
<file path=[Content_Types].xml><?xml version="1.0" encoding="utf-8"?>
<Types xmlns="http://schemas.openxmlformats.org/package/2006/content-types">
  <Default ContentType="application/x-fontdata" Extension="fntdata"/>
  <Default ContentType="application/xml" Extension="xml"/>
  <Default ContentType="image/png" Extension="png"/>
  <Default ContentType="application/vnd.openxmlformats-package.relationships+xml" Extension="rels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9.xml"/>
  <Override ContentType="application/vnd.openxmlformats-officedocument.presentationml.notesSlide+xml" PartName="/ppt/notesSlides/notesSlide15.xml"/>
  <Override ContentType="application/vnd.openxmlformats-officedocument.presentationml.notesSlide+xml" PartName="/ppt/notesSlides/notesSlide11.xml"/>
  <Override ContentType="application/vnd.openxmlformats-officedocument.presentationml.notesSlide+xml" PartName="/ppt/notesSlides/notesSlide24.xml"/>
  <Override ContentType="application/vnd.openxmlformats-officedocument.presentationml.notesSlide+xml" PartName="/ppt/notesSlides/notesSlide12.xml"/>
  <Override ContentType="application/vnd.openxmlformats-officedocument.presentationml.notesSlide+xml" PartName="/ppt/notesSlides/notesSlide20.xml"/>
  <Override ContentType="application/vnd.openxmlformats-officedocument.presentationml.notesSlide+xml" PartName="/ppt/notesSlides/notesSlide17.xml"/>
  <Override ContentType="application/vnd.openxmlformats-officedocument.presentationml.notesSlide+xml" PartName="/ppt/notesSlides/notesSlide16.xml"/>
  <Override ContentType="application/vnd.openxmlformats-officedocument.presentationml.notesSlide+xml" PartName="/ppt/notesSlides/notesSlide21.xml"/>
  <Override ContentType="application/vnd.openxmlformats-officedocument.presentationml.notesSlide+xml" PartName="/ppt/notesSlides/notesSlide8.xml"/>
  <Override ContentType="application/vnd.openxmlformats-officedocument.presentationml.notesSlide+xml" PartName="/ppt/notesSlides/notesSlide4.xml"/>
  <Override ContentType="application/vnd.openxmlformats-officedocument.presentationml.notesSlide+xml" PartName="/ppt/notesSlides/notesSlide25.xml"/>
  <Override ContentType="application/vnd.openxmlformats-officedocument.presentationml.notesSlide+xml" PartName="/ppt/notesSlides/notesSlide18.xml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13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22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26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19.xml"/>
  <Override ContentType="application/vnd.openxmlformats-officedocument.presentationml.notesSlide+xml" PartName="/ppt/notesSlides/notesSlide27.xml"/>
  <Override ContentType="application/vnd.openxmlformats-officedocument.presentationml.notesSlide+xml" PartName="/ppt/notesSlides/notesSlide14.xml"/>
  <Override ContentType="application/vnd.openxmlformats-officedocument.presentationml.notesSlide+xml" PartName="/ppt/notesSlides/notesSlide23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10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24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29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33.xml"/>
  <Override ContentType="application/vnd.openxmlformats-officedocument.presentationml.slideLayout+xml" PartName="/ppt/slideLayouts/slideLayout25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34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21.xml"/>
  <Override ContentType="application/vnd.openxmlformats-officedocument.presentationml.slideLayout+xml" PartName="/ppt/slideLayouts/slideLayout30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26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22.xml"/>
  <Override ContentType="application/vnd.openxmlformats-officedocument.presentationml.slideLayout+xml" PartName="/ppt/slideLayouts/slideLayout35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31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36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28.xml"/>
  <Override ContentType="application/vnd.openxmlformats-officedocument.presentationml.slideLayout+xml" PartName="/ppt/slideLayouts/slideLayout27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23.xml"/>
  <Override ContentType="application/vnd.openxmlformats-officedocument.presentationml.slideLayout+xml" PartName="/ppt/slideLayouts/slideLayout8.xml"/>
  <Override ContentType="application/vnd.openxmlformats-officedocument.presentationml.slideLayout+xml" PartName="/ppt/slideLayouts/slideLayout32.xml"/>
  <Override ContentType="application/vnd.openxmlformats-officedocument.presentationml.slideMaster+xml" PartName="/ppt/slideMasters/slideMaster1.xml"/>
  <Override ContentType="application/vnd.openxmlformats-officedocument.presentationml.slide+xml" PartName="/ppt/slides/slide4.xml"/>
  <Override ContentType="application/vnd.openxmlformats-officedocument.presentationml.slide+xml" PartName="/ppt/slides/slide18.xml"/>
  <Override ContentType="application/vnd.openxmlformats-officedocument.presentationml.slide+xml" PartName="/ppt/slides/slide22.xml"/>
  <Override ContentType="application/vnd.openxmlformats-officedocument.presentationml.slide+xml" PartName="/ppt/slides/slide26.xml"/>
  <Override ContentType="application/vnd.openxmlformats-officedocument.presentationml.slide+xml" PartName="/ppt/slides/slide19.xml"/>
  <Override ContentType="application/vnd.openxmlformats-officedocument.presentationml.slide+xml" PartName="/ppt/slides/slide3.xml"/>
  <Override ContentType="application/vnd.openxmlformats-officedocument.presentationml.slide+xml" PartName="/ppt/slides/slide9.xml"/>
  <Override ContentType="application/vnd.openxmlformats-officedocument.presentationml.slide+xml" PartName="/ppt/slides/slide13.xml"/>
  <Override ContentType="application/vnd.openxmlformats-officedocument.presentationml.slide+xml" PartName="/ppt/slides/slide5.xml"/>
  <Override ContentType="application/vnd.openxmlformats-officedocument.presentationml.slide+xml" PartName="/ppt/slides/slide12.xml"/>
  <Override ContentType="application/vnd.openxmlformats-officedocument.presentationml.slide+xml" PartName="/ppt/slides/slide17.xml"/>
  <Override ContentType="application/vnd.openxmlformats-officedocument.presentationml.slide+xml" PartName="/ppt/slides/slide25.xml"/>
  <Override ContentType="application/vnd.openxmlformats-officedocument.presentationml.slide+xml" PartName="/ppt/slides/slide20.xml"/>
  <Override ContentType="application/vnd.openxmlformats-officedocument.presentationml.slide+xml" PartName="/ppt/slides/slide21.xml"/>
  <Override ContentType="application/vnd.openxmlformats-officedocument.presentationml.slide+xml" PartName="/ppt/slides/slide16.xml"/>
  <Override ContentType="application/vnd.openxmlformats-officedocument.presentationml.slide+xml" PartName="/ppt/slides/slide8.xml"/>
  <Override ContentType="application/vnd.openxmlformats-officedocument.presentationml.slide+xml" PartName="/ppt/slides/slide24.xml"/>
  <Override ContentType="application/vnd.openxmlformats-officedocument.presentationml.slide+xml" PartName="/ppt/slides/slide11.xml"/>
  <Override ContentType="application/vnd.openxmlformats-officedocument.presentationml.slide+xml" PartName="/ppt/slides/slide1.xml"/>
  <Override ContentType="application/vnd.openxmlformats-officedocument.presentationml.slide+xml" PartName="/ppt/slides/slide7.xml"/>
  <Override ContentType="application/vnd.openxmlformats-officedocument.presentationml.slide+xml" PartName="/ppt/slides/slide15.xml"/>
  <Override ContentType="application/vnd.openxmlformats-officedocument.presentationml.slide+xml" PartName="/ppt/slides/slide23.xml"/>
  <Override ContentType="application/vnd.openxmlformats-officedocument.presentationml.slide+xml" PartName="/ppt/slides/slide27.xml"/>
  <Override ContentType="application/vnd.openxmlformats-officedocument.presentationml.slide+xml" PartName="/ppt/slides/slide10.xml"/>
  <Override ContentType="application/vnd.openxmlformats-officedocument.presentationml.slide+xml" PartName="/ppt/slides/slide2.xml"/>
  <Override ContentType="application/vnd.openxmlformats-officedocument.presentationml.slide+xml" PartName="/ppt/slides/slide6.xml"/>
  <Override ContentType="application/vnd.openxmlformats-officedocument.presentationml.slide+xml" PartName="/ppt/slides/slide14.xml"/>
  <Override ContentType="application/vnd.openxmlformats-officedocument.presentationml.notesMaster+xml" PartName="/ppt/notesMasters/notesMaster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2.xml"/>
</Types>
</file>

<file path=_rels/.rels><?xml version="1.0" encoding="UTF-8" standalone="yes"?><Relationships xmlns="http://schemas.openxmlformats.org/package/2006/relationships"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autoCompressPictures="0" embedTrueTypeFonts="1" strictFirstAndLastChars="0" saveSubsetFonts="1">
  <p:sldMasterIdLst>
    <p:sldMasterId id="2147483684" r:id="rId3"/>
  </p:sldMasterIdLst>
  <p:notesMasterIdLst>
    <p:notesMasterId r:id="rId4"/>
  </p:notesMasterIdLst>
  <p:sldIdLst>
    <p:sldId id="256" r:id="rId5"/>
    <p:sldId id="257" r:id="rId6"/>
    <p:sldId id="258" r:id="rId7"/>
    <p:sldId id="259" r:id="rId8"/>
    <p:sldId id="260" r:id="rId9"/>
    <p:sldId id="261" r:id="rId10"/>
    <p:sldId id="262" r:id="rId11"/>
    <p:sldId id="263" r:id="rId12"/>
    <p:sldId id="264" r:id="rId13"/>
    <p:sldId id="265" r:id="rId14"/>
    <p:sldId id="266" r:id="rId15"/>
    <p:sldId id="267" r:id="rId16"/>
    <p:sldId id="268" r:id="rId17"/>
    <p:sldId id="269" r:id="rId18"/>
    <p:sldId id="270" r:id="rId19"/>
    <p:sldId id="271" r:id="rId20"/>
    <p:sldId id="272" r:id="rId21"/>
    <p:sldId id="273" r:id="rId22"/>
    <p:sldId id="274" r:id="rId23"/>
    <p:sldId id="275" r:id="rId24"/>
    <p:sldId id="276" r:id="rId25"/>
    <p:sldId id="277" r:id="rId26"/>
    <p:sldId id="278" r:id="rId27"/>
    <p:sldId id="279" r:id="rId28"/>
    <p:sldId id="280" r:id="rId29"/>
    <p:sldId id="281" r:id="rId30"/>
    <p:sldId id="282" r:id="rId31"/>
  </p:sldIdLst>
  <p:sldSz cy="5143500" cx="9144000"/>
  <p:notesSz cx="6858000" cy="9144000"/>
  <p:embeddedFontLst>
    <p:embeddedFont>
      <p:font typeface="Nunito"/>
      <p:regular r:id="rId32"/>
      <p:bold r:id="rId33"/>
      <p:italic r:id="rId34"/>
      <p:boldItalic r:id="rId35"/>
    </p:embeddedFont>
    <p:embeddedFont>
      <p:font typeface="Inconsolata"/>
      <p:regular r:id="rId36"/>
      <p:bold r:id="rId37"/>
    </p:embeddedFont>
    <p:embeddedFont>
      <p:font typeface="Abril Fatface"/>
      <p:regular r:id="rId38"/>
    </p:embeddedFont>
  </p:embeddedFontLst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/>
</file>

<file path=ppt/_rels/presentation.xml.rels><?xml version="1.0" encoding="UTF-8" standalone="yes"?><Relationships xmlns="http://schemas.openxmlformats.org/package/2006/relationships"><Relationship Id="rId20" Type="http://schemas.openxmlformats.org/officeDocument/2006/relationships/slide" Target="slides/slide16.xml"/><Relationship Id="rId22" Type="http://schemas.openxmlformats.org/officeDocument/2006/relationships/slide" Target="slides/slide18.xml"/><Relationship Id="rId21" Type="http://schemas.openxmlformats.org/officeDocument/2006/relationships/slide" Target="slides/slide17.xml"/><Relationship Id="rId24" Type="http://schemas.openxmlformats.org/officeDocument/2006/relationships/slide" Target="slides/slide20.xml"/><Relationship Id="rId23" Type="http://schemas.openxmlformats.org/officeDocument/2006/relationships/slide" Target="slides/slide19.xml"/><Relationship Id="rId1" Type="http://schemas.openxmlformats.org/officeDocument/2006/relationships/theme" Target="theme/theme1.xml"/><Relationship Id="rId2" Type="http://schemas.openxmlformats.org/officeDocument/2006/relationships/presProps" Target="presProps.xml"/><Relationship Id="rId3" Type="http://schemas.openxmlformats.org/officeDocument/2006/relationships/slideMaster" Target="slideMasters/slideMaster1.xml"/><Relationship Id="rId4" Type="http://schemas.openxmlformats.org/officeDocument/2006/relationships/notesMaster" Target="notesMasters/notesMaster1.xml"/><Relationship Id="rId9" Type="http://schemas.openxmlformats.org/officeDocument/2006/relationships/slide" Target="slides/slide5.xml"/><Relationship Id="rId26" Type="http://schemas.openxmlformats.org/officeDocument/2006/relationships/slide" Target="slides/slide22.xml"/><Relationship Id="rId25" Type="http://schemas.openxmlformats.org/officeDocument/2006/relationships/slide" Target="slides/slide21.xml"/><Relationship Id="rId28" Type="http://schemas.openxmlformats.org/officeDocument/2006/relationships/slide" Target="slides/slide24.xml"/><Relationship Id="rId27" Type="http://schemas.openxmlformats.org/officeDocument/2006/relationships/slide" Target="slides/slide23.xml"/><Relationship Id="rId5" Type="http://schemas.openxmlformats.org/officeDocument/2006/relationships/slide" Target="slides/slide1.xml"/><Relationship Id="rId6" Type="http://schemas.openxmlformats.org/officeDocument/2006/relationships/slide" Target="slides/slide2.xml"/><Relationship Id="rId29" Type="http://schemas.openxmlformats.org/officeDocument/2006/relationships/slide" Target="slides/slide25.xml"/><Relationship Id="rId7" Type="http://schemas.openxmlformats.org/officeDocument/2006/relationships/slide" Target="slides/slide3.xml"/><Relationship Id="rId8" Type="http://schemas.openxmlformats.org/officeDocument/2006/relationships/slide" Target="slides/slide4.xml"/><Relationship Id="rId31" Type="http://schemas.openxmlformats.org/officeDocument/2006/relationships/slide" Target="slides/slide27.xml"/><Relationship Id="rId30" Type="http://schemas.openxmlformats.org/officeDocument/2006/relationships/slide" Target="slides/slide26.xml"/><Relationship Id="rId11" Type="http://schemas.openxmlformats.org/officeDocument/2006/relationships/slide" Target="slides/slide7.xml"/><Relationship Id="rId33" Type="http://schemas.openxmlformats.org/officeDocument/2006/relationships/font" Target="fonts/Nunito-bold.fntdata"/><Relationship Id="rId10" Type="http://schemas.openxmlformats.org/officeDocument/2006/relationships/slide" Target="slides/slide6.xml"/><Relationship Id="rId32" Type="http://schemas.openxmlformats.org/officeDocument/2006/relationships/font" Target="fonts/Nunito-regular.fntdata"/><Relationship Id="rId13" Type="http://schemas.openxmlformats.org/officeDocument/2006/relationships/slide" Target="slides/slide9.xml"/><Relationship Id="rId35" Type="http://schemas.openxmlformats.org/officeDocument/2006/relationships/font" Target="fonts/Nunito-boldItalic.fntdata"/><Relationship Id="rId12" Type="http://schemas.openxmlformats.org/officeDocument/2006/relationships/slide" Target="slides/slide8.xml"/><Relationship Id="rId34" Type="http://schemas.openxmlformats.org/officeDocument/2006/relationships/font" Target="fonts/Nunito-italic.fntdata"/><Relationship Id="rId15" Type="http://schemas.openxmlformats.org/officeDocument/2006/relationships/slide" Target="slides/slide11.xml"/><Relationship Id="rId37" Type="http://schemas.openxmlformats.org/officeDocument/2006/relationships/font" Target="fonts/Inconsolata-bold.fntdata"/><Relationship Id="rId14" Type="http://schemas.openxmlformats.org/officeDocument/2006/relationships/slide" Target="slides/slide10.xml"/><Relationship Id="rId36" Type="http://schemas.openxmlformats.org/officeDocument/2006/relationships/font" Target="fonts/Inconsolata-regular.fntdata"/><Relationship Id="rId17" Type="http://schemas.openxmlformats.org/officeDocument/2006/relationships/slide" Target="slides/slide13.xml"/><Relationship Id="rId16" Type="http://schemas.openxmlformats.org/officeDocument/2006/relationships/slide" Target="slides/slide12.xml"/><Relationship Id="rId38" Type="http://schemas.openxmlformats.org/officeDocument/2006/relationships/font" Target="fonts/AbrilFatface-regular.fntdata"/><Relationship Id="rId19" Type="http://schemas.openxmlformats.org/officeDocument/2006/relationships/slide" Target="slides/slide15.xml"/><Relationship Id="rId18" Type="http://schemas.openxmlformats.org/officeDocument/2006/relationships/slide" Target="slides/slide14.xml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indent="-298450" lvl="1" marL="9144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indent="-298450" lvl="2" marL="13716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indent="-298450" lvl="3" marL="18288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indent="-298450" lvl="4" marL="22860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indent="-298450" lvl="5" marL="27432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indent="-298450" lvl="6" marL="32004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indent="-298450" lvl="7" marL="36576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indent="-298450" lvl="8" marL="41148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797" name="Shape 7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98" name="Google Shape;7798;p:notes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799" name="Google Shape;7799;p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662" name="Shape 96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63" name="Google Shape;9663;gd598deb85e_6_89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64" name="Google Shape;9664;gd598deb85e_6_89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561" name="Shape 10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62" name="Google Shape;10562;gd598deb85e_2_4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63" name="Google Shape;10563;gd598deb85e_2_4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567" name="Shape 10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68" name="Google Shape;10568;gd598deb85e_2_5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69" name="Google Shape;10569;gd598deb85e_2_5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573" name="Shape 10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74" name="Google Shape;10574;gd598deb85e_6_179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75" name="Google Shape;10575;gd598deb85e_6_179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473" name="Shape 11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74" name="Google Shape;11474;gd598deb85e_4_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475" name="Google Shape;11475;gd598deb85e_4_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479" name="Shape 11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80" name="Google Shape;11480;gd598deb85e_4_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481" name="Google Shape;11481;gd598deb85e_4_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485" name="Shape 11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86" name="Google Shape;11486;gd598deb85e_4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487" name="Google Shape;11487;gd598deb85e_4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491" name="Shape 11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92" name="Google Shape;11492;gd598deb85e_2_6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493" name="Google Shape;11493;gd598deb85e_2_6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497" name="Shape 11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98" name="Google Shape;11498;gd598deb85e_6_359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499" name="Google Shape;11499;gd598deb85e_6_359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2397" name="Shape 12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8" name="Google Shape;12398;gd598deb85e_4_2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99" name="Google Shape;12399;gd598deb85e_4_2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804" name="Shape 78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05" name="Google Shape;7805;g8a5e492da0_0_99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06" name="Google Shape;7806;g8a5e492da0_0_99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2403" name="Shape 12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04" name="Google Shape;12404;gd598deb85e_4_3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05" name="Google Shape;12405;gd598deb85e_4_3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2410" name="Shape 12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11" name="Google Shape;12411;gd598deb85e_4_4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12" name="Google Shape;12412;gd598deb85e_4_4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2417" name="Shape 12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18" name="Google Shape;12418;gd598deb85e_4_6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19" name="Google Shape;12419;gd598deb85e_4_6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2424" name="Shape 12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25" name="Google Shape;12425;gd598deb85e_4_4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26" name="Google Shape;12426;gd598deb85e_4_4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2430" name="Shape 12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31" name="Google Shape;12431;gd598deb85e_6_269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32" name="Google Shape;12432;gd598deb85e_6_269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330" name="Shape 13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31" name="Google Shape;13331;g8acbabd427_0_452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332" name="Google Shape;13332;g8acbabd427_0_452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336" name="Shape 13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37" name="Google Shape;13337;gd598deb85e_4_8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338" name="Google Shape;13338;gd598deb85e_4_8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342" name="Shape 13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43" name="Google Shape;13343;gd598deb85e_4_8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344" name="Google Shape;13344;gd598deb85e_4_8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821" name="Shape 78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22" name="Google Shape;7822;gd598deb85e_6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23" name="Google Shape;7823;gd598deb85e_6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720" name="Shape 8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21" name="Google Shape;8721;g8a5e492da0_0_315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22" name="Google Shape;8722;g8a5e492da0_0_315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731" name="Shape 8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32" name="Google Shape;8732;g89197ee969_0_183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33" name="Google Shape;8733;g89197ee969_0_183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737" name="Shape 87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38" name="Google Shape;8738;g89fd55b50c_0_168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39" name="Google Shape;8739;g89fd55b50c_0_168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636" name="Shape 96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37" name="Google Shape;9637;gd598deb85e_2_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38" name="Google Shape;9638;gd598deb85e_2_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649" name="Shape 96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50" name="Google Shape;9650;gd598deb85e_2_1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51" name="Google Shape;9651;gd598deb85e_2_1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655" name="Shape 96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56" name="Google Shape;9656;gd598deb85e_2_2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57" name="Google Shape;9657;gd598deb85e_2_2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hyperlink" Target="http://bit.ly/2Tynxth" TargetMode="External"/><Relationship Id="rId3" Type="http://schemas.openxmlformats.org/officeDocument/2006/relationships/hyperlink" Target="http://bit.ly/2TyoMsr" TargetMode="External"/><Relationship Id="rId4" Type="http://schemas.openxmlformats.org/officeDocument/2006/relationships/hyperlink" Target="http://bit.ly/2TtBDfr" TargetMode="External"/></Relationships>
</file>

<file path=ppt/slideLayouts/_rels/slideLayout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8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 rot="10800000">
            <a:off x="6316789" y="3787969"/>
            <a:ext cx="2962636" cy="1355481"/>
          </a:xfrm>
          <a:custGeom>
            <a:rect b="b" l="l" r="r" t="t"/>
            <a:pathLst>
              <a:path extrusionOk="0" h="17034" w="68358">
                <a:moveTo>
                  <a:pt x="0" y="0"/>
                </a:moveTo>
                <a:lnTo>
                  <a:pt x="0" y="0"/>
                </a:lnTo>
                <a:cubicBezTo>
                  <a:pt x="363" y="4262"/>
                  <a:pt x="1250" y="8448"/>
                  <a:pt x="1987" y="12647"/>
                </a:cubicBezTo>
                <a:cubicBezTo>
                  <a:pt x="2137" y="13522"/>
                  <a:pt x="2350" y="14434"/>
                  <a:pt x="2937" y="15096"/>
                </a:cubicBezTo>
                <a:cubicBezTo>
                  <a:pt x="3550" y="15796"/>
                  <a:pt x="4474" y="16121"/>
                  <a:pt x="5374" y="16346"/>
                </a:cubicBezTo>
                <a:cubicBezTo>
                  <a:pt x="7661" y="16921"/>
                  <a:pt x="10035" y="17021"/>
                  <a:pt x="12385" y="17033"/>
                </a:cubicBezTo>
                <a:cubicBezTo>
                  <a:pt x="12450" y="17033"/>
                  <a:pt x="12515" y="17033"/>
                  <a:pt x="12581" y="17033"/>
                </a:cubicBezTo>
                <a:cubicBezTo>
                  <a:pt x="17714" y="17033"/>
                  <a:pt x="22834" y="16551"/>
                  <a:pt x="27931" y="16009"/>
                </a:cubicBezTo>
                <a:cubicBezTo>
                  <a:pt x="34079" y="15346"/>
                  <a:pt x="40202" y="14571"/>
                  <a:pt x="46338" y="13784"/>
                </a:cubicBezTo>
                <a:cubicBezTo>
                  <a:pt x="49962" y="13322"/>
                  <a:pt x="53599" y="12859"/>
                  <a:pt x="57210" y="12334"/>
                </a:cubicBezTo>
                <a:cubicBezTo>
                  <a:pt x="58898" y="12085"/>
                  <a:pt x="60622" y="11797"/>
                  <a:pt x="62097" y="10947"/>
                </a:cubicBezTo>
                <a:cubicBezTo>
                  <a:pt x="65471" y="8985"/>
                  <a:pt x="67308" y="4062"/>
                  <a:pt x="68233" y="525"/>
                </a:cubicBezTo>
                <a:cubicBezTo>
                  <a:pt x="68270" y="350"/>
                  <a:pt x="68320" y="175"/>
                  <a:pt x="68358" y="13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" name="Google Shape;10;p2"/>
          <p:cNvSpPr/>
          <p:nvPr/>
        </p:nvSpPr>
        <p:spPr>
          <a:xfrm rot="-1193774">
            <a:off x="6790828" y="4217243"/>
            <a:ext cx="2774447" cy="1435264"/>
          </a:xfrm>
          <a:custGeom>
            <a:rect b="b" l="l" r="r" t="t"/>
            <a:pathLst>
              <a:path extrusionOk="0" h="25586" w="51287">
                <a:moveTo>
                  <a:pt x="37136" y="0"/>
                </a:moveTo>
                <a:cubicBezTo>
                  <a:pt x="34937" y="0"/>
                  <a:pt x="33037" y="1694"/>
                  <a:pt x="30992" y="2604"/>
                </a:cubicBezTo>
                <a:cubicBezTo>
                  <a:pt x="28981" y="3497"/>
                  <a:pt x="26763" y="3653"/>
                  <a:pt x="24511" y="3653"/>
                </a:cubicBezTo>
                <a:cubicBezTo>
                  <a:pt x="23307" y="3653"/>
                  <a:pt x="22093" y="3608"/>
                  <a:pt x="20897" y="3608"/>
                </a:cubicBezTo>
                <a:cubicBezTo>
                  <a:pt x="18253" y="3608"/>
                  <a:pt x="15692" y="3825"/>
                  <a:pt x="13497" y="5216"/>
                </a:cubicBezTo>
                <a:cubicBezTo>
                  <a:pt x="11797" y="6291"/>
                  <a:pt x="10560" y="7940"/>
                  <a:pt x="9373" y="9552"/>
                </a:cubicBezTo>
                <a:cubicBezTo>
                  <a:pt x="5724" y="14489"/>
                  <a:pt x="1987" y="19712"/>
                  <a:pt x="0" y="25411"/>
                </a:cubicBezTo>
                <a:lnTo>
                  <a:pt x="51287" y="25586"/>
                </a:lnTo>
                <a:cubicBezTo>
                  <a:pt x="48675" y="19100"/>
                  <a:pt x="45738" y="12677"/>
                  <a:pt x="43201" y="6241"/>
                </a:cubicBezTo>
                <a:cubicBezTo>
                  <a:pt x="42102" y="3479"/>
                  <a:pt x="40464" y="280"/>
                  <a:pt x="37515" y="17"/>
                </a:cubicBezTo>
                <a:cubicBezTo>
                  <a:pt x="37388" y="6"/>
                  <a:pt x="37262" y="0"/>
                  <a:pt x="3713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>
            <a:off x="7896500" y="3864925"/>
            <a:ext cx="1229724" cy="1278573"/>
            <a:chOff x="7914275" y="3864925"/>
            <a:chExt cx="1229724" cy="1278573"/>
          </a:xfrm>
        </p:grpSpPr>
        <p:sp>
          <p:nvSpPr>
            <p:cNvPr id="12" name="Google Shape;12;p2"/>
            <p:cNvSpPr/>
            <p:nvPr/>
          </p:nvSpPr>
          <p:spPr>
            <a:xfrm>
              <a:off x="8577129" y="4215368"/>
              <a:ext cx="46" cy="1191"/>
            </a:xfrm>
            <a:custGeom>
              <a:rect b="b" l="l" r="r" t="t"/>
              <a:pathLst>
                <a:path extrusionOk="0" h="26" w="1">
                  <a:moveTo>
                    <a:pt x="0" y="0"/>
                  </a:moveTo>
                  <a:cubicBezTo>
                    <a:pt x="0" y="13"/>
                    <a:pt x="0" y="25"/>
                    <a:pt x="0" y="25"/>
                  </a:cubicBezTo>
                  <a:cubicBezTo>
                    <a:pt x="0" y="25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8591423" y="3879036"/>
              <a:ext cx="117424" cy="143905"/>
            </a:xfrm>
            <a:custGeom>
              <a:rect b="b" l="l" r="r" t="t"/>
              <a:pathLst>
                <a:path extrusionOk="0" h="3141" w="2563">
                  <a:moveTo>
                    <a:pt x="827" y="0"/>
                  </a:moveTo>
                  <a:cubicBezTo>
                    <a:pt x="687" y="0"/>
                    <a:pt x="551" y="39"/>
                    <a:pt x="426" y="106"/>
                  </a:cubicBezTo>
                  <a:cubicBezTo>
                    <a:pt x="238" y="218"/>
                    <a:pt x="113" y="380"/>
                    <a:pt x="51" y="580"/>
                  </a:cubicBezTo>
                  <a:cubicBezTo>
                    <a:pt x="1" y="793"/>
                    <a:pt x="26" y="1018"/>
                    <a:pt x="138" y="1205"/>
                  </a:cubicBezTo>
                  <a:lnTo>
                    <a:pt x="1001" y="2730"/>
                  </a:lnTo>
                  <a:cubicBezTo>
                    <a:pt x="1159" y="2996"/>
                    <a:pt x="1434" y="3141"/>
                    <a:pt x="1714" y="3141"/>
                  </a:cubicBezTo>
                  <a:cubicBezTo>
                    <a:pt x="1855" y="3141"/>
                    <a:pt x="1996" y="3105"/>
                    <a:pt x="2125" y="3030"/>
                  </a:cubicBezTo>
                  <a:cubicBezTo>
                    <a:pt x="2313" y="2917"/>
                    <a:pt x="2450" y="2742"/>
                    <a:pt x="2500" y="2530"/>
                  </a:cubicBezTo>
                  <a:cubicBezTo>
                    <a:pt x="2563" y="2317"/>
                    <a:pt x="2538" y="2093"/>
                    <a:pt x="2425" y="1905"/>
                  </a:cubicBezTo>
                  <a:lnTo>
                    <a:pt x="1513" y="393"/>
                  </a:lnTo>
                  <a:cubicBezTo>
                    <a:pt x="1413" y="218"/>
                    <a:pt x="1238" y="81"/>
                    <a:pt x="1038" y="31"/>
                  </a:cubicBezTo>
                  <a:cubicBezTo>
                    <a:pt x="967" y="10"/>
                    <a:pt x="896" y="0"/>
                    <a:pt x="8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8514729" y="4095561"/>
              <a:ext cx="129702" cy="164659"/>
            </a:xfrm>
            <a:custGeom>
              <a:rect b="b" l="l" r="r" t="t"/>
              <a:pathLst>
                <a:path extrusionOk="0" h="3594" w="2831">
                  <a:moveTo>
                    <a:pt x="667" y="0"/>
                  </a:moveTo>
                  <a:cubicBezTo>
                    <a:pt x="510" y="0"/>
                    <a:pt x="350" y="60"/>
                    <a:pt x="225" y="178"/>
                  </a:cubicBezTo>
                  <a:cubicBezTo>
                    <a:pt x="0" y="416"/>
                    <a:pt x="0" y="803"/>
                    <a:pt x="225" y="1041"/>
                  </a:cubicBezTo>
                  <a:cubicBezTo>
                    <a:pt x="400" y="1203"/>
                    <a:pt x="563" y="1365"/>
                    <a:pt x="713" y="1540"/>
                  </a:cubicBezTo>
                  <a:lnTo>
                    <a:pt x="763" y="1615"/>
                  </a:lnTo>
                  <a:lnTo>
                    <a:pt x="850" y="1740"/>
                  </a:lnTo>
                  <a:cubicBezTo>
                    <a:pt x="925" y="1828"/>
                    <a:pt x="988" y="1928"/>
                    <a:pt x="1050" y="2028"/>
                  </a:cubicBezTo>
                  <a:cubicBezTo>
                    <a:pt x="1162" y="2215"/>
                    <a:pt x="1275" y="2415"/>
                    <a:pt x="1362" y="2615"/>
                  </a:cubicBezTo>
                  <a:lnTo>
                    <a:pt x="1362" y="2628"/>
                  </a:lnTo>
                  <a:lnTo>
                    <a:pt x="1375" y="2640"/>
                  </a:lnTo>
                  <a:lnTo>
                    <a:pt x="1375" y="2640"/>
                  </a:lnTo>
                  <a:lnTo>
                    <a:pt x="1375" y="2640"/>
                  </a:lnTo>
                  <a:cubicBezTo>
                    <a:pt x="1375" y="2655"/>
                    <a:pt x="1384" y="2674"/>
                    <a:pt x="1386" y="2674"/>
                  </a:cubicBezTo>
                  <a:cubicBezTo>
                    <a:pt x="1387" y="2674"/>
                    <a:pt x="1385" y="2665"/>
                    <a:pt x="1375" y="2640"/>
                  </a:cubicBezTo>
                  <a:lnTo>
                    <a:pt x="1375" y="2640"/>
                  </a:lnTo>
                  <a:lnTo>
                    <a:pt x="1400" y="2703"/>
                  </a:lnTo>
                  <a:cubicBezTo>
                    <a:pt x="1412" y="2753"/>
                    <a:pt x="1437" y="2803"/>
                    <a:pt x="1450" y="2853"/>
                  </a:cubicBezTo>
                  <a:cubicBezTo>
                    <a:pt x="1500" y="2965"/>
                    <a:pt x="1537" y="3090"/>
                    <a:pt x="1562" y="3202"/>
                  </a:cubicBezTo>
                  <a:cubicBezTo>
                    <a:pt x="1676" y="3474"/>
                    <a:pt x="1905" y="3594"/>
                    <a:pt x="2134" y="3594"/>
                  </a:cubicBezTo>
                  <a:cubicBezTo>
                    <a:pt x="2483" y="3594"/>
                    <a:pt x="2830" y="3316"/>
                    <a:pt x="2762" y="2878"/>
                  </a:cubicBezTo>
                  <a:cubicBezTo>
                    <a:pt x="2475" y="1840"/>
                    <a:pt x="1900" y="903"/>
                    <a:pt x="1100" y="178"/>
                  </a:cubicBezTo>
                  <a:cubicBezTo>
                    <a:pt x="981" y="60"/>
                    <a:pt x="825" y="0"/>
                    <a:pt x="6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8566820" y="4748616"/>
              <a:ext cx="146608" cy="165484"/>
            </a:xfrm>
            <a:custGeom>
              <a:rect b="b" l="l" r="r" t="t"/>
              <a:pathLst>
                <a:path extrusionOk="0" h="3612" w="3200">
                  <a:moveTo>
                    <a:pt x="696" y="1"/>
                  </a:moveTo>
                  <a:cubicBezTo>
                    <a:pt x="591" y="1"/>
                    <a:pt x="490" y="26"/>
                    <a:pt x="400" y="83"/>
                  </a:cubicBezTo>
                  <a:cubicBezTo>
                    <a:pt x="163" y="233"/>
                    <a:pt x="0" y="620"/>
                    <a:pt x="188" y="883"/>
                  </a:cubicBezTo>
                  <a:lnTo>
                    <a:pt x="1987" y="3320"/>
                  </a:lnTo>
                  <a:cubicBezTo>
                    <a:pt x="2062" y="3445"/>
                    <a:pt x="2187" y="3545"/>
                    <a:pt x="2337" y="3595"/>
                  </a:cubicBezTo>
                  <a:cubicBezTo>
                    <a:pt x="2384" y="3606"/>
                    <a:pt x="2431" y="3612"/>
                    <a:pt x="2479" y="3612"/>
                  </a:cubicBezTo>
                  <a:cubicBezTo>
                    <a:pt x="2586" y="3612"/>
                    <a:pt x="2692" y="3584"/>
                    <a:pt x="2787" y="3532"/>
                  </a:cubicBezTo>
                  <a:cubicBezTo>
                    <a:pt x="3037" y="3382"/>
                    <a:pt x="3200" y="2995"/>
                    <a:pt x="3000" y="2720"/>
                  </a:cubicBezTo>
                  <a:lnTo>
                    <a:pt x="1213" y="283"/>
                  </a:lnTo>
                  <a:cubicBezTo>
                    <a:pt x="1125" y="158"/>
                    <a:pt x="1000" y="71"/>
                    <a:pt x="863" y="21"/>
                  </a:cubicBezTo>
                  <a:cubicBezTo>
                    <a:pt x="807" y="8"/>
                    <a:pt x="751" y="1"/>
                    <a:pt x="6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8167954" y="4348462"/>
              <a:ext cx="253494" cy="379715"/>
            </a:xfrm>
            <a:custGeom>
              <a:rect b="b" l="l" r="r" t="t"/>
              <a:pathLst>
                <a:path extrusionOk="0" h="8288" w="5533">
                  <a:moveTo>
                    <a:pt x="712" y="0"/>
                  </a:moveTo>
                  <a:cubicBezTo>
                    <a:pt x="353" y="0"/>
                    <a:pt x="0" y="379"/>
                    <a:pt x="234" y="794"/>
                  </a:cubicBezTo>
                  <a:cubicBezTo>
                    <a:pt x="896" y="2031"/>
                    <a:pt x="1571" y="3256"/>
                    <a:pt x="2196" y="4518"/>
                  </a:cubicBezTo>
                  <a:cubicBezTo>
                    <a:pt x="2508" y="5143"/>
                    <a:pt x="2808" y="5780"/>
                    <a:pt x="3083" y="6430"/>
                  </a:cubicBezTo>
                  <a:cubicBezTo>
                    <a:pt x="3370" y="7080"/>
                    <a:pt x="3758" y="7842"/>
                    <a:pt x="4408" y="8192"/>
                  </a:cubicBezTo>
                  <a:cubicBezTo>
                    <a:pt x="4527" y="8258"/>
                    <a:pt x="4652" y="8288"/>
                    <a:pt x="4773" y="8288"/>
                  </a:cubicBezTo>
                  <a:cubicBezTo>
                    <a:pt x="5160" y="8288"/>
                    <a:pt x="5510" y="7983"/>
                    <a:pt x="5520" y="7555"/>
                  </a:cubicBezTo>
                  <a:cubicBezTo>
                    <a:pt x="5532" y="6818"/>
                    <a:pt x="5070" y="6093"/>
                    <a:pt x="4645" y="5518"/>
                  </a:cubicBezTo>
                  <a:cubicBezTo>
                    <a:pt x="4208" y="4943"/>
                    <a:pt x="3808" y="4393"/>
                    <a:pt x="3420" y="3806"/>
                  </a:cubicBezTo>
                  <a:cubicBezTo>
                    <a:pt x="2633" y="2644"/>
                    <a:pt x="1896" y="1444"/>
                    <a:pt x="1146" y="257"/>
                  </a:cubicBezTo>
                  <a:cubicBezTo>
                    <a:pt x="1034" y="76"/>
                    <a:pt x="873" y="0"/>
                    <a:pt x="7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8280613" y="3989910"/>
              <a:ext cx="108169" cy="183947"/>
            </a:xfrm>
            <a:custGeom>
              <a:rect b="b" l="l" r="r" t="t"/>
              <a:pathLst>
                <a:path extrusionOk="0" h="4015" w="2361">
                  <a:moveTo>
                    <a:pt x="664" y="0"/>
                  </a:moveTo>
                  <a:cubicBezTo>
                    <a:pt x="328" y="0"/>
                    <a:pt x="0" y="356"/>
                    <a:pt x="224" y="735"/>
                  </a:cubicBezTo>
                  <a:cubicBezTo>
                    <a:pt x="836" y="1610"/>
                    <a:pt x="1224" y="2609"/>
                    <a:pt x="1361" y="3659"/>
                  </a:cubicBezTo>
                  <a:cubicBezTo>
                    <a:pt x="1393" y="3867"/>
                    <a:pt x="1632" y="4015"/>
                    <a:pt x="1841" y="4015"/>
                  </a:cubicBezTo>
                  <a:cubicBezTo>
                    <a:pt x="1883" y="4015"/>
                    <a:pt x="1924" y="4009"/>
                    <a:pt x="1961" y="3996"/>
                  </a:cubicBezTo>
                  <a:cubicBezTo>
                    <a:pt x="2211" y="3921"/>
                    <a:pt x="2361" y="3659"/>
                    <a:pt x="2299" y="3397"/>
                  </a:cubicBezTo>
                  <a:cubicBezTo>
                    <a:pt x="2136" y="2272"/>
                    <a:pt x="1711" y="1185"/>
                    <a:pt x="1074" y="247"/>
                  </a:cubicBezTo>
                  <a:cubicBezTo>
                    <a:pt x="969" y="73"/>
                    <a:pt x="816" y="0"/>
                    <a:pt x="6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661658" y="4480136"/>
              <a:ext cx="216659" cy="316536"/>
            </a:xfrm>
            <a:custGeom>
              <a:rect b="b" l="l" r="r" t="t"/>
              <a:pathLst>
                <a:path extrusionOk="0" h="6909" w="4729">
                  <a:moveTo>
                    <a:pt x="873" y="1"/>
                  </a:moveTo>
                  <a:cubicBezTo>
                    <a:pt x="435" y="1"/>
                    <a:pt x="0" y="465"/>
                    <a:pt x="267" y="982"/>
                  </a:cubicBezTo>
                  <a:lnTo>
                    <a:pt x="1680" y="3756"/>
                  </a:lnTo>
                  <a:cubicBezTo>
                    <a:pt x="2154" y="4668"/>
                    <a:pt x="2554" y="5656"/>
                    <a:pt x="3129" y="6505"/>
                  </a:cubicBezTo>
                  <a:cubicBezTo>
                    <a:pt x="3289" y="6766"/>
                    <a:pt x="3568" y="6908"/>
                    <a:pt x="3851" y="6908"/>
                  </a:cubicBezTo>
                  <a:cubicBezTo>
                    <a:pt x="3989" y="6908"/>
                    <a:pt x="4127" y="6875"/>
                    <a:pt x="4254" y="6805"/>
                  </a:cubicBezTo>
                  <a:cubicBezTo>
                    <a:pt x="4679" y="6555"/>
                    <a:pt x="4729" y="6093"/>
                    <a:pt x="4554" y="5681"/>
                  </a:cubicBezTo>
                  <a:cubicBezTo>
                    <a:pt x="4129" y="4731"/>
                    <a:pt x="3517" y="3881"/>
                    <a:pt x="2992" y="2994"/>
                  </a:cubicBezTo>
                  <a:lnTo>
                    <a:pt x="1405" y="320"/>
                  </a:lnTo>
                  <a:cubicBezTo>
                    <a:pt x="1269" y="95"/>
                    <a:pt x="1071" y="1"/>
                    <a:pt x="8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736382" y="4143896"/>
              <a:ext cx="276494" cy="401935"/>
            </a:xfrm>
            <a:custGeom>
              <a:rect b="b" l="l" r="r" t="t"/>
              <a:pathLst>
                <a:path extrusionOk="0" h="8773" w="6035">
                  <a:moveTo>
                    <a:pt x="1012" y="0"/>
                  </a:moveTo>
                  <a:cubicBezTo>
                    <a:pt x="500" y="0"/>
                    <a:pt x="0" y="547"/>
                    <a:pt x="311" y="1160"/>
                  </a:cubicBezTo>
                  <a:cubicBezTo>
                    <a:pt x="1498" y="3535"/>
                    <a:pt x="2635" y="5959"/>
                    <a:pt x="3960" y="8258"/>
                  </a:cubicBezTo>
                  <a:cubicBezTo>
                    <a:pt x="4153" y="8586"/>
                    <a:pt x="4504" y="8772"/>
                    <a:pt x="4861" y="8772"/>
                  </a:cubicBezTo>
                  <a:cubicBezTo>
                    <a:pt x="5036" y="8772"/>
                    <a:pt x="5212" y="8728"/>
                    <a:pt x="5372" y="8633"/>
                  </a:cubicBezTo>
                  <a:cubicBezTo>
                    <a:pt x="5859" y="8333"/>
                    <a:pt x="6034" y="7709"/>
                    <a:pt x="5747" y="7209"/>
                  </a:cubicBezTo>
                  <a:cubicBezTo>
                    <a:pt x="4485" y="4872"/>
                    <a:pt x="3023" y="2635"/>
                    <a:pt x="1636" y="373"/>
                  </a:cubicBezTo>
                  <a:cubicBezTo>
                    <a:pt x="1473" y="110"/>
                    <a:pt x="1241" y="0"/>
                    <a:pt x="10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8397350" y="4324776"/>
              <a:ext cx="141477" cy="201540"/>
            </a:xfrm>
            <a:custGeom>
              <a:rect b="b" l="l" r="r" t="t"/>
              <a:pathLst>
                <a:path extrusionOk="0" h="4399" w="3088">
                  <a:moveTo>
                    <a:pt x="831" y="1"/>
                  </a:moveTo>
                  <a:cubicBezTo>
                    <a:pt x="705" y="1"/>
                    <a:pt x="579" y="33"/>
                    <a:pt x="463" y="99"/>
                  </a:cubicBezTo>
                  <a:cubicBezTo>
                    <a:pt x="113" y="311"/>
                    <a:pt x="0" y="761"/>
                    <a:pt x="200" y="1111"/>
                  </a:cubicBezTo>
                  <a:lnTo>
                    <a:pt x="963" y="2611"/>
                  </a:lnTo>
                  <a:cubicBezTo>
                    <a:pt x="1100" y="2861"/>
                    <a:pt x="1213" y="3123"/>
                    <a:pt x="1350" y="3361"/>
                  </a:cubicBezTo>
                  <a:cubicBezTo>
                    <a:pt x="1488" y="3611"/>
                    <a:pt x="1638" y="3848"/>
                    <a:pt x="1787" y="4085"/>
                  </a:cubicBezTo>
                  <a:cubicBezTo>
                    <a:pt x="1905" y="4285"/>
                    <a:pt x="2122" y="4399"/>
                    <a:pt x="2341" y="4399"/>
                  </a:cubicBezTo>
                  <a:cubicBezTo>
                    <a:pt x="2424" y="4399"/>
                    <a:pt x="2508" y="4382"/>
                    <a:pt x="2587" y="4348"/>
                  </a:cubicBezTo>
                  <a:cubicBezTo>
                    <a:pt x="2862" y="4235"/>
                    <a:pt x="3087" y="3885"/>
                    <a:pt x="2962" y="3598"/>
                  </a:cubicBezTo>
                  <a:cubicBezTo>
                    <a:pt x="2862" y="3336"/>
                    <a:pt x="2750" y="3073"/>
                    <a:pt x="2650" y="2823"/>
                  </a:cubicBezTo>
                  <a:cubicBezTo>
                    <a:pt x="2525" y="2511"/>
                    <a:pt x="2362" y="2211"/>
                    <a:pt x="2225" y="1911"/>
                  </a:cubicBezTo>
                  <a:lnTo>
                    <a:pt x="1475" y="374"/>
                  </a:lnTo>
                  <a:cubicBezTo>
                    <a:pt x="1333" y="131"/>
                    <a:pt x="1085" y="1"/>
                    <a:pt x="8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8132813" y="4989789"/>
              <a:ext cx="159803" cy="153709"/>
            </a:xfrm>
            <a:custGeom>
              <a:rect b="b" l="l" r="r" t="t"/>
              <a:pathLst>
                <a:path extrusionOk="0" h="3355" w="3488">
                  <a:moveTo>
                    <a:pt x="819" y="1"/>
                  </a:moveTo>
                  <a:cubicBezTo>
                    <a:pt x="698" y="1"/>
                    <a:pt x="575" y="33"/>
                    <a:pt x="463" y="105"/>
                  </a:cubicBezTo>
                  <a:cubicBezTo>
                    <a:pt x="113" y="318"/>
                    <a:pt x="1" y="755"/>
                    <a:pt x="188" y="1117"/>
                  </a:cubicBezTo>
                  <a:cubicBezTo>
                    <a:pt x="626" y="1855"/>
                    <a:pt x="1038" y="2604"/>
                    <a:pt x="1463" y="3354"/>
                  </a:cubicBezTo>
                  <a:lnTo>
                    <a:pt x="3488" y="3354"/>
                  </a:lnTo>
                  <a:cubicBezTo>
                    <a:pt x="2813" y="2367"/>
                    <a:pt x="2138" y="1367"/>
                    <a:pt x="1476" y="368"/>
                  </a:cubicBezTo>
                  <a:cubicBezTo>
                    <a:pt x="1331" y="147"/>
                    <a:pt x="1077" y="1"/>
                    <a:pt x="8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8877722" y="5002296"/>
              <a:ext cx="160902" cy="141202"/>
            </a:xfrm>
            <a:custGeom>
              <a:rect b="b" l="l" r="r" t="t"/>
              <a:pathLst>
                <a:path extrusionOk="0" h="3082" w="3512">
                  <a:moveTo>
                    <a:pt x="868" y="0"/>
                  </a:moveTo>
                  <a:cubicBezTo>
                    <a:pt x="748" y="0"/>
                    <a:pt x="626" y="33"/>
                    <a:pt x="513" y="107"/>
                  </a:cubicBezTo>
                  <a:cubicBezTo>
                    <a:pt x="188" y="320"/>
                    <a:pt x="0" y="794"/>
                    <a:pt x="238" y="1157"/>
                  </a:cubicBezTo>
                  <a:cubicBezTo>
                    <a:pt x="675" y="1794"/>
                    <a:pt x="1112" y="2444"/>
                    <a:pt x="1550" y="3081"/>
                  </a:cubicBezTo>
                  <a:lnTo>
                    <a:pt x="3512" y="3081"/>
                  </a:lnTo>
                  <a:cubicBezTo>
                    <a:pt x="2862" y="2182"/>
                    <a:pt x="2212" y="1282"/>
                    <a:pt x="1550" y="382"/>
                  </a:cubicBezTo>
                  <a:cubicBezTo>
                    <a:pt x="1395" y="159"/>
                    <a:pt x="1134" y="0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8393914" y="4961383"/>
              <a:ext cx="207313" cy="182115"/>
            </a:xfrm>
            <a:custGeom>
              <a:rect b="b" l="l" r="r" t="t"/>
              <a:pathLst>
                <a:path extrusionOk="0" h="3975" w="4525">
                  <a:moveTo>
                    <a:pt x="876" y="0"/>
                  </a:moveTo>
                  <a:cubicBezTo>
                    <a:pt x="665" y="0"/>
                    <a:pt x="453" y="79"/>
                    <a:pt x="313" y="225"/>
                  </a:cubicBezTo>
                  <a:cubicBezTo>
                    <a:pt x="0" y="538"/>
                    <a:pt x="50" y="1000"/>
                    <a:pt x="313" y="1313"/>
                  </a:cubicBezTo>
                  <a:cubicBezTo>
                    <a:pt x="1038" y="2187"/>
                    <a:pt x="1763" y="3075"/>
                    <a:pt x="2462" y="3974"/>
                  </a:cubicBezTo>
                  <a:lnTo>
                    <a:pt x="4524" y="3974"/>
                  </a:lnTo>
                  <a:cubicBezTo>
                    <a:pt x="3500" y="2712"/>
                    <a:pt x="2462" y="1450"/>
                    <a:pt x="1413" y="225"/>
                  </a:cubicBezTo>
                  <a:cubicBezTo>
                    <a:pt x="1278" y="72"/>
                    <a:pt x="1077" y="0"/>
                    <a:pt x="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8995650" y="4731206"/>
              <a:ext cx="148349" cy="196271"/>
            </a:xfrm>
            <a:custGeom>
              <a:rect b="b" l="l" r="r" t="t"/>
              <a:pathLst>
                <a:path extrusionOk="0" h="4284" w="3238">
                  <a:moveTo>
                    <a:pt x="707" y="0"/>
                  </a:moveTo>
                  <a:cubicBezTo>
                    <a:pt x="550" y="0"/>
                    <a:pt x="394" y="57"/>
                    <a:pt x="275" y="188"/>
                  </a:cubicBezTo>
                  <a:cubicBezTo>
                    <a:pt x="63" y="426"/>
                    <a:pt x="1" y="863"/>
                    <a:pt x="275" y="1100"/>
                  </a:cubicBezTo>
                  <a:cubicBezTo>
                    <a:pt x="500" y="1288"/>
                    <a:pt x="713" y="1488"/>
                    <a:pt x="900" y="1700"/>
                  </a:cubicBezTo>
                  <a:cubicBezTo>
                    <a:pt x="950" y="1763"/>
                    <a:pt x="1000" y="1813"/>
                    <a:pt x="1050" y="1875"/>
                  </a:cubicBezTo>
                  <a:lnTo>
                    <a:pt x="1075" y="1913"/>
                  </a:lnTo>
                  <a:lnTo>
                    <a:pt x="1113" y="1963"/>
                  </a:lnTo>
                  <a:cubicBezTo>
                    <a:pt x="1200" y="2075"/>
                    <a:pt x="1275" y="2200"/>
                    <a:pt x="1350" y="2325"/>
                  </a:cubicBezTo>
                  <a:cubicBezTo>
                    <a:pt x="1425" y="2450"/>
                    <a:pt x="1500" y="2562"/>
                    <a:pt x="1550" y="2675"/>
                  </a:cubicBezTo>
                  <a:cubicBezTo>
                    <a:pt x="1588" y="2750"/>
                    <a:pt x="1625" y="2812"/>
                    <a:pt x="1650" y="2875"/>
                  </a:cubicBezTo>
                  <a:lnTo>
                    <a:pt x="1700" y="2975"/>
                  </a:lnTo>
                  <a:cubicBezTo>
                    <a:pt x="1800" y="3250"/>
                    <a:pt x="1900" y="3537"/>
                    <a:pt x="1963" y="3825"/>
                  </a:cubicBezTo>
                  <a:cubicBezTo>
                    <a:pt x="2036" y="4106"/>
                    <a:pt x="2291" y="4283"/>
                    <a:pt x="2563" y="4283"/>
                  </a:cubicBezTo>
                  <a:cubicBezTo>
                    <a:pt x="2617" y="4283"/>
                    <a:pt x="2671" y="4277"/>
                    <a:pt x="2725" y="4262"/>
                  </a:cubicBezTo>
                  <a:cubicBezTo>
                    <a:pt x="3050" y="4162"/>
                    <a:pt x="3237" y="3825"/>
                    <a:pt x="3162" y="3500"/>
                  </a:cubicBezTo>
                  <a:cubicBezTo>
                    <a:pt x="2875" y="2213"/>
                    <a:pt x="2187" y="1050"/>
                    <a:pt x="1188" y="188"/>
                  </a:cubicBezTo>
                  <a:cubicBezTo>
                    <a:pt x="1057" y="70"/>
                    <a:pt x="881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8124842" y="4705870"/>
              <a:ext cx="182664" cy="222203"/>
            </a:xfrm>
            <a:custGeom>
              <a:rect b="b" l="l" r="r" t="t"/>
              <a:pathLst>
                <a:path extrusionOk="0" h="4850" w="3987">
                  <a:moveTo>
                    <a:pt x="680" y="1"/>
                  </a:moveTo>
                  <a:cubicBezTo>
                    <a:pt x="522" y="1"/>
                    <a:pt x="362" y="60"/>
                    <a:pt x="237" y="179"/>
                  </a:cubicBezTo>
                  <a:cubicBezTo>
                    <a:pt x="0" y="429"/>
                    <a:pt x="0" y="804"/>
                    <a:pt x="237" y="1054"/>
                  </a:cubicBezTo>
                  <a:cubicBezTo>
                    <a:pt x="350" y="1191"/>
                    <a:pt x="462" y="1328"/>
                    <a:pt x="562" y="1466"/>
                  </a:cubicBezTo>
                  <a:lnTo>
                    <a:pt x="650" y="1566"/>
                  </a:lnTo>
                  <a:lnTo>
                    <a:pt x="675" y="1603"/>
                  </a:lnTo>
                  <a:lnTo>
                    <a:pt x="687" y="1616"/>
                  </a:lnTo>
                  <a:lnTo>
                    <a:pt x="837" y="1828"/>
                  </a:lnTo>
                  <a:cubicBezTo>
                    <a:pt x="1050" y="2116"/>
                    <a:pt x="1262" y="2403"/>
                    <a:pt x="1462" y="2703"/>
                  </a:cubicBezTo>
                  <a:cubicBezTo>
                    <a:pt x="1875" y="3290"/>
                    <a:pt x="2224" y="3915"/>
                    <a:pt x="2624" y="4515"/>
                  </a:cubicBezTo>
                  <a:cubicBezTo>
                    <a:pt x="2761" y="4711"/>
                    <a:pt x="2997" y="4850"/>
                    <a:pt x="3236" y="4850"/>
                  </a:cubicBezTo>
                  <a:cubicBezTo>
                    <a:pt x="3347" y="4850"/>
                    <a:pt x="3459" y="4820"/>
                    <a:pt x="3562" y="4753"/>
                  </a:cubicBezTo>
                  <a:cubicBezTo>
                    <a:pt x="3886" y="4553"/>
                    <a:pt x="3986" y="4140"/>
                    <a:pt x="3799" y="3815"/>
                  </a:cubicBezTo>
                  <a:cubicBezTo>
                    <a:pt x="3449" y="3165"/>
                    <a:pt x="3037" y="2553"/>
                    <a:pt x="2587" y="1966"/>
                  </a:cubicBezTo>
                  <a:cubicBezTo>
                    <a:pt x="2112" y="1341"/>
                    <a:pt x="1637" y="754"/>
                    <a:pt x="1112" y="179"/>
                  </a:cubicBezTo>
                  <a:cubicBezTo>
                    <a:pt x="994" y="60"/>
                    <a:pt x="837" y="1"/>
                    <a:pt x="6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996009" y="4030732"/>
              <a:ext cx="92226" cy="127320"/>
            </a:xfrm>
            <a:custGeom>
              <a:rect b="b" l="l" r="r" t="t"/>
              <a:pathLst>
                <a:path extrusionOk="0" h="2779" w="2013">
                  <a:moveTo>
                    <a:pt x="553" y="0"/>
                  </a:moveTo>
                  <a:cubicBezTo>
                    <a:pt x="467" y="0"/>
                    <a:pt x="380" y="22"/>
                    <a:pt x="300" y="69"/>
                  </a:cubicBezTo>
                  <a:cubicBezTo>
                    <a:pt x="75" y="206"/>
                    <a:pt x="0" y="506"/>
                    <a:pt x="125" y="743"/>
                  </a:cubicBezTo>
                  <a:lnTo>
                    <a:pt x="1062" y="2543"/>
                  </a:lnTo>
                  <a:cubicBezTo>
                    <a:pt x="1147" y="2695"/>
                    <a:pt x="1311" y="2778"/>
                    <a:pt x="1477" y="2778"/>
                  </a:cubicBezTo>
                  <a:cubicBezTo>
                    <a:pt x="1558" y="2778"/>
                    <a:pt x="1639" y="2759"/>
                    <a:pt x="1712" y="2718"/>
                  </a:cubicBezTo>
                  <a:cubicBezTo>
                    <a:pt x="1937" y="2581"/>
                    <a:pt x="2012" y="2293"/>
                    <a:pt x="1887" y="2056"/>
                  </a:cubicBezTo>
                  <a:lnTo>
                    <a:pt x="987" y="244"/>
                  </a:lnTo>
                  <a:cubicBezTo>
                    <a:pt x="888" y="86"/>
                    <a:pt x="723" y="0"/>
                    <a:pt x="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7914275" y="4661841"/>
              <a:ext cx="137857" cy="156962"/>
            </a:xfrm>
            <a:custGeom>
              <a:rect b="b" l="l" r="r" t="t"/>
              <a:pathLst>
                <a:path extrusionOk="0" h="3426" w="3009">
                  <a:moveTo>
                    <a:pt x="836" y="1"/>
                  </a:moveTo>
                  <a:cubicBezTo>
                    <a:pt x="415" y="1"/>
                    <a:pt x="1" y="450"/>
                    <a:pt x="285" y="940"/>
                  </a:cubicBezTo>
                  <a:lnTo>
                    <a:pt x="285" y="927"/>
                  </a:lnTo>
                  <a:lnTo>
                    <a:pt x="1697" y="3114"/>
                  </a:lnTo>
                  <a:cubicBezTo>
                    <a:pt x="1813" y="3314"/>
                    <a:pt x="2030" y="3425"/>
                    <a:pt x="2250" y="3425"/>
                  </a:cubicBezTo>
                  <a:cubicBezTo>
                    <a:pt x="2360" y="3425"/>
                    <a:pt x="2472" y="3398"/>
                    <a:pt x="2572" y="3339"/>
                  </a:cubicBezTo>
                  <a:cubicBezTo>
                    <a:pt x="2846" y="3164"/>
                    <a:pt x="3009" y="2764"/>
                    <a:pt x="2809" y="2464"/>
                  </a:cubicBezTo>
                  <a:lnTo>
                    <a:pt x="1347" y="315"/>
                  </a:lnTo>
                  <a:cubicBezTo>
                    <a:pt x="1218" y="93"/>
                    <a:pt x="1027" y="1"/>
                    <a:pt x="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8031837" y="3864925"/>
              <a:ext cx="233244" cy="375271"/>
            </a:xfrm>
            <a:custGeom>
              <a:rect b="b" l="l" r="r" t="t"/>
              <a:pathLst>
                <a:path extrusionOk="0" h="8191" w="5091">
                  <a:moveTo>
                    <a:pt x="694" y="0"/>
                  </a:moveTo>
                  <a:cubicBezTo>
                    <a:pt x="346" y="0"/>
                    <a:pt x="0" y="357"/>
                    <a:pt x="243" y="738"/>
                  </a:cubicBezTo>
                  <a:cubicBezTo>
                    <a:pt x="1693" y="3088"/>
                    <a:pt x="2917" y="5537"/>
                    <a:pt x="4179" y="7987"/>
                  </a:cubicBezTo>
                  <a:cubicBezTo>
                    <a:pt x="4255" y="8130"/>
                    <a:pt x="4391" y="8191"/>
                    <a:pt x="4530" y="8191"/>
                  </a:cubicBezTo>
                  <a:cubicBezTo>
                    <a:pt x="4804" y="8191"/>
                    <a:pt x="5091" y="7956"/>
                    <a:pt x="4967" y="7649"/>
                  </a:cubicBezTo>
                  <a:cubicBezTo>
                    <a:pt x="3930" y="5075"/>
                    <a:pt x="2555" y="2600"/>
                    <a:pt x="1105" y="239"/>
                  </a:cubicBezTo>
                  <a:cubicBezTo>
                    <a:pt x="1002" y="70"/>
                    <a:pt x="848" y="0"/>
                    <a:pt x="6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7922705" y="4379800"/>
              <a:ext cx="110552" cy="170432"/>
            </a:xfrm>
            <a:custGeom>
              <a:rect b="b" l="l" r="r" t="t"/>
              <a:pathLst>
                <a:path extrusionOk="0" h="3720" w="2413">
                  <a:moveTo>
                    <a:pt x="533" y="0"/>
                  </a:moveTo>
                  <a:cubicBezTo>
                    <a:pt x="453" y="0"/>
                    <a:pt x="373" y="20"/>
                    <a:pt x="301" y="60"/>
                  </a:cubicBezTo>
                  <a:cubicBezTo>
                    <a:pt x="76" y="198"/>
                    <a:pt x="1" y="485"/>
                    <a:pt x="126" y="722"/>
                  </a:cubicBezTo>
                  <a:cubicBezTo>
                    <a:pt x="526" y="1635"/>
                    <a:pt x="925" y="2547"/>
                    <a:pt x="1325" y="3447"/>
                  </a:cubicBezTo>
                  <a:cubicBezTo>
                    <a:pt x="1426" y="3623"/>
                    <a:pt x="1610" y="3720"/>
                    <a:pt x="1800" y="3720"/>
                  </a:cubicBezTo>
                  <a:cubicBezTo>
                    <a:pt x="1894" y="3720"/>
                    <a:pt x="1988" y="3696"/>
                    <a:pt x="2075" y="3647"/>
                  </a:cubicBezTo>
                  <a:cubicBezTo>
                    <a:pt x="2325" y="3484"/>
                    <a:pt x="2413" y="3159"/>
                    <a:pt x="2275" y="2897"/>
                  </a:cubicBezTo>
                  <a:cubicBezTo>
                    <a:pt x="1838" y="2010"/>
                    <a:pt x="1400" y="1122"/>
                    <a:pt x="950" y="248"/>
                  </a:cubicBezTo>
                  <a:cubicBezTo>
                    <a:pt x="866" y="87"/>
                    <a:pt x="701" y="0"/>
                    <a:pt x="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0" name="Google Shape;30;p2"/>
          <p:cNvSpPr/>
          <p:nvPr/>
        </p:nvSpPr>
        <p:spPr>
          <a:xfrm rot="-5400000">
            <a:off x="-590238" y="363859"/>
            <a:ext cx="2723554" cy="1579478"/>
          </a:xfrm>
          <a:custGeom>
            <a:rect b="b" l="l" r="r" t="t"/>
            <a:pathLst>
              <a:path extrusionOk="0" h="17034" w="68358">
                <a:moveTo>
                  <a:pt x="0" y="0"/>
                </a:moveTo>
                <a:lnTo>
                  <a:pt x="0" y="0"/>
                </a:lnTo>
                <a:cubicBezTo>
                  <a:pt x="363" y="4262"/>
                  <a:pt x="1250" y="8448"/>
                  <a:pt x="1987" y="12647"/>
                </a:cubicBezTo>
                <a:cubicBezTo>
                  <a:pt x="2137" y="13522"/>
                  <a:pt x="2350" y="14434"/>
                  <a:pt x="2937" y="15096"/>
                </a:cubicBezTo>
                <a:cubicBezTo>
                  <a:pt x="3550" y="15796"/>
                  <a:pt x="4474" y="16121"/>
                  <a:pt x="5374" y="16346"/>
                </a:cubicBezTo>
                <a:cubicBezTo>
                  <a:pt x="7661" y="16921"/>
                  <a:pt x="10035" y="17021"/>
                  <a:pt x="12385" y="17033"/>
                </a:cubicBezTo>
                <a:cubicBezTo>
                  <a:pt x="12450" y="17033"/>
                  <a:pt x="12515" y="17033"/>
                  <a:pt x="12581" y="17033"/>
                </a:cubicBezTo>
                <a:cubicBezTo>
                  <a:pt x="17714" y="17033"/>
                  <a:pt x="22834" y="16551"/>
                  <a:pt x="27931" y="16009"/>
                </a:cubicBezTo>
                <a:cubicBezTo>
                  <a:pt x="34079" y="15346"/>
                  <a:pt x="40202" y="14571"/>
                  <a:pt x="46338" y="13784"/>
                </a:cubicBezTo>
                <a:cubicBezTo>
                  <a:pt x="49962" y="13322"/>
                  <a:pt x="53599" y="12859"/>
                  <a:pt x="57210" y="12334"/>
                </a:cubicBezTo>
                <a:cubicBezTo>
                  <a:pt x="58898" y="12085"/>
                  <a:pt x="60622" y="11797"/>
                  <a:pt x="62097" y="10947"/>
                </a:cubicBezTo>
                <a:cubicBezTo>
                  <a:pt x="65471" y="8985"/>
                  <a:pt x="67308" y="4062"/>
                  <a:pt x="68233" y="525"/>
                </a:cubicBezTo>
                <a:cubicBezTo>
                  <a:pt x="68270" y="350"/>
                  <a:pt x="68320" y="175"/>
                  <a:pt x="68358" y="13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1" name="Google Shape;31;p2"/>
          <p:cNvGrpSpPr/>
          <p:nvPr/>
        </p:nvGrpSpPr>
        <p:grpSpPr>
          <a:xfrm rot="1848947">
            <a:off x="-575710" y="-676043"/>
            <a:ext cx="2149981" cy="1697896"/>
            <a:chOff x="-179100" y="-95600"/>
            <a:chExt cx="2116025" cy="1421140"/>
          </a:xfrm>
        </p:grpSpPr>
        <p:sp>
          <p:nvSpPr>
            <p:cNvPr id="32" name="Google Shape;32;p2"/>
            <p:cNvSpPr/>
            <p:nvPr/>
          </p:nvSpPr>
          <p:spPr>
            <a:xfrm>
              <a:off x="1522666" y="1280502"/>
              <a:ext cx="41773" cy="32490"/>
            </a:xfrm>
            <a:custGeom>
              <a:rect b="b" l="l" r="r" t="t"/>
              <a:pathLst>
                <a:path extrusionOk="0" h="637" w="819">
                  <a:moveTo>
                    <a:pt x="433" y="0"/>
                  </a:moveTo>
                  <a:cubicBezTo>
                    <a:pt x="154" y="0"/>
                    <a:pt x="1" y="367"/>
                    <a:pt x="236" y="567"/>
                  </a:cubicBezTo>
                  <a:cubicBezTo>
                    <a:pt x="297" y="615"/>
                    <a:pt x="365" y="637"/>
                    <a:pt x="430" y="637"/>
                  </a:cubicBezTo>
                  <a:cubicBezTo>
                    <a:pt x="634" y="637"/>
                    <a:pt x="818" y="431"/>
                    <a:pt x="724" y="204"/>
                  </a:cubicBezTo>
                  <a:cubicBezTo>
                    <a:pt x="711" y="179"/>
                    <a:pt x="699" y="154"/>
                    <a:pt x="686" y="129"/>
                  </a:cubicBezTo>
                  <a:cubicBezTo>
                    <a:pt x="636" y="67"/>
                    <a:pt x="561" y="17"/>
                    <a:pt x="486" y="4"/>
                  </a:cubicBezTo>
                  <a:cubicBezTo>
                    <a:pt x="468" y="1"/>
                    <a:pt x="451" y="0"/>
                    <a:pt x="4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465286" y="1242657"/>
              <a:ext cx="37744" cy="28104"/>
            </a:xfrm>
            <a:custGeom>
              <a:rect b="b" l="l" r="r" t="t"/>
              <a:pathLst>
                <a:path extrusionOk="0" h="551" w="740">
                  <a:moveTo>
                    <a:pt x="357" y="0"/>
                  </a:moveTo>
                  <a:cubicBezTo>
                    <a:pt x="176" y="0"/>
                    <a:pt x="1" y="158"/>
                    <a:pt x="49" y="384"/>
                  </a:cubicBezTo>
                  <a:cubicBezTo>
                    <a:pt x="70" y="502"/>
                    <a:pt x="163" y="551"/>
                    <a:pt x="270" y="551"/>
                  </a:cubicBezTo>
                  <a:cubicBezTo>
                    <a:pt x="478" y="551"/>
                    <a:pt x="740" y="366"/>
                    <a:pt x="624" y="159"/>
                  </a:cubicBezTo>
                  <a:cubicBezTo>
                    <a:pt x="557" y="48"/>
                    <a:pt x="456" y="0"/>
                    <a:pt x="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300184" y="1295396"/>
              <a:ext cx="33765" cy="30144"/>
            </a:xfrm>
            <a:custGeom>
              <a:rect b="b" l="l" r="r" t="t"/>
              <a:pathLst>
                <a:path extrusionOk="0" h="591" w="662">
                  <a:moveTo>
                    <a:pt x="384" y="0"/>
                  </a:moveTo>
                  <a:cubicBezTo>
                    <a:pt x="181" y="0"/>
                    <a:pt x="0" y="202"/>
                    <a:pt x="100" y="437"/>
                  </a:cubicBezTo>
                  <a:cubicBezTo>
                    <a:pt x="137" y="512"/>
                    <a:pt x="224" y="562"/>
                    <a:pt x="312" y="587"/>
                  </a:cubicBezTo>
                  <a:cubicBezTo>
                    <a:pt x="326" y="589"/>
                    <a:pt x="340" y="590"/>
                    <a:pt x="354" y="590"/>
                  </a:cubicBezTo>
                  <a:cubicBezTo>
                    <a:pt x="501" y="590"/>
                    <a:pt x="639" y="473"/>
                    <a:pt x="662" y="325"/>
                  </a:cubicBezTo>
                  <a:cubicBezTo>
                    <a:pt x="662" y="275"/>
                    <a:pt x="662" y="225"/>
                    <a:pt x="649" y="175"/>
                  </a:cubicBezTo>
                  <a:cubicBezTo>
                    <a:pt x="637" y="137"/>
                    <a:pt x="624" y="125"/>
                    <a:pt x="612" y="100"/>
                  </a:cubicBezTo>
                  <a:cubicBezTo>
                    <a:pt x="542" y="30"/>
                    <a:pt x="461" y="0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604477" y="1259794"/>
              <a:ext cx="38254" cy="28104"/>
            </a:xfrm>
            <a:custGeom>
              <a:rect b="b" l="l" r="r" t="t"/>
              <a:pathLst>
                <a:path extrusionOk="0" h="551" w="750">
                  <a:moveTo>
                    <a:pt x="539" y="0"/>
                  </a:moveTo>
                  <a:cubicBezTo>
                    <a:pt x="312" y="0"/>
                    <a:pt x="0" y="318"/>
                    <a:pt x="232" y="485"/>
                  </a:cubicBezTo>
                  <a:cubicBezTo>
                    <a:pt x="294" y="530"/>
                    <a:pt x="361" y="550"/>
                    <a:pt x="426" y="550"/>
                  </a:cubicBezTo>
                  <a:cubicBezTo>
                    <a:pt x="597" y="550"/>
                    <a:pt x="750" y="410"/>
                    <a:pt x="732" y="210"/>
                  </a:cubicBezTo>
                  <a:cubicBezTo>
                    <a:pt x="732" y="185"/>
                    <a:pt x="732" y="160"/>
                    <a:pt x="719" y="135"/>
                  </a:cubicBezTo>
                  <a:cubicBezTo>
                    <a:pt x="687" y="39"/>
                    <a:pt x="618" y="0"/>
                    <a:pt x="5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680270" y="1219858"/>
              <a:ext cx="36724" cy="28767"/>
            </a:xfrm>
            <a:custGeom>
              <a:rect b="b" l="l" r="r" t="t"/>
              <a:pathLst>
                <a:path extrusionOk="0" h="564" w="720">
                  <a:moveTo>
                    <a:pt x="405" y="1"/>
                  </a:moveTo>
                  <a:cubicBezTo>
                    <a:pt x="195" y="1"/>
                    <a:pt x="0" y="225"/>
                    <a:pt x="121" y="456"/>
                  </a:cubicBezTo>
                  <a:cubicBezTo>
                    <a:pt x="188" y="531"/>
                    <a:pt x="271" y="563"/>
                    <a:pt x="352" y="563"/>
                  </a:cubicBezTo>
                  <a:cubicBezTo>
                    <a:pt x="541" y="563"/>
                    <a:pt x="719" y="387"/>
                    <a:pt x="658" y="169"/>
                  </a:cubicBezTo>
                  <a:cubicBezTo>
                    <a:pt x="645" y="144"/>
                    <a:pt x="633" y="119"/>
                    <a:pt x="620" y="94"/>
                  </a:cubicBezTo>
                  <a:cubicBezTo>
                    <a:pt x="555" y="29"/>
                    <a:pt x="479" y="1"/>
                    <a:pt x="4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1700519" y="1151512"/>
              <a:ext cx="38152" cy="28104"/>
            </a:xfrm>
            <a:custGeom>
              <a:rect b="b" l="l" r="r" t="t"/>
              <a:pathLst>
                <a:path extrusionOk="0" h="551" w="748">
                  <a:moveTo>
                    <a:pt x="356" y="0"/>
                  </a:moveTo>
                  <a:cubicBezTo>
                    <a:pt x="175" y="0"/>
                    <a:pt x="0" y="158"/>
                    <a:pt x="48" y="384"/>
                  </a:cubicBezTo>
                  <a:cubicBezTo>
                    <a:pt x="74" y="502"/>
                    <a:pt x="169" y="551"/>
                    <a:pt x="277" y="551"/>
                  </a:cubicBezTo>
                  <a:cubicBezTo>
                    <a:pt x="488" y="551"/>
                    <a:pt x="747" y="366"/>
                    <a:pt x="623" y="159"/>
                  </a:cubicBezTo>
                  <a:cubicBezTo>
                    <a:pt x="557" y="48"/>
                    <a:pt x="456" y="0"/>
                    <a:pt x="3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1778199" y="1107240"/>
              <a:ext cx="35703" cy="32184"/>
            </a:xfrm>
            <a:custGeom>
              <a:rect b="b" l="l" r="r" t="t"/>
              <a:pathLst>
                <a:path extrusionOk="0" h="631" w="700">
                  <a:moveTo>
                    <a:pt x="375" y="1"/>
                  </a:moveTo>
                  <a:cubicBezTo>
                    <a:pt x="272" y="1"/>
                    <a:pt x="170" y="51"/>
                    <a:pt x="113" y="152"/>
                  </a:cubicBezTo>
                  <a:cubicBezTo>
                    <a:pt x="0" y="340"/>
                    <a:pt x="113" y="602"/>
                    <a:pt x="338" y="627"/>
                  </a:cubicBezTo>
                  <a:cubicBezTo>
                    <a:pt x="353" y="629"/>
                    <a:pt x="367" y="630"/>
                    <a:pt x="382" y="630"/>
                  </a:cubicBezTo>
                  <a:cubicBezTo>
                    <a:pt x="537" y="630"/>
                    <a:pt x="665" y="513"/>
                    <a:pt x="687" y="365"/>
                  </a:cubicBezTo>
                  <a:cubicBezTo>
                    <a:pt x="700" y="315"/>
                    <a:pt x="687" y="265"/>
                    <a:pt x="675" y="215"/>
                  </a:cubicBezTo>
                  <a:cubicBezTo>
                    <a:pt x="662" y="177"/>
                    <a:pt x="650" y="165"/>
                    <a:pt x="637" y="140"/>
                  </a:cubicBezTo>
                  <a:cubicBezTo>
                    <a:pt x="576" y="47"/>
                    <a:pt x="475" y="1"/>
                    <a:pt x="3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1546995" y="1199660"/>
              <a:ext cx="38764" cy="32184"/>
            </a:xfrm>
            <a:custGeom>
              <a:rect b="b" l="l" r="r" t="t"/>
              <a:pathLst>
                <a:path extrusionOk="0" h="631" w="760">
                  <a:moveTo>
                    <a:pt x="382" y="1"/>
                  </a:moveTo>
                  <a:cubicBezTo>
                    <a:pt x="171" y="1"/>
                    <a:pt x="1" y="220"/>
                    <a:pt x="84" y="440"/>
                  </a:cubicBezTo>
                  <a:cubicBezTo>
                    <a:pt x="134" y="558"/>
                    <a:pt x="261" y="630"/>
                    <a:pt x="387" y="630"/>
                  </a:cubicBezTo>
                  <a:cubicBezTo>
                    <a:pt x="420" y="630"/>
                    <a:pt x="453" y="625"/>
                    <a:pt x="484" y="615"/>
                  </a:cubicBezTo>
                  <a:cubicBezTo>
                    <a:pt x="747" y="515"/>
                    <a:pt x="759" y="152"/>
                    <a:pt x="509" y="27"/>
                  </a:cubicBezTo>
                  <a:cubicBezTo>
                    <a:pt x="466" y="9"/>
                    <a:pt x="423" y="1"/>
                    <a:pt x="3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08421" y="1237811"/>
              <a:ext cx="34224" cy="30552"/>
            </a:xfrm>
            <a:custGeom>
              <a:rect b="b" l="l" r="r" t="t"/>
              <a:pathLst>
                <a:path extrusionOk="0" h="599" w="671">
                  <a:moveTo>
                    <a:pt x="315" y="1"/>
                  </a:moveTo>
                  <a:cubicBezTo>
                    <a:pt x="161" y="1"/>
                    <a:pt x="36" y="107"/>
                    <a:pt x="13" y="254"/>
                  </a:cubicBezTo>
                  <a:cubicBezTo>
                    <a:pt x="1" y="341"/>
                    <a:pt x="13" y="416"/>
                    <a:pt x="63" y="491"/>
                  </a:cubicBezTo>
                  <a:cubicBezTo>
                    <a:pt x="126" y="566"/>
                    <a:pt x="209" y="598"/>
                    <a:pt x="290" y="598"/>
                  </a:cubicBezTo>
                  <a:cubicBezTo>
                    <a:pt x="482" y="598"/>
                    <a:pt x="671" y="420"/>
                    <a:pt x="600" y="192"/>
                  </a:cubicBezTo>
                  <a:cubicBezTo>
                    <a:pt x="588" y="167"/>
                    <a:pt x="575" y="142"/>
                    <a:pt x="563" y="117"/>
                  </a:cubicBezTo>
                  <a:cubicBezTo>
                    <a:pt x="513" y="54"/>
                    <a:pt x="438" y="17"/>
                    <a:pt x="363" y="4"/>
                  </a:cubicBezTo>
                  <a:cubicBezTo>
                    <a:pt x="347" y="2"/>
                    <a:pt x="330" y="1"/>
                    <a:pt x="3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320693" y="1271474"/>
              <a:ext cx="37744" cy="29889"/>
            </a:xfrm>
            <a:custGeom>
              <a:rect b="b" l="l" r="r" t="t"/>
              <a:pathLst>
                <a:path extrusionOk="0" h="586" w="740">
                  <a:moveTo>
                    <a:pt x="406" y="1"/>
                  </a:moveTo>
                  <a:cubicBezTo>
                    <a:pt x="195" y="1"/>
                    <a:pt x="1" y="225"/>
                    <a:pt x="121" y="456"/>
                  </a:cubicBezTo>
                  <a:cubicBezTo>
                    <a:pt x="171" y="531"/>
                    <a:pt x="246" y="569"/>
                    <a:pt x="334" y="581"/>
                  </a:cubicBezTo>
                  <a:cubicBezTo>
                    <a:pt x="350" y="584"/>
                    <a:pt x="367" y="585"/>
                    <a:pt x="383" y="585"/>
                  </a:cubicBezTo>
                  <a:cubicBezTo>
                    <a:pt x="585" y="585"/>
                    <a:pt x="739" y="377"/>
                    <a:pt x="658" y="169"/>
                  </a:cubicBezTo>
                  <a:cubicBezTo>
                    <a:pt x="646" y="144"/>
                    <a:pt x="633" y="119"/>
                    <a:pt x="621" y="94"/>
                  </a:cubicBezTo>
                  <a:cubicBezTo>
                    <a:pt x="556" y="29"/>
                    <a:pt x="480" y="1"/>
                    <a:pt x="4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100660" y="1294273"/>
              <a:ext cx="37744" cy="28104"/>
            </a:xfrm>
            <a:custGeom>
              <a:rect b="b" l="l" r="r" t="t"/>
              <a:pathLst>
                <a:path extrusionOk="0" h="551" w="740">
                  <a:moveTo>
                    <a:pt x="356" y="0"/>
                  </a:moveTo>
                  <a:cubicBezTo>
                    <a:pt x="176" y="0"/>
                    <a:pt x="0" y="158"/>
                    <a:pt x="49" y="384"/>
                  </a:cubicBezTo>
                  <a:cubicBezTo>
                    <a:pt x="74" y="503"/>
                    <a:pt x="168" y="551"/>
                    <a:pt x="275" y="551"/>
                  </a:cubicBezTo>
                  <a:cubicBezTo>
                    <a:pt x="483" y="551"/>
                    <a:pt x="739" y="366"/>
                    <a:pt x="624" y="159"/>
                  </a:cubicBezTo>
                  <a:cubicBezTo>
                    <a:pt x="557" y="48"/>
                    <a:pt x="456" y="0"/>
                    <a:pt x="3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344768" y="1199303"/>
              <a:ext cx="38152" cy="28104"/>
            </a:xfrm>
            <a:custGeom>
              <a:rect b="b" l="l" r="r" t="t"/>
              <a:pathLst>
                <a:path extrusionOk="0" h="551" w="748">
                  <a:moveTo>
                    <a:pt x="357" y="0"/>
                  </a:moveTo>
                  <a:cubicBezTo>
                    <a:pt x="176" y="0"/>
                    <a:pt x="1" y="158"/>
                    <a:pt x="49" y="384"/>
                  </a:cubicBezTo>
                  <a:cubicBezTo>
                    <a:pt x="74" y="503"/>
                    <a:pt x="170" y="551"/>
                    <a:pt x="278" y="551"/>
                  </a:cubicBezTo>
                  <a:cubicBezTo>
                    <a:pt x="489" y="551"/>
                    <a:pt x="748" y="366"/>
                    <a:pt x="624" y="159"/>
                  </a:cubicBezTo>
                  <a:cubicBezTo>
                    <a:pt x="557" y="48"/>
                    <a:pt x="456" y="0"/>
                    <a:pt x="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79666" y="1252042"/>
              <a:ext cx="36112" cy="30195"/>
            </a:xfrm>
            <a:custGeom>
              <a:rect b="b" l="l" r="r" t="t"/>
              <a:pathLst>
                <a:path extrusionOk="0" h="592" w="708">
                  <a:moveTo>
                    <a:pt x="389" y="1"/>
                  </a:moveTo>
                  <a:cubicBezTo>
                    <a:pt x="188" y="1"/>
                    <a:pt x="0" y="203"/>
                    <a:pt x="99" y="437"/>
                  </a:cubicBezTo>
                  <a:cubicBezTo>
                    <a:pt x="149" y="512"/>
                    <a:pt x="224" y="575"/>
                    <a:pt x="312" y="587"/>
                  </a:cubicBezTo>
                  <a:cubicBezTo>
                    <a:pt x="329" y="590"/>
                    <a:pt x="346" y="592"/>
                    <a:pt x="363" y="592"/>
                  </a:cubicBezTo>
                  <a:cubicBezTo>
                    <a:pt x="553" y="592"/>
                    <a:pt x="708" y="407"/>
                    <a:pt x="662" y="212"/>
                  </a:cubicBezTo>
                  <a:cubicBezTo>
                    <a:pt x="662" y="200"/>
                    <a:pt x="649" y="187"/>
                    <a:pt x="649" y="175"/>
                  </a:cubicBezTo>
                  <a:cubicBezTo>
                    <a:pt x="637" y="137"/>
                    <a:pt x="624" y="125"/>
                    <a:pt x="612" y="100"/>
                  </a:cubicBezTo>
                  <a:cubicBezTo>
                    <a:pt x="546" y="31"/>
                    <a:pt x="466" y="1"/>
                    <a:pt x="3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03278" y="1282440"/>
              <a:ext cx="33459" cy="31980"/>
            </a:xfrm>
            <a:custGeom>
              <a:rect b="b" l="l" r="r" t="t"/>
              <a:pathLst>
                <a:path extrusionOk="0" h="627" w="656">
                  <a:moveTo>
                    <a:pt x="329" y="1"/>
                  </a:moveTo>
                  <a:cubicBezTo>
                    <a:pt x="160" y="1"/>
                    <a:pt x="0" y="146"/>
                    <a:pt x="18" y="341"/>
                  </a:cubicBezTo>
                  <a:cubicBezTo>
                    <a:pt x="42" y="521"/>
                    <a:pt x="187" y="627"/>
                    <a:pt x="335" y="627"/>
                  </a:cubicBezTo>
                  <a:cubicBezTo>
                    <a:pt x="424" y="627"/>
                    <a:pt x="515" y="588"/>
                    <a:pt x="580" y="504"/>
                  </a:cubicBezTo>
                  <a:cubicBezTo>
                    <a:pt x="630" y="441"/>
                    <a:pt x="655" y="354"/>
                    <a:pt x="643" y="279"/>
                  </a:cubicBezTo>
                  <a:cubicBezTo>
                    <a:pt x="643" y="254"/>
                    <a:pt x="630" y="229"/>
                    <a:pt x="630" y="204"/>
                  </a:cubicBezTo>
                  <a:cubicBezTo>
                    <a:pt x="605" y="154"/>
                    <a:pt x="568" y="104"/>
                    <a:pt x="530" y="79"/>
                  </a:cubicBezTo>
                  <a:cubicBezTo>
                    <a:pt x="469" y="25"/>
                    <a:pt x="398" y="1"/>
                    <a:pt x="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78765" y="1280604"/>
              <a:ext cx="38713" cy="32133"/>
            </a:xfrm>
            <a:custGeom>
              <a:rect b="b" l="l" r="r" t="t"/>
              <a:pathLst>
                <a:path extrusionOk="0" h="630" w="759">
                  <a:moveTo>
                    <a:pt x="380" y="1"/>
                  </a:moveTo>
                  <a:cubicBezTo>
                    <a:pt x="278" y="1"/>
                    <a:pt x="176" y="51"/>
                    <a:pt x="113" y="152"/>
                  </a:cubicBezTo>
                  <a:cubicBezTo>
                    <a:pt x="0" y="340"/>
                    <a:pt x="113" y="590"/>
                    <a:pt x="350" y="627"/>
                  </a:cubicBezTo>
                  <a:cubicBezTo>
                    <a:pt x="362" y="628"/>
                    <a:pt x="373" y="629"/>
                    <a:pt x="384" y="629"/>
                  </a:cubicBezTo>
                  <a:cubicBezTo>
                    <a:pt x="594" y="629"/>
                    <a:pt x="758" y="416"/>
                    <a:pt x="675" y="202"/>
                  </a:cubicBezTo>
                  <a:cubicBezTo>
                    <a:pt x="663" y="177"/>
                    <a:pt x="650" y="152"/>
                    <a:pt x="638" y="140"/>
                  </a:cubicBezTo>
                  <a:cubicBezTo>
                    <a:pt x="576" y="48"/>
                    <a:pt x="478" y="1"/>
                    <a:pt x="3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647683" y="1150339"/>
              <a:ext cx="41110" cy="31980"/>
            </a:xfrm>
            <a:custGeom>
              <a:rect b="b" l="l" r="r" t="t"/>
              <a:pathLst>
                <a:path extrusionOk="0" h="627" w="806">
                  <a:moveTo>
                    <a:pt x="418" y="1"/>
                  </a:moveTo>
                  <a:cubicBezTo>
                    <a:pt x="136" y="1"/>
                    <a:pt x="1" y="371"/>
                    <a:pt x="233" y="557"/>
                  </a:cubicBezTo>
                  <a:cubicBezTo>
                    <a:pt x="294" y="606"/>
                    <a:pt x="361" y="627"/>
                    <a:pt x="426" y="627"/>
                  </a:cubicBezTo>
                  <a:cubicBezTo>
                    <a:pt x="626" y="627"/>
                    <a:pt x="806" y="421"/>
                    <a:pt x="721" y="194"/>
                  </a:cubicBezTo>
                  <a:cubicBezTo>
                    <a:pt x="683" y="94"/>
                    <a:pt x="583" y="19"/>
                    <a:pt x="483" y="7"/>
                  </a:cubicBezTo>
                  <a:cubicBezTo>
                    <a:pt x="461" y="3"/>
                    <a:pt x="439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734748" y="1123969"/>
              <a:ext cx="35244" cy="32235"/>
            </a:xfrm>
            <a:custGeom>
              <a:rect b="b" l="l" r="r" t="t"/>
              <a:pathLst>
                <a:path extrusionOk="0" h="632" w="691">
                  <a:moveTo>
                    <a:pt x="353" y="1"/>
                  </a:moveTo>
                  <a:cubicBezTo>
                    <a:pt x="264" y="1"/>
                    <a:pt x="175" y="40"/>
                    <a:pt x="113" y="124"/>
                  </a:cubicBezTo>
                  <a:cubicBezTo>
                    <a:pt x="1" y="262"/>
                    <a:pt x="26" y="449"/>
                    <a:pt x="151" y="561"/>
                  </a:cubicBezTo>
                  <a:cubicBezTo>
                    <a:pt x="213" y="610"/>
                    <a:pt x="283" y="632"/>
                    <a:pt x="351" y="632"/>
                  </a:cubicBezTo>
                  <a:cubicBezTo>
                    <a:pt x="528" y="632"/>
                    <a:pt x="690" y="485"/>
                    <a:pt x="663" y="287"/>
                  </a:cubicBezTo>
                  <a:cubicBezTo>
                    <a:pt x="648" y="107"/>
                    <a:pt x="501" y="1"/>
                    <a:pt x="3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619427" y="1222561"/>
              <a:ext cx="36724" cy="32031"/>
            </a:xfrm>
            <a:custGeom>
              <a:rect b="b" l="l" r="r" t="t"/>
              <a:pathLst>
                <a:path extrusionOk="0" h="628" w="720">
                  <a:moveTo>
                    <a:pt x="384" y="0"/>
                  </a:moveTo>
                  <a:cubicBezTo>
                    <a:pt x="295" y="0"/>
                    <a:pt x="207" y="38"/>
                    <a:pt x="150" y="116"/>
                  </a:cubicBezTo>
                  <a:cubicBezTo>
                    <a:pt x="0" y="291"/>
                    <a:pt x="75" y="553"/>
                    <a:pt x="300" y="615"/>
                  </a:cubicBezTo>
                  <a:cubicBezTo>
                    <a:pt x="328" y="624"/>
                    <a:pt x="356" y="628"/>
                    <a:pt x="384" y="628"/>
                  </a:cubicBezTo>
                  <a:cubicBezTo>
                    <a:pt x="564" y="628"/>
                    <a:pt x="720" y="461"/>
                    <a:pt x="687" y="266"/>
                  </a:cubicBezTo>
                  <a:cubicBezTo>
                    <a:pt x="687" y="241"/>
                    <a:pt x="687" y="216"/>
                    <a:pt x="675" y="191"/>
                  </a:cubicBezTo>
                  <a:cubicBezTo>
                    <a:pt x="650" y="141"/>
                    <a:pt x="625" y="103"/>
                    <a:pt x="575" y="66"/>
                  </a:cubicBezTo>
                  <a:cubicBezTo>
                    <a:pt x="521" y="22"/>
                    <a:pt x="452" y="0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794066" y="1199252"/>
              <a:ext cx="35704" cy="31266"/>
            </a:xfrm>
            <a:custGeom>
              <a:rect b="b" l="l" r="r" t="t"/>
              <a:pathLst>
                <a:path extrusionOk="0" h="613" w="700">
                  <a:moveTo>
                    <a:pt x="354" y="1"/>
                  </a:moveTo>
                  <a:cubicBezTo>
                    <a:pt x="315" y="1"/>
                    <a:pt x="276" y="8"/>
                    <a:pt x="238" y="23"/>
                  </a:cubicBezTo>
                  <a:cubicBezTo>
                    <a:pt x="88" y="85"/>
                    <a:pt x="0" y="260"/>
                    <a:pt x="63" y="410"/>
                  </a:cubicBezTo>
                  <a:cubicBezTo>
                    <a:pt x="112" y="539"/>
                    <a:pt x="233" y="613"/>
                    <a:pt x="361" y="613"/>
                  </a:cubicBezTo>
                  <a:cubicBezTo>
                    <a:pt x="395" y="613"/>
                    <a:pt x="429" y="608"/>
                    <a:pt x="463" y="598"/>
                  </a:cubicBezTo>
                  <a:cubicBezTo>
                    <a:pt x="625" y="535"/>
                    <a:pt x="700" y="348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939429" y="1202873"/>
              <a:ext cx="37540" cy="31929"/>
            </a:xfrm>
            <a:custGeom>
              <a:rect b="b" l="l" r="r" t="t"/>
              <a:pathLst>
                <a:path extrusionOk="0" h="626" w="736">
                  <a:moveTo>
                    <a:pt x="401" y="0"/>
                  </a:moveTo>
                  <a:cubicBezTo>
                    <a:pt x="189" y="0"/>
                    <a:pt x="1" y="236"/>
                    <a:pt x="124" y="464"/>
                  </a:cubicBezTo>
                  <a:cubicBezTo>
                    <a:pt x="185" y="576"/>
                    <a:pt x="288" y="626"/>
                    <a:pt x="391" y="626"/>
                  </a:cubicBezTo>
                  <a:cubicBezTo>
                    <a:pt x="563" y="626"/>
                    <a:pt x="735" y="488"/>
                    <a:pt x="712" y="277"/>
                  </a:cubicBezTo>
                  <a:cubicBezTo>
                    <a:pt x="712" y="252"/>
                    <a:pt x="699" y="227"/>
                    <a:pt x="687" y="202"/>
                  </a:cubicBezTo>
                  <a:cubicBezTo>
                    <a:pt x="674" y="152"/>
                    <a:pt x="637" y="102"/>
                    <a:pt x="599" y="77"/>
                  </a:cubicBezTo>
                  <a:cubicBezTo>
                    <a:pt x="537" y="23"/>
                    <a:pt x="468" y="0"/>
                    <a:pt x="4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928514" y="1281471"/>
              <a:ext cx="35755" cy="31572"/>
            </a:xfrm>
            <a:custGeom>
              <a:rect b="b" l="l" r="r" t="t"/>
              <a:pathLst>
                <a:path extrusionOk="0" h="619" w="701">
                  <a:moveTo>
                    <a:pt x="355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2" y="539"/>
                    <a:pt x="229" y="618"/>
                    <a:pt x="354" y="618"/>
                  </a:cubicBezTo>
                  <a:cubicBezTo>
                    <a:pt x="390" y="618"/>
                    <a:pt x="427" y="612"/>
                    <a:pt x="463" y="598"/>
                  </a:cubicBezTo>
                  <a:cubicBezTo>
                    <a:pt x="626" y="535"/>
                    <a:pt x="701" y="360"/>
                    <a:pt x="638" y="198"/>
                  </a:cubicBezTo>
                  <a:cubicBezTo>
                    <a:pt x="591" y="74"/>
                    <a:pt x="478" y="1"/>
                    <a:pt x="3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888374" y="1051696"/>
              <a:ext cx="34224" cy="30552"/>
            </a:xfrm>
            <a:custGeom>
              <a:rect b="b" l="l" r="r" t="t"/>
              <a:pathLst>
                <a:path extrusionOk="0" h="599" w="671">
                  <a:moveTo>
                    <a:pt x="315" y="1"/>
                  </a:moveTo>
                  <a:cubicBezTo>
                    <a:pt x="161" y="1"/>
                    <a:pt x="36" y="107"/>
                    <a:pt x="13" y="254"/>
                  </a:cubicBezTo>
                  <a:cubicBezTo>
                    <a:pt x="1" y="341"/>
                    <a:pt x="13" y="416"/>
                    <a:pt x="63" y="491"/>
                  </a:cubicBezTo>
                  <a:cubicBezTo>
                    <a:pt x="127" y="566"/>
                    <a:pt x="209" y="598"/>
                    <a:pt x="290" y="598"/>
                  </a:cubicBezTo>
                  <a:cubicBezTo>
                    <a:pt x="482" y="598"/>
                    <a:pt x="671" y="419"/>
                    <a:pt x="601" y="191"/>
                  </a:cubicBezTo>
                  <a:cubicBezTo>
                    <a:pt x="588" y="166"/>
                    <a:pt x="576" y="141"/>
                    <a:pt x="563" y="129"/>
                  </a:cubicBezTo>
                  <a:cubicBezTo>
                    <a:pt x="513" y="54"/>
                    <a:pt x="438" y="17"/>
                    <a:pt x="363" y="4"/>
                  </a:cubicBezTo>
                  <a:cubicBezTo>
                    <a:pt x="347" y="2"/>
                    <a:pt x="331" y="1"/>
                    <a:pt x="3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857771" y="1152124"/>
              <a:ext cx="35755" cy="31572"/>
            </a:xfrm>
            <a:custGeom>
              <a:rect b="b" l="l" r="r" t="t"/>
              <a:pathLst>
                <a:path extrusionOk="0" h="619" w="701">
                  <a:moveTo>
                    <a:pt x="354" y="0"/>
                  </a:moveTo>
                  <a:cubicBezTo>
                    <a:pt x="316" y="0"/>
                    <a:pt x="277" y="7"/>
                    <a:pt x="238" y="22"/>
                  </a:cubicBezTo>
                  <a:cubicBezTo>
                    <a:pt x="88" y="84"/>
                    <a:pt x="1" y="259"/>
                    <a:pt x="63" y="422"/>
                  </a:cubicBezTo>
                  <a:cubicBezTo>
                    <a:pt x="111" y="546"/>
                    <a:pt x="224" y="619"/>
                    <a:pt x="347" y="619"/>
                  </a:cubicBezTo>
                  <a:cubicBezTo>
                    <a:pt x="385" y="619"/>
                    <a:pt x="425" y="612"/>
                    <a:pt x="463" y="597"/>
                  </a:cubicBezTo>
                  <a:cubicBezTo>
                    <a:pt x="626" y="534"/>
                    <a:pt x="701" y="359"/>
                    <a:pt x="638" y="197"/>
                  </a:cubicBezTo>
                  <a:cubicBezTo>
                    <a:pt x="591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484928" y="1212972"/>
              <a:ext cx="42232" cy="31929"/>
            </a:xfrm>
            <a:custGeom>
              <a:rect b="b" l="l" r="r" t="t"/>
              <a:pathLst>
                <a:path extrusionOk="0" h="626" w="828">
                  <a:moveTo>
                    <a:pt x="420" y="1"/>
                  </a:moveTo>
                  <a:cubicBezTo>
                    <a:pt x="406" y="1"/>
                    <a:pt x="391" y="2"/>
                    <a:pt x="375" y="4"/>
                  </a:cubicBezTo>
                  <a:cubicBezTo>
                    <a:pt x="100" y="29"/>
                    <a:pt x="0" y="391"/>
                    <a:pt x="225" y="554"/>
                  </a:cubicBezTo>
                  <a:cubicBezTo>
                    <a:pt x="280" y="602"/>
                    <a:pt x="348" y="625"/>
                    <a:pt x="416" y="625"/>
                  </a:cubicBezTo>
                  <a:cubicBezTo>
                    <a:pt x="505" y="625"/>
                    <a:pt x="594" y="587"/>
                    <a:pt x="650" y="516"/>
                  </a:cubicBezTo>
                  <a:cubicBezTo>
                    <a:pt x="827" y="303"/>
                    <a:pt x="680" y="1"/>
                    <a:pt x="4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546184" y="1274382"/>
              <a:ext cx="37897" cy="32082"/>
            </a:xfrm>
            <a:custGeom>
              <a:rect b="b" l="l" r="r" t="t"/>
              <a:pathLst>
                <a:path extrusionOk="0" h="629" w="743">
                  <a:moveTo>
                    <a:pt x="355" y="0"/>
                  </a:moveTo>
                  <a:cubicBezTo>
                    <a:pt x="73" y="0"/>
                    <a:pt x="0" y="624"/>
                    <a:pt x="336" y="624"/>
                  </a:cubicBezTo>
                  <a:cubicBezTo>
                    <a:pt x="352" y="627"/>
                    <a:pt x="368" y="628"/>
                    <a:pt x="384" y="628"/>
                  </a:cubicBezTo>
                  <a:cubicBezTo>
                    <a:pt x="586" y="628"/>
                    <a:pt x="743" y="409"/>
                    <a:pt x="661" y="212"/>
                  </a:cubicBezTo>
                  <a:cubicBezTo>
                    <a:pt x="649" y="187"/>
                    <a:pt x="636" y="162"/>
                    <a:pt x="624" y="137"/>
                  </a:cubicBezTo>
                  <a:cubicBezTo>
                    <a:pt x="574" y="74"/>
                    <a:pt x="499" y="24"/>
                    <a:pt x="424" y="12"/>
                  </a:cubicBezTo>
                  <a:cubicBezTo>
                    <a:pt x="400" y="4"/>
                    <a:pt x="376" y="0"/>
                    <a:pt x="3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863535" y="1239546"/>
              <a:ext cx="34173" cy="31215"/>
            </a:xfrm>
            <a:custGeom>
              <a:rect b="b" l="l" r="r" t="t"/>
              <a:pathLst>
                <a:path extrusionOk="0" h="612" w="670">
                  <a:moveTo>
                    <a:pt x="324" y="1"/>
                  </a:moveTo>
                  <a:cubicBezTo>
                    <a:pt x="183" y="1"/>
                    <a:pt x="44" y="96"/>
                    <a:pt x="13" y="257"/>
                  </a:cubicBezTo>
                  <a:cubicBezTo>
                    <a:pt x="0" y="332"/>
                    <a:pt x="13" y="420"/>
                    <a:pt x="63" y="482"/>
                  </a:cubicBezTo>
                  <a:cubicBezTo>
                    <a:pt x="113" y="557"/>
                    <a:pt x="188" y="595"/>
                    <a:pt x="263" y="607"/>
                  </a:cubicBezTo>
                  <a:cubicBezTo>
                    <a:pt x="280" y="610"/>
                    <a:pt x="298" y="612"/>
                    <a:pt x="314" y="612"/>
                  </a:cubicBezTo>
                  <a:cubicBezTo>
                    <a:pt x="525" y="612"/>
                    <a:pt x="670" y="403"/>
                    <a:pt x="600" y="195"/>
                  </a:cubicBezTo>
                  <a:cubicBezTo>
                    <a:pt x="588" y="170"/>
                    <a:pt x="575" y="145"/>
                    <a:pt x="563" y="120"/>
                  </a:cubicBezTo>
                  <a:cubicBezTo>
                    <a:pt x="500" y="38"/>
                    <a:pt x="412" y="1"/>
                    <a:pt x="3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15009" y="1208178"/>
              <a:ext cx="38050" cy="31980"/>
            </a:xfrm>
            <a:custGeom>
              <a:rect b="b" l="l" r="r" t="t"/>
              <a:pathLst>
                <a:path extrusionOk="0" h="627" w="746">
                  <a:moveTo>
                    <a:pt x="381" y="1"/>
                  </a:moveTo>
                  <a:cubicBezTo>
                    <a:pt x="276" y="1"/>
                    <a:pt x="171" y="51"/>
                    <a:pt x="113" y="148"/>
                  </a:cubicBezTo>
                  <a:cubicBezTo>
                    <a:pt x="1" y="348"/>
                    <a:pt x="113" y="598"/>
                    <a:pt x="338" y="623"/>
                  </a:cubicBezTo>
                  <a:cubicBezTo>
                    <a:pt x="355" y="625"/>
                    <a:pt x="371" y="626"/>
                    <a:pt x="387" y="626"/>
                  </a:cubicBezTo>
                  <a:cubicBezTo>
                    <a:pt x="599" y="626"/>
                    <a:pt x="745" y="408"/>
                    <a:pt x="675" y="210"/>
                  </a:cubicBezTo>
                  <a:cubicBezTo>
                    <a:pt x="663" y="185"/>
                    <a:pt x="650" y="160"/>
                    <a:pt x="638" y="135"/>
                  </a:cubicBezTo>
                  <a:cubicBezTo>
                    <a:pt x="577" y="45"/>
                    <a:pt x="479" y="1"/>
                    <a:pt x="3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557864" y="1174566"/>
              <a:ext cx="40090" cy="32235"/>
            </a:xfrm>
            <a:custGeom>
              <a:rect b="b" l="l" r="r" t="t"/>
              <a:pathLst>
                <a:path extrusionOk="0" h="632" w="786">
                  <a:moveTo>
                    <a:pt x="414" y="1"/>
                  </a:moveTo>
                  <a:cubicBezTo>
                    <a:pt x="203" y="1"/>
                    <a:pt x="0" y="223"/>
                    <a:pt x="132" y="469"/>
                  </a:cubicBezTo>
                  <a:cubicBezTo>
                    <a:pt x="196" y="583"/>
                    <a:pt x="296" y="632"/>
                    <a:pt x="396" y="632"/>
                  </a:cubicBezTo>
                  <a:cubicBezTo>
                    <a:pt x="592" y="632"/>
                    <a:pt x="786" y="447"/>
                    <a:pt x="695" y="207"/>
                  </a:cubicBezTo>
                  <a:cubicBezTo>
                    <a:pt x="682" y="182"/>
                    <a:pt x="670" y="157"/>
                    <a:pt x="657" y="132"/>
                  </a:cubicBezTo>
                  <a:cubicBezTo>
                    <a:pt x="591" y="40"/>
                    <a:pt x="502" y="1"/>
                    <a:pt x="4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802992" y="1083574"/>
              <a:ext cx="37030" cy="31725"/>
            </a:xfrm>
            <a:custGeom>
              <a:rect b="b" l="l" r="r" t="t"/>
              <a:pathLst>
                <a:path extrusionOk="0" h="622" w="726">
                  <a:moveTo>
                    <a:pt x="324" y="1"/>
                  </a:moveTo>
                  <a:cubicBezTo>
                    <a:pt x="179" y="1"/>
                    <a:pt x="35" y="99"/>
                    <a:pt x="13" y="266"/>
                  </a:cubicBezTo>
                  <a:cubicBezTo>
                    <a:pt x="0" y="354"/>
                    <a:pt x="25" y="429"/>
                    <a:pt x="75" y="491"/>
                  </a:cubicBezTo>
                  <a:cubicBezTo>
                    <a:pt x="125" y="566"/>
                    <a:pt x="188" y="604"/>
                    <a:pt x="275" y="616"/>
                  </a:cubicBezTo>
                  <a:cubicBezTo>
                    <a:pt x="295" y="620"/>
                    <a:pt x="314" y="622"/>
                    <a:pt x="333" y="622"/>
                  </a:cubicBezTo>
                  <a:cubicBezTo>
                    <a:pt x="575" y="622"/>
                    <a:pt x="726" y="338"/>
                    <a:pt x="575" y="129"/>
                  </a:cubicBezTo>
                  <a:cubicBezTo>
                    <a:pt x="512" y="41"/>
                    <a:pt x="418" y="1"/>
                    <a:pt x="3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945754" y="1115044"/>
              <a:ext cx="37030" cy="32133"/>
            </a:xfrm>
            <a:custGeom>
              <a:rect b="b" l="l" r="r" t="t"/>
              <a:pathLst>
                <a:path extrusionOk="0" h="630" w="726">
                  <a:moveTo>
                    <a:pt x="333" y="0"/>
                  </a:moveTo>
                  <a:cubicBezTo>
                    <a:pt x="185" y="0"/>
                    <a:pt x="36" y="103"/>
                    <a:pt x="13" y="274"/>
                  </a:cubicBezTo>
                  <a:cubicBezTo>
                    <a:pt x="0" y="349"/>
                    <a:pt x="25" y="437"/>
                    <a:pt x="63" y="499"/>
                  </a:cubicBezTo>
                  <a:cubicBezTo>
                    <a:pt x="113" y="562"/>
                    <a:pt x="188" y="612"/>
                    <a:pt x="275" y="624"/>
                  </a:cubicBezTo>
                  <a:cubicBezTo>
                    <a:pt x="295" y="628"/>
                    <a:pt x="314" y="629"/>
                    <a:pt x="333" y="629"/>
                  </a:cubicBezTo>
                  <a:cubicBezTo>
                    <a:pt x="575" y="629"/>
                    <a:pt x="726" y="344"/>
                    <a:pt x="575" y="124"/>
                  </a:cubicBezTo>
                  <a:cubicBezTo>
                    <a:pt x="514" y="39"/>
                    <a:pt x="423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1008234" y="1271780"/>
              <a:ext cx="38917" cy="31266"/>
            </a:xfrm>
            <a:custGeom>
              <a:rect b="b" l="l" r="r" t="t"/>
              <a:pathLst>
                <a:path extrusionOk="0" h="613" w="763">
                  <a:moveTo>
                    <a:pt x="400" y="0"/>
                  </a:moveTo>
                  <a:cubicBezTo>
                    <a:pt x="50" y="25"/>
                    <a:pt x="0" y="513"/>
                    <a:pt x="337" y="613"/>
                  </a:cubicBezTo>
                  <a:lnTo>
                    <a:pt x="337" y="600"/>
                  </a:lnTo>
                  <a:cubicBezTo>
                    <a:pt x="687" y="600"/>
                    <a:pt x="762" y="100"/>
                    <a:pt x="4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581174" y="1106424"/>
              <a:ext cx="36979" cy="29838"/>
            </a:xfrm>
            <a:custGeom>
              <a:rect b="b" l="l" r="r" t="t"/>
              <a:pathLst>
                <a:path extrusionOk="0" h="585" w="725">
                  <a:moveTo>
                    <a:pt x="332" y="0"/>
                  </a:moveTo>
                  <a:cubicBezTo>
                    <a:pt x="183" y="0"/>
                    <a:pt x="39" y="105"/>
                    <a:pt x="13" y="268"/>
                  </a:cubicBezTo>
                  <a:cubicBezTo>
                    <a:pt x="0" y="318"/>
                    <a:pt x="13" y="368"/>
                    <a:pt x="25" y="418"/>
                  </a:cubicBezTo>
                  <a:cubicBezTo>
                    <a:pt x="51" y="536"/>
                    <a:pt x="146" y="585"/>
                    <a:pt x="254" y="585"/>
                  </a:cubicBezTo>
                  <a:cubicBezTo>
                    <a:pt x="465" y="585"/>
                    <a:pt x="724" y="400"/>
                    <a:pt x="600" y="193"/>
                  </a:cubicBezTo>
                  <a:cubicBezTo>
                    <a:pt x="588" y="143"/>
                    <a:pt x="563" y="106"/>
                    <a:pt x="525" y="68"/>
                  </a:cubicBezTo>
                  <a:cubicBezTo>
                    <a:pt x="467" y="22"/>
                    <a:pt x="399" y="0"/>
                    <a:pt x="3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825893" y="1011096"/>
              <a:ext cx="33102" cy="32031"/>
            </a:xfrm>
            <a:custGeom>
              <a:rect b="b" l="l" r="r" t="t"/>
              <a:pathLst>
                <a:path extrusionOk="0" h="628" w="649">
                  <a:moveTo>
                    <a:pt x="316" y="0"/>
                  </a:moveTo>
                  <a:cubicBezTo>
                    <a:pt x="168" y="0"/>
                    <a:pt x="20" y="97"/>
                    <a:pt x="1" y="288"/>
                  </a:cubicBezTo>
                  <a:cubicBezTo>
                    <a:pt x="1" y="338"/>
                    <a:pt x="1" y="375"/>
                    <a:pt x="13" y="425"/>
                  </a:cubicBezTo>
                  <a:cubicBezTo>
                    <a:pt x="69" y="566"/>
                    <a:pt x="185" y="628"/>
                    <a:pt x="301" y="628"/>
                  </a:cubicBezTo>
                  <a:cubicBezTo>
                    <a:pt x="474" y="628"/>
                    <a:pt x="648" y="492"/>
                    <a:pt x="626" y="275"/>
                  </a:cubicBezTo>
                  <a:cubicBezTo>
                    <a:pt x="601" y="91"/>
                    <a:pt x="459" y="0"/>
                    <a:pt x="3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659363" y="1066334"/>
              <a:ext cx="34020" cy="29736"/>
            </a:xfrm>
            <a:custGeom>
              <a:rect b="b" l="l" r="r" t="t"/>
              <a:pathLst>
                <a:path extrusionOk="0" h="583" w="667">
                  <a:moveTo>
                    <a:pt x="391" y="0"/>
                  </a:moveTo>
                  <a:cubicBezTo>
                    <a:pt x="189" y="0"/>
                    <a:pt x="1" y="204"/>
                    <a:pt x="92" y="442"/>
                  </a:cubicBezTo>
                  <a:cubicBezTo>
                    <a:pt x="142" y="517"/>
                    <a:pt x="217" y="567"/>
                    <a:pt x="304" y="579"/>
                  </a:cubicBezTo>
                  <a:cubicBezTo>
                    <a:pt x="321" y="582"/>
                    <a:pt x="337" y="583"/>
                    <a:pt x="353" y="583"/>
                  </a:cubicBezTo>
                  <a:cubicBezTo>
                    <a:pt x="506" y="583"/>
                    <a:pt x="632" y="477"/>
                    <a:pt x="654" y="329"/>
                  </a:cubicBezTo>
                  <a:cubicBezTo>
                    <a:pt x="667" y="292"/>
                    <a:pt x="667" y="254"/>
                    <a:pt x="654" y="217"/>
                  </a:cubicBezTo>
                  <a:cubicBezTo>
                    <a:pt x="654" y="204"/>
                    <a:pt x="654" y="192"/>
                    <a:pt x="642" y="167"/>
                  </a:cubicBezTo>
                  <a:cubicBezTo>
                    <a:pt x="642" y="142"/>
                    <a:pt x="629" y="117"/>
                    <a:pt x="604" y="92"/>
                  </a:cubicBezTo>
                  <a:cubicBezTo>
                    <a:pt x="540" y="28"/>
                    <a:pt x="465" y="0"/>
                    <a:pt x="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223015" y="1254643"/>
              <a:ext cx="35193" cy="32235"/>
            </a:xfrm>
            <a:custGeom>
              <a:rect b="b" l="l" r="r" t="t"/>
              <a:pathLst>
                <a:path extrusionOk="0" h="632" w="690">
                  <a:moveTo>
                    <a:pt x="352" y="1"/>
                  </a:moveTo>
                  <a:cubicBezTo>
                    <a:pt x="263" y="1"/>
                    <a:pt x="174" y="39"/>
                    <a:pt x="113" y="124"/>
                  </a:cubicBezTo>
                  <a:cubicBezTo>
                    <a:pt x="0" y="261"/>
                    <a:pt x="25" y="449"/>
                    <a:pt x="150" y="561"/>
                  </a:cubicBezTo>
                  <a:cubicBezTo>
                    <a:pt x="213" y="610"/>
                    <a:pt x="283" y="631"/>
                    <a:pt x="351" y="631"/>
                  </a:cubicBezTo>
                  <a:cubicBezTo>
                    <a:pt x="528" y="631"/>
                    <a:pt x="690" y="485"/>
                    <a:pt x="663" y="286"/>
                  </a:cubicBezTo>
                  <a:cubicBezTo>
                    <a:pt x="647" y="107"/>
                    <a:pt x="500" y="1"/>
                    <a:pt x="3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1303959" y="1209453"/>
              <a:ext cx="39784" cy="31929"/>
            </a:xfrm>
            <a:custGeom>
              <a:rect b="b" l="l" r="r" t="t"/>
              <a:pathLst>
                <a:path extrusionOk="0" h="626" w="780">
                  <a:moveTo>
                    <a:pt x="385" y="1"/>
                  </a:moveTo>
                  <a:cubicBezTo>
                    <a:pt x="282" y="1"/>
                    <a:pt x="178" y="51"/>
                    <a:pt x="113" y="148"/>
                  </a:cubicBezTo>
                  <a:cubicBezTo>
                    <a:pt x="1" y="348"/>
                    <a:pt x="113" y="598"/>
                    <a:pt x="350" y="623"/>
                  </a:cubicBezTo>
                  <a:cubicBezTo>
                    <a:pt x="366" y="625"/>
                    <a:pt x="380" y="626"/>
                    <a:pt x="395" y="626"/>
                  </a:cubicBezTo>
                  <a:cubicBezTo>
                    <a:pt x="632" y="626"/>
                    <a:pt x="779" y="347"/>
                    <a:pt x="638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1158290" y="1181604"/>
              <a:ext cx="40090" cy="32235"/>
            </a:xfrm>
            <a:custGeom>
              <a:rect b="b" l="l" r="r" t="t"/>
              <a:pathLst>
                <a:path extrusionOk="0" h="632" w="786">
                  <a:moveTo>
                    <a:pt x="414" y="0"/>
                  </a:moveTo>
                  <a:cubicBezTo>
                    <a:pt x="203" y="0"/>
                    <a:pt x="0" y="222"/>
                    <a:pt x="132" y="469"/>
                  </a:cubicBezTo>
                  <a:cubicBezTo>
                    <a:pt x="196" y="583"/>
                    <a:pt x="296" y="631"/>
                    <a:pt x="396" y="631"/>
                  </a:cubicBezTo>
                  <a:cubicBezTo>
                    <a:pt x="592" y="631"/>
                    <a:pt x="786" y="446"/>
                    <a:pt x="695" y="206"/>
                  </a:cubicBezTo>
                  <a:cubicBezTo>
                    <a:pt x="682" y="181"/>
                    <a:pt x="670" y="156"/>
                    <a:pt x="657" y="131"/>
                  </a:cubicBezTo>
                  <a:cubicBezTo>
                    <a:pt x="591" y="39"/>
                    <a:pt x="502" y="0"/>
                    <a:pt x="4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183231" y="1096376"/>
              <a:ext cx="32796" cy="31980"/>
            </a:xfrm>
            <a:custGeom>
              <a:rect b="b" l="l" r="r" t="t"/>
              <a:pathLst>
                <a:path extrusionOk="0" h="627" w="643">
                  <a:moveTo>
                    <a:pt x="325" y="0"/>
                  </a:moveTo>
                  <a:cubicBezTo>
                    <a:pt x="154" y="0"/>
                    <a:pt x="0" y="148"/>
                    <a:pt x="18" y="353"/>
                  </a:cubicBezTo>
                  <a:cubicBezTo>
                    <a:pt x="34" y="523"/>
                    <a:pt x="179" y="627"/>
                    <a:pt x="329" y="627"/>
                  </a:cubicBezTo>
                  <a:cubicBezTo>
                    <a:pt x="421" y="627"/>
                    <a:pt x="514" y="588"/>
                    <a:pt x="581" y="503"/>
                  </a:cubicBezTo>
                  <a:cubicBezTo>
                    <a:pt x="630" y="440"/>
                    <a:pt x="643" y="365"/>
                    <a:pt x="643" y="278"/>
                  </a:cubicBezTo>
                  <a:cubicBezTo>
                    <a:pt x="643" y="253"/>
                    <a:pt x="630" y="228"/>
                    <a:pt x="618" y="203"/>
                  </a:cubicBezTo>
                  <a:cubicBezTo>
                    <a:pt x="605" y="153"/>
                    <a:pt x="568" y="103"/>
                    <a:pt x="531" y="78"/>
                  </a:cubicBezTo>
                  <a:cubicBezTo>
                    <a:pt x="466" y="24"/>
                    <a:pt x="394" y="0"/>
                    <a:pt x="3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258055" y="1094489"/>
              <a:ext cx="38764" cy="32133"/>
            </a:xfrm>
            <a:custGeom>
              <a:rect b="b" l="l" r="r" t="t"/>
              <a:pathLst>
                <a:path extrusionOk="0" h="630" w="760">
                  <a:moveTo>
                    <a:pt x="382" y="1"/>
                  </a:moveTo>
                  <a:cubicBezTo>
                    <a:pt x="279" y="1"/>
                    <a:pt x="177" y="51"/>
                    <a:pt x="113" y="152"/>
                  </a:cubicBezTo>
                  <a:cubicBezTo>
                    <a:pt x="1" y="340"/>
                    <a:pt x="126" y="590"/>
                    <a:pt x="351" y="627"/>
                  </a:cubicBezTo>
                  <a:cubicBezTo>
                    <a:pt x="362" y="628"/>
                    <a:pt x="374" y="629"/>
                    <a:pt x="385" y="629"/>
                  </a:cubicBezTo>
                  <a:cubicBezTo>
                    <a:pt x="594" y="629"/>
                    <a:pt x="759" y="416"/>
                    <a:pt x="688" y="215"/>
                  </a:cubicBezTo>
                  <a:cubicBezTo>
                    <a:pt x="676" y="177"/>
                    <a:pt x="663" y="165"/>
                    <a:pt x="651" y="140"/>
                  </a:cubicBezTo>
                  <a:cubicBezTo>
                    <a:pt x="583" y="48"/>
                    <a:pt x="482" y="1"/>
                    <a:pt x="3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1332623" y="1137537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42" y="0"/>
                  </a:moveTo>
                  <a:cubicBezTo>
                    <a:pt x="307" y="0"/>
                    <a:pt x="272" y="7"/>
                    <a:pt x="238" y="21"/>
                  </a:cubicBezTo>
                  <a:cubicBezTo>
                    <a:pt x="76" y="83"/>
                    <a:pt x="1" y="258"/>
                    <a:pt x="63" y="420"/>
                  </a:cubicBezTo>
                  <a:cubicBezTo>
                    <a:pt x="111" y="544"/>
                    <a:pt x="224" y="617"/>
                    <a:pt x="347" y="617"/>
                  </a:cubicBezTo>
                  <a:cubicBezTo>
                    <a:pt x="385" y="617"/>
                    <a:pt x="425" y="610"/>
                    <a:pt x="463" y="595"/>
                  </a:cubicBezTo>
                  <a:cubicBezTo>
                    <a:pt x="613" y="533"/>
                    <a:pt x="701" y="358"/>
                    <a:pt x="638" y="196"/>
                  </a:cubicBezTo>
                  <a:cubicBezTo>
                    <a:pt x="590" y="79"/>
                    <a:pt x="466" y="0"/>
                    <a:pt x="3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1127483" y="964325"/>
              <a:ext cx="41263" cy="31878"/>
            </a:xfrm>
            <a:custGeom>
              <a:rect b="b" l="l" r="r" t="t"/>
              <a:pathLst>
                <a:path extrusionOk="0" h="625" w="809">
                  <a:moveTo>
                    <a:pt x="421" y="1"/>
                  </a:moveTo>
                  <a:cubicBezTo>
                    <a:pt x="143" y="1"/>
                    <a:pt x="1" y="366"/>
                    <a:pt x="236" y="555"/>
                  </a:cubicBezTo>
                  <a:cubicBezTo>
                    <a:pt x="297" y="603"/>
                    <a:pt x="364" y="625"/>
                    <a:pt x="429" y="625"/>
                  </a:cubicBezTo>
                  <a:cubicBezTo>
                    <a:pt x="629" y="625"/>
                    <a:pt x="809" y="419"/>
                    <a:pt x="724" y="192"/>
                  </a:cubicBezTo>
                  <a:cubicBezTo>
                    <a:pt x="674" y="92"/>
                    <a:pt x="586" y="17"/>
                    <a:pt x="474" y="5"/>
                  </a:cubicBezTo>
                  <a:cubicBezTo>
                    <a:pt x="456" y="2"/>
                    <a:pt x="438" y="1"/>
                    <a:pt x="4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1214701" y="938313"/>
              <a:ext cx="34785" cy="31776"/>
            </a:xfrm>
            <a:custGeom>
              <a:rect b="b" l="l" r="r" t="t"/>
              <a:pathLst>
                <a:path extrusionOk="0" h="623" w="682">
                  <a:moveTo>
                    <a:pt x="342" y="1"/>
                  </a:moveTo>
                  <a:cubicBezTo>
                    <a:pt x="254" y="1"/>
                    <a:pt x="166" y="36"/>
                    <a:pt x="101" y="115"/>
                  </a:cubicBezTo>
                  <a:cubicBezTo>
                    <a:pt x="1" y="253"/>
                    <a:pt x="13" y="440"/>
                    <a:pt x="151" y="552"/>
                  </a:cubicBezTo>
                  <a:cubicBezTo>
                    <a:pt x="210" y="601"/>
                    <a:pt x="278" y="623"/>
                    <a:pt x="344" y="623"/>
                  </a:cubicBezTo>
                  <a:cubicBezTo>
                    <a:pt x="517" y="623"/>
                    <a:pt x="681" y="476"/>
                    <a:pt x="663" y="278"/>
                  </a:cubicBezTo>
                  <a:cubicBezTo>
                    <a:pt x="640" y="104"/>
                    <a:pt x="492" y="1"/>
                    <a:pt x="3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1101267" y="1036599"/>
              <a:ext cx="42028" cy="32643"/>
            </a:xfrm>
            <a:custGeom>
              <a:rect b="b" l="l" r="r" t="t"/>
              <a:pathLst>
                <a:path extrusionOk="0" h="640" w="824">
                  <a:moveTo>
                    <a:pt x="349" y="1"/>
                  </a:moveTo>
                  <a:cubicBezTo>
                    <a:pt x="257" y="1"/>
                    <a:pt x="166" y="40"/>
                    <a:pt x="101" y="113"/>
                  </a:cubicBezTo>
                  <a:cubicBezTo>
                    <a:pt x="1" y="250"/>
                    <a:pt x="13" y="437"/>
                    <a:pt x="151" y="550"/>
                  </a:cubicBezTo>
                  <a:cubicBezTo>
                    <a:pt x="219" y="613"/>
                    <a:pt x="292" y="640"/>
                    <a:pt x="361" y="640"/>
                  </a:cubicBezTo>
                  <a:cubicBezTo>
                    <a:pt x="620" y="640"/>
                    <a:pt x="824" y="270"/>
                    <a:pt x="538" y="63"/>
                  </a:cubicBezTo>
                  <a:cubicBezTo>
                    <a:pt x="481" y="21"/>
                    <a:pt x="414" y="1"/>
                    <a:pt x="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1274019" y="1013137"/>
              <a:ext cx="35755" cy="31266"/>
            </a:xfrm>
            <a:custGeom>
              <a:rect b="b" l="l" r="r" t="t"/>
              <a:pathLst>
                <a:path extrusionOk="0" h="613" w="701">
                  <a:moveTo>
                    <a:pt x="354" y="1"/>
                  </a:moveTo>
                  <a:cubicBezTo>
                    <a:pt x="316" y="1"/>
                    <a:pt x="276" y="8"/>
                    <a:pt x="238" y="23"/>
                  </a:cubicBezTo>
                  <a:cubicBezTo>
                    <a:pt x="75" y="85"/>
                    <a:pt x="0" y="260"/>
                    <a:pt x="63" y="423"/>
                  </a:cubicBezTo>
                  <a:cubicBezTo>
                    <a:pt x="112" y="541"/>
                    <a:pt x="232" y="613"/>
                    <a:pt x="360" y="613"/>
                  </a:cubicBezTo>
                  <a:cubicBezTo>
                    <a:pt x="394" y="613"/>
                    <a:pt x="429" y="608"/>
                    <a:pt x="463" y="598"/>
                  </a:cubicBezTo>
                  <a:cubicBezTo>
                    <a:pt x="613" y="535"/>
                    <a:pt x="700" y="348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1472223" y="1156357"/>
              <a:ext cx="41773" cy="31929"/>
            </a:xfrm>
            <a:custGeom>
              <a:rect b="b" l="l" r="r" t="t"/>
              <a:pathLst>
                <a:path extrusionOk="0" h="626" w="819">
                  <a:moveTo>
                    <a:pt x="406" y="0"/>
                  </a:moveTo>
                  <a:cubicBezTo>
                    <a:pt x="396" y="0"/>
                    <a:pt x="386" y="1"/>
                    <a:pt x="376" y="1"/>
                  </a:cubicBezTo>
                  <a:cubicBezTo>
                    <a:pt x="101" y="26"/>
                    <a:pt x="1" y="389"/>
                    <a:pt x="213" y="564"/>
                  </a:cubicBezTo>
                  <a:cubicBezTo>
                    <a:pt x="270" y="606"/>
                    <a:pt x="337" y="626"/>
                    <a:pt x="402" y="626"/>
                  </a:cubicBezTo>
                  <a:cubicBezTo>
                    <a:pt x="494" y="626"/>
                    <a:pt x="585" y="587"/>
                    <a:pt x="650" y="514"/>
                  </a:cubicBezTo>
                  <a:cubicBezTo>
                    <a:pt x="819" y="297"/>
                    <a:pt x="663" y="0"/>
                    <a:pt x="4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1418770" y="1016707"/>
              <a:ext cx="37489" cy="32133"/>
            </a:xfrm>
            <a:custGeom>
              <a:rect b="b" l="l" r="r" t="t"/>
              <a:pathLst>
                <a:path extrusionOk="0" h="630" w="735">
                  <a:moveTo>
                    <a:pt x="401" y="1"/>
                  </a:moveTo>
                  <a:cubicBezTo>
                    <a:pt x="188" y="1"/>
                    <a:pt x="0" y="237"/>
                    <a:pt x="124" y="465"/>
                  </a:cubicBezTo>
                  <a:cubicBezTo>
                    <a:pt x="190" y="579"/>
                    <a:pt x="297" y="630"/>
                    <a:pt x="401" y="630"/>
                  </a:cubicBezTo>
                  <a:cubicBezTo>
                    <a:pt x="570" y="630"/>
                    <a:pt x="735" y="495"/>
                    <a:pt x="711" y="278"/>
                  </a:cubicBezTo>
                  <a:cubicBezTo>
                    <a:pt x="711" y="253"/>
                    <a:pt x="711" y="228"/>
                    <a:pt x="699" y="203"/>
                  </a:cubicBezTo>
                  <a:cubicBezTo>
                    <a:pt x="674" y="153"/>
                    <a:pt x="649" y="115"/>
                    <a:pt x="599" y="78"/>
                  </a:cubicBezTo>
                  <a:cubicBezTo>
                    <a:pt x="536" y="24"/>
                    <a:pt x="467" y="1"/>
                    <a:pt x="4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1408467" y="1095356"/>
              <a:ext cx="35142" cy="31623"/>
            </a:xfrm>
            <a:custGeom>
              <a:rect b="b" l="l" r="r" t="t"/>
              <a:pathLst>
                <a:path extrusionOk="0" h="620" w="689">
                  <a:moveTo>
                    <a:pt x="348" y="1"/>
                  </a:moveTo>
                  <a:cubicBezTo>
                    <a:pt x="311" y="1"/>
                    <a:pt x="274" y="8"/>
                    <a:pt x="238" y="23"/>
                  </a:cubicBezTo>
                  <a:cubicBezTo>
                    <a:pt x="76" y="85"/>
                    <a:pt x="1" y="260"/>
                    <a:pt x="51" y="423"/>
                  </a:cubicBezTo>
                  <a:cubicBezTo>
                    <a:pt x="99" y="547"/>
                    <a:pt x="219" y="620"/>
                    <a:pt x="340" y="620"/>
                  </a:cubicBezTo>
                  <a:cubicBezTo>
                    <a:pt x="378" y="620"/>
                    <a:pt x="415" y="612"/>
                    <a:pt x="451" y="598"/>
                  </a:cubicBezTo>
                  <a:cubicBezTo>
                    <a:pt x="613" y="535"/>
                    <a:pt x="688" y="360"/>
                    <a:pt x="626" y="198"/>
                  </a:cubicBezTo>
                  <a:cubicBezTo>
                    <a:pt x="578" y="74"/>
                    <a:pt x="465" y="1"/>
                    <a:pt x="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367714" y="865580"/>
              <a:ext cx="34224" cy="30807"/>
            </a:xfrm>
            <a:custGeom>
              <a:rect b="b" l="l" r="r" t="t"/>
              <a:pathLst>
                <a:path extrusionOk="0" h="604" w="671">
                  <a:moveTo>
                    <a:pt x="317" y="0"/>
                  </a:moveTo>
                  <a:cubicBezTo>
                    <a:pt x="171" y="0"/>
                    <a:pt x="35" y="107"/>
                    <a:pt x="13" y="254"/>
                  </a:cubicBezTo>
                  <a:cubicBezTo>
                    <a:pt x="0" y="341"/>
                    <a:pt x="25" y="416"/>
                    <a:pt x="75" y="491"/>
                  </a:cubicBezTo>
                  <a:lnTo>
                    <a:pt x="63" y="491"/>
                  </a:lnTo>
                  <a:cubicBezTo>
                    <a:pt x="130" y="570"/>
                    <a:pt x="214" y="604"/>
                    <a:pt x="296" y="604"/>
                  </a:cubicBezTo>
                  <a:cubicBezTo>
                    <a:pt x="489" y="604"/>
                    <a:pt x="670" y="419"/>
                    <a:pt x="600" y="191"/>
                  </a:cubicBezTo>
                  <a:cubicBezTo>
                    <a:pt x="600" y="166"/>
                    <a:pt x="588" y="141"/>
                    <a:pt x="563" y="129"/>
                  </a:cubicBezTo>
                  <a:cubicBezTo>
                    <a:pt x="513" y="54"/>
                    <a:pt x="450" y="16"/>
                    <a:pt x="363" y="4"/>
                  </a:cubicBezTo>
                  <a:cubicBezTo>
                    <a:pt x="347" y="2"/>
                    <a:pt x="332" y="0"/>
                    <a:pt x="3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1337724" y="966008"/>
              <a:ext cx="35755" cy="31572"/>
            </a:xfrm>
            <a:custGeom>
              <a:rect b="b" l="l" r="r" t="t"/>
              <a:pathLst>
                <a:path extrusionOk="0" h="619" w="701">
                  <a:moveTo>
                    <a:pt x="355" y="0"/>
                  </a:moveTo>
                  <a:cubicBezTo>
                    <a:pt x="316" y="0"/>
                    <a:pt x="277" y="7"/>
                    <a:pt x="238" y="22"/>
                  </a:cubicBezTo>
                  <a:cubicBezTo>
                    <a:pt x="76" y="84"/>
                    <a:pt x="1" y="259"/>
                    <a:pt x="63" y="422"/>
                  </a:cubicBezTo>
                  <a:cubicBezTo>
                    <a:pt x="111" y="546"/>
                    <a:pt x="224" y="619"/>
                    <a:pt x="347" y="619"/>
                  </a:cubicBezTo>
                  <a:cubicBezTo>
                    <a:pt x="385" y="619"/>
                    <a:pt x="425" y="612"/>
                    <a:pt x="463" y="597"/>
                  </a:cubicBezTo>
                  <a:cubicBezTo>
                    <a:pt x="613" y="534"/>
                    <a:pt x="701" y="359"/>
                    <a:pt x="638" y="197"/>
                  </a:cubicBezTo>
                  <a:cubicBezTo>
                    <a:pt x="591" y="73"/>
                    <a:pt x="478" y="0"/>
                    <a:pt x="3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1085353" y="1219450"/>
              <a:ext cx="41773" cy="31929"/>
            </a:xfrm>
            <a:custGeom>
              <a:rect b="b" l="l" r="r" t="t"/>
              <a:pathLst>
                <a:path extrusionOk="0" h="626" w="819">
                  <a:moveTo>
                    <a:pt x="406" y="0"/>
                  </a:moveTo>
                  <a:cubicBezTo>
                    <a:pt x="396" y="0"/>
                    <a:pt x="385" y="1"/>
                    <a:pt x="375" y="2"/>
                  </a:cubicBezTo>
                  <a:cubicBezTo>
                    <a:pt x="100" y="27"/>
                    <a:pt x="0" y="389"/>
                    <a:pt x="213" y="564"/>
                  </a:cubicBezTo>
                  <a:cubicBezTo>
                    <a:pt x="270" y="606"/>
                    <a:pt x="336" y="626"/>
                    <a:pt x="402" y="626"/>
                  </a:cubicBezTo>
                  <a:cubicBezTo>
                    <a:pt x="493" y="626"/>
                    <a:pt x="584" y="587"/>
                    <a:pt x="650" y="514"/>
                  </a:cubicBezTo>
                  <a:cubicBezTo>
                    <a:pt x="818" y="298"/>
                    <a:pt x="663" y="0"/>
                    <a:pt x="4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1015885" y="1173546"/>
              <a:ext cx="38713" cy="32082"/>
            </a:xfrm>
            <a:custGeom>
              <a:rect b="b" l="l" r="r" t="t"/>
              <a:pathLst>
                <a:path extrusionOk="0" h="629" w="759">
                  <a:moveTo>
                    <a:pt x="383" y="0"/>
                  </a:moveTo>
                  <a:cubicBezTo>
                    <a:pt x="281" y="0"/>
                    <a:pt x="182" y="50"/>
                    <a:pt x="125" y="152"/>
                  </a:cubicBezTo>
                  <a:cubicBezTo>
                    <a:pt x="0" y="339"/>
                    <a:pt x="125" y="602"/>
                    <a:pt x="350" y="627"/>
                  </a:cubicBezTo>
                  <a:cubicBezTo>
                    <a:pt x="362" y="628"/>
                    <a:pt x="374" y="629"/>
                    <a:pt x="386" y="629"/>
                  </a:cubicBezTo>
                  <a:cubicBezTo>
                    <a:pt x="605" y="629"/>
                    <a:pt x="758" y="416"/>
                    <a:pt x="687" y="214"/>
                  </a:cubicBezTo>
                  <a:cubicBezTo>
                    <a:pt x="675" y="189"/>
                    <a:pt x="662" y="164"/>
                    <a:pt x="650" y="139"/>
                  </a:cubicBezTo>
                  <a:cubicBezTo>
                    <a:pt x="582" y="47"/>
                    <a:pt x="481" y="0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963861" y="1030580"/>
              <a:ext cx="38305" cy="27849"/>
            </a:xfrm>
            <a:custGeom>
              <a:rect b="b" l="l" r="r" t="t"/>
              <a:pathLst>
                <a:path extrusionOk="0" h="546" w="751">
                  <a:moveTo>
                    <a:pt x="542" y="1"/>
                  </a:moveTo>
                  <a:cubicBezTo>
                    <a:pt x="314" y="1"/>
                    <a:pt x="0" y="313"/>
                    <a:pt x="233" y="480"/>
                  </a:cubicBezTo>
                  <a:cubicBezTo>
                    <a:pt x="291" y="525"/>
                    <a:pt x="358" y="545"/>
                    <a:pt x="423" y="545"/>
                  </a:cubicBezTo>
                  <a:cubicBezTo>
                    <a:pt x="592" y="545"/>
                    <a:pt x="751" y="408"/>
                    <a:pt x="733" y="218"/>
                  </a:cubicBezTo>
                  <a:cubicBezTo>
                    <a:pt x="733" y="181"/>
                    <a:pt x="720" y="156"/>
                    <a:pt x="720" y="131"/>
                  </a:cubicBezTo>
                  <a:cubicBezTo>
                    <a:pt x="688" y="38"/>
                    <a:pt x="620" y="1"/>
                    <a:pt x="5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1025474" y="1088878"/>
              <a:ext cx="38050" cy="31980"/>
            </a:xfrm>
            <a:custGeom>
              <a:rect b="b" l="l" r="r" t="t"/>
              <a:pathLst>
                <a:path extrusionOk="0" h="627" w="746">
                  <a:moveTo>
                    <a:pt x="365" y="0"/>
                  </a:moveTo>
                  <a:cubicBezTo>
                    <a:pt x="73" y="0"/>
                    <a:pt x="1" y="625"/>
                    <a:pt x="337" y="625"/>
                  </a:cubicBezTo>
                  <a:cubicBezTo>
                    <a:pt x="349" y="626"/>
                    <a:pt x="361" y="627"/>
                    <a:pt x="373" y="627"/>
                  </a:cubicBezTo>
                  <a:cubicBezTo>
                    <a:pt x="592" y="627"/>
                    <a:pt x="745" y="413"/>
                    <a:pt x="674" y="200"/>
                  </a:cubicBezTo>
                  <a:cubicBezTo>
                    <a:pt x="662" y="175"/>
                    <a:pt x="649" y="150"/>
                    <a:pt x="637" y="137"/>
                  </a:cubicBezTo>
                  <a:cubicBezTo>
                    <a:pt x="587" y="62"/>
                    <a:pt x="512" y="25"/>
                    <a:pt x="437" y="12"/>
                  </a:cubicBezTo>
                  <a:cubicBezTo>
                    <a:pt x="412" y="4"/>
                    <a:pt x="388" y="0"/>
                    <a:pt x="3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1342824" y="1053889"/>
              <a:ext cx="34938" cy="31266"/>
            </a:xfrm>
            <a:custGeom>
              <a:rect b="b" l="l" r="r" t="t"/>
              <a:pathLst>
                <a:path extrusionOk="0" h="613" w="685">
                  <a:moveTo>
                    <a:pt x="319" y="0"/>
                  </a:moveTo>
                  <a:cubicBezTo>
                    <a:pt x="178" y="0"/>
                    <a:pt x="43" y="90"/>
                    <a:pt x="13" y="248"/>
                  </a:cubicBezTo>
                  <a:cubicBezTo>
                    <a:pt x="1" y="336"/>
                    <a:pt x="26" y="411"/>
                    <a:pt x="76" y="486"/>
                  </a:cubicBezTo>
                  <a:cubicBezTo>
                    <a:pt x="126" y="548"/>
                    <a:pt x="188" y="586"/>
                    <a:pt x="276" y="611"/>
                  </a:cubicBezTo>
                  <a:cubicBezTo>
                    <a:pt x="287" y="612"/>
                    <a:pt x="299" y="613"/>
                    <a:pt x="310" y="613"/>
                  </a:cubicBezTo>
                  <a:cubicBezTo>
                    <a:pt x="519" y="613"/>
                    <a:pt x="684" y="399"/>
                    <a:pt x="613" y="186"/>
                  </a:cubicBezTo>
                  <a:cubicBezTo>
                    <a:pt x="601" y="161"/>
                    <a:pt x="588" y="136"/>
                    <a:pt x="576" y="123"/>
                  </a:cubicBezTo>
                  <a:cubicBezTo>
                    <a:pt x="506" y="39"/>
                    <a:pt x="411" y="0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1194350" y="1022062"/>
              <a:ext cx="38611" cy="31980"/>
            </a:xfrm>
            <a:custGeom>
              <a:rect b="b" l="l" r="r" t="t"/>
              <a:pathLst>
                <a:path extrusionOk="0" h="627" w="757">
                  <a:moveTo>
                    <a:pt x="387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25" y="598"/>
                    <a:pt x="350" y="623"/>
                  </a:cubicBezTo>
                  <a:cubicBezTo>
                    <a:pt x="367" y="625"/>
                    <a:pt x="383" y="627"/>
                    <a:pt x="399" y="627"/>
                  </a:cubicBezTo>
                  <a:cubicBezTo>
                    <a:pt x="601" y="627"/>
                    <a:pt x="757" y="418"/>
                    <a:pt x="687" y="210"/>
                  </a:cubicBezTo>
                  <a:cubicBezTo>
                    <a:pt x="675" y="185"/>
                    <a:pt x="662" y="160"/>
                    <a:pt x="650" y="135"/>
                  </a:cubicBezTo>
                  <a:cubicBezTo>
                    <a:pt x="583" y="45"/>
                    <a:pt x="485" y="1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1237041" y="1172832"/>
              <a:ext cx="37846" cy="32235"/>
            </a:xfrm>
            <a:custGeom>
              <a:rect b="b" l="l" r="r" t="t"/>
              <a:pathLst>
                <a:path extrusionOk="0" h="632" w="742">
                  <a:moveTo>
                    <a:pt x="337" y="0"/>
                  </a:moveTo>
                  <a:cubicBezTo>
                    <a:pt x="192" y="0"/>
                    <a:pt x="48" y="98"/>
                    <a:pt x="25" y="266"/>
                  </a:cubicBezTo>
                  <a:cubicBezTo>
                    <a:pt x="0" y="441"/>
                    <a:pt x="113" y="591"/>
                    <a:pt x="288" y="628"/>
                  </a:cubicBezTo>
                  <a:cubicBezTo>
                    <a:pt x="303" y="630"/>
                    <a:pt x="318" y="631"/>
                    <a:pt x="333" y="631"/>
                  </a:cubicBezTo>
                  <a:cubicBezTo>
                    <a:pt x="582" y="631"/>
                    <a:pt x="741" y="341"/>
                    <a:pt x="588" y="128"/>
                  </a:cubicBezTo>
                  <a:cubicBezTo>
                    <a:pt x="524" y="41"/>
                    <a:pt x="430" y="0"/>
                    <a:pt x="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1100859" y="1135394"/>
              <a:ext cx="36724" cy="28869"/>
            </a:xfrm>
            <a:custGeom>
              <a:rect b="b" l="l" r="r" t="t"/>
              <a:pathLst>
                <a:path extrusionOk="0" h="566" w="720">
                  <a:moveTo>
                    <a:pt x="402" y="0"/>
                  </a:moveTo>
                  <a:cubicBezTo>
                    <a:pt x="190" y="0"/>
                    <a:pt x="0" y="218"/>
                    <a:pt x="121" y="450"/>
                  </a:cubicBezTo>
                  <a:cubicBezTo>
                    <a:pt x="186" y="530"/>
                    <a:pt x="270" y="565"/>
                    <a:pt x="353" y="565"/>
                  </a:cubicBezTo>
                  <a:cubicBezTo>
                    <a:pt x="539" y="565"/>
                    <a:pt x="719" y="388"/>
                    <a:pt x="658" y="163"/>
                  </a:cubicBezTo>
                  <a:cubicBezTo>
                    <a:pt x="646" y="138"/>
                    <a:pt x="633" y="113"/>
                    <a:pt x="621" y="88"/>
                  </a:cubicBezTo>
                  <a:cubicBezTo>
                    <a:pt x="553" y="26"/>
                    <a:pt x="476" y="0"/>
                    <a:pt x="4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1037154" y="988450"/>
              <a:ext cx="40753" cy="32235"/>
            </a:xfrm>
            <a:custGeom>
              <a:rect b="b" l="l" r="r" t="t"/>
              <a:pathLst>
                <a:path extrusionOk="0" h="632" w="799">
                  <a:moveTo>
                    <a:pt x="414" y="1"/>
                  </a:moveTo>
                  <a:cubicBezTo>
                    <a:pt x="204" y="1"/>
                    <a:pt x="1" y="223"/>
                    <a:pt x="133" y="469"/>
                  </a:cubicBezTo>
                  <a:cubicBezTo>
                    <a:pt x="196" y="583"/>
                    <a:pt x="298" y="632"/>
                    <a:pt x="400" y="632"/>
                  </a:cubicBezTo>
                  <a:cubicBezTo>
                    <a:pt x="600" y="632"/>
                    <a:pt x="799" y="447"/>
                    <a:pt x="708" y="207"/>
                  </a:cubicBezTo>
                  <a:cubicBezTo>
                    <a:pt x="695" y="182"/>
                    <a:pt x="683" y="157"/>
                    <a:pt x="658" y="132"/>
                  </a:cubicBezTo>
                  <a:cubicBezTo>
                    <a:pt x="591" y="40"/>
                    <a:pt x="502" y="1"/>
                    <a:pt x="4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1151608" y="1273515"/>
              <a:ext cx="34938" cy="31674"/>
            </a:xfrm>
            <a:custGeom>
              <a:rect b="b" l="l" r="r" t="t"/>
              <a:pathLst>
                <a:path extrusionOk="0" h="621" w="685">
                  <a:moveTo>
                    <a:pt x="325" y="0"/>
                  </a:moveTo>
                  <a:cubicBezTo>
                    <a:pt x="183" y="0"/>
                    <a:pt x="39" y="91"/>
                    <a:pt x="13" y="266"/>
                  </a:cubicBezTo>
                  <a:cubicBezTo>
                    <a:pt x="1" y="341"/>
                    <a:pt x="26" y="429"/>
                    <a:pt x="76" y="491"/>
                  </a:cubicBezTo>
                  <a:cubicBezTo>
                    <a:pt x="142" y="582"/>
                    <a:pt x="233" y="621"/>
                    <a:pt x="323" y="621"/>
                  </a:cubicBezTo>
                  <a:cubicBezTo>
                    <a:pt x="507" y="621"/>
                    <a:pt x="684" y="459"/>
                    <a:pt x="626" y="241"/>
                  </a:cubicBezTo>
                  <a:cubicBezTo>
                    <a:pt x="590" y="79"/>
                    <a:pt x="458" y="0"/>
                    <a:pt x="3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1282945" y="897458"/>
              <a:ext cx="37183" cy="32235"/>
            </a:xfrm>
            <a:custGeom>
              <a:rect b="b" l="l" r="r" t="t"/>
              <a:pathLst>
                <a:path extrusionOk="0" h="632" w="729">
                  <a:moveTo>
                    <a:pt x="319" y="1"/>
                  </a:moveTo>
                  <a:cubicBezTo>
                    <a:pt x="174" y="1"/>
                    <a:pt x="35" y="99"/>
                    <a:pt x="13" y="266"/>
                  </a:cubicBezTo>
                  <a:cubicBezTo>
                    <a:pt x="0" y="354"/>
                    <a:pt x="13" y="429"/>
                    <a:pt x="63" y="504"/>
                  </a:cubicBezTo>
                  <a:cubicBezTo>
                    <a:pt x="113" y="566"/>
                    <a:pt x="188" y="604"/>
                    <a:pt x="263" y="629"/>
                  </a:cubicBezTo>
                  <a:cubicBezTo>
                    <a:pt x="278" y="631"/>
                    <a:pt x="293" y="632"/>
                    <a:pt x="308" y="632"/>
                  </a:cubicBezTo>
                  <a:cubicBezTo>
                    <a:pt x="559" y="632"/>
                    <a:pt x="728" y="341"/>
                    <a:pt x="575" y="129"/>
                  </a:cubicBezTo>
                  <a:cubicBezTo>
                    <a:pt x="507" y="41"/>
                    <a:pt x="412" y="1"/>
                    <a:pt x="3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1425044" y="929336"/>
              <a:ext cx="37234" cy="32235"/>
            </a:xfrm>
            <a:custGeom>
              <a:rect b="b" l="l" r="r" t="t"/>
              <a:pathLst>
                <a:path extrusionOk="0" h="632" w="730">
                  <a:moveTo>
                    <a:pt x="329" y="1"/>
                  </a:moveTo>
                  <a:cubicBezTo>
                    <a:pt x="186" y="1"/>
                    <a:pt x="44" y="99"/>
                    <a:pt x="13" y="266"/>
                  </a:cubicBezTo>
                  <a:cubicBezTo>
                    <a:pt x="1" y="341"/>
                    <a:pt x="26" y="429"/>
                    <a:pt x="76" y="491"/>
                  </a:cubicBezTo>
                  <a:cubicBezTo>
                    <a:pt x="126" y="566"/>
                    <a:pt x="201" y="616"/>
                    <a:pt x="288" y="628"/>
                  </a:cubicBezTo>
                  <a:cubicBezTo>
                    <a:pt x="303" y="631"/>
                    <a:pt x="317" y="632"/>
                    <a:pt x="331" y="632"/>
                  </a:cubicBezTo>
                  <a:cubicBezTo>
                    <a:pt x="570" y="632"/>
                    <a:pt x="729" y="341"/>
                    <a:pt x="576" y="129"/>
                  </a:cubicBezTo>
                  <a:cubicBezTo>
                    <a:pt x="512" y="41"/>
                    <a:pt x="420" y="1"/>
                    <a:pt x="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1487524" y="1085665"/>
              <a:ext cx="38917" cy="31266"/>
            </a:xfrm>
            <a:custGeom>
              <a:rect b="b" l="l" r="r" t="t"/>
              <a:pathLst>
                <a:path extrusionOk="0" h="613" w="763">
                  <a:moveTo>
                    <a:pt x="400" y="0"/>
                  </a:moveTo>
                  <a:cubicBezTo>
                    <a:pt x="51" y="25"/>
                    <a:pt x="1" y="513"/>
                    <a:pt x="338" y="613"/>
                  </a:cubicBezTo>
                  <a:cubicBezTo>
                    <a:pt x="688" y="600"/>
                    <a:pt x="763" y="113"/>
                    <a:pt x="4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1403418" y="1182676"/>
              <a:ext cx="35703" cy="31317"/>
            </a:xfrm>
            <a:custGeom>
              <a:rect b="b" l="l" r="r" t="t"/>
              <a:pathLst>
                <a:path extrusionOk="0" h="614" w="700">
                  <a:moveTo>
                    <a:pt x="354" y="1"/>
                  </a:moveTo>
                  <a:cubicBezTo>
                    <a:pt x="315" y="1"/>
                    <a:pt x="276" y="8"/>
                    <a:pt x="237" y="23"/>
                  </a:cubicBezTo>
                  <a:cubicBezTo>
                    <a:pt x="75" y="85"/>
                    <a:pt x="0" y="260"/>
                    <a:pt x="63" y="423"/>
                  </a:cubicBezTo>
                  <a:cubicBezTo>
                    <a:pt x="112" y="541"/>
                    <a:pt x="232" y="613"/>
                    <a:pt x="360" y="613"/>
                  </a:cubicBezTo>
                  <a:cubicBezTo>
                    <a:pt x="394" y="613"/>
                    <a:pt x="428" y="608"/>
                    <a:pt x="462" y="598"/>
                  </a:cubicBezTo>
                  <a:cubicBezTo>
                    <a:pt x="625" y="535"/>
                    <a:pt x="700" y="348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1378017" y="1251991"/>
              <a:ext cx="39427" cy="31725"/>
            </a:xfrm>
            <a:custGeom>
              <a:rect b="b" l="l" r="r" t="t"/>
              <a:pathLst>
                <a:path extrusionOk="0" h="622" w="773">
                  <a:moveTo>
                    <a:pt x="392" y="0"/>
                  </a:moveTo>
                  <a:cubicBezTo>
                    <a:pt x="164" y="0"/>
                    <a:pt x="1" y="219"/>
                    <a:pt x="98" y="438"/>
                  </a:cubicBezTo>
                  <a:cubicBezTo>
                    <a:pt x="152" y="559"/>
                    <a:pt x="266" y="622"/>
                    <a:pt x="382" y="622"/>
                  </a:cubicBezTo>
                  <a:cubicBezTo>
                    <a:pt x="483" y="622"/>
                    <a:pt x="584" y="575"/>
                    <a:pt x="648" y="476"/>
                  </a:cubicBezTo>
                  <a:cubicBezTo>
                    <a:pt x="773" y="276"/>
                    <a:pt x="635" y="13"/>
                    <a:pt x="411" y="1"/>
                  </a:cubicBezTo>
                  <a:cubicBezTo>
                    <a:pt x="404" y="1"/>
                    <a:pt x="398" y="0"/>
                    <a:pt x="3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1059902" y="922042"/>
              <a:ext cx="37744" cy="28104"/>
            </a:xfrm>
            <a:custGeom>
              <a:rect b="b" l="l" r="r" t="t"/>
              <a:pathLst>
                <a:path extrusionOk="0" h="551" w="740">
                  <a:moveTo>
                    <a:pt x="357" y="0"/>
                  </a:moveTo>
                  <a:cubicBezTo>
                    <a:pt x="176" y="0"/>
                    <a:pt x="1" y="158"/>
                    <a:pt x="49" y="384"/>
                  </a:cubicBezTo>
                  <a:cubicBezTo>
                    <a:pt x="75" y="502"/>
                    <a:pt x="169" y="551"/>
                    <a:pt x="275" y="551"/>
                  </a:cubicBezTo>
                  <a:cubicBezTo>
                    <a:pt x="484" y="551"/>
                    <a:pt x="740" y="366"/>
                    <a:pt x="624" y="159"/>
                  </a:cubicBezTo>
                  <a:cubicBezTo>
                    <a:pt x="558" y="48"/>
                    <a:pt x="456" y="0"/>
                    <a:pt x="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1304061" y="827327"/>
              <a:ext cx="37744" cy="27849"/>
            </a:xfrm>
            <a:custGeom>
              <a:rect b="b" l="l" r="r" t="t"/>
              <a:pathLst>
                <a:path extrusionOk="0" h="546" w="740">
                  <a:moveTo>
                    <a:pt x="355" y="1"/>
                  </a:moveTo>
                  <a:cubicBezTo>
                    <a:pt x="175" y="1"/>
                    <a:pt x="0" y="154"/>
                    <a:pt x="49" y="379"/>
                  </a:cubicBezTo>
                  <a:cubicBezTo>
                    <a:pt x="74" y="497"/>
                    <a:pt x="168" y="546"/>
                    <a:pt x="274" y="546"/>
                  </a:cubicBezTo>
                  <a:cubicBezTo>
                    <a:pt x="483" y="546"/>
                    <a:pt x="739" y="361"/>
                    <a:pt x="623" y="154"/>
                  </a:cubicBezTo>
                  <a:cubicBezTo>
                    <a:pt x="557" y="47"/>
                    <a:pt x="455" y="1"/>
                    <a:pt x="3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1138857" y="879913"/>
              <a:ext cx="36163" cy="30144"/>
            </a:xfrm>
            <a:custGeom>
              <a:rect b="b" l="l" r="r" t="t"/>
              <a:pathLst>
                <a:path extrusionOk="0" h="591" w="709">
                  <a:moveTo>
                    <a:pt x="395" y="1"/>
                  </a:moveTo>
                  <a:cubicBezTo>
                    <a:pt x="192" y="1"/>
                    <a:pt x="1" y="208"/>
                    <a:pt x="101" y="435"/>
                  </a:cubicBezTo>
                  <a:cubicBezTo>
                    <a:pt x="138" y="510"/>
                    <a:pt x="226" y="573"/>
                    <a:pt x="313" y="585"/>
                  </a:cubicBezTo>
                  <a:cubicBezTo>
                    <a:pt x="332" y="588"/>
                    <a:pt x="350" y="590"/>
                    <a:pt x="368" y="590"/>
                  </a:cubicBezTo>
                  <a:cubicBezTo>
                    <a:pt x="556" y="590"/>
                    <a:pt x="709" y="417"/>
                    <a:pt x="663" y="223"/>
                  </a:cubicBezTo>
                  <a:cubicBezTo>
                    <a:pt x="663" y="198"/>
                    <a:pt x="651" y="185"/>
                    <a:pt x="651" y="173"/>
                  </a:cubicBezTo>
                  <a:cubicBezTo>
                    <a:pt x="638" y="148"/>
                    <a:pt x="626" y="123"/>
                    <a:pt x="613" y="98"/>
                  </a:cubicBezTo>
                  <a:cubicBezTo>
                    <a:pt x="548" y="30"/>
                    <a:pt x="471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1702304" y="1069241"/>
              <a:ext cx="34173" cy="31113"/>
            </a:xfrm>
            <a:custGeom>
              <a:rect b="b" l="l" r="r" t="t"/>
              <a:pathLst>
                <a:path extrusionOk="0" h="610" w="670">
                  <a:moveTo>
                    <a:pt x="347" y="1"/>
                  </a:moveTo>
                  <a:cubicBezTo>
                    <a:pt x="258" y="1"/>
                    <a:pt x="170" y="39"/>
                    <a:pt x="113" y="110"/>
                  </a:cubicBezTo>
                  <a:cubicBezTo>
                    <a:pt x="1" y="247"/>
                    <a:pt x="26" y="435"/>
                    <a:pt x="163" y="547"/>
                  </a:cubicBezTo>
                  <a:lnTo>
                    <a:pt x="151" y="547"/>
                  </a:lnTo>
                  <a:cubicBezTo>
                    <a:pt x="211" y="591"/>
                    <a:pt x="276" y="610"/>
                    <a:pt x="340" y="610"/>
                  </a:cubicBezTo>
                  <a:cubicBezTo>
                    <a:pt x="513" y="610"/>
                    <a:pt x="669" y="465"/>
                    <a:pt x="651" y="272"/>
                  </a:cubicBezTo>
                  <a:cubicBezTo>
                    <a:pt x="651" y="247"/>
                    <a:pt x="651" y="222"/>
                    <a:pt x="638" y="197"/>
                  </a:cubicBezTo>
                  <a:cubicBezTo>
                    <a:pt x="613" y="147"/>
                    <a:pt x="588" y="97"/>
                    <a:pt x="538" y="72"/>
                  </a:cubicBezTo>
                  <a:cubicBezTo>
                    <a:pt x="484" y="23"/>
                    <a:pt x="415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1782636" y="1023388"/>
              <a:ext cx="38305" cy="31878"/>
            </a:xfrm>
            <a:custGeom>
              <a:rect b="b" l="l" r="r" t="t"/>
              <a:pathLst>
                <a:path extrusionOk="0" h="625" w="751">
                  <a:moveTo>
                    <a:pt x="403" y="1"/>
                  </a:moveTo>
                  <a:cubicBezTo>
                    <a:pt x="343" y="1"/>
                    <a:pt x="281" y="19"/>
                    <a:pt x="226" y="59"/>
                  </a:cubicBezTo>
                  <a:cubicBezTo>
                    <a:pt x="1" y="234"/>
                    <a:pt x="88" y="584"/>
                    <a:pt x="363" y="621"/>
                  </a:cubicBezTo>
                  <a:cubicBezTo>
                    <a:pt x="378" y="624"/>
                    <a:pt x="393" y="625"/>
                    <a:pt x="409" y="625"/>
                  </a:cubicBezTo>
                  <a:cubicBezTo>
                    <a:pt x="555" y="625"/>
                    <a:pt x="690" y="519"/>
                    <a:pt x="713" y="372"/>
                  </a:cubicBezTo>
                  <a:cubicBezTo>
                    <a:pt x="750" y="165"/>
                    <a:pt x="583" y="1"/>
                    <a:pt x="4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1637987" y="995591"/>
              <a:ext cx="40345" cy="32133"/>
            </a:xfrm>
            <a:custGeom>
              <a:rect b="b" l="l" r="r" t="t"/>
              <a:pathLst>
                <a:path extrusionOk="0" h="630" w="791">
                  <a:moveTo>
                    <a:pt x="417" y="0"/>
                  </a:moveTo>
                  <a:cubicBezTo>
                    <a:pt x="204" y="0"/>
                    <a:pt x="1" y="227"/>
                    <a:pt x="125" y="467"/>
                  </a:cubicBezTo>
                  <a:cubicBezTo>
                    <a:pt x="188" y="581"/>
                    <a:pt x="290" y="629"/>
                    <a:pt x="392" y="629"/>
                  </a:cubicBezTo>
                  <a:cubicBezTo>
                    <a:pt x="592" y="629"/>
                    <a:pt x="791" y="444"/>
                    <a:pt x="700" y="204"/>
                  </a:cubicBezTo>
                  <a:cubicBezTo>
                    <a:pt x="687" y="179"/>
                    <a:pt x="675" y="154"/>
                    <a:pt x="662" y="129"/>
                  </a:cubicBezTo>
                  <a:cubicBezTo>
                    <a:pt x="593" y="39"/>
                    <a:pt x="504" y="0"/>
                    <a:pt x="4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1660990" y="910413"/>
              <a:ext cx="35040" cy="32031"/>
            </a:xfrm>
            <a:custGeom>
              <a:rect b="b" l="l" r="r" t="t"/>
              <a:pathLst>
                <a:path extrusionOk="0" h="628" w="687">
                  <a:moveTo>
                    <a:pt x="364" y="0"/>
                  </a:moveTo>
                  <a:cubicBezTo>
                    <a:pt x="236" y="0"/>
                    <a:pt x="108" y="73"/>
                    <a:pt x="61" y="225"/>
                  </a:cubicBezTo>
                  <a:cubicBezTo>
                    <a:pt x="1" y="450"/>
                    <a:pt x="186" y="627"/>
                    <a:pt x="377" y="627"/>
                  </a:cubicBezTo>
                  <a:cubicBezTo>
                    <a:pt x="461" y="627"/>
                    <a:pt x="546" y="593"/>
                    <a:pt x="611" y="512"/>
                  </a:cubicBezTo>
                  <a:cubicBezTo>
                    <a:pt x="661" y="437"/>
                    <a:pt x="686" y="362"/>
                    <a:pt x="674" y="275"/>
                  </a:cubicBezTo>
                  <a:cubicBezTo>
                    <a:pt x="654" y="95"/>
                    <a:pt x="509" y="0"/>
                    <a:pt x="3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1738007" y="908373"/>
              <a:ext cx="38101" cy="32082"/>
            </a:xfrm>
            <a:custGeom>
              <a:rect b="b" l="l" r="r" t="t"/>
              <a:pathLst>
                <a:path extrusionOk="0" h="629" w="747">
                  <a:moveTo>
                    <a:pt x="376" y="1"/>
                  </a:moveTo>
                  <a:cubicBezTo>
                    <a:pt x="273" y="1"/>
                    <a:pt x="170" y="51"/>
                    <a:pt x="113" y="152"/>
                  </a:cubicBezTo>
                  <a:cubicBezTo>
                    <a:pt x="1" y="340"/>
                    <a:pt x="113" y="602"/>
                    <a:pt x="338" y="627"/>
                  </a:cubicBezTo>
                  <a:cubicBezTo>
                    <a:pt x="350" y="628"/>
                    <a:pt x="362" y="629"/>
                    <a:pt x="374" y="629"/>
                  </a:cubicBezTo>
                  <a:cubicBezTo>
                    <a:pt x="593" y="629"/>
                    <a:pt x="747" y="416"/>
                    <a:pt x="676" y="215"/>
                  </a:cubicBezTo>
                  <a:cubicBezTo>
                    <a:pt x="663" y="190"/>
                    <a:pt x="651" y="165"/>
                    <a:pt x="638" y="140"/>
                  </a:cubicBezTo>
                  <a:cubicBezTo>
                    <a:pt x="577" y="48"/>
                    <a:pt x="476" y="1"/>
                    <a:pt x="3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1811964" y="951676"/>
              <a:ext cx="35755" cy="31266"/>
            </a:xfrm>
            <a:custGeom>
              <a:rect b="b" l="l" r="r" t="t"/>
              <a:pathLst>
                <a:path extrusionOk="0" h="613" w="701">
                  <a:moveTo>
                    <a:pt x="340" y="0"/>
                  </a:moveTo>
                  <a:cubicBezTo>
                    <a:pt x="306" y="0"/>
                    <a:pt x="272" y="5"/>
                    <a:pt x="238" y="16"/>
                  </a:cubicBezTo>
                  <a:cubicBezTo>
                    <a:pt x="88" y="78"/>
                    <a:pt x="0" y="265"/>
                    <a:pt x="63" y="415"/>
                  </a:cubicBezTo>
                  <a:cubicBezTo>
                    <a:pt x="111" y="539"/>
                    <a:pt x="224" y="612"/>
                    <a:pt x="347" y="612"/>
                  </a:cubicBezTo>
                  <a:cubicBezTo>
                    <a:pt x="385" y="612"/>
                    <a:pt x="424" y="605"/>
                    <a:pt x="463" y="590"/>
                  </a:cubicBezTo>
                  <a:cubicBezTo>
                    <a:pt x="625" y="528"/>
                    <a:pt x="700" y="353"/>
                    <a:pt x="638" y="190"/>
                  </a:cubicBezTo>
                  <a:cubicBezTo>
                    <a:pt x="588" y="72"/>
                    <a:pt x="468" y="0"/>
                    <a:pt x="3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1613097" y="778261"/>
              <a:ext cx="34836" cy="29838"/>
            </a:xfrm>
            <a:custGeom>
              <a:rect b="b" l="l" r="r" t="t"/>
              <a:pathLst>
                <a:path extrusionOk="0" h="585" w="683">
                  <a:moveTo>
                    <a:pt x="314" y="0"/>
                  </a:moveTo>
                  <a:cubicBezTo>
                    <a:pt x="161" y="0"/>
                    <a:pt x="36" y="107"/>
                    <a:pt x="13" y="254"/>
                  </a:cubicBezTo>
                  <a:cubicBezTo>
                    <a:pt x="0" y="341"/>
                    <a:pt x="13" y="429"/>
                    <a:pt x="63" y="491"/>
                  </a:cubicBezTo>
                  <a:cubicBezTo>
                    <a:pt x="128" y="556"/>
                    <a:pt x="204" y="584"/>
                    <a:pt x="278" y="584"/>
                  </a:cubicBezTo>
                  <a:cubicBezTo>
                    <a:pt x="489" y="584"/>
                    <a:pt x="683" y="360"/>
                    <a:pt x="563" y="129"/>
                  </a:cubicBezTo>
                  <a:cubicBezTo>
                    <a:pt x="513" y="54"/>
                    <a:pt x="438" y="16"/>
                    <a:pt x="363" y="4"/>
                  </a:cubicBezTo>
                  <a:cubicBezTo>
                    <a:pt x="346" y="2"/>
                    <a:pt x="330" y="0"/>
                    <a:pt x="3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694041" y="752350"/>
              <a:ext cx="34734" cy="32031"/>
            </a:xfrm>
            <a:custGeom>
              <a:rect b="b" l="l" r="r" t="t"/>
              <a:pathLst>
                <a:path extrusionOk="0" h="628" w="681">
                  <a:moveTo>
                    <a:pt x="355" y="1"/>
                  </a:moveTo>
                  <a:cubicBezTo>
                    <a:pt x="265" y="1"/>
                    <a:pt x="175" y="39"/>
                    <a:pt x="113" y="125"/>
                  </a:cubicBezTo>
                  <a:cubicBezTo>
                    <a:pt x="1" y="249"/>
                    <a:pt x="26" y="449"/>
                    <a:pt x="150" y="549"/>
                  </a:cubicBezTo>
                  <a:cubicBezTo>
                    <a:pt x="215" y="603"/>
                    <a:pt x="287" y="627"/>
                    <a:pt x="356" y="627"/>
                  </a:cubicBezTo>
                  <a:cubicBezTo>
                    <a:pt x="527" y="627"/>
                    <a:pt x="681" y="479"/>
                    <a:pt x="663" y="274"/>
                  </a:cubicBezTo>
                  <a:cubicBezTo>
                    <a:pt x="647" y="104"/>
                    <a:pt x="502" y="1"/>
                    <a:pt x="3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1578975" y="850483"/>
              <a:ext cx="36724" cy="29787"/>
            </a:xfrm>
            <a:custGeom>
              <a:rect b="b" l="l" r="r" t="t"/>
              <a:pathLst>
                <a:path extrusionOk="0" h="584" w="720">
                  <a:moveTo>
                    <a:pt x="380" y="1"/>
                  </a:moveTo>
                  <a:cubicBezTo>
                    <a:pt x="289" y="1"/>
                    <a:pt x="198" y="40"/>
                    <a:pt x="132" y="113"/>
                  </a:cubicBezTo>
                  <a:cubicBezTo>
                    <a:pt x="0" y="348"/>
                    <a:pt x="195" y="584"/>
                    <a:pt x="411" y="584"/>
                  </a:cubicBezTo>
                  <a:cubicBezTo>
                    <a:pt x="482" y="584"/>
                    <a:pt x="555" y="558"/>
                    <a:pt x="619" y="500"/>
                  </a:cubicBezTo>
                  <a:cubicBezTo>
                    <a:pt x="719" y="362"/>
                    <a:pt x="694" y="175"/>
                    <a:pt x="569" y="63"/>
                  </a:cubicBezTo>
                  <a:cubicBezTo>
                    <a:pt x="512" y="21"/>
                    <a:pt x="446" y="1"/>
                    <a:pt x="3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1753309" y="827021"/>
              <a:ext cx="35755" cy="31623"/>
            </a:xfrm>
            <a:custGeom>
              <a:rect b="b" l="l" r="r" t="t"/>
              <a:pathLst>
                <a:path extrusionOk="0" h="620" w="701">
                  <a:moveTo>
                    <a:pt x="354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1" y="546"/>
                    <a:pt x="224" y="619"/>
                    <a:pt x="347" y="619"/>
                  </a:cubicBezTo>
                  <a:cubicBezTo>
                    <a:pt x="385" y="619"/>
                    <a:pt x="425" y="612"/>
                    <a:pt x="463" y="598"/>
                  </a:cubicBezTo>
                  <a:cubicBezTo>
                    <a:pt x="626" y="535"/>
                    <a:pt x="701" y="360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1842771" y="679465"/>
              <a:ext cx="40192" cy="32082"/>
            </a:xfrm>
            <a:custGeom>
              <a:rect b="b" l="l" r="r" t="t"/>
              <a:pathLst>
                <a:path extrusionOk="0" h="629" w="788">
                  <a:moveTo>
                    <a:pt x="414" y="0"/>
                  </a:moveTo>
                  <a:cubicBezTo>
                    <a:pt x="201" y="0"/>
                    <a:pt x="1" y="227"/>
                    <a:pt x="134" y="466"/>
                  </a:cubicBezTo>
                  <a:cubicBezTo>
                    <a:pt x="197" y="580"/>
                    <a:pt x="298" y="629"/>
                    <a:pt x="398" y="629"/>
                  </a:cubicBezTo>
                  <a:cubicBezTo>
                    <a:pt x="593" y="629"/>
                    <a:pt x="787" y="444"/>
                    <a:pt x="696" y="204"/>
                  </a:cubicBezTo>
                  <a:cubicBezTo>
                    <a:pt x="684" y="166"/>
                    <a:pt x="671" y="154"/>
                    <a:pt x="659" y="129"/>
                  </a:cubicBezTo>
                  <a:cubicBezTo>
                    <a:pt x="590" y="38"/>
                    <a:pt x="501" y="0"/>
                    <a:pt x="4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1817064" y="779944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88" y="83"/>
                    <a:pt x="0" y="258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4" y="611"/>
                    <a:pt x="463" y="596"/>
                  </a:cubicBezTo>
                  <a:cubicBezTo>
                    <a:pt x="625" y="533"/>
                    <a:pt x="700" y="358"/>
                    <a:pt x="638" y="196"/>
                  </a:cubicBezTo>
                  <a:cubicBezTo>
                    <a:pt x="589" y="79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1552555" y="1117696"/>
              <a:ext cx="38611" cy="31980"/>
            </a:xfrm>
            <a:custGeom>
              <a:rect b="b" l="l" r="r" t="t"/>
              <a:pathLst>
                <a:path extrusionOk="0" h="627" w="757">
                  <a:moveTo>
                    <a:pt x="385" y="0"/>
                  </a:moveTo>
                  <a:cubicBezTo>
                    <a:pt x="282" y="0"/>
                    <a:pt x="177" y="50"/>
                    <a:pt x="113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7" y="625"/>
                    <a:pt x="383" y="626"/>
                    <a:pt x="400" y="626"/>
                  </a:cubicBezTo>
                  <a:cubicBezTo>
                    <a:pt x="601" y="626"/>
                    <a:pt x="757" y="418"/>
                    <a:pt x="688" y="210"/>
                  </a:cubicBezTo>
                  <a:cubicBezTo>
                    <a:pt x="675" y="185"/>
                    <a:pt x="663" y="160"/>
                    <a:pt x="638" y="135"/>
                  </a:cubicBezTo>
                  <a:cubicBezTo>
                    <a:pt x="577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1564643" y="1033232"/>
              <a:ext cx="42232" cy="31623"/>
            </a:xfrm>
            <a:custGeom>
              <a:rect b="b" l="l" r="r" t="t"/>
              <a:pathLst>
                <a:path extrusionOk="0" h="620" w="828">
                  <a:moveTo>
                    <a:pt x="421" y="1"/>
                  </a:moveTo>
                  <a:cubicBezTo>
                    <a:pt x="406" y="1"/>
                    <a:pt x="391" y="2"/>
                    <a:pt x="376" y="4"/>
                  </a:cubicBezTo>
                  <a:cubicBezTo>
                    <a:pt x="101" y="29"/>
                    <a:pt x="1" y="379"/>
                    <a:pt x="226" y="553"/>
                  </a:cubicBezTo>
                  <a:cubicBezTo>
                    <a:pt x="280" y="597"/>
                    <a:pt x="348" y="619"/>
                    <a:pt x="416" y="619"/>
                  </a:cubicBezTo>
                  <a:cubicBezTo>
                    <a:pt x="505" y="619"/>
                    <a:pt x="594" y="581"/>
                    <a:pt x="651" y="503"/>
                  </a:cubicBezTo>
                  <a:cubicBezTo>
                    <a:pt x="828" y="302"/>
                    <a:pt x="681" y="1"/>
                    <a:pt x="4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1495838" y="987634"/>
              <a:ext cx="38662" cy="31878"/>
            </a:xfrm>
            <a:custGeom>
              <a:rect b="b" l="l" r="r" t="t"/>
              <a:pathLst>
                <a:path extrusionOk="0" h="625" w="758">
                  <a:moveTo>
                    <a:pt x="385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13" y="598"/>
                    <a:pt x="337" y="623"/>
                  </a:cubicBezTo>
                  <a:cubicBezTo>
                    <a:pt x="350" y="624"/>
                    <a:pt x="362" y="625"/>
                    <a:pt x="374" y="625"/>
                  </a:cubicBezTo>
                  <a:cubicBezTo>
                    <a:pt x="593" y="625"/>
                    <a:pt x="758" y="412"/>
                    <a:pt x="675" y="210"/>
                  </a:cubicBezTo>
                  <a:cubicBezTo>
                    <a:pt x="662" y="185"/>
                    <a:pt x="650" y="160"/>
                    <a:pt x="637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1443405" y="844720"/>
              <a:ext cx="38254" cy="28104"/>
            </a:xfrm>
            <a:custGeom>
              <a:rect b="b" l="l" r="r" t="t"/>
              <a:pathLst>
                <a:path extrusionOk="0" h="551" w="750">
                  <a:moveTo>
                    <a:pt x="533" y="1"/>
                  </a:moveTo>
                  <a:cubicBezTo>
                    <a:pt x="306" y="1"/>
                    <a:pt x="1" y="313"/>
                    <a:pt x="241" y="488"/>
                  </a:cubicBezTo>
                  <a:cubicBezTo>
                    <a:pt x="298" y="531"/>
                    <a:pt x="361" y="551"/>
                    <a:pt x="422" y="551"/>
                  </a:cubicBezTo>
                  <a:cubicBezTo>
                    <a:pt x="591" y="551"/>
                    <a:pt x="750" y="405"/>
                    <a:pt x="741" y="213"/>
                  </a:cubicBezTo>
                  <a:cubicBezTo>
                    <a:pt x="728" y="188"/>
                    <a:pt x="728" y="163"/>
                    <a:pt x="716" y="138"/>
                  </a:cubicBezTo>
                  <a:cubicBezTo>
                    <a:pt x="683" y="40"/>
                    <a:pt x="613" y="1"/>
                    <a:pt x="5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505427" y="902763"/>
              <a:ext cx="38050" cy="31980"/>
            </a:xfrm>
            <a:custGeom>
              <a:rect b="b" l="l" r="r" t="t"/>
              <a:pathLst>
                <a:path extrusionOk="0" h="627" w="746">
                  <a:moveTo>
                    <a:pt x="355" y="0"/>
                  </a:moveTo>
                  <a:cubicBezTo>
                    <a:pt x="73" y="0"/>
                    <a:pt x="1" y="625"/>
                    <a:pt x="337" y="625"/>
                  </a:cubicBezTo>
                  <a:cubicBezTo>
                    <a:pt x="348" y="626"/>
                    <a:pt x="360" y="627"/>
                    <a:pt x="371" y="627"/>
                  </a:cubicBezTo>
                  <a:cubicBezTo>
                    <a:pt x="580" y="627"/>
                    <a:pt x="745" y="413"/>
                    <a:pt x="674" y="200"/>
                  </a:cubicBezTo>
                  <a:cubicBezTo>
                    <a:pt x="662" y="175"/>
                    <a:pt x="649" y="150"/>
                    <a:pt x="637" y="137"/>
                  </a:cubicBezTo>
                  <a:cubicBezTo>
                    <a:pt x="587" y="62"/>
                    <a:pt x="512" y="25"/>
                    <a:pt x="424" y="12"/>
                  </a:cubicBezTo>
                  <a:cubicBezTo>
                    <a:pt x="400" y="4"/>
                    <a:pt x="377" y="0"/>
                    <a:pt x="3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817676" y="866856"/>
              <a:ext cx="38458" cy="32133"/>
            </a:xfrm>
            <a:custGeom>
              <a:rect b="b" l="l" r="r" t="t"/>
              <a:pathLst>
                <a:path extrusionOk="0" h="630" w="754">
                  <a:moveTo>
                    <a:pt x="412" y="1"/>
                  </a:moveTo>
                  <a:cubicBezTo>
                    <a:pt x="349" y="1"/>
                    <a:pt x="284" y="21"/>
                    <a:pt x="226" y="66"/>
                  </a:cubicBezTo>
                  <a:cubicBezTo>
                    <a:pt x="1" y="229"/>
                    <a:pt x="88" y="579"/>
                    <a:pt x="363" y="629"/>
                  </a:cubicBezTo>
                  <a:cubicBezTo>
                    <a:pt x="372" y="629"/>
                    <a:pt x="381" y="630"/>
                    <a:pt x="390" y="630"/>
                  </a:cubicBezTo>
                  <a:cubicBezTo>
                    <a:pt x="553" y="630"/>
                    <a:pt x="690" y="521"/>
                    <a:pt x="726" y="366"/>
                  </a:cubicBezTo>
                  <a:cubicBezTo>
                    <a:pt x="753" y="163"/>
                    <a:pt x="590" y="1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678128" y="836304"/>
              <a:ext cx="37030" cy="31674"/>
            </a:xfrm>
            <a:custGeom>
              <a:rect b="b" l="l" r="r" t="t"/>
              <a:pathLst>
                <a:path extrusionOk="0" h="621" w="726">
                  <a:moveTo>
                    <a:pt x="319" y="0"/>
                  </a:moveTo>
                  <a:cubicBezTo>
                    <a:pt x="174" y="0"/>
                    <a:pt x="35" y="98"/>
                    <a:pt x="13" y="266"/>
                  </a:cubicBezTo>
                  <a:cubicBezTo>
                    <a:pt x="0" y="353"/>
                    <a:pt x="13" y="428"/>
                    <a:pt x="63" y="503"/>
                  </a:cubicBezTo>
                  <a:cubicBezTo>
                    <a:pt x="113" y="565"/>
                    <a:pt x="188" y="603"/>
                    <a:pt x="263" y="615"/>
                  </a:cubicBezTo>
                  <a:cubicBezTo>
                    <a:pt x="282" y="619"/>
                    <a:pt x="302" y="621"/>
                    <a:pt x="321" y="621"/>
                  </a:cubicBezTo>
                  <a:cubicBezTo>
                    <a:pt x="564" y="621"/>
                    <a:pt x="726" y="337"/>
                    <a:pt x="575" y="128"/>
                  </a:cubicBezTo>
                  <a:cubicBezTo>
                    <a:pt x="507" y="40"/>
                    <a:pt x="412" y="0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715820" y="987787"/>
              <a:ext cx="36265" cy="32388"/>
            </a:xfrm>
            <a:custGeom>
              <a:rect b="b" l="l" r="r" t="t"/>
              <a:pathLst>
                <a:path extrusionOk="0" h="635" w="711">
                  <a:moveTo>
                    <a:pt x="350" y="1"/>
                  </a:moveTo>
                  <a:cubicBezTo>
                    <a:pt x="206" y="1"/>
                    <a:pt x="67" y="96"/>
                    <a:pt x="36" y="257"/>
                  </a:cubicBezTo>
                  <a:cubicBezTo>
                    <a:pt x="1" y="457"/>
                    <a:pt x="153" y="634"/>
                    <a:pt x="337" y="634"/>
                  </a:cubicBezTo>
                  <a:cubicBezTo>
                    <a:pt x="349" y="634"/>
                    <a:pt x="361" y="634"/>
                    <a:pt x="373" y="632"/>
                  </a:cubicBezTo>
                  <a:cubicBezTo>
                    <a:pt x="586" y="607"/>
                    <a:pt x="711" y="382"/>
                    <a:pt x="636" y="195"/>
                  </a:cubicBezTo>
                  <a:cubicBezTo>
                    <a:pt x="623" y="170"/>
                    <a:pt x="611" y="145"/>
                    <a:pt x="598" y="120"/>
                  </a:cubicBezTo>
                  <a:cubicBezTo>
                    <a:pt x="531" y="38"/>
                    <a:pt x="439" y="1"/>
                    <a:pt x="3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1580658" y="949279"/>
              <a:ext cx="36724" cy="29073"/>
            </a:xfrm>
            <a:custGeom>
              <a:rect b="b" l="l" r="r" t="t"/>
              <a:pathLst>
                <a:path extrusionOk="0" h="570" w="720">
                  <a:moveTo>
                    <a:pt x="401" y="0"/>
                  </a:moveTo>
                  <a:cubicBezTo>
                    <a:pt x="192" y="0"/>
                    <a:pt x="0" y="221"/>
                    <a:pt x="112" y="462"/>
                  </a:cubicBezTo>
                  <a:cubicBezTo>
                    <a:pt x="179" y="537"/>
                    <a:pt x="262" y="569"/>
                    <a:pt x="344" y="569"/>
                  </a:cubicBezTo>
                  <a:cubicBezTo>
                    <a:pt x="537" y="569"/>
                    <a:pt x="719" y="390"/>
                    <a:pt x="649" y="162"/>
                  </a:cubicBezTo>
                  <a:cubicBezTo>
                    <a:pt x="636" y="138"/>
                    <a:pt x="624" y="113"/>
                    <a:pt x="611" y="88"/>
                  </a:cubicBezTo>
                  <a:cubicBezTo>
                    <a:pt x="547" y="27"/>
                    <a:pt x="473" y="0"/>
                    <a:pt x="4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1517056" y="802437"/>
              <a:ext cx="40192" cy="32133"/>
            </a:xfrm>
            <a:custGeom>
              <a:rect b="b" l="l" r="r" t="t"/>
              <a:pathLst>
                <a:path extrusionOk="0" h="630" w="788">
                  <a:moveTo>
                    <a:pt x="414" y="1"/>
                  </a:moveTo>
                  <a:cubicBezTo>
                    <a:pt x="201" y="1"/>
                    <a:pt x="1" y="228"/>
                    <a:pt x="134" y="467"/>
                  </a:cubicBezTo>
                  <a:cubicBezTo>
                    <a:pt x="197" y="581"/>
                    <a:pt x="298" y="630"/>
                    <a:pt x="398" y="630"/>
                  </a:cubicBezTo>
                  <a:cubicBezTo>
                    <a:pt x="594" y="630"/>
                    <a:pt x="787" y="445"/>
                    <a:pt x="696" y="205"/>
                  </a:cubicBezTo>
                  <a:cubicBezTo>
                    <a:pt x="684" y="180"/>
                    <a:pt x="671" y="155"/>
                    <a:pt x="659" y="130"/>
                  </a:cubicBezTo>
                  <a:cubicBezTo>
                    <a:pt x="590" y="39"/>
                    <a:pt x="501" y="1"/>
                    <a:pt x="4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1631561" y="1087093"/>
              <a:ext cx="34530" cy="31980"/>
            </a:xfrm>
            <a:custGeom>
              <a:rect b="b" l="l" r="r" t="t"/>
              <a:pathLst>
                <a:path extrusionOk="0" h="627" w="677">
                  <a:moveTo>
                    <a:pt x="321" y="0"/>
                  </a:moveTo>
                  <a:cubicBezTo>
                    <a:pt x="179" y="0"/>
                    <a:pt x="39" y="91"/>
                    <a:pt x="13" y="272"/>
                  </a:cubicBezTo>
                  <a:cubicBezTo>
                    <a:pt x="1" y="347"/>
                    <a:pt x="13" y="435"/>
                    <a:pt x="63" y="497"/>
                  </a:cubicBezTo>
                  <a:cubicBezTo>
                    <a:pt x="129" y="587"/>
                    <a:pt x="220" y="626"/>
                    <a:pt x="310" y="626"/>
                  </a:cubicBezTo>
                  <a:cubicBezTo>
                    <a:pt x="495" y="626"/>
                    <a:pt x="676" y="462"/>
                    <a:pt x="626" y="235"/>
                  </a:cubicBezTo>
                  <a:cubicBezTo>
                    <a:pt x="584" y="78"/>
                    <a:pt x="452" y="0"/>
                    <a:pt x="3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1758409" y="711445"/>
              <a:ext cx="38764" cy="32082"/>
            </a:xfrm>
            <a:custGeom>
              <a:rect b="b" l="l" r="r" t="t"/>
              <a:pathLst>
                <a:path extrusionOk="0" h="629" w="760">
                  <a:moveTo>
                    <a:pt x="380" y="0"/>
                  </a:moveTo>
                  <a:cubicBezTo>
                    <a:pt x="279" y="0"/>
                    <a:pt x="177" y="50"/>
                    <a:pt x="113" y="152"/>
                  </a:cubicBezTo>
                  <a:cubicBezTo>
                    <a:pt x="1" y="339"/>
                    <a:pt x="126" y="602"/>
                    <a:pt x="351" y="627"/>
                  </a:cubicBezTo>
                  <a:cubicBezTo>
                    <a:pt x="362" y="628"/>
                    <a:pt x="374" y="629"/>
                    <a:pt x="385" y="629"/>
                  </a:cubicBezTo>
                  <a:cubicBezTo>
                    <a:pt x="594" y="629"/>
                    <a:pt x="759" y="416"/>
                    <a:pt x="688" y="214"/>
                  </a:cubicBezTo>
                  <a:cubicBezTo>
                    <a:pt x="676" y="177"/>
                    <a:pt x="663" y="164"/>
                    <a:pt x="638" y="139"/>
                  </a:cubicBezTo>
                  <a:cubicBezTo>
                    <a:pt x="577" y="47"/>
                    <a:pt x="479" y="0"/>
                    <a:pt x="3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1904996" y="745720"/>
              <a:ext cx="31929" cy="29022"/>
            </a:xfrm>
            <a:custGeom>
              <a:rect b="b" l="l" r="r" t="t"/>
              <a:pathLst>
                <a:path extrusionOk="0" h="569" w="626">
                  <a:moveTo>
                    <a:pt x="306" y="1"/>
                  </a:moveTo>
                  <a:cubicBezTo>
                    <a:pt x="184" y="1"/>
                    <a:pt x="63" y="69"/>
                    <a:pt x="13" y="217"/>
                  </a:cubicBezTo>
                  <a:cubicBezTo>
                    <a:pt x="1" y="305"/>
                    <a:pt x="13" y="379"/>
                    <a:pt x="63" y="442"/>
                  </a:cubicBezTo>
                  <a:cubicBezTo>
                    <a:pt x="131" y="527"/>
                    <a:pt x="228" y="568"/>
                    <a:pt x="322" y="568"/>
                  </a:cubicBezTo>
                  <a:cubicBezTo>
                    <a:pt x="435" y="568"/>
                    <a:pt x="546" y="508"/>
                    <a:pt x="601" y="392"/>
                  </a:cubicBezTo>
                  <a:cubicBezTo>
                    <a:pt x="613" y="367"/>
                    <a:pt x="613" y="342"/>
                    <a:pt x="626" y="317"/>
                  </a:cubicBezTo>
                  <a:cubicBezTo>
                    <a:pt x="619" y="113"/>
                    <a:pt x="462" y="1"/>
                    <a:pt x="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1616923" y="1182217"/>
              <a:ext cx="36979" cy="29889"/>
            </a:xfrm>
            <a:custGeom>
              <a:rect b="b" l="l" r="r" t="t"/>
              <a:pathLst>
                <a:path extrusionOk="0" h="586" w="725">
                  <a:moveTo>
                    <a:pt x="322" y="0"/>
                  </a:moveTo>
                  <a:cubicBezTo>
                    <a:pt x="173" y="0"/>
                    <a:pt x="30" y="112"/>
                    <a:pt x="13" y="282"/>
                  </a:cubicBezTo>
                  <a:cubicBezTo>
                    <a:pt x="0" y="319"/>
                    <a:pt x="13" y="369"/>
                    <a:pt x="25" y="419"/>
                  </a:cubicBezTo>
                  <a:cubicBezTo>
                    <a:pt x="51" y="538"/>
                    <a:pt x="146" y="586"/>
                    <a:pt x="254" y="586"/>
                  </a:cubicBezTo>
                  <a:cubicBezTo>
                    <a:pt x="465" y="586"/>
                    <a:pt x="724" y="401"/>
                    <a:pt x="600" y="194"/>
                  </a:cubicBezTo>
                  <a:cubicBezTo>
                    <a:pt x="588" y="144"/>
                    <a:pt x="563" y="107"/>
                    <a:pt x="525" y="82"/>
                  </a:cubicBezTo>
                  <a:cubicBezTo>
                    <a:pt x="465" y="26"/>
                    <a:pt x="393" y="0"/>
                    <a:pt x="3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1539243" y="736182"/>
              <a:ext cx="38152" cy="27849"/>
            </a:xfrm>
            <a:custGeom>
              <a:rect b="b" l="l" r="r" t="t"/>
              <a:pathLst>
                <a:path extrusionOk="0" h="546" w="748">
                  <a:moveTo>
                    <a:pt x="361" y="1"/>
                  </a:moveTo>
                  <a:cubicBezTo>
                    <a:pt x="180" y="1"/>
                    <a:pt x="1" y="154"/>
                    <a:pt x="49" y="379"/>
                  </a:cubicBezTo>
                  <a:cubicBezTo>
                    <a:pt x="74" y="497"/>
                    <a:pt x="170" y="546"/>
                    <a:pt x="278" y="546"/>
                  </a:cubicBezTo>
                  <a:cubicBezTo>
                    <a:pt x="489" y="546"/>
                    <a:pt x="748" y="361"/>
                    <a:pt x="624" y="154"/>
                  </a:cubicBezTo>
                  <a:cubicBezTo>
                    <a:pt x="561" y="47"/>
                    <a:pt x="461" y="1"/>
                    <a:pt x="3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783350" y="641211"/>
              <a:ext cx="38152" cy="27849"/>
            </a:xfrm>
            <a:custGeom>
              <a:rect b="b" l="l" r="r" t="t"/>
              <a:pathLst>
                <a:path extrusionOk="0" h="546" w="748">
                  <a:moveTo>
                    <a:pt x="362" y="1"/>
                  </a:moveTo>
                  <a:cubicBezTo>
                    <a:pt x="181" y="1"/>
                    <a:pt x="1" y="154"/>
                    <a:pt x="49" y="379"/>
                  </a:cubicBezTo>
                  <a:cubicBezTo>
                    <a:pt x="74" y="497"/>
                    <a:pt x="170" y="546"/>
                    <a:pt x="278" y="546"/>
                  </a:cubicBezTo>
                  <a:cubicBezTo>
                    <a:pt x="489" y="546"/>
                    <a:pt x="748" y="361"/>
                    <a:pt x="624" y="154"/>
                  </a:cubicBezTo>
                  <a:cubicBezTo>
                    <a:pt x="562" y="47"/>
                    <a:pt x="461" y="1"/>
                    <a:pt x="3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618657" y="694052"/>
              <a:ext cx="34020" cy="29787"/>
            </a:xfrm>
            <a:custGeom>
              <a:rect b="b" l="l" r="r" t="t"/>
              <a:pathLst>
                <a:path extrusionOk="0" h="584" w="667">
                  <a:moveTo>
                    <a:pt x="389" y="1"/>
                  </a:moveTo>
                  <a:cubicBezTo>
                    <a:pt x="188" y="1"/>
                    <a:pt x="0" y="202"/>
                    <a:pt x="91" y="430"/>
                  </a:cubicBezTo>
                  <a:cubicBezTo>
                    <a:pt x="141" y="518"/>
                    <a:pt x="216" y="568"/>
                    <a:pt x="304" y="580"/>
                  </a:cubicBezTo>
                  <a:cubicBezTo>
                    <a:pt x="320" y="583"/>
                    <a:pt x="336" y="584"/>
                    <a:pt x="352" y="584"/>
                  </a:cubicBezTo>
                  <a:cubicBezTo>
                    <a:pt x="506" y="584"/>
                    <a:pt x="631" y="478"/>
                    <a:pt x="654" y="330"/>
                  </a:cubicBezTo>
                  <a:cubicBezTo>
                    <a:pt x="666" y="293"/>
                    <a:pt x="666" y="255"/>
                    <a:pt x="654" y="218"/>
                  </a:cubicBezTo>
                  <a:cubicBezTo>
                    <a:pt x="654" y="205"/>
                    <a:pt x="654" y="180"/>
                    <a:pt x="641" y="168"/>
                  </a:cubicBezTo>
                  <a:cubicBezTo>
                    <a:pt x="629" y="143"/>
                    <a:pt x="616" y="118"/>
                    <a:pt x="604" y="93"/>
                  </a:cubicBezTo>
                  <a:cubicBezTo>
                    <a:pt x="540" y="29"/>
                    <a:pt x="463" y="1"/>
                    <a:pt x="3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864856" y="598470"/>
              <a:ext cx="41365" cy="32133"/>
            </a:xfrm>
            <a:custGeom>
              <a:rect b="b" l="l" r="r" t="t"/>
              <a:pathLst>
                <a:path extrusionOk="0" h="630" w="811">
                  <a:moveTo>
                    <a:pt x="380" y="1"/>
                  </a:moveTo>
                  <a:cubicBezTo>
                    <a:pt x="346" y="1"/>
                    <a:pt x="311" y="10"/>
                    <a:pt x="276" y="30"/>
                  </a:cubicBezTo>
                  <a:cubicBezTo>
                    <a:pt x="238" y="55"/>
                    <a:pt x="188" y="80"/>
                    <a:pt x="163" y="117"/>
                  </a:cubicBezTo>
                  <a:cubicBezTo>
                    <a:pt x="1" y="305"/>
                    <a:pt x="113" y="592"/>
                    <a:pt x="363" y="630"/>
                  </a:cubicBezTo>
                  <a:cubicBezTo>
                    <a:pt x="401" y="630"/>
                    <a:pt x="451" y="630"/>
                    <a:pt x="501" y="605"/>
                  </a:cubicBezTo>
                  <a:cubicBezTo>
                    <a:pt x="811" y="538"/>
                    <a:pt x="640" y="1"/>
                    <a:pt x="3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-179100" y="1072200"/>
              <a:ext cx="39172" cy="31470"/>
            </a:xfrm>
            <a:custGeom>
              <a:rect b="b" l="l" r="r" t="t"/>
              <a:pathLst>
                <a:path extrusionOk="0" h="617" w="768">
                  <a:moveTo>
                    <a:pt x="410" y="0"/>
                  </a:moveTo>
                  <a:cubicBezTo>
                    <a:pt x="176" y="0"/>
                    <a:pt x="0" y="276"/>
                    <a:pt x="160" y="489"/>
                  </a:cubicBezTo>
                  <a:cubicBezTo>
                    <a:pt x="210" y="552"/>
                    <a:pt x="273" y="589"/>
                    <a:pt x="360" y="614"/>
                  </a:cubicBezTo>
                  <a:cubicBezTo>
                    <a:pt x="372" y="616"/>
                    <a:pt x="383" y="616"/>
                    <a:pt x="394" y="616"/>
                  </a:cubicBezTo>
                  <a:cubicBezTo>
                    <a:pt x="604" y="616"/>
                    <a:pt x="768" y="403"/>
                    <a:pt x="685" y="189"/>
                  </a:cubicBezTo>
                  <a:cubicBezTo>
                    <a:pt x="660" y="114"/>
                    <a:pt x="610" y="52"/>
                    <a:pt x="535" y="27"/>
                  </a:cubicBezTo>
                  <a:cubicBezTo>
                    <a:pt x="492" y="8"/>
                    <a:pt x="450" y="0"/>
                    <a:pt x="4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-112335" y="1228427"/>
              <a:ext cx="38968" cy="31266"/>
            </a:xfrm>
            <a:custGeom>
              <a:rect b="b" l="l" r="r" t="t"/>
              <a:pathLst>
                <a:path extrusionOk="0" h="613" w="764">
                  <a:moveTo>
                    <a:pt x="401" y="1"/>
                  </a:moveTo>
                  <a:cubicBezTo>
                    <a:pt x="51" y="26"/>
                    <a:pt x="1" y="513"/>
                    <a:pt x="338" y="613"/>
                  </a:cubicBezTo>
                  <a:cubicBezTo>
                    <a:pt x="688" y="600"/>
                    <a:pt x="763" y="113"/>
                    <a:pt x="4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03108" y="1212207"/>
              <a:ext cx="33663" cy="30960"/>
            </a:xfrm>
            <a:custGeom>
              <a:rect b="b" l="l" r="r" t="t"/>
              <a:pathLst>
                <a:path extrusionOk="0" h="607" w="660">
                  <a:moveTo>
                    <a:pt x="334" y="0"/>
                  </a:moveTo>
                  <a:cubicBezTo>
                    <a:pt x="249" y="0"/>
                    <a:pt x="164" y="33"/>
                    <a:pt x="101" y="106"/>
                  </a:cubicBezTo>
                  <a:cubicBezTo>
                    <a:pt x="1" y="244"/>
                    <a:pt x="13" y="431"/>
                    <a:pt x="151" y="544"/>
                  </a:cubicBezTo>
                  <a:cubicBezTo>
                    <a:pt x="207" y="587"/>
                    <a:pt x="270" y="606"/>
                    <a:pt x="332" y="606"/>
                  </a:cubicBezTo>
                  <a:cubicBezTo>
                    <a:pt x="501" y="606"/>
                    <a:pt x="660" y="461"/>
                    <a:pt x="651" y="269"/>
                  </a:cubicBezTo>
                  <a:cubicBezTo>
                    <a:pt x="627" y="102"/>
                    <a:pt x="48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83440" y="1166099"/>
              <a:ext cx="40396" cy="31929"/>
            </a:xfrm>
            <a:custGeom>
              <a:rect b="b" l="l" r="r" t="t"/>
              <a:pathLst>
                <a:path extrusionOk="0" h="626" w="792">
                  <a:moveTo>
                    <a:pt x="388" y="1"/>
                  </a:moveTo>
                  <a:cubicBezTo>
                    <a:pt x="285" y="1"/>
                    <a:pt x="183" y="51"/>
                    <a:pt x="125" y="148"/>
                  </a:cubicBezTo>
                  <a:cubicBezTo>
                    <a:pt x="0" y="348"/>
                    <a:pt x="125" y="598"/>
                    <a:pt x="350" y="623"/>
                  </a:cubicBezTo>
                  <a:cubicBezTo>
                    <a:pt x="365" y="625"/>
                    <a:pt x="380" y="626"/>
                    <a:pt x="395" y="626"/>
                  </a:cubicBezTo>
                  <a:cubicBezTo>
                    <a:pt x="633" y="626"/>
                    <a:pt x="791" y="347"/>
                    <a:pt x="650" y="135"/>
                  </a:cubicBezTo>
                  <a:cubicBezTo>
                    <a:pt x="584" y="45"/>
                    <a:pt x="485" y="1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38128" y="1138353"/>
              <a:ext cx="40345" cy="32133"/>
            </a:xfrm>
            <a:custGeom>
              <a:rect b="b" l="l" r="r" t="t"/>
              <a:pathLst>
                <a:path extrusionOk="0" h="630" w="791">
                  <a:moveTo>
                    <a:pt x="417" y="1"/>
                  </a:moveTo>
                  <a:cubicBezTo>
                    <a:pt x="204" y="1"/>
                    <a:pt x="1" y="228"/>
                    <a:pt x="125" y="467"/>
                  </a:cubicBezTo>
                  <a:cubicBezTo>
                    <a:pt x="188" y="581"/>
                    <a:pt x="290" y="629"/>
                    <a:pt x="392" y="629"/>
                  </a:cubicBezTo>
                  <a:cubicBezTo>
                    <a:pt x="592" y="629"/>
                    <a:pt x="791" y="444"/>
                    <a:pt x="700" y="205"/>
                  </a:cubicBezTo>
                  <a:cubicBezTo>
                    <a:pt x="687" y="180"/>
                    <a:pt x="675" y="155"/>
                    <a:pt x="662" y="130"/>
                  </a:cubicBezTo>
                  <a:cubicBezTo>
                    <a:pt x="593" y="39"/>
                    <a:pt x="504" y="1"/>
                    <a:pt x="4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62712" y="1052971"/>
              <a:ext cx="33459" cy="32031"/>
            </a:xfrm>
            <a:custGeom>
              <a:rect b="b" l="l" r="r" t="t"/>
              <a:pathLst>
                <a:path extrusionOk="0" h="628" w="656">
                  <a:moveTo>
                    <a:pt x="329" y="1"/>
                  </a:moveTo>
                  <a:cubicBezTo>
                    <a:pt x="159" y="1"/>
                    <a:pt x="0" y="146"/>
                    <a:pt x="18" y="341"/>
                  </a:cubicBezTo>
                  <a:cubicBezTo>
                    <a:pt x="41" y="521"/>
                    <a:pt x="186" y="627"/>
                    <a:pt x="335" y="627"/>
                  </a:cubicBezTo>
                  <a:cubicBezTo>
                    <a:pt x="424" y="627"/>
                    <a:pt x="514" y="588"/>
                    <a:pt x="580" y="504"/>
                  </a:cubicBezTo>
                  <a:cubicBezTo>
                    <a:pt x="630" y="441"/>
                    <a:pt x="655" y="354"/>
                    <a:pt x="643" y="279"/>
                  </a:cubicBezTo>
                  <a:cubicBezTo>
                    <a:pt x="643" y="254"/>
                    <a:pt x="630" y="229"/>
                    <a:pt x="630" y="204"/>
                  </a:cubicBezTo>
                  <a:cubicBezTo>
                    <a:pt x="605" y="154"/>
                    <a:pt x="568" y="104"/>
                    <a:pt x="530" y="79"/>
                  </a:cubicBezTo>
                  <a:cubicBezTo>
                    <a:pt x="469" y="25"/>
                    <a:pt x="398" y="1"/>
                    <a:pt x="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137536" y="1051135"/>
              <a:ext cx="38713" cy="32133"/>
            </a:xfrm>
            <a:custGeom>
              <a:rect b="b" l="l" r="r" t="t"/>
              <a:pathLst>
                <a:path extrusionOk="0" h="630" w="759">
                  <a:moveTo>
                    <a:pt x="388" y="1"/>
                  </a:moveTo>
                  <a:cubicBezTo>
                    <a:pt x="285" y="1"/>
                    <a:pt x="183" y="51"/>
                    <a:pt x="126" y="152"/>
                  </a:cubicBezTo>
                  <a:cubicBezTo>
                    <a:pt x="1" y="340"/>
                    <a:pt x="126" y="602"/>
                    <a:pt x="350" y="627"/>
                  </a:cubicBezTo>
                  <a:cubicBezTo>
                    <a:pt x="363" y="629"/>
                    <a:pt x="375" y="629"/>
                    <a:pt x="387" y="629"/>
                  </a:cubicBezTo>
                  <a:cubicBezTo>
                    <a:pt x="605" y="629"/>
                    <a:pt x="759" y="416"/>
                    <a:pt x="688" y="215"/>
                  </a:cubicBezTo>
                  <a:cubicBezTo>
                    <a:pt x="675" y="190"/>
                    <a:pt x="663" y="165"/>
                    <a:pt x="650" y="140"/>
                  </a:cubicBezTo>
                  <a:cubicBezTo>
                    <a:pt x="589" y="48"/>
                    <a:pt x="488" y="1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212105" y="1094183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47" y="0"/>
                  </a:moveTo>
                  <a:cubicBezTo>
                    <a:pt x="311" y="0"/>
                    <a:pt x="274" y="7"/>
                    <a:pt x="238" y="21"/>
                  </a:cubicBezTo>
                  <a:cubicBezTo>
                    <a:pt x="88" y="83"/>
                    <a:pt x="1" y="271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4" y="610"/>
                    <a:pt x="463" y="596"/>
                  </a:cubicBezTo>
                  <a:cubicBezTo>
                    <a:pt x="625" y="533"/>
                    <a:pt x="700" y="358"/>
                    <a:pt x="638" y="196"/>
                  </a:cubicBezTo>
                  <a:cubicBezTo>
                    <a:pt x="589" y="79"/>
                    <a:pt x="473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6965" y="920971"/>
              <a:ext cx="41263" cy="31878"/>
            </a:xfrm>
            <a:custGeom>
              <a:rect b="b" l="l" r="r" t="t"/>
              <a:pathLst>
                <a:path extrusionOk="0" h="625" w="809">
                  <a:moveTo>
                    <a:pt x="431" y="1"/>
                  </a:moveTo>
                  <a:cubicBezTo>
                    <a:pt x="142" y="1"/>
                    <a:pt x="1" y="367"/>
                    <a:pt x="236" y="555"/>
                  </a:cubicBezTo>
                  <a:cubicBezTo>
                    <a:pt x="297" y="604"/>
                    <a:pt x="364" y="625"/>
                    <a:pt x="428" y="625"/>
                  </a:cubicBezTo>
                  <a:cubicBezTo>
                    <a:pt x="629" y="625"/>
                    <a:pt x="809" y="420"/>
                    <a:pt x="724" y="193"/>
                  </a:cubicBezTo>
                  <a:cubicBezTo>
                    <a:pt x="686" y="93"/>
                    <a:pt x="586" y="18"/>
                    <a:pt x="486" y="5"/>
                  </a:cubicBezTo>
                  <a:cubicBezTo>
                    <a:pt x="467" y="2"/>
                    <a:pt x="449" y="1"/>
                    <a:pt x="4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94182" y="895112"/>
              <a:ext cx="34734" cy="31725"/>
            </a:xfrm>
            <a:custGeom>
              <a:rect b="b" l="l" r="r" t="t"/>
              <a:pathLst>
                <a:path extrusionOk="0" h="622" w="681">
                  <a:moveTo>
                    <a:pt x="352" y="1"/>
                  </a:moveTo>
                  <a:cubicBezTo>
                    <a:pt x="260" y="1"/>
                    <a:pt x="167" y="39"/>
                    <a:pt x="101" y="125"/>
                  </a:cubicBezTo>
                  <a:cubicBezTo>
                    <a:pt x="1" y="250"/>
                    <a:pt x="26" y="437"/>
                    <a:pt x="151" y="550"/>
                  </a:cubicBezTo>
                  <a:cubicBezTo>
                    <a:pt x="215" y="600"/>
                    <a:pt x="286" y="622"/>
                    <a:pt x="354" y="622"/>
                  </a:cubicBezTo>
                  <a:cubicBezTo>
                    <a:pt x="526" y="622"/>
                    <a:pt x="681" y="480"/>
                    <a:pt x="663" y="275"/>
                  </a:cubicBezTo>
                  <a:cubicBezTo>
                    <a:pt x="648" y="104"/>
                    <a:pt x="502" y="1"/>
                    <a:pt x="3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-21802" y="993092"/>
              <a:ext cx="39223" cy="32235"/>
            </a:xfrm>
            <a:custGeom>
              <a:rect b="b" l="l" r="r" t="t"/>
              <a:pathLst>
                <a:path extrusionOk="0" h="632" w="769">
                  <a:moveTo>
                    <a:pt x="391" y="0"/>
                  </a:moveTo>
                  <a:cubicBezTo>
                    <a:pt x="302" y="0"/>
                    <a:pt x="214" y="38"/>
                    <a:pt x="150" y="116"/>
                  </a:cubicBezTo>
                  <a:cubicBezTo>
                    <a:pt x="0" y="303"/>
                    <a:pt x="100" y="591"/>
                    <a:pt x="350" y="628"/>
                  </a:cubicBezTo>
                  <a:cubicBezTo>
                    <a:pt x="366" y="631"/>
                    <a:pt x="382" y="632"/>
                    <a:pt x="398" y="632"/>
                  </a:cubicBezTo>
                  <a:cubicBezTo>
                    <a:pt x="612" y="632"/>
                    <a:pt x="768" y="400"/>
                    <a:pt x="675" y="191"/>
                  </a:cubicBezTo>
                  <a:cubicBezTo>
                    <a:pt x="663" y="141"/>
                    <a:pt x="625" y="103"/>
                    <a:pt x="588" y="66"/>
                  </a:cubicBezTo>
                  <a:cubicBezTo>
                    <a:pt x="528" y="22"/>
                    <a:pt x="459" y="0"/>
                    <a:pt x="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154113" y="969528"/>
              <a:ext cx="35091" cy="31266"/>
            </a:xfrm>
            <a:custGeom>
              <a:rect b="b" l="l" r="r" t="t"/>
              <a:pathLst>
                <a:path extrusionOk="0" h="613" w="688">
                  <a:moveTo>
                    <a:pt x="334" y="0"/>
                  </a:moveTo>
                  <a:cubicBezTo>
                    <a:pt x="301" y="0"/>
                    <a:pt x="269" y="5"/>
                    <a:pt x="238" y="15"/>
                  </a:cubicBezTo>
                  <a:cubicBezTo>
                    <a:pt x="75" y="78"/>
                    <a:pt x="0" y="265"/>
                    <a:pt x="63" y="415"/>
                  </a:cubicBezTo>
                  <a:cubicBezTo>
                    <a:pt x="111" y="539"/>
                    <a:pt x="224" y="612"/>
                    <a:pt x="341" y="612"/>
                  </a:cubicBezTo>
                  <a:cubicBezTo>
                    <a:pt x="378" y="612"/>
                    <a:pt x="415" y="605"/>
                    <a:pt x="450" y="590"/>
                  </a:cubicBezTo>
                  <a:cubicBezTo>
                    <a:pt x="613" y="528"/>
                    <a:pt x="688" y="353"/>
                    <a:pt x="638" y="203"/>
                  </a:cubicBezTo>
                  <a:cubicBezTo>
                    <a:pt x="588" y="74"/>
                    <a:pt x="460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351704" y="1113003"/>
              <a:ext cx="42385" cy="31929"/>
            </a:xfrm>
            <a:custGeom>
              <a:rect b="b" l="l" r="r" t="t"/>
              <a:pathLst>
                <a:path extrusionOk="0" h="626" w="831">
                  <a:moveTo>
                    <a:pt x="408" y="0"/>
                  </a:moveTo>
                  <a:cubicBezTo>
                    <a:pt x="397" y="0"/>
                    <a:pt x="386" y="1"/>
                    <a:pt x="375" y="2"/>
                  </a:cubicBezTo>
                  <a:cubicBezTo>
                    <a:pt x="100" y="27"/>
                    <a:pt x="0" y="389"/>
                    <a:pt x="225" y="564"/>
                  </a:cubicBezTo>
                  <a:cubicBezTo>
                    <a:pt x="278" y="606"/>
                    <a:pt x="343" y="626"/>
                    <a:pt x="408" y="626"/>
                  </a:cubicBezTo>
                  <a:cubicBezTo>
                    <a:pt x="500" y="626"/>
                    <a:pt x="592" y="587"/>
                    <a:pt x="650" y="514"/>
                  </a:cubicBezTo>
                  <a:cubicBezTo>
                    <a:pt x="831" y="298"/>
                    <a:pt x="676" y="0"/>
                    <a:pt x="4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298863" y="973404"/>
              <a:ext cx="37489" cy="31929"/>
            </a:xfrm>
            <a:custGeom>
              <a:rect b="b" l="l" r="r" t="t"/>
              <a:pathLst>
                <a:path extrusionOk="0" h="626" w="735">
                  <a:moveTo>
                    <a:pt x="396" y="0"/>
                  </a:moveTo>
                  <a:cubicBezTo>
                    <a:pt x="181" y="0"/>
                    <a:pt x="0" y="236"/>
                    <a:pt x="124" y="464"/>
                  </a:cubicBezTo>
                  <a:cubicBezTo>
                    <a:pt x="185" y="577"/>
                    <a:pt x="288" y="626"/>
                    <a:pt x="391" y="626"/>
                  </a:cubicBezTo>
                  <a:cubicBezTo>
                    <a:pt x="563" y="626"/>
                    <a:pt x="735" y="488"/>
                    <a:pt x="712" y="277"/>
                  </a:cubicBezTo>
                  <a:cubicBezTo>
                    <a:pt x="712" y="252"/>
                    <a:pt x="699" y="227"/>
                    <a:pt x="687" y="202"/>
                  </a:cubicBezTo>
                  <a:cubicBezTo>
                    <a:pt x="674" y="152"/>
                    <a:pt x="637" y="102"/>
                    <a:pt x="599" y="77"/>
                  </a:cubicBezTo>
                  <a:cubicBezTo>
                    <a:pt x="534" y="23"/>
                    <a:pt x="463" y="0"/>
                    <a:pt x="3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287948" y="1052359"/>
              <a:ext cx="35142" cy="31266"/>
            </a:xfrm>
            <a:custGeom>
              <a:rect b="b" l="l" r="r" t="t"/>
              <a:pathLst>
                <a:path extrusionOk="0" h="613" w="689">
                  <a:moveTo>
                    <a:pt x="334" y="1"/>
                  </a:moveTo>
                  <a:cubicBezTo>
                    <a:pt x="302" y="1"/>
                    <a:pt x="269" y="6"/>
                    <a:pt x="238" y="16"/>
                  </a:cubicBezTo>
                  <a:cubicBezTo>
                    <a:pt x="76" y="78"/>
                    <a:pt x="1" y="266"/>
                    <a:pt x="51" y="416"/>
                  </a:cubicBezTo>
                  <a:cubicBezTo>
                    <a:pt x="98" y="540"/>
                    <a:pt x="219" y="613"/>
                    <a:pt x="340" y="613"/>
                  </a:cubicBezTo>
                  <a:cubicBezTo>
                    <a:pt x="377" y="613"/>
                    <a:pt x="415" y="606"/>
                    <a:pt x="451" y="591"/>
                  </a:cubicBezTo>
                  <a:cubicBezTo>
                    <a:pt x="613" y="528"/>
                    <a:pt x="688" y="353"/>
                    <a:pt x="626" y="191"/>
                  </a:cubicBezTo>
                  <a:cubicBezTo>
                    <a:pt x="576" y="72"/>
                    <a:pt x="456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247145" y="822227"/>
              <a:ext cx="34887" cy="30807"/>
            </a:xfrm>
            <a:custGeom>
              <a:rect b="b" l="l" r="r" t="t"/>
              <a:pathLst>
                <a:path extrusionOk="0" h="604" w="684">
                  <a:moveTo>
                    <a:pt x="327" y="1"/>
                  </a:moveTo>
                  <a:cubicBezTo>
                    <a:pt x="174" y="1"/>
                    <a:pt x="47" y="107"/>
                    <a:pt x="13" y="254"/>
                  </a:cubicBezTo>
                  <a:cubicBezTo>
                    <a:pt x="1" y="342"/>
                    <a:pt x="26" y="429"/>
                    <a:pt x="76" y="492"/>
                  </a:cubicBezTo>
                  <a:cubicBezTo>
                    <a:pt x="140" y="570"/>
                    <a:pt x="222" y="604"/>
                    <a:pt x="304" y="604"/>
                  </a:cubicBezTo>
                  <a:cubicBezTo>
                    <a:pt x="496" y="604"/>
                    <a:pt x="683" y="419"/>
                    <a:pt x="613" y="192"/>
                  </a:cubicBezTo>
                  <a:cubicBezTo>
                    <a:pt x="601" y="167"/>
                    <a:pt x="588" y="142"/>
                    <a:pt x="576" y="129"/>
                  </a:cubicBezTo>
                  <a:cubicBezTo>
                    <a:pt x="526" y="54"/>
                    <a:pt x="451" y="17"/>
                    <a:pt x="376" y="4"/>
                  </a:cubicBezTo>
                  <a:cubicBezTo>
                    <a:pt x="359" y="2"/>
                    <a:pt x="343" y="1"/>
                    <a:pt x="3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217205" y="923267"/>
              <a:ext cx="35755" cy="31266"/>
            </a:xfrm>
            <a:custGeom>
              <a:rect b="b" l="l" r="r" t="t"/>
              <a:pathLst>
                <a:path extrusionOk="0" h="613" w="701">
                  <a:moveTo>
                    <a:pt x="349" y="1"/>
                  </a:moveTo>
                  <a:cubicBezTo>
                    <a:pt x="311" y="1"/>
                    <a:pt x="274" y="8"/>
                    <a:pt x="238" y="23"/>
                  </a:cubicBezTo>
                  <a:cubicBezTo>
                    <a:pt x="76" y="85"/>
                    <a:pt x="1" y="260"/>
                    <a:pt x="63" y="410"/>
                  </a:cubicBezTo>
                  <a:cubicBezTo>
                    <a:pt x="113" y="539"/>
                    <a:pt x="233" y="613"/>
                    <a:pt x="362" y="613"/>
                  </a:cubicBezTo>
                  <a:cubicBezTo>
                    <a:pt x="395" y="613"/>
                    <a:pt x="429" y="608"/>
                    <a:pt x="463" y="598"/>
                  </a:cubicBezTo>
                  <a:cubicBezTo>
                    <a:pt x="613" y="535"/>
                    <a:pt x="700" y="348"/>
                    <a:pt x="638" y="198"/>
                  </a:cubicBezTo>
                  <a:cubicBezTo>
                    <a:pt x="590" y="74"/>
                    <a:pt x="470" y="1"/>
                    <a:pt x="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-47304" y="1260457"/>
              <a:ext cx="38662" cy="31980"/>
            </a:xfrm>
            <a:custGeom>
              <a:rect b="b" l="l" r="r" t="t"/>
              <a:pathLst>
                <a:path extrusionOk="0" h="627" w="758">
                  <a:moveTo>
                    <a:pt x="385" y="0"/>
                  </a:moveTo>
                  <a:cubicBezTo>
                    <a:pt x="282" y="0"/>
                    <a:pt x="178" y="51"/>
                    <a:pt x="113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6" y="625"/>
                    <a:pt x="382" y="626"/>
                    <a:pt x="398" y="626"/>
                  </a:cubicBezTo>
                  <a:cubicBezTo>
                    <a:pt x="601" y="626"/>
                    <a:pt x="757" y="407"/>
                    <a:pt x="688" y="210"/>
                  </a:cubicBezTo>
                  <a:cubicBezTo>
                    <a:pt x="675" y="185"/>
                    <a:pt x="663" y="160"/>
                    <a:pt x="638" y="135"/>
                  </a:cubicBezTo>
                  <a:cubicBezTo>
                    <a:pt x="577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-36032" y="1179462"/>
              <a:ext cx="37846" cy="28410"/>
            </a:xfrm>
            <a:custGeom>
              <a:rect b="b" l="l" r="r" t="t"/>
              <a:pathLst>
                <a:path extrusionOk="0" h="557" w="742">
                  <a:moveTo>
                    <a:pt x="537" y="1"/>
                  </a:moveTo>
                  <a:cubicBezTo>
                    <a:pt x="310" y="1"/>
                    <a:pt x="1" y="319"/>
                    <a:pt x="242" y="486"/>
                  </a:cubicBezTo>
                  <a:cubicBezTo>
                    <a:pt x="295" y="534"/>
                    <a:pt x="362" y="557"/>
                    <a:pt x="429" y="557"/>
                  </a:cubicBezTo>
                  <a:cubicBezTo>
                    <a:pt x="519" y="557"/>
                    <a:pt x="609" y="515"/>
                    <a:pt x="667" y="436"/>
                  </a:cubicBezTo>
                  <a:cubicBezTo>
                    <a:pt x="717" y="373"/>
                    <a:pt x="742" y="298"/>
                    <a:pt x="742" y="211"/>
                  </a:cubicBezTo>
                  <a:cubicBezTo>
                    <a:pt x="729" y="186"/>
                    <a:pt x="729" y="161"/>
                    <a:pt x="717" y="136"/>
                  </a:cubicBezTo>
                  <a:cubicBezTo>
                    <a:pt x="684" y="39"/>
                    <a:pt x="616" y="1"/>
                    <a:pt x="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-104021" y="1130192"/>
              <a:ext cx="38101" cy="32082"/>
            </a:xfrm>
            <a:custGeom>
              <a:rect b="b" l="l" r="r" t="t"/>
              <a:pathLst>
                <a:path extrusionOk="0" h="629" w="747">
                  <a:moveTo>
                    <a:pt x="375" y="1"/>
                  </a:moveTo>
                  <a:cubicBezTo>
                    <a:pt x="272" y="1"/>
                    <a:pt x="170" y="50"/>
                    <a:pt x="113" y="152"/>
                  </a:cubicBezTo>
                  <a:cubicBezTo>
                    <a:pt x="0" y="340"/>
                    <a:pt x="113" y="602"/>
                    <a:pt x="338" y="627"/>
                  </a:cubicBezTo>
                  <a:cubicBezTo>
                    <a:pt x="350" y="628"/>
                    <a:pt x="362" y="629"/>
                    <a:pt x="374" y="629"/>
                  </a:cubicBezTo>
                  <a:cubicBezTo>
                    <a:pt x="592" y="629"/>
                    <a:pt x="746" y="416"/>
                    <a:pt x="675" y="215"/>
                  </a:cubicBezTo>
                  <a:cubicBezTo>
                    <a:pt x="663" y="190"/>
                    <a:pt x="650" y="165"/>
                    <a:pt x="638" y="140"/>
                  </a:cubicBezTo>
                  <a:cubicBezTo>
                    <a:pt x="576" y="47"/>
                    <a:pt x="475" y="1"/>
                    <a:pt x="3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-156403" y="987532"/>
              <a:ext cx="38254" cy="28053"/>
            </a:xfrm>
            <a:custGeom>
              <a:rect b="b" l="l" r="r" t="t"/>
              <a:pathLst>
                <a:path extrusionOk="0" h="550" w="750">
                  <a:moveTo>
                    <a:pt x="532" y="0"/>
                  </a:moveTo>
                  <a:cubicBezTo>
                    <a:pt x="305" y="0"/>
                    <a:pt x="0" y="312"/>
                    <a:pt x="240" y="487"/>
                  </a:cubicBezTo>
                  <a:cubicBezTo>
                    <a:pt x="297" y="531"/>
                    <a:pt x="360" y="550"/>
                    <a:pt x="421" y="550"/>
                  </a:cubicBezTo>
                  <a:cubicBezTo>
                    <a:pt x="590" y="550"/>
                    <a:pt x="749" y="405"/>
                    <a:pt x="740" y="212"/>
                  </a:cubicBezTo>
                  <a:cubicBezTo>
                    <a:pt x="727" y="187"/>
                    <a:pt x="727" y="162"/>
                    <a:pt x="715" y="137"/>
                  </a:cubicBezTo>
                  <a:cubicBezTo>
                    <a:pt x="682" y="39"/>
                    <a:pt x="612" y="0"/>
                    <a:pt x="5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-94330" y="1045524"/>
              <a:ext cx="37846" cy="31470"/>
            </a:xfrm>
            <a:custGeom>
              <a:rect b="b" l="l" r="r" t="t"/>
              <a:pathLst>
                <a:path extrusionOk="0" h="617" w="742">
                  <a:moveTo>
                    <a:pt x="353" y="1"/>
                  </a:moveTo>
                  <a:cubicBezTo>
                    <a:pt x="74" y="1"/>
                    <a:pt x="0" y="613"/>
                    <a:pt x="326" y="613"/>
                  </a:cubicBezTo>
                  <a:cubicBezTo>
                    <a:pt x="329" y="613"/>
                    <a:pt x="332" y="612"/>
                    <a:pt x="335" y="612"/>
                  </a:cubicBezTo>
                  <a:cubicBezTo>
                    <a:pt x="352" y="615"/>
                    <a:pt x="368" y="617"/>
                    <a:pt x="384" y="617"/>
                  </a:cubicBezTo>
                  <a:cubicBezTo>
                    <a:pt x="586" y="617"/>
                    <a:pt x="742" y="408"/>
                    <a:pt x="673" y="200"/>
                  </a:cubicBezTo>
                  <a:cubicBezTo>
                    <a:pt x="660" y="175"/>
                    <a:pt x="648" y="150"/>
                    <a:pt x="623" y="138"/>
                  </a:cubicBezTo>
                  <a:cubicBezTo>
                    <a:pt x="585" y="63"/>
                    <a:pt x="510" y="25"/>
                    <a:pt x="423" y="13"/>
                  </a:cubicBezTo>
                  <a:cubicBezTo>
                    <a:pt x="398" y="4"/>
                    <a:pt x="375" y="1"/>
                    <a:pt x="3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220061" y="1011708"/>
              <a:ext cx="37183" cy="30093"/>
            </a:xfrm>
            <a:custGeom>
              <a:rect b="b" l="l" r="r" t="t"/>
              <a:pathLst>
                <a:path extrusionOk="0" h="590" w="729">
                  <a:moveTo>
                    <a:pt x="398" y="1"/>
                  </a:moveTo>
                  <a:cubicBezTo>
                    <a:pt x="190" y="1"/>
                    <a:pt x="1" y="225"/>
                    <a:pt x="120" y="463"/>
                  </a:cubicBezTo>
                  <a:cubicBezTo>
                    <a:pt x="170" y="526"/>
                    <a:pt x="245" y="563"/>
                    <a:pt x="320" y="588"/>
                  </a:cubicBezTo>
                  <a:cubicBezTo>
                    <a:pt x="332" y="589"/>
                    <a:pt x="344" y="590"/>
                    <a:pt x="356" y="590"/>
                  </a:cubicBezTo>
                  <a:cubicBezTo>
                    <a:pt x="574" y="590"/>
                    <a:pt x="728" y="377"/>
                    <a:pt x="657" y="163"/>
                  </a:cubicBezTo>
                  <a:cubicBezTo>
                    <a:pt x="644" y="138"/>
                    <a:pt x="632" y="113"/>
                    <a:pt x="619" y="101"/>
                  </a:cubicBezTo>
                  <a:cubicBezTo>
                    <a:pt x="553" y="30"/>
                    <a:pt x="474" y="1"/>
                    <a:pt x="3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73780" y="978708"/>
              <a:ext cx="38662" cy="31980"/>
            </a:xfrm>
            <a:custGeom>
              <a:rect b="b" l="l" r="r" t="t"/>
              <a:pathLst>
                <a:path extrusionOk="0" h="627" w="758">
                  <a:moveTo>
                    <a:pt x="394" y="1"/>
                  </a:moveTo>
                  <a:cubicBezTo>
                    <a:pt x="289" y="1"/>
                    <a:pt x="184" y="51"/>
                    <a:pt x="126" y="148"/>
                  </a:cubicBezTo>
                  <a:cubicBezTo>
                    <a:pt x="1" y="348"/>
                    <a:pt x="126" y="598"/>
                    <a:pt x="351" y="623"/>
                  </a:cubicBezTo>
                  <a:cubicBezTo>
                    <a:pt x="368" y="626"/>
                    <a:pt x="386" y="627"/>
                    <a:pt x="403" y="627"/>
                  </a:cubicBezTo>
                  <a:cubicBezTo>
                    <a:pt x="613" y="627"/>
                    <a:pt x="758" y="419"/>
                    <a:pt x="688" y="210"/>
                  </a:cubicBezTo>
                  <a:cubicBezTo>
                    <a:pt x="676" y="185"/>
                    <a:pt x="663" y="160"/>
                    <a:pt x="651" y="135"/>
                  </a:cubicBezTo>
                  <a:cubicBezTo>
                    <a:pt x="590" y="45"/>
                    <a:pt x="492" y="1"/>
                    <a:pt x="3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15961" y="1130396"/>
              <a:ext cx="36265" cy="31929"/>
            </a:xfrm>
            <a:custGeom>
              <a:rect b="b" l="l" r="r" t="t"/>
              <a:pathLst>
                <a:path extrusionOk="0" h="626" w="711">
                  <a:moveTo>
                    <a:pt x="341" y="0"/>
                  </a:moveTo>
                  <a:cubicBezTo>
                    <a:pt x="203" y="0"/>
                    <a:pt x="66" y="94"/>
                    <a:pt x="36" y="261"/>
                  </a:cubicBezTo>
                  <a:cubicBezTo>
                    <a:pt x="1" y="448"/>
                    <a:pt x="153" y="625"/>
                    <a:pt x="338" y="625"/>
                  </a:cubicBezTo>
                  <a:cubicBezTo>
                    <a:pt x="349" y="625"/>
                    <a:pt x="361" y="624"/>
                    <a:pt x="374" y="623"/>
                  </a:cubicBezTo>
                  <a:cubicBezTo>
                    <a:pt x="586" y="610"/>
                    <a:pt x="711" y="386"/>
                    <a:pt x="636" y="198"/>
                  </a:cubicBezTo>
                  <a:cubicBezTo>
                    <a:pt x="623" y="161"/>
                    <a:pt x="611" y="148"/>
                    <a:pt x="586" y="123"/>
                  </a:cubicBezTo>
                  <a:cubicBezTo>
                    <a:pt x="522" y="40"/>
                    <a:pt x="431" y="0"/>
                    <a:pt x="3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-19201" y="1092041"/>
              <a:ext cx="36214" cy="28869"/>
            </a:xfrm>
            <a:custGeom>
              <a:rect b="b" l="l" r="r" t="t"/>
              <a:pathLst>
                <a:path extrusionOk="0" h="566" w="710">
                  <a:moveTo>
                    <a:pt x="400" y="0"/>
                  </a:moveTo>
                  <a:cubicBezTo>
                    <a:pt x="192" y="0"/>
                    <a:pt x="1" y="218"/>
                    <a:pt x="112" y="450"/>
                  </a:cubicBezTo>
                  <a:cubicBezTo>
                    <a:pt x="181" y="531"/>
                    <a:pt x="266" y="565"/>
                    <a:pt x="349" y="565"/>
                  </a:cubicBezTo>
                  <a:cubicBezTo>
                    <a:pt x="536" y="565"/>
                    <a:pt x="710" y="388"/>
                    <a:pt x="649" y="163"/>
                  </a:cubicBezTo>
                  <a:cubicBezTo>
                    <a:pt x="637" y="138"/>
                    <a:pt x="624" y="113"/>
                    <a:pt x="612" y="88"/>
                  </a:cubicBezTo>
                  <a:cubicBezTo>
                    <a:pt x="547" y="27"/>
                    <a:pt x="473" y="0"/>
                    <a:pt x="4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-80865" y="947086"/>
              <a:ext cx="34887" cy="29328"/>
            </a:xfrm>
            <a:custGeom>
              <a:rect b="b" l="l" r="r" t="t"/>
              <a:pathLst>
                <a:path extrusionOk="0" h="575" w="684">
                  <a:moveTo>
                    <a:pt x="406" y="0"/>
                  </a:moveTo>
                  <a:cubicBezTo>
                    <a:pt x="195" y="0"/>
                    <a:pt x="1" y="224"/>
                    <a:pt x="121" y="455"/>
                  </a:cubicBezTo>
                  <a:cubicBezTo>
                    <a:pt x="184" y="537"/>
                    <a:pt x="272" y="575"/>
                    <a:pt x="360" y="575"/>
                  </a:cubicBezTo>
                  <a:cubicBezTo>
                    <a:pt x="501" y="575"/>
                    <a:pt x="640" y="479"/>
                    <a:pt x="671" y="318"/>
                  </a:cubicBezTo>
                  <a:cubicBezTo>
                    <a:pt x="683" y="268"/>
                    <a:pt x="671" y="218"/>
                    <a:pt x="658" y="168"/>
                  </a:cubicBezTo>
                  <a:cubicBezTo>
                    <a:pt x="646" y="143"/>
                    <a:pt x="633" y="118"/>
                    <a:pt x="621" y="93"/>
                  </a:cubicBezTo>
                  <a:cubicBezTo>
                    <a:pt x="556" y="28"/>
                    <a:pt x="480" y="0"/>
                    <a:pt x="4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31753" y="1230212"/>
              <a:ext cx="37030" cy="31674"/>
            </a:xfrm>
            <a:custGeom>
              <a:rect b="b" l="l" r="r" t="t"/>
              <a:pathLst>
                <a:path extrusionOk="0" h="621" w="726">
                  <a:moveTo>
                    <a:pt x="319" y="0"/>
                  </a:moveTo>
                  <a:cubicBezTo>
                    <a:pt x="174" y="0"/>
                    <a:pt x="35" y="98"/>
                    <a:pt x="13" y="266"/>
                  </a:cubicBezTo>
                  <a:cubicBezTo>
                    <a:pt x="0" y="341"/>
                    <a:pt x="13" y="428"/>
                    <a:pt x="63" y="490"/>
                  </a:cubicBezTo>
                  <a:cubicBezTo>
                    <a:pt x="113" y="565"/>
                    <a:pt x="188" y="603"/>
                    <a:pt x="263" y="615"/>
                  </a:cubicBezTo>
                  <a:cubicBezTo>
                    <a:pt x="283" y="619"/>
                    <a:pt x="303" y="621"/>
                    <a:pt x="323" y="621"/>
                  </a:cubicBezTo>
                  <a:cubicBezTo>
                    <a:pt x="575" y="621"/>
                    <a:pt x="726" y="337"/>
                    <a:pt x="575" y="128"/>
                  </a:cubicBezTo>
                  <a:cubicBezTo>
                    <a:pt x="507" y="40"/>
                    <a:pt x="412" y="0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160131" y="856451"/>
              <a:ext cx="37183" cy="29838"/>
            </a:xfrm>
            <a:custGeom>
              <a:rect b="b" l="l" r="r" t="t"/>
              <a:pathLst>
                <a:path extrusionOk="0" h="585" w="729">
                  <a:moveTo>
                    <a:pt x="390" y="1"/>
                  </a:moveTo>
                  <a:cubicBezTo>
                    <a:pt x="185" y="1"/>
                    <a:pt x="1" y="219"/>
                    <a:pt x="120" y="458"/>
                  </a:cubicBezTo>
                  <a:cubicBezTo>
                    <a:pt x="157" y="520"/>
                    <a:pt x="232" y="570"/>
                    <a:pt x="320" y="583"/>
                  </a:cubicBezTo>
                  <a:cubicBezTo>
                    <a:pt x="331" y="584"/>
                    <a:pt x="343" y="585"/>
                    <a:pt x="354" y="585"/>
                  </a:cubicBezTo>
                  <a:cubicBezTo>
                    <a:pt x="563" y="585"/>
                    <a:pt x="728" y="371"/>
                    <a:pt x="657" y="158"/>
                  </a:cubicBezTo>
                  <a:cubicBezTo>
                    <a:pt x="645" y="133"/>
                    <a:pt x="632" y="108"/>
                    <a:pt x="607" y="95"/>
                  </a:cubicBezTo>
                  <a:cubicBezTo>
                    <a:pt x="541" y="29"/>
                    <a:pt x="464" y="1"/>
                    <a:pt x="3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300751" y="886033"/>
              <a:ext cx="38713" cy="31521"/>
            </a:xfrm>
            <a:custGeom>
              <a:rect b="b" l="l" r="r" t="t"/>
              <a:pathLst>
                <a:path extrusionOk="0" h="618" w="759">
                  <a:moveTo>
                    <a:pt x="400" y="1"/>
                  </a:moveTo>
                  <a:cubicBezTo>
                    <a:pt x="169" y="1"/>
                    <a:pt x="1" y="277"/>
                    <a:pt x="150" y="490"/>
                  </a:cubicBezTo>
                  <a:cubicBezTo>
                    <a:pt x="200" y="553"/>
                    <a:pt x="275" y="603"/>
                    <a:pt x="350" y="615"/>
                  </a:cubicBezTo>
                  <a:cubicBezTo>
                    <a:pt x="361" y="616"/>
                    <a:pt x="373" y="617"/>
                    <a:pt x="384" y="617"/>
                  </a:cubicBezTo>
                  <a:cubicBezTo>
                    <a:pt x="593" y="617"/>
                    <a:pt x="758" y="404"/>
                    <a:pt x="687" y="190"/>
                  </a:cubicBezTo>
                  <a:cubicBezTo>
                    <a:pt x="650" y="115"/>
                    <a:pt x="600" y="65"/>
                    <a:pt x="525" y="28"/>
                  </a:cubicBezTo>
                  <a:cubicBezTo>
                    <a:pt x="482" y="9"/>
                    <a:pt x="440" y="1"/>
                    <a:pt x="4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367618" y="1042311"/>
              <a:ext cx="38968" cy="31266"/>
            </a:xfrm>
            <a:custGeom>
              <a:rect b="b" l="l" r="r" t="t"/>
              <a:pathLst>
                <a:path extrusionOk="0" h="613" w="764">
                  <a:moveTo>
                    <a:pt x="388" y="1"/>
                  </a:moveTo>
                  <a:cubicBezTo>
                    <a:pt x="51" y="26"/>
                    <a:pt x="1" y="513"/>
                    <a:pt x="326" y="613"/>
                  </a:cubicBezTo>
                  <a:cubicBezTo>
                    <a:pt x="676" y="600"/>
                    <a:pt x="763" y="113"/>
                    <a:pt x="4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273310" y="1131722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54" y="0"/>
                  </a:moveTo>
                  <a:cubicBezTo>
                    <a:pt x="316" y="0"/>
                    <a:pt x="276" y="7"/>
                    <a:pt x="238" y="22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11" y="539"/>
                    <a:pt x="228" y="617"/>
                    <a:pt x="354" y="617"/>
                  </a:cubicBezTo>
                  <a:cubicBezTo>
                    <a:pt x="390" y="617"/>
                    <a:pt x="427" y="611"/>
                    <a:pt x="463" y="597"/>
                  </a:cubicBezTo>
                  <a:cubicBezTo>
                    <a:pt x="613" y="534"/>
                    <a:pt x="700" y="360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258009" y="1209453"/>
              <a:ext cx="38713" cy="31929"/>
            </a:xfrm>
            <a:custGeom>
              <a:rect b="b" l="l" r="r" t="t"/>
              <a:pathLst>
                <a:path extrusionOk="0" h="626" w="759">
                  <a:moveTo>
                    <a:pt x="385" y="1"/>
                  </a:moveTo>
                  <a:cubicBezTo>
                    <a:pt x="348" y="1"/>
                    <a:pt x="311" y="8"/>
                    <a:pt x="275" y="23"/>
                  </a:cubicBezTo>
                  <a:cubicBezTo>
                    <a:pt x="13" y="123"/>
                    <a:pt x="0" y="485"/>
                    <a:pt x="250" y="598"/>
                  </a:cubicBezTo>
                  <a:cubicBezTo>
                    <a:pt x="295" y="617"/>
                    <a:pt x="339" y="625"/>
                    <a:pt x="382" y="625"/>
                  </a:cubicBezTo>
                  <a:cubicBezTo>
                    <a:pt x="591" y="625"/>
                    <a:pt x="758" y="416"/>
                    <a:pt x="675" y="198"/>
                  </a:cubicBezTo>
                  <a:cubicBezTo>
                    <a:pt x="618" y="74"/>
                    <a:pt x="503" y="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-60616" y="878995"/>
              <a:ext cx="37744" cy="27798"/>
            </a:xfrm>
            <a:custGeom>
              <a:rect b="b" l="l" r="r" t="t"/>
              <a:pathLst>
                <a:path extrusionOk="0" h="545" w="740">
                  <a:moveTo>
                    <a:pt x="356" y="0"/>
                  </a:moveTo>
                  <a:cubicBezTo>
                    <a:pt x="175" y="0"/>
                    <a:pt x="1" y="153"/>
                    <a:pt x="49" y="378"/>
                  </a:cubicBezTo>
                  <a:cubicBezTo>
                    <a:pt x="70" y="497"/>
                    <a:pt x="163" y="545"/>
                    <a:pt x="269" y="545"/>
                  </a:cubicBezTo>
                  <a:cubicBezTo>
                    <a:pt x="478" y="545"/>
                    <a:pt x="740" y="360"/>
                    <a:pt x="624" y="153"/>
                  </a:cubicBezTo>
                  <a:cubicBezTo>
                    <a:pt x="557" y="47"/>
                    <a:pt x="456" y="0"/>
                    <a:pt x="3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183491" y="784024"/>
              <a:ext cx="38203" cy="27798"/>
            </a:xfrm>
            <a:custGeom>
              <a:rect b="b" l="l" r="r" t="t"/>
              <a:pathLst>
                <a:path extrusionOk="0" h="545" w="749">
                  <a:moveTo>
                    <a:pt x="362" y="0"/>
                  </a:moveTo>
                  <a:cubicBezTo>
                    <a:pt x="181" y="0"/>
                    <a:pt x="1" y="153"/>
                    <a:pt x="49" y="378"/>
                  </a:cubicBezTo>
                  <a:cubicBezTo>
                    <a:pt x="75" y="497"/>
                    <a:pt x="170" y="545"/>
                    <a:pt x="278" y="545"/>
                  </a:cubicBezTo>
                  <a:cubicBezTo>
                    <a:pt x="489" y="545"/>
                    <a:pt x="748" y="360"/>
                    <a:pt x="624" y="153"/>
                  </a:cubicBezTo>
                  <a:cubicBezTo>
                    <a:pt x="562" y="47"/>
                    <a:pt x="462" y="0"/>
                    <a:pt x="3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18798" y="836559"/>
              <a:ext cx="35704" cy="30144"/>
            </a:xfrm>
            <a:custGeom>
              <a:rect b="b" l="l" r="r" t="t"/>
              <a:pathLst>
                <a:path extrusionOk="0" h="591" w="700">
                  <a:moveTo>
                    <a:pt x="388" y="1"/>
                  </a:moveTo>
                  <a:cubicBezTo>
                    <a:pt x="188" y="1"/>
                    <a:pt x="1" y="208"/>
                    <a:pt x="92" y="436"/>
                  </a:cubicBezTo>
                  <a:cubicBezTo>
                    <a:pt x="142" y="510"/>
                    <a:pt x="217" y="573"/>
                    <a:pt x="304" y="585"/>
                  </a:cubicBezTo>
                  <a:cubicBezTo>
                    <a:pt x="322" y="589"/>
                    <a:pt x="341" y="590"/>
                    <a:pt x="359" y="590"/>
                  </a:cubicBezTo>
                  <a:cubicBezTo>
                    <a:pt x="547" y="590"/>
                    <a:pt x="700" y="417"/>
                    <a:pt x="654" y="223"/>
                  </a:cubicBezTo>
                  <a:cubicBezTo>
                    <a:pt x="654" y="173"/>
                    <a:pt x="629" y="136"/>
                    <a:pt x="604" y="98"/>
                  </a:cubicBezTo>
                  <a:cubicBezTo>
                    <a:pt x="539" y="30"/>
                    <a:pt x="462" y="1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582449" y="1025633"/>
              <a:ext cx="34734" cy="31776"/>
            </a:xfrm>
            <a:custGeom>
              <a:rect b="b" l="l" r="r" t="t"/>
              <a:pathLst>
                <a:path extrusionOk="0" h="623" w="681">
                  <a:moveTo>
                    <a:pt x="348" y="1"/>
                  </a:moveTo>
                  <a:cubicBezTo>
                    <a:pt x="260" y="1"/>
                    <a:pt x="173" y="36"/>
                    <a:pt x="113" y="115"/>
                  </a:cubicBezTo>
                  <a:cubicBezTo>
                    <a:pt x="0" y="253"/>
                    <a:pt x="25" y="440"/>
                    <a:pt x="150" y="553"/>
                  </a:cubicBezTo>
                  <a:cubicBezTo>
                    <a:pt x="213" y="601"/>
                    <a:pt x="282" y="623"/>
                    <a:pt x="349" y="623"/>
                  </a:cubicBezTo>
                  <a:cubicBezTo>
                    <a:pt x="523" y="623"/>
                    <a:pt x="681" y="476"/>
                    <a:pt x="663" y="278"/>
                  </a:cubicBezTo>
                  <a:cubicBezTo>
                    <a:pt x="647" y="104"/>
                    <a:pt x="497" y="1"/>
                    <a:pt x="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663393" y="980086"/>
              <a:ext cx="39733" cy="31827"/>
            </a:xfrm>
            <a:custGeom>
              <a:rect b="b" l="l" r="r" t="t"/>
              <a:pathLst>
                <a:path extrusionOk="0" h="624" w="779">
                  <a:moveTo>
                    <a:pt x="385" y="0"/>
                  </a:moveTo>
                  <a:cubicBezTo>
                    <a:pt x="279" y="0"/>
                    <a:pt x="172" y="54"/>
                    <a:pt x="113" y="158"/>
                  </a:cubicBezTo>
                  <a:cubicBezTo>
                    <a:pt x="0" y="346"/>
                    <a:pt x="113" y="596"/>
                    <a:pt x="338" y="621"/>
                  </a:cubicBezTo>
                  <a:cubicBezTo>
                    <a:pt x="354" y="623"/>
                    <a:pt x="369" y="624"/>
                    <a:pt x="384" y="624"/>
                  </a:cubicBezTo>
                  <a:cubicBezTo>
                    <a:pt x="632" y="624"/>
                    <a:pt x="779" y="345"/>
                    <a:pt x="638" y="133"/>
                  </a:cubicBezTo>
                  <a:cubicBezTo>
                    <a:pt x="578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517673" y="952237"/>
              <a:ext cx="40141" cy="32133"/>
            </a:xfrm>
            <a:custGeom>
              <a:rect b="b" l="l" r="r" t="t"/>
              <a:pathLst>
                <a:path extrusionOk="0" h="630" w="787">
                  <a:moveTo>
                    <a:pt x="418" y="1"/>
                  </a:moveTo>
                  <a:cubicBezTo>
                    <a:pt x="207" y="1"/>
                    <a:pt x="0" y="228"/>
                    <a:pt x="133" y="467"/>
                  </a:cubicBezTo>
                  <a:cubicBezTo>
                    <a:pt x="196" y="581"/>
                    <a:pt x="297" y="629"/>
                    <a:pt x="397" y="629"/>
                  </a:cubicBezTo>
                  <a:cubicBezTo>
                    <a:pt x="593" y="629"/>
                    <a:pt x="786" y="444"/>
                    <a:pt x="695" y="204"/>
                  </a:cubicBezTo>
                  <a:cubicBezTo>
                    <a:pt x="683" y="179"/>
                    <a:pt x="670" y="154"/>
                    <a:pt x="658" y="129"/>
                  </a:cubicBezTo>
                  <a:cubicBezTo>
                    <a:pt x="593" y="39"/>
                    <a:pt x="505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542206" y="867162"/>
              <a:ext cx="33255" cy="31878"/>
            </a:xfrm>
            <a:custGeom>
              <a:rect b="b" l="l" r="r" t="t"/>
              <a:pathLst>
                <a:path extrusionOk="0" h="625" w="652">
                  <a:moveTo>
                    <a:pt x="333" y="1"/>
                  </a:moveTo>
                  <a:cubicBezTo>
                    <a:pt x="159" y="1"/>
                    <a:pt x="0" y="142"/>
                    <a:pt x="27" y="348"/>
                  </a:cubicBezTo>
                  <a:cubicBezTo>
                    <a:pt x="43" y="521"/>
                    <a:pt x="187" y="625"/>
                    <a:pt x="336" y="625"/>
                  </a:cubicBezTo>
                  <a:cubicBezTo>
                    <a:pt x="423" y="625"/>
                    <a:pt x="512" y="589"/>
                    <a:pt x="577" y="510"/>
                  </a:cubicBezTo>
                  <a:cubicBezTo>
                    <a:pt x="627" y="435"/>
                    <a:pt x="652" y="360"/>
                    <a:pt x="652" y="273"/>
                  </a:cubicBezTo>
                  <a:cubicBezTo>
                    <a:pt x="639" y="248"/>
                    <a:pt x="639" y="223"/>
                    <a:pt x="627" y="198"/>
                  </a:cubicBezTo>
                  <a:cubicBezTo>
                    <a:pt x="602" y="148"/>
                    <a:pt x="577" y="110"/>
                    <a:pt x="539" y="73"/>
                  </a:cubicBezTo>
                  <a:cubicBezTo>
                    <a:pt x="475" y="23"/>
                    <a:pt x="403" y="1"/>
                    <a:pt x="3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617489" y="865274"/>
              <a:ext cx="38764" cy="31878"/>
            </a:xfrm>
            <a:custGeom>
              <a:rect b="b" l="l" r="r" t="t"/>
              <a:pathLst>
                <a:path extrusionOk="0" h="625" w="760">
                  <a:moveTo>
                    <a:pt x="385" y="0"/>
                  </a:moveTo>
                  <a:cubicBezTo>
                    <a:pt x="282" y="0"/>
                    <a:pt x="178" y="51"/>
                    <a:pt x="113" y="147"/>
                  </a:cubicBezTo>
                  <a:cubicBezTo>
                    <a:pt x="1" y="347"/>
                    <a:pt x="126" y="597"/>
                    <a:pt x="350" y="622"/>
                  </a:cubicBezTo>
                  <a:cubicBezTo>
                    <a:pt x="362" y="624"/>
                    <a:pt x="373" y="624"/>
                    <a:pt x="385" y="624"/>
                  </a:cubicBezTo>
                  <a:cubicBezTo>
                    <a:pt x="594" y="624"/>
                    <a:pt x="759" y="411"/>
                    <a:pt x="688" y="210"/>
                  </a:cubicBezTo>
                  <a:cubicBezTo>
                    <a:pt x="675" y="185"/>
                    <a:pt x="663" y="160"/>
                    <a:pt x="638" y="135"/>
                  </a:cubicBezTo>
                  <a:cubicBezTo>
                    <a:pt x="577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692057" y="908067"/>
              <a:ext cx="35091" cy="31521"/>
            </a:xfrm>
            <a:custGeom>
              <a:rect b="b" l="l" r="r" t="t"/>
              <a:pathLst>
                <a:path extrusionOk="0" h="618" w="688">
                  <a:moveTo>
                    <a:pt x="342" y="0"/>
                  </a:moveTo>
                  <a:cubicBezTo>
                    <a:pt x="307" y="0"/>
                    <a:pt x="272" y="7"/>
                    <a:pt x="238" y="21"/>
                  </a:cubicBezTo>
                  <a:cubicBezTo>
                    <a:pt x="76" y="83"/>
                    <a:pt x="1" y="271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4" y="610"/>
                    <a:pt x="463" y="596"/>
                  </a:cubicBezTo>
                  <a:cubicBezTo>
                    <a:pt x="613" y="533"/>
                    <a:pt x="688" y="358"/>
                    <a:pt x="638" y="196"/>
                  </a:cubicBezTo>
                  <a:cubicBezTo>
                    <a:pt x="589" y="79"/>
                    <a:pt x="465" y="0"/>
                    <a:pt x="3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486305" y="734856"/>
              <a:ext cx="41263" cy="31878"/>
            </a:xfrm>
            <a:custGeom>
              <a:rect b="b" l="l" r="r" t="t"/>
              <a:pathLst>
                <a:path extrusionOk="0" h="625" w="809">
                  <a:moveTo>
                    <a:pt x="431" y="1"/>
                  </a:moveTo>
                  <a:cubicBezTo>
                    <a:pt x="142" y="1"/>
                    <a:pt x="0" y="367"/>
                    <a:pt x="236" y="555"/>
                  </a:cubicBezTo>
                  <a:cubicBezTo>
                    <a:pt x="297" y="604"/>
                    <a:pt x="363" y="625"/>
                    <a:pt x="428" y="625"/>
                  </a:cubicBezTo>
                  <a:cubicBezTo>
                    <a:pt x="629" y="625"/>
                    <a:pt x="808" y="420"/>
                    <a:pt x="723" y="193"/>
                  </a:cubicBezTo>
                  <a:cubicBezTo>
                    <a:pt x="686" y="93"/>
                    <a:pt x="586" y="18"/>
                    <a:pt x="486" y="5"/>
                  </a:cubicBezTo>
                  <a:cubicBezTo>
                    <a:pt x="467" y="2"/>
                    <a:pt x="448" y="1"/>
                    <a:pt x="4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574135" y="708996"/>
              <a:ext cx="34581" cy="32031"/>
            </a:xfrm>
            <a:custGeom>
              <a:rect b="b" l="l" r="r" t="t"/>
              <a:pathLst>
                <a:path extrusionOk="0" h="628" w="678">
                  <a:moveTo>
                    <a:pt x="348" y="1"/>
                  </a:moveTo>
                  <a:cubicBezTo>
                    <a:pt x="259" y="1"/>
                    <a:pt x="167" y="39"/>
                    <a:pt x="101" y="125"/>
                  </a:cubicBezTo>
                  <a:cubicBezTo>
                    <a:pt x="1" y="250"/>
                    <a:pt x="13" y="450"/>
                    <a:pt x="151" y="550"/>
                  </a:cubicBezTo>
                  <a:cubicBezTo>
                    <a:pt x="212" y="603"/>
                    <a:pt x="282" y="627"/>
                    <a:pt x="350" y="627"/>
                  </a:cubicBezTo>
                  <a:cubicBezTo>
                    <a:pt x="520" y="627"/>
                    <a:pt x="677" y="480"/>
                    <a:pt x="651" y="275"/>
                  </a:cubicBezTo>
                  <a:cubicBezTo>
                    <a:pt x="635" y="104"/>
                    <a:pt x="494" y="1"/>
                    <a:pt x="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460701" y="807180"/>
              <a:ext cx="40498" cy="31470"/>
            </a:xfrm>
            <a:custGeom>
              <a:rect b="b" l="l" r="r" t="t"/>
              <a:pathLst>
                <a:path extrusionOk="0" h="617" w="794">
                  <a:moveTo>
                    <a:pt x="345" y="0"/>
                  </a:moveTo>
                  <a:cubicBezTo>
                    <a:pt x="251" y="0"/>
                    <a:pt x="159" y="39"/>
                    <a:pt x="100" y="112"/>
                  </a:cubicBezTo>
                  <a:cubicBezTo>
                    <a:pt x="0" y="249"/>
                    <a:pt x="13" y="437"/>
                    <a:pt x="150" y="549"/>
                  </a:cubicBezTo>
                  <a:cubicBezTo>
                    <a:pt x="193" y="597"/>
                    <a:pt x="244" y="617"/>
                    <a:pt x="295" y="617"/>
                  </a:cubicBezTo>
                  <a:cubicBezTo>
                    <a:pt x="530" y="617"/>
                    <a:pt x="794" y="205"/>
                    <a:pt x="538" y="62"/>
                  </a:cubicBezTo>
                  <a:cubicBezTo>
                    <a:pt x="480" y="20"/>
                    <a:pt x="412" y="0"/>
                    <a:pt x="3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633402" y="783667"/>
              <a:ext cx="35142" cy="31623"/>
            </a:xfrm>
            <a:custGeom>
              <a:rect b="b" l="l" r="r" t="t"/>
              <a:pathLst>
                <a:path extrusionOk="0" h="620" w="689">
                  <a:moveTo>
                    <a:pt x="349" y="1"/>
                  </a:moveTo>
                  <a:cubicBezTo>
                    <a:pt x="312" y="1"/>
                    <a:pt x="274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02" y="547"/>
                    <a:pt x="220" y="620"/>
                    <a:pt x="340" y="620"/>
                  </a:cubicBezTo>
                  <a:cubicBezTo>
                    <a:pt x="378" y="620"/>
                    <a:pt x="415" y="613"/>
                    <a:pt x="451" y="598"/>
                  </a:cubicBezTo>
                  <a:cubicBezTo>
                    <a:pt x="613" y="535"/>
                    <a:pt x="688" y="360"/>
                    <a:pt x="626" y="198"/>
                  </a:cubicBezTo>
                  <a:cubicBezTo>
                    <a:pt x="588" y="74"/>
                    <a:pt x="470" y="1"/>
                    <a:pt x="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830739" y="930764"/>
              <a:ext cx="38560" cy="28053"/>
            </a:xfrm>
            <a:custGeom>
              <a:rect b="b" l="l" r="r" t="t"/>
              <a:pathLst>
                <a:path extrusionOk="0" h="550" w="756">
                  <a:moveTo>
                    <a:pt x="535" y="1"/>
                  </a:moveTo>
                  <a:cubicBezTo>
                    <a:pt x="308" y="1"/>
                    <a:pt x="0" y="313"/>
                    <a:pt x="231" y="488"/>
                  </a:cubicBezTo>
                  <a:cubicBezTo>
                    <a:pt x="288" y="530"/>
                    <a:pt x="354" y="550"/>
                    <a:pt x="420" y="550"/>
                  </a:cubicBezTo>
                  <a:cubicBezTo>
                    <a:pt x="512" y="550"/>
                    <a:pt x="603" y="511"/>
                    <a:pt x="668" y="438"/>
                  </a:cubicBezTo>
                  <a:lnTo>
                    <a:pt x="668" y="451"/>
                  </a:lnTo>
                  <a:cubicBezTo>
                    <a:pt x="743" y="363"/>
                    <a:pt x="756" y="238"/>
                    <a:pt x="718" y="138"/>
                  </a:cubicBezTo>
                  <a:cubicBezTo>
                    <a:pt x="686" y="40"/>
                    <a:pt x="615" y="1"/>
                    <a:pt x="5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778153" y="787543"/>
              <a:ext cx="37540" cy="31878"/>
            </a:xfrm>
            <a:custGeom>
              <a:rect b="b" l="l" r="r" t="t"/>
              <a:pathLst>
                <a:path extrusionOk="0" h="625" w="736">
                  <a:moveTo>
                    <a:pt x="404" y="0"/>
                  </a:moveTo>
                  <a:cubicBezTo>
                    <a:pt x="191" y="0"/>
                    <a:pt x="0" y="230"/>
                    <a:pt x="125" y="459"/>
                  </a:cubicBezTo>
                  <a:cubicBezTo>
                    <a:pt x="187" y="574"/>
                    <a:pt x="293" y="625"/>
                    <a:pt x="398" y="625"/>
                  </a:cubicBezTo>
                  <a:cubicBezTo>
                    <a:pt x="568" y="625"/>
                    <a:pt x="735" y="493"/>
                    <a:pt x="712" y="284"/>
                  </a:cubicBezTo>
                  <a:cubicBezTo>
                    <a:pt x="712" y="247"/>
                    <a:pt x="700" y="222"/>
                    <a:pt x="700" y="197"/>
                  </a:cubicBezTo>
                  <a:cubicBezTo>
                    <a:pt x="675" y="147"/>
                    <a:pt x="637" y="109"/>
                    <a:pt x="600" y="72"/>
                  </a:cubicBezTo>
                  <a:cubicBezTo>
                    <a:pt x="538" y="22"/>
                    <a:pt x="470" y="0"/>
                    <a:pt x="4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767289" y="865988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88" y="83"/>
                    <a:pt x="0" y="258"/>
                    <a:pt x="63" y="421"/>
                  </a:cubicBezTo>
                  <a:cubicBezTo>
                    <a:pt x="110" y="545"/>
                    <a:pt x="231" y="618"/>
                    <a:pt x="352" y="618"/>
                  </a:cubicBezTo>
                  <a:cubicBezTo>
                    <a:pt x="389" y="618"/>
                    <a:pt x="427" y="611"/>
                    <a:pt x="463" y="596"/>
                  </a:cubicBezTo>
                  <a:cubicBezTo>
                    <a:pt x="625" y="533"/>
                    <a:pt x="700" y="358"/>
                    <a:pt x="638" y="196"/>
                  </a:cubicBezTo>
                  <a:cubicBezTo>
                    <a:pt x="589" y="79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727149" y="636111"/>
              <a:ext cx="31878" cy="31164"/>
            </a:xfrm>
            <a:custGeom>
              <a:rect b="b" l="l" r="r" t="t"/>
              <a:pathLst>
                <a:path extrusionOk="0" h="611" w="625">
                  <a:moveTo>
                    <a:pt x="314" y="1"/>
                  </a:moveTo>
                  <a:cubicBezTo>
                    <a:pt x="161" y="1"/>
                    <a:pt x="35" y="108"/>
                    <a:pt x="13" y="267"/>
                  </a:cubicBezTo>
                  <a:cubicBezTo>
                    <a:pt x="0" y="342"/>
                    <a:pt x="13" y="429"/>
                    <a:pt x="62" y="492"/>
                  </a:cubicBezTo>
                  <a:cubicBezTo>
                    <a:pt x="125" y="573"/>
                    <a:pt x="214" y="611"/>
                    <a:pt x="302" y="611"/>
                  </a:cubicBezTo>
                  <a:cubicBezTo>
                    <a:pt x="442" y="611"/>
                    <a:pt x="582" y="515"/>
                    <a:pt x="612" y="354"/>
                  </a:cubicBezTo>
                  <a:cubicBezTo>
                    <a:pt x="625" y="279"/>
                    <a:pt x="612" y="192"/>
                    <a:pt x="562" y="129"/>
                  </a:cubicBezTo>
                  <a:cubicBezTo>
                    <a:pt x="512" y="67"/>
                    <a:pt x="437" y="17"/>
                    <a:pt x="362" y="4"/>
                  </a:cubicBezTo>
                  <a:cubicBezTo>
                    <a:pt x="346" y="2"/>
                    <a:pt x="330" y="1"/>
                    <a:pt x="3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696546" y="737151"/>
              <a:ext cx="35703" cy="31266"/>
            </a:xfrm>
            <a:custGeom>
              <a:rect b="b" l="l" r="r" t="t"/>
              <a:pathLst>
                <a:path extrusionOk="0" h="613" w="700">
                  <a:moveTo>
                    <a:pt x="354" y="1"/>
                  </a:moveTo>
                  <a:cubicBezTo>
                    <a:pt x="315" y="1"/>
                    <a:pt x="276" y="8"/>
                    <a:pt x="238" y="23"/>
                  </a:cubicBezTo>
                  <a:cubicBezTo>
                    <a:pt x="88" y="85"/>
                    <a:pt x="0" y="260"/>
                    <a:pt x="63" y="410"/>
                  </a:cubicBezTo>
                  <a:cubicBezTo>
                    <a:pt x="112" y="539"/>
                    <a:pt x="241" y="613"/>
                    <a:pt x="366" y="613"/>
                  </a:cubicBezTo>
                  <a:cubicBezTo>
                    <a:pt x="399" y="613"/>
                    <a:pt x="432" y="608"/>
                    <a:pt x="463" y="597"/>
                  </a:cubicBezTo>
                  <a:cubicBezTo>
                    <a:pt x="625" y="535"/>
                    <a:pt x="700" y="348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432036" y="1074342"/>
              <a:ext cx="38611" cy="31980"/>
            </a:xfrm>
            <a:custGeom>
              <a:rect b="b" l="l" r="r" t="t"/>
              <a:pathLst>
                <a:path extrusionOk="0" h="627" w="757">
                  <a:moveTo>
                    <a:pt x="393" y="0"/>
                  </a:moveTo>
                  <a:cubicBezTo>
                    <a:pt x="288" y="0"/>
                    <a:pt x="183" y="51"/>
                    <a:pt x="125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8" y="625"/>
                    <a:pt x="385" y="626"/>
                    <a:pt x="402" y="626"/>
                  </a:cubicBezTo>
                  <a:cubicBezTo>
                    <a:pt x="612" y="626"/>
                    <a:pt x="757" y="418"/>
                    <a:pt x="687" y="210"/>
                  </a:cubicBezTo>
                  <a:cubicBezTo>
                    <a:pt x="675" y="185"/>
                    <a:pt x="662" y="160"/>
                    <a:pt x="650" y="135"/>
                  </a:cubicBezTo>
                  <a:cubicBezTo>
                    <a:pt x="589" y="44"/>
                    <a:pt x="491" y="0"/>
                    <a:pt x="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443767" y="993347"/>
              <a:ext cx="37999" cy="28461"/>
            </a:xfrm>
            <a:custGeom>
              <a:rect b="b" l="l" r="r" t="t"/>
              <a:pathLst>
                <a:path extrusionOk="0" h="558" w="745">
                  <a:moveTo>
                    <a:pt x="540" y="1"/>
                  </a:moveTo>
                  <a:cubicBezTo>
                    <a:pt x="312" y="1"/>
                    <a:pt x="1" y="319"/>
                    <a:pt x="232" y="486"/>
                  </a:cubicBezTo>
                  <a:cubicBezTo>
                    <a:pt x="292" y="535"/>
                    <a:pt x="361" y="558"/>
                    <a:pt x="430" y="558"/>
                  </a:cubicBezTo>
                  <a:cubicBezTo>
                    <a:pt x="519" y="558"/>
                    <a:pt x="606" y="519"/>
                    <a:pt x="670" y="448"/>
                  </a:cubicBezTo>
                  <a:cubicBezTo>
                    <a:pt x="720" y="373"/>
                    <a:pt x="745" y="298"/>
                    <a:pt x="732" y="211"/>
                  </a:cubicBezTo>
                  <a:cubicBezTo>
                    <a:pt x="732" y="186"/>
                    <a:pt x="720" y="161"/>
                    <a:pt x="720" y="136"/>
                  </a:cubicBezTo>
                  <a:cubicBezTo>
                    <a:pt x="688" y="39"/>
                    <a:pt x="619" y="1"/>
                    <a:pt x="5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375268" y="944331"/>
              <a:ext cx="38662" cy="31929"/>
            </a:xfrm>
            <a:custGeom>
              <a:rect b="b" l="l" r="r" t="t"/>
              <a:pathLst>
                <a:path extrusionOk="0" h="626" w="758">
                  <a:moveTo>
                    <a:pt x="386" y="0"/>
                  </a:moveTo>
                  <a:cubicBezTo>
                    <a:pt x="282" y="0"/>
                    <a:pt x="178" y="50"/>
                    <a:pt x="113" y="147"/>
                  </a:cubicBezTo>
                  <a:cubicBezTo>
                    <a:pt x="1" y="347"/>
                    <a:pt x="126" y="597"/>
                    <a:pt x="351" y="622"/>
                  </a:cubicBezTo>
                  <a:cubicBezTo>
                    <a:pt x="367" y="625"/>
                    <a:pt x="382" y="626"/>
                    <a:pt x="398" y="626"/>
                  </a:cubicBezTo>
                  <a:cubicBezTo>
                    <a:pt x="601" y="626"/>
                    <a:pt x="758" y="407"/>
                    <a:pt x="688" y="210"/>
                  </a:cubicBezTo>
                  <a:cubicBezTo>
                    <a:pt x="676" y="185"/>
                    <a:pt x="663" y="160"/>
                    <a:pt x="638" y="135"/>
                  </a:cubicBezTo>
                  <a:cubicBezTo>
                    <a:pt x="578" y="44"/>
                    <a:pt x="482" y="0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323346" y="801417"/>
              <a:ext cx="38254" cy="28053"/>
            </a:xfrm>
            <a:custGeom>
              <a:rect b="b" l="l" r="r" t="t"/>
              <a:pathLst>
                <a:path extrusionOk="0" h="550" w="750">
                  <a:moveTo>
                    <a:pt x="536" y="0"/>
                  </a:moveTo>
                  <a:cubicBezTo>
                    <a:pt x="309" y="0"/>
                    <a:pt x="1" y="312"/>
                    <a:pt x="232" y="487"/>
                  </a:cubicBezTo>
                  <a:cubicBezTo>
                    <a:pt x="288" y="531"/>
                    <a:pt x="352" y="550"/>
                    <a:pt x="415" y="550"/>
                  </a:cubicBezTo>
                  <a:cubicBezTo>
                    <a:pt x="587" y="550"/>
                    <a:pt x="750" y="405"/>
                    <a:pt x="731" y="212"/>
                  </a:cubicBezTo>
                  <a:cubicBezTo>
                    <a:pt x="731" y="187"/>
                    <a:pt x="719" y="162"/>
                    <a:pt x="719" y="137"/>
                  </a:cubicBezTo>
                  <a:cubicBezTo>
                    <a:pt x="686" y="39"/>
                    <a:pt x="616" y="0"/>
                    <a:pt x="5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384908" y="859409"/>
              <a:ext cx="38050" cy="31980"/>
            </a:xfrm>
            <a:custGeom>
              <a:rect b="b" l="l" r="r" t="t"/>
              <a:pathLst>
                <a:path extrusionOk="0" h="627" w="746">
                  <a:moveTo>
                    <a:pt x="365" y="1"/>
                  </a:moveTo>
                  <a:cubicBezTo>
                    <a:pt x="73" y="1"/>
                    <a:pt x="0" y="625"/>
                    <a:pt x="337" y="625"/>
                  </a:cubicBezTo>
                  <a:cubicBezTo>
                    <a:pt x="349" y="626"/>
                    <a:pt x="361" y="627"/>
                    <a:pt x="373" y="627"/>
                  </a:cubicBezTo>
                  <a:cubicBezTo>
                    <a:pt x="591" y="627"/>
                    <a:pt x="745" y="413"/>
                    <a:pt x="674" y="200"/>
                  </a:cubicBezTo>
                  <a:cubicBezTo>
                    <a:pt x="662" y="175"/>
                    <a:pt x="649" y="150"/>
                    <a:pt x="637" y="137"/>
                  </a:cubicBezTo>
                  <a:cubicBezTo>
                    <a:pt x="587" y="62"/>
                    <a:pt x="512" y="25"/>
                    <a:pt x="437" y="13"/>
                  </a:cubicBezTo>
                  <a:cubicBezTo>
                    <a:pt x="411" y="4"/>
                    <a:pt x="387" y="1"/>
                    <a:pt x="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702258" y="824420"/>
              <a:ext cx="34938" cy="31266"/>
            </a:xfrm>
            <a:custGeom>
              <a:rect b="b" l="l" r="r" t="t"/>
              <a:pathLst>
                <a:path extrusionOk="0" h="613" w="685">
                  <a:moveTo>
                    <a:pt x="316" y="0"/>
                  </a:moveTo>
                  <a:cubicBezTo>
                    <a:pt x="178" y="0"/>
                    <a:pt x="43" y="90"/>
                    <a:pt x="13" y="249"/>
                  </a:cubicBezTo>
                  <a:cubicBezTo>
                    <a:pt x="1" y="336"/>
                    <a:pt x="26" y="411"/>
                    <a:pt x="76" y="486"/>
                  </a:cubicBezTo>
                  <a:cubicBezTo>
                    <a:pt x="113" y="549"/>
                    <a:pt x="188" y="599"/>
                    <a:pt x="276" y="611"/>
                  </a:cubicBezTo>
                  <a:cubicBezTo>
                    <a:pt x="287" y="612"/>
                    <a:pt x="299" y="613"/>
                    <a:pt x="310" y="613"/>
                  </a:cubicBezTo>
                  <a:cubicBezTo>
                    <a:pt x="519" y="613"/>
                    <a:pt x="684" y="400"/>
                    <a:pt x="613" y="186"/>
                  </a:cubicBezTo>
                  <a:cubicBezTo>
                    <a:pt x="600" y="161"/>
                    <a:pt x="588" y="136"/>
                    <a:pt x="563" y="124"/>
                  </a:cubicBezTo>
                  <a:cubicBezTo>
                    <a:pt x="498" y="39"/>
                    <a:pt x="406" y="0"/>
                    <a:pt x="3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553733" y="792746"/>
              <a:ext cx="38713" cy="32388"/>
            </a:xfrm>
            <a:custGeom>
              <a:rect b="b" l="l" r="r" t="t"/>
              <a:pathLst>
                <a:path extrusionOk="0" h="635" w="759">
                  <a:moveTo>
                    <a:pt x="385" y="1"/>
                  </a:moveTo>
                  <a:cubicBezTo>
                    <a:pt x="282" y="1"/>
                    <a:pt x="178" y="54"/>
                    <a:pt x="113" y="157"/>
                  </a:cubicBezTo>
                  <a:cubicBezTo>
                    <a:pt x="1" y="345"/>
                    <a:pt x="126" y="595"/>
                    <a:pt x="351" y="620"/>
                  </a:cubicBezTo>
                  <a:lnTo>
                    <a:pt x="351" y="632"/>
                  </a:lnTo>
                  <a:cubicBezTo>
                    <a:pt x="362" y="633"/>
                    <a:pt x="374" y="634"/>
                    <a:pt x="385" y="634"/>
                  </a:cubicBezTo>
                  <a:cubicBezTo>
                    <a:pt x="594" y="634"/>
                    <a:pt x="759" y="421"/>
                    <a:pt x="676" y="207"/>
                  </a:cubicBezTo>
                  <a:cubicBezTo>
                    <a:pt x="676" y="182"/>
                    <a:pt x="663" y="157"/>
                    <a:pt x="638" y="145"/>
                  </a:cubicBezTo>
                  <a:cubicBezTo>
                    <a:pt x="578" y="48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596475" y="943413"/>
              <a:ext cx="37795" cy="32184"/>
            </a:xfrm>
            <a:custGeom>
              <a:rect b="b" l="l" r="r" t="t"/>
              <a:pathLst>
                <a:path extrusionOk="0" h="631" w="741">
                  <a:moveTo>
                    <a:pt x="334" y="0"/>
                  </a:moveTo>
                  <a:cubicBezTo>
                    <a:pt x="189" y="0"/>
                    <a:pt x="48" y="101"/>
                    <a:pt x="25" y="277"/>
                  </a:cubicBezTo>
                  <a:cubicBezTo>
                    <a:pt x="0" y="440"/>
                    <a:pt x="113" y="602"/>
                    <a:pt x="275" y="627"/>
                  </a:cubicBezTo>
                  <a:cubicBezTo>
                    <a:pt x="290" y="629"/>
                    <a:pt x="305" y="630"/>
                    <a:pt x="320" y="630"/>
                  </a:cubicBezTo>
                  <a:cubicBezTo>
                    <a:pt x="571" y="630"/>
                    <a:pt x="741" y="340"/>
                    <a:pt x="588" y="128"/>
                  </a:cubicBezTo>
                  <a:cubicBezTo>
                    <a:pt x="520" y="40"/>
                    <a:pt x="426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460293" y="905925"/>
              <a:ext cx="36724" cy="29073"/>
            </a:xfrm>
            <a:custGeom>
              <a:rect b="b" l="l" r="r" t="t"/>
              <a:pathLst>
                <a:path extrusionOk="0" h="570" w="720">
                  <a:moveTo>
                    <a:pt x="398" y="0"/>
                  </a:moveTo>
                  <a:cubicBezTo>
                    <a:pt x="190" y="0"/>
                    <a:pt x="0" y="221"/>
                    <a:pt x="121" y="463"/>
                  </a:cubicBezTo>
                  <a:cubicBezTo>
                    <a:pt x="184" y="537"/>
                    <a:pt x="265" y="569"/>
                    <a:pt x="346" y="569"/>
                  </a:cubicBezTo>
                  <a:cubicBezTo>
                    <a:pt x="535" y="569"/>
                    <a:pt x="720" y="391"/>
                    <a:pt x="658" y="163"/>
                  </a:cubicBezTo>
                  <a:cubicBezTo>
                    <a:pt x="646" y="138"/>
                    <a:pt x="633" y="113"/>
                    <a:pt x="608" y="88"/>
                  </a:cubicBezTo>
                  <a:cubicBezTo>
                    <a:pt x="544" y="27"/>
                    <a:pt x="470" y="0"/>
                    <a:pt x="3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96537" y="759134"/>
              <a:ext cx="40600" cy="32082"/>
            </a:xfrm>
            <a:custGeom>
              <a:rect b="b" l="l" r="r" t="t"/>
              <a:pathLst>
                <a:path extrusionOk="0" h="629" w="796">
                  <a:moveTo>
                    <a:pt x="419" y="0"/>
                  </a:moveTo>
                  <a:cubicBezTo>
                    <a:pt x="207" y="0"/>
                    <a:pt x="1" y="227"/>
                    <a:pt x="134" y="466"/>
                  </a:cubicBezTo>
                  <a:cubicBezTo>
                    <a:pt x="197" y="581"/>
                    <a:pt x="299" y="629"/>
                    <a:pt x="401" y="629"/>
                  </a:cubicBezTo>
                  <a:cubicBezTo>
                    <a:pt x="599" y="629"/>
                    <a:pt x="795" y="444"/>
                    <a:pt x="696" y="204"/>
                  </a:cubicBezTo>
                  <a:cubicBezTo>
                    <a:pt x="696" y="179"/>
                    <a:pt x="684" y="154"/>
                    <a:pt x="659" y="129"/>
                  </a:cubicBezTo>
                  <a:cubicBezTo>
                    <a:pt x="593" y="38"/>
                    <a:pt x="506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511042" y="1044045"/>
              <a:ext cx="34938" cy="32184"/>
            </a:xfrm>
            <a:custGeom>
              <a:rect b="b" l="l" r="r" t="t"/>
              <a:pathLst>
                <a:path extrusionOk="0" h="631" w="685">
                  <a:moveTo>
                    <a:pt x="325" y="1"/>
                  </a:moveTo>
                  <a:cubicBezTo>
                    <a:pt x="183" y="1"/>
                    <a:pt x="39" y="92"/>
                    <a:pt x="13" y="266"/>
                  </a:cubicBezTo>
                  <a:cubicBezTo>
                    <a:pt x="1" y="354"/>
                    <a:pt x="26" y="429"/>
                    <a:pt x="76" y="504"/>
                  </a:cubicBezTo>
                  <a:cubicBezTo>
                    <a:pt x="140" y="592"/>
                    <a:pt x="229" y="630"/>
                    <a:pt x="317" y="630"/>
                  </a:cubicBezTo>
                  <a:cubicBezTo>
                    <a:pt x="503" y="630"/>
                    <a:pt x="685" y="462"/>
                    <a:pt x="625" y="241"/>
                  </a:cubicBezTo>
                  <a:cubicBezTo>
                    <a:pt x="589" y="79"/>
                    <a:pt x="458" y="1"/>
                    <a:pt x="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642328" y="669111"/>
              <a:ext cx="34224" cy="31164"/>
            </a:xfrm>
            <a:custGeom>
              <a:rect b="b" l="l" r="r" t="t"/>
              <a:pathLst>
                <a:path extrusionOk="0" h="611" w="671">
                  <a:moveTo>
                    <a:pt x="324" y="0"/>
                  </a:moveTo>
                  <a:cubicBezTo>
                    <a:pt x="184" y="0"/>
                    <a:pt x="44" y="96"/>
                    <a:pt x="13" y="257"/>
                  </a:cubicBezTo>
                  <a:cubicBezTo>
                    <a:pt x="1" y="332"/>
                    <a:pt x="13" y="419"/>
                    <a:pt x="63" y="482"/>
                  </a:cubicBezTo>
                  <a:cubicBezTo>
                    <a:pt x="113" y="544"/>
                    <a:pt x="188" y="594"/>
                    <a:pt x="263" y="607"/>
                  </a:cubicBezTo>
                  <a:cubicBezTo>
                    <a:pt x="281" y="610"/>
                    <a:pt x="298" y="611"/>
                    <a:pt x="315" y="611"/>
                  </a:cubicBezTo>
                  <a:cubicBezTo>
                    <a:pt x="525" y="611"/>
                    <a:pt x="670" y="403"/>
                    <a:pt x="601" y="194"/>
                  </a:cubicBezTo>
                  <a:cubicBezTo>
                    <a:pt x="588" y="169"/>
                    <a:pt x="576" y="144"/>
                    <a:pt x="563" y="119"/>
                  </a:cubicBezTo>
                  <a:cubicBezTo>
                    <a:pt x="501" y="38"/>
                    <a:pt x="412" y="0"/>
                    <a:pt x="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784478" y="699867"/>
              <a:ext cx="37081" cy="31725"/>
            </a:xfrm>
            <a:custGeom>
              <a:rect b="b" l="l" r="r" t="t"/>
              <a:pathLst>
                <a:path extrusionOk="0" h="622" w="727">
                  <a:moveTo>
                    <a:pt x="325" y="1"/>
                  </a:moveTo>
                  <a:cubicBezTo>
                    <a:pt x="180" y="1"/>
                    <a:pt x="36" y="99"/>
                    <a:pt x="13" y="266"/>
                  </a:cubicBezTo>
                  <a:cubicBezTo>
                    <a:pt x="1" y="354"/>
                    <a:pt x="26" y="429"/>
                    <a:pt x="76" y="491"/>
                  </a:cubicBezTo>
                  <a:cubicBezTo>
                    <a:pt x="113" y="566"/>
                    <a:pt x="188" y="604"/>
                    <a:pt x="276" y="616"/>
                  </a:cubicBezTo>
                  <a:cubicBezTo>
                    <a:pt x="295" y="620"/>
                    <a:pt x="315" y="621"/>
                    <a:pt x="334" y="621"/>
                  </a:cubicBezTo>
                  <a:cubicBezTo>
                    <a:pt x="576" y="621"/>
                    <a:pt x="726" y="337"/>
                    <a:pt x="576" y="129"/>
                  </a:cubicBezTo>
                  <a:cubicBezTo>
                    <a:pt x="512" y="41"/>
                    <a:pt x="418" y="1"/>
                    <a:pt x="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846958" y="856196"/>
              <a:ext cx="38917" cy="31266"/>
            </a:xfrm>
            <a:custGeom>
              <a:rect b="b" l="l" r="r" t="t"/>
              <a:pathLst>
                <a:path extrusionOk="0" h="613" w="763">
                  <a:moveTo>
                    <a:pt x="400" y="1"/>
                  </a:moveTo>
                  <a:cubicBezTo>
                    <a:pt x="50" y="26"/>
                    <a:pt x="0" y="513"/>
                    <a:pt x="338" y="613"/>
                  </a:cubicBezTo>
                  <a:cubicBezTo>
                    <a:pt x="688" y="600"/>
                    <a:pt x="763" y="113"/>
                    <a:pt x="4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762801" y="953257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49" y="0"/>
                  </a:moveTo>
                  <a:cubicBezTo>
                    <a:pt x="312" y="0"/>
                    <a:pt x="274" y="7"/>
                    <a:pt x="238" y="22"/>
                  </a:cubicBezTo>
                  <a:cubicBezTo>
                    <a:pt x="76" y="84"/>
                    <a:pt x="1" y="259"/>
                    <a:pt x="63" y="422"/>
                  </a:cubicBezTo>
                  <a:cubicBezTo>
                    <a:pt x="112" y="538"/>
                    <a:pt x="228" y="617"/>
                    <a:pt x="354" y="617"/>
                  </a:cubicBezTo>
                  <a:cubicBezTo>
                    <a:pt x="390" y="617"/>
                    <a:pt x="427" y="611"/>
                    <a:pt x="463" y="597"/>
                  </a:cubicBezTo>
                  <a:cubicBezTo>
                    <a:pt x="613" y="534"/>
                    <a:pt x="701" y="359"/>
                    <a:pt x="638" y="197"/>
                  </a:cubicBezTo>
                  <a:cubicBezTo>
                    <a:pt x="591" y="73"/>
                    <a:pt x="470" y="0"/>
                    <a:pt x="3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496404" y="1138863"/>
              <a:ext cx="36979" cy="29940"/>
            </a:xfrm>
            <a:custGeom>
              <a:rect b="b" l="l" r="r" t="t"/>
              <a:pathLst>
                <a:path extrusionOk="0" h="587" w="725">
                  <a:moveTo>
                    <a:pt x="322" y="0"/>
                  </a:moveTo>
                  <a:cubicBezTo>
                    <a:pt x="173" y="0"/>
                    <a:pt x="30" y="113"/>
                    <a:pt x="13" y="282"/>
                  </a:cubicBezTo>
                  <a:cubicBezTo>
                    <a:pt x="0" y="319"/>
                    <a:pt x="13" y="369"/>
                    <a:pt x="25" y="419"/>
                  </a:cubicBezTo>
                  <a:cubicBezTo>
                    <a:pt x="51" y="538"/>
                    <a:pt x="146" y="586"/>
                    <a:pt x="254" y="586"/>
                  </a:cubicBezTo>
                  <a:cubicBezTo>
                    <a:pt x="465" y="586"/>
                    <a:pt x="724" y="401"/>
                    <a:pt x="600" y="195"/>
                  </a:cubicBezTo>
                  <a:cubicBezTo>
                    <a:pt x="588" y="145"/>
                    <a:pt x="563" y="107"/>
                    <a:pt x="525" y="82"/>
                  </a:cubicBezTo>
                  <a:cubicBezTo>
                    <a:pt x="465" y="26"/>
                    <a:pt x="393" y="0"/>
                    <a:pt x="3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737298" y="1023439"/>
              <a:ext cx="38713" cy="31827"/>
            </a:xfrm>
            <a:custGeom>
              <a:rect b="b" l="l" r="r" t="t"/>
              <a:pathLst>
                <a:path extrusionOk="0" h="624" w="759">
                  <a:moveTo>
                    <a:pt x="378" y="0"/>
                  </a:moveTo>
                  <a:cubicBezTo>
                    <a:pt x="344" y="0"/>
                    <a:pt x="309" y="7"/>
                    <a:pt x="276" y="21"/>
                  </a:cubicBezTo>
                  <a:cubicBezTo>
                    <a:pt x="13" y="121"/>
                    <a:pt x="1" y="483"/>
                    <a:pt x="251" y="596"/>
                  </a:cubicBezTo>
                  <a:cubicBezTo>
                    <a:pt x="295" y="615"/>
                    <a:pt x="340" y="623"/>
                    <a:pt x="382" y="623"/>
                  </a:cubicBezTo>
                  <a:cubicBezTo>
                    <a:pt x="592" y="623"/>
                    <a:pt x="759" y="414"/>
                    <a:pt x="676" y="196"/>
                  </a:cubicBezTo>
                  <a:cubicBezTo>
                    <a:pt x="618" y="79"/>
                    <a:pt x="499" y="0"/>
                    <a:pt x="3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419336" y="692879"/>
              <a:ext cx="37744" cy="27798"/>
            </a:xfrm>
            <a:custGeom>
              <a:rect b="b" l="l" r="r" t="t"/>
              <a:pathLst>
                <a:path extrusionOk="0" h="545" w="740">
                  <a:moveTo>
                    <a:pt x="356" y="0"/>
                  </a:moveTo>
                  <a:cubicBezTo>
                    <a:pt x="175" y="0"/>
                    <a:pt x="1" y="153"/>
                    <a:pt x="49" y="378"/>
                  </a:cubicBezTo>
                  <a:cubicBezTo>
                    <a:pt x="70" y="497"/>
                    <a:pt x="163" y="545"/>
                    <a:pt x="269" y="545"/>
                  </a:cubicBezTo>
                  <a:cubicBezTo>
                    <a:pt x="478" y="545"/>
                    <a:pt x="740" y="360"/>
                    <a:pt x="624" y="153"/>
                  </a:cubicBezTo>
                  <a:cubicBezTo>
                    <a:pt x="557" y="47"/>
                    <a:pt x="456" y="0"/>
                    <a:pt x="3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663495" y="597909"/>
              <a:ext cx="37693" cy="27798"/>
            </a:xfrm>
            <a:custGeom>
              <a:rect b="b" l="l" r="r" t="t"/>
              <a:pathLst>
                <a:path extrusionOk="0" h="545" w="739">
                  <a:moveTo>
                    <a:pt x="355" y="0"/>
                  </a:moveTo>
                  <a:cubicBezTo>
                    <a:pt x="175" y="0"/>
                    <a:pt x="0" y="153"/>
                    <a:pt x="48" y="378"/>
                  </a:cubicBezTo>
                  <a:cubicBezTo>
                    <a:pt x="74" y="497"/>
                    <a:pt x="168" y="545"/>
                    <a:pt x="274" y="545"/>
                  </a:cubicBezTo>
                  <a:cubicBezTo>
                    <a:pt x="483" y="545"/>
                    <a:pt x="739" y="360"/>
                    <a:pt x="623" y="153"/>
                  </a:cubicBezTo>
                  <a:cubicBezTo>
                    <a:pt x="556" y="47"/>
                    <a:pt x="455" y="0"/>
                    <a:pt x="3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498291" y="650749"/>
              <a:ext cx="33867" cy="29736"/>
            </a:xfrm>
            <a:custGeom>
              <a:rect b="b" l="l" r="r" t="t"/>
              <a:pathLst>
                <a:path extrusionOk="0" h="583" w="664">
                  <a:moveTo>
                    <a:pt x="391" y="0"/>
                  </a:moveTo>
                  <a:cubicBezTo>
                    <a:pt x="186" y="0"/>
                    <a:pt x="0" y="202"/>
                    <a:pt x="101" y="429"/>
                  </a:cubicBezTo>
                  <a:cubicBezTo>
                    <a:pt x="138" y="517"/>
                    <a:pt x="213" y="567"/>
                    <a:pt x="313" y="579"/>
                  </a:cubicBezTo>
                  <a:cubicBezTo>
                    <a:pt x="328" y="582"/>
                    <a:pt x="343" y="583"/>
                    <a:pt x="358" y="583"/>
                  </a:cubicBezTo>
                  <a:cubicBezTo>
                    <a:pt x="503" y="583"/>
                    <a:pt x="629" y="477"/>
                    <a:pt x="663" y="329"/>
                  </a:cubicBezTo>
                  <a:cubicBezTo>
                    <a:pt x="663" y="292"/>
                    <a:pt x="663" y="255"/>
                    <a:pt x="663" y="217"/>
                  </a:cubicBezTo>
                  <a:cubicBezTo>
                    <a:pt x="651" y="205"/>
                    <a:pt x="651" y="180"/>
                    <a:pt x="651" y="167"/>
                  </a:cubicBezTo>
                  <a:cubicBezTo>
                    <a:pt x="638" y="142"/>
                    <a:pt x="626" y="117"/>
                    <a:pt x="613" y="92"/>
                  </a:cubicBezTo>
                  <a:cubicBezTo>
                    <a:pt x="545" y="28"/>
                    <a:pt x="467" y="0"/>
                    <a:pt x="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426273" y="1157224"/>
              <a:ext cx="37030" cy="31368"/>
            </a:xfrm>
            <a:custGeom>
              <a:rect b="b" l="l" r="r" t="t"/>
              <a:pathLst>
                <a:path extrusionOk="0" h="615" w="726">
                  <a:moveTo>
                    <a:pt x="387" y="0"/>
                  </a:moveTo>
                  <a:cubicBezTo>
                    <a:pt x="349" y="0"/>
                    <a:pt x="311" y="7"/>
                    <a:pt x="275" y="22"/>
                  </a:cubicBezTo>
                  <a:cubicBezTo>
                    <a:pt x="225" y="34"/>
                    <a:pt x="188" y="59"/>
                    <a:pt x="151" y="97"/>
                  </a:cubicBezTo>
                  <a:cubicBezTo>
                    <a:pt x="1" y="284"/>
                    <a:pt x="113" y="572"/>
                    <a:pt x="350" y="609"/>
                  </a:cubicBezTo>
                  <a:cubicBezTo>
                    <a:pt x="365" y="613"/>
                    <a:pt x="380" y="614"/>
                    <a:pt x="394" y="614"/>
                  </a:cubicBezTo>
                  <a:cubicBezTo>
                    <a:pt x="430" y="614"/>
                    <a:pt x="465" y="606"/>
                    <a:pt x="500" y="597"/>
                  </a:cubicBezTo>
                  <a:cubicBezTo>
                    <a:pt x="650" y="534"/>
                    <a:pt x="725" y="359"/>
                    <a:pt x="675" y="197"/>
                  </a:cubicBezTo>
                  <a:cubicBezTo>
                    <a:pt x="628" y="73"/>
                    <a:pt x="507" y="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1062401" y="839670"/>
              <a:ext cx="34530" cy="31725"/>
            </a:xfrm>
            <a:custGeom>
              <a:rect b="b" l="l" r="r" t="t"/>
              <a:pathLst>
                <a:path extrusionOk="0" h="622" w="677">
                  <a:moveTo>
                    <a:pt x="348" y="1"/>
                  </a:moveTo>
                  <a:cubicBezTo>
                    <a:pt x="258" y="1"/>
                    <a:pt x="167" y="39"/>
                    <a:pt x="100" y="125"/>
                  </a:cubicBezTo>
                  <a:cubicBezTo>
                    <a:pt x="0" y="250"/>
                    <a:pt x="13" y="437"/>
                    <a:pt x="150" y="549"/>
                  </a:cubicBezTo>
                  <a:cubicBezTo>
                    <a:pt x="211" y="599"/>
                    <a:pt x="280" y="622"/>
                    <a:pt x="348" y="622"/>
                  </a:cubicBezTo>
                  <a:cubicBezTo>
                    <a:pt x="518" y="622"/>
                    <a:pt x="677" y="480"/>
                    <a:pt x="650" y="275"/>
                  </a:cubicBezTo>
                  <a:cubicBezTo>
                    <a:pt x="635" y="104"/>
                    <a:pt x="494" y="1"/>
                    <a:pt x="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1142682" y="794276"/>
              <a:ext cx="40549" cy="32082"/>
            </a:xfrm>
            <a:custGeom>
              <a:rect b="b" l="l" r="r" t="t"/>
              <a:pathLst>
                <a:path extrusionOk="0" h="629" w="795">
                  <a:moveTo>
                    <a:pt x="382" y="1"/>
                  </a:moveTo>
                  <a:cubicBezTo>
                    <a:pt x="279" y="1"/>
                    <a:pt x="177" y="51"/>
                    <a:pt x="113" y="152"/>
                  </a:cubicBezTo>
                  <a:cubicBezTo>
                    <a:pt x="1" y="340"/>
                    <a:pt x="126" y="590"/>
                    <a:pt x="351" y="627"/>
                  </a:cubicBezTo>
                  <a:cubicBezTo>
                    <a:pt x="362" y="628"/>
                    <a:pt x="372" y="629"/>
                    <a:pt x="383" y="629"/>
                  </a:cubicBezTo>
                  <a:cubicBezTo>
                    <a:pt x="628" y="629"/>
                    <a:pt x="795" y="356"/>
                    <a:pt x="651" y="140"/>
                  </a:cubicBezTo>
                  <a:cubicBezTo>
                    <a:pt x="583" y="48"/>
                    <a:pt x="482" y="1"/>
                    <a:pt x="3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996962" y="766122"/>
              <a:ext cx="40753" cy="32286"/>
            </a:xfrm>
            <a:custGeom>
              <a:rect b="b" l="l" r="r" t="t"/>
              <a:pathLst>
                <a:path extrusionOk="0" h="633" w="799">
                  <a:moveTo>
                    <a:pt x="419" y="1"/>
                  </a:moveTo>
                  <a:cubicBezTo>
                    <a:pt x="207" y="1"/>
                    <a:pt x="1" y="227"/>
                    <a:pt x="134" y="467"/>
                  </a:cubicBezTo>
                  <a:cubicBezTo>
                    <a:pt x="198" y="583"/>
                    <a:pt x="302" y="632"/>
                    <a:pt x="405" y="632"/>
                  </a:cubicBezTo>
                  <a:cubicBezTo>
                    <a:pt x="603" y="632"/>
                    <a:pt x="799" y="451"/>
                    <a:pt x="708" y="204"/>
                  </a:cubicBezTo>
                  <a:cubicBezTo>
                    <a:pt x="696" y="179"/>
                    <a:pt x="683" y="154"/>
                    <a:pt x="658" y="129"/>
                  </a:cubicBezTo>
                  <a:cubicBezTo>
                    <a:pt x="593" y="39"/>
                    <a:pt x="506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022873" y="681607"/>
              <a:ext cx="32541" cy="30909"/>
            </a:xfrm>
            <a:custGeom>
              <a:rect b="b" l="l" r="r" t="t"/>
              <a:pathLst>
                <a:path extrusionOk="0" h="606" w="638">
                  <a:moveTo>
                    <a:pt x="324" y="0"/>
                  </a:moveTo>
                  <a:cubicBezTo>
                    <a:pt x="232" y="0"/>
                    <a:pt x="141" y="39"/>
                    <a:pt x="75" y="112"/>
                  </a:cubicBezTo>
                  <a:cubicBezTo>
                    <a:pt x="25" y="174"/>
                    <a:pt x="0" y="262"/>
                    <a:pt x="13" y="337"/>
                  </a:cubicBezTo>
                  <a:cubicBezTo>
                    <a:pt x="37" y="504"/>
                    <a:pt x="182" y="605"/>
                    <a:pt x="330" y="605"/>
                  </a:cubicBezTo>
                  <a:cubicBezTo>
                    <a:pt x="414" y="605"/>
                    <a:pt x="499" y="572"/>
                    <a:pt x="563" y="499"/>
                  </a:cubicBezTo>
                  <a:cubicBezTo>
                    <a:pt x="613" y="437"/>
                    <a:pt x="638" y="349"/>
                    <a:pt x="625" y="274"/>
                  </a:cubicBezTo>
                  <a:cubicBezTo>
                    <a:pt x="625" y="237"/>
                    <a:pt x="613" y="212"/>
                    <a:pt x="613" y="187"/>
                  </a:cubicBezTo>
                  <a:cubicBezTo>
                    <a:pt x="588" y="137"/>
                    <a:pt x="550" y="99"/>
                    <a:pt x="513" y="62"/>
                  </a:cubicBezTo>
                  <a:cubicBezTo>
                    <a:pt x="455" y="20"/>
                    <a:pt x="389" y="0"/>
                    <a:pt x="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096829" y="679159"/>
              <a:ext cx="38662" cy="31980"/>
            </a:xfrm>
            <a:custGeom>
              <a:rect b="b" l="l" r="r" t="t"/>
              <a:pathLst>
                <a:path extrusionOk="0" h="627" w="758">
                  <a:moveTo>
                    <a:pt x="393" y="0"/>
                  </a:moveTo>
                  <a:cubicBezTo>
                    <a:pt x="288" y="0"/>
                    <a:pt x="183" y="51"/>
                    <a:pt x="125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7" y="625"/>
                    <a:pt x="383" y="626"/>
                    <a:pt x="400" y="626"/>
                  </a:cubicBezTo>
                  <a:cubicBezTo>
                    <a:pt x="611" y="626"/>
                    <a:pt x="757" y="407"/>
                    <a:pt x="687" y="210"/>
                  </a:cubicBezTo>
                  <a:cubicBezTo>
                    <a:pt x="675" y="185"/>
                    <a:pt x="662" y="160"/>
                    <a:pt x="650" y="135"/>
                  </a:cubicBezTo>
                  <a:cubicBezTo>
                    <a:pt x="590" y="44"/>
                    <a:pt x="491" y="0"/>
                    <a:pt x="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171398" y="722513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49" y="0"/>
                  </a:moveTo>
                  <a:cubicBezTo>
                    <a:pt x="311" y="0"/>
                    <a:pt x="273" y="7"/>
                    <a:pt x="238" y="22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11" y="539"/>
                    <a:pt x="228" y="617"/>
                    <a:pt x="354" y="617"/>
                  </a:cubicBezTo>
                  <a:cubicBezTo>
                    <a:pt x="390" y="617"/>
                    <a:pt x="426" y="611"/>
                    <a:pt x="463" y="597"/>
                  </a:cubicBezTo>
                  <a:cubicBezTo>
                    <a:pt x="613" y="535"/>
                    <a:pt x="700" y="360"/>
                    <a:pt x="638" y="197"/>
                  </a:cubicBezTo>
                  <a:cubicBezTo>
                    <a:pt x="590" y="73"/>
                    <a:pt x="470" y="0"/>
                    <a:pt x="3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970644" y="548791"/>
              <a:ext cx="36979" cy="32796"/>
            </a:xfrm>
            <a:custGeom>
              <a:rect b="b" l="l" r="r" t="t"/>
              <a:pathLst>
                <a:path extrusionOk="0" h="643" w="725">
                  <a:moveTo>
                    <a:pt x="351" y="1"/>
                  </a:moveTo>
                  <a:cubicBezTo>
                    <a:pt x="198" y="1"/>
                    <a:pt x="71" y="108"/>
                    <a:pt x="37" y="267"/>
                  </a:cubicBezTo>
                  <a:cubicBezTo>
                    <a:pt x="1" y="460"/>
                    <a:pt x="164" y="642"/>
                    <a:pt x="367" y="642"/>
                  </a:cubicBezTo>
                  <a:cubicBezTo>
                    <a:pt x="374" y="642"/>
                    <a:pt x="380" y="642"/>
                    <a:pt x="387" y="641"/>
                  </a:cubicBezTo>
                  <a:cubicBezTo>
                    <a:pt x="587" y="616"/>
                    <a:pt x="725" y="392"/>
                    <a:pt x="637" y="204"/>
                  </a:cubicBezTo>
                  <a:cubicBezTo>
                    <a:pt x="600" y="92"/>
                    <a:pt x="500" y="29"/>
                    <a:pt x="400" y="4"/>
                  </a:cubicBezTo>
                  <a:cubicBezTo>
                    <a:pt x="383" y="2"/>
                    <a:pt x="367" y="1"/>
                    <a:pt x="3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1053476" y="522881"/>
              <a:ext cx="34734" cy="32031"/>
            </a:xfrm>
            <a:custGeom>
              <a:rect b="b" l="l" r="r" t="t"/>
              <a:pathLst>
                <a:path extrusionOk="0" h="628" w="681">
                  <a:moveTo>
                    <a:pt x="352" y="1"/>
                  </a:moveTo>
                  <a:cubicBezTo>
                    <a:pt x="260" y="1"/>
                    <a:pt x="167" y="39"/>
                    <a:pt x="100" y="125"/>
                  </a:cubicBezTo>
                  <a:cubicBezTo>
                    <a:pt x="0" y="250"/>
                    <a:pt x="25" y="450"/>
                    <a:pt x="150" y="550"/>
                  </a:cubicBezTo>
                  <a:cubicBezTo>
                    <a:pt x="211" y="603"/>
                    <a:pt x="282" y="627"/>
                    <a:pt x="350" y="627"/>
                  </a:cubicBezTo>
                  <a:cubicBezTo>
                    <a:pt x="520" y="627"/>
                    <a:pt x="680" y="480"/>
                    <a:pt x="663" y="275"/>
                  </a:cubicBezTo>
                  <a:cubicBezTo>
                    <a:pt x="647" y="104"/>
                    <a:pt x="502" y="1"/>
                    <a:pt x="3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939990" y="621167"/>
              <a:ext cx="40498" cy="31419"/>
            </a:xfrm>
            <a:custGeom>
              <a:rect b="b" l="l" r="r" t="t"/>
              <a:pathLst>
                <a:path extrusionOk="0" h="616" w="794">
                  <a:moveTo>
                    <a:pt x="341" y="0"/>
                  </a:moveTo>
                  <a:cubicBezTo>
                    <a:pt x="252" y="0"/>
                    <a:pt x="164" y="39"/>
                    <a:pt x="101" y="110"/>
                  </a:cubicBezTo>
                  <a:cubicBezTo>
                    <a:pt x="1" y="247"/>
                    <a:pt x="26" y="435"/>
                    <a:pt x="151" y="547"/>
                  </a:cubicBezTo>
                  <a:cubicBezTo>
                    <a:pt x="195" y="595"/>
                    <a:pt x="246" y="616"/>
                    <a:pt x="299" y="616"/>
                  </a:cubicBezTo>
                  <a:cubicBezTo>
                    <a:pt x="532" y="616"/>
                    <a:pt x="793" y="215"/>
                    <a:pt x="538" y="72"/>
                  </a:cubicBezTo>
                  <a:cubicBezTo>
                    <a:pt x="478" y="23"/>
                    <a:pt x="409" y="0"/>
                    <a:pt x="3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112743" y="597654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47" y="0"/>
                  </a:moveTo>
                  <a:cubicBezTo>
                    <a:pt x="311" y="0"/>
                    <a:pt x="274" y="7"/>
                    <a:pt x="238" y="21"/>
                  </a:cubicBezTo>
                  <a:cubicBezTo>
                    <a:pt x="75" y="83"/>
                    <a:pt x="1" y="258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4" y="611"/>
                    <a:pt x="463" y="596"/>
                  </a:cubicBezTo>
                  <a:cubicBezTo>
                    <a:pt x="613" y="533"/>
                    <a:pt x="700" y="358"/>
                    <a:pt x="638" y="196"/>
                  </a:cubicBezTo>
                  <a:cubicBezTo>
                    <a:pt x="589" y="79"/>
                    <a:pt x="473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310946" y="740772"/>
              <a:ext cx="41824" cy="32133"/>
            </a:xfrm>
            <a:custGeom>
              <a:rect b="b" l="l" r="r" t="t"/>
              <a:pathLst>
                <a:path extrusionOk="0" h="630" w="820">
                  <a:moveTo>
                    <a:pt x="407" y="0"/>
                  </a:moveTo>
                  <a:cubicBezTo>
                    <a:pt x="397" y="0"/>
                    <a:pt x="386" y="1"/>
                    <a:pt x="376" y="2"/>
                  </a:cubicBezTo>
                  <a:cubicBezTo>
                    <a:pt x="101" y="39"/>
                    <a:pt x="1" y="389"/>
                    <a:pt x="226" y="564"/>
                  </a:cubicBezTo>
                  <a:cubicBezTo>
                    <a:pt x="280" y="607"/>
                    <a:pt x="346" y="630"/>
                    <a:pt x="413" y="630"/>
                  </a:cubicBezTo>
                  <a:cubicBezTo>
                    <a:pt x="499" y="630"/>
                    <a:pt x="587" y="592"/>
                    <a:pt x="651" y="514"/>
                  </a:cubicBezTo>
                  <a:cubicBezTo>
                    <a:pt x="819" y="309"/>
                    <a:pt x="675" y="0"/>
                    <a:pt x="4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257443" y="601428"/>
              <a:ext cx="37591" cy="32337"/>
            </a:xfrm>
            <a:custGeom>
              <a:rect b="b" l="l" r="r" t="t"/>
              <a:pathLst>
                <a:path extrusionOk="0" h="634" w="737">
                  <a:moveTo>
                    <a:pt x="406" y="0"/>
                  </a:moveTo>
                  <a:cubicBezTo>
                    <a:pt x="192" y="0"/>
                    <a:pt x="1" y="232"/>
                    <a:pt x="125" y="472"/>
                  </a:cubicBezTo>
                  <a:cubicBezTo>
                    <a:pt x="186" y="584"/>
                    <a:pt x="289" y="633"/>
                    <a:pt x="392" y="633"/>
                  </a:cubicBezTo>
                  <a:cubicBezTo>
                    <a:pt x="564" y="633"/>
                    <a:pt x="736" y="495"/>
                    <a:pt x="713" y="284"/>
                  </a:cubicBezTo>
                  <a:cubicBezTo>
                    <a:pt x="713" y="259"/>
                    <a:pt x="700" y="234"/>
                    <a:pt x="700" y="197"/>
                  </a:cubicBezTo>
                  <a:cubicBezTo>
                    <a:pt x="675" y="147"/>
                    <a:pt x="638" y="109"/>
                    <a:pt x="600" y="72"/>
                  </a:cubicBezTo>
                  <a:cubicBezTo>
                    <a:pt x="539" y="22"/>
                    <a:pt x="471" y="0"/>
                    <a:pt x="4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1247242" y="680434"/>
              <a:ext cx="35091" cy="31521"/>
            </a:xfrm>
            <a:custGeom>
              <a:rect b="b" l="l" r="r" t="t"/>
              <a:pathLst>
                <a:path extrusionOk="0" h="618" w="688">
                  <a:moveTo>
                    <a:pt x="341" y="0"/>
                  </a:moveTo>
                  <a:cubicBezTo>
                    <a:pt x="303" y="0"/>
                    <a:pt x="264" y="8"/>
                    <a:pt x="225" y="22"/>
                  </a:cubicBezTo>
                  <a:cubicBezTo>
                    <a:pt x="75" y="85"/>
                    <a:pt x="0" y="260"/>
                    <a:pt x="50" y="422"/>
                  </a:cubicBezTo>
                  <a:cubicBezTo>
                    <a:pt x="99" y="539"/>
                    <a:pt x="223" y="618"/>
                    <a:pt x="346" y="618"/>
                  </a:cubicBezTo>
                  <a:cubicBezTo>
                    <a:pt x="382" y="618"/>
                    <a:pt x="417" y="611"/>
                    <a:pt x="450" y="597"/>
                  </a:cubicBezTo>
                  <a:cubicBezTo>
                    <a:pt x="613" y="535"/>
                    <a:pt x="688" y="360"/>
                    <a:pt x="625" y="197"/>
                  </a:cubicBezTo>
                  <a:cubicBezTo>
                    <a:pt x="578" y="74"/>
                    <a:pt x="464" y="0"/>
                    <a:pt x="3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1206438" y="449995"/>
              <a:ext cx="34836" cy="30960"/>
            </a:xfrm>
            <a:custGeom>
              <a:rect b="b" l="l" r="r" t="t"/>
              <a:pathLst>
                <a:path extrusionOk="0" h="607" w="683">
                  <a:moveTo>
                    <a:pt x="318" y="1"/>
                  </a:moveTo>
                  <a:cubicBezTo>
                    <a:pt x="171" y="1"/>
                    <a:pt x="36" y="108"/>
                    <a:pt x="13" y="267"/>
                  </a:cubicBezTo>
                  <a:cubicBezTo>
                    <a:pt x="1" y="342"/>
                    <a:pt x="26" y="429"/>
                    <a:pt x="76" y="491"/>
                  </a:cubicBezTo>
                  <a:cubicBezTo>
                    <a:pt x="141" y="572"/>
                    <a:pt x="226" y="607"/>
                    <a:pt x="310" y="607"/>
                  </a:cubicBezTo>
                  <a:cubicBezTo>
                    <a:pt x="499" y="607"/>
                    <a:pt x="682" y="429"/>
                    <a:pt x="613" y="204"/>
                  </a:cubicBezTo>
                  <a:cubicBezTo>
                    <a:pt x="600" y="167"/>
                    <a:pt x="588" y="154"/>
                    <a:pt x="575" y="129"/>
                  </a:cubicBezTo>
                  <a:cubicBezTo>
                    <a:pt x="525" y="67"/>
                    <a:pt x="450" y="17"/>
                    <a:pt x="363" y="4"/>
                  </a:cubicBezTo>
                  <a:cubicBezTo>
                    <a:pt x="348" y="2"/>
                    <a:pt x="333" y="1"/>
                    <a:pt x="3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1176498" y="551035"/>
              <a:ext cx="35091" cy="31521"/>
            </a:xfrm>
            <a:custGeom>
              <a:rect b="b" l="l" r="r" t="t"/>
              <a:pathLst>
                <a:path extrusionOk="0" h="618" w="688">
                  <a:moveTo>
                    <a:pt x="348" y="1"/>
                  </a:moveTo>
                  <a:cubicBezTo>
                    <a:pt x="311" y="1"/>
                    <a:pt x="273" y="8"/>
                    <a:pt x="238" y="23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02" y="539"/>
                    <a:pt x="223" y="618"/>
                    <a:pt x="346" y="618"/>
                  </a:cubicBezTo>
                  <a:cubicBezTo>
                    <a:pt x="381" y="618"/>
                    <a:pt x="417" y="611"/>
                    <a:pt x="450" y="597"/>
                  </a:cubicBezTo>
                  <a:cubicBezTo>
                    <a:pt x="613" y="535"/>
                    <a:pt x="688" y="360"/>
                    <a:pt x="625" y="198"/>
                  </a:cubicBezTo>
                  <a:cubicBezTo>
                    <a:pt x="587" y="74"/>
                    <a:pt x="469" y="1"/>
                    <a:pt x="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915151" y="888532"/>
              <a:ext cx="37693" cy="31725"/>
            </a:xfrm>
            <a:custGeom>
              <a:rect b="b" l="l" r="r" t="t"/>
              <a:pathLst>
                <a:path extrusionOk="0" h="622" w="739">
                  <a:moveTo>
                    <a:pt x="337" y="1"/>
                  </a:moveTo>
                  <a:cubicBezTo>
                    <a:pt x="192" y="1"/>
                    <a:pt x="48" y="99"/>
                    <a:pt x="26" y="266"/>
                  </a:cubicBezTo>
                  <a:cubicBezTo>
                    <a:pt x="1" y="441"/>
                    <a:pt x="113" y="591"/>
                    <a:pt x="288" y="616"/>
                  </a:cubicBezTo>
                  <a:cubicBezTo>
                    <a:pt x="308" y="620"/>
                    <a:pt x="327" y="622"/>
                    <a:pt x="346" y="622"/>
                  </a:cubicBezTo>
                  <a:cubicBezTo>
                    <a:pt x="588" y="622"/>
                    <a:pt x="739" y="338"/>
                    <a:pt x="588" y="129"/>
                  </a:cubicBezTo>
                  <a:cubicBezTo>
                    <a:pt x="524" y="41"/>
                    <a:pt x="431" y="1"/>
                    <a:pt x="3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923210" y="807486"/>
              <a:ext cx="37897" cy="28206"/>
            </a:xfrm>
            <a:custGeom>
              <a:rect b="b" l="l" r="r" t="t"/>
              <a:pathLst>
                <a:path extrusionOk="0" h="553" w="743">
                  <a:moveTo>
                    <a:pt x="539" y="1"/>
                  </a:moveTo>
                  <a:cubicBezTo>
                    <a:pt x="312" y="1"/>
                    <a:pt x="1" y="313"/>
                    <a:pt x="242" y="481"/>
                  </a:cubicBezTo>
                  <a:cubicBezTo>
                    <a:pt x="297" y="530"/>
                    <a:pt x="365" y="552"/>
                    <a:pt x="434" y="552"/>
                  </a:cubicBezTo>
                  <a:cubicBezTo>
                    <a:pt x="522" y="552"/>
                    <a:pt x="611" y="514"/>
                    <a:pt x="667" y="443"/>
                  </a:cubicBezTo>
                  <a:cubicBezTo>
                    <a:pt x="717" y="381"/>
                    <a:pt x="742" y="293"/>
                    <a:pt x="742" y="218"/>
                  </a:cubicBezTo>
                  <a:cubicBezTo>
                    <a:pt x="730" y="181"/>
                    <a:pt x="730" y="156"/>
                    <a:pt x="717" y="131"/>
                  </a:cubicBezTo>
                  <a:cubicBezTo>
                    <a:pt x="685" y="38"/>
                    <a:pt x="617" y="1"/>
                    <a:pt x="5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854609" y="758165"/>
              <a:ext cx="38662" cy="31980"/>
            </a:xfrm>
            <a:custGeom>
              <a:rect b="b" l="l" r="r" t="t"/>
              <a:pathLst>
                <a:path extrusionOk="0" h="627" w="758">
                  <a:moveTo>
                    <a:pt x="393" y="1"/>
                  </a:moveTo>
                  <a:cubicBezTo>
                    <a:pt x="288" y="1"/>
                    <a:pt x="183" y="51"/>
                    <a:pt x="125" y="148"/>
                  </a:cubicBezTo>
                  <a:cubicBezTo>
                    <a:pt x="0" y="348"/>
                    <a:pt x="125" y="598"/>
                    <a:pt x="350" y="623"/>
                  </a:cubicBezTo>
                  <a:cubicBezTo>
                    <a:pt x="368" y="626"/>
                    <a:pt x="385" y="627"/>
                    <a:pt x="402" y="627"/>
                  </a:cubicBezTo>
                  <a:cubicBezTo>
                    <a:pt x="612" y="627"/>
                    <a:pt x="757" y="419"/>
                    <a:pt x="688" y="210"/>
                  </a:cubicBezTo>
                  <a:cubicBezTo>
                    <a:pt x="675" y="185"/>
                    <a:pt x="663" y="160"/>
                    <a:pt x="650" y="135"/>
                  </a:cubicBezTo>
                  <a:cubicBezTo>
                    <a:pt x="590" y="45"/>
                    <a:pt x="491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802686" y="615301"/>
              <a:ext cx="38254" cy="28053"/>
            </a:xfrm>
            <a:custGeom>
              <a:rect b="b" l="l" r="r" t="t"/>
              <a:pathLst>
                <a:path extrusionOk="0" h="550" w="750">
                  <a:moveTo>
                    <a:pt x="535" y="0"/>
                  </a:moveTo>
                  <a:cubicBezTo>
                    <a:pt x="308" y="0"/>
                    <a:pt x="0" y="312"/>
                    <a:pt x="231" y="487"/>
                  </a:cubicBezTo>
                  <a:cubicBezTo>
                    <a:pt x="291" y="531"/>
                    <a:pt x="357" y="550"/>
                    <a:pt x="420" y="550"/>
                  </a:cubicBezTo>
                  <a:cubicBezTo>
                    <a:pt x="593" y="550"/>
                    <a:pt x="749" y="405"/>
                    <a:pt x="731" y="212"/>
                  </a:cubicBezTo>
                  <a:cubicBezTo>
                    <a:pt x="731" y="187"/>
                    <a:pt x="731" y="162"/>
                    <a:pt x="718" y="137"/>
                  </a:cubicBezTo>
                  <a:cubicBezTo>
                    <a:pt x="686" y="39"/>
                    <a:pt x="615" y="0"/>
                    <a:pt x="5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864861" y="673293"/>
              <a:ext cx="37999" cy="31980"/>
            </a:xfrm>
            <a:custGeom>
              <a:rect b="b" l="l" r="r" t="t"/>
              <a:pathLst>
                <a:path extrusionOk="0" h="627" w="745">
                  <a:moveTo>
                    <a:pt x="355" y="1"/>
                  </a:moveTo>
                  <a:cubicBezTo>
                    <a:pt x="73" y="1"/>
                    <a:pt x="0" y="625"/>
                    <a:pt x="337" y="625"/>
                  </a:cubicBezTo>
                  <a:cubicBezTo>
                    <a:pt x="348" y="626"/>
                    <a:pt x="360" y="627"/>
                    <a:pt x="371" y="627"/>
                  </a:cubicBezTo>
                  <a:cubicBezTo>
                    <a:pt x="580" y="627"/>
                    <a:pt x="745" y="413"/>
                    <a:pt x="662" y="200"/>
                  </a:cubicBezTo>
                  <a:cubicBezTo>
                    <a:pt x="649" y="175"/>
                    <a:pt x="637" y="150"/>
                    <a:pt x="624" y="137"/>
                  </a:cubicBezTo>
                  <a:cubicBezTo>
                    <a:pt x="574" y="62"/>
                    <a:pt x="499" y="25"/>
                    <a:pt x="424" y="12"/>
                  </a:cubicBezTo>
                  <a:cubicBezTo>
                    <a:pt x="400" y="4"/>
                    <a:pt x="377" y="1"/>
                    <a:pt x="3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1182211" y="637437"/>
              <a:ext cx="37183" cy="32235"/>
            </a:xfrm>
            <a:custGeom>
              <a:rect b="b" l="l" r="r" t="t"/>
              <a:pathLst>
                <a:path extrusionOk="0" h="632" w="729">
                  <a:moveTo>
                    <a:pt x="319" y="1"/>
                  </a:moveTo>
                  <a:cubicBezTo>
                    <a:pt x="177" y="1"/>
                    <a:pt x="36" y="102"/>
                    <a:pt x="13" y="278"/>
                  </a:cubicBezTo>
                  <a:cubicBezTo>
                    <a:pt x="1" y="353"/>
                    <a:pt x="13" y="441"/>
                    <a:pt x="63" y="503"/>
                  </a:cubicBezTo>
                  <a:cubicBezTo>
                    <a:pt x="113" y="566"/>
                    <a:pt x="188" y="615"/>
                    <a:pt x="263" y="628"/>
                  </a:cubicBezTo>
                  <a:cubicBezTo>
                    <a:pt x="278" y="630"/>
                    <a:pt x="293" y="631"/>
                    <a:pt x="308" y="631"/>
                  </a:cubicBezTo>
                  <a:cubicBezTo>
                    <a:pt x="559" y="631"/>
                    <a:pt x="728" y="341"/>
                    <a:pt x="563" y="128"/>
                  </a:cubicBezTo>
                  <a:cubicBezTo>
                    <a:pt x="500" y="41"/>
                    <a:pt x="409" y="1"/>
                    <a:pt x="3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1033074" y="606885"/>
              <a:ext cx="38713" cy="32133"/>
            </a:xfrm>
            <a:custGeom>
              <a:rect b="b" l="l" r="r" t="t"/>
              <a:pathLst>
                <a:path extrusionOk="0" h="630" w="759">
                  <a:moveTo>
                    <a:pt x="388" y="1"/>
                  </a:moveTo>
                  <a:cubicBezTo>
                    <a:pt x="285" y="1"/>
                    <a:pt x="183" y="51"/>
                    <a:pt x="125" y="152"/>
                  </a:cubicBezTo>
                  <a:cubicBezTo>
                    <a:pt x="0" y="340"/>
                    <a:pt x="125" y="590"/>
                    <a:pt x="350" y="627"/>
                  </a:cubicBezTo>
                  <a:cubicBezTo>
                    <a:pt x="363" y="628"/>
                    <a:pt x="375" y="629"/>
                    <a:pt x="386" y="629"/>
                  </a:cubicBezTo>
                  <a:cubicBezTo>
                    <a:pt x="605" y="629"/>
                    <a:pt x="759" y="416"/>
                    <a:pt x="688" y="202"/>
                  </a:cubicBezTo>
                  <a:cubicBezTo>
                    <a:pt x="675" y="177"/>
                    <a:pt x="663" y="165"/>
                    <a:pt x="650" y="140"/>
                  </a:cubicBezTo>
                  <a:cubicBezTo>
                    <a:pt x="589" y="48"/>
                    <a:pt x="488" y="1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075254" y="758318"/>
              <a:ext cx="36265" cy="32388"/>
            </a:xfrm>
            <a:custGeom>
              <a:rect b="b" l="l" r="r" t="t"/>
              <a:pathLst>
                <a:path extrusionOk="0" h="635" w="711">
                  <a:moveTo>
                    <a:pt x="346" y="1"/>
                  </a:moveTo>
                  <a:cubicBezTo>
                    <a:pt x="206" y="1"/>
                    <a:pt x="66" y="96"/>
                    <a:pt x="36" y="257"/>
                  </a:cubicBezTo>
                  <a:cubicBezTo>
                    <a:pt x="0" y="446"/>
                    <a:pt x="143" y="634"/>
                    <a:pt x="337" y="634"/>
                  </a:cubicBezTo>
                  <a:cubicBezTo>
                    <a:pt x="349" y="634"/>
                    <a:pt x="361" y="634"/>
                    <a:pt x="373" y="632"/>
                  </a:cubicBezTo>
                  <a:cubicBezTo>
                    <a:pt x="586" y="607"/>
                    <a:pt x="711" y="382"/>
                    <a:pt x="636" y="195"/>
                  </a:cubicBezTo>
                  <a:cubicBezTo>
                    <a:pt x="623" y="170"/>
                    <a:pt x="611" y="145"/>
                    <a:pt x="586" y="120"/>
                  </a:cubicBezTo>
                  <a:cubicBezTo>
                    <a:pt x="523" y="38"/>
                    <a:pt x="435" y="1"/>
                    <a:pt x="3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939633" y="720166"/>
              <a:ext cx="36520" cy="28716"/>
            </a:xfrm>
            <a:custGeom>
              <a:rect b="b" l="l" r="r" t="t"/>
              <a:pathLst>
                <a:path extrusionOk="0" h="563" w="716">
                  <a:moveTo>
                    <a:pt x="395" y="0"/>
                  </a:moveTo>
                  <a:cubicBezTo>
                    <a:pt x="188" y="0"/>
                    <a:pt x="0" y="225"/>
                    <a:pt x="120" y="456"/>
                  </a:cubicBezTo>
                  <a:cubicBezTo>
                    <a:pt x="184" y="530"/>
                    <a:pt x="265" y="562"/>
                    <a:pt x="345" y="562"/>
                  </a:cubicBezTo>
                  <a:cubicBezTo>
                    <a:pt x="533" y="562"/>
                    <a:pt x="715" y="384"/>
                    <a:pt x="645" y="156"/>
                  </a:cubicBezTo>
                  <a:cubicBezTo>
                    <a:pt x="645" y="131"/>
                    <a:pt x="633" y="106"/>
                    <a:pt x="608" y="93"/>
                  </a:cubicBezTo>
                  <a:cubicBezTo>
                    <a:pt x="543" y="28"/>
                    <a:pt x="467" y="0"/>
                    <a:pt x="3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876490" y="573018"/>
              <a:ext cx="40192" cy="32082"/>
            </a:xfrm>
            <a:custGeom>
              <a:rect b="b" l="l" r="r" t="t"/>
              <a:pathLst>
                <a:path extrusionOk="0" h="629" w="788">
                  <a:moveTo>
                    <a:pt x="414" y="0"/>
                  </a:moveTo>
                  <a:cubicBezTo>
                    <a:pt x="201" y="0"/>
                    <a:pt x="1" y="227"/>
                    <a:pt x="134" y="466"/>
                  </a:cubicBezTo>
                  <a:cubicBezTo>
                    <a:pt x="193" y="580"/>
                    <a:pt x="292" y="629"/>
                    <a:pt x="392" y="629"/>
                  </a:cubicBezTo>
                  <a:cubicBezTo>
                    <a:pt x="588" y="629"/>
                    <a:pt x="787" y="444"/>
                    <a:pt x="696" y="204"/>
                  </a:cubicBezTo>
                  <a:cubicBezTo>
                    <a:pt x="684" y="179"/>
                    <a:pt x="671" y="154"/>
                    <a:pt x="659" y="129"/>
                  </a:cubicBezTo>
                  <a:cubicBezTo>
                    <a:pt x="590" y="38"/>
                    <a:pt x="501" y="0"/>
                    <a:pt x="4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990995" y="857930"/>
              <a:ext cx="34479" cy="32337"/>
            </a:xfrm>
            <a:custGeom>
              <a:rect b="b" l="l" r="r" t="t"/>
              <a:pathLst>
                <a:path extrusionOk="0" h="634" w="676">
                  <a:moveTo>
                    <a:pt x="320" y="1"/>
                  </a:moveTo>
                  <a:cubicBezTo>
                    <a:pt x="179" y="1"/>
                    <a:pt x="39" y="91"/>
                    <a:pt x="13" y="266"/>
                  </a:cubicBezTo>
                  <a:cubicBezTo>
                    <a:pt x="1" y="354"/>
                    <a:pt x="13" y="429"/>
                    <a:pt x="63" y="504"/>
                  </a:cubicBezTo>
                  <a:cubicBezTo>
                    <a:pt x="129" y="594"/>
                    <a:pt x="220" y="633"/>
                    <a:pt x="310" y="633"/>
                  </a:cubicBezTo>
                  <a:cubicBezTo>
                    <a:pt x="495" y="633"/>
                    <a:pt x="676" y="468"/>
                    <a:pt x="625" y="241"/>
                  </a:cubicBezTo>
                  <a:cubicBezTo>
                    <a:pt x="583" y="79"/>
                    <a:pt x="451" y="1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1121669" y="482995"/>
              <a:ext cx="34887" cy="31062"/>
            </a:xfrm>
            <a:custGeom>
              <a:rect b="b" l="l" r="r" t="t"/>
              <a:pathLst>
                <a:path extrusionOk="0" h="609" w="684">
                  <a:moveTo>
                    <a:pt x="324" y="0"/>
                  </a:moveTo>
                  <a:cubicBezTo>
                    <a:pt x="183" y="0"/>
                    <a:pt x="44" y="95"/>
                    <a:pt x="13" y="257"/>
                  </a:cubicBezTo>
                  <a:cubicBezTo>
                    <a:pt x="0" y="332"/>
                    <a:pt x="25" y="419"/>
                    <a:pt x="63" y="482"/>
                  </a:cubicBezTo>
                  <a:cubicBezTo>
                    <a:pt x="113" y="544"/>
                    <a:pt x="188" y="594"/>
                    <a:pt x="275" y="607"/>
                  </a:cubicBezTo>
                  <a:cubicBezTo>
                    <a:pt x="287" y="608"/>
                    <a:pt x="298" y="609"/>
                    <a:pt x="310" y="609"/>
                  </a:cubicBezTo>
                  <a:cubicBezTo>
                    <a:pt x="519" y="609"/>
                    <a:pt x="683" y="396"/>
                    <a:pt x="600" y="194"/>
                  </a:cubicBezTo>
                  <a:cubicBezTo>
                    <a:pt x="588" y="169"/>
                    <a:pt x="575" y="144"/>
                    <a:pt x="563" y="119"/>
                  </a:cubicBezTo>
                  <a:cubicBezTo>
                    <a:pt x="500" y="38"/>
                    <a:pt x="412" y="0"/>
                    <a:pt x="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264430" y="513139"/>
              <a:ext cx="37183" cy="32235"/>
            </a:xfrm>
            <a:custGeom>
              <a:rect b="b" l="l" r="r" t="t"/>
              <a:pathLst>
                <a:path extrusionOk="0" h="632" w="729">
                  <a:moveTo>
                    <a:pt x="319" y="1"/>
                  </a:moveTo>
                  <a:cubicBezTo>
                    <a:pt x="177" y="1"/>
                    <a:pt x="36" y="102"/>
                    <a:pt x="13" y="278"/>
                  </a:cubicBezTo>
                  <a:cubicBezTo>
                    <a:pt x="1" y="353"/>
                    <a:pt x="13" y="441"/>
                    <a:pt x="63" y="503"/>
                  </a:cubicBezTo>
                  <a:cubicBezTo>
                    <a:pt x="113" y="566"/>
                    <a:pt x="188" y="616"/>
                    <a:pt x="263" y="628"/>
                  </a:cubicBezTo>
                  <a:cubicBezTo>
                    <a:pt x="278" y="630"/>
                    <a:pt x="293" y="631"/>
                    <a:pt x="308" y="631"/>
                  </a:cubicBezTo>
                  <a:cubicBezTo>
                    <a:pt x="559" y="631"/>
                    <a:pt x="728" y="341"/>
                    <a:pt x="563" y="128"/>
                  </a:cubicBezTo>
                  <a:cubicBezTo>
                    <a:pt x="500" y="41"/>
                    <a:pt x="409" y="1"/>
                    <a:pt x="3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1326911" y="670080"/>
              <a:ext cx="38917" cy="31266"/>
            </a:xfrm>
            <a:custGeom>
              <a:rect b="b" l="l" r="r" t="t"/>
              <a:pathLst>
                <a:path extrusionOk="0" h="613" w="763">
                  <a:moveTo>
                    <a:pt x="400" y="0"/>
                  </a:moveTo>
                  <a:cubicBezTo>
                    <a:pt x="50" y="25"/>
                    <a:pt x="0" y="513"/>
                    <a:pt x="338" y="613"/>
                  </a:cubicBezTo>
                  <a:cubicBezTo>
                    <a:pt x="688" y="613"/>
                    <a:pt x="763" y="113"/>
                    <a:pt x="4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1242141" y="767142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54" y="0"/>
                  </a:moveTo>
                  <a:cubicBezTo>
                    <a:pt x="316" y="0"/>
                    <a:pt x="276" y="7"/>
                    <a:pt x="238" y="22"/>
                  </a:cubicBezTo>
                  <a:cubicBezTo>
                    <a:pt x="88" y="84"/>
                    <a:pt x="0" y="259"/>
                    <a:pt x="63" y="422"/>
                  </a:cubicBezTo>
                  <a:cubicBezTo>
                    <a:pt x="111" y="538"/>
                    <a:pt x="228" y="617"/>
                    <a:pt x="354" y="617"/>
                  </a:cubicBezTo>
                  <a:cubicBezTo>
                    <a:pt x="390" y="617"/>
                    <a:pt x="427" y="611"/>
                    <a:pt x="463" y="597"/>
                  </a:cubicBezTo>
                  <a:cubicBezTo>
                    <a:pt x="625" y="534"/>
                    <a:pt x="700" y="359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976357" y="953002"/>
              <a:ext cx="36979" cy="29685"/>
            </a:xfrm>
            <a:custGeom>
              <a:rect b="b" l="l" r="r" t="t"/>
              <a:pathLst>
                <a:path extrusionOk="0" h="582" w="725">
                  <a:moveTo>
                    <a:pt x="322" y="1"/>
                  </a:moveTo>
                  <a:cubicBezTo>
                    <a:pt x="173" y="1"/>
                    <a:pt x="30" y="107"/>
                    <a:pt x="13" y="277"/>
                  </a:cubicBezTo>
                  <a:cubicBezTo>
                    <a:pt x="0" y="314"/>
                    <a:pt x="13" y="364"/>
                    <a:pt x="25" y="414"/>
                  </a:cubicBezTo>
                  <a:cubicBezTo>
                    <a:pt x="51" y="533"/>
                    <a:pt x="146" y="581"/>
                    <a:pt x="254" y="581"/>
                  </a:cubicBezTo>
                  <a:cubicBezTo>
                    <a:pt x="465" y="581"/>
                    <a:pt x="724" y="396"/>
                    <a:pt x="600" y="189"/>
                  </a:cubicBezTo>
                  <a:cubicBezTo>
                    <a:pt x="588" y="139"/>
                    <a:pt x="563" y="102"/>
                    <a:pt x="525" y="77"/>
                  </a:cubicBezTo>
                  <a:cubicBezTo>
                    <a:pt x="465" y="25"/>
                    <a:pt x="393" y="1"/>
                    <a:pt x="3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1216639" y="837579"/>
              <a:ext cx="38713" cy="32133"/>
            </a:xfrm>
            <a:custGeom>
              <a:rect b="b" l="l" r="r" t="t"/>
              <a:pathLst>
                <a:path extrusionOk="0" h="630" w="759">
                  <a:moveTo>
                    <a:pt x="378" y="0"/>
                  </a:moveTo>
                  <a:cubicBezTo>
                    <a:pt x="344" y="0"/>
                    <a:pt x="309" y="5"/>
                    <a:pt x="275" y="16"/>
                  </a:cubicBezTo>
                  <a:cubicBezTo>
                    <a:pt x="13" y="116"/>
                    <a:pt x="0" y="478"/>
                    <a:pt x="263" y="603"/>
                  </a:cubicBezTo>
                  <a:cubicBezTo>
                    <a:pt x="304" y="621"/>
                    <a:pt x="345" y="630"/>
                    <a:pt x="385" y="630"/>
                  </a:cubicBezTo>
                  <a:cubicBezTo>
                    <a:pt x="589" y="630"/>
                    <a:pt x="759" y="410"/>
                    <a:pt x="675" y="191"/>
                  </a:cubicBezTo>
                  <a:cubicBezTo>
                    <a:pt x="626" y="72"/>
                    <a:pt x="506" y="0"/>
                    <a:pt x="3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899850" y="504672"/>
              <a:ext cx="33408" cy="31980"/>
            </a:xfrm>
            <a:custGeom>
              <a:rect b="b" l="l" r="r" t="t"/>
              <a:pathLst>
                <a:path extrusionOk="0" h="627" w="655">
                  <a:moveTo>
                    <a:pt x="319" y="1"/>
                  </a:moveTo>
                  <a:cubicBezTo>
                    <a:pt x="176" y="1"/>
                    <a:pt x="32" y="94"/>
                    <a:pt x="13" y="282"/>
                  </a:cubicBezTo>
                  <a:cubicBezTo>
                    <a:pt x="1" y="332"/>
                    <a:pt x="1" y="369"/>
                    <a:pt x="26" y="419"/>
                  </a:cubicBezTo>
                  <a:cubicBezTo>
                    <a:pt x="77" y="563"/>
                    <a:pt x="196" y="626"/>
                    <a:pt x="314" y="626"/>
                  </a:cubicBezTo>
                  <a:cubicBezTo>
                    <a:pt x="485" y="626"/>
                    <a:pt x="655" y="495"/>
                    <a:pt x="625" y="282"/>
                  </a:cubicBezTo>
                  <a:cubicBezTo>
                    <a:pt x="607" y="94"/>
                    <a:pt x="463" y="1"/>
                    <a:pt x="3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1143958" y="409600"/>
              <a:ext cx="33459" cy="32031"/>
            </a:xfrm>
            <a:custGeom>
              <a:rect b="b" l="l" r="r" t="t"/>
              <a:pathLst>
                <a:path extrusionOk="0" h="628" w="656">
                  <a:moveTo>
                    <a:pt x="314" y="1"/>
                  </a:moveTo>
                  <a:cubicBezTo>
                    <a:pt x="169" y="1"/>
                    <a:pt x="26" y="95"/>
                    <a:pt x="13" y="284"/>
                  </a:cubicBezTo>
                  <a:cubicBezTo>
                    <a:pt x="1" y="334"/>
                    <a:pt x="13" y="384"/>
                    <a:pt x="26" y="421"/>
                  </a:cubicBezTo>
                  <a:cubicBezTo>
                    <a:pt x="82" y="564"/>
                    <a:pt x="200" y="628"/>
                    <a:pt x="318" y="628"/>
                  </a:cubicBezTo>
                  <a:cubicBezTo>
                    <a:pt x="488" y="628"/>
                    <a:pt x="655" y="493"/>
                    <a:pt x="626" y="271"/>
                  </a:cubicBezTo>
                  <a:cubicBezTo>
                    <a:pt x="601" y="92"/>
                    <a:pt x="456" y="1"/>
                    <a:pt x="3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978091" y="464889"/>
              <a:ext cx="36367" cy="30042"/>
            </a:xfrm>
            <a:custGeom>
              <a:rect b="b" l="l" r="r" t="t"/>
              <a:pathLst>
                <a:path extrusionOk="0" h="589" w="713">
                  <a:moveTo>
                    <a:pt x="383" y="0"/>
                  </a:moveTo>
                  <a:cubicBezTo>
                    <a:pt x="184" y="0"/>
                    <a:pt x="1" y="202"/>
                    <a:pt x="91" y="437"/>
                  </a:cubicBezTo>
                  <a:cubicBezTo>
                    <a:pt x="141" y="512"/>
                    <a:pt x="216" y="562"/>
                    <a:pt x="304" y="587"/>
                  </a:cubicBezTo>
                  <a:cubicBezTo>
                    <a:pt x="316" y="588"/>
                    <a:pt x="328" y="589"/>
                    <a:pt x="340" y="589"/>
                  </a:cubicBezTo>
                  <a:cubicBezTo>
                    <a:pt x="558" y="589"/>
                    <a:pt x="712" y="375"/>
                    <a:pt x="641" y="162"/>
                  </a:cubicBezTo>
                  <a:cubicBezTo>
                    <a:pt x="629" y="137"/>
                    <a:pt x="616" y="112"/>
                    <a:pt x="604" y="100"/>
                  </a:cubicBezTo>
                  <a:cubicBezTo>
                    <a:pt x="538" y="30"/>
                    <a:pt x="459" y="0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905409" y="971058"/>
              <a:ext cx="37846" cy="30909"/>
            </a:xfrm>
            <a:custGeom>
              <a:rect b="b" l="l" r="r" t="t"/>
              <a:pathLst>
                <a:path extrusionOk="0" h="606" w="742">
                  <a:moveTo>
                    <a:pt x="395" y="1"/>
                  </a:moveTo>
                  <a:cubicBezTo>
                    <a:pt x="357" y="1"/>
                    <a:pt x="318" y="8"/>
                    <a:pt x="279" y="23"/>
                  </a:cubicBezTo>
                  <a:cubicBezTo>
                    <a:pt x="1" y="185"/>
                    <a:pt x="131" y="606"/>
                    <a:pt x="431" y="606"/>
                  </a:cubicBezTo>
                  <a:cubicBezTo>
                    <a:pt x="454" y="606"/>
                    <a:pt x="479" y="603"/>
                    <a:pt x="504" y="598"/>
                  </a:cubicBezTo>
                  <a:cubicBezTo>
                    <a:pt x="666" y="535"/>
                    <a:pt x="741" y="360"/>
                    <a:pt x="679" y="198"/>
                  </a:cubicBezTo>
                  <a:cubicBezTo>
                    <a:pt x="631" y="74"/>
                    <a:pt x="518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1541691" y="653963"/>
              <a:ext cx="34122" cy="30960"/>
            </a:xfrm>
            <a:custGeom>
              <a:rect b="b" l="l" r="r" t="t"/>
              <a:pathLst>
                <a:path extrusionOk="0" h="607" w="669">
                  <a:moveTo>
                    <a:pt x="340" y="0"/>
                  </a:moveTo>
                  <a:cubicBezTo>
                    <a:pt x="252" y="0"/>
                    <a:pt x="164" y="37"/>
                    <a:pt x="101" y="117"/>
                  </a:cubicBezTo>
                  <a:cubicBezTo>
                    <a:pt x="1" y="242"/>
                    <a:pt x="26" y="441"/>
                    <a:pt x="151" y="541"/>
                  </a:cubicBezTo>
                  <a:cubicBezTo>
                    <a:pt x="209" y="586"/>
                    <a:pt x="275" y="606"/>
                    <a:pt x="339" y="606"/>
                  </a:cubicBezTo>
                  <a:cubicBezTo>
                    <a:pt x="509" y="606"/>
                    <a:pt x="669" y="466"/>
                    <a:pt x="651" y="266"/>
                  </a:cubicBezTo>
                  <a:cubicBezTo>
                    <a:pt x="651" y="242"/>
                    <a:pt x="638" y="217"/>
                    <a:pt x="638" y="192"/>
                  </a:cubicBezTo>
                  <a:cubicBezTo>
                    <a:pt x="580" y="69"/>
                    <a:pt x="460" y="0"/>
                    <a:pt x="3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1622023" y="608161"/>
              <a:ext cx="40549" cy="32082"/>
            </a:xfrm>
            <a:custGeom>
              <a:rect b="b" l="l" r="r" t="t"/>
              <a:pathLst>
                <a:path extrusionOk="0" h="629" w="795">
                  <a:moveTo>
                    <a:pt x="388" y="1"/>
                  </a:moveTo>
                  <a:cubicBezTo>
                    <a:pt x="285" y="1"/>
                    <a:pt x="183" y="51"/>
                    <a:pt x="125" y="152"/>
                  </a:cubicBezTo>
                  <a:cubicBezTo>
                    <a:pt x="0" y="340"/>
                    <a:pt x="125" y="602"/>
                    <a:pt x="350" y="627"/>
                  </a:cubicBezTo>
                  <a:cubicBezTo>
                    <a:pt x="361" y="628"/>
                    <a:pt x="372" y="629"/>
                    <a:pt x="382" y="629"/>
                  </a:cubicBezTo>
                  <a:cubicBezTo>
                    <a:pt x="628" y="629"/>
                    <a:pt x="794" y="355"/>
                    <a:pt x="650" y="140"/>
                  </a:cubicBezTo>
                  <a:cubicBezTo>
                    <a:pt x="589" y="48"/>
                    <a:pt x="488" y="1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1476966" y="580261"/>
              <a:ext cx="40090" cy="32286"/>
            </a:xfrm>
            <a:custGeom>
              <a:rect b="b" l="l" r="r" t="t"/>
              <a:pathLst>
                <a:path extrusionOk="0" h="633" w="786">
                  <a:moveTo>
                    <a:pt x="406" y="0"/>
                  </a:moveTo>
                  <a:cubicBezTo>
                    <a:pt x="196" y="0"/>
                    <a:pt x="1" y="225"/>
                    <a:pt x="133" y="462"/>
                  </a:cubicBezTo>
                  <a:cubicBezTo>
                    <a:pt x="197" y="582"/>
                    <a:pt x="299" y="633"/>
                    <a:pt x="401" y="633"/>
                  </a:cubicBezTo>
                  <a:cubicBezTo>
                    <a:pt x="595" y="633"/>
                    <a:pt x="785" y="446"/>
                    <a:pt x="695" y="199"/>
                  </a:cubicBezTo>
                  <a:cubicBezTo>
                    <a:pt x="682" y="174"/>
                    <a:pt x="670" y="149"/>
                    <a:pt x="657" y="137"/>
                  </a:cubicBezTo>
                  <a:cubicBezTo>
                    <a:pt x="587" y="40"/>
                    <a:pt x="495" y="0"/>
                    <a:pt x="4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1502825" y="495645"/>
              <a:ext cx="31929" cy="30909"/>
            </a:xfrm>
            <a:custGeom>
              <a:rect b="b" l="l" r="r" t="t"/>
              <a:pathLst>
                <a:path extrusionOk="0" h="606" w="626">
                  <a:moveTo>
                    <a:pt x="314" y="1"/>
                  </a:moveTo>
                  <a:cubicBezTo>
                    <a:pt x="223" y="1"/>
                    <a:pt x="133" y="42"/>
                    <a:pt x="75" y="121"/>
                  </a:cubicBezTo>
                  <a:cubicBezTo>
                    <a:pt x="26" y="184"/>
                    <a:pt x="1" y="259"/>
                    <a:pt x="1" y="346"/>
                  </a:cubicBezTo>
                  <a:cubicBezTo>
                    <a:pt x="32" y="510"/>
                    <a:pt x="170" y="606"/>
                    <a:pt x="312" y="606"/>
                  </a:cubicBezTo>
                  <a:cubicBezTo>
                    <a:pt x="398" y="606"/>
                    <a:pt x="485" y="571"/>
                    <a:pt x="550" y="496"/>
                  </a:cubicBezTo>
                  <a:cubicBezTo>
                    <a:pt x="600" y="434"/>
                    <a:pt x="625" y="346"/>
                    <a:pt x="613" y="271"/>
                  </a:cubicBezTo>
                  <a:cubicBezTo>
                    <a:pt x="613" y="246"/>
                    <a:pt x="613" y="221"/>
                    <a:pt x="600" y="196"/>
                  </a:cubicBezTo>
                  <a:cubicBezTo>
                    <a:pt x="575" y="146"/>
                    <a:pt x="550" y="96"/>
                    <a:pt x="500" y="71"/>
                  </a:cubicBezTo>
                  <a:cubicBezTo>
                    <a:pt x="447" y="24"/>
                    <a:pt x="380" y="1"/>
                    <a:pt x="3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1576782" y="493043"/>
              <a:ext cx="38560" cy="31980"/>
            </a:xfrm>
            <a:custGeom>
              <a:rect b="b" l="l" r="r" t="t"/>
              <a:pathLst>
                <a:path extrusionOk="0" h="627" w="756">
                  <a:moveTo>
                    <a:pt x="385" y="0"/>
                  </a:moveTo>
                  <a:cubicBezTo>
                    <a:pt x="282" y="0"/>
                    <a:pt x="177" y="51"/>
                    <a:pt x="113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7" y="625"/>
                    <a:pt x="383" y="626"/>
                    <a:pt x="399" y="626"/>
                  </a:cubicBezTo>
                  <a:cubicBezTo>
                    <a:pt x="601" y="626"/>
                    <a:pt x="756" y="418"/>
                    <a:pt x="675" y="210"/>
                  </a:cubicBezTo>
                  <a:cubicBezTo>
                    <a:pt x="675" y="185"/>
                    <a:pt x="662" y="160"/>
                    <a:pt x="637" y="135"/>
                  </a:cubicBezTo>
                  <a:cubicBezTo>
                    <a:pt x="577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1651351" y="536397"/>
              <a:ext cx="35091" cy="31521"/>
            </a:xfrm>
            <a:custGeom>
              <a:rect b="b" l="l" r="r" t="t"/>
              <a:pathLst>
                <a:path extrusionOk="0" h="618" w="688">
                  <a:moveTo>
                    <a:pt x="347" y="0"/>
                  </a:moveTo>
                  <a:cubicBezTo>
                    <a:pt x="310" y="0"/>
                    <a:pt x="273" y="7"/>
                    <a:pt x="238" y="22"/>
                  </a:cubicBezTo>
                  <a:cubicBezTo>
                    <a:pt x="75" y="85"/>
                    <a:pt x="0" y="260"/>
                    <a:pt x="50" y="422"/>
                  </a:cubicBezTo>
                  <a:cubicBezTo>
                    <a:pt x="99" y="539"/>
                    <a:pt x="223" y="617"/>
                    <a:pt x="346" y="617"/>
                  </a:cubicBezTo>
                  <a:cubicBezTo>
                    <a:pt x="381" y="617"/>
                    <a:pt x="417" y="611"/>
                    <a:pt x="450" y="597"/>
                  </a:cubicBezTo>
                  <a:cubicBezTo>
                    <a:pt x="613" y="535"/>
                    <a:pt x="688" y="347"/>
                    <a:pt x="625" y="197"/>
                  </a:cubicBezTo>
                  <a:cubicBezTo>
                    <a:pt x="577" y="73"/>
                    <a:pt x="464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1445547" y="362625"/>
              <a:ext cx="41722" cy="31980"/>
            </a:xfrm>
            <a:custGeom>
              <a:rect b="b" l="l" r="r" t="t"/>
              <a:pathLst>
                <a:path extrusionOk="0" h="627" w="818">
                  <a:moveTo>
                    <a:pt x="433" y="1"/>
                  </a:moveTo>
                  <a:cubicBezTo>
                    <a:pt x="153" y="1"/>
                    <a:pt x="1" y="367"/>
                    <a:pt x="236" y="555"/>
                  </a:cubicBezTo>
                  <a:cubicBezTo>
                    <a:pt x="299" y="605"/>
                    <a:pt x="368" y="627"/>
                    <a:pt x="435" y="627"/>
                  </a:cubicBezTo>
                  <a:cubicBezTo>
                    <a:pt x="637" y="627"/>
                    <a:pt x="817" y="430"/>
                    <a:pt x="724" y="205"/>
                  </a:cubicBezTo>
                  <a:cubicBezTo>
                    <a:pt x="711" y="180"/>
                    <a:pt x="699" y="155"/>
                    <a:pt x="686" y="130"/>
                  </a:cubicBezTo>
                  <a:cubicBezTo>
                    <a:pt x="636" y="68"/>
                    <a:pt x="561" y="18"/>
                    <a:pt x="486" y="5"/>
                  </a:cubicBezTo>
                  <a:cubicBezTo>
                    <a:pt x="468" y="2"/>
                    <a:pt x="450" y="1"/>
                    <a:pt x="4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1532765" y="337479"/>
              <a:ext cx="34479" cy="31368"/>
            </a:xfrm>
            <a:custGeom>
              <a:rect b="b" l="l" r="r" t="t"/>
              <a:pathLst>
                <a:path extrusionOk="0" h="615" w="676">
                  <a:moveTo>
                    <a:pt x="351" y="1"/>
                  </a:moveTo>
                  <a:cubicBezTo>
                    <a:pt x="264" y="1"/>
                    <a:pt x="177" y="37"/>
                    <a:pt x="113" y="111"/>
                  </a:cubicBezTo>
                  <a:cubicBezTo>
                    <a:pt x="1" y="248"/>
                    <a:pt x="26" y="436"/>
                    <a:pt x="163" y="548"/>
                  </a:cubicBezTo>
                  <a:cubicBezTo>
                    <a:pt x="219" y="592"/>
                    <a:pt x="287" y="615"/>
                    <a:pt x="355" y="615"/>
                  </a:cubicBezTo>
                  <a:cubicBezTo>
                    <a:pt x="440" y="615"/>
                    <a:pt x="526" y="580"/>
                    <a:pt x="588" y="511"/>
                  </a:cubicBezTo>
                  <a:cubicBezTo>
                    <a:pt x="663" y="411"/>
                    <a:pt x="676" y="298"/>
                    <a:pt x="638" y="198"/>
                  </a:cubicBezTo>
                  <a:cubicBezTo>
                    <a:pt x="588" y="68"/>
                    <a:pt x="470" y="1"/>
                    <a:pt x="3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1419331" y="435051"/>
              <a:ext cx="40906" cy="31674"/>
            </a:xfrm>
            <a:custGeom>
              <a:rect b="b" l="l" r="r" t="t"/>
              <a:pathLst>
                <a:path extrusionOk="0" h="621" w="802">
                  <a:moveTo>
                    <a:pt x="347" y="0"/>
                  </a:moveTo>
                  <a:cubicBezTo>
                    <a:pt x="258" y="0"/>
                    <a:pt x="169" y="39"/>
                    <a:pt x="113" y="110"/>
                  </a:cubicBezTo>
                  <a:cubicBezTo>
                    <a:pt x="0" y="247"/>
                    <a:pt x="25" y="435"/>
                    <a:pt x="150" y="547"/>
                  </a:cubicBezTo>
                  <a:cubicBezTo>
                    <a:pt x="197" y="599"/>
                    <a:pt x="252" y="620"/>
                    <a:pt x="307" y="620"/>
                  </a:cubicBezTo>
                  <a:cubicBezTo>
                    <a:pt x="546" y="620"/>
                    <a:pt x="802" y="214"/>
                    <a:pt x="538" y="72"/>
                  </a:cubicBezTo>
                  <a:cubicBezTo>
                    <a:pt x="483" y="23"/>
                    <a:pt x="415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1592695" y="411436"/>
              <a:ext cx="35091" cy="31572"/>
            </a:xfrm>
            <a:custGeom>
              <a:rect b="b" l="l" r="r" t="t"/>
              <a:pathLst>
                <a:path extrusionOk="0" h="619" w="688">
                  <a:moveTo>
                    <a:pt x="349" y="1"/>
                  </a:moveTo>
                  <a:cubicBezTo>
                    <a:pt x="311" y="1"/>
                    <a:pt x="274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02" y="539"/>
                    <a:pt x="224" y="618"/>
                    <a:pt x="347" y="618"/>
                  </a:cubicBezTo>
                  <a:cubicBezTo>
                    <a:pt x="382" y="618"/>
                    <a:pt x="417" y="612"/>
                    <a:pt x="450" y="598"/>
                  </a:cubicBezTo>
                  <a:cubicBezTo>
                    <a:pt x="613" y="535"/>
                    <a:pt x="688" y="360"/>
                    <a:pt x="625" y="198"/>
                  </a:cubicBezTo>
                  <a:cubicBezTo>
                    <a:pt x="587" y="74"/>
                    <a:pt x="469" y="1"/>
                    <a:pt x="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1789981" y="558533"/>
              <a:ext cx="38254" cy="28206"/>
            </a:xfrm>
            <a:custGeom>
              <a:rect b="b" l="l" r="r" t="t"/>
              <a:pathLst>
                <a:path extrusionOk="0" h="553" w="750">
                  <a:moveTo>
                    <a:pt x="525" y="1"/>
                  </a:moveTo>
                  <a:cubicBezTo>
                    <a:pt x="302" y="1"/>
                    <a:pt x="1" y="313"/>
                    <a:pt x="231" y="488"/>
                  </a:cubicBezTo>
                  <a:cubicBezTo>
                    <a:pt x="290" y="533"/>
                    <a:pt x="356" y="553"/>
                    <a:pt x="420" y="553"/>
                  </a:cubicBezTo>
                  <a:cubicBezTo>
                    <a:pt x="590" y="553"/>
                    <a:pt x="749" y="412"/>
                    <a:pt x="731" y="213"/>
                  </a:cubicBezTo>
                  <a:cubicBezTo>
                    <a:pt x="731" y="188"/>
                    <a:pt x="719" y="163"/>
                    <a:pt x="706" y="138"/>
                  </a:cubicBezTo>
                  <a:cubicBezTo>
                    <a:pt x="674" y="40"/>
                    <a:pt x="604" y="1"/>
                    <a:pt x="5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1737089" y="415924"/>
              <a:ext cx="42436" cy="31827"/>
            </a:xfrm>
            <a:custGeom>
              <a:rect b="b" l="l" r="r" t="t"/>
              <a:pathLst>
                <a:path extrusionOk="0" h="624" w="832">
                  <a:moveTo>
                    <a:pt x="409" y="0"/>
                  </a:moveTo>
                  <a:cubicBezTo>
                    <a:pt x="320" y="0"/>
                    <a:pt x="232" y="39"/>
                    <a:pt x="169" y="110"/>
                  </a:cubicBezTo>
                  <a:cubicBezTo>
                    <a:pt x="0" y="326"/>
                    <a:pt x="156" y="624"/>
                    <a:pt x="413" y="624"/>
                  </a:cubicBezTo>
                  <a:cubicBezTo>
                    <a:pt x="423" y="624"/>
                    <a:pt x="433" y="623"/>
                    <a:pt x="444" y="622"/>
                  </a:cubicBezTo>
                  <a:cubicBezTo>
                    <a:pt x="731" y="597"/>
                    <a:pt x="831" y="235"/>
                    <a:pt x="606" y="72"/>
                  </a:cubicBezTo>
                  <a:cubicBezTo>
                    <a:pt x="546" y="23"/>
                    <a:pt x="477" y="0"/>
                    <a:pt x="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1726531" y="494318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55" y="0"/>
                  </a:moveTo>
                  <a:cubicBezTo>
                    <a:pt x="316" y="0"/>
                    <a:pt x="277" y="8"/>
                    <a:pt x="238" y="22"/>
                  </a:cubicBezTo>
                  <a:cubicBezTo>
                    <a:pt x="76" y="85"/>
                    <a:pt x="1" y="260"/>
                    <a:pt x="63" y="422"/>
                  </a:cubicBezTo>
                  <a:cubicBezTo>
                    <a:pt x="112" y="539"/>
                    <a:pt x="228" y="618"/>
                    <a:pt x="354" y="618"/>
                  </a:cubicBezTo>
                  <a:cubicBezTo>
                    <a:pt x="390" y="618"/>
                    <a:pt x="427" y="611"/>
                    <a:pt x="463" y="597"/>
                  </a:cubicBezTo>
                  <a:cubicBezTo>
                    <a:pt x="626" y="535"/>
                    <a:pt x="701" y="347"/>
                    <a:pt x="638" y="197"/>
                  </a:cubicBezTo>
                  <a:cubicBezTo>
                    <a:pt x="591" y="73"/>
                    <a:pt x="478" y="0"/>
                    <a:pt x="3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1686391" y="264339"/>
              <a:ext cx="34173" cy="30501"/>
            </a:xfrm>
            <a:custGeom>
              <a:rect b="b" l="l" r="r" t="t"/>
              <a:pathLst>
                <a:path extrusionOk="0" h="598" w="670">
                  <a:moveTo>
                    <a:pt x="324" y="1"/>
                  </a:moveTo>
                  <a:cubicBezTo>
                    <a:pt x="183" y="1"/>
                    <a:pt x="44" y="96"/>
                    <a:pt x="13" y="258"/>
                  </a:cubicBezTo>
                  <a:cubicBezTo>
                    <a:pt x="1" y="332"/>
                    <a:pt x="13" y="420"/>
                    <a:pt x="63" y="482"/>
                  </a:cubicBezTo>
                  <a:cubicBezTo>
                    <a:pt x="132" y="563"/>
                    <a:pt x="219" y="598"/>
                    <a:pt x="303" y="598"/>
                  </a:cubicBezTo>
                  <a:cubicBezTo>
                    <a:pt x="493" y="598"/>
                    <a:pt x="670" y="420"/>
                    <a:pt x="600" y="195"/>
                  </a:cubicBezTo>
                  <a:cubicBezTo>
                    <a:pt x="588" y="170"/>
                    <a:pt x="575" y="145"/>
                    <a:pt x="563" y="120"/>
                  </a:cubicBezTo>
                  <a:cubicBezTo>
                    <a:pt x="500" y="38"/>
                    <a:pt x="412" y="1"/>
                    <a:pt x="3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1656451" y="364920"/>
              <a:ext cx="35091" cy="31266"/>
            </a:xfrm>
            <a:custGeom>
              <a:rect b="b" l="l" r="r" t="t"/>
              <a:pathLst>
                <a:path extrusionOk="0" h="613" w="688">
                  <a:moveTo>
                    <a:pt x="347" y="1"/>
                  </a:moveTo>
                  <a:cubicBezTo>
                    <a:pt x="310" y="1"/>
                    <a:pt x="273" y="8"/>
                    <a:pt x="238" y="23"/>
                  </a:cubicBezTo>
                  <a:cubicBezTo>
                    <a:pt x="75" y="85"/>
                    <a:pt x="0" y="260"/>
                    <a:pt x="50" y="422"/>
                  </a:cubicBezTo>
                  <a:cubicBezTo>
                    <a:pt x="100" y="541"/>
                    <a:pt x="227" y="613"/>
                    <a:pt x="353" y="613"/>
                  </a:cubicBezTo>
                  <a:cubicBezTo>
                    <a:pt x="386" y="613"/>
                    <a:pt x="419" y="608"/>
                    <a:pt x="450" y="597"/>
                  </a:cubicBezTo>
                  <a:cubicBezTo>
                    <a:pt x="613" y="535"/>
                    <a:pt x="688" y="347"/>
                    <a:pt x="625" y="198"/>
                  </a:cubicBezTo>
                  <a:cubicBezTo>
                    <a:pt x="577" y="74"/>
                    <a:pt x="464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1391279" y="702519"/>
              <a:ext cx="38764" cy="32082"/>
            </a:xfrm>
            <a:custGeom>
              <a:rect b="b" l="l" r="r" t="t"/>
              <a:pathLst>
                <a:path extrusionOk="0" h="629" w="760">
                  <a:moveTo>
                    <a:pt x="383" y="0"/>
                  </a:moveTo>
                  <a:cubicBezTo>
                    <a:pt x="282" y="0"/>
                    <a:pt x="183" y="50"/>
                    <a:pt x="126" y="152"/>
                  </a:cubicBezTo>
                  <a:cubicBezTo>
                    <a:pt x="1" y="339"/>
                    <a:pt x="126" y="589"/>
                    <a:pt x="350" y="627"/>
                  </a:cubicBezTo>
                  <a:cubicBezTo>
                    <a:pt x="363" y="628"/>
                    <a:pt x="375" y="629"/>
                    <a:pt x="387" y="629"/>
                  </a:cubicBezTo>
                  <a:cubicBezTo>
                    <a:pt x="605" y="629"/>
                    <a:pt x="759" y="415"/>
                    <a:pt x="688" y="202"/>
                  </a:cubicBezTo>
                  <a:cubicBezTo>
                    <a:pt x="675" y="177"/>
                    <a:pt x="663" y="152"/>
                    <a:pt x="650" y="139"/>
                  </a:cubicBezTo>
                  <a:cubicBezTo>
                    <a:pt x="583" y="47"/>
                    <a:pt x="482" y="0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1403010" y="621371"/>
              <a:ext cx="38050" cy="28308"/>
            </a:xfrm>
            <a:custGeom>
              <a:rect b="b" l="l" r="r" t="t"/>
              <a:pathLst>
                <a:path extrusionOk="0" h="555" w="746">
                  <a:moveTo>
                    <a:pt x="532" y="1"/>
                  </a:moveTo>
                  <a:cubicBezTo>
                    <a:pt x="308" y="1"/>
                    <a:pt x="0" y="316"/>
                    <a:pt x="233" y="493"/>
                  </a:cubicBezTo>
                  <a:cubicBezTo>
                    <a:pt x="290" y="535"/>
                    <a:pt x="356" y="555"/>
                    <a:pt x="422" y="555"/>
                  </a:cubicBezTo>
                  <a:cubicBezTo>
                    <a:pt x="514" y="555"/>
                    <a:pt x="605" y="516"/>
                    <a:pt x="670" y="443"/>
                  </a:cubicBezTo>
                  <a:cubicBezTo>
                    <a:pt x="720" y="381"/>
                    <a:pt x="745" y="293"/>
                    <a:pt x="733" y="218"/>
                  </a:cubicBezTo>
                  <a:cubicBezTo>
                    <a:pt x="733" y="181"/>
                    <a:pt x="720" y="156"/>
                    <a:pt x="708" y="131"/>
                  </a:cubicBezTo>
                  <a:cubicBezTo>
                    <a:pt x="676" y="38"/>
                    <a:pt x="609" y="1"/>
                    <a:pt x="5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1334561" y="572049"/>
              <a:ext cx="38662" cy="31980"/>
            </a:xfrm>
            <a:custGeom>
              <a:rect b="b" l="l" r="r" t="t"/>
              <a:pathLst>
                <a:path extrusionOk="0" h="627" w="758">
                  <a:moveTo>
                    <a:pt x="385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25" y="598"/>
                    <a:pt x="350" y="623"/>
                  </a:cubicBezTo>
                  <a:cubicBezTo>
                    <a:pt x="367" y="626"/>
                    <a:pt x="383" y="627"/>
                    <a:pt x="400" y="627"/>
                  </a:cubicBezTo>
                  <a:cubicBezTo>
                    <a:pt x="602" y="627"/>
                    <a:pt x="757" y="419"/>
                    <a:pt x="688" y="210"/>
                  </a:cubicBezTo>
                  <a:cubicBezTo>
                    <a:pt x="675" y="185"/>
                    <a:pt x="663" y="160"/>
                    <a:pt x="638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1282639" y="429186"/>
              <a:ext cx="38254" cy="28155"/>
            </a:xfrm>
            <a:custGeom>
              <a:rect b="b" l="l" r="r" t="t"/>
              <a:pathLst>
                <a:path extrusionOk="0" h="552" w="750">
                  <a:moveTo>
                    <a:pt x="525" y="0"/>
                  </a:moveTo>
                  <a:cubicBezTo>
                    <a:pt x="301" y="0"/>
                    <a:pt x="0" y="312"/>
                    <a:pt x="231" y="487"/>
                  </a:cubicBezTo>
                  <a:cubicBezTo>
                    <a:pt x="289" y="532"/>
                    <a:pt x="355" y="552"/>
                    <a:pt x="420" y="552"/>
                  </a:cubicBezTo>
                  <a:cubicBezTo>
                    <a:pt x="590" y="552"/>
                    <a:pt x="749" y="412"/>
                    <a:pt x="731" y="212"/>
                  </a:cubicBezTo>
                  <a:cubicBezTo>
                    <a:pt x="731" y="187"/>
                    <a:pt x="718" y="162"/>
                    <a:pt x="706" y="137"/>
                  </a:cubicBezTo>
                  <a:cubicBezTo>
                    <a:pt x="673" y="39"/>
                    <a:pt x="604" y="0"/>
                    <a:pt x="5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1344150" y="487178"/>
              <a:ext cx="38050" cy="31980"/>
            </a:xfrm>
            <a:custGeom>
              <a:rect b="b" l="l" r="r" t="t"/>
              <a:pathLst>
                <a:path extrusionOk="0" h="627" w="746">
                  <a:moveTo>
                    <a:pt x="365" y="1"/>
                  </a:moveTo>
                  <a:cubicBezTo>
                    <a:pt x="74" y="1"/>
                    <a:pt x="1" y="625"/>
                    <a:pt x="337" y="625"/>
                  </a:cubicBezTo>
                  <a:cubicBezTo>
                    <a:pt x="349" y="626"/>
                    <a:pt x="361" y="627"/>
                    <a:pt x="373" y="627"/>
                  </a:cubicBezTo>
                  <a:cubicBezTo>
                    <a:pt x="592" y="627"/>
                    <a:pt x="746" y="414"/>
                    <a:pt x="675" y="212"/>
                  </a:cubicBezTo>
                  <a:cubicBezTo>
                    <a:pt x="662" y="187"/>
                    <a:pt x="650" y="162"/>
                    <a:pt x="637" y="137"/>
                  </a:cubicBezTo>
                  <a:cubicBezTo>
                    <a:pt x="587" y="75"/>
                    <a:pt x="512" y="25"/>
                    <a:pt x="437" y="12"/>
                  </a:cubicBezTo>
                  <a:cubicBezTo>
                    <a:pt x="412" y="4"/>
                    <a:pt x="388" y="1"/>
                    <a:pt x="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1657726" y="451373"/>
              <a:ext cx="38713" cy="32082"/>
            </a:xfrm>
            <a:custGeom>
              <a:rect b="b" l="l" r="r" t="t"/>
              <a:pathLst>
                <a:path extrusionOk="0" h="629" w="759">
                  <a:moveTo>
                    <a:pt x="380" y="1"/>
                  </a:moveTo>
                  <a:cubicBezTo>
                    <a:pt x="278" y="1"/>
                    <a:pt x="176" y="50"/>
                    <a:pt x="113" y="152"/>
                  </a:cubicBezTo>
                  <a:cubicBezTo>
                    <a:pt x="0" y="340"/>
                    <a:pt x="125" y="589"/>
                    <a:pt x="350" y="627"/>
                  </a:cubicBezTo>
                  <a:cubicBezTo>
                    <a:pt x="362" y="628"/>
                    <a:pt x="373" y="629"/>
                    <a:pt x="384" y="629"/>
                  </a:cubicBezTo>
                  <a:cubicBezTo>
                    <a:pt x="594" y="629"/>
                    <a:pt x="758" y="415"/>
                    <a:pt x="675" y="202"/>
                  </a:cubicBezTo>
                  <a:cubicBezTo>
                    <a:pt x="675" y="177"/>
                    <a:pt x="663" y="152"/>
                    <a:pt x="638" y="140"/>
                  </a:cubicBezTo>
                  <a:cubicBezTo>
                    <a:pt x="576" y="47"/>
                    <a:pt x="478" y="1"/>
                    <a:pt x="3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1513026" y="420770"/>
              <a:ext cx="38713" cy="32133"/>
            </a:xfrm>
            <a:custGeom>
              <a:rect b="b" l="l" r="r" t="t"/>
              <a:pathLst>
                <a:path extrusionOk="0" h="630" w="759">
                  <a:moveTo>
                    <a:pt x="380" y="1"/>
                  </a:moveTo>
                  <a:cubicBezTo>
                    <a:pt x="279" y="1"/>
                    <a:pt x="176" y="51"/>
                    <a:pt x="113" y="152"/>
                  </a:cubicBezTo>
                  <a:cubicBezTo>
                    <a:pt x="0" y="340"/>
                    <a:pt x="113" y="602"/>
                    <a:pt x="350" y="627"/>
                  </a:cubicBezTo>
                  <a:cubicBezTo>
                    <a:pt x="362" y="628"/>
                    <a:pt x="373" y="629"/>
                    <a:pt x="385" y="629"/>
                  </a:cubicBezTo>
                  <a:cubicBezTo>
                    <a:pt x="594" y="629"/>
                    <a:pt x="758" y="416"/>
                    <a:pt x="675" y="215"/>
                  </a:cubicBezTo>
                  <a:cubicBezTo>
                    <a:pt x="663" y="190"/>
                    <a:pt x="650" y="165"/>
                    <a:pt x="638" y="140"/>
                  </a:cubicBezTo>
                  <a:cubicBezTo>
                    <a:pt x="576" y="48"/>
                    <a:pt x="479" y="1"/>
                    <a:pt x="3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1555717" y="571488"/>
              <a:ext cx="37642" cy="31980"/>
            </a:xfrm>
            <a:custGeom>
              <a:rect b="b" l="l" r="r" t="t"/>
              <a:pathLst>
                <a:path extrusionOk="0" h="627" w="738">
                  <a:moveTo>
                    <a:pt x="331" y="0"/>
                  </a:moveTo>
                  <a:cubicBezTo>
                    <a:pt x="189" y="0"/>
                    <a:pt x="49" y="103"/>
                    <a:pt x="26" y="271"/>
                  </a:cubicBezTo>
                  <a:cubicBezTo>
                    <a:pt x="1" y="434"/>
                    <a:pt x="113" y="596"/>
                    <a:pt x="276" y="621"/>
                  </a:cubicBezTo>
                  <a:cubicBezTo>
                    <a:pt x="296" y="625"/>
                    <a:pt x="315" y="627"/>
                    <a:pt x="334" y="627"/>
                  </a:cubicBezTo>
                  <a:cubicBezTo>
                    <a:pt x="578" y="627"/>
                    <a:pt x="738" y="343"/>
                    <a:pt x="576" y="134"/>
                  </a:cubicBezTo>
                  <a:cubicBezTo>
                    <a:pt x="513" y="42"/>
                    <a:pt x="421" y="0"/>
                    <a:pt x="3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1419586" y="534051"/>
              <a:ext cx="36520" cy="28716"/>
            </a:xfrm>
            <a:custGeom>
              <a:rect b="b" l="l" r="r" t="t"/>
              <a:pathLst>
                <a:path extrusionOk="0" h="563" w="716">
                  <a:moveTo>
                    <a:pt x="395" y="0"/>
                  </a:moveTo>
                  <a:cubicBezTo>
                    <a:pt x="188" y="0"/>
                    <a:pt x="0" y="225"/>
                    <a:pt x="120" y="456"/>
                  </a:cubicBezTo>
                  <a:cubicBezTo>
                    <a:pt x="184" y="531"/>
                    <a:pt x="266" y="563"/>
                    <a:pt x="346" y="563"/>
                  </a:cubicBezTo>
                  <a:cubicBezTo>
                    <a:pt x="534" y="563"/>
                    <a:pt x="715" y="387"/>
                    <a:pt x="645" y="168"/>
                  </a:cubicBezTo>
                  <a:cubicBezTo>
                    <a:pt x="645" y="131"/>
                    <a:pt x="633" y="118"/>
                    <a:pt x="608" y="93"/>
                  </a:cubicBezTo>
                  <a:cubicBezTo>
                    <a:pt x="543" y="28"/>
                    <a:pt x="467" y="0"/>
                    <a:pt x="3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1355881" y="387107"/>
              <a:ext cx="40039" cy="32337"/>
            </a:xfrm>
            <a:custGeom>
              <a:rect b="b" l="l" r="r" t="t"/>
              <a:pathLst>
                <a:path extrusionOk="0" h="634" w="785">
                  <a:moveTo>
                    <a:pt x="411" y="1"/>
                  </a:moveTo>
                  <a:cubicBezTo>
                    <a:pt x="202" y="1"/>
                    <a:pt x="1" y="225"/>
                    <a:pt x="132" y="462"/>
                  </a:cubicBezTo>
                  <a:cubicBezTo>
                    <a:pt x="197" y="582"/>
                    <a:pt x="299" y="633"/>
                    <a:pt x="400" y="633"/>
                  </a:cubicBezTo>
                  <a:cubicBezTo>
                    <a:pt x="595" y="633"/>
                    <a:pt x="785" y="446"/>
                    <a:pt x="695" y="200"/>
                  </a:cubicBezTo>
                  <a:cubicBezTo>
                    <a:pt x="682" y="175"/>
                    <a:pt x="670" y="150"/>
                    <a:pt x="657" y="137"/>
                  </a:cubicBezTo>
                  <a:cubicBezTo>
                    <a:pt x="590" y="41"/>
                    <a:pt x="500" y="1"/>
                    <a:pt x="4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1470336" y="672120"/>
              <a:ext cx="34887" cy="32031"/>
            </a:xfrm>
            <a:custGeom>
              <a:rect b="b" l="l" r="r" t="t"/>
              <a:pathLst>
                <a:path extrusionOk="0" h="628" w="684">
                  <a:moveTo>
                    <a:pt x="320" y="1"/>
                  </a:moveTo>
                  <a:cubicBezTo>
                    <a:pt x="179" y="1"/>
                    <a:pt x="39" y="91"/>
                    <a:pt x="13" y="273"/>
                  </a:cubicBezTo>
                  <a:cubicBezTo>
                    <a:pt x="0" y="348"/>
                    <a:pt x="25" y="435"/>
                    <a:pt x="75" y="498"/>
                  </a:cubicBezTo>
                  <a:cubicBezTo>
                    <a:pt x="141" y="588"/>
                    <a:pt x="232" y="627"/>
                    <a:pt x="321" y="627"/>
                  </a:cubicBezTo>
                  <a:cubicBezTo>
                    <a:pt x="505" y="627"/>
                    <a:pt x="684" y="462"/>
                    <a:pt x="625" y="235"/>
                  </a:cubicBezTo>
                  <a:cubicBezTo>
                    <a:pt x="583" y="79"/>
                    <a:pt x="451" y="1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1601009" y="296115"/>
              <a:ext cx="37642" cy="32031"/>
            </a:xfrm>
            <a:custGeom>
              <a:rect b="b" l="l" r="r" t="t"/>
              <a:pathLst>
                <a:path extrusionOk="0" h="628" w="738">
                  <a:moveTo>
                    <a:pt x="326" y="1"/>
                  </a:moveTo>
                  <a:cubicBezTo>
                    <a:pt x="180" y="1"/>
                    <a:pt x="35" y="104"/>
                    <a:pt x="13" y="272"/>
                  </a:cubicBezTo>
                  <a:cubicBezTo>
                    <a:pt x="0" y="347"/>
                    <a:pt x="25" y="434"/>
                    <a:pt x="75" y="497"/>
                  </a:cubicBezTo>
                  <a:cubicBezTo>
                    <a:pt x="125" y="559"/>
                    <a:pt x="200" y="609"/>
                    <a:pt x="275" y="622"/>
                  </a:cubicBezTo>
                  <a:cubicBezTo>
                    <a:pt x="295" y="625"/>
                    <a:pt x="314" y="627"/>
                    <a:pt x="333" y="627"/>
                  </a:cubicBezTo>
                  <a:cubicBezTo>
                    <a:pt x="577" y="627"/>
                    <a:pt x="737" y="343"/>
                    <a:pt x="575" y="134"/>
                  </a:cubicBezTo>
                  <a:cubicBezTo>
                    <a:pt x="512" y="42"/>
                    <a:pt x="419" y="1"/>
                    <a:pt x="3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1743771" y="330747"/>
              <a:ext cx="31929" cy="28767"/>
            </a:xfrm>
            <a:custGeom>
              <a:rect b="b" l="l" r="r" t="t"/>
              <a:pathLst>
                <a:path extrusionOk="0" h="564" w="626">
                  <a:moveTo>
                    <a:pt x="308" y="0"/>
                  </a:moveTo>
                  <a:cubicBezTo>
                    <a:pt x="185" y="0"/>
                    <a:pt x="62" y="69"/>
                    <a:pt x="13" y="218"/>
                  </a:cubicBezTo>
                  <a:cubicBezTo>
                    <a:pt x="0" y="293"/>
                    <a:pt x="25" y="368"/>
                    <a:pt x="75" y="443"/>
                  </a:cubicBezTo>
                  <a:cubicBezTo>
                    <a:pt x="135" y="525"/>
                    <a:pt x="224" y="564"/>
                    <a:pt x="314" y="564"/>
                  </a:cubicBezTo>
                  <a:cubicBezTo>
                    <a:pt x="429" y="564"/>
                    <a:pt x="544" y="500"/>
                    <a:pt x="600" y="380"/>
                  </a:cubicBezTo>
                  <a:cubicBezTo>
                    <a:pt x="613" y="355"/>
                    <a:pt x="613" y="330"/>
                    <a:pt x="625" y="305"/>
                  </a:cubicBezTo>
                  <a:cubicBezTo>
                    <a:pt x="618" y="110"/>
                    <a:pt x="463" y="0"/>
                    <a:pt x="3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1805588" y="483964"/>
              <a:ext cx="40192" cy="31980"/>
            </a:xfrm>
            <a:custGeom>
              <a:rect b="b" l="l" r="r" t="t"/>
              <a:pathLst>
                <a:path extrusionOk="0" h="627" w="788">
                  <a:moveTo>
                    <a:pt x="413" y="0"/>
                  </a:moveTo>
                  <a:cubicBezTo>
                    <a:pt x="150" y="0"/>
                    <a:pt x="0" y="288"/>
                    <a:pt x="138" y="488"/>
                  </a:cubicBezTo>
                  <a:cubicBezTo>
                    <a:pt x="206" y="580"/>
                    <a:pt x="306" y="627"/>
                    <a:pt x="405" y="627"/>
                  </a:cubicBezTo>
                  <a:cubicBezTo>
                    <a:pt x="507" y="627"/>
                    <a:pt x="606" y="577"/>
                    <a:pt x="663" y="475"/>
                  </a:cubicBezTo>
                  <a:cubicBezTo>
                    <a:pt x="788" y="288"/>
                    <a:pt x="663" y="38"/>
                    <a:pt x="4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1722094" y="581026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54" y="0"/>
                  </a:moveTo>
                  <a:cubicBezTo>
                    <a:pt x="316" y="0"/>
                    <a:pt x="276" y="7"/>
                    <a:pt x="238" y="22"/>
                  </a:cubicBezTo>
                  <a:cubicBezTo>
                    <a:pt x="75" y="84"/>
                    <a:pt x="0" y="259"/>
                    <a:pt x="63" y="422"/>
                  </a:cubicBezTo>
                  <a:cubicBezTo>
                    <a:pt x="111" y="538"/>
                    <a:pt x="228" y="617"/>
                    <a:pt x="354" y="617"/>
                  </a:cubicBezTo>
                  <a:cubicBezTo>
                    <a:pt x="390" y="617"/>
                    <a:pt x="427" y="611"/>
                    <a:pt x="463" y="597"/>
                  </a:cubicBezTo>
                  <a:cubicBezTo>
                    <a:pt x="613" y="534"/>
                    <a:pt x="700" y="359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1453759" y="767040"/>
              <a:ext cx="39070" cy="29532"/>
            </a:xfrm>
            <a:custGeom>
              <a:rect b="b" l="l" r="r" t="t"/>
              <a:pathLst>
                <a:path extrusionOk="0" h="579" w="766">
                  <a:moveTo>
                    <a:pt x="367" y="0"/>
                  </a:moveTo>
                  <a:cubicBezTo>
                    <a:pt x="175" y="0"/>
                    <a:pt x="1" y="188"/>
                    <a:pt x="75" y="411"/>
                  </a:cubicBezTo>
                  <a:cubicBezTo>
                    <a:pt x="96" y="530"/>
                    <a:pt x="189" y="578"/>
                    <a:pt x="296" y="578"/>
                  </a:cubicBezTo>
                  <a:cubicBezTo>
                    <a:pt x="504" y="578"/>
                    <a:pt x="766" y="393"/>
                    <a:pt x="650" y="186"/>
                  </a:cubicBezTo>
                  <a:cubicBezTo>
                    <a:pt x="625" y="149"/>
                    <a:pt x="600" y="99"/>
                    <a:pt x="563" y="74"/>
                  </a:cubicBezTo>
                  <a:cubicBezTo>
                    <a:pt x="502" y="23"/>
                    <a:pt x="433" y="0"/>
                    <a:pt x="3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1696796" y="650851"/>
              <a:ext cx="39376" cy="31776"/>
            </a:xfrm>
            <a:custGeom>
              <a:rect b="b" l="l" r="r" t="t"/>
              <a:pathLst>
                <a:path extrusionOk="0" h="623" w="772">
                  <a:moveTo>
                    <a:pt x="364" y="1"/>
                  </a:moveTo>
                  <a:cubicBezTo>
                    <a:pt x="155" y="1"/>
                    <a:pt x="1" y="225"/>
                    <a:pt x="84" y="427"/>
                  </a:cubicBezTo>
                  <a:cubicBezTo>
                    <a:pt x="138" y="556"/>
                    <a:pt x="258" y="622"/>
                    <a:pt x="379" y="622"/>
                  </a:cubicBezTo>
                  <a:cubicBezTo>
                    <a:pt x="481" y="622"/>
                    <a:pt x="583" y="575"/>
                    <a:pt x="646" y="477"/>
                  </a:cubicBezTo>
                  <a:cubicBezTo>
                    <a:pt x="771" y="278"/>
                    <a:pt x="634" y="15"/>
                    <a:pt x="396" y="3"/>
                  </a:cubicBezTo>
                  <a:cubicBezTo>
                    <a:pt x="385" y="1"/>
                    <a:pt x="375" y="1"/>
                    <a:pt x="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1379803" y="318557"/>
              <a:ext cx="33051" cy="31980"/>
            </a:xfrm>
            <a:custGeom>
              <a:rect b="b" l="l" r="r" t="t"/>
              <a:pathLst>
                <a:path extrusionOk="0" h="627" w="648">
                  <a:moveTo>
                    <a:pt x="308" y="1"/>
                  </a:moveTo>
                  <a:cubicBezTo>
                    <a:pt x="163" y="1"/>
                    <a:pt x="19" y="94"/>
                    <a:pt x="1" y="282"/>
                  </a:cubicBezTo>
                  <a:cubicBezTo>
                    <a:pt x="1" y="332"/>
                    <a:pt x="1" y="382"/>
                    <a:pt x="13" y="419"/>
                  </a:cubicBezTo>
                  <a:cubicBezTo>
                    <a:pt x="70" y="563"/>
                    <a:pt x="189" y="626"/>
                    <a:pt x="308" y="626"/>
                  </a:cubicBezTo>
                  <a:cubicBezTo>
                    <a:pt x="479" y="626"/>
                    <a:pt x="648" y="495"/>
                    <a:pt x="625" y="282"/>
                  </a:cubicBezTo>
                  <a:cubicBezTo>
                    <a:pt x="600" y="94"/>
                    <a:pt x="454" y="1"/>
                    <a:pt x="3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1623910" y="223739"/>
              <a:ext cx="33459" cy="31776"/>
            </a:xfrm>
            <a:custGeom>
              <a:rect b="b" l="l" r="r" t="t"/>
              <a:pathLst>
                <a:path extrusionOk="0" h="623" w="656">
                  <a:moveTo>
                    <a:pt x="316" y="1"/>
                  </a:moveTo>
                  <a:cubicBezTo>
                    <a:pt x="168" y="1"/>
                    <a:pt x="20" y="94"/>
                    <a:pt x="1" y="279"/>
                  </a:cubicBezTo>
                  <a:cubicBezTo>
                    <a:pt x="1" y="329"/>
                    <a:pt x="1" y="379"/>
                    <a:pt x="26" y="416"/>
                  </a:cubicBezTo>
                  <a:cubicBezTo>
                    <a:pt x="77" y="559"/>
                    <a:pt x="194" y="623"/>
                    <a:pt x="312" y="623"/>
                  </a:cubicBezTo>
                  <a:cubicBezTo>
                    <a:pt x="483" y="623"/>
                    <a:pt x="655" y="488"/>
                    <a:pt x="626" y="266"/>
                  </a:cubicBezTo>
                  <a:cubicBezTo>
                    <a:pt x="601" y="88"/>
                    <a:pt x="459" y="1"/>
                    <a:pt x="3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1457584" y="278773"/>
              <a:ext cx="33816" cy="30144"/>
            </a:xfrm>
            <a:custGeom>
              <a:rect b="b" l="l" r="r" t="t"/>
              <a:pathLst>
                <a:path extrusionOk="0" h="591" w="663">
                  <a:moveTo>
                    <a:pt x="380" y="0"/>
                  </a:moveTo>
                  <a:cubicBezTo>
                    <a:pt x="182" y="0"/>
                    <a:pt x="1" y="202"/>
                    <a:pt x="100" y="437"/>
                  </a:cubicBezTo>
                  <a:cubicBezTo>
                    <a:pt x="138" y="512"/>
                    <a:pt x="213" y="562"/>
                    <a:pt x="300" y="587"/>
                  </a:cubicBezTo>
                  <a:cubicBezTo>
                    <a:pt x="315" y="589"/>
                    <a:pt x="330" y="590"/>
                    <a:pt x="345" y="590"/>
                  </a:cubicBezTo>
                  <a:cubicBezTo>
                    <a:pt x="500" y="590"/>
                    <a:pt x="628" y="473"/>
                    <a:pt x="663" y="324"/>
                  </a:cubicBezTo>
                  <a:cubicBezTo>
                    <a:pt x="663" y="287"/>
                    <a:pt x="663" y="249"/>
                    <a:pt x="663" y="212"/>
                  </a:cubicBezTo>
                  <a:cubicBezTo>
                    <a:pt x="650" y="199"/>
                    <a:pt x="650" y="187"/>
                    <a:pt x="650" y="162"/>
                  </a:cubicBezTo>
                  <a:cubicBezTo>
                    <a:pt x="638" y="137"/>
                    <a:pt x="625" y="112"/>
                    <a:pt x="600" y="99"/>
                  </a:cubicBezTo>
                  <a:cubicBezTo>
                    <a:pt x="534" y="30"/>
                    <a:pt x="456" y="0"/>
                    <a:pt x="3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1384291" y="784228"/>
              <a:ext cx="38254" cy="32133"/>
            </a:xfrm>
            <a:custGeom>
              <a:rect b="b" l="l" r="r" t="t"/>
              <a:pathLst>
                <a:path extrusionOk="0" h="630" w="750">
                  <a:moveTo>
                    <a:pt x="385" y="0"/>
                  </a:moveTo>
                  <a:cubicBezTo>
                    <a:pt x="293" y="0"/>
                    <a:pt x="201" y="40"/>
                    <a:pt x="138" y="124"/>
                  </a:cubicBezTo>
                  <a:cubicBezTo>
                    <a:pt x="0" y="324"/>
                    <a:pt x="125" y="612"/>
                    <a:pt x="375" y="624"/>
                  </a:cubicBezTo>
                  <a:cubicBezTo>
                    <a:pt x="390" y="628"/>
                    <a:pt x="404" y="629"/>
                    <a:pt x="419" y="629"/>
                  </a:cubicBezTo>
                  <a:cubicBezTo>
                    <a:pt x="454" y="629"/>
                    <a:pt x="490" y="621"/>
                    <a:pt x="525" y="612"/>
                  </a:cubicBezTo>
                  <a:cubicBezTo>
                    <a:pt x="675" y="549"/>
                    <a:pt x="750" y="374"/>
                    <a:pt x="700" y="212"/>
                  </a:cubicBezTo>
                  <a:lnTo>
                    <a:pt x="687" y="212"/>
                  </a:lnTo>
                  <a:cubicBezTo>
                    <a:pt x="637" y="75"/>
                    <a:pt x="511" y="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1899284" y="248987"/>
              <a:ext cx="33663" cy="31164"/>
            </a:xfrm>
            <a:custGeom>
              <a:rect b="b" l="l" r="r" t="t"/>
              <a:pathLst>
                <a:path extrusionOk="0" h="611" w="660">
                  <a:moveTo>
                    <a:pt x="345" y="0"/>
                  </a:moveTo>
                  <a:cubicBezTo>
                    <a:pt x="254" y="0"/>
                    <a:pt x="165" y="42"/>
                    <a:pt x="100" y="121"/>
                  </a:cubicBezTo>
                  <a:cubicBezTo>
                    <a:pt x="0" y="246"/>
                    <a:pt x="13" y="446"/>
                    <a:pt x="150" y="546"/>
                  </a:cubicBezTo>
                  <a:cubicBezTo>
                    <a:pt x="209" y="591"/>
                    <a:pt x="274" y="611"/>
                    <a:pt x="337" y="611"/>
                  </a:cubicBezTo>
                  <a:cubicBezTo>
                    <a:pt x="504" y="611"/>
                    <a:pt x="659" y="470"/>
                    <a:pt x="650" y="271"/>
                  </a:cubicBezTo>
                  <a:cubicBezTo>
                    <a:pt x="650" y="246"/>
                    <a:pt x="638" y="221"/>
                    <a:pt x="625" y="196"/>
                  </a:cubicBezTo>
                  <a:cubicBezTo>
                    <a:pt x="613" y="146"/>
                    <a:pt x="575" y="96"/>
                    <a:pt x="538" y="71"/>
                  </a:cubicBezTo>
                  <a:cubicBezTo>
                    <a:pt x="479" y="23"/>
                    <a:pt x="412" y="0"/>
                    <a:pt x="3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1875057" y="517168"/>
              <a:ext cx="34224" cy="30297"/>
            </a:xfrm>
            <a:custGeom>
              <a:rect b="b" l="l" r="r" t="t"/>
              <a:pathLst>
                <a:path extrusionOk="0" h="594" w="671">
                  <a:moveTo>
                    <a:pt x="316" y="1"/>
                  </a:moveTo>
                  <a:cubicBezTo>
                    <a:pt x="178" y="1"/>
                    <a:pt x="43" y="91"/>
                    <a:pt x="13" y="249"/>
                  </a:cubicBezTo>
                  <a:cubicBezTo>
                    <a:pt x="1" y="337"/>
                    <a:pt x="13" y="424"/>
                    <a:pt x="63" y="487"/>
                  </a:cubicBezTo>
                  <a:cubicBezTo>
                    <a:pt x="130" y="561"/>
                    <a:pt x="214" y="593"/>
                    <a:pt x="296" y="593"/>
                  </a:cubicBezTo>
                  <a:cubicBezTo>
                    <a:pt x="488" y="593"/>
                    <a:pt x="671" y="415"/>
                    <a:pt x="600" y="187"/>
                  </a:cubicBezTo>
                  <a:cubicBezTo>
                    <a:pt x="588" y="162"/>
                    <a:pt x="575" y="137"/>
                    <a:pt x="563" y="124"/>
                  </a:cubicBezTo>
                  <a:cubicBezTo>
                    <a:pt x="498" y="40"/>
                    <a:pt x="406" y="1"/>
                    <a:pt x="3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1882401" y="435561"/>
              <a:ext cx="38254" cy="28053"/>
            </a:xfrm>
            <a:custGeom>
              <a:rect b="b" l="l" r="r" t="t"/>
              <a:pathLst>
                <a:path extrusionOk="0" h="550" w="750">
                  <a:moveTo>
                    <a:pt x="536" y="0"/>
                  </a:moveTo>
                  <a:cubicBezTo>
                    <a:pt x="308" y="0"/>
                    <a:pt x="1" y="312"/>
                    <a:pt x="231" y="487"/>
                  </a:cubicBezTo>
                  <a:cubicBezTo>
                    <a:pt x="292" y="530"/>
                    <a:pt x="357" y="550"/>
                    <a:pt x="420" y="550"/>
                  </a:cubicBezTo>
                  <a:cubicBezTo>
                    <a:pt x="594" y="550"/>
                    <a:pt x="750" y="404"/>
                    <a:pt x="731" y="212"/>
                  </a:cubicBezTo>
                  <a:cubicBezTo>
                    <a:pt x="731" y="187"/>
                    <a:pt x="731" y="162"/>
                    <a:pt x="719" y="137"/>
                  </a:cubicBezTo>
                  <a:cubicBezTo>
                    <a:pt x="686" y="39"/>
                    <a:pt x="616" y="0"/>
                    <a:pt x="5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1818339" y="386240"/>
              <a:ext cx="33204" cy="31623"/>
            </a:xfrm>
            <a:custGeom>
              <a:rect b="b" l="l" r="r" t="t"/>
              <a:pathLst>
                <a:path extrusionOk="0" h="620" w="651">
                  <a:moveTo>
                    <a:pt x="317" y="1"/>
                  </a:moveTo>
                  <a:cubicBezTo>
                    <a:pt x="171" y="1"/>
                    <a:pt x="36" y="108"/>
                    <a:pt x="13" y="267"/>
                  </a:cubicBezTo>
                  <a:cubicBezTo>
                    <a:pt x="0" y="342"/>
                    <a:pt x="25" y="429"/>
                    <a:pt x="75" y="492"/>
                  </a:cubicBezTo>
                  <a:cubicBezTo>
                    <a:pt x="113" y="554"/>
                    <a:pt x="188" y="604"/>
                    <a:pt x="275" y="617"/>
                  </a:cubicBezTo>
                  <a:cubicBezTo>
                    <a:pt x="289" y="619"/>
                    <a:pt x="303" y="620"/>
                    <a:pt x="317" y="620"/>
                  </a:cubicBezTo>
                  <a:cubicBezTo>
                    <a:pt x="465" y="620"/>
                    <a:pt x="602" y="503"/>
                    <a:pt x="625" y="354"/>
                  </a:cubicBezTo>
                  <a:cubicBezTo>
                    <a:pt x="650" y="192"/>
                    <a:pt x="525" y="29"/>
                    <a:pt x="363" y="4"/>
                  </a:cubicBezTo>
                  <a:cubicBezTo>
                    <a:pt x="348" y="2"/>
                    <a:pt x="332" y="1"/>
                    <a:pt x="3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1762132" y="243070"/>
              <a:ext cx="38254" cy="28155"/>
            </a:xfrm>
            <a:custGeom>
              <a:rect b="b" l="l" r="r" t="t"/>
              <a:pathLst>
                <a:path extrusionOk="0" h="552" w="750">
                  <a:moveTo>
                    <a:pt x="532" y="0"/>
                  </a:moveTo>
                  <a:cubicBezTo>
                    <a:pt x="305" y="0"/>
                    <a:pt x="0" y="312"/>
                    <a:pt x="240" y="487"/>
                  </a:cubicBezTo>
                  <a:cubicBezTo>
                    <a:pt x="298" y="532"/>
                    <a:pt x="363" y="552"/>
                    <a:pt x="427" y="552"/>
                  </a:cubicBezTo>
                  <a:cubicBezTo>
                    <a:pt x="594" y="552"/>
                    <a:pt x="749" y="412"/>
                    <a:pt x="740" y="212"/>
                  </a:cubicBezTo>
                  <a:cubicBezTo>
                    <a:pt x="727" y="187"/>
                    <a:pt x="727" y="162"/>
                    <a:pt x="715" y="137"/>
                  </a:cubicBezTo>
                  <a:cubicBezTo>
                    <a:pt x="682" y="39"/>
                    <a:pt x="612" y="0"/>
                    <a:pt x="5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1827265" y="301980"/>
              <a:ext cx="34224" cy="30348"/>
            </a:xfrm>
            <a:custGeom>
              <a:rect b="b" l="l" r="r" t="t"/>
              <a:pathLst>
                <a:path extrusionOk="0" h="595" w="671">
                  <a:moveTo>
                    <a:pt x="324" y="0"/>
                  </a:moveTo>
                  <a:cubicBezTo>
                    <a:pt x="183" y="0"/>
                    <a:pt x="44" y="95"/>
                    <a:pt x="13" y="257"/>
                  </a:cubicBezTo>
                  <a:cubicBezTo>
                    <a:pt x="0" y="332"/>
                    <a:pt x="13" y="419"/>
                    <a:pt x="63" y="482"/>
                  </a:cubicBezTo>
                  <a:cubicBezTo>
                    <a:pt x="131" y="561"/>
                    <a:pt x="215" y="594"/>
                    <a:pt x="298" y="594"/>
                  </a:cubicBezTo>
                  <a:cubicBezTo>
                    <a:pt x="490" y="594"/>
                    <a:pt x="670" y="413"/>
                    <a:pt x="600" y="194"/>
                  </a:cubicBezTo>
                  <a:cubicBezTo>
                    <a:pt x="588" y="169"/>
                    <a:pt x="575" y="144"/>
                    <a:pt x="563" y="119"/>
                  </a:cubicBezTo>
                  <a:cubicBezTo>
                    <a:pt x="500" y="38"/>
                    <a:pt x="412" y="0"/>
                    <a:pt x="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1898009" y="345895"/>
              <a:ext cx="37387" cy="31725"/>
            </a:xfrm>
            <a:custGeom>
              <a:rect b="b" l="l" r="r" t="t"/>
              <a:pathLst>
                <a:path extrusionOk="0" h="622" w="733">
                  <a:moveTo>
                    <a:pt x="383" y="0"/>
                  </a:moveTo>
                  <a:cubicBezTo>
                    <a:pt x="360" y="0"/>
                    <a:pt x="336" y="3"/>
                    <a:pt x="313" y="8"/>
                  </a:cubicBezTo>
                  <a:cubicBezTo>
                    <a:pt x="88" y="58"/>
                    <a:pt x="0" y="321"/>
                    <a:pt x="138" y="508"/>
                  </a:cubicBezTo>
                  <a:cubicBezTo>
                    <a:pt x="201" y="586"/>
                    <a:pt x="290" y="622"/>
                    <a:pt x="379" y="622"/>
                  </a:cubicBezTo>
                  <a:cubicBezTo>
                    <a:pt x="519" y="622"/>
                    <a:pt x="657" y="531"/>
                    <a:pt x="688" y="371"/>
                  </a:cubicBezTo>
                  <a:cubicBezTo>
                    <a:pt x="732" y="170"/>
                    <a:pt x="569" y="0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1836803" y="200532"/>
              <a:ext cx="36826" cy="32031"/>
            </a:xfrm>
            <a:custGeom>
              <a:rect b="b" l="l" r="r" t="t"/>
              <a:pathLst>
                <a:path extrusionOk="0" h="628" w="722">
                  <a:moveTo>
                    <a:pt x="383" y="1"/>
                  </a:moveTo>
                  <a:cubicBezTo>
                    <a:pt x="360" y="1"/>
                    <a:pt x="337" y="3"/>
                    <a:pt x="313" y="9"/>
                  </a:cubicBezTo>
                  <a:cubicBezTo>
                    <a:pt x="88" y="59"/>
                    <a:pt x="1" y="334"/>
                    <a:pt x="138" y="509"/>
                  </a:cubicBezTo>
                  <a:cubicBezTo>
                    <a:pt x="201" y="591"/>
                    <a:pt x="289" y="628"/>
                    <a:pt x="377" y="628"/>
                  </a:cubicBezTo>
                  <a:cubicBezTo>
                    <a:pt x="518" y="628"/>
                    <a:pt x="657" y="533"/>
                    <a:pt x="688" y="371"/>
                  </a:cubicBezTo>
                  <a:cubicBezTo>
                    <a:pt x="721" y="171"/>
                    <a:pt x="567" y="1"/>
                    <a:pt x="3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1857919" y="134838"/>
              <a:ext cx="37744" cy="28155"/>
            </a:xfrm>
            <a:custGeom>
              <a:rect b="b" l="l" r="r" t="t"/>
              <a:pathLst>
                <a:path extrusionOk="0" h="552" w="740">
                  <a:moveTo>
                    <a:pt x="357" y="1"/>
                  </a:moveTo>
                  <a:cubicBezTo>
                    <a:pt x="176" y="1"/>
                    <a:pt x="1" y="159"/>
                    <a:pt x="49" y="385"/>
                  </a:cubicBezTo>
                  <a:cubicBezTo>
                    <a:pt x="75" y="503"/>
                    <a:pt x="169" y="551"/>
                    <a:pt x="275" y="551"/>
                  </a:cubicBezTo>
                  <a:cubicBezTo>
                    <a:pt x="483" y="551"/>
                    <a:pt x="740" y="366"/>
                    <a:pt x="624" y="160"/>
                  </a:cubicBezTo>
                  <a:cubicBezTo>
                    <a:pt x="557" y="49"/>
                    <a:pt x="456" y="1"/>
                    <a:pt x="3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1703579" y="184619"/>
              <a:ext cx="40345" cy="30399"/>
            </a:xfrm>
            <a:custGeom>
              <a:rect b="b" l="l" r="r" t="t"/>
              <a:pathLst>
                <a:path extrusionOk="0" h="596" w="791">
                  <a:moveTo>
                    <a:pt x="351" y="0"/>
                  </a:moveTo>
                  <a:cubicBezTo>
                    <a:pt x="327" y="0"/>
                    <a:pt x="302" y="3"/>
                    <a:pt x="276" y="8"/>
                  </a:cubicBezTo>
                  <a:cubicBezTo>
                    <a:pt x="238" y="21"/>
                    <a:pt x="201" y="46"/>
                    <a:pt x="163" y="83"/>
                  </a:cubicBezTo>
                  <a:cubicBezTo>
                    <a:pt x="1" y="271"/>
                    <a:pt x="113" y="558"/>
                    <a:pt x="363" y="596"/>
                  </a:cubicBezTo>
                  <a:cubicBezTo>
                    <a:pt x="413" y="596"/>
                    <a:pt x="463" y="596"/>
                    <a:pt x="501" y="583"/>
                  </a:cubicBezTo>
                  <a:cubicBezTo>
                    <a:pt x="790" y="410"/>
                    <a:pt x="651" y="0"/>
                    <a:pt x="3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-58117" y="796316"/>
              <a:ext cx="34734" cy="32031"/>
            </a:xfrm>
            <a:custGeom>
              <a:rect b="b" l="l" r="r" t="t"/>
              <a:pathLst>
                <a:path extrusionOk="0" h="628" w="681">
                  <a:moveTo>
                    <a:pt x="348" y="1"/>
                  </a:moveTo>
                  <a:cubicBezTo>
                    <a:pt x="258" y="1"/>
                    <a:pt x="166" y="39"/>
                    <a:pt x="100" y="125"/>
                  </a:cubicBezTo>
                  <a:cubicBezTo>
                    <a:pt x="0" y="250"/>
                    <a:pt x="25" y="450"/>
                    <a:pt x="150" y="550"/>
                  </a:cubicBezTo>
                  <a:cubicBezTo>
                    <a:pt x="211" y="603"/>
                    <a:pt x="281" y="627"/>
                    <a:pt x="350" y="627"/>
                  </a:cubicBezTo>
                  <a:cubicBezTo>
                    <a:pt x="520" y="627"/>
                    <a:pt x="680" y="480"/>
                    <a:pt x="662" y="275"/>
                  </a:cubicBezTo>
                  <a:cubicBezTo>
                    <a:pt x="639" y="104"/>
                    <a:pt x="495" y="1"/>
                    <a:pt x="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22827" y="750922"/>
              <a:ext cx="35704" cy="31572"/>
            </a:xfrm>
            <a:custGeom>
              <a:rect b="b" l="l" r="r" t="t"/>
              <a:pathLst>
                <a:path extrusionOk="0" h="619" w="700">
                  <a:moveTo>
                    <a:pt x="375" y="1"/>
                  </a:moveTo>
                  <a:cubicBezTo>
                    <a:pt x="272" y="1"/>
                    <a:pt x="170" y="51"/>
                    <a:pt x="113" y="153"/>
                  </a:cubicBezTo>
                  <a:cubicBezTo>
                    <a:pt x="0" y="340"/>
                    <a:pt x="113" y="590"/>
                    <a:pt x="338" y="615"/>
                  </a:cubicBezTo>
                  <a:cubicBezTo>
                    <a:pt x="354" y="617"/>
                    <a:pt x="370" y="618"/>
                    <a:pt x="386" y="618"/>
                  </a:cubicBezTo>
                  <a:cubicBezTo>
                    <a:pt x="539" y="618"/>
                    <a:pt x="665" y="512"/>
                    <a:pt x="687" y="365"/>
                  </a:cubicBezTo>
                  <a:cubicBezTo>
                    <a:pt x="700" y="315"/>
                    <a:pt x="700" y="252"/>
                    <a:pt x="675" y="203"/>
                  </a:cubicBezTo>
                  <a:cubicBezTo>
                    <a:pt x="662" y="178"/>
                    <a:pt x="650" y="153"/>
                    <a:pt x="637" y="140"/>
                  </a:cubicBezTo>
                  <a:cubicBezTo>
                    <a:pt x="576" y="48"/>
                    <a:pt x="475" y="1"/>
                    <a:pt x="3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-122893" y="723329"/>
              <a:ext cx="40141" cy="32235"/>
            </a:xfrm>
            <a:custGeom>
              <a:rect b="b" l="l" r="r" t="t"/>
              <a:pathLst>
                <a:path extrusionOk="0" h="632" w="787">
                  <a:moveTo>
                    <a:pt x="409" y="0"/>
                  </a:moveTo>
                  <a:cubicBezTo>
                    <a:pt x="198" y="0"/>
                    <a:pt x="1" y="222"/>
                    <a:pt x="133" y="469"/>
                  </a:cubicBezTo>
                  <a:cubicBezTo>
                    <a:pt x="192" y="583"/>
                    <a:pt x="291" y="631"/>
                    <a:pt x="391" y="631"/>
                  </a:cubicBezTo>
                  <a:cubicBezTo>
                    <a:pt x="587" y="631"/>
                    <a:pt x="786" y="446"/>
                    <a:pt x="695" y="206"/>
                  </a:cubicBezTo>
                  <a:cubicBezTo>
                    <a:pt x="683" y="181"/>
                    <a:pt x="670" y="156"/>
                    <a:pt x="658" y="131"/>
                  </a:cubicBezTo>
                  <a:cubicBezTo>
                    <a:pt x="588" y="39"/>
                    <a:pt x="497" y="0"/>
                    <a:pt x="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-98411" y="637794"/>
              <a:ext cx="33306" cy="31776"/>
            </a:xfrm>
            <a:custGeom>
              <a:rect b="b" l="l" r="r" t="t"/>
              <a:pathLst>
                <a:path extrusionOk="0" h="623" w="653">
                  <a:moveTo>
                    <a:pt x="335" y="1"/>
                  </a:moveTo>
                  <a:cubicBezTo>
                    <a:pt x="163" y="1"/>
                    <a:pt x="1" y="147"/>
                    <a:pt x="28" y="346"/>
                  </a:cubicBezTo>
                  <a:cubicBezTo>
                    <a:pt x="43" y="519"/>
                    <a:pt x="188" y="623"/>
                    <a:pt x="337" y="623"/>
                  </a:cubicBezTo>
                  <a:cubicBezTo>
                    <a:pt x="424" y="623"/>
                    <a:pt x="513" y="587"/>
                    <a:pt x="578" y="509"/>
                  </a:cubicBezTo>
                  <a:cubicBezTo>
                    <a:pt x="628" y="446"/>
                    <a:pt x="653" y="359"/>
                    <a:pt x="640" y="284"/>
                  </a:cubicBezTo>
                  <a:cubicBezTo>
                    <a:pt x="640" y="246"/>
                    <a:pt x="640" y="221"/>
                    <a:pt x="628" y="196"/>
                  </a:cubicBezTo>
                  <a:cubicBezTo>
                    <a:pt x="603" y="146"/>
                    <a:pt x="578" y="109"/>
                    <a:pt x="528" y="71"/>
                  </a:cubicBezTo>
                  <a:cubicBezTo>
                    <a:pt x="469" y="23"/>
                    <a:pt x="401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-23077" y="635805"/>
              <a:ext cx="38611" cy="31980"/>
            </a:xfrm>
            <a:custGeom>
              <a:rect b="b" l="l" r="r" t="t"/>
              <a:pathLst>
                <a:path extrusionOk="0" h="627" w="757">
                  <a:moveTo>
                    <a:pt x="385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13" y="598"/>
                    <a:pt x="350" y="622"/>
                  </a:cubicBezTo>
                  <a:cubicBezTo>
                    <a:pt x="367" y="625"/>
                    <a:pt x="383" y="627"/>
                    <a:pt x="400" y="627"/>
                  </a:cubicBezTo>
                  <a:cubicBezTo>
                    <a:pt x="602" y="627"/>
                    <a:pt x="756" y="418"/>
                    <a:pt x="675" y="210"/>
                  </a:cubicBezTo>
                  <a:cubicBezTo>
                    <a:pt x="663" y="185"/>
                    <a:pt x="650" y="160"/>
                    <a:pt x="638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51491" y="679159"/>
              <a:ext cx="35091" cy="31521"/>
            </a:xfrm>
            <a:custGeom>
              <a:rect b="b" l="l" r="r" t="t"/>
              <a:pathLst>
                <a:path extrusionOk="0" h="618" w="688">
                  <a:moveTo>
                    <a:pt x="347" y="1"/>
                  </a:moveTo>
                  <a:cubicBezTo>
                    <a:pt x="311" y="1"/>
                    <a:pt x="274" y="8"/>
                    <a:pt x="238" y="22"/>
                  </a:cubicBezTo>
                  <a:cubicBezTo>
                    <a:pt x="75" y="85"/>
                    <a:pt x="0" y="260"/>
                    <a:pt x="50" y="422"/>
                  </a:cubicBezTo>
                  <a:cubicBezTo>
                    <a:pt x="99" y="539"/>
                    <a:pt x="223" y="618"/>
                    <a:pt x="346" y="618"/>
                  </a:cubicBezTo>
                  <a:cubicBezTo>
                    <a:pt x="382" y="618"/>
                    <a:pt x="417" y="611"/>
                    <a:pt x="450" y="597"/>
                  </a:cubicBezTo>
                  <a:cubicBezTo>
                    <a:pt x="613" y="535"/>
                    <a:pt x="688" y="347"/>
                    <a:pt x="625" y="197"/>
                  </a:cubicBezTo>
                  <a:cubicBezTo>
                    <a:pt x="578" y="74"/>
                    <a:pt x="465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-154261" y="505437"/>
              <a:ext cx="41671" cy="31980"/>
            </a:xfrm>
            <a:custGeom>
              <a:rect b="b" l="l" r="r" t="t"/>
              <a:pathLst>
                <a:path extrusionOk="0" h="627" w="817">
                  <a:moveTo>
                    <a:pt x="432" y="0"/>
                  </a:moveTo>
                  <a:cubicBezTo>
                    <a:pt x="153" y="0"/>
                    <a:pt x="0" y="366"/>
                    <a:pt x="235" y="554"/>
                  </a:cubicBezTo>
                  <a:cubicBezTo>
                    <a:pt x="298" y="604"/>
                    <a:pt x="367" y="626"/>
                    <a:pt x="435" y="626"/>
                  </a:cubicBezTo>
                  <a:cubicBezTo>
                    <a:pt x="636" y="626"/>
                    <a:pt x="817" y="429"/>
                    <a:pt x="723" y="204"/>
                  </a:cubicBezTo>
                  <a:cubicBezTo>
                    <a:pt x="710" y="179"/>
                    <a:pt x="698" y="154"/>
                    <a:pt x="685" y="129"/>
                  </a:cubicBezTo>
                  <a:cubicBezTo>
                    <a:pt x="635" y="67"/>
                    <a:pt x="560" y="17"/>
                    <a:pt x="485" y="4"/>
                  </a:cubicBezTo>
                  <a:cubicBezTo>
                    <a:pt x="467" y="1"/>
                    <a:pt x="450" y="0"/>
                    <a:pt x="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-67043" y="479578"/>
              <a:ext cx="35193" cy="32235"/>
            </a:xfrm>
            <a:custGeom>
              <a:rect b="b" l="l" r="r" t="t"/>
              <a:pathLst>
                <a:path extrusionOk="0" h="632" w="690">
                  <a:moveTo>
                    <a:pt x="358" y="1"/>
                  </a:moveTo>
                  <a:cubicBezTo>
                    <a:pt x="269" y="1"/>
                    <a:pt x="178" y="39"/>
                    <a:pt x="113" y="124"/>
                  </a:cubicBezTo>
                  <a:cubicBezTo>
                    <a:pt x="0" y="261"/>
                    <a:pt x="25" y="449"/>
                    <a:pt x="163" y="561"/>
                  </a:cubicBezTo>
                  <a:cubicBezTo>
                    <a:pt x="222" y="610"/>
                    <a:pt x="289" y="631"/>
                    <a:pt x="355" y="631"/>
                  </a:cubicBezTo>
                  <a:cubicBezTo>
                    <a:pt x="527" y="631"/>
                    <a:pt x="690" y="485"/>
                    <a:pt x="662" y="286"/>
                  </a:cubicBezTo>
                  <a:cubicBezTo>
                    <a:pt x="647" y="107"/>
                    <a:pt x="505" y="1"/>
                    <a:pt x="3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-7164" y="554249"/>
              <a:ext cx="35142" cy="31572"/>
            </a:xfrm>
            <a:custGeom>
              <a:rect b="b" l="l" r="r" t="t"/>
              <a:pathLst>
                <a:path extrusionOk="0" h="619" w="689">
                  <a:moveTo>
                    <a:pt x="349" y="0"/>
                  </a:moveTo>
                  <a:cubicBezTo>
                    <a:pt x="312" y="0"/>
                    <a:pt x="274" y="7"/>
                    <a:pt x="238" y="22"/>
                  </a:cubicBezTo>
                  <a:cubicBezTo>
                    <a:pt x="76" y="85"/>
                    <a:pt x="1" y="260"/>
                    <a:pt x="63" y="422"/>
                  </a:cubicBezTo>
                  <a:cubicBezTo>
                    <a:pt x="101" y="546"/>
                    <a:pt x="219" y="619"/>
                    <a:pt x="340" y="619"/>
                  </a:cubicBezTo>
                  <a:cubicBezTo>
                    <a:pt x="377" y="619"/>
                    <a:pt x="415" y="612"/>
                    <a:pt x="451" y="597"/>
                  </a:cubicBezTo>
                  <a:cubicBezTo>
                    <a:pt x="613" y="534"/>
                    <a:pt x="688" y="359"/>
                    <a:pt x="626" y="197"/>
                  </a:cubicBezTo>
                  <a:cubicBezTo>
                    <a:pt x="588" y="73"/>
                    <a:pt x="469" y="0"/>
                    <a:pt x="3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190122" y="701346"/>
              <a:ext cx="38611" cy="28206"/>
            </a:xfrm>
            <a:custGeom>
              <a:rect b="b" l="l" r="r" t="t"/>
              <a:pathLst>
                <a:path extrusionOk="0" h="553" w="757">
                  <a:moveTo>
                    <a:pt x="525" y="0"/>
                  </a:moveTo>
                  <a:cubicBezTo>
                    <a:pt x="302" y="0"/>
                    <a:pt x="1" y="312"/>
                    <a:pt x="232" y="487"/>
                  </a:cubicBezTo>
                  <a:cubicBezTo>
                    <a:pt x="291" y="531"/>
                    <a:pt x="360" y="553"/>
                    <a:pt x="429" y="553"/>
                  </a:cubicBezTo>
                  <a:cubicBezTo>
                    <a:pt x="518" y="553"/>
                    <a:pt x="605" y="515"/>
                    <a:pt x="669" y="437"/>
                  </a:cubicBezTo>
                  <a:lnTo>
                    <a:pt x="669" y="450"/>
                  </a:lnTo>
                  <a:cubicBezTo>
                    <a:pt x="732" y="362"/>
                    <a:pt x="757" y="237"/>
                    <a:pt x="707" y="137"/>
                  </a:cubicBezTo>
                  <a:cubicBezTo>
                    <a:pt x="674" y="39"/>
                    <a:pt x="604" y="0"/>
                    <a:pt x="5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138199" y="558584"/>
              <a:ext cx="37387" cy="32490"/>
            </a:xfrm>
            <a:custGeom>
              <a:rect b="b" l="l" r="r" t="t"/>
              <a:pathLst>
                <a:path extrusionOk="0" h="637" w="733">
                  <a:moveTo>
                    <a:pt x="398" y="0"/>
                  </a:moveTo>
                  <a:cubicBezTo>
                    <a:pt x="306" y="0"/>
                    <a:pt x="216" y="39"/>
                    <a:pt x="150" y="112"/>
                  </a:cubicBezTo>
                  <a:cubicBezTo>
                    <a:pt x="0" y="287"/>
                    <a:pt x="88" y="562"/>
                    <a:pt x="300" y="624"/>
                  </a:cubicBezTo>
                  <a:cubicBezTo>
                    <a:pt x="330" y="633"/>
                    <a:pt x="359" y="637"/>
                    <a:pt x="388" y="637"/>
                  </a:cubicBezTo>
                  <a:cubicBezTo>
                    <a:pt x="577" y="637"/>
                    <a:pt x="732" y="470"/>
                    <a:pt x="700" y="274"/>
                  </a:cubicBezTo>
                  <a:cubicBezTo>
                    <a:pt x="700" y="249"/>
                    <a:pt x="687" y="224"/>
                    <a:pt x="687" y="187"/>
                  </a:cubicBezTo>
                  <a:cubicBezTo>
                    <a:pt x="662" y="137"/>
                    <a:pt x="625" y="100"/>
                    <a:pt x="587" y="62"/>
                  </a:cubicBezTo>
                  <a:cubicBezTo>
                    <a:pt x="530" y="20"/>
                    <a:pt x="464" y="0"/>
                    <a:pt x="3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126723" y="637080"/>
              <a:ext cx="35704" cy="31521"/>
            </a:xfrm>
            <a:custGeom>
              <a:rect b="b" l="l" r="r" t="t"/>
              <a:pathLst>
                <a:path extrusionOk="0" h="618" w="700">
                  <a:moveTo>
                    <a:pt x="354" y="1"/>
                  </a:moveTo>
                  <a:cubicBezTo>
                    <a:pt x="315" y="1"/>
                    <a:pt x="276" y="8"/>
                    <a:pt x="238" y="23"/>
                  </a:cubicBezTo>
                  <a:cubicBezTo>
                    <a:pt x="75" y="85"/>
                    <a:pt x="0" y="260"/>
                    <a:pt x="63" y="423"/>
                  </a:cubicBezTo>
                  <a:cubicBezTo>
                    <a:pt x="111" y="539"/>
                    <a:pt x="228" y="618"/>
                    <a:pt x="353" y="618"/>
                  </a:cubicBezTo>
                  <a:cubicBezTo>
                    <a:pt x="389" y="618"/>
                    <a:pt x="426" y="611"/>
                    <a:pt x="462" y="597"/>
                  </a:cubicBezTo>
                  <a:cubicBezTo>
                    <a:pt x="612" y="535"/>
                    <a:pt x="700" y="360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86532" y="406693"/>
              <a:ext cx="34173" cy="30909"/>
            </a:xfrm>
            <a:custGeom>
              <a:rect b="b" l="l" r="r" t="t"/>
              <a:pathLst>
                <a:path extrusionOk="0" h="606" w="670">
                  <a:moveTo>
                    <a:pt x="319" y="0"/>
                  </a:moveTo>
                  <a:cubicBezTo>
                    <a:pt x="163" y="0"/>
                    <a:pt x="36" y="117"/>
                    <a:pt x="13" y="266"/>
                  </a:cubicBezTo>
                  <a:cubicBezTo>
                    <a:pt x="1" y="341"/>
                    <a:pt x="13" y="428"/>
                    <a:pt x="63" y="491"/>
                  </a:cubicBezTo>
                  <a:cubicBezTo>
                    <a:pt x="132" y="571"/>
                    <a:pt x="219" y="606"/>
                    <a:pt x="303" y="606"/>
                  </a:cubicBezTo>
                  <a:cubicBezTo>
                    <a:pt x="493" y="606"/>
                    <a:pt x="670" y="429"/>
                    <a:pt x="601" y="203"/>
                  </a:cubicBezTo>
                  <a:cubicBezTo>
                    <a:pt x="588" y="178"/>
                    <a:pt x="576" y="153"/>
                    <a:pt x="563" y="128"/>
                  </a:cubicBezTo>
                  <a:cubicBezTo>
                    <a:pt x="513" y="66"/>
                    <a:pt x="438" y="16"/>
                    <a:pt x="363" y="3"/>
                  </a:cubicBezTo>
                  <a:cubicBezTo>
                    <a:pt x="348" y="1"/>
                    <a:pt x="333" y="0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55929" y="507682"/>
              <a:ext cx="35755" cy="31623"/>
            </a:xfrm>
            <a:custGeom>
              <a:rect b="b" l="l" r="r" t="t"/>
              <a:pathLst>
                <a:path extrusionOk="0" h="620" w="701">
                  <a:moveTo>
                    <a:pt x="355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1" y="547"/>
                    <a:pt x="224" y="620"/>
                    <a:pt x="347" y="620"/>
                  </a:cubicBezTo>
                  <a:cubicBezTo>
                    <a:pt x="385" y="620"/>
                    <a:pt x="425" y="613"/>
                    <a:pt x="463" y="598"/>
                  </a:cubicBezTo>
                  <a:cubicBezTo>
                    <a:pt x="613" y="535"/>
                    <a:pt x="701" y="360"/>
                    <a:pt x="638" y="198"/>
                  </a:cubicBezTo>
                  <a:cubicBezTo>
                    <a:pt x="591" y="74"/>
                    <a:pt x="478" y="1"/>
                    <a:pt x="3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58734" y="596480"/>
              <a:ext cx="37846" cy="29787"/>
            </a:xfrm>
            <a:custGeom>
              <a:rect b="b" l="l" r="r" t="t"/>
              <a:pathLst>
                <a:path extrusionOk="0" h="584" w="742">
                  <a:moveTo>
                    <a:pt x="405" y="1"/>
                  </a:moveTo>
                  <a:cubicBezTo>
                    <a:pt x="195" y="1"/>
                    <a:pt x="1" y="225"/>
                    <a:pt x="121" y="456"/>
                  </a:cubicBezTo>
                  <a:cubicBezTo>
                    <a:pt x="171" y="519"/>
                    <a:pt x="246" y="569"/>
                    <a:pt x="333" y="581"/>
                  </a:cubicBezTo>
                  <a:cubicBezTo>
                    <a:pt x="345" y="582"/>
                    <a:pt x="356" y="583"/>
                    <a:pt x="368" y="583"/>
                  </a:cubicBezTo>
                  <a:cubicBezTo>
                    <a:pt x="577" y="583"/>
                    <a:pt x="741" y="370"/>
                    <a:pt x="658" y="169"/>
                  </a:cubicBezTo>
                  <a:cubicBezTo>
                    <a:pt x="658" y="144"/>
                    <a:pt x="646" y="119"/>
                    <a:pt x="621" y="94"/>
                  </a:cubicBezTo>
                  <a:cubicBezTo>
                    <a:pt x="556" y="29"/>
                    <a:pt x="480" y="1"/>
                    <a:pt x="4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-86833" y="563532"/>
              <a:ext cx="38713" cy="32133"/>
            </a:xfrm>
            <a:custGeom>
              <a:rect b="b" l="l" r="r" t="t"/>
              <a:pathLst>
                <a:path extrusionOk="0" h="630" w="759">
                  <a:moveTo>
                    <a:pt x="380" y="1"/>
                  </a:moveTo>
                  <a:cubicBezTo>
                    <a:pt x="279" y="1"/>
                    <a:pt x="177" y="51"/>
                    <a:pt x="113" y="152"/>
                  </a:cubicBezTo>
                  <a:cubicBezTo>
                    <a:pt x="1" y="340"/>
                    <a:pt x="113" y="590"/>
                    <a:pt x="351" y="627"/>
                  </a:cubicBezTo>
                  <a:cubicBezTo>
                    <a:pt x="362" y="629"/>
                    <a:pt x="374" y="629"/>
                    <a:pt x="385" y="629"/>
                  </a:cubicBezTo>
                  <a:cubicBezTo>
                    <a:pt x="594" y="629"/>
                    <a:pt x="759" y="416"/>
                    <a:pt x="676" y="202"/>
                  </a:cubicBezTo>
                  <a:cubicBezTo>
                    <a:pt x="663" y="177"/>
                    <a:pt x="651" y="165"/>
                    <a:pt x="638" y="140"/>
                  </a:cubicBezTo>
                  <a:cubicBezTo>
                    <a:pt x="577" y="48"/>
                    <a:pt x="479" y="1"/>
                    <a:pt x="3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-45264" y="715015"/>
              <a:ext cx="36877" cy="32337"/>
            </a:xfrm>
            <a:custGeom>
              <a:rect b="b" l="l" r="r" t="t"/>
              <a:pathLst>
                <a:path extrusionOk="0" h="634" w="723">
                  <a:moveTo>
                    <a:pt x="359" y="0"/>
                  </a:moveTo>
                  <a:cubicBezTo>
                    <a:pt x="218" y="0"/>
                    <a:pt x="79" y="95"/>
                    <a:pt x="48" y="257"/>
                  </a:cubicBezTo>
                  <a:cubicBezTo>
                    <a:pt x="1" y="456"/>
                    <a:pt x="153" y="634"/>
                    <a:pt x="347" y="634"/>
                  </a:cubicBezTo>
                  <a:cubicBezTo>
                    <a:pt x="360" y="634"/>
                    <a:pt x="373" y="633"/>
                    <a:pt x="385" y="632"/>
                  </a:cubicBezTo>
                  <a:cubicBezTo>
                    <a:pt x="598" y="607"/>
                    <a:pt x="723" y="382"/>
                    <a:pt x="635" y="194"/>
                  </a:cubicBezTo>
                  <a:cubicBezTo>
                    <a:pt x="623" y="169"/>
                    <a:pt x="610" y="144"/>
                    <a:pt x="598" y="119"/>
                  </a:cubicBezTo>
                  <a:cubicBezTo>
                    <a:pt x="535" y="37"/>
                    <a:pt x="447" y="0"/>
                    <a:pt x="3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-129524" y="814576"/>
              <a:ext cx="34938" cy="32337"/>
            </a:xfrm>
            <a:custGeom>
              <a:rect b="b" l="l" r="r" t="t"/>
              <a:pathLst>
                <a:path extrusionOk="0" h="634" w="685">
                  <a:moveTo>
                    <a:pt x="320" y="1"/>
                  </a:moveTo>
                  <a:cubicBezTo>
                    <a:pt x="179" y="1"/>
                    <a:pt x="39" y="92"/>
                    <a:pt x="13" y="267"/>
                  </a:cubicBezTo>
                  <a:cubicBezTo>
                    <a:pt x="0" y="354"/>
                    <a:pt x="25" y="429"/>
                    <a:pt x="63" y="504"/>
                  </a:cubicBezTo>
                  <a:cubicBezTo>
                    <a:pt x="132" y="594"/>
                    <a:pt x="226" y="633"/>
                    <a:pt x="318" y="633"/>
                  </a:cubicBezTo>
                  <a:cubicBezTo>
                    <a:pt x="506" y="633"/>
                    <a:pt x="684" y="469"/>
                    <a:pt x="625" y="242"/>
                  </a:cubicBezTo>
                  <a:cubicBezTo>
                    <a:pt x="583" y="79"/>
                    <a:pt x="451" y="1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1150" y="439642"/>
              <a:ext cx="34836" cy="31164"/>
            </a:xfrm>
            <a:custGeom>
              <a:rect b="b" l="l" r="r" t="t"/>
              <a:pathLst>
                <a:path extrusionOk="0" h="611" w="683">
                  <a:moveTo>
                    <a:pt x="326" y="1"/>
                  </a:moveTo>
                  <a:cubicBezTo>
                    <a:pt x="183" y="1"/>
                    <a:pt x="43" y="96"/>
                    <a:pt x="13" y="257"/>
                  </a:cubicBezTo>
                  <a:cubicBezTo>
                    <a:pt x="0" y="332"/>
                    <a:pt x="25" y="420"/>
                    <a:pt x="75" y="482"/>
                  </a:cubicBezTo>
                  <a:cubicBezTo>
                    <a:pt x="125" y="545"/>
                    <a:pt x="188" y="595"/>
                    <a:pt x="275" y="607"/>
                  </a:cubicBezTo>
                  <a:cubicBezTo>
                    <a:pt x="291" y="610"/>
                    <a:pt x="307" y="611"/>
                    <a:pt x="322" y="611"/>
                  </a:cubicBezTo>
                  <a:cubicBezTo>
                    <a:pt x="525" y="611"/>
                    <a:pt x="682" y="392"/>
                    <a:pt x="613" y="195"/>
                  </a:cubicBezTo>
                  <a:cubicBezTo>
                    <a:pt x="600" y="170"/>
                    <a:pt x="588" y="145"/>
                    <a:pt x="575" y="120"/>
                  </a:cubicBezTo>
                  <a:cubicBezTo>
                    <a:pt x="508" y="38"/>
                    <a:pt x="416" y="1"/>
                    <a:pt x="3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139423" y="470703"/>
              <a:ext cx="38764" cy="31266"/>
            </a:xfrm>
            <a:custGeom>
              <a:rect b="b" l="l" r="r" t="t"/>
              <a:pathLst>
                <a:path extrusionOk="0" h="613" w="760">
                  <a:moveTo>
                    <a:pt x="408" y="0"/>
                  </a:moveTo>
                  <a:cubicBezTo>
                    <a:pt x="174" y="0"/>
                    <a:pt x="0" y="272"/>
                    <a:pt x="151" y="498"/>
                  </a:cubicBezTo>
                  <a:cubicBezTo>
                    <a:pt x="201" y="560"/>
                    <a:pt x="276" y="598"/>
                    <a:pt x="351" y="610"/>
                  </a:cubicBezTo>
                  <a:cubicBezTo>
                    <a:pt x="363" y="612"/>
                    <a:pt x="375" y="612"/>
                    <a:pt x="387" y="612"/>
                  </a:cubicBezTo>
                  <a:cubicBezTo>
                    <a:pt x="606" y="612"/>
                    <a:pt x="759" y="399"/>
                    <a:pt x="688" y="198"/>
                  </a:cubicBezTo>
                  <a:cubicBezTo>
                    <a:pt x="663" y="123"/>
                    <a:pt x="601" y="60"/>
                    <a:pt x="526" y="23"/>
                  </a:cubicBezTo>
                  <a:cubicBezTo>
                    <a:pt x="486" y="7"/>
                    <a:pt x="446" y="0"/>
                    <a:pt x="4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206392" y="627389"/>
              <a:ext cx="38917" cy="31266"/>
            </a:xfrm>
            <a:custGeom>
              <a:rect b="b" l="l" r="r" t="t"/>
              <a:pathLst>
                <a:path extrusionOk="0" h="613" w="763">
                  <a:moveTo>
                    <a:pt x="400" y="0"/>
                  </a:moveTo>
                  <a:cubicBezTo>
                    <a:pt x="50" y="25"/>
                    <a:pt x="0" y="513"/>
                    <a:pt x="325" y="613"/>
                  </a:cubicBezTo>
                  <a:lnTo>
                    <a:pt x="338" y="600"/>
                  </a:lnTo>
                  <a:cubicBezTo>
                    <a:pt x="688" y="600"/>
                    <a:pt x="762" y="100"/>
                    <a:pt x="4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122235" y="723788"/>
              <a:ext cx="35091" cy="31572"/>
            </a:xfrm>
            <a:custGeom>
              <a:rect b="b" l="l" r="r" t="t"/>
              <a:pathLst>
                <a:path extrusionOk="0" h="619" w="688">
                  <a:moveTo>
                    <a:pt x="349" y="0"/>
                  </a:moveTo>
                  <a:cubicBezTo>
                    <a:pt x="311" y="0"/>
                    <a:pt x="274" y="7"/>
                    <a:pt x="238" y="22"/>
                  </a:cubicBezTo>
                  <a:cubicBezTo>
                    <a:pt x="76" y="85"/>
                    <a:pt x="1" y="260"/>
                    <a:pt x="63" y="422"/>
                  </a:cubicBezTo>
                  <a:cubicBezTo>
                    <a:pt x="101" y="546"/>
                    <a:pt x="219" y="619"/>
                    <a:pt x="340" y="619"/>
                  </a:cubicBezTo>
                  <a:cubicBezTo>
                    <a:pt x="377" y="619"/>
                    <a:pt x="415" y="612"/>
                    <a:pt x="450" y="597"/>
                  </a:cubicBezTo>
                  <a:cubicBezTo>
                    <a:pt x="613" y="535"/>
                    <a:pt x="688" y="360"/>
                    <a:pt x="625" y="197"/>
                  </a:cubicBezTo>
                  <a:cubicBezTo>
                    <a:pt x="587" y="73"/>
                    <a:pt x="469" y="0"/>
                    <a:pt x="3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-146049" y="909801"/>
              <a:ext cx="39070" cy="29532"/>
            </a:xfrm>
            <a:custGeom>
              <a:rect b="b" l="l" r="r" t="t"/>
              <a:pathLst>
                <a:path extrusionOk="0" h="579" w="766">
                  <a:moveTo>
                    <a:pt x="366" y="0"/>
                  </a:moveTo>
                  <a:cubicBezTo>
                    <a:pt x="174" y="0"/>
                    <a:pt x="0" y="189"/>
                    <a:pt x="74" y="412"/>
                  </a:cubicBezTo>
                  <a:cubicBezTo>
                    <a:pt x="96" y="530"/>
                    <a:pt x="188" y="578"/>
                    <a:pt x="295" y="578"/>
                  </a:cubicBezTo>
                  <a:cubicBezTo>
                    <a:pt x="503" y="578"/>
                    <a:pt x="765" y="393"/>
                    <a:pt x="649" y="187"/>
                  </a:cubicBezTo>
                  <a:cubicBezTo>
                    <a:pt x="624" y="137"/>
                    <a:pt x="599" y="99"/>
                    <a:pt x="562" y="74"/>
                  </a:cubicBezTo>
                  <a:cubicBezTo>
                    <a:pt x="501" y="23"/>
                    <a:pt x="432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96733" y="794225"/>
              <a:ext cx="38662" cy="32133"/>
            </a:xfrm>
            <a:custGeom>
              <a:rect b="b" l="l" r="r" t="t"/>
              <a:pathLst>
                <a:path extrusionOk="0" h="630" w="758">
                  <a:moveTo>
                    <a:pt x="372" y="0"/>
                  </a:moveTo>
                  <a:cubicBezTo>
                    <a:pt x="339" y="0"/>
                    <a:pt x="307" y="5"/>
                    <a:pt x="276" y="16"/>
                  </a:cubicBezTo>
                  <a:cubicBezTo>
                    <a:pt x="1" y="116"/>
                    <a:pt x="1" y="478"/>
                    <a:pt x="251" y="603"/>
                  </a:cubicBezTo>
                  <a:cubicBezTo>
                    <a:pt x="294" y="622"/>
                    <a:pt x="336" y="630"/>
                    <a:pt x="378" y="630"/>
                  </a:cubicBezTo>
                  <a:cubicBezTo>
                    <a:pt x="589" y="630"/>
                    <a:pt x="757" y="410"/>
                    <a:pt x="663" y="191"/>
                  </a:cubicBezTo>
                  <a:cubicBezTo>
                    <a:pt x="614" y="72"/>
                    <a:pt x="494" y="0"/>
                    <a:pt x="3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22266" y="368745"/>
              <a:ext cx="38152" cy="27849"/>
            </a:xfrm>
            <a:custGeom>
              <a:rect b="b" l="l" r="r" t="t"/>
              <a:pathLst>
                <a:path extrusionOk="0" h="546" w="748">
                  <a:moveTo>
                    <a:pt x="360" y="1"/>
                  </a:moveTo>
                  <a:cubicBezTo>
                    <a:pt x="179" y="1"/>
                    <a:pt x="0" y="156"/>
                    <a:pt x="49" y="372"/>
                  </a:cubicBezTo>
                  <a:cubicBezTo>
                    <a:pt x="74" y="496"/>
                    <a:pt x="170" y="545"/>
                    <a:pt x="279" y="545"/>
                  </a:cubicBezTo>
                  <a:cubicBezTo>
                    <a:pt x="490" y="545"/>
                    <a:pt x="747" y="358"/>
                    <a:pt x="623" y="160"/>
                  </a:cubicBezTo>
                  <a:cubicBezTo>
                    <a:pt x="561" y="48"/>
                    <a:pt x="460" y="1"/>
                    <a:pt x="3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-142428" y="420974"/>
              <a:ext cx="33969" cy="30093"/>
            </a:xfrm>
            <a:custGeom>
              <a:rect b="b" l="l" r="r" t="t"/>
              <a:pathLst>
                <a:path extrusionOk="0" h="590" w="666">
                  <a:moveTo>
                    <a:pt x="387" y="1"/>
                  </a:moveTo>
                  <a:cubicBezTo>
                    <a:pt x="187" y="1"/>
                    <a:pt x="0" y="208"/>
                    <a:pt x="91" y="436"/>
                  </a:cubicBezTo>
                  <a:cubicBezTo>
                    <a:pt x="141" y="511"/>
                    <a:pt x="216" y="573"/>
                    <a:pt x="303" y="586"/>
                  </a:cubicBezTo>
                  <a:cubicBezTo>
                    <a:pt x="320" y="588"/>
                    <a:pt x="336" y="589"/>
                    <a:pt x="352" y="589"/>
                  </a:cubicBezTo>
                  <a:cubicBezTo>
                    <a:pt x="505" y="589"/>
                    <a:pt x="631" y="482"/>
                    <a:pt x="653" y="323"/>
                  </a:cubicBezTo>
                  <a:cubicBezTo>
                    <a:pt x="666" y="286"/>
                    <a:pt x="666" y="248"/>
                    <a:pt x="653" y="211"/>
                  </a:cubicBezTo>
                  <a:cubicBezTo>
                    <a:pt x="653" y="173"/>
                    <a:pt x="641" y="136"/>
                    <a:pt x="603" y="98"/>
                  </a:cubicBezTo>
                  <a:cubicBezTo>
                    <a:pt x="539" y="30"/>
                    <a:pt x="462" y="1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421172" y="610201"/>
              <a:ext cx="35193" cy="32031"/>
            </a:xfrm>
            <a:custGeom>
              <a:rect b="b" l="l" r="r" t="t"/>
              <a:pathLst>
                <a:path extrusionOk="0" h="628" w="690">
                  <a:moveTo>
                    <a:pt x="360" y="1"/>
                  </a:moveTo>
                  <a:cubicBezTo>
                    <a:pt x="271" y="1"/>
                    <a:pt x="179" y="39"/>
                    <a:pt x="113" y="125"/>
                  </a:cubicBezTo>
                  <a:cubicBezTo>
                    <a:pt x="1" y="250"/>
                    <a:pt x="26" y="450"/>
                    <a:pt x="163" y="550"/>
                  </a:cubicBezTo>
                  <a:cubicBezTo>
                    <a:pt x="224" y="603"/>
                    <a:pt x="294" y="627"/>
                    <a:pt x="363" y="627"/>
                  </a:cubicBezTo>
                  <a:cubicBezTo>
                    <a:pt x="532" y="627"/>
                    <a:pt x="690" y="480"/>
                    <a:pt x="663" y="275"/>
                  </a:cubicBezTo>
                  <a:cubicBezTo>
                    <a:pt x="647" y="104"/>
                    <a:pt x="507" y="1"/>
                    <a:pt x="3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502117" y="564807"/>
              <a:ext cx="39886" cy="32082"/>
            </a:xfrm>
            <a:custGeom>
              <a:rect b="b" l="l" r="r" t="t"/>
              <a:pathLst>
                <a:path extrusionOk="0" h="629" w="782">
                  <a:moveTo>
                    <a:pt x="380" y="1"/>
                  </a:moveTo>
                  <a:cubicBezTo>
                    <a:pt x="279" y="1"/>
                    <a:pt x="177" y="51"/>
                    <a:pt x="113" y="152"/>
                  </a:cubicBezTo>
                  <a:cubicBezTo>
                    <a:pt x="1" y="340"/>
                    <a:pt x="126" y="602"/>
                    <a:pt x="351" y="627"/>
                  </a:cubicBezTo>
                  <a:cubicBezTo>
                    <a:pt x="361" y="628"/>
                    <a:pt x="372" y="629"/>
                    <a:pt x="382" y="629"/>
                  </a:cubicBezTo>
                  <a:cubicBezTo>
                    <a:pt x="627" y="629"/>
                    <a:pt x="782" y="356"/>
                    <a:pt x="638" y="140"/>
                  </a:cubicBezTo>
                  <a:cubicBezTo>
                    <a:pt x="577" y="48"/>
                    <a:pt x="479" y="1"/>
                    <a:pt x="3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356448" y="536907"/>
              <a:ext cx="40498" cy="32337"/>
            </a:xfrm>
            <a:custGeom>
              <a:rect b="b" l="l" r="r" t="t"/>
              <a:pathLst>
                <a:path extrusionOk="0" h="634" w="794">
                  <a:moveTo>
                    <a:pt x="412" y="0"/>
                  </a:moveTo>
                  <a:cubicBezTo>
                    <a:pt x="202" y="0"/>
                    <a:pt x="1" y="225"/>
                    <a:pt x="132" y="462"/>
                  </a:cubicBezTo>
                  <a:cubicBezTo>
                    <a:pt x="197" y="583"/>
                    <a:pt x="302" y="633"/>
                    <a:pt x="405" y="633"/>
                  </a:cubicBezTo>
                  <a:cubicBezTo>
                    <a:pt x="601" y="633"/>
                    <a:pt x="793" y="450"/>
                    <a:pt x="695" y="212"/>
                  </a:cubicBezTo>
                  <a:cubicBezTo>
                    <a:pt x="695" y="175"/>
                    <a:pt x="682" y="162"/>
                    <a:pt x="657" y="137"/>
                  </a:cubicBezTo>
                  <a:cubicBezTo>
                    <a:pt x="590" y="41"/>
                    <a:pt x="500" y="0"/>
                    <a:pt x="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382307" y="452138"/>
              <a:ext cx="32541" cy="31062"/>
            </a:xfrm>
            <a:custGeom>
              <a:rect b="b" l="l" r="r" t="t"/>
              <a:pathLst>
                <a:path extrusionOk="0" h="609" w="638">
                  <a:moveTo>
                    <a:pt x="323" y="0"/>
                  </a:moveTo>
                  <a:cubicBezTo>
                    <a:pt x="232" y="0"/>
                    <a:pt x="141" y="39"/>
                    <a:pt x="75" y="112"/>
                  </a:cubicBezTo>
                  <a:cubicBezTo>
                    <a:pt x="25" y="175"/>
                    <a:pt x="0" y="262"/>
                    <a:pt x="13" y="337"/>
                  </a:cubicBezTo>
                  <a:cubicBezTo>
                    <a:pt x="36" y="510"/>
                    <a:pt x="178" y="608"/>
                    <a:pt x="324" y="608"/>
                  </a:cubicBezTo>
                  <a:cubicBezTo>
                    <a:pt x="410" y="608"/>
                    <a:pt x="498" y="574"/>
                    <a:pt x="563" y="499"/>
                  </a:cubicBezTo>
                  <a:cubicBezTo>
                    <a:pt x="613" y="437"/>
                    <a:pt x="638" y="350"/>
                    <a:pt x="625" y="275"/>
                  </a:cubicBezTo>
                  <a:cubicBezTo>
                    <a:pt x="625" y="250"/>
                    <a:pt x="613" y="225"/>
                    <a:pt x="600" y="200"/>
                  </a:cubicBezTo>
                  <a:cubicBezTo>
                    <a:pt x="588" y="137"/>
                    <a:pt x="550" y="100"/>
                    <a:pt x="513" y="62"/>
                  </a:cubicBezTo>
                  <a:cubicBezTo>
                    <a:pt x="455" y="20"/>
                    <a:pt x="389" y="0"/>
                    <a:pt x="3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456212" y="449689"/>
              <a:ext cx="38662" cy="31980"/>
            </a:xfrm>
            <a:custGeom>
              <a:rect b="b" l="l" r="r" t="t"/>
              <a:pathLst>
                <a:path extrusionOk="0" h="627" w="758">
                  <a:moveTo>
                    <a:pt x="389" y="1"/>
                  </a:moveTo>
                  <a:cubicBezTo>
                    <a:pt x="285" y="1"/>
                    <a:pt x="184" y="51"/>
                    <a:pt x="126" y="148"/>
                  </a:cubicBezTo>
                  <a:cubicBezTo>
                    <a:pt x="1" y="348"/>
                    <a:pt x="126" y="597"/>
                    <a:pt x="351" y="622"/>
                  </a:cubicBezTo>
                  <a:cubicBezTo>
                    <a:pt x="368" y="625"/>
                    <a:pt x="386" y="627"/>
                    <a:pt x="403" y="627"/>
                  </a:cubicBezTo>
                  <a:cubicBezTo>
                    <a:pt x="613" y="627"/>
                    <a:pt x="758" y="418"/>
                    <a:pt x="688" y="210"/>
                  </a:cubicBezTo>
                  <a:cubicBezTo>
                    <a:pt x="676" y="185"/>
                    <a:pt x="663" y="160"/>
                    <a:pt x="651" y="135"/>
                  </a:cubicBezTo>
                  <a:cubicBezTo>
                    <a:pt x="584" y="44"/>
                    <a:pt x="486" y="1"/>
                    <a:pt x="3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530832" y="493043"/>
              <a:ext cx="35703" cy="31623"/>
            </a:xfrm>
            <a:custGeom>
              <a:rect b="b" l="l" r="r" t="t"/>
              <a:pathLst>
                <a:path extrusionOk="0" h="620" w="700">
                  <a:moveTo>
                    <a:pt x="348" y="0"/>
                  </a:moveTo>
                  <a:cubicBezTo>
                    <a:pt x="311" y="0"/>
                    <a:pt x="273" y="8"/>
                    <a:pt x="237" y="22"/>
                  </a:cubicBezTo>
                  <a:cubicBezTo>
                    <a:pt x="75" y="85"/>
                    <a:pt x="0" y="260"/>
                    <a:pt x="62" y="422"/>
                  </a:cubicBezTo>
                  <a:cubicBezTo>
                    <a:pt x="110" y="546"/>
                    <a:pt x="223" y="619"/>
                    <a:pt x="346" y="619"/>
                  </a:cubicBezTo>
                  <a:cubicBezTo>
                    <a:pt x="385" y="619"/>
                    <a:pt x="424" y="612"/>
                    <a:pt x="462" y="597"/>
                  </a:cubicBezTo>
                  <a:cubicBezTo>
                    <a:pt x="612" y="535"/>
                    <a:pt x="700" y="360"/>
                    <a:pt x="637" y="197"/>
                  </a:cubicBezTo>
                  <a:cubicBezTo>
                    <a:pt x="590" y="73"/>
                    <a:pt x="469" y="0"/>
                    <a:pt x="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330129" y="319373"/>
              <a:ext cx="36265" cy="32796"/>
            </a:xfrm>
            <a:custGeom>
              <a:rect b="b" l="l" r="r" t="t"/>
              <a:pathLst>
                <a:path extrusionOk="0" h="643" w="711">
                  <a:moveTo>
                    <a:pt x="344" y="0"/>
                  </a:moveTo>
                  <a:cubicBezTo>
                    <a:pt x="197" y="0"/>
                    <a:pt x="59" y="117"/>
                    <a:pt x="36" y="266"/>
                  </a:cubicBezTo>
                  <a:cubicBezTo>
                    <a:pt x="1" y="454"/>
                    <a:pt x="143" y="643"/>
                    <a:pt x="338" y="643"/>
                  </a:cubicBezTo>
                  <a:cubicBezTo>
                    <a:pt x="349" y="643"/>
                    <a:pt x="361" y="642"/>
                    <a:pt x="373" y="641"/>
                  </a:cubicBezTo>
                  <a:cubicBezTo>
                    <a:pt x="586" y="616"/>
                    <a:pt x="711" y="391"/>
                    <a:pt x="636" y="203"/>
                  </a:cubicBezTo>
                  <a:cubicBezTo>
                    <a:pt x="586" y="103"/>
                    <a:pt x="498" y="28"/>
                    <a:pt x="386" y="3"/>
                  </a:cubicBezTo>
                  <a:cubicBezTo>
                    <a:pt x="372" y="1"/>
                    <a:pt x="358" y="0"/>
                    <a:pt x="3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412910" y="293463"/>
              <a:ext cx="34734" cy="32235"/>
            </a:xfrm>
            <a:custGeom>
              <a:rect b="b" l="l" r="r" t="t"/>
              <a:pathLst>
                <a:path extrusionOk="0" h="632" w="681">
                  <a:moveTo>
                    <a:pt x="346" y="1"/>
                  </a:moveTo>
                  <a:cubicBezTo>
                    <a:pt x="256" y="1"/>
                    <a:pt x="166" y="39"/>
                    <a:pt x="100" y="124"/>
                  </a:cubicBezTo>
                  <a:cubicBezTo>
                    <a:pt x="0" y="261"/>
                    <a:pt x="13" y="449"/>
                    <a:pt x="150" y="561"/>
                  </a:cubicBezTo>
                  <a:cubicBezTo>
                    <a:pt x="209" y="610"/>
                    <a:pt x="277" y="631"/>
                    <a:pt x="343" y="631"/>
                  </a:cubicBezTo>
                  <a:cubicBezTo>
                    <a:pt x="516" y="631"/>
                    <a:pt x="681" y="485"/>
                    <a:pt x="662" y="286"/>
                  </a:cubicBezTo>
                  <a:cubicBezTo>
                    <a:pt x="639" y="107"/>
                    <a:pt x="494" y="1"/>
                    <a:pt x="3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299425" y="392003"/>
              <a:ext cx="40498" cy="31725"/>
            </a:xfrm>
            <a:custGeom>
              <a:rect b="b" l="l" r="r" t="t"/>
              <a:pathLst>
                <a:path extrusionOk="0" h="622" w="794">
                  <a:moveTo>
                    <a:pt x="341" y="1"/>
                  </a:moveTo>
                  <a:cubicBezTo>
                    <a:pt x="252" y="1"/>
                    <a:pt x="164" y="39"/>
                    <a:pt x="101" y="116"/>
                  </a:cubicBezTo>
                  <a:cubicBezTo>
                    <a:pt x="1" y="254"/>
                    <a:pt x="13" y="441"/>
                    <a:pt x="151" y="554"/>
                  </a:cubicBezTo>
                  <a:cubicBezTo>
                    <a:pt x="194" y="601"/>
                    <a:pt x="244" y="621"/>
                    <a:pt x="296" y="621"/>
                  </a:cubicBezTo>
                  <a:cubicBezTo>
                    <a:pt x="530" y="621"/>
                    <a:pt x="794" y="210"/>
                    <a:pt x="538" y="66"/>
                  </a:cubicBezTo>
                  <a:cubicBezTo>
                    <a:pt x="478" y="23"/>
                    <a:pt x="409" y="1"/>
                    <a:pt x="3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472177" y="368184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75" y="84"/>
                    <a:pt x="0" y="258"/>
                    <a:pt x="63" y="421"/>
                  </a:cubicBezTo>
                  <a:cubicBezTo>
                    <a:pt x="110" y="545"/>
                    <a:pt x="223" y="618"/>
                    <a:pt x="346" y="618"/>
                  </a:cubicBezTo>
                  <a:cubicBezTo>
                    <a:pt x="385" y="618"/>
                    <a:pt x="424" y="611"/>
                    <a:pt x="463" y="596"/>
                  </a:cubicBezTo>
                  <a:cubicBezTo>
                    <a:pt x="613" y="533"/>
                    <a:pt x="700" y="358"/>
                    <a:pt x="638" y="196"/>
                  </a:cubicBezTo>
                  <a:cubicBezTo>
                    <a:pt x="589" y="79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669411" y="515332"/>
              <a:ext cx="38662" cy="28104"/>
            </a:xfrm>
            <a:custGeom>
              <a:rect b="b" l="l" r="r" t="t"/>
              <a:pathLst>
                <a:path extrusionOk="0" h="551" w="758">
                  <a:moveTo>
                    <a:pt x="539" y="0"/>
                  </a:moveTo>
                  <a:cubicBezTo>
                    <a:pt x="312" y="0"/>
                    <a:pt x="0" y="318"/>
                    <a:pt x="232" y="485"/>
                  </a:cubicBezTo>
                  <a:cubicBezTo>
                    <a:pt x="292" y="529"/>
                    <a:pt x="361" y="551"/>
                    <a:pt x="429" y="551"/>
                  </a:cubicBezTo>
                  <a:cubicBezTo>
                    <a:pt x="518" y="551"/>
                    <a:pt x="606" y="513"/>
                    <a:pt x="670" y="435"/>
                  </a:cubicBezTo>
                  <a:lnTo>
                    <a:pt x="670" y="448"/>
                  </a:lnTo>
                  <a:cubicBezTo>
                    <a:pt x="745" y="360"/>
                    <a:pt x="757" y="235"/>
                    <a:pt x="720" y="135"/>
                  </a:cubicBezTo>
                  <a:cubicBezTo>
                    <a:pt x="687" y="39"/>
                    <a:pt x="619" y="0"/>
                    <a:pt x="5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616979" y="372061"/>
              <a:ext cx="37438" cy="32235"/>
            </a:xfrm>
            <a:custGeom>
              <a:rect b="b" l="l" r="r" t="t"/>
              <a:pathLst>
                <a:path extrusionOk="0" h="632" w="734">
                  <a:moveTo>
                    <a:pt x="408" y="0"/>
                  </a:moveTo>
                  <a:cubicBezTo>
                    <a:pt x="192" y="0"/>
                    <a:pt x="1" y="239"/>
                    <a:pt x="136" y="470"/>
                  </a:cubicBezTo>
                  <a:cubicBezTo>
                    <a:pt x="196" y="582"/>
                    <a:pt x="297" y="631"/>
                    <a:pt x="398" y="631"/>
                  </a:cubicBezTo>
                  <a:cubicBezTo>
                    <a:pt x="566" y="631"/>
                    <a:pt x="734" y="494"/>
                    <a:pt x="710" y="282"/>
                  </a:cubicBezTo>
                  <a:cubicBezTo>
                    <a:pt x="710" y="257"/>
                    <a:pt x="710" y="232"/>
                    <a:pt x="698" y="207"/>
                  </a:cubicBezTo>
                  <a:cubicBezTo>
                    <a:pt x="673" y="157"/>
                    <a:pt x="648" y="107"/>
                    <a:pt x="598" y="70"/>
                  </a:cubicBezTo>
                  <a:cubicBezTo>
                    <a:pt x="538" y="21"/>
                    <a:pt x="472" y="0"/>
                    <a:pt x="4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606676" y="450965"/>
              <a:ext cx="35091" cy="31521"/>
            </a:xfrm>
            <a:custGeom>
              <a:rect b="b" l="l" r="r" t="t"/>
              <a:pathLst>
                <a:path extrusionOk="0" h="618" w="688">
                  <a:moveTo>
                    <a:pt x="341" y="1"/>
                  </a:moveTo>
                  <a:cubicBezTo>
                    <a:pt x="303" y="1"/>
                    <a:pt x="264" y="8"/>
                    <a:pt x="225" y="23"/>
                  </a:cubicBezTo>
                  <a:cubicBezTo>
                    <a:pt x="75" y="85"/>
                    <a:pt x="0" y="260"/>
                    <a:pt x="50" y="423"/>
                  </a:cubicBezTo>
                  <a:cubicBezTo>
                    <a:pt x="99" y="539"/>
                    <a:pt x="223" y="618"/>
                    <a:pt x="346" y="618"/>
                  </a:cubicBezTo>
                  <a:cubicBezTo>
                    <a:pt x="381" y="618"/>
                    <a:pt x="417" y="611"/>
                    <a:pt x="450" y="597"/>
                  </a:cubicBezTo>
                  <a:cubicBezTo>
                    <a:pt x="612" y="535"/>
                    <a:pt x="687" y="348"/>
                    <a:pt x="625" y="198"/>
                  </a:cubicBezTo>
                  <a:cubicBezTo>
                    <a:pt x="577" y="74"/>
                    <a:pt x="464" y="1"/>
                    <a:pt x="3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565872" y="220577"/>
              <a:ext cx="34785" cy="30909"/>
            </a:xfrm>
            <a:custGeom>
              <a:rect b="b" l="l" r="r" t="t"/>
              <a:pathLst>
                <a:path extrusionOk="0" h="606" w="682">
                  <a:moveTo>
                    <a:pt x="321" y="0"/>
                  </a:moveTo>
                  <a:cubicBezTo>
                    <a:pt x="173" y="0"/>
                    <a:pt x="36" y="117"/>
                    <a:pt x="13" y="266"/>
                  </a:cubicBezTo>
                  <a:cubicBezTo>
                    <a:pt x="0" y="341"/>
                    <a:pt x="25" y="428"/>
                    <a:pt x="75" y="491"/>
                  </a:cubicBezTo>
                  <a:cubicBezTo>
                    <a:pt x="140" y="571"/>
                    <a:pt x="226" y="606"/>
                    <a:pt x="309" y="606"/>
                  </a:cubicBezTo>
                  <a:cubicBezTo>
                    <a:pt x="499" y="606"/>
                    <a:pt x="682" y="429"/>
                    <a:pt x="613" y="203"/>
                  </a:cubicBezTo>
                  <a:cubicBezTo>
                    <a:pt x="600" y="178"/>
                    <a:pt x="588" y="153"/>
                    <a:pt x="563" y="128"/>
                  </a:cubicBezTo>
                  <a:cubicBezTo>
                    <a:pt x="525" y="66"/>
                    <a:pt x="450" y="16"/>
                    <a:pt x="363" y="3"/>
                  </a:cubicBezTo>
                  <a:cubicBezTo>
                    <a:pt x="349" y="1"/>
                    <a:pt x="335" y="0"/>
                    <a:pt x="3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535882" y="321566"/>
              <a:ext cx="35755" cy="31572"/>
            </a:xfrm>
            <a:custGeom>
              <a:rect b="b" l="l" r="r" t="t"/>
              <a:pathLst>
                <a:path extrusionOk="0" h="619" w="701">
                  <a:moveTo>
                    <a:pt x="349" y="1"/>
                  </a:moveTo>
                  <a:cubicBezTo>
                    <a:pt x="312" y="1"/>
                    <a:pt x="274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2" y="539"/>
                    <a:pt x="229" y="618"/>
                    <a:pt x="354" y="618"/>
                  </a:cubicBezTo>
                  <a:cubicBezTo>
                    <a:pt x="390" y="618"/>
                    <a:pt x="427" y="612"/>
                    <a:pt x="463" y="598"/>
                  </a:cubicBezTo>
                  <a:cubicBezTo>
                    <a:pt x="613" y="535"/>
                    <a:pt x="701" y="360"/>
                    <a:pt x="638" y="198"/>
                  </a:cubicBezTo>
                  <a:cubicBezTo>
                    <a:pt x="591" y="74"/>
                    <a:pt x="470" y="1"/>
                    <a:pt x="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274585" y="659063"/>
              <a:ext cx="37846" cy="32235"/>
            </a:xfrm>
            <a:custGeom>
              <a:rect b="b" l="l" r="r" t="t"/>
              <a:pathLst>
                <a:path extrusionOk="0" h="632" w="742">
                  <a:moveTo>
                    <a:pt x="332" y="1"/>
                  </a:moveTo>
                  <a:cubicBezTo>
                    <a:pt x="187" y="1"/>
                    <a:pt x="48" y="99"/>
                    <a:pt x="25" y="266"/>
                  </a:cubicBezTo>
                  <a:cubicBezTo>
                    <a:pt x="0" y="441"/>
                    <a:pt x="113" y="591"/>
                    <a:pt x="275" y="629"/>
                  </a:cubicBezTo>
                  <a:cubicBezTo>
                    <a:pt x="291" y="631"/>
                    <a:pt x="307" y="632"/>
                    <a:pt x="322" y="632"/>
                  </a:cubicBezTo>
                  <a:cubicBezTo>
                    <a:pt x="582" y="632"/>
                    <a:pt x="741" y="341"/>
                    <a:pt x="588" y="129"/>
                  </a:cubicBezTo>
                  <a:cubicBezTo>
                    <a:pt x="519" y="41"/>
                    <a:pt x="424" y="1"/>
                    <a:pt x="3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282593" y="577660"/>
              <a:ext cx="37948" cy="28257"/>
            </a:xfrm>
            <a:custGeom>
              <a:rect b="b" l="l" r="r" t="t"/>
              <a:pathLst>
                <a:path extrusionOk="0" h="554" w="744">
                  <a:moveTo>
                    <a:pt x="535" y="1"/>
                  </a:moveTo>
                  <a:cubicBezTo>
                    <a:pt x="308" y="1"/>
                    <a:pt x="0" y="312"/>
                    <a:pt x="231" y="488"/>
                  </a:cubicBezTo>
                  <a:cubicBezTo>
                    <a:pt x="290" y="531"/>
                    <a:pt x="359" y="553"/>
                    <a:pt x="428" y="553"/>
                  </a:cubicBezTo>
                  <a:cubicBezTo>
                    <a:pt x="517" y="553"/>
                    <a:pt x="604" y="516"/>
                    <a:pt x="668" y="438"/>
                  </a:cubicBezTo>
                  <a:cubicBezTo>
                    <a:pt x="718" y="375"/>
                    <a:pt x="743" y="300"/>
                    <a:pt x="731" y="213"/>
                  </a:cubicBezTo>
                  <a:cubicBezTo>
                    <a:pt x="731" y="188"/>
                    <a:pt x="731" y="163"/>
                    <a:pt x="718" y="138"/>
                  </a:cubicBezTo>
                  <a:cubicBezTo>
                    <a:pt x="685" y="40"/>
                    <a:pt x="615" y="1"/>
                    <a:pt x="5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214043" y="528899"/>
              <a:ext cx="38713" cy="32337"/>
            </a:xfrm>
            <a:custGeom>
              <a:rect b="b" l="l" r="r" t="t"/>
              <a:pathLst>
                <a:path extrusionOk="0" h="634" w="759">
                  <a:moveTo>
                    <a:pt x="392" y="0"/>
                  </a:moveTo>
                  <a:cubicBezTo>
                    <a:pt x="288" y="0"/>
                    <a:pt x="183" y="54"/>
                    <a:pt x="125" y="157"/>
                  </a:cubicBezTo>
                  <a:cubicBezTo>
                    <a:pt x="0" y="344"/>
                    <a:pt x="125" y="594"/>
                    <a:pt x="350" y="619"/>
                  </a:cubicBezTo>
                  <a:lnTo>
                    <a:pt x="350" y="632"/>
                  </a:lnTo>
                  <a:cubicBezTo>
                    <a:pt x="362" y="633"/>
                    <a:pt x="374" y="633"/>
                    <a:pt x="386" y="633"/>
                  </a:cubicBezTo>
                  <a:cubicBezTo>
                    <a:pt x="605" y="633"/>
                    <a:pt x="759" y="420"/>
                    <a:pt x="687" y="207"/>
                  </a:cubicBezTo>
                  <a:cubicBezTo>
                    <a:pt x="675" y="182"/>
                    <a:pt x="662" y="157"/>
                    <a:pt x="650" y="144"/>
                  </a:cubicBezTo>
                  <a:cubicBezTo>
                    <a:pt x="589" y="47"/>
                    <a:pt x="491" y="0"/>
                    <a:pt x="3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163038" y="382465"/>
              <a:ext cx="41620" cy="31572"/>
            </a:xfrm>
            <a:custGeom>
              <a:rect b="b" l="l" r="r" t="t"/>
              <a:pathLst>
                <a:path extrusionOk="0" h="619" w="816">
                  <a:moveTo>
                    <a:pt x="419" y="0"/>
                  </a:moveTo>
                  <a:cubicBezTo>
                    <a:pt x="404" y="0"/>
                    <a:pt x="390" y="1"/>
                    <a:pt x="375" y="3"/>
                  </a:cubicBezTo>
                  <a:cubicBezTo>
                    <a:pt x="100" y="28"/>
                    <a:pt x="0" y="378"/>
                    <a:pt x="213" y="553"/>
                  </a:cubicBezTo>
                  <a:cubicBezTo>
                    <a:pt x="273" y="597"/>
                    <a:pt x="342" y="619"/>
                    <a:pt x="410" y="619"/>
                  </a:cubicBezTo>
                  <a:cubicBezTo>
                    <a:pt x="499" y="619"/>
                    <a:pt x="587" y="581"/>
                    <a:pt x="650" y="503"/>
                  </a:cubicBezTo>
                  <a:cubicBezTo>
                    <a:pt x="816" y="302"/>
                    <a:pt x="668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224295" y="443824"/>
              <a:ext cx="37999" cy="31980"/>
            </a:xfrm>
            <a:custGeom>
              <a:rect b="b" l="l" r="r" t="t"/>
              <a:pathLst>
                <a:path extrusionOk="0" h="627" w="745">
                  <a:moveTo>
                    <a:pt x="355" y="1"/>
                  </a:moveTo>
                  <a:cubicBezTo>
                    <a:pt x="73" y="1"/>
                    <a:pt x="0" y="625"/>
                    <a:pt x="337" y="625"/>
                  </a:cubicBezTo>
                  <a:cubicBezTo>
                    <a:pt x="348" y="626"/>
                    <a:pt x="360" y="627"/>
                    <a:pt x="371" y="627"/>
                  </a:cubicBezTo>
                  <a:cubicBezTo>
                    <a:pt x="580" y="627"/>
                    <a:pt x="744" y="414"/>
                    <a:pt x="661" y="213"/>
                  </a:cubicBezTo>
                  <a:cubicBezTo>
                    <a:pt x="649" y="188"/>
                    <a:pt x="636" y="163"/>
                    <a:pt x="624" y="138"/>
                  </a:cubicBezTo>
                  <a:cubicBezTo>
                    <a:pt x="574" y="75"/>
                    <a:pt x="499" y="25"/>
                    <a:pt x="424" y="13"/>
                  </a:cubicBezTo>
                  <a:cubicBezTo>
                    <a:pt x="400" y="5"/>
                    <a:pt x="377" y="1"/>
                    <a:pt x="3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540982" y="409039"/>
              <a:ext cx="34938" cy="31113"/>
            </a:xfrm>
            <a:custGeom>
              <a:rect b="b" l="l" r="r" t="t"/>
              <a:pathLst>
                <a:path extrusionOk="0" h="610" w="685">
                  <a:moveTo>
                    <a:pt x="327" y="1"/>
                  </a:moveTo>
                  <a:cubicBezTo>
                    <a:pt x="184" y="1"/>
                    <a:pt x="44" y="96"/>
                    <a:pt x="13" y="257"/>
                  </a:cubicBezTo>
                  <a:cubicBezTo>
                    <a:pt x="1" y="332"/>
                    <a:pt x="26" y="420"/>
                    <a:pt x="76" y="482"/>
                  </a:cubicBezTo>
                  <a:cubicBezTo>
                    <a:pt x="126" y="545"/>
                    <a:pt x="201" y="595"/>
                    <a:pt x="276" y="607"/>
                  </a:cubicBezTo>
                  <a:cubicBezTo>
                    <a:pt x="288" y="608"/>
                    <a:pt x="300" y="609"/>
                    <a:pt x="312" y="609"/>
                  </a:cubicBezTo>
                  <a:cubicBezTo>
                    <a:pt x="531" y="609"/>
                    <a:pt x="684" y="396"/>
                    <a:pt x="613" y="195"/>
                  </a:cubicBezTo>
                  <a:cubicBezTo>
                    <a:pt x="601" y="170"/>
                    <a:pt x="588" y="145"/>
                    <a:pt x="576" y="120"/>
                  </a:cubicBezTo>
                  <a:cubicBezTo>
                    <a:pt x="508" y="38"/>
                    <a:pt x="417" y="1"/>
                    <a:pt x="3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392508" y="377416"/>
              <a:ext cx="38713" cy="32133"/>
            </a:xfrm>
            <a:custGeom>
              <a:rect b="b" l="l" r="r" t="t"/>
              <a:pathLst>
                <a:path extrusionOk="0" h="630" w="759">
                  <a:moveTo>
                    <a:pt x="382" y="1"/>
                  </a:moveTo>
                  <a:cubicBezTo>
                    <a:pt x="278" y="1"/>
                    <a:pt x="176" y="51"/>
                    <a:pt x="113" y="152"/>
                  </a:cubicBezTo>
                  <a:cubicBezTo>
                    <a:pt x="0" y="340"/>
                    <a:pt x="125" y="602"/>
                    <a:pt x="350" y="627"/>
                  </a:cubicBezTo>
                  <a:cubicBezTo>
                    <a:pt x="362" y="629"/>
                    <a:pt x="373" y="629"/>
                    <a:pt x="384" y="629"/>
                  </a:cubicBezTo>
                  <a:cubicBezTo>
                    <a:pt x="594" y="629"/>
                    <a:pt x="759" y="416"/>
                    <a:pt x="688" y="215"/>
                  </a:cubicBezTo>
                  <a:cubicBezTo>
                    <a:pt x="675" y="190"/>
                    <a:pt x="663" y="165"/>
                    <a:pt x="650" y="140"/>
                  </a:cubicBezTo>
                  <a:cubicBezTo>
                    <a:pt x="582" y="48"/>
                    <a:pt x="482" y="1"/>
                    <a:pt x="3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434689" y="528899"/>
              <a:ext cx="36265" cy="32337"/>
            </a:xfrm>
            <a:custGeom>
              <a:rect b="b" l="l" r="r" t="t"/>
              <a:pathLst>
                <a:path extrusionOk="0" h="634" w="711">
                  <a:moveTo>
                    <a:pt x="346" y="0"/>
                  </a:moveTo>
                  <a:cubicBezTo>
                    <a:pt x="206" y="0"/>
                    <a:pt x="66" y="95"/>
                    <a:pt x="35" y="257"/>
                  </a:cubicBezTo>
                  <a:cubicBezTo>
                    <a:pt x="0" y="456"/>
                    <a:pt x="142" y="634"/>
                    <a:pt x="335" y="634"/>
                  </a:cubicBezTo>
                  <a:cubicBezTo>
                    <a:pt x="347" y="634"/>
                    <a:pt x="360" y="633"/>
                    <a:pt x="373" y="632"/>
                  </a:cubicBezTo>
                  <a:cubicBezTo>
                    <a:pt x="585" y="607"/>
                    <a:pt x="710" y="382"/>
                    <a:pt x="623" y="194"/>
                  </a:cubicBezTo>
                  <a:cubicBezTo>
                    <a:pt x="610" y="169"/>
                    <a:pt x="598" y="144"/>
                    <a:pt x="585" y="119"/>
                  </a:cubicBezTo>
                  <a:cubicBezTo>
                    <a:pt x="523" y="37"/>
                    <a:pt x="434" y="0"/>
                    <a:pt x="3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299067" y="490697"/>
              <a:ext cx="36673" cy="28716"/>
            </a:xfrm>
            <a:custGeom>
              <a:rect b="b" l="l" r="r" t="t"/>
              <a:pathLst>
                <a:path extrusionOk="0" h="563" w="719">
                  <a:moveTo>
                    <a:pt x="399" y="1"/>
                  </a:moveTo>
                  <a:cubicBezTo>
                    <a:pt x="187" y="1"/>
                    <a:pt x="0" y="225"/>
                    <a:pt x="120" y="456"/>
                  </a:cubicBezTo>
                  <a:cubicBezTo>
                    <a:pt x="184" y="531"/>
                    <a:pt x="266" y="563"/>
                    <a:pt x="346" y="563"/>
                  </a:cubicBezTo>
                  <a:cubicBezTo>
                    <a:pt x="535" y="563"/>
                    <a:pt x="719" y="387"/>
                    <a:pt x="658" y="168"/>
                  </a:cubicBezTo>
                  <a:cubicBezTo>
                    <a:pt x="645" y="143"/>
                    <a:pt x="633" y="118"/>
                    <a:pt x="620" y="93"/>
                  </a:cubicBezTo>
                  <a:cubicBezTo>
                    <a:pt x="552" y="28"/>
                    <a:pt x="474" y="1"/>
                    <a:pt x="3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235822" y="343753"/>
              <a:ext cx="40243" cy="32337"/>
            </a:xfrm>
            <a:custGeom>
              <a:rect b="b" l="l" r="r" t="t"/>
              <a:pathLst>
                <a:path extrusionOk="0" h="634" w="789">
                  <a:moveTo>
                    <a:pt x="409" y="1"/>
                  </a:moveTo>
                  <a:cubicBezTo>
                    <a:pt x="198" y="1"/>
                    <a:pt x="0" y="225"/>
                    <a:pt x="123" y="463"/>
                  </a:cubicBezTo>
                  <a:cubicBezTo>
                    <a:pt x="187" y="583"/>
                    <a:pt x="291" y="633"/>
                    <a:pt x="395" y="633"/>
                  </a:cubicBezTo>
                  <a:cubicBezTo>
                    <a:pt x="593" y="633"/>
                    <a:pt x="788" y="446"/>
                    <a:pt x="698" y="200"/>
                  </a:cubicBezTo>
                  <a:cubicBezTo>
                    <a:pt x="685" y="175"/>
                    <a:pt x="673" y="150"/>
                    <a:pt x="660" y="138"/>
                  </a:cubicBezTo>
                  <a:cubicBezTo>
                    <a:pt x="590" y="41"/>
                    <a:pt x="498" y="1"/>
                    <a:pt x="4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349766" y="628766"/>
              <a:ext cx="34938" cy="32031"/>
            </a:xfrm>
            <a:custGeom>
              <a:rect b="b" l="l" r="r" t="t"/>
              <a:pathLst>
                <a:path extrusionOk="0" h="628" w="685">
                  <a:moveTo>
                    <a:pt x="326" y="1"/>
                  </a:moveTo>
                  <a:cubicBezTo>
                    <a:pt x="183" y="1"/>
                    <a:pt x="39" y="92"/>
                    <a:pt x="13" y="273"/>
                  </a:cubicBezTo>
                  <a:cubicBezTo>
                    <a:pt x="1" y="348"/>
                    <a:pt x="26" y="436"/>
                    <a:pt x="76" y="498"/>
                  </a:cubicBezTo>
                  <a:cubicBezTo>
                    <a:pt x="141" y="588"/>
                    <a:pt x="232" y="627"/>
                    <a:pt x="322" y="627"/>
                  </a:cubicBezTo>
                  <a:cubicBezTo>
                    <a:pt x="506" y="627"/>
                    <a:pt x="685" y="463"/>
                    <a:pt x="626" y="236"/>
                  </a:cubicBezTo>
                  <a:cubicBezTo>
                    <a:pt x="590" y="79"/>
                    <a:pt x="458" y="1"/>
                    <a:pt x="3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481103" y="253526"/>
              <a:ext cx="34173" cy="31164"/>
            </a:xfrm>
            <a:custGeom>
              <a:rect b="b" l="l" r="r" t="t"/>
              <a:pathLst>
                <a:path extrusionOk="0" h="611" w="670">
                  <a:moveTo>
                    <a:pt x="324" y="0"/>
                  </a:moveTo>
                  <a:cubicBezTo>
                    <a:pt x="183" y="0"/>
                    <a:pt x="44" y="96"/>
                    <a:pt x="13" y="257"/>
                  </a:cubicBezTo>
                  <a:cubicBezTo>
                    <a:pt x="0" y="332"/>
                    <a:pt x="13" y="420"/>
                    <a:pt x="63" y="482"/>
                  </a:cubicBezTo>
                  <a:cubicBezTo>
                    <a:pt x="113" y="557"/>
                    <a:pt x="188" y="594"/>
                    <a:pt x="263" y="607"/>
                  </a:cubicBezTo>
                  <a:cubicBezTo>
                    <a:pt x="280" y="610"/>
                    <a:pt x="296" y="611"/>
                    <a:pt x="312" y="611"/>
                  </a:cubicBezTo>
                  <a:cubicBezTo>
                    <a:pt x="524" y="611"/>
                    <a:pt x="670" y="392"/>
                    <a:pt x="600" y="195"/>
                  </a:cubicBezTo>
                  <a:cubicBezTo>
                    <a:pt x="588" y="170"/>
                    <a:pt x="575" y="145"/>
                    <a:pt x="563" y="120"/>
                  </a:cubicBezTo>
                  <a:cubicBezTo>
                    <a:pt x="500" y="38"/>
                    <a:pt x="412" y="0"/>
                    <a:pt x="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623252" y="287393"/>
              <a:ext cx="31878" cy="29073"/>
            </a:xfrm>
            <a:custGeom>
              <a:rect b="b" l="l" r="r" t="t"/>
              <a:pathLst>
                <a:path extrusionOk="0" h="570" w="625">
                  <a:moveTo>
                    <a:pt x="308" y="0"/>
                  </a:moveTo>
                  <a:cubicBezTo>
                    <a:pt x="185" y="0"/>
                    <a:pt x="62" y="69"/>
                    <a:pt x="13" y="218"/>
                  </a:cubicBezTo>
                  <a:cubicBezTo>
                    <a:pt x="0" y="293"/>
                    <a:pt x="25" y="380"/>
                    <a:pt x="75" y="443"/>
                  </a:cubicBezTo>
                  <a:cubicBezTo>
                    <a:pt x="113" y="505"/>
                    <a:pt x="187" y="555"/>
                    <a:pt x="275" y="568"/>
                  </a:cubicBezTo>
                  <a:cubicBezTo>
                    <a:pt x="285" y="569"/>
                    <a:pt x="295" y="569"/>
                    <a:pt x="305" y="569"/>
                  </a:cubicBezTo>
                  <a:cubicBezTo>
                    <a:pt x="432" y="569"/>
                    <a:pt x="554" y="496"/>
                    <a:pt x="600" y="380"/>
                  </a:cubicBezTo>
                  <a:cubicBezTo>
                    <a:pt x="612" y="355"/>
                    <a:pt x="612" y="330"/>
                    <a:pt x="625" y="305"/>
                  </a:cubicBezTo>
                  <a:cubicBezTo>
                    <a:pt x="618" y="110"/>
                    <a:pt x="463" y="0"/>
                    <a:pt x="3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685682" y="440611"/>
              <a:ext cx="38968" cy="31266"/>
            </a:xfrm>
            <a:custGeom>
              <a:rect b="b" l="l" r="r" t="t"/>
              <a:pathLst>
                <a:path extrusionOk="0" h="613" w="764">
                  <a:moveTo>
                    <a:pt x="401" y="1"/>
                  </a:moveTo>
                  <a:cubicBezTo>
                    <a:pt x="51" y="38"/>
                    <a:pt x="1" y="513"/>
                    <a:pt x="338" y="613"/>
                  </a:cubicBezTo>
                  <a:cubicBezTo>
                    <a:pt x="688" y="613"/>
                    <a:pt x="763" y="113"/>
                    <a:pt x="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601575" y="537672"/>
              <a:ext cx="35703" cy="31572"/>
            </a:xfrm>
            <a:custGeom>
              <a:rect b="b" l="l" r="r" t="t"/>
              <a:pathLst>
                <a:path extrusionOk="0" h="619" w="700">
                  <a:moveTo>
                    <a:pt x="354" y="0"/>
                  </a:moveTo>
                  <a:cubicBezTo>
                    <a:pt x="315" y="0"/>
                    <a:pt x="276" y="7"/>
                    <a:pt x="238" y="22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10" y="546"/>
                    <a:pt x="223" y="619"/>
                    <a:pt x="346" y="619"/>
                  </a:cubicBezTo>
                  <a:cubicBezTo>
                    <a:pt x="385" y="619"/>
                    <a:pt x="424" y="612"/>
                    <a:pt x="463" y="597"/>
                  </a:cubicBezTo>
                  <a:cubicBezTo>
                    <a:pt x="625" y="535"/>
                    <a:pt x="700" y="360"/>
                    <a:pt x="637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335791" y="723584"/>
              <a:ext cx="36928" cy="29634"/>
            </a:xfrm>
            <a:custGeom>
              <a:rect b="b" l="l" r="r" t="t"/>
              <a:pathLst>
                <a:path extrusionOk="0" h="581" w="724">
                  <a:moveTo>
                    <a:pt x="316" y="0"/>
                  </a:moveTo>
                  <a:cubicBezTo>
                    <a:pt x="166" y="0"/>
                    <a:pt x="25" y="106"/>
                    <a:pt x="0" y="276"/>
                  </a:cubicBezTo>
                  <a:cubicBezTo>
                    <a:pt x="0" y="326"/>
                    <a:pt x="13" y="364"/>
                    <a:pt x="25" y="414"/>
                  </a:cubicBezTo>
                  <a:cubicBezTo>
                    <a:pt x="50" y="532"/>
                    <a:pt x="146" y="580"/>
                    <a:pt x="254" y="580"/>
                  </a:cubicBezTo>
                  <a:cubicBezTo>
                    <a:pt x="465" y="580"/>
                    <a:pt x="724" y="395"/>
                    <a:pt x="600" y="189"/>
                  </a:cubicBezTo>
                  <a:cubicBezTo>
                    <a:pt x="575" y="151"/>
                    <a:pt x="550" y="114"/>
                    <a:pt x="525" y="76"/>
                  </a:cubicBezTo>
                  <a:cubicBezTo>
                    <a:pt x="461" y="24"/>
                    <a:pt x="387" y="0"/>
                    <a:pt x="3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576073" y="608416"/>
              <a:ext cx="38713" cy="31878"/>
            </a:xfrm>
            <a:custGeom>
              <a:rect b="b" l="l" r="r" t="t"/>
              <a:pathLst>
                <a:path extrusionOk="0" h="625" w="759">
                  <a:moveTo>
                    <a:pt x="391" y="0"/>
                  </a:moveTo>
                  <a:cubicBezTo>
                    <a:pt x="353" y="0"/>
                    <a:pt x="314" y="7"/>
                    <a:pt x="275" y="22"/>
                  </a:cubicBezTo>
                  <a:cubicBezTo>
                    <a:pt x="13" y="122"/>
                    <a:pt x="0" y="485"/>
                    <a:pt x="250" y="597"/>
                  </a:cubicBezTo>
                  <a:cubicBezTo>
                    <a:pt x="295" y="616"/>
                    <a:pt x="339" y="625"/>
                    <a:pt x="381" y="625"/>
                  </a:cubicBezTo>
                  <a:cubicBezTo>
                    <a:pt x="591" y="625"/>
                    <a:pt x="758" y="415"/>
                    <a:pt x="675" y="197"/>
                  </a:cubicBezTo>
                  <a:cubicBezTo>
                    <a:pt x="627" y="73"/>
                    <a:pt x="514" y="0"/>
                    <a:pt x="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259284" y="275764"/>
              <a:ext cx="36316" cy="29685"/>
            </a:xfrm>
            <a:custGeom>
              <a:rect b="b" l="l" r="r" t="t"/>
              <a:pathLst>
                <a:path extrusionOk="0" h="582" w="712">
                  <a:moveTo>
                    <a:pt x="313" y="1"/>
                  </a:moveTo>
                  <a:cubicBezTo>
                    <a:pt x="167" y="1"/>
                    <a:pt x="26" y="101"/>
                    <a:pt x="0" y="271"/>
                  </a:cubicBezTo>
                  <a:cubicBezTo>
                    <a:pt x="0" y="321"/>
                    <a:pt x="0" y="371"/>
                    <a:pt x="25" y="408"/>
                  </a:cubicBezTo>
                  <a:cubicBezTo>
                    <a:pt x="47" y="532"/>
                    <a:pt x="140" y="581"/>
                    <a:pt x="247" y="581"/>
                  </a:cubicBezTo>
                  <a:cubicBezTo>
                    <a:pt x="454" y="581"/>
                    <a:pt x="712" y="394"/>
                    <a:pt x="588" y="196"/>
                  </a:cubicBezTo>
                  <a:cubicBezTo>
                    <a:pt x="575" y="146"/>
                    <a:pt x="550" y="108"/>
                    <a:pt x="513" y="71"/>
                  </a:cubicBezTo>
                  <a:cubicBezTo>
                    <a:pt x="453" y="23"/>
                    <a:pt x="382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503392" y="180947"/>
              <a:ext cx="36979" cy="29838"/>
            </a:xfrm>
            <a:custGeom>
              <a:rect b="b" l="l" r="r" t="t"/>
              <a:pathLst>
                <a:path extrusionOk="0" h="585" w="725">
                  <a:moveTo>
                    <a:pt x="320" y="0"/>
                  </a:moveTo>
                  <a:cubicBezTo>
                    <a:pt x="171" y="0"/>
                    <a:pt x="26" y="104"/>
                    <a:pt x="1" y="268"/>
                  </a:cubicBezTo>
                  <a:cubicBezTo>
                    <a:pt x="1" y="318"/>
                    <a:pt x="13" y="368"/>
                    <a:pt x="26" y="418"/>
                  </a:cubicBezTo>
                  <a:cubicBezTo>
                    <a:pt x="51" y="536"/>
                    <a:pt x="146" y="585"/>
                    <a:pt x="254" y="585"/>
                  </a:cubicBezTo>
                  <a:cubicBezTo>
                    <a:pt x="466" y="585"/>
                    <a:pt x="725" y="400"/>
                    <a:pt x="600" y="193"/>
                  </a:cubicBezTo>
                  <a:cubicBezTo>
                    <a:pt x="576" y="143"/>
                    <a:pt x="551" y="105"/>
                    <a:pt x="513" y="68"/>
                  </a:cubicBezTo>
                  <a:cubicBezTo>
                    <a:pt x="455" y="21"/>
                    <a:pt x="387" y="0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337066" y="235419"/>
              <a:ext cx="34428" cy="29532"/>
            </a:xfrm>
            <a:custGeom>
              <a:rect b="b" l="l" r="r" t="t"/>
              <a:pathLst>
                <a:path extrusionOk="0" h="579" w="675">
                  <a:moveTo>
                    <a:pt x="390" y="0"/>
                  </a:moveTo>
                  <a:cubicBezTo>
                    <a:pt x="188" y="0"/>
                    <a:pt x="1" y="202"/>
                    <a:pt x="100" y="437"/>
                  </a:cubicBezTo>
                  <a:cubicBezTo>
                    <a:pt x="150" y="512"/>
                    <a:pt x="225" y="562"/>
                    <a:pt x="312" y="575"/>
                  </a:cubicBezTo>
                  <a:cubicBezTo>
                    <a:pt x="329" y="577"/>
                    <a:pt x="345" y="578"/>
                    <a:pt x="361" y="578"/>
                  </a:cubicBezTo>
                  <a:cubicBezTo>
                    <a:pt x="514" y="578"/>
                    <a:pt x="640" y="472"/>
                    <a:pt x="662" y="325"/>
                  </a:cubicBezTo>
                  <a:cubicBezTo>
                    <a:pt x="675" y="275"/>
                    <a:pt x="662" y="212"/>
                    <a:pt x="650" y="162"/>
                  </a:cubicBezTo>
                  <a:cubicBezTo>
                    <a:pt x="637" y="137"/>
                    <a:pt x="625" y="112"/>
                    <a:pt x="612" y="100"/>
                  </a:cubicBezTo>
                  <a:cubicBezTo>
                    <a:pt x="546" y="30"/>
                    <a:pt x="467" y="0"/>
                    <a:pt x="3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264894" y="741690"/>
              <a:ext cx="37795" cy="30858"/>
            </a:xfrm>
            <a:custGeom>
              <a:rect b="b" l="l" r="r" t="t"/>
              <a:pathLst>
                <a:path extrusionOk="0" h="605" w="741">
                  <a:moveTo>
                    <a:pt x="387" y="1"/>
                  </a:moveTo>
                  <a:cubicBezTo>
                    <a:pt x="351" y="1"/>
                    <a:pt x="314" y="7"/>
                    <a:pt x="278" y="21"/>
                  </a:cubicBezTo>
                  <a:cubicBezTo>
                    <a:pt x="0" y="195"/>
                    <a:pt x="130" y="604"/>
                    <a:pt x="428" y="604"/>
                  </a:cubicBezTo>
                  <a:cubicBezTo>
                    <a:pt x="452" y="604"/>
                    <a:pt x="477" y="601"/>
                    <a:pt x="503" y="596"/>
                  </a:cubicBezTo>
                  <a:cubicBezTo>
                    <a:pt x="653" y="533"/>
                    <a:pt x="740" y="359"/>
                    <a:pt x="678" y="196"/>
                  </a:cubicBezTo>
                  <a:cubicBezTo>
                    <a:pt x="629" y="80"/>
                    <a:pt x="513" y="1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901125" y="424493"/>
              <a:ext cx="34122" cy="31215"/>
            </a:xfrm>
            <a:custGeom>
              <a:rect b="b" l="l" r="r" t="t"/>
              <a:pathLst>
                <a:path extrusionOk="0" h="612" w="669">
                  <a:moveTo>
                    <a:pt x="339" y="1"/>
                  </a:moveTo>
                  <a:cubicBezTo>
                    <a:pt x="252" y="1"/>
                    <a:pt x="164" y="37"/>
                    <a:pt x="101" y="117"/>
                  </a:cubicBezTo>
                  <a:cubicBezTo>
                    <a:pt x="1" y="254"/>
                    <a:pt x="13" y="442"/>
                    <a:pt x="151" y="554"/>
                  </a:cubicBezTo>
                  <a:cubicBezTo>
                    <a:pt x="207" y="594"/>
                    <a:pt x="270" y="611"/>
                    <a:pt x="331" y="611"/>
                  </a:cubicBezTo>
                  <a:cubicBezTo>
                    <a:pt x="504" y="611"/>
                    <a:pt x="669" y="472"/>
                    <a:pt x="650" y="279"/>
                  </a:cubicBezTo>
                  <a:cubicBezTo>
                    <a:pt x="650" y="242"/>
                    <a:pt x="638" y="217"/>
                    <a:pt x="625" y="192"/>
                  </a:cubicBezTo>
                  <a:cubicBezTo>
                    <a:pt x="575" y="69"/>
                    <a:pt x="458" y="1"/>
                    <a:pt x="3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981457" y="378946"/>
              <a:ext cx="40396" cy="31929"/>
            </a:xfrm>
            <a:custGeom>
              <a:rect b="b" l="l" r="r" t="t"/>
              <a:pathLst>
                <a:path extrusionOk="0" h="626" w="792">
                  <a:moveTo>
                    <a:pt x="393" y="0"/>
                  </a:moveTo>
                  <a:cubicBezTo>
                    <a:pt x="288" y="0"/>
                    <a:pt x="183" y="51"/>
                    <a:pt x="125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5" y="624"/>
                    <a:pt x="380" y="626"/>
                    <a:pt x="395" y="626"/>
                  </a:cubicBezTo>
                  <a:cubicBezTo>
                    <a:pt x="633" y="626"/>
                    <a:pt x="791" y="347"/>
                    <a:pt x="650" y="135"/>
                  </a:cubicBezTo>
                  <a:cubicBezTo>
                    <a:pt x="590" y="44"/>
                    <a:pt x="491" y="0"/>
                    <a:pt x="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836196" y="351098"/>
              <a:ext cx="40294" cy="32184"/>
            </a:xfrm>
            <a:custGeom>
              <a:rect b="b" l="l" r="r" t="t"/>
              <a:pathLst>
                <a:path extrusionOk="0" h="631" w="790">
                  <a:moveTo>
                    <a:pt x="412" y="0"/>
                  </a:moveTo>
                  <a:cubicBezTo>
                    <a:pt x="200" y="0"/>
                    <a:pt x="1" y="222"/>
                    <a:pt x="124" y="469"/>
                  </a:cubicBezTo>
                  <a:cubicBezTo>
                    <a:pt x="187" y="583"/>
                    <a:pt x="289" y="631"/>
                    <a:pt x="391" y="631"/>
                  </a:cubicBezTo>
                  <a:cubicBezTo>
                    <a:pt x="591" y="631"/>
                    <a:pt x="790" y="446"/>
                    <a:pt x="699" y="206"/>
                  </a:cubicBezTo>
                  <a:cubicBezTo>
                    <a:pt x="686" y="181"/>
                    <a:pt x="674" y="156"/>
                    <a:pt x="661" y="131"/>
                  </a:cubicBezTo>
                  <a:cubicBezTo>
                    <a:pt x="591" y="39"/>
                    <a:pt x="500" y="0"/>
                    <a:pt x="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860678" y="265563"/>
              <a:ext cx="33510" cy="32235"/>
            </a:xfrm>
            <a:custGeom>
              <a:rect b="b" l="l" r="r" t="t"/>
              <a:pathLst>
                <a:path extrusionOk="0" h="632" w="657">
                  <a:moveTo>
                    <a:pt x="338" y="1"/>
                  </a:moveTo>
                  <a:cubicBezTo>
                    <a:pt x="165" y="1"/>
                    <a:pt x="1" y="147"/>
                    <a:pt x="19" y="346"/>
                  </a:cubicBezTo>
                  <a:cubicBezTo>
                    <a:pt x="42" y="525"/>
                    <a:pt x="187" y="632"/>
                    <a:pt x="335" y="632"/>
                  </a:cubicBezTo>
                  <a:cubicBezTo>
                    <a:pt x="425" y="632"/>
                    <a:pt x="515" y="593"/>
                    <a:pt x="581" y="508"/>
                  </a:cubicBezTo>
                  <a:cubicBezTo>
                    <a:pt x="631" y="446"/>
                    <a:pt x="656" y="358"/>
                    <a:pt x="644" y="283"/>
                  </a:cubicBezTo>
                  <a:cubicBezTo>
                    <a:pt x="644" y="259"/>
                    <a:pt x="644" y="234"/>
                    <a:pt x="631" y="209"/>
                  </a:cubicBezTo>
                  <a:cubicBezTo>
                    <a:pt x="606" y="159"/>
                    <a:pt x="581" y="109"/>
                    <a:pt x="531" y="71"/>
                  </a:cubicBezTo>
                  <a:cubicBezTo>
                    <a:pt x="472" y="23"/>
                    <a:pt x="405" y="1"/>
                    <a:pt x="3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935553" y="263727"/>
              <a:ext cx="38713" cy="32337"/>
            </a:xfrm>
            <a:custGeom>
              <a:rect b="b" l="l" r="r" t="t"/>
              <a:pathLst>
                <a:path extrusionOk="0" h="634" w="759">
                  <a:moveTo>
                    <a:pt x="388" y="1"/>
                  </a:moveTo>
                  <a:cubicBezTo>
                    <a:pt x="285" y="1"/>
                    <a:pt x="183" y="54"/>
                    <a:pt x="125" y="157"/>
                  </a:cubicBezTo>
                  <a:cubicBezTo>
                    <a:pt x="0" y="344"/>
                    <a:pt x="125" y="594"/>
                    <a:pt x="350" y="619"/>
                  </a:cubicBezTo>
                  <a:lnTo>
                    <a:pt x="350" y="632"/>
                  </a:lnTo>
                  <a:cubicBezTo>
                    <a:pt x="363" y="633"/>
                    <a:pt x="375" y="634"/>
                    <a:pt x="386" y="634"/>
                  </a:cubicBezTo>
                  <a:cubicBezTo>
                    <a:pt x="605" y="634"/>
                    <a:pt x="759" y="420"/>
                    <a:pt x="688" y="207"/>
                  </a:cubicBezTo>
                  <a:cubicBezTo>
                    <a:pt x="675" y="182"/>
                    <a:pt x="663" y="157"/>
                    <a:pt x="650" y="145"/>
                  </a:cubicBezTo>
                  <a:cubicBezTo>
                    <a:pt x="584" y="48"/>
                    <a:pt x="485" y="1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1010122" y="306928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54" y="0"/>
                  </a:moveTo>
                  <a:cubicBezTo>
                    <a:pt x="316" y="0"/>
                    <a:pt x="277" y="8"/>
                    <a:pt x="238" y="22"/>
                  </a:cubicBezTo>
                  <a:cubicBezTo>
                    <a:pt x="88" y="85"/>
                    <a:pt x="1" y="260"/>
                    <a:pt x="63" y="422"/>
                  </a:cubicBezTo>
                  <a:cubicBezTo>
                    <a:pt x="112" y="539"/>
                    <a:pt x="228" y="618"/>
                    <a:pt x="354" y="618"/>
                  </a:cubicBezTo>
                  <a:cubicBezTo>
                    <a:pt x="390" y="618"/>
                    <a:pt x="427" y="611"/>
                    <a:pt x="463" y="597"/>
                  </a:cubicBezTo>
                  <a:cubicBezTo>
                    <a:pt x="625" y="535"/>
                    <a:pt x="700" y="360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804981" y="133206"/>
              <a:ext cx="41263" cy="32490"/>
            </a:xfrm>
            <a:custGeom>
              <a:rect b="b" l="l" r="r" t="t"/>
              <a:pathLst>
                <a:path extrusionOk="0" h="637" w="809">
                  <a:moveTo>
                    <a:pt x="433" y="0"/>
                  </a:moveTo>
                  <a:cubicBezTo>
                    <a:pt x="143" y="0"/>
                    <a:pt x="0" y="378"/>
                    <a:pt x="236" y="567"/>
                  </a:cubicBezTo>
                  <a:cubicBezTo>
                    <a:pt x="297" y="615"/>
                    <a:pt x="364" y="637"/>
                    <a:pt x="428" y="637"/>
                  </a:cubicBezTo>
                  <a:cubicBezTo>
                    <a:pt x="629" y="637"/>
                    <a:pt x="809" y="431"/>
                    <a:pt x="723" y="204"/>
                  </a:cubicBezTo>
                  <a:cubicBezTo>
                    <a:pt x="711" y="179"/>
                    <a:pt x="698" y="154"/>
                    <a:pt x="686" y="129"/>
                  </a:cubicBezTo>
                  <a:cubicBezTo>
                    <a:pt x="636" y="67"/>
                    <a:pt x="561" y="29"/>
                    <a:pt x="486" y="4"/>
                  </a:cubicBezTo>
                  <a:cubicBezTo>
                    <a:pt x="468" y="1"/>
                    <a:pt x="450" y="0"/>
                    <a:pt x="4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892199" y="107347"/>
              <a:ext cx="35244" cy="32235"/>
            </a:xfrm>
            <a:custGeom>
              <a:rect b="b" l="l" r="r" t="t"/>
              <a:pathLst>
                <a:path extrusionOk="0" h="632" w="691">
                  <a:moveTo>
                    <a:pt x="353" y="1"/>
                  </a:moveTo>
                  <a:cubicBezTo>
                    <a:pt x="264" y="1"/>
                    <a:pt x="174" y="39"/>
                    <a:pt x="113" y="124"/>
                  </a:cubicBezTo>
                  <a:cubicBezTo>
                    <a:pt x="1" y="261"/>
                    <a:pt x="26" y="449"/>
                    <a:pt x="151" y="561"/>
                  </a:cubicBezTo>
                  <a:cubicBezTo>
                    <a:pt x="213" y="610"/>
                    <a:pt x="283" y="631"/>
                    <a:pt x="351" y="631"/>
                  </a:cubicBezTo>
                  <a:cubicBezTo>
                    <a:pt x="528" y="631"/>
                    <a:pt x="690" y="485"/>
                    <a:pt x="663" y="286"/>
                  </a:cubicBezTo>
                  <a:cubicBezTo>
                    <a:pt x="647" y="107"/>
                    <a:pt x="500" y="1"/>
                    <a:pt x="3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778765" y="205888"/>
              <a:ext cx="40396" cy="31368"/>
            </a:xfrm>
            <a:custGeom>
              <a:rect b="b" l="l" r="r" t="t"/>
              <a:pathLst>
                <a:path extrusionOk="0" h="615" w="792">
                  <a:moveTo>
                    <a:pt x="342" y="1"/>
                  </a:moveTo>
                  <a:cubicBezTo>
                    <a:pt x="254" y="1"/>
                    <a:pt x="169" y="39"/>
                    <a:pt x="113" y="116"/>
                  </a:cubicBezTo>
                  <a:cubicBezTo>
                    <a:pt x="0" y="241"/>
                    <a:pt x="25" y="441"/>
                    <a:pt x="150" y="541"/>
                  </a:cubicBezTo>
                  <a:cubicBezTo>
                    <a:pt x="197" y="593"/>
                    <a:pt x="251" y="614"/>
                    <a:pt x="306" y="614"/>
                  </a:cubicBezTo>
                  <a:cubicBezTo>
                    <a:pt x="542" y="614"/>
                    <a:pt x="791" y="208"/>
                    <a:pt x="538" y="66"/>
                  </a:cubicBezTo>
                  <a:cubicBezTo>
                    <a:pt x="478" y="23"/>
                    <a:pt x="409" y="1"/>
                    <a:pt x="3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951466" y="182630"/>
              <a:ext cx="35755" cy="31266"/>
            </a:xfrm>
            <a:custGeom>
              <a:rect b="b" l="l" r="r" t="t"/>
              <a:pathLst>
                <a:path extrusionOk="0" h="613" w="701">
                  <a:moveTo>
                    <a:pt x="354" y="1"/>
                  </a:moveTo>
                  <a:cubicBezTo>
                    <a:pt x="316" y="1"/>
                    <a:pt x="277" y="8"/>
                    <a:pt x="238" y="22"/>
                  </a:cubicBezTo>
                  <a:cubicBezTo>
                    <a:pt x="88" y="85"/>
                    <a:pt x="1" y="260"/>
                    <a:pt x="63" y="422"/>
                  </a:cubicBezTo>
                  <a:cubicBezTo>
                    <a:pt x="113" y="541"/>
                    <a:pt x="233" y="613"/>
                    <a:pt x="361" y="613"/>
                  </a:cubicBezTo>
                  <a:cubicBezTo>
                    <a:pt x="395" y="613"/>
                    <a:pt x="429" y="608"/>
                    <a:pt x="463" y="597"/>
                  </a:cubicBezTo>
                  <a:cubicBezTo>
                    <a:pt x="626" y="535"/>
                    <a:pt x="701" y="347"/>
                    <a:pt x="638" y="197"/>
                  </a:cubicBezTo>
                  <a:cubicBezTo>
                    <a:pt x="591" y="74"/>
                    <a:pt x="478" y="1"/>
                    <a:pt x="3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1149364" y="329166"/>
              <a:ext cx="38662" cy="28461"/>
            </a:xfrm>
            <a:custGeom>
              <a:rect b="b" l="l" r="r" t="t"/>
              <a:pathLst>
                <a:path extrusionOk="0" h="558" w="758">
                  <a:moveTo>
                    <a:pt x="529" y="1"/>
                  </a:moveTo>
                  <a:cubicBezTo>
                    <a:pt x="305" y="1"/>
                    <a:pt x="0" y="319"/>
                    <a:pt x="232" y="486"/>
                  </a:cubicBezTo>
                  <a:cubicBezTo>
                    <a:pt x="287" y="535"/>
                    <a:pt x="355" y="558"/>
                    <a:pt x="423" y="558"/>
                  </a:cubicBezTo>
                  <a:cubicBezTo>
                    <a:pt x="512" y="558"/>
                    <a:pt x="601" y="519"/>
                    <a:pt x="657" y="449"/>
                  </a:cubicBezTo>
                  <a:lnTo>
                    <a:pt x="670" y="449"/>
                  </a:lnTo>
                  <a:cubicBezTo>
                    <a:pt x="732" y="361"/>
                    <a:pt x="757" y="249"/>
                    <a:pt x="707" y="136"/>
                  </a:cubicBezTo>
                  <a:cubicBezTo>
                    <a:pt x="675" y="39"/>
                    <a:pt x="607" y="1"/>
                    <a:pt x="5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1096880" y="186200"/>
              <a:ext cx="37489" cy="31980"/>
            </a:xfrm>
            <a:custGeom>
              <a:rect b="b" l="l" r="r" t="t"/>
              <a:pathLst>
                <a:path extrusionOk="0" h="627" w="735">
                  <a:moveTo>
                    <a:pt x="401" y="1"/>
                  </a:moveTo>
                  <a:cubicBezTo>
                    <a:pt x="188" y="1"/>
                    <a:pt x="0" y="236"/>
                    <a:pt x="124" y="465"/>
                  </a:cubicBezTo>
                  <a:cubicBezTo>
                    <a:pt x="185" y="577"/>
                    <a:pt x="288" y="626"/>
                    <a:pt x="390" y="626"/>
                  </a:cubicBezTo>
                  <a:cubicBezTo>
                    <a:pt x="563" y="626"/>
                    <a:pt x="735" y="489"/>
                    <a:pt x="711" y="277"/>
                  </a:cubicBezTo>
                  <a:cubicBezTo>
                    <a:pt x="711" y="252"/>
                    <a:pt x="699" y="227"/>
                    <a:pt x="686" y="202"/>
                  </a:cubicBezTo>
                  <a:cubicBezTo>
                    <a:pt x="674" y="152"/>
                    <a:pt x="636" y="102"/>
                    <a:pt x="599" y="77"/>
                  </a:cubicBezTo>
                  <a:cubicBezTo>
                    <a:pt x="536" y="24"/>
                    <a:pt x="467" y="1"/>
                    <a:pt x="4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1085965" y="264951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42" y="0"/>
                  </a:moveTo>
                  <a:cubicBezTo>
                    <a:pt x="307" y="0"/>
                    <a:pt x="272" y="7"/>
                    <a:pt x="238" y="21"/>
                  </a:cubicBezTo>
                  <a:cubicBezTo>
                    <a:pt x="76" y="83"/>
                    <a:pt x="1" y="258"/>
                    <a:pt x="63" y="420"/>
                  </a:cubicBezTo>
                  <a:cubicBezTo>
                    <a:pt x="111" y="544"/>
                    <a:pt x="224" y="617"/>
                    <a:pt x="347" y="617"/>
                  </a:cubicBezTo>
                  <a:cubicBezTo>
                    <a:pt x="385" y="617"/>
                    <a:pt x="424" y="610"/>
                    <a:pt x="463" y="595"/>
                  </a:cubicBezTo>
                  <a:cubicBezTo>
                    <a:pt x="613" y="533"/>
                    <a:pt x="700" y="358"/>
                    <a:pt x="638" y="196"/>
                  </a:cubicBezTo>
                  <a:cubicBezTo>
                    <a:pt x="589" y="79"/>
                    <a:pt x="465" y="0"/>
                    <a:pt x="3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1045825" y="35074"/>
              <a:ext cx="34224" cy="30501"/>
            </a:xfrm>
            <a:custGeom>
              <a:rect b="b" l="l" r="r" t="t"/>
              <a:pathLst>
                <a:path extrusionOk="0" h="598" w="671">
                  <a:moveTo>
                    <a:pt x="314" y="0"/>
                  </a:moveTo>
                  <a:cubicBezTo>
                    <a:pt x="161" y="0"/>
                    <a:pt x="36" y="106"/>
                    <a:pt x="13" y="254"/>
                  </a:cubicBezTo>
                  <a:cubicBezTo>
                    <a:pt x="0" y="341"/>
                    <a:pt x="13" y="416"/>
                    <a:pt x="63" y="491"/>
                  </a:cubicBezTo>
                  <a:cubicBezTo>
                    <a:pt x="126" y="566"/>
                    <a:pt x="208" y="598"/>
                    <a:pt x="290" y="598"/>
                  </a:cubicBezTo>
                  <a:cubicBezTo>
                    <a:pt x="482" y="598"/>
                    <a:pt x="670" y="419"/>
                    <a:pt x="600" y="191"/>
                  </a:cubicBezTo>
                  <a:cubicBezTo>
                    <a:pt x="588" y="166"/>
                    <a:pt x="575" y="141"/>
                    <a:pt x="563" y="116"/>
                  </a:cubicBezTo>
                  <a:cubicBezTo>
                    <a:pt x="513" y="54"/>
                    <a:pt x="438" y="16"/>
                    <a:pt x="363" y="4"/>
                  </a:cubicBezTo>
                  <a:cubicBezTo>
                    <a:pt x="346" y="1"/>
                    <a:pt x="330" y="0"/>
                    <a:pt x="3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1015222" y="135451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54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2" y="539"/>
                    <a:pt x="228" y="618"/>
                    <a:pt x="354" y="618"/>
                  </a:cubicBezTo>
                  <a:cubicBezTo>
                    <a:pt x="390" y="618"/>
                    <a:pt x="427" y="612"/>
                    <a:pt x="463" y="598"/>
                  </a:cubicBezTo>
                  <a:cubicBezTo>
                    <a:pt x="625" y="535"/>
                    <a:pt x="700" y="360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750713" y="473050"/>
              <a:ext cx="38713" cy="32082"/>
            </a:xfrm>
            <a:custGeom>
              <a:rect b="b" l="l" r="r" t="t"/>
              <a:pathLst>
                <a:path extrusionOk="0" h="629" w="759">
                  <a:moveTo>
                    <a:pt x="382" y="0"/>
                  </a:moveTo>
                  <a:cubicBezTo>
                    <a:pt x="279" y="0"/>
                    <a:pt x="176" y="50"/>
                    <a:pt x="113" y="152"/>
                  </a:cubicBezTo>
                  <a:cubicBezTo>
                    <a:pt x="0" y="339"/>
                    <a:pt x="125" y="602"/>
                    <a:pt x="350" y="627"/>
                  </a:cubicBezTo>
                  <a:cubicBezTo>
                    <a:pt x="362" y="628"/>
                    <a:pt x="373" y="629"/>
                    <a:pt x="385" y="629"/>
                  </a:cubicBezTo>
                  <a:cubicBezTo>
                    <a:pt x="594" y="629"/>
                    <a:pt x="759" y="416"/>
                    <a:pt x="688" y="214"/>
                  </a:cubicBezTo>
                  <a:cubicBezTo>
                    <a:pt x="675" y="177"/>
                    <a:pt x="663" y="164"/>
                    <a:pt x="650" y="139"/>
                  </a:cubicBezTo>
                  <a:cubicBezTo>
                    <a:pt x="583" y="47"/>
                    <a:pt x="482" y="0"/>
                    <a:pt x="3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762546" y="392207"/>
              <a:ext cx="37285" cy="28002"/>
            </a:xfrm>
            <a:custGeom>
              <a:rect b="b" l="l" r="r" t="t"/>
              <a:pathLst>
                <a:path extrusionOk="0" h="549" w="731">
                  <a:moveTo>
                    <a:pt x="524" y="0"/>
                  </a:moveTo>
                  <a:cubicBezTo>
                    <a:pt x="301" y="0"/>
                    <a:pt x="0" y="312"/>
                    <a:pt x="231" y="487"/>
                  </a:cubicBezTo>
                  <a:cubicBezTo>
                    <a:pt x="283" y="529"/>
                    <a:pt x="348" y="549"/>
                    <a:pt x="415" y="549"/>
                  </a:cubicBezTo>
                  <a:cubicBezTo>
                    <a:pt x="507" y="549"/>
                    <a:pt x="603" y="510"/>
                    <a:pt x="668" y="437"/>
                  </a:cubicBezTo>
                  <a:cubicBezTo>
                    <a:pt x="718" y="375"/>
                    <a:pt x="731" y="287"/>
                    <a:pt x="731" y="212"/>
                  </a:cubicBezTo>
                  <a:cubicBezTo>
                    <a:pt x="731" y="187"/>
                    <a:pt x="718" y="162"/>
                    <a:pt x="706" y="137"/>
                  </a:cubicBezTo>
                  <a:cubicBezTo>
                    <a:pt x="673" y="39"/>
                    <a:pt x="604" y="0"/>
                    <a:pt x="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693996" y="343039"/>
              <a:ext cx="38662" cy="32082"/>
            </a:xfrm>
            <a:custGeom>
              <a:rect b="b" l="l" r="r" t="t"/>
              <a:pathLst>
                <a:path extrusionOk="0" h="629" w="758">
                  <a:moveTo>
                    <a:pt x="380" y="0"/>
                  </a:moveTo>
                  <a:cubicBezTo>
                    <a:pt x="278" y="0"/>
                    <a:pt x="176" y="50"/>
                    <a:pt x="113" y="152"/>
                  </a:cubicBezTo>
                  <a:cubicBezTo>
                    <a:pt x="0" y="339"/>
                    <a:pt x="125" y="589"/>
                    <a:pt x="350" y="614"/>
                  </a:cubicBezTo>
                  <a:lnTo>
                    <a:pt x="350" y="627"/>
                  </a:lnTo>
                  <a:cubicBezTo>
                    <a:pt x="362" y="628"/>
                    <a:pt x="373" y="628"/>
                    <a:pt x="384" y="628"/>
                  </a:cubicBezTo>
                  <a:cubicBezTo>
                    <a:pt x="594" y="628"/>
                    <a:pt x="758" y="415"/>
                    <a:pt x="675" y="202"/>
                  </a:cubicBezTo>
                  <a:cubicBezTo>
                    <a:pt x="675" y="177"/>
                    <a:pt x="663" y="152"/>
                    <a:pt x="638" y="139"/>
                  </a:cubicBezTo>
                  <a:cubicBezTo>
                    <a:pt x="576" y="47"/>
                    <a:pt x="478" y="0"/>
                    <a:pt x="3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641512" y="199818"/>
              <a:ext cx="38305" cy="28104"/>
            </a:xfrm>
            <a:custGeom>
              <a:rect b="b" l="l" r="r" t="t"/>
              <a:pathLst>
                <a:path extrusionOk="0" h="551" w="751">
                  <a:moveTo>
                    <a:pt x="537" y="0"/>
                  </a:moveTo>
                  <a:cubicBezTo>
                    <a:pt x="310" y="0"/>
                    <a:pt x="1" y="318"/>
                    <a:pt x="242" y="485"/>
                  </a:cubicBezTo>
                  <a:cubicBezTo>
                    <a:pt x="300" y="530"/>
                    <a:pt x="365" y="550"/>
                    <a:pt x="428" y="550"/>
                  </a:cubicBezTo>
                  <a:cubicBezTo>
                    <a:pt x="596" y="550"/>
                    <a:pt x="751" y="410"/>
                    <a:pt x="742" y="210"/>
                  </a:cubicBezTo>
                  <a:cubicBezTo>
                    <a:pt x="729" y="185"/>
                    <a:pt x="729" y="160"/>
                    <a:pt x="717" y="135"/>
                  </a:cubicBezTo>
                  <a:cubicBezTo>
                    <a:pt x="685" y="39"/>
                    <a:pt x="616" y="0"/>
                    <a:pt x="5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703584" y="257708"/>
              <a:ext cx="38050" cy="31980"/>
            </a:xfrm>
            <a:custGeom>
              <a:rect b="b" l="l" r="r" t="t"/>
              <a:pathLst>
                <a:path extrusionOk="0" h="627" w="746">
                  <a:moveTo>
                    <a:pt x="355" y="1"/>
                  </a:moveTo>
                  <a:cubicBezTo>
                    <a:pt x="73" y="1"/>
                    <a:pt x="1" y="625"/>
                    <a:pt x="337" y="625"/>
                  </a:cubicBezTo>
                  <a:cubicBezTo>
                    <a:pt x="349" y="626"/>
                    <a:pt x="360" y="627"/>
                    <a:pt x="371" y="627"/>
                  </a:cubicBezTo>
                  <a:cubicBezTo>
                    <a:pt x="581" y="627"/>
                    <a:pt x="746" y="414"/>
                    <a:pt x="674" y="213"/>
                  </a:cubicBezTo>
                  <a:cubicBezTo>
                    <a:pt x="662" y="188"/>
                    <a:pt x="649" y="163"/>
                    <a:pt x="637" y="138"/>
                  </a:cubicBezTo>
                  <a:cubicBezTo>
                    <a:pt x="587" y="75"/>
                    <a:pt x="512" y="25"/>
                    <a:pt x="425" y="13"/>
                  </a:cubicBezTo>
                  <a:cubicBezTo>
                    <a:pt x="400" y="5"/>
                    <a:pt x="377" y="1"/>
                    <a:pt x="3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1020935" y="222209"/>
              <a:ext cx="37081" cy="31980"/>
            </a:xfrm>
            <a:custGeom>
              <a:rect b="b" l="l" r="r" t="t"/>
              <a:pathLst>
                <a:path extrusionOk="0" h="627" w="727">
                  <a:moveTo>
                    <a:pt x="322" y="0"/>
                  </a:moveTo>
                  <a:cubicBezTo>
                    <a:pt x="176" y="0"/>
                    <a:pt x="36" y="103"/>
                    <a:pt x="13" y="271"/>
                  </a:cubicBezTo>
                  <a:cubicBezTo>
                    <a:pt x="1" y="346"/>
                    <a:pt x="13" y="434"/>
                    <a:pt x="63" y="496"/>
                  </a:cubicBezTo>
                  <a:cubicBezTo>
                    <a:pt x="113" y="559"/>
                    <a:pt x="188" y="609"/>
                    <a:pt x="263" y="621"/>
                  </a:cubicBezTo>
                  <a:cubicBezTo>
                    <a:pt x="284" y="625"/>
                    <a:pt x="304" y="626"/>
                    <a:pt x="324" y="626"/>
                  </a:cubicBezTo>
                  <a:cubicBezTo>
                    <a:pt x="576" y="626"/>
                    <a:pt x="727" y="342"/>
                    <a:pt x="576" y="134"/>
                  </a:cubicBezTo>
                  <a:cubicBezTo>
                    <a:pt x="508" y="42"/>
                    <a:pt x="414" y="0"/>
                    <a:pt x="3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871797" y="191556"/>
              <a:ext cx="38764" cy="31878"/>
            </a:xfrm>
            <a:custGeom>
              <a:rect b="b" l="l" r="r" t="t"/>
              <a:pathLst>
                <a:path extrusionOk="0" h="625" w="760">
                  <a:moveTo>
                    <a:pt x="389" y="0"/>
                  </a:moveTo>
                  <a:cubicBezTo>
                    <a:pt x="285" y="0"/>
                    <a:pt x="184" y="51"/>
                    <a:pt x="126" y="147"/>
                  </a:cubicBezTo>
                  <a:cubicBezTo>
                    <a:pt x="1" y="347"/>
                    <a:pt x="126" y="597"/>
                    <a:pt x="351" y="622"/>
                  </a:cubicBezTo>
                  <a:cubicBezTo>
                    <a:pt x="362" y="624"/>
                    <a:pt x="374" y="624"/>
                    <a:pt x="385" y="624"/>
                  </a:cubicBezTo>
                  <a:cubicBezTo>
                    <a:pt x="594" y="624"/>
                    <a:pt x="759" y="411"/>
                    <a:pt x="688" y="210"/>
                  </a:cubicBezTo>
                  <a:cubicBezTo>
                    <a:pt x="676" y="185"/>
                    <a:pt x="663" y="160"/>
                    <a:pt x="651" y="135"/>
                  </a:cubicBezTo>
                  <a:cubicBezTo>
                    <a:pt x="584" y="44"/>
                    <a:pt x="486" y="0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913978" y="342784"/>
              <a:ext cx="36928" cy="32337"/>
            </a:xfrm>
            <a:custGeom>
              <a:rect b="b" l="l" r="r" t="t"/>
              <a:pathLst>
                <a:path extrusionOk="0" h="634" w="724">
                  <a:moveTo>
                    <a:pt x="350" y="0"/>
                  </a:moveTo>
                  <a:cubicBezTo>
                    <a:pt x="206" y="0"/>
                    <a:pt x="67" y="95"/>
                    <a:pt x="36" y="257"/>
                  </a:cubicBezTo>
                  <a:cubicBezTo>
                    <a:pt x="1" y="456"/>
                    <a:pt x="153" y="634"/>
                    <a:pt x="348" y="634"/>
                  </a:cubicBezTo>
                  <a:cubicBezTo>
                    <a:pt x="360" y="634"/>
                    <a:pt x="373" y="633"/>
                    <a:pt x="386" y="632"/>
                  </a:cubicBezTo>
                  <a:cubicBezTo>
                    <a:pt x="586" y="607"/>
                    <a:pt x="723" y="394"/>
                    <a:pt x="636" y="194"/>
                  </a:cubicBezTo>
                  <a:cubicBezTo>
                    <a:pt x="623" y="169"/>
                    <a:pt x="611" y="144"/>
                    <a:pt x="598" y="119"/>
                  </a:cubicBezTo>
                  <a:cubicBezTo>
                    <a:pt x="531" y="37"/>
                    <a:pt x="440" y="0"/>
                    <a:pt x="3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778816" y="304582"/>
              <a:ext cx="36724" cy="28716"/>
            </a:xfrm>
            <a:custGeom>
              <a:rect b="b" l="l" r="r" t="t"/>
              <a:pathLst>
                <a:path extrusionOk="0" h="563" w="720">
                  <a:moveTo>
                    <a:pt x="398" y="0"/>
                  </a:moveTo>
                  <a:cubicBezTo>
                    <a:pt x="191" y="0"/>
                    <a:pt x="1" y="225"/>
                    <a:pt x="112" y="456"/>
                  </a:cubicBezTo>
                  <a:cubicBezTo>
                    <a:pt x="179" y="531"/>
                    <a:pt x="263" y="563"/>
                    <a:pt x="346" y="563"/>
                  </a:cubicBezTo>
                  <a:cubicBezTo>
                    <a:pt x="538" y="563"/>
                    <a:pt x="719" y="387"/>
                    <a:pt x="649" y="168"/>
                  </a:cubicBezTo>
                  <a:cubicBezTo>
                    <a:pt x="637" y="143"/>
                    <a:pt x="624" y="118"/>
                    <a:pt x="612" y="93"/>
                  </a:cubicBezTo>
                  <a:cubicBezTo>
                    <a:pt x="546" y="28"/>
                    <a:pt x="471" y="0"/>
                    <a:pt x="3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715315" y="157638"/>
              <a:ext cx="40039" cy="32031"/>
            </a:xfrm>
            <a:custGeom>
              <a:rect b="b" l="l" r="r" t="t"/>
              <a:pathLst>
                <a:path extrusionOk="0" h="628" w="785">
                  <a:moveTo>
                    <a:pt x="411" y="1"/>
                  </a:moveTo>
                  <a:cubicBezTo>
                    <a:pt x="202" y="1"/>
                    <a:pt x="0" y="225"/>
                    <a:pt x="132" y="463"/>
                  </a:cubicBezTo>
                  <a:cubicBezTo>
                    <a:pt x="196" y="578"/>
                    <a:pt x="299" y="628"/>
                    <a:pt x="400" y="628"/>
                  </a:cubicBezTo>
                  <a:cubicBezTo>
                    <a:pt x="595" y="628"/>
                    <a:pt x="785" y="446"/>
                    <a:pt x="694" y="200"/>
                  </a:cubicBezTo>
                  <a:cubicBezTo>
                    <a:pt x="682" y="175"/>
                    <a:pt x="669" y="150"/>
                    <a:pt x="657" y="138"/>
                  </a:cubicBezTo>
                  <a:cubicBezTo>
                    <a:pt x="590" y="41"/>
                    <a:pt x="500" y="1"/>
                    <a:pt x="4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829719" y="442651"/>
              <a:ext cx="34530" cy="32031"/>
            </a:xfrm>
            <a:custGeom>
              <a:rect b="b" l="l" r="r" t="t"/>
              <a:pathLst>
                <a:path extrusionOk="0" h="628" w="677">
                  <a:moveTo>
                    <a:pt x="321" y="1"/>
                  </a:moveTo>
                  <a:cubicBezTo>
                    <a:pt x="180" y="1"/>
                    <a:pt x="39" y="92"/>
                    <a:pt x="13" y="273"/>
                  </a:cubicBezTo>
                  <a:cubicBezTo>
                    <a:pt x="1" y="348"/>
                    <a:pt x="26" y="436"/>
                    <a:pt x="63" y="498"/>
                  </a:cubicBezTo>
                  <a:cubicBezTo>
                    <a:pt x="133" y="588"/>
                    <a:pt x="225" y="627"/>
                    <a:pt x="316" y="627"/>
                  </a:cubicBezTo>
                  <a:cubicBezTo>
                    <a:pt x="501" y="627"/>
                    <a:pt x="676" y="462"/>
                    <a:pt x="626" y="236"/>
                  </a:cubicBezTo>
                  <a:cubicBezTo>
                    <a:pt x="584" y="79"/>
                    <a:pt x="452" y="1"/>
                    <a:pt x="3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960392" y="67002"/>
              <a:ext cx="37234" cy="32184"/>
            </a:xfrm>
            <a:custGeom>
              <a:rect b="b" l="l" r="r" t="t"/>
              <a:pathLst>
                <a:path extrusionOk="0" h="631" w="730">
                  <a:moveTo>
                    <a:pt x="328" y="0"/>
                  </a:moveTo>
                  <a:cubicBezTo>
                    <a:pt x="181" y="0"/>
                    <a:pt x="36" y="101"/>
                    <a:pt x="13" y="278"/>
                  </a:cubicBezTo>
                  <a:cubicBezTo>
                    <a:pt x="1" y="353"/>
                    <a:pt x="26" y="440"/>
                    <a:pt x="76" y="502"/>
                  </a:cubicBezTo>
                  <a:cubicBezTo>
                    <a:pt x="126" y="565"/>
                    <a:pt x="188" y="615"/>
                    <a:pt x="276" y="627"/>
                  </a:cubicBezTo>
                  <a:cubicBezTo>
                    <a:pt x="291" y="630"/>
                    <a:pt x="306" y="631"/>
                    <a:pt x="321" y="631"/>
                  </a:cubicBezTo>
                  <a:cubicBezTo>
                    <a:pt x="570" y="631"/>
                    <a:pt x="729" y="340"/>
                    <a:pt x="576" y="128"/>
                  </a:cubicBezTo>
                  <a:cubicBezTo>
                    <a:pt x="513" y="41"/>
                    <a:pt x="420" y="0"/>
                    <a:pt x="3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1103205" y="101277"/>
              <a:ext cx="31878" cy="29073"/>
            </a:xfrm>
            <a:custGeom>
              <a:rect b="b" l="l" r="r" t="t"/>
              <a:pathLst>
                <a:path extrusionOk="0" h="570" w="625">
                  <a:moveTo>
                    <a:pt x="308" y="0"/>
                  </a:moveTo>
                  <a:cubicBezTo>
                    <a:pt x="185" y="0"/>
                    <a:pt x="62" y="69"/>
                    <a:pt x="13" y="218"/>
                  </a:cubicBezTo>
                  <a:cubicBezTo>
                    <a:pt x="0" y="293"/>
                    <a:pt x="13" y="380"/>
                    <a:pt x="63" y="443"/>
                  </a:cubicBezTo>
                  <a:cubicBezTo>
                    <a:pt x="113" y="505"/>
                    <a:pt x="188" y="555"/>
                    <a:pt x="262" y="568"/>
                  </a:cubicBezTo>
                  <a:cubicBezTo>
                    <a:pt x="272" y="569"/>
                    <a:pt x="282" y="569"/>
                    <a:pt x="292" y="569"/>
                  </a:cubicBezTo>
                  <a:cubicBezTo>
                    <a:pt x="420" y="569"/>
                    <a:pt x="542" y="496"/>
                    <a:pt x="600" y="380"/>
                  </a:cubicBezTo>
                  <a:cubicBezTo>
                    <a:pt x="612" y="355"/>
                    <a:pt x="612" y="330"/>
                    <a:pt x="625" y="305"/>
                  </a:cubicBezTo>
                  <a:cubicBezTo>
                    <a:pt x="618" y="110"/>
                    <a:pt x="463" y="0"/>
                    <a:pt x="3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1165634" y="255158"/>
              <a:ext cx="38968" cy="30603"/>
            </a:xfrm>
            <a:custGeom>
              <a:rect b="b" l="l" r="r" t="t"/>
              <a:pathLst>
                <a:path extrusionOk="0" h="600" w="764">
                  <a:moveTo>
                    <a:pt x="401" y="0"/>
                  </a:moveTo>
                  <a:cubicBezTo>
                    <a:pt x="51" y="25"/>
                    <a:pt x="1" y="512"/>
                    <a:pt x="326" y="600"/>
                  </a:cubicBezTo>
                  <a:lnTo>
                    <a:pt x="338" y="600"/>
                  </a:lnTo>
                  <a:cubicBezTo>
                    <a:pt x="688" y="600"/>
                    <a:pt x="763" y="100"/>
                    <a:pt x="4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1080865" y="352169"/>
              <a:ext cx="35755" cy="30960"/>
            </a:xfrm>
            <a:custGeom>
              <a:rect b="b" l="l" r="r" t="t"/>
              <a:pathLst>
                <a:path extrusionOk="0" h="607" w="701">
                  <a:moveTo>
                    <a:pt x="354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88" y="73"/>
                    <a:pt x="1" y="260"/>
                    <a:pt x="63" y="410"/>
                  </a:cubicBezTo>
                  <a:cubicBezTo>
                    <a:pt x="111" y="534"/>
                    <a:pt x="231" y="607"/>
                    <a:pt x="352" y="607"/>
                  </a:cubicBezTo>
                  <a:cubicBezTo>
                    <a:pt x="390" y="607"/>
                    <a:pt x="427" y="600"/>
                    <a:pt x="463" y="585"/>
                  </a:cubicBezTo>
                  <a:cubicBezTo>
                    <a:pt x="626" y="535"/>
                    <a:pt x="700" y="348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815080" y="537468"/>
              <a:ext cx="36979" cy="29634"/>
            </a:xfrm>
            <a:custGeom>
              <a:rect b="b" l="l" r="r" t="t"/>
              <a:pathLst>
                <a:path extrusionOk="0" h="581" w="725">
                  <a:moveTo>
                    <a:pt x="323" y="0"/>
                  </a:moveTo>
                  <a:cubicBezTo>
                    <a:pt x="174" y="0"/>
                    <a:pt x="30" y="106"/>
                    <a:pt x="13" y="276"/>
                  </a:cubicBezTo>
                  <a:cubicBezTo>
                    <a:pt x="1" y="326"/>
                    <a:pt x="13" y="376"/>
                    <a:pt x="26" y="414"/>
                  </a:cubicBezTo>
                  <a:cubicBezTo>
                    <a:pt x="51" y="532"/>
                    <a:pt x="146" y="580"/>
                    <a:pt x="254" y="580"/>
                  </a:cubicBezTo>
                  <a:cubicBezTo>
                    <a:pt x="465" y="580"/>
                    <a:pt x="724" y="395"/>
                    <a:pt x="600" y="189"/>
                  </a:cubicBezTo>
                  <a:cubicBezTo>
                    <a:pt x="588" y="151"/>
                    <a:pt x="563" y="114"/>
                    <a:pt x="525" y="76"/>
                  </a:cubicBezTo>
                  <a:cubicBezTo>
                    <a:pt x="465" y="24"/>
                    <a:pt x="393" y="0"/>
                    <a:pt x="3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1055363" y="422300"/>
              <a:ext cx="39274" cy="31878"/>
            </a:xfrm>
            <a:custGeom>
              <a:rect b="b" l="l" r="r" t="t"/>
              <a:pathLst>
                <a:path extrusionOk="0" h="625" w="770">
                  <a:moveTo>
                    <a:pt x="392" y="0"/>
                  </a:moveTo>
                  <a:cubicBezTo>
                    <a:pt x="354" y="0"/>
                    <a:pt x="314" y="7"/>
                    <a:pt x="276" y="22"/>
                  </a:cubicBezTo>
                  <a:cubicBezTo>
                    <a:pt x="13" y="110"/>
                    <a:pt x="1" y="485"/>
                    <a:pt x="263" y="597"/>
                  </a:cubicBezTo>
                  <a:cubicBezTo>
                    <a:pt x="305" y="616"/>
                    <a:pt x="348" y="625"/>
                    <a:pt x="390" y="625"/>
                  </a:cubicBezTo>
                  <a:cubicBezTo>
                    <a:pt x="595" y="625"/>
                    <a:pt x="769" y="415"/>
                    <a:pt x="676" y="197"/>
                  </a:cubicBezTo>
                  <a:cubicBezTo>
                    <a:pt x="628" y="73"/>
                    <a:pt x="515" y="0"/>
                    <a:pt x="3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737400" y="91485"/>
              <a:ext cx="38101" cy="27951"/>
            </a:xfrm>
            <a:custGeom>
              <a:rect b="b" l="l" r="r" t="t"/>
              <a:pathLst>
                <a:path extrusionOk="0" h="548" w="747">
                  <a:moveTo>
                    <a:pt x="360" y="1"/>
                  </a:moveTo>
                  <a:cubicBezTo>
                    <a:pt x="180" y="1"/>
                    <a:pt x="1" y="155"/>
                    <a:pt x="49" y="372"/>
                  </a:cubicBezTo>
                  <a:cubicBezTo>
                    <a:pt x="75" y="497"/>
                    <a:pt x="173" y="548"/>
                    <a:pt x="284" y="548"/>
                  </a:cubicBezTo>
                  <a:cubicBezTo>
                    <a:pt x="494" y="548"/>
                    <a:pt x="747" y="365"/>
                    <a:pt x="624" y="160"/>
                  </a:cubicBezTo>
                  <a:cubicBezTo>
                    <a:pt x="561" y="48"/>
                    <a:pt x="461" y="1"/>
                    <a:pt x="3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981508" y="-3435"/>
              <a:ext cx="38203" cy="28104"/>
            </a:xfrm>
            <a:custGeom>
              <a:rect b="b" l="l" r="r" t="t"/>
              <a:pathLst>
                <a:path extrusionOk="0" h="551" w="749">
                  <a:moveTo>
                    <a:pt x="362" y="0"/>
                  </a:moveTo>
                  <a:cubicBezTo>
                    <a:pt x="181" y="0"/>
                    <a:pt x="1" y="158"/>
                    <a:pt x="49" y="384"/>
                  </a:cubicBezTo>
                  <a:cubicBezTo>
                    <a:pt x="75" y="502"/>
                    <a:pt x="170" y="551"/>
                    <a:pt x="278" y="551"/>
                  </a:cubicBezTo>
                  <a:cubicBezTo>
                    <a:pt x="489" y="551"/>
                    <a:pt x="748" y="366"/>
                    <a:pt x="624" y="159"/>
                  </a:cubicBezTo>
                  <a:cubicBezTo>
                    <a:pt x="562" y="48"/>
                    <a:pt x="462" y="0"/>
                    <a:pt x="3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816865" y="49304"/>
              <a:ext cx="35652" cy="30195"/>
            </a:xfrm>
            <a:custGeom>
              <a:rect b="b" l="l" r="r" t="t"/>
              <a:pathLst>
                <a:path extrusionOk="0" h="592" w="699">
                  <a:moveTo>
                    <a:pt x="382" y="0"/>
                  </a:moveTo>
                  <a:cubicBezTo>
                    <a:pt x="184" y="0"/>
                    <a:pt x="0" y="202"/>
                    <a:pt x="91" y="437"/>
                  </a:cubicBezTo>
                  <a:cubicBezTo>
                    <a:pt x="141" y="512"/>
                    <a:pt x="215" y="575"/>
                    <a:pt x="315" y="587"/>
                  </a:cubicBezTo>
                  <a:cubicBezTo>
                    <a:pt x="333" y="590"/>
                    <a:pt x="350" y="592"/>
                    <a:pt x="367" y="592"/>
                  </a:cubicBezTo>
                  <a:cubicBezTo>
                    <a:pt x="555" y="592"/>
                    <a:pt x="699" y="408"/>
                    <a:pt x="653" y="225"/>
                  </a:cubicBezTo>
                  <a:cubicBezTo>
                    <a:pt x="653" y="200"/>
                    <a:pt x="653" y="187"/>
                    <a:pt x="640" y="175"/>
                  </a:cubicBezTo>
                  <a:cubicBezTo>
                    <a:pt x="640" y="150"/>
                    <a:pt x="628" y="125"/>
                    <a:pt x="603" y="100"/>
                  </a:cubicBezTo>
                  <a:cubicBezTo>
                    <a:pt x="537" y="30"/>
                    <a:pt x="458" y="0"/>
                    <a:pt x="3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744235" y="555575"/>
              <a:ext cx="37744" cy="30858"/>
            </a:xfrm>
            <a:custGeom>
              <a:rect b="b" l="l" r="r" t="t"/>
              <a:pathLst>
                <a:path extrusionOk="0" h="605" w="740">
                  <a:moveTo>
                    <a:pt x="392" y="1"/>
                  </a:moveTo>
                  <a:cubicBezTo>
                    <a:pt x="358" y="1"/>
                    <a:pt x="323" y="7"/>
                    <a:pt x="290" y="21"/>
                  </a:cubicBezTo>
                  <a:cubicBezTo>
                    <a:pt x="1" y="195"/>
                    <a:pt x="140" y="604"/>
                    <a:pt x="430" y="604"/>
                  </a:cubicBezTo>
                  <a:cubicBezTo>
                    <a:pt x="453" y="604"/>
                    <a:pt x="477" y="601"/>
                    <a:pt x="502" y="596"/>
                  </a:cubicBezTo>
                  <a:cubicBezTo>
                    <a:pt x="665" y="533"/>
                    <a:pt x="740" y="358"/>
                    <a:pt x="690" y="196"/>
                  </a:cubicBezTo>
                  <a:cubicBezTo>
                    <a:pt x="631" y="79"/>
                    <a:pt x="513" y="1"/>
                    <a:pt x="3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1380466" y="238021"/>
              <a:ext cx="35193" cy="32235"/>
            </a:xfrm>
            <a:custGeom>
              <a:rect b="b" l="l" r="r" t="t"/>
              <a:pathLst>
                <a:path extrusionOk="0" h="632" w="690">
                  <a:moveTo>
                    <a:pt x="352" y="0"/>
                  </a:moveTo>
                  <a:cubicBezTo>
                    <a:pt x="263" y="0"/>
                    <a:pt x="174" y="39"/>
                    <a:pt x="113" y="124"/>
                  </a:cubicBezTo>
                  <a:cubicBezTo>
                    <a:pt x="0" y="261"/>
                    <a:pt x="25" y="449"/>
                    <a:pt x="150" y="561"/>
                  </a:cubicBezTo>
                  <a:cubicBezTo>
                    <a:pt x="213" y="610"/>
                    <a:pt x="283" y="631"/>
                    <a:pt x="351" y="631"/>
                  </a:cubicBezTo>
                  <a:cubicBezTo>
                    <a:pt x="527" y="631"/>
                    <a:pt x="690" y="485"/>
                    <a:pt x="662" y="286"/>
                  </a:cubicBezTo>
                  <a:cubicBezTo>
                    <a:pt x="647" y="107"/>
                    <a:pt x="500" y="0"/>
                    <a:pt x="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1461410" y="192831"/>
              <a:ext cx="39733" cy="31929"/>
            </a:xfrm>
            <a:custGeom>
              <a:rect b="b" l="l" r="r" t="t"/>
              <a:pathLst>
                <a:path extrusionOk="0" h="626" w="779">
                  <a:moveTo>
                    <a:pt x="385" y="0"/>
                  </a:moveTo>
                  <a:cubicBezTo>
                    <a:pt x="282" y="0"/>
                    <a:pt x="177" y="51"/>
                    <a:pt x="113" y="147"/>
                  </a:cubicBezTo>
                  <a:cubicBezTo>
                    <a:pt x="0" y="347"/>
                    <a:pt x="113" y="597"/>
                    <a:pt x="350" y="622"/>
                  </a:cubicBezTo>
                  <a:cubicBezTo>
                    <a:pt x="365" y="624"/>
                    <a:pt x="380" y="625"/>
                    <a:pt x="395" y="625"/>
                  </a:cubicBezTo>
                  <a:cubicBezTo>
                    <a:pt x="632" y="625"/>
                    <a:pt x="779" y="347"/>
                    <a:pt x="638" y="135"/>
                  </a:cubicBezTo>
                  <a:cubicBezTo>
                    <a:pt x="577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1318087" y="166920"/>
              <a:ext cx="34377" cy="29328"/>
            </a:xfrm>
            <a:custGeom>
              <a:rect b="b" l="l" r="r" t="t"/>
              <a:pathLst>
                <a:path extrusionOk="0" h="575" w="674">
                  <a:moveTo>
                    <a:pt x="397" y="0"/>
                  </a:moveTo>
                  <a:cubicBezTo>
                    <a:pt x="190" y="0"/>
                    <a:pt x="0" y="224"/>
                    <a:pt x="111" y="455"/>
                  </a:cubicBezTo>
                  <a:cubicBezTo>
                    <a:pt x="178" y="537"/>
                    <a:pt x="270" y="575"/>
                    <a:pt x="360" y="575"/>
                  </a:cubicBezTo>
                  <a:cubicBezTo>
                    <a:pt x="503" y="575"/>
                    <a:pt x="643" y="479"/>
                    <a:pt x="673" y="318"/>
                  </a:cubicBezTo>
                  <a:cubicBezTo>
                    <a:pt x="673" y="268"/>
                    <a:pt x="673" y="218"/>
                    <a:pt x="648" y="168"/>
                  </a:cubicBezTo>
                  <a:cubicBezTo>
                    <a:pt x="636" y="143"/>
                    <a:pt x="623" y="118"/>
                    <a:pt x="611" y="93"/>
                  </a:cubicBezTo>
                  <a:cubicBezTo>
                    <a:pt x="546" y="28"/>
                    <a:pt x="470" y="0"/>
                    <a:pt x="3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1340682" y="79703"/>
              <a:ext cx="33459" cy="32031"/>
            </a:xfrm>
            <a:custGeom>
              <a:rect b="b" l="l" r="r" t="t"/>
              <a:pathLst>
                <a:path extrusionOk="0" h="628" w="656">
                  <a:moveTo>
                    <a:pt x="330" y="1"/>
                  </a:moveTo>
                  <a:cubicBezTo>
                    <a:pt x="160" y="1"/>
                    <a:pt x="0" y="149"/>
                    <a:pt x="18" y="353"/>
                  </a:cubicBezTo>
                  <a:cubicBezTo>
                    <a:pt x="41" y="524"/>
                    <a:pt x="185" y="627"/>
                    <a:pt x="332" y="627"/>
                  </a:cubicBezTo>
                  <a:cubicBezTo>
                    <a:pt x="422" y="627"/>
                    <a:pt x="514" y="589"/>
                    <a:pt x="580" y="503"/>
                  </a:cubicBezTo>
                  <a:cubicBezTo>
                    <a:pt x="630" y="441"/>
                    <a:pt x="655" y="366"/>
                    <a:pt x="643" y="278"/>
                  </a:cubicBezTo>
                  <a:cubicBezTo>
                    <a:pt x="643" y="253"/>
                    <a:pt x="630" y="228"/>
                    <a:pt x="630" y="203"/>
                  </a:cubicBezTo>
                  <a:cubicBezTo>
                    <a:pt x="605" y="153"/>
                    <a:pt x="568" y="104"/>
                    <a:pt x="530" y="79"/>
                  </a:cubicBezTo>
                  <a:cubicBezTo>
                    <a:pt x="469" y="25"/>
                    <a:pt x="399" y="1"/>
                    <a:pt x="3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1415506" y="77866"/>
              <a:ext cx="38713" cy="32082"/>
            </a:xfrm>
            <a:custGeom>
              <a:rect b="b" l="l" r="r" t="t"/>
              <a:pathLst>
                <a:path extrusionOk="0" h="629" w="759">
                  <a:moveTo>
                    <a:pt x="382" y="0"/>
                  </a:moveTo>
                  <a:cubicBezTo>
                    <a:pt x="279" y="0"/>
                    <a:pt x="176" y="50"/>
                    <a:pt x="113" y="152"/>
                  </a:cubicBezTo>
                  <a:cubicBezTo>
                    <a:pt x="0" y="339"/>
                    <a:pt x="125" y="589"/>
                    <a:pt x="350" y="627"/>
                  </a:cubicBezTo>
                  <a:cubicBezTo>
                    <a:pt x="362" y="628"/>
                    <a:pt x="373" y="629"/>
                    <a:pt x="385" y="629"/>
                  </a:cubicBezTo>
                  <a:cubicBezTo>
                    <a:pt x="594" y="629"/>
                    <a:pt x="759" y="415"/>
                    <a:pt x="688" y="202"/>
                  </a:cubicBezTo>
                  <a:cubicBezTo>
                    <a:pt x="675" y="177"/>
                    <a:pt x="663" y="152"/>
                    <a:pt x="650" y="140"/>
                  </a:cubicBezTo>
                  <a:cubicBezTo>
                    <a:pt x="583" y="47"/>
                    <a:pt x="482" y="0"/>
                    <a:pt x="3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1490074" y="120812"/>
              <a:ext cx="35755" cy="31623"/>
            </a:xfrm>
            <a:custGeom>
              <a:rect b="b" l="l" r="r" t="t"/>
              <a:pathLst>
                <a:path extrusionOk="0" h="620" w="701">
                  <a:moveTo>
                    <a:pt x="349" y="0"/>
                  </a:moveTo>
                  <a:cubicBezTo>
                    <a:pt x="311" y="0"/>
                    <a:pt x="274" y="7"/>
                    <a:pt x="238" y="22"/>
                  </a:cubicBezTo>
                  <a:cubicBezTo>
                    <a:pt x="76" y="85"/>
                    <a:pt x="1" y="260"/>
                    <a:pt x="63" y="422"/>
                  </a:cubicBezTo>
                  <a:cubicBezTo>
                    <a:pt x="111" y="546"/>
                    <a:pt x="224" y="619"/>
                    <a:pt x="347" y="619"/>
                  </a:cubicBezTo>
                  <a:cubicBezTo>
                    <a:pt x="385" y="619"/>
                    <a:pt x="424" y="612"/>
                    <a:pt x="463" y="597"/>
                  </a:cubicBezTo>
                  <a:cubicBezTo>
                    <a:pt x="613" y="535"/>
                    <a:pt x="700" y="360"/>
                    <a:pt x="638" y="197"/>
                  </a:cubicBezTo>
                  <a:cubicBezTo>
                    <a:pt x="590" y="73"/>
                    <a:pt x="470" y="0"/>
                    <a:pt x="3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1289422" y="-52909"/>
              <a:ext cx="36265" cy="32235"/>
            </a:xfrm>
            <a:custGeom>
              <a:rect b="b" l="l" r="r" t="t"/>
              <a:pathLst>
                <a:path extrusionOk="0" h="632" w="711">
                  <a:moveTo>
                    <a:pt x="340" y="1"/>
                  </a:moveTo>
                  <a:cubicBezTo>
                    <a:pt x="194" y="1"/>
                    <a:pt x="58" y="108"/>
                    <a:pt x="36" y="267"/>
                  </a:cubicBezTo>
                  <a:cubicBezTo>
                    <a:pt x="0" y="454"/>
                    <a:pt x="142" y="631"/>
                    <a:pt x="335" y="631"/>
                  </a:cubicBezTo>
                  <a:cubicBezTo>
                    <a:pt x="347" y="631"/>
                    <a:pt x="360" y="631"/>
                    <a:pt x="373" y="629"/>
                  </a:cubicBezTo>
                  <a:cubicBezTo>
                    <a:pt x="585" y="617"/>
                    <a:pt x="710" y="392"/>
                    <a:pt x="623" y="204"/>
                  </a:cubicBezTo>
                  <a:cubicBezTo>
                    <a:pt x="585" y="92"/>
                    <a:pt x="498" y="17"/>
                    <a:pt x="386" y="4"/>
                  </a:cubicBezTo>
                  <a:cubicBezTo>
                    <a:pt x="370" y="2"/>
                    <a:pt x="355" y="1"/>
                    <a:pt x="3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1372152" y="-78309"/>
              <a:ext cx="34785" cy="31776"/>
            </a:xfrm>
            <a:custGeom>
              <a:rect b="b" l="l" r="r" t="t"/>
              <a:pathLst>
                <a:path extrusionOk="0" h="623" w="682">
                  <a:moveTo>
                    <a:pt x="342" y="0"/>
                  </a:moveTo>
                  <a:cubicBezTo>
                    <a:pt x="254" y="0"/>
                    <a:pt x="165" y="36"/>
                    <a:pt x="101" y="115"/>
                  </a:cubicBezTo>
                  <a:cubicBezTo>
                    <a:pt x="1" y="252"/>
                    <a:pt x="13" y="440"/>
                    <a:pt x="151" y="552"/>
                  </a:cubicBezTo>
                  <a:cubicBezTo>
                    <a:pt x="210" y="601"/>
                    <a:pt x="277" y="622"/>
                    <a:pt x="344" y="622"/>
                  </a:cubicBezTo>
                  <a:cubicBezTo>
                    <a:pt x="516" y="622"/>
                    <a:pt x="681" y="476"/>
                    <a:pt x="663" y="277"/>
                  </a:cubicBezTo>
                  <a:cubicBezTo>
                    <a:pt x="639" y="104"/>
                    <a:pt x="492" y="0"/>
                    <a:pt x="3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1255198" y="19772"/>
              <a:ext cx="41824" cy="32184"/>
            </a:xfrm>
            <a:custGeom>
              <a:rect b="b" l="l" r="r" t="t"/>
              <a:pathLst>
                <a:path extrusionOk="0" h="631" w="820">
                  <a:moveTo>
                    <a:pt x="410" y="1"/>
                  </a:moveTo>
                  <a:cubicBezTo>
                    <a:pt x="321" y="1"/>
                    <a:pt x="233" y="38"/>
                    <a:pt x="169" y="116"/>
                  </a:cubicBezTo>
                  <a:cubicBezTo>
                    <a:pt x="1" y="321"/>
                    <a:pt x="157" y="630"/>
                    <a:pt x="414" y="630"/>
                  </a:cubicBezTo>
                  <a:cubicBezTo>
                    <a:pt x="424" y="630"/>
                    <a:pt x="434" y="630"/>
                    <a:pt x="444" y="629"/>
                  </a:cubicBezTo>
                  <a:cubicBezTo>
                    <a:pt x="719" y="591"/>
                    <a:pt x="819" y="241"/>
                    <a:pt x="607" y="66"/>
                  </a:cubicBezTo>
                  <a:cubicBezTo>
                    <a:pt x="547" y="23"/>
                    <a:pt x="478" y="1"/>
                    <a:pt x="4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1420606" y="-6648"/>
              <a:ext cx="35755" cy="31266"/>
            </a:xfrm>
            <a:custGeom>
              <a:rect b="b" l="l" r="r" t="t"/>
              <a:pathLst>
                <a:path extrusionOk="0" h="613" w="701">
                  <a:moveTo>
                    <a:pt x="354" y="0"/>
                  </a:moveTo>
                  <a:cubicBezTo>
                    <a:pt x="316" y="0"/>
                    <a:pt x="276" y="7"/>
                    <a:pt x="238" y="22"/>
                  </a:cubicBezTo>
                  <a:cubicBezTo>
                    <a:pt x="88" y="84"/>
                    <a:pt x="0" y="259"/>
                    <a:pt x="63" y="409"/>
                  </a:cubicBezTo>
                  <a:cubicBezTo>
                    <a:pt x="113" y="538"/>
                    <a:pt x="233" y="612"/>
                    <a:pt x="362" y="612"/>
                  </a:cubicBezTo>
                  <a:cubicBezTo>
                    <a:pt x="395" y="612"/>
                    <a:pt x="429" y="607"/>
                    <a:pt x="463" y="597"/>
                  </a:cubicBezTo>
                  <a:cubicBezTo>
                    <a:pt x="625" y="534"/>
                    <a:pt x="700" y="347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1628654" y="143356"/>
              <a:ext cx="38050" cy="28155"/>
            </a:xfrm>
            <a:custGeom>
              <a:rect b="b" l="l" r="r" t="t"/>
              <a:pathLst>
                <a:path extrusionOk="0" h="552" w="746">
                  <a:moveTo>
                    <a:pt x="531" y="0"/>
                  </a:moveTo>
                  <a:cubicBezTo>
                    <a:pt x="307" y="0"/>
                    <a:pt x="0" y="313"/>
                    <a:pt x="233" y="480"/>
                  </a:cubicBezTo>
                  <a:cubicBezTo>
                    <a:pt x="293" y="529"/>
                    <a:pt x="362" y="552"/>
                    <a:pt x="430" y="552"/>
                  </a:cubicBezTo>
                  <a:cubicBezTo>
                    <a:pt x="519" y="552"/>
                    <a:pt x="607" y="513"/>
                    <a:pt x="670" y="443"/>
                  </a:cubicBezTo>
                  <a:cubicBezTo>
                    <a:pt x="720" y="380"/>
                    <a:pt x="745" y="293"/>
                    <a:pt x="733" y="218"/>
                  </a:cubicBezTo>
                  <a:cubicBezTo>
                    <a:pt x="733" y="180"/>
                    <a:pt x="720" y="155"/>
                    <a:pt x="708" y="130"/>
                  </a:cubicBezTo>
                  <a:cubicBezTo>
                    <a:pt x="676" y="37"/>
                    <a:pt x="608" y="0"/>
                    <a:pt x="5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1575966" y="391"/>
              <a:ext cx="42283" cy="31878"/>
            </a:xfrm>
            <a:custGeom>
              <a:rect b="b" l="l" r="r" t="t"/>
              <a:pathLst>
                <a:path extrusionOk="0" h="625" w="829">
                  <a:moveTo>
                    <a:pt x="410" y="1"/>
                  </a:moveTo>
                  <a:cubicBezTo>
                    <a:pt x="320" y="1"/>
                    <a:pt x="231" y="42"/>
                    <a:pt x="166" y="121"/>
                  </a:cubicBezTo>
                  <a:cubicBezTo>
                    <a:pt x="1" y="322"/>
                    <a:pt x="148" y="624"/>
                    <a:pt x="398" y="624"/>
                  </a:cubicBezTo>
                  <a:cubicBezTo>
                    <a:pt x="412" y="624"/>
                    <a:pt x="426" y="623"/>
                    <a:pt x="441" y="621"/>
                  </a:cubicBezTo>
                  <a:cubicBezTo>
                    <a:pt x="728" y="596"/>
                    <a:pt x="828" y="246"/>
                    <a:pt x="603" y="71"/>
                  </a:cubicBezTo>
                  <a:cubicBezTo>
                    <a:pt x="545" y="24"/>
                    <a:pt x="477" y="1"/>
                    <a:pt x="4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1565306" y="78835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47" y="0"/>
                  </a:moveTo>
                  <a:cubicBezTo>
                    <a:pt x="311" y="0"/>
                    <a:pt x="274" y="7"/>
                    <a:pt x="238" y="21"/>
                  </a:cubicBezTo>
                  <a:cubicBezTo>
                    <a:pt x="88" y="83"/>
                    <a:pt x="0" y="258"/>
                    <a:pt x="63" y="420"/>
                  </a:cubicBezTo>
                  <a:cubicBezTo>
                    <a:pt x="110" y="544"/>
                    <a:pt x="223" y="617"/>
                    <a:pt x="346" y="617"/>
                  </a:cubicBezTo>
                  <a:cubicBezTo>
                    <a:pt x="385" y="617"/>
                    <a:pt x="424" y="610"/>
                    <a:pt x="463" y="595"/>
                  </a:cubicBezTo>
                  <a:cubicBezTo>
                    <a:pt x="625" y="533"/>
                    <a:pt x="700" y="358"/>
                    <a:pt x="638" y="195"/>
                  </a:cubicBezTo>
                  <a:cubicBezTo>
                    <a:pt x="589" y="79"/>
                    <a:pt x="472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1495175" y="-50665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49" y="1"/>
                  </a:moveTo>
                  <a:cubicBezTo>
                    <a:pt x="311" y="1"/>
                    <a:pt x="274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2" y="539"/>
                    <a:pt x="228" y="618"/>
                    <a:pt x="354" y="618"/>
                  </a:cubicBezTo>
                  <a:cubicBezTo>
                    <a:pt x="390" y="618"/>
                    <a:pt x="427" y="611"/>
                    <a:pt x="463" y="598"/>
                  </a:cubicBezTo>
                  <a:cubicBezTo>
                    <a:pt x="613" y="535"/>
                    <a:pt x="700" y="360"/>
                    <a:pt x="638" y="198"/>
                  </a:cubicBezTo>
                  <a:cubicBezTo>
                    <a:pt x="590" y="74"/>
                    <a:pt x="470" y="1"/>
                    <a:pt x="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1230665" y="287138"/>
              <a:ext cx="38713" cy="31878"/>
            </a:xfrm>
            <a:custGeom>
              <a:rect b="b" l="l" r="r" t="t"/>
              <a:pathLst>
                <a:path extrusionOk="0" h="625" w="759">
                  <a:moveTo>
                    <a:pt x="385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13" y="598"/>
                    <a:pt x="350" y="623"/>
                  </a:cubicBezTo>
                  <a:cubicBezTo>
                    <a:pt x="362" y="624"/>
                    <a:pt x="373" y="625"/>
                    <a:pt x="385" y="625"/>
                  </a:cubicBezTo>
                  <a:cubicBezTo>
                    <a:pt x="594" y="625"/>
                    <a:pt x="758" y="412"/>
                    <a:pt x="675" y="210"/>
                  </a:cubicBezTo>
                  <a:cubicBezTo>
                    <a:pt x="663" y="185"/>
                    <a:pt x="650" y="160"/>
                    <a:pt x="638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1241835" y="206092"/>
              <a:ext cx="37948" cy="28206"/>
            </a:xfrm>
            <a:custGeom>
              <a:rect b="b" l="l" r="r" t="t"/>
              <a:pathLst>
                <a:path extrusionOk="0" h="553" w="744">
                  <a:moveTo>
                    <a:pt x="535" y="0"/>
                  </a:moveTo>
                  <a:cubicBezTo>
                    <a:pt x="308" y="0"/>
                    <a:pt x="1" y="312"/>
                    <a:pt x="231" y="487"/>
                  </a:cubicBezTo>
                  <a:cubicBezTo>
                    <a:pt x="291" y="531"/>
                    <a:pt x="360" y="553"/>
                    <a:pt x="428" y="553"/>
                  </a:cubicBezTo>
                  <a:cubicBezTo>
                    <a:pt x="517" y="553"/>
                    <a:pt x="605" y="515"/>
                    <a:pt x="669" y="437"/>
                  </a:cubicBezTo>
                  <a:cubicBezTo>
                    <a:pt x="719" y="375"/>
                    <a:pt x="744" y="287"/>
                    <a:pt x="731" y="212"/>
                  </a:cubicBezTo>
                  <a:cubicBezTo>
                    <a:pt x="731" y="187"/>
                    <a:pt x="719" y="162"/>
                    <a:pt x="719" y="137"/>
                  </a:cubicBezTo>
                  <a:cubicBezTo>
                    <a:pt x="686" y="39"/>
                    <a:pt x="616" y="0"/>
                    <a:pt x="5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1173285" y="156923"/>
              <a:ext cx="38764" cy="32082"/>
            </a:xfrm>
            <a:custGeom>
              <a:rect b="b" l="l" r="r" t="t"/>
              <a:pathLst>
                <a:path extrusionOk="0" h="629" w="760">
                  <a:moveTo>
                    <a:pt x="384" y="0"/>
                  </a:moveTo>
                  <a:cubicBezTo>
                    <a:pt x="282" y="0"/>
                    <a:pt x="183" y="50"/>
                    <a:pt x="126" y="152"/>
                  </a:cubicBezTo>
                  <a:cubicBezTo>
                    <a:pt x="1" y="339"/>
                    <a:pt x="126" y="589"/>
                    <a:pt x="351" y="626"/>
                  </a:cubicBezTo>
                  <a:cubicBezTo>
                    <a:pt x="363" y="628"/>
                    <a:pt x="375" y="628"/>
                    <a:pt x="387" y="628"/>
                  </a:cubicBezTo>
                  <a:cubicBezTo>
                    <a:pt x="605" y="628"/>
                    <a:pt x="759" y="415"/>
                    <a:pt x="688" y="202"/>
                  </a:cubicBezTo>
                  <a:cubicBezTo>
                    <a:pt x="676" y="177"/>
                    <a:pt x="663" y="164"/>
                    <a:pt x="651" y="139"/>
                  </a:cubicBezTo>
                  <a:cubicBezTo>
                    <a:pt x="583" y="47"/>
                    <a:pt x="482" y="0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1121312" y="13958"/>
              <a:ext cx="38305" cy="27849"/>
            </a:xfrm>
            <a:custGeom>
              <a:rect b="b" l="l" r="r" t="t"/>
              <a:pathLst>
                <a:path extrusionOk="0" h="546" w="751">
                  <a:moveTo>
                    <a:pt x="541" y="0"/>
                  </a:moveTo>
                  <a:cubicBezTo>
                    <a:pt x="314" y="0"/>
                    <a:pt x="0" y="313"/>
                    <a:pt x="232" y="480"/>
                  </a:cubicBezTo>
                  <a:cubicBezTo>
                    <a:pt x="291" y="525"/>
                    <a:pt x="358" y="545"/>
                    <a:pt x="422" y="545"/>
                  </a:cubicBezTo>
                  <a:cubicBezTo>
                    <a:pt x="592" y="545"/>
                    <a:pt x="750" y="408"/>
                    <a:pt x="732" y="218"/>
                  </a:cubicBezTo>
                  <a:cubicBezTo>
                    <a:pt x="732" y="180"/>
                    <a:pt x="720" y="155"/>
                    <a:pt x="720" y="130"/>
                  </a:cubicBezTo>
                  <a:cubicBezTo>
                    <a:pt x="688" y="37"/>
                    <a:pt x="620" y="0"/>
                    <a:pt x="5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1183741" y="72103"/>
              <a:ext cx="37693" cy="31623"/>
            </a:xfrm>
            <a:custGeom>
              <a:rect b="b" l="l" r="r" t="t"/>
              <a:pathLst>
                <a:path extrusionOk="0" h="620" w="739">
                  <a:moveTo>
                    <a:pt x="346" y="1"/>
                  </a:moveTo>
                  <a:cubicBezTo>
                    <a:pt x="71" y="1"/>
                    <a:pt x="0" y="615"/>
                    <a:pt x="324" y="615"/>
                  </a:cubicBezTo>
                  <a:cubicBezTo>
                    <a:pt x="327" y="615"/>
                    <a:pt x="330" y="615"/>
                    <a:pt x="333" y="615"/>
                  </a:cubicBezTo>
                  <a:cubicBezTo>
                    <a:pt x="350" y="618"/>
                    <a:pt x="366" y="619"/>
                    <a:pt x="382" y="619"/>
                  </a:cubicBezTo>
                  <a:cubicBezTo>
                    <a:pt x="584" y="619"/>
                    <a:pt x="739" y="411"/>
                    <a:pt x="658" y="203"/>
                  </a:cubicBezTo>
                  <a:cubicBezTo>
                    <a:pt x="645" y="178"/>
                    <a:pt x="633" y="153"/>
                    <a:pt x="620" y="128"/>
                  </a:cubicBezTo>
                  <a:cubicBezTo>
                    <a:pt x="571" y="65"/>
                    <a:pt x="496" y="28"/>
                    <a:pt x="421" y="15"/>
                  </a:cubicBezTo>
                  <a:cubicBezTo>
                    <a:pt x="394" y="5"/>
                    <a:pt x="369" y="1"/>
                    <a:pt x="3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1495175" y="35992"/>
              <a:ext cx="38917" cy="31980"/>
            </a:xfrm>
            <a:custGeom>
              <a:rect b="b" l="l" r="r" t="t"/>
              <a:pathLst>
                <a:path extrusionOk="0" h="627" w="763">
                  <a:moveTo>
                    <a:pt x="420" y="1"/>
                  </a:moveTo>
                  <a:cubicBezTo>
                    <a:pt x="359" y="1"/>
                    <a:pt x="295" y="19"/>
                    <a:pt x="238" y="61"/>
                  </a:cubicBezTo>
                  <a:cubicBezTo>
                    <a:pt x="1" y="236"/>
                    <a:pt x="101" y="586"/>
                    <a:pt x="375" y="623"/>
                  </a:cubicBezTo>
                  <a:cubicBezTo>
                    <a:pt x="391" y="625"/>
                    <a:pt x="406" y="627"/>
                    <a:pt x="421" y="627"/>
                  </a:cubicBezTo>
                  <a:cubicBezTo>
                    <a:pt x="567" y="627"/>
                    <a:pt x="703" y="520"/>
                    <a:pt x="725" y="373"/>
                  </a:cubicBezTo>
                  <a:cubicBezTo>
                    <a:pt x="763" y="159"/>
                    <a:pt x="599" y="1"/>
                    <a:pt x="4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1351750" y="5185"/>
              <a:ext cx="38764" cy="32133"/>
            </a:xfrm>
            <a:custGeom>
              <a:rect b="b" l="l" r="r" t="t"/>
              <a:pathLst>
                <a:path extrusionOk="0" h="630" w="760">
                  <a:moveTo>
                    <a:pt x="381" y="1"/>
                  </a:moveTo>
                  <a:cubicBezTo>
                    <a:pt x="279" y="1"/>
                    <a:pt x="177" y="51"/>
                    <a:pt x="113" y="152"/>
                  </a:cubicBezTo>
                  <a:cubicBezTo>
                    <a:pt x="1" y="340"/>
                    <a:pt x="126" y="590"/>
                    <a:pt x="351" y="627"/>
                  </a:cubicBezTo>
                  <a:cubicBezTo>
                    <a:pt x="362" y="629"/>
                    <a:pt x="374" y="629"/>
                    <a:pt x="385" y="629"/>
                  </a:cubicBezTo>
                  <a:cubicBezTo>
                    <a:pt x="594" y="629"/>
                    <a:pt x="759" y="416"/>
                    <a:pt x="688" y="202"/>
                  </a:cubicBezTo>
                  <a:cubicBezTo>
                    <a:pt x="676" y="177"/>
                    <a:pt x="663" y="152"/>
                    <a:pt x="638" y="140"/>
                  </a:cubicBezTo>
                  <a:cubicBezTo>
                    <a:pt x="577" y="48"/>
                    <a:pt x="479" y="1"/>
                    <a:pt x="3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1393370" y="156923"/>
              <a:ext cx="36826" cy="32082"/>
            </a:xfrm>
            <a:custGeom>
              <a:rect b="b" l="l" r="r" t="t"/>
              <a:pathLst>
                <a:path extrusionOk="0" h="629" w="722">
                  <a:moveTo>
                    <a:pt x="356" y="0"/>
                  </a:moveTo>
                  <a:cubicBezTo>
                    <a:pt x="216" y="0"/>
                    <a:pt x="78" y="91"/>
                    <a:pt x="47" y="252"/>
                  </a:cubicBezTo>
                  <a:cubicBezTo>
                    <a:pt x="0" y="451"/>
                    <a:pt x="152" y="629"/>
                    <a:pt x="346" y="629"/>
                  </a:cubicBezTo>
                  <a:cubicBezTo>
                    <a:pt x="359" y="629"/>
                    <a:pt x="372" y="628"/>
                    <a:pt x="384" y="626"/>
                  </a:cubicBezTo>
                  <a:cubicBezTo>
                    <a:pt x="597" y="601"/>
                    <a:pt x="722" y="389"/>
                    <a:pt x="634" y="189"/>
                  </a:cubicBezTo>
                  <a:cubicBezTo>
                    <a:pt x="622" y="164"/>
                    <a:pt x="609" y="139"/>
                    <a:pt x="597" y="114"/>
                  </a:cubicBezTo>
                  <a:cubicBezTo>
                    <a:pt x="534" y="37"/>
                    <a:pt x="445" y="0"/>
                    <a:pt x="3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1258310" y="118721"/>
              <a:ext cx="36520" cy="28614"/>
            </a:xfrm>
            <a:custGeom>
              <a:rect b="b" l="l" r="r" t="t"/>
              <a:pathLst>
                <a:path extrusionOk="0" h="561" w="716">
                  <a:moveTo>
                    <a:pt x="397" y="1"/>
                  </a:moveTo>
                  <a:cubicBezTo>
                    <a:pt x="189" y="1"/>
                    <a:pt x="0" y="219"/>
                    <a:pt x="121" y="451"/>
                  </a:cubicBezTo>
                  <a:cubicBezTo>
                    <a:pt x="186" y="527"/>
                    <a:pt x="269" y="560"/>
                    <a:pt x="351" y="560"/>
                  </a:cubicBezTo>
                  <a:cubicBezTo>
                    <a:pt x="537" y="560"/>
                    <a:pt x="715" y="389"/>
                    <a:pt x="646" y="163"/>
                  </a:cubicBezTo>
                  <a:cubicBezTo>
                    <a:pt x="646" y="138"/>
                    <a:pt x="633" y="113"/>
                    <a:pt x="608" y="88"/>
                  </a:cubicBezTo>
                  <a:cubicBezTo>
                    <a:pt x="544" y="27"/>
                    <a:pt x="469" y="1"/>
                    <a:pt x="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1194605" y="-28172"/>
              <a:ext cx="40753" cy="32235"/>
            </a:xfrm>
            <a:custGeom>
              <a:rect b="b" l="l" r="r" t="t"/>
              <a:pathLst>
                <a:path extrusionOk="0" h="632" w="799">
                  <a:moveTo>
                    <a:pt x="414" y="0"/>
                  </a:moveTo>
                  <a:cubicBezTo>
                    <a:pt x="204" y="0"/>
                    <a:pt x="0" y="222"/>
                    <a:pt x="133" y="469"/>
                  </a:cubicBezTo>
                  <a:cubicBezTo>
                    <a:pt x="196" y="583"/>
                    <a:pt x="298" y="631"/>
                    <a:pt x="400" y="631"/>
                  </a:cubicBezTo>
                  <a:cubicBezTo>
                    <a:pt x="599" y="631"/>
                    <a:pt x="798" y="446"/>
                    <a:pt x="707" y="207"/>
                  </a:cubicBezTo>
                  <a:cubicBezTo>
                    <a:pt x="695" y="182"/>
                    <a:pt x="682" y="157"/>
                    <a:pt x="657" y="132"/>
                  </a:cubicBezTo>
                  <a:cubicBezTo>
                    <a:pt x="591" y="39"/>
                    <a:pt x="502" y="0"/>
                    <a:pt x="4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1309059" y="256892"/>
              <a:ext cx="34887" cy="31674"/>
            </a:xfrm>
            <a:custGeom>
              <a:rect b="b" l="l" r="r" t="t"/>
              <a:pathLst>
                <a:path extrusionOk="0" h="621" w="684">
                  <a:moveTo>
                    <a:pt x="325" y="0"/>
                  </a:moveTo>
                  <a:cubicBezTo>
                    <a:pt x="182" y="0"/>
                    <a:pt x="39" y="91"/>
                    <a:pt x="13" y="266"/>
                  </a:cubicBezTo>
                  <a:cubicBezTo>
                    <a:pt x="1" y="341"/>
                    <a:pt x="26" y="429"/>
                    <a:pt x="75" y="491"/>
                  </a:cubicBezTo>
                  <a:cubicBezTo>
                    <a:pt x="141" y="582"/>
                    <a:pt x="233" y="621"/>
                    <a:pt x="323" y="621"/>
                  </a:cubicBezTo>
                  <a:cubicBezTo>
                    <a:pt x="507" y="621"/>
                    <a:pt x="684" y="459"/>
                    <a:pt x="625" y="241"/>
                  </a:cubicBezTo>
                  <a:cubicBezTo>
                    <a:pt x="589" y="79"/>
                    <a:pt x="458" y="0"/>
                    <a:pt x="3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1582495" y="-84838"/>
              <a:ext cx="31929" cy="28767"/>
            </a:xfrm>
            <a:custGeom>
              <a:rect b="b" l="l" r="r" t="t"/>
              <a:pathLst>
                <a:path extrusionOk="0" h="564" w="626">
                  <a:moveTo>
                    <a:pt x="312" y="0"/>
                  </a:moveTo>
                  <a:cubicBezTo>
                    <a:pt x="188" y="0"/>
                    <a:pt x="63" y="69"/>
                    <a:pt x="13" y="218"/>
                  </a:cubicBezTo>
                  <a:cubicBezTo>
                    <a:pt x="1" y="293"/>
                    <a:pt x="26" y="380"/>
                    <a:pt x="76" y="443"/>
                  </a:cubicBezTo>
                  <a:cubicBezTo>
                    <a:pt x="136" y="525"/>
                    <a:pt x="225" y="564"/>
                    <a:pt x="314" y="564"/>
                  </a:cubicBezTo>
                  <a:cubicBezTo>
                    <a:pt x="429" y="564"/>
                    <a:pt x="544" y="500"/>
                    <a:pt x="600" y="380"/>
                  </a:cubicBezTo>
                  <a:cubicBezTo>
                    <a:pt x="613" y="355"/>
                    <a:pt x="625" y="330"/>
                    <a:pt x="625" y="305"/>
                  </a:cubicBezTo>
                  <a:cubicBezTo>
                    <a:pt x="625" y="110"/>
                    <a:pt x="470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1644465" y="68992"/>
              <a:ext cx="40090" cy="31776"/>
            </a:xfrm>
            <a:custGeom>
              <a:rect b="b" l="l" r="r" t="t"/>
              <a:pathLst>
                <a:path extrusionOk="0" h="623" w="786">
                  <a:moveTo>
                    <a:pt x="394" y="1"/>
                  </a:moveTo>
                  <a:cubicBezTo>
                    <a:pt x="154" y="1"/>
                    <a:pt x="1" y="280"/>
                    <a:pt x="148" y="488"/>
                  </a:cubicBezTo>
                  <a:cubicBezTo>
                    <a:pt x="208" y="579"/>
                    <a:pt x="304" y="623"/>
                    <a:pt x="400" y="623"/>
                  </a:cubicBezTo>
                  <a:cubicBezTo>
                    <a:pt x="503" y="623"/>
                    <a:pt x="608" y="573"/>
                    <a:pt x="673" y="476"/>
                  </a:cubicBezTo>
                  <a:cubicBezTo>
                    <a:pt x="785" y="276"/>
                    <a:pt x="660" y="26"/>
                    <a:pt x="435" y="1"/>
                  </a:cubicBezTo>
                  <a:lnTo>
                    <a:pt x="410" y="1"/>
                  </a:lnTo>
                  <a:cubicBezTo>
                    <a:pt x="405" y="1"/>
                    <a:pt x="400" y="1"/>
                    <a:pt x="3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1560818" y="166053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54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6" y="85"/>
                    <a:pt x="1" y="260"/>
                    <a:pt x="63" y="422"/>
                  </a:cubicBezTo>
                  <a:cubicBezTo>
                    <a:pt x="112" y="539"/>
                    <a:pt x="228" y="618"/>
                    <a:pt x="354" y="618"/>
                  </a:cubicBezTo>
                  <a:cubicBezTo>
                    <a:pt x="390" y="618"/>
                    <a:pt x="427" y="611"/>
                    <a:pt x="463" y="597"/>
                  </a:cubicBezTo>
                  <a:cubicBezTo>
                    <a:pt x="613" y="535"/>
                    <a:pt x="701" y="360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1292534" y="351812"/>
              <a:ext cx="39070" cy="29787"/>
            </a:xfrm>
            <a:custGeom>
              <a:rect b="b" l="l" r="r" t="t"/>
              <a:pathLst>
                <a:path extrusionOk="0" h="584" w="766">
                  <a:moveTo>
                    <a:pt x="369" y="0"/>
                  </a:moveTo>
                  <a:cubicBezTo>
                    <a:pt x="173" y="0"/>
                    <a:pt x="1" y="195"/>
                    <a:pt x="75" y="417"/>
                  </a:cubicBezTo>
                  <a:cubicBezTo>
                    <a:pt x="100" y="535"/>
                    <a:pt x="194" y="584"/>
                    <a:pt x="300" y="584"/>
                  </a:cubicBezTo>
                  <a:cubicBezTo>
                    <a:pt x="509" y="584"/>
                    <a:pt x="765" y="399"/>
                    <a:pt x="649" y="192"/>
                  </a:cubicBezTo>
                  <a:cubicBezTo>
                    <a:pt x="624" y="142"/>
                    <a:pt x="599" y="105"/>
                    <a:pt x="574" y="80"/>
                  </a:cubicBezTo>
                  <a:cubicBezTo>
                    <a:pt x="510" y="24"/>
                    <a:pt x="438" y="0"/>
                    <a:pt x="3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1535468" y="235368"/>
              <a:ext cx="39427" cy="32286"/>
            </a:xfrm>
            <a:custGeom>
              <a:rect b="b" l="l" r="r" t="t"/>
              <a:pathLst>
                <a:path extrusionOk="0" h="633" w="773">
                  <a:moveTo>
                    <a:pt x="392" y="0"/>
                  </a:moveTo>
                  <a:cubicBezTo>
                    <a:pt x="164" y="0"/>
                    <a:pt x="0" y="231"/>
                    <a:pt x="98" y="438"/>
                  </a:cubicBezTo>
                  <a:cubicBezTo>
                    <a:pt x="152" y="567"/>
                    <a:pt x="268" y="633"/>
                    <a:pt x="386" y="633"/>
                  </a:cubicBezTo>
                  <a:cubicBezTo>
                    <a:pt x="485" y="633"/>
                    <a:pt x="585" y="585"/>
                    <a:pt x="648" y="488"/>
                  </a:cubicBezTo>
                  <a:cubicBezTo>
                    <a:pt x="773" y="288"/>
                    <a:pt x="635" y="26"/>
                    <a:pt x="410" y="1"/>
                  </a:cubicBezTo>
                  <a:cubicBezTo>
                    <a:pt x="404" y="0"/>
                    <a:pt x="398" y="0"/>
                    <a:pt x="3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1217353" y="-94580"/>
              <a:ext cx="37744" cy="28104"/>
            </a:xfrm>
            <a:custGeom>
              <a:rect b="b" l="l" r="r" t="t"/>
              <a:pathLst>
                <a:path extrusionOk="0" h="551" w="740">
                  <a:moveTo>
                    <a:pt x="357" y="0"/>
                  </a:moveTo>
                  <a:cubicBezTo>
                    <a:pt x="176" y="0"/>
                    <a:pt x="1" y="158"/>
                    <a:pt x="49" y="384"/>
                  </a:cubicBezTo>
                  <a:cubicBezTo>
                    <a:pt x="74" y="502"/>
                    <a:pt x="168" y="550"/>
                    <a:pt x="275" y="550"/>
                  </a:cubicBezTo>
                  <a:cubicBezTo>
                    <a:pt x="483" y="550"/>
                    <a:pt x="740" y="366"/>
                    <a:pt x="624" y="159"/>
                  </a:cubicBezTo>
                  <a:cubicBezTo>
                    <a:pt x="557" y="48"/>
                    <a:pt x="456" y="0"/>
                    <a:pt x="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1223525" y="369408"/>
              <a:ext cx="38407" cy="30858"/>
            </a:xfrm>
            <a:custGeom>
              <a:rect b="b" l="l" r="r" t="t"/>
              <a:pathLst>
                <a:path extrusionOk="0" h="605" w="753">
                  <a:moveTo>
                    <a:pt x="407" y="0"/>
                  </a:moveTo>
                  <a:cubicBezTo>
                    <a:pt x="368" y="0"/>
                    <a:pt x="329" y="7"/>
                    <a:pt x="290" y="22"/>
                  </a:cubicBezTo>
                  <a:cubicBezTo>
                    <a:pt x="1" y="184"/>
                    <a:pt x="141" y="605"/>
                    <a:pt x="442" y="605"/>
                  </a:cubicBezTo>
                  <a:cubicBezTo>
                    <a:pt x="466" y="605"/>
                    <a:pt x="490" y="602"/>
                    <a:pt x="515" y="597"/>
                  </a:cubicBezTo>
                  <a:cubicBezTo>
                    <a:pt x="665" y="534"/>
                    <a:pt x="753" y="359"/>
                    <a:pt x="690" y="197"/>
                  </a:cubicBezTo>
                  <a:cubicBezTo>
                    <a:pt x="643" y="73"/>
                    <a:pt x="530" y="0"/>
                    <a:pt x="4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1860418" y="52568"/>
              <a:ext cx="34428" cy="31776"/>
            </a:xfrm>
            <a:custGeom>
              <a:rect b="b" l="l" r="r" t="t"/>
              <a:pathLst>
                <a:path extrusionOk="0" h="623" w="675">
                  <a:moveTo>
                    <a:pt x="338" y="1"/>
                  </a:moveTo>
                  <a:cubicBezTo>
                    <a:pt x="251" y="1"/>
                    <a:pt x="163" y="37"/>
                    <a:pt x="100" y="111"/>
                  </a:cubicBezTo>
                  <a:cubicBezTo>
                    <a:pt x="0" y="248"/>
                    <a:pt x="13" y="436"/>
                    <a:pt x="150" y="548"/>
                  </a:cubicBezTo>
                  <a:lnTo>
                    <a:pt x="150" y="561"/>
                  </a:lnTo>
                  <a:cubicBezTo>
                    <a:pt x="208" y="602"/>
                    <a:pt x="274" y="622"/>
                    <a:pt x="338" y="622"/>
                  </a:cubicBezTo>
                  <a:cubicBezTo>
                    <a:pt x="429" y="622"/>
                    <a:pt x="517" y="583"/>
                    <a:pt x="575" y="511"/>
                  </a:cubicBezTo>
                  <a:cubicBezTo>
                    <a:pt x="650" y="423"/>
                    <a:pt x="675" y="298"/>
                    <a:pt x="625" y="198"/>
                  </a:cubicBezTo>
                  <a:cubicBezTo>
                    <a:pt x="574" y="68"/>
                    <a:pt x="457" y="1"/>
                    <a:pt x="3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1796663" y="-21439"/>
              <a:ext cx="36775" cy="31776"/>
            </a:xfrm>
            <a:custGeom>
              <a:rect b="b" l="l" r="r" t="t"/>
              <a:pathLst>
                <a:path extrusionOk="0" h="623" w="721">
                  <a:moveTo>
                    <a:pt x="392" y="0"/>
                  </a:moveTo>
                  <a:cubicBezTo>
                    <a:pt x="366" y="0"/>
                    <a:pt x="340" y="4"/>
                    <a:pt x="313" y="12"/>
                  </a:cubicBezTo>
                  <a:cubicBezTo>
                    <a:pt x="88" y="62"/>
                    <a:pt x="0" y="324"/>
                    <a:pt x="138" y="499"/>
                  </a:cubicBezTo>
                  <a:cubicBezTo>
                    <a:pt x="202" y="584"/>
                    <a:pt x="295" y="623"/>
                    <a:pt x="385" y="623"/>
                  </a:cubicBezTo>
                  <a:cubicBezTo>
                    <a:pt x="523" y="623"/>
                    <a:pt x="658" y="533"/>
                    <a:pt x="688" y="374"/>
                  </a:cubicBezTo>
                  <a:cubicBezTo>
                    <a:pt x="721" y="178"/>
                    <a:pt x="572" y="0"/>
                    <a:pt x="3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1713780" y="101073"/>
              <a:ext cx="37081" cy="32031"/>
            </a:xfrm>
            <a:custGeom>
              <a:rect b="b" l="l" r="r" t="t"/>
              <a:pathLst>
                <a:path extrusionOk="0" h="628" w="727">
                  <a:moveTo>
                    <a:pt x="327" y="1"/>
                  </a:moveTo>
                  <a:cubicBezTo>
                    <a:pt x="181" y="1"/>
                    <a:pt x="36" y="104"/>
                    <a:pt x="13" y="272"/>
                  </a:cubicBezTo>
                  <a:cubicBezTo>
                    <a:pt x="1" y="347"/>
                    <a:pt x="26" y="434"/>
                    <a:pt x="76" y="497"/>
                  </a:cubicBezTo>
                  <a:cubicBezTo>
                    <a:pt x="126" y="559"/>
                    <a:pt x="188" y="609"/>
                    <a:pt x="276" y="622"/>
                  </a:cubicBezTo>
                  <a:cubicBezTo>
                    <a:pt x="296" y="625"/>
                    <a:pt x="315" y="627"/>
                    <a:pt x="334" y="627"/>
                  </a:cubicBezTo>
                  <a:cubicBezTo>
                    <a:pt x="576" y="627"/>
                    <a:pt x="727" y="343"/>
                    <a:pt x="576" y="134"/>
                  </a:cubicBezTo>
                  <a:cubicBezTo>
                    <a:pt x="513" y="42"/>
                    <a:pt x="420" y="1"/>
                    <a:pt x="3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1721329" y="19976"/>
              <a:ext cx="38254" cy="28155"/>
            </a:xfrm>
            <a:custGeom>
              <a:rect b="b" l="l" r="r" t="t"/>
              <a:pathLst>
                <a:path extrusionOk="0" h="552" w="750">
                  <a:moveTo>
                    <a:pt x="532" y="0"/>
                  </a:moveTo>
                  <a:cubicBezTo>
                    <a:pt x="306" y="0"/>
                    <a:pt x="0" y="312"/>
                    <a:pt x="240" y="487"/>
                  </a:cubicBezTo>
                  <a:cubicBezTo>
                    <a:pt x="299" y="532"/>
                    <a:pt x="364" y="552"/>
                    <a:pt x="427" y="552"/>
                  </a:cubicBezTo>
                  <a:cubicBezTo>
                    <a:pt x="594" y="552"/>
                    <a:pt x="749" y="412"/>
                    <a:pt x="740" y="212"/>
                  </a:cubicBezTo>
                  <a:cubicBezTo>
                    <a:pt x="728" y="187"/>
                    <a:pt x="728" y="162"/>
                    <a:pt x="715" y="137"/>
                  </a:cubicBezTo>
                  <a:cubicBezTo>
                    <a:pt x="683" y="39"/>
                    <a:pt x="612" y="0"/>
                    <a:pt x="5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1657063" y="-28682"/>
              <a:ext cx="32592" cy="31623"/>
            </a:xfrm>
            <a:custGeom>
              <a:rect b="b" l="l" r="r" t="t"/>
              <a:pathLst>
                <a:path extrusionOk="0" h="620" w="639">
                  <a:moveTo>
                    <a:pt x="315" y="1"/>
                  </a:moveTo>
                  <a:cubicBezTo>
                    <a:pt x="161" y="1"/>
                    <a:pt x="36" y="108"/>
                    <a:pt x="13" y="267"/>
                  </a:cubicBezTo>
                  <a:cubicBezTo>
                    <a:pt x="1" y="341"/>
                    <a:pt x="13" y="429"/>
                    <a:pt x="63" y="491"/>
                  </a:cubicBezTo>
                  <a:cubicBezTo>
                    <a:pt x="113" y="554"/>
                    <a:pt x="188" y="604"/>
                    <a:pt x="263" y="616"/>
                  </a:cubicBezTo>
                  <a:cubicBezTo>
                    <a:pt x="279" y="619"/>
                    <a:pt x="296" y="620"/>
                    <a:pt x="311" y="620"/>
                  </a:cubicBezTo>
                  <a:cubicBezTo>
                    <a:pt x="465" y="620"/>
                    <a:pt x="592" y="513"/>
                    <a:pt x="626" y="354"/>
                  </a:cubicBezTo>
                  <a:cubicBezTo>
                    <a:pt x="638" y="192"/>
                    <a:pt x="526" y="29"/>
                    <a:pt x="363" y="4"/>
                  </a:cubicBezTo>
                  <a:cubicBezTo>
                    <a:pt x="347" y="2"/>
                    <a:pt x="331" y="1"/>
                    <a:pt x="3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1736732" y="-69894"/>
              <a:ext cx="37336" cy="31827"/>
            </a:xfrm>
            <a:custGeom>
              <a:rect b="b" l="l" r="r" t="t"/>
              <a:pathLst>
                <a:path extrusionOk="0" h="624" w="732">
                  <a:moveTo>
                    <a:pt x="397" y="1"/>
                  </a:moveTo>
                  <a:cubicBezTo>
                    <a:pt x="370" y="1"/>
                    <a:pt x="342" y="4"/>
                    <a:pt x="313" y="12"/>
                  </a:cubicBezTo>
                  <a:cubicBezTo>
                    <a:pt x="88" y="62"/>
                    <a:pt x="1" y="325"/>
                    <a:pt x="138" y="500"/>
                  </a:cubicBezTo>
                  <a:cubicBezTo>
                    <a:pt x="203" y="584"/>
                    <a:pt x="295" y="623"/>
                    <a:pt x="386" y="623"/>
                  </a:cubicBezTo>
                  <a:cubicBezTo>
                    <a:pt x="523" y="623"/>
                    <a:pt x="658" y="533"/>
                    <a:pt x="688" y="375"/>
                  </a:cubicBezTo>
                  <a:cubicBezTo>
                    <a:pt x="732" y="178"/>
                    <a:pt x="585" y="1"/>
                    <a:pt x="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1785850" y="71593"/>
              <a:ext cx="35091" cy="30807"/>
            </a:xfrm>
            <a:custGeom>
              <a:rect b="b" l="l" r="r" t="t"/>
              <a:pathLst>
                <a:path extrusionOk="0" h="604" w="688">
                  <a:moveTo>
                    <a:pt x="425" y="0"/>
                  </a:moveTo>
                  <a:cubicBezTo>
                    <a:pt x="75" y="0"/>
                    <a:pt x="0" y="487"/>
                    <a:pt x="325" y="600"/>
                  </a:cubicBezTo>
                  <a:cubicBezTo>
                    <a:pt x="341" y="602"/>
                    <a:pt x="358" y="603"/>
                    <a:pt x="373" y="603"/>
                  </a:cubicBezTo>
                  <a:cubicBezTo>
                    <a:pt x="527" y="603"/>
                    <a:pt x="653" y="497"/>
                    <a:pt x="687" y="350"/>
                  </a:cubicBezTo>
                  <a:cubicBezTo>
                    <a:pt x="687" y="287"/>
                    <a:pt x="687" y="238"/>
                    <a:pt x="662" y="188"/>
                  </a:cubicBezTo>
                  <a:cubicBezTo>
                    <a:pt x="625" y="88"/>
                    <a:pt x="537" y="13"/>
                    <a:pt x="4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1772333" y="165951"/>
              <a:ext cx="38968" cy="29532"/>
            </a:xfrm>
            <a:custGeom>
              <a:rect b="b" l="l" r="r" t="t"/>
              <a:pathLst>
                <a:path extrusionOk="0" h="579" w="764">
                  <a:moveTo>
                    <a:pt x="369" y="1"/>
                  </a:moveTo>
                  <a:cubicBezTo>
                    <a:pt x="177" y="1"/>
                    <a:pt x="0" y="189"/>
                    <a:pt x="65" y="412"/>
                  </a:cubicBezTo>
                  <a:cubicBezTo>
                    <a:pt x="90" y="530"/>
                    <a:pt x="186" y="579"/>
                    <a:pt x="294" y="579"/>
                  </a:cubicBezTo>
                  <a:cubicBezTo>
                    <a:pt x="505" y="579"/>
                    <a:pt x="764" y="394"/>
                    <a:pt x="640" y="187"/>
                  </a:cubicBezTo>
                  <a:cubicBezTo>
                    <a:pt x="627" y="137"/>
                    <a:pt x="602" y="100"/>
                    <a:pt x="565" y="75"/>
                  </a:cubicBezTo>
                  <a:cubicBezTo>
                    <a:pt x="504" y="23"/>
                    <a:pt x="436" y="1"/>
                    <a:pt x="3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-138449" y="335592"/>
              <a:ext cx="36367" cy="31980"/>
            </a:xfrm>
            <a:custGeom>
              <a:rect b="b" l="l" r="r" t="t"/>
              <a:pathLst>
                <a:path extrusionOk="0" h="627" w="713">
                  <a:moveTo>
                    <a:pt x="385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13" y="598"/>
                    <a:pt x="350" y="623"/>
                  </a:cubicBezTo>
                  <a:cubicBezTo>
                    <a:pt x="366" y="625"/>
                    <a:pt x="381" y="626"/>
                    <a:pt x="396" y="626"/>
                  </a:cubicBezTo>
                  <a:cubicBezTo>
                    <a:pt x="540" y="626"/>
                    <a:pt x="666" y="520"/>
                    <a:pt x="700" y="373"/>
                  </a:cubicBezTo>
                  <a:cubicBezTo>
                    <a:pt x="713" y="285"/>
                    <a:pt x="688" y="198"/>
                    <a:pt x="638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-109785" y="263574"/>
              <a:ext cx="35755" cy="31623"/>
            </a:xfrm>
            <a:custGeom>
              <a:rect b="b" l="l" r="r" t="t"/>
              <a:pathLst>
                <a:path extrusionOk="0" h="620" w="701">
                  <a:moveTo>
                    <a:pt x="349" y="1"/>
                  </a:moveTo>
                  <a:cubicBezTo>
                    <a:pt x="312" y="1"/>
                    <a:pt x="274" y="8"/>
                    <a:pt x="238" y="23"/>
                  </a:cubicBezTo>
                  <a:cubicBezTo>
                    <a:pt x="76" y="85"/>
                    <a:pt x="1" y="260"/>
                    <a:pt x="63" y="422"/>
                  </a:cubicBezTo>
                  <a:cubicBezTo>
                    <a:pt x="111" y="546"/>
                    <a:pt x="224" y="619"/>
                    <a:pt x="347" y="619"/>
                  </a:cubicBezTo>
                  <a:cubicBezTo>
                    <a:pt x="385" y="619"/>
                    <a:pt x="425" y="612"/>
                    <a:pt x="463" y="597"/>
                  </a:cubicBezTo>
                  <a:cubicBezTo>
                    <a:pt x="613" y="535"/>
                    <a:pt x="701" y="360"/>
                    <a:pt x="638" y="198"/>
                  </a:cubicBezTo>
                  <a:cubicBezTo>
                    <a:pt x="591" y="74"/>
                    <a:pt x="470" y="1"/>
                    <a:pt x="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-168389" y="138715"/>
              <a:ext cx="35704" cy="31521"/>
            </a:xfrm>
            <a:custGeom>
              <a:rect b="b" l="l" r="r" t="t"/>
              <a:pathLst>
                <a:path extrusionOk="0" h="618" w="700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75" y="84"/>
                    <a:pt x="0" y="271"/>
                    <a:pt x="63" y="421"/>
                  </a:cubicBezTo>
                  <a:cubicBezTo>
                    <a:pt x="110" y="545"/>
                    <a:pt x="223" y="618"/>
                    <a:pt x="346" y="618"/>
                  </a:cubicBezTo>
                  <a:cubicBezTo>
                    <a:pt x="385" y="618"/>
                    <a:pt x="424" y="611"/>
                    <a:pt x="462" y="596"/>
                  </a:cubicBezTo>
                  <a:cubicBezTo>
                    <a:pt x="612" y="534"/>
                    <a:pt x="700" y="359"/>
                    <a:pt x="637" y="196"/>
                  </a:cubicBezTo>
                  <a:cubicBezTo>
                    <a:pt x="589" y="80"/>
                    <a:pt x="472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29203" y="282395"/>
              <a:ext cx="42283" cy="31929"/>
            </a:xfrm>
            <a:custGeom>
              <a:rect b="b" l="l" r="r" t="t"/>
              <a:pathLst>
                <a:path extrusionOk="0" h="626" w="829">
                  <a:moveTo>
                    <a:pt x="431" y="1"/>
                  </a:moveTo>
                  <a:cubicBezTo>
                    <a:pt x="417" y="1"/>
                    <a:pt x="402" y="1"/>
                    <a:pt x="387" y="3"/>
                  </a:cubicBezTo>
                  <a:cubicBezTo>
                    <a:pt x="100" y="28"/>
                    <a:pt x="0" y="378"/>
                    <a:pt x="225" y="553"/>
                  </a:cubicBezTo>
                  <a:cubicBezTo>
                    <a:pt x="285" y="602"/>
                    <a:pt x="354" y="625"/>
                    <a:pt x="422" y="625"/>
                  </a:cubicBezTo>
                  <a:cubicBezTo>
                    <a:pt x="511" y="625"/>
                    <a:pt x="599" y="586"/>
                    <a:pt x="662" y="516"/>
                  </a:cubicBezTo>
                  <a:cubicBezTo>
                    <a:pt x="828" y="303"/>
                    <a:pt x="680" y="1"/>
                    <a:pt x="4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-23638" y="142846"/>
              <a:ext cx="37489" cy="31980"/>
            </a:xfrm>
            <a:custGeom>
              <a:rect b="b" l="l" r="r" t="t"/>
              <a:pathLst>
                <a:path extrusionOk="0" h="627" w="735">
                  <a:moveTo>
                    <a:pt x="401" y="1"/>
                  </a:moveTo>
                  <a:cubicBezTo>
                    <a:pt x="188" y="1"/>
                    <a:pt x="0" y="237"/>
                    <a:pt x="124" y="465"/>
                  </a:cubicBezTo>
                  <a:cubicBezTo>
                    <a:pt x="189" y="577"/>
                    <a:pt x="293" y="627"/>
                    <a:pt x="396" y="627"/>
                  </a:cubicBezTo>
                  <a:cubicBezTo>
                    <a:pt x="567" y="627"/>
                    <a:pt x="735" y="489"/>
                    <a:pt x="711" y="278"/>
                  </a:cubicBezTo>
                  <a:cubicBezTo>
                    <a:pt x="711" y="253"/>
                    <a:pt x="711" y="228"/>
                    <a:pt x="699" y="203"/>
                  </a:cubicBezTo>
                  <a:cubicBezTo>
                    <a:pt x="674" y="153"/>
                    <a:pt x="649" y="103"/>
                    <a:pt x="599" y="78"/>
                  </a:cubicBezTo>
                  <a:cubicBezTo>
                    <a:pt x="536" y="24"/>
                    <a:pt x="467" y="1"/>
                    <a:pt x="4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-34553" y="221495"/>
              <a:ext cx="35755" cy="31572"/>
            </a:xfrm>
            <a:custGeom>
              <a:rect b="b" l="l" r="r" t="t"/>
              <a:pathLst>
                <a:path extrusionOk="0" h="619" w="701">
                  <a:moveTo>
                    <a:pt x="354" y="1"/>
                  </a:moveTo>
                  <a:cubicBezTo>
                    <a:pt x="316" y="1"/>
                    <a:pt x="276" y="8"/>
                    <a:pt x="238" y="23"/>
                  </a:cubicBezTo>
                  <a:cubicBezTo>
                    <a:pt x="88" y="85"/>
                    <a:pt x="0" y="260"/>
                    <a:pt x="63" y="423"/>
                  </a:cubicBezTo>
                  <a:cubicBezTo>
                    <a:pt x="111" y="539"/>
                    <a:pt x="236" y="618"/>
                    <a:pt x="359" y="618"/>
                  </a:cubicBezTo>
                  <a:cubicBezTo>
                    <a:pt x="394" y="618"/>
                    <a:pt x="429" y="612"/>
                    <a:pt x="463" y="598"/>
                  </a:cubicBezTo>
                  <a:cubicBezTo>
                    <a:pt x="625" y="535"/>
                    <a:pt x="700" y="360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-74694" y="-8280"/>
              <a:ext cx="34224" cy="30807"/>
            </a:xfrm>
            <a:custGeom>
              <a:rect b="b" l="l" r="r" t="t"/>
              <a:pathLst>
                <a:path extrusionOk="0" h="604" w="671">
                  <a:moveTo>
                    <a:pt x="314" y="1"/>
                  </a:moveTo>
                  <a:cubicBezTo>
                    <a:pt x="161" y="1"/>
                    <a:pt x="35" y="108"/>
                    <a:pt x="13" y="266"/>
                  </a:cubicBezTo>
                  <a:cubicBezTo>
                    <a:pt x="0" y="341"/>
                    <a:pt x="13" y="416"/>
                    <a:pt x="63" y="491"/>
                  </a:cubicBezTo>
                  <a:cubicBezTo>
                    <a:pt x="126" y="570"/>
                    <a:pt x="209" y="604"/>
                    <a:pt x="291" y="604"/>
                  </a:cubicBezTo>
                  <a:cubicBezTo>
                    <a:pt x="482" y="604"/>
                    <a:pt x="670" y="419"/>
                    <a:pt x="600" y="191"/>
                  </a:cubicBezTo>
                  <a:cubicBezTo>
                    <a:pt x="587" y="166"/>
                    <a:pt x="575" y="141"/>
                    <a:pt x="562" y="129"/>
                  </a:cubicBezTo>
                  <a:cubicBezTo>
                    <a:pt x="512" y="54"/>
                    <a:pt x="438" y="16"/>
                    <a:pt x="363" y="4"/>
                  </a:cubicBezTo>
                  <a:cubicBezTo>
                    <a:pt x="346" y="2"/>
                    <a:pt x="330" y="1"/>
                    <a:pt x="3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-105296" y="92199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88" y="83"/>
                    <a:pt x="0" y="258"/>
                    <a:pt x="63" y="421"/>
                  </a:cubicBezTo>
                  <a:cubicBezTo>
                    <a:pt x="110" y="545"/>
                    <a:pt x="231" y="618"/>
                    <a:pt x="352" y="618"/>
                  </a:cubicBezTo>
                  <a:cubicBezTo>
                    <a:pt x="389" y="618"/>
                    <a:pt x="427" y="611"/>
                    <a:pt x="463" y="596"/>
                  </a:cubicBezTo>
                  <a:cubicBezTo>
                    <a:pt x="625" y="533"/>
                    <a:pt x="700" y="358"/>
                    <a:pt x="638" y="196"/>
                  </a:cubicBezTo>
                  <a:cubicBezTo>
                    <a:pt x="589" y="79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-101879" y="180947"/>
              <a:ext cx="37234" cy="29736"/>
            </a:xfrm>
            <a:custGeom>
              <a:rect b="b" l="l" r="r" t="t"/>
              <a:pathLst>
                <a:path extrusionOk="0" h="583" w="730">
                  <a:moveTo>
                    <a:pt x="400" y="0"/>
                  </a:moveTo>
                  <a:cubicBezTo>
                    <a:pt x="188" y="0"/>
                    <a:pt x="1" y="224"/>
                    <a:pt x="121" y="455"/>
                  </a:cubicBezTo>
                  <a:cubicBezTo>
                    <a:pt x="171" y="518"/>
                    <a:pt x="233" y="568"/>
                    <a:pt x="321" y="580"/>
                  </a:cubicBezTo>
                  <a:cubicBezTo>
                    <a:pt x="332" y="582"/>
                    <a:pt x="344" y="582"/>
                    <a:pt x="355" y="582"/>
                  </a:cubicBezTo>
                  <a:cubicBezTo>
                    <a:pt x="564" y="582"/>
                    <a:pt x="729" y="369"/>
                    <a:pt x="658" y="168"/>
                  </a:cubicBezTo>
                  <a:cubicBezTo>
                    <a:pt x="646" y="143"/>
                    <a:pt x="633" y="118"/>
                    <a:pt x="621" y="93"/>
                  </a:cubicBezTo>
                  <a:cubicBezTo>
                    <a:pt x="552" y="28"/>
                    <a:pt x="475" y="0"/>
                    <a:pt x="4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-162422" y="25434"/>
              <a:ext cx="37132" cy="29838"/>
            </a:xfrm>
            <a:custGeom>
              <a:rect b="b" l="l" r="r" t="t"/>
              <a:pathLst>
                <a:path extrusionOk="0" h="585" w="728">
                  <a:moveTo>
                    <a:pt x="406" y="0"/>
                  </a:moveTo>
                  <a:cubicBezTo>
                    <a:pt x="195" y="0"/>
                    <a:pt x="0" y="227"/>
                    <a:pt x="121" y="468"/>
                  </a:cubicBezTo>
                  <a:cubicBezTo>
                    <a:pt x="171" y="530"/>
                    <a:pt x="246" y="568"/>
                    <a:pt x="320" y="580"/>
                  </a:cubicBezTo>
                  <a:cubicBezTo>
                    <a:pt x="338" y="583"/>
                    <a:pt x="355" y="584"/>
                    <a:pt x="372" y="584"/>
                  </a:cubicBezTo>
                  <a:cubicBezTo>
                    <a:pt x="583" y="584"/>
                    <a:pt x="727" y="376"/>
                    <a:pt x="658" y="168"/>
                  </a:cubicBezTo>
                  <a:cubicBezTo>
                    <a:pt x="645" y="143"/>
                    <a:pt x="633" y="118"/>
                    <a:pt x="620" y="93"/>
                  </a:cubicBezTo>
                  <a:cubicBezTo>
                    <a:pt x="556" y="28"/>
                    <a:pt x="480" y="0"/>
                    <a:pt x="4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-17365" y="57924"/>
              <a:ext cx="31929" cy="29073"/>
            </a:xfrm>
            <a:custGeom>
              <a:rect b="b" l="l" r="r" t="t"/>
              <a:pathLst>
                <a:path extrusionOk="0" h="570" w="626">
                  <a:moveTo>
                    <a:pt x="313" y="1"/>
                  </a:moveTo>
                  <a:cubicBezTo>
                    <a:pt x="188" y="1"/>
                    <a:pt x="63" y="69"/>
                    <a:pt x="13" y="218"/>
                  </a:cubicBezTo>
                  <a:cubicBezTo>
                    <a:pt x="1" y="293"/>
                    <a:pt x="26" y="381"/>
                    <a:pt x="76" y="443"/>
                  </a:cubicBezTo>
                  <a:cubicBezTo>
                    <a:pt x="113" y="506"/>
                    <a:pt x="188" y="555"/>
                    <a:pt x="276" y="568"/>
                  </a:cubicBezTo>
                  <a:cubicBezTo>
                    <a:pt x="286" y="569"/>
                    <a:pt x="296" y="569"/>
                    <a:pt x="306" y="569"/>
                  </a:cubicBezTo>
                  <a:cubicBezTo>
                    <a:pt x="433" y="569"/>
                    <a:pt x="554" y="496"/>
                    <a:pt x="601" y="381"/>
                  </a:cubicBezTo>
                  <a:cubicBezTo>
                    <a:pt x="613" y="356"/>
                    <a:pt x="626" y="331"/>
                    <a:pt x="626" y="306"/>
                  </a:cubicBezTo>
                  <a:cubicBezTo>
                    <a:pt x="626" y="110"/>
                    <a:pt x="470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45116" y="211804"/>
              <a:ext cx="38917" cy="30654"/>
            </a:xfrm>
            <a:custGeom>
              <a:rect b="b" l="l" r="r" t="t"/>
              <a:pathLst>
                <a:path extrusionOk="0" h="601" w="763">
                  <a:moveTo>
                    <a:pt x="400" y="0"/>
                  </a:moveTo>
                  <a:cubicBezTo>
                    <a:pt x="50" y="25"/>
                    <a:pt x="1" y="513"/>
                    <a:pt x="338" y="600"/>
                  </a:cubicBezTo>
                  <a:cubicBezTo>
                    <a:pt x="688" y="600"/>
                    <a:pt x="763" y="100"/>
                    <a:pt x="4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-39042" y="308560"/>
              <a:ext cx="35755" cy="31266"/>
            </a:xfrm>
            <a:custGeom>
              <a:rect b="b" l="l" r="r" t="t"/>
              <a:pathLst>
                <a:path extrusionOk="0" h="613" w="701">
                  <a:moveTo>
                    <a:pt x="335" y="0"/>
                  </a:moveTo>
                  <a:cubicBezTo>
                    <a:pt x="302" y="0"/>
                    <a:pt x="269" y="5"/>
                    <a:pt x="238" y="15"/>
                  </a:cubicBezTo>
                  <a:cubicBezTo>
                    <a:pt x="76" y="78"/>
                    <a:pt x="1" y="265"/>
                    <a:pt x="63" y="415"/>
                  </a:cubicBezTo>
                  <a:cubicBezTo>
                    <a:pt x="111" y="539"/>
                    <a:pt x="224" y="612"/>
                    <a:pt x="347" y="612"/>
                  </a:cubicBezTo>
                  <a:cubicBezTo>
                    <a:pt x="385" y="612"/>
                    <a:pt x="425" y="605"/>
                    <a:pt x="463" y="590"/>
                  </a:cubicBezTo>
                  <a:cubicBezTo>
                    <a:pt x="613" y="528"/>
                    <a:pt x="701" y="353"/>
                    <a:pt x="638" y="203"/>
                  </a:cubicBezTo>
                  <a:cubicBezTo>
                    <a:pt x="589" y="74"/>
                    <a:pt x="460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-64493" y="378946"/>
              <a:ext cx="38662" cy="31878"/>
            </a:xfrm>
            <a:custGeom>
              <a:rect b="b" l="l" r="r" t="t"/>
              <a:pathLst>
                <a:path extrusionOk="0" h="625" w="758">
                  <a:moveTo>
                    <a:pt x="386" y="1"/>
                  </a:moveTo>
                  <a:cubicBezTo>
                    <a:pt x="348" y="1"/>
                    <a:pt x="311" y="8"/>
                    <a:pt x="275" y="22"/>
                  </a:cubicBezTo>
                  <a:cubicBezTo>
                    <a:pt x="13" y="110"/>
                    <a:pt x="0" y="485"/>
                    <a:pt x="250" y="597"/>
                  </a:cubicBezTo>
                  <a:cubicBezTo>
                    <a:pt x="294" y="616"/>
                    <a:pt x="339" y="625"/>
                    <a:pt x="381" y="625"/>
                  </a:cubicBezTo>
                  <a:cubicBezTo>
                    <a:pt x="591" y="625"/>
                    <a:pt x="758" y="416"/>
                    <a:pt x="675" y="197"/>
                  </a:cubicBezTo>
                  <a:cubicBezTo>
                    <a:pt x="627" y="74"/>
                    <a:pt x="507" y="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-138347" y="-46789"/>
              <a:ext cx="37744" cy="28104"/>
            </a:xfrm>
            <a:custGeom>
              <a:rect b="b" l="l" r="r" t="t"/>
              <a:pathLst>
                <a:path extrusionOk="0" h="551" w="740">
                  <a:moveTo>
                    <a:pt x="356" y="0"/>
                  </a:moveTo>
                  <a:cubicBezTo>
                    <a:pt x="175" y="0"/>
                    <a:pt x="0" y="158"/>
                    <a:pt x="48" y="384"/>
                  </a:cubicBezTo>
                  <a:cubicBezTo>
                    <a:pt x="74" y="502"/>
                    <a:pt x="168" y="551"/>
                    <a:pt x="274" y="551"/>
                  </a:cubicBezTo>
                  <a:cubicBezTo>
                    <a:pt x="483" y="551"/>
                    <a:pt x="739" y="366"/>
                    <a:pt x="623" y="159"/>
                  </a:cubicBezTo>
                  <a:cubicBezTo>
                    <a:pt x="557" y="48"/>
                    <a:pt x="456" y="0"/>
                    <a:pt x="3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260559" y="195381"/>
              <a:ext cx="34122" cy="31164"/>
            </a:xfrm>
            <a:custGeom>
              <a:rect b="b" l="l" r="r" t="t"/>
              <a:pathLst>
                <a:path extrusionOk="0" h="611" w="669">
                  <a:moveTo>
                    <a:pt x="339" y="0"/>
                  </a:moveTo>
                  <a:cubicBezTo>
                    <a:pt x="252" y="0"/>
                    <a:pt x="164" y="36"/>
                    <a:pt x="100" y="110"/>
                  </a:cubicBezTo>
                  <a:cubicBezTo>
                    <a:pt x="0" y="247"/>
                    <a:pt x="25" y="435"/>
                    <a:pt x="150" y="547"/>
                  </a:cubicBezTo>
                  <a:cubicBezTo>
                    <a:pt x="207" y="591"/>
                    <a:pt x="271" y="610"/>
                    <a:pt x="334" y="610"/>
                  </a:cubicBezTo>
                  <a:cubicBezTo>
                    <a:pt x="506" y="610"/>
                    <a:pt x="669" y="465"/>
                    <a:pt x="650" y="272"/>
                  </a:cubicBezTo>
                  <a:cubicBezTo>
                    <a:pt x="650" y="247"/>
                    <a:pt x="638" y="222"/>
                    <a:pt x="638" y="197"/>
                  </a:cubicBezTo>
                  <a:cubicBezTo>
                    <a:pt x="580" y="67"/>
                    <a:pt x="460" y="0"/>
                    <a:pt x="3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340840" y="149273"/>
              <a:ext cx="36418" cy="32133"/>
            </a:xfrm>
            <a:custGeom>
              <a:rect b="b" l="l" r="r" t="t"/>
              <a:pathLst>
                <a:path extrusionOk="0" h="630" w="714">
                  <a:moveTo>
                    <a:pt x="389" y="0"/>
                  </a:moveTo>
                  <a:cubicBezTo>
                    <a:pt x="285" y="0"/>
                    <a:pt x="183" y="50"/>
                    <a:pt x="126" y="152"/>
                  </a:cubicBezTo>
                  <a:cubicBezTo>
                    <a:pt x="1" y="339"/>
                    <a:pt x="126" y="602"/>
                    <a:pt x="351" y="627"/>
                  </a:cubicBezTo>
                  <a:cubicBezTo>
                    <a:pt x="365" y="629"/>
                    <a:pt x="379" y="630"/>
                    <a:pt x="393" y="630"/>
                  </a:cubicBezTo>
                  <a:cubicBezTo>
                    <a:pt x="540" y="630"/>
                    <a:pt x="678" y="513"/>
                    <a:pt x="701" y="364"/>
                  </a:cubicBezTo>
                  <a:cubicBezTo>
                    <a:pt x="713" y="314"/>
                    <a:pt x="701" y="264"/>
                    <a:pt x="688" y="214"/>
                  </a:cubicBezTo>
                  <a:cubicBezTo>
                    <a:pt x="676" y="189"/>
                    <a:pt x="663" y="164"/>
                    <a:pt x="651" y="139"/>
                  </a:cubicBezTo>
                  <a:cubicBezTo>
                    <a:pt x="589" y="47"/>
                    <a:pt x="489" y="0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195630" y="121628"/>
              <a:ext cx="40294" cy="32235"/>
            </a:xfrm>
            <a:custGeom>
              <a:rect b="b" l="l" r="r" t="t"/>
              <a:pathLst>
                <a:path extrusionOk="0" h="632" w="790">
                  <a:moveTo>
                    <a:pt x="412" y="0"/>
                  </a:moveTo>
                  <a:cubicBezTo>
                    <a:pt x="200" y="0"/>
                    <a:pt x="0" y="222"/>
                    <a:pt x="124" y="469"/>
                  </a:cubicBezTo>
                  <a:cubicBezTo>
                    <a:pt x="187" y="583"/>
                    <a:pt x="289" y="631"/>
                    <a:pt x="391" y="631"/>
                  </a:cubicBezTo>
                  <a:cubicBezTo>
                    <a:pt x="590" y="631"/>
                    <a:pt x="790" y="446"/>
                    <a:pt x="699" y="206"/>
                  </a:cubicBezTo>
                  <a:cubicBezTo>
                    <a:pt x="686" y="181"/>
                    <a:pt x="674" y="156"/>
                    <a:pt x="661" y="131"/>
                  </a:cubicBezTo>
                  <a:cubicBezTo>
                    <a:pt x="591" y="39"/>
                    <a:pt x="500" y="0"/>
                    <a:pt x="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220112" y="36349"/>
              <a:ext cx="34734" cy="32031"/>
            </a:xfrm>
            <a:custGeom>
              <a:rect b="b" l="l" r="r" t="t"/>
              <a:pathLst>
                <a:path extrusionOk="0" h="628" w="681">
                  <a:moveTo>
                    <a:pt x="331" y="1"/>
                  </a:moveTo>
                  <a:cubicBezTo>
                    <a:pt x="161" y="1"/>
                    <a:pt x="1" y="149"/>
                    <a:pt x="19" y="354"/>
                  </a:cubicBezTo>
                  <a:cubicBezTo>
                    <a:pt x="42" y="524"/>
                    <a:pt x="185" y="628"/>
                    <a:pt x="333" y="628"/>
                  </a:cubicBezTo>
                  <a:cubicBezTo>
                    <a:pt x="423" y="628"/>
                    <a:pt x="515" y="589"/>
                    <a:pt x="581" y="504"/>
                  </a:cubicBezTo>
                  <a:cubicBezTo>
                    <a:pt x="681" y="379"/>
                    <a:pt x="668" y="179"/>
                    <a:pt x="531" y="79"/>
                  </a:cubicBezTo>
                  <a:cubicBezTo>
                    <a:pt x="470" y="25"/>
                    <a:pt x="400" y="1"/>
                    <a:pt x="3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294987" y="34513"/>
              <a:ext cx="38713" cy="32082"/>
            </a:xfrm>
            <a:custGeom>
              <a:rect b="b" l="l" r="r" t="t"/>
              <a:pathLst>
                <a:path extrusionOk="0" h="629" w="759">
                  <a:moveTo>
                    <a:pt x="388" y="1"/>
                  </a:moveTo>
                  <a:cubicBezTo>
                    <a:pt x="285" y="1"/>
                    <a:pt x="182" y="51"/>
                    <a:pt x="125" y="152"/>
                  </a:cubicBezTo>
                  <a:cubicBezTo>
                    <a:pt x="0" y="340"/>
                    <a:pt x="125" y="590"/>
                    <a:pt x="350" y="627"/>
                  </a:cubicBezTo>
                  <a:cubicBezTo>
                    <a:pt x="362" y="628"/>
                    <a:pt x="374" y="629"/>
                    <a:pt x="386" y="629"/>
                  </a:cubicBezTo>
                  <a:cubicBezTo>
                    <a:pt x="605" y="629"/>
                    <a:pt x="759" y="416"/>
                    <a:pt x="688" y="202"/>
                  </a:cubicBezTo>
                  <a:cubicBezTo>
                    <a:pt x="675" y="177"/>
                    <a:pt x="663" y="165"/>
                    <a:pt x="650" y="140"/>
                  </a:cubicBezTo>
                  <a:cubicBezTo>
                    <a:pt x="589" y="48"/>
                    <a:pt x="488" y="1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369556" y="77458"/>
              <a:ext cx="35755" cy="31623"/>
            </a:xfrm>
            <a:custGeom>
              <a:rect b="b" l="l" r="r" t="t"/>
              <a:pathLst>
                <a:path extrusionOk="0" h="620" w="701">
                  <a:moveTo>
                    <a:pt x="354" y="1"/>
                  </a:moveTo>
                  <a:cubicBezTo>
                    <a:pt x="316" y="1"/>
                    <a:pt x="276" y="8"/>
                    <a:pt x="238" y="23"/>
                  </a:cubicBezTo>
                  <a:cubicBezTo>
                    <a:pt x="88" y="85"/>
                    <a:pt x="0" y="260"/>
                    <a:pt x="63" y="422"/>
                  </a:cubicBezTo>
                  <a:cubicBezTo>
                    <a:pt x="110" y="546"/>
                    <a:pt x="223" y="619"/>
                    <a:pt x="347" y="619"/>
                  </a:cubicBezTo>
                  <a:cubicBezTo>
                    <a:pt x="385" y="619"/>
                    <a:pt x="424" y="612"/>
                    <a:pt x="463" y="597"/>
                  </a:cubicBezTo>
                  <a:cubicBezTo>
                    <a:pt x="625" y="535"/>
                    <a:pt x="700" y="360"/>
                    <a:pt x="638" y="197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168904" y="-95600"/>
              <a:ext cx="36877" cy="32235"/>
            </a:xfrm>
            <a:custGeom>
              <a:rect b="b" l="l" r="r" t="t"/>
              <a:pathLst>
                <a:path extrusionOk="0" h="632" w="723">
                  <a:moveTo>
                    <a:pt x="349" y="0"/>
                  </a:moveTo>
                  <a:cubicBezTo>
                    <a:pt x="196" y="0"/>
                    <a:pt x="71" y="107"/>
                    <a:pt x="48" y="254"/>
                  </a:cubicBezTo>
                  <a:cubicBezTo>
                    <a:pt x="1" y="453"/>
                    <a:pt x="153" y="631"/>
                    <a:pt x="347" y="631"/>
                  </a:cubicBezTo>
                  <a:cubicBezTo>
                    <a:pt x="360" y="631"/>
                    <a:pt x="372" y="630"/>
                    <a:pt x="385" y="629"/>
                  </a:cubicBezTo>
                  <a:cubicBezTo>
                    <a:pt x="598" y="604"/>
                    <a:pt x="723" y="391"/>
                    <a:pt x="635" y="191"/>
                  </a:cubicBezTo>
                  <a:cubicBezTo>
                    <a:pt x="598" y="91"/>
                    <a:pt x="498" y="16"/>
                    <a:pt x="398" y="4"/>
                  </a:cubicBezTo>
                  <a:cubicBezTo>
                    <a:pt x="381" y="2"/>
                    <a:pt x="365" y="0"/>
                    <a:pt x="3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138199" y="-23582"/>
              <a:ext cx="40396" cy="31368"/>
            </a:xfrm>
            <a:custGeom>
              <a:rect b="b" l="l" r="r" t="t"/>
              <a:pathLst>
                <a:path extrusionOk="0" h="615" w="792">
                  <a:moveTo>
                    <a:pt x="340" y="1"/>
                  </a:moveTo>
                  <a:cubicBezTo>
                    <a:pt x="251" y="1"/>
                    <a:pt x="164" y="39"/>
                    <a:pt x="100" y="117"/>
                  </a:cubicBezTo>
                  <a:cubicBezTo>
                    <a:pt x="0" y="254"/>
                    <a:pt x="25" y="441"/>
                    <a:pt x="150" y="541"/>
                  </a:cubicBezTo>
                  <a:cubicBezTo>
                    <a:pt x="195" y="593"/>
                    <a:pt x="247" y="615"/>
                    <a:pt x="301" y="615"/>
                  </a:cubicBezTo>
                  <a:cubicBezTo>
                    <a:pt x="534" y="615"/>
                    <a:pt x="791" y="209"/>
                    <a:pt x="537" y="67"/>
                  </a:cubicBezTo>
                  <a:cubicBezTo>
                    <a:pt x="478" y="23"/>
                    <a:pt x="409" y="1"/>
                    <a:pt x="3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310901" y="-46840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54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2" y="539"/>
                    <a:pt x="228" y="618"/>
                    <a:pt x="354" y="618"/>
                  </a:cubicBezTo>
                  <a:cubicBezTo>
                    <a:pt x="390" y="618"/>
                    <a:pt x="427" y="611"/>
                    <a:pt x="463" y="598"/>
                  </a:cubicBezTo>
                  <a:cubicBezTo>
                    <a:pt x="625" y="535"/>
                    <a:pt x="700" y="348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508288" y="100002"/>
              <a:ext cx="37846" cy="28308"/>
            </a:xfrm>
            <a:custGeom>
              <a:rect b="b" l="l" r="r" t="t"/>
              <a:pathLst>
                <a:path extrusionOk="0" h="555" w="742">
                  <a:moveTo>
                    <a:pt x="539" y="1"/>
                  </a:moveTo>
                  <a:cubicBezTo>
                    <a:pt x="312" y="1"/>
                    <a:pt x="0" y="316"/>
                    <a:pt x="242" y="493"/>
                  </a:cubicBezTo>
                  <a:cubicBezTo>
                    <a:pt x="294" y="535"/>
                    <a:pt x="359" y="554"/>
                    <a:pt x="425" y="554"/>
                  </a:cubicBezTo>
                  <a:cubicBezTo>
                    <a:pt x="517" y="554"/>
                    <a:pt x="609" y="516"/>
                    <a:pt x="667" y="443"/>
                  </a:cubicBezTo>
                  <a:cubicBezTo>
                    <a:pt x="717" y="380"/>
                    <a:pt x="742" y="293"/>
                    <a:pt x="742" y="218"/>
                  </a:cubicBezTo>
                  <a:cubicBezTo>
                    <a:pt x="729" y="180"/>
                    <a:pt x="729" y="155"/>
                    <a:pt x="717" y="130"/>
                  </a:cubicBezTo>
                  <a:cubicBezTo>
                    <a:pt x="685" y="38"/>
                    <a:pt x="617" y="1"/>
                    <a:pt x="5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456876" y="-42963"/>
              <a:ext cx="36826" cy="32337"/>
            </a:xfrm>
            <a:custGeom>
              <a:rect b="b" l="l" r="r" t="t"/>
              <a:pathLst>
                <a:path extrusionOk="0" h="634" w="722">
                  <a:moveTo>
                    <a:pt x="391" y="1"/>
                  </a:moveTo>
                  <a:cubicBezTo>
                    <a:pt x="298" y="1"/>
                    <a:pt x="208" y="43"/>
                    <a:pt x="150" y="122"/>
                  </a:cubicBezTo>
                  <a:cubicBezTo>
                    <a:pt x="0" y="297"/>
                    <a:pt x="88" y="559"/>
                    <a:pt x="300" y="621"/>
                  </a:cubicBezTo>
                  <a:cubicBezTo>
                    <a:pt x="330" y="630"/>
                    <a:pt x="359" y="634"/>
                    <a:pt x="388" y="634"/>
                  </a:cubicBezTo>
                  <a:cubicBezTo>
                    <a:pt x="574" y="634"/>
                    <a:pt x="722" y="467"/>
                    <a:pt x="700" y="272"/>
                  </a:cubicBezTo>
                  <a:cubicBezTo>
                    <a:pt x="688" y="247"/>
                    <a:pt x="688" y="222"/>
                    <a:pt x="675" y="197"/>
                  </a:cubicBezTo>
                  <a:cubicBezTo>
                    <a:pt x="663" y="147"/>
                    <a:pt x="625" y="97"/>
                    <a:pt x="588" y="72"/>
                  </a:cubicBezTo>
                  <a:cubicBezTo>
                    <a:pt x="529" y="24"/>
                    <a:pt x="459" y="1"/>
                    <a:pt x="3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445399" y="35482"/>
              <a:ext cx="35091" cy="31521"/>
            </a:xfrm>
            <a:custGeom>
              <a:rect b="b" l="l" r="r" t="t"/>
              <a:pathLst>
                <a:path extrusionOk="0" h="618" w="688">
                  <a:moveTo>
                    <a:pt x="342" y="0"/>
                  </a:moveTo>
                  <a:cubicBezTo>
                    <a:pt x="307" y="0"/>
                    <a:pt x="271" y="7"/>
                    <a:pt x="238" y="21"/>
                  </a:cubicBezTo>
                  <a:cubicBezTo>
                    <a:pt x="75" y="83"/>
                    <a:pt x="0" y="271"/>
                    <a:pt x="63" y="421"/>
                  </a:cubicBezTo>
                  <a:cubicBezTo>
                    <a:pt x="101" y="545"/>
                    <a:pt x="219" y="618"/>
                    <a:pt x="339" y="618"/>
                  </a:cubicBezTo>
                  <a:cubicBezTo>
                    <a:pt x="377" y="618"/>
                    <a:pt x="415" y="610"/>
                    <a:pt x="450" y="596"/>
                  </a:cubicBezTo>
                  <a:cubicBezTo>
                    <a:pt x="613" y="533"/>
                    <a:pt x="688" y="358"/>
                    <a:pt x="625" y="196"/>
                  </a:cubicBezTo>
                  <a:cubicBezTo>
                    <a:pt x="586" y="79"/>
                    <a:pt x="465" y="0"/>
                    <a:pt x="3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374656" y="-93917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75" y="83"/>
                    <a:pt x="0" y="271"/>
                    <a:pt x="63" y="421"/>
                  </a:cubicBezTo>
                  <a:cubicBezTo>
                    <a:pt x="110" y="545"/>
                    <a:pt x="223" y="618"/>
                    <a:pt x="346" y="618"/>
                  </a:cubicBezTo>
                  <a:cubicBezTo>
                    <a:pt x="385" y="618"/>
                    <a:pt x="424" y="611"/>
                    <a:pt x="463" y="596"/>
                  </a:cubicBezTo>
                  <a:cubicBezTo>
                    <a:pt x="613" y="533"/>
                    <a:pt x="700" y="358"/>
                    <a:pt x="638" y="196"/>
                  </a:cubicBezTo>
                  <a:cubicBezTo>
                    <a:pt x="589" y="79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110147" y="244243"/>
              <a:ext cx="38662" cy="32082"/>
            </a:xfrm>
            <a:custGeom>
              <a:rect b="b" l="l" r="r" t="t"/>
              <a:pathLst>
                <a:path extrusionOk="0" h="629" w="758">
                  <a:moveTo>
                    <a:pt x="380" y="0"/>
                  </a:moveTo>
                  <a:cubicBezTo>
                    <a:pt x="278" y="0"/>
                    <a:pt x="176" y="50"/>
                    <a:pt x="113" y="152"/>
                  </a:cubicBezTo>
                  <a:cubicBezTo>
                    <a:pt x="0" y="339"/>
                    <a:pt x="125" y="589"/>
                    <a:pt x="350" y="627"/>
                  </a:cubicBezTo>
                  <a:cubicBezTo>
                    <a:pt x="362" y="628"/>
                    <a:pt x="373" y="628"/>
                    <a:pt x="384" y="628"/>
                  </a:cubicBezTo>
                  <a:cubicBezTo>
                    <a:pt x="594" y="628"/>
                    <a:pt x="758" y="415"/>
                    <a:pt x="675" y="202"/>
                  </a:cubicBezTo>
                  <a:cubicBezTo>
                    <a:pt x="675" y="177"/>
                    <a:pt x="663" y="152"/>
                    <a:pt x="638" y="139"/>
                  </a:cubicBezTo>
                  <a:cubicBezTo>
                    <a:pt x="576" y="47"/>
                    <a:pt x="478" y="0"/>
                    <a:pt x="3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121470" y="162738"/>
              <a:ext cx="37795" cy="28257"/>
            </a:xfrm>
            <a:custGeom>
              <a:rect b="b" l="l" r="r" t="t"/>
              <a:pathLst>
                <a:path extrusionOk="0" h="554" w="741">
                  <a:moveTo>
                    <a:pt x="532" y="0"/>
                  </a:moveTo>
                  <a:cubicBezTo>
                    <a:pt x="306" y="0"/>
                    <a:pt x="1" y="312"/>
                    <a:pt x="241" y="487"/>
                  </a:cubicBezTo>
                  <a:cubicBezTo>
                    <a:pt x="295" y="531"/>
                    <a:pt x="363" y="553"/>
                    <a:pt x="431" y="553"/>
                  </a:cubicBezTo>
                  <a:cubicBezTo>
                    <a:pt x="520" y="553"/>
                    <a:pt x="609" y="515"/>
                    <a:pt x="665" y="437"/>
                  </a:cubicBezTo>
                  <a:cubicBezTo>
                    <a:pt x="715" y="375"/>
                    <a:pt x="740" y="300"/>
                    <a:pt x="740" y="213"/>
                  </a:cubicBezTo>
                  <a:cubicBezTo>
                    <a:pt x="728" y="188"/>
                    <a:pt x="728" y="163"/>
                    <a:pt x="715" y="138"/>
                  </a:cubicBezTo>
                  <a:cubicBezTo>
                    <a:pt x="683" y="40"/>
                    <a:pt x="612" y="0"/>
                    <a:pt x="5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53379" y="113570"/>
              <a:ext cx="38101" cy="32082"/>
            </a:xfrm>
            <a:custGeom>
              <a:rect b="b" l="l" r="r" t="t"/>
              <a:pathLst>
                <a:path extrusionOk="0" h="629" w="747">
                  <a:moveTo>
                    <a:pt x="376" y="0"/>
                  </a:moveTo>
                  <a:cubicBezTo>
                    <a:pt x="273" y="0"/>
                    <a:pt x="171" y="50"/>
                    <a:pt x="113" y="152"/>
                  </a:cubicBezTo>
                  <a:cubicBezTo>
                    <a:pt x="1" y="339"/>
                    <a:pt x="113" y="602"/>
                    <a:pt x="338" y="627"/>
                  </a:cubicBezTo>
                  <a:cubicBezTo>
                    <a:pt x="351" y="628"/>
                    <a:pt x="363" y="629"/>
                    <a:pt x="374" y="629"/>
                  </a:cubicBezTo>
                  <a:cubicBezTo>
                    <a:pt x="593" y="629"/>
                    <a:pt x="747" y="416"/>
                    <a:pt x="676" y="214"/>
                  </a:cubicBezTo>
                  <a:cubicBezTo>
                    <a:pt x="663" y="189"/>
                    <a:pt x="651" y="164"/>
                    <a:pt x="638" y="139"/>
                  </a:cubicBezTo>
                  <a:cubicBezTo>
                    <a:pt x="577" y="47"/>
                    <a:pt x="476" y="0"/>
                    <a:pt x="3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1405" y="-29396"/>
              <a:ext cx="38305" cy="28104"/>
            </a:xfrm>
            <a:custGeom>
              <a:rect b="b" l="l" r="r" t="t"/>
              <a:pathLst>
                <a:path extrusionOk="0" h="551" w="751">
                  <a:moveTo>
                    <a:pt x="542" y="1"/>
                  </a:moveTo>
                  <a:cubicBezTo>
                    <a:pt x="315" y="1"/>
                    <a:pt x="0" y="316"/>
                    <a:pt x="233" y="493"/>
                  </a:cubicBezTo>
                  <a:cubicBezTo>
                    <a:pt x="289" y="532"/>
                    <a:pt x="352" y="550"/>
                    <a:pt x="414" y="550"/>
                  </a:cubicBezTo>
                  <a:cubicBezTo>
                    <a:pt x="586" y="550"/>
                    <a:pt x="751" y="411"/>
                    <a:pt x="733" y="218"/>
                  </a:cubicBezTo>
                  <a:cubicBezTo>
                    <a:pt x="733" y="181"/>
                    <a:pt x="720" y="156"/>
                    <a:pt x="720" y="131"/>
                  </a:cubicBezTo>
                  <a:cubicBezTo>
                    <a:pt x="688" y="38"/>
                    <a:pt x="620" y="1"/>
                    <a:pt x="5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63223" y="28800"/>
              <a:ext cx="37693" cy="31572"/>
            </a:xfrm>
            <a:custGeom>
              <a:rect b="b" l="l" r="r" t="t"/>
              <a:pathLst>
                <a:path extrusionOk="0" h="619" w="739">
                  <a:moveTo>
                    <a:pt x="345" y="0"/>
                  </a:moveTo>
                  <a:cubicBezTo>
                    <a:pt x="71" y="0"/>
                    <a:pt x="0" y="614"/>
                    <a:pt x="324" y="614"/>
                  </a:cubicBezTo>
                  <a:cubicBezTo>
                    <a:pt x="327" y="614"/>
                    <a:pt x="330" y="614"/>
                    <a:pt x="333" y="614"/>
                  </a:cubicBezTo>
                  <a:cubicBezTo>
                    <a:pt x="350" y="617"/>
                    <a:pt x="366" y="618"/>
                    <a:pt x="382" y="618"/>
                  </a:cubicBezTo>
                  <a:cubicBezTo>
                    <a:pt x="584" y="618"/>
                    <a:pt x="739" y="410"/>
                    <a:pt x="658" y="202"/>
                  </a:cubicBezTo>
                  <a:cubicBezTo>
                    <a:pt x="658" y="177"/>
                    <a:pt x="645" y="152"/>
                    <a:pt x="620" y="127"/>
                  </a:cubicBezTo>
                  <a:cubicBezTo>
                    <a:pt x="583" y="64"/>
                    <a:pt x="508" y="27"/>
                    <a:pt x="420" y="14"/>
                  </a:cubicBezTo>
                  <a:cubicBezTo>
                    <a:pt x="394" y="5"/>
                    <a:pt x="369" y="0"/>
                    <a:pt x="3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380369" y="-6546"/>
              <a:ext cx="34224" cy="31215"/>
            </a:xfrm>
            <a:custGeom>
              <a:rect b="b" l="l" r="r" t="t"/>
              <a:pathLst>
                <a:path extrusionOk="0" h="612" w="671">
                  <a:moveTo>
                    <a:pt x="324" y="1"/>
                  </a:moveTo>
                  <a:cubicBezTo>
                    <a:pt x="183" y="1"/>
                    <a:pt x="44" y="96"/>
                    <a:pt x="13" y="257"/>
                  </a:cubicBezTo>
                  <a:cubicBezTo>
                    <a:pt x="1" y="345"/>
                    <a:pt x="13" y="420"/>
                    <a:pt x="63" y="495"/>
                  </a:cubicBezTo>
                  <a:cubicBezTo>
                    <a:pt x="113" y="557"/>
                    <a:pt x="188" y="595"/>
                    <a:pt x="263" y="607"/>
                  </a:cubicBezTo>
                  <a:cubicBezTo>
                    <a:pt x="281" y="610"/>
                    <a:pt x="298" y="611"/>
                    <a:pt x="315" y="611"/>
                  </a:cubicBezTo>
                  <a:cubicBezTo>
                    <a:pt x="525" y="611"/>
                    <a:pt x="670" y="403"/>
                    <a:pt x="601" y="195"/>
                  </a:cubicBezTo>
                  <a:cubicBezTo>
                    <a:pt x="588" y="170"/>
                    <a:pt x="576" y="145"/>
                    <a:pt x="563" y="120"/>
                  </a:cubicBezTo>
                  <a:cubicBezTo>
                    <a:pt x="501" y="38"/>
                    <a:pt x="412" y="1"/>
                    <a:pt x="3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231231" y="-37914"/>
              <a:ext cx="38662" cy="31980"/>
            </a:xfrm>
            <a:custGeom>
              <a:rect b="b" l="l" r="r" t="t"/>
              <a:pathLst>
                <a:path extrusionOk="0" h="627" w="758">
                  <a:moveTo>
                    <a:pt x="393" y="1"/>
                  </a:moveTo>
                  <a:cubicBezTo>
                    <a:pt x="288" y="1"/>
                    <a:pt x="184" y="51"/>
                    <a:pt x="126" y="148"/>
                  </a:cubicBezTo>
                  <a:cubicBezTo>
                    <a:pt x="1" y="348"/>
                    <a:pt x="126" y="597"/>
                    <a:pt x="350" y="622"/>
                  </a:cubicBezTo>
                  <a:cubicBezTo>
                    <a:pt x="368" y="625"/>
                    <a:pt x="385" y="627"/>
                    <a:pt x="402" y="627"/>
                  </a:cubicBezTo>
                  <a:cubicBezTo>
                    <a:pt x="612" y="627"/>
                    <a:pt x="757" y="418"/>
                    <a:pt x="688" y="210"/>
                  </a:cubicBezTo>
                  <a:cubicBezTo>
                    <a:pt x="675" y="185"/>
                    <a:pt x="663" y="160"/>
                    <a:pt x="650" y="135"/>
                  </a:cubicBezTo>
                  <a:cubicBezTo>
                    <a:pt x="590" y="44"/>
                    <a:pt x="492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273412" y="113723"/>
              <a:ext cx="36265" cy="31929"/>
            </a:xfrm>
            <a:custGeom>
              <a:rect b="b" l="l" r="r" t="t"/>
              <a:pathLst>
                <a:path extrusionOk="0" h="626" w="711">
                  <a:moveTo>
                    <a:pt x="338" y="0"/>
                  </a:moveTo>
                  <a:cubicBezTo>
                    <a:pt x="201" y="0"/>
                    <a:pt x="66" y="91"/>
                    <a:pt x="36" y="249"/>
                  </a:cubicBezTo>
                  <a:cubicBezTo>
                    <a:pt x="1" y="448"/>
                    <a:pt x="142" y="626"/>
                    <a:pt x="335" y="626"/>
                  </a:cubicBezTo>
                  <a:cubicBezTo>
                    <a:pt x="348" y="626"/>
                    <a:pt x="360" y="625"/>
                    <a:pt x="373" y="624"/>
                  </a:cubicBezTo>
                  <a:cubicBezTo>
                    <a:pt x="586" y="611"/>
                    <a:pt x="711" y="386"/>
                    <a:pt x="623" y="186"/>
                  </a:cubicBezTo>
                  <a:cubicBezTo>
                    <a:pt x="623" y="161"/>
                    <a:pt x="611" y="136"/>
                    <a:pt x="586" y="124"/>
                  </a:cubicBezTo>
                  <a:cubicBezTo>
                    <a:pt x="521" y="39"/>
                    <a:pt x="429" y="0"/>
                    <a:pt x="3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138250" y="75367"/>
              <a:ext cx="36214" cy="28920"/>
            </a:xfrm>
            <a:custGeom>
              <a:rect b="b" l="l" r="r" t="t"/>
              <a:pathLst>
                <a:path extrusionOk="0" h="567" w="710">
                  <a:moveTo>
                    <a:pt x="400" y="1"/>
                  </a:moveTo>
                  <a:cubicBezTo>
                    <a:pt x="192" y="1"/>
                    <a:pt x="0" y="219"/>
                    <a:pt x="112" y="451"/>
                  </a:cubicBezTo>
                  <a:cubicBezTo>
                    <a:pt x="180" y="531"/>
                    <a:pt x="266" y="566"/>
                    <a:pt x="349" y="566"/>
                  </a:cubicBezTo>
                  <a:cubicBezTo>
                    <a:pt x="536" y="566"/>
                    <a:pt x="710" y="389"/>
                    <a:pt x="649" y="164"/>
                  </a:cubicBezTo>
                  <a:cubicBezTo>
                    <a:pt x="636" y="139"/>
                    <a:pt x="624" y="114"/>
                    <a:pt x="611" y="89"/>
                  </a:cubicBezTo>
                  <a:cubicBezTo>
                    <a:pt x="547" y="27"/>
                    <a:pt x="473" y="1"/>
                    <a:pt x="4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74699" y="-71526"/>
              <a:ext cx="40141" cy="32235"/>
            </a:xfrm>
            <a:custGeom>
              <a:rect b="b" l="l" r="r" t="t"/>
              <a:pathLst>
                <a:path extrusionOk="0" h="632" w="787">
                  <a:moveTo>
                    <a:pt x="409" y="1"/>
                  </a:moveTo>
                  <a:cubicBezTo>
                    <a:pt x="198" y="1"/>
                    <a:pt x="1" y="223"/>
                    <a:pt x="133" y="469"/>
                  </a:cubicBezTo>
                  <a:cubicBezTo>
                    <a:pt x="192" y="583"/>
                    <a:pt x="291" y="632"/>
                    <a:pt x="391" y="632"/>
                  </a:cubicBezTo>
                  <a:cubicBezTo>
                    <a:pt x="587" y="632"/>
                    <a:pt x="786" y="447"/>
                    <a:pt x="695" y="207"/>
                  </a:cubicBezTo>
                  <a:cubicBezTo>
                    <a:pt x="683" y="182"/>
                    <a:pt x="670" y="157"/>
                    <a:pt x="658" y="132"/>
                  </a:cubicBezTo>
                  <a:cubicBezTo>
                    <a:pt x="588" y="40"/>
                    <a:pt x="497" y="1"/>
                    <a:pt x="4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189153" y="213538"/>
              <a:ext cx="34479" cy="31674"/>
            </a:xfrm>
            <a:custGeom>
              <a:rect b="b" l="l" r="r" t="t"/>
              <a:pathLst>
                <a:path extrusionOk="0" h="621" w="676">
                  <a:moveTo>
                    <a:pt x="320" y="0"/>
                  </a:moveTo>
                  <a:cubicBezTo>
                    <a:pt x="179" y="0"/>
                    <a:pt x="39" y="91"/>
                    <a:pt x="13" y="266"/>
                  </a:cubicBezTo>
                  <a:cubicBezTo>
                    <a:pt x="1" y="341"/>
                    <a:pt x="13" y="429"/>
                    <a:pt x="63" y="491"/>
                  </a:cubicBezTo>
                  <a:cubicBezTo>
                    <a:pt x="129" y="582"/>
                    <a:pt x="221" y="621"/>
                    <a:pt x="311" y="621"/>
                  </a:cubicBezTo>
                  <a:cubicBezTo>
                    <a:pt x="496" y="621"/>
                    <a:pt x="676" y="459"/>
                    <a:pt x="626" y="241"/>
                  </a:cubicBezTo>
                  <a:cubicBezTo>
                    <a:pt x="583" y="79"/>
                    <a:pt x="452" y="0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525069" y="25689"/>
              <a:ext cx="38917" cy="31266"/>
            </a:xfrm>
            <a:custGeom>
              <a:rect b="b" l="l" r="r" t="t"/>
              <a:pathLst>
                <a:path extrusionOk="0" h="613" w="763">
                  <a:moveTo>
                    <a:pt x="388" y="0"/>
                  </a:moveTo>
                  <a:cubicBezTo>
                    <a:pt x="51" y="25"/>
                    <a:pt x="1" y="513"/>
                    <a:pt x="325" y="613"/>
                  </a:cubicBezTo>
                  <a:lnTo>
                    <a:pt x="325" y="600"/>
                  </a:lnTo>
                  <a:cubicBezTo>
                    <a:pt x="675" y="600"/>
                    <a:pt x="763" y="113"/>
                    <a:pt x="4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432036" y="117599"/>
              <a:ext cx="35703" cy="31011"/>
            </a:xfrm>
            <a:custGeom>
              <a:rect b="b" l="l" r="r" t="t"/>
              <a:pathLst>
                <a:path extrusionOk="0" h="608" w="700">
                  <a:moveTo>
                    <a:pt x="354" y="1"/>
                  </a:moveTo>
                  <a:cubicBezTo>
                    <a:pt x="315" y="1"/>
                    <a:pt x="276" y="8"/>
                    <a:pt x="237" y="23"/>
                  </a:cubicBezTo>
                  <a:cubicBezTo>
                    <a:pt x="87" y="85"/>
                    <a:pt x="0" y="260"/>
                    <a:pt x="63" y="410"/>
                  </a:cubicBezTo>
                  <a:cubicBezTo>
                    <a:pt x="110" y="534"/>
                    <a:pt x="223" y="607"/>
                    <a:pt x="346" y="607"/>
                  </a:cubicBezTo>
                  <a:cubicBezTo>
                    <a:pt x="385" y="607"/>
                    <a:pt x="424" y="600"/>
                    <a:pt x="462" y="585"/>
                  </a:cubicBezTo>
                  <a:cubicBezTo>
                    <a:pt x="625" y="535"/>
                    <a:pt x="700" y="348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172474" y="308713"/>
              <a:ext cx="38968" cy="29226"/>
            </a:xfrm>
            <a:custGeom>
              <a:rect b="b" l="l" r="r" t="t"/>
              <a:pathLst>
                <a:path extrusionOk="0" h="573" w="764">
                  <a:moveTo>
                    <a:pt x="368" y="1"/>
                  </a:moveTo>
                  <a:cubicBezTo>
                    <a:pt x="176" y="1"/>
                    <a:pt x="0" y="186"/>
                    <a:pt x="65" y="400"/>
                  </a:cubicBezTo>
                  <a:cubicBezTo>
                    <a:pt x="91" y="523"/>
                    <a:pt x="187" y="572"/>
                    <a:pt x="296" y="572"/>
                  </a:cubicBezTo>
                  <a:cubicBezTo>
                    <a:pt x="506" y="572"/>
                    <a:pt x="764" y="385"/>
                    <a:pt x="640" y="187"/>
                  </a:cubicBezTo>
                  <a:cubicBezTo>
                    <a:pt x="628" y="137"/>
                    <a:pt x="603" y="100"/>
                    <a:pt x="565" y="62"/>
                  </a:cubicBezTo>
                  <a:lnTo>
                    <a:pt x="565" y="75"/>
                  </a:lnTo>
                  <a:cubicBezTo>
                    <a:pt x="504" y="23"/>
                    <a:pt x="435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414797" y="192831"/>
              <a:ext cx="38713" cy="31878"/>
            </a:xfrm>
            <a:custGeom>
              <a:rect b="b" l="l" r="r" t="t"/>
              <a:pathLst>
                <a:path extrusionOk="0" h="625" w="759">
                  <a:moveTo>
                    <a:pt x="392" y="1"/>
                  </a:moveTo>
                  <a:cubicBezTo>
                    <a:pt x="353" y="1"/>
                    <a:pt x="314" y="8"/>
                    <a:pt x="276" y="22"/>
                  </a:cubicBezTo>
                  <a:cubicBezTo>
                    <a:pt x="13" y="122"/>
                    <a:pt x="1" y="485"/>
                    <a:pt x="263" y="597"/>
                  </a:cubicBezTo>
                  <a:cubicBezTo>
                    <a:pt x="305" y="616"/>
                    <a:pt x="348" y="625"/>
                    <a:pt x="389" y="625"/>
                  </a:cubicBezTo>
                  <a:cubicBezTo>
                    <a:pt x="591" y="625"/>
                    <a:pt x="759" y="415"/>
                    <a:pt x="675" y="197"/>
                  </a:cubicBezTo>
                  <a:cubicBezTo>
                    <a:pt x="628" y="74"/>
                    <a:pt x="515" y="1"/>
                    <a:pt x="3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106933" y="326105"/>
              <a:ext cx="34479" cy="31725"/>
            </a:xfrm>
            <a:custGeom>
              <a:rect b="b" l="l" r="r" t="t"/>
              <a:pathLst>
                <a:path extrusionOk="0" h="622" w="676">
                  <a:moveTo>
                    <a:pt x="321" y="1"/>
                  </a:moveTo>
                  <a:cubicBezTo>
                    <a:pt x="285" y="1"/>
                    <a:pt x="249" y="7"/>
                    <a:pt x="213" y="21"/>
                  </a:cubicBezTo>
                  <a:cubicBezTo>
                    <a:pt x="163" y="46"/>
                    <a:pt x="126" y="71"/>
                    <a:pt x="101" y="109"/>
                  </a:cubicBezTo>
                  <a:cubicBezTo>
                    <a:pt x="26" y="196"/>
                    <a:pt x="1" y="309"/>
                    <a:pt x="38" y="421"/>
                  </a:cubicBezTo>
                  <a:cubicBezTo>
                    <a:pt x="76" y="534"/>
                    <a:pt x="176" y="609"/>
                    <a:pt x="301" y="621"/>
                  </a:cubicBezTo>
                  <a:cubicBezTo>
                    <a:pt x="351" y="621"/>
                    <a:pt x="388" y="621"/>
                    <a:pt x="438" y="609"/>
                  </a:cubicBezTo>
                  <a:cubicBezTo>
                    <a:pt x="601" y="534"/>
                    <a:pt x="676" y="359"/>
                    <a:pt x="613" y="209"/>
                  </a:cubicBezTo>
                  <a:cubicBezTo>
                    <a:pt x="564" y="82"/>
                    <a:pt x="447" y="1"/>
                    <a:pt x="3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739849" y="8908"/>
              <a:ext cx="34173" cy="31215"/>
            </a:xfrm>
            <a:custGeom>
              <a:rect b="b" l="l" r="r" t="t"/>
              <a:pathLst>
                <a:path extrusionOk="0" h="612" w="670">
                  <a:moveTo>
                    <a:pt x="340" y="1"/>
                  </a:moveTo>
                  <a:cubicBezTo>
                    <a:pt x="252" y="1"/>
                    <a:pt x="164" y="38"/>
                    <a:pt x="101" y="117"/>
                  </a:cubicBezTo>
                  <a:cubicBezTo>
                    <a:pt x="1" y="254"/>
                    <a:pt x="26" y="442"/>
                    <a:pt x="151" y="554"/>
                  </a:cubicBezTo>
                  <a:cubicBezTo>
                    <a:pt x="207" y="594"/>
                    <a:pt x="270" y="612"/>
                    <a:pt x="332" y="612"/>
                  </a:cubicBezTo>
                  <a:cubicBezTo>
                    <a:pt x="505" y="612"/>
                    <a:pt x="669" y="473"/>
                    <a:pt x="651" y="279"/>
                  </a:cubicBezTo>
                  <a:cubicBezTo>
                    <a:pt x="651" y="242"/>
                    <a:pt x="638" y="217"/>
                    <a:pt x="638" y="192"/>
                  </a:cubicBezTo>
                  <a:cubicBezTo>
                    <a:pt x="581" y="69"/>
                    <a:pt x="460" y="1"/>
                    <a:pt x="3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820844" y="-36486"/>
              <a:ext cx="39733" cy="31776"/>
            </a:xfrm>
            <a:custGeom>
              <a:rect b="b" l="l" r="r" t="t"/>
              <a:pathLst>
                <a:path extrusionOk="0" h="623" w="779">
                  <a:moveTo>
                    <a:pt x="380" y="1"/>
                  </a:moveTo>
                  <a:cubicBezTo>
                    <a:pt x="275" y="1"/>
                    <a:pt x="170" y="54"/>
                    <a:pt x="112" y="157"/>
                  </a:cubicBezTo>
                  <a:cubicBezTo>
                    <a:pt x="0" y="345"/>
                    <a:pt x="112" y="594"/>
                    <a:pt x="337" y="619"/>
                  </a:cubicBezTo>
                  <a:cubicBezTo>
                    <a:pt x="353" y="622"/>
                    <a:pt x="369" y="623"/>
                    <a:pt x="384" y="623"/>
                  </a:cubicBezTo>
                  <a:cubicBezTo>
                    <a:pt x="631" y="623"/>
                    <a:pt x="779" y="345"/>
                    <a:pt x="637" y="145"/>
                  </a:cubicBezTo>
                  <a:cubicBezTo>
                    <a:pt x="577" y="48"/>
                    <a:pt x="478" y="1"/>
                    <a:pt x="3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675073" y="-64385"/>
              <a:ext cx="40192" cy="32133"/>
            </a:xfrm>
            <a:custGeom>
              <a:rect b="b" l="l" r="r" t="t"/>
              <a:pathLst>
                <a:path extrusionOk="0" h="630" w="788">
                  <a:moveTo>
                    <a:pt x="414" y="0"/>
                  </a:moveTo>
                  <a:cubicBezTo>
                    <a:pt x="201" y="0"/>
                    <a:pt x="1" y="227"/>
                    <a:pt x="134" y="467"/>
                  </a:cubicBezTo>
                  <a:cubicBezTo>
                    <a:pt x="197" y="581"/>
                    <a:pt x="298" y="629"/>
                    <a:pt x="398" y="629"/>
                  </a:cubicBezTo>
                  <a:cubicBezTo>
                    <a:pt x="593" y="629"/>
                    <a:pt x="787" y="444"/>
                    <a:pt x="696" y="204"/>
                  </a:cubicBezTo>
                  <a:cubicBezTo>
                    <a:pt x="684" y="179"/>
                    <a:pt x="671" y="154"/>
                    <a:pt x="659" y="129"/>
                  </a:cubicBezTo>
                  <a:cubicBezTo>
                    <a:pt x="590" y="38"/>
                    <a:pt x="501" y="0"/>
                    <a:pt x="4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988445" y="-89734"/>
              <a:ext cx="42436" cy="31929"/>
            </a:xfrm>
            <a:custGeom>
              <a:rect b="b" l="l" r="r" t="t"/>
              <a:pathLst>
                <a:path extrusionOk="0" h="626" w="832">
                  <a:moveTo>
                    <a:pt x="418" y="0"/>
                  </a:moveTo>
                  <a:cubicBezTo>
                    <a:pt x="408" y="0"/>
                    <a:pt x="398" y="0"/>
                    <a:pt x="388" y="1"/>
                  </a:cubicBezTo>
                  <a:cubicBezTo>
                    <a:pt x="101" y="26"/>
                    <a:pt x="1" y="389"/>
                    <a:pt x="226" y="564"/>
                  </a:cubicBezTo>
                  <a:cubicBezTo>
                    <a:pt x="283" y="605"/>
                    <a:pt x="349" y="625"/>
                    <a:pt x="415" y="625"/>
                  </a:cubicBezTo>
                  <a:cubicBezTo>
                    <a:pt x="506" y="625"/>
                    <a:pt x="597" y="587"/>
                    <a:pt x="663" y="514"/>
                  </a:cubicBezTo>
                  <a:cubicBezTo>
                    <a:pt x="832" y="309"/>
                    <a:pt x="675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589436" y="57720"/>
              <a:ext cx="38662" cy="31929"/>
            </a:xfrm>
            <a:custGeom>
              <a:rect b="b" l="l" r="r" t="t"/>
              <a:pathLst>
                <a:path extrusionOk="0" h="626" w="758">
                  <a:moveTo>
                    <a:pt x="394" y="0"/>
                  </a:moveTo>
                  <a:cubicBezTo>
                    <a:pt x="289" y="0"/>
                    <a:pt x="184" y="50"/>
                    <a:pt x="126" y="147"/>
                  </a:cubicBezTo>
                  <a:cubicBezTo>
                    <a:pt x="1" y="347"/>
                    <a:pt x="126" y="597"/>
                    <a:pt x="351" y="622"/>
                  </a:cubicBezTo>
                  <a:cubicBezTo>
                    <a:pt x="367" y="625"/>
                    <a:pt x="384" y="626"/>
                    <a:pt x="400" y="626"/>
                  </a:cubicBezTo>
                  <a:cubicBezTo>
                    <a:pt x="612" y="626"/>
                    <a:pt x="758" y="407"/>
                    <a:pt x="688" y="210"/>
                  </a:cubicBezTo>
                  <a:cubicBezTo>
                    <a:pt x="676" y="185"/>
                    <a:pt x="663" y="160"/>
                    <a:pt x="651" y="135"/>
                  </a:cubicBezTo>
                  <a:cubicBezTo>
                    <a:pt x="590" y="44"/>
                    <a:pt x="492" y="0"/>
                    <a:pt x="3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601218" y="-23276"/>
              <a:ext cx="37999" cy="28410"/>
            </a:xfrm>
            <a:custGeom>
              <a:rect b="b" l="l" r="r" t="t"/>
              <a:pathLst>
                <a:path extrusionOk="0" h="557" w="745">
                  <a:moveTo>
                    <a:pt x="539" y="0"/>
                  </a:moveTo>
                  <a:cubicBezTo>
                    <a:pt x="312" y="0"/>
                    <a:pt x="0" y="319"/>
                    <a:pt x="232" y="485"/>
                  </a:cubicBezTo>
                  <a:cubicBezTo>
                    <a:pt x="291" y="533"/>
                    <a:pt x="358" y="556"/>
                    <a:pt x="425" y="556"/>
                  </a:cubicBezTo>
                  <a:cubicBezTo>
                    <a:pt x="516" y="556"/>
                    <a:pt x="605" y="514"/>
                    <a:pt x="669" y="435"/>
                  </a:cubicBezTo>
                  <a:cubicBezTo>
                    <a:pt x="719" y="373"/>
                    <a:pt x="744" y="298"/>
                    <a:pt x="732" y="211"/>
                  </a:cubicBezTo>
                  <a:cubicBezTo>
                    <a:pt x="732" y="186"/>
                    <a:pt x="719" y="161"/>
                    <a:pt x="719" y="136"/>
                  </a:cubicBezTo>
                  <a:cubicBezTo>
                    <a:pt x="687" y="39"/>
                    <a:pt x="618" y="0"/>
                    <a:pt x="5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532719" y="-72342"/>
              <a:ext cx="38713" cy="31878"/>
            </a:xfrm>
            <a:custGeom>
              <a:rect b="b" l="l" r="r" t="t"/>
              <a:pathLst>
                <a:path extrusionOk="0" h="625" w="759">
                  <a:moveTo>
                    <a:pt x="387" y="1"/>
                  </a:moveTo>
                  <a:cubicBezTo>
                    <a:pt x="282" y="1"/>
                    <a:pt x="178" y="51"/>
                    <a:pt x="113" y="148"/>
                  </a:cubicBezTo>
                  <a:cubicBezTo>
                    <a:pt x="1" y="348"/>
                    <a:pt x="125" y="598"/>
                    <a:pt x="350" y="623"/>
                  </a:cubicBezTo>
                  <a:cubicBezTo>
                    <a:pt x="362" y="624"/>
                    <a:pt x="373" y="625"/>
                    <a:pt x="385" y="625"/>
                  </a:cubicBezTo>
                  <a:cubicBezTo>
                    <a:pt x="594" y="625"/>
                    <a:pt x="759" y="412"/>
                    <a:pt x="688" y="210"/>
                  </a:cubicBezTo>
                  <a:cubicBezTo>
                    <a:pt x="675" y="185"/>
                    <a:pt x="663" y="160"/>
                    <a:pt x="650" y="135"/>
                  </a:cubicBezTo>
                  <a:cubicBezTo>
                    <a:pt x="584" y="45"/>
                    <a:pt x="485" y="1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753875" y="-73260"/>
              <a:ext cx="37846" cy="32235"/>
            </a:xfrm>
            <a:custGeom>
              <a:rect b="b" l="l" r="r" t="t"/>
              <a:pathLst>
                <a:path extrusionOk="0" h="632" w="742">
                  <a:moveTo>
                    <a:pt x="335" y="1"/>
                  </a:moveTo>
                  <a:cubicBezTo>
                    <a:pt x="189" y="1"/>
                    <a:pt x="49" y="102"/>
                    <a:pt x="26" y="278"/>
                  </a:cubicBezTo>
                  <a:cubicBezTo>
                    <a:pt x="1" y="441"/>
                    <a:pt x="113" y="591"/>
                    <a:pt x="276" y="628"/>
                  </a:cubicBezTo>
                  <a:cubicBezTo>
                    <a:pt x="291" y="630"/>
                    <a:pt x="306" y="631"/>
                    <a:pt x="321" y="631"/>
                  </a:cubicBezTo>
                  <a:cubicBezTo>
                    <a:pt x="572" y="631"/>
                    <a:pt x="742" y="341"/>
                    <a:pt x="588" y="128"/>
                  </a:cubicBezTo>
                  <a:cubicBezTo>
                    <a:pt x="521" y="41"/>
                    <a:pt x="427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668493" y="27423"/>
              <a:ext cx="34938" cy="32184"/>
            </a:xfrm>
            <a:custGeom>
              <a:rect b="b" l="l" r="r" t="t"/>
              <a:pathLst>
                <a:path extrusionOk="0" h="631" w="685">
                  <a:moveTo>
                    <a:pt x="325" y="0"/>
                  </a:moveTo>
                  <a:cubicBezTo>
                    <a:pt x="182" y="0"/>
                    <a:pt x="39" y="91"/>
                    <a:pt x="13" y="266"/>
                  </a:cubicBezTo>
                  <a:cubicBezTo>
                    <a:pt x="0" y="354"/>
                    <a:pt x="25" y="429"/>
                    <a:pt x="75" y="504"/>
                  </a:cubicBezTo>
                  <a:cubicBezTo>
                    <a:pt x="140" y="592"/>
                    <a:pt x="229" y="630"/>
                    <a:pt x="317" y="630"/>
                  </a:cubicBezTo>
                  <a:cubicBezTo>
                    <a:pt x="502" y="630"/>
                    <a:pt x="684" y="462"/>
                    <a:pt x="625" y="241"/>
                  </a:cubicBezTo>
                  <a:cubicBezTo>
                    <a:pt x="589" y="79"/>
                    <a:pt x="457" y="0"/>
                    <a:pt x="3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920252" y="-63977"/>
              <a:ext cx="35755" cy="31572"/>
            </a:xfrm>
            <a:custGeom>
              <a:rect b="b" l="l" r="r" t="t"/>
              <a:pathLst>
                <a:path extrusionOk="0" h="619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75" y="84"/>
                    <a:pt x="1" y="271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4" y="611"/>
                    <a:pt x="463" y="596"/>
                  </a:cubicBezTo>
                  <a:cubicBezTo>
                    <a:pt x="625" y="534"/>
                    <a:pt x="700" y="359"/>
                    <a:pt x="638" y="196"/>
                  </a:cubicBezTo>
                  <a:cubicBezTo>
                    <a:pt x="589" y="80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654467" y="122240"/>
              <a:ext cx="36520" cy="29889"/>
            </a:xfrm>
            <a:custGeom>
              <a:rect b="b" l="l" r="r" t="t"/>
              <a:pathLst>
                <a:path extrusionOk="0" h="586" w="716">
                  <a:moveTo>
                    <a:pt x="310" y="0"/>
                  </a:moveTo>
                  <a:cubicBezTo>
                    <a:pt x="161" y="0"/>
                    <a:pt x="17" y="112"/>
                    <a:pt x="0" y="282"/>
                  </a:cubicBezTo>
                  <a:cubicBezTo>
                    <a:pt x="0" y="319"/>
                    <a:pt x="0" y="369"/>
                    <a:pt x="25" y="419"/>
                  </a:cubicBezTo>
                  <a:cubicBezTo>
                    <a:pt x="51" y="538"/>
                    <a:pt x="145" y="586"/>
                    <a:pt x="251" y="586"/>
                  </a:cubicBezTo>
                  <a:cubicBezTo>
                    <a:pt x="460" y="586"/>
                    <a:pt x="716" y="401"/>
                    <a:pt x="600" y="194"/>
                  </a:cubicBezTo>
                  <a:cubicBezTo>
                    <a:pt x="575" y="144"/>
                    <a:pt x="550" y="107"/>
                    <a:pt x="513" y="82"/>
                  </a:cubicBezTo>
                  <a:cubicBezTo>
                    <a:pt x="452" y="25"/>
                    <a:pt x="380" y="0"/>
                    <a:pt x="3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894749" y="6766"/>
              <a:ext cx="38713" cy="31827"/>
            </a:xfrm>
            <a:custGeom>
              <a:rect b="b" l="l" r="r" t="t"/>
              <a:pathLst>
                <a:path extrusionOk="0" h="624" w="759">
                  <a:moveTo>
                    <a:pt x="378" y="1"/>
                  </a:moveTo>
                  <a:cubicBezTo>
                    <a:pt x="344" y="1"/>
                    <a:pt x="309" y="7"/>
                    <a:pt x="276" y="21"/>
                  </a:cubicBezTo>
                  <a:cubicBezTo>
                    <a:pt x="13" y="121"/>
                    <a:pt x="1" y="484"/>
                    <a:pt x="251" y="596"/>
                  </a:cubicBezTo>
                  <a:cubicBezTo>
                    <a:pt x="295" y="615"/>
                    <a:pt x="339" y="624"/>
                    <a:pt x="382" y="624"/>
                  </a:cubicBezTo>
                  <a:cubicBezTo>
                    <a:pt x="591" y="624"/>
                    <a:pt x="759" y="414"/>
                    <a:pt x="675" y="196"/>
                  </a:cubicBezTo>
                  <a:cubicBezTo>
                    <a:pt x="617" y="80"/>
                    <a:pt x="499" y="1"/>
                    <a:pt x="3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582500" y="141826"/>
              <a:ext cx="38254" cy="29991"/>
            </a:xfrm>
            <a:custGeom>
              <a:rect b="b" l="l" r="r" t="t"/>
              <a:pathLst>
                <a:path extrusionOk="0" h="588" w="750">
                  <a:moveTo>
                    <a:pt x="470" y="0"/>
                  </a:moveTo>
                  <a:cubicBezTo>
                    <a:pt x="259" y="0"/>
                    <a:pt x="0" y="191"/>
                    <a:pt x="124" y="398"/>
                  </a:cubicBezTo>
                  <a:cubicBezTo>
                    <a:pt x="174" y="516"/>
                    <a:pt x="294" y="588"/>
                    <a:pt x="422" y="588"/>
                  </a:cubicBezTo>
                  <a:cubicBezTo>
                    <a:pt x="456" y="588"/>
                    <a:pt x="490" y="583"/>
                    <a:pt x="524" y="573"/>
                  </a:cubicBezTo>
                  <a:cubicBezTo>
                    <a:pt x="674" y="510"/>
                    <a:pt x="749" y="323"/>
                    <a:pt x="699" y="173"/>
                  </a:cubicBezTo>
                  <a:cubicBezTo>
                    <a:pt x="674" y="50"/>
                    <a:pt x="578" y="0"/>
                    <a:pt x="4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1131716" y="-63518"/>
              <a:ext cx="39019" cy="29532"/>
            </a:xfrm>
            <a:custGeom>
              <a:rect b="b" l="l" r="r" t="t"/>
              <a:pathLst>
                <a:path extrusionOk="0" h="579" w="765">
                  <a:moveTo>
                    <a:pt x="370" y="1"/>
                  </a:moveTo>
                  <a:cubicBezTo>
                    <a:pt x="177" y="1"/>
                    <a:pt x="1" y="189"/>
                    <a:pt x="66" y="412"/>
                  </a:cubicBezTo>
                  <a:cubicBezTo>
                    <a:pt x="91" y="531"/>
                    <a:pt x="187" y="579"/>
                    <a:pt x="295" y="579"/>
                  </a:cubicBezTo>
                  <a:cubicBezTo>
                    <a:pt x="506" y="579"/>
                    <a:pt x="765" y="394"/>
                    <a:pt x="641" y="187"/>
                  </a:cubicBezTo>
                  <a:cubicBezTo>
                    <a:pt x="628" y="137"/>
                    <a:pt x="603" y="100"/>
                    <a:pt x="566" y="75"/>
                  </a:cubicBezTo>
                  <a:cubicBezTo>
                    <a:pt x="505" y="23"/>
                    <a:pt x="436" y="1"/>
                    <a:pt x="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1061789" y="-44034"/>
              <a:ext cx="38917" cy="29991"/>
            </a:xfrm>
            <a:custGeom>
              <a:rect b="b" l="l" r="r" t="t"/>
              <a:pathLst>
                <a:path extrusionOk="0" h="588" w="763">
                  <a:moveTo>
                    <a:pt x="471" y="1"/>
                  </a:moveTo>
                  <a:cubicBezTo>
                    <a:pt x="260" y="1"/>
                    <a:pt x="1" y="186"/>
                    <a:pt x="125" y="393"/>
                  </a:cubicBezTo>
                  <a:cubicBezTo>
                    <a:pt x="173" y="509"/>
                    <a:pt x="290" y="588"/>
                    <a:pt x="416" y="588"/>
                  </a:cubicBezTo>
                  <a:cubicBezTo>
                    <a:pt x="452" y="588"/>
                    <a:pt x="488" y="581"/>
                    <a:pt x="525" y="568"/>
                  </a:cubicBezTo>
                  <a:cubicBezTo>
                    <a:pt x="687" y="505"/>
                    <a:pt x="762" y="330"/>
                    <a:pt x="700" y="168"/>
                  </a:cubicBezTo>
                  <a:cubicBezTo>
                    <a:pt x="674" y="49"/>
                    <a:pt x="579" y="1"/>
                    <a:pt x="4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-54292" y="-88918"/>
              <a:ext cx="34428" cy="31419"/>
            </a:xfrm>
            <a:custGeom>
              <a:rect b="b" l="l" r="r" t="t"/>
              <a:pathLst>
                <a:path extrusionOk="0" h="616" w="675">
                  <a:moveTo>
                    <a:pt x="329" y="1"/>
                  </a:moveTo>
                  <a:cubicBezTo>
                    <a:pt x="290" y="1"/>
                    <a:pt x="251" y="8"/>
                    <a:pt x="212" y="23"/>
                  </a:cubicBezTo>
                  <a:cubicBezTo>
                    <a:pt x="175" y="48"/>
                    <a:pt x="137" y="73"/>
                    <a:pt x="100" y="110"/>
                  </a:cubicBezTo>
                  <a:cubicBezTo>
                    <a:pt x="25" y="198"/>
                    <a:pt x="0" y="310"/>
                    <a:pt x="38" y="423"/>
                  </a:cubicBezTo>
                  <a:cubicBezTo>
                    <a:pt x="88" y="523"/>
                    <a:pt x="187" y="598"/>
                    <a:pt x="300" y="610"/>
                  </a:cubicBezTo>
                  <a:cubicBezTo>
                    <a:pt x="315" y="614"/>
                    <a:pt x="329" y="615"/>
                    <a:pt x="344" y="615"/>
                  </a:cubicBezTo>
                  <a:cubicBezTo>
                    <a:pt x="378" y="615"/>
                    <a:pt x="411" y="607"/>
                    <a:pt x="437" y="598"/>
                  </a:cubicBezTo>
                  <a:cubicBezTo>
                    <a:pt x="600" y="535"/>
                    <a:pt x="675" y="360"/>
                    <a:pt x="625" y="198"/>
                  </a:cubicBezTo>
                  <a:cubicBezTo>
                    <a:pt x="568" y="74"/>
                    <a:pt x="452" y="1"/>
                    <a:pt x="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81" name="Google Shape;481;p2"/>
          <p:cNvSpPr/>
          <p:nvPr/>
        </p:nvSpPr>
        <p:spPr>
          <a:xfrm rot="10671193">
            <a:off x="2472352" y="-315064"/>
            <a:ext cx="3431954" cy="888868"/>
          </a:xfrm>
          <a:custGeom>
            <a:rect b="b" l="l" r="r" t="t"/>
            <a:pathLst>
              <a:path extrusionOk="0" h="16753" w="64684">
                <a:moveTo>
                  <a:pt x="31942" y="163"/>
                </a:moveTo>
                <a:cubicBezTo>
                  <a:pt x="31942" y="166"/>
                  <a:pt x="31942" y="169"/>
                  <a:pt x="31942" y="172"/>
                </a:cubicBezTo>
                <a:lnTo>
                  <a:pt x="31942" y="172"/>
                </a:lnTo>
                <a:cubicBezTo>
                  <a:pt x="31943" y="169"/>
                  <a:pt x="31943" y="166"/>
                  <a:pt x="31942" y="163"/>
                </a:cubicBezTo>
                <a:close/>
                <a:moveTo>
                  <a:pt x="52497" y="290"/>
                </a:moveTo>
                <a:cubicBezTo>
                  <a:pt x="52573" y="290"/>
                  <a:pt x="52671" y="316"/>
                  <a:pt x="52799" y="388"/>
                </a:cubicBezTo>
                <a:cubicBezTo>
                  <a:pt x="52662" y="563"/>
                  <a:pt x="52712" y="576"/>
                  <a:pt x="52112" y="601"/>
                </a:cubicBezTo>
                <a:cubicBezTo>
                  <a:pt x="52112" y="538"/>
                  <a:pt x="52124" y="513"/>
                  <a:pt x="52149" y="501"/>
                </a:cubicBezTo>
                <a:cubicBezTo>
                  <a:pt x="52154" y="502"/>
                  <a:pt x="52159" y="503"/>
                  <a:pt x="52163" y="503"/>
                </a:cubicBezTo>
                <a:cubicBezTo>
                  <a:pt x="52238" y="503"/>
                  <a:pt x="52282" y="290"/>
                  <a:pt x="52497" y="290"/>
                </a:cubicBezTo>
                <a:close/>
                <a:moveTo>
                  <a:pt x="49409" y="1569"/>
                </a:moveTo>
                <a:cubicBezTo>
                  <a:pt x="49453" y="1569"/>
                  <a:pt x="49494" y="1575"/>
                  <a:pt x="49525" y="1600"/>
                </a:cubicBezTo>
                <a:cubicBezTo>
                  <a:pt x="49425" y="1600"/>
                  <a:pt x="49325" y="1600"/>
                  <a:pt x="49225" y="1613"/>
                </a:cubicBezTo>
                <a:cubicBezTo>
                  <a:pt x="49238" y="1588"/>
                  <a:pt x="49263" y="1575"/>
                  <a:pt x="49275" y="1575"/>
                </a:cubicBezTo>
                <a:cubicBezTo>
                  <a:pt x="49319" y="1575"/>
                  <a:pt x="49366" y="1569"/>
                  <a:pt x="49409" y="1569"/>
                </a:cubicBezTo>
                <a:close/>
                <a:moveTo>
                  <a:pt x="50450" y="1575"/>
                </a:moveTo>
                <a:lnTo>
                  <a:pt x="50450" y="1588"/>
                </a:lnTo>
                <a:cubicBezTo>
                  <a:pt x="50475" y="1588"/>
                  <a:pt x="50475" y="1600"/>
                  <a:pt x="50475" y="1613"/>
                </a:cubicBezTo>
                <a:lnTo>
                  <a:pt x="50412" y="1625"/>
                </a:lnTo>
                <a:cubicBezTo>
                  <a:pt x="50412" y="1600"/>
                  <a:pt x="50437" y="1575"/>
                  <a:pt x="50450" y="1575"/>
                </a:cubicBezTo>
                <a:close/>
                <a:moveTo>
                  <a:pt x="51430" y="1467"/>
                </a:moveTo>
                <a:cubicBezTo>
                  <a:pt x="51453" y="1467"/>
                  <a:pt x="51487" y="1477"/>
                  <a:pt x="51537" y="1500"/>
                </a:cubicBezTo>
                <a:cubicBezTo>
                  <a:pt x="51562" y="1525"/>
                  <a:pt x="51575" y="1563"/>
                  <a:pt x="51575" y="1600"/>
                </a:cubicBezTo>
                <a:cubicBezTo>
                  <a:pt x="51512" y="1613"/>
                  <a:pt x="51462" y="1625"/>
                  <a:pt x="51400" y="1638"/>
                </a:cubicBezTo>
                <a:cubicBezTo>
                  <a:pt x="51400" y="1571"/>
                  <a:pt x="51356" y="1467"/>
                  <a:pt x="51430" y="1467"/>
                </a:cubicBezTo>
                <a:close/>
                <a:moveTo>
                  <a:pt x="53407" y="1399"/>
                </a:moveTo>
                <a:cubicBezTo>
                  <a:pt x="53547" y="1399"/>
                  <a:pt x="53664" y="1473"/>
                  <a:pt x="53686" y="1713"/>
                </a:cubicBezTo>
                <a:cubicBezTo>
                  <a:pt x="53654" y="1690"/>
                  <a:pt x="53628" y="1684"/>
                  <a:pt x="53589" y="1684"/>
                </a:cubicBezTo>
                <a:cubicBezTo>
                  <a:pt x="53547" y="1684"/>
                  <a:pt x="53491" y="1691"/>
                  <a:pt x="53398" y="1691"/>
                </a:cubicBezTo>
                <a:cubicBezTo>
                  <a:pt x="53246" y="1691"/>
                  <a:pt x="52996" y="1673"/>
                  <a:pt x="52549" y="1575"/>
                </a:cubicBezTo>
                <a:cubicBezTo>
                  <a:pt x="52624" y="1463"/>
                  <a:pt x="52712" y="1475"/>
                  <a:pt x="52787" y="1438"/>
                </a:cubicBezTo>
                <a:cubicBezTo>
                  <a:pt x="52849" y="1488"/>
                  <a:pt x="52812" y="1550"/>
                  <a:pt x="52812" y="1588"/>
                </a:cubicBezTo>
                <a:cubicBezTo>
                  <a:pt x="52814" y="1591"/>
                  <a:pt x="52817" y="1593"/>
                  <a:pt x="52823" y="1593"/>
                </a:cubicBezTo>
                <a:cubicBezTo>
                  <a:pt x="52887" y="1593"/>
                  <a:pt x="53179" y="1399"/>
                  <a:pt x="53407" y="1399"/>
                </a:cubicBezTo>
                <a:close/>
                <a:moveTo>
                  <a:pt x="55023" y="1428"/>
                </a:moveTo>
                <a:cubicBezTo>
                  <a:pt x="55105" y="1428"/>
                  <a:pt x="55057" y="1616"/>
                  <a:pt x="54911" y="1850"/>
                </a:cubicBezTo>
                <a:cubicBezTo>
                  <a:pt x="54886" y="1866"/>
                  <a:pt x="54862" y="1874"/>
                  <a:pt x="54839" y="1874"/>
                </a:cubicBezTo>
                <a:cubicBezTo>
                  <a:pt x="54772" y="1874"/>
                  <a:pt x="54721" y="1804"/>
                  <a:pt x="54711" y="1663"/>
                </a:cubicBezTo>
                <a:cubicBezTo>
                  <a:pt x="54811" y="1638"/>
                  <a:pt x="54886" y="1575"/>
                  <a:pt x="54924" y="1475"/>
                </a:cubicBezTo>
                <a:cubicBezTo>
                  <a:pt x="54967" y="1443"/>
                  <a:pt x="55000" y="1428"/>
                  <a:pt x="55023" y="1428"/>
                </a:cubicBezTo>
                <a:close/>
                <a:moveTo>
                  <a:pt x="41540" y="1713"/>
                </a:moveTo>
                <a:cubicBezTo>
                  <a:pt x="41602" y="1750"/>
                  <a:pt x="41652" y="1788"/>
                  <a:pt x="41702" y="1850"/>
                </a:cubicBezTo>
                <a:cubicBezTo>
                  <a:pt x="41652" y="1888"/>
                  <a:pt x="41615" y="1938"/>
                  <a:pt x="41577" y="1988"/>
                </a:cubicBezTo>
                <a:lnTo>
                  <a:pt x="41565" y="1988"/>
                </a:lnTo>
                <a:lnTo>
                  <a:pt x="41540" y="1713"/>
                </a:lnTo>
                <a:close/>
                <a:moveTo>
                  <a:pt x="44994" y="1435"/>
                </a:moveTo>
                <a:cubicBezTo>
                  <a:pt x="45129" y="1435"/>
                  <a:pt x="45237" y="1463"/>
                  <a:pt x="45301" y="1538"/>
                </a:cubicBezTo>
                <a:cubicBezTo>
                  <a:pt x="45367" y="1540"/>
                  <a:pt x="45429" y="1540"/>
                  <a:pt x="45490" y="1540"/>
                </a:cubicBezTo>
                <a:cubicBezTo>
                  <a:pt x="45932" y="1540"/>
                  <a:pt x="46257" y="1499"/>
                  <a:pt x="46811" y="1499"/>
                </a:cubicBezTo>
                <a:cubicBezTo>
                  <a:pt x="47261" y="1499"/>
                  <a:pt x="47862" y="1526"/>
                  <a:pt x="48800" y="1625"/>
                </a:cubicBezTo>
                <a:cubicBezTo>
                  <a:pt x="48843" y="1577"/>
                  <a:pt x="48903" y="1552"/>
                  <a:pt x="48963" y="1552"/>
                </a:cubicBezTo>
                <a:cubicBezTo>
                  <a:pt x="49028" y="1552"/>
                  <a:pt x="49093" y="1580"/>
                  <a:pt x="49138" y="1638"/>
                </a:cubicBezTo>
                <a:cubicBezTo>
                  <a:pt x="49132" y="1637"/>
                  <a:pt x="49125" y="1637"/>
                  <a:pt x="49119" y="1637"/>
                </a:cubicBezTo>
                <a:cubicBezTo>
                  <a:pt x="49024" y="1637"/>
                  <a:pt x="48919" y="1696"/>
                  <a:pt x="48425" y="1696"/>
                </a:cubicBezTo>
                <a:cubicBezTo>
                  <a:pt x="48179" y="1696"/>
                  <a:pt x="47836" y="1682"/>
                  <a:pt x="47351" y="1638"/>
                </a:cubicBezTo>
                <a:lnTo>
                  <a:pt x="47188" y="1900"/>
                </a:lnTo>
                <a:cubicBezTo>
                  <a:pt x="47113" y="1813"/>
                  <a:pt x="47013" y="1750"/>
                  <a:pt x="46901" y="1725"/>
                </a:cubicBezTo>
                <a:lnTo>
                  <a:pt x="46901" y="1725"/>
                </a:lnTo>
                <a:cubicBezTo>
                  <a:pt x="46951" y="1850"/>
                  <a:pt x="47188" y="1813"/>
                  <a:pt x="47188" y="2050"/>
                </a:cubicBezTo>
                <a:cubicBezTo>
                  <a:pt x="46301" y="2013"/>
                  <a:pt x="44539" y="2025"/>
                  <a:pt x="42702" y="1988"/>
                </a:cubicBezTo>
                <a:cubicBezTo>
                  <a:pt x="42702" y="1963"/>
                  <a:pt x="42689" y="1938"/>
                  <a:pt x="42677" y="1913"/>
                </a:cubicBezTo>
                <a:cubicBezTo>
                  <a:pt x="42620" y="1877"/>
                  <a:pt x="42559" y="1830"/>
                  <a:pt x="42499" y="1830"/>
                </a:cubicBezTo>
                <a:cubicBezTo>
                  <a:pt x="42453" y="1830"/>
                  <a:pt x="42408" y="1857"/>
                  <a:pt x="42364" y="1938"/>
                </a:cubicBezTo>
                <a:cubicBezTo>
                  <a:pt x="42189" y="1763"/>
                  <a:pt x="42152" y="1725"/>
                  <a:pt x="42214" y="1600"/>
                </a:cubicBezTo>
                <a:cubicBezTo>
                  <a:pt x="42222" y="1598"/>
                  <a:pt x="42230" y="1597"/>
                  <a:pt x="42238" y="1597"/>
                </a:cubicBezTo>
                <a:cubicBezTo>
                  <a:pt x="42272" y="1597"/>
                  <a:pt x="42312" y="1613"/>
                  <a:pt x="42352" y="1613"/>
                </a:cubicBezTo>
                <a:lnTo>
                  <a:pt x="42352" y="1625"/>
                </a:lnTo>
                <a:cubicBezTo>
                  <a:pt x="42384" y="1612"/>
                  <a:pt x="42403" y="1609"/>
                  <a:pt x="42421" y="1609"/>
                </a:cubicBezTo>
                <a:cubicBezTo>
                  <a:pt x="42443" y="1609"/>
                  <a:pt x="42463" y="1615"/>
                  <a:pt x="42502" y="1615"/>
                </a:cubicBezTo>
                <a:cubicBezTo>
                  <a:pt x="42576" y="1615"/>
                  <a:pt x="42720" y="1592"/>
                  <a:pt x="43089" y="1463"/>
                </a:cubicBezTo>
                <a:cubicBezTo>
                  <a:pt x="43135" y="1637"/>
                  <a:pt x="43286" y="1697"/>
                  <a:pt x="43490" y="1697"/>
                </a:cubicBezTo>
                <a:cubicBezTo>
                  <a:pt x="43919" y="1697"/>
                  <a:pt x="44582" y="1435"/>
                  <a:pt x="44994" y="1435"/>
                </a:cubicBezTo>
                <a:close/>
                <a:moveTo>
                  <a:pt x="52420" y="1957"/>
                </a:moveTo>
                <a:cubicBezTo>
                  <a:pt x="52569" y="1957"/>
                  <a:pt x="52777" y="1980"/>
                  <a:pt x="53074" y="2038"/>
                </a:cubicBezTo>
                <a:cubicBezTo>
                  <a:pt x="53057" y="2157"/>
                  <a:pt x="53017" y="2195"/>
                  <a:pt x="52965" y="2195"/>
                </a:cubicBezTo>
                <a:cubicBezTo>
                  <a:pt x="52941" y="2195"/>
                  <a:pt x="52914" y="2187"/>
                  <a:pt x="52887" y="2175"/>
                </a:cubicBezTo>
                <a:cubicBezTo>
                  <a:pt x="52852" y="2162"/>
                  <a:pt x="52825" y="2156"/>
                  <a:pt x="52801" y="2156"/>
                </a:cubicBezTo>
                <a:cubicBezTo>
                  <a:pt x="52691" y="2156"/>
                  <a:pt x="52640" y="2269"/>
                  <a:pt x="52236" y="2269"/>
                </a:cubicBezTo>
                <a:cubicBezTo>
                  <a:pt x="52147" y="2269"/>
                  <a:pt x="52040" y="2264"/>
                  <a:pt x="51912" y="2250"/>
                </a:cubicBezTo>
                <a:cubicBezTo>
                  <a:pt x="52072" y="2175"/>
                  <a:pt x="51962" y="1957"/>
                  <a:pt x="52420" y="1957"/>
                </a:cubicBezTo>
                <a:close/>
                <a:moveTo>
                  <a:pt x="54573" y="3057"/>
                </a:moveTo>
                <a:cubicBezTo>
                  <a:pt x="54593" y="3057"/>
                  <a:pt x="54599" y="3079"/>
                  <a:pt x="54749" y="3113"/>
                </a:cubicBezTo>
                <a:cubicBezTo>
                  <a:pt x="54661" y="3113"/>
                  <a:pt x="54586" y="3088"/>
                  <a:pt x="54511" y="3075"/>
                </a:cubicBezTo>
                <a:cubicBezTo>
                  <a:pt x="54549" y="3063"/>
                  <a:pt x="54563" y="3057"/>
                  <a:pt x="54573" y="3057"/>
                </a:cubicBezTo>
                <a:close/>
                <a:moveTo>
                  <a:pt x="48025" y="3362"/>
                </a:moveTo>
                <a:lnTo>
                  <a:pt x="48013" y="3375"/>
                </a:lnTo>
                <a:cubicBezTo>
                  <a:pt x="48000" y="3375"/>
                  <a:pt x="47988" y="3362"/>
                  <a:pt x="47988" y="3362"/>
                </a:cubicBezTo>
                <a:close/>
                <a:moveTo>
                  <a:pt x="57154" y="3089"/>
                </a:moveTo>
                <a:cubicBezTo>
                  <a:pt x="57294" y="3089"/>
                  <a:pt x="57368" y="3247"/>
                  <a:pt x="57073" y="3512"/>
                </a:cubicBezTo>
                <a:cubicBezTo>
                  <a:pt x="57037" y="3526"/>
                  <a:pt x="57000" y="3533"/>
                  <a:pt x="56964" y="3533"/>
                </a:cubicBezTo>
                <a:cubicBezTo>
                  <a:pt x="56835" y="3533"/>
                  <a:pt x="56712" y="3452"/>
                  <a:pt x="56673" y="3325"/>
                </a:cubicBezTo>
                <a:cubicBezTo>
                  <a:pt x="56811" y="3325"/>
                  <a:pt x="56936" y="3250"/>
                  <a:pt x="57011" y="3138"/>
                </a:cubicBezTo>
                <a:cubicBezTo>
                  <a:pt x="57059" y="3105"/>
                  <a:pt x="57109" y="3089"/>
                  <a:pt x="57154" y="3089"/>
                </a:cubicBezTo>
                <a:close/>
                <a:moveTo>
                  <a:pt x="42517" y="3166"/>
                </a:moveTo>
                <a:cubicBezTo>
                  <a:pt x="43619" y="3166"/>
                  <a:pt x="44768" y="3196"/>
                  <a:pt x="46226" y="3263"/>
                </a:cubicBezTo>
                <a:cubicBezTo>
                  <a:pt x="46234" y="3266"/>
                  <a:pt x="46241" y="3268"/>
                  <a:pt x="46249" y="3268"/>
                </a:cubicBezTo>
                <a:cubicBezTo>
                  <a:pt x="46305" y="3268"/>
                  <a:pt x="46341" y="3171"/>
                  <a:pt x="46482" y="3171"/>
                </a:cubicBezTo>
                <a:cubicBezTo>
                  <a:pt x="46574" y="3171"/>
                  <a:pt x="46710" y="3212"/>
                  <a:pt x="46926" y="3350"/>
                </a:cubicBezTo>
                <a:cubicBezTo>
                  <a:pt x="46988" y="3325"/>
                  <a:pt x="46926" y="3213"/>
                  <a:pt x="47226" y="3200"/>
                </a:cubicBezTo>
                <a:lnTo>
                  <a:pt x="47288" y="3200"/>
                </a:lnTo>
                <a:lnTo>
                  <a:pt x="47288" y="3225"/>
                </a:lnTo>
                <a:cubicBezTo>
                  <a:pt x="47306" y="3221"/>
                  <a:pt x="47325" y="3220"/>
                  <a:pt x="47343" y="3220"/>
                </a:cubicBezTo>
                <a:cubicBezTo>
                  <a:pt x="47387" y="3220"/>
                  <a:pt x="47431" y="3229"/>
                  <a:pt x="47476" y="3238"/>
                </a:cubicBezTo>
                <a:lnTo>
                  <a:pt x="47488" y="3300"/>
                </a:lnTo>
                <a:cubicBezTo>
                  <a:pt x="47513" y="3300"/>
                  <a:pt x="47538" y="3288"/>
                  <a:pt x="47551" y="3275"/>
                </a:cubicBezTo>
                <a:cubicBezTo>
                  <a:pt x="47626" y="3300"/>
                  <a:pt x="47626" y="3300"/>
                  <a:pt x="47925" y="3350"/>
                </a:cubicBezTo>
                <a:cubicBezTo>
                  <a:pt x="47988" y="3387"/>
                  <a:pt x="48013" y="3462"/>
                  <a:pt x="48013" y="3525"/>
                </a:cubicBezTo>
                <a:cubicBezTo>
                  <a:pt x="47638" y="3525"/>
                  <a:pt x="47263" y="3519"/>
                  <a:pt x="46892" y="3519"/>
                </a:cubicBezTo>
                <a:cubicBezTo>
                  <a:pt x="46706" y="3519"/>
                  <a:pt x="46522" y="3521"/>
                  <a:pt x="46338" y="3525"/>
                </a:cubicBezTo>
                <a:cubicBezTo>
                  <a:pt x="46338" y="3487"/>
                  <a:pt x="46326" y="3437"/>
                  <a:pt x="46301" y="3400"/>
                </a:cubicBezTo>
                <a:lnTo>
                  <a:pt x="46301" y="3400"/>
                </a:lnTo>
                <a:cubicBezTo>
                  <a:pt x="46301" y="3450"/>
                  <a:pt x="46313" y="3487"/>
                  <a:pt x="46326" y="3525"/>
                </a:cubicBezTo>
                <a:cubicBezTo>
                  <a:pt x="45976" y="3525"/>
                  <a:pt x="45789" y="3550"/>
                  <a:pt x="44876" y="3562"/>
                </a:cubicBezTo>
                <a:lnTo>
                  <a:pt x="44301" y="3562"/>
                </a:lnTo>
                <a:cubicBezTo>
                  <a:pt x="44272" y="3550"/>
                  <a:pt x="44256" y="3546"/>
                  <a:pt x="44237" y="3546"/>
                </a:cubicBezTo>
                <a:cubicBezTo>
                  <a:pt x="44200" y="3546"/>
                  <a:pt x="44156" y="3562"/>
                  <a:pt x="43989" y="3562"/>
                </a:cubicBezTo>
                <a:cubicBezTo>
                  <a:pt x="43927" y="3512"/>
                  <a:pt x="43877" y="3450"/>
                  <a:pt x="43839" y="3375"/>
                </a:cubicBezTo>
                <a:cubicBezTo>
                  <a:pt x="43689" y="3375"/>
                  <a:pt x="43552" y="3450"/>
                  <a:pt x="43477" y="3575"/>
                </a:cubicBezTo>
                <a:cubicBezTo>
                  <a:pt x="43383" y="3590"/>
                  <a:pt x="43316" y="3596"/>
                  <a:pt x="43262" y="3596"/>
                </a:cubicBezTo>
                <a:cubicBezTo>
                  <a:pt x="42995" y="3596"/>
                  <a:pt x="43007" y="3441"/>
                  <a:pt x="41515" y="3337"/>
                </a:cubicBezTo>
                <a:cubicBezTo>
                  <a:pt x="41490" y="3288"/>
                  <a:pt x="41477" y="3238"/>
                  <a:pt x="41465" y="3175"/>
                </a:cubicBezTo>
                <a:cubicBezTo>
                  <a:pt x="41816" y="3169"/>
                  <a:pt x="42164" y="3166"/>
                  <a:pt x="42517" y="3166"/>
                </a:cubicBezTo>
                <a:close/>
                <a:moveTo>
                  <a:pt x="53303" y="3349"/>
                </a:moveTo>
                <a:cubicBezTo>
                  <a:pt x="53454" y="3349"/>
                  <a:pt x="53664" y="3371"/>
                  <a:pt x="53961" y="3425"/>
                </a:cubicBezTo>
                <a:cubicBezTo>
                  <a:pt x="53664" y="3599"/>
                  <a:pt x="53883" y="3575"/>
                  <a:pt x="52809" y="3636"/>
                </a:cubicBezTo>
                <a:lnTo>
                  <a:pt x="52809" y="3636"/>
                </a:lnTo>
                <a:cubicBezTo>
                  <a:pt x="52938" y="3543"/>
                  <a:pt x="52852" y="3349"/>
                  <a:pt x="53303" y="3349"/>
                </a:cubicBezTo>
                <a:close/>
                <a:moveTo>
                  <a:pt x="33129" y="4237"/>
                </a:moveTo>
                <a:lnTo>
                  <a:pt x="32979" y="4250"/>
                </a:lnTo>
                <a:cubicBezTo>
                  <a:pt x="33029" y="4237"/>
                  <a:pt x="33079" y="4237"/>
                  <a:pt x="33129" y="4237"/>
                </a:cubicBezTo>
                <a:close/>
                <a:moveTo>
                  <a:pt x="31292" y="4425"/>
                </a:moveTo>
                <a:lnTo>
                  <a:pt x="31292" y="4425"/>
                </a:lnTo>
                <a:cubicBezTo>
                  <a:pt x="31205" y="4437"/>
                  <a:pt x="31117" y="4450"/>
                  <a:pt x="31017" y="4462"/>
                </a:cubicBezTo>
                <a:cubicBezTo>
                  <a:pt x="31113" y="4438"/>
                  <a:pt x="31197" y="4426"/>
                  <a:pt x="31292" y="4425"/>
                </a:cubicBezTo>
                <a:close/>
                <a:moveTo>
                  <a:pt x="30504" y="4449"/>
                </a:moveTo>
                <a:cubicBezTo>
                  <a:pt x="30613" y="4449"/>
                  <a:pt x="30744" y="4456"/>
                  <a:pt x="30905" y="4475"/>
                </a:cubicBezTo>
                <a:lnTo>
                  <a:pt x="29919" y="4561"/>
                </a:lnTo>
                <a:lnTo>
                  <a:pt x="29919" y="4561"/>
                </a:lnTo>
                <a:cubicBezTo>
                  <a:pt x="29940" y="4558"/>
                  <a:pt x="29960" y="4547"/>
                  <a:pt x="29980" y="4537"/>
                </a:cubicBezTo>
                <a:cubicBezTo>
                  <a:pt x="30104" y="4493"/>
                  <a:pt x="30240" y="4449"/>
                  <a:pt x="30504" y="4449"/>
                </a:cubicBezTo>
                <a:close/>
                <a:moveTo>
                  <a:pt x="58091" y="4451"/>
                </a:moveTo>
                <a:cubicBezTo>
                  <a:pt x="58231" y="4451"/>
                  <a:pt x="58305" y="4609"/>
                  <a:pt x="58010" y="4875"/>
                </a:cubicBezTo>
                <a:cubicBezTo>
                  <a:pt x="57975" y="4888"/>
                  <a:pt x="57937" y="4895"/>
                  <a:pt x="57901" y="4895"/>
                </a:cubicBezTo>
                <a:cubicBezTo>
                  <a:pt x="57772" y="4895"/>
                  <a:pt x="57649" y="4814"/>
                  <a:pt x="57610" y="4687"/>
                </a:cubicBezTo>
                <a:cubicBezTo>
                  <a:pt x="57748" y="4687"/>
                  <a:pt x="57873" y="4612"/>
                  <a:pt x="57948" y="4500"/>
                </a:cubicBezTo>
                <a:cubicBezTo>
                  <a:pt x="57996" y="4467"/>
                  <a:pt x="58047" y="4451"/>
                  <a:pt x="58091" y="4451"/>
                </a:cubicBezTo>
                <a:close/>
                <a:moveTo>
                  <a:pt x="52491" y="4647"/>
                </a:moveTo>
                <a:cubicBezTo>
                  <a:pt x="52565" y="4647"/>
                  <a:pt x="52640" y="4664"/>
                  <a:pt x="52712" y="4700"/>
                </a:cubicBezTo>
                <a:cubicBezTo>
                  <a:pt x="52701" y="4831"/>
                  <a:pt x="52642" y="4944"/>
                  <a:pt x="52560" y="4944"/>
                </a:cubicBezTo>
                <a:cubicBezTo>
                  <a:pt x="52548" y="4944"/>
                  <a:pt x="52536" y="4942"/>
                  <a:pt x="52524" y="4937"/>
                </a:cubicBezTo>
                <a:cubicBezTo>
                  <a:pt x="52520" y="4919"/>
                  <a:pt x="52508" y="4913"/>
                  <a:pt x="52493" y="4913"/>
                </a:cubicBezTo>
                <a:cubicBezTo>
                  <a:pt x="52460" y="4913"/>
                  <a:pt x="52407" y="4939"/>
                  <a:pt x="52353" y="4939"/>
                </a:cubicBezTo>
                <a:cubicBezTo>
                  <a:pt x="52290" y="4939"/>
                  <a:pt x="52225" y="4903"/>
                  <a:pt x="52187" y="4750"/>
                </a:cubicBezTo>
                <a:cubicBezTo>
                  <a:pt x="52276" y="4683"/>
                  <a:pt x="52382" y="4647"/>
                  <a:pt x="52491" y="4647"/>
                </a:cubicBezTo>
                <a:close/>
                <a:moveTo>
                  <a:pt x="50749" y="4782"/>
                </a:moveTo>
                <a:cubicBezTo>
                  <a:pt x="50806" y="4782"/>
                  <a:pt x="50894" y="4797"/>
                  <a:pt x="51037" y="4825"/>
                </a:cubicBezTo>
                <a:cubicBezTo>
                  <a:pt x="50850" y="4962"/>
                  <a:pt x="51012" y="4887"/>
                  <a:pt x="50587" y="4962"/>
                </a:cubicBezTo>
                <a:lnTo>
                  <a:pt x="50587" y="4950"/>
                </a:lnTo>
                <a:cubicBezTo>
                  <a:pt x="50537" y="4912"/>
                  <a:pt x="50500" y="4875"/>
                  <a:pt x="50437" y="4837"/>
                </a:cubicBezTo>
                <a:cubicBezTo>
                  <a:pt x="50462" y="4825"/>
                  <a:pt x="50437" y="4825"/>
                  <a:pt x="50512" y="4800"/>
                </a:cubicBezTo>
                <a:cubicBezTo>
                  <a:pt x="50550" y="4825"/>
                  <a:pt x="50587" y="4850"/>
                  <a:pt x="50625" y="4862"/>
                </a:cubicBezTo>
                <a:cubicBezTo>
                  <a:pt x="50653" y="4806"/>
                  <a:pt x="50677" y="4782"/>
                  <a:pt x="50749" y="4782"/>
                </a:cubicBezTo>
                <a:close/>
                <a:moveTo>
                  <a:pt x="55161" y="4377"/>
                </a:moveTo>
                <a:cubicBezTo>
                  <a:pt x="55428" y="4377"/>
                  <a:pt x="55696" y="4517"/>
                  <a:pt x="55873" y="5000"/>
                </a:cubicBezTo>
                <a:cubicBezTo>
                  <a:pt x="55861" y="4987"/>
                  <a:pt x="55848" y="4975"/>
                  <a:pt x="55836" y="4950"/>
                </a:cubicBezTo>
                <a:cubicBezTo>
                  <a:pt x="55811" y="4975"/>
                  <a:pt x="55798" y="4987"/>
                  <a:pt x="55773" y="5000"/>
                </a:cubicBezTo>
                <a:cubicBezTo>
                  <a:pt x="55686" y="4975"/>
                  <a:pt x="55586" y="5000"/>
                  <a:pt x="55511" y="4962"/>
                </a:cubicBezTo>
                <a:lnTo>
                  <a:pt x="55511" y="4962"/>
                </a:lnTo>
                <a:cubicBezTo>
                  <a:pt x="55548" y="5012"/>
                  <a:pt x="55598" y="5062"/>
                  <a:pt x="55648" y="5087"/>
                </a:cubicBezTo>
                <a:cubicBezTo>
                  <a:pt x="55028" y="5250"/>
                  <a:pt x="54390" y="5331"/>
                  <a:pt x="53751" y="5331"/>
                </a:cubicBezTo>
                <a:cubicBezTo>
                  <a:pt x="53065" y="5331"/>
                  <a:pt x="52379" y="5237"/>
                  <a:pt x="51712" y="5050"/>
                </a:cubicBezTo>
                <a:lnTo>
                  <a:pt x="51749" y="5000"/>
                </a:lnTo>
                <a:cubicBezTo>
                  <a:pt x="51737" y="4987"/>
                  <a:pt x="51728" y="4983"/>
                  <a:pt x="51719" y="4983"/>
                </a:cubicBezTo>
                <a:cubicBezTo>
                  <a:pt x="51704" y="4983"/>
                  <a:pt x="51687" y="4994"/>
                  <a:pt x="51648" y="4994"/>
                </a:cubicBezTo>
                <a:cubicBezTo>
                  <a:pt x="51616" y="4994"/>
                  <a:pt x="51570" y="4987"/>
                  <a:pt x="51500" y="4962"/>
                </a:cubicBezTo>
                <a:lnTo>
                  <a:pt x="51462" y="4925"/>
                </a:lnTo>
                <a:cubicBezTo>
                  <a:pt x="51500" y="4900"/>
                  <a:pt x="51500" y="4850"/>
                  <a:pt x="51525" y="4812"/>
                </a:cubicBezTo>
                <a:lnTo>
                  <a:pt x="51649" y="4762"/>
                </a:lnTo>
                <a:cubicBezTo>
                  <a:pt x="51664" y="4790"/>
                  <a:pt x="51681" y="4806"/>
                  <a:pt x="51714" y="4806"/>
                </a:cubicBezTo>
                <a:cubicBezTo>
                  <a:pt x="51768" y="4806"/>
                  <a:pt x="51863" y="4763"/>
                  <a:pt x="52049" y="4662"/>
                </a:cubicBezTo>
                <a:cubicBezTo>
                  <a:pt x="52062" y="4750"/>
                  <a:pt x="52062" y="4837"/>
                  <a:pt x="52062" y="4912"/>
                </a:cubicBezTo>
                <a:cubicBezTo>
                  <a:pt x="52204" y="4946"/>
                  <a:pt x="52340" y="4985"/>
                  <a:pt x="52463" y="4985"/>
                </a:cubicBezTo>
                <a:cubicBezTo>
                  <a:pt x="52612" y="4985"/>
                  <a:pt x="52741" y="4928"/>
                  <a:pt x="52837" y="4737"/>
                </a:cubicBezTo>
                <a:cubicBezTo>
                  <a:pt x="52851" y="4739"/>
                  <a:pt x="52865" y="4739"/>
                  <a:pt x="52879" y="4739"/>
                </a:cubicBezTo>
                <a:cubicBezTo>
                  <a:pt x="52990" y="4739"/>
                  <a:pt x="53065" y="4693"/>
                  <a:pt x="53151" y="4693"/>
                </a:cubicBezTo>
                <a:cubicBezTo>
                  <a:pt x="53225" y="4693"/>
                  <a:pt x="53306" y="4726"/>
                  <a:pt x="53424" y="4850"/>
                </a:cubicBezTo>
                <a:cubicBezTo>
                  <a:pt x="53512" y="4812"/>
                  <a:pt x="53636" y="4837"/>
                  <a:pt x="53674" y="4750"/>
                </a:cubicBezTo>
                <a:cubicBezTo>
                  <a:pt x="53774" y="4487"/>
                  <a:pt x="53999" y="4512"/>
                  <a:pt x="54161" y="4462"/>
                </a:cubicBezTo>
                <a:cubicBezTo>
                  <a:pt x="54286" y="4512"/>
                  <a:pt x="54236" y="4587"/>
                  <a:pt x="54236" y="4612"/>
                </a:cubicBezTo>
                <a:cubicBezTo>
                  <a:pt x="54242" y="4638"/>
                  <a:pt x="54258" y="4649"/>
                  <a:pt x="54285" y="4649"/>
                </a:cubicBezTo>
                <a:cubicBezTo>
                  <a:pt x="54416" y="4649"/>
                  <a:pt x="54789" y="4377"/>
                  <a:pt x="55161" y="4377"/>
                </a:cubicBezTo>
                <a:close/>
                <a:moveTo>
                  <a:pt x="36411" y="5249"/>
                </a:moveTo>
                <a:cubicBezTo>
                  <a:pt x="36431" y="5249"/>
                  <a:pt x="36457" y="5256"/>
                  <a:pt x="36491" y="5274"/>
                </a:cubicBezTo>
                <a:cubicBezTo>
                  <a:pt x="36398" y="5352"/>
                  <a:pt x="36406" y="5386"/>
                  <a:pt x="36298" y="5386"/>
                </a:cubicBezTo>
                <a:cubicBezTo>
                  <a:pt x="36231" y="5386"/>
                  <a:pt x="36121" y="5373"/>
                  <a:pt x="35916" y="5349"/>
                </a:cubicBezTo>
                <a:cubicBezTo>
                  <a:pt x="36054" y="5337"/>
                  <a:pt x="36191" y="5312"/>
                  <a:pt x="36329" y="5274"/>
                </a:cubicBezTo>
                <a:cubicBezTo>
                  <a:pt x="36331" y="5275"/>
                  <a:pt x="36332" y="5276"/>
                  <a:pt x="36335" y="5276"/>
                </a:cubicBezTo>
                <a:cubicBezTo>
                  <a:pt x="36350" y="5276"/>
                  <a:pt x="36369" y="5249"/>
                  <a:pt x="36411" y="5249"/>
                </a:cubicBezTo>
                <a:close/>
                <a:moveTo>
                  <a:pt x="35516" y="5399"/>
                </a:moveTo>
                <a:cubicBezTo>
                  <a:pt x="35541" y="5437"/>
                  <a:pt x="35516" y="5487"/>
                  <a:pt x="35466" y="5487"/>
                </a:cubicBezTo>
                <a:lnTo>
                  <a:pt x="35479" y="5487"/>
                </a:lnTo>
                <a:cubicBezTo>
                  <a:pt x="35471" y="5490"/>
                  <a:pt x="35464" y="5491"/>
                  <a:pt x="35457" y="5491"/>
                </a:cubicBezTo>
                <a:cubicBezTo>
                  <a:pt x="35410" y="5491"/>
                  <a:pt x="35384" y="5421"/>
                  <a:pt x="35329" y="5399"/>
                </a:cubicBezTo>
                <a:lnTo>
                  <a:pt x="35329" y="5399"/>
                </a:lnTo>
                <a:cubicBezTo>
                  <a:pt x="35360" y="5406"/>
                  <a:pt x="35391" y="5409"/>
                  <a:pt x="35423" y="5409"/>
                </a:cubicBezTo>
                <a:cubicBezTo>
                  <a:pt x="35454" y="5409"/>
                  <a:pt x="35485" y="5406"/>
                  <a:pt x="35516" y="5399"/>
                </a:cubicBezTo>
                <a:close/>
                <a:moveTo>
                  <a:pt x="19745" y="5387"/>
                </a:moveTo>
                <a:lnTo>
                  <a:pt x="19745" y="5387"/>
                </a:lnTo>
                <a:cubicBezTo>
                  <a:pt x="19683" y="5437"/>
                  <a:pt x="19620" y="5474"/>
                  <a:pt x="19558" y="5499"/>
                </a:cubicBezTo>
                <a:cubicBezTo>
                  <a:pt x="19558" y="5462"/>
                  <a:pt x="19583" y="5424"/>
                  <a:pt x="19745" y="5387"/>
                </a:cubicBezTo>
                <a:close/>
                <a:moveTo>
                  <a:pt x="35231" y="5394"/>
                </a:moveTo>
                <a:cubicBezTo>
                  <a:pt x="35251" y="5394"/>
                  <a:pt x="35271" y="5396"/>
                  <a:pt x="35291" y="5399"/>
                </a:cubicBezTo>
                <a:cubicBezTo>
                  <a:pt x="35204" y="5449"/>
                  <a:pt x="35316" y="5437"/>
                  <a:pt x="35029" y="5612"/>
                </a:cubicBezTo>
                <a:cubicBezTo>
                  <a:pt x="34991" y="5599"/>
                  <a:pt x="34954" y="5587"/>
                  <a:pt x="34929" y="5562"/>
                </a:cubicBezTo>
                <a:cubicBezTo>
                  <a:pt x="34993" y="5455"/>
                  <a:pt x="35112" y="5394"/>
                  <a:pt x="35231" y="5394"/>
                </a:cubicBezTo>
                <a:close/>
                <a:moveTo>
                  <a:pt x="33727" y="5615"/>
                </a:moveTo>
                <a:cubicBezTo>
                  <a:pt x="33830" y="5615"/>
                  <a:pt x="33954" y="5618"/>
                  <a:pt x="34104" y="5624"/>
                </a:cubicBezTo>
                <a:cubicBezTo>
                  <a:pt x="34092" y="5649"/>
                  <a:pt x="34079" y="5662"/>
                  <a:pt x="34067" y="5687"/>
                </a:cubicBezTo>
                <a:lnTo>
                  <a:pt x="33154" y="5762"/>
                </a:lnTo>
                <a:cubicBezTo>
                  <a:pt x="33117" y="5749"/>
                  <a:pt x="33079" y="5724"/>
                  <a:pt x="33042" y="5712"/>
                </a:cubicBezTo>
                <a:lnTo>
                  <a:pt x="33042" y="5712"/>
                </a:lnTo>
                <a:cubicBezTo>
                  <a:pt x="33060" y="5714"/>
                  <a:pt x="33075" y="5715"/>
                  <a:pt x="33088" y="5715"/>
                </a:cubicBezTo>
                <a:cubicBezTo>
                  <a:pt x="33232" y="5715"/>
                  <a:pt x="33118" y="5615"/>
                  <a:pt x="33727" y="5615"/>
                </a:cubicBezTo>
                <a:close/>
                <a:moveTo>
                  <a:pt x="30880" y="5962"/>
                </a:moveTo>
                <a:cubicBezTo>
                  <a:pt x="30892" y="5962"/>
                  <a:pt x="30917" y="5974"/>
                  <a:pt x="30930" y="5974"/>
                </a:cubicBezTo>
                <a:lnTo>
                  <a:pt x="30867" y="5987"/>
                </a:lnTo>
                <a:cubicBezTo>
                  <a:pt x="30867" y="5974"/>
                  <a:pt x="30867" y="5962"/>
                  <a:pt x="30880" y="5962"/>
                </a:cubicBezTo>
                <a:close/>
                <a:moveTo>
                  <a:pt x="55427" y="5610"/>
                </a:moveTo>
                <a:cubicBezTo>
                  <a:pt x="55543" y="5610"/>
                  <a:pt x="55558" y="5654"/>
                  <a:pt x="55274" y="5774"/>
                </a:cubicBezTo>
                <a:cubicBezTo>
                  <a:pt x="55211" y="5849"/>
                  <a:pt x="55274" y="5912"/>
                  <a:pt x="55261" y="5974"/>
                </a:cubicBezTo>
                <a:cubicBezTo>
                  <a:pt x="55221" y="5993"/>
                  <a:pt x="55180" y="6001"/>
                  <a:pt x="55141" y="6001"/>
                </a:cubicBezTo>
                <a:cubicBezTo>
                  <a:pt x="55020" y="6001"/>
                  <a:pt x="54914" y="5922"/>
                  <a:pt x="54886" y="5799"/>
                </a:cubicBezTo>
                <a:cubicBezTo>
                  <a:pt x="54849" y="5709"/>
                  <a:pt x="55252" y="5610"/>
                  <a:pt x="55427" y="5610"/>
                </a:cubicBezTo>
                <a:close/>
                <a:moveTo>
                  <a:pt x="52803" y="5605"/>
                </a:moveTo>
                <a:cubicBezTo>
                  <a:pt x="52968" y="5605"/>
                  <a:pt x="53147" y="5697"/>
                  <a:pt x="53287" y="6049"/>
                </a:cubicBezTo>
                <a:cubicBezTo>
                  <a:pt x="53273" y="6054"/>
                  <a:pt x="53261" y="6056"/>
                  <a:pt x="53250" y="6056"/>
                </a:cubicBezTo>
                <a:cubicBezTo>
                  <a:pt x="53165" y="6056"/>
                  <a:pt x="53129" y="5945"/>
                  <a:pt x="53074" y="5912"/>
                </a:cubicBezTo>
                <a:cubicBezTo>
                  <a:pt x="53012" y="5912"/>
                  <a:pt x="53024" y="6012"/>
                  <a:pt x="52974" y="6024"/>
                </a:cubicBezTo>
                <a:lnTo>
                  <a:pt x="52937" y="5999"/>
                </a:lnTo>
                <a:cubicBezTo>
                  <a:pt x="52937" y="5999"/>
                  <a:pt x="52937" y="5909"/>
                  <a:pt x="52884" y="5909"/>
                </a:cubicBezTo>
                <a:cubicBezTo>
                  <a:pt x="52869" y="5909"/>
                  <a:pt x="52850" y="5917"/>
                  <a:pt x="52824" y="5937"/>
                </a:cubicBezTo>
                <a:cubicBezTo>
                  <a:pt x="52756" y="5857"/>
                  <a:pt x="52667" y="5798"/>
                  <a:pt x="52406" y="5713"/>
                </a:cubicBezTo>
                <a:lnTo>
                  <a:pt x="52406" y="5713"/>
                </a:lnTo>
                <a:cubicBezTo>
                  <a:pt x="52495" y="5691"/>
                  <a:pt x="52643" y="5605"/>
                  <a:pt x="52803" y="5605"/>
                </a:cubicBezTo>
                <a:close/>
                <a:moveTo>
                  <a:pt x="49338" y="6124"/>
                </a:moveTo>
                <a:cubicBezTo>
                  <a:pt x="49309" y="6162"/>
                  <a:pt x="49273" y="6179"/>
                  <a:pt x="49224" y="6179"/>
                </a:cubicBezTo>
                <a:cubicBezTo>
                  <a:pt x="49209" y="6179"/>
                  <a:pt x="49193" y="6177"/>
                  <a:pt x="49175" y="6174"/>
                </a:cubicBezTo>
                <a:cubicBezTo>
                  <a:pt x="49225" y="6162"/>
                  <a:pt x="49275" y="6149"/>
                  <a:pt x="49325" y="6124"/>
                </a:cubicBezTo>
                <a:close/>
                <a:moveTo>
                  <a:pt x="50258" y="5974"/>
                </a:moveTo>
                <a:cubicBezTo>
                  <a:pt x="50292" y="5974"/>
                  <a:pt x="50330" y="5978"/>
                  <a:pt x="50375" y="5987"/>
                </a:cubicBezTo>
                <a:cubicBezTo>
                  <a:pt x="50375" y="6130"/>
                  <a:pt x="50317" y="6243"/>
                  <a:pt x="50235" y="6243"/>
                </a:cubicBezTo>
                <a:cubicBezTo>
                  <a:pt x="50224" y="6243"/>
                  <a:pt x="50212" y="6241"/>
                  <a:pt x="50200" y="6237"/>
                </a:cubicBezTo>
                <a:cubicBezTo>
                  <a:pt x="50184" y="6231"/>
                  <a:pt x="50169" y="6230"/>
                  <a:pt x="50154" y="6230"/>
                </a:cubicBezTo>
                <a:cubicBezTo>
                  <a:pt x="50113" y="6230"/>
                  <a:pt x="50074" y="6244"/>
                  <a:pt x="50034" y="6244"/>
                </a:cubicBezTo>
                <a:cubicBezTo>
                  <a:pt x="50019" y="6244"/>
                  <a:pt x="50003" y="6242"/>
                  <a:pt x="49987" y="6237"/>
                </a:cubicBezTo>
                <a:cubicBezTo>
                  <a:pt x="50021" y="6204"/>
                  <a:pt x="49995" y="5974"/>
                  <a:pt x="50258" y="5974"/>
                </a:cubicBezTo>
                <a:close/>
                <a:moveTo>
                  <a:pt x="9785" y="6474"/>
                </a:moveTo>
                <a:lnTo>
                  <a:pt x="9785" y="6474"/>
                </a:lnTo>
                <a:cubicBezTo>
                  <a:pt x="9760" y="6499"/>
                  <a:pt x="9748" y="6499"/>
                  <a:pt x="9723" y="6499"/>
                </a:cubicBezTo>
                <a:lnTo>
                  <a:pt x="9785" y="6474"/>
                </a:lnTo>
                <a:close/>
                <a:moveTo>
                  <a:pt x="17121" y="6237"/>
                </a:moveTo>
                <a:lnTo>
                  <a:pt x="17046" y="6287"/>
                </a:lnTo>
                <a:cubicBezTo>
                  <a:pt x="16971" y="6299"/>
                  <a:pt x="17009" y="6287"/>
                  <a:pt x="16909" y="6362"/>
                </a:cubicBezTo>
                <a:cubicBezTo>
                  <a:pt x="16721" y="6424"/>
                  <a:pt x="16759" y="6412"/>
                  <a:pt x="15984" y="6562"/>
                </a:cubicBezTo>
                <a:cubicBezTo>
                  <a:pt x="15984" y="6537"/>
                  <a:pt x="15884" y="6537"/>
                  <a:pt x="15984" y="6449"/>
                </a:cubicBezTo>
                <a:cubicBezTo>
                  <a:pt x="15975" y="6446"/>
                  <a:pt x="15966" y="6444"/>
                  <a:pt x="15958" y="6444"/>
                </a:cubicBezTo>
                <a:cubicBezTo>
                  <a:pt x="15894" y="6444"/>
                  <a:pt x="15839" y="6528"/>
                  <a:pt x="15778" y="6528"/>
                </a:cubicBezTo>
                <a:cubicBezTo>
                  <a:pt x="15756" y="6528"/>
                  <a:pt x="15733" y="6517"/>
                  <a:pt x="15709" y="6487"/>
                </a:cubicBezTo>
                <a:cubicBezTo>
                  <a:pt x="15796" y="6437"/>
                  <a:pt x="15596" y="6237"/>
                  <a:pt x="17121" y="6237"/>
                </a:cubicBezTo>
                <a:close/>
                <a:moveTo>
                  <a:pt x="14779" y="6601"/>
                </a:moveTo>
                <a:cubicBezTo>
                  <a:pt x="14813" y="6601"/>
                  <a:pt x="14819" y="6640"/>
                  <a:pt x="14834" y="6737"/>
                </a:cubicBezTo>
                <a:cubicBezTo>
                  <a:pt x="14816" y="6747"/>
                  <a:pt x="14800" y="6752"/>
                  <a:pt x="14786" y="6752"/>
                </a:cubicBezTo>
                <a:cubicBezTo>
                  <a:pt x="14735" y="6752"/>
                  <a:pt x="14709" y="6689"/>
                  <a:pt x="14659" y="6649"/>
                </a:cubicBezTo>
                <a:cubicBezTo>
                  <a:pt x="14720" y="6619"/>
                  <a:pt x="14756" y="6601"/>
                  <a:pt x="14779" y="6601"/>
                </a:cubicBezTo>
                <a:close/>
                <a:moveTo>
                  <a:pt x="14368" y="6664"/>
                </a:moveTo>
                <a:cubicBezTo>
                  <a:pt x="14429" y="6664"/>
                  <a:pt x="14489" y="6671"/>
                  <a:pt x="14547" y="6687"/>
                </a:cubicBezTo>
                <a:cubicBezTo>
                  <a:pt x="14334" y="6774"/>
                  <a:pt x="14447" y="6799"/>
                  <a:pt x="13797" y="6887"/>
                </a:cubicBezTo>
                <a:lnTo>
                  <a:pt x="13759" y="6862"/>
                </a:lnTo>
                <a:cubicBezTo>
                  <a:pt x="13822" y="6812"/>
                  <a:pt x="13847" y="6899"/>
                  <a:pt x="14109" y="6699"/>
                </a:cubicBezTo>
                <a:cubicBezTo>
                  <a:pt x="14196" y="6677"/>
                  <a:pt x="14284" y="6664"/>
                  <a:pt x="14368" y="6664"/>
                </a:cubicBezTo>
                <a:close/>
                <a:moveTo>
                  <a:pt x="9725" y="6779"/>
                </a:moveTo>
                <a:cubicBezTo>
                  <a:pt x="9777" y="6779"/>
                  <a:pt x="9840" y="6824"/>
                  <a:pt x="9898" y="6912"/>
                </a:cubicBezTo>
                <a:cubicBezTo>
                  <a:pt x="9860" y="7011"/>
                  <a:pt x="9761" y="7269"/>
                  <a:pt x="9695" y="7269"/>
                </a:cubicBezTo>
                <a:cubicBezTo>
                  <a:pt x="9654" y="7269"/>
                  <a:pt x="9626" y="7165"/>
                  <a:pt x="9636" y="6849"/>
                </a:cubicBezTo>
                <a:cubicBezTo>
                  <a:pt x="9656" y="6802"/>
                  <a:pt x="9688" y="6779"/>
                  <a:pt x="9725" y="6779"/>
                </a:cubicBezTo>
                <a:close/>
                <a:moveTo>
                  <a:pt x="10960" y="6899"/>
                </a:moveTo>
                <a:lnTo>
                  <a:pt x="10960" y="6899"/>
                </a:lnTo>
                <a:cubicBezTo>
                  <a:pt x="10910" y="7012"/>
                  <a:pt x="10835" y="7099"/>
                  <a:pt x="10723" y="7149"/>
                </a:cubicBezTo>
                <a:cubicBezTo>
                  <a:pt x="10523" y="7249"/>
                  <a:pt x="10360" y="7399"/>
                  <a:pt x="10248" y="7574"/>
                </a:cubicBezTo>
                <a:cubicBezTo>
                  <a:pt x="10223" y="7524"/>
                  <a:pt x="10173" y="7474"/>
                  <a:pt x="10110" y="7436"/>
                </a:cubicBezTo>
                <a:cubicBezTo>
                  <a:pt x="10260" y="7211"/>
                  <a:pt x="10435" y="7261"/>
                  <a:pt x="10960" y="6899"/>
                </a:cubicBezTo>
                <a:close/>
                <a:moveTo>
                  <a:pt x="8023" y="7924"/>
                </a:moveTo>
                <a:lnTo>
                  <a:pt x="8048" y="7936"/>
                </a:lnTo>
                <a:lnTo>
                  <a:pt x="8023" y="7936"/>
                </a:lnTo>
                <a:cubicBezTo>
                  <a:pt x="8023" y="7936"/>
                  <a:pt x="8023" y="7924"/>
                  <a:pt x="8023" y="7924"/>
                </a:cubicBezTo>
                <a:close/>
                <a:moveTo>
                  <a:pt x="7781" y="8007"/>
                </a:moveTo>
                <a:cubicBezTo>
                  <a:pt x="7791" y="8007"/>
                  <a:pt x="7802" y="8008"/>
                  <a:pt x="7811" y="8011"/>
                </a:cubicBezTo>
                <a:lnTo>
                  <a:pt x="7699" y="8049"/>
                </a:lnTo>
                <a:cubicBezTo>
                  <a:pt x="7717" y="8021"/>
                  <a:pt x="7750" y="8007"/>
                  <a:pt x="7781" y="8007"/>
                </a:cubicBezTo>
                <a:close/>
                <a:moveTo>
                  <a:pt x="52117" y="7961"/>
                </a:moveTo>
                <a:cubicBezTo>
                  <a:pt x="52138" y="7961"/>
                  <a:pt x="52167" y="7979"/>
                  <a:pt x="52224" y="8036"/>
                </a:cubicBezTo>
                <a:lnTo>
                  <a:pt x="52212" y="8061"/>
                </a:lnTo>
                <a:cubicBezTo>
                  <a:pt x="52149" y="8049"/>
                  <a:pt x="52087" y="8036"/>
                  <a:pt x="52024" y="8024"/>
                </a:cubicBezTo>
                <a:lnTo>
                  <a:pt x="52024" y="8011"/>
                </a:lnTo>
                <a:cubicBezTo>
                  <a:pt x="52075" y="7997"/>
                  <a:pt x="52088" y="7961"/>
                  <a:pt x="52117" y="7961"/>
                </a:cubicBezTo>
                <a:close/>
                <a:moveTo>
                  <a:pt x="8836" y="8036"/>
                </a:moveTo>
                <a:cubicBezTo>
                  <a:pt x="8873" y="8086"/>
                  <a:pt x="8886" y="8161"/>
                  <a:pt x="8923" y="8199"/>
                </a:cubicBezTo>
                <a:lnTo>
                  <a:pt x="8973" y="8199"/>
                </a:lnTo>
                <a:cubicBezTo>
                  <a:pt x="8933" y="8239"/>
                  <a:pt x="8939" y="8268"/>
                  <a:pt x="8900" y="8268"/>
                </a:cubicBezTo>
                <a:cubicBezTo>
                  <a:pt x="8878" y="8268"/>
                  <a:pt x="8841" y="8259"/>
                  <a:pt x="8773" y="8236"/>
                </a:cubicBezTo>
                <a:cubicBezTo>
                  <a:pt x="8811" y="8174"/>
                  <a:pt x="8836" y="8111"/>
                  <a:pt x="8836" y="8036"/>
                </a:cubicBezTo>
                <a:close/>
                <a:moveTo>
                  <a:pt x="40618" y="7501"/>
                </a:moveTo>
                <a:cubicBezTo>
                  <a:pt x="42366" y="7501"/>
                  <a:pt x="44150" y="7578"/>
                  <a:pt x="45963" y="7761"/>
                </a:cubicBezTo>
                <a:cubicBezTo>
                  <a:pt x="45976" y="7786"/>
                  <a:pt x="45976" y="7811"/>
                  <a:pt x="45976" y="7836"/>
                </a:cubicBezTo>
                <a:cubicBezTo>
                  <a:pt x="42464" y="7874"/>
                  <a:pt x="37916" y="8286"/>
                  <a:pt x="33579" y="8524"/>
                </a:cubicBezTo>
                <a:cubicBezTo>
                  <a:pt x="31105" y="8647"/>
                  <a:pt x="29096" y="8869"/>
                  <a:pt x="25492" y="9164"/>
                </a:cubicBezTo>
                <a:lnTo>
                  <a:pt x="25492" y="9164"/>
                </a:lnTo>
                <a:cubicBezTo>
                  <a:pt x="25588" y="9095"/>
                  <a:pt x="25658" y="8869"/>
                  <a:pt x="26388" y="8869"/>
                </a:cubicBezTo>
                <a:cubicBezTo>
                  <a:pt x="26499" y="8869"/>
                  <a:pt x="26625" y="8874"/>
                  <a:pt x="26769" y="8886"/>
                </a:cubicBezTo>
                <a:cubicBezTo>
                  <a:pt x="26819" y="8886"/>
                  <a:pt x="26694" y="8774"/>
                  <a:pt x="26844" y="8724"/>
                </a:cubicBezTo>
                <a:cubicBezTo>
                  <a:pt x="26847" y="8721"/>
                  <a:pt x="26850" y="8719"/>
                  <a:pt x="26853" y="8719"/>
                </a:cubicBezTo>
                <a:cubicBezTo>
                  <a:pt x="26876" y="8719"/>
                  <a:pt x="26905" y="8788"/>
                  <a:pt x="26951" y="8788"/>
                </a:cubicBezTo>
                <a:cubicBezTo>
                  <a:pt x="26979" y="8788"/>
                  <a:pt x="27013" y="8763"/>
                  <a:pt x="27056" y="8686"/>
                </a:cubicBezTo>
                <a:lnTo>
                  <a:pt x="27343" y="8636"/>
                </a:lnTo>
                <a:cubicBezTo>
                  <a:pt x="27403" y="8705"/>
                  <a:pt x="27464" y="8735"/>
                  <a:pt x="27540" y="8735"/>
                </a:cubicBezTo>
                <a:cubicBezTo>
                  <a:pt x="27671" y="8735"/>
                  <a:pt x="27846" y="8646"/>
                  <a:pt x="28131" y="8511"/>
                </a:cubicBezTo>
                <a:cubicBezTo>
                  <a:pt x="28456" y="8461"/>
                  <a:pt x="28768" y="8424"/>
                  <a:pt x="29093" y="8386"/>
                </a:cubicBezTo>
                <a:cubicBezTo>
                  <a:pt x="29247" y="8409"/>
                  <a:pt x="29259" y="8538"/>
                  <a:pt x="29333" y="8538"/>
                </a:cubicBezTo>
                <a:cubicBezTo>
                  <a:pt x="29379" y="8538"/>
                  <a:pt x="29450" y="8489"/>
                  <a:pt x="29593" y="8336"/>
                </a:cubicBezTo>
                <a:cubicBezTo>
                  <a:pt x="33052" y="7880"/>
                  <a:pt x="36749" y="7501"/>
                  <a:pt x="40618" y="7501"/>
                </a:cubicBezTo>
                <a:close/>
                <a:moveTo>
                  <a:pt x="56954" y="9289"/>
                </a:moveTo>
                <a:cubicBezTo>
                  <a:pt x="57013" y="9294"/>
                  <a:pt x="57078" y="9301"/>
                  <a:pt x="57148" y="9311"/>
                </a:cubicBezTo>
                <a:cubicBezTo>
                  <a:pt x="57129" y="9323"/>
                  <a:pt x="57107" y="9330"/>
                  <a:pt x="57086" y="9330"/>
                </a:cubicBezTo>
                <a:cubicBezTo>
                  <a:pt x="57064" y="9330"/>
                  <a:pt x="57042" y="9323"/>
                  <a:pt x="57023" y="9311"/>
                </a:cubicBezTo>
                <a:lnTo>
                  <a:pt x="57011" y="9311"/>
                </a:lnTo>
                <a:cubicBezTo>
                  <a:pt x="56990" y="9301"/>
                  <a:pt x="56971" y="9294"/>
                  <a:pt x="56954" y="9289"/>
                </a:cubicBezTo>
                <a:close/>
                <a:moveTo>
                  <a:pt x="56461" y="9061"/>
                </a:moveTo>
                <a:lnTo>
                  <a:pt x="56461" y="9061"/>
                </a:lnTo>
                <a:cubicBezTo>
                  <a:pt x="56400" y="9284"/>
                  <a:pt x="56537" y="9260"/>
                  <a:pt x="56878" y="9284"/>
                </a:cubicBezTo>
                <a:lnTo>
                  <a:pt x="56878" y="9284"/>
                </a:lnTo>
                <a:cubicBezTo>
                  <a:pt x="56791" y="9294"/>
                  <a:pt x="56706" y="9359"/>
                  <a:pt x="56425" y="9359"/>
                </a:cubicBezTo>
                <a:cubicBezTo>
                  <a:pt x="56302" y="9359"/>
                  <a:pt x="56140" y="9346"/>
                  <a:pt x="55923" y="9311"/>
                </a:cubicBezTo>
                <a:cubicBezTo>
                  <a:pt x="55923" y="9298"/>
                  <a:pt x="55923" y="9286"/>
                  <a:pt x="55923" y="9273"/>
                </a:cubicBezTo>
                <a:cubicBezTo>
                  <a:pt x="55961" y="9273"/>
                  <a:pt x="55986" y="9261"/>
                  <a:pt x="56023" y="9248"/>
                </a:cubicBezTo>
                <a:cubicBezTo>
                  <a:pt x="56023" y="9223"/>
                  <a:pt x="56023" y="9211"/>
                  <a:pt x="56023" y="9186"/>
                </a:cubicBezTo>
                <a:cubicBezTo>
                  <a:pt x="56161" y="9148"/>
                  <a:pt x="56311" y="9111"/>
                  <a:pt x="56461" y="9061"/>
                </a:cubicBezTo>
                <a:close/>
                <a:moveTo>
                  <a:pt x="6761" y="9511"/>
                </a:moveTo>
                <a:cubicBezTo>
                  <a:pt x="6761" y="9523"/>
                  <a:pt x="6761" y="9536"/>
                  <a:pt x="6761" y="9548"/>
                </a:cubicBezTo>
                <a:cubicBezTo>
                  <a:pt x="6636" y="9611"/>
                  <a:pt x="6511" y="9673"/>
                  <a:pt x="6374" y="9711"/>
                </a:cubicBezTo>
                <a:cubicBezTo>
                  <a:pt x="6411" y="9561"/>
                  <a:pt x="6461" y="9548"/>
                  <a:pt x="6761" y="9511"/>
                </a:cubicBezTo>
                <a:close/>
                <a:moveTo>
                  <a:pt x="55480" y="10276"/>
                </a:moveTo>
                <a:cubicBezTo>
                  <a:pt x="55580" y="10276"/>
                  <a:pt x="55680" y="10304"/>
                  <a:pt x="55773" y="10361"/>
                </a:cubicBezTo>
                <a:cubicBezTo>
                  <a:pt x="55773" y="10486"/>
                  <a:pt x="55712" y="10585"/>
                  <a:pt x="55619" y="10585"/>
                </a:cubicBezTo>
                <a:cubicBezTo>
                  <a:pt x="55601" y="10585"/>
                  <a:pt x="55581" y="10581"/>
                  <a:pt x="55561" y="10573"/>
                </a:cubicBezTo>
                <a:lnTo>
                  <a:pt x="55548" y="10573"/>
                </a:lnTo>
                <a:cubicBezTo>
                  <a:pt x="55546" y="10548"/>
                  <a:pt x="55532" y="10541"/>
                  <a:pt x="55510" y="10541"/>
                </a:cubicBezTo>
                <a:cubicBezTo>
                  <a:pt x="55479" y="10541"/>
                  <a:pt x="55433" y="10556"/>
                  <a:pt x="55384" y="10556"/>
                </a:cubicBezTo>
                <a:cubicBezTo>
                  <a:pt x="55312" y="10556"/>
                  <a:pt x="55233" y="10523"/>
                  <a:pt x="55186" y="10361"/>
                </a:cubicBezTo>
                <a:cubicBezTo>
                  <a:pt x="55280" y="10304"/>
                  <a:pt x="55380" y="10276"/>
                  <a:pt x="55480" y="10276"/>
                </a:cubicBezTo>
                <a:close/>
                <a:moveTo>
                  <a:pt x="9985" y="10573"/>
                </a:moveTo>
                <a:lnTo>
                  <a:pt x="10035" y="10598"/>
                </a:lnTo>
                <a:lnTo>
                  <a:pt x="9973" y="10598"/>
                </a:lnTo>
                <a:cubicBezTo>
                  <a:pt x="9985" y="10586"/>
                  <a:pt x="9985" y="10586"/>
                  <a:pt x="9985" y="10573"/>
                </a:cubicBezTo>
                <a:close/>
                <a:moveTo>
                  <a:pt x="11073" y="10511"/>
                </a:moveTo>
                <a:lnTo>
                  <a:pt x="11085" y="10536"/>
                </a:lnTo>
                <a:cubicBezTo>
                  <a:pt x="11023" y="10573"/>
                  <a:pt x="10973" y="10598"/>
                  <a:pt x="10910" y="10611"/>
                </a:cubicBezTo>
                <a:cubicBezTo>
                  <a:pt x="10960" y="10573"/>
                  <a:pt x="11023" y="10548"/>
                  <a:pt x="11073" y="10511"/>
                </a:cubicBezTo>
                <a:close/>
                <a:moveTo>
                  <a:pt x="61733" y="10649"/>
                </a:moveTo>
                <a:cubicBezTo>
                  <a:pt x="61954" y="10649"/>
                  <a:pt x="62062" y="10691"/>
                  <a:pt x="61647" y="10798"/>
                </a:cubicBezTo>
                <a:lnTo>
                  <a:pt x="61634" y="10798"/>
                </a:lnTo>
                <a:cubicBezTo>
                  <a:pt x="61547" y="10861"/>
                  <a:pt x="61609" y="10935"/>
                  <a:pt x="61584" y="10998"/>
                </a:cubicBezTo>
                <a:cubicBezTo>
                  <a:pt x="61554" y="11007"/>
                  <a:pt x="61523" y="11011"/>
                  <a:pt x="61492" y="11011"/>
                </a:cubicBezTo>
                <a:cubicBezTo>
                  <a:pt x="61344" y="11011"/>
                  <a:pt x="61199" y="10918"/>
                  <a:pt x="61147" y="10773"/>
                </a:cubicBezTo>
                <a:cubicBezTo>
                  <a:pt x="61108" y="10701"/>
                  <a:pt x="61489" y="10649"/>
                  <a:pt x="61733" y="10649"/>
                </a:cubicBezTo>
                <a:close/>
                <a:moveTo>
                  <a:pt x="9370" y="10472"/>
                </a:moveTo>
                <a:cubicBezTo>
                  <a:pt x="9430" y="10472"/>
                  <a:pt x="9499" y="10522"/>
                  <a:pt x="9573" y="10686"/>
                </a:cubicBezTo>
                <a:cubicBezTo>
                  <a:pt x="9161" y="10711"/>
                  <a:pt x="8223" y="10948"/>
                  <a:pt x="7336" y="11323"/>
                </a:cubicBezTo>
                <a:cubicBezTo>
                  <a:pt x="7336" y="11323"/>
                  <a:pt x="7336" y="11310"/>
                  <a:pt x="7336" y="11310"/>
                </a:cubicBezTo>
                <a:cubicBezTo>
                  <a:pt x="7511" y="11010"/>
                  <a:pt x="7424" y="11323"/>
                  <a:pt x="8223" y="10698"/>
                </a:cubicBezTo>
                <a:cubicBezTo>
                  <a:pt x="8236" y="10699"/>
                  <a:pt x="8247" y="10699"/>
                  <a:pt x="8258" y="10699"/>
                </a:cubicBezTo>
                <a:cubicBezTo>
                  <a:pt x="8418" y="10699"/>
                  <a:pt x="8436" y="10647"/>
                  <a:pt x="8549" y="10647"/>
                </a:cubicBezTo>
                <a:cubicBezTo>
                  <a:pt x="8615" y="10647"/>
                  <a:pt x="8715" y="10665"/>
                  <a:pt x="8898" y="10723"/>
                </a:cubicBezTo>
                <a:cubicBezTo>
                  <a:pt x="8998" y="10686"/>
                  <a:pt x="9073" y="10636"/>
                  <a:pt x="9161" y="10586"/>
                </a:cubicBezTo>
                <a:cubicBezTo>
                  <a:pt x="9206" y="10586"/>
                  <a:pt x="9278" y="10472"/>
                  <a:pt x="9370" y="10472"/>
                </a:cubicBezTo>
                <a:close/>
                <a:moveTo>
                  <a:pt x="7886" y="12198"/>
                </a:moveTo>
                <a:lnTo>
                  <a:pt x="7886" y="12198"/>
                </a:lnTo>
                <a:cubicBezTo>
                  <a:pt x="7821" y="12253"/>
                  <a:pt x="7763" y="12351"/>
                  <a:pt x="7671" y="12351"/>
                </a:cubicBezTo>
                <a:cubicBezTo>
                  <a:pt x="7639" y="12351"/>
                  <a:pt x="7603" y="12339"/>
                  <a:pt x="7561" y="12310"/>
                </a:cubicBezTo>
                <a:cubicBezTo>
                  <a:pt x="7536" y="12373"/>
                  <a:pt x="7436" y="12373"/>
                  <a:pt x="7386" y="12398"/>
                </a:cubicBezTo>
                <a:cubicBezTo>
                  <a:pt x="7361" y="12360"/>
                  <a:pt x="7336" y="12335"/>
                  <a:pt x="7311" y="12310"/>
                </a:cubicBezTo>
                <a:cubicBezTo>
                  <a:pt x="7561" y="12210"/>
                  <a:pt x="7336" y="12298"/>
                  <a:pt x="7886" y="12198"/>
                </a:cubicBezTo>
                <a:close/>
                <a:moveTo>
                  <a:pt x="6774" y="12435"/>
                </a:moveTo>
                <a:lnTo>
                  <a:pt x="6674" y="12473"/>
                </a:lnTo>
                <a:cubicBezTo>
                  <a:pt x="6674" y="12460"/>
                  <a:pt x="6674" y="12448"/>
                  <a:pt x="6674" y="12435"/>
                </a:cubicBezTo>
                <a:close/>
                <a:moveTo>
                  <a:pt x="7620" y="12645"/>
                </a:moveTo>
                <a:cubicBezTo>
                  <a:pt x="7629" y="12645"/>
                  <a:pt x="7639" y="12646"/>
                  <a:pt x="7649" y="12648"/>
                </a:cubicBezTo>
                <a:cubicBezTo>
                  <a:pt x="7599" y="12685"/>
                  <a:pt x="7549" y="12735"/>
                  <a:pt x="7511" y="12785"/>
                </a:cubicBezTo>
                <a:cubicBezTo>
                  <a:pt x="7511" y="12798"/>
                  <a:pt x="7499" y="12798"/>
                  <a:pt x="7486" y="12810"/>
                </a:cubicBezTo>
                <a:cubicBezTo>
                  <a:pt x="7474" y="12785"/>
                  <a:pt x="7461" y="12760"/>
                  <a:pt x="7461" y="12735"/>
                </a:cubicBezTo>
                <a:cubicBezTo>
                  <a:pt x="7494" y="12681"/>
                  <a:pt x="7555" y="12645"/>
                  <a:pt x="7620" y="12645"/>
                </a:cubicBezTo>
                <a:close/>
                <a:moveTo>
                  <a:pt x="5324" y="12610"/>
                </a:moveTo>
                <a:cubicBezTo>
                  <a:pt x="5387" y="12648"/>
                  <a:pt x="5249" y="12685"/>
                  <a:pt x="5412" y="12860"/>
                </a:cubicBezTo>
                <a:cubicBezTo>
                  <a:pt x="5312" y="12910"/>
                  <a:pt x="5212" y="12960"/>
                  <a:pt x="5124" y="13022"/>
                </a:cubicBezTo>
                <a:lnTo>
                  <a:pt x="5112" y="13022"/>
                </a:lnTo>
                <a:lnTo>
                  <a:pt x="5124" y="12972"/>
                </a:lnTo>
                <a:cubicBezTo>
                  <a:pt x="5105" y="12943"/>
                  <a:pt x="5080" y="12937"/>
                  <a:pt x="5053" y="12937"/>
                </a:cubicBezTo>
                <a:cubicBezTo>
                  <a:pt x="5032" y="12937"/>
                  <a:pt x="5010" y="12941"/>
                  <a:pt x="4989" y="12941"/>
                </a:cubicBezTo>
                <a:cubicBezTo>
                  <a:pt x="4970" y="12941"/>
                  <a:pt x="4952" y="12937"/>
                  <a:pt x="4937" y="12922"/>
                </a:cubicBezTo>
                <a:cubicBezTo>
                  <a:pt x="4962" y="12660"/>
                  <a:pt x="4962" y="12660"/>
                  <a:pt x="5324" y="12610"/>
                </a:cubicBezTo>
                <a:close/>
                <a:moveTo>
                  <a:pt x="14722" y="13235"/>
                </a:moveTo>
                <a:cubicBezTo>
                  <a:pt x="14747" y="13235"/>
                  <a:pt x="14759" y="13272"/>
                  <a:pt x="14772" y="13360"/>
                </a:cubicBezTo>
                <a:cubicBezTo>
                  <a:pt x="14749" y="13374"/>
                  <a:pt x="14730" y="13380"/>
                  <a:pt x="14714" y="13380"/>
                </a:cubicBezTo>
                <a:cubicBezTo>
                  <a:pt x="14659" y="13380"/>
                  <a:pt x="14633" y="13311"/>
                  <a:pt x="14584" y="13272"/>
                </a:cubicBezTo>
                <a:lnTo>
                  <a:pt x="14572" y="13272"/>
                </a:lnTo>
                <a:lnTo>
                  <a:pt x="14634" y="13247"/>
                </a:lnTo>
                <a:cubicBezTo>
                  <a:pt x="14653" y="13267"/>
                  <a:pt x="14643" y="13293"/>
                  <a:pt x="14677" y="13293"/>
                </a:cubicBezTo>
                <a:cubicBezTo>
                  <a:pt x="14687" y="13293"/>
                  <a:pt x="14701" y="13291"/>
                  <a:pt x="14722" y="13285"/>
                </a:cubicBezTo>
                <a:cubicBezTo>
                  <a:pt x="14722" y="13272"/>
                  <a:pt x="14722" y="13247"/>
                  <a:pt x="14722" y="13235"/>
                </a:cubicBezTo>
                <a:close/>
                <a:moveTo>
                  <a:pt x="14281" y="13305"/>
                </a:moveTo>
                <a:cubicBezTo>
                  <a:pt x="14335" y="13305"/>
                  <a:pt x="14390" y="13310"/>
                  <a:pt x="14447" y="13322"/>
                </a:cubicBezTo>
                <a:cubicBezTo>
                  <a:pt x="14119" y="13516"/>
                  <a:pt x="13947" y="13608"/>
                  <a:pt x="13805" y="13608"/>
                </a:cubicBezTo>
                <a:cubicBezTo>
                  <a:pt x="13710" y="13608"/>
                  <a:pt x="13628" y="13566"/>
                  <a:pt x="13522" y="13485"/>
                </a:cubicBezTo>
                <a:lnTo>
                  <a:pt x="13510" y="13485"/>
                </a:lnTo>
                <a:cubicBezTo>
                  <a:pt x="13771" y="13443"/>
                  <a:pt x="14006" y="13305"/>
                  <a:pt x="14281" y="13305"/>
                </a:cubicBezTo>
                <a:close/>
                <a:moveTo>
                  <a:pt x="11595" y="13642"/>
                </a:moveTo>
                <a:cubicBezTo>
                  <a:pt x="11608" y="13642"/>
                  <a:pt x="11622" y="13644"/>
                  <a:pt x="11635" y="13647"/>
                </a:cubicBezTo>
                <a:cubicBezTo>
                  <a:pt x="11647" y="13660"/>
                  <a:pt x="11660" y="13660"/>
                  <a:pt x="11660" y="13685"/>
                </a:cubicBezTo>
                <a:lnTo>
                  <a:pt x="11498" y="13672"/>
                </a:lnTo>
                <a:cubicBezTo>
                  <a:pt x="11525" y="13654"/>
                  <a:pt x="11559" y="13642"/>
                  <a:pt x="11595" y="13642"/>
                </a:cubicBezTo>
                <a:close/>
                <a:moveTo>
                  <a:pt x="4787" y="13147"/>
                </a:moveTo>
                <a:lnTo>
                  <a:pt x="4787" y="13147"/>
                </a:lnTo>
                <a:cubicBezTo>
                  <a:pt x="4587" y="13222"/>
                  <a:pt x="4387" y="13260"/>
                  <a:pt x="4174" y="13335"/>
                </a:cubicBezTo>
                <a:cubicBezTo>
                  <a:pt x="3837" y="13447"/>
                  <a:pt x="3525" y="13597"/>
                  <a:pt x="3212" y="13772"/>
                </a:cubicBezTo>
                <a:cubicBezTo>
                  <a:pt x="3475" y="13535"/>
                  <a:pt x="4000" y="13310"/>
                  <a:pt x="4787" y="13147"/>
                </a:cubicBezTo>
                <a:close/>
                <a:moveTo>
                  <a:pt x="2612" y="13935"/>
                </a:moveTo>
                <a:cubicBezTo>
                  <a:pt x="2537" y="14135"/>
                  <a:pt x="2487" y="14197"/>
                  <a:pt x="2088" y="14347"/>
                </a:cubicBezTo>
                <a:lnTo>
                  <a:pt x="2075" y="14347"/>
                </a:lnTo>
                <a:cubicBezTo>
                  <a:pt x="2056" y="14360"/>
                  <a:pt x="2038" y="14366"/>
                  <a:pt x="2019" y="14366"/>
                </a:cubicBezTo>
                <a:cubicBezTo>
                  <a:pt x="2000" y="14366"/>
                  <a:pt x="1981" y="14360"/>
                  <a:pt x="1963" y="14347"/>
                </a:cubicBezTo>
                <a:cubicBezTo>
                  <a:pt x="2150" y="14172"/>
                  <a:pt x="2400" y="14085"/>
                  <a:pt x="2612" y="13935"/>
                </a:cubicBezTo>
                <a:close/>
                <a:moveTo>
                  <a:pt x="49538" y="1"/>
                </a:moveTo>
                <a:lnTo>
                  <a:pt x="49425" y="263"/>
                </a:lnTo>
                <a:cubicBezTo>
                  <a:pt x="49413" y="188"/>
                  <a:pt x="49350" y="126"/>
                  <a:pt x="49275" y="88"/>
                </a:cubicBezTo>
                <a:lnTo>
                  <a:pt x="49275" y="88"/>
                </a:lnTo>
                <a:cubicBezTo>
                  <a:pt x="49300" y="213"/>
                  <a:pt x="49438" y="176"/>
                  <a:pt x="49413" y="413"/>
                </a:cubicBezTo>
                <a:cubicBezTo>
                  <a:pt x="47848" y="305"/>
                  <a:pt x="46270" y="264"/>
                  <a:pt x="44670" y="264"/>
                </a:cubicBezTo>
                <a:cubicBezTo>
                  <a:pt x="41285" y="264"/>
                  <a:pt x="37799" y="448"/>
                  <a:pt x="34117" y="576"/>
                </a:cubicBezTo>
                <a:cubicBezTo>
                  <a:pt x="34117" y="563"/>
                  <a:pt x="34129" y="563"/>
                  <a:pt x="34142" y="551"/>
                </a:cubicBezTo>
                <a:cubicBezTo>
                  <a:pt x="34134" y="547"/>
                  <a:pt x="34126" y="546"/>
                  <a:pt x="34117" y="546"/>
                </a:cubicBezTo>
                <a:cubicBezTo>
                  <a:pt x="34097" y="546"/>
                  <a:pt x="34075" y="554"/>
                  <a:pt x="34067" y="563"/>
                </a:cubicBezTo>
                <a:cubicBezTo>
                  <a:pt x="34014" y="554"/>
                  <a:pt x="33961" y="546"/>
                  <a:pt x="33908" y="546"/>
                </a:cubicBezTo>
                <a:cubicBezTo>
                  <a:pt x="33886" y="546"/>
                  <a:pt x="33864" y="547"/>
                  <a:pt x="33842" y="551"/>
                </a:cubicBezTo>
                <a:cubicBezTo>
                  <a:pt x="33842" y="501"/>
                  <a:pt x="33829" y="438"/>
                  <a:pt x="33804" y="388"/>
                </a:cubicBezTo>
                <a:lnTo>
                  <a:pt x="33654" y="388"/>
                </a:lnTo>
                <a:cubicBezTo>
                  <a:pt x="33654" y="451"/>
                  <a:pt x="33654" y="513"/>
                  <a:pt x="33642" y="563"/>
                </a:cubicBezTo>
                <a:lnTo>
                  <a:pt x="33579" y="563"/>
                </a:lnTo>
                <a:cubicBezTo>
                  <a:pt x="33528" y="512"/>
                  <a:pt x="33506" y="402"/>
                  <a:pt x="33425" y="402"/>
                </a:cubicBezTo>
                <a:cubicBezTo>
                  <a:pt x="33388" y="402"/>
                  <a:pt x="33338" y="425"/>
                  <a:pt x="33267" y="488"/>
                </a:cubicBezTo>
                <a:cubicBezTo>
                  <a:pt x="33042" y="488"/>
                  <a:pt x="33204" y="501"/>
                  <a:pt x="32767" y="513"/>
                </a:cubicBezTo>
                <a:cubicBezTo>
                  <a:pt x="32767" y="488"/>
                  <a:pt x="32754" y="476"/>
                  <a:pt x="32754" y="451"/>
                </a:cubicBezTo>
                <a:cubicBezTo>
                  <a:pt x="32750" y="449"/>
                  <a:pt x="32747" y="449"/>
                  <a:pt x="32743" y="449"/>
                </a:cubicBezTo>
                <a:cubicBezTo>
                  <a:pt x="32714" y="449"/>
                  <a:pt x="32703" y="491"/>
                  <a:pt x="32692" y="513"/>
                </a:cubicBezTo>
                <a:cubicBezTo>
                  <a:pt x="32562" y="513"/>
                  <a:pt x="32512" y="561"/>
                  <a:pt x="32305" y="561"/>
                </a:cubicBezTo>
                <a:cubicBezTo>
                  <a:pt x="32254" y="561"/>
                  <a:pt x="32192" y="558"/>
                  <a:pt x="32117" y="551"/>
                </a:cubicBezTo>
                <a:cubicBezTo>
                  <a:pt x="32080" y="551"/>
                  <a:pt x="32142" y="476"/>
                  <a:pt x="32030" y="413"/>
                </a:cubicBezTo>
                <a:lnTo>
                  <a:pt x="32030" y="413"/>
                </a:lnTo>
                <a:cubicBezTo>
                  <a:pt x="32042" y="476"/>
                  <a:pt x="32030" y="551"/>
                  <a:pt x="32017" y="613"/>
                </a:cubicBezTo>
                <a:cubicBezTo>
                  <a:pt x="31992" y="626"/>
                  <a:pt x="31980" y="638"/>
                  <a:pt x="31955" y="651"/>
                </a:cubicBezTo>
                <a:lnTo>
                  <a:pt x="31905" y="613"/>
                </a:lnTo>
                <a:cubicBezTo>
                  <a:pt x="31929" y="466"/>
                  <a:pt x="31942" y="319"/>
                  <a:pt x="31942" y="172"/>
                </a:cubicBezTo>
                <a:lnTo>
                  <a:pt x="31942" y="172"/>
                </a:lnTo>
                <a:cubicBezTo>
                  <a:pt x="31934" y="196"/>
                  <a:pt x="31848" y="204"/>
                  <a:pt x="31709" y="204"/>
                </a:cubicBezTo>
                <a:cubicBezTo>
                  <a:pt x="31482" y="204"/>
                  <a:pt x="31112" y="183"/>
                  <a:pt x="30702" y="183"/>
                </a:cubicBezTo>
                <a:cubicBezTo>
                  <a:pt x="29838" y="183"/>
                  <a:pt x="28799" y="274"/>
                  <a:pt x="28556" y="838"/>
                </a:cubicBezTo>
                <a:cubicBezTo>
                  <a:pt x="28551" y="881"/>
                  <a:pt x="28536" y="893"/>
                  <a:pt x="28506" y="893"/>
                </a:cubicBezTo>
                <a:cubicBezTo>
                  <a:pt x="28467" y="893"/>
                  <a:pt x="28403" y="871"/>
                  <a:pt x="28311" y="871"/>
                </a:cubicBezTo>
                <a:cubicBezTo>
                  <a:pt x="28269" y="871"/>
                  <a:pt x="28222" y="875"/>
                  <a:pt x="28168" y="888"/>
                </a:cubicBezTo>
                <a:cubicBezTo>
                  <a:pt x="28162" y="869"/>
                  <a:pt x="28156" y="860"/>
                  <a:pt x="28143" y="860"/>
                </a:cubicBezTo>
                <a:cubicBezTo>
                  <a:pt x="28131" y="860"/>
                  <a:pt x="28112" y="869"/>
                  <a:pt x="28081" y="888"/>
                </a:cubicBezTo>
                <a:cubicBezTo>
                  <a:pt x="28031" y="888"/>
                  <a:pt x="27981" y="888"/>
                  <a:pt x="27931" y="901"/>
                </a:cubicBezTo>
                <a:cubicBezTo>
                  <a:pt x="27924" y="902"/>
                  <a:pt x="27917" y="902"/>
                  <a:pt x="27911" y="902"/>
                </a:cubicBezTo>
                <a:cubicBezTo>
                  <a:pt x="27785" y="902"/>
                  <a:pt x="27692" y="735"/>
                  <a:pt x="27481" y="735"/>
                </a:cubicBezTo>
                <a:cubicBezTo>
                  <a:pt x="27418" y="735"/>
                  <a:pt x="27344" y="750"/>
                  <a:pt x="27256" y="788"/>
                </a:cubicBezTo>
                <a:cubicBezTo>
                  <a:pt x="27243" y="751"/>
                  <a:pt x="27218" y="713"/>
                  <a:pt x="27206" y="688"/>
                </a:cubicBezTo>
                <a:cubicBezTo>
                  <a:pt x="27197" y="672"/>
                  <a:pt x="27172" y="665"/>
                  <a:pt x="27133" y="665"/>
                </a:cubicBezTo>
                <a:cubicBezTo>
                  <a:pt x="26792" y="665"/>
                  <a:pt x="25396" y="1204"/>
                  <a:pt x="24418" y="1204"/>
                </a:cubicBezTo>
                <a:cubicBezTo>
                  <a:pt x="24372" y="1204"/>
                  <a:pt x="24326" y="1203"/>
                  <a:pt x="24282" y="1201"/>
                </a:cubicBezTo>
                <a:cubicBezTo>
                  <a:pt x="24257" y="1413"/>
                  <a:pt x="23719" y="1850"/>
                  <a:pt x="23469" y="2263"/>
                </a:cubicBezTo>
                <a:cubicBezTo>
                  <a:pt x="23440" y="2269"/>
                  <a:pt x="23415" y="2272"/>
                  <a:pt x="23393" y="2272"/>
                </a:cubicBezTo>
                <a:cubicBezTo>
                  <a:pt x="23280" y="2272"/>
                  <a:pt x="23267" y="2195"/>
                  <a:pt x="23165" y="2195"/>
                </a:cubicBezTo>
                <a:cubicBezTo>
                  <a:pt x="23101" y="2195"/>
                  <a:pt x="23002" y="2226"/>
                  <a:pt x="22820" y="2325"/>
                </a:cubicBezTo>
                <a:cubicBezTo>
                  <a:pt x="22730" y="2450"/>
                  <a:pt x="22794" y="2748"/>
                  <a:pt x="22441" y="2748"/>
                </a:cubicBezTo>
                <a:cubicBezTo>
                  <a:pt x="22300" y="2748"/>
                  <a:pt x="22093" y="2700"/>
                  <a:pt x="21782" y="2575"/>
                </a:cubicBezTo>
                <a:lnTo>
                  <a:pt x="21782" y="2575"/>
                </a:lnTo>
                <a:lnTo>
                  <a:pt x="21820" y="2675"/>
                </a:lnTo>
                <a:cubicBezTo>
                  <a:pt x="21720" y="2675"/>
                  <a:pt x="21657" y="2775"/>
                  <a:pt x="21582" y="2788"/>
                </a:cubicBezTo>
                <a:cubicBezTo>
                  <a:pt x="21520" y="3100"/>
                  <a:pt x="21420" y="2725"/>
                  <a:pt x="20583" y="3250"/>
                </a:cubicBezTo>
                <a:cubicBezTo>
                  <a:pt x="20523" y="3149"/>
                  <a:pt x="20420" y="3107"/>
                  <a:pt x="20286" y="3107"/>
                </a:cubicBezTo>
                <a:cubicBezTo>
                  <a:pt x="19972" y="3107"/>
                  <a:pt x="19483" y="3335"/>
                  <a:pt x="18958" y="3562"/>
                </a:cubicBezTo>
                <a:cubicBezTo>
                  <a:pt x="18939" y="3544"/>
                  <a:pt x="18911" y="3534"/>
                  <a:pt x="18883" y="3534"/>
                </a:cubicBezTo>
                <a:cubicBezTo>
                  <a:pt x="18855" y="3534"/>
                  <a:pt x="18827" y="3544"/>
                  <a:pt x="18808" y="3562"/>
                </a:cubicBezTo>
                <a:cubicBezTo>
                  <a:pt x="16934" y="3875"/>
                  <a:pt x="14497" y="4037"/>
                  <a:pt x="11772" y="4737"/>
                </a:cubicBezTo>
                <a:cubicBezTo>
                  <a:pt x="11785" y="4775"/>
                  <a:pt x="11835" y="4800"/>
                  <a:pt x="11822" y="4850"/>
                </a:cubicBezTo>
                <a:cubicBezTo>
                  <a:pt x="11716" y="4921"/>
                  <a:pt x="11663" y="4961"/>
                  <a:pt x="11580" y="4961"/>
                </a:cubicBezTo>
                <a:cubicBezTo>
                  <a:pt x="11489" y="4961"/>
                  <a:pt x="11361" y="4911"/>
                  <a:pt x="11085" y="4800"/>
                </a:cubicBezTo>
                <a:cubicBezTo>
                  <a:pt x="10548" y="5224"/>
                  <a:pt x="10210" y="4837"/>
                  <a:pt x="8048" y="5774"/>
                </a:cubicBezTo>
                <a:cubicBezTo>
                  <a:pt x="8148" y="5612"/>
                  <a:pt x="8136" y="5412"/>
                  <a:pt x="7998" y="5287"/>
                </a:cubicBezTo>
                <a:cubicBezTo>
                  <a:pt x="6599" y="5512"/>
                  <a:pt x="4787" y="6537"/>
                  <a:pt x="2987" y="6862"/>
                </a:cubicBezTo>
                <a:cubicBezTo>
                  <a:pt x="2625" y="7586"/>
                  <a:pt x="1688" y="7461"/>
                  <a:pt x="1363" y="8899"/>
                </a:cubicBezTo>
                <a:cubicBezTo>
                  <a:pt x="1584" y="9130"/>
                  <a:pt x="1743" y="9219"/>
                  <a:pt x="1884" y="9219"/>
                </a:cubicBezTo>
                <a:cubicBezTo>
                  <a:pt x="2298" y="9219"/>
                  <a:pt x="2552" y="8445"/>
                  <a:pt x="3775" y="8249"/>
                </a:cubicBezTo>
                <a:cubicBezTo>
                  <a:pt x="3775" y="8299"/>
                  <a:pt x="3800" y="8361"/>
                  <a:pt x="3850" y="8399"/>
                </a:cubicBezTo>
                <a:cubicBezTo>
                  <a:pt x="3850" y="7999"/>
                  <a:pt x="4487" y="7974"/>
                  <a:pt x="5849" y="7449"/>
                </a:cubicBezTo>
                <a:cubicBezTo>
                  <a:pt x="5828" y="7418"/>
                  <a:pt x="5803" y="7412"/>
                  <a:pt x="5777" y="7412"/>
                </a:cubicBezTo>
                <a:cubicBezTo>
                  <a:pt x="5764" y="7412"/>
                  <a:pt x="5751" y="7414"/>
                  <a:pt x="5738" y="7414"/>
                </a:cubicBezTo>
                <a:cubicBezTo>
                  <a:pt x="5715" y="7414"/>
                  <a:pt x="5693" y="7410"/>
                  <a:pt x="5674" y="7386"/>
                </a:cubicBezTo>
                <a:cubicBezTo>
                  <a:pt x="5687" y="7124"/>
                  <a:pt x="5687" y="7124"/>
                  <a:pt x="6061" y="7074"/>
                </a:cubicBezTo>
                <a:cubicBezTo>
                  <a:pt x="6131" y="7291"/>
                  <a:pt x="6096" y="7324"/>
                  <a:pt x="6230" y="7324"/>
                </a:cubicBezTo>
                <a:cubicBezTo>
                  <a:pt x="6289" y="7324"/>
                  <a:pt x="6379" y="7318"/>
                  <a:pt x="6524" y="7318"/>
                </a:cubicBezTo>
                <a:cubicBezTo>
                  <a:pt x="6642" y="7318"/>
                  <a:pt x="6796" y="7322"/>
                  <a:pt x="6999" y="7336"/>
                </a:cubicBezTo>
                <a:cubicBezTo>
                  <a:pt x="7199" y="7249"/>
                  <a:pt x="7374" y="7149"/>
                  <a:pt x="7411" y="6899"/>
                </a:cubicBezTo>
                <a:cubicBezTo>
                  <a:pt x="7444" y="6904"/>
                  <a:pt x="7470" y="6906"/>
                  <a:pt x="7492" y="6906"/>
                </a:cubicBezTo>
                <a:cubicBezTo>
                  <a:pt x="7695" y="6906"/>
                  <a:pt x="7559" y="6711"/>
                  <a:pt x="9511" y="6587"/>
                </a:cubicBezTo>
                <a:lnTo>
                  <a:pt x="9511" y="6587"/>
                </a:lnTo>
                <a:cubicBezTo>
                  <a:pt x="9586" y="6737"/>
                  <a:pt x="9348" y="6749"/>
                  <a:pt x="9548" y="6974"/>
                </a:cubicBezTo>
                <a:lnTo>
                  <a:pt x="9323" y="7136"/>
                </a:lnTo>
                <a:cubicBezTo>
                  <a:pt x="9298" y="7024"/>
                  <a:pt x="9273" y="6993"/>
                  <a:pt x="9204" y="6993"/>
                </a:cubicBezTo>
                <a:cubicBezTo>
                  <a:pt x="9136" y="6993"/>
                  <a:pt x="9023" y="7024"/>
                  <a:pt x="8823" y="7037"/>
                </a:cubicBezTo>
                <a:cubicBezTo>
                  <a:pt x="8698" y="7274"/>
                  <a:pt x="8548" y="7449"/>
                  <a:pt x="8373" y="7499"/>
                </a:cubicBezTo>
                <a:cubicBezTo>
                  <a:pt x="8361" y="7599"/>
                  <a:pt x="8373" y="7524"/>
                  <a:pt x="8448" y="7811"/>
                </a:cubicBezTo>
                <a:cubicBezTo>
                  <a:pt x="8411" y="7849"/>
                  <a:pt x="8364" y="7859"/>
                  <a:pt x="8314" y="7859"/>
                </a:cubicBezTo>
                <a:cubicBezTo>
                  <a:pt x="8252" y="7859"/>
                  <a:pt x="8184" y="7843"/>
                  <a:pt x="8122" y="7843"/>
                </a:cubicBezTo>
                <a:cubicBezTo>
                  <a:pt x="8070" y="7843"/>
                  <a:pt x="8022" y="7855"/>
                  <a:pt x="7986" y="7899"/>
                </a:cubicBezTo>
                <a:lnTo>
                  <a:pt x="7799" y="7636"/>
                </a:lnTo>
                <a:cubicBezTo>
                  <a:pt x="7461" y="7636"/>
                  <a:pt x="7199" y="7749"/>
                  <a:pt x="7099" y="8124"/>
                </a:cubicBezTo>
                <a:cubicBezTo>
                  <a:pt x="7111" y="8136"/>
                  <a:pt x="7121" y="8140"/>
                  <a:pt x="7132" y="8140"/>
                </a:cubicBezTo>
                <a:cubicBezTo>
                  <a:pt x="7171" y="8140"/>
                  <a:pt x="7212" y="8076"/>
                  <a:pt x="7322" y="8076"/>
                </a:cubicBezTo>
                <a:cubicBezTo>
                  <a:pt x="7370" y="8076"/>
                  <a:pt x="7431" y="8089"/>
                  <a:pt x="7511" y="8124"/>
                </a:cubicBezTo>
                <a:cubicBezTo>
                  <a:pt x="6616" y="8149"/>
                  <a:pt x="4919" y="9236"/>
                  <a:pt x="3695" y="9236"/>
                </a:cubicBezTo>
                <a:cubicBezTo>
                  <a:pt x="3688" y="9236"/>
                  <a:pt x="3682" y="9236"/>
                  <a:pt x="3675" y="9236"/>
                </a:cubicBezTo>
                <a:cubicBezTo>
                  <a:pt x="3287" y="9961"/>
                  <a:pt x="2362" y="9811"/>
                  <a:pt x="1988" y="11235"/>
                </a:cubicBezTo>
                <a:cubicBezTo>
                  <a:pt x="2205" y="11482"/>
                  <a:pt x="2362" y="11576"/>
                  <a:pt x="2504" y="11576"/>
                </a:cubicBezTo>
                <a:cubicBezTo>
                  <a:pt x="2908" y="11576"/>
                  <a:pt x="3191" y="10815"/>
                  <a:pt x="4412" y="10648"/>
                </a:cubicBezTo>
                <a:lnTo>
                  <a:pt x="4412" y="10648"/>
                </a:lnTo>
                <a:cubicBezTo>
                  <a:pt x="4137" y="10898"/>
                  <a:pt x="3762" y="10973"/>
                  <a:pt x="3600" y="11835"/>
                </a:cubicBezTo>
                <a:cubicBezTo>
                  <a:pt x="3675" y="11848"/>
                  <a:pt x="3737" y="11898"/>
                  <a:pt x="3750" y="11973"/>
                </a:cubicBezTo>
                <a:cubicBezTo>
                  <a:pt x="3717" y="11960"/>
                  <a:pt x="3684" y="11955"/>
                  <a:pt x="3651" y="11955"/>
                </a:cubicBezTo>
                <a:cubicBezTo>
                  <a:pt x="3315" y="11955"/>
                  <a:pt x="2986" y="12547"/>
                  <a:pt x="2507" y="12547"/>
                </a:cubicBezTo>
                <a:cubicBezTo>
                  <a:pt x="2415" y="12547"/>
                  <a:pt x="2317" y="12525"/>
                  <a:pt x="2212" y="12473"/>
                </a:cubicBezTo>
                <a:cubicBezTo>
                  <a:pt x="1875" y="13210"/>
                  <a:pt x="925" y="13160"/>
                  <a:pt x="700" y="14622"/>
                </a:cubicBezTo>
                <a:cubicBezTo>
                  <a:pt x="938" y="14622"/>
                  <a:pt x="888" y="14947"/>
                  <a:pt x="1100" y="14984"/>
                </a:cubicBezTo>
                <a:cubicBezTo>
                  <a:pt x="1063" y="15122"/>
                  <a:pt x="375" y="15034"/>
                  <a:pt x="1" y="16472"/>
                </a:cubicBezTo>
                <a:cubicBezTo>
                  <a:pt x="228" y="16672"/>
                  <a:pt x="394" y="16753"/>
                  <a:pt x="539" y="16753"/>
                </a:cubicBezTo>
                <a:cubicBezTo>
                  <a:pt x="1015" y="16753"/>
                  <a:pt x="1251" y="15884"/>
                  <a:pt x="2612" y="15597"/>
                </a:cubicBezTo>
                <a:cubicBezTo>
                  <a:pt x="2625" y="15647"/>
                  <a:pt x="2662" y="15709"/>
                  <a:pt x="2700" y="15747"/>
                </a:cubicBezTo>
                <a:cubicBezTo>
                  <a:pt x="2700" y="15372"/>
                  <a:pt x="3275" y="15322"/>
                  <a:pt x="4899" y="14635"/>
                </a:cubicBezTo>
                <a:cubicBezTo>
                  <a:pt x="4875" y="14605"/>
                  <a:pt x="4847" y="14599"/>
                  <a:pt x="4819" y="14599"/>
                </a:cubicBezTo>
                <a:cubicBezTo>
                  <a:pt x="4796" y="14599"/>
                  <a:pt x="4773" y="14603"/>
                  <a:pt x="4752" y="14603"/>
                </a:cubicBezTo>
                <a:cubicBezTo>
                  <a:pt x="4732" y="14603"/>
                  <a:pt x="4714" y="14599"/>
                  <a:pt x="4699" y="14585"/>
                </a:cubicBezTo>
                <a:cubicBezTo>
                  <a:pt x="4724" y="14322"/>
                  <a:pt x="4724" y="14322"/>
                  <a:pt x="5124" y="14235"/>
                </a:cubicBezTo>
                <a:lnTo>
                  <a:pt x="5124" y="14235"/>
                </a:lnTo>
                <a:cubicBezTo>
                  <a:pt x="5105" y="14419"/>
                  <a:pt x="5163" y="14469"/>
                  <a:pt x="5275" y="14469"/>
                </a:cubicBezTo>
                <a:cubicBezTo>
                  <a:pt x="5408" y="14469"/>
                  <a:pt x="5617" y="14397"/>
                  <a:pt x="5862" y="14397"/>
                </a:cubicBezTo>
                <a:cubicBezTo>
                  <a:pt x="5954" y="14397"/>
                  <a:pt x="6050" y="14407"/>
                  <a:pt x="6149" y="14435"/>
                </a:cubicBezTo>
                <a:cubicBezTo>
                  <a:pt x="6374" y="14335"/>
                  <a:pt x="6561" y="14210"/>
                  <a:pt x="6599" y="13960"/>
                </a:cubicBezTo>
                <a:cubicBezTo>
                  <a:pt x="6786" y="13960"/>
                  <a:pt x="6974" y="13922"/>
                  <a:pt x="7149" y="13860"/>
                </a:cubicBezTo>
                <a:cubicBezTo>
                  <a:pt x="7186" y="13872"/>
                  <a:pt x="7236" y="13885"/>
                  <a:pt x="7274" y="13910"/>
                </a:cubicBezTo>
                <a:cubicBezTo>
                  <a:pt x="7286" y="13860"/>
                  <a:pt x="7311" y="13822"/>
                  <a:pt x="7336" y="13785"/>
                </a:cubicBezTo>
                <a:cubicBezTo>
                  <a:pt x="7436" y="13722"/>
                  <a:pt x="7549" y="13685"/>
                  <a:pt x="7661" y="13660"/>
                </a:cubicBezTo>
                <a:cubicBezTo>
                  <a:pt x="7675" y="13669"/>
                  <a:pt x="7690" y="13673"/>
                  <a:pt x="7703" y="13673"/>
                </a:cubicBezTo>
                <a:cubicBezTo>
                  <a:pt x="7725" y="13673"/>
                  <a:pt x="7746" y="13663"/>
                  <a:pt x="7761" y="13647"/>
                </a:cubicBezTo>
                <a:cubicBezTo>
                  <a:pt x="7836" y="13635"/>
                  <a:pt x="7911" y="13622"/>
                  <a:pt x="7986" y="13622"/>
                </a:cubicBezTo>
                <a:cubicBezTo>
                  <a:pt x="8061" y="13660"/>
                  <a:pt x="8061" y="13760"/>
                  <a:pt x="8111" y="13822"/>
                </a:cubicBezTo>
                <a:cubicBezTo>
                  <a:pt x="8172" y="13827"/>
                  <a:pt x="8231" y="13837"/>
                  <a:pt x="8285" y="13837"/>
                </a:cubicBezTo>
                <a:cubicBezTo>
                  <a:pt x="8374" y="13837"/>
                  <a:pt x="8447" y="13809"/>
                  <a:pt x="8486" y="13685"/>
                </a:cubicBezTo>
                <a:cubicBezTo>
                  <a:pt x="8823" y="13822"/>
                  <a:pt x="8823" y="13822"/>
                  <a:pt x="8748" y="14072"/>
                </a:cubicBezTo>
                <a:cubicBezTo>
                  <a:pt x="9136" y="13972"/>
                  <a:pt x="8973" y="14160"/>
                  <a:pt x="9423" y="13335"/>
                </a:cubicBezTo>
                <a:cubicBezTo>
                  <a:pt x="9486" y="13497"/>
                  <a:pt x="9423" y="13335"/>
                  <a:pt x="9573" y="13735"/>
                </a:cubicBezTo>
                <a:cubicBezTo>
                  <a:pt x="9586" y="13734"/>
                  <a:pt x="9599" y="13734"/>
                  <a:pt x="9611" y="13734"/>
                </a:cubicBezTo>
                <a:cubicBezTo>
                  <a:pt x="9827" y="13734"/>
                  <a:pt x="9849" y="13807"/>
                  <a:pt x="10071" y="13807"/>
                </a:cubicBezTo>
                <a:cubicBezTo>
                  <a:pt x="10162" y="13807"/>
                  <a:pt x="10287" y="13795"/>
                  <a:pt x="10473" y="13760"/>
                </a:cubicBezTo>
                <a:lnTo>
                  <a:pt x="10473" y="13760"/>
                </a:lnTo>
                <a:cubicBezTo>
                  <a:pt x="10223" y="14060"/>
                  <a:pt x="10223" y="13922"/>
                  <a:pt x="9698" y="14485"/>
                </a:cubicBezTo>
                <a:cubicBezTo>
                  <a:pt x="9691" y="14387"/>
                  <a:pt x="9618" y="14354"/>
                  <a:pt x="9509" y="14354"/>
                </a:cubicBezTo>
                <a:cubicBezTo>
                  <a:pt x="9280" y="14354"/>
                  <a:pt x="8895" y="14500"/>
                  <a:pt x="8651" y="14500"/>
                </a:cubicBezTo>
                <a:cubicBezTo>
                  <a:pt x="8567" y="14500"/>
                  <a:pt x="8499" y="14482"/>
                  <a:pt x="8461" y="14435"/>
                </a:cubicBezTo>
                <a:cubicBezTo>
                  <a:pt x="8443" y="14430"/>
                  <a:pt x="8425" y="14428"/>
                  <a:pt x="8409" y="14428"/>
                </a:cubicBezTo>
                <a:cubicBezTo>
                  <a:pt x="8220" y="14428"/>
                  <a:pt x="8131" y="14687"/>
                  <a:pt x="7938" y="14687"/>
                </a:cubicBezTo>
                <a:cubicBezTo>
                  <a:pt x="7903" y="14687"/>
                  <a:pt x="7866" y="14679"/>
                  <a:pt x="7823" y="14660"/>
                </a:cubicBezTo>
                <a:cubicBezTo>
                  <a:pt x="7788" y="14856"/>
                  <a:pt x="7690" y="14888"/>
                  <a:pt x="7581" y="14888"/>
                </a:cubicBezTo>
                <a:cubicBezTo>
                  <a:pt x="7528" y="14888"/>
                  <a:pt x="7472" y="14880"/>
                  <a:pt x="7419" y="14880"/>
                </a:cubicBezTo>
                <a:cubicBezTo>
                  <a:pt x="7353" y="14880"/>
                  <a:pt x="7292" y="14892"/>
                  <a:pt x="7249" y="14947"/>
                </a:cubicBezTo>
                <a:lnTo>
                  <a:pt x="7061" y="14660"/>
                </a:lnTo>
                <a:cubicBezTo>
                  <a:pt x="6686" y="14697"/>
                  <a:pt x="6399" y="14822"/>
                  <a:pt x="6286" y="15209"/>
                </a:cubicBezTo>
                <a:cubicBezTo>
                  <a:pt x="6299" y="15214"/>
                  <a:pt x="6310" y="15216"/>
                  <a:pt x="6322" y="15216"/>
                </a:cubicBezTo>
                <a:cubicBezTo>
                  <a:pt x="6416" y="15216"/>
                  <a:pt x="6513" y="15094"/>
                  <a:pt x="6836" y="15094"/>
                </a:cubicBezTo>
                <a:cubicBezTo>
                  <a:pt x="6934" y="15094"/>
                  <a:pt x="7053" y="15105"/>
                  <a:pt x="7199" y="15134"/>
                </a:cubicBezTo>
                <a:cubicBezTo>
                  <a:pt x="7274" y="15097"/>
                  <a:pt x="7224" y="15009"/>
                  <a:pt x="7274" y="14972"/>
                </a:cubicBezTo>
                <a:cubicBezTo>
                  <a:pt x="7295" y="15018"/>
                  <a:pt x="7342" y="15033"/>
                  <a:pt x="7404" y="15033"/>
                </a:cubicBezTo>
                <a:cubicBezTo>
                  <a:pt x="7523" y="15033"/>
                  <a:pt x="7699" y="14979"/>
                  <a:pt x="7869" y="14979"/>
                </a:cubicBezTo>
                <a:cubicBezTo>
                  <a:pt x="8024" y="14979"/>
                  <a:pt x="8175" y="15024"/>
                  <a:pt x="8273" y="15197"/>
                </a:cubicBezTo>
                <a:cubicBezTo>
                  <a:pt x="8316" y="15197"/>
                  <a:pt x="8360" y="15199"/>
                  <a:pt x="8403" y="15199"/>
                </a:cubicBezTo>
                <a:cubicBezTo>
                  <a:pt x="8525" y="15199"/>
                  <a:pt x="8640" y="15179"/>
                  <a:pt x="8686" y="15022"/>
                </a:cubicBezTo>
                <a:cubicBezTo>
                  <a:pt x="9073" y="15134"/>
                  <a:pt x="9073" y="15134"/>
                  <a:pt x="8986" y="15397"/>
                </a:cubicBezTo>
                <a:cubicBezTo>
                  <a:pt x="9000" y="15398"/>
                  <a:pt x="9014" y="15398"/>
                  <a:pt x="9028" y="15398"/>
                </a:cubicBezTo>
                <a:cubicBezTo>
                  <a:pt x="9341" y="15398"/>
                  <a:pt x="9412" y="15124"/>
                  <a:pt x="9735" y="14597"/>
                </a:cubicBezTo>
                <a:lnTo>
                  <a:pt x="9910" y="14972"/>
                </a:lnTo>
                <a:cubicBezTo>
                  <a:pt x="9953" y="14962"/>
                  <a:pt x="9994" y="14958"/>
                  <a:pt x="10034" y="14958"/>
                </a:cubicBezTo>
                <a:cubicBezTo>
                  <a:pt x="10183" y="14958"/>
                  <a:pt x="10318" y="15013"/>
                  <a:pt x="10480" y="15013"/>
                </a:cubicBezTo>
                <a:cubicBezTo>
                  <a:pt x="10644" y="15013"/>
                  <a:pt x="10836" y="14956"/>
                  <a:pt x="11098" y="14722"/>
                </a:cubicBezTo>
                <a:lnTo>
                  <a:pt x="11098" y="14722"/>
                </a:lnTo>
                <a:cubicBezTo>
                  <a:pt x="11094" y="14759"/>
                  <a:pt x="11111" y="14773"/>
                  <a:pt x="11143" y="14773"/>
                </a:cubicBezTo>
                <a:cubicBezTo>
                  <a:pt x="11243" y="14773"/>
                  <a:pt x="11484" y="14632"/>
                  <a:pt x="11625" y="14632"/>
                </a:cubicBezTo>
                <a:cubicBezTo>
                  <a:pt x="11724" y="14632"/>
                  <a:pt x="11775" y="14701"/>
                  <a:pt x="11697" y="14934"/>
                </a:cubicBezTo>
                <a:cubicBezTo>
                  <a:pt x="11892" y="14910"/>
                  <a:pt x="12004" y="14697"/>
                  <a:pt x="12194" y="14697"/>
                </a:cubicBezTo>
                <a:cubicBezTo>
                  <a:pt x="12199" y="14697"/>
                  <a:pt x="12204" y="14697"/>
                  <a:pt x="12210" y="14697"/>
                </a:cubicBezTo>
                <a:cubicBezTo>
                  <a:pt x="12272" y="14759"/>
                  <a:pt x="12260" y="14859"/>
                  <a:pt x="12360" y="14897"/>
                </a:cubicBezTo>
                <a:cubicBezTo>
                  <a:pt x="12447" y="14872"/>
                  <a:pt x="12547" y="14847"/>
                  <a:pt x="12647" y="14822"/>
                </a:cubicBezTo>
                <a:cubicBezTo>
                  <a:pt x="12697" y="14660"/>
                  <a:pt x="13472" y="14322"/>
                  <a:pt x="14297" y="14310"/>
                </a:cubicBezTo>
                <a:cubicBezTo>
                  <a:pt x="14614" y="14288"/>
                  <a:pt x="14412" y="13989"/>
                  <a:pt x="15155" y="13989"/>
                </a:cubicBezTo>
                <a:cubicBezTo>
                  <a:pt x="15289" y="13989"/>
                  <a:pt x="15454" y="13999"/>
                  <a:pt x="15659" y="14022"/>
                </a:cubicBezTo>
                <a:cubicBezTo>
                  <a:pt x="15634" y="13922"/>
                  <a:pt x="15596" y="13822"/>
                  <a:pt x="15696" y="13735"/>
                </a:cubicBezTo>
                <a:lnTo>
                  <a:pt x="15871" y="13760"/>
                </a:lnTo>
                <a:cubicBezTo>
                  <a:pt x="15834" y="13910"/>
                  <a:pt x="15834" y="14072"/>
                  <a:pt x="15871" y="14222"/>
                </a:cubicBezTo>
                <a:cubicBezTo>
                  <a:pt x="17496" y="13672"/>
                  <a:pt x="20320" y="13610"/>
                  <a:pt x="22420" y="12410"/>
                </a:cubicBezTo>
                <a:cubicBezTo>
                  <a:pt x="22391" y="12385"/>
                  <a:pt x="22359" y="12381"/>
                  <a:pt x="22323" y="12381"/>
                </a:cubicBezTo>
                <a:cubicBezTo>
                  <a:pt x="22306" y="12381"/>
                  <a:pt x="22287" y="12382"/>
                  <a:pt x="22268" y="12382"/>
                </a:cubicBezTo>
                <a:cubicBezTo>
                  <a:pt x="22210" y="12382"/>
                  <a:pt x="22145" y="12373"/>
                  <a:pt x="22070" y="12298"/>
                </a:cubicBezTo>
                <a:lnTo>
                  <a:pt x="22070" y="12298"/>
                </a:lnTo>
                <a:cubicBezTo>
                  <a:pt x="22078" y="12298"/>
                  <a:pt x="22085" y="12299"/>
                  <a:pt x="22093" y="12299"/>
                </a:cubicBezTo>
                <a:cubicBezTo>
                  <a:pt x="22230" y="12299"/>
                  <a:pt x="22325" y="12196"/>
                  <a:pt x="22420" y="12173"/>
                </a:cubicBezTo>
                <a:cubicBezTo>
                  <a:pt x="22482" y="12225"/>
                  <a:pt x="22449" y="12251"/>
                  <a:pt x="22545" y="12251"/>
                </a:cubicBezTo>
                <a:cubicBezTo>
                  <a:pt x="22564" y="12251"/>
                  <a:pt x="22588" y="12250"/>
                  <a:pt x="22620" y="12248"/>
                </a:cubicBezTo>
                <a:cubicBezTo>
                  <a:pt x="22758" y="12200"/>
                  <a:pt x="22905" y="12184"/>
                  <a:pt x="23061" y="12184"/>
                </a:cubicBezTo>
                <a:cubicBezTo>
                  <a:pt x="23370" y="12184"/>
                  <a:pt x="23712" y="12247"/>
                  <a:pt x="24079" y="12247"/>
                </a:cubicBezTo>
                <a:cubicBezTo>
                  <a:pt x="24445" y="12247"/>
                  <a:pt x="24835" y="12184"/>
                  <a:pt x="25244" y="11935"/>
                </a:cubicBezTo>
                <a:cubicBezTo>
                  <a:pt x="25194" y="11673"/>
                  <a:pt x="25819" y="11773"/>
                  <a:pt x="26331" y="11423"/>
                </a:cubicBezTo>
                <a:cubicBezTo>
                  <a:pt x="26350" y="11398"/>
                  <a:pt x="26411" y="11392"/>
                  <a:pt x="26502" y="11392"/>
                </a:cubicBezTo>
                <a:cubicBezTo>
                  <a:pt x="26572" y="11392"/>
                  <a:pt x="26661" y="11396"/>
                  <a:pt x="26762" y="11396"/>
                </a:cubicBezTo>
                <a:cubicBezTo>
                  <a:pt x="27050" y="11396"/>
                  <a:pt x="27439" y="11369"/>
                  <a:pt x="27793" y="11160"/>
                </a:cubicBezTo>
                <a:cubicBezTo>
                  <a:pt x="27804" y="11157"/>
                  <a:pt x="27813" y="11155"/>
                  <a:pt x="27822" y="11155"/>
                </a:cubicBezTo>
                <a:cubicBezTo>
                  <a:pt x="27909" y="11155"/>
                  <a:pt x="27932" y="11321"/>
                  <a:pt x="28075" y="11321"/>
                </a:cubicBezTo>
                <a:cubicBezTo>
                  <a:pt x="28110" y="11321"/>
                  <a:pt x="28153" y="11311"/>
                  <a:pt x="28206" y="11285"/>
                </a:cubicBezTo>
                <a:cubicBezTo>
                  <a:pt x="29355" y="10636"/>
                  <a:pt x="29993" y="11285"/>
                  <a:pt x="31580" y="10536"/>
                </a:cubicBezTo>
                <a:cubicBezTo>
                  <a:pt x="31580" y="10398"/>
                  <a:pt x="31617" y="10261"/>
                  <a:pt x="31680" y="10136"/>
                </a:cubicBezTo>
                <a:cubicBezTo>
                  <a:pt x="31977" y="10208"/>
                  <a:pt x="31995" y="10404"/>
                  <a:pt x="32588" y="10404"/>
                </a:cubicBezTo>
                <a:cubicBezTo>
                  <a:pt x="32817" y="10404"/>
                  <a:pt x="33131" y="10375"/>
                  <a:pt x="33579" y="10298"/>
                </a:cubicBezTo>
                <a:cubicBezTo>
                  <a:pt x="33596" y="10146"/>
                  <a:pt x="33772" y="9898"/>
                  <a:pt x="34406" y="9898"/>
                </a:cubicBezTo>
                <a:cubicBezTo>
                  <a:pt x="34712" y="9898"/>
                  <a:pt x="35125" y="9956"/>
                  <a:pt x="35679" y="10111"/>
                </a:cubicBezTo>
                <a:lnTo>
                  <a:pt x="35641" y="10011"/>
                </a:lnTo>
                <a:lnTo>
                  <a:pt x="35641" y="10011"/>
                </a:lnTo>
                <a:cubicBezTo>
                  <a:pt x="35652" y="10011"/>
                  <a:pt x="35663" y="10012"/>
                  <a:pt x="35674" y="10012"/>
                </a:cubicBezTo>
                <a:cubicBezTo>
                  <a:pt x="35846" y="10012"/>
                  <a:pt x="35989" y="9923"/>
                  <a:pt x="36154" y="9923"/>
                </a:cubicBezTo>
                <a:cubicBezTo>
                  <a:pt x="36328" y="9786"/>
                  <a:pt x="36503" y="9760"/>
                  <a:pt x="36716" y="9760"/>
                </a:cubicBezTo>
                <a:cubicBezTo>
                  <a:pt x="36849" y="9760"/>
                  <a:pt x="36998" y="9770"/>
                  <a:pt x="37171" y="9770"/>
                </a:cubicBezTo>
                <a:cubicBezTo>
                  <a:pt x="37453" y="9770"/>
                  <a:pt x="37800" y="9743"/>
                  <a:pt x="38253" y="9598"/>
                </a:cubicBezTo>
                <a:cubicBezTo>
                  <a:pt x="38518" y="9789"/>
                  <a:pt x="38858" y="9854"/>
                  <a:pt x="39241" y="9854"/>
                </a:cubicBezTo>
                <a:cubicBezTo>
                  <a:pt x="40030" y="9854"/>
                  <a:pt x="41000" y="9581"/>
                  <a:pt x="41865" y="9581"/>
                </a:cubicBezTo>
                <a:cubicBezTo>
                  <a:pt x="42146" y="9581"/>
                  <a:pt x="42416" y="9610"/>
                  <a:pt x="42664" y="9686"/>
                </a:cubicBezTo>
                <a:cubicBezTo>
                  <a:pt x="42918" y="9683"/>
                  <a:pt x="43172" y="9682"/>
                  <a:pt x="43426" y="9682"/>
                </a:cubicBezTo>
                <a:cubicBezTo>
                  <a:pt x="45484" y="9682"/>
                  <a:pt x="47541" y="9773"/>
                  <a:pt x="49588" y="9973"/>
                </a:cubicBezTo>
                <a:cubicBezTo>
                  <a:pt x="49597" y="9977"/>
                  <a:pt x="49605" y="9978"/>
                  <a:pt x="49613" y="9978"/>
                </a:cubicBezTo>
                <a:cubicBezTo>
                  <a:pt x="49673" y="9978"/>
                  <a:pt x="49712" y="9890"/>
                  <a:pt x="49852" y="9890"/>
                </a:cubicBezTo>
                <a:cubicBezTo>
                  <a:pt x="49954" y="9890"/>
                  <a:pt x="50108" y="9937"/>
                  <a:pt x="50362" y="10098"/>
                </a:cubicBezTo>
                <a:cubicBezTo>
                  <a:pt x="50464" y="10015"/>
                  <a:pt x="50588" y="9984"/>
                  <a:pt x="50729" y="9984"/>
                </a:cubicBezTo>
                <a:cubicBezTo>
                  <a:pt x="51187" y="9984"/>
                  <a:pt x="51830" y="10319"/>
                  <a:pt x="52517" y="10319"/>
                </a:cubicBezTo>
                <a:cubicBezTo>
                  <a:pt x="52638" y="10319"/>
                  <a:pt x="52761" y="10308"/>
                  <a:pt x="52885" y="10283"/>
                </a:cubicBezTo>
                <a:lnTo>
                  <a:pt x="52885" y="10283"/>
                </a:lnTo>
                <a:cubicBezTo>
                  <a:pt x="52885" y="10284"/>
                  <a:pt x="52886" y="10285"/>
                  <a:pt x="52887" y="10286"/>
                </a:cubicBezTo>
                <a:lnTo>
                  <a:pt x="52899" y="10286"/>
                </a:lnTo>
                <a:cubicBezTo>
                  <a:pt x="52933" y="10286"/>
                  <a:pt x="52946" y="10279"/>
                  <a:pt x="52948" y="10269"/>
                </a:cubicBezTo>
                <a:lnTo>
                  <a:pt x="52948" y="10269"/>
                </a:lnTo>
                <a:cubicBezTo>
                  <a:pt x="52927" y="10275"/>
                  <a:pt x="52906" y="10279"/>
                  <a:pt x="52885" y="10283"/>
                </a:cubicBezTo>
                <a:lnTo>
                  <a:pt x="52885" y="10283"/>
                </a:lnTo>
                <a:cubicBezTo>
                  <a:pt x="52869" y="10267"/>
                  <a:pt x="52870" y="10250"/>
                  <a:pt x="52876" y="10233"/>
                </a:cubicBezTo>
                <a:lnTo>
                  <a:pt x="52876" y="10233"/>
                </a:lnTo>
                <a:cubicBezTo>
                  <a:pt x="52866" y="10241"/>
                  <a:pt x="52856" y="10244"/>
                  <a:pt x="52847" y="10244"/>
                </a:cubicBezTo>
                <a:cubicBezTo>
                  <a:pt x="52822" y="10244"/>
                  <a:pt x="52802" y="10221"/>
                  <a:pt x="52787" y="10198"/>
                </a:cubicBezTo>
                <a:lnTo>
                  <a:pt x="52774" y="10186"/>
                </a:lnTo>
                <a:cubicBezTo>
                  <a:pt x="52759" y="10170"/>
                  <a:pt x="52819" y="10103"/>
                  <a:pt x="52862" y="10103"/>
                </a:cubicBezTo>
                <a:cubicBezTo>
                  <a:pt x="52889" y="10103"/>
                  <a:pt x="52909" y="10129"/>
                  <a:pt x="52899" y="10211"/>
                </a:cubicBezTo>
                <a:cubicBezTo>
                  <a:pt x="52898" y="10212"/>
                  <a:pt x="52897" y="10213"/>
                  <a:pt x="52896" y="10214"/>
                </a:cubicBezTo>
                <a:lnTo>
                  <a:pt x="52896" y="10214"/>
                </a:lnTo>
                <a:cubicBezTo>
                  <a:pt x="52892" y="10212"/>
                  <a:pt x="52888" y="10211"/>
                  <a:pt x="52887" y="10211"/>
                </a:cubicBezTo>
                <a:cubicBezTo>
                  <a:pt x="52883" y="10218"/>
                  <a:pt x="52879" y="10226"/>
                  <a:pt x="52876" y="10233"/>
                </a:cubicBezTo>
                <a:lnTo>
                  <a:pt x="52876" y="10233"/>
                </a:lnTo>
                <a:cubicBezTo>
                  <a:pt x="52883" y="10229"/>
                  <a:pt x="52889" y="10222"/>
                  <a:pt x="52896" y="10214"/>
                </a:cubicBezTo>
                <a:lnTo>
                  <a:pt x="52896" y="10214"/>
                </a:lnTo>
                <a:cubicBezTo>
                  <a:pt x="52915" y="10224"/>
                  <a:pt x="52952" y="10252"/>
                  <a:pt x="52948" y="10269"/>
                </a:cubicBezTo>
                <a:lnTo>
                  <a:pt x="52948" y="10269"/>
                </a:lnTo>
                <a:cubicBezTo>
                  <a:pt x="53024" y="10251"/>
                  <a:pt x="53099" y="10228"/>
                  <a:pt x="53174" y="10198"/>
                </a:cubicBezTo>
                <a:cubicBezTo>
                  <a:pt x="53299" y="10211"/>
                  <a:pt x="53387" y="10298"/>
                  <a:pt x="53487" y="10336"/>
                </a:cubicBezTo>
                <a:cubicBezTo>
                  <a:pt x="53566" y="10289"/>
                  <a:pt x="53619" y="10273"/>
                  <a:pt x="53666" y="10273"/>
                </a:cubicBezTo>
                <a:cubicBezTo>
                  <a:pt x="53781" y="10273"/>
                  <a:pt x="53852" y="10374"/>
                  <a:pt x="54163" y="10374"/>
                </a:cubicBezTo>
                <a:cubicBezTo>
                  <a:pt x="54300" y="10374"/>
                  <a:pt x="54483" y="10355"/>
                  <a:pt x="54736" y="10298"/>
                </a:cubicBezTo>
                <a:cubicBezTo>
                  <a:pt x="54724" y="10248"/>
                  <a:pt x="54636" y="10211"/>
                  <a:pt x="54649" y="10123"/>
                </a:cubicBezTo>
                <a:cubicBezTo>
                  <a:pt x="54664" y="10123"/>
                  <a:pt x="54743" y="10090"/>
                  <a:pt x="54828" y="10090"/>
                </a:cubicBezTo>
                <a:cubicBezTo>
                  <a:pt x="54952" y="10090"/>
                  <a:pt x="55091" y="10161"/>
                  <a:pt x="55061" y="10511"/>
                </a:cubicBezTo>
                <a:cubicBezTo>
                  <a:pt x="55235" y="10562"/>
                  <a:pt x="55402" y="10620"/>
                  <a:pt x="55552" y="10620"/>
                </a:cubicBezTo>
                <a:cubicBezTo>
                  <a:pt x="55694" y="10620"/>
                  <a:pt x="55820" y="10568"/>
                  <a:pt x="55923" y="10411"/>
                </a:cubicBezTo>
                <a:cubicBezTo>
                  <a:pt x="55948" y="10414"/>
                  <a:pt x="55971" y="10416"/>
                  <a:pt x="55993" y="10416"/>
                </a:cubicBezTo>
                <a:cubicBezTo>
                  <a:pt x="56087" y="10416"/>
                  <a:pt x="56158" y="10389"/>
                  <a:pt x="56235" y="10389"/>
                </a:cubicBezTo>
                <a:cubicBezTo>
                  <a:pt x="56322" y="10389"/>
                  <a:pt x="56417" y="10424"/>
                  <a:pt x="56561" y="10573"/>
                </a:cubicBezTo>
                <a:cubicBezTo>
                  <a:pt x="56567" y="10574"/>
                  <a:pt x="56574" y="10574"/>
                  <a:pt x="56581" y="10574"/>
                </a:cubicBezTo>
                <a:cubicBezTo>
                  <a:pt x="56760" y="10574"/>
                  <a:pt x="56928" y="10260"/>
                  <a:pt x="57398" y="10248"/>
                </a:cubicBezTo>
                <a:cubicBezTo>
                  <a:pt x="57535" y="10311"/>
                  <a:pt x="57473" y="10373"/>
                  <a:pt x="57473" y="10398"/>
                </a:cubicBezTo>
                <a:cubicBezTo>
                  <a:pt x="57505" y="10416"/>
                  <a:pt x="57544" y="10423"/>
                  <a:pt x="57589" y="10423"/>
                </a:cubicBezTo>
                <a:cubicBezTo>
                  <a:pt x="57815" y="10423"/>
                  <a:pt x="58180" y="10231"/>
                  <a:pt x="58518" y="10231"/>
                </a:cubicBezTo>
                <a:cubicBezTo>
                  <a:pt x="58824" y="10231"/>
                  <a:pt x="59108" y="10388"/>
                  <a:pt x="59248" y="10985"/>
                </a:cubicBezTo>
                <a:cubicBezTo>
                  <a:pt x="59123" y="10873"/>
                  <a:pt x="58973" y="10911"/>
                  <a:pt x="58860" y="10861"/>
                </a:cubicBezTo>
                <a:lnTo>
                  <a:pt x="58860" y="10861"/>
                </a:lnTo>
                <a:cubicBezTo>
                  <a:pt x="59044" y="10947"/>
                  <a:pt x="58920" y="11070"/>
                  <a:pt x="59815" y="11070"/>
                </a:cubicBezTo>
                <a:cubicBezTo>
                  <a:pt x="59957" y="11070"/>
                  <a:pt x="60124" y="11067"/>
                  <a:pt x="60322" y="11060"/>
                </a:cubicBezTo>
                <a:lnTo>
                  <a:pt x="60322" y="11060"/>
                </a:lnTo>
                <a:cubicBezTo>
                  <a:pt x="60472" y="11260"/>
                  <a:pt x="60297" y="11060"/>
                  <a:pt x="61272" y="11310"/>
                </a:cubicBezTo>
                <a:cubicBezTo>
                  <a:pt x="61303" y="11283"/>
                  <a:pt x="61327" y="11279"/>
                  <a:pt x="61360" y="11279"/>
                </a:cubicBezTo>
                <a:cubicBezTo>
                  <a:pt x="61373" y="11279"/>
                  <a:pt x="61389" y="11280"/>
                  <a:pt x="61407" y="11280"/>
                </a:cubicBezTo>
                <a:cubicBezTo>
                  <a:pt x="61481" y="11280"/>
                  <a:pt x="61603" y="11267"/>
                  <a:pt x="61859" y="11135"/>
                </a:cubicBezTo>
                <a:cubicBezTo>
                  <a:pt x="61897" y="11023"/>
                  <a:pt x="61759" y="11060"/>
                  <a:pt x="61822" y="10960"/>
                </a:cubicBezTo>
                <a:lnTo>
                  <a:pt x="62347" y="10960"/>
                </a:lnTo>
                <a:cubicBezTo>
                  <a:pt x="62284" y="11298"/>
                  <a:pt x="62572" y="11098"/>
                  <a:pt x="63209" y="11385"/>
                </a:cubicBezTo>
                <a:cubicBezTo>
                  <a:pt x="63448" y="11316"/>
                  <a:pt x="63700" y="11280"/>
                  <a:pt x="63953" y="11280"/>
                </a:cubicBezTo>
                <a:cubicBezTo>
                  <a:pt x="64110" y="11280"/>
                  <a:pt x="64267" y="11294"/>
                  <a:pt x="64421" y="11323"/>
                </a:cubicBezTo>
                <a:cubicBezTo>
                  <a:pt x="64471" y="11248"/>
                  <a:pt x="64684" y="11160"/>
                  <a:pt x="64409" y="10836"/>
                </a:cubicBezTo>
                <a:cubicBezTo>
                  <a:pt x="64398" y="10836"/>
                  <a:pt x="64388" y="10836"/>
                  <a:pt x="64378" y="10836"/>
                </a:cubicBezTo>
                <a:cubicBezTo>
                  <a:pt x="64177" y="10836"/>
                  <a:pt x="64105" y="10718"/>
                  <a:pt x="64021" y="10611"/>
                </a:cubicBezTo>
                <a:cubicBezTo>
                  <a:pt x="64004" y="10594"/>
                  <a:pt x="63985" y="10587"/>
                  <a:pt x="63964" y="10587"/>
                </a:cubicBezTo>
                <a:cubicBezTo>
                  <a:pt x="63873" y="10587"/>
                  <a:pt x="63744" y="10720"/>
                  <a:pt x="63503" y="10720"/>
                </a:cubicBezTo>
                <a:cubicBezTo>
                  <a:pt x="63262" y="10720"/>
                  <a:pt x="62910" y="10588"/>
                  <a:pt x="62372" y="10061"/>
                </a:cubicBezTo>
                <a:cubicBezTo>
                  <a:pt x="61872" y="10167"/>
                  <a:pt x="61356" y="10226"/>
                  <a:pt x="60810" y="10226"/>
                </a:cubicBezTo>
                <a:cubicBezTo>
                  <a:pt x="59744" y="10226"/>
                  <a:pt x="58566" y="9998"/>
                  <a:pt x="57186" y="9436"/>
                </a:cubicBezTo>
                <a:cubicBezTo>
                  <a:pt x="57198" y="9423"/>
                  <a:pt x="57223" y="9398"/>
                  <a:pt x="57223" y="9386"/>
                </a:cubicBezTo>
                <a:cubicBezTo>
                  <a:pt x="57236" y="9398"/>
                  <a:pt x="57248" y="9411"/>
                  <a:pt x="57248" y="9423"/>
                </a:cubicBezTo>
                <a:cubicBezTo>
                  <a:pt x="57323" y="9398"/>
                  <a:pt x="57410" y="9386"/>
                  <a:pt x="57473" y="9361"/>
                </a:cubicBezTo>
                <a:cubicBezTo>
                  <a:pt x="57501" y="9375"/>
                  <a:pt x="57523" y="9381"/>
                  <a:pt x="57544" y="9381"/>
                </a:cubicBezTo>
                <a:cubicBezTo>
                  <a:pt x="57632" y="9381"/>
                  <a:pt x="57691" y="9279"/>
                  <a:pt x="58045" y="9279"/>
                </a:cubicBezTo>
                <a:cubicBezTo>
                  <a:pt x="58128" y="9279"/>
                  <a:pt x="58228" y="9284"/>
                  <a:pt x="58348" y="9298"/>
                </a:cubicBezTo>
                <a:cubicBezTo>
                  <a:pt x="58373" y="9286"/>
                  <a:pt x="58385" y="9273"/>
                  <a:pt x="58398" y="9248"/>
                </a:cubicBezTo>
                <a:cubicBezTo>
                  <a:pt x="58410" y="9234"/>
                  <a:pt x="58424" y="9229"/>
                  <a:pt x="58438" y="9229"/>
                </a:cubicBezTo>
                <a:cubicBezTo>
                  <a:pt x="58479" y="9229"/>
                  <a:pt x="58531" y="9270"/>
                  <a:pt x="58616" y="9270"/>
                </a:cubicBezTo>
                <a:cubicBezTo>
                  <a:pt x="58710" y="9270"/>
                  <a:pt x="58845" y="9218"/>
                  <a:pt x="59048" y="8999"/>
                </a:cubicBezTo>
                <a:cubicBezTo>
                  <a:pt x="58974" y="8969"/>
                  <a:pt x="58953" y="8957"/>
                  <a:pt x="58849" y="8957"/>
                </a:cubicBezTo>
                <a:cubicBezTo>
                  <a:pt x="58776" y="8957"/>
                  <a:pt x="58662" y="8963"/>
                  <a:pt x="58460" y="8974"/>
                </a:cubicBezTo>
                <a:cubicBezTo>
                  <a:pt x="58335" y="8774"/>
                  <a:pt x="58298" y="8911"/>
                  <a:pt x="57973" y="8599"/>
                </a:cubicBezTo>
                <a:cubicBezTo>
                  <a:pt x="57966" y="8596"/>
                  <a:pt x="57960" y="8594"/>
                  <a:pt x="57954" y="8594"/>
                </a:cubicBezTo>
                <a:cubicBezTo>
                  <a:pt x="57907" y="8594"/>
                  <a:pt x="57898" y="8688"/>
                  <a:pt x="57784" y="8688"/>
                </a:cubicBezTo>
                <a:cubicBezTo>
                  <a:pt x="57740" y="8688"/>
                  <a:pt x="57681" y="8674"/>
                  <a:pt x="57598" y="8636"/>
                </a:cubicBezTo>
                <a:cubicBezTo>
                  <a:pt x="57898" y="8536"/>
                  <a:pt x="58473" y="8574"/>
                  <a:pt x="58923" y="7824"/>
                </a:cubicBezTo>
                <a:cubicBezTo>
                  <a:pt x="58821" y="7404"/>
                  <a:pt x="58682" y="7284"/>
                  <a:pt x="58484" y="7284"/>
                </a:cubicBezTo>
                <a:cubicBezTo>
                  <a:pt x="58221" y="7284"/>
                  <a:pt x="57854" y="7497"/>
                  <a:pt x="57334" y="7497"/>
                </a:cubicBezTo>
                <a:cubicBezTo>
                  <a:pt x="57140" y="7497"/>
                  <a:pt x="56925" y="7468"/>
                  <a:pt x="56686" y="7386"/>
                </a:cubicBezTo>
                <a:cubicBezTo>
                  <a:pt x="56711" y="7336"/>
                  <a:pt x="56711" y="7274"/>
                  <a:pt x="56686" y="7211"/>
                </a:cubicBezTo>
                <a:cubicBezTo>
                  <a:pt x="56621" y="7359"/>
                  <a:pt x="56496" y="7404"/>
                  <a:pt x="56301" y="7404"/>
                </a:cubicBezTo>
                <a:cubicBezTo>
                  <a:pt x="55986" y="7404"/>
                  <a:pt x="55489" y="7285"/>
                  <a:pt x="54777" y="7285"/>
                </a:cubicBezTo>
                <a:cubicBezTo>
                  <a:pt x="54735" y="7285"/>
                  <a:pt x="54692" y="7286"/>
                  <a:pt x="54649" y="7286"/>
                </a:cubicBezTo>
                <a:cubicBezTo>
                  <a:pt x="54661" y="7374"/>
                  <a:pt x="54761" y="7336"/>
                  <a:pt x="54786" y="7411"/>
                </a:cubicBezTo>
                <a:cubicBezTo>
                  <a:pt x="54716" y="7559"/>
                  <a:pt x="54690" y="7615"/>
                  <a:pt x="54601" y="7615"/>
                </a:cubicBezTo>
                <a:cubicBezTo>
                  <a:pt x="54548" y="7615"/>
                  <a:pt x="54472" y="7594"/>
                  <a:pt x="54349" y="7561"/>
                </a:cubicBezTo>
                <a:cubicBezTo>
                  <a:pt x="54361" y="7174"/>
                  <a:pt x="54499" y="7411"/>
                  <a:pt x="53636" y="6974"/>
                </a:cubicBezTo>
                <a:cubicBezTo>
                  <a:pt x="53437" y="6974"/>
                  <a:pt x="53249" y="7012"/>
                  <a:pt x="53137" y="7224"/>
                </a:cubicBezTo>
                <a:cubicBezTo>
                  <a:pt x="52799" y="7211"/>
                  <a:pt x="53212" y="7112"/>
                  <a:pt x="50800" y="6849"/>
                </a:cubicBezTo>
                <a:cubicBezTo>
                  <a:pt x="50562" y="6574"/>
                  <a:pt x="50725" y="6599"/>
                  <a:pt x="49987" y="6337"/>
                </a:cubicBezTo>
                <a:lnTo>
                  <a:pt x="49987" y="6274"/>
                </a:lnTo>
                <a:cubicBezTo>
                  <a:pt x="50041" y="6284"/>
                  <a:pt x="50092" y="6290"/>
                  <a:pt x="50141" y="6290"/>
                </a:cubicBezTo>
                <a:cubicBezTo>
                  <a:pt x="50288" y="6290"/>
                  <a:pt x="50412" y="6234"/>
                  <a:pt x="50487" y="6037"/>
                </a:cubicBezTo>
                <a:cubicBezTo>
                  <a:pt x="50624" y="6037"/>
                  <a:pt x="50699" y="5974"/>
                  <a:pt x="50788" y="5974"/>
                </a:cubicBezTo>
                <a:cubicBezTo>
                  <a:pt x="50853" y="5974"/>
                  <a:pt x="50926" y="6008"/>
                  <a:pt x="51037" y="6124"/>
                </a:cubicBezTo>
                <a:cubicBezTo>
                  <a:pt x="51075" y="6074"/>
                  <a:pt x="51175" y="6162"/>
                  <a:pt x="51325" y="5899"/>
                </a:cubicBezTo>
                <a:cubicBezTo>
                  <a:pt x="51335" y="5892"/>
                  <a:pt x="51345" y="5888"/>
                  <a:pt x="51356" y="5888"/>
                </a:cubicBezTo>
                <a:cubicBezTo>
                  <a:pt x="51417" y="5888"/>
                  <a:pt x="51484" y="6006"/>
                  <a:pt x="51615" y="6006"/>
                </a:cubicBezTo>
                <a:cubicBezTo>
                  <a:pt x="51674" y="6006"/>
                  <a:pt x="51746" y="5982"/>
                  <a:pt x="51837" y="5912"/>
                </a:cubicBezTo>
                <a:cubicBezTo>
                  <a:pt x="51899" y="5974"/>
                  <a:pt x="51837" y="6049"/>
                  <a:pt x="51837" y="6099"/>
                </a:cubicBezTo>
                <a:cubicBezTo>
                  <a:pt x="51871" y="6122"/>
                  <a:pt x="51904" y="6131"/>
                  <a:pt x="51937" y="6131"/>
                </a:cubicBezTo>
                <a:cubicBezTo>
                  <a:pt x="52050" y="6131"/>
                  <a:pt x="52159" y="6029"/>
                  <a:pt x="52271" y="6029"/>
                </a:cubicBezTo>
                <a:cubicBezTo>
                  <a:pt x="52321" y="6029"/>
                  <a:pt x="52372" y="6050"/>
                  <a:pt x="52424" y="6112"/>
                </a:cubicBezTo>
                <a:cubicBezTo>
                  <a:pt x="52476" y="6009"/>
                  <a:pt x="52532" y="5975"/>
                  <a:pt x="52587" y="5975"/>
                </a:cubicBezTo>
                <a:cubicBezTo>
                  <a:pt x="52625" y="5975"/>
                  <a:pt x="52663" y="5991"/>
                  <a:pt x="52699" y="6012"/>
                </a:cubicBezTo>
                <a:cubicBezTo>
                  <a:pt x="52687" y="6012"/>
                  <a:pt x="52674" y="6012"/>
                  <a:pt x="52662" y="6024"/>
                </a:cubicBezTo>
                <a:cubicBezTo>
                  <a:pt x="52684" y="6039"/>
                  <a:pt x="52701" y="6045"/>
                  <a:pt x="52717" y="6045"/>
                </a:cubicBezTo>
                <a:cubicBezTo>
                  <a:pt x="52729" y="6045"/>
                  <a:pt x="52739" y="6042"/>
                  <a:pt x="52749" y="6037"/>
                </a:cubicBezTo>
                <a:cubicBezTo>
                  <a:pt x="52787" y="6074"/>
                  <a:pt x="52849" y="6087"/>
                  <a:pt x="52899" y="6099"/>
                </a:cubicBezTo>
                <a:cubicBezTo>
                  <a:pt x="52924" y="6099"/>
                  <a:pt x="52937" y="6087"/>
                  <a:pt x="52962" y="6074"/>
                </a:cubicBezTo>
                <a:lnTo>
                  <a:pt x="52974" y="6174"/>
                </a:lnTo>
                <a:lnTo>
                  <a:pt x="52962" y="6174"/>
                </a:lnTo>
                <a:cubicBezTo>
                  <a:pt x="53012" y="6274"/>
                  <a:pt x="52974" y="6187"/>
                  <a:pt x="53037" y="6399"/>
                </a:cubicBezTo>
                <a:cubicBezTo>
                  <a:pt x="53150" y="6444"/>
                  <a:pt x="53258" y="6471"/>
                  <a:pt x="53360" y="6471"/>
                </a:cubicBezTo>
                <a:cubicBezTo>
                  <a:pt x="53516" y="6471"/>
                  <a:pt x="53658" y="6408"/>
                  <a:pt x="53786" y="6249"/>
                </a:cubicBezTo>
                <a:cubicBezTo>
                  <a:pt x="53871" y="6263"/>
                  <a:pt x="53896" y="6297"/>
                  <a:pt x="53953" y="6297"/>
                </a:cubicBezTo>
                <a:cubicBezTo>
                  <a:pt x="53998" y="6297"/>
                  <a:pt x="54061" y="6277"/>
                  <a:pt x="54186" y="6212"/>
                </a:cubicBezTo>
                <a:cubicBezTo>
                  <a:pt x="54245" y="6281"/>
                  <a:pt x="54256" y="6295"/>
                  <a:pt x="54298" y="6295"/>
                </a:cubicBezTo>
                <a:cubicBezTo>
                  <a:pt x="54328" y="6295"/>
                  <a:pt x="54375" y="6288"/>
                  <a:pt x="54470" y="6288"/>
                </a:cubicBezTo>
                <a:cubicBezTo>
                  <a:pt x="54574" y="6288"/>
                  <a:pt x="54737" y="6297"/>
                  <a:pt x="54999" y="6337"/>
                </a:cubicBezTo>
                <a:cubicBezTo>
                  <a:pt x="55086" y="6249"/>
                  <a:pt x="55124" y="6374"/>
                  <a:pt x="55473" y="6099"/>
                </a:cubicBezTo>
                <a:cubicBezTo>
                  <a:pt x="55498" y="5999"/>
                  <a:pt x="55386" y="6037"/>
                  <a:pt x="55424" y="5924"/>
                </a:cubicBezTo>
                <a:lnTo>
                  <a:pt x="55861" y="5874"/>
                </a:lnTo>
                <a:lnTo>
                  <a:pt x="55861" y="5874"/>
                </a:lnTo>
                <a:cubicBezTo>
                  <a:pt x="55823" y="6187"/>
                  <a:pt x="56036" y="6012"/>
                  <a:pt x="56611" y="6199"/>
                </a:cubicBezTo>
                <a:cubicBezTo>
                  <a:pt x="56884" y="6057"/>
                  <a:pt x="57185" y="5982"/>
                  <a:pt x="57491" y="5982"/>
                </a:cubicBezTo>
                <a:cubicBezTo>
                  <a:pt x="57535" y="5982"/>
                  <a:pt x="57579" y="5984"/>
                  <a:pt x="57623" y="5987"/>
                </a:cubicBezTo>
                <a:cubicBezTo>
                  <a:pt x="57710" y="5724"/>
                  <a:pt x="57860" y="5662"/>
                  <a:pt x="57236" y="5324"/>
                </a:cubicBezTo>
                <a:cubicBezTo>
                  <a:pt x="57234" y="5324"/>
                  <a:pt x="57233" y="5324"/>
                  <a:pt x="57231" y="5324"/>
                </a:cubicBezTo>
                <a:cubicBezTo>
                  <a:pt x="57166" y="5324"/>
                  <a:pt x="56924" y="5472"/>
                  <a:pt x="56636" y="5472"/>
                </a:cubicBezTo>
                <a:cubicBezTo>
                  <a:pt x="56427" y="5472"/>
                  <a:pt x="56193" y="5394"/>
                  <a:pt x="55986" y="5125"/>
                </a:cubicBezTo>
                <a:cubicBezTo>
                  <a:pt x="56019" y="5109"/>
                  <a:pt x="56041" y="5103"/>
                  <a:pt x="56059" y="5103"/>
                </a:cubicBezTo>
                <a:cubicBezTo>
                  <a:pt x="56109" y="5103"/>
                  <a:pt x="56131" y="5148"/>
                  <a:pt x="56289" y="5148"/>
                </a:cubicBezTo>
                <a:cubicBezTo>
                  <a:pt x="56394" y="5148"/>
                  <a:pt x="56560" y="5128"/>
                  <a:pt x="56836" y="5062"/>
                </a:cubicBezTo>
                <a:cubicBezTo>
                  <a:pt x="56908" y="5145"/>
                  <a:pt x="56911" y="5155"/>
                  <a:pt x="56970" y="5155"/>
                </a:cubicBezTo>
                <a:cubicBezTo>
                  <a:pt x="56988" y="5155"/>
                  <a:pt x="57011" y="5154"/>
                  <a:pt x="57041" y="5154"/>
                </a:cubicBezTo>
                <a:cubicBezTo>
                  <a:pt x="57141" y="5154"/>
                  <a:pt x="57327" y="5162"/>
                  <a:pt x="57710" y="5237"/>
                </a:cubicBezTo>
                <a:cubicBezTo>
                  <a:pt x="57810" y="5137"/>
                  <a:pt x="57835" y="5274"/>
                  <a:pt x="58235" y="5025"/>
                </a:cubicBezTo>
                <a:cubicBezTo>
                  <a:pt x="58273" y="4912"/>
                  <a:pt x="58148" y="4950"/>
                  <a:pt x="58185" y="4837"/>
                </a:cubicBezTo>
                <a:lnTo>
                  <a:pt x="58673" y="4812"/>
                </a:lnTo>
                <a:lnTo>
                  <a:pt x="58673" y="4812"/>
                </a:lnTo>
                <a:cubicBezTo>
                  <a:pt x="58623" y="5137"/>
                  <a:pt x="58873" y="4950"/>
                  <a:pt x="59472" y="5175"/>
                </a:cubicBezTo>
                <a:cubicBezTo>
                  <a:pt x="59756" y="5053"/>
                  <a:pt x="60056" y="4989"/>
                  <a:pt x="60359" y="4989"/>
                </a:cubicBezTo>
                <a:cubicBezTo>
                  <a:pt x="60430" y="4989"/>
                  <a:pt x="60501" y="4992"/>
                  <a:pt x="60572" y="5000"/>
                </a:cubicBezTo>
                <a:cubicBezTo>
                  <a:pt x="60685" y="4737"/>
                  <a:pt x="60822" y="4687"/>
                  <a:pt x="60172" y="4312"/>
                </a:cubicBezTo>
                <a:cubicBezTo>
                  <a:pt x="60161" y="4301"/>
                  <a:pt x="60148" y="4296"/>
                  <a:pt x="60135" y="4296"/>
                </a:cubicBezTo>
                <a:cubicBezTo>
                  <a:pt x="60053" y="4296"/>
                  <a:pt x="59925" y="4470"/>
                  <a:pt x="59659" y="4470"/>
                </a:cubicBezTo>
                <a:cubicBezTo>
                  <a:pt x="59436" y="4470"/>
                  <a:pt x="59117" y="4348"/>
                  <a:pt x="58648" y="3900"/>
                </a:cubicBezTo>
                <a:cubicBezTo>
                  <a:pt x="58039" y="4087"/>
                  <a:pt x="57380" y="4206"/>
                  <a:pt x="56654" y="4206"/>
                </a:cubicBezTo>
                <a:cubicBezTo>
                  <a:pt x="55831" y="4206"/>
                  <a:pt x="54921" y="4053"/>
                  <a:pt x="53899" y="3675"/>
                </a:cubicBezTo>
                <a:cubicBezTo>
                  <a:pt x="53974" y="3637"/>
                  <a:pt x="53936" y="3500"/>
                  <a:pt x="54086" y="3500"/>
                </a:cubicBezTo>
                <a:cubicBezTo>
                  <a:pt x="54116" y="3540"/>
                  <a:pt x="54126" y="3554"/>
                  <a:pt x="54151" y="3554"/>
                </a:cubicBezTo>
                <a:cubicBezTo>
                  <a:pt x="54187" y="3554"/>
                  <a:pt x="54256" y="3522"/>
                  <a:pt x="54474" y="3500"/>
                </a:cubicBezTo>
                <a:cubicBezTo>
                  <a:pt x="54499" y="3512"/>
                  <a:pt x="54511" y="3525"/>
                  <a:pt x="54524" y="3550"/>
                </a:cubicBezTo>
                <a:cubicBezTo>
                  <a:pt x="54536" y="3512"/>
                  <a:pt x="54549" y="3475"/>
                  <a:pt x="54574" y="3437"/>
                </a:cubicBezTo>
                <a:cubicBezTo>
                  <a:pt x="54608" y="3423"/>
                  <a:pt x="54615" y="3420"/>
                  <a:pt x="54632" y="3420"/>
                </a:cubicBezTo>
                <a:cubicBezTo>
                  <a:pt x="54645" y="3420"/>
                  <a:pt x="54664" y="3422"/>
                  <a:pt x="54707" y="3422"/>
                </a:cubicBezTo>
                <a:cubicBezTo>
                  <a:pt x="54748" y="3422"/>
                  <a:pt x="54811" y="3420"/>
                  <a:pt x="54911" y="3412"/>
                </a:cubicBezTo>
                <a:cubicBezTo>
                  <a:pt x="54936" y="3512"/>
                  <a:pt x="54949" y="3612"/>
                  <a:pt x="54949" y="3712"/>
                </a:cubicBezTo>
                <a:cubicBezTo>
                  <a:pt x="54824" y="3612"/>
                  <a:pt x="54686" y="3662"/>
                  <a:pt x="54586" y="3625"/>
                </a:cubicBezTo>
                <a:lnTo>
                  <a:pt x="54586" y="3625"/>
                </a:lnTo>
                <a:cubicBezTo>
                  <a:pt x="54724" y="3677"/>
                  <a:pt x="54690" y="3770"/>
                  <a:pt x="55075" y="3770"/>
                </a:cubicBezTo>
                <a:cubicBezTo>
                  <a:pt x="55249" y="3770"/>
                  <a:pt x="55510" y="3751"/>
                  <a:pt x="55911" y="3700"/>
                </a:cubicBezTo>
                <a:cubicBezTo>
                  <a:pt x="55983" y="3783"/>
                  <a:pt x="55986" y="3792"/>
                  <a:pt x="56046" y="3792"/>
                </a:cubicBezTo>
                <a:cubicBezTo>
                  <a:pt x="56063" y="3792"/>
                  <a:pt x="56086" y="3792"/>
                  <a:pt x="56117" y="3792"/>
                </a:cubicBezTo>
                <a:cubicBezTo>
                  <a:pt x="56216" y="3792"/>
                  <a:pt x="56402" y="3800"/>
                  <a:pt x="56786" y="3875"/>
                </a:cubicBezTo>
                <a:cubicBezTo>
                  <a:pt x="56873" y="3787"/>
                  <a:pt x="56911" y="3925"/>
                  <a:pt x="57298" y="3662"/>
                </a:cubicBezTo>
                <a:cubicBezTo>
                  <a:pt x="57336" y="3550"/>
                  <a:pt x="57211" y="3587"/>
                  <a:pt x="57248" y="3475"/>
                </a:cubicBezTo>
                <a:lnTo>
                  <a:pt x="57723" y="3450"/>
                </a:lnTo>
                <a:lnTo>
                  <a:pt x="57723" y="3450"/>
                </a:lnTo>
                <a:cubicBezTo>
                  <a:pt x="57673" y="3775"/>
                  <a:pt x="57910" y="3587"/>
                  <a:pt x="58510" y="3800"/>
                </a:cubicBezTo>
                <a:cubicBezTo>
                  <a:pt x="58810" y="3682"/>
                  <a:pt x="59127" y="3620"/>
                  <a:pt x="59448" y="3620"/>
                </a:cubicBezTo>
                <a:cubicBezTo>
                  <a:pt x="59502" y="3620"/>
                  <a:pt x="59556" y="3621"/>
                  <a:pt x="59610" y="3625"/>
                </a:cubicBezTo>
                <a:cubicBezTo>
                  <a:pt x="59710" y="3362"/>
                  <a:pt x="59847" y="3312"/>
                  <a:pt x="59198" y="2950"/>
                </a:cubicBezTo>
                <a:cubicBezTo>
                  <a:pt x="59185" y="2936"/>
                  <a:pt x="59171" y="2931"/>
                  <a:pt x="59156" y="2931"/>
                </a:cubicBezTo>
                <a:cubicBezTo>
                  <a:pt x="59076" y="2931"/>
                  <a:pt x="58951" y="3099"/>
                  <a:pt x="58692" y="3099"/>
                </a:cubicBezTo>
                <a:cubicBezTo>
                  <a:pt x="58474" y="3099"/>
                  <a:pt x="58160" y="2979"/>
                  <a:pt x="57698" y="2538"/>
                </a:cubicBezTo>
                <a:cubicBezTo>
                  <a:pt x="57101" y="2729"/>
                  <a:pt x="56456" y="2848"/>
                  <a:pt x="55746" y="2848"/>
                </a:cubicBezTo>
                <a:cubicBezTo>
                  <a:pt x="54925" y="2848"/>
                  <a:pt x="54018" y="2689"/>
                  <a:pt x="52999" y="2300"/>
                </a:cubicBezTo>
                <a:cubicBezTo>
                  <a:pt x="53087" y="2263"/>
                  <a:pt x="53037" y="2125"/>
                  <a:pt x="53199" y="2125"/>
                </a:cubicBezTo>
                <a:cubicBezTo>
                  <a:pt x="53225" y="2168"/>
                  <a:pt x="53234" y="2183"/>
                  <a:pt x="53262" y="2183"/>
                </a:cubicBezTo>
                <a:cubicBezTo>
                  <a:pt x="53301" y="2183"/>
                  <a:pt x="53377" y="2154"/>
                  <a:pt x="53586" y="2125"/>
                </a:cubicBezTo>
                <a:cubicBezTo>
                  <a:pt x="53613" y="2112"/>
                  <a:pt x="53637" y="2108"/>
                  <a:pt x="53664" y="2108"/>
                </a:cubicBezTo>
                <a:cubicBezTo>
                  <a:pt x="53714" y="2108"/>
                  <a:pt x="53770" y="2124"/>
                  <a:pt x="53856" y="2124"/>
                </a:cubicBezTo>
                <a:cubicBezTo>
                  <a:pt x="53939" y="2124"/>
                  <a:pt x="54051" y="2109"/>
                  <a:pt x="54211" y="2050"/>
                </a:cubicBezTo>
                <a:cubicBezTo>
                  <a:pt x="54224" y="2138"/>
                  <a:pt x="54252" y="2144"/>
                  <a:pt x="54321" y="2144"/>
                </a:cubicBezTo>
                <a:cubicBezTo>
                  <a:pt x="54332" y="2144"/>
                  <a:pt x="54345" y="2144"/>
                  <a:pt x="54359" y="2144"/>
                </a:cubicBezTo>
                <a:cubicBezTo>
                  <a:pt x="54428" y="2144"/>
                  <a:pt x="54528" y="2148"/>
                  <a:pt x="54674" y="2200"/>
                </a:cubicBezTo>
                <a:cubicBezTo>
                  <a:pt x="54724" y="2113"/>
                  <a:pt x="55049" y="2163"/>
                  <a:pt x="54999" y="1813"/>
                </a:cubicBezTo>
                <a:lnTo>
                  <a:pt x="55274" y="1788"/>
                </a:lnTo>
                <a:lnTo>
                  <a:pt x="55274" y="1788"/>
                </a:lnTo>
                <a:cubicBezTo>
                  <a:pt x="55211" y="2013"/>
                  <a:pt x="55311" y="1938"/>
                  <a:pt x="55673" y="2125"/>
                </a:cubicBezTo>
                <a:cubicBezTo>
                  <a:pt x="55880" y="2012"/>
                  <a:pt x="56070" y="1941"/>
                  <a:pt x="56235" y="1941"/>
                </a:cubicBezTo>
                <a:cubicBezTo>
                  <a:pt x="56270" y="1941"/>
                  <a:pt x="56303" y="1944"/>
                  <a:pt x="56336" y="1950"/>
                </a:cubicBezTo>
                <a:cubicBezTo>
                  <a:pt x="56398" y="1750"/>
                  <a:pt x="56573" y="1688"/>
                  <a:pt x="56198" y="1288"/>
                </a:cubicBezTo>
                <a:cubicBezTo>
                  <a:pt x="56142" y="1294"/>
                  <a:pt x="55992" y="1397"/>
                  <a:pt x="55831" y="1397"/>
                </a:cubicBezTo>
                <a:cubicBezTo>
                  <a:pt x="55670" y="1397"/>
                  <a:pt x="55498" y="1294"/>
                  <a:pt x="55399" y="888"/>
                </a:cubicBezTo>
                <a:cubicBezTo>
                  <a:pt x="55262" y="967"/>
                  <a:pt x="54882" y="1199"/>
                  <a:pt x="54305" y="1199"/>
                </a:cubicBezTo>
                <a:cubicBezTo>
                  <a:pt x="53879" y="1199"/>
                  <a:pt x="53346" y="1072"/>
                  <a:pt x="52724" y="663"/>
                </a:cubicBezTo>
                <a:cubicBezTo>
                  <a:pt x="52774" y="626"/>
                  <a:pt x="52762" y="488"/>
                  <a:pt x="52849" y="488"/>
                </a:cubicBezTo>
                <a:cubicBezTo>
                  <a:pt x="52913" y="504"/>
                  <a:pt x="52977" y="512"/>
                  <a:pt x="53041" y="512"/>
                </a:cubicBezTo>
                <a:cubicBezTo>
                  <a:pt x="53326" y="512"/>
                  <a:pt x="53596" y="359"/>
                  <a:pt x="53749" y="113"/>
                </a:cubicBezTo>
                <a:cubicBezTo>
                  <a:pt x="53090" y="22"/>
                  <a:pt x="52379" y="10"/>
                  <a:pt x="51582" y="10"/>
                </a:cubicBezTo>
                <a:cubicBezTo>
                  <a:pt x="51283" y="10"/>
                  <a:pt x="50971" y="11"/>
                  <a:pt x="50646" y="11"/>
                </a:cubicBezTo>
                <a:cubicBezTo>
                  <a:pt x="50293" y="11"/>
                  <a:pt x="49925" y="9"/>
                  <a:pt x="4953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2" name="Google Shape;482;p2"/>
          <p:cNvSpPr/>
          <p:nvPr/>
        </p:nvSpPr>
        <p:spPr>
          <a:xfrm rot="-4271392">
            <a:off x="-778912" y="3230444"/>
            <a:ext cx="2373031" cy="1942399"/>
          </a:xfrm>
          <a:custGeom>
            <a:rect b="b" l="l" r="r" t="t"/>
            <a:pathLst>
              <a:path extrusionOk="0" h="21114" w="25795">
                <a:moveTo>
                  <a:pt x="11355" y="0"/>
                </a:moveTo>
                <a:cubicBezTo>
                  <a:pt x="10021" y="0"/>
                  <a:pt x="8644" y="263"/>
                  <a:pt x="7261" y="832"/>
                </a:cubicBezTo>
                <a:cubicBezTo>
                  <a:pt x="2263" y="2882"/>
                  <a:pt x="1" y="7431"/>
                  <a:pt x="88" y="12654"/>
                </a:cubicBezTo>
                <a:cubicBezTo>
                  <a:pt x="126" y="15004"/>
                  <a:pt x="226" y="17815"/>
                  <a:pt x="2188" y="19415"/>
                </a:cubicBezTo>
                <a:cubicBezTo>
                  <a:pt x="3764" y="20716"/>
                  <a:pt x="5986" y="21113"/>
                  <a:pt x="8041" y="21113"/>
                </a:cubicBezTo>
                <a:cubicBezTo>
                  <a:pt x="8413" y="21113"/>
                  <a:pt x="8780" y="21100"/>
                  <a:pt x="9136" y="21077"/>
                </a:cubicBezTo>
                <a:cubicBezTo>
                  <a:pt x="16009" y="20652"/>
                  <a:pt x="25794" y="16166"/>
                  <a:pt x="22170" y="7806"/>
                </a:cubicBezTo>
                <a:cubicBezTo>
                  <a:pt x="20204" y="3251"/>
                  <a:pt x="16048" y="0"/>
                  <a:pt x="1135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3" name="Google Shape;483;p2"/>
          <p:cNvSpPr txBox="1"/>
          <p:nvPr>
            <p:ph type="ctrTitle"/>
          </p:nvPr>
        </p:nvSpPr>
        <p:spPr>
          <a:xfrm>
            <a:off x="1481100" y="940925"/>
            <a:ext cx="6181800" cy="2186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000"/>
              <a:buNone/>
              <a:defRPr sz="5000">
                <a:solidFill>
                  <a:schemeClr val="dk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484" name="Google Shape;484;p2"/>
          <p:cNvSpPr txBox="1"/>
          <p:nvPr>
            <p:ph idx="1" type="subTitle"/>
          </p:nvPr>
        </p:nvSpPr>
        <p:spPr>
          <a:xfrm>
            <a:off x="1613877" y="2992088"/>
            <a:ext cx="5912700" cy="79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485" name="Google Shape;485;p2"/>
          <p:cNvSpPr/>
          <p:nvPr/>
        </p:nvSpPr>
        <p:spPr>
          <a:xfrm rot="10671223">
            <a:off x="2553185" y="4320729"/>
            <a:ext cx="3307511" cy="856679"/>
          </a:xfrm>
          <a:custGeom>
            <a:rect b="b" l="l" r="r" t="t"/>
            <a:pathLst>
              <a:path extrusionOk="0" h="16753" w="64684">
                <a:moveTo>
                  <a:pt x="31942" y="163"/>
                </a:moveTo>
                <a:cubicBezTo>
                  <a:pt x="31942" y="166"/>
                  <a:pt x="31942" y="169"/>
                  <a:pt x="31942" y="172"/>
                </a:cubicBezTo>
                <a:lnTo>
                  <a:pt x="31942" y="172"/>
                </a:lnTo>
                <a:cubicBezTo>
                  <a:pt x="31943" y="169"/>
                  <a:pt x="31943" y="166"/>
                  <a:pt x="31942" y="163"/>
                </a:cubicBezTo>
                <a:close/>
                <a:moveTo>
                  <a:pt x="52497" y="290"/>
                </a:moveTo>
                <a:cubicBezTo>
                  <a:pt x="52573" y="290"/>
                  <a:pt x="52671" y="316"/>
                  <a:pt x="52799" y="388"/>
                </a:cubicBezTo>
                <a:cubicBezTo>
                  <a:pt x="52662" y="563"/>
                  <a:pt x="52712" y="576"/>
                  <a:pt x="52112" y="601"/>
                </a:cubicBezTo>
                <a:cubicBezTo>
                  <a:pt x="52112" y="538"/>
                  <a:pt x="52124" y="513"/>
                  <a:pt x="52149" y="501"/>
                </a:cubicBezTo>
                <a:cubicBezTo>
                  <a:pt x="52154" y="502"/>
                  <a:pt x="52159" y="503"/>
                  <a:pt x="52163" y="503"/>
                </a:cubicBezTo>
                <a:cubicBezTo>
                  <a:pt x="52238" y="503"/>
                  <a:pt x="52282" y="290"/>
                  <a:pt x="52497" y="290"/>
                </a:cubicBezTo>
                <a:close/>
                <a:moveTo>
                  <a:pt x="49409" y="1569"/>
                </a:moveTo>
                <a:cubicBezTo>
                  <a:pt x="49453" y="1569"/>
                  <a:pt x="49494" y="1575"/>
                  <a:pt x="49525" y="1600"/>
                </a:cubicBezTo>
                <a:cubicBezTo>
                  <a:pt x="49425" y="1600"/>
                  <a:pt x="49325" y="1600"/>
                  <a:pt x="49225" y="1613"/>
                </a:cubicBezTo>
                <a:cubicBezTo>
                  <a:pt x="49238" y="1588"/>
                  <a:pt x="49263" y="1575"/>
                  <a:pt x="49275" y="1575"/>
                </a:cubicBezTo>
                <a:cubicBezTo>
                  <a:pt x="49319" y="1575"/>
                  <a:pt x="49366" y="1569"/>
                  <a:pt x="49409" y="1569"/>
                </a:cubicBezTo>
                <a:close/>
                <a:moveTo>
                  <a:pt x="50450" y="1575"/>
                </a:moveTo>
                <a:lnTo>
                  <a:pt x="50450" y="1588"/>
                </a:lnTo>
                <a:cubicBezTo>
                  <a:pt x="50475" y="1588"/>
                  <a:pt x="50475" y="1600"/>
                  <a:pt x="50475" y="1613"/>
                </a:cubicBezTo>
                <a:lnTo>
                  <a:pt x="50412" y="1625"/>
                </a:lnTo>
                <a:cubicBezTo>
                  <a:pt x="50412" y="1600"/>
                  <a:pt x="50437" y="1575"/>
                  <a:pt x="50450" y="1575"/>
                </a:cubicBezTo>
                <a:close/>
                <a:moveTo>
                  <a:pt x="51430" y="1467"/>
                </a:moveTo>
                <a:cubicBezTo>
                  <a:pt x="51453" y="1467"/>
                  <a:pt x="51487" y="1477"/>
                  <a:pt x="51537" y="1500"/>
                </a:cubicBezTo>
                <a:cubicBezTo>
                  <a:pt x="51562" y="1525"/>
                  <a:pt x="51575" y="1563"/>
                  <a:pt x="51575" y="1600"/>
                </a:cubicBezTo>
                <a:cubicBezTo>
                  <a:pt x="51512" y="1613"/>
                  <a:pt x="51462" y="1625"/>
                  <a:pt x="51400" y="1638"/>
                </a:cubicBezTo>
                <a:cubicBezTo>
                  <a:pt x="51400" y="1571"/>
                  <a:pt x="51356" y="1467"/>
                  <a:pt x="51430" y="1467"/>
                </a:cubicBezTo>
                <a:close/>
                <a:moveTo>
                  <a:pt x="53407" y="1399"/>
                </a:moveTo>
                <a:cubicBezTo>
                  <a:pt x="53547" y="1399"/>
                  <a:pt x="53664" y="1473"/>
                  <a:pt x="53686" y="1713"/>
                </a:cubicBezTo>
                <a:cubicBezTo>
                  <a:pt x="53654" y="1690"/>
                  <a:pt x="53628" y="1684"/>
                  <a:pt x="53589" y="1684"/>
                </a:cubicBezTo>
                <a:cubicBezTo>
                  <a:pt x="53547" y="1684"/>
                  <a:pt x="53491" y="1691"/>
                  <a:pt x="53398" y="1691"/>
                </a:cubicBezTo>
                <a:cubicBezTo>
                  <a:pt x="53246" y="1691"/>
                  <a:pt x="52996" y="1673"/>
                  <a:pt x="52549" y="1575"/>
                </a:cubicBezTo>
                <a:cubicBezTo>
                  <a:pt x="52624" y="1463"/>
                  <a:pt x="52712" y="1475"/>
                  <a:pt x="52787" y="1438"/>
                </a:cubicBezTo>
                <a:cubicBezTo>
                  <a:pt x="52849" y="1488"/>
                  <a:pt x="52812" y="1550"/>
                  <a:pt x="52812" y="1588"/>
                </a:cubicBezTo>
                <a:cubicBezTo>
                  <a:pt x="52814" y="1591"/>
                  <a:pt x="52817" y="1593"/>
                  <a:pt x="52823" y="1593"/>
                </a:cubicBezTo>
                <a:cubicBezTo>
                  <a:pt x="52887" y="1593"/>
                  <a:pt x="53179" y="1399"/>
                  <a:pt x="53407" y="1399"/>
                </a:cubicBezTo>
                <a:close/>
                <a:moveTo>
                  <a:pt x="55023" y="1428"/>
                </a:moveTo>
                <a:cubicBezTo>
                  <a:pt x="55105" y="1428"/>
                  <a:pt x="55057" y="1616"/>
                  <a:pt x="54911" y="1850"/>
                </a:cubicBezTo>
                <a:cubicBezTo>
                  <a:pt x="54886" y="1866"/>
                  <a:pt x="54862" y="1874"/>
                  <a:pt x="54839" y="1874"/>
                </a:cubicBezTo>
                <a:cubicBezTo>
                  <a:pt x="54772" y="1874"/>
                  <a:pt x="54721" y="1804"/>
                  <a:pt x="54711" y="1663"/>
                </a:cubicBezTo>
                <a:cubicBezTo>
                  <a:pt x="54811" y="1638"/>
                  <a:pt x="54886" y="1575"/>
                  <a:pt x="54924" y="1475"/>
                </a:cubicBezTo>
                <a:cubicBezTo>
                  <a:pt x="54967" y="1443"/>
                  <a:pt x="55000" y="1428"/>
                  <a:pt x="55023" y="1428"/>
                </a:cubicBezTo>
                <a:close/>
                <a:moveTo>
                  <a:pt x="41540" y="1713"/>
                </a:moveTo>
                <a:cubicBezTo>
                  <a:pt x="41602" y="1750"/>
                  <a:pt x="41652" y="1788"/>
                  <a:pt x="41702" y="1850"/>
                </a:cubicBezTo>
                <a:cubicBezTo>
                  <a:pt x="41652" y="1888"/>
                  <a:pt x="41615" y="1938"/>
                  <a:pt x="41577" y="1988"/>
                </a:cubicBezTo>
                <a:lnTo>
                  <a:pt x="41565" y="1988"/>
                </a:lnTo>
                <a:lnTo>
                  <a:pt x="41540" y="1713"/>
                </a:lnTo>
                <a:close/>
                <a:moveTo>
                  <a:pt x="44994" y="1435"/>
                </a:moveTo>
                <a:cubicBezTo>
                  <a:pt x="45129" y="1435"/>
                  <a:pt x="45237" y="1463"/>
                  <a:pt x="45301" y="1538"/>
                </a:cubicBezTo>
                <a:cubicBezTo>
                  <a:pt x="45367" y="1540"/>
                  <a:pt x="45429" y="1540"/>
                  <a:pt x="45490" y="1540"/>
                </a:cubicBezTo>
                <a:cubicBezTo>
                  <a:pt x="45932" y="1540"/>
                  <a:pt x="46257" y="1499"/>
                  <a:pt x="46811" y="1499"/>
                </a:cubicBezTo>
                <a:cubicBezTo>
                  <a:pt x="47261" y="1499"/>
                  <a:pt x="47862" y="1526"/>
                  <a:pt x="48800" y="1625"/>
                </a:cubicBezTo>
                <a:cubicBezTo>
                  <a:pt x="48843" y="1577"/>
                  <a:pt x="48903" y="1552"/>
                  <a:pt x="48963" y="1552"/>
                </a:cubicBezTo>
                <a:cubicBezTo>
                  <a:pt x="49028" y="1552"/>
                  <a:pt x="49093" y="1580"/>
                  <a:pt x="49138" y="1638"/>
                </a:cubicBezTo>
                <a:cubicBezTo>
                  <a:pt x="49132" y="1637"/>
                  <a:pt x="49125" y="1637"/>
                  <a:pt x="49119" y="1637"/>
                </a:cubicBezTo>
                <a:cubicBezTo>
                  <a:pt x="49024" y="1637"/>
                  <a:pt x="48919" y="1696"/>
                  <a:pt x="48425" y="1696"/>
                </a:cubicBezTo>
                <a:cubicBezTo>
                  <a:pt x="48179" y="1696"/>
                  <a:pt x="47836" y="1682"/>
                  <a:pt x="47351" y="1638"/>
                </a:cubicBezTo>
                <a:lnTo>
                  <a:pt x="47188" y="1900"/>
                </a:lnTo>
                <a:cubicBezTo>
                  <a:pt x="47113" y="1813"/>
                  <a:pt x="47013" y="1750"/>
                  <a:pt x="46901" y="1725"/>
                </a:cubicBezTo>
                <a:lnTo>
                  <a:pt x="46901" y="1725"/>
                </a:lnTo>
                <a:cubicBezTo>
                  <a:pt x="46951" y="1850"/>
                  <a:pt x="47188" y="1813"/>
                  <a:pt x="47188" y="2050"/>
                </a:cubicBezTo>
                <a:cubicBezTo>
                  <a:pt x="46301" y="2013"/>
                  <a:pt x="44539" y="2025"/>
                  <a:pt x="42702" y="1988"/>
                </a:cubicBezTo>
                <a:cubicBezTo>
                  <a:pt x="42702" y="1963"/>
                  <a:pt x="42689" y="1938"/>
                  <a:pt x="42677" y="1913"/>
                </a:cubicBezTo>
                <a:cubicBezTo>
                  <a:pt x="42620" y="1877"/>
                  <a:pt x="42559" y="1830"/>
                  <a:pt x="42499" y="1830"/>
                </a:cubicBezTo>
                <a:cubicBezTo>
                  <a:pt x="42453" y="1830"/>
                  <a:pt x="42408" y="1857"/>
                  <a:pt x="42364" y="1938"/>
                </a:cubicBezTo>
                <a:cubicBezTo>
                  <a:pt x="42189" y="1763"/>
                  <a:pt x="42152" y="1725"/>
                  <a:pt x="42214" y="1600"/>
                </a:cubicBezTo>
                <a:cubicBezTo>
                  <a:pt x="42222" y="1598"/>
                  <a:pt x="42230" y="1597"/>
                  <a:pt x="42238" y="1597"/>
                </a:cubicBezTo>
                <a:cubicBezTo>
                  <a:pt x="42272" y="1597"/>
                  <a:pt x="42312" y="1613"/>
                  <a:pt x="42352" y="1613"/>
                </a:cubicBezTo>
                <a:lnTo>
                  <a:pt x="42352" y="1625"/>
                </a:lnTo>
                <a:cubicBezTo>
                  <a:pt x="42384" y="1612"/>
                  <a:pt x="42403" y="1609"/>
                  <a:pt x="42421" y="1609"/>
                </a:cubicBezTo>
                <a:cubicBezTo>
                  <a:pt x="42443" y="1609"/>
                  <a:pt x="42463" y="1615"/>
                  <a:pt x="42502" y="1615"/>
                </a:cubicBezTo>
                <a:cubicBezTo>
                  <a:pt x="42576" y="1615"/>
                  <a:pt x="42720" y="1592"/>
                  <a:pt x="43089" y="1463"/>
                </a:cubicBezTo>
                <a:cubicBezTo>
                  <a:pt x="43135" y="1637"/>
                  <a:pt x="43286" y="1697"/>
                  <a:pt x="43490" y="1697"/>
                </a:cubicBezTo>
                <a:cubicBezTo>
                  <a:pt x="43919" y="1697"/>
                  <a:pt x="44582" y="1435"/>
                  <a:pt x="44994" y="1435"/>
                </a:cubicBezTo>
                <a:close/>
                <a:moveTo>
                  <a:pt x="52420" y="1957"/>
                </a:moveTo>
                <a:cubicBezTo>
                  <a:pt x="52569" y="1957"/>
                  <a:pt x="52777" y="1980"/>
                  <a:pt x="53074" y="2038"/>
                </a:cubicBezTo>
                <a:cubicBezTo>
                  <a:pt x="53057" y="2157"/>
                  <a:pt x="53017" y="2195"/>
                  <a:pt x="52965" y="2195"/>
                </a:cubicBezTo>
                <a:cubicBezTo>
                  <a:pt x="52941" y="2195"/>
                  <a:pt x="52914" y="2187"/>
                  <a:pt x="52887" y="2175"/>
                </a:cubicBezTo>
                <a:cubicBezTo>
                  <a:pt x="52852" y="2162"/>
                  <a:pt x="52825" y="2156"/>
                  <a:pt x="52801" y="2156"/>
                </a:cubicBezTo>
                <a:cubicBezTo>
                  <a:pt x="52691" y="2156"/>
                  <a:pt x="52640" y="2269"/>
                  <a:pt x="52236" y="2269"/>
                </a:cubicBezTo>
                <a:cubicBezTo>
                  <a:pt x="52147" y="2269"/>
                  <a:pt x="52040" y="2264"/>
                  <a:pt x="51912" y="2250"/>
                </a:cubicBezTo>
                <a:cubicBezTo>
                  <a:pt x="52072" y="2175"/>
                  <a:pt x="51962" y="1957"/>
                  <a:pt x="52420" y="1957"/>
                </a:cubicBezTo>
                <a:close/>
                <a:moveTo>
                  <a:pt x="54573" y="3057"/>
                </a:moveTo>
                <a:cubicBezTo>
                  <a:pt x="54593" y="3057"/>
                  <a:pt x="54599" y="3079"/>
                  <a:pt x="54749" y="3113"/>
                </a:cubicBezTo>
                <a:cubicBezTo>
                  <a:pt x="54661" y="3113"/>
                  <a:pt x="54586" y="3088"/>
                  <a:pt x="54511" y="3075"/>
                </a:cubicBezTo>
                <a:cubicBezTo>
                  <a:pt x="54549" y="3063"/>
                  <a:pt x="54563" y="3057"/>
                  <a:pt x="54573" y="3057"/>
                </a:cubicBezTo>
                <a:close/>
                <a:moveTo>
                  <a:pt x="48025" y="3362"/>
                </a:moveTo>
                <a:lnTo>
                  <a:pt x="48013" y="3375"/>
                </a:lnTo>
                <a:cubicBezTo>
                  <a:pt x="48000" y="3375"/>
                  <a:pt x="47988" y="3362"/>
                  <a:pt x="47988" y="3362"/>
                </a:cubicBezTo>
                <a:close/>
                <a:moveTo>
                  <a:pt x="57154" y="3089"/>
                </a:moveTo>
                <a:cubicBezTo>
                  <a:pt x="57294" y="3089"/>
                  <a:pt x="57368" y="3247"/>
                  <a:pt x="57073" y="3512"/>
                </a:cubicBezTo>
                <a:cubicBezTo>
                  <a:pt x="57037" y="3526"/>
                  <a:pt x="57000" y="3533"/>
                  <a:pt x="56964" y="3533"/>
                </a:cubicBezTo>
                <a:cubicBezTo>
                  <a:pt x="56835" y="3533"/>
                  <a:pt x="56712" y="3452"/>
                  <a:pt x="56673" y="3325"/>
                </a:cubicBezTo>
                <a:cubicBezTo>
                  <a:pt x="56811" y="3325"/>
                  <a:pt x="56936" y="3250"/>
                  <a:pt x="57011" y="3138"/>
                </a:cubicBezTo>
                <a:cubicBezTo>
                  <a:pt x="57059" y="3105"/>
                  <a:pt x="57109" y="3089"/>
                  <a:pt x="57154" y="3089"/>
                </a:cubicBezTo>
                <a:close/>
                <a:moveTo>
                  <a:pt x="42517" y="3166"/>
                </a:moveTo>
                <a:cubicBezTo>
                  <a:pt x="43619" y="3166"/>
                  <a:pt x="44768" y="3196"/>
                  <a:pt x="46226" y="3263"/>
                </a:cubicBezTo>
                <a:cubicBezTo>
                  <a:pt x="46234" y="3266"/>
                  <a:pt x="46241" y="3268"/>
                  <a:pt x="46249" y="3268"/>
                </a:cubicBezTo>
                <a:cubicBezTo>
                  <a:pt x="46305" y="3268"/>
                  <a:pt x="46341" y="3171"/>
                  <a:pt x="46482" y="3171"/>
                </a:cubicBezTo>
                <a:cubicBezTo>
                  <a:pt x="46574" y="3171"/>
                  <a:pt x="46710" y="3212"/>
                  <a:pt x="46926" y="3350"/>
                </a:cubicBezTo>
                <a:cubicBezTo>
                  <a:pt x="46988" y="3325"/>
                  <a:pt x="46926" y="3213"/>
                  <a:pt x="47226" y="3200"/>
                </a:cubicBezTo>
                <a:lnTo>
                  <a:pt x="47288" y="3200"/>
                </a:lnTo>
                <a:lnTo>
                  <a:pt x="47288" y="3225"/>
                </a:lnTo>
                <a:cubicBezTo>
                  <a:pt x="47306" y="3221"/>
                  <a:pt x="47325" y="3220"/>
                  <a:pt x="47343" y="3220"/>
                </a:cubicBezTo>
                <a:cubicBezTo>
                  <a:pt x="47387" y="3220"/>
                  <a:pt x="47431" y="3229"/>
                  <a:pt x="47476" y="3238"/>
                </a:cubicBezTo>
                <a:lnTo>
                  <a:pt x="47488" y="3300"/>
                </a:lnTo>
                <a:cubicBezTo>
                  <a:pt x="47513" y="3300"/>
                  <a:pt x="47538" y="3288"/>
                  <a:pt x="47551" y="3275"/>
                </a:cubicBezTo>
                <a:cubicBezTo>
                  <a:pt x="47626" y="3300"/>
                  <a:pt x="47626" y="3300"/>
                  <a:pt x="47925" y="3350"/>
                </a:cubicBezTo>
                <a:cubicBezTo>
                  <a:pt x="47988" y="3387"/>
                  <a:pt x="48013" y="3462"/>
                  <a:pt x="48013" y="3525"/>
                </a:cubicBezTo>
                <a:cubicBezTo>
                  <a:pt x="47638" y="3525"/>
                  <a:pt x="47263" y="3519"/>
                  <a:pt x="46892" y="3519"/>
                </a:cubicBezTo>
                <a:cubicBezTo>
                  <a:pt x="46706" y="3519"/>
                  <a:pt x="46522" y="3521"/>
                  <a:pt x="46338" y="3525"/>
                </a:cubicBezTo>
                <a:cubicBezTo>
                  <a:pt x="46338" y="3487"/>
                  <a:pt x="46326" y="3437"/>
                  <a:pt x="46301" y="3400"/>
                </a:cubicBezTo>
                <a:lnTo>
                  <a:pt x="46301" y="3400"/>
                </a:lnTo>
                <a:cubicBezTo>
                  <a:pt x="46301" y="3450"/>
                  <a:pt x="46313" y="3487"/>
                  <a:pt x="46326" y="3525"/>
                </a:cubicBezTo>
                <a:cubicBezTo>
                  <a:pt x="45976" y="3525"/>
                  <a:pt x="45789" y="3550"/>
                  <a:pt x="44876" y="3562"/>
                </a:cubicBezTo>
                <a:lnTo>
                  <a:pt x="44301" y="3562"/>
                </a:lnTo>
                <a:cubicBezTo>
                  <a:pt x="44272" y="3550"/>
                  <a:pt x="44256" y="3546"/>
                  <a:pt x="44237" y="3546"/>
                </a:cubicBezTo>
                <a:cubicBezTo>
                  <a:pt x="44200" y="3546"/>
                  <a:pt x="44156" y="3562"/>
                  <a:pt x="43989" y="3562"/>
                </a:cubicBezTo>
                <a:cubicBezTo>
                  <a:pt x="43927" y="3512"/>
                  <a:pt x="43877" y="3450"/>
                  <a:pt x="43839" y="3375"/>
                </a:cubicBezTo>
                <a:cubicBezTo>
                  <a:pt x="43689" y="3375"/>
                  <a:pt x="43552" y="3450"/>
                  <a:pt x="43477" y="3575"/>
                </a:cubicBezTo>
                <a:cubicBezTo>
                  <a:pt x="43383" y="3590"/>
                  <a:pt x="43316" y="3596"/>
                  <a:pt x="43262" y="3596"/>
                </a:cubicBezTo>
                <a:cubicBezTo>
                  <a:pt x="42995" y="3596"/>
                  <a:pt x="43007" y="3441"/>
                  <a:pt x="41515" y="3337"/>
                </a:cubicBezTo>
                <a:cubicBezTo>
                  <a:pt x="41490" y="3288"/>
                  <a:pt x="41477" y="3238"/>
                  <a:pt x="41465" y="3175"/>
                </a:cubicBezTo>
                <a:cubicBezTo>
                  <a:pt x="41816" y="3169"/>
                  <a:pt x="42164" y="3166"/>
                  <a:pt x="42517" y="3166"/>
                </a:cubicBezTo>
                <a:close/>
                <a:moveTo>
                  <a:pt x="53303" y="3349"/>
                </a:moveTo>
                <a:cubicBezTo>
                  <a:pt x="53454" y="3349"/>
                  <a:pt x="53664" y="3371"/>
                  <a:pt x="53961" y="3425"/>
                </a:cubicBezTo>
                <a:cubicBezTo>
                  <a:pt x="53664" y="3599"/>
                  <a:pt x="53883" y="3575"/>
                  <a:pt x="52809" y="3636"/>
                </a:cubicBezTo>
                <a:lnTo>
                  <a:pt x="52809" y="3636"/>
                </a:lnTo>
                <a:cubicBezTo>
                  <a:pt x="52938" y="3543"/>
                  <a:pt x="52852" y="3349"/>
                  <a:pt x="53303" y="3349"/>
                </a:cubicBezTo>
                <a:close/>
                <a:moveTo>
                  <a:pt x="33129" y="4237"/>
                </a:moveTo>
                <a:lnTo>
                  <a:pt x="32979" y="4250"/>
                </a:lnTo>
                <a:cubicBezTo>
                  <a:pt x="33029" y="4237"/>
                  <a:pt x="33079" y="4237"/>
                  <a:pt x="33129" y="4237"/>
                </a:cubicBezTo>
                <a:close/>
                <a:moveTo>
                  <a:pt x="31292" y="4425"/>
                </a:moveTo>
                <a:lnTo>
                  <a:pt x="31292" y="4425"/>
                </a:lnTo>
                <a:cubicBezTo>
                  <a:pt x="31205" y="4437"/>
                  <a:pt x="31117" y="4450"/>
                  <a:pt x="31017" y="4462"/>
                </a:cubicBezTo>
                <a:cubicBezTo>
                  <a:pt x="31113" y="4438"/>
                  <a:pt x="31197" y="4426"/>
                  <a:pt x="31292" y="4425"/>
                </a:cubicBezTo>
                <a:close/>
                <a:moveTo>
                  <a:pt x="30504" y="4449"/>
                </a:moveTo>
                <a:cubicBezTo>
                  <a:pt x="30613" y="4449"/>
                  <a:pt x="30744" y="4456"/>
                  <a:pt x="30905" y="4475"/>
                </a:cubicBezTo>
                <a:lnTo>
                  <a:pt x="29919" y="4561"/>
                </a:lnTo>
                <a:lnTo>
                  <a:pt x="29919" y="4561"/>
                </a:lnTo>
                <a:cubicBezTo>
                  <a:pt x="29940" y="4558"/>
                  <a:pt x="29960" y="4547"/>
                  <a:pt x="29980" y="4537"/>
                </a:cubicBezTo>
                <a:cubicBezTo>
                  <a:pt x="30104" y="4493"/>
                  <a:pt x="30240" y="4449"/>
                  <a:pt x="30504" y="4449"/>
                </a:cubicBezTo>
                <a:close/>
                <a:moveTo>
                  <a:pt x="58091" y="4451"/>
                </a:moveTo>
                <a:cubicBezTo>
                  <a:pt x="58231" y="4451"/>
                  <a:pt x="58305" y="4609"/>
                  <a:pt x="58010" y="4875"/>
                </a:cubicBezTo>
                <a:cubicBezTo>
                  <a:pt x="57975" y="4888"/>
                  <a:pt x="57937" y="4895"/>
                  <a:pt x="57901" y="4895"/>
                </a:cubicBezTo>
                <a:cubicBezTo>
                  <a:pt x="57772" y="4895"/>
                  <a:pt x="57649" y="4814"/>
                  <a:pt x="57610" y="4687"/>
                </a:cubicBezTo>
                <a:cubicBezTo>
                  <a:pt x="57748" y="4687"/>
                  <a:pt x="57873" y="4612"/>
                  <a:pt x="57948" y="4500"/>
                </a:cubicBezTo>
                <a:cubicBezTo>
                  <a:pt x="57996" y="4467"/>
                  <a:pt x="58047" y="4451"/>
                  <a:pt x="58091" y="4451"/>
                </a:cubicBezTo>
                <a:close/>
                <a:moveTo>
                  <a:pt x="52491" y="4647"/>
                </a:moveTo>
                <a:cubicBezTo>
                  <a:pt x="52565" y="4647"/>
                  <a:pt x="52640" y="4664"/>
                  <a:pt x="52712" y="4700"/>
                </a:cubicBezTo>
                <a:cubicBezTo>
                  <a:pt x="52701" y="4831"/>
                  <a:pt x="52642" y="4944"/>
                  <a:pt x="52560" y="4944"/>
                </a:cubicBezTo>
                <a:cubicBezTo>
                  <a:pt x="52548" y="4944"/>
                  <a:pt x="52536" y="4942"/>
                  <a:pt x="52524" y="4937"/>
                </a:cubicBezTo>
                <a:cubicBezTo>
                  <a:pt x="52520" y="4919"/>
                  <a:pt x="52508" y="4913"/>
                  <a:pt x="52493" y="4913"/>
                </a:cubicBezTo>
                <a:cubicBezTo>
                  <a:pt x="52460" y="4913"/>
                  <a:pt x="52407" y="4939"/>
                  <a:pt x="52353" y="4939"/>
                </a:cubicBezTo>
                <a:cubicBezTo>
                  <a:pt x="52290" y="4939"/>
                  <a:pt x="52225" y="4903"/>
                  <a:pt x="52187" y="4750"/>
                </a:cubicBezTo>
                <a:cubicBezTo>
                  <a:pt x="52276" y="4683"/>
                  <a:pt x="52382" y="4647"/>
                  <a:pt x="52491" y="4647"/>
                </a:cubicBezTo>
                <a:close/>
                <a:moveTo>
                  <a:pt x="50749" y="4782"/>
                </a:moveTo>
                <a:cubicBezTo>
                  <a:pt x="50806" y="4782"/>
                  <a:pt x="50894" y="4797"/>
                  <a:pt x="51037" y="4825"/>
                </a:cubicBezTo>
                <a:cubicBezTo>
                  <a:pt x="50850" y="4962"/>
                  <a:pt x="51012" y="4887"/>
                  <a:pt x="50587" y="4962"/>
                </a:cubicBezTo>
                <a:lnTo>
                  <a:pt x="50587" y="4950"/>
                </a:lnTo>
                <a:cubicBezTo>
                  <a:pt x="50537" y="4912"/>
                  <a:pt x="50500" y="4875"/>
                  <a:pt x="50437" y="4837"/>
                </a:cubicBezTo>
                <a:cubicBezTo>
                  <a:pt x="50462" y="4825"/>
                  <a:pt x="50437" y="4825"/>
                  <a:pt x="50512" y="4800"/>
                </a:cubicBezTo>
                <a:cubicBezTo>
                  <a:pt x="50550" y="4825"/>
                  <a:pt x="50587" y="4850"/>
                  <a:pt x="50625" y="4862"/>
                </a:cubicBezTo>
                <a:cubicBezTo>
                  <a:pt x="50653" y="4806"/>
                  <a:pt x="50677" y="4782"/>
                  <a:pt x="50749" y="4782"/>
                </a:cubicBezTo>
                <a:close/>
                <a:moveTo>
                  <a:pt x="55161" y="4377"/>
                </a:moveTo>
                <a:cubicBezTo>
                  <a:pt x="55428" y="4377"/>
                  <a:pt x="55696" y="4517"/>
                  <a:pt x="55873" y="5000"/>
                </a:cubicBezTo>
                <a:cubicBezTo>
                  <a:pt x="55861" y="4987"/>
                  <a:pt x="55848" y="4975"/>
                  <a:pt x="55836" y="4950"/>
                </a:cubicBezTo>
                <a:cubicBezTo>
                  <a:pt x="55811" y="4975"/>
                  <a:pt x="55798" y="4987"/>
                  <a:pt x="55773" y="5000"/>
                </a:cubicBezTo>
                <a:cubicBezTo>
                  <a:pt x="55686" y="4975"/>
                  <a:pt x="55586" y="5000"/>
                  <a:pt x="55511" y="4962"/>
                </a:cubicBezTo>
                <a:lnTo>
                  <a:pt x="55511" y="4962"/>
                </a:lnTo>
                <a:cubicBezTo>
                  <a:pt x="55548" y="5012"/>
                  <a:pt x="55598" y="5062"/>
                  <a:pt x="55648" y="5087"/>
                </a:cubicBezTo>
                <a:cubicBezTo>
                  <a:pt x="55028" y="5250"/>
                  <a:pt x="54390" y="5331"/>
                  <a:pt x="53751" y="5331"/>
                </a:cubicBezTo>
                <a:cubicBezTo>
                  <a:pt x="53065" y="5331"/>
                  <a:pt x="52379" y="5237"/>
                  <a:pt x="51712" y="5050"/>
                </a:cubicBezTo>
                <a:lnTo>
                  <a:pt x="51749" y="5000"/>
                </a:lnTo>
                <a:cubicBezTo>
                  <a:pt x="51737" y="4987"/>
                  <a:pt x="51728" y="4983"/>
                  <a:pt x="51719" y="4983"/>
                </a:cubicBezTo>
                <a:cubicBezTo>
                  <a:pt x="51704" y="4983"/>
                  <a:pt x="51687" y="4994"/>
                  <a:pt x="51648" y="4994"/>
                </a:cubicBezTo>
                <a:cubicBezTo>
                  <a:pt x="51616" y="4994"/>
                  <a:pt x="51570" y="4987"/>
                  <a:pt x="51500" y="4962"/>
                </a:cubicBezTo>
                <a:lnTo>
                  <a:pt x="51462" y="4925"/>
                </a:lnTo>
                <a:cubicBezTo>
                  <a:pt x="51500" y="4900"/>
                  <a:pt x="51500" y="4850"/>
                  <a:pt x="51525" y="4812"/>
                </a:cubicBezTo>
                <a:lnTo>
                  <a:pt x="51649" y="4762"/>
                </a:lnTo>
                <a:cubicBezTo>
                  <a:pt x="51664" y="4790"/>
                  <a:pt x="51681" y="4806"/>
                  <a:pt x="51714" y="4806"/>
                </a:cubicBezTo>
                <a:cubicBezTo>
                  <a:pt x="51768" y="4806"/>
                  <a:pt x="51863" y="4763"/>
                  <a:pt x="52049" y="4662"/>
                </a:cubicBezTo>
                <a:cubicBezTo>
                  <a:pt x="52062" y="4750"/>
                  <a:pt x="52062" y="4837"/>
                  <a:pt x="52062" y="4912"/>
                </a:cubicBezTo>
                <a:cubicBezTo>
                  <a:pt x="52204" y="4946"/>
                  <a:pt x="52340" y="4985"/>
                  <a:pt x="52463" y="4985"/>
                </a:cubicBezTo>
                <a:cubicBezTo>
                  <a:pt x="52612" y="4985"/>
                  <a:pt x="52741" y="4928"/>
                  <a:pt x="52837" y="4737"/>
                </a:cubicBezTo>
                <a:cubicBezTo>
                  <a:pt x="52851" y="4739"/>
                  <a:pt x="52865" y="4739"/>
                  <a:pt x="52879" y="4739"/>
                </a:cubicBezTo>
                <a:cubicBezTo>
                  <a:pt x="52990" y="4739"/>
                  <a:pt x="53065" y="4693"/>
                  <a:pt x="53151" y="4693"/>
                </a:cubicBezTo>
                <a:cubicBezTo>
                  <a:pt x="53225" y="4693"/>
                  <a:pt x="53306" y="4726"/>
                  <a:pt x="53424" y="4850"/>
                </a:cubicBezTo>
                <a:cubicBezTo>
                  <a:pt x="53512" y="4812"/>
                  <a:pt x="53636" y="4837"/>
                  <a:pt x="53674" y="4750"/>
                </a:cubicBezTo>
                <a:cubicBezTo>
                  <a:pt x="53774" y="4487"/>
                  <a:pt x="53999" y="4512"/>
                  <a:pt x="54161" y="4462"/>
                </a:cubicBezTo>
                <a:cubicBezTo>
                  <a:pt x="54286" y="4512"/>
                  <a:pt x="54236" y="4587"/>
                  <a:pt x="54236" y="4612"/>
                </a:cubicBezTo>
                <a:cubicBezTo>
                  <a:pt x="54242" y="4638"/>
                  <a:pt x="54258" y="4649"/>
                  <a:pt x="54285" y="4649"/>
                </a:cubicBezTo>
                <a:cubicBezTo>
                  <a:pt x="54416" y="4649"/>
                  <a:pt x="54789" y="4377"/>
                  <a:pt x="55161" y="4377"/>
                </a:cubicBezTo>
                <a:close/>
                <a:moveTo>
                  <a:pt x="36411" y="5249"/>
                </a:moveTo>
                <a:cubicBezTo>
                  <a:pt x="36431" y="5249"/>
                  <a:pt x="36457" y="5256"/>
                  <a:pt x="36491" y="5274"/>
                </a:cubicBezTo>
                <a:cubicBezTo>
                  <a:pt x="36398" y="5352"/>
                  <a:pt x="36406" y="5386"/>
                  <a:pt x="36298" y="5386"/>
                </a:cubicBezTo>
                <a:cubicBezTo>
                  <a:pt x="36231" y="5386"/>
                  <a:pt x="36121" y="5373"/>
                  <a:pt x="35916" y="5349"/>
                </a:cubicBezTo>
                <a:cubicBezTo>
                  <a:pt x="36054" y="5337"/>
                  <a:pt x="36191" y="5312"/>
                  <a:pt x="36329" y="5274"/>
                </a:cubicBezTo>
                <a:cubicBezTo>
                  <a:pt x="36331" y="5275"/>
                  <a:pt x="36332" y="5276"/>
                  <a:pt x="36335" y="5276"/>
                </a:cubicBezTo>
                <a:cubicBezTo>
                  <a:pt x="36350" y="5276"/>
                  <a:pt x="36369" y="5249"/>
                  <a:pt x="36411" y="5249"/>
                </a:cubicBezTo>
                <a:close/>
                <a:moveTo>
                  <a:pt x="35516" y="5399"/>
                </a:moveTo>
                <a:cubicBezTo>
                  <a:pt x="35541" y="5437"/>
                  <a:pt x="35516" y="5487"/>
                  <a:pt x="35466" y="5487"/>
                </a:cubicBezTo>
                <a:lnTo>
                  <a:pt x="35479" y="5487"/>
                </a:lnTo>
                <a:cubicBezTo>
                  <a:pt x="35471" y="5490"/>
                  <a:pt x="35464" y="5491"/>
                  <a:pt x="35457" y="5491"/>
                </a:cubicBezTo>
                <a:cubicBezTo>
                  <a:pt x="35410" y="5491"/>
                  <a:pt x="35384" y="5421"/>
                  <a:pt x="35329" y="5399"/>
                </a:cubicBezTo>
                <a:lnTo>
                  <a:pt x="35329" y="5399"/>
                </a:lnTo>
                <a:cubicBezTo>
                  <a:pt x="35360" y="5406"/>
                  <a:pt x="35391" y="5409"/>
                  <a:pt x="35423" y="5409"/>
                </a:cubicBezTo>
                <a:cubicBezTo>
                  <a:pt x="35454" y="5409"/>
                  <a:pt x="35485" y="5406"/>
                  <a:pt x="35516" y="5399"/>
                </a:cubicBezTo>
                <a:close/>
                <a:moveTo>
                  <a:pt x="19745" y="5387"/>
                </a:moveTo>
                <a:lnTo>
                  <a:pt x="19745" y="5387"/>
                </a:lnTo>
                <a:cubicBezTo>
                  <a:pt x="19683" y="5437"/>
                  <a:pt x="19620" y="5474"/>
                  <a:pt x="19558" y="5499"/>
                </a:cubicBezTo>
                <a:cubicBezTo>
                  <a:pt x="19558" y="5462"/>
                  <a:pt x="19583" y="5424"/>
                  <a:pt x="19745" y="5387"/>
                </a:cubicBezTo>
                <a:close/>
                <a:moveTo>
                  <a:pt x="35231" y="5394"/>
                </a:moveTo>
                <a:cubicBezTo>
                  <a:pt x="35251" y="5394"/>
                  <a:pt x="35271" y="5396"/>
                  <a:pt x="35291" y="5399"/>
                </a:cubicBezTo>
                <a:cubicBezTo>
                  <a:pt x="35204" y="5449"/>
                  <a:pt x="35316" y="5437"/>
                  <a:pt x="35029" y="5612"/>
                </a:cubicBezTo>
                <a:cubicBezTo>
                  <a:pt x="34991" y="5599"/>
                  <a:pt x="34954" y="5587"/>
                  <a:pt x="34929" y="5562"/>
                </a:cubicBezTo>
                <a:cubicBezTo>
                  <a:pt x="34993" y="5455"/>
                  <a:pt x="35112" y="5394"/>
                  <a:pt x="35231" y="5394"/>
                </a:cubicBezTo>
                <a:close/>
                <a:moveTo>
                  <a:pt x="33727" y="5615"/>
                </a:moveTo>
                <a:cubicBezTo>
                  <a:pt x="33830" y="5615"/>
                  <a:pt x="33954" y="5618"/>
                  <a:pt x="34104" y="5624"/>
                </a:cubicBezTo>
                <a:cubicBezTo>
                  <a:pt x="34092" y="5649"/>
                  <a:pt x="34079" y="5662"/>
                  <a:pt x="34067" y="5687"/>
                </a:cubicBezTo>
                <a:lnTo>
                  <a:pt x="33154" y="5762"/>
                </a:lnTo>
                <a:cubicBezTo>
                  <a:pt x="33117" y="5749"/>
                  <a:pt x="33079" y="5724"/>
                  <a:pt x="33042" y="5712"/>
                </a:cubicBezTo>
                <a:lnTo>
                  <a:pt x="33042" y="5712"/>
                </a:lnTo>
                <a:cubicBezTo>
                  <a:pt x="33060" y="5714"/>
                  <a:pt x="33075" y="5715"/>
                  <a:pt x="33088" y="5715"/>
                </a:cubicBezTo>
                <a:cubicBezTo>
                  <a:pt x="33232" y="5715"/>
                  <a:pt x="33118" y="5615"/>
                  <a:pt x="33727" y="5615"/>
                </a:cubicBezTo>
                <a:close/>
                <a:moveTo>
                  <a:pt x="30880" y="5962"/>
                </a:moveTo>
                <a:cubicBezTo>
                  <a:pt x="30892" y="5962"/>
                  <a:pt x="30917" y="5974"/>
                  <a:pt x="30930" y="5974"/>
                </a:cubicBezTo>
                <a:lnTo>
                  <a:pt x="30867" y="5987"/>
                </a:lnTo>
                <a:cubicBezTo>
                  <a:pt x="30867" y="5974"/>
                  <a:pt x="30867" y="5962"/>
                  <a:pt x="30880" y="5962"/>
                </a:cubicBezTo>
                <a:close/>
                <a:moveTo>
                  <a:pt x="55427" y="5610"/>
                </a:moveTo>
                <a:cubicBezTo>
                  <a:pt x="55543" y="5610"/>
                  <a:pt x="55558" y="5654"/>
                  <a:pt x="55274" y="5774"/>
                </a:cubicBezTo>
                <a:cubicBezTo>
                  <a:pt x="55211" y="5849"/>
                  <a:pt x="55274" y="5912"/>
                  <a:pt x="55261" y="5974"/>
                </a:cubicBezTo>
                <a:cubicBezTo>
                  <a:pt x="55221" y="5993"/>
                  <a:pt x="55180" y="6001"/>
                  <a:pt x="55141" y="6001"/>
                </a:cubicBezTo>
                <a:cubicBezTo>
                  <a:pt x="55020" y="6001"/>
                  <a:pt x="54914" y="5922"/>
                  <a:pt x="54886" y="5799"/>
                </a:cubicBezTo>
                <a:cubicBezTo>
                  <a:pt x="54849" y="5709"/>
                  <a:pt x="55252" y="5610"/>
                  <a:pt x="55427" y="5610"/>
                </a:cubicBezTo>
                <a:close/>
                <a:moveTo>
                  <a:pt x="52803" y="5605"/>
                </a:moveTo>
                <a:cubicBezTo>
                  <a:pt x="52968" y="5605"/>
                  <a:pt x="53147" y="5697"/>
                  <a:pt x="53287" y="6049"/>
                </a:cubicBezTo>
                <a:cubicBezTo>
                  <a:pt x="53273" y="6054"/>
                  <a:pt x="53261" y="6056"/>
                  <a:pt x="53250" y="6056"/>
                </a:cubicBezTo>
                <a:cubicBezTo>
                  <a:pt x="53165" y="6056"/>
                  <a:pt x="53129" y="5945"/>
                  <a:pt x="53074" y="5912"/>
                </a:cubicBezTo>
                <a:cubicBezTo>
                  <a:pt x="53012" y="5912"/>
                  <a:pt x="53024" y="6012"/>
                  <a:pt x="52974" y="6024"/>
                </a:cubicBezTo>
                <a:lnTo>
                  <a:pt x="52937" y="5999"/>
                </a:lnTo>
                <a:cubicBezTo>
                  <a:pt x="52937" y="5999"/>
                  <a:pt x="52937" y="5909"/>
                  <a:pt x="52884" y="5909"/>
                </a:cubicBezTo>
                <a:cubicBezTo>
                  <a:pt x="52869" y="5909"/>
                  <a:pt x="52850" y="5917"/>
                  <a:pt x="52824" y="5937"/>
                </a:cubicBezTo>
                <a:cubicBezTo>
                  <a:pt x="52756" y="5857"/>
                  <a:pt x="52667" y="5798"/>
                  <a:pt x="52406" y="5713"/>
                </a:cubicBezTo>
                <a:lnTo>
                  <a:pt x="52406" y="5713"/>
                </a:lnTo>
                <a:cubicBezTo>
                  <a:pt x="52495" y="5691"/>
                  <a:pt x="52643" y="5605"/>
                  <a:pt x="52803" y="5605"/>
                </a:cubicBezTo>
                <a:close/>
                <a:moveTo>
                  <a:pt x="49338" y="6124"/>
                </a:moveTo>
                <a:cubicBezTo>
                  <a:pt x="49309" y="6162"/>
                  <a:pt x="49273" y="6179"/>
                  <a:pt x="49224" y="6179"/>
                </a:cubicBezTo>
                <a:cubicBezTo>
                  <a:pt x="49209" y="6179"/>
                  <a:pt x="49193" y="6177"/>
                  <a:pt x="49175" y="6174"/>
                </a:cubicBezTo>
                <a:cubicBezTo>
                  <a:pt x="49225" y="6162"/>
                  <a:pt x="49275" y="6149"/>
                  <a:pt x="49325" y="6124"/>
                </a:cubicBezTo>
                <a:close/>
                <a:moveTo>
                  <a:pt x="50258" y="5974"/>
                </a:moveTo>
                <a:cubicBezTo>
                  <a:pt x="50292" y="5974"/>
                  <a:pt x="50330" y="5978"/>
                  <a:pt x="50375" y="5987"/>
                </a:cubicBezTo>
                <a:cubicBezTo>
                  <a:pt x="50375" y="6130"/>
                  <a:pt x="50317" y="6243"/>
                  <a:pt x="50235" y="6243"/>
                </a:cubicBezTo>
                <a:cubicBezTo>
                  <a:pt x="50224" y="6243"/>
                  <a:pt x="50212" y="6241"/>
                  <a:pt x="50200" y="6237"/>
                </a:cubicBezTo>
                <a:cubicBezTo>
                  <a:pt x="50184" y="6231"/>
                  <a:pt x="50169" y="6230"/>
                  <a:pt x="50154" y="6230"/>
                </a:cubicBezTo>
                <a:cubicBezTo>
                  <a:pt x="50113" y="6230"/>
                  <a:pt x="50074" y="6244"/>
                  <a:pt x="50034" y="6244"/>
                </a:cubicBezTo>
                <a:cubicBezTo>
                  <a:pt x="50019" y="6244"/>
                  <a:pt x="50003" y="6242"/>
                  <a:pt x="49987" y="6237"/>
                </a:cubicBezTo>
                <a:cubicBezTo>
                  <a:pt x="50021" y="6204"/>
                  <a:pt x="49995" y="5974"/>
                  <a:pt x="50258" y="5974"/>
                </a:cubicBezTo>
                <a:close/>
                <a:moveTo>
                  <a:pt x="9785" y="6474"/>
                </a:moveTo>
                <a:lnTo>
                  <a:pt x="9785" y="6474"/>
                </a:lnTo>
                <a:cubicBezTo>
                  <a:pt x="9760" y="6499"/>
                  <a:pt x="9748" y="6499"/>
                  <a:pt x="9723" y="6499"/>
                </a:cubicBezTo>
                <a:lnTo>
                  <a:pt x="9785" y="6474"/>
                </a:lnTo>
                <a:close/>
                <a:moveTo>
                  <a:pt x="17121" y="6237"/>
                </a:moveTo>
                <a:lnTo>
                  <a:pt x="17046" y="6287"/>
                </a:lnTo>
                <a:cubicBezTo>
                  <a:pt x="16971" y="6299"/>
                  <a:pt x="17009" y="6287"/>
                  <a:pt x="16909" y="6362"/>
                </a:cubicBezTo>
                <a:cubicBezTo>
                  <a:pt x="16721" y="6424"/>
                  <a:pt x="16759" y="6412"/>
                  <a:pt x="15984" y="6562"/>
                </a:cubicBezTo>
                <a:cubicBezTo>
                  <a:pt x="15984" y="6537"/>
                  <a:pt x="15884" y="6537"/>
                  <a:pt x="15984" y="6449"/>
                </a:cubicBezTo>
                <a:cubicBezTo>
                  <a:pt x="15975" y="6446"/>
                  <a:pt x="15966" y="6444"/>
                  <a:pt x="15958" y="6444"/>
                </a:cubicBezTo>
                <a:cubicBezTo>
                  <a:pt x="15894" y="6444"/>
                  <a:pt x="15839" y="6528"/>
                  <a:pt x="15778" y="6528"/>
                </a:cubicBezTo>
                <a:cubicBezTo>
                  <a:pt x="15756" y="6528"/>
                  <a:pt x="15733" y="6517"/>
                  <a:pt x="15709" y="6487"/>
                </a:cubicBezTo>
                <a:cubicBezTo>
                  <a:pt x="15796" y="6437"/>
                  <a:pt x="15596" y="6237"/>
                  <a:pt x="17121" y="6237"/>
                </a:cubicBezTo>
                <a:close/>
                <a:moveTo>
                  <a:pt x="14779" y="6601"/>
                </a:moveTo>
                <a:cubicBezTo>
                  <a:pt x="14813" y="6601"/>
                  <a:pt x="14819" y="6640"/>
                  <a:pt x="14834" y="6737"/>
                </a:cubicBezTo>
                <a:cubicBezTo>
                  <a:pt x="14816" y="6747"/>
                  <a:pt x="14800" y="6752"/>
                  <a:pt x="14786" y="6752"/>
                </a:cubicBezTo>
                <a:cubicBezTo>
                  <a:pt x="14735" y="6752"/>
                  <a:pt x="14709" y="6689"/>
                  <a:pt x="14659" y="6649"/>
                </a:cubicBezTo>
                <a:cubicBezTo>
                  <a:pt x="14720" y="6619"/>
                  <a:pt x="14756" y="6601"/>
                  <a:pt x="14779" y="6601"/>
                </a:cubicBezTo>
                <a:close/>
                <a:moveTo>
                  <a:pt x="14368" y="6664"/>
                </a:moveTo>
                <a:cubicBezTo>
                  <a:pt x="14429" y="6664"/>
                  <a:pt x="14489" y="6671"/>
                  <a:pt x="14547" y="6687"/>
                </a:cubicBezTo>
                <a:cubicBezTo>
                  <a:pt x="14334" y="6774"/>
                  <a:pt x="14447" y="6799"/>
                  <a:pt x="13797" y="6887"/>
                </a:cubicBezTo>
                <a:lnTo>
                  <a:pt x="13759" y="6862"/>
                </a:lnTo>
                <a:cubicBezTo>
                  <a:pt x="13822" y="6812"/>
                  <a:pt x="13847" y="6899"/>
                  <a:pt x="14109" y="6699"/>
                </a:cubicBezTo>
                <a:cubicBezTo>
                  <a:pt x="14196" y="6677"/>
                  <a:pt x="14284" y="6664"/>
                  <a:pt x="14368" y="6664"/>
                </a:cubicBezTo>
                <a:close/>
                <a:moveTo>
                  <a:pt x="9725" y="6779"/>
                </a:moveTo>
                <a:cubicBezTo>
                  <a:pt x="9777" y="6779"/>
                  <a:pt x="9840" y="6824"/>
                  <a:pt x="9898" y="6912"/>
                </a:cubicBezTo>
                <a:cubicBezTo>
                  <a:pt x="9860" y="7011"/>
                  <a:pt x="9761" y="7269"/>
                  <a:pt x="9695" y="7269"/>
                </a:cubicBezTo>
                <a:cubicBezTo>
                  <a:pt x="9654" y="7269"/>
                  <a:pt x="9626" y="7165"/>
                  <a:pt x="9636" y="6849"/>
                </a:cubicBezTo>
                <a:cubicBezTo>
                  <a:pt x="9656" y="6802"/>
                  <a:pt x="9688" y="6779"/>
                  <a:pt x="9725" y="6779"/>
                </a:cubicBezTo>
                <a:close/>
                <a:moveTo>
                  <a:pt x="10960" y="6899"/>
                </a:moveTo>
                <a:lnTo>
                  <a:pt x="10960" y="6899"/>
                </a:lnTo>
                <a:cubicBezTo>
                  <a:pt x="10910" y="7012"/>
                  <a:pt x="10835" y="7099"/>
                  <a:pt x="10723" y="7149"/>
                </a:cubicBezTo>
                <a:cubicBezTo>
                  <a:pt x="10523" y="7249"/>
                  <a:pt x="10360" y="7399"/>
                  <a:pt x="10248" y="7574"/>
                </a:cubicBezTo>
                <a:cubicBezTo>
                  <a:pt x="10223" y="7524"/>
                  <a:pt x="10173" y="7474"/>
                  <a:pt x="10110" y="7436"/>
                </a:cubicBezTo>
                <a:cubicBezTo>
                  <a:pt x="10260" y="7211"/>
                  <a:pt x="10435" y="7261"/>
                  <a:pt x="10960" y="6899"/>
                </a:cubicBezTo>
                <a:close/>
                <a:moveTo>
                  <a:pt x="8023" y="7924"/>
                </a:moveTo>
                <a:lnTo>
                  <a:pt x="8048" y="7936"/>
                </a:lnTo>
                <a:lnTo>
                  <a:pt x="8023" y="7936"/>
                </a:lnTo>
                <a:cubicBezTo>
                  <a:pt x="8023" y="7936"/>
                  <a:pt x="8023" y="7924"/>
                  <a:pt x="8023" y="7924"/>
                </a:cubicBezTo>
                <a:close/>
                <a:moveTo>
                  <a:pt x="7781" y="8007"/>
                </a:moveTo>
                <a:cubicBezTo>
                  <a:pt x="7791" y="8007"/>
                  <a:pt x="7802" y="8008"/>
                  <a:pt x="7811" y="8011"/>
                </a:cubicBezTo>
                <a:lnTo>
                  <a:pt x="7699" y="8049"/>
                </a:lnTo>
                <a:cubicBezTo>
                  <a:pt x="7717" y="8021"/>
                  <a:pt x="7750" y="8007"/>
                  <a:pt x="7781" y="8007"/>
                </a:cubicBezTo>
                <a:close/>
                <a:moveTo>
                  <a:pt x="52117" y="7961"/>
                </a:moveTo>
                <a:cubicBezTo>
                  <a:pt x="52138" y="7961"/>
                  <a:pt x="52167" y="7979"/>
                  <a:pt x="52224" y="8036"/>
                </a:cubicBezTo>
                <a:lnTo>
                  <a:pt x="52212" y="8061"/>
                </a:lnTo>
                <a:cubicBezTo>
                  <a:pt x="52149" y="8049"/>
                  <a:pt x="52087" y="8036"/>
                  <a:pt x="52024" y="8024"/>
                </a:cubicBezTo>
                <a:lnTo>
                  <a:pt x="52024" y="8011"/>
                </a:lnTo>
                <a:cubicBezTo>
                  <a:pt x="52075" y="7997"/>
                  <a:pt x="52088" y="7961"/>
                  <a:pt x="52117" y="7961"/>
                </a:cubicBezTo>
                <a:close/>
                <a:moveTo>
                  <a:pt x="8836" y="8036"/>
                </a:moveTo>
                <a:cubicBezTo>
                  <a:pt x="8873" y="8086"/>
                  <a:pt x="8886" y="8161"/>
                  <a:pt x="8923" y="8199"/>
                </a:cubicBezTo>
                <a:lnTo>
                  <a:pt x="8973" y="8199"/>
                </a:lnTo>
                <a:cubicBezTo>
                  <a:pt x="8933" y="8239"/>
                  <a:pt x="8939" y="8268"/>
                  <a:pt x="8900" y="8268"/>
                </a:cubicBezTo>
                <a:cubicBezTo>
                  <a:pt x="8878" y="8268"/>
                  <a:pt x="8841" y="8259"/>
                  <a:pt x="8773" y="8236"/>
                </a:cubicBezTo>
                <a:cubicBezTo>
                  <a:pt x="8811" y="8174"/>
                  <a:pt x="8836" y="8111"/>
                  <a:pt x="8836" y="8036"/>
                </a:cubicBezTo>
                <a:close/>
                <a:moveTo>
                  <a:pt x="40618" y="7501"/>
                </a:moveTo>
                <a:cubicBezTo>
                  <a:pt x="42366" y="7501"/>
                  <a:pt x="44150" y="7578"/>
                  <a:pt x="45963" y="7761"/>
                </a:cubicBezTo>
                <a:cubicBezTo>
                  <a:pt x="45976" y="7786"/>
                  <a:pt x="45976" y="7811"/>
                  <a:pt x="45976" y="7836"/>
                </a:cubicBezTo>
                <a:cubicBezTo>
                  <a:pt x="42464" y="7874"/>
                  <a:pt x="37916" y="8286"/>
                  <a:pt x="33579" y="8524"/>
                </a:cubicBezTo>
                <a:cubicBezTo>
                  <a:pt x="31105" y="8647"/>
                  <a:pt x="29096" y="8869"/>
                  <a:pt x="25492" y="9164"/>
                </a:cubicBezTo>
                <a:lnTo>
                  <a:pt x="25492" y="9164"/>
                </a:lnTo>
                <a:cubicBezTo>
                  <a:pt x="25588" y="9095"/>
                  <a:pt x="25658" y="8869"/>
                  <a:pt x="26388" y="8869"/>
                </a:cubicBezTo>
                <a:cubicBezTo>
                  <a:pt x="26499" y="8869"/>
                  <a:pt x="26625" y="8874"/>
                  <a:pt x="26769" y="8886"/>
                </a:cubicBezTo>
                <a:cubicBezTo>
                  <a:pt x="26819" y="8886"/>
                  <a:pt x="26694" y="8774"/>
                  <a:pt x="26844" y="8724"/>
                </a:cubicBezTo>
                <a:cubicBezTo>
                  <a:pt x="26847" y="8721"/>
                  <a:pt x="26850" y="8719"/>
                  <a:pt x="26853" y="8719"/>
                </a:cubicBezTo>
                <a:cubicBezTo>
                  <a:pt x="26876" y="8719"/>
                  <a:pt x="26905" y="8788"/>
                  <a:pt x="26951" y="8788"/>
                </a:cubicBezTo>
                <a:cubicBezTo>
                  <a:pt x="26979" y="8788"/>
                  <a:pt x="27013" y="8763"/>
                  <a:pt x="27056" y="8686"/>
                </a:cubicBezTo>
                <a:lnTo>
                  <a:pt x="27343" y="8636"/>
                </a:lnTo>
                <a:cubicBezTo>
                  <a:pt x="27403" y="8705"/>
                  <a:pt x="27464" y="8735"/>
                  <a:pt x="27540" y="8735"/>
                </a:cubicBezTo>
                <a:cubicBezTo>
                  <a:pt x="27671" y="8735"/>
                  <a:pt x="27846" y="8646"/>
                  <a:pt x="28131" y="8511"/>
                </a:cubicBezTo>
                <a:cubicBezTo>
                  <a:pt x="28456" y="8461"/>
                  <a:pt x="28768" y="8424"/>
                  <a:pt x="29093" y="8386"/>
                </a:cubicBezTo>
                <a:cubicBezTo>
                  <a:pt x="29247" y="8409"/>
                  <a:pt x="29259" y="8538"/>
                  <a:pt x="29333" y="8538"/>
                </a:cubicBezTo>
                <a:cubicBezTo>
                  <a:pt x="29379" y="8538"/>
                  <a:pt x="29450" y="8489"/>
                  <a:pt x="29593" y="8336"/>
                </a:cubicBezTo>
                <a:cubicBezTo>
                  <a:pt x="33052" y="7880"/>
                  <a:pt x="36749" y="7501"/>
                  <a:pt x="40618" y="7501"/>
                </a:cubicBezTo>
                <a:close/>
                <a:moveTo>
                  <a:pt x="56954" y="9289"/>
                </a:moveTo>
                <a:cubicBezTo>
                  <a:pt x="57013" y="9294"/>
                  <a:pt x="57078" y="9301"/>
                  <a:pt x="57148" y="9311"/>
                </a:cubicBezTo>
                <a:cubicBezTo>
                  <a:pt x="57129" y="9323"/>
                  <a:pt x="57107" y="9330"/>
                  <a:pt x="57086" y="9330"/>
                </a:cubicBezTo>
                <a:cubicBezTo>
                  <a:pt x="57064" y="9330"/>
                  <a:pt x="57042" y="9323"/>
                  <a:pt x="57023" y="9311"/>
                </a:cubicBezTo>
                <a:lnTo>
                  <a:pt x="57011" y="9311"/>
                </a:lnTo>
                <a:cubicBezTo>
                  <a:pt x="56990" y="9301"/>
                  <a:pt x="56971" y="9294"/>
                  <a:pt x="56954" y="9289"/>
                </a:cubicBezTo>
                <a:close/>
                <a:moveTo>
                  <a:pt x="56461" y="9061"/>
                </a:moveTo>
                <a:lnTo>
                  <a:pt x="56461" y="9061"/>
                </a:lnTo>
                <a:cubicBezTo>
                  <a:pt x="56400" y="9284"/>
                  <a:pt x="56537" y="9260"/>
                  <a:pt x="56878" y="9284"/>
                </a:cubicBezTo>
                <a:lnTo>
                  <a:pt x="56878" y="9284"/>
                </a:lnTo>
                <a:cubicBezTo>
                  <a:pt x="56791" y="9294"/>
                  <a:pt x="56706" y="9359"/>
                  <a:pt x="56425" y="9359"/>
                </a:cubicBezTo>
                <a:cubicBezTo>
                  <a:pt x="56302" y="9359"/>
                  <a:pt x="56140" y="9346"/>
                  <a:pt x="55923" y="9311"/>
                </a:cubicBezTo>
                <a:cubicBezTo>
                  <a:pt x="55923" y="9298"/>
                  <a:pt x="55923" y="9286"/>
                  <a:pt x="55923" y="9273"/>
                </a:cubicBezTo>
                <a:cubicBezTo>
                  <a:pt x="55961" y="9273"/>
                  <a:pt x="55986" y="9261"/>
                  <a:pt x="56023" y="9248"/>
                </a:cubicBezTo>
                <a:cubicBezTo>
                  <a:pt x="56023" y="9223"/>
                  <a:pt x="56023" y="9211"/>
                  <a:pt x="56023" y="9186"/>
                </a:cubicBezTo>
                <a:cubicBezTo>
                  <a:pt x="56161" y="9148"/>
                  <a:pt x="56311" y="9111"/>
                  <a:pt x="56461" y="9061"/>
                </a:cubicBezTo>
                <a:close/>
                <a:moveTo>
                  <a:pt x="6761" y="9511"/>
                </a:moveTo>
                <a:cubicBezTo>
                  <a:pt x="6761" y="9523"/>
                  <a:pt x="6761" y="9536"/>
                  <a:pt x="6761" y="9548"/>
                </a:cubicBezTo>
                <a:cubicBezTo>
                  <a:pt x="6636" y="9611"/>
                  <a:pt x="6511" y="9673"/>
                  <a:pt x="6374" y="9711"/>
                </a:cubicBezTo>
                <a:cubicBezTo>
                  <a:pt x="6411" y="9561"/>
                  <a:pt x="6461" y="9548"/>
                  <a:pt x="6761" y="9511"/>
                </a:cubicBezTo>
                <a:close/>
                <a:moveTo>
                  <a:pt x="55480" y="10276"/>
                </a:moveTo>
                <a:cubicBezTo>
                  <a:pt x="55580" y="10276"/>
                  <a:pt x="55680" y="10304"/>
                  <a:pt x="55773" y="10361"/>
                </a:cubicBezTo>
                <a:cubicBezTo>
                  <a:pt x="55773" y="10486"/>
                  <a:pt x="55712" y="10585"/>
                  <a:pt x="55619" y="10585"/>
                </a:cubicBezTo>
                <a:cubicBezTo>
                  <a:pt x="55601" y="10585"/>
                  <a:pt x="55581" y="10581"/>
                  <a:pt x="55561" y="10573"/>
                </a:cubicBezTo>
                <a:lnTo>
                  <a:pt x="55548" y="10573"/>
                </a:lnTo>
                <a:cubicBezTo>
                  <a:pt x="55546" y="10548"/>
                  <a:pt x="55532" y="10541"/>
                  <a:pt x="55510" y="10541"/>
                </a:cubicBezTo>
                <a:cubicBezTo>
                  <a:pt x="55479" y="10541"/>
                  <a:pt x="55433" y="10556"/>
                  <a:pt x="55384" y="10556"/>
                </a:cubicBezTo>
                <a:cubicBezTo>
                  <a:pt x="55312" y="10556"/>
                  <a:pt x="55233" y="10523"/>
                  <a:pt x="55186" y="10361"/>
                </a:cubicBezTo>
                <a:cubicBezTo>
                  <a:pt x="55280" y="10304"/>
                  <a:pt x="55380" y="10276"/>
                  <a:pt x="55480" y="10276"/>
                </a:cubicBezTo>
                <a:close/>
                <a:moveTo>
                  <a:pt x="9985" y="10573"/>
                </a:moveTo>
                <a:lnTo>
                  <a:pt x="10035" y="10598"/>
                </a:lnTo>
                <a:lnTo>
                  <a:pt x="9973" y="10598"/>
                </a:lnTo>
                <a:cubicBezTo>
                  <a:pt x="9985" y="10586"/>
                  <a:pt x="9985" y="10586"/>
                  <a:pt x="9985" y="10573"/>
                </a:cubicBezTo>
                <a:close/>
                <a:moveTo>
                  <a:pt x="11073" y="10511"/>
                </a:moveTo>
                <a:lnTo>
                  <a:pt x="11085" y="10536"/>
                </a:lnTo>
                <a:cubicBezTo>
                  <a:pt x="11023" y="10573"/>
                  <a:pt x="10973" y="10598"/>
                  <a:pt x="10910" y="10611"/>
                </a:cubicBezTo>
                <a:cubicBezTo>
                  <a:pt x="10960" y="10573"/>
                  <a:pt x="11023" y="10548"/>
                  <a:pt x="11073" y="10511"/>
                </a:cubicBezTo>
                <a:close/>
                <a:moveTo>
                  <a:pt x="61733" y="10649"/>
                </a:moveTo>
                <a:cubicBezTo>
                  <a:pt x="61954" y="10649"/>
                  <a:pt x="62062" y="10691"/>
                  <a:pt x="61647" y="10798"/>
                </a:cubicBezTo>
                <a:lnTo>
                  <a:pt x="61634" y="10798"/>
                </a:lnTo>
                <a:cubicBezTo>
                  <a:pt x="61547" y="10861"/>
                  <a:pt x="61609" y="10935"/>
                  <a:pt x="61584" y="10998"/>
                </a:cubicBezTo>
                <a:cubicBezTo>
                  <a:pt x="61554" y="11007"/>
                  <a:pt x="61523" y="11011"/>
                  <a:pt x="61492" y="11011"/>
                </a:cubicBezTo>
                <a:cubicBezTo>
                  <a:pt x="61344" y="11011"/>
                  <a:pt x="61199" y="10918"/>
                  <a:pt x="61147" y="10773"/>
                </a:cubicBezTo>
                <a:cubicBezTo>
                  <a:pt x="61108" y="10701"/>
                  <a:pt x="61489" y="10649"/>
                  <a:pt x="61733" y="10649"/>
                </a:cubicBezTo>
                <a:close/>
                <a:moveTo>
                  <a:pt x="9370" y="10472"/>
                </a:moveTo>
                <a:cubicBezTo>
                  <a:pt x="9430" y="10472"/>
                  <a:pt x="9499" y="10522"/>
                  <a:pt x="9573" y="10686"/>
                </a:cubicBezTo>
                <a:cubicBezTo>
                  <a:pt x="9161" y="10711"/>
                  <a:pt x="8223" y="10948"/>
                  <a:pt x="7336" y="11323"/>
                </a:cubicBezTo>
                <a:cubicBezTo>
                  <a:pt x="7336" y="11323"/>
                  <a:pt x="7336" y="11310"/>
                  <a:pt x="7336" y="11310"/>
                </a:cubicBezTo>
                <a:cubicBezTo>
                  <a:pt x="7511" y="11010"/>
                  <a:pt x="7424" y="11323"/>
                  <a:pt x="8223" y="10698"/>
                </a:cubicBezTo>
                <a:cubicBezTo>
                  <a:pt x="8236" y="10699"/>
                  <a:pt x="8247" y="10699"/>
                  <a:pt x="8258" y="10699"/>
                </a:cubicBezTo>
                <a:cubicBezTo>
                  <a:pt x="8418" y="10699"/>
                  <a:pt x="8436" y="10647"/>
                  <a:pt x="8549" y="10647"/>
                </a:cubicBezTo>
                <a:cubicBezTo>
                  <a:pt x="8615" y="10647"/>
                  <a:pt x="8715" y="10665"/>
                  <a:pt x="8898" y="10723"/>
                </a:cubicBezTo>
                <a:cubicBezTo>
                  <a:pt x="8998" y="10686"/>
                  <a:pt x="9073" y="10636"/>
                  <a:pt x="9161" y="10586"/>
                </a:cubicBezTo>
                <a:cubicBezTo>
                  <a:pt x="9206" y="10586"/>
                  <a:pt x="9278" y="10472"/>
                  <a:pt x="9370" y="10472"/>
                </a:cubicBezTo>
                <a:close/>
                <a:moveTo>
                  <a:pt x="7886" y="12198"/>
                </a:moveTo>
                <a:lnTo>
                  <a:pt x="7886" y="12198"/>
                </a:lnTo>
                <a:cubicBezTo>
                  <a:pt x="7821" y="12253"/>
                  <a:pt x="7763" y="12351"/>
                  <a:pt x="7671" y="12351"/>
                </a:cubicBezTo>
                <a:cubicBezTo>
                  <a:pt x="7639" y="12351"/>
                  <a:pt x="7603" y="12339"/>
                  <a:pt x="7561" y="12310"/>
                </a:cubicBezTo>
                <a:cubicBezTo>
                  <a:pt x="7536" y="12373"/>
                  <a:pt x="7436" y="12373"/>
                  <a:pt x="7386" y="12398"/>
                </a:cubicBezTo>
                <a:cubicBezTo>
                  <a:pt x="7361" y="12360"/>
                  <a:pt x="7336" y="12335"/>
                  <a:pt x="7311" y="12310"/>
                </a:cubicBezTo>
                <a:cubicBezTo>
                  <a:pt x="7561" y="12210"/>
                  <a:pt x="7336" y="12298"/>
                  <a:pt x="7886" y="12198"/>
                </a:cubicBezTo>
                <a:close/>
                <a:moveTo>
                  <a:pt x="6774" y="12435"/>
                </a:moveTo>
                <a:lnTo>
                  <a:pt x="6674" y="12473"/>
                </a:lnTo>
                <a:cubicBezTo>
                  <a:pt x="6674" y="12460"/>
                  <a:pt x="6674" y="12448"/>
                  <a:pt x="6674" y="12435"/>
                </a:cubicBezTo>
                <a:close/>
                <a:moveTo>
                  <a:pt x="7620" y="12645"/>
                </a:moveTo>
                <a:cubicBezTo>
                  <a:pt x="7629" y="12645"/>
                  <a:pt x="7639" y="12646"/>
                  <a:pt x="7649" y="12648"/>
                </a:cubicBezTo>
                <a:cubicBezTo>
                  <a:pt x="7599" y="12685"/>
                  <a:pt x="7549" y="12735"/>
                  <a:pt x="7511" y="12785"/>
                </a:cubicBezTo>
                <a:cubicBezTo>
                  <a:pt x="7511" y="12798"/>
                  <a:pt x="7499" y="12798"/>
                  <a:pt x="7486" y="12810"/>
                </a:cubicBezTo>
                <a:cubicBezTo>
                  <a:pt x="7474" y="12785"/>
                  <a:pt x="7461" y="12760"/>
                  <a:pt x="7461" y="12735"/>
                </a:cubicBezTo>
                <a:cubicBezTo>
                  <a:pt x="7494" y="12681"/>
                  <a:pt x="7555" y="12645"/>
                  <a:pt x="7620" y="12645"/>
                </a:cubicBezTo>
                <a:close/>
                <a:moveTo>
                  <a:pt x="5324" y="12610"/>
                </a:moveTo>
                <a:cubicBezTo>
                  <a:pt x="5387" y="12648"/>
                  <a:pt x="5249" y="12685"/>
                  <a:pt x="5412" y="12860"/>
                </a:cubicBezTo>
                <a:cubicBezTo>
                  <a:pt x="5312" y="12910"/>
                  <a:pt x="5212" y="12960"/>
                  <a:pt x="5124" y="13022"/>
                </a:cubicBezTo>
                <a:lnTo>
                  <a:pt x="5112" y="13022"/>
                </a:lnTo>
                <a:lnTo>
                  <a:pt x="5124" y="12972"/>
                </a:lnTo>
                <a:cubicBezTo>
                  <a:pt x="5105" y="12943"/>
                  <a:pt x="5080" y="12937"/>
                  <a:pt x="5053" y="12937"/>
                </a:cubicBezTo>
                <a:cubicBezTo>
                  <a:pt x="5032" y="12937"/>
                  <a:pt x="5010" y="12941"/>
                  <a:pt x="4989" y="12941"/>
                </a:cubicBezTo>
                <a:cubicBezTo>
                  <a:pt x="4970" y="12941"/>
                  <a:pt x="4952" y="12937"/>
                  <a:pt x="4937" y="12922"/>
                </a:cubicBezTo>
                <a:cubicBezTo>
                  <a:pt x="4962" y="12660"/>
                  <a:pt x="4962" y="12660"/>
                  <a:pt x="5324" y="12610"/>
                </a:cubicBezTo>
                <a:close/>
                <a:moveTo>
                  <a:pt x="14722" y="13235"/>
                </a:moveTo>
                <a:cubicBezTo>
                  <a:pt x="14747" y="13235"/>
                  <a:pt x="14759" y="13272"/>
                  <a:pt x="14772" y="13360"/>
                </a:cubicBezTo>
                <a:cubicBezTo>
                  <a:pt x="14749" y="13374"/>
                  <a:pt x="14730" y="13380"/>
                  <a:pt x="14714" y="13380"/>
                </a:cubicBezTo>
                <a:cubicBezTo>
                  <a:pt x="14659" y="13380"/>
                  <a:pt x="14633" y="13311"/>
                  <a:pt x="14584" y="13272"/>
                </a:cubicBezTo>
                <a:lnTo>
                  <a:pt x="14572" y="13272"/>
                </a:lnTo>
                <a:lnTo>
                  <a:pt x="14634" y="13247"/>
                </a:lnTo>
                <a:cubicBezTo>
                  <a:pt x="14653" y="13267"/>
                  <a:pt x="14643" y="13293"/>
                  <a:pt x="14677" y="13293"/>
                </a:cubicBezTo>
                <a:cubicBezTo>
                  <a:pt x="14687" y="13293"/>
                  <a:pt x="14701" y="13291"/>
                  <a:pt x="14722" y="13285"/>
                </a:cubicBezTo>
                <a:cubicBezTo>
                  <a:pt x="14722" y="13272"/>
                  <a:pt x="14722" y="13247"/>
                  <a:pt x="14722" y="13235"/>
                </a:cubicBezTo>
                <a:close/>
                <a:moveTo>
                  <a:pt x="14281" y="13305"/>
                </a:moveTo>
                <a:cubicBezTo>
                  <a:pt x="14335" y="13305"/>
                  <a:pt x="14390" y="13310"/>
                  <a:pt x="14447" y="13322"/>
                </a:cubicBezTo>
                <a:cubicBezTo>
                  <a:pt x="14119" y="13516"/>
                  <a:pt x="13947" y="13608"/>
                  <a:pt x="13805" y="13608"/>
                </a:cubicBezTo>
                <a:cubicBezTo>
                  <a:pt x="13710" y="13608"/>
                  <a:pt x="13628" y="13566"/>
                  <a:pt x="13522" y="13485"/>
                </a:cubicBezTo>
                <a:lnTo>
                  <a:pt x="13510" y="13485"/>
                </a:lnTo>
                <a:cubicBezTo>
                  <a:pt x="13771" y="13443"/>
                  <a:pt x="14006" y="13305"/>
                  <a:pt x="14281" y="13305"/>
                </a:cubicBezTo>
                <a:close/>
                <a:moveTo>
                  <a:pt x="11595" y="13642"/>
                </a:moveTo>
                <a:cubicBezTo>
                  <a:pt x="11608" y="13642"/>
                  <a:pt x="11622" y="13644"/>
                  <a:pt x="11635" y="13647"/>
                </a:cubicBezTo>
                <a:cubicBezTo>
                  <a:pt x="11647" y="13660"/>
                  <a:pt x="11660" y="13660"/>
                  <a:pt x="11660" y="13685"/>
                </a:cubicBezTo>
                <a:lnTo>
                  <a:pt x="11498" y="13672"/>
                </a:lnTo>
                <a:cubicBezTo>
                  <a:pt x="11525" y="13654"/>
                  <a:pt x="11559" y="13642"/>
                  <a:pt x="11595" y="13642"/>
                </a:cubicBezTo>
                <a:close/>
                <a:moveTo>
                  <a:pt x="4787" y="13147"/>
                </a:moveTo>
                <a:lnTo>
                  <a:pt x="4787" y="13147"/>
                </a:lnTo>
                <a:cubicBezTo>
                  <a:pt x="4587" y="13222"/>
                  <a:pt x="4387" y="13260"/>
                  <a:pt x="4174" y="13335"/>
                </a:cubicBezTo>
                <a:cubicBezTo>
                  <a:pt x="3837" y="13447"/>
                  <a:pt x="3525" y="13597"/>
                  <a:pt x="3212" y="13772"/>
                </a:cubicBezTo>
                <a:cubicBezTo>
                  <a:pt x="3475" y="13535"/>
                  <a:pt x="4000" y="13310"/>
                  <a:pt x="4787" y="13147"/>
                </a:cubicBezTo>
                <a:close/>
                <a:moveTo>
                  <a:pt x="2612" y="13935"/>
                </a:moveTo>
                <a:cubicBezTo>
                  <a:pt x="2537" y="14135"/>
                  <a:pt x="2487" y="14197"/>
                  <a:pt x="2088" y="14347"/>
                </a:cubicBezTo>
                <a:lnTo>
                  <a:pt x="2075" y="14347"/>
                </a:lnTo>
                <a:cubicBezTo>
                  <a:pt x="2056" y="14360"/>
                  <a:pt x="2038" y="14366"/>
                  <a:pt x="2019" y="14366"/>
                </a:cubicBezTo>
                <a:cubicBezTo>
                  <a:pt x="2000" y="14366"/>
                  <a:pt x="1981" y="14360"/>
                  <a:pt x="1963" y="14347"/>
                </a:cubicBezTo>
                <a:cubicBezTo>
                  <a:pt x="2150" y="14172"/>
                  <a:pt x="2400" y="14085"/>
                  <a:pt x="2612" y="13935"/>
                </a:cubicBezTo>
                <a:close/>
                <a:moveTo>
                  <a:pt x="49538" y="1"/>
                </a:moveTo>
                <a:lnTo>
                  <a:pt x="49425" y="263"/>
                </a:lnTo>
                <a:cubicBezTo>
                  <a:pt x="49413" y="188"/>
                  <a:pt x="49350" y="126"/>
                  <a:pt x="49275" y="88"/>
                </a:cubicBezTo>
                <a:lnTo>
                  <a:pt x="49275" y="88"/>
                </a:lnTo>
                <a:cubicBezTo>
                  <a:pt x="49300" y="213"/>
                  <a:pt x="49438" y="176"/>
                  <a:pt x="49413" y="413"/>
                </a:cubicBezTo>
                <a:cubicBezTo>
                  <a:pt x="47848" y="305"/>
                  <a:pt x="46270" y="264"/>
                  <a:pt x="44670" y="264"/>
                </a:cubicBezTo>
                <a:cubicBezTo>
                  <a:pt x="41285" y="264"/>
                  <a:pt x="37799" y="448"/>
                  <a:pt x="34117" y="576"/>
                </a:cubicBezTo>
                <a:cubicBezTo>
                  <a:pt x="34117" y="563"/>
                  <a:pt x="34129" y="563"/>
                  <a:pt x="34142" y="551"/>
                </a:cubicBezTo>
                <a:cubicBezTo>
                  <a:pt x="34134" y="547"/>
                  <a:pt x="34126" y="546"/>
                  <a:pt x="34117" y="546"/>
                </a:cubicBezTo>
                <a:cubicBezTo>
                  <a:pt x="34097" y="546"/>
                  <a:pt x="34075" y="554"/>
                  <a:pt x="34067" y="563"/>
                </a:cubicBezTo>
                <a:cubicBezTo>
                  <a:pt x="34014" y="554"/>
                  <a:pt x="33961" y="546"/>
                  <a:pt x="33908" y="546"/>
                </a:cubicBezTo>
                <a:cubicBezTo>
                  <a:pt x="33886" y="546"/>
                  <a:pt x="33864" y="547"/>
                  <a:pt x="33842" y="551"/>
                </a:cubicBezTo>
                <a:cubicBezTo>
                  <a:pt x="33842" y="501"/>
                  <a:pt x="33829" y="438"/>
                  <a:pt x="33804" y="388"/>
                </a:cubicBezTo>
                <a:lnTo>
                  <a:pt x="33654" y="388"/>
                </a:lnTo>
                <a:cubicBezTo>
                  <a:pt x="33654" y="451"/>
                  <a:pt x="33654" y="513"/>
                  <a:pt x="33642" y="563"/>
                </a:cubicBezTo>
                <a:lnTo>
                  <a:pt x="33579" y="563"/>
                </a:lnTo>
                <a:cubicBezTo>
                  <a:pt x="33528" y="512"/>
                  <a:pt x="33506" y="402"/>
                  <a:pt x="33425" y="402"/>
                </a:cubicBezTo>
                <a:cubicBezTo>
                  <a:pt x="33388" y="402"/>
                  <a:pt x="33338" y="425"/>
                  <a:pt x="33267" y="488"/>
                </a:cubicBezTo>
                <a:cubicBezTo>
                  <a:pt x="33042" y="488"/>
                  <a:pt x="33204" y="501"/>
                  <a:pt x="32767" y="513"/>
                </a:cubicBezTo>
                <a:cubicBezTo>
                  <a:pt x="32767" y="488"/>
                  <a:pt x="32754" y="476"/>
                  <a:pt x="32754" y="451"/>
                </a:cubicBezTo>
                <a:cubicBezTo>
                  <a:pt x="32750" y="449"/>
                  <a:pt x="32747" y="449"/>
                  <a:pt x="32743" y="449"/>
                </a:cubicBezTo>
                <a:cubicBezTo>
                  <a:pt x="32714" y="449"/>
                  <a:pt x="32703" y="491"/>
                  <a:pt x="32692" y="513"/>
                </a:cubicBezTo>
                <a:cubicBezTo>
                  <a:pt x="32562" y="513"/>
                  <a:pt x="32512" y="561"/>
                  <a:pt x="32305" y="561"/>
                </a:cubicBezTo>
                <a:cubicBezTo>
                  <a:pt x="32254" y="561"/>
                  <a:pt x="32192" y="558"/>
                  <a:pt x="32117" y="551"/>
                </a:cubicBezTo>
                <a:cubicBezTo>
                  <a:pt x="32080" y="551"/>
                  <a:pt x="32142" y="476"/>
                  <a:pt x="32030" y="413"/>
                </a:cubicBezTo>
                <a:lnTo>
                  <a:pt x="32030" y="413"/>
                </a:lnTo>
                <a:cubicBezTo>
                  <a:pt x="32042" y="476"/>
                  <a:pt x="32030" y="551"/>
                  <a:pt x="32017" y="613"/>
                </a:cubicBezTo>
                <a:cubicBezTo>
                  <a:pt x="31992" y="626"/>
                  <a:pt x="31980" y="638"/>
                  <a:pt x="31955" y="651"/>
                </a:cubicBezTo>
                <a:lnTo>
                  <a:pt x="31905" y="613"/>
                </a:lnTo>
                <a:cubicBezTo>
                  <a:pt x="31929" y="466"/>
                  <a:pt x="31942" y="319"/>
                  <a:pt x="31942" y="172"/>
                </a:cubicBezTo>
                <a:lnTo>
                  <a:pt x="31942" y="172"/>
                </a:lnTo>
                <a:cubicBezTo>
                  <a:pt x="31934" y="196"/>
                  <a:pt x="31848" y="204"/>
                  <a:pt x="31709" y="204"/>
                </a:cubicBezTo>
                <a:cubicBezTo>
                  <a:pt x="31482" y="204"/>
                  <a:pt x="31112" y="183"/>
                  <a:pt x="30702" y="183"/>
                </a:cubicBezTo>
                <a:cubicBezTo>
                  <a:pt x="29838" y="183"/>
                  <a:pt x="28799" y="274"/>
                  <a:pt x="28556" y="838"/>
                </a:cubicBezTo>
                <a:cubicBezTo>
                  <a:pt x="28551" y="881"/>
                  <a:pt x="28536" y="893"/>
                  <a:pt x="28506" y="893"/>
                </a:cubicBezTo>
                <a:cubicBezTo>
                  <a:pt x="28467" y="893"/>
                  <a:pt x="28403" y="871"/>
                  <a:pt x="28311" y="871"/>
                </a:cubicBezTo>
                <a:cubicBezTo>
                  <a:pt x="28269" y="871"/>
                  <a:pt x="28222" y="875"/>
                  <a:pt x="28168" y="888"/>
                </a:cubicBezTo>
                <a:cubicBezTo>
                  <a:pt x="28162" y="869"/>
                  <a:pt x="28156" y="860"/>
                  <a:pt x="28143" y="860"/>
                </a:cubicBezTo>
                <a:cubicBezTo>
                  <a:pt x="28131" y="860"/>
                  <a:pt x="28112" y="869"/>
                  <a:pt x="28081" y="888"/>
                </a:cubicBezTo>
                <a:cubicBezTo>
                  <a:pt x="28031" y="888"/>
                  <a:pt x="27981" y="888"/>
                  <a:pt x="27931" y="901"/>
                </a:cubicBezTo>
                <a:cubicBezTo>
                  <a:pt x="27924" y="902"/>
                  <a:pt x="27917" y="902"/>
                  <a:pt x="27911" y="902"/>
                </a:cubicBezTo>
                <a:cubicBezTo>
                  <a:pt x="27785" y="902"/>
                  <a:pt x="27692" y="735"/>
                  <a:pt x="27481" y="735"/>
                </a:cubicBezTo>
                <a:cubicBezTo>
                  <a:pt x="27418" y="735"/>
                  <a:pt x="27344" y="750"/>
                  <a:pt x="27256" y="788"/>
                </a:cubicBezTo>
                <a:cubicBezTo>
                  <a:pt x="27243" y="751"/>
                  <a:pt x="27218" y="713"/>
                  <a:pt x="27206" y="688"/>
                </a:cubicBezTo>
                <a:cubicBezTo>
                  <a:pt x="27197" y="672"/>
                  <a:pt x="27172" y="665"/>
                  <a:pt x="27133" y="665"/>
                </a:cubicBezTo>
                <a:cubicBezTo>
                  <a:pt x="26792" y="665"/>
                  <a:pt x="25396" y="1204"/>
                  <a:pt x="24418" y="1204"/>
                </a:cubicBezTo>
                <a:cubicBezTo>
                  <a:pt x="24372" y="1204"/>
                  <a:pt x="24326" y="1203"/>
                  <a:pt x="24282" y="1201"/>
                </a:cubicBezTo>
                <a:cubicBezTo>
                  <a:pt x="24257" y="1413"/>
                  <a:pt x="23719" y="1850"/>
                  <a:pt x="23469" y="2263"/>
                </a:cubicBezTo>
                <a:cubicBezTo>
                  <a:pt x="23440" y="2269"/>
                  <a:pt x="23415" y="2272"/>
                  <a:pt x="23393" y="2272"/>
                </a:cubicBezTo>
                <a:cubicBezTo>
                  <a:pt x="23280" y="2272"/>
                  <a:pt x="23267" y="2195"/>
                  <a:pt x="23165" y="2195"/>
                </a:cubicBezTo>
                <a:cubicBezTo>
                  <a:pt x="23101" y="2195"/>
                  <a:pt x="23002" y="2226"/>
                  <a:pt x="22820" y="2325"/>
                </a:cubicBezTo>
                <a:cubicBezTo>
                  <a:pt x="22730" y="2450"/>
                  <a:pt x="22794" y="2748"/>
                  <a:pt x="22441" y="2748"/>
                </a:cubicBezTo>
                <a:cubicBezTo>
                  <a:pt x="22300" y="2748"/>
                  <a:pt x="22093" y="2700"/>
                  <a:pt x="21782" y="2575"/>
                </a:cubicBezTo>
                <a:lnTo>
                  <a:pt x="21782" y="2575"/>
                </a:lnTo>
                <a:lnTo>
                  <a:pt x="21820" y="2675"/>
                </a:lnTo>
                <a:cubicBezTo>
                  <a:pt x="21720" y="2675"/>
                  <a:pt x="21657" y="2775"/>
                  <a:pt x="21582" y="2788"/>
                </a:cubicBezTo>
                <a:cubicBezTo>
                  <a:pt x="21520" y="3100"/>
                  <a:pt x="21420" y="2725"/>
                  <a:pt x="20583" y="3250"/>
                </a:cubicBezTo>
                <a:cubicBezTo>
                  <a:pt x="20523" y="3149"/>
                  <a:pt x="20420" y="3107"/>
                  <a:pt x="20286" y="3107"/>
                </a:cubicBezTo>
                <a:cubicBezTo>
                  <a:pt x="19972" y="3107"/>
                  <a:pt x="19483" y="3335"/>
                  <a:pt x="18958" y="3562"/>
                </a:cubicBezTo>
                <a:cubicBezTo>
                  <a:pt x="18939" y="3544"/>
                  <a:pt x="18911" y="3534"/>
                  <a:pt x="18883" y="3534"/>
                </a:cubicBezTo>
                <a:cubicBezTo>
                  <a:pt x="18855" y="3534"/>
                  <a:pt x="18827" y="3544"/>
                  <a:pt x="18808" y="3562"/>
                </a:cubicBezTo>
                <a:cubicBezTo>
                  <a:pt x="16934" y="3875"/>
                  <a:pt x="14497" y="4037"/>
                  <a:pt x="11772" y="4737"/>
                </a:cubicBezTo>
                <a:cubicBezTo>
                  <a:pt x="11785" y="4775"/>
                  <a:pt x="11835" y="4800"/>
                  <a:pt x="11822" y="4850"/>
                </a:cubicBezTo>
                <a:cubicBezTo>
                  <a:pt x="11716" y="4921"/>
                  <a:pt x="11663" y="4961"/>
                  <a:pt x="11580" y="4961"/>
                </a:cubicBezTo>
                <a:cubicBezTo>
                  <a:pt x="11489" y="4961"/>
                  <a:pt x="11361" y="4911"/>
                  <a:pt x="11085" y="4800"/>
                </a:cubicBezTo>
                <a:cubicBezTo>
                  <a:pt x="10548" y="5224"/>
                  <a:pt x="10210" y="4837"/>
                  <a:pt x="8048" y="5774"/>
                </a:cubicBezTo>
                <a:cubicBezTo>
                  <a:pt x="8148" y="5612"/>
                  <a:pt x="8136" y="5412"/>
                  <a:pt x="7998" y="5287"/>
                </a:cubicBezTo>
                <a:cubicBezTo>
                  <a:pt x="6599" y="5512"/>
                  <a:pt x="4787" y="6537"/>
                  <a:pt x="2987" y="6862"/>
                </a:cubicBezTo>
                <a:cubicBezTo>
                  <a:pt x="2625" y="7586"/>
                  <a:pt x="1688" y="7461"/>
                  <a:pt x="1363" y="8899"/>
                </a:cubicBezTo>
                <a:cubicBezTo>
                  <a:pt x="1584" y="9130"/>
                  <a:pt x="1743" y="9219"/>
                  <a:pt x="1884" y="9219"/>
                </a:cubicBezTo>
                <a:cubicBezTo>
                  <a:pt x="2298" y="9219"/>
                  <a:pt x="2552" y="8445"/>
                  <a:pt x="3775" y="8249"/>
                </a:cubicBezTo>
                <a:cubicBezTo>
                  <a:pt x="3775" y="8299"/>
                  <a:pt x="3800" y="8361"/>
                  <a:pt x="3850" y="8399"/>
                </a:cubicBezTo>
                <a:cubicBezTo>
                  <a:pt x="3850" y="7999"/>
                  <a:pt x="4487" y="7974"/>
                  <a:pt x="5849" y="7449"/>
                </a:cubicBezTo>
                <a:cubicBezTo>
                  <a:pt x="5828" y="7418"/>
                  <a:pt x="5803" y="7412"/>
                  <a:pt x="5777" y="7412"/>
                </a:cubicBezTo>
                <a:cubicBezTo>
                  <a:pt x="5764" y="7412"/>
                  <a:pt x="5751" y="7414"/>
                  <a:pt x="5738" y="7414"/>
                </a:cubicBezTo>
                <a:cubicBezTo>
                  <a:pt x="5715" y="7414"/>
                  <a:pt x="5693" y="7410"/>
                  <a:pt x="5674" y="7386"/>
                </a:cubicBezTo>
                <a:cubicBezTo>
                  <a:pt x="5687" y="7124"/>
                  <a:pt x="5687" y="7124"/>
                  <a:pt x="6061" y="7074"/>
                </a:cubicBezTo>
                <a:cubicBezTo>
                  <a:pt x="6131" y="7291"/>
                  <a:pt x="6096" y="7324"/>
                  <a:pt x="6230" y="7324"/>
                </a:cubicBezTo>
                <a:cubicBezTo>
                  <a:pt x="6289" y="7324"/>
                  <a:pt x="6379" y="7318"/>
                  <a:pt x="6524" y="7318"/>
                </a:cubicBezTo>
                <a:cubicBezTo>
                  <a:pt x="6642" y="7318"/>
                  <a:pt x="6796" y="7322"/>
                  <a:pt x="6999" y="7336"/>
                </a:cubicBezTo>
                <a:cubicBezTo>
                  <a:pt x="7199" y="7249"/>
                  <a:pt x="7374" y="7149"/>
                  <a:pt x="7411" y="6899"/>
                </a:cubicBezTo>
                <a:cubicBezTo>
                  <a:pt x="7444" y="6904"/>
                  <a:pt x="7470" y="6906"/>
                  <a:pt x="7492" y="6906"/>
                </a:cubicBezTo>
                <a:cubicBezTo>
                  <a:pt x="7695" y="6906"/>
                  <a:pt x="7559" y="6711"/>
                  <a:pt x="9511" y="6587"/>
                </a:cubicBezTo>
                <a:lnTo>
                  <a:pt x="9511" y="6587"/>
                </a:lnTo>
                <a:cubicBezTo>
                  <a:pt x="9586" y="6737"/>
                  <a:pt x="9348" y="6749"/>
                  <a:pt x="9548" y="6974"/>
                </a:cubicBezTo>
                <a:lnTo>
                  <a:pt x="9323" y="7136"/>
                </a:lnTo>
                <a:cubicBezTo>
                  <a:pt x="9298" y="7024"/>
                  <a:pt x="9273" y="6993"/>
                  <a:pt x="9204" y="6993"/>
                </a:cubicBezTo>
                <a:cubicBezTo>
                  <a:pt x="9136" y="6993"/>
                  <a:pt x="9023" y="7024"/>
                  <a:pt x="8823" y="7037"/>
                </a:cubicBezTo>
                <a:cubicBezTo>
                  <a:pt x="8698" y="7274"/>
                  <a:pt x="8548" y="7449"/>
                  <a:pt x="8373" y="7499"/>
                </a:cubicBezTo>
                <a:cubicBezTo>
                  <a:pt x="8361" y="7599"/>
                  <a:pt x="8373" y="7524"/>
                  <a:pt x="8448" y="7811"/>
                </a:cubicBezTo>
                <a:cubicBezTo>
                  <a:pt x="8411" y="7849"/>
                  <a:pt x="8364" y="7859"/>
                  <a:pt x="8314" y="7859"/>
                </a:cubicBezTo>
                <a:cubicBezTo>
                  <a:pt x="8252" y="7859"/>
                  <a:pt x="8184" y="7843"/>
                  <a:pt x="8122" y="7843"/>
                </a:cubicBezTo>
                <a:cubicBezTo>
                  <a:pt x="8070" y="7843"/>
                  <a:pt x="8022" y="7855"/>
                  <a:pt x="7986" y="7899"/>
                </a:cubicBezTo>
                <a:lnTo>
                  <a:pt x="7799" y="7636"/>
                </a:lnTo>
                <a:cubicBezTo>
                  <a:pt x="7461" y="7636"/>
                  <a:pt x="7199" y="7749"/>
                  <a:pt x="7099" y="8124"/>
                </a:cubicBezTo>
                <a:cubicBezTo>
                  <a:pt x="7111" y="8136"/>
                  <a:pt x="7121" y="8140"/>
                  <a:pt x="7132" y="8140"/>
                </a:cubicBezTo>
                <a:cubicBezTo>
                  <a:pt x="7171" y="8140"/>
                  <a:pt x="7212" y="8076"/>
                  <a:pt x="7322" y="8076"/>
                </a:cubicBezTo>
                <a:cubicBezTo>
                  <a:pt x="7370" y="8076"/>
                  <a:pt x="7431" y="8089"/>
                  <a:pt x="7511" y="8124"/>
                </a:cubicBezTo>
                <a:cubicBezTo>
                  <a:pt x="6616" y="8149"/>
                  <a:pt x="4919" y="9236"/>
                  <a:pt x="3695" y="9236"/>
                </a:cubicBezTo>
                <a:cubicBezTo>
                  <a:pt x="3688" y="9236"/>
                  <a:pt x="3682" y="9236"/>
                  <a:pt x="3675" y="9236"/>
                </a:cubicBezTo>
                <a:cubicBezTo>
                  <a:pt x="3287" y="9961"/>
                  <a:pt x="2362" y="9811"/>
                  <a:pt x="1988" y="11235"/>
                </a:cubicBezTo>
                <a:cubicBezTo>
                  <a:pt x="2205" y="11482"/>
                  <a:pt x="2362" y="11576"/>
                  <a:pt x="2504" y="11576"/>
                </a:cubicBezTo>
                <a:cubicBezTo>
                  <a:pt x="2908" y="11576"/>
                  <a:pt x="3191" y="10815"/>
                  <a:pt x="4412" y="10648"/>
                </a:cubicBezTo>
                <a:lnTo>
                  <a:pt x="4412" y="10648"/>
                </a:lnTo>
                <a:cubicBezTo>
                  <a:pt x="4137" y="10898"/>
                  <a:pt x="3762" y="10973"/>
                  <a:pt x="3600" y="11835"/>
                </a:cubicBezTo>
                <a:cubicBezTo>
                  <a:pt x="3675" y="11848"/>
                  <a:pt x="3737" y="11898"/>
                  <a:pt x="3750" y="11973"/>
                </a:cubicBezTo>
                <a:cubicBezTo>
                  <a:pt x="3717" y="11960"/>
                  <a:pt x="3684" y="11955"/>
                  <a:pt x="3651" y="11955"/>
                </a:cubicBezTo>
                <a:cubicBezTo>
                  <a:pt x="3315" y="11955"/>
                  <a:pt x="2986" y="12547"/>
                  <a:pt x="2507" y="12547"/>
                </a:cubicBezTo>
                <a:cubicBezTo>
                  <a:pt x="2415" y="12547"/>
                  <a:pt x="2317" y="12525"/>
                  <a:pt x="2212" y="12473"/>
                </a:cubicBezTo>
                <a:cubicBezTo>
                  <a:pt x="1875" y="13210"/>
                  <a:pt x="925" y="13160"/>
                  <a:pt x="700" y="14622"/>
                </a:cubicBezTo>
                <a:cubicBezTo>
                  <a:pt x="938" y="14622"/>
                  <a:pt x="888" y="14947"/>
                  <a:pt x="1100" y="14984"/>
                </a:cubicBezTo>
                <a:cubicBezTo>
                  <a:pt x="1063" y="15122"/>
                  <a:pt x="375" y="15034"/>
                  <a:pt x="1" y="16472"/>
                </a:cubicBezTo>
                <a:cubicBezTo>
                  <a:pt x="228" y="16672"/>
                  <a:pt x="394" y="16753"/>
                  <a:pt x="539" y="16753"/>
                </a:cubicBezTo>
                <a:cubicBezTo>
                  <a:pt x="1015" y="16753"/>
                  <a:pt x="1251" y="15884"/>
                  <a:pt x="2612" y="15597"/>
                </a:cubicBezTo>
                <a:cubicBezTo>
                  <a:pt x="2625" y="15647"/>
                  <a:pt x="2662" y="15709"/>
                  <a:pt x="2700" y="15747"/>
                </a:cubicBezTo>
                <a:cubicBezTo>
                  <a:pt x="2700" y="15372"/>
                  <a:pt x="3275" y="15322"/>
                  <a:pt x="4899" y="14635"/>
                </a:cubicBezTo>
                <a:cubicBezTo>
                  <a:pt x="4875" y="14605"/>
                  <a:pt x="4847" y="14599"/>
                  <a:pt x="4819" y="14599"/>
                </a:cubicBezTo>
                <a:cubicBezTo>
                  <a:pt x="4796" y="14599"/>
                  <a:pt x="4773" y="14603"/>
                  <a:pt x="4752" y="14603"/>
                </a:cubicBezTo>
                <a:cubicBezTo>
                  <a:pt x="4732" y="14603"/>
                  <a:pt x="4714" y="14599"/>
                  <a:pt x="4699" y="14585"/>
                </a:cubicBezTo>
                <a:cubicBezTo>
                  <a:pt x="4724" y="14322"/>
                  <a:pt x="4724" y="14322"/>
                  <a:pt x="5124" y="14235"/>
                </a:cubicBezTo>
                <a:lnTo>
                  <a:pt x="5124" y="14235"/>
                </a:lnTo>
                <a:cubicBezTo>
                  <a:pt x="5105" y="14419"/>
                  <a:pt x="5163" y="14469"/>
                  <a:pt x="5275" y="14469"/>
                </a:cubicBezTo>
                <a:cubicBezTo>
                  <a:pt x="5408" y="14469"/>
                  <a:pt x="5617" y="14397"/>
                  <a:pt x="5862" y="14397"/>
                </a:cubicBezTo>
                <a:cubicBezTo>
                  <a:pt x="5954" y="14397"/>
                  <a:pt x="6050" y="14407"/>
                  <a:pt x="6149" y="14435"/>
                </a:cubicBezTo>
                <a:cubicBezTo>
                  <a:pt x="6374" y="14335"/>
                  <a:pt x="6561" y="14210"/>
                  <a:pt x="6599" y="13960"/>
                </a:cubicBezTo>
                <a:cubicBezTo>
                  <a:pt x="6786" y="13960"/>
                  <a:pt x="6974" y="13922"/>
                  <a:pt x="7149" y="13860"/>
                </a:cubicBezTo>
                <a:cubicBezTo>
                  <a:pt x="7186" y="13872"/>
                  <a:pt x="7236" y="13885"/>
                  <a:pt x="7274" y="13910"/>
                </a:cubicBezTo>
                <a:cubicBezTo>
                  <a:pt x="7286" y="13860"/>
                  <a:pt x="7311" y="13822"/>
                  <a:pt x="7336" y="13785"/>
                </a:cubicBezTo>
                <a:cubicBezTo>
                  <a:pt x="7436" y="13722"/>
                  <a:pt x="7549" y="13685"/>
                  <a:pt x="7661" y="13660"/>
                </a:cubicBezTo>
                <a:cubicBezTo>
                  <a:pt x="7675" y="13669"/>
                  <a:pt x="7690" y="13673"/>
                  <a:pt x="7703" y="13673"/>
                </a:cubicBezTo>
                <a:cubicBezTo>
                  <a:pt x="7725" y="13673"/>
                  <a:pt x="7746" y="13663"/>
                  <a:pt x="7761" y="13647"/>
                </a:cubicBezTo>
                <a:cubicBezTo>
                  <a:pt x="7836" y="13635"/>
                  <a:pt x="7911" y="13622"/>
                  <a:pt x="7986" y="13622"/>
                </a:cubicBezTo>
                <a:cubicBezTo>
                  <a:pt x="8061" y="13660"/>
                  <a:pt x="8061" y="13760"/>
                  <a:pt x="8111" y="13822"/>
                </a:cubicBezTo>
                <a:cubicBezTo>
                  <a:pt x="8172" y="13827"/>
                  <a:pt x="8231" y="13837"/>
                  <a:pt x="8285" y="13837"/>
                </a:cubicBezTo>
                <a:cubicBezTo>
                  <a:pt x="8374" y="13837"/>
                  <a:pt x="8447" y="13809"/>
                  <a:pt x="8486" y="13685"/>
                </a:cubicBezTo>
                <a:cubicBezTo>
                  <a:pt x="8823" y="13822"/>
                  <a:pt x="8823" y="13822"/>
                  <a:pt x="8748" y="14072"/>
                </a:cubicBezTo>
                <a:cubicBezTo>
                  <a:pt x="9136" y="13972"/>
                  <a:pt x="8973" y="14160"/>
                  <a:pt x="9423" y="13335"/>
                </a:cubicBezTo>
                <a:cubicBezTo>
                  <a:pt x="9486" y="13497"/>
                  <a:pt x="9423" y="13335"/>
                  <a:pt x="9573" y="13735"/>
                </a:cubicBezTo>
                <a:cubicBezTo>
                  <a:pt x="9586" y="13734"/>
                  <a:pt x="9599" y="13734"/>
                  <a:pt x="9611" y="13734"/>
                </a:cubicBezTo>
                <a:cubicBezTo>
                  <a:pt x="9827" y="13734"/>
                  <a:pt x="9849" y="13807"/>
                  <a:pt x="10071" y="13807"/>
                </a:cubicBezTo>
                <a:cubicBezTo>
                  <a:pt x="10162" y="13807"/>
                  <a:pt x="10287" y="13795"/>
                  <a:pt x="10473" y="13760"/>
                </a:cubicBezTo>
                <a:lnTo>
                  <a:pt x="10473" y="13760"/>
                </a:lnTo>
                <a:cubicBezTo>
                  <a:pt x="10223" y="14060"/>
                  <a:pt x="10223" y="13922"/>
                  <a:pt x="9698" y="14485"/>
                </a:cubicBezTo>
                <a:cubicBezTo>
                  <a:pt x="9691" y="14387"/>
                  <a:pt x="9618" y="14354"/>
                  <a:pt x="9509" y="14354"/>
                </a:cubicBezTo>
                <a:cubicBezTo>
                  <a:pt x="9280" y="14354"/>
                  <a:pt x="8895" y="14500"/>
                  <a:pt x="8651" y="14500"/>
                </a:cubicBezTo>
                <a:cubicBezTo>
                  <a:pt x="8567" y="14500"/>
                  <a:pt x="8499" y="14482"/>
                  <a:pt x="8461" y="14435"/>
                </a:cubicBezTo>
                <a:cubicBezTo>
                  <a:pt x="8443" y="14430"/>
                  <a:pt x="8425" y="14428"/>
                  <a:pt x="8409" y="14428"/>
                </a:cubicBezTo>
                <a:cubicBezTo>
                  <a:pt x="8220" y="14428"/>
                  <a:pt x="8131" y="14687"/>
                  <a:pt x="7938" y="14687"/>
                </a:cubicBezTo>
                <a:cubicBezTo>
                  <a:pt x="7903" y="14687"/>
                  <a:pt x="7866" y="14679"/>
                  <a:pt x="7823" y="14660"/>
                </a:cubicBezTo>
                <a:cubicBezTo>
                  <a:pt x="7788" y="14856"/>
                  <a:pt x="7690" y="14888"/>
                  <a:pt x="7581" y="14888"/>
                </a:cubicBezTo>
                <a:cubicBezTo>
                  <a:pt x="7528" y="14888"/>
                  <a:pt x="7472" y="14880"/>
                  <a:pt x="7419" y="14880"/>
                </a:cubicBezTo>
                <a:cubicBezTo>
                  <a:pt x="7353" y="14880"/>
                  <a:pt x="7292" y="14892"/>
                  <a:pt x="7249" y="14947"/>
                </a:cubicBezTo>
                <a:lnTo>
                  <a:pt x="7061" y="14660"/>
                </a:lnTo>
                <a:cubicBezTo>
                  <a:pt x="6686" y="14697"/>
                  <a:pt x="6399" y="14822"/>
                  <a:pt x="6286" y="15209"/>
                </a:cubicBezTo>
                <a:cubicBezTo>
                  <a:pt x="6299" y="15214"/>
                  <a:pt x="6310" y="15216"/>
                  <a:pt x="6322" y="15216"/>
                </a:cubicBezTo>
                <a:cubicBezTo>
                  <a:pt x="6416" y="15216"/>
                  <a:pt x="6513" y="15094"/>
                  <a:pt x="6836" y="15094"/>
                </a:cubicBezTo>
                <a:cubicBezTo>
                  <a:pt x="6934" y="15094"/>
                  <a:pt x="7053" y="15105"/>
                  <a:pt x="7199" y="15134"/>
                </a:cubicBezTo>
                <a:cubicBezTo>
                  <a:pt x="7274" y="15097"/>
                  <a:pt x="7224" y="15009"/>
                  <a:pt x="7274" y="14972"/>
                </a:cubicBezTo>
                <a:cubicBezTo>
                  <a:pt x="7295" y="15018"/>
                  <a:pt x="7342" y="15033"/>
                  <a:pt x="7404" y="15033"/>
                </a:cubicBezTo>
                <a:cubicBezTo>
                  <a:pt x="7523" y="15033"/>
                  <a:pt x="7699" y="14979"/>
                  <a:pt x="7869" y="14979"/>
                </a:cubicBezTo>
                <a:cubicBezTo>
                  <a:pt x="8024" y="14979"/>
                  <a:pt x="8175" y="15024"/>
                  <a:pt x="8273" y="15197"/>
                </a:cubicBezTo>
                <a:cubicBezTo>
                  <a:pt x="8316" y="15197"/>
                  <a:pt x="8360" y="15199"/>
                  <a:pt x="8403" y="15199"/>
                </a:cubicBezTo>
                <a:cubicBezTo>
                  <a:pt x="8525" y="15199"/>
                  <a:pt x="8640" y="15179"/>
                  <a:pt x="8686" y="15022"/>
                </a:cubicBezTo>
                <a:cubicBezTo>
                  <a:pt x="9073" y="15134"/>
                  <a:pt x="9073" y="15134"/>
                  <a:pt x="8986" y="15397"/>
                </a:cubicBezTo>
                <a:cubicBezTo>
                  <a:pt x="9000" y="15398"/>
                  <a:pt x="9014" y="15398"/>
                  <a:pt x="9028" y="15398"/>
                </a:cubicBezTo>
                <a:cubicBezTo>
                  <a:pt x="9341" y="15398"/>
                  <a:pt x="9412" y="15124"/>
                  <a:pt x="9735" y="14597"/>
                </a:cubicBezTo>
                <a:lnTo>
                  <a:pt x="9910" y="14972"/>
                </a:lnTo>
                <a:cubicBezTo>
                  <a:pt x="9953" y="14962"/>
                  <a:pt x="9994" y="14958"/>
                  <a:pt x="10034" y="14958"/>
                </a:cubicBezTo>
                <a:cubicBezTo>
                  <a:pt x="10183" y="14958"/>
                  <a:pt x="10318" y="15013"/>
                  <a:pt x="10480" y="15013"/>
                </a:cubicBezTo>
                <a:cubicBezTo>
                  <a:pt x="10644" y="15013"/>
                  <a:pt x="10836" y="14956"/>
                  <a:pt x="11098" y="14722"/>
                </a:cubicBezTo>
                <a:lnTo>
                  <a:pt x="11098" y="14722"/>
                </a:lnTo>
                <a:cubicBezTo>
                  <a:pt x="11094" y="14759"/>
                  <a:pt x="11111" y="14773"/>
                  <a:pt x="11143" y="14773"/>
                </a:cubicBezTo>
                <a:cubicBezTo>
                  <a:pt x="11243" y="14773"/>
                  <a:pt x="11484" y="14632"/>
                  <a:pt x="11625" y="14632"/>
                </a:cubicBezTo>
                <a:cubicBezTo>
                  <a:pt x="11724" y="14632"/>
                  <a:pt x="11775" y="14701"/>
                  <a:pt x="11697" y="14934"/>
                </a:cubicBezTo>
                <a:cubicBezTo>
                  <a:pt x="11892" y="14910"/>
                  <a:pt x="12004" y="14697"/>
                  <a:pt x="12194" y="14697"/>
                </a:cubicBezTo>
                <a:cubicBezTo>
                  <a:pt x="12199" y="14697"/>
                  <a:pt x="12204" y="14697"/>
                  <a:pt x="12210" y="14697"/>
                </a:cubicBezTo>
                <a:cubicBezTo>
                  <a:pt x="12272" y="14759"/>
                  <a:pt x="12260" y="14859"/>
                  <a:pt x="12360" y="14897"/>
                </a:cubicBezTo>
                <a:cubicBezTo>
                  <a:pt x="12447" y="14872"/>
                  <a:pt x="12547" y="14847"/>
                  <a:pt x="12647" y="14822"/>
                </a:cubicBezTo>
                <a:cubicBezTo>
                  <a:pt x="12697" y="14660"/>
                  <a:pt x="13472" y="14322"/>
                  <a:pt x="14297" y="14310"/>
                </a:cubicBezTo>
                <a:cubicBezTo>
                  <a:pt x="14614" y="14288"/>
                  <a:pt x="14412" y="13989"/>
                  <a:pt x="15155" y="13989"/>
                </a:cubicBezTo>
                <a:cubicBezTo>
                  <a:pt x="15289" y="13989"/>
                  <a:pt x="15454" y="13999"/>
                  <a:pt x="15659" y="14022"/>
                </a:cubicBezTo>
                <a:cubicBezTo>
                  <a:pt x="15634" y="13922"/>
                  <a:pt x="15596" y="13822"/>
                  <a:pt x="15696" y="13735"/>
                </a:cubicBezTo>
                <a:lnTo>
                  <a:pt x="15871" y="13760"/>
                </a:lnTo>
                <a:cubicBezTo>
                  <a:pt x="15834" y="13910"/>
                  <a:pt x="15834" y="14072"/>
                  <a:pt x="15871" y="14222"/>
                </a:cubicBezTo>
                <a:cubicBezTo>
                  <a:pt x="17496" y="13672"/>
                  <a:pt x="20320" y="13610"/>
                  <a:pt x="22420" y="12410"/>
                </a:cubicBezTo>
                <a:cubicBezTo>
                  <a:pt x="22391" y="12385"/>
                  <a:pt x="22359" y="12381"/>
                  <a:pt x="22323" y="12381"/>
                </a:cubicBezTo>
                <a:cubicBezTo>
                  <a:pt x="22306" y="12381"/>
                  <a:pt x="22287" y="12382"/>
                  <a:pt x="22268" y="12382"/>
                </a:cubicBezTo>
                <a:cubicBezTo>
                  <a:pt x="22210" y="12382"/>
                  <a:pt x="22145" y="12373"/>
                  <a:pt x="22070" y="12298"/>
                </a:cubicBezTo>
                <a:lnTo>
                  <a:pt x="22070" y="12298"/>
                </a:lnTo>
                <a:cubicBezTo>
                  <a:pt x="22078" y="12298"/>
                  <a:pt x="22085" y="12299"/>
                  <a:pt x="22093" y="12299"/>
                </a:cubicBezTo>
                <a:cubicBezTo>
                  <a:pt x="22230" y="12299"/>
                  <a:pt x="22325" y="12196"/>
                  <a:pt x="22420" y="12173"/>
                </a:cubicBezTo>
                <a:cubicBezTo>
                  <a:pt x="22482" y="12225"/>
                  <a:pt x="22449" y="12251"/>
                  <a:pt x="22545" y="12251"/>
                </a:cubicBezTo>
                <a:cubicBezTo>
                  <a:pt x="22564" y="12251"/>
                  <a:pt x="22588" y="12250"/>
                  <a:pt x="22620" y="12248"/>
                </a:cubicBezTo>
                <a:cubicBezTo>
                  <a:pt x="22758" y="12200"/>
                  <a:pt x="22905" y="12184"/>
                  <a:pt x="23061" y="12184"/>
                </a:cubicBezTo>
                <a:cubicBezTo>
                  <a:pt x="23370" y="12184"/>
                  <a:pt x="23712" y="12247"/>
                  <a:pt x="24079" y="12247"/>
                </a:cubicBezTo>
                <a:cubicBezTo>
                  <a:pt x="24445" y="12247"/>
                  <a:pt x="24835" y="12184"/>
                  <a:pt x="25244" y="11935"/>
                </a:cubicBezTo>
                <a:cubicBezTo>
                  <a:pt x="25194" y="11673"/>
                  <a:pt x="25819" y="11773"/>
                  <a:pt x="26331" y="11423"/>
                </a:cubicBezTo>
                <a:cubicBezTo>
                  <a:pt x="26350" y="11398"/>
                  <a:pt x="26411" y="11392"/>
                  <a:pt x="26502" y="11392"/>
                </a:cubicBezTo>
                <a:cubicBezTo>
                  <a:pt x="26572" y="11392"/>
                  <a:pt x="26661" y="11396"/>
                  <a:pt x="26762" y="11396"/>
                </a:cubicBezTo>
                <a:cubicBezTo>
                  <a:pt x="27050" y="11396"/>
                  <a:pt x="27439" y="11369"/>
                  <a:pt x="27793" y="11160"/>
                </a:cubicBezTo>
                <a:cubicBezTo>
                  <a:pt x="27804" y="11157"/>
                  <a:pt x="27813" y="11155"/>
                  <a:pt x="27822" y="11155"/>
                </a:cubicBezTo>
                <a:cubicBezTo>
                  <a:pt x="27909" y="11155"/>
                  <a:pt x="27932" y="11321"/>
                  <a:pt x="28075" y="11321"/>
                </a:cubicBezTo>
                <a:cubicBezTo>
                  <a:pt x="28110" y="11321"/>
                  <a:pt x="28153" y="11311"/>
                  <a:pt x="28206" y="11285"/>
                </a:cubicBezTo>
                <a:cubicBezTo>
                  <a:pt x="29355" y="10636"/>
                  <a:pt x="29993" y="11285"/>
                  <a:pt x="31580" y="10536"/>
                </a:cubicBezTo>
                <a:cubicBezTo>
                  <a:pt x="31580" y="10398"/>
                  <a:pt x="31617" y="10261"/>
                  <a:pt x="31680" y="10136"/>
                </a:cubicBezTo>
                <a:cubicBezTo>
                  <a:pt x="31977" y="10208"/>
                  <a:pt x="31995" y="10404"/>
                  <a:pt x="32588" y="10404"/>
                </a:cubicBezTo>
                <a:cubicBezTo>
                  <a:pt x="32817" y="10404"/>
                  <a:pt x="33131" y="10375"/>
                  <a:pt x="33579" y="10298"/>
                </a:cubicBezTo>
                <a:cubicBezTo>
                  <a:pt x="33596" y="10146"/>
                  <a:pt x="33772" y="9898"/>
                  <a:pt x="34406" y="9898"/>
                </a:cubicBezTo>
                <a:cubicBezTo>
                  <a:pt x="34712" y="9898"/>
                  <a:pt x="35125" y="9956"/>
                  <a:pt x="35679" y="10111"/>
                </a:cubicBezTo>
                <a:lnTo>
                  <a:pt x="35641" y="10011"/>
                </a:lnTo>
                <a:lnTo>
                  <a:pt x="35641" y="10011"/>
                </a:lnTo>
                <a:cubicBezTo>
                  <a:pt x="35652" y="10011"/>
                  <a:pt x="35663" y="10012"/>
                  <a:pt x="35674" y="10012"/>
                </a:cubicBezTo>
                <a:cubicBezTo>
                  <a:pt x="35846" y="10012"/>
                  <a:pt x="35989" y="9923"/>
                  <a:pt x="36154" y="9923"/>
                </a:cubicBezTo>
                <a:cubicBezTo>
                  <a:pt x="36328" y="9786"/>
                  <a:pt x="36503" y="9760"/>
                  <a:pt x="36716" y="9760"/>
                </a:cubicBezTo>
                <a:cubicBezTo>
                  <a:pt x="36849" y="9760"/>
                  <a:pt x="36998" y="9770"/>
                  <a:pt x="37171" y="9770"/>
                </a:cubicBezTo>
                <a:cubicBezTo>
                  <a:pt x="37453" y="9770"/>
                  <a:pt x="37800" y="9743"/>
                  <a:pt x="38253" y="9598"/>
                </a:cubicBezTo>
                <a:cubicBezTo>
                  <a:pt x="38518" y="9789"/>
                  <a:pt x="38858" y="9854"/>
                  <a:pt x="39241" y="9854"/>
                </a:cubicBezTo>
                <a:cubicBezTo>
                  <a:pt x="40030" y="9854"/>
                  <a:pt x="41000" y="9581"/>
                  <a:pt x="41865" y="9581"/>
                </a:cubicBezTo>
                <a:cubicBezTo>
                  <a:pt x="42146" y="9581"/>
                  <a:pt x="42416" y="9610"/>
                  <a:pt x="42664" y="9686"/>
                </a:cubicBezTo>
                <a:cubicBezTo>
                  <a:pt x="42918" y="9683"/>
                  <a:pt x="43172" y="9682"/>
                  <a:pt x="43426" y="9682"/>
                </a:cubicBezTo>
                <a:cubicBezTo>
                  <a:pt x="45484" y="9682"/>
                  <a:pt x="47541" y="9773"/>
                  <a:pt x="49588" y="9973"/>
                </a:cubicBezTo>
                <a:cubicBezTo>
                  <a:pt x="49597" y="9977"/>
                  <a:pt x="49605" y="9978"/>
                  <a:pt x="49613" y="9978"/>
                </a:cubicBezTo>
                <a:cubicBezTo>
                  <a:pt x="49673" y="9978"/>
                  <a:pt x="49712" y="9890"/>
                  <a:pt x="49852" y="9890"/>
                </a:cubicBezTo>
                <a:cubicBezTo>
                  <a:pt x="49954" y="9890"/>
                  <a:pt x="50108" y="9937"/>
                  <a:pt x="50362" y="10098"/>
                </a:cubicBezTo>
                <a:cubicBezTo>
                  <a:pt x="50464" y="10015"/>
                  <a:pt x="50588" y="9984"/>
                  <a:pt x="50729" y="9984"/>
                </a:cubicBezTo>
                <a:cubicBezTo>
                  <a:pt x="51187" y="9984"/>
                  <a:pt x="51830" y="10319"/>
                  <a:pt x="52517" y="10319"/>
                </a:cubicBezTo>
                <a:cubicBezTo>
                  <a:pt x="52638" y="10319"/>
                  <a:pt x="52761" y="10308"/>
                  <a:pt x="52885" y="10283"/>
                </a:cubicBezTo>
                <a:lnTo>
                  <a:pt x="52885" y="10283"/>
                </a:lnTo>
                <a:cubicBezTo>
                  <a:pt x="52885" y="10284"/>
                  <a:pt x="52886" y="10285"/>
                  <a:pt x="52887" y="10286"/>
                </a:cubicBezTo>
                <a:lnTo>
                  <a:pt x="52899" y="10286"/>
                </a:lnTo>
                <a:cubicBezTo>
                  <a:pt x="52933" y="10286"/>
                  <a:pt x="52946" y="10279"/>
                  <a:pt x="52948" y="10269"/>
                </a:cubicBezTo>
                <a:lnTo>
                  <a:pt x="52948" y="10269"/>
                </a:lnTo>
                <a:cubicBezTo>
                  <a:pt x="52927" y="10275"/>
                  <a:pt x="52906" y="10279"/>
                  <a:pt x="52885" y="10283"/>
                </a:cubicBezTo>
                <a:lnTo>
                  <a:pt x="52885" y="10283"/>
                </a:lnTo>
                <a:cubicBezTo>
                  <a:pt x="52869" y="10267"/>
                  <a:pt x="52870" y="10250"/>
                  <a:pt x="52876" y="10233"/>
                </a:cubicBezTo>
                <a:lnTo>
                  <a:pt x="52876" y="10233"/>
                </a:lnTo>
                <a:cubicBezTo>
                  <a:pt x="52866" y="10241"/>
                  <a:pt x="52856" y="10244"/>
                  <a:pt x="52847" y="10244"/>
                </a:cubicBezTo>
                <a:cubicBezTo>
                  <a:pt x="52822" y="10244"/>
                  <a:pt x="52802" y="10221"/>
                  <a:pt x="52787" y="10198"/>
                </a:cubicBezTo>
                <a:lnTo>
                  <a:pt x="52774" y="10186"/>
                </a:lnTo>
                <a:cubicBezTo>
                  <a:pt x="52759" y="10170"/>
                  <a:pt x="52819" y="10103"/>
                  <a:pt x="52862" y="10103"/>
                </a:cubicBezTo>
                <a:cubicBezTo>
                  <a:pt x="52889" y="10103"/>
                  <a:pt x="52909" y="10129"/>
                  <a:pt x="52899" y="10211"/>
                </a:cubicBezTo>
                <a:cubicBezTo>
                  <a:pt x="52898" y="10212"/>
                  <a:pt x="52897" y="10213"/>
                  <a:pt x="52896" y="10214"/>
                </a:cubicBezTo>
                <a:lnTo>
                  <a:pt x="52896" y="10214"/>
                </a:lnTo>
                <a:cubicBezTo>
                  <a:pt x="52892" y="10212"/>
                  <a:pt x="52888" y="10211"/>
                  <a:pt x="52887" y="10211"/>
                </a:cubicBezTo>
                <a:cubicBezTo>
                  <a:pt x="52883" y="10218"/>
                  <a:pt x="52879" y="10226"/>
                  <a:pt x="52876" y="10233"/>
                </a:cubicBezTo>
                <a:lnTo>
                  <a:pt x="52876" y="10233"/>
                </a:lnTo>
                <a:cubicBezTo>
                  <a:pt x="52883" y="10229"/>
                  <a:pt x="52889" y="10222"/>
                  <a:pt x="52896" y="10214"/>
                </a:cubicBezTo>
                <a:lnTo>
                  <a:pt x="52896" y="10214"/>
                </a:lnTo>
                <a:cubicBezTo>
                  <a:pt x="52915" y="10224"/>
                  <a:pt x="52952" y="10252"/>
                  <a:pt x="52948" y="10269"/>
                </a:cubicBezTo>
                <a:lnTo>
                  <a:pt x="52948" y="10269"/>
                </a:lnTo>
                <a:cubicBezTo>
                  <a:pt x="53024" y="10251"/>
                  <a:pt x="53099" y="10228"/>
                  <a:pt x="53174" y="10198"/>
                </a:cubicBezTo>
                <a:cubicBezTo>
                  <a:pt x="53299" y="10211"/>
                  <a:pt x="53387" y="10298"/>
                  <a:pt x="53487" y="10336"/>
                </a:cubicBezTo>
                <a:cubicBezTo>
                  <a:pt x="53566" y="10289"/>
                  <a:pt x="53619" y="10273"/>
                  <a:pt x="53666" y="10273"/>
                </a:cubicBezTo>
                <a:cubicBezTo>
                  <a:pt x="53781" y="10273"/>
                  <a:pt x="53852" y="10374"/>
                  <a:pt x="54163" y="10374"/>
                </a:cubicBezTo>
                <a:cubicBezTo>
                  <a:pt x="54300" y="10374"/>
                  <a:pt x="54483" y="10355"/>
                  <a:pt x="54736" y="10298"/>
                </a:cubicBezTo>
                <a:cubicBezTo>
                  <a:pt x="54724" y="10248"/>
                  <a:pt x="54636" y="10211"/>
                  <a:pt x="54649" y="10123"/>
                </a:cubicBezTo>
                <a:cubicBezTo>
                  <a:pt x="54664" y="10123"/>
                  <a:pt x="54743" y="10090"/>
                  <a:pt x="54828" y="10090"/>
                </a:cubicBezTo>
                <a:cubicBezTo>
                  <a:pt x="54952" y="10090"/>
                  <a:pt x="55091" y="10161"/>
                  <a:pt x="55061" y="10511"/>
                </a:cubicBezTo>
                <a:cubicBezTo>
                  <a:pt x="55235" y="10562"/>
                  <a:pt x="55402" y="10620"/>
                  <a:pt x="55552" y="10620"/>
                </a:cubicBezTo>
                <a:cubicBezTo>
                  <a:pt x="55694" y="10620"/>
                  <a:pt x="55820" y="10568"/>
                  <a:pt x="55923" y="10411"/>
                </a:cubicBezTo>
                <a:cubicBezTo>
                  <a:pt x="55948" y="10414"/>
                  <a:pt x="55971" y="10416"/>
                  <a:pt x="55993" y="10416"/>
                </a:cubicBezTo>
                <a:cubicBezTo>
                  <a:pt x="56087" y="10416"/>
                  <a:pt x="56158" y="10389"/>
                  <a:pt x="56235" y="10389"/>
                </a:cubicBezTo>
                <a:cubicBezTo>
                  <a:pt x="56322" y="10389"/>
                  <a:pt x="56417" y="10424"/>
                  <a:pt x="56561" y="10573"/>
                </a:cubicBezTo>
                <a:cubicBezTo>
                  <a:pt x="56567" y="10574"/>
                  <a:pt x="56574" y="10574"/>
                  <a:pt x="56581" y="10574"/>
                </a:cubicBezTo>
                <a:cubicBezTo>
                  <a:pt x="56760" y="10574"/>
                  <a:pt x="56928" y="10260"/>
                  <a:pt x="57398" y="10248"/>
                </a:cubicBezTo>
                <a:cubicBezTo>
                  <a:pt x="57535" y="10311"/>
                  <a:pt x="57473" y="10373"/>
                  <a:pt x="57473" y="10398"/>
                </a:cubicBezTo>
                <a:cubicBezTo>
                  <a:pt x="57505" y="10416"/>
                  <a:pt x="57544" y="10423"/>
                  <a:pt x="57589" y="10423"/>
                </a:cubicBezTo>
                <a:cubicBezTo>
                  <a:pt x="57815" y="10423"/>
                  <a:pt x="58180" y="10231"/>
                  <a:pt x="58518" y="10231"/>
                </a:cubicBezTo>
                <a:cubicBezTo>
                  <a:pt x="58824" y="10231"/>
                  <a:pt x="59108" y="10388"/>
                  <a:pt x="59248" y="10985"/>
                </a:cubicBezTo>
                <a:cubicBezTo>
                  <a:pt x="59123" y="10873"/>
                  <a:pt x="58973" y="10911"/>
                  <a:pt x="58860" y="10861"/>
                </a:cubicBezTo>
                <a:lnTo>
                  <a:pt x="58860" y="10861"/>
                </a:lnTo>
                <a:cubicBezTo>
                  <a:pt x="59044" y="10947"/>
                  <a:pt x="58920" y="11070"/>
                  <a:pt x="59815" y="11070"/>
                </a:cubicBezTo>
                <a:cubicBezTo>
                  <a:pt x="59957" y="11070"/>
                  <a:pt x="60124" y="11067"/>
                  <a:pt x="60322" y="11060"/>
                </a:cubicBezTo>
                <a:lnTo>
                  <a:pt x="60322" y="11060"/>
                </a:lnTo>
                <a:cubicBezTo>
                  <a:pt x="60472" y="11260"/>
                  <a:pt x="60297" y="11060"/>
                  <a:pt x="61272" y="11310"/>
                </a:cubicBezTo>
                <a:cubicBezTo>
                  <a:pt x="61303" y="11283"/>
                  <a:pt x="61327" y="11279"/>
                  <a:pt x="61360" y="11279"/>
                </a:cubicBezTo>
                <a:cubicBezTo>
                  <a:pt x="61373" y="11279"/>
                  <a:pt x="61389" y="11280"/>
                  <a:pt x="61407" y="11280"/>
                </a:cubicBezTo>
                <a:cubicBezTo>
                  <a:pt x="61481" y="11280"/>
                  <a:pt x="61603" y="11267"/>
                  <a:pt x="61859" y="11135"/>
                </a:cubicBezTo>
                <a:cubicBezTo>
                  <a:pt x="61897" y="11023"/>
                  <a:pt x="61759" y="11060"/>
                  <a:pt x="61822" y="10960"/>
                </a:cubicBezTo>
                <a:lnTo>
                  <a:pt x="62347" y="10960"/>
                </a:lnTo>
                <a:cubicBezTo>
                  <a:pt x="62284" y="11298"/>
                  <a:pt x="62572" y="11098"/>
                  <a:pt x="63209" y="11385"/>
                </a:cubicBezTo>
                <a:cubicBezTo>
                  <a:pt x="63448" y="11316"/>
                  <a:pt x="63700" y="11280"/>
                  <a:pt x="63953" y="11280"/>
                </a:cubicBezTo>
                <a:cubicBezTo>
                  <a:pt x="64110" y="11280"/>
                  <a:pt x="64267" y="11294"/>
                  <a:pt x="64421" y="11323"/>
                </a:cubicBezTo>
                <a:cubicBezTo>
                  <a:pt x="64471" y="11248"/>
                  <a:pt x="64684" y="11160"/>
                  <a:pt x="64409" y="10836"/>
                </a:cubicBezTo>
                <a:cubicBezTo>
                  <a:pt x="64398" y="10836"/>
                  <a:pt x="64388" y="10836"/>
                  <a:pt x="64378" y="10836"/>
                </a:cubicBezTo>
                <a:cubicBezTo>
                  <a:pt x="64177" y="10836"/>
                  <a:pt x="64105" y="10718"/>
                  <a:pt x="64021" y="10611"/>
                </a:cubicBezTo>
                <a:cubicBezTo>
                  <a:pt x="64004" y="10594"/>
                  <a:pt x="63985" y="10587"/>
                  <a:pt x="63964" y="10587"/>
                </a:cubicBezTo>
                <a:cubicBezTo>
                  <a:pt x="63873" y="10587"/>
                  <a:pt x="63744" y="10720"/>
                  <a:pt x="63503" y="10720"/>
                </a:cubicBezTo>
                <a:cubicBezTo>
                  <a:pt x="63262" y="10720"/>
                  <a:pt x="62910" y="10588"/>
                  <a:pt x="62372" y="10061"/>
                </a:cubicBezTo>
                <a:cubicBezTo>
                  <a:pt x="61872" y="10167"/>
                  <a:pt x="61356" y="10226"/>
                  <a:pt x="60810" y="10226"/>
                </a:cubicBezTo>
                <a:cubicBezTo>
                  <a:pt x="59744" y="10226"/>
                  <a:pt x="58566" y="9998"/>
                  <a:pt x="57186" y="9436"/>
                </a:cubicBezTo>
                <a:cubicBezTo>
                  <a:pt x="57198" y="9423"/>
                  <a:pt x="57223" y="9398"/>
                  <a:pt x="57223" y="9386"/>
                </a:cubicBezTo>
                <a:cubicBezTo>
                  <a:pt x="57236" y="9398"/>
                  <a:pt x="57248" y="9411"/>
                  <a:pt x="57248" y="9423"/>
                </a:cubicBezTo>
                <a:cubicBezTo>
                  <a:pt x="57323" y="9398"/>
                  <a:pt x="57410" y="9386"/>
                  <a:pt x="57473" y="9361"/>
                </a:cubicBezTo>
                <a:cubicBezTo>
                  <a:pt x="57501" y="9375"/>
                  <a:pt x="57523" y="9381"/>
                  <a:pt x="57544" y="9381"/>
                </a:cubicBezTo>
                <a:cubicBezTo>
                  <a:pt x="57632" y="9381"/>
                  <a:pt x="57691" y="9279"/>
                  <a:pt x="58045" y="9279"/>
                </a:cubicBezTo>
                <a:cubicBezTo>
                  <a:pt x="58128" y="9279"/>
                  <a:pt x="58228" y="9284"/>
                  <a:pt x="58348" y="9298"/>
                </a:cubicBezTo>
                <a:cubicBezTo>
                  <a:pt x="58373" y="9286"/>
                  <a:pt x="58385" y="9273"/>
                  <a:pt x="58398" y="9248"/>
                </a:cubicBezTo>
                <a:cubicBezTo>
                  <a:pt x="58410" y="9234"/>
                  <a:pt x="58424" y="9229"/>
                  <a:pt x="58438" y="9229"/>
                </a:cubicBezTo>
                <a:cubicBezTo>
                  <a:pt x="58479" y="9229"/>
                  <a:pt x="58531" y="9270"/>
                  <a:pt x="58616" y="9270"/>
                </a:cubicBezTo>
                <a:cubicBezTo>
                  <a:pt x="58710" y="9270"/>
                  <a:pt x="58845" y="9218"/>
                  <a:pt x="59048" y="8999"/>
                </a:cubicBezTo>
                <a:cubicBezTo>
                  <a:pt x="58974" y="8969"/>
                  <a:pt x="58953" y="8957"/>
                  <a:pt x="58849" y="8957"/>
                </a:cubicBezTo>
                <a:cubicBezTo>
                  <a:pt x="58776" y="8957"/>
                  <a:pt x="58662" y="8963"/>
                  <a:pt x="58460" y="8974"/>
                </a:cubicBezTo>
                <a:cubicBezTo>
                  <a:pt x="58335" y="8774"/>
                  <a:pt x="58298" y="8911"/>
                  <a:pt x="57973" y="8599"/>
                </a:cubicBezTo>
                <a:cubicBezTo>
                  <a:pt x="57966" y="8596"/>
                  <a:pt x="57960" y="8594"/>
                  <a:pt x="57954" y="8594"/>
                </a:cubicBezTo>
                <a:cubicBezTo>
                  <a:pt x="57907" y="8594"/>
                  <a:pt x="57898" y="8688"/>
                  <a:pt x="57784" y="8688"/>
                </a:cubicBezTo>
                <a:cubicBezTo>
                  <a:pt x="57740" y="8688"/>
                  <a:pt x="57681" y="8674"/>
                  <a:pt x="57598" y="8636"/>
                </a:cubicBezTo>
                <a:cubicBezTo>
                  <a:pt x="57898" y="8536"/>
                  <a:pt x="58473" y="8574"/>
                  <a:pt x="58923" y="7824"/>
                </a:cubicBezTo>
                <a:cubicBezTo>
                  <a:pt x="58821" y="7404"/>
                  <a:pt x="58682" y="7284"/>
                  <a:pt x="58484" y="7284"/>
                </a:cubicBezTo>
                <a:cubicBezTo>
                  <a:pt x="58221" y="7284"/>
                  <a:pt x="57854" y="7497"/>
                  <a:pt x="57334" y="7497"/>
                </a:cubicBezTo>
                <a:cubicBezTo>
                  <a:pt x="57140" y="7497"/>
                  <a:pt x="56925" y="7468"/>
                  <a:pt x="56686" y="7386"/>
                </a:cubicBezTo>
                <a:cubicBezTo>
                  <a:pt x="56711" y="7336"/>
                  <a:pt x="56711" y="7274"/>
                  <a:pt x="56686" y="7211"/>
                </a:cubicBezTo>
                <a:cubicBezTo>
                  <a:pt x="56621" y="7359"/>
                  <a:pt x="56496" y="7404"/>
                  <a:pt x="56301" y="7404"/>
                </a:cubicBezTo>
                <a:cubicBezTo>
                  <a:pt x="55986" y="7404"/>
                  <a:pt x="55489" y="7285"/>
                  <a:pt x="54777" y="7285"/>
                </a:cubicBezTo>
                <a:cubicBezTo>
                  <a:pt x="54735" y="7285"/>
                  <a:pt x="54692" y="7286"/>
                  <a:pt x="54649" y="7286"/>
                </a:cubicBezTo>
                <a:cubicBezTo>
                  <a:pt x="54661" y="7374"/>
                  <a:pt x="54761" y="7336"/>
                  <a:pt x="54786" y="7411"/>
                </a:cubicBezTo>
                <a:cubicBezTo>
                  <a:pt x="54716" y="7559"/>
                  <a:pt x="54690" y="7615"/>
                  <a:pt x="54601" y="7615"/>
                </a:cubicBezTo>
                <a:cubicBezTo>
                  <a:pt x="54548" y="7615"/>
                  <a:pt x="54472" y="7594"/>
                  <a:pt x="54349" y="7561"/>
                </a:cubicBezTo>
                <a:cubicBezTo>
                  <a:pt x="54361" y="7174"/>
                  <a:pt x="54499" y="7411"/>
                  <a:pt x="53636" y="6974"/>
                </a:cubicBezTo>
                <a:cubicBezTo>
                  <a:pt x="53437" y="6974"/>
                  <a:pt x="53249" y="7012"/>
                  <a:pt x="53137" y="7224"/>
                </a:cubicBezTo>
                <a:cubicBezTo>
                  <a:pt x="52799" y="7211"/>
                  <a:pt x="53212" y="7112"/>
                  <a:pt x="50800" y="6849"/>
                </a:cubicBezTo>
                <a:cubicBezTo>
                  <a:pt x="50562" y="6574"/>
                  <a:pt x="50725" y="6599"/>
                  <a:pt x="49987" y="6337"/>
                </a:cubicBezTo>
                <a:lnTo>
                  <a:pt x="49987" y="6274"/>
                </a:lnTo>
                <a:cubicBezTo>
                  <a:pt x="50041" y="6284"/>
                  <a:pt x="50092" y="6290"/>
                  <a:pt x="50141" y="6290"/>
                </a:cubicBezTo>
                <a:cubicBezTo>
                  <a:pt x="50288" y="6290"/>
                  <a:pt x="50412" y="6234"/>
                  <a:pt x="50487" y="6037"/>
                </a:cubicBezTo>
                <a:cubicBezTo>
                  <a:pt x="50624" y="6037"/>
                  <a:pt x="50699" y="5974"/>
                  <a:pt x="50788" y="5974"/>
                </a:cubicBezTo>
                <a:cubicBezTo>
                  <a:pt x="50853" y="5974"/>
                  <a:pt x="50926" y="6008"/>
                  <a:pt x="51037" y="6124"/>
                </a:cubicBezTo>
                <a:cubicBezTo>
                  <a:pt x="51075" y="6074"/>
                  <a:pt x="51175" y="6162"/>
                  <a:pt x="51325" y="5899"/>
                </a:cubicBezTo>
                <a:cubicBezTo>
                  <a:pt x="51335" y="5892"/>
                  <a:pt x="51345" y="5888"/>
                  <a:pt x="51356" y="5888"/>
                </a:cubicBezTo>
                <a:cubicBezTo>
                  <a:pt x="51417" y="5888"/>
                  <a:pt x="51484" y="6006"/>
                  <a:pt x="51615" y="6006"/>
                </a:cubicBezTo>
                <a:cubicBezTo>
                  <a:pt x="51674" y="6006"/>
                  <a:pt x="51746" y="5982"/>
                  <a:pt x="51837" y="5912"/>
                </a:cubicBezTo>
                <a:cubicBezTo>
                  <a:pt x="51899" y="5974"/>
                  <a:pt x="51837" y="6049"/>
                  <a:pt x="51837" y="6099"/>
                </a:cubicBezTo>
                <a:cubicBezTo>
                  <a:pt x="51871" y="6122"/>
                  <a:pt x="51904" y="6131"/>
                  <a:pt x="51937" y="6131"/>
                </a:cubicBezTo>
                <a:cubicBezTo>
                  <a:pt x="52050" y="6131"/>
                  <a:pt x="52159" y="6029"/>
                  <a:pt x="52271" y="6029"/>
                </a:cubicBezTo>
                <a:cubicBezTo>
                  <a:pt x="52321" y="6029"/>
                  <a:pt x="52372" y="6050"/>
                  <a:pt x="52424" y="6112"/>
                </a:cubicBezTo>
                <a:cubicBezTo>
                  <a:pt x="52476" y="6009"/>
                  <a:pt x="52532" y="5975"/>
                  <a:pt x="52587" y="5975"/>
                </a:cubicBezTo>
                <a:cubicBezTo>
                  <a:pt x="52625" y="5975"/>
                  <a:pt x="52663" y="5991"/>
                  <a:pt x="52699" y="6012"/>
                </a:cubicBezTo>
                <a:cubicBezTo>
                  <a:pt x="52687" y="6012"/>
                  <a:pt x="52674" y="6012"/>
                  <a:pt x="52662" y="6024"/>
                </a:cubicBezTo>
                <a:cubicBezTo>
                  <a:pt x="52684" y="6039"/>
                  <a:pt x="52701" y="6045"/>
                  <a:pt x="52717" y="6045"/>
                </a:cubicBezTo>
                <a:cubicBezTo>
                  <a:pt x="52729" y="6045"/>
                  <a:pt x="52739" y="6042"/>
                  <a:pt x="52749" y="6037"/>
                </a:cubicBezTo>
                <a:cubicBezTo>
                  <a:pt x="52787" y="6074"/>
                  <a:pt x="52849" y="6087"/>
                  <a:pt x="52899" y="6099"/>
                </a:cubicBezTo>
                <a:cubicBezTo>
                  <a:pt x="52924" y="6099"/>
                  <a:pt x="52937" y="6087"/>
                  <a:pt x="52962" y="6074"/>
                </a:cubicBezTo>
                <a:lnTo>
                  <a:pt x="52974" y="6174"/>
                </a:lnTo>
                <a:lnTo>
                  <a:pt x="52962" y="6174"/>
                </a:lnTo>
                <a:cubicBezTo>
                  <a:pt x="53012" y="6274"/>
                  <a:pt x="52974" y="6187"/>
                  <a:pt x="53037" y="6399"/>
                </a:cubicBezTo>
                <a:cubicBezTo>
                  <a:pt x="53150" y="6444"/>
                  <a:pt x="53258" y="6471"/>
                  <a:pt x="53360" y="6471"/>
                </a:cubicBezTo>
                <a:cubicBezTo>
                  <a:pt x="53516" y="6471"/>
                  <a:pt x="53658" y="6408"/>
                  <a:pt x="53786" y="6249"/>
                </a:cubicBezTo>
                <a:cubicBezTo>
                  <a:pt x="53871" y="6263"/>
                  <a:pt x="53896" y="6297"/>
                  <a:pt x="53953" y="6297"/>
                </a:cubicBezTo>
                <a:cubicBezTo>
                  <a:pt x="53998" y="6297"/>
                  <a:pt x="54061" y="6277"/>
                  <a:pt x="54186" y="6212"/>
                </a:cubicBezTo>
                <a:cubicBezTo>
                  <a:pt x="54245" y="6281"/>
                  <a:pt x="54256" y="6295"/>
                  <a:pt x="54298" y="6295"/>
                </a:cubicBezTo>
                <a:cubicBezTo>
                  <a:pt x="54328" y="6295"/>
                  <a:pt x="54375" y="6288"/>
                  <a:pt x="54470" y="6288"/>
                </a:cubicBezTo>
                <a:cubicBezTo>
                  <a:pt x="54574" y="6288"/>
                  <a:pt x="54737" y="6297"/>
                  <a:pt x="54999" y="6337"/>
                </a:cubicBezTo>
                <a:cubicBezTo>
                  <a:pt x="55086" y="6249"/>
                  <a:pt x="55124" y="6374"/>
                  <a:pt x="55473" y="6099"/>
                </a:cubicBezTo>
                <a:cubicBezTo>
                  <a:pt x="55498" y="5999"/>
                  <a:pt x="55386" y="6037"/>
                  <a:pt x="55424" y="5924"/>
                </a:cubicBezTo>
                <a:lnTo>
                  <a:pt x="55861" y="5874"/>
                </a:lnTo>
                <a:lnTo>
                  <a:pt x="55861" y="5874"/>
                </a:lnTo>
                <a:cubicBezTo>
                  <a:pt x="55823" y="6187"/>
                  <a:pt x="56036" y="6012"/>
                  <a:pt x="56611" y="6199"/>
                </a:cubicBezTo>
                <a:cubicBezTo>
                  <a:pt x="56884" y="6057"/>
                  <a:pt x="57185" y="5982"/>
                  <a:pt x="57491" y="5982"/>
                </a:cubicBezTo>
                <a:cubicBezTo>
                  <a:pt x="57535" y="5982"/>
                  <a:pt x="57579" y="5984"/>
                  <a:pt x="57623" y="5987"/>
                </a:cubicBezTo>
                <a:cubicBezTo>
                  <a:pt x="57710" y="5724"/>
                  <a:pt x="57860" y="5662"/>
                  <a:pt x="57236" y="5324"/>
                </a:cubicBezTo>
                <a:cubicBezTo>
                  <a:pt x="57234" y="5324"/>
                  <a:pt x="57233" y="5324"/>
                  <a:pt x="57231" y="5324"/>
                </a:cubicBezTo>
                <a:cubicBezTo>
                  <a:pt x="57166" y="5324"/>
                  <a:pt x="56924" y="5472"/>
                  <a:pt x="56636" y="5472"/>
                </a:cubicBezTo>
                <a:cubicBezTo>
                  <a:pt x="56427" y="5472"/>
                  <a:pt x="56193" y="5394"/>
                  <a:pt x="55986" y="5125"/>
                </a:cubicBezTo>
                <a:cubicBezTo>
                  <a:pt x="56019" y="5109"/>
                  <a:pt x="56041" y="5103"/>
                  <a:pt x="56059" y="5103"/>
                </a:cubicBezTo>
                <a:cubicBezTo>
                  <a:pt x="56109" y="5103"/>
                  <a:pt x="56131" y="5148"/>
                  <a:pt x="56289" y="5148"/>
                </a:cubicBezTo>
                <a:cubicBezTo>
                  <a:pt x="56394" y="5148"/>
                  <a:pt x="56560" y="5128"/>
                  <a:pt x="56836" y="5062"/>
                </a:cubicBezTo>
                <a:cubicBezTo>
                  <a:pt x="56908" y="5145"/>
                  <a:pt x="56911" y="5155"/>
                  <a:pt x="56970" y="5155"/>
                </a:cubicBezTo>
                <a:cubicBezTo>
                  <a:pt x="56988" y="5155"/>
                  <a:pt x="57011" y="5154"/>
                  <a:pt x="57041" y="5154"/>
                </a:cubicBezTo>
                <a:cubicBezTo>
                  <a:pt x="57141" y="5154"/>
                  <a:pt x="57327" y="5162"/>
                  <a:pt x="57710" y="5237"/>
                </a:cubicBezTo>
                <a:cubicBezTo>
                  <a:pt x="57810" y="5137"/>
                  <a:pt x="57835" y="5274"/>
                  <a:pt x="58235" y="5025"/>
                </a:cubicBezTo>
                <a:cubicBezTo>
                  <a:pt x="58273" y="4912"/>
                  <a:pt x="58148" y="4950"/>
                  <a:pt x="58185" y="4837"/>
                </a:cubicBezTo>
                <a:lnTo>
                  <a:pt x="58673" y="4812"/>
                </a:lnTo>
                <a:lnTo>
                  <a:pt x="58673" y="4812"/>
                </a:lnTo>
                <a:cubicBezTo>
                  <a:pt x="58623" y="5137"/>
                  <a:pt x="58873" y="4950"/>
                  <a:pt x="59472" y="5175"/>
                </a:cubicBezTo>
                <a:cubicBezTo>
                  <a:pt x="59756" y="5053"/>
                  <a:pt x="60056" y="4989"/>
                  <a:pt x="60359" y="4989"/>
                </a:cubicBezTo>
                <a:cubicBezTo>
                  <a:pt x="60430" y="4989"/>
                  <a:pt x="60501" y="4992"/>
                  <a:pt x="60572" y="5000"/>
                </a:cubicBezTo>
                <a:cubicBezTo>
                  <a:pt x="60685" y="4737"/>
                  <a:pt x="60822" y="4687"/>
                  <a:pt x="60172" y="4312"/>
                </a:cubicBezTo>
                <a:cubicBezTo>
                  <a:pt x="60161" y="4301"/>
                  <a:pt x="60148" y="4296"/>
                  <a:pt x="60135" y="4296"/>
                </a:cubicBezTo>
                <a:cubicBezTo>
                  <a:pt x="60053" y="4296"/>
                  <a:pt x="59925" y="4470"/>
                  <a:pt x="59659" y="4470"/>
                </a:cubicBezTo>
                <a:cubicBezTo>
                  <a:pt x="59436" y="4470"/>
                  <a:pt x="59117" y="4348"/>
                  <a:pt x="58648" y="3900"/>
                </a:cubicBezTo>
                <a:cubicBezTo>
                  <a:pt x="58039" y="4087"/>
                  <a:pt x="57380" y="4206"/>
                  <a:pt x="56654" y="4206"/>
                </a:cubicBezTo>
                <a:cubicBezTo>
                  <a:pt x="55831" y="4206"/>
                  <a:pt x="54921" y="4053"/>
                  <a:pt x="53899" y="3675"/>
                </a:cubicBezTo>
                <a:cubicBezTo>
                  <a:pt x="53974" y="3637"/>
                  <a:pt x="53936" y="3500"/>
                  <a:pt x="54086" y="3500"/>
                </a:cubicBezTo>
                <a:cubicBezTo>
                  <a:pt x="54116" y="3540"/>
                  <a:pt x="54126" y="3554"/>
                  <a:pt x="54151" y="3554"/>
                </a:cubicBezTo>
                <a:cubicBezTo>
                  <a:pt x="54187" y="3554"/>
                  <a:pt x="54256" y="3522"/>
                  <a:pt x="54474" y="3500"/>
                </a:cubicBezTo>
                <a:cubicBezTo>
                  <a:pt x="54499" y="3512"/>
                  <a:pt x="54511" y="3525"/>
                  <a:pt x="54524" y="3550"/>
                </a:cubicBezTo>
                <a:cubicBezTo>
                  <a:pt x="54536" y="3512"/>
                  <a:pt x="54549" y="3475"/>
                  <a:pt x="54574" y="3437"/>
                </a:cubicBezTo>
                <a:cubicBezTo>
                  <a:pt x="54608" y="3423"/>
                  <a:pt x="54615" y="3420"/>
                  <a:pt x="54632" y="3420"/>
                </a:cubicBezTo>
                <a:cubicBezTo>
                  <a:pt x="54645" y="3420"/>
                  <a:pt x="54664" y="3422"/>
                  <a:pt x="54707" y="3422"/>
                </a:cubicBezTo>
                <a:cubicBezTo>
                  <a:pt x="54748" y="3422"/>
                  <a:pt x="54811" y="3420"/>
                  <a:pt x="54911" y="3412"/>
                </a:cubicBezTo>
                <a:cubicBezTo>
                  <a:pt x="54936" y="3512"/>
                  <a:pt x="54949" y="3612"/>
                  <a:pt x="54949" y="3712"/>
                </a:cubicBezTo>
                <a:cubicBezTo>
                  <a:pt x="54824" y="3612"/>
                  <a:pt x="54686" y="3662"/>
                  <a:pt x="54586" y="3625"/>
                </a:cubicBezTo>
                <a:lnTo>
                  <a:pt x="54586" y="3625"/>
                </a:lnTo>
                <a:cubicBezTo>
                  <a:pt x="54724" y="3677"/>
                  <a:pt x="54690" y="3770"/>
                  <a:pt x="55075" y="3770"/>
                </a:cubicBezTo>
                <a:cubicBezTo>
                  <a:pt x="55249" y="3770"/>
                  <a:pt x="55510" y="3751"/>
                  <a:pt x="55911" y="3700"/>
                </a:cubicBezTo>
                <a:cubicBezTo>
                  <a:pt x="55983" y="3783"/>
                  <a:pt x="55986" y="3792"/>
                  <a:pt x="56046" y="3792"/>
                </a:cubicBezTo>
                <a:cubicBezTo>
                  <a:pt x="56063" y="3792"/>
                  <a:pt x="56086" y="3792"/>
                  <a:pt x="56117" y="3792"/>
                </a:cubicBezTo>
                <a:cubicBezTo>
                  <a:pt x="56216" y="3792"/>
                  <a:pt x="56402" y="3800"/>
                  <a:pt x="56786" y="3875"/>
                </a:cubicBezTo>
                <a:cubicBezTo>
                  <a:pt x="56873" y="3787"/>
                  <a:pt x="56911" y="3925"/>
                  <a:pt x="57298" y="3662"/>
                </a:cubicBezTo>
                <a:cubicBezTo>
                  <a:pt x="57336" y="3550"/>
                  <a:pt x="57211" y="3587"/>
                  <a:pt x="57248" y="3475"/>
                </a:cubicBezTo>
                <a:lnTo>
                  <a:pt x="57723" y="3450"/>
                </a:lnTo>
                <a:lnTo>
                  <a:pt x="57723" y="3450"/>
                </a:lnTo>
                <a:cubicBezTo>
                  <a:pt x="57673" y="3775"/>
                  <a:pt x="57910" y="3587"/>
                  <a:pt x="58510" y="3800"/>
                </a:cubicBezTo>
                <a:cubicBezTo>
                  <a:pt x="58810" y="3682"/>
                  <a:pt x="59127" y="3620"/>
                  <a:pt x="59448" y="3620"/>
                </a:cubicBezTo>
                <a:cubicBezTo>
                  <a:pt x="59502" y="3620"/>
                  <a:pt x="59556" y="3621"/>
                  <a:pt x="59610" y="3625"/>
                </a:cubicBezTo>
                <a:cubicBezTo>
                  <a:pt x="59710" y="3362"/>
                  <a:pt x="59847" y="3312"/>
                  <a:pt x="59198" y="2950"/>
                </a:cubicBezTo>
                <a:cubicBezTo>
                  <a:pt x="59185" y="2936"/>
                  <a:pt x="59171" y="2931"/>
                  <a:pt x="59156" y="2931"/>
                </a:cubicBezTo>
                <a:cubicBezTo>
                  <a:pt x="59076" y="2931"/>
                  <a:pt x="58951" y="3099"/>
                  <a:pt x="58692" y="3099"/>
                </a:cubicBezTo>
                <a:cubicBezTo>
                  <a:pt x="58474" y="3099"/>
                  <a:pt x="58160" y="2979"/>
                  <a:pt x="57698" y="2538"/>
                </a:cubicBezTo>
                <a:cubicBezTo>
                  <a:pt x="57101" y="2729"/>
                  <a:pt x="56456" y="2848"/>
                  <a:pt x="55746" y="2848"/>
                </a:cubicBezTo>
                <a:cubicBezTo>
                  <a:pt x="54925" y="2848"/>
                  <a:pt x="54018" y="2689"/>
                  <a:pt x="52999" y="2300"/>
                </a:cubicBezTo>
                <a:cubicBezTo>
                  <a:pt x="53087" y="2263"/>
                  <a:pt x="53037" y="2125"/>
                  <a:pt x="53199" y="2125"/>
                </a:cubicBezTo>
                <a:cubicBezTo>
                  <a:pt x="53225" y="2168"/>
                  <a:pt x="53234" y="2183"/>
                  <a:pt x="53262" y="2183"/>
                </a:cubicBezTo>
                <a:cubicBezTo>
                  <a:pt x="53301" y="2183"/>
                  <a:pt x="53377" y="2154"/>
                  <a:pt x="53586" y="2125"/>
                </a:cubicBezTo>
                <a:cubicBezTo>
                  <a:pt x="53613" y="2112"/>
                  <a:pt x="53637" y="2108"/>
                  <a:pt x="53664" y="2108"/>
                </a:cubicBezTo>
                <a:cubicBezTo>
                  <a:pt x="53714" y="2108"/>
                  <a:pt x="53770" y="2124"/>
                  <a:pt x="53856" y="2124"/>
                </a:cubicBezTo>
                <a:cubicBezTo>
                  <a:pt x="53939" y="2124"/>
                  <a:pt x="54051" y="2109"/>
                  <a:pt x="54211" y="2050"/>
                </a:cubicBezTo>
                <a:cubicBezTo>
                  <a:pt x="54224" y="2138"/>
                  <a:pt x="54252" y="2144"/>
                  <a:pt x="54321" y="2144"/>
                </a:cubicBezTo>
                <a:cubicBezTo>
                  <a:pt x="54332" y="2144"/>
                  <a:pt x="54345" y="2144"/>
                  <a:pt x="54359" y="2144"/>
                </a:cubicBezTo>
                <a:cubicBezTo>
                  <a:pt x="54428" y="2144"/>
                  <a:pt x="54528" y="2148"/>
                  <a:pt x="54674" y="2200"/>
                </a:cubicBezTo>
                <a:cubicBezTo>
                  <a:pt x="54724" y="2113"/>
                  <a:pt x="55049" y="2163"/>
                  <a:pt x="54999" y="1813"/>
                </a:cubicBezTo>
                <a:lnTo>
                  <a:pt x="55274" y="1788"/>
                </a:lnTo>
                <a:lnTo>
                  <a:pt x="55274" y="1788"/>
                </a:lnTo>
                <a:cubicBezTo>
                  <a:pt x="55211" y="2013"/>
                  <a:pt x="55311" y="1938"/>
                  <a:pt x="55673" y="2125"/>
                </a:cubicBezTo>
                <a:cubicBezTo>
                  <a:pt x="55880" y="2012"/>
                  <a:pt x="56070" y="1941"/>
                  <a:pt x="56235" y="1941"/>
                </a:cubicBezTo>
                <a:cubicBezTo>
                  <a:pt x="56270" y="1941"/>
                  <a:pt x="56303" y="1944"/>
                  <a:pt x="56336" y="1950"/>
                </a:cubicBezTo>
                <a:cubicBezTo>
                  <a:pt x="56398" y="1750"/>
                  <a:pt x="56573" y="1688"/>
                  <a:pt x="56198" y="1288"/>
                </a:cubicBezTo>
                <a:cubicBezTo>
                  <a:pt x="56142" y="1294"/>
                  <a:pt x="55992" y="1397"/>
                  <a:pt x="55831" y="1397"/>
                </a:cubicBezTo>
                <a:cubicBezTo>
                  <a:pt x="55670" y="1397"/>
                  <a:pt x="55498" y="1294"/>
                  <a:pt x="55399" y="888"/>
                </a:cubicBezTo>
                <a:cubicBezTo>
                  <a:pt x="55262" y="967"/>
                  <a:pt x="54882" y="1199"/>
                  <a:pt x="54305" y="1199"/>
                </a:cubicBezTo>
                <a:cubicBezTo>
                  <a:pt x="53879" y="1199"/>
                  <a:pt x="53346" y="1072"/>
                  <a:pt x="52724" y="663"/>
                </a:cubicBezTo>
                <a:cubicBezTo>
                  <a:pt x="52774" y="626"/>
                  <a:pt x="52762" y="488"/>
                  <a:pt x="52849" y="488"/>
                </a:cubicBezTo>
                <a:cubicBezTo>
                  <a:pt x="52913" y="504"/>
                  <a:pt x="52977" y="512"/>
                  <a:pt x="53041" y="512"/>
                </a:cubicBezTo>
                <a:cubicBezTo>
                  <a:pt x="53326" y="512"/>
                  <a:pt x="53596" y="359"/>
                  <a:pt x="53749" y="113"/>
                </a:cubicBezTo>
                <a:cubicBezTo>
                  <a:pt x="53090" y="22"/>
                  <a:pt x="52379" y="10"/>
                  <a:pt x="51582" y="10"/>
                </a:cubicBezTo>
                <a:cubicBezTo>
                  <a:pt x="51283" y="10"/>
                  <a:pt x="50971" y="11"/>
                  <a:pt x="50646" y="11"/>
                </a:cubicBezTo>
                <a:cubicBezTo>
                  <a:pt x="50293" y="11"/>
                  <a:pt x="49925" y="9"/>
                  <a:pt x="4953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6" name="Google Shape;486;p2"/>
          <p:cNvSpPr/>
          <p:nvPr/>
        </p:nvSpPr>
        <p:spPr>
          <a:xfrm rot="-6338609">
            <a:off x="-591566" y="1074731"/>
            <a:ext cx="1819912" cy="1325390"/>
          </a:xfrm>
          <a:custGeom>
            <a:rect b="b" l="l" r="r" t="t"/>
            <a:pathLst>
              <a:path extrusionOk="0" h="36978" w="50775">
                <a:moveTo>
                  <a:pt x="26766" y="1"/>
                </a:moveTo>
                <a:cubicBezTo>
                  <a:pt x="24720" y="1"/>
                  <a:pt x="22782" y="354"/>
                  <a:pt x="20608" y="1006"/>
                </a:cubicBezTo>
                <a:cubicBezTo>
                  <a:pt x="16696" y="2181"/>
                  <a:pt x="12997" y="2543"/>
                  <a:pt x="9348" y="4605"/>
                </a:cubicBezTo>
                <a:cubicBezTo>
                  <a:pt x="7324" y="5743"/>
                  <a:pt x="5662" y="7167"/>
                  <a:pt x="3912" y="8654"/>
                </a:cubicBezTo>
                <a:cubicBezTo>
                  <a:pt x="2700" y="9666"/>
                  <a:pt x="1" y="10704"/>
                  <a:pt x="413" y="12716"/>
                </a:cubicBezTo>
                <a:cubicBezTo>
                  <a:pt x="563" y="13528"/>
                  <a:pt x="1375" y="14090"/>
                  <a:pt x="2187" y="14253"/>
                </a:cubicBezTo>
                <a:cubicBezTo>
                  <a:pt x="2452" y="14306"/>
                  <a:pt x="2718" y="14325"/>
                  <a:pt x="2985" y="14325"/>
                </a:cubicBezTo>
                <a:cubicBezTo>
                  <a:pt x="3537" y="14325"/>
                  <a:pt x="4093" y="14241"/>
                  <a:pt x="4649" y="14190"/>
                </a:cubicBezTo>
                <a:cubicBezTo>
                  <a:pt x="5140" y="14140"/>
                  <a:pt x="5639" y="14112"/>
                  <a:pt x="6138" y="14112"/>
                </a:cubicBezTo>
                <a:cubicBezTo>
                  <a:pt x="8103" y="14112"/>
                  <a:pt x="10073" y="14547"/>
                  <a:pt x="11598" y="15752"/>
                </a:cubicBezTo>
                <a:cubicBezTo>
                  <a:pt x="13135" y="16965"/>
                  <a:pt x="14034" y="18777"/>
                  <a:pt x="15147" y="20389"/>
                </a:cubicBezTo>
                <a:cubicBezTo>
                  <a:pt x="17821" y="24238"/>
                  <a:pt x="21845" y="26949"/>
                  <a:pt x="26431" y="27974"/>
                </a:cubicBezTo>
                <a:cubicBezTo>
                  <a:pt x="28456" y="28424"/>
                  <a:pt x="30755" y="28624"/>
                  <a:pt x="32167" y="30149"/>
                </a:cubicBezTo>
                <a:cubicBezTo>
                  <a:pt x="33342" y="31436"/>
                  <a:pt x="33579" y="33323"/>
                  <a:pt x="34591" y="34735"/>
                </a:cubicBezTo>
                <a:cubicBezTo>
                  <a:pt x="35662" y="36232"/>
                  <a:pt x="37516" y="36978"/>
                  <a:pt x="39375" y="36978"/>
                </a:cubicBezTo>
                <a:cubicBezTo>
                  <a:pt x="40077" y="36978"/>
                  <a:pt x="40779" y="36872"/>
                  <a:pt x="41440" y="36659"/>
                </a:cubicBezTo>
                <a:cubicBezTo>
                  <a:pt x="43864" y="35885"/>
                  <a:pt x="45764" y="33960"/>
                  <a:pt x="47101" y="31811"/>
                </a:cubicBezTo>
                <a:cubicBezTo>
                  <a:pt x="50775" y="25925"/>
                  <a:pt x="50625" y="18027"/>
                  <a:pt x="47238" y="11978"/>
                </a:cubicBezTo>
                <a:cubicBezTo>
                  <a:pt x="43852" y="5917"/>
                  <a:pt x="37516" y="1731"/>
                  <a:pt x="30705" y="406"/>
                </a:cubicBezTo>
                <a:cubicBezTo>
                  <a:pt x="29300" y="132"/>
                  <a:pt x="28013" y="1"/>
                  <a:pt x="2676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7" name="Google Shape;487;p2"/>
          <p:cNvSpPr/>
          <p:nvPr/>
        </p:nvSpPr>
        <p:spPr>
          <a:xfrm rot="10800000">
            <a:off x="4600588" y="-15444"/>
            <a:ext cx="4576187" cy="697919"/>
          </a:xfrm>
          <a:custGeom>
            <a:rect b="b" l="l" r="r" t="t"/>
            <a:pathLst>
              <a:path extrusionOk="0" h="16278" w="31055">
                <a:moveTo>
                  <a:pt x="20534" y="0"/>
                </a:moveTo>
                <a:cubicBezTo>
                  <a:pt x="17682" y="0"/>
                  <a:pt x="15021" y="1835"/>
                  <a:pt x="12272" y="2844"/>
                </a:cubicBezTo>
                <a:cubicBezTo>
                  <a:pt x="10175" y="3614"/>
                  <a:pt x="7992" y="3907"/>
                  <a:pt x="5779" y="3907"/>
                </a:cubicBezTo>
                <a:cubicBezTo>
                  <a:pt x="3863" y="3907"/>
                  <a:pt x="1925" y="3688"/>
                  <a:pt x="0" y="3369"/>
                </a:cubicBezTo>
                <a:lnTo>
                  <a:pt x="0" y="16278"/>
                </a:lnTo>
                <a:lnTo>
                  <a:pt x="31054" y="16278"/>
                </a:lnTo>
                <a:cubicBezTo>
                  <a:pt x="30567" y="13029"/>
                  <a:pt x="29655" y="9867"/>
                  <a:pt x="28343" y="6855"/>
                </a:cubicBezTo>
                <a:cubicBezTo>
                  <a:pt x="27018" y="3819"/>
                  <a:pt x="24894" y="669"/>
                  <a:pt x="21632" y="95"/>
                </a:cubicBezTo>
                <a:cubicBezTo>
                  <a:pt x="21262" y="30"/>
                  <a:pt x="20896" y="0"/>
                  <a:pt x="2053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8" name="Google Shape;488;p2"/>
          <p:cNvSpPr/>
          <p:nvPr/>
        </p:nvSpPr>
        <p:spPr>
          <a:xfrm>
            <a:off x="-18200" y="4267200"/>
            <a:ext cx="3961536" cy="935552"/>
          </a:xfrm>
          <a:custGeom>
            <a:rect b="b" l="l" r="r" t="t"/>
            <a:pathLst>
              <a:path extrusionOk="0" h="25586" w="51287">
                <a:moveTo>
                  <a:pt x="37136" y="0"/>
                </a:moveTo>
                <a:cubicBezTo>
                  <a:pt x="34937" y="0"/>
                  <a:pt x="33037" y="1694"/>
                  <a:pt x="30992" y="2604"/>
                </a:cubicBezTo>
                <a:cubicBezTo>
                  <a:pt x="28981" y="3497"/>
                  <a:pt x="26763" y="3653"/>
                  <a:pt x="24511" y="3653"/>
                </a:cubicBezTo>
                <a:cubicBezTo>
                  <a:pt x="23307" y="3653"/>
                  <a:pt x="22093" y="3608"/>
                  <a:pt x="20897" y="3608"/>
                </a:cubicBezTo>
                <a:cubicBezTo>
                  <a:pt x="18253" y="3608"/>
                  <a:pt x="15692" y="3825"/>
                  <a:pt x="13497" y="5216"/>
                </a:cubicBezTo>
                <a:cubicBezTo>
                  <a:pt x="11797" y="6291"/>
                  <a:pt x="10560" y="7940"/>
                  <a:pt x="9373" y="9552"/>
                </a:cubicBezTo>
                <a:cubicBezTo>
                  <a:pt x="5724" y="14489"/>
                  <a:pt x="1987" y="19712"/>
                  <a:pt x="0" y="25411"/>
                </a:cubicBezTo>
                <a:lnTo>
                  <a:pt x="51287" y="25586"/>
                </a:lnTo>
                <a:cubicBezTo>
                  <a:pt x="48675" y="19100"/>
                  <a:pt x="45738" y="12677"/>
                  <a:pt x="43201" y="6241"/>
                </a:cubicBezTo>
                <a:cubicBezTo>
                  <a:pt x="42102" y="3479"/>
                  <a:pt x="40464" y="280"/>
                  <a:pt x="37515" y="17"/>
                </a:cubicBezTo>
                <a:cubicBezTo>
                  <a:pt x="37388" y="6"/>
                  <a:pt x="37262" y="0"/>
                  <a:pt x="371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9" name="Google Shape;489;p2"/>
          <p:cNvSpPr/>
          <p:nvPr/>
        </p:nvSpPr>
        <p:spPr>
          <a:xfrm rot="-2013203">
            <a:off x="-867295" y="311303"/>
            <a:ext cx="2124026" cy="1817181"/>
          </a:xfrm>
          <a:custGeom>
            <a:rect b="b" l="l" r="r" t="t"/>
            <a:pathLst>
              <a:path extrusionOk="0" h="44659" w="52200">
                <a:moveTo>
                  <a:pt x="51425" y="650"/>
                </a:moveTo>
                <a:cubicBezTo>
                  <a:pt x="51422" y="658"/>
                  <a:pt x="51420" y="666"/>
                  <a:pt x="51417" y="673"/>
                </a:cubicBezTo>
                <a:lnTo>
                  <a:pt x="51417" y="673"/>
                </a:lnTo>
                <a:cubicBezTo>
                  <a:pt x="51420" y="670"/>
                  <a:pt x="51422" y="666"/>
                  <a:pt x="51425" y="663"/>
                </a:cubicBezTo>
                <a:lnTo>
                  <a:pt x="51425" y="650"/>
                </a:lnTo>
                <a:close/>
                <a:moveTo>
                  <a:pt x="7186" y="43189"/>
                </a:moveTo>
                <a:cubicBezTo>
                  <a:pt x="6288" y="43595"/>
                  <a:pt x="5322" y="43806"/>
                  <a:pt x="4352" y="43806"/>
                </a:cubicBezTo>
                <a:cubicBezTo>
                  <a:pt x="4068" y="43806"/>
                  <a:pt x="3783" y="43788"/>
                  <a:pt x="3500" y="43751"/>
                </a:cubicBezTo>
                <a:cubicBezTo>
                  <a:pt x="3571" y="43672"/>
                  <a:pt x="3673" y="43629"/>
                  <a:pt x="3780" y="43629"/>
                </a:cubicBezTo>
                <a:cubicBezTo>
                  <a:pt x="3824" y="43629"/>
                  <a:pt x="3868" y="43637"/>
                  <a:pt x="3912" y="43651"/>
                </a:cubicBezTo>
                <a:cubicBezTo>
                  <a:pt x="4200" y="43651"/>
                  <a:pt x="4487" y="43639"/>
                  <a:pt x="4787" y="43601"/>
                </a:cubicBezTo>
                <a:cubicBezTo>
                  <a:pt x="4961" y="43571"/>
                  <a:pt x="5140" y="43554"/>
                  <a:pt x="5320" y="43554"/>
                </a:cubicBezTo>
                <a:cubicBezTo>
                  <a:pt x="5438" y="43554"/>
                  <a:pt x="5556" y="43561"/>
                  <a:pt x="5674" y="43576"/>
                </a:cubicBezTo>
                <a:cubicBezTo>
                  <a:pt x="5912" y="43451"/>
                  <a:pt x="6149" y="43376"/>
                  <a:pt x="6411" y="43326"/>
                </a:cubicBezTo>
                <a:lnTo>
                  <a:pt x="6799" y="43276"/>
                </a:lnTo>
                <a:lnTo>
                  <a:pt x="7186" y="43189"/>
                </a:lnTo>
                <a:close/>
                <a:moveTo>
                  <a:pt x="52199" y="0"/>
                </a:moveTo>
                <a:lnTo>
                  <a:pt x="52199" y="0"/>
                </a:lnTo>
                <a:cubicBezTo>
                  <a:pt x="51912" y="488"/>
                  <a:pt x="51675" y="1000"/>
                  <a:pt x="51337" y="1475"/>
                </a:cubicBezTo>
                <a:cubicBezTo>
                  <a:pt x="51251" y="1204"/>
                  <a:pt x="51250" y="1200"/>
                  <a:pt x="51417" y="673"/>
                </a:cubicBezTo>
                <a:lnTo>
                  <a:pt x="51417" y="673"/>
                </a:lnTo>
                <a:cubicBezTo>
                  <a:pt x="51284" y="867"/>
                  <a:pt x="51199" y="977"/>
                  <a:pt x="51137" y="1087"/>
                </a:cubicBezTo>
                <a:cubicBezTo>
                  <a:pt x="50837" y="1562"/>
                  <a:pt x="50575" y="2062"/>
                  <a:pt x="50300" y="2550"/>
                </a:cubicBezTo>
                <a:cubicBezTo>
                  <a:pt x="49975" y="3137"/>
                  <a:pt x="49563" y="3674"/>
                  <a:pt x="49188" y="4237"/>
                </a:cubicBezTo>
                <a:cubicBezTo>
                  <a:pt x="49038" y="4424"/>
                  <a:pt x="48913" y="4624"/>
                  <a:pt x="48800" y="4824"/>
                </a:cubicBezTo>
                <a:cubicBezTo>
                  <a:pt x="48300" y="5899"/>
                  <a:pt x="47726" y="6936"/>
                  <a:pt x="47063" y="7911"/>
                </a:cubicBezTo>
                <a:cubicBezTo>
                  <a:pt x="46901" y="8161"/>
                  <a:pt x="46813" y="8448"/>
                  <a:pt x="46638" y="8698"/>
                </a:cubicBezTo>
                <a:cubicBezTo>
                  <a:pt x="46488" y="8885"/>
                  <a:pt x="46288" y="9035"/>
                  <a:pt x="46164" y="9260"/>
                </a:cubicBezTo>
                <a:cubicBezTo>
                  <a:pt x="45839" y="9835"/>
                  <a:pt x="45476" y="10385"/>
                  <a:pt x="45076" y="10910"/>
                </a:cubicBezTo>
                <a:cubicBezTo>
                  <a:pt x="44914" y="11122"/>
                  <a:pt x="44789" y="11360"/>
                  <a:pt x="44639" y="11585"/>
                </a:cubicBezTo>
                <a:cubicBezTo>
                  <a:pt x="44426" y="11885"/>
                  <a:pt x="44364" y="12247"/>
                  <a:pt x="44127" y="12534"/>
                </a:cubicBezTo>
                <a:cubicBezTo>
                  <a:pt x="43902" y="12809"/>
                  <a:pt x="43564" y="12959"/>
                  <a:pt x="43464" y="13334"/>
                </a:cubicBezTo>
                <a:cubicBezTo>
                  <a:pt x="43452" y="13372"/>
                  <a:pt x="43402" y="13397"/>
                  <a:pt x="43364" y="13434"/>
                </a:cubicBezTo>
                <a:cubicBezTo>
                  <a:pt x="43077" y="13747"/>
                  <a:pt x="42677" y="13972"/>
                  <a:pt x="42627" y="14459"/>
                </a:cubicBezTo>
                <a:cubicBezTo>
                  <a:pt x="42577" y="14609"/>
                  <a:pt x="42477" y="14746"/>
                  <a:pt x="42352" y="14821"/>
                </a:cubicBezTo>
                <a:cubicBezTo>
                  <a:pt x="41990" y="15109"/>
                  <a:pt x="41690" y="15459"/>
                  <a:pt x="41465" y="15859"/>
                </a:cubicBezTo>
                <a:cubicBezTo>
                  <a:pt x="41302" y="16121"/>
                  <a:pt x="41115" y="16383"/>
                  <a:pt x="40915" y="16621"/>
                </a:cubicBezTo>
                <a:cubicBezTo>
                  <a:pt x="40752" y="16821"/>
                  <a:pt x="40615" y="17046"/>
                  <a:pt x="40378" y="17146"/>
                </a:cubicBezTo>
                <a:cubicBezTo>
                  <a:pt x="40203" y="17221"/>
                  <a:pt x="40053" y="17346"/>
                  <a:pt x="39953" y="17508"/>
                </a:cubicBezTo>
                <a:cubicBezTo>
                  <a:pt x="39865" y="17658"/>
                  <a:pt x="39728" y="17771"/>
                  <a:pt x="39565" y="17833"/>
                </a:cubicBezTo>
                <a:cubicBezTo>
                  <a:pt x="39453" y="17883"/>
                  <a:pt x="39340" y="17958"/>
                  <a:pt x="39278" y="18058"/>
                </a:cubicBezTo>
                <a:cubicBezTo>
                  <a:pt x="38965" y="18545"/>
                  <a:pt x="38516" y="18945"/>
                  <a:pt x="38191" y="19433"/>
                </a:cubicBezTo>
                <a:cubicBezTo>
                  <a:pt x="37966" y="19807"/>
                  <a:pt x="37641" y="20120"/>
                  <a:pt x="37253" y="20332"/>
                </a:cubicBezTo>
                <a:cubicBezTo>
                  <a:pt x="36878" y="20507"/>
                  <a:pt x="36554" y="20770"/>
                  <a:pt x="36291" y="21095"/>
                </a:cubicBezTo>
                <a:cubicBezTo>
                  <a:pt x="35704" y="21769"/>
                  <a:pt x="35054" y="22394"/>
                  <a:pt x="34454" y="23057"/>
                </a:cubicBezTo>
                <a:cubicBezTo>
                  <a:pt x="34254" y="23294"/>
                  <a:pt x="33954" y="23369"/>
                  <a:pt x="33767" y="23594"/>
                </a:cubicBezTo>
                <a:cubicBezTo>
                  <a:pt x="33467" y="23931"/>
                  <a:pt x="33154" y="24244"/>
                  <a:pt x="32830" y="24531"/>
                </a:cubicBezTo>
                <a:cubicBezTo>
                  <a:pt x="32417" y="24956"/>
                  <a:pt x="31942" y="25306"/>
                  <a:pt x="31417" y="25568"/>
                </a:cubicBezTo>
                <a:cubicBezTo>
                  <a:pt x="31042" y="25756"/>
                  <a:pt x="30680" y="25981"/>
                  <a:pt x="30330" y="26218"/>
                </a:cubicBezTo>
                <a:cubicBezTo>
                  <a:pt x="29705" y="26643"/>
                  <a:pt x="29031" y="26981"/>
                  <a:pt x="28318" y="27231"/>
                </a:cubicBezTo>
                <a:lnTo>
                  <a:pt x="27756" y="27405"/>
                </a:lnTo>
                <a:cubicBezTo>
                  <a:pt x="27568" y="27455"/>
                  <a:pt x="27368" y="27518"/>
                  <a:pt x="27181" y="27568"/>
                </a:cubicBezTo>
                <a:lnTo>
                  <a:pt x="26319" y="27818"/>
                </a:lnTo>
                <a:cubicBezTo>
                  <a:pt x="26019" y="27905"/>
                  <a:pt x="25719" y="27955"/>
                  <a:pt x="25419" y="27980"/>
                </a:cubicBezTo>
                <a:cubicBezTo>
                  <a:pt x="25057" y="27980"/>
                  <a:pt x="24694" y="28018"/>
                  <a:pt x="24332" y="28068"/>
                </a:cubicBezTo>
                <a:cubicBezTo>
                  <a:pt x="23145" y="28305"/>
                  <a:pt x="21957" y="28268"/>
                  <a:pt x="20783" y="28343"/>
                </a:cubicBezTo>
                <a:cubicBezTo>
                  <a:pt x="19845" y="28405"/>
                  <a:pt x="18983" y="28755"/>
                  <a:pt x="18146" y="29118"/>
                </a:cubicBezTo>
                <a:cubicBezTo>
                  <a:pt x="17471" y="29430"/>
                  <a:pt x="16859" y="29867"/>
                  <a:pt x="16334" y="30392"/>
                </a:cubicBezTo>
                <a:cubicBezTo>
                  <a:pt x="15859" y="30855"/>
                  <a:pt x="15297" y="31329"/>
                  <a:pt x="15034" y="31992"/>
                </a:cubicBezTo>
                <a:cubicBezTo>
                  <a:pt x="14847" y="32467"/>
                  <a:pt x="14509" y="32854"/>
                  <a:pt x="14322" y="33316"/>
                </a:cubicBezTo>
                <a:cubicBezTo>
                  <a:pt x="14022" y="34041"/>
                  <a:pt x="13884" y="34816"/>
                  <a:pt x="13397" y="35441"/>
                </a:cubicBezTo>
                <a:cubicBezTo>
                  <a:pt x="13360" y="35503"/>
                  <a:pt x="13335" y="35578"/>
                  <a:pt x="13310" y="35641"/>
                </a:cubicBezTo>
                <a:cubicBezTo>
                  <a:pt x="12972" y="36291"/>
                  <a:pt x="12872" y="37003"/>
                  <a:pt x="12485" y="37565"/>
                </a:cubicBezTo>
                <a:cubicBezTo>
                  <a:pt x="12347" y="37778"/>
                  <a:pt x="12235" y="38003"/>
                  <a:pt x="12072" y="38190"/>
                </a:cubicBezTo>
                <a:cubicBezTo>
                  <a:pt x="11923" y="38390"/>
                  <a:pt x="11760" y="38590"/>
                  <a:pt x="11610" y="38765"/>
                </a:cubicBezTo>
                <a:cubicBezTo>
                  <a:pt x="11448" y="38915"/>
                  <a:pt x="11298" y="39065"/>
                  <a:pt x="11160" y="39227"/>
                </a:cubicBezTo>
                <a:cubicBezTo>
                  <a:pt x="11010" y="39440"/>
                  <a:pt x="10823" y="39652"/>
                  <a:pt x="10635" y="39827"/>
                </a:cubicBezTo>
                <a:cubicBezTo>
                  <a:pt x="9798" y="40577"/>
                  <a:pt x="8848" y="41202"/>
                  <a:pt x="7824" y="41664"/>
                </a:cubicBezTo>
                <a:cubicBezTo>
                  <a:pt x="7074" y="42052"/>
                  <a:pt x="6261" y="42314"/>
                  <a:pt x="5437" y="42439"/>
                </a:cubicBezTo>
                <a:cubicBezTo>
                  <a:pt x="5037" y="42464"/>
                  <a:pt x="4674" y="42551"/>
                  <a:pt x="4287" y="42576"/>
                </a:cubicBezTo>
                <a:cubicBezTo>
                  <a:pt x="4100" y="42601"/>
                  <a:pt x="3912" y="42626"/>
                  <a:pt x="3725" y="42639"/>
                </a:cubicBezTo>
                <a:cubicBezTo>
                  <a:pt x="3670" y="42643"/>
                  <a:pt x="3615" y="42644"/>
                  <a:pt x="3560" y="42644"/>
                </a:cubicBezTo>
                <a:cubicBezTo>
                  <a:pt x="3427" y="42644"/>
                  <a:pt x="3295" y="42635"/>
                  <a:pt x="3162" y="42626"/>
                </a:cubicBezTo>
                <a:cubicBezTo>
                  <a:pt x="3075" y="42633"/>
                  <a:pt x="2984" y="42636"/>
                  <a:pt x="2894" y="42636"/>
                </a:cubicBezTo>
                <a:cubicBezTo>
                  <a:pt x="2803" y="42636"/>
                  <a:pt x="2712" y="42633"/>
                  <a:pt x="2625" y="42626"/>
                </a:cubicBezTo>
                <a:cubicBezTo>
                  <a:pt x="2338" y="42564"/>
                  <a:pt x="2063" y="42576"/>
                  <a:pt x="1788" y="42539"/>
                </a:cubicBezTo>
                <a:cubicBezTo>
                  <a:pt x="1513" y="42539"/>
                  <a:pt x="1238" y="42501"/>
                  <a:pt x="963" y="42439"/>
                </a:cubicBezTo>
                <a:cubicBezTo>
                  <a:pt x="943" y="42434"/>
                  <a:pt x="923" y="42432"/>
                  <a:pt x="904" y="42432"/>
                </a:cubicBezTo>
                <a:cubicBezTo>
                  <a:pt x="670" y="42432"/>
                  <a:pt x="569" y="42773"/>
                  <a:pt x="800" y="42889"/>
                </a:cubicBezTo>
                <a:cubicBezTo>
                  <a:pt x="938" y="42976"/>
                  <a:pt x="1050" y="43076"/>
                  <a:pt x="1163" y="43201"/>
                </a:cubicBezTo>
                <a:cubicBezTo>
                  <a:pt x="1288" y="43326"/>
                  <a:pt x="1425" y="43439"/>
                  <a:pt x="1575" y="43526"/>
                </a:cubicBezTo>
                <a:cubicBezTo>
                  <a:pt x="1350" y="43576"/>
                  <a:pt x="1125" y="43639"/>
                  <a:pt x="900" y="43726"/>
                </a:cubicBezTo>
                <a:cubicBezTo>
                  <a:pt x="725" y="43676"/>
                  <a:pt x="775" y="43501"/>
                  <a:pt x="650" y="43451"/>
                </a:cubicBezTo>
                <a:cubicBezTo>
                  <a:pt x="561" y="43481"/>
                  <a:pt x="472" y="43573"/>
                  <a:pt x="377" y="43573"/>
                </a:cubicBezTo>
                <a:cubicBezTo>
                  <a:pt x="352" y="43573"/>
                  <a:pt x="327" y="43567"/>
                  <a:pt x="301" y="43551"/>
                </a:cubicBezTo>
                <a:lnTo>
                  <a:pt x="301" y="43551"/>
                </a:lnTo>
                <a:cubicBezTo>
                  <a:pt x="351" y="43601"/>
                  <a:pt x="488" y="43626"/>
                  <a:pt x="388" y="43801"/>
                </a:cubicBezTo>
                <a:cubicBezTo>
                  <a:pt x="263" y="43851"/>
                  <a:pt x="1" y="43826"/>
                  <a:pt x="26" y="44114"/>
                </a:cubicBezTo>
                <a:cubicBezTo>
                  <a:pt x="116" y="44159"/>
                  <a:pt x="237" y="44255"/>
                  <a:pt x="324" y="44255"/>
                </a:cubicBezTo>
                <a:cubicBezTo>
                  <a:pt x="333" y="44255"/>
                  <a:pt x="342" y="44253"/>
                  <a:pt x="351" y="44251"/>
                </a:cubicBezTo>
                <a:cubicBezTo>
                  <a:pt x="419" y="44234"/>
                  <a:pt x="489" y="44226"/>
                  <a:pt x="559" y="44226"/>
                </a:cubicBezTo>
                <a:cubicBezTo>
                  <a:pt x="693" y="44226"/>
                  <a:pt x="827" y="44256"/>
                  <a:pt x="950" y="44314"/>
                </a:cubicBezTo>
                <a:cubicBezTo>
                  <a:pt x="1125" y="44401"/>
                  <a:pt x="1313" y="44463"/>
                  <a:pt x="1513" y="44513"/>
                </a:cubicBezTo>
                <a:cubicBezTo>
                  <a:pt x="1541" y="44517"/>
                  <a:pt x="1569" y="44518"/>
                  <a:pt x="1596" y="44518"/>
                </a:cubicBezTo>
                <a:cubicBezTo>
                  <a:pt x="1710" y="44518"/>
                  <a:pt x="1820" y="44495"/>
                  <a:pt x="1935" y="44495"/>
                </a:cubicBezTo>
                <a:cubicBezTo>
                  <a:pt x="2000" y="44495"/>
                  <a:pt x="2067" y="44502"/>
                  <a:pt x="2138" y="44526"/>
                </a:cubicBezTo>
                <a:cubicBezTo>
                  <a:pt x="2313" y="44601"/>
                  <a:pt x="2500" y="44638"/>
                  <a:pt x="2687" y="44651"/>
                </a:cubicBezTo>
                <a:cubicBezTo>
                  <a:pt x="2711" y="44652"/>
                  <a:pt x="2734" y="44653"/>
                  <a:pt x="2758" y="44653"/>
                </a:cubicBezTo>
                <a:cubicBezTo>
                  <a:pt x="2924" y="44653"/>
                  <a:pt x="3097" y="44615"/>
                  <a:pt x="3250" y="44538"/>
                </a:cubicBezTo>
                <a:cubicBezTo>
                  <a:pt x="3283" y="44527"/>
                  <a:pt x="3317" y="44521"/>
                  <a:pt x="3351" y="44521"/>
                </a:cubicBezTo>
                <a:cubicBezTo>
                  <a:pt x="3392" y="44521"/>
                  <a:pt x="3433" y="44530"/>
                  <a:pt x="3475" y="44551"/>
                </a:cubicBezTo>
                <a:cubicBezTo>
                  <a:pt x="3703" y="44621"/>
                  <a:pt x="3940" y="44659"/>
                  <a:pt x="4178" y="44659"/>
                </a:cubicBezTo>
                <a:cubicBezTo>
                  <a:pt x="4240" y="44659"/>
                  <a:pt x="4301" y="44656"/>
                  <a:pt x="4362" y="44651"/>
                </a:cubicBezTo>
                <a:cubicBezTo>
                  <a:pt x="4722" y="44651"/>
                  <a:pt x="5082" y="44513"/>
                  <a:pt x="5442" y="44513"/>
                </a:cubicBezTo>
                <a:cubicBezTo>
                  <a:pt x="5457" y="44513"/>
                  <a:pt x="5472" y="44513"/>
                  <a:pt x="5487" y="44513"/>
                </a:cubicBezTo>
                <a:cubicBezTo>
                  <a:pt x="5549" y="44517"/>
                  <a:pt x="5611" y="44519"/>
                  <a:pt x="5673" y="44519"/>
                </a:cubicBezTo>
                <a:cubicBezTo>
                  <a:pt x="5823" y="44519"/>
                  <a:pt x="5970" y="44510"/>
                  <a:pt x="6112" y="44501"/>
                </a:cubicBezTo>
                <a:lnTo>
                  <a:pt x="6736" y="44376"/>
                </a:lnTo>
                <a:cubicBezTo>
                  <a:pt x="6874" y="44351"/>
                  <a:pt x="6999" y="44289"/>
                  <a:pt x="7124" y="44214"/>
                </a:cubicBezTo>
                <a:cubicBezTo>
                  <a:pt x="7224" y="44126"/>
                  <a:pt x="7349" y="44064"/>
                  <a:pt x="7486" y="44026"/>
                </a:cubicBezTo>
                <a:cubicBezTo>
                  <a:pt x="8074" y="43926"/>
                  <a:pt x="8586" y="43564"/>
                  <a:pt x="9148" y="43401"/>
                </a:cubicBezTo>
                <a:cubicBezTo>
                  <a:pt x="9323" y="43326"/>
                  <a:pt x="9473" y="43239"/>
                  <a:pt x="9623" y="43126"/>
                </a:cubicBezTo>
                <a:lnTo>
                  <a:pt x="10011" y="42839"/>
                </a:lnTo>
                <a:lnTo>
                  <a:pt x="10385" y="42526"/>
                </a:lnTo>
                <a:cubicBezTo>
                  <a:pt x="10635" y="42327"/>
                  <a:pt x="10885" y="42139"/>
                  <a:pt x="11135" y="41952"/>
                </a:cubicBezTo>
                <a:cubicBezTo>
                  <a:pt x="11310" y="41814"/>
                  <a:pt x="11473" y="41664"/>
                  <a:pt x="11635" y="41502"/>
                </a:cubicBezTo>
                <a:cubicBezTo>
                  <a:pt x="11773" y="41327"/>
                  <a:pt x="11935" y="41177"/>
                  <a:pt x="12110" y="41027"/>
                </a:cubicBezTo>
                <a:cubicBezTo>
                  <a:pt x="12510" y="40764"/>
                  <a:pt x="12760" y="40327"/>
                  <a:pt x="13035" y="39940"/>
                </a:cubicBezTo>
                <a:cubicBezTo>
                  <a:pt x="13247" y="39627"/>
                  <a:pt x="13460" y="39327"/>
                  <a:pt x="13697" y="39040"/>
                </a:cubicBezTo>
                <a:cubicBezTo>
                  <a:pt x="13922" y="38740"/>
                  <a:pt x="14097" y="38403"/>
                  <a:pt x="14247" y="38065"/>
                </a:cubicBezTo>
                <a:cubicBezTo>
                  <a:pt x="14284" y="37990"/>
                  <a:pt x="14334" y="37915"/>
                  <a:pt x="14384" y="37853"/>
                </a:cubicBezTo>
                <a:cubicBezTo>
                  <a:pt x="14947" y="37228"/>
                  <a:pt x="15184" y="36416"/>
                  <a:pt x="15447" y="35703"/>
                </a:cubicBezTo>
                <a:cubicBezTo>
                  <a:pt x="15659" y="35153"/>
                  <a:pt x="15834" y="34616"/>
                  <a:pt x="16021" y="34079"/>
                </a:cubicBezTo>
                <a:cubicBezTo>
                  <a:pt x="16309" y="33329"/>
                  <a:pt x="16771" y="32704"/>
                  <a:pt x="17121" y="32117"/>
                </a:cubicBezTo>
                <a:cubicBezTo>
                  <a:pt x="17309" y="31779"/>
                  <a:pt x="17496" y="31392"/>
                  <a:pt x="17871" y="31267"/>
                </a:cubicBezTo>
                <a:cubicBezTo>
                  <a:pt x="17958" y="31154"/>
                  <a:pt x="18058" y="31055"/>
                  <a:pt x="18171" y="30967"/>
                </a:cubicBezTo>
                <a:cubicBezTo>
                  <a:pt x="18296" y="30892"/>
                  <a:pt x="18421" y="30817"/>
                  <a:pt x="18546" y="30755"/>
                </a:cubicBezTo>
                <a:cubicBezTo>
                  <a:pt x="18671" y="30680"/>
                  <a:pt x="18808" y="30642"/>
                  <a:pt x="18946" y="30580"/>
                </a:cubicBezTo>
                <a:cubicBezTo>
                  <a:pt x="19083" y="30530"/>
                  <a:pt x="19208" y="30467"/>
                  <a:pt x="19333" y="30380"/>
                </a:cubicBezTo>
                <a:cubicBezTo>
                  <a:pt x="19471" y="30317"/>
                  <a:pt x="19608" y="30280"/>
                  <a:pt x="19745" y="30255"/>
                </a:cubicBezTo>
                <a:cubicBezTo>
                  <a:pt x="19895" y="30242"/>
                  <a:pt x="20045" y="30205"/>
                  <a:pt x="20183" y="30142"/>
                </a:cubicBezTo>
                <a:cubicBezTo>
                  <a:pt x="20333" y="30092"/>
                  <a:pt x="20483" y="30067"/>
                  <a:pt x="20645" y="30067"/>
                </a:cubicBezTo>
                <a:cubicBezTo>
                  <a:pt x="20820" y="30067"/>
                  <a:pt x="20995" y="29980"/>
                  <a:pt x="21095" y="29830"/>
                </a:cubicBezTo>
                <a:cubicBezTo>
                  <a:pt x="21099" y="29826"/>
                  <a:pt x="21109" y="29824"/>
                  <a:pt x="21122" y="29824"/>
                </a:cubicBezTo>
                <a:cubicBezTo>
                  <a:pt x="21148" y="29824"/>
                  <a:pt x="21187" y="29830"/>
                  <a:pt x="21220" y="29830"/>
                </a:cubicBezTo>
                <a:cubicBezTo>
                  <a:pt x="21660" y="29830"/>
                  <a:pt x="22120" y="29756"/>
                  <a:pt x="22595" y="29756"/>
                </a:cubicBezTo>
                <a:cubicBezTo>
                  <a:pt x="22768" y="29756"/>
                  <a:pt x="22943" y="29766"/>
                  <a:pt x="23120" y="29792"/>
                </a:cubicBezTo>
                <a:cubicBezTo>
                  <a:pt x="23182" y="29792"/>
                  <a:pt x="23245" y="29780"/>
                  <a:pt x="23295" y="29755"/>
                </a:cubicBezTo>
                <a:cubicBezTo>
                  <a:pt x="23694" y="29630"/>
                  <a:pt x="24157" y="29755"/>
                  <a:pt x="24557" y="29542"/>
                </a:cubicBezTo>
                <a:cubicBezTo>
                  <a:pt x="24582" y="29530"/>
                  <a:pt x="24607" y="29524"/>
                  <a:pt x="24632" y="29524"/>
                </a:cubicBezTo>
                <a:cubicBezTo>
                  <a:pt x="24657" y="29524"/>
                  <a:pt x="24682" y="29530"/>
                  <a:pt x="24707" y="29542"/>
                </a:cubicBezTo>
                <a:cubicBezTo>
                  <a:pt x="24862" y="29583"/>
                  <a:pt x="25019" y="29600"/>
                  <a:pt x="25178" y="29600"/>
                </a:cubicBezTo>
                <a:cubicBezTo>
                  <a:pt x="25557" y="29600"/>
                  <a:pt x="25944" y="29505"/>
                  <a:pt x="26331" y="29417"/>
                </a:cubicBezTo>
                <a:cubicBezTo>
                  <a:pt x="26956" y="29280"/>
                  <a:pt x="27681" y="29292"/>
                  <a:pt x="28193" y="28843"/>
                </a:cubicBezTo>
                <a:cubicBezTo>
                  <a:pt x="28199" y="28836"/>
                  <a:pt x="28209" y="28833"/>
                  <a:pt x="28218" y="28833"/>
                </a:cubicBezTo>
                <a:cubicBezTo>
                  <a:pt x="28228" y="28833"/>
                  <a:pt x="28237" y="28836"/>
                  <a:pt x="28243" y="28843"/>
                </a:cubicBezTo>
                <a:cubicBezTo>
                  <a:pt x="28274" y="28848"/>
                  <a:pt x="28304" y="28851"/>
                  <a:pt x="28333" y="28851"/>
                </a:cubicBezTo>
                <a:cubicBezTo>
                  <a:pt x="28561" y="28851"/>
                  <a:pt x="28727" y="28691"/>
                  <a:pt x="28893" y="28580"/>
                </a:cubicBezTo>
                <a:cubicBezTo>
                  <a:pt x="29205" y="28343"/>
                  <a:pt x="29505" y="28130"/>
                  <a:pt x="29905" y="28130"/>
                </a:cubicBezTo>
                <a:cubicBezTo>
                  <a:pt x="29980" y="28118"/>
                  <a:pt x="30043" y="28093"/>
                  <a:pt x="30093" y="28043"/>
                </a:cubicBezTo>
                <a:cubicBezTo>
                  <a:pt x="30405" y="27843"/>
                  <a:pt x="30693" y="27643"/>
                  <a:pt x="31092" y="27580"/>
                </a:cubicBezTo>
                <a:cubicBezTo>
                  <a:pt x="31355" y="27543"/>
                  <a:pt x="31580" y="27405"/>
                  <a:pt x="31742" y="27193"/>
                </a:cubicBezTo>
                <a:cubicBezTo>
                  <a:pt x="31855" y="27031"/>
                  <a:pt x="32017" y="26931"/>
                  <a:pt x="32205" y="26893"/>
                </a:cubicBezTo>
                <a:cubicBezTo>
                  <a:pt x="32367" y="26843"/>
                  <a:pt x="32517" y="26756"/>
                  <a:pt x="32642" y="26631"/>
                </a:cubicBezTo>
                <a:cubicBezTo>
                  <a:pt x="32830" y="26493"/>
                  <a:pt x="33004" y="26293"/>
                  <a:pt x="33204" y="26206"/>
                </a:cubicBezTo>
                <a:cubicBezTo>
                  <a:pt x="33579" y="26031"/>
                  <a:pt x="33804" y="25681"/>
                  <a:pt x="34167" y="25506"/>
                </a:cubicBezTo>
                <a:cubicBezTo>
                  <a:pt x="34242" y="25468"/>
                  <a:pt x="34292" y="25393"/>
                  <a:pt x="34304" y="25319"/>
                </a:cubicBezTo>
                <a:cubicBezTo>
                  <a:pt x="34304" y="25081"/>
                  <a:pt x="34492" y="25031"/>
                  <a:pt x="34642" y="24931"/>
                </a:cubicBezTo>
                <a:cubicBezTo>
                  <a:pt x="35116" y="24619"/>
                  <a:pt x="35629" y="24344"/>
                  <a:pt x="35991" y="23906"/>
                </a:cubicBezTo>
                <a:cubicBezTo>
                  <a:pt x="36391" y="23432"/>
                  <a:pt x="36828" y="23007"/>
                  <a:pt x="37303" y="22607"/>
                </a:cubicBezTo>
                <a:cubicBezTo>
                  <a:pt x="37716" y="22244"/>
                  <a:pt x="38091" y="21844"/>
                  <a:pt x="38428" y="21407"/>
                </a:cubicBezTo>
                <a:cubicBezTo>
                  <a:pt x="38491" y="21332"/>
                  <a:pt x="38553" y="21257"/>
                  <a:pt x="38628" y="21195"/>
                </a:cubicBezTo>
                <a:cubicBezTo>
                  <a:pt x="39440" y="20532"/>
                  <a:pt x="40040" y="19683"/>
                  <a:pt x="40740" y="18933"/>
                </a:cubicBezTo>
                <a:cubicBezTo>
                  <a:pt x="41152" y="18483"/>
                  <a:pt x="41490" y="17958"/>
                  <a:pt x="41865" y="17471"/>
                </a:cubicBezTo>
                <a:cubicBezTo>
                  <a:pt x="42015" y="17271"/>
                  <a:pt x="42215" y="17108"/>
                  <a:pt x="42365" y="16908"/>
                </a:cubicBezTo>
                <a:cubicBezTo>
                  <a:pt x="42677" y="16508"/>
                  <a:pt x="42939" y="16071"/>
                  <a:pt x="43264" y="15671"/>
                </a:cubicBezTo>
                <a:cubicBezTo>
                  <a:pt x="43464" y="15471"/>
                  <a:pt x="43639" y="15246"/>
                  <a:pt x="43789" y="15009"/>
                </a:cubicBezTo>
                <a:cubicBezTo>
                  <a:pt x="44077" y="14534"/>
                  <a:pt x="44327" y="14046"/>
                  <a:pt x="44689" y="13634"/>
                </a:cubicBezTo>
                <a:cubicBezTo>
                  <a:pt x="45389" y="12822"/>
                  <a:pt x="45851" y="11860"/>
                  <a:pt x="46463" y="10972"/>
                </a:cubicBezTo>
                <a:cubicBezTo>
                  <a:pt x="46926" y="10310"/>
                  <a:pt x="47388" y="9623"/>
                  <a:pt x="47826" y="8935"/>
                </a:cubicBezTo>
                <a:cubicBezTo>
                  <a:pt x="48838" y="7336"/>
                  <a:pt x="49863" y="5736"/>
                  <a:pt x="50737" y="4062"/>
                </a:cubicBezTo>
                <a:cubicBezTo>
                  <a:pt x="51100" y="3387"/>
                  <a:pt x="51487" y="2712"/>
                  <a:pt x="51837" y="2025"/>
                </a:cubicBezTo>
                <a:cubicBezTo>
                  <a:pt x="52012" y="1712"/>
                  <a:pt x="52099" y="1350"/>
                  <a:pt x="52112" y="987"/>
                </a:cubicBezTo>
                <a:cubicBezTo>
                  <a:pt x="52112" y="663"/>
                  <a:pt x="52024" y="325"/>
                  <a:pt x="521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0" name="Google Shape;490;p2"/>
          <p:cNvSpPr/>
          <p:nvPr/>
        </p:nvSpPr>
        <p:spPr>
          <a:xfrm>
            <a:off x="6629424" y="-63260"/>
            <a:ext cx="2965810" cy="2566282"/>
          </a:xfrm>
          <a:custGeom>
            <a:rect b="b" l="l" r="r" t="t"/>
            <a:pathLst>
              <a:path extrusionOk="0" h="54724" w="63247">
                <a:moveTo>
                  <a:pt x="1937" y="8086"/>
                </a:moveTo>
                <a:cubicBezTo>
                  <a:pt x="2000" y="8323"/>
                  <a:pt x="2050" y="8561"/>
                  <a:pt x="2087" y="8810"/>
                </a:cubicBezTo>
                <a:cubicBezTo>
                  <a:pt x="2012" y="8573"/>
                  <a:pt x="1950" y="8336"/>
                  <a:pt x="1937" y="8086"/>
                </a:cubicBezTo>
                <a:close/>
                <a:moveTo>
                  <a:pt x="3637" y="8598"/>
                </a:moveTo>
                <a:lnTo>
                  <a:pt x="3637" y="8598"/>
                </a:lnTo>
                <a:cubicBezTo>
                  <a:pt x="3712" y="8823"/>
                  <a:pt x="3874" y="9260"/>
                  <a:pt x="3862" y="9435"/>
                </a:cubicBezTo>
                <a:cubicBezTo>
                  <a:pt x="3699" y="9198"/>
                  <a:pt x="3699" y="8998"/>
                  <a:pt x="3637" y="8598"/>
                </a:cubicBezTo>
                <a:close/>
                <a:moveTo>
                  <a:pt x="6157" y="26367"/>
                </a:moveTo>
                <a:cubicBezTo>
                  <a:pt x="6158" y="26375"/>
                  <a:pt x="6159" y="26384"/>
                  <a:pt x="6161" y="26393"/>
                </a:cubicBezTo>
                <a:cubicBezTo>
                  <a:pt x="6160" y="26385"/>
                  <a:pt x="6158" y="26376"/>
                  <a:pt x="6157" y="26367"/>
                </a:cubicBezTo>
                <a:close/>
                <a:moveTo>
                  <a:pt x="6286" y="26806"/>
                </a:moveTo>
                <a:cubicBezTo>
                  <a:pt x="6286" y="26806"/>
                  <a:pt x="6286" y="26806"/>
                  <a:pt x="6287" y="26807"/>
                </a:cubicBezTo>
                <a:lnTo>
                  <a:pt x="6287" y="26807"/>
                </a:lnTo>
                <a:cubicBezTo>
                  <a:pt x="6286" y="26806"/>
                  <a:pt x="6286" y="26806"/>
                  <a:pt x="6286" y="26806"/>
                </a:cubicBezTo>
                <a:close/>
                <a:moveTo>
                  <a:pt x="10390" y="32015"/>
                </a:moveTo>
                <a:cubicBezTo>
                  <a:pt x="10409" y="32045"/>
                  <a:pt x="10428" y="32074"/>
                  <a:pt x="10448" y="32104"/>
                </a:cubicBezTo>
                <a:cubicBezTo>
                  <a:pt x="10427" y="32073"/>
                  <a:pt x="10408" y="32043"/>
                  <a:pt x="10390" y="32015"/>
                </a:cubicBezTo>
                <a:close/>
                <a:moveTo>
                  <a:pt x="8885" y="33329"/>
                </a:moveTo>
                <a:cubicBezTo>
                  <a:pt x="8892" y="33341"/>
                  <a:pt x="8900" y="33354"/>
                  <a:pt x="8908" y="33368"/>
                </a:cubicBezTo>
                <a:lnTo>
                  <a:pt x="8908" y="33368"/>
                </a:lnTo>
                <a:cubicBezTo>
                  <a:pt x="8900" y="33355"/>
                  <a:pt x="8893" y="33342"/>
                  <a:pt x="8885" y="33329"/>
                </a:cubicBezTo>
                <a:close/>
                <a:moveTo>
                  <a:pt x="24662" y="41377"/>
                </a:moveTo>
                <a:cubicBezTo>
                  <a:pt x="24660" y="41377"/>
                  <a:pt x="24658" y="41377"/>
                  <a:pt x="24656" y="41377"/>
                </a:cubicBezTo>
                <a:cubicBezTo>
                  <a:pt x="24658" y="41377"/>
                  <a:pt x="24660" y="41377"/>
                  <a:pt x="24662" y="41377"/>
                </a:cubicBezTo>
                <a:close/>
                <a:moveTo>
                  <a:pt x="1500" y="0"/>
                </a:moveTo>
                <a:lnTo>
                  <a:pt x="1500" y="0"/>
                </a:lnTo>
                <a:cubicBezTo>
                  <a:pt x="1087" y="25"/>
                  <a:pt x="1062" y="50"/>
                  <a:pt x="987" y="75"/>
                </a:cubicBezTo>
                <a:cubicBezTo>
                  <a:pt x="925" y="100"/>
                  <a:pt x="850" y="113"/>
                  <a:pt x="788" y="113"/>
                </a:cubicBezTo>
                <a:cubicBezTo>
                  <a:pt x="650" y="125"/>
                  <a:pt x="450" y="138"/>
                  <a:pt x="113" y="150"/>
                </a:cubicBezTo>
                <a:cubicBezTo>
                  <a:pt x="75" y="163"/>
                  <a:pt x="38" y="163"/>
                  <a:pt x="0" y="163"/>
                </a:cubicBezTo>
                <a:cubicBezTo>
                  <a:pt x="50" y="350"/>
                  <a:pt x="88" y="550"/>
                  <a:pt x="125" y="738"/>
                </a:cubicBezTo>
                <a:cubicBezTo>
                  <a:pt x="163" y="963"/>
                  <a:pt x="225" y="1325"/>
                  <a:pt x="250" y="1525"/>
                </a:cubicBezTo>
                <a:cubicBezTo>
                  <a:pt x="325" y="2025"/>
                  <a:pt x="438" y="2512"/>
                  <a:pt x="600" y="2987"/>
                </a:cubicBezTo>
                <a:cubicBezTo>
                  <a:pt x="607" y="3055"/>
                  <a:pt x="603" y="3079"/>
                  <a:pt x="592" y="3079"/>
                </a:cubicBezTo>
                <a:cubicBezTo>
                  <a:pt x="569" y="3079"/>
                  <a:pt x="515" y="2960"/>
                  <a:pt x="487" y="2960"/>
                </a:cubicBezTo>
                <a:cubicBezTo>
                  <a:pt x="482" y="2960"/>
                  <a:pt x="478" y="2964"/>
                  <a:pt x="475" y="2975"/>
                </a:cubicBezTo>
                <a:cubicBezTo>
                  <a:pt x="888" y="4299"/>
                  <a:pt x="813" y="4112"/>
                  <a:pt x="1200" y="5186"/>
                </a:cubicBezTo>
                <a:lnTo>
                  <a:pt x="1362" y="6149"/>
                </a:lnTo>
                <a:cubicBezTo>
                  <a:pt x="1340" y="5963"/>
                  <a:pt x="1344" y="5885"/>
                  <a:pt x="1368" y="5885"/>
                </a:cubicBezTo>
                <a:cubicBezTo>
                  <a:pt x="1435" y="5885"/>
                  <a:pt x="1656" y="6507"/>
                  <a:pt x="1850" y="7061"/>
                </a:cubicBezTo>
                <a:lnTo>
                  <a:pt x="1837" y="6948"/>
                </a:lnTo>
                <a:lnTo>
                  <a:pt x="1900" y="7223"/>
                </a:lnTo>
                <a:lnTo>
                  <a:pt x="1850" y="7061"/>
                </a:lnTo>
                <a:lnTo>
                  <a:pt x="1862" y="7211"/>
                </a:lnTo>
                <a:lnTo>
                  <a:pt x="1937" y="7386"/>
                </a:lnTo>
                <a:lnTo>
                  <a:pt x="2087" y="7998"/>
                </a:lnTo>
                <a:cubicBezTo>
                  <a:pt x="2050" y="7998"/>
                  <a:pt x="1975" y="7861"/>
                  <a:pt x="1900" y="7673"/>
                </a:cubicBezTo>
                <a:lnTo>
                  <a:pt x="1862" y="7211"/>
                </a:lnTo>
                <a:cubicBezTo>
                  <a:pt x="1741" y="6946"/>
                  <a:pt x="1610" y="6711"/>
                  <a:pt x="1546" y="6711"/>
                </a:cubicBezTo>
                <a:cubicBezTo>
                  <a:pt x="1538" y="6711"/>
                  <a:pt x="1531" y="6715"/>
                  <a:pt x="1525" y="6724"/>
                </a:cubicBezTo>
                <a:cubicBezTo>
                  <a:pt x="1562" y="6798"/>
                  <a:pt x="1612" y="6948"/>
                  <a:pt x="1650" y="7123"/>
                </a:cubicBezTo>
                <a:cubicBezTo>
                  <a:pt x="1621" y="7066"/>
                  <a:pt x="1600" y="7023"/>
                  <a:pt x="1591" y="7023"/>
                </a:cubicBezTo>
                <a:cubicBezTo>
                  <a:pt x="1589" y="7023"/>
                  <a:pt x="1587" y="7027"/>
                  <a:pt x="1587" y="7036"/>
                </a:cubicBezTo>
                <a:cubicBezTo>
                  <a:pt x="1625" y="7173"/>
                  <a:pt x="1662" y="7286"/>
                  <a:pt x="1712" y="7411"/>
                </a:cubicBezTo>
                <a:lnTo>
                  <a:pt x="1662" y="7723"/>
                </a:lnTo>
                <a:lnTo>
                  <a:pt x="1725" y="7773"/>
                </a:lnTo>
                <a:lnTo>
                  <a:pt x="2037" y="9410"/>
                </a:lnTo>
                <a:cubicBezTo>
                  <a:pt x="2437" y="10548"/>
                  <a:pt x="2862" y="11510"/>
                  <a:pt x="3349" y="13347"/>
                </a:cubicBezTo>
                <a:cubicBezTo>
                  <a:pt x="3274" y="13182"/>
                  <a:pt x="3231" y="13131"/>
                  <a:pt x="3200" y="13131"/>
                </a:cubicBezTo>
                <a:cubicBezTo>
                  <a:pt x="3149" y="13131"/>
                  <a:pt x="3132" y="13272"/>
                  <a:pt x="3062" y="13272"/>
                </a:cubicBezTo>
                <a:cubicBezTo>
                  <a:pt x="3062" y="12747"/>
                  <a:pt x="2675" y="11860"/>
                  <a:pt x="2475" y="10897"/>
                </a:cubicBezTo>
                <a:lnTo>
                  <a:pt x="2475" y="10897"/>
                </a:lnTo>
                <a:cubicBezTo>
                  <a:pt x="2533" y="11191"/>
                  <a:pt x="2532" y="11282"/>
                  <a:pt x="2513" y="11282"/>
                </a:cubicBezTo>
                <a:cubicBezTo>
                  <a:pt x="2500" y="11282"/>
                  <a:pt x="2478" y="11237"/>
                  <a:pt x="2462" y="11185"/>
                </a:cubicBezTo>
                <a:lnTo>
                  <a:pt x="2462" y="11185"/>
                </a:lnTo>
                <a:lnTo>
                  <a:pt x="2962" y="12859"/>
                </a:lnTo>
                <a:cubicBezTo>
                  <a:pt x="2960" y="12859"/>
                  <a:pt x="2959" y="12859"/>
                  <a:pt x="2957" y="12859"/>
                </a:cubicBezTo>
                <a:cubicBezTo>
                  <a:pt x="2866" y="12859"/>
                  <a:pt x="2988" y="13242"/>
                  <a:pt x="3049" y="13697"/>
                </a:cubicBezTo>
                <a:cubicBezTo>
                  <a:pt x="3060" y="13657"/>
                  <a:pt x="3073" y="13638"/>
                  <a:pt x="3087" y="13638"/>
                </a:cubicBezTo>
                <a:cubicBezTo>
                  <a:pt x="3215" y="13638"/>
                  <a:pt x="3495" y="15015"/>
                  <a:pt x="3674" y="15609"/>
                </a:cubicBezTo>
                <a:cubicBezTo>
                  <a:pt x="3669" y="15617"/>
                  <a:pt x="3664" y="15621"/>
                  <a:pt x="3657" y="15621"/>
                </a:cubicBezTo>
                <a:cubicBezTo>
                  <a:pt x="3610" y="15621"/>
                  <a:pt x="3513" y="15412"/>
                  <a:pt x="3349" y="14671"/>
                </a:cubicBezTo>
                <a:lnTo>
                  <a:pt x="3349" y="14671"/>
                </a:lnTo>
                <a:cubicBezTo>
                  <a:pt x="3436" y="15636"/>
                  <a:pt x="3828" y="15830"/>
                  <a:pt x="3933" y="16741"/>
                </a:cubicBezTo>
                <a:lnTo>
                  <a:pt x="3933" y="16741"/>
                </a:lnTo>
                <a:cubicBezTo>
                  <a:pt x="3917" y="16615"/>
                  <a:pt x="3871" y="16499"/>
                  <a:pt x="3824" y="16383"/>
                </a:cubicBezTo>
                <a:lnTo>
                  <a:pt x="3824" y="16383"/>
                </a:lnTo>
                <a:cubicBezTo>
                  <a:pt x="3859" y="16483"/>
                  <a:pt x="3898" y="16617"/>
                  <a:pt x="3936" y="16763"/>
                </a:cubicBezTo>
                <a:lnTo>
                  <a:pt x="3936" y="16763"/>
                </a:lnTo>
                <a:cubicBezTo>
                  <a:pt x="3936" y="16766"/>
                  <a:pt x="3936" y="16768"/>
                  <a:pt x="3937" y="16771"/>
                </a:cubicBezTo>
                <a:cubicBezTo>
                  <a:pt x="3937" y="16769"/>
                  <a:pt x="3936" y="16766"/>
                  <a:pt x="3936" y="16764"/>
                </a:cubicBezTo>
                <a:lnTo>
                  <a:pt x="3936" y="16764"/>
                </a:lnTo>
                <a:cubicBezTo>
                  <a:pt x="4056" y="17226"/>
                  <a:pt x="4168" y="17808"/>
                  <a:pt x="4135" y="17808"/>
                </a:cubicBezTo>
                <a:cubicBezTo>
                  <a:pt x="4130" y="17808"/>
                  <a:pt x="4123" y="17796"/>
                  <a:pt x="4112" y="17771"/>
                </a:cubicBezTo>
                <a:lnTo>
                  <a:pt x="4062" y="17571"/>
                </a:lnTo>
                <a:lnTo>
                  <a:pt x="4062" y="17571"/>
                </a:lnTo>
                <a:cubicBezTo>
                  <a:pt x="4374" y="18945"/>
                  <a:pt x="5036" y="21745"/>
                  <a:pt x="5224" y="21907"/>
                </a:cubicBezTo>
                <a:cubicBezTo>
                  <a:pt x="5223" y="21909"/>
                  <a:pt x="5221" y="21910"/>
                  <a:pt x="5219" y="21910"/>
                </a:cubicBezTo>
                <a:cubicBezTo>
                  <a:pt x="5184" y="21910"/>
                  <a:pt x="5008" y="21764"/>
                  <a:pt x="4961" y="21695"/>
                </a:cubicBezTo>
                <a:lnTo>
                  <a:pt x="4961" y="21695"/>
                </a:lnTo>
                <a:cubicBezTo>
                  <a:pt x="5199" y="22232"/>
                  <a:pt x="5449" y="22757"/>
                  <a:pt x="5699" y="23294"/>
                </a:cubicBezTo>
                <a:cubicBezTo>
                  <a:pt x="5761" y="23544"/>
                  <a:pt x="5824" y="23807"/>
                  <a:pt x="5886" y="24069"/>
                </a:cubicBezTo>
                <a:cubicBezTo>
                  <a:pt x="5844" y="24128"/>
                  <a:pt x="5796" y="24197"/>
                  <a:pt x="5738" y="24197"/>
                </a:cubicBezTo>
                <a:cubicBezTo>
                  <a:pt x="5659" y="24197"/>
                  <a:pt x="5560" y="24071"/>
                  <a:pt x="5424" y="23619"/>
                </a:cubicBezTo>
                <a:lnTo>
                  <a:pt x="5424" y="23619"/>
                </a:lnTo>
                <a:cubicBezTo>
                  <a:pt x="5511" y="24106"/>
                  <a:pt x="5636" y="24581"/>
                  <a:pt x="5786" y="25044"/>
                </a:cubicBezTo>
                <a:cubicBezTo>
                  <a:pt x="5759" y="24870"/>
                  <a:pt x="5791" y="24630"/>
                  <a:pt x="5845" y="24630"/>
                </a:cubicBezTo>
                <a:cubicBezTo>
                  <a:pt x="5865" y="24630"/>
                  <a:pt x="5888" y="24663"/>
                  <a:pt x="5911" y="24744"/>
                </a:cubicBezTo>
                <a:cubicBezTo>
                  <a:pt x="5998" y="25599"/>
                  <a:pt x="5986" y="25336"/>
                  <a:pt x="6157" y="26367"/>
                </a:cubicBezTo>
                <a:lnTo>
                  <a:pt x="6157" y="26367"/>
                </a:lnTo>
                <a:cubicBezTo>
                  <a:pt x="6146" y="26288"/>
                  <a:pt x="6158" y="26253"/>
                  <a:pt x="6185" y="26253"/>
                </a:cubicBezTo>
                <a:cubicBezTo>
                  <a:pt x="6259" y="26253"/>
                  <a:pt x="6442" y="26516"/>
                  <a:pt x="6549" y="26881"/>
                </a:cubicBezTo>
                <a:cubicBezTo>
                  <a:pt x="6540" y="26870"/>
                  <a:pt x="6530" y="26866"/>
                  <a:pt x="6518" y="26866"/>
                </a:cubicBezTo>
                <a:cubicBezTo>
                  <a:pt x="6485" y="26866"/>
                  <a:pt x="6440" y="26895"/>
                  <a:pt x="6394" y="26895"/>
                </a:cubicBezTo>
                <a:cubicBezTo>
                  <a:pt x="6357" y="26895"/>
                  <a:pt x="6319" y="26876"/>
                  <a:pt x="6287" y="26807"/>
                </a:cubicBezTo>
                <a:lnTo>
                  <a:pt x="6287" y="26807"/>
                </a:lnTo>
                <a:cubicBezTo>
                  <a:pt x="6474" y="27206"/>
                  <a:pt x="6674" y="27593"/>
                  <a:pt x="6861" y="27980"/>
                </a:cubicBezTo>
                <a:cubicBezTo>
                  <a:pt x="6834" y="27929"/>
                  <a:pt x="6811" y="27907"/>
                  <a:pt x="6793" y="27907"/>
                </a:cubicBezTo>
                <a:cubicBezTo>
                  <a:pt x="6735" y="27907"/>
                  <a:pt x="6723" y="28125"/>
                  <a:pt x="6761" y="28343"/>
                </a:cubicBezTo>
                <a:cubicBezTo>
                  <a:pt x="6760" y="28334"/>
                  <a:pt x="6761" y="28330"/>
                  <a:pt x="6763" y="28330"/>
                </a:cubicBezTo>
                <a:cubicBezTo>
                  <a:pt x="6793" y="28330"/>
                  <a:pt x="7158" y="29461"/>
                  <a:pt x="7311" y="29780"/>
                </a:cubicBezTo>
                <a:lnTo>
                  <a:pt x="7136" y="29218"/>
                </a:lnTo>
                <a:lnTo>
                  <a:pt x="7136" y="29218"/>
                </a:lnTo>
                <a:cubicBezTo>
                  <a:pt x="7298" y="29705"/>
                  <a:pt x="7536" y="30167"/>
                  <a:pt x="7823" y="30592"/>
                </a:cubicBezTo>
                <a:cubicBezTo>
                  <a:pt x="8123" y="31005"/>
                  <a:pt x="8386" y="31442"/>
                  <a:pt x="8598" y="31892"/>
                </a:cubicBezTo>
                <a:cubicBezTo>
                  <a:pt x="8551" y="31835"/>
                  <a:pt x="8468" y="31776"/>
                  <a:pt x="8411" y="31776"/>
                </a:cubicBezTo>
                <a:cubicBezTo>
                  <a:pt x="8330" y="31776"/>
                  <a:pt x="8300" y="31894"/>
                  <a:pt x="8498" y="32304"/>
                </a:cubicBezTo>
                <a:lnTo>
                  <a:pt x="8810" y="32617"/>
                </a:lnTo>
                <a:cubicBezTo>
                  <a:pt x="8935" y="32754"/>
                  <a:pt x="9110" y="32917"/>
                  <a:pt x="9285" y="33117"/>
                </a:cubicBezTo>
                <a:lnTo>
                  <a:pt x="9360" y="33179"/>
                </a:lnTo>
                <a:cubicBezTo>
                  <a:pt x="9648" y="33666"/>
                  <a:pt x="9973" y="34141"/>
                  <a:pt x="10310" y="34591"/>
                </a:cubicBezTo>
                <a:cubicBezTo>
                  <a:pt x="10235" y="34529"/>
                  <a:pt x="10173" y="34466"/>
                  <a:pt x="10098" y="34391"/>
                </a:cubicBezTo>
                <a:cubicBezTo>
                  <a:pt x="9648" y="33954"/>
                  <a:pt x="9235" y="33491"/>
                  <a:pt x="8860" y="32992"/>
                </a:cubicBezTo>
                <a:lnTo>
                  <a:pt x="8860" y="32992"/>
                </a:lnTo>
                <a:cubicBezTo>
                  <a:pt x="9110" y="33516"/>
                  <a:pt x="8873" y="33167"/>
                  <a:pt x="9335" y="33904"/>
                </a:cubicBezTo>
                <a:cubicBezTo>
                  <a:pt x="9358" y="33955"/>
                  <a:pt x="9362" y="33977"/>
                  <a:pt x="9352" y="33977"/>
                </a:cubicBezTo>
                <a:cubicBezTo>
                  <a:pt x="9313" y="33977"/>
                  <a:pt x="9029" y="33572"/>
                  <a:pt x="8908" y="33368"/>
                </a:cubicBezTo>
                <a:lnTo>
                  <a:pt x="8908" y="33368"/>
                </a:lnTo>
                <a:cubicBezTo>
                  <a:pt x="9239" y="33942"/>
                  <a:pt x="9594" y="34503"/>
                  <a:pt x="9998" y="35041"/>
                </a:cubicBezTo>
                <a:cubicBezTo>
                  <a:pt x="9999" y="35035"/>
                  <a:pt x="10002" y="35033"/>
                  <a:pt x="10007" y="35033"/>
                </a:cubicBezTo>
                <a:cubicBezTo>
                  <a:pt x="10056" y="35033"/>
                  <a:pt x="10286" y="35303"/>
                  <a:pt x="10547" y="35553"/>
                </a:cubicBezTo>
                <a:cubicBezTo>
                  <a:pt x="10796" y="35802"/>
                  <a:pt x="11044" y="36050"/>
                  <a:pt x="11099" y="36050"/>
                </a:cubicBezTo>
                <a:cubicBezTo>
                  <a:pt x="11105" y="36050"/>
                  <a:pt x="11109" y="36047"/>
                  <a:pt x="11110" y="36041"/>
                </a:cubicBezTo>
                <a:cubicBezTo>
                  <a:pt x="10835" y="35791"/>
                  <a:pt x="10597" y="35516"/>
                  <a:pt x="10335" y="35254"/>
                </a:cubicBezTo>
                <a:cubicBezTo>
                  <a:pt x="10085" y="34979"/>
                  <a:pt x="9860" y="34691"/>
                  <a:pt x="9635" y="34391"/>
                </a:cubicBezTo>
                <a:cubicBezTo>
                  <a:pt x="9638" y="34383"/>
                  <a:pt x="9645" y="34379"/>
                  <a:pt x="9654" y="34379"/>
                </a:cubicBezTo>
                <a:cubicBezTo>
                  <a:pt x="9800" y="34379"/>
                  <a:pt x="10670" y="35328"/>
                  <a:pt x="11585" y="36266"/>
                </a:cubicBezTo>
                <a:cubicBezTo>
                  <a:pt x="11655" y="36356"/>
                  <a:pt x="11648" y="36386"/>
                  <a:pt x="11606" y="36386"/>
                </a:cubicBezTo>
                <a:cubicBezTo>
                  <a:pt x="11521" y="36386"/>
                  <a:pt x="11289" y="36263"/>
                  <a:pt x="11252" y="36263"/>
                </a:cubicBezTo>
                <a:cubicBezTo>
                  <a:pt x="11249" y="36263"/>
                  <a:pt x="11247" y="36264"/>
                  <a:pt x="11247" y="36266"/>
                </a:cubicBezTo>
                <a:cubicBezTo>
                  <a:pt x="11322" y="36328"/>
                  <a:pt x="11572" y="36553"/>
                  <a:pt x="11822" y="36778"/>
                </a:cubicBezTo>
                <a:cubicBezTo>
                  <a:pt x="12072" y="37003"/>
                  <a:pt x="12335" y="37203"/>
                  <a:pt x="12372" y="37265"/>
                </a:cubicBezTo>
                <a:cubicBezTo>
                  <a:pt x="12197" y="37153"/>
                  <a:pt x="12035" y="37028"/>
                  <a:pt x="11872" y="36916"/>
                </a:cubicBezTo>
                <a:lnTo>
                  <a:pt x="11872" y="36916"/>
                </a:lnTo>
                <a:cubicBezTo>
                  <a:pt x="11997" y="37041"/>
                  <a:pt x="12147" y="37166"/>
                  <a:pt x="12285" y="37278"/>
                </a:cubicBezTo>
                <a:cubicBezTo>
                  <a:pt x="12422" y="37378"/>
                  <a:pt x="12572" y="37478"/>
                  <a:pt x="12722" y="37578"/>
                </a:cubicBezTo>
                <a:cubicBezTo>
                  <a:pt x="12859" y="37665"/>
                  <a:pt x="13009" y="37765"/>
                  <a:pt x="13172" y="37890"/>
                </a:cubicBezTo>
                <a:cubicBezTo>
                  <a:pt x="13347" y="38003"/>
                  <a:pt x="13522" y="38140"/>
                  <a:pt x="13684" y="38278"/>
                </a:cubicBezTo>
                <a:cubicBezTo>
                  <a:pt x="13949" y="38458"/>
                  <a:pt x="14422" y="38905"/>
                  <a:pt x="14535" y="38905"/>
                </a:cubicBezTo>
                <a:cubicBezTo>
                  <a:pt x="14539" y="38905"/>
                  <a:pt x="14543" y="38904"/>
                  <a:pt x="14546" y="38903"/>
                </a:cubicBezTo>
                <a:cubicBezTo>
                  <a:pt x="14296" y="38665"/>
                  <a:pt x="14259" y="38428"/>
                  <a:pt x="14334" y="38290"/>
                </a:cubicBezTo>
                <a:lnTo>
                  <a:pt x="14334" y="38290"/>
                </a:lnTo>
                <a:cubicBezTo>
                  <a:pt x="14646" y="38478"/>
                  <a:pt x="14959" y="38665"/>
                  <a:pt x="15296" y="38828"/>
                </a:cubicBezTo>
                <a:lnTo>
                  <a:pt x="15234" y="38853"/>
                </a:lnTo>
                <a:cubicBezTo>
                  <a:pt x="15296" y="38878"/>
                  <a:pt x="15359" y="38915"/>
                  <a:pt x="15434" y="38940"/>
                </a:cubicBezTo>
                <a:lnTo>
                  <a:pt x="15446" y="38903"/>
                </a:lnTo>
                <a:cubicBezTo>
                  <a:pt x="15659" y="39003"/>
                  <a:pt x="15871" y="39102"/>
                  <a:pt x="16096" y="39190"/>
                </a:cubicBezTo>
                <a:cubicBezTo>
                  <a:pt x="16221" y="39252"/>
                  <a:pt x="16358" y="39302"/>
                  <a:pt x="16483" y="39352"/>
                </a:cubicBezTo>
                <a:cubicBezTo>
                  <a:pt x="16497" y="39386"/>
                  <a:pt x="16460" y="39398"/>
                  <a:pt x="16396" y="39398"/>
                </a:cubicBezTo>
                <a:cubicBezTo>
                  <a:pt x="16340" y="39398"/>
                  <a:pt x="16265" y="39389"/>
                  <a:pt x="16184" y="39377"/>
                </a:cubicBezTo>
                <a:cubicBezTo>
                  <a:pt x="16081" y="39372"/>
                  <a:pt x="15981" y="39358"/>
                  <a:pt x="15921" y="39358"/>
                </a:cubicBezTo>
                <a:cubicBezTo>
                  <a:pt x="15848" y="39358"/>
                  <a:pt x="15831" y="39378"/>
                  <a:pt x="15934" y="39452"/>
                </a:cubicBezTo>
                <a:cubicBezTo>
                  <a:pt x="16084" y="39465"/>
                  <a:pt x="16233" y="39490"/>
                  <a:pt x="16371" y="39540"/>
                </a:cubicBezTo>
                <a:cubicBezTo>
                  <a:pt x="16683" y="39702"/>
                  <a:pt x="16196" y="39590"/>
                  <a:pt x="16908" y="39840"/>
                </a:cubicBezTo>
                <a:cubicBezTo>
                  <a:pt x="16917" y="39836"/>
                  <a:pt x="16930" y="39835"/>
                  <a:pt x="16945" y="39835"/>
                </a:cubicBezTo>
                <a:cubicBezTo>
                  <a:pt x="17122" y="39835"/>
                  <a:pt x="17686" y="40051"/>
                  <a:pt x="17707" y="40051"/>
                </a:cubicBezTo>
                <a:cubicBezTo>
                  <a:pt x="17716" y="40051"/>
                  <a:pt x="17607" y="40004"/>
                  <a:pt x="17283" y="39865"/>
                </a:cubicBezTo>
                <a:lnTo>
                  <a:pt x="17283" y="39865"/>
                </a:lnTo>
                <a:cubicBezTo>
                  <a:pt x="17633" y="39965"/>
                  <a:pt x="17821" y="40027"/>
                  <a:pt x="18021" y="40090"/>
                </a:cubicBezTo>
                <a:cubicBezTo>
                  <a:pt x="18220" y="40165"/>
                  <a:pt x="18433" y="40240"/>
                  <a:pt x="18845" y="40352"/>
                </a:cubicBezTo>
                <a:cubicBezTo>
                  <a:pt x="18757" y="40298"/>
                  <a:pt x="18835" y="40277"/>
                  <a:pt x="19004" y="40277"/>
                </a:cubicBezTo>
                <a:cubicBezTo>
                  <a:pt x="19146" y="40277"/>
                  <a:pt x="19354" y="40292"/>
                  <a:pt x="19583" y="40315"/>
                </a:cubicBezTo>
                <a:cubicBezTo>
                  <a:pt x="19895" y="40377"/>
                  <a:pt x="20195" y="40452"/>
                  <a:pt x="20495" y="40515"/>
                </a:cubicBezTo>
                <a:lnTo>
                  <a:pt x="20545" y="40527"/>
                </a:lnTo>
                <a:cubicBezTo>
                  <a:pt x="21994" y="40827"/>
                  <a:pt x="22782" y="41002"/>
                  <a:pt x="24156" y="41189"/>
                </a:cubicBezTo>
                <a:cubicBezTo>
                  <a:pt x="24281" y="41239"/>
                  <a:pt x="24935" y="41363"/>
                  <a:pt x="24662" y="41377"/>
                </a:cubicBezTo>
                <a:lnTo>
                  <a:pt x="24662" y="41377"/>
                </a:lnTo>
                <a:cubicBezTo>
                  <a:pt x="24726" y="41374"/>
                  <a:pt x="24790" y="41372"/>
                  <a:pt x="24855" y="41372"/>
                </a:cubicBezTo>
                <a:cubicBezTo>
                  <a:pt x="25056" y="41372"/>
                  <a:pt x="25262" y="41386"/>
                  <a:pt x="25469" y="41414"/>
                </a:cubicBezTo>
                <a:cubicBezTo>
                  <a:pt x="25686" y="41472"/>
                  <a:pt x="25715" y="41490"/>
                  <a:pt x="25654" y="41490"/>
                </a:cubicBezTo>
                <a:cubicBezTo>
                  <a:pt x="25553" y="41490"/>
                  <a:pt x="25195" y="41439"/>
                  <a:pt x="25051" y="41439"/>
                </a:cubicBezTo>
                <a:cubicBezTo>
                  <a:pt x="24966" y="41439"/>
                  <a:pt x="24956" y="41457"/>
                  <a:pt x="25119" y="41514"/>
                </a:cubicBezTo>
                <a:cubicBezTo>
                  <a:pt x="25133" y="41500"/>
                  <a:pt x="25199" y="41494"/>
                  <a:pt x="25299" y="41494"/>
                </a:cubicBezTo>
                <a:cubicBezTo>
                  <a:pt x="25638" y="41494"/>
                  <a:pt x="26371" y="41560"/>
                  <a:pt x="26843" y="41589"/>
                </a:cubicBezTo>
                <a:cubicBezTo>
                  <a:pt x="26668" y="41464"/>
                  <a:pt x="25444" y="41389"/>
                  <a:pt x="24844" y="41352"/>
                </a:cubicBezTo>
                <a:cubicBezTo>
                  <a:pt x="24844" y="41302"/>
                  <a:pt x="24981" y="41277"/>
                  <a:pt x="25206" y="41252"/>
                </a:cubicBezTo>
                <a:lnTo>
                  <a:pt x="25281" y="41264"/>
                </a:lnTo>
                <a:cubicBezTo>
                  <a:pt x="26718" y="41452"/>
                  <a:pt x="28168" y="41614"/>
                  <a:pt x="29605" y="41852"/>
                </a:cubicBezTo>
                <a:cubicBezTo>
                  <a:pt x="30030" y="41952"/>
                  <a:pt x="30742" y="42077"/>
                  <a:pt x="31504" y="42264"/>
                </a:cubicBezTo>
                <a:cubicBezTo>
                  <a:pt x="32504" y="42477"/>
                  <a:pt x="33479" y="42802"/>
                  <a:pt x="34416" y="43201"/>
                </a:cubicBezTo>
                <a:cubicBezTo>
                  <a:pt x="34604" y="43264"/>
                  <a:pt x="34904" y="43364"/>
                  <a:pt x="34991" y="43389"/>
                </a:cubicBezTo>
                <a:cubicBezTo>
                  <a:pt x="36078" y="43864"/>
                  <a:pt x="37066" y="44526"/>
                  <a:pt x="37928" y="45351"/>
                </a:cubicBezTo>
                <a:cubicBezTo>
                  <a:pt x="38440" y="45851"/>
                  <a:pt x="38890" y="46413"/>
                  <a:pt x="39252" y="47025"/>
                </a:cubicBezTo>
                <a:cubicBezTo>
                  <a:pt x="39240" y="47025"/>
                  <a:pt x="39227" y="47025"/>
                  <a:pt x="39227" y="47050"/>
                </a:cubicBezTo>
                <a:cubicBezTo>
                  <a:pt x="39365" y="47250"/>
                  <a:pt x="39502" y="47450"/>
                  <a:pt x="39627" y="47663"/>
                </a:cubicBezTo>
                <a:lnTo>
                  <a:pt x="39677" y="47738"/>
                </a:lnTo>
                <a:cubicBezTo>
                  <a:pt x="39653" y="47721"/>
                  <a:pt x="39584" y="47634"/>
                  <a:pt x="39566" y="47634"/>
                </a:cubicBezTo>
                <a:lnTo>
                  <a:pt x="39566" y="47634"/>
                </a:lnTo>
                <a:cubicBezTo>
                  <a:pt x="39556" y="47634"/>
                  <a:pt x="39560" y="47657"/>
                  <a:pt x="39590" y="47725"/>
                </a:cubicBezTo>
                <a:cubicBezTo>
                  <a:pt x="39627" y="47725"/>
                  <a:pt x="39690" y="47813"/>
                  <a:pt x="39790" y="47950"/>
                </a:cubicBezTo>
                <a:cubicBezTo>
                  <a:pt x="39977" y="48300"/>
                  <a:pt x="40152" y="48675"/>
                  <a:pt x="40315" y="49037"/>
                </a:cubicBezTo>
                <a:lnTo>
                  <a:pt x="40340" y="49100"/>
                </a:lnTo>
                <a:lnTo>
                  <a:pt x="40365" y="49137"/>
                </a:lnTo>
                <a:cubicBezTo>
                  <a:pt x="40465" y="49375"/>
                  <a:pt x="40577" y="49600"/>
                  <a:pt x="40677" y="49825"/>
                </a:cubicBezTo>
                <a:lnTo>
                  <a:pt x="40777" y="50037"/>
                </a:lnTo>
                <a:cubicBezTo>
                  <a:pt x="40790" y="50075"/>
                  <a:pt x="40802" y="50112"/>
                  <a:pt x="40827" y="50162"/>
                </a:cubicBezTo>
                <a:cubicBezTo>
                  <a:pt x="40852" y="50225"/>
                  <a:pt x="40890" y="50287"/>
                  <a:pt x="40927" y="50350"/>
                </a:cubicBezTo>
                <a:cubicBezTo>
                  <a:pt x="41727" y="51962"/>
                  <a:pt x="42739" y="53424"/>
                  <a:pt x="44501" y="54124"/>
                </a:cubicBezTo>
                <a:cubicBezTo>
                  <a:pt x="45772" y="54626"/>
                  <a:pt x="47159" y="54724"/>
                  <a:pt x="48542" y="54724"/>
                </a:cubicBezTo>
                <a:cubicBezTo>
                  <a:pt x="49294" y="54724"/>
                  <a:pt x="50044" y="54695"/>
                  <a:pt x="50774" y="54686"/>
                </a:cubicBezTo>
                <a:cubicBezTo>
                  <a:pt x="54923" y="54623"/>
                  <a:pt x="59072" y="54448"/>
                  <a:pt x="63221" y="54199"/>
                </a:cubicBezTo>
                <a:lnTo>
                  <a:pt x="63221" y="53536"/>
                </a:lnTo>
                <a:lnTo>
                  <a:pt x="63246" y="53536"/>
                </a:lnTo>
                <a:lnTo>
                  <a:pt x="63221" y="53511"/>
                </a:lnTo>
                <a:lnTo>
                  <a:pt x="63221" y="53199"/>
                </a:lnTo>
                <a:lnTo>
                  <a:pt x="62759" y="53224"/>
                </a:lnTo>
                <a:cubicBezTo>
                  <a:pt x="62753" y="53211"/>
                  <a:pt x="62743" y="53211"/>
                  <a:pt x="62734" y="53211"/>
                </a:cubicBezTo>
                <a:cubicBezTo>
                  <a:pt x="62724" y="53211"/>
                  <a:pt x="62715" y="53211"/>
                  <a:pt x="62709" y="53199"/>
                </a:cubicBezTo>
                <a:lnTo>
                  <a:pt x="62709" y="53224"/>
                </a:lnTo>
                <a:lnTo>
                  <a:pt x="61547" y="53286"/>
                </a:lnTo>
                <a:cubicBezTo>
                  <a:pt x="61209" y="53224"/>
                  <a:pt x="60797" y="53161"/>
                  <a:pt x="60847" y="53086"/>
                </a:cubicBezTo>
                <a:lnTo>
                  <a:pt x="60847" y="53086"/>
                </a:lnTo>
                <a:cubicBezTo>
                  <a:pt x="60630" y="53135"/>
                  <a:pt x="60375" y="53150"/>
                  <a:pt x="60092" y="53150"/>
                </a:cubicBezTo>
                <a:cubicBezTo>
                  <a:pt x="59665" y="53150"/>
                  <a:pt x="59175" y="53117"/>
                  <a:pt x="58655" y="53117"/>
                </a:cubicBezTo>
                <a:cubicBezTo>
                  <a:pt x="58204" y="53117"/>
                  <a:pt x="57731" y="53142"/>
                  <a:pt x="57260" y="53236"/>
                </a:cubicBezTo>
                <a:cubicBezTo>
                  <a:pt x="56948" y="53224"/>
                  <a:pt x="57510" y="53174"/>
                  <a:pt x="57348" y="53136"/>
                </a:cubicBezTo>
                <a:lnTo>
                  <a:pt x="57348" y="53136"/>
                </a:lnTo>
                <a:cubicBezTo>
                  <a:pt x="56998" y="53224"/>
                  <a:pt x="56585" y="53261"/>
                  <a:pt x="55798" y="53261"/>
                </a:cubicBezTo>
                <a:lnTo>
                  <a:pt x="55886" y="53249"/>
                </a:lnTo>
                <a:lnTo>
                  <a:pt x="55886" y="53249"/>
                </a:lnTo>
                <a:cubicBezTo>
                  <a:pt x="54798" y="53311"/>
                  <a:pt x="54011" y="53311"/>
                  <a:pt x="53186" y="53311"/>
                </a:cubicBezTo>
                <a:cubicBezTo>
                  <a:pt x="52911" y="53315"/>
                  <a:pt x="52635" y="53317"/>
                  <a:pt x="52343" y="53317"/>
                </a:cubicBezTo>
                <a:cubicBezTo>
                  <a:pt x="51759" y="53317"/>
                  <a:pt x="51112" y="53311"/>
                  <a:pt x="50287" y="53311"/>
                </a:cubicBezTo>
                <a:lnTo>
                  <a:pt x="50475" y="53399"/>
                </a:lnTo>
                <a:cubicBezTo>
                  <a:pt x="50175" y="53399"/>
                  <a:pt x="49887" y="53374"/>
                  <a:pt x="49587" y="53349"/>
                </a:cubicBezTo>
                <a:lnTo>
                  <a:pt x="49587" y="53349"/>
                </a:lnTo>
                <a:cubicBezTo>
                  <a:pt x="48987" y="53474"/>
                  <a:pt x="51074" y="53349"/>
                  <a:pt x="50524" y="53486"/>
                </a:cubicBezTo>
                <a:cubicBezTo>
                  <a:pt x="50175" y="53411"/>
                  <a:pt x="49250" y="53411"/>
                  <a:pt x="48338" y="53386"/>
                </a:cubicBezTo>
                <a:cubicBezTo>
                  <a:pt x="47925" y="53386"/>
                  <a:pt x="47513" y="53361"/>
                  <a:pt x="47100" y="53311"/>
                </a:cubicBezTo>
                <a:cubicBezTo>
                  <a:pt x="46863" y="53299"/>
                  <a:pt x="46613" y="53236"/>
                  <a:pt x="46388" y="53136"/>
                </a:cubicBezTo>
                <a:cubicBezTo>
                  <a:pt x="46220" y="53101"/>
                  <a:pt x="46136" y="53088"/>
                  <a:pt x="46099" y="53088"/>
                </a:cubicBezTo>
                <a:cubicBezTo>
                  <a:pt x="46006" y="53088"/>
                  <a:pt x="46203" y="53166"/>
                  <a:pt x="46127" y="53166"/>
                </a:cubicBezTo>
                <a:cubicBezTo>
                  <a:pt x="46095" y="53166"/>
                  <a:pt x="46013" y="53152"/>
                  <a:pt x="45838" y="53111"/>
                </a:cubicBezTo>
                <a:lnTo>
                  <a:pt x="45651" y="53011"/>
                </a:lnTo>
                <a:cubicBezTo>
                  <a:pt x="45576" y="53011"/>
                  <a:pt x="45513" y="53024"/>
                  <a:pt x="45438" y="53024"/>
                </a:cubicBezTo>
                <a:cubicBezTo>
                  <a:pt x="44963" y="52849"/>
                  <a:pt x="44764" y="52674"/>
                  <a:pt x="44764" y="52624"/>
                </a:cubicBezTo>
                <a:lnTo>
                  <a:pt x="44764" y="52624"/>
                </a:lnTo>
                <a:cubicBezTo>
                  <a:pt x="44913" y="52686"/>
                  <a:pt x="45051" y="52749"/>
                  <a:pt x="45201" y="52799"/>
                </a:cubicBezTo>
                <a:cubicBezTo>
                  <a:pt x="44851" y="52636"/>
                  <a:pt x="44514" y="52449"/>
                  <a:pt x="44189" y="52249"/>
                </a:cubicBezTo>
                <a:cubicBezTo>
                  <a:pt x="44039" y="52162"/>
                  <a:pt x="43889" y="52049"/>
                  <a:pt x="43751" y="51937"/>
                </a:cubicBezTo>
                <a:cubicBezTo>
                  <a:pt x="43676" y="51874"/>
                  <a:pt x="43614" y="51812"/>
                  <a:pt x="43576" y="51774"/>
                </a:cubicBezTo>
                <a:lnTo>
                  <a:pt x="43576" y="51774"/>
                </a:lnTo>
                <a:cubicBezTo>
                  <a:pt x="43639" y="51849"/>
                  <a:pt x="43701" y="51912"/>
                  <a:pt x="43776" y="51974"/>
                </a:cubicBezTo>
                <a:cubicBezTo>
                  <a:pt x="43839" y="52037"/>
                  <a:pt x="43951" y="52137"/>
                  <a:pt x="44051" y="52212"/>
                </a:cubicBezTo>
                <a:cubicBezTo>
                  <a:pt x="43601" y="51912"/>
                  <a:pt x="43226" y="51524"/>
                  <a:pt x="42914" y="51074"/>
                </a:cubicBezTo>
                <a:cubicBezTo>
                  <a:pt x="42589" y="50587"/>
                  <a:pt x="42302" y="50075"/>
                  <a:pt x="42052" y="49537"/>
                </a:cubicBezTo>
                <a:cubicBezTo>
                  <a:pt x="41527" y="48438"/>
                  <a:pt x="41052" y="47300"/>
                  <a:pt x="40427" y="46376"/>
                </a:cubicBezTo>
                <a:lnTo>
                  <a:pt x="40427" y="46376"/>
                </a:lnTo>
                <a:lnTo>
                  <a:pt x="40477" y="46538"/>
                </a:lnTo>
                <a:cubicBezTo>
                  <a:pt x="40015" y="45838"/>
                  <a:pt x="39790" y="45576"/>
                  <a:pt x="39590" y="45288"/>
                </a:cubicBezTo>
                <a:cubicBezTo>
                  <a:pt x="39252" y="44851"/>
                  <a:pt x="38878" y="44439"/>
                  <a:pt x="38440" y="44089"/>
                </a:cubicBezTo>
                <a:lnTo>
                  <a:pt x="38440" y="44089"/>
                </a:lnTo>
                <a:lnTo>
                  <a:pt x="38503" y="44126"/>
                </a:lnTo>
                <a:cubicBezTo>
                  <a:pt x="38203" y="43901"/>
                  <a:pt x="37803" y="43614"/>
                  <a:pt x="37390" y="43326"/>
                </a:cubicBezTo>
                <a:lnTo>
                  <a:pt x="37390" y="43326"/>
                </a:lnTo>
                <a:cubicBezTo>
                  <a:pt x="37443" y="43354"/>
                  <a:pt x="37472" y="43366"/>
                  <a:pt x="37483" y="43366"/>
                </a:cubicBezTo>
                <a:cubicBezTo>
                  <a:pt x="37518" y="43366"/>
                  <a:pt x="37391" y="43258"/>
                  <a:pt x="37278" y="43164"/>
                </a:cubicBezTo>
                <a:cubicBezTo>
                  <a:pt x="37177" y="43080"/>
                  <a:pt x="37076" y="42995"/>
                  <a:pt x="37105" y="42995"/>
                </a:cubicBezTo>
                <a:cubicBezTo>
                  <a:pt x="37119" y="42995"/>
                  <a:pt x="37163" y="43015"/>
                  <a:pt x="37253" y="43064"/>
                </a:cubicBezTo>
                <a:cubicBezTo>
                  <a:pt x="36453" y="42589"/>
                  <a:pt x="36241" y="42527"/>
                  <a:pt x="36103" y="42477"/>
                </a:cubicBezTo>
                <a:cubicBezTo>
                  <a:pt x="35953" y="42427"/>
                  <a:pt x="35878" y="42427"/>
                  <a:pt x="35303" y="42239"/>
                </a:cubicBezTo>
                <a:lnTo>
                  <a:pt x="35079" y="42077"/>
                </a:lnTo>
                <a:lnTo>
                  <a:pt x="34604" y="41952"/>
                </a:lnTo>
                <a:cubicBezTo>
                  <a:pt x="34441" y="41902"/>
                  <a:pt x="34216" y="41839"/>
                  <a:pt x="33779" y="41702"/>
                </a:cubicBezTo>
                <a:lnTo>
                  <a:pt x="33779" y="41702"/>
                </a:lnTo>
                <a:cubicBezTo>
                  <a:pt x="33903" y="41734"/>
                  <a:pt x="33969" y="41747"/>
                  <a:pt x="33999" y="41747"/>
                </a:cubicBezTo>
                <a:cubicBezTo>
                  <a:pt x="34110" y="41747"/>
                  <a:pt x="33684" y="41564"/>
                  <a:pt x="33816" y="41564"/>
                </a:cubicBezTo>
                <a:cubicBezTo>
                  <a:pt x="33852" y="41564"/>
                  <a:pt x="33932" y="41578"/>
                  <a:pt x="34079" y="41614"/>
                </a:cubicBezTo>
                <a:cubicBezTo>
                  <a:pt x="33391" y="41327"/>
                  <a:pt x="32654" y="41114"/>
                  <a:pt x="31917" y="40990"/>
                </a:cubicBezTo>
                <a:cubicBezTo>
                  <a:pt x="31342" y="40890"/>
                  <a:pt x="30905" y="40827"/>
                  <a:pt x="30492" y="40640"/>
                </a:cubicBezTo>
                <a:lnTo>
                  <a:pt x="30492" y="40640"/>
                </a:lnTo>
                <a:cubicBezTo>
                  <a:pt x="30042" y="40652"/>
                  <a:pt x="30442" y="40752"/>
                  <a:pt x="30892" y="40840"/>
                </a:cubicBezTo>
                <a:cubicBezTo>
                  <a:pt x="31276" y="40925"/>
                  <a:pt x="31696" y="41010"/>
                  <a:pt x="31664" y="41010"/>
                </a:cubicBezTo>
                <a:cubicBezTo>
                  <a:pt x="31658" y="41010"/>
                  <a:pt x="31639" y="41008"/>
                  <a:pt x="31604" y="41002"/>
                </a:cubicBezTo>
                <a:lnTo>
                  <a:pt x="31604" y="41002"/>
                </a:lnTo>
                <a:cubicBezTo>
                  <a:pt x="31706" y="41039"/>
                  <a:pt x="31698" y="41054"/>
                  <a:pt x="31622" y="41054"/>
                </a:cubicBezTo>
                <a:cubicBezTo>
                  <a:pt x="31417" y="41054"/>
                  <a:pt x="30708" y="40943"/>
                  <a:pt x="30280" y="40852"/>
                </a:cubicBezTo>
                <a:cubicBezTo>
                  <a:pt x="29713" y="40741"/>
                  <a:pt x="29316" y="40460"/>
                  <a:pt x="27853" y="40248"/>
                </a:cubicBezTo>
                <a:lnTo>
                  <a:pt x="27853" y="40248"/>
                </a:lnTo>
                <a:cubicBezTo>
                  <a:pt x="27958" y="40262"/>
                  <a:pt x="27977" y="40256"/>
                  <a:pt x="28105" y="40277"/>
                </a:cubicBezTo>
                <a:cubicBezTo>
                  <a:pt x="27556" y="40152"/>
                  <a:pt x="26993" y="40190"/>
                  <a:pt x="26318" y="40027"/>
                </a:cubicBezTo>
                <a:cubicBezTo>
                  <a:pt x="26266" y="40034"/>
                  <a:pt x="26212" y="40036"/>
                  <a:pt x="26157" y="40036"/>
                </a:cubicBezTo>
                <a:cubicBezTo>
                  <a:pt x="25908" y="40036"/>
                  <a:pt x="25646" y="39981"/>
                  <a:pt x="25471" y="39981"/>
                </a:cubicBezTo>
                <a:cubicBezTo>
                  <a:pt x="25390" y="39981"/>
                  <a:pt x="25328" y="39993"/>
                  <a:pt x="25294" y="40027"/>
                </a:cubicBezTo>
                <a:lnTo>
                  <a:pt x="26668" y="40165"/>
                </a:lnTo>
                <a:cubicBezTo>
                  <a:pt x="25893" y="40102"/>
                  <a:pt x="25131" y="40165"/>
                  <a:pt x="23856" y="39915"/>
                </a:cubicBezTo>
                <a:cubicBezTo>
                  <a:pt x="23883" y="39911"/>
                  <a:pt x="23931" y="39910"/>
                  <a:pt x="23991" y="39910"/>
                </a:cubicBezTo>
                <a:cubicBezTo>
                  <a:pt x="24155" y="39910"/>
                  <a:pt x="24414" y="39921"/>
                  <a:pt x="24606" y="39940"/>
                </a:cubicBezTo>
                <a:cubicBezTo>
                  <a:pt x="24244" y="39840"/>
                  <a:pt x="23881" y="39865"/>
                  <a:pt x="23507" y="39765"/>
                </a:cubicBezTo>
                <a:cubicBezTo>
                  <a:pt x="23526" y="39748"/>
                  <a:pt x="23578" y="39740"/>
                  <a:pt x="23656" y="39740"/>
                </a:cubicBezTo>
                <a:cubicBezTo>
                  <a:pt x="24088" y="39740"/>
                  <a:pt x="25311" y="39965"/>
                  <a:pt x="26031" y="39965"/>
                </a:cubicBezTo>
                <a:cubicBezTo>
                  <a:pt x="25631" y="39852"/>
                  <a:pt x="24431" y="39865"/>
                  <a:pt x="24869" y="39765"/>
                </a:cubicBezTo>
                <a:lnTo>
                  <a:pt x="24869" y="39765"/>
                </a:lnTo>
                <a:cubicBezTo>
                  <a:pt x="24777" y="39781"/>
                  <a:pt x="24681" y="39788"/>
                  <a:pt x="24579" y="39788"/>
                </a:cubicBezTo>
                <a:cubicBezTo>
                  <a:pt x="23991" y="39788"/>
                  <a:pt x="23244" y="39549"/>
                  <a:pt x="22369" y="39527"/>
                </a:cubicBezTo>
                <a:lnTo>
                  <a:pt x="22457" y="39452"/>
                </a:lnTo>
                <a:cubicBezTo>
                  <a:pt x="22194" y="39440"/>
                  <a:pt x="21932" y="39415"/>
                  <a:pt x="21670" y="39365"/>
                </a:cubicBezTo>
                <a:lnTo>
                  <a:pt x="22207" y="39352"/>
                </a:lnTo>
                <a:cubicBezTo>
                  <a:pt x="21382" y="39302"/>
                  <a:pt x="20670" y="38990"/>
                  <a:pt x="19895" y="38853"/>
                </a:cubicBezTo>
                <a:lnTo>
                  <a:pt x="19895" y="38853"/>
                </a:lnTo>
                <a:cubicBezTo>
                  <a:pt x="21507" y="39215"/>
                  <a:pt x="20232" y="39040"/>
                  <a:pt x="20907" y="39240"/>
                </a:cubicBezTo>
                <a:cubicBezTo>
                  <a:pt x="19895" y="39090"/>
                  <a:pt x="19620" y="38953"/>
                  <a:pt x="19320" y="38815"/>
                </a:cubicBezTo>
                <a:cubicBezTo>
                  <a:pt x="19170" y="38753"/>
                  <a:pt x="19020" y="38665"/>
                  <a:pt x="18770" y="38578"/>
                </a:cubicBezTo>
                <a:cubicBezTo>
                  <a:pt x="18520" y="38478"/>
                  <a:pt x="18170" y="38353"/>
                  <a:pt x="17646" y="38178"/>
                </a:cubicBezTo>
                <a:lnTo>
                  <a:pt x="17646" y="38178"/>
                </a:lnTo>
                <a:cubicBezTo>
                  <a:pt x="17882" y="38264"/>
                  <a:pt x="18498" y="38498"/>
                  <a:pt x="18371" y="38498"/>
                </a:cubicBezTo>
                <a:cubicBezTo>
                  <a:pt x="18350" y="38498"/>
                  <a:pt x="18310" y="38492"/>
                  <a:pt x="18245" y="38478"/>
                </a:cubicBezTo>
                <a:cubicBezTo>
                  <a:pt x="17846" y="38340"/>
                  <a:pt x="17458" y="38165"/>
                  <a:pt x="17096" y="37965"/>
                </a:cubicBezTo>
                <a:cubicBezTo>
                  <a:pt x="16698" y="37799"/>
                  <a:pt x="16545" y="37744"/>
                  <a:pt x="16514" y="37744"/>
                </a:cubicBezTo>
                <a:cubicBezTo>
                  <a:pt x="16452" y="37744"/>
                  <a:pt x="16880" y="37967"/>
                  <a:pt x="16807" y="37967"/>
                </a:cubicBezTo>
                <a:cubicBezTo>
                  <a:pt x="16791" y="37967"/>
                  <a:pt x="16749" y="37956"/>
                  <a:pt x="16671" y="37928"/>
                </a:cubicBezTo>
                <a:cubicBezTo>
                  <a:pt x="16496" y="37803"/>
                  <a:pt x="16296" y="37715"/>
                  <a:pt x="16096" y="37653"/>
                </a:cubicBezTo>
                <a:cubicBezTo>
                  <a:pt x="15846" y="37578"/>
                  <a:pt x="15621" y="37490"/>
                  <a:pt x="15384" y="37378"/>
                </a:cubicBezTo>
                <a:lnTo>
                  <a:pt x="15421" y="37303"/>
                </a:lnTo>
                <a:cubicBezTo>
                  <a:pt x="15246" y="37191"/>
                  <a:pt x="15096" y="37116"/>
                  <a:pt x="14984" y="37041"/>
                </a:cubicBezTo>
                <a:cubicBezTo>
                  <a:pt x="14871" y="36978"/>
                  <a:pt x="14796" y="36928"/>
                  <a:pt x="14734" y="36891"/>
                </a:cubicBezTo>
                <a:cubicBezTo>
                  <a:pt x="14659" y="36841"/>
                  <a:pt x="14571" y="36816"/>
                  <a:pt x="14496" y="36803"/>
                </a:cubicBezTo>
                <a:cubicBezTo>
                  <a:pt x="14421" y="36803"/>
                  <a:pt x="14346" y="36778"/>
                  <a:pt x="14284" y="36728"/>
                </a:cubicBezTo>
                <a:cubicBezTo>
                  <a:pt x="14084" y="36603"/>
                  <a:pt x="13884" y="36466"/>
                  <a:pt x="13709" y="36303"/>
                </a:cubicBezTo>
                <a:lnTo>
                  <a:pt x="13709" y="36303"/>
                </a:lnTo>
                <a:cubicBezTo>
                  <a:pt x="13897" y="36416"/>
                  <a:pt x="14097" y="36503"/>
                  <a:pt x="14296" y="36591"/>
                </a:cubicBezTo>
                <a:lnTo>
                  <a:pt x="13959" y="36378"/>
                </a:lnTo>
                <a:lnTo>
                  <a:pt x="13647" y="36141"/>
                </a:lnTo>
                <a:lnTo>
                  <a:pt x="13834" y="36166"/>
                </a:lnTo>
                <a:cubicBezTo>
                  <a:pt x="13109" y="35703"/>
                  <a:pt x="12922" y="35491"/>
                  <a:pt x="12347" y="34879"/>
                </a:cubicBezTo>
                <a:lnTo>
                  <a:pt x="12347" y="34879"/>
                </a:lnTo>
                <a:cubicBezTo>
                  <a:pt x="12374" y="34925"/>
                  <a:pt x="12372" y="34950"/>
                  <a:pt x="12346" y="34950"/>
                </a:cubicBezTo>
                <a:cubicBezTo>
                  <a:pt x="12274" y="34950"/>
                  <a:pt x="12017" y="34763"/>
                  <a:pt x="11660" y="34341"/>
                </a:cubicBezTo>
                <a:cubicBezTo>
                  <a:pt x="11550" y="34174"/>
                  <a:pt x="11557" y="34160"/>
                  <a:pt x="11571" y="34160"/>
                </a:cubicBezTo>
                <a:cubicBezTo>
                  <a:pt x="11574" y="34160"/>
                  <a:pt x="11577" y="34161"/>
                  <a:pt x="11580" y="34161"/>
                </a:cubicBezTo>
                <a:cubicBezTo>
                  <a:pt x="11598" y="34161"/>
                  <a:pt x="11587" y="34133"/>
                  <a:pt x="11235" y="33679"/>
                </a:cubicBezTo>
                <a:lnTo>
                  <a:pt x="11235" y="33679"/>
                </a:lnTo>
                <a:cubicBezTo>
                  <a:pt x="11322" y="33766"/>
                  <a:pt x="11422" y="33829"/>
                  <a:pt x="11535" y="33954"/>
                </a:cubicBezTo>
                <a:cubicBezTo>
                  <a:pt x="11660" y="34091"/>
                  <a:pt x="11772" y="34254"/>
                  <a:pt x="11860" y="34404"/>
                </a:cubicBezTo>
                <a:cubicBezTo>
                  <a:pt x="11922" y="34429"/>
                  <a:pt x="12060" y="34554"/>
                  <a:pt x="12110" y="34566"/>
                </a:cubicBezTo>
                <a:cubicBezTo>
                  <a:pt x="11785" y="34129"/>
                  <a:pt x="11260" y="33491"/>
                  <a:pt x="11047" y="33179"/>
                </a:cubicBezTo>
                <a:lnTo>
                  <a:pt x="11047" y="33179"/>
                </a:lnTo>
                <a:cubicBezTo>
                  <a:pt x="11122" y="33292"/>
                  <a:pt x="11222" y="33441"/>
                  <a:pt x="11260" y="33516"/>
                </a:cubicBezTo>
                <a:cubicBezTo>
                  <a:pt x="11097" y="33329"/>
                  <a:pt x="10935" y="33129"/>
                  <a:pt x="10785" y="32917"/>
                </a:cubicBezTo>
                <a:cubicBezTo>
                  <a:pt x="10635" y="32704"/>
                  <a:pt x="10473" y="32504"/>
                  <a:pt x="10323" y="32292"/>
                </a:cubicBezTo>
                <a:cubicBezTo>
                  <a:pt x="10291" y="32210"/>
                  <a:pt x="10285" y="32178"/>
                  <a:pt x="10297" y="32178"/>
                </a:cubicBezTo>
                <a:cubicBezTo>
                  <a:pt x="10319" y="32178"/>
                  <a:pt x="10393" y="32276"/>
                  <a:pt x="10473" y="32379"/>
                </a:cubicBezTo>
                <a:cubicBezTo>
                  <a:pt x="10310" y="32104"/>
                  <a:pt x="10160" y="31942"/>
                  <a:pt x="9935" y="31529"/>
                </a:cubicBezTo>
                <a:lnTo>
                  <a:pt x="9935" y="31529"/>
                </a:lnTo>
                <a:cubicBezTo>
                  <a:pt x="10053" y="31600"/>
                  <a:pt x="10093" y="31560"/>
                  <a:pt x="10390" y="32015"/>
                </a:cubicBezTo>
                <a:lnTo>
                  <a:pt x="10390" y="32015"/>
                </a:lnTo>
                <a:cubicBezTo>
                  <a:pt x="10275" y="31835"/>
                  <a:pt x="10167" y="31662"/>
                  <a:pt x="10060" y="31480"/>
                </a:cubicBezTo>
                <a:cubicBezTo>
                  <a:pt x="9935" y="31267"/>
                  <a:pt x="9810" y="31055"/>
                  <a:pt x="9685" y="30830"/>
                </a:cubicBezTo>
                <a:cubicBezTo>
                  <a:pt x="9685" y="30780"/>
                  <a:pt x="9623" y="30605"/>
                  <a:pt x="9573" y="30455"/>
                </a:cubicBezTo>
                <a:cubicBezTo>
                  <a:pt x="9534" y="30349"/>
                  <a:pt x="9511" y="30251"/>
                  <a:pt x="9524" y="30251"/>
                </a:cubicBezTo>
                <a:lnTo>
                  <a:pt x="9524" y="30251"/>
                </a:lnTo>
                <a:cubicBezTo>
                  <a:pt x="9529" y="30251"/>
                  <a:pt x="9536" y="30260"/>
                  <a:pt x="9548" y="30280"/>
                </a:cubicBezTo>
                <a:cubicBezTo>
                  <a:pt x="9248" y="29518"/>
                  <a:pt x="8648" y="28468"/>
                  <a:pt x="8361" y="27406"/>
                </a:cubicBezTo>
                <a:cubicBezTo>
                  <a:pt x="8298" y="27281"/>
                  <a:pt x="8248" y="27156"/>
                  <a:pt x="8211" y="27031"/>
                </a:cubicBezTo>
                <a:cubicBezTo>
                  <a:pt x="7911" y="26031"/>
                  <a:pt x="7761" y="25131"/>
                  <a:pt x="7361" y="23956"/>
                </a:cubicBezTo>
                <a:lnTo>
                  <a:pt x="7311" y="23257"/>
                </a:lnTo>
                <a:cubicBezTo>
                  <a:pt x="7256" y="23051"/>
                  <a:pt x="7229" y="22981"/>
                  <a:pt x="7215" y="22981"/>
                </a:cubicBezTo>
                <a:lnTo>
                  <a:pt x="7215" y="22981"/>
                </a:lnTo>
                <a:cubicBezTo>
                  <a:pt x="7187" y="22981"/>
                  <a:pt x="7219" y="23294"/>
                  <a:pt x="7181" y="23294"/>
                </a:cubicBezTo>
                <a:cubicBezTo>
                  <a:pt x="7155" y="23294"/>
                  <a:pt x="7096" y="23148"/>
                  <a:pt x="6961" y="22657"/>
                </a:cubicBezTo>
                <a:cubicBezTo>
                  <a:pt x="6661" y="21570"/>
                  <a:pt x="6961" y="22219"/>
                  <a:pt x="6911" y="21820"/>
                </a:cubicBezTo>
                <a:cubicBezTo>
                  <a:pt x="6586" y="21007"/>
                  <a:pt x="6361" y="20170"/>
                  <a:pt x="6224" y="19308"/>
                </a:cubicBezTo>
                <a:lnTo>
                  <a:pt x="6224" y="19308"/>
                </a:lnTo>
                <a:cubicBezTo>
                  <a:pt x="6324" y="19645"/>
                  <a:pt x="6374" y="19908"/>
                  <a:pt x="6449" y="20220"/>
                </a:cubicBezTo>
                <a:lnTo>
                  <a:pt x="6336" y="19433"/>
                </a:lnTo>
                <a:lnTo>
                  <a:pt x="6336" y="19433"/>
                </a:lnTo>
                <a:cubicBezTo>
                  <a:pt x="6564" y="20073"/>
                  <a:pt x="6694" y="20602"/>
                  <a:pt x="6725" y="20602"/>
                </a:cubicBezTo>
                <a:cubicBezTo>
                  <a:pt x="6738" y="20602"/>
                  <a:pt x="6733" y="20506"/>
                  <a:pt x="6711" y="20282"/>
                </a:cubicBezTo>
                <a:cubicBezTo>
                  <a:pt x="6449" y="20220"/>
                  <a:pt x="5974" y="17258"/>
                  <a:pt x="5711" y="17208"/>
                </a:cubicBezTo>
                <a:lnTo>
                  <a:pt x="5636" y="16683"/>
                </a:lnTo>
                <a:lnTo>
                  <a:pt x="5636" y="16683"/>
                </a:lnTo>
                <a:cubicBezTo>
                  <a:pt x="5674" y="16833"/>
                  <a:pt x="5686" y="16846"/>
                  <a:pt x="5724" y="16996"/>
                </a:cubicBezTo>
                <a:cubicBezTo>
                  <a:pt x="5599" y="15971"/>
                  <a:pt x="5374" y="16296"/>
                  <a:pt x="5111" y="14996"/>
                </a:cubicBezTo>
                <a:cubicBezTo>
                  <a:pt x="5048" y="14670"/>
                  <a:pt x="5004" y="14410"/>
                  <a:pt x="5023" y="14410"/>
                </a:cubicBezTo>
                <a:lnTo>
                  <a:pt x="5023" y="14410"/>
                </a:lnTo>
                <a:cubicBezTo>
                  <a:pt x="5030" y="14410"/>
                  <a:pt x="5046" y="14448"/>
                  <a:pt x="5074" y="14534"/>
                </a:cubicBezTo>
                <a:lnTo>
                  <a:pt x="4786" y="13547"/>
                </a:lnTo>
                <a:cubicBezTo>
                  <a:pt x="4760" y="13419"/>
                  <a:pt x="4754" y="13360"/>
                  <a:pt x="4763" y="13360"/>
                </a:cubicBezTo>
                <a:lnTo>
                  <a:pt x="4763" y="13360"/>
                </a:lnTo>
                <a:cubicBezTo>
                  <a:pt x="4771" y="13360"/>
                  <a:pt x="4788" y="13403"/>
                  <a:pt x="4811" y="13484"/>
                </a:cubicBezTo>
                <a:lnTo>
                  <a:pt x="4462" y="12085"/>
                </a:lnTo>
                <a:lnTo>
                  <a:pt x="4474" y="12097"/>
                </a:lnTo>
                <a:cubicBezTo>
                  <a:pt x="4387" y="11885"/>
                  <a:pt x="4212" y="11410"/>
                  <a:pt x="4137" y="11172"/>
                </a:cubicBezTo>
                <a:cubicBezTo>
                  <a:pt x="4121" y="11072"/>
                  <a:pt x="4117" y="11037"/>
                  <a:pt x="4121" y="11037"/>
                </a:cubicBezTo>
                <a:lnTo>
                  <a:pt x="4121" y="11037"/>
                </a:lnTo>
                <a:cubicBezTo>
                  <a:pt x="4130" y="11037"/>
                  <a:pt x="4187" y="11272"/>
                  <a:pt x="4206" y="11272"/>
                </a:cubicBezTo>
                <a:cubicBezTo>
                  <a:pt x="4209" y="11272"/>
                  <a:pt x="4211" y="11268"/>
                  <a:pt x="4212" y="11260"/>
                </a:cubicBezTo>
                <a:lnTo>
                  <a:pt x="3949" y="10435"/>
                </a:lnTo>
                <a:cubicBezTo>
                  <a:pt x="3944" y="10365"/>
                  <a:pt x="3949" y="10334"/>
                  <a:pt x="3960" y="10334"/>
                </a:cubicBezTo>
                <a:cubicBezTo>
                  <a:pt x="4008" y="10334"/>
                  <a:pt x="4176" y="10871"/>
                  <a:pt x="4287" y="11335"/>
                </a:cubicBezTo>
                <a:cubicBezTo>
                  <a:pt x="4324" y="10498"/>
                  <a:pt x="4062" y="10660"/>
                  <a:pt x="3787" y="8923"/>
                </a:cubicBezTo>
                <a:lnTo>
                  <a:pt x="3787" y="8923"/>
                </a:lnTo>
                <a:lnTo>
                  <a:pt x="4012" y="9710"/>
                </a:lnTo>
                <a:cubicBezTo>
                  <a:pt x="4024" y="9173"/>
                  <a:pt x="3824" y="8561"/>
                  <a:pt x="3699" y="7636"/>
                </a:cubicBezTo>
                <a:lnTo>
                  <a:pt x="3699" y="7636"/>
                </a:lnTo>
                <a:cubicBezTo>
                  <a:pt x="3699" y="7813"/>
                  <a:pt x="3838" y="8855"/>
                  <a:pt x="3764" y="8855"/>
                </a:cubicBezTo>
                <a:cubicBezTo>
                  <a:pt x="3744" y="8855"/>
                  <a:pt x="3708" y="8778"/>
                  <a:pt x="3649" y="8586"/>
                </a:cubicBezTo>
                <a:cubicBezTo>
                  <a:pt x="3587" y="8223"/>
                  <a:pt x="3487" y="7848"/>
                  <a:pt x="3362" y="7498"/>
                </a:cubicBezTo>
                <a:cubicBezTo>
                  <a:pt x="3449" y="7473"/>
                  <a:pt x="3312" y="6998"/>
                  <a:pt x="3162" y="6399"/>
                </a:cubicBezTo>
                <a:lnTo>
                  <a:pt x="3162" y="6399"/>
                </a:lnTo>
                <a:lnTo>
                  <a:pt x="3287" y="6411"/>
                </a:lnTo>
                <a:cubicBezTo>
                  <a:pt x="3099" y="5761"/>
                  <a:pt x="3049" y="5824"/>
                  <a:pt x="2912" y="5461"/>
                </a:cubicBezTo>
                <a:cubicBezTo>
                  <a:pt x="2762" y="4724"/>
                  <a:pt x="2800" y="4562"/>
                  <a:pt x="2837" y="4362"/>
                </a:cubicBezTo>
                <a:cubicBezTo>
                  <a:pt x="2772" y="4075"/>
                  <a:pt x="2743" y="3981"/>
                  <a:pt x="2729" y="3981"/>
                </a:cubicBezTo>
                <a:lnTo>
                  <a:pt x="2729" y="3981"/>
                </a:lnTo>
                <a:cubicBezTo>
                  <a:pt x="2704" y="3981"/>
                  <a:pt x="2738" y="4329"/>
                  <a:pt x="2702" y="4329"/>
                </a:cubicBezTo>
                <a:cubicBezTo>
                  <a:pt x="2681" y="4329"/>
                  <a:pt x="2635" y="4208"/>
                  <a:pt x="2537" y="3824"/>
                </a:cubicBezTo>
                <a:cubicBezTo>
                  <a:pt x="2350" y="2887"/>
                  <a:pt x="2100" y="1950"/>
                  <a:pt x="1812" y="1038"/>
                </a:cubicBezTo>
                <a:lnTo>
                  <a:pt x="1775" y="850"/>
                </a:lnTo>
                <a:cubicBezTo>
                  <a:pt x="1775" y="800"/>
                  <a:pt x="1762" y="738"/>
                  <a:pt x="1762" y="725"/>
                </a:cubicBezTo>
                <a:cubicBezTo>
                  <a:pt x="1762" y="715"/>
                  <a:pt x="1763" y="710"/>
                  <a:pt x="1765" y="710"/>
                </a:cubicBezTo>
                <a:cubicBezTo>
                  <a:pt x="1770" y="710"/>
                  <a:pt x="1782" y="742"/>
                  <a:pt x="1800" y="788"/>
                </a:cubicBezTo>
                <a:cubicBezTo>
                  <a:pt x="1826" y="858"/>
                  <a:pt x="1858" y="940"/>
                  <a:pt x="1871" y="940"/>
                </a:cubicBezTo>
                <a:cubicBezTo>
                  <a:pt x="1877" y="940"/>
                  <a:pt x="1878" y="925"/>
                  <a:pt x="1875" y="888"/>
                </a:cubicBezTo>
                <a:lnTo>
                  <a:pt x="1850" y="813"/>
                </a:lnTo>
                <a:lnTo>
                  <a:pt x="1812" y="700"/>
                </a:lnTo>
                <a:lnTo>
                  <a:pt x="1725" y="475"/>
                </a:lnTo>
                <a:lnTo>
                  <a:pt x="1587" y="50"/>
                </a:lnTo>
                <a:cubicBezTo>
                  <a:pt x="1362" y="50"/>
                  <a:pt x="1450" y="13"/>
                  <a:pt x="15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1" name="Google Shape;491;p2"/>
          <p:cNvSpPr/>
          <p:nvPr/>
        </p:nvSpPr>
        <p:spPr>
          <a:xfrm>
            <a:off x="6705043" y="123336"/>
            <a:ext cx="1231389" cy="1007877"/>
          </a:xfrm>
          <a:custGeom>
            <a:rect b="b" l="l" r="r" t="t"/>
            <a:pathLst>
              <a:path extrusionOk="0" h="21114" w="25795">
                <a:moveTo>
                  <a:pt x="11355" y="0"/>
                </a:moveTo>
                <a:cubicBezTo>
                  <a:pt x="10021" y="0"/>
                  <a:pt x="8644" y="263"/>
                  <a:pt x="7261" y="832"/>
                </a:cubicBezTo>
                <a:cubicBezTo>
                  <a:pt x="2263" y="2882"/>
                  <a:pt x="1" y="7431"/>
                  <a:pt x="88" y="12654"/>
                </a:cubicBezTo>
                <a:cubicBezTo>
                  <a:pt x="126" y="15004"/>
                  <a:pt x="226" y="17815"/>
                  <a:pt x="2188" y="19415"/>
                </a:cubicBezTo>
                <a:cubicBezTo>
                  <a:pt x="3764" y="20716"/>
                  <a:pt x="5986" y="21113"/>
                  <a:pt x="8041" y="21113"/>
                </a:cubicBezTo>
                <a:cubicBezTo>
                  <a:pt x="8413" y="21113"/>
                  <a:pt x="8780" y="21100"/>
                  <a:pt x="9136" y="21077"/>
                </a:cubicBezTo>
                <a:cubicBezTo>
                  <a:pt x="16009" y="20652"/>
                  <a:pt x="25794" y="16166"/>
                  <a:pt x="22170" y="7806"/>
                </a:cubicBezTo>
                <a:cubicBezTo>
                  <a:pt x="20204" y="3251"/>
                  <a:pt x="16048" y="0"/>
                  <a:pt x="1135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2" name="Google Shape;492;p2"/>
          <p:cNvSpPr/>
          <p:nvPr/>
        </p:nvSpPr>
        <p:spPr>
          <a:xfrm>
            <a:off x="6847990" y="-45111"/>
            <a:ext cx="2764829" cy="2375841"/>
          </a:xfrm>
          <a:custGeom>
            <a:rect b="b" l="l" r="r" t="t"/>
            <a:pathLst>
              <a:path extrusionOk="0" h="50663" w="58961">
                <a:moveTo>
                  <a:pt x="5874" y="21682"/>
                </a:moveTo>
                <a:cubicBezTo>
                  <a:pt x="5911" y="21820"/>
                  <a:pt x="5949" y="21970"/>
                  <a:pt x="5974" y="22095"/>
                </a:cubicBezTo>
                <a:cubicBezTo>
                  <a:pt x="5936" y="21957"/>
                  <a:pt x="5899" y="21820"/>
                  <a:pt x="5874" y="21682"/>
                </a:cubicBezTo>
                <a:close/>
                <a:moveTo>
                  <a:pt x="26206" y="35816"/>
                </a:moveTo>
                <a:cubicBezTo>
                  <a:pt x="26195" y="35816"/>
                  <a:pt x="26185" y="35817"/>
                  <a:pt x="26176" y="35818"/>
                </a:cubicBezTo>
                <a:lnTo>
                  <a:pt x="26176" y="35818"/>
                </a:lnTo>
                <a:cubicBezTo>
                  <a:pt x="26186" y="35817"/>
                  <a:pt x="26196" y="35817"/>
                  <a:pt x="26206" y="35816"/>
                </a:cubicBezTo>
                <a:close/>
                <a:moveTo>
                  <a:pt x="26606" y="35841"/>
                </a:moveTo>
                <a:cubicBezTo>
                  <a:pt x="26618" y="35844"/>
                  <a:pt x="26630" y="35847"/>
                  <a:pt x="26641" y="35849"/>
                </a:cubicBezTo>
                <a:lnTo>
                  <a:pt x="26641" y="35849"/>
                </a:lnTo>
                <a:cubicBezTo>
                  <a:pt x="26630" y="35847"/>
                  <a:pt x="26619" y="35844"/>
                  <a:pt x="26606" y="35841"/>
                </a:cubicBezTo>
                <a:close/>
                <a:moveTo>
                  <a:pt x="34439" y="38356"/>
                </a:moveTo>
                <a:cubicBezTo>
                  <a:pt x="34498" y="38400"/>
                  <a:pt x="34557" y="38445"/>
                  <a:pt x="34616" y="38491"/>
                </a:cubicBezTo>
                <a:lnTo>
                  <a:pt x="34466" y="38366"/>
                </a:lnTo>
                <a:cubicBezTo>
                  <a:pt x="34455" y="38361"/>
                  <a:pt x="34445" y="38358"/>
                  <a:pt x="34439" y="38356"/>
                </a:cubicBezTo>
                <a:close/>
                <a:moveTo>
                  <a:pt x="35185" y="39037"/>
                </a:moveTo>
                <a:lnTo>
                  <a:pt x="35185" y="39037"/>
                </a:lnTo>
                <a:cubicBezTo>
                  <a:pt x="35268" y="39128"/>
                  <a:pt x="35362" y="39207"/>
                  <a:pt x="35466" y="39265"/>
                </a:cubicBezTo>
                <a:cubicBezTo>
                  <a:pt x="35388" y="39208"/>
                  <a:pt x="35290" y="39127"/>
                  <a:pt x="35185" y="39037"/>
                </a:cubicBezTo>
                <a:close/>
                <a:moveTo>
                  <a:pt x="38586" y="43494"/>
                </a:moveTo>
                <a:cubicBezTo>
                  <a:pt x="38587" y="43496"/>
                  <a:pt x="38589" y="43499"/>
                  <a:pt x="38590" y="43502"/>
                </a:cubicBezTo>
                <a:cubicBezTo>
                  <a:pt x="38589" y="43499"/>
                  <a:pt x="38587" y="43497"/>
                  <a:pt x="38586" y="43494"/>
                </a:cubicBezTo>
                <a:close/>
                <a:moveTo>
                  <a:pt x="39653" y="45089"/>
                </a:moveTo>
                <a:cubicBezTo>
                  <a:pt x="39828" y="45239"/>
                  <a:pt x="39978" y="45414"/>
                  <a:pt x="40115" y="45589"/>
                </a:cubicBezTo>
                <a:lnTo>
                  <a:pt x="40103" y="45589"/>
                </a:lnTo>
                <a:cubicBezTo>
                  <a:pt x="39940" y="45439"/>
                  <a:pt x="39790" y="45276"/>
                  <a:pt x="39653" y="45089"/>
                </a:cubicBezTo>
                <a:close/>
                <a:moveTo>
                  <a:pt x="40043" y="45759"/>
                </a:moveTo>
                <a:cubicBezTo>
                  <a:pt x="40089" y="45759"/>
                  <a:pt x="40210" y="45825"/>
                  <a:pt x="40340" y="45901"/>
                </a:cubicBezTo>
                <a:cubicBezTo>
                  <a:pt x="40427" y="46014"/>
                  <a:pt x="40527" y="46126"/>
                  <a:pt x="40615" y="46226"/>
                </a:cubicBezTo>
                <a:lnTo>
                  <a:pt x="40465" y="46151"/>
                </a:lnTo>
                <a:cubicBezTo>
                  <a:pt x="40302" y="46026"/>
                  <a:pt x="40165" y="45889"/>
                  <a:pt x="40028" y="45764"/>
                </a:cubicBezTo>
                <a:cubicBezTo>
                  <a:pt x="40031" y="45760"/>
                  <a:pt x="40036" y="45759"/>
                  <a:pt x="40043" y="45759"/>
                </a:cubicBezTo>
                <a:close/>
                <a:moveTo>
                  <a:pt x="56019" y="48280"/>
                </a:moveTo>
                <a:cubicBezTo>
                  <a:pt x="56054" y="48280"/>
                  <a:pt x="56086" y="48282"/>
                  <a:pt x="56111" y="48288"/>
                </a:cubicBezTo>
                <a:cubicBezTo>
                  <a:pt x="55962" y="48366"/>
                  <a:pt x="55829" y="48381"/>
                  <a:pt x="55661" y="48381"/>
                </a:cubicBezTo>
                <a:cubicBezTo>
                  <a:pt x="55560" y="48381"/>
                  <a:pt x="55447" y="48375"/>
                  <a:pt x="55311" y="48375"/>
                </a:cubicBezTo>
                <a:cubicBezTo>
                  <a:pt x="55501" y="48354"/>
                  <a:pt x="55825" y="48280"/>
                  <a:pt x="56019" y="48280"/>
                </a:cubicBezTo>
                <a:close/>
                <a:moveTo>
                  <a:pt x="58315" y="49870"/>
                </a:moveTo>
                <a:lnTo>
                  <a:pt x="58273" y="49875"/>
                </a:lnTo>
                <a:cubicBezTo>
                  <a:pt x="58288" y="49874"/>
                  <a:pt x="58302" y="49872"/>
                  <a:pt x="58315" y="49870"/>
                </a:cubicBezTo>
                <a:close/>
                <a:moveTo>
                  <a:pt x="1" y="1"/>
                </a:moveTo>
                <a:lnTo>
                  <a:pt x="2962" y="13210"/>
                </a:lnTo>
                <a:lnTo>
                  <a:pt x="3325" y="14797"/>
                </a:lnTo>
                <a:cubicBezTo>
                  <a:pt x="3325" y="15081"/>
                  <a:pt x="3313" y="15387"/>
                  <a:pt x="3238" y="15387"/>
                </a:cubicBezTo>
                <a:cubicBezTo>
                  <a:pt x="3234" y="15387"/>
                  <a:pt x="3229" y="15386"/>
                  <a:pt x="3225" y="15384"/>
                </a:cubicBezTo>
                <a:lnTo>
                  <a:pt x="3225" y="15384"/>
                </a:lnTo>
                <a:cubicBezTo>
                  <a:pt x="3537" y="16121"/>
                  <a:pt x="3462" y="17434"/>
                  <a:pt x="3949" y="18633"/>
                </a:cubicBezTo>
                <a:cubicBezTo>
                  <a:pt x="3955" y="18699"/>
                  <a:pt x="3953" y="18723"/>
                  <a:pt x="3946" y="18723"/>
                </a:cubicBezTo>
                <a:cubicBezTo>
                  <a:pt x="3928" y="18723"/>
                  <a:pt x="3873" y="18538"/>
                  <a:pt x="3848" y="18538"/>
                </a:cubicBezTo>
                <a:cubicBezTo>
                  <a:pt x="3843" y="18538"/>
                  <a:pt x="3839" y="18548"/>
                  <a:pt x="3837" y="18571"/>
                </a:cubicBezTo>
                <a:cubicBezTo>
                  <a:pt x="3974" y="18871"/>
                  <a:pt x="4074" y="19246"/>
                  <a:pt x="4212" y="19958"/>
                </a:cubicBezTo>
                <a:lnTo>
                  <a:pt x="4174" y="19883"/>
                </a:lnTo>
                <a:lnTo>
                  <a:pt x="4174" y="19883"/>
                </a:lnTo>
                <a:cubicBezTo>
                  <a:pt x="4399" y="20870"/>
                  <a:pt x="4549" y="21583"/>
                  <a:pt x="4699" y="22332"/>
                </a:cubicBezTo>
                <a:cubicBezTo>
                  <a:pt x="4849" y="23070"/>
                  <a:pt x="4999" y="23857"/>
                  <a:pt x="5274" y="24969"/>
                </a:cubicBezTo>
                <a:lnTo>
                  <a:pt x="5312" y="24782"/>
                </a:lnTo>
                <a:cubicBezTo>
                  <a:pt x="5437" y="25257"/>
                  <a:pt x="5437" y="25369"/>
                  <a:pt x="5487" y="25594"/>
                </a:cubicBezTo>
                <a:cubicBezTo>
                  <a:pt x="5521" y="25660"/>
                  <a:pt x="5540" y="25688"/>
                  <a:pt x="5549" y="25688"/>
                </a:cubicBezTo>
                <a:cubicBezTo>
                  <a:pt x="5575" y="25688"/>
                  <a:pt x="5502" y="25435"/>
                  <a:pt x="5437" y="25182"/>
                </a:cubicBezTo>
                <a:cubicBezTo>
                  <a:pt x="5359" y="24910"/>
                  <a:pt x="5289" y="24646"/>
                  <a:pt x="5326" y="24646"/>
                </a:cubicBezTo>
                <a:cubicBezTo>
                  <a:pt x="5336" y="24646"/>
                  <a:pt x="5356" y="24669"/>
                  <a:pt x="5387" y="24719"/>
                </a:cubicBezTo>
                <a:cubicBezTo>
                  <a:pt x="5387" y="25057"/>
                  <a:pt x="5624" y="25894"/>
                  <a:pt x="5899" y="26706"/>
                </a:cubicBezTo>
                <a:cubicBezTo>
                  <a:pt x="6174" y="27506"/>
                  <a:pt x="6486" y="28268"/>
                  <a:pt x="6486" y="28506"/>
                </a:cubicBezTo>
                <a:cubicBezTo>
                  <a:pt x="6583" y="28727"/>
                  <a:pt x="6619" y="28788"/>
                  <a:pt x="6631" y="28788"/>
                </a:cubicBezTo>
                <a:cubicBezTo>
                  <a:pt x="6647" y="28788"/>
                  <a:pt x="6628" y="28694"/>
                  <a:pt x="6646" y="28694"/>
                </a:cubicBezTo>
                <a:cubicBezTo>
                  <a:pt x="6661" y="28694"/>
                  <a:pt x="6699" y="28754"/>
                  <a:pt x="6799" y="28968"/>
                </a:cubicBezTo>
                <a:lnTo>
                  <a:pt x="6836" y="29181"/>
                </a:lnTo>
                <a:cubicBezTo>
                  <a:pt x="6886" y="29218"/>
                  <a:pt x="6936" y="29268"/>
                  <a:pt x="6986" y="29318"/>
                </a:cubicBezTo>
                <a:cubicBezTo>
                  <a:pt x="7199" y="29768"/>
                  <a:pt x="7261" y="30030"/>
                  <a:pt x="7236" y="30068"/>
                </a:cubicBezTo>
                <a:lnTo>
                  <a:pt x="6999" y="29643"/>
                </a:lnTo>
                <a:lnTo>
                  <a:pt x="6999" y="29643"/>
                </a:lnTo>
                <a:cubicBezTo>
                  <a:pt x="7236" y="30268"/>
                  <a:pt x="7948" y="31242"/>
                  <a:pt x="8073" y="31430"/>
                </a:cubicBezTo>
                <a:cubicBezTo>
                  <a:pt x="7936" y="31217"/>
                  <a:pt x="7811" y="31005"/>
                  <a:pt x="7699" y="30793"/>
                </a:cubicBezTo>
                <a:lnTo>
                  <a:pt x="7699" y="30793"/>
                </a:lnTo>
                <a:cubicBezTo>
                  <a:pt x="8311" y="31742"/>
                  <a:pt x="9036" y="32630"/>
                  <a:pt x="9848" y="33417"/>
                </a:cubicBezTo>
                <a:cubicBezTo>
                  <a:pt x="10660" y="34192"/>
                  <a:pt x="11597" y="34817"/>
                  <a:pt x="12622" y="35291"/>
                </a:cubicBezTo>
                <a:lnTo>
                  <a:pt x="12510" y="35179"/>
                </a:lnTo>
                <a:lnTo>
                  <a:pt x="12510" y="35179"/>
                </a:lnTo>
                <a:cubicBezTo>
                  <a:pt x="13222" y="35491"/>
                  <a:pt x="13509" y="35616"/>
                  <a:pt x="13809" y="35741"/>
                </a:cubicBezTo>
                <a:cubicBezTo>
                  <a:pt x="14272" y="35954"/>
                  <a:pt x="14759" y="36116"/>
                  <a:pt x="15247" y="36229"/>
                </a:cubicBezTo>
                <a:lnTo>
                  <a:pt x="15184" y="36229"/>
                </a:lnTo>
                <a:cubicBezTo>
                  <a:pt x="15521" y="36291"/>
                  <a:pt x="15971" y="36379"/>
                  <a:pt x="16421" y="36479"/>
                </a:cubicBezTo>
                <a:cubicBezTo>
                  <a:pt x="16395" y="36476"/>
                  <a:pt x="16375" y="36475"/>
                  <a:pt x="16360" y="36475"/>
                </a:cubicBezTo>
                <a:cubicBezTo>
                  <a:pt x="16160" y="36475"/>
                  <a:pt x="16950" y="36675"/>
                  <a:pt x="16749" y="36675"/>
                </a:cubicBezTo>
                <a:cubicBezTo>
                  <a:pt x="16725" y="36675"/>
                  <a:pt x="16688" y="36672"/>
                  <a:pt x="16634" y="36666"/>
                </a:cubicBezTo>
                <a:lnTo>
                  <a:pt x="16634" y="36666"/>
                </a:lnTo>
                <a:cubicBezTo>
                  <a:pt x="17021" y="36729"/>
                  <a:pt x="17408" y="36766"/>
                  <a:pt x="17808" y="36779"/>
                </a:cubicBezTo>
                <a:cubicBezTo>
                  <a:pt x="17946" y="36779"/>
                  <a:pt x="18008" y="36754"/>
                  <a:pt x="18558" y="36754"/>
                </a:cubicBezTo>
                <a:lnTo>
                  <a:pt x="18808" y="36853"/>
                </a:lnTo>
                <a:cubicBezTo>
                  <a:pt x="18981" y="36838"/>
                  <a:pt x="19156" y="36831"/>
                  <a:pt x="19331" y="36831"/>
                </a:cubicBezTo>
                <a:cubicBezTo>
                  <a:pt x="19574" y="36831"/>
                  <a:pt x="19818" y="36844"/>
                  <a:pt x="20058" y="36866"/>
                </a:cubicBezTo>
                <a:cubicBezTo>
                  <a:pt x="19370" y="36866"/>
                  <a:pt x="20583" y="37016"/>
                  <a:pt x="19808" y="37028"/>
                </a:cubicBezTo>
                <a:cubicBezTo>
                  <a:pt x="21557" y="37316"/>
                  <a:pt x="22420" y="37053"/>
                  <a:pt x="23207" y="37316"/>
                </a:cubicBezTo>
                <a:cubicBezTo>
                  <a:pt x="24019" y="37178"/>
                  <a:pt x="21695" y="37128"/>
                  <a:pt x="22145" y="37116"/>
                </a:cubicBezTo>
                <a:cubicBezTo>
                  <a:pt x="21914" y="37062"/>
                  <a:pt x="22222" y="37037"/>
                  <a:pt x="22622" y="37037"/>
                </a:cubicBezTo>
                <a:cubicBezTo>
                  <a:pt x="22872" y="37037"/>
                  <a:pt x="23158" y="37047"/>
                  <a:pt x="23369" y="37066"/>
                </a:cubicBezTo>
                <a:cubicBezTo>
                  <a:pt x="23899" y="37115"/>
                  <a:pt x="24295" y="37334"/>
                  <a:pt x="25635" y="37436"/>
                </a:cubicBezTo>
                <a:lnTo>
                  <a:pt x="25635" y="37436"/>
                </a:lnTo>
                <a:cubicBezTo>
                  <a:pt x="25600" y="37435"/>
                  <a:pt x="25575" y="37435"/>
                  <a:pt x="25550" y="37435"/>
                </a:cubicBezTo>
                <a:cubicBezTo>
                  <a:pt x="25513" y="37435"/>
                  <a:pt x="25475" y="37435"/>
                  <a:pt x="25406" y="37428"/>
                </a:cubicBezTo>
                <a:lnTo>
                  <a:pt x="25406" y="37428"/>
                </a:lnTo>
                <a:cubicBezTo>
                  <a:pt x="25931" y="37516"/>
                  <a:pt x="26431" y="37441"/>
                  <a:pt x="27056" y="37578"/>
                </a:cubicBezTo>
                <a:cubicBezTo>
                  <a:pt x="27116" y="37568"/>
                  <a:pt x="27178" y="37564"/>
                  <a:pt x="27240" y="37564"/>
                </a:cubicBezTo>
                <a:cubicBezTo>
                  <a:pt x="27467" y="37564"/>
                  <a:pt x="27697" y="37617"/>
                  <a:pt x="27848" y="37617"/>
                </a:cubicBezTo>
                <a:cubicBezTo>
                  <a:pt x="27914" y="37617"/>
                  <a:pt x="27964" y="37607"/>
                  <a:pt x="27993" y="37578"/>
                </a:cubicBezTo>
                <a:cubicBezTo>
                  <a:pt x="27568" y="37516"/>
                  <a:pt x="27143" y="37478"/>
                  <a:pt x="26719" y="37441"/>
                </a:cubicBezTo>
                <a:lnTo>
                  <a:pt x="26719" y="37441"/>
                </a:lnTo>
                <a:cubicBezTo>
                  <a:pt x="27443" y="37491"/>
                  <a:pt x="28156" y="37403"/>
                  <a:pt x="29305" y="37728"/>
                </a:cubicBezTo>
                <a:cubicBezTo>
                  <a:pt x="29218" y="37728"/>
                  <a:pt x="28855" y="37691"/>
                  <a:pt x="28618" y="37678"/>
                </a:cubicBezTo>
                <a:lnTo>
                  <a:pt x="28618" y="37678"/>
                </a:lnTo>
                <a:cubicBezTo>
                  <a:pt x="28780" y="37716"/>
                  <a:pt x="28943" y="37753"/>
                  <a:pt x="29118" y="37778"/>
                </a:cubicBezTo>
                <a:cubicBezTo>
                  <a:pt x="29280" y="37803"/>
                  <a:pt x="29455" y="37841"/>
                  <a:pt x="29618" y="37903"/>
                </a:cubicBezTo>
                <a:cubicBezTo>
                  <a:pt x="29605" y="37913"/>
                  <a:pt x="29579" y="37918"/>
                  <a:pt x="29542" y="37918"/>
                </a:cubicBezTo>
                <a:cubicBezTo>
                  <a:pt x="29398" y="37918"/>
                  <a:pt x="29086" y="37850"/>
                  <a:pt x="28718" y="37791"/>
                </a:cubicBezTo>
                <a:cubicBezTo>
                  <a:pt x="28256" y="37691"/>
                  <a:pt x="27781" y="37641"/>
                  <a:pt x="27306" y="37628"/>
                </a:cubicBezTo>
                <a:lnTo>
                  <a:pt x="27306" y="37628"/>
                </a:lnTo>
                <a:cubicBezTo>
                  <a:pt x="27668" y="37728"/>
                  <a:pt x="28768" y="37753"/>
                  <a:pt x="28356" y="37841"/>
                </a:cubicBezTo>
                <a:cubicBezTo>
                  <a:pt x="28425" y="37829"/>
                  <a:pt x="28497" y="37824"/>
                  <a:pt x="28571" y="37824"/>
                </a:cubicBezTo>
                <a:cubicBezTo>
                  <a:pt x="29123" y="37824"/>
                  <a:pt x="29802" y="38119"/>
                  <a:pt x="30617" y="38241"/>
                </a:cubicBezTo>
                <a:lnTo>
                  <a:pt x="30530" y="38303"/>
                </a:lnTo>
                <a:cubicBezTo>
                  <a:pt x="30767" y="38341"/>
                  <a:pt x="30992" y="38403"/>
                  <a:pt x="31230" y="38491"/>
                </a:cubicBezTo>
                <a:cubicBezTo>
                  <a:pt x="31067" y="38466"/>
                  <a:pt x="30892" y="38441"/>
                  <a:pt x="30730" y="38428"/>
                </a:cubicBezTo>
                <a:lnTo>
                  <a:pt x="30730" y="38428"/>
                </a:lnTo>
                <a:cubicBezTo>
                  <a:pt x="31480" y="38591"/>
                  <a:pt x="32042" y="39003"/>
                  <a:pt x="32667" y="39303"/>
                </a:cubicBezTo>
                <a:cubicBezTo>
                  <a:pt x="32030" y="38953"/>
                  <a:pt x="31942" y="38915"/>
                  <a:pt x="31992" y="38890"/>
                </a:cubicBezTo>
                <a:cubicBezTo>
                  <a:pt x="32030" y="38865"/>
                  <a:pt x="32155" y="38890"/>
                  <a:pt x="31880" y="38728"/>
                </a:cubicBezTo>
                <a:lnTo>
                  <a:pt x="31880" y="38728"/>
                </a:lnTo>
                <a:cubicBezTo>
                  <a:pt x="32754" y="39065"/>
                  <a:pt x="32942" y="39278"/>
                  <a:pt x="33154" y="39478"/>
                </a:cubicBezTo>
                <a:cubicBezTo>
                  <a:pt x="33254" y="39590"/>
                  <a:pt x="33367" y="39703"/>
                  <a:pt x="33542" y="39865"/>
                </a:cubicBezTo>
                <a:cubicBezTo>
                  <a:pt x="33729" y="40028"/>
                  <a:pt x="33979" y="40228"/>
                  <a:pt x="34354" y="40578"/>
                </a:cubicBezTo>
                <a:cubicBezTo>
                  <a:pt x="34190" y="40424"/>
                  <a:pt x="33790" y="40042"/>
                  <a:pt x="33853" y="40042"/>
                </a:cubicBezTo>
                <a:cubicBezTo>
                  <a:pt x="33866" y="40042"/>
                  <a:pt x="33902" y="40060"/>
                  <a:pt x="33967" y="40103"/>
                </a:cubicBezTo>
                <a:cubicBezTo>
                  <a:pt x="34242" y="40353"/>
                  <a:pt x="34504" y="40640"/>
                  <a:pt x="34716" y="40952"/>
                </a:cubicBezTo>
                <a:cubicBezTo>
                  <a:pt x="34988" y="41258"/>
                  <a:pt x="35087" y="41356"/>
                  <a:pt x="35107" y="41356"/>
                </a:cubicBezTo>
                <a:cubicBezTo>
                  <a:pt x="35140" y="41356"/>
                  <a:pt x="34924" y="41052"/>
                  <a:pt x="34961" y="41052"/>
                </a:cubicBezTo>
                <a:cubicBezTo>
                  <a:pt x="34972" y="41052"/>
                  <a:pt x="35003" y="41076"/>
                  <a:pt x="35066" y="41140"/>
                </a:cubicBezTo>
                <a:cubicBezTo>
                  <a:pt x="35279" y="41552"/>
                  <a:pt x="35516" y="41627"/>
                  <a:pt x="35879" y="42115"/>
                </a:cubicBezTo>
                <a:lnTo>
                  <a:pt x="35816" y="42165"/>
                </a:lnTo>
                <a:cubicBezTo>
                  <a:pt x="36216" y="42839"/>
                  <a:pt x="36304" y="42914"/>
                  <a:pt x="36391" y="42964"/>
                </a:cubicBezTo>
                <a:cubicBezTo>
                  <a:pt x="36478" y="43014"/>
                  <a:pt x="36541" y="43052"/>
                  <a:pt x="36891" y="43689"/>
                </a:cubicBezTo>
                <a:lnTo>
                  <a:pt x="36466" y="43227"/>
                </a:lnTo>
                <a:lnTo>
                  <a:pt x="36891" y="43864"/>
                </a:lnTo>
                <a:lnTo>
                  <a:pt x="36728" y="43777"/>
                </a:lnTo>
                <a:lnTo>
                  <a:pt x="36728" y="43777"/>
                </a:lnTo>
                <a:cubicBezTo>
                  <a:pt x="37228" y="44451"/>
                  <a:pt x="37341" y="44676"/>
                  <a:pt x="37803" y="45376"/>
                </a:cubicBezTo>
                <a:cubicBezTo>
                  <a:pt x="37787" y="45326"/>
                  <a:pt x="37791" y="45301"/>
                  <a:pt x="37812" y="45301"/>
                </a:cubicBezTo>
                <a:cubicBezTo>
                  <a:pt x="37876" y="45301"/>
                  <a:pt x="38098" y="45519"/>
                  <a:pt x="38453" y="45939"/>
                </a:cubicBezTo>
                <a:cubicBezTo>
                  <a:pt x="38555" y="46096"/>
                  <a:pt x="38547" y="46116"/>
                  <a:pt x="38531" y="46116"/>
                </a:cubicBezTo>
                <a:cubicBezTo>
                  <a:pt x="38525" y="46116"/>
                  <a:pt x="38519" y="46114"/>
                  <a:pt x="38515" y="46114"/>
                </a:cubicBezTo>
                <a:lnTo>
                  <a:pt x="38515" y="46114"/>
                </a:lnTo>
                <a:cubicBezTo>
                  <a:pt x="38503" y="46126"/>
                  <a:pt x="38515" y="46139"/>
                  <a:pt x="38578" y="46201"/>
                </a:cubicBezTo>
                <a:cubicBezTo>
                  <a:pt x="38690" y="46313"/>
                  <a:pt x="38803" y="46438"/>
                  <a:pt x="38915" y="46551"/>
                </a:cubicBezTo>
                <a:cubicBezTo>
                  <a:pt x="38803" y="46476"/>
                  <a:pt x="38690" y="46401"/>
                  <a:pt x="38590" y="46313"/>
                </a:cubicBezTo>
                <a:cubicBezTo>
                  <a:pt x="38453" y="46189"/>
                  <a:pt x="38328" y="46039"/>
                  <a:pt x="38240" y="45876"/>
                </a:cubicBezTo>
                <a:cubicBezTo>
                  <a:pt x="38191" y="45851"/>
                  <a:pt x="38053" y="45726"/>
                  <a:pt x="38003" y="45701"/>
                </a:cubicBezTo>
                <a:lnTo>
                  <a:pt x="38003" y="45701"/>
                </a:lnTo>
                <a:cubicBezTo>
                  <a:pt x="38178" y="45964"/>
                  <a:pt x="38378" y="46214"/>
                  <a:pt x="38603" y="46438"/>
                </a:cubicBezTo>
                <a:cubicBezTo>
                  <a:pt x="38828" y="46676"/>
                  <a:pt x="39053" y="46876"/>
                  <a:pt x="39203" y="47001"/>
                </a:cubicBezTo>
                <a:cubicBezTo>
                  <a:pt x="39103" y="46901"/>
                  <a:pt x="39003" y="46801"/>
                  <a:pt x="38915" y="46701"/>
                </a:cubicBezTo>
                <a:lnTo>
                  <a:pt x="38915" y="46701"/>
                </a:lnTo>
                <a:cubicBezTo>
                  <a:pt x="39015" y="46788"/>
                  <a:pt x="39115" y="46863"/>
                  <a:pt x="39215" y="46951"/>
                </a:cubicBezTo>
                <a:lnTo>
                  <a:pt x="39528" y="47176"/>
                </a:lnTo>
                <a:cubicBezTo>
                  <a:pt x="39728" y="47326"/>
                  <a:pt x="39940" y="47451"/>
                  <a:pt x="40152" y="47588"/>
                </a:cubicBezTo>
                <a:cubicBezTo>
                  <a:pt x="40223" y="47659"/>
                  <a:pt x="40237" y="47685"/>
                  <a:pt x="40218" y="47685"/>
                </a:cubicBezTo>
                <a:cubicBezTo>
                  <a:pt x="40190" y="47685"/>
                  <a:pt x="40092" y="47628"/>
                  <a:pt x="40003" y="47576"/>
                </a:cubicBezTo>
                <a:lnTo>
                  <a:pt x="40003" y="47576"/>
                </a:lnTo>
                <a:cubicBezTo>
                  <a:pt x="40252" y="47763"/>
                  <a:pt x="40452" y="47838"/>
                  <a:pt x="40840" y="48076"/>
                </a:cubicBezTo>
                <a:cubicBezTo>
                  <a:pt x="40798" y="48076"/>
                  <a:pt x="40766" y="48083"/>
                  <a:pt x="40726" y="48083"/>
                </a:cubicBezTo>
                <a:cubicBezTo>
                  <a:pt x="40637" y="48083"/>
                  <a:pt x="40508" y="48047"/>
                  <a:pt x="40128" y="47813"/>
                </a:cubicBezTo>
                <a:lnTo>
                  <a:pt x="40128" y="47813"/>
                </a:lnTo>
                <a:cubicBezTo>
                  <a:pt x="40340" y="47951"/>
                  <a:pt x="40552" y="48063"/>
                  <a:pt x="40752" y="48188"/>
                </a:cubicBezTo>
                <a:cubicBezTo>
                  <a:pt x="40952" y="48313"/>
                  <a:pt x="41190" y="48413"/>
                  <a:pt x="41402" y="48525"/>
                </a:cubicBezTo>
                <a:cubicBezTo>
                  <a:pt x="41471" y="48583"/>
                  <a:pt x="41941" y="48883"/>
                  <a:pt x="41881" y="48883"/>
                </a:cubicBezTo>
                <a:cubicBezTo>
                  <a:pt x="41876" y="48883"/>
                  <a:pt x="41866" y="48880"/>
                  <a:pt x="41852" y="48875"/>
                </a:cubicBezTo>
                <a:lnTo>
                  <a:pt x="41852" y="48875"/>
                </a:lnTo>
                <a:cubicBezTo>
                  <a:pt x="42052" y="48975"/>
                  <a:pt x="42252" y="49063"/>
                  <a:pt x="42464" y="49138"/>
                </a:cubicBezTo>
                <a:cubicBezTo>
                  <a:pt x="42689" y="49225"/>
                  <a:pt x="42939" y="49300"/>
                  <a:pt x="43189" y="49375"/>
                </a:cubicBezTo>
                <a:cubicBezTo>
                  <a:pt x="43689" y="49525"/>
                  <a:pt x="44226" y="49663"/>
                  <a:pt x="44739" y="49813"/>
                </a:cubicBezTo>
                <a:cubicBezTo>
                  <a:pt x="44864" y="49813"/>
                  <a:pt x="44989" y="49838"/>
                  <a:pt x="45126" y="49863"/>
                </a:cubicBezTo>
                <a:cubicBezTo>
                  <a:pt x="46088" y="50100"/>
                  <a:pt x="46938" y="50312"/>
                  <a:pt x="48113" y="50337"/>
                </a:cubicBezTo>
                <a:cubicBezTo>
                  <a:pt x="48325" y="50400"/>
                  <a:pt x="48550" y="50450"/>
                  <a:pt x="48763" y="50512"/>
                </a:cubicBezTo>
                <a:cubicBezTo>
                  <a:pt x="48809" y="50514"/>
                  <a:pt x="48848" y="50514"/>
                  <a:pt x="48880" y="50514"/>
                </a:cubicBezTo>
                <a:cubicBezTo>
                  <a:pt x="49456" y="50514"/>
                  <a:pt x="48189" y="50333"/>
                  <a:pt x="49118" y="50333"/>
                </a:cubicBezTo>
                <a:cubicBezTo>
                  <a:pt x="49196" y="50333"/>
                  <a:pt x="49289" y="50335"/>
                  <a:pt x="49400" y="50337"/>
                </a:cubicBezTo>
                <a:cubicBezTo>
                  <a:pt x="50462" y="50337"/>
                  <a:pt x="49800" y="50450"/>
                  <a:pt x="50175" y="50487"/>
                </a:cubicBezTo>
                <a:cubicBezTo>
                  <a:pt x="50815" y="50407"/>
                  <a:pt x="51463" y="50367"/>
                  <a:pt x="52118" y="50367"/>
                </a:cubicBezTo>
                <a:cubicBezTo>
                  <a:pt x="52282" y="50367"/>
                  <a:pt x="52447" y="50370"/>
                  <a:pt x="52612" y="50375"/>
                </a:cubicBezTo>
                <a:cubicBezTo>
                  <a:pt x="52287" y="50412"/>
                  <a:pt x="52024" y="50400"/>
                  <a:pt x="51724" y="50412"/>
                </a:cubicBezTo>
                <a:lnTo>
                  <a:pt x="52474" y="50462"/>
                </a:lnTo>
                <a:cubicBezTo>
                  <a:pt x="51574" y="50612"/>
                  <a:pt x="50912" y="50562"/>
                  <a:pt x="51624" y="50662"/>
                </a:cubicBezTo>
                <a:cubicBezTo>
                  <a:pt x="51674" y="50537"/>
                  <a:pt x="52412" y="50512"/>
                  <a:pt x="53124" y="50475"/>
                </a:cubicBezTo>
                <a:cubicBezTo>
                  <a:pt x="53849" y="50425"/>
                  <a:pt x="54574" y="50362"/>
                  <a:pt x="54624" y="50237"/>
                </a:cubicBezTo>
                <a:lnTo>
                  <a:pt x="55111" y="50250"/>
                </a:lnTo>
                <a:cubicBezTo>
                  <a:pt x="54974" y="50262"/>
                  <a:pt x="54961" y="50275"/>
                  <a:pt x="54811" y="50287"/>
                </a:cubicBezTo>
                <a:cubicBezTo>
                  <a:pt x="54855" y="50289"/>
                  <a:pt x="54896" y="50289"/>
                  <a:pt x="54934" y="50289"/>
                </a:cubicBezTo>
                <a:cubicBezTo>
                  <a:pt x="55752" y="50289"/>
                  <a:pt x="55554" y="50047"/>
                  <a:pt x="56723" y="49975"/>
                </a:cubicBezTo>
                <a:cubicBezTo>
                  <a:pt x="56888" y="49965"/>
                  <a:pt x="57034" y="49959"/>
                  <a:pt x="57135" y="49959"/>
                </a:cubicBezTo>
                <a:cubicBezTo>
                  <a:pt x="57294" y="49959"/>
                  <a:pt x="57341" y="49974"/>
                  <a:pt x="57173" y="50013"/>
                </a:cubicBezTo>
                <a:lnTo>
                  <a:pt x="57635" y="49938"/>
                </a:lnTo>
                <a:lnTo>
                  <a:pt x="57873" y="49888"/>
                </a:lnTo>
                <a:lnTo>
                  <a:pt x="58173" y="49850"/>
                </a:lnTo>
                <a:cubicBezTo>
                  <a:pt x="58279" y="49839"/>
                  <a:pt x="58353" y="49834"/>
                  <a:pt x="58398" y="49834"/>
                </a:cubicBezTo>
                <a:cubicBezTo>
                  <a:pt x="58491" y="49834"/>
                  <a:pt x="58455" y="49854"/>
                  <a:pt x="58315" y="49870"/>
                </a:cubicBezTo>
                <a:lnTo>
                  <a:pt x="58315" y="49870"/>
                </a:lnTo>
                <a:lnTo>
                  <a:pt x="58960" y="49800"/>
                </a:lnTo>
                <a:lnTo>
                  <a:pt x="58948" y="48238"/>
                </a:lnTo>
                <a:lnTo>
                  <a:pt x="58948" y="48263"/>
                </a:lnTo>
                <a:lnTo>
                  <a:pt x="58935" y="48076"/>
                </a:lnTo>
                <a:cubicBezTo>
                  <a:pt x="58873" y="48076"/>
                  <a:pt x="58823" y="48076"/>
                  <a:pt x="58760" y="48088"/>
                </a:cubicBezTo>
                <a:lnTo>
                  <a:pt x="58373" y="48163"/>
                </a:lnTo>
                <a:lnTo>
                  <a:pt x="57723" y="48275"/>
                </a:lnTo>
                <a:cubicBezTo>
                  <a:pt x="57360" y="48275"/>
                  <a:pt x="57898" y="48238"/>
                  <a:pt x="57823" y="48213"/>
                </a:cubicBezTo>
                <a:lnTo>
                  <a:pt x="57823" y="48213"/>
                </a:lnTo>
                <a:lnTo>
                  <a:pt x="57023" y="48350"/>
                </a:lnTo>
                <a:cubicBezTo>
                  <a:pt x="56861" y="48338"/>
                  <a:pt x="56936" y="48300"/>
                  <a:pt x="57123" y="48250"/>
                </a:cubicBezTo>
                <a:cubicBezTo>
                  <a:pt x="57223" y="48238"/>
                  <a:pt x="57348" y="48213"/>
                  <a:pt x="57485" y="48201"/>
                </a:cubicBezTo>
                <a:lnTo>
                  <a:pt x="57685" y="48176"/>
                </a:lnTo>
                <a:lnTo>
                  <a:pt x="57960" y="48138"/>
                </a:lnTo>
                <a:lnTo>
                  <a:pt x="57760" y="48126"/>
                </a:lnTo>
                <a:lnTo>
                  <a:pt x="57648" y="48113"/>
                </a:lnTo>
                <a:cubicBezTo>
                  <a:pt x="57573" y="48101"/>
                  <a:pt x="57510" y="48101"/>
                  <a:pt x="57448" y="48101"/>
                </a:cubicBezTo>
                <a:cubicBezTo>
                  <a:pt x="57323" y="48113"/>
                  <a:pt x="57198" y="48126"/>
                  <a:pt x="57073" y="48151"/>
                </a:cubicBezTo>
                <a:cubicBezTo>
                  <a:pt x="56657" y="48238"/>
                  <a:pt x="56231" y="48278"/>
                  <a:pt x="55803" y="48278"/>
                </a:cubicBezTo>
                <a:cubicBezTo>
                  <a:pt x="55743" y="48278"/>
                  <a:pt x="55683" y="48277"/>
                  <a:pt x="55623" y="48275"/>
                </a:cubicBezTo>
                <a:lnTo>
                  <a:pt x="56373" y="48188"/>
                </a:lnTo>
                <a:cubicBezTo>
                  <a:pt x="56199" y="48153"/>
                  <a:pt x="56015" y="48143"/>
                  <a:pt x="55814" y="48143"/>
                </a:cubicBezTo>
                <a:cubicBezTo>
                  <a:pt x="55506" y="48143"/>
                  <a:pt x="55155" y="48167"/>
                  <a:pt x="54730" y="48167"/>
                </a:cubicBezTo>
                <a:cubicBezTo>
                  <a:pt x="54636" y="48167"/>
                  <a:pt x="54538" y="48166"/>
                  <a:pt x="54436" y="48163"/>
                </a:cubicBezTo>
                <a:lnTo>
                  <a:pt x="54436" y="48163"/>
                </a:lnTo>
                <a:cubicBezTo>
                  <a:pt x="54649" y="48201"/>
                  <a:pt x="56161" y="48250"/>
                  <a:pt x="55299" y="48375"/>
                </a:cubicBezTo>
                <a:cubicBezTo>
                  <a:pt x="54949" y="48375"/>
                  <a:pt x="54611" y="48413"/>
                  <a:pt x="54274" y="48475"/>
                </a:cubicBezTo>
                <a:cubicBezTo>
                  <a:pt x="54269" y="48440"/>
                  <a:pt x="54188" y="48427"/>
                  <a:pt x="54056" y="48427"/>
                </a:cubicBezTo>
                <a:cubicBezTo>
                  <a:pt x="53866" y="48427"/>
                  <a:pt x="53568" y="48453"/>
                  <a:pt x="53237" y="48475"/>
                </a:cubicBezTo>
                <a:lnTo>
                  <a:pt x="53274" y="48363"/>
                </a:lnTo>
                <a:lnTo>
                  <a:pt x="53274" y="48363"/>
                </a:lnTo>
                <a:cubicBezTo>
                  <a:pt x="52662" y="48425"/>
                  <a:pt x="52712" y="48475"/>
                  <a:pt x="52349" y="48538"/>
                </a:cubicBezTo>
                <a:cubicBezTo>
                  <a:pt x="52305" y="48539"/>
                  <a:pt x="52262" y="48539"/>
                  <a:pt x="52222" y="48539"/>
                </a:cubicBezTo>
                <a:cubicBezTo>
                  <a:pt x="51642" y="48539"/>
                  <a:pt x="51501" y="48459"/>
                  <a:pt x="51350" y="48400"/>
                </a:cubicBezTo>
                <a:cubicBezTo>
                  <a:pt x="50262" y="48400"/>
                  <a:pt x="52112" y="48525"/>
                  <a:pt x="50812" y="48563"/>
                </a:cubicBezTo>
                <a:cubicBezTo>
                  <a:pt x="50362" y="48544"/>
                  <a:pt x="49978" y="48541"/>
                  <a:pt x="49570" y="48541"/>
                </a:cubicBezTo>
                <a:cubicBezTo>
                  <a:pt x="49366" y="48541"/>
                  <a:pt x="49157" y="48542"/>
                  <a:pt x="48930" y="48542"/>
                </a:cubicBezTo>
                <a:cubicBezTo>
                  <a:pt x="48703" y="48542"/>
                  <a:pt x="48460" y="48541"/>
                  <a:pt x="48188" y="48538"/>
                </a:cubicBezTo>
                <a:cubicBezTo>
                  <a:pt x="47563" y="48438"/>
                  <a:pt x="48300" y="48475"/>
                  <a:pt x="48075" y="48425"/>
                </a:cubicBezTo>
                <a:lnTo>
                  <a:pt x="48075" y="48425"/>
                </a:lnTo>
                <a:lnTo>
                  <a:pt x="47513" y="48463"/>
                </a:lnTo>
                <a:cubicBezTo>
                  <a:pt x="47376" y="48438"/>
                  <a:pt x="47413" y="48413"/>
                  <a:pt x="47438" y="48400"/>
                </a:cubicBezTo>
                <a:cubicBezTo>
                  <a:pt x="47399" y="48398"/>
                  <a:pt x="47366" y="48397"/>
                  <a:pt x="47338" y="48397"/>
                </a:cubicBezTo>
                <a:cubicBezTo>
                  <a:pt x="47109" y="48397"/>
                  <a:pt x="47221" y="48461"/>
                  <a:pt x="46991" y="48461"/>
                </a:cubicBezTo>
                <a:cubicBezTo>
                  <a:pt x="46918" y="48461"/>
                  <a:pt x="46812" y="48454"/>
                  <a:pt x="46651" y="48438"/>
                </a:cubicBezTo>
                <a:cubicBezTo>
                  <a:pt x="46632" y="48446"/>
                  <a:pt x="46606" y="48450"/>
                  <a:pt x="46574" y="48450"/>
                </a:cubicBezTo>
                <a:cubicBezTo>
                  <a:pt x="46412" y="48450"/>
                  <a:pt x="46089" y="48353"/>
                  <a:pt x="45714" y="48238"/>
                </a:cubicBezTo>
                <a:cubicBezTo>
                  <a:pt x="45476" y="48176"/>
                  <a:pt x="45239" y="48088"/>
                  <a:pt x="44989" y="48013"/>
                </a:cubicBezTo>
                <a:cubicBezTo>
                  <a:pt x="44751" y="47938"/>
                  <a:pt x="44514" y="47888"/>
                  <a:pt x="44276" y="47851"/>
                </a:cubicBezTo>
                <a:cubicBezTo>
                  <a:pt x="44064" y="47738"/>
                  <a:pt x="44389" y="47813"/>
                  <a:pt x="44339" y="47751"/>
                </a:cubicBezTo>
                <a:cubicBezTo>
                  <a:pt x="43739" y="47601"/>
                  <a:pt x="43477" y="47513"/>
                  <a:pt x="43252" y="47438"/>
                </a:cubicBezTo>
                <a:cubicBezTo>
                  <a:pt x="43127" y="47401"/>
                  <a:pt x="43027" y="47363"/>
                  <a:pt x="42889" y="47326"/>
                </a:cubicBezTo>
                <a:cubicBezTo>
                  <a:pt x="42739" y="47276"/>
                  <a:pt x="42577" y="47226"/>
                  <a:pt x="42327" y="47126"/>
                </a:cubicBezTo>
                <a:lnTo>
                  <a:pt x="41952" y="46888"/>
                </a:lnTo>
                <a:lnTo>
                  <a:pt x="41602" y="46626"/>
                </a:lnTo>
                <a:lnTo>
                  <a:pt x="41602" y="46626"/>
                </a:lnTo>
                <a:cubicBezTo>
                  <a:pt x="41769" y="46759"/>
                  <a:pt x="41797" y="46815"/>
                  <a:pt x="41734" y="46815"/>
                </a:cubicBezTo>
                <a:cubicBezTo>
                  <a:pt x="41702" y="46815"/>
                  <a:pt x="41648" y="46801"/>
                  <a:pt x="41577" y="46776"/>
                </a:cubicBezTo>
                <a:cubicBezTo>
                  <a:pt x="41277" y="46651"/>
                  <a:pt x="40977" y="46501"/>
                  <a:pt x="40702" y="46326"/>
                </a:cubicBezTo>
                <a:lnTo>
                  <a:pt x="40702" y="46326"/>
                </a:lnTo>
                <a:lnTo>
                  <a:pt x="40777" y="46401"/>
                </a:lnTo>
                <a:cubicBezTo>
                  <a:pt x="40702" y="46338"/>
                  <a:pt x="40627" y="46289"/>
                  <a:pt x="40565" y="46239"/>
                </a:cubicBezTo>
                <a:lnTo>
                  <a:pt x="40565" y="46239"/>
                </a:lnTo>
                <a:cubicBezTo>
                  <a:pt x="40615" y="46276"/>
                  <a:pt x="40652" y="46301"/>
                  <a:pt x="40702" y="46326"/>
                </a:cubicBezTo>
                <a:cubicBezTo>
                  <a:pt x="40677" y="46301"/>
                  <a:pt x="40640" y="46264"/>
                  <a:pt x="40615" y="46226"/>
                </a:cubicBezTo>
                <a:lnTo>
                  <a:pt x="40615" y="46226"/>
                </a:lnTo>
                <a:cubicBezTo>
                  <a:pt x="40804" y="46325"/>
                  <a:pt x="40994" y="46399"/>
                  <a:pt x="41085" y="46399"/>
                </a:cubicBezTo>
                <a:cubicBezTo>
                  <a:pt x="41120" y="46399"/>
                  <a:pt x="41140" y="46388"/>
                  <a:pt x="41140" y="46363"/>
                </a:cubicBezTo>
                <a:cubicBezTo>
                  <a:pt x="41027" y="46301"/>
                  <a:pt x="40915" y="46239"/>
                  <a:pt x="40827" y="46164"/>
                </a:cubicBezTo>
                <a:lnTo>
                  <a:pt x="40827" y="46164"/>
                </a:lnTo>
                <a:cubicBezTo>
                  <a:pt x="40867" y="46179"/>
                  <a:pt x="40901" y="46195"/>
                  <a:pt x="40915" y="46195"/>
                </a:cubicBezTo>
                <a:cubicBezTo>
                  <a:pt x="40923" y="46195"/>
                  <a:pt x="40924" y="46190"/>
                  <a:pt x="40915" y="46176"/>
                </a:cubicBezTo>
                <a:cubicBezTo>
                  <a:pt x="40827" y="46114"/>
                  <a:pt x="40727" y="46051"/>
                  <a:pt x="40627" y="45989"/>
                </a:cubicBezTo>
                <a:cubicBezTo>
                  <a:pt x="40590" y="45901"/>
                  <a:pt x="40540" y="45826"/>
                  <a:pt x="40515" y="45726"/>
                </a:cubicBezTo>
                <a:lnTo>
                  <a:pt x="40427" y="45726"/>
                </a:lnTo>
                <a:cubicBezTo>
                  <a:pt x="40090" y="45376"/>
                  <a:pt x="39765" y="44989"/>
                  <a:pt x="39478" y="44589"/>
                </a:cubicBezTo>
                <a:cubicBezTo>
                  <a:pt x="38565" y="43702"/>
                  <a:pt x="37766" y="42714"/>
                  <a:pt x="37091" y="41627"/>
                </a:cubicBezTo>
                <a:lnTo>
                  <a:pt x="37091" y="41627"/>
                </a:lnTo>
                <a:cubicBezTo>
                  <a:pt x="37193" y="41729"/>
                  <a:pt x="37247" y="41765"/>
                  <a:pt x="37277" y="41765"/>
                </a:cubicBezTo>
                <a:cubicBezTo>
                  <a:pt x="37340" y="41765"/>
                  <a:pt x="37303" y="41615"/>
                  <a:pt x="37378" y="41590"/>
                </a:cubicBezTo>
                <a:cubicBezTo>
                  <a:pt x="37540" y="42063"/>
                  <a:pt x="38112" y="42735"/>
                  <a:pt x="38586" y="43494"/>
                </a:cubicBezTo>
                <a:lnTo>
                  <a:pt x="38586" y="43494"/>
                </a:lnTo>
                <a:cubicBezTo>
                  <a:pt x="38438" y="43256"/>
                  <a:pt x="38421" y="43181"/>
                  <a:pt x="38447" y="43181"/>
                </a:cubicBezTo>
                <a:cubicBezTo>
                  <a:pt x="38464" y="43181"/>
                  <a:pt x="38499" y="43213"/>
                  <a:pt x="38528" y="43252"/>
                </a:cubicBezTo>
                <a:cubicBezTo>
                  <a:pt x="38216" y="42814"/>
                  <a:pt x="37903" y="42377"/>
                  <a:pt x="37591" y="41927"/>
                </a:cubicBezTo>
                <a:cubicBezTo>
                  <a:pt x="37678" y="41915"/>
                  <a:pt x="37466" y="41602"/>
                  <a:pt x="37253" y="41215"/>
                </a:cubicBezTo>
                <a:lnTo>
                  <a:pt x="37253" y="41215"/>
                </a:lnTo>
                <a:cubicBezTo>
                  <a:pt x="37256" y="41260"/>
                  <a:pt x="37248" y="41281"/>
                  <a:pt x="37229" y="41281"/>
                </a:cubicBezTo>
                <a:cubicBezTo>
                  <a:pt x="37171" y="41281"/>
                  <a:pt x="37015" y="41080"/>
                  <a:pt x="36816" y="40815"/>
                </a:cubicBezTo>
                <a:cubicBezTo>
                  <a:pt x="36553" y="40465"/>
                  <a:pt x="36266" y="40128"/>
                  <a:pt x="35954" y="39815"/>
                </a:cubicBezTo>
                <a:cubicBezTo>
                  <a:pt x="35956" y="39804"/>
                  <a:pt x="35964" y="39796"/>
                  <a:pt x="35978" y="39796"/>
                </a:cubicBezTo>
                <a:cubicBezTo>
                  <a:pt x="36042" y="39796"/>
                  <a:pt x="36234" y="39938"/>
                  <a:pt x="36641" y="40478"/>
                </a:cubicBezTo>
                <a:cubicBezTo>
                  <a:pt x="36466" y="40165"/>
                  <a:pt x="36229" y="39903"/>
                  <a:pt x="35941" y="39703"/>
                </a:cubicBezTo>
                <a:cubicBezTo>
                  <a:pt x="35661" y="39508"/>
                  <a:pt x="35404" y="39289"/>
                  <a:pt x="35183" y="39035"/>
                </a:cubicBezTo>
                <a:lnTo>
                  <a:pt x="35183" y="39035"/>
                </a:lnTo>
                <a:cubicBezTo>
                  <a:pt x="35184" y="39035"/>
                  <a:pt x="35184" y="39036"/>
                  <a:pt x="35185" y="39037"/>
                </a:cubicBezTo>
                <a:lnTo>
                  <a:pt x="35185" y="39037"/>
                </a:lnTo>
                <a:cubicBezTo>
                  <a:pt x="35179" y="39030"/>
                  <a:pt x="35173" y="39023"/>
                  <a:pt x="35166" y="39015"/>
                </a:cubicBezTo>
                <a:lnTo>
                  <a:pt x="35166" y="39015"/>
                </a:lnTo>
                <a:cubicBezTo>
                  <a:pt x="35172" y="39022"/>
                  <a:pt x="35177" y="39028"/>
                  <a:pt x="35183" y="39035"/>
                </a:cubicBezTo>
                <a:lnTo>
                  <a:pt x="35183" y="39035"/>
                </a:lnTo>
                <a:cubicBezTo>
                  <a:pt x="35037" y="38910"/>
                  <a:pt x="34879" y="38769"/>
                  <a:pt x="34741" y="38653"/>
                </a:cubicBezTo>
                <a:cubicBezTo>
                  <a:pt x="34537" y="38481"/>
                  <a:pt x="34388" y="38355"/>
                  <a:pt x="34430" y="38355"/>
                </a:cubicBezTo>
                <a:cubicBezTo>
                  <a:pt x="34433" y="38355"/>
                  <a:pt x="34435" y="38356"/>
                  <a:pt x="34439" y="38356"/>
                </a:cubicBezTo>
                <a:lnTo>
                  <a:pt x="34439" y="38356"/>
                </a:lnTo>
                <a:cubicBezTo>
                  <a:pt x="34172" y="38159"/>
                  <a:pt x="33903" y="37979"/>
                  <a:pt x="33617" y="37816"/>
                </a:cubicBezTo>
                <a:cubicBezTo>
                  <a:pt x="33217" y="37591"/>
                  <a:pt x="32817" y="37391"/>
                  <a:pt x="32392" y="37228"/>
                </a:cubicBezTo>
                <a:cubicBezTo>
                  <a:pt x="31677" y="36942"/>
                  <a:pt x="31039" y="36782"/>
                  <a:pt x="30820" y="36782"/>
                </a:cubicBezTo>
                <a:cubicBezTo>
                  <a:pt x="30790" y="36782"/>
                  <a:pt x="30768" y="36785"/>
                  <a:pt x="30755" y="36791"/>
                </a:cubicBezTo>
                <a:cubicBezTo>
                  <a:pt x="30842" y="36716"/>
                  <a:pt x="30942" y="36679"/>
                  <a:pt x="31055" y="36654"/>
                </a:cubicBezTo>
                <a:cubicBezTo>
                  <a:pt x="30635" y="36615"/>
                  <a:pt x="30222" y="36599"/>
                  <a:pt x="29805" y="36599"/>
                </a:cubicBezTo>
                <a:cubicBezTo>
                  <a:pt x="29677" y="36599"/>
                  <a:pt x="29548" y="36601"/>
                  <a:pt x="29418" y="36604"/>
                </a:cubicBezTo>
                <a:cubicBezTo>
                  <a:pt x="29168" y="36554"/>
                  <a:pt x="28930" y="36504"/>
                  <a:pt x="28681" y="36466"/>
                </a:cubicBezTo>
                <a:cubicBezTo>
                  <a:pt x="28630" y="36334"/>
                  <a:pt x="28537" y="36193"/>
                  <a:pt x="28918" y="36193"/>
                </a:cubicBezTo>
                <a:cubicBezTo>
                  <a:pt x="29004" y="36193"/>
                  <a:pt x="29115" y="36200"/>
                  <a:pt x="29255" y="36216"/>
                </a:cubicBezTo>
                <a:cubicBezTo>
                  <a:pt x="28805" y="36091"/>
                  <a:pt x="28356" y="36016"/>
                  <a:pt x="27893" y="35991"/>
                </a:cubicBezTo>
                <a:lnTo>
                  <a:pt x="27893" y="35991"/>
                </a:lnTo>
                <a:cubicBezTo>
                  <a:pt x="28094" y="36038"/>
                  <a:pt x="28362" y="36231"/>
                  <a:pt x="28148" y="36231"/>
                </a:cubicBezTo>
                <a:cubicBezTo>
                  <a:pt x="28136" y="36231"/>
                  <a:pt x="28122" y="36230"/>
                  <a:pt x="28106" y="36229"/>
                </a:cubicBezTo>
                <a:cubicBezTo>
                  <a:pt x="27340" y="35982"/>
                  <a:pt x="27563" y="36064"/>
                  <a:pt x="26641" y="35849"/>
                </a:cubicBezTo>
                <a:lnTo>
                  <a:pt x="26641" y="35849"/>
                </a:lnTo>
                <a:cubicBezTo>
                  <a:pt x="26854" y="35908"/>
                  <a:pt x="26611" y="36026"/>
                  <a:pt x="26231" y="36026"/>
                </a:cubicBezTo>
                <a:cubicBezTo>
                  <a:pt x="26172" y="36026"/>
                  <a:pt x="26109" y="36023"/>
                  <a:pt x="26044" y="36016"/>
                </a:cubicBezTo>
                <a:cubicBezTo>
                  <a:pt x="26126" y="35993"/>
                  <a:pt x="26031" y="35837"/>
                  <a:pt x="26176" y="35818"/>
                </a:cubicBezTo>
                <a:lnTo>
                  <a:pt x="26176" y="35818"/>
                </a:lnTo>
                <a:cubicBezTo>
                  <a:pt x="25766" y="35843"/>
                  <a:pt x="25356" y="35879"/>
                  <a:pt x="24946" y="35915"/>
                </a:cubicBezTo>
                <a:lnTo>
                  <a:pt x="24946" y="35915"/>
                </a:lnTo>
                <a:cubicBezTo>
                  <a:pt x="25236" y="35887"/>
                  <a:pt x="25002" y="35753"/>
                  <a:pt x="24732" y="35679"/>
                </a:cubicBezTo>
                <a:lnTo>
                  <a:pt x="24732" y="35679"/>
                </a:lnTo>
                <a:cubicBezTo>
                  <a:pt x="24749" y="35684"/>
                  <a:pt x="24740" y="35686"/>
                  <a:pt x="24710" y="35686"/>
                </a:cubicBezTo>
                <a:cubicBezTo>
                  <a:pt x="24528" y="35686"/>
                  <a:pt x="23598" y="35604"/>
                  <a:pt x="23319" y="35604"/>
                </a:cubicBezTo>
                <a:lnTo>
                  <a:pt x="23844" y="35679"/>
                </a:lnTo>
                <a:cubicBezTo>
                  <a:pt x="23631" y="35662"/>
                  <a:pt x="23450" y="35655"/>
                  <a:pt x="23291" y="35655"/>
                </a:cubicBezTo>
                <a:cubicBezTo>
                  <a:pt x="22544" y="35655"/>
                  <a:pt x="22298" y="35811"/>
                  <a:pt x="21543" y="35811"/>
                </a:cubicBezTo>
                <a:cubicBezTo>
                  <a:pt x="21398" y="35811"/>
                  <a:pt x="21234" y="35805"/>
                  <a:pt x="21045" y="35791"/>
                </a:cubicBezTo>
                <a:cubicBezTo>
                  <a:pt x="21207" y="35754"/>
                  <a:pt x="21470" y="35566"/>
                  <a:pt x="20770" y="35491"/>
                </a:cubicBezTo>
                <a:cubicBezTo>
                  <a:pt x="20395" y="35579"/>
                  <a:pt x="20033" y="35654"/>
                  <a:pt x="19658" y="35716"/>
                </a:cubicBezTo>
                <a:cubicBezTo>
                  <a:pt x="19121" y="35666"/>
                  <a:pt x="18596" y="35604"/>
                  <a:pt x="18071" y="35529"/>
                </a:cubicBezTo>
                <a:lnTo>
                  <a:pt x="18358" y="35516"/>
                </a:lnTo>
                <a:lnTo>
                  <a:pt x="20070" y="35404"/>
                </a:lnTo>
                <a:cubicBezTo>
                  <a:pt x="19545" y="35316"/>
                  <a:pt x="19933" y="35329"/>
                  <a:pt x="19146" y="35254"/>
                </a:cubicBezTo>
                <a:cubicBezTo>
                  <a:pt x="19029" y="35215"/>
                  <a:pt x="19102" y="35203"/>
                  <a:pt x="19238" y="35203"/>
                </a:cubicBezTo>
                <a:cubicBezTo>
                  <a:pt x="19410" y="35203"/>
                  <a:pt x="19683" y="35222"/>
                  <a:pt x="19808" y="35229"/>
                </a:cubicBezTo>
                <a:cubicBezTo>
                  <a:pt x="19208" y="35166"/>
                  <a:pt x="18608" y="35079"/>
                  <a:pt x="18021" y="34979"/>
                </a:cubicBezTo>
                <a:lnTo>
                  <a:pt x="18021" y="34979"/>
                </a:lnTo>
                <a:cubicBezTo>
                  <a:pt x="18033" y="35010"/>
                  <a:pt x="17955" y="35023"/>
                  <a:pt x="17830" y="35023"/>
                </a:cubicBezTo>
                <a:cubicBezTo>
                  <a:pt x="17705" y="35023"/>
                  <a:pt x="17533" y="35010"/>
                  <a:pt x="17358" y="34991"/>
                </a:cubicBezTo>
                <a:cubicBezTo>
                  <a:pt x="17129" y="34967"/>
                  <a:pt x="16904" y="34937"/>
                  <a:pt x="16784" y="34937"/>
                </a:cubicBezTo>
                <a:cubicBezTo>
                  <a:pt x="16722" y="34937"/>
                  <a:pt x="16688" y="34945"/>
                  <a:pt x="16696" y="34966"/>
                </a:cubicBezTo>
                <a:cubicBezTo>
                  <a:pt x="17346" y="35054"/>
                  <a:pt x="17996" y="35129"/>
                  <a:pt x="18646" y="35166"/>
                </a:cubicBezTo>
                <a:cubicBezTo>
                  <a:pt x="18681" y="35226"/>
                  <a:pt x="18414" y="35275"/>
                  <a:pt x="17988" y="35275"/>
                </a:cubicBezTo>
                <a:cubicBezTo>
                  <a:pt x="17523" y="35275"/>
                  <a:pt x="16867" y="35217"/>
                  <a:pt x="16209" y="35054"/>
                </a:cubicBezTo>
                <a:cubicBezTo>
                  <a:pt x="15896" y="34929"/>
                  <a:pt x="16484" y="34904"/>
                  <a:pt x="16471" y="34854"/>
                </a:cubicBezTo>
                <a:cubicBezTo>
                  <a:pt x="16034" y="34817"/>
                  <a:pt x="15596" y="34717"/>
                  <a:pt x="15172" y="34567"/>
                </a:cubicBezTo>
                <a:lnTo>
                  <a:pt x="15172" y="34567"/>
                </a:lnTo>
                <a:cubicBezTo>
                  <a:pt x="15346" y="34604"/>
                  <a:pt x="15534" y="34629"/>
                  <a:pt x="15709" y="34654"/>
                </a:cubicBezTo>
                <a:cubicBezTo>
                  <a:pt x="15047" y="34429"/>
                  <a:pt x="14547" y="34479"/>
                  <a:pt x="13809" y="34042"/>
                </a:cubicBezTo>
                <a:cubicBezTo>
                  <a:pt x="13547" y="33934"/>
                  <a:pt x="13125" y="33577"/>
                  <a:pt x="13022" y="33577"/>
                </a:cubicBezTo>
                <a:cubicBezTo>
                  <a:pt x="13017" y="33577"/>
                  <a:pt x="13013" y="33578"/>
                  <a:pt x="13010" y="33579"/>
                </a:cubicBezTo>
                <a:cubicBezTo>
                  <a:pt x="13222" y="33779"/>
                  <a:pt x="13285" y="34004"/>
                  <a:pt x="13222" y="34154"/>
                </a:cubicBezTo>
                <a:cubicBezTo>
                  <a:pt x="12910" y="34004"/>
                  <a:pt x="12610" y="33829"/>
                  <a:pt x="12322" y="33654"/>
                </a:cubicBezTo>
                <a:lnTo>
                  <a:pt x="12372" y="33642"/>
                </a:lnTo>
                <a:lnTo>
                  <a:pt x="12210" y="33542"/>
                </a:lnTo>
                <a:lnTo>
                  <a:pt x="12197" y="33579"/>
                </a:lnTo>
                <a:cubicBezTo>
                  <a:pt x="11897" y="33392"/>
                  <a:pt x="11610" y="33192"/>
                  <a:pt x="11335" y="32967"/>
                </a:cubicBezTo>
                <a:cubicBezTo>
                  <a:pt x="11335" y="32952"/>
                  <a:pt x="11347" y="32946"/>
                  <a:pt x="11367" y="32946"/>
                </a:cubicBezTo>
                <a:cubicBezTo>
                  <a:pt x="11416" y="32946"/>
                  <a:pt x="11513" y="32982"/>
                  <a:pt x="11610" y="33017"/>
                </a:cubicBezTo>
                <a:cubicBezTo>
                  <a:pt x="11712" y="33051"/>
                  <a:pt x="11817" y="33085"/>
                  <a:pt x="11870" y="33085"/>
                </a:cubicBezTo>
                <a:cubicBezTo>
                  <a:pt x="11915" y="33085"/>
                  <a:pt x="11923" y="33061"/>
                  <a:pt x="11860" y="32992"/>
                </a:cubicBezTo>
                <a:cubicBezTo>
                  <a:pt x="11722" y="32955"/>
                  <a:pt x="11610" y="32892"/>
                  <a:pt x="11498" y="32817"/>
                </a:cubicBezTo>
                <a:cubicBezTo>
                  <a:pt x="11273" y="32605"/>
                  <a:pt x="11647" y="32817"/>
                  <a:pt x="11135" y="32405"/>
                </a:cubicBezTo>
                <a:cubicBezTo>
                  <a:pt x="11133" y="32405"/>
                  <a:pt x="11131" y="32405"/>
                  <a:pt x="11128" y="32405"/>
                </a:cubicBezTo>
                <a:cubicBezTo>
                  <a:pt x="10997" y="32405"/>
                  <a:pt x="10585" y="31938"/>
                  <a:pt x="10575" y="31938"/>
                </a:cubicBezTo>
                <a:lnTo>
                  <a:pt x="10575" y="31938"/>
                </a:lnTo>
                <a:cubicBezTo>
                  <a:pt x="10570" y="31938"/>
                  <a:pt x="10639" y="32023"/>
                  <a:pt x="10835" y="32267"/>
                </a:cubicBezTo>
                <a:cubicBezTo>
                  <a:pt x="10660" y="32117"/>
                  <a:pt x="10498" y="31955"/>
                  <a:pt x="10348" y="31780"/>
                </a:cubicBezTo>
                <a:lnTo>
                  <a:pt x="9860" y="31167"/>
                </a:lnTo>
                <a:lnTo>
                  <a:pt x="9860" y="31167"/>
                </a:lnTo>
                <a:cubicBezTo>
                  <a:pt x="9872" y="31206"/>
                  <a:pt x="9866" y="31223"/>
                  <a:pt x="9845" y="31223"/>
                </a:cubicBezTo>
                <a:cubicBezTo>
                  <a:pt x="9799" y="31223"/>
                  <a:pt x="9679" y="31135"/>
                  <a:pt x="9523" y="31005"/>
                </a:cubicBezTo>
                <a:cubicBezTo>
                  <a:pt x="9448" y="30943"/>
                  <a:pt x="9373" y="30868"/>
                  <a:pt x="9311" y="30793"/>
                </a:cubicBezTo>
                <a:cubicBezTo>
                  <a:pt x="9136" y="30555"/>
                  <a:pt x="8961" y="30305"/>
                  <a:pt x="8811" y="30055"/>
                </a:cubicBezTo>
                <a:lnTo>
                  <a:pt x="8798" y="30018"/>
                </a:lnTo>
                <a:cubicBezTo>
                  <a:pt x="8498" y="29518"/>
                  <a:pt x="8236" y="29006"/>
                  <a:pt x="8011" y="28481"/>
                </a:cubicBezTo>
                <a:cubicBezTo>
                  <a:pt x="7811" y="28006"/>
                  <a:pt x="7624" y="27543"/>
                  <a:pt x="7411" y="26931"/>
                </a:cubicBezTo>
                <a:cubicBezTo>
                  <a:pt x="7401" y="26826"/>
                  <a:pt x="7275" y="26393"/>
                  <a:pt x="7317" y="26393"/>
                </a:cubicBezTo>
                <a:cubicBezTo>
                  <a:pt x="7325" y="26393"/>
                  <a:pt x="7339" y="26408"/>
                  <a:pt x="7361" y="26444"/>
                </a:cubicBezTo>
                <a:cubicBezTo>
                  <a:pt x="7236" y="26231"/>
                  <a:pt x="7136" y="25994"/>
                  <a:pt x="7061" y="25756"/>
                </a:cubicBezTo>
                <a:cubicBezTo>
                  <a:pt x="7036" y="25608"/>
                  <a:pt x="7033" y="25551"/>
                  <a:pt x="7042" y="25551"/>
                </a:cubicBezTo>
                <a:lnTo>
                  <a:pt x="7042" y="25551"/>
                </a:lnTo>
                <a:cubicBezTo>
                  <a:pt x="7073" y="25551"/>
                  <a:pt x="7242" y="26140"/>
                  <a:pt x="7283" y="26140"/>
                </a:cubicBezTo>
                <a:cubicBezTo>
                  <a:pt x="7294" y="26140"/>
                  <a:pt x="7296" y="26102"/>
                  <a:pt x="7286" y="26006"/>
                </a:cubicBezTo>
                <a:cubicBezTo>
                  <a:pt x="7199" y="25981"/>
                  <a:pt x="6886" y="25069"/>
                  <a:pt x="6699" y="24532"/>
                </a:cubicBezTo>
                <a:lnTo>
                  <a:pt x="6699" y="24532"/>
                </a:lnTo>
                <a:cubicBezTo>
                  <a:pt x="6636" y="24732"/>
                  <a:pt x="7036" y="25781"/>
                  <a:pt x="7261" y="26306"/>
                </a:cubicBezTo>
                <a:cubicBezTo>
                  <a:pt x="7259" y="26307"/>
                  <a:pt x="7256" y="26307"/>
                  <a:pt x="7254" y="26307"/>
                </a:cubicBezTo>
                <a:cubicBezTo>
                  <a:pt x="7213" y="26307"/>
                  <a:pt x="7129" y="26220"/>
                  <a:pt x="7024" y="26044"/>
                </a:cubicBezTo>
                <a:cubicBezTo>
                  <a:pt x="6724" y="25132"/>
                  <a:pt x="6461" y="24194"/>
                  <a:pt x="6236" y="23257"/>
                </a:cubicBezTo>
                <a:cubicBezTo>
                  <a:pt x="6161" y="22920"/>
                  <a:pt x="6086" y="22582"/>
                  <a:pt x="5999" y="22245"/>
                </a:cubicBezTo>
                <a:cubicBezTo>
                  <a:pt x="5899" y="21508"/>
                  <a:pt x="5262" y="18971"/>
                  <a:pt x="5012" y="17534"/>
                </a:cubicBezTo>
                <a:cubicBezTo>
                  <a:pt x="4949" y="17346"/>
                  <a:pt x="4887" y="17159"/>
                  <a:pt x="4812" y="16984"/>
                </a:cubicBezTo>
                <a:cubicBezTo>
                  <a:pt x="4749" y="16696"/>
                  <a:pt x="4687" y="16396"/>
                  <a:pt x="4612" y="16096"/>
                </a:cubicBezTo>
                <a:lnTo>
                  <a:pt x="3675" y="11835"/>
                </a:lnTo>
                <a:lnTo>
                  <a:pt x="3675" y="11835"/>
                </a:lnTo>
                <a:cubicBezTo>
                  <a:pt x="3680" y="11840"/>
                  <a:pt x="3685" y="11843"/>
                  <a:pt x="3690" y="11843"/>
                </a:cubicBezTo>
                <a:cubicBezTo>
                  <a:pt x="3697" y="11843"/>
                  <a:pt x="3705" y="11837"/>
                  <a:pt x="3712" y="11823"/>
                </a:cubicBezTo>
                <a:lnTo>
                  <a:pt x="3525" y="11173"/>
                </a:lnTo>
                <a:lnTo>
                  <a:pt x="3512" y="11098"/>
                </a:lnTo>
                <a:lnTo>
                  <a:pt x="3512" y="11098"/>
                </a:lnTo>
                <a:cubicBezTo>
                  <a:pt x="3529" y="11106"/>
                  <a:pt x="3570" y="11208"/>
                  <a:pt x="3585" y="11208"/>
                </a:cubicBezTo>
                <a:cubicBezTo>
                  <a:pt x="3593" y="11208"/>
                  <a:pt x="3595" y="11186"/>
                  <a:pt x="3587" y="11123"/>
                </a:cubicBezTo>
                <a:cubicBezTo>
                  <a:pt x="3525" y="11048"/>
                  <a:pt x="3475" y="10960"/>
                  <a:pt x="3462" y="10873"/>
                </a:cubicBezTo>
                <a:lnTo>
                  <a:pt x="3212" y="9786"/>
                </a:lnTo>
                <a:lnTo>
                  <a:pt x="3212" y="9736"/>
                </a:lnTo>
                <a:lnTo>
                  <a:pt x="3200" y="9686"/>
                </a:lnTo>
                <a:lnTo>
                  <a:pt x="3000" y="8786"/>
                </a:lnTo>
                <a:cubicBezTo>
                  <a:pt x="3000" y="8761"/>
                  <a:pt x="2987" y="8723"/>
                  <a:pt x="2975" y="8661"/>
                </a:cubicBezTo>
                <a:cubicBezTo>
                  <a:pt x="2975" y="8611"/>
                  <a:pt x="2950" y="8548"/>
                  <a:pt x="2925" y="8486"/>
                </a:cubicBezTo>
                <a:lnTo>
                  <a:pt x="102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3" name="Google Shape;493;p2"/>
          <p:cNvSpPr/>
          <p:nvPr/>
        </p:nvSpPr>
        <p:spPr>
          <a:xfrm>
            <a:off x="7043719" y="-45111"/>
            <a:ext cx="2568490" cy="2126782"/>
          </a:xfrm>
          <a:custGeom>
            <a:rect b="b" l="l" r="r" t="t"/>
            <a:pathLst>
              <a:path extrusionOk="0" h="45352" w="54774">
                <a:moveTo>
                  <a:pt x="6255" y="21444"/>
                </a:moveTo>
                <a:cubicBezTo>
                  <a:pt x="6271" y="21497"/>
                  <a:pt x="6288" y="21549"/>
                  <a:pt x="6306" y="21601"/>
                </a:cubicBezTo>
                <a:lnTo>
                  <a:pt x="6306" y="21601"/>
                </a:lnTo>
                <a:cubicBezTo>
                  <a:pt x="6290" y="21551"/>
                  <a:pt x="6273" y="21498"/>
                  <a:pt x="6255" y="21444"/>
                </a:cubicBezTo>
                <a:close/>
                <a:moveTo>
                  <a:pt x="5949" y="20133"/>
                </a:moveTo>
                <a:cubicBezTo>
                  <a:pt x="5889" y="20281"/>
                  <a:pt x="6089" y="20932"/>
                  <a:pt x="6255" y="21444"/>
                </a:cubicBezTo>
                <a:lnTo>
                  <a:pt x="6255" y="21444"/>
                </a:lnTo>
                <a:cubicBezTo>
                  <a:pt x="6240" y="21395"/>
                  <a:pt x="6225" y="21345"/>
                  <a:pt x="6211" y="21295"/>
                </a:cubicBezTo>
                <a:cubicBezTo>
                  <a:pt x="6199" y="21152"/>
                  <a:pt x="6200" y="21098"/>
                  <a:pt x="6209" y="21098"/>
                </a:cubicBezTo>
                <a:lnTo>
                  <a:pt x="6209" y="21098"/>
                </a:lnTo>
                <a:cubicBezTo>
                  <a:pt x="6240" y="21098"/>
                  <a:pt x="6356" y="21645"/>
                  <a:pt x="6397" y="21645"/>
                </a:cubicBezTo>
                <a:cubicBezTo>
                  <a:pt x="6408" y="21645"/>
                  <a:pt x="6413" y="21609"/>
                  <a:pt x="6411" y="21520"/>
                </a:cubicBezTo>
                <a:cubicBezTo>
                  <a:pt x="6336" y="21495"/>
                  <a:pt x="6099" y="20633"/>
                  <a:pt x="5949" y="20133"/>
                </a:cubicBezTo>
                <a:close/>
                <a:moveTo>
                  <a:pt x="9548" y="30550"/>
                </a:moveTo>
                <a:cubicBezTo>
                  <a:pt x="9556" y="30556"/>
                  <a:pt x="9564" y="30562"/>
                  <a:pt x="9573" y="30568"/>
                </a:cubicBezTo>
                <a:cubicBezTo>
                  <a:pt x="9566" y="30563"/>
                  <a:pt x="9557" y="30557"/>
                  <a:pt x="9548" y="30550"/>
                </a:cubicBezTo>
                <a:close/>
                <a:moveTo>
                  <a:pt x="22869" y="30843"/>
                </a:moveTo>
                <a:cubicBezTo>
                  <a:pt x="22860" y="30843"/>
                  <a:pt x="22851" y="30843"/>
                  <a:pt x="22842" y="30844"/>
                </a:cubicBezTo>
                <a:lnTo>
                  <a:pt x="22842" y="30844"/>
                </a:lnTo>
                <a:cubicBezTo>
                  <a:pt x="22851" y="30844"/>
                  <a:pt x="22860" y="30843"/>
                  <a:pt x="22869" y="30843"/>
                </a:cubicBezTo>
                <a:close/>
                <a:moveTo>
                  <a:pt x="23232" y="30880"/>
                </a:moveTo>
                <a:cubicBezTo>
                  <a:pt x="23243" y="30883"/>
                  <a:pt x="23253" y="30885"/>
                  <a:pt x="23263" y="30888"/>
                </a:cubicBezTo>
                <a:lnTo>
                  <a:pt x="23263" y="30888"/>
                </a:lnTo>
                <a:cubicBezTo>
                  <a:pt x="23254" y="30885"/>
                  <a:pt x="23243" y="30883"/>
                  <a:pt x="23232" y="30880"/>
                </a:cubicBezTo>
                <a:close/>
                <a:moveTo>
                  <a:pt x="17359" y="32180"/>
                </a:moveTo>
                <a:lnTo>
                  <a:pt x="17359" y="32180"/>
                </a:lnTo>
                <a:cubicBezTo>
                  <a:pt x="17359" y="32180"/>
                  <a:pt x="17359" y="32180"/>
                  <a:pt x="17358" y="32180"/>
                </a:cubicBezTo>
                <a:lnTo>
                  <a:pt x="17408" y="32180"/>
                </a:lnTo>
                <a:cubicBezTo>
                  <a:pt x="17392" y="32180"/>
                  <a:pt x="17376" y="32180"/>
                  <a:pt x="17359" y="32180"/>
                </a:cubicBezTo>
                <a:close/>
                <a:moveTo>
                  <a:pt x="35067" y="37023"/>
                </a:moveTo>
                <a:lnTo>
                  <a:pt x="35067" y="37023"/>
                </a:lnTo>
                <a:cubicBezTo>
                  <a:pt x="35071" y="37029"/>
                  <a:pt x="35075" y="37035"/>
                  <a:pt x="35079" y="37041"/>
                </a:cubicBezTo>
                <a:cubicBezTo>
                  <a:pt x="35075" y="37035"/>
                  <a:pt x="35071" y="37029"/>
                  <a:pt x="35067" y="37023"/>
                </a:cubicBezTo>
                <a:close/>
                <a:moveTo>
                  <a:pt x="33677" y="38127"/>
                </a:moveTo>
                <a:cubicBezTo>
                  <a:pt x="33696" y="38156"/>
                  <a:pt x="33714" y="38181"/>
                  <a:pt x="33729" y="38203"/>
                </a:cubicBezTo>
                <a:cubicBezTo>
                  <a:pt x="33711" y="38177"/>
                  <a:pt x="33694" y="38152"/>
                  <a:pt x="33677" y="38127"/>
                </a:cubicBezTo>
                <a:close/>
                <a:moveTo>
                  <a:pt x="35941" y="38628"/>
                </a:moveTo>
                <a:cubicBezTo>
                  <a:pt x="36066" y="38803"/>
                  <a:pt x="36166" y="38990"/>
                  <a:pt x="36253" y="39178"/>
                </a:cubicBezTo>
                <a:cubicBezTo>
                  <a:pt x="36128" y="39003"/>
                  <a:pt x="36028" y="38815"/>
                  <a:pt x="35941" y="38628"/>
                </a:cubicBezTo>
                <a:close/>
                <a:moveTo>
                  <a:pt x="36148" y="39314"/>
                </a:moveTo>
                <a:cubicBezTo>
                  <a:pt x="36190" y="39314"/>
                  <a:pt x="36286" y="39410"/>
                  <a:pt x="36403" y="39528"/>
                </a:cubicBezTo>
                <a:lnTo>
                  <a:pt x="36553" y="39890"/>
                </a:lnTo>
                <a:lnTo>
                  <a:pt x="36428" y="39778"/>
                </a:lnTo>
                <a:cubicBezTo>
                  <a:pt x="36341" y="39628"/>
                  <a:pt x="36241" y="39478"/>
                  <a:pt x="36141" y="39315"/>
                </a:cubicBezTo>
                <a:cubicBezTo>
                  <a:pt x="36143" y="39315"/>
                  <a:pt x="36145" y="39314"/>
                  <a:pt x="36148" y="39314"/>
                </a:cubicBezTo>
                <a:close/>
                <a:moveTo>
                  <a:pt x="0" y="1"/>
                </a:moveTo>
                <a:lnTo>
                  <a:pt x="3437" y="14434"/>
                </a:lnTo>
                <a:lnTo>
                  <a:pt x="3787" y="15897"/>
                </a:lnTo>
                <a:cubicBezTo>
                  <a:pt x="3787" y="16161"/>
                  <a:pt x="3775" y="16448"/>
                  <a:pt x="3697" y="16448"/>
                </a:cubicBezTo>
                <a:cubicBezTo>
                  <a:pt x="3694" y="16448"/>
                  <a:pt x="3690" y="16447"/>
                  <a:pt x="3687" y="16446"/>
                </a:cubicBezTo>
                <a:lnTo>
                  <a:pt x="3687" y="16446"/>
                </a:lnTo>
                <a:cubicBezTo>
                  <a:pt x="3999" y="17109"/>
                  <a:pt x="3912" y="18333"/>
                  <a:pt x="4387" y="19433"/>
                </a:cubicBezTo>
                <a:cubicBezTo>
                  <a:pt x="4392" y="19492"/>
                  <a:pt x="4390" y="19514"/>
                  <a:pt x="4384" y="19514"/>
                </a:cubicBezTo>
                <a:cubicBezTo>
                  <a:pt x="4366" y="19514"/>
                  <a:pt x="4313" y="19341"/>
                  <a:pt x="4294" y="19341"/>
                </a:cubicBezTo>
                <a:cubicBezTo>
                  <a:pt x="4289" y="19341"/>
                  <a:pt x="4287" y="19349"/>
                  <a:pt x="4287" y="19371"/>
                </a:cubicBezTo>
                <a:cubicBezTo>
                  <a:pt x="4424" y="19646"/>
                  <a:pt x="4524" y="19995"/>
                  <a:pt x="4637" y="20645"/>
                </a:cubicBezTo>
                <a:lnTo>
                  <a:pt x="4612" y="20570"/>
                </a:lnTo>
                <a:lnTo>
                  <a:pt x="4612" y="20570"/>
                </a:lnTo>
                <a:cubicBezTo>
                  <a:pt x="4824" y="21483"/>
                  <a:pt x="4962" y="22132"/>
                  <a:pt x="5124" y="22820"/>
                </a:cubicBezTo>
                <a:cubicBezTo>
                  <a:pt x="5299" y="23644"/>
                  <a:pt x="5524" y="24457"/>
                  <a:pt x="5786" y="25244"/>
                </a:cubicBezTo>
                <a:lnTo>
                  <a:pt x="5811" y="25069"/>
                </a:lnTo>
                <a:cubicBezTo>
                  <a:pt x="5949" y="25506"/>
                  <a:pt x="5961" y="25606"/>
                  <a:pt x="6024" y="25819"/>
                </a:cubicBezTo>
                <a:cubicBezTo>
                  <a:pt x="6062" y="25869"/>
                  <a:pt x="6084" y="25890"/>
                  <a:pt x="6095" y="25890"/>
                </a:cubicBezTo>
                <a:cubicBezTo>
                  <a:pt x="6128" y="25890"/>
                  <a:pt x="6035" y="25661"/>
                  <a:pt x="5949" y="25431"/>
                </a:cubicBezTo>
                <a:cubicBezTo>
                  <a:pt x="5861" y="25188"/>
                  <a:pt x="5781" y="24944"/>
                  <a:pt x="5815" y="24944"/>
                </a:cubicBezTo>
                <a:cubicBezTo>
                  <a:pt x="5825" y="24944"/>
                  <a:pt x="5844" y="24963"/>
                  <a:pt x="5874" y="25007"/>
                </a:cubicBezTo>
                <a:cubicBezTo>
                  <a:pt x="5899" y="25319"/>
                  <a:pt x="6174" y="26081"/>
                  <a:pt x="6524" y="26794"/>
                </a:cubicBezTo>
                <a:cubicBezTo>
                  <a:pt x="6874" y="27506"/>
                  <a:pt x="7286" y="28143"/>
                  <a:pt x="7336" y="28381"/>
                </a:cubicBezTo>
                <a:cubicBezTo>
                  <a:pt x="7463" y="28552"/>
                  <a:pt x="7509" y="28601"/>
                  <a:pt x="7524" y="28601"/>
                </a:cubicBezTo>
                <a:cubicBezTo>
                  <a:pt x="7544" y="28601"/>
                  <a:pt x="7505" y="28510"/>
                  <a:pt x="7528" y="28510"/>
                </a:cubicBezTo>
                <a:cubicBezTo>
                  <a:pt x="7544" y="28510"/>
                  <a:pt x="7593" y="28559"/>
                  <a:pt x="7723" y="28731"/>
                </a:cubicBezTo>
                <a:cubicBezTo>
                  <a:pt x="7748" y="28793"/>
                  <a:pt x="7773" y="28843"/>
                  <a:pt x="7798" y="28906"/>
                </a:cubicBezTo>
                <a:lnTo>
                  <a:pt x="7973" y="29006"/>
                </a:lnTo>
                <a:cubicBezTo>
                  <a:pt x="8273" y="29368"/>
                  <a:pt x="8411" y="29568"/>
                  <a:pt x="8386" y="29618"/>
                </a:cubicBezTo>
                <a:lnTo>
                  <a:pt x="8061" y="29305"/>
                </a:lnTo>
                <a:lnTo>
                  <a:pt x="8061" y="29305"/>
                </a:lnTo>
                <a:cubicBezTo>
                  <a:pt x="8298" y="29605"/>
                  <a:pt x="8573" y="29868"/>
                  <a:pt x="8886" y="30093"/>
                </a:cubicBezTo>
                <a:cubicBezTo>
                  <a:pt x="9173" y="30311"/>
                  <a:pt x="9438" y="30476"/>
                  <a:pt x="9548" y="30550"/>
                </a:cubicBezTo>
                <a:lnTo>
                  <a:pt x="9548" y="30550"/>
                </a:lnTo>
                <a:cubicBezTo>
                  <a:pt x="9357" y="30417"/>
                  <a:pt x="9178" y="30274"/>
                  <a:pt x="9011" y="30130"/>
                </a:cubicBezTo>
                <a:lnTo>
                  <a:pt x="9011" y="30130"/>
                </a:lnTo>
                <a:cubicBezTo>
                  <a:pt x="9873" y="30768"/>
                  <a:pt x="10823" y="31242"/>
                  <a:pt x="11847" y="31555"/>
                </a:cubicBezTo>
                <a:cubicBezTo>
                  <a:pt x="12835" y="31842"/>
                  <a:pt x="13847" y="32017"/>
                  <a:pt x="14872" y="32055"/>
                </a:cubicBezTo>
                <a:lnTo>
                  <a:pt x="14734" y="32005"/>
                </a:lnTo>
                <a:lnTo>
                  <a:pt x="14734" y="32005"/>
                </a:lnTo>
                <a:cubicBezTo>
                  <a:pt x="15446" y="32042"/>
                  <a:pt x="15721" y="32067"/>
                  <a:pt x="16021" y="32092"/>
                </a:cubicBezTo>
                <a:cubicBezTo>
                  <a:pt x="16467" y="32153"/>
                  <a:pt x="16913" y="32178"/>
                  <a:pt x="17359" y="32180"/>
                </a:cubicBezTo>
                <a:lnTo>
                  <a:pt x="17359" y="32180"/>
                </a:lnTo>
                <a:cubicBezTo>
                  <a:pt x="17597" y="32156"/>
                  <a:pt x="17839" y="32147"/>
                  <a:pt x="18080" y="32147"/>
                </a:cubicBezTo>
                <a:cubicBezTo>
                  <a:pt x="18219" y="32147"/>
                  <a:pt x="18358" y="32150"/>
                  <a:pt x="18496" y="32155"/>
                </a:cubicBezTo>
                <a:cubicBezTo>
                  <a:pt x="18108" y="32192"/>
                  <a:pt x="19220" y="32255"/>
                  <a:pt x="18721" y="32292"/>
                </a:cubicBezTo>
                <a:cubicBezTo>
                  <a:pt x="20233" y="32255"/>
                  <a:pt x="19470" y="32255"/>
                  <a:pt x="20470" y="32142"/>
                </a:cubicBezTo>
                <a:lnTo>
                  <a:pt x="20695" y="32217"/>
                </a:lnTo>
                <a:cubicBezTo>
                  <a:pt x="20929" y="32178"/>
                  <a:pt x="21169" y="32159"/>
                  <a:pt x="21406" y="32159"/>
                </a:cubicBezTo>
                <a:cubicBezTo>
                  <a:pt x="21549" y="32159"/>
                  <a:pt x="21692" y="32166"/>
                  <a:pt x="21832" y="32180"/>
                </a:cubicBezTo>
                <a:cubicBezTo>
                  <a:pt x="21207" y="32180"/>
                  <a:pt x="22295" y="32317"/>
                  <a:pt x="21607" y="32342"/>
                </a:cubicBezTo>
                <a:cubicBezTo>
                  <a:pt x="23182" y="32605"/>
                  <a:pt x="23982" y="32455"/>
                  <a:pt x="24669" y="32780"/>
                </a:cubicBezTo>
                <a:cubicBezTo>
                  <a:pt x="25044" y="32755"/>
                  <a:pt x="24706" y="32667"/>
                  <a:pt x="24332" y="32592"/>
                </a:cubicBezTo>
                <a:cubicBezTo>
                  <a:pt x="23996" y="32536"/>
                  <a:pt x="23620" y="32490"/>
                  <a:pt x="23689" y="32490"/>
                </a:cubicBezTo>
                <a:cubicBezTo>
                  <a:pt x="23697" y="32490"/>
                  <a:pt x="23711" y="32491"/>
                  <a:pt x="23732" y="32492"/>
                </a:cubicBezTo>
                <a:cubicBezTo>
                  <a:pt x="23607" y="32450"/>
                  <a:pt x="23660" y="32433"/>
                  <a:pt x="23802" y="32433"/>
                </a:cubicBezTo>
                <a:cubicBezTo>
                  <a:pt x="24042" y="32433"/>
                  <a:pt x="24537" y="32484"/>
                  <a:pt x="24844" y="32555"/>
                </a:cubicBezTo>
                <a:cubicBezTo>
                  <a:pt x="25319" y="32652"/>
                  <a:pt x="25652" y="32904"/>
                  <a:pt x="26794" y="33230"/>
                </a:cubicBezTo>
                <a:lnTo>
                  <a:pt x="26794" y="33230"/>
                </a:lnTo>
                <a:cubicBezTo>
                  <a:pt x="26747" y="33220"/>
                  <a:pt x="26714" y="33217"/>
                  <a:pt x="26631" y="33192"/>
                </a:cubicBezTo>
                <a:lnTo>
                  <a:pt x="26631" y="33192"/>
                </a:lnTo>
                <a:cubicBezTo>
                  <a:pt x="27081" y="33354"/>
                  <a:pt x="27543" y="33392"/>
                  <a:pt x="28068" y="33667"/>
                </a:cubicBezTo>
                <a:cubicBezTo>
                  <a:pt x="28243" y="33679"/>
                  <a:pt x="28405" y="33729"/>
                  <a:pt x="28568" y="33792"/>
                </a:cubicBezTo>
                <a:cubicBezTo>
                  <a:pt x="28675" y="33836"/>
                  <a:pt x="28763" y="33875"/>
                  <a:pt x="28832" y="33875"/>
                </a:cubicBezTo>
                <a:cubicBezTo>
                  <a:pt x="28859" y="33875"/>
                  <a:pt x="28884" y="33869"/>
                  <a:pt x="28905" y="33854"/>
                </a:cubicBezTo>
                <a:cubicBezTo>
                  <a:pt x="28543" y="33717"/>
                  <a:pt x="28181" y="33579"/>
                  <a:pt x="27818" y="33467"/>
                </a:cubicBezTo>
                <a:lnTo>
                  <a:pt x="27818" y="33467"/>
                </a:lnTo>
                <a:cubicBezTo>
                  <a:pt x="28443" y="33654"/>
                  <a:pt x="29105" y="33717"/>
                  <a:pt x="30043" y="34304"/>
                </a:cubicBezTo>
                <a:cubicBezTo>
                  <a:pt x="29943" y="34292"/>
                  <a:pt x="29643" y="34167"/>
                  <a:pt x="29430" y="34092"/>
                </a:cubicBezTo>
                <a:lnTo>
                  <a:pt x="29430" y="34092"/>
                </a:lnTo>
                <a:cubicBezTo>
                  <a:pt x="29568" y="34179"/>
                  <a:pt x="29705" y="34242"/>
                  <a:pt x="29855" y="34317"/>
                </a:cubicBezTo>
                <a:cubicBezTo>
                  <a:pt x="29993" y="34367"/>
                  <a:pt x="30130" y="34454"/>
                  <a:pt x="30267" y="34542"/>
                </a:cubicBezTo>
                <a:cubicBezTo>
                  <a:pt x="30260" y="34545"/>
                  <a:pt x="30251" y="34547"/>
                  <a:pt x="30239" y="34547"/>
                </a:cubicBezTo>
                <a:cubicBezTo>
                  <a:pt x="30131" y="34547"/>
                  <a:pt x="29842" y="34398"/>
                  <a:pt x="29493" y="34229"/>
                </a:cubicBezTo>
                <a:cubicBezTo>
                  <a:pt x="29105" y="34029"/>
                  <a:pt x="28705" y="33867"/>
                  <a:pt x="28293" y="33754"/>
                </a:cubicBezTo>
                <a:lnTo>
                  <a:pt x="28293" y="33754"/>
                </a:lnTo>
                <a:cubicBezTo>
                  <a:pt x="28518" y="33867"/>
                  <a:pt x="28755" y="33954"/>
                  <a:pt x="28993" y="34029"/>
                </a:cubicBezTo>
                <a:cubicBezTo>
                  <a:pt x="29218" y="34117"/>
                  <a:pt x="29355" y="34192"/>
                  <a:pt x="29168" y="34192"/>
                </a:cubicBezTo>
                <a:cubicBezTo>
                  <a:pt x="29718" y="34229"/>
                  <a:pt x="30267" y="34754"/>
                  <a:pt x="31042" y="35116"/>
                </a:cubicBezTo>
                <a:lnTo>
                  <a:pt x="30955" y="35154"/>
                </a:lnTo>
                <a:cubicBezTo>
                  <a:pt x="31142" y="35254"/>
                  <a:pt x="31330" y="35366"/>
                  <a:pt x="31505" y="35504"/>
                </a:cubicBezTo>
                <a:cubicBezTo>
                  <a:pt x="31367" y="35441"/>
                  <a:pt x="31230" y="35379"/>
                  <a:pt x="31092" y="35316"/>
                </a:cubicBezTo>
                <a:lnTo>
                  <a:pt x="31092" y="35316"/>
                </a:lnTo>
                <a:cubicBezTo>
                  <a:pt x="31692" y="35654"/>
                  <a:pt x="32055" y="36204"/>
                  <a:pt x="32529" y="36641"/>
                </a:cubicBezTo>
                <a:cubicBezTo>
                  <a:pt x="32067" y="36154"/>
                  <a:pt x="32005" y="36091"/>
                  <a:pt x="32055" y="36079"/>
                </a:cubicBezTo>
                <a:cubicBezTo>
                  <a:pt x="32092" y="36066"/>
                  <a:pt x="32204" y="36116"/>
                  <a:pt x="32017" y="35904"/>
                </a:cubicBezTo>
                <a:lnTo>
                  <a:pt x="32017" y="35904"/>
                </a:lnTo>
                <a:cubicBezTo>
                  <a:pt x="32679" y="36441"/>
                  <a:pt x="32792" y="36679"/>
                  <a:pt x="32917" y="36916"/>
                </a:cubicBezTo>
                <a:cubicBezTo>
                  <a:pt x="33038" y="37158"/>
                  <a:pt x="33182" y="37399"/>
                  <a:pt x="33677" y="38127"/>
                </a:cubicBezTo>
                <a:lnTo>
                  <a:pt x="33677" y="38127"/>
                </a:lnTo>
                <a:cubicBezTo>
                  <a:pt x="33547" y="37931"/>
                  <a:pt x="33354" y="37608"/>
                  <a:pt x="33391" y="37608"/>
                </a:cubicBezTo>
                <a:cubicBezTo>
                  <a:pt x="33401" y="37608"/>
                  <a:pt x="33428" y="37633"/>
                  <a:pt x="33479" y="37691"/>
                </a:cubicBezTo>
                <a:cubicBezTo>
                  <a:pt x="33679" y="37991"/>
                  <a:pt x="33854" y="38303"/>
                  <a:pt x="34004" y="38628"/>
                </a:cubicBezTo>
                <a:cubicBezTo>
                  <a:pt x="34218" y="38971"/>
                  <a:pt x="34295" y="39079"/>
                  <a:pt x="34310" y="39079"/>
                </a:cubicBezTo>
                <a:cubicBezTo>
                  <a:pt x="34335" y="39079"/>
                  <a:pt x="34177" y="38760"/>
                  <a:pt x="34215" y="38760"/>
                </a:cubicBezTo>
                <a:cubicBezTo>
                  <a:pt x="34226" y="38760"/>
                  <a:pt x="34252" y="38786"/>
                  <a:pt x="34304" y="38853"/>
                </a:cubicBezTo>
                <a:cubicBezTo>
                  <a:pt x="34441" y="39290"/>
                  <a:pt x="34666" y="39378"/>
                  <a:pt x="34991" y="39853"/>
                </a:cubicBezTo>
                <a:lnTo>
                  <a:pt x="34916" y="39903"/>
                </a:lnTo>
                <a:cubicBezTo>
                  <a:pt x="35291" y="40553"/>
                  <a:pt x="35391" y="40615"/>
                  <a:pt x="35466" y="40665"/>
                </a:cubicBezTo>
                <a:cubicBezTo>
                  <a:pt x="35541" y="40702"/>
                  <a:pt x="35604" y="40740"/>
                  <a:pt x="35966" y="41315"/>
                </a:cubicBezTo>
                <a:cubicBezTo>
                  <a:pt x="35829" y="41177"/>
                  <a:pt x="35691" y="41040"/>
                  <a:pt x="35554" y="40902"/>
                </a:cubicBezTo>
                <a:lnTo>
                  <a:pt x="35554" y="40902"/>
                </a:lnTo>
                <a:cubicBezTo>
                  <a:pt x="35691" y="41102"/>
                  <a:pt x="35829" y="41290"/>
                  <a:pt x="35978" y="41477"/>
                </a:cubicBezTo>
                <a:lnTo>
                  <a:pt x="35816" y="41415"/>
                </a:lnTo>
                <a:lnTo>
                  <a:pt x="35816" y="41415"/>
                </a:lnTo>
                <a:cubicBezTo>
                  <a:pt x="36328" y="42002"/>
                  <a:pt x="36466" y="42202"/>
                  <a:pt x="37003" y="42777"/>
                </a:cubicBezTo>
                <a:cubicBezTo>
                  <a:pt x="36983" y="42730"/>
                  <a:pt x="36985" y="42708"/>
                  <a:pt x="37010" y="42708"/>
                </a:cubicBezTo>
                <a:cubicBezTo>
                  <a:pt x="37032" y="42708"/>
                  <a:pt x="37071" y="42723"/>
                  <a:pt x="37128" y="42752"/>
                </a:cubicBezTo>
                <a:cubicBezTo>
                  <a:pt x="37328" y="42889"/>
                  <a:pt x="37516" y="43027"/>
                  <a:pt x="37703" y="43177"/>
                </a:cubicBezTo>
                <a:cubicBezTo>
                  <a:pt x="38040" y="43489"/>
                  <a:pt x="37441" y="43102"/>
                  <a:pt x="38240" y="43652"/>
                </a:cubicBezTo>
                <a:cubicBezTo>
                  <a:pt x="38115" y="43614"/>
                  <a:pt x="38003" y="43564"/>
                  <a:pt x="37890" y="43489"/>
                </a:cubicBezTo>
                <a:cubicBezTo>
                  <a:pt x="37741" y="43414"/>
                  <a:pt x="37603" y="43289"/>
                  <a:pt x="37503" y="43152"/>
                </a:cubicBezTo>
                <a:cubicBezTo>
                  <a:pt x="37453" y="43152"/>
                  <a:pt x="37303" y="43052"/>
                  <a:pt x="37241" y="43039"/>
                </a:cubicBezTo>
                <a:lnTo>
                  <a:pt x="37241" y="43039"/>
                </a:lnTo>
                <a:cubicBezTo>
                  <a:pt x="37591" y="43439"/>
                  <a:pt x="38265" y="43839"/>
                  <a:pt x="38578" y="44014"/>
                </a:cubicBezTo>
                <a:cubicBezTo>
                  <a:pt x="38453" y="43939"/>
                  <a:pt x="38315" y="43852"/>
                  <a:pt x="38265" y="43789"/>
                </a:cubicBezTo>
                <a:lnTo>
                  <a:pt x="38265" y="43789"/>
                </a:lnTo>
                <a:cubicBezTo>
                  <a:pt x="38465" y="43914"/>
                  <a:pt x="38690" y="44014"/>
                  <a:pt x="38903" y="44102"/>
                </a:cubicBezTo>
                <a:cubicBezTo>
                  <a:pt x="39128" y="44202"/>
                  <a:pt x="39340" y="44277"/>
                  <a:pt x="39565" y="44364"/>
                </a:cubicBezTo>
                <a:cubicBezTo>
                  <a:pt x="39654" y="44414"/>
                  <a:pt x="39669" y="44432"/>
                  <a:pt x="39642" y="44432"/>
                </a:cubicBezTo>
                <a:cubicBezTo>
                  <a:pt x="39609" y="44432"/>
                  <a:pt x="39512" y="44404"/>
                  <a:pt x="39415" y="44377"/>
                </a:cubicBezTo>
                <a:lnTo>
                  <a:pt x="39415" y="44377"/>
                </a:lnTo>
                <a:cubicBezTo>
                  <a:pt x="39678" y="44489"/>
                  <a:pt x="39877" y="44526"/>
                  <a:pt x="40277" y="44651"/>
                </a:cubicBezTo>
                <a:cubicBezTo>
                  <a:pt x="40217" y="44671"/>
                  <a:pt x="40186" y="44699"/>
                  <a:pt x="40101" y="44699"/>
                </a:cubicBezTo>
                <a:cubicBezTo>
                  <a:pt x="40027" y="44699"/>
                  <a:pt x="39912" y="44678"/>
                  <a:pt x="39703" y="44614"/>
                </a:cubicBezTo>
                <a:lnTo>
                  <a:pt x="39703" y="44614"/>
                </a:lnTo>
                <a:cubicBezTo>
                  <a:pt x="39877" y="44676"/>
                  <a:pt x="40052" y="44726"/>
                  <a:pt x="40227" y="44776"/>
                </a:cubicBezTo>
                <a:cubicBezTo>
                  <a:pt x="40452" y="44826"/>
                  <a:pt x="40665" y="44889"/>
                  <a:pt x="40890" y="44926"/>
                </a:cubicBezTo>
                <a:cubicBezTo>
                  <a:pt x="40927" y="44951"/>
                  <a:pt x="41090" y="45014"/>
                  <a:pt x="41227" y="45076"/>
                </a:cubicBezTo>
                <a:cubicBezTo>
                  <a:pt x="41336" y="45120"/>
                  <a:pt x="41425" y="45154"/>
                  <a:pt x="41390" y="45154"/>
                </a:cubicBezTo>
                <a:cubicBezTo>
                  <a:pt x="41384" y="45154"/>
                  <a:pt x="41376" y="45153"/>
                  <a:pt x="41365" y="45151"/>
                </a:cubicBezTo>
                <a:lnTo>
                  <a:pt x="41365" y="45151"/>
                </a:lnTo>
                <a:cubicBezTo>
                  <a:pt x="42102" y="45351"/>
                  <a:pt x="43189" y="45301"/>
                  <a:pt x="44164" y="45351"/>
                </a:cubicBezTo>
                <a:cubicBezTo>
                  <a:pt x="44276" y="45326"/>
                  <a:pt x="44401" y="45314"/>
                  <a:pt x="44526" y="45314"/>
                </a:cubicBezTo>
                <a:cubicBezTo>
                  <a:pt x="44621" y="45314"/>
                  <a:pt x="44715" y="45314"/>
                  <a:pt x="44808" y="45314"/>
                </a:cubicBezTo>
                <a:cubicBezTo>
                  <a:pt x="45600" y="45314"/>
                  <a:pt x="46349" y="45304"/>
                  <a:pt x="47288" y="45114"/>
                </a:cubicBezTo>
                <a:lnTo>
                  <a:pt x="47900" y="45164"/>
                </a:lnTo>
                <a:cubicBezTo>
                  <a:pt x="48725" y="45026"/>
                  <a:pt x="47076" y="45114"/>
                  <a:pt x="48438" y="44889"/>
                </a:cubicBezTo>
                <a:cubicBezTo>
                  <a:pt x="48695" y="44845"/>
                  <a:pt x="48841" y="44830"/>
                  <a:pt x="48925" y="44830"/>
                </a:cubicBezTo>
                <a:cubicBezTo>
                  <a:pt x="49144" y="44830"/>
                  <a:pt x="48924" y="44939"/>
                  <a:pt x="49136" y="44939"/>
                </a:cubicBezTo>
                <a:cubicBezTo>
                  <a:pt x="49144" y="44939"/>
                  <a:pt x="49153" y="44939"/>
                  <a:pt x="49163" y="44939"/>
                </a:cubicBezTo>
                <a:cubicBezTo>
                  <a:pt x="49875" y="44714"/>
                  <a:pt x="50600" y="44589"/>
                  <a:pt x="51349" y="44551"/>
                </a:cubicBezTo>
                <a:lnTo>
                  <a:pt x="51349" y="44551"/>
                </a:lnTo>
                <a:cubicBezTo>
                  <a:pt x="51062" y="44614"/>
                  <a:pt x="50825" y="44626"/>
                  <a:pt x="50550" y="44676"/>
                </a:cubicBezTo>
                <a:lnTo>
                  <a:pt x="51237" y="44651"/>
                </a:lnTo>
                <a:lnTo>
                  <a:pt x="51237" y="44651"/>
                </a:lnTo>
                <a:cubicBezTo>
                  <a:pt x="50437" y="44876"/>
                  <a:pt x="49837" y="44914"/>
                  <a:pt x="50487" y="44926"/>
                </a:cubicBezTo>
                <a:cubicBezTo>
                  <a:pt x="50550" y="44676"/>
                  <a:pt x="53112" y="44551"/>
                  <a:pt x="53174" y="44302"/>
                </a:cubicBezTo>
                <a:lnTo>
                  <a:pt x="53624" y="44289"/>
                </a:lnTo>
                <a:lnTo>
                  <a:pt x="53624" y="44289"/>
                </a:lnTo>
                <a:cubicBezTo>
                  <a:pt x="53499" y="44302"/>
                  <a:pt x="53474" y="44327"/>
                  <a:pt x="53349" y="44339"/>
                </a:cubicBezTo>
                <a:cubicBezTo>
                  <a:pt x="53474" y="44339"/>
                  <a:pt x="53611" y="44327"/>
                  <a:pt x="53736" y="44314"/>
                </a:cubicBezTo>
                <a:cubicBezTo>
                  <a:pt x="53786" y="44314"/>
                  <a:pt x="53836" y="44289"/>
                  <a:pt x="53874" y="44277"/>
                </a:cubicBezTo>
                <a:cubicBezTo>
                  <a:pt x="53911" y="44277"/>
                  <a:pt x="53999" y="44252"/>
                  <a:pt x="54061" y="44239"/>
                </a:cubicBezTo>
                <a:cubicBezTo>
                  <a:pt x="54299" y="44177"/>
                  <a:pt x="54474" y="44102"/>
                  <a:pt x="54774" y="44039"/>
                </a:cubicBezTo>
                <a:cubicBezTo>
                  <a:pt x="54761" y="43902"/>
                  <a:pt x="54749" y="43764"/>
                  <a:pt x="54749" y="43602"/>
                </a:cubicBezTo>
                <a:lnTo>
                  <a:pt x="54749" y="43352"/>
                </a:lnTo>
                <a:lnTo>
                  <a:pt x="54749" y="43014"/>
                </a:lnTo>
                <a:lnTo>
                  <a:pt x="54761" y="42452"/>
                </a:lnTo>
                <a:lnTo>
                  <a:pt x="54761" y="42390"/>
                </a:lnTo>
                <a:lnTo>
                  <a:pt x="54761" y="42365"/>
                </a:lnTo>
                <a:lnTo>
                  <a:pt x="54561" y="42365"/>
                </a:lnTo>
                <a:cubicBezTo>
                  <a:pt x="54449" y="42365"/>
                  <a:pt x="54449" y="42340"/>
                  <a:pt x="54674" y="42302"/>
                </a:cubicBezTo>
                <a:lnTo>
                  <a:pt x="54674" y="42302"/>
                </a:lnTo>
                <a:lnTo>
                  <a:pt x="53974" y="42415"/>
                </a:lnTo>
                <a:lnTo>
                  <a:pt x="53599" y="42490"/>
                </a:lnTo>
                <a:lnTo>
                  <a:pt x="53374" y="42539"/>
                </a:lnTo>
                <a:cubicBezTo>
                  <a:pt x="53324" y="42543"/>
                  <a:pt x="53286" y="42544"/>
                  <a:pt x="53261" y="42544"/>
                </a:cubicBezTo>
                <a:cubicBezTo>
                  <a:pt x="53183" y="42544"/>
                  <a:pt x="53211" y="42530"/>
                  <a:pt x="53324" y="42502"/>
                </a:cubicBezTo>
                <a:lnTo>
                  <a:pt x="53324" y="42502"/>
                </a:lnTo>
                <a:lnTo>
                  <a:pt x="52112" y="42664"/>
                </a:lnTo>
                <a:lnTo>
                  <a:pt x="52124" y="42664"/>
                </a:lnTo>
                <a:cubicBezTo>
                  <a:pt x="51937" y="42727"/>
                  <a:pt x="51524" y="42827"/>
                  <a:pt x="51312" y="42877"/>
                </a:cubicBezTo>
                <a:cubicBezTo>
                  <a:pt x="50975" y="42877"/>
                  <a:pt x="51474" y="42839"/>
                  <a:pt x="51387" y="42814"/>
                </a:cubicBezTo>
                <a:lnTo>
                  <a:pt x="51387" y="42814"/>
                </a:lnTo>
                <a:lnTo>
                  <a:pt x="50662" y="42977"/>
                </a:lnTo>
                <a:cubicBezTo>
                  <a:pt x="50350" y="42952"/>
                  <a:pt x="50962" y="42814"/>
                  <a:pt x="51462" y="42764"/>
                </a:cubicBezTo>
                <a:cubicBezTo>
                  <a:pt x="51308" y="42729"/>
                  <a:pt x="51192" y="42715"/>
                  <a:pt x="51091" y="42715"/>
                </a:cubicBezTo>
                <a:cubicBezTo>
                  <a:pt x="50723" y="42715"/>
                  <a:pt x="50540" y="42900"/>
                  <a:pt x="49375" y="42939"/>
                </a:cubicBezTo>
                <a:lnTo>
                  <a:pt x="50062" y="42827"/>
                </a:lnTo>
                <a:cubicBezTo>
                  <a:pt x="49941" y="42805"/>
                  <a:pt x="49816" y="42796"/>
                  <a:pt x="49684" y="42796"/>
                </a:cubicBezTo>
                <a:cubicBezTo>
                  <a:pt x="49302" y="42796"/>
                  <a:pt x="48861" y="42868"/>
                  <a:pt x="48275" y="42877"/>
                </a:cubicBezTo>
                <a:cubicBezTo>
                  <a:pt x="48442" y="42888"/>
                  <a:pt x="49567" y="42889"/>
                  <a:pt x="49261" y="43004"/>
                </a:cubicBezTo>
                <a:lnTo>
                  <a:pt x="49261" y="43004"/>
                </a:lnTo>
                <a:cubicBezTo>
                  <a:pt x="49433" y="42967"/>
                  <a:pt x="49641" y="42923"/>
                  <a:pt x="49768" y="42923"/>
                </a:cubicBezTo>
                <a:cubicBezTo>
                  <a:pt x="49789" y="42923"/>
                  <a:pt x="49809" y="42924"/>
                  <a:pt x="49825" y="42927"/>
                </a:cubicBezTo>
                <a:cubicBezTo>
                  <a:pt x="49624" y="43045"/>
                  <a:pt x="49445" y="43029"/>
                  <a:pt x="49140" y="43038"/>
                </a:cubicBezTo>
                <a:lnTo>
                  <a:pt x="49140" y="43038"/>
                </a:lnTo>
                <a:cubicBezTo>
                  <a:pt x="49194" y="43025"/>
                  <a:pt x="49233" y="43014"/>
                  <a:pt x="49261" y="43004"/>
                </a:cubicBezTo>
                <a:lnTo>
                  <a:pt x="49261" y="43004"/>
                </a:lnTo>
                <a:cubicBezTo>
                  <a:pt x="49196" y="43017"/>
                  <a:pt x="49136" y="43030"/>
                  <a:pt x="49088" y="43039"/>
                </a:cubicBezTo>
                <a:cubicBezTo>
                  <a:pt x="49106" y="43039"/>
                  <a:pt x="49123" y="43038"/>
                  <a:pt x="49140" y="43038"/>
                </a:cubicBezTo>
                <a:lnTo>
                  <a:pt x="49140" y="43038"/>
                </a:lnTo>
                <a:cubicBezTo>
                  <a:pt x="49120" y="43042"/>
                  <a:pt x="49099" y="43047"/>
                  <a:pt x="49075" y="43052"/>
                </a:cubicBezTo>
                <a:cubicBezTo>
                  <a:pt x="48750" y="43064"/>
                  <a:pt x="48438" y="43114"/>
                  <a:pt x="48125" y="43189"/>
                </a:cubicBezTo>
                <a:cubicBezTo>
                  <a:pt x="48121" y="43161"/>
                  <a:pt x="48076" y="43150"/>
                  <a:pt x="47999" y="43150"/>
                </a:cubicBezTo>
                <a:cubicBezTo>
                  <a:pt x="47837" y="43150"/>
                  <a:pt x="47532" y="43201"/>
                  <a:pt x="47176" y="43252"/>
                </a:cubicBezTo>
                <a:lnTo>
                  <a:pt x="47201" y="43127"/>
                </a:lnTo>
                <a:lnTo>
                  <a:pt x="47201" y="43127"/>
                </a:lnTo>
                <a:cubicBezTo>
                  <a:pt x="46638" y="43227"/>
                  <a:pt x="46688" y="43289"/>
                  <a:pt x="46363" y="43364"/>
                </a:cubicBezTo>
                <a:cubicBezTo>
                  <a:pt x="46234" y="43375"/>
                  <a:pt x="46125" y="43379"/>
                  <a:pt x="46033" y="43379"/>
                </a:cubicBezTo>
                <a:cubicBezTo>
                  <a:pt x="45681" y="43379"/>
                  <a:pt x="45570" y="43314"/>
                  <a:pt x="45451" y="43264"/>
                </a:cubicBezTo>
                <a:lnTo>
                  <a:pt x="45451" y="43264"/>
                </a:lnTo>
                <a:cubicBezTo>
                  <a:pt x="44451" y="43314"/>
                  <a:pt x="46151" y="43364"/>
                  <a:pt x="44964" y="43464"/>
                </a:cubicBezTo>
                <a:cubicBezTo>
                  <a:pt x="44886" y="43463"/>
                  <a:pt x="44812" y="43463"/>
                  <a:pt x="44738" y="43463"/>
                </a:cubicBezTo>
                <a:cubicBezTo>
                  <a:pt x="44213" y="43463"/>
                  <a:pt x="43772" y="43489"/>
                  <a:pt x="43217" y="43489"/>
                </a:cubicBezTo>
                <a:cubicBezTo>
                  <a:pt x="43020" y="43489"/>
                  <a:pt x="42810" y="43486"/>
                  <a:pt x="42577" y="43477"/>
                </a:cubicBezTo>
                <a:cubicBezTo>
                  <a:pt x="42002" y="43364"/>
                  <a:pt x="42677" y="43414"/>
                  <a:pt x="42477" y="43364"/>
                </a:cubicBezTo>
                <a:lnTo>
                  <a:pt x="42477" y="43364"/>
                </a:lnTo>
                <a:cubicBezTo>
                  <a:pt x="42302" y="43377"/>
                  <a:pt x="42139" y="43377"/>
                  <a:pt x="41964" y="43377"/>
                </a:cubicBezTo>
                <a:cubicBezTo>
                  <a:pt x="41839" y="43352"/>
                  <a:pt x="41889" y="43339"/>
                  <a:pt x="41914" y="43327"/>
                </a:cubicBezTo>
                <a:cubicBezTo>
                  <a:pt x="41855" y="43320"/>
                  <a:pt x="41810" y="43317"/>
                  <a:pt x="41777" y="43317"/>
                </a:cubicBezTo>
                <a:cubicBezTo>
                  <a:pt x="41641" y="43317"/>
                  <a:pt x="41677" y="43363"/>
                  <a:pt x="41552" y="43363"/>
                </a:cubicBezTo>
                <a:cubicBezTo>
                  <a:pt x="41488" y="43363"/>
                  <a:pt x="41382" y="43351"/>
                  <a:pt x="41190" y="43314"/>
                </a:cubicBezTo>
                <a:cubicBezTo>
                  <a:pt x="41170" y="43316"/>
                  <a:pt x="41151" y="43317"/>
                  <a:pt x="41133" y="43317"/>
                </a:cubicBezTo>
                <a:cubicBezTo>
                  <a:pt x="41043" y="43317"/>
                  <a:pt x="40962" y="43293"/>
                  <a:pt x="40890" y="43252"/>
                </a:cubicBezTo>
                <a:cubicBezTo>
                  <a:pt x="40715" y="43189"/>
                  <a:pt x="40540" y="43114"/>
                  <a:pt x="40377" y="43027"/>
                </a:cubicBezTo>
                <a:cubicBezTo>
                  <a:pt x="39990" y="42839"/>
                  <a:pt x="39578" y="42564"/>
                  <a:pt x="39190" y="42402"/>
                </a:cubicBezTo>
                <a:cubicBezTo>
                  <a:pt x="39134" y="42351"/>
                  <a:pt x="39136" y="42338"/>
                  <a:pt x="39158" y="42338"/>
                </a:cubicBezTo>
                <a:cubicBezTo>
                  <a:pt x="39181" y="42338"/>
                  <a:pt x="39226" y="42351"/>
                  <a:pt x="39254" y="42351"/>
                </a:cubicBezTo>
                <a:cubicBezTo>
                  <a:pt x="39273" y="42351"/>
                  <a:pt x="39284" y="42345"/>
                  <a:pt x="39278" y="42327"/>
                </a:cubicBezTo>
                <a:cubicBezTo>
                  <a:pt x="38978" y="42177"/>
                  <a:pt x="38690" y="41990"/>
                  <a:pt x="38428" y="41777"/>
                </a:cubicBezTo>
                <a:cubicBezTo>
                  <a:pt x="38253" y="41652"/>
                  <a:pt x="38090" y="41540"/>
                  <a:pt x="37728" y="41227"/>
                </a:cubicBezTo>
                <a:cubicBezTo>
                  <a:pt x="37578" y="41002"/>
                  <a:pt x="37428" y="40777"/>
                  <a:pt x="37291" y="40553"/>
                </a:cubicBezTo>
                <a:lnTo>
                  <a:pt x="37291" y="40553"/>
                </a:lnTo>
                <a:cubicBezTo>
                  <a:pt x="37374" y="40704"/>
                  <a:pt x="37387" y="40767"/>
                  <a:pt x="37353" y="40767"/>
                </a:cubicBezTo>
                <a:cubicBezTo>
                  <a:pt x="37270" y="40767"/>
                  <a:pt x="36902" y="40385"/>
                  <a:pt x="36591" y="40003"/>
                </a:cubicBezTo>
                <a:lnTo>
                  <a:pt x="36591" y="40003"/>
                </a:lnTo>
                <a:lnTo>
                  <a:pt x="36628" y="40090"/>
                </a:lnTo>
                <a:lnTo>
                  <a:pt x="36503" y="39890"/>
                </a:lnTo>
                <a:lnTo>
                  <a:pt x="36591" y="40003"/>
                </a:lnTo>
                <a:lnTo>
                  <a:pt x="36553" y="39890"/>
                </a:lnTo>
                <a:lnTo>
                  <a:pt x="36553" y="39890"/>
                </a:lnTo>
                <a:cubicBezTo>
                  <a:pt x="36715" y="40042"/>
                  <a:pt x="36885" y="40177"/>
                  <a:pt x="36951" y="40177"/>
                </a:cubicBezTo>
                <a:cubicBezTo>
                  <a:pt x="36966" y="40177"/>
                  <a:pt x="36976" y="40169"/>
                  <a:pt x="36978" y="40153"/>
                </a:cubicBezTo>
                <a:cubicBezTo>
                  <a:pt x="36903" y="40078"/>
                  <a:pt x="36828" y="39978"/>
                  <a:pt x="36766" y="39878"/>
                </a:cubicBezTo>
                <a:lnTo>
                  <a:pt x="36766" y="39878"/>
                </a:lnTo>
                <a:cubicBezTo>
                  <a:pt x="36802" y="39914"/>
                  <a:pt x="36832" y="39937"/>
                  <a:pt x="36846" y="39937"/>
                </a:cubicBezTo>
                <a:cubicBezTo>
                  <a:pt x="36851" y="39937"/>
                  <a:pt x="36853" y="39934"/>
                  <a:pt x="36853" y="39928"/>
                </a:cubicBezTo>
                <a:cubicBezTo>
                  <a:pt x="36791" y="39840"/>
                  <a:pt x="36716" y="39753"/>
                  <a:pt x="36641" y="39678"/>
                </a:cubicBezTo>
                <a:lnTo>
                  <a:pt x="36616" y="39403"/>
                </a:lnTo>
                <a:lnTo>
                  <a:pt x="36541" y="39378"/>
                </a:lnTo>
                <a:lnTo>
                  <a:pt x="35866" y="38128"/>
                </a:lnTo>
                <a:cubicBezTo>
                  <a:pt x="35554" y="37716"/>
                  <a:pt x="35229" y="37353"/>
                  <a:pt x="34854" y="36941"/>
                </a:cubicBezTo>
                <a:cubicBezTo>
                  <a:pt x="34479" y="36529"/>
                  <a:pt x="34054" y="36054"/>
                  <a:pt x="33479" y="35491"/>
                </a:cubicBezTo>
                <a:lnTo>
                  <a:pt x="33479" y="35491"/>
                </a:lnTo>
                <a:cubicBezTo>
                  <a:pt x="33577" y="35557"/>
                  <a:pt x="33632" y="35581"/>
                  <a:pt x="33663" y="35581"/>
                </a:cubicBezTo>
                <a:cubicBezTo>
                  <a:pt x="33738" y="35581"/>
                  <a:pt x="33671" y="35436"/>
                  <a:pt x="33742" y="35391"/>
                </a:cubicBezTo>
                <a:cubicBezTo>
                  <a:pt x="33965" y="35788"/>
                  <a:pt x="34606" y="36320"/>
                  <a:pt x="35067" y="37023"/>
                </a:cubicBezTo>
                <a:lnTo>
                  <a:pt x="35067" y="37023"/>
                </a:lnTo>
                <a:cubicBezTo>
                  <a:pt x="34930" y="36813"/>
                  <a:pt x="34910" y="36750"/>
                  <a:pt x="34934" y="36750"/>
                </a:cubicBezTo>
                <a:cubicBezTo>
                  <a:pt x="34950" y="36750"/>
                  <a:pt x="34983" y="36775"/>
                  <a:pt x="35016" y="36804"/>
                </a:cubicBezTo>
                <a:cubicBezTo>
                  <a:pt x="34691" y="36404"/>
                  <a:pt x="34354" y="36029"/>
                  <a:pt x="33992" y="35666"/>
                </a:cubicBezTo>
                <a:cubicBezTo>
                  <a:pt x="34079" y="35629"/>
                  <a:pt x="33842" y="35379"/>
                  <a:pt x="33579" y="35066"/>
                </a:cubicBezTo>
                <a:lnTo>
                  <a:pt x="33579" y="35066"/>
                </a:lnTo>
                <a:cubicBezTo>
                  <a:pt x="33589" y="35109"/>
                  <a:pt x="33582" y="35127"/>
                  <a:pt x="33560" y="35127"/>
                </a:cubicBezTo>
                <a:cubicBezTo>
                  <a:pt x="33499" y="35127"/>
                  <a:pt x="33323" y="34977"/>
                  <a:pt x="33092" y="34792"/>
                </a:cubicBezTo>
                <a:lnTo>
                  <a:pt x="32854" y="34579"/>
                </a:lnTo>
                <a:lnTo>
                  <a:pt x="32592" y="34392"/>
                </a:lnTo>
                <a:cubicBezTo>
                  <a:pt x="32417" y="34254"/>
                  <a:pt x="32242" y="34142"/>
                  <a:pt x="32117" y="34054"/>
                </a:cubicBezTo>
                <a:cubicBezTo>
                  <a:pt x="32117" y="34037"/>
                  <a:pt x="32126" y="34026"/>
                  <a:pt x="32147" y="34026"/>
                </a:cubicBezTo>
                <a:cubicBezTo>
                  <a:pt x="32216" y="34026"/>
                  <a:pt x="32417" y="34140"/>
                  <a:pt x="32867" y="34504"/>
                </a:cubicBezTo>
                <a:cubicBezTo>
                  <a:pt x="32642" y="34267"/>
                  <a:pt x="32379" y="34079"/>
                  <a:pt x="32092" y="33942"/>
                </a:cubicBezTo>
                <a:cubicBezTo>
                  <a:pt x="31792" y="33842"/>
                  <a:pt x="31517" y="33679"/>
                  <a:pt x="31267" y="33479"/>
                </a:cubicBezTo>
                <a:lnTo>
                  <a:pt x="31267" y="33479"/>
                </a:lnTo>
                <a:cubicBezTo>
                  <a:pt x="31367" y="33554"/>
                  <a:pt x="31467" y="33617"/>
                  <a:pt x="31580" y="33654"/>
                </a:cubicBezTo>
                <a:cubicBezTo>
                  <a:pt x="31492" y="33604"/>
                  <a:pt x="31367" y="33529"/>
                  <a:pt x="31230" y="33454"/>
                </a:cubicBezTo>
                <a:lnTo>
                  <a:pt x="31030" y="33329"/>
                </a:lnTo>
                <a:lnTo>
                  <a:pt x="30830" y="33217"/>
                </a:lnTo>
                <a:cubicBezTo>
                  <a:pt x="30624" y="33087"/>
                  <a:pt x="30465" y="32985"/>
                  <a:pt x="30508" y="32985"/>
                </a:cubicBezTo>
                <a:cubicBezTo>
                  <a:pt x="30515" y="32985"/>
                  <a:pt x="30526" y="32987"/>
                  <a:pt x="30542" y="32992"/>
                </a:cubicBezTo>
                <a:lnTo>
                  <a:pt x="30705" y="33067"/>
                </a:lnTo>
                <a:cubicBezTo>
                  <a:pt x="30380" y="32892"/>
                  <a:pt x="30055" y="32717"/>
                  <a:pt x="29718" y="32567"/>
                </a:cubicBezTo>
                <a:lnTo>
                  <a:pt x="29143" y="32317"/>
                </a:lnTo>
                <a:cubicBezTo>
                  <a:pt x="28955" y="32255"/>
                  <a:pt x="28755" y="32180"/>
                  <a:pt x="28568" y="32117"/>
                </a:cubicBezTo>
                <a:cubicBezTo>
                  <a:pt x="28368" y="32055"/>
                  <a:pt x="28193" y="31992"/>
                  <a:pt x="28018" y="31942"/>
                </a:cubicBezTo>
                <a:cubicBezTo>
                  <a:pt x="27856" y="31905"/>
                  <a:pt x="27693" y="31867"/>
                  <a:pt x="27556" y="31842"/>
                </a:cubicBezTo>
                <a:cubicBezTo>
                  <a:pt x="27411" y="31801"/>
                  <a:pt x="27274" y="31777"/>
                  <a:pt x="27132" y="31777"/>
                </a:cubicBezTo>
                <a:cubicBezTo>
                  <a:pt x="27103" y="31777"/>
                  <a:pt x="27073" y="31778"/>
                  <a:pt x="27043" y="31780"/>
                </a:cubicBezTo>
                <a:cubicBezTo>
                  <a:pt x="27118" y="31717"/>
                  <a:pt x="27218" y="31667"/>
                  <a:pt x="27318" y="31642"/>
                </a:cubicBezTo>
                <a:cubicBezTo>
                  <a:pt x="27025" y="31628"/>
                  <a:pt x="26728" y="31622"/>
                  <a:pt x="26434" y="31622"/>
                </a:cubicBezTo>
                <a:cubicBezTo>
                  <a:pt x="26227" y="31622"/>
                  <a:pt x="26021" y="31625"/>
                  <a:pt x="25819" y="31630"/>
                </a:cubicBezTo>
                <a:cubicBezTo>
                  <a:pt x="25581" y="31580"/>
                  <a:pt x="25356" y="31542"/>
                  <a:pt x="25131" y="31505"/>
                </a:cubicBezTo>
                <a:cubicBezTo>
                  <a:pt x="25079" y="31369"/>
                  <a:pt x="25001" y="31225"/>
                  <a:pt x="25378" y="31225"/>
                </a:cubicBezTo>
                <a:cubicBezTo>
                  <a:pt x="25452" y="31225"/>
                  <a:pt x="25543" y="31230"/>
                  <a:pt x="25656" y="31242"/>
                </a:cubicBezTo>
                <a:cubicBezTo>
                  <a:pt x="25256" y="31130"/>
                  <a:pt x="24831" y="31068"/>
                  <a:pt x="24419" y="31043"/>
                </a:cubicBezTo>
                <a:lnTo>
                  <a:pt x="24419" y="31043"/>
                </a:lnTo>
                <a:cubicBezTo>
                  <a:pt x="24596" y="31078"/>
                  <a:pt x="24840" y="31269"/>
                  <a:pt x="24645" y="31269"/>
                </a:cubicBezTo>
                <a:cubicBezTo>
                  <a:pt x="24634" y="31269"/>
                  <a:pt x="24621" y="31269"/>
                  <a:pt x="24606" y="31267"/>
                </a:cubicBezTo>
                <a:cubicBezTo>
                  <a:pt x="23903" y="31021"/>
                  <a:pt x="24114" y="31103"/>
                  <a:pt x="23263" y="30888"/>
                </a:cubicBezTo>
                <a:lnTo>
                  <a:pt x="23263" y="30888"/>
                </a:lnTo>
                <a:cubicBezTo>
                  <a:pt x="23460" y="30946"/>
                  <a:pt x="23233" y="31064"/>
                  <a:pt x="22881" y="31064"/>
                </a:cubicBezTo>
                <a:cubicBezTo>
                  <a:pt x="22825" y="31064"/>
                  <a:pt x="22767" y="31062"/>
                  <a:pt x="22707" y="31055"/>
                </a:cubicBezTo>
                <a:cubicBezTo>
                  <a:pt x="22778" y="31031"/>
                  <a:pt x="22704" y="30863"/>
                  <a:pt x="22842" y="30844"/>
                </a:cubicBezTo>
                <a:lnTo>
                  <a:pt x="22842" y="30844"/>
                </a:lnTo>
                <a:cubicBezTo>
                  <a:pt x="22474" y="30868"/>
                  <a:pt x="22115" y="30902"/>
                  <a:pt x="21757" y="30936"/>
                </a:cubicBezTo>
                <a:lnTo>
                  <a:pt x="21757" y="30936"/>
                </a:lnTo>
                <a:cubicBezTo>
                  <a:pt x="21944" y="30905"/>
                  <a:pt x="21736" y="30774"/>
                  <a:pt x="21507" y="30705"/>
                </a:cubicBezTo>
                <a:lnTo>
                  <a:pt x="21507" y="30705"/>
                </a:lnTo>
                <a:cubicBezTo>
                  <a:pt x="21526" y="30714"/>
                  <a:pt x="21510" y="30717"/>
                  <a:pt x="21470" y="30717"/>
                </a:cubicBezTo>
                <a:cubicBezTo>
                  <a:pt x="21280" y="30717"/>
                  <a:pt x="20547" y="30642"/>
                  <a:pt x="20246" y="30642"/>
                </a:cubicBezTo>
                <a:cubicBezTo>
                  <a:pt x="20227" y="30642"/>
                  <a:pt x="20210" y="30642"/>
                  <a:pt x="20195" y="30643"/>
                </a:cubicBezTo>
                <a:lnTo>
                  <a:pt x="20683" y="30718"/>
                </a:lnTo>
                <a:cubicBezTo>
                  <a:pt x="20501" y="30704"/>
                  <a:pt x="20345" y="30698"/>
                  <a:pt x="20207" y="30698"/>
                </a:cubicBezTo>
                <a:cubicBezTo>
                  <a:pt x="19452" y="30698"/>
                  <a:pt x="19255" y="30876"/>
                  <a:pt x="18433" y="30876"/>
                </a:cubicBezTo>
                <a:cubicBezTo>
                  <a:pt x="18335" y="30876"/>
                  <a:pt x="18227" y="30873"/>
                  <a:pt x="18108" y="30868"/>
                </a:cubicBezTo>
                <a:cubicBezTo>
                  <a:pt x="18258" y="30830"/>
                  <a:pt x="18496" y="30630"/>
                  <a:pt x="17846" y="30580"/>
                </a:cubicBezTo>
                <a:cubicBezTo>
                  <a:pt x="17683" y="30630"/>
                  <a:pt x="17308" y="30755"/>
                  <a:pt x="16821" y="30855"/>
                </a:cubicBezTo>
                <a:lnTo>
                  <a:pt x="16234" y="30843"/>
                </a:lnTo>
                <a:cubicBezTo>
                  <a:pt x="15946" y="30830"/>
                  <a:pt x="15659" y="30805"/>
                  <a:pt x="15371" y="30793"/>
                </a:cubicBezTo>
                <a:lnTo>
                  <a:pt x="15621" y="30755"/>
                </a:lnTo>
                <a:cubicBezTo>
                  <a:pt x="16171" y="30668"/>
                  <a:pt x="16771" y="30580"/>
                  <a:pt x="17183" y="30530"/>
                </a:cubicBezTo>
                <a:cubicBezTo>
                  <a:pt x="16696" y="30468"/>
                  <a:pt x="17046" y="30455"/>
                  <a:pt x="16321" y="30443"/>
                </a:cubicBezTo>
                <a:cubicBezTo>
                  <a:pt x="16144" y="30389"/>
                  <a:pt x="16420" y="30374"/>
                  <a:pt x="16671" y="30374"/>
                </a:cubicBezTo>
                <a:cubicBezTo>
                  <a:pt x="16774" y="30374"/>
                  <a:pt x="16872" y="30377"/>
                  <a:pt x="16933" y="30380"/>
                </a:cubicBezTo>
                <a:cubicBezTo>
                  <a:pt x="16371" y="30343"/>
                  <a:pt x="15809" y="30305"/>
                  <a:pt x="15259" y="30255"/>
                </a:cubicBezTo>
                <a:lnTo>
                  <a:pt x="15259" y="30255"/>
                </a:lnTo>
                <a:cubicBezTo>
                  <a:pt x="15288" y="30304"/>
                  <a:pt x="15107" y="30322"/>
                  <a:pt x="14872" y="30322"/>
                </a:cubicBezTo>
                <a:cubicBezTo>
                  <a:pt x="14804" y="30322"/>
                  <a:pt x="14732" y="30321"/>
                  <a:pt x="14659" y="30318"/>
                </a:cubicBezTo>
                <a:cubicBezTo>
                  <a:pt x="14497" y="30318"/>
                  <a:pt x="14337" y="30311"/>
                  <a:pt x="14222" y="30311"/>
                </a:cubicBezTo>
                <a:cubicBezTo>
                  <a:pt x="14106" y="30311"/>
                  <a:pt x="14034" y="30318"/>
                  <a:pt x="14047" y="30343"/>
                </a:cubicBezTo>
                <a:cubicBezTo>
                  <a:pt x="14647" y="30393"/>
                  <a:pt x="15246" y="30393"/>
                  <a:pt x="15859" y="30393"/>
                </a:cubicBezTo>
                <a:cubicBezTo>
                  <a:pt x="15900" y="30467"/>
                  <a:pt x="15415" y="30579"/>
                  <a:pt x="14744" y="30579"/>
                </a:cubicBezTo>
                <a:cubicBezTo>
                  <a:pt x="14396" y="30579"/>
                  <a:pt x="13998" y="30549"/>
                  <a:pt x="13597" y="30468"/>
                </a:cubicBezTo>
                <a:cubicBezTo>
                  <a:pt x="13309" y="30368"/>
                  <a:pt x="13859" y="30305"/>
                  <a:pt x="13834" y="30255"/>
                </a:cubicBezTo>
                <a:cubicBezTo>
                  <a:pt x="13634" y="30255"/>
                  <a:pt x="13422" y="30230"/>
                  <a:pt x="13209" y="30193"/>
                </a:cubicBezTo>
                <a:cubicBezTo>
                  <a:pt x="13022" y="30168"/>
                  <a:pt x="12822" y="30118"/>
                  <a:pt x="12647" y="30055"/>
                </a:cubicBezTo>
                <a:lnTo>
                  <a:pt x="12647" y="30055"/>
                </a:lnTo>
                <a:cubicBezTo>
                  <a:pt x="12810" y="30080"/>
                  <a:pt x="12972" y="30093"/>
                  <a:pt x="13134" y="30118"/>
                </a:cubicBezTo>
                <a:cubicBezTo>
                  <a:pt x="12860" y="30043"/>
                  <a:pt x="12572" y="29980"/>
                  <a:pt x="12285" y="29943"/>
                </a:cubicBezTo>
                <a:cubicBezTo>
                  <a:pt x="11972" y="29880"/>
                  <a:pt x="11672" y="29768"/>
                  <a:pt x="11397" y="29593"/>
                </a:cubicBezTo>
                <a:cubicBezTo>
                  <a:pt x="11156" y="29484"/>
                  <a:pt x="10797" y="29129"/>
                  <a:pt x="10717" y="29129"/>
                </a:cubicBezTo>
                <a:cubicBezTo>
                  <a:pt x="10714" y="29129"/>
                  <a:pt x="10712" y="29130"/>
                  <a:pt x="10710" y="29131"/>
                </a:cubicBezTo>
                <a:cubicBezTo>
                  <a:pt x="10860" y="29268"/>
                  <a:pt x="10910" y="29493"/>
                  <a:pt x="10848" y="29680"/>
                </a:cubicBezTo>
                <a:cubicBezTo>
                  <a:pt x="10560" y="29530"/>
                  <a:pt x="10298" y="29368"/>
                  <a:pt x="10048" y="29181"/>
                </a:cubicBezTo>
                <a:lnTo>
                  <a:pt x="10110" y="29168"/>
                </a:lnTo>
                <a:cubicBezTo>
                  <a:pt x="10060" y="29131"/>
                  <a:pt x="10010" y="29093"/>
                  <a:pt x="9960" y="29056"/>
                </a:cubicBezTo>
                <a:lnTo>
                  <a:pt x="9935" y="29093"/>
                </a:lnTo>
                <a:cubicBezTo>
                  <a:pt x="9685" y="28906"/>
                  <a:pt x="9448" y="28693"/>
                  <a:pt x="9211" y="28456"/>
                </a:cubicBezTo>
                <a:cubicBezTo>
                  <a:pt x="9211" y="28441"/>
                  <a:pt x="9222" y="28435"/>
                  <a:pt x="9241" y="28435"/>
                </a:cubicBezTo>
                <a:cubicBezTo>
                  <a:pt x="9288" y="28435"/>
                  <a:pt x="9384" y="28474"/>
                  <a:pt x="9473" y="28518"/>
                </a:cubicBezTo>
                <a:cubicBezTo>
                  <a:pt x="9568" y="28562"/>
                  <a:pt x="9667" y="28610"/>
                  <a:pt x="9713" y="28610"/>
                </a:cubicBezTo>
                <a:cubicBezTo>
                  <a:pt x="9746" y="28610"/>
                  <a:pt x="9752" y="28586"/>
                  <a:pt x="9710" y="28518"/>
                </a:cubicBezTo>
                <a:cubicBezTo>
                  <a:pt x="9585" y="28481"/>
                  <a:pt x="9485" y="28418"/>
                  <a:pt x="9398" y="28331"/>
                </a:cubicBezTo>
                <a:cubicBezTo>
                  <a:pt x="9223" y="28106"/>
                  <a:pt x="9535" y="28356"/>
                  <a:pt x="9123" y="27906"/>
                </a:cubicBezTo>
                <a:cubicBezTo>
                  <a:pt x="9122" y="27906"/>
                  <a:pt x="9121" y="27906"/>
                  <a:pt x="9120" y="27906"/>
                </a:cubicBezTo>
                <a:cubicBezTo>
                  <a:pt x="8994" y="27906"/>
                  <a:pt x="8678" y="27421"/>
                  <a:pt x="8669" y="27421"/>
                </a:cubicBezTo>
                <a:lnTo>
                  <a:pt x="8669" y="27421"/>
                </a:lnTo>
                <a:cubicBezTo>
                  <a:pt x="8665" y="27421"/>
                  <a:pt x="8716" y="27508"/>
                  <a:pt x="8861" y="27756"/>
                </a:cubicBezTo>
                <a:cubicBezTo>
                  <a:pt x="8711" y="27593"/>
                  <a:pt x="8586" y="27431"/>
                  <a:pt x="8486" y="27244"/>
                </a:cubicBezTo>
                <a:lnTo>
                  <a:pt x="8123" y="26619"/>
                </a:lnTo>
                <a:lnTo>
                  <a:pt x="8123" y="26619"/>
                </a:lnTo>
                <a:cubicBezTo>
                  <a:pt x="8129" y="26655"/>
                  <a:pt x="8122" y="26671"/>
                  <a:pt x="8104" y="26671"/>
                </a:cubicBezTo>
                <a:cubicBezTo>
                  <a:pt x="8043" y="26671"/>
                  <a:pt x="7856" y="26467"/>
                  <a:pt x="7661" y="26194"/>
                </a:cubicBezTo>
                <a:cubicBezTo>
                  <a:pt x="7536" y="25931"/>
                  <a:pt x="7411" y="25681"/>
                  <a:pt x="7311" y="25431"/>
                </a:cubicBezTo>
                <a:lnTo>
                  <a:pt x="7311" y="25394"/>
                </a:lnTo>
                <a:cubicBezTo>
                  <a:pt x="7111" y="24907"/>
                  <a:pt x="6949" y="24394"/>
                  <a:pt x="6811" y="23882"/>
                </a:cubicBezTo>
                <a:cubicBezTo>
                  <a:pt x="6686" y="23420"/>
                  <a:pt x="6574" y="22970"/>
                  <a:pt x="6436" y="22407"/>
                </a:cubicBezTo>
                <a:cubicBezTo>
                  <a:pt x="6436" y="22313"/>
                  <a:pt x="6366" y="21893"/>
                  <a:pt x="6402" y="21893"/>
                </a:cubicBezTo>
                <a:lnTo>
                  <a:pt x="6402" y="21893"/>
                </a:lnTo>
                <a:cubicBezTo>
                  <a:pt x="6409" y="21893"/>
                  <a:pt x="6420" y="21909"/>
                  <a:pt x="6436" y="21945"/>
                </a:cubicBezTo>
                <a:cubicBezTo>
                  <a:pt x="6389" y="21831"/>
                  <a:pt x="6346" y="21717"/>
                  <a:pt x="6306" y="21601"/>
                </a:cubicBezTo>
                <a:lnTo>
                  <a:pt x="6306" y="21601"/>
                </a:lnTo>
                <a:cubicBezTo>
                  <a:pt x="6331" y="21676"/>
                  <a:pt x="6354" y="21745"/>
                  <a:pt x="6374" y="21807"/>
                </a:cubicBezTo>
                <a:cubicBezTo>
                  <a:pt x="6371" y="21808"/>
                  <a:pt x="6368" y="21808"/>
                  <a:pt x="6365" y="21808"/>
                </a:cubicBezTo>
                <a:cubicBezTo>
                  <a:pt x="6314" y="21808"/>
                  <a:pt x="6231" y="21709"/>
                  <a:pt x="6136" y="21520"/>
                </a:cubicBezTo>
                <a:cubicBezTo>
                  <a:pt x="5836" y="20333"/>
                  <a:pt x="5561" y="19133"/>
                  <a:pt x="5287" y="17946"/>
                </a:cubicBezTo>
                <a:cubicBezTo>
                  <a:pt x="5149" y="17159"/>
                  <a:pt x="4574" y="14972"/>
                  <a:pt x="4349" y="13697"/>
                </a:cubicBezTo>
                <a:cubicBezTo>
                  <a:pt x="4287" y="13535"/>
                  <a:pt x="4199" y="13272"/>
                  <a:pt x="4162" y="13210"/>
                </a:cubicBezTo>
                <a:lnTo>
                  <a:pt x="3037" y="8486"/>
                </a:lnTo>
                <a:lnTo>
                  <a:pt x="3037" y="8486"/>
                </a:lnTo>
                <a:cubicBezTo>
                  <a:pt x="3042" y="8491"/>
                  <a:pt x="3047" y="8494"/>
                  <a:pt x="3053" y="8494"/>
                </a:cubicBezTo>
                <a:cubicBezTo>
                  <a:pt x="3060" y="8494"/>
                  <a:pt x="3067" y="8488"/>
                  <a:pt x="3075" y="8473"/>
                </a:cubicBezTo>
                <a:lnTo>
                  <a:pt x="2887" y="7886"/>
                </a:lnTo>
                <a:lnTo>
                  <a:pt x="2875" y="7811"/>
                </a:lnTo>
                <a:lnTo>
                  <a:pt x="2875" y="7811"/>
                </a:lnTo>
                <a:cubicBezTo>
                  <a:pt x="2892" y="7820"/>
                  <a:pt x="2932" y="7910"/>
                  <a:pt x="2948" y="7910"/>
                </a:cubicBezTo>
                <a:cubicBezTo>
                  <a:pt x="2955" y="7910"/>
                  <a:pt x="2958" y="7891"/>
                  <a:pt x="2950" y="7836"/>
                </a:cubicBezTo>
                <a:cubicBezTo>
                  <a:pt x="2925" y="7824"/>
                  <a:pt x="2875" y="7736"/>
                  <a:pt x="2825" y="7611"/>
                </a:cubicBezTo>
                <a:lnTo>
                  <a:pt x="2587" y="6599"/>
                </a:lnTo>
                <a:lnTo>
                  <a:pt x="2587" y="6549"/>
                </a:lnTo>
                <a:lnTo>
                  <a:pt x="2575" y="6511"/>
                </a:lnTo>
                <a:lnTo>
                  <a:pt x="2375" y="5687"/>
                </a:lnTo>
                <a:cubicBezTo>
                  <a:pt x="2375" y="5662"/>
                  <a:pt x="2362" y="5624"/>
                  <a:pt x="2350" y="5574"/>
                </a:cubicBezTo>
                <a:cubicBezTo>
                  <a:pt x="2337" y="5512"/>
                  <a:pt x="2325" y="5462"/>
                  <a:pt x="2312" y="5412"/>
                </a:cubicBezTo>
                <a:lnTo>
                  <a:pt x="102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4" name="Google Shape;494;p2"/>
          <p:cNvSpPr/>
          <p:nvPr/>
        </p:nvSpPr>
        <p:spPr>
          <a:xfrm>
            <a:off x="-1923678" y="3320721"/>
            <a:ext cx="2974185" cy="1057933"/>
          </a:xfrm>
          <a:custGeom>
            <a:rect b="b" l="l" r="r" t="t"/>
            <a:pathLst>
              <a:path extrusionOk="0" h="15481" w="43522">
                <a:moveTo>
                  <a:pt x="11394" y="401"/>
                </a:moveTo>
                <a:cubicBezTo>
                  <a:pt x="11366" y="401"/>
                  <a:pt x="11335" y="423"/>
                  <a:pt x="11343" y="456"/>
                </a:cubicBezTo>
                <a:cubicBezTo>
                  <a:pt x="11352" y="473"/>
                  <a:pt x="11366" y="480"/>
                  <a:pt x="11380" y="480"/>
                </a:cubicBezTo>
                <a:cubicBezTo>
                  <a:pt x="11409" y="480"/>
                  <a:pt x="11439" y="452"/>
                  <a:pt x="11431" y="419"/>
                </a:cubicBezTo>
                <a:cubicBezTo>
                  <a:pt x="11423" y="406"/>
                  <a:pt x="11409" y="401"/>
                  <a:pt x="11394" y="401"/>
                </a:cubicBezTo>
                <a:close/>
                <a:moveTo>
                  <a:pt x="13692" y="392"/>
                </a:moveTo>
                <a:cubicBezTo>
                  <a:pt x="13568" y="392"/>
                  <a:pt x="13444" y="507"/>
                  <a:pt x="13493" y="669"/>
                </a:cubicBezTo>
                <a:cubicBezTo>
                  <a:pt x="13532" y="742"/>
                  <a:pt x="13598" y="774"/>
                  <a:pt x="13664" y="774"/>
                </a:cubicBezTo>
                <a:cubicBezTo>
                  <a:pt x="13790" y="774"/>
                  <a:pt x="13917" y="661"/>
                  <a:pt x="13868" y="506"/>
                </a:cubicBezTo>
                <a:cubicBezTo>
                  <a:pt x="13828" y="427"/>
                  <a:pt x="13760" y="392"/>
                  <a:pt x="13692" y="392"/>
                </a:cubicBezTo>
                <a:close/>
                <a:moveTo>
                  <a:pt x="5832" y="1"/>
                </a:moveTo>
                <a:cubicBezTo>
                  <a:pt x="5537" y="1"/>
                  <a:pt x="5237" y="270"/>
                  <a:pt x="5382" y="619"/>
                </a:cubicBezTo>
                <a:cubicBezTo>
                  <a:pt x="5466" y="808"/>
                  <a:pt x="5624" y="887"/>
                  <a:pt x="5783" y="887"/>
                </a:cubicBezTo>
                <a:cubicBezTo>
                  <a:pt x="6077" y="887"/>
                  <a:pt x="6378" y="617"/>
                  <a:pt x="6232" y="269"/>
                </a:cubicBezTo>
                <a:cubicBezTo>
                  <a:pt x="6149" y="80"/>
                  <a:pt x="5991" y="1"/>
                  <a:pt x="5832" y="1"/>
                </a:cubicBezTo>
                <a:close/>
                <a:moveTo>
                  <a:pt x="3216" y="413"/>
                </a:moveTo>
                <a:cubicBezTo>
                  <a:pt x="2926" y="413"/>
                  <a:pt x="2625" y="683"/>
                  <a:pt x="2771" y="1031"/>
                </a:cubicBezTo>
                <a:cubicBezTo>
                  <a:pt x="2854" y="1220"/>
                  <a:pt x="3012" y="1299"/>
                  <a:pt x="3171" y="1299"/>
                </a:cubicBezTo>
                <a:cubicBezTo>
                  <a:pt x="3466" y="1299"/>
                  <a:pt x="3766" y="1030"/>
                  <a:pt x="3620" y="681"/>
                </a:cubicBezTo>
                <a:lnTo>
                  <a:pt x="3608" y="681"/>
                </a:lnTo>
                <a:cubicBezTo>
                  <a:pt x="3529" y="492"/>
                  <a:pt x="3374" y="413"/>
                  <a:pt x="3216" y="413"/>
                </a:cubicBezTo>
                <a:close/>
                <a:moveTo>
                  <a:pt x="19527" y="439"/>
                </a:moveTo>
                <a:cubicBezTo>
                  <a:pt x="19473" y="439"/>
                  <a:pt x="19419" y="448"/>
                  <a:pt x="19366" y="469"/>
                </a:cubicBezTo>
                <a:lnTo>
                  <a:pt x="19254" y="531"/>
                </a:lnTo>
                <a:cubicBezTo>
                  <a:pt x="19191" y="581"/>
                  <a:pt x="19154" y="644"/>
                  <a:pt x="19116" y="719"/>
                </a:cubicBezTo>
                <a:lnTo>
                  <a:pt x="19091" y="831"/>
                </a:lnTo>
                <a:cubicBezTo>
                  <a:pt x="19079" y="906"/>
                  <a:pt x="19091" y="994"/>
                  <a:pt x="19129" y="1069"/>
                </a:cubicBezTo>
                <a:lnTo>
                  <a:pt x="19179" y="1181"/>
                </a:lnTo>
                <a:cubicBezTo>
                  <a:pt x="19255" y="1351"/>
                  <a:pt x="19423" y="1450"/>
                  <a:pt x="19598" y="1450"/>
                </a:cubicBezTo>
                <a:cubicBezTo>
                  <a:pt x="19655" y="1450"/>
                  <a:pt x="19712" y="1440"/>
                  <a:pt x="19766" y="1418"/>
                </a:cubicBezTo>
                <a:lnTo>
                  <a:pt x="19866" y="1356"/>
                </a:lnTo>
                <a:cubicBezTo>
                  <a:pt x="19916" y="1306"/>
                  <a:pt x="19966" y="1243"/>
                  <a:pt x="19991" y="1181"/>
                </a:cubicBezTo>
                <a:lnTo>
                  <a:pt x="20004" y="1169"/>
                </a:lnTo>
                <a:lnTo>
                  <a:pt x="20029" y="1056"/>
                </a:lnTo>
                <a:cubicBezTo>
                  <a:pt x="20041" y="981"/>
                  <a:pt x="20029" y="906"/>
                  <a:pt x="20004" y="831"/>
                </a:cubicBezTo>
                <a:lnTo>
                  <a:pt x="19954" y="706"/>
                </a:lnTo>
                <a:cubicBezTo>
                  <a:pt x="19877" y="543"/>
                  <a:pt x="19704" y="439"/>
                  <a:pt x="19527" y="439"/>
                </a:cubicBezTo>
                <a:close/>
                <a:moveTo>
                  <a:pt x="10931" y="949"/>
                </a:moveTo>
                <a:cubicBezTo>
                  <a:pt x="10882" y="949"/>
                  <a:pt x="10831" y="959"/>
                  <a:pt x="10781" y="981"/>
                </a:cubicBezTo>
                <a:lnTo>
                  <a:pt x="10694" y="1031"/>
                </a:lnTo>
                <a:cubicBezTo>
                  <a:pt x="10644" y="1069"/>
                  <a:pt x="10594" y="1119"/>
                  <a:pt x="10569" y="1181"/>
                </a:cubicBezTo>
                <a:lnTo>
                  <a:pt x="10544" y="1281"/>
                </a:lnTo>
                <a:cubicBezTo>
                  <a:pt x="10531" y="1356"/>
                  <a:pt x="10544" y="1418"/>
                  <a:pt x="10581" y="1493"/>
                </a:cubicBezTo>
                <a:lnTo>
                  <a:pt x="10569" y="1481"/>
                </a:lnTo>
                <a:lnTo>
                  <a:pt x="10631" y="1606"/>
                </a:lnTo>
                <a:cubicBezTo>
                  <a:pt x="10697" y="1738"/>
                  <a:pt x="10835" y="1820"/>
                  <a:pt x="10984" y="1820"/>
                </a:cubicBezTo>
                <a:cubicBezTo>
                  <a:pt x="11032" y="1820"/>
                  <a:pt x="11082" y="1812"/>
                  <a:pt x="11131" y="1793"/>
                </a:cubicBezTo>
                <a:lnTo>
                  <a:pt x="11218" y="1743"/>
                </a:lnTo>
                <a:cubicBezTo>
                  <a:pt x="11268" y="1706"/>
                  <a:pt x="11306" y="1656"/>
                  <a:pt x="11331" y="1593"/>
                </a:cubicBezTo>
                <a:lnTo>
                  <a:pt x="11356" y="1493"/>
                </a:lnTo>
                <a:cubicBezTo>
                  <a:pt x="11368" y="1431"/>
                  <a:pt x="11356" y="1368"/>
                  <a:pt x="11331" y="1306"/>
                </a:cubicBezTo>
                <a:lnTo>
                  <a:pt x="11293" y="1181"/>
                </a:lnTo>
                <a:cubicBezTo>
                  <a:pt x="11218" y="1040"/>
                  <a:pt x="11080" y="949"/>
                  <a:pt x="10931" y="949"/>
                </a:cubicBezTo>
                <a:close/>
                <a:moveTo>
                  <a:pt x="29843" y="1139"/>
                </a:moveTo>
                <a:cubicBezTo>
                  <a:pt x="29793" y="1139"/>
                  <a:pt x="29747" y="1150"/>
                  <a:pt x="29701" y="1169"/>
                </a:cubicBezTo>
                <a:lnTo>
                  <a:pt x="29576" y="1219"/>
                </a:lnTo>
                <a:cubicBezTo>
                  <a:pt x="29389" y="1306"/>
                  <a:pt x="29301" y="1531"/>
                  <a:pt x="29376" y="1718"/>
                </a:cubicBezTo>
                <a:lnTo>
                  <a:pt x="29426" y="1806"/>
                </a:lnTo>
                <a:cubicBezTo>
                  <a:pt x="29464" y="1868"/>
                  <a:pt x="29526" y="1906"/>
                  <a:pt x="29589" y="1931"/>
                </a:cubicBezTo>
                <a:lnTo>
                  <a:pt x="29676" y="1956"/>
                </a:lnTo>
                <a:cubicBezTo>
                  <a:pt x="29696" y="1959"/>
                  <a:pt x="29715" y="1961"/>
                  <a:pt x="29734" y="1961"/>
                </a:cubicBezTo>
                <a:cubicBezTo>
                  <a:pt x="29785" y="1961"/>
                  <a:pt x="29830" y="1949"/>
                  <a:pt x="29876" y="1931"/>
                </a:cubicBezTo>
                <a:lnTo>
                  <a:pt x="30001" y="1881"/>
                </a:lnTo>
                <a:cubicBezTo>
                  <a:pt x="30089" y="1831"/>
                  <a:pt x="30163" y="1756"/>
                  <a:pt x="30201" y="1668"/>
                </a:cubicBezTo>
                <a:cubicBezTo>
                  <a:pt x="30238" y="1568"/>
                  <a:pt x="30238" y="1468"/>
                  <a:pt x="30201" y="1368"/>
                </a:cubicBezTo>
                <a:lnTo>
                  <a:pt x="30151" y="1281"/>
                </a:lnTo>
                <a:cubicBezTo>
                  <a:pt x="30101" y="1231"/>
                  <a:pt x="30051" y="1194"/>
                  <a:pt x="29989" y="1169"/>
                </a:cubicBezTo>
                <a:lnTo>
                  <a:pt x="29901" y="1144"/>
                </a:lnTo>
                <a:cubicBezTo>
                  <a:pt x="29881" y="1140"/>
                  <a:pt x="29862" y="1139"/>
                  <a:pt x="29843" y="1139"/>
                </a:cubicBezTo>
                <a:close/>
                <a:moveTo>
                  <a:pt x="596" y="1113"/>
                </a:moveTo>
                <a:cubicBezTo>
                  <a:pt x="301" y="1113"/>
                  <a:pt x="1" y="1382"/>
                  <a:pt x="146" y="1731"/>
                </a:cubicBezTo>
                <a:cubicBezTo>
                  <a:pt x="230" y="1920"/>
                  <a:pt x="386" y="1999"/>
                  <a:pt x="544" y="1999"/>
                </a:cubicBezTo>
                <a:cubicBezTo>
                  <a:pt x="836" y="1999"/>
                  <a:pt x="1134" y="1729"/>
                  <a:pt x="996" y="1381"/>
                </a:cubicBezTo>
                <a:cubicBezTo>
                  <a:pt x="913" y="1192"/>
                  <a:pt x="755" y="1113"/>
                  <a:pt x="596" y="1113"/>
                </a:cubicBezTo>
                <a:close/>
                <a:moveTo>
                  <a:pt x="16318" y="1789"/>
                </a:moveTo>
                <a:cubicBezTo>
                  <a:pt x="16095" y="1789"/>
                  <a:pt x="15866" y="1996"/>
                  <a:pt x="15980" y="2256"/>
                </a:cubicBezTo>
                <a:lnTo>
                  <a:pt x="15992" y="2256"/>
                </a:lnTo>
                <a:cubicBezTo>
                  <a:pt x="16049" y="2396"/>
                  <a:pt x="16163" y="2455"/>
                  <a:pt x="16280" y="2455"/>
                </a:cubicBezTo>
                <a:cubicBezTo>
                  <a:pt x="16496" y="2455"/>
                  <a:pt x="16723" y="2253"/>
                  <a:pt x="16617" y="1993"/>
                </a:cubicBezTo>
                <a:cubicBezTo>
                  <a:pt x="16556" y="1849"/>
                  <a:pt x="16438" y="1789"/>
                  <a:pt x="16318" y="1789"/>
                </a:cubicBezTo>
                <a:close/>
                <a:moveTo>
                  <a:pt x="8740" y="2250"/>
                </a:moveTo>
                <a:cubicBezTo>
                  <a:pt x="8449" y="2250"/>
                  <a:pt x="8148" y="2520"/>
                  <a:pt x="8294" y="2868"/>
                </a:cubicBezTo>
                <a:cubicBezTo>
                  <a:pt x="8378" y="3057"/>
                  <a:pt x="8535" y="3136"/>
                  <a:pt x="8695" y="3136"/>
                </a:cubicBezTo>
                <a:cubicBezTo>
                  <a:pt x="8989" y="3136"/>
                  <a:pt x="9290" y="2867"/>
                  <a:pt x="9144" y="2518"/>
                </a:cubicBezTo>
                <a:lnTo>
                  <a:pt x="9132" y="2518"/>
                </a:lnTo>
                <a:cubicBezTo>
                  <a:pt x="9052" y="2329"/>
                  <a:pt x="8898" y="2250"/>
                  <a:pt x="8740" y="2250"/>
                </a:cubicBezTo>
                <a:close/>
                <a:moveTo>
                  <a:pt x="14039" y="3201"/>
                </a:moveTo>
                <a:cubicBezTo>
                  <a:pt x="13931" y="3201"/>
                  <a:pt x="13827" y="3300"/>
                  <a:pt x="13868" y="3430"/>
                </a:cubicBezTo>
                <a:cubicBezTo>
                  <a:pt x="13903" y="3497"/>
                  <a:pt x="13962" y="3526"/>
                  <a:pt x="14021" y="3526"/>
                </a:cubicBezTo>
                <a:cubicBezTo>
                  <a:pt x="14128" y="3526"/>
                  <a:pt x="14233" y="3430"/>
                  <a:pt x="14193" y="3293"/>
                </a:cubicBezTo>
                <a:cubicBezTo>
                  <a:pt x="14154" y="3228"/>
                  <a:pt x="14096" y="3201"/>
                  <a:pt x="14039" y="3201"/>
                </a:cubicBezTo>
                <a:close/>
                <a:moveTo>
                  <a:pt x="6864" y="2882"/>
                </a:moveTo>
                <a:cubicBezTo>
                  <a:pt x="6648" y="2882"/>
                  <a:pt x="6427" y="3083"/>
                  <a:pt x="6532" y="3343"/>
                </a:cubicBezTo>
                <a:cubicBezTo>
                  <a:pt x="6589" y="3483"/>
                  <a:pt x="6704" y="3542"/>
                  <a:pt x="6823" y="3542"/>
                </a:cubicBezTo>
                <a:cubicBezTo>
                  <a:pt x="7042" y="3542"/>
                  <a:pt x="7271" y="3340"/>
                  <a:pt x="7157" y="3081"/>
                </a:cubicBezTo>
                <a:cubicBezTo>
                  <a:pt x="7096" y="2940"/>
                  <a:pt x="6981" y="2882"/>
                  <a:pt x="6864" y="2882"/>
                </a:cubicBezTo>
                <a:close/>
                <a:moveTo>
                  <a:pt x="15944" y="3903"/>
                </a:moveTo>
                <a:cubicBezTo>
                  <a:pt x="15918" y="3903"/>
                  <a:pt x="15897" y="3924"/>
                  <a:pt x="15905" y="3955"/>
                </a:cubicBezTo>
                <a:cubicBezTo>
                  <a:pt x="15914" y="3974"/>
                  <a:pt x="15931" y="3983"/>
                  <a:pt x="15948" y="3983"/>
                </a:cubicBezTo>
                <a:cubicBezTo>
                  <a:pt x="15974" y="3983"/>
                  <a:pt x="16000" y="3961"/>
                  <a:pt x="15992" y="3930"/>
                </a:cubicBezTo>
                <a:cubicBezTo>
                  <a:pt x="15978" y="3911"/>
                  <a:pt x="15960" y="3903"/>
                  <a:pt x="15944" y="3903"/>
                </a:cubicBezTo>
                <a:close/>
                <a:moveTo>
                  <a:pt x="10877" y="3300"/>
                </a:moveTo>
                <a:cubicBezTo>
                  <a:pt x="10586" y="3300"/>
                  <a:pt x="10285" y="3569"/>
                  <a:pt x="10431" y="3918"/>
                </a:cubicBezTo>
                <a:cubicBezTo>
                  <a:pt x="10510" y="4107"/>
                  <a:pt x="10665" y="4186"/>
                  <a:pt x="10822" y="4186"/>
                </a:cubicBezTo>
                <a:cubicBezTo>
                  <a:pt x="11112" y="4186"/>
                  <a:pt x="11410" y="3916"/>
                  <a:pt x="11256" y="3568"/>
                </a:cubicBezTo>
                <a:lnTo>
                  <a:pt x="11268" y="3568"/>
                </a:lnTo>
                <a:cubicBezTo>
                  <a:pt x="11189" y="3379"/>
                  <a:pt x="11035" y="3300"/>
                  <a:pt x="10877" y="3300"/>
                </a:cubicBezTo>
                <a:close/>
                <a:moveTo>
                  <a:pt x="21153" y="3252"/>
                </a:moveTo>
                <a:cubicBezTo>
                  <a:pt x="21097" y="3252"/>
                  <a:pt x="21041" y="3262"/>
                  <a:pt x="20991" y="3280"/>
                </a:cubicBezTo>
                <a:cubicBezTo>
                  <a:pt x="20841" y="3343"/>
                  <a:pt x="20741" y="3468"/>
                  <a:pt x="20728" y="3630"/>
                </a:cubicBezTo>
                <a:lnTo>
                  <a:pt x="20691" y="3805"/>
                </a:lnTo>
                <a:lnTo>
                  <a:pt x="20691" y="3905"/>
                </a:lnTo>
                <a:cubicBezTo>
                  <a:pt x="20703" y="3955"/>
                  <a:pt x="20716" y="4018"/>
                  <a:pt x="20753" y="4055"/>
                </a:cubicBezTo>
                <a:cubicBezTo>
                  <a:pt x="20766" y="4093"/>
                  <a:pt x="20791" y="4118"/>
                  <a:pt x="20816" y="4143"/>
                </a:cubicBezTo>
                <a:cubicBezTo>
                  <a:pt x="20853" y="4180"/>
                  <a:pt x="20891" y="4205"/>
                  <a:pt x="20941" y="4230"/>
                </a:cubicBezTo>
                <a:lnTo>
                  <a:pt x="21028" y="4255"/>
                </a:lnTo>
                <a:lnTo>
                  <a:pt x="21141" y="4255"/>
                </a:lnTo>
                <a:cubicBezTo>
                  <a:pt x="21191" y="4243"/>
                  <a:pt x="21241" y="4230"/>
                  <a:pt x="21291" y="4193"/>
                </a:cubicBezTo>
                <a:cubicBezTo>
                  <a:pt x="21341" y="4168"/>
                  <a:pt x="21378" y="4130"/>
                  <a:pt x="21416" y="4093"/>
                </a:cubicBezTo>
                <a:lnTo>
                  <a:pt x="21516" y="3943"/>
                </a:lnTo>
                <a:cubicBezTo>
                  <a:pt x="21603" y="3818"/>
                  <a:pt x="21628" y="3655"/>
                  <a:pt x="21566" y="3518"/>
                </a:cubicBezTo>
                <a:lnTo>
                  <a:pt x="21503" y="3418"/>
                </a:lnTo>
                <a:cubicBezTo>
                  <a:pt x="21453" y="3355"/>
                  <a:pt x="21391" y="3305"/>
                  <a:pt x="21316" y="3280"/>
                </a:cubicBezTo>
                <a:cubicBezTo>
                  <a:pt x="21266" y="3262"/>
                  <a:pt x="21210" y="3252"/>
                  <a:pt x="21153" y="3252"/>
                </a:cubicBezTo>
                <a:close/>
                <a:moveTo>
                  <a:pt x="33413" y="3700"/>
                </a:moveTo>
                <a:cubicBezTo>
                  <a:pt x="33368" y="3700"/>
                  <a:pt x="33324" y="3712"/>
                  <a:pt x="33288" y="3730"/>
                </a:cubicBezTo>
                <a:lnTo>
                  <a:pt x="33050" y="3843"/>
                </a:lnTo>
                <a:cubicBezTo>
                  <a:pt x="32888" y="3918"/>
                  <a:pt x="32800" y="4118"/>
                  <a:pt x="32875" y="4280"/>
                </a:cubicBezTo>
                <a:lnTo>
                  <a:pt x="32925" y="4368"/>
                </a:lnTo>
                <a:cubicBezTo>
                  <a:pt x="32963" y="4405"/>
                  <a:pt x="33000" y="4443"/>
                  <a:pt x="33063" y="4468"/>
                </a:cubicBezTo>
                <a:lnTo>
                  <a:pt x="33138" y="4493"/>
                </a:lnTo>
                <a:cubicBezTo>
                  <a:pt x="33200" y="4493"/>
                  <a:pt x="33263" y="4480"/>
                  <a:pt x="33325" y="4455"/>
                </a:cubicBezTo>
                <a:lnTo>
                  <a:pt x="33563" y="4368"/>
                </a:lnTo>
                <a:cubicBezTo>
                  <a:pt x="33650" y="4330"/>
                  <a:pt x="33713" y="4255"/>
                  <a:pt x="33763" y="4180"/>
                </a:cubicBezTo>
                <a:lnTo>
                  <a:pt x="33750" y="4180"/>
                </a:lnTo>
                <a:cubicBezTo>
                  <a:pt x="33775" y="4093"/>
                  <a:pt x="33775" y="4005"/>
                  <a:pt x="33750" y="3918"/>
                </a:cubicBezTo>
                <a:lnTo>
                  <a:pt x="33700" y="3830"/>
                </a:lnTo>
                <a:cubicBezTo>
                  <a:pt x="33663" y="3793"/>
                  <a:pt x="33613" y="3755"/>
                  <a:pt x="33550" y="3730"/>
                </a:cubicBezTo>
                <a:lnTo>
                  <a:pt x="33463" y="3705"/>
                </a:lnTo>
                <a:cubicBezTo>
                  <a:pt x="33446" y="3702"/>
                  <a:pt x="33429" y="3700"/>
                  <a:pt x="33413" y="3700"/>
                </a:cubicBezTo>
                <a:close/>
                <a:moveTo>
                  <a:pt x="30132" y="3987"/>
                </a:moveTo>
                <a:cubicBezTo>
                  <a:pt x="30104" y="3987"/>
                  <a:pt x="30076" y="3993"/>
                  <a:pt x="30051" y="4005"/>
                </a:cubicBezTo>
                <a:lnTo>
                  <a:pt x="30001" y="4030"/>
                </a:lnTo>
                <a:cubicBezTo>
                  <a:pt x="29964" y="4055"/>
                  <a:pt x="29951" y="4080"/>
                  <a:pt x="29939" y="4118"/>
                </a:cubicBezTo>
                <a:lnTo>
                  <a:pt x="29939" y="4130"/>
                </a:lnTo>
                <a:cubicBezTo>
                  <a:pt x="29926" y="4155"/>
                  <a:pt x="29926" y="4168"/>
                  <a:pt x="29914" y="4193"/>
                </a:cubicBezTo>
                <a:cubicBezTo>
                  <a:pt x="29914" y="4218"/>
                  <a:pt x="29914" y="4243"/>
                  <a:pt x="29914" y="4255"/>
                </a:cubicBezTo>
                <a:lnTo>
                  <a:pt x="29914" y="4293"/>
                </a:lnTo>
                <a:lnTo>
                  <a:pt x="29914" y="4355"/>
                </a:lnTo>
                <a:cubicBezTo>
                  <a:pt x="29926" y="4455"/>
                  <a:pt x="29989" y="4530"/>
                  <a:pt x="30089" y="4568"/>
                </a:cubicBezTo>
                <a:lnTo>
                  <a:pt x="30151" y="4593"/>
                </a:lnTo>
                <a:cubicBezTo>
                  <a:pt x="30201" y="4593"/>
                  <a:pt x="30251" y="4593"/>
                  <a:pt x="30288" y="4568"/>
                </a:cubicBezTo>
                <a:cubicBezTo>
                  <a:pt x="30363" y="4543"/>
                  <a:pt x="30413" y="4480"/>
                  <a:pt x="30438" y="4418"/>
                </a:cubicBezTo>
                <a:cubicBezTo>
                  <a:pt x="30476" y="4330"/>
                  <a:pt x="30451" y="4218"/>
                  <a:pt x="30401" y="4143"/>
                </a:cubicBezTo>
                <a:lnTo>
                  <a:pt x="30351" y="4093"/>
                </a:lnTo>
                <a:lnTo>
                  <a:pt x="30326" y="4080"/>
                </a:lnTo>
                <a:cubicBezTo>
                  <a:pt x="30313" y="4055"/>
                  <a:pt x="30301" y="4043"/>
                  <a:pt x="30276" y="4030"/>
                </a:cubicBezTo>
                <a:lnTo>
                  <a:pt x="30226" y="4005"/>
                </a:lnTo>
                <a:lnTo>
                  <a:pt x="30213" y="4005"/>
                </a:lnTo>
                <a:cubicBezTo>
                  <a:pt x="30188" y="3993"/>
                  <a:pt x="30160" y="3987"/>
                  <a:pt x="30132" y="3987"/>
                </a:cubicBezTo>
                <a:close/>
                <a:moveTo>
                  <a:pt x="20150" y="4681"/>
                </a:moveTo>
                <a:cubicBezTo>
                  <a:pt x="19976" y="4681"/>
                  <a:pt x="19802" y="4844"/>
                  <a:pt x="19891" y="5055"/>
                </a:cubicBezTo>
                <a:cubicBezTo>
                  <a:pt x="19940" y="5171"/>
                  <a:pt x="20035" y="5220"/>
                  <a:pt x="20131" y="5220"/>
                </a:cubicBezTo>
                <a:cubicBezTo>
                  <a:pt x="20304" y="5220"/>
                  <a:pt x="20480" y="5060"/>
                  <a:pt x="20391" y="4843"/>
                </a:cubicBezTo>
                <a:cubicBezTo>
                  <a:pt x="20338" y="4728"/>
                  <a:pt x="20244" y="4681"/>
                  <a:pt x="20150" y="4681"/>
                </a:cubicBezTo>
                <a:close/>
                <a:moveTo>
                  <a:pt x="12485" y="5244"/>
                </a:moveTo>
                <a:cubicBezTo>
                  <a:pt x="12460" y="5244"/>
                  <a:pt x="12435" y="5272"/>
                  <a:pt x="12443" y="5305"/>
                </a:cubicBezTo>
                <a:cubicBezTo>
                  <a:pt x="12449" y="5308"/>
                  <a:pt x="12456" y="5310"/>
                  <a:pt x="12463" y="5310"/>
                </a:cubicBezTo>
                <a:cubicBezTo>
                  <a:pt x="12485" y="5310"/>
                  <a:pt x="12506" y="5296"/>
                  <a:pt x="12506" y="5267"/>
                </a:cubicBezTo>
                <a:lnTo>
                  <a:pt x="12518" y="5267"/>
                </a:lnTo>
                <a:cubicBezTo>
                  <a:pt x="12510" y="5251"/>
                  <a:pt x="12497" y="5244"/>
                  <a:pt x="12485" y="5244"/>
                </a:cubicBezTo>
                <a:close/>
                <a:moveTo>
                  <a:pt x="36701" y="4546"/>
                </a:moveTo>
                <a:cubicBezTo>
                  <a:pt x="36659" y="4546"/>
                  <a:pt x="36616" y="4553"/>
                  <a:pt x="36574" y="4568"/>
                </a:cubicBezTo>
                <a:lnTo>
                  <a:pt x="36499" y="4618"/>
                </a:lnTo>
                <a:cubicBezTo>
                  <a:pt x="36449" y="4655"/>
                  <a:pt x="36424" y="4705"/>
                  <a:pt x="36399" y="4755"/>
                </a:cubicBezTo>
                <a:lnTo>
                  <a:pt x="36374" y="4843"/>
                </a:lnTo>
                <a:cubicBezTo>
                  <a:pt x="36362" y="4893"/>
                  <a:pt x="36374" y="4955"/>
                  <a:pt x="36399" y="5018"/>
                </a:cubicBezTo>
                <a:lnTo>
                  <a:pt x="36462" y="5130"/>
                </a:lnTo>
                <a:cubicBezTo>
                  <a:pt x="36519" y="5254"/>
                  <a:pt x="36642" y="5327"/>
                  <a:pt x="36769" y="5327"/>
                </a:cubicBezTo>
                <a:cubicBezTo>
                  <a:pt x="36808" y="5327"/>
                  <a:pt x="36848" y="5320"/>
                  <a:pt x="36887" y="5305"/>
                </a:cubicBezTo>
                <a:lnTo>
                  <a:pt x="36962" y="5255"/>
                </a:lnTo>
                <a:cubicBezTo>
                  <a:pt x="37012" y="5217"/>
                  <a:pt x="37037" y="5167"/>
                  <a:pt x="37062" y="5117"/>
                </a:cubicBezTo>
                <a:lnTo>
                  <a:pt x="37087" y="5042"/>
                </a:lnTo>
                <a:cubicBezTo>
                  <a:pt x="37087" y="4980"/>
                  <a:pt x="37087" y="4918"/>
                  <a:pt x="37062" y="4868"/>
                </a:cubicBezTo>
                <a:lnTo>
                  <a:pt x="37024" y="4743"/>
                </a:lnTo>
                <a:cubicBezTo>
                  <a:pt x="36967" y="4619"/>
                  <a:pt x="36837" y="4546"/>
                  <a:pt x="36701" y="4546"/>
                </a:cubicBezTo>
                <a:close/>
                <a:moveTo>
                  <a:pt x="12753" y="5518"/>
                </a:moveTo>
                <a:cubicBezTo>
                  <a:pt x="12520" y="5518"/>
                  <a:pt x="12284" y="5733"/>
                  <a:pt x="12406" y="6017"/>
                </a:cubicBezTo>
                <a:cubicBezTo>
                  <a:pt x="12467" y="6166"/>
                  <a:pt x="12588" y="6229"/>
                  <a:pt x="12712" y="6229"/>
                </a:cubicBezTo>
                <a:cubicBezTo>
                  <a:pt x="12941" y="6229"/>
                  <a:pt x="13177" y="6014"/>
                  <a:pt x="13055" y="5730"/>
                </a:cubicBezTo>
                <a:lnTo>
                  <a:pt x="13068" y="5730"/>
                </a:lnTo>
                <a:cubicBezTo>
                  <a:pt x="13002" y="5581"/>
                  <a:pt x="12878" y="5518"/>
                  <a:pt x="12753" y="5518"/>
                </a:cubicBezTo>
                <a:close/>
                <a:moveTo>
                  <a:pt x="6531" y="5562"/>
                </a:moveTo>
                <a:cubicBezTo>
                  <a:pt x="6237" y="5562"/>
                  <a:pt x="5936" y="5831"/>
                  <a:pt x="6082" y="6180"/>
                </a:cubicBezTo>
                <a:cubicBezTo>
                  <a:pt x="6166" y="6373"/>
                  <a:pt x="6323" y="6453"/>
                  <a:pt x="6482" y="6453"/>
                </a:cubicBezTo>
                <a:cubicBezTo>
                  <a:pt x="6777" y="6453"/>
                  <a:pt x="7078" y="6178"/>
                  <a:pt x="6932" y="5830"/>
                </a:cubicBezTo>
                <a:cubicBezTo>
                  <a:pt x="6849" y="5641"/>
                  <a:pt x="6691" y="5562"/>
                  <a:pt x="6531" y="5562"/>
                </a:cubicBezTo>
                <a:close/>
                <a:moveTo>
                  <a:pt x="17216" y="5841"/>
                </a:moveTo>
                <a:cubicBezTo>
                  <a:pt x="16972" y="5841"/>
                  <a:pt x="16725" y="6064"/>
                  <a:pt x="16854" y="6355"/>
                </a:cubicBezTo>
                <a:cubicBezTo>
                  <a:pt x="16920" y="6516"/>
                  <a:pt x="17046" y="6583"/>
                  <a:pt x="17174" y="6583"/>
                </a:cubicBezTo>
                <a:cubicBezTo>
                  <a:pt x="17415" y="6583"/>
                  <a:pt x="17664" y="6348"/>
                  <a:pt x="17542" y="6055"/>
                </a:cubicBezTo>
                <a:lnTo>
                  <a:pt x="17542" y="6055"/>
                </a:lnTo>
                <a:lnTo>
                  <a:pt x="17554" y="6067"/>
                </a:lnTo>
                <a:cubicBezTo>
                  <a:pt x="17484" y="5908"/>
                  <a:pt x="17350" y="5841"/>
                  <a:pt x="17216" y="5841"/>
                </a:cubicBezTo>
                <a:close/>
                <a:moveTo>
                  <a:pt x="19002" y="6640"/>
                </a:moveTo>
                <a:cubicBezTo>
                  <a:pt x="18878" y="6640"/>
                  <a:pt x="18756" y="6752"/>
                  <a:pt x="18804" y="6905"/>
                </a:cubicBezTo>
                <a:cubicBezTo>
                  <a:pt x="18844" y="6980"/>
                  <a:pt x="18912" y="7013"/>
                  <a:pt x="18979" y="7013"/>
                </a:cubicBezTo>
                <a:cubicBezTo>
                  <a:pt x="19099" y="7013"/>
                  <a:pt x="19219" y="6907"/>
                  <a:pt x="19179" y="6755"/>
                </a:cubicBezTo>
                <a:cubicBezTo>
                  <a:pt x="19139" y="6674"/>
                  <a:pt x="19070" y="6640"/>
                  <a:pt x="19002" y="6640"/>
                </a:cubicBezTo>
                <a:close/>
                <a:moveTo>
                  <a:pt x="30880" y="6712"/>
                </a:moveTo>
                <a:cubicBezTo>
                  <a:pt x="30790" y="6712"/>
                  <a:pt x="30701" y="6769"/>
                  <a:pt x="30663" y="6855"/>
                </a:cubicBezTo>
                <a:lnTo>
                  <a:pt x="30651" y="6917"/>
                </a:lnTo>
                <a:cubicBezTo>
                  <a:pt x="30638" y="6954"/>
                  <a:pt x="30651" y="7004"/>
                  <a:pt x="30663" y="7042"/>
                </a:cubicBezTo>
                <a:lnTo>
                  <a:pt x="30701" y="7092"/>
                </a:lnTo>
                <a:cubicBezTo>
                  <a:pt x="30726" y="7117"/>
                  <a:pt x="30751" y="7142"/>
                  <a:pt x="30788" y="7167"/>
                </a:cubicBezTo>
                <a:lnTo>
                  <a:pt x="30963" y="7242"/>
                </a:lnTo>
                <a:cubicBezTo>
                  <a:pt x="30976" y="7248"/>
                  <a:pt x="30991" y="7251"/>
                  <a:pt x="31009" y="7251"/>
                </a:cubicBezTo>
                <a:cubicBezTo>
                  <a:pt x="31026" y="7251"/>
                  <a:pt x="31045" y="7248"/>
                  <a:pt x="31063" y="7242"/>
                </a:cubicBezTo>
                <a:lnTo>
                  <a:pt x="31063" y="7242"/>
                </a:lnTo>
                <a:lnTo>
                  <a:pt x="31051" y="7254"/>
                </a:lnTo>
                <a:cubicBezTo>
                  <a:pt x="31113" y="7254"/>
                  <a:pt x="31176" y="7229"/>
                  <a:pt x="31226" y="7179"/>
                </a:cubicBezTo>
                <a:cubicBezTo>
                  <a:pt x="31251" y="7154"/>
                  <a:pt x="31263" y="7129"/>
                  <a:pt x="31276" y="7104"/>
                </a:cubicBezTo>
                <a:lnTo>
                  <a:pt x="31288" y="7042"/>
                </a:lnTo>
                <a:cubicBezTo>
                  <a:pt x="31288" y="7004"/>
                  <a:pt x="31288" y="6954"/>
                  <a:pt x="31276" y="6917"/>
                </a:cubicBezTo>
                <a:lnTo>
                  <a:pt x="31238" y="6867"/>
                </a:lnTo>
                <a:cubicBezTo>
                  <a:pt x="31213" y="6830"/>
                  <a:pt x="31176" y="6805"/>
                  <a:pt x="31138" y="6792"/>
                </a:cubicBezTo>
                <a:lnTo>
                  <a:pt x="30963" y="6730"/>
                </a:lnTo>
                <a:cubicBezTo>
                  <a:pt x="30937" y="6718"/>
                  <a:pt x="30908" y="6712"/>
                  <a:pt x="30880" y="6712"/>
                </a:cubicBezTo>
                <a:close/>
                <a:moveTo>
                  <a:pt x="21641" y="6992"/>
                </a:moveTo>
                <a:cubicBezTo>
                  <a:pt x="21603" y="7004"/>
                  <a:pt x="21578" y="7017"/>
                  <a:pt x="21553" y="7029"/>
                </a:cubicBezTo>
                <a:cubicBezTo>
                  <a:pt x="21528" y="7042"/>
                  <a:pt x="21516" y="7054"/>
                  <a:pt x="21503" y="7067"/>
                </a:cubicBezTo>
                <a:cubicBezTo>
                  <a:pt x="21478" y="7092"/>
                  <a:pt x="21466" y="7117"/>
                  <a:pt x="21453" y="7142"/>
                </a:cubicBezTo>
                <a:lnTo>
                  <a:pt x="21441" y="7192"/>
                </a:lnTo>
                <a:lnTo>
                  <a:pt x="21441" y="7254"/>
                </a:lnTo>
                <a:cubicBezTo>
                  <a:pt x="21441" y="7292"/>
                  <a:pt x="21453" y="7317"/>
                  <a:pt x="21466" y="7342"/>
                </a:cubicBezTo>
                <a:cubicBezTo>
                  <a:pt x="21478" y="7379"/>
                  <a:pt x="21503" y="7392"/>
                  <a:pt x="21528" y="7417"/>
                </a:cubicBezTo>
                <a:lnTo>
                  <a:pt x="21566" y="7442"/>
                </a:lnTo>
                <a:cubicBezTo>
                  <a:pt x="21591" y="7454"/>
                  <a:pt x="21628" y="7479"/>
                  <a:pt x="21653" y="7492"/>
                </a:cubicBezTo>
                <a:lnTo>
                  <a:pt x="21741" y="7529"/>
                </a:lnTo>
                <a:cubicBezTo>
                  <a:pt x="21770" y="7541"/>
                  <a:pt x="21801" y="7547"/>
                  <a:pt x="21831" y="7547"/>
                </a:cubicBezTo>
                <a:cubicBezTo>
                  <a:pt x="21931" y="7547"/>
                  <a:pt x="22030" y="7488"/>
                  <a:pt x="22078" y="7392"/>
                </a:cubicBezTo>
                <a:lnTo>
                  <a:pt x="22091" y="7329"/>
                </a:lnTo>
                <a:cubicBezTo>
                  <a:pt x="22103" y="7279"/>
                  <a:pt x="22091" y="7242"/>
                  <a:pt x="22078" y="7192"/>
                </a:cubicBezTo>
                <a:lnTo>
                  <a:pt x="22041" y="7142"/>
                </a:lnTo>
                <a:cubicBezTo>
                  <a:pt x="22016" y="7104"/>
                  <a:pt x="21978" y="7079"/>
                  <a:pt x="21941" y="7054"/>
                </a:cubicBezTo>
                <a:lnTo>
                  <a:pt x="21841" y="7029"/>
                </a:lnTo>
                <a:cubicBezTo>
                  <a:pt x="21816" y="7017"/>
                  <a:pt x="21778" y="7017"/>
                  <a:pt x="21741" y="7004"/>
                </a:cubicBezTo>
                <a:lnTo>
                  <a:pt x="21703" y="6992"/>
                </a:lnTo>
                <a:close/>
                <a:moveTo>
                  <a:pt x="33239" y="7133"/>
                </a:moveTo>
                <a:cubicBezTo>
                  <a:pt x="33005" y="7133"/>
                  <a:pt x="32765" y="7352"/>
                  <a:pt x="32888" y="7629"/>
                </a:cubicBezTo>
                <a:cubicBezTo>
                  <a:pt x="32948" y="7777"/>
                  <a:pt x="33068" y="7838"/>
                  <a:pt x="33190" y="7838"/>
                </a:cubicBezTo>
                <a:cubicBezTo>
                  <a:pt x="33421" y="7838"/>
                  <a:pt x="33664" y="7619"/>
                  <a:pt x="33550" y="7342"/>
                </a:cubicBezTo>
                <a:cubicBezTo>
                  <a:pt x="33485" y="7195"/>
                  <a:pt x="33363" y="7133"/>
                  <a:pt x="33239" y="7133"/>
                </a:cubicBezTo>
                <a:close/>
                <a:moveTo>
                  <a:pt x="37240" y="7472"/>
                </a:moveTo>
                <a:cubicBezTo>
                  <a:pt x="37077" y="7472"/>
                  <a:pt x="36910" y="7627"/>
                  <a:pt x="36999" y="7829"/>
                </a:cubicBezTo>
                <a:cubicBezTo>
                  <a:pt x="37043" y="7940"/>
                  <a:pt x="37130" y="7986"/>
                  <a:pt x="37218" y="7986"/>
                </a:cubicBezTo>
                <a:cubicBezTo>
                  <a:pt x="37378" y="7986"/>
                  <a:pt x="37542" y="7831"/>
                  <a:pt x="37462" y="7629"/>
                </a:cubicBezTo>
                <a:cubicBezTo>
                  <a:pt x="37417" y="7519"/>
                  <a:pt x="37329" y="7472"/>
                  <a:pt x="37240" y="7472"/>
                </a:cubicBezTo>
                <a:close/>
                <a:moveTo>
                  <a:pt x="9120" y="7555"/>
                </a:moveTo>
                <a:cubicBezTo>
                  <a:pt x="8941" y="7555"/>
                  <a:pt x="8763" y="7722"/>
                  <a:pt x="8844" y="7942"/>
                </a:cubicBezTo>
                <a:cubicBezTo>
                  <a:pt x="8903" y="8031"/>
                  <a:pt x="8989" y="8070"/>
                  <a:pt x="9073" y="8070"/>
                </a:cubicBezTo>
                <a:cubicBezTo>
                  <a:pt x="9237" y="8070"/>
                  <a:pt x="9398" y="7923"/>
                  <a:pt x="9356" y="7717"/>
                </a:cubicBezTo>
                <a:lnTo>
                  <a:pt x="9369" y="7717"/>
                </a:lnTo>
                <a:cubicBezTo>
                  <a:pt x="9312" y="7603"/>
                  <a:pt x="9216" y="7555"/>
                  <a:pt x="9120" y="7555"/>
                </a:cubicBezTo>
                <a:close/>
                <a:moveTo>
                  <a:pt x="15434" y="8403"/>
                </a:moveTo>
                <a:cubicBezTo>
                  <a:pt x="15291" y="8403"/>
                  <a:pt x="15145" y="8539"/>
                  <a:pt x="15217" y="8717"/>
                </a:cubicBezTo>
                <a:cubicBezTo>
                  <a:pt x="15262" y="8814"/>
                  <a:pt x="15342" y="8855"/>
                  <a:pt x="15422" y="8855"/>
                </a:cubicBezTo>
                <a:cubicBezTo>
                  <a:pt x="15567" y="8855"/>
                  <a:pt x="15710" y="8719"/>
                  <a:pt x="15630" y="8542"/>
                </a:cubicBezTo>
                <a:cubicBezTo>
                  <a:pt x="15590" y="8444"/>
                  <a:pt x="15512" y="8403"/>
                  <a:pt x="15434" y="8403"/>
                </a:cubicBezTo>
                <a:close/>
                <a:moveTo>
                  <a:pt x="34942" y="9248"/>
                </a:moveTo>
                <a:cubicBezTo>
                  <a:pt x="34750" y="9248"/>
                  <a:pt x="34552" y="9431"/>
                  <a:pt x="34650" y="9666"/>
                </a:cubicBezTo>
                <a:cubicBezTo>
                  <a:pt x="34702" y="9787"/>
                  <a:pt x="34803" y="9838"/>
                  <a:pt x="34907" y="9838"/>
                </a:cubicBezTo>
                <a:cubicBezTo>
                  <a:pt x="35102" y="9838"/>
                  <a:pt x="35306" y="9658"/>
                  <a:pt x="35200" y="9429"/>
                </a:cubicBezTo>
                <a:cubicBezTo>
                  <a:pt x="35147" y="9302"/>
                  <a:pt x="35045" y="9248"/>
                  <a:pt x="34942" y="9248"/>
                </a:cubicBezTo>
                <a:close/>
                <a:moveTo>
                  <a:pt x="32215" y="9662"/>
                </a:moveTo>
                <a:cubicBezTo>
                  <a:pt x="31992" y="9662"/>
                  <a:pt x="31762" y="9873"/>
                  <a:pt x="31876" y="10141"/>
                </a:cubicBezTo>
                <a:cubicBezTo>
                  <a:pt x="31937" y="10285"/>
                  <a:pt x="32054" y="10345"/>
                  <a:pt x="32173" y="10345"/>
                </a:cubicBezTo>
                <a:cubicBezTo>
                  <a:pt x="32396" y="10345"/>
                  <a:pt x="32627" y="10135"/>
                  <a:pt x="32513" y="9866"/>
                </a:cubicBezTo>
                <a:cubicBezTo>
                  <a:pt x="32452" y="9722"/>
                  <a:pt x="32335" y="9662"/>
                  <a:pt x="32215" y="9662"/>
                </a:cubicBezTo>
                <a:close/>
                <a:moveTo>
                  <a:pt x="14532" y="9801"/>
                </a:moveTo>
                <a:cubicBezTo>
                  <a:pt x="14519" y="9801"/>
                  <a:pt x="14505" y="9802"/>
                  <a:pt x="14493" y="9804"/>
                </a:cubicBezTo>
                <a:lnTo>
                  <a:pt x="14368" y="9816"/>
                </a:lnTo>
                <a:cubicBezTo>
                  <a:pt x="14230" y="9841"/>
                  <a:pt x="14118" y="9916"/>
                  <a:pt x="14080" y="10041"/>
                </a:cubicBezTo>
                <a:lnTo>
                  <a:pt x="14055" y="10129"/>
                </a:lnTo>
                <a:cubicBezTo>
                  <a:pt x="14043" y="10204"/>
                  <a:pt x="14055" y="10266"/>
                  <a:pt x="14080" y="10329"/>
                </a:cubicBezTo>
                <a:cubicBezTo>
                  <a:pt x="14118" y="10404"/>
                  <a:pt x="14193" y="10479"/>
                  <a:pt x="14280" y="10516"/>
                </a:cubicBezTo>
                <a:cubicBezTo>
                  <a:pt x="14328" y="10535"/>
                  <a:pt x="14378" y="10545"/>
                  <a:pt x="14427" y="10545"/>
                </a:cubicBezTo>
                <a:cubicBezTo>
                  <a:pt x="14505" y="10545"/>
                  <a:pt x="14581" y="10520"/>
                  <a:pt x="14643" y="10466"/>
                </a:cubicBezTo>
                <a:lnTo>
                  <a:pt x="14743" y="10391"/>
                </a:lnTo>
                <a:lnTo>
                  <a:pt x="14793" y="10329"/>
                </a:lnTo>
                <a:cubicBezTo>
                  <a:pt x="14830" y="10291"/>
                  <a:pt x="14843" y="10254"/>
                  <a:pt x="14855" y="10216"/>
                </a:cubicBezTo>
                <a:cubicBezTo>
                  <a:pt x="14855" y="10191"/>
                  <a:pt x="14868" y="10154"/>
                  <a:pt x="14868" y="10129"/>
                </a:cubicBezTo>
                <a:cubicBezTo>
                  <a:pt x="14868" y="10079"/>
                  <a:pt x="14855" y="10041"/>
                  <a:pt x="14843" y="10004"/>
                </a:cubicBezTo>
                <a:lnTo>
                  <a:pt x="14793" y="9929"/>
                </a:lnTo>
                <a:lnTo>
                  <a:pt x="14730" y="9866"/>
                </a:lnTo>
                <a:cubicBezTo>
                  <a:pt x="14668" y="9825"/>
                  <a:pt x="14597" y="9801"/>
                  <a:pt x="14532" y="9801"/>
                </a:cubicBezTo>
                <a:close/>
                <a:moveTo>
                  <a:pt x="21605" y="10085"/>
                </a:moveTo>
                <a:cubicBezTo>
                  <a:pt x="21437" y="10085"/>
                  <a:pt x="21268" y="10243"/>
                  <a:pt x="21341" y="10454"/>
                </a:cubicBezTo>
                <a:cubicBezTo>
                  <a:pt x="21392" y="10565"/>
                  <a:pt x="21485" y="10612"/>
                  <a:pt x="21579" y="10612"/>
                </a:cubicBezTo>
                <a:cubicBezTo>
                  <a:pt x="21758" y="10612"/>
                  <a:pt x="21939" y="10442"/>
                  <a:pt x="21841" y="10229"/>
                </a:cubicBezTo>
                <a:lnTo>
                  <a:pt x="21841" y="10229"/>
                </a:lnTo>
                <a:lnTo>
                  <a:pt x="21841" y="10241"/>
                </a:lnTo>
                <a:cubicBezTo>
                  <a:pt x="21788" y="10131"/>
                  <a:pt x="21697" y="10085"/>
                  <a:pt x="21605" y="10085"/>
                </a:cubicBezTo>
                <a:close/>
                <a:moveTo>
                  <a:pt x="39526" y="10462"/>
                </a:moveTo>
                <a:cubicBezTo>
                  <a:pt x="39303" y="10462"/>
                  <a:pt x="39072" y="10672"/>
                  <a:pt x="39186" y="10941"/>
                </a:cubicBezTo>
                <a:cubicBezTo>
                  <a:pt x="39247" y="11085"/>
                  <a:pt x="39364" y="11145"/>
                  <a:pt x="39484" y="11145"/>
                </a:cubicBezTo>
                <a:cubicBezTo>
                  <a:pt x="39707" y="11145"/>
                  <a:pt x="39937" y="10935"/>
                  <a:pt x="39823" y="10666"/>
                </a:cubicBezTo>
                <a:cubicBezTo>
                  <a:pt x="39762" y="10522"/>
                  <a:pt x="39645" y="10462"/>
                  <a:pt x="39526" y="10462"/>
                </a:cubicBezTo>
                <a:close/>
                <a:moveTo>
                  <a:pt x="36594" y="11419"/>
                </a:moveTo>
                <a:cubicBezTo>
                  <a:pt x="36360" y="11419"/>
                  <a:pt x="36114" y="11638"/>
                  <a:pt x="36237" y="11916"/>
                </a:cubicBezTo>
                <a:cubicBezTo>
                  <a:pt x="36298" y="12065"/>
                  <a:pt x="36421" y="12128"/>
                  <a:pt x="36547" y="12128"/>
                </a:cubicBezTo>
                <a:cubicBezTo>
                  <a:pt x="36781" y="12128"/>
                  <a:pt x="37025" y="11912"/>
                  <a:pt x="36912" y="11628"/>
                </a:cubicBezTo>
                <a:lnTo>
                  <a:pt x="36899" y="11628"/>
                </a:lnTo>
                <a:cubicBezTo>
                  <a:pt x="36839" y="11481"/>
                  <a:pt x="36718" y="11419"/>
                  <a:pt x="36594" y="11419"/>
                </a:cubicBezTo>
                <a:close/>
                <a:moveTo>
                  <a:pt x="18779" y="12341"/>
                </a:moveTo>
                <a:cubicBezTo>
                  <a:pt x="18741" y="12341"/>
                  <a:pt x="18716" y="12341"/>
                  <a:pt x="18692" y="12353"/>
                </a:cubicBezTo>
                <a:lnTo>
                  <a:pt x="18567" y="12391"/>
                </a:lnTo>
                <a:cubicBezTo>
                  <a:pt x="18542" y="12403"/>
                  <a:pt x="18517" y="12416"/>
                  <a:pt x="18504" y="12441"/>
                </a:cubicBezTo>
                <a:cubicBezTo>
                  <a:pt x="18454" y="12491"/>
                  <a:pt x="18442" y="12578"/>
                  <a:pt x="18467" y="12641"/>
                </a:cubicBezTo>
                <a:lnTo>
                  <a:pt x="18492" y="12690"/>
                </a:lnTo>
                <a:cubicBezTo>
                  <a:pt x="18517" y="12715"/>
                  <a:pt x="18542" y="12728"/>
                  <a:pt x="18567" y="12740"/>
                </a:cubicBezTo>
                <a:lnTo>
                  <a:pt x="18617" y="12753"/>
                </a:lnTo>
                <a:cubicBezTo>
                  <a:pt x="18654" y="12753"/>
                  <a:pt x="18679" y="12753"/>
                  <a:pt x="18716" y="12740"/>
                </a:cubicBezTo>
                <a:lnTo>
                  <a:pt x="18829" y="12678"/>
                </a:lnTo>
                <a:cubicBezTo>
                  <a:pt x="18854" y="12678"/>
                  <a:pt x="18866" y="12653"/>
                  <a:pt x="18879" y="12641"/>
                </a:cubicBezTo>
                <a:cubicBezTo>
                  <a:pt x="18904" y="12628"/>
                  <a:pt x="18916" y="12603"/>
                  <a:pt x="18916" y="12591"/>
                </a:cubicBezTo>
                <a:cubicBezTo>
                  <a:pt x="18941" y="12541"/>
                  <a:pt x="18941" y="12491"/>
                  <a:pt x="18916" y="12453"/>
                </a:cubicBezTo>
                <a:lnTo>
                  <a:pt x="18891" y="12403"/>
                </a:lnTo>
                <a:cubicBezTo>
                  <a:pt x="18879" y="12378"/>
                  <a:pt x="18854" y="12366"/>
                  <a:pt x="18816" y="12353"/>
                </a:cubicBezTo>
                <a:lnTo>
                  <a:pt x="18779" y="12341"/>
                </a:lnTo>
                <a:close/>
                <a:moveTo>
                  <a:pt x="43257" y="12460"/>
                </a:moveTo>
                <a:cubicBezTo>
                  <a:pt x="43103" y="12460"/>
                  <a:pt x="42950" y="12604"/>
                  <a:pt x="43023" y="12790"/>
                </a:cubicBezTo>
                <a:cubicBezTo>
                  <a:pt x="43071" y="12883"/>
                  <a:pt x="43151" y="12923"/>
                  <a:pt x="43230" y="12923"/>
                </a:cubicBezTo>
                <a:cubicBezTo>
                  <a:pt x="43376" y="12923"/>
                  <a:pt x="43521" y="12789"/>
                  <a:pt x="43473" y="12603"/>
                </a:cubicBezTo>
                <a:cubicBezTo>
                  <a:pt x="43424" y="12502"/>
                  <a:pt x="43340" y="12460"/>
                  <a:pt x="43257" y="12460"/>
                </a:cubicBezTo>
                <a:close/>
                <a:moveTo>
                  <a:pt x="31410" y="11924"/>
                </a:moveTo>
                <a:cubicBezTo>
                  <a:pt x="31344" y="11924"/>
                  <a:pt x="31279" y="11938"/>
                  <a:pt x="31213" y="11966"/>
                </a:cubicBezTo>
                <a:cubicBezTo>
                  <a:pt x="31138" y="12003"/>
                  <a:pt x="31063" y="12053"/>
                  <a:pt x="30988" y="12103"/>
                </a:cubicBezTo>
                <a:lnTo>
                  <a:pt x="30963" y="12116"/>
                </a:lnTo>
                <a:cubicBezTo>
                  <a:pt x="30888" y="12178"/>
                  <a:pt x="30838" y="12241"/>
                  <a:pt x="30813" y="12328"/>
                </a:cubicBezTo>
                <a:lnTo>
                  <a:pt x="30788" y="12378"/>
                </a:lnTo>
                <a:cubicBezTo>
                  <a:pt x="30751" y="12478"/>
                  <a:pt x="30751" y="12578"/>
                  <a:pt x="30788" y="12690"/>
                </a:cubicBezTo>
                <a:lnTo>
                  <a:pt x="30838" y="12778"/>
                </a:lnTo>
                <a:cubicBezTo>
                  <a:pt x="30888" y="12840"/>
                  <a:pt x="30951" y="12878"/>
                  <a:pt x="31013" y="12903"/>
                </a:cubicBezTo>
                <a:lnTo>
                  <a:pt x="31063" y="12928"/>
                </a:lnTo>
                <a:cubicBezTo>
                  <a:pt x="31118" y="12946"/>
                  <a:pt x="31180" y="12958"/>
                  <a:pt x="31243" y="12958"/>
                </a:cubicBezTo>
                <a:cubicBezTo>
                  <a:pt x="31266" y="12958"/>
                  <a:pt x="31290" y="12956"/>
                  <a:pt x="31313" y="12953"/>
                </a:cubicBezTo>
                <a:lnTo>
                  <a:pt x="31351" y="12953"/>
                </a:lnTo>
                <a:cubicBezTo>
                  <a:pt x="31438" y="12940"/>
                  <a:pt x="31526" y="12915"/>
                  <a:pt x="31613" y="12890"/>
                </a:cubicBezTo>
                <a:cubicBezTo>
                  <a:pt x="31726" y="12828"/>
                  <a:pt x="31826" y="12740"/>
                  <a:pt x="31876" y="12616"/>
                </a:cubicBezTo>
                <a:cubicBezTo>
                  <a:pt x="31913" y="12491"/>
                  <a:pt x="31913" y="12366"/>
                  <a:pt x="31876" y="12241"/>
                </a:cubicBezTo>
                <a:lnTo>
                  <a:pt x="31801" y="12116"/>
                </a:lnTo>
                <a:cubicBezTo>
                  <a:pt x="31751" y="12053"/>
                  <a:pt x="31676" y="12003"/>
                  <a:pt x="31601" y="11966"/>
                </a:cubicBezTo>
                <a:lnTo>
                  <a:pt x="31476" y="11928"/>
                </a:lnTo>
                <a:cubicBezTo>
                  <a:pt x="31454" y="11925"/>
                  <a:pt x="31432" y="11924"/>
                  <a:pt x="31410" y="11924"/>
                </a:cubicBezTo>
                <a:close/>
                <a:moveTo>
                  <a:pt x="35289" y="13060"/>
                </a:moveTo>
                <a:cubicBezTo>
                  <a:pt x="35129" y="13060"/>
                  <a:pt x="34972" y="13208"/>
                  <a:pt x="35037" y="13403"/>
                </a:cubicBezTo>
                <a:cubicBezTo>
                  <a:pt x="35090" y="13503"/>
                  <a:pt x="35175" y="13546"/>
                  <a:pt x="35261" y="13546"/>
                </a:cubicBezTo>
                <a:cubicBezTo>
                  <a:pt x="35420" y="13546"/>
                  <a:pt x="35577" y="13398"/>
                  <a:pt x="35512" y="13203"/>
                </a:cubicBezTo>
                <a:cubicBezTo>
                  <a:pt x="35460" y="13102"/>
                  <a:pt x="35374" y="13060"/>
                  <a:pt x="35289" y="13060"/>
                </a:cubicBezTo>
                <a:close/>
                <a:moveTo>
                  <a:pt x="30237" y="14658"/>
                </a:moveTo>
                <a:cubicBezTo>
                  <a:pt x="30092" y="14658"/>
                  <a:pt x="29944" y="14791"/>
                  <a:pt x="30001" y="14977"/>
                </a:cubicBezTo>
                <a:cubicBezTo>
                  <a:pt x="30049" y="15065"/>
                  <a:pt x="30126" y="15102"/>
                  <a:pt x="30203" y="15102"/>
                </a:cubicBezTo>
                <a:cubicBezTo>
                  <a:pt x="30347" y="15102"/>
                  <a:pt x="30492" y="14973"/>
                  <a:pt x="30451" y="14802"/>
                </a:cubicBezTo>
                <a:lnTo>
                  <a:pt x="30438" y="14790"/>
                </a:lnTo>
                <a:cubicBezTo>
                  <a:pt x="30394" y="14697"/>
                  <a:pt x="30316" y="14658"/>
                  <a:pt x="30237" y="14658"/>
                </a:cubicBezTo>
                <a:close/>
                <a:moveTo>
                  <a:pt x="33261" y="14807"/>
                </a:moveTo>
                <a:cubicBezTo>
                  <a:pt x="33190" y="14807"/>
                  <a:pt x="33119" y="14829"/>
                  <a:pt x="33063" y="14877"/>
                </a:cubicBezTo>
                <a:lnTo>
                  <a:pt x="32963" y="14940"/>
                </a:lnTo>
                <a:lnTo>
                  <a:pt x="32900" y="15002"/>
                </a:lnTo>
                <a:cubicBezTo>
                  <a:pt x="32875" y="15027"/>
                  <a:pt x="32863" y="15065"/>
                  <a:pt x="32863" y="15102"/>
                </a:cubicBezTo>
                <a:cubicBezTo>
                  <a:pt x="32850" y="15127"/>
                  <a:pt x="32838" y="15152"/>
                  <a:pt x="32850" y="15177"/>
                </a:cubicBezTo>
                <a:cubicBezTo>
                  <a:pt x="32838" y="15215"/>
                  <a:pt x="32850" y="15265"/>
                  <a:pt x="32875" y="15302"/>
                </a:cubicBezTo>
                <a:lnTo>
                  <a:pt x="32913" y="15365"/>
                </a:lnTo>
                <a:lnTo>
                  <a:pt x="32963" y="15427"/>
                </a:lnTo>
                <a:cubicBezTo>
                  <a:pt x="33014" y="15458"/>
                  <a:pt x="33083" y="15481"/>
                  <a:pt x="33147" y="15481"/>
                </a:cubicBezTo>
                <a:cubicBezTo>
                  <a:pt x="33161" y="15481"/>
                  <a:pt x="33174" y="15479"/>
                  <a:pt x="33188" y="15477"/>
                </a:cubicBezTo>
                <a:lnTo>
                  <a:pt x="33313" y="15440"/>
                </a:lnTo>
                <a:cubicBezTo>
                  <a:pt x="33363" y="15440"/>
                  <a:pt x="33413" y="15415"/>
                  <a:pt x="33463" y="15377"/>
                </a:cubicBezTo>
                <a:cubicBezTo>
                  <a:pt x="33500" y="15340"/>
                  <a:pt x="33538" y="15302"/>
                  <a:pt x="33563" y="15252"/>
                </a:cubicBezTo>
                <a:lnTo>
                  <a:pt x="33575" y="15165"/>
                </a:lnTo>
                <a:cubicBezTo>
                  <a:pt x="33588" y="15115"/>
                  <a:pt x="33575" y="15052"/>
                  <a:pt x="33550" y="15002"/>
                </a:cubicBezTo>
                <a:cubicBezTo>
                  <a:pt x="33513" y="14927"/>
                  <a:pt x="33450" y="14865"/>
                  <a:pt x="33375" y="14827"/>
                </a:cubicBezTo>
                <a:cubicBezTo>
                  <a:pt x="33339" y="14814"/>
                  <a:pt x="33300" y="14807"/>
                  <a:pt x="33261" y="14807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3330" name="Shape 3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1" name="Google Shape;3331;p11"/>
          <p:cNvSpPr/>
          <p:nvPr/>
        </p:nvSpPr>
        <p:spPr>
          <a:xfrm flipH="1" rot="10800000">
            <a:off x="6589106" y="-22167"/>
            <a:ext cx="2554894" cy="5187829"/>
          </a:xfrm>
          <a:custGeom>
            <a:rect b="b" l="l" r="r" t="t"/>
            <a:pathLst>
              <a:path extrusionOk="0" h="36741" w="38579">
                <a:moveTo>
                  <a:pt x="12110" y="0"/>
                </a:moveTo>
                <a:cubicBezTo>
                  <a:pt x="12110" y="0"/>
                  <a:pt x="1" y="35916"/>
                  <a:pt x="38578" y="36740"/>
                </a:cubicBezTo>
                <a:lnTo>
                  <a:pt x="38578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32" name="Google Shape;3332;p11"/>
          <p:cNvSpPr txBox="1"/>
          <p:nvPr>
            <p:ph idx="1" type="body"/>
          </p:nvPr>
        </p:nvSpPr>
        <p:spPr>
          <a:xfrm>
            <a:off x="720000" y="1137625"/>
            <a:ext cx="7704000" cy="3351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/>
        </p:txBody>
      </p:sp>
      <p:grpSp>
        <p:nvGrpSpPr>
          <p:cNvPr id="3333" name="Google Shape;3333;p11"/>
          <p:cNvGrpSpPr/>
          <p:nvPr/>
        </p:nvGrpSpPr>
        <p:grpSpPr>
          <a:xfrm>
            <a:off x="8049053" y="4023250"/>
            <a:ext cx="1077485" cy="1120286"/>
            <a:chOff x="7914275" y="3864925"/>
            <a:chExt cx="1229724" cy="1278573"/>
          </a:xfrm>
        </p:grpSpPr>
        <p:sp>
          <p:nvSpPr>
            <p:cNvPr id="3334" name="Google Shape;3334;p11"/>
            <p:cNvSpPr/>
            <p:nvPr/>
          </p:nvSpPr>
          <p:spPr>
            <a:xfrm>
              <a:off x="8577129" y="4215368"/>
              <a:ext cx="46" cy="1191"/>
            </a:xfrm>
            <a:custGeom>
              <a:rect b="b" l="l" r="r" t="t"/>
              <a:pathLst>
                <a:path extrusionOk="0" h="26" w="1">
                  <a:moveTo>
                    <a:pt x="0" y="0"/>
                  </a:moveTo>
                  <a:cubicBezTo>
                    <a:pt x="0" y="13"/>
                    <a:pt x="0" y="25"/>
                    <a:pt x="0" y="25"/>
                  </a:cubicBezTo>
                  <a:cubicBezTo>
                    <a:pt x="0" y="25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5" name="Google Shape;3335;p11"/>
            <p:cNvSpPr/>
            <p:nvPr/>
          </p:nvSpPr>
          <p:spPr>
            <a:xfrm>
              <a:off x="8591423" y="3879036"/>
              <a:ext cx="117424" cy="143905"/>
            </a:xfrm>
            <a:custGeom>
              <a:rect b="b" l="l" r="r" t="t"/>
              <a:pathLst>
                <a:path extrusionOk="0" h="3141" w="2563">
                  <a:moveTo>
                    <a:pt x="827" y="0"/>
                  </a:moveTo>
                  <a:cubicBezTo>
                    <a:pt x="687" y="0"/>
                    <a:pt x="551" y="39"/>
                    <a:pt x="426" y="106"/>
                  </a:cubicBezTo>
                  <a:cubicBezTo>
                    <a:pt x="238" y="218"/>
                    <a:pt x="113" y="380"/>
                    <a:pt x="51" y="580"/>
                  </a:cubicBezTo>
                  <a:cubicBezTo>
                    <a:pt x="1" y="793"/>
                    <a:pt x="26" y="1018"/>
                    <a:pt x="138" y="1205"/>
                  </a:cubicBezTo>
                  <a:lnTo>
                    <a:pt x="1001" y="2730"/>
                  </a:lnTo>
                  <a:cubicBezTo>
                    <a:pt x="1159" y="2996"/>
                    <a:pt x="1434" y="3141"/>
                    <a:pt x="1714" y="3141"/>
                  </a:cubicBezTo>
                  <a:cubicBezTo>
                    <a:pt x="1855" y="3141"/>
                    <a:pt x="1996" y="3105"/>
                    <a:pt x="2125" y="3030"/>
                  </a:cubicBezTo>
                  <a:cubicBezTo>
                    <a:pt x="2313" y="2917"/>
                    <a:pt x="2450" y="2742"/>
                    <a:pt x="2500" y="2530"/>
                  </a:cubicBezTo>
                  <a:cubicBezTo>
                    <a:pt x="2563" y="2317"/>
                    <a:pt x="2538" y="2093"/>
                    <a:pt x="2425" y="1905"/>
                  </a:cubicBezTo>
                  <a:lnTo>
                    <a:pt x="1513" y="393"/>
                  </a:lnTo>
                  <a:cubicBezTo>
                    <a:pt x="1413" y="218"/>
                    <a:pt x="1238" y="81"/>
                    <a:pt x="1038" y="31"/>
                  </a:cubicBezTo>
                  <a:cubicBezTo>
                    <a:pt x="967" y="10"/>
                    <a:pt x="896" y="0"/>
                    <a:pt x="8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6" name="Google Shape;3336;p11"/>
            <p:cNvSpPr/>
            <p:nvPr/>
          </p:nvSpPr>
          <p:spPr>
            <a:xfrm>
              <a:off x="8514729" y="4095561"/>
              <a:ext cx="129702" cy="164659"/>
            </a:xfrm>
            <a:custGeom>
              <a:rect b="b" l="l" r="r" t="t"/>
              <a:pathLst>
                <a:path extrusionOk="0" h="3594" w="2831">
                  <a:moveTo>
                    <a:pt x="667" y="0"/>
                  </a:moveTo>
                  <a:cubicBezTo>
                    <a:pt x="510" y="0"/>
                    <a:pt x="350" y="60"/>
                    <a:pt x="225" y="178"/>
                  </a:cubicBezTo>
                  <a:cubicBezTo>
                    <a:pt x="0" y="416"/>
                    <a:pt x="0" y="803"/>
                    <a:pt x="225" y="1041"/>
                  </a:cubicBezTo>
                  <a:cubicBezTo>
                    <a:pt x="400" y="1203"/>
                    <a:pt x="563" y="1365"/>
                    <a:pt x="713" y="1540"/>
                  </a:cubicBezTo>
                  <a:lnTo>
                    <a:pt x="763" y="1615"/>
                  </a:lnTo>
                  <a:lnTo>
                    <a:pt x="850" y="1740"/>
                  </a:lnTo>
                  <a:cubicBezTo>
                    <a:pt x="925" y="1828"/>
                    <a:pt x="988" y="1928"/>
                    <a:pt x="1050" y="2028"/>
                  </a:cubicBezTo>
                  <a:cubicBezTo>
                    <a:pt x="1162" y="2215"/>
                    <a:pt x="1275" y="2415"/>
                    <a:pt x="1362" y="2615"/>
                  </a:cubicBezTo>
                  <a:lnTo>
                    <a:pt x="1362" y="2628"/>
                  </a:lnTo>
                  <a:lnTo>
                    <a:pt x="1375" y="2640"/>
                  </a:lnTo>
                  <a:lnTo>
                    <a:pt x="1375" y="2640"/>
                  </a:lnTo>
                  <a:lnTo>
                    <a:pt x="1375" y="2640"/>
                  </a:lnTo>
                  <a:cubicBezTo>
                    <a:pt x="1375" y="2655"/>
                    <a:pt x="1384" y="2674"/>
                    <a:pt x="1386" y="2674"/>
                  </a:cubicBezTo>
                  <a:cubicBezTo>
                    <a:pt x="1387" y="2674"/>
                    <a:pt x="1385" y="2665"/>
                    <a:pt x="1375" y="2640"/>
                  </a:cubicBezTo>
                  <a:lnTo>
                    <a:pt x="1375" y="2640"/>
                  </a:lnTo>
                  <a:lnTo>
                    <a:pt x="1400" y="2703"/>
                  </a:lnTo>
                  <a:cubicBezTo>
                    <a:pt x="1412" y="2753"/>
                    <a:pt x="1437" y="2803"/>
                    <a:pt x="1450" y="2853"/>
                  </a:cubicBezTo>
                  <a:cubicBezTo>
                    <a:pt x="1500" y="2965"/>
                    <a:pt x="1537" y="3090"/>
                    <a:pt x="1562" y="3202"/>
                  </a:cubicBezTo>
                  <a:cubicBezTo>
                    <a:pt x="1676" y="3474"/>
                    <a:pt x="1905" y="3594"/>
                    <a:pt x="2134" y="3594"/>
                  </a:cubicBezTo>
                  <a:cubicBezTo>
                    <a:pt x="2483" y="3594"/>
                    <a:pt x="2830" y="3316"/>
                    <a:pt x="2762" y="2878"/>
                  </a:cubicBezTo>
                  <a:cubicBezTo>
                    <a:pt x="2475" y="1840"/>
                    <a:pt x="1900" y="903"/>
                    <a:pt x="1100" y="178"/>
                  </a:cubicBezTo>
                  <a:cubicBezTo>
                    <a:pt x="981" y="60"/>
                    <a:pt x="825" y="0"/>
                    <a:pt x="6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7" name="Google Shape;3337;p11"/>
            <p:cNvSpPr/>
            <p:nvPr/>
          </p:nvSpPr>
          <p:spPr>
            <a:xfrm>
              <a:off x="8566820" y="4748616"/>
              <a:ext cx="146608" cy="165484"/>
            </a:xfrm>
            <a:custGeom>
              <a:rect b="b" l="l" r="r" t="t"/>
              <a:pathLst>
                <a:path extrusionOk="0" h="3612" w="3200">
                  <a:moveTo>
                    <a:pt x="696" y="1"/>
                  </a:moveTo>
                  <a:cubicBezTo>
                    <a:pt x="591" y="1"/>
                    <a:pt x="490" y="26"/>
                    <a:pt x="400" y="83"/>
                  </a:cubicBezTo>
                  <a:cubicBezTo>
                    <a:pt x="163" y="233"/>
                    <a:pt x="0" y="620"/>
                    <a:pt x="188" y="883"/>
                  </a:cubicBezTo>
                  <a:lnTo>
                    <a:pt x="1987" y="3320"/>
                  </a:lnTo>
                  <a:cubicBezTo>
                    <a:pt x="2062" y="3445"/>
                    <a:pt x="2187" y="3545"/>
                    <a:pt x="2337" y="3595"/>
                  </a:cubicBezTo>
                  <a:cubicBezTo>
                    <a:pt x="2384" y="3606"/>
                    <a:pt x="2431" y="3612"/>
                    <a:pt x="2479" y="3612"/>
                  </a:cubicBezTo>
                  <a:cubicBezTo>
                    <a:pt x="2586" y="3612"/>
                    <a:pt x="2692" y="3584"/>
                    <a:pt x="2787" y="3532"/>
                  </a:cubicBezTo>
                  <a:cubicBezTo>
                    <a:pt x="3037" y="3382"/>
                    <a:pt x="3200" y="2995"/>
                    <a:pt x="3000" y="2720"/>
                  </a:cubicBezTo>
                  <a:lnTo>
                    <a:pt x="1213" y="283"/>
                  </a:lnTo>
                  <a:cubicBezTo>
                    <a:pt x="1125" y="158"/>
                    <a:pt x="1000" y="71"/>
                    <a:pt x="863" y="21"/>
                  </a:cubicBezTo>
                  <a:cubicBezTo>
                    <a:pt x="807" y="8"/>
                    <a:pt x="751" y="1"/>
                    <a:pt x="6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8" name="Google Shape;3338;p11"/>
            <p:cNvSpPr/>
            <p:nvPr/>
          </p:nvSpPr>
          <p:spPr>
            <a:xfrm>
              <a:off x="8167954" y="4348462"/>
              <a:ext cx="253494" cy="379715"/>
            </a:xfrm>
            <a:custGeom>
              <a:rect b="b" l="l" r="r" t="t"/>
              <a:pathLst>
                <a:path extrusionOk="0" h="8288" w="5533">
                  <a:moveTo>
                    <a:pt x="712" y="0"/>
                  </a:moveTo>
                  <a:cubicBezTo>
                    <a:pt x="353" y="0"/>
                    <a:pt x="0" y="379"/>
                    <a:pt x="234" y="794"/>
                  </a:cubicBezTo>
                  <a:cubicBezTo>
                    <a:pt x="896" y="2031"/>
                    <a:pt x="1571" y="3256"/>
                    <a:pt x="2196" y="4518"/>
                  </a:cubicBezTo>
                  <a:cubicBezTo>
                    <a:pt x="2508" y="5143"/>
                    <a:pt x="2808" y="5780"/>
                    <a:pt x="3083" y="6430"/>
                  </a:cubicBezTo>
                  <a:cubicBezTo>
                    <a:pt x="3370" y="7080"/>
                    <a:pt x="3758" y="7842"/>
                    <a:pt x="4408" y="8192"/>
                  </a:cubicBezTo>
                  <a:cubicBezTo>
                    <a:pt x="4527" y="8258"/>
                    <a:pt x="4652" y="8288"/>
                    <a:pt x="4773" y="8288"/>
                  </a:cubicBezTo>
                  <a:cubicBezTo>
                    <a:pt x="5160" y="8288"/>
                    <a:pt x="5510" y="7983"/>
                    <a:pt x="5520" y="7555"/>
                  </a:cubicBezTo>
                  <a:cubicBezTo>
                    <a:pt x="5532" y="6818"/>
                    <a:pt x="5070" y="6093"/>
                    <a:pt x="4645" y="5518"/>
                  </a:cubicBezTo>
                  <a:cubicBezTo>
                    <a:pt x="4208" y="4943"/>
                    <a:pt x="3808" y="4393"/>
                    <a:pt x="3420" y="3806"/>
                  </a:cubicBezTo>
                  <a:cubicBezTo>
                    <a:pt x="2633" y="2644"/>
                    <a:pt x="1896" y="1444"/>
                    <a:pt x="1146" y="257"/>
                  </a:cubicBezTo>
                  <a:cubicBezTo>
                    <a:pt x="1034" y="76"/>
                    <a:pt x="873" y="0"/>
                    <a:pt x="7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9" name="Google Shape;3339;p11"/>
            <p:cNvSpPr/>
            <p:nvPr/>
          </p:nvSpPr>
          <p:spPr>
            <a:xfrm>
              <a:off x="8280613" y="3989910"/>
              <a:ext cx="108169" cy="183947"/>
            </a:xfrm>
            <a:custGeom>
              <a:rect b="b" l="l" r="r" t="t"/>
              <a:pathLst>
                <a:path extrusionOk="0" h="4015" w="2361">
                  <a:moveTo>
                    <a:pt x="664" y="0"/>
                  </a:moveTo>
                  <a:cubicBezTo>
                    <a:pt x="328" y="0"/>
                    <a:pt x="0" y="356"/>
                    <a:pt x="224" y="735"/>
                  </a:cubicBezTo>
                  <a:cubicBezTo>
                    <a:pt x="836" y="1610"/>
                    <a:pt x="1224" y="2609"/>
                    <a:pt x="1361" y="3659"/>
                  </a:cubicBezTo>
                  <a:cubicBezTo>
                    <a:pt x="1393" y="3867"/>
                    <a:pt x="1632" y="4015"/>
                    <a:pt x="1841" y="4015"/>
                  </a:cubicBezTo>
                  <a:cubicBezTo>
                    <a:pt x="1883" y="4015"/>
                    <a:pt x="1924" y="4009"/>
                    <a:pt x="1961" y="3996"/>
                  </a:cubicBezTo>
                  <a:cubicBezTo>
                    <a:pt x="2211" y="3921"/>
                    <a:pt x="2361" y="3659"/>
                    <a:pt x="2299" y="3397"/>
                  </a:cubicBezTo>
                  <a:cubicBezTo>
                    <a:pt x="2136" y="2272"/>
                    <a:pt x="1711" y="1185"/>
                    <a:pt x="1074" y="247"/>
                  </a:cubicBezTo>
                  <a:cubicBezTo>
                    <a:pt x="969" y="73"/>
                    <a:pt x="816" y="0"/>
                    <a:pt x="6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0" name="Google Shape;3340;p11"/>
            <p:cNvSpPr/>
            <p:nvPr/>
          </p:nvSpPr>
          <p:spPr>
            <a:xfrm>
              <a:off x="8661658" y="4480136"/>
              <a:ext cx="216659" cy="316536"/>
            </a:xfrm>
            <a:custGeom>
              <a:rect b="b" l="l" r="r" t="t"/>
              <a:pathLst>
                <a:path extrusionOk="0" h="6909" w="4729">
                  <a:moveTo>
                    <a:pt x="873" y="1"/>
                  </a:moveTo>
                  <a:cubicBezTo>
                    <a:pt x="435" y="1"/>
                    <a:pt x="0" y="465"/>
                    <a:pt x="267" y="982"/>
                  </a:cubicBezTo>
                  <a:lnTo>
                    <a:pt x="1680" y="3756"/>
                  </a:lnTo>
                  <a:cubicBezTo>
                    <a:pt x="2154" y="4668"/>
                    <a:pt x="2554" y="5656"/>
                    <a:pt x="3129" y="6505"/>
                  </a:cubicBezTo>
                  <a:cubicBezTo>
                    <a:pt x="3289" y="6766"/>
                    <a:pt x="3568" y="6908"/>
                    <a:pt x="3851" y="6908"/>
                  </a:cubicBezTo>
                  <a:cubicBezTo>
                    <a:pt x="3989" y="6908"/>
                    <a:pt x="4127" y="6875"/>
                    <a:pt x="4254" y="6805"/>
                  </a:cubicBezTo>
                  <a:cubicBezTo>
                    <a:pt x="4679" y="6555"/>
                    <a:pt x="4729" y="6093"/>
                    <a:pt x="4554" y="5681"/>
                  </a:cubicBezTo>
                  <a:cubicBezTo>
                    <a:pt x="4129" y="4731"/>
                    <a:pt x="3517" y="3881"/>
                    <a:pt x="2992" y="2994"/>
                  </a:cubicBezTo>
                  <a:lnTo>
                    <a:pt x="1405" y="320"/>
                  </a:lnTo>
                  <a:cubicBezTo>
                    <a:pt x="1269" y="95"/>
                    <a:pt x="1071" y="1"/>
                    <a:pt x="8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1" name="Google Shape;3341;p11"/>
            <p:cNvSpPr/>
            <p:nvPr/>
          </p:nvSpPr>
          <p:spPr>
            <a:xfrm>
              <a:off x="8736382" y="4143896"/>
              <a:ext cx="276494" cy="401935"/>
            </a:xfrm>
            <a:custGeom>
              <a:rect b="b" l="l" r="r" t="t"/>
              <a:pathLst>
                <a:path extrusionOk="0" h="8773" w="6035">
                  <a:moveTo>
                    <a:pt x="1012" y="0"/>
                  </a:moveTo>
                  <a:cubicBezTo>
                    <a:pt x="500" y="0"/>
                    <a:pt x="0" y="547"/>
                    <a:pt x="311" y="1160"/>
                  </a:cubicBezTo>
                  <a:cubicBezTo>
                    <a:pt x="1498" y="3535"/>
                    <a:pt x="2635" y="5959"/>
                    <a:pt x="3960" y="8258"/>
                  </a:cubicBezTo>
                  <a:cubicBezTo>
                    <a:pt x="4153" y="8586"/>
                    <a:pt x="4504" y="8772"/>
                    <a:pt x="4861" y="8772"/>
                  </a:cubicBezTo>
                  <a:cubicBezTo>
                    <a:pt x="5036" y="8772"/>
                    <a:pt x="5212" y="8728"/>
                    <a:pt x="5372" y="8633"/>
                  </a:cubicBezTo>
                  <a:cubicBezTo>
                    <a:pt x="5859" y="8333"/>
                    <a:pt x="6034" y="7709"/>
                    <a:pt x="5747" y="7209"/>
                  </a:cubicBezTo>
                  <a:cubicBezTo>
                    <a:pt x="4485" y="4872"/>
                    <a:pt x="3023" y="2635"/>
                    <a:pt x="1636" y="373"/>
                  </a:cubicBezTo>
                  <a:cubicBezTo>
                    <a:pt x="1473" y="110"/>
                    <a:pt x="1241" y="0"/>
                    <a:pt x="10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2" name="Google Shape;3342;p11"/>
            <p:cNvSpPr/>
            <p:nvPr/>
          </p:nvSpPr>
          <p:spPr>
            <a:xfrm>
              <a:off x="8397350" y="4324776"/>
              <a:ext cx="141477" cy="201540"/>
            </a:xfrm>
            <a:custGeom>
              <a:rect b="b" l="l" r="r" t="t"/>
              <a:pathLst>
                <a:path extrusionOk="0" h="4399" w="3088">
                  <a:moveTo>
                    <a:pt x="831" y="1"/>
                  </a:moveTo>
                  <a:cubicBezTo>
                    <a:pt x="705" y="1"/>
                    <a:pt x="579" y="33"/>
                    <a:pt x="463" y="99"/>
                  </a:cubicBezTo>
                  <a:cubicBezTo>
                    <a:pt x="113" y="311"/>
                    <a:pt x="0" y="761"/>
                    <a:pt x="200" y="1111"/>
                  </a:cubicBezTo>
                  <a:lnTo>
                    <a:pt x="963" y="2611"/>
                  </a:lnTo>
                  <a:cubicBezTo>
                    <a:pt x="1100" y="2861"/>
                    <a:pt x="1213" y="3123"/>
                    <a:pt x="1350" y="3361"/>
                  </a:cubicBezTo>
                  <a:cubicBezTo>
                    <a:pt x="1488" y="3611"/>
                    <a:pt x="1638" y="3848"/>
                    <a:pt x="1787" y="4085"/>
                  </a:cubicBezTo>
                  <a:cubicBezTo>
                    <a:pt x="1905" y="4285"/>
                    <a:pt x="2122" y="4399"/>
                    <a:pt x="2341" y="4399"/>
                  </a:cubicBezTo>
                  <a:cubicBezTo>
                    <a:pt x="2424" y="4399"/>
                    <a:pt x="2508" y="4382"/>
                    <a:pt x="2587" y="4348"/>
                  </a:cubicBezTo>
                  <a:cubicBezTo>
                    <a:pt x="2862" y="4235"/>
                    <a:pt x="3087" y="3885"/>
                    <a:pt x="2962" y="3598"/>
                  </a:cubicBezTo>
                  <a:cubicBezTo>
                    <a:pt x="2862" y="3336"/>
                    <a:pt x="2750" y="3073"/>
                    <a:pt x="2650" y="2823"/>
                  </a:cubicBezTo>
                  <a:cubicBezTo>
                    <a:pt x="2525" y="2511"/>
                    <a:pt x="2362" y="2211"/>
                    <a:pt x="2225" y="1911"/>
                  </a:cubicBezTo>
                  <a:lnTo>
                    <a:pt x="1475" y="374"/>
                  </a:lnTo>
                  <a:cubicBezTo>
                    <a:pt x="1333" y="131"/>
                    <a:pt x="1085" y="1"/>
                    <a:pt x="8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3" name="Google Shape;3343;p11"/>
            <p:cNvSpPr/>
            <p:nvPr/>
          </p:nvSpPr>
          <p:spPr>
            <a:xfrm>
              <a:off x="8132813" y="4989789"/>
              <a:ext cx="159803" cy="153709"/>
            </a:xfrm>
            <a:custGeom>
              <a:rect b="b" l="l" r="r" t="t"/>
              <a:pathLst>
                <a:path extrusionOk="0" h="3355" w="3488">
                  <a:moveTo>
                    <a:pt x="819" y="1"/>
                  </a:moveTo>
                  <a:cubicBezTo>
                    <a:pt x="698" y="1"/>
                    <a:pt x="575" y="33"/>
                    <a:pt x="463" y="105"/>
                  </a:cubicBezTo>
                  <a:cubicBezTo>
                    <a:pt x="113" y="318"/>
                    <a:pt x="1" y="755"/>
                    <a:pt x="188" y="1117"/>
                  </a:cubicBezTo>
                  <a:cubicBezTo>
                    <a:pt x="626" y="1855"/>
                    <a:pt x="1038" y="2604"/>
                    <a:pt x="1463" y="3354"/>
                  </a:cubicBezTo>
                  <a:lnTo>
                    <a:pt x="3488" y="3354"/>
                  </a:lnTo>
                  <a:cubicBezTo>
                    <a:pt x="2813" y="2367"/>
                    <a:pt x="2138" y="1367"/>
                    <a:pt x="1476" y="368"/>
                  </a:cubicBezTo>
                  <a:cubicBezTo>
                    <a:pt x="1331" y="147"/>
                    <a:pt x="1077" y="1"/>
                    <a:pt x="8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4" name="Google Shape;3344;p11"/>
            <p:cNvSpPr/>
            <p:nvPr/>
          </p:nvSpPr>
          <p:spPr>
            <a:xfrm>
              <a:off x="8877722" y="5002296"/>
              <a:ext cx="160902" cy="141202"/>
            </a:xfrm>
            <a:custGeom>
              <a:rect b="b" l="l" r="r" t="t"/>
              <a:pathLst>
                <a:path extrusionOk="0" h="3082" w="3512">
                  <a:moveTo>
                    <a:pt x="868" y="0"/>
                  </a:moveTo>
                  <a:cubicBezTo>
                    <a:pt x="748" y="0"/>
                    <a:pt x="626" y="33"/>
                    <a:pt x="513" y="107"/>
                  </a:cubicBezTo>
                  <a:cubicBezTo>
                    <a:pt x="188" y="320"/>
                    <a:pt x="0" y="794"/>
                    <a:pt x="238" y="1157"/>
                  </a:cubicBezTo>
                  <a:cubicBezTo>
                    <a:pt x="675" y="1794"/>
                    <a:pt x="1112" y="2444"/>
                    <a:pt x="1550" y="3081"/>
                  </a:cubicBezTo>
                  <a:lnTo>
                    <a:pt x="3512" y="3081"/>
                  </a:lnTo>
                  <a:cubicBezTo>
                    <a:pt x="2862" y="2182"/>
                    <a:pt x="2212" y="1282"/>
                    <a:pt x="1550" y="382"/>
                  </a:cubicBezTo>
                  <a:cubicBezTo>
                    <a:pt x="1395" y="159"/>
                    <a:pt x="1134" y="0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5" name="Google Shape;3345;p11"/>
            <p:cNvSpPr/>
            <p:nvPr/>
          </p:nvSpPr>
          <p:spPr>
            <a:xfrm>
              <a:off x="8393914" y="4961383"/>
              <a:ext cx="207313" cy="182115"/>
            </a:xfrm>
            <a:custGeom>
              <a:rect b="b" l="l" r="r" t="t"/>
              <a:pathLst>
                <a:path extrusionOk="0" h="3975" w="4525">
                  <a:moveTo>
                    <a:pt x="876" y="0"/>
                  </a:moveTo>
                  <a:cubicBezTo>
                    <a:pt x="665" y="0"/>
                    <a:pt x="453" y="79"/>
                    <a:pt x="313" y="225"/>
                  </a:cubicBezTo>
                  <a:cubicBezTo>
                    <a:pt x="0" y="538"/>
                    <a:pt x="50" y="1000"/>
                    <a:pt x="313" y="1313"/>
                  </a:cubicBezTo>
                  <a:cubicBezTo>
                    <a:pt x="1038" y="2187"/>
                    <a:pt x="1763" y="3075"/>
                    <a:pt x="2462" y="3974"/>
                  </a:cubicBezTo>
                  <a:lnTo>
                    <a:pt x="4524" y="3974"/>
                  </a:lnTo>
                  <a:cubicBezTo>
                    <a:pt x="3500" y="2712"/>
                    <a:pt x="2462" y="1450"/>
                    <a:pt x="1413" y="225"/>
                  </a:cubicBezTo>
                  <a:cubicBezTo>
                    <a:pt x="1278" y="72"/>
                    <a:pt x="1077" y="0"/>
                    <a:pt x="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6" name="Google Shape;3346;p11"/>
            <p:cNvSpPr/>
            <p:nvPr/>
          </p:nvSpPr>
          <p:spPr>
            <a:xfrm>
              <a:off x="8995650" y="4731206"/>
              <a:ext cx="148349" cy="196271"/>
            </a:xfrm>
            <a:custGeom>
              <a:rect b="b" l="l" r="r" t="t"/>
              <a:pathLst>
                <a:path extrusionOk="0" h="4284" w="3238">
                  <a:moveTo>
                    <a:pt x="707" y="0"/>
                  </a:moveTo>
                  <a:cubicBezTo>
                    <a:pt x="550" y="0"/>
                    <a:pt x="394" y="57"/>
                    <a:pt x="275" y="188"/>
                  </a:cubicBezTo>
                  <a:cubicBezTo>
                    <a:pt x="63" y="426"/>
                    <a:pt x="1" y="863"/>
                    <a:pt x="275" y="1100"/>
                  </a:cubicBezTo>
                  <a:cubicBezTo>
                    <a:pt x="500" y="1288"/>
                    <a:pt x="713" y="1488"/>
                    <a:pt x="900" y="1700"/>
                  </a:cubicBezTo>
                  <a:cubicBezTo>
                    <a:pt x="950" y="1763"/>
                    <a:pt x="1000" y="1813"/>
                    <a:pt x="1050" y="1875"/>
                  </a:cubicBezTo>
                  <a:lnTo>
                    <a:pt x="1075" y="1913"/>
                  </a:lnTo>
                  <a:lnTo>
                    <a:pt x="1113" y="1963"/>
                  </a:lnTo>
                  <a:cubicBezTo>
                    <a:pt x="1200" y="2075"/>
                    <a:pt x="1275" y="2200"/>
                    <a:pt x="1350" y="2325"/>
                  </a:cubicBezTo>
                  <a:cubicBezTo>
                    <a:pt x="1425" y="2450"/>
                    <a:pt x="1500" y="2562"/>
                    <a:pt x="1550" y="2675"/>
                  </a:cubicBezTo>
                  <a:cubicBezTo>
                    <a:pt x="1588" y="2750"/>
                    <a:pt x="1625" y="2812"/>
                    <a:pt x="1650" y="2875"/>
                  </a:cubicBezTo>
                  <a:lnTo>
                    <a:pt x="1700" y="2975"/>
                  </a:lnTo>
                  <a:cubicBezTo>
                    <a:pt x="1800" y="3250"/>
                    <a:pt x="1900" y="3537"/>
                    <a:pt x="1963" y="3825"/>
                  </a:cubicBezTo>
                  <a:cubicBezTo>
                    <a:pt x="2036" y="4106"/>
                    <a:pt x="2291" y="4283"/>
                    <a:pt x="2563" y="4283"/>
                  </a:cubicBezTo>
                  <a:cubicBezTo>
                    <a:pt x="2617" y="4283"/>
                    <a:pt x="2671" y="4277"/>
                    <a:pt x="2725" y="4262"/>
                  </a:cubicBezTo>
                  <a:cubicBezTo>
                    <a:pt x="3050" y="4162"/>
                    <a:pt x="3237" y="3825"/>
                    <a:pt x="3162" y="3500"/>
                  </a:cubicBezTo>
                  <a:cubicBezTo>
                    <a:pt x="2875" y="2213"/>
                    <a:pt x="2187" y="1050"/>
                    <a:pt x="1188" y="188"/>
                  </a:cubicBezTo>
                  <a:cubicBezTo>
                    <a:pt x="1057" y="70"/>
                    <a:pt x="881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7" name="Google Shape;3347;p11"/>
            <p:cNvSpPr/>
            <p:nvPr/>
          </p:nvSpPr>
          <p:spPr>
            <a:xfrm>
              <a:off x="8124842" y="4705870"/>
              <a:ext cx="182664" cy="222203"/>
            </a:xfrm>
            <a:custGeom>
              <a:rect b="b" l="l" r="r" t="t"/>
              <a:pathLst>
                <a:path extrusionOk="0" h="4850" w="3987">
                  <a:moveTo>
                    <a:pt x="680" y="1"/>
                  </a:moveTo>
                  <a:cubicBezTo>
                    <a:pt x="522" y="1"/>
                    <a:pt x="362" y="60"/>
                    <a:pt x="237" y="179"/>
                  </a:cubicBezTo>
                  <a:cubicBezTo>
                    <a:pt x="0" y="429"/>
                    <a:pt x="0" y="804"/>
                    <a:pt x="237" y="1054"/>
                  </a:cubicBezTo>
                  <a:cubicBezTo>
                    <a:pt x="350" y="1191"/>
                    <a:pt x="462" y="1328"/>
                    <a:pt x="562" y="1466"/>
                  </a:cubicBezTo>
                  <a:lnTo>
                    <a:pt x="650" y="1566"/>
                  </a:lnTo>
                  <a:lnTo>
                    <a:pt x="675" y="1603"/>
                  </a:lnTo>
                  <a:lnTo>
                    <a:pt x="687" y="1616"/>
                  </a:lnTo>
                  <a:lnTo>
                    <a:pt x="837" y="1828"/>
                  </a:lnTo>
                  <a:cubicBezTo>
                    <a:pt x="1050" y="2116"/>
                    <a:pt x="1262" y="2403"/>
                    <a:pt x="1462" y="2703"/>
                  </a:cubicBezTo>
                  <a:cubicBezTo>
                    <a:pt x="1875" y="3290"/>
                    <a:pt x="2224" y="3915"/>
                    <a:pt x="2624" y="4515"/>
                  </a:cubicBezTo>
                  <a:cubicBezTo>
                    <a:pt x="2761" y="4711"/>
                    <a:pt x="2997" y="4850"/>
                    <a:pt x="3236" y="4850"/>
                  </a:cubicBezTo>
                  <a:cubicBezTo>
                    <a:pt x="3347" y="4850"/>
                    <a:pt x="3459" y="4820"/>
                    <a:pt x="3562" y="4753"/>
                  </a:cubicBezTo>
                  <a:cubicBezTo>
                    <a:pt x="3886" y="4553"/>
                    <a:pt x="3986" y="4140"/>
                    <a:pt x="3799" y="3815"/>
                  </a:cubicBezTo>
                  <a:cubicBezTo>
                    <a:pt x="3449" y="3165"/>
                    <a:pt x="3037" y="2553"/>
                    <a:pt x="2587" y="1966"/>
                  </a:cubicBezTo>
                  <a:cubicBezTo>
                    <a:pt x="2112" y="1341"/>
                    <a:pt x="1637" y="754"/>
                    <a:pt x="1112" y="179"/>
                  </a:cubicBezTo>
                  <a:cubicBezTo>
                    <a:pt x="994" y="60"/>
                    <a:pt x="837" y="1"/>
                    <a:pt x="6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8" name="Google Shape;3348;p11"/>
            <p:cNvSpPr/>
            <p:nvPr/>
          </p:nvSpPr>
          <p:spPr>
            <a:xfrm>
              <a:off x="7996009" y="4030732"/>
              <a:ext cx="92226" cy="127320"/>
            </a:xfrm>
            <a:custGeom>
              <a:rect b="b" l="l" r="r" t="t"/>
              <a:pathLst>
                <a:path extrusionOk="0" h="2779" w="2013">
                  <a:moveTo>
                    <a:pt x="553" y="0"/>
                  </a:moveTo>
                  <a:cubicBezTo>
                    <a:pt x="467" y="0"/>
                    <a:pt x="380" y="22"/>
                    <a:pt x="300" y="69"/>
                  </a:cubicBezTo>
                  <a:cubicBezTo>
                    <a:pt x="75" y="206"/>
                    <a:pt x="0" y="506"/>
                    <a:pt x="125" y="743"/>
                  </a:cubicBezTo>
                  <a:lnTo>
                    <a:pt x="1062" y="2543"/>
                  </a:lnTo>
                  <a:cubicBezTo>
                    <a:pt x="1147" y="2695"/>
                    <a:pt x="1311" y="2778"/>
                    <a:pt x="1477" y="2778"/>
                  </a:cubicBezTo>
                  <a:cubicBezTo>
                    <a:pt x="1558" y="2778"/>
                    <a:pt x="1639" y="2759"/>
                    <a:pt x="1712" y="2718"/>
                  </a:cubicBezTo>
                  <a:cubicBezTo>
                    <a:pt x="1937" y="2581"/>
                    <a:pt x="2012" y="2293"/>
                    <a:pt x="1887" y="2056"/>
                  </a:cubicBezTo>
                  <a:lnTo>
                    <a:pt x="987" y="244"/>
                  </a:lnTo>
                  <a:cubicBezTo>
                    <a:pt x="888" y="86"/>
                    <a:pt x="723" y="0"/>
                    <a:pt x="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9" name="Google Shape;3349;p11"/>
            <p:cNvSpPr/>
            <p:nvPr/>
          </p:nvSpPr>
          <p:spPr>
            <a:xfrm>
              <a:off x="7914275" y="4661841"/>
              <a:ext cx="137857" cy="156962"/>
            </a:xfrm>
            <a:custGeom>
              <a:rect b="b" l="l" r="r" t="t"/>
              <a:pathLst>
                <a:path extrusionOk="0" h="3426" w="3009">
                  <a:moveTo>
                    <a:pt x="836" y="1"/>
                  </a:moveTo>
                  <a:cubicBezTo>
                    <a:pt x="415" y="1"/>
                    <a:pt x="1" y="450"/>
                    <a:pt x="285" y="940"/>
                  </a:cubicBezTo>
                  <a:lnTo>
                    <a:pt x="285" y="927"/>
                  </a:lnTo>
                  <a:lnTo>
                    <a:pt x="1697" y="3114"/>
                  </a:lnTo>
                  <a:cubicBezTo>
                    <a:pt x="1813" y="3314"/>
                    <a:pt x="2030" y="3425"/>
                    <a:pt x="2250" y="3425"/>
                  </a:cubicBezTo>
                  <a:cubicBezTo>
                    <a:pt x="2360" y="3425"/>
                    <a:pt x="2472" y="3398"/>
                    <a:pt x="2572" y="3339"/>
                  </a:cubicBezTo>
                  <a:cubicBezTo>
                    <a:pt x="2846" y="3164"/>
                    <a:pt x="3009" y="2764"/>
                    <a:pt x="2809" y="2464"/>
                  </a:cubicBezTo>
                  <a:lnTo>
                    <a:pt x="1347" y="315"/>
                  </a:lnTo>
                  <a:cubicBezTo>
                    <a:pt x="1218" y="93"/>
                    <a:pt x="1027" y="1"/>
                    <a:pt x="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0" name="Google Shape;3350;p11"/>
            <p:cNvSpPr/>
            <p:nvPr/>
          </p:nvSpPr>
          <p:spPr>
            <a:xfrm>
              <a:off x="8031837" y="3864925"/>
              <a:ext cx="233244" cy="375271"/>
            </a:xfrm>
            <a:custGeom>
              <a:rect b="b" l="l" r="r" t="t"/>
              <a:pathLst>
                <a:path extrusionOk="0" h="8191" w="5091">
                  <a:moveTo>
                    <a:pt x="694" y="0"/>
                  </a:moveTo>
                  <a:cubicBezTo>
                    <a:pt x="346" y="0"/>
                    <a:pt x="0" y="357"/>
                    <a:pt x="243" y="738"/>
                  </a:cubicBezTo>
                  <a:cubicBezTo>
                    <a:pt x="1693" y="3088"/>
                    <a:pt x="2917" y="5537"/>
                    <a:pt x="4179" y="7987"/>
                  </a:cubicBezTo>
                  <a:cubicBezTo>
                    <a:pt x="4255" y="8130"/>
                    <a:pt x="4391" y="8191"/>
                    <a:pt x="4530" y="8191"/>
                  </a:cubicBezTo>
                  <a:cubicBezTo>
                    <a:pt x="4804" y="8191"/>
                    <a:pt x="5091" y="7956"/>
                    <a:pt x="4967" y="7649"/>
                  </a:cubicBezTo>
                  <a:cubicBezTo>
                    <a:pt x="3930" y="5075"/>
                    <a:pt x="2555" y="2600"/>
                    <a:pt x="1105" y="239"/>
                  </a:cubicBezTo>
                  <a:cubicBezTo>
                    <a:pt x="1002" y="70"/>
                    <a:pt x="848" y="0"/>
                    <a:pt x="6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1" name="Google Shape;3351;p11"/>
            <p:cNvSpPr/>
            <p:nvPr/>
          </p:nvSpPr>
          <p:spPr>
            <a:xfrm>
              <a:off x="7922705" y="4379800"/>
              <a:ext cx="110552" cy="170432"/>
            </a:xfrm>
            <a:custGeom>
              <a:rect b="b" l="l" r="r" t="t"/>
              <a:pathLst>
                <a:path extrusionOk="0" h="3720" w="2413">
                  <a:moveTo>
                    <a:pt x="533" y="0"/>
                  </a:moveTo>
                  <a:cubicBezTo>
                    <a:pt x="453" y="0"/>
                    <a:pt x="373" y="20"/>
                    <a:pt x="301" y="60"/>
                  </a:cubicBezTo>
                  <a:cubicBezTo>
                    <a:pt x="76" y="198"/>
                    <a:pt x="1" y="485"/>
                    <a:pt x="126" y="722"/>
                  </a:cubicBezTo>
                  <a:cubicBezTo>
                    <a:pt x="526" y="1635"/>
                    <a:pt x="925" y="2547"/>
                    <a:pt x="1325" y="3447"/>
                  </a:cubicBezTo>
                  <a:cubicBezTo>
                    <a:pt x="1426" y="3623"/>
                    <a:pt x="1610" y="3720"/>
                    <a:pt x="1800" y="3720"/>
                  </a:cubicBezTo>
                  <a:cubicBezTo>
                    <a:pt x="1894" y="3720"/>
                    <a:pt x="1988" y="3696"/>
                    <a:pt x="2075" y="3647"/>
                  </a:cubicBezTo>
                  <a:cubicBezTo>
                    <a:pt x="2325" y="3484"/>
                    <a:pt x="2413" y="3159"/>
                    <a:pt x="2275" y="2897"/>
                  </a:cubicBezTo>
                  <a:cubicBezTo>
                    <a:pt x="1838" y="2010"/>
                    <a:pt x="1400" y="1122"/>
                    <a:pt x="950" y="248"/>
                  </a:cubicBezTo>
                  <a:cubicBezTo>
                    <a:pt x="866" y="87"/>
                    <a:pt x="701" y="0"/>
                    <a:pt x="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352" name="Google Shape;3352;p11"/>
          <p:cNvSpPr txBox="1"/>
          <p:nvPr>
            <p:ph type="title"/>
          </p:nvPr>
        </p:nvSpPr>
        <p:spPr>
          <a:xfrm>
            <a:off x="721050" y="539478"/>
            <a:ext cx="5616300" cy="769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>
                <a:latin typeface="Nunito"/>
                <a:ea typeface="Nunito"/>
                <a:cs typeface="Nunito"/>
                <a:sym typeface="Nunit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>
                <a:latin typeface="Nunito"/>
                <a:ea typeface="Nunito"/>
                <a:cs typeface="Nunito"/>
                <a:sym typeface="Nunit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>
                <a:latin typeface="Nunito"/>
                <a:ea typeface="Nunito"/>
                <a:cs typeface="Nunito"/>
                <a:sym typeface="Nunit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>
                <a:latin typeface="Nunito"/>
                <a:ea typeface="Nunito"/>
                <a:cs typeface="Nunito"/>
                <a:sym typeface="Nunit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>
                <a:latin typeface="Nunito"/>
                <a:ea typeface="Nunito"/>
                <a:cs typeface="Nunito"/>
                <a:sym typeface="Nunit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>
                <a:latin typeface="Nunito"/>
                <a:ea typeface="Nunito"/>
                <a:cs typeface="Nunito"/>
                <a:sym typeface="Nunit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>
                <a:latin typeface="Nunito"/>
                <a:ea typeface="Nunito"/>
                <a:cs typeface="Nunito"/>
                <a:sym typeface="Nunit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>
                <a:latin typeface="Nunito"/>
                <a:ea typeface="Nunito"/>
                <a:cs typeface="Nunito"/>
                <a:sym typeface="Nunito"/>
              </a:defRPr>
            </a:lvl9pPr>
          </a:lstStyle>
          <a:p/>
        </p:txBody>
      </p:sp>
      <p:sp>
        <p:nvSpPr>
          <p:cNvPr id="3353" name="Google Shape;3353;p11"/>
          <p:cNvSpPr/>
          <p:nvPr/>
        </p:nvSpPr>
        <p:spPr>
          <a:xfrm flipH="1" rot="9341088">
            <a:off x="-917986" y="-286284"/>
            <a:ext cx="2795054" cy="938199"/>
          </a:xfrm>
          <a:custGeom>
            <a:rect b="b" l="l" r="r" t="t"/>
            <a:pathLst>
              <a:path extrusionOk="0" h="23874" w="79467">
                <a:moveTo>
                  <a:pt x="71012" y="0"/>
                </a:moveTo>
                <a:cubicBezTo>
                  <a:pt x="64623" y="0"/>
                  <a:pt x="58378" y="3643"/>
                  <a:pt x="51935" y="3643"/>
                </a:cubicBezTo>
                <a:cubicBezTo>
                  <a:pt x="51537" y="3643"/>
                  <a:pt x="51137" y="3629"/>
                  <a:pt x="50737" y="3599"/>
                </a:cubicBezTo>
                <a:cubicBezTo>
                  <a:pt x="46684" y="3292"/>
                  <a:pt x="42787" y="1388"/>
                  <a:pt x="38781" y="1388"/>
                </a:cubicBezTo>
                <a:cubicBezTo>
                  <a:pt x="38377" y="1388"/>
                  <a:pt x="37972" y="1407"/>
                  <a:pt x="37565" y="1449"/>
                </a:cubicBezTo>
                <a:cubicBezTo>
                  <a:pt x="32009" y="2045"/>
                  <a:pt x="27199" y="6810"/>
                  <a:pt x="21815" y="6810"/>
                </a:cubicBezTo>
                <a:cubicBezTo>
                  <a:pt x="21326" y="6810"/>
                  <a:pt x="20832" y="6771"/>
                  <a:pt x="20332" y="6686"/>
                </a:cubicBezTo>
                <a:cubicBezTo>
                  <a:pt x="17908" y="6273"/>
                  <a:pt x="15709" y="4786"/>
                  <a:pt x="13259" y="4711"/>
                </a:cubicBezTo>
                <a:cubicBezTo>
                  <a:pt x="13199" y="4709"/>
                  <a:pt x="13140" y="4709"/>
                  <a:pt x="13080" y="4709"/>
                </a:cubicBezTo>
                <a:cubicBezTo>
                  <a:pt x="8310" y="4709"/>
                  <a:pt x="4785" y="10105"/>
                  <a:pt x="2637" y="13771"/>
                </a:cubicBezTo>
                <a:cubicBezTo>
                  <a:pt x="0" y="18245"/>
                  <a:pt x="3849" y="22769"/>
                  <a:pt x="8311" y="23631"/>
                </a:cubicBezTo>
                <a:cubicBezTo>
                  <a:pt x="9243" y="23807"/>
                  <a:pt x="10188" y="23874"/>
                  <a:pt x="11137" y="23874"/>
                </a:cubicBezTo>
                <a:cubicBezTo>
                  <a:pt x="12616" y="23874"/>
                  <a:pt x="14107" y="23711"/>
                  <a:pt x="15584" y="23544"/>
                </a:cubicBezTo>
                <a:lnTo>
                  <a:pt x="46438" y="20032"/>
                </a:lnTo>
                <a:cubicBezTo>
                  <a:pt x="56823" y="18845"/>
                  <a:pt x="67807" y="17420"/>
                  <a:pt x="75980" y="10910"/>
                </a:cubicBezTo>
                <a:cubicBezTo>
                  <a:pt x="77755" y="9497"/>
                  <a:pt x="79467" y="7585"/>
                  <a:pt x="79342" y="5323"/>
                </a:cubicBezTo>
                <a:cubicBezTo>
                  <a:pt x="79192" y="2412"/>
                  <a:pt x="76068" y="550"/>
                  <a:pt x="73181" y="150"/>
                </a:cubicBezTo>
                <a:cubicBezTo>
                  <a:pt x="72456" y="47"/>
                  <a:pt x="71733" y="0"/>
                  <a:pt x="710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54" name="Google Shape;3354;p11"/>
          <p:cNvSpPr/>
          <p:nvPr/>
        </p:nvSpPr>
        <p:spPr>
          <a:xfrm>
            <a:off x="8093498" y="4009702"/>
            <a:ext cx="1077465" cy="1133752"/>
          </a:xfrm>
          <a:custGeom>
            <a:rect b="b" l="l" r="r" t="t"/>
            <a:pathLst>
              <a:path extrusionOk="0" h="32349" w="30743">
                <a:moveTo>
                  <a:pt x="12348" y="0"/>
                </a:moveTo>
                <a:cubicBezTo>
                  <a:pt x="10230" y="0"/>
                  <a:pt x="8263" y="540"/>
                  <a:pt x="6961" y="2169"/>
                </a:cubicBezTo>
                <a:cubicBezTo>
                  <a:pt x="5999" y="3381"/>
                  <a:pt x="5649" y="4981"/>
                  <a:pt x="5336" y="6506"/>
                </a:cubicBezTo>
                <a:lnTo>
                  <a:pt x="0" y="32349"/>
                </a:lnTo>
                <a:lnTo>
                  <a:pt x="30742" y="32349"/>
                </a:lnTo>
                <a:lnTo>
                  <a:pt x="30742" y="3369"/>
                </a:lnTo>
                <a:cubicBezTo>
                  <a:pt x="26018" y="2157"/>
                  <a:pt x="20782" y="1619"/>
                  <a:pt x="17658" y="807"/>
                </a:cubicBezTo>
                <a:cubicBezTo>
                  <a:pt x="15982" y="375"/>
                  <a:pt x="14113" y="0"/>
                  <a:pt x="1234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55" name="Google Shape;3355;p11"/>
          <p:cNvSpPr/>
          <p:nvPr/>
        </p:nvSpPr>
        <p:spPr>
          <a:xfrm flipH="1" rot="10800000">
            <a:off x="-184286" y="3787969"/>
            <a:ext cx="2962636" cy="1355481"/>
          </a:xfrm>
          <a:custGeom>
            <a:rect b="b" l="l" r="r" t="t"/>
            <a:pathLst>
              <a:path extrusionOk="0" h="17034" w="68358">
                <a:moveTo>
                  <a:pt x="0" y="0"/>
                </a:moveTo>
                <a:lnTo>
                  <a:pt x="0" y="0"/>
                </a:lnTo>
                <a:cubicBezTo>
                  <a:pt x="363" y="4262"/>
                  <a:pt x="1250" y="8448"/>
                  <a:pt x="1987" y="12647"/>
                </a:cubicBezTo>
                <a:cubicBezTo>
                  <a:pt x="2137" y="13522"/>
                  <a:pt x="2350" y="14434"/>
                  <a:pt x="2937" y="15096"/>
                </a:cubicBezTo>
                <a:cubicBezTo>
                  <a:pt x="3550" y="15796"/>
                  <a:pt x="4474" y="16121"/>
                  <a:pt x="5374" y="16346"/>
                </a:cubicBezTo>
                <a:cubicBezTo>
                  <a:pt x="7661" y="16921"/>
                  <a:pt x="10035" y="17021"/>
                  <a:pt x="12385" y="17033"/>
                </a:cubicBezTo>
                <a:cubicBezTo>
                  <a:pt x="12450" y="17033"/>
                  <a:pt x="12515" y="17033"/>
                  <a:pt x="12581" y="17033"/>
                </a:cubicBezTo>
                <a:cubicBezTo>
                  <a:pt x="17714" y="17033"/>
                  <a:pt x="22834" y="16551"/>
                  <a:pt x="27931" y="16009"/>
                </a:cubicBezTo>
                <a:cubicBezTo>
                  <a:pt x="34079" y="15346"/>
                  <a:pt x="40202" y="14571"/>
                  <a:pt x="46338" y="13784"/>
                </a:cubicBezTo>
                <a:cubicBezTo>
                  <a:pt x="49962" y="13322"/>
                  <a:pt x="53599" y="12859"/>
                  <a:pt x="57210" y="12334"/>
                </a:cubicBezTo>
                <a:cubicBezTo>
                  <a:pt x="58898" y="12085"/>
                  <a:pt x="60622" y="11797"/>
                  <a:pt x="62097" y="10947"/>
                </a:cubicBezTo>
                <a:cubicBezTo>
                  <a:pt x="65471" y="8985"/>
                  <a:pt x="67308" y="4062"/>
                  <a:pt x="68233" y="525"/>
                </a:cubicBezTo>
                <a:cubicBezTo>
                  <a:pt x="68270" y="350"/>
                  <a:pt x="68320" y="175"/>
                  <a:pt x="68358" y="13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7">
  <p:cSld name="CUSTOM_8">
    <p:spTree>
      <p:nvGrpSpPr>
        <p:cNvPr id="3356" name="Shape 3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7" name="Google Shape;3357;p12"/>
          <p:cNvSpPr/>
          <p:nvPr/>
        </p:nvSpPr>
        <p:spPr>
          <a:xfrm flipH="1">
            <a:off x="5146523" y="4416297"/>
            <a:ext cx="3997477" cy="727220"/>
          </a:xfrm>
          <a:custGeom>
            <a:rect b="b" l="l" r="r" t="t"/>
            <a:pathLst>
              <a:path extrusionOk="0" h="16278" w="31055">
                <a:moveTo>
                  <a:pt x="20534" y="0"/>
                </a:moveTo>
                <a:cubicBezTo>
                  <a:pt x="17682" y="0"/>
                  <a:pt x="15021" y="1835"/>
                  <a:pt x="12272" y="2844"/>
                </a:cubicBezTo>
                <a:cubicBezTo>
                  <a:pt x="10175" y="3614"/>
                  <a:pt x="7992" y="3907"/>
                  <a:pt x="5779" y="3907"/>
                </a:cubicBezTo>
                <a:cubicBezTo>
                  <a:pt x="3863" y="3907"/>
                  <a:pt x="1925" y="3688"/>
                  <a:pt x="0" y="3369"/>
                </a:cubicBezTo>
                <a:lnTo>
                  <a:pt x="0" y="16278"/>
                </a:lnTo>
                <a:lnTo>
                  <a:pt x="31054" y="16278"/>
                </a:lnTo>
                <a:cubicBezTo>
                  <a:pt x="30567" y="13029"/>
                  <a:pt x="29655" y="9867"/>
                  <a:pt x="28343" y="6855"/>
                </a:cubicBezTo>
                <a:cubicBezTo>
                  <a:pt x="27018" y="3819"/>
                  <a:pt x="24894" y="669"/>
                  <a:pt x="21632" y="95"/>
                </a:cubicBezTo>
                <a:cubicBezTo>
                  <a:pt x="21262" y="30"/>
                  <a:pt x="20896" y="0"/>
                  <a:pt x="2053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58" name="Google Shape;3358;p12"/>
          <p:cNvSpPr txBox="1"/>
          <p:nvPr>
            <p:ph type="title"/>
          </p:nvPr>
        </p:nvSpPr>
        <p:spPr>
          <a:xfrm>
            <a:off x="720000" y="607081"/>
            <a:ext cx="2137500" cy="870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3359" name="Google Shape;3359;p12"/>
          <p:cNvSpPr/>
          <p:nvPr/>
        </p:nvSpPr>
        <p:spPr>
          <a:xfrm flipH="1">
            <a:off x="0" y="3339951"/>
            <a:ext cx="3802986" cy="1803538"/>
          </a:xfrm>
          <a:custGeom>
            <a:rect b="b" l="l" r="r" t="t"/>
            <a:pathLst>
              <a:path extrusionOk="0" h="32349" w="30743">
                <a:moveTo>
                  <a:pt x="12348" y="0"/>
                </a:moveTo>
                <a:cubicBezTo>
                  <a:pt x="10230" y="0"/>
                  <a:pt x="8263" y="540"/>
                  <a:pt x="6961" y="2169"/>
                </a:cubicBezTo>
                <a:cubicBezTo>
                  <a:pt x="5999" y="3381"/>
                  <a:pt x="5649" y="4981"/>
                  <a:pt x="5336" y="6506"/>
                </a:cubicBezTo>
                <a:lnTo>
                  <a:pt x="0" y="32349"/>
                </a:lnTo>
                <a:lnTo>
                  <a:pt x="30742" y="32349"/>
                </a:lnTo>
                <a:lnTo>
                  <a:pt x="30742" y="3369"/>
                </a:lnTo>
                <a:cubicBezTo>
                  <a:pt x="26018" y="2157"/>
                  <a:pt x="20782" y="1619"/>
                  <a:pt x="17658" y="807"/>
                </a:cubicBezTo>
                <a:cubicBezTo>
                  <a:pt x="15982" y="375"/>
                  <a:pt x="14113" y="0"/>
                  <a:pt x="123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60" name="Google Shape;3360;p12"/>
          <p:cNvSpPr txBox="1"/>
          <p:nvPr>
            <p:ph idx="1" type="subTitle"/>
          </p:nvPr>
        </p:nvSpPr>
        <p:spPr>
          <a:xfrm>
            <a:off x="1985100" y="2022600"/>
            <a:ext cx="5173800" cy="2067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361" name="Google Shape;3361;p12"/>
          <p:cNvSpPr/>
          <p:nvPr/>
        </p:nvSpPr>
        <p:spPr>
          <a:xfrm>
            <a:off x="7274001" y="3816350"/>
            <a:ext cx="3141744" cy="1117535"/>
          </a:xfrm>
          <a:custGeom>
            <a:rect b="b" l="l" r="r" t="t"/>
            <a:pathLst>
              <a:path extrusionOk="0" h="15481" w="43522">
                <a:moveTo>
                  <a:pt x="11394" y="401"/>
                </a:moveTo>
                <a:cubicBezTo>
                  <a:pt x="11366" y="401"/>
                  <a:pt x="11335" y="423"/>
                  <a:pt x="11343" y="456"/>
                </a:cubicBezTo>
                <a:cubicBezTo>
                  <a:pt x="11352" y="473"/>
                  <a:pt x="11366" y="480"/>
                  <a:pt x="11380" y="480"/>
                </a:cubicBezTo>
                <a:cubicBezTo>
                  <a:pt x="11409" y="480"/>
                  <a:pt x="11439" y="452"/>
                  <a:pt x="11431" y="419"/>
                </a:cubicBezTo>
                <a:cubicBezTo>
                  <a:pt x="11423" y="406"/>
                  <a:pt x="11409" y="401"/>
                  <a:pt x="11394" y="401"/>
                </a:cubicBezTo>
                <a:close/>
                <a:moveTo>
                  <a:pt x="13692" y="392"/>
                </a:moveTo>
                <a:cubicBezTo>
                  <a:pt x="13568" y="392"/>
                  <a:pt x="13444" y="507"/>
                  <a:pt x="13493" y="669"/>
                </a:cubicBezTo>
                <a:cubicBezTo>
                  <a:pt x="13532" y="742"/>
                  <a:pt x="13598" y="774"/>
                  <a:pt x="13664" y="774"/>
                </a:cubicBezTo>
                <a:cubicBezTo>
                  <a:pt x="13790" y="774"/>
                  <a:pt x="13917" y="661"/>
                  <a:pt x="13868" y="506"/>
                </a:cubicBezTo>
                <a:cubicBezTo>
                  <a:pt x="13828" y="427"/>
                  <a:pt x="13760" y="392"/>
                  <a:pt x="13692" y="392"/>
                </a:cubicBezTo>
                <a:close/>
                <a:moveTo>
                  <a:pt x="5832" y="1"/>
                </a:moveTo>
                <a:cubicBezTo>
                  <a:pt x="5537" y="1"/>
                  <a:pt x="5237" y="270"/>
                  <a:pt x="5382" y="619"/>
                </a:cubicBezTo>
                <a:cubicBezTo>
                  <a:pt x="5466" y="808"/>
                  <a:pt x="5624" y="887"/>
                  <a:pt x="5783" y="887"/>
                </a:cubicBezTo>
                <a:cubicBezTo>
                  <a:pt x="6077" y="887"/>
                  <a:pt x="6378" y="617"/>
                  <a:pt x="6232" y="269"/>
                </a:cubicBezTo>
                <a:cubicBezTo>
                  <a:pt x="6149" y="80"/>
                  <a:pt x="5991" y="1"/>
                  <a:pt x="5832" y="1"/>
                </a:cubicBezTo>
                <a:close/>
                <a:moveTo>
                  <a:pt x="3216" y="413"/>
                </a:moveTo>
                <a:cubicBezTo>
                  <a:pt x="2926" y="413"/>
                  <a:pt x="2625" y="683"/>
                  <a:pt x="2771" y="1031"/>
                </a:cubicBezTo>
                <a:cubicBezTo>
                  <a:pt x="2854" y="1220"/>
                  <a:pt x="3012" y="1299"/>
                  <a:pt x="3171" y="1299"/>
                </a:cubicBezTo>
                <a:cubicBezTo>
                  <a:pt x="3466" y="1299"/>
                  <a:pt x="3766" y="1030"/>
                  <a:pt x="3620" y="681"/>
                </a:cubicBezTo>
                <a:lnTo>
                  <a:pt x="3608" y="681"/>
                </a:lnTo>
                <a:cubicBezTo>
                  <a:pt x="3529" y="492"/>
                  <a:pt x="3374" y="413"/>
                  <a:pt x="3216" y="413"/>
                </a:cubicBezTo>
                <a:close/>
                <a:moveTo>
                  <a:pt x="19527" y="439"/>
                </a:moveTo>
                <a:cubicBezTo>
                  <a:pt x="19473" y="439"/>
                  <a:pt x="19419" y="448"/>
                  <a:pt x="19366" y="469"/>
                </a:cubicBezTo>
                <a:lnTo>
                  <a:pt x="19254" y="531"/>
                </a:lnTo>
                <a:cubicBezTo>
                  <a:pt x="19191" y="581"/>
                  <a:pt x="19154" y="644"/>
                  <a:pt x="19116" y="719"/>
                </a:cubicBezTo>
                <a:lnTo>
                  <a:pt x="19091" y="831"/>
                </a:lnTo>
                <a:cubicBezTo>
                  <a:pt x="19079" y="906"/>
                  <a:pt x="19091" y="994"/>
                  <a:pt x="19129" y="1069"/>
                </a:cubicBezTo>
                <a:lnTo>
                  <a:pt x="19179" y="1181"/>
                </a:lnTo>
                <a:cubicBezTo>
                  <a:pt x="19255" y="1351"/>
                  <a:pt x="19423" y="1450"/>
                  <a:pt x="19598" y="1450"/>
                </a:cubicBezTo>
                <a:cubicBezTo>
                  <a:pt x="19655" y="1450"/>
                  <a:pt x="19712" y="1440"/>
                  <a:pt x="19766" y="1418"/>
                </a:cubicBezTo>
                <a:lnTo>
                  <a:pt x="19866" y="1356"/>
                </a:lnTo>
                <a:cubicBezTo>
                  <a:pt x="19916" y="1306"/>
                  <a:pt x="19966" y="1243"/>
                  <a:pt x="19991" y="1181"/>
                </a:cubicBezTo>
                <a:lnTo>
                  <a:pt x="20004" y="1169"/>
                </a:lnTo>
                <a:lnTo>
                  <a:pt x="20029" y="1056"/>
                </a:lnTo>
                <a:cubicBezTo>
                  <a:pt x="20041" y="981"/>
                  <a:pt x="20029" y="906"/>
                  <a:pt x="20004" y="831"/>
                </a:cubicBezTo>
                <a:lnTo>
                  <a:pt x="19954" y="706"/>
                </a:lnTo>
                <a:cubicBezTo>
                  <a:pt x="19877" y="543"/>
                  <a:pt x="19704" y="439"/>
                  <a:pt x="19527" y="439"/>
                </a:cubicBezTo>
                <a:close/>
                <a:moveTo>
                  <a:pt x="10931" y="949"/>
                </a:moveTo>
                <a:cubicBezTo>
                  <a:pt x="10882" y="949"/>
                  <a:pt x="10831" y="959"/>
                  <a:pt x="10781" y="981"/>
                </a:cubicBezTo>
                <a:lnTo>
                  <a:pt x="10694" y="1031"/>
                </a:lnTo>
                <a:cubicBezTo>
                  <a:pt x="10644" y="1069"/>
                  <a:pt x="10594" y="1119"/>
                  <a:pt x="10569" y="1181"/>
                </a:cubicBezTo>
                <a:lnTo>
                  <a:pt x="10544" y="1281"/>
                </a:lnTo>
                <a:cubicBezTo>
                  <a:pt x="10531" y="1356"/>
                  <a:pt x="10544" y="1418"/>
                  <a:pt x="10581" y="1493"/>
                </a:cubicBezTo>
                <a:lnTo>
                  <a:pt x="10569" y="1481"/>
                </a:lnTo>
                <a:lnTo>
                  <a:pt x="10631" y="1606"/>
                </a:lnTo>
                <a:cubicBezTo>
                  <a:pt x="10697" y="1738"/>
                  <a:pt x="10835" y="1820"/>
                  <a:pt x="10984" y="1820"/>
                </a:cubicBezTo>
                <a:cubicBezTo>
                  <a:pt x="11032" y="1820"/>
                  <a:pt x="11082" y="1812"/>
                  <a:pt x="11131" y="1793"/>
                </a:cubicBezTo>
                <a:lnTo>
                  <a:pt x="11218" y="1743"/>
                </a:lnTo>
                <a:cubicBezTo>
                  <a:pt x="11268" y="1706"/>
                  <a:pt x="11306" y="1656"/>
                  <a:pt x="11331" y="1593"/>
                </a:cubicBezTo>
                <a:lnTo>
                  <a:pt x="11356" y="1493"/>
                </a:lnTo>
                <a:cubicBezTo>
                  <a:pt x="11368" y="1431"/>
                  <a:pt x="11356" y="1368"/>
                  <a:pt x="11331" y="1306"/>
                </a:cubicBezTo>
                <a:lnTo>
                  <a:pt x="11293" y="1181"/>
                </a:lnTo>
                <a:cubicBezTo>
                  <a:pt x="11218" y="1040"/>
                  <a:pt x="11080" y="949"/>
                  <a:pt x="10931" y="949"/>
                </a:cubicBezTo>
                <a:close/>
                <a:moveTo>
                  <a:pt x="29843" y="1139"/>
                </a:moveTo>
                <a:cubicBezTo>
                  <a:pt x="29793" y="1139"/>
                  <a:pt x="29747" y="1150"/>
                  <a:pt x="29701" y="1169"/>
                </a:cubicBezTo>
                <a:lnTo>
                  <a:pt x="29576" y="1219"/>
                </a:lnTo>
                <a:cubicBezTo>
                  <a:pt x="29389" y="1306"/>
                  <a:pt x="29301" y="1531"/>
                  <a:pt x="29376" y="1718"/>
                </a:cubicBezTo>
                <a:lnTo>
                  <a:pt x="29426" y="1806"/>
                </a:lnTo>
                <a:cubicBezTo>
                  <a:pt x="29464" y="1868"/>
                  <a:pt x="29526" y="1906"/>
                  <a:pt x="29589" y="1931"/>
                </a:cubicBezTo>
                <a:lnTo>
                  <a:pt x="29676" y="1956"/>
                </a:lnTo>
                <a:cubicBezTo>
                  <a:pt x="29696" y="1959"/>
                  <a:pt x="29715" y="1961"/>
                  <a:pt x="29734" y="1961"/>
                </a:cubicBezTo>
                <a:cubicBezTo>
                  <a:pt x="29785" y="1961"/>
                  <a:pt x="29830" y="1949"/>
                  <a:pt x="29876" y="1931"/>
                </a:cubicBezTo>
                <a:lnTo>
                  <a:pt x="30001" y="1881"/>
                </a:lnTo>
                <a:cubicBezTo>
                  <a:pt x="30089" y="1831"/>
                  <a:pt x="30163" y="1756"/>
                  <a:pt x="30201" y="1668"/>
                </a:cubicBezTo>
                <a:cubicBezTo>
                  <a:pt x="30238" y="1568"/>
                  <a:pt x="30238" y="1468"/>
                  <a:pt x="30201" y="1368"/>
                </a:cubicBezTo>
                <a:lnTo>
                  <a:pt x="30151" y="1281"/>
                </a:lnTo>
                <a:cubicBezTo>
                  <a:pt x="30101" y="1231"/>
                  <a:pt x="30051" y="1194"/>
                  <a:pt x="29989" y="1169"/>
                </a:cubicBezTo>
                <a:lnTo>
                  <a:pt x="29901" y="1144"/>
                </a:lnTo>
                <a:cubicBezTo>
                  <a:pt x="29881" y="1140"/>
                  <a:pt x="29862" y="1139"/>
                  <a:pt x="29843" y="1139"/>
                </a:cubicBezTo>
                <a:close/>
                <a:moveTo>
                  <a:pt x="596" y="1113"/>
                </a:moveTo>
                <a:cubicBezTo>
                  <a:pt x="301" y="1113"/>
                  <a:pt x="1" y="1382"/>
                  <a:pt x="146" y="1731"/>
                </a:cubicBezTo>
                <a:cubicBezTo>
                  <a:pt x="230" y="1920"/>
                  <a:pt x="386" y="1999"/>
                  <a:pt x="544" y="1999"/>
                </a:cubicBezTo>
                <a:cubicBezTo>
                  <a:pt x="836" y="1999"/>
                  <a:pt x="1134" y="1729"/>
                  <a:pt x="996" y="1381"/>
                </a:cubicBezTo>
                <a:cubicBezTo>
                  <a:pt x="913" y="1192"/>
                  <a:pt x="755" y="1113"/>
                  <a:pt x="596" y="1113"/>
                </a:cubicBezTo>
                <a:close/>
                <a:moveTo>
                  <a:pt x="16318" y="1789"/>
                </a:moveTo>
                <a:cubicBezTo>
                  <a:pt x="16095" y="1789"/>
                  <a:pt x="15866" y="1996"/>
                  <a:pt x="15980" y="2256"/>
                </a:cubicBezTo>
                <a:lnTo>
                  <a:pt x="15992" y="2256"/>
                </a:lnTo>
                <a:cubicBezTo>
                  <a:pt x="16049" y="2396"/>
                  <a:pt x="16163" y="2455"/>
                  <a:pt x="16280" y="2455"/>
                </a:cubicBezTo>
                <a:cubicBezTo>
                  <a:pt x="16496" y="2455"/>
                  <a:pt x="16723" y="2253"/>
                  <a:pt x="16617" y="1993"/>
                </a:cubicBezTo>
                <a:cubicBezTo>
                  <a:pt x="16556" y="1849"/>
                  <a:pt x="16438" y="1789"/>
                  <a:pt x="16318" y="1789"/>
                </a:cubicBezTo>
                <a:close/>
                <a:moveTo>
                  <a:pt x="8740" y="2250"/>
                </a:moveTo>
                <a:cubicBezTo>
                  <a:pt x="8449" y="2250"/>
                  <a:pt x="8148" y="2520"/>
                  <a:pt x="8294" y="2868"/>
                </a:cubicBezTo>
                <a:cubicBezTo>
                  <a:pt x="8378" y="3057"/>
                  <a:pt x="8535" y="3136"/>
                  <a:pt x="8695" y="3136"/>
                </a:cubicBezTo>
                <a:cubicBezTo>
                  <a:pt x="8989" y="3136"/>
                  <a:pt x="9290" y="2867"/>
                  <a:pt x="9144" y="2518"/>
                </a:cubicBezTo>
                <a:lnTo>
                  <a:pt x="9132" y="2518"/>
                </a:lnTo>
                <a:cubicBezTo>
                  <a:pt x="9052" y="2329"/>
                  <a:pt x="8898" y="2250"/>
                  <a:pt x="8740" y="2250"/>
                </a:cubicBezTo>
                <a:close/>
                <a:moveTo>
                  <a:pt x="14039" y="3201"/>
                </a:moveTo>
                <a:cubicBezTo>
                  <a:pt x="13931" y="3201"/>
                  <a:pt x="13827" y="3300"/>
                  <a:pt x="13868" y="3430"/>
                </a:cubicBezTo>
                <a:cubicBezTo>
                  <a:pt x="13903" y="3497"/>
                  <a:pt x="13962" y="3526"/>
                  <a:pt x="14021" y="3526"/>
                </a:cubicBezTo>
                <a:cubicBezTo>
                  <a:pt x="14128" y="3526"/>
                  <a:pt x="14233" y="3430"/>
                  <a:pt x="14193" y="3293"/>
                </a:cubicBezTo>
                <a:cubicBezTo>
                  <a:pt x="14154" y="3228"/>
                  <a:pt x="14096" y="3201"/>
                  <a:pt x="14039" y="3201"/>
                </a:cubicBezTo>
                <a:close/>
                <a:moveTo>
                  <a:pt x="6864" y="2882"/>
                </a:moveTo>
                <a:cubicBezTo>
                  <a:pt x="6648" y="2882"/>
                  <a:pt x="6427" y="3083"/>
                  <a:pt x="6532" y="3343"/>
                </a:cubicBezTo>
                <a:cubicBezTo>
                  <a:pt x="6589" y="3483"/>
                  <a:pt x="6704" y="3542"/>
                  <a:pt x="6823" y="3542"/>
                </a:cubicBezTo>
                <a:cubicBezTo>
                  <a:pt x="7042" y="3542"/>
                  <a:pt x="7271" y="3340"/>
                  <a:pt x="7157" y="3081"/>
                </a:cubicBezTo>
                <a:cubicBezTo>
                  <a:pt x="7096" y="2940"/>
                  <a:pt x="6981" y="2882"/>
                  <a:pt x="6864" y="2882"/>
                </a:cubicBezTo>
                <a:close/>
                <a:moveTo>
                  <a:pt x="15944" y="3903"/>
                </a:moveTo>
                <a:cubicBezTo>
                  <a:pt x="15918" y="3903"/>
                  <a:pt x="15897" y="3924"/>
                  <a:pt x="15905" y="3955"/>
                </a:cubicBezTo>
                <a:cubicBezTo>
                  <a:pt x="15914" y="3974"/>
                  <a:pt x="15931" y="3983"/>
                  <a:pt x="15948" y="3983"/>
                </a:cubicBezTo>
                <a:cubicBezTo>
                  <a:pt x="15974" y="3983"/>
                  <a:pt x="16000" y="3961"/>
                  <a:pt x="15992" y="3930"/>
                </a:cubicBezTo>
                <a:cubicBezTo>
                  <a:pt x="15978" y="3911"/>
                  <a:pt x="15960" y="3903"/>
                  <a:pt x="15944" y="3903"/>
                </a:cubicBezTo>
                <a:close/>
                <a:moveTo>
                  <a:pt x="10877" y="3300"/>
                </a:moveTo>
                <a:cubicBezTo>
                  <a:pt x="10586" y="3300"/>
                  <a:pt x="10285" y="3569"/>
                  <a:pt x="10431" y="3918"/>
                </a:cubicBezTo>
                <a:cubicBezTo>
                  <a:pt x="10510" y="4107"/>
                  <a:pt x="10665" y="4186"/>
                  <a:pt x="10822" y="4186"/>
                </a:cubicBezTo>
                <a:cubicBezTo>
                  <a:pt x="11112" y="4186"/>
                  <a:pt x="11410" y="3916"/>
                  <a:pt x="11256" y="3568"/>
                </a:cubicBezTo>
                <a:lnTo>
                  <a:pt x="11268" y="3568"/>
                </a:lnTo>
                <a:cubicBezTo>
                  <a:pt x="11189" y="3379"/>
                  <a:pt x="11035" y="3300"/>
                  <a:pt x="10877" y="3300"/>
                </a:cubicBezTo>
                <a:close/>
                <a:moveTo>
                  <a:pt x="21153" y="3252"/>
                </a:moveTo>
                <a:cubicBezTo>
                  <a:pt x="21097" y="3252"/>
                  <a:pt x="21041" y="3262"/>
                  <a:pt x="20991" y="3280"/>
                </a:cubicBezTo>
                <a:cubicBezTo>
                  <a:pt x="20841" y="3343"/>
                  <a:pt x="20741" y="3468"/>
                  <a:pt x="20728" y="3630"/>
                </a:cubicBezTo>
                <a:lnTo>
                  <a:pt x="20691" y="3805"/>
                </a:lnTo>
                <a:lnTo>
                  <a:pt x="20691" y="3905"/>
                </a:lnTo>
                <a:cubicBezTo>
                  <a:pt x="20703" y="3955"/>
                  <a:pt x="20716" y="4018"/>
                  <a:pt x="20753" y="4055"/>
                </a:cubicBezTo>
                <a:cubicBezTo>
                  <a:pt x="20766" y="4093"/>
                  <a:pt x="20791" y="4118"/>
                  <a:pt x="20816" y="4143"/>
                </a:cubicBezTo>
                <a:cubicBezTo>
                  <a:pt x="20853" y="4180"/>
                  <a:pt x="20891" y="4205"/>
                  <a:pt x="20941" y="4230"/>
                </a:cubicBezTo>
                <a:lnTo>
                  <a:pt x="21028" y="4255"/>
                </a:lnTo>
                <a:lnTo>
                  <a:pt x="21141" y="4255"/>
                </a:lnTo>
                <a:cubicBezTo>
                  <a:pt x="21191" y="4243"/>
                  <a:pt x="21241" y="4230"/>
                  <a:pt x="21291" y="4193"/>
                </a:cubicBezTo>
                <a:cubicBezTo>
                  <a:pt x="21341" y="4168"/>
                  <a:pt x="21378" y="4130"/>
                  <a:pt x="21416" y="4093"/>
                </a:cubicBezTo>
                <a:lnTo>
                  <a:pt x="21516" y="3943"/>
                </a:lnTo>
                <a:cubicBezTo>
                  <a:pt x="21603" y="3818"/>
                  <a:pt x="21628" y="3655"/>
                  <a:pt x="21566" y="3518"/>
                </a:cubicBezTo>
                <a:lnTo>
                  <a:pt x="21503" y="3418"/>
                </a:lnTo>
                <a:cubicBezTo>
                  <a:pt x="21453" y="3355"/>
                  <a:pt x="21391" y="3305"/>
                  <a:pt x="21316" y="3280"/>
                </a:cubicBezTo>
                <a:cubicBezTo>
                  <a:pt x="21266" y="3262"/>
                  <a:pt x="21210" y="3252"/>
                  <a:pt x="21153" y="3252"/>
                </a:cubicBezTo>
                <a:close/>
                <a:moveTo>
                  <a:pt x="33413" y="3700"/>
                </a:moveTo>
                <a:cubicBezTo>
                  <a:pt x="33368" y="3700"/>
                  <a:pt x="33324" y="3712"/>
                  <a:pt x="33288" y="3730"/>
                </a:cubicBezTo>
                <a:lnTo>
                  <a:pt x="33050" y="3843"/>
                </a:lnTo>
                <a:cubicBezTo>
                  <a:pt x="32888" y="3918"/>
                  <a:pt x="32800" y="4118"/>
                  <a:pt x="32875" y="4280"/>
                </a:cubicBezTo>
                <a:lnTo>
                  <a:pt x="32925" y="4368"/>
                </a:lnTo>
                <a:cubicBezTo>
                  <a:pt x="32963" y="4405"/>
                  <a:pt x="33000" y="4443"/>
                  <a:pt x="33063" y="4468"/>
                </a:cubicBezTo>
                <a:lnTo>
                  <a:pt x="33138" y="4493"/>
                </a:lnTo>
                <a:cubicBezTo>
                  <a:pt x="33200" y="4493"/>
                  <a:pt x="33263" y="4480"/>
                  <a:pt x="33325" y="4455"/>
                </a:cubicBezTo>
                <a:lnTo>
                  <a:pt x="33563" y="4368"/>
                </a:lnTo>
                <a:cubicBezTo>
                  <a:pt x="33650" y="4330"/>
                  <a:pt x="33713" y="4255"/>
                  <a:pt x="33763" y="4180"/>
                </a:cubicBezTo>
                <a:lnTo>
                  <a:pt x="33750" y="4180"/>
                </a:lnTo>
                <a:cubicBezTo>
                  <a:pt x="33775" y="4093"/>
                  <a:pt x="33775" y="4005"/>
                  <a:pt x="33750" y="3918"/>
                </a:cubicBezTo>
                <a:lnTo>
                  <a:pt x="33700" y="3830"/>
                </a:lnTo>
                <a:cubicBezTo>
                  <a:pt x="33663" y="3793"/>
                  <a:pt x="33613" y="3755"/>
                  <a:pt x="33550" y="3730"/>
                </a:cubicBezTo>
                <a:lnTo>
                  <a:pt x="33463" y="3705"/>
                </a:lnTo>
                <a:cubicBezTo>
                  <a:pt x="33446" y="3702"/>
                  <a:pt x="33429" y="3700"/>
                  <a:pt x="33413" y="3700"/>
                </a:cubicBezTo>
                <a:close/>
                <a:moveTo>
                  <a:pt x="30132" y="3987"/>
                </a:moveTo>
                <a:cubicBezTo>
                  <a:pt x="30104" y="3987"/>
                  <a:pt x="30076" y="3993"/>
                  <a:pt x="30051" y="4005"/>
                </a:cubicBezTo>
                <a:lnTo>
                  <a:pt x="30001" y="4030"/>
                </a:lnTo>
                <a:cubicBezTo>
                  <a:pt x="29964" y="4055"/>
                  <a:pt x="29951" y="4080"/>
                  <a:pt x="29939" y="4118"/>
                </a:cubicBezTo>
                <a:lnTo>
                  <a:pt x="29939" y="4130"/>
                </a:lnTo>
                <a:cubicBezTo>
                  <a:pt x="29926" y="4155"/>
                  <a:pt x="29926" y="4168"/>
                  <a:pt x="29914" y="4193"/>
                </a:cubicBezTo>
                <a:cubicBezTo>
                  <a:pt x="29914" y="4218"/>
                  <a:pt x="29914" y="4243"/>
                  <a:pt x="29914" y="4255"/>
                </a:cubicBezTo>
                <a:lnTo>
                  <a:pt x="29914" y="4293"/>
                </a:lnTo>
                <a:lnTo>
                  <a:pt x="29914" y="4355"/>
                </a:lnTo>
                <a:cubicBezTo>
                  <a:pt x="29926" y="4455"/>
                  <a:pt x="29989" y="4530"/>
                  <a:pt x="30089" y="4568"/>
                </a:cubicBezTo>
                <a:lnTo>
                  <a:pt x="30151" y="4593"/>
                </a:lnTo>
                <a:cubicBezTo>
                  <a:pt x="30201" y="4593"/>
                  <a:pt x="30251" y="4593"/>
                  <a:pt x="30288" y="4568"/>
                </a:cubicBezTo>
                <a:cubicBezTo>
                  <a:pt x="30363" y="4543"/>
                  <a:pt x="30413" y="4480"/>
                  <a:pt x="30438" y="4418"/>
                </a:cubicBezTo>
                <a:cubicBezTo>
                  <a:pt x="30476" y="4330"/>
                  <a:pt x="30451" y="4218"/>
                  <a:pt x="30401" y="4143"/>
                </a:cubicBezTo>
                <a:lnTo>
                  <a:pt x="30351" y="4093"/>
                </a:lnTo>
                <a:lnTo>
                  <a:pt x="30326" y="4080"/>
                </a:lnTo>
                <a:cubicBezTo>
                  <a:pt x="30313" y="4055"/>
                  <a:pt x="30301" y="4043"/>
                  <a:pt x="30276" y="4030"/>
                </a:cubicBezTo>
                <a:lnTo>
                  <a:pt x="30226" y="4005"/>
                </a:lnTo>
                <a:lnTo>
                  <a:pt x="30213" y="4005"/>
                </a:lnTo>
                <a:cubicBezTo>
                  <a:pt x="30188" y="3993"/>
                  <a:pt x="30160" y="3987"/>
                  <a:pt x="30132" y="3987"/>
                </a:cubicBezTo>
                <a:close/>
                <a:moveTo>
                  <a:pt x="20150" y="4681"/>
                </a:moveTo>
                <a:cubicBezTo>
                  <a:pt x="19976" y="4681"/>
                  <a:pt x="19802" y="4844"/>
                  <a:pt x="19891" y="5055"/>
                </a:cubicBezTo>
                <a:cubicBezTo>
                  <a:pt x="19940" y="5171"/>
                  <a:pt x="20035" y="5220"/>
                  <a:pt x="20131" y="5220"/>
                </a:cubicBezTo>
                <a:cubicBezTo>
                  <a:pt x="20304" y="5220"/>
                  <a:pt x="20480" y="5060"/>
                  <a:pt x="20391" y="4843"/>
                </a:cubicBezTo>
                <a:cubicBezTo>
                  <a:pt x="20338" y="4728"/>
                  <a:pt x="20244" y="4681"/>
                  <a:pt x="20150" y="4681"/>
                </a:cubicBezTo>
                <a:close/>
                <a:moveTo>
                  <a:pt x="12485" y="5244"/>
                </a:moveTo>
                <a:cubicBezTo>
                  <a:pt x="12460" y="5244"/>
                  <a:pt x="12435" y="5272"/>
                  <a:pt x="12443" y="5305"/>
                </a:cubicBezTo>
                <a:cubicBezTo>
                  <a:pt x="12449" y="5308"/>
                  <a:pt x="12456" y="5310"/>
                  <a:pt x="12463" y="5310"/>
                </a:cubicBezTo>
                <a:cubicBezTo>
                  <a:pt x="12485" y="5310"/>
                  <a:pt x="12506" y="5296"/>
                  <a:pt x="12506" y="5267"/>
                </a:cubicBezTo>
                <a:lnTo>
                  <a:pt x="12518" y="5267"/>
                </a:lnTo>
                <a:cubicBezTo>
                  <a:pt x="12510" y="5251"/>
                  <a:pt x="12497" y="5244"/>
                  <a:pt x="12485" y="5244"/>
                </a:cubicBezTo>
                <a:close/>
                <a:moveTo>
                  <a:pt x="36701" y="4546"/>
                </a:moveTo>
                <a:cubicBezTo>
                  <a:pt x="36659" y="4546"/>
                  <a:pt x="36616" y="4553"/>
                  <a:pt x="36574" y="4568"/>
                </a:cubicBezTo>
                <a:lnTo>
                  <a:pt x="36499" y="4618"/>
                </a:lnTo>
                <a:cubicBezTo>
                  <a:pt x="36449" y="4655"/>
                  <a:pt x="36424" y="4705"/>
                  <a:pt x="36399" y="4755"/>
                </a:cubicBezTo>
                <a:lnTo>
                  <a:pt x="36374" y="4843"/>
                </a:lnTo>
                <a:cubicBezTo>
                  <a:pt x="36362" y="4893"/>
                  <a:pt x="36374" y="4955"/>
                  <a:pt x="36399" y="5018"/>
                </a:cubicBezTo>
                <a:lnTo>
                  <a:pt x="36462" y="5130"/>
                </a:lnTo>
                <a:cubicBezTo>
                  <a:pt x="36519" y="5254"/>
                  <a:pt x="36642" y="5327"/>
                  <a:pt x="36769" y="5327"/>
                </a:cubicBezTo>
                <a:cubicBezTo>
                  <a:pt x="36808" y="5327"/>
                  <a:pt x="36848" y="5320"/>
                  <a:pt x="36887" y="5305"/>
                </a:cubicBezTo>
                <a:lnTo>
                  <a:pt x="36962" y="5255"/>
                </a:lnTo>
                <a:cubicBezTo>
                  <a:pt x="37012" y="5217"/>
                  <a:pt x="37037" y="5167"/>
                  <a:pt x="37062" y="5117"/>
                </a:cubicBezTo>
                <a:lnTo>
                  <a:pt x="37087" y="5042"/>
                </a:lnTo>
                <a:cubicBezTo>
                  <a:pt x="37087" y="4980"/>
                  <a:pt x="37087" y="4918"/>
                  <a:pt x="37062" y="4868"/>
                </a:cubicBezTo>
                <a:lnTo>
                  <a:pt x="37024" y="4743"/>
                </a:lnTo>
                <a:cubicBezTo>
                  <a:pt x="36967" y="4619"/>
                  <a:pt x="36837" y="4546"/>
                  <a:pt x="36701" y="4546"/>
                </a:cubicBezTo>
                <a:close/>
                <a:moveTo>
                  <a:pt x="12753" y="5518"/>
                </a:moveTo>
                <a:cubicBezTo>
                  <a:pt x="12520" y="5518"/>
                  <a:pt x="12284" y="5733"/>
                  <a:pt x="12406" y="6017"/>
                </a:cubicBezTo>
                <a:cubicBezTo>
                  <a:pt x="12467" y="6166"/>
                  <a:pt x="12588" y="6229"/>
                  <a:pt x="12712" y="6229"/>
                </a:cubicBezTo>
                <a:cubicBezTo>
                  <a:pt x="12941" y="6229"/>
                  <a:pt x="13177" y="6014"/>
                  <a:pt x="13055" y="5730"/>
                </a:cubicBezTo>
                <a:lnTo>
                  <a:pt x="13068" y="5730"/>
                </a:lnTo>
                <a:cubicBezTo>
                  <a:pt x="13002" y="5581"/>
                  <a:pt x="12878" y="5518"/>
                  <a:pt x="12753" y="5518"/>
                </a:cubicBezTo>
                <a:close/>
                <a:moveTo>
                  <a:pt x="6531" y="5562"/>
                </a:moveTo>
                <a:cubicBezTo>
                  <a:pt x="6237" y="5562"/>
                  <a:pt x="5936" y="5831"/>
                  <a:pt x="6082" y="6180"/>
                </a:cubicBezTo>
                <a:cubicBezTo>
                  <a:pt x="6166" y="6373"/>
                  <a:pt x="6323" y="6453"/>
                  <a:pt x="6482" y="6453"/>
                </a:cubicBezTo>
                <a:cubicBezTo>
                  <a:pt x="6777" y="6453"/>
                  <a:pt x="7078" y="6178"/>
                  <a:pt x="6932" y="5830"/>
                </a:cubicBezTo>
                <a:cubicBezTo>
                  <a:pt x="6849" y="5641"/>
                  <a:pt x="6691" y="5562"/>
                  <a:pt x="6531" y="5562"/>
                </a:cubicBezTo>
                <a:close/>
                <a:moveTo>
                  <a:pt x="17216" y="5841"/>
                </a:moveTo>
                <a:cubicBezTo>
                  <a:pt x="16972" y="5841"/>
                  <a:pt x="16725" y="6064"/>
                  <a:pt x="16854" y="6355"/>
                </a:cubicBezTo>
                <a:cubicBezTo>
                  <a:pt x="16920" y="6516"/>
                  <a:pt x="17046" y="6583"/>
                  <a:pt x="17174" y="6583"/>
                </a:cubicBezTo>
                <a:cubicBezTo>
                  <a:pt x="17415" y="6583"/>
                  <a:pt x="17664" y="6348"/>
                  <a:pt x="17542" y="6055"/>
                </a:cubicBezTo>
                <a:lnTo>
                  <a:pt x="17542" y="6055"/>
                </a:lnTo>
                <a:lnTo>
                  <a:pt x="17554" y="6067"/>
                </a:lnTo>
                <a:cubicBezTo>
                  <a:pt x="17484" y="5908"/>
                  <a:pt x="17350" y="5841"/>
                  <a:pt x="17216" y="5841"/>
                </a:cubicBezTo>
                <a:close/>
                <a:moveTo>
                  <a:pt x="19002" y="6640"/>
                </a:moveTo>
                <a:cubicBezTo>
                  <a:pt x="18878" y="6640"/>
                  <a:pt x="18756" y="6752"/>
                  <a:pt x="18804" y="6905"/>
                </a:cubicBezTo>
                <a:cubicBezTo>
                  <a:pt x="18844" y="6980"/>
                  <a:pt x="18912" y="7013"/>
                  <a:pt x="18979" y="7013"/>
                </a:cubicBezTo>
                <a:cubicBezTo>
                  <a:pt x="19099" y="7013"/>
                  <a:pt x="19219" y="6907"/>
                  <a:pt x="19179" y="6755"/>
                </a:cubicBezTo>
                <a:cubicBezTo>
                  <a:pt x="19139" y="6674"/>
                  <a:pt x="19070" y="6640"/>
                  <a:pt x="19002" y="6640"/>
                </a:cubicBezTo>
                <a:close/>
                <a:moveTo>
                  <a:pt x="30880" y="6712"/>
                </a:moveTo>
                <a:cubicBezTo>
                  <a:pt x="30790" y="6712"/>
                  <a:pt x="30701" y="6769"/>
                  <a:pt x="30663" y="6855"/>
                </a:cubicBezTo>
                <a:lnTo>
                  <a:pt x="30651" y="6917"/>
                </a:lnTo>
                <a:cubicBezTo>
                  <a:pt x="30638" y="6954"/>
                  <a:pt x="30651" y="7004"/>
                  <a:pt x="30663" y="7042"/>
                </a:cubicBezTo>
                <a:lnTo>
                  <a:pt x="30701" y="7092"/>
                </a:lnTo>
                <a:cubicBezTo>
                  <a:pt x="30726" y="7117"/>
                  <a:pt x="30751" y="7142"/>
                  <a:pt x="30788" y="7167"/>
                </a:cubicBezTo>
                <a:lnTo>
                  <a:pt x="30963" y="7242"/>
                </a:lnTo>
                <a:cubicBezTo>
                  <a:pt x="30976" y="7248"/>
                  <a:pt x="30991" y="7251"/>
                  <a:pt x="31009" y="7251"/>
                </a:cubicBezTo>
                <a:cubicBezTo>
                  <a:pt x="31026" y="7251"/>
                  <a:pt x="31045" y="7248"/>
                  <a:pt x="31063" y="7242"/>
                </a:cubicBezTo>
                <a:lnTo>
                  <a:pt x="31063" y="7242"/>
                </a:lnTo>
                <a:lnTo>
                  <a:pt x="31051" y="7254"/>
                </a:lnTo>
                <a:cubicBezTo>
                  <a:pt x="31113" y="7254"/>
                  <a:pt x="31176" y="7229"/>
                  <a:pt x="31226" y="7179"/>
                </a:cubicBezTo>
                <a:cubicBezTo>
                  <a:pt x="31251" y="7154"/>
                  <a:pt x="31263" y="7129"/>
                  <a:pt x="31276" y="7104"/>
                </a:cubicBezTo>
                <a:lnTo>
                  <a:pt x="31288" y="7042"/>
                </a:lnTo>
                <a:cubicBezTo>
                  <a:pt x="31288" y="7004"/>
                  <a:pt x="31288" y="6954"/>
                  <a:pt x="31276" y="6917"/>
                </a:cubicBezTo>
                <a:lnTo>
                  <a:pt x="31238" y="6867"/>
                </a:lnTo>
                <a:cubicBezTo>
                  <a:pt x="31213" y="6830"/>
                  <a:pt x="31176" y="6805"/>
                  <a:pt x="31138" y="6792"/>
                </a:cubicBezTo>
                <a:lnTo>
                  <a:pt x="30963" y="6730"/>
                </a:lnTo>
                <a:cubicBezTo>
                  <a:pt x="30937" y="6718"/>
                  <a:pt x="30908" y="6712"/>
                  <a:pt x="30880" y="6712"/>
                </a:cubicBezTo>
                <a:close/>
                <a:moveTo>
                  <a:pt x="21641" y="6992"/>
                </a:moveTo>
                <a:cubicBezTo>
                  <a:pt x="21603" y="7004"/>
                  <a:pt x="21578" y="7017"/>
                  <a:pt x="21553" y="7029"/>
                </a:cubicBezTo>
                <a:cubicBezTo>
                  <a:pt x="21528" y="7042"/>
                  <a:pt x="21516" y="7054"/>
                  <a:pt x="21503" y="7067"/>
                </a:cubicBezTo>
                <a:cubicBezTo>
                  <a:pt x="21478" y="7092"/>
                  <a:pt x="21466" y="7117"/>
                  <a:pt x="21453" y="7142"/>
                </a:cubicBezTo>
                <a:lnTo>
                  <a:pt x="21441" y="7192"/>
                </a:lnTo>
                <a:lnTo>
                  <a:pt x="21441" y="7254"/>
                </a:lnTo>
                <a:cubicBezTo>
                  <a:pt x="21441" y="7292"/>
                  <a:pt x="21453" y="7317"/>
                  <a:pt x="21466" y="7342"/>
                </a:cubicBezTo>
                <a:cubicBezTo>
                  <a:pt x="21478" y="7379"/>
                  <a:pt x="21503" y="7392"/>
                  <a:pt x="21528" y="7417"/>
                </a:cubicBezTo>
                <a:lnTo>
                  <a:pt x="21566" y="7442"/>
                </a:lnTo>
                <a:cubicBezTo>
                  <a:pt x="21591" y="7454"/>
                  <a:pt x="21628" y="7479"/>
                  <a:pt x="21653" y="7492"/>
                </a:cubicBezTo>
                <a:lnTo>
                  <a:pt x="21741" y="7529"/>
                </a:lnTo>
                <a:cubicBezTo>
                  <a:pt x="21770" y="7541"/>
                  <a:pt x="21801" y="7547"/>
                  <a:pt x="21831" y="7547"/>
                </a:cubicBezTo>
                <a:cubicBezTo>
                  <a:pt x="21931" y="7547"/>
                  <a:pt x="22030" y="7488"/>
                  <a:pt x="22078" y="7392"/>
                </a:cubicBezTo>
                <a:lnTo>
                  <a:pt x="22091" y="7329"/>
                </a:lnTo>
                <a:cubicBezTo>
                  <a:pt x="22103" y="7279"/>
                  <a:pt x="22091" y="7242"/>
                  <a:pt x="22078" y="7192"/>
                </a:cubicBezTo>
                <a:lnTo>
                  <a:pt x="22041" y="7142"/>
                </a:lnTo>
                <a:cubicBezTo>
                  <a:pt x="22016" y="7104"/>
                  <a:pt x="21978" y="7079"/>
                  <a:pt x="21941" y="7054"/>
                </a:cubicBezTo>
                <a:lnTo>
                  <a:pt x="21841" y="7029"/>
                </a:lnTo>
                <a:cubicBezTo>
                  <a:pt x="21816" y="7017"/>
                  <a:pt x="21778" y="7017"/>
                  <a:pt x="21741" y="7004"/>
                </a:cubicBezTo>
                <a:lnTo>
                  <a:pt x="21703" y="6992"/>
                </a:lnTo>
                <a:close/>
                <a:moveTo>
                  <a:pt x="33239" y="7133"/>
                </a:moveTo>
                <a:cubicBezTo>
                  <a:pt x="33005" y="7133"/>
                  <a:pt x="32765" y="7352"/>
                  <a:pt x="32888" y="7629"/>
                </a:cubicBezTo>
                <a:cubicBezTo>
                  <a:pt x="32948" y="7777"/>
                  <a:pt x="33068" y="7838"/>
                  <a:pt x="33190" y="7838"/>
                </a:cubicBezTo>
                <a:cubicBezTo>
                  <a:pt x="33421" y="7838"/>
                  <a:pt x="33664" y="7619"/>
                  <a:pt x="33550" y="7342"/>
                </a:cubicBezTo>
                <a:cubicBezTo>
                  <a:pt x="33485" y="7195"/>
                  <a:pt x="33363" y="7133"/>
                  <a:pt x="33239" y="7133"/>
                </a:cubicBezTo>
                <a:close/>
                <a:moveTo>
                  <a:pt x="37240" y="7472"/>
                </a:moveTo>
                <a:cubicBezTo>
                  <a:pt x="37077" y="7472"/>
                  <a:pt x="36910" y="7627"/>
                  <a:pt x="36999" y="7829"/>
                </a:cubicBezTo>
                <a:cubicBezTo>
                  <a:pt x="37043" y="7940"/>
                  <a:pt x="37130" y="7986"/>
                  <a:pt x="37218" y="7986"/>
                </a:cubicBezTo>
                <a:cubicBezTo>
                  <a:pt x="37378" y="7986"/>
                  <a:pt x="37542" y="7831"/>
                  <a:pt x="37462" y="7629"/>
                </a:cubicBezTo>
                <a:cubicBezTo>
                  <a:pt x="37417" y="7519"/>
                  <a:pt x="37329" y="7472"/>
                  <a:pt x="37240" y="7472"/>
                </a:cubicBezTo>
                <a:close/>
                <a:moveTo>
                  <a:pt x="9120" y="7555"/>
                </a:moveTo>
                <a:cubicBezTo>
                  <a:pt x="8941" y="7555"/>
                  <a:pt x="8763" y="7722"/>
                  <a:pt x="8844" y="7942"/>
                </a:cubicBezTo>
                <a:cubicBezTo>
                  <a:pt x="8903" y="8031"/>
                  <a:pt x="8989" y="8070"/>
                  <a:pt x="9073" y="8070"/>
                </a:cubicBezTo>
                <a:cubicBezTo>
                  <a:pt x="9237" y="8070"/>
                  <a:pt x="9398" y="7923"/>
                  <a:pt x="9356" y="7717"/>
                </a:cubicBezTo>
                <a:lnTo>
                  <a:pt x="9369" y="7717"/>
                </a:lnTo>
                <a:cubicBezTo>
                  <a:pt x="9312" y="7603"/>
                  <a:pt x="9216" y="7555"/>
                  <a:pt x="9120" y="7555"/>
                </a:cubicBezTo>
                <a:close/>
                <a:moveTo>
                  <a:pt x="15434" y="8403"/>
                </a:moveTo>
                <a:cubicBezTo>
                  <a:pt x="15291" y="8403"/>
                  <a:pt x="15145" y="8539"/>
                  <a:pt x="15217" y="8717"/>
                </a:cubicBezTo>
                <a:cubicBezTo>
                  <a:pt x="15262" y="8814"/>
                  <a:pt x="15342" y="8855"/>
                  <a:pt x="15422" y="8855"/>
                </a:cubicBezTo>
                <a:cubicBezTo>
                  <a:pt x="15567" y="8855"/>
                  <a:pt x="15710" y="8719"/>
                  <a:pt x="15630" y="8542"/>
                </a:cubicBezTo>
                <a:cubicBezTo>
                  <a:pt x="15590" y="8444"/>
                  <a:pt x="15512" y="8403"/>
                  <a:pt x="15434" y="8403"/>
                </a:cubicBezTo>
                <a:close/>
                <a:moveTo>
                  <a:pt x="34942" y="9248"/>
                </a:moveTo>
                <a:cubicBezTo>
                  <a:pt x="34750" y="9248"/>
                  <a:pt x="34552" y="9431"/>
                  <a:pt x="34650" y="9666"/>
                </a:cubicBezTo>
                <a:cubicBezTo>
                  <a:pt x="34702" y="9787"/>
                  <a:pt x="34803" y="9838"/>
                  <a:pt x="34907" y="9838"/>
                </a:cubicBezTo>
                <a:cubicBezTo>
                  <a:pt x="35102" y="9838"/>
                  <a:pt x="35306" y="9658"/>
                  <a:pt x="35200" y="9429"/>
                </a:cubicBezTo>
                <a:cubicBezTo>
                  <a:pt x="35147" y="9302"/>
                  <a:pt x="35045" y="9248"/>
                  <a:pt x="34942" y="9248"/>
                </a:cubicBezTo>
                <a:close/>
                <a:moveTo>
                  <a:pt x="32215" y="9662"/>
                </a:moveTo>
                <a:cubicBezTo>
                  <a:pt x="31992" y="9662"/>
                  <a:pt x="31762" y="9873"/>
                  <a:pt x="31876" y="10141"/>
                </a:cubicBezTo>
                <a:cubicBezTo>
                  <a:pt x="31937" y="10285"/>
                  <a:pt x="32054" y="10345"/>
                  <a:pt x="32173" y="10345"/>
                </a:cubicBezTo>
                <a:cubicBezTo>
                  <a:pt x="32396" y="10345"/>
                  <a:pt x="32627" y="10135"/>
                  <a:pt x="32513" y="9866"/>
                </a:cubicBezTo>
                <a:cubicBezTo>
                  <a:pt x="32452" y="9722"/>
                  <a:pt x="32335" y="9662"/>
                  <a:pt x="32215" y="9662"/>
                </a:cubicBezTo>
                <a:close/>
                <a:moveTo>
                  <a:pt x="14532" y="9801"/>
                </a:moveTo>
                <a:cubicBezTo>
                  <a:pt x="14519" y="9801"/>
                  <a:pt x="14505" y="9802"/>
                  <a:pt x="14493" y="9804"/>
                </a:cubicBezTo>
                <a:lnTo>
                  <a:pt x="14368" y="9816"/>
                </a:lnTo>
                <a:cubicBezTo>
                  <a:pt x="14230" y="9841"/>
                  <a:pt x="14118" y="9916"/>
                  <a:pt x="14080" y="10041"/>
                </a:cubicBezTo>
                <a:lnTo>
                  <a:pt x="14055" y="10129"/>
                </a:lnTo>
                <a:cubicBezTo>
                  <a:pt x="14043" y="10204"/>
                  <a:pt x="14055" y="10266"/>
                  <a:pt x="14080" y="10329"/>
                </a:cubicBezTo>
                <a:cubicBezTo>
                  <a:pt x="14118" y="10404"/>
                  <a:pt x="14193" y="10479"/>
                  <a:pt x="14280" y="10516"/>
                </a:cubicBezTo>
                <a:cubicBezTo>
                  <a:pt x="14328" y="10535"/>
                  <a:pt x="14378" y="10545"/>
                  <a:pt x="14427" y="10545"/>
                </a:cubicBezTo>
                <a:cubicBezTo>
                  <a:pt x="14505" y="10545"/>
                  <a:pt x="14581" y="10520"/>
                  <a:pt x="14643" y="10466"/>
                </a:cubicBezTo>
                <a:lnTo>
                  <a:pt x="14743" y="10391"/>
                </a:lnTo>
                <a:lnTo>
                  <a:pt x="14793" y="10329"/>
                </a:lnTo>
                <a:cubicBezTo>
                  <a:pt x="14830" y="10291"/>
                  <a:pt x="14843" y="10254"/>
                  <a:pt x="14855" y="10216"/>
                </a:cubicBezTo>
                <a:cubicBezTo>
                  <a:pt x="14855" y="10191"/>
                  <a:pt x="14868" y="10154"/>
                  <a:pt x="14868" y="10129"/>
                </a:cubicBezTo>
                <a:cubicBezTo>
                  <a:pt x="14868" y="10079"/>
                  <a:pt x="14855" y="10041"/>
                  <a:pt x="14843" y="10004"/>
                </a:cubicBezTo>
                <a:lnTo>
                  <a:pt x="14793" y="9929"/>
                </a:lnTo>
                <a:lnTo>
                  <a:pt x="14730" y="9866"/>
                </a:lnTo>
                <a:cubicBezTo>
                  <a:pt x="14668" y="9825"/>
                  <a:pt x="14597" y="9801"/>
                  <a:pt x="14532" y="9801"/>
                </a:cubicBezTo>
                <a:close/>
                <a:moveTo>
                  <a:pt x="21605" y="10085"/>
                </a:moveTo>
                <a:cubicBezTo>
                  <a:pt x="21437" y="10085"/>
                  <a:pt x="21268" y="10243"/>
                  <a:pt x="21341" y="10454"/>
                </a:cubicBezTo>
                <a:cubicBezTo>
                  <a:pt x="21392" y="10565"/>
                  <a:pt x="21485" y="10612"/>
                  <a:pt x="21579" y="10612"/>
                </a:cubicBezTo>
                <a:cubicBezTo>
                  <a:pt x="21758" y="10612"/>
                  <a:pt x="21939" y="10442"/>
                  <a:pt x="21841" y="10229"/>
                </a:cubicBezTo>
                <a:lnTo>
                  <a:pt x="21841" y="10229"/>
                </a:lnTo>
                <a:lnTo>
                  <a:pt x="21841" y="10241"/>
                </a:lnTo>
                <a:cubicBezTo>
                  <a:pt x="21788" y="10131"/>
                  <a:pt x="21697" y="10085"/>
                  <a:pt x="21605" y="10085"/>
                </a:cubicBezTo>
                <a:close/>
                <a:moveTo>
                  <a:pt x="39526" y="10462"/>
                </a:moveTo>
                <a:cubicBezTo>
                  <a:pt x="39303" y="10462"/>
                  <a:pt x="39072" y="10672"/>
                  <a:pt x="39186" y="10941"/>
                </a:cubicBezTo>
                <a:cubicBezTo>
                  <a:pt x="39247" y="11085"/>
                  <a:pt x="39364" y="11145"/>
                  <a:pt x="39484" y="11145"/>
                </a:cubicBezTo>
                <a:cubicBezTo>
                  <a:pt x="39707" y="11145"/>
                  <a:pt x="39937" y="10935"/>
                  <a:pt x="39823" y="10666"/>
                </a:cubicBezTo>
                <a:cubicBezTo>
                  <a:pt x="39762" y="10522"/>
                  <a:pt x="39645" y="10462"/>
                  <a:pt x="39526" y="10462"/>
                </a:cubicBezTo>
                <a:close/>
                <a:moveTo>
                  <a:pt x="36594" y="11419"/>
                </a:moveTo>
                <a:cubicBezTo>
                  <a:pt x="36360" y="11419"/>
                  <a:pt x="36114" y="11638"/>
                  <a:pt x="36237" y="11916"/>
                </a:cubicBezTo>
                <a:cubicBezTo>
                  <a:pt x="36298" y="12065"/>
                  <a:pt x="36421" y="12128"/>
                  <a:pt x="36547" y="12128"/>
                </a:cubicBezTo>
                <a:cubicBezTo>
                  <a:pt x="36781" y="12128"/>
                  <a:pt x="37025" y="11912"/>
                  <a:pt x="36912" y="11628"/>
                </a:cubicBezTo>
                <a:lnTo>
                  <a:pt x="36899" y="11628"/>
                </a:lnTo>
                <a:cubicBezTo>
                  <a:pt x="36839" y="11481"/>
                  <a:pt x="36718" y="11419"/>
                  <a:pt x="36594" y="11419"/>
                </a:cubicBezTo>
                <a:close/>
                <a:moveTo>
                  <a:pt x="18779" y="12341"/>
                </a:moveTo>
                <a:cubicBezTo>
                  <a:pt x="18741" y="12341"/>
                  <a:pt x="18716" y="12341"/>
                  <a:pt x="18692" y="12353"/>
                </a:cubicBezTo>
                <a:lnTo>
                  <a:pt x="18567" y="12391"/>
                </a:lnTo>
                <a:cubicBezTo>
                  <a:pt x="18542" y="12403"/>
                  <a:pt x="18517" y="12416"/>
                  <a:pt x="18504" y="12441"/>
                </a:cubicBezTo>
                <a:cubicBezTo>
                  <a:pt x="18454" y="12491"/>
                  <a:pt x="18442" y="12578"/>
                  <a:pt x="18467" y="12641"/>
                </a:cubicBezTo>
                <a:lnTo>
                  <a:pt x="18492" y="12690"/>
                </a:lnTo>
                <a:cubicBezTo>
                  <a:pt x="18517" y="12715"/>
                  <a:pt x="18542" y="12728"/>
                  <a:pt x="18567" y="12740"/>
                </a:cubicBezTo>
                <a:lnTo>
                  <a:pt x="18617" y="12753"/>
                </a:lnTo>
                <a:cubicBezTo>
                  <a:pt x="18654" y="12753"/>
                  <a:pt x="18679" y="12753"/>
                  <a:pt x="18716" y="12740"/>
                </a:cubicBezTo>
                <a:lnTo>
                  <a:pt x="18829" y="12678"/>
                </a:lnTo>
                <a:cubicBezTo>
                  <a:pt x="18854" y="12678"/>
                  <a:pt x="18866" y="12653"/>
                  <a:pt x="18879" y="12641"/>
                </a:cubicBezTo>
                <a:cubicBezTo>
                  <a:pt x="18904" y="12628"/>
                  <a:pt x="18916" y="12603"/>
                  <a:pt x="18916" y="12591"/>
                </a:cubicBezTo>
                <a:cubicBezTo>
                  <a:pt x="18941" y="12541"/>
                  <a:pt x="18941" y="12491"/>
                  <a:pt x="18916" y="12453"/>
                </a:cubicBezTo>
                <a:lnTo>
                  <a:pt x="18891" y="12403"/>
                </a:lnTo>
                <a:cubicBezTo>
                  <a:pt x="18879" y="12378"/>
                  <a:pt x="18854" y="12366"/>
                  <a:pt x="18816" y="12353"/>
                </a:cubicBezTo>
                <a:lnTo>
                  <a:pt x="18779" y="12341"/>
                </a:lnTo>
                <a:close/>
                <a:moveTo>
                  <a:pt x="43257" y="12460"/>
                </a:moveTo>
                <a:cubicBezTo>
                  <a:pt x="43103" y="12460"/>
                  <a:pt x="42950" y="12604"/>
                  <a:pt x="43023" y="12790"/>
                </a:cubicBezTo>
                <a:cubicBezTo>
                  <a:pt x="43071" y="12883"/>
                  <a:pt x="43151" y="12923"/>
                  <a:pt x="43230" y="12923"/>
                </a:cubicBezTo>
                <a:cubicBezTo>
                  <a:pt x="43376" y="12923"/>
                  <a:pt x="43521" y="12789"/>
                  <a:pt x="43473" y="12603"/>
                </a:cubicBezTo>
                <a:cubicBezTo>
                  <a:pt x="43424" y="12502"/>
                  <a:pt x="43340" y="12460"/>
                  <a:pt x="43257" y="12460"/>
                </a:cubicBezTo>
                <a:close/>
                <a:moveTo>
                  <a:pt x="31410" y="11924"/>
                </a:moveTo>
                <a:cubicBezTo>
                  <a:pt x="31344" y="11924"/>
                  <a:pt x="31279" y="11938"/>
                  <a:pt x="31213" y="11966"/>
                </a:cubicBezTo>
                <a:cubicBezTo>
                  <a:pt x="31138" y="12003"/>
                  <a:pt x="31063" y="12053"/>
                  <a:pt x="30988" y="12103"/>
                </a:cubicBezTo>
                <a:lnTo>
                  <a:pt x="30963" y="12116"/>
                </a:lnTo>
                <a:cubicBezTo>
                  <a:pt x="30888" y="12178"/>
                  <a:pt x="30838" y="12241"/>
                  <a:pt x="30813" y="12328"/>
                </a:cubicBezTo>
                <a:lnTo>
                  <a:pt x="30788" y="12378"/>
                </a:lnTo>
                <a:cubicBezTo>
                  <a:pt x="30751" y="12478"/>
                  <a:pt x="30751" y="12578"/>
                  <a:pt x="30788" y="12690"/>
                </a:cubicBezTo>
                <a:lnTo>
                  <a:pt x="30838" y="12778"/>
                </a:lnTo>
                <a:cubicBezTo>
                  <a:pt x="30888" y="12840"/>
                  <a:pt x="30951" y="12878"/>
                  <a:pt x="31013" y="12903"/>
                </a:cubicBezTo>
                <a:lnTo>
                  <a:pt x="31063" y="12928"/>
                </a:lnTo>
                <a:cubicBezTo>
                  <a:pt x="31118" y="12946"/>
                  <a:pt x="31180" y="12958"/>
                  <a:pt x="31243" y="12958"/>
                </a:cubicBezTo>
                <a:cubicBezTo>
                  <a:pt x="31266" y="12958"/>
                  <a:pt x="31290" y="12956"/>
                  <a:pt x="31313" y="12953"/>
                </a:cubicBezTo>
                <a:lnTo>
                  <a:pt x="31351" y="12953"/>
                </a:lnTo>
                <a:cubicBezTo>
                  <a:pt x="31438" y="12940"/>
                  <a:pt x="31526" y="12915"/>
                  <a:pt x="31613" y="12890"/>
                </a:cubicBezTo>
                <a:cubicBezTo>
                  <a:pt x="31726" y="12828"/>
                  <a:pt x="31826" y="12740"/>
                  <a:pt x="31876" y="12616"/>
                </a:cubicBezTo>
                <a:cubicBezTo>
                  <a:pt x="31913" y="12491"/>
                  <a:pt x="31913" y="12366"/>
                  <a:pt x="31876" y="12241"/>
                </a:cubicBezTo>
                <a:lnTo>
                  <a:pt x="31801" y="12116"/>
                </a:lnTo>
                <a:cubicBezTo>
                  <a:pt x="31751" y="12053"/>
                  <a:pt x="31676" y="12003"/>
                  <a:pt x="31601" y="11966"/>
                </a:cubicBezTo>
                <a:lnTo>
                  <a:pt x="31476" y="11928"/>
                </a:lnTo>
                <a:cubicBezTo>
                  <a:pt x="31454" y="11925"/>
                  <a:pt x="31432" y="11924"/>
                  <a:pt x="31410" y="11924"/>
                </a:cubicBezTo>
                <a:close/>
                <a:moveTo>
                  <a:pt x="35289" y="13060"/>
                </a:moveTo>
                <a:cubicBezTo>
                  <a:pt x="35129" y="13060"/>
                  <a:pt x="34972" y="13208"/>
                  <a:pt x="35037" y="13403"/>
                </a:cubicBezTo>
                <a:cubicBezTo>
                  <a:pt x="35090" y="13503"/>
                  <a:pt x="35175" y="13546"/>
                  <a:pt x="35261" y="13546"/>
                </a:cubicBezTo>
                <a:cubicBezTo>
                  <a:pt x="35420" y="13546"/>
                  <a:pt x="35577" y="13398"/>
                  <a:pt x="35512" y="13203"/>
                </a:cubicBezTo>
                <a:cubicBezTo>
                  <a:pt x="35460" y="13102"/>
                  <a:pt x="35374" y="13060"/>
                  <a:pt x="35289" y="13060"/>
                </a:cubicBezTo>
                <a:close/>
                <a:moveTo>
                  <a:pt x="30237" y="14658"/>
                </a:moveTo>
                <a:cubicBezTo>
                  <a:pt x="30092" y="14658"/>
                  <a:pt x="29944" y="14791"/>
                  <a:pt x="30001" y="14977"/>
                </a:cubicBezTo>
                <a:cubicBezTo>
                  <a:pt x="30049" y="15065"/>
                  <a:pt x="30126" y="15102"/>
                  <a:pt x="30203" y="15102"/>
                </a:cubicBezTo>
                <a:cubicBezTo>
                  <a:pt x="30347" y="15102"/>
                  <a:pt x="30492" y="14973"/>
                  <a:pt x="30451" y="14802"/>
                </a:cubicBezTo>
                <a:lnTo>
                  <a:pt x="30438" y="14790"/>
                </a:lnTo>
                <a:cubicBezTo>
                  <a:pt x="30394" y="14697"/>
                  <a:pt x="30316" y="14658"/>
                  <a:pt x="30237" y="14658"/>
                </a:cubicBezTo>
                <a:close/>
                <a:moveTo>
                  <a:pt x="33261" y="14807"/>
                </a:moveTo>
                <a:cubicBezTo>
                  <a:pt x="33190" y="14807"/>
                  <a:pt x="33119" y="14829"/>
                  <a:pt x="33063" y="14877"/>
                </a:cubicBezTo>
                <a:lnTo>
                  <a:pt x="32963" y="14940"/>
                </a:lnTo>
                <a:lnTo>
                  <a:pt x="32900" y="15002"/>
                </a:lnTo>
                <a:cubicBezTo>
                  <a:pt x="32875" y="15027"/>
                  <a:pt x="32863" y="15065"/>
                  <a:pt x="32863" y="15102"/>
                </a:cubicBezTo>
                <a:cubicBezTo>
                  <a:pt x="32850" y="15127"/>
                  <a:pt x="32838" y="15152"/>
                  <a:pt x="32850" y="15177"/>
                </a:cubicBezTo>
                <a:cubicBezTo>
                  <a:pt x="32838" y="15215"/>
                  <a:pt x="32850" y="15265"/>
                  <a:pt x="32875" y="15302"/>
                </a:cubicBezTo>
                <a:lnTo>
                  <a:pt x="32913" y="15365"/>
                </a:lnTo>
                <a:lnTo>
                  <a:pt x="32963" y="15427"/>
                </a:lnTo>
                <a:cubicBezTo>
                  <a:pt x="33014" y="15458"/>
                  <a:pt x="33083" y="15481"/>
                  <a:pt x="33147" y="15481"/>
                </a:cubicBezTo>
                <a:cubicBezTo>
                  <a:pt x="33161" y="15481"/>
                  <a:pt x="33174" y="15479"/>
                  <a:pt x="33188" y="15477"/>
                </a:cubicBezTo>
                <a:lnTo>
                  <a:pt x="33313" y="15440"/>
                </a:lnTo>
                <a:cubicBezTo>
                  <a:pt x="33363" y="15440"/>
                  <a:pt x="33413" y="15415"/>
                  <a:pt x="33463" y="15377"/>
                </a:cubicBezTo>
                <a:cubicBezTo>
                  <a:pt x="33500" y="15340"/>
                  <a:pt x="33538" y="15302"/>
                  <a:pt x="33563" y="15252"/>
                </a:cubicBezTo>
                <a:lnTo>
                  <a:pt x="33575" y="15165"/>
                </a:lnTo>
                <a:cubicBezTo>
                  <a:pt x="33588" y="15115"/>
                  <a:pt x="33575" y="15052"/>
                  <a:pt x="33550" y="15002"/>
                </a:cubicBezTo>
                <a:cubicBezTo>
                  <a:pt x="33513" y="14927"/>
                  <a:pt x="33450" y="14865"/>
                  <a:pt x="33375" y="14827"/>
                </a:cubicBezTo>
                <a:cubicBezTo>
                  <a:pt x="33339" y="14814"/>
                  <a:pt x="33300" y="14807"/>
                  <a:pt x="33261" y="1480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spTree>
      <p:nvGrpSpPr>
        <p:cNvPr id="3362" name="Shape 3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3" name="Google Shape;3363;p13"/>
          <p:cNvSpPr/>
          <p:nvPr/>
        </p:nvSpPr>
        <p:spPr>
          <a:xfrm>
            <a:off x="5879975" y="3217325"/>
            <a:ext cx="3264036" cy="1941133"/>
          </a:xfrm>
          <a:custGeom>
            <a:rect b="b" l="l" r="r" t="t"/>
            <a:pathLst>
              <a:path extrusionOk="0" h="20996" w="35305">
                <a:moveTo>
                  <a:pt x="35304" y="1"/>
                </a:moveTo>
                <a:cubicBezTo>
                  <a:pt x="33742" y="138"/>
                  <a:pt x="32180" y="238"/>
                  <a:pt x="30643" y="388"/>
                </a:cubicBezTo>
                <a:lnTo>
                  <a:pt x="15609" y="1850"/>
                </a:lnTo>
                <a:lnTo>
                  <a:pt x="6974" y="2675"/>
                </a:lnTo>
                <a:cubicBezTo>
                  <a:pt x="4975" y="2875"/>
                  <a:pt x="2850" y="3112"/>
                  <a:pt x="1238" y="4325"/>
                </a:cubicBezTo>
                <a:cubicBezTo>
                  <a:pt x="826" y="4637"/>
                  <a:pt x="451" y="5012"/>
                  <a:pt x="288" y="5499"/>
                </a:cubicBezTo>
                <a:cubicBezTo>
                  <a:pt x="1" y="6362"/>
                  <a:pt x="451" y="7311"/>
                  <a:pt x="1126" y="7911"/>
                </a:cubicBezTo>
                <a:cubicBezTo>
                  <a:pt x="1788" y="8523"/>
                  <a:pt x="2625" y="8873"/>
                  <a:pt x="3413" y="9336"/>
                </a:cubicBezTo>
                <a:cubicBezTo>
                  <a:pt x="5587" y="10610"/>
                  <a:pt x="7236" y="12622"/>
                  <a:pt x="8061" y="15009"/>
                </a:cubicBezTo>
                <a:cubicBezTo>
                  <a:pt x="8524" y="16384"/>
                  <a:pt x="8724" y="17871"/>
                  <a:pt x="9348" y="19196"/>
                </a:cubicBezTo>
                <a:cubicBezTo>
                  <a:pt x="9673" y="19845"/>
                  <a:pt x="10086" y="20458"/>
                  <a:pt x="10586" y="20995"/>
                </a:cubicBezTo>
                <a:lnTo>
                  <a:pt x="35304" y="20995"/>
                </a:lnTo>
                <a:lnTo>
                  <a:pt x="35304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64" name="Google Shape;3364;p13"/>
          <p:cNvSpPr/>
          <p:nvPr/>
        </p:nvSpPr>
        <p:spPr>
          <a:xfrm flipH="1">
            <a:off x="-11" y="1995450"/>
            <a:ext cx="4208332" cy="3163004"/>
          </a:xfrm>
          <a:custGeom>
            <a:rect b="b" l="l" r="r" t="t"/>
            <a:pathLst>
              <a:path extrusionOk="0" h="32349" w="30743">
                <a:moveTo>
                  <a:pt x="12348" y="0"/>
                </a:moveTo>
                <a:cubicBezTo>
                  <a:pt x="10230" y="0"/>
                  <a:pt x="8263" y="540"/>
                  <a:pt x="6961" y="2169"/>
                </a:cubicBezTo>
                <a:cubicBezTo>
                  <a:pt x="5999" y="3381"/>
                  <a:pt x="5649" y="4981"/>
                  <a:pt x="5336" y="6506"/>
                </a:cubicBezTo>
                <a:lnTo>
                  <a:pt x="0" y="32349"/>
                </a:lnTo>
                <a:lnTo>
                  <a:pt x="30742" y="32349"/>
                </a:lnTo>
                <a:lnTo>
                  <a:pt x="30742" y="3369"/>
                </a:lnTo>
                <a:cubicBezTo>
                  <a:pt x="26018" y="2157"/>
                  <a:pt x="20782" y="1619"/>
                  <a:pt x="17658" y="807"/>
                </a:cubicBezTo>
                <a:cubicBezTo>
                  <a:pt x="15982" y="375"/>
                  <a:pt x="14113" y="0"/>
                  <a:pt x="123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65" name="Google Shape;3365;p13"/>
          <p:cNvSpPr txBox="1"/>
          <p:nvPr>
            <p:ph type="title"/>
          </p:nvPr>
        </p:nvSpPr>
        <p:spPr>
          <a:xfrm>
            <a:off x="1974300" y="1678350"/>
            <a:ext cx="5195400" cy="1786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3366" name="Shape 3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7" name="Google Shape;3367;p14"/>
          <p:cNvSpPr txBox="1"/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/>
        </p:txBody>
      </p:sp>
      <p:sp>
        <p:nvSpPr>
          <p:cNvPr id="3368" name="Google Shape;3368;p14"/>
          <p:cNvSpPr txBox="1"/>
          <p:nvPr>
            <p:ph idx="1" type="subTitle"/>
          </p:nvPr>
        </p:nvSpPr>
        <p:spPr>
          <a:xfrm>
            <a:off x="265500" y="2803075"/>
            <a:ext cx="4045200" cy="1235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sp>
        <p:nvSpPr>
          <p:cNvPr id="3369" name="Google Shape;3369;p14"/>
          <p:cNvSpPr txBox="1"/>
          <p:nvPr>
            <p:ph idx="2" type="body"/>
          </p:nvPr>
        </p:nvSpPr>
        <p:spPr>
          <a:xfrm>
            <a:off x="4939500" y="724075"/>
            <a:ext cx="3837000" cy="3695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indent="-317500" lvl="0" marL="4572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indent="-317500" lvl="1" marL="9144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3370" name="Shape 3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1" name="Google Shape;3371;p15"/>
          <p:cNvSpPr txBox="1"/>
          <p:nvPr>
            <p:ph type="title"/>
          </p:nvPr>
        </p:nvSpPr>
        <p:spPr>
          <a:xfrm>
            <a:off x="5353500" y="540000"/>
            <a:ext cx="3070500" cy="4063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/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ly title 2">
  <p:cSld name="CAPTION_ONLY_1">
    <p:spTree>
      <p:nvGrpSpPr>
        <p:cNvPr id="3372" name="Shape 3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3" name="Google Shape;3373;p16"/>
          <p:cNvSpPr/>
          <p:nvPr/>
        </p:nvSpPr>
        <p:spPr>
          <a:xfrm>
            <a:off x="5305297" y="-246025"/>
            <a:ext cx="3838707" cy="3655821"/>
          </a:xfrm>
          <a:custGeom>
            <a:rect b="b" l="l" r="r" t="t"/>
            <a:pathLst>
              <a:path extrusionOk="0" h="36741" w="38579">
                <a:moveTo>
                  <a:pt x="12110" y="0"/>
                </a:moveTo>
                <a:cubicBezTo>
                  <a:pt x="12110" y="0"/>
                  <a:pt x="1" y="35916"/>
                  <a:pt x="38578" y="36740"/>
                </a:cubicBezTo>
                <a:lnTo>
                  <a:pt x="38578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</a:t>
            </a:r>
            <a:endParaRPr/>
          </a:p>
        </p:txBody>
      </p:sp>
      <p:sp>
        <p:nvSpPr>
          <p:cNvPr id="3374" name="Google Shape;3374;p16"/>
          <p:cNvSpPr txBox="1"/>
          <p:nvPr>
            <p:ph type="title"/>
          </p:nvPr>
        </p:nvSpPr>
        <p:spPr>
          <a:xfrm>
            <a:off x="719700" y="538763"/>
            <a:ext cx="2299800" cy="974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3375" name="Google Shape;3375;p16"/>
          <p:cNvSpPr/>
          <p:nvPr/>
        </p:nvSpPr>
        <p:spPr>
          <a:xfrm>
            <a:off x="-1" y="4258175"/>
            <a:ext cx="2891143" cy="885320"/>
          </a:xfrm>
          <a:custGeom>
            <a:rect b="b" l="l" r="r" t="t"/>
            <a:pathLst>
              <a:path extrusionOk="0" h="16278" w="31055">
                <a:moveTo>
                  <a:pt x="20534" y="0"/>
                </a:moveTo>
                <a:cubicBezTo>
                  <a:pt x="17682" y="0"/>
                  <a:pt x="15021" y="1835"/>
                  <a:pt x="12272" y="2844"/>
                </a:cubicBezTo>
                <a:cubicBezTo>
                  <a:pt x="10175" y="3614"/>
                  <a:pt x="7992" y="3907"/>
                  <a:pt x="5779" y="3907"/>
                </a:cubicBezTo>
                <a:cubicBezTo>
                  <a:pt x="3863" y="3907"/>
                  <a:pt x="1925" y="3688"/>
                  <a:pt x="0" y="3369"/>
                </a:cubicBezTo>
                <a:lnTo>
                  <a:pt x="0" y="16278"/>
                </a:lnTo>
                <a:lnTo>
                  <a:pt x="31054" y="16278"/>
                </a:lnTo>
                <a:cubicBezTo>
                  <a:pt x="30567" y="13029"/>
                  <a:pt x="29655" y="9867"/>
                  <a:pt x="28343" y="6855"/>
                </a:cubicBezTo>
                <a:cubicBezTo>
                  <a:pt x="27018" y="3819"/>
                  <a:pt x="24894" y="669"/>
                  <a:pt x="21632" y="95"/>
                </a:cubicBezTo>
                <a:cubicBezTo>
                  <a:pt x="21262" y="30"/>
                  <a:pt x="20896" y="0"/>
                  <a:pt x="2053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376" name="Google Shape;3376;p16"/>
          <p:cNvGrpSpPr/>
          <p:nvPr/>
        </p:nvGrpSpPr>
        <p:grpSpPr>
          <a:xfrm rot="1947208">
            <a:off x="5919301" y="4592070"/>
            <a:ext cx="3144884" cy="2632804"/>
            <a:chOff x="486825" y="1997800"/>
            <a:chExt cx="1153750" cy="1010775"/>
          </a:xfrm>
        </p:grpSpPr>
        <p:sp>
          <p:nvSpPr>
            <p:cNvPr id="3377" name="Google Shape;3377;p16"/>
            <p:cNvSpPr/>
            <p:nvPr/>
          </p:nvSpPr>
          <p:spPr>
            <a:xfrm>
              <a:off x="1087625" y="2989700"/>
              <a:ext cx="20200" cy="15675"/>
            </a:xfrm>
            <a:custGeom>
              <a:rect b="b" l="l" r="r" t="t"/>
              <a:pathLst>
                <a:path extrusionOk="0" h="627" w="808">
                  <a:moveTo>
                    <a:pt x="431" y="0"/>
                  </a:moveTo>
                  <a:cubicBezTo>
                    <a:pt x="142" y="0"/>
                    <a:pt x="1" y="366"/>
                    <a:pt x="236" y="554"/>
                  </a:cubicBezTo>
                  <a:cubicBezTo>
                    <a:pt x="299" y="604"/>
                    <a:pt x="367" y="626"/>
                    <a:pt x="433" y="626"/>
                  </a:cubicBezTo>
                  <a:cubicBezTo>
                    <a:pt x="632" y="626"/>
                    <a:pt x="808" y="429"/>
                    <a:pt x="723" y="204"/>
                  </a:cubicBezTo>
                  <a:cubicBezTo>
                    <a:pt x="686" y="92"/>
                    <a:pt x="586" y="29"/>
                    <a:pt x="486" y="4"/>
                  </a:cubicBezTo>
                  <a:cubicBezTo>
                    <a:pt x="467" y="1"/>
                    <a:pt x="449" y="0"/>
                    <a:pt x="4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8" name="Google Shape;3378;p16"/>
            <p:cNvSpPr/>
            <p:nvPr/>
          </p:nvSpPr>
          <p:spPr>
            <a:xfrm>
              <a:off x="1130375" y="2977025"/>
              <a:ext cx="17050" cy="15800"/>
            </a:xfrm>
            <a:custGeom>
              <a:rect b="b" l="l" r="r" t="t"/>
              <a:pathLst>
                <a:path extrusionOk="0" h="632" w="682">
                  <a:moveTo>
                    <a:pt x="350" y="1"/>
                  </a:moveTo>
                  <a:cubicBezTo>
                    <a:pt x="259" y="1"/>
                    <a:pt x="166" y="39"/>
                    <a:pt x="101" y="124"/>
                  </a:cubicBezTo>
                  <a:cubicBezTo>
                    <a:pt x="1" y="261"/>
                    <a:pt x="26" y="449"/>
                    <a:pt x="151" y="561"/>
                  </a:cubicBezTo>
                  <a:cubicBezTo>
                    <a:pt x="210" y="610"/>
                    <a:pt x="277" y="632"/>
                    <a:pt x="344" y="632"/>
                  </a:cubicBezTo>
                  <a:cubicBezTo>
                    <a:pt x="516" y="632"/>
                    <a:pt x="681" y="485"/>
                    <a:pt x="663" y="286"/>
                  </a:cubicBezTo>
                  <a:cubicBezTo>
                    <a:pt x="647" y="107"/>
                    <a:pt x="500" y="1"/>
                    <a:pt x="3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9" name="Google Shape;3379;p16"/>
            <p:cNvSpPr/>
            <p:nvPr/>
          </p:nvSpPr>
          <p:spPr>
            <a:xfrm>
              <a:off x="1205350" y="2941300"/>
              <a:ext cx="17075" cy="15150"/>
            </a:xfrm>
            <a:custGeom>
              <a:rect b="b" l="l" r="r" t="t"/>
              <a:pathLst>
                <a:path extrusionOk="0" h="606" w="683">
                  <a:moveTo>
                    <a:pt x="321" y="0"/>
                  </a:moveTo>
                  <a:cubicBezTo>
                    <a:pt x="174" y="0"/>
                    <a:pt x="36" y="117"/>
                    <a:pt x="13" y="266"/>
                  </a:cubicBezTo>
                  <a:cubicBezTo>
                    <a:pt x="1" y="341"/>
                    <a:pt x="26" y="428"/>
                    <a:pt x="76" y="491"/>
                  </a:cubicBezTo>
                  <a:cubicBezTo>
                    <a:pt x="141" y="571"/>
                    <a:pt x="226" y="606"/>
                    <a:pt x="310" y="606"/>
                  </a:cubicBezTo>
                  <a:cubicBezTo>
                    <a:pt x="499" y="606"/>
                    <a:pt x="683" y="429"/>
                    <a:pt x="613" y="203"/>
                  </a:cubicBezTo>
                  <a:cubicBezTo>
                    <a:pt x="601" y="178"/>
                    <a:pt x="588" y="153"/>
                    <a:pt x="576" y="128"/>
                  </a:cubicBezTo>
                  <a:cubicBezTo>
                    <a:pt x="526" y="66"/>
                    <a:pt x="451" y="16"/>
                    <a:pt x="363" y="3"/>
                  </a:cubicBezTo>
                  <a:cubicBezTo>
                    <a:pt x="349" y="1"/>
                    <a:pt x="335" y="0"/>
                    <a:pt x="3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0" name="Google Shape;3380;p16"/>
            <p:cNvSpPr/>
            <p:nvPr/>
          </p:nvSpPr>
          <p:spPr>
            <a:xfrm>
              <a:off x="1190675" y="2990800"/>
              <a:ext cx="17525" cy="15475"/>
            </a:xfrm>
            <a:custGeom>
              <a:rect b="b" l="l" r="r" t="t"/>
              <a:pathLst>
                <a:path extrusionOk="0" h="619" w="701">
                  <a:moveTo>
                    <a:pt x="354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5" y="85"/>
                    <a:pt x="1" y="260"/>
                    <a:pt x="63" y="423"/>
                  </a:cubicBezTo>
                  <a:cubicBezTo>
                    <a:pt x="112" y="539"/>
                    <a:pt x="228" y="618"/>
                    <a:pt x="354" y="618"/>
                  </a:cubicBezTo>
                  <a:cubicBezTo>
                    <a:pt x="390" y="618"/>
                    <a:pt x="427" y="612"/>
                    <a:pt x="463" y="598"/>
                  </a:cubicBezTo>
                  <a:cubicBezTo>
                    <a:pt x="613" y="535"/>
                    <a:pt x="700" y="348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1" name="Google Shape;3381;p16"/>
            <p:cNvSpPr/>
            <p:nvPr/>
          </p:nvSpPr>
          <p:spPr>
            <a:xfrm>
              <a:off x="1163800" y="2957025"/>
              <a:ext cx="18175" cy="15750"/>
            </a:xfrm>
            <a:custGeom>
              <a:rect b="b" l="l" r="r" t="t"/>
              <a:pathLst>
                <a:path extrusionOk="0" h="630" w="727">
                  <a:moveTo>
                    <a:pt x="333" y="0"/>
                  </a:moveTo>
                  <a:cubicBezTo>
                    <a:pt x="185" y="0"/>
                    <a:pt x="37" y="104"/>
                    <a:pt x="13" y="274"/>
                  </a:cubicBezTo>
                  <a:cubicBezTo>
                    <a:pt x="1" y="349"/>
                    <a:pt x="26" y="437"/>
                    <a:pt x="76" y="499"/>
                  </a:cubicBezTo>
                  <a:cubicBezTo>
                    <a:pt x="113" y="562"/>
                    <a:pt x="188" y="612"/>
                    <a:pt x="276" y="624"/>
                  </a:cubicBezTo>
                  <a:cubicBezTo>
                    <a:pt x="296" y="628"/>
                    <a:pt x="315" y="629"/>
                    <a:pt x="334" y="629"/>
                  </a:cubicBezTo>
                  <a:cubicBezTo>
                    <a:pt x="576" y="629"/>
                    <a:pt x="726" y="344"/>
                    <a:pt x="576" y="124"/>
                  </a:cubicBezTo>
                  <a:cubicBezTo>
                    <a:pt x="514" y="39"/>
                    <a:pt x="424" y="0"/>
                    <a:pt x="3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2" name="Google Shape;3382;p16"/>
            <p:cNvSpPr/>
            <p:nvPr/>
          </p:nvSpPr>
          <p:spPr>
            <a:xfrm>
              <a:off x="1233800" y="2972525"/>
              <a:ext cx="18200" cy="15800"/>
            </a:xfrm>
            <a:custGeom>
              <a:rect b="b" l="l" r="r" t="t"/>
              <a:pathLst>
                <a:path extrusionOk="0" h="632" w="728">
                  <a:moveTo>
                    <a:pt x="316" y="1"/>
                  </a:moveTo>
                  <a:cubicBezTo>
                    <a:pt x="174" y="1"/>
                    <a:pt x="35" y="99"/>
                    <a:pt x="13" y="266"/>
                  </a:cubicBezTo>
                  <a:cubicBezTo>
                    <a:pt x="0" y="354"/>
                    <a:pt x="13" y="429"/>
                    <a:pt x="63" y="504"/>
                  </a:cubicBezTo>
                  <a:cubicBezTo>
                    <a:pt x="113" y="566"/>
                    <a:pt x="187" y="604"/>
                    <a:pt x="262" y="629"/>
                  </a:cubicBezTo>
                  <a:cubicBezTo>
                    <a:pt x="278" y="631"/>
                    <a:pt x="293" y="632"/>
                    <a:pt x="308" y="632"/>
                  </a:cubicBezTo>
                  <a:cubicBezTo>
                    <a:pt x="558" y="632"/>
                    <a:pt x="728" y="341"/>
                    <a:pt x="562" y="129"/>
                  </a:cubicBezTo>
                  <a:cubicBezTo>
                    <a:pt x="499" y="41"/>
                    <a:pt x="407" y="1"/>
                    <a:pt x="3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3" name="Google Shape;3383;p16"/>
            <p:cNvSpPr/>
            <p:nvPr/>
          </p:nvSpPr>
          <p:spPr>
            <a:xfrm>
              <a:off x="1054500" y="2969100"/>
              <a:ext cx="18700" cy="13650"/>
            </a:xfrm>
            <a:custGeom>
              <a:rect b="b" l="l" r="r" t="t"/>
              <a:pathLst>
                <a:path extrusionOk="0" h="546" w="748">
                  <a:moveTo>
                    <a:pt x="361" y="0"/>
                  </a:moveTo>
                  <a:cubicBezTo>
                    <a:pt x="181" y="0"/>
                    <a:pt x="1" y="153"/>
                    <a:pt x="49" y="378"/>
                  </a:cubicBezTo>
                  <a:cubicBezTo>
                    <a:pt x="74" y="497"/>
                    <a:pt x="170" y="545"/>
                    <a:pt x="278" y="545"/>
                  </a:cubicBezTo>
                  <a:cubicBezTo>
                    <a:pt x="489" y="545"/>
                    <a:pt x="748" y="360"/>
                    <a:pt x="624" y="154"/>
                  </a:cubicBezTo>
                  <a:cubicBezTo>
                    <a:pt x="562" y="47"/>
                    <a:pt x="461" y="0"/>
                    <a:pt x="3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4" name="Google Shape;3384;p16"/>
            <p:cNvSpPr/>
            <p:nvPr/>
          </p:nvSpPr>
          <p:spPr>
            <a:xfrm>
              <a:off x="1174150" y="2922700"/>
              <a:ext cx="18700" cy="13650"/>
            </a:xfrm>
            <a:custGeom>
              <a:rect b="b" l="l" r="r" t="t"/>
              <a:pathLst>
                <a:path extrusionOk="0" h="546" w="748">
                  <a:moveTo>
                    <a:pt x="361" y="1"/>
                  </a:moveTo>
                  <a:cubicBezTo>
                    <a:pt x="180" y="1"/>
                    <a:pt x="1" y="156"/>
                    <a:pt x="49" y="372"/>
                  </a:cubicBezTo>
                  <a:cubicBezTo>
                    <a:pt x="75" y="496"/>
                    <a:pt x="171" y="545"/>
                    <a:pt x="279" y="545"/>
                  </a:cubicBezTo>
                  <a:cubicBezTo>
                    <a:pt x="490" y="545"/>
                    <a:pt x="748" y="358"/>
                    <a:pt x="624" y="160"/>
                  </a:cubicBezTo>
                  <a:cubicBezTo>
                    <a:pt x="562" y="48"/>
                    <a:pt x="461" y="1"/>
                    <a:pt x="3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5" name="Google Shape;3385;p16"/>
            <p:cNvSpPr/>
            <p:nvPr/>
          </p:nvSpPr>
          <p:spPr>
            <a:xfrm>
              <a:off x="1093450" y="2948575"/>
              <a:ext cx="17800" cy="14750"/>
            </a:xfrm>
            <a:custGeom>
              <a:rect b="b" l="l" r="r" t="t"/>
              <a:pathLst>
                <a:path extrusionOk="0" h="590" w="712">
                  <a:moveTo>
                    <a:pt x="382" y="0"/>
                  </a:moveTo>
                  <a:cubicBezTo>
                    <a:pt x="184" y="0"/>
                    <a:pt x="0" y="203"/>
                    <a:pt x="90" y="437"/>
                  </a:cubicBezTo>
                  <a:cubicBezTo>
                    <a:pt x="140" y="512"/>
                    <a:pt x="215" y="562"/>
                    <a:pt x="303" y="587"/>
                  </a:cubicBezTo>
                  <a:cubicBezTo>
                    <a:pt x="315" y="588"/>
                    <a:pt x="327" y="589"/>
                    <a:pt x="339" y="589"/>
                  </a:cubicBezTo>
                  <a:cubicBezTo>
                    <a:pt x="558" y="589"/>
                    <a:pt x="711" y="376"/>
                    <a:pt x="640" y="162"/>
                  </a:cubicBezTo>
                  <a:cubicBezTo>
                    <a:pt x="628" y="137"/>
                    <a:pt x="615" y="112"/>
                    <a:pt x="603" y="100"/>
                  </a:cubicBezTo>
                  <a:cubicBezTo>
                    <a:pt x="537" y="30"/>
                    <a:pt x="458" y="0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6" name="Google Shape;3386;p16"/>
            <p:cNvSpPr/>
            <p:nvPr/>
          </p:nvSpPr>
          <p:spPr>
            <a:xfrm>
              <a:off x="1349800" y="2963250"/>
              <a:ext cx="16475" cy="15800"/>
            </a:xfrm>
            <a:custGeom>
              <a:rect b="b" l="l" r="r" t="t"/>
              <a:pathLst>
                <a:path extrusionOk="0" h="632" w="659">
                  <a:moveTo>
                    <a:pt x="349" y="1"/>
                  </a:moveTo>
                  <a:cubicBezTo>
                    <a:pt x="206" y="1"/>
                    <a:pt x="61" y="96"/>
                    <a:pt x="34" y="275"/>
                  </a:cubicBezTo>
                  <a:cubicBezTo>
                    <a:pt x="0" y="484"/>
                    <a:pt x="168" y="631"/>
                    <a:pt x="343" y="631"/>
                  </a:cubicBezTo>
                  <a:cubicBezTo>
                    <a:pt x="429" y="631"/>
                    <a:pt x="517" y="595"/>
                    <a:pt x="584" y="513"/>
                  </a:cubicBezTo>
                  <a:cubicBezTo>
                    <a:pt x="634" y="450"/>
                    <a:pt x="659" y="363"/>
                    <a:pt x="659" y="288"/>
                  </a:cubicBezTo>
                  <a:cubicBezTo>
                    <a:pt x="646" y="263"/>
                    <a:pt x="646" y="225"/>
                    <a:pt x="634" y="200"/>
                  </a:cubicBezTo>
                  <a:cubicBezTo>
                    <a:pt x="583" y="65"/>
                    <a:pt x="466" y="1"/>
                    <a:pt x="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7" name="Google Shape;3387;p16"/>
            <p:cNvSpPr/>
            <p:nvPr/>
          </p:nvSpPr>
          <p:spPr>
            <a:xfrm>
              <a:off x="1386875" y="2962375"/>
              <a:ext cx="18925" cy="15675"/>
            </a:xfrm>
            <a:custGeom>
              <a:rect b="b" l="l" r="r" t="t"/>
              <a:pathLst>
                <a:path extrusionOk="0" h="627" w="757">
                  <a:moveTo>
                    <a:pt x="385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25" y="597"/>
                    <a:pt x="350" y="622"/>
                  </a:cubicBezTo>
                  <a:cubicBezTo>
                    <a:pt x="367" y="625"/>
                    <a:pt x="384" y="627"/>
                    <a:pt x="400" y="627"/>
                  </a:cubicBezTo>
                  <a:cubicBezTo>
                    <a:pt x="602" y="627"/>
                    <a:pt x="756" y="418"/>
                    <a:pt x="675" y="210"/>
                  </a:cubicBezTo>
                  <a:cubicBezTo>
                    <a:pt x="675" y="185"/>
                    <a:pt x="663" y="160"/>
                    <a:pt x="638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8" name="Google Shape;3388;p16"/>
            <p:cNvSpPr/>
            <p:nvPr/>
          </p:nvSpPr>
          <p:spPr>
            <a:xfrm>
              <a:off x="1322575" y="2898475"/>
              <a:ext cx="20450" cy="15925"/>
            </a:xfrm>
            <a:custGeom>
              <a:rect b="b" l="l" r="r" t="t"/>
              <a:pathLst>
                <a:path extrusionOk="0" h="637" w="818">
                  <a:moveTo>
                    <a:pt x="433" y="0"/>
                  </a:moveTo>
                  <a:cubicBezTo>
                    <a:pt x="153" y="0"/>
                    <a:pt x="0" y="367"/>
                    <a:pt x="236" y="567"/>
                  </a:cubicBezTo>
                  <a:cubicBezTo>
                    <a:pt x="296" y="615"/>
                    <a:pt x="364" y="637"/>
                    <a:pt x="429" y="637"/>
                  </a:cubicBezTo>
                  <a:cubicBezTo>
                    <a:pt x="633" y="637"/>
                    <a:pt x="817" y="431"/>
                    <a:pt x="723" y="204"/>
                  </a:cubicBezTo>
                  <a:cubicBezTo>
                    <a:pt x="710" y="179"/>
                    <a:pt x="698" y="154"/>
                    <a:pt x="685" y="129"/>
                  </a:cubicBezTo>
                  <a:cubicBezTo>
                    <a:pt x="635" y="67"/>
                    <a:pt x="560" y="17"/>
                    <a:pt x="485" y="4"/>
                  </a:cubicBezTo>
                  <a:cubicBezTo>
                    <a:pt x="467" y="1"/>
                    <a:pt x="450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9" name="Google Shape;3389;p16"/>
            <p:cNvSpPr/>
            <p:nvPr/>
          </p:nvSpPr>
          <p:spPr>
            <a:xfrm>
              <a:off x="1365625" y="2885800"/>
              <a:ext cx="17050" cy="15800"/>
            </a:xfrm>
            <a:custGeom>
              <a:rect b="b" l="l" r="r" t="t"/>
              <a:pathLst>
                <a:path extrusionOk="0" h="632" w="682">
                  <a:moveTo>
                    <a:pt x="346" y="1"/>
                  </a:moveTo>
                  <a:cubicBezTo>
                    <a:pt x="257" y="1"/>
                    <a:pt x="166" y="39"/>
                    <a:pt x="101" y="124"/>
                  </a:cubicBezTo>
                  <a:cubicBezTo>
                    <a:pt x="1" y="261"/>
                    <a:pt x="26" y="449"/>
                    <a:pt x="151" y="561"/>
                  </a:cubicBezTo>
                  <a:cubicBezTo>
                    <a:pt x="210" y="610"/>
                    <a:pt x="277" y="631"/>
                    <a:pt x="344" y="631"/>
                  </a:cubicBezTo>
                  <a:cubicBezTo>
                    <a:pt x="516" y="631"/>
                    <a:pt x="681" y="485"/>
                    <a:pt x="663" y="286"/>
                  </a:cubicBezTo>
                  <a:cubicBezTo>
                    <a:pt x="640" y="107"/>
                    <a:pt x="495" y="1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0" name="Google Shape;3390;p16"/>
            <p:cNvSpPr/>
            <p:nvPr/>
          </p:nvSpPr>
          <p:spPr>
            <a:xfrm>
              <a:off x="1309225" y="2933975"/>
              <a:ext cx="17700" cy="14525"/>
            </a:xfrm>
            <a:custGeom>
              <a:rect b="b" l="l" r="r" t="t"/>
              <a:pathLst>
                <a:path extrusionOk="0" h="581" w="708">
                  <a:moveTo>
                    <a:pt x="370" y="1"/>
                  </a:moveTo>
                  <a:cubicBezTo>
                    <a:pt x="280" y="1"/>
                    <a:pt x="190" y="42"/>
                    <a:pt x="132" y="121"/>
                  </a:cubicBezTo>
                  <a:cubicBezTo>
                    <a:pt x="1" y="347"/>
                    <a:pt x="188" y="580"/>
                    <a:pt x="400" y="580"/>
                  </a:cubicBezTo>
                  <a:cubicBezTo>
                    <a:pt x="470" y="580"/>
                    <a:pt x="542" y="555"/>
                    <a:pt x="607" y="496"/>
                  </a:cubicBezTo>
                  <a:cubicBezTo>
                    <a:pt x="707" y="371"/>
                    <a:pt x="695" y="171"/>
                    <a:pt x="557" y="71"/>
                  </a:cubicBezTo>
                  <a:cubicBezTo>
                    <a:pt x="504" y="24"/>
                    <a:pt x="437" y="1"/>
                    <a:pt x="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1" name="Google Shape;3391;p16"/>
            <p:cNvSpPr/>
            <p:nvPr/>
          </p:nvSpPr>
          <p:spPr>
            <a:xfrm>
              <a:off x="1394675" y="2922425"/>
              <a:ext cx="17225" cy="15450"/>
            </a:xfrm>
            <a:custGeom>
              <a:rect b="b" l="l" r="r" t="t"/>
              <a:pathLst>
                <a:path extrusionOk="0" h="618" w="689">
                  <a:moveTo>
                    <a:pt x="341" y="1"/>
                  </a:moveTo>
                  <a:cubicBezTo>
                    <a:pt x="306" y="1"/>
                    <a:pt x="272" y="7"/>
                    <a:pt x="238" y="21"/>
                  </a:cubicBezTo>
                  <a:cubicBezTo>
                    <a:pt x="76" y="84"/>
                    <a:pt x="1" y="271"/>
                    <a:pt x="51" y="421"/>
                  </a:cubicBezTo>
                  <a:cubicBezTo>
                    <a:pt x="98" y="545"/>
                    <a:pt x="219" y="618"/>
                    <a:pt x="340" y="618"/>
                  </a:cubicBezTo>
                  <a:cubicBezTo>
                    <a:pt x="377" y="618"/>
                    <a:pt x="415" y="611"/>
                    <a:pt x="451" y="596"/>
                  </a:cubicBezTo>
                  <a:cubicBezTo>
                    <a:pt x="613" y="533"/>
                    <a:pt x="688" y="358"/>
                    <a:pt x="626" y="196"/>
                  </a:cubicBezTo>
                  <a:cubicBezTo>
                    <a:pt x="577" y="79"/>
                    <a:pt x="461" y="1"/>
                    <a:pt x="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2" name="Google Shape;3392;p16"/>
            <p:cNvSpPr/>
            <p:nvPr/>
          </p:nvSpPr>
          <p:spPr>
            <a:xfrm>
              <a:off x="1437525" y="2850050"/>
              <a:ext cx="20475" cy="15925"/>
            </a:xfrm>
            <a:custGeom>
              <a:rect b="b" l="l" r="r" t="t"/>
              <a:pathLst>
                <a:path extrusionOk="0" h="637" w="819">
                  <a:moveTo>
                    <a:pt x="433" y="0"/>
                  </a:moveTo>
                  <a:cubicBezTo>
                    <a:pt x="154" y="0"/>
                    <a:pt x="1" y="367"/>
                    <a:pt x="236" y="567"/>
                  </a:cubicBezTo>
                  <a:cubicBezTo>
                    <a:pt x="297" y="615"/>
                    <a:pt x="365" y="637"/>
                    <a:pt x="430" y="637"/>
                  </a:cubicBezTo>
                  <a:cubicBezTo>
                    <a:pt x="634" y="637"/>
                    <a:pt x="818" y="431"/>
                    <a:pt x="724" y="204"/>
                  </a:cubicBezTo>
                  <a:cubicBezTo>
                    <a:pt x="711" y="179"/>
                    <a:pt x="699" y="154"/>
                    <a:pt x="686" y="129"/>
                  </a:cubicBezTo>
                  <a:cubicBezTo>
                    <a:pt x="636" y="67"/>
                    <a:pt x="561" y="17"/>
                    <a:pt x="486" y="4"/>
                  </a:cubicBezTo>
                  <a:cubicBezTo>
                    <a:pt x="468" y="1"/>
                    <a:pt x="451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3" name="Google Shape;3393;p16"/>
            <p:cNvSpPr/>
            <p:nvPr/>
          </p:nvSpPr>
          <p:spPr>
            <a:xfrm>
              <a:off x="1425925" y="2899575"/>
              <a:ext cx="17200" cy="15350"/>
            </a:xfrm>
            <a:custGeom>
              <a:rect b="b" l="l" r="r" t="t"/>
              <a:pathLst>
                <a:path extrusionOk="0" h="614" w="688">
                  <a:moveTo>
                    <a:pt x="347" y="1"/>
                  </a:moveTo>
                  <a:cubicBezTo>
                    <a:pt x="311" y="1"/>
                    <a:pt x="274" y="8"/>
                    <a:pt x="238" y="23"/>
                  </a:cubicBezTo>
                  <a:cubicBezTo>
                    <a:pt x="76" y="85"/>
                    <a:pt x="1" y="260"/>
                    <a:pt x="51" y="423"/>
                  </a:cubicBezTo>
                  <a:cubicBezTo>
                    <a:pt x="100" y="541"/>
                    <a:pt x="228" y="613"/>
                    <a:pt x="353" y="613"/>
                  </a:cubicBezTo>
                  <a:cubicBezTo>
                    <a:pt x="386" y="613"/>
                    <a:pt x="419" y="608"/>
                    <a:pt x="450" y="598"/>
                  </a:cubicBezTo>
                  <a:cubicBezTo>
                    <a:pt x="613" y="535"/>
                    <a:pt x="688" y="348"/>
                    <a:pt x="625" y="198"/>
                  </a:cubicBezTo>
                  <a:cubicBezTo>
                    <a:pt x="578" y="74"/>
                    <a:pt x="465" y="1"/>
                    <a:pt x="3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4" name="Google Shape;3394;p16"/>
            <p:cNvSpPr/>
            <p:nvPr/>
          </p:nvSpPr>
          <p:spPr>
            <a:xfrm>
              <a:off x="1242425" y="2931250"/>
              <a:ext cx="18800" cy="13775"/>
            </a:xfrm>
            <a:custGeom>
              <a:rect b="b" l="l" r="r" t="t"/>
              <a:pathLst>
                <a:path extrusionOk="0" h="551" w="752">
                  <a:moveTo>
                    <a:pt x="540" y="1"/>
                  </a:moveTo>
                  <a:cubicBezTo>
                    <a:pt x="313" y="1"/>
                    <a:pt x="0" y="316"/>
                    <a:pt x="242" y="493"/>
                  </a:cubicBezTo>
                  <a:cubicBezTo>
                    <a:pt x="298" y="532"/>
                    <a:pt x="360" y="550"/>
                    <a:pt x="421" y="550"/>
                  </a:cubicBezTo>
                  <a:cubicBezTo>
                    <a:pt x="591" y="550"/>
                    <a:pt x="751" y="411"/>
                    <a:pt x="742" y="218"/>
                  </a:cubicBezTo>
                  <a:cubicBezTo>
                    <a:pt x="730" y="180"/>
                    <a:pt x="730" y="155"/>
                    <a:pt x="717" y="130"/>
                  </a:cubicBezTo>
                  <a:cubicBezTo>
                    <a:pt x="685" y="38"/>
                    <a:pt x="618" y="1"/>
                    <a:pt x="5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5" name="Google Shape;3395;p16"/>
            <p:cNvSpPr/>
            <p:nvPr/>
          </p:nvSpPr>
          <p:spPr>
            <a:xfrm>
              <a:off x="1274400" y="2959725"/>
              <a:ext cx="17125" cy="15450"/>
            </a:xfrm>
            <a:custGeom>
              <a:rect b="b" l="l" r="r" t="t"/>
              <a:pathLst>
                <a:path extrusionOk="0" h="618" w="685">
                  <a:moveTo>
                    <a:pt x="327" y="0"/>
                  </a:moveTo>
                  <a:cubicBezTo>
                    <a:pt x="174" y="0"/>
                    <a:pt x="48" y="107"/>
                    <a:pt x="26" y="266"/>
                  </a:cubicBezTo>
                  <a:cubicBezTo>
                    <a:pt x="1" y="429"/>
                    <a:pt x="113" y="591"/>
                    <a:pt x="276" y="616"/>
                  </a:cubicBezTo>
                  <a:cubicBezTo>
                    <a:pt x="288" y="617"/>
                    <a:pt x="300" y="618"/>
                    <a:pt x="312" y="618"/>
                  </a:cubicBezTo>
                  <a:cubicBezTo>
                    <a:pt x="530" y="618"/>
                    <a:pt x="684" y="405"/>
                    <a:pt x="613" y="204"/>
                  </a:cubicBezTo>
                  <a:cubicBezTo>
                    <a:pt x="600" y="179"/>
                    <a:pt x="588" y="154"/>
                    <a:pt x="575" y="129"/>
                  </a:cubicBezTo>
                  <a:cubicBezTo>
                    <a:pt x="525" y="66"/>
                    <a:pt x="451" y="16"/>
                    <a:pt x="376" y="4"/>
                  </a:cubicBezTo>
                  <a:cubicBezTo>
                    <a:pt x="359" y="1"/>
                    <a:pt x="343" y="0"/>
                    <a:pt x="3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6" name="Google Shape;3396;p16"/>
            <p:cNvSpPr/>
            <p:nvPr/>
          </p:nvSpPr>
          <p:spPr>
            <a:xfrm>
              <a:off x="1425925" y="2942050"/>
              <a:ext cx="19075" cy="15675"/>
            </a:xfrm>
            <a:custGeom>
              <a:rect b="b" l="l" r="r" t="t"/>
              <a:pathLst>
                <a:path extrusionOk="0" h="627" w="763">
                  <a:moveTo>
                    <a:pt x="415" y="1"/>
                  </a:moveTo>
                  <a:cubicBezTo>
                    <a:pt x="352" y="1"/>
                    <a:pt x="286" y="19"/>
                    <a:pt x="225" y="61"/>
                  </a:cubicBezTo>
                  <a:cubicBezTo>
                    <a:pt x="1" y="223"/>
                    <a:pt x="88" y="586"/>
                    <a:pt x="375" y="623"/>
                  </a:cubicBezTo>
                  <a:cubicBezTo>
                    <a:pt x="391" y="626"/>
                    <a:pt x="406" y="627"/>
                    <a:pt x="421" y="627"/>
                  </a:cubicBezTo>
                  <a:cubicBezTo>
                    <a:pt x="567" y="627"/>
                    <a:pt x="703" y="521"/>
                    <a:pt x="725" y="373"/>
                  </a:cubicBezTo>
                  <a:cubicBezTo>
                    <a:pt x="763" y="159"/>
                    <a:pt x="599" y="1"/>
                    <a:pt x="4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7" name="Google Shape;3397;p16"/>
            <p:cNvSpPr/>
            <p:nvPr/>
          </p:nvSpPr>
          <p:spPr>
            <a:xfrm>
              <a:off x="1355000" y="2927050"/>
              <a:ext cx="18850" cy="15675"/>
            </a:xfrm>
            <a:custGeom>
              <a:rect b="b" l="l" r="r" t="t"/>
              <a:pathLst>
                <a:path extrusionOk="0" h="627" w="754">
                  <a:moveTo>
                    <a:pt x="409" y="1"/>
                  </a:moveTo>
                  <a:cubicBezTo>
                    <a:pt x="347" y="1"/>
                    <a:pt x="284" y="19"/>
                    <a:pt x="226" y="61"/>
                  </a:cubicBezTo>
                  <a:cubicBezTo>
                    <a:pt x="1" y="223"/>
                    <a:pt x="88" y="586"/>
                    <a:pt x="376" y="623"/>
                  </a:cubicBezTo>
                  <a:cubicBezTo>
                    <a:pt x="391" y="626"/>
                    <a:pt x="406" y="627"/>
                    <a:pt x="421" y="627"/>
                  </a:cubicBezTo>
                  <a:cubicBezTo>
                    <a:pt x="565" y="627"/>
                    <a:pt x="692" y="520"/>
                    <a:pt x="726" y="361"/>
                  </a:cubicBezTo>
                  <a:cubicBezTo>
                    <a:pt x="753" y="157"/>
                    <a:pt x="588" y="1"/>
                    <a:pt x="4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8" name="Google Shape;3398;p16"/>
            <p:cNvSpPr/>
            <p:nvPr/>
          </p:nvSpPr>
          <p:spPr>
            <a:xfrm>
              <a:off x="1309825" y="2982475"/>
              <a:ext cx="17900" cy="14075"/>
            </a:xfrm>
            <a:custGeom>
              <a:rect b="b" l="l" r="r" t="t"/>
              <a:pathLst>
                <a:path extrusionOk="0" h="563" w="716">
                  <a:moveTo>
                    <a:pt x="395" y="1"/>
                  </a:moveTo>
                  <a:cubicBezTo>
                    <a:pt x="188" y="1"/>
                    <a:pt x="1" y="225"/>
                    <a:pt x="121" y="456"/>
                  </a:cubicBezTo>
                  <a:cubicBezTo>
                    <a:pt x="184" y="531"/>
                    <a:pt x="266" y="563"/>
                    <a:pt x="347" y="563"/>
                  </a:cubicBezTo>
                  <a:cubicBezTo>
                    <a:pt x="534" y="563"/>
                    <a:pt x="716" y="387"/>
                    <a:pt x="646" y="168"/>
                  </a:cubicBezTo>
                  <a:cubicBezTo>
                    <a:pt x="646" y="143"/>
                    <a:pt x="633" y="118"/>
                    <a:pt x="608" y="93"/>
                  </a:cubicBezTo>
                  <a:cubicBezTo>
                    <a:pt x="543" y="28"/>
                    <a:pt x="468" y="1"/>
                    <a:pt x="3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9" name="Google Shape;3399;p16"/>
            <p:cNvSpPr/>
            <p:nvPr/>
          </p:nvSpPr>
          <p:spPr>
            <a:xfrm>
              <a:off x="1278825" y="2910450"/>
              <a:ext cx="19725" cy="15850"/>
            </a:xfrm>
            <a:custGeom>
              <a:rect b="b" l="l" r="r" t="t"/>
              <a:pathLst>
                <a:path extrusionOk="0" h="634" w="789">
                  <a:moveTo>
                    <a:pt x="409" y="1"/>
                  </a:moveTo>
                  <a:cubicBezTo>
                    <a:pt x="198" y="1"/>
                    <a:pt x="1" y="226"/>
                    <a:pt x="124" y="463"/>
                  </a:cubicBezTo>
                  <a:cubicBezTo>
                    <a:pt x="188" y="583"/>
                    <a:pt x="292" y="633"/>
                    <a:pt x="395" y="633"/>
                  </a:cubicBezTo>
                  <a:cubicBezTo>
                    <a:pt x="593" y="633"/>
                    <a:pt x="789" y="446"/>
                    <a:pt x="698" y="200"/>
                  </a:cubicBezTo>
                  <a:cubicBezTo>
                    <a:pt x="686" y="175"/>
                    <a:pt x="673" y="150"/>
                    <a:pt x="661" y="138"/>
                  </a:cubicBezTo>
                  <a:cubicBezTo>
                    <a:pt x="590" y="41"/>
                    <a:pt x="499" y="1"/>
                    <a:pt x="4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0" name="Google Shape;3400;p16"/>
            <p:cNvSpPr/>
            <p:nvPr/>
          </p:nvSpPr>
          <p:spPr>
            <a:xfrm>
              <a:off x="1399050" y="2866225"/>
              <a:ext cx="16775" cy="15300"/>
            </a:xfrm>
            <a:custGeom>
              <a:rect b="b" l="l" r="r" t="t"/>
              <a:pathLst>
                <a:path extrusionOk="0" h="612" w="671">
                  <a:moveTo>
                    <a:pt x="324" y="0"/>
                  </a:moveTo>
                  <a:cubicBezTo>
                    <a:pt x="183" y="0"/>
                    <a:pt x="44" y="96"/>
                    <a:pt x="13" y="257"/>
                  </a:cubicBezTo>
                  <a:cubicBezTo>
                    <a:pt x="1" y="345"/>
                    <a:pt x="13" y="420"/>
                    <a:pt x="63" y="482"/>
                  </a:cubicBezTo>
                  <a:cubicBezTo>
                    <a:pt x="113" y="557"/>
                    <a:pt x="188" y="595"/>
                    <a:pt x="263" y="607"/>
                  </a:cubicBezTo>
                  <a:cubicBezTo>
                    <a:pt x="281" y="610"/>
                    <a:pt x="298" y="611"/>
                    <a:pt x="315" y="611"/>
                  </a:cubicBezTo>
                  <a:cubicBezTo>
                    <a:pt x="525" y="611"/>
                    <a:pt x="670" y="403"/>
                    <a:pt x="601" y="195"/>
                  </a:cubicBezTo>
                  <a:cubicBezTo>
                    <a:pt x="588" y="170"/>
                    <a:pt x="576" y="145"/>
                    <a:pt x="563" y="120"/>
                  </a:cubicBezTo>
                  <a:cubicBezTo>
                    <a:pt x="501" y="38"/>
                    <a:pt x="41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1" name="Google Shape;3401;p16"/>
            <p:cNvSpPr/>
            <p:nvPr/>
          </p:nvSpPr>
          <p:spPr>
            <a:xfrm>
              <a:off x="1289450" y="2878025"/>
              <a:ext cx="18700" cy="13650"/>
            </a:xfrm>
            <a:custGeom>
              <a:rect b="b" l="l" r="r" t="t"/>
              <a:pathLst>
                <a:path extrusionOk="0" h="546" w="748">
                  <a:moveTo>
                    <a:pt x="360" y="1"/>
                  </a:moveTo>
                  <a:cubicBezTo>
                    <a:pt x="179" y="1"/>
                    <a:pt x="0" y="156"/>
                    <a:pt x="48" y="372"/>
                  </a:cubicBezTo>
                  <a:cubicBezTo>
                    <a:pt x="74" y="496"/>
                    <a:pt x="170" y="545"/>
                    <a:pt x="279" y="545"/>
                  </a:cubicBezTo>
                  <a:cubicBezTo>
                    <a:pt x="490" y="545"/>
                    <a:pt x="747" y="358"/>
                    <a:pt x="623" y="160"/>
                  </a:cubicBezTo>
                  <a:cubicBezTo>
                    <a:pt x="561" y="48"/>
                    <a:pt x="460" y="1"/>
                    <a:pt x="3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2" name="Google Shape;3402;p16"/>
            <p:cNvSpPr/>
            <p:nvPr/>
          </p:nvSpPr>
          <p:spPr>
            <a:xfrm>
              <a:off x="1409400" y="2831500"/>
              <a:ext cx="18500" cy="13775"/>
            </a:xfrm>
            <a:custGeom>
              <a:rect b="b" l="l" r="r" t="t"/>
              <a:pathLst>
                <a:path extrusionOk="0" h="551" w="740">
                  <a:moveTo>
                    <a:pt x="357" y="0"/>
                  </a:moveTo>
                  <a:cubicBezTo>
                    <a:pt x="176" y="0"/>
                    <a:pt x="1" y="158"/>
                    <a:pt x="49" y="384"/>
                  </a:cubicBezTo>
                  <a:cubicBezTo>
                    <a:pt x="70" y="502"/>
                    <a:pt x="163" y="551"/>
                    <a:pt x="270" y="551"/>
                  </a:cubicBezTo>
                  <a:cubicBezTo>
                    <a:pt x="478" y="551"/>
                    <a:pt x="740" y="366"/>
                    <a:pt x="624" y="159"/>
                  </a:cubicBezTo>
                  <a:cubicBezTo>
                    <a:pt x="557" y="48"/>
                    <a:pt x="456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3" name="Google Shape;3403;p16"/>
            <p:cNvSpPr/>
            <p:nvPr/>
          </p:nvSpPr>
          <p:spPr>
            <a:xfrm>
              <a:off x="1328475" y="2857350"/>
              <a:ext cx="16550" cy="14775"/>
            </a:xfrm>
            <a:custGeom>
              <a:rect b="b" l="l" r="r" t="t"/>
              <a:pathLst>
                <a:path extrusionOk="0" h="591" w="662">
                  <a:moveTo>
                    <a:pt x="384" y="0"/>
                  </a:moveTo>
                  <a:cubicBezTo>
                    <a:pt x="181" y="0"/>
                    <a:pt x="0" y="202"/>
                    <a:pt x="100" y="437"/>
                  </a:cubicBezTo>
                  <a:cubicBezTo>
                    <a:pt x="137" y="512"/>
                    <a:pt x="224" y="562"/>
                    <a:pt x="312" y="587"/>
                  </a:cubicBezTo>
                  <a:cubicBezTo>
                    <a:pt x="326" y="589"/>
                    <a:pt x="340" y="590"/>
                    <a:pt x="354" y="590"/>
                  </a:cubicBezTo>
                  <a:cubicBezTo>
                    <a:pt x="501" y="590"/>
                    <a:pt x="639" y="473"/>
                    <a:pt x="662" y="325"/>
                  </a:cubicBezTo>
                  <a:cubicBezTo>
                    <a:pt x="662" y="275"/>
                    <a:pt x="662" y="225"/>
                    <a:pt x="649" y="175"/>
                  </a:cubicBezTo>
                  <a:cubicBezTo>
                    <a:pt x="637" y="137"/>
                    <a:pt x="624" y="125"/>
                    <a:pt x="612" y="100"/>
                  </a:cubicBezTo>
                  <a:cubicBezTo>
                    <a:pt x="542" y="30"/>
                    <a:pt x="461" y="0"/>
                    <a:pt x="3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4" name="Google Shape;3404;p16"/>
            <p:cNvSpPr/>
            <p:nvPr/>
          </p:nvSpPr>
          <p:spPr>
            <a:xfrm>
              <a:off x="1477625" y="2839900"/>
              <a:ext cx="18750" cy="13775"/>
            </a:xfrm>
            <a:custGeom>
              <a:rect b="b" l="l" r="r" t="t"/>
              <a:pathLst>
                <a:path extrusionOk="0" h="551" w="750">
                  <a:moveTo>
                    <a:pt x="539" y="0"/>
                  </a:moveTo>
                  <a:cubicBezTo>
                    <a:pt x="312" y="0"/>
                    <a:pt x="0" y="318"/>
                    <a:pt x="232" y="485"/>
                  </a:cubicBezTo>
                  <a:cubicBezTo>
                    <a:pt x="294" y="530"/>
                    <a:pt x="361" y="550"/>
                    <a:pt x="426" y="550"/>
                  </a:cubicBezTo>
                  <a:cubicBezTo>
                    <a:pt x="597" y="550"/>
                    <a:pt x="750" y="410"/>
                    <a:pt x="732" y="210"/>
                  </a:cubicBezTo>
                  <a:cubicBezTo>
                    <a:pt x="732" y="185"/>
                    <a:pt x="732" y="160"/>
                    <a:pt x="719" y="135"/>
                  </a:cubicBezTo>
                  <a:cubicBezTo>
                    <a:pt x="687" y="39"/>
                    <a:pt x="618" y="0"/>
                    <a:pt x="5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5" name="Google Shape;3405;p16"/>
            <p:cNvSpPr/>
            <p:nvPr/>
          </p:nvSpPr>
          <p:spPr>
            <a:xfrm>
              <a:off x="1509650" y="2868800"/>
              <a:ext cx="15650" cy="15125"/>
            </a:xfrm>
            <a:custGeom>
              <a:rect b="b" l="l" r="r" t="t"/>
              <a:pathLst>
                <a:path extrusionOk="0" h="605" w="626">
                  <a:moveTo>
                    <a:pt x="318" y="1"/>
                  </a:moveTo>
                  <a:cubicBezTo>
                    <a:pt x="171" y="1"/>
                    <a:pt x="36" y="107"/>
                    <a:pt x="13" y="254"/>
                  </a:cubicBezTo>
                  <a:cubicBezTo>
                    <a:pt x="1" y="342"/>
                    <a:pt x="26" y="417"/>
                    <a:pt x="63" y="492"/>
                  </a:cubicBezTo>
                  <a:lnTo>
                    <a:pt x="76" y="479"/>
                  </a:lnTo>
                  <a:cubicBezTo>
                    <a:pt x="133" y="561"/>
                    <a:pt x="227" y="605"/>
                    <a:pt x="324" y="605"/>
                  </a:cubicBezTo>
                  <a:cubicBezTo>
                    <a:pt x="376" y="605"/>
                    <a:pt x="428" y="592"/>
                    <a:pt x="476" y="566"/>
                  </a:cubicBezTo>
                  <a:lnTo>
                    <a:pt x="625" y="367"/>
                  </a:lnTo>
                  <a:lnTo>
                    <a:pt x="625" y="354"/>
                  </a:lnTo>
                  <a:cubicBezTo>
                    <a:pt x="625" y="292"/>
                    <a:pt x="625" y="242"/>
                    <a:pt x="600" y="192"/>
                  </a:cubicBezTo>
                  <a:cubicBezTo>
                    <a:pt x="588" y="167"/>
                    <a:pt x="576" y="142"/>
                    <a:pt x="563" y="117"/>
                  </a:cubicBezTo>
                  <a:cubicBezTo>
                    <a:pt x="513" y="54"/>
                    <a:pt x="438" y="17"/>
                    <a:pt x="363" y="4"/>
                  </a:cubicBezTo>
                  <a:cubicBezTo>
                    <a:pt x="348" y="2"/>
                    <a:pt x="333" y="1"/>
                    <a:pt x="3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6" name="Google Shape;3406;p16"/>
            <p:cNvSpPr/>
            <p:nvPr/>
          </p:nvSpPr>
          <p:spPr>
            <a:xfrm>
              <a:off x="1514775" y="2820325"/>
              <a:ext cx="18000" cy="14100"/>
            </a:xfrm>
            <a:custGeom>
              <a:rect b="b" l="l" r="r" t="t"/>
              <a:pathLst>
                <a:path extrusionOk="0" h="564" w="720">
                  <a:moveTo>
                    <a:pt x="405" y="1"/>
                  </a:moveTo>
                  <a:cubicBezTo>
                    <a:pt x="195" y="1"/>
                    <a:pt x="0" y="225"/>
                    <a:pt x="121" y="456"/>
                  </a:cubicBezTo>
                  <a:cubicBezTo>
                    <a:pt x="188" y="531"/>
                    <a:pt x="271" y="563"/>
                    <a:pt x="352" y="563"/>
                  </a:cubicBezTo>
                  <a:cubicBezTo>
                    <a:pt x="541" y="563"/>
                    <a:pt x="719" y="387"/>
                    <a:pt x="658" y="169"/>
                  </a:cubicBezTo>
                  <a:cubicBezTo>
                    <a:pt x="645" y="144"/>
                    <a:pt x="633" y="119"/>
                    <a:pt x="620" y="94"/>
                  </a:cubicBezTo>
                  <a:cubicBezTo>
                    <a:pt x="555" y="29"/>
                    <a:pt x="479" y="1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7" name="Google Shape;3407;p16"/>
            <p:cNvSpPr/>
            <p:nvPr/>
          </p:nvSpPr>
          <p:spPr>
            <a:xfrm>
              <a:off x="1524700" y="2786825"/>
              <a:ext cx="18700" cy="13775"/>
            </a:xfrm>
            <a:custGeom>
              <a:rect b="b" l="l" r="r" t="t"/>
              <a:pathLst>
                <a:path extrusionOk="0" h="551" w="748">
                  <a:moveTo>
                    <a:pt x="356" y="0"/>
                  </a:moveTo>
                  <a:cubicBezTo>
                    <a:pt x="175" y="0"/>
                    <a:pt x="0" y="158"/>
                    <a:pt x="48" y="384"/>
                  </a:cubicBezTo>
                  <a:cubicBezTo>
                    <a:pt x="74" y="502"/>
                    <a:pt x="169" y="551"/>
                    <a:pt x="277" y="551"/>
                  </a:cubicBezTo>
                  <a:cubicBezTo>
                    <a:pt x="488" y="551"/>
                    <a:pt x="747" y="366"/>
                    <a:pt x="623" y="159"/>
                  </a:cubicBezTo>
                  <a:cubicBezTo>
                    <a:pt x="557" y="48"/>
                    <a:pt x="456" y="0"/>
                    <a:pt x="3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8" name="Google Shape;3408;p16"/>
            <p:cNvSpPr/>
            <p:nvPr/>
          </p:nvSpPr>
          <p:spPr>
            <a:xfrm>
              <a:off x="1562775" y="2765125"/>
              <a:ext cx="17500" cy="15775"/>
            </a:xfrm>
            <a:custGeom>
              <a:rect b="b" l="l" r="r" t="t"/>
              <a:pathLst>
                <a:path extrusionOk="0" h="631" w="700">
                  <a:moveTo>
                    <a:pt x="375" y="1"/>
                  </a:moveTo>
                  <a:cubicBezTo>
                    <a:pt x="272" y="1"/>
                    <a:pt x="170" y="51"/>
                    <a:pt x="113" y="152"/>
                  </a:cubicBezTo>
                  <a:cubicBezTo>
                    <a:pt x="0" y="340"/>
                    <a:pt x="113" y="602"/>
                    <a:pt x="338" y="627"/>
                  </a:cubicBezTo>
                  <a:cubicBezTo>
                    <a:pt x="353" y="629"/>
                    <a:pt x="367" y="630"/>
                    <a:pt x="382" y="630"/>
                  </a:cubicBezTo>
                  <a:cubicBezTo>
                    <a:pt x="537" y="630"/>
                    <a:pt x="665" y="513"/>
                    <a:pt x="687" y="365"/>
                  </a:cubicBezTo>
                  <a:cubicBezTo>
                    <a:pt x="700" y="315"/>
                    <a:pt x="687" y="265"/>
                    <a:pt x="675" y="215"/>
                  </a:cubicBezTo>
                  <a:cubicBezTo>
                    <a:pt x="662" y="177"/>
                    <a:pt x="650" y="165"/>
                    <a:pt x="637" y="140"/>
                  </a:cubicBezTo>
                  <a:cubicBezTo>
                    <a:pt x="576" y="47"/>
                    <a:pt x="475" y="1"/>
                    <a:pt x="3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9" name="Google Shape;3409;p16"/>
            <p:cNvSpPr/>
            <p:nvPr/>
          </p:nvSpPr>
          <p:spPr>
            <a:xfrm>
              <a:off x="1467225" y="2881650"/>
              <a:ext cx="17150" cy="15425"/>
            </a:xfrm>
            <a:custGeom>
              <a:rect b="b" l="l" r="r" t="t"/>
              <a:pathLst>
                <a:path extrusionOk="0" h="617" w="686">
                  <a:moveTo>
                    <a:pt x="407" y="0"/>
                  </a:moveTo>
                  <a:cubicBezTo>
                    <a:pt x="134" y="0"/>
                    <a:pt x="1" y="581"/>
                    <a:pt x="336" y="615"/>
                  </a:cubicBezTo>
                  <a:cubicBezTo>
                    <a:pt x="345" y="616"/>
                    <a:pt x="355" y="616"/>
                    <a:pt x="365" y="616"/>
                  </a:cubicBezTo>
                  <a:cubicBezTo>
                    <a:pt x="492" y="616"/>
                    <a:pt x="614" y="543"/>
                    <a:pt x="660" y="427"/>
                  </a:cubicBezTo>
                  <a:cubicBezTo>
                    <a:pt x="673" y="402"/>
                    <a:pt x="673" y="377"/>
                    <a:pt x="685" y="352"/>
                  </a:cubicBezTo>
                  <a:cubicBezTo>
                    <a:pt x="685" y="302"/>
                    <a:pt x="685" y="240"/>
                    <a:pt x="660" y="202"/>
                  </a:cubicBezTo>
                  <a:cubicBezTo>
                    <a:pt x="635" y="127"/>
                    <a:pt x="573" y="65"/>
                    <a:pt x="510" y="27"/>
                  </a:cubicBezTo>
                  <a:cubicBezTo>
                    <a:pt x="474" y="9"/>
                    <a:pt x="439" y="0"/>
                    <a:pt x="4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0" name="Google Shape;3410;p16"/>
            <p:cNvSpPr/>
            <p:nvPr/>
          </p:nvSpPr>
          <p:spPr>
            <a:xfrm>
              <a:off x="1449450" y="2810425"/>
              <a:ext cx="19000" cy="15775"/>
            </a:xfrm>
            <a:custGeom>
              <a:rect b="b" l="l" r="r" t="t"/>
              <a:pathLst>
                <a:path extrusionOk="0" h="631" w="760">
                  <a:moveTo>
                    <a:pt x="382" y="1"/>
                  </a:moveTo>
                  <a:cubicBezTo>
                    <a:pt x="171" y="1"/>
                    <a:pt x="1" y="220"/>
                    <a:pt x="84" y="440"/>
                  </a:cubicBezTo>
                  <a:cubicBezTo>
                    <a:pt x="134" y="558"/>
                    <a:pt x="261" y="630"/>
                    <a:pt x="387" y="630"/>
                  </a:cubicBezTo>
                  <a:cubicBezTo>
                    <a:pt x="420" y="630"/>
                    <a:pt x="453" y="625"/>
                    <a:pt x="484" y="615"/>
                  </a:cubicBezTo>
                  <a:cubicBezTo>
                    <a:pt x="747" y="515"/>
                    <a:pt x="759" y="152"/>
                    <a:pt x="509" y="27"/>
                  </a:cubicBezTo>
                  <a:cubicBezTo>
                    <a:pt x="466" y="9"/>
                    <a:pt x="423" y="1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1" name="Google Shape;3411;p16"/>
            <p:cNvSpPr/>
            <p:nvPr/>
          </p:nvSpPr>
          <p:spPr>
            <a:xfrm>
              <a:off x="540850" y="2968475"/>
              <a:ext cx="18775" cy="15675"/>
            </a:xfrm>
            <a:custGeom>
              <a:rect b="b" l="l" r="r" t="t"/>
              <a:pathLst>
                <a:path extrusionOk="0" h="627" w="751">
                  <a:moveTo>
                    <a:pt x="343" y="0"/>
                  </a:moveTo>
                  <a:cubicBezTo>
                    <a:pt x="188" y="0"/>
                    <a:pt x="61" y="118"/>
                    <a:pt x="38" y="266"/>
                  </a:cubicBezTo>
                  <a:cubicBezTo>
                    <a:pt x="1" y="470"/>
                    <a:pt x="164" y="626"/>
                    <a:pt x="342" y="626"/>
                  </a:cubicBezTo>
                  <a:cubicBezTo>
                    <a:pt x="404" y="626"/>
                    <a:pt x="467" y="608"/>
                    <a:pt x="525" y="566"/>
                  </a:cubicBezTo>
                  <a:cubicBezTo>
                    <a:pt x="750" y="403"/>
                    <a:pt x="663" y="41"/>
                    <a:pt x="388" y="4"/>
                  </a:cubicBezTo>
                  <a:cubicBezTo>
                    <a:pt x="373" y="1"/>
                    <a:pt x="358" y="0"/>
                    <a:pt x="3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2" name="Google Shape;3412;p16"/>
            <p:cNvSpPr/>
            <p:nvPr/>
          </p:nvSpPr>
          <p:spPr>
            <a:xfrm>
              <a:off x="581150" y="2955775"/>
              <a:ext cx="17250" cy="15800"/>
            </a:xfrm>
            <a:custGeom>
              <a:rect b="b" l="l" r="r" t="t"/>
              <a:pathLst>
                <a:path extrusionOk="0" h="632" w="690">
                  <a:moveTo>
                    <a:pt x="358" y="1"/>
                  </a:moveTo>
                  <a:cubicBezTo>
                    <a:pt x="269" y="1"/>
                    <a:pt x="179" y="40"/>
                    <a:pt x="113" y="124"/>
                  </a:cubicBezTo>
                  <a:cubicBezTo>
                    <a:pt x="0" y="262"/>
                    <a:pt x="25" y="449"/>
                    <a:pt x="163" y="562"/>
                  </a:cubicBezTo>
                  <a:cubicBezTo>
                    <a:pt x="222" y="610"/>
                    <a:pt x="289" y="632"/>
                    <a:pt x="356" y="632"/>
                  </a:cubicBezTo>
                  <a:cubicBezTo>
                    <a:pt x="528" y="632"/>
                    <a:pt x="690" y="485"/>
                    <a:pt x="663" y="287"/>
                  </a:cubicBezTo>
                  <a:cubicBezTo>
                    <a:pt x="647" y="107"/>
                    <a:pt x="505" y="1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3" name="Google Shape;3413;p16"/>
            <p:cNvSpPr/>
            <p:nvPr/>
          </p:nvSpPr>
          <p:spPr>
            <a:xfrm>
              <a:off x="610525" y="2992375"/>
              <a:ext cx="17500" cy="15500"/>
            </a:xfrm>
            <a:custGeom>
              <a:rect b="b" l="l" r="r" t="t"/>
              <a:pathLst>
                <a:path extrusionOk="0" h="620" w="700">
                  <a:moveTo>
                    <a:pt x="349" y="0"/>
                  </a:moveTo>
                  <a:cubicBezTo>
                    <a:pt x="311" y="0"/>
                    <a:pt x="273" y="7"/>
                    <a:pt x="238" y="22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10" y="546"/>
                    <a:pt x="223" y="619"/>
                    <a:pt x="346" y="619"/>
                  </a:cubicBezTo>
                  <a:cubicBezTo>
                    <a:pt x="385" y="619"/>
                    <a:pt x="424" y="612"/>
                    <a:pt x="462" y="597"/>
                  </a:cubicBezTo>
                  <a:cubicBezTo>
                    <a:pt x="612" y="535"/>
                    <a:pt x="700" y="360"/>
                    <a:pt x="637" y="197"/>
                  </a:cubicBezTo>
                  <a:cubicBezTo>
                    <a:pt x="590" y="73"/>
                    <a:pt x="469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4" name="Google Shape;3414;p16"/>
            <p:cNvSpPr/>
            <p:nvPr/>
          </p:nvSpPr>
          <p:spPr>
            <a:xfrm>
              <a:off x="656450" y="2920050"/>
              <a:ext cx="16750" cy="15175"/>
            </a:xfrm>
            <a:custGeom>
              <a:rect b="b" l="l" r="r" t="t"/>
              <a:pathLst>
                <a:path extrusionOk="0" h="607" w="670">
                  <a:moveTo>
                    <a:pt x="318" y="0"/>
                  </a:moveTo>
                  <a:cubicBezTo>
                    <a:pt x="163" y="0"/>
                    <a:pt x="35" y="118"/>
                    <a:pt x="13" y="266"/>
                  </a:cubicBezTo>
                  <a:cubicBezTo>
                    <a:pt x="0" y="341"/>
                    <a:pt x="13" y="428"/>
                    <a:pt x="63" y="491"/>
                  </a:cubicBezTo>
                  <a:cubicBezTo>
                    <a:pt x="132" y="571"/>
                    <a:pt x="218" y="606"/>
                    <a:pt x="302" y="606"/>
                  </a:cubicBezTo>
                  <a:cubicBezTo>
                    <a:pt x="492" y="606"/>
                    <a:pt x="669" y="429"/>
                    <a:pt x="600" y="204"/>
                  </a:cubicBezTo>
                  <a:cubicBezTo>
                    <a:pt x="587" y="179"/>
                    <a:pt x="575" y="154"/>
                    <a:pt x="562" y="129"/>
                  </a:cubicBezTo>
                  <a:cubicBezTo>
                    <a:pt x="512" y="66"/>
                    <a:pt x="437" y="16"/>
                    <a:pt x="363" y="4"/>
                  </a:cubicBezTo>
                  <a:cubicBezTo>
                    <a:pt x="347" y="1"/>
                    <a:pt x="333" y="0"/>
                    <a:pt x="3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5" name="Google Shape;3415;p16"/>
            <p:cNvSpPr/>
            <p:nvPr/>
          </p:nvSpPr>
          <p:spPr>
            <a:xfrm>
              <a:off x="641450" y="2969575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54" y="0"/>
                  </a:moveTo>
                  <a:cubicBezTo>
                    <a:pt x="316" y="0"/>
                    <a:pt x="276" y="7"/>
                    <a:pt x="238" y="22"/>
                  </a:cubicBezTo>
                  <a:cubicBezTo>
                    <a:pt x="88" y="85"/>
                    <a:pt x="0" y="260"/>
                    <a:pt x="63" y="422"/>
                  </a:cubicBezTo>
                  <a:cubicBezTo>
                    <a:pt x="111" y="539"/>
                    <a:pt x="228" y="617"/>
                    <a:pt x="354" y="617"/>
                  </a:cubicBezTo>
                  <a:cubicBezTo>
                    <a:pt x="390" y="617"/>
                    <a:pt x="426" y="611"/>
                    <a:pt x="463" y="597"/>
                  </a:cubicBezTo>
                  <a:cubicBezTo>
                    <a:pt x="625" y="534"/>
                    <a:pt x="700" y="359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6" name="Google Shape;3416;p16"/>
            <p:cNvSpPr/>
            <p:nvPr/>
          </p:nvSpPr>
          <p:spPr>
            <a:xfrm>
              <a:off x="495600" y="2981500"/>
              <a:ext cx="16850" cy="14425"/>
            </a:xfrm>
            <a:custGeom>
              <a:rect b="b" l="l" r="r" t="t"/>
              <a:pathLst>
                <a:path extrusionOk="0" h="577" w="674">
                  <a:moveTo>
                    <a:pt x="393" y="0"/>
                  </a:moveTo>
                  <a:cubicBezTo>
                    <a:pt x="187" y="0"/>
                    <a:pt x="1" y="219"/>
                    <a:pt x="111" y="457"/>
                  </a:cubicBezTo>
                  <a:cubicBezTo>
                    <a:pt x="178" y="539"/>
                    <a:pt x="270" y="576"/>
                    <a:pt x="359" y="576"/>
                  </a:cubicBezTo>
                  <a:cubicBezTo>
                    <a:pt x="503" y="576"/>
                    <a:pt x="642" y="481"/>
                    <a:pt x="673" y="320"/>
                  </a:cubicBezTo>
                  <a:cubicBezTo>
                    <a:pt x="673" y="270"/>
                    <a:pt x="673" y="207"/>
                    <a:pt x="648" y="157"/>
                  </a:cubicBezTo>
                  <a:cubicBezTo>
                    <a:pt x="636" y="132"/>
                    <a:pt x="623" y="107"/>
                    <a:pt x="611" y="95"/>
                  </a:cubicBezTo>
                  <a:cubicBezTo>
                    <a:pt x="544" y="29"/>
                    <a:pt x="467" y="0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7" name="Google Shape;3417;p16"/>
            <p:cNvSpPr/>
            <p:nvPr/>
          </p:nvSpPr>
          <p:spPr>
            <a:xfrm>
              <a:off x="614575" y="2935850"/>
              <a:ext cx="18450" cy="15675"/>
            </a:xfrm>
            <a:custGeom>
              <a:rect b="b" l="l" r="r" t="t"/>
              <a:pathLst>
                <a:path extrusionOk="0" h="627" w="738">
                  <a:moveTo>
                    <a:pt x="327" y="0"/>
                  </a:moveTo>
                  <a:cubicBezTo>
                    <a:pt x="181" y="0"/>
                    <a:pt x="36" y="103"/>
                    <a:pt x="13" y="271"/>
                  </a:cubicBezTo>
                  <a:cubicBezTo>
                    <a:pt x="1" y="346"/>
                    <a:pt x="26" y="434"/>
                    <a:pt x="76" y="496"/>
                  </a:cubicBezTo>
                  <a:cubicBezTo>
                    <a:pt x="126" y="559"/>
                    <a:pt x="200" y="609"/>
                    <a:pt x="275" y="621"/>
                  </a:cubicBezTo>
                  <a:cubicBezTo>
                    <a:pt x="295" y="625"/>
                    <a:pt x="315" y="627"/>
                    <a:pt x="334" y="627"/>
                  </a:cubicBezTo>
                  <a:cubicBezTo>
                    <a:pt x="577" y="627"/>
                    <a:pt x="738" y="343"/>
                    <a:pt x="575" y="134"/>
                  </a:cubicBezTo>
                  <a:cubicBezTo>
                    <a:pt x="512" y="42"/>
                    <a:pt x="419" y="0"/>
                    <a:pt x="3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8" name="Google Shape;3418;p16"/>
            <p:cNvSpPr/>
            <p:nvPr/>
          </p:nvSpPr>
          <p:spPr>
            <a:xfrm>
              <a:off x="684550" y="2952800"/>
              <a:ext cx="15650" cy="14250"/>
            </a:xfrm>
            <a:custGeom>
              <a:rect b="b" l="l" r="r" t="t"/>
              <a:pathLst>
                <a:path extrusionOk="0" h="570" w="626">
                  <a:moveTo>
                    <a:pt x="308" y="1"/>
                  </a:moveTo>
                  <a:cubicBezTo>
                    <a:pt x="186" y="1"/>
                    <a:pt x="63" y="69"/>
                    <a:pt x="13" y="218"/>
                  </a:cubicBezTo>
                  <a:cubicBezTo>
                    <a:pt x="1" y="293"/>
                    <a:pt x="26" y="368"/>
                    <a:pt x="76" y="443"/>
                  </a:cubicBezTo>
                  <a:cubicBezTo>
                    <a:pt x="113" y="506"/>
                    <a:pt x="188" y="556"/>
                    <a:pt x="276" y="568"/>
                  </a:cubicBezTo>
                  <a:cubicBezTo>
                    <a:pt x="286" y="569"/>
                    <a:pt x="296" y="569"/>
                    <a:pt x="306" y="569"/>
                  </a:cubicBezTo>
                  <a:cubicBezTo>
                    <a:pt x="433" y="569"/>
                    <a:pt x="554" y="497"/>
                    <a:pt x="601" y="381"/>
                  </a:cubicBezTo>
                  <a:cubicBezTo>
                    <a:pt x="613" y="356"/>
                    <a:pt x="613" y="331"/>
                    <a:pt x="626" y="306"/>
                  </a:cubicBezTo>
                  <a:cubicBezTo>
                    <a:pt x="619" y="110"/>
                    <a:pt x="464" y="1"/>
                    <a:pt x="3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9" name="Google Shape;3419;p16"/>
            <p:cNvSpPr/>
            <p:nvPr/>
          </p:nvSpPr>
          <p:spPr>
            <a:xfrm>
              <a:off x="506175" y="2946850"/>
              <a:ext cx="16200" cy="15650"/>
            </a:xfrm>
            <a:custGeom>
              <a:rect b="b" l="l" r="r" t="t"/>
              <a:pathLst>
                <a:path extrusionOk="0" h="626" w="648">
                  <a:moveTo>
                    <a:pt x="308" y="0"/>
                  </a:moveTo>
                  <a:cubicBezTo>
                    <a:pt x="163" y="0"/>
                    <a:pt x="19" y="94"/>
                    <a:pt x="0" y="281"/>
                  </a:cubicBezTo>
                  <a:cubicBezTo>
                    <a:pt x="0" y="331"/>
                    <a:pt x="0" y="381"/>
                    <a:pt x="13" y="419"/>
                  </a:cubicBezTo>
                  <a:cubicBezTo>
                    <a:pt x="69" y="562"/>
                    <a:pt x="189" y="626"/>
                    <a:pt x="308" y="626"/>
                  </a:cubicBezTo>
                  <a:cubicBezTo>
                    <a:pt x="478" y="626"/>
                    <a:pt x="647" y="495"/>
                    <a:pt x="625" y="281"/>
                  </a:cubicBezTo>
                  <a:cubicBezTo>
                    <a:pt x="600" y="94"/>
                    <a:pt x="453" y="0"/>
                    <a:pt x="3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0" name="Google Shape;3420;p16"/>
            <p:cNvSpPr/>
            <p:nvPr/>
          </p:nvSpPr>
          <p:spPr>
            <a:xfrm>
              <a:off x="625250" y="2901475"/>
              <a:ext cx="18500" cy="13775"/>
            </a:xfrm>
            <a:custGeom>
              <a:rect b="b" l="l" r="r" t="t"/>
              <a:pathLst>
                <a:path extrusionOk="0" h="551" w="740">
                  <a:moveTo>
                    <a:pt x="356" y="0"/>
                  </a:moveTo>
                  <a:cubicBezTo>
                    <a:pt x="175" y="0"/>
                    <a:pt x="0" y="159"/>
                    <a:pt x="48" y="384"/>
                  </a:cubicBezTo>
                  <a:cubicBezTo>
                    <a:pt x="70" y="503"/>
                    <a:pt x="162" y="551"/>
                    <a:pt x="269" y="551"/>
                  </a:cubicBezTo>
                  <a:cubicBezTo>
                    <a:pt x="477" y="551"/>
                    <a:pt x="739" y="366"/>
                    <a:pt x="623" y="159"/>
                  </a:cubicBezTo>
                  <a:cubicBezTo>
                    <a:pt x="557" y="48"/>
                    <a:pt x="456" y="0"/>
                    <a:pt x="3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1" name="Google Shape;3421;p16"/>
            <p:cNvSpPr/>
            <p:nvPr/>
          </p:nvSpPr>
          <p:spPr>
            <a:xfrm>
              <a:off x="788725" y="2984025"/>
              <a:ext cx="19875" cy="15800"/>
            </a:xfrm>
            <a:custGeom>
              <a:rect b="b" l="l" r="r" t="t"/>
              <a:pathLst>
                <a:path extrusionOk="0" h="632" w="795">
                  <a:moveTo>
                    <a:pt x="414" y="0"/>
                  </a:moveTo>
                  <a:cubicBezTo>
                    <a:pt x="204" y="0"/>
                    <a:pt x="1" y="222"/>
                    <a:pt x="133" y="469"/>
                  </a:cubicBezTo>
                  <a:cubicBezTo>
                    <a:pt x="196" y="583"/>
                    <a:pt x="298" y="631"/>
                    <a:pt x="400" y="631"/>
                  </a:cubicBezTo>
                  <a:cubicBezTo>
                    <a:pt x="598" y="631"/>
                    <a:pt x="794" y="446"/>
                    <a:pt x="695" y="206"/>
                  </a:cubicBezTo>
                  <a:cubicBezTo>
                    <a:pt x="695" y="181"/>
                    <a:pt x="683" y="156"/>
                    <a:pt x="658" y="131"/>
                  </a:cubicBezTo>
                  <a:cubicBezTo>
                    <a:pt x="591" y="39"/>
                    <a:pt x="502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2" name="Google Shape;3422;p16"/>
            <p:cNvSpPr/>
            <p:nvPr/>
          </p:nvSpPr>
          <p:spPr>
            <a:xfrm>
              <a:off x="801400" y="2942325"/>
              <a:ext cx="16575" cy="15250"/>
            </a:xfrm>
            <a:custGeom>
              <a:rect b="b" l="l" r="r" t="t"/>
              <a:pathLst>
                <a:path extrusionOk="0" h="610" w="663">
                  <a:moveTo>
                    <a:pt x="324" y="1"/>
                  </a:moveTo>
                  <a:cubicBezTo>
                    <a:pt x="232" y="1"/>
                    <a:pt x="141" y="40"/>
                    <a:pt x="76" y="112"/>
                  </a:cubicBezTo>
                  <a:cubicBezTo>
                    <a:pt x="26" y="175"/>
                    <a:pt x="1" y="262"/>
                    <a:pt x="13" y="350"/>
                  </a:cubicBezTo>
                  <a:cubicBezTo>
                    <a:pt x="37" y="514"/>
                    <a:pt x="177" y="609"/>
                    <a:pt x="322" y="609"/>
                  </a:cubicBezTo>
                  <a:cubicBezTo>
                    <a:pt x="409" y="609"/>
                    <a:pt x="497" y="575"/>
                    <a:pt x="563" y="500"/>
                  </a:cubicBezTo>
                  <a:cubicBezTo>
                    <a:pt x="663" y="362"/>
                    <a:pt x="638" y="175"/>
                    <a:pt x="513" y="62"/>
                  </a:cubicBezTo>
                  <a:cubicBezTo>
                    <a:pt x="456" y="21"/>
                    <a:pt x="389" y="1"/>
                    <a:pt x="3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3" name="Google Shape;3423;p16"/>
            <p:cNvSpPr/>
            <p:nvPr/>
          </p:nvSpPr>
          <p:spPr>
            <a:xfrm>
              <a:off x="837650" y="2941200"/>
              <a:ext cx="18975" cy="15875"/>
            </a:xfrm>
            <a:custGeom>
              <a:rect b="b" l="l" r="r" t="t"/>
              <a:pathLst>
                <a:path extrusionOk="0" h="635" w="759">
                  <a:moveTo>
                    <a:pt x="388" y="1"/>
                  </a:moveTo>
                  <a:cubicBezTo>
                    <a:pt x="284" y="1"/>
                    <a:pt x="183" y="54"/>
                    <a:pt x="125" y="157"/>
                  </a:cubicBezTo>
                  <a:cubicBezTo>
                    <a:pt x="0" y="345"/>
                    <a:pt x="125" y="595"/>
                    <a:pt x="350" y="620"/>
                  </a:cubicBezTo>
                  <a:lnTo>
                    <a:pt x="350" y="632"/>
                  </a:lnTo>
                  <a:cubicBezTo>
                    <a:pt x="362" y="633"/>
                    <a:pt x="374" y="634"/>
                    <a:pt x="386" y="634"/>
                  </a:cubicBezTo>
                  <a:cubicBezTo>
                    <a:pt x="605" y="634"/>
                    <a:pt x="759" y="421"/>
                    <a:pt x="688" y="207"/>
                  </a:cubicBezTo>
                  <a:cubicBezTo>
                    <a:pt x="675" y="182"/>
                    <a:pt x="663" y="157"/>
                    <a:pt x="650" y="145"/>
                  </a:cubicBezTo>
                  <a:cubicBezTo>
                    <a:pt x="583" y="48"/>
                    <a:pt x="485" y="1"/>
                    <a:pt x="3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4" name="Google Shape;3424;p16"/>
            <p:cNvSpPr/>
            <p:nvPr/>
          </p:nvSpPr>
          <p:spPr>
            <a:xfrm>
              <a:off x="874200" y="2962375"/>
              <a:ext cx="17525" cy="15500"/>
            </a:xfrm>
            <a:custGeom>
              <a:rect b="b" l="l" r="r" t="t"/>
              <a:pathLst>
                <a:path extrusionOk="0" h="620" w="701">
                  <a:moveTo>
                    <a:pt x="354" y="1"/>
                  </a:moveTo>
                  <a:cubicBezTo>
                    <a:pt x="316" y="1"/>
                    <a:pt x="276" y="8"/>
                    <a:pt x="238" y="23"/>
                  </a:cubicBezTo>
                  <a:cubicBezTo>
                    <a:pt x="75" y="85"/>
                    <a:pt x="0" y="260"/>
                    <a:pt x="63" y="423"/>
                  </a:cubicBezTo>
                  <a:cubicBezTo>
                    <a:pt x="110" y="546"/>
                    <a:pt x="223" y="619"/>
                    <a:pt x="346" y="619"/>
                  </a:cubicBezTo>
                  <a:cubicBezTo>
                    <a:pt x="385" y="619"/>
                    <a:pt x="424" y="612"/>
                    <a:pt x="463" y="597"/>
                  </a:cubicBezTo>
                  <a:cubicBezTo>
                    <a:pt x="613" y="535"/>
                    <a:pt x="700" y="360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5" name="Google Shape;3425;p16"/>
            <p:cNvSpPr/>
            <p:nvPr/>
          </p:nvSpPr>
          <p:spPr>
            <a:xfrm>
              <a:off x="773325" y="2877225"/>
              <a:ext cx="20225" cy="15925"/>
            </a:xfrm>
            <a:custGeom>
              <a:rect b="b" l="l" r="r" t="t"/>
              <a:pathLst>
                <a:path extrusionOk="0" h="637" w="809">
                  <a:moveTo>
                    <a:pt x="431" y="0"/>
                  </a:moveTo>
                  <a:cubicBezTo>
                    <a:pt x="142" y="0"/>
                    <a:pt x="1" y="367"/>
                    <a:pt x="236" y="567"/>
                  </a:cubicBezTo>
                  <a:cubicBezTo>
                    <a:pt x="297" y="616"/>
                    <a:pt x="364" y="637"/>
                    <a:pt x="429" y="637"/>
                  </a:cubicBezTo>
                  <a:cubicBezTo>
                    <a:pt x="629" y="637"/>
                    <a:pt x="809" y="431"/>
                    <a:pt x="724" y="204"/>
                  </a:cubicBezTo>
                  <a:cubicBezTo>
                    <a:pt x="686" y="105"/>
                    <a:pt x="586" y="30"/>
                    <a:pt x="486" y="5"/>
                  </a:cubicBezTo>
                  <a:cubicBezTo>
                    <a:pt x="467" y="2"/>
                    <a:pt x="449" y="0"/>
                    <a:pt x="4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6" name="Google Shape;3426;p16"/>
            <p:cNvSpPr/>
            <p:nvPr/>
          </p:nvSpPr>
          <p:spPr>
            <a:xfrm>
              <a:off x="816400" y="2864550"/>
              <a:ext cx="17025" cy="15800"/>
            </a:xfrm>
            <a:custGeom>
              <a:rect b="b" l="l" r="r" t="t"/>
              <a:pathLst>
                <a:path extrusionOk="0" h="632" w="681">
                  <a:moveTo>
                    <a:pt x="346" y="1"/>
                  </a:moveTo>
                  <a:cubicBezTo>
                    <a:pt x="257" y="1"/>
                    <a:pt x="166" y="40"/>
                    <a:pt x="100" y="124"/>
                  </a:cubicBezTo>
                  <a:cubicBezTo>
                    <a:pt x="0" y="262"/>
                    <a:pt x="25" y="449"/>
                    <a:pt x="150" y="562"/>
                  </a:cubicBezTo>
                  <a:cubicBezTo>
                    <a:pt x="209" y="610"/>
                    <a:pt x="277" y="632"/>
                    <a:pt x="343" y="632"/>
                  </a:cubicBezTo>
                  <a:cubicBezTo>
                    <a:pt x="516" y="632"/>
                    <a:pt x="681" y="485"/>
                    <a:pt x="663" y="287"/>
                  </a:cubicBezTo>
                  <a:cubicBezTo>
                    <a:pt x="639" y="107"/>
                    <a:pt x="494" y="1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7" name="Google Shape;3427;p16"/>
            <p:cNvSpPr/>
            <p:nvPr/>
          </p:nvSpPr>
          <p:spPr>
            <a:xfrm>
              <a:off x="760800" y="2912725"/>
              <a:ext cx="19800" cy="15500"/>
            </a:xfrm>
            <a:custGeom>
              <a:rect b="b" l="l" r="r" t="t"/>
              <a:pathLst>
                <a:path extrusionOk="0" h="620" w="792">
                  <a:moveTo>
                    <a:pt x="344" y="1"/>
                  </a:moveTo>
                  <a:cubicBezTo>
                    <a:pt x="254" y="1"/>
                    <a:pt x="165" y="43"/>
                    <a:pt x="100" y="122"/>
                  </a:cubicBezTo>
                  <a:cubicBezTo>
                    <a:pt x="0" y="247"/>
                    <a:pt x="13" y="447"/>
                    <a:pt x="150" y="547"/>
                  </a:cubicBezTo>
                  <a:cubicBezTo>
                    <a:pt x="195" y="598"/>
                    <a:pt x="247" y="620"/>
                    <a:pt x="301" y="620"/>
                  </a:cubicBezTo>
                  <a:cubicBezTo>
                    <a:pt x="534" y="620"/>
                    <a:pt x="791" y="214"/>
                    <a:pt x="537" y="72"/>
                  </a:cubicBezTo>
                  <a:cubicBezTo>
                    <a:pt x="479" y="24"/>
                    <a:pt x="411" y="1"/>
                    <a:pt x="3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8" name="Google Shape;3428;p16"/>
            <p:cNvSpPr/>
            <p:nvPr/>
          </p:nvSpPr>
          <p:spPr>
            <a:xfrm>
              <a:off x="845450" y="2901300"/>
              <a:ext cx="17525" cy="15350"/>
            </a:xfrm>
            <a:custGeom>
              <a:rect b="b" l="l" r="r" t="t"/>
              <a:pathLst>
                <a:path extrusionOk="0" h="614" w="701">
                  <a:moveTo>
                    <a:pt x="339" y="1"/>
                  </a:moveTo>
                  <a:cubicBezTo>
                    <a:pt x="306" y="1"/>
                    <a:pt x="272" y="6"/>
                    <a:pt x="238" y="16"/>
                  </a:cubicBezTo>
                  <a:cubicBezTo>
                    <a:pt x="76" y="79"/>
                    <a:pt x="1" y="266"/>
                    <a:pt x="63" y="416"/>
                  </a:cubicBezTo>
                  <a:cubicBezTo>
                    <a:pt x="111" y="540"/>
                    <a:pt x="224" y="613"/>
                    <a:pt x="347" y="613"/>
                  </a:cubicBezTo>
                  <a:cubicBezTo>
                    <a:pt x="385" y="613"/>
                    <a:pt x="424" y="606"/>
                    <a:pt x="463" y="591"/>
                  </a:cubicBezTo>
                  <a:cubicBezTo>
                    <a:pt x="613" y="529"/>
                    <a:pt x="700" y="354"/>
                    <a:pt x="638" y="204"/>
                  </a:cubicBezTo>
                  <a:cubicBezTo>
                    <a:pt x="588" y="75"/>
                    <a:pt x="468" y="1"/>
                    <a:pt x="3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9" name="Google Shape;3429;p16"/>
            <p:cNvSpPr/>
            <p:nvPr/>
          </p:nvSpPr>
          <p:spPr>
            <a:xfrm>
              <a:off x="942125" y="2973300"/>
              <a:ext cx="18950" cy="13775"/>
            </a:xfrm>
            <a:custGeom>
              <a:rect b="b" l="l" r="r" t="t"/>
              <a:pathLst>
                <a:path extrusionOk="0" h="551" w="758">
                  <a:moveTo>
                    <a:pt x="540" y="0"/>
                  </a:moveTo>
                  <a:cubicBezTo>
                    <a:pt x="312" y="0"/>
                    <a:pt x="1" y="319"/>
                    <a:pt x="233" y="485"/>
                  </a:cubicBezTo>
                  <a:cubicBezTo>
                    <a:pt x="292" y="529"/>
                    <a:pt x="361" y="551"/>
                    <a:pt x="430" y="551"/>
                  </a:cubicBezTo>
                  <a:cubicBezTo>
                    <a:pt x="519" y="551"/>
                    <a:pt x="606" y="513"/>
                    <a:pt x="670" y="435"/>
                  </a:cubicBezTo>
                  <a:lnTo>
                    <a:pt x="670" y="448"/>
                  </a:lnTo>
                  <a:cubicBezTo>
                    <a:pt x="745" y="360"/>
                    <a:pt x="757" y="235"/>
                    <a:pt x="720" y="135"/>
                  </a:cubicBezTo>
                  <a:cubicBezTo>
                    <a:pt x="688" y="39"/>
                    <a:pt x="619" y="0"/>
                    <a:pt x="5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0" name="Google Shape;3430;p16"/>
            <p:cNvSpPr/>
            <p:nvPr/>
          </p:nvSpPr>
          <p:spPr>
            <a:xfrm>
              <a:off x="916475" y="2903225"/>
              <a:ext cx="18325" cy="15650"/>
            </a:xfrm>
            <a:custGeom>
              <a:rect b="b" l="l" r="r" t="t"/>
              <a:pathLst>
                <a:path extrusionOk="0" h="626" w="733">
                  <a:moveTo>
                    <a:pt x="398" y="0"/>
                  </a:moveTo>
                  <a:cubicBezTo>
                    <a:pt x="186" y="0"/>
                    <a:pt x="1" y="236"/>
                    <a:pt x="134" y="464"/>
                  </a:cubicBezTo>
                  <a:cubicBezTo>
                    <a:pt x="195" y="576"/>
                    <a:pt x="296" y="626"/>
                    <a:pt x="396" y="626"/>
                  </a:cubicBezTo>
                  <a:cubicBezTo>
                    <a:pt x="565" y="626"/>
                    <a:pt x="732" y="488"/>
                    <a:pt x="709" y="277"/>
                  </a:cubicBezTo>
                  <a:cubicBezTo>
                    <a:pt x="709" y="252"/>
                    <a:pt x="709" y="227"/>
                    <a:pt x="696" y="202"/>
                  </a:cubicBezTo>
                  <a:cubicBezTo>
                    <a:pt x="671" y="152"/>
                    <a:pt x="646" y="102"/>
                    <a:pt x="596" y="77"/>
                  </a:cubicBezTo>
                  <a:cubicBezTo>
                    <a:pt x="534" y="23"/>
                    <a:pt x="465" y="0"/>
                    <a:pt x="3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1" name="Google Shape;3431;p16"/>
            <p:cNvSpPr/>
            <p:nvPr/>
          </p:nvSpPr>
          <p:spPr>
            <a:xfrm>
              <a:off x="911375" y="2941750"/>
              <a:ext cx="17200" cy="15475"/>
            </a:xfrm>
            <a:custGeom>
              <a:rect b="b" l="l" r="r" t="t"/>
              <a:pathLst>
                <a:path extrusionOk="0" h="619" w="688">
                  <a:moveTo>
                    <a:pt x="347" y="1"/>
                  </a:moveTo>
                  <a:cubicBezTo>
                    <a:pt x="311" y="1"/>
                    <a:pt x="273" y="8"/>
                    <a:pt x="238" y="23"/>
                  </a:cubicBezTo>
                  <a:cubicBezTo>
                    <a:pt x="75" y="85"/>
                    <a:pt x="0" y="260"/>
                    <a:pt x="50" y="423"/>
                  </a:cubicBezTo>
                  <a:cubicBezTo>
                    <a:pt x="99" y="539"/>
                    <a:pt x="223" y="618"/>
                    <a:pt x="346" y="618"/>
                  </a:cubicBezTo>
                  <a:cubicBezTo>
                    <a:pt x="382" y="618"/>
                    <a:pt x="417" y="612"/>
                    <a:pt x="450" y="598"/>
                  </a:cubicBezTo>
                  <a:cubicBezTo>
                    <a:pt x="613" y="535"/>
                    <a:pt x="688" y="360"/>
                    <a:pt x="625" y="198"/>
                  </a:cubicBezTo>
                  <a:cubicBezTo>
                    <a:pt x="578" y="74"/>
                    <a:pt x="465" y="1"/>
                    <a:pt x="3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2" name="Google Shape;3432;p16"/>
            <p:cNvSpPr/>
            <p:nvPr/>
          </p:nvSpPr>
          <p:spPr>
            <a:xfrm>
              <a:off x="891375" y="2829125"/>
              <a:ext cx="16775" cy="14975"/>
            </a:xfrm>
            <a:custGeom>
              <a:rect b="b" l="l" r="r" t="t"/>
              <a:pathLst>
                <a:path extrusionOk="0" h="599" w="671">
                  <a:moveTo>
                    <a:pt x="315" y="1"/>
                  </a:moveTo>
                  <a:cubicBezTo>
                    <a:pt x="161" y="1"/>
                    <a:pt x="36" y="107"/>
                    <a:pt x="13" y="254"/>
                  </a:cubicBezTo>
                  <a:cubicBezTo>
                    <a:pt x="1" y="341"/>
                    <a:pt x="13" y="416"/>
                    <a:pt x="63" y="491"/>
                  </a:cubicBezTo>
                  <a:cubicBezTo>
                    <a:pt x="126" y="566"/>
                    <a:pt x="209" y="598"/>
                    <a:pt x="290" y="598"/>
                  </a:cubicBezTo>
                  <a:cubicBezTo>
                    <a:pt x="482" y="598"/>
                    <a:pt x="671" y="420"/>
                    <a:pt x="600" y="192"/>
                  </a:cubicBezTo>
                  <a:cubicBezTo>
                    <a:pt x="588" y="167"/>
                    <a:pt x="575" y="142"/>
                    <a:pt x="563" y="117"/>
                  </a:cubicBezTo>
                  <a:cubicBezTo>
                    <a:pt x="513" y="54"/>
                    <a:pt x="438" y="17"/>
                    <a:pt x="363" y="4"/>
                  </a:cubicBezTo>
                  <a:cubicBezTo>
                    <a:pt x="347" y="2"/>
                    <a:pt x="330" y="1"/>
                    <a:pt x="3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3" name="Google Shape;3433;p16"/>
            <p:cNvSpPr/>
            <p:nvPr/>
          </p:nvSpPr>
          <p:spPr>
            <a:xfrm>
              <a:off x="876700" y="2878350"/>
              <a:ext cx="17200" cy="15475"/>
            </a:xfrm>
            <a:custGeom>
              <a:rect b="b" l="l" r="r" t="t"/>
              <a:pathLst>
                <a:path extrusionOk="0" h="619" w="688">
                  <a:moveTo>
                    <a:pt x="349" y="0"/>
                  </a:moveTo>
                  <a:cubicBezTo>
                    <a:pt x="311" y="0"/>
                    <a:pt x="273" y="7"/>
                    <a:pt x="238" y="22"/>
                  </a:cubicBezTo>
                  <a:cubicBezTo>
                    <a:pt x="75" y="85"/>
                    <a:pt x="0" y="259"/>
                    <a:pt x="63" y="422"/>
                  </a:cubicBezTo>
                  <a:cubicBezTo>
                    <a:pt x="110" y="546"/>
                    <a:pt x="223" y="619"/>
                    <a:pt x="341" y="619"/>
                  </a:cubicBezTo>
                  <a:cubicBezTo>
                    <a:pt x="378" y="619"/>
                    <a:pt x="415" y="612"/>
                    <a:pt x="450" y="597"/>
                  </a:cubicBezTo>
                  <a:cubicBezTo>
                    <a:pt x="613" y="534"/>
                    <a:pt x="688" y="359"/>
                    <a:pt x="638" y="197"/>
                  </a:cubicBezTo>
                  <a:cubicBezTo>
                    <a:pt x="590" y="73"/>
                    <a:pt x="470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4" name="Google Shape;3434;p16"/>
            <p:cNvSpPr/>
            <p:nvPr/>
          </p:nvSpPr>
          <p:spPr>
            <a:xfrm>
              <a:off x="718925" y="2979950"/>
              <a:ext cx="18975" cy="15850"/>
            </a:xfrm>
            <a:custGeom>
              <a:rect b="b" l="l" r="r" t="t"/>
              <a:pathLst>
                <a:path extrusionOk="0" h="634" w="759">
                  <a:moveTo>
                    <a:pt x="393" y="1"/>
                  </a:moveTo>
                  <a:cubicBezTo>
                    <a:pt x="288" y="1"/>
                    <a:pt x="183" y="54"/>
                    <a:pt x="125" y="157"/>
                  </a:cubicBezTo>
                  <a:cubicBezTo>
                    <a:pt x="0" y="344"/>
                    <a:pt x="125" y="594"/>
                    <a:pt x="350" y="619"/>
                  </a:cubicBezTo>
                  <a:lnTo>
                    <a:pt x="350" y="632"/>
                  </a:lnTo>
                  <a:cubicBezTo>
                    <a:pt x="363" y="633"/>
                    <a:pt x="375" y="634"/>
                    <a:pt x="386" y="634"/>
                  </a:cubicBezTo>
                  <a:cubicBezTo>
                    <a:pt x="605" y="634"/>
                    <a:pt x="759" y="420"/>
                    <a:pt x="688" y="207"/>
                  </a:cubicBezTo>
                  <a:cubicBezTo>
                    <a:pt x="675" y="182"/>
                    <a:pt x="663" y="157"/>
                    <a:pt x="650" y="144"/>
                  </a:cubicBezTo>
                  <a:cubicBezTo>
                    <a:pt x="590" y="48"/>
                    <a:pt x="491" y="1"/>
                    <a:pt x="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5" name="Google Shape;3435;p16"/>
            <p:cNvSpPr/>
            <p:nvPr/>
          </p:nvSpPr>
          <p:spPr>
            <a:xfrm>
              <a:off x="693450" y="2909875"/>
              <a:ext cx="18775" cy="13775"/>
            </a:xfrm>
            <a:custGeom>
              <a:rect b="b" l="l" r="r" t="t"/>
              <a:pathLst>
                <a:path extrusionOk="0" h="551" w="751">
                  <a:moveTo>
                    <a:pt x="539" y="0"/>
                  </a:moveTo>
                  <a:cubicBezTo>
                    <a:pt x="312" y="0"/>
                    <a:pt x="0" y="319"/>
                    <a:pt x="232" y="486"/>
                  </a:cubicBezTo>
                  <a:cubicBezTo>
                    <a:pt x="291" y="530"/>
                    <a:pt x="356" y="550"/>
                    <a:pt x="421" y="550"/>
                  </a:cubicBezTo>
                  <a:cubicBezTo>
                    <a:pt x="591" y="550"/>
                    <a:pt x="750" y="410"/>
                    <a:pt x="732" y="211"/>
                  </a:cubicBezTo>
                  <a:cubicBezTo>
                    <a:pt x="732" y="186"/>
                    <a:pt x="732" y="161"/>
                    <a:pt x="720" y="136"/>
                  </a:cubicBezTo>
                  <a:cubicBezTo>
                    <a:pt x="687" y="39"/>
                    <a:pt x="618" y="0"/>
                    <a:pt x="5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6" name="Google Shape;3436;p16"/>
            <p:cNvSpPr/>
            <p:nvPr/>
          </p:nvSpPr>
          <p:spPr>
            <a:xfrm>
              <a:off x="723950" y="2938275"/>
              <a:ext cx="18625" cy="15675"/>
            </a:xfrm>
            <a:custGeom>
              <a:rect b="b" l="l" r="r" t="t"/>
              <a:pathLst>
                <a:path extrusionOk="0" h="627" w="745">
                  <a:moveTo>
                    <a:pt x="355" y="0"/>
                  </a:moveTo>
                  <a:cubicBezTo>
                    <a:pt x="73" y="0"/>
                    <a:pt x="1" y="624"/>
                    <a:pt x="337" y="624"/>
                  </a:cubicBezTo>
                  <a:cubicBezTo>
                    <a:pt x="348" y="626"/>
                    <a:pt x="360" y="626"/>
                    <a:pt x="371" y="626"/>
                  </a:cubicBezTo>
                  <a:cubicBezTo>
                    <a:pt x="580" y="626"/>
                    <a:pt x="745" y="413"/>
                    <a:pt x="662" y="212"/>
                  </a:cubicBezTo>
                  <a:cubicBezTo>
                    <a:pt x="649" y="187"/>
                    <a:pt x="637" y="162"/>
                    <a:pt x="624" y="137"/>
                  </a:cubicBezTo>
                  <a:cubicBezTo>
                    <a:pt x="574" y="74"/>
                    <a:pt x="499" y="24"/>
                    <a:pt x="424" y="12"/>
                  </a:cubicBezTo>
                  <a:cubicBezTo>
                    <a:pt x="400" y="4"/>
                    <a:pt x="377" y="0"/>
                    <a:pt x="3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7" name="Google Shape;3437;p16"/>
            <p:cNvSpPr/>
            <p:nvPr/>
          </p:nvSpPr>
          <p:spPr>
            <a:xfrm>
              <a:off x="879200" y="2921200"/>
              <a:ext cx="17075" cy="15300"/>
            </a:xfrm>
            <a:custGeom>
              <a:rect b="b" l="l" r="r" t="t"/>
              <a:pathLst>
                <a:path extrusionOk="0" h="612" w="683">
                  <a:moveTo>
                    <a:pt x="326" y="1"/>
                  </a:moveTo>
                  <a:cubicBezTo>
                    <a:pt x="183" y="1"/>
                    <a:pt x="44" y="96"/>
                    <a:pt x="13" y="258"/>
                  </a:cubicBezTo>
                  <a:cubicBezTo>
                    <a:pt x="0" y="332"/>
                    <a:pt x="25" y="420"/>
                    <a:pt x="75" y="482"/>
                  </a:cubicBezTo>
                  <a:cubicBezTo>
                    <a:pt x="125" y="557"/>
                    <a:pt x="200" y="595"/>
                    <a:pt x="275" y="607"/>
                  </a:cubicBezTo>
                  <a:cubicBezTo>
                    <a:pt x="292" y="610"/>
                    <a:pt x="309" y="611"/>
                    <a:pt x="325" y="611"/>
                  </a:cubicBezTo>
                  <a:cubicBezTo>
                    <a:pt x="536" y="611"/>
                    <a:pt x="682" y="392"/>
                    <a:pt x="613" y="195"/>
                  </a:cubicBezTo>
                  <a:cubicBezTo>
                    <a:pt x="600" y="170"/>
                    <a:pt x="588" y="145"/>
                    <a:pt x="575" y="120"/>
                  </a:cubicBezTo>
                  <a:cubicBezTo>
                    <a:pt x="508" y="38"/>
                    <a:pt x="416" y="1"/>
                    <a:pt x="3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8" name="Google Shape;3438;p16"/>
            <p:cNvSpPr/>
            <p:nvPr/>
          </p:nvSpPr>
          <p:spPr>
            <a:xfrm>
              <a:off x="806400" y="2905825"/>
              <a:ext cx="18975" cy="15625"/>
            </a:xfrm>
            <a:custGeom>
              <a:rect b="b" l="l" r="r" t="t"/>
              <a:pathLst>
                <a:path extrusionOk="0" h="625" w="759">
                  <a:moveTo>
                    <a:pt x="385" y="1"/>
                  </a:moveTo>
                  <a:cubicBezTo>
                    <a:pt x="282" y="1"/>
                    <a:pt x="178" y="51"/>
                    <a:pt x="113" y="148"/>
                  </a:cubicBezTo>
                  <a:cubicBezTo>
                    <a:pt x="1" y="348"/>
                    <a:pt x="126" y="598"/>
                    <a:pt x="350" y="623"/>
                  </a:cubicBezTo>
                  <a:cubicBezTo>
                    <a:pt x="362" y="624"/>
                    <a:pt x="373" y="624"/>
                    <a:pt x="385" y="624"/>
                  </a:cubicBezTo>
                  <a:cubicBezTo>
                    <a:pt x="594" y="624"/>
                    <a:pt x="759" y="412"/>
                    <a:pt x="688" y="210"/>
                  </a:cubicBezTo>
                  <a:cubicBezTo>
                    <a:pt x="675" y="185"/>
                    <a:pt x="663" y="160"/>
                    <a:pt x="638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9" name="Google Shape;3439;p16"/>
            <p:cNvSpPr/>
            <p:nvPr/>
          </p:nvSpPr>
          <p:spPr>
            <a:xfrm>
              <a:off x="827075" y="2979950"/>
              <a:ext cx="17775" cy="15875"/>
            </a:xfrm>
            <a:custGeom>
              <a:rect b="b" l="l" r="r" t="t"/>
              <a:pathLst>
                <a:path extrusionOk="0" h="635" w="711">
                  <a:moveTo>
                    <a:pt x="347" y="0"/>
                  </a:moveTo>
                  <a:cubicBezTo>
                    <a:pt x="206" y="0"/>
                    <a:pt x="67" y="96"/>
                    <a:pt x="36" y="257"/>
                  </a:cubicBezTo>
                  <a:cubicBezTo>
                    <a:pt x="1" y="457"/>
                    <a:pt x="142" y="634"/>
                    <a:pt x="335" y="634"/>
                  </a:cubicBezTo>
                  <a:cubicBezTo>
                    <a:pt x="348" y="634"/>
                    <a:pt x="360" y="633"/>
                    <a:pt x="373" y="632"/>
                  </a:cubicBezTo>
                  <a:cubicBezTo>
                    <a:pt x="586" y="607"/>
                    <a:pt x="711" y="382"/>
                    <a:pt x="623" y="194"/>
                  </a:cubicBezTo>
                  <a:cubicBezTo>
                    <a:pt x="623" y="169"/>
                    <a:pt x="611" y="144"/>
                    <a:pt x="586" y="119"/>
                  </a:cubicBezTo>
                  <a:cubicBezTo>
                    <a:pt x="523" y="38"/>
                    <a:pt x="435" y="0"/>
                    <a:pt x="3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0" name="Google Shape;3440;p16"/>
            <p:cNvSpPr/>
            <p:nvPr/>
          </p:nvSpPr>
          <p:spPr>
            <a:xfrm>
              <a:off x="760600" y="2961225"/>
              <a:ext cx="18000" cy="14100"/>
            </a:xfrm>
            <a:custGeom>
              <a:rect b="b" l="l" r="r" t="t"/>
              <a:pathLst>
                <a:path extrusionOk="0" h="564" w="720">
                  <a:moveTo>
                    <a:pt x="400" y="1"/>
                  </a:moveTo>
                  <a:cubicBezTo>
                    <a:pt x="188" y="1"/>
                    <a:pt x="0" y="225"/>
                    <a:pt x="120" y="456"/>
                  </a:cubicBezTo>
                  <a:cubicBezTo>
                    <a:pt x="184" y="531"/>
                    <a:pt x="266" y="563"/>
                    <a:pt x="347" y="563"/>
                  </a:cubicBezTo>
                  <a:cubicBezTo>
                    <a:pt x="535" y="563"/>
                    <a:pt x="719" y="387"/>
                    <a:pt x="658" y="169"/>
                  </a:cubicBezTo>
                  <a:cubicBezTo>
                    <a:pt x="645" y="144"/>
                    <a:pt x="633" y="119"/>
                    <a:pt x="620" y="94"/>
                  </a:cubicBezTo>
                  <a:cubicBezTo>
                    <a:pt x="552" y="29"/>
                    <a:pt x="474" y="1"/>
                    <a:pt x="4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1" name="Google Shape;3441;p16"/>
            <p:cNvSpPr/>
            <p:nvPr/>
          </p:nvSpPr>
          <p:spPr>
            <a:xfrm>
              <a:off x="729575" y="2889350"/>
              <a:ext cx="19775" cy="15800"/>
            </a:xfrm>
            <a:custGeom>
              <a:rect b="b" l="l" r="r" t="t"/>
              <a:pathLst>
                <a:path extrusionOk="0" h="632" w="791">
                  <a:moveTo>
                    <a:pt x="412" y="1"/>
                  </a:moveTo>
                  <a:cubicBezTo>
                    <a:pt x="201" y="1"/>
                    <a:pt x="1" y="223"/>
                    <a:pt x="124" y="469"/>
                  </a:cubicBezTo>
                  <a:cubicBezTo>
                    <a:pt x="188" y="583"/>
                    <a:pt x="290" y="632"/>
                    <a:pt x="392" y="632"/>
                  </a:cubicBezTo>
                  <a:cubicBezTo>
                    <a:pt x="591" y="632"/>
                    <a:pt x="790" y="447"/>
                    <a:pt x="699" y="207"/>
                  </a:cubicBezTo>
                  <a:cubicBezTo>
                    <a:pt x="687" y="182"/>
                    <a:pt x="674" y="157"/>
                    <a:pt x="662" y="132"/>
                  </a:cubicBezTo>
                  <a:cubicBezTo>
                    <a:pt x="592" y="40"/>
                    <a:pt x="501" y="1"/>
                    <a:pt x="4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2" name="Google Shape;3442;p16"/>
            <p:cNvSpPr/>
            <p:nvPr/>
          </p:nvSpPr>
          <p:spPr>
            <a:xfrm>
              <a:off x="848375" y="2845625"/>
              <a:ext cx="18500" cy="14650"/>
            </a:xfrm>
            <a:custGeom>
              <a:rect b="b" l="l" r="r" t="t"/>
              <a:pathLst>
                <a:path extrusionOk="0" h="586" w="740">
                  <a:moveTo>
                    <a:pt x="406" y="1"/>
                  </a:moveTo>
                  <a:cubicBezTo>
                    <a:pt x="195" y="1"/>
                    <a:pt x="1" y="225"/>
                    <a:pt x="121" y="456"/>
                  </a:cubicBezTo>
                  <a:cubicBezTo>
                    <a:pt x="171" y="531"/>
                    <a:pt x="246" y="569"/>
                    <a:pt x="334" y="581"/>
                  </a:cubicBezTo>
                  <a:cubicBezTo>
                    <a:pt x="350" y="584"/>
                    <a:pt x="367" y="585"/>
                    <a:pt x="383" y="585"/>
                  </a:cubicBezTo>
                  <a:cubicBezTo>
                    <a:pt x="585" y="585"/>
                    <a:pt x="739" y="377"/>
                    <a:pt x="658" y="169"/>
                  </a:cubicBezTo>
                  <a:cubicBezTo>
                    <a:pt x="646" y="144"/>
                    <a:pt x="633" y="119"/>
                    <a:pt x="621" y="94"/>
                  </a:cubicBezTo>
                  <a:cubicBezTo>
                    <a:pt x="556" y="29"/>
                    <a:pt x="480" y="1"/>
                    <a:pt x="4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3" name="Google Shape;3443;p16"/>
            <p:cNvSpPr/>
            <p:nvPr/>
          </p:nvSpPr>
          <p:spPr>
            <a:xfrm>
              <a:off x="919500" y="2860075"/>
              <a:ext cx="18525" cy="15800"/>
            </a:xfrm>
            <a:custGeom>
              <a:rect b="b" l="l" r="r" t="t"/>
              <a:pathLst>
                <a:path extrusionOk="0" h="632" w="741">
                  <a:moveTo>
                    <a:pt x="327" y="1"/>
                  </a:moveTo>
                  <a:cubicBezTo>
                    <a:pt x="181" y="1"/>
                    <a:pt x="36" y="102"/>
                    <a:pt x="13" y="278"/>
                  </a:cubicBezTo>
                  <a:cubicBezTo>
                    <a:pt x="0" y="353"/>
                    <a:pt x="25" y="441"/>
                    <a:pt x="75" y="503"/>
                  </a:cubicBezTo>
                  <a:cubicBezTo>
                    <a:pt x="125" y="566"/>
                    <a:pt x="200" y="616"/>
                    <a:pt x="275" y="628"/>
                  </a:cubicBezTo>
                  <a:cubicBezTo>
                    <a:pt x="291" y="630"/>
                    <a:pt x="306" y="631"/>
                    <a:pt x="320" y="631"/>
                  </a:cubicBezTo>
                  <a:cubicBezTo>
                    <a:pt x="571" y="631"/>
                    <a:pt x="740" y="341"/>
                    <a:pt x="575" y="128"/>
                  </a:cubicBezTo>
                  <a:cubicBezTo>
                    <a:pt x="512" y="41"/>
                    <a:pt x="420" y="1"/>
                    <a:pt x="3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4" name="Google Shape;3444;p16"/>
            <p:cNvSpPr/>
            <p:nvPr/>
          </p:nvSpPr>
          <p:spPr>
            <a:xfrm>
              <a:off x="950125" y="2937000"/>
              <a:ext cx="19075" cy="15025"/>
            </a:xfrm>
            <a:custGeom>
              <a:rect b="b" l="l" r="r" t="t"/>
              <a:pathLst>
                <a:path extrusionOk="0" h="601" w="763">
                  <a:moveTo>
                    <a:pt x="400" y="0"/>
                  </a:moveTo>
                  <a:cubicBezTo>
                    <a:pt x="50" y="25"/>
                    <a:pt x="0" y="500"/>
                    <a:pt x="337" y="600"/>
                  </a:cubicBezTo>
                  <a:cubicBezTo>
                    <a:pt x="687" y="600"/>
                    <a:pt x="762" y="100"/>
                    <a:pt x="4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5" name="Google Shape;3445;p16"/>
            <p:cNvSpPr/>
            <p:nvPr/>
          </p:nvSpPr>
          <p:spPr>
            <a:xfrm>
              <a:off x="908875" y="2984300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7" y="0"/>
                  </a:moveTo>
                  <a:cubicBezTo>
                    <a:pt x="311" y="0"/>
                    <a:pt x="274" y="6"/>
                    <a:pt x="238" y="20"/>
                  </a:cubicBezTo>
                  <a:cubicBezTo>
                    <a:pt x="75" y="83"/>
                    <a:pt x="0" y="258"/>
                    <a:pt x="63" y="420"/>
                  </a:cubicBezTo>
                  <a:cubicBezTo>
                    <a:pt x="111" y="544"/>
                    <a:pt x="224" y="617"/>
                    <a:pt x="347" y="617"/>
                  </a:cubicBezTo>
                  <a:cubicBezTo>
                    <a:pt x="385" y="617"/>
                    <a:pt x="424" y="610"/>
                    <a:pt x="463" y="595"/>
                  </a:cubicBezTo>
                  <a:cubicBezTo>
                    <a:pt x="625" y="533"/>
                    <a:pt x="700" y="358"/>
                    <a:pt x="638" y="195"/>
                  </a:cubicBezTo>
                  <a:cubicBezTo>
                    <a:pt x="589" y="79"/>
                    <a:pt x="473" y="0"/>
                    <a:pt x="3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6" name="Google Shape;3446;p16"/>
            <p:cNvSpPr/>
            <p:nvPr/>
          </p:nvSpPr>
          <p:spPr>
            <a:xfrm>
              <a:off x="740525" y="2856800"/>
              <a:ext cx="18500" cy="13775"/>
            </a:xfrm>
            <a:custGeom>
              <a:rect b="b" l="l" r="r" t="t"/>
              <a:pathLst>
                <a:path extrusionOk="0" h="551" w="740">
                  <a:moveTo>
                    <a:pt x="356" y="0"/>
                  </a:moveTo>
                  <a:cubicBezTo>
                    <a:pt x="176" y="0"/>
                    <a:pt x="0" y="158"/>
                    <a:pt x="49" y="384"/>
                  </a:cubicBezTo>
                  <a:cubicBezTo>
                    <a:pt x="74" y="503"/>
                    <a:pt x="168" y="551"/>
                    <a:pt x="275" y="551"/>
                  </a:cubicBezTo>
                  <a:cubicBezTo>
                    <a:pt x="483" y="551"/>
                    <a:pt x="739" y="366"/>
                    <a:pt x="624" y="159"/>
                  </a:cubicBezTo>
                  <a:cubicBezTo>
                    <a:pt x="557" y="48"/>
                    <a:pt x="456" y="0"/>
                    <a:pt x="3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7" name="Google Shape;3447;p16"/>
            <p:cNvSpPr/>
            <p:nvPr/>
          </p:nvSpPr>
          <p:spPr>
            <a:xfrm>
              <a:off x="860175" y="2810250"/>
              <a:ext cx="18700" cy="13775"/>
            </a:xfrm>
            <a:custGeom>
              <a:rect b="b" l="l" r="r" t="t"/>
              <a:pathLst>
                <a:path extrusionOk="0" h="551" w="748">
                  <a:moveTo>
                    <a:pt x="357" y="0"/>
                  </a:moveTo>
                  <a:cubicBezTo>
                    <a:pt x="176" y="0"/>
                    <a:pt x="1" y="158"/>
                    <a:pt x="49" y="384"/>
                  </a:cubicBezTo>
                  <a:cubicBezTo>
                    <a:pt x="74" y="503"/>
                    <a:pt x="170" y="551"/>
                    <a:pt x="278" y="551"/>
                  </a:cubicBezTo>
                  <a:cubicBezTo>
                    <a:pt x="489" y="551"/>
                    <a:pt x="748" y="366"/>
                    <a:pt x="624" y="159"/>
                  </a:cubicBezTo>
                  <a:cubicBezTo>
                    <a:pt x="557" y="48"/>
                    <a:pt x="456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8" name="Google Shape;3448;p16"/>
            <p:cNvSpPr/>
            <p:nvPr/>
          </p:nvSpPr>
          <p:spPr>
            <a:xfrm>
              <a:off x="779250" y="2836100"/>
              <a:ext cx="17700" cy="14800"/>
            </a:xfrm>
            <a:custGeom>
              <a:rect b="b" l="l" r="r" t="t"/>
              <a:pathLst>
                <a:path extrusionOk="0" h="592" w="708">
                  <a:moveTo>
                    <a:pt x="389" y="1"/>
                  </a:moveTo>
                  <a:cubicBezTo>
                    <a:pt x="188" y="1"/>
                    <a:pt x="0" y="203"/>
                    <a:pt x="99" y="437"/>
                  </a:cubicBezTo>
                  <a:cubicBezTo>
                    <a:pt x="149" y="512"/>
                    <a:pt x="224" y="575"/>
                    <a:pt x="312" y="587"/>
                  </a:cubicBezTo>
                  <a:cubicBezTo>
                    <a:pt x="329" y="590"/>
                    <a:pt x="346" y="592"/>
                    <a:pt x="363" y="592"/>
                  </a:cubicBezTo>
                  <a:cubicBezTo>
                    <a:pt x="553" y="592"/>
                    <a:pt x="708" y="407"/>
                    <a:pt x="662" y="212"/>
                  </a:cubicBezTo>
                  <a:cubicBezTo>
                    <a:pt x="662" y="200"/>
                    <a:pt x="649" y="187"/>
                    <a:pt x="649" y="175"/>
                  </a:cubicBezTo>
                  <a:cubicBezTo>
                    <a:pt x="637" y="137"/>
                    <a:pt x="624" y="125"/>
                    <a:pt x="612" y="100"/>
                  </a:cubicBezTo>
                  <a:cubicBezTo>
                    <a:pt x="546" y="31"/>
                    <a:pt x="466" y="1"/>
                    <a:pt x="3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9" name="Google Shape;3449;p16"/>
            <p:cNvSpPr/>
            <p:nvPr/>
          </p:nvSpPr>
          <p:spPr>
            <a:xfrm>
              <a:off x="1055700" y="2928975"/>
              <a:ext cx="16725" cy="14975"/>
            </a:xfrm>
            <a:custGeom>
              <a:rect b="b" l="l" r="r" t="t"/>
              <a:pathLst>
                <a:path extrusionOk="0" h="599" w="669">
                  <a:moveTo>
                    <a:pt x="340" y="0"/>
                  </a:moveTo>
                  <a:cubicBezTo>
                    <a:pt x="253" y="0"/>
                    <a:pt x="166" y="35"/>
                    <a:pt x="101" y="109"/>
                  </a:cubicBezTo>
                  <a:cubicBezTo>
                    <a:pt x="1" y="246"/>
                    <a:pt x="26" y="434"/>
                    <a:pt x="151" y="546"/>
                  </a:cubicBezTo>
                  <a:lnTo>
                    <a:pt x="151" y="534"/>
                  </a:lnTo>
                  <a:cubicBezTo>
                    <a:pt x="210" y="579"/>
                    <a:pt x="276" y="599"/>
                    <a:pt x="341" y="599"/>
                  </a:cubicBezTo>
                  <a:cubicBezTo>
                    <a:pt x="510" y="599"/>
                    <a:pt x="669" y="461"/>
                    <a:pt x="651" y="271"/>
                  </a:cubicBezTo>
                  <a:cubicBezTo>
                    <a:pt x="627" y="99"/>
                    <a:pt x="485" y="0"/>
                    <a:pt x="3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0" name="Google Shape;3450;p16"/>
            <p:cNvSpPr/>
            <p:nvPr/>
          </p:nvSpPr>
          <p:spPr>
            <a:xfrm>
              <a:off x="1095075" y="2906450"/>
              <a:ext cx="18975" cy="15625"/>
            </a:xfrm>
            <a:custGeom>
              <a:rect b="b" l="l" r="r" t="t"/>
              <a:pathLst>
                <a:path extrusionOk="0" h="625" w="759">
                  <a:moveTo>
                    <a:pt x="393" y="1"/>
                  </a:moveTo>
                  <a:cubicBezTo>
                    <a:pt x="288" y="1"/>
                    <a:pt x="184" y="51"/>
                    <a:pt x="125" y="148"/>
                  </a:cubicBezTo>
                  <a:cubicBezTo>
                    <a:pt x="1" y="348"/>
                    <a:pt x="125" y="598"/>
                    <a:pt x="350" y="623"/>
                  </a:cubicBezTo>
                  <a:cubicBezTo>
                    <a:pt x="363" y="624"/>
                    <a:pt x="375" y="624"/>
                    <a:pt x="386" y="624"/>
                  </a:cubicBezTo>
                  <a:cubicBezTo>
                    <a:pt x="605" y="624"/>
                    <a:pt x="759" y="412"/>
                    <a:pt x="688" y="210"/>
                  </a:cubicBezTo>
                  <a:cubicBezTo>
                    <a:pt x="675" y="185"/>
                    <a:pt x="663" y="160"/>
                    <a:pt x="650" y="135"/>
                  </a:cubicBezTo>
                  <a:cubicBezTo>
                    <a:pt x="590" y="45"/>
                    <a:pt x="492" y="1"/>
                    <a:pt x="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1" name="Google Shape;3451;p16"/>
            <p:cNvSpPr/>
            <p:nvPr/>
          </p:nvSpPr>
          <p:spPr>
            <a:xfrm>
              <a:off x="1023975" y="2892800"/>
              <a:ext cx="19675" cy="15800"/>
            </a:xfrm>
            <a:custGeom>
              <a:rect b="b" l="l" r="r" t="t"/>
              <a:pathLst>
                <a:path extrusionOk="0" h="632" w="787">
                  <a:moveTo>
                    <a:pt x="408" y="0"/>
                  </a:moveTo>
                  <a:cubicBezTo>
                    <a:pt x="198" y="0"/>
                    <a:pt x="1" y="222"/>
                    <a:pt x="133" y="469"/>
                  </a:cubicBezTo>
                  <a:cubicBezTo>
                    <a:pt x="192" y="583"/>
                    <a:pt x="291" y="631"/>
                    <a:pt x="391" y="631"/>
                  </a:cubicBezTo>
                  <a:cubicBezTo>
                    <a:pt x="587" y="631"/>
                    <a:pt x="786" y="446"/>
                    <a:pt x="695" y="206"/>
                  </a:cubicBezTo>
                  <a:cubicBezTo>
                    <a:pt x="683" y="181"/>
                    <a:pt x="670" y="156"/>
                    <a:pt x="658" y="131"/>
                  </a:cubicBezTo>
                  <a:cubicBezTo>
                    <a:pt x="588" y="39"/>
                    <a:pt x="497" y="0"/>
                    <a:pt x="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2" name="Google Shape;3452;p16"/>
            <p:cNvSpPr/>
            <p:nvPr/>
          </p:nvSpPr>
          <p:spPr>
            <a:xfrm>
              <a:off x="1035900" y="2851000"/>
              <a:ext cx="16400" cy="15675"/>
            </a:xfrm>
            <a:custGeom>
              <a:rect b="b" l="l" r="r" t="t"/>
              <a:pathLst>
                <a:path extrusionOk="0" h="627" w="656">
                  <a:moveTo>
                    <a:pt x="329" y="1"/>
                  </a:moveTo>
                  <a:cubicBezTo>
                    <a:pt x="160" y="1"/>
                    <a:pt x="0" y="146"/>
                    <a:pt x="18" y="341"/>
                  </a:cubicBezTo>
                  <a:cubicBezTo>
                    <a:pt x="42" y="521"/>
                    <a:pt x="187" y="627"/>
                    <a:pt x="335" y="627"/>
                  </a:cubicBezTo>
                  <a:cubicBezTo>
                    <a:pt x="424" y="627"/>
                    <a:pt x="515" y="588"/>
                    <a:pt x="580" y="504"/>
                  </a:cubicBezTo>
                  <a:cubicBezTo>
                    <a:pt x="630" y="441"/>
                    <a:pt x="655" y="354"/>
                    <a:pt x="643" y="279"/>
                  </a:cubicBezTo>
                  <a:cubicBezTo>
                    <a:pt x="643" y="254"/>
                    <a:pt x="630" y="229"/>
                    <a:pt x="630" y="204"/>
                  </a:cubicBezTo>
                  <a:cubicBezTo>
                    <a:pt x="605" y="154"/>
                    <a:pt x="568" y="104"/>
                    <a:pt x="530" y="79"/>
                  </a:cubicBezTo>
                  <a:cubicBezTo>
                    <a:pt x="469" y="25"/>
                    <a:pt x="398" y="1"/>
                    <a:pt x="3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3" name="Google Shape;3453;p16"/>
            <p:cNvSpPr/>
            <p:nvPr/>
          </p:nvSpPr>
          <p:spPr>
            <a:xfrm>
              <a:off x="1072900" y="2850100"/>
              <a:ext cx="18975" cy="15750"/>
            </a:xfrm>
            <a:custGeom>
              <a:rect b="b" l="l" r="r" t="t"/>
              <a:pathLst>
                <a:path extrusionOk="0" h="630" w="759">
                  <a:moveTo>
                    <a:pt x="380" y="1"/>
                  </a:moveTo>
                  <a:cubicBezTo>
                    <a:pt x="278" y="1"/>
                    <a:pt x="176" y="51"/>
                    <a:pt x="113" y="152"/>
                  </a:cubicBezTo>
                  <a:cubicBezTo>
                    <a:pt x="0" y="340"/>
                    <a:pt x="113" y="590"/>
                    <a:pt x="350" y="627"/>
                  </a:cubicBezTo>
                  <a:cubicBezTo>
                    <a:pt x="362" y="628"/>
                    <a:pt x="373" y="629"/>
                    <a:pt x="384" y="629"/>
                  </a:cubicBezTo>
                  <a:cubicBezTo>
                    <a:pt x="594" y="629"/>
                    <a:pt x="758" y="416"/>
                    <a:pt x="675" y="202"/>
                  </a:cubicBezTo>
                  <a:cubicBezTo>
                    <a:pt x="663" y="177"/>
                    <a:pt x="650" y="152"/>
                    <a:pt x="638" y="140"/>
                  </a:cubicBezTo>
                  <a:cubicBezTo>
                    <a:pt x="576" y="48"/>
                    <a:pt x="478" y="1"/>
                    <a:pt x="3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4" name="Google Shape;3454;p16"/>
            <p:cNvSpPr/>
            <p:nvPr/>
          </p:nvSpPr>
          <p:spPr>
            <a:xfrm>
              <a:off x="1109125" y="2871200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7" y="0"/>
                  </a:moveTo>
                  <a:cubicBezTo>
                    <a:pt x="311" y="0"/>
                    <a:pt x="274" y="7"/>
                    <a:pt x="238" y="21"/>
                  </a:cubicBezTo>
                  <a:cubicBezTo>
                    <a:pt x="76" y="83"/>
                    <a:pt x="1" y="271"/>
                    <a:pt x="63" y="420"/>
                  </a:cubicBezTo>
                  <a:cubicBezTo>
                    <a:pt x="111" y="544"/>
                    <a:pt x="224" y="617"/>
                    <a:pt x="347" y="617"/>
                  </a:cubicBezTo>
                  <a:cubicBezTo>
                    <a:pt x="385" y="617"/>
                    <a:pt x="425" y="610"/>
                    <a:pt x="463" y="595"/>
                  </a:cubicBezTo>
                  <a:cubicBezTo>
                    <a:pt x="626" y="533"/>
                    <a:pt x="701" y="358"/>
                    <a:pt x="638" y="196"/>
                  </a:cubicBezTo>
                  <a:cubicBezTo>
                    <a:pt x="590" y="79"/>
                    <a:pt x="473" y="0"/>
                    <a:pt x="3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5" name="Google Shape;3455;p16"/>
            <p:cNvSpPr/>
            <p:nvPr/>
          </p:nvSpPr>
          <p:spPr>
            <a:xfrm>
              <a:off x="1008650" y="2786250"/>
              <a:ext cx="20150" cy="15675"/>
            </a:xfrm>
            <a:custGeom>
              <a:rect b="b" l="l" r="r" t="t"/>
              <a:pathLst>
                <a:path extrusionOk="0" h="627" w="806">
                  <a:moveTo>
                    <a:pt x="418" y="1"/>
                  </a:moveTo>
                  <a:cubicBezTo>
                    <a:pt x="136" y="1"/>
                    <a:pt x="1" y="371"/>
                    <a:pt x="233" y="557"/>
                  </a:cubicBezTo>
                  <a:cubicBezTo>
                    <a:pt x="294" y="606"/>
                    <a:pt x="361" y="627"/>
                    <a:pt x="426" y="627"/>
                  </a:cubicBezTo>
                  <a:cubicBezTo>
                    <a:pt x="626" y="627"/>
                    <a:pt x="806" y="421"/>
                    <a:pt x="721" y="194"/>
                  </a:cubicBezTo>
                  <a:cubicBezTo>
                    <a:pt x="683" y="94"/>
                    <a:pt x="583" y="19"/>
                    <a:pt x="483" y="7"/>
                  </a:cubicBezTo>
                  <a:cubicBezTo>
                    <a:pt x="461" y="3"/>
                    <a:pt x="439" y="1"/>
                    <a:pt x="4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6" name="Google Shape;3456;p16"/>
            <p:cNvSpPr/>
            <p:nvPr/>
          </p:nvSpPr>
          <p:spPr>
            <a:xfrm>
              <a:off x="1051325" y="2773325"/>
              <a:ext cx="17275" cy="15800"/>
            </a:xfrm>
            <a:custGeom>
              <a:rect b="b" l="l" r="r" t="t"/>
              <a:pathLst>
                <a:path extrusionOk="0" h="632" w="691">
                  <a:moveTo>
                    <a:pt x="353" y="1"/>
                  </a:moveTo>
                  <a:cubicBezTo>
                    <a:pt x="264" y="1"/>
                    <a:pt x="175" y="40"/>
                    <a:pt x="113" y="124"/>
                  </a:cubicBezTo>
                  <a:cubicBezTo>
                    <a:pt x="1" y="262"/>
                    <a:pt x="26" y="449"/>
                    <a:pt x="151" y="561"/>
                  </a:cubicBezTo>
                  <a:cubicBezTo>
                    <a:pt x="213" y="610"/>
                    <a:pt x="283" y="632"/>
                    <a:pt x="351" y="632"/>
                  </a:cubicBezTo>
                  <a:cubicBezTo>
                    <a:pt x="528" y="632"/>
                    <a:pt x="690" y="485"/>
                    <a:pt x="663" y="287"/>
                  </a:cubicBezTo>
                  <a:cubicBezTo>
                    <a:pt x="648" y="107"/>
                    <a:pt x="501" y="1"/>
                    <a:pt x="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7" name="Google Shape;3457;p16"/>
            <p:cNvSpPr/>
            <p:nvPr/>
          </p:nvSpPr>
          <p:spPr>
            <a:xfrm>
              <a:off x="994800" y="2821650"/>
              <a:ext cx="18000" cy="15700"/>
            </a:xfrm>
            <a:custGeom>
              <a:rect b="b" l="l" r="r" t="t"/>
              <a:pathLst>
                <a:path extrusionOk="0" h="628" w="720">
                  <a:moveTo>
                    <a:pt x="384" y="0"/>
                  </a:moveTo>
                  <a:cubicBezTo>
                    <a:pt x="295" y="0"/>
                    <a:pt x="207" y="38"/>
                    <a:pt x="150" y="116"/>
                  </a:cubicBezTo>
                  <a:cubicBezTo>
                    <a:pt x="0" y="291"/>
                    <a:pt x="75" y="553"/>
                    <a:pt x="300" y="615"/>
                  </a:cubicBezTo>
                  <a:cubicBezTo>
                    <a:pt x="328" y="624"/>
                    <a:pt x="356" y="628"/>
                    <a:pt x="384" y="628"/>
                  </a:cubicBezTo>
                  <a:cubicBezTo>
                    <a:pt x="564" y="628"/>
                    <a:pt x="720" y="461"/>
                    <a:pt x="687" y="266"/>
                  </a:cubicBezTo>
                  <a:cubicBezTo>
                    <a:pt x="687" y="241"/>
                    <a:pt x="687" y="216"/>
                    <a:pt x="675" y="191"/>
                  </a:cubicBezTo>
                  <a:cubicBezTo>
                    <a:pt x="650" y="141"/>
                    <a:pt x="625" y="103"/>
                    <a:pt x="575" y="66"/>
                  </a:cubicBezTo>
                  <a:cubicBezTo>
                    <a:pt x="521" y="22"/>
                    <a:pt x="452" y="0"/>
                    <a:pt x="3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8" name="Google Shape;3458;p16"/>
            <p:cNvSpPr/>
            <p:nvPr/>
          </p:nvSpPr>
          <p:spPr>
            <a:xfrm>
              <a:off x="1080400" y="2810225"/>
              <a:ext cx="17500" cy="15325"/>
            </a:xfrm>
            <a:custGeom>
              <a:rect b="b" l="l" r="r" t="t"/>
              <a:pathLst>
                <a:path extrusionOk="0" h="613" w="700">
                  <a:moveTo>
                    <a:pt x="354" y="1"/>
                  </a:moveTo>
                  <a:cubicBezTo>
                    <a:pt x="315" y="1"/>
                    <a:pt x="276" y="8"/>
                    <a:pt x="238" y="23"/>
                  </a:cubicBezTo>
                  <a:cubicBezTo>
                    <a:pt x="88" y="85"/>
                    <a:pt x="0" y="260"/>
                    <a:pt x="63" y="410"/>
                  </a:cubicBezTo>
                  <a:cubicBezTo>
                    <a:pt x="112" y="539"/>
                    <a:pt x="233" y="613"/>
                    <a:pt x="361" y="613"/>
                  </a:cubicBezTo>
                  <a:cubicBezTo>
                    <a:pt x="395" y="613"/>
                    <a:pt x="429" y="608"/>
                    <a:pt x="463" y="598"/>
                  </a:cubicBezTo>
                  <a:cubicBezTo>
                    <a:pt x="625" y="535"/>
                    <a:pt x="700" y="348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9" name="Google Shape;3459;p16"/>
            <p:cNvSpPr/>
            <p:nvPr/>
          </p:nvSpPr>
          <p:spPr>
            <a:xfrm>
              <a:off x="1177375" y="2882200"/>
              <a:ext cx="18950" cy="13825"/>
            </a:xfrm>
            <a:custGeom>
              <a:rect b="b" l="l" r="r" t="t"/>
              <a:pathLst>
                <a:path extrusionOk="0" h="553" w="758">
                  <a:moveTo>
                    <a:pt x="531" y="1"/>
                  </a:moveTo>
                  <a:cubicBezTo>
                    <a:pt x="307" y="1"/>
                    <a:pt x="0" y="313"/>
                    <a:pt x="233" y="480"/>
                  </a:cubicBezTo>
                  <a:cubicBezTo>
                    <a:pt x="292" y="529"/>
                    <a:pt x="362" y="552"/>
                    <a:pt x="430" y="552"/>
                  </a:cubicBezTo>
                  <a:cubicBezTo>
                    <a:pt x="519" y="552"/>
                    <a:pt x="606" y="513"/>
                    <a:pt x="670" y="443"/>
                  </a:cubicBezTo>
                  <a:cubicBezTo>
                    <a:pt x="732" y="355"/>
                    <a:pt x="757" y="243"/>
                    <a:pt x="707" y="130"/>
                  </a:cubicBezTo>
                  <a:cubicBezTo>
                    <a:pt x="675" y="38"/>
                    <a:pt x="608" y="1"/>
                    <a:pt x="5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0" name="Google Shape;3460;p16"/>
            <p:cNvSpPr/>
            <p:nvPr/>
          </p:nvSpPr>
          <p:spPr>
            <a:xfrm>
              <a:off x="1151650" y="2812000"/>
              <a:ext cx="18400" cy="15650"/>
            </a:xfrm>
            <a:custGeom>
              <a:rect b="b" l="l" r="r" t="t"/>
              <a:pathLst>
                <a:path extrusionOk="0" h="626" w="736">
                  <a:moveTo>
                    <a:pt x="401" y="0"/>
                  </a:moveTo>
                  <a:cubicBezTo>
                    <a:pt x="189" y="0"/>
                    <a:pt x="1" y="236"/>
                    <a:pt x="124" y="464"/>
                  </a:cubicBezTo>
                  <a:cubicBezTo>
                    <a:pt x="185" y="576"/>
                    <a:pt x="288" y="626"/>
                    <a:pt x="391" y="626"/>
                  </a:cubicBezTo>
                  <a:cubicBezTo>
                    <a:pt x="563" y="626"/>
                    <a:pt x="735" y="488"/>
                    <a:pt x="712" y="277"/>
                  </a:cubicBezTo>
                  <a:cubicBezTo>
                    <a:pt x="712" y="252"/>
                    <a:pt x="699" y="227"/>
                    <a:pt x="687" y="202"/>
                  </a:cubicBezTo>
                  <a:cubicBezTo>
                    <a:pt x="674" y="152"/>
                    <a:pt x="637" y="102"/>
                    <a:pt x="599" y="77"/>
                  </a:cubicBezTo>
                  <a:cubicBezTo>
                    <a:pt x="537" y="23"/>
                    <a:pt x="468" y="0"/>
                    <a:pt x="4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1" name="Google Shape;3461;p16"/>
            <p:cNvSpPr/>
            <p:nvPr/>
          </p:nvSpPr>
          <p:spPr>
            <a:xfrm>
              <a:off x="1146300" y="2850525"/>
              <a:ext cx="17525" cy="15475"/>
            </a:xfrm>
            <a:custGeom>
              <a:rect b="b" l="l" r="r" t="t"/>
              <a:pathLst>
                <a:path extrusionOk="0" h="619" w="701">
                  <a:moveTo>
                    <a:pt x="355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2" y="539"/>
                    <a:pt x="229" y="618"/>
                    <a:pt x="354" y="618"/>
                  </a:cubicBezTo>
                  <a:cubicBezTo>
                    <a:pt x="390" y="618"/>
                    <a:pt x="427" y="612"/>
                    <a:pt x="463" y="598"/>
                  </a:cubicBezTo>
                  <a:cubicBezTo>
                    <a:pt x="626" y="535"/>
                    <a:pt x="701" y="360"/>
                    <a:pt x="638" y="198"/>
                  </a:cubicBezTo>
                  <a:cubicBezTo>
                    <a:pt x="591" y="74"/>
                    <a:pt x="478" y="1"/>
                    <a:pt x="3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2" name="Google Shape;3462;p16"/>
            <p:cNvSpPr/>
            <p:nvPr/>
          </p:nvSpPr>
          <p:spPr>
            <a:xfrm>
              <a:off x="1126625" y="2737900"/>
              <a:ext cx="16775" cy="14975"/>
            </a:xfrm>
            <a:custGeom>
              <a:rect b="b" l="l" r="r" t="t"/>
              <a:pathLst>
                <a:path extrusionOk="0" h="599" w="671">
                  <a:moveTo>
                    <a:pt x="315" y="1"/>
                  </a:moveTo>
                  <a:cubicBezTo>
                    <a:pt x="161" y="1"/>
                    <a:pt x="36" y="107"/>
                    <a:pt x="13" y="254"/>
                  </a:cubicBezTo>
                  <a:cubicBezTo>
                    <a:pt x="1" y="341"/>
                    <a:pt x="13" y="416"/>
                    <a:pt x="63" y="491"/>
                  </a:cubicBezTo>
                  <a:cubicBezTo>
                    <a:pt x="127" y="566"/>
                    <a:pt x="209" y="598"/>
                    <a:pt x="290" y="598"/>
                  </a:cubicBezTo>
                  <a:cubicBezTo>
                    <a:pt x="482" y="598"/>
                    <a:pt x="671" y="419"/>
                    <a:pt x="601" y="191"/>
                  </a:cubicBezTo>
                  <a:cubicBezTo>
                    <a:pt x="588" y="166"/>
                    <a:pt x="576" y="141"/>
                    <a:pt x="563" y="129"/>
                  </a:cubicBezTo>
                  <a:cubicBezTo>
                    <a:pt x="513" y="54"/>
                    <a:pt x="438" y="17"/>
                    <a:pt x="363" y="4"/>
                  </a:cubicBezTo>
                  <a:cubicBezTo>
                    <a:pt x="347" y="2"/>
                    <a:pt x="331" y="1"/>
                    <a:pt x="3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3" name="Google Shape;3463;p16"/>
            <p:cNvSpPr/>
            <p:nvPr/>
          </p:nvSpPr>
          <p:spPr>
            <a:xfrm>
              <a:off x="1111625" y="2787125"/>
              <a:ext cx="17525" cy="15475"/>
            </a:xfrm>
            <a:custGeom>
              <a:rect b="b" l="l" r="r" t="t"/>
              <a:pathLst>
                <a:path extrusionOk="0" h="619" w="701">
                  <a:moveTo>
                    <a:pt x="354" y="0"/>
                  </a:moveTo>
                  <a:cubicBezTo>
                    <a:pt x="316" y="0"/>
                    <a:pt x="277" y="7"/>
                    <a:pt x="238" y="22"/>
                  </a:cubicBezTo>
                  <a:cubicBezTo>
                    <a:pt x="88" y="84"/>
                    <a:pt x="1" y="259"/>
                    <a:pt x="63" y="422"/>
                  </a:cubicBezTo>
                  <a:cubicBezTo>
                    <a:pt x="111" y="546"/>
                    <a:pt x="224" y="619"/>
                    <a:pt x="347" y="619"/>
                  </a:cubicBezTo>
                  <a:cubicBezTo>
                    <a:pt x="385" y="619"/>
                    <a:pt x="425" y="612"/>
                    <a:pt x="463" y="597"/>
                  </a:cubicBezTo>
                  <a:cubicBezTo>
                    <a:pt x="626" y="534"/>
                    <a:pt x="701" y="359"/>
                    <a:pt x="638" y="197"/>
                  </a:cubicBezTo>
                  <a:cubicBezTo>
                    <a:pt x="591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4" name="Google Shape;3464;p16"/>
            <p:cNvSpPr/>
            <p:nvPr/>
          </p:nvSpPr>
          <p:spPr>
            <a:xfrm>
              <a:off x="981975" y="2952700"/>
              <a:ext cx="18975" cy="15600"/>
            </a:xfrm>
            <a:custGeom>
              <a:rect b="b" l="l" r="r" t="t"/>
              <a:pathLst>
                <a:path extrusionOk="0" h="624" w="759">
                  <a:moveTo>
                    <a:pt x="386" y="0"/>
                  </a:moveTo>
                  <a:cubicBezTo>
                    <a:pt x="282" y="0"/>
                    <a:pt x="178" y="50"/>
                    <a:pt x="113" y="147"/>
                  </a:cubicBezTo>
                  <a:cubicBezTo>
                    <a:pt x="1" y="347"/>
                    <a:pt x="113" y="597"/>
                    <a:pt x="351" y="622"/>
                  </a:cubicBezTo>
                  <a:cubicBezTo>
                    <a:pt x="362" y="623"/>
                    <a:pt x="374" y="624"/>
                    <a:pt x="385" y="624"/>
                  </a:cubicBezTo>
                  <a:cubicBezTo>
                    <a:pt x="594" y="624"/>
                    <a:pt x="758" y="411"/>
                    <a:pt x="676" y="210"/>
                  </a:cubicBezTo>
                  <a:cubicBezTo>
                    <a:pt x="663" y="185"/>
                    <a:pt x="651" y="160"/>
                    <a:pt x="638" y="135"/>
                  </a:cubicBezTo>
                  <a:cubicBezTo>
                    <a:pt x="578" y="44"/>
                    <a:pt x="482" y="0"/>
                    <a:pt x="3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5" name="Google Shape;3465;p16"/>
            <p:cNvSpPr/>
            <p:nvPr/>
          </p:nvSpPr>
          <p:spPr>
            <a:xfrm>
              <a:off x="987775" y="2912950"/>
              <a:ext cx="18275" cy="13850"/>
            </a:xfrm>
            <a:custGeom>
              <a:rect b="b" l="l" r="r" t="t"/>
              <a:pathLst>
                <a:path extrusionOk="0" h="554" w="731">
                  <a:moveTo>
                    <a:pt x="525" y="1"/>
                  </a:moveTo>
                  <a:cubicBezTo>
                    <a:pt x="301" y="1"/>
                    <a:pt x="0" y="312"/>
                    <a:pt x="231" y="488"/>
                  </a:cubicBezTo>
                  <a:cubicBezTo>
                    <a:pt x="285" y="531"/>
                    <a:pt x="354" y="553"/>
                    <a:pt x="423" y="553"/>
                  </a:cubicBezTo>
                  <a:cubicBezTo>
                    <a:pt x="513" y="553"/>
                    <a:pt x="605" y="515"/>
                    <a:pt x="668" y="438"/>
                  </a:cubicBezTo>
                  <a:cubicBezTo>
                    <a:pt x="718" y="375"/>
                    <a:pt x="731" y="288"/>
                    <a:pt x="731" y="213"/>
                  </a:cubicBezTo>
                  <a:cubicBezTo>
                    <a:pt x="731" y="188"/>
                    <a:pt x="718" y="163"/>
                    <a:pt x="706" y="138"/>
                  </a:cubicBezTo>
                  <a:cubicBezTo>
                    <a:pt x="673" y="40"/>
                    <a:pt x="604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6" name="Google Shape;3466;p16"/>
            <p:cNvSpPr/>
            <p:nvPr/>
          </p:nvSpPr>
          <p:spPr>
            <a:xfrm>
              <a:off x="954175" y="2888850"/>
              <a:ext cx="18975" cy="15725"/>
            </a:xfrm>
            <a:custGeom>
              <a:rect b="b" l="l" r="r" t="t"/>
              <a:pathLst>
                <a:path extrusionOk="0" h="629" w="759">
                  <a:moveTo>
                    <a:pt x="380" y="0"/>
                  </a:moveTo>
                  <a:cubicBezTo>
                    <a:pt x="279" y="0"/>
                    <a:pt x="176" y="50"/>
                    <a:pt x="113" y="152"/>
                  </a:cubicBezTo>
                  <a:cubicBezTo>
                    <a:pt x="0" y="339"/>
                    <a:pt x="125" y="589"/>
                    <a:pt x="350" y="627"/>
                  </a:cubicBezTo>
                  <a:cubicBezTo>
                    <a:pt x="362" y="628"/>
                    <a:pt x="373" y="629"/>
                    <a:pt x="385" y="629"/>
                  </a:cubicBezTo>
                  <a:cubicBezTo>
                    <a:pt x="594" y="629"/>
                    <a:pt x="758" y="415"/>
                    <a:pt x="675" y="202"/>
                  </a:cubicBezTo>
                  <a:cubicBezTo>
                    <a:pt x="675" y="177"/>
                    <a:pt x="663" y="152"/>
                    <a:pt x="638" y="139"/>
                  </a:cubicBezTo>
                  <a:cubicBezTo>
                    <a:pt x="576" y="47"/>
                    <a:pt x="479" y="0"/>
                    <a:pt x="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7" name="Google Shape;3467;p16"/>
            <p:cNvSpPr/>
            <p:nvPr/>
          </p:nvSpPr>
          <p:spPr>
            <a:xfrm>
              <a:off x="928875" y="2816950"/>
              <a:ext cx="20700" cy="15650"/>
            </a:xfrm>
            <a:custGeom>
              <a:rect b="b" l="l" r="r" t="t"/>
              <a:pathLst>
                <a:path extrusionOk="0" h="626" w="828">
                  <a:moveTo>
                    <a:pt x="420" y="1"/>
                  </a:moveTo>
                  <a:cubicBezTo>
                    <a:pt x="406" y="1"/>
                    <a:pt x="391" y="2"/>
                    <a:pt x="375" y="4"/>
                  </a:cubicBezTo>
                  <a:cubicBezTo>
                    <a:pt x="100" y="29"/>
                    <a:pt x="0" y="391"/>
                    <a:pt x="225" y="554"/>
                  </a:cubicBezTo>
                  <a:cubicBezTo>
                    <a:pt x="280" y="602"/>
                    <a:pt x="348" y="625"/>
                    <a:pt x="416" y="625"/>
                  </a:cubicBezTo>
                  <a:cubicBezTo>
                    <a:pt x="505" y="625"/>
                    <a:pt x="594" y="587"/>
                    <a:pt x="650" y="516"/>
                  </a:cubicBezTo>
                  <a:cubicBezTo>
                    <a:pt x="827" y="303"/>
                    <a:pt x="680" y="1"/>
                    <a:pt x="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8" name="Google Shape;3468;p16"/>
            <p:cNvSpPr/>
            <p:nvPr/>
          </p:nvSpPr>
          <p:spPr>
            <a:xfrm>
              <a:off x="958900" y="2847050"/>
              <a:ext cx="18575" cy="15725"/>
            </a:xfrm>
            <a:custGeom>
              <a:rect b="b" l="l" r="r" t="t"/>
              <a:pathLst>
                <a:path extrusionOk="0" h="629" w="743">
                  <a:moveTo>
                    <a:pt x="355" y="0"/>
                  </a:moveTo>
                  <a:cubicBezTo>
                    <a:pt x="73" y="0"/>
                    <a:pt x="0" y="624"/>
                    <a:pt x="336" y="624"/>
                  </a:cubicBezTo>
                  <a:cubicBezTo>
                    <a:pt x="352" y="627"/>
                    <a:pt x="368" y="628"/>
                    <a:pt x="384" y="628"/>
                  </a:cubicBezTo>
                  <a:cubicBezTo>
                    <a:pt x="586" y="628"/>
                    <a:pt x="743" y="409"/>
                    <a:pt x="661" y="212"/>
                  </a:cubicBezTo>
                  <a:cubicBezTo>
                    <a:pt x="649" y="187"/>
                    <a:pt x="636" y="162"/>
                    <a:pt x="624" y="137"/>
                  </a:cubicBezTo>
                  <a:cubicBezTo>
                    <a:pt x="574" y="74"/>
                    <a:pt x="499" y="24"/>
                    <a:pt x="424" y="12"/>
                  </a:cubicBezTo>
                  <a:cubicBezTo>
                    <a:pt x="400" y="4"/>
                    <a:pt x="376" y="0"/>
                    <a:pt x="3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9" name="Google Shape;3469;p16"/>
            <p:cNvSpPr/>
            <p:nvPr/>
          </p:nvSpPr>
          <p:spPr>
            <a:xfrm>
              <a:off x="1114450" y="2829975"/>
              <a:ext cx="16750" cy="15300"/>
            </a:xfrm>
            <a:custGeom>
              <a:rect b="b" l="l" r="r" t="t"/>
              <a:pathLst>
                <a:path extrusionOk="0" h="612" w="670">
                  <a:moveTo>
                    <a:pt x="324" y="1"/>
                  </a:moveTo>
                  <a:cubicBezTo>
                    <a:pt x="183" y="1"/>
                    <a:pt x="44" y="96"/>
                    <a:pt x="13" y="257"/>
                  </a:cubicBezTo>
                  <a:cubicBezTo>
                    <a:pt x="0" y="332"/>
                    <a:pt x="13" y="420"/>
                    <a:pt x="63" y="482"/>
                  </a:cubicBezTo>
                  <a:cubicBezTo>
                    <a:pt x="113" y="557"/>
                    <a:pt x="188" y="595"/>
                    <a:pt x="263" y="607"/>
                  </a:cubicBezTo>
                  <a:cubicBezTo>
                    <a:pt x="280" y="610"/>
                    <a:pt x="298" y="612"/>
                    <a:pt x="314" y="612"/>
                  </a:cubicBezTo>
                  <a:cubicBezTo>
                    <a:pt x="525" y="612"/>
                    <a:pt x="670" y="403"/>
                    <a:pt x="600" y="195"/>
                  </a:cubicBezTo>
                  <a:cubicBezTo>
                    <a:pt x="588" y="170"/>
                    <a:pt x="575" y="145"/>
                    <a:pt x="563" y="120"/>
                  </a:cubicBezTo>
                  <a:cubicBezTo>
                    <a:pt x="500" y="38"/>
                    <a:pt x="412" y="1"/>
                    <a:pt x="3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0" name="Google Shape;3470;p16"/>
            <p:cNvSpPr/>
            <p:nvPr/>
          </p:nvSpPr>
          <p:spPr>
            <a:xfrm>
              <a:off x="1041650" y="2814600"/>
              <a:ext cx="18650" cy="15675"/>
            </a:xfrm>
            <a:custGeom>
              <a:rect b="b" l="l" r="r" t="t"/>
              <a:pathLst>
                <a:path extrusionOk="0" h="627" w="746">
                  <a:moveTo>
                    <a:pt x="381" y="1"/>
                  </a:moveTo>
                  <a:cubicBezTo>
                    <a:pt x="276" y="1"/>
                    <a:pt x="171" y="51"/>
                    <a:pt x="113" y="148"/>
                  </a:cubicBezTo>
                  <a:cubicBezTo>
                    <a:pt x="1" y="348"/>
                    <a:pt x="113" y="598"/>
                    <a:pt x="338" y="623"/>
                  </a:cubicBezTo>
                  <a:cubicBezTo>
                    <a:pt x="355" y="625"/>
                    <a:pt x="371" y="626"/>
                    <a:pt x="387" y="626"/>
                  </a:cubicBezTo>
                  <a:cubicBezTo>
                    <a:pt x="599" y="626"/>
                    <a:pt x="745" y="408"/>
                    <a:pt x="675" y="210"/>
                  </a:cubicBezTo>
                  <a:cubicBezTo>
                    <a:pt x="663" y="185"/>
                    <a:pt x="650" y="160"/>
                    <a:pt x="638" y="135"/>
                  </a:cubicBezTo>
                  <a:cubicBezTo>
                    <a:pt x="577" y="45"/>
                    <a:pt x="479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1" name="Google Shape;3471;p16"/>
            <p:cNvSpPr/>
            <p:nvPr/>
          </p:nvSpPr>
          <p:spPr>
            <a:xfrm>
              <a:off x="1062025" y="2888925"/>
              <a:ext cx="18075" cy="15650"/>
            </a:xfrm>
            <a:custGeom>
              <a:rect b="b" l="l" r="r" t="t"/>
              <a:pathLst>
                <a:path extrusionOk="0" h="626" w="723">
                  <a:moveTo>
                    <a:pt x="341" y="1"/>
                  </a:moveTo>
                  <a:cubicBezTo>
                    <a:pt x="200" y="1"/>
                    <a:pt x="65" y="91"/>
                    <a:pt x="35" y="249"/>
                  </a:cubicBezTo>
                  <a:cubicBezTo>
                    <a:pt x="0" y="448"/>
                    <a:pt x="152" y="626"/>
                    <a:pt x="347" y="626"/>
                  </a:cubicBezTo>
                  <a:cubicBezTo>
                    <a:pt x="360" y="626"/>
                    <a:pt x="372" y="625"/>
                    <a:pt x="385" y="624"/>
                  </a:cubicBezTo>
                  <a:cubicBezTo>
                    <a:pt x="585" y="599"/>
                    <a:pt x="723" y="386"/>
                    <a:pt x="635" y="186"/>
                  </a:cubicBezTo>
                  <a:cubicBezTo>
                    <a:pt x="623" y="161"/>
                    <a:pt x="610" y="136"/>
                    <a:pt x="598" y="124"/>
                  </a:cubicBezTo>
                  <a:cubicBezTo>
                    <a:pt x="528" y="40"/>
                    <a:pt x="433" y="1"/>
                    <a:pt x="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2" name="Google Shape;3472;p16"/>
            <p:cNvSpPr/>
            <p:nvPr/>
          </p:nvSpPr>
          <p:spPr>
            <a:xfrm>
              <a:off x="995750" y="2870150"/>
              <a:ext cx="20200" cy="14150"/>
            </a:xfrm>
            <a:custGeom>
              <a:rect b="b" l="l" r="r" t="t"/>
              <a:pathLst>
                <a:path extrusionOk="0" h="566" w="808">
                  <a:moveTo>
                    <a:pt x="401" y="0"/>
                  </a:moveTo>
                  <a:cubicBezTo>
                    <a:pt x="192" y="0"/>
                    <a:pt x="1" y="218"/>
                    <a:pt x="112" y="450"/>
                  </a:cubicBezTo>
                  <a:cubicBezTo>
                    <a:pt x="153" y="532"/>
                    <a:pt x="222" y="566"/>
                    <a:pt x="298" y="566"/>
                  </a:cubicBezTo>
                  <a:cubicBezTo>
                    <a:pt x="523" y="566"/>
                    <a:pt x="808" y="274"/>
                    <a:pt x="612" y="88"/>
                  </a:cubicBezTo>
                  <a:cubicBezTo>
                    <a:pt x="547" y="26"/>
                    <a:pt x="473" y="0"/>
                    <a:pt x="4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3" name="Google Shape;3473;p16"/>
            <p:cNvSpPr/>
            <p:nvPr/>
          </p:nvSpPr>
          <p:spPr>
            <a:xfrm>
              <a:off x="964625" y="2798125"/>
              <a:ext cx="19650" cy="15800"/>
            </a:xfrm>
            <a:custGeom>
              <a:rect b="b" l="l" r="r" t="t"/>
              <a:pathLst>
                <a:path extrusionOk="0" h="632" w="786">
                  <a:moveTo>
                    <a:pt x="414" y="1"/>
                  </a:moveTo>
                  <a:cubicBezTo>
                    <a:pt x="203" y="1"/>
                    <a:pt x="0" y="223"/>
                    <a:pt x="132" y="469"/>
                  </a:cubicBezTo>
                  <a:cubicBezTo>
                    <a:pt x="196" y="583"/>
                    <a:pt x="296" y="632"/>
                    <a:pt x="396" y="632"/>
                  </a:cubicBezTo>
                  <a:cubicBezTo>
                    <a:pt x="592" y="632"/>
                    <a:pt x="786" y="447"/>
                    <a:pt x="695" y="207"/>
                  </a:cubicBezTo>
                  <a:cubicBezTo>
                    <a:pt x="682" y="182"/>
                    <a:pt x="670" y="157"/>
                    <a:pt x="657" y="132"/>
                  </a:cubicBezTo>
                  <a:cubicBezTo>
                    <a:pt x="591" y="40"/>
                    <a:pt x="502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4" name="Google Shape;3474;p16"/>
            <p:cNvSpPr/>
            <p:nvPr/>
          </p:nvSpPr>
          <p:spPr>
            <a:xfrm>
              <a:off x="1020725" y="2937800"/>
              <a:ext cx="16900" cy="15575"/>
            </a:xfrm>
            <a:custGeom>
              <a:rect b="b" l="l" r="r" t="t"/>
              <a:pathLst>
                <a:path extrusionOk="0" h="623" w="676">
                  <a:moveTo>
                    <a:pt x="324" y="1"/>
                  </a:moveTo>
                  <a:cubicBezTo>
                    <a:pt x="182" y="1"/>
                    <a:pt x="39" y="92"/>
                    <a:pt x="13" y="268"/>
                  </a:cubicBezTo>
                  <a:cubicBezTo>
                    <a:pt x="0" y="343"/>
                    <a:pt x="25" y="431"/>
                    <a:pt x="63" y="493"/>
                  </a:cubicBezTo>
                  <a:cubicBezTo>
                    <a:pt x="132" y="583"/>
                    <a:pt x="225" y="622"/>
                    <a:pt x="315" y="622"/>
                  </a:cubicBezTo>
                  <a:cubicBezTo>
                    <a:pt x="500" y="622"/>
                    <a:pt x="676" y="458"/>
                    <a:pt x="625" y="231"/>
                  </a:cubicBezTo>
                  <a:cubicBezTo>
                    <a:pt x="583" y="76"/>
                    <a:pt x="454" y="1"/>
                    <a:pt x="3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5" name="Google Shape;3475;p16"/>
            <p:cNvSpPr/>
            <p:nvPr/>
          </p:nvSpPr>
          <p:spPr>
            <a:xfrm>
              <a:off x="1084775" y="2753525"/>
              <a:ext cx="18150" cy="15550"/>
            </a:xfrm>
            <a:custGeom>
              <a:rect b="b" l="l" r="r" t="t"/>
              <a:pathLst>
                <a:path extrusionOk="0" h="622" w="726">
                  <a:moveTo>
                    <a:pt x="324" y="1"/>
                  </a:moveTo>
                  <a:cubicBezTo>
                    <a:pt x="179" y="1"/>
                    <a:pt x="35" y="99"/>
                    <a:pt x="13" y="266"/>
                  </a:cubicBezTo>
                  <a:cubicBezTo>
                    <a:pt x="0" y="354"/>
                    <a:pt x="25" y="429"/>
                    <a:pt x="75" y="491"/>
                  </a:cubicBezTo>
                  <a:cubicBezTo>
                    <a:pt x="125" y="566"/>
                    <a:pt x="188" y="604"/>
                    <a:pt x="275" y="616"/>
                  </a:cubicBezTo>
                  <a:cubicBezTo>
                    <a:pt x="295" y="620"/>
                    <a:pt x="314" y="622"/>
                    <a:pt x="333" y="622"/>
                  </a:cubicBezTo>
                  <a:cubicBezTo>
                    <a:pt x="575" y="622"/>
                    <a:pt x="726" y="338"/>
                    <a:pt x="575" y="129"/>
                  </a:cubicBezTo>
                  <a:cubicBezTo>
                    <a:pt x="512" y="41"/>
                    <a:pt x="418" y="1"/>
                    <a:pt x="3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6" name="Google Shape;3476;p16"/>
            <p:cNvSpPr/>
            <p:nvPr/>
          </p:nvSpPr>
          <p:spPr>
            <a:xfrm>
              <a:off x="1154750" y="2768950"/>
              <a:ext cx="18150" cy="15750"/>
            </a:xfrm>
            <a:custGeom>
              <a:rect b="b" l="l" r="r" t="t"/>
              <a:pathLst>
                <a:path extrusionOk="0" h="630" w="726">
                  <a:moveTo>
                    <a:pt x="333" y="0"/>
                  </a:moveTo>
                  <a:cubicBezTo>
                    <a:pt x="185" y="0"/>
                    <a:pt x="36" y="103"/>
                    <a:pt x="13" y="274"/>
                  </a:cubicBezTo>
                  <a:cubicBezTo>
                    <a:pt x="0" y="349"/>
                    <a:pt x="25" y="437"/>
                    <a:pt x="63" y="499"/>
                  </a:cubicBezTo>
                  <a:cubicBezTo>
                    <a:pt x="113" y="562"/>
                    <a:pt x="188" y="612"/>
                    <a:pt x="275" y="624"/>
                  </a:cubicBezTo>
                  <a:cubicBezTo>
                    <a:pt x="295" y="628"/>
                    <a:pt x="314" y="629"/>
                    <a:pt x="333" y="629"/>
                  </a:cubicBezTo>
                  <a:cubicBezTo>
                    <a:pt x="575" y="629"/>
                    <a:pt x="726" y="344"/>
                    <a:pt x="575" y="124"/>
                  </a:cubicBezTo>
                  <a:cubicBezTo>
                    <a:pt x="514" y="39"/>
                    <a:pt x="423" y="0"/>
                    <a:pt x="3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7" name="Google Shape;3477;p16"/>
            <p:cNvSpPr/>
            <p:nvPr/>
          </p:nvSpPr>
          <p:spPr>
            <a:xfrm>
              <a:off x="1185375" y="2845775"/>
              <a:ext cx="19075" cy="15325"/>
            </a:xfrm>
            <a:custGeom>
              <a:rect b="b" l="l" r="r" t="t"/>
              <a:pathLst>
                <a:path extrusionOk="0" h="613" w="763">
                  <a:moveTo>
                    <a:pt x="400" y="0"/>
                  </a:moveTo>
                  <a:cubicBezTo>
                    <a:pt x="50" y="25"/>
                    <a:pt x="0" y="513"/>
                    <a:pt x="337" y="613"/>
                  </a:cubicBezTo>
                  <a:lnTo>
                    <a:pt x="337" y="600"/>
                  </a:lnTo>
                  <a:cubicBezTo>
                    <a:pt x="687" y="600"/>
                    <a:pt x="762" y="100"/>
                    <a:pt x="4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8" name="Google Shape;3478;p16"/>
            <p:cNvSpPr/>
            <p:nvPr/>
          </p:nvSpPr>
          <p:spPr>
            <a:xfrm>
              <a:off x="1144125" y="2893050"/>
              <a:ext cx="17525" cy="15475"/>
            </a:xfrm>
            <a:custGeom>
              <a:rect b="b" l="l" r="r" t="t"/>
              <a:pathLst>
                <a:path extrusionOk="0" h="619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75" y="84"/>
                    <a:pt x="0" y="259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4" y="611"/>
                    <a:pt x="463" y="596"/>
                  </a:cubicBezTo>
                  <a:cubicBezTo>
                    <a:pt x="613" y="534"/>
                    <a:pt x="700" y="359"/>
                    <a:pt x="638" y="196"/>
                  </a:cubicBezTo>
                  <a:cubicBezTo>
                    <a:pt x="589" y="80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9" name="Google Shape;3479;p16"/>
            <p:cNvSpPr/>
            <p:nvPr/>
          </p:nvSpPr>
          <p:spPr>
            <a:xfrm>
              <a:off x="1012525" y="2984200"/>
              <a:ext cx="19125" cy="14475"/>
            </a:xfrm>
            <a:custGeom>
              <a:rect b="b" l="l" r="r" t="t"/>
              <a:pathLst>
                <a:path extrusionOk="0" h="579" w="765">
                  <a:moveTo>
                    <a:pt x="370" y="1"/>
                  </a:moveTo>
                  <a:cubicBezTo>
                    <a:pt x="177" y="1"/>
                    <a:pt x="1" y="189"/>
                    <a:pt x="66" y="412"/>
                  </a:cubicBezTo>
                  <a:cubicBezTo>
                    <a:pt x="91" y="530"/>
                    <a:pt x="187" y="578"/>
                    <a:pt x="295" y="578"/>
                  </a:cubicBezTo>
                  <a:cubicBezTo>
                    <a:pt x="506" y="578"/>
                    <a:pt x="765" y="394"/>
                    <a:pt x="641" y="187"/>
                  </a:cubicBezTo>
                  <a:cubicBezTo>
                    <a:pt x="628" y="149"/>
                    <a:pt x="603" y="112"/>
                    <a:pt x="566" y="74"/>
                  </a:cubicBezTo>
                  <a:cubicBezTo>
                    <a:pt x="505" y="23"/>
                    <a:pt x="436" y="1"/>
                    <a:pt x="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0" name="Google Shape;3480;p16"/>
            <p:cNvSpPr/>
            <p:nvPr/>
          </p:nvSpPr>
          <p:spPr>
            <a:xfrm>
              <a:off x="1131325" y="2927700"/>
              <a:ext cx="19225" cy="15650"/>
            </a:xfrm>
            <a:custGeom>
              <a:rect b="b" l="l" r="r" t="t"/>
              <a:pathLst>
                <a:path extrusionOk="0" h="626" w="769">
                  <a:moveTo>
                    <a:pt x="391" y="1"/>
                  </a:moveTo>
                  <a:cubicBezTo>
                    <a:pt x="353" y="1"/>
                    <a:pt x="314" y="8"/>
                    <a:pt x="275" y="23"/>
                  </a:cubicBezTo>
                  <a:cubicBezTo>
                    <a:pt x="13" y="110"/>
                    <a:pt x="0" y="485"/>
                    <a:pt x="263" y="597"/>
                  </a:cubicBezTo>
                  <a:cubicBezTo>
                    <a:pt x="305" y="616"/>
                    <a:pt x="348" y="625"/>
                    <a:pt x="389" y="625"/>
                  </a:cubicBezTo>
                  <a:cubicBezTo>
                    <a:pt x="594" y="625"/>
                    <a:pt x="768" y="416"/>
                    <a:pt x="675" y="197"/>
                  </a:cubicBezTo>
                  <a:cubicBezTo>
                    <a:pt x="627" y="74"/>
                    <a:pt x="514" y="1"/>
                    <a:pt x="3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1" name="Google Shape;3481;p16"/>
            <p:cNvSpPr/>
            <p:nvPr/>
          </p:nvSpPr>
          <p:spPr>
            <a:xfrm>
              <a:off x="976050" y="2764725"/>
              <a:ext cx="18125" cy="14625"/>
            </a:xfrm>
            <a:custGeom>
              <a:rect b="b" l="l" r="r" t="t"/>
              <a:pathLst>
                <a:path extrusionOk="0" h="585" w="725">
                  <a:moveTo>
                    <a:pt x="332" y="0"/>
                  </a:moveTo>
                  <a:cubicBezTo>
                    <a:pt x="183" y="0"/>
                    <a:pt x="39" y="105"/>
                    <a:pt x="13" y="268"/>
                  </a:cubicBezTo>
                  <a:cubicBezTo>
                    <a:pt x="0" y="318"/>
                    <a:pt x="13" y="368"/>
                    <a:pt x="25" y="418"/>
                  </a:cubicBezTo>
                  <a:cubicBezTo>
                    <a:pt x="51" y="536"/>
                    <a:pt x="146" y="585"/>
                    <a:pt x="254" y="585"/>
                  </a:cubicBezTo>
                  <a:cubicBezTo>
                    <a:pt x="465" y="585"/>
                    <a:pt x="724" y="400"/>
                    <a:pt x="600" y="193"/>
                  </a:cubicBezTo>
                  <a:cubicBezTo>
                    <a:pt x="588" y="143"/>
                    <a:pt x="563" y="106"/>
                    <a:pt x="525" y="68"/>
                  </a:cubicBezTo>
                  <a:cubicBezTo>
                    <a:pt x="467" y="22"/>
                    <a:pt x="399" y="0"/>
                    <a:pt x="3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2" name="Google Shape;3482;p16"/>
            <p:cNvSpPr/>
            <p:nvPr/>
          </p:nvSpPr>
          <p:spPr>
            <a:xfrm>
              <a:off x="1096000" y="2718000"/>
              <a:ext cx="16225" cy="15700"/>
            </a:xfrm>
            <a:custGeom>
              <a:rect b="b" l="l" r="r" t="t"/>
              <a:pathLst>
                <a:path extrusionOk="0" h="628" w="649">
                  <a:moveTo>
                    <a:pt x="316" y="0"/>
                  </a:moveTo>
                  <a:cubicBezTo>
                    <a:pt x="168" y="0"/>
                    <a:pt x="20" y="97"/>
                    <a:pt x="1" y="288"/>
                  </a:cubicBezTo>
                  <a:cubicBezTo>
                    <a:pt x="1" y="338"/>
                    <a:pt x="1" y="375"/>
                    <a:pt x="13" y="425"/>
                  </a:cubicBezTo>
                  <a:cubicBezTo>
                    <a:pt x="69" y="566"/>
                    <a:pt x="185" y="628"/>
                    <a:pt x="301" y="628"/>
                  </a:cubicBezTo>
                  <a:cubicBezTo>
                    <a:pt x="474" y="628"/>
                    <a:pt x="648" y="492"/>
                    <a:pt x="626" y="275"/>
                  </a:cubicBezTo>
                  <a:cubicBezTo>
                    <a:pt x="601" y="91"/>
                    <a:pt x="459" y="0"/>
                    <a:pt x="3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3" name="Google Shape;3483;p16"/>
            <p:cNvSpPr/>
            <p:nvPr/>
          </p:nvSpPr>
          <p:spPr>
            <a:xfrm>
              <a:off x="1014375" y="2745075"/>
              <a:ext cx="16675" cy="14575"/>
            </a:xfrm>
            <a:custGeom>
              <a:rect b="b" l="l" r="r" t="t"/>
              <a:pathLst>
                <a:path extrusionOk="0" h="583" w="667">
                  <a:moveTo>
                    <a:pt x="391" y="0"/>
                  </a:moveTo>
                  <a:cubicBezTo>
                    <a:pt x="189" y="0"/>
                    <a:pt x="1" y="204"/>
                    <a:pt x="92" y="442"/>
                  </a:cubicBezTo>
                  <a:cubicBezTo>
                    <a:pt x="142" y="517"/>
                    <a:pt x="217" y="567"/>
                    <a:pt x="304" y="579"/>
                  </a:cubicBezTo>
                  <a:cubicBezTo>
                    <a:pt x="321" y="582"/>
                    <a:pt x="337" y="583"/>
                    <a:pt x="353" y="583"/>
                  </a:cubicBezTo>
                  <a:cubicBezTo>
                    <a:pt x="506" y="583"/>
                    <a:pt x="632" y="477"/>
                    <a:pt x="654" y="329"/>
                  </a:cubicBezTo>
                  <a:cubicBezTo>
                    <a:pt x="667" y="292"/>
                    <a:pt x="667" y="254"/>
                    <a:pt x="654" y="217"/>
                  </a:cubicBezTo>
                  <a:cubicBezTo>
                    <a:pt x="654" y="204"/>
                    <a:pt x="654" y="192"/>
                    <a:pt x="642" y="167"/>
                  </a:cubicBezTo>
                  <a:cubicBezTo>
                    <a:pt x="642" y="142"/>
                    <a:pt x="629" y="117"/>
                    <a:pt x="604" y="92"/>
                  </a:cubicBezTo>
                  <a:cubicBezTo>
                    <a:pt x="540" y="28"/>
                    <a:pt x="465" y="0"/>
                    <a:pt x="3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4" name="Google Shape;3484;p16"/>
            <p:cNvSpPr/>
            <p:nvPr/>
          </p:nvSpPr>
          <p:spPr>
            <a:xfrm>
              <a:off x="979175" y="2993175"/>
              <a:ext cx="18150" cy="15400"/>
            </a:xfrm>
            <a:custGeom>
              <a:rect b="b" l="l" r="r" t="t"/>
              <a:pathLst>
                <a:path extrusionOk="0" h="616" w="726">
                  <a:moveTo>
                    <a:pt x="370" y="0"/>
                  </a:moveTo>
                  <a:cubicBezTo>
                    <a:pt x="338" y="0"/>
                    <a:pt x="306" y="5"/>
                    <a:pt x="275" y="15"/>
                  </a:cubicBezTo>
                  <a:cubicBezTo>
                    <a:pt x="225" y="40"/>
                    <a:pt x="188" y="65"/>
                    <a:pt x="150" y="103"/>
                  </a:cubicBezTo>
                  <a:cubicBezTo>
                    <a:pt x="0" y="290"/>
                    <a:pt x="100" y="578"/>
                    <a:pt x="350" y="615"/>
                  </a:cubicBezTo>
                  <a:cubicBezTo>
                    <a:pt x="400" y="615"/>
                    <a:pt x="450" y="615"/>
                    <a:pt x="488" y="590"/>
                  </a:cubicBezTo>
                  <a:cubicBezTo>
                    <a:pt x="650" y="528"/>
                    <a:pt x="725" y="353"/>
                    <a:pt x="675" y="203"/>
                  </a:cubicBezTo>
                  <a:cubicBezTo>
                    <a:pt x="616" y="74"/>
                    <a:pt x="493" y="0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5" name="Google Shape;3485;p16"/>
            <p:cNvSpPr/>
            <p:nvPr/>
          </p:nvSpPr>
          <p:spPr>
            <a:xfrm>
              <a:off x="1290650" y="2837375"/>
              <a:ext cx="17250" cy="15800"/>
            </a:xfrm>
            <a:custGeom>
              <a:rect b="b" l="l" r="r" t="t"/>
              <a:pathLst>
                <a:path extrusionOk="0" h="632" w="690">
                  <a:moveTo>
                    <a:pt x="352" y="1"/>
                  </a:moveTo>
                  <a:cubicBezTo>
                    <a:pt x="263" y="1"/>
                    <a:pt x="174" y="39"/>
                    <a:pt x="113" y="124"/>
                  </a:cubicBezTo>
                  <a:cubicBezTo>
                    <a:pt x="0" y="261"/>
                    <a:pt x="25" y="449"/>
                    <a:pt x="150" y="561"/>
                  </a:cubicBezTo>
                  <a:cubicBezTo>
                    <a:pt x="213" y="610"/>
                    <a:pt x="283" y="631"/>
                    <a:pt x="351" y="631"/>
                  </a:cubicBezTo>
                  <a:cubicBezTo>
                    <a:pt x="528" y="631"/>
                    <a:pt x="690" y="485"/>
                    <a:pt x="663" y="286"/>
                  </a:cubicBezTo>
                  <a:cubicBezTo>
                    <a:pt x="647" y="107"/>
                    <a:pt x="500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6" name="Google Shape;3486;p16"/>
            <p:cNvSpPr/>
            <p:nvPr/>
          </p:nvSpPr>
          <p:spPr>
            <a:xfrm>
              <a:off x="1330325" y="2815225"/>
              <a:ext cx="19500" cy="15650"/>
            </a:xfrm>
            <a:custGeom>
              <a:rect b="b" l="l" r="r" t="t"/>
              <a:pathLst>
                <a:path extrusionOk="0" h="626" w="780">
                  <a:moveTo>
                    <a:pt x="385" y="1"/>
                  </a:moveTo>
                  <a:cubicBezTo>
                    <a:pt x="282" y="1"/>
                    <a:pt x="178" y="51"/>
                    <a:pt x="113" y="148"/>
                  </a:cubicBezTo>
                  <a:cubicBezTo>
                    <a:pt x="1" y="348"/>
                    <a:pt x="113" y="598"/>
                    <a:pt x="350" y="623"/>
                  </a:cubicBezTo>
                  <a:cubicBezTo>
                    <a:pt x="366" y="625"/>
                    <a:pt x="380" y="626"/>
                    <a:pt x="395" y="626"/>
                  </a:cubicBezTo>
                  <a:cubicBezTo>
                    <a:pt x="632" y="626"/>
                    <a:pt x="779" y="347"/>
                    <a:pt x="638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7" name="Google Shape;3487;p16"/>
            <p:cNvSpPr/>
            <p:nvPr/>
          </p:nvSpPr>
          <p:spPr>
            <a:xfrm>
              <a:off x="1258925" y="2801575"/>
              <a:ext cx="19650" cy="15800"/>
            </a:xfrm>
            <a:custGeom>
              <a:rect b="b" l="l" r="r" t="t"/>
              <a:pathLst>
                <a:path extrusionOk="0" h="632" w="786">
                  <a:moveTo>
                    <a:pt x="414" y="0"/>
                  </a:moveTo>
                  <a:cubicBezTo>
                    <a:pt x="203" y="0"/>
                    <a:pt x="0" y="222"/>
                    <a:pt x="132" y="469"/>
                  </a:cubicBezTo>
                  <a:cubicBezTo>
                    <a:pt x="196" y="583"/>
                    <a:pt x="296" y="631"/>
                    <a:pt x="396" y="631"/>
                  </a:cubicBezTo>
                  <a:cubicBezTo>
                    <a:pt x="592" y="631"/>
                    <a:pt x="786" y="446"/>
                    <a:pt x="695" y="206"/>
                  </a:cubicBezTo>
                  <a:cubicBezTo>
                    <a:pt x="682" y="181"/>
                    <a:pt x="670" y="156"/>
                    <a:pt x="657" y="131"/>
                  </a:cubicBezTo>
                  <a:cubicBezTo>
                    <a:pt x="591" y="39"/>
                    <a:pt x="502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8" name="Google Shape;3488;p16"/>
            <p:cNvSpPr/>
            <p:nvPr/>
          </p:nvSpPr>
          <p:spPr>
            <a:xfrm>
              <a:off x="1271150" y="2759800"/>
              <a:ext cx="16075" cy="15675"/>
            </a:xfrm>
            <a:custGeom>
              <a:rect b="b" l="l" r="r" t="t"/>
              <a:pathLst>
                <a:path extrusionOk="0" h="627" w="643">
                  <a:moveTo>
                    <a:pt x="325" y="0"/>
                  </a:moveTo>
                  <a:cubicBezTo>
                    <a:pt x="154" y="0"/>
                    <a:pt x="0" y="148"/>
                    <a:pt x="18" y="353"/>
                  </a:cubicBezTo>
                  <a:cubicBezTo>
                    <a:pt x="34" y="523"/>
                    <a:pt x="179" y="627"/>
                    <a:pt x="329" y="627"/>
                  </a:cubicBezTo>
                  <a:cubicBezTo>
                    <a:pt x="421" y="627"/>
                    <a:pt x="514" y="588"/>
                    <a:pt x="581" y="503"/>
                  </a:cubicBezTo>
                  <a:cubicBezTo>
                    <a:pt x="630" y="440"/>
                    <a:pt x="643" y="365"/>
                    <a:pt x="643" y="278"/>
                  </a:cubicBezTo>
                  <a:cubicBezTo>
                    <a:pt x="643" y="253"/>
                    <a:pt x="630" y="228"/>
                    <a:pt x="618" y="203"/>
                  </a:cubicBezTo>
                  <a:cubicBezTo>
                    <a:pt x="605" y="153"/>
                    <a:pt x="568" y="103"/>
                    <a:pt x="531" y="78"/>
                  </a:cubicBezTo>
                  <a:cubicBezTo>
                    <a:pt x="466" y="24"/>
                    <a:pt x="394" y="0"/>
                    <a:pt x="3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9" name="Google Shape;3489;p16"/>
            <p:cNvSpPr/>
            <p:nvPr/>
          </p:nvSpPr>
          <p:spPr>
            <a:xfrm>
              <a:off x="1307825" y="2758875"/>
              <a:ext cx="19000" cy="15750"/>
            </a:xfrm>
            <a:custGeom>
              <a:rect b="b" l="l" r="r" t="t"/>
              <a:pathLst>
                <a:path extrusionOk="0" h="630" w="760">
                  <a:moveTo>
                    <a:pt x="382" y="1"/>
                  </a:moveTo>
                  <a:cubicBezTo>
                    <a:pt x="279" y="1"/>
                    <a:pt x="177" y="51"/>
                    <a:pt x="113" y="152"/>
                  </a:cubicBezTo>
                  <a:cubicBezTo>
                    <a:pt x="1" y="340"/>
                    <a:pt x="126" y="590"/>
                    <a:pt x="351" y="627"/>
                  </a:cubicBezTo>
                  <a:cubicBezTo>
                    <a:pt x="362" y="628"/>
                    <a:pt x="374" y="629"/>
                    <a:pt x="385" y="629"/>
                  </a:cubicBezTo>
                  <a:cubicBezTo>
                    <a:pt x="594" y="629"/>
                    <a:pt x="759" y="416"/>
                    <a:pt x="688" y="215"/>
                  </a:cubicBezTo>
                  <a:cubicBezTo>
                    <a:pt x="676" y="177"/>
                    <a:pt x="663" y="165"/>
                    <a:pt x="651" y="140"/>
                  </a:cubicBezTo>
                  <a:cubicBezTo>
                    <a:pt x="583" y="48"/>
                    <a:pt x="482" y="1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0" name="Google Shape;3490;p16"/>
            <p:cNvSpPr/>
            <p:nvPr/>
          </p:nvSpPr>
          <p:spPr>
            <a:xfrm>
              <a:off x="1344375" y="2779975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2" y="0"/>
                  </a:moveTo>
                  <a:cubicBezTo>
                    <a:pt x="307" y="0"/>
                    <a:pt x="272" y="7"/>
                    <a:pt x="238" y="21"/>
                  </a:cubicBezTo>
                  <a:cubicBezTo>
                    <a:pt x="76" y="83"/>
                    <a:pt x="1" y="258"/>
                    <a:pt x="63" y="420"/>
                  </a:cubicBezTo>
                  <a:cubicBezTo>
                    <a:pt x="111" y="544"/>
                    <a:pt x="224" y="617"/>
                    <a:pt x="347" y="617"/>
                  </a:cubicBezTo>
                  <a:cubicBezTo>
                    <a:pt x="385" y="617"/>
                    <a:pt x="425" y="610"/>
                    <a:pt x="463" y="595"/>
                  </a:cubicBezTo>
                  <a:cubicBezTo>
                    <a:pt x="613" y="533"/>
                    <a:pt x="701" y="358"/>
                    <a:pt x="638" y="196"/>
                  </a:cubicBezTo>
                  <a:cubicBezTo>
                    <a:pt x="590" y="79"/>
                    <a:pt x="466" y="0"/>
                    <a:pt x="3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1" name="Google Shape;3491;p16"/>
            <p:cNvSpPr/>
            <p:nvPr/>
          </p:nvSpPr>
          <p:spPr>
            <a:xfrm>
              <a:off x="1243825" y="2695075"/>
              <a:ext cx="20225" cy="15625"/>
            </a:xfrm>
            <a:custGeom>
              <a:rect b="b" l="l" r="r" t="t"/>
              <a:pathLst>
                <a:path extrusionOk="0" h="625" w="809">
                  <a:moveTo>
                    <a:pt x="421" y="1"/>
                  </a:moveTo>
                  <a:cubicBezTo>
                    <a:pt x="143" y="1"/>
                    <a:pt x="1" y="366"/>
                    <a:pt x="236" y="555"/>
                  </a:cubicBezTo>
                  <a:cubicBezTo>
                    <a:pt x="297" y="603"/>
                    <a:pt x="364" y="625"/>
                    <a:pt x="429" y="625"/>
                  </a:cubicBezTo>
                  <a:cubicBezTo>
                    <a:pt x="629" y="625"/>
                    <a:pt x="809" y="419"/>
                    <a:pt x="724" y="192"/>
                  </a:cubicBezTo>
                  <a:cubicBezTo>
                    <a:pt x="674" y="92"/>
                    <a:pt x="586" y="17"/>
                    <a:pt x="474" y="5"/>
                  </a:cubicBezTo>
                  <a:cubicBezTo>
                    <a:pt x="456" y="2"/>
                    <a:pt x="438" y="1"/>
                    <a:pt x="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2" name="Google Shape;3492;p16"/>
            <p:cNvSpPr/>
            <p:nvPr/>
          </p:nvSpPr>
          <p:spPr>
            <a:xfrm>
              <a:off x="1286575" y="2682325"/>
              <a:ext cx="17050" cy="15575"/>
            </a:xfrm>
            <a:custGeom>
              <a:rect b="b" l="l" r="r" t="t"/>
              <a:pathLst>
                <a:path extrusionOk="0" h="623" w="682">
                  <a:moveTo>
                    <a:pt x="342" y="1"/>
                  </a:moveTo>
                  <a:cubicBezTo>
                    <a:pt x="254" y="1"/>
                    <a:pt x="166" y="36"/>
                    <a:pt x="101" y="115"/>
                  </a:cubicBezTo>
                  <a:cubicBezTo>
                    <a:pt x="1" y="253"/>
                    <a:pt x="13" y="440"/>
                    <a:pt x="151" y="552"/>
                  </a:cubicBezTo>
                  <a:cubicBezTo>
                    <a:pt x="210" y="601"/>
                    <a:pt x="278" y="623"/>
                    <a:pt x="344" y="623"/>
                  </a:cubicBezTo>
                  <a:cubicBezTo>
                    <a:pt x="517" y="623"/>
                    <a:pt x="681" y="476"/>
                    <a:pt x="663" y="278"/>
                  </a:cubicBezTo>
                  <a:cubicBezTo>
                    <a:pt x="640" y="104"/>
                    <a:pt x="492" y="1"/>
                    <a:pt x="3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3" name="Google Shape;3493;p16"/>
            <p:cNvSpPr/>
            <p:nvPr/>
          </p:nvSpPr>
          <p:spPr>
            <a:xfrm>
              <a:off x="1230975" y="2730500"/>
              <a:ext cx="20600" cy="16000"/>
            </a:xfrm>
            <a:custGeom>
              <a:rect b="b" l="l" r="r" t="t"/>
              <a:pathLst>
                <a:path extrusionOk="0" h="640" w="824">
                  <a:moveTo>
                    <a:pt x="349" y="1"/>
                  </a:moveTo>
                  <a:cubicBezTo>
                    <a:pt x="257" y="1"/>
                    <a:pt x="166" y="40"/>
                    <a:pt x="101" y="113"/>
                  </a:cubicBezTo>
                  <a:cubicBezTo>
                    <a:pt x="1" y="250"/>
                    <a:pt x="13" y="437"/>
                    <a:pt x="151" y="550"/>
                  </a:cubicBezTo>
                  <a:cubicBezTo>
                    <a:pt x="219" y="613"/>
                    <a:pt x="292" y="640"/>
                    <a:pt x="361" y="640"/>
                  </a:cubicBezTo>
                  <a:cubicBezTo>
                    <a:pt x="620" y="640"/>
                    <a:pt x="824" y="270"/>
                    <a:pt x="538" y="63"/>
                  </a:cubicBezTo>
                  <a:cubicBezTo>
                    <a:pt x="481" y="21"/>
                    <a:pt x="414" y="1"/>
                    <a:pt x="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4" name="Google Shape;3494;p16"/>
            <p:cNvSpPr/>
            <p:nvPr/>
          </p:nvSpPr>
          <p:spPr>
            <a:xfrm>
              <a:off x="1315650" y="2719000"/>
              <a:ext cx="17525" cy="15325"/>
            </a:xfrm>
            <a:custGeom>
              <a:rect b="b" l="l" r="r" t="t"/>
              <a:pathLst>
                <a:path extrusionOk="0" h="613" w="701">
                  <a:moveTo>
                    <a:pt x="354" y="1"/>
                  </a:moveTo>
                  <a:cubicBezTo>
                    <a:pt x="316" y="1"/>
                    <a:pt x="276" y="8"/>
                    <a:pt x="238" y="23"/>
                  </a:cubicBezTo>
                  <a:cubicBezTo>
                    <a:pt x="75" y="85"/>
                    <a:pt x="0" y="260"/>
                    <a:pt x="63" y="423"/>
                  </a:cubicBezTo>
                  <a:cubicBezTo>
                    <a:pt x="112" y="541"/>
                    <a:pt x="232" y="613"/>
                    <a:pt x="360" y="613"/>
                  </a:cubicBezTo>
                  <a:cubicBezTo>
                    <a:pt x="394" y="613"/>
                    <a:pt x="429" y="608"/>
                    <a:pt x="463" y="598"/>
                  </a:cubicBezTo>
                  <a:cubicBezTo>
                    <a:pt x="613" y="535"/>
                    <a:pt x="700" y="348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5" name="Google Shape;3495;p16"/>
            <p:cNvSpPr/>
            <p:nvPr/>
          </p:nvSpPr>
          <p:spPr>
            <a:xfrm>
              <a:off x="1412800" y="2789200"/>
              <a:ext cx="20475" cy="15650"/>
            </a:xfrm>
            <a:custGeom>
              <a:rect b="b" l="l" r="r" t="t"/>
              <a:pathLst>
                <a:path extrusionOk="0" h="626" w="819">
                  <a:moveTo>
                    <a:pt x="406" y="0"/>
                  </a:moveTo>
                  <a:cubicBezTo>
                    <a:pt x="396" y="0"/>
                    <a:pt x="386" y="1"/>
                    <a:pt x="376" y="1"/>
                  </a:cubicBezTo>
                  <a:cubicBezTo>
                    <a:pt x="101" y="26"/>
                    <a:pt x="1" y="389"/>
                    <a:pt x="213" y="564"/>
                  </a:cubicBezTo>
                  <a:cubicBezTo>
                    <a:pt x="270" y="606"/>
                    <a:pt x="337" y="626"/>
                    <a:pt x="402" y="626"/>
                  </a:cubicBezTo>
                  <a:cubicBezTo>
                    <a:pt x="494" y="626"/>
                    <a:pt x="585" y="587"/>
                    <a:pt x="650" y="514"/>
                  </a:cubicBezTo>
                  <a:cubicBezTo>
                    <a:pt x="819" y="297"/>
                    <a:pt x="663" y="0"/>
                    <a:pt x="4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6" name="Google Shape;3496;p16"/>
            <p:cNvSpPr/>
            <p:nvPr/>
          </p:nvSpPr>
          <p:spPr>
            <a:xfrm>
              <a:off x="1386600" y="2720750"/>
              <a:ext cx="18375" cy="15750"/>
            </a:xfrm>
            <a:custGeom>
              <a:rect b="b" l="l" r="r" t="t"/>
              <a:pathLst>
                <a:path extrusionOk="0" h="630" w="735">
                  <a:moveTo>
                    <a:pt x="401" y="1"/>
                  </a:moveTo>
                  <a:cubicBezTo>
                    <a:pt x="188" y="1"/>
                    <a:pt x="0" y="237"/>
                    <a:pt x="124" y="465"/>
                  </a:cubicBezTo>
                  <a:cubicBezTo>
                    <a:pt x="190" y="579"/>
                    <a:pt x="297" y="630"/>
                    <a:pt x="401" y="630"/>
                  </a:cubicBezTo>
                  <a:cubicBezTo>
                    <a:pt x="570" y="630"/>
                    <a:pt x="735" y="495"/>
                    <a:pt x="711" y="278"/>
                  </a:cubicBezTo>
                  <a:cubicBezTo>
                    <a:pt x="711" y="253"/>
                    <a:pt x="711" y="228"/>
                    <a:pt x="699" y="203"/>
                  </a:cubicBezTo>
                  <a:cubicBezTo>
                    <a:pt x="674" y="153"/>
                    <a:pt x="649" y="115"/>
                    <a:pt x="599" y="78"/>
                  </a:cubicBezTo>
                  <a:cubicBezTo>
                    <a:pt x="536" y="24"/>
                    <a:pt x="467" y="1"/>
                    <a:pt x="4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7" name="Google Shape;3497;p16"/>
            <p:cNvSpPr/>
            <p:nvPr/>
          </p:nvSpPr>
          <p:spPr>
            <a:xfrm>
              <a:off x="1381550" y="2759300"/>
              <a:ext cx="17225" cy="15500"/>
            </a:xfrm>
            <a:custGeom>
              <a:rect b="b" l="l" r="r" t="t"/>
              <a:pathLst>
                <a:path extrusionOk="0" h="620" w="689">
                  <a:moveTo>
                    <a:pt x="348" y="1"/>
                  </a:moveTo>
                  <a:cubicBezTo>
                    <a:pt x="311" y="1"/>
                    <a:pt x="274" y="8"/>
                    <a:pt x="238" y="23"/>
                  </a:cubicBezTo>
                  <a:cubicBezTo>
                    <a:pt x="76" y="85"/>
                    <a:pt x="1" y="260"/>
                    <a:pt x="51" y="423"/>
                  </a:cubicBezTo>
                  <a:cubicBezTo>
                    <a:pt x="99" y="547"/>
                    <a:pt x="219" y="620"/>
                    <a:pt x="340" y="620"/>
                  </a:cubicBezTo>
                  <a:cubicBezTo>
                    <a:pt x="378" y="620"/>
                    <a:pt x="415" y="612"/>
                    <a:pt x="451" y="598"/>
                  </a:cubicBezTo>
                  <a:cubicBezTo>
                    <a:pt x="613" y="535"/>
                    <a:pt x="688" y="360"/>
                    <a:pt x="626" y="198"/>
                  </a:cubicBezTo>
                  <a:cubicBezTo>
                    <a:pt x="578" y="74"/>
                    <a:pt x="465" y="1"/>
                    <a:pt x="3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8" name="Google Shape;3498;p16"/>
            <p:cNvSpPr/>
            <p:nvPr/>
          </p:nvSpPr>
          <p:spPr>
            <a:xfrm>
              <a:off x="1361575" y="2646675"/>
              <a:ext cx="16775" cy="15100"/>
            </a:xfrm>
            <a:custGeom>
              <a:rect b="b" l="l" r="r" t="t"/>
              <a:pathLst>
                <a:path extrusionOk="0" h="604" w="671">
                  <a:moveTo>
                    <a:pt x="317" y="0"/>
                  </a:moveTo>
                  <a:cubicBezTo>
                    <a:pt x="171" y="0"/>
                    <a:pt x="35" y="107"/>
                    <a:pt x="13" y="254"/>
                  </a:cubicBezTo>
                  <a:cubicBezTo>
                    <a:pt x="0" y="341"/>
                    <a:pt x="25" y="416"/>
                    <a:pt x="75" y="491"/>
                  </a:cubicBezTo>
                  <a:lnTo>
                    <a:pt x="63" y="491"/>
                  </a:lnTo>
                  <a:cubicBezTo>
                    <a:pt x="130" y="570"/>
                    <a:pt x="214" y="604"/>
                    <a:pt x="296" y="604"/>
                  </a:cubicBezTo>
                  <a:cubicBezTo>
                    <a:pt x="489" y="604"/>
                    <a:pt x="670" y="419"/>
                    <a:pt x="600" y="191"/>
                  </a:cubicBezTo>
                  <a:cubicBezTo>
                    <a:pt x="600" y="166"/>
                    <a:pt x="588" y="141"/>
                    <a:pt x="563" y="129"/>
                  </a:cubicBezTo>
                  <a:cubicBezTo>
                    <a:pt x="513" y="54"/>
                    <a:pt x="450" y="16"/>
                    <a:pt x="363" y="4"/>
                  </a:cubicBezTo>
                  <a:cubicBezTo>
                    <a:pt x="347" y="2"/>
                    <a:pt x="332" y="0"/>
                    <a:pt x="3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9" name="Google Shape;3499;p16"/>
            <p:cNvSpPr/>
            <p:nvPr/>
          </p:nvSpPr>
          <p:spPr>
            <a:xfrm>
              <a:off x="1346875" y="2695900"/>
              <a:ext cx="17525" cy="15475"/>
            </a:xfrm>
            <a:custGeom>
              <a:rect b="b" l="l" r="r" t="t"/>
              <a:pathLst>
                <a:path extrusionOk="0" h="619" w="701">
                  <a:moveTo>
                    <a:pt x="355" y="0"/>
                  </a:moveTo>
                  <a:cubicBezTo>
                    <a:pt x="316" y="0"/>
                    <a:pt x="277" y="7"/>
                    <a:pt x="238" y="22"/>
                  </a:cubicBezTo>
                  <a:cubicBezTo>
                    <a:pt x="76" y="84"/>
                    <a:pt x="1" y="259"/>
                    <a:pt x="63" y="422"/>
                  </a:cubicBezTo>
                  <a:cubicBezTo>
                    <a:pt x="111" y="546"/>
                    <a:pt x="224" y="619"/>
                    <a:pt x="347" y="619"/>
                  </a:cubicBezTo>
                  <a:cubicBezTo>
                    <a:pt x="385" y="619"/>
                    <a:pt x="425" y="612"/>
                    <a:pt x="463" y="597"/>
                  </a:cubicBezTo>
                  <a:cubicBezTo>
                    <a:pt x="613" y="534"/>
                    <a:pt x="701" y="359"/>
                    <a:pt x="638" y="197"/>
                  </a:cubicBezTo>
                  <a:cubicBezTo>
                    <a:pt x="591" y="73"/>
                    <a:pt x="478" y="0"/>
                    <a:pt x="3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0" name="Google Shape;3500;p16"/>
            <p:cNvSpPr/>
            <p:nvPr/>
          </p:nvSpPr>
          <p:spPr>
            <a:xfrm>
              <a:off x="1216925" y="2861475"/>
              <a:ext cx="18975" cy="15600"/>
            </a:xfrm>
            <a:custGeom>
              <a:rect b="b" l="l" r="r" t="t"/>
              <a:pathLst>
                <a:path extrusionOk="0" h="624" w="759">
                  <a:moveTo>
                    <a:pt x="393" y="0"/>
                  </a:moveTo>
                  <a:cubicBezTo>
                    <a:pt x="288" y="0"/>
                    <a:pt x="183" y="50"/>
                    <a:pt x="125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2" y="623"/>
                    <a:pt x="374" y="624"/>
                    <a:pt x="386" y="624"/>
                  </a:cubicBezTo>
                  <a:cubicBezTo>
                    <a:pt x="605" y="624"/>
                    <a:pt x="759" y="411"/>
                    <a:pt x="688" y="210"/>
                  </a:cubicBezTo>
                  <a:cubicBezTo>
                    <a:pt x="675" y="185"/>
                    <a:pt x="663" y="160"/>
                    <a:pt x="650" y="135"/>
                  </a:cubicBezTo>
                  <a:cubicBezTo>
                    <a:pt x="590" y="44"/>
                    <a:pt x="491" y="0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1" name="Google Shape;3501;p16"/>
            <p:cNvSpPr/>
            <p:nvPr/>
          </p:nvSpPr>
          <p:spPr>
            <a:xfrm>
              <a:off x="1223175" y="2820125"/>
              <a:ext cx="20475" cy="15650"/>
            </a:xfrm>
            <a:custGeom>
              <a:rect b="b" l="l" r="r" t="t"/>
              <a:pathLst>
                <a:path extrusionOk="0" h="626" w="819">
                  <a:moveTo>
                    <a:pt x="406" y="0"/>
                  </a:moveTo>
                  <a:cubicBezTo>
                    <a:pt x="396" y="0"/>
                    <a:pt x="385" y="1"/>
                    <a:pt x="375" y="2"/>
                  </a:cubicBezTo>
                  <a:cubicBezTo>
                    <a:pt x="100" y="27"/>
                    <a:pt x="0" y="389"/>
                    <a:pt x="213" y="564"/>
                  </a:cubicBezTo>
                  <a:cubicBezTo>
                    <a:pt x="270" y="606"/>
                    <a:pt x="336" y="626"/>
                    <a:pt x="402" y="626"/>
                  </a:cubicBezTo>
                  <a:cubicBezTo>
                    <a:pt x="493" y="626"/>
                    <a:pt x="584" y="587"/>
                    <a:pt x="650" y="514"/>
                  </a:cubicBezTo>
                  <a:cubicBezTo>
                    <a:pt x="818" y="298"/>
                    <a:pt x="663" y="0"/>
                    <a:pt x="4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2" name="Google Shape;3502;p16"/>
            <p:cNvSpPr/>
            <p:nvPr/>
          </p:nvSpPr>
          <p:spPr>
            <a:xfrm>
              <a:off x="1189125" y="2797625"/>
              <a:ext cx="18975" cy="15725"/>
            </a:xfrm>
            <a:custGeom>
              <a:rect b="b" l="l" r="r" t="t"/>
              <a:pathLst>
                <a:path extrusionOk="0" h="629" w="759">
                  <a:moveTo>
                    <a:pt x="383" y="0"/>
                  </a:moveTo>
                  <a:cubicBezTo>
                    <a:pt x="281" y="0"/>
                    <a:pt x="182" y="50"/>
                    <a:pt x="125" y="152"/>
                  </a:cubicBezTo>
                  <a:cubicBezTo>
                    <a:pt x="0" y="339"/>
                    <a:pt x="125" y="602"/>
                    <a:pt x="350" y="627"/>
                  </a:cubicBezTo>
                  <a:cubicBezTo>
                    <a:pt x="362" y="628"/>
                    <a:pt x="374" y="629"/>
                    <a:pt x="386" y="629"/>
                  </a:cubicBezTo>
                  <a:cubicBezTo>
                    <a:pt x="605" y="629"/>
                    <a:pt x="758" y="416"/>
                    <a:pt x="687" y="214"/>
                  </a:cubicBezTo>
                  <a:cubicBezTo>
                    <a:pt x="675" y="189"/>
                    <a:pt x="662" y="164"/>
                    <a:pt x="650" y="139"/>
                  </a:cubicBezTo>
                  <a:cubicBezTo>
                    <a:pt x="582" y="47"/>
                    <a:pt x="481" y="0"/>
                    <a:pt x="3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3" name="Google Shape;3503;p16"/>
            <p:cNvSpPr/>
            <p:nvPr/>
          </p:nvSpPr>
          <p:spPr>
            <a:xfrm>
              <a:off x="1163625" y="2727550"/>
              <a:ext cx="18775" cy="13650"/>
            </a:xfrm>
            <a:custGeom>
              <a:rect b="b" l="l" r="r" t="t"/>
              <a:pathLst>
                <a:path extrusionOk="0" h="546" w="751">
                  <a:moveTo>
                    <a:pt x="542" y="1"/>
                  </a:moveTo>
                  <a:cubicBezTo>
                    <a:pt x="314" y="1"/>
                    <a:pt x="0" y="313"/>
                    <a:pt x="233" y="480"/>
                  </a:cubicBezTo>
                  <a:cubicBezTo>
                    <a:pt x="291" y="525"/>
                    <a:pt x="358" y="545"/>
                    <a:pt x="423" y="545"/>
                  </a:cubicBezTo>
                  <a:cubicBezTo>
                    <a:pt x="592" y="545"/>
                    <a:pt x="751" y="408"/>
                    <a:pt x="733" y="218"/>
                  </a:cubicBezTo>
                  <a:cubicBezTo>
                    <a:pt x="733" y="181"/>
                    <a:pt x="720" y="156"/>
                    <a:pt x="720" y="131"/>
                  </a:cubicBezTo>
                  <a:cubicBezTo>
                    <a:pt x="688" y="38"/>
                    <a:pt x="620" y="1"/>
                    <a:pt x="5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4" name="Google Shape;3504;p16"/>
            <p:cNvSpPr/>
            <p:nvPr/>
          </p:nvSpPr>
          <p:spPr>
            <a:xfrm>
              <a:off x="1193825" y="2756125"/>
              <a:ext cx="18650" cy="15675"/>
            </a:xfrm>
            <a:custGeom>
              <a:rect b="b" l="l" r="r" t="t"/>
              <a:pathLst>
                <a:path extrusionOk="0" h="627" w="746">
                  <a:moveTo>
                    <a:pt x="365" y="0"/>
                  </a:moveTo>
                  <a:cubicBezTo>
                    <a:pt x="73" y="0"/>
                    <a:pt x="1" y="625"/>
                    <a:pt x="337" y="625"/>
                  </a:cubicBezTo>
                  <a:cubicBezTo>
                    <a:pt x="349" y="626"/>
                    <a:pt x="361" y="627"/>
                    <a:pt x="373" y="627"/>
                  </a:cubicBezTo>
                  <a:cubicBezTo>
                    <a:pt x="592" y="627"/>
                    <a:pt x="745" y="413"/>
                    <a:pt x="674" y="200"/>
                  </a:cubicBezTo>
                  <a:cubicBezTo>
                    <a:pt x="662" y="175"/>
                    <a:pt x="649" y="150"/>
                    <a:pt x="637" y="137"/>
                  </a:cubicBezTo>
                  <a:cubicBezTo>
                    <a:pt x="587" y="62"/>
                    <a:pt x="512" y="25"/>
                    <a:pt x="437" y="12"/>
                  </a:cubicBezTo>
                  <a:cubicBezTo>
                    <a:pt x="412" y="4"/>
                    <a:pt x="388" y="0"/>
                    <a:pt x="3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5" name="Google Shape;3505;p16"/>
            <p:cNvSpPr/>
            <p:nvPr/>
          </p:nvSpPr>
          <p:spPr>
            <a:xfrm>
              <a:off x="1349375" y="2738975"/>
              <a:ext cx="17125" cy="15325"/>
            </a:xfrm>
            <a:custGeom>
              <a:rect b="b" l="l" r="r" t="t"/>
              <a:pathLst>
                <a:path extrusionOk="0" h="613" w="685">
                  <a:moveTo>
                    <a:pt x="319" y="0"/>
                  </a:moveTo>
                  <a:cubicBezTo>
                    <a:pt x="178" y="0"/>
                    <a:pt x="43" y="90"/>
                    <a:pt x="13" y="248"/>
                  </a:cubicBezTo>
                  <a:cubicBezTo>
                    <a:pt x="1" y="336"/>
                    <a:pt x="26" y="411"/>
                    <a:pt x="76" y="486"/>
                  </a:cubicBezTo>
                  <a:cubicBezTo>
                    <a:pt x="126" y="548"/>
                    <a:pt x="188" y="586"/>
                    <a:pt x="276" y="611"/>
                  </a:cubicBezTo>
                  <a:cubicBezTo>
                    <a:pt x="287" y="612"/>
                    <a:pt x="299" y="613"/>
                    <a:pt x="310" y="613"/>
                  </a:cubicBezTo>
                  <a:cubicBezTo>
                    <a:pt x="519" y="613"/>
                    <a:pt x="684" y="399"/>
                    <a:pt x="613" y="186"/>
                  </a:cubicBezTo>
                  <a:cubicBezTo>
                    <a:pt x="601" y="161"/>
                    <a:pt x="588" y="136"/>
                    <a:pt x="576" y="123"/>
                  </a:cubicBezTo>
                  <a:cubicBezTo>
                    <a:pt x="506" y="39"/>
                    <a:pt x="411" y="0"/>
                    <a:pt x="3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6" name="Google Shape;3506;p16"/>
            <p:cNvSpPr/>
            <p:nvPr/>
          </p:nvSpPr>
          <p:spPr>
            <a:xfrm>
              <a:off x="1276600" y="2723375"/>
              <a:ext cx="18925" cy="15675"/>
            </a:xfrm>
            <a:custGeom>
              <a:rect b="b" l="l" r="r" t="t"/>
              <a:pathLst>
                <a:path extrusionOk="0" h="627" w="757">
                  <a:moveTo>
                    <a:pt x="387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25" y="598"/>
                    <a:pt x="350" y="623"/>
                  </a:cubicBezTo>
                  <a:cubicBezTo>
                    <a:pt x="367" y="625"/>
                    <a:pt x="383" y="627"/>
                    <a:pt x="399" y="627"/>
                  </a:cubicBezTo>
                  <a:cubicBezTo>
                    <a:pt x="601" y="627"/>
                    <a:pt x="757" y="418"/>
                    <a:pt x="687" y="210"/>
                  </a:cubicBezTo>
                  <a:cubicBezTo>
                    <a:pt x="675" y="185"/>
                    <a:pt x="662" y="160"/>
                    <a:pt x="650" y="135"/>
                  </a:cubicBezTo>
                  <a:cubicBezTo>
                    <a:pt x="583" y="45"/>
                    <a:pt x="485" y="1"/>
                    <a:pt x="3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7" name="Google Shape;3507;p16"/>
            <p:cNvSpPr/>
            <p:nvPr/>
          </p:nvSpPr>
          <p:spPr>
            <a:xfrm>
              <a:off x="1297525" y="2797275"/>
              <a:ext cx="18550" cy="15800"/>
            </a:xfrm>
            <a:custGeom>
              <a:rect b="b" l="l" r="r" t="t"/>
              <a:pathLst>
                <a:path extrusionOk="0" h="632" w="742">
                  <a:moveTo>
                    <a:pt x="337" y="0"/>
                  </a:moveTo>
                  <a:cubicBezTo>
                    <a:pt x="192" y="0"/>
                    <a:pt x="48" y="98"/>
                    <a:pt x="25" y="266"/>
                  </a:cubicBezTo>
                  <a:cubicBezTo>
                    <a:pt x="0" y="441"/>
                    <a:pt x="113" y="591"/>
                    <a:pt x="288" y="628"/>
                  </a:cubicBezTo>
                  <a:cubicBezTo>
                    <a:pt x="303" y="630"/>
                    <a:pt x="318" y="631"/>
                    <a:pt x="333" y="631"/>
                  </a:cubicBezTo>
                  <a:cubicBezTo>
                    <a:pt x="582" y="631"/>
                    <a:pt x="741" y="341"/>
                    <a:pt x="588" y="128"/>
                  </a:cubicBezTo>
                  <a:cubicBezTo>
                    <a:pt x="524" y="41"/>
                    <a:pt x="430" y="0"/>
                    <a:pt x="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8" name="Google Shape;3508;p16"/>
            <p:cNvSpPr/>
            <p:nvPr/>
          </p:nvSpPr>
          <p:spPr>
            <a:xfrm>
              <a:off x="1230775" y="2778925"/>
              <a:ext cx="18000" cy="14150"/>
            </a:xfrm>
            <a:custGeom>
              <a:rect b="b" l="l" r="r" t="t"/>
              <a:pathLst>
                <a:path extrusionOk="0" h="566" w="720">
                  <a:moveTo>
                    <a:pt x="402" y="0"/>
                  </a:moveTo>
                  <a:cubicBezTo>
                    <a:pt x="190" y="0"/>
                    <a:pt x="0" y="218"/>
                    <a:pt x="121" y="450"/>
                  </a:cubicBezTo>
                  <a:cubicBezTo>
                    <a:pt x="186" y="530"/>
                    <a:pt x="270" y="565"/>
                    <a:pt x="353" y="565"/>
                  </a:cubicBezTo>
                  <a:cubicBezTo>
                    <a:pt x="539" y="565"/>
                    <a:pt x="719" y="388"/>
                    <a:pt x="658" y="163"/>
                  </a:cubicBezTo>
                  <a:cubicBezTo>
                    <a:pt x="646" y="138"/>
                    <a:pt x="633" y="113"/>
                    <a:pt x="621" y="88"/>
                  </a:cubicBezTo>
                  <a:cubicBezTo>
                    <a:pt x="553" y="26"/>
                    <a:pt x="476" y="0"/>
                    <a:pt x="4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9" name="Google Shape;3509;p16"/>
            <p:cNvSpPr/>
            <p:nvPr/>
          </p:nvSpPr>
          <p:spPr>
            <a:xfrm>
              <a:off x="1199550" y="2706900"/>
              <a:ext cx="19975" cy="15800"/>
            </a:xfrm>
            <a:custGeom>
              <a:rect b="b" l="l" r="r" t="t"/>
              <a:pathLst>
                <a:path extrusionOk="0" h="632" w="799">
                  <a:moveTo>
                    <a:pt x="414" y="1"/>
                  </a:moveTo>
                  <a:cubicBezTo>
                    <a:pt x="204" y="1"/>
                    <a:pt x="1" y="223"/>
                    <a:pt x="133" y="469"/>
                  </a:cubicBezTo>
                  <a:cubicBezTo>
                    <a:pt x="196" y="583"/>
                    <a:pt x="298" y="632"/>
                    <a:pt x="400" y="632"/>
                  </a:cubicBezTo>
                  <a:cubicBezTo>
                    <a:pt x="600" y="632"/>
                    <a:pt x="799" y="447"/>
                    <a:pt x="708" y="207"/>
                  </a:cubicBezTo>
                  <a:cubicBezTo>
                    <a:pt x="695" y="182"/>
                    <a:pt x="683" y="157"/>
                    <a:pt x="658" y="132"/>
                  </a:cubicBezTo>
                  <a:cubicBezTo>
                    <a:pt x="591" y="40"/>
                    <a:pt x="502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0" name="Google Shape;3510;p16"/>
            <p:cNvSpPr/>
            <p:nvPr/>
          </p:nvSpPr>
          <p:spPr>
            <a:xfrm>
              <a:off x="1255650" y="2846625"/>
              <a:ext cx="17125" cy="15525"/>
            </a:xfrm>
            <a:custGeom>
              <a:rect b="b" l="l" r="r" t="t"/>
              <a:pathLst>
                <a:path extrusionOk="0" h="621" w="685">
                  <a:moveTo>
                    <a:pt x="325" y="0"/>
                  </a:moveTo>
                  <a:cubicBezTo>
                    <a:pt x="183" y="0"/>
                    <a:pt x="39" y="91"/>
                    <a:pt x="13" y="266"/>
                  </a:cubicBezTo>
                  <a:cubicBezTo>
                    <a:pt x="1" y="341"/>
                    <a:pt x="26" y="429"/>
                    <a:pt x="76" y="491"/>
                  </a:cubicBezTo>
                  <a:cubicBezTo>
                    <a:pt x="142" y="582"/>
                    <a:pt x="233" y="621"/>
                    <a:pt x="323" y="621"/>
                  </a:cubicBezTo>
                  <a:cubicBezTo>
                    <a:pt x="507" y="621"/>
                    <a:pt x="684" y="459"/>
                    <a:pt x="626" y="241"/>
                  </a:cubicBezTo>
                  <a:cubicBezTo>
                    <a:pt x="590" y="79"/>
                    <a:pt x="458" y="0"/>
                    <a:pt x="3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1" name="Google Shape;3511;p16"/>
            <p:cNvSpPr/>
            <p:nvPr/>
          </p:nvSpPr>
          <p:spPr>
            <a:xfrm>
              <a:off x="1320025" y="2662300"/>
              <a:ext cx="18225" cy="15800"/>
            </a:xfrm>
            <a:custGeom>
              <a:rect b="b" l="l" r="r" t="t"/>
              <a:pathLst>
                <a:path extrusionOk="0" h="632" w="729">
                  <a:moveTo>
                    <a:pt x="319" y="1"/>
                  </a:moveTo>
                  <a:cubicBezTo>
                    <a:pt x="174" y="1"/>
                    <a:pt x="35" y="99"/>
                    <a:pt x="13" y="266"/>
                  </a:cubicBezTo>
                  <a:cubicBezTo>
                    <a:pt x="0" y="354"/>
                    <a:pt x="13" y="429"/>
                    <a:pt x="63" y="504"/>
                  </a:cubicBezTo>
                  <a:cubicBezTo>
                    <a:pt x="113" y="566"/>
                    <a:pt x="188" y="604"/>
                    <a:pt x="263" y="629"/>
                  </a:cubicBezTo>
                  <a:cubicBezTo>
                    <a:pt x="278" y="631"/>
                    <a:pt x="293" y="632"/>
                    <a:pt x="308" y="632"/>
                  </a:cubicBezTo>
                  <a:cubicBezTo>
                    <a:pt x="559" y="632"/>
                    <a:pt x="728" y="341"/>
                    <a:pt x="575" y="129"/>
                  </a:cubicBezTo>
                  <a:cubicBezTo>
                    <a:pt x="507" y="41"/>
                    <a:pt x="412" y="1"/>
                    <a:pt x="3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2" name="Google Shape;3512;p16"/>
            <p:cNvSpPr/>
            <p:nvPr/>
          </p:nvSpPr>
          <p:spPr>
            <a:xfrm>
              <a:off x="1389675" y="2677925"/>
              <a:ext cx="18250" cy="15800"/>
            </a:xfrm>
            <a:custGeom>
              <a:rect b="b" l="l" r="r" t="t"/>
              <a:pathLst>
                <a:path extrusionOk="0" h="632" w="730">
                  <a:moveTo>
                    <a:pt x="329" y="1"/>
                  </a:moveTo>
                  <a:cubicBezTo>
                    <a:pt x="186" y="1"/>
                    <a:pt x="44" y="99"/>
                    <a:pt x="13" y="266"/>
                  </a:cubicBezTo>
                  <a:cubicBezTo>
                    <a:pt x="1" y="341"/>
                    <a:pt x="26" y="429"/>
                    <a:pt x="76" y="491"/>
                  </a:cubicBezTo>
                  <a:cubicBezTo>
                    <a:pt x="126" y="566"/>
                    <a:pt x="201" y="616"/>
                    <a:pt x="288" y="628"/>
                  </a:cubicBezTo>
                  <a:cubicBezTo>
                    <a:pt x="303" y="631"/>
                    <a:pt x="317" y="632"/>
                    <a:pt x="331" y="632"/>
                  </a:cubicBezTo>
                  <a:cubicBezTo>
                    <a:pt x="570" y="632"/>
                    <a:pt x="729" y="341"/>
                    <a:pt x="576" y="129"/>
                  </a:cubicBezTo>
                  <a:cubicBezTo>
                    <a:pt x="512" y="41"/>
                    <a:pt x="420" y="1"/>
                    <a:pt x="3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3" name="Google Shape;3513;p16"/>
            <p:cNvSpPr/>
            <p:nvPr/>
          </p:nvSpPr>
          <p:spPr>
            <a:xfrm>
              <a:off x="1420300" y="2754550"/>
              <a:ext cx="19075" cy="15325"/>
            </a:xfrm>
            <a:custGeom>
              <a:rect b="b" l="l" r="r" t="t"/>
              <a:pathLst>
                <a:path extrusionOk="0" h="613" w="763">
                  <a:moveTo>
                    <a:pt x="400" y="0"/>
                  </a:moveTo>
                  <a:cubicBezTo>
                    <a:pt x="51" y="25"/>
                    <a:pt x="1" y="513"/>
                    <a:pt x="338" y="613"/>
                  </a:cubicBezTo>
                  <a:cubicBezTo>
                    <a:pt x="688" y="600"/>
                    <a:pt x="763" y="113"/>
                    <a:pt x="4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4" name="Google Shape;3514;p16"/>
            <p:cNvSpPr/>
            <p:nvPr/>
          </p:nvSpPr>
          <p:spPr>
            <a:xfrm>
              <a:off x="1379075" y="2802100"/>
              <a:ext cx="17500" cy="15350"/>
            </a:xfrm>
            <a:custGeom>
              <a:rect b="b" l="l" r="r" t="t"/>
              <a:pathLst>
                <a:path extrusionOk="0" h="614" w="700">
                  <a:moveTo>
                    <a:pt x="354" y="1"/>
                  </a:moveTo>
                  <a:cubicBezTo>
                    <a:pt x="315" y="1"/>
                    <a:pt x="276" y="8"/>
                    <a:pt x="237" y="23"/>
                  </a:cubicBezTo>
                  <a:cubicBezTo>
                    <a:pt x="75" y="85"/>
                    <a:pt x="0" y="260"/>
                    <a:pt x="63" y="423"/>
                  </a:cubicBezTo>
                  <a:cubicBezTo>
                    <a:pt x="112" y="541"/>
                    <a:pt x="232" y="613"/>
                    <a:pt x="360" y="613"/>
                  </a:cubicBezTo>
                  <a:cubicBezTo>
                    <a:pt x="394" y="613"/>
                    <a:pt x="428" y="608"/>
                    <a:pt x="462" y="598"/>
                  </a:cubicBezTo>
                  <a:cubicBezTo>
                    <a:pt x="625" y="535"/>
                    <a:pt x="700" y="348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5" name="Google Shape;3515;p16"/>
            <p:cNvSpPr/>
            <p:nvPr/>
          </p:nvSpPr>
          <p:spPr>
            <a:xfrm>
              <a:off x="1248775" y="2892925"/>
              <a:ext cx="18125" cy="14675"/>
            </a:xfrm>
            <a:custGeom>
              <a:rect b="b" l="l" r="r" t="t"/>
              <a:pathLst>
                <a:path extrusionOk="0" h="587" w="725">
                  <a:moveTo>
                    <a:pt x="317" y="0"/>
                  </a:moveTo>
                  <a:cubicBezTo>
                    <a:pt x="167" y="0"/>
                    <a:pt x="26" y="107"/>
                    <a:pt x="1" y="276"/>
                  </a:cubicBezTo>
                  <a:cubicBezTo>
                    <a:pt x="1" y="326"/>
                    <a:pt x="13" y="376"/>
                    <a:pt x="26" y="414"/>
                  </a:cubicBezTo>
                  <a:cubicBezTo>
                    <a:pt x="51" y="537"/>
                    <a:pt x="148" y="586"/>
                    <a:pt x="256" y="586"/>
                  </a:cubicBezTo>
                  <a:cubicBezTo>
                    <a:pt x="467" y="586"/>
                    <a:pt x="724" y="399"/>
                    <a:pt x="601" y="201"/>
                  </a:cubicBezTo>
                  <a:cubicBezTo>
                    <a:pt x="576" y="151"/>
                    <a:pt x="551" y="114"/>
                    <a:pt x="526" y="76"/>
                  </a:cubicBezTo>
                  <a:cubicBezTo>
                    <a:pt x="462" y="24"/>
                    <a:pt x="388" y="0"/>
                    <a:pt x="3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6" name="Google Shape;3516;p16"/>
            <p:cNvSpPr/>
            <p:nvPr/>
          </p:nvSpPr>
          <p:spPr>
            <a:xfrm>
              <a:off x="1366625" y="2836075"/>
              <a:ext cx="19325" cy="15550"/>
            </a:xfrm>
            <a:custGeom>
              <a:rect b="b" l="l" r="r" t="t"/>
              <a:pathLst>
                <a:path extrusionOk="0" h="622" w="773">
                  <a:moveTo>
                    <a:pt x="392" y="0"/>
                  </a:moveTo>
                  <a:cubicBezTo>
                    <a:pt x="164" y="0"/>
                    <a:pt x="1" y="219"/>
                    <a:pt x="98" y="438"/>
                  </a:cubicBezTo>
                  <a:cubicBezTo>
                    <a:pt x="152" y="559"/>
                    <a:pt x="266" y="622"/>
                    <a:pt x="382" y="622"/>
                  </a:cubicBezTo>
                  <a:cubicBezTo>
                    <a:pt x="483" y="622"/>
                    <a:pt x="584" y="575"/>
                    <a:pt x="648" y="476"/>
                  </a:cubicBezTo>
                  <a:cubicBezTo>
                    <a:pt x="773" y="276"/>
                    <a:pt x="635" y="13"/>
                    <a:pt x="411" y="1"/>
                  </a:cubicBezTo>
                  <a:cubicBezTo>
                    <a:pt x="404" y="1"/>
                    <a:pt x="398" y="0"/>
                    <a:pt x="3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7" name="Google Shape;3517;p16"/>
            <p:cNvSpPr/>
            <p:nvPr/>
          </p:nvSpPr>
          <p:spPr>
            <a:xfrm>
              <a:off x="1210700" y="2674350"/>
              <a:ext cx="18500" cy="13775"/>
            </a:xfrm>
            <a:custGeom>
              <a:rect b="b" l="l" r="r" t="t"/>
              <a:pathLst>
                <a:path extrusionOk="0" h="551" w="740">
                  <a:moveTo>
                    <a:pt x="357" y="0"/>
                  </a:moveTo>
                  <a:cubicBezTo>
                    <a:pt x="176" y="0"/>
                    <a:pt x="1" y="158"/>
                    <a:pt x="49" y="384"/>
                  </a:cubicBezTo>
                  <a:cubicBezTo>
                    <a:pt x="75" y="502"/>
                    <a:pt x="169" y="551"/>
                    <a:pt x="275" y="551"/>
                  </a:cubicBezTo>
                  <a:cubicBezTo>
                    <a:pt x="484" y="551"/>
                    <a:pt x="740" y="366"/>
                    <a:pt x="624" y="159"/>
                  </a:cubicBezTo>
                  <a:cubicBezTo>
                    <a:pt x="558" y="48"/>
                    <a:pt x="456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8" name="Google Shape;3518;p16"/>
            <p:cNvSpPr/>
            <p:nvPr/>
          </p:nvSpPr>
          <p:spPr>
            <a:xfrm>
              <a:off x="1330375" y="2627925"/>
              <a:ext cx="18500" cy="13650"/>
            </a:xfrm>
            <a:custGeom>
              <a:rect b="b" l="l" r="r" t="t"/>
              <a:pathLst>
                <a:path extrusionOk="0" h="546" w="740">
                  <a:moveTo>
                    <a:pt x="355" y="1"/>
                  </a:moveTo>
                  <a:cubicBezTo>
                    <a:pt x="175" y="1"/>
                    <a:pt x="0" y="154"/>
                    <a:pt x="49" y="379"/>
                  </a:cubicBezTo>
                  <a:cubicBezTo>
                    <a:pt x="74" y="497"/>
                    <a:pt x="168" y="546"/>
                    <a:pt x="274" y="546"/>
                  </a:cubicBezTo>
                  <a:cubicBezTo>
                    <a:pt x="483" y="546"/>
                    <a:pt x="739" y="361"/>
                    <a:pt x="623" y="154"/>
                  </a:cubicBezTo>
                  <a:cubicBezTo>
                    <a:pt x="557" y="47"/>
                    <a:pt x="455" y="1"/>
                    <a:pt x="3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9" name="Google Shape;3519;p16"/>
            <p:cNvSpPr/>
            <p:nvPr/>
          </p:nvSpPr>
          <p:spPr>
            <a:xfrm>
              <a:off x="1249400" y="2653700"/>
              <a:ext cx="17725" cy="14775"/>
            </a:xfrm>
            <a:custGeom>
              <a:rect b="b" l="l" r="r" t="t"/>
              <a:pathLst>
                <a:path extrusionOk="0" h="591" w="709">
                  <a:moveTo>
                    <a:pt x="395" y="1"/>
                  </a:moveTo>
                  <a:cubicBezTo>
                    <a:pt x="192" y="1"/>
                    <a:pt x="1" y="208"/>
                    <a:pt x="101" y="435"/>
                  </a:cubicBezTo>
                  <a:cubicBezTo>
                    <a:pt x="138" y="510"/>
                    <a:pt x="226" y="573"/>
                    <a:pt x="313" y="585"/>
                  </a:cubicBezTo>
                  <a:cubicBezTo>
                    <a:pt x="332" y="588"/>
                    <a:pt x="350" y="590"/>
                    <a:pt x="368" y="590"/>
                  </a:cubicBezTo>
                  <a:cubicBezTo>
                    <a:pt x="556" y="590"/>
                    <a:pt x="709" y="417"/>
                    <a:pt x="663" y="223"/>
                  </a:cubicBezTo>
                  <a:cubicBezTo>
                    <a:pt x="663" y="198"/>
                    <a:pt x="651" y="185"/>
                    <a:pt x="651" y="173"/>
                  </a:cubicBezTo>
                  <a:cubicBezTo>
                    <a:pt x="638" y="148"/>
                    <a:pt x="626" y="123"/>
                    <a:pt x="613" y="98"/>
                  </a:cubicBezTo>
                  <a:cubicBezTo>
                    <a:pt x="548" y="30"/>
                    <a:pt x="471" y="1"/>
                    <a:pt x="3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0" name="Google Shape;3520;p16"/>
            <p:cNvSpPr/>
            <p:nvPr/>
          </p:nvSpPr>
          <p:spPr>
            <a:xfrm>
              <a:off x="1213650" y="2902075"/>
              <a:ext cx="18925" cy="15100"/>
            </a:xfrm>
            <a:custGeom>
              <a:rect b="b" l="l" r="r" t="t"/>
              <a:pathLst>
                <a:path extrusionOk="0" h="604" w="757">
                  <a:moveTo>
                    <a:pt x="410" y="1"/>
                  </a:moveTo>
                  <a:cubicBezTo>
                    <a:pt x="372" y="1"/>
                    <a:pt x="332" y="8"/>
                    <a:pt x="294" y="23"/>
                  </a:cubicBezTo>
                  <a:cubicBezTo>
                    <a:pt x="1" y="187"/>
                    <a:pt x="147" y="603"/>
                    <a:pt x="455" y="603"/>
                  </a:cubicBezTo>
                  <a:cubicBezTo>
                    <a:pt x="475" y="603"/>
                    <a:pt x="497" y="602"/>
                    <a:pt x="519" y="598"/>
                  </a:cubicBezTo>
                  <a:cubicBezTo>
                    <a:pt x="669" y="523"/>
                    <a:pt x="756" y="348"/>
                    <a:pt x="694" y="198"/>
                  </a:cubicBezTo>
                  <a:cubicBezTo>
                    <a:pt x="646" y="74"/>
                    <a:pt x="533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1" name="Google Shape;3521;p16"/>
            <p:cNvSpPr/>
            <p:nvPr/>
          </p:nvSpPr>
          <p:spPr>
            <a:xfrm>
              <a:off x="1525575" y="2746500"/>
              <a:ext cx="16750" cy="15250"/>
            </a:xfrm>
            <a:custGeom>
              <a:rect b="b" l="l" r="r" t="t"/>
              <a:pathLst>
                <a:path extrusionOk="0" h="610" w="670">
                  <a:moveTo>
                    <a:pt x="347" y="1"/>
                  </a:moveTo>
                  <a:cubicBezTo>
                    <a:pt x="258" y="1"/>
                    <a:pt x="170" y="39"/>
                    <a:pt x="113" y="110"/>
                  </a:cubicBezTo>
                  <a:cubicBezTo>
                    <a:pt x="1" y="247"/>
                    <a:pt x="26" y="435"/>
                    <a:pt x="163" y="547"/>
                  </a:cubicBezTo>
                  <a:lnTo>
                    <a:pt x="151" y="547"/>
                  </a:lnTo>
                  <a:cubicBezTo>
                    <a:pt x="211" y="591"/>
                    <a:pt x="276" y="610"/>
                    <a:pt x="340" y="610"/>
                  </a:cubicBezTo>
                  <a:cubicBezTo>
                    <a:pt x="513" y="610"/>
                    <a:pt x="669" y="465"/>
                    <a:pt x="651" y="272"/>
                  </a:cubicBezTo>
                  <a:cubicBezTo>
                    <a:pt x="651" y="247"/>
                    <a:pt x="651" y="222"/>
                    <a:pt x="638" y="197"/>
                  </a:cubicBezTo>
                  <a:cubicBezTo>
                    <a:pt x="613" y="147"/>
                    <a:pt x="588" y="97"/>
                    <a:pt x="538" y="72"/>
                  </a:cubicBezTo>
                  <a:cubicBezTo>
                    <a:pt x="484" y="23"/>
                    <a:pt x="415" y="1"/>
                    <a:pt x="3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2" name="Google Shape;3522;p16"/>
            <p:cNvSpPr/>
            <p:nvPr/>
          </p:nvSpPr>
          <p:spPr>
            <a:xfrm>
              <a:off x="1564950" y="2724025"/>
              <a:ext cx="18775" cy="15625"/>
            </a:xfrm>
            <a:custGeom>
              <a:rect b="b" l="l" r="r" t="t"/>
              <a:pathLst>
                <a:path extrusionOk="0" h="625" w="751">
                  <a:moveTo>
                    <a:pt x="403" y="1"/>
                  </a:moveTo>
                  <a:cubicBezTo>
                    <a:pt x="343" y="1"/>
                    <a:pt x="281" y="19"/>
                    <a:pt x="226" y="59"/>
                  </a:cubicBezTo>
                  <a:cubicBezTo>
                    <a:pt x="1" y="234"/>
                    <a:pt x="88" y="584"/>
                    <a:pt x="363" y="621"/>
                  </a:cubicBezTo>
                  <a:cubicBezTo>
                    <a:pt x="378" y="624"/>
                    <a:pt x="393" y="625"/>
                    <a:pt x="409" y="625"/>
                  </a:cubicBezTo>
                  <a:cubicBezTo>
                    <a:pt x="555" y="625"/>
                    <a:pt x="690" y="519"/>
                    <a:pt x="713" y="372"/>
                  </a:cubicBezTo>
                  <a:cubicBezTo>
                    <a:pt x="750" y="165"/>
                    <a:pt x="583" y="1"/>
                    <a:pt x="4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3" name="Google Shape;3523;p16"/>
            <p:cNvSpPr/>
            <p:nvPr/>
          </p:nvSpPr>
          <p:spPr>
            <a:xfrm>
              <a:off x="1494050" y="2710400"/>
              <a:ext cx="19775" cy="15750"/>
            </a:xfrm>
            <a:custGeom>
              <a:rect b="b" l="l" r="r" t="t"/>
              <a:pathLst>
                <a:path extrusionOk="0" h="630" w="791">
                  <a:moveTo>
                    <a:pt x="417" y="0"/>
                  </a:moveTo>
                  <a:cubicBezTo>
                    <a:pt x="204" y="0"/>
                    <a:pt x="1" y="227"/>
                    <a:pt x="125" y="467"/>
                  </a:cubicBezTo>
                  <a:cubicBezTo>
                    <a:pt x="188" y="581"/>
                    <a:pt x="290" y="629"/>
                    <a:pt x="392" y="629"/>
                  </a:cubicBezTo>
                  <a:cubicBezTo>
                    <a:pt x="592" y="629"/>
                    <a:pt x="791" y="444"/>
                    <a:pt x="700" y="204"/>
                  </a:cubicBezTo>
                  <a:cubicBezTo>
                    <a:pt x="687" y="179"/>
                    <a:pt x="675" y="154"/>
                    <a:pt x="662" y="129"/>
                  </a:cubicBezTo>
                  <a:cubicBezTo>
                    <a:pt x="593" y="39"/>
                    <a:pt x="504" y="0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4" name="Google Shape;3524;p16"/>
            <p:cNvSpPr/>
            <p:nvPr/>
          </p:nvSpPr>
          <p:spPr>
            <a:xfrm>
              <a:off x="1505325" y="2668650"/>
              <a:ext cx="17175" cy="15700"/>
            </a:xfrm>
            <a:custGeom>
              <a:rect b="b" l="l" r="r" t="t"/>
              <a:pathLst>
                <a:path extrusionOk="0" h="628" w="687">
                  <a:moveTo>
                    <a:pt x="364" y="0"/>
                  </a:moveTo>
                  <a:cubicBezTo>
                    <a:pt x="236" y="0"/>
                    <a:pt x="108" y="73"/>
                    <a:pt x="61" y="225"/>
                  </a:cubicBezTo>
                  <a:cubicBezTo>
                    <a:pt x="1" y="450"/>
                    <a:pt x="186" y="627"/>
                    <a:pt x="377" y="627"/>
                  </a:cubicBezTo>
                  <a:cubicBezTo>
                    <a:pt x="461" y="627"/>
                    <a:pt x="546" y="593"/>
                    <a:pt x="611" y="512"/>
                  </a:cubicBezTo>
                  <a:cubicBezTo>
                    <a:pt x="661" y="437"/>
                    <a:pt x="686" y="362"/>
                    <a:pt x="674" y="275"/>
                  </a:cubicBezTo>
                  <a:cubicBezTo>
                    <a:pt x="654" y="95"/>
                    <a:pt x="509" y="0"/>
                    <a:pt x="3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5" name="Google Shape;3525;p16"/>
            <p:cNvSpPr/>
            <p:nvPr/>
          </p:nvSpPr>
          <p:spPr>
            <a:xfrm>
              <a:off x="1543075" y="2667650"/>
              <a:ext cx="18675" cy="15725"/>
            </a:xfrm>
            <a:custGeom>
              <a:rect b="b" l="l" r="r" t="t"/>
              <a:pathLst>
                <a:path extrusionOk="0" h="629" w="747">
                  <a:moveTo>
                    <a:pt x="376" y="1"/>
                  </a:moveTo>
                  <a:cubicBezTo>
                    <a:pt x="273" y="1"/>
                    <a:pt x="170" y="51"/>
                    <a:pt x="113" y="152"/>
                  </a:cubicBezTo>
                  <a:cubicBezTo>
                    <a:pt x="1" y="340"/>
                    <a:pt x="113" y="602"/>
                    <a:pt x="338" y="627"/>
                  </a:cubicBezTo>
                  <a:cubicBezTo>
                    <a:pt x="350" y="628"/>
                    <a:pt x="362" y="629"/>
                    <a:pt x="374" y="629"/>
                  </a:cubicBezTo>
                  <a:cubicBezTo>
                    <a:pt x="593" y="629"/>
                    <a:pt x="747" y="416"/>
                    <a:pt x="676" y="215"/>
                  </a:cubicBezTo>
                  <a:cubicBezTo>
                    <a:pt x="663" y="190"/>
                    <a:pt x="651" y="165"/>
                    <a:pt x="638" y="140"/>
                  </a:cubicBezTo>
                  <a:cubicBezTo>
                    <a:pt x="577" y="48"/>
                    <a:pt x="476" y="1"/>
                    <a:pt x="3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6" name="Google Shape;3526;p16"/>
            <p:cNvSpPr/>
            <p:nvPr/>
          </p:nvSpPr>
          <p:spPr>
            <a:xfrm>
              <a:off x="1579325" y="2688875"/>
              <a:ext cx="17525" cy="15325"/>
            </a:xfrm>
            <a:custGeom>
              <a:rect b="b" l="l" r="r" t="t"/>
              <a:pathLst>
                <a:path extrusionOk="0" h="613" w="701">
                  <a:moveTo>
                    <a:pt x="340" y="0"/>
                  </a:moveTo>
                  <a:cubicBezTo>
                    <a:pt x="306" y="0"/>
                    <a:pt x="272" y="5"/>
                    <a:pt x="238" y="16"/>
                  </a:cubicBezTo>
                  <a:cubicBezTo>
                    <a:pt x="88" y="78"/>
                    <a:pt x="0" y="265"/>
                    <a:pt x="63" y="415"/>
                  </a:cubicBezTo>
                  <a:cubicBezTo>
                    <a:pt x="111" y="539"/>
                    <a:pt x="224" y="612"/>
                    <a:pt x="347" y="612"/>
                  </a:cubicBezTo>
                  <a:cubicBezTo>
                    <a:pt x="385" y="612"/>
                    <a:pt x="424" y="605"/>
                    <a:pt x="463" y="590"/>
                  </a:cubicBezTo>
                  <a:cubicBezTo>
                    <a:pt x="625" y="528"/>
                    <a:pt x="700" y="353"/>
                    <a:pt x="638" y="190"/>
                  </a:cubicBezTo>
                  <a:cubicBezTo>
                    <a:pt x="588" y="72"/>
                    <a:pt x="468" y="0"/>
                    <a:pt x="3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7" name="Google Shape;3527;p16"/>
            <p:cNvSpPr/>
            <p:nvPr/>
          </p:nvSpPr>
          <p:spPr>
            <a:xfrm>
              <a:off x="1481850" y="2603875"/>
              <a:ext cx="17075" cy="14625"/>
            </a:xfrm>
            <a:custGeom>
              <a:rect b="b" l="l" r="r" t="t"/>
              <a:pathLst>
                <a:path extrusionOk="0" h="585" w="683">
                  <a:moveTo>
                    <a:pt x="314" y="0"/>
                  </a:moveTo>
                  <a:cubicBezTo>
                    <a:pt x="161" y="0"/>
                    <a:pt x="36" y="107"/>
                    <a:pt x="13" y="254"/>
                  </a:cubicBezTo>
                  <a:cubicBezTo>
                    <a:pt x="0" y="341"/>
                    <a:pt x="13" y="429"/>
                    <a:pt x="63" y="491"/>
                  </a:cubicBezTo>
                  <a:cubicBezTo>
                    <a:pt x="128" y="556"/>
                    <a:pt x="204" y="584"/>
                    <a:pt x="278" y="584"/>
                  </a:cubicBezTo>
                  <a:cubicBezTo>
                    <a:pt x="489" y="584"/>
                    <a:pt x="683" y="360"/>
                    <a:pt x="563" y="129"/>
                  </a:cubicBezTo>
                  <a:cubicBezTo>
                    <a:pt x="513" y="54"/>
                    <a:pt x="438" y="16"/>
                    <a:pt x="363" y="4"/>
                  </a:cubicBezTo>
                  <a:cubicBezTo>
                    <a:pt x="346" y="2"/>
                    <a:pt x="330" y="0"/>
                    <a:pt x="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8" name="Google Shape;3528;p16"/>
            <p:cNvSpPr/>
            <p:nvPr/>
          </p:nvSpPr>
          <p:spPr>
            <a:xfrm>
              <a:off x="1521525" y="2591175"/>
              <a:ext cx="17025" cy="15700"/>
            </a:xfrm>
            <a:custGeom>
              <a:rect b="b" l="l" r="r" t="t"/>
              <a:pathLst>
                <a:path extrusionOk="0" h="628" w="681">
                  <a:moveTo>
                    <a:pt x="355" y="1"/>
                  </a:moveTo>
                  <a:cubicBezTo>
                    <a:pt x="265" y="1"/>
                    <a:pt x="175" y="39"/>
                    <a:pt x="113" y="125"/>
                  </a:cubicBezTo>
                  <a:cubicBezTo>
                    <a:pt x="1" y="249"/>
                    <a:pt x="26" y="449"/>
                    <a:pt x="150" y="549"/>
                  </a:cubicBezTo>
                  <a:cubicBezTo>
                    <a:pt x="215" y="603"/>
                    <a:pt x="287" y="627"/>
                    <a:pt x="356" y="627"/>
                  </a:cubicBezTo>
                  <a:cubicBezTo>
                    <a:pt x="527" y="627"/>
                    <a:pt x="681" y="479"/>
                    <a:pt x="663" y="274"/>
                  </a:cubicBezTo>
                  <a:cubicBezTo>
                    <a:pt x="647" y="104"/>
                    <a:pt x="502" y="1"/>
                    <a:pt x="3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9" name="Google Shape;3529;p16"/>
            <p:cNvSpPr/>
            <p:nvPr/>
          </p:nvSpPr>
          <p:spPr>
            <a:xfrm>
              <a:off x="1465125" y="2639275"/>
              <a:ext cx="18000" cy="14600"/>
            </a:xfrm>
            <a:custGeom>
              <a:rect b="b" l="l" r="r" t="t"/>
              <a:pathLst>
                <a:path extrusionOk="0" h="584" w="720">
                  <a:moveTo>
                    <a:pt x="380" y="1"/>
                  </a:moveTo>
                  <a:cubicBezTo>
                    <a:pt x="289" y="1"/>
                    <a:pt x="198" y="40"/>
                    <a:pt x="132" y="113"/>
                  </a:cubicBezTo>
                  <a:cubicBezTo>
                    <a:pt x="0" y="348"/>
                    <a:pt x="195" y="584"/>
                    <a:pt x="411" y="584"/>
                  </a:cubicBezTo>
                  <a:cubicBezTo>
                    <a:pt x="482" y="584"/>
                    <a:pt x="555" y="558"/>
                    <a:pt x="619" y="500"/>
                  </a:cubicBezTo>
                  <a:cubicBezTo>
                    <a:pt x="719" y="362"/>
                    <a:pt x="694" y="175"/>
                    <a:pt x="569" y="63"/>
                  </a:cubicBezTo>
                  <a:cubicBezTo>
                    <a:pt x="512" y="21"/>
                    <a:pt x="446" y="1"/>
                    <a:pt x="3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0" name="Google Shape;3530;p16"/>
            <p:cNvSpPr/>
            <p:nvPr/>
          </p:nvSpPr>
          <p:spPr>
            <a:xfrm>
              <a:off x="1550575" y="2627775"/>
              <a:ext cx="17525" cy="15500"/>
            </a:xfrm>
            <a:custGeom>
              <a:rect b="b" l="l" r="r" t="t"/>
              <a:pathLst>
                <a:path extrusionOk="0" h="620" w="701">
                  <a:moveTo>
                    <a:pt x="354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1" y="546"/>
                    <a:pt x="224" y="619"/>
                    <a:pt x="347" y="619"/>
                  </a:cubicBezTo>
                  <a:cubicBezTo>
                    <a:pt x="385" y="619"/>
                    <a:pt x="425" y="612"/>
                    <a:pt x="463" y="598"/>
                  </a:cubicBezTo>
                  <a:cubicBezTo>
                    <a:pt x="626" y="535"/>
                    <a:pt x="701" y="360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1" name="Google Shape;3531;p16"/>
            <p:cNvSpPr/>
            <p:nvPr/>
          </p:nvSpPr>
          <p:spPr>
            <a:xfrm>
              <a:off x="1594425" y="2555450"/>
              <a:ext cx="19700" cy="15725"/>
            </a:xfrm>
            <a:custGeom>
              <a:rect b="b" l="l" r="r" t="t"/>
              <a:pathLst>
                <a:path extrusionOk="0" h="629" w="788">
                  <a:moveTo>
                    <a:pt x="414" y="0"/>
                  </a:moveTo>
                  <a:cubicBezTo>
                    <a:pt x="201" y="0"/>
                    <a:pt x="1" y="227"/>
                    <a:pt x="134" y="466"/>
                  </a:cubicBezTo>
                  <a:cubicBezTo>
                    <a:pt x="197" y="580"/>
                    <a:pt x="298" y="629"/>
                    <a:pt x="398" y="629"/>
                  </a:cubicBezTo>
                  <a:cubicBezTo>
                    <a:pt x="593" y="629"/>
                    <a:pt x="787" y="444"/>
                    <a:pt x="696" y="204"/>
                  </a:cubicBezTo>
                  <a:cubicBezTo>
                    <a:pt x="684" y="166"/>
                    <a:pt x="671" y="154"/>
                    <a:pt x="659" y="129"/>
                  </a:cubicBezTo>
                  <a:cubicBezTo>
                    <a:pt x="590" y="38"/>
                    <a:pt x="501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2" name="Google Shape;3532;p16"/>
            <p:cNvSpPr/>
            <p:nvPr/>
          </p:nvSpPr>
          <p:spPr>
            <a:xfrm>
              <a:off x="1581825" y="2604700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88" y="83"/>
                    <a:pt x="0" y="258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4" y="611"/>
                    <a:pt x="463" y="596"/>
                  </a:cubicBezTo>
                  <a:cubicBezTo>
                    <a:pt x="625" y="533"/>
                    <a:pt x="700" y="358"/>
                    <a:pt x="638" y="196"/>
                  </a:cubicBezTo>
                  <a:cubicBezTo>
                    <a:pt x="589" y="79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3" name="Google Shape;3533;p16"/>
            <p:cNvSpPr/>
            <p:nvPr/>
          </p:nvSpPr>
          <p:spPr>
            <a:xfrm>
              <a:off x="1452175" y="2770250"/>
              <a:ext cx="18925" cy="15675"/>
            </a:xfrm>
            <a:custGeom>
              <a:rect b="b" l="l" r="r" t="t"/>
              <a:pathLst>
                <a:path extrusionOk="0" h="627" w="757">
                  <a:moveTo>
                    <a:pt x="385" y="0"/>
                  </a:moveTo>
                  <a:cubicBezTo>
                    <a:pt x="282" y="0"/>
                    <a:pt x="177" y="50"/>
                    <a:pt x="113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7" y="625"/>
                    <a:pt x="383" y="626"/>
                    <a:pt x="400" y="626"/>
                  </a:cubicBezTo>
                  <a:cubicBezTo>
                    <a:pt x="601" y="626"/>
                    <a:pt x="757" y="418"/>
                    <a:pt x="688" y="210"/>
                  </a:cubicBezTo>
                  <a:cubicBezTo>
                    <a:pt x="675" y="185"/>
                    <a:pt x="663" y="160"/>
                    <a:pt x="638" y="135"/>
                  </a:cubicBezTo>
                  <a:cubicBezTo>
                    <a:pt x="577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4" name="Google Shape;3534;p16"/>
            <p:cNvSpPr/>
            <p:nvPr/>
          </p:nvSpPr>
          <p:spPr>
            <a:xfrm>
              <a:off x="1458100" y="2728850"/>
              <a:ext cx="20700" cy="15500"/>
            </a:xfrm>
            <a:custGeom>
              <a:rect b="b" l="l" r="r" t="t"/>
              <a:pathLst>
                <a:path extrusionOk="0" h="620" w="828">
                  <a:moveTo>
                    <a:pt x="421" y="1"/>
                  </a:moveTo>
                  <a:cubicBezTo>
                    <a:pt x="406" y="1"/>
                    <a:pt x="391" y="2"/>
                    <a:pt x="376" y="4"/>
                  </a:cubicBezTo>
                  <a:cubicBezTo>
                    <a:pt x="101" y="29"/>
                    <a:pt x="1" y="379"/>
                    <a:pt x="226" y="553"/>
                  </a:cubicBezTo>
                  <a:cubicBezTo>
                    <a:pt x="280" y="597"/>
                    <a:pt x="348" y="619"/>
                    <a:pt x="416" y="619"/>
                  </a:cubicBezTo>
                  <a:cubicBezTo>
                    <a:pt x="505" y="619"/>
                    <a:pt x="594" y="581"/>
                    <a:pt x="651" y="503"/>
                  </a:cubicBezTo>
                  <a:cubicBezTo>
                    <a:pt x="828" y="302"/>
                    <a:pt x="681" y="1"/>
                    <a:pt x="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5" name="Google Shape;3535;p16"/>
            <p:cNvSpPr/>
            <p:nvPr/>
          </p:nvSpPr>
          <p:spPr>
            <a:xfrm>
              <a:off x="1424375" y="2706500"/>
              <a:ext cx="18950" cy="15625"/>
            </a:xfrm>
            <a:custGeom>
              <a:rect b="b" l="l" r="r" t="t"/>
              <a:pathLst>
                <a:path extrusionOk="0" h="625" w="758">
                  <a:moveTo>
                    <a:pt x="385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13" y="598"/>
                    <a:pt x="337" y="623"/>
                  </a:cubicBezTo>
                  <a:cubicBezTo>
                    <a:pt x="350" y="624"/>
                    <a:pt x="362" y="625"/>
                    <a:pt x="374" y="625"/>
                  </a:cubicBezTo>
                  <a:cubicBezTo>
                    <a:pt x="593" y="625"/>
                    <a:pt x="758" y="412"/>
                    <a:pt x="675" y="210"/>
                  </a:cubicBezTo>
                  <a:cubicBezTo>
                    <a:pt x="662" y="185"/>
                    <a:pt x="650" y="160"/>
                    <a:pt x="637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6" name="Google Shape;3536;p16"/>
            <p:cNvSpPr/>
            <p:nvPr/>
          </p:nvSpPr>
          <p:spPr>
            <a:xfrm>
              <a:off x="1398675" y="2636450"/>
              <a:ext cx="18750" cy="13775"/>
            </a:xfrm>
            <a:custGeom>
              <a:rect b="b" l="l" r="r" t="t"/>
              <a:pathLst>
                <a:path extrusionOk="0" h="551" w="750">
                  <a:moveTo>
                    <a:pt x="533" y="1"/>
                  </a:moveTo>
                  <a:cubicBezTo>
                    <a:pt x="306" y="1"/>
                    <a:pt x="1" y="313"/>
                    <a:pt x="241" y="488"/>
                  </a:cubicBezTo>
                  <a:cubicBezTo>
                    <a:pt x="298" y="531"/>
                    <a:pt x="361" y="551"/>
                    <a:pt x="422" y="551"/>
                  </a:cubicBezTo>
                  <a:cubicBezTo>
                    <a:pt x="591" y="551"/>
                    <a:pt x="750" y="405"/>
                    <a:pt x="741" y="213"/>
                  </a:cubicBezTo>
                  <a:cubicBezTo>
                    <a:pt x="728" y="188"/>
                    <a:pt x="728" y="163"/>
                    <a:pt x="716" y="138"/>
                  </a:cubicBezTo>
                  <a:cubicBezTo>
                    <a:pt x="683" y="40"/>
                    <a:pt x="613" y="1"/>
                    <a:pt x="5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7" name="Google Shape;3537;p16"/>
            <p:cNvSpPr/>
            <p:nvPr/>
          </p:nvSpPr>
          <p:spPr>
            <a:xfrm>
              <a:off x="1429075" y="2664900"/>
              <a:ext cx="18650" cy="15675"/>
            </a:xfrm>
            <a:custGeom>
              <a:rect b="b" l="l" r="r" t="t"/>
              <a:pathLst>
                <a:path extrusionOk="0" h="627" w="746">
                  <a:moveTo>
                    <a:pt x="355" y="0"/>
                  </a:moveTo>
                  <a:cubicBezTo>
                    <a:pt x="73" y="0"/>
                    <a:pt x="1" y="625"/>
                    <a:pt x="337" y="625"/>
                  </a:cubicBezTo>
                  <a:cubicBezTo>
                    <a:pt x="348" y="626"/>
                    <a:pt x="360" y="627"/>
                    <a:pt x="371" y="627"/>
                  </a:cubicBezTo>
                  <a:cubicBezTo>
                    <a:pt x="580" y="627"/>
                    <a:pt x="745" y="413"/>
                    <a:pt x="674" y="200"/>
                  </a:cubicBezTo>
                  <a:cubicBezTo>
                    <a:pt x="662" y="175"/>
                    <a:pt x="649" y="150"/>
                    <a:pt x="637" y="137"/>
                  </a:cubicBezTo>
                  <a:cubicBezTo>
                    <a:pt x="587" y="62"/>
                    <a:pt x="512" y="25"/>
                    <a:pt x="424" y="12"/>
                  </a:cubicBezTo>
                  <a:cubicBezTo>
                    <a:pt x="400" y="4"/>
                    <a:pt x="377" y="0"/>
                    <a:pt x="3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8" name="Google Shape;3538;p16"/>
            <p:cNvSpPr/>
            <p:nvPr/>
          </p:nvSpPr>
          <p:spPr>
            <a:xfrm>
              <a:off x="1582125" y="2647300"/>
              <a:ext cx="18850" cy="15750"/>
            </a:xfrm>
            <a:custGeom>
              <a:rect b="b" l="l" r="r" t="t"/>
              <a:pathLst>
                <a:path extrusionOk="0" h="630" w="754">
                  <a:moveTo>
                    <a:pt x="412" y="1"/>
                  </a:moveTo>
                  <a:cubicBezTo>
                    <a:pt x="349" y="1"/>
                    <a:pt x="284" y="21"/>
                    <a:pt x="226" y="66"/>
                  </a:cubicBezTo>
                  <a:cubicBezTo>
                    <a:pt x="1" y="229"/>
                    <a:pt x="88" y="579"/>
                    <a:pt x="363" y="629"/>
                  </a:cubicBezTo>
                  <a:cubicBezTo>
                    <a:pt x="372" y="629"/>
                    <a:pt x="381" y="630"/>
                    <a:pt x="390" y="630"/>
                  </a:cubicBezTo>
                  <a:cubicBezTo>
                    <a:pt x="553" y="630"/>
                    <a:pt x="690" y="521"/>
                    <a:pt x="726" y="366"/>
                  </a:cubicBezTo>
                  <a:cubicBezTo>
                    <a:pt x="753" y="163"/>
                    <a:pt x="590" y="1"/>
                    <a:pt x="4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9" name="Google Shape;3539;p16"/>
            <p:cNvSpPr/>
            <p:nvPr/>
          </p:nvSpPr>
          <p:spPr>
            <a:xfrm>
              <a:off x="1513725" y="2632325"/>
              <a:ext cx="18150" cy="15525"/>
            </a:xfrm>
            <a:custGeom>
              <a:rect b="b" l="l" r="r" t="t"/>
              <a:pathLst>
                <a:path extrusionOk="0" h="621" w="726">
                  <a:moveTo>
                    <a:pt x="319" y="0"/>
                  </a:moveTo>
                  <a:cubicBezTo>
                    <a:pt x="174" y="0"/>
                    <a:pt x="35" y="98"/>
                    <a:pt x="13" y="266"/>
                  </a:cubicBezTo>
                  <a:cubicBezTo>
                    <a:pt x="0" y="353"/>
                    <a:pt x="13" y="428"/>
                    <a:pt x="63" y="503"/>
                  </a:cubicBezTo>
                  <a:cubicBezTo>
                    <a:pt x="113" y="565"/>
                    <a:pt x="188" y="603"/>
                    <a:pt x="263" y="615"/>
                  </a:cubicBezTo>
                  <a:cubicBezTo>
                    <a:pt x="282" y="619"/>
                    <a:pt x="302" y="621"/>
                    <a:pt x="321" y="621"/>
                  </a:cubicBezTo>
                  <a:cubicBezTo>
                    <a:pt x="564" y="621"/>
                    <a:pt x="726" y="337"/>
                    <a:pt x="575" y="128"/>
                  </a:cubicBezTo>
                  <a:cubicBezTo>
                    <a:pt x="507" y="40"/>
                    <a:pt x="412" y="0"/>
                    <a:pt x="3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0" name="Google Shape;3540;p16"/>
            <p:cNvSpPr/>
            <p:nvPr/>
          </p:nvSpPr>
          <p:spPr>
            <a:xfrm>
              <a:off x="1532200" y="2706575"/>
              <a:ext cx="17775" cy="15875"/>
            </a:xfrm>
            <a:custGeom>
              <a:rect b="b" l="l" r="r" t="t"/>
              <a:pathLst>
                <a:path extrusionOk="0" h="635" w="711">
                  <a:moveTo>
                    <a:pt x="350" y="1"/>
                  </a:moveTo>
                  <a:cubicBezTo>
                    <a:pt x="206" y="1"/>
                    <a:pt x="67" y="96"/>
                    <a:pt x="36" y="257"/>
                  </a:cubicBezTo>
                  <a:cubicBezTo>
                    <a:pt x="1" y="457"/>
                    <a:pt x="153" y="634"/>
                    <a:pt x="337" y="634"/>
                  </a:cubicBezTo>
                  <a:cubicBezTo>
                    <a:pt x="349" y="634"/>
                    <a:pt x="361" y="634"/>
                    <a:pt x="373" y="632"/>
                  </a:cubicBezTo>
                  <a:cubicBezTo>
                    <a:pt x="586" y="607"/>
                    <a:pt x="711" y="382"/>
                    <a:pt x="636" y="195"/>
                  </a:cubicBezTo>
                  <a:cubicBezTo>
                    <a:pt x="623" y="170"/>
                    <a:pt x="611" y="145"/>
                    <a:pt x="598" y="120"/>
                  </a:cubicBezTo>
                  <a:cubicBezTo>
                    <a:pt x="531" y="38"/>
                    <a:pt x="439" y="1"/>
                    <a:pt x="3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1" name="Google Shape;3541;p16"/>
            <p:cNvSpPr/>
            <p:nvPr/>
          </p:nvSpPr>
          <p:spPr>
            <a:xfrm>
              <a:off x="1465950" y="2687700"/>
              <a:ext cx="18000" cy="14250"/>
            </a:xfrm>
            <a:custGeom>
              <a:rect b="b" l="l" r="r" t="t"/>
              <a:pathLst>
                <a:path extrusionOk="0" h="570" w="720">
                  <a:moveTo>
                    <a:pt x="401" y="0"/>
                  </a:moveTo>
                  <a:cubicBezTo>
                    <a:pt x="192" y="0"/>
                    <a:pt x="0" y="221"/>
                    <a:pt x="112" y="462"/>
                  </a:cubicBezTo>
                  <a:cubicBezTo>
                    <a:pt x="179" y="537"/>
                    <a:pt x="262" y="569"/>
                    <a:pt x="344" y="569"/>
                  </a:cubicBezTo>
                  <a:cubicBezTo>
                    <a:pt x="537" y="569"/>
                    <a:pt x="719" y="390"/>
                    <a:pt x="649" y="162"/>
                  </a:cubicBezTo>
                  <a:cubicBezTo>
                    <a:pt x="636" y="138"/>
                    <a:pt x="624" y="113"/>
                    <a:pt x="611" y="88"/>
                  </a:cubicBezTo>
                  <a:cubicBezTo>
                    <a:pt x="547" y="27"/>
                    <a:pt x="473" y="0"/>
                    <a:pt x="4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2" name="Google Shape;3542;p16"/>
            <p:cNvSpPr/>
            <p:nvPr/>
          </p:nvSpPr>
          <p:spPr>
            <a:xfrm>
              <a:off x="1434775" y="2615725"/>
              <a:ext cx="19700" cy="15750"/>
            </a:xfrm>
            <a:custGeom>
              <a:rect b="b" l="l" r="r" t="t"/>
              <a:pathLst>
                <a:path extrusionOk="0" h="630" w="788">
                  <a:moveTo>
                    <a:pt x="414" y="1"/>
                  </a:moveTo>
                  <a:cubicBezTo>
                    <a:pt x="201" y="1"/>
                    <a:pt x="1" y="228"/>
                    <a:pt x="134" y="467"/>
                  </a:cubicBezTo>
                  <a:cubicBezTo>
                    <a:pt x="197" y="581"/>
                    <a:pt x="298" y="630"/>
                    <a:pt x="398" y="630"/>
                  </a:cubicBezTo>
                  <a:cubicBezTo>
                    <a:pt x="594" y="630"/>
                    <a:pt x="787" y="445"/>
                    <a:pt x="696" y="205"/>
                  </a:cubicBezTo>
                  <a:cubicBezTo>
                    <a:pt x="684" y="180"/>
                    <a:pt x="671" y="155"/>
                    <a:pt x="659" y="130"/>
                  </a:cubicBezTo>
                  <a:cubicBezTo>
                    <a:pt x="590" y="39"/>
                    <a:pt x="501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3" name="Google Shape;3543;p16"/>
            <p:cNvSpPr/>
            <p:nvPr/>
          </p:nvSpPr>
          <p:spPr>
            <a:xfrm>
              <a:off x="1490900" y="2755250"/>
              <a:ext cx="16925" cy="15675"/>
            </a:xfrm>
            <a:custGeom>
              <a:rect b="b" l="l" r="r" t="t"/>
              <a:pathLst>
                <a:path extrusionOk="0" h="627" w="677">
                  <a:moveTo>
                    <a:pt x="321" y="0"/>
                  </a:moveTo>
                  <a:cubicBezTo>
                    <a:pt x="179" y="0"/>
                    <a:pt x="39" y="91"/>
                    <a:pt x="13" y="272"/>
                  </a:cubicBezTo>
                  <a:cubicBezTo>
                    <a:pt x="1" y="347"/>
                    <a:pt x="13" y="435"/>
                    <a:pt x="63" y="497"/>
                  </a:cubicBezTo>
                  <a:cubicBezTo>
                    <a:pt x="129" y="587"/>
                    <a:pt x="220" y="626"/>
                    <a:pt x="310" y="626"/>
                  </a:cubicBezTo>
                  <a:cubicBezTo>
                    <a:pt x="495" y="626"/>
                    <a:pt x="676" y="462"/>
                    <a:pt x="626" y="235"/>
                  </a:cubicBezTo>
                  <a:cubicBezTo>
                    <a:pt x="584" y="78"/>
                    <a:pt x="452" y="0"/>
                    <a:pt x="3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4" name="Google Shape;3544;p16"/>
            <p:cNvSpPr/>
            <p:nvPr/>
          </p:nvSpPr>
          <p:spPr>
            <a:xfrm>
              <a:off x="1553075" y="2571125"/>
              <a:ext cx="19000" cy="15725"/>
            </a:xfrm>
            <a:custGeom>
              <a:rect b="b" l="l" r="r" t="t"/>
              <a:pathLst>
                <a:path extrusionOk="0" h="629" w="760">
                  <a:moveTo>
                    <a:pt x="380" y="0"/>
                  </a:moveTo>
                  <a:cubicBezTo>
                    <a:pt x="279" y="0"/>
                    <a:pt x="177" y="50"/>
                    <a:pt x="113" y="152"/>
                  </a:cubicBezTo>
                  <a:cubicBezTo>
                    <a:pt x="1" y="339"/>
                    <a:pt x="126" y="602"/>
                    <a:pt x="351" y="627"/>
                  </a:cubicBezTo>
                  <a:cubicBezTo>
                    <a:pt x="362" y="628"/>
                    <a:pt x="374" y="629"/>
                    <a:pt x="385" y="629"/>
                  </a:cubicBezTo>
                  <a:cubicBezTo>
                    <a:pt x="594" y="629"/>
                    <a:pt x="759" y="416"/>
                    <a:pt x="688" y="214"/>
                  </a:cubicBezTo>
                  <a:cubicBezTo>
                    <a:pt x="676" y="177"/>
                    <a:pt x="663" y="164"/>
                    <a:pt x="638" y="139"/>
                  </a:cubicBezTo>
                  <a:cubicBezTo>
                    <a:pt x="577" y="47"/>
                    <a:pt x="479" y="0"/>
                    <a:pt x="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5" name="Google Shape;3545;p16"/>
            <p:cNvSpPr/>
            <p:nvPr/>
          </p:nvSpPr>
          <p:spPr>
            <a:xfrm>
              <a:off x="1624925" y="2587925"/>
              <a:ext cx="15650" cy="14225"/>
            </a:xfrm>
            <a:custGeom>
              <a:rect b="b" l="l" r="r" t="t"/>
              <a:pathLst>
                <a:path extrusionOk="0" h="569" w="626">
                  <a:moveTo>
                    <a:pt x="306" y="1"/>
                  </a:moveTo>
                  <a:cubicBezTo>
                    <a:pt x="184" y="1"/>
                    <a:pt x="63" y="69"/>
                    <a:pt x="13" y="217"/>
                  </a:cubicBezTo>
                  <a:cubicBezTo>
                    <a:pt x="1" y="305"/>
                    <a:pt x="13" y="379"/>
                    <a:pt x="63" y="442"/>
                  </a:cubicBezTo>
                  <a:cubicBezTo>
                    <a:pt x="131" y="527"/>
                    <a:pt x="228" y="568"/>
                    <a:pt x="322" y="568"/>
                  </a:cubicBezTo>
                  <a:cubicBezTo>
                    <a:pt x="435" y="568"/>
                    <a:pt x="546" y="508"/>
                    <a:pt x="601" y="392"/>
                  </a:cubicBezTo>
                  <a:cubicBezTo>
                    <a:pt x="613" y="367"/>
                    <a:pt x="613" y="342"/>
                    <a:pt x="626" y="317"/>
                  </a:cubicBezTo>
                  <a:cubicBezTo>
                    <a:pt x="619" y="113"/>
                    <a:pt x="462" y="1"/>
                    <a:pt x="3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6" name="Google Shape;3546;p16"/>
            <p:cNvSpPr/>
            <p:nvPr/>
          </p:nvSpPr>
          <p:spPr>
            <a:xfrm>
              <a:off x="1483725" y="2801875"/>
              <a:ext cx="18125" cy="14650"/>
            </a:xfrm>
            <a:custGeom>
              <a:rect b="b" l="l" r="r" t="t"/>
              <a:pathLst>
                <a:path extrusionOk="0" h="586" w="725">
                  <a:moveTo>
                    <a:pt x="322" y="0"/>
                  </a:moveTo>
                  <a:cubicBezTo>
                    <a:pt x="173" y="0"/>
                    <a:pt x="30" y="112"/>
                    <a:pt x="13" y="282"/>
                  </a:cubicBezTo>
                  <a:cubicBezTo>
                    <a:pt x="0" y="319"/>
                    <a:pt x="13" y="369"/>
                    <a:pt x="25" y="419"/>
                  </a:cubicBezTo>
                  <a:cubicBezTo>
                    <a:pt x="51" y="538"/>
                    <a:pt x="146" y="586"/>
                    <a:pt x="254" y="586"/>
                  </a:cubicBezTo>
                  <a:cubicBezTo>
                    <a:pt x="465" y="586"/>
                    <a:pt x="724" y="401"/>
                    <a:pt x="600" y="194"/>
                  </a:cubicBezTo>
                  <a:cubicBezTo>
                    <a:pt x="588" y="144"/>
                    <a:pt x="563" y="107"/>
                    <a:pt x="525" y="82"/>
                  </a:cubicBezTo>
                  <a:cubicBezTo>
                    <a:pt x="465" y="26"/>
                    <a:pt x="393" y="0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7" name="Google Shape;3547;p16"/>
            <p:cNvSpPr/>
            <p:nvPr/>
          </p:nvSpPr>
          <p:spPr>
            <a:xfrm>
              <a:off x="1445650" y="2583250"/>
              <a:ext cx="18700" cy="13650"/>
            </a:xfrm>
            <a:custGeom>
              <a:rect b="b" l="l" r="r" t="t"/>
              <a:pathLst>
                <a:path extrusionOk="0" h="546" w="748">
                  <a:moveTo>
                    <a:pt x="361" y="1"/>
                  </a:moveTo>
                  <a:cubicBezTo>
                    <a:pt x="180" y="1"/>
                    <a:pt x="1" y="154"/>
                    <a:pt x="49" y="379"/>
                  </a:cubicBezTo>
                  <a:cubicBezTo>
                    <a:pt x="74" y="497"/>
                    <a:pt x="170" y="546"/>
                    <a:pt x="278" y="546"/>
                  </a:cubicBezTo>
                  <a:cubicBezTo>
                    <a:pt x="489" y="546"/>
                    <a:pt x="748" y="361"/>
                    <a:pt x="624" y="154"/>
                  </a:cubicBezTo>
                  <a:cubicBezTo>
                    <a:pt x="561" y="47"/>
                    <a:pt x="461" y="1"/>
                    <a:pt x="3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8" name="Google Shape;3548;p16"/>
            <p:cNvSpPr/>
            <p:nvPr/>
          </p:nvSpPr>
          <p:spPr>
            <a:xfrm>
              <a:off x="1565300" y="2536700"/>
              <a:ext cx="18700" cy="13650"/>
            </a:xfrm>
            <a:custGeom>
              <a:rect b="b" l="l" r="r" t="t"/>
              <a:pathLst>
                <a:path extrusionOk="0" h="546" w="748">
                  <a:moveTo>
                    <a:pt x="362" y="1"/>
                  </a:moveTo>
                  <a:cubicBezTo>
                    <a:pt x="181" y="1"/>
                    <a:pt x="1" y="154"/>
                    <a:pt x="49" y="379"/>
                  </a:cubicBezTo>
                  <a:cubicBezTo>
                    <a:pt x="74" y="497"/>
                    <a:pt x="170" y="546"/>
                    <a:pt x="278" y="546"/>
                  </a:cubicBezTo>
                  <a:cubicBezTo>
                    <a:pt x="489" y="546"/>
                    <a:pt x="748" y="361"/>
                    <a:pt x="624" y="154"/>
                  </a:cubicBezTo>
                  <a:cubicBezTo>
                    <a:pt x="562" y="47"/>
                    <a:pt x="461" y="1"/>
                    <a:pt x="3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9" name="Google Shape;3549;p16"/>
            <p:cNvSpPr/>
            <p:nvPr/>
          </p:nvSpPr>
          <p:spPr>
            <a:xfrm>
              <a:off x="1484575" y="2562600"/>
              <a:ext cx="16675" cy="14600"/>
            </a:xfrm>
            <a:custGeom>
              <a:rect b="b" l="l" r="r" t="t"/>
              <a:pathLst>
                <a:path extrusionOk="0" h="584" w="667">
                  <a:moveTo>
                    <a:pt x="389" y="1"/>
                  </a:moveTo>
                  <a:cubicBezTo>
                    <a:pt x="188" y="1"/>
                    <a:pt x="0" y="202"/>
                    <a:pt x="91" y="430"/>
                  </a:cubicBezTo>
                  <a:cubicBezTo>
                    <a:pt x="141" y="518"/>
                    <a:pt x="216" y="568"/>
                    <a:pt x="304" y="580"/>
                  </a:cubicBezTo>
                  <a:cubicBezTo>
                    <a:pt x="320" y="583"/>
                    <a:pt x="336" y="584"/>
                    <a:pt x="352" y="584"/>
                  </a:cubicBezTo>
                  <a:cubicBezTo>
                    <a:pt x="506" y="584"/>
                    <a:pt x="631" y="478"/>
                    <a:pt x="654" y="330"/>
                  </a:cubicBezTo>
                  <a:cubicBezTo>
                    <a:pt x="666" y="293"/>
                    <a:pt x="666" y="255"/>
                    <a:pt x="654" y="218"/>
                  </a:cubicBezTo>
                  <a:cubicBezTo>
                    <a:pt x="654" y="205"/>
                    <a:pt x="654" y="180"/>
                    <a:pt x="641" y="168"/>
                  </a:cubicBezTo>
                  <a:cubicBezTo>
                    <a:pt x="629" y="143"/>
                    <a:pt x="616" y="118"/>
                    <a:pt x="604" y="93"/>
                  </a:cubicBezTo>
                  <a:cubicBezTo>
                    <a:pt x="540" y="29"/>
                    <a:pt x="463" y="1"/>
                    <a:pt x="3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0" name="Google Shape;3550;p16"/>
            <p:cNvSpPr/>
            <p:nvPr/>
          </p:nvSpPr>
          <p:spPr>
            <a:xfrm>
              <a:off x="1605250" y="2515750"/>
              <a:ext cx="20275" cy="15750"/>
            </a:xfrm>
            <a:custGeom>
              <a:rect b="b" l="l" r="r" t="t"/>
              <a:pathLst>
                <a:path extrusionOk="0" h="630" w="811">
                  <a:moveTo>
                    <a:pt x="380" y="1"/>
                  </a:moveTo>
                  <a:cubicBezTo>
                    <a:pt x="346" y="1"/>
                    <a:pt x="311" y="10"/>
                    <a:pt x="276" y="30"/>
                  </a:cubicBezTo>
                  <a:cubicBezTo>
                    <a:pt x="238" y="55"/>
                    <a:pt x="188" y="80"/>
                    <a:pt x="163" y="117"/>
                  </a:cubicBezTo>
                  <a:cubicBezTo>
                    <a:pt x="1" y="305"/>
                    <a:pt x="113" y="592"/>
                    <a:pt x="363" y="630"/>
                  </a:cubicBezTo>
                  <a:cubicBezTo>
                    <a:pt x="401" y="630"/>
                    <a:pt x="451" y="630"/>
                    <a:pt x="501" y="605"/>
                  </a:cubicBezTo>
                  <a:cubicBezTo>
                    <a:pt x="811" y="538"/>
                    <a:pt x="640" y="1"/>
                    <a:pt x="3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1" name="Google Shape;3551;p16"/>
            <p:cNvSpPr/>
            <p:nvPr/>
          </p:nvSpPr>
          <p:spPr>
            <a:xfrm>
              <a:off x="506475" y="2907725"/>
              <a:ext cx="16725" cy="15000"/>
            </a:xfrm>
            <a:custGeom>
              <a:rect b="b" l="l" r="r" t="t"/>
              <a:pathLst>
                <a:path extrusionOk="0" h="600" w="669">
                  <a:moveTo>
                    <a:pt x="339" y="0"/>
                  </a:moveTo>
                  <a:cubicBezTo>
                    <a:pt x="253" y="0"/>
                    <a:pt x="166" y="35"/>
                    <a:pt x="101" y="109"/>
                  </a:cubicBezTo>
                  <a:cubicBezTo>
                    <a:pt x="1" y="247"/>
                    <a:pt x="26" y="434"/>
                    <a:pt x="151" y="547"/>
                  </a:cubicBezTo>
                  <a:lnTo>
                    <a:pt x="151" y="534"/>
                  </a:lnTo>
                  <a:cubicBezTo>
                    <a:pt x="209" y="579"/>
                    <a:pt x="276" y="599"/>
                    <a:pt x="341" y="599"/>
                  </a:cubicBezTo>
                  <a:cubicBezTo>
                    <a:pt x="510" y="599"/>
                    <a:pt x="669" y="462"/>
                    <a:pt x="651" y="272"/>
                  </a:cubicBezTo>
                  <a:cubicBezTo>
                    <a:pt x="627" y="99"/>
                    <a:pt x="485" y="0"/>
                    <a:pt x="3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2" name="Google Shape;3552;p16"/>
            <p:cNvSpPr/>
            <p:nvPr/>
          </p:nvSpPr>
          <p:spPr>
            <a:xfrm>
              <a:off x="546150" y="2885300"/>
              <a:ext cx="19500" cy="15550"/>
            </a:xfrm>
            <a:custGeom>
              <a:rect b="b" l="l" r="r" t="t"/>
              <a:pathLst>
                <a:path extrusionOk="0" h="622" w="780">
                  <a:moveTo>
                    <a:pt x="385" y="0"/>
                  </a:moveTo>
                  <a:cubicBezTo>
                    <a:pt x="282" y="0"/>
                    <a:pt x="178" y="53"/>
                    <a:pt x="113" y="156"/>
                  </a:cubicBezTo>
                  <a:cubicBezTo>
                    <a:pt x="1" y="344"/>
                    <a:pt x="113" y="594"/>
                    <a:pt x="338" y="619"/>
                  </a:cubicBezTo>
                  <a:cubicBezTo>
                    <a:pt x="354" y="621"/>
                    <a:pt x="370" y="622"/>
                    <a:pt x="385" y="622"/>
                  </a:cubicBezTo>
                  <a:cubicBezTo>
                    <a:pt x="632" y="622"/>
                    <a:pt x="779" y="344"/>
                    <a:pt x="638" y="144"/>
                  </a:cubicBezTo>
                  <a:cubicBezTo>
                    <a:pt x="578" y="47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3" name="Google Shape;3553;p16"/>
            <p:cNvSpPr/>
            <p:nvPr/>
          </p:nvSpPr>
          <p:spPr>
            <a:xfrm>
              <a:off x="523675" y="2828850"/>
              <a:ext cx="18975" cy="15750"/>
            </a:xfrm>
            <a:custGeom>
              <a:rect b="b" l="l" r="r" t="t"/>
              <a:pathLst>
                <a:path extrusionOk="0" h="630" w="759">
                  <a:moveTo>
                    <a:pt x="381" y="1"/>
                  </a:moveTo>
                  <a:cubicBezTo>
                    <a:pt x="278" y="1"/>
                    <a:pt x="176" y="51"/>
                    <a:pt x="112" y="153"/>
                  </a:cubicBezTo>
                  <a:cubicBezTo>
                    <a:pt x="0" y="340"/>
                    <a:pt x="125" y="590"/>
                    <a:pt x="350" y="627"/>
                  </a:cubicBezTo>
                  <a:cubicBezTo>
                    <a:pt x="361" y="629"/>
                    <a:pt x="373" y="629"/>
                    <a:pt x="384" y="629"/>
                  </a:cubicBezTo>
                  <a:cubicBezTo>
                    <a:pt x="593" y="629"/>
                    <a:pt x="758" y="416"/>
                    <a:pt x="687" y="203"/>
                  </a:cubicBezTo>
                  <a:cubicBezTo>
                    <a:pt x="675" y="178"/>
                    <a:pt x="662" y="153"/>
                    <a:pt x="650" y="140"/>
                  </a:cubicBezTo>
                  <a:cubicBezTo>
                    <a:pt x="582" y="48"/>
                    <a:pt x="481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4" name="Google Shape;3554;p16"/>
            <p:cNvSpPr/>
            <p:nvPr/>
          </p:nvSpPr>
          <p:spPr>
            <a:xfrm>
              <a:off x="560225" y="2849900"/>
              <a:ext cx="17500" cy="15500"/>
            </a:xfrm>
            <a:custGeom>
              <a:rect b="b" l="l" r="r" t="t"/>
              <a:pathLst>
                <a:path extrusionOk="0" h="620" w="700">
                  <a:moveTo>
                    <a:pt x="354" y="1"/>
                  </a:moveTo>
                  <a:cubicBezTo>
                    <a:pt x="315" y="1"/>
                    <a:pt x="276" y="8"/>
                    <a:pt x="238" y="23"/>
                  </a:cubicBezTo>
                  <a:cubicBezTo>
                    <a:pt x="75" y="85"/>
                    <a:pt x="0" y="260"/>
                    <a:pt x="63" y="423"/>
                  </a:cubicBezTo>
                  <a:cubicBezTo>
                    <a:pt x="110" y="547"/>
                    <a:pt x="223" y="620"/>
                    <a:pt x="346" y="620"/>
                  </a:cubicBezTo>
                  <a:cubicBezTo>
                    <a:pt x="385" y="620"/>
                    <a:pt x="424" y="613"/>
                    <a:pt x="462" y="598"/>
                  </a:cubicBezTo>
                  <a:cubicBezTo>
                    <a:pt x="612" y="535"/>
                    <a:pt x="700" y="360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5" name="Google Shape;3555;p16"/>
            <p:cNvSpPr/>
            <p:nvPr/>
          </p:nvSpPr>
          <p:spPr>
            <a:xfrm>
              <a:off x="502425" y="2752300"/>
              <a:ext cx="17025" cy="15575"/>
            </a:xfrm>
            <a:custGeom>
              <a:rect b="b" l="l" r="r" t="t"/>
              <a:pathLst>
                <a:path extrusionOk="0" h="623" w="681">
                  <a:moveTo>
                    <a:pt x="342" y="1"/>
                  </a:moveTo>
                  <a:cubicBezTo>
                    <a:pt x="254" y="1"/>
                    <a:pt x="165" y="37"/>
                    <a:pt x="100" y="115"/>
                  </a:cubicBezTo>
                  <a:cubicBezTo>
                    <a:pt x="0" y="253"/>
                    <a:pt x="13" y="440"/>
                    <a:pt x="150" y="553"/>
                  </a:cubicBezTo>
                  <a:cubicBezTo>
                    <a:pt x="209" y="601"/>
                    <a:pt x="277" y="623"/>
                    <a:pt x="343" y="623"/>
                  </a:cubicBezTo>
                  <a:cubicBezTo>
                    <a:pt x="516" y="623"/>
                    <a:pt x="681" y="476"/>
                    <a:pt x="663" y="278"/>
                  </a:cubicBezTo>
                  <a:cubicBezTo>
                    <a:pt x="639" y="105"/>
                    <a:pt x="491" y="1"/>
                    <a:pt x="3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6" name="Google Shape;3556;p16"/>
            <p:cNvSpPr/>
            <p:nvPr/>
          </p:nvSpPr>
          <p:spPr>
            <a:xfrm>
              <a:off x="527400" y="2784625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55" y="0"/>
                  </a:moveTo>
                  <a:cubicBezTo>
                    <a:pt x="316" y="0"/>
                    <a:pt x="277" y="7"/>
                    <a:pt x="238" y="22"/>
                  </a:cubicBezTo>
                  <a:cubicBezTo>
                    <a:pt x="76" y="84"/>
                    <a:pt x="1" y="259"/>
                    <a:pt x="63" y="422"/>
                  </a:cubicBezTo>
                  <a:cubicBezTo>
                    <a:pt x="112" y="538"/>
                    <a:pt x="229" y="617"/>
                    <a:pt x="354" y="617"/>
                  </a:cubicBezTo>
                  <a:cubicBezTo>
                    <a:pt x="390" y="617"/>
                    <a:pt x="427" y="611"/>
                    <a:pt x="463" y="597"/>
                  </a:cubicBezTo>
                  <a:cubicBezTo>
                    <a:pt x="613" y="534"/>
                    <a:pt x="701" y="359"/>
                    <a:pt x="638" y="197"/>
                  </a:cubicBezTo>
                  <a:cubicBezTo>
                    <a:pt x="591" y="73"/>
                    <a:pt x="478" y="0"/>
                    <a:pt x="3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7" name="Google Shape;3557;p16"/>
            <p:cNvSpPr/>
            <p:nvPr/>
          </p:nvSpPr>
          <p:spPr>
            <a:xfrm>
              <a:off x="628125" y="2860950"/>
              <a:ext cx="18650" cy="13825"/>
            </a:xfrm>
            <a:custGeom>
              <a:rect b="b" l="l" r="r" t="t"/>
              <a:pathLst>
                <a:path extrusionOk="0" h="553" w="746">
                  <a:moveTo>
                    <a:pt x="542" y="1"/>
                  </a:moveTo>
                  <a:cubicBezTo>
                    <a:pt x="315" y="1"/>
                    <a:pt x="1" y="313"/>
                    <a:pt x="233" y="481"/>
                  </a:cubicBezTo>
                  <a:cubicBezTo>
                    <a:pt x="293" y="530"/>
                    <a:pt x="362" y="552"/>
                    <a:pt x="431" y="552"/>
                  </a:cubicBezTo>
                  <a:cubicBezTo>
                    <a:pt x="520" y="552"/>
                    <a:pt x="607" y="514"/>
                    <a:pt x="671" y="443"/>
                  </a:cubicBezTo>
                  <a:cubicBezTo>
                    <a:pt x="721" y="381"/>
                    <a:pt x="746" y="293"/>
                    <a:pt x="733" y="218"/>
                  </a:cubicBezTo>
                  <a:cubicBezTo>
                    <a:pt x="733" y="181"/>
                    <a:pt x="733" y="156"/>
                    <a:pt x="721" y="131"/>
                  </a:cubicBezTo>
                  <a:cubicBezTo>
                    <a:pt x="689" y="38"/>
                    <a:pt x="621" y="1"/>
                    <a:pt x="5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8" name="Google Shape;3558;p16"/>
            <p:cNvSpPr/>
            <p:nvPr/>
          </p:nvSpPr>
          <p:spPr>
            <a:xfrm>
              <a:off x="602425" y="2790750"/>
              <a:ext cx="18375" cy="15750"/>
            </a:xfrm>
            <a:custGeom>
              <a:rect b="b" l="l" r="r" t="t"/>
              <a:pathLst>
                <a:path extrusionOk="0" h="630" w="735">
                  <a:moveTo>
                    <a:pt x="401" y="0"/>
                  </a:moveTo>
                  <a:cubicBezTo>
                    <a:pt x="188" y="0"/>
                    <a:pt x="0" y="236"/>
                    <a:pt x="124" y="464"/>
                  </a:cubicBezTo>
                  <a:cubicBezTo>
                    <a:pt x="191" y="578"/>
                    <a:pt x="297" y="629"/>
                    <a:pt x="401" y="629"/>
                  </a:cubicBezTo>
                  <a:cubicBezTo>
                    <a:pt x="571" y="629"/>
                    <a:pt x="735" y="494"/>
                    <a:pt x="711" y="277"/>
                  </a:cubicBezTo>
                  <a:cubicBezTo>
                    <a:pt x="711" y="252"/>
                    <a:pt x="711" y="227"/>
                    <a:pt x="699" y="202"/>
                  </a:cubicBezTo>
                  <a:cubicBezTo>
                    <a:pt x="674" y="152"/>
                    <a:pt x="649" y="102"/>
                    <a:pt x="599" y="77"/>
                  </a:cubicBezTo>
                  <a:cubicBezTo>
                    <a:pt x="536" y="23"/>
                    <a:pt x="468" y="0"/>
                    <a:pt x="4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9" name="Google Shape;3559;p16"/>
            <p:cNvSpPr/>
            <p:nvPr/>
          </p:nvSpPr>
          <p:spPr>
            <a:xfrm>
              <a:off x="597075" y="2829325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76" y="84"/>
                    <a:pt x="1" y="258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5" y="611"/>
                    <a:pt x="463" y="596"/>
                  </a:cubicBezTo>
                  <a:cubicBezTo>
                    <a:pt x="626" y="533"/>
                    <a:pt x="701" y="358"/>
                    <a:pt x="638" y="196"/>
                  </a:cubicBezTo>
                  <a:cubicBezTo>
                    <a:pt x="590" y="79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0" name="Google Shape;3560;p16"/>
            <p:cNvSpPr/>
            <p:nvPr/>
          </p:nvSpPr>
          <p:spPr>
            <a:xfrm>
              <a:off x="577400" y="2716650"/>
              <a:ext cx="16775" cy="15100"/>
            </a:xfrm>
            <a:custGeom>
              <a:rect b="b" l="l" r="r" t="t"/>
              <a:pathLst>
                <a:path extrusionOk="0" h="604" w="671">
                  <a:moveTo>
                    <a:pt x="317" y="1"/>
                  </a:moveTo>
                  <a:cubicBezTo>
                    <a:pt x="171" y="1"/>
                    <a:pt x="36" y="107"/>
                    <a:pt x="13" y="254"/>
                  </a:cubicBezTo>
                  <a:cubicBezTo>
                    <a:pt x="0" y="342"/>
                    <a:pt x="25" y="417"/>
                    <a:pt x="63" y="492"/>
                  </a:cubicBezTo>
                  <a:cubicBezTo>
                    <a:pt x="130" y="570"/>
                    <a:pt x="214" y="604"/>
                    <a:pt x="297" y="604"/>
                  </a:cubicBezTo>
                  <a:cubicBezTo>
                    <a:pt x="489" y="604"/>
                    <a:pt x="670" y="419"/>
                    <a:pt x="600" y="192"/>
                  </a:cubicBezTo>
                  <a:cubicBezTo>
                    <a:pt x="588" y="167"/>
                    <a:pt x="575" y="142"/>
                    <a:pt x="563" y="129"/>
                  </a:cubicBezTo>
                  <a:cubicBezTo>
                    <a:pt x="513" y="54"/>
                    <a:pt x="438" y="17"/>
                    <a:pt x="363" y="4"/>
                  </a:cubicBezTo>
                  <a:cubicBezTo>
                    <a:pt x="348" y="2"/>
                    <a:pt x="332" y="1"/>
                    <a:pt x="3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1" name="Google Shape;3561;p16"/>
            <p:cNvSpPr/>
            <p:nvPr/>
          </p:nvSpPr>
          <p:spPr>
            <a:xfrm>
              <a:off x="562725" y="2765875"/>
              <a:ext cx="17200" cy="15475"/>
            </a:xfrm>
            <a:custGeom>
              <a:rect b="b" l="l" r="r" t="t"/>
              <a:pathLst>
                <a:path extrusionOk="0" h="619" w="688">
                  <a:moveTo>
                    <a:pt x="349" y="0"/>
                  </a:moveTo>
                  <a:cubicBezTo>
                    <a:pt x="311" y="0"/>
                    <a:pt x="273" y="7"/>
                    <a:pt x="238" y="22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10" y="546"/>
                    <a:pt x="223" y="619"/>
                    <a:pt x="341" y="619"/>
                  </a:cubicBezTo>
                  <a:cubicBezTo>
                    <a:pt x="377" y="619"/>
                    <a:pt x="414" y="612"/>
                    <a:pt x="450" y="597"/>
                  </a:cubicBezTo>
                  <a:cubicBezTo>
                    <a:pt x="612" y="535"/>
                    <a:pt x="687" y="360"/>
                    <a:pt x="637" y="197"/>
                  </a:cubicBezTo>
                  <a:cubicBezTo>
                    <a:pt x="590" y="73"/>
                    <a:pt x="469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2" name="Google Shape;3562;p16"/>
            <p:cNvSpPr/>
            <p:nvPr/>
          </p:nvSpPr>
          <p:spPr>
            <a:xfrm>
              <a:off x="564075" y="2809400"/>
              <a:ext cx="19075" cy="14600"/>
            </a:xfrm>
            <a:custGeom>
              <a:rect b="b" l="l" r="r" t="t"/>
              <a:pathLst>
                <a:path extrusionOk="0" h="584" w="763">
                  <a:moveTo>
                    <a:pt x="401" y="1"/>
                  </a:moveTo>
                  <a:cubicBezTo>
                    <a:pt x="189" y="1"/>
                    <a:pt x="1" y="228"/>
                    <a:pt x="121" y="468"/>
                  </a:cubicBezTo>
                  <a:cubicBezTo>
                    <a:pt x="171" y="531"/>
                    <a:pt x="234" y="568"/>
                    <a:pt x="321" y="581"/>
                  </a:cubicBezTo>
                  <a:cubicBezTo>
                    <a:pt x="336" y="583"/>
                    <a:pt x="351" y="584"/>
                    <a:pt x="366" y="584"/>
                  </a:cubicBezTo>
                  <a:cubicBezTo>
                    <a:pt x="604" y="584"/>
                    <a:pt x="762" y="305"/>
                    <a:pt x="621" y="93"/>
                  </a:cubicBezTo>
                  <a:cubicBezTo>
                    <a:pt x="553" y="28"/>
                    <a:pt x="476" y="1"/>
                    <a:pt x="4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3" name="Google Shape;3563;p16"/>
            <p:cNvSpPr/>
            <p:nvPr/>
          </p:nvSpPr>
          <p:spPr>
            <a:xfrm>
              <a:off x="491800" y="2793350"/>
              <a:ext cx="19075" cy="15675"/>
            </a:xfrm>
            <a:custGeom>
              <a:rect b="b" l="l" r="r" t="t"/>
              <a:pathLst>
                <a:path extrusionOk="0" h="627" w="763">
                  <a:moveTo>
                    <a:pt x="415" y="0"/>
                  </a:moveTo>
                  <a:cubicBezTo>
                    <a:pt x="351" y="0"/>
                    <a:pt x="286" y="19"/>
                    <a:pt x="225" y="60"/>
                  </a:cubicBezTo>
                  <a:cubicBezTo>
                    <a:pt x="0" y="223"/>
                    <a:pt x="100" y="585"/>
                    <a:pt x="375" y="623"/>
                  </a:cubicBezTo>
                  <a:cubicBezTo>
                    <a:pt x="390" y="625"/>
                    <a:pt x="406" y="626"/>
                    <a:pt x="421" y="626"/>
                  </a:cubicBezTo>
                  <a:cubicBezTo>
                    <a:pt x="567" y="626"/>
                    <a:pt x="702" y="520"/>
                    <a:pt x="725" y="373"/>
                  </a:cubicBezTo>
                  <a:cubicBezTo>
                    <a:pt x="762" y="159"/>
                    <a:pt x="599" y="0"/>
                    <a:pt x="4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4" name="Google Shape;3564;p16"/>
            <p:cNvSpPr/>
            <p:nvPr/>
          </p:nvSpPr>
          <p:spPr>
            <a:xfrm>
              <a:off x="512800" y="2867675"/>
              <a:ext cx="18075" cy="15675"/>
            </a:xfrm>
            <a:custGeom>
              <a:rect b="b" l="l" r="r" t="t"/>
              <a:pathLst>
                <a:path extrusionOk="0" h="627" w="723">
                  <a:moveTo>
                    <a:pt x="350" y="1"/>
                  </a:moveTo>
                  <a:cubicBezTo>
                    <a:pt x="212" y="1"/>
                    <a:pt x="78" y="91"/>
                    <a:pt x="48" y="249"/>
                  </a:cubicBezTo>
                  <a:cubicBezTo>
                    <a:pt x="1" y="449"/>
                    <a:pt x="152" y="626"/>
                    <a:pt x="347" y="626"/>
                  </a:cubicBezTo>
                  <a:cubicBezTo>
                    <a:pt x="359" y="626"/>
                    <a:pt x="372" y="625"/>
                    <a:pt x="385" y="624"/>
                  </a:cubicBezTo>
                  <a:cubicBezTo>
                    <a:pt x="597" y="599"/>
                    <a:pt x="722" y="387"/>
                    <a:pt x="635" y="187"/>
                  </a:cubicBezTo>
                  <a:cubicBezTo>
                    <a:pt x="622" y="162"/>
                    <a:pt x="610" y="137"/>
                    <a:pt x="597" y="124"/>
                  </a:cubicBezTo>
                  <a:cubicBezTo>
                    <a:pt x="533" y="40"/>
                    <a:pt x="441" y="1"/>
                    <a:pt x="3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5" name="Google Shape;3565;p16"/>
            <p:cNvSpPr/>
            <p:nvPr/>
          </p:nvSpPr>
          <p:spPr>
            <a:xfrm>
              <a:off x="535850" y="2732725"/>
              <a:ext cx="17100" cy="15325"/>
            </a:xfrm>
            <a:custGeom>
              <a:rect b="b" l="l" r="r" t="t"/>
              <a:pathLst>
                <a:path extrusionOk="0" h="613" w="684">
                  <a:moveTo>
                    <a:pt x="315" y="0"/>
                  </a:moveTo>
                  <a:cubicBezTo>
                    <a:pt x="178" y="0"/>
                    <a:pt x="43" y="90"/>
                    <a:pt x="13" y="249"/>
                  </a:cubicBezTo>
                  <a:cubicBezTo>
                    <a:pt x="0" y="336"/>
                    <a:pt x="25" y="411"/>
                    <a:pt x="75" y="486"/>
                  </a:cubicBezTo>
                  <a:cubicBezTo>
                    <a:pt x="113" y="548"/>
                    <a:pt x="188" y="598"/>
                    <a:pt x="275" y="611"/>
                  </a:cubicBezTo>
                  <a:cubicBezTo>
                    <a:pt x="287" y="612"/>
                    <a:pt x="298" y="613"/>
                    <a:pt x="310" y="613"/>
                  </a:cubicBezTo>
                  <a:cubicBezTo>
                    <a:pt x="519" y="613"/>
                    <a:pt x="683" y="399"/>
                    <a:pt x="600" y="186"/>
                  </a:cubicBezTo>
                  <a:cubicBezTo>
                    <a:pt x="600" y="161"/>
                    <a:pt x="588" y="136"/>
                    <a:pt x="563" y="124"/>
                  </a:cubicBezTo>
                  <a:cubicBezTo>
                    <a:pt x="498" y="39"/>
                    <a:pt x="406" y="0"/>
                    <a:pt x="3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6" name="Google Shape;3566;p16"/>
            <p:cNvSpPr/>
            <p:nvPr/>
          </p:nvSpPr>
          <p:spPr>
            <a:xfrm>
              <a:off x="603400" y="2747950"/>
              <a:ext cx="19200" cy="15425"/>
            </a:xfrm>
            <a:custGeom>
              <a:rect b="b" l="l" r="r" t="t"/>
              <a:pathLst>
                <a:path extrusionOk="0" h="617" w="768">
                  <a:moveTo>
                    <a:pt x="410" y="0"/>
                  </a:moveTo>
                  <a:cubicBezTo>
                    <a:pt x="176" y="0"/>
                    <a:pt x="0" y="276"/>
                    <a:pt x="160" y="489"/>
                  </a:cubicBezTo>
                  <a:cubicBezTo>
                    <a:pt x="210" y="552"/>
                    <a:pt x="273" y="589"/>
                    <a:pt x="360" y="614"/>
                  </a:cubicBezTo>
                  <a:cubicBezTo>
                    <a:pt x="372" y="616"/>
                    <a:pt x="383" y="616"/>
                    <a:pt x="394" y="616"/>
                  </a:cubicBezTo>
                  <a:cubicBezTo>
                    <a:pt x="604" y="616"/>
                    <a:pt x="768" y="403"/>
                    <a:pt x="685" y="189"/>
                  </a:cubicBezTo>
                  <a:cubicBezTo>
                    <a:pt x="660" y="114"/>
                    <a:pt x="610" y="52"/>
                    <a:pt x="535" y="27"/>
                  </a:cubicBezTo>
                  <a:cubicBezTo>
                    <a:pt x="492" y="8"/>
                    <a:pt x="450" y="0"/>
                    <a:pt x="4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7" name="Google Shape;3567;p16"/>
            <p:cNvSpPr/>
            <p:nvPr/>
          </p:nvSpPr>
          <p:spPr>
            <a:xfrm>
              <a:off x="636125" y="2824525"/>
              <a:ext cx="19100" cy="15325"/>
            </a:xfrm>
            <a:custGeom>
              <a:rect b="b" l="l" r="r" t="t"/>
              <a:pathLst>
                <a:path extrusionOk="0" h="613" w="764">
                  <a:moveTo>
                    <a:pt x="401" y="1"/>
                  </a:moveTo>
                  <a:cubicBezTo>
                    <a:pt x="51" y="26"/>
                    <a:pt x="1" y="513"/>
                    <a:pt x="338" y="613"/>
                  </a:cubicBezTo>
                  <a:cubicBezTo>
                    <a:pt x="688" y="600"/>
                    <a:pt x="763" y="113"/>
                    <a:pt x="4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8" name="Google Shape;3568;p16"/>
            <p:cNvSpPr/>
            <p:nvPr/>
          </p:nvSpPr>
          <p:spPr>
            <a:xfrm>
              <a:off x="594900" y="2871825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7" y="0"/>
                  </a:moveTo>
                  <a:cubicBezTo>
                    <a:pt x="311" y="0"/>
                    <a:pt x="274" y="7"/>
                    <a:pt x="238" y="21"/>
                  </a:cubicBezTo>
                  <a:cubicBezTo>
                    <a:pt x="88" y="83"/>
                    <a:pt x="0" y="258"/>
                    <a:pt x="63" y="420"/>
                  </a:cubicBezTo>
                  <a:cubicBezTo>
                    <a:pt x="110" y="544"/>
                    <a:pt x="223" y="617"/>
                    <a:pt x="346" y="617"/>
                  </a:cubicBezTo>
                  <a:cubicBezTo>
                    <a:pt x="385" y="617"/>
                    <a:pt x="424" y="610"/>
                    <a:pt x="463" y="595"/>
                  </a:cubicBezTo>
                  <a:cubicBezTo>
                    <a:pt x="625" y="533"/>
                    <a:pt x="700" y="358"/>
                    <a:pt x="638" y="196"/>
                  </a:cubicBezTo>
                  <a:cubicBezTo>
                    <a:pt x="589" y="79"/>
                    <a:pt x="473" y="0"/>
                    <a:pt x="3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9" name="Google Shape;3569;p16"/>
            <p:cNvSpPr/>
            <p:nvPr/>
          </p:nvSpPr>
          <p:spPr>
            <a:xfrm>
              <a:off x="543350" y="2926325"/>
              <a:ext cx="17525" cy="15775"/>
            </a:xfrm>
            <a:custGeom>
              <a:rect b="b" l="l" r="r" t="t"/>
              <a:pathLst>
                <a:path extrusionOk="0" h="631" w="701">
                  <a:moveTo>
                    <a:pt x="375" y="1"/>
                  </a:moveTo>
                  <a:cubicBezTo>
                    <a:pt x="272" y="1"/>
                    <a:pt x="170" y="51"/>
                    <a:pt x="113" y="152"/>
                  </a:cubicBezTo>
                  <a:cubicBezTo>
                    <a:pt x="0" y="340"/>
                    <a:pt x="113" y="590"/>
                    <a:pt x="338" y="627"/>
                  </a:cubicBezTo>
                  <a:cubicBezTo>
                    <a:pt x="353" y="630"/>
                    <a:pt x="368" y="631"/>
                    <a:pt x="382" y="631"/>
                  </a:cubicBezTo>
                  <a:cubicBezTo>
                    <a:pt x="538" y="631"/>
                    <a:pt x="666" y="513"/>
                    <a:pt x="700" y="365"/>
                  </a:cubicBezTo>
                  <a:cubicBezTo>
                    <a:pt x="700" y="327"/>
                    <a:pt x="700" y="290"/>
                    <a:pt x="700" y="252"/>
                  </a:cubicBezTo>
                  <a:cubicBezTo>
                    <a:pt x="688" y="240"/>
                    <a:pt x="688" y="227"/>
                    <a:pt x="688" y="202"/>
                  </a:cubicBezTo>
                  <a:cubicBezTo>
                    <a:pt x="675" y="177"/>
                    <a:pt x="663" y="152"/>
                    <a:pt x="638" y="140"/>
                  </a:cubicBezTo>
                  <a:cubicBezTo>
                    <a:pt x="576" y="48"/>
                    <a:pt x="475" y="1"/>
                    <a:pt x="3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0" name="Google Shape;3570;p16"/>
            <p:cNvSpPr/>
            <p:nvPr/>
          </p:nvSpPr>
          <p:spPr>
            <a:xfrm>
              <a:off x="582400" y="2906450"/>
              <a:ext cx="18975" cy="15650"/>
            </a:xfrm>
            <a:custGeom>
              <a:rect b="b" l="l" r="r" t="t"/>
              <a:pathLst>
                <a:path extrusionOk="0" h="626" w="759">
                  <a:moveTo>
                    <a:pt x="386" y="1"/>
                  </a:moveTo>
                  <a:cubicBezTo>
                    <a:pt x="349" y="1"/>
                    <a:pt x="311" y="8"/>
                    <a:pt x="275" y="23"/>
                  </a:cubicBezTo>
                  <a:cubicBezTo>
                    <a:pt x="13" y="123"/>
                    <a:pt x="0" y="485"/>
                    <a:pt x="250" y="598"/>
                  </a:cubicBezTo>
                  <a:cubicBezTo>
                    <a:pt x="295" y="617"/>
                    <a:pt x="339" y="625"/>
                    <a:pt x="382" y="625"/>
                  </a:cubicBezTo>
                  <a:cubicBezTo>
                    <a:pt x="591" y="625"/>
                    <a:pt x="758" y="416"/>
                    <a:pt x="675" y="198"/>
                  </a:cubicBezTo>
                  <a:cubicBezTo>
                    <a:pt x="628" y="74"/>
                    <a:pt x="507" y="1"/>
                    <a:pt x="3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1" name="Google Shape;3571;p16"/>
            <p:cNvSpPr/>
            <p:nvPr/>
          </p:nvSpPr>
          <p:spPr>
            <a:xfrm>
              <a:off x="546200" y="2697925"/>
              <a:ext cx="18500" cy="13625"/>
            </a:xfrm>
            <a:custGeom>
              <a:rect b="b" l="l" r="r" t="t"/>
              <a:pathLst>
                <a:path extrusionOk="0" h="545" w="740">
                  <a:moveTo>
                    <a:pt x="356" y="0"/>
                  </a:moveTo>
                  <a:cubicBezTo>
                    <a:pt x="175" y="0"/>
                    <a:pt x="0" y="153"/>
                    <a:pt x="49" y="378"/>
                  </a:cubicBezTo>
                  <a:cubicBezTo>
                    <a:pt x="74" y="497"/>
                    <a:pt x="168" y="545"/>
                    <a:pt x="275" y="545"/>
                  </a:cubicBezTo>
                  <a:cubicBezTo>
                    <a:pt x="483" y="545"/>
                    <a:pt x="739" y="360"/>
                    <a:pt x="624" y="153"/>
                  </a:cubicBezTo>
                  <a:cubicBezTo>
                    <a:pt x="557" y="47"/>
                    <a:pt x="455" y="0"/>
                    <a:pt x="3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2" name="Google Shape;3572;p16"/>
            <p:cNvSpPr/>
            <p:nvPr/>
          </p:nvSpPr>
          <p:spPr>
            <a:xfrm>
              <a:off x="741725" y="2816575"/>
              <a:ext cx="16500" cy="15175"/>
            </a:xfrm>
            <a:custGeom>
              <a:rect b="b" l="l" r="r" t="t"/>
              <a:pathLst>
                <a:path extrusionOk="0" h="607" w="660">
                  <a:moveTo>
                    <a:pt x="334" y="0"/>
                  </a:moveTo>
                  <a:cubicBezTo>
                    <a:pt x="249" y="0"/>
                    <a:pt x="164" y="33"/>
                    <a:pt x="101" y="106"/>
                  </a:cubicBezTo>
                  <a:cubicBezTo>
                    <a:pt x="1" y="244"/>
                    <a:pt x="13" y="431"/>
                    <a:pt x="151" y="544"/>
                  </a:cubicBezTo>
                  <a:cubicBezTo>
                    <a:pt x="207" y="587"/>
                    <a:pt x="270" y="606"/>
                    <a:pt x="332" y="606"/>
                  </a:cubicBezTo>
                  <a:cubicBezTo>
                    <a:pt x="501" y="606"/>
                    <a:pt x="660" y="461"/>
                    <a:pt x="651" y="269"/>
                  </a:cubicBezTo>
                  <a:cubicBezTo>
                    <a:pt x="627" y="102"/>
                    <a:pt x="481" y="0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3" name="Google Shape;3573;p16"/>
            <p:cNvSpPr/>
            <p:nvPr/>
          </p:nvSpPr>
          <p:spPr>
            <a:xfrm>
              <a:off x="781100" y="2793975"/>
              <a:ext cx="19800" cy="15650"/>
            </a:xfrm>
            <a:custGeom>
              <a:rect b="b" l="l" r="r" t="t"/>
              <a:pathLst>
                <a:path extrusionOk="0" h="626" w="792">
                  <a:moveTo>
                    <a:pt x="388" y="1"/>
                  </a:moveTo>
                  <a:cubicBezTo>
                    <a:pt x="285" y="1"/>
                    <a:pt x="183" y="51"/>
                    <a:pt x="125" y="148"/>
                  </a:cubicBezTo>
                  <a:cubicBezTo>
                    <a:pt x="0" y="348"/>
                    <a:pt x="125" y="598"/>
                    <a:pt x="350" y="623"/>
                  </a:cubicBezTo>
                  <a:cubicBezTo>
                    <a:pt x="365" y="625"/>
                    <a:pt x="380" y="626"/>
                    <a:pt x="395" y="626"/>
                  </a:cubicBezTo>
                  <a:cubicBezTo>
                    <a:pt x="633" y="626"/>
                    <a:pt x="791" y="347"/>
                    <a:pt x="650" y="135"/>
                  </a:cubicBezTo>
                  <a:cubicBezTo>
                    <a:pt x="584" y="45"/>
                    <a:pt x="485" y="1"/>
                    <a:pt x="3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4" name="Google Shape;3574;p16"/>
            <p:cNvSpPr/>
            <p:nvPr/>
          </p:nvSpPr>
          <p:spPr>
            <a:xfrm>
              <a:off x="709875" y="2780375"/>
              <a:ext cx="19775" cy="15750"/>
            </a:xfrm>
            <a:custGeom>
              <a:rect b="b" l="l" r="r" t="t"/>
              <a:pathLst>
                <a:path extrusionOk="0" h="630" w="791">
                  <a:moveTo>
                    <a:pt x="417" y="1"/>
                  </a:moveTo>
                  <a:cubicBezTo>
                    <a:pt x="204" y="1"/>
                    <a:pt x="1" y="228"/>
                    <a:pt x="125" y="467"/>
                  </a:cubicBezTo>
                  <a:cubicBezTo>
                    <a:pt x="188" y="581"/>
                    <a:pt x="290" y="629"/>
                    <a:pt x="392" y="629"/>
                  </a:cubicBezTo>
                  <a:cubicBezTo>
                    <a:pt x="592" y="629"/>
                    <a:pt x="791" y="444"/>
                    <a:pt x="700" y="205"/>
                  </a:cubicBezTo>
                  <a:cubicBezTo>
                    <a:pt x="687" y="180"/>
                    <a:pt x="675" y="155"/>
                    <a:pt x="662" y="130"/>
                  </a:cubicBezTo>
                  <a:cubicBezTo>
                    <a:pt x="593" y="39"/>
                    <a:pt x="504" y="1"/>
                    <a:pt x="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5" name="Google Shape;3575;p16"/>
            <p:cNvSpPr/>
            <p:nvPr/>
          </p:nvSpPr>
          <p:spPr>
            <a:xfrm>
              <a:off x="721925" y="2738525"/>
              <a:ext cx="16400" cy="15700"/>
            </a:xfrm>
            <a:custGeom>
              <a:rect b="b" l="l" r="r" t="t"/>
              <a:pathLst>
                <a:path extrusionOk="0" h="628" w="656">
                  <a:moveTo>
                    <a:pt x="329" y="1"/>
                  </a:moveTo>
                  <a:cubicBezTo>
                    <a:pt x="159" y="1"/>
                    <a:pt x="0" y="146"/>
                    <a:pt x="18" y="341"/>
                  </a:cubicBezTo>
                  <a:cubicBezTo>
                    <a:pt x="41" y="521"/>
                    <a:pt x="186" y="627"/>
                    <a:pt x="335" y="627"/>
                  </a:cubicBezTo>
                  <a:cubicBezTo>
                    <a:pt x="424" y="627"/>
                    <a:pt x="514" y="588"/>
                    <a:pt x="580" y="504"/>
                  </a:cubicBezTo>
                  <a:cubicBezTo>
                    <a:pt x="630" y="441"/>
                    <a:pt x="655" y="354"/>
                    <a:pt x="643" y="279"/>
                  </a:cubicBezTo>
                  <a:cubicBezTo>
                    <a:pt x="643" y="254"/>
                    <a:pt x="630" y="229"/>
                    <a:pt x="630" y="204"/>
                  </a:cubicBezTo>
                  <a:cubicBezTo>
                    <a:pt x="605" y="154"/>
                    <a:pt x="568" y="104"/>
                    <a:pt x="530" y="79"/>
                  </a:cubicBezTo>
                  <a:cubicBezTo>
                    <a:pt x="469" y="25"/>
                    <a:pt x="398" y="1"/>
                    <a:pt x="3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6" name="Google Shape;3576;p16"/>
            <p:cNvSpPr/>
            <p:nvPr/>
          </p:nvSpPr>
          <p:spPr>
            <a:xfrm>
              <a:off x="758600" y="2737625"/>
              <a:ext cx="18975" cy="15750"/>
            </a:xfrm>
            <a:custGeom>
              <a:rect b="b" l="l" r="r" t="t"/>
              <a:pathLst>
                <a:path extrusionOk="0" h="630" w="759">
                  <a:moveTo>
                    <a:pt x="388" y="1"/>
                  </a:moveTo>
                  <a:cubicBezTo>
                    <a:pt x="285" y="1"/>
                    <a:pt x="183" y="51"/>
                    <a:pt x="126" y="152"/>
                  </a:cubicBezTo>
                  <a:cubicBezTo>
                    <a:pt x="1" y="340"/>
                    <a:pt x="126" y="602"/>
                    <a:pt x="350" y="627"/>
                  </a:cubicBezTo>
                  <a:cubicBezTo>
                    <a:pt x="363" y="629"/>
                    <a:pt x="375" y="629"/>
                    <a:pt x="387" y="629"/>
                  </a:cubicBezTo>
                  <a:cubicBezTo>
                    <a:pt x="605" y="629"/>
                    <a:pt x="759" y="416"/>
                    <a:pt x="688" y="215"/>
                  </a:cubicBezTo>
                  <a:cubicBezTo>
                    <a:pt x="675" y="190"/>
                    <a:pt x="663" y="165"/>
                    <a:pt x="650" y="140"/>
                  </a:cubicBezTo>
                  <a:cubicBezTo>
                    <a:pt x="589" y="48"/>
                    <a:pt x="488" y="1"/>
                    <a:pt x="3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7" name="Google Shape;3577;p16"/>
            <p:cNvSpPr/>
            <p:nvPr/>
          </p:nvSpPr>
          <p:spPr>
            <a:xfrm>
              <a:off x="795150" y="2758725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7" y="0"/>
                  </a:moveTo>
                  <a:cubicBezTo>
                    <a:pt x="311" y="0"/>
                    <a:pt x="274" y="7"/>
                    <a:pt x="238" y="21"/>
                  </a:cubicBezTo>
                  <a:cubicBezTo>
                    <a:pt x="88" y="83"/>
                    <a:pt x="1" y="271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4" y="610"/>
                    <a:pt x="463" y="596"/>
                  </a:cubicBezTo>
                  <a:cubicBezTo>
                    <a:pt x="625" y="533"/>
                    <a:pt x="700" y="358"/>
                    <a:pt x="638" y="196"/>
                  </a:cubicBezTo>
                  <a:cubicBezTo>
                    <a:pt x="589" y="79"/>
                    <a:pt x="473" y="0"/>
                    <a:pt x="3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8" name="Google Shape;3578;p16"/>
            <p:cNvSpPr/>
            <p:nvPr/>
          </p:nvSpPr>
          <p:spPr>
            <a:xfrm>
              <a:off x="694600" y="2673825"/>
              <a:ext cx="20225" cy="15625"/>
            </a:xfrm>
            <a:custGeom>
              <a:rect b="b" l="l" r="r" t="t"/>
              <a:pathLst>
                <a:path extrusionOk="0" h="625" w="809">
                  <a:moveTo>
                    <a:pt x="431" y="1"/>
                  </a:moveTo>
                  <a:cubicBezTo>
                    <a:pt x="142" y="1"/>
                    <a:pt x="1" y="367"/>
                    <a:pt x="236" y="555"/>
                  </a:cubicBezTo>
                  <a:cubicBezTo>
                    <a:pt x="297" y="604"/>
                    <a:pt x="364" y="625"/>
                    <a:pt x="428" y="625"/>
                  </a:cubicBezTo>
                  <a:cubicBezTo>
                    <a:pt x="629" y="625"/>
                    <a:pt x="809" y="420"/>
                    <a:pt x="724" y="193"/>
                  </a:cubicBezTo>
                  <a:cubicBezTo>
                    <a:pt x="686" y="93"/>
                    <a:pt x="586" y="18"/>
                    <a:pt x="486" y="5"/>
                  </a:cubicBezTo>
                  <a:cubicBezTo>
                    <a:pt x="467" y="2"/>
                    <a:pt x="449" y="1"/>
                    <a:pt x="4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9" name="Google Shape;3579;p16"/>
            <p:cNvSpPr/>
            <p:nvPr/>
          </p:nvSpPr>
          <p:spPr>
            <a:xfrm>
              <a:off x="737350" y="2661150"/>
              <a:ext cx="17025" cy="15550"/>
            </a:xfrm>
            <a:custGeom>
              <a:rect b="b" l="l" r="r" t="t"/>
              <a:pathLst>
                <a:path extrusionOk="0" h="622" w="681">
                  <a:moveTo>
                    <a:pt x="352" y="1"/>
                  </a:moveTo>
                  <a:cubicBezTo>
                    <a:pt x="260" y="1"/>
                    <a:pt x="167" y="39"/>
                    <a:pt x="101" y="125"/>
                  </a:cubicBezTo>
                  <a:cubicBezTo>
                    <a:pt x="1" y="250"/>
                    <a:pt x="26" y="437"/>
                    <a:pt x="151" y="550"/>
                  </a:cubicBezTo>
                  <a:cubicBezTo>
                    <a:pt x="215" y="600"/>
                    <a:pt x="286" y="622"/>
                    <a:pt x="354" y="622"/>
                  </a:cubicBezTo>
                  <a:cubicBezTo>
                    <a:pt x="526" y="622"/>
                    <a:pt x="681" y="480"/>
                    <a:pt x="663" y="275"/>
                  </a:cubicBezTo>
                  <a:cubicBezTo>
                    <a:pt x="648" y="104"/>
                    <a:pt x="502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0" name="Google Shape;3580;p16"/>
            <p:cNvSpPr/>
            <p:nvPr/>
          </p:nvSpPr>
          <p:spPr>
            <a:xfrm>
              <a:off x="680500" y="2709175"/>
              <a:ext cx="19225" cy="15800"/>
            </a:xfrm>
            <a:custGeom>
              <a:rect b="b" l="l" r="r" t="t"/>
              <a:pathLst>
                <a:path extrusionOk="0" h="632" w="769">
                  <a:moveTo>
                    <a:pt x="391" y="0"/>
                  </a:moveTo>
                  <a:cubicBezTo>
                    <a:pt x="302" y="0"/>
                    <a:pt x="214" y="38"/>
                    <a:pt x="150" y="116"/>
                  </a:cubicBezTo>
                  <a:cubicBezTo>
                    <a:pt x="0" y="303"/>
                    <a:pt x="100" y="591"/>
                    <a:pt x="350" y="628"/>
                  </a:cubicBezTo>
                  <a:cubicBezTo>
                    <a:pt x="366" y="631"/>
                    <a:pt x="382" y="632"/>
                    <a:pt x="398" y="632"/>
                  </a:cubicBezTo>
                  <a:cubicBezTo>
                    <a:pt x="612" y="632"/>
                    <a:pt x="768" y="400"/>
                    <a:pt x="675" y="191"/>
                  </a:cubicBezTo>
                  <a:cubicBezTo>
                    <a:pt x="663" y="141"/>
                    <a:pt x="625" y="103"/>
                    <a:pt x="588" y="66"/>
                  </a:cubicBezTo>
                  <a:cubicBezTo>
                    <a:pt x="528" y="22"/>
                    <a:pt x="459" y="0"/>
                    <a:pt x="3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1" name="Google Shape;3581;p16"/>
            <p:cNvSpPr/>
            <p:nvPr/>
          </p:nvSpPr>
          <p:spPr>
            <a:xfrm>
              <a:off x="766725" y="2697625"/>
              <a:ext cx="17200" cy="15325"/>
            </a:xfrm>
            <a:custGeom>
              <a:rect b="b" l="l" r="r" t="t"/>
              <a:pathLst>
                <a:path extrusionOk="0" h="613" w="688">
                  <a:moveTo>
                    <a:pt x="334" y="0"/>
                  </a:moveTo>
                  <a:cubicBezTo>
                    <a:pt x="301" y="0"/>
                    <a:pt x="269" y="5"/>
                    <a:pt x="238" y="15"/>
                  </a:cubicBezTo>
                  <a:cubicBezTo>
                    <a:pt x="75" y="78"/>
                    <a:pt x="0" y="265"/>
                    <a:pt x="63" y="415"/>
                  </a:cubicBezTo>
                  <a:cubicBezTo>
                    <a:pt x="111" y="539"/>
                    <a:pt x="224" y="612"/>
                    <a:pt x="341" y="612"/>
                  </a:cubicBezTo>
                  <a:cubicBezTo>
                    <a:pt x="378" y="612"/>
                    <a:pt x="415" y="605"/>
                    <a:pt x="450" y="590"/>
                  </a:cubicBezTo>
                  <a:cubicBezTo>
                    <a:pt x="613" y="528"/>
                    <a:pt x="688" y="353"/>
                    <a:pt x="638" y="203"/>
                  </a:cubicBezTo>
                  <a:cubicBezTo>
                    <a:pt x="588" y="74"/>
                    <a:pt x="460" y="0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2" name="Google Shape;3582;p16"/>
            <p:cNvSpPr/>
            <p:nvPr/>
          </p:nvSpPr>
          <p:spPr>
            <a:xfrm>
              <a:off x="863575" y="2767950"/>
              <a:ext cx="20775" cy="15650"/>
            </a:xfrm>
            <a:custGeom>
              <a:rect b="b" l="l" r="r" t="t"/>
              <a:pathLst>
                <a:path extrusionOk="0" h="626" w="831">
                  <a:moveTo>
                    <a:pt x="408" y="0"/>
                  </a:moveTo>
                  <a:cubicBezTo>
                    <a:pt x="397" y="0"/>
                    <a:pt x="386" y="1"/>
                    <a:pt x="375" y="2"/>
                  </a:cubicBezTo>
                  <a:cubicBezTo>
                    <a:pt x="100" y="27"/>
                    <a:pt x="0" y="389"/>
                    <a:pt x="225" y="564"/>
                  </a:cubicBezTo>
                  <a:cubicBezTo>
                    <a:pt x="278" y="606"/>
                    <a:pt x="343" y="626"/>
                    <a:pt x="408" y="626"/>
                  </a:cubicBezTo>
                  <a:cubicBezTo>
                    <a:pt x="500" y="626"/>
                    <a:pt x="592" y="587"/>
                    <a:pt x="650" y="514"/>
                  </a:cubicBezTo>
                  <a:cubicBezTo>
                    <a:pt x="831" y="298"/>
                    <a:pt x="676" y="0"/>
                    <a:pt x="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3" name="Google Shape;3583;p16"/>
            <p:cNvSpPr/>
            <p:nvPr/>
          </p:nvSpPr>
          <p:spPr>
            <a:xfrm>
              <a:off x="837675" y="2699525"/>
              <a:ext cx="18375" cy="15650"/>
            </a:xfrm>
            <a:custGeom>
              <a:rect b="b" l="l" r="r" t="t"/>
              <a:pathLst>
                <a:path extrusionOk="0" h="626" w="735">
                  <a:moveTo>
                    <a:pt x="396" y="0"/>
                  </a:moveTo>
                  <a:cubicBezTo>
                    <a:pt x="181" y="0"/>
                    <a:pt x="0" y="236"/>
                    <a:pt x="124" y="464"/>
                  </a:cubicBezTo>
                  <a:cubicBezTo>
                    <a:pt x="185" y="577"/>
                    <a:pt x="288" y="626"/>
                    <a:pt x="391" y="626"/>
                  </a:cubicBezTo>
                  <a:cubicBezTo>
                    <a:pt x="563" y="626"/>
                    <a:pt x="735" y="488"/>
                    <a:pt x="712" y="277"/>
                  </a:cubicBezTo>
                  <a:cubicBezTo>
                    <a:pt x="712" y="252"/>
                    <a:pt x="699" y="227"/>
                    <a:pt x="687" y="202"/>
                  </a:cubicBezTo>
                  <a:cubicBezTo>
                    <a:pt x="674" y="152"/>
                    <a:pt x="637" y="102"/>
                    <a:pt x="599" y="77"/>
                  </a:cubicBezTo>
                  <a:cubicBezTo>
                    <a:pt x="534" y="23"/>
                    <a:pt x="463" y="0"/>
                    <a:pt x="3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4" name="Google Shape;3584;p16"/>
            <p:cNvSpPr/>
            <p:nvPr/>
          </p:nvSpPr>
          <p:spPr>
            <a:xfrm>
              <a:off x="832325" y="2738225"/>
              <a:ext cx="17225" cy="15325"/>
            </a:xfrm>
            <a:custGeom>
              <a:rect b="b" l="l" r="r" t="t"/>
              <a:pathLst>
                <a:path extrusionOk="0" h="613" w="689">
                  <a:moveTo>
                    <a:pt x="334" y="1"/>
                  </a:moveTo>
                  <a:cubicBezTo>
                    <a:pt x="302" y="1"/>
                    <a:pt x="269" y="6"/>
                    <a:pt x="238" y="16"/>
                  </a:cubicBezTo>
                  <a:cubicBezTo>
                    <a:pt x="76" y="78"/>
                    <a:pt x="1" y="266"/>
                    <a:pt x="51" y="416"/>
                  </a:cubicBezTo>
                  <a:cubicBezTo>
                    <a:pt x="98" y="540"/>
                    <a:pt x="219" y="613"/>
                    <a:pt x="340" y="613"/>
                  </a:cubicBezTo>
                  <a:cubicBezTo>
                    <a:pt x="377" y="613"/>
                    <a:pt x="415" y="606"/>
                    <a:pt x="451" y="591"/>
                  </a:cubicBezTo>
                  <a:cubicBezTo>
                    <a:pt x="613" y="528"/>
                    <a:pt x="688" y="353"/>
                    <a:pt x="626" y="191"/>
                  </a:cubicBezTo>
                  <a:cubicBezTo>
                    <a:pt x="576" y="72"/>
                    <a:pt x="456" y="1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5" name="Google Shape;3585;p16"/>
            <p:cNvSpPr/>
            <p:nvPr/>
          </p:nvSpPr>
          <p:spPr>
            <a:xfrm>
              <a:off x="812325" y="2625425"/>
              <a:ext cx="17100" cy="15100"/>
            </a:xfrm>
            <a:custGeom>
              <a:rect b="b" l="l" r="r" t="t"/>
              <a:pathLst>
                <a:path extrusionOk="0" h="604" w="684">
                  <a:moveTo>
                    <a:pt x="327" y="1"/>
                  </a:moveTo>
                  <a:cubicBezTo>
                    <a:pt x="174" y="1"/>
                    <a:pt x="47" y="107"/>
                    <a:pt x="13" y="254"/>
                  </a:cubicBezTo>
                  <a:cubicBezTo>
                    <a:pt x="1" y="342"/>
                    <a:pt x="26" y="429"/>
                    <a:pt x="76" y="492"/>
                  </a:cubicBezTo>
                  <a:cubicBezTo>
                    <a:pt x="140" y="570"/>
                    <a:pt x="222" y="604"/>
                    <a:pt x="304" y="604"/>
                  </a:cubicBezTo>
                  <a:cubicBezTo>
                    <a:pt x="496" y="604"/>
                    <a:pt x="683" y="419"/>
                    <a:pt x="613" y="192"/>
                  </a:cubicBezTo>
                  <a:cubicBezTo>
                    <a:pt x="601" y="167"/>
                    <a:pt x="588" y="142"/>
                    <a:pt x="576" y="129"/>
                  </a:cubicBezTo>
                  <a:cubicBezTo>
                    <a:pt x="526" y="54"/>
                    <a:pt x="451" y="17"/>
                    <a:pt x="376" y="4"/>
                  </a:cubicBezTo>
                  <a:cubicBezTo>
                    <a:pt x="359" y="2"/>
                    <a:pt x="343" y="1"/>
                    <a:pt x="3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6" name="Google Shape;3586;p16"/>
            <p:cNvSpPr/>
            <p:nvPr/>
          </p:nvSpPr>
          <p:spPr>
            <a:xfrm>
              <a:off x="797650" y="2674950"/>
              <a:ext cx="17525" cy="15325"/>
            </a:xfrm>
            <a:custGeom>
              <a:rect b="b" l="l" r="r" t="t"/>
              <a:pathLst>
                <a:path extrusionOk="0" h="613" w="701">
                  <a:moveTo>
                    <a:pt x="349" y="1"/>
                  </a:moveTo>
                  <a:cubicBezTo>
                    <a:pt x="311" y="1"/>
                    <a:pt x="274" y="8"/>
                    <a:pt x="238" y="23"/>
                  </a:cubicBezTo>
                  <a:cubicBezTo>
                    <a:pt x="76" y="85"/>
                    <a:pt x="1" y="260"/>
                    <a:pt x="63" y="410"/>
                  </a:cubicBezTo>
                  <a:cubicBezTo>
                    <a:pt x="113" y="539"/>
                    <a:pt x="233" y="613"/>
                    <a:pt x="362" y="613"/>
                  </a:cubicBezTo>
                  <a:cubicBezTo>
                    <a:pt x="395" y="613"/>
                    <a:pt x="429" y="608"/>
                    <a:pt x="463" y="598"/>
                  </a:cubicBezTo>
                  <a:cubicBezTo>
                    <a:pt x="613" y="535"/>
                    <a:pt x="700" y="348"/>
                    <a:pt x="638" y="198"/>
                  </a:cubicBezTo>
                  <a:cubicBezTo>
                    <a:pt x="590" y="74"/>
                    <a:pt x="470" y="1"/>
                    <a:pt x="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7" name="Google Shape;3587;p16"/>
            <p:cNvSpPr/>
            <p:nvPr/>
          </p:nvSpPr>
          <p:spPr>
            <a:xfrm>
              <a:off x="668000" y="2840225"/>
              <a:ext cx="18950" cy="15675"/>
            </a:xfrm>
            <a:custGeom>
              <a:rect b="b" l="l" r="r" t="t"/>
              <a:pathLst>
                <a:path extrusionOk="0" h="627" w="758">
                  <a:moveTo>
                    <a:pt x="385" y="0"/>
                  </a:moveTo>
                  <a:cubicBezTo>
                    <a:pt x="282" y="0"/>
                    <a:pt x="178" y="51"/>
                    <a:pt x="113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6" y="625"/>
                    <a:pt x="382" y="626"/>
                    <a:pt x="398" y="626"/>
                  </a:cubicBezTo>
                  <a:cubicBezTo>
                    <a:pt x="601" y="626"/>
                    <a:pt x="757" y="407"/>
                    <a:pt x="688" y="210"/>
                  </a:cubicBezTo>
                  <a:cubicBezTo>
                    <a:pt x="675" y="185"/>
                    <a:pt x="663" y="160"/>
                    <a:pt x="638" y="135"/>
                  </a:cubicBezTo>
                  <a:cubicBezTo>
                    <a:pt x="577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8" name="Google Shape;3588;p16"/>
            <p:cNvSpPr/>
            <p:nvPr/>
          </p:nvSpPr>
          <p:spPr>
            <a:xfrm>
              <a:off x="673525" y="2800525"/>
              <a:ext cx="18550" cy="13925"/>
            </a:xfrm>
            <a:custGeom>
              <a:rect b="b" l="l" r="r" t="t"/>
              <a:pathLst>
                <a:path extrusionOk="0" h="557" w="742">
                  <a:moveTo>
                    <a:pt x="537" y="1"/>
                  </a:moveTo>
                  <a:cubicBezTo>
                    <a:pt x="310" y="1"/>
                    <a:pt x="1" y="319"/>
                    <a:pt x="242" y="486"/>
                  </a:cubicBezTo>
                  <a:cubicBezTo>
                    <a:pt x="295" y="534"/>
                    <a:pt x="362" y="557"/>
                    <a:pt x="429" y="557"/>
                  </a:cubicBezTo>
                  <a:cubicBezTo>
                    <a:pt x="519" y="557"/>
                    <a:pt x="609" y="515"/>
                    <a:pt x="667" y="436"/>
                  </a:cubicBezTo>
                  <a:cubicBezTo>
                    <a:pt x="717" y="373"/>
                    <a:pt x="742" y="298"/>
                    <a:pt x="742" y="211"/>
                  </a:cubicBezTo>
                  <a:cubicBezTo>
                    <a:pt x="729" y="186"/>
                    <a:pt x="729" y="161"/>
                    <a:pt x="717" y="136"/>
                  </a:cubicBezTo>
                  <a:cubicBezTo>
                    <a:pt x="684" y="39"/>
                    <a:pt x="616" y="1"/>
                    <a:pt x="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9" name="Google Shape;3589;p16"/>
            <p:cNvSpPr/>
            <p:nvPr/>
          </p:nvSpPr>
          <p:spPr>
            <a:xfrm>
              <a:off x="640200" y="2776375"/>
              <a:ext cx="18675" cy="15725"/>
            </a:xfrm>
            <a:custGeom>
              <a:rect b="b" l="l" r="r" t="t"/>
              <a:pathLst>
                <a:path extrusionOk="0" h="629" w="747">
                  <a:moveTo>
                    <a:pt x="375" y="1"/>
                  </a:moveTo>
                  <a:cubicBezTo>
                    <a:pt x="272" y="1"/>
                    <a:pt x="170" y="50"/>
                    <a:pt x="113" y="152"/>
                  </a:cubicBezTo>
                  <a:cubicBezTo>
                    <a:pt x="0" y="340"/>
                    <a:pt x="113" y="602"/>
                    <a:pt x="338" y="627"/>
                  </a:cubicBezTo>
                  <a:cubicBezTo>
                    <a:pt x="350" y="628"/>
                    <a:pt x="362" y="629"/>
                    <a:pt x="374" y="629"/>
                  </a:cubicBezTo>
                  <a:cubicBezTo>
                    <a:pt x="592" y="629"/>
                    <a:pt x="746" y="416"/>
                    <a:pt x="675" y="215"/>
                  </a:cubicBezTo>
                  <a:cubicBezTo>
                    <a:pt x="663" y="190"/>
                    <a:pt x="650" y="165"/>
                    <a:pt x="638" y="140"/>
                  </a:cubicBezTo>
                  <a:cubicBezTo>
                    <a:pt x="576" y="47"/>
                    <a:pt x="475" y="1"/>
                    <a:pt x="3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0" name="Google Shape;3590;p16"/>
            <p:cNvSpPr/>
            <p:nvPr/>
          </p:nvSpPr>
          <p:spPr>
            <a:xfrm>
              <a:off x="614525" y="2706450"/>
              <a:ext cx="18750" cy="13750"/>
            </a:xfrm>
            <a:custGeom>
              <a:rect b="b" l="l" r="r" t="t"/>
              <a:pathLst>
                <a:path extrusionOk="0" h="550" w="750">
                  <a:moveTo>
                    <a:pt x="532" y="0"/>
                  </a:moveTo>
                  <a:cubicBezTo>
                    <a:pt x="305" y="0"/>
                    <a:pt x="0" y="312"/>
                    <a:pt x="240" y="487"/>
                  </a:cubicBezTo>
                  <a:cubicBezTo>
                    <a:pt x="297" y="531"/>
                    <a:pt x="360" y="550"/>
                    <a:pt x="421" y="550"/>
                  </a:cubicBezTo>
                  <a:cubicBezTo>
                    <a:pt x="590" y="550"/>
                    <a:pt x="749" y="405"/>
                    <a:pt x="740" y="212"/>
                  </a:cubicBezTo>
                  <a:cubicBezTo>
                    <a:pt x="727" y="187"/>
                    <a:pt x="727" y="162"/>
                    <a:pt x="715" y="137"/>
                  </a:cubicBezTo>
                  <a:cubicBezTo>
                    <a:pt x="682" y="39"/>
                    <a:pt x="612" y="0"/>
                    <a:pt x="5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1" name="Google Shape;3591;p16"/>
            <p:cNvSpPr/>
            <p:nvPr/>
          </p:nvSpPr>
          <p:spPr>
            <a:xfrm>
              <a:off x="644950" y="2734875"/>
              <a:ext cx="18550" cy="15425"/>
            </a:xfrm>
            <a:custGeom>
              <a:rect b="b" l="l" r="r" t="t"/>
              <a:pathLst>
                <a:path extrusionOk="0" h="617" w="742">
                  <a:moveTo>
                    <a:pt x="353" y="1"/>
                  </a:moveTo>
                  <a:cubicBezTo>
                    <a:pt x="74" y="1"/>
                    <a:pt x="0" y="613"/>
                    <a:pt x="326" y="613"/>
                  </a:cubicBezTo>
                  <a:cubicBezTo>
                    <a:pt x="329" y="613"/>
                    <a:pt x="332" y="612"/>
                    <a:pt x="335" y="612"/>
                  </a:cubicBezTo>
                  <a:cubicBezTo>
                    <a:pt x="352" y="615"/>
                    <a:pt x="368" y="617"/>
                    <a:pt x="384" y="617"/>
                  </a:cubicBezTo>
                  <a:cubicBezTo>
                    <a:pt x="586" y="617"/>
                    <a:pt x="742" y="408"/>
                    <a:pt x="673" y="200"/>
                  </a:cubicBezTo>
                  <a:cubicBezTo>
                    <a:pt x="660" y="175"/>
                    <a:pt x="648" y="150"/>
                    <a:pt x="623" y="138"/>
                  </a:cubicBezTo>
                  <a:cubicBezTo>
                    <a:pt x="585" y="63"/>
                    <a:pt x="510" y="25"/>
                    <a:pt x="423" y="13"/>
                  </a:cubicBezTo>
                  <a:cubicBezTo>
                    <a:pt x="398" y="4"/>
                    <a:pt x="375" y="1"/>
                    <a:pt x="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2" name="Google Shape;3592;p16"/>
            <p:cNvSpPr/>
            <p:nvPr/>
          </p:nvSpPr>
          <p:spPr>
            <a:xfrm>
              <a:off x="799050" y="2718300"/>
              <a:ext cx="18225" cy="14750"/>
            </a:xfrm>
            <a:custGeom>
              <a:rect b="b" l="l" r="r" t="t"/>
              <a:pathLst>
                <a:path extrusionOk="0" h="590" w="729">
                  <a:moveTo>
                    <a:pt x="398" y="1"/>
                  </a:moveTo>
                  <a:cubicBezTo>
                    <a:pt x="190" y="1"/>
                    <a:pt x="1" y="225"/>
                    <a:pt x="120" y="463"/>
                  </a:cubicBezTo>
                  <a:cubicBezTo>
                    <a:pt x="170" y="526"/>
                    <a:pt x="245" y="563"/>
                    <a:pt x="320" y="588"/>
                  </a:cubicBezTo>
                  <a:cubicBezTo>
                    <a:pt x="332" y="589"/>
                    <a:pt x="344" y="590"/>
                    <a:pt x="356" y="590"/>
                  </a:cubicBezTo>
                  <a:cubicBezTo>
                    <a:pt x="574" y="590"/>
                    <a:pt x="728" y="377"/>
                    <a:pt x="657" y="163"/>
                  </a:cubicBezTo>
                  <a:cubicBezTo>
                    <a:pt x="644" y="138"/>
                    <a:pt x="632" y="113"/>
                    <a:pt x="619" y="101"/>
                  </a:cubicBezTo>
                  <a:cubicBezTo>
                    <a:pt x="553" y="30"/>
                    <a:pt x="474" y="1"/>
                    <a:pt x="3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3" name="Google Shape;3593;p16"/>
            <p:cNvSpPr/>
            <p:nvPr/>
          </p:nvSpPr>
          <p:spPr>
            <a:xfrm>
              <a:off x="727350" y="2702125"/>
              <a:ext cx="18950" cy="15675"/>
            </a:xfrm>
            <a:custGeom>
              <a:rect b="b" l="l" r="r" t="t"/>
              <a:pathLst>
                <a:path extrusionOk="0" h="627" w="758">
                  <a:moveTo>
                    <a:pt x="394" y="1"/>
                  </a:moveTo>
                  <a:cubicBezTo>
                    <a:pt x="289" y="1"/>
                    <a:pt x="184" y="51"/>
                    <a:pt x="126" y="148"/>
                  </a:cubicBezTo>
                  <a:cubicBezTo>
                    <a:pt x="1" y="348"/>
                    <a:pt x="126" y="598"/>
                    <a:pt x="351" y="623"/>
                  </a:cubicBezTo>
                  <a:cubicBezTo>
                    <a:pt x="368" y="626"/>
                    <a:pt x="386" y="627"/>
                    <a:pt x="403" y="627"/>
                  </a:cubicBezTo>
                  <a:cubicBezTo>
                    <a:pt x="613" y="627"/>
                    <a:pt x="758" y="419"/>
                    <a:pt x="688" y="210"/>
                  </a:cubicBezTo>
                  <a:cubicBezTo>
                    <a:pt x="676" y="185"/>
                    <a:pt x="663" y="160"/>
                    <a:pt x="651" y="135"/>
                  </a:cubicBezTo>
                  <a:cubicBezTo>
                    <a:pt x="590" y="45"/>
                    <a:pt x="492" y="1"/>
                    <a:pt x="3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4" name="Google Shape;3594;p16"/>
            <p:cNvSpPr/>
            <p:nvPr/>
          </p:nvSpPr>
          <p:spPr>
            <a:xfrm>
              <a:off x="748025" y="2776475"/>
              <a:ext cx="17775" cy="15650"/>
            </a:xfrm>
            <a:custGeom>
              <a:rect b="b" l="l" r="r" t="t"/>
              <a:pathLst>
                <a:path extrusionOk="0" h="626" w="711">
                  <a:moveTo>
                    <a:pt x="341" y="0"/>
                  </a:moveTo>
                  <a:cubicBezTo>
                    <a:pt x="203" y="0"/>
                    <a:pt x="66" y="94"/>
                    <a:pt x="36" y="261"/>
                  </a:cubicBezTo>
                  <a:cubicBezTo>
                    <a:pt x="1" y="448"/>
                    <a:pt x="153" y="625"/>
                    <a:pt x="338" y="625"/>
                  </a:cubicBezTo>
                  <a:cubicBezTo>
                    <a:pt x="349" y="625"/>
                    <a:pt x="361" y="624"/>
                    <a:pt x="374" y="623"/>
                  </a:cubicBezTo>
                  <a:cubicBezTo>
                    <a:pt x="586" y="610"/>
                    <a:pt x="711" y="386"/>
                    <a:pt x="636" y="198"/>
                  </a:cubicBezTo>
                  <a:cubicBezTo>
                    <a:pt x="623" y="161"/>
                    <a:pt x="611" y="148"/>
                    <a:pt x="586" y="123"/>
                  </a:cubicBezTo>
                  <a:cubicBezTo>
                    <a:pt x="522" y="40"/>
                    <a:pt x="431" y="0"/>
                    <a:pt x="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5" name="Google Shape;3595;p16"/>
            <p:cNvSpPr/>
            <p:nvPr/>
          </p:nvSpPr>
          <p:spPr>
            <a:xfrm>
              <a:off x="681775" y="2757675"/>
              <a:ext cx="17750" cy="14150"/>
            </a:xfrm>
            <a:custGeom>
              <a:rect b="b" l="l" r="r" t="t"/>
              <a:pathLst>
                <a:path extrusionOk="0" h="566" w="710">
                  <a:moveTo>
                    <a:pt x="400" y="0"/>
                  </a:moveTo>
                  <a:cubicBezTo>
                    <a:pt x="192" y="0"/>
                    <a:pt x="1" y="218"/>
                    <a:pt x="112" y="450"/>
                  </a:cubicBezTo>
                  <a:cubicBezTo>
                    <a:pt x="181" y="531"/>
                    <a:pt x="266" y="565"/>
                    <a:pt x="349" y="565"/>
                  </a:cubicBezTo>
                  <a:cubicBezTo>
                    <a:pt x="536" y="565"/>
                    <a:pt x="710" y="388"/>
                    <a:pt x="649" y="163"/>
                  </a:cubicBezTo>
                  <a:cubicBezTo>
                    <a:pt x="637" y="138"/>
                    <a:pt x="624" y="113"/>
                    <a:pt x="612" y="88"/>
                  </a:cubicBezTo>
                  <a:cubicBezTo>
                    <a:pt x="547" y="27"/>
                    <a:pt x="473" y="0"/>
                    <a:pt x="4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6" name="Google Shape;3596;p16"/>
            <p:cNvSpPr/>
            <p:nvPr/>
          </p:nvSpPr>
          <p:spPr>
            <a:xfrm>
              <a:off x="651550" y="2686625"/>
              <a:ext cx="17100" cy="14375"/>
            </a:xfrm>
            <a:custGeom>
              <a:rect b="b" l="l" r="r" t="t"/>
              <a:pathLst>
                <a:path extrusionOk="0" h="575" w="684">
                  <a:moveTo>
                    <a:pt x="406" y="0"/>
                  </a:moveTo>
                  <a:cubicBezTo>
                    <a:pt x="195" y="0"/>
                    <a:pt x="1" y="224"/>
                    <a:pt x="121" y="455"/>
                  </a:cubicBezTo>
                  <a:cubicBezTo>
                    <a:pt x="184" y="537"/>
                    <a:pt x="272" y="575"/>
                    <a:pt x="360" y="575"/>
                  </a:cubicBezTo>
                  <a:cubicBezTo>
                    <a:pt x="501" y="575"/>
                    <a:pt x="640" y="479"/>
                    <a:pt x="671" y="318"/>
                  </a:cubicBezTo>
                  <a:cubicBezTo>
                    <a:pt x="683" y="268"/>
                    <a:pt x="671" y="218"/>
                    <a:pt x="658" y="168"/>
                  </a:cubicBezTo>
                  <a:cubicBezTo>
                    <a:pt x="646" y="143"/>
                    <a:pt x="633" y="118"/>
                    <a:pt x="621" y="93"/>
                  </a:cubicBezTo>
                  <a:cubicBezTo>
                    <a:pt x="556" y="28"/>
                    <a:pt x="480" y="0"/>
                    <a:pt x="4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7" name="Google Shape;3597;p16"/>
            <p:cNvSpPr/>
            <p:nvPr/>
          </p:nvSpPr>
          <p:spPr>
            <a:xfrm>
              <a:off x="706750" y="2825400"/>
              <a:ext cx="18150" cy="15525"/>
            </a:xfrm>
            <a:custGeom>
              <a:rect b="b" l="l" r="r" t="t"/>
              <a:pathLst>
                <a:path extrusionOk="0" h="621" w="726">
                  <a:moveTo>
                    <a:pt x="319" y="0"/>
                  </a:moveTo>
                  <a:cubicBezTo>
                    <a:pt x="174" y="0"/>
                    <a:pt x="35" y="98"/>
                    <a:pt x="13" y="266"/>
                  </a:cubicBezTo>
                  <a:cubicBezTo>
                    <a:pt x="0" y="341"/>
                    <a:pt x="13" y="428"/>
                    <a:pt x="63" y="490"/>
                  </a:cubicBezTo>
                  <a:cubicBezTo>
                    <a:pt x="113" y="565"/>
                    <a:pt x="188" y="603"/>
                    <a:pt x="263" y="615"/>
                  </a:cubicBezTo>
                  <a:cubicBezTo>
                    <a:pt x="283" y="619"/>
                    <a:pt x="303" y="621"/>
                    <a:pt x="323" y="621"/>
                  </a:cubicBezTo>
                  <a:cubicBezTo>
                    <a:pt x="575" y="621"/>
                    <a:pt x="726" y="337"/>
                    <a:pt x="575" y="128"/>
                  </a:cubicBezTo>
                  <a:cubicBezTo>
                    <a:pt x="507" y="40"/>
                    <a:pt x="412" y="0"/>
                    <a:pt x="3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8" name="Google Shape;3598;p16"/>
            <p:cNvSpPr/>
            <p:nvPr/>
          </p:nvSpPr>
          <p:spPr>
            <a:xfrm>
              <a:off x="769675" y="2642200"/>
              <a:ext cx="18225" cy="14625"/>
            </a:xfrm>
            <a:custGeom>
              <a:rect b="b" l="l" r="r" t="t"/>
              <a:pathLst>
                <a:path extrusionOk="0" h="585" w="729">
                  <a:moveTo>
                    <a:pt x="390" y="1"/>
                  </a:moveTo>
                  <a:cubicBezTo>
                    <a:pt x="185" y="1"/>
                    <a:pt x="1" y="219"/>
                    <a:pt x="120" y="458"/>
                  </a:cubicBezTo>
                  <a:cubicBezTo>
                    <a:pt x="157" y="520"/>
                    <a:pt x="232" y="570"/>
                    <a:pt x="320" y="583"/>
                  </a:cubicBezTo>
                  <a:cubicBezTo>
                    <a:pt x="331" y="584"/>
                    <a:pt x="343" y="585"/>
                    <a:pt x="354" y="585"/>
                  </a:cubicBezTo>
                  <a:cubicBezTo>
                    <a:pt x="563" y="585"/>
                    <a:pt x="728" y="371"/>
                    <a:pt x="657" y="158"/>
                  </a:cubicBezTo>
                  <a:cubicBezTo>
                    <a:pt x="645" y="133"/>
                    <a:pt x="632" y="108"/>
                    <a:pt x="607" y="95"/>
                  </a:cubicBezTo>
                  <a:cubicBezTo>
                    <a:pt x="541" y="29"/>
                    <a:pt x="464" y="1"/>
                    <a:pt x="3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9" name="Google Shape;3599;p16"/>
            <p:cNvSpPr/>
            <p:nvPr/>
          </p:nvSpPr>
          <p:spPr>
            <a:xfrm>
              <a:off x="838600" y="2656700"/>
              <a:ext cx="18975" cy="15450"/>
            </a:xfrm>
            <a:custGeom>
              <a:rect b="b" l="l" r="r" t="t"/>
              <a:pathLst>
                <a:path extrusionOk="0" h="618" w="759">
                  <a:moveTo>
                    <a:pt x="400" y="1"/>
                  </a:moveTo>
                  <a:cubicBezTo>
                    <a:pt x="169" y="1"/>
                    <a:pt x="1" y="277"/>
                    <a:pt x="150" y="490"/>
                  </a:cubicBezTo>
                  <a:cubicBezTo>
                    <a:pt x="200" y="553"/>
                    <a:pt x="275" y="603"/>
                    <a:pt x="350" y="615"/>
                  </a:cubicBezTo>
                  <a:cubicBezTo>
                    <a:pt x="361" y="616"/>
                    <a:pt x="373" y="617"/>
                    <a:pt x="384" y="617"/>
                  </a:cubicBezTo>
                  <a:cubicBezTo>
                    <a:pt x="593" y="617"/>
                    <a:pt x="758" y="404"/>
                    <a:pt x="687" y="190"/>
                  </a:cubicBezTo>
                  <a:cubicBezTo>
                    <a:pt x="650" y="115"/>
                    <a:pt x="600" y="65"/>
                    <a:pt x="525" y="28"/>
                  </a:cubicBezTo>
                  <a:cubicBezTo>
                    <a:pt x="482" y="9"/>
                    <a:pt x="440" y="1"/>
                    <a:pt x="4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0" name="Google Shape;3600;p16"/>
            <p:cNvSpPr/>
            <p:nvPr/>
          </p:nvSpPr>
          <p:spPr>
            <a:xfrm>
              <a:off x="871375" y="2733300"/>
              <a:ext cx="19100" cy="15325"/>
            </a:xfrm>
            <a:custGeom>
              <a:rect b="b" l="l" r="r" t="t"/>
              <a:pathLst>
                <a:path extrusionOk="0" h="613" w="764">
                  <a:moveTo>
                    <a:pt x="388" y="1"/>
                  </a:moveTo>
                  <a:cubicBezTo>
                    <a:pt x="51" y="26"/>
                    <a:pt x="1" y="513"/>
                    <a:pt x="326" y="613"/>
                  </a:cubicBezTo>
                  <a:cubicBezTo>
                    <a:pt x="676" y="600"/>
                    <a:pt x="763" y="113"/>
                    <a:pt x="4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1" name="Google Shape;3601;p16"/>
            <p:cNvSpPr/>
            <p:nvPr/>
          </p:nvSpPr>
          <p:spPr>
            <a:xfrm>
              <a:off x="825150" y="2777125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54" y="0"/>
                  </a:moveTo>
                  <a:cubicBezTo>
                    <a:pt x="316" y="0"/>
                    <a:pt x="276" y="7"/>
                    <a:pt x="238" y="22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11" y="539"/>
                    <a:pt x="228" y="617"/>
                    <a:pt x="354" y="617"/>
                  </a:cubicBezTo>
                  <a:cubicBezTo>
                    <a:pt x="390" y="617"/>
                    <a:pt x="427" y="611"/>
                    <a:pt x="463" y="597"/>
                  </a:cubicBezTo>
                  <a:cubicBezTo>
                    <a:pt x="613" y="534"/>
                    <a:pt x="700" y="360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2" name="Google Shape;3602;p16"/>
            <p:cNvSpPr/>
            <p:nvPr/>
          </p:nvSpPr>
          <p:spPr>
            <a:xfrm>
              <a:off x="698550" y="2872050"/>
              <a:ext cx="19125" cy="14475"/>
            </a:xfrm>
            <a:custGeom>
              <a:rect b="b" l="l" r="r" t="t"/>
              <a:pathLst>
                <a:path extrusionOk="0" h="579" w="765">
                  <a:moveTo>
                    <a:pt x="370" y="0"/>
                  </a:moveTo>
                  <a:cubicBezTo>
                    <a:pt x="177" y="0"/>
                    <a:pt x="1" y="189"/>
                    <a:pt x="66" y="411"/>
                  </a:cubicBezTo>
                  <a:cubicBezTo>
                    <a:pt x="91" y="530"/>
                    <a:pt x="186" y="578"/>
                    <a:pt x="294" y="578"/>
                  </a:cubicBezTo>
                  <a:cubicBezTo>
                    <a:pt x="506" y="578"/>
                    <a:pt x="765" y="393"/>
                    <a:pt x="640" y="187"/>
                  </a:cubicBezTo>
                  <a:cubicBezTo>
                    <a:pt x="628" y="137"/>
                    <a:pt x="603" y="99"/>
                    <a:pt x="566" y="74"/>
                  </a:cubicBezTo>
                  <a:cubicBezTo>
                    <a:pt x="505" y="23"/>
                    <a:pt x="436" y="0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3" name="Google Shape;3603;p16"/>
            <p:cNvSpPr/>
            <p:nvPr/>
          </p:nvSpPr>
          <p:spPr>
            <a:xfrm>
              <a:off x="817650" y="2815225"/>
              <a:ext cx="18975" cy="15650"/>
            </a:xfrm>
            <a:custGeom>
              <a:rect b="b" l="l" r="r" t="t"/>
              <a:pathLst>
                <a:path extrusionOk="0" h="626" w="759">
                  <a:moveTo>
                    <a:pt x="385" y="1"/>
                  </a:moveTo>
                  <a:cubicBezTo>
                    <a:pt x="348" y="1"/>
                    <a:pt x="311" y="8"/>
                    <a:pt x="275" y="23"/>
                  </a:cubicBezTo>
                  <a:cubicBezTo>
                    <a:pt x="13" y="123"/>
                    <a:pt x="0" y="485"/>
                    <a:pt x="250" y="598"/>
                  </a:cubicBezTo>
                  <a:cubicBezTo>
                    <a:pt x="295" y="617"/>
                    <a:pt x="339" y="625"/>
                    <a:pt x="382" y="625"/>
                  </a:cubicBezTo>
                  <a:cubicBezTo>
                    <a:pt x="591" y="625"/>
                    <a:pt x="758" y="416"/>
                    <a:pt x="675" y="198"/>
                  </a:cubicBezTo>
                  <a:cubicBezTo>
                    <a:pt x="618" y="74"/>
                    <a:pt x="503" y="1"/>
                    <a:pt x="3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4" name="Google Shape;3604;p16"/>
            <p:cNvSpPr/>
            <p:nvPr/>
          </p:nvSpPr>
          <p:spPr>
            <a:xfrm>
              <a:off x="661475" y="2653250"/>
              <a:ext cx="18500" cy="13625"/>
            </a:xfrm>
            <a:custGeom>
              <a:rect b="b" l="l" r="r" t="t"/>
              <a:pathLst>
                <a:path extrusionOk="0" h="545" w="740">
                  <a:moveTo>
                    <a:pt x="356" y="0"/>
                  </a:moveTo>
                  <a:cubicBezTo>
                    <a:pt x="175" y="0"/>
                    <a:pt x="1" y="153"/>
                    <a:pt x="49" y="378"/>
                  </a:cubicBezTo>
                  <a:cubicBezTo>
                    <a:pt x="70" y="497"/>
                    <a:pt x="163" y="545"/>
                    <a:pt x="269" y="545"/>
                  </a:cubicBezTo>
                  <a:cubicBezTo>
                    <a:pt x="478" y="545"/>
                    <a:pt x="740" y="360"/>
                    <a:pt x="624" y="153"/>
                  </a:cubicBezTo>
                  <a:cubicBezTo>
                    <a:pt x="557" y="47"/>
                    <a:pt x="456" y="0"/>
                    <a:pt x="3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5" name="Google Shape;3605;p16"/>
            <p:cNvSpPr/>
            <p:nvPr/>
          </p:nvSpPr>
          <p:spPr>
            <a:xfrm>
              <a:off x="781125" y="2606700"/>
              <a:ext cx="18725" cy="13625"/>
            </a:xfrm>
            <a:custGeom>
              <a:rect b="b" l="l" r="r" t="t"/>
              <a:pathLst>
                <a:path extrusionOk="0" h="545" w="749">
                  <a:moveTo>
                    <a:pt x="362" y="0"/>
                  </a:moveTo>
                  <a:cubicBezTo>
                    <a:pt x="181" y="0"/>
                    <a:pt x="1" y="153"/>
                    <a:pt x="49" y="378"/>
                  </a:cubicBezTo>
                  <a:cubicBezTo>
                    <a:pt x="75" y="497"/>
                    <a:pt x="170" y="545"/>
                    <a:pt x="278" y="545"/>
                  </a:cubicBezTo>
                  <a:cubicBezTo>
                    <a:pt x="489" y="545"/>
                    <a:pt x="748" y="360"/>
                    <a:pt x="624" y="153"/>
                  </a:cubicBezTo>
                  <a:cubicBezTo>
                    <a:pt x="562" y="47"/>
                    <a:pt x="462" y="0"/>
                    <a:pt x="3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6" name="Google Shape;3606;p16"/>
            <p:cNvSpPr/>
            <p:nvPr/>
          </p:nvSpPr>
          <p:spPr>
            <a:xfrm>
              <a:off x="700400" y="2632450"/>
              <a:ext cx="17500" cy="14775"/>
            </a:xfrm>
            <a:custGeom>
              <a:rect b="b" l="l" r="r" t="t"/>
              <a:pathLst>
                <a:path extrusionOk="0" h="591" w="700">
                  <a:moveTo>
                    <a:pt x="388" y="1"/>
                  </a:moveTo>
                  <a:cubicBezTo>
                    <a:pt x="188" y="1"/>
                    <a:pt x="1" y="208"/>
                    <a:pt x="92" y="436"/>
                  </a:cubicBezTo>
                  <a:cubicBezTo>
                    <a:pt x="142" y="510"/>
                    <a:pt x="217" y="573"/>
                    <a:pt x="304" y="585"/>
                  </a:cubicBezTo>
                  <a:cubicBezTo>
                    <a:pt x="322" y="589"/>
                    <a:pt x="341" y="590"/>
                    <a:pt x="359" y="590"/>
                  </a:cubicBezTo>
                  <a:cubicBezTo>
                    <a:pt x="547" y="590"/>
                    <a:pt x="700" y="417"/>
                    <a:pt x="654" y="223"/>
                  </a:cubicBezTo>
                  <a:cubicBezTo>
                    <a:pt x="654" y="173"/>
                    <a:pt x="629" y="136"/>
                    <a:pt x="604" y="98"/>
                  </a:cubicBezTo>
                  <a:cubicBezTo>
                    <a:pt x="539" y="30"/>
                    <a:pt x="462" y="1"/>
                    <a:pt x="3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7" name="Google Shape;3607;p16"/>
            <p:cNvSpPr/>
            <p:nvPr/>
          </p:nvSpPr>
          <p:spPr>
            <a:xfrm>
              <a:off x="664875" y="2880850"/>
              <a:ext cx="18450" cy="15250"/>
            </a:xfrm>
            <a:custGeom>
              <a:rect b="b" l="l" r="r" t="t"/>
              <a:pathLst>
                <a:path extrusionOk="0" h="610" w="738">
                  <a:moveTo>
                    <a:pt x="392" y="0"/>
                  </a:moveTo>
                  <a:cubicBezTo>
                    <a:pt x="353" y="0"/>
                    <a:pt x="314" y="7"/>
                    <a:pt x="275" y="22"/>
                  </a:cubicBezTo>
                  <a:cubicBezTo>
                    <a:pt x="238" y="34"/>
                    <a:pt x="188" y="59"/>
                    <a:pt x="163" y="97"/>
                  </a:cubicBezTo>
                  <a:cubicBezTo>
                    <a:pt x="1" y="284"/>
                    <a:pt x="113" y="572"/>
                    <a:pt x="363" y="609"/>
                  </a:cubicBezTo>
                  <a:cubicBezTo>
                    <a:pt x="413" y="609"/>
                    <a:pt x="450" y="609"/>
                    <a:pt x="500" y="597"/>
                  </a:cubicBezTo>
                  <a:cubicBezTo>
                    <a:pt x="663" y="534"/>
                    <a:pt x="738" y="347"/>
                    <a:pt x="675" y="197"/>
                  </a:cubicBezTo>
                  <a:cubicBezTo>
                    <a:pt x="628" y="73"/>
                    <a:pt x="515" y="0"/>
                    <a:pt x="3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8" name="Google Shape;3608;p16"/>
            <p:cNvSpPr/>
            <p:nvPr/>
          </p:nvSpPr>
          <p:spPr>
            <a:xfrm>
              <a:off x="976675" y="2725125"/>
              <a:ext cx="17025" cy="15575"/>
            </a:xfrm>
            <a:custGeom>
              <a:rect b="b" l="l" r="r" t="t"/>
              <a:pathLst>
                <a:path extrusionOk="0" h="623" w="681">
                  <a:moveTo>
                    <a:pt x="348" y="1"/>
                  </a:moveTo>
                  <a:cubicBezTo>
                    <a:pt x="260" y="1"/>
                    <a:pt x="173" y="36"/>
                    <a:pt x="113" y="115"/>
                  </a:cubicBezTo>
                  <a:cubicBezTo>
                    <a:pt x="0" y="253"/>
                    <a:pt x="25" y="440"/>
                    <a:pt x="150" y="553"/>
                  </a:cubicBezTo>
                  <a:cubicBezTo>
                    <a:pt x="213" y="601"/>
                    <a:pt x="282" y="623"/>
                    <a:pt x="349" y="623"/>
                  </a:cubicBezTo>
                  <a:cubicBezTo>
                    <a:pt x="523" y="623"/>
                    <a:pt x="681" y="476"/>
                    <a:pt x="663" y="278"/>
                  </a:cubicBezTo>
                  <a:cubicBezTo>
                    <a:pt x="647" y="104"/>
                    <a:pt x="497" y="1"/>
                    <a:pt x="3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9" name="Google Shape;3609;p16"/>
            <p:cNvSpPr/>
            <p:nvPr/>
          </p:nvSpPr>
          <p:spPr>
            <a:xfrm>
              <a:off x="1016350" y="2702800"/>
              <a:ext cx="19475" cy="15600"/>
            </a:xfrm>
            <a:custGeom>
              <a:rect b="b" l="l" r="r" t="t"/>
              <a:pathLst>
                <a:path extrusionOk="0" h="624" w="779">
                  <a:moveTo>
                    <a:pt x="385" y="0"/>
                  </a:moveTo>
                  <a:cubicBezTo>
                    <a:pt x="279" y="0"/>
                    <a:pt x="172" y="54"/>
                    <a:pt x="113" y="158"/>
                  </a:cubicBezTo>
                  <a:cubicBezTo>
                    <a:pt x="0" y="346"/>
                    <a:pt x="113" y="596"/>
                    <a:pt x="338" y="621"/>
                  </a:cubicBezTo>
                  <a:cubicBezTo>
                    <a:pt x="354" y="623"/>
                    <a:pt x="369" y="624"/>
                    <a:pt x="384" y="624"/>
                  </a:cubicBezTo>
                  <a:cubicBezTo>
                    <a:pt x="632" y="624"/>
                    <a:pt x="779" y="345"/>
                    <a:pt x="638" y="133"/>
                  </a:cubicBezTo>
                  <a:cubicBezTo>
                    <a:pt x="578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0" name="Google Shape;3610;p16"/>
            <p:cNvSpPr/>
            <p:nvPr/>
          </p:nvSpPr>
          <p:spPr>
            <a:xfrm>
              <a:off x="944925" y="2689150"/>
              <a:ext cx="19675" cy="15750"/>
            </a:xfrm>
            <a:custGeom>
              <a:rect b="b" l="l" r="r" t="t"/>
              <a:pathLst>
                <a:path extrusionOk="0" h="630" w="787">
                  <a:moveTo>
                    <a:pt x="418" y="1"/>
                  </a:moveTo>
                  <a:cubicBezTo>
                    <a:pt x="207" y="1"/>
                    <a:pt x="0" y="228"/>
                    <a:pt x="133" y="467"/>
                  </a:cubicBezTo>
                  <a:cubicBezTo>
                    <a:pt x="196" y="581"/>
                    <a:pt x="297" y="629"/>
                    <a:pt x="397" y="629"/>
                  </a:cubicBezTo>
                  <a:cubicBezTo>
                    <a:pt x="593" y="629"/>
                    <a:pt x="786" y="444"/>
                    <a:pt x="695" y="204"/>
                  </a:cubicBezTo>
                  <a:cubicBezTo>
                    <a:pt x="683" y="179"/>
                    <a:pt x="670" y="154"/>
                    <a:pt x="658" y="129"/>
                  </a:cubicBezTo>
                  <a:cubicBezTo>
                    <a:pt x="593" y="39"/>
                    <a:pt x="505" y="1"/>
                    <a:pt x="4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1" name="Google Shape;3611;p16"/>
            <p:cNvSpPr/>
            <p:nvPr/>
          </p:nvSpPr>
          <p:spPr>
            <a:xfrm>
              <a:off x="956950" y="2647450"/>
              <a:ext cx="16300" cy="15625"/>
            </a:xfrm>
            <a:custGeom>
              <a:rect b="b" l="l" r="r" t="t"/>
              <a:pathLst>
                <a:path extrusionOk="0" h="625" w="652">
                  <a:moveTo>
                    <a:pt x="333" y="1"/>
                  </a:moveTo>
                  <a:cubicBezTo>
                    <a:pt x="159" y="1"/>
                    <a:pt x="0" y="142"/>
                    <a:pt x="27" y="348"/>
                  </a:cubicBezTo>
                  <a:cubicBezTo>
                    <a:pt x="43" y="521"/>
                    <a:pt x="187" y="625"/>
                    <a:pt x="336" y="625"/>
                  </a:cubicBezTo>
                  <a:cubicBezTo>
                    <a:pt x="423" y="625"/>
                    <a:pt x="512" y="589"/>
                    <a:pt x="577" y="510"/>
                  </a:cubicBezTo>
                  <a:cubicBezTo>
                    <a:pt x="627" y="435"/>
                    <a:pt x="652" y="360"/>
                    <a:pt x="652" y="273"/>
                  </a:cubicBezTo>
                  <a:cubicBezTo>
                    <a:pt x="639" y="248"/>
                    <a:pt x="639" y="223"/>
                    <a:pt x="627" y="198"/>
                  </a:cubicBezTo>
                  <a:cubicBezTo>
                    <a:pt x="602" y="148"/>
                    <a:pt x="577" y="110"/>
                    <a:pt x="539" y="73"/>
                  </a:cubicBezTo>
                  <a:cubicBezTo>
                    <a:pt x="475" y="23"/>
                    <a:pt x="403" y="1"/>
                    <a:pt x="3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2" name="Google Shape;3612;p16"/>
            <p:cNvSpPr/>
            <p:nvPr/>
          </p:nvSpPr>
          <p:spPr>
            <a:xfrm>
              <a:off x="993850" y="2646525"/>
              <a:ext cx="19000" cy="15625"/>
            </a:xfrm>
            <a:custGeom>
              <a:rect b="b" l="l" r="r" t="t"/>
              <a:pathLst>
                <a:path extrusionOk="0" h="625" w="760">
                  <a:moveTo>
                    <a:pt x="385" y="0"/>
                  </a:moveTo>
                  <a:cubicBezTo>
                    <a:pt x="282" y="0"/>
                    <a:pt x="178" y="51"/>
                    <a:pt x="113" y="147"/>
                  </a:cubicBezTo>
                  <a:cubicBezTo>
                    <a:pt x="1" y="347"/>
                    <a:pt x="126" y="597"/>
                    <a:pt x="350" y="622"/>
                  </a:cubicBezTo>
                  <a:cubicBezTo>
                    <a:pt x="362" y="624"/>
                    <a:pt x="373" y="624"/>
                    <a:pt x="385" y="624"/>
                  </a:cubicBezTo>
                  <a:cubicBezTo>
                    <a:pt x="594" y="624"/>
                    <a:pt x="759" y="411"/>
                    <a:pt x="688" y="210"/>
                  </a:cubicBezTo>
                  <a:cubicBezTo>
                    <a:pt x="675" y="185"/>
                    <a:pt x="663" y="160"/>
                    <a:pt x="638" y="135"/>
                  </a:cubicBezTo>
                  <a:cubicBezTo>
                    <a:pt x="577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3" name="Google Shape;3613;p16"/>
            <p:cNvSpPr/>
            <p:nvPr/>
          </p:nvSpPr>
          <p:spPr>
            <a:xfrm>
              <a:off x="1030400" y="2667500"/>
              <a:ext cx="17200" cy="15450"/>
            </a:xfrm>
            <a:custGeom>
              <a:rect b="b" l="l" r="r" t="t"/>
              <a:pathLst>
                <a:path extrusionOk="0" h="618" w="688">
                  <a:moveTo>
                    <a:pt x="342" y="0"/>
                  </a:moveTo>
                  <a:cubicBezTo>
                    <a:pt x="307" y="0"/>
                    <a:pt x="272" y="7"/>
                    <a:pt x="238" y="21"/>
                  </a:cubicBezTo>
                  <a:cubicBezTo>
                    <a:pt x="76" y="83"/>
                    <a:pt x="1" y="271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4" y="610"/>
                    <a:pt x="463" y="596"/>
                  </a:cubicBezTo>
                  <a:cubicBezTo>
                    <a:pt x="613" y="533"/>
                    <a:pt x="688" y="358"/>
                    <a:pt x="638" y="196"/>
                  </a:cubicBezTo>
                  <a:cubicBezTo>
                    <a:pt x="589" y="79"/>
                    <a:pt x="465" y="0"/>
                    <a:pt x="3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4" name="Google Shape;3614;p16"/>
            <p:cNvSpPr/>
            <p:nvPr/>
          </p:nvSpPr>
          <p:spPr>
            <a:xfrm>
              <a:off x="929550" y="2582600"/>
              <a:ext cx="20225" cy="15625"/>
            </a:xfrm>
            <a:custGeom>
              <a:rect b="b" l="l" r="r" t="t"/>
              <a:pathLst>
                <a:path extrusionOk="0" h="625" w="809">
                  <a:moveTo>
                    <a:pt x="431" y="1"/>
                  </a:moveTo>
                  <a:cubicBezTo>
                    <a:pt x="142" y="1"/>
                    <a:pt x="0" y="367"/>
                    <a:pt x="236" y="555"/>
                  </a:cubicBezTo>
                  <a:cubicBezTo>
                    <a:pt x="297" y="604"/>
                    <a:pt x="363" y="625"/>
                    <a:pt x="428" y="625"/>
                  </a:cubicBezTo>
                  <a:cubicBezTo>
                    <a:pt x="629" y="625"/>
                    <a:pt x="808" y="420"/>
                    <a:pt x="723" y="193"/>
                  </a:cubicBezTo>
                  <a:cubicBezTo>
                    <a:pt x="686" y="93"/>
                    <a:pt x="586" y="18"/>
                    <a:pt x="486" y="5"/>
                  </a:cubicBezTo>
                  <a:cubicBezTo>
                    <a:pt x="467" y="2"/>
                    <a:pt x="448" y="1"/>
                    <a:pt x="4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5" name="Google Shape;3615;p16"/>
            <p:cNvSpPr/>
            <p:nvPr/>
          </p:nvSpPr>
          <p:spPr>
            <a:xfrm>
              <a:off x="972600" y="2569925"/>
              <a:ext cx="16950" cy="15700"/>
            </a:xfrm>
            <a:custGeom>
              <a:rect b="b" l="l" r="r" t="t"/>
              <a:pathLst>
                <a:path extrusionOk="0" h="628" w="678">
                  <a:moveTo>
                    <a:pt x="348" y="1"/>
                  </a:moveTo>
                  <a:cubicBezTo>
                    <a:pt x="259" y="1"/>
                    <a:pt x="167" y="39"/>
                    <a:pt x="101" y="125"/>
                  </a:cubicBezTo>
                  <a:cubicBezTo>
                    <a:pt x="1" y="250"/>
                    <a:pt x="13" y="450"/>
                    <a:pt x="151" y="550"/>
                  </a:cubicBezTo>
                  <a:cubicBezTo>
                    <a:pt x="212" y="603"/>
                    <a:pt x="282" y="627"/>
                    <a:pt x="350" y="627"/>
                  </a:cubicBezTo>
                  <a:cubicBezTo>
                    <a:pt x="520" y="627"/>
                    <a:pt x="677" y="480"/>
                    <a:pt x="651" y="275"/>
                  </a:cubicBezTo>
                  <a:cubicBezTo>
                    <a:pt x="635" y="104"/>
                    <a:pt x="494" y="1"/>
                    <a:pt x="3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6" name="Google Shape;3616;p16"/>
            <p:cNvSpPr/>
            <p:nvPr/>
          </p:nvSpPr>
          <p:spPr>
            <a:xfrm>
              <a:off x="917000" y="2618050"/>
              <a:ext cx="19850" cy="15425"/>
            </a:xfrm>
            <a:custGeom>
              <a:rect b="b" l="l" r="r" t="t"/>
              <a:pathLst>
                <a:path extrusionOk="0" h="617" w="794">
                  <a:moveTo>
                    <a:pt x="345" y="0"/>
                  </a:moveTo>
                  <a:cubicBezTo>
                    <a:pt x="251" y="0"/>
                    <a:pt x="159" y="39"/>
                    <a:pt x="100" y="112"/>
                  </a:cubicBezTo>
                  <a:cubicBezTo>
                    <a:pt x="0" y="249"/>
                    <a:pt x="13" y="437"/>
                    <a:pt x="150" y="549"/>
                  </a:cubicBezTo>
                  <a:cubicBezTo>
                    <a:pt x="193" y="597"/>
                    <a:pt x="244" y="617"/>
                    <a:pt x="295" y="617"/>
                  </a:cubicBezTo>
                  <a:cubicBezTo>
                    <a:pt x="530" y="617"/>
                    <a:pt x="794" y="205"/>
                    <a:pt x="538" y="62"/>
                  </a:cubicBezTo>
                  <a:cubicBezTo>
                    <a:pt x="480" y="20"/>
                    <a:pt x="412" y="0"/>
                    <a:pt x="3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7" name="Google Shape;3617;p16"/>
            <p:cNvSpPr/>
            <p:nvPr/>
          </p:nvSpPr>
          <p:spPr>
            <a:xfrm>
              <a:off x="1001650" y="2606525"/>
              <a:ext cx="17225" cy="15500"/>
            </a:xfrm>
            <a:custGeom>
              <a:rect b="b" l="l" r="r" t="t"/>
              <a:pathLst>
                <a:path extrusionOk="0" h="620" w="689">
                  <a:moveTo>
                    <a:pt x="349" y="1"/>
                  </a:moveTo>
                  <a:cubicBezTo>
                    <a:pt x="312" y="1"/>
                    <a:pt x="274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02" y="547"/>
                    <a:pt x="220" y="620"/>
                    <a:pt x="340" y="620"/>
                  </a:cubicBezTo>
                  <a:cubicBezTo>
                    <a:pt x="378" y="620"/>
                    <a:pt x="415" y="613"/>
                    <a:pt x="451" y="598"/>
                  </a:cubicBezTo>
                  <a:cubicBezTo>
                    <a:pt x="613" y="535"/>
                    <a:pt x="688" y="360"/>
                    <a:pt x="626" y="198"/>
                  </a:cubicBezTo>
                  <a:cubicBezTo>
                    <a:pt x="588" y="74"/>
                    <a:pt x="470" y="1"/>
                    <a:pt x="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8" name="Google Shape;3618;p16"/>
            <p:cNvSpPr/>
            <p:nvPr/>
          </p:nvSpPr>
          <p:spPr>
            <a:xfrm>
              <a:off x="1098375" y="2678625"/>
              <a:ext cx="18900" cy="13750"/>
            </a:xfrm>
            <a:custGeom>
              <a:rect b="b" l="l" r="r" t="t"/>
              <a:pathLst>
                <a:path extrusionOk="0" h="550" w="756">
                  <a:moveTo>
                    <a:pt x="535" y="1"/>
                  </a:moveTo>
                  <a:cubicBezTo>
                    <a:pt x="308" y="1"/>
                    <a:pt x="0" y="313"/>
                    <a:pt x="231" y="488"/>
                  </a:cubicBezTo>
                  <a:cubicBezTo>
                    <a:pt x="288" y="530"/>
                    <a:pt x="354" y="550"/>
                    <a:pt x="420" y="550"/>
                  </a:cubicBezTo>
                  <a:cubicBezTo>
                    <a:pt x="512" y="550"/>
                    <a:pt x="603" y="511"/>
                    <a:pt x="668" y="438"/>
                  </a:cubicBezTo>
                  <a:lnTo>
                    <a:pt x="668" y="451"/>
                  </a:lnTo>
                  <a:cubicBezTo>
                    <a:pt x="743" y="363"/>
                    <a:pt x="756" y="238"/>
                    <a:pt x="718" y="138"/>
                  </a:cubicBezTo>
                  <a:cubicBezTo>
                    <a:pt x="686" y="40"/>
                    <a:pt x="615" y="1"/>
                    <a:pt x="5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9" name="Google Shape;3619;p16"/>
            <p:cNvSpPr/>
            <p:nvPr/>
          </p:nvSpPr>
          <p:spPr>
            <a:xfrm>
              <a:off x="1072600" y="2608425"/>
              <a:ext cx="18400" cy="15625"/>
            </a:xfrm>
            <a:custGeom>
              <a:rect b="b" l="l" r="r" t="t"/>
              <a:pathLst>
                <a:path extrusionOk="0" h="625" w="736">
                  <a:moveTo>
                    <a:pt x="404" y="0"/>
                  </a:moveTo>
                  <a:cubicBezTo>
                    <a:pt x="191" y="0"/>
                    <a:pt x="0" y="230"/>
                    <a:pt x="125" y="459"/>
                  </a:cubicBezTo>
                  <a:cubicBezTo>
                    <a:pt x="187" y="574"/>
                    <a:pt x="293" y="625"/>
                    <a:pt x="398" y="625"/>
                  </a:cubicBezTo>
                  <a:cubicBezTo>
                    <a:pt x="568" y="625"/>
                    <a:pt x="735" y="493"/>
                    <a:pt x="712" y="284"/>
                  </a:cubicBezTo>
                  <a:cubicBezTo>
                    <a:pt x="712" y="247"/>
                    <a:pt x="700" y="222"/>
                    <a:pt x="700" y="197"/>
                  </a:cubicBezTo>
                  <a:cubicBezTo>
                    <a:pt x="675" y="147"/>
                    <a:pt x="637" y="109"/>
                    <a:pt x="600" y="72"/>
                  </a:cubicBezTo>
                  <a:cubicBezTo>
                    <a:pt x="538" y="22"/>
                    <a:pt x="470" y="0"/>
                    <a:pt x="4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0" name="Google Shape;3620;p16"/>
            <p:cNvSpPr/>
            <p:nvPr/>
          </p:nvSpPr>
          <p:spPr>
            <a:xfrm>
              <a:off x="1067275" y="2646875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88" y="83"/>
                    <a:pt x="0" y="258"/>
                    <a:pt x="63" y="421"/>
                  </a:cubicBezTo>
                  <a:cubicBezTo>
                    <a:pt x="110" y="545"/>
                    <a:pt x="231" y="618"/>
                    <a:pt x="352" y="618"/>
                  </a:cubicBezTo>
                  <a:cubicBezTo>
                    <a:pt x="389" y="618"/>
                    <a:pt x="427" y="611"/>
                    <a:pt x="463" y="596"/>
                  </a:cubicBezTo>
                  <a:cubicBezTo>
                    <a:pt x="625" y="533"/>
                    <a:pt x="700" y="358"/>
                    <a:pt x="638" y="196"/>
                  </a:cubicBezTo>
                  <a:cubicBezTo>
                    <a:pt x="589" y="79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1" name="Google Shape;3621;p16"/>
            <p:cNvSpPr/>
            <p:nvPr/>
          </p:nvSpPr>
          <p:spPr>
            <a:xfrm>
              <a:off x="1047600" y="2534200"/>
              <a:ext cx="15625" cy="15275"/>
            </a:xfrm>
            <a:custGeom>
              <a:rect b="b" l="l" r="r" t="t"/>
              <a:pathLst>
                <a:path extrusionOk="0" h="611" w="625">
                  <a:moveTo>
                    <a:pt x="314" y="1"/>
                  </a:moveTo>
                  <a:cubicBezTo>
                    <a:pt x="161" y="1"/>
                    <a:pt x="35" y="108"/>
                    <a:pt x="13" y="267"/>
                  </a:cubicBezTo>
                  <a:cubicBezTo>
                    <a:pt x="0" y="342"/>
                    <a:pt x="13" y="429"/>
                    <a:pt x="62" y="492"/>
                  </a:cubicBezTo>
                  <a:cubicBezTo>
                    <a:pt x="125" y="573"/>
                    <a:pt x="214" y="611"/>
                    <a:pt x="302" y="611"/>
                  </a:cubicBezTo>
                  <a:cubicBezTo>
                    <a:pt x="442" y="611"/>
                    <a:pt x="582" y="515"/>
                    <a:pt x="612" y="354"/>
                  </a:cubicBezTo>
                  <a:cubicBezTo>
                    <a:pt x="625" y="279"/>
                    <a:pt x="612" y="192"/>
                    <a:pt x="562" y="129"/>
                  </a:cubicBezTo>
                  <a:cubicBezTo>
                    <a:pt x="512" y="67"/>
                    <a:pt x="437" y="17"/>
                    <a:pt x="362" y="4"/>
                  </a:cubicBezTo>
                  <a:cubicBezTo>
                    <a:pt x="346" y="2"/>
                    <a:pt x="330" y="1"/>
                    <a:pt x="3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2" name="Google Shape;3622;p16"/>
            <p:cNvSpPr/>
            <p:nvPr/>
          </p:nvSpPr>
          <p:spPr>
            <a:xfrm>
              <a:off x="1032600" y="2583725"/>
              <a:ext cx="17500" cy="15325"/>
            </a:xfrm>
            <a:custGeom>
              <a:rect b="b" l="l" r="r" t="t"/>
              <a:pathLst>
                <a:path extrusionOk="0" h="613" w="700">
                  <a:moveTo>
                    <a:pt x="354" y="1"/>
                  </a:moveTo>
                  <a:cubicBezTo>
                    <a:pt x="315" y="1"/>
                    <a:pt x="276" y="8"/>
                    <a:pt x="238" y="23"/>
                  </a:cubicBezTo>
                  <a:cubicBezTo>
                    <a:pt x="88" y="85"/>
                    <a:pt x="0" y="260"/>
                    <a:pt x="63" y="410"/>
                  </a:cubicBezTo>
                  <a:cubicBezTo>
                    <a:pt x="112" y="539"/>
                    <a:pt x="241" y="613"/>
                    <a:pt x="366" y="613"/>
                  </a:cubicBezTo>
                  <a:cubicBezTo>
                    <a:pt x="399" y="613"/>
                    <a:pt x="432" y="608"/>
                    <a:pt x="463" y="597"/>
                  </a:cubicBezTo>
                  <a:cubicBezTo>
                    <a:pt x="625" y="535"/>
                    <a:pt x="700" y="348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3" name="Google Shape;3623;p16"/>
            <p:cNvSpPr/>
            <p:nvPr/>
          </p:nvSpPr>
          <p:spPr>
            <a:xfrm>
              <a:off x="902950" y="2749000"/>
              <a:ext cx="18925" cy="15675"/>
            </a:xfrm>
            <a:custGeom>
              <a:rect b="b" l="l" r="r" t="t"/>
              <a:pathLst>
                <a:path extrusionOk="0" h="627" w="757">
                  <a:moveTo>
                    <a:pt x="393" y="0"/>
                  </a:moveTo>
                  <a:cubicBezTo>
                    <a:pt x="288" y="0"/>
                    <a:pt x="183" y="51"/>
                    <a:pt x="125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8" y="625"/>
                    <a:pt x="385" y="626"/>
                    <a:pt x="402" y="626"/>
                  </a:cubicBezTo>
                  <a:cubicBezTo>
                    <a:pt x="612" y="626"/>
                    <a:pt x="757" y="418"/>
                    <a:pt x="687" y="210"/>
                  </a:cubicBezTo>
                  <a:cubicBezTo>
                    <a:pt x="675" y="185"/>
                    <a:pt x="662" y="160"/>
                    <a:pt x="650" y="135"/>
                  </a:cubicBezTo>
                  <a:cubicBezTo>
                    <a:pt x="589" y="44"/>
                    <a:pt x="491" y="0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4" name="Google Shape;3624;p16"/>
            <p:cNvSpPr/>
            <p:nvPr/>
          </p:nvSpPr>
          <p:spPr>
            <a:xfrm>
              <a:off x="908700" y="2709300"/>
              <a:ext cx="18625" cy="13950"/>
            </a:xfrm>
            <a:custGeom>
              <a:rect b="b" l="l" r="r" t="t"/>
              <a:pathLst>
                <a:path extrusionOk="0" h="558" w="745">
                  <a:moveTo>
                    <a:pt x="540" y="1"/>
                  </a:moveTo>
                  <a:cubicBezTo>
                    <a:pt x="312" y="1"/>
                    <a:pt x="1" y="319"/>
                    <a:pt x="232" y="486"/>
                  </a:cubicBezTo>
                  <a:cubicBezTo>
                    <a:pt x="292" y="535"/>
                    <a:pt x="361" y="558"/>
                    <a:pt x="430" y="558"/>
                  </a:cubicBezTo>
                  <a:cubicBezTo>
                    <a:pt x="519" y="558"/>
                    <a:pt x="606" y="519"/>
                    <a:pt x="670" y="448"/>
                  </a:cubicBezTo>
                  <a:cubicBezTo>
                    <a:pt x="720" y="373"/>
                    <a:pt x="745" y="298"/>
                    <a:pt x="732" y="211"/>
                  </a:cubicBezTo>
                  <a:cubicBezTo>
                    <a:pt x="732" y="186"/>
                    <a:pt x="720" y="161"/>
                    <a:pt x="720" y="136"/>
                  </a:cubicBezTo>
                  <a:cubicBezTo>
                    <a:pt x="688" y="39"/>
                    <a:pt x="619" y="1"/>
                    <a:pt x="5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5" name="Google Shape;3625;p16"/>
            <p:cNvSpPr/>
            <p:nvPr/>
          </p:nvSpPr>
          <p:spPr>
            <a:xfrm>
              <a:off x="875125" y="2685275"/>
              <a:ext cx="18950" cy="15650"/>
            </a:xfrm>
            <a:custGeom>
              <a:rect b="b" l="l" r="r" t="t"/>
              <a:pathLst>
                <a:path extrusionOk="0" h="626" w="758">
                  <a:moveTo>
                    <a:pt x="386" y="0"/>
                  </a:moveTo>
                  <a:cubicBezTo>
                    <a:pt x="282" y="0"/>
                    <a:pt x="178" y="50"/>
                    <a:pt x="113" y="147"/>
                  </a:cubicBezTo>
                  <a:cubicBezTo>
                    <a:pt x="1" y="347"/>
                    <a:pt x="126" y="597"/>
                    <a:pt x="351" y="622"/>
                  </a:cubicBezTo>
                  <a:cubicBezTo>
                    <a:pt x="367" y="625"/>
                    <a:pt x="382" y="626"/>
                    <a:pt x="398" y="626"/>
                  </a:cubicBezTo>
                  <a:cubicBezTo>
                    <a:pt x="601" y="626"/>
                    <a:pt x="758" y="407"/>
                    <a:pt x="688" y="210"/>
                  </a:cubicBezTo>
                  <a:cubicBezTo>
                    <a:pt x="676" y="185"/>
                    <a:pt x="663" y="160"/>
                    <a:pt x="638" y="135"/>
                  </a:cubicBezTo>
                  <a:cubicBezTo>
                    <a:pt x="578" y="44"/>
                    <a:pt x="482" y="0"/>
                    <a:pt x="3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6" name="Google Shape;3626;p16"/>
            <p:cNvSpPr/>
            <p:nvPr/>
          </p:nvSpPr>
          <p:spPr>
            <a:xfrm>
              <a:off x="849675" y="2615225"/>
              <a:ext cx="18750" cy="13750"/>
            </a:xfrm>
            <a:custGeom>
              <a:rect b="b" l="l" r="r" t="t"/>
              <a:pathLst>
                <a:path extrusionOk="0" h="550" w="750">
                  <a:moveTo>
                    <a:pt x="536" y="0"/>
                  </a:moveTo>
                  <a:cubicBezTo>
                    <a:pt x="309" y="0"/>
                    <a:pt x="1" y="312"/>
                    <a:pt x="232" y="487"/>
                  </a:cubicBezTo>
                  <a:cubicBezTo>
                    <a:pt x="288" y="531"/>
                    <a:pt x="352" y="550"/>
                    <a:pt x="415" y="550"/>
                  </a:cubicBezTo>
                  <a:cubicBezTo>
                    <a:pt x="587" y="550"/>
                    <a:pt x="750" y="405"/>
                    <a:pt x="731" y="212"/>
                  </a:cubicBezTo>
                  <a:cubicBezTo>
                    <a:pt x="731" y="187"/>
                    <a:pt x="719" y="162"/>
                    <a:pt x="719" y="137"/>
                  </a:cubicBezTo>
                  <a:cubicBezTo>
                    <a:pt x="686" y="39"/>
                    <a:pt x="616" y="0"/>
                    <a:pt x="5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7" name="Google Shape;3627;p16"/>
            <p:cNvSpPr/>
            <p:nvPr/>
          </p:nvSpPr>
          <p:spPr>
            <a:xfrm>
              <a:off x="879850" y="2643650"/>
              <a:ext cx="18650" cy="15675"/>
            </a:xfrm>
            <a:custGeom>
              <a:rect b="b" l="l" r="r" t="t"/>
              <a:pathLst>
                <a:path extrusionOk="0" h="627" w="746">
                  <a:moveTo>
                    <a:pt x="365" y="1"/>
                  </a:moveTo>
                  <a:cubicBezTo>
                    <a:pt x="73" y="1"/>
                    <a:pt x="0" y="625"/>
                    <a:pt x="337" y="625"/>
                  </a:cubicBezTo>
                  <a:cubicBezTo>
                    <a:pt x="349" y="626"/>
                    <a:pt x="361" y="627"/>
                    <a:pt x="373" y="627"/>
                  </a:cubicBezTo>
                  <a:cubicBezTo>
                    <a:pt x="591" y="627"/>
                    <a:pt x="745" y="413"/>
                    <a:pt x="674" y="200"/>
                  </a:cubicBezTo>
                  <a:cubicBezTo>
                    <a:pt x="662" y="175"/>
                    <a:pt x="649" y="150"/>
                    <a:pt x="637" y="137"/>
                  </a:cubicBezTo>
                  <a:cubicBezTo>
                    <a:pt x="587" y="62"/>
                    <a:pt x="512" y="25"/>
                    <a:pt x="437" y="13"/>
                  </a:cubicBezTo>
                  <a:cubicBezTo>
                    <a:pt x="411" y="4"/>
                    <a:pt x="387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8" name="Google Shape;3628;p16"/>
            <p:cNvSpPr/>
            <p:nvPr/>
          </p:nvSpPr>
          <p:spPr>
            <a:xfrm>
              <a:off x="1035400" y="2626500"/>
              <a:ext cx="17125" cy="15325"/>
            </a:xfrm>
            <a:custGeom>
              <a:rect b="b" l="l" r="r" t="t"/>
              <a:pathLst>
                <a:path extrusionOk="0" h="613" w="685">
                  <a:moveTo>
                    <a:pt x="316" y="0"/>
                  </a:moveTo>
                  <a:cubicBezTo>
                    <a:pt x="178" y="0"/>
                    <a:pt x="43" y="90"/>
                    <a:pt x="13" y="249"/>
                  </a:cubicBezTo>
                  <a:cubicBezTo>
                    <a:pt x="1" y="336"/>
                    <a:pt x="26" y="411"/>
                    <a:pt x="76" y="486"/>
                  </a:cubicBezTo>
                  <a:cubicBezTo>
                    <a:pt x="113" y="549"/>
                    <a:pt x="188" y="599"/>
                    <a:pt x="276" y="611"/>
                  </a:cubicBezTo>
                  <a:cubicBezTo>
                    <a:pt x="287" y="612"/>
                    <a:pt x="299" y="613"/>
                    <a:pt x="310" y="613"/>
                  </a:cubicBezTo>
                  <a:cubicBezTo>
                    <a:pt x="519" y="613"/>
                    <a:pt x="684" y="400"/>
                    <a:pt x="613" y="186"/>
                  </a:cubicBezTo>
                  <a:cubicBezTo>
                    <a:pt x="600" y="161"/>
                    <a:pt x="588" y="136"/>
                    <a:pt x="563" y="124"/>
                  </a:cubicBezTo>
                  <a:cubicBezTo>
                    <a:pt x="498" y="39"/>
                    <a:pt x="406" y="0"/>
                    <a:pt x="3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9" name="Google Shape;3629;p16"/>
            <p:cNvSpPr/>
            <p:nvPr/>
          </p:nvSpPr>
          <p:spPr>
            <a:xfrm>
              <a:off x="962600" y="2610975"/>
              <a:ext cx="18975" cy="15875"/>
            </a:xfrm>
            <a:custGeom>
              <a:rect b="b" l="l" r="r" t="t"/>
              <a:pathLst>
                <a:path extrusionOk="0" h="635" w="759">
                  <a:moveTo>
                    <a:pt x="385" y="1"/>
                  </a:moveTo>
                  <a:cubicBezTo>
                    <a:pt x="282" y="1"/>
                    <a:pt x="178" y="54"/>
                    <a:pt x="113" y="157"/>
                  </a:cubicBezTo>
                  <a:cubicBezTo>
                    <a:pt x="1" y="345"/>
                    <a:pt x="126" y="595"/>
                    <a:pt x="351" y="620"/>
                  </a:cubicBezTo>
                  <a:lnTo>
                    <a:pt x="351" y="632"/>
                  </a:lnTo>
                  <a:cubicBezTo>
                    <a:pt x="362" y="633"/>
                    <a:pt x="374" y="634"/>
                    <a:pt x="385" y="634"/>
                  </a:cubicBezTo>
                  <a:cubicBezTo>
                    <a:pt x="594" y="634"/>
                    <a:pt x="759" y="421"/>
                    <a:pt x="676" y="207"/>
                  </a:cubicBezTo>
                  <a:cubicBezTo>
                    <a:pt x="676" y="182"/>
                    <a:pt x="663" y="157"/>
                    <a:pt x="638" y="145"/>
                  </a:cubicBezTo>
                  <a:cubicBezTo>
                    <a:pt x="578" y="48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0" name="Google Shape;3630;p16"/>
            <p:cNvSpPr/>
            <p:nvPr/>
          </p:nvSpPr>
          <p:spPr>
            <a:xfrm>
              <a:off x="983550" y="2684825"/>
              <a:ext cx="18525" cy="15775"/>
            </a:xfrm>
            <a:custGeom>
              <a:rect b="b" l="l" r="r" t="t"/>
              <a:pathLst>
                <a:path extrusionOk="0" h="631" w="741">
                  <a:moveTo>
                    <a:pt x="334" y="0"/>
                  </a:moveTo>
                  <a:cubicBezTo>
                    <a:pt x="189" y="0"/>
                    <a:pt x="48" y="101"/>
                    <a:pt x="25" y="277"/>
                  </a:cubicBezTo>
                  <a:cubicBezTo>
                    <a:pt x="0" y="440"/>
                    <a:pt x="113" y="602"/>
                    <a:pt x="275" y="627"/>
                  </a:cubicBezTo>
                  <a:cubicBezTo>
                    <a:pt x="290" y="629"/>
                    <a:pt x="305" y="630"/>
                    <a:pt x="320" y="630"/>
                  </a:cubicBezTo>
                  <a:cubicBezTo>
                    <a:pt x="571" y="630"/>
                    <a:pt x="741" y="340"/>
                    <a:pt x="588" y="128"/>
                  </a:cubicBezTo>
                  <a:cubicBezTo>
                    <a:pt x="520" y="40"/>
                    <a:pt x="426" y="0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1" name="Google Shape;3631;p16"/>
            <p:cNvSpPr/>
            <p:nvPr/>
          </p:nvSpPr>
          <p:spPr>
            <a:xfrm>
              <a:off x="916800" y="2666450"/>
              <a:ext cx="18000" cy="14250"/>
            </a:xfrm>
            <a:custGeom>
              <a:rect b="b" l="l" r="r" t="t"/>
              <a:pathLst>
                <a:path extrusionOk="0" h="570" w="720">
                  <a:moveTo>
                    <a:pt x="398" y="0"/>
                  </a:moveTo>
                  <a:cubicBezTo>
                    <a:pt x="190" y="0"/>
                    <a:pt x="0" y="221"/>
                    <a:pt x="121" y="463"/>
                  </a:cubicBezTo>
                  <a:cubicBezTo>
                    <a:pt x="184" y="537"/>
                    <a:pt x="265" y="569"/>
                    <a:pt x="346" y="569"/>
                  </a:cubicBezTo>
                  <a:cubicBezTo>
                    <a:pt x="535" y="569"/>
                    <a:pt x="720" y="391"/>
                    <a:pt x="658" y="163"/>
                  </a:cubicBezTo>
                  <a:cubicBezTo>
                    <a:pt x="646" y="138"/>
                    <a:pt x="633" y="113"/>
                    <a:pt x="608" y="88"/>
                  </a:cubicBezTo>
                  <a:cubicBezTo>
                    <a:pt x="544" y="27"/>
                    <a:pt x="470" y="0"/>
                    <a:pt x="3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2" name="Google Shape;3632;p16"/>
            <p:cNvSpPr/>
            <p:nvPr/>
          </p:nvSpPr>
          <p:spPr>
            <a:xfrm>
              <a:off x="885550" y="2594500"/>
              <a:ext cx="19900" cy="15725"/>
            </a:xfrm>
            <a:custGeom>
              <a:rect b="b" l="l" r="r" t="t"/>
              <a:pathLst>
                <a:path extrusionOk="0" h="629" w="796">
                  <a:moveTo>
                    <a:pt x="419" y="0"/>
                  </a:moveTo>
                  <a:cubicBezTo>
                    <a:pt x="207" y="0"/>
                    <a:pt x="1" y="227"/>
                    <a:pt x="134" y="466"/>
                  </a:cubicBezTo>
                  <a:cubicBezTo>
                    <a:pt x="197" y="581"/>
                    <a:pt x="299" y="629"/>
                    <a:pt x="401" y="629"/>
                  </a:cubicBezTo>
                  <a:cubicBezTo>
                    <a:pt x="599" y="629"/>
                    <a:pt x="795" y="444"/>
                    <a:pt x="696" y="204"/>
                  </a:cubicBezTo>
                  <a:cubicBezTo>
                    <a:pt x="696" y="179"/>
                    <a:pt x="684" y="154"/>
                    <a:pt x="659" y="129"/>
                  </a:cubicBezTo>
                  <a:cubicBezTo>
                    <a:pt x="593" y="38"/>
                    <a:pt x="506" y="0"/>
                    <a:pt x="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3" name="Google Shape;3633;p16"/>
            <p:cNvSpPr/>
            <p:nvPr/>
          </p:nvSpPr>
          <p:spPr>
            <a:xfrm>
              <a:off x="941675" y="2734150"/>
              <a:ext cx="17125" cy="15775"/>
            </a:xfrm>
            <a:custGeom>
              <a:rect b="b" l="l" r="r" t="t"/>
              <a:pathLst>
                <a:path extrusionOk="0" h="631" w="685">
                  <a:moveTo>
                    <a:pt x="325" y="1"/>
                  </a:moveTo>
                  <a:cubicBezTo>
                    <a:pt x="183" y="1"/>
                    <a:pt x="39" y="92"/>
                    <a:pt x="13" y="266"/>
                  </a:cubicBezTo>
                  <a:cubicBezTo>
                    <a:pt x="1" y="354"/>
                    <a:pt x="26" y="429"/>
                    <a:pt x="76" y="504"/>
                  </a:cubicBezTo>
                  <a:cubicBezTo>
                    <a:pt x="140" y="592"/>
                    <a:pt x="229" y="630"/>
                    <a:pt x="317" y="630"/>
                  </a:cubicBezTo>
                  <a:cubicBezTo>
                    <a:pt x="503" y="630"/>
                    <a:pt x="685" y="462"/>
                    <a:pt x="625" y="241"/>
                  </a:cubicBezTo>
                  <a:cubicBezTo>
                    <a:pt x="589" y="79"/>
                    <a:pt x="458" y="1"/>
                    <a:pt x="3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4" name="Google Shape;3634;p16"/>
            <p:cNvSpPr/>
            <p:nvPr/>
          </p:nvSpPr>
          <p:spPr>
            <a:xfrm>
              <a:off x="1006025" y="2550375"/>
              <a:ext cx="16775" cy="15275"/>
            </a:xfrm>
            <a:custGeom>
              <a:rect b="b" l="l" r="r" t="t"/>
              <a:pathLst>
                <a:path extrusionOk="0" h="611" w="671">
                  <a:moveTo>
                    <a:pt x="324" y="0"/>
                  </a:moveTo>
                  <a:cubicBezTo>
                    <a:pt x="184" y="0"/>
                    <a:pt x="44" y="96"/>
                    <a:pt x="13" y="257"/>
                  </a:cubicBezTo>
                  <a:cubicBezTo>
                    <a:pt x="1" y="332"/>
                    <a:pt x="13" y="419"/>
                    <a:pt x="63" y="482"/>
                  </a:cubicBezTo>
                  <a:cubicBezTo>
                    <a:pt x="113" y="544"/>
                    <a:pt x="188" y="594"/>
                    <a:pt x="263" y="607"/>
                  </a:cubicBezTo>
                  <a:cubicBezTo>
                    <a:pt x="281" y="610"/>
                    <a:pt x="298" y="611"/>
                    <a:pt x="315" y="611"/>
                  </a:cubicBezTo>
                  <a:cubicBezTo>
                    <a:pt x="525" y="611"/>
                    <a:pt x="670" y="403"/>
                    <a:pt x="601" y="194"/>
                  </a:cubicBezTo>
                  <a:cubicBezTo>
                    <a:pt x="588" y="169"/>
                    <a:pt x="576" y="144"/>
                    <a:pt x="563" y="119"/>
                  </a:cubicBezTo>
                  <a:cubicBezTo>
                    <a:pt x="501" y="38"/>
                    <a:pt x="41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5" name="Google Shape;3635;p16"/>
            <p:cNvSpPr/>
            <p:nvPr/>
          </p:nvSpPr>
          <p:spPr>
            <a:xfrm>
              <a:off x="1075700" y="2565450"/>
              <a:ext cx="18175" cy="15550"/>
            </a:xfrm>
            <a:custGeom>
              <a:rect b="b" l="l" r="r" t="t"/>
              <a:pathLst>
                <a:path extrusionOk="0" h="622" w="727">
                  <a:moveTo>
                    <a:pt x="325" y="1"/>
                  </a:moveTo>
                  <a:cubicBezTo>
                    <a:pt x="180" y="1"/>
                    <a:pt x="36" y="99"/>
                    <a:pt x="13" y="266"/>
                  </a:cubicBezTo>
                  <a:cubicBezTo>
                    <a:pt x="1" y="354"/>
                    <a:pt x="26" y="429"/>
                    <a:pt x="76" y="491"/>
                  </a:cubicBezTo>
                  <a:cubicBezTo>
                    <a:pt x="113" y="566"/>
                    <a:pt x="188" y="604"/>
                    <a:pt x="276" y="616"/>
                  </a:cubicBezTo>
                  <a:cubicBezTo>
                    <a:pt x="295" y="620"/>
                    <a:pt x="315" y="621"/>
                    <a:pt x="334" y="621"/>
                  </a:cubicBezTo>
                  <a:cubicBezTo>
                    <a:pt x="576" y="621"/>
                    <a:pt x="726" y="337"/>
                    <a:pt x="576" y="129"/>
                  </a:cubicBezTo>
                  <a:cubicBezTo>
                    <a:pt x="512" y="41"/>
                    <a:pt x="418" y="1"/>
                    <a:pt x="3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6" name="Google Shape;3636;p16"/>
            <p:cNvSpPr/>
            <p:nvPr/>
          </p:nvSpPr>
          <p:spPr>
            <a:xfrm>
              <a:off x="1106325" y="2642075"/>
              <a:ext cx="19075" cy="15325"/>
            </a:xfrm>
            <a:custGeom>
              <a:rect b="b" l="l" r="r" t="t"/>
              <a:pathLst>
                <a:path extrusionOk="0" h="613" w="763">
                  <a:moveTo>
                    <a:pt x="400" y="1"/>
                  </a:moveTo>
                  <a:cubicBezTo>
                    <a:pt x="50" y="26"/>
                    <a:pt x="0" y="513"/>
                    <a:pt x="338" y="613"/>
                  </a:cubicBezTo>
                  <a:cubicBezTo>
                    <a:pt x="688" y="600"/>
                    <a:pt x="763" y="113"/>
                    <a:pt x="4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7" name="Google Shape;3637;p16"/>
            <p:cNvSpPr/>
            <p:nvPr/>
          </p:nvSpPr>
          <p:spPr>
            <a:xfrm>
              <a:off x="1065075" y="2689650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9" y="0"/>
                  </a:moveTo>
                  <a:cubicBezTo>
                    <a:pt x="312" y="0"/>
                    <a:pt x="274" y="7"/>
                    <a:pt x="238" y="22"/>
                  </a:cubicBezTo>
                  <a:cubicBezTo>
                    <a:pt x="76" y="84"/>
                    <a:pt x="1" y="259"/>
                    <a:pt x="63" y="422"/>
                  </a:cubicBezTo>
                  <a:cubicBezTo>
                    <a:pt x="112" y="538"/>
                    <a:pt x="228" y="617"/>
                    <a:pt x="354" y="617"/>
                  </a:cubicBezTo>
                  <a:cubicBezTo>
                    <a:pt x="390" y="617"/>
                    <a:pt x="427" y="611"/>
                    <a:pt x="463" y="597"/>
                  </a:cubicBezTo>
                  <a:cubicBezTo>
                    <a:pt x="613" y="534"/>
                    <a:pt x="701" y="359"/>
                    <a:pt x="638" y="197"/>
                  </a:cubicBezTo>
                  <a:cubicBezTo>
                    <a:pt x="591" y="73"/>
                    <a:pt x="470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8" name="Google Shape;3638;p16"/>
            <p:cNvSpPr/>
            <p:nvPr/>
          </p:nvSpPr>
          <p:spPr>
            <a:xfrm>
              <a:off x="934500" y="2780625"/>
              <a:ext cx="18125" cy="14675"/>
            </a:xfrm>
            <a:custGeom>
              <a:rect b="b" l="l" r="r" t="t"/>
              <a:pathLst>
                <a:path extrusionOk="0" h="587" w="725">
                  <a:moveTo>
                    <a:pt x="322" y="0"/>
                  </a:moveTo>
                  <a:cubicBezTo>
                    <a:pt x="173" y="0"/>
                    <a:pt x="30" y="113"/>
                    <a:pt x="13" y="282"/>
                  </a:cubicBezTo>
                  <a:cubicBezTo>
                    <a:pt x="0" y="319"/>
                    <a:pt x="13" y="369"/>
                    <a:pt x="25" y="419"/>
                  </a:cubicBezTo>
                  <a:cubicBezTo>
                    <a:pt x="51" y="538"/>
                    <a:pt x="146" y="586"/>
                    <a:pt x="254" y="586"/>
                  </a:cubicBezTo>
                  <a:cubicBezTo>
                    <a:pt x="465" y="586"/>
                    <a:pt x="724" y="401"/>
                    <a:pt x="600" y="195"/>
                  </a:cubicBezTo>
                  <a:cubicBezTo>
                    <a:pt x="588" y="145"/>
                    <a:pt x="563" y="107"/>
                    <a:pt x="525" y="82"/>
                  </a:cubicBezTo>
                  <a:cubicBezTo>
                    <a:pt x="465" y="26"/>
                    <a:pt x="393" y="0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9" name="Google Shape;3639;p16"/>
            <p:cNvSpPr/>
            <p:nvPr/>
          </p:nvSpPr>
          <p:spPr>
            <a:xfrm>
              <a:off x="1052575" y="2724050"/>
              <a:ext cx="18975" cy="15600"/>
            </a:xfrm>
            <a:custGeom>
              <a:rect b="b" l="l" r="r" t="t"/>
              <a:pathLst>
                <a:path extrusionOk="0" h="624" w="759">
                  <a:moveTo>
                    <a:pt x="378" y="0"/>
                  </a:moveTo>
                  <a:cubicBezTo>
                    <a:pt x="344" y="0"/>
                    <a:pt x="309" y="7"/>
                    <a:pt x="276" y="21"/>
                  </a:cubicBezTo>
                  <a:cubicBezTo>
                    <a:pt x="13" y="121"/>
                    <a:pt x="1" y="483"/>
                    <a:pt x="251" y="596"/>
                  </a:cubicBezTo>
                  <a:cubicBezTo>
                    <a:pt x="295" y="615"/>
                    <a:pt x="340" y="623"/>
                    <a:pt x="382" y="623"/>
                  </a:cubicBezTo>
                  <a:cubicBezTo>
                    <a:pt x="592" y="623"/>
                    <a:pt x="759" y="414"/>
                    <a:pt x="676" y="196"/>
                  </a:cubicBezTo>
                  <a:cubicBezTo>
                    <a:pt x="618" y="79"/>
                    <a:pt x="499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0" name="Google Shape;3640;p16"/>
            <p:cNvSpPr/>
            <p:nvPr/>
          </p:nvSpPr>
          <p:spPr>
            <a:xfrm>
              <a:off x="896725" y="2562025"/>
              <a:ext cx="18500" cy="13625"/>
            </a:xfrm>
            <a:custGeom>
              <a:rect b="b" l="l" r="r" t="t"/>
              <a:pathLst>
                <a:path extrusionOk="0" h="545" w="740">
                  <a:moveTo>
                    <a:pt x="356" y="0"/>
                  </a:moveTo>
                  <a:cubicBezTo>
                    <a:pt x="175" y="0"/>
                    <a:pt x="1" y="153"/>
                    <a:pt x="49" y="378"/>
                  </a:cubicBezTo>
                  <a:cubicBezTo>
                    <a:pt x="70" y="497"/>
                    <a:pt x="163" y="545"/>
                    <a:pt x="269" y="545"/>
                  </a:cubicBezTo>
                  <a:cubicBezTo>
                    <a:pt x="478" y="545"/>
                    <a:pt x="740" y="360"/>
                    <a:pt x="624" y="153"/>
                  </a:cubicBezTo>
                  <a:cubicBezTo>
                    <a:pt x="557" y="47"/>
                    <a:pt x="456" y="0"/>
                    <a:pt x="3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1" name="Google Shape;3641;p16"/>
            <p:cNvSpPr/>
            <p:nvPr/>
          </p:nvSpPr>
          <p:spPr>
            <a:xfrm>
              <a:off x="1016400" y="2515475"/>
              <a:ext cx="18475" cy="13625"/>
            </a:xfrm>
            <a:custGeom>
              <a:rect b="b" l="l" r="r" t="t"/>
              <a:pathLst>
                <a:path extrusionOk="0" h="545" w="739">
                  <a:moveTo>
                    <a:pt x="355" y="0"/>
                  </a:moveTo>
                  <a:cubicBezTo>
                    <a:pt x="175" y="0"/>
                    <a:pt x="0" y="153"/>
                    <a:pt x="48" y="378"/>
                  </a:cubicBezTo>
                  <a:cubicBezTo>
                    <a:pt x="74" y="497"/>
                    <a:pt x="168" y="545"/>
                    <a:pt x="274" y="545"/>
                  </a:cubicBezTo>
                  <a:cubicBezTo>
                    <a:pt x="483" y="545"/>
                    <a:pt x="739" y="360"/>
                    <a:pt x="623" y="153"/>
                  </a:cubicBezTo>
                  <a:cubicBezTo>
                    <a:pt x="556" y="47"/>
                    <a:pt x="455" y="0"/>
                    <a:pt x="3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2" name="Google Shape;3642;p16"/>
            <p:cNvSpPr/>
            <p:nvPr/>
          </p:nvSpPr>
          <p:spPr>
            <a:xfrm>
              <a:off x="935425" y="2541375"/>
              <a:ext cx="16600" cy="14575"/>
            </a:xfrm>
            <a:custGeom>
              <a:rect b="b" l="l" r="r" t="t"/>
              <a:pathLst>
                <a:path extrusionOk="0" h="583" w="664">
                  <a:moveTo>
                    <a:pt x="391" y="0"/>
                  </a:moveTo>
                  <a:cubicBezTo>
                    <a:pt x="186" y="0"/>
                    <a:pt x="0" y="202"/>
                    <a:pt x="101" y="429"/>
                  </a:cubicBezTo>
                  <a:cubicBezTo>
                    <a:pt x="138" y="517"/>
                    <a:pt x="213" y="567"/>
                    <a:pt x="313" y="579"/>
                  </a:cubicBezTo>
                  <a:cubicBezTo>
                    <a:pt x="328" y="582"/>
                    <a:pt x="343" y="583"/>
                    <a:pt x="358" y="583"/>
                  </a:cubicBezTo>
                  <a:cubicBezTo>
                    <a:pt x="503" y="583"/>
                    <a:pt x="629" y="477"/>
                    <a:pt x="663" y="329"/>
                  </a:cubicBezTo>
                  <a:cubicBezTo>
                    <a:pt x="663" y="292"/>
                    <a:pt x="663" y="255"/>
                    <a:pt x="663" y="217"/>
                  </a:cubicBezTo>
                  <a:cubicBezTo>
                    <a:pt x="651" y="205"/>
                    <a:pt x="651" y="180"/>
                    <a:pt x="651" y="167"/>
                  </a:cubicBezTo>
                  <a:cubicBezTo>
                    <a:pt x="638" y="142"/>
                    <a:pt x="626" y="117"/>
                    <a:pt x="613" y="92"/>
                  </a:cubicBezTo>
                  <a:cubicBezTo>
                    <a:pt x="545" y="28"/>
                    <a:pt x="467" y="0"/>
                    <a:pt x="3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3" name="Google Shape;3643;p16"/>
            <p:cNvSpPr/>
            <p:nvPr/>
          </p:nvSpPr>
          <p:spPr>
            <a:xfrm>
              <a:off x="900125" y="2789625"/>
              <a:ext cx="18150" cy="15375"/>
            </a:xfrm>
            <a:custGeom>
              <a:rect b="b" l="l" r="r" t="t"/>
              <a:pathLst>
                <a:path extrusionOk="0" h="615" w="726">
                  <a:moveTo>
                    <a:pt x="387" y="0"/>
                  </a:moveTo>
                  <a:cubicBezTo>
                    <a:pt x="349" y="0"/>
                    <a:pt x="311" y="7"/>
                    <a:pt x="275" y="22"/>
                  </a:cubicBezTo>
                  <a:cubicBezTo>
                    <a:pt x="225" y="34"/>
                    <a:pt x="188" y="59"/>
                    <a:pt x="151" y="97"/>
                  </a:cubicBezTo>
                  <a:cubicBezTo>
                    <a:pt x="1" y="284"/>
                    <a:pt x="113" y="572"/>
                    <a:pt x="350" y="609"/>
                  </a:cubicBezTo>
                  <a:cubicBezTo>
                    <a:pt x="365" y="613"/>
                    <a:pt x="380" y="614"/>
                    <a:pt x="394" y="614"/>
                  </a:cubicBezTo>
                  <a:cubicBezTo>
                    <a:pt x="430" y="614"/>
                    <a:pt x="465" y="606"/>
                    <a:pt x="500" y="597"/>
                  </a:cubicBezTo>
                  <a:cubicBezTo>
                    <a:pt x="650" y="534"/>
                    <a:pt x="725" y="359"/>
                    <a:pt x="675" y="197"/>
                  </a:cubicBezTo>
                  <a:cubicBezTo>
                    <a:pt x="628" y="73"/>
                    <a:pt x="507" y="0"/>
                    <a:pt x="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4" name="Google Shape;3644;p16"/>
            <p:cNvSpPr/>
            <p:nvPr/>
          </p:nvSpPr>
          <p:spPr>
            <a:xfrm>
              <a:off x="1211925" y="2633975"/>
              <a:ext cx="16925" cy="15550"/>
            </a:xfrm>
            <a:custGeom>
              <a:rect b="b" l="l" r="r" t="t"/>
              <a:pathLst>
                <a:path extrusionOk="0" h="622" w="677">
                  <a:moveTo>
                    <a:pt x="348" y="1"/>
                  </a:moveTo>
                  <a:cubicBezTo>
                    <a:pt x="258" y="1"/>
                    <a:pt x="167" y="39"/>
                    <a:pt x="100" y="125"/>
                  </a:cubicBezTo>
                  <a:cubicBezTo>
                    <a:pt x="0" y="250"/>
                    <a:pt x="13" y="437"/>
                    <a:pt x="150" y="549"/>
                  </a:cubicBezTo>
                  <a:cubicBezTo>
                    <a:pt x="211" y="599"/>
                    <a:pt x="280" y="622"/>
                    <a:pt x="348" y="622"/>
                  </a:cubicBezTo>
                  <a:cubicBezTo>
                    <a:pt x="518" y="622"/>
                    <a:pt x="677" y="480"/>
                    <a:pt x="650" y="275"/>
                  </a:cubicBezTo>
                  <a:cubicBezTo>
                    <a:pt x="635" y="104"/>
                    <a:pt x="494" y="1"/>
                    <a:pt x="3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5" name="Google Shape;3645;p16"/>
            <p:cNvSpPr/>
            <p:nvPr/>
          </p:nvSpPr>
          <p:spPr>
            <a:xfrm>
              <a:off x="1251275" y="2611725"/>
              <a:ext cx="19875" cy="15725"/>
            </a:xfrm>
            <a:custGeom>
              <a:rect b="b" l="l" r="r" t="t"/>
              <a:pathLst>
                <a:path extrusionOk="0" h="629" w="795">
                  <a:moveTo>
                    <a:pt x="382" y="1"/>
                  </a:moveTo>
                  <a:cubicBezTo>
                    <a:pt x="279" y="1"/>
                    <a:pt x="177" y="51"/>
                    <a:pt x="113" y="152"/>
                  </a:cubicBezTo>
                  <a:cubicBezTo>
                    <a:pt x="1" y="340"/>
                    <a:pt x="126" y="590"/>
                    <a:pt x="351" y="627"/>
                  </a:cubicBezTo>
                  <a:cubicBezTo>
                    <a:pt x="362" y="628"/>
                    <a:pt x="372" y="629"/>
                    <a:pt x="383" y="629"/>
                  </a:cubicBezTo>
                  <a:cubicBezTo>
                    <a:pt x="628" y="629"/>
                    <a:pt x="795" y="356"/>
                    <a:pt x="651" y="140"/>
                  </a:cubicBezTo>
                  <a:cubicBezTo>
                    <a:pt x="583" y="48"/>
                    <a:pt x="482" y="1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6" name="Google Shape;3646;p16"/>
            <p:cNvSpPr/>
            <p:nvPr/>
          </p:nvSpPr>
          <p:spPr>
            <a:xfrm>
              <a:off x="1179850" y="2597925"/>
              <a:ext cx="19975" cy="15825"/>
            </a:xfrm>
            <a:custGeom>
              <a:rect b="b" l="l" r="r" t="t"/>
              <a:pathLst>
                <a:path extrusionOk="0" h="633" w="799">
                  <a:moveTo>
                    <a:pt x="419" y="1"/>
                  </a:moveTo>
                  <a:cubicBezTo>
                    <a:pt x="207" y="1"/>
                    <a:pt x="1" y="227"/>
                    <a:pt x="134" y="467"/>
                  </a:cubicBezTo>
                  <a:cubicBezTo>
                    <a:pt x="198" y="583"/>
                    <a:pt x="302" y="632"/>
                    <a:pt x="405" y="632"/>
                  </a:cubicBezTo>
                  <a:cubicBezTo>
                    <a:pt x="603" y="632"/>
                    <a:pt x="799" y="451"/>
                    <a:pt x="708" y="204"/>
                  </a:cubicBezTo>
                  <a:cubicBezTo>
                    <a:pt x="696" y="179"/>
                    <a:pt x="683" y="154"/>
                    <a:pt x="658" y="129"/>
                  </a:cubicBezTo>
                  <a:cubicBezTo>
                    <a:pt x="593" y="39"/>
                    <a:pt x="506" y="1"/>
                    <a:pt x="4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7" name="Google Shape;3647;p16"/>
            <p:cNvSpPr/>
            <p:nvPr/>
          </p:nvSpPr>
          <p:spPr>
            <a:xfrm>
              <a:off x="1192550" y="2556500"/>
              <a:ext cx="15950" cy="15150"/>
            </a:xfrm>
            <a:custGeom>
              <a:rect b="b" l="l" r="r" t="t"/>
              <a:pathLst>
                <a:path extrusionOk="0" h="606" w="638">
                  <a:moveTo>
                    <a:pt x="324" y="0"/>
                  </a:moveTo>
                  <a:cubicBezTo>
                    <a:pt x="232" y="0"/>
                    <a:pt x="141" y="39"/>
                    <a:pt x="75" y="112"/>
                  </a:cubicBezTo>
                  <a:cubicBezTo>
                    <a:pt x="25" y="174"/>
                    <a:pt x="0" y="262"/>
                    <a:pt x="13" y="337"/>
                  </a:cubicBezTo>
                  <a:cubicBezTo>
                    <a:pt x="37" y="504"/>
                    <a:pt x="182" y="605"/>
                    <a:pt x="330" y="605"/>
                  </a:cubicBezTo>
                  <a:cubicBezTo>
                    <a:pt x="414" y="605"/>
                    <a:pt x="499" y="572"/>
                    <a:pt x="563" y="499"/>
                  </a:cubicBezTo>
                  <a:cubicBezTo>
                    <a:pt x="613" y="437"/>
                    <a:pt x="638" y="349"/>
                    <a:pt x="625" y="274"/>
                  </a:cubicBezTo>
                  <a:cubicBezTo>
                    <a:pt x="625" y="237"/>
                    <a:pt x="613" y="212"/>
                    <a:pt x="613" y="187"/>
                  </a:cubicBezTo>
                  <a:cubicBezTo>
                    <a:pt x="588" y="137"/>
                    <a:pt x="550" y="99"/>
                    <a:pt x="513" y="62"/>
                  </a:cubicBezTo>
                  <a:cubicBezTo>
                    <a:pt x="455" y="20"/>
                    <a:pt x="389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8" name="Google Shape;3648;p16"/>
            <p:cNvSpPr/>
            <p:nvPr/>
          </p:nvSpPr>
          <p:spPr>
            <a:xfrm>
              <a:off x="1228800" y="2555300"/>
              <a:ext cx="18950" cy="15675"/>
            </a:xfrm>
            <a:custGeom>
              <a:rect b="b" l="l" r="r" t="t"/>
              <a:pathLst>
                <a:path extrusionOk="0" h="627" w="758">
                  <a:moveTo>
                    <a:pt x="393" y="0"/>
                  </a:moveTo>
                  <a:cubicBezTo>
                    <a:pt x="288" y="0"/>
                    <a:pt x="183" y="51"/>
                    <a:pt x="125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7" y="625"/>
                    <a:pt x="383" y="626"/>
                    <a:pt x="400" y="626"/>
                  </a:cubicBezTo>
                  <a:cubicBezTo>
                    <a:pt x="611" y="626"/>
                    <a:pt x="757" y="407"/>
                    <a:pt x="687" y="210"/>
                  </a:cubicBezTo>
                  <a:cubicBezTo>
                    <a:pt x="675" y="185"/>
                    <a:pt x="662" y="160"/>
                    <a:pt x="650" y="135"/>
                  </a:cubicBezTo>
                  <a:cubicBezTo>
                    <a:pt x="590" y="44"/>
                    <a:pt x="491" y="0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9" name="Google Shape;3649;p16"/>
            <p:cNvSpPr/>
            <p:nvPr/>
          </p:nvSpPr>
          <p:spPr>
            <a:xfrm>
              <a:off x="1265350" y="2576550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9" y="0"/>
                  </a:moveTo>
                  <a:cubicBezTo>
                    <a:pt x="311" y="0"/>
                    <a:pt x="273" y="7"/>
                    <a:pt x="238" y="22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11" y="539"/>
                    <a:pt x="228" y="617"/>
                    <a:pt x="354" y="617"/>
                  </a:cubicBezTo>
                  <a:cubicBezTo>
                    <a:pt x="390" y="617"/>
                    <a:pt x="426" y="611"/>
                    <a:pt x="463" y="597"/>
                  </a:cubicBezTo>
                  <a:cubicBezTo>
                    <a:pt x="613" y="535"/>
                    <a:pt x="700" y="360"/>
                    <a:pt x="638" y="197"/>
                  </a:cubicBezTo>
                  <a:cubicBezTo>
                    <a:pt x="590" y="73"/>
                    <a:pt x="470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0" name="Google Shape;3650;p16"/>
            <p:cNvSpPr/>
            <p:nvPr/>
          </p:nvSpPr>
          <p:spPr>
            <a:xfrm>
              <a:off x="1166950" y="2491400"/>
              <a:ext cx="18125" cy="16075"/>
            </a:xfrm>
            <a:custGeom>
              <a:rect b="b" l="l" r="r" t="t"/>
              <a:pathLst>
                <a:path extrusionOk="0" h="643" w="725">
                  <a:moveTo>
                    <a:pt x="351" y="1"/>
                  </a:moveTo>
                  <a:cubicBezTo>
                    <a:pt x="198" y="1"/>
                    <a:pt x="71" y="108"/>
                    <a:pt x="37" y="267"/>
                  </a:cubicBezTo>
                  <a:cubicBezTo>
                    <a:pt x="1" y="460"/>
                    <a:pt x="164" y="642"/>
                    <a:pt x="367" y="642"/>
                  </a:cubicBezTo>
                  <a:cubicBezTo>
                    <a:pt x="374" y="642"/>
                    <a:pt x="380" y="642"/>
                    <a:pt x="387" y="641"/>
                  </a:cubicBezTo>
                  <a:cubicBezTo>
                    <a:pt x="587" y="616"/>
                    <a:pt x="725" y="392"/>
                    <a:pt x="637" y="204"/>
                  </a:cubicBezTo>
                  <a:cubicBezTo>
                    <a:pt x="600" y="92"/>
                    <a:pt x="500" y="29"/>
                    <a:pt x="400" y="4"/>
                  </a:cubicBezTo>
                  <a:cubicBezTo>
                    <a:pt x="383" y="2"/>
                    <a:pt x="367" y="1"/>
                    <a:pt x="3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1" name="Google Shape;3651;p16"/>
            <p:cNvSpPr/>
            <p:nvPr/>
          </p:nvSpPr>
          <p:spPr>
            <a:xfrm>
              <a:off x="1207550" y="2478700"/>
              <a:ext cx="17025" cy="15700"/>
            </a:xfrm>
            <a:custGeom>
              <a:rect b="b" l="l" r="r" t="t"/>
              <a:pathLst>
                <a:path extrusionOk="0" h="628" w="681">
                  <a:moveTo>
                    <a:pt x="352" y="1"/>
                  </a:moveTo>
                  <a:cubicBezTo>
                    <a:pt x="260" y="1"/>
                    <a:pt x="167" y="39"/>
                    <a:pt x="100" y="125"/>
                  </a:cubicBezTo>
                  <a:cubicBezTo>
                    <a:pt x="0" y="250"/>
                    <a:pt x="25" y="450"/>
                    <a:pt x="150" y="550"/>
                  </a:cubicBezTo>
                  <a:cubicBezTo>
                    <a:pt x="211" y="603"/>
                    <a:pt x="282" y="627"/>
                    <a:pt x="350" y="627"/>
                  </a:cubicBezTo>
                  <a:cubicBezTo>
                    <a:pt x="520" y="627"/>
                    <a:pt x="680" y="480"/>
                    <a:pt x="663" y="275"/>
                  </a:cubicBezTo>
                  <a:cubicBezTo>
                    <a:pt x="647" y="104"/>
                    <a:pt x="502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2" name="Google Shape;3652;p16"/>
            <p:cNvSpPr/>
            <p:nvPr/>
          </p:nvSpPr>
          <p:spPr>
            <a:xfrm>
              <a:off x="1151925" y="2526875"/>
              <a:ext cx="19850" cy="15400"/>
            </a:xfrm>
            <a:custGeom>
              <a:rect b="b" l="l" r="r" t="t"/>
              <a:pathLst>
                <a:path extrusionOk="0" h="616" w="794">
                  <a:moveTo>
                    <a:pt x="341" y="0"/>
                  </a:moveTo>
                  <a:cubicBezTo>
                    <a:pt x="252" y="0"/>
                    <a:pt x="164" y="39"/>
                    <a:pt x="101" y="110"/>
                  </a:cubicBezTo>
                  <a:cubicBezTo>
                    <a:pt x="1" y="247"/>
                    <a:pt x="26" y="435"/>
                    <a:pt x="151" y="547"/>
                  </a:cubicBezTo>
                  <a:cubicBezTo>
                    <a:pt x="195" y="595"/>
                    <a:pt x="246" y="616"/>
                    <a:pt x="299" y="616"/>
                  </a:cubicBezTo>
                  <a:cubicBezTo>
                    <a:pt x="532" y="616"/>
                    <a:pt x="793" y="215"/>
                    <a:pt x="538" y="72"/>
                  </a:cubicBezTo>
                  <a:cubicBezTo>
                    <a:pt x="478" y="23"/>
                    <a:pt x="409" y="0"/>
                    <a:pt x="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3" name="Google Shape;3653;p16"/>
            <p:cNvSpPr/>
            <p:nvPr/>
          </p:nvSpPr>
          <p:spPr>
            <a:xfrm>
              <a:off x="1236600" y="2515350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7" y="0"/>
                  </a:moveTo>
                  <a:cubicBezTo>
                    <a:pt x="311" y="0"/>
                    <a:pt x="274" y="7"/>
                    <a:pt x="238" y="21"/>
                  </a:cubicBezTo>
                  <a:cubicBezTo>
                    <a:pt x="75" y="83"/>
                    <a:pt x="1" y="258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4" y="611"/>
                    <a:pt x="463" y="596"/>
                  </a:cubicBezTo>
                  <a:cubicBezTo>
                    <a:pt x="613" y="533"/>
                    <a:pt x="700" y="358"/>
                    <a:pt x="638" y="196"/>
                  </a:cubicBezTo>
                  <a:cubicBezTo>
                    <a:pt x="589" y="79"/>
                    <a:pt x="473" y="0"/>
                    <a:pt x="3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4" name="Google Shape;3654;p16"/>
            <p:cNvSpPr/>
            <p:nvPr/>
          </p:nvSpPr>
          <p:spPr>
            <a:xfrm>
              <a:off x="1333750" y="2585500"/>
              <a:ext cx="20500" cy="15750"/>
            </a:xfrm>
            <a:custGeom>
              <a:rect b="b" l="l" r="r" t="t"/>
              <a:pathLst>
                <a:path extrusionOk="0" h="630" w="820">
                  <a:moveTo>
                    <a:pt x="407" y="0"/>
                  </a:moveTo>
                  <a:cubicBezTo>
                    <a:pt x="397" y="0"/>
                    <a:pt x="386" y="1"/>
                    <a:pt x="376" y="2"/>
                  </a:cubicBezTo>
                  <a:cubicBezTo>
                    <a:pt x="101" y="39"/>
                    <a:pt x="1" y="389"/>
                    <a:pt x="226" y="564"/>
                  </a:cubicBezTo>
                  <a:cubicBezTo>
                    <a:pt x="280" y="607"/>
                    <a:pt x="346" y="630"/>
                    <a:pt x="413" y="630"/>
                  </a:cubicBezTo>
                  <a:cubicBezTo>
                    <a:pt x="499" y="630"/>
                    <a:pt x="587" y="592"/>
                    <a:pt x="651" y="514"/>
                  </a:cubicBezTo>
                  <a:cubicBezTo>
                    <a:pt x="819" y="309"/>
                    <a:pt x="675" y="0"/>
                    <a:pt x="4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5" name="Google Shape;3655;p16"/>
            <p:cNvSpPr/>
            <p:nvPr/>
          </p:nvSpPr>
          <p:spPr>
            <a:xfrm>
              <a:off x="1307525" y="2517200"/>
              <a:ext cx="18425" cy="15850"/>
            </a:xfrm>
            <a:custGeom>
              <a:rect b="b" l="l" r="r" t="t"/>
              <a:pathLst>
                <a:path extrusionOk="0" h="634" w="737">
                  <a:moveTo>
                    <a:pt x="406" y="0"/>
                  </a:moveTo>
                  <a:cubicBezTo>
                    <a:pt x="192" y="0"/>
                    <a:pt x="1" y="232"/>
                    <a:pt x="125" y="472"/>
                  </a:cubicBezTo>
                  <a:cubicBezTo>
                    <a:pt x="186" y="584"/>
                    <a:pt x="289" y="633"/>
                    <a:pt x="392" y="633"/>
                  </a:cubicBezTo>
                  <a:cubicBezTo>
                    <a:pt x="564" y="633"/>
                    <a:pt x="736" y="495"/>
                    <a:pt x="713" y="284"/>
                  </a:cubicBezTo>
                  <a:cubicBezTo>
                    <a:pt x="713" y="259"/>
                    <a:pt x="700" y="234"/>
                    <a:pt x="700" y="197"/>
                  </a:cubicBezTo>
                  <a:cubicBezTo>
                    <a:pt x="675" y="147"/>
                    <a:pt x="638" y="109"/>
                    <a:pt x="600" y="72"/>
                  </a:cubicBezTo>
                  <a:cubicBezTo>
                    <a:pt x="539" y="22"/>
                    <a:pt x="471" y="0"/>
                    <a:pt x="4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6" name="Google Shape;3656;p16"/>
            <p:cNvSpPr/>
            <p:nvPr/>
          </p:nvSpPr>
          <p:spPr>
            <a:xfrm>
              <a:off x="1302525" y="2555925"/>
              <a:ext cx="17200" cy="15450"/>
            </a:xfrm>
            <a:custGeom>
              <a:rect b="b" l="l" r="r" t="t"/>
              <a:pathLst>
                <a:path extrusionOk="0" h="618" w="688">
                  <a:moveTo>
                    <a:pt x="341" y="0"/>
                  </a:moveTo>
                  <a:cubicBezTo>
                    <a:pt x="303" y="0"/>
                    <a:pt x="264" y="8"/>
                    <a:pt x="225" y="22"/>
                  </a:cubicBezTo>
                  <a:cubicBezTo>
                    <a:pt x="75" y="85"/>
                    <a:pt x="0" y="260"/>
                    <a:pt x="50" y="422"/>
                  </a:cubicBezTo>
                  <a:cubicBezTo>
                    <a:pt x="99" y="539"/>
                    <a:pt x="223" y="618"/>
                    <a:pt x="346" y="618"/>
                  </a:cubicBezTo>
                  <a:cubicBezTo>
                    <a:pt x="382" y="618"/>
                    <a:pt x="417" y="611"/>
                    <a:pt x="450" y="597"/>
                  </a:cubicBezTo>
                  <a:cubicBezTo>
                    <a:pt x="613" y="535"/>
                    <a:pt x="688" y="360"/>
                    <a:pt x="625" y="197"/>
                  </a:cubicBezTo>
                  <a:cubicBezTo>
                    <a:pt x="578" y="74"/>
                    <a:pt x="464" y="0"/>
                    <a:pt x="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7" name="Google Shape;3657;p16"/>
            <p:cNvSpPr/>
            <p:nvPr/>
          </p:nvSpPr>
          <p:spPr>
            <a:xfrm>
              <a:off x="1282525" y="2442975"/>
              <a:ext cx="17075" cy="15175"/>
            </a:xfrm>
            <a:custGeom>
              <a:rect b="b" l="l" r="r" t="t"/>
              <a:pathLst>
                <a:path extrusionOk="0" h="607" w="683">
                  <a:moveTo>
                    <a:pt x="318" y="1"/>
                  </a:moveTo>
                  <a:cubicBezTo>
                    <a:pt x="171" y="1"/>
                    <a:pt x="36" y="108"/>
                    <a:pt x="13" y="267"/>
                  </a:cubicBezTo>
                  <a:cubicBezTo>
                    <a:pt x="1" y="342"/>
                    <a:pt x="26" y="429"/>
                    <a:pt x="76" y="491"/>
                  </a:cubicBezTo>
                  <a:cubicBezTo>
                    <a:pt x="141" y="572"/>
                    <a:pt x="226" y="607"/>
                    <a:pt x="310" y="607"/>
                  </a:cubicBezTo>
                  <a:cubicBezTo>
                    <a:pt x="499" y="607"/>
                    <a:pt x="682" y="429"/>
                    <a:pt x="613" y="204"/>
                  </a:cubicBezTo>
                  <a:cubicBezTo>
                    <a:pt x="600" y="167"/>
                    <a:pt x="588" y="154"/>
                    <a:pt x="575" y="129"/>
                  </a:cubicBezTo>
                  <a:cubicBezTo>
                    <a:pt x="525" y="67"/>
                    <a:pt x="450" y="17"/>
                    <a:pt x="363" y="4"/>
                  </a:cubicBezTo>
                  <a:cubicBezTo>
                    <a:pt x="348" y="2"/>
                    <a:pt x="333" y="1"/>
                    <a:pt x="3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8" name="Google Shape;3658;p16"/>
            <p:cNvSpPr/>
            <p:nvPr/>
          </p:nvSpPr>
          <p:spPr>
            <a:xfrm>
              <a:off x="1267850" y="2492500"/>
              <a:ext cx="17200" cy="15450"/>
            </a:xfrm>
            <a:custGeom>
              <a:rect b="b" l="l" r="r" t="t"/>
              <a:pathLst>
                <a:path extrusionOk="0" h="618" w="688">
                  <a:moveTo>
                    <a:pt x="348" y="1"/>
                  </a:moveTo>
                  <a:cubicBezTo>
                    <a:pt x="311" y="1"/>
                    <a:pt x="273" y="8"/>
                    <a:pt x="238" y="23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02" y="539"/>
                    <a:pt x="223" y="618"/>
                    <a:pt x="346" y="618"/>
                  </a:cubicBezTo>
                  <a:cubicBezTo>
                    <a:pt x="381" y="618"/>
                    <a:pt x="417" y="611"/>
                    <a:pt x="450" y="597"/>
                  </a:cubicBezTo>
                  <a:cubicBezTo>
                    <a:pt x="613" y="535"/>
                    <a:pt x="688" y="360"/>
                    <a:pt x="625" y="198"/>
                  </a:cubicBezTo>
                  <a:cubicBezTo>
                    <a:pt x="587" y="74"/>
                    <a:pt x="469" y="1"/>
                    <a:pt x="3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9" name="Google Shape;3659;p16"/>
            <p:cNvSpPr/>
            <p:nvPr/>
          </p:nvSpPr>
          <p:spPr>
            <a:xfrm>
              <a:off x="1139750" y="2657925"/>
              <a:ext cx="18475" cy="15550"/>
            </a:xfrm>
            <a:custGeom>
              <a:rect b="b" l="l" r="r" t="t"/>
              <a:pathLst>
                <a:path extrusionOk="0" h="622" w="739">
                  <a:moveTo>
                    <a:pt x="337" y="1"/>
                  </a:moveTo>
                  <a:cubicBezTo>
                    <a:pt x="192" y="1"/>
                    <a:pt x="48" y="99"/>
                    <a:pt x="26" y="266"/>
                  </a:cubicBezTo>
                  <a:cubicBezTo>
                    <a:pt x="1" y="441"/>
                    <a:pt x="113" y="591"/>
                    <a:pt x="288" y="616"/>
                  </a:cubicBezTo>
                  <a:cubicBezTo>
                    <a:pt x="308" y="620"/>
                    <a:pt x="327" y="622"/>
                    <a:pt x="346" y="622"/>
                  </a:cubicBezTo>
                  <a:cubicBezTo>
                    <a:pt x="588" y="622"/>
                    <a:pt x="739" y="338"/>
                    <a:pt x="588" y="129"/>
                  </a:cubicBezTo>
                  <a:cubicBezTo>
                    <a:pt x="524" y="41"/>
                    <a:pt x="431" y="1"/>
                    <a:pt x="3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0" name="Google Shape;3660;p16"/>
            <p:cNvSpPr/>
            <p:nvPr/>
          </p:nvSpPr>
          <p:spPr>
            <a:xfrm>
              <a:off x="1143700" y="2618200"/>
              <a:ext cx="18575" cy="13825"/>
            </a:xfrm>
            <a:custGeom>
              <a:rect b="b" l="l" r="r" t="t"/>
              <a:pathLst>
                <a:path extrusionOk="0" h="553" w="743">
                  <a:moveTo>
                    <a:pt x="539" y="1"/>
                  </a:moveTo>
                  <a:cubicBezTo>
                    <a:pt x="312" y="1"/>
                    <a:pt x="1" y="313"/>
                    <a:pt x="242" y="481"/>
                  </a:cubicBezTo>
                  <a:cubicBezTo>
                    <a:pt x="297" y="530"/>
                    <a:pt x="365" y="552"/>
                    <a:pt x="434" y="552"/>
                  </a:cubicBezTo>
                  <a:cubicBezTo>
                    <a:pt x="522" y="552"/>
                    <a:pt x="611" y="514"/>
                    <a:pt x="667" y="443"/>
                  </a:cubicBezTo>
                  <a:cubicBezTo>
                    <a:pt x="717" y="381"/>
                    <a:pt x="742" y="293"/>
                    <a:pt x="742" y="218"/>
                  </a:cubicBezTo>
                  <a:cubicBezTo>
                    <a:pt x="730" y="181"/>
                    <a:pt x="730" y="156"/>
                    <a:pt x="717" y="131"/>
                  </a:cubicBezTo>
                  <a:cubicBezTo>
                    <a:pt x="685" y="38"/>
                    <a:pt x="617" y="1"/>
                    <a:pt x="5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1" name="Google Shape;3661;p16"/>
            <p:cNvSpPr/>
            <p:nvPr/>
          </p:nvSpPr>
          <p:spPr>
            <a:xfrm>
              <a:off x="1110075" y="2594025"/>
              <a:ext cx="18950" cy="15675"/>
            </a:xfrm>
            <a:custGeom>
              <a:rect b="b" l="l" r="r" t="t"/>
              <a:pathLst>
                <a:path extrusionOk="0" h="627" w="758">
                  <a:moveTo>
                    <a:pt x="393" y="1"/>
                  </a:moveTo>
                  <a:cubicBezTo>
                    <a:pt x="288" y="1"/>
                    <a:pt x="183" y="51"/>
                    <a:pt x="125" y="148"/>
                  </a:cubicBezTo>
                  <a:cubicBezTo>
                    <a:pt x="0" y="348"/>
                    <a:pt x="125" y="598"/>
                    <a:pt x="350" y="623"/>
                  </a:cubicBezTo>
                  <a:cubicBezTo>
                    <a:pt x="368" y="626"/>
                    <a:pt x="385" y="627"/>
                    <a:pt x="402" y="627"/>
                  </a:cubicBezTo>
                  <a:cubicBezTo>
                    <a:pt x="612" y="627"/>
                    <a:pt x="757" y="419"/>
                    <a:pt x="688" y="210"/>
                  </a:cubicBezTo>
                  <a:cubicBezTo>
                    <a:pt x="675" y="185"/>
                    <a:pt x="663" y="160"/>
                    <a:pt x="650" y="135"/>
                  </a:cubicBezTo>
                  <a:cubicBezTo>
                    <a:pt x="590" y="45"/>
                    <a:pt x="491" y="1"/>
                    <a:pt x="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2" name="Google Shape;3662;p16"/>
            <p:cNvSpPr/>
            <p:nvPr/>
          </p:nvSpPr>
          <p:spPr>
            <a:xfrm>
              <a:off x="1084625" y="2524000"/>
              <a:ext cx="18750" cy="13750"/>
            </a:xfrm>
            <a:custGeom>
              <a:rect b="b" l="l" r="r" t="t"/>
              <a:pathLst>
                <a:path extrusionOk="0" h="550" w="750">
                  <a:moveTo>
                    <a:pt x="535" y="0"/>
                  </a:moveTo>
                  <a:cubicBezTo>
                    <a:pt x="308" y="0"/>
                    <a:pt x="0" y="312"/>
                    <a:pt x="231" y="487"/>
                  </a:cubicBezTo>
                  <a:cubicBezTo>
                    <a:pt x="291" y="531"/>
                    <a:pt x="357" y="550"/>
                    <a:pt x="420" y="550"/>
                  </a:cubicBezTo>
                  <a:cubicBezTo>
                    <a:pt x="593" y="550"/>
                    <a:pt x="749" y="405"/>
                    <a:pt x="731" y="212"/>
                  </a:cubicBezTo>
                  <a:cubicBezTo>
                    <a:pt x="731" y="187"/>
                    <a:pt x="731" y="162"/>
                    <a:pt x="718" y="137"/>
                  </a:cubicBezTo>
                  <a:cubicBezTo>
                    <a:pt x="686" y="39"/>
                    <a:pt x="615" y="0"/>
                    <a:pt x="5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3" name="Google Shape;3663;p16"/>
            <p:cNvSpPr/>
            <p:nvPr/>
          </p:nvSpPr>
          <p:spPr>
            <a:xfrm>
              <a:off x="1115100" y="2552425"/>
              <a:ext cx="18625" cy="15675"/>
            </a:xfrm>
            <a:custGeom>
              <a:rect b="b" l="l" r="r" t="t"/>
              <a:pathLst>
                <a:path extrusionOk="0" h="627" w="745">
                  <a:moveTo>
                    <a:pt x="355" y="1"/>
                  </a:moveTo>
                  <a:cubicBezTo>
                    <a:pt x="73" y="1"/>
                    <a:pt x="0" y="625"/>
                    <a:pt x="337" y="625"/>
                  </a:cubicBezTo>
                  <a:cubicBezTo>
                    <a:pt x="348" y="626"/>
                    <a:pt x="360" y="627"/>
                    <a:pt x="371" y="627"/>
                  </a:cubicBezTo>
                  <a:cubicBezTo>
                    <a:pt x="580" y="627"/>
                    <a:pt x="745" y="413"/>
                    <a:pt x="662" y="200"/>
                  </a:cubicBezTo>
                  <a:cubicBezTo>
                    <a:pt x="649" y="175"/>
                    <a:pt x="637" y="150"/>
                    <a:pt x="624" y="137"/>
                  </a:cubicBezTo>
                  <a:cubicBezTo>
                    <a:pt x="574" y="62"/>
                    <a:pt x="499" y="25"/>
                    <a:pt x="424" y="12"/>
                  </a:cubicBezTo>
                  <a:cubicBezTo>
                    <a:pt x="400" y="4"/>
                    <a:pt x="377" y="1"/>
                    <a:pt x="3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4" name="Google Shape;3664;p16"/>
            <p:cNvSpPr/>
            <p:nvPr/>
          </p:nvSpPr>
          <p:spPr>
            <a:xfrm>
              <a:off x="1270650" y="2534850"/>
              <a:ext cx="18225" cy="15800"/>
            </a:xfrm>
            <a:custGeom>
              <a:rect b="b" l="l" r="r" t="t"/>
              <a:pathLst>
                <a:path extrusionOk="0" h="632" w="729">
                  <a:moveTo>
                    <a:pt x="319" y="1"/>
                  </a:moveTo>
                  <a:cubicBezTo>
                    <a:pt x="177" y="1"/>
                    <a:pt x="36" y="102"/>
                    <a:pt x="13" y="278"/>
                  </a:cubicBezTo>
                  <a:cubicBezTo>
                    <a:pt x="1" y="353"/>
                    <a:pt x="13" y="441"/>
                    <a:pt x="63" y="503"/>
                  </a:cubicBezTo>
                  <a:cubicBezTo>
                    <a:pt x="113" y="566"/>
                    <a:pt x="188" y="615"/>
                    <a:pt x="263" y="628"/>
                  </a:cubicBezTo>
                  <a:cubicBezTo>
                    <a:pt x="278" y="630"/>
                    <a:pt x="293" y="631"/>
                    <a:pt x="308" y="631"/>
                  </a:cubicBezTo>
                  <a:cubicBezTo>
                    <a:pt x="559" y="631"/>
                    <a:pt x="728" y="341"/>
                    <a:pt x="563" y="128"/>
                  </a:cubicBezTo>
                  <a:cubicBezTo>
                    <a:pt x="500" y="41"/>
                    <a:pt x="409" y="1"/>
                    <a:pt x="3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5" name="Google Shape;3665;p16"/>
            <p:cNvSpPr/>
            <p:nvPr/>
          </p:nvSpPr>
          <p:spPr>
            <a:xfrm>
              <a:off x="1197550" y="2519875"/>
              <a:ext cx="18975" cy="15750"/>
            </a:xfrm>
            <a:custGeom>
              <a:rect b="b" l="l" r="r" t="t"/>
              <a:pathLst>
                <a:path extrusionOk="0" h="630" w="759">
                  <a:moveTo>
                    <a:pt x="388" y="1"/>
                  </a:moveTo>
                  <a:cubicBezTo>
                    <a:pt x="285" y="1"/>
                    <a:pt x="183" y="51"/>
                    <a:pt x="125" y="152"/>
                  </a:cubicBezTo>
                  <a:cubicBezTo>
                    <a:pt x="0" y="340"/>
                    <a:pt x="125" y="590"/>
                    <a:pt x="350" y="627"/>
                  </a:cubicBezTo>
                  <a:cubicBezTo>
                    <a:pt x="363" y="628"/>
                    <a:pt x="375" y="629"/>
                    <a:pt x="386" y="629"/>
                  </a:cubicBezTo>
                  <a:cubicBezTo>
                    <a:pt x="605" y="629"/>
                    <a:pt x="759" y="416"/>
                    <a:pt x="688" y="202"/>
                  </a:cubicBezTo>
                  <a:cubicBezTo>
                    <a:pt x="675" y="177"/>
                    <a:pt x="663" y="165"/>
                    <a:pt x="650" y="140"/>
                  </a:cubicBezTo>
                  <a:cubicBezTo>
                    <a:pt x="589" y="48"/>
                    <a:pt x="488" y="1"/>
                    <a:pt x="3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6" name="Google Shape;3666;p16"/>
            <p:cNvSpPr/>
            <p:nvPr/>
          </p:nvSpPr>
          <p:spPr>
            <a:xfrm>
              <a:off x="1218225" y="2594100"/>
              <a:ext cx="17775" cy="15875"/>
            </a:xfrm>
            <a:custGeom>
              <a:rect b="b" l="l" r="r" t="t"/>
              <a:pathLst>
                <a:path extrusionOk="0" h="635" w="711">
                  <a:moveTo>
                    <a:pt x="346" y="1"/>
                  </a:moveTo>
                  <a:cubicBezTo>
                    <a:pt x="206" y="1"/>
                    <a:pt x="66" y="96"/>
                    <a:pt x="36" y="257"/>
                  </a:cubicBezTo>
                  <a:cubicBezTo>
                    <a:pt x="0" y="446"/>
                    <a:pt x="143" y="634"/>
                    <a:pt x="337" y="634"/>
                  </a:cubicBezTo>
                  <a:cubicBezTo>
                    <a:pt x="349" y="634"/>
                    <a:pt x="361" y="634"/>
                    <a:pt x="373" y="632"/>
                  </a:cubicBezTo>
                  <a:cubicBezTo>
                    <a:pt x="586" y="607"/>
                    <a:pt x="711" y="382"/>
                    <a:pt x="636" y="195"/>
                  </a:cubicBezTo>
                  <a:cubicBezTo>
                    <a:pt x="623" y="170"/>
                    <a:pt x="611" y="145"/>
                    <a:pt x="586" y="120"/>
                  </a:cubicBezTo>
                  <a:cubicBezTo>
                    <a:pt x="523" y="38"/>
                    <a:pt x="435" y="1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7" name="Google Shape;3667;p16"/>
            <p:cNvSpPr/>
            <p:nvPr/>
          </p:nvSpPr>
          <p:spPr>
            <a:xfrm>
              <a:off x="1151750" y="2575400"/>
              <a:ext cx="17900" cy="14075"/>
            </a:xfrm>
            <a:custGeom>
              <a:rect b="b" l="l" r="r" t="t"/>
              <a:pathLst>
                <a:path extrusionOk="0" h="563" w="716">
                  <a:moveTo>
                    <a:pt x="395" y="0"/>
                  </a:moveTo>
                  <a:cubicBezTo>
                    <a:pt x="188" y="0"/>
                    <a:pt x="0" y="225"/>
                    <a:pt x="120" y="456"/>
                  </a:cubicBezTo>
                  <a:cubicBezTo>
                    <a:pt x="184" y="530"/>
                    <a:pt x="265" y="562"/>
                    <a:pt x="345" y="562"/>
                  </a:cubicBezTo>
                  <a:cubicBezTo>
                    <a:pt x="533" y="562"/>
                    <a:pt x="715" y="384"/>
                    <a:pt x="645" y="156"/>
                  </a:cubicBezTo>
                  <a:cubicBezTo>
                    <a:pt x="645" y="131"/>
                    <a:pt x="633" y="106"/>
                    <a:pt x="608" y="93"/>
                  </a:cubicBezTo>
                  <a:cubicBezTo>
                    <a:pt x="543" y="28"/>
                    <a:pt x="467" y="0"/>
                    <a:pt x="3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8" name="Google Shape;3668;p16"/>
            <p:cNvSpPr/>
            <p:nvPr/>
          </p:nvSpPr>
          <p:spPr>
            <a:xfrm>
              <a:off x="1120800" y="2503275"/>
              <a:ext cx="19700" cy="15725"/>
            </a:xfrm>
            <a:custGeom>
              <a:rect b="b" l="l" r="r" t="t"/>
              <a:pathLst>
                <a:path extrusionOk="0" h="629" w="788">
                  <a:moveTo>
                    <a:pt x="414" y="0"/>
                  </a:moveTo>
                  <a:cubicBezTo>
                    <a:pt x="201" y="0"/>
                    <a:pt x="1" y="227"/>
                    <a:pt x="134" y="466"/>
                  </a:cubicBezTo>
                  <a:cubicBezTo>
                    <a:pt x="193" y="580"/>
                    <a:pt x="292" y="629"/>
                    <a:pt x="392" y="629"/>
                  </a:cubicBezTo>
                  <a:cubicBezTo>
                    <a:pt x="588" y="629"/>
                    <a:pt x="787" y="444"/>
                    <a:pt x="696" y="204"/>
                  </a:cubicBezTo>
                  <a:cubicBezTo>
                    <a:pt x="684" y="179"/>
                    <a:pt x="671" y="154"/>
                    <a:pt x="659" y="129"/>
                  </a:cubicBezTo>
                  <a:cubicBezTo>
                    <a:pt x="590" y="38"/>
                    <a:pt x="501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9" name="Google Shape;3669;p16"/>
            <p:cNvSpPr/>
            <p:nvPr/>
          </p:nvSpPr>
          <p:spPr>
            <a:xfrm>
              <a:off x="1176925" y="2642925"/>
              <a:ext cx="16900" cy="15850"/>
            </a:xfrm>
            <a:custGeom>
              <a:rect b="b" l="l" r="r" t="t"/>
              <a:pathLst>
                <a:path extrusionOk="0" h="634" w="676">
                  <a:moveTo>
                    <a:pt x="320" y="1"/>
                  </a:moveTo>
                  <a:cubicBezTo>
                    <a:pt x="179" y="1"/>
                    <a:pt x="39" y="91"/>
                    <a:pt x="13" y="266"/>
                  </a:cubicBezTo>
                  <a:cubicBezTo>
                    <a:pt x="1" y="354"/>
                    <a:pt x="13" y="429"/>
                    <a:pt x="63" y="504"/>
                  </a:cubicBezTo>
                  <a:cubicBezTo>
                    <a:pt x="129" y="594"/>
                    <a:pt x="220" y="633"/>
                    <a:pt x="310" y="633"/>
                  </a:cubicBezTo>
                  <a:cubicBezTo>
                    <a:pt x="495" y="633"/>
                    <a:pt x="676" y="468"/>
                    <a:pt x="625" y="241"/>
                  </a:cubicBezTo>
                  <a:cubicBezTo>
                    <a:pt x="583" y="79"/>
                    <a:pt x="451" y="1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0" name="Google Shape;3670;p16"/>
            <p:cNvSpPr/>
            <p:nvPr/>
          </p:nvSpPr>
          <p:spPr>
            <a:xfrm>
              <a:off x="1240975" y="2459150"/>
              <a:ext cx="17100" cy="15225"/>
            </a:xfrm>
            <a:custGeom>
              <a:rect b="b" l="l" r="r" t="t"/>
              <a:pathLst>
                <a:path extrusionOk="0" h="609" w="684">
                  <a:moveTo>
                    <a:pt x="324" y="0"/>
                  </a:moveTo>
                  <a:cubicBezTo>
                    <a:pt x="183" y="0"/>
                    <a:pt x="44" y="95"/>
                    <a:pt x="13" y="257"/>
                  </a:cubicBezTo>
                  <a:cubicBezTo>
                    <a:pt x="0" y="332"/>
                    <a:pt x="25" y="419"/>
                    <a:pt x="63" y="482"/>
                  </a:cubicBezTo>
                  <a:cubicBezTo>
                    <a:pt x="113" y="544"/>
                    <a:pt x="188" y="594"/>
                    <a:pt x="275" y="607"/>
                  </a:cubicBezTo>
                  <a:cubicBezTo>
                    <a:pt x="287" y="608"/>
                    <a:pt x="298" y="609"/>
                    <a:pt x="310" y="609"/>
                  </a:cubicBezTo>
                  <a:cubicBezTo>
                    <a:pt x="519" y="609"/>
                    <a:pt x="683" y="396"/>
                    <a:pt x="600" y="194"/>
                  </a:cubicBezTo>
                  <a:cubicBezTo>
                    <a:pt x="588" y="169"/>
                    <a:pt x="575" y="144"/>
                    <a:pt x="563" y="119"/>
                  </a:cubicBezTo>
                  <a:cubicBezTo>
                    <a:pt x="500" y="38"/>
                    <a:pt x="41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1" name="Google Shape;3671;p16"/>
            <p:cNvSpPr/>
            <p:nvPr/>
          </p:nvSpPr>
          <p:spPr>
            <a:xfrm>
              <a:off x="1310950" y="2473925"/>
              <a:ext cx="18225" cy="15800"/>
            </a:xfrm>
            <a:custGeom>
              <a:rect b="b" l="l" r="r" t="t"/>
              <a:pathLst>
                <a:path extrusionOk="0" h="632" w="729">
                  <a:moveTo>
                    <a:pt x="319" y="1"/>
                  </a:moveTo>
                  <a:cubicBezTo>
                    <a:pt x="177" y="1"/>
                    <a:pt x="36" y="102"/>
                    <a:pt x="13" y="278"/>
                  </a:cubicBezTo>
                  <a:cubicBezTo>
                    <a:pt x="1" y="353"/>
                    <a:pt x="13" y="441"/>
                    <a:pt x="63" y="503"/>
                  </a:cubicBezTo>
                  <a:cubicBezTo>
                    <a:pt x="113" y="566"/>
                    <a:pt x="188" y="616"/>
                    <a:pt x="263" y="628"/>
                  </a:cubicBezTo>
                  <a:cubicBezTo>
                    <a:pt x="278" y="630"/>
                    <a:pt x="293" y="631"/>
                    <a:pt x="308" y="631"/>
                  </a:cubicBezTo>
                  <a:cubicBezTo>
                    <a:pt x="559" y="631"/>
                    <a:pt x="728" y="341"/>
                    <a:pt x="563" y="128"/>
                  </a:cubicBezTo>
                  <a:cubicBezTo>
                    <a:pt x="500" y="41"/>
                    <a:pt x="409" y="1"/>
                    <a:pt x="3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2" name="Google Shape;3672;p16"/>
            <p:cNvSpPr/>
            <p:nvPr/>
          </p:nvSpPr>
          <p:spPr>
            <a:xfrm>
              <a:off x="1341575" y="2550850"/>
              <a:ext cx="19075" cy="15325"/>
            </a:xfrm>
            <a:custGeom>
              <a:rect b="b" l="l" r="r" t="t"/>
              <a:pathLst>
                <a:path extrusionOk="0" h="613" w="763">
                  <a:moveTo>
                    <a:pt x="400" y="0"/>
                  </a:moveTo>
                  <a:cubicBezTo>
                    <a:pt x="50" y="25"/>
                    <a:pt x="0" y="513"/>
                    <a:pt x="338" y="613"/>
                  </a:cubicBezTo>
                  <a:cubicBezTo>
                    <a:pt x="688" y="613"/>
                    <a:pt x="763" y="113"/>
                    <a:pt x="4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3" name="Google Shape;3673;p16"/>
            <p:cNvSpPr/>
            <p:nvPr/>
          </p:nvSpPr>
          <p:spPr>
            <a:xfrm>
              <a:off x="1300025" y="2598425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54" y="0"/>
                  </a:moveTo>
                  <a:cubicBezTo>
                    <a:pt x="316" y="0"/>
                    <a:pt x="276" y="7"/>
                    <a:pt x="238" y="22"/>
                  </a:cubicBezTo>
                  <a:cubicBezTo>
                    <a:pt x="88" y="84"/>
                    <a:pt x="0" y="259"/>
                    <a:pt x="63" y="422"/>
                  </a:cubicBezTo>
                  <a:cubicBezTo>
                    <a:pt x="111" y="538"/>
                    <a:pt x="228" y="617"/>
                    <a:pt x="354" y="617"/>
                  </a:cubicBezTo>
                  <a:cubicBezTo>
                    <a:pt x="390" y="617"/>
                    <a:pt x="427" y="611"/>
                    <a:pt x="463" y="597"/>
                  </a:cubicBezTo>
                  <a:cubicBezTo>
                    <a:pt x="625" y="534"/>
                    <a:pt x="700" y="359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4" name="Google Shape;3674;p16"/>
            <p:cNvSpPr/>
            <p:nvPr/>
          </p:nvSpPr>
          <p:spPr>
            <a:xfrm>
              <a:off x="1169750" y="2689525"/>
              <a:ext cx="18125" cy="14550"/>
            </a:xfrm>
            <a:custGeom>
              <a:rect b="b" l="l" r="r" t="t"/>
              <a:pathLst>
                <a:path extrusionOk="0" h="582" w="725">
                  <a:moveTo>
                    <a:pt x="322" y="1"/>
                  </a:moveTo>
                  <a:cubicBezTo>
                    <a:pt x="173" y="1"/>
                    <a:pt x="30" y="107"/>
                    <a:pt x="13" y="277"/>
                  </a:cubicBezTo>
                  <a:cubicBezTo>
                    <a:pt x="0" y="314"/>
                    <a:pt x="13" y="364"/>
                    <a:pt x="25" y="414"/>
                  </a:cubicBezTo>
                  <a:cubicBezTo>
                    <a:pt x="51" y="533"/>
                    <a:pt x="146" y="581"/>
                    <a:pt x="254" y="581"/>
                  </a:cubicBezTo>
                  <a:cubicBezTo>
                    <a:pt x="465" y="581"/>
                    <a:pt x="724" y="396"/>
                    <a:pt x="600" y="189"/>
                  </a:cubicBezTo>
                  <a:cubicBezTo>
                    <a:pt x="588" y="139"/>
                    <a:pt x="563" y="102"/>
                    <a:pt x="525" y="77"/>
                  </a:cubicBezTo>
                  <a:cubicBezTo>
                    <a:pt x="465" y="25"/>
                    <a:pt x="393" y="1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5" name="Google Shape;3675;p16"/>
            <p:cNvSpPr/>
            <p:nvPr/>
          </p:nvSpPr>
          <p:spPr>
            <a:xfrm>
              <a:off x="1287525" y="2632950"/>
              <a:ext cx="18975" cy="15750"/>
            </a:xfrm>
            <a:custGeom>
              <a:rect b="b" l="l" r="r" t="t"/>
              <a:pathLst>
                <a:path extrusionOk="0" h="630" w="759">
                  <a:moveTo>
                    <a:pt x="378" y="0"/>
                  </a:moveTo>
                  <a:cubicBezTo>
                    <a:pt x="344" y="0"/>
                    <a:pt x="309" y="5"/>
                    <a:pt x="275" y="16"/>
                  </a:cubicBezTo>
                  <a:cubicBezTo>
                    <a:pt x="13" y="116"/>
                    <a:pt x="0" y="478"/>
                    <a:pt x="263" y="603"/>
                  </a:cubicBezTo>
                  <a:cubicBezTo>
                    <a:pt x="304" y="621"/>
                    <a:pt x="345" y="630"/>
                    <a:pt x="385" y="630"/>
                  </a:cubicBezTo>
                  <a:cubicBezTo>
                    <a:pt x="589" y="630"/>
                    <a:pt x="759" y="410"/>
                    <a:pt x="675" y="191"/>
                  </a:cubicBezTo>
                  <a:cubicBezTo>
                    <a:pt x="626" y="72"/>
                    <a:pt x="506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6" name="Google Shape;3676;p16"/>
            <p:cNvSpPr/>
            <p:nvPr/>
          </p:nvSpPr>
          <p:spPr>
            <a:xfrm>
              <a:off x="1132250" y="2469775"/>
              <a:ext cx="16375" cy="15675"/>
            </a:xfrm>
            <a:custGeom>
              <a:rect b="b" l="l" r="r" t="t"/>
              <a:pathLst>
                <a:path extrusionOk="0" h="627" w="655">
                  <a:moveTo>
                    <a:pt x="319" y="1"/>
                  </a:moveTo>
                  <a:cubicBezTo>
                    <a:pt x="176" y="1"/>
                    <a:pt x="32" y="94"/>
                    <a:pt x="13" y="282"/>
                  </a:cubicBezTo>
                  <a:cubicBezTo>
                    <a:pt x="1" y="332"/>
                    <a:pt x="1" y="369"/>
                    <a:pt x="26" y="419"/>
                  </a:cubicBezTo>
                  <a:cubicBezTo>
                    <a:pt x="77" y="563"/>
                    <a:pt x="196" y="626"/>
                    <a:pt x="314" y="626"/>
                  </a:cubicBezTo>
                  <a:cubicBezTo>
                    <a:pt x="485" y="626"/>
                    <a:pt x="655" y="495"/>
                    <a:pt x="625" y="282"/>
                  </a:cubicBezTo>
                  <a:cubicBezTo>
                    <a:pt x="607" y="94"/>
                    <a:pt x="463" y="1"/>
                    <a:pt x="3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7" name="Google Shape;3677;p16"/>
            <p:cNvSpPr/>
            <p:nvPr/>
          </p:nvSpPr>
          <p:spPr>
            <a:xfrm>
              <a:off x="1251900" y="2423175"/>
              <a:ext cx="16400" cy="15700"/>
            </a:xfrm>
            <a:custGeom>
              <a:rect b="b" l="l" r="r" t="t"/>
              <a:pathLst>
                <a:path extrusionOk="0" h="628" w="656">
                  <a:moveTo>
                    <a:pt x="314" y="1"/>
                  </a:moveTo>
                  <a:cubicBezTo>
                    <a:pt x="169" y="1"/>
                    <a:pt x="26" y="95"/>
                    <a:pt x="13" y="284"/>
                  </a:cubicBezTo>
                  <a:cubicBezTo>
                    <a:pt x="1" y="334"/>
                    <a:pt x="13" y="384"/>
                    <a:pt x="26" y="421"/>
                  </a:cubicBezTo>
                  <a:cubicBezTo>
                    <a:pt x="82" y="564"/>
                    <a:pt x="200" y="628"/>
                    <a:pt x="318" y="628"/>
                  </a:cubicBezTo>
                  <a:cubicBezTo>
                    <a:pt x="488" y="628"/>
                    <a:pt x="655" y="493"/>
                    <a:pt x="626" y="271"/>
                  </a:cubicBezTo>
                  <a:cubicBezTo>
                    <a:pt x="601" y="92"/>
                    <a:pt x="456" y="1"/>
                    <a:pt x="3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8" name="Google Shape;3678;p16"/>
            <p:cNvSpPr/>
            <p:nvPr/>
          </p:nvSpPr>
          <p:spPr>
            <a:xfrm>
              <a:off x="1170600" y="2450275"/>
              <a:ext cx="17825" cy="14725"/>
            </a:xfrm>
            <a:custGeom>
              <a:rect b="b" l="l" r="r" t="t"/>
              <a:pathLst>
                <a:path extrusionOk="0" h="589" w="713">
                  <a:moveTo>
                    <a:pt x="383" y="0"/>
                  </a:moveTo>
                  <a:cubicBezTo>
                    <a:pt x="184" y="0"/>
                    <a:pt x="1" y="202"/>
                    <a:pt x="91" y="437"/>
                  </a:cubicBezTo>
                  <a:cubicBezTo>
                    <a:pt x="141" y="512"/>
                    <a:pt x="216" y="562"/>
                    <a:pt x="304" y="587"/>
                  </a:cubicBezTo>
                  <a:cubicBezTo>
                    <a:pt x="316" y="588"/>
                    <a:pt x="328" y="589"/>
                    <a:pt x="340" y="589"/>
                  </a:cubicBezTo>
                  <a:cubicBezTo>
                    <a:pt x="558" y="589"/>
                    <a:pt x="712" y="375"/>
                    <a:pt x="641" y="162"/>
                  </a:cubicBezTo>
                  <a:cubicBezTo>
                    <a:pt x="629" y="137"/>
                    <a:pt x="616" y="112"/>
                    <a:pt x="604" y="100"/>
                  </a:cubicBezTo>
                  <a:cubicBezTo>
                    <a:pt x="538" y="30"/>
                    <a:pt x="459" y="0"/>
                    <a:pt x="3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9" name="Google Shape;3679;p16"/>
            <p:cNvSpPr/>
            <p:nvPr/>
          </p:nvSpPr>
          <p:spPr>
            <a:xfrm>
              <a:off x="1134975" y="2698375"/>
              <a:ext cx="18550" cy="15150"/>
            </a:xfrm>
            <a:custGeom>
              <a:rect b="b" l="l" r="r" t="t"/>
              <a:pathLst>
                <a:path extrusionOk="0" h="606" w="742">
                  <a:moveTo>
                    <a:pt x="395" y="1"/>
                  </a:moveTo>
                  <a:cubicBezTo>
                    <a:pt x="357" y="1"/>
                    <a:pt x="318" y="8"/>
                    <a:pt x="279" y="23"/>
                  </a:cubicBezTo>
                  <a:cubicBezTo>
                    <a:pt x="1" y="185"/>
                    <a:pt x="131" y="606"/>
                    <a:pt x="431" y="606"/>
                  </a:cubicBezTo>
                  <a:cubicBezTo>
                    <a:pt x="454" y="606"/>
                    <a:pt x="479" y="603"/>
                    <a:pt x="504" y="598"/>
                  </a:cubicBezTo>
                  <a:cubicBezTo>
                    <a:pt x="666" y="535"/>
                    <a:pt x="741" y="360"/>
                    <a:pt x="679" y="198"/>
                  </a:cubicBezTo>
                  <a:cubicBezTo>
                    <a:pt x="631" y="74"/>
                    <a:pt x="518" y="1"/>
                    <a:pt x="3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0" name="Google Shape;3680;p16"/>
            <p:cNvSpPr/>
            <p:nvPr/>
          </p:nvSpPr>
          <p:spPr>
            <a:xfrm>
              <a:off x="1446850" y="2542950"/>
              <a:ext cx="16725" cy="15175"/>
            </a:xfrm>
            <a:custGeom>
              <a:rect b="b" l="l" r="r" t="t"/>
              <a:pathLst>
                <a:path extrusionOk="0" h="607" w="669">
                  <a:moveTo>
                    <a:pt x="340" y="0"/>
                  </a:moveTo>
                  <a:cubicBezTo>
                    <a:pt x="252" y="0"/>
                    <a:pt x="164" y="37"/>
                    <a:pt x="101" y="117"/>
                  </a:cubicBezTo>
                  <a:cubicBezTo>
                    <a:pt x="1" y="242"/>
                    <a:pt x="26" y="441"/>
                    <a:pt x="151" y="541"/>
                  </a:cubicBezTo>
                  <a:cubicBezTo>
                    <a:pt x="209" y="586"/>
                    <a:pt x="275" y="606"/>
                    <a:pt x="339" y="606"/>
                  </a:cubicBezTo>
                  <a:cubicBezTo>
                    <a:pt x="509" y="606"/>
                    <a:pt x="669" y="466"/>
                    <a:pt x="651" y="266"/>
                  </a:cubicBezTo>
                  <a:cubicBezTo>
                    <a:pt x="651" y="242"/>
                    <a:pt x="638" y="217"/>
                    <a:pt x="638" y="192"/>
                  </a:cubicBezTo>
                  <a:cubicBezTo>
                    <a:pt x="580" y="69"/>
                    <a:pt x="460" y="0"/>
                    <a:pt x="3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1" name="Google Shape;3681;p16"/>
            <p:cNvSpPr/>
            <p:nvPr/>
          </p:nvSpPr>
          <p:spPr>
            <a:xfrm>
              <a:off x="1486225" y="2520500"/>
              <a:ext cx="19875" cy="15725"/>
            </a:xfrm>
            <a:custGeom>
              <a:rect b="b" l="l" r="r" t="t"/>
              <a:pathLst>
                <a:path extrusionOk="0" h="629" w="795">
                  <a:moveTo>
                    <a:pt x="388" y="1"/>
                  </a:moveTo>
                  <a:cubicBezTo>
                    <a:pt x="285" y="1"/>
                    <a:pt x="183" y="51"/>
                    <a:pt x="125" y="152"/>
                  </a:cubicBezTo>
                  <a:cubicBezTo>
                    <a:pt x="0" y="340"/>
                    <a:pt x="125" y="602"/>
                    <a:pt x="350" y="627"/>
                  </a:cubicBezTo>
                  <a:cubicBezTo>
                    <a:pt x="361" y="628"/>
                    <a:pt x="372" y="629"/>
                    <a:pt x="382" y="629"/>
                  </a:cubicBezTo>
                  <a:cubicBezTo>
                    <a:pt x="628" y="629"/>
                    <a:pt x="794" y="355"/>
                    <a:pt x="650" y="140"/>
                  </a:cubicBezTo>
                  <a:cubicBezTo>
                    <a:pt x="589" y="48"/>
                    <a:pt x="488" y="1"/>
                    <a:pt x="3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2" name="Google Shape;3682;p16"/>
            <p:cNvSpPr/>
            <p:nvPr/>
          </p:nvSpPr>
          <p:spPr>
            <a:xfrm>
              <a:off x="1415125" y="2506825"/>
              <a:ext cx="19650" cy="15825"/>
            </a:xfrm>
            <a:custGeom>
              <a:rect b="b" l="l" r="r" t="t"/>
              <a:pathLst>
                <a:path extrusionOk="0" h="633" w="786">
                  <a:moveTo>
                    <a:pt x="406" y="0"/>
                  </a:moveTo>
                  <a:cubicBezTo>
                    <a:pt x="196" y="0"/>
                    <a:pt x="1" y="225"/>
                    <a:pt x="133" y="462"/>
                  </a:cubicBezTo>
                  <a:cubicBezTo>
                    <a:pt x="197" y="582"/>
                    <a:pt x="299" y="633"/>
                    <a:pt x="401" y="633"/>
                  </a:cubicBezTo>
                  <a:cubicBezTo>
                    <a:pt x="595" y="633"/>
                    <a:pt x="785" y="446"/>
                    <a:pt x="695" y="199"/>
                  </a:cubicBezTo>
                  <a:cubicBezTo>
                    <a:pt x="682" y="174"/>
                    <a:pt x="670" y="149"/>
                    <a:pt x="657" y="137"/>
                  </a:cubicBezTo>
                  <a:cubicBezTo>
                    <a:pt x="587" y="40"/>
                    <a:pt x="495" y="0"/>
                    <a:pt x="4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3" name="Google Shape;3683;p16"/>
            <p:cNvSpPr/>
            <p:nvPr/>
          </p:nvSpPr>
          <p:spPr>
            <a:xfrm>
              <a:off x="1427800" y="2465350"/>
              <a:ext cx="15650" cy="15150"/>
            </a:xfrm>
            <a:custGeom>
              <a:rect b="b" l="l" r="r" t="t"/>
              <a:pathLst>
                <a:path extrusionOk="0" h="606" w="626">
                  <a:moveTo>
                    <a:pt x="314" y="1"/>
                  </a:moveTo>
                  <a:cubicBezTo>
                    <a:pt x="223" y="1"/>
                    <a:pt x="133" y="42"/>
                    <a:pt x="75" y="121"/>
                  </a:cubicBezTo>
                  <a:cubicBezTo>
                    <a:pt x="26" y="184"/>
                    <a:pt x="1" y="259"/>
                    <a:pt x="1" y="346"/>
                  </a:cubicBezTo>
                  <a:cubicBezTo>
                    <a:pt x="32" y="510"/>
                    <a:pt x="170" y="606"/>
                    <a:pt x="312" y="606"/>
                  </a:cubicBezTo>
                  <a:cubicBezTo>
                    <a:pt x="398" y="606"/>
                    <a:pt x="485" y="571"/>
                    <a:pt x="550" y="496"/>
                  </a:cubicBezTo>
                  <a:cubicBezTo>
                    <a:pt x="600" y="434"/>
                    <a:pt x="625" y="346"/>
                    <a:pt x="613" y="271"/>
                  </a:cubicBezTo>
                  <a:cubicBezTo>
                    <a:pt x="613" y="246"/>
                    <a:pt x="613" y="221"/>
                    <a:pt x="600" y="196"/>
                  </a:cubicBezTo>
                  <a:cubicBezTo>
                    <a:pt x="575" y="146"/>
                    <a:pt x="550" y="96"/>
                    <a:pt x="500" y="71"/>
                  </a:cubicBezTo>
                  <a:cubicBezTo>
                    <a:pt x="447" y="24"/>
                    <a:pt x="380" y="1"/>
                    <a:pt x="3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4" name="Google Shape;3684;p16"/>
            <p:cNvSpPr/>
            <p:nvPr/>
          </p:nvSpPr>
          <p:spPr>
            <a:xfrm>
              <a:off x="1464050" y="2464075"/>
              <a:ext cx="18900" cy="15675"/>
            </a:xfrm>
            <a:custGeom>
              <a:rect b="b" l="l" r="r" t="t"/>
              <a:pathLst>
                <a:path extrusionOk="0" h="627" w="756">
                  <a:moveTo>
                    <a:pt x="385" y="0"/>
                  </a:moveTo>
                  <a:cubicBezTo>
                    <a:pt x="282" y="0"/>
                    <a:pt x="177" y="51"/>
                    <a:pt x="113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7" y="625"/>
                    <a:pt x="383" y="626"/>
                    <a:pt x="399" y="626"/>
                  </a:cubicBezTo>
                  <a:cubicBezTo>
                    <a:pt x="601" y="626"/>
                    <a:pt x="756" y="418"/>
                    <a:pt x="675" y="210"/>
                  </a:cubicBezTo>
                  <a:cubicBezTo>
                    <a:pt x="675" y="185"/>
                    <a:pt x="662" y="160"/>
                    <a:pt x="637" y="135"/>
                  </a:cubicBezTo>
                  <a:cubicBezTo>
                    <a:pt x="577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5" name="Google Shape;3685;p16"/>
            <p:cNvSpPr/>
            <p:nvPr/>
          </p:nvSpPr>
          <p:spPr>
            <a:xfrm>
              <a:off x="1500600" y="2485325"/>
              <a:ext cx="17200" cy="15450"/>
            </a:xfrm>
            <a:custGeom>
              <a:rect b="b" l="l" r="r" t="t"/>
              <a:pathLst>
                <a:path extrusionOk="0" h="618" w="688">
                  <a:moveTo>
                    <a:pt x="347" y="0"/>
                  </a:moveTo>
                  <a:cubicBezTo>
                    <a:pt x="310" y="0"/>
                    <a:pt x="273" y="7"/>
                    <a:pt x="238" y="22"/>
                  </a:cubicBezTo>
                  <a:cubicBezTo>
                    <a:pt x="75" y="85"/>
                    <a:pt x="0" y="260"/>
                    <a:pt x="50" y="422"/>
                  </a:cubicBezTo>
                  <a:cubicBezTo>
                    <a:pt x="99" y="539"/>
                    <a:pt x="223" y="617"/>
                    <a:pt x="346" y="617"/>
                  </a:cubicBezTo>
                  <a:cubicBezTo>
                    <a:pt x="381" y="617"/>
                    <a:pt x="417" y="611"/>
                    <a:pt x="450" y="597"/>
                  </a:cubicBezTo>
                  <a:cubicBezTo>
                    <a:pt x="613" y="535"/>
                    <a:pt x="688" y="347"/>
                    <a:pt x="625" y="197"/>
                  </a:cubicBezTo>
                  <a:cubicBezTo>
                    <a:pt x="577" y="73"/>
                    <a:pt x="464" y="0"/>
                    <a:pt x="3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6" name="Google Shape;3686;p16"/>
            <p:cNvSpPr/>
            <p:nvPr/>
          </p:nvSpPr>
          <p:spPr>
            <a:xfrm>
              <a:off x="1399725" y="2400150"/>
              <a:ext cx="20450" cy="15675"/>
            </a:xfrm>
            <a:custGeom>
              <a:rect b="b" l="l" r="r" t="t"/>
              <a:pathLst>
                <a:path extrusionOk="0" h="627" w="818">
                  <a:moveTo>
                    <a:pt x="433" y="1"/>
                  </a:moveTo>
                  <a:cubicBezTo>
                    <a:pt x="153" y="1"/>
                    <a:pt x="1" y="367"/>
                    <a:pt x="236" y="555"/>
                  </a:cubicBezTo>
                  <a:cubicBezTo>
                    <a:pt x="299" y="605"/>
                    <a:pt x="368" y="627"/>
                    <a:pt x="435" y="627"/>
                  </a:cubicBezTo>
                  <a:cubicBezTo>
                    <a:pt x="637" y="627"/>
                    <a:pt x="817" y="430"/>
                    <a:pt x="724" y="205"/>
                  </a:cubicBezTo>
                  <a:cubicBezTo>
                    <a:pt x="711" y="180"/>
                    <a:pt x="699" y="155"/>
                    <a:pt x="686" y="130"/>
                  </a:cubicBezTo>
                  <a:cubicBezTo>
                    <a:pt x="636" y="68"/>
                    <a:pt x="561" y="18"/>
                    <a:pt x="486" y="5"/>
                  </a:cubicBezTo>
                  <a:cubicBezTo>
                    <a:pt x="468" y="2"/>
                    <a:pt x="450" y="1"/>
                    <a:pt x="4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7" name="Google Shape;3687;p16"/>
            <p:cNvSpPr/>
            <p:nvPr/>
          </p:nvSpPr>
          <p:spPr>
            <a:xfrm>
              <a:off x="1442475" y="2387825"/>
              <a:ext cx="16900" cy="15375"/>
            </a:xfrm>
            <a:custGeom>
              <a:rect b="b" l="l" r="r" t="t"/>
              <a:pathLst>
                <a:path extrusionOk="0" h="615" w="676">
                  <a:moveTo>
                    <a:pt x="351" y="1"/>
                  </a:moveTo>
                  <a:cubicBezTo>
                    <a:pt x="264" y="1"/>
                    <a:pt x="177" y="37"/>
                    <a:pt x="113" y="111"/>
                  </a:cubicBezTo>
                  <a:cubicBezTo>
                    <a:pt x="1" y="248"/>
                    <a:pt x="26" y="436"/>
                    <a:pt x="163" y="548"/>
                  </a:cubicBezTo>
                  <a:cubicBezTo>
                    <a:pt x="219" y="592"/>
                    <a:pt x="287" y="615"/>
                    <a:pt x="355" y="615"/>
                  </a:cubicBezTo>
                  <a:cubicBezTo>
                    <a:pt x="440" y="615"/>
                    <a:pt x="526" y="580"/>
                    <a:pt x="588" y="511"/>
                  </a:cubicBezTo>
                  <a:cubicBezTo>
                    <a:pt x="663" y="411"/>
                    <a:pt x="676" y="298"/>
                    <a:pt x="638" y="198"/>
                  </a:cubicBezTo>
                  <a:cubicBezTo>
                    <a:pt x="588" y="68"/>
                    <a:pt x="470" y="1"/>
                    <a:pt x="3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8" name="Google Shape;3688;p16"/>
            <p:cNvSpPr/>
            <p:nvPr/>
          </p:nvSpPr>
          <p:spPr>
            <a:xfrm>
              <a:off x="1386875" y="2435650"/>
              <a:ext cx="20050" cy="15525"/>
            </a:xfrm>
            <a:custGeom>
              <a:rect b="b" l="l" r="r" t="t"/>
              <a:pathLst>
                <a:path extrusionOk="0" h="621" w="802">
                  <a:moveTo>
                    <a:pt x="347" y="0"/>
                  </a:moveTo>
                  <a:cubicBezTo>
                    <a:pt x="258" y="0"/>
                    <a:pt x="169" y="39"/>
                    <a:pt x="113" y="110"/>
                  </a:cubicBezTo>
                  <a:cubicBezTo>
                    <a:pt x="0" y="247"/>
                    <a:pt x="25" y="435"/>
                    <a:pt x="150" y="547"/>
                  </a:cubicBezTo>
                  <a:cubicBezTo>
                    <a:pt x="197" y="599"/>
                    <a:pt x="252" y="620"/>
                    <a:pt x="307" y="620"/>
                  </a:cubicBezTo>
                  <a:cubicBezTo>
                    <a:pt x="546" y="620"/>
                    <a:pt x="802" y="214"/>
                    <a:pt x="538" y="72"/>
                  </a:cubicBezTo>
                  <a:cubicBezTo>
                    <a:pt x="483" y="23"/>
                    <a:pt x="415" y="0"/>
                    <a:pt x="3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9" name="Google Shape;3689;p16"/>
            <p:cNvSpPr/>
            <p:nvPr/>
          </p:nvSpPr>
          <p:spPr>
            <a:xfrm>
              <a:off x="1471850" y="2424075"/>
              <a:ext cx="17200" cy="15475"/>
            </a:xfrm>
            <a:custGeom>
              <a:rect b="b" l="l" r="r" t="t"/>
              <a:pathLst>
                <a:path extrusionOk="0" h="619" w="688">
                  <a:moveTo>
                    <a:pt x="349" y="1"/>
                  </a:moveTo>
                  <a:cubicBezTo>
                    <a:pt x="311" y="1"/>
                    <a:pt x="274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02" y="539"/>
                    <a:pt x="224" y="618"/>
                    <a:pt x="347" y="618"/>
                  </a:cubicBezTo>
                  <a:cubicBezTo>
                    <a:pt x="382" y="618"/>
                    <a:pt x="417" y="612"/>
                    <a:pt x="450" y="598"/>
                  </a:cubicBezTo>
                  <a:cubicBezTo>
                    <a:pt x="613" y="535"/>
                    <a:pt x="688" y="360"/>
                    <a:pt x="625" y="198"/>
                  </a:cubicBezTo>
                  <a:cubicBezTo>
                    <a:pt x="587" y="74"/>
                    <a:pt x="469" y="1"/>
                    <a:pt x="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0" name="Google Shape;3690;p16"/>
            <p:cNvSpPr/>
            <p:nvPr/>
          </p:nvSpPr>
          <p:spPr>
            <a:xfrm>
              <a:off x="1568550" y="2496175"/>
              <a:ext cx="18750" cy="13825"/>
            </a:xfrm>
            <a:custGeom>
              <a:rect b="b" l="l" r="r" t="t"/>
              <a:pathLst>
                <a:path extrusionOk="0" h="553" w="750">
                  <a:moveTo>
                    <a:pt x="525" y="1"/>
                  </a:moveTo>
                  <a:cubicBezTo>
                    <a:pt x="302" y="1"/>
                    <a:pt x="1" y="313"/>
                    <a:pt x="231" y="488"/>
                  </a:cubicBezTo>
                  <a:cubicBezTo>
                    <a:pt x="290" y="533"/>
                    <a:pt x="356" y="553"/>
                    <a:pt x="420" y="553"/>
                  </a:cubicBezTo>
                  <a:cubicBezTo>
                    <a:pt x="590" y="553"/>
                    <a:pt x="749" y="412"/>
                    <a:pt x="731" y="213"/>
                  </a:cubicBezTo>
                  <a:cubicBezTo>
                    <a:pt x="731" y="188"/>
                    <a:pt x="719" y="163"/>
                    <a:pt x="706" y="138"/>
                  </a:cubicBezTo>
                  <a:cubicBezTo>
                    <a:pt x="674" y="40"/>
                    <a:pt x="604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1" name="Google Shape;3691;p16"/>
            <p:cNvSpPr/>
            <p:nvPr/>
          </p:nvSpPr>
          <p:spPr>
            <a:xfrm>
              <a:off x="1542625" y="2426275"/>
              <a:ext cx="20800" cy="15600"/>
            </a:xfrm>
            <a:custGeom>
              <a:rect b="b" l="l" r="r" t="t"/>
              <a:pathLst>
                <a:path extrusionOk="0" h="624" w="832">
                  <a:moveTo>
                    <a:pt x="409" y="0"/>
                  </a:moveTo>
                  <a:cubicBezTo>
                    <a:pt x="320" y="0"/>
                    <a:pt x="232" y="39"/>
                    <a:pt x="169" y="110"/>
                  </a:cubicBezTo>
                  <a:cubicBezTo>
                    <a:pt x="0" y="326"/>
                    <a:pt x="156" y="624"/>
                    <a:pt x="413" y="624"/>
                  </a:cubicBezTo>
                  <a:cubicBezTo>
                    <a:pt x="423" y="624"/>
                    <a:pt x="433" y="623"/>
                    <a:pt x="444" y="622"/>
                  </a:cubicBezTo>
                  <a:cubicBezTo>
                    <a:pt x="731" y="597"/>
                    <a:pt x="831" y="235"/>
                    <a:pt x="606" y="72"/>
                  </a:cubicBezTo>
                  <a:cubicBezTo>
                    <a:pt x="546" y="23"/>
                    <a:pt x="477" y="0"/>
                    <a:pt x="4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2" name="Google Shape;3692;p16"/>
            <p:cNvSpPr/>
            <p:nvPr/>
          </p:nvSpPr>
          <p:spPr>
            <a:xfrm>
              <a:off x="1537450" y="2464700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55" y="0"/>
                  </a:moveTo>
                  <a:cubicBezTo>
                    <a:pt x="316" y="0"/>
                    <a:pt x="277" y="8"/>
                    <a:pt x="238" y="22"/>
                  </a:cubicBezTo>
                  <a:cubicBezTo>
                    <a:pt x="76" y="85"/>
                    <a:pt x="1" y="260"/>
                    <a:pt x="63" y="422"/>
                  </a:cubicBezTo>
                  <a:cubicBezTo>
                    <a:pt x="112" y="539"/>
                    <a:pt x="228" y="618"/>
                    <a:pt x="354" y="618"/>
                  </a:cubicBezTo>
                  <a:cubicBezTo>
                    <a:pt x="390" y="618"/>
                    <a:pt x="427" y="611"/>
                    <a:pt x="463" y="597"/>
                  </a:cubicBezTo>
                  <a:cubicBezTo>
                    <a:pt x="626" y="535"/>
                    <a:pt x="701" y="347"/>
                    <a:pt x="638" y="197"/>
                  </a:cubicBezTo>
                  <a:cubicBezTo>
                    <a:pt x="591" y="73"/>
                    <a:pt x="478" y="0"/>
                    <a:pt x="3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3" name="Google Shape;3693;p16"/>
            <p:cNvSpPr/>
            <p:nvPr/>
          </p:nvSpPr>
          <p:spPr>
            <a:xfrm>
              <a:off x="1517775" y="2351975"/>
              <a:ext cx="16750" cy="14950"/>
            </a:xfrm>
            <a:custGeom>
              <a:rect b="b" l="l" r="r" t="t"/>
              <a:pathLst>
                <a:path extrusionOk="0" h="598" w="670">
                  <a:moveTo>
                    <a:pt x="324" y="1"/>
                  </a:moveTo>
                  <a:cubicBezTo>
                    <a:pt x="183" y="1"/>
                    <a:pt x="44" y="96"/>
                    <a:pt x="13" y="258"/>
                  </a:cubicBezTo>
                  <a:cubicBezTo>
                    <a:pt x="1" y="332"/>
                    <a:pt x="13" y="420"/>
                    <a:pt x="63" y="482"/>
                  </a:cubicBezTo>
                  <a:cubicBezTo>
                    <a:pt x="132" y="563"/>
                    <a:pt x="219" y="598"/>
                    <a:pt x="303" y="598"/>
                  </a:cubicBezTo>
                  <a:cubicBezTo>
                    <a:pt x="493" y="598"/>
                    <a:pt x="670" y="420"/>
                    <a:pt x="600" y="195"/>
                  </a:cubicBezTo>
                  <a:cubicBezTo>
                    <a:pt x="588" y="170"/>
                    <a:pt x="575" y="145"/>
                    <a:pt x="563" y="120"/>
                  </a:cubicBezTo>
                  <a:cubicBezTo>
                    <a:pt x="500" y="38"/>
                    <a:pt x="412" y="1"/>
                    <a:pt x="3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4" name="Google Shape;3694;p16"/>
            <p:cNvSpPr/>
            <p:nvPr/>
          </p:nvSpPr>
          <p:spPr>
            <a:xfrm>
              <a:off x="1503100" y="2401275"/>
              <a:ext cx="17200" cy="15325"/>
            </a:xfrm>
            <a:custGeom>
              <a:rect b="b" l="l" r="r" t="t"/>
              <a:pathLst>
                <a:path extrusionOk="0" h="613" w="688">
                  <a:moveTo>
                    <a:pt x="347" y="1"/>
                  </a:moveTo>
                  <a:cubicBezTo>
                    <a:pt x="310" y="1"/>
                    <a:pt x="273" y="8"/>
                    <a:pt x="238" y="23"/>
                  </a:cubicBezTo>
                  <a:cubicBezTo>
                    <a:pt x="75" y="85"/>
                    <a:pt x="0" y="260"/>
                    <a:pt x="50" y="422"/>
                  </a:cubicBezTo>
                  <a:cubicBezTo>
                    <a:pt x="100" y="541"/>
                    <a:pt x="227" y="613"/>
                    <a:pt x="353" y="613"/>
                  </a:cubicBezTo>
                  <a:cubicBezTo>
                    <a:pt x="386" y="613"/>
                    <a:pt x="419" y="608"/>
                    <a:pt x="450" y="597"/>
                  </a:cubicBezTo>
                  <a:cubicBezTo>
                    <a:pt x="613" y="535"/>
                    <a:pt x="688" y="347"/>
                    <a:pt x="625" y="198"/>
                  </a:cubicBezTo>
                  <a:cubicBezTo>
                    <a:pt x="577" y="74"/>
                    <a:pt x="464" y="1"/>
                    <a:pt x="3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5" name="Google Shape;3695;p16"/>
            <p:cNvSpPr/>
            <p:nvPr/>
          </p:nvSpPr>
          <p:spPr>
            <a:xfrm>
              <a:off x="1373125" y="2566750"/>
              <a:ext cx="19000" cy="15725"/>
            </a:xfrm>
            <a:custGeom>
              <a:rect b="b" l="l" r="r" t="t"/>
              <a:pathLst>
                <a:path extrusionOk="0" h="629" w="760">
                  <a:moveTo>
                    <a:pt x="383" y="0"/>
                  </a:moveTo>
                  <a:cubicBezTo>
                    <a:pt x="282" y="0"/>
                    <a:pt x="183" y="50"/>
                    <a:pt x="126" y="152"/>
                  </a:cubicBezTo>
                  <a:cubicBezTo>
                    <a:pt x="1" y="339"/>
                    <a:pt x="126" y="589"/>
                    <a:pt x="350" y="627"/>
                  </a:cubicBezTo>
                  <a:cubicBezTo>
                    <a:pt x="363" y="628"/>
                    <a:pt x="375" y="629"/>
                    <a:pt x="387" y="629"/>
                  </a:cubicBezTo>
                  <a:cubicBezTo>
                    <a:pt x="605" y="629"/>
                    <a:pt x="759" y="415"/>
                    <a:pt x="688" y="202"/>
                  </a:cubicBezTo>
                  <a:cubicBezTo>
                    <a:pt x="675" y="177"/>
                    <a:pt x="663" y="152"/>
                    <a:pt x="650" y="139"/>
                  </a:cubicBezTo>
                  <a:cubicBezTo>
                    <a:pt x="583" y="47"/>
                    <a:pt x="482" y="0"/>
                    <a:pt x="3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6" name="Google Shape;3696;p16"/>
            <p:cNvSpPr/>
            <p:nvPr/>
          </p:nvSpPr>
          <p:spPr>
            <a:xfrm>
              <a:off x="1378875" y="2526975"/>
              <a:ext cx="18650" cy="13875"/>
            </a:xfrm>
            <a:custGeom>
              <a:rect b="b" l="l" r="r" t="t"/>
              <a:pathLst>
                <a:path extrusionOk="0" h="555" w="746">
                  <a:moveTo>
                    <a:pt x="532" y="1"/>
                  </a:moveTo>
                  <a:cubicBezTo>
                    <a:pt x="308" y="1"/>
                    <a:pt x="0" y="316"/>
                    <a:pt x="233" y="493"/>
                  </a:cubicBezTo>
                  <a:cubicBezTo>
                    <a:pt x="290" y="535"/>
                    <a:pt x="356" y="555"/>
                    <a:pt x="422" y="555"/>
                  </a:cubicBezTo>
                  <a:cubicBezTo>
                    <a:pt x="514" y="555"/>
                    <a:pt x="605" y="516"/>
                    <a:pt x="670" y="443"/>
                  </a:cubicBezTo>
                  <a:cubicBezTo>
                    <a:pt x="720" y="381"/>
                    <a:pt x="745" y="293"/>
                    <a:pt x="733" y="218"/>
                  </a:cubicBezTo>
                  <a:cubicBezTo>
                    <a:pt x="733" y="181"/>
                    <a:pt x="720" y="156"/>
                    <a:pt x="708" y="131"/>
                  </a:cubicBezTo>
                  <a:cubicBezTo>
                    <a:pt x="676" y="38"/>
                    <a:pt x="609" y="1"/>
                    <a:pt x="5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7" name="Google Shape;3697;p16"/>
            <p:cNvSpPr/>
            <p:nvPr/>
          </p:nvSpPr>
          <p:spPr>
            <a:xfrm>
              <a:off x="1345325" y="2502800"/>
              <a:ext cx="18950" cy="15675"/>
            </a:xfrm>
            <a:custGeom>
              <a:rect b="b" l="l" r="r" t="t"/>
              <a:pathLst>
                <a:path extrusionOk="0" h="627" w="758">
                  <a:moveTo>
                    <a:pt x="385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25" y="598"/>
                    <a:pt x="350" y="623"/>
                  </a:cubicBezTo>
                  <a:cubicBezTo>
                    <a:pt x="367" y="626"/>
                    <a:pt x="383" y="627"/>
                    <a:pt x="400" y="627"/>
                  </a:cubicBezTo>
                  <a:cubicBezTo>
                    <a:pt x="602" y="627"/>
                    <a:pt x="757" y="419"/>
                    <a:pt x="688" y="210"/>
                  </a:cubicBezTo>
                  <a:cubicBezTo>
                    <a:pt x="675" y="185"/>
                    <a:pt x="663" y="160"/>
                    <a:pt x="638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8" name="Google Shape;3698;p16"/>
            <p:cNvSpPr/>
            <p:nvPr/>
          </p:nvSpPr>
          <p:spPr>
            <a:xfrm>
              <a:off x="1319875" y="2432775"/>
              <a:ext cx="18750" cy="13800"/>
            </a:xfrm>
            <a:custGeom>
              <a:rect b="b" l="l" r="r" t="t"/>
              <a:pathLst>
                <a:path extrusionOk="0" h="552" w="750">
                  <a:moveTo>
                    <a:pt x="525" y="0"/>
                  </a:moveTo>
                  <a:cubicBezTo>
                    <a:pt x="301" y="0"/>
                    <a:pt x="0" y="312"/>
                    <a:pt x="231" y="487"/>
                  </a:cubicBezTo>
                  <a:cubicBezTo>
                    <a:pt x="289" y="532"/>
                    <a:pt x="355" y="552"/>
                    <a:pt x="420" y="552"/>
                  </a:cubicBezTo>
                  <a:cubicBezTo>
                    <a:pt x="590" y="552"/>
                    <a:pt x="749" y="412"/>
                    <a:pt x="731" y="212"/>
                  </a:cubicBezTo>
                  <a:cubicBezTo>
                    <a:pt x="731" y="187"/>
                    <a:pt x="718" y="162"/>
                    <a:pt x="706" y="137"/>
                  </a:cubicBezTo>
                  <a:cubicBezTo>
                    <a:pt x="673" y="39"/>
                    <a:pt x="604" y="0"/>
                    <a:pt x="5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9" name="Google Shape;3699;p16"/>
            <p:cNvSpPr/>
            <p:nvPr/>
          </p:nvSpPr>
          <p:spPr>
            <a:xfrm>
              <a:off x="1350025" y="2461200"/>
              <a:ext cx="18650" cy="15675"/>
            </a:xfrm>
            <a:custGeom>
              <a:rect b="b" l="l" r="r" t="t"/>
              <a:pathLst>
                <a:path extrusionOk="0" h="627" w="746">
                  <a:moveTo>
                    <a:pt x="365" y="1"/>
                  </a:moveTo>
                  <a:cubicBezTo>
                    <a:pt x="74" y="1"/>
                    <a:pt x="1" y="625"/>
                    <a:pt x="337" y="625"/>
                  </a:cubicBezTo>
                  <a:cubicBezTo>
                    <a:pt x="349" y="626"/>
                    <a:pt x="361" y="627"/>
                    <a:pt x="373" y="627"/>
                  </a:cubicBezTo>
                  <a:cubicBezTo>
                    <a:pt x="592" y="627"/>
                    <a:pt x="746" y="414"/>
                    <a:pt x="675" y="212"/>
                  </a:cubicBezTo>
                  <a:cubicBezTo>
                    <a:pt x="662" y="187"/>
                    <a:pt x="650" y="162"/>
                    <a:pt x="637" y="137"/>
                  </a:cubicBezTo>
                  <a:cubicBezTo>
                    <a:pt x="587" y="75"/>
                    <a:pt x="512" y="25"/>
                    <a:pt x="437" y="12"/>
                  </a:cubicBezTo>
                  <a:cubicBezTo>
                    <a:pt x="412" y="4"/>
                    <a:pt x="388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0" name="Google Shape;3700;p16"/>
            <p:cNvSpPr/>
            <p:nvPr/>
          </p:nvSpPr>
          <p:spPr>
            <a:xfrm>
              <a:off x="1503725" y="2443650"/>
              <a:ext cx="18975" cy="15725"/>
            </a:xfrm>
            <a:custGeom>
              <a:rect b="b" l="l" r="r" t="t"/>
              <a:pathLst>
                <a:path extrusionOk="0" h="629" w="759">
                  <a:moveTo>
                    <a:pt x="380" y="1"/>
                  </a:moveTo>
                  <a:cubicBezTo>
                    <a:pt x="278" y="1"/>
                    <a:pt x="176" y="50"/>
                    <a:pt x="113" y="152"/>
                  </a:cubicBezTo>
                  <a:cubicBezTo>
                    <a:pt x="0" y="340"/>
                    <a:pt x="125" y="589"/>
                    <a:pt x="350" y="627"/>
                  </a:cubicBezTo>
                  <a:cubicBezTo>
                    <a:pt x="362" y="628"/>
                    <a:pt x="373" y="629"/>
                    <a:pt x="384" y="629"/>
                  </a:cubicBezTo>
                  <a:cubicBezTo>
                    <a:pt x="594" y="629"/>
                    <a:pt x="758" y="415"/>
                    <a:pt x="675" y="202"/>
                  </a:cubicBezTo>
                  <a:cubicBezTo>
                    <a:pt x="675" y="177"/>
                    <a:pt x="663" y="152"/>
                    <a:pt x="638" y="140"/>
                  </a:cubicBezTo>
                  <a:cubicBezTo>
                    <a:pt x="576" y="47"/>
                    <a:pt x="478" y="1"/>
                    <a:pt x="3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1" name="Google Shape;3701;p16"/>
            <p:cNvSpPr/>
            <p:nvPr/>
          </p:nvSpPr>
          <p:spPr>
            <a:xfrm>
              <a:off x="1432800" y="2428650"/>
              <a:ext cx="18975" cy="15750"/>
            </a:xfrm>
            <a:custGeom>
              <a:rect b="b" l="l" r="r" t="t"/>
              <a:pathLst>
                <a:path extrusionOk="0" h="630" w="759">
                  <a:moveTo>
                    <a:pt x="380" y="1"/>
                  </a:moveTo>
                  <a:cubicBezTo>
                    <a:pt x="279" y="1"/>
                    <a:pt x="176" y="51"/>
                    <a:pt x="113" y="152"/>
                  </a:cubicBezTo>
                  <a:cubicBezTo>
                    <a:pt x="0" y="340"/>
                    <a:pt x="113" y="602"/>
                    <a:pt x="350" y="627"/>
                  </a:cubicBezTo>
                  <a:cubicBezTo>
                    <a:pt x="362" y="628"/>
                    <a:pt x="373" y="629"/>
                    <a:pt x="385" y="629"/>
                  </a:cubicBezTo>
                  <a:cubicBezTo>
                    <a:pt x="594" y="629"/>
                    <a:pt x="758" y="416"/>
                    <a:pt x="675" y="215"/>
                  </a:cubicBezTo>
                  <a:cubicBezTo>
                    <a:pt x="663" y="190"/>
                    <a:pt x="650" y="165"/>
                    <a:pt x="638" y="140"/>
                  </a:cubicBezTo>
                  <a:cubicBezTo>
                    <a:pt x="576" y="48"/>
                    <a:pt x="479" y="1"/>
                    <a:pt x="3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2" name="Google Shape;3702;p16"/>
            <p:cNvSpPr/>
            <p:nvPr/>
          </p:nvSpPr>
          <p:spPr>
            <a:xfrm>
              <a:off x="1453725" y="2502525"/>
              <a:ext cx="18450" cy="15675"/>
            </a:xfrm>
            <a:custGeom>
              <a:rect b="b" l="l" r="r" t="t"/>
              <a:pathLst>
                <a:path extrusionOk="0" h="627" w="738">
                  <a:moveTo>
                    <a:pt x="331" y="0"/>
                  </a:moveTo>
                  <a:cubicBezTo>
                    <a:pt x="189" y="0"/>
                    <a:pt x="49" y="103"/>
                    <a:pt x="26" y="271"/>
                  </a:cubicBezTo>
                  <a:cubicBezTo>
                    <a:pt x="1" y="434"/>
                    <a:pt x="113" y="596"/>
                    <a:pt x="276" y="621"/>
                  </a:cubicBezTo>
                  <a:cubicBezTo>
                    <a:pt x="296" y="625"/>
                    <a:pt x="315" y="627"/>
                    <a:pt x="334" y="627"/>
                  </a:cubicBezTo>
                  <a:cubicBezTo>
                    <a:pt x="578" y="627"/>
                    <a:pt x="738" y="343"/>
                    <a:pt x="576" y="134"/>
                  </a:cubicBezTo>
                  <a:cubicBezTo>
                    <a:pt x="513" y="42"/>
                    <a:pt x="421" y="0"/>
                    <a:pt x="3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3" name="Google Shape;3703;p16"/>
            <p:cNvSpPr/>
            <p:nvPr/>
          </p:nvSpPr>
          <p:spPr>
            <a:xfrm>
              <a:off x="1387000" y="2484175"/>
              <a:ext cx="17900" cy="14075"/>
            </a:xfrm>
            <a:custGeom>
              <a:rect b="b" l="l" r="r" t="t"/>
              <a:pathLst>
                <a:path extrusionOk="0" h="563" w="716">
                  <a:moveTo>
                    <a:pt x="395" y="0"/>
                  </a:moveTo>
                  <a:cubicBezTo>
                    <a:pt x="188" y="0"/>
                    <a:pt x="0" y="225"/>
                    <a:pt x="120" y="456"/>
                  </a:cubicBezTo>
                  <a:cubicBezTo>
                    <a:pt x="184" y="531"/>
                    <a:pt x="266" y="563"/>
                    <a:pt x="346" y="563"/>
                  </a:cubicBezTo>
                  <a:cubicBezTo>
                    <a:pt x="534" y="563"/>
                    <a:pt x="715" y="387"/>
                    <a:pt x="645" y="168"/>
                  </a:cubicBezTo>
                  <a:cubicBezTo>
                    <a:pt x="645" y="131"/>
                    <a:pt x="633" y="118"/>
                    <a:pt x="608" y="93"/>
                  </a:cubicBezTo>
                  <a:cubicBezTo>
                    <a:pt x="543" y="28"/>
                    <a:pt x="467" y="0"/>
                    <a:pt x="3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4" name="Google Shape;3704;p16"/>
            <p:cNvSpPr/>
            <p:nvPr/>
          </p:nvSpPr>
          <p:spPr>
            <a:xfrm>
              <a:off x="1355775" y="2412150"/>
              <a:ext cx="19625" cy="15850"/>
            </a:xfrm>
            <a:custGeom>
              <a:rect b="b" l="l" r="r" t="t"/>
              <a:pathLst>
                <a:path extrusionOk="0" h="634" w="785">
                  <a:moveTo>
                    <a:pt x="411" y="1"/>
                  </a:moveTo>
                  <a:cubicBezTo>
                    <a:pt x="202" y="1"/>
                    <a:pt x="1" y="225"/>
                    <a:pt x="132" y="462"/>
                  </a:cubicBezTo>
                  <a:cubicBezTo>
                    <a:pt x="197" y="582"/>
                    <a:pt x="299" y="633"/>
                    <a:pt x="400" y="633"/>
                  </a:cubicBezTo>
                  <a:cubicBezTo>
                    <a:pt x="595" y="633"/>
                    <a:pt x="785" y="446"/>
                    <a:pt x="695" y="200"/>
                  </a:cubicBezTo>
                  <a:cubicBezTo>
                    <a:pt x="682" y="175"/>
                    <a:pt x="670" y="150"/>
                    <a:pt x="657" y="137"/>
                  </a:cubicBezTo>
                  <a:cubicBezTo>
                    <a:pt x="590" y="41"/>
                    <a:pt x="500" y="1"/>
                    <a:pt x="4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5" name="Google Shape;3705;p16"/>
            <p:cNvSpPr/>
            <p:nvPr/>
          </p:nvSpPr>
          <p:spPr>
            <a:xfrm>
              <a:off x="1411875" y="2551850"/>
              <a:ext cx="17100" cy="15700"/>
            </a:xfrm>
            <a:custGeom>
              <a:rect b="b" l="l" r="r" t="t"/>
              <a:pathLst>
                <a:path extrusionOk="0" h="628" w="684">
                  <a:moveTo>
                    <a:pt x="320" y="1"/>
                  </a:moveTo>
                  <a:cubicBezTo>
                    <a:pt x="179" y="1"/>
                    <a:pt x="39" y="91"/>
                    <a:pt x="13" y="273"/>
                  </a:cubicBezTo>
                  <a:cubicBezTo>
                    <a:pt x="0" y="348"/>
                    <a:pt x="25" y="435"/>
                    <a:pt x="75" y="498"/>
                  </a:cubicBezTo>
                  <a:cubicBezTo>
                    <a:pt x="141" y="588"/>
                    <a:pt x="232" y="627"/>
                    <a:pt x="321" y="627"/>
                  </a:cubicBezTo>
                  <a:cubicBezTo>
                    <a:pt x="505" y="627"/>
                    <a:pt x="684" y="462"/>
                    <a:pt x="625" y="235"/>
                  </a:cubicBezTo>
                  <a:cubicBezTo>
                    <a:pt x="583" y="79"/>
                    <a:pt x="451" y="1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6" name="Google Shape;3706;p16"/>
            <p:cNvSpPr/>
            <p:nvPr/>
          </p:nvSpPr>
          <p:spPr>
            <a:xfrm>
              <a:off x="1475925" y="2367550"/>
              <a:ext cx="18450" cy="15700"/>
            </a:xfrm>
            <a:custGeom>
              <a:rect b="b" l="l" r="r" t="t"/>
              <a:pathLst>
                <a:path extrusionOk="0" h="628" w="738">
                  <a:moveTo>
                    <a:pt x="326" y="1"/>
                  </a:moveTo>
                  <a:cubicBezTo>
                    <a:pt x="180" y="1"/>
                    <a:pt x="35" y="104"/>
                    <a:pt x="13" y="272"/>
                  </a:cubicBezTo>
                  <a:cubicBezTo>
                    <a:pt x="0" y="347"/>
                    <a:pt x="25" y="434"/>
                    <a:pt x="75" y="497"/>
                  </a:cubicBezTo>
                  <a:cubicBezTo>
                    <a:pt x="125" y="559"/>
                    <a:pt x="200" y="609"/>
                    <a:pt x="275" y="622"/>
                  </a:cubicBezTo>
                  <a:cubicBezTo>
                    <a:pt x="295" y="625"/>
                    <a:pt x="314" y="627"/>
                    <a:pt x="333" y="627"/>
                  </a:cubicBezTo>
                  <a:cubicBezTo>
                    <a:pt x="577" y="627"/>
                    <a:pt x="737" y="343"/>
                    <a:pt x="575" y="134"/>
                  </a:cubicBezTo>
                  <a:cubicBezTo>
                    <a:pt x="512" y="42"/>
                    <a:pt x="419" y="1"/>
                    <a:pt x="3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7" name="Google Shape;3707;p16"/>
            <p:cNvSpPr/>
            <p:nvPr/>
          </p:nvSpPr>
          <p:spPr>
            <a:xfrm>
              <a:off x="1545900" y="2384525"/>
              <a:ext cx="15650" cy="14100"/>
            </a:xfrm>
            <a:custGeom>
              <a:rect b="b" l="l" r="r" t="t"/>
              <a:pathLst>
                <a:path extrusionOk="0" h="564" w="626">
                  <a:moveTo>
                    <a:pt x="308" y="0"/>
                  </a:moveTo>
                  <a:cubicBezTo>
                    <a:pt x="185" y="0"/>
                    <a:pt x="62" y="69"/>
                    <a:pt x="13" y="218"/>
                  </a:cubicBezTo>
                  <a:cubicBezTo>
                    <a:pt x="0" y="293"/>
                    <a:pt x="25" y="368"/>
                    <a:pt x="75" y="443"/>
                  </a:cubicBezTo>
                  <a:cubicBezTo>
                    <a:pt x="135" y="525"/>
                    <a:pt x="224" y="564"/>
                    <a:pt x="314" y="564"/>
                  </a:cubicBezTo>
                  <a:cubicBezTo>
                    <a:pt x="429" y="564"/>
                    <a:pt x="544" y="500"/>
                    <a:pt x="600" y="380"/>
                  </a:cubicBezTo>
                  <a:cubicBezTo>
                    <a:pt x="613" y="355"/>
                    <a:pt x="613" y="330"/>
                    <a:pt x="625" y="305"/>
                  </a:cubicBezTo>
                  <a:cubicBezTo>
                    <a:pt x="618" y="110"/>
                    <a:pt x="463" y="0"/>
                    <a:pt x="3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8" name="Google Shape;3708;p16"/>
            <p:cNvSpPr/>
            <p:nvPr/>
          </p:nvSpPr>
          <p:spPr>
            <a:xfrm>
              <a:off x="1576200" y="2459625"/>
              <a:ext cx="19700" cy="15675"/>
            </a:xfrm>
            <a:custGeom>
              <a:rect b="b" l="l" r="r" t="t"/>
              <a:pathLst>
                <a:path extrusionOk="0" h="627" w="788">
                  <a:moveTo>
                    <a:pt x="413" y="0"/>
                  </a:moveTo>
                  <a:cubicBezTo>
                    <a:pt x="150" y="0"/>
                    <a:pt x="0" y="288"/>
                    <a:pt x="138" y="488"/>
                  </a:cubicBezTo>
                  <a:cubicBezTo>
                    <a:pt x="206" y="580"/>
                    <a:pt x="306" y="627"/>
                    <a:pt x="405" y="627"/>
                  </a:cubicBezTo>
                  <a:cubicBezTo>
                    <a:pt x="507" y="627"/>
                    <a:pt x="606" y="577"/>
                    <a:pt x="663" y="475"/>
                  </a:cubicBezTo>
                  <a:cubicBezTo>
                    <a:pt x="788" y="288"/>
                    <a:pt x="663" y="38"/>
                    <a:pt x="4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9" name="Google Shape;3709;p16"/>
            <p:cNvSpPr/>
            <p:nvPr/>
          </p:nvSpPr>
          <p:spPr>
            <a:xfrm>
              <a:off x="1535275" y="2507200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54" y="0"/>
                  </a:moveTo>
                  <a:cubicBezTo>
                    <a:pt x="316" y="0"/>
                    <a:pt x="276" y="7"/>
                    <a:pt x="238" y="22"/>
                  </a:cubicBezTo>
                  <a:cubicBezTo>
                    <a:pt x="75" y="84"/>
                    <a:pt x="0" y="259"/>
                    <a:pt x="63" y="422"/>
                  </a:cubicBezTo>
                  <a:cubicBezTo>
                    <a:pt x="111" y="538"/>
                    <a:pt x="228" y="617"/>
                    <a:pt x="354" y="617"/>
                  </a:cubicBezTo>
                  <a:cubicBezTo>
                    <a:pt x="390" y="617"/>
                    <a:pt x="427" y="611"/>
                    <a:pt x="463" y="597"/>
                  </a:cubicBezTo>
                  <a:cubicBezTo>
                    <a:pt x="613" y="534"/>
                    <a:pt x="700" y="359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0" name="Google Shape;3710;p16"/>
            <p:cNvSpPr/>
            <p:nvPr/>
          </p:nvSpPr>
          <p:spPr>
            <a:xfrm>
              <a:off x="1403750" y="2598375"/>
              <a:ext cx="19150" cy="14475"/>
            </a:xfrm>
            <a:custGeom>
              <a:rect b="b" l="l" r="r" t="t"/>
              <a:pathLst>
                <a:path extrusionOk="0" h="579" w="766">
                  <a:moveTo>
                    <a:pt x="367" y="0"/>
                  </a:moveTo>
                  <a:cubicBezTo>
                    <a:pt x="175" y="0"/>
                    <a:pt x="1" y="188"/>
                    <a:pt x="75" y="411"/>
                  </a:cubicBezTo>
                  <a:cubicBezTo>
                    <a:pt x="96" y="530"/>
                    <a:pt x="189" y="578"/>
                    <a:pt x="296" y="578"/>
                  </a:cubicBezTo>
                  <a:cubicBezTo>
                    <a:pt x="504" y="578"/>
                    <a:pt x="766" y="393"/>
                    <a:pt x="650" y="186"/>
                  </a:cubicBezTo>
                  <a:cubicBezTo>
                    <a:pt x="625" y="149"/>
                    <a:pt x="600" y="99"/>
                    <a:pt x="563" y="74"/>
                  </a:cubicBezTo>
                  <a:cubicBezTo>
                    <a:pt x="502" y="23"/>
                    <a:pt x="433" y="0"/>
                    <a:pt x="3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1" name="Google Shape;3711;p16"/>
            <p:cNvSpPr/>
            <p:nvPr/>
          </p:nvSpPr>
          <p:spPr>
            <a:xfrm>
              <a:off x="1522875" y="2541425"/>
              <a:ext cx="19300" cy="15575"/>
            </a:xfrm>
            <a:custGeom>
              <a:rect b="b" l="l" r="r" t="t"/>
              <a:pathLst>
                <a:path extrusionOk="0" h="623" w="772">
                  <a:moveTo>
                    <a:pt x="364" y="1"/>
                  </a:moveTo>
                  <a:cubicBezTo>
                    <a:pt x="155" y="1"/>
                    <a:pt x="1" y="225"/>
                    <a:pt x="84" y="427"/>
                  </a:cubicBezTo>
                  <a:cubicBezTo>
                    <a:pt x="138" y="556"/>
                    <a:pt x="258" y="622"/>
                    <a:pt x="379" y="622"/>
                  </a:cubicBezTo>
                  <a:cubicBezTo>
                    <a:pt x="481" y="622"/>
                    <a:pt x="583" y="575"/>
                    <a:pt x="646" y="477"/>
                  </a:cubicBezTo>
                  <a:cubicBezTo>
                    <a:pt x="771" y="278"/>
                    <a:pt x="634" y="15"/>
                    <a:pt x="396" y="3"/>
                  </a:cubicBezTo>
                  <a:cubicBezTo>
                    <a:pt x="385" y="1"/>
                    <a:pt x="375" y="1"/>
                    <a:pt x="3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2" name="Google Shape;3712;p16"/>
            <p:cNvSpPr/>
            <p:nvPr/>
          </p:nvSpPr>
          <p:spPr>
            <a:xfrm>
              <a:off x="1367500" y="2378550"/>
              <a:ext cx="16200" cy="15675"/>
            </a:xfrm>
            <a:custGeom>
              <a:rect b="b" l="l" r="r" t="t"/>
              <a:pathLst>
                <a:path extrusionOk="0" h="627" w="648">
                  <a:moveTo>
                    <a:pt x="308" y="1"/>
                  </a:moveTo>
                  <a:cubicBezTo>
                    <a:pt x="163" y="1"/>
                    <a:pt x="19" y="94"/>
                    <a:pt x="1" y="282"/>
                  </a:cubicBezTo>
                  <a:cubicBezTo>
                    <a:pt x="1" y="332"/>
                    <a:pt x="1" y="382"/>
                    <a:pt x="13" y="419"/>
                  </a:cubicBezTo>
                  <a:cubicBezTo>
                    <a:pt x="70" y="563"/>
                    <a:pt x="189" y="626"/>
                    <a:pt x="308" y="626"/>
                  </a:cubicBezTo>
                  <a:cubicBezTo>
                    <a:pt x="479" y="626"/>
                    <a:pt x="648" y="495"/>
                    <a:pt x="625" y="282"/>
                  </a:cubicBezTo>
                  <a:cubicBezTo>
                    <a:pt x="600" y="94"/>
                    <a:pt x="454" y="1"/>
                    <a:pt x="3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3" name="Google Shape;3713;p16"/>
            <p:cNvSpPr/>
            <p:nvPr/>
          </p:nvSpPr>
          <p:spPr>
            <a:xfrm>
              <a:off x="1487150" y="2332075"/>
              <a:ext cx="16400" cy="15575"/>
            </a:xfrm>
            <a:custGeom>
              <a:rect b="b" l="l" r="r" t="t"/>
              <a:pathLst>
                <a:path extrusionOk="0" h="623" w="656">
                  <a:moveTo>
                    <a:pt x="316" y="1"/>
                  </a:moveTo>
                  <a:cubicBezTo>
                    <a:pt x="168" y="1"/>
                    <a:pt x="20" y="94"/>
                    <a:pt x="1" y="279"/>
                  </a:cubicBezTo>
                  <a:cubicBezTo>
                    <a:pt x="1" y="329"/>
                    <a:pt x="1" y="379"/>
                    <a:pt x="26" y="416"/>
                  </a:cubicBezTo>
                  <a:cubicBezTo>
                    <a:pt x="77" y="559"/>
                    <a:pt x="194" y="623"/>
                    <a:pt x="312" y="623"/>
                  </a:cubicBezTo>
                  <a:cubicBezTo>
                    <a:pt x="483" y="623"/>
                    <a:pt x="655" y="488"/>
                    <a:pt x="626" y="266"/>
                  </a:cubicBezTo>
                  <a:cubicBezTo>
                    <a:pt x="601" y="88"/>
                    <a:pt x="459" y="1"/>
                    <a:pt x="3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4" name="Google Shape;3714;p16"/>
            <p:cNvSpPr/>
            <p:nvPr/>
          </p:nvSpPr>
          <p:spPr>
            <a:xfrm>
              <a:off x="1405625" y="2359050"/>
              <a:ext cx="16575" cy="14775"/>
            </a:xfrm>
            <a:custGeom>
              <a:rect b="b" l="l" r="r" t="t"/>
              <a:pathLst>
                <a:path extrusionOk="0" h="591" w="663">
                  <a:moveTo>
                    <a:pt x="380" y="0"/>
                  </a:moveTo>
                  <a:cubicBezTo>
                    <a:pt x="182" y="0"/>
                    <a:pt x="1" y="202"/>
                    <a:pt x="100" y="437"/>
                  </a:cubicBezTo>
                  <a:cubicBezTo>
                    <a:pt x="138" y="512"/>
                    <a:pt x="213" y="562"/>
                    <a:pt x="300" y="587"/>
                  </a:cubicBezTo>
                  <a:cubicBezTo>
                    <a:pt x="315" y="589"/>
                    <a:pt x="330" y="590"/>
                    <a:pt x="345" y="590"/>
                  </a:cubicBezTo>
                  <a:cubicBezTo>
                    <a:pt x="500" y="590"/>
                    <a:pt x="628" y="473"/>
                    <a:pt x="663" y="324"/>
                  </a:cubicBezTo>
                  <a:cubicBezTo>
                    <a:pt x="663" y="287"/>
                    <a:pt x="663" y="249"/>
                    <a:pt x="663" y="212"/>
                  </a:cubicBezTo>
                  <a:cubicBezTo>
                    <a:pt x="650" y="199"/>
                    <a:pt x="650" y="187"/>
                    <a:pt x="650" y="162"/>
                  </a:cubicBezTo>
                  <a:cubicBezTo>
                    <a:pt x="638" y="137"/>
                    <a:pt x="625" y="112"/>
                    <a:pt x="600" y="99"/>
                  </a:cubicBezTo>
                  <a:cubicBezTo>
                    <a:pt x="534" y="30"/>
                    <a:pt x="456" y="0"/>
                    <a:pt x="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5" name="Google Shape;3715;p16"/>
            <p:cNvSpPr/>
            <p:nvPr/>
          </p:nvSpPr>
          <p:spPr>
            <a:xfrm>
              <a:off x="1369700" y="2606800"/>
              <a:ext cx="18750" cy="15750"/>
            </a:xfrm>
            <a:custGeom>
              <a:rect b="b" l="l" r="r" t="t"/>
              <a:pathLst>
                <a:path extrusionOk="0" h="630" w="750">
                  <a:moveTo>
                    <a:pt x="385" y="0"/>
                  </a:moveTo>
                  <a:cubicBezTo>
                    <a:pt x="293" y="0"/>
                    <a:pt x="201" y="40"/>
                    <a:pt x="138" y="124"/>
                  </a:cubicBezTo>
                  <a:cubicBezTo>
                    <a:pt x="0" y="324"/>
                    <a:pt x="125" y="612"/>
                    <a:pt x="375" y="624"/>
                  </a:cubicBezTo>
                  <a:cubicBezTo>
                    <a:pt x="390" y="628"/>
                    <a:pt x="404" y="629"/>
                    <a:pt x="419" y="629"/>
                  </a:cubicBezTo>
                  <a:cubicBezTo>
                    <a:pt x="454" y="629"/>
                    <a:pt x="490" y="621"/>
                    <a:pt x="525" y="612"/>
                  </a:cubicBezTo>
                  <a:cubicBezTo>
                    <a:pt x="675" y="549"/>
                    <a:pt x="750" y="374"/>
                    <a:pt x="700" y="212"/>
                  </a:cubicBezTo>
                  <a:lnTo>
                    <a:pt x="687" y="212"/>
                  </a:lnTo>
                  <a:cubicBezTo>
                    <a:pt x="637" y="75"/>
                    <a:pt x="511" y="0"/>
                    <a:pt x="3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6" name="Google Shape;3716;p16"/>
            <p:cNvSpPr/>
            <p:nvPr/>
          </p:nvSpPr>
          <p:spPr>
            <a:xfrm>
              <a:off x="1622125" y="2344450"/>
              <a:ext cx="16500" cy="15275"/>
            </a:xfrm>
            <a:custGeom>
              <a:rect b="b" l="l" r="r" t="t"/>
              <a:pathLst>
                <a:path extrusionOk="0" h="611" w="660">
                  <a:moveTo>
                    <a:pt x="345" y="0"/>
                  </a:moveTo>
                  <a:cubicBezTo>
                    <a:pt x="254" y="0"/>
                    <a:pt x="165" y="42"/>
                    <a:pt x="100" y="121"/>
                  </a:cubicBezTo>
                  <a:cubicBezTo>
                    <a:pt x="0" y="246"/>
                    <a:pt x="13" y="446"/>
                    <a:pt x="150" y="546"/>
                  </a:cubicBezTo>
                  <a:cubicBezTo>
                    <a:pt x="209" y="591"/>
                    <a:pt x="274" y="611"/>
                    <a:pt x="337" y="611"/>
                  </a:cubicBezTo>
                  <a:cubicBezTo>
                    <a:pt x="504" y="611"/>
                    <a:pt x="659" y="470"/>
                    <a:pt x="650" y="271"/>
                  </a:cubicBezTo>
                  <a:cubicBezTo>
                    <a:pt x="650" y="246"/>
                    <a:pt x="638" y="221"/>
                    <a:pt x="625" y="196"/>
                  </a:cubicBezTo>
                  <a:cubicBezTo>
                    <a:pt x="613" y="146"/>
                    <a:pt x="575" y="96"/>
                    <a:pt x="538" y="71"/>
                  </a:cubicBezTo>
                  <a:cubicBezTo>
                    <a:pt x="479" y="23"/>
                    <a:pt x="412" y="0"/>
                    <a:pt x="3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7" name="Google Shape;3717;p16"/>
            <p:cNvSpPr/>
            <p:nvPr/>
          </p:nvSpPr>
          <p:spPr>
            <a:xfrm>
              <a:off x="1610250" y="2475900"/>
              <a:ext cx="16775" cy="14850"/>
            </a:xfrm>
            <a:custGeom>
              <a:rect b="b" l="l" r="r" t="t"/>
              <a:pathLst>
                <a:path extrusionOk="0" h="594" w="671">
                  <a:moveTo>
                    <a:pt x="316" y="1"/>
                  </a:moveTo>
                  <a:cubicBezTo>
                    <a:pt x="178" y="1"/>
                    <a:pt x="43" y="91"/>
                    <a:pt x="13" y="249"/>
                  </a:cubicBezTo>
                  <a:cubicBezTo>
                    <a:pt x="1" y="337"/>
                    <a:pt x="13" y="424"/>
                    <a:pt x="63" y="487"/>
                  </a:cubicBezTo>
                  <a:cubicBezTo>
                    <a:pt x="130" y="561"/>
                    <a:pt x="214" y="593"/>
                    <a:pt x="296" y="593"/>
                  </a:cubicBezTo>
                  <a:cubicBezTo>
                    <a:pt x="488" y="593"/>
                    <a:pt x="671" y="415"/>
                    <a:pt x="600" y="187"/>
                  </a:cubicBezTo>
                  <a:cubicBezTo>
                    <a:pt x="588" y="162"/>
                    <a:pt x="575" y="137"/>
                    <a:pt x="563" y="124"/>
                  </a:cubicBezTo>
                  <a:cubicBezTo>
                    <a:pt x="498" y="40"/>
                    <a:pt x="406" y="1"/>
                    <a:pt x="3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8" name="Google Shape;3718;p16"/>
            <p:cNvSpPr/>
            <p:nvPr/>
          </p:nvSpPr>
          <p:spPr>
            <a:xfrm>
              <a:off x="1613850" y="2435900"/>
              <a:ext cx="18750" cy="13750"/>
            </a:xfrm>
            <a:custGeom>
              <a:rect b="b" l="l" r="r" t="t"/>
              <a:pathLst>
                <a:path extrusionOk="0" h="550" w="750">
                  <a:moveTo>
                    <a:pt x="536" y="0"/>
                  </a:moveTo>
                  <a:cubicBezTo>
                    <a:pt x="308" y="0"/>
                    <a:pt x="1" y="312"/>
                    <a:pt x="231" y="487"/>
                  </a:cubicBezTo>
                  <a:cubicBezTo>
                    <a:pt x="292" y="530"/>
                    <a:pt x="357" y="550"/>
                    <a:pt x="420" y="550"/>
                  </a:cubicBezTo>
                  <a:cubicBezTo>
                    <a:pt x="594" y="550"/>
                    <a:pt x="750" y="404"/>
                    <a:pt x="731" y="212"/>
                  </a:cubicBezTo>
                  <a:cubicBezTo>
                    <a:pt x="731" y="187"/>
                    <a:pt x="731" y="162"/>
                    <a:pt x="719" y="137"/>
                  </a:cubicBezTo>
                  <a:cubicBezTo>
                    <a:pt x="686" y="39"/>
                    <a:pt x="616" y="0"/>
                    <a:pt x="5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9" name="Google Shape;3719;p16"/>
            <p:cNvSpPr/>
            <p:nvPr/>
          </p:nvSpPr>
          <p:spPr>
            <a:xfrm>
              <a:off x="1582450" y="2411725"/>
              <a:ext cx="16275" cy="15500"/>
            </a:xfrm>
            <a:custGeom>
              <a:rect b="b" l="l" r="r" t="t"/>
              <a:pathLst>
                <a:path extrusionOk="0" h="620" w="651">
                  <a:moveTo>
                    <a:pt x="317" y="1"/>
                  </a:moveTo>
                  <a:cubicBezTo>
                    <a:pt x="171" y="1"/>
                    <a:pt x="36" y="108"/>
                    <a:pt x="13" y="267"/>
                  </a:cubicBezTo>
                  <a:cubicBezTo>
                    <a:pt x="0" y="342"/>
                    <a:pt x="25" y="429"/>
                    <a:pt x="75" y="492"/>
                  </a:cubicBezTo>
                  <a:cubicBezTo>
                    <a:pt x="113" y="554"/>
                    <a:pt x="188" y="604"/>
                    <a:pt x="275" y="617"/>
                  </a:cubicBezTo>
                  <a:cubicBezTo>
                    <a:pt x="289" y="619"/>
                    <a:pt x="303" y="620"/>
                    <a:pt x="317" y="620"/>
                  </a:cubicBezTo>
                  <a:cubicBezTo>
                    <a:pt x="465" y="620"/>
                    <a:pt x="602" y="503"/>
                    <a:pt x="625" y="354"/>
                  </a:cubicBezTo>
                  <a:cubicBezTo>
                    <a:pt x="650" y="192"/>
                    <a:pt x="525" y="29"/>
                    <a:pt x="363" y="4"/>
                  </a:cubicBezTo>
                  <a:cubicBezTo>
                    <a:pt x="348" y="2"/>
                    <a:pt x="332" y="1"/>
                    <a:pt x="3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0" name="Google Shape;3720;p16"/>
            <p:cNvSpPr/>
            <p:nvPr/>
          </p:nvSpPr>
          <p:spPr>
            <a:xfrm>
              <a:off x="1554900" y="2341550"/>
              <a:ext cx="18750" cy="13800"/>
            </a:xfrm>
            <a:custGeom>
              <a:rect b="b" l="l" r="r" t="t"/>
              <a:pathLst>
                <a:path extrusionOk="0" h="552" w="750">
                  <a:moveTo>
                    <a:pt x="532" y="0"/>
                  </a:moveTo>
                  <a:cubicBezTo>
                    <a:pt x="305" y="0"/>
                    <a:pt x="0" y="312"/>
                    <a:pt x="240" y="487"/>
                  </a:cubicBezTo>
                  <a:cubicBezTo>
                    <a:pt x="298" y="532"/>
                    <a:pt x="363" y="552"/>
                    <a:pt x="427" y="552"/>
                  </a:cubicBezTo>
                  <a:cubicBezTo>
                    <a:pt x="594" y="552"/>
                    <a:pt x="749" y="412"/>
                    <a:pt x="740" y="212"/>
                  </a:cubicBezTo>
                  <a:cubicBezTo>
                    <a:pt x="727" y="187"/>
                    <a:pt x="727" y="162"/>
                    <a:pt x="715" y="137"/>
                  </a:cubicBezTo>
                  <a:cubicBezTo>
                    <a:pt x="682" y="39"/>
                    <a:pt x="612" y="0"/>
                    <a:pt x="5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1" name="Google Shape;3721;p16"/>
            <p:cNvSpPr/>
            <p:nvPr/>
          </p:nvSpPr>
          <p:spPr>
            <a:xfrm>
              <a:off x="1586825" y="2370425"/>
              <a:ext cx="16775" cy="14875"/>
            </a:xfrm>
            <a:custGeom>
              <a:rect b="b" l="l" r="r" t="t"/>
              <a:pathLst>
                <a:path extrusionOk="0" h="595" w="671">
                  <a:moveTo>
                    <a:pt x="324" y="0"/>
                  </a:moveTo>
                  <a:cubicBezTo>
                    <a:pt x="183" y="0"/>
                    <a:pt x="44" y="95"/>
                    <a:pt x="13" y="257"/>
                  </a:cubicBezTo>
                  <a:cubicBezTo>
                    <a:pt x="0" y="332"/>
                    <a:pt x="13" y="419"/>
                    <a:pt x="63" y="482"/>
                  </a:cubicBezTo>
                  <a:cubicBezTo>
                    <a:pt x="131" y="561"/>
                    <a:pt x="215" y="594"/>
                    <a:pt x="298" y="594"/>
                  </a:cubicBezTo>
                  <a:cubicBezTo>
                    <a:pt x="490" y="594"/>
                    <a:pt x="670" y="413"/>
                    <a:pt x="600" y="194"/>
                  </a:cubicBezTo>
                  <a:cubicBezTo>
                    <a:pt x="588" y="169"/>
                    <a:pt x="575" y="144"/>
                    <a:pt x="563" y="119"/>
                  </a:cubicBezTo>
                  <a:cubicBezTo>
                    <a:pt x="500" y="38"/>
                    <a:pt x="41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2" name="Google Shape;3722;p16"/>
            <p:cNvSpPr/>
            <p:nvPr/>
          </p:nvSpPr>
          <p:spPr>
            <a:xfrm>
              <a:off x="1621500" y="2391950"/>
              <a:ext cx="18325" cy="15550"/>
            </a:xfrm>
            <a:custGeom>
              <a:rect b="b" l="l" r="r" t="t"/>
              <a:pathLst>
                <a:path extrusionOk="0" h="622" w="733">
                  <a:moveTo>
                    <a:pt x="383" y="0"/>
                  </a:moveTo>
                  <a:cubicBezTo>
                    <a:pt x="360" y="0"/>
                    <a:pt x="336" y="3"/>
                    <a:pt x="313" y="8"/>
                  </a:cubicBezTo>
                  <a:cubicBezTo>
                    <a:pt x="88" y="58"/>
                    <a:pt x="0" y="321"/>
                    <a:pt x="138" y="508"/>
                  </a:cubicBezTo>
                  <a:cubicBezTo>
                    <a:pt x="201" y="586"/>
                    <a:pt x="290" y="622"/>
                    <a:pt x="379" y="622"/>
                  </a:cubicBezTo>
                  <a:cubicBezTo>
                    <a:pt x="519" y="622"/>
                    <a:pt x="657" y="531"/>
                    <a:pt x="688" y="371"/>
                  </a:cubicBezTo>
                  <a:cubicBezTo>
                    <a:pt x="732" y="170"/>
                    <a:pt x="569" y="0"/>
                    <a:pt x="3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3" name="Google Shape;3723;p16"/>
            <p:cNvSpPr/>
            <p:nvPr/>
          </p:nvSpPr>
          <p:spPr>
            <a:xfrm>
              <a:off x="1591500" y="2320700"/>
              <a:ext cx="18050" cy="15700"/>
            </a:xfrm>
            <a:custGeom>
              <a:rect b="b" l="l" r="r" t="t"/>
              <a:pathLst>
                <a:path extrusionOk="0" h="628" w="722">
                  <a:moveTo>
                    <a:pt x="383" y="1"/>
                  </a:moveTo>
                  <a:cubicBezTo>
                    <a:pt x="360" y="1"/>
                    <a:pt x="337" y="3"/>
                    <a:pt x="313" y="9"/>
                  </a:cubicBezTo>
                  <a:cubicBezTo>
                    <a:pt x="88" y="59"/>
                    <a:pt x="1" y="334"/>
                    <a:pt x="138" y="509"/>
                  </a:cubicBezTo>
                  <a:cubicBezTo>
                    <a:pt x="201" y="591"/>
                    <a:pt x="289" y="628"/>
                    <a:pt x="377" y="628"/>
                  </a:cubicBezTo>
                  <a:cubicBezTo>
                    <a:pt x="518" y="628"/>
                    <a:pt x="657" y="533"/>
                    <a:pt x="688" y="371"/>
                  </a:cubicBezTo>
                  <a:cubicBezTo>
                    <a:pt x="721" y="171"/>
                    <a:pt x="567" y="1"/>
                    <a:pt x="3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4" name="Google Shape;3724;p16"/>
            <p:cNvSpPr/>
            <p:nvPr/>
          </p:nvSpPr>
          <p:spPr>
            <a:xfrm>
              <a:off x="1601850" y="2288500"/>
              <a:ext cx="18500" cy="13800"/>
            </a:xfrm>
            <a:custGeom>
              <a:rect b="b" l="l" r="r" t="t"/>
              <a:pathLst>
                <a:path extrusionOk="0" h="552" w="740">
                  <a:moveTo>
                    <a:pt x="357" y="1"/>
                  </a:moveTo>
                  <a:cubicBezTo>
                    <a:pt x="176" y="1"/>
                    <a:pt x="1" y="159"/>
                    <a:pt x="49" y="385"/>
                  </a:cubicBezTo>
                  <a:cubicBezTo>
                    <a:pt x="75" y="503"/>
                    <a:pt x="169" y="551"/>
                    <a:pt x="275" y="551"/>
                  </a:cubicBezTo>
                  <a:cubicBezTo>
                    <a:pt x="483" y="551"/>
                    <a:pt x="740" y="366"/>
                    <a:pt x="624" y="160"/>
                  </a:cubicBezTo>
                  <a:cubicBezTo>
                    <a:pt x="557" y="49"/>
                    <a:pt x="456" y="1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5" name="Google Shape;3725;p16"/>
            <p:cNvSpPr/>
            <p:nvPr/>
          </p:nvSpPr>
          <p:spPr>
            <a:xfrm>
              <a:off x="1526200" y="2312900"/>
              <a:ext cx="19775" cy="14900"/>
            </a:xfrm>
            <a:custGeom>
              <a:rect b="b" l="l" r="r" t="t"/>
              <a:pathLst>
                <a:path extrusionOk="0" h="596" w="791">
                  <a:moveTo>
                    <a:pt x="351" y="0"/>
                  </a:moveTo>
                  <a:cubicBezTo>
                    <a:pt x="327" y="0"/>
                    <a:pt x="302" y="3"/>
                    <a:pt x="276" y="8"/>
                  </a:cubicBezTo>
                  <a:cubicBezTo>
                    <a:pt x="238" y="21"/>
                    <a:pt x="201" y="46"/>
                    <a:pt x="163" y="83"/>
                  </a:cubicBezTo>
                  <a:cubicBezTo>
                    <a:pt x="1" y="271"/>
                    <a:pt x="113" y="558"/>
                    <a:pt x="363" y="596"/>
                  </a:cubicBezTo>
                  <a:cubicBezTo>
                    <a:pt x="413" y="596"/>
                    <a:pt x="463" y="596"/>
                    <a:pt x="501" y="583"/>
                  </a:cubicBezTo>
                  <a:cubicBezTo>
                    <a:pt x="790" y="410"/>
                    <a:pt x="651" y="0"/>
                    <a:pt x="3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6" name="Google Shape;3726;p16"/>
            <p:cNvSpPr/>
            <p:nvPr/>
          </p:nvSpPr>
          <p:spPr>
            <a:xfrm>
              <a:off x="549600" y="2655475"/>
              <a:ext cx="20475" cy="15650"/>
            </a:xfrm>
            <a:custGeom>
              <a:rect b="b" l="l" r="r" t="t"/>
              <a:pathLst>
                <a:path extrusionOk="0" h="626" w="819">
                  <a:moveTo>
                    <a:pt x="406" y="1"/>
                  </a:moveTo>
                  <a:cubicBezTo>
                    <a:pt x="396" y="1"/>
                    <a:pt x="386" y="1"/>
                    <a:pt x="375" y="2"/>
                  </a:cubicBezTo>
                  <a:cubicBezTo>
                    <a:pt x="100" y="39"/>
                    <a:pt x="0" y="389"/>
                    <a:pt x="225" y="564"/>
                  </a:cubicBezTo>
                  <a:cubicBezTo>
                    <a:pt x="277" y="606"/>
                    <a:pt x="340" y="626"/>
                    <a:pt x="404" y="626"/>
                  </a:cubicBezTo>
                  <a:cubicBezTo>
                    <a:pt x="494" y="626"/>
                    <a:pt x="585" y="587"/>
                    <a:pt x="650" y="514"/>
                  </a:cubicBezTo>
                  <a:cubicBezTo>
                    <a:pt x="819" y="310"/>
                    <a:pt x="674" y="1"/>
                    <a:pt x="4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7" name="Google Shape;3727;p16"/>
            <p:cNvSpPr/>
            <p:nvPr/>
          </p:nvSpPr>
          <p:spPr>
            <a:xfrm>
              <a:off x="523675" y="2587175"/>
              <a:ext cx="18275" cy="15775"/>
            </a:xfrm>
            <a:custGeom>
              <a:rect b="b" l="l" r="r" t="t"/>
              <a:pathLst>
                <a:path extrusionOk="0" h="631" w="731">
                  <a:moveTo>
                    <a:pt x="394" y="1"/>
                  </a:moveTo>
                  <a:cubicBezTo>
                    <a:pt x="184" y="1"/>
                    <a:pt x="1" y="230"/>
                    <a:pt x="125" y="459"/>
                  </a:cubicBezTo>
                  <a:cubicBezTo>
                    <a:pt x="187" y="579"/>
                    <a:pt x="292" y="630"/>
                    <a:pt x="396" y="630"/>
                  </a:cubicBezTo>
                  <a:cubicBezTo>
                    <a:pt x="565" y="630"/>
                    <a:pt x="731" y="493"/>
                    <a:pt x="700" y="285"/>
                  </a:cubicBezTo>
                  <a:cubicBezTo>
                    <a:pt x="700" y="247"/>
                    <a:pt x="700" y="222"/>
                    <a:pt x="687" y="197"/>
                  </a:cubicBezTo>
                  <a:cubicBezTo>
                    <a:pt x="662" y="147"/>
                    <a:pt x="637" y="110"/>
                    <a:pt x="587" y="72"/>
                  </a:cubicBezTo>
                  <a:cubicBezTo>
                    <a:pt x="526" y="22"/>
                    <a:pt x="459" y="1"/>
                    <a:pt x="3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8" name="Google Shape;3728;p16"/>
            <p:cNvSpPr/>
            <p:nvPr/>
          </p:nvSpPr>
          <p:spPr>
            <a:xfrm>
              <a:off x="518350" y="2625900"/>
              <a:ext cx="17200" cy="15175"/>
            </a:xfrm>
            <a:custGeom>
              <a:rect b="b" l="l" r="r" t="t"/>
              <a:pathLst>
                <a:path extrusionOk="0" h="607" w="688">
                  <a:moveTo>
                    <a:pt x="349" y="1"/>
                  </a:moveTo>
                  <a:cubicBezTo>
                    <a:pt x="311" y="1"/>
                    <a:pt x="274" y="8"/>
                    <a:pt x="238" y="23"/>
                  </a:cubicBezTo>
                  <a:cubicBezTo>
                    <a:pt x="76" y="73"/>
                    <a:pt x="1" y="260"/>
                    <a:pt x="63" y="410"/>
                  </a:cubicBezTo>
                  <a:cubicBezTo>
                    <a:pt x="111" y="534"/>
                    <a:pt x="224" y="607"/>
                    <a:pt x="341" y="607"/>
                  </a:cubicBezTo>
                  <a:cubicBezTo>
                    <a:pt x="378" y="607"/>
                    <a:pt x="415" y="600"/>
                    <a:pt x="450" y="585"/>
                  </a:cubicBezTo>
                  <a:cubicBezTo>
                    <a:pt x="613" y="535"/>
                    <a:pt x="688" y="348"/>
                    <a:pt x="638" y="198"/>
                  </a:cubicBezTo>
                  <a:cubicBezTo>
                    <a:pt x="590" y="74"/>
                    <a:pt x="470" y="1"/>
                    <a:pt x="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9" name="Google Shape;3729;p16"/>
            <p:cNvSpPr/>
            <p:nvPr/>
          </p:nvSpPr>
          <p:spPr>
            <a:xfrm>
              <a:off x="498350" y="2512950"/>
              <a:ext cx="17075" cy="15175"/>
            </a:xfrm>
            <a:custGeom>
              <a:rect b="b" l="l" r="r" t="t"/>
              <a:pathLst>
                <a:path extrusionOk="0" h="607" w="683">
                  <a:moveTo>
                    <a:pt x="318" y="1"/>
                  </a:moveTo>
                  <a:cubicBezTo>
                    <a:pt x="172" y="1"/>
                    <a:pt x="36" y="108"/>
                    <a:pt x="13" y="267"/>
                  </a:cubicBezTo>
                  <a:cubicBezTo>
                    <a:pt x="1" y="342"/>
                    <a:pt x="26" y="429"/>
                    <a:pt x="76" y="492"/>
                  </a:cubicBezTo>
                  <a:cubicBezTo>
                    <a:pt x="141" y="572"/>
                    <a:pt x="226" y="607"/>
                    <a:pt x="310" y="607"/>
                  </a:cubicBezTo>
                  <a:cubicBezTo>
                    <a:pt x="499" y="607"/>
                    <a:pt x="682" y="430"/>
                    <a:pt x="613" y="204"/>
                  </a:cubicBezTo>
                  <a:cubicBezTo>
                    <a:pt x="601" y="179"/>
                    <a:pt x="588" y="154"/>
                    <a:pt x="563" y="129"/>
                  </a:cubicBezTo>
                  <a:cubicBezTo>
                    <a:pt x="526" y="67"/>
                    <a:pt x="451" y="17"/>
                    <a:pt x="363" y="4"/>
                  </a:cubicBezTo>
                  <a:cubicBezTo>
                    <a:pt x="348" y="2"/>
                    <a:pt x="333" y="1"/>
                    <a:pt x="3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0" name="Google Shape;3730;p16"/>
            <p:cNvSpPr/>
            <p:nvPr/>
          </p:nvSpPr>
          <p:spPr>
            <a:xfrm>
              <a:off x="524625" y="2544550"/>
              <a:ext cx="18925" cy="15175"/>
            </a:xfrm>
            <a:custGeom>
              <a:rect b="b" l="l" r="r" t="t"/>
              <a:pathLst>
                <a:path extrusionOk="0" h="607" w="757">
                  <a:moveTo>
                    <a:pt x="400" y="1"/>
                  </a:moveTo>
                  <a:cubicBezTo>
                    <a:pt x="169" y="1"/>
                    <a:pt x="0" y="277"/>
                    <a:pt x="149" y="490"/>
                  </a:cubicBezTo>
                  <a:cubicBezTo>
                    <a:pt x="199" y="552"/>
                    <a:pt x="274" y="590"/>
                    <a:pt x="349" y="602"/>
                  </a:cubicBezTo>
                  <a:cubicBezTo>
                    <a:pt x="366" y="605"/>
                    <a:pt x="383" y="607"/>
                    <a:pt x="399" y="607"/>
                  </a:cubicBezTo>
                  <a:cubicBezTo>
                    <a:pt x="601" y="607"/>
                    <a:pt x="756" y="398"/>
                    <a:pt x="687" y="190"/>
                  </a:cubicBezTo>
                  <a:cubicBezTo>
                    <a:pt x="649" y="115"/>
                    <a:pt x="599" y="53"/>
                    <a:pt x="524" y="28"/>
                  </a:cubicBezTo>
                  <a:cubicBezTo>
                    <a:pt x="482" y="9"/>
                    <a:pt x="440" y="1"/>
                    <a:pt x="4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1" name="Google Shape;3731;p16"/>
            <p:cNvSpPr/>
            <p:nvPr/>
          </p:nvSpPr>
          <p:spPr>
            <a:xfrm>
              <a:off x="557100" y="2620825"/>
              <a:ext cx="19075" cy="15350"/>
            </a:xfrm>
            <a:custGeom>
              <a:rect b="b" l="l" r="r" t="t"/>
              <a:pathLst>
                <a:path extrusionOk="0" h="614" w="763">
                  <a:moveTo>
                    <a:pt x="400" y="1"/>
                  </a:moveTo>
                  <a:cubicBezTo>
                    <a:pt x="63" y="26"/>
                    <a:pt x="0" y="513"/>
                    <a:pt x="338" y="613"/>
                  </a:cubicBezTo>
                  <a:cubicBezTo>
                    <a:pt x="687" y="613"/>
                    <a:pt x="762" y="113"/>
                    <a:pt x="4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2" name="Google Shape;3732;p16"/>
            <p:cNvSpPr/>
            <p:nvPr/>
          </p:nvSpPr>
          <p:spPr>
            <a:xfrm>
              <a:off x="516175" y="2668400"/>
              <a:ext cx="17200" cy="15450"/>
            </a:xfrm>
            <a:custGeom>
              <a:rect b="b" l="l" r="r" t="t"/>
              <a:pathLst>
                <a:path extrusionOk="0" h="618" w="688">
                  <a:moveTo>
                    <a:pt x="348" y="0"/>
                  </a:moveTo>
                  <a:cubicBezTo>
                    <a:pt x="311" y="0"/>
                    <a:pt x="273" y="7"/>
                    <a:pt x="238" y="22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01" y="539"/>
                    <a:pt x="223" y="617"/>
                    <a:pt x="346" y="617"/>
                  </a:cubicBezTo>
                  <a:cubicBezTo>
                    <a:pt x="381" y="617"/>
                    <a:pt x="417" y="611"/>
                    <a:pt x="450" y="597"/>
                  </a:cubicBezTo>
                  <a:cubicBezTo>
                    <a:pt x="612" y="535"/>
                    <a:pt x="687" y="347"/>
                    <a:pt x="625" y="197"/>
                  </a:cubicBezTo>
                  <a:cubicBezTo>
                    <a:pt x="587" y="73"/>
                    <a:pt x="469" y="0"/>
                    <a:pt x="3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3" name="Google Shape;3733;p16"/>
            <p:cNvSpPr/>
            <p:nvPr/>
          </p:nvSpPr>
          <p:spPr>
            <a:xfrm>
              <a:off x="503350" y="2702800"/>
              <a:ext cx="18950" cy="15700"/>
            </a:xfrm>
            <a:custGeom>
              <a:rect b="b" l="l" r="r" t="t"/>
              <a:pathLst>
                <a:path extrusionOk="0" h="628" w="758">
                  <a:moveTo>
                    <a:pt x="385" y="0"/>
                  </a:moveTo>
                  <a:cubicBezTo>
                    <a:pt x="349" y="0"/>
                    <a:pt x="312" y="7"/>
                    <a:pt x="276" y="21"/>
                  </a:cubicBezTo>
                  <a:cubicBezTo>
                    <a:pt x="13" y="121"/>
                    <a:pt x="1" y="483"/>
                    <a:pt x="263" y="596"/>
                  </a:cubicBezTo>
                  <a:cubicBezTo>
                    <a:pt x="307" y="618"/>
                    <a:pt x="352" y="628"/>
                    <a:pt x="395" y="628"/>
                  </a:cubicBezTo>
                  <a:cubicBezTo>
                    <a:pt x="595" y="628"/>
                    <a:pt x="758" y="412"/>
                    <a:pt x="676" y="196"/>
                  </a:cubicBezTo>
                  <a:cubicBezTo>
                    <a:pt x="627" y="79"/>
                    <a:pt x="510" y="0"/>
                    <a:pt x="3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4" name="Google Shape;3734;p16"/>
            <p:cNvSpPr/>
            <p:nvPr/>
          </p:nvSpPr>
          <p:spPr>
            <a:xfrm>
              <a:off x="662700" y="2612725"/>
              <a:ext cx="17025" cy="15700"/>
            </a:xfrm>
            <a:custGeom>
              <a:rect b="b" l="l" r="r" t="t"/>
              <a:pathLst>
                <a:path extrusionOk="0" h="628" w="681">
                  <a:moveTo>
                    <a:pt x="348" y="1"/>
                  </a:moveTo>
                  <a:cubicBezTo>
                    <a:pt x="258" y="1"/>
                    <a:pt x="166" y="39"/>
                    <a:pt x="100" y="125"/>
                  </a:cubicBezTo>
                  <a:cubicBezTo>
                    <a:pt x="0" y="250"/>
                    <a:pt x="25" y="450"/>
                    <a:pt x="150" y="550"/>
                  </a:cubicBezTo>
                  <a:cubicBezTo>
                    <a:pt x="211" y="603"/>
                    <a:pt x="281" y="627"/>
                    <a:pt x="350" y="627"/>
                  </a:cubicBezTo>
                  <a:cubicBezTo>
                    <a:pt x="520" y="627"/>
                    <a:pt x="680" y="480"/>
                    <a:pt x="662" y="275"/>
                  </a:cubicBezTo>
                  <a:cubicBezTo>
                    <a:pt x="639" y="104"/>
                    <a:pt x="495" y="1"/>
                    <a:pt x="3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5" name="Google Shape;3735;p16"/>
            <p:cNvSpPr/>
            <p:nvPr/>
          </p:nvSpPr>
          <p:spPr>
            <a:xfrm>
              <a:off x="702375" y="2590475"/>
              <a:ext cx="17500" cy="15475"/>
            </a:xfrm>
            <a:custGeom>
              <a:rect b="b" l="l" r="r" t="t"/>
              <a:pathLst>
                <a:path extrusionOk="0" h="619" w="700">
                  <a:moveTo>
                    <a:pt x="375" y="1"/>
                  </a:moveTo>
                  <a:cubicBezTo>
                    <a:pt x="272" y="1"/>
                    <a:pt x="170" y="51"/>
                    <a:pt x="113" y="153"/>
                  </a:cubicBezTo>
                  <a:cubicBezTo>
                    <a:pt x="0" y="340"/>
                    <a:pt x="113" y="590"/>
                    <a:pt x="338" y="615"/>
                  </a:cubicBezTo>
                  <a:cubicBezTo>
                    <a:pt x="354" y="617"/>
                    <a:pt x="370" y="618"/>
                    <a:pt x="386" y="618"/>
                  </a:cubicBezTo>
                  <a:cubicBezTo>
                    <a:pt x="539" y="618"/>
                    <a:pt x="665" y="512"/>
                    <a:pt x="687" y="365"/>
                  </a:cubicBezTo>
                  <a:cubicBezTo>
                    <a:pt x="700" y="315"/>
                    <a:pt x="700" y="252"/>
                    <a:pt x="675" y="203"/>
                  </a:cubicBezTo>
                  <a:cubicBezTo>
                    <a:pt x="662" y="178"/>
                    <a:pt x="650" y="153"/>
                    <a:pt x="637" y="140"/>
                  </a:cubicBezTo>
                  <a:cubicBezTo>
                    <a:pt x="576" y="48"/>
                    <a:pt x="475" y="1"/>
                    <a:pt x="3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6" name="Google Shape;3736;p16"/>
            <p:cNvSpPr/>
            <p:nvPr/>
          </p:nvSpPr>
          <p:spPr>
            <a:xfrm>
              <a:off x="630950" y="2576950"/>
              <a:ext cx="19675" cy="15800"/>
            </a:xfrm>
            <a:custGeom>
              <a:rect b="b" l="l" r="r" t="t"/>
              <a:pathLst>
                <a:path extrusionOk="0" h="632" w="787">
                  <a:moveTo>
                    <a:pt x="409" y="0"/>
                  </a:moveTo>
                  <a:cubicBezTo>
                    <a:pt x="198" y="0"/>
                    <a:pt x="1" y="222"/>
                    <a:pt x="133" y="469"/>
                  </a:cubicBezTo>
                  <a:cubicBezTo>
                    <a:pt x="192" y="583"/>
                    <a:pt x="291" y="631"/>
                    <a:pt x="391" y="631"/>
                  </a:cubicBezTo>
                  <a:cubicBezTo>
                    <a:pt x="587" y="631"/>
                    <a:pt x="786" y="446"/>
                    <a:pt x="695" y="206"/>
                  </a:cubicBezTo>
                  <a:cubicBezTo>
                    <a:pt x="683" y="181"/>
                    <a:pt x="670" y="156"/>
                    <a:pt x="658" y="131"/>
                  </a:cubicBezTo>
                  <a:cubicBezTo>
                    <a:pt x="588" y="39"/>
                    <a:pt x="497" y="0"/>
                    <a:pt x="4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7" name="Google Shape;3737;p16"/>
            <p:cNvSpPr/>
            <p:nvPr/>
          </p:nvSpPr>
          <p:spPr>
            <a:xfrm>
              <a:off x="642950" y="2535025"/>
              <a:ext cx="16325" cy="15575"/>
            </a:xfrm>
            <a:custGeom>
              <a:rect b="b" l="l" r="r" t="t"/>
              <a:pathLst>
                <a:path extrusionOk="0" h="623" w="653">
                  <a:moveTo>
                    <a:pt x="335" y="1"/>
                  </a:moveTo>
                  <a:cubicBezTo>
                    <a:pt x="163" y="1"/>
                    <a:pt x="1" y="147"/>
                    <a:pt x="28" y="346"/>
                  </a:cubicBezTo>
                  <a:cubicBezTo>
                    <a:pt x="43" y="519"/>
                    <a:pt x="188" y="623"/>
                    <a:pt x="337" y="623"/>
                  </a:cubicBezTo>
                  <a:cubicBezTo>
                    <a:pt x="424" y="623"/>
                    <a:pt x="513" y="587"/>
                    <a:pt x="578" y="509"/>
                  </a:cubicBezTo>
                  <a:cubicBezTo>
                    <a:pt x="628" y="446"/>
                    <a:pt x="653" y="359"/>
                    <a:pt x="640" y="284"/>
                  </a:cubicBezTo>
                  <a:cubicBezTo>
                    <a:pt x="640" y="246"/>
                    <a:pt x="640" y="221"/>
                    <a:pt x="628" y="196"/>
                  </a:cubicBezTo>
                  <a:cubicBezTo>
                    <a:pt x="603" y="146"/>
                    <a:pt x="578" y="109"/>
                    <a:pt x="528" y="71"/>
                  </a:cubicBezTo>
                  <a:cubicBezTo>
                    <a:pt x="469" y="23"/>
                    <a:pt x="401" y="1"/>
                    <a:pt x="3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8" name="Google Shape;3738;p16"/>
            <p:cNvSpPr/>
            <p:nvPr/>
          </p:nvSpPr>
          <p:spPr>
            <a:xfrm>
              <a:off x="679875" y="2534050"/>
              <a:ext cx="18925" cy="15675"/>
            </a:xfrm>
            <a:custGeom>
              <a:rect b="b" l="l" r="r" t="t"/>
              <a:pathLst>
                <a:path extrusionOk="0" h="627" w="757">
                  <a:moveTo>
                    <a:pt x="385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13" y="598"/>
                    <a:pt x="350" y="622"/>
                  </a:cubicBezTo>
                  <a:cubicBezTo>
                    <a:pt x="367" y="625"/>
                    <a:pt x="383" y="627"/>
                    <a:pt x="400" y="627"/>
                  </a:cubicBezTo>
                  <a:cubicBezTo>
                    <a:pt x="602" y="627"/>
                    <a:pt x="756" y="418"/>
                    <a:pt x="675" y="210"/>
                  </a:cubicBezTo>
                  <a:cubicBezTo>
                    <a:pt x="663" y="185"/>
                    <a:pt x="650" y="160"/>
                    <a:pt x="638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9" name="Google Shape;3739;p16"/>
            <p:cNvSpPr/>
            <p:nvPr/>
          </p:nvSpPr>
          <p:spPr>
            <a:xfrm>
              <a:off x="716425" y="2555300"/>
              <a:ext cx="17200" cy="15450"/>
            </a:xfrm>
            <a:custGeom>
              <a:rect b="b" l="l" r="r" t="t"/>
              <a:pathLst>
                <a:path extrusionOk="0" h="618" w="688">
                  <a:moveTo>
                    <a:pt x="347" y="1"/>
                  </a:moveTo>
                  <a:cubicBezTo>
                    <a:pt x="311" y="1"/>
                    <a:pt x="274" y="8"/>
                    <a:pt x="238" y="22"/>
                  </a:cubicBezTo>
                  <a:cubicBezTo>
                    <a:pt x="75" y="85"/>
                    <a:pt x="0" y="260"/>
                    <a:pt x="50" y="422"/>
                  </a:cubicBezTo>
                  <a:cubicBezTo>
                    <a:pt x="99" y="539"/>
                    <a:pt x="223" y="618"/>
                    <a:pt x="346" y="618"/>
                  </a:cubicBezTo>
                  <a:cubicBezTo>
                    <a:pt x="382" y="618"/>
                    <a:pt x="417" y="611"/>
                    <a:pt x="450" y="597"/>
                  </a:cubicBezTo>
                  <a:cubicBezTo>
                    <a:pt x="613" y="535"/>
                    <a:pt x="688" y="347"/>
                    <a:pt x="625" y="197"/>
                  </a:cubicBezTo>
                  <a:cubicBezTo>
                    <a:pt x="578" y="74"/>
                    <a:pt x="465" y="1"/>
                    <a:pt x="3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0" name="Google Shape;3740;p16"/>
            <p:cNvSpPr/>
            <p:nvPr/>
          </p:nvSpPr>
          <p:spPr>
            <a:xfrm>
              <a:off x="615575" y="2470150"/>
              <a:ext cx="20425" cy="15675"/>
            </a:xfrm>
            <a:custGeom>
              <a:rect b="b" l="l" r="r" t="t"/>
              <a:pathLst>
                <a:path extrusionOk="0" h="627" w="817">
                  <a:moveTo>
                    <a:pt x="432" y="0"/>
                  </a:moveTo>
                  <a:cubicBezTo>
                    <a:pt x="153" y="0"/>
                    <a:pt x="0" y="366"/>
                    <a:pt x="235" y="554"/>
                  </a:cubicBezTo>
                  <a:cubicBezTo>
                    <a:pt x="298" y="604"/>
                    <a:pt x="367" y="626"/>
                    <a:pt x="435" y="626"/>
                  </a:cubicBezTo>
                  <a:cubicBezTo>
                    <a:pt x="636" y="626"/>
                    <a:pt x="817" y="429"/>
                    <a:pt x="723" y="204"/>
                  </a:cubicBezTo>
                  <a:cubicBezTo>
                    <a:pt x="710" y="179"/>
                    <a:pt x="698" y="154"/>
                    <a:pt x="685" y="129"/>
                  </a:cubicBezTo>
                  <a:cubicBezTo>
                    <a:pt x="635" y="67"/>
                    <a:pt x="560" y="17"/>
                    <a:pt x="485" y="4"/>
                  </a:cubicBezTo>
                  <a:cubicBezTo>
                    <a:pt x="467" y="1"/>
                    <a:pt x="450" y="0"/>
                    <a:pt x="4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1" name="Google Shape;3741;p16"/>
            <p:cNvSpPr/>
            <p:nvPr/>
          </p:nvSpPr>
          <p:spPr>
            <a:xfrm>
              <a:off x="658325" y="2457475"/>
              <a:ext cx="17250" cy="15800"/>
            </a:xfrm>
            <a:custGeom>
              <a:rect b="b" l="l" r="r" t="t"/>
              <a:pathLst>
                <a:path extrusionOk="0" h="632" w="690">
                  <a:moveTo>
                    <a:pt x="358" y="1"/>
                  </a:moveTo>
                  <a:cubicBezTo>
                    <a:pt x="269" y="1"/>
                    <a:pt x="178" y="39"/>
                    <a:pt x="113" y="124"/>
                  </a:cubicBezTo>
                  <a:cubicBezTo>
                    <a:pt x="0" y="261"/>
                    <a:pt x="25" y="449"/>
                    <a:pt x="163" y="561"/>
                  </a:cubicBezTo>
                  <a:cubicBezTo>
                    <a:pt x="222" y="610"/>
                    <a:pt x="289" y="631"/>
                    <a:pt x="355" y="631"/>
                  </a:cubicBezTo>
                  <a:cubicBezTo>
                    <a:pt x="527" y="631"/>
                    <a:pt x="690" y="485"/>
                    <a:pt x="662" y="286"/>
                  </a:cubicBezTo>
                  <a:cubicBezTo>
                    <a:pt x="647" y="107"/>
                    <a:pt x="505" y="1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2" name="Google Shape;3742;p16"/>
            <p:cNvSpPr/>
            <p:nvPr/>
          </p:nvSpPr>
          <p:spPr>
            <a:xfrm>
              <a:off x="601000" y="2505625"/>
              <a:ext cx="20775" cy="15600"/>
            </a:xfrm>
            <a:custGeom>
              <a:rect b="b" l="l" r="r" t="t"/>
              <a:pathLst>
                <a:path extrusionOk="0" h="624" w="831">
                  <a:moveTo>
                    <a:pt x="415" y="1"/>
                  </a:moveTo>
                  <a:cubicBezTo>
                    <a:pt x="326" y="1"/>
                    <a:pt x="238" y="39"/>
                    <a:pt x="181" y="110"/>
                  </a:cubicBezTo>
                  <a:cubicBezTo>
                    <a:pt x="1" y="326"/>
                    <a:pt x="156" y="624"/>
                    <a:pt x="424" y="624"/>
                  </a:cubicBezTo>
                  <a:cubicBezTo>
                    <a:pt x="434" y="624"/>
                    <a:pt x="445" y="623"/>
                    <a:pt x="456" y="622"/>
                  </a:cubicBezTo>
                  <a:cubicBezTo>
                    <a:pt x="731" y="597"/>
                    <a:pt x="831" y="235"/>
                    <a:pt x="606" y="72"/>
                  </a:cubicBezTo>
                  <a:cubicBezTo>
                    <a:pt x="552" y="24"/>
                    <a:pt x="483" y="1"/>
                    <a:pt x="4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3" name="Google Shape;3743;p16"/>
            <p:cNvSpPr/>
            <p:nvPr/>
          </p:nvSpPr>
          <p:spPr>
            <a:xfrm>
              <a:off x="687675" y="2494075"/>
              <a:ext cx="17225" cy="15475"/>
            </a:xfrm>
            <a:custGeom>
              <a:rect b="b" l="l" r="r" t="t"/>
              <a:pathLst>
                <a:path extrusionOk="0" h="619" w="689">
                  <a:moveTo>
                    <a:pt x="349" y="0"/>
                  </a:moveTo>
                  <a:cubicBezTo>
                    <a:pt x="312" y="0"/>
                    <a:pt x="274" y="7"/>
                    <a:pt x="238" y="22"/>
                  </a:cubicBezTo>
                  <a:cubicBezTo>
                    <a:pt x="76" y="85"/>
                    <a:pt x="1" y="260"/>
                    <a:pt x="63" y="422"/>
                  </a:cubicBezTo>
                  <a:cubicBezTo>
                    <a:pt x="101" y="546"/>
                    <a:pt x="219" y="619"/>
                    <a:pt x="340" y="619"/>
                  </a:cubicBezTo>
                  <a:cubicBezTo>
                    <a:pt x="377" y="619"/>
                    <a:pt x="415" y="612"/>
                    <a:pt x="451" y="597"/>
                  </a:cubicBezTo>
                  <a:cubicBezTo>
                    <a:pt x="613" y="534"/>
                    <a:pt x="688" y="359"/>
                    <a:pt x="626" y="197"/>
                  </a:cubicBezTo>
                  <a:cubicBezTo>
                    <a:pt x="588" y="73"/>
                    <a:pt x="469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4" name="Google Shape;3744;p16"/>
            <p:cNvSpPr/>
            <p:nvPr/>
          </p:nvSpPr>
          <p:spPr>
            <a:xfrm>
              <a:off x="784375" y="2566175"/>
              <a:ext cx="18925" cy="13825"/>
            </a:xfrm>
            <a:custGeom>
              <a:rect b="b" l="l" r="r" t="t"/>
              <a:pathLst>
                <a:path extrusionOk="0" h="553" w="757">
                  <a:moveTo>
                    <a:pt x="525" y="0"/>
                  </a:moveTo>
                  <a:cubicBezTo>
                    <a:pt x="302" y="0"/>
                    <a:pt x="1" y="312"/>
                    <a:pt x="232" y="487"/>
                  </a:cubicBezTo>
                  <a:cubicBezTo>
                    <a:pt x="291" y="531"/>
                    <a:pt x="360" y="553"/>
                    <a:pt x="429" y="553"/>
                  </a:cubicBezTo>
                  <a:cubicBezTo>
                    <a:pt x="518" y="553"/>
                    <a:pt x="605" y="515"/>
                    <a:pt x="669" y="437"/>
                  </a:cubicBezTo>
                  <a:lnTo>
                    <a:pt x="669" y="450"/>
                  </a:lnTo>
                  <a:cubicBezTo>
                    <a:pt x="732" y="362"/>
                    <a:pt x="757" y="237"/>
                    <a:pt x="707" y="137"/>
                  </a:cubicBezTo>
                  <a:cubicBezTo>
                    <a:pt x="674" y="39"/>
                    <a:pt x="604" y="0"/>
                    <a:pt x="5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5" name="Google Shape;3745;p16"/>
            <p:cNvSpPr/>
            <p:nvPr/>
          </p:nvSpPr>
          <p:spPr>
            <a:xfrm>
              <a:off x="758925" y="2496200"/>
              <a:ext cx="18325" cy="15925"/>
            </a:xfrm>
            <a:custGeom>
              <a:rect b="b" l="l" r="r" t="t"/>
              <a:pathLst>
                <a:path extrusionOk="0" h="637" w="733">
                  <a:moveTo>
                    <a:pt x="398" y="0"/>
                  </a:moveTo>
                  <a:cubicBezTo>
                    <a:pt x="306" y="0"/>
                    <a:pt x="216" y="39"/>
                    <a:pt x="150" y="112"/>
                  </a:cubicBezTo>
                  <a:cubicBezTo>
                    <a:pt x="0" y="287"/>
                    <a:pt x="88" y="562"/>
                    <a:pt x="300" y="624"/>
                  </a:cubicBezTo>
                  <a:cubicBezTo>
                    <a:pt x="330" y="633"/>
                    <a:pt x="359" y="637"/>
                    <a:pt x="388" y="637"/>
                  </a:cubicBezTo>
                  <a:cubicBezTo>
                    <a:pt x="577" y="637"/>
                    <a:pt x="732" y="470"/>
                    <a:pt x="700" y="274"/>
                  </a:cubicBezTo>
                  <a:cubicBezTo>
                    <a:pt x="700" y="249"/>
                    <a:pt x="687" y="224"/>
                    <a:pt x="687" y="187"/>
                  </a:cubicBezTo>
                  <a:cubicBezTo>
                    <a:pt x="662" y="137"/>
                    <a:pt x="625" y="100"/>
                    <a:pt x="587" y="62"/>
                  </a:cubicBezTo>
                  <a:cubicBezTo>
                    <a:pt x="530" y="20"/>
                    <a:pt x="464" y="0"/>
                    <a:pt x="3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6" name="Google Shape;3746;p16"/>
            <p:cNvSpPr/>
            <p:nvPr/>
          </p:nvSpPr>
          <p:spPr>
            <a:xfrm>
              <a:off x="753300" y="2534675"/>
              <a:ext cx="17500" cy="15450"/>
            </a:xfrm>
            <a:custGeom>
              <a:rect b="b" l="l" r="r" t="t"/>
              <a:pathLst>
                <a:path extrusionOk="0" h="618" w="700">
                  <a:moveTo>
                    <a:pt x="354" y="1"/>
                  </a:moveTo>
                  <a:cubicBezTo>
                    <a:pt x="315" y="1"/>
                    <a:pt x="276" y="8"/>
                    <a:pt x="238" y="23"/>
                  </a:cubicBezTo>
                  <a:cubicBezTo>
                    <a:pt x="75" y="85"/>
                    <a:pt x="0" y="260"/>
                    <a:pt x="63" y="423"/>
                  </a:cubicBezTo>
                  <a:cubicBezTo>
                    <a:pt x="111" y="539"/>
                    <a:pt x="228" y="618"/>
                    <a:pt x="353" y="618"/>
                  </a:cubicBezTo>
                  <a:cubicBezTo>
                    <a:pt x="389" y="618"/>
                    <a:pt x="426" y="611"/>
                    <a:pt x="462" y="597"/>
                  </a:cubicBezTo>
                  <a:cubicBezTo>
                    <a:pt x="612" y="535"/>
                    <a:pt x="700" y="360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7" name="Google Shape;3747;p16"/>
            <p:cNvSpPr/>
            <p:nvPr/>
          </p:nvSpPr>
          <p:spPr>
            <a:xfrm>
              <a:off x="733600" y="2421750"/>
              <a:ext cx="16750" cy="15150"/>
            </a:xfrm>
            <a:custGeom>
              <a:rect b="b" l="l" r="r" t="t"/>
              <a:pathLst>
                <a:path extrusionOk="0" h="606" w="670">
                  <a:moveTo>
                    <a:pt x="319" y="0"/>
                  </a:moveTo>
                  <a:cubicBezTo>
                    <a:pt x="163" y="0"/>
                    <a:pt x="36" y="117"/>
                    <a:pt x="13" y="266"/>
                  </a:cubicBezTo>
                  <a:cubicBezTo>
                    <a:pt x="1" y="341"/>
                    <a:pt x="13" y="428"/>
                    <a:pt x="63" y="491"/>
                  </a:cubicBezTo>
                  <a:cubicBezTo>
                    <a:pt x="132" y="571"/>
                    <a:pt x="219" y="606"/>
                    <a:pt x="303" y="606"/>
                  </a:cubicBezTo>
                  <a:cubicBezTo>
                    <a:pt x="493" y="606"/>
                    <a:pt x="670" y="429"/>
                    <a:pt x="601" y="203"/>
                  </a:cubicBezTo>
                  <a:cubicBezTo>
                    <a:pt x="588" y="178"/>
                    <a:pt x="576" y="153"/>
                    <a:pt x="563" y="128"/>
                  </a:cubicBezTo>
                  <a:cubicBezTo>
                    <a:pt x="513" y="66"/>
                    <a:pt x="438" y="16"/>
                    <a:pt x="363" y="3"/>
                  </a:cubicBezTo>
                  <a:cubicBezTo>
                    <a:pt x="348" y="1"/>
                    <a:pt x="333" y="0"/>
                    <a:pt x="3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8" name="Google Shape;3748;p16"/>
            <p:cNvSpPr/>
            <p:nvPr/>
          </p:nvSpPr>
          <p:spPr>
            <a:xfrm>
              <a:off x="718600" y="2471250"/>
              <a:ext cx="17525" cy="15500"/>
            </a:xfrm>
            <a:custGeom>
              <a:rect b="b" l="l" r="r" t="t"/>
              <a:pathLst>
                <a:path extrusionOk="0" h="620" w="701">
                  <a:moveTo>
                    <a:pt x="355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1" y="547"/>
                    <a:pt x="224" y="620"/>
                    <a:pt x="347" y="620"/>
                  </a:cubicBezTo>
                  <a:cubicBezTo>
                    <a:pt x="385" y="620"/>
                    <a:pt x="425" y="613"/>
                    <a:pt x="463" y="598"/>
                  </a:cubicBezTo>
                  <a:cubicBezTo>
                    <a:pt x="613" y="535"/>
                    <a:pt x="701" y="360"/>
                    <a:pt x="638" y="198"/>
                  </a:cubicBezTo>
                  <a:cubicBezTo>
                    <a:pt x="591" y="74"/>
                    <a:pt x="478" y="1"/>
                    <a:pt x="3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9" name="Google Shape;3749;p16"/>
            <p:cNvSpPr/>
            <p:nvPr/>
          </p:nvSpPr>
          <p:spPr>
            <a:xfrm>
              <a:off x="588650" y="2636550"/>
              <a:ext cx="21325" cy="15850"/>
            </a:xfrm>
            <a:custGeom>
              <a:rect b="b" l="l" r="r" t="t"/>
              <a:pathLst>
                <a:path extrusionOk="0" h="634" w="853">
                  <a:moveTo>
                    <a:pt x="411" y="1"/>
                  </a:moveTo>
                  <a:cubicBezTo>
                    <a:pt x="387" y="1"/>
                    <a:pt x="363" y="3"/>
                    <a:pt x="338" y="9"/>
                  </a:cubicBezTo>
                  <a:cubicBezTo>
                    <a:pt x="0" y="97"/>
                    <a:pt x="25" y="571"/>
                    <a:pt x="363" y="634"/>
                  </a:cubicBezTo>
                  <a:cubicBezTo>
                    <a:pt x="438" y="634"/>
                    <a:pt x="525" y="621"/>
                    <a:pt x="588" y="571"/>
                  </a:cubicBezTo>
                  <a:cubicBezTo>
                    <a:pt x="853" y="387"/>
                    <a:pt x="693" y="1"/>
                    <a:pt x="4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0" name="Google Shape;3750;p16"/>
            <p:cNvSpPr/>
            <p:nvPr/>
          </p:nvSpPr>
          <p:spPr>
            <a:xfrm>
              <a:off x="594900" y="2595175"/>
              <a:ext cx="20775" cy="15600"/>
            </a:xfrm>
            <a:custGeom>
              <a:rect b="b" l="l" r="r" t="t"/>
              <a:pathLst>
                <a:path extrusionOk="0" h="624" w="831">
                  <a:moveTo>
                    <a:pt x="419" y="1"/>
                  </a:moveTo>
                  <a:cubicBezTo>
                    <a:pt x="408" y="1"/>
                    <a:pt x="398" y="1"/>
                    <a:pt x="388" y="2"/>
                  </a:cubicBezTo>
                  <a:cubicBezTo>
                    <a:pt x="100" y="27"/>
                    <a:pt x="0" y="389"/>
                    <a:pt x="225" y="552"/>
                  </a:cubicBezTo>
                  <a:cubicBezTo>
                    <a:pt x="285" y="601"/>
                    <a:pt x="354" y="624"/>
                    <a:pt x="423" y="624"/>
                  </a:cubicBezTo>
                  <a:cubicBezTo>
                    <a:pt x="512" y="624"/>
                    <a:pt x="599" y="585"/>
                    <a:pt x="663" y="514"/>
                  </a:cubicBezTo>
                  <a:cubicBezTo>
                    <a:pt x="831" y="298"/>
                    <a:pt x="675" y="1"/>
                    <a:pt x="4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1" name="Google Shape;3751;p16"/>
            <p:cNvSpPr/>
            <p:nvPr/>
          </p:nvSpPr>
          <p:spPr>
            <a:xfrm>
              <a:off x="561150" y="2572825"/>
              <a:ext cx="19000" cy="15900"/>
            </a:xfrm>
            <a:custGeom>
              <a:rect b="b" l="l" r="r" t="t"/>
              <a:pathLst>
                <a:path extrusionOk="0" h="636" w="760">
                  <a:moveTo>
                    <a:pt x="380" y="1"/>
                  </a:moveTo>
                  <a:cubicBezTo>
                    <a:pt x="279" y="1"/>
                    <a:pt x="177" y="51"/>
                    <a:pt x="113" y="146"/>
                  </a:cubicBezTo>
                  <a:cubicBezTo>
                    <a:pt x="1" y="346"/>
                    <a:pt x="113" y="596"/>
                    <a:pt x="351" y="621"/>
                  </a:cubicBezTo>
                  <a:lnTo>
                    <a:pt x="351" y="634"/>
                  </a:lnTo>
                  <a:cubicBezTo>
                    <a:pt x="362" y="635"/>
                    <a:pt x="374" y="635"/>
                    <a:pt x="385" y="635"/>
                  </a:cubicBezTo>
                  <a:cubicBezTo>
                    <a:pt x="594" y="635"/>
                    <a:pt x="759" y="422"/>
                    <a:pt x="688" y="209"/>
                  </a:cubicBezTo>
                  <a:cubicBezTo>
                    <a:pt x="675" y="184"/>
                    <a:pt x="663" y="159"/>
                    <a:pt x="638" y="146"/>
                  </a:cubicBezTo>
                  <a:cubicBezTo>
                    <a:pt x="576" y="48"/>
                    <a:pt x="479" y="1"/>
                    <a:pt x="3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2" name="Google Shape;3752;p16"/>
            <p:cNvSpPr/>
            <p:nvPr/>
          </p:nvSpPr>
          <p:spPr>
            <a:xfrm>
              <a:off x="535675" y="2502800"/>
              <a:ext cx="18550" cy="13725"/>
            </a:xfrm>
            <a:custGeom>
              <a:rect b="b" l="l" r="r" t="t"/>
              <a:pathLst>
                <a:path extrusionOk="0" h="549" w="742">
                  <a:moveTo>
                    <a:pt x="529" y="0"/>
                  </a:moveTo>
                  <a:cubicBezTo>
                    <a:pt x="305" y="0"/>
                    <a:pt x="1" y="318"/>
                    <a:pt x="232" y="485"/>
                  </a:cubicBezTo>
                  <a:cubicBezTo>
                    <a:pt x="289" y="529"/>
                    <a:pt x="352" y="548"/>
                    <a:pt x="414" y="548"/>
                  </a:cubicBezTo>
                  <a:cubicBezTo>
                    <a:pt x="583" y="548"/>
                    <a:pt x="741" y="403"/>
                    <a:pt x="732" y="210"/>
                  </a:cubicBezTo>
                  <a:cubicBezTo>
                    <a:pt x="732" y="185"/>
                    <a:pt x="720" y="160"/>
                    <a:pt x="707" y="135"/>
                  </a:cubicBezTo>
                  <a:cubicBezTo>
                    <a:pt x="675" y="39"/>
                    <a:pt x="607" y="0"/>
                    <a:pt x="5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3" name="Google Shape;3753;p16"/>
            <p:cNvSpPr/>
            <p:nvPr/>
          </p:nvSpPr>
          <p:spPr>
            <a:xfrm>
              <a:off x="565875" y="2531175"/>
              <a:ext cx="19050" cy="15925"/>
            </a:xfrm>
            <a:custGeom>
              <a:rect b="b" l="l" r="r" t="t"/>
              <a:pathLst>
                <a:path extrusionOk="0" h="637" w="762">
                  <a:moveTo>
                    <a:pt x="365" y="1"/>
                  </a:moveTo>
                  <a:cubicBezTo>
                    <a:pt x="73" y="1"/>
                    <a:pt x="0" y="625"/>
                    <a:pt x="336" y="625"/>
                  </a:cubicBezTo>
                  <a:cubicBezTo>
                    <a:pt x="361" y="633"/>
                    <a:pt x="384" y="637"/>
                    <a:pt x="406" y="637"/>
                  </a:cubicBezTo>
                  <a:cubicBezTo>
                    <a:pt x="688" y="637"/>
                    <a:pt x="761" y="13"/>
                    <a:pt x="436" y="13"/>
                  </a:cubicBezTo>
                  <a:cubicBezTo>
                    <a:pt x="411" y="5"/>
                    <a:pt x="387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4" name="Google Shape;3754;p16"/>
            <p:cNvSpPr/>
            <p:nvPr/>
          </p:nvSpPr>
          <p:spPr>
            <a:xfrm>
              <a:off x="719975" y="2514775"/>
              <a:ext cx="18550" cy="14600"/>
            </a:xfrm>
            <a:custGeom>
              <a:rect b="b" l="l" r="r" t="t"/>
              <a:pathLst>
                <a:path extrusionOk="0" h="584" w="742">
                  <a:moveTo>
                    <a:pt x="405" y="1"/>
                  </a:moveTo>
                  <a:cubicBezTo>
                    <a:pt x="195" y="1"/>
                    <a:pt x="1" y="225"/>
                    <a:pt x="121" y="456"/>
                  </a:cubicBezTo>
                  <a:cubicBezTo>
                    <a:pt x="171" y="519"/>
                    <a:pt x="246" y="569"/>
                    <a:pt x="333" y="581"/>
                  </a:cubicBezTo>
                  <a:cubicBezTo>
                    <a:pt x="345" y="582"/>
                    <a:pt x="356" y="583"/>
                    <a:pt x="368" y="583"/>
                  </a:cubicBezTo>
                  <a:cubicBezTo>
                    <a:pt x="577" y="583"/>
                    <a:pt x="741" y="370"/>
                    <a:pt x="658" y="169"/>
                  </a:cubicBezTo>
                  <a:cubicBezTo>
                    <a:pt x="658" y="144"/>
                    <a:pt x="646" y="119"/>
                    <a:pt x="621" y="94"/>
                  </a:cubicBezTo>
                  <a:cubicBezTo>
                    <a:pt x="556" y="29"/>
                    <a:pt x="480" y="1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5" name="Google Shape;3755;p16"/>
            <p:cNvSpPr/>
            <p:nvPr/>
          </p:nvSpPr>
          <p:spPr>
            <a:xfrm>
              <a:off x="648625" y="2498625"/>
              <a:ext cx="18975" cy="15750"/>
            </a:xfrm>
            <a:custGeom>
              <a:rect b="b" l="l" r="r" t="t"/>
              <a:pathLst>
                <a:path extrusionOk="0" h="630" w="759">
                  <a:moveTo>
                    <a:pt x="380" y="1"/>
                  </a:moveTo>
                  <a:cubicBezTo>
                    <a:pt x="279" y="1"/>
                    <a:pt x="177" y="51"/>
                    <a:pt x="113" y="152"/>
                  </a:cubicBezTo>
                  <a:cubicBezTo>
                    <a:pt x="1" y="340"/>
                    <a:pt x="113" y="590"/>
                    <a:pt x="351" y="627"/>
                  </a:cubicBezTo>
                  <a:cubicBezTo>
                    <a:pt x="362" y="629"/>
                    <a:pt x="374" y="629"/>
                    <a:pt x="385" y="629"/>
                  </a:cubicBezTo>
                  <a:cubicBezTo>
                    <a:pt x="594" y="629"/>
                    <a:pt x="759" y="416"/>
                    <a:pt x="676" y="202"/>
                  </a:cubicBezTo>
                  <a:cubicBezTo>
                    <a:pt x="663" y="177"/>
                    <a:pt x="651" y="165"/>
                    <a:pt x="638" y="140"/>
                  </a:cubicBezTo>
                  <a:cubicBezTo>
                    <a:pt x="577" y="48"/>
                    <a:pt x="479" y="1"/>
                    <a:pt x="3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6" name="Google Shape;3756;p16"/>
            <p:cNvSpPr/>
            <p:nvPr/>
          </p:nvSpPr>
          <p:spPr>
            <a:xfrm>
              <a:off x="669000" y="2572875"/>
              <a:ext cx="18075" cy="15850"/>
            </a:xfrm>
            <a:custGeom>
              <a:rect b="b" l="l" r="r" t="t"/>
              <a:pathLst>
                <a:path extrusionOk="0" h="634" w="723">
                  <a:moveTo>
                    <a:pt x="359" y="0"/>
                  </a:moveTo>
                  <a:cubicBezTo>
                    <a:pt x="218" y="0"/>
                    <a:pt x="79" y="95"/>
                    <a:pt x="48" y="257"/>
                  </a:cubicBezTo>
                  <a:cubicBezTo>
                    <a:pt x="1" y="456"/>
                    <a:pt x="153" y="634"/>
                    <a:pt x="347" y="634"/>
                  </a:cubicBezTo>
                  <a:cubicBezTo>
                    <a:pt x="360" y="634"/>
                    <a:pt x="373" y="633"/>
                    <a:pt x="385" y="632"/>
                  </a:cubicBezTo>
                  <a:cubicBezTo>
                    <a:pt x="598" y="607"/>
                    <a:pt x="723" y="382"/>
                    <a:pt x="635" y="194"/>
                  </a:cubicBezTo>
                  <a:cubicBezTo>
                    <a:pt x="623" y="169"/>
                    <a:pt x="610" y="144"/>
                    <a:pt x="598" y="119"/>
                  </a:cubicBezTo>
                  <a:cubicBezTo>
                    <a:pt x="535" y="37"/>
                    <a:pt x="447" y="0"/>
                    <a:pt x="3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7" name="Google Shape;3757;p16"/>
            <p:cNvSpPr/>
            <p:nvPr/>
          </p:nvSpPr>
          <p:spPr>
            <a:xfrm>
              <a:off x="602750" y="2554150"/>
              <a:ext cx="17975" cy="14075"/>
            </a:xfrm>
            <a:custGeom>
              <a:rect b="b" l="l" r="r" t="t"/>
              <a:pathLst>
                <a:path extrusionOk="0" h="563" w="719">
                  <a:moveTo>
                    <a:pt x="398" y="1"/>
                  </a:moveTo>
                  <a:cubicBezTo>
                    <a:pt x="190" y="1"/>
                    <a:pt x="0" y="225"/>
                    <a:pt x="111" y="456"/>
                  </a:cubicBezTo>
                  <a:cubicBezTo>
                    <a:pt x="178" y="530"/>
                    <a:pt x="262" y="563"/>
                    <a:pt x="344" y="563"/>
                  </a:cubicBezTo>
                  <a:cubicBezTo>
                    <a:pt x="537" y="563"/>
                    <a:pt x="719" y="384"/>
                    <a:pt x="649" y="156"/>
                  </a:cubicBezTo>
                  <a:cubicBezTo>
                    <a:pt x="636" y="131"/>
                    <a:pt x="624" y="106"/>
                    <a:pt x="611" y="93"/>
                  </a:cubicBezTo>
                  <a:cubicBezTo>
                    <a:pt x="546" y="28"/>
                    <a:pt x="471" y="1"/>
                    <a:pt x="3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8" name="Google Shape;3758;p16"/>
            <p:cNvSpPr/>
            <p:nvPr/>
          </p:nvSpPr>
          <p:spPr>
            <a:xfrm>
              <a:off x="571600" y="2482125"/>
              <a:ext cx="19650" cy="15700"/>
            </a:xfrm>
            <a:custGeom>
              <a:rect b="b" l="l" r="r" t="t"/>
              <a:pathLst>
                <a:path extrusionOk="0" h="628" w="786">
                  <a:moveTo>
                    <a:pt x="412" y="1"/>
                  </a:moveTo>
                  <a:cubicBezTo>
                    <a:pt x="202" y="1"/>
                    <a:pt x="1" y="226"/>
                    <a:pt x="132" y="463"/>
                  </a:cubicBezTo>
                  <a:cubicBezTo>
                    <a:pt x="197" y="578"/>
                    <a:pt x="299" y="628"/>
                    <a:pt x="401" y="628"/>
                  </a:cubicBezTo>
                  <a:cubicBezTo>
                    <a:pt x="595" y="628"/>
                    <a:pt x="785" y="446"/>
                    <a:pt x="695" y="200"/>
                  </a:cubicBezTo>
                  <a:cubicBezTo>
                    <a:pt x="682" y="175"/>
                    <a:pt x="670" y="150"/>
                    <a:pt x="657" y="138"/>
                  </a:cubicBezTo>
                  <a:cubicBezTo>
                    <a:pt x="590" y="41"/>
                    <a:pt x="500" y="1"/>
                    <a:pt x="4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9" name="Google Shape;3759;p16"/>
            <p:cNvSpPr/>
            <p:nvPr/>
          </p:nvSpPr>
          <p:spPr>
            <a:xfrm>
              <a:off x="627700" y="2621675"/>
              <a:ext cx="17125" cy="15850"/>
            </a:xfrm>
            <a:custGeom>
              <a:rect b="b" l="l" r="r" t="t"/>
              <a:pathLst>
                <a:path extrusionOk="0" h="634" w="685">
                  <a:moveTo>
                    <a:pt x="320" y="1"/>
                  </a:moveTo>
                  <a:cubicBezTo>
                    <a:pt x="179" y="1"/>
                    <a:pt x="39" y="92"/>
                    <a:pt x="13" y="267"/>
                  </a:cubicBezTo>
                  <a:cubicBezTo>
                    <a:pt x="0" y="354"/>
                    <a:pt x="25" y="429"/>
                    <a:pt x="63" y="504"/>
                  </a:cubicBezTo>
                  <a:cubicBezTo>
                    <a:pt x="132" y="594"/>
                    <a:pt x="226" y="633"/>
                    <a:pt x="318" y="633"/>
                  </a:cubicBezTo>
                  <a:cubicBezTo>
                    <a:pt x="506" y="633"/>
                    <a:pt x="684" y="469"/>
                    <a:pt x="625" y="242"/>
                  </a:cubicBezTo>
                  <a:cubicBezTo>
                    <a:pt x="583" y="79"/>
                    <a:pt x="451" y="1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0" name="Google Shape;3760;p16"/>
            <p:cNvSpPr/>
            <p:nvPr/>
          </p:nvSpPr>
          <p:spPr>
            <a:xfrm>
              <a:off x="691750" y="2437900"/>
              <a:ext cx="17075" cy="15275"/>
            </a:xfrm>
            <a:custGeom>
              <a:rect b="b" l="l" r="r" t="t"/>
              <a:pathLst>
                <a:path extrusionOk="0" h="611" w="683">
                  <a:moveTo>
                    <a:pt x="326" y="1"/>
                  </a:moveTo>
                  <a:cubicBezTo>
                    <a:pt x="183" y="1"/>
                    <a:pt x="43" y="96"/>
                    <a:pt x="13" y="257"/>
                  </a:cubicBezTo>
                  <a:cubicBezTo>
                    <a:pt x="0" y="332"/>
                    <a:pt x="25" y="420"/>
                    <a:pt x="75" y="482"/>
                  </a:cubicBezTo>
                  <a:cubicBezTo>
                    <a:pt x="125" y="545"/>
                    <a:pt x="188" y="595"/>
                    <a:pt x="275" y="607"/>
                  </a:cubicBezTo>
                  <a:cubicBezTo>
                    <a:pt x="291" y="610"/>
                    <a:pt x="307" y="611"/>
                    <a:pt x="322" y="611"/>
                  </a:cubicBezTo>
                  <a:cubicBezTo>
                    <a:pt x="525" y="611"/>
                    <a:pt x="682" y="392"/>
                    <a:pt x="613" y="195"/>
                  </a:cubicBezTo>
                  <a:cubicBezTo>
                    <a:pt x="600" y="170"/>
                    <a:pt x="588" y="145"/>
                    <a:pt x="575" y="120"/>
                  </a:cubicBezTo>
                  <a:cubicBezTo>
                    <a:pt x="508" y="38"/>
                    <a:pt x="416" y="1"/>
                    <a:pt x="3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1" name="Google Shape;3761;p16"/>
            <p:cNvSpPr/>
            <p:nvPr/>
          </p:nvSpPr>
          <p:spPr>
            <a:xfrm>
              <a:off x="759525" y="2453125"/>
              <a:ext cx="19000" cy="15325"/>
            </a:xfrm>
            <a:custGeom>
              <a:rect b="b" l="l" r="r" t="t"/>
              <a:pathLst>
                <a:path extrusionOk="0" h="613" w="760">
                  <a:moveTo>
                    <a:pt x="408" y="0"/>
                  </a:moveTo>
                  <a:cubicBezTo>
                    <a:pt x="174" y="0"/>
                    <a:pt x="0" y="272"/>
                    <a:pt x="151" y="498"/>
                  </a:cubicBezTo>
                  <a:cubicBezTo>
                    <a:pt x="201" y="560"/>
                    <a:pt x="276" y="598"/>
                    <a:pt x="351" y="610"/>
                  </a:cubicBezTo>
                  <a:cubicBezTo>
                    <a:pt x="363" y="612"/>
                    <a:pt x="375" y="612"/>
                    <a:pt x="387" y="612"/>
                  </a:cubicBezTo>
                  <a:cubicBezTo>
                    <a:pt x="606" y="612"/>
                    <a:pt x="759" y="399"/>
                    <a:pt x="688" y="198"/>
                  </a:cubicBezTo>
                  <a:cubicBezTo>
                    <a:pt x="663" y="123"/>
                    <a:pt x="601" y="60"/>
                    <a:pt x="526" y="23"/>
                  </a:cubicBezTo>
                  <a:cubicBezTo>
                    <a:pt x="486" y="7"/>
                    <a:pt x="446" y="0"/>
                    <a:pt x="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2" name="Google Shape;3762;p16"/>
            <p:cNvSpPr/>
            <p:nvPr/>
          </p:nvSpPr>
          <p:spPr>
            <a:xfrm>
              <a:off x="792350" y="2529925"/>
              <a:ext cx="19075" cy="15325"/>
            </a:xfrm>
            <a:custGeom>
              <a:rect b="b" l="l" r="r" t="t"/>
              <a:pathLst>
                <a:path extrusionOk="0" h="613" w="763">
                  <a:moveTo>
                    <a:pt x="400" y="0"/>
                  </a:moveTo>
                  <a:cubicBezTo>
                    <a:pt x="50" y="25"/>
                    <a:pt x="0" y="513"/>
                    <a:pt x="325" y="613"/>
                  </a:cubicBezTo>
                  <a:lnTo>
                    <a:pt x="338" y="600"/>
                  </a:lnTo>
                  <a:cubicBezTo>
                    <a:pt x="688" y="600"/>
                    <a:pt x="762" y="100"/>
                    <a:pt x="4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3" name="Google Shape;3763;p16"/>
            <p:cNvSpPr/>
            <p:nvPr/>
          </p:nvSpPr>
          <p:spPr>
            <a:xfrm>
              <a:off x="751100" y="2577175"/>
              <a:ext cx="17200" cy="15475"/>
            </a:xfrm>
            <a:custGeom>
              <a:rect b="b" l="l" r="r" t="t"/>
              <a:pathLst>
                <a:path extrusionOk="0" h="619" w="688">
                  <a:moveTo>
                    <a:pt x="349" y="0"/>
                  </a:moveTo>
                  <a:cubicBezTo>
                    <a:pt x="311" y="0"/>
                    <a:pt x="274" y="7"/>
                    <a:pt x="238" y="22"/>
                  </a:cubicBezTo>
                  <a:cubicBezTo>
                    <a:pt x="76" y="85"/>
                    <a:pt x="1" y="260"/>
                    <a:pt x="63" y="422"/>
                  </a:cubicBezTo>
                  <a:cubicBezTo>
                    <a:pt x="101" y="546"/>
                    <a:pt x="219" y="619"/>
                    <a:pt x="340" y="619"/>
                  </a:cubicBezTo>
                  <a:cubicBezTo>
                    <a:pt x="377" y="619"/>
                    <a:pt x="415" y="612"/>
                    <a:pt x="450" y="597"/>
                  </a:cubicBezTo>
                  <a:cubicBezTo>
                    <a:pt x="613" y="535"/>
                    <a:pt x="688" y="360"/>
                    <a:pt x="625" y="197"/>
                  </a:cubicBezTo>
                  <a:cubicBezTo>
                    <a:pt x="587" y="73"/>
                    <a:pt x="469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4" name="Google Shape;3764;p16"/>
            <p:cNvSpPr/>
            <p:nvPr/>
          </p:nvSpPr>
          <p:spPr>
            <a:xfrm>
              <a:off x="619600" y="2668350"/>
              <a:ext cx="19150" cy="14475"/>
            </a:xfrm>
            <a:custGeom>
              <a:rect b="b" l="l" r="r" t="t"/>
              <a:pathLst>
                <a:path extrusionOk="0" h="579" w="766">
                  <a:moveTo>
                    <a:pt x="366" y="0"/>
                  </a:moveTo>
                  <a:cubicBezTo>
                    <a:pt x="174" y="0"/>
                    <a:pt x="0" y="189"/>
                    <a:pt x="74" y="412"/>
                  </a:cubicBezTo>
                  <a:cubicBezTo>
                    <a:pt x="96" y="530"/>
                    <a:pt x="188" y="578"/>
                    <a:pt x="295" y="578"/>
                  </a:cubicBezTo>
                  <a:cubicBezTo>
                    <a:pt x="503" y="578"/>
                    <a:pt x="765" y="393"/>
                    <a:pt x="649" y="187"/>
                  </a:cubicBezTo>
                  <a:cubicBezTo>
                    <a:pt x="624" y="137"/>
                    <a:pt x="599" y="99"/>
                    <a:pt x="562" y="74"/>
                  </a:cubicBezTo>
                  <a:cubicBezTo>
                    <a:pt x="501" y="23"/>
                    <a:pt x="432" y="0"/>
                    <a:pt x="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5" name="Google Shape;3765;p16"/>
            <p:cNvSpPr/>
            <p:nvPr/>
          </p:nvSpPr>
          <p:spPr>
            <a:xfrm>
              <a:off x="738600" y="2611700"/>
              <a:ext cx="18950" cy="15750"/>
            </a:xfrm>
            <a:custGeom>
              <a:rect b="b" l="l" r="r" t="t"/>
              <a:pathLst>
                <a:path extrusionOk="0" h="630" w="758">
                  <a:moveTo>
                    <a:pt x="372" y="0"/>
                  </a:moveTo>
                  <a:cubicBezTo>
                    <a:pt x="339" y="0"/>
                    <a:pt x="307" y="5"/>
                    <a:pt x="276" y="16"/>
                  </a:cubicBezTo>
                  <a:cubicBezTo>
                    <a:pt x="1" y="116"/>
                    <a:pt x="1" y="478"/>
                    <a:pt x="251" y="603"/>
                  </a:cubicBezTo>
                  <a:cubicBezTo>
                    <a:pt x="294" y="622"/>
                    <a:pt x="336" y="630"/>
                    <a:pt x="378" y="630"/>
                  </a:cubicBezTo>
                  <a:cubicBezTo>
                    <a:pt x="589" y="630"/>
                    <a:pt x="757" y="410"/>
                    <a:pt x="663" y="191"/>
                  </a:cubicBezTo>
                  <a:cubicBezTo>
                    <a:pt x="614" y="72"/>
                    <a:pt x="494" y="0"/>
                    <a:pt x="3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6" name="Google Shape;3766;p16"/>
            <p:cNvSpPr/>
            <p:nvPr/>
          </p:nvSpPr>
          <p:spPr>
            <a:xfrm>
              <a:off x="582450" y="2449725"/>
              <a:ext cx="18700" cy="13775"/>
            </a:xfrm>
            <a:custGeom>
              <a:rect b="b" l="l" r="r" t="t"/>
              <a:pathLst>
                <a:path extrusionOk="0" h="551" w="748">
                  <a:moveTo>
                    <a:pt x="361" y="0"/>
                  </a:moveTo>
                  <a:cubicBezTo>
                    <a:pt x="180" y="0"/>
                    <a:pt x="0" y="158"/>
                    <a:pt x="48" y="384"/>
                  </a:cubicBezTo>
                  <a:cubicBezTo>
                    <a:pt x="74" y="502"/>
                    <a:pt x="169" y="551"/>
                    <a:pt x="277" y="551"/>
                  </a:cubicBezTo>
                  <a:cubicBezTo>
                    <a:pt x="488" y="551"/>
                    <a:pt x="747" y="366"/>
                    <a:pt x="623" y="159"/>
                  </a:cubicBezTo>
                  <a:cubicBezTo>
                    <a:pt x="561" y="48"/>
                    <a:pt x="461" y="0"/>
                    <a:pt x="3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7" name="Google Shape;3767;p16"/>
            <p:cNvSpPr/>
            <p:nvPr/>
          </p:nvSpPr>
          <p:spPr>
            <a:xfrm>
              <a:off x="702100" y="2403150"/>
              <a:ext cx="18700" cy="13650"/>
            </a:xfrm>
            <a:custGeom>
              <a:rect b="b" l="l" r="r" t="t"/>
              <a:pathLst>
                <a:path extrusionOk="0" h="546" w="748">
                  <a:moveTo>
                    <a:pt x="360" y="1"/>
                  </a:moveTo>
                  <a:cubicBezTo>
                    <a:pt x="179" y="1"/>
                    <a:pt x="0" y="156"/>
                    <a:pt x="49" y="372"/>
                  </a:cubicBezTo>
                  <a:cubicBezTo>
                    <a:pt x="74" y="496"/>
                    <a:pt x="170" y="545"/>
                    <a:pt x="279" y="545"/>
                  </a:cubicBezTo>
                  <a:cubicBezTo>
                    <a:pt x="490" y="545"/>
                    <a:pt x="747" y="358"/>
                    <a:pt x="623" y="160"/>
                  </a:cubicBezTo>
                  <a:cubicBezTo>
                    <a:pt x="561" y="48"/>
                    <a:pt x="460" y="1"/>
                    <a:pt x="3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8" name="Google Shape;3768;p16"/>
            <p:cNvSpPr/>
            <p:nvPr/>
          </p:nvSpPr>
          <p:spPr>
            <a:xfrm>
              <a:off x="621375" y="2428750"/>
              <a:ext cx="16650" cy="14750"/>
            </a:xfrm>
            <a:custGeom>
              <a:rect b="b" l="l" r="r" t="t"/>
              <a:pathLst>
                <a:path extrusionOk="0" h="590" w="666">
                  <a:moveTo>
                    <a:pt x="387" y="1"/>
                  </a:moveTo>
                  <a:cubicBezTo>
                    <a:pt x="187" y="1"/>
                    <a:pt x="0" y="208"/>
                    <a:pt x="91" y="436"/>
                  </a:cubicBezTo>
                  <a:cubicBezTo>
                    <a:pt x="141" y="511"/>
                    <a:pt x="216" y="573"/>
                    <a:pt x="303" y="586"/>
                  </a:cubicBezTo>
                  <a:cubicBezTo>
                    <a:pt x="320" y="588"/>
                    <a:pt x="336" y="589"/>
                    <a:pt x="352" y="589"/>
                  </a:cubicBezTo>
                  <a:cubicBezTo>
                    <a:pt x="505" y="589"/>
                    <a:pt x="631" y="482"/>
                    <a:pt x="653" y="323"/>
                  </a:cubicBezTo>
                  <a:cubicBezTo>
                    <a:pt x="666" y="286"/>
                    <a:pt x="666" y="248"/>
                    <a:pt x="653" y="211"/>
                  </a:cubicBezTo>
                  <a:cubicBezTo>
                    <a:pt x="653" y="173"/>
                    <a:pt x="641" y="136"/>
                    <a:pt x="603" y="98"/>
                  </a:cubicBezTo>
                  <a:cubicBezTo>
                    <a:pt x="539" y="30"/>
                    <a:pt x="462" y="1"/>
                    <a:pt x="3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9" name="Google Shape;3769;p16"/>
            <p:cNvSpPr/>
            <p:nvPr/>
          </p:nvSpPr>
          <p:spPr>
            <a:xfrm>
              <a:off x="585525" y="2676775"/>
              <a:ext cx="18775" cy="15750"/>
            </a:xfrm>
            <a:custGeom>
              <a:rect b="b" l="l" r="r" t="t"/>
              <a:pathLst>
                <a:path extrusionOk="0" h="630" w="751">
                  <a:moveTo>
                    <a:pt x="386" y="0"/>
                  </a:moveTo>
                  <a:cubicBezTo>
                    <a:pt x="293" y="0"/>
                    <a:pt x="201" y="40"/>
                    <a:pt x="138" y="125"/>
                  </a:cubicBezTo>
                  <a:cubicBezTo>
                    <a:pt x="0" y="325"/>
                    <a:pt x="125" y="612"/>
                    <a:pt x="375" y="624"/>
                  </a:cubicBezTo>
                  <a:cubicBezTo>
                    <a:pt x="390" y="628"/>
                    <a:pt x="405" y="630"/>
                    <a:pt x="419" y="630"/>
                  </a:cubicBezTo>
                  <a:cubicBezTo>
                    <a:pt x="455" y="630"/>
                    <a:pt x="490" y="621"/>
                    <a:pt x="525" y="612"/>
                  </a:cubicBezTo>
                  <a:cubicBezTo>
                    <a:pt x="675" y="550"/>
                    <a:pt x="750" y="375"/>
                    <a:pt x="700" y="212"/>
                  </a:cubicBezTo>
                  <a:lnTo>
                    <a:pt x="688" y="212"/>
                  </a:lnTo>
                  <a:cubicBezTo>
                    <a:pt x="637" y="75"/>
                    <a:pt x="512" y="0"/>
                    <a:pt x="3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0" name="Google Shape;3770;p16"/>
            <p:cNvSpPr/>
            <p:nvPr/>
          </p:nvSpPr>
          <p:spPr>
            <a:xfrm>
              <a:off x="897625" y="2521500"/>
              <a:ext cx="17250" cy="15700"/>
            </a:xfrm>
            <a:custGeom>
              <a:rect b="b" l="l" r="r" t="t"/>
              <a:pathLst>
                <a:path extrusionOk="0" h="628" w="690">
                  <a:moveTo>
                    <a:pt x="360" y="1"/>
                  </a:moveTo>
                  <a:cubicBezTo>
                    <a:pt x="271" y="1"/>
                    <a:pt x="179" y="39"/>
                    <a:pt x="113" y="125"/>
                  </a:cubicBezTo>
                  <a:cubicBezTo>
                    <a:pt x="1" y="250"/>
                    <a:pt x="26" y="450"/>
                    <a:pt x="163" y="550"/>
                  </a:cubicBezTo>
                  <a:cubicBezTo>
                    <a:pt x="224" y="603"/>
                    <a:pt x="294" y="627"/>
                    <a:pt x="363" y="627"/>
                  </a:cubicBezTo>
                  <a:cubicBezTo>
                    <a:pt x="532" y="627"/>
                    <a:pt x="690" y="480"/>
                    <a:pt x="663" y="275"/>
                  </a:cubicBezTo>
                  <a:cubicBezTo>
                    <a:pt x="647" y="104"/>
                    <a:pt x="507" y="1"/>
                    <a:pt x="3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1" name="Google Shape;3771;p16"/>
            <p:cNvSpPr/>
            <p:nvPr/>
          </p:nvSpPr>
          <p:spPr>
            <a:xfrm>
              <a:off x="937300" y="2499250"/>
              <a:ext cx="19550" cy="15725"/>
            </a:xfrm>
            <a:custGeom>
              <a:rect b="b" l="l" r="r" t="t"/>
              <a:pathLst>
                <a:path extrusionOk="0" h="629" w="782">
                  <a:moveTo>
                    <a:pt x="380" y="1"/>
                  </a:moveTo>
                  <a:cubicBezTo>
                    <a:pt x="279" y="1"/>
                    <a:pt x="177" y="51"/>
                    <a:pt x="113" y="152"/>
                  </a:cubicBezTo>
                  <a:cubicBezTo>
                    <a:pt x="1" y="340"/>
                    <a:pt x="126" y="602"/>
                    <a:pt x="351" y="627"/>
                  </a:cubicBezTo>
                  <a:cubicBezTo>
                    <a:pt x="361" y="628"/>
                    <a:pt x="372" y="629"/>
                    <a:pt x="382" y="629"/>
                  </a:cubicBezTo>
                  <a:cubicBezTo>
                    <a:pt x="627" y="629"/>
                    <a:pt x="782" y="356"/>
                    <a:pt x="638" y="140"/>
                  </a:cubicBezTo>
                  <a:cubicBezTo>
                    <a:pt x="577" y="48"/>
                    <a:pt x="479" y="1"/>
                    <a:pt x="3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2" name="Google Shape;3772;p16"/>
            <p:cNvSpPr/>
            <p:nvPr/>
          </p:nvSpPr>
          <p:spPr>
            <a:xfrm>
              <a:off x="865900" y="2485575"/>
              <a:ext cx="19850" cy="15850"/>
            </a:xfrm>
            <a:custGeom>
              <a:rect b="b" l="l" r="r" t="t"/>
              <a:pathLst>
                <a:path extrusionOk="0" h="634" w="794">
                  <a:moveTo>
                    <a:pt x="412" y="0"/>
                  </a:moveTo>
                  <a:cubicBezTo>
                    <a:pt x="202" y="0"/>
                    <a:pt x="1" y="225"/>
                    <a:pt x="132" y="462"/>
                  </a:cubicBezTo>
                  <a:cubicBezTo>
                    <a:pt x="197" y="583"/>
                    <a:pt x="302" y="633"/>
                    <a:pt x="405" y="633"/>
                  </a:cubicBezTo>
                  <a:cubicBezTo>
                    <a:pt x="601" y="633"/>
                    <a:pt x="793" y="450"/>
                    <a:pt x="695" y="212"/>
                  </a:cubicBezTo>
                  <a:cubicBezTo>
                    <a:pt x="695" y="175"/>
                    <a:pt x="682" y="162"/>
                    <a:pt x="657" y="137"/>
                  </a:cubicBezTo>
                  <a:cubicBezTo>
                    <a:pt x="590" y="41"/>
                    <a:pt x="500" y="0"/>
                    <a:pt x="4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3" name="Google Shape;3773;p16"/>
            <p:cNvSpPr/>
            <p:nvPr/>
          </p:nvSpPr>
          <p:spPr>
            <a:xfrm>
              <a:off x="878575" y="2444025"/>
              <a:ext cx="15950" cy="15225"/>
            </a:xfrm>
            <a:custGeom>
              <a:rect b="b" l="l" r="r" t="t"/>
              <a:pathLst>
                <a:path extrusionOk="0" h="609" w="638">
                  <a:moveTo>
                    <a:pt x="323" y="0"/>
                  </a:moveTo>
                  <a:cubicBezTo>
                    <a:pt x="232" y="0"/>
                    <a:pt x="141" y="39"/>
                    <a:pt x="75" y="112"/>
                  </a:cubicBezTo>
                  <a:cubicBezTo>
                    <a:pt x="25" y="175"/>
                    <a:pt x="0" y="262"/>
                    <a:pt x="13" y="337"/>
                  </a:cubicBezTo>
                  <a:cubicBezTo>
                    <a:pt x="36" y="510"/>
                    <a:pt x="178" y="608"/>
                    <a:pt x="324" y="608"/>
                  </a:cubicBezTo>
                  <a:cubicBezTo>
                    <a:pt x="410" y="608"/>
                    <a:pt x="498" y="574"/>
                    <a:pt x="563" y="499"/>
                  </a:cubicBezTo>
                  <a:cubicBezTo>
                    <a:pt x="613" y="437"/>
                    <a:pt x="638" y="350"/>
                    <a:pt x="625" y="275"/>
                  </a:cubicBezTo>
                  <a:cubicBezTo>
                    <a:pt x="625" y="250"/>
                    <a:pt x="613" y="225"/>
                    <a:pt x="600" y="200"/>
                  </a:cubicBezTo>
                  <a:cubicBezTo>
                    <a:pt x="588" y="137"/>
                    <a:pt x="550" y="100"/>
                    <a:pt x="513" y="62"/>
                  </a:cubicBezTo>
                  <a:cubicBezTo>
                    <a:pt x="455" y="20"/>
                    <a:pt x="389" y="0"/>
                    <a:pt x="3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4" name="Google Shape;3774;p16"/>
            <p:cNvSpPr/>
            <p:nvPr/>
          </p:nvSpPr>
          <p:spPr>
            <a:xfrm>
              <a:off x="914800" y="2442825"/>
              <a:ext cx="18950" cy="15675"/>
            </a:xfrm>
            <a:custGeom>
              <a:rect b="b" l="l" r="r" t="t"/>
              <a:pathLst>
                <a:path extrusionOk="0" h="627" w="758">
                  <a:moveTo>
                    <a:pt x="389" y="1"/>
                  </a:moveTo>
                  <a:cubicBezTo>
                    <a:pt x="285" y="1"/>
                    <a:pt x="184" y="51"/>
                    <a:pt x="126" y="148"/>
                  </a:cubicBezTo>
                  <a:cubicBezTo>
                    <a:pt x="1" y="348"/>
                    <a:pt x="126" y="597"/>
                    <a:pt x="351" y="622"/>
                  </a:cubicBezTo>
                  <a:cubicBezTo>
                    <a:pt x="368" y="625"/>
                    <a:pt x="386" y="627"/>
                    <a:pt x="403" y="627"/>
                  </a:cubicBezTo>
                  <a:cubicBezTo>
                    <a:pt x="613" y="627"/>
                    <a:pt x="758" y="418"/>
                    <a:pt x="688" y="210"/>
                  </a:cubicBezTo>
                  <a:cubicBezTo>
                    <a:pt x="676" y="185"/>
                    <a:pt x="663" y="160"/>
                    <a:pt x="651" y="135"/>
                  </a:cubicBezTo>
                  <a:cubicBezTo>
                    <a:pt x="584" y="44"/>
                    <a:pt x="486" y="1"/>
                    <a:pt x="3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5" name="Google Shape;3775;p16"/>
            <p:cNvSpPr/>
            <p:nvPr/>
          </p:nvSpPr>
          <p:spPr>
            <a:xfrm>
              <a:off x="951375" y="2464075"/>
              <a:ext cx="17500" cy="15500"/>
            </a:xfrm>
            <a:custGeom>
              <a:rect b="b" l="l" r="r" t="t"/>
              <a:pathLst>
                <a:path extrusionOk="0" h="620" w="700">
                  <a:moveTo>
                    <a:pt x="348" y="0"/>
                  </a:moveTo>
                  <a:cubicBezTo>
                    <a:pt x="311" y="0"/>
                    <a:pt x="273" y="8"/>
                    <a:pt x="237" y="22"/>
                  </a:cubicBezTo>
                  <a:cubicBezTo>
                    <a:pt x="75" y="85"/>
                    <a:pt x="0" y="260"/>
                    <a:pt x="62" y="422"/>
                  </a:cubicBezTo>
                  <a:cubicBezTo>
                    <a:pt x="110" y="546"/>
                    <a:pt x="223" y="619"/>
                    <a:pt x="346" y="619"/>
                  </a:cubicBezTo>
                  <a:cubicBezTo>
                    <a:pt x="385" y="619"/>
                    <a:pt x="424" y="612"/>
                    <a:pt x="462" y="597"/>
                  </a:cubicBezTo>
                  <a:cubicBezTo>
                    <a:pt x="612" y="535"/>
                    <a:pt x="700" y="360"/>
                    <a:pt x="637" y="197"/>
                  </a:cubicBezTo>
                  <a:cubicBezTo>
                    <a:pt x="590" y="73"/>
                    <a:pt x="469" y="0"/>
                    <a:pt x="3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6" name="Google Shape;3776;p16"/>
            <p:cNvSpPr/>
            <p:nvPr/>
          </p:nvSpPr>
          <p:spPr>
            <a:xfrm>
              <a:off x="853000" y="2378950"/>
              <a:ext cx="17775" cy="16075"/>
            </a:xfrm>
            <a:custGeom>
              <a:rect b="b" l="l" r="r" t="t"/>
              <a:pathLst>
                <a:path extrusionOk="0" h="643" w="711">
                  <a:moveTo>
                    <a:pt x="344" y="0"/>
                  </a:moveTo>
                  <a:cubicBezTo>
                    <a:pt x="197" y="0"/>
                    <a:pt x="59" y="117"/>
                    <a:pt x="36" y="266"/>
                  </a:cubicBezTo>
                  <a:cubicBezTo>
                    <a:pt x="1" y="454"/>
                    <a:pt x="143" y="643"/>
                    <a:pt x="338" y="643"/>
                  </a:cubicBezTo>
                  <a:cubicBezTo>
                    <a:pt x="349" y="643"/>
                    <a:pt x="361" y="642"/>
                    <a:pt x="373" y="641"/>
                  </a:cubicBezTo>
                  <a:cubicBezTo>
                    <a:pt x="586" y="616"/>
                    <a:pt x="711" y="391"/>
                    <a:pt x="636" y="203"/>
                  </a:cubicBezTo>
                  <a:cubicBezTo>
                    <a:pt x="586" y="103"/>
                    <a:pt x="498" y="28"/>
                    <a:pt x="386" y="3"/>
                  </a:cubicBezTo>
                  <a:cubicBezTo>
                    <a:pt x="372" y="1"/>
                    <a:pt x="358" y="0"/>
                    <a:pt x="3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7" name="Google Shape;3777;p16"/>
            <p:cNvSpPr/>
            <p:nvPr/>
          </p:nvSpPr>
          <p:spPr>
            <a:xfrm>
              <a:off x="893575" y="2366250"/>
              <a:ext cx="17025" cy="15800"/>
            </a:xfrm>
            <a:custGeom>
              <a:rect b="b" l="l" r="r" t="t"/>
              <a:pathLst>
                <a:path extrusionOk="0" h="632" w="681">
                  <a:moveTo>
                    <a:pt x="346" y="1"/>
                  </a:moveTo>
                  <a:cubicBezTo>
                    <a:pt x="256" y="1"/>
                    <a:pt x="166" y="39"/>
                    <a:pt x="100" y="124"/>
                  </a:cubicBezTo>
                  <a:cubicBezTo>
                    <a:pt x="0" y="261"/>
                    <a:pt x="13" y="449"/>
                    <a:pt x="150" y="561"/>
                  </a:cubicBezTo>
                  <a:cubicBezTo>
                    <a:pt x="209" y="610"/>
                    <a:pt x="277" y="631"/>
                    <a:pt x="343" y="631"/>
                  </a:cubicBezTo>
                  <a:cubicBezTo>
                    <a:pt x="516" y="631"/>
                    <a:pt x="681" y="485"/>
                    <a:pt x="662" y="286"/>
                  </a:cubicBezTo>
                  <a:cubicBezTo>
                    <a:pt x="639" y="107"/>
                    <a:pt x="494" y="1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8" name="Google Shape;3778;p16"/>
            <p:cNvSpPr/>
            <p:nvPr/>
          </p:nvSpPr>
          <p:spPr>
            <a:xfrm>
              <a:off x="837950" y="2414550"/>
              <a:ext cx="19850" cy="15550"/>
            </a:xfrm>
            <a:custGeom>
              <a:rect b="b" l="l" r="r" t="t"/>
              <a:pathLst>
                <a:path extrusionOk="0" h="622" w="794">
                  <a:moveTo>
                    <a:pt x="341" y="1"/>
                  </a:moveTo>
                  <a:cubicBezTo>
                    <a:pt x="252" y="1"/>
                    <a:pt x="164" y="39"/>
                    <a:pt x="101" y="116"/>
                  </a:cubicBezTo>
                  <a:cubicBezTo>
                    <a:pt x="1" y="254"/>
                    <a:pt x="13" y="441"/>
                    <a:pt x="151" y="554"/>
                  </a:cubicBezTo>
                  <a:cubicBezTo>
                    <a:pt x="194" y="601"/>
                    <a:pt x="244" y="621"/>
                    <a:pt x="296" y="621"/>
                  </a:cubicBezTo>
                  <a:cubicBezTo>
                    <a:pt x="530" y="621"/>
                    <a:pt x="794" y="210"/>
                    <a:pt x="538" y="66"/>
                  </a:cubicBezTo>
                  <a:cubicBezTo>
                    <a:pt x="478" y="23"/>
                    <a:pt x="409" y="1"/>
                    <a:pt x="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9" name="Google Shape;3779;p16"/>
            <p:cNvSpPr/>
            <p:nvPr/>
          </p:nvSpPr>
          <p:spPr>
            <a:xfrm>
              <a:off x="922625" y="2402875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75" y="84"/>
                    <a:pt x="0" y="258"/>
                    <a:pt x="63" y="421"/>
                  </a:cubicBezTo>
                  <a:cubicBezTo>
                    <a:pt x="110" y="545"/>
                    <a:pt x="223" y="618"/>
                    <a:pt x="346" y="618"/>
                  </a:cubicBezTo>
                  <a:cubicBezTo>
                    <a:pt x="385" y="618"/>
                    <a:pt x="424" y="611"/>
                    <a:pt x="463" y="596"/>
                  </a:cubicBezTo>
                  <a:cubicBezTo>
                    <a:pt x="613" y="533"/>
                    <a:pt x="700" y="358"/>
                    <a:pt x="638" y="196"/>
                  </a:cubicBezTo>
                  <a:cubicBezTo>
                    <a:pt x="589" y="79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0" name="Google Shape;3780;p16"/>
            <p:cNvSpPr/>
            <p:nvPr/>
          </p:nvSpPr>
          <p:spPr>
            <a:xfrm>
              <a:off x="1019300" y="2475000"/>
              <a:ext cx="18950" cy="13775"/>
            </a:xfrm>
            <a:custGeom>
              <a:rect b="b" l="l" r="r" t="t"/>
              <a:pathLst>
                <a:path extrusionOk="0" h="551" w="758">
                  <a:moveTo>
                    <a:pt x="539" y="0"/>
                  </a:moveTo>
                  <a:cubicBezTo>
                    <a:pt x="312" y="0"/>
                    <a:pt x="0" y="318"/>
                    <a:pt x="232" y="485"/>
                  </a:cubicBezTo>
                  <a:cubicBezTo>
                    <a:pt x="292" y="529"/>
                    <a:pt x="361" y="551"/>
                    <a:pt x="429" y="551"/>
                  </a:cubicBezTo>
                  <a:cubicBezTo>
                    <a:pt x="518" y="551"/>
                    <a:pt x="606" y="513"/>
                    <a:pt x="670" y="435"/>
                  </a:cubicBezTo>
                  <a:lnTo>
                    <a:pt x="670" y="448"/>
                  </a:lnTo>
                  <a:cubicBezTo>
                    <a:pt x="745" y="360"/>
                    <a:pt x="757" y="235"/>
                    <a:pt x="720" y="135"/>
                  </a:cubicBezTo>
                  <a:cubicBezTo>
                    <a:pt x="687" y="39"/>
                    <a:pt x="619" y="0"/>
                    <a:pt x="5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1" name="Google Shape;3781;p16"/>
            <p:cNvSpPr/>
            <p:nvPr/>
          </p:nvSpPr>
          <p:spPr>
            <a:xfrm>
              <a:off x="993600" y="2404775"/>
              <a:ext cx="18350" cy="15800"/>
            </a:xfrm>
            <a:custGeom>
              <a:rect b="b" l="l" r="r" t="t"/>
              <a:pathLst>
                <a:path extrusionOk="0" h="632" w="734">
                  <a:moveTo>
                    <a:pt x="408" y="0"/>
                  </a:moveTo>
                  <a:cubicBezTo>
                    <a:pt x="192" y="0"/>
                    <a:pt x="1" y="239"/>
                    <a:pt x="136" y="470"/>
                  </a:cubicBezTo>
                  <a:cubicBezTo>
                    <a:pt x="196" y="582"/>
                    <a:pt x="297" y="631"/>
                    <a:pt x="398" y="631"/>
                  </a:cubicBezTo>
                  <a:cubicBezTo>
                    <a:pt x="566" y="631"/>
                    <a:pt x="734" y="494"/>
                    <a:pt x="710" y="282"/>
                  </a:cubicBezTo>
                  <a:cubicBezTo>
                    <a:pt x="710" y="257"/>
                    <a:pt x="710" y="232"/>
                    <a:pt x="698" y="207"/>
                  </a:cubicBezTo>
                  <a:cubicBezTo>
                    <a:pt x="673" y="157"/>
                    <a:pt x="648" y="107"/>
                    <a:pt x="598" y="70"/>
                  </a:cubicBezTo>
                  <a:cubicBezTo>
                    <a:pt x="538" y="21"/>
                    <a:pt x="472" y="0"/>
                    <a:pt x="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2" name="Google Shape;3782;p16"/>
            <p:cNvSpPr/>
            <p:nvPr/>
          </p:nvSpPr>
          <p:spPr>
            <a:xfrm>
              <a:off x="988550" y="2443450"/>
              <a:ext cx="17200" cy="15450"/>
            </a:xfrm>
            <a:custGeom>
              <a:rect b="b" l="l" r="r" t="t"/>
              <a:pathLst>
                <a:path extrusionOk="0" h="618" w="688">
                  <a:moveTo>
                    <a:pt x="341" y="1"/>
                  </a:moveTo>
                  <a:cubicBezTo>
                    <a:pt x="303" y="1"/>
                    <a:pt x="264" y="8"/>
                    <a:pt x="225" y="23"/>
                  </a:cubicBezTo>
                  <a:cubicBezTo>
                    <a:pt x="75" y="85"/>
                    <a:pt x="0" y="260"/>
                    <a:pt x="50" y="423"/>
                  </a:cubicBezTo>
                  <a:cubicBezTo>
                    <a:pt x="99" y="539"/>
                    <a:pt x="223" y="618"/>
                    <a:pt x="346" y="618"/>
                  </a:cubicBezTo>
                  <a:cubicBezTo>
                    <a:pt x="381" y="618"/>
                    <a:pt x="417" y="611"/>
                    <a:pt x="450" y="597"/>
                  </a:cubicBezTo>
                  <a:cubicBezTo>
                    <a:pt x="612" y="535"/>
                    <a:pt x="687" y="348"/>
                    <a:pt x="625" y="198"/>
                  </a:cubicBezTo>
                  <a:cubicBezTo>
                    <a:pt x="577" y="74"/>
                    <a:pt x="464" y="1"/>
                    <a:pt x="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3" name="Google Shape;3783;p16"/>
            <p:cNvSpPr/>
            <p:nvPr/>
          </p:nvSpPr>
          <p:spPr>
            <a:xfrm>
              <a:off x="968550" y="2330525"/>
              <a:ext cx="17050" cy="15150"/>
            </a:xfrm>
            <a:custGeom>
              <a:rect b="b" l="l" r="r" t="t"/>
              <a:pathLst>
                <a:path extrusionOk="0" h="606" w="682">
                  <a:moveTo>
                    <a:pt x="321" y="0"/>
                  </a:moveTo>
                  <a:cubicBezTo>
                    <a:pt x="173" y="0"/>
                    <a:pt x="36" y="117"/>
                    <a:pt x="13" y="266"/>
                  </a:cubicBezTo>
                  <a:cubicBezTo>
                    <a:pt x="0" y="341"/>
                    <a:pt x="25" y="428"/>
                    <a:pt x="75" y="491"/>
                  </a:cubicBezTo>
                  <a:cubicBezTo>
                    <a:pt x="140" y="571"/>
                    <a:pt x="226" y="606"/>
                    <a:pt x="309" y="606"/>
                  </a:cubicBezTo>
                  <a:cubicBezTo>
                    <a:pt x="499" y="606"/>
                    <a:pt x="682" y="429"/>
                    <a:pt x="613" y="203"/>
                  </a:cubicBezTo>
                  <a:cubicBezTo>
                    <a:pt x="600" y="178"/>
                    <a:pt x="588" y="153"/>
                    <a:pt x="563" y="128"/>
                  </a:cubicBezTo>
                  <a:cubicBezTo>
                    <a:pt x="525" y="66"/>
                    <a:pt x="450" y="16"/>
                    <a:pt x="363" y="3"/>
                  </a:cubicBezTo>
                  <a:cubicBezTo>
                    <a:pt x="349" y="1"/>
                    <a:pt x="335" y="0"/>
                    <a:pt x="3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4" name="Google Shape;3784;p16"/>
            <p:cNvSpPr/>
            <p:nvPr/>
          </p:nvSpPr>
          <p:spPr>
            <a:xfrm>
              <a:off x="953850" y="2380025"/>
              <a:ext cx="17525" cy="15475"/>
            </a:xfrm>
            <a:custGeom>
              <a:rect b="b" l="l" r="r" t="t"/>
              <a:pathLst>
                <a:path extrusionOk="0" h="619" w="701">
                  <a:moveTo>
                    <a:pt x="349" y="1"/>
                  </a:moveTo>
                  <a:cubicBezTo>
                    <a:pt x="312" y="1"/>
                    <a:pt x="274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2" y="539"/>
                    <a:pt x="229" y="618"/>
                    <a:pt x="354" y="618"/>
                  </a:cubicBezTo>
                  <a:cubicBezTo>
                    <a:pt x="390" y="618"/>
                    <a:pt x="427" y="612"/>
                    <a:pt x="463" y="598"/>
                  </a:cubicBezTo>
                  <a:cubicBezTo>
                    <a:pt x="613" y="535"/>
                    <a:pt x="701" y="360"/>
                    <a:pt x="638" y="198"/>
                  </a:cubicBezTo>
                  <a:cubicBezTo>
                    <a:pt x="591" y="74"/>
                    <a:pt x="470" y="1"/>
                    <a:pt x="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5" name="Google Shape;3785;p16"/>
            <p:cNvSpPr/>
            <p:nvPr/>
          </p:nvSpPr>
          <p:spPr>
            <a:xfrm>
              <a:off x="825775" y="2545450"/>
              <a:ext cx="18550" cy="15800"/>
            </a:xfrm>
            <a:custGeom>
              <a:rect b="b" l="l" r="r" t="t"/>
              <a:pathLst>
                <a:path extrusionOk="0" h="632" w="742">
                  <a:moveTo>
                    <a:pt x="332" y="1"/>
                  </a:moveTo>
                  <a:cubicBezTo>
                    <a:pt x="187" y="1"/>
                    <a:pt x="48" y="99"/>
                    <a:pt x="25" y="266"/>
                  </a:cubicBezTo>
                  <a:cubicBezTo>
                    <a:pt x="0" y="441"/>
                    <a:pt x="113" y="591"/>
                    <a:pt x="275" y="629"/>
                  </a:cubicBezTo>
                  <a:cubicBezTo>
                    <a:pt x="291" y="631"/>
                    <a:pt x="307" y="632"/>
                    <a:pt x="322" y="632"/>
                  </a:cubicBezTo>
                  <a:cubicBezTo>
                    <a:pt x="582" y="632"/>
                    <a:pt x="741" y="341"/>
                    <a:pt x="588" y="129"/>
                  </a:cubicBezTo>
                  <a:cubicBezTo>
                    <a:pt x="519" y="41"/>
                    <a:pt x="424" y="1"/>
                    <a:pt x="3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6" name="Google Shape;3786;p16"/>
            <p:cNvSpPr/>
            <p:nvPr/>
          </p:nvSpPr>
          <p:spPr>
            <a:xfrm>
              <a:off x="829700" y="2505550"/>
              <a:ext cx="18600" cy="13850"/>
            </a:xfrm>
            <a:custGeom>
              <a:rect b="b" l="l" r="r" t="t"/>
              <a:pathLst>
                <a:path extrusionOk="0" h="554" w="744">
                  <a:moveTo>
                    <a:pt x="535" y="1"/>
                  </a:moveTo>
                  <a:cubicBezTo>
                    <a:pt x="308" y="1"/>
                    <a:pt x="0" y="312"/>
                    <a:pt x="231" y="488"/>
                  </a:cubicBezTo>
                  <a:cubicBezTo>
                    <a:pt x="290" y="531"/>
                    <a:pt x="359" y="553"/>
                    <a:pt x="428" y="553"/>
                  </a:cubicBezTo>
                  <a:cubicBezTo>
                    <a:pt x="517" y="553"/>
                    <a:pt x="604" y="516"/>
                    <a:pt x="668" y="438"/>
                  </a:cubicBezTo>
                  <a:cubicBezTo>
                    <a:pt x="718" y="375"/>
                    <a:pt x="743" y="300"/>
                    <a:pt x="731" y="213"/>
                  </a:cubicBezTo>
                  <a:cubicBezTo>
                    <a:pt x="731" y="188"/>
                    <a:pt x="731" y="163"/>
                    <a:pt x="718" y="138"/>
                  </a:cubicBezTo>
                  <a:cubicBezTo>
                    <a:pt x="685" y="40"/>
                    <a:pt x="615" y="1"/>
                    <a:pt x="5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7" name="Google Shape;3787;p16"/>
            <p:cNvSpPr/>
            <p:nvPr/>
          </p:nvSpPr>
          <p:spPr>
            <a:xfrm>
              <a:off x="796100" y="2481650"/>
              <a:ext cx="18975" cy="15850"/>
            </a:xfrm>
            <a:custGeom>
              <a:rect b="b" l="l" r="r" t="t"/>
              <a:pathLst>
                <a:path extrusionOk="0" h="634" w="759">
                  <a:moveTo>
                    <a:pt x="392" y="0"/>
                  </a:moveTo>
                  <a:cubicBezTo>
                    <a:pt x="288" y="0"/>
                    <a:pt x="183" y="54"/>
                    <a:pt x="125" y="157"/>
                  </a:cubicBezTo>
                  <a:cubicBezTo>
                    <a:pt x="0" y="344"/>
                    <a:pt x="125" y="594"/>
                    <a:pt x="350" y="619"/>
                  </a:cubicBezTo>
                  <a:lnTo>
                    <a:pt x="350" y="632"/>
                  </a:lnTo>
                  <a:cubicBezTo>
                    <a:pt x="362" y="633"/>
                    <a:pt x="374" y="633"/>
                    <a:pt x="386" y="633"/>
                  </a:cubicBezTo>
                  <a:cubicBezTo>
                    <a:pt x="605" y="633"/>
                    <a:pt x="759" y="420"/>
                    <a:pt x="687" y="207"/>
                  </a:cubicBezTo>
                  <a:cubicBezTo>
                    <a:pt x="675" y="182"/>
                    <a:pt x="662" y="157"/>
                    <a:pt x="650" y="144"/>
                  </a:cubicBezTo>
                  <a:cubicBezTo>
                    <a:pt x="589" y="47"/>
                    <a:pt x="491" y="0"/>
                    <a:pt x="3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8" name="Google Shape;3788;p16"/>
            <p:cNvSpPr/>
            <p:nvPr/>
          </p:nvSpPr>
          <p:spPr>
            <a:xfrm>
              <a:off x="771100" y="2409875"/>
              <a:ext cx="20400" cy="15475"/>
            </a:xfrm>
            <a:custGeom>
              <a:rect b="b" l="l" r="r" t="t"/>
              <a:pathLst>
                <a:path extrusionOk="0" h="619" w="816">
                  <a:moveTo>
                    <a:pt x="419" y="0"/>
                  </a:moveTo>
                  <a:cubicBezTo>
                    <a:pt x="404" y="0"/>
                    <a:pt x="390" y="1"/>
                    <a:pt x="375" y="3"/>
                  </a:cubicBezTo>
                  <a:cubicBezTo>
                    <a:pt x="100" y="28"/>
                    <a:pt x="0" y="378"/>
                    <a:pt x="213" y="553"/>
                  </a:cubicBezTo>
                  <a:cubicBezTo>
                    <a:pt x="273" y="597"/>
                    <a:pt x="342" y="619"/>
                    <a:pt x="410" y="619"/>
                  </a:cubicBezTo>
                  <a:cubicBezTo>
                    <a:pt x="499" y="619"/>
                    <a:pt x="587" y="581"/>
                    <a:pt x="650" y="503"/>
                  </a:cubicBezTo>
                  <a:cubicBezTo>
                    <a:pt x="816" y="302"/>
                    <a:pt x="668" y="0"/>
                    <a:pt x="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9" name="Google Shape;3789;p16"/>
            <p:cNvSpPr/>
            <p:nvPr/>
          </p:nvSpPr>
          <p:spPr>
            <a:xfrm>
              <a:off x="801125" y="2439950"/>
              <a:ext cx="18625" cy="15675"/>
            </a:xfrm>
            <a:custGeom>
              <a:rect b="b" l="l" r="r" t="t"/>
              <a:pathLst>
                <a:path extrusionOk="0" h="627" w="745">
                  <a:moveTo>
                    <a:pt x="355" y="1"/>
                  </a:moveTo>
                  <a:cubicBezTo>
                    <a:pt x="73" y="1"/>
                    <a:pt x="0" y="625"/>
                    <a:pt x="337" y="625"/>
                  </a:cubicBezTo>
                  <a:cubicBezTo>
                    <a:pt x="348" y="626"/>
                    <a:pt x="360" y="627"/>
                    <a:pt x="371" y="627"/>
                  </a:cubicBezTo>
                  <a:cubicBezTo>
                    <a:pt x="580" y="627"/>
                    <a:pt x="744" y="414"/>
                    <a:pt x="661" y="213"/>
                  </a:cubicBezTo>
                  <a:cubicBezTo>
                    <a:pt x="649" y="188"/>
                    <a:pt x="636" y="163"/>
                    <a:pt x="624" y="138"/>
                  </a:cubicBezTo>
                  <a:cubicBezTo>
                    <a:pt x="574" y="75"/>
                    <a:pt x="499" y="25"/>
                    <a:pt x="424" y="13"/>
                  </a:cubicBezTo>
                  <a:cubicBezTo>
                    <a:pt x="400" y="5"/>
                    <a:pt x="377" y="1"/>
                    <a:pt x="3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0" name="Google Shape;3790;p16"/>
            <p:cNvSpPr/>
            <p:nvPr/>
          </p:nvSpPr>
          <p:spPr>
            <a:xfrm>
              <a:off x="956350" y="2422900"/>
              <a:ext cx="17125" cy="15250"/>
            </a:xfrm>
            <a:custGeom>
              <a:rect b="b" l="l" r="r" t="t"/>
              <a:pathLst>
                <a:path extrusionOk="0" h="610" w="685">
                  <a:moveTo>
                    <a:pt x="327" y="1"/>
                  </a:moveTo>
                  <a:cubicBezTo>
                    <a:pt x="184" y="1"/>
                    <a:pt x="44" y="96"/>
                    <a:pt x="13" y="257"/>
                  </a:cubicBezTo>
                  <a:cubicBezTo>
                    <a:pt x="1" y="332"/>
                    <a:pt x="26" y="420"/>
                    <a:pt x="76" y="482"/>
                  </a:cubicBezTo>
                  <a:cubicBezTo>
                    <a:pt x="126" y="545"/>
                    <a:pt x="201" y="595"/>
                    <a:pt x="276" y="607"/>
                  </a:cubicBezTo>
                  <a:cubicBezTo>
                    <a:pt x="288" y="608"/>
                    <a:pt x="300" y="609"/>
                    <a:pt x="312" y="609"/>
                  </a:cubicBezTo>
                  <a:cubicBezTo>
                    <a:pt x="531" y="609"/>
                    <a:pt x="684" y="396"/>
                    <a:pt x="613" y="195"/>
                  </a:cubicBezTo>
                  <a:cubicBezTo>
                    <a:pt x="601" y="170"/>
                    <a:pt x="588" y="145"/>
                    <a:pt x="576" y="120"/>
                  </a:cubicBezTo>
                  <a:cubicBezTo>
                    <a:pt x="508" y="38"/>
                    <a:pt x="417" y="1"/>
                    <a:pt x="3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1" name="Google Shape;3791;p16"/>
            <p:cNvSpPr/>
            <p:nvPr/>
          </p:nvSpPr>
          <p:spPr>
            <a:xfrm>
              <a:off x="883575" y="2407400"/>
              <a:ext cx="18975" cy="15750"/>
            </a:xfrm>
            <a:custGeom>
              <a:rect b="b" l="l" r="r" t="t"/>
              <a:pathLst>
                <a:path extrusionOk="0" h="630" w="759">
                  <a:moveTo>
                    <a:pt x="382" y="1"/>
                  </a:moveTo>
                  <a:cubicBezTo>
                    <a:pt x="278" y="1"/>
                    <a:pt x="176" y="51"/>
                    <a:pt x="113" y="152"/>
                  </a:cubicBezTo>
                  <a:cubicBezTo>
                    <a:pt x="0" y="340"/>
                    <a:pt x="125" y="602"/>
                    <a:pt x="350" y="627"/>
                  </a:cubicBezTo>
                  <a:cubicBezTo>
                    <a:pt x="362" y="629"/>
                    <a:pt x="373" y="629"/>
                    <a:pt x="384" y="629"/>
                  </a:cubicBezTo>
                  <a:cubicBezTo>
                    <a:pt x="594" y="629"/>
                    <a:pt x="759" y="416"/>
                    <a:pt x="688" y="215"/>
                  </a:cubicBezTo>
                  <a:cubicBezTo>
                    <a:pt x="675" y="190"/>
                    <a:pt x="663" y="165"/>
                    <a:pt x="650" y="140"/>
                  </a:cubicBezTo>
                  <a:cubicBezTo>
                    <a:pt x="582" y="48"/>
                    <a:pt x="482" y="1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2" name="Google Shape;3792;p16"/>
            <p:cNvSpPr/>
            <p:nvPr/>
          </p:nvSpPr>
          <p:spPr>
            <a:xfrm>
              <a:off x="904250" y="2481650"/>
              <a:ext cx="17775" cy="15850"/>
            </a:xfrm>
            <a:custGeom>
              <a:rect b="b" l="l" r="r" t="t"/>
              <a:pathLst>
                <a:path extrusionOk="0" h="634" w="711">
                  <a:moveTo>
                    <a:pt x="346" y="0"/>
                  </a:moveTo>
                  <a:cubicBezTo>
                    <a:pt x="206" y="0"/>
                    <a:pt x="66" y="95"/>
                    <a:pt x="35" y="257"/>
                  </a:cubicBezTo>
                  <a:cubicBezTo>
                    <a:pt x="0" y="456"/>
                    <a:pt x="142" y="634"/>
                    <a:pt x="335" y="634"/>
                  </a:cubicBezTo>
                  <a:cubicBezTo>
                    <a:pt x="347" y="634"/>
                    <a:pt x="360" y="633"/>
                    <a:pt x="373" y="632"/>
                  </a:cubicBezTo>
                  <a:cubicBezTo>
                    <a:pt x="585" y="607"/>
                    <a:pt x="710" y="382"/>
                    <a:pt x="623" y="194"/>
                  </a:cubicBezTo>
                  <a:cubicBezTo>
                    <a:pt x="610" y="169"/>
                    <a:pt x="598" y="144"/>
                    <a:pt x="585" y="119"/>
                  </a:cubicBezTo>
                  <a:cubicBezTo>
                    <a:pt x="523" y="37"/>
                    <a:pt x="434" y="0"/>
                    <a:pt x="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3" name="Google Shape;3793;p16"/>
            <p:cNvSpPr/>
            <p:nvPr/>
          </p:nvSpPr>
          <p:spPr>
            <a:xfrm>
              <a:off x="837775" y="2462925"/>
              <a:ext cx="17975" cy="14075"/>
            </a:xfrm>
            <a:custGeom>
              <a:rect b="b" l="l" r="r" t="t"/>
              <a:pathLst>
                <a:path extrusionOk="0" h="563" w="719">
                  <a:moveTo>
                    <a:pt x="399" y="1"/>
                  </a:moveTo>
                  <a:cubicBezTo>
                    <a:pt x="187" y="1"/>
                    <a:pt x="0" y="225"/>
                    <a:pt x="120" y="456"/>
                  </a:cubicBezTo>
                  <a:cubicBezTo>
                    <a:pt x="184" y="531"/>
                    <a:pt x="266" y="563"/>
                    <a:pt x="346" y="563"/>
                  </a:cubicBezTo>
                  <a:cubicBezTo>
                    <a:pt x="535" y="563"/>
                    <a:pt x="719" y="387"/>
                    <a:pt x="658" y="168"/>
                  </a:cubicBezTo>
                  <a:cubicBezTo>
                    <a:pt x="645" y="143"/>
                    <a:pt x="633" y="118"/>
                    <a:pt x="620" y="93"/>
                  </a:cubicBezTo>
                  <a:cubicBezTo>
                    <a:pt x="552" y="28"/>
                    <a:pt x="474" y="1"/>
                    <a:pt x="3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4" name="Google Shape;3794;p16"/>
            <p:cNvSpPr/>
            <p:nvPr/>
          </p:nvSpPr>
          <p:spPr>
            <a:xfrm>
              <a:off x="806775" y="2390900"/>
              <a:ext cx="19725" cy="15850"/>
            </a:xfrm>
            <a:custGeom>
              <a:rect b="b" l="l" r="r" t="t"/>
              <a:pathLst>
                <a:path extrusionOk="0" h="634" w="789">
                  <a:moveTo>
                    <a:pt x="409" y="1"/>
                  </a:moveTo>
                  <a:cubicBezTo>
                    <a:pt x="198" y="1"/>
                    <a:pt x="0" y="225"/>
                    <a:pt x="123" y="463"/>
                  </a:cubicBezTo>
                  <a:cubicBezTo>
                    <a:pt x="187" y="583"/>
                    <a:pt x="291" y="633"/>
                    <a:pt x="395" y="633"/>
                  </a:cubicBezTo>
                  <a:cubicBezTo>
                    <a:pt x="593" y="633"/>
                    <a:pt x="788" y="446"/>
                    <a:pt x="698" y="200"/>
                  </a:cubicBezTo>
                  <a:cubicBezTo>
                    <a:pt x="685" y="175"/>
                    <a:pt x="673" y="150"/>
                    <a:pt x="660" y="138"/>
                  </a:cubicBezTo>
                  <a:cubicBezTo>
                    <a:pt x="590" y="41"/>
                    <a:pt x="498" y="1"/>
                    <a:pt x="4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5" name="Google Shape;3795;p16"/>
            <p:cNvSpPr/>
            <p:nvPr/>
          </p:nvSpPr>
          <p:spPr>
            <a:xfrm>
              <a:off x="862625" y="2530600"/>
              <a:ext cx="17125" cy="15700"/>
            </a:xfrm>
            <a:custGeom>
              <a:rect b="b" l="l" r="r" t="t"/>
              <a:pathLst>
                <a:path extrusionOk="0" h="628" w="685">
                  <a:moveTo>
                    <a:pt x="326" y="1"/>
                  </a:moveTo>
                  <a:cubicBezTo>
                    <a:pt x="183" y="1"/>
                    <a:pt x="39" y="92"/>
                    <a:pt x="13" y="273"/>
                  </a:cubicBezTo>
                  <a:cubicBezTo>
                    <a:pt x="1" y="348"/>
                    <a:pt x="26" y="436"/>
                    <a:pt x="76" y="498"/>
                  </a:cubicBezTo>
                  <a:cubicBezTo>
                    <a:pt x="141" y="588"/>
                    <a:pt x="232" y="627"/>
                    <a:pt x="322" y="627"/>
                  </a:cubicBezTo>
                  <a:cubicBezTo>
                    <a:pt x="506" y="627"/>
                    <a:pt x="685" y="463"/>
                    <a:pt x="626" y="236"/>
                  </a:cubicBezTo>
                  <a:cubicBezTo>
                    <a:pt x="590" y="79"/>
                    <a:pt x="458" y="1"/>
                    <a:pt x="3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6" name="Google Shape;3796;p16"/>
            <p:cNvSpPr/>
            <p:nvPr/>
          </p:nvSpPr>
          <p:spPr>
            <a:xfrm>
              <a:off x="927000" y="2346675"/>
              <a:ext cx="16750" cy="15275"/>
            </a:xfrm>
            <a:custGeom>
              <a:rect b="b" l="l" r="r" t="t"/>
              <a:pathLst>
                <a:path extrusionOk="0" h="611" w="670">
                  <a:moveTo>
                    <a:pt x="324" y="0"/>
                  </a:moveTo>
                  <a:cubicBezTo>
                    <a:pt x="183" y="0"/>
                    <a:pt x="44" y="96"/>
                    <a:pt x="13" y="257"/>
                  </a:cubicBezTo>
                  <a:cubicBezTo>
                    <a:pt x="0" y="332"/>
                    <a:pt x="13" y="420"/>
                    <a:pt x="63" y="482"/>
                  </a:cubicBezTo>
                  <a:cubicBezTo>
                    <a:pt x="113" y="557"/>
                    <a:pt x="188" y="594"/>
                    <a:pt x="263" y="607"/>
                  </a:cubicBezTo>
                  <a:cubicBezTo>
                    <a:pt x="280" y="610"/>
                    <a:pt x="296" y="611"/>
                    <a:pt x="312" y="611"/>
                  </a:cubicBezTo>
                  <a:cubicBezTo>
                    <a:pt x="524" y="611"/>
                    <a:pt x="670" y="392"/>
                    <a:pt x="600" y="195"/>
                  </a:cubicBezTo>
                  <a:cubicBezTo>
                    <a:pt x="588" y="170"/>
                    <a:pt x="575" y="145"/>
                    <a:pt x="563" y="120"/>
                  </a:cubicBezTo>
                  <a:cubicBezTo>
                    <a:pt x="500" y="38"/>
                    <a:pt x="41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7" name="Google Shape;3797;p16"/>
            <p:cNvSpPr/>
            <p:nvPr/>
          </p:nvSpPr>
          <p:spPr>
            <a:xfrm>
              <a:off x="996675" y="2363275"/>
              <a:ext cx="15625" cy="14250"/>
            </a:xfrm>
            <a:custGeom>
              <a:rect b="b" l="l" r="r" t="t"/>
              <a:pathLst>
                <a:path extrusionOk="0" h="570" w="625">
                  <a:moveTo>
                    <a:pt x="308" y="0"/>
                  </a:moveTo>
                  <a:cubicBezTo>
                    <a:pt x="185" y="0"/>
                    <a:pt x="62" y="69"/>
                    <a:pt x="13" y="218"/>
                  </a:cubicBezTo>
                  <a:cubicBezTo>
                    <a:pt x="0" y="293"/>
                    <a:pt x="25" y="380"/>
                    <a:pt x="75" y="443"/>
                  </a:cubicBezTo>
                  <a:cubicBezTo>
                    <a:pt x="113" y="505"/>
                    <a:pt x="187" y="555"/>
                    <a:pt x="275" y="568"/>
                  </a:cubicBezTo>
                  <a:cubicBezTo>
                    <a:pt x="285" y="569"/>
                    <a:pt x="295" y="569"/>
                    <a:pt x="305" y="569"/>
                  </a:cubicBezTo>
                  <a:cubicBezTo>
                    <a:pt x="432" y="569"/>
                    <a:pt x="554" y="496"/>
                    <a:pt x="600" y="380"/>
                  </a:cubicBezTo>
                  <a:cubicBezTo>
                    <a:pt x="612" y="355"/>
                    <a:pt x="612" y="330"/>
                    <a:pt x="625" y="305"/>
                  </a:cubicBezTo>
                  <a:cubicBezTo>
                    <a:pt x="618" y="110"/>
                    <a:pt x="463" y="0"/>
                    <a:pt x="3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8" name="Google Shape;3798;p16"/>
            <p:cNvSpPr/>
            <p:nvPr/>
          </p:nvSpPr>
          <p:spPr>
            <a:xfrm>
              <a:off x="1027275" y="2438375"/>
              <a:ext cx="19100" cy="15325"/>
            </a:xfrm>
            <a:custGeom>
              <a:rect b="b" l="l" r="r" t="t"/>
              <a:pathLst>
                <a:path extrusionOk="0" h="613" w="764">
                  <a:moveTo>
                    <a:pt x="401" y="1"/>
                  </a:moveTo>
                  <a:cubicBezTo>
                    <a:pt x="51" y="38"/>
                    <a:pt x="1" y="513"/>
                    <a:pt x="338" y="613"/>
                  </a:cubicBezTo>
                  <a:cubicBezTo>
                    <a:pt x="688" y="613"/>
                    <a:pt x="763" y="113"/>
                    <a:pt x="4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9" name="Google Shape;3799;p16"/>
            <p:cNvSpPr/>
            <p:nvPr/>
          </p:nvSpPr>
          <p:spPr>
            <a:xfrm>
              <a:off x="986050" y="2485950"/>
              <a:ext cx="17500" cy="15475"/>
            </a:xfrm>
            <a:custGeom>
              <a:rect b="b" l="l" r="r" t="t"/>
              <a:pathLst>
                <a:path extrusionOk="0" h="619" w="700">
                  <a:moveTo>
                    <a:pt x="354" y="0"/>
                  </a:moveTo>
                  <a:cubicBezTo>
                    <a:pt x="315" y="0"/>
                    <a:pt x="276" y="7"/>
                    <a:pt x="238" y="22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10" y="546"/>
                    <a:pt x="223" y="619"/>
                    <a:pt x="346" y="619"/>
                  </a:cubicBezTo>
                  <a:cubicBezTo>
                    <a:pt x="385" y="619"/>
                    <a:pt x="424" y="612"/>
                    <a:pt x="463" y="597"/>
                  </a:cubicBezTo>
                  <a:cubicBezTo>
                    <a:pt x="625" y="535"/>
                    <a:pt x="700" y="360"/>
                    <a:pt x="637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0" name="Google Shape;3800;p16"/>
            <p:cNvSpPr/>
            <p:nvPr/>
          </p:nvSpPr>
          <p:spPr>
            <a:xfrm>
              <a:off x="855775" y="2577075"/>
              <a:ext cx="18100" cy="14525"/>
            </a:xfrm>
            <a:custGeom>
              <a:rect b="b" l="l" r="r" t="t"/>
              <a:pathLst>
                <a:path extrusionOk="0" h="581" w="724">
                  <a:moveTo>
                    <a:pt x="316" y="0"/>
                  </a:moveTo>
                  <a:cubicBezTo>
                    <a:pt x="166" y="0"/>
                    <a:pt x="25" y="106"/>
                    <a:pt x="0" y="276"/>
                  </a:cubicBezTo>
                  <a:cubicBezTo>
                    <a:pt x="0" y="326"/>
                    <a:pt x="13" y="364"/>
                    <a:pt x="25" y="414"/>
                  </a:cubicBezTo>
                  <a:cubicBezTo>
                    <a:pt x="50" y="532"/>
                    <a:pt x="146" y="580"/>
                    <a:pt x="254" y="580"/>
                  </a:cubicBezTo>
                  <a:cubicBezTo>
                    <a:pt x="465" y="580"/>
                    <a:pt x="724" y="395"/>
                    <a:pt x="600" y="189"/>
                  </a:cubicBezTo>
                  <a:cubicBezTo>
                    <a:pt x="575" y="151"/>
                    <a:pt x="550" y="114"/>
                    <a:pt x="525" y="76"/>
                  </a:cubicBezTo>
                  <a:cubicBezTo>
                    <a:pt x="461" y="24"/>
                    <a:pt x="387" y="0"/>
                    <a:pt x="3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1" name="Google Shape;3801;p16"/>
            <p:cNvSpPr/>
            <p:nvPr/>
          </p:nvSpPr>
          <p:spPr>
            <a:xfrm>
              <a:off x="973550" y="2520625"/>
              <a:ext cx="18975" cy="15625"/>
            </a:xfrm>
            <a:custGeom>
              <a:rect b="b" l="l" r="r" t="t"/>
              <a:pathLst>
                <a:path extrusionOk="0" h="625" w="759">
                  <a:moveTo>
                    <a:pt x="391" y="0"/>
                  </a:moveTo>
                  <a:cubicBezTo>
                    <a:pt x="353" y="0"/>
                    <a:pt x="314" y="7"/>
                    <a:pt x="275" y="22"/>
                  </a:cubicBezTo>
                  <a:cubicBezTo>
                    <a:pt x="13" y="122"/>
                    <a:pt x="0" y="485"/>
                    <a:pt x="250" y="597"/>
                  </a:cubicBezTo>
                  <a:cubicBezTo>
                    <a:pt x="295" y="616"/>
                    <a:pt x="339" y="625"/>
                    <a:pt x="381" y="625"/>
                  </a:cubicBezTo>
                  <a:cubicBezTo>
                    <a:pt x="591" y="625"/>
                    <a:pt x="758" y="415"/>
                    <a:pt x="675" y="197"/>
                  </a:cubicBezTo>
                  <a:cubicBezTo>
                    <a:pt x="627" y="73"/>
                    <a:pt x="514" y="0"/>
                    <a:pt x="3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2" name="Google Shape;3802;p16"/>
            <p:cNvSpPr/>
            <p:nvPr/>
          </p:nvSpPr>
          <p:spPr>
            <a:xfrm>
              <a:off x="818275" y="2357575"/>
              <a:ext cx="17800" cy="14550"/>
            </a:xfrm>
            <a:custGeom>
              <a:rect b="b" l="l" r="r" t="t"/>
              <a:pathLst>
                <a:path extrusionOk="0" h="582" w="712">
                  <a:moveTo>
                    <a:pt x="313" y="1"/>
                  </a:moveTo>
                  <a:cubicBezTo>
                    <a:pt x="167" y="1"/>
                    <a:pt x="26" y="101"/>
                    <a:pt x="0" y="271"/>
                  </a:cubicBezTo>
                  <a:cubicBezTo>
                    <a:pt x="0" y="321"/>
                    <a:pt x="0" y="371"/>
                    <a:pt x="25" y="408"/>
                  </a:cubicBezTo>
                  <a:cubicBezTo>
                    <a:pt x="47" y="532"/>
                    <a:pt x="140" y="581"/>
                    <a:pt x="247" y="581"/>
                  </a:cubicBezTo>
                  <a:cubicBezTo>
                    <a:pt x="454" y="581"/>
                    <a:pt x="712" y="394"/>
                    <a:pt x="588" y="196"/>
                  </a:cubicBezTo>
                  <a:cubicBezTo>
                    <a:pt x="575" y="146"/>
                    <a:pt x="550" y="108"/>
                    <a:pt x="513" y="71"/>
                  </a:cubicBezTo>
                  <a:cubicBezTo>
                    <a:pt x="453" y="23"/>
                    <a:pt x="382" y="1"/>
                    <a:pt x="3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3" name="Google Shape;3803;p16"/>
            <p:cNvSpPr/>
            <p:nvPr/>
          </p:nvSpPr>
          <p:spPr>
            <a:xfrm>
              <a:off x="937925" y="2311100"/>
              <a:ext cx="18125" cy="14625"/>
            </a:xfrm>
            <a:custGeom>
              <a:rect b="b" l="l" r="r" t="t"/>
              <a:pathLst>
                <a:path extrusionOk="0" h="585" w="725">
                  <a:moveTo>
                    <a:pt x="320" y="0"/>
                  </a:moveTo>
                  <a:cubicBezTo>
                    <a:pt x="171" y="0"/>
                    <a:pt x="26" y="104"/>
                    <a:pt x="1" y="268"/>
                  </a:cubicBezTo>
                  <a:cubicBezTo>
                    <a:pt x="1" y="318"/>
                    <a:pt x="13" y="368"/>
                    <a:pt x="26" y="418"/>
                  </a:cubicBezTo>
                  <a:cubicBezTo>
                    <a:pt x="51" y="536"/>
                    <a:pt x="146" y="585"/>
                    <a:pt x="254" y="585"/>
                  </a:cubicBezTo>
                  <a:cubicBezTo>
                    <a:pt x="466" y="585"/>
                    <a:pt x="725" y="400"/>
                    <a:pt x="600" y="193"/>
                  </a:cubicBezTo>
                  <a:cubicBezTo>
                    <a:pt x="576" y="143"/>
                    <a:pt x="551" y="105"/>
                    <a:pt x="513" y="68"/>
                  </a:cubicBezTo>
                  <a:cubicBezTo>
                    <a:pt x="455" y="21"/>
                    <a:pt x="387" y="0"/>
                    <a:pt x="3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4" name="Google Shape;3804;p16"/>
            <p:cNvSpPr/>
            <p:nvPr/>
          </p:nvSpPr>
          <p:spPr>
            <a:xfrm>
              <a:off x="856400" y="2337800"/>
              <a:ext cx="16875" cy="14475"/>
            </a:xfrm>
            <a:custGeom>
              <a:rect b="b" l="l" r="r" t="t"/>
              <a:pathLst>
                <a:path extrusionOk="0" h="579" w="675">
                  <a:moveTo>
                    <a:pt x="390" y="0"/>
                  </a:moveTo>
                  <a:cubicBezTo>
                    <a:pt x="188" y="0"/>
                    <a:pt x="1" y="202"/>
                    <a:pt x="100" y="437"/>
                  </a:cubicBezTo>
                  <a:cubicBezTo>
                    <a:pt x="150" y="512"/>
                    <a:pt x="225" y="562"/>
                    <a:pt x="312" y="575"/>
                  </a:cubicBezTo>
                  <a:cubicBezTo>
                    <a:pt x="329" y="577"/>
                    <a:pt x="345" y="578"/>
                    <a:pt x="361" y="578"/>
                  </a:cubicBezTo>
                  <a:cubicBezTo>
                    <a:pt x="514" y="578"/>
                    <a:pt x="640" y="472"/>
                    <a:pt x="662" y="325"/>
                  </a:cubicBezTo>
                  <a:cubicBezTo>
                    <a:pt x="675" y="275"/>
                    <a:pt x="662" y="212"/>
                    <a:pt x="650" y="162"/>
                  </a:cubicBezTo>
                  <a:cubicBezTo>
                    <a:pt x="637" y="137"/>
                    <a:pt x="625" y="112"/>
                    <a:pt x="612" y="100"/>
                  </a:cubicBezTo>
                  <a:cubicBezTo>
                    <a:pt x="546" y="30"/>
                    <a:pt x="467" y="0"/>
                    <a:pt x="3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5" name="Google Shape;3805;p16"/>
            <p:cNvSpPr/>
            <p:nvPr/>
          </p:nvSpPr>
          <p:spPr>
            <a:xfrm>
              <a:off x="821025" y="2585950"/>
              <a:ext cx="18525" cy="15125"/>
            </a:xfrm>
            <a:custGeom>
              <a:rect b="b" l="l" r="r" t="t"/>
              <a:pathLst>
                <a:path extrusionOk="0" h="605" w="741">
                  <a:moveTo>
                    <a:pt x="387" y="1"/>
                  </a:moveTo>
                  <a:cubicBezTo>
                    <a:pt x="351" y="1"/>
                    <a:pt x="314" y="7"/>
                    <a:pt x="278" y="21"/>
                  </a:cubicBezTo>
                  <a:cubicBezTo>
                    <a:pt x="0" y="195"/>
                    <a:pt x="130" y="604"/>
                    <a:pt x="428" y="604"/>
                  </a:cubicBezTo>
                  <a:cubicBezTo>
                    <a:pt x="452" y="604"/>
                    <a:pt x="477" y="601"/>
                    <a:pt x="503" y="596"/>
                  </a:cubicBezTo>
                  <a:cubicBezTo>
                    <a:pt x="653" y="533"/>
                    <a:pt x="740" y="359"/>
                    <a:pt x="678" y="196"/>
                  </a:cubicBezTo>
                  <a:cubicBezTo>
                    <a:pt x="629" y="80"/>
                    <a:pt x="513" y="1"/>
                    <a:pt x="3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6" name="Google Shape;3806;p16"/>
            <p:cNvSpPr/>
            <p:nvPr/>
          </p:nvSpPr>
          <p:spPr>
            <a:xfrm>
              <a:off x="1132875" y="2430475"/>
              <a:ext cx="16725" cy="15300"/>
            </a:xfrm>
            <a:custGeom>
              <a:rect b="b" l="l" r="r" t="t"/>
              <a:pathLst>
                <a:path extrusionOk="0" h="612" w="669">
                  <a:moveTo>
                    <a:pt x="339" y="1"/>
                  </a:moveTo>
                  <a:cubicBezTo>
                    <a:pt x="252" y="1"/>
                    <a:pt x="164" y="37"/>
                    <a:pt x="101" y="117"/>
                  </a:cubicBezTo>
                  <a:cubicBezTo>
                    <a:pt x="1" y="254"/>
                    <a:pt x="13" y="442"/>
                    <a:pt x="151" y="554"/>
                  </a:cubicBezTo>
                  <a:cubicBezTo>
                    <a:pt x="207" y="594"/>
                    <a:pt x="270" y="611"/>
                    <a:pt x="331" y="611"/>
                  </a:cubicBezTo>
                  <a:cubicBezTo>
                    <a:pt x="504" y="611"/>
                    <a:pt x="669" y="472"/>
                    <a:pt x="650" y="279"/>
                  </a:cubicBezTo>
                  <a:cubicBezTo>
                    <a:pt x="650" y="242"/>
                    <a:pt x="638" y="217"/>
                    <a:pt x="625" y="192"/>
                  </a:cubicBezTo>
                  <a:cubicBezTo>
                    <a:pt x="575" y="69"/>
                    <a:pt x="458" y="1"/>
                    <a:pt x="3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7" name="Google Shape;3807;p16"/>
            <p:cNvSpPr/>
            <p:nvPr/>
          </p:nvSpPr>
          <p:spPr>
            <a:xfrm>
              <a:off x="1172250" y="2408150"/>
              <a:ext cx="19800" cy="15650"/>
            </a:xfrm>
            <a:custGeom>
              <a:rect b="b" l="l" r="r" t="t"/>
              <a:pathLst>
                <a:path extrusionOk="0" h="626" w="792">
                  <a:moveTo>
                    <a:pt x="393" y="0"/>
                  </a:moveTo>
                  <a:cubicBezTo>
                    <a:pt x="288" y="0"/>
                    <a:pt x="183" y="51"/>
                    <a:pt x="125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5" y="624"/>
                    <a:pt x="380" y="626"/>
                    <a:pt x="395" y="626"/>
                  </a:cubicBezTo>
                  <a:cubicBezTo>
                    <a:pt x="633" y="626"/>
                    <a:pt x="791" y="347"/>
                    <a:pt x="650" y="135"/>
                  </a:cubicBezTo>
                  <a:cubicBezTo>
                    <a:pt x="590" y="44"/>
                    <a:pt x="491" y="0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8" name="Google Shape;3808;p16"/>
            <p:cNvSpPr/>
            <p:nvPr/>
          </p:nvSpPr>
          <p:spPr>
            <a:xfrm>
              <a:off x="1101050" y="2394500"/>
              <a:ext cx="19750" cy="15775"/>
            </a:xfrm>
            <a:custGeom>
              <a:rect b="b" l="l" r="r" t="t"/>
              <a:pathLst>
                <a:path extrusionOk="0" h="631" w="790">
                  <a:moveTo>
                    <a:pt x="412" y="0"/>
                  </a:moveTo>
                  <a:cubicBezTo>
                    <a:pt x="200" y="0"/>
                    <a:pt x="1" y="222"/>
                    <a:pt x="124" y="469"/>
                  </a:cubicBezTo>
                  <a:cubicBezTo>
                    <a:pt x="187" y="583"/>
                    <a:pt x="289" y="631"/>
                    <a:pt x="391" y="631"/>
                  </a:cubicBezTo>
                  <a:cubicBezTo>
                    <a:pt x="591" y="631"/>
                    <a:pt x="790" y="446"/>
                    <a:pt x="699" y="206"/>
                  </a:cubicBezTo>
                  <a:cubicBezTo>
                    <a:pt x="686" y="181"/>
                    <a:pt x="674" y="156"/>
                    <a:pt x="661" y="131"/>
                  </a:cubicBezTo>
                  <a:cubicBezTo>
                    <a:pt x="591" y="39"/>
                    <a:pt x="500" y="0"/>
                    <a:pt x="4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9" name="Google Shape;3809;p16"/>
            <p:cNvSpPr/>
            <p:nvPr/>
          </p:nvSpPr>
          <p:spPr>
            <a:xfrm>
              <a:off x="1113050" y="2352575"/>
              <a:ext cx="16425" cy="15800"/>
            </a:xfrm>
            <a:custGeom>
              <a:rect b="b" l="l" r="r" t="t"/>
              <a:pathLst>
                <a:path extrusionOk="0" h="632" w="657">
                  <a:moveTo>
                    <a:pt x="338" y="1"/>
                  </a:moveTo>
                  <a:cubicBezTo>
                    <a:pt x="165" y="1"/>
                    <a:pt x="1" y="147"/>
                    <a:pt x="19" y="346"/>
                  </a:cubicBezTo>
                  <a:cubicBezTo>
                    <a:pt x="42" y="525"/>
                    <a:pt x="187" y="632"/>
                    <a:pt x="335" y="632"/>
                  </a:cubicBezTo>
                  <a:cubicBezTo>
                    <a:pt x="425" y="632"/>
                    <a:pt x="515" y="593"/>
                    <a:pt x="581" y="508"/>
                  </a:cubicBezTo>
                  <a:cubicBezTo>
                    <a:pt x="631" y="446"/>
                    <a:pt x="656" y="358"/>
                    <a:pt x="644" y="283"/>
                  </a:cubicBezTo>
                  <a:cubicBezTo>
                    <a:pt x="644" y="259"/>
                    <a:pt x="644" y="234"/>
                    <a:pt x="631" y="209"/>
                  </a:cubicBezTo>
                  <a:cubicBezTo>
                    <a:pt x="606" y="159"/>
                    <a:pt x="581" y="109"/>
                    <a:pt x="531" y="71"/>
                  </a:cubicBezTo>
                  <a:cubicBezTo>
                    <a:pt x="472" y="23"/>
                    <a:pt x="405" y="1"/>
                    <a:pt x="3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0" name="Google Shape;3810;p16"/>
            <p:cNvSpPr/>
            <p:nvPr/>
          </p:nvSpPr>
          <p:spPr>
            <a:xfrm>
              <a:off x="1149750" y="2351675"/>
              <a:ext cx="18975" cy="15850"/>
            </a:xfrm>
            <a:custGeom>
              <a:rect b="b" l="l" r="r" t="t"/>
              <a:pathLst>
                <a:path extrusionOk="0" h="634" w="759">
                  <a:moveTo>
                    <a:pt x="388" y="1"/>
                  </a:moveTo>
                  <a:cubicBezTo>
                    <a:pt x="285" y="1"/>
                    <a:pt x="183" y="54"/>
                    <a:pt x="125" y="157"/>
                  </a:cubicBezTo>
                  <a:cubicBezTo>
                    <a:pt x="0" y="344"/>
                    <a:pt x="125" y="594"/>
                    <a:pt x="350" y="619"/>
                  </a:cubicBezTo>
                  <a:lnTo>
                    <a:pt x="350" y="632"/>
                  </a:lnTo>
                  <a:cubicBezTo>
                    <a:pt x="363" y="633"/>
                    <a:pt x="375" y="634"/>
                    <a:pt x="386" y="634"/>
                  </a:cubicBezTo>
                  <a:cubicBezTo>
                    <a:pt x="605" y="634"/>
                    <a:pt x="759" y="420"/>
                    <a:pt x="688" y="207"/>
                  </a:cubicBezTo>
                  <a:cubicBezTo>
                    <a:pt x="675" y="182"/>
                    <a:pt x="663" y="157"/>
                    <a:pt x="650" y="145"/>
                  </a:cubicBezTo>
                  <a:cubicBezTo>
                    <a:pt x="584" y="48"/>
                    <a:pt x="485" y="1"/>
                    <a:pt x="3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1" name="Google Shape;3811;p16"/>
            <p:cNvSpPr/>
            <p:nvPr/>
          </p:nvSpPr>
          <p:spPr>
            <a:xfrm>
              <a:off x="1186300" y="2372850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54" y="0"/>
                  </a:moveTo>
                  <a:cubicBezTo>
                    <a:pt x="316" y="0"/>
                    <a:pt x="277" y="8"/>
                    <a:pt x="238" y="22"/>
                  </a:cubicBezTo>
                  <a:cubicBezTo>
                    <a:pt x="88" y="85"/>
                    <a:pt x="1" y="260"/>
                    <a:pt x="63" y="422"/>
                  </a:cubicBezTo>
                  <a:cubicBezTo>
                    <a:pt x="112" y="539"/>
                    <a:pt x="228" y="618"/>
                    <a:pt x="354" y="618"/>
                  </a:cubicBezTo>
                  <a:cubicBezTo>
                    <a:pt x="390" y="618"/>
                    <a:pt x="427" y="611"/>
                    <a:pt x="463" y="597"/>
                  </a:cubicBezTo>
                  <a:cubicBezTo>
                    <a:pt x="625" y="535"/>
                    <a:pt x="700" y="360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2" name="Google Shape;3812;p16"/>
            <p:cNvSpPr/>
            <p:nvPr/>
          </p:nvSpPr>
          <p:spPr>
            <a:xfrm>
              <a:off x="1085750" y="2287700"/>
              <a:ext cx="20225" cy="15925"/>
            </a:xfrm>
            <a:custGeom>
              <a:rect b="b" l="l" r="r" t="t"/>
              <a:pathLst>
                <a:path extrusionOk="0" h="637" w="809">
                  <a:moveTo>
                    <a:pt x="433" y="0"/>
                  </a:moveTo>
                  <a:cubicBezTo>
                    <a:pt x="143" y="0"/>
                    <a:pt x="0" y="378"/>
                    <a:pt x="236" y="567"/>
                  </a:cubicBezTo>
                  <a:cubicBezTo>
                    <a:pt x="297" y="615"/>
                    <a:pt x="364" y="637"/>
                    <a:pt x="428" y="637"/>
                  </a:cubicBezTo>
                  <a:cubicBezTo>
                    <a:pt x="629" y="637"/>
                    <a:pt x="809" y="431"/>
                    <a:pt x="723" y="204"/>
                  </a:cubicBezTo>
                  <a:cubicBezTo>
                    <a:pt x="711" y="179"/>
                    <a:pt x="698" y="154"/>
                    <a:pt x="686" y="129"/>
                  </a:cubicBezTo>
                  <a:cubicBezTo>
                    <a:pt x="636" y="67"/>
                    <a:pt x="561" y="29"/>
                    <a:pt x="486" y="4"/>
                  </a:cubicBezTo>
                  <a:cubicBezTo>
                    <a:pt x="468" y="1"/>
                    <a:pt x="450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3" name="Google Shape;3813;p16"/>
            <p:cNvSpPr/>
            <p:nvPr/>
          </p:nvSpPr>
          <p:spPr>
            <a:xfrm>
              <a:off x="1128500" y="2275025"/>
              <a:ext cx="17275" cy="15800"/>
            </a:xfrm>
            <a:custGeom>
              <a:rect b="b" l="l" r="r" t="t"/>
              <a:pathLst>
                <a:path extrusionOk="0" h="632" w="691">
                  <a:moveTo>
                    <a:pt x="353" y="1"/>
                  </a:moveTo>
                  <a:cubicBezTo>
                    <a:pt x="264" y="1"/>
                    <a:pt x="174" y="39"/>
                    <a:pt x="113" y="124"/>
                  </a:cubicBezTo>
                  <a:cubicBezTo>
                    <a:pt x="1" y="261"/>
                    <a:pt x="26" y="449"/>
                    <a:pt x="151" y="561"/>
                  </a:cubicBezTo>
                  <a:cubicBezTo>
                    <a:pt x="213" y="610"/>
                    <a:pt x="283" y="631"/>
                    <a:pt x="351" y="631"/>
                  </a:cubicBezTo>
                  <a:cubicBezTo>
                    <a:pt x="528" y="631"/>
                    <a:pt x="690" y="485"/>
                    <a:pt x="663" y="286"/>
                  </a:cubicBezTo>
                  <a:cubicBezTo>
                    <a:pt x="647" y="107"/>
                    <a:pt x="500" y="1"/>
                    <a:pt x="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4" name="Google Shape;3814;p16"/>
            <p:cNvSpPr/>
            <p:nvPr/>
          </p:nvSpPr>
          <p:spPr>
            <a:xfrm>
              <a:off x="1072900" y="2323325"/>
              <a:ext cx="19800" cy="15375"/>
            </a:xfrm>
            <a:custGeom>
              <a:rect b="b" l="l" r="r" t="t"/>
              <a:pathLst>
                <a:path extrusionOk="0" h="615" w="792">
                  <a:moveTo>
                    <a:pt x="342" y="1"/>
                  </a:moveTo>
                  <a:cubicBezTo>
                    <a:pt x="254" y="1"/>
                    <a:pt x="169" y="39"/>
                    <a:pt x="113" y="116"/>
                  </a:cubicBezTo>
                  <a:cubicBezTo>
                    <a:pt x="0" y="241"/>
                    <a:pt x="25" y="441"/>
                    <a:pt x="150" y="541"/>
                  </a:cubicBezTo>
                  <a:cubicBezTo>
                    <a:pt x="197" y="593"/>
                    <a:pt x="251" y="614"/>
                    <a:pt x="306" y="614"/>
                  </a:cubicBezTo>
                  <a:cubicBezTo>
                    <a:pt x="542" y="614"/>
                    <a:pt x="791" y="208"/>
                    <a:pt x="538" y="66"/>
                  </a:cubicBezTo>
                  <a:cubicBezTo>
                    <a:pt x="478" y="23"/>
                    <a:pt x="409" y="1"/>
                    <a:pt x="3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5" name="Google Shape;3815;p16"/>
            <p:cNvSpPr/>
            <p:nvPr/>
          </p:nvSpPr>
          <p:spPr>
            <a:xfrm>
              <a:off x="1157550" y="2311925"/>
              <a:ext cx="17525" cy="15325"/>
            </a:xfrm>
            <a:custGeom>
              <a:rect b="b" l="l" r="r" t="t"/>
              <a:pathLst>
                <a:path extrusionOk="0" h="613" w="701">
                  <a:moveTo>
                    <a:pt x="354" y="1"/>
                  </a:moveTo>
                  <a:cubicBezTo>
                    <a:pt x="316" y="1"/>
                    <a:pt x="277" y="8"/>
                    <a:pt x="238" y="22"/>
                  </a:cubicBezTo>
                  <a:cubicBezTo>
                    <a:pt x="88" y="85"/>
                    <a:pt x="1" y="260"/>
                    <a:pt x="63" y="422"/>
                  </a:cubicBezTo>
                  <a:cubicBezTo>
                    <a:pt x="113" y="541"/>
                    <a:pt x="233" y="613"/>
                    <a:pt x="361" y="613"/>
                  </a:cubicBezTo>
                  <a:cubicBezTo>
                    <a:pt x="395" y="613"/>
                    <a:pt x="429" y="608"/>
                    <a:pt x="463" y="597"/>
                  </a:cubicBezTo>
                  <a:cubicBezTo>
                    <a:pt x="626" y="535"/>
                    <a:pt x="701" y="347"/>
                    <a:pt x="638" y="197"/>
                  </a:cubicBezTo>
                  <a:cubicBezTo>
                    <a:pt x="591" y="74"/>
                    <a:pt x="478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6" name="Google Shape;3816;p16"/>
            <p:cNvSpPr/>
            <p:nvPr/>
          </p:nvSpPr>
          <p:spPr>
            <a:xfrm>
              <a:off x="1254550" y="2383750"/>
              <a:ext cx="18950" cy="13950"/>
            </a:xfrm>
            <a:custGeom>
              <a:rect b="b" l="l" r="r" t="t"/>
              <a:pathLst>
                <a:path extrusionOk="0" h="558" w="758">
                  <a:moveTo>
                    <a:pt x="529" y="1"/>
                  </a:moveTo>
                  <a:cubicBezTo>
                    <a:pt x="305" y="1"/>
                    <a:pt x="0" y="319"/>
                    <a:pt x="232" y="486"/>
                  </a:cubicBezTo>
                  <a:cubicBezTo>
                    <a:pt x="287" y="535"/>
                    <a:pt x="355" y="558"/>
                    <a:pt x="423" y="558"/>
                  </a:cubicBezTo>
                  <a:cubicBezTo>
                    <a:pt x="512" y="558"/>
                    <a:pt x="601" y="519"/>
                    <a:pt x="657" y="449"/>
                  </a:cubicBezTo>
                  <a:lnTo>
                    <a:pt x="670" y="449"/>
                  </a:lnTo>
                  <a:cubicBezTo>
                    <a:pt x="732" y="361"/>
                    <a:pt x="757" y="249"/>
                    <a:pt x="707" y="136"/>
                  </a:cubicBezTo>
                  <a:cubicBezTo>
                    <a:pt x="675" y="39"/>
                    <a:pt x="607" y="1"/>
                    <a:pt x="5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7" name="Google Shape;3817;p16"/>
            <p:cNvSpPr/>
            <p:nvPr/>
          </p:nvSpPr>
          <p:spPr>
            <a:xfrm>
              <a:off x="1228825" y="2313675"/>
              <a:ext cx="18375" cy="15675"/>
            </a:xfrm>
            <a:custGeom>
              <a:rect b="b" l="l" r="r" t="t"/>
              <a:pathLst>
                <a:path extrusionOk="0" h="627" w="735">
                  <a:moveTo>
                    <a:pt x="401" y="1"/>
                  </a:moveTo>
                  <a:cubicBezTo>
                    <a:pt x="188" y="1"/>
                    <a:pt x="0" y="236"/>
                    <a:pt x="124" y="465"/>
                  </a:cubicBezTo>
                  <a:cubicBezTo>
                    <a:pt x="185" y="577"/>
                    <a:pt x="288" y="626"/>
                    <a:pt x="390" y="626"/>
                  </a:cubicBezTo>
                  <a:cubicBezTo>
                    <a:pt x="563" y="626"/>
                    <a:pt x="735" y="489"/>
                    <a:pt x="711" y="277"/>
                  </a:cubicBezTo>
                  <a:cubicBezTo>
                    <a:pt x="711" y="252"/>
                    <a:pt x="699" y="227"/>
                    <a:pt x="686" y="202"/>
                  </a:cubicBezTo>
                  <a:cubicBezTo>
                    <a:pt x="674" y="152"/>
                    <a:pt x="636" y="102"/>
                    <a:pt x="599" y="77"/>
                  </a:cubicBezTo>
                  <a:cubicBezTo>
                    <a:pt x="536" y="24"/>
                    <a:pt x="467" y="1"/>
                    <a:pt x="4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8" name="Google Shape;3818;p16"/>
            <p:cNvSpPr/>
            <p:nvPr/>
          </p:nvSpPr>
          <p:spPr>
            <a:xfrm>
              <a:off x="1223475" y="2352275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2" y="0"/>
                  </a:moveTo>
                  <a:cubicBezTo>
                    <a:pt x="307" y="0"/>
                    <a:pt x="272" y="7"/>
                    <a:pt x="238" y="21"/>
                  </a:cubicBezTo>
                  <a:cubicBezTo>
                    <a:pt x="76" y="83"/>
                    <a:pt x="1" y="258"/>
                    <a:pt x="63" y="420"/>
                  </a:cubicBezTo>
                  <a:cubicBezTo>
                    <a:pt x="111" y="544"/>
                    <a:pt x="224" y="617"/>
                    <a:pt x="347" y="617"/>
                  </a:cubicBezTo>
                  <a:cubicBezTo>
                    <a:pt x="385" y="617"/>
                    <a:pt x="424" y="610"/>
                    <a:pt x="463" y="595"/>
                  </a:cubicBezTo>
                  <a:cubicBezTo>
                    <a:pt x="613" y="533"/>
                    <a:pt x="700" y="358"/>
                    <a:pt x="638" y="196"/>
                  </a:cubicBezTo>
                  <a:cubicBezTo>
                    <a:pt x="589" y="79"/>
                    <a:pt x="465" y="0"/>
                    <a:pt x="3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9" name="Google Shape;3819;p16"/>
            <p:cNvSpPr/>
            <p:nvPr/>
          </p:nvSpPr>
          <p:spPr>
            <a:xfrm>
              <a:off x="1203800" y="2239600"/>
              <a:ext cx="16775" cy="14950"/>
            </a:xfrm>
            <a:custGeom>
              <a:rect b="b" l="l" r="r" t="t"/>
              <a:pathLst>
                <a:path extrusionOk="0" h="598" w="671">
                  <a:moveTo>
                    <a:pt x="314" y="0"/>
                  </a:moveTo>
                  <a:cubicBezTo>
                    <a:pt x="161" y="0"/>
                    <a:pt x="36" y="106"/>
                    <a:pt x="13" y="254"/>
                  </a:cubicBezTo>
                  <a:cubicBezTo>
                    <a:pt x="0" y="341"/>
                    <a:pt x="13" y="416"/>
                    <a:pt x="63" y="491"/>
                  </a:cubicBezTo>
                  <a:cubicBezTo>
                    <a:pt x="126" y="566"/>
                    <a:pt x="208" y="598"/>
                    <a:pt x="290" y="598"/>
                  </a:cubicBezTo>
                  <a:cubicBezTo>
                    <a:pt x="482" y="598"/>
                    <a:pt x="670" y="419"/>
                    <a:pt x="600" y="191"/>
                  </a:cubicBezTo>
                  <a:cubicBezTo>
                    <a:pt x="588" y="166"/>
                    <a:pt x="575" y="141"/>
                    <a:pt x="563" y="116"/>
                  </a:cubicBezTo>
                  <a:cubicBezTo>
                    <a:pt x="513" y="54"/>
                    <a:pt x="438" y="16"/>
                    <a:pt x="363" y="4"/>
                  </a:cubicBezTo>
                  <a:cubicBezTo>
                    <a:pt x="346" y="1"/>
                    <a:pt x="330" y="0"/>
                    <a:pt x="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0" name="Google Shape;3820;p16"/>
            <p:cNvSpPr/>
            <p:nvPr/>
          </p:nvSpPr>
          <p:spPr>
            <a:xfrm>
              <a:off x="1188800" y="2288800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54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2" y="539"/>
                    <a:pt x="228" y="618"/>
                    <a:pt x="354" y="618"/>
                  </a:cubicBezTo>
                  <a:cubicBezTo>
                    <a:pt x="390" y="618"/>
                    <a:pt x="427" y="612"/>
                    <a:pt x="463" y="598"/>
                  </a:cubicBezTo>
                  <a:cubicBezTo>
                    <a:pt x="625" y="535"/>
                    <a:pt x="700" y="360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1" name="Google Shape;3821;p16"/>
            <p:cNvSpPr/>
            <p:nvPr/>
          </p:nvSpPr>
          <p:spPr>
            <a:xfrm>
              <a:off x="1059150" y="2454275"/>
              <a:ext cx="18975" cy="15725"/>
            </a:xfrm>
            <a:custGeom>
              <a:rect b="b" l="l" r="r" t="t"/>
              <a:pathLst>
                <a:path extrusionOk="0" h="629" w="759">
                  <a:moveTo>
                    <a:pt x="382" y="0"/>
                  </a:moveTo>
                  <a:cubicBezTo>
                    <a:pt x="279" y="0"/>
                    <a:pt x="176" y="50"/>
                    <a:pt x="113" y="152"/>
                  </a:cubicBezTo>
                  <a:cubicBezTo>
                    <a:pt x="0" y="339"/>
                    <a:pt x="125" y="602"/>
                    <a:pt x="350" y="627"/>
                  </a:cubicBezTo>
                  <a:cubicBezTo>
                    <a:pt x="362" y="628"/>
                    <a:pt x="373" y="629"/>
                    <a:pt x="385" y="629"/>
                  </a:cubicBezTo>
                  <a:cubicBezTo>
                    <a:pt x="594" y="629"/>
                    <a:pt x="759" y="416"/>
                    <a:pt x="688" y="214"/>
                  </a:cubicBezTo>
                  <a:cubicBezTo>
                    <a:pt x="675" y="177"/>
                    <a:pt x="663" y="164"/>
                    <a:pt x="650" y="139"/>
                  </a:cubicBezTo>
                  <a:cubicBezTo>
                    <a:pt x="583" y="47"/>
                    <a:pt x="482" y="0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2" name="Google Shape;3822;p16"/>
            <p:cNvSpPr/>
            <p:nvPr/>
          </p:nvSpPr>
          <p:spPr>
            <a:xfrm>
              <a:off x="1064950" y="2414650"/>
              <a:ext cx="18275" cy="13725"/>
            </a:xfrm>
            <a:custGeom>
              <a:rect b="b" l="l" r="r" t="t"/>
              <a:pathLst>
                <a:path extrusionOk="0" h="549" w="731">
                  <a:moveTo>
                    <a:pt x="524" y="0"/>
                  </a:moveTo>
                  <a:cubicBezTo>
                    <a:pt x="301" y="0"/>
                    <a:pt x="0" y="312"/>
                    <a:pt x="231" y="487"/>
                  </a:cubicBezTo>
                  <a:cubicBezTo>
                    <a:pt x="283" y="529"/>
                    <a:pt x="348" y="549"/>
                    <a:pt x="415" y="549"/>
                  </a:cubicBezTo>
                  <a:cubicBezTo>
                    <a:pt x="507" y="549"/>
                    <a:pt x="603" y="510"/>
                    <a:pt x="668" y="437"/>
                  </a:cubicBezTo>
                  <a:cubicBezTo>
                    <a:pt x="718" y="375"/>
                    <a:pt x="731" y="287"/>
                    <a:pt x="731" y="212"/>
                  </a:cubicBezTo>
                  <a:cubicBezTo>
                    <a:pt x="731" y="187"/>
                    <a:pt x="718" y="162"/>
                    <a:pt x="706" y="137"/>
                  </a:cubicBezTo>
                  <a:cubicBezTo>
                    <a:pt x="673" y="39"/>
                    <a:pt x="604" y="0"/>
                    <a:pt x="5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3" name="Google Shape;3823;p16"/>
            <p:cNvSpPr/>
            <p:nvPr/>
          </p:nvSpPr>
          <p:spPr>
            <a:xfrm>
              <a:off x="1031350" y="2390550"/>
              <a:ext cx="18950" cy="15725"/>
            </a:xfrm>
            <a:custGeom>
              <a:rect b="b" l="l" r="r" t="t"/>
              <a:pathLst>
                <a:path extrusionOk="0" h="629" w="758">
                  <a:moveTo>
                    <a:pt x="380" y="0"/>
                  </a:moveTo>
                  <a:cubicBezTo>
                    <a:pt x="278" y="0"/>
                    <a:pt x="176" y="50"/>
                    <a:pt x="113" y="152"/>
                  </a:cubicBezTo>
                  <a:cubicBezTo>
                    <a:pt x="0" y="339"/>
                    <a:pt x="125" y="589"/>
                    <a:pt x="350" y="614"/>
                  </a:cubicBezTo>
                  <a:lnTo>
                    <a:pt x="350" y="627"/>
                  </a:lnTo>
                  <a:cubicBezTo>
                    <a:pt x="362" y="628"/>
                    <a:pt x="373" y="628"/>
                    <a:pt x="384" y="628"/>
                  </a:cubicBezTo>
                  <a:cubicBezTo>
                    <a:pt x="594" y="628"/>
                    <a:pt x="758" y="415"/>
                    <a:pt x="675" y="202"/>
                  </a:cubicBezTo>
                  <a:cubicBezTo>
                    <a:pt x="675" y="177"/>
                    <a:pt x="663" y="152"/>
                    <a:pt x="638" y="139"/>
                  </a:cubicBezTo>
                  <a:cubicBezTo>
                    <a:pt x="576" y="47"/>
                    <a:pt x="478" y="0"/>
                    <a:pt x="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4" name="Google Shape;3824;p16"/>
            <p:cNvSpPr/>
            <p:nvPr/>
          </p:nvSpPr>
          <p:spPr>
            <a:xfrm>
              <a:off x="1005625" y="2320350"/>
              <a:ext cx="18775" cy="13775"/>
            </a:xfrm>
            <a:custGeom>
              <a:rect b="b" l="l" r="r" t="t"/>
              <a:pathLst>
                <a:path extrusionOk="0" h="551" w="751">
                  <a:moveTo>
                    <a:pt x="537" y="0"/>
                  </a:moveTo>
                  <a:cubicBezTo>
                    <a:pt x="310" y="0"/>
                    <a:pt x="1" y="318"/>
                    <a:pt x="242" y="485"/>
                  </a:cubicBezTo>
                  <a:cubicBezTo>
                    <a:pt x="300" y="530"/>
                    <a:pt x="365" y="550"/>
                    <a:pt x="428" y="550"/>
                  </a:cubicBezTo>
                  <a:cubicBezTo>
                    <a:pt x="596" y="550"/>
                    <a:pt x="751" y="410"/>
                    <a:pt x="742" y="210"/>
                  </a:cubicBezTo>
                  <a:cubicBezTo>
                    <a:pt x="729" y="185"/>
                    <a:pt x="729" y="160"/>
                    <a:pt x="717" y="135"/>
                  </a:cubicBezTo>
                  <a:cubicBezTo>
                    <a:pt x="685" y="39"/>
                    <a:pt x="616" y="0"/>
                    <a:pt x="5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5" name="Google Shape;3825;p16"/>
            <p:cNvSpPr/>
            <p:nvPr/>
          </p:nvSpPr>
          <p:spPr>
            <a:xfrm>
              <a:off x="1036050" y="2348725"/>
              <a:ext cx="18650" cy="15675"/>
            </a:xfrm>
            <a:custGeom>
              <a:rect b="b" l="l" r="r" t="t"/>
              <a:pathLst>
                <a:path extrusionOk="0" h="627" w="746">
                  <a:moveTo>
                    <a:pt x="355" y="1"/>
                  </a:moveTo>
                  <a:cubicBezTo>
                    <a:pt x="73" y="1"/>
                    <a:pt x="1" y="625"/>
                    <a:pt x="337" y="625"/>
                  </a:cubicBezTo>
                  <a:cubicBezTo>
                    <a:pt x="349" y="626"/>
                    <a:pt x="360" y="627"/>
                    <a:pt x="371" y="627"/>
                  </a:cubicBezTo>
                  <a:cubicBezTo>
                    <a:pt x="581" y="627"/>
                    <a:pt x="746" y="414"/>
                    <a:pt x="674" y="213"/>
                  </a:cubicBezTo>
                  <a:cubicBezTo>
                    <a:pt x="662" y="188"/>
                    <a:pt x="649" y="163"/>
                    <a:pt x="637" y="138"/>
                  </a:cubicBezTo>
                  <a:cubicBezTo>
                    <a:pt x="587" y="75"/>
                    <a:pt x="512" y="25"/>
                    <a:pt x="425" y="13"/>
                  </a:cubicBezTo>
                  <a:cubicBezTo>
                    <a:pt x="400" y="5"/>
                    <a:pt x="377" y="1"/>
                    <a:pt x="3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6" name="Google Shape;3826;p16"/>
            <p:cNvSpPr/>
            <p:nvPr/>
          </p:nvSpPr>
          <p:spPr>
            <a:xfrm>
              <a:off x="1191600" y="2331325"/>
              <a:ext cx="18175" cy="15675"/>
            </a:xfrm>
            <a:custGeom>
              <a:rect b="b" l="l" r="r" t="t"/>
              <a:pathLst>
                <a:path extrusionOk="0" h="627" w="727">
                  <a:moveTo>
                    <a:pt x="322" y="0"/>
                  </a:moveTo>
                  <a:cubicBezTo>
                    <a:pt x="176" y="0"/>
                    <a:pt x="36" y="103"/>
                    <a:pt x="13" y="271"/>
                  </a:cubicBezTo>
                  <a:cubicBezTo>
                    <a:pt x="1" y="346"/>
                    <a:pt x="13" y="434"/>
                    <a:pt x="63" y="496"/>
                  </a:cubicBezTo>
                  <a:cubicBezTo>
                    <a:pt x="113" y="559"/>
                    <a:pt x="188" y="609"/>
                    <a:pt x="263" y="621"/>
                  </a:cubicBezTo>
                  <a:cubicBezTo>
                    <a:pt x="284" y="625"/>
                    <a:pt x="304" y="626"/>
                    <a:pt x="324" y="626"/>
                  </a:cubicBezTo>
                  <a:cubicBezTo>
                    <a:pt x="576" y="626"/>
                    <a:pt x="727" y="342"/>
                    <a:pt x="576" y="134"/>
                  </a:cubicBezTo>
                  <a:cubicBezTo>
                    <a:pt x="508" y="42"/>
                    <a:pt x="414" y="0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7" name="Google Shape;3827;p16"/>
            <p:cNvSpPr/>
            <p:nvPr/>
          </p:nvSpPr>
          <p:spPr>
            <a:xfrm>
              <a:off x="1118500" y="2316300"/>
              <a:ext cx="19000" cy="15625"/>
            </a:xfrm>
            <a:custGeom>
              <a:rect b="b" l="l" r="r" t="t"/>
              <a:pathLst>
                <a:path extrusionOk="0" h="625" w="760">
                  <a:moveTo>
                    <a:pt x="389" y="0"/>
                  </a:moveTo>
                  <a:cubicBezTo>
                    <a:pt x="285" y="0"/>
                    <a:pt x="184" y="51"/>
                    <a:pt x="126" y="147"/>
                  </a:cubicBezTo>
                  <a:cubicBezTo>
                    <a:pt x="1" y="347"/>
                    <a:pt x="126" y="597"/>
                    <a:pt x="351" y="622"/>
                  </a:cubicBezTo>
                  <a:cubicBezTo>
                    <a:pt x="362" y="624"/>
                    <a:pt x="374" y="624"/>
                    <a:pt x="385" y="624"/>
                  </a:cubicBezTo>
                  <a:cubicBezTo>
                    <a:pt x="594" y="624"/>
                    <a:pt x="759" y="411"/>
                    <a:pt x="688" y="210"/>
                  </a:cubicBezTo>
                  <a:cubicBezTo>
                    <a:pt x="676" y="185"/>
                    <a:pt x="663" y="160"/>
                    <a:pt x="651" y="135"/>
                  </a:cubicBezTo>
                  <a:cubicBezTo>
                    <a:pt x="584" y="44"/>
                    <a:pt x="486" y="0"/>
                    <a:pt x="3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8" name="Google Shape;3828;p16"/>
            <p:cNvSpPr/>
            <p:nvPr/>
          </p:nvSpPr>
          <p:spPr>
            <a:xfrm>
              <a:off x="1139175" y="2390425"/>
              <a:ext cx="18100" cy="15850"/>
            </a:xfrm>
            <a:custGeom>
              <a:rect b="b" l="l" r="r" t="t"/>
              <a:pathLst>
                <a:path extrusionOk="0" h="634" w="724">
                  <a:moveTo>
                    <a:pt x="350" y="0"/>
                  </a:moveTo>
                  <a:cubicBezTo>
                    <a:pt x="206" y="0"/>
                    <a:pt x="67" y="95"/>
                    <a:pt x="36" y="257"/>
                  </a:cubicBezTo>
                  <a:cubicBezTo>
                    <a:pt x="1" y="456"/>
                    <a:pt x="153" y="634"/>
                    <a:pt x="348" y="634"/>
                  </a:cubicBezTo>
                  <a:cubicBezTo>
                    <a:pt x="360" y="634"/>
                    <a:pt x="373" y="633"/>
                    <a:pt x="386" y="632"/>
                  </a:cubicBezTo>
                  <a:cubicBezTo>
                    <a:pt x="586" y="607"/>
                    <a:pt x="723" y="394"/>
                    <a:pt x="636" y="194"/>
                  </a:cubicBezTo>
                  <a:cubicBezTo>
                    <a:pt x="623" y="169"/>
                    <a:pt x="611" y="144"/>
                    <a:pt x="598" y="119"/>
                  </a:cubicBezTo>
                  <a:cubicBezTo>
                    <a:pt x="531" y="37"/>
                    <a:pt x="440" y="0"/>
                    <a:pt x="3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9" name="Google Shape;3829;p16"/>
            <p:cNvSpPr/>
            <p:nvPr/>
          </p:nvSpPr>
          <p:spPr>
            <a:xfrm>
              <a:off x="1072925" y="2371700"/>
              <a:ext cx="18000" cy="14075"/>
            </a:xfrm>
            <a:custGeom>
              <a:rect b="b" l="l" r="r" t="t"/>
              <a:pathLst>
                <a:path extrusionOk="0" h="563" w="720">
                  <a:moveTo>
                    <a:pt x="398" y="0"/>
                  </a:moveTo>
                  <a:cubicBezTo>
                    <a:pt x="191" y="0"/>
                    <a:pt x="1" y="225"/>
                    <a:pt x="112" y="456"/>
                  </a:cubicBezTo>
                  <a:cubicBezTo>
                    <a:pt x="179" y="531"/>
                    <a:pt x="263" y="563"/>
                    <a:pt x="346" y="563"/>
                  </a:cubicBezTo>
                  <a:cubicBezTo>
                    <a:pt x="538" y="563"/>
                    <a:pt x="719" y="387"/>
                    <a:pt x="649" y="168"/>
                  </a:cubicBezTo>
                  <a:cubicBezTo>
                    <a:pt x="637" y="143"/>
                    <a:pt x="624" y="118"/>
                    <a:pt x="612" y="93"/>
                  </a:cubicBezTo>
                  <a:cubicBezTo>
                    <a:pt x="546" y="28"/>
                    <a:pt x="471" y="0"/>
                    <a:pt x="3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0" name="Google Shape;3830;p16"/>
            <p:cNvSpPr/>
            <p:nvPr/>
          </p:nvSpPr>
          <p:spPr>
            <a:xfrm>
              <a:off x="1041800" y="2299675"/>
              <a:ext cx="19625" cy="15700"/>
            </a:xfrm>
            <a:custGeom>
              <a:rect b="b" l="l" r="r" t="t"/>
              <a:pathLst>
                <a:path extrusionOk="0" h="628" w="785">
                  <a:moveTo>
                    <a:pt x="411" y="1"/>
                  </a:moveTo>
                  <a:cubicBezTo>
                    <a:pt x="202" y="1"/>
                    <a:pt x="0" y="225"/>
                    <a:pt x="132" y="463"/>
                  </a:cubicBezTo>
                  <a:cubicBezTo>
                    <a:pt x="196" y="578"/>
                    <a:pt x="299" y="628"/>
                    <a:pt x="400" y="628"/>
                  </a:cubicBezTo>
                  <a:cubicBezTo>
                    <a:pt x="595" y="628"/>
                    <a:pt x="785" y="446"/>
                    <a:pt x="694" y="200"/>
                  </a:cubicBezTo>
                  <a:cubicBezTo>
                    <a:pt x="682" y="175"/>
                    <a:pt x="669" y="150"/>
                    <a:pt x="657" y="138"/>
                  </a:cubicBezTo>
                  <a:cubicBezTo>
                    <a:pt x="590" y="41"/>
                    <a:pt x="500" y="1"/>
                    <a:pt x="4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1" name="Google Shape;3831;p16"/>
            <p:cNvSpPr/>
            <p:nvPr/>
          </p:nvSpPr>
          <p:spPr>
            <a:xfrm>
              <a:off x="1097875" y="2439375"/>
              <a:ext cx="16925" cy="15700"/>
            </a:xfrm>
            <a:custGeom>
              <a:rect b="b" l="l" r="r" t="t"/>
              <a:pathLst>
                <a:path extrusionOk="0" h="628" w="677">
                  <a:moveTo>
                    <a:pt x="321" y="1"/>
                  </a:moveTo>
                  <a:cubicBezTo>
                    <a:pt x="180" y="1"/>
                    <a:pt x="39" y="92"/>
                    <a:pt x="13" y="273"/>
                  </a:cubicBezTo>
                  <a:cubicBezTo>
                    <a:pt x="1" y="348"/>
                    <a:pt x="26" y="436"/>
                    <a:pt x="63" y="498"/>
                  </a:cubicBezTo>
                  <a:cubicBezTo>
                    <a:pt x="133" y="588"/>
                    <a:pt x="225" y="627"/>
                    <a:pt x="316" y="627"/>
                  </a:cubicBezTo>
                  <a:cubicBezTo>
                    <a:pt x="501" y="627"/>
                    <a:pt x="676" y="462"/>
                    <a:pt x="626" y="236"/>
                  </a:cubicBezTo>
                  <a:cubicBezTo>
                    <a:pt x="584" y="79"/>
                    <a:pt x="452" y="1"/>
                    <a:pt x="3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2" name="Google Shape;3832;p16"/>
            <p:cNvSpPr/>
            <p:nvPr/>
          </p:nvSpPr>
          <p:spPr>
            <a:xfrm>
              <a:off x="1161925" y="2255250"/>
              <a:ext cx="18250" cy="15775"/>
            </a:xfrm>
            <a:custGeom>
              <a:rect b="b" l="l" r="r" t="t"/>
              <a:pathLst>
                <a:path extrusionOk="0" h="631" w="730">
                  <a:moveTo>
                    <a:pt x="328" y="0"/>
                  </a:moveTo>
                  <a:cubicBezTo>
                    <a:pt x="181" y="0"/>
                    <a:pt x="36" y="101"/>
                    <a:pt x="13" y="278"/>
                  </a:cubicBezTo>
                  <a:cubicBezTo>
                    <a:pt x="1" y="353"/>
                    <a:pt x="26" y="440"/>
                    <a:pt x="76" y="502"/>
                  </a:cubicBezTo>
                  <a:cubicBezTo>
                    <a:pt x="126" y="565"/>
                    <a:pt x="188" y="615"/>
                    <a:pt x="276" y="627"/>
                  </a:cubicBezTo>
                  <a:cubicBezTo>
                    <a:pt x="291" y="630"/>
                    <a:pt x="306" y="631"/>
                    <a:pt x="321" y="631"/>
                  </a:cubicBezTo>
                  <a:cubicBezTo>
                    <a:pt x="570" y="631"/>
                    <a:pt x="729" y="340"/>
                    <a:pt x="576" y="128"/>
                  </a:cubicBezTo>
                  <a:cubicBezTo>
                    <a:pt x="513" y="41"/>
                    <a:pt x="420" y="0"/>
                    <a:pt x="3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3" name="Google Shape;3833;p16"/>
            <p:cNvSpPr/>
            <p:nvPr/>
          </p:nvSpPr>
          <p:spPr>
            <a:xfrm>
              <a:off x="1231925" y="2272050"/>
              <a:ext cx="15625" cy="14250"/>
            </a:xfrm>
            <a:custGeom>
              <a:rect b="b" l="l" r="r" t="t"/>
              <a:pathLst>
                <a:path extrusionOk="0" h="570" w="625">
                  <a:moveTo>
                    <a:pt x="308" y="0"/>
                  </a:moveTo>
                  <a:cubicBezTo>
                    <a:pt x="185" y="0"/>
                    <a:pt x="62" y="69"/>
                    <a:pt x="13" y="218"/>
                  </a:cubicBezTo>
                  <a:cubicBezTo>
                    <a:pt x="0" y="293"/>
                    <a:pt x="13" y="380"/>
                    <a:pt x="63" y="443"/>
                  </a:cubicBezTo>
                  <a:cubicBezTo>
                    <a:pt x="113" y="505"/>
                    <a:pt x="188" y="555"/>
                    <a:pt x="262" y="568"/>
                  </a:cubicBezTo>
                  <a:cubicBezTo>
                    <a:pt x="272" y="569"/>
                    <a:pt x="282" y="569"/>
                    <a:pt x="292" y="569"/>
                  </a:cubicBezTo>
                  <a:cubicBezTo>
                    <a:pt x="420" y="569"/>
                    <a:pt x="542" y="496"/>
                    <a:pt x="600" y="380"/>
                  </a:cubicBezTo>
                  <a:cubicBezTo>
                    <a:pt x="612" y="355"/>
                    <a:pt x="612" y="330"/>
                    <a:pt x="625" y="305"/>
                  </a:cubicBezTo>
                  <a:cubicBezTo>
                    <a:pt x="618" y="110"/>
                    <a:pt x="463" y="0"/>
                    <a:pt x="3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4" name="Google Shape;3834;p16"/>
            <p:cNvSpPr/>
            <p:nvPr/>
          </p:nvSpPr>
          <p:spPr>
            <a:xfrm>
              <a:off x="1262525" y="2347475"/>
              <a:ext cx="19100" cy="15000"/>
            </a:xfrm>
            <a:custGeom>
              <a:rect b="b" l="l" r="r" t="t"/>
              <a:pathLst>
                <a:path extrusionOk="0" h="600" w="764">
                  <a:moveTo>
                    <a:pt x="401" y="0"/>
                  </a:moveTo>
                  <a:cubicBezTo>
                    <a:pt x="51" y="25"/>
                    <a:pt x="1" y="512"/>
                    <a:pt x="326" y="600"/>
                  </a:cubicBezTo>
                  <a:lnTo>
                    <a:pt x="338" y="600"/>
                  </a:lnTo>
                  <a:cubicBezTo>
                    <a:pt x="688" y="600"/>
                    <a:pt x="763" y="100"/>
                    <a:pt x="4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5" name="Google Shape;3835;p16"/>
            <p:cNvSpPr/>
            <p:nvPr/>
          </p:nvSpPr>
          <p:spPr>
            <a:xfrm>
              <a:off x="1220975" y="2395025"/>
              <a:ext cx="17525" cy="15175"/>
            </a:xfrm>
            <a:custGeom>
              <a:rect b="b" l="l" r="r" t="t"/>
              <a:pathLst>
                <a:path extrusionOk="0" h="607" w="701">
                  <a:moveTo>
                    <a:pt x="354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88" y="73"/>
                    <a:pt x="1" y="260"/>
                    <a:pt x="63" y="410"/>
                  </a:cubicBezTo>
                  <a:cubicBezTo>
                    <a:pt x="111" y="534"/>
                    <a:pt x="231" y="607"/>
                    <a:pt x="352" y="607"/>
                  </a:cubicBezTo>
                  <a:cubicBezTo>
                    <a:pt x="390" y="607"/>
                    <a:pt x="427" y="600"/>
                    <a:pt x="463" y="585"/>
                  </a:cubicBezTo>
                  <a:cubicBezTo>
                    <a:pt x="626" y="535"/>
                    <a:pt x="700" y="348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6" name="Google Shape;3836;p16"/>
            <p:cNvSpPr/>
            <p:nvPr/>
          </p:nvSpPr>
          <p:spPr>
            <a:xfrm>
              <a:off x="1090700" y="2485850"/>
              <a:ext cx="18125" cy="14525"/>
            </a:xfrm>
            <a:custGeom>
              <a:rect b="b" l="l" r="r" t="t"/>
              <a:pathLst>
                <a:path extrusionOk="0" h="581" w="725">
                  <a:moveTo>
                    <a:pt x="323" y="0"/>
                  </a:moveTo>
                  <a:cubicBezTo>
                    <a:pt x="174" y="0"/>
                    <a:pt x="30" y="106"/>
                    <a:pt x="13" y="276"/>
                  </a:cubicBezTo>
                  <a:cubicBezTo>
                    <a:pt x="1" y="326"/>
                    <a:pt x="13" y="376"/>
                    <a:pt x="26" y="414"/>
                  </a:cubicBezTo>
                  <a:cubicBezTo>
                    <a:pt x="51" y="532"/>
                    <a:pt x="146" y="580"/>
                    <a:pt x="254" y="580"/>
                  </a:cubicBezTo>
                  <a:cubicBezTo>
                    <a:pt x="465" y="580"/>
                    <a:pt x="724" y="395"/>
                    <a:pt x="600" y="189"/>
                  </a:cubicBezTo>
                  <a:cubicBezTo>
                    <a:pt x="588" y="151"/>
                    <a:pt x="563" y="114"/>
                    <a:pt x="525" y="76"/>
                  </a:cubicBezTo>
                  <a:cubicBezTo>
                    <a:pt x="465" y="24"/>
                    <a:pt x="393" y="0"/>
                    <a:pt x="3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7" name="Google Shape;3837;p16"/>
            <p:cNvSpPr/>
            <p:nvPr/>
          </p:nvSpPr>
          <p:spPr>
            <a:xfrm>
              <a:off x="1208475" y="2429400"/>
              <a:ext cx="19250" cy="15625"/>
            </a:xfrm>
            <a:custGeom>
              <a:rect b="b" l="l" r="r" t="t"/>
              <a:pathLst>
                <a:path extrusionOk="0" h="625" w="770">
                  <a:moveTo>
                    <a:pt x="392" y="0"/>
                  </a:moveTo>
                  <a:cubicBezTo>
                    <a:pt x="354" y="0"/>
                    <a:pt x="314" y="7"/>
                    <a:pt x="276" y="22"/>
                  </a:cubicBezTo>
                  <a:cubicBezTo>
                    <a:pt x="13" y="110"/>
                    <a:pt x="1" y="485"/>
                    <a:pt x="263" y="597"/>
                  </a:cubicBezTo>
                  <a:cubicBezTo>
                    <a:pt x="305" y="616"/>
                    <a:pt x="348" y="625"/>
                    <a:pt x="390" y="625"/>
                  </a:cubicBezTo>
                  <a:cubicBezTo>
                    <a:pt x="595" y="625"/>
                    <a:pt x="769" y="415"/>
                    <a:pt x="676" y="197"/>
                  </a:cubicBezTo>
                  <a:cubicBezTo>
                    <a:pt x="628" y="73"/>
                    <a:pt x="515" y="0"/>
                    <a:pt x="3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8" name="Google Shape;3838;p16"/>
            <p:cNvSpPr/>
            <p:nvPr/>
          </p:nvSpPr>
          <p:spPr>
            <a:xfrm>
              <a:off x="1052625" y="2267250"/>
              <a:ext cx="18675" cy="13700"/>
            </a:xfrm>
            <a:custGeom>
              <a:rect b="b" l="l" r="r" t="t"/>
              <a:pathLst>
                <a:path extrusionOk="0" h="548" w="747">
                  <a:moveTo>
                    <a:pt x="360" y="1"/>
                  </a:moveTo>
                  <a:cubicBezTo>
                    <a:pt x="180" y="1"/>
                    <a:pt x="1" y="155"/>
                    <a:pt x="49" y="372"/>
                  </a:cubicBezTo>
                  <a:cubicBezTo>
                    <a:pt x="75" y="497"/>
                    <a:pt x="173" y="548"/>
                    <a:pt x="284" y="548"/>
                  </a:cubicBezTo>
                  <a:cubicBezTo>
                    <a:pt x="494" y="548"/>
                    <a:pt x="747" y="365"/>
                    <a:pt x="624" y="160"/>
                  </a:cubicBezTo>
                  <a:cubicBezTo>
                    <a:pt x="561" y="48"/>
                    <a:pt x="461" y="1"/>
                    <a:pt x="3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9" name="Google Shape;3839;p16"/>
            <p:cNvSpPr/>
            <p:nvPr/>
          </p:nvSpPr>
          <p:spPr>
            <a:xfrm>
              <a:off x="1172275" y="2220725"/>
              <a:ext cx="18725" cy="13775"/>
            </a:xfrm>
            <a:custGeom>
              <a:rect b="b" l="l" r="r" t="t"/>
              <a:pathLst>
                <a:path extrusionOk="0" h="551" w="749">
                  <a:moveTo>
                    <a:pt x="362" y="0"/>
                  </a:moveTo>
                  <a:cubicBezTo>
                    <a:pt x="181" y="0"/>
                    <a:pt x="1" y="158"/>
                    <a:pt x="49" y="384"/>
                  </a:cubicBezTo>
                  <a:cubicBezTo>
                    <a:pt x="75" y="502"/>
                    <a:pt x="170" y="551"/>
                    <a:pt x="278" y="551"/>
                  </a:cubicBezTo>
                  <a:cubicBezTo>
                    <a:pt x="489" y="551"/>
                    <a:pt x="748" y="366"/>
                    <a:pt x="624" y="159"/>
                  </a:cubicBezTo>
                  <a:cubicBezTo>
                    <a:pt x="562" y="48"/>
                    <a:pt x="462" y="0"/>
                    <a:pt x="3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0" name="Google Shape;3840;p16"/>
            <p:cNvSpPr/>
            <p:nvPr/>
          </p:nvSpPr>
          <p:spPr>
            <a:xfrm>
              <a:off x="1091575" y="2246575"/>
              <a:ext cx="17475" cy="14800"/>
            </a:xfrm>
            <a:custGeom>
              <a:rect b="b" l="l" r="r" t="t"/>
              <a:pathLst>
                <a:path extrusionOk="0" h="592" w="699">
                  <a:moveTo>
                    <a:pt x="382" y="0"/>
                  </a:moveTo>
                  <a:cubicBezTo>
                    <a:pt x="184" y="0"/>
                    <a:pt x="0" y="202"/>
                    <a:pt x="91" y="437"/>
                  </a:cubicBezTo>
                  <a:cubicBezTo>
                    <a:pt x="141" y="512"/>
                    <a:pt x="215" y="575"/>
                    <a:pt x="315" y="587"/>
                  </a:cubicBezTo>
                  <a:cubicBezTo>
                    <a:pt x="333" y="590"/>
                    <a:pt x="350" y="592"/>
                    <a:pt x="367" y="592"/>
                  </a:cubicBezTo>
                  <a:cubicBezTo>
                    <a:pt x="555" y="592"/>
                    <a:pt x="699" y="408"/>
                    <a:pt x="653" y="225"/>
                  </a:cubicBezTo>
                  <a:cubicBezTo>
                    <a:pt x="653" y="200"/>
                    <a:pt x="653" y="187"/>
                    <a:pt x="640" y="175"/>
                  </a:cubicBezTo>
                  <a:cubicBezTo>
                    <a:pt x="640" y="150"/>
                    <a:pt x="628" y="125"/>
                    <a:pt x="603" y="100"/>
                  </a:cubicBezTo>
                  <a:cubicBezTo>
                    <a:pt x="537" y="30"/>
                    <a:pt x="458" y="0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1" name="Google Shape;3841;p16"/>
            <p:cNvSpPr/>
            <p:nvPr/>
          </p:nvSpPr>
          <p:spPr>
            <a:xfrm>
              <a:off x="1055975" y="2494725"/>
              <a:ext cx="18500" cy="15125"/>
            </a:xfrm>
            <a:custGeom>
              <a:rect b="b" l="l" r="r" t="t"/>
              <a:pathLst>
                <a:path extrusionOk="0" h="605" w="740">
                  <a:moveTo>
                    <a:pt x="392" y="1"/>
                  </a:moveTo>
                  <a:cubicBezTo>
                    <a:pt x="358" y="1"/>
                    <a:pt x="323" y="7"/>
                    <a:pt x="290" y="21"/>
                  </a:cubicBezTo>
                  <a:cubicBezTo>
                    <a:pt x="1" y="195"/>
                    <a:pt x="140" y="604"/>
                    <a:pt x="430" y="604"/>
                  </a:cubicBezTo>
                  <a:cubicBezTo>
                    <a:pt x="453" y="604"/>
                    <a:pt x="477" y="601"/>
                    <a:pt x="502" y="596"/>
                  </a:cubicBezTo>
                  <a:cubicBezTo>
                    <a:pt x="665" y="533"/>
                    <a:pt x="740" y="358"/>
                    <a:pt x="690" y="196"/>
                  </a:cubicBezTo>
                  <a:cubicBezTo>
                    <a:pt x="631" y="79"/>
                    <a:pt x="513" y="1"/>
                    <a:pt x="3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2" name="Google Shape;3842;p16"/>
            <p:cNvSpPr/>
            <p:nvPr/>
          </p:nvSpPr>
          <p:spPr>
            <a:xfrm>
              <a:off x="1367825" y="2339075"/>
              <a:ext cx="17250" cy="15800"/>
            </a:xfrm>
            <a:custGeom>
              <a:rect b="b" l="l" r="r" t="t"/>
              <a:pathLst>
                <a:path extrusionOk="0" h="632" w="690">
                  <a:moveTo>
                    <a:pt x="352" y="0"/>
                  </a:moveTo>
                  <a:cubicBezTo>
                    <a:pt x="263" y="0"/>
                    <a:pt x="174" y="39"/>
                    <a:pt x="113" y="124"/>
                  </a:cubicBezTo>
                  <a:cubicBezTo>
                    <a:pt x="0" y="261"/>
                    <a:pt x="25" y="449"/>
                    <a:pt x="150" y="561"/>
                  </a:cubicBezTo>
                  <a:cubicBezTo>
                    <a:pt x="213" y="610"/>
                    <a:pt x="283" y="631"/>
                    <a:pt x="351" y="631"/>
                  </a:cubicBezTo>
                  <a:cubicBezTo>
                    <a:pt x="527" y="631"/>
                    <a:pt x="690" y="485"/>
                    <a:pt x="662" y="286"/>
                  </a:cubicBezTo>
                  <a:cubicBezTo>
                    <a:pt x="647" y="107"/>
                    <a:pt x="500" y="0"/>
                    <a:pt x="3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3" name="Google Shape;3843;p16"/>
            <p:cNvSpPr/>
            <p:nvPr/>
          </p:nvSpPr>
          <p:spPr>
            <a:xfrm>
              <a:off x="1407500" y="2316925"/>
              <a:ext cx="19475" cy="15650"/>
            </a:xfrm>
            <a:custGeom>
              <a:rect b="b" l="l" r="r" t="t"/>
              <a:pathLst>
                <a:path extrusionOk="0" h="626" w="779">
                  <a:moveTo>
                    <a:pt x="385" y="0"/>
                  </a:moveTo>
                  <a:cubicBezTo>
                    <a:pt x="282" y="0"/>
                    <a:pt x="177" y="51"/>
                    <a:pt x="113" y="147"/>
                  </a:cubicBezTo>
                  <a:cubicBezTo>
                    <a:pt x="0" y="347"/>
                    <a:pt x="113" y="597"/>
                    <a:pt x="350" y="622"/>
                  </a:cubicBezTo>
                  <a:cubicBezTo>
                    <a:pt x="365" y="624"/>
                    <a:pt x="380" y="625"/>
                    <a:pt x="395" y="625"/>
                  </a:cubicBezTo>
                  <a:cubicBezTo>
                    <a:pt x="632" y="625"/>
                    <a:pt x="779" y="347"/>
                    <a:pt x="638" y="135"/>
                  </a:cubicBezTo>
                  <a:cubicBezTo>
                    <a:pt x="577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4" name="Google Shape;3844;p16"/>
            <p:cNvSpPr/>
            <p:nvPr/>
          </p:nvSpPr>
          <p:spPr>
            <a:xfrm>
              <a:off x="1337250" y="2304225"/>
              <a:ext cx="16850" cy="14375"/>
            </a:xfrm>
            <a:custGeom>
              <a:rect b="b" l="l" r="r" t="t"/>
              <a:pathLst>
                <a:path extrusionOk="0" h="575" w="674">
                  <a:moveTo>
                    <a:pt x="397" y="0"/>
                  </a:moveTo>
                  <a:cubicBezTo>
                    <a:pt x="190" y="0"/>
                    <a:pt x="0" y="224"/>
                    <a:pt x="111" y="455"/>
                  </a:cubicBezTo>
                  <a:cubicBezTo>
                    <a:pt x="178" y="537"/>
                    <a:pt x="270" y="575"/>
                    <a:pt x="360" y="575"/>
                  </a:cubicBezTo>
                  <a:cubicBezTo>
                    <a:pt x="503" y="575"/>
                    <a:pt x="643" y="479"/>
                    <a:pt x="673" y="318"/>
                  </a:cubicBezTo>
                  <a:cubicBezTo>
                    <a:pt x="673" y="268"/>
                    <a:pt x="673" y="218"/>
                    <a:pt x="648" y="168"/>
                  </a:cubicBezTo>
                  <a:cubicBezTo>
                    <a:pt x="636" y="143"/>
                    <a:pt x="623" y="118"/>
                    <a:pt x="611" y="93"/>
                  </a:cubicBezTo>
                  <a:cubicBezTo>
                    <a:pt x="546" y="28"/>
                    <a:pt x="470" y="0"/>
                    <a:pt x="3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5" name="Google Shape;3845;p16"/>
            <p:cNvSpPr/>
            <p:nvPr/>
          </p:nvSpPr>
          <p:spPr>
            <a:xfrm>
              <a:off x="1348325" y="2261475"/>
              <a:ext cx="16400" cy="15700"/>
            </a:xfrm>
            <a:custGeom>
              <a:rect b="b" l="l" r="r" t="t"/>
              <a:pathLst>
                <a:path extrusionOk="0" h="628" w="656">
                  <a:moveTo>
                    <a:pt x="330" y="1"/>
                  </a:moveTo>
                  <a:cubicBezTo>
                    <a:pt x="160" y="1"/>
                    <a:pt x="0" y="149"/>
                    <a:pt x="18" y="353"/>
                  </a:cubicBezTo>
                  <a:cubicBezTo>
                    <a:pt x="41" y="524"/>
                    <a:pt x="185" y="627"/>
                    <a:pt x="332" y="627"/>
                  </a:cubicBezTo>
                  <a:cubicBezTo>
                    <a:pt x="422" y="627"/>
                    <a:pt x="514" y="589"/>
                    <a:pt x="580" y="503"/>
                  </a:cubicBezTo>
                  <a:cubicBezTo>
                    <a:pt x="630" y="441"/>
                    <a:pt x="655" y="366"/>
                    <a:pt x="643" y="278"/>
                  </a:cubicBezTo>
                  <a:cubicBezTo>
                    <a:pt x="643" y="253"/>
                    <a:pt x="630" y="228"/>
                    <a:pt x="630" y="203"/>
                  </a:cubicBezTo>
                  <a:cubicBezTo>
                    <a:pt x="605" y="153"/>
                    <a:pt x="568" y="104"/>
                    <a:pt x="530" y="79"/>
                  </a:cubicBezTo>
                  <a:cubicBezTo>
                    <a:pt x="469" y="25"/>
                    <a:pt x="399" y="1"/>
                    <a:pt x="3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6" name="Google Shape;3846;p16"/>
            <p:cNvSpPr/>
            <p:nvPr/>
          </p:nvSpPr>
          <p:spPr>
            <a:xfrm>
              <a:off x="1385000" y="2260575"/>
              <a:ext cx="18975" cy="15725"/>
            </a:xfrm>
            <a:custGeom>
              <a:rect b="b" l="l" r="r" t="t"/>
              <a:pathLst>
                <a:path extrusionOk="0" h="629" w="759">
                  <a:moveTo>
                    <a:pt x="382" y="0"/>
                  </a:moveTo>
                  <a:cubicBezTo>
                    <a:pt x="279" y="0"/>
                    <a:pt x="176" y="50"/>
                    <a:pt x="113" y="152"/>
                  </a:cubicBezTo>
                  <a:cubicBezTo>
                    <a:pt x="0" y="339"/>
                    <a:pt x="125" y="589"/>
                    <a:pt x="350" y="627"/>
                  </a:cubicBezTo>
                  <a:cubicBezTo>
                    <a:pt x="362" y="628"/>
                    <a:pt x="373" y="629"/>
                    <a:pt x="385" y="629"/>
                  </a:cubicBezTo>
                  <a:cubicBezTo>
                    <a:pt x="594" y="629"/>
                    <a:pt x="759" y="415"/>
                    <a:pt x="688" y="202"/>
                  </a:cubicBezTo>
                  <a:cubicBezTo>
                    <a:pt x="675" y="177"/>
                    <a:pt x="663" y="152"/>
                    <a:pt x="650" y="140"/>
                  </a:cubicBezTo>
                  <a:cubicBezTo>
                    <a:pt x="583" y="47"/>
                    <a:pt x="482" y="0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7" name="Google Shape;3847;p16"/>
            <p:cNvSpPr/>
            <p:nvPr/>
          </p:nvSpPr>
          <p:spPr>
            <a:xfrm>
              <a:off x="1421550" y="2281625"/>
              <a:ext cx="17525" cy="15500"/>
            </a:xfrm>
            <a:custGeom>
              <a:rect b="b" l="l" r="r" t="t"/>
              <a:pathLst>
                <a:path extrusionOk="0" h="620" w="701">
                  <a:moveTo>
                    <a:pt x="349" y="0"/>
                  </a:moveTo>
                  <a:cubicBezTo>
                    <a:pt x="311" y="0"/>
                    <a:pt x="274" y="7"/>
                    <a:pt x="238" y="22"/>
                  </a:cubicBezTo>
                  <a:cubicBezTo>
                    <a:pt x="76" y="85"/>
                    <a:pt x="1" y="260"/>
                    <a:pt x="63" y="422"/>
                  </a:cubicBezTo>
                  <a:cubicBezTo>
                    <a:pt x="111" y="546"/>
                    <a:pt x="224" y="619"/>
                    <a:pt x="347" y="619"/>
                  </a:cubicBezTo>
                  <a:cubicBezTo>
                    <a:pt x="385" y="619"/>
                    <a:pt x="424" y="612"/>
                    <a:pt x="463" y="597"/>
                  </a:cubicBezTo>
                  <a:cubicBezTo>
                    <a:pt x="613" y="535"/>
                    <a:pt x="700" y="360"/>
                    <a:pt x="638" y="197"/>
                  </a:cubicBezTo>
                  <a:cubicBezTo>
                    <a:pt x="590" y="73"/>
                    <a:pt x="470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8" name="Google Shape;3848;p16"/>
            <p:cNvSpPr/>
            <p:nvPr/>
          </p:nvSpPr>
          <p:spPr>
            <a:xfrm>
              <a:off x="1323200" y="2196475"/>
              <a:ext cx="17775" cy="15800"/>
            </a:xfrm>
            <a:custGeom>
              <a:rect b="b" l="l" r="r" t="t"/>
              <a:pathLst>
                <a:path extrusionOk="0" h="632" w="711">
                  <a:moveTo>
                    <a:pt x="340" y="1"/>
                  </a:moveTo>
                  <a:cubicBezTo>
                    <a:pt x="194" y="1"/>
                    <a:pt x="58" y="108"/>
                    <a:pt x="36" y="267"/>
                  </a:cubicBezTo>
                  <a:cubicBezTo>
                    <a:pt x="0" y="454"/>
                    <a:pt x="142" y="631"/>
                    <a:pt x="335" y="631"/>
                  </a:cubicBezTo>
                  <a:cubicBezTo>
                    <a:pt x="347" y="631"/>
                    <a:pt x="360" y="631"/>
                    <a:pt x="373" y="629"/>
                  </a:cubicBezTo>
                  <a:cubicBezTo>
                    <a:pt x="585" y="617"/>
                    <a:pt x="710" y="392"/>
                    <a:pt x="623" y="204"/>
                  </a:cubicBezTo>
                  <a:cubicBezTo>
                    <a:pt x="585" y="92"/>
                    <a:pt x="498" y="17"/>
                    <a:pt x="386" y="4"/>
                  </a:cubicBezTo>
                  <a:cubicBezTo>
                    <a:pt x="370" y="2"/>
                    <a:pt x="355" y="1"/>
                    <a:pt x="3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9" name="Google Shape;3849;p16"/>
            <p:cNvSpPr/>
            <p:nvPr/>
          </p:nvSpPr>
          <p:spPr>
            <a:xfrm>
              <a:off x="1363750" y="2184025"/>
              <a:ext cx="17050" cy="15575"/>
            </a:xfrm>
            <a:custGeom>
              <a:rect b="b" l="l" r="r" t="t"/>
              <a:pathLst>
                <a:path extrusionOk="0" h="623" w="682">
                  <a:moveTo>
                    <a:pt x="342" y="0"/>
                  </a:moveTo>
                  <a:cubicBezTo>
                    <a:pt x="254" y="0"/>
                    <a:pt x="165" y="36"/>
                    <a:pt x="101" y="115"/>
                  </a:cubicBezTo>
                  <a:cubicBezTo>
                    <a:pt x="1" y="252"/>
                    <a:pt x="13" y="440"/>
                    <a:pt x="151" y="552"/>
                  </a:cubicBezTo>
                  <a:cubicBezTo>
                    <a:pt x="210" y="601"/>
                    <a:pt x="277" y="622"/>
                    <a:pt x="344" y="622"/>
                  </a:cubicBezTo>
                  <a:cubicBezTo>
                    <a:pt x="516" y="622"/>
                    <a:pt x="681" y="476"/>
                    <a:pt x="663" y="277"/>
                  </a:cubicBezTo>
                  <a:cubicBezTo>
                    <a:pt x="639" y="104"/>
                    <a:pt x="492" y="0"/>
                    <a:pt x="3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0" name="Google Shape;3850;p16"/>
            <p:cNvSpPr/>
            <p:nvPr/>
          </p:nvSpPr>
          <p:spPr>
            <a:xfrm>
              <a:off x="1306425" y="2232100"/>
              <a:ext cx="20500" cy="15775"/>
            </a:xfrm>
            <a:custGeom>
              <a:rect b="b" l="l" r="r" t="t"/>
              <a:pathLst>
                <a:path extrusionOk="0" h="631" w="820">
                  <a:moveTo>
                    <a:pt x="410" y="1"/>
                  </a:moveTo>
                  <a:cubicBezTo>
                    <a:pt x="321" y="1"/>
                    <a:pt x="233" y="38"/>
                    <a:pt x="169" y="116"/>
                  </a:cubicBezTo>
                  <a:cubicBezTo>
                    <a:pt x="1" y="321"/>
                    <a:pt x="157" y="630"/>
                    <a:pt x="414" y="630"/>
                  </a:cubicBezTo>
                  <a:cubicBezTo>
                    <a:pt x="424" y="630"/>
                    <a:pt x="434" y="630"/>
                    <a:pt x="444" y="629"/>
                  </a:cubicBezTo>
                  <a:cubicBezTo>
                    <a:pt x="719" y="591"/>
                    <a:pt x="819" y="241"/>
                    <a:pt x="607" y="66"/>
                  </a:cubicBezTo>
                  <a:cubicBezTo>
                    <a:pt x="547" y="23"/>
                    <a:pt x="478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1" name="Google Shape;3851;p16"/>
            <p:cNvSpPr/>
            <p:nvPr/>
          </p:nvSpPr>
          <p:spPr>
            <a:xfrm>
              <a:off x="1387500" y="2219150"/>
              <a:ext cx="17525" cy="15325"/>
            </a:xfrm>
            <a:custGeom>
              <a:rect b="b" l="l" r="r" t="t"/>
              <a:pathLst>
                <a:path extrusionOk="0" h="613" w="701">
                  <a:moveTo>
                    <a:pt x="354" y="0"/>
                  </a:moveTo>
                  <a:cubicBezTo>
                    <a:pt x="316" y="0"/>
                    <a:pt x="276" y="7"/>
                    <a:pt x="238" y="22"/>
                  </a:cubicBezTo>
                  <a:cubicBezTo>
                    <a:pt x="88" y="84"/>
                    <a:pt x="0" y="259"/>
                    <a:pt x="63" y="409"/>
                  </a:cubicBezTo>
                  <a:cubicBezTo>
                    <a:pt x="113" y="538"/>
                    <a:pt x="233" y="612"/>
                    <a:pt x="362" y="612"/>
                  </a:cubicBezTo>
                  <a:cubicBezTo>
                    <a:pt x="395" y="612"/>
                    <a:pt x="429" y="607"/>
                    <a:pt x="463" y="597"/>
                  </a:cubicBezTo>
                  <a:cubicBezTo>
                    <a:pt x="625" y="534"/>
                    <a:pt x="700" y="347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2" name="Google Shape;3852;p16"/>
            <p:cNvSpPr/>
            <p:nvPr/>
          </p:nvSpPr>
          <p:spPr>
            <a:xfrm>
              <a:off x="1489475" y="2292675"/>
              <a:ext cx="18650" cy="13800"/>
            </a:xfrm>
            <a:custGeom>
              <a:rect b="b" l="l" r="r" t="t"/>
              <a:pathLst>
                <a:path extrusionOk="0" h="552" w="746">
                  <a:moveTo>
                    <a:pt x="531" y="0"/>
                  </a:moveTo>
                  <a:cubicBezTo>
                    <a:pt x="307" y="0"/>
                    <a:pt x="0" y="313"/>
                    <a:pt x="233" y="480"/>
                  </a:cubicBezTo>
                  <a:cubicBezTo>
                    <a:pt x="293" y="529"/>
                    <a:pt x="362" y="552"/>
                    <a:pt x="430" y="552"/>
                  </a:cubicBezTo>
                  <a:cubicBezTo>
                    <a:pt x="519" y="552"/>
                    <a:pt x="607" y="513"/>
                    <a:pt x="670" y="443"/>
                  </a:cubicBezTo>
                  <a:cubicBezTo>
                    <a:pt x="720" y="380"/>
                    <a:pt x="745" y="293"/>
                    <a:pt x="733" y="218"/>
                  </a:cubicBezTo>
                  <a:cubicBezTo>
                    <a:pt x="733" y="180"/>
                    <a:pt x="720" y="155"/>
                    <a:pt x="708" y="130"/>
                  </a:cubicBezTo>
                  <a:cubicBezTo>
                    <a:pt x="676" y="37"/>
                    <a:pt x="608" y="0"/>
                    <a:pt x="5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3" name="Google Shape;3853;p16"/>
            <p:cNvSpPr/>
            <p:nvPr/>
          </p:nvSpPr>
          <p:spPr>
            <a:xfrm>
              <a:off x="1463650" y="2222600"/>
              <a:ext cx="20725" cy="15625"/>
            </a:xfrm>
            <a:custGeom>
              <a:rect b="b" l="l" r="r" t="t"/>
              <a:pathLst>
                <a:path extrusionOk="0" h="625" w="829">
                  <a:moveTo>
                    <a:pt x="410" y="1"/>
                  </a:moveTo>
                  <a:cubicBezTo>
                    <a:pt x="320" y="1"/>
                    <a:pt x="231" y="42"/>
                    <a:pt x="166" y="121"/>
                  </a:cubicBezTo>
                  <a:cubicBezTo>
                    <a:pt x="1" y="322"/>
                    <a:pt x="148" y="624"/>
                    <a:pt x="398" y="624"/>
                  </a:cubicBezTo>
                  <a:cubicBezTo>
                    <a:pt x="412" y="624"/>
                    <a:pt x="426" y="623"/>
                    <a:pt x="441" y="621"/>
                  </a:cubicBezTo>
                  <a:cubicBezTo>
                    <a:pt x="728" y="596"/>
                    <a:pt x="828" y="246"/>
                    <a:pt x="603" y="71"/>
                  </a:cubicBezTo>
                  <a:cubicBezTo>
                    <a:pt x="545" y="24"/>
                    <a:pt x="477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4" name="Google Shape;3854;p16"/>
            <p:cNvSpPr/>
            <p:nvPr/>
          </p:nvSpPr>
          <p:spPr>
            <a:xfrm>
              <a:off x="1458425" y="2261050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7" y="0"/>
                  </a:moveTo>
                  <a:cubicBezTo>
                    <a:pt x="311" y="0"/>
                    <a:pt x="274" y="7"/>
                    <a:pt x="238" y="21"/>
                  </a:cubicBezTo>
                  <a:cubicBezTo>
                    <a:pt x="88" y="83"/>
                    <a:pt x="0" y="258"/>
                    <a:pt x="63" y="420"/>
                  </a:cubicBezTo>
                  <a:cubicBezTo>
                    <a:pt x="110" y="544"/>
                    <a:pt x="223" y="617"/>
                    <a:pt x="346" y="617"/>
                  </a:cubicBezTo>
                  <a:cubicBezTo>
                    <a:pt x="385" y="617"/>
                    <a:pt x="424" y="610"/>
                    <a:pt x="463" y="595"/>
                  </a:cubicBezTo>
                  <a:cubicBezTo>
                    <a:pt x="625" y="533"/>
                    <a:pt x="700" y="358"/>
                    <a:pt x="638" y="195"/>
                  </a:cubicBezTo>
                  <a:cubicBezTo>
                    <a:pt x="589" y="79"/>
                    <a:pt x="472" y="0"/>
                    <a:pt x="3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5" name="Google Shape;3855;p16"/>
            <p:cNvSpPr/>
            <p:nvPr/>
          </p:nvSpPr>
          <p:spPr>
            <a:xfrm>
              <a:off x="1438725" y="2148500"/>
              <a:ext cx="16775" cy="14825"/>
            </a:xfrm>
            <a:custGeom>
              <a:rect b="b" l="l" r="r" t="t"/>
              <a:pathLst>
                <a:path extrusionOk="0" h="593" w="671">
                  <a:moveTo>
                    <a:pt x="316" y="0"/>
                  </a:moveTo>
                  <a:cubicBezTo>
                    <a:pt x="178" y="0"/>
                    <a:pt x="44" y="90"/>
                    <a:pt x="13" y="249"/>
                  </a:cubicBezTo>
                  <a:cubicBezTo>
                    <a:pt x="1" y="336"/>
                    <a:pt x="26" y="411"/>
                    <a:pt x="76" y="486"/>
                  </a:cubicBezTo>
                  <a:cubicBezTo>
                    <a:pt x="139" y="561"/>
                    <a:pt x="220" y="593"/>
                    <a:pt x="300" y="593"/>
                  </a:cubicBezTo>
                  <a:cubicBezTo>
                    <a:pt x="489" y="593"/>
                    <a:pt x="671" y="414"/>
                    <a:pt x="601" y="186"/>
                  </a:cubicBezTo>
                  <a:cubicBezTo>
                    <a:pt x="601" y="161"/>
                    <a:pt x="588" y="136"/>
                    <a:pt x="563" y="124"/>
                  </a:cubicBezTo>
                  <a:cubicBezTo>
                    <a:pt x="499" y="39"/>
                    <a:pt x="407" y="0"/>
                    <a:pt x="3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6" name="Google Shape;3856;p16"/>
            <p:cNvSpPr/>
            <p:nvPr/>
          </p:nvSpPr>
          <p:spPr>
            <a:xfrm>
              <a:off x="1424050" y="2197575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9" y="1"/>
                  </a:moveTo>
                  <a:cubicBezTo>
                    <a:pt x="311" y="1"/>
                    <a:pt x="274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2" y="539"/>
                    <a:pt x="228" y="618"/>
                    <a:pt x="354" y="618"/>
                  </a:cubicBezTo>
                  <a:cubicBezTo>
                    <a:pt x="390" y="618"/>
                    <a:pt x="427" y="611"/>
                    <a:pt x="463" y="598"/>
                  </a:cubicBezTo>
                  <a:cubicBezTo>
                    <a:pt x="613" y="535"/>
                    <a:pt x="700" y="360"/>
                    <a:pt x="638" y="198"/>
                  </a:cubicBezTo>
                  <a:cubicBezTo>
                    <a:pt x="590" y="74"/>
                    <a:pt x="470" y="1"/>
                    <a:pt x="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7" name="Google Shape;3857;p16"/>
            <p:cNvSpPr/>
            <p:nvPr/>
          </p:nvSpPr>
          <p:spPr>
            <a:xfrm>
              <a:off x="1294400" y="2363150"/>
              <a:ext cx="18975" cy="15625"/>
            </a:xfrm>
            <a:custGeom>
              <a:rect b="b" l="l" r="r" t="t"/>
              <a:pathLst>
                <a:path extrusionOk="0" h="625" w="759">
                  <a:moveTo>
                    <a:pt x="385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13" y="598"/>
                    <a:pt x="350" y="623"/>
                  </a:cubicBezTo>
                  <a:cubicBezTo>
                    <a:pt x="362" y="624"/>
                    <a:pt x="373" y="625"/>
                    <a:pt x="385" y="625"/>
                  </a:cubicBezTo>
                  <a:cubicBezTo>
                    <a:pt x="594" y="625"/>
                    <a:pt x="758" y="412"/>
                    <a:pt x="675" y="210"/>
                  </a:cubicBezTo>
                  <a:cubicBezTo>
                    <a:pt x="663" y="185"/>
                    <a:pt x="650" y="160"/>
                    <a:pt x="638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8" name="Google Shape;3858;p16"/>
            <p:cNvSpPr/>
            <p:nvPr/>
          </p:nvSpPr>
          <p:spPr>
            <a:xfrm>
              <a:off x="1299875" y="2323425"/>
              <a:ext cx="18600" cy="13825"/>
            </a:xfrm>
            <a:custGeom>
              <a:rect b="b" l="l" r="r" t="t"/>
              <a:pathLst>
                <a:path extrusionOk="0" h="553" w="744">
                  <a:moveTo>
                    <a:pt x="535" y="0"/>
                  </a:moveTo>
                  <a:cubicBezTo>
                    <a:pt x="308" y="0"/>
                    <a:pt x="1" y="312"/>
                    <a:pt x="231" y="487"/>
                  </a:cubicBezTo>
                  <a:cubicBezTo>
                    <a:pt x="291" y="531"/>
                    <a:pt x="360" y="553"/>
                    <a:pt x="428" y="553"/>
                  </a:cubicBezTo>
                  <a:cubicBezTo>
                    <a:pt x="517" y="553"/>
                    <a:pt x="605" y="515"/>
                    <a:pt x="669" y="437"/>
                  </a:cubicBezTo>
                  <a:cubicBezTo>
                    <a:pt x="719" y="375"/>
                    <a:pt x="744" y="287"/>
                    <a:pt x="731" y="212"/>
                  </a:cubicBezTo>
                  <a:cubicBezTo>
                    <a:pt x="731" y="187"/>
                    <a:pt x="719" y="162"/>
                    <a:pt x="719" y="137"/>
                  </a:cubicBezTo>
                  <a:cubicBezTo>
                    <a:pt x="686" y="39"/>
                    <a:pt x="616" y="0"/>
                    <a:pt x="5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9" name="Google Shape;3859;p16"/>
            <p:cNvSpPr/>
            <p:nvPr/>
          </p:nvSpPr>
          <p:spPr>
            <a:xfrm>
              <a:off x="1266275" y="2299325"/>
              <a:ext cx="19000" cy="15725"/>
            </a:xfrm>
            <a:custGeom>
              <a:rect b="b" l="l" r="r" t="t"/>
              <a:pathLst>
                <a:path extrusionOk="0" h="629" w="760">
                  <a:moveTo>
                    <a:pt x="384" y="0"/>
                  </a:moveTo>
                  <a:cubicBezTo>
                    <a:pt x="282" y="0"/>
                    <a:pt x="183" y="50"/>
                    <a:pt x="126" y="152"/>
                  </a:cubicBezTo>
                  <a:cubicBezTo>
                    <a:pt x="1" y="339"/>
                    <a:pt x="126" y="589"/>
                    <a:pt x="351" y="626"/>
                  </a:cubicBezTo>
                  <a:cubicBezTo>
                    <a:pt x="363" y="628"/>
                    <a:pt x="375" y="628"/>
                    <a:pt x="387" y="628"/>
                  </a:cubicBezTo>
                  <a:cubicBezTo>
                    <a:pt x="605" y="628"/>
                    <a:pt x="759" y="415"/>
                    <a:pt x="688" y="202"/>
                  </a:cubicBezTo>
                  <a:cubicBezTo>
                    <a:pt x="676" y="177"/>
                    <a:pt x="663" y="164"/>
                    <a:pt x="651" y="139"/>
                  </a:cubicBezTo>
                  <a:cubicBezTo>
                    <a:pt x="583" y="47"/>
                    <a:pt x="482" y="0"/>
                    <a:pt x="3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0" name="Google Shape;3860;p16"/>
            <p:cNvSpPr/>
            <p:nvPr/>
          </p:nvSpPr>
          <p:spPr>
            <a:xfrm>
              <a:off x="1240800" y="2229250"/>
              <a:ext cx="18775" cy="13650"/>
            </a:xfrm>
            <a:custGeom>
              <a:rect b="b" l="l" r="r" t="t"/>
              <a:pathLst>
                <a:path extrusionOk="0" h="546" w="751">
                  <a:moveTo>
                    <a:pt x="541" y="0"/>
                  </a:moveTo>
                  <a:cubicBezTo>
                    <a:pt x="314" y="0"/>
                    <a:pt x="0" y="313"/>
                    <a:pt x="232" y="480"/>
                  </a:cubicBezTo>
                  <a:cubicBezTo>
                    <a:pt x="291" y="525"/>
                    <a:pt x="358" y="545"/>
                    <a:pt x="422" y="545"/>
                  </a:cubicBezTo>
                  <a:cubicBezTo>
                    <a:pt x="592" y="545"/>
                    <a:pt x="750" y="408"/>
                    <a:pt x="732" y="218"/>
                  </a:cubicBezTo>
                  <a:cubicBezTo>
                    <a:pt x="732" y="180"/>
                    <a:pt x="720" y="155"/>
                    <a:pt x="720" y="130"/>
                  </a:cubicBezTo>
                  <a:cubicBezTo>
                    <a:pt x="688" y="37"/>
                    <a:pt x="620" y="0"/>
                    <a:pt x="5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1" name="Google Shape;3861;p16"/>
            <p:cNvSpPr/>
            <p:nvPr/>
          </p:nvSpPr>
          <p:spPr>
            <a:xfrm>
              <a:off x="1271400" y="2257750"/>
              <a:ext cx="18475" cy="15500"/>
            </a:xfrm>
            <a:custGeom>
              <a:rect b="b" l="l" r="r" t="t"/>
              <a:pathLst>
                <a:path extrusionOk="0" h="620" w="739">
                  <a:moveTo>
                    <a:pt x="346" y="1"/>
                  </a:moveTo>
                  <a:cubicBezTo>
                    <a:pt x="71" y="1"/>
                    <a:pt x="0" y="615"/>
                    <a:pt x="324" y="615"/>
                  </a:cubicBezTo>
                  <a:cubicBezTo>
                    <a:pt x="327" y="615"/>
                    <a:pt x="330" y="615"/>
                    <a:pt x="333" y="615"/>
                  </a:cubicBezTo>
                  <a:cubicBezTo>
                    <a:pt x="350" y="618"/>
                    <a:pt x="366" y="619"/>
                    <a:pt x="382" y="619"/>
                  </a:cubicBezTo>
                  <a:cubicBezTo>
                    <a:pt x="584" y="619"/>
                    <a:pt x="739" y="411"/>
                    <a:pt x="658" y="203"/>
                  </a:cubicBezTo>
                  <a:cubicBezTo>
                    <a:pt x="645" y="178"/>
                    <a:pt x="633" y="153"/>
                    <a:pt x="620" y="128"/>
                  </a:cubicBezTo>
                  <a:cubicBezTo>
                    <a:pt x="571" y="65"/>
                    <a:pt x="496" y="28"/>
                    <a:pt x="421" y="15"/>
                  </a:cubicBezTo>
                  <a:cubicBezTo>
                    <a:pt x="394" y="5"/>
                    <a:pt x="369" y="1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2" name="Google Shape;3862;p16"/>
            <p:cNvSpPr/>
            <p:nvPr/>
          </p:nvSpPr>
          <p:spPr>
            <a:xfrm>
              <a:off x="1424050" y="2240050"/>
              <a:ext cx="19075" cy="15675"/>
            </a:xfrm>
            <a:custGeom>
              <a:rect b="b" l="l" r="r" t="t"/>
              <a:pathLst>
                <a:path extrusionOk="0" h="627" w="763">
                  <a:moveTo>
                    <a:pt x="420" y="1"/>
                  </a:moveTo>
                  <a:cubicBezTo>
                    <a:pt x="359" y="1"/>
                    <a:pt x="295" y="19"/>
                    <a:pt x="238" y="61"/>
                  </a:cubicBezTo>
                  <a:cubicBezTo>
                    <a:pt x="1" y="236"/>
                    <a:pt x="101" y="586"/>
                    <a:pt x="375" y="623"/>
                  </a:cubicBezTo>
                  <a:cubicBezTo>
                    <a:pt x="391" y="625"/>
                    <a:pt x="406" y="627"/>
                    <a:pt x="421" y="627"/>
                  </a:cubicBezTo>
                  <a:cubicBezTo>
                    <a:pt x="567" y="627"/>
                    <a:pt x="703" y="520"/>
                    <a:pt x="725" y="373"/>
                  </a:cubicBezTo>
                  <a:cubicBezTo>
                    <a:pt x="763" y="159"/>
                    <a:pt x="599" y="1"/>
                    <a:pt x="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3" name="Google Shape;3863;p16"/>
            <p:cNvSpPr/>
            <p:nvPr/>
          </p:nvSpPr>
          <p:spPr>
            <a:xfrm>
              <a:off x="1353750" y="2224950"/>
              <a:ext cx="19000" cy="15750"/>
            </a:xfrm>
            <a:custGeom>
              <a:rect b="b" l="l" r="r" t="t"/>
              <a:pathLst>
                <a:path extrusionOk="0" h="630" w="760">
                  <a:moveTo>
                    <a:pt x="381" y="1"/>
                  </a:moveTo>
                  <a:cubicBezTo>
                    <a:pt x="279" y="1"/>
                    <a:pt x="177" y="51"/>
                    <a:pt x="113" y="152"/>
                  </a:cubicBezTo>
                  <a:cubicBezTo>
                    <a:pt x="1" y="340"/>
                    <a:pt x="126" y="590"/>
                    <a:pt x="351" y="627"/>
                  </a:cubicBezTo>
                  <a:cubicBezTo>
                    <a:pt x="362" y="629"/>
                    <a:pt x="374" y="629"/>
                    <a:pt x="385" y="629"/>
                  </a:cubicBezTo>
                  <a:cubicBezTo>
                    <a:pt x="594" y="629"/>
                    <a:pt x="759" y="416"/>
                    <a:pt x="688" y="202"/>
                  </a:cubicBezTo>
                  <a:cubicBezTo>
                    <a:pt x="676" y="177"/>
                    <a:pt x="663" y="152"/>
                    <a:pt x="638" y="140"/>
                  </a:cubicBezTo>
                  <a:cubicBezTo>
                    <a:pt x="577" y="48"/>
                    <a:pt x="479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4" name="Google Shape;3864;p16"/>
            <p:cNvSpPr/>
            <p:nvPr/>
          </p:nvSpPr>
          <p:spPr>
            <a:xfrm>
              <a:off x="1374150" y="2299325"/>
              <a:ext cx="18050" cy="15725"/>
            </a:xfrm>
            <a:custGeom>
              <a:rect b="b" l="l" r="r" t="t"/>
              <a:pathLst>
                <a:path extrusionOk="0" h="629" w="722">
                  <a:moveTo>
                    <a:pt x="356" y="0"/>
                  </a:moveTo>
                  <a:cubicBezTo>
                    <a:pt x="216" y="0"/>
                    <a:pt x="78" y="91"/>
                    <a:pt x="47" y="252"/>
                  </a:cubicBezTo>
                  <a:cubicBezTo>
                    <a:pt x="0" y="451"/>
                    <a:pt x="152" y="629"/>
                    <a:pt x="346" y="629"/>
                  </a:cubicBezTo>
                  <a:cubicBezTo>
                    <a:pt x="359" y="629"/>
                    <a:pt x="372" y="628"/>
                    <a:pt x="384" y="626"/>
                  </a:cubicBezTo>
                  <a:cubicBezTo>
                    <a:pt x="597" y="601"/>
                    <a:pt x="722" y="389"/>
                    <a:pt x="634" y="189"/>
                  </a:cubicBezTo>
                  <a:cubicBezTo>
                    <a:pt x="622" y="164"/>
                    <a:pt x="609" y="139"/>
                    <a:pt x="597" y="114"/>
                  </a:cubicBezTo>
                  <a:cubicBezTo>
                    <a:pt x="534" y="37"/>
                    <a:pt x="445" y="0"/>
                    <a:pt x="3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5" name="Google Shape;3865;p16"/>
            <p:cNvSpPr/>
            <p:nvPr/>
          </p:nvSpPr>
          <p:spPr>
            <a:xfrm>
              <a:off x="1307950" y="2280600"/>
              <a:ext cx="17900" cy="14025"/>
            </a:xfrm>
            <a:custGeom>
              <a:rect b="b" l="l" r="r" t="t"/>
              <a:pathLst>
                <a:path extrusionOk="0" h="561" w="716">
                  <a:moveTo>
                    <a:pt x="397" y="1"/>
                  </a:moveTo>
                  <a:cubicBezTo>
                    <a:pt x="189" y="1"/>
                    <a:pt x="0" y="219"/>
                    <a:pt x="121" y="451"/>
                  </a:cubicBezTo>
                  <a:cubicBezTo>
                    <a:pt x="186" y="527"/>
                    <a:pt x="269" y="560"/>
                    <a:pt x="351" y="560"/>
                  </a:cubicBezTo>
                  <a:cubicBezTo>
                    <a:pt x="537" y="560"/>
                    <a:pt x="715" y="389"/>
                    <a:pt x="646" y="163"/>
                  </a:cubicBezTo>
                  <a:cubicBezTo>
                    <a:pt x="646" y="138"/>
                    <a:pt x="633" y="113"/>
                    <a:pt x="608" y="88"/>
                  </a:cubicBezTo>
                  <a:cubicBezTo>
                    <a:pt x="544" y="27"/>
                    <a:pt x="469" y="1"/>
                    <a:pt x="3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6" name="Google Shape;3866;p16"/>
            <p:cNvSpPr/>
            <p:nvPr/>
          </p:nvSpPr>
          <p:spPr>
            <a:xfrm>
              <a:off x="1276725" y="2208600"/>
              <a:ext cx="19975" cy="15800"/>
            </a:xfrm>
            <a:custGeom>
              <a:rect b="b" l="l" r="r" t="t"/>
              <a:pathLst>
                <a:path extrusionOk="0" h="632" w="799">
                  <a:moveTo>
                    <a:pt x="414" y="0"/>
                  </a:moveTo>
                  <a:cubicBezTo>
                    <a:pt x="204" y="0"/>
                    <a:pt x="0" y="222"/>
                    <a:pt x="133" y="469"/>
                  </a:cubicBezTo>
                  <a:cubicBezTo>
                    <a:pt x="196" y="583"/>
                    <a:pt x="298" y="631"/>
                    <a:pt x="400" y="631"/>
                  </a:cubicBezTo>
                  <a:cubicBezTo>
                    <a:pt x="599" y="631"/>
                    <a:pt x="798" y="446"/>
                    <a:pt x="707" y="207"/>
                  </a:cubicBezTo>
                  <a:cubicBezTo>
                    <a:pt x="695" y="182"/>
                    <a:pt x="682" y="157"/>
                    <a:pt x="657" y="132"/>
                  </a:cubicBezTo>
                  <a:cubicBezTo>
                    <a:pt x="591" y="39"/>
                    <a:pt x="502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7" name="Google Shape;3867;p16"/>
            <p:cNvSpPr/>
            <p:nvPr/>
          </p:nvSpPr>
          <p:spPr>
            <a:xfrm>
              <a:off x="1332825" y="2348325"/>
              <a:ext cx="17100" cy="15525"/>
            </a:xfrm>
            <a:custGeom>
              <a:rect b="b" l="l" r="r" t="t"/>
              <a:pathLst>
                <a:path extrusionOk="0" h="621" w="684">
                  <a:moveTo>
                    <a:pt x="325" y="0"/>
                  </a:moveTo>
                  <a:cubicBezTo>
                    <a:pt x="182" y="0"/>
                    <a:pt x="39" y="91"/>
                    <a:pt x="13" y="266"/>
                  </a:cubicBezTo>
                  <a:cubicBezTo>
                    <a:pt x="1" y="341"/>
                    <a:pt x="26" y="429"/>
                    <a:pt x="75" y="491"/>
                  </a:cubicBezTo>
                  <a:cubicBezTo>
                    <a:pt x="141" y="582"/>
                    <a:pt x="233" y="621"/>
                    <a:pt x="323" y="621"/>
                  </a:cubicBezTo>
                  <a:cubicBezTo>
                    <a:pt x="507" y="621"/>
                    <a:pt x="684" y="459"/>
                    <a:pt x="625" y="241"/>
                  </a:cubicBezTo>
                  <a:cubicBezTo>
                    <a:pt x="589" y="79"/>
                    <a:pt x="458" y="0"/>
                    <a:pt x="3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8" name="Google Shape;3868;p16"/>
            <p:cNvSpPr/>
            <p:nvPr/>
          </p:nvSpPr>
          <p:spPr>
            <a:xfrm>
              <a:off x="1397175" y="2164350"/>
              <a:ext cx="16775" cy="15175"/>
            </a:xfrm>
            <a:custGeom>
              <a:rect b="b" l="l" r="r" t="t"/>
              <a:pathLst>
                <a:path extrusionOk="0" h="607" w="671">
                  <a:moveTo>
                    <a:pt x="322" y="1"/>
                  </a:moveTo>
                  <a:cubicBezTo>
                    <a:pt x="182" y="1"/>
                    <a:pt x="44" y="91"/>
                    <a:pt x="13" y="252"/>
                  </a:cubicBezTo>
                  <a:cubicBezTo>
                    <a:pt x="1" y="339"/>
                    <a:pt x="13" y="414"/>
                    <a:pt x="63" y="489"/>
                  </a:cubicBezTo>
                  <a:cubicBezTo>
                    <a:pt x="113" y="552"/>
                    <a:pt x="188" y="589"/>
                    <a:pt x="263" y="602"/>
                  </a:cubicBezTo>
                  <a:cubicBezTo>
                    <a:pt x="281" y="605"/>
                    <a:pt x="298" y="606"/>
                    <a:pt x="315" y="606"/>
                  </a:cubicBezTo>
                  <a:cubicBezTo>
                    <a:pt x="525" y="606"/>
                    <a:pt x="670" y="398"/>
                    <a:pt x="601" y="190"/>
                  </a:cubicBezTo>
                  <a:cubicBezTo>
                    <a:pt x="588" y="165"/>
                    <a:pt x="576" y="140"/>
                    <a:pt x="563" y="115"/>
                  </a:cubicBezTo>
                  <a:cubicBezTo>
                    <a:pt x="500" y="37"/>
                    <a:pt x="411" y="1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9" name="Google Shape;3869;p16"/>
            <p:cNvSpPr/>
            <p:nvPr/>
          </p:nvSpPr>
          <p:spPr>
            <a:xfrm>
              <a:off x="1466850" y="2180825"/>
              <a:ext cx="15650" cy="14100"/>
            </a:xfrm>
            <a:custGeom>
              <a:rect b="b" l="l" r="r" t="t"/>
              <a:pathLst>
                <a:path extrusionOk="0" h="564" w="626">
                  <a:moveTo>
                    <a:pt x="312" y="0"/>
                  </a:moveTo>
                  <a:cubicBezTo>
                    <a:pt x="188" y="0"/>
                    <a:pt x="63" y="69"/>
                    <a:pt x="13" y="218"/>
                  </a:cubicBezTo>
                  <a:cubicBezTo>
                    <a:pt x="1" y="293"/>
                    <a:pt x="26" y="380"/>
                    <a:pt x="76" y="443"/>
                  </a:cubicBezTo>
                  <a:cubicBezTo>
                    <a:pt x="136" y="525"/>
                    <a:pt x="225" y="564"/>
                    <a:pt x="314" y="564"/>
                  </a:cubicBezTo>
                  <a:cubicBezTo>
                    <a:pt x="429" y="564"/>
                    <a:pt x="544" y="500"/>
                    <a:pt x="600" y="380"/>
                  </a:cubicBezTo>
                  <a:cubicBezTo>
                    <a:pt x="613" y="355"/>
                    <a:pt x="625" y="330"/>
                    <a:pt x="625" y="305"/>
                  </a:cubicBezTo>
                  <a:cubicBezTo>
                    <a:pt x="625" y="110"/>
                    <a:pt x="470" y="0"/>
                    <a:pt x="3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0" name="Google Shape;3870;p16"/>
            <p:cNvSpPr/>
            <p:nvPr/>
          </p:nvSpPr>
          <p:spPr>
            <a:xfrm>
              <a:off x="1497225" y="2256225"/>
              <a:ext cx="19650" cy="15575"/>
            </a:xfrm>
            <a:custGeom>
              <a:rect b="b" l="l" r="r" t="t"/>
              <a:pathLst>
                <a:path extrusionOk="0" h="623" w="786">
                  <a:moveTo>
                    <a:pt x="394" y="1"/>
                  </a:moveTo>
                  <a:cubicBezTo>
                    <a:pt x="154" y="1"/>
                    <a:pt x="1" y="280"/>
                    <a:pt x="148" y="488"/>
                  </a:cubicBezTo>
                  <a:cubicBezTo>
                    <a:pt x="208" y="579"/>
                    <a:pt x="304" y="623"/>
                    <a:pt x="400" y="623"/>
                  </a:cubicBezTo>
                  <a:cubicBezTo>
                    <a:pt x="503" y="623"/>
                    <a:pt x="608" y="573"/>
                    <a:pt x="673" y="476"/>
                  </a:cubicBezTo>
                  <a:cubicBezTo>
                    <a:pt x="785" y="276"/>
                    <a:pt x="660" y="26"/>
                    <a:pt x="435" y="1"/>
                  </a:cubicBezTo>
                  <a:lnTo>
                    <a:pt x="410" y="1"/>
                  </a:lnTo>
                  <a:cubicBezTo>
                    <a:pt x="405" y="1"/>
                    <a:pt x="400" y="1"/>
                    <a:pt x="3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1" name="Google Shape;3871;p16"/>
            <p:cNvSpPr/>
            <p:nvPr/>
          </p:nvSpPr>
          <p:spPr>
            <a:xfrm>
              <a:off x="1456225" y="2303800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54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6" y="85"/>
                    <a:pt x="1" y="260"/>
                    <a:pt x="63" y="422"/>
                  </a:cubicBezTo>
                  <a:cubicBezTo>
                    <a:pt x="112" y="539"/>
                    <a:pt x="228" y="618"/>
                    <a:pt x="354" y="618"/>
                  </a:cubicBezTo>
                  <a:cubicBezTo>
                    <a:pt x="390" y="618"/>
                    <a:pt x="427" y="611"/>
                    <a:pt x="463" y="597"/>
                  </a:cubicBezTo>
                  <a:cubicBezTo>
                    <a:pt x="613" y="535"/>
                    <a:pt x="701" y="360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2" name="Google Shape;3872;p16"/>
            <p:cNvSpPr/>
            <p:nvPr/>
          </p:nvSpPr>
          <p:spPr>
            <a:xfrm>
              <a:off x="1324725" y="2394850"/>
              <a:ext cx="19150" cy="14600"/>
            </a:xfrm>
            <a:custGeom>
              <a:rect b="b" l="l" r="r" t="t"/>
              <a:pathLst>
                <a:path extrusionOk="0" h="584" w="766">
                  <a:moveTo>
                    <a:pt x="369" y="0"/>
                  </a:moveTo>
                  <a:cubicBezTo>
                    <a:pt x="173" y="0"/>
                    <a:pt x="1" y="195"/>
                    <a:pt x="75" y="417"/>
                  </a:cubicBezTo>
                  <a:cubicBezTo>
                    <a:pt x="100" y="535"/>
                    <a:pt x="194" y="584"/>
                    <a:pt x="300" y="584"/>
                  </a:cubicBezTo>
                  <a:cubicBezTo>
                    <a:pt x="509" y="584"/>
                    <a:pt x="765" y="399"/>
                    <a:pt x="649" y="192"/>
                  </a:cubicBezTo>
                  <a:cubicBezTo>
                    <a:pt x="624" y="142"/>
                    <a:pt x="599" y="105"/>
                    <a:pt x="574" y="80"/>
                  </a:cubicBezTo>
                  <a:cubicBezTo>
                    <a:pt x="510" y="24"/>
                    <a:pt x="438" y="0"/>
                    <a:pt x="3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3" name="Google Shape;3873;p16"/>
            <p:cNvSpPr/>
            <p:nvPr/>
          </p:nvSpPr>
          <p:spPr>
            <a:xfrm>
              <a:off x="1443800" y="2337775"/>
              <a:ext cx="19325" cy="15825"/>
            </a:xfrm>
            <a:custGeom>
              <a:rect b="b" l="l" r="r" t="t"/>
              <a:pathLst>
                <a:path extrusionOk="0" h="633" w="773">
                  <a:moveTo>
                    <a:pt x="392" y="0"/>
                  </a:moveTo>
                  <a:cubicBezTo>
                    <a:pt x="164" y="0"/>
                    <a:pt x="0" y="231"/>
                    <a:pt x="98" y="438"/>
                  </a:cubicBezTo>
                  <a:cubicBezTo>
                    <a:pt x="152" y="567"/>
                    <a:pt x="268" y="633"/>
                    <a:pt x="386" y="633"/>
                  </a:cubicBezTo>
                  <a:cubicBezTo>
                    <a:pt x="485" y="633"/>
                    <a:pt x="585" y="585"/>
                    <a:pt x="648" y="488"/>
                  </a:cubicBezTo>
                  <a:cubicBezTo>
                    <a:pt x="773" y="288"/>
                    <a:pt x="635" y="26"/>
                    <a:pt x="410" y="1"/>
                  </a:cubicBezTo>
                  <a:cubicBezTo>
                    <a:pt x="404" y="0"/>
                    <a:pt x="398" y="0"/>
                    <a:pt x="3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4" name="Google Shape;3874;p16"/>
            <p:cNvSpPr/>
            <p:nvPr/>
          </p:nvSpPr>
          <p:spPr>
            <a:xfrm>
              <a:off x="1287875" y="2176050"/>
              <a:ext cx="18500" cy="13775"/>
            </a:xfrm>
            <a:custGeom>
              <a:rect b="b" l="l" r="r" t="t"/>
              <a:pathLst>
                <a:path extrusionOk="0" h="551" w="740">
                  <a:moveTo>
                    <a:pt x="357" y="0"/>
                  </a:moveTo>
                  <a:cubicBezTo>
                    <a:pt x="176" y="0"/>
                    <a:pt x="1" y="158"/>
                    <a:pt x="49" y="384"/>
                  </a:cubicBezTo>
                  <a:cubicBezTo>
                    <a:pt x="74" y="502"/>
                    <a:pt x="168" y="550"/>
                    <a:pt x="275" y="550"/>
                  </a:cubicBezTo>
                  <a:cubicBezTo>
                    <a:pt x="483" y="550"/>
                    <a:pt x="740" y="366"/>
                    <a:pt x="624" y="159"/>
                  </a:cubicBezTo>
                  <a:cubicBezTo>
                    <a:pt x="557" y="48"/>
                    <a:pt x="456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5" name="Google Shape;3875;p16"/>
            <p:cNvSpPr/>
            <p:nvPr/>
          </p:nvSpPr>
          <p:spPr>
            <a:xfrm>
              <a:off x="1408125" y="2128450"/>
              <a:ext cx="16375" cy="15725"/>
            </a:xfrm>
            <a:custGeom>
              <a:rect b="b" l="l" r="r" t="t"/>
              <a:pathLst>
                <a:path extrusionOk="0" h="629" w="655">
                  <a:moveTo>
                    <a:pt x="315" y="1"/>
                  </a:moveTo>
                  <a:cubicBezTo>
                    <a:pt x="167" y="1"/>
                    <a:pt x="19" y="98"/>
                    <a:pt x="0" y="288"/>
                  </a:cubicBezTo>
                  <a:cubicBezTo>
                    <a:pt x="0" y="326"/>
                    <a:pt x="0" y="376"/>
                    <a:pt x="25" y="426"/>
                  </a:cubicBezTo>
                  <a:cubicBezTo>
                    <a:pt x="76" y="567"/>
                    <a:pt x="191" y="629"/>
                    <a:pt x="307" y="629"/>
                  </a:cubicBezTo>
                  <a:cubicBezTo>
                    <a:pt x="480" y="629"/>
                    <a:pt x="655" y="492"/>
                    <a:pt x="625" y="276"/>
                  </a:cubicBezTo>
                  <a:cubicBezTo>
                    <a:pt x="600" y="92"/>
                    <a:pt x="458" y="1"/>
                    <a:pt x="3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6" name="Google Shape;3876;p16"/>
            <p:cNvSpPr/>
            <p:nvPr/>
          </p:nvSpPr>
          <p:spPr>
            <a:xfrm>
              <a:off x="1326575" y="2155400"/>
              <a:ext cx="16900" cy="15025"/>
            </a:xfrm>
            <a:custGeom>
              <a:rect b="b" l="l" r="r" t="t"/>
              <a:pathLst>
                <a:path extrusionOk="0" h="601" w="676">
                  <a:moveTo>
                    <a:pt x="394" y="0"/>
                  </a:moveTo>
                  <a:cubicBezTo>
                    <a:pt x="192" y="0"/>
                    <a:pt x="1" y="208"/>
                    <a:pt x="101" y="435"/>
                  </a:cubicBezTo>
                  <a:cubicBezTo>
                    <a:pt x="138" y="510"/>
                    <a:pt x="213" y="572"/>
                    <a:pt x="313" y="597"/>
                  </a:cubicBezTo>
                  <a:cubicBezTo>
                    <a:pt x="327" y="600"/>
                    <a:pt x="341" y="601"/>
                    <a:pt x="355" y="601"/>
                  </a:cubicBezTo>
                  <a:cubicBezTo>
                    <a:pt x="502" y="601"/>
                    <a:pt x="640" y="483"/>
                    <a:pt x="663" y="323"/>
                  </a:cubicBezTo>
                  <a:cubicBezTo>
                    <a:pt x="675" y="273"/>
                    <a:pt x="663" y="223"/>
                    <a:pt x="650" y="173"/>
                  </a:cubicBezTo>
                  <a:cubicBezTo>
                    <a:pt x="638" y="148"/>
                    <a:pt x="625" y="123"/>
                    <a:pt x="613" y="98"/>
                  </a:cubicBezTo>
                  <a:cubicBezTo>
                    <a:pt x="548" y="29"/>
                    <a:pt x="470" y="0"/>
                    <a:pt x="3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7" name="Google Shape;3877;p16"/>
            <p:cNvSpPr/>
            <p:nvPr/>
          </p:nvSpPr>
          <p:spPr>
            <a:xfrm>
              <a:off x="1290900" y="2403475"/>
              <a:ext cx="18825" cy="15125"/>
            </a:xfrm>
            <a:custGeom>
              <a:rect b="b" l="l" r="r" t="t"/>
              <a:pathLst>
                <a:path extrusionOk="0" h="605" w="753">
                  <a:moveTo>
                    <a:pt x="407" y="0"/>
                  </a:moveTo>
                  <a:cubicBezTo>
                    <a:pt x="368" y="0"/>
                    <a:pt x="329" y="7"/>
                    <a:pt x="290" y="22"/>
                  </a:cubicBezTo>
                  <a:cubicBezTo>
                    <a:pt x="1" y="184"/>
                    <a:pt x="141" y="605"/>
                    <a:pt x="442" y="605"/>
                  </a:cubicBezTo>
                  <a:cubicBezTo>
                    <a:pt x="466" y="605"/>
                    <a:pt x="490" y="602"/>
                    <a:pt x="515" y="597"/>
                  </a:cubicBezTo>
                  <a:cubicBezTo>
                    <a:pt x="665" y="534"/>
                    <a:pt x="753" y="359"/>
                    <a:pt x="690" y="197"/>
                  </a:cubicBezTo>
                  <a:cubicBezTo>
                    <a:pt x="643" y="73"/>
                    <a:pt x="530" y="0"/>
                    <a:pt x="4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8" name="Google Shape;3878;p16"/>
            <p:cNvSpPr/>
            <p:nvPr/>
          </p:nvSpPr>
          <p:spPr>
            <a:xfrm>
              <a:off x="1603075" y="2248175"/>
              <a:ext cx="16875" cy="15575"/>
            </a:xfrm>
            <a:custGeom>
              <a:rect b="b" l="l" r="r" t="t"/>
              <a:pathLst>
                <a:path extrusionOk="0" h="623" w="675">
                  <a:moveTo>
                    <a:pt x="338" y="1"/>
                  </a:moveTo>
                  <a:cubicBezTo>
                    <a:pt x="251" y="1"/>
                    <a:pt x="163" y="37"/>
                    <a:pt x="100" y="111"/>
                  </a:cubicBezTo>
                  <a:cubicBezTo>
                    <a:pt x="0" y="248"/>
                    <a:pt x="13" y="436"/>
                    <a:pt x="150" y="548"/>
                  </a:cubicBezTo>
                  <a:lnTo>
                    <a:pt x="150" y="561"/>
                  </a:lnTo>
                  <a:cubicBezTo>
                    <a:pt x="208" y="602"/>
                    <a:pt x="274" y="622"/>
                    <a:pt x="338" y="622"/>
                  </a:cubicBezTo>
                  <a:cubicBezTo>
                    <a:pt x="429" y="622"/>
                    <a:pt x="517" y="583"/>
                    <a:pt x="575" y="511"/>
                  </a:cubicBezTo>
                  <a:cubicBezTo>
                    <a:pt x="650" y="423"/>
                    <a:pt x="675" y="298"/>
                    <a:pt x="625" y="198"/>
                  </a:cubicBezTo>
                  <a:cubicBezTo>
                    <a:pt x="574" y="68"/>
                    <a:pt x="457" y="1"/>
                    <a:pt x="3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9" name="Google Shape;3879;p16"/>
            <p:cNvSpPr/>
            <p:nvPr/>
          </p:nvSpPr>
          <p:spPr>
            <a:xfrm>
              <a:off x="1571825" y="2211900"/>
              <a:ext cx="18025" cy="15575"/>
            </a:xfrm>
            <a:custGeom>
              <a:rect b="b" l="l" r="r" t="t"/>
              <a:pathLst>
                <a:path extrusionOk="0" h="623" w="721">
                  <a:moveTo>
                    <a:pt x="392" y="0"/>
                  </a:moveTo>
                  <a:cubicBezTo>
                    <a:pt x="366" y="0"/>
                    <a:pt x="340" y="4"/>
                    <a:pt x="313" y="12"/>
                  </a:cubicBezTo>
                  <a:cubicBezTo>
                    <a:pt x="88" y="62"/>
                    <a:pt x="0" y="324"/>
                    <a:pt x="138" y="499"/>
                  </a:cubicBezTo>
                  <a:cubicBezTo>
                    <a:pt x="202" y="584"/>
                    <a:pt x="295" y="623"/>
                    <a:pt x="385" y="623"/>
                  </a:cubicBezTo>
                  <a:cubicBezTo>
                    <a:pt x="523" y="623"/>
                    <a:pt x="658" y="533"/>
                    <a:pt x="688" y="374"/>
                  </a:cubicBezTo>
                  <a:cubicBezTo>
                    <a:pt x="721" y="178"/>
                    <a:pt x="572" y="0"/>
                    <a:pt x="3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0" name="Google Shape;3880;p16"/>
            <p:cNvSpPr/>
            <p:nvPr/>
          </p:nvSpPr>
          <p:spPr>
            <a:xfrm>
              <a:off x="1543075" y="2140875"/>
              <a:ext cx="16750" cy="15275"/>
            </a:xfrm>
            <a:custGeom>
              <a:rect b="b" l="l" r="r" t="t"/>
              <a:pathLst>
                <a:path extrusionOk="0" h="611" w="670">
                  <a:moveTo>
                    <a:pt x="341" y="1"/>
                  </a:moveTo>
                  <a:cubicBezTo>
                    <a:pt x="252" y="1"/>
                    <a:pt x="164" y="38"/>
                    <a:pt x="101" y="116"/>
                  </a:cubicBezTo>
                  <a:cubicBezTo>
                    <a:pt x="1" y="254"/>
                    <a:pt x="26" y="441"/>
                    <a:pt x="151" y="554"/>
                  </a:cubicBezTo>
                  <a:cubicBezTo>
                    <a:pt x="207" y="593"/>
                    <a:pt x="270" y="611"/>
                    <a:pt x="332" y="611"/>
                  </a:cubicBezTo>
                  <a:cubicBezTo>
                    <a:pt x="504" y="611"/>
                    <a:pt x="669" y="472"/>
                    <a:pt x="651" y="279"/>
                  </a:cubicBezTo>
                  <a:cubicBezTo>
                    <a:pt x="651" y="241"/>
                    <a:pt x="638" y="216"/>
                    <a:pt x="638" y="191"/>
                  </a:cubicBezTo>
                  <a:cubicBezTo>
                    <a:pt x="613" y="141"/>
                    <a:pt x="576" y="104"/>
                    <a:pt x="538" y="66"/>
                  </a:cubicBezTo>
                  <a:cubicBezTo>
                    <a:pt x="479" y="23"/>
                    <a:pt x="409" y="1"/>
                    <a:pt x="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1" name="Google Shape;3881;p16"/>
            <p:cNvSpPr/>
            <p:nvPr/>
          </p:nvSpPr>
          <p:spPr>
            <a:xfrm>
              <a:off x="1531200" y="2271950"/>
              <a:ext cx="18175" cy="15700"/>
            </a:xfrm>
            <a:custGeom>
              <a:rect b="b" l="l" r="r" t="t"/>
              <a:pathLst>
                <a:path extrusionOk="0" h="628" w="727">
                  <a:moveTo>
                    <a:pt x="327" y="1"/>
                  </a:moveTo>
                  <a:cubicBezTo>
                    <a:pt x="181" y="1"/>
                    <a:pt x="36" y="104"/>
                    <a:pt x="13" y="272"/>
                  </a:cubicBezTo>
                  <a:cubicBezTo>
                    <a:pt x="1" y="347"/>
                    <a:pt x="26" y="434"/>
                    <a:pt x="76" y="497"/>
                  </a:cubicBezTo>
                  <a:cubicBezTo>
                    <a:pt x="126" y="559"/>
                    <a:pt x="188" y="609"/>
                    <a:pt x="276" y="622"/>
                  </a:cubicBezTo>
                  <a:cubicBezTo>
                    <a:pt x="296" y="625"/>
                    <a:pt x="315" y="627"/>
                    <a:pt x="334" y="627"/>
                  </a:cubicBezTo>
                  <a:cubicBezTo>
                    <a:pt x="576" y="627"/>
                    <a:pt x="727" y="343"/>
                    <a:pt x="576" y="134"/>
                  </a:cubicBezTo>
                  <a:cubicBezTo>
                    <a:pt x="513" y="42"/>
                    <a:pt x="420" y="1"/>
                    <a:pt x="3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2" name="Google Shape;3882;p16"/>
            <p:cNvSpPr/>
            <p:nvPr/>
          </p:nvSpPr>
          <p:spPr>
            <a:xfrm>
              <a:off x="1534900" y="2232200"/>
              <a:ext cx="18750" cy="13800"/>
            </a:xfrm>
            <a:custGeom>
              <a:rect b="b" l="l" r="r" t="t"/>
              <a:pathLst>
                <a:path extrusionOk="0" h="552" w="750">
                  <a:moveTo>
                    <a:pt x="532" y="0"/>
                  </a:moveTo>
                  <a:cubicBezTo>
                    <a:pt x="306" y="0"/>
                    <a:pt x="0" y="312"/>
                    <a:pt x="240" y="487"/>
                  </a:cubicBezTo>
                  <a:cubicBezTo>
                    <a:pt x="299" y="532"/>
                    <a:pt x="364" y="552"/>
                    <a:pt x="427" y="552"/>
                  </a:cubicBezTo>
                  <a:cubicBezTo>
                    <a:pt x="594" y="552"/>
                    <a:pt x="749" y="412"/>
                    <a:pt x="740" y="212"/>
                  </a:cubicBezTo>
                  <a:cubicBezTo>
                    <a:pt x="728" y="187"/>
                    <a:pt x="728" y="162"/>
                    <a:pt x="715" y="137"/>
                  </a:cubicBezTo>
                  <a:cubicBezTo>
                    <a:pt x="683" y="39"/>
                    <a:pt x="612" y="0"/>
                    <a:pt x="5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3" name="Google Shape;3883;p16"/>
            <p:cNvSpPr/>
            <p:nvPr/>
          </p:nvSpPr>
          <p:spPr>
            <a:xfrm>
              <a:off x="1503400" y="2208350"/>
              <a:ext cx="15975" cy="15500"/>
            </a:xfrm>
            <a:custGeom>
              <a:rect b="b" l="l" r="r" t="t"/>
              <a:pathLst>
                <a:path extrusionOk="0" h="620" w="639">
                  <a:moveTo>
                    <a:pt x="315" y="1"/>
                  </a:moveTo>
                  <a:cubicBezTo>
                    <a:pt x="161" y="1"/>
                    <a:pt x="36" y="108"/>
                    <a:pt x="13" y="267"/>
                  </a:cubicBezTo>
                  <a:cubicBezTo>
                    <a:pt x="1" y="341"/>
                    <a:pt x="13" y="429"/>
                    <a:pt x="63" y="491"/>
                  </a:cubicBezTo>
                  <a:cubicBezTo>
                    <a:pt x="113" y="554"/>
                    <a:pt x="188" y="604"/>
                    <a:pt x="263" y="616"/>
                  </a:cubicBezTo>
                  <a:cubicBezTo>
                    <a:pt x="279" y="619"/>
                    <a:pt x="296" y="620"/>
                    <a:pt x="311" y="620"/>
                  </a:cubicBezTo>
                  <a:cubicBezTo>
                    <a:pt x="465" y="620"/>
                    <a:pt x="592" y="513"/>
                    <a:pt x="626" y="354"/>
                  </a:cubicBezTo>
                  <a:cubicBezTo>
                    <a:pt x="638" y="192"/>
                    <a:pt x="526" y="29"/>
                    <a:pt x="363" y="4"/>
                  </a:cubicBezTo>
                  <a:cubicBezTo>
                    <a:pt x="347" y="2"/>
                    <a:pt x="331" y="1"/>
                    <a:pt x="3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4" name="Google Shape;3884;p16"/>
            <p:cNvSpPr/>
            <p:nvPr/>
          </p:nvSpPr>
          <p:spPr>
            <a:xfrm>
              <a:off x="1475850" y="2138150"/>
              <a:ext cx="18750" cy="13775"/>
            </a:xfrm>
            <a:custGeom>
              <a:rect b="b" l="l" r="r" t="t"/>
              <a:pathLst>
                <a:path extrusionOk="0" h="551" w="750">
                  <a:moveTo>
                    <a:pt x="532" y="1"/>
                  </a:moveTo>
                  <a:cubicBezTo>
                    <a:pt x="306" y="1"/>
                    <a:pt x="0" y="312"/>
                    <a:pt x="240" y="488"/>
                  </a:cubicBezTo>
                  <a:cubicBezTo>
                    <a:pt x="297" y="531"/>
                    <a:pt x="360" y="550"/>
                    <a:pt x="422" y="550"/>
                  </a:cubicBezTo>
                  <a:cubicBezTo>
                    <a:pt x="591" y="550"/>
                    <a:pt x="749" y="405"/>
                    <a:pt x="740" y="213"/>
                  </a:cubicBezTo>
                  <a:cubicBezTo>
                    <a:pt x="728" y="188"/>
                    <a:pt x="728" y="163"/>
                    <a:pt x="715" y="138"/>
                  </a:cubicBezTo>
                  <a:cubicBezTo>
                    <a:pt x="683" y="40"/>
                    <a:pt x="612" y="1"/>
                    <a:pt x="5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5" name="Google Shape;3885;p16"/>
            <p:cNvSpPr/>
            <p:nvPr/>
          </p:nvSpPr>
          <p:spPr>
            <a:xfrm>
              <a:off x="1507775" y="2166725"/>
              <a:ext cx="16875" cy="15050"/>
            </a:xfrm>
            <a:custGeom>
              <a:rect b="b" l="l" r="r" t="t"/>
              <a:pathLst>
                <a:path extrusionOk="0" h="602" w="675">
                  <a:moveTo>
                    <a:pt x="324" y="0"/>
                  </a:moveTo>
                  <a:cubicBezTo>
                    <a:pt x="183" y="0"/>
                    <a:pt x="44" y="96"/>
                    <a:pt x="13" y="257"/>
                  </a:cubicBezTo>
                  <a:cubicBezTo>
                    <a:pt x="1" y="344"/>
                    <a:pt x="26" y="419"/>
                    <a:pt x="76" y="494"/>
                  </a:cubicBezTo>
                  <a:cubicBezTo>
                    <a:pt x="139" y="569"/>
                    <a:pt x="220" y="601"/>
                    <a:pt x="301" y="601"/>
                  </a:cubicBezTo>
                  <a:cubicBezTo>
                    <a:pt x="490" y="601"/>
                    <a:pt x="674" y="422"/>
                    <a:pt x="613" y="194"/>
                  </a:cubicBezTo>
                  <a:cubicBezTo>
                    <a:pt x="601" y="169"/>
                    <a:pt x="588" y="144"/>
                    <a:pt x="563" y="119"/>
                  </a:cubicBezTo>
                  <a:cubicBezTo>
                    <a:pt x="500" y="38"/>
                    <a:pt x="41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6" name="Google Shape;3886;p16"/>
            <p:cNvSpPr/>
            <p:nvPr/>
          </p:nvSpPr>
          <p:spPr>
            <a:xfrm>
              <a:off x="1542450" y="2188150"/>
              <a:ext cx="18300" cy="15600"/>
            </a:xfrm>
            <a:custGeom>
              <a:rect b="b" l="l" r="r" t="t"/>
              <a:pathLst>
                <a:path extrusionOk="0" h="624" w="732">
                  <a:moveTo>
                    <a:pt x="397" y="1"/>
                  </a:moveTo>
                  <a:cubicBezTo>
                    <a:pt x="370" y="1"/>
                    <a:pt x="342" y="4"/>
                    <a:pt x="313" y="12"/>
                  </a:cubicBezTo>
                  <a:cubicBezTo>
                    <a:pt x="88" y="62"/>
                    <a:pt x="1" y="325"/>
                    <a:pt x="138" y="500"/>
                  </a:cubicBezTo>
                  <a:cubicBezTo>
                    <a:pt x="203" y="584"/>
                    <a:pt x="295" y="623"/>
                    <a:pt x="386" y="623"/>
                  </a:cubicBezTo>
                  <a:cubicBezTo>
                    <a:pt x="523" y="623"/>
                    <a:pt x="658" y="533"/>
                    <a:pt x="688" y="375"/>
                  </a:cubicBezTo>
                  <a:cubicBezTo>
                    <a:pt x="732" y="178"/>
                    <a:pt x="585" y="1"/>
                    <a:pt x="3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7" name="Google Shape;3887;p16"/>
            <p:cNvSpPr/>
            <p:nvPr/>
          </p:nvSpPr>
          <p:spPr>
            <a:xfrm>
              <a:off x="1512150" y="2117300"/>
              <a:ext cx="18950" cy="15650"/>
            </a:xfrm>
            <a:custGeom>
              <a:rect b="b" l="l" r="r" t="t"/>
              <a:pathLst>
                <a:path extrusionOk="0" h="626" w="758">
                  <a:moveTo>
                    <a:pt x="393" y="0"/>
                  </a:moveTo>
                  <a:cubicBezTo>
                    <a:pt x="289" y="0"/>
                    <a:pt x="184" y="50"/>
                    <a:pt x="126" y="147"/>
                  </a:cubicBezTo>
                  <a:cubicBezTo>
                    <a:pt x="1" y="347"/>
                    <a:pt x="126" y="597"/>
                    <a:pt x="351" y="622"/>
                  </a:cubicBezTo>
                  <a:cubicBezTo>
                    <a:pt x="367" y="625"/>
                    <a:pt x="384" y="626"/>
                    <a:pt x="400" y="626"/>
                  </a:cubicBezTo>
                  <a:cubicBezTo>
                    <a:pt x="612" y="626"/>
                    <a:pt x="758" y="407"/>
                    <a:pt x="688" y="209"/>
                  </a:cubicBezTo>
                  <a:cubicBezTo>
                    <a:pt x="675" y="184"/>
                    <a:pt x="663" y="160"/>
                    <a:pt x="650" y="135"/>
                  </a:cubicBezTo>
                  <a:cubicBezTo>
                    <a:pt x="590" y="44"/>
                    <a:pt x="492" y="0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8" name="Google Shape;3888;p16"/>
            <p:cNvSpPr/>
            <p:nvPr/>
          </p:nvSpPr>
          <p:spPr>
            <a:xfrm>
              <a:off x="1566525" y="2257500"/>
              <a:ext cx="17200" cy="15100"/>
            </a:xfrm>
            <a:custGeom>
              <a:rect b="b" l="l" r="r" t="t"/>
              <a:pathLst>
                <a:path extrusionOk="0" h="604" w="688">
                  <a:moveTo>
                    <a:pt x="425" y="0"/>
                  </a:moveTo>
                  <a:cubicBezTo>
                    <a:pt x="75" y="0"/>
                    <a:pt x="0" y="487"/>
                    <a:pt x="325" y="600"/>
                  </a:cubicBezTo>
                  <a:cubicBezTo>
                    <a:pt x="341" y="602"/>
                    <a:pt x="358" y="603"/>
                    <a:pt x="373" y="603"/>
                  </a:cubicBezTo>
                  <a:cubicBezTo>
                    <a:pt x="527" y="603"/>
                    <a:pt x="653" y="497"/>
                    <a:pt x="687" y="350"/>
                  </a:cubicBezTo>
                  <a:cubicBezTo>
                    <a:pt x="687" y="287"/>
                    <a:pt x="687" y="238"/>
                    <a:pt x="662" y="188"/>
                  </a:cubicBezTo>
                  <a:cubicBezTo>
                    <a:pt x="625" y="88"/>
                    <a:pt x="537" y="13"/>
                    <a:pt x="4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9" name="Google Shape;3889;p16"/>
            <p:cNvSpPr/>
            <p:nvPr/>
          </p:nvSpPr>
          <p:spPr>
            <a:xfrm>
              <a:off x="1559900" y="2303750"/>
              <a:ext cx="19100" cy="14475"/>
            </a:xfrm>
            <a:custGeom>
              <a:rect b="b" l="l" r="r" t="t"/>
              <a:pathLst>
                <a:path extrusionOk="0" h="579" w="764">
                  <a:moveTo>
                    <a:pt x="369" y="1"/>
                  </a:moveTo>
                  <a:cubicBezTo>
                    <a:pt x="177" y="1"/>
                    <a:pt x="0" y="189"/>
                    <a:pt x="65" y="412"/>
                  </a:cubicBezTo>
                  <a:cubicBezTo>
                    <a:pt x="90" y="530"/>
                    <a:pt x="186" y="579"/>
                    <a:pt x="294" y="579"/>
                  </a:cubicBezTo>
                  <a:cubicBezTo>
                    <a:pt x="505" y="579"/>
                    <a:pt x="764" y="394"/>
                    <a:pt x="640" y="187"/>
                  </a:cubicBezTo>
                  <a:cubicBezTo>
                    <a:pt x="627" y="137"/>
                    <a:pt x="602" y="100"/>
                    <a:pt x="565" y="75"/>
                  </a:cubicBezTo>
                  <a:cubicBezTo>
                    <a:pt x="504" y="23"/>
                    <a:pt x="436" y="1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0" name="Google Shape;3890;p16"/>
            <p:cNvSpPr/>
            <p:nvPr/>
          </p:nvSpPr>
          <p:spPr>
            <a:xfrm>
              <a:off x="1523400" y="2084050"/>
              <a:ext cx="18125" cy="14550"/>
            </a:xfrm>
            <a:custGeom>
              <a:rect b="b" l="l" r="r" t="t"/>
              <a:pathLst>
                <a:path extrusionOk="0" h="582" w="725">
                  <a:moveTo>
                    <a:pt x="315" y="1"/>
                  </a:moveTo>
                  <a:cubicBezTo>
                    <a:pt x="167" y="1"/>
                    <a:pt x="30" y="104"/>
                    <a:pt x="13" y="265"/>
                  </a:cubicBezTo>
                  <a:cubicBezTo>
                    <a:pt x="1" y="315"/>
                    <a:pt x="13" y="365"/>
                    <a:pt x="26" y="415"/>
                  </a:cubicBezTo>
                  <a:cubicBezTo>
                    <a:pt x="51" y="533"/>
                    <a:pt x="146" y="581"/>
                    <a:pt x="254" y="581"/>
                  </a:cubicBezTo>
                  <a:cubicBezTo>
                    <a:pt x="465" y="581"/>
                    <a:pt x="724" y="397"/>
                    <a:pt x="600" y="190"/>
                  </a:cubicBezTo>
                  <a:cubicBezTo>
                    <a:pt x="588" y="140"/>
                    <a:pt x="550" y="102"/>
                    <a:pt x="525" y="77"/>
                  </a:cubicBezTo>
                  <a:cubicBezTo>
                    <a:pt x="461" y="25"/>
                    <a:pt x="387" y="1"/>
                    <a:pt x="3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1" name="Google Shape;3891;p16"/>
            <p:cNvSpPr/>
            <p:nvPr/>
          </p:nvSpPr>
          <p:spPr>
            <a:xfrm>
              <a:off x="1448725" y="2109025"/>
              <a:ext cx="16900" cy="15225"/>
            </a:xfrm>
            <a:custGeom>
              <a:rect b="b" l="l" r="r" t="t"/>
              <a:pathLst>
                <a:path extrusionOk="0" h="609" w="676">
                  <a:moveTo>
                    <a:pt x="322" y="0"/>
                  </a:moveTo>
                  <a:cubicBezTo>
                    <a:pt x="289" y="0"/>
                    <a:pt x="257" y="5"/>
                    <a:pt x="226" y="16"/>
                  </a:cubicBezTo>
                  <a:cubicBezTo>
                    <a:pt x="176" y="41"/>
                    <a:pt x="138" y="66"/>
                    <a:pt x="101" y="103"/>
                  </a:cubicBezTo>
                  <a:cubicBezTo>
                    <a:pt x="26" y="191"/>
                    <a:pt x="1" y="303"/>
                    <a:pt x="51" y="416"/>
                  </a:cubicBezTo>
                  <a:cubicBezTo>
                    <a:pt x="88" y="515"/>
                    <a:pt x="188" y="590"/>
                    <a:pt x="301" y="603"/>
                  </a:cubicBezTo>
                  <a:cubicBezTo>
                    <a:pt x="315" y="607"/>
                    <a:pt x="330" y="608"/>
                    <a:pt x="345" y="608"/>
                  </a:cubicBezTo>
                  <a:cubicBezTo>
                    <a:pt x="380" y="608"/>
                    <a:pt x="415" y="599"/>
                    <a:pt x="451" y="590"/>
                  </a:cubicBezTo>
                  <a:cubicBezTo>
                    <a:pt x="601" y="528"/>
                    <a:pt x="676" y="353"/>
                    <a:pt x="626" y="191"/>
                  </a:cubicBezTo>
                  <a:lnTo>
                    <a:pt x="613" y="191"/>
                  </a:lnTo>
                  <a:cubicBezTo>
                    <a:pt x="564" y="72"/>
                    <a:pt x="444" y="0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2" name="Google Shape;3892;p16"/>
            <p:cNvSpPr/>
            <p:nvPr/>
          </p:nvSpPr>
          <p:spPr>
            <a:xfrm>
              <a:off x="583650" y="2409050"/>
              <a:ext cx="17025" cy="15800"/>
            </a:xfrm>
            <a:custGeom>
              <a:rect b="b" l="l" r="r" t="t"/>
              <a:pathLst>
                <a:path extrusionOk="0" h="632" w="681">
                  <a:moveTo>
                    <a:pt x="352" y="1"/>
                  </a:moveTo>
                  <a:cubicBezTo>
                    <a:pt x="263" y="1"/>
                    <a:pt x="174" y="39"/>
                    <a:pt x="113" y="124"/>
                  </a:cubicBezTo>
                  <a:cubicBezTo>
                    <a:pt x="0" y="261"/>
                    <a:pt x="25" y="449"/>
                    <a:pt x="150" y="561"/>
                  </a:cubicBezTo>
                  <a:cubicBezTo>
                    <a:pt x="213" y="610"/>
                    <a:pt x="282" y="631"/>
                    <a:pt x="349" y="631"/>
                  </a:cubicBezTo>
                  <a:cubicBezTo>
                    <a:pt x="523" y="631"/>
                    <a:pt x="681" y="485"/>
                    <a:pt x="663" y="286"/>
                  </a:cubicBezTo>
                  <a:cubicBezTo>
                    <a:pt x="647" y="107"/>
                    <a:pt x="500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3" name="Google Shape;3893;p16"/>
            <p:cNvSpPr/>
            <p:nvPr/>
          </p:nvSpPr>
          <p:spPr>
            <a:xfrm>
              <a:off x="623325" y="2386900"/>
              <a:ext cx="17825" cy="15675"/>
            </a:xfrm>
            <a:custGeom>
              <a:rect b="b" l="l" r="r" t="t"/>
              <a:pathLst>
                <a:path extrusionOk="0" h="627" w="713">
                  <a:moveTo>
                    <a:pt x="385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13" y="598"/>
                    <a:pt x="350" y="623"/>
                  </a:cubicBezTo>
                  <a:cubicBezTo>
                    <a:pt x="366" y="625"/>
                    <a:pt x="381" y="626"/>
                    <a:pt x="396" y="626"/>
                  </a:cubicBezTo>
                  <a:cubicBezTo>
                    <a:pt x="540" y="626"/>
                    <a:pt x="666" y="520"/>
                    <a:pt x="700" y="373"/>
                  </a:cubicBezTo>
                  <a:cubicBezTo>
                    <a:pt x="713" y="285"/>
                    <a:pt x="688" y="198"/>
                    <a:pt x="638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4" name="Google Shape;3894;p16"/>
            <p:cNvSpPr/>
            <p:nvPr/>
          </p:nvSpPr>
          <p:spPr>
            <a:xfrm>
              <a:off x="551925" y="2373250"/>
              <a:ext cx="19650" cy="15800"/>
            </a:xfrm>
            <a:custGeom>
              <a:rect b="b" l="l" r="r" t="t"/>
              <a:pathLst>
                <a:path extrusionOk="0" h="632" w="786">
                  <a:moveTo>
                    <a:pt x="413" y="0"/>
                  </a:moveTo>
                  <a:cubicBezTo>
                    <a:pt x="203" y="0"/>
                    <a:pt x="0" y="222"/>
                    <a:pt x="132" y="469"/>
                  </a:cubicBezTo>
                  <a:cubicBezTo>
                    <a:pt x="196" y="583"/>
                    <a:pt x="296" y="631"/>
                    <a:pt x="396" y="631"/>
                  </a:cubicBezTo>
                  <a:cubicBezTo>
                    <a:pt x="592" y="631"/>
                    <a:pt x="785" y="446"/>
                    <a:pt x="695" y="206"/>
                  </a:cubicBezTo>
                  <a:cubicBezTo>
                    <a:pt x="682" y="181"/>
                    <a:pt x="670" y="156"/>
                    <a:pt x="657" y="131"/>
                  </a:cubicBezTo>
                  <a:cubicBezTo>
                    <a:pt x="591" y="39"/>
                    <a:pt x="501" y="0"/>
                    <a:pt x="4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5" name="Google Shape;3895;p16"/>
            <p:cNvSpPr/>
            <p:nvPr/>
          </p:nvSpPr>
          <p:spPr>
            <a:xfrm>
              <a:off x="563925" y="2331450"/>
              <a:ext cx="16300" cy="15675"/>
            </a:xfrm>
            <a:custGeom>
              <a:rect b="b" l="l" r="r" t="t"/>
              <a:pathLst>
                <a:path extrusionOk="0" h="627" w="652">
                  <a:moveTo>
                    <a:pt x="331" y="1"/>
                  </a:moveTo>
                  <a:cubicBezTo>
                    <a:pt x="157" y="1"/>
                    <a:pt x="0" y="146"/>
                    <a:pt x="27" y="341"/>
                  </a:cubicBezTo>
                  <a:cubicBezTo>
                    <a:pt x="43" y="521"/>
                    <a:pt x="190" y="627"/>
                    <a:pt x="337" y="627"/>
                  </a:cubicBezTo>
                  <a:cubicBezTo>
                    <a:pt x="426" y="627"/>
                    <a:pt x="516" y="588"/>
                    <a:pt x="577" y="504"/>
                  </a:cubicBezTo>
                  <a:cubicBezTo>
                    <a:pt x="627" y="441"/>
                    <a:pt x="652" y="354"/>
                    <a:pt x="652" y="279"/>
                  </a:cubicBezTo>
                  <a:cubicBezTo>
                    <a:pt x="639" y="254"/>
                    <a:pt x="639" y="229"/>
                    <a:pt x="627" y="204"/>
                  </a:cubicBezTo>
                  <a:cubicBezTo>
                    <a:pt x="614" y="154"/>
                    <a:pt x="577" y="104"/>
                    <a:pt x="539" y="79"/>
                  </a:cubicBezTo>
                  <a:cubicBezTo>
                    <a:pt x="474" y="25"/>
                    <a:pt x="401" y="1"/>
                    <a:pt x="3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6" name="Google Shape;3896;p16"/>
            <p:cNvSpPr/>
            <p:nvPr/>
          </p:nvSpPr>
          <p:spPr>
            <a:xfrm>
              <a:off x="600825" y="2330350"/>
              <a:ext cx="18950" cy="15675"/>
            </a:xfrm>
            <a:custGeom>
              <a:rect b="b" l="l" r="r" t="t"/>
              <a:pathLst>
                <a:path extrusionOk="0" h="627" w="758">
                  <a:moveTo>
                    <a:pt x="387" y="1"/>
                  </a:moveTo>
                  <a:cubicBezTo>
                    <a:pt x="282" y="1"/>
                    <a:pt x="178" y="51"/>
                    <a:pt x="113" y="148"/>
                  </a:cubicBezTo>
                  <a:cubicBezTo>
                    <a:pt x="1" y="348"/>
                    <a:pt x="126" y="598"/>
                    <a:pt x="351" y="623"/>
                  </a:cubicBezTo>
                  <a:cubicBezTo>
                    <a:pt x="367" y="625"/>
                    <a:pt x="382" y="627"/>
                    <a:pt x="398" y="627"/>
                  </a:cubicBezTo>
                  <a:cubicBezTo>
                    <a:pt x="601" y="627"/>
                    <a:pt x="758" y="408"/>
                    <a:pt x="688" y="210"/>
                  </a:cubicBezTo>
                  <a:cubicBezTo>
                    <a:pt x="676" y="185"/>
                    <a:pt x="663" y="160"/>
                    <a:pt x="651" y="135"/>
                  </a:cubicBezTo>
                  <a:cubicBezTo>
                    <a:pt x="584" y="45"/>
                    <a:pt x="486" y="1"/>
                    <a:pt x="3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7" name="Google Shape;3897;p16"/>
            <p:cNvSpPr/>
            <p:nvPr/>
          </p:nvSpPr>
          <p:spPr>
            <a:xfrm>
              <a:off x="637375" y="2351600"/>
              <a:ext cx="17525" cy="15500"/>
            </a:xfrm>
            <a:custGeom>
              <a:rect b="b" l="l" r="r" t="t"/>
              <a:pathLst>
                <a:path extrusionOk="0" h="620" w="701">
                  <a:moveTo>
                    <a:pt x="349" y="1"/>
                  </a:moveTo>
                  <a:cubicBezTo>
                    <a:pt x="312" y="1"/>
                    <a:pt x="274" y="8"/>
                    <a:pt x="238" y="23"/>
                  </a:cubicBezTo>
                  <a:cubicBezTo>
                    <a:pt x="76" y="85"/>
                    <a:pt x="1" y="260"/>
                    <a:pt x="63" y="422"/>
                  </a:cubicBezTo>
                  <a:cubicBezTo>
                    <a:pt x="111" y="546"/>
                    <a:pt x="224" y="619"/>
                    <a:pt x="347" y="619"/>
                  </a:cubicBezTo>
                  <a:cubicBezTo>
                    <a:pt x="385" y="619"/>
                    <a:pt x="425" y="612"/>
                    <a:pt x="463" y="597"/>
                  </a:cubicBezTo>
                  <a:cubicBezTo>
                    <a:pt x="613" y="535"/>
                    <a:pt x="701" y="360"/>
                    <a:pt x="638" y="198"/>
                  </a:cubicBezTo>
                  <a:cubicBezTo>
                    <a:pt x="591" y="74"/>
                    <a:pt x="470" y="1"/>
                    <a:pt x="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8" name="Google Shape;3898;p16"/>
            <p:cNvSpPr/>
            <p:nvPr/>
          </p:nvSpPr>
          <p:spPr>
            <a:xfrm>
              <a:off x="536525" y="2266750"/>
              <a:ext cx="20450" cy="15625"/>
            </a:xfrm>
            <a:custGeom>
              <a:rect b="b" l="l" r="r" t="t"/>
              <a:pathLst>
                <a:path extrusionOk="0" h="625" w="818">
                  <a:moveTo>
                    <a:pt x="433" y="1"/>
                  </a:moveTo>
                  <a:cubicBezTo>
                    <a:pt x="153" y="1"/>
                    <a:pt x="0" y="366"/>
                    <a:pt x="236" y="555"/>
                  </a:cubicBezTo>
                  <a:cubicBezTo>
                    <a:pt x="297" y="604"/>
                    <a:pt x="365" y="625"/>
                    <a:pt x="431" y="625"/>
                  </a:cubicBezTo>
                  <a:cubicBezTo>
                    <a:pt x="634" y="625"/>
                    <a:pt x="818" y="422"/>
                    <a:pt x="723" y="205"/>
                  </a:cubicBezTo>
                  <a:cubicBezTo>
                    <a:pt x="686" y="92"/>
                    <a:pt x="598" y="17"/>
                    <a:pt x="486" y="5"/>
                  </a:cubicBezTo>
                  <a:cubicBezTo>
                    <a:pt x="468" y="2"/>
                    <a:pt x="450" y="1"/>
                    <a:pt x="4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9" name="Google Shape;3899;p16"/>
            <p:cNvSpPr/>
            <p:nvPr/>
          </p:nvSpPr>
          <p:spPr>
            <a:xfrm>
              <a:off x="579575" y="2254225"/>
              <a:ext cx="16900" cy="15400"/>
            </a:xfrm>
            <a:custGeom>
              <a:rect b="b" l="l" r="r" t="t"/>
              <a:pathLst>
                <a:path extrusionOk="0" h="616" w="676">
                  <a:moveTo>
                    <a:pt x="333" y="0"/>
                  </a:moveTo>
                  <a:cubicBezTo>
                    <a:pt x="248" y="0"/>
                    <a:pt x="163" y="34"/>
                    <a:pt x="101" y="106"/>
                  </a:cubicBezTo>
                  <a:cubicBezTo>
                    <a:pt x="1" y="244"/>
                    <a:pt x="13" y="431"/>
                    <a:pt x="151" y="543"/>
                  </a:cubicBezTo>
                  <a:cubicBezTo>
                    <a:pt x="205" y="592"/>
                    <a:pt x="274" y="615"/>
                    <a:pt x="343" y="615"/>
                  </a:cubicBezTo>
                  <a:cubicBezTo>
                    <a:pt x="433" y="615"/>
                    <a:pt x="525" y="577"/>
                    <a:pt x="588" y="506"/>
                  </a:cubicBezTo>
                  <a:cubicBezTo>
                    <a:pt x="651" y="418"/>
                    <a:pt x="676" y="294"/>
                    <a:pt x="626" y="194"/>
                  </a:cubicBezTo>
                  <a:cubicBezTo>
                    <a:pt x="574" y="69"/>
                    <a:pt x="454" y="0"/>
                    <a:pt x="3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0" name="Google Shape;3900;p16"/>
            <p:cNvSpPr/>
            <p:nvPr/>
          </p:nvSpPr>
          <p:spPr>
            <a:xfrm>
              <a:off x="523675" y="2302075"/>
              <a:ext cx="20050" cy="15375"/>
            </a:xfrm>
            <a:custGeom>
              <a:rect b="b" l="l" r="r" t="t"/>
              <a:pathLst>
                <a:path extrusionOk="0" h="615" w="802">
                  <a:moveTo>
                    <a:pt x="351" y="1"/>
                  </a:moveTo>
                  <a:cubicBezTo>
                    <a:pt x="264" y="1"/>
                    <a:pt x="176" y="39"/>
                    <a:pt x="112" y="117"/>
                  </a:cubicBezTo>
                  <a:cubicBezTo>
                    <a:pt x="0" y="242"/>
                    <a:pt x="25" y="441"/>
                    <a:pt x="162" y="541"/>
                  </a:cubicBezTo>
                  <a:cubicBezTo>
                    <a:pt x="207" y="593"/>
                    <a:pt x="259" y="615"/>
                    <a:pt x="313" y="615"/>
                  </a:cubicBezTo>
                  <a:cubicBezTo>
                    <a:pt x="546" y="615"/>
                    <a:pt x="801" y="209"/>
                    <a:pt x="537" y="67"/>
                  </a:cubicBezTo>
                  <a:cubicBezTo>
                    <a:pt x="483" y="23"/>
                    <a:pt x="417" y="1"/>
                    <a:pt x="3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1" name="Google Shape;3901;p16"/>
            <p:cNvSpPr/>
            <p:nvPr/>
          </p:nvSpPr>
          <p:spPr>
            <a:xfrm>
              <a:off x="608650" y="2290400"/>
              <a:ext cx="17500" cy="15450"/>
            </a:xfrm>
            <a:custGeom>
              <a:rect b="b" l="l" r="r" t="t"/>
              <a:pathLst>
                <a:path extrusionOk="0" h="618" w="700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75" y="84"/>
                    <a:pt x="0" y="271"/>
                    <a:pt x="63" y="421"/>
                  </a:cubicBezTo>
                  <a:cubicBezTo>
                    <a:pt x="110" y="545"/>
                    <a:pt x="223" y="618"/>
                    <a:pt x="346" y="618"/>
                  </a:cubicBezTo>
                  <a:cubicBezTo>
                    <a:pt x="385" y="618"/>
                    <a:pt x="424" y="611"/>
                    <a:pt x="462" y="596"/>
                  </a:cubicBezTo>
                  <a:cubicBezTo>
                    <a:pt x="612" y="534"/>
                    <a:pt x="700" y="359"/>
                    <a:pt x="637" y="196"/>
                  </a:cubicBezTo>
                  <a:cubicBezTo>
                    <a:pt x="589" y="80"/>
                    <a:pt x="472" y="1"/>
                    <a:pt x="3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2" name="Google Shape;3902;p16"/>
            <p:cNvSpPr/>
            <p:nvPr/>
          </p:nvSpPr>
          <p:spPr>
            <a:xfrm>
              <a:off x="705500" y="2360825"/>
              <a:ext cx="20725" cy="15650"/>
            </a:xfrm>
            <a:custGeom>
              <a:rect b="b" l="l" r="r" t="t"/>
              <a:pathLst>
                <a:path extrusionOk="0" h="626" w="829">
                  <a:moveTo>
                    <a:pt x="431" y="1"/>
                  </a:moveTo>
                  <a:cubicBezTo>
                    <a:pt x="417" y="1"/>
                    <a:pt x="402" y="1"/>
                    <a:pt x="387" y="3"/>
                  </a:cubicBezTo>
                  <a:cubicBezTo>
                    <a:pt x="100" y="28"/>
                    <a:pt x="0" y="378"/>
                    <a:pt x="225" y="553"/>
                  </a:cubicBezTo>
                  <a:cubicBezTo>
                    <a:pt x="285" y="602"/>
                    <a:pt x="354" y="625"/>
                    <a:pt x="422" y="625"/>
                  </a:cubicBezTo>
                  <a:cubicBezTo>
                    <a:pt x="511" y="625"/>
                    <a:pt x="599" y="586"/>
                    <a:pt x="662" y="516"/>
                  </a:cubicBezTo>
                  <a:cubicBezTo>
                    <a:pt x="828" y="303"/>
                    <a:pt x="680" y="1"/>
                    <a:pt x="4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3" name="Google Shape;3903;p16"/>
            <p:cNvSpPr/>
            <p:nvPr/>
          </p:nvSpPr>
          <p:spPr>
            <a:xfrm>
              <a:off x="679600" y="2292425"/>
              <a:ext cx="18375" cy="15675"/>
            </a:xfrm>
            <a:custGeom>
              <a:rect b="b" l="l" r="r" t="t"/>
              <a:pathLst>
                <a:path extrusionOk="0" h="627" w="735">
                  <a:moveTo>
                    <a:pt x="401" y="1"/>
                  </a:moveTo>
                  <a:cubicBezTo>
                    <a:pt x="188" y="1"/>
                    <a:pt x="0" y="237"/>
                    <a:pt x="124" y="465"/>
                  </a:cubicBezTo>
                  <a:cubicBezTo>
                    <a:pt x="189" y="577"/>
                    <a:pt x="293" y="627"/>
                    <a:pt x="396" y="627"/>
                  </a:cubicBezTo>
                  <a:cubicBezTo>
                    <a:pt x="567" y="627"/>
                    <a:pt x="735" y="489"/>
                    <a:pt x="711" y="278"/>
                  </a:cubicBezTo>
                  <a:cubicBezTo>
                    <a:pt x="711" y="253"/>
                    <a:pt x="711" y="228"/>
                    <a:pt x="699" y="203"/>
                  </a:cubicBezTo>
                  <a:cubicBezTo>
                    <a:pt x="674" y="153"/>
                    <a:pt x="649" y="103"/>
                    <a:pt x="599" y="78"/>
                  </a:cubicBezTo>
                  <a:cubicBezTo>
                    <a:pt x="536" y="24"/>
                    <a:pt x="467" y="1"/>
                    <a:pt x="4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4" name="Google Shape;3904;p16"/>
            <p:cNvSpPr/>
            <p:nvPr/>
          </p:nvSpPr>
          <p:spPr>
            <a:xfrm>
              <a:off x="674250" y="2330975"/>
              <a:ext cx="17525" cy="15475"/>
            </a:xfrm>
            <a:custGeom>
              <a:rect b="b" l="l" r="r" t="t"/>
              <a:pathLst>
                <a:path extrusionOk="0" h="619" w="701">
                  <a:moveTo>
                    <a:pt x="354" y="1"/>
                  </a:moveTo>
                  <a:cubicBezTo>
                    <a:pt x="316" y="1"/>
                    <a:pt x="276" y="8"/>
                    <a:pt x="238" y="23"/>
                  </a:cubicBezTo>
                  <a:cubicBezTo>
                    <a:pt x="88" y="85"/>
                    <a:pt x="0" y="260"/>
                    <a:pt x="63" y="423"/>
                  </a:cubicBezTo>
                  <a:cubicBezTo>
                    <a:pt x="111" y="539"/>
                    <a:pt x="236" y="618"/>
                    <a:pt x="359" y="618"/>
                  </a:cubicBezTo>
                  <a:cubicBezTo>
                    <a:pt x="394" y="618"/>
                    <a:pt x="429" y="612"/>
                    <a:pt x="463" y="598"/>
                  </a:cubicBezTo>
                  <a:cubicBezTo>
                    <a:pt x="625" y="535"/>
                    <a:pt x="700" y="360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5" name="Google Shape;3905;p16"/>
            <p:cNvSpPr/>
            <p:nvPr/>
          </p:nvSpPr>
          <p:spPr>
            <a:xfrm>
              <a:off x="654575" y="2218350"/>
              <a:ext cx="16775" cy="15100"/>
            </a:xfrm>
            <a:custGeom>
              <a:rect b="b" l="l" r="r" t="t"/>
              <a:pathLst>
                <a:path extrusionOk="0" h="604" w="671">
                  <a:moveTo>
                    <a:pt x="314" y="1"/>
                  </a:moveTo>
                  <a:cubicBezTo>
                    <a:pt x="161" y="1"/>
                    <a:pt x="35" y="108"/>
                    <a:pt x="13" y="266"/>
                  </a:cubicBezTo>
                  <a:cubicBezTo>
                    <a:pt x="0" y="341"/>
                    <a:pt x="13" y="416"/>
                    <a:pt x="63" y="491"/>
                  </a:cubicBezTo>
                  <a:cubicBezTo>
                    <a:pt x="126" y="570"/>
                    <a:pt x="209" y="604"/>
                    <a:pt x="291" y="604"/>
                  </a:cubicBezTo>
                  <a:cubicBezTo>
                    <a:pt x="482" y="604"/>
                    <a:pt x="670" y="419"/>
                    <a:pt x="600" y="191"/>
                  </a:cubicBezTo>
                  <a:cubicBezTo>
                    <a:pt x="587" y="166"/>
                    <a:pt x="575" y="141"/>
                    <a:pt x="562" y="129"/>
                  </a:cubicBezTo>
                  <a:cubicBezTo>
                    <a:pt x="512" y="54"/>
                    <a:pt x="438" y="16"/>
                    <a:pt x="363" y="4"/>
                  </a:cubicBezTo>
                  <a:cubicBezTo>
                    <a:pt x="346" y="2"/>
                    <a:pt x="330" y="1"/>
                    <a:pt x="3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6" name="Google Shape;3906;p16"/>
            <p:cNvSpPr/>
            <p:nvPr/>
          </p:nvSpPr>
          <p:spPr>
            <a:xfrm>
              <a:off x="639575" y="2267600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88" y="83"/>
                    <a:pt x="0" y="258"/>
                    <a:pt x="63" y="421"/>
                  </a:cubicBezTo>
                  <a:cubicBezTo>
                    <a:pt x="110" y="545"/>
                    <a:pt x="231" y="618"/>
                    <a:pt x="352" y="618"/>
                  </a:cubicBezTo>
                  <a:cubicBezTo>
                    <a:pt x="389" y="618"/>
                    <a:pt x="427" y="611"/>
                    <a:pt x="463" y="596"/>
                  </a:cubicBezTo>
                  <a:cubicBezTo>
                    <a:pt x="625" y="533"/>
                    <a:pt x="700" y="358"/>
                    <a:pt x="638" y="196"/>
                  </a:cubicBezTo>
                  <a:cubicBezTo>
                    <a:pt x="589" y="79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7" name="Google Shape;3907;p16"/>
            <p:cNvSpPr/>
            <p:nvPr/>
          </p:nvSpPr>
          <p:spPr>
            <a:xfrm>
              <a:off x="509925" y="2433150"/>
              <a:ext cx="18975" cy="15600"/>
            </a:xfrm>
            <a:custGeom>
              <a:rect b="b" l="l" r="r" t="t"/>
              <a:pathLst>
                <a:path extrusionOk="0" h="624" w="759">
                  <a:moveTo>
                    <a:pt x="393" y="0"/>
                  </a:moveTo>
                  <a:cubicBezTo>
                    <a:pt x="288" y="0"/>
                    <a:pt x="183" y="50"/>
                    <a:pt x="125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2" y="623"/>
                    <a:pt x="374" y="624"/>
                    <a:pt x="386" y="624"/>
                  </a:cubicBezTo>
                  <a:cubicBezTo>
                    <a:pt x="605" y="624"/>
                    <a:pt x="759" y="411"/>
                    <a:pt x="687" y="210"/>
                  </a:cubicBezTo>
                  <a:cubicBezTo>
                    <a:pt x="675" y="185"/>
                    <a:pt x="662" y="160"/>
                    <a:pt x="650" y="135"/>
                  </a:cubicBezTo>
                  <a:cubicBezTo>
                    <a:pt x="590" y="44"/>
                    <a:pt x="491" y="0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8" name="Google Shape;3908;p16"/>
            <p:cNvSpPr/>
            <p:nvPr/>
          </p:nvSpPr>
          <p:spPr>
            <a:xfrm>
              <a:off x="515925" y="2393525"/>
              <a:ext cx="18375" cy="13725"/>
            </a:xfrm>
            <a:custGeom>
              <a:rect b="b" l="l" r="r" t="t"/>
              <a:pathLst>
                <a:path extrusionOk="0" h="549" w="735">
                  <a:moveTo>
                    <a:pt x="525" y="1"/>
                  </a:moveTo>
                  <a:cubicBezTo>
                    <a:pt x="299" y="1"/>
                    <a:pt x="0" y="307"/>
                    <a:pt x="223" y="483"/>
                  </a:cubicBezTo>
                  <a:cubicBezTo>
                    <a:pt x="282" y="526"/>
                    <a:pt x="354" y="548"/>
                    <a:pt x="424" y="548"/>
                  </a:cubicBezTo>
                  <a:cubicBezTo>
                    <a:pt x="515" y="548"/>
                    <a:pt x="603" y="510"/>
                    <a:pt x="660" y="433"/>
                  </a:cubicBezTo>
                  <a:cubicBezTo>
                    <a:pt x="710" y="370"/>
                    <a:pt x="735" y="283"/>
                    <a:pt x="735" y="208"/>
                  </a:cubicBezTo>
                  <a:cubicBezTo>
                    <a:pt x="722" y="183"/>
                    <a:pt x="722" y="158"/>
                    <a:pt x="710" y="133"/>
                  </a:cubicBezTo>
                  <a:cubicBezTo>
                    <a:pt x="674" y="38"/>
                    <a:pt x="604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9" name="Google Shape;3909;p16"/>
            <p:cNvSpPr/>
            <p:nvPr/>
          </p:nvSpPr>
          <p:spPr>
            <a:xfrm>
              <a:off x="486825" y="2327475"/>
              <a:ext cx="18600" cy="15750"/>
            </a:xfrm>
            <a:custGeom>
              <a:rect b="b" l="l" r="r" t="t"/>
              <a:pathLst>
                <a:path extrusionOk="0" h="630" w="744">
                  <a:moveTo>
                    <a:pt x="365" y="1"/>
                  </a:moveTo>
                  <a:cubicBezTo>
                    <a:pt x="73" y="1"/>
                    <a:pt x="0" y="625"/>
                    <a:pt x="337" y="625"/>
                  </a:cubicBezTo>
                  <a:cubicBezTo>
                    <a:pt x="354" y="628"/>
                    <a:pt x="370" y="629"/>
                    <a:pt x="386" y="629"/>
                  </a:cubicBezTo>
                  <a:cubicBezTo>
                    <a:pt x="598" y="629"/>
                    <a:pt x="744" y="410"/>
                    <a:pt x="674" y="213"/>
                  </a:cubicBezTo>
                  <a:cubicBezTo>
                    <a:pt x="662" y="188"/>
                    <a:pt x="649" y="163"/>
                    <a:pt x="637" y="138"/>
                  </a:cubicBezTo>
                  <a:cubicBezTo>
                    <a:pt x="587" y="75"/>
                    <a:pt x="512" y="25"/>
                    <a:pt x="437" y="13"/>
                  </a:cubicBezTo>
                  <a:cubicBezTo>
                    <a:pt x="412" y="5"/>
                    <a:pt x="388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0" name="Google Shape;3910;p16"/>
            <p:cNvSpPr/>
            <p:nvPr/>
          </p:nvSpPr>
          <p:spPr>
            <a:xfrm>
              <a:off x="641250" y="2311100"/>
              <a:ext cx="18250" cy="14575"/>
            </a:xfrm>
            <a:custGeom>
              <a:rect b="b" l="l" r="r" t="t"/>
              <a:pathLst>
                <a:path extrusionOk="0" h="583" w="730">
                  <a:moveTo>
                    <a:pt x="400" y="0"/>
                  </a:moveTo>
                  <a:cubicBezTo>
                    <a:pt x="188" y="0"/>
                    <a:pt x="1" y="224"/>
                    <a:pt x="121" y="455"/>
                  </a:cubicBezTo>
                  <a:cubicBezTo>
                    <a:pt x="171" y="518"/>
                    <a:pt x="233" y="568"/>
                    <a:pt x="321" y="580"/>
                  </a:cubicBezTo>
                  <a:cubicBezTo>
                    <a:pt x="332" y="582"/>
                    <a:pt x="344" y="582"/>
                    <a:pt x="355" y="582"/>
                  </a:cubicBezTo>
                  <a:cubicBezTo>
                    <a:pt x="564" y="582"/>
                    <a:pt x="729" y="369"/>
                    <a:pt x="658" y="168"/>
                  </a:cubicBezTo>
                  <a:cubicBezTo>
                    <a:pt x="646" y="143"/>
                    <a:pt x="633" y="118"/>
                    <a:pt x="621" y="93"/>
                  </a:cubicBezTo>
                  <a:cubicBezTo>
                    <a:pt x="552" y="28"/>
                    <a:pt x="475" y="0"/>
                    <a:pt x="4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1" name="Google Shape;3911;p16"/>
            <p:cNvSpPr/>
            <p:nvPr/>
          </p:nvSpPr>
          <p:spPr>
            <a:xfrm>
              <a:off x="569600" y="2295250"/>
              <a:ext cx="18975" cy="15725"/>
            </a:xfrm>
            <a:custGeom>
              <a:rect b="b" l="l" r="r" t="t"/>
              <a:pathLst>
                <a:path extrusionOk="0" h="629" w="759">
                  <a:moveTo>
                    <a:pt x="380" y="1"/>
                  </a:moveTo>
                  <a:cubicBezTo>
                    <a:pt x="278" y="1"/>
                    <a:pt x="176" y="51"/>
                    <a:pt x="112" y="152"/>
                  </a:cubicBezTo>
                  <a:cubicBezTo>
                    <a:pt x="0" y="340"/>
                    <a:pt x="125" y="590"/>
                    <a:pt x="350" y="627"/>
                  </a:cubicBezTo>
                  <a:cubicBezTo>
                    <a:pt x="361" y="628"/>
                    <a:pt x="373" y="629"/>
                    <a:pt x="384" y="629"/>
                  </a:cubicBezTo>
                  <a:cubicBezTo>
                    <a:pt x="593" y="629"/>
                    <a:pt x="758" y="416"/>
                    <a:pt x="687" y="202"/>
                  </a:cubicBezTo>
                  <a:cubicBezTo>
                    <a:pt x="675" y="177"/>
                    <a:pt x="662" y="152"/>
                    <a:pt x="637" y="140"/>
                  </a:cubicBezTo>
                  <a:cubicBezTo>
                    <a:pt x="576" y="47"/>
                    <a:pt x="478" y="1"/>
                    <a:pt x="3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2" name="Google Shape;3912;p16"/>
            <p:cNvSpPr/>
            <p:nvPr/>
          </p:nvSpPr>
          <p:spPr>
            <a:xfrm>
              <a:off x="589975" y="2369375"/>
              <a:ext cx="18075" cy="15650"/>
            </a:xfrm>
            <a:custGeom>
              <a:rect b="b" l="l" r="r" t="t"/>
              <a:pathLst>
                <a:path extrusionOk="0" h="626" w="723">
                  <a:moveTo>
                    <a:pt x="350" y="0"/>
                  </a:moveTo>
                  <a:cubicBezTo>
                    <a:pt x="212" y="0"/>
                    <a:pt x="77" y="91"/>
                    <a:pt x="47" y="249"/>
                  </a:cubicBezTo>
                  <a:cubicBezTo>
                    <a:pt x="0" y="448"/>
                    <a:pt x="152" y="626"/>
                    <a:pt x="347" y="626"/>
                  </a:cubicBezTo>
                  <a:cubicBezTo>
                    <a:pt x="359" y="626"/>
                    <a:pt x="372" y="625"/>
                    <a:pt x="385" y="624"/>
                  </a:cubicBezTo>
                  <a:cubicBezTo>
                    <a:pt x="597" y="599"/>
                    <a:pt x="722" y="386"/>
                    <a:pt x="635" y="186"/>
                  </a:cubicBezTo>
                  <a:cubicBezTo>
                    <a:pt x="622" y="161"/>
                    <a:pt x="610" y="136"/>
                    <a:pt x="597" y="124"/>
                  </a:cubicBezTo>
                  <a:cubicBezTo>
                    <a:pt x="533" y="40"/>
                    <a:pt x="441" y="0"/>
                    <a:pt x="3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3" name="Google Shape;3913;p16"/>
            <p:cNvSpPr/>
            <p:nvPr/>
          </p:nvSpPr>
          <p:spPr>
            <a:xfrm>
              <a:off x="523775" y="2350450"/>
              <a:ext cx="17900" cy="14100"/>
            </a:xfrm>
            <a:custGeom>
              <a:rect b="b" l="l" r="r" t="t"/>
              <a:pathLst>
                <a:path extrusionOk="0" h="564" w="716">
                  <a:moveTo>
                    <a:pt x="395" y="1"/>
                  </a:moveTo>
                  <a:cubicBezTo>
                    <a:pt x="188" y="1"/>
                    <a:pt x="1" y="225"/>
                    <a:pt x="121" y="456"/>
                  </a:cubicBezTo>
                  <a:cubicBezTo>
                    <a:pt x="185" y="531"/>
                    <a:pt x="266" y="563"/>
                    <a:pt x="347" y="563"/>
                  </a:cubicBezTo>
                  <a:cubicBezTo>
                    <a:pt x="535" y="563"/>
                    <a:pt x="716" y="387"/>
                    <a:pt x="646" y="169"/>
                  </a:cubicBezTo>
                  <a:cubicBezTo>
                    <a:pt x="646" y="144"/>
                    <a:pt x="633" y="119"/>
                    <a:pt x="608" y="94"/>
                  </a:cubicBezTo>
                  <a:cubicBezTo>
                    <a:pt x="543" y="28"/>
                    <a:pt x="468" y="1"/>
                    <a:pt x="3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4" name="Google Shape;3914;p16"/>
            <p:cNvSpPr/>
            <p:nvPr/>
          </p:nvSpPr>
          <p:spPr>
            <a:xfrm>
              <a:off x="492850" y="2278325"/>
              <a:ext cx="19675" cy="15750"/>
            </a:xfrm>
            <a:custGeom>
              <a:rect b="b" l="l" r="r" t="t"/>
              <a:pathLst>
                <a:path extrusionOk="0" h="630" w="787">
                  <a:moveTo>
                    <a:pt x="413" y="1"/>
                  </a:moveTo>
                  <a:cubicBezTo>
                    <a:pt x="201" y="1"/>
                    <a:pt x="0" y="227"/>
                    <a:pt x="133" y="467"/>
                  </a:cubicBezTo>
                  <a:cubicBezTo>
                    <a:pt x="197" y="581"/>
                    <a:pt x="297" y="629"/>
                    <a:pt x="397" y="629"/>
                  </a:cubicBezTo>
                  <a:cubicBezTo>
                    <a:pt x="593" y="629"/>
                    <a:pt x="787" y="444"/>
                    <a:pt x="696" y="204"/>
                  </a:cubicBezTo>
                  <a:cubicBezTo>
                    <a:pt x="683" y="179"/>
                    <a:pt x="671" y="154"/>
                    <a:pt x="646" y="142"/>
                  </a:cubicBezTo>
                  <a:lnTo>
                    <a:pt x="658" y="129"/>
                  </a:lnTo>
                  <a:cubicBezTo>
                    <a:pt x="589" y="39"/>
                    <a:pt x="500" y="1"/>
                    <a:pt x="4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5" name="Google Shape;3915;p16"/>
            <p:cNvSpPr/>
            <p:nvPr/>
          </p:nvSpPr>
          <p:spPr>
            <a:xfrm>
              <a:off x="548650" y="2418250"/>
              <a:ext cx="17125" cy="15575"/>
            </a:xfrm>
            <a:custGeom>
              <a:rect b="b" l="l" r="r" t="t"/>
              <a:pathLst>
                <a:path extrusionOk="0" h="623" w="685">
                  <a:moveTo>
                    <a:pt x="329" y="1"/>
                  </a:moveTo>
                  <a:cubicBezTo>
                    <a:pt x="185" y="1"/>
                    <a:pt x="39" y="92"/>
                    <a:pt x="13" y="268"/>
                  </a:cubicBezTo>
                  <a:cubicBezTo>
                    <a:pt x="1" y="343"/>
                    <a:pt x="26" y="431"/>
                    <a:pt x="76" y="493"/>
                  </a:cubicBezTo>
                  <a:cubicBezTo>
                    <a:pt x="141" y="583"/>
                    <a:pt x="232" y="622"/>
                    <a:pt x="322" y="622"/>
                  </a:cubicBezTo>
                  <a:cubicBezTo>
                    <a:pt x="506" y="622"/>
                    <a:pt x="684" y="458"/>
                    <a:pt x="626" y="231"/>
                  </a:cubicBezTo>
                  <a:cubicBezTo>
                    <a:pt x="590" y="76"/>
                    <a:pt x="461" y="1"/>
                    <a:pt x="3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6" name="Google Shape;3916;p16"/>
            <p:cNvSpPr/>
            <p:nvPr/>
          </p:nvSpPr>
          <p:spPr>
            <a:xfrm>
              <a:off x="611575" y="2234875"/>
              <a:ext cx="18200" cy="14625"/>
            </a:xfrm>
            <a:custGeom>
              <a:rect b="b" l="l" r="r" t="t"/>
              <a:pathLst>
                <a:path extrusionOk="0" h="585" w="728">
                  <a:moveTo>
                    <a:pt x="406" y="0"/>
                  </a:moveTo>
                  <a:cubicBezTo>
                    <a:pt x="195" y="0"/>
                    <a:pt x="0" y="227"/>
                    <a:pt x="121" y="468"/>
                  </a:cubicBezTo>
                  <a:cubicBezTo>
                    <a:pt x="171" y="530"/>
                    <a:pt x="246" y="568"/>
                    <a:pt x="320" y="580"/>
                  </a:cubicBezTo>
                  <a:cubicBezTo>
                    <a:pt x="338" y="583"/>
                    <a:pt x="355" y="584"/>
                    <a:pt x="372" y="584"/>
                  </a:cubicBezTo>
                  <a:cubicBezTo>
                    <a:pt x="583" y="584"/>
                    <a:pt x="727" y="376"/>
                    <a:pt x="658" y="168"/>
                  </a:cubicBezTo>
                  <a:cubicBezTo>
                    <a:pt x="645" y="143"/>
                    <a:pt x="633" y="118"/>
                    <a:pt x="620" y="93"/>
                  </a:cubicBezTo>
                  <a:cubicBezTo>
                    <a:pt x="556" y="28"/>
                    <a:pt x="480" y="0"/>
                    <a:pt x="4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7" name="Google Shape;3917;p16"/>
            <p:cNvSpPr/>
            <p:nvPr/>
          </p:nvSpPr>
          <p:spPr>
            <a:xfrm>
              <a:off x="682675" y="2250800"/>
              <a:ext cx="15650" cy="14250"/>
            </a:xfrm>
            <a:custGeom>
              <a:rect b="b" l="l" r="r" t="t"/>
              <a:pathLst>
                <a:path extrusionOk="0" h="570" w="626">
                  <a:moveTo>
                    <a:pt x="313" y="1"/>
                  </a:moveTo>
                  <a:cubicBezTo>
                    <a:pt x="188" y="1"/>
                    <a:pt x="63" y="69"/>
                    <a:pt x="13" y="218"/>
                  </a:cubicBezTo>
                  <a:cubicBezTo>
                    <a:pt x="1" y="293"/>
                    <a:pt x="26" y="381"/>
                    <a:pt x="76" y="443"/>
                  </a:cubicBezTo>
                  <a:cubicBezTo>
                    <a:pt x="113" y="506"/>
                    <a:pt x="188" y="555"/>
                    <a:pt x="276" y="568"/>
                  </a:cubicBezTo>
                  <a:cubicBezTo>
                    <a:pt x="286" y="569"/>
                    <a:pt x="296" y="569"/>
                    <a:pt x="306" y="569"/>
                  </a:cubicBezTo>
                  <a:cubicBezTo>
                    <a:pt x="433" y="569"/>
                    <a:pt x="554" y="496"/>
                    <a:pt x="601" y="381"/>
                  </a:cubicBezTo>
                  <a:cubicBezTo>
                    <a:pt x="613" y="356"/>
                    <a:pt x="626" y="331"/>
                    <a:pt x="626" y="306"/>
                  </a:cubicBezTo>
                  <a:cubicBezTo>
                    <a:pt x="626" y="110"/>
                    <a:pt x="470" y="1"/>
                    <a:pt x="3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8" name="Google Shape;3918;p16"/>
            <p:cNvSpPr/>
            <p:nvPr/>
          </p:nvSpPr>
          <p:spPr>
            <a:xfrm>
              <a:off x="713300" y="2326225"/>
              <a:ext cx="19075" cy="15025"/>
            </a:xfrm>
            <a:custGeom>
              <a:rect b="b" l="l" r="r" t="t"/>
              <a:pathLst>
                <a:path extrusionOk="0" h="601" w="763">
                  <a:moveTo>
                    <a:pt x="400" y="0"/>
                  </a:moveTo>
                  <a:cubicBezTo>
                    <a:pt x="50" y="25"/>
                    <a:pt x="1" y="513"/>
                    <a:pt x="338" y="600"/>
                  </a:cubicBezTo>
                  <a:cubicBezTo>
                    <a:pt x="688" y="600"/>
                    <a:pt x="763" y="100"/>
                    <a:pt x="4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9" name="Google Shape;3919;p16"/>
            <p:cNvSpPr/>
            <p:nvPr/>
          </p:nvSpPr>
          <p:spPr>
            <a:xfrm>
              <a:off x="672050" y="2373650"/>
              <a:ext cx="17525" cy="15325"/>
            </a:xfrm>
            <a:custGeom>
              <a:rect b="b" l="l" r="r" t="t"/>
              <a:pathLst>
                <a:path extrusionOk="0" h="613" w="701">
                  <a:moveTo>
                    <a:pt x="335" y="0"/>
                  </a:moveTo>
                  <a:cubicBezTo>
                    <a:pt x="302" y="0"/>
                    <a:pt x="269" y="5"/>
                    <a:pt x="238" y="15"/>
                  </a:cubicBezTo>
                  <a:cubicBezTo>
                    <a:pt x="76" y="78"/>
                    <a:pt x="1" y="265"/>
                    <a:pt x="63" y="415"/>
                  </a:cubicBezTo>
                  <a:cubicBezTo>
                    <a:pt x="111" y="539"/>
                    <a:pt x="224" y="612"/>
                    <a:pt x="347" y="612"/>
                  </a:cubicBezTo>
                  <a:cubicBezTo>
                    <a:pt x="385" y="612"/>
                    <a:pt x="425" y="605"/>
                    <a:pt x="463" y="590"/>
                  </a:cubicBezTo>
                  <a:cubicBezTo>
                    <a:pt x="613" y="528"/>
                    <a:pt x="701" y="353"/>
                    <a:pt x="638" y="203"/>
                  </a:cubicBezTo>
                  <a:cubicBezTo>
                    <a:pt x="589" y="74"/>
                    <a:pt x="460" y="0"/>
                    <a:pt x="3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0" name="Google Shape;3920;p16"/>
            <p:cNvSpPr/>
            <p:nvPr/>
          </p:nvSpPr>
          <p:spPr>
            <a:xfrm>
              <a:off x="540550" y="2464650"/>
              <a:ext cx="19150" cy="14475"/>
            </a:xfrm>
            <a:custGeom>
              <a:rect b="b" l="l" r="r" t="t"/>
              <a:pathLst>
                <a:path extrusionOk="0" h="579" w="766">
                  <a:moveTo>
                    <a:pt x="372" y="1"/>
                  </a:moveTo>
                  <a:cubicBezTo>
                    <a:pt x="175" y="1"/>
                    <a:pt x="1" y="189"/>
                    <a:pt x="75" y="412"/>
                  </a:cubicBezTo>
                  <a:cubicBezTo>
                    <a:pt x="100" y="530"/>
                    <a:pt x="194" y="578"/>
                    <a:pt x="301" y="578"/>
                  </a:cubicBezTo>
                  <a:cubicBezTo>
                    <a:pt x="509" y="578"/>
                    <a:pt x="765" y="394"/>
                    <a:pt x="650" y="187"/>
                  </a:cubicBezTo>
                  <a:cubicBezTo>
                    <a:pt x="625" y="149"/>
                    <a:pt x="600" y="112"/>
                    <a:pt x="575" y="74"/>
                  </a:cubicBezTo>
                  <a:cubicBezTo>
                    <a:pt x="510" y="23"/>
                    <a:pt x="440" y="1"/>
                    <a:pt x="3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1" name="Google Shape;3921;p16"/>
            <p:cNvSpPr/>
            <p:nvPr/>
          </p:nvSpPr>
          <p:spPr>
            <a:xfrm>
              <a:off x="659575" y="2408150"/>
              <a:ext cx="18950" cy="15625"/>
            </a:xfrm>
            <a:custGeom>
              <a:rect b="b" l="l" r="r" t="t"/>
              <a:pathLst>
                <a:path extrusionOk="0" h="625" w="758">
                  <a:moveTo>
                    <a:pt x="386" y="1"/>
                  </a:moveTo>
                  <a:cubicBezTo>
                    <a:pt x="348" y="1"/>
                    <a:pt x="311" y="8"/>
                    <a:pt x="275" y="22"/>
                  </a:cubicBezTo>
                  <a:cubicBezTo>
                    <a:pt x="13" y="110"/>
                    <a:pt x="0" y="485"/>
                    <a:pt x="250" y="597"/>
                  </a:cubicBezTo>
                  <a:cubicBezTo>
                    <a:pt x="294" y="616"/>
                    <a:pt x="339" y="625"/>
                    <a:pt x="381" y="625"/>
                  </a:cubicBezTo>
                  <a:cubicBezTo>
                    <a:pt x="591" y="625"/>
                    <a:pt x="758" y="416"/>
                    <a:pt x="675" y="197"/>
                  </a:cubicBezTo>
                  <a:cubicBezTo>
                    <a:pt x="627" y="74"/>
                    <a:pt x="507" y="1"/>
                    <a:pt x="3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2" name="Google Shape;3922;p16"/>
            <p:cNvSpPr/>
            <p:nvPr/>
          </p:nvSpPr>
          <p:spPr>
            <a:xfrm>
              <a:off x="503700" y="2246025"/>
              <a:ext cx="18500" cy="13775"/>
            </a:xfrm>
            <a:custGeom>
              <a:rect b="b" l="l" r="r" t="t"/>
              <a:pathLst>
                <a:path extrusionOk="0" h="551" w="740">
                  <a:moveTo>
                    <a:pt x="357" y="0"/>
                  </a:moveTo>
                  <a:cubicBezTo>
                    <a:pt x="176" y="0"/>
                    <a:pt x="1" y="158"/>
                    <a:pt x="49" y="384"/>
                  </a:cubicBezTo>
                  <a:cubicBezTo>
                    <a:pt x="75" y="502"/>
                    <a:pt x="169" y="551"/>
                    <a:pt x="275" y="551"/>
                  </a:cubicBezTo>
                  <a:cubicBezTo>
                    <a:pt x="483" y="551"/>
                    <a:pt x="740" y="366"/>
                    <a:pt x="624" y="159"/>
                  </a:cubicBezTo>
                  <a:cubicBezTo>
                    <a:pt x="557" y="48"/>
                    <a:pt x="456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3" name="Google Shape;3923;p16"/>
            <p:cNvSpPr/>
            <p:nvPr/>
          </p:nvSpPr>
          <p:spPr>
            <a:xfrm>
              <a:off x="623375" y="2199475"/>
              <a:ext cx="18500" cy="13775"/>
            </a:xfrm>
            <a:custGeom>
              <a:rect b="b" l="l" r="r" t="t"/>
              <a:pathLst>
                <a:path extrusionOk="0" h="551" w="740">
                  <a:moveTo>
                    <a:pt x="356" y="0"/>
                  </a:moveTo>
                  <a:cubicBezTo>
                    <a:pt x="175" y="0"/>
                    <a:pt x="0" y="158"/>
                    <a:pt x="48" y="384"/>
                  </a:cubicBezTo>
                  <a:cubicBezTo>
                    <a:pt x="74" y="502"/>
                    <a:pt x="168" y="551"/>
                    <a:pt x="274" y="551"/>
                  </a:cubicBezTo>
                  <a:cubicBezTo>
                    <a:pt x="483" y="551"/>
                    <a:pt x="739" y="366"/>
                    <a:pt x="623" y="159"/>
                  </a:cubicBezTo>
                  <a:cubicBezTo>
                    <a:pt x="557" y="48"/>
                    <a:pt x="456" y="0"/>
                    <a:pt x="3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4" name="Google Shape;3924;p16"/>
            <p:cNvSpPr/>
            <p:nvPr/>
          </p:nvSpPr>
          <p:spPr>
            <a:xfrm>
              <a:off x="541050" y="2225675"/>
              <a:ext cx="17950" cy="14425"/>
            </a:xfrm>
            <a:custGeom>
              <a:rect b="b" l="l" r="r" t="t"/>
              <a:pathLst>
                <a:path extrusionOk="0" h="577" w="718">
                  <a:moveTo>
                    <a:pt x="485" y="1"/>
                  </a:moveTo>
                  <a:cubicBezTo>
                    <a:pt x="269" y="1"/>
                    <a:pt x="1" y="218"/>
                    <a:pt x="155" y="423"/>
                  </a:cubicBezTo>
                  <a:cubicBezTo>
                    <a:pt x="192" y="498"/>
                    <a:pt x="280" y="548"/>
                    <a:pt x="367" y="573"/>
                  </a:cubicBezTo>
                  <a:cubicBezTo>
                    <a:pt x="381" y="575"/>
                    <a:pt x="395" y="576"/>
                    <a:pt x="409" y="576"/>
                  </a:cubicBezTo>
                  <a:cubicBezTo>
                    <a:pt x="557" y="576"/>
                    <a:pt x="694" y="459"/>
                    <a:pt x="717" y="311"/>
                  </a:cubicBezTo>
                  <a:cubicBezTo>
                    <a:pt x="717" y="273"/>
                    <a:pt x="717" y="236"/>
                    <a:pt x="717" y="198"/>
                  </a:cubicBezTo>
                  <a:cubicBezTo>
                    <a:pt x="717" y="186"/>
                    <a:pt x="705" y="173"/>
                    <a:pt x="705" y="161"/>
                  </a:cubicBezTo>
                  <a:cubicBezTo>
                    <a:pt x="673" y="47"/>
                    <a:pt x="585" y="1"/>
                    <a:pt x="4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5" name="Google Shape;3925;p16"/>
            <p:cNvSpPr/>
            <p:nvPr/>
          </p:nvSpPr>
          <p:spPr>
            <a:xfrm>
              <a:off x="506500" y="2474525"/>
              <a:ext cx="19050" cy="14625"/>
            </a:xfrm>
            <a:custGeom>
              <a:rect b="b" l="l" r="r" t="t"/>
              <a:pathLst>
                <a:path extrusionOk="0" h="585" w="762">
                  <a:moveTo>
                    <a:pt x="471" y="0"/>
                  </a:moveTo>
                  <a:cubicBezTo>
                    <a:pt x="260" y="0"/>
                    <a:pt x="1" y="185"/>
                    <a:pt x="125" y="392"/>
                  </a:cubicBezTo>
                  <a:cubicBezTo>
                    <a:pt x="162" y="492"/>
                    <a:pt x="262" y="567"/>
                    <a:pt x="375" y="579"/>
                  </a:cubicBezTo>
                  <a:cubicBezTo>
                    <a:pt x="389" y="583"/>
                    <a:pt x="404" y="584"/>
                    <a:pt x="419" y="584"/>
                  </a:cubicBezTo>
                  <a:cubicBezTo>
                    <a:pt x="454" y="584"/>
                    <a:pt x="489" y="575"/>
                    <a:pt x="525" y="567"/>
                  </a:cubicBezTo>
                  <a:cubicBezTo>
                    <a:pt x="675" y="504"/>
                    <a:pt x="762" y="329"/>
                    <a:pt x="699" y="167"/>
                  </a:cubicBezTo>
                  <a:cubicBezTo>
                    <a:pt x="674" y="48"/>
                    <a:pt x="579" y="0"/>
                    <a:pt x="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6" name="Google Shape;3926;p16"/>
            <p:cNvSpPr/>
            <p:nvPr/>
          </p:nvSpPr>
          <p:spPr>
            <a:xfrm>
              <a:off x="818900" y="2318175"/>
              <a:ext cx="16725" cy="15275"/>
            </a:xfrm>
            <a:custGeom>
              <a:rect b="b" l="l" r="r" t="t"/>
              <a:pathLst>
                <a:path extrusionOk="0" h="611" w="669">
                  <a:moveTo>
                    <a:pt x="339" y="0"/>
                  </a:moveTo>
                  <a:cubicBezTo>
                    <a:pt x="252" y="0"/>
                    <a:pt x="164" y="36"/>
                    <a:pt x="100" y="110"/>
                  </a:cubicBezTo>
                  <a:cubicBezTo>
                    <a:pt x="0" y="247"/>
                    <a:pt x="25" y="435"/>
                    <a:pt x="150" y="547"/>
                  </a:cubicBezTo>
                  <a:cubicBezTo>
                    <a:pt x="207" y="591"/>
                    <a:pt x="271" y="610"/>
                    <a:pt x="334" y="610"/>
                  </a:cubicBezTo>
                  <a:cubicBezTo>
                    <a:pt x="506" y="610"/>
                    <a:pt x="669" y="465"/>
                    <a:pt x="650" y="272"/>
                  </a:cubicBezTo>
                  <a:cubicBezTo>
                    <a:pt x="650" y="247"/>
                    <a:pt x="638" y="222"/>
                    <a:pt x="638" y="197"/>
                  </a:cubicBezTo>
                  <a:cubicBezTo>
                    <a:pt x="580" y="67"/>
                    <a:pt x="460" y="0"/>
                    <a:pt x="3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7" name="Google Shape;3927;p16"/>
            <p:cNvSpPr/>
            <p:nvPr/>
          </p:nvSpPr>
          <p:spPr>
            <a:xfrm>
              <a:off x="858250" y="2295575"/>
              <a:ext cx="17850" cy="15750"/>
            </a:xfrm>
            <a:custGeom>
              <a:rect b="b" l="l" r="r" t="t"/>
              <a:pathLst>
                <a:path extrusionOk="0" h="630" w="714">
                  <a:moveTo>
                    <a:pt x="389" y="0"/>
                  </a:moveTo>
                  <a:cubicBezTo>
                    <a:pt x="285" y="0"/>
                    <a:pt x="183" y="50"/>
                    <a:pt x="126" y="152"/>
                  </a:cubicBezTo>
                  <a:cubicBezTo>
                    <a:pt x="1" y="339"/>
                    <a:pt x="126" y="602"/>
                    <a:pt x="351" y="627"/>
                  </a:cubicBezTo>
                  <a:cubicBezTo>
                    <a:pt x="365" y="629"/>
                    <a:pt x="379" y="630"/>
                    <a:pt x="393" y="630"/>
                  </a:cubicBezTo>
                  <a:cubicBezTo>
                    <a:pt x="540" y="630"/>
                    <a:pt x="678" y="513"/>
                    <a:pt x="701" y="364"/>
                  </a:cubicBezTo>
                  <a:cubicBezTo>
                    <a:pt x="713" y="314"/>
                    <a:pt x="701" y="264"/>
                    <a:pt x="688" y="214"/>
                  </a:cubicBezTo>
                  <a:cubicBezTo>
                    <a:pt x="676" y="189"/>
                    <a:pt x="663" y="164"/>
                    <a:pt x="651" y="139"/>
                  </a:cubicBezTo>
                  <a:cubicBezTo>
                    <a:pt x="589" y="47"/>
                    <a:pt x="489" y="0"/>
                    <a:pt x="3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8" name="Google Shape;3928;p16"/>
            <p:cNvSpPr/>
            <p:nvPr/>
          </p:nvSpPr>
          <p:spPr>
            <a:xfrm>
              <a:off x="787075" y="2282025"/>
              <a:ext cx="19750" cy="15800"/>
            </a:xfrm>
            <a:custGeom>
              <a:rect b="b" l="l" r="r" t="t"/>
              <a:pathLst>
                <a:path extrusionOk="0" h="632" w="790">
                  <a:moveTo>
                    <a:pt x="412" y="0"/>
                  </a:moveTo>
                  <a:cubicBezTo>
                    <a:pt x="200" y="0"/>
                    <a:pt x="0" y="222"/>
                    <a:pt x="124" y="469"/>
                  </a:cubicBezTo>
                  <a:cubicBezTo>
                    <a:pt x="187" y="583"/>
                    <a:pt x="289" y="631"/>
                    <a:pt x="391" y="631"/>
                  </a:cubicBezTo>
                  <a:cubicBezTo>
                    <a:pt x="590" y="631"/>
                    <a:pt x="790" y="446"/>
                    <a:pt x="699" y="206"/>
                  </a:cubicBezTo>
                  <a:cubicBezTo>
                    <a:pt x="686" y="181"/>
                    <a:pt x="674" y="156"/>
                    <a:pt x="661" y="131"/>
                  </a:cubicBezTo>
                  <a:cubicBezTo>
                    <a:pt x="591" y="39"/>
                    <a:pt x="500" y="0"/>
                    <a:pt x="4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9" name="Google Shape;3929;p16"/>
            <p:cNvSpPr/>
            <p:nvPr/>
          </p:nvSpPr>
          <p:spPr>
            <a:xfrm>
              <a:off x="799075" y="2240225"/>
              <a:ext cx="17025" cy="15700"/>
            </a:xfrm>
            <a:custGeom>
              <a:rect b="b" l="l" r="r" t="t"/>
              <a:pathLst>
                <a:path extrusionOk="0" h="628" w="681">
                  <a:moveTo>
                    <a:pt x="331" y="1"/>
                  </a:moveTo>
                  <a:cubicBezTo>
                    <a:pt x="161" y="1"/>
                    <a:pt x="1" y="149"/>
                    <a:pt x="19" y="354"/>
                  </a:cubicBezTo>
                  <a:cubicBezTo>
                    <a:pt x="42" y="524"/>
                    <a:pt x="185" y="628"/>
                    <a:pt x="333" y="628"/>
                  </a:cubicBezTo>
                  <a:cubicBezTo>
                    <a:pt x="423" y="628"/>
                    <a:pt x="515" y="589"/>
                    <a:pt x="581" y="504"/>
                  </a:cubicBezTo>
                  <a:cubicBezTo>
                    <a:pt x="681" y="379"/>
                    <a:pt x="668" y="179"/>
                    <a:pt x="531" y="79"/>
                  </a:cubicBezTo>
                  <a:cubicBezTo>
                    <a:pt x="470" y="25"/>
                    <a:pt x="400" y="1"/>
                    <a:pt x="3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0" name="Google Shape;3930;p16"/>
            <p:cNvSpPr/>
            <p:nvPr/>
          </p:nvSpPr>
          <p:spPr>
            <a:xfrm>
              <a:off x="835775" y="2239325"/>
              <a:ext cx="18975" cy="15725"/>
            </a:xfrm>
            <a:custGeom>
              <a:rect b="b" l="l" r="r" t="t"/>
              <a:pathLst>
                <a:path extrusionOk="0" h="629" w="759">
                  <a:moveTo>
                    <a:pt x="388" y="1"/>
                  </a:moveTo>
                  <a:cubicBezTo>
                    <a:pt x="285" y="1"/>
                    <a:pt x="182" y="51"/>
                    <a:pt x="125" y="152"/>
                  </a:cubicBezTo>
                  <a:cubicBezTo>
                    <a:pt x="0" y="340"/>
                    <a:pt x="125" y="590"/>
                    <a:pt x="350" y="627"/>
                  </a:cubicBezTo>
                  <a:cubicBezTo>
                    <a:pt x="362" y="628"/>
                    <a:pt x="374" y="629"/>
                    <a:pt x="386" y="629"/>
                  </a:cubicBezTo>
                  <a:cubicBezTo>
                    <a:pt x="605" y="629"/>
                    <a:pt x="759" y="416"/>
                    <a:pt x="688" y="202"/>
                  </a:cubicBezTo>
                  <a:cubicBezTo>
                    <a:pt x="675" y="177"/>
                    <a:pt x="663" y="165"/>
                    <a:pt x="650" y="140"/>
                  </a:cubicBezTo>
                  <a:cubicBezTo>
                    <a:pt x="589" y="48"/>
                    <a:pt x="488" y="1"/>
                    <a:pt x="3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1" name="Google Shape;3931;p16"/>
            <p:cNvSpPr/>
            <p:nvPr/>
          </p:nvSpPr>
          <p:spPr>
            <a:xfrm>
              <a:off x="872325" y="2260375"/>
              <a:ext cx="17525" cy="15500"/>
            </a:xfrm>
            <a:custGeom>
              <a:rect b="b" l="l" r="r" t="t"/>
              <a:pathLst>
                <a:path extrusionOk="0" h="620" w="701">
                  <a:moveTo>
                    <a:pt x="354" y="1"/>
                  </a:moveTo>
                  <a:cubicBezTo>
                    <a:pt x="316" y="1"/>
                    <a:pt x="276" y="8"/>
                    <a:pt x="238" y="23"/>
                  </a:cubicBezTo>
                  <a:cubicBezTo>
                    <a:pt x="88" y="85"/>
                    <a:pt x="0" y="260"/>
                    <a:pt x="63" y="422"/>
                  </a:cubicBezTo>
                  <a:cubicBezTo>
                    <a:pt x="110" y="546"/>
                    <a:pt x="223" y="619"/>
                    <a:pt x="347" y="619"/>
                  </a:cubicBezTo>
                  <a:cubicBezTo>
                    <a:pt x="385" y="619"/>
                    <a:pt x="424" y="612"/>
                    <a:pt x="463" y="597"/>
                  </a:cubicBezTo>
                  <a:cubicBezTo>
                    <a:pt x="625" y="535"/>
                    <a:pt x="700" y="360"/>
                    <a:pt x="638" y="197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2" name="Google Shape;3932;p16"/>
            <p:cNvSpPr/>
            <p:nvPr/>
          </p:nvSpPr>
          <p:spPr>
            <a:xfrm>
              <a:off x="773975" y="2175550"/>
              <a:ext cx="18075" cy="15800"/>
            </a:xfrm>
            <a:custGeom>
              <a:rect b="b" l="l" r="r" t="t"/>
              <a:pathLst>
                <a:path extrusionOk="0" h="632" w="723">
                  <a:moveTo>
                    <a:pt x="349" y="0"/>
                  </a:moveTo>
                  <a:cubicBezTo>
                    <a:pt x="196" y="0"/>
                    <a:pt x="71" y="107"/>
                    <a:pt x="48" y="254"/>
                  </a:cubicBezTo>
                  <a:cubicBezTo>
                    <a:pt x="1" y="453"/>
                    <a:pt x="153" y="631"/>
                    <a:pt x="347" y="631"/>
                  </a:cubicBezTo>
                  <a:cubicBezTo>
                    <a:pt x="360" y="631"/>
                    <a:pt x="372" y="630"/>
                    <a:pt x="385" y="629"/>
                  </a:cubicBezTo>
                  <a:cubicBezTo>
                    <a:pt x="598" y="604"/>
                    <a:pt x="723" y="391"/>
                    <a:pt x="635" y="191"/>
                  </a:cubicBezTo>
                  <a:cubicBezTo>
                    <a:pt x="598" y="91"/>
                    <a:pt x="498" y="16"/>
                    <a:pt x="398" y="4"/>
                  </a:cubicBezTo>
                  <a:cubicBezTo>
                    <a:pt x="381" y="2"/>
                    <a:pt x="365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3" name="Google Shape;3933;p16"/>
            <p:cNvSpPr/>
            <p:nvPr/>
          </p:nvSpPr>
          <p:spPr>
            <a:xfrm>
              <a:off x="814525" y="2162775"/>
              <a:ext cx="17025" cy="15575"/>
            </a:xfrm>
            <a:custGeom>
              <a:rect b="b" l="l" r="r" t="t"/>
              <a:pathLst>
                <a:path extrusionOk="0" h="623" w="681">
                  <a:moveTo>
                    <a:pt x="345" y="1"/>
                  </a:moveTo>
                  <a:cubicBezTo>
                    <a:pt x="256" y="1"/>
                    <a:pt x="165" y="36"/>
                    <a:pt x="100" y="115"/>
                  </a:cubicBezTo>
                  <a:cubicBezTo>
                    <a:pt x="0" y="253"/>
                    <a:pt x="25" y="440"/>
                    <a:pt x="150" y="552"/>
                  </a:cubicBezTo>
                  <a:cubicBezTo>
                    <a:pt x="209" y="601"/>
                    <a:pt x="277" y="623"/>
                    <a:pt x="343" y="623"/>
                  </a:cubicBezTo>
                  <a:cubicBezTo>
                    <a:pt x="516" y="623"/>
                    <a:pt x="681" y="476"/>
                    <a:pt x="663" y="277"/>
                  </a:cubicBezTo>
                  <a:cubicBezTo>
                    <a:pt x="647" y="104"/>
                    <a:pt x="497" y="1"/>
                    <a:pt x="3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4" name="Google Shape;3934;p16"/>
            <p:cNvSpPr/>
            <p:nvPr/>
          </p:nvSpPr>
          <p:spPr>
            <a:xfrm>
              <a:off x="758925" y="2210850"/>
              <a:ext cx="19800" cy="15375"/>
            </a:xfrm>
            <a:custGeom>
              <a:rect b="b" l="l" r="r" t="t"/>
              <a:pathLst>
                <a:path extrusionOk="0" h="615" w="792">
                  <a:moveTo>
                    <a:pt x="340" y="1"/>
                  </a:moveTo>
                  <a:cubicBezTo>
                    <a:pt x="251" y="1"/>
                    <a:pt x="164" y="39"/>
                    <a:pt x="100" y="117"/>
                  </a:cubicBezTo>
                  <a:cubicBezTo>
                    <a:pt x="0" y="254"/>
                    <a:pt x="25" y="441"/>
                    <a:pt x="150" y="541"/>
                  </a:cubicBezTo>
                  <a:cubicBezTo>
                    <a:pt x="195" y="593"/>
                    <a:pt x="247" y="615"/>
                    <a:pt x="301" y="615"/>
                  </a:cubicBezTo>
                  <a:cubicBezTo>
                    <a:pt x="534" y="615"/>
                    <a:pt x="791" y="209"/>
                    <a:pt x="537" y="67"/>
                  </a:cubicBezTo>
                  <a:cubicBezTo>
                    <a:pt x="478" y="23"/>
                    <a:pt x="409" y="1"/>
                    <a:pt x="3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5" name="Google Shape;3935;p16"/>
            <p:cNvSpPr/>
            <p:nvPr/>
          </p:nvSpPr>
          <p:spPr>
            <a:xfrm>
              <a:off x="843575" y="2199450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54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2" y="539"/>
                    <a:pt x="228" y="618"/>
                    <a:pt x="354" y="618"/>
                  </a:cubicBezTo>
                  <a:cubicBezTo>
                    <a:pt x="390" y="618"/>
                    <a:pt x="427" y="611"/>
                    <a:pt x="463" y="598"/>
                  </a:cubicBezTo>
                  <a:cubicBezTo>
                    <a:pt x="625" y="535"/>
                    <a:pt x="700" y="348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6" name="Google Shape;3936;p16"/>
            <p:cNvSpPr/>
            <p:nvPr/>
          </p:nvSpPr>
          <p:spPr>
            <a:xfrm>
              <a:off x="940325" y="2271425"/>
              <a:ext cx="18550" cy="13875"/>
            </a:xfrm>
            <a:custGeom>
              <a:rect b="b" l="l" r="r" t="t"/>
              <a:pathLst>
                <a:path extrusionOk="0" h="555" w="742">
                  <a:moveTo>
                    <a:pt x="539" y="1"/>
                  </a:moveTo>
                  <a:cubicBezTo>
                    <a:pt x="312" y="1"/>
                    <a:pt x="0" y="316"/>
                    <a:pt x="242" y="493"/>
                  </a:cubicBezTo>
                  <a:cubicBezTo>
                    <a:pt x="294" y="535"/>
                    <a:pt x="359" y="554"/>
                    <a:pt x="425" y="554"/>
                  </a:cubicBezTo>
                  <a:cubicBezTo>
                    <a:pt x="517" y="554"/>
                    <a:pt x="609" y="516"/>
                    <a:pt x="667" y="443"/>
                  </a:cubicBezTo>
                  <a:cubicBezTo>
                    <a:pt x="717" y="380"/>
                    <a:pt x="742" y="293"/>
                    <a:pt x="742" y="218"/>
                  </a:cubicBezTo>
                  <a:cubicBezTo>
                    <a:pt x="729" y="180"/>
                    <a:pt x="729" y="155"/>
                    <a:pt x="717" y="130"/>
                  </a:cubicBezTo>
                  <a:cubicBezTo>
                    <a:pt x="685" y="38"/>
                    <a:pt x="617" y="1"/>
                    <a:pt x="5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7" name="Google Shape;3937;p16"/>
            <p:cNvSpPr/>
            <p:nvPr/>
          </p:nvSpPr>
          <p:spPr>
            <a:xfrm>
              <a:off x="915125" y="2201350"/>
              <a:ext cx="18050" cy="15850"/>
            </a:xfrm>
            <a:custGeom>
              <a:rect b="b" l="l" r="r" t="t"/>
              <a:pathLst>
                <a:path extrusionOk="0" h="634" w="722">
                  <a:moveTo>
                    <a:pt x="391" y="1"/>
                  </a:moveTo>
                  <a:cubicBezTo>
                    <a:pt x="298" y="1"/>
                    <a:pt x="208" y="43"/>
                    <a:pt x="150" y="122"/>
                  </a:cubicBezTo>
                  <a:cubicBezTo>
                    <a:pt x="0" y="297"/>
                    <a:pt x="88" y="559"/>
                    <a:pt x="300" y="621"/>
                  </a:cubicBezTo>
                  <a:cubicBezTo>
                    <a:pt x="330" y="630"/>
                    <a:pt x="359" y="634"/>
                    <a:pt x="388" y="634"/>
                  </a:cubicBezTo>
                  <a:cubicBezTo>
                    <a:pt x="574" y="634"/>
                    <a:pt x="722" y="467"/>
                    <a:pt x="700" y="272"/>
                  </a:cubicBezTo>
                  <a:cubicBezTo>
                    <a:pt x="688" y="247"/>
                    <a:pt x="688" y="222"/>
                    <a:pt x="675" y="197"/>
                  </a:cubicBezTo>
                  <a:cubicBezTo>
                    <a:pt x="663" y="147"/>
                    <a:pt x="625" y="97"/>
                    <a:pt x="588" y="72"/>
                  </a:cubicBezTo>
                  <a:cubicBezTo>
                    <a:pt x="529" y="24"/>
                    <a:pt x="459" y="1"/>
                    <a:pt x="3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8" name="Google Shape;3938;p16"/>
            <p:cNvSpPr/>
            <p:nvPr/>
          </p:nvSpPr>
          <p:spPr>
            <a:xfrm>
              <a:off x="909500" y="2239800"/>
              <a:ext cx="17200" cy="15450"/>
            </a:xfrm>
            <a:custGeom>
              <a:rect b="b" l="l" r="r" t="t"/>
              <a:pathLst>
                <a:path extrusionOk="0" h="618" w="688">
                  <a:moveTo>
                    <a:pt x="342" y="0"/>
                  </a:moveTo>
                  <a:cubicBezTo>
                    <a:pt x="307" y="0"/>
                    <a:pt x="271" y="7"/>
                    <a:pt x="238" y="21"/>
                  </a:cubicBezTo>
                  <a:cubicBezTo>
                    <a:pt x="75" y="83"/>
                    <a:pt x="0" y="271"/>
                    <a:pt x="63" y="421"/>
                  </a:cubicBezTo>
                  <a:cubicBezTo>
                    <a:pt x="101" y="545"/>
                    <a:pt x="219" y="618"/>
                    <a:pt x="339" y="618"/>
                  </a:cubicBezTo>
                  <a:cubicBezTo>
                    <a:pt x="377" y="618"/>
                    <a:pt x="415" y="610"/>
                    <a:pt x="450" y="596"/>
                  </a:cubicBezTo>
                  <a:cubicBezTo>
                    <a:pt x="613" y="533"/>
                    <a:pt x="688" y="358"/>
                    <a:pt x="625" y="196"/>
                  </a:cubicBezTo>
                  <a:cubicBezTo>
                    <a:pt x="586" y="79"/>
                    <a:pt x="465" y="0"/>
                    <a:pt x="3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9" name="Google Shape;3939;p16"/>
            <p:cNvSpPr/>
            <p:nvPr/>
          </p:nvSpPr>
          <p:spPr>
            <a:xfrm>
              <a:off x="889500" y="2127125"/>
              <a:ext cx="17100" cy="15100"/>
            </a:xfrm>
            <a:custGeom>
              <a:rect b="b" l="l" r="r" t="t"/>
              <a:pathLst>
                <a:path extrusionOk="0" h="604" w="684">
                  <a:moveTo>
                    <a:pt x="327" y="0"/>
                  </a:moveTo>
                  <a:cubicBezTo>
                    <a:pt x="173" y="0"/>
                    <a:pt x="47" y="107"/>
                    <a:pt x="13" y="254"/>
                  </a:cubicBezTo>
                  <a:cubicBezTo>
                    <a:pt x="1" y="341"/>
                    <a:pt x="26" y="416"/>
                    <a:pt x="76" y="491"/>
                  </a:cubicBezTo>
                  <a:cubicBezTo>
                    <a:pt x="139" y="570"/>
                    <a:pt x="222" y="604"/>
                    <a:pt x="304" y="604"/>
                  </a:cubicBezTo>
                  <a:cubicBezTo>
                    <a:pt x="496" y="604"/>
                    <a:pt x="683" y="419"/>
                    <a:pt x="613" y="191"/>
                  </a:cubicBezTo>
                  <a:cubicBezTo>
                    <a:pt x="601" y="166"/>
                    <a:pt x="588" y="141"/>
                    <a:pt x="576" y="129"/>
                  </a:cubicBezTo>
                  <a:cubicBezTo>
                    <a:pt x="526" y="54"/>
                    <a:pt x="451" y="16"/>
                    <a:pt x="376" y="4"/>
                  </a:cubicBezTo>
                  <a:cubicBezTo>
                    <a:pt x="359" y="2"/>
                    <a:pt x="343" y="0"/>
                    <a:pt x="3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0" name="Google Shape;3940;p16"/>
            <p:cNvSpPr/>
            <p:nvPr/>
          </p:nvSpPr>
          <p:spPr>
            <a:xfrm>
              <a:off x="874825" y="2176375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75" y="83"/>
                    <a:pt x="0" y="271"/>
                    <a:pt x="63" y="421"/>
                  </a:cubicBezTo>
                  <a:cubicBezTo>
                    <a:pt x="110" y="545"/>
                    <a:pt x="223" y="618"/>
                    <a:pt x="346" y="618"/>
                  </a:cubicBezTo>
                  <a:cubicBezTo>
                    <a:pt x="385" y="618"/>
                    <a:pt x="424" y="611"/>
                    <a:pt x="463" y="596"/>
                  </a:cubicBezTo>
                  <a:cubicBezTo>
                    <a:pt x="613" y="533"/>
                    <a:pt x="700" y="358"/>
                    <a:pt x="638" y="196"/>
                  </a:cubicBezTo>
                  <a:cubicBezTo>
                    <a:pt x="589" y="79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1" name="Google Shape;3941;p16"/>
            <p:cNvSpPr/>
            <p:nvPr/>
          </p:nvSpPr>
          <p:spPr>
            <a:xfrm>
              <a:off x="745175" y="2342125"/>
              <a:ext cx="18950" cy="15725"/>
            </a:xfrm>
            <a:custGeom>
              <a:rect b="b" l="l" r="r" t="t"/>
              <a:pathLst>
                <a:path extrusionOk="0" h="629" w="758">
                  <a:moveTo>
                    <a:pt x="380" y="0"/>
                  </a:moveTo>
                  <a:cubicBezTo>
                    <a:pt x="278" y="0"/>
                    <a:pt x="176" y="50"/>
                    <a:pt x="113" y="152"/>
                  </a:cubicBezTo>
                  <a:cubicBezTo>
                    <a:pt x="0" y="339"/>
                    <a:pt x="125" y="589"/>
                    <a:pt x="350" y="627"/>
                  </a:cubicBezTo>
                  <a:cubicBezTo>
                    <a:pt x="362" y="628"/>
                    <a:pt x="373" y="628"/>
                    <a:pt x="384" y="628"/>
                  </a:cubicBezTo>
                  <a:cubicBezTo>
                    <a:pt x="594" y="628"/>
                    <a:pt x="758" y="415"/>
                    <a:pt x="675" y="202"/>
                  </a:cubicBezTo>
                  <a:cubicBezTo>
                    <a:pt x="675" y="177"/>
                    <a:pt x="663" y="152"/>
                    <a:pt x="638" y="139"/>
                  </a:cubicBezTo>
                  <a:cubicBezTo>
                    <a:pt x="576" y="47"/>
                    <a:pt x="478" y="0"/>
                    <a:pt x="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2" name="Google Shape;3942;p16"/>
            <p:cNvSpPr/>
            <p:nvPr/>
          </p:nvSpPr>
          <p:spPr>
            <a:xfrm>
              <a:off x="750725" y="2302175"/>
              <a:ext cx="18525" cy="13850"/>
            </a:xfrm>
            <a:custGeom>
              <a:rect b="b" l="l" r="r" t="t"/>
              <a:pathLst>
                <a:path extrusionOk="0" h="554" w="741">
                  <a:moveTo>
                    <a:pt x="532" y="0"/>
                  </a:moveTo>
                  <a:cubicBezTo>
                    <a:pt x="306" y="0"/>
                    <a:pt x="1" y="312"/>
                    <a:pt x="241" y="487"/>
                  </a:cubicBezTo>
                  <a:cubicBezTo>
                    <a:pt x="295" y="531"/>
                    <a:pt x="363" y="553"/>
                    <a:pt x="431" y="553"/>
                  </a:cubicBezTo>
                  <a:cubicBezTo>
                    <a:pt x="520" y="553"/>
                    <a:pt x="609" y="515"/>
                    <a:pt x="665" y="437"/>
                  </a:cubicBezTo>
                  <a:cubicBezTo>
                    <a:pt x="715" y="375"/>
                    <a:pt x="740" y="300"/>
                    <a:pt x="740" y="213"/>
                  </a:cubicBezTo>
                  <a:cubicBezTo>
                    <a:pt x="728" y="188"/>
                    <a:pt x="728" y="163"/>
                    <a:pt x="715" y="138"/>
                  </a:cubicBezTo>
                  <a:cubicBezTo>
                    <a:pt x="683" y="40"/>
                    <a:pt x="612" y="0"/>
                    <a:pt x="5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3" name="Google Shape;3943;p16"/>
            <p:cNvSpPr/>
            <p:nvPr/>
          </p:nvSpPr>
          <p:spPr>
            <a:xfrm>
              <a:off x="717350" y="2278075"/>
              <a:ext cx="18675" cy="15725"/>
            </a:xfrm>
            <a:custGeom>
              <a:rect b="b" l="l" r="r" t="t"/>
              <a:pathLst>
                <a:path extrusionOk="0" h="629" w="747">
                  <a:moveTo>
                    <a:pt x="376" y="0"/>
                  </a:moveTo>
                  <a:cubicBezTo>
                    <a:pt x="273" y="0"/>
                    <a:pt x="171" y="50"/>
                    <a:pt x="113" y="152"/>
                  </a:cubicBezTo>
                  <a:cubicBezTo>
                    <a:pt x="1" y="339"/>
                    <a:pt x="113" y="602"/>
                    <a:pt x="338" y="627"/>
                  </a:cubicBezTo>
                  <a:cubicBezTo>
                    <a:pt x="351" y="628"/>
                    <a:pt x="363" y="629"/>
                    <a:pt x="374" y="629"/>
                  </a:cubicBezTo>
                  <a:cubicBezTo>
                    <a:pt x="593" y="629"/>
                    <a:pt x="747" y="416"/>
                    <a:pt x="676" y="214"/>
                  </a:cubicBezTo>
                  <a:cubicBezTo>
                    <a:pt x="663" y="189"/>
                    <a:pt x="651" y="164"/>
                    <a:pt x="638" y="139"/>
                  </a:cubicBezTo>
                  <a:cubicBezTo>
                    <a:pt x="577" y="47"/>
                    <a:pt x="476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4" name="Google Shape;3944;p16"/>
            <p:cNvSpPr/>
            <p:nvPr/>
          </p:nvSpPr>
          <p:spPr>
            <a:xfrm>
              <a:off x="691875" y="2208000"/>
              <a:ext cx="18775" cy="13775"/>
            </a:xfrm>
            <a:custGeom>
              <a:rect b="b" l="l" r="r" t="t"/>
              <a:pathLst>
                <a:path extrusionOk="0" h="551" w="751">
                  <a:moveTo>
                    <a:pt x="542" y="1"/>
                  </a:moveTo>
                  <a:cubicBezTo>
                    <a:pt x="315" y="1"/>
                    <a:pt x="0" y="316"/>
                    <a:pt x="233" y="493"/>
                  </a:cubicBezTo>
                  <a:cubicBezTo>
                    <a:pt x="289" y="532"/>
                    <a:pt x="352" y="550"/>
                    <a:pt x="414" y="550"/>
                  </a:cubicBezTo>
                  <a:cubicBezTo>
                    <a:pt x="586" y="550"/>
                    <a:pt x="751" y="411"/>
                    <a:pt x="733" y="218"/>
                  </a:cubicBezTo>
                  <a:cubicBezTo>
                    <a:pt x="733" y="181"/>
                    <a:pt x="720" y="156"/>
                    <a:pt x="720" y="131"/>
                  </a:cubicBezTo>
                  <a:cubicBezTo>
                    <a:pt x="688" y="38"/>
                    <a:pt x="620" y="1"/>
                    <a:pt x="5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5" name="Google Shape;3945;p16"/>
            <p:cNvSpPr/>
            <p:nvPr/>
          </p:nvSpPr>
          <p:spPr>
            <a:xfrm>
              <a:off x="722175" y="2236525"/>
              <a:ext cx="18475" cy="15475"/>
            </a:xfrm>
            <a:custGeom>
              <a:rect b="b" l="l" r="r" t="t"/>
              <a:pathLst>
                <a:path extrusionOk="0" h="619" w="739">
                  <a:moveTo>
                    <a:pt x="345" y="0"/>
                  </a:moveTo>
                  <a:cubicBezTo>
                    <a:pt x="71" y="0"/>
                    <a:pt x="0" y="614"/>
                    <a:pt x="324" y="614"/>
                  </a:cubicBezTo>
                  <a:cubicBezTo>
                    <a:pt x="327" y="614"/>
                    <a:pt x="330" y="614"/>
                    <a:pt x="333" y="614"/>
                  </a:cubicBezTo>
                  <a:cubicBezTo>
                    <a:pt x="350" y="617"/>
                    <a:pt x="366" y="618"/>
                    <a:pt x="382" y="618"/>
                  </a:cubicBezTo>
                  <a:cubicBezTo>
                    <a:pt x="584" y="618"/>
                    <a:pt x="739" y="410"/>
                    <a:pt x="658" y="202"/>
                  </a:cubicBezTo>
                  <a:cubicBezTo>
                    <a:pt x="658" y="177"/>
                    <a:pt x="645" y="152"/>
                    <a:pt x="620" y="127"/>
                  </a:cubicBezTo>
                  <a:cubicBezTo>
                    <a:pt x="583" y="64"/>
                    <a:pt x="508" y="27"/>
                    <a:pt x="420" y="14"/>
                  </a:cubicBezTo>
                  <a:cubicBezTo>
                    <a:pt x="394" y="5"/>
                    <a:pt x="369" y="0"/>
                    <a:pt x="3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6" name="Google Shape;3946;p16"/>
            <p:cNvSpPr/>
            <p:nvPr/>
          </p:nvSpPr>
          <p:spPr>
            <a:xfrm>
              <a:off x="877625" y="2219200"/>
              <a:ext cx="16775" cy="15300"/>
            </a:xfrm>
            <a:custGeom>
              <a:rect b="b" l="l" r="r" t="t"/>
              <a:pathLst>
                <a:path extrusionOk="0" h="612" w="671">
                  <a:moveTo>
                    <a:pt x="324" y="1"/>
                  </a:moveTo>
                  <a:cubicBezTo>
                    <a:pt x="183" y="1"/>
                    <a:pt x="44" y="96"/>
                    <a:pt x="13" y="257"/>
                  </a:cubicBezTo>
                  <a:cubicBezTo>
                    <a:pt x="1" y="345"/>
                    <a:pt x="13" y="420"/>
                    <a:pt x="63" y="495"/>
                  </a:cubicBezTo>
                  <a:cubicBezTo>
                    <a:pt x="113" y="557"/>
                    <a:pt x="188" y="595"/>
                    <a:pt x="263" y="607"/>
                  </a:cubicBezTo>
                  <a:cubicBezTo>
                    <a:pt x="281" y="610"/>
                    <a:pt x="298" y="611"/>
                    <a:pt x="315" y="611"/>
                  </a:cubicBezTo>
                  <a:cubicBezTo>
                    <a:pt x="525" y="611"/>
                    <a:pt x="670" y="403"/>
                    <a:pt x="601" y="195"/>
                  </a:cubicBezTo>
                  <a:cubicBezTo>
                    <a:pt x="588" y="170"/>
                    <a:pt x="576" y="145"/>
                    <a:pt x="563" y="120"/>
                  </a:cubicBezTo>
                  <a:cubicBezTo>
                    <a:pt x="501" y="38"/>
                    <a:pt x="412" y="1"/>
                    <a:pt x="3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7" name="Google Shape;3947;p16"/>
            <p:cNvSpPr/>
            <p:nvPr/>
          </p:nvSpPr>
          <p:spPr>
            <a:xfrm>
              <a:off x="804525" y="2203825"/>
              <a:ext cx="18950" cy="15675"/>
            </a:xfrm>
            <a:custGeom>
              <a:rect b="b" l="l" r="r" t="t"/>
              <a:pathLst>
                <a:path extrusionOk="0" h="627" w="758">
                  <a:moveTo>
                    <a:pt x="393" y="1"/>
                  </a:moveTo>
                  <a:cubicBezTo>
                    <a:pt x="288" y="1"/>
                    <a:pt x="184" y="51"/>
                    <a:pt x="126" y="148"/>
                  </a:cubicBezTo>
                  <a:cubicBezTo>
                    <a:pt x="1" y="348"/>
                    <a:pt x="126" y="597"/>
                    <a:pt x="350" y="622"/>
                  </a:cubicBezTo>
                  <a:cubicBezTo>
                    <a:pt x="368" y="625"/>
                    <a:pt x="385" y="627"/>
                    <a:pt x="402" y="627"/>
                  </a:cubicBezTo>
                  <a:cubicBezTo>
                    <a:pt x="612" y="627"/>
                    <a:pt x="757" y="418"/>
                    <a:pt x="688" y="210"/>
                  </a:cubicBezTo>
                  <a:cubicBezTo>
                    <a:pt x="675" y="185"/>
                    <a:pt x="663" y="160"/>
                    <a:pt x="650" y="135"/>
                  </a:cubicBezTo>
                  <a:cubicBezTo>
                    <a:pt x="590" y="44"/>
                    <a:pt x="492" y="1"/>
                    <a:pt x="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8" name="Google Shape;3948;p16"/>
            <p:cNvSpPr/>
            <p:nvPr/>
          </p:nvSpPr>
          <p:spPr>
            <a:xfrm>
              <a:off x="825200" y="2278150"/>
              <a:ext cx="17775" cy="15650"/>
            </a:xfrm>
            <a:custGeom>
              <a:rect b="b" l="l" r="r" t="t"/>
              <a:pathLst>
                <a:path extrusionOk="0" h="626" w="711">
                  <a:moveTo>
                    <a:pt x="338" y="0"/>
                  </a:moveTo>
                  <a:cubicBezTo>
                    <a:pt x="201" y="0"/>
                    <a:pt x="66" y="91"/>
                    <a:pt x="36" y="249"/>
                  </a:cubicBezTo>
                  <a:cubicBezTo>
                    <a:pt x="1" y="448"/>
                    <a:pt x="142" y="626"/>
                    <a:pt x="335" y="626"/>
                  </a:cubicBezTo>
                  <a:cubicBezTo>
                    <a:pt x="348" y="626"/>
                    <a:pt x="360" y="625"/>
                    <a:pt x="373" y="624"/>
                  </a:cubicBezTo>
                  <a:cubicBezTo>
                    <a:pt x="586" y="611"/>
                    <a:pt x="711" y="386"/>
                    <a:pt x="623" y="186"/>
                  </a:cubicBezTo>
                  <a:cubicBezTo>
                    <a:pt x="623" y="161"/>
                    <a:pt x="611" y="136"/>
                    <a:pt x="586" y="124"/>
                  </a:cubicBezTo>
                  <a:cubicBezTo>
                    <a:pt x="521" y="39"/>
                    <a:pt x="429" y="0"/>
                    <a:pt x="3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9" name="Google Shape;3949;p16"/>
            <p:cNvSpPr/>
            <p:nvPr/>
          </p:nvSpPr>
          <p:spPr>
            <a:xfrm>
              <a:off x="758950" y="2259350"/>
              <a:ext cx="17750" cy="14175"/>
            </a:xfrm>
            <a:custGeom>
              <a:rect b="b" l="l" r="r" t="t"/>
              <a:pathLst>
                <a:path extrusionOk="0" h="567" w="710">
                  <a:moveTo>
                    <a:pt x="400" y="1"/>
                  </a:moveTo>
                  <a:cubicBezTo>
                    <a:pt x="192" y="1"/>
                    <a:pt x="0" y="219"/>
                    <a:pt x="112" y="451"/>
                  </a:cubicBezTo>
                  <a:cubicBezTo>
                    <a:pt x="180" y="531"/>
                    <a:pt x="266" y="566"/>
                    <a:pt x="349" y="566"/>
                  </a:cubicBezTo>
                  <a:cubicBezTo>
                    <a:pt x="536" y="566"/>
                    <a:pt x="710" y="389"/>
                    <a:pt x="649" y="164"/>
                  </a:cubicBezTo>
                  <a:cubicBezTo>
                    <a:pt x="636" y="139"/>
                    <a:pt x="624" y="114"/>
                    <a:pt x="611" y="89"/>
                  </a:cubicBezTo>
                  <a:cubicBezTo>
                    <a:pt x="547" y="27"/>
                    <a:pt x="473" y="1"/>
                    <a:pt x="4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0" name="Google Shape;3950;p16"/>
            <p:cNvSpPr/>
            <p:nvPr/>
          </p:nvSpPr>
          <p:spPr>
            <a:xfrm>
              <a:off x="727800" y="2187350"/>
              <a:ext cx="19675" cy="15800"/>
            </a:xfrm>
            <a:custGeom>
              <a:rect b="b" l="l" r="r" t="t"/>
              <a:pathLst>
                <a:path extrusionOk="0" h="632" w="787">
                  <a:moveTo>
                    <a:pt x="409" y="1"/>
                  </a:moveTo>
                  <a:cubicBezTo>
                    <a:pt x="198" y="1"/>
                    <a:pt x="1" y="223"/>
                    <a:pt x="133" y="469"/>
                  </a:cubicBezTo>
                  <a:cubicBezTo>
                    <a:pt x="192" y="583"/>
                    <a:pt x="291" y="632"/>
                    <a:pt x="391" y="632"/>
                  </a:cubicBezTo>
                  <a:cubicBezTo>
                    <a:pt x="587" y="632"/>
                    <a:pt x="786" y="447"/>
                    <a:pt x="695" y="207"/>
                  </a:cubicBezTo>
                  <a:cubicBezTo>
                    <a:pt x="683" y="182"/>
                    <a:pt x="670" y="157"/>
                    <a:pt x="658" y="132"/>
                  </a:cubicBezTo>
                  <a:cubicBezTo>
                    <a:pt x="588" y="40"/>
                    <a:pt x="497" y="1"/>
                    <a:pt x="4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1" name="Google Shape;3951;p16"/>
            <p:cNvSpPr/>
            <p:nvPr/>
          </p:nvSpPr>
          <p:spPr>
            <a:xfrm>
              <a:off x="783900" y="2327075"/>
              <a:ext cx="16900" cy="15525"/>
            </a:xfrm>
            <a:custGeom>
              <a:rect b="b" l="l" r="r" t="t"/>
              <a:pathLst>
                <a:path extrusionOk="0" h="621" w="676">
                  <a:moveTo>
                    <a:pt x="320" y="0"/>
                  </a:moveTo>
                  <a:cubicBezTo>
                    <a:pt x="179" y="0"/>
                    <a:pt x="39" y="91"/>
                    <a:pt x="13" y="266"/>
                  </a:cubicBezTo>
                  <a:cubicBezTo>
                    <a:pt x="1" y="341"/>
                    <a:pt x="13" y="429"/>
                    <a:pt x="63" y="491"/>
                  </a:cubicBezTo>
                  <a:cubicBezTo>
                    <a:pt x="129" y="582"/>
                    <a:pt x="221" y="621"/>
                    <a:pt x="311" y="621"/>
                  </a:cubicBezTo>
                  <a:cubicBezTo>
                    <a:pt x="496" y="621"/>
                    <a:pt x="676" y="459"/>
                    <a:pt x="626" y="241"/>
                  </a:cubicBezTo>
                  <a:cubicBezTo>
                    <a:pt x="583" y="79"/>
                    <a:pt x="452" y="0"/>
                    <a:pt x="3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2" name="Google Shape;3952;p16"/>
            <p:cNvSpPr/>
            <p:nvPr/>
          </p:nvSpPr>
          <p:spPr>
            <a:xfrm>
              <a:off x="847950" y="2143175"/>
              <a:ext cx="17100" cy="15350"/>
            </a:xfrm>
            <a:custGeom>
              <a:rect b="b" l="l" r="r" t="t"/>
              <a:pathLst>
                <a:path extrusionOk="0" h="614" w="684">
                  <a:moveTo>
                    <a:pt x="316" y="1"/>
                  </a:moveTo>
                  <a:cubicBezTo>
                    <a:pt x="178" y="1"/>
                    <a:pt x="43" y="91"/>
                    <a:pt x="13" y="249"/>
                  </a:cubicBezTo>
                  <a:cubicBezTo>
                    <a:pt x="1" y="337"/>
                    <a:pt x="26" y="412"/>
                    <a:pt x="76" y="487"/>
                  </a:cubicBezTo>
                  <a:cubicBezTo>
                    <a:pt x="113" y="549"/>
                    <a:pt x="188" y="599"/>
                    <a:pt x="276" y="612"/>
                  </a:cubicBezTo>
                  <a:cubicBezTo>
                    <a:pt x="287" y="613"/>
                    <a:pt x="299" y="614"/>
                    <a:pt x="310" y="614"/>
                  </a:cubicBezTo>
                  <a:cubicBezTo>
                    <a:pt x="519" y="614"/>
                    <a:pt x="683" y="400"/>
                    <a:pt x="600" y="187"/>
                  </a:cubicBezTo>
                  <a:cubicBezTo>
                    <a:pt x="600" y="162"/>
                    <a:pt x="588" y="137"/>
                    <a:pt x="563" y="124"/>
                  </a:cubicBezTo>
                  <a:cubicBezTo>
                    <a:pt x="498" y="40"/>
                    <a:pt x="406" y="1"/>
                    <a:pt x="3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3" name="Google Shape;3953;p16"/>
            <p:cNvSpPr/>
            <p:nvPr/>
          </p:nvSpPr>
          <p:spPr>
            <a:xfrm>
              <a:off x="917925" y="2159575"/>
              <a:ext cx="15350" cy="14325"/>
            </a:xfrm>
            <a:custGeom>
              <a:rect b="b" l="l" r="r" t="t"/>
              <a:pathLst>
                <a:path extrusionOk="0" h="573" w="614">
                  <a:moveTo>
                    <a:pt x="302" y="0"/>
                  </a:moveTo>
                  <a:cubicBezTo>
                    <a:pt x="180" y="0"/>
                    <a:pt x="58" y="69"/>
                    <a:pt x="13" y="218"/>
                  </a:cubicBezTo>
                  <a:cubicBezTo>
                    <a:pt x="1" y="293"/>
                    <a:pt x="13" y="381"/>
                    <a:pt x="63" y="443"/>
                  </a:cubicBezTo>
                  <a:cubicBezTo>
                    <a:pt x="113" y="505"/>
                    <a:pt x="188" y="555"/>
                    <a:pt x="263" y="568"/>
                  </a:cubicBezTo>
                  <a:cubicBezTo>
                    <a:pt x="281" y="571"/>
                    <a:pt x="299" y="573"/>
                    <a:pt x="316" y="573"/>
                  </a:cubicBezTo>
                  <a:cubicBezTo>
                    <a:pt x="435" y="573"/>
                    <a:pt x="546" y="500"/>
                    <a:pt x="601" y="381"/>
                  </a:cubicBezTo>
                  <a:cubicBezTo>
                    <a:pt x="601" y="356"/>
                    <a:pt x="613" y="331"/>
                    <a:pt x="613" y="306"/>
                  </a:cubicBezTo>
                  <a:cubicBezTo>
                    <a:pt x="613" y="110"/>
                    <a:pt x="457" y="0"/>
                    <a:pt x="3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4" name="Google Shape;3954;p16"/>
            <p:cNvSpPr/>
            <p:nvPr/>
          </p:nvSpPr>
          <p:spPr>
            <a:xfrm>
              <a:off x="948550" y="2235000"/>
              <a:ext cx="19075" cy="15325"/>
            </a:xfrm>
            <a:custGeom>
              <a:rect b="b" l="l" r="r" t="t"/>
              <a:pathLst>
                <a:path extrusionOk="0" h="613" w="763">
                  <a:moveTo>
                    <a:pt x="388" y="0"/>
                  </a:moveTo>
                  <a:cubicBezTo>
                    <a:pt x="51" y="25"/>
                    <a:pt x="1" y="513"/>
                    <a:pt x="325" y="613"/>
                  </a:cubicBezTo>
                  <a:lnTo>
                    <a:pt x="325" y="600"/>
                  </a:lnTo>
                  <a:cubicBezTo>
                    <a:pt x="675" y="600"/>
                    <a:pt x="763" y="113"/>
                    <a:pt x="4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5" name="Google Shape;3955;p16"/>
            <p:cNvSpPr/>
            <p:nvPr/>
          </p:nvSpPr>
          <p:spPr>
            <a:xfrm>
              <a:off x="902950" y="2280050"/>
              <a:ext cx="17500" cy="15200"/>
            </a:xfrm>
            <a:custGeom>
              <a:rect b="b" l="l" r="r" t="t"/>
              <a:pathLst>
                <a:path extrusionOk="0" h="608" w="700">
                  <a:moveTo>
                    <a:pt x="354" y="1"/>
                  </a:moveTo>
                  <a:cubicBezTo>
                    <a:pt x="315" y="1"/>
                    <a:pt x="276" y="8"/>
                    <a:pt x="237" y="23"/>
                  </a:cubicBezTo>
                  <a:cubicBezTo>
                    <a:pt x="87" y="85"/>
                    <a:pt x="0" y="260"/>
                    <a:pt x="63" y="410"/>
                  </a:cubicBezTo>
                  <a:cubicBezTo>
                    <a:pt x="110" y="534"/>
                    <a:pt x="223" y="607"/>
                    <a:pt x="346" y="607"/>
                  </a:cubicBezTo>
                  <a:cubicBezTo>
                    <a:pt x="385" y="607"/>
                    <a:pt x="424" y="600"/>
                    <a:pt x="462" y="585"/>
                  </a:cubicBezTo>
                  <a:cubicBezTo>
                    <a:pt x="625" y="535"/>
                    <a:pt x="700" y="348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6" name="Google Shape;3956;p16"/>
            <p:cNvSpPr/>
            <p:nvPr/>
          </p:nvSpPr>
          <p:spPr>
            <a:xfrm>
              <a:off x="775725" y="2373725"/>
              <a:ext cx="19100" cy="14325"/>
            </a:xfrm>
            <a:custGeom>
              <a:rect b="b" l="l" r="r" t="t"/>
              <a:pathLst>
                <a:path extrusionOk="0" h="573" w="764">
                  <a:moveTo>
                    <a:pt x="368" y="1"/>
                  </a:moveTo>
                  <a:cubicBezTo>
                    <a:pt x="176" y="1"/>
                    <a:pt x="0" y="186"/>
                    <a:pt x="65" y="400"/>
                  </a:cubicBezTo>
                  <a:cubicBezTo>
                    <a:pt x="91" y="523"/>
                    <a:pt x="187" y="572"/>
                    <a:pt x="296" y="572"/>
                  </a:cubicBezTo>
                  <a:cubicBezTo>
                    <a:pt x="506" y="572"/>
                    <a:pt x="764" y="385"/>
                    <a:pt x="640" y="187"/>
                  </a:cubicBezTo>
                  <a:cubicBezTo>
                    <a:pt x="628" y="137"/>
                    <a:pt x="603" y="100"/>
                    <a:pt x="565" y="62"/>
                  </a:cubicBezTo>
                  <a:lnTo>
                    <a:pt x="565" y="75"/>
                  </a:lnTo>
                  <a:cubicBezTo>
                    <a:pt x="504" y="23"/>
                    <a:pt x="435" y="1"/>
                    <a:pt x="3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7" name="Google Shape;3957;p16"/>
            <p:cNvSpPr/>
            <p:nvPr/>
          </p:nvSpPr>
          <p:spPr>
            <a:xfrm>
              <a:off x="894500" y="2316925"/>
              <a:ext cx="18975" cy="15625"/>
            </a:xfrm>
            <a:custGeom>
              <a:rect b="b" l="l" r="r" t="t"/>
              <a:pathLst>
                <a:path extrusionOk="0" h="625" w="759">
                  <a:moveTo>
                    <a:pt x="392" y="1"/>
                  </a:moveTo>
                  <a:cubicBezTo>
                    <a:pt x="353" y="1"/>
                    <a:pt x="314" y="8"/>
                    <a:pt x="276" y="22"/>
                  </a:cubicBezTo>
                  <a:cubicBezTo>
                    <a:pt x="13" y="122"/>
                    <a:pt x="1" y="485"/>
                    <a:pt x="263" y="597"/>
                  </a:cubicBezTo>
                  <a:cubicBezTo>
                    <a:pt x="305" y="616"/>
                    <a:pt x="348" y="625"/>
                    <a:pt x="389" y="625"/>
                  </a:cubicBezTo>
                  <a:cubicBezTo>
                    <a:pt x="591" y="625"/>
                    <a:pt x="759" y="415"/>
                    <a:pt x="675" y="197"/>
                  </a:cubicBezTo>
                  <a:cubicBezTo>
                    <a:pt x="628" y="74"/>
                    <a:pt x="515" y="1"/>
                    <a:pt x="3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8" name="Google Shape;3958;p16"/>
            <p:cNvSpPr/>
            <p:nvPr/>
          </p:nvSpPr>
          <p:spPr>
            <a:xfrm>
              <a:off x="739225" y="2154050"/>
              <a:ext cx="18125" cy="14525"/>
            </a:xfrm>
            <a:custGeom>
              <a:rect b="b" l="l" r="r" t="t"/>
              <a:pathLst>
                <a:path extrusionOk="0" h="581" w="725">
                  <a:moveTo>
                    <a:pt x="312" y="0"/>
                  </a:moveTo>
                  <a:cubicBezTo>
                    <a:pt x="167" y="0"/>
                    <a:pt x="30" y="104"/>
                    <a:pt x="13" y="264"/>
                  </a:cubicBezTo>
                  <a:cubicBezTo>
                    <a:pt x="1" y="314"/>
                    <a:pt x="13" y="364"/>
                    <a:pt x="26" y="414"/>
                  </a:cubicBezTo>
                  <a:cubicBezTo>
                    <a:pt x="51" y="532"/>
                    <a:pt x="147" y="581"/>
                    <a:pt x="254" y="581"/>
                  </a:cubicBezTo>
                  <a:cubicBezTo>
                    <a:pt x="466" y="581"/>
                    <a:pt x="725" y="396"/>
                    <a:pt x="601" y="189"/>
                  </a:cubicBezTo>
                  <a:cubicBezTo>
                    <a:pt x="588" y="139"/>
                    <a:pt x="551" y="102"/>
                    <a:pt x="513" y="77"/>
                  </a:cubicBezTo>
                  <a:cubicBezTo>
                    <a:pt x="452" y="24"/>
                    <a:pt x="381" y="0"/>
                    <a:pt x="3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9" name="Google Shape;3959;p16"/>
            <p:cNvSpPr/>
            <p:nvPr/>
          </p:nvSpPr>
          <p:spPr>
            <a:xfrm>
              <a:off x="858300" y="2108375"/>
              <a:ext cx="18700" cy="13650"/>
            </a:xfrm>
            <a:custGeom>
              <a:rect b="b" l="l" r="r" t="t"/>
              <a:pathLst>
                <a:path extrusionOk="0" h="546" w="748">
                  <a:moveTo>
                    <a:pt x="361" y="1"/>
                  </a:moveTo>
                  <a:cubicBezTo>
                    <a:pt x="181" y="1"/>
                    <a:pt x="1" y="154"/>
                    <a:pt x="49" y="379"/>
                  </a:cubicBezTo>
                  <a:cubicBezTo>
                    <a:pt x="74" y="497"/>
                    <a:pt x="170" y="546"/>
                    <a:pt x="278" y="546"/>
                  </a:cubicBezTo>
                  <a:cubicBezTo>
                    <a:pt x="489" y="546"/>
                    <a:pt x="748" y="361"/>
                    <a:pt x="624" y="154"/>
                  </a:cubicBezTo>
                  <a:cubicBezTo>
                    <a:pt x="562" y="47"/>
                    <a:pt x="461" y="1"/>
                    <a:pt x="3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0" name="Google Shape;3960;p16"/>
            <p:cNvSpPr/>
            <p:nvPr/>
          </p:nvSpPr>
          <p:spPr>
            <a:xfrm>
              <a:off x="777350" y="2134150"/>
              <a:ext cx="16575" cy="14725"/>
            </a:xfrm>
            <a:custGeom>
              <a:rect b="b" l="l" r="r" t="t"/>
              <a:pathLst>
                <a:path extrusionOk="0" h="589" w="663">
                  <a:moveTo>
                    <a:pt x="389" y="1"/>
                  </a:moveTo>
                  <a:cubicBezTo>
                    <a:pt x="185" y="1"/>
                    <a:pt x="0" y="208"/>
                    <a:pt x="100" y="435"/>
                  </a:cubicBezTo>
                  <a:cubicBezTo>
                    <a:pt x="138" y="510"/>
                    <a:pt x="213" y="573"/>
                    <a:pt x="313" y="585"/>
                  </a:cubicBezTo>
                  <a:cubicBezTo>
                    <a:pt x="328" y="588"/>
                    <a:pt x="343" y="589"/>
                    <a:pt x="358" y="589"/>
                  </a:cubicBezTo>
                  <a:cubicBezTo>
                    <a:pt x="502" y="589"/>
                    <a:pt x="629" y="481"/>
                    <a:pt x="663" y="323"/>
                  </a:cubicBezTo>
                  <a:cubicBezTo>
                    <a:pt x="663" y="285"/>
                    <a:pt x="663" y="260"/>
                    <a:pt x="663" y="223"/>
                  </a:cubicBezTo>
                  <a:cubicBezTo>
                    <a:pt x="650" y="198"/>
                    <a:pt x="650" y="185"/>
                    <a:pt x="650" y="173"/>
                  </a:cubicBezTo>
                  <a:cubicBezTo>
                    <a:pt x="638" y="148"/>
                    <a:pt x="625" y="123"/>
                    <a:pt x="613" y="98"/>
                  </a:cubicBezTo>
                  <a:cubicBezTo>
                    <a:pt x="545" y="30"/>
                    <a:pt x="465" y="1"/>
                    <a:pt x="3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1" name="Google Shape;3961;p16"/>
            <p:cNvSpPr/>
            <p:nvPr/>
          </p:nvSpPr>
          <p:spPr>
            <a:xfrm>
              <a:off x="743600" y="2382250"/>
              <a:ext cx="16900" cy="15550"/>
            </a:xfrm>
            <a:custGeom>
              <a:rect b="b" l="l" r="r" t="t"/>
              <a:pathLst>
                <a:path extrusionOk="0" h="622" w="676">
                  <a:moveTo>
                    <a:pt x="321" y="1"/>
                  </a:moveTo>
                  <a:cubicBezTo>
                    <a:pt x="285" y="1"/>
                    <a:pt x="249" y="7"/>
                    <a:pt x="213" y="21"/>
                  </a:cubicBezTo>
                  <a:cubicBezTo>
                    <a:pt x="163" y="46"/>
                    <a:pt x="126" y="71"/>
                    <a:pt x="101" y="109"/>
                  </a:cubicBezTo>
                  <a:cubicBezTo>
                    <a:pt x="26" y="196"/>
                    <a:pt x="1" y="309"/>
                    <a:pt x="38" y="421"/>
                  </a:cubicBezTo>
                  <a:cubicBezTo>
                    <a:pt x="76" y="534"/>
                    <a:pt x="176" y="609"/>
                    <a:pt x="301" y="621"/>
                  </a:cubicBezTo>
                  <a:cubicBezTo>
                    <a:pt x="351" y="621"/>
                    <a:pt x="388" y="621"/>
                    <a:pt x="438" y="609"/>
                  </a:cubicBezTo>
                  <a:cubicBezTo>
                    <a:pt x="601" y="534"/>
                    <a:pt x="676" y="359"/>
                    <a:pt x="613" y="209"/>
                  </a:cubicBezTo>
                  <a:cubicBezTo>
                    <a:pt x="564" y="82"/>
                    <a:pt x="447" y="1"/>
                    <a:pt x="3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2" name="Google Shape;3962;p16"/>
            <p:cNvSpPr/>
            <p:nvPr/>
          </p:nvSpPr>
          <p:spPr>
            <a:xfrm>
              <a:off x="1053825" y="2226775"/>
              <a:ext cx="16750" cy="15300"/>
            </a:xfrm>
            <a:custGeom>
              <a:rect b="b" l="l" r="r" t="t"/>
              <a:pathLst>
                <a:path extrusionOk="0" h="612" w="670">
                  <a:moveTo>
                    <a:pt x="340" y="1"/>
                  </a:moveTo>
                  <a:cubicBezTo>
                    <a:pt x="252" y="1"/>
                    <a:pt x="164" y="38"/>
                    <a:pt x="101" y="117"/>
                  </a:cubicBezTo>
                  <a:cubicBezTo>
                    <a:pt x="1" y="254"/>
                    <a:pt x="26" y="442"/>
                    <a:pt x="151" y="554"/>
                  </a:cubicBezTo>
                  <a:cubicBezTo>
                    <a:pt x="207" y="594"/>
                    <a:pt x="270" y="612"/>
                    <a:pt x="332" y="612"/>
                  </a:cubicBezTo>
                  <a:cubicBezTo>
                    <a:pt x="505" y="612"/>
                    <a:pt x="669" y="473"/>
                    <a:pt x="651" y="279"/>
                  </a:cubicBezTo>
                  <a:cubicBezTo>
                    <a:pt x="651" y="242"/>
                    <a:pt x="638" y="217"/>
                    <a:pt x="638" y="192"/>
                  </a:cubicBezTo>
                  <a:cubicBezTo>
                    <a:pt x="581" y="69"/>
                    <a:pt x="460" y="1"/>
                    <a:pt x="3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3" name="Google Shape;3963;p16"/>
            <p:cNvSpPr/>
            <p:nvPr/>
          </p:nvSpPr>
          <p:spPr>
            <a:xfrm>
              <a:off x="1093525" y="2204525"/>
              <a:ext cx="19475" cy="15575"/>
            </a:xfrm>
            <a:custGeom>
              <a:rect b="b" l="l" r="r" t="t"/>
              <a:pathLst>
                <a:path extrusionOk="0" h="623" w="779">
                  <a:moveTo>
                    <a:pt x="380" y="1"/>
                  </a:moveTo>
                  <a:cubicBezTo>
                    <a:pt x="275" y="1"/>
                    <a:pt x="170" y="54"/>
                    <a:pt x="112" y="157"/>
                  </a:cubicBezTo>
                  <a:cubicBezTo>
                    <a:pt x="0" y="345"/>
                    <a:pt x="112" y="594"/>
                    <a:pt x="337" y="619"/>
                  </a:cubicBezTo>
                  <a:cubicBezTo>
                    <a:pt x="353" y="622"/>
                    <a:pt x="369" y="623"/>
                    <a:pt x="384" y="623"/>
                  </a:cubicBezTo>
                  <a:cubicBezTo>
                    <a:pt x="631" y="623"/>
                    <a:pt x="779" y="345"/>
                    <a:pt x="637" y="145"/>
                  </a:cubicBezTo>
                  <a:cubicBezTo>
                    <a:pt x="577" y="48"/>
                    <a:pt x="478" y="1"/>
                    <a:pt x="3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4" name="Google Shape;3964;p16"/>
            <p:cNvSpPr/>
            <p:nvPr/>
          </p:nvSpPr>
          <p:spPr>
            <a:xfrm>
              <a:off x="1022075" y="2190850"/>
              <a:ext cx="19700" cy="15750"/>
            </a:xfrm>
            <a:custGeom>
              <a:rect b="b" l="l" r="r" t="t"/>
              <a:pathLst>
                <a:path extrusionOk="0" h="630" w="788">
                  <a:moveTo>
                    <a:pt x="414" y="0"/>
                  </a:moveTo>
                  <a:cubicBezTo>
                    <a:pt x="201" y="0"/>
                    <a:pt x="1" y="227"/>
                    <a:pt x="134" y="467"/>
                  </a:cubicBezTo>
                  <a:cubicBezTo>
                    <a:pt x="197" y="581"/>
                    <a:pt x="298" y="629"/>
                    <a:pt x="398" y="629"/>
                  </a:cubicBezTo>
                  <a:cubicBezTo>
                    <a:pt x="593" y="629"/>
                    <a:pt x="787" y="444"/>
                    <a:pt x="696" y="204"/>
                  </a:cubicBezTo>
                  <a:cubicBezTo>
                    <a:pt x="684" y="179"/>
                    <a:pt x="671" y="154"/>
                    <a:pt x="659" y="129"/>
                  </a:cubicBezTo>
                  <a:cubicBezTo>
                    <a:pt x="590" y="38"/>
                    <a:pt x="501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5" name="Google Shape;3965;p16"/>
            <p:cNvSpPr/>
            <p:nvPr/>
          </p:nvSpPr>
          <p:spPr>
            <a:xfrm>
              <a:off x="1034775" y="2149175"/>
              <a:ext cx="15650" cy="15300"/>
            </a:xfrm>
            <a:custGeom>
              <a:rect b="b" l="l" r="r" t="t"/>
              <a:pathLst>
                <a:path extrusionOk="0" h="612" w="626">
                  <a:moveTo>
                    <a:pt x="316" y="1"/>
                  </a:moveTo>
                  <a:cubicBezTo>
                    <a:pt x="223" y="1"/>
                    <a:pt x="133" y="43"/>
                    <a:pt x="76" y="122"/>
                  </a:cubicBezTo>
                  <a:cubicBezTo>
                    <a:pt x="26" y="184"/>
                    <a:pt x="1" y="259"/>
                    <a:pt x="13" y="347"/>
                  </a:cubicBezTo>
                  <a:cubicBezTo>
                    <a:pt x="37" y="511"/>
                    <a:pt x="173" y="612"/>
                    <a:pt x="315" y="612"/>
                  </a:cubicBezTo>
                  <a:cubicBezTo>
                    <a:pt x="399" y="612"/>
                    <a:pt x="485" y="576"/>
                    <a:pt x="550" y="497"/>
                  </a:cubicBezTo>
                  <a:cubicBezTo>
                    <a:pt x="600" y="434"/>
                    <a:pt x="625" y="359"/>
                    <a:pt x="625" y="272"/>
                  </a:cubicBezTo>
                  <a:cubicBezTo>
                    <a:pt x="613" y="247"/>
                    <a:pt x="613" y="222"/>
                    <a:pt x="600" y="197"/>
                  </a:cubicBezTo>
                  <a:cubicBezTo>
                    <a:pt x="575" y="147"/>
                    <a:pt x="550" y="97"/>
                    <a:pt x="513" y="72"/>
                  </a:cubicBezTo>
                  <a:cubicBezTo>
                    <a:pt x="455" y="24"/>
                    <a:pt x="385" y="1"/>
                    <a:pt x="3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6" name="Google Shape;3966;p16"/>
            <p:cNvSpPr/>
            <p:nvPr/>
          </p:nvSpPr>
          <p:spPr>
            <a:xfrm>
              <a:off x="1071025" y="2148100"/>
              <a:ext cx="18975" cy="15725"/>
            </a:xfrm>
            <a:custGeom>
              <a:rect b="b" l="l" r="r" t="t"/>
              <a:pathLst>
                <a:path extrusionOk="0" h="629" w="759">
                  <a:moveTo>
                    <a:pt x="380" y="1"/>
                  </a:moveTo>
                  <a:cubicBezTo>
                    <a:pt x="278" y="1"/>
                    <a:pt x="176" y="51"/>
                    <a:pt x="113" y="152"/>
                  </a:cubicBezTo>
                  <a:cubicBezTo>
                    <a:pt x="0" y="340"/>
                    <a:pt x="125" y="602"/>
                    <a:pt x="350" y="627"/>
                  </a:cubicBezTo>
                  <a:cubicBezTo>
                    <a:pt x="362" y="628"/>
                    <a:pt x="373" y="629"/>
                    <a:pt x="385" y="629"/>
                  </a:cubicBezTo>
                  <a:cubicBezTo>
                    <a:pt x="594" y="629"/>
                    <a:pt x="759" y="416"/>
                    <a:pt x="688" y="215"/>
                  </a:cubicBezTo>
                  <a:cubicBezTo>
                    <a:pt x="675" y="190"/>
                    <a:pt x="663" y="165"/>
                    <a:pt x="638" y="140"/>
                  </a:cubicBezTo>
                  <a:cubicBezTo>
                    <a:pt x="576" y="47"/>
                    <a:pt x="478" y="1"/>
                    <a:pt x="3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7" name="Google Shape;3967;p16"/>
            <p:cNvSpPr/>
            <p:nvPr/>
          </p:nvSpPr>
          <p:spPr>
            <a:xfrm>
              <a:off x="1107575" y="2169200"/>
              <a:ext cx="17200" cy="15450"/>
            </a:xfrm>
            <a:custGeom>
              <a:rect b="b" l="l" r="r" t="t"/>
              <a:pathLst>
                <a:path extrusionOk="0" h="618" w="688">
                  <a:moveTo>
                    <a:pt x="340" y="0"/>
                  </a:moveTo>
                  <a:cubicBezTo>
                    <a:pt x="306" y="0"/>
                    <a:pt x="271" y="7"/>
                    <a:pt x="238" y="20"/>
                  </a:cubicBezTo>
                  <a:cubicBezTo>
                    <a:pt x="75" y="83"/>
                    <a:pt x="0" y="258"/>
                    <a:pt x="50" y="420"/>
                  </a:cubicBezTo>
                  <a:cubicBezTo>
                    <a:pt x="98" y="544"/>
                    <a:pt x="218" y="617"/>
                    <a:pt x="339" y="617"/>
                  </a:cubicBezTo>
                  <a:cubicBezTo>
                    <a:pt x="377" y="617"/>
                    <a:pt x="415" y="610"/>
                    <a:pt x="450" y="595"/>
                  </a:cubicBezTo>
                  <a:cubicBezTo>
                    <a:pt x="613" y="533"/>
                    <a:pt x="688" y="358"/>
                    <a:pt x="625" y="195"/>
                  </a:cubicBezTo>
                  <a:cubicBezTo>
                    <a:pt x="577" y="79"/>
                    <a:pt x="460" y="0"/>
                    <a:pt x="3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8" name="Google Shape;3968;p16"/>
            <p:cNvSpPr/>
            <p:nvPr/>
          </p:nvSpPr>
          <p:spPr>
            <a:xfrm>
              <a:off x="1006700" y="2084300"/>
              <a:ext cx="20475" cy="15625"/>
            </a:xfrm>
            <a:custGeom>
              <a:rect b="b" l="l" r="r" t="t"/>
              <a:pathLst>
                <a:path extrusionOk="0" h="625" w="819">
                  <a:moveTo>
                    <a:pt x="433" y="1"/>
                  </a:moveTo>
                  <a:cubicBezTo>
                    <a:pt x="154" y="1"/>
                    <a:pt x="1" y="366"/>
                    <a:pt x="236" y="555"/>
                  </a:cubicBezTo>
                  <a:cubicBezTo>
                    <a:pt x="297" y="603"/>
                    <a:pt x="365" y="625"/>
                    <a:pt x="430" y="625"/>
                  </a:cubicBezTo>
                  <a:cubicBezTo>
                    <a:pt x="634" y="625"/>
                    <a:pt x="818" y="419"/>
                    <a:pt x="724" y="192"/>
                  </a:cubicBezTo>
                  <a:cubicBezTo>
                    <a:pt x="686" y="92"/>
                    <a:pt x="599" y="17"/>
                    <a:pt x="486" y="5"/>
                  </a:cubicBezTo>
                  <a:cubicBezTo>
                    <a:pt x="468" y="2"/>
                    <a:pt x="450" y="1"/>
                    <a:pt x="4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9" name="Google Shape;3969;p16"/>
            <p:cNvSpPr/>
            <p:nvPr/>
          </p:nvSpPr>
          <p:spPr>
            <a:xfrm>
              <a:off x="1049775" y="2071625"/>
              <a:ext cx="16950" cy="15550"/>
            </a:xfrm>
            <a:custGeom>
              <a:rect b="b" l="l" r="r" t="t"/>
              <a:pathLst>
                <a:path extrusionOk="0" h="622" w="678">
                  <a:moveTo>
                    <a:pt x="348" y="1"/>
                  </a:moveTo>
                  <a:cubicBezTo>
                    <a:pt x="258" y="1"/>
                    <a:pt x="167" y="39"/>
                    <a:pt x="100" y="124"/>
                  </a:cubicBezTo>
                  <a:cubicBezTo>
                    <a:pt x="0" y="249"/>
                    <a:pt x="13" y="437"/>
                    <a:pt x="150" y="549"/>
                  </a:cubicBezTo>
                  <a:cubicBezTo>
                    <a:pt x="211" y="599"/>
                    <a:pt x="281" y="622"/>
                    <a:pt x="348" y="622"/>
                  </a:cubicBezTo>
                  <a:cubicBezTo>
                    <a:pt x="519" y="622"/>
                    <a:pt x="677" y="480"/>
                    <a:pt x="650" y="274"/>
                  </a:cubicBezTo>
                  <a:cubicBezTo>
                    <a:pt x="635" y="104"/>
                    <a:pt x="494" y="1"/>
                    <a:pt x="3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0" name="Google Shape;3970;p16"/>
            <p:cNvSpPr/>
            <p:nvPr/>
          </p:nvSpPr>
          <p:spPr>
            <a:xfrm>
              <a:off x="992150" y="2119725"/>
              <a:ext cx="20775" cy="15675"/>
            </a:xfrm>
            <a:custGeom>
              <a:rect b="b" l="l" r="r" t="t"/>
              <a:pathLst>
                <a:path extrusionOk="0" h="627" w="831">
                  <a:moveTo>
                    <a:pt x="423" y="1"/>
                  </a:moveTo>
                  <a:cubicBezTo>
                    <a:pt x="331" y="1"/>
                    <a:pt x="239" y="40"/>
                    <a:pt x="181" y="112"/>
                  </a:cubicBezTo>
                  <a:cubicBezTo>
                    <a:pt x="0" y="317"/>
                    <a:pt x="156" y="626"/>
                    <a:pt x="425" y="626"/>
                  </a:cubicBezTo>
                  <a:cubicBezTo>
                    <a:pt x="435" y="626"/>
                    <a:pt x="445" y="626"/>
                    <a:pt x="456" y="625"/>
                  </a:cubicBezTo>
                  <a:cubicBezTo>
                    <a:pt x="731" y="587"/>
                    <a:pt x="831" y="237"/>
                    <a:pt x="606" y="63"/>
                  </a:cubicBezTo>
                  <a:cubicBezTo>
                    <a:pt x="554" y="21"/>
                    <a:pt x="489" y="1"/>
                    <a:pt x="4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1" name="Google Shape;3971;p16"/>
            <p:cNvSpPr/>
            <p:nvPr/>
          </p:nvSpPr>
          <p:spPr>
            <a:xfrm>
              <a:off x="1078825" y="2108225"/>
              <a:ext cx="17200" cy="15450"/>
            </a:xfrm>
            <a:custGeom>
              <a:rect b="b" l="l" r="r" t="t"/>
              <a:pathLst>
                <a:path extrusionOk="0" h="618" w="688">
                  <a:moveTo>
                    <a:pt x="347" y="1"/>
                  </a:moveTo>
                  <a:cubicBezTo>
                    <a:pt x="311" y="1"/>
                    <a:pt x="274" y="8"/>
                    <a:pt x="238" y="23"/>
                  </a:cubicBezTo>
                  <a:cubicBezTo>
                    <a:pt x="76" y="85"/>
                    <a:pt x="1" y="260"/>
                    <a:pt x="51" y="423"/>
                  </a:cubicBezTo>
                  <a:cubicBezTo>
                    <a:pt x="99" y="539"/>
                    <a:pt x="223" y="618"/>
                    <a:pt x="347" y="618"/>
                  </a:cubicBezTo>
                  <a:cubicBezTo>
                    <a:pt x="382" y="618"/>
                    <a:pt x="417" y="611"/>
                    <a:pt x="451" y="597"/>
                  </a:cubicBezTo>
                  <a:cubicBezTo>
                    <a:pt x="613" y="535"/>
                    <a:pt x="688" y="360"/>
                    <a:pt x="626" y="198"/>
                  </a:cubicBezTo>
                  <a:cubicBezTo>
                    <a:pt x="578" y="74"/>
                    <a:pt x="465" y="1"/>
                    <a:pt x="3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2" name="Google Shape;3972;p16"/>
            <p:cNvSpPr/>
            <p:nvPr/>
          </p:nvSpPr>
          <p:spPr>
            <a:xfrm>
              <a:off x="1175675" y="2178425"/>
              <a:ext cx="20800" cy="15650"/>
            </a:xfrm>
            <a:custGeom>
              <a:rect b="b" l="l" r="r" t="t"/>
              <a:pathLst>
                <a:path extrusionOk="0" h="626" w="832">
                  <a:moveTo>
                    <a:pt x="418" y="0"/>
                  </a:moveTo>
                  <a:cubicBezTo>
                    <a:pt x="408" y="0"/>
                    <a:pt x="398" y="0"/>
                    <a:pt x="388" y="1"/>
                  </a:cubicBezTo>
                  <a:cubicBezTo>
                    <a:pt x="101" y="26"/>
                    <a:pt x="1" y="389"/>
                    <a:pt x="226" y="564"/>
                  </a:cubicBezTo>
                  <a:cubicBezTo>
                    <a:pt x="283" y="605"/>
                    <a:pt x="349" y="625"/>
                    <a:pt x="415" y="625"/>
                  </a:cubicBezTo>
                  <a:cubicBezTo>
                    <a:pt x="506" y="625"/>
                    <a:pt x="597" y="587"/>
                    <a:pt x="663" y="514"/>
                  </a:cubicBezTo>
                  <a:cubicBezTo>
                    <a:pt x="832" y="309"/>
                    <a:pt x="675" y="0"/>
                    <a:pt x="4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3" name="Google Shape;3973;p16"/>
            <p:cNvSpPr/>
            <p:nvPr/>
          </p:nvSpPr>
          <p:spPr>
            <a:xfrm>
              <a:off x="1149775" y="2110125"/>
              <a:ext cx="18375" cy="15600"/>
            </a:xfrm>
            <a:custGeom>
              <a:rect b="b" l="l" r="r" t="t"/>
              <a:pathLst>
                <a:path extrusionOk="0" h="624" w="735">
                  <a:moveTo>
                    <a:pt x="404" y="0"/>
                  </a:moveTo>
                  <a:cubicBezTo>
                    <a:pt x="190" y="0"/>
                    <a:pt x="0" y="230"/>
                    <a:pt x="124" y="459"/>
                  </a:cubicBezTo>
                  <a:cubicBezTo>
                    <a:pt x="186" y="573"/>
                    <a:pt x="291" y="624"/>
                    <a:pt x="396" y="624"/>
                  </a:cubicBezTo>
                  <a:cubicBezTo>
                    <a:pt x="566" y="624"/>
                    <a:pt x="735" y="488"/>
                    <a:pt x="712" y="272"/>
                  </a:cubicBezTo>
                  <a:cubicBezTo>
                    <a:pt x="712" y="247"/>
                    <a:pt x="699" y="222"/>
                    <a:pt x="699" y="197"/>
                  </a:cubicBezTo>
                  <a:cubicBezTo>
                    <a:pt x="674" y="147"/>
                    <a:pt x="637" y="109"/>
                    <a:pt x="599" y="72"/>
                  </a:cubicBezTo>
                  <a:cubicBezTo>
                    <a:pt x="538" y="22"/>
                    <a:pt x="470" y="0"/>
                    <a:pt x="4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4" name="Google Shape;3974;p16"/>
            <p:cNvSpPr/>
            <p:nvPr/>
          </p:nvSpPr>
          <p:spPr>
            <a:xfrm>
              <a:off x="1144425" y="2148575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7" y="0"/>
                  </a:moveTo>
                  <a:cubicBezTo>
                    <a:pt x="311" y="0"/>
                    <a:pt x="275" y="7"/>
                    <a:pt x="238" y="21"/>
                  </a:cubicBezTo>
                  <a:cubicBezTo>
                    <a:pt x="88" y="83"/>
                    <a:pt x="1" y="258"/>
                    <a:pt x="63" y="421"/>
                  </a:cubicBezTo>
                  <a:cubicBezTo>
                    <a:pt x="111" y="544"/>
                    <a:pt x="231" y="617"/>
                    <a:pt x="352" y="617"/>
                  </a:cubicBezTo>
                  <a:cubicBezTo>
                    <a:pt x="390" y="617"/>
                    <a:pt x="428" y="610"/>
                    <a:pt x="463" y="596"/>
                  </a:cubicBezTo>
                  <a:cubicBezTo>
                    <a:pt x="626" y="533"/>
                    <a:pt x="701" y="358"/>
                    <a:pt x="638" y="196"/>
                  </a:cubicBezTo>
                  <a:cubicBezTo>
                    <a:pt x="590" y="79"/>
                    <a:pt x="473" y="0"/>
                    <a:pt x="3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5" name="Google Shape;3975;p16"/>
            <p:cNvSpPr/>
            <p:nvPr/>
          </p:nvSpPr>
          <p:spPr>
            <a:xfrm>
              <a:off x="1124750" y="2035900"/>
              <a:ext cx="16775" cy="15100"/>
            </a:xfrm>
            <a:custGeom>
              <a:rect b="b" l="l" r="r" t="t"/>
              <a:pathLst>
                <a:path extrusionOk="0" h="604" w="671">
                  <a:moveTo>
                    <a:pt x="315" y="0"/>
                  </a:moveTo>
                  <a:cubicBezTo>
                    <a:pt x="161" y="0"/>
                    <a:pt x="36" y="107"/>
                    <a:pt x="13" y="254"/>
                  </a:cubicBezTo>
                  <a:cubicBezTo>
                    <a:pt x="1" y="341"/>
                    <a:pt x="13" y="429"/>
                    <a:pt x="63" y="491"/>
                  </a:cubicBezTo>
                  <a:cubicBezTo>
                    <a:pt x="131" y="570"/>
                    <a:pt x="215" y="604"/>
                    <a:pt x="297" y="604"/>
                  </a:cubicBezTo>
                  <a:cubicBezTo>
                    <a:pt x="489" y="604"/>
                    <a:pt x="671" y="419"/>
                    <a:pt x="601" y="191"/>
                  </a:cubicBezTo>
                  <a:cubicBezTo>
                    <a:pt x="588" y="166"/>
                    <a:pt x="576" y="141"/>
                    <a:pt x="563" y="129"/>
                  </a:cubicBezTo>
                  <a:cubicBezTo>
                    <a:pt x="513" y="54"/>
                    <a:pt x="438" y="16"/>
                    <a:pt x="363" y="4"/>
                  </a:cubicBezTo>
                  <a:cubicBezTo>
                    <a:pt x="347" y="2"/>
                    <a:pt x="331" y="0"/>
                    <a:pt x="3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6" name="Google Shape;3976;p16"/>
            <p:cNvSpPr/>
            <p:nvPr/>
          </p:nvSpPr>
          <p:spPr>
            <a:xfrm>
              <a:off x="1109750" y="2085275"/>
              <a:ext cx="17525" cy="15325"/>
            </a:xfrm>
            <a:custGeom>
              <a:rect b="b" l="l" r="r" t="t"/>
              <a:pathLst>
                <a:path extrusionOk="0" h="613" w="701">
                  <a:moveTo>
                    <a:pt x="339" y="1"/>
                  </a:moveTo>
                  <a:cubicBezTo>
                    <a:pt x="306" y="1"/>
                    <a:pt x="272" y="6"/>
                    <a:pt x="238" y="16"/>
                  </a:cubicBezTo>
                  <a:cubicBezTo>
                    <a:pt x="88" y="78"/>
                    <a:pt x="1" y="266"/>
                    <a:pt x="63" y="416"/>
                  </a:cubicBezTo>
                  <a:cubicBezTo>
                    <a:pt x="111" y="540"/>
                    <a:pt x="224" y="613"/>
                    <a:pt x="347" y="613"/>
                  </a:cubicBezTo>
                  <a:cubicBezTo>
                    <a:pt x="385" y="613"/>
                    <a:pt x="425" y="606"/>
                    <a:pt x="463" y="591"/>
                  </a:cubicBezTo>
                  <a:cubicBezTo>
                    <a:pt x="626" y="528"/>
                    <a:pt x="701" y="353"/>
                    <a:pt x="638" y="203"/>
                  </a:cubicBezTo>
                  <a:cubicBezTo>
                    <a:pt x="589" y="74"/>
                    <a:pt x="468" y="1"/>
                    <a:pt x="3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7" name="Google Shape;3977;p16"/>
            <p:cNvSpPr/>
            <p:nvPr/>
          </p:nvSpPr>
          <p:spPr>
            <a:xfrm>
              <a:off x="980100" y="2250700"/>
              <a:ext cx="18950" cy="15650"/>
            </a:xfrm>
            <a:custGeom>
              <a:rect b="b" l="l" r="r" t="t"/>
              <a:pathLst>
                <a:path extrusionOk="0" h="626" w="758">
                  <a:moveTo>
                    <a:pt x="394" y="0"/>
                  </a:moveTo>
                  <a:cubicBezTo>
                    <a:pt x="289" y="0"/>
                    <a:pt x="184" y="50"/>
                    <a:pt x="126" y="147"/>
                  </a:cubicBezTo>
                  <a:cubicBezTo>
                    <a:pt x="1" y="347"/>
                    <a:pt x="126" y="597"/>
                    <a:pt x="351" y="622"/>
                  </a:cubicBezTo>
                  <a:cubicBezTo>
                    <a:pt x="367" y="625"/>
                    <a:pt x="384" y="626"/>
                    <a:pt x="400" y="626"/>
                  </a:cubicBezTo>
                  <a:cubicBezTo>
                    <a:pt x="612" y="626"/>
                    <a:pt x="758" y="407"/>
                    <a:pt x="688" y="210"/>
                  </a:cubicBezTo>
                  <a:cubicBezTo>
                    <a:pt x="676" y="185"/>
                    <a:pt x="663" y="160"/>
                    <a:pt x="651" y="135"/>
                  </a:cubicBezTo>
                  <a:cubicBezTo>
                    <a:pt x="590" y="44"/>
                    <a:pt x="492" y="0"/>
                    <a:pt x="3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8" name="Google Shape;3978;p16"/>
            <p:cNvSpPr/>
            <p:nvPr/>
          </p:nvSpPr>
          <p:spPr>
            <a:xfrm>
              <a:off x="985875" y="2211000"/>
              <a:ext cx="18625" cy="13925"/>
            </a:xfrm>
            <a:custGeom>
              <a:rect b="b" l="l" r="r" t="t"/>
              <a:pathLst>
                <a:path extrusionOk="0" h="557" w="745">
                  <a:moveTo>
                    <a:pt x="539" y="0"/>
                  </a:moveTo>
                  <a:cubicBezTo>
                    <a:pt x="312" y="0"/>
                    <a:pt x="0" y="319"/>
                    <a:pt x="232" y="485"/>
                  </a:cubicBezTo>
                  <a:cubicBezTo>
                    <a:pt x="291" y="533"/>
                    <a:pt x="358" y="556"/>
                    <a:pt x="425" y="556"/>
                  </a:cubicBezTo>
                  <a:cubicBezTo>
                    <a:pt x="516" y="556"/>
                    <a:pt x="605" y="514"/>
                    <a:pt x="669" y="435"/>
                  </a:cubicBezTo>
                  <a:cubicBezTo>
                    <a:pt x="719" y="373"/>
                    <a:pt x="744" y="298"/>
                    <a:pt x="732" y="211"/>
                  </a:cubicBezTo>
                  <a:cubicBezTo>
                    <a:pt x="732" y="186"/>
                    <a:pt x="719" y="161"/>
                    <a:pt x="719" y="136"/>
                  </a:cubicBezTo>
                  <a:cubicBezTo>
                    <a:pt x="687" y="39"/>
                    <a:pt x="618" y="0"/>
                    <a:pt x="5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9" name="Google Shape;3979;p16"/>
            <p:cNvSpPr/>
            <p:nvPr/>
          </p:nvSpPr>
          <p:spPr>
            <a:xfrm>
              <a:off x="952300" y="2186950"/>
              <a:ext cx="18975" cy="15625"/>
            </a:xfrm>
            <a:custGeom>
              <a:rect b="b" l="l" r="r" t="t"/>
              <a:pathLst>
                <a:path extrusionOk="0" h="625" w="759">
                  <a:moveTo>
                    <a:pt x="387" y="1"/>
                  </a:moveTo>
                  <a:cubicBezTo>
                    <a:pt x="282" y="1"/>
                    <a:pt x="178" y="51"/>
                    <a:pt x="113" y="148"/>
                  </a:cubicBezTo>
                  <a:cubicBezTo>
                    <a:pt x="1" y="348"/>
                    <a:pt x="125" y="598"/>
                    <a:pt x="350" y="623"/>
                  </a:cubicBezTo>
                  <a:cubicBezTo>
                    <a:pt x="362" y="624"/>
                    <a:pt x="373" y="625"/>
                    <a:pt x="385" y="625"/>
                  </a:cubicBezTo>
                  <a:cubicBezTo>
                    <a:pt x="594" y="625"/>
                    <a:pt x="759" y="412"/>
                    <a:pt x="688" y="210"/>
                  </a:cubicBezTo>
                  <a:cubicBezTo>
                    <a:pt x="675" y="185"/>
                    <a:pt x="663" y="160"/>
                    <a:pt x="650" y="135"/>
                  </a:cubicBezTo>
                  <a:cubicBezTo>
                    <a:pt x="584" y="45"/>
                    <a:pt x="485" y="1"/>
                    <a:pt x="3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0" name="Google Shape;3980;p16"/>
            <p:cNvSpPr/>
            <p:nvPr/>
          </p:nvSpPr>
          <p:spPr>
            <a:xfrm>
              <a:off x="927000" y="2115000"/>
              <a:ext cx="20800" cy="15650"/>
            </a:xfrm>
            <a:custGeom>
              <a:rect b="b" l="l" r="r" t="t"/>
              <a:pathLst>
                <a:path extrusionOk="0" h="626" w="832">
                  <a:moveTo>
                    <a:pt x="417" y="0"/>
                  </a:moveTo>
                  <a:cubicBezTo>
                    <a:pt x="408" y="0"/>
                    <a:pt x="398" y="1"/>
                    <a:pt x="388" y="2"/>
                  </a:cubicBezTo>
                  <a:cubicBezTo>
                    <a:pt x="100" y="27"/>
                    <a:pt x="0" y="389"/>
                    <a:pt x="225" y="564"/>
                  </a:cubicBezTo>
                  <a:cubicBezTo>
                    <a:pt x="283" y="606"/>
                    <a:pt x="349" y="626"/>
                    <a:pt x="414" y="626"/>
                  </a:cubicBezTo>
                  <a:cubicBezTo>
                    <a:pt x="506" y="626"/>
                    <a:pt x="597" y="587"/>
                    <a:pt x="663" y="514"/>
                  </a:cubicBezTo>
                  <a:cubicBezTo>
                    <a:pt x="831" y="309"/>
                    <a:pt x="675" y="0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1" name="Google Shape;3981;p16"/>
            <p:cNvSpPr/>
            <p:nvPr/>
          </p:nvSpPr>
          <p:spPr>
            <a:xfrm>
              <a:off x="957050" y="2145350"/>
              <a:ext cx="18575" cy="15425"/>
            </a:xfrm>
            <a:custGeom>
              <a:rect b="b" l="l" r="r" t="t"/>
              <a:pathLst>
                <a:path extrusionOk="0" h="617" w="743">
                  <a:moveTo>
                    <a:pt x="363" y="0"/>
                  </a:moveTo>
                  <a:cubicBezTo>
                    <a:pt x="74" y="0"/>
                    <a:pt x="0" y="612"/>
                    <a:pt x="326" y="612"/>
                  </a:cubicBezTo>
                  <a:cubicBezTo>
                    <a:pt x="329" y="612"/>
                    <a:pt x="332" y="612"/>
                    <a:pt x="335" y="612"/>
                  </a:cubicBezTo>
                  <a:cubicBezTo>
                    <a:pt x="353" y="615"/>
                    <a:pt x="370" y="616"/>
                    <a:pt x="387" y="616"/>
                  </a:cubicBezTo>
                  <a:cubicBezTo>
                    <a:pt x="597" y="616"/>
                    <a:pt x="742" y="408"/>
                    <a:pt x="673" y="200"/>
                  </a:cubicBezTo>
                  <a:cubicBezTo>
                    <a:pt x="660" y="175"/>
                    <a:pt x="648" y="150"/>
                    <a:pt x="635" y="137"/>
                  </a:cubicBezTo>
                  <a:cubicBezTo>
                    <a:pt x="585" y="62"/>
                    <a:pt x="510" y="25"/>
                    <a:pt x="435" y="12"/>
                  </a:cubicBezTo>
                  <a:cubicBezTo>
                    <a:pt x="410" y="4"/>
                    <a:pt x="386" y="0"/>
                    <a:pt x="3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2" name="Google Shape;3982;p16"/>
            <p:cNvSpPr/>
            <p:nvPr/>
          </p:nvSpPr>
          <p:spPr>
            <a:xfrm>
              <a:off x="1112575" y="2127750"/>
              <a:ext cx="18150" cy="15550"/>
            </a:xfrm>
            <a:custGeom>
              <a:rect b="b" l="l" r="r" t="t"/>
              <a:pathLst>
                <a:path extrusionOk="0" h="622" w="726">
                  <a:moveTo>
                    <a:pt x="325" y="1"/>
                  </a:moveTo>
                  <a:cubicBezTo>
                    <a:pt x="179" y="1"/>
                    <a:pt x="36" y="99"/>
                    <a:pt x="13" y="266"/>
                  </a:cubicBezTo>
                  <a:cubicBezTo>
                    <a:pt x="0" y="354"/>
                    <a:pt x="25" y="429"/>
                    <a:pt x="75" y="504"/>
                  </a:cubicBezTo>
                  <a:cubicBezTo>
                    <a:pt x="113" y="566"/>
                    <a:pt x="188" y="604"/>
                    <a:pt x="275" y="616"/>
                  </a:cubicBezTo>
                  <a:cubicBezTo>
                    <a:pt x="295" y="620"/>
                    <a:pt x="314" y="622"/>
                    <a:pt x="333" y="622"/>
                  </a:cubicBezTo>
                  <a:cubicBezTo>
                    <a:pt x="575" y="622"/>
                    <a:pt x="726" y="338"/>
                    <a:pt x="575" y="129"/>
                  </a:cubicBezTo>
                  <a:cubicBezTo>
                    <a:pt x="512" y="41"/>
                    <a:pt x="418" y="1"/>
                    <a:pt x="3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3" name="Google Shape;3983;p16"/>
            <p:cNvSpPr/>
            <p:nvPr/>
          </p:nvSpPr>
          <p:spPr>
            <a:xfrm>
              <a:off x="1039775" y="2112625"/>
              <a:ext cx="18925" cy="15650"/>
            </a:xfrm>
            <a:custGeom>
              <a:rect b="b" l="l" r="r" t="t"/>
              <a:pathLst>
                <a:path extrusionOk="0" h="626" w="757">
                  <a:moveTo>
                    <a:pt x="390" y="1"/>
                  </a:moveTo>
                  <a:cubicBezTo>
                    <a:pt x="285" y="1"/>
                    <a:pt x="179" y="54"/>
                    <a:pt x="113" y="159"/>
                  </a:cubicBezTo>
                  <a:cubicBezTo>
                    <a:pt x="1" y="347"/>
                    <a:pt x="126" y="596"/>
                    <a:pt x="350" y="621"/>
                  </a:cubicBezTo>
                  <a:cubicBezTo>
                    <a:pt x="367" y="624"/>
                    <a:pt x="384" y="626"/>
                    <a:pt x="400" y="626"/>
                  </a:cubicBezTo>
                  <a:cubicBezTo>
                    <a:pt x="602" y="626"/>
                    <a:pt x="756" y="417"/>
                    <a:pt x="675" y="209"/>
                  </a:cubicBezTo>
                  <a:cubicBezTo>
                    <a:pt x="675" y="184"/>
                    <a:pt x="663" y="159"/>
                    <a:pt x="638" y="134"/>
                  </a:cubicBezTo>
                  <a:cubicBezTo>
                    <a:pt x="578" y="45"/>
                    <a:pt x="485" y="1"/>
                    <a:pt x="3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4" name="Google Shape;3984;p16"/>
            <p:cNvSpPr/>
            <p:nvPr/>
          </p:nvSpPr>
          <p:spPr>
            <a:xfrm>
              <a:off x="1060700" y="2186500"/>
              <a:ext cx="18550" cy="15800"/>
            </a:xfrm>
            <a:custGeom>
              <a:rect b="b" l="l" r="r" t="t"/>
              <a:pathLst>
                <a:path extrusionOk="0" h="632" w="742">
                  <a:moveTo>
                    <a:pt x="335" y="1"/>
                  </a:moveTo>
                  <a:cubicBezTo>
                    <a:pt x="189" y="1"/>
                    <a:pt x="49" y="102"/>
                    <a:pt x="26" y="278"/>
                  </a:cubicBezTo>
                  <a:cubicBezTo>
                    <a:pt x="1" y="441"/>
                    <a:pt x="113" y="591"/>
                    <a:pt x="276" y="628"/>
                  </a:cubicBezTo>
                  <a:cubicBezTo>
                    <a:pt x="291" y="630"/>
                    <a:pt x="306" y="631"/>
                    <a:pt x="321" y="631"/>
                  </a:cubicBezTo>
                  <a:cubicBezTo>
                    <a:pt x="572" y="631"/>
                    <a:pt x="742" y="341"/>
                    <a:pt x="588" y="128"/>
                  </a:cubicBezTo>
                  <a:cubicBezTo>
                    <a:pt x="521" y="41"/>
                    <a:pt x="427" y="1"/>
                    <a:pt x="3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5" name="Google Shape;3985;p16"/>
            <p:cNvSpPr/>
            <p:nvPr/>
          </p:nvSpPr>
          <p:spPr>
            <a:xfrm>
              <a:off x="993950" y="2168125"/>
              <a:ext cx="17900" cy="14150"/>
            </a:xfrm>
            <a:custGeom>
              <a:rect b="b" l="l" r="r" t="t"/>
              <a:pathLst>
                <a:path extrusionOk="0" h="566" w="716">
                  <a:moveTo>
                    <a:pt x="398" y="1"/>
                  </a:moveTo>
                  <a:cubicBezTo>
                    <a:pt x="190" y="1"/>
                    <a:pt x="1" y="219"/>
                    <a:pt x="122" y="451"/>
                  </a:cubicBezTo>
                  <a:cubicBezTo>
                    <a:pt x="187" y="531"/>
                    <a:pt x="271" y="566"/>
                    <a:pt x="353" y="566"/>
                  </a:cubicBezTo>
                  <a:cubicBezTo>
                    <a:pt x="539" y="566"/>
                    <a:pt x="716" y="389"/>
                    <a:pt x="646" y="163"/>
                  </a:cubicBezTo>
                  <a:cubicBezTo>
                    <a:pt x="646" y="138"/>
                    <a:pt x="634" y="113"/>
                    <a:pt x="609" y="88"/>
                  </a:cubicBezTo>
                  <a:cubicBezTo>
                    <a:pt x="544" y="27"/>
                    <a:pt x="470" y="1"/>
                    <a:pt x="3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6" name="Google Shape;3986;p16"/>
            <p:cNvSpPr/>
            <p:nvPr/>
          </p:nvSpPr>
          <p:spPr>
            <a:xfrm>
              <a:off x="962750" y="2096125"/>
              <a:ext cx="19850" cy="15800"/>
            </a:xfrm>
            <a:custGeom>
              <a:rect b="b" l="l" r="r" t="t"/>
              <a:pathLst>
                <a:path extrusionOk="0" h="632" w="794">
                  <a:moveTo>
                    <a:pt x="414" y="1"/>
                  </a:moveTo>
                  <a:cubicBezTo>
                    <a:pt x="203" y="1"/>
                    <a:pt x="0" y="222"/>
                    <a:pt x="132" y="469"/>
                  </a:cubicBezTo>
                  <a:cubicBezTo>
                    <a:pt x="196" y="583"/>
                    <a:pt x="298" y="632"/>
                    <a:pt x="399" y="632"/>
                  </a:cubicBezTo>
                  <a:cubicBezTo>
                    <a:pt x="598" y="632"/>
                    <a:pt x="794" y="447"/>
                    <a:pt x="695" y="207"/>
                  </a:cubicBezTo>
                  <a:cubicBezTo>
                    <a:pt x="695" y="182"/>
                    <a:pt x="682" y="157"/>
                    <a:pt x="657" y="132"/>
                  </a:cubicBezTo>
                  <a:cubicBezTo>
                    <a:pt x="591" y="40"/>
                    <a:pt x="502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7" name="Google Shape;3987;p16"/>
            <p:cNvSpPr/>
            <p:nvPr/>
          </p:nvSpPr>
          <p:spPr>
            <a:xfrm>
              <a:off x="1018850" y="2235850"/>
              <a:ext cx="17125" cy="15775"/>
            </a:xfrm>
            <a:custGeom>
              <a:rect b="b" l="l" r="r" t="t"/>
              <a:pathLst>
                <a:path extrusionOk="0" h="631" w="685">
                  <a:moveTo>
                    <a:pt x="325" y="0"/>
                  </a:moveTo>
                  <a:cubicBezTo>
                    <a:pt x="182" y="0"/>
                    <a:pt x="39" y="91"/>
                    <a:pt x="13" y="266"/>
                  </a:cubicBezTo>
                  <a:cubicBezTo>
                    <a:pt x="0" y="354"/>
                    <a:pt x="25" y="429"/>
                    <a:pt x="75" y="504"/>
                  </a:cubicBezTo>
                  <a:cubicBezTo>
                    <a:pt x="140" y="592"/>
                    <a:pt x="229" y="630"/>
                    <a:pt x="317" y="630"/>
                  </a:cubicBezTo>
                  <a:cubicBezTo>
                    <a:pt x="502" y="630"/>
                    <a:pt x="684" y="462"/>
                    <a:pt x="625" y="241"/>
                  </a:cubicBezTo>
                  <a:cubicBezTo>
                    <a:pt x="589" y="79"/>
                    <a:pt x="457" y="0"/>
                    <a:pt x="3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8" name="Google Shape;3988;p16"/>
            <p:cNvSpPr/>
            <p:nvPr/>
          </p:nvSpPr>
          <p:spPr>
            <a:xfrm>
              <a:off x="1083200" y="2051550"/>
              <a:ext cx="18225" cy="15775"/>
            </a:xfrm>
            <a:custGeom>
              <a:rect b="b" l="l" r="r" t="t"/>
              <a:pathLst>
                <a:path extrusionOk="0" h="631" w="729">
                  <a:moveTo>
                    <a:pt x="319" y="0"/>
                  </a:moveTo>
                  <a:cubicBezTo>
                    <a:pt x="177" y="0"/>
                    <a:pt x="36" y="101"/>
                    <a:pt x="13" y="278"/>
                  </a:cubicBezTo>
                  <a:cubicBezTo>
                    <a:pt x="1" y="353"/>
                    <a:pt x="13" y="440"/>
                    <a:pt x="63" y="503"/>
                  </a:cubicBezTo>
                  <a:cubicBezTo>
                    <a:pt x="113" y="565"/>
                    <a:pt x="188" y="615"/>
                    <a:pt x="263" y="628"/>
                  </a:cubicBezTo>
                  <a:cubicBezTo>
                    <a:pt x="278" y="630"/>
                    <a:pt x="293" y="631"/>
                    <a:pt x="308" y="631"/>
                  </a:cubicBezTo>
                  <a:cubicBezTo>
                    <a:pt x="559" y="631"/>
                    <a:pt x="728" y="340"/>
                    <a:pt x="563" y="128"/>
                  </a:cubicBezTo>
                  <a:cubicBezTo>
                    <a:pt x="500" y="41"/>
                    <a:pt x="409" y="0"/>
                    <a:pt x="3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9" name="Google Shape;3989;p16"/>
            <p:cNvSpPr/>
            <p:nvPr/>
          </p:nvSpPr>
          <p:spPr>
            <a:xfrm>
              <a:off x="1152875" y="2068375"/>
              <a:ext cx="15650" cy="14300"/>
            </a:xfrm>
            <a:custGeom>
              <a:rect b="b" l="l" r="r" t="t"/>
              <a:pathLst>
                <a:path extrusionOk="0" h="572" w="626">
                  <a:moveTo>
                    <a:pt x="305" y="0"/>
                  </a:moveTo>
                  <a:cubicBezTo>
                    <a:pt x="183" y="0"/>
                    <a:pt x="62" y="69"/>
                    <a:pt x="13" y="217"/>
                  </a:cubicBezTo>
                  <a:cubicBezTo>
                    <a:pt x="0" y="292"/>
                    <a:pt x="25" y="379"/>
                    <a:pt x="75" y="442"/>
                  </a:cubicBezTo>
                  <a:cubicBezTo>
                    <a:pt x="113" y="517"/>
                    <a:pt x="188" y="554"/>
                    <a:pt x="275" y="567"/>
                  </a:cubicBezTo>
                  <a:cubicBezTo>
                    <a:pt x="293" y="570"/>
                    <a:pt x="311" y="572"/>
                    <a:pt x="328" y="572"/>
                  </a:cubicBezTo>
                  <a:cubicBezTo>
                    <a:pt x="447" y="572"/>
                    <a:pt x="557" y="499"/>
                    <a:pt x="600" y="379"/>
                  </a:cubicBezTo>
                  <a:cubicBezTo>
                    <a:pt x="613" y="354"/>
                    <a:pt x="613" y="342"/>
                    <a:pt x="625" y="317"/>
                  </a:cubicBezTo>
                  <a:cubicBezTo>
                    <a:pt x="618" y="113"/>
                    <a:pt x="461" y="0"/>
                    <a:pt x="3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0" name="Google Shape;3990;p16"/>
            <p:cNvSpPr/>
            <p:nvPr/>
          </p:nvSpPr>
          <p:spPr>
            <a:xfrm>
              <a:off x="1183500" y="2143775"/>
              <a:ext cx="19075" cy="15325"/>
            </a:xfrm>
            <a:custGeom>
              <a:rect b="b" l="l" r="r" t="t"/>
              <a:pathLst>
                <a:path extrusionOk="0" h="613" w="763">
                  <a:moveTo>
                    <a:pt x="400" y="0"/>
                  </a:moveTo>
                  <a:cubicBezTo>
                    <a:pt x="50" y="25"/>
                    <a:pt x="0" y="513"/>
                    <a:pt x="337" y="613"/>
                  </a:cubicBezTo>
                  <a:cubicBezTo>
                    <a:pt x="687" y="600"/>
                    <a:pt x="762" y="113"/>
                    <a:pt x="4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1" name="Google Shape;3991;p16"/>
            <p:cNvSpPr/>
            <p:nvPr/>
          </p:nvSpPr>
          <p:spPr>
            <a:xfrm>
              <a:off x="1142250" y="2191050"/>
              <a:ext cx="17525" cy="15475"/>
            </a:xfrm>
            <a:custGeom>
              <a:rect b="b" l="l" r="r" t="t"/>
              <a:pathLst>
                <a:path extrusionOk="0" h="619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75" y="84"/>
                    <a:pt x="1" y="271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4" y="611"/>
                    <a:pt x="463" y="596"/>
                  </a:cubicBezTo>
                  <a:cubicBezTo>
                    <a:pt x="625" y="534"/>
                    <a:pt x="700" y="359"/>
                    <a:pt x="638" y="196"/>
                  </a:cubicBezTo>
                  <a:cubicBezTo>
                    <a:pt x="589" y="80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2" name="Google Shape;3992;p16"/>
            <p:cNvSpPr/>
            <p:nvPr/>
          </p:nvSpPr>
          <p:spPr>
            <a:xfrm>
              <a:off x="1011975" y="2282325"/>
              <a:ext cx="17900" cy="14650"/>
            </a:xfrm>
            <a:custGeom>
              <a:rect b="b" l="l" r="r" t="t"/>
              <a:pathLst>
                <a:path extrusionOk="0" h="586" w="716">
                  <a:moveTo>
                    <a:pt x="310" y="0"/>
                  </a:moveTo>
                  <a:cubicBezTo>
                    <a:pt x="161" y="0"/>
                    <a:pt x="17" y="112"/>
                    <a:pt x="0" y="282"/>
                  </a:cubicBezTo>
                  <a:cubicBezTo>
                    <a:pt x="0" y="319"/>
                    <a:pt x="0" y="369"/>
                    <a:pt x="25" y="419"/>
                  </a:cubicBezTo>
                  <a:cubicBezTo>
                    <a:pt x="51" y="538"/>
                    <a:pt x="145" y="586"/>
                    <a:pt x="251" y="586"/>
                  </a:cubicBezTo>
                  <a:cubicBezTo>
                    <a:pt x="460" y="586"/>
                    <a:pt x="716" y="401"/>
                    <a:pt x="600" y="194"/>
                  </a:cubicBezTo>
                  <a:cubicBezTo>
                    <a:pt x="575" y="144"/>
                    <a:pt x="550" y="107"/>
                    <a:pt x="513" y="82"/>
                  </a:cubicBezTo>
                  <a:cubicBezTo>
                    <a:pt x="452" y="25"/>
                    <a:pt x="380" y="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3" name="Google Shape;3993;p16"/>
            <p:cNvSpPr/>
            <p:nvPr/>
          </p:nvSpPr>
          <p:spPr>
            <a:xfrm>
              <a:off x="1129750" y="2225725"/>
              <a:ext cx="18975" cy="15600"/>
            </a:xfrm>
            <a:custGeom>
              <a:rect b="b" l="l" r="r" t="t"/>
              <a:pathLst>
                <a:path extrusionOk="0" h="624" w="759">
                  <a:moveTo>
                    <a:pt x="378" y="1"/>
                  </a:moveTo>
                  <a:cubicBezTo>
                    <a:pt x="344" y="1"/>
                    <a:pt x="309" y="7"/>
                    <a:pt x="276" y="21"/>
                  </a:cubicBezTo>
                  <a:cubicBezTo>
                    <a:pt x="13" y="121"/>
                    <a:pt x="1" y="484"/>
                    <a:pt x="251" y="596"/>
                  </a:cubicBezTo>
                  <a:cubicBezTo>
                    <a:pt x="295" y="615"/>
                    <a:pt x="339" y="624"/>
                    <a:pt x="382" y="624"/>
                  </a:cubicBezTo>
                  <a:cubicBezTo>
                    <a:pt x="591" y="624"/>
                    <a:pt x="759" y="414"/>
                    <a:pt x="675" y="196"/>
                  </a:cubicBezTo>
                  <a:cubicBezTo>
                    <a:pt x="617" y="80"/>
                    <a:pt x="499" y="1"/>
                    <a:pt x="3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4" name="Google Shape;3994;p16"/>
            <p:cNvSpPr/>
            <p:nvPr/>
          </p:nvSpPr>
          <p:spPr>
            <a:xfrm>
              <a:off x="974475" y="2062825"/>
              <a:ext cx="17925" cy="14525"/>
            </a:xfrm>
            <a:custGeom>
              <a:rect b="b" l="l" r="r" t="t"/>
              <a:pathLst>
                <a:path extrusionOk="0" h="581" w="717">
                  <a:moveTo>
                    <a:pt x="311" y="0"/>
                  </a:moveTo>
                  <a:cubicBezTo>
                    <a:pt x="166" y="0"/>
                    <a:pt x="26" y="104"/>
                    <a:pt x="1" y="264"/>
                  </a:cubicBezTo>
                  <a:cubicBezTo>
                    <a:pt x="1" y="314"/>
                    <a:pt x="1" y="364"/>
                    <a:pt x="26" y="414"/>
                  </a:cubicBezTo>
                  <a:cubicBezTo>
                    <a:pt x="47" y="532"/>
                    <a:pt x="140" y="581"/>
                    <a:pt x="246" y="581"/>
                  </a:cubicBezTo>
                  <a:cubicBezTo>
                    <a:pt x="455" y="581"/>
                    <a:pt x="716" y="396"/>
                    <a:pt x="601" y="189"/>
                  </a:cubicBezTo>
                  <a:cubicBezTo>
                    <a:pt x="576" y="139"/>
                    <a:pt x="551" y="102"/>
                    <a:pt x="513" y="77"/>
                  </a:cubicBezTo>
                  <a:cubicBezTo>
                    <a:pt x="452" y="24"/>
                    <a:pt x="381" y="0"/>
                    <a:pt x="3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5" name="Google Shape;3995;p16"/>
            <p:cNvSpPr/>
            <p:nvPr/>
          </p:nvSpPr>
          <p:spPr>
            <a:xfrm>
              <a:off x="1093550" y="2017150"/>
              <a:ext cx="18500" cy="13650"/>
            </a:xfrm>
            <a:custGeom>
              <a:rect b="b" l="l" r="r" t="t"/>
              <a:pathLst>
                <a:path extrusionOk="0" h="546" w="740">
                  <a:moveTo>
                    <a:pt x="356" y="1"/>
                  </a:moveTo>
                  <a:cubicBezTo>
                    <a:pt x="175" y="1"/>
                    <a:pt x="1" y="154"/>
                    <a:pt x="49" y="379"/>
                  </a:cubicBezTo>
                  <a:cubicBezTo>
                    <a:pt x="74" y="497"/>
                    <a:pt x="168" y="546"/>
                    <a:pt x="275" y="546"/>
                  </a:cubicBezTo>
                  <a:cubicBezTo>
                    <a:pt x="483" y="546"/>
                    <a:pt x="740" y="361"/>
                    <a:pt x="624" y="154"/>
                  </a:cubicBezTo>
                  <a:cubicBezTo>
                    <a:pt x="557" y="47"/>
                    <a:pt x="456" y="1"/>
                    <a:pt x="3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6" name="Google Shape;3996;p16"/>
            <p:cNvSpPr/>
            <p:nvPr/>
          </p:nvSpPr>
          <p:spPr>
            <a:xfrm>
              <a:off x="1012600" y="2043050"/>
              <a:ext cx="18000" cy="14625"/>
            </a:xfrm>
            <a:custGeom>
              <a:rect b="b" l="l" r="r" t="t"/>
              <a:pathLst>
                <a:path extrusionOk="0" h="585" w="720">
                  <a:moveTo>
                    <a:pt x="391" y="1"/>
                  </a:moveTo>
                  <a:cubicBezTo>
                    <a:pt x="186" y="1"/>
                    <a:pt x="0" y="202"/>
                    <a:pt x="100" y="430"/>
                  </a:cubicBezTo>
                  <a:cubicBezTo>
                    <a:pt x="138" y="518"/>
                    <a:pt x="225" y="568"/>
                    <a:pt x="313" y="580"/>
                  </a:cubicBezTo>
                  <a:cubicBezTo>
                    <a:pt x="329" y="583"/>
                    <a:pt x="346" y="584"/>
                    <a:pt x="362" y="584"/>
                  </a:cubicBezTo>
                  <a:cubicBezTo>
                    <a:pt x="564" y="584"/>
                    <a:pt x="720" y="376"/>
                    <a:pt x="650" y="168"/>
                  </a:cubicBezTo>
                  <a:cubicBezTo>
                    <a:pt x="638" y="143"/>
                    <a:pt x="625" y="118"/>
                    <a:pt x="613" y="93"/>
                  </a:cubicBezTo>
                  <a:cubicBezTo>
                    <a:pt x="545" y="29"/>
                    <a:pt x="467" y="1"/>
                    <a:pt x="3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7" name="Google Shape;3997;p16"/>
            <p:cNvSpPr/>
            <p:nvPr/>
          </p:nvSpPr>
          <p:spPr>
            <a:xfrm>
              <a:off x="976700" y="2291925"/>
              <a:ext cx="18750" cy="14700"/>
            </a:xfrm>
            <a:custGeom>
              <a:rect b="b" l="l" r="r" t="t"/>
              <a:pathLst>
                <a:path extrusionOk="0" h="588" w="750">
                  <a:moveTo>
                    <a:pt x="470" y="0"/>
                  </a:moveTo>
                  <a:cubicBezTo>
                    <a:pt x="259" y="0"/>
                    <a:pt x="0" y="191"/>
                    <a:pt x="124" y="398"/>
                  </a:cubicBezTo>
                  <a:cubicBezTo>
                    <a:pt x="174" y="516"/>
                    <a:pt x="294" y="588"/>
                    <a:pt x="422" y="588"/>
                  </a:cubicBezTo>
                  <a:cubicBezTo>
                    <a:pt x="456" y="588"/>
                    <a:pt x="490" y="583"/>
                    <a:pt x="524" y="573"/>
                  </a:cubicBezTo>
                  <a:cubicBezTo>
                    <a:pt x="674" y="510"/>
                    <a:pt x="749" y="323"/>
                    <a:pt x="699" y="173"/>
                  </a:cubicBezTo>
                  <a:cubicBezTo>
                    <a:pt x="674" y="50"/>
                    <a:pt x="578" y="0"/>
                    <a:pt x="4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8" name="Google Shape;3998;p16"/>
            <p:cNvSpPr/>
            <p:nvPr/>
          </p:nvSpPr>
          <p:spPr>
            <a:xfrm>
              <a:off x="1289075" y="2135600"/>
              <a:ext cx="16950" cy="15575"/>
            </a:xfrm>
            <a:custGeom>
              <a:rect b="b" l="l" r="r" t="t"/>
              <a:pathLst>
                <a:path extrusionOk="0" h="623" w="678">
                  <a:moveTo>
                    <a:pt x="342" y="0"/>
                  </a:moveTo>
                  <a:cubicBezTo>
                    <a:pt x="254" y="0"/>
                    <a:pt x="166" y="36"/>
                    <a:pt x="101" y="115"/>
                  </a:cubicBezTo>
                  <a:cubicBezTo>
                    <a:pt x="1" y="252"/>
                    <a:pt x="13" y="440"/>
                    <a:pt x="151" y="552"/>
                  </a:cubicBezTo>
                  <a:cubicBezTo>
                    <a:pt x="210" y="601"/>
                    <a:pt x="277" y="622"/>
                    <a:pt x="344" y="622"/>
                  </a:cubicBezTo>
                  <a:cubicBezTo>
                    <a:pt x="516" y="622"/>
                    <a:pt x="678" y="476"/>
                    <a:pt x="651" y="277"/>
                  </a:cubicBezTo>
                  <a:cubicBezTo>
                    <a:pt x="635" y="104"/>
                    <a:pt x="490" y="0"/>
                    <a:pt x="3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9" name="Google Shape;3999;p16"/>
            <p:cNvSpPr/>
            <p:nvPr/>
          </p:nvSpPr>
          <p:spPr>
            <a:xfrm>
              <a:off x="1328450" y="2113425"/>
              <a:ext cx="17825" cy="15775"/>
            </a:xfrm>
            <a:custGeom>
              <a:rect b="b" l="l" r="r" t="t"/>
              <a:pathLst>
                <a:path extrusionOk="0" h="631" w="713">
                  <a:moveTo>
                    <a:pt x="383" y="0"/>
                  </a:moveTo>
                  <a:cubicBezTo>
                    <a:pt x="282" y="0"/>
                    <a:pt x="183" y="50"/>
                    <a:pt x="126" y="152"/>
                  </a:cubicBezTo>
                  <a:cubicBezTo>
                    <a:pt x="1" y="339"/>
                    <a:pt x="126" y="589"/>
                    <a:pt x="350" y="627"/>
                  </a:cubicBezTo>
                  <a:cubicBezTo>
                    <a:pt x="364" y="629"/>
                    <a:pt x="378" y="630"/>
                    <a:pt x="392" y="630"/>
                  </a:cubicBezTo>
                  <a:cubicBezTo>
                    <a:pt x="540" y="630"/>
                    <a:pt x="678" y="513"/>
                    <a:pt x="700" y="364"/>
                  </a:cubicBezTo>
                  <a:cubicBezTo>
                    <a:pt x="713" y="290"/>
                    <a:pt x="688" y="202"/>
                    <a:pt x="650" y="140"/>
                  </a:cubicBezTo>
                  <a:cubicBezTo>
                    <a:pt x="583" y="47"/>
                    <a:pt x="482" y="0"/>
                    <a:pt x="3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0" name="Google Shape;4000;p16"/>
            <p:cNvSpPr/>
            <p:nvPr/>
          </p:nvSpPr>
          <p:spPr>
            <a:xfrm>
              <a:off x="1257025" y="2099625"/>
              <a:ext cx="20000" cy="15750"/>
            </a:xfrm>
            <a:custGeom>
              <a:rect b="b" l="l" r="r" t="t"/>
              <a:pathLst>
                <a:path extrusionOk="0" h="630" w="800">
                  <a:moveTo>
                    <a:pt x="419" y="0"/>
                  </a:moveTo>
                  <a:cubicBezTo>
                    <a:pt x="207" y="0"/>
                    <a:pt x="0" y="227"/>
                    <a:pt x="133" y="467"/>
                  </a:cubicBezTo>
                  <a:cubicBezTo>
                    <a:pt x="197" y="581"/>
                    <a:pt x="299" y="629"/>
                    <a:pt x="401" y="629"/>
                  </a:cubicBezTo>
                  <a:cubicBezTo>
                    <a:pt x="600" y="629"/>
                    <a:pt x="799" y="444"/>
                    <a:pt x="708" y="204"/>
                  </a:cubicBezTo>
                  <a:cubicBezTo>
                    <a:pt x="696" y="179"/>
                    <a:pt x="683" y="154"/>
                    <a:pt x="658" y="129"/>
                  </a:cubicBezTo>
                  <a:cubicBezTo>
                    <a:pt x="593" y="38"/>
                    <a:pt x="505" y="0"/>
                    <a:pt x="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1" name="Google Shape;4001;p16"/>
            <p:cNvSpPr/>
            <p:nvPr/>
          </p:nvSpPr>
          <p:spPr>
            <a:xfrm>
              <a:off x="1269725" y="2058075"/>
              <a:ext cx="16250" cy="15500"/>
            </a:xfrm>
            <a:custGeom>
              <a:rect b="b" l="l" r="r" t="t"/>
              <a:pathLst>
                <a:path extrusionOk="0" h="620" w="650">
                  <a:moveTo>
                    <a:pt x="326" y="1"/>
                  </a:moveTo>
                  <a:cubicBezTo>
                    <a:pt x="239" y="1"/>
                    <a:pt x="151" y="37"/>
                    <a:pt x="88" y="117"/>
                  </a:cubicBezTo>
                  <a:cubicBezTo>
                    <a:pt x="25" y="179"/>
                    <a:pt x="0" y="267"/>
                    <a:pt x="13" y="354"/>
                  </a:cubicBezTo>
                  <a:cubicBezTo>
                    <a:pt x="36" y="518"/>
                    <a:pt x="177" y="619"/>
                    <a:pt x="323" y="619"/>
                  </a:cubicBezTo>
                  <a:cubicBezTo>
                    <a:pt x="409" y="619"/>
                    <a:pt x="497" y="583"/>
                    <a:pt x="563" y="504"/>
                  </a:cubicBezTo>
                  <a:cubicBezTo>
                    <a:pt x="625" y="417"/>
                    <a:pt x="650" y="304"/>
                    <a:pt x="613" y="192"/>
                  </a:cubicBezTo>
                  <a:cubicBezTo>
                    <a:pt x="562" y="69"/>
                    <a:pt x="445" y="1"/>
                    <a:pt x="3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2" name="Google Shape;4002;p16"/>
            <p:cNvSpPr/>
            <p:nvPr/>
          </p:nvSpPr>
          <p:spPr>
            <a:xfrm>
              <a:off x="1305950" y="2057000"/>
              <a:ext cx="19000" cy="15600"/>
            </a:xfrm>
            <a:custGeom>
              <a:rect b="b" l="l" r="r" t="t"/>
              <a:pathLst>
                <a:path extrusionOk="0" h="624" w="760">
                  <a:moveTo>
                    <a:pt x="389" y="0"/>
                  </a:moveTo>
                  <a:cubicBezTo>
                    <a:pt x="285" y="0"/>
                    <a:pt x="184" y="50"/>
                    <a:pt x="126" y="147"/>
                  </a:cubicBezTo>
                  <a:cubicBezTo>
                    <a:pt x="1" y="347"/>
                    <a:pt x="126" y="597"/>
                    <a:pt x="351" y="622"/>
                  </a:cubicBezTo>
                  <a:cubicBezTo>
                    <a:pt x="362" y="623"/>
                    <a:pt x="374" y="624"/>
                    <a:pt x="385" y="624"/>
                  </a:cubicBezTo>
                  <a:cubicBezTo>
                    <a:pt x="594" y="624"/>
                    <a:pt x="759" y="411"/>
                    <a:pt x="688" y="210"/>
                  </a:cubicBezTo>
                  <a:cubicBezTo>
                    <a:pt x="676" y="185"/>
                    <a:pt x="663" y="160"/>
                    <a:pt x="651" y="135"/>
                  </a:cubicBezTo>
                  <a:cubicBezTo>
                    <a:pt x="584" y="44"/>
                    <a:pt x="486" y="0"/>
                    <a:pt x="3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3" name="Google Shape;4003;p16"/>
            <p:cNvSpPr/>
            <p:nvPr/>
          </p:nvSpPr>
          <p:spPr>
            <a:xfrm>
              <a:off x="1342500" y="2078250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55" y="0"/>
                  </a:moveTo>
                  <a:cubicBezTo>
                    <a:pt x="316" y="0"/>
                    <a:pt x="277" y="7"/>
                    <a:pt x="238" y="22"/>
                  </a:cubicBezTo>
                  <a:cubicBezTo>
                    <a:pt x="76" y="84"/>
                    <a:pt x="1" y="259"/>
                    <a:pt x="63" y="422"/>
                  </a:cubicBezTo>
                  <a:cubicBezTo>
                    <a:pt x="112" y="538"/>
                    <a:pt x="228" y="617"/>
                    <a:pt x="354" y="617"/>
                  </a:cubicBezTo>
                  <a:cubicBezTo>
                    <a:pt x="390" y="617"/>
                    <a:pt x="427" y="611"/>
                    <a:pt x="463" y="597"/>
                  </a:cubicBezTo>
                  <a:cubicBezTo>
                    <a:pt x="613" y="534"/>
                    <a:pt x="701" y="347"/>
                    <a:pt x="638" y="197"/>
                  </a:cubicBezTo>
                  <a:cubicBezTo>
                    <a:pt x="591" y="73"/>
                    <a:pt x="478" y="0"/>
                    <a:pt x="3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4" name="Google Shape;4004;p16"/>
            <p:cNvSpPr/>
            <p:nvPr/>
          </p:nvSpPr>
          <p:spPr>
            <a:xfrm>
              <a:off x="1228300" y="2028500"/>
              <a:ext cx="18000" cy="14600"/>
            </a:xfrm>
            <a:custGeom>
              <a:rect b="b" l="l" r="r" t="t"/>
              <a:pathLst>
                <a:path extrusionOk="0" h="584" w="720">
                  <a:moveTo>
                    <a:pt x="381" y="1"/>
                  </a:moveTo>
                  <a:cubicBezTo>
                    <a:pt x="289" y="1"/>
                    <a:pt x="198" y="40"/>
                    <a:pt x="133" y="112"/>
                  </a:cubicBezTo>
                  <a:cubicBezTo>
                    <a:pt x="1" y="348"/>
                    <a:pt x="195" y="583"/>
                    <a:pt x="412" y="583"/>
                  </a:cubicBezTo>
                  <a:cubicBezTo>
                    <a:pt x="482" y="583"/>
                    <a:pt x="555" y="558"/>
                    <a:pt x="620" y="500"/>
                  </a:cubicBezTo>
                  <a:cubicBezTo>
                    <a:pt x="720" y="362"/>
                    <a:pt x="695" y="175"/>
                    <a:pt x="570" y="62"/>
                  </a:cubicBezTo>
                  <a:cubicBezTo>
                    <a:pt x="513" y="21"/>
                    <a:pt x="446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5" name="Google Shape;4005;p16"/>
            <p:cNvSpPr/>
            <p:nvPr/>
          </p:nvSpPr>
          <p:spPr>
            <a:xfrm>
              <a:off x="1313775" y="2017000"/>
              <a:ext cx="17525" cy="15325"/>
            </a:xfrm>
            <a:custGeom>
              <a:rect b="b" l="l" r="r" t="t"/>
              <a:pathLst>
                <a:path extrusionOk="0" h="613" w="701">
                  <a:moveTo>
                    <a:pt x="354" y="1"/>
                  </a:moveTo>
                  <a:cubicBezTo>
                    <a:pt x="316" y="1"/>
                    <a:pt x="276" y="8"/>
                    <a:pt x="238" y="23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12" y="541"/>
                    <a:pt x="232" y="613"/>
                    <a:pt x="360" y="613"/>
                  </a:cubicBezTo>
                  <a:cubicBezTo>
                    <a:pt x="394" y="613"/>
                    <a:pt x="429" y="608"/>
                    <a:pt x="463" y="597"/>
                  </a:cubicBezTo>
                  <a:cubicBezTo>
                    <a:pt x="625" y="535"/>
                    <a:pt x="700" y="348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6" name="Google Shape;4006;p16"/>
            <p:cNvSpPr/>
            <p:nvPr/>
          </p:nvSpPr>
          <p:spPr>
            <a:xfrm>
              <a:off x="1410475" y="2089100"/>
              <a:ext cx="18750" cy="13775"/>
            </a:xfrm>
            <a:custGeom>
              <a:rect b="b" l="l" r="r" t="t"/>
              <a:pathLst>
                <a:path extrusionOk="0" h="551" w="750">
                  <a:moveTo>
                    <a:pt x="535" y="1"/>
                  </a:moveTo>
                  <a:cubicBezTo>
                    <a:pt x="308" y="1"/>
                    <a:pt x="0" y="312"/>
                    <a:pt x="231" y="488"/>
                  </a:cubicBezTo>
                  <a:cubicBezTo>
                    <a:pt x="288" y="531"/>
                    <a:pt x="352" y="550"/>
                    <a:pt x="414" y="550"/>
                  </a:cubicBezTo>
                  <a:cubicBezTo>
                    <a:pt x="586" y="550"/>
                    <a:pt x="749" y="405"/>
                    <a:pt x="731" y="213"/>
                  </a:cubicBezTo>
                  <a:cubicBezTo>
                    <a:pt x="731" y="188"/>
                    <a:pt x="719" y="163"/>
                    <a:pt x="719" y="138"/>
                  </a:cubicBezTo>
                  <a:cubicBezTo>
                    <a:pt x="686" y="40"/>
                    <a:pt x="616" y="1"/>
                    <a:pt x="5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7" name="Google Shape;4007;p16"/>
            <p:cNvSpPr/>
            <p:nvPr/>
          </p:nvSpPr>
          <p:spPr>
            <a:xfrm>
              <a:off x="1384850" y="2019025"/>
              <a:ext cx="20475" cy="15775"/>
            </a:xfrm>
            <a:custGeom>
              <a:rect b="b" l="l" r="r" t="t"/>
              <a:pathLst>
                <a:path extrusionOk="0" h="631" w="819">
                  <a:moveTo>
                    <a:pt x="409" y="1"/>
                  </a:moveTo>
                  <a:cubicBezTo>
                    <a:pt x="320" y="1"/>
                    <a:pt x="233" y="39"/>
                    <a:pt x="169" y="117"/>
                  </a:cubicBezTo>
                  <a:cubicBezTo>
                    <a:pt x="0" y="321"/>
                    <a:pt x="145" y="630"/>
                    <a:pt x="413" y="630"/>
                  </a:cubicBezTo>
                  <a:cubicBezTo>
                    <a:pt x="423" y="630"/>
                    <a:pt x="433" y="630"/>
                    <a:pt x="444" y="629"/>
                  </a:cubicBezTo>
                  <a:cubicBezTo>
                    <a:pt x="719" y="591"/>
                    <a:pt x="819" y="242"/>
                    <a:pt x="606" y="67"/>
                  </a:cubicBezTo>
                  <a:cubicBezTo>
                    <a:pt x="547" y="23"/>
                    <a:pt x="478" y="1"/>
                    <a:pt x="4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8" name="Google Shape;4008;p16"/>
            <p:cNvSpPr/>
            <p:nvPr/>
          </p:nvSpPr>
          <p:spPr>
            <a:xfrm>
              <a:off x="1379700" y="2057625"/>
              <a:ext cx="17200" cy="15325"/>
            </a:xfrm>
            <a:custGeom>
              <a:rect b="b" l="l" r="r" t="t"/>
              <a:pathLst>
                <a:path extrusionOk="0" h="613" w="688">
                  <a:moveTo>
                    <a:pt x="347" y="0"/>
                  </a:moveTo>
                  <a:cubicBezTo>
                    <a:pt x="310" y="0"/>
                    <a:pt x="273" y="7"/>
                    <a:pt x="237" y="22"/>
                  </a:cubicBezTo>
                  <a:cubicBezTo>
                    <a:pt x="75" y="85"/>
                    <a:pt x="0" y="260"/>
                    <a:pt x="50" y="410"/>
                  </a:cubicBezTo>
                  <a:cubicBezTo>
                    <a:pt x="100" y="538"/>
                    <a:pt x="228" y="612"/>
                    <a:pt x="354" y="612"/>
                  </a:cubicBezTo>
                  <a:cubicBezTo>
                    <a:pt x="386" y="612"/>
                    <a:pt x="419" y="607"/>
                    <a:pt x="450" y="597"/>
                  </a:cubicBezTo>
                  <a:cubicBezTo>
                    <a:pt x="612" y="535"/>
                    <a:pt x="687" y="347"/>
                    <a:pt x="625" y="197"/>
                  </a:cubicBezTo>
                  <a:cubicBezTo>
                    <a:pt x="577" y="73"/>
                    <a:pt x="464" y="0"/>
                    <a:pt x="3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9" name="Google Shape;4009;p16"/>
            <p:cNvSpPr/>
            <p:nvPr/>
          </p:nvSpPr>
          <p:spPr>
            <a:xfrm>
              <a:off x="1215350" y="2159500"/>
              <a:ext cx="18925" cy="15650"/>
            </a:xfrm>
            <a:custGeom>
              <a:rect b="b" l="l" r="r" t="t"/>
              <a:pathLst>
                <a:path extrusionOk="0" h="626" w="757">
                  <a:moveTo>
                    <a:pt x="390" y="0"/>
                  </a:moveTo>
                  <a:cubicBezTo>
                    <a:pt x="285" y="0"/>
                    <a:pt x="179" y="54"/>
                    <a:pt x="113" y="159"/>
                  </a:cubicBezTo>
                  <a:cubicBezTo>
                    <a:pt x="1" y="346"/>
                    <a:pt x="113" y="596"/>
                    <a:pt x="351" y="621"/>
                  </a:cubicBezTo>
                  <a:cubicBezTo>
                    <a:pt x="367" y="624"/>
                    <a:pt x="384" y="625"/>
                    <a:pt x="400" y="625"/>
                  </a:cubicBezTo>
                  <a:cubicBezTo>
                    <a:pt x="602" y="625"/>
                    <a:pt x="757" y="417"/>
                    <a:pt x="676" y="209"/>
                  </a:cubicBezTo>
                  <a:cubicBezTo>
                    <a:pt x="663" y="184"/>
                    <a:pt x="651" y="159"/>
                    <a:pt x="638" y="134"/>
                  </a:cubicBezTo>
                  <a:cubicBezTo>
                    <a:pt x="579" y="44"/>
                    <a:pt x="485" y="0"/>
                    <a:pt x="3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0" name="Google Shape;4010;p16"/>
            <p:cNvSpPr/>
            <p:nvPr/>
          </p:nvSpPr>
          <p:spPr>
            <a:xfrm>
              <a:off x="1220800" y="2119775"/>
              <a:ext cx="18625" cy="13950"/>
            </a:xfrm>
            <a:custGeom>
              <a:rect b="b" l="l" r="r" t="t"/>
              <a:pathLst>
                <a:path extrusionOk="0" h="558" w="745">
                  <a:moveTo>
                    <a:pt x="540" y="0"/>
                  </a:moveTo>
                  <a:cubicBezTo>
                    <a:pt x="312" y="0"/>
                    <a:pt x="1" y="318"/>
                    <a:pt x="233" y="485"/>
                  </a:cubicBezTo>
                  <a:cubicBezTo>
                    <a:pt x="292" y="534"/>
                    <a:pt x="362" y="557"/>
                    <a:pt x="430" y="557"/>
                  </a:cubicBezTo>
                  <a:cubicBezTo>
                    <a:pt x="519" y="557"/>
                    <a:pt x="606" y="519"/>
                    <a:pt x="670" y="448"/>
                  </a:cubicBezTo>
                  <a:cubicBezTo>
                    <a:pt x="720" y="373"/>
                    <a:pt x="745" y="298"/>
                    <a:pt x="732" y="210"/>
                  </a:cubicBezTo>
                  <a:cubicBezTo>
                    <a:pt x="732" y="185"/>
                    <a:pt x="732" y="160"/>
                    <a:pt x="720" y="135"/>
                  </a:cubicBezTo>
                  <a:cubicBezTo>
                    <a:pt x="688" y="39"/>
                    <a:pt x="619" y="0"/>
                    <a:pt x="5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1" name="Google Shape;4011;p16"/>
            <p:cNvSpPr/>
            <p:nvPr/>
          </p:nvSpPr>
          <p:spPr>
            <a:xfrm>
              <a:off x="1189125" y="2096125"/>
              <a:ext cx="17075" cy="15275"/>
            </a:xfrm>
            <a:custGeom>
              <a:rect b="b" l="l" r="r" t="t"/>
              <a:pathLst>
                <a:path extrusionOk="0" h="611" w="683">
                  <a:moveTo>
                    <a:pt x="336" y="0"/>
                  </a:moveTo>
                  <a:cubicBezTo>
                    <a:pt x="195" y="0"/>
                    <a:pt x="56" y="95"/>
                    <a:pt x="25" y="257"/>
                  </a:cubicBezTo>
                  <a:cubicBezTo>
                    <a:pt x="0" y="419"/>
                    <a:pt x="112" y="582"/>
                    <a:pt x="275" y="607"/>
                  </a:cubicBezTo>
                  <a:cubicBezTo>
                    <a:pt x="292" y="609"/>
                    <a:pt x="308" y="611"/>
                    <a:pt x="324" y="611"/>
                  </a:cubicBezTo>
                  <a:cubicBezTo>
                    <a:pt x="536" y="611"/>
                    <a:pt x="682" y="392"/>
                    <a:pt x="612" y="194"/>
                  </a:cubicBezTo>
                  <a:cubicBezTo>
                    <a:pt x="600" y="169"/>
                    <a:pt x="587" y="144"/>
                    <a:pt x="575" y="119"/>
                  </a:cubicBezTo>
                  <a:cubicBezTo>
                    <a:pt x="512" y="37"/>
                    <a:pt x="424" y="0"/>
                    <a:pt x="3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2" name="Google Shape;4012;p16"/>
            <p:cNvSpPr/>
            <p:nvPr/>
          </p:nvSpPr>
          <p:spPr>
            <a:xfrm>
              <a:off x="1161800" y="2025675"/>
              <a:ext cx="18725" cy="13775"/>
            </a:xfrm>
            <a:custGeom>
              <a:rect b="b" l="l" r="r" t="t"/>
              <a:pathLst>
                <a:path extrusionOk="0" h="551" w="749">
                  <a:moveTo>
                    <a:pt x="535" y="1"/>
                  </a:moveTo>
                  <a:cubicBezTo>
                    <a:pt x="308" y="1"/>
                    <a:pt x="0" y="313"/>
                    <a:pt x="231" y="488"/>
                  </a:cubicBezTo>
                  <a:cubicBezTo>
                    <a:pt x="291" y="531"/>
                    <a:pt x="356" y="551"/>
                    <a:pt x="419" y="551"/>
                  </a:cubicBezTo>
                  <a:cubicBezTo>
                    <a:pt x="593" y="551"/>
                    <a:pt x="749" y="405"/>
                    <a:pt x="731" y="213"/>
                  </a:cubicBezTo>
                  <a:cubicBezTo>
                    <a:pt x="731" y="188"/>
                    <a:pt x="731" y="163"/>
                    <a:pt x="718" y="138"/>
                  </a:cubicBezTo>
                  <a:cubicBezTo>
                    <a:pt x="685" y="40"/>
                    <a:pt x="615" y="1"/>
                    <a:pt x="5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3" name="Google Shape;4013;p16"/>
            <p:cNvSpPr/>
            <p:nvPr/>
          </p:nvSpPr>
          <p:spPr>
            <a:xfrm>
              <a:off x="1192275" y="2054125"/>
              <a:ext cx="18625" cy="15675"/>
            </a:xfrm>
            <a:custGeom>
              <a:rect b="b" l="l" r="r" t="t"/>
              <a:pathLst>
                <a:path extrusionOk="0" h="627" w="745">
                  <a:moveTo>
                    <a:pt x="355" y="0"/>
                  </a:moveTo>
                  <a:cubicBezTo>
                    <a:pt x="73" y="0"/>
                    <a:pt x="0" y="625"/>
                    <a:pt x="336" y="625"/>
                  </a:cubicBezTo>
                  <a:cubicBezTo>
                    <a:pt x="348" y="626"/>
                    <a:pt x="359" y="626"/>
                    <a:pt x="371" y="626"/>
                  </a:cubicBezTo>
                  <a:cubicBezTo>
                    <a:pt x="580" y="626"/>
                    <a:pt x="744" y="413"/>
                    <a:pt x="661" y="200"/>
                  </a:cubicBezTo>
                  <a:cubicBezTo>
                    <a:pt x="661" y="175"/>
                    <a:pt x="649" y="150"/>
                    <a:pt x="624" y="137"/>
                  </a:cubicBezTo>
                  <a:cubicBezTo>
                    <a:pt x="574" y="62"/>
                    <a:pt x="511" y="25"/>
                    <a:pt x="424" y="12"/>
                  </a:cubicBezTo>
                  <a:cubicBezTo>
                    <a:pt x="400" y="4"/>
                    <a:pt x="376" y="0"/>
                    <a:pt x="3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4" name="Google Shape;4014;p16"/>
            <p:cNvSpPr/>
            <p:nvPr/>
          </p:nvSpPr>
          <p:spPr>
            <a:xfrm>
              <a:off x="1345625" y="2036575"/>
              <a:ext cx="19000" cy="15725"/>
            </a:xfrm>
            <a:custGeom>
              <a:rect b="b" l="l" r="r" t="t"/>
              <a:pathLst>
                <a:path extrusionOk="0" h="629" w="760">
                  <a:moveTo>
                    <a:pt x="389" y="0"/>
                  </a:moveTo>
                  <a:cubicBezTo>
                    <a:pt x="285" y="0"/>
                    <a:pt x="183" y="50"/>
                    <a:pt x="126" y="152"/>
                  </a:cubicBezTo>
                  <a:cubicBezTo>
                    <a:pt x="1" y="339"/>
                    <a:pt x="126" y="589"/>
                    <a:pt x="351" y="627"/>
                  </a:cubicBezTo>
                  <a:cubicBezTo>
                    <a:pt x="363" y="628"/>
                    <a:pt x="375" y="629"/>
                    <a:pt x="387" y="629"/>
                  </a:cubicBezTo>
                  <a:cubicBezTo>
                    <a:pt x="606" y="629"/>
                    <a:pt x="759" y="415"/>
                    <a:pt x="688" y="202"/>
                  </a:cubicBezTo>
                  <a:cubicBezTo>
                    <a:pt x="676" y="177"/>
                    <a:pt x="663" y="164"/>
                    <a:pt x="651" y="139"/>
                  </a:cubicBezTo>
                  <a:cubicBezTo>
                    <a:pt x="589" y="47"/>
                    <a:pt x="488" y="0"/>
                    <a:pt x="3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5" name="Google Shape;4015;p16"/>
            <p:cNvSpPr/>
            <p:nvPr/>
          </p:nvSpPr>
          <p:spPr>
            <a:xfrm>
              <a:off x="1274725" y="2021575"/>
              <a:ext cx="18975" cy="15725"/>
            </a:xfrm>
            <a:custGeom>
              <a:rect b="b" l="l" r="r" t="t"/>
              <a:pathLst>
                <a:path extrusionOk="0" h="629" w="759">
                  <a:moveTo>
                    <a:pt x="383" y="0"/>
                  </a:moveTo>
                  <a:cubicBezTo>
                    <a:pt x="281" y="0"/>
                    <a:pt x="182" y="50"/>
                    <a:pt x="125" y="152"/>
                  </a:cubicBezTo>
                  <a:cubicBezTo>
                    <a:pt x="0" y="339"/>
                    <a:pt x="125" y="589"/>
                    <a:pt x="350" y="627"/>
                  </a:cubicBezTo>
                  <a:cubicBezTo>
                    <a:pt x="362" y="628"/>
                    <a:pt x="374" y="629"/>
                    <a:pt x="386" y="629"/>
                  </a:cubicBezTo>
                  <a:cubicBezTo>
                    <a:pt x="605" y="629"/>
                    <a:pt x="759" y="415"/>
                    <a:pt x="687" y="202"/>
                  </a:cubicBezTo>
                  <a:cubicBezTo>
                    <a:pt x="675" y="177"/>
                    <a:pt x="662" y="152"/>
                    <a:pt x="650" y="140"/>
                  </a:cubicBezTo>
                  <a:cubicBezTo>
                    <a:pt x="582" y="47"/>
                    <a:pt x="481" y="0"/>
                    <a:pt x="3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6" name="Google Shape;4016;p16"/>
            <p:cNvSpPr/>
            <p:nvPr/>
          </p:nvSpPr>
          <p:spPr>
            <a:xfrm>
              <a:off x="1295375" y="2095800"/>
              <a:ext cx="17800" cy="15825"/>
            </a:xfrm>
            <a:custGeom>
              <a:rect b="b" l="l" r="r" t="t"/>
              <a:pathLst>
                <a:path extrusionOk="0" h="633" w="712">
                  <a:moveTo>
                    <a:pt x="347" y="1"/>
                  </a:moveTo>
                  <a:cubicBezTo>
                    <a:pt x="207" y="1"/>
                    <a:pt x="67" y="96"/>
                    <a:pt x="36" y="257"/>
                  </a:cubicBezTo>
                  <a:cubicBezTo>
                    <a:pt x="0" y="451"/>
                    <a:pt x="151" y="633"/>
                    <a:pt x="354" y="633"/>
                  </a:cubicBezTo>
                  <a:cubicBezTo>
                    <a:pt x="360" y="633"/>
                    <a:pt x="367" y="633"/>
                    <a:pt x="374" y="632"/>
                  </a:cubicBezTo>
                  <a:cubicBezTo>
                    <a:pt x="586" y="607"/>
                    <a:pt x="711" y="382"/>
                    <a:pt x="624" y="195"/>
                  </a:cubicBezTo>
                  <a:cubicBezTo>
                    <a:pt x="624" y="170"/>
                    <a:pt x="611" y="145"/>
                    <a:pt x="586" y="120"/>
                  </a:cubicBezTo>
                  <a:cubicBezTo>
                    <a:pt x="524" y="38"/>
                    <a:pt x="435" y="1"/>
                    <a:pt x="3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7" name="Google Shape;4017;p16"/>
            <p:cNvSpPr/>
            <p:nvPr/>
          </p:nvSpPr>
          <p:spPr>
            <a:xfrm>
              <a:off x="1228925" y="2077050"/>
              <a:ext cx="17975" cy="14125"/>
            </a:xfrm>
            <a:custGeom>
              <a:rect b="b" l="l" r="r" t="t"/>
              <a:pathLst>
                <a:path extrusionOk="0" h="565" w="719">
                  <a:moveTo>
                    <a:pt x="400" y="0"/>
                  </a:moveTo>
                  <a:cubicBezTo>
                    <a:pt x="192" y="0"/>
                    <a:pt x="1" y="219"/>
                    <a:pt x="120" y="457"/>
                  </a:cubicBezTo>
                  <a:cubicBezTo>
                    <a:pt x="187" y="532"/>
                    <a:pt x="270" y="564"/>
                    <a:pt x="350" y="564"/>
                  </a:cubicBezTo>
                  <a:cubicBezTo>
                    <a:pt x="540" y="564"/>
                    <a:pt x="719" y="385"/>
                    <a:pt x="657" y="157"/>
                  </a:cubicBezTo>
                  <a:cubicBezTo>
                    <a:pt x="645" y="132"/>
                    <a:pt x="632" y="107"/>
                    <a:pt x="620" y="95"/>
                  </a:cubicBezTo>
                  <a:cubicBezTo>
                    <a:pt x="554" y="29"/>
                    <a:pt x="476" y="0"/>
                    <a:pt x="4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8" name="Google Shape;4018;p16"/>
            <p:cNvSpPr/>
            <p:nvPr/>
          </p:nvSpPr>
          <p:spPr>
            <a:xfrm>
              <a:off x="1197875" y="2004950"/>
              <a:ext cx="19775" cy="15750"/>
            </a:xfrm>
            <a:custGeom>
              <a:rect b="b" l="l" r="r" t="t"/>
              <a:pathLst>
                <a:path extrusionOk="0" h="630" w="791">
                  <a:moveTo>
                    <a:pt x="417" y="1"/>
                  </a:moveTo>
                  <a:cubicBezTo>
                    <a:pt x="204" y="1"/>
                    <a:pt x="1" y="228"/>
                    <a:pt x="125" y="467"/>
                  </a:cubicBezTo>
                  <a:cubicBezTo>
                    <a:pt x="188" y="581"/>
                    <a:pt x="290" y="630"/>
                    <a:pt x="392" y="630"/>
                  </a:cubicBezTo>
                  <a:cubicBezTo>
                    <a:pt x="592" y="630"/>
                    <a:pt x="791" y="444"/>
                    <a:pt x="700" y="205"/>
                  </a:cubicBezTo>
                  <a:cubicBezTo>
                    <a:pt x="687" y="180"/>
                    <a:pt x="675" y="155"/>
                    <a:pt x="662" y="130"/>
                  </a:cubicBezTo>
                  <a:cubicBezTo>
                    <a:pt x="593" y="39"/>
                    <a:pt x="504" y="1"/>
                    <a:pt x="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9" name="Google Shape;4019;p16"/>
            <p:cNvSpPr/>
            <p:nvPr/>
          </p:nvSpPr>
          <p:spPr>
            <a:xfrm>
              <a:off x="1254100" y="2144625"/>
              <a:ext cx="16900" cy="15825"/>
            </a:xfrm>
            <a:custGeom>
              <a:rect b="b" l="l" r="r" t="t"/>
              <a:pathLst>
                <a:path extrusionOk="0" h="633" w="676">
                  <a:moveTo>
                    <a:pt x="320" y="0"/>
                  </a:moveTo>
                  <a:cubicBezTo>
                    <a:pt x="179" y="0"/>
                    <a:pt x="39" y="91"/>
                    <a:pt x="13" y="266"/>
                  </a:cubicBezTo>
                  <a:cubicBezTo>
                    <a:pt x="0" y="354"/>
                    <a:pt x="13" y="429"/>
                    <a:pt x="63" y="504"/>
                  </a:cubicBezTo>
                  <a:cubicBezTo>
                    <a:pt x="128" y="594"/>
                    <a:pt x="219" y="633"/>
                    <a:pt x="309" y="633"/>
                  </a:cubicBezTo>
                  <a:cubicBezTo>
                    <a:pt x="494" y="633"/>
                    <a:pt x="676" y="468"/>
                    <a:pt x="625" y="241"/>
                  </a:cubicBezTo>
                  <a:cubicBezTo>
                    <a:pt x="583" y="79"/>
                    <a:pt x="451" y="0"/>
                    <a:pt x="3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0" name="Google Shape;4020;p16"/>
            <p:cNvSpPr/>
            <p:nvPr/>
          </p:nvSpPr>
          <p:spPr>
            <a:xfrm>
              <a:off x="1418425" y="2052550"/>
              <a:ext cx="19400" cy="15575"/>
            </a:xfrm>
            <a:custGeom>
              <a:rect b="b" l="l" r="r" t="t"/>
              <a:pathLst>
                <a:path extrusionOk="0" h="623" w="776">
                  <a:moveTo>
                    <a:pt x="401" y="0"/>
                  </a:moveTo>
                  <a:cubicBezTo>
                    <a:pt x="151" y="0"/>
                    <a:pt x="1" y="275"/>
                    <a:pt x="138" y="488"/>
                  </a:cubicBezTo>
                  <a:cubicBezTo>
                    <a:pt x="198" y="578"/>
                    <a:pt x="297" y="622"/>
                    <a:pt x="395" y="622"/>
                  </a:cubicBezTo>
                  <a:cubicBezTo>
                    <a:pt x="500" y="622"/>
                    <a:pt x="605" y="572"/>
                    <a:pt x="663" y="475"/>
                  </a:cubicBezTo>
                  <a:cubicBezTo>
                    <a:pt x="775" y="275"/>
                    <a:pt x="663" y="25"/>
                    <a:pt x="4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1" name="Google Shape;4021;p16"/>
            <p:cNvSpPr/>
            <p:nvPr/>
          </p:nvSpPr>
          <p:spPr>
            <a:xfrm>
              <a:off x="1377200" y="2100100"/>
              <a:ext cx="17500" cy="15325"/>
            </a:xfrm>
            <a:custGeom>
              <a:rect b="b" l="l" r="r" t="t"/>
              <a:pathLst>
                <a:path extrusionOk="0" h="613" w="700">
                  <a:moveTo>
                    <a:pt x="354" y="1"/>
                  </a:moveTo>
                  <a:cubicBezTo>
                    <a:pt x="315" y="1"/>
                    <a:pt x="276" y="8"/>
                    <a:pt x="237" y="23"/>
                  </a:cubicBezTo>
                  <a:cubicBezTo>
                    <a:pt x="88" y="85"/>
                    <a:pt x="0" y="260"/>
                    <a:pt x="63" y="423"/>
                  </a:cubicBezTo>
                  <a:cubicBezTo>
                    <a:pt x="112" y="541"/>
                    <a:pt x="240" y="613"/>
                    <a:pt x="365" y="613"/>
                  </a:cubicBezTo>
                  <a:cubicBezTo>
                    <a:pt x="398" y="613"/>
                    <a:pt x="431" y="608"/>
                    <a:pt x="462" y="598"/>
                  </a:cubicBezTo>
                  <a:cubicBezTo>
                    <a:pt x="625" y="535"/>
                    <a:pt x="700" y="348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2" name="Google Shape;4022;p16"/>
            <p:cNvSpPr/>
            <p:nvPr/>
          </p:nvSpPr>
          <p:spPr>
            <a:xfrm>
              <a:off x="1245900" y="2191275"/>
              <a:ext cx="19125" cy="14475"/>
            </a:xfrm>
            <a:custGeom>
              <a:rect b="b" l="l" r="r" t="t"/>
              <a:pathLst>
                <a:path extrusionOk="0" h="579" w="765">
                  <a:moveTo>
                    <a:pt x="370" y="1"/>
                  </a:moveTo>
                  <a:cubicBezTo>
                    <a:pt x="177" y="1"/>
                    <a:pt x="1" y="189"/>
                    <a:pt x="66" y="412"/>
                  </a:cubicBezTo>
                  <a:cubicBezTo>
                    <a:pt x="91" y="531"/>
                    <a:pt x="187" y="579"/>
                    <a:pt x="295" y="579"/>
                  </a:cubicBezTo>
                  <a:cubicBezTo>
                    <a:pt x="506" y="579"/>
                    <a:pt x="765" y="394"/>
                    <a:pt x="641" y="187"/>
                  </a:cubicBezTo>
                  <a:cubicBezTo>
                    <a:pt x="628" y="137"/>
                    <a:pt x="603" y="100"/>
                    <a:pt x="566" y="75"/>
                  </a:cubicBezTo>
                  <a:cubicBezTo>
                    <a:pt x="505" y="23"/>
                    <a:pt x="436" y="1"/>
                    <a:pt x="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3" name="Google Shape;4023;p16"/>
            <p:cNvSpPr/>
            <p:nvPr/>
          </p:nvSpPr>
          <p:spPr>
            <a:xfrm>
              <a:off x="1365050" y="2134075"/>
              <a:ext cx="19025" cy="15800"/>
            </a:xfrm>
            <a:custGeom>
              <a:rect b="b" l="l" r="r" t="t"/>
              <a:pathLst>
                <a:path extrusionOk="0" h="632" w="761">
                  <a:moveTo>
                    <a:pt x="381" y="0"/>
                  </a:moveTo>
                  <a:cubicBezTo>
                    <a:pt x="153" y="0"/>
                    <a:pt x="1" y="231"/>
                    <a:pt x="86" y="438"/>
                  </a:cubicBezTo>
                  <a:cubicBezTo>
                    <a:pt x="140" y="565"/>
                    <a:pt x="257" y="631"/>
                    <a:pt x="376" y="631"/>
                  </a:cubicBezTo>
                  <a:cubicBezTo>
                    <a:pt x="480" y="631"/>
                    <a:pt x="584" y="581"/>
                    <a:pt x="649" y="476"/>
                  </a:cubicBezTo>
                  <a:cubicBezTo>
                    <a:pt x="761" y="288"/>
                    <a:pt x="636" y="26"/>
                    <a:pt x="399" y="1"/>
                  </a:cubicBezTo>
                  <a:cubicBezTo>
                    <a:pt x="393" y="1"/>
                    <a:pt x="387" y="0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4" name="Google Shape;4024;p16"/>
            <p:cNvSpPr/>
            <p:nvPr/>
          </p:nvSpPr>
          <p:spPr>
            <a:xfrm>
              <a:off x="1211625" y="2200825"/>
              <a:ext cx="19075" cy="14700"/>
            </a:xfrm>
            <a:custGeom>
              <a:rect b="b" l="l" r="r" t="t"/>
              <a:pathLst>
                <a:path extrusionOk="0" h="588" w="763">
                  <a:moveTo>
                    <a:pt x="471" y="1"/>
                  </a:moveTo>
                  <a:cubicBezTo>
                    <a:pt x="260" y="1"/>
                    <a:pt x="1" y="186"/>
                    <a:pt x="125" y="393"/>
                  </a:cubicBezTo>
                  <a:cubicBezTo>
                    <a:pt x="173" y="509"/>
                    <a:pt x="290" y="588"/>
                    <a:pt x="416" y="588"/>
                  </a:cubicBezTo>
                  <a:cubicBezTo>
                    <a:pt x="452" y="588"/>
                    <a:pt x="488" y="581"/>
                    <a:pt x="525" y="568"/>
                  </a:cubicBezTo>
                  <a:cubicBezTo>
                    <a:pt x="687" y="505"/>
                    <a:pt x="762" y="330"/>
                    <a:pt x="700" y="168"/>
                  </a:cubicBezTo>
                  <a:cubicBezTo>
                    <a:pt x="674" y="49"/>
                    <a:pt x="579" y="1"/>
                    <a:pt x="4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5" name="Google Shape;4025;p16"/>
            <p:cNvSpPr/>
            <p:nvPr/>
          </p:nvSpPr>
          <p:spPr>
            <a:xfrm>
              <a:off x="1452175" y="2068750"/>
              <a:ext cx="16850" cy="14925"/>
            </a:xfrm>
            <a:custGeom>
              <a:rect b="b" l="l" r="r" t="t"/>
              <a:pathLst>
                <a:path extrusionOk="0" h="597" w="674">
                  <a:moveTo>
                    <a:pt x="325" y="1"/>
                  </a:moveTo>
                  <a:cubicBezTo>
                    <a:pt x="182" y="1"/>
                    <a:pt x="43" y="91"/>
                    <a:pt x="13" y="252"/>
                  </a:cubicBezTo>
                  <a:cubicBezTo>
                    <a:pt x="0" y="339"/>
                    <a:pt x="25" y="414"/>
                    <a:pt x="75" y="489"/>
                  </a:cubicBezTo>
                  <a:cubicBezTo>
                    <a:pt x="139" y="564"/>
                    <a:pt x="220" y="596"/>
                    <a:pt x="300" y="596"/>
                  </a:cubicBezTo>
                  <a:cubicBezTo>
                    <a:pt x="489" y="596"/>
                    <a:pt x="674" y="418"/>
                    <a:pt x="613" y="190"/>
                  </a:cubicBezTo>
                  <a:cubicBezTo>
                    <a:pt x="600" y="165"/>
                    <a:pt x="588" y="140"/>
                    <a:pt x="575" y="115"/>
                  </a:cubicBezTo>
                  <a:cubicBezTo>
                    <a:pt x="507" y="37"/>
                    <a:pt x="415" y="1"/>
                    <a:pt x="3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6" name="Google Shape;4026;p16"/>
            <p:cNvSpPr/>
            <p:nvPr/>
          </p:nvSpPr>
          <p:spPr>
            <a:xfrm>
              <a:off x="1456050" y="2028675"/>
              <a:ext cx="18775" cy="13650"/>
            </a:xfrm>
            <a:custGeom>
              <a:rect b="b" l="l" r="r" t="t"/>
              <a:pathLst>
                <a:path extrusionOk="0" h="546" w="751">
                  <a:moveTo>
                    <a:pt x="531" y="1"/>
                  </a:moveTo>
                  <a:cubicBezTo>
                    <a:pt x="307" y="1"/>
                    <a:pt x="0" y="313"/>
                    <a:pt x="233" y="480"/>
                  </a:cubicBezTo>
                  <a:cubicBezTo>
                    <a:pt x="291" y="525"/>
                    <a:pt x="358" y="545"/>
                    <a:pt x="423" y="545"/>
                  </a:cubicBezTo>
                  <a:cubicBezTo>
                    <a:pt x="592" y="545"/>
                    <a:pt x="751" y="408"/>
                    <a:pt x="733" y="218"/>
                  </a:cubicBezTo>
                  <a:cubicBezTo>
                    <a:pt x="733" y="180"/>
                    <a:pt x="720" y="155"/>
                    <a:pt x="708" y="130"/>
                  </a:cubicBezTo>
                  <a:cubicBezTo>
                    <a:pt x="676" y="38"/>
                    <a:pt x="608" y="1"/>
                    <a:pt x="5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7" name="Google Shape;4027;p16"/>
            <p:cNvSpPr/>
            <p:nvPr/>
          </p:nvSpPr>
          <p:spPr>
            <a:xfrm>
              <a:off x="1424375" y="2004900"/>
              <a:ext cx="15950" cy="15275"/>
            </a:xfrm>
            <a:custGeom>
              <a:rect b="b" l="l" r="r" t="t"/>
              <a:pathLst>
                <a:path extrusionOk="0" h="611" w="638">
                  <a:moveTo>
                    <a:pt x="323" y="0"/>
                  </a:moveTo>
                  <a:cubicBezTo>
                    <a:pt x="183" y="0"/>
                    <a:pt x="43" y="95"/>
                    <a:pt x="13" y="257"/>
                  </a:cubicBezTo>
                  <a:cubicBezTo>
                    <a:pt x="0" y="332"/>
                    <a:pt x="25" y="419"/>
                    <a:pt x="75" y="482"/>
                  </a:cubicBezTo>
                  <a:cubicBezTo>
                    <a:pt x="113" y="557"/>
                    <a:pt x="187" y="594"/>
                    <a:pt x="275" y="607"/>
                  </a:cubicBezTo>
                  <a:cubicBezTo>
                    <a:pt x="290" y="609"/>
                    <a:pt x="305" y="610"/>
                    <a:pt x="321" y="610"/>
                  </a:cubicBezTo>
                  <a:cubicBezTo>
                    <a:pt x="467" y="610"/>
                    <a:pt x="602" y="504"/>
                    <a:pt x="625" y="357"/>
                  </a:cubicBezTo>
                  <a:cubicBezTo>
                    <a:pt x="637" y="269"/>
                    <a:pt x="612" y="194"/>
                    <a:pt x="562" y="119"/>
                  </a:cubicBezTo>
                  <a:cubicBezTo>
                    <a:pt x="500" y="37"/>
                    <a:pt x="411" y="0"/>
                    <a:pt x="3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8" name="Google Shape;4028;p16"/>
            <p:cNvSpPr/>
            <p:nvPr/>
          </p:nvSpPr>
          <p:spPr>
            <a:xfrm>
              <a:off x="1489025" y="2053400"/>
              <a:ext cx="17125" cy="15825"/>
            </a:xfrm>
            <a:custGeom>
              <a:rect b="b" l="l" r="r" t="t"/>
              <a:pathLst>
                <a:path extrusionOk="0" h="633" w="685">
                  <a:moveTo>
                    <a:pt x="321" y="0"/>
                  </a:moveTo>
                  <a:cubicBezTo>
                    <a:pt x="179" y="0"/>
                    <a:pt x="39" y="91"/>
                    <a:pt x="13" y="266"/>
                  </a:cubicBezTo>
                  <a:cubicBezTo>
                    <a:pt x="1" y="354"/>
                    <a:pt x="26" y="429"/>
                    <a:pt x="76" y="504"/>
                  </a:cubicBezTo>
                  <a:cubicBezTo>
                    <a:pt x="141" y="594"/>
                    <a:pt x="232" y="633"/>
                    <a:pt x="322" y="633"/>
                  </a:cubicBezTo>
                  <a:cubicBezTo>
                    <a:pt x="506" y="633"/>
                    <a:pt x="685" y="468"/>
                    <a:pt x="626" y="241"/>
                  </a:cubicBezTo>
                  <a:cubicBezTo>
                    <a:pt x="584" y="79"/>
                    <a:pt x="452" y="0"/>
                    <a:pt x="3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9" name="Google Shape;4029;p16"/>
            <p:cNvSpPr/>
            <p:nvPr/>
          </p:nvSpPr>
          <p:spPr>
            <a:xfrm>
              <a:off x="1480925" y="2100050"/>
              <a:ext cx="19150" cy="14475"/>
            </a:xfrm>
            <a:custGeom>
              <a:rect b="b" l="l" r="r" t="t"/>
              <a:pathLst>
                <a:path extrusionOk="0" h="579" w="766">
                  <a:moveTo>
                    <a:pt x="367" y="1"/>
                  </a:moveTo>
                  <a:cubicBezTo>
                    <a:pt x="175" y="1"/>
                    <a:pt x="1" y="189"/>
                    <a:pt x="75" y="412"/>
                  </a:cubicBezTo>
                  <a:cubicBezTo>
                    <a:pt x="96" y="530"/>
                    <a:pt x="189" y="579"/>
                    <a:pt x="295" y="579"/>
                  </a:cubicBezTo>
                  <a:cubicBezTo>
                    <a:pt x="504" y="579"/>
                    <a:pt x="766" y="394"/>
                    <a:pt x="650" y="187"/>
                  </a:cubicBezTo>
                  <a:cubicBezTo>
                    <a:pt x="625" y="150"/>
                    <a:pt x="600" y="100"/>
                    <a:pt x="562" y="75"/>
                  </a:cubicBezTo>
                  <a:cubicBezTo>
                    <a:pt x="501" y="23"/>
                    <a:pt x="433" y="1"/>
                    <a:pt x="3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0" name="Google Shape;4030;p16"/>
            <p:cNvSpPr/>
            <p:nvPr/>
          </p:nvSpPr>
          <p:spPr>
            <a:xfrm>
              <a:off x="504925" y="2205800"/>
              <a:ext cx="16500" cy="15175"/>
            </a:xfrm>
            <a:custGeom>
              <a:rect b="b" l="l" r="r" t="t"/>
              <a:pathLst>
                <a:path extrusionOk="0" h="607" w="660">
                  <a:moveTo>
                    <a:pt x="330" y="0"/>
                  </a:moveTo>
                  <a:cubicBezTo>
                    <a:pt x="247" y="0"/>
                    <a:pt x="164" y="33"/>
                    <a:pt x="100" y="106"/>
                  </a:cubicBezTo>
                  <a:cubicBezTo>
                    <a:pt x="0" y="244"/>
                    <a:pt x="13" y="431"/>
                    <a:pt x="150" y="543"/>
                  </a:cubicBezTo>
                  <a:cubicBezTo>
                    <a:pt x="207" y="587"/>
                    <a:pt x="270" y="606"/>
                    <a:pt x="332" y="606"/>
                  </a:cubicBezTo>
                  <a:cubicBezTo>
                    <a:pt x="501" y="606"/>
                    <a:pt x="659" y="461"/>
                    <a:pt x="650" y="269"/>
                  </a:cubicBezTo>
                  <a:cubicBezTo>
                    <a:pt x="618" y="102"/>
                    <a:pt x="475" y="0"/>
                    <a:pt x="3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1" name="Google Shape;4031;p16"/>
            <p:cNvSpPr/>
            <p:nvPr/>
          </p:nvSpPr>
          <p:spPr>
            <a:xfrm>
              <a:off x="544275" y="2183275"/>
              <a:ext cx="19500" cy="15575"/>
            </a:xfrm>
            <a:custGeom>
              <a:rect b="b" l="l" r="r" t="t"/>
              <a:pathLst>
                <a:path extrusionOk="0" h="623" w="780">
                  <a:moveTo>
                    <a:pt x="385" y="1"/>
                  </a:moveTo>
                  <a:cubicBezTo>
                    <a:pt x="282" y="1"/>
                    <a:pt x="178" y="54"/>
                    <a:pt x="113" y="157"/>
                  </a:cubicBezTo>
                  <a:cubicBezTo>
                    <a:pt x="1" y="345"/>
                    <a:pt x="126" y="595"/>
                    <a:pt x="351" y="620"/>
                  </a:cubicBezTo>
                  <a:cubicBezTo>
                    <a:pt x="366" y="622"/>
                    <a:pt x="381" y="623"/>
                    <a:pt x="395" y="623"/>
                  </a:cubicBezTo>
                  <a:cubicBezTo>
                    <a:pt x="632" y="623"/>
                    <a:pt x="779" y="345"/>
                    <a:pt x="638" y="145"/>
                  </a:cubicBezTo>
                  <a:cubicBezTo>
                    <a:pt x="578" y="48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2" name="Google Shape;4032;p16"/>
            <p:cNvSpPr/>
            <p:nvPr/>
          </p:nvSpPr>
          <p:spPr>
            <a:xfrm>
              <a:off x="521475" y="2126950"/>
              <a:ext cx="18750" cy="15675"/>
            </a:xfrm>
            <a:custGeom>
              <a:rect b="b" l="l" r="r" t="t"/>
              <a:pathLst>
                <a:path extrusionOk="0" h="627" w="750">
                  <a:moveTo>
                    <a:pt x="409" y="1"/>
                  </a:moveTo>
                  <a:cubicBezTo>
                    <a:pt x="347" y="1"/>
                    <a:pt x="283" y="19"/>
                    <a:pt x="225" y="61"/>
                  </a:cubicBezTo>
                  <a:cubicBezTo>
                    <a:pt x="1" y="223"/>
                    <a:pt x="88" y="586"/>
                    <a:pt x="363" y="623"/>
                  </a:cubicBezTo>
                  <a:cubicBezTo>
                    <a:pt x="379" y="626"/>
                    <a:pt x="395" y="627"/>
                    <a:pt x="411" y="627"/>
                  </a:cubicBezTo>
                  <a:cubicBezTo>
                    <a:pt x="565" y="627"/>
                    <a:pt x="690" y="519"/>
                    <a:pt x="713" y="361"/>
                  </a:cubicBezTo>
                  <a:cubicBezTo>
                    <a:pt x="750" y="157"/>
                    <a:pt x="587" y="1"/>
                    <a:pt x="4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3" name="Google Shape;4033;p16"/>
            <p:cNvSpPr/>
            <p:nvPr/>
          </p:nvSpPr>
          <p:spPr>
            <a:xfrm>
              <a:off x="558350" y="2148225"/>
              <a:ext cx="17500" cy="15175"/>
            </a:xfrm>
            <a:custGeom>
              <a:rect b="b" l="l" r="r" t="t"/>
              <a:pathLst>
                <a:path extrusionOk="0" h="607" w="700">
                  <a:moveTo>
                    <a:pt x="349" y="0"/>
                  </a:moveTo>
                  <a:cubicBezTo>
                    <a:pt x="311" y="0"/>
                    <a:pt x="273" y="7"/>
                    <a:pt x="238" y="22"/>
                  </a:cubicBezTo>
                  <a:cubicBezTo>
                    <a:pt x="75" y="72"/>
                    <a:pt x="0" y="260"/>
                    <a:pt x="63" y="410"/>
                  </a:cubicBezTo>
                  <a:cubicBezTo>
                    <a:pt x="110" y="533"/>
                    <a:pt x="223" y="606"/>
                    <a:pt x="346" y="606"/>
                  </a:cubicBezTo>
                  <a:cubicBezTo>
                    <a:pt x="385" y="606"/>
                    <a:pt x="424" y="599"/>
                    <a:pt x="463" y="585"/>
                  </a:cubicBezTo>
                  <a:cubicBezTo>
                    <a:pt x="612" y="535"/>
                    <a:pt x="700" y="347"/>
                    <a:pt x="637" y="197"/>
                  </a:cubicBezTo>
                  <a:cubicBezTo>
                    <a:pt x="590" y="73"/>
                    <a:pt x="470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4" name="Google Shape;4034;p16"/>
            <p:cNvSpPr/>
            <p:nvPr/>
          </p:nvSpPr>
          <p:spPr>
            <a:xfrm>
              <a:off x="500550" y="2050375"/>
              <a:ext cx="17025" cy="15700"/>
            </a:xfrm>
            <a:custGeom>
              <a:rect b="b" l="l" r="r" t="t"/>
              <a:pathLst>
                <a:path extrusionOk="0" h="628" w="681">
                  <a:moveTo>
                    <a:pt x="348" y="1"/>
                  </a:moveTo>
                  <a:cubicBezTo>
                    <a:pt x="258" y="1"/>
                    <a:pt x="167" y="39"/>
                    <a:pt x="100" y="125"/>
                  </a:cubicBezTo>
                  <a:cubicBezTo>
                    <a:pt x="0" y="250"/>
                    <a:pt x="25" y="450"/>
                    <a:pt x="150" y="550"/>
                  </a:cubicBezTo>
                  <a:cubicBezTo>
                    <a:pt x="211" y="603"/>
                    <a:pt x="281" y="627"/>
                    <a:pt x="350" y="627"/>
                  </a:cubicBezTo>
                  <a:cubicBezTo>
                    <a:pt x="520" y="627"/>
                    <a:pt x="680" y="480"/>
                    <a:pt x="663" y="275"/>
                  </a:cubicBezTo>
                  <a:cubicBezTo>
                    <a:pt x="639" y="104"/>
                    <a:pt x="496" y="1"/>
                    <a:pt x="3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5" name="Google Shape;4035;p16"/>
            <p:cNvSpPr/>
            <p:nvPr/>
          </p:nvSpPr>
          <p:spPr>
            <a:xfrm>
              <a:off x="529600" y="2086975"/>
              <a:ext cx="17525" cy="15475"/>
            </a:xfrm>
            <a:custGeom>
              <a:rect b="b" l="l" r="r" t="t"/>
              <a:pathLst>
                <a:path extrusionOk="0" h="619" w="701">
                  <a:moveTo>
                    <a:pt x="354" y="1"/>
                  </a:moveTo>
                  <a:cubicBezTo>
                    <a:pt x="316" y="1"/>
                    <a:pt x="276" y="8"/>
                    <a:pt x="238" y="23"/>
                  </a:cubicBezTo>
                  <a:cubicBezTo>
                    <a:pt x="75" y="85"/>
                    <a:pt x="0" y="260"/>
                    <a:pt x="63" y="423"/>
                  </a:cubicBezTo>
                  <a:cubicBezTo>
                    <a:pt x="111" y="539"/>
                    <a:pt x="228" y="618"/>
                    <a:pt x="354" y="618"/>
                  </a:cubicBezTo>
                  <a:cubicBezTo>
                    <a:pt x="390" y="618"/>
                    <a:pt x="427" y="612"/>
                    <a:pt x="463" y="598"/>
                  </a:cubicBezTo>
                  <a:cubicBezTo>
                    <a:pt x="625" y="535"/>
                    <a:pt x="700" y="360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6" name="Google Shape;4036;p16"/>
            <p:cNvSpPr/>
            <p:nvPr/>
          </p:nvSpPr>
          <p:spPr>
            <a:xfrm>
              <a:off x="626750" y="2157450"/>
              <a:ext cx="20425" cy="15625"/>
            </a:xfrm>
            <a:custGeom>
              <a:rect b="b" l="l" r="r" t="t"/>
              <a:pathLst>
                <a:path extrusionOk="0" h="625" w="817">
                  <a:moveTo>
                    <a:pt x="419" y="0"/>
                  </a:moveTo>
                  <a:cubicBezTo>
                    <a:pt x="405" y="0"/>
                    <a:pt x="391" y="1"/>
                    <a:pt x="376" y="3"/>
                  </a:cubicBezTo>
                  <a:cubicBezTo>
                    <a:pt x="101" y="28"/>
                    <a:pt x="1" y="378"/>
                    <a:pt x="213" y="553"/>
                  </a:cubicBezTo>
                  <a:cubicBezTo>
                    <a:pt x="273" y="602"/>
                    <a:pt x="342" y="625"/>
                    <a:pt x="411" y="625"/>
                  </a:cubicBezTo>
                  <a:cubicBezTo>
                    <a:pt x="500" y="625"/>
                    <a:pt x="587" y="586"/>
                    <a:pt x="651" y="515"/>
                  </a:cubicBezTo>
                  <a:cubicBezTo>
                    <a:pt x="816" y="303"/>
                    <a:pt x="668" y="0"/>
                    <a:pt x="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7" name="Google Shape;4037;p16"/>
            <p:cNvSpPr/>
            <p:nvPr/>
          </p:nvSpPr>
          <p:spPr>
            <a:xfrm>
              <a:off x="601150" y="2089025"/>
              <a:ext cx="18050" cy="15700"/>
            </a:xfrm>
            <a:custGeom>
              <a:rect b="b" l="l" r="r" t="t"/>
              <a:pathLst>
                <a:path extrusionOk="0" h="628" w="722">
                  <a:moveTo>
                    <a:pt x="387" y="0"/>
                  </a:moveTo>
                  <a:cubicBezTo>
                    <a:pt x="295" y="0"/>
                    <a:pt x="207" y="38"/>
                    <a:pt x="150" y="116"/>
                  </a:cubicBezTo>
                  <a:cubicBezTo>
                    <a:pt x="0" y="291"/>
                    <a:pt x="75" y="553"/>
                    <a:pt x="300" y="616"/>
                  </a:cubicBezTo>
                  <a:cubicBezTo>
                    <a:pt x="328" y="624"/>
                    <a:pt x="357" y="628"/>
                    <a:pt x="384" y="628"/>
                  </a:cubicBezTo>
                  <a:cubicBezTo>
                    <a:pt x="565" y="628"/>
                    <a:pt x="722" y="462"/>
                    <a:pt x="700" y="278"/>
                  </a:cubicBezTo>
                  <a:cubicBezTo>
                    <a:pt x="688" y="241"/>
                    <a:pt x="688" y="216"/>
                    <a:pt x="675" y="191"/>
                  </a:cubicBezTo>
                  <a:cubicBezTo>
                    <a:pt x="650" y="141"/>
                    <a:pt x="625" y="103"/>
                    <a:pt x="588" y="66"/>
                  </a:cubicBezTo>
                  <a:cubicBezTo>
                    <a:pt x="528" y="22"/>
                    <a:pt x="456" y="0"/>
                    <a:pt x="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8" name="Google Shape;4038;p16"/>
            <p:cNvSpPr/>
            <p:nvPr/>
          </p:nvSpPr>
          <p:spPr>
            <a:xfrm>
              <a:off x="595525" y="2127325"/>
              <a:ext cx="17200" cy="15450"/>
            </a:xfrm>
            <a:custGeom>
              <a:rect b="b" l="l" r="r" t="t"/>
              <a:pathLst>
                <a:path extrusionOk="0" h="618" w="688">
                  <a:moveTo>
                    <a:pt x="342" y="1"/>
                  </a:moveTo>
                  <a:cubicBezTo>
                    <a:pt x="306" y="1"/>
                    <a:pt x="271" y="7"/>
                    <a:pt x="238" y="21"/>
                  </a:cubicBezTo>
                  <a:cubicBezTo>
                    <a:pt x="75" y="83"/>
                    <a:pt x="0" y="271"/>
                    <a:pt x="63" y="421"/>
                  </a:cubicBezTo>
                  <a:cubicBezTo>
                    <a:pt x="101" y="545"/>
                    <a:pt x="219" y="618"/>
                    <a:pt x="339" y="618"/>
                  </a:cubicBezTo>
                  <a:cubicBezTo>
                    <a:pt x="377" y="618"/>
                    <a:pt x="415" y="611"/>
                    <a:pt x="450" y="596"/>
                  </a:cubicBezTo>
                  <a:cubicBezTo>
                    <a:pt x="613" y="533"/>
                    <a:pt x="688" y="358"/>
                    <a:pt x="625" y="196"/>
                  </a:cubicBezTo>
                  <a:cubicBezTo>
                    <a:pt x="586" y="79"/>
                    <a:pt x="464" y="1"/>
                    <a:pt x="3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9" name="Google Shape;4039;p16"/>
            <p:cNvSpPr/>
            <p:nvPr/>
          </p:nvSpPr>
          <p:spPr>
            <a:xfrm>
              <a:off x="575525" y="2014650"/>
              <a:ext cx="17075" cy="15175"/>
            </a:xfrm>
            <a:custGeom>
              <a:rect b="b" l="l" r="r" t="t"/>
              <a:pathLst>
                <a:path extrusionOk="0" h="607" w="683">
                  <a:moveTo>
                    <a:pt x="318" y="1"/>
                  </a:moveTo>
                  <a:cubicBezTo>
                    <a:pt x="171" y="1"/>
                    <a:pt x="36" y="108"/>
                    <a:pt x="13" y="267"/>
                  </a:cubicBezTo>
                  <a:cubicBezTo>
                    <a:pt x="0" y="342"/>
                    <a:pt x="25" y="429"/>
                    <a:pt x="75" y="491"/>
                  </a:cubicBezTo>
                  <a:cubicBezTo>
                    <a:pt x="141" y="572"/>
                    <a:pt x="226" y="607"/>
                    <a:pt x="309" y="607"/>
                  </a:cubicBezTo>
                  <a:cubicBezTo>
                    <a:pt x="499" y="607"/>
                    <a:pt x="682" y="429"/>
                    <a:pt x="613" y="204"/>
                  </a:cubicBezTo>
                  <a:cubicBezTo>
                    <a:pt x="600" y="167"/>
                    <a:pt x="588" y="154"/>
                    <a:pt x="563" y="129"/>
                  </a:cubicBezTo>
                  <a:cubicBezTo>
                    <a:pt x="525" y="67"/>
                    <a:pt x="450" y="17"/>
                    <a:pt x="363" y="4"/>
                  </a:cubicBezTo>
                  <a:cubicBezTo>
                    <a:pt x="348" y="2"/>
                    <a:pt x="333" y="1"/>
                    <a:pt x="3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0" name="Google Shape;4040;p16"/>
            <p:cNvSpPr/>
            <p:nvPr/>
          </p:nvSpPr>
          <p:spPr>
            <a:xfrm>
              <a:off x="560850" y="2064025"/>
              <a:ext cx="17500" cy="15325"/>
            </a:xfrm>
            <a:custGeom>
              <a:rect b="b" l="l" r="r" t="t"/>
              <a:pathLst>
                <a:path extrusionOk="0" h="613" w="700">
                  <a:moveTo>
                    <a:pt x="340" y="1"/>
                  </a:moveTo>
                  <a:cubicBezTo>
                    <a:pt x="306" y="1"/>
                    <a:pt x="271" y="6"/>
                    <a:pt x="238" y="16"/>
                  </a:cubicBezTo>
                  <a:cubicBezTo>
                    <a:pt x="75" y="79"/>
                    <a:pt x="0" y="266"/>
                    <a:pt x="63" y="416"/>
                  </a:cubicBezTo>
                  <a:cubicBezTo>
                    <a:pt x="110" y="540"/>
                    <a:pt x="223" y="613"/>
                    <a:pt x="346" y="613"/>
                  </a:cubicBezTo>
                  <a:cubicBezTo>
                    <a:pt x="385" y="613"/>
                    <a:pt x="424" y="606"/>
                    <a:pt x="462" y="591"/>
                  </a:cubicBezTo>
                  <a:cubicBezTo>
                    <a:pt x="612" y="528"/>
                    <a:pt x="700" y="354"/>
                    <a:pt x="637" y="191"/>
                  </a:cubicBezTo>
                  <a:cubicBezTo>
                    <a:pt x="588" y="72"/>
                    <a:pt x="468" y="1"/>
                    <a:pt x="3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1" name="Google Shape;4041;p16"/>
            <p:cNvSpPr/>
            <p:nvPr/>
          </p:nvSpPr>
          <p:spPr>
            <a:xfrm>
              <a:off x="562225" y="2107650"/>
              <a:ext cx="18225" cy="14625"/>
            </a:xfrm>
            <a:custGeom>
              <a:rect b="b" l="l" r="r" t="t"/>
              <a:pathLst>
                <a:path extrusionOk="0" h="585" w="729">
                  <a:moveTo>
                    <a:pt x="400" y="1"/>
                  </a:moveTo>
                  <a:cubicBezTo>
                    <a:pt x="192" y="1"/>
                    <a:pt x="1" y="219"/>
                    <a:pt x="120" y="458"/>
                  </a:cubicBezTo>
                  <a:cubicBezTo>
                    <a:pt x="170" y="521"/>
                    <a:pt x="245" y="570"/>
                    <a:pt x="320" y="583"/>
                  </a:cubicBezTo>
                  <a:cubicBezTo>
                    <a:pt x="332" y="584"/>
                    <a:pt x="344" y="585"/>
                    <a:pt x="356" y="585"/>
                  </a:cubicBezTo>
                  <a:cubicBezTo>
                    <a:pt x="575" y="585"/>
                    <a:pt x="729" y="372"/>
                    <a:pt x="657" y="158"/>
                  </a:cubicBezTo>
                  <a:cubicBezTo>
                    <a:pt x="645" y="133"/>
                    <a:pt x="632" y="108"/>
                    <a:pt x="620" y="96"/>
                  </a:cubicBezTo>
                  <a:cubicBezTo>
                    <a:pt x="554" y="29"/>
                    <a:pt x="476" y="1"/>
                    <a:pt x="4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2" name="Google Shape;4042;p16"/>
            <p:cNvSpPr/>
            <p:nvPr/>
          </p:nvSpPr>
          <p:spPr>
            <a:xfrm>
              <a:off x="490550" y="2091400"/>
              <a:ext cx="18950" cy="15625"/>
            </a:xfrm>
            <a:custGeom>
              <a:rect b="b" l="l" r="r" t="t"/>
              <a:pathLst>
                <a:path extrusionOk="0" h="625" w="758">
                  <a:moveTo>
                    <a:pt x="393" y="0"/>
                  </a:moveTo>
                  <a:cubicBezTo>
                    <a:pt x="288" y="0"/>
                    <a:pt x="184" y="53"/>
                    <a:pt x="125" y="158"/>
                  </a:cubicBezTo>
                  <a:cubicBezTo>
                    <a:pt x="0" y="346"/>
                    <a:pt x="125" y="596"/>
                    <a:pt x="350" y="621"/>
                  </a:cubicBezTo>
                  <a:cubicBezTo>
                    <a:pt x="368" y="623"/>
                    <a:pt x="385" y="625"/>
                    <a:pt x="402" y="625"/>
                  </a:cubicBezTo>
                  <a:cubicBezTo>
                    <a:pt x="612" y="625"/>
                    <a:pt x="757" y="417"/>
                    <a:pt x="688" y="208"/>
                  </a:cubicBezTo>
                  <a:cubicBezTo>
                    <a:pt x="675" y="183"/>
                    <a:pt x="663" y="158"/>
                    <a:pt x="650" y="133"/>
                  </a:cubicBezTo>
                  <a:cubicBezTo>
                    <a:pt x="585" y="44"/>
                    <a:pt x="488" y="0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3" name="Google Shape;4043;p16"/>
            <p:cNvSpPr/>
            <p:nvPr/>
          </p:nvSpPr>
          <p:spPr>
            <a:xfrm>
              <a:off x="511200" y="2165775"/>
              <a:ext cx="17800" cy="15825"/>
            </a:xfrm>
            <a:custGeom>
              <a:rect b="b" l="l" r="r" t="t"/>
              <a:pathLst>
                <a:path extrusionOk="0" h="633" w="712">
                  <a:moveTo>
                    <a:pt x="347" y="1"/>
                  </a:moveTo>
                  <a:cubicBezTo>
                    <a:pt x="207" y="1"/>
                    <a:pt x="67" y="96"/>
                    <a:pt x="37" y="257"/>
                  </a:cubicBezTo>
                  <a:cubicBezTo>
                    <a:pt x="0" y="451"/>
                    <a:pt x="151" y="633"/>
                    <a:pt x="354" y="633"/>
                  </a:cubicBezTo>
                  <a:cubicBezTo>
                    <a:pt x="361" y="633"/>
                    <a:pt x="367" y="633"/>
                    <a:pt x="374" y="632"/>
                  </a:cubicBezTo>
                  <a:cubicBezTo>
                    <a:pt x="586" y="607"/>
                    <a:pt x="711" y="382"/>
                    <a:pt x="624" y="195"/>
                  </a:cubicBezTo>
                  <a:cubicBezTo>
                    <a:pt x="624" y="170"/>
                    <a:pt x="611" y="145"/>
                    <a:pt x="586" y="120"/>
                  </a:cubicBezTo>
                  <a:cubicBezTo>
                    <a:pt x="524" y="38"/>
                    <a:pt x="435" y="1"/>
                    <a:pt x="3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4" name="Google Shape;4044;p16"/>
            <p:cNvSpPr/>
            <p:nvPr/>
          </p:nvSpPr>
          <p:spPr>
            <a:xfrm>
              <a:off x="532525" y="2031475"/>
              <a:ext cx="18550" cy="14575"/>
            </a:xfrm>
            <a:custGeom>
              <a:rect b="b" l="l" r="r" t="t"/>
              <a:pathLst>
                <a:path extrusionOk="0" h="583" w="742">
                  <a:moveTo>
                    <a:pt x="405" y="1"/>
                  </a:moveTo>
                  <a:cubicBezTo>
                    <a:pt x="195" y="1"/>
                    <a:pt x="1" y="225"/>
                    <a:pt x="121" y="456"/>
                  </a:cubicBezTo>
                  <a:cubicBezTo>
                    <a:pt x="171" y="518"/>
                    <a:pt x="246" y="568"/>
                    <a:pt x="333" y="581"/>
                  </a:cubicBezTo>
                  <a:cubicBezTo>
                    <a:pt x="345" y="582"/>
                    <a:pt x="356" y="583"/>
                    <a:pt x="368" y="583"/>
                  </a:cubicBezTo>
                  <a:cubicBezTo>
                    <a:pt x="577" y="583"/>
                    <a:pt x="741" y="369"/>
                    <a:pt x="658" y="156"/>
                  </a:cubicBezTo>
                  <a:cubicBezTo>
                    <a:pt x="658" y="131"/>
                    <a:pt x="646" y="118"/>
                    <a:pt x="621" y="93"/>
                  </a:cubicBezTo>
                  <a:cubicBezTo>
                    <a:pt x="556" y="28"/>
                    <a:pt x="480" y="1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5" name="Google Shape;4045;p16"/>
            <p:cNvSpPr/>
            <p:nvPr/>
          </p:nvSpPr>
          <p:spPr>
            <a:xfrm>
              <a:off x="601525" y="2045925"/>
              <a:ext cx="19200" cy="15450"/>
            </a:xfrm>
            <a:custGeom>
              <a:rect b="b" l="l" r="r" t="t"/>
              <a:pathLst>
                <a:path extrusionOk="0" h="618" w="768">
                  <a:moveTo>
                    <a:pt x="410" y="1"/>
                  </a:moveTo>
                  <a:cubicBezTo>
                    <a:pt x="176" y="1"/>
                    <a:pt x="0" y="277"/>
                    <a:pt x="160" y="490"/>
                  </a:cubicBezTo>
                  <a:cubicBezTo>
                    <a:pt x="210" y="553"/>
                    <a:pt x="273" y="603"/>
                    <a:pt x="360" y="615"/>
                  </a:cubicBezTo>
                  <a:cubicBezTo>
                    <a:pt x="372" y="616"/>
                    <a:pt x="383" y="617"/>
                    <a:pt x="394" y="617"/>
                  </a:cubicBezTo>
                  <a:cubicBezTo>
                    <a:pt x="604" y="617"/>
                    <a:pt x="768" y="404"/>
                    <a:pt x="685" y="203"/>
                  </a:cubicBezTo>
                  <a:cubicBezTo>
                    <a:pt x="660" y="128"/>
                    <a:pt x="610" y="65"/>
                    <a:pt x="535" y="28"/>
                  </a:cubicBezTo>
                  <a:cubicBezTo>
                    <a:pt x="492" y="9"/>
                    <a:pt x="450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6" name="Google Shape;4046;p16"/>
            <p:cNvSpPr/>
            <p:nvPr/>
          </p:nvSpPr>
          <p:spPr>
            <a:xfrm>
              <a:off x="634250" y="2122525"/>
              <a:ext cx="19100" cy="15325"/>
            </a:xfrm>
            <a:custGeom>
              <a:rect b="b" l="l" r="r" t="t"/>
              <a:pathLst>
                <a:path extrusionOk="0" h="613" w="764">
                  <a:moveTo>
                    <a:pt x="401" y="0"/>
                  </a:moveTo>
                  <a:cubicBezTo>
                    <a:pt x="63" y="25"/>
                    <a:pt x="1" y="513"/>
                    <a:pt x="338" y="613"/>
                  </a:cubicBezTo>
                  <a:cubicBezTo>
                    <a:pt x="688" y="600"/>
                    <a:pt x="763" y="113"/>
                    <a:pt x="4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7" name="Google Shape;4047;p16"/>
            <p:cNvSpPr/>
            <p:nvPr/>
          </p:nvSpPr>
          <p:spPr>
            <a:xfrm>
              <a:off x="593025" y="2170100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54" y="0"/>
                  </a:moveTo>
                  <a:cubicBezTo>
                    <a:pt x="316" y="0"/>
                    <a:pt x="276" y="7"/>
                    <a:pt x="238" y="22"/>
                  </a:cubicBezTo>
                  <a:cubicBezTo>
                    <a:pt x="75" y="84"/>
                    <a:pt x="0" y="259"/>
                    <a:pt x="63" y="422"/>
                  </a:cubicBezTo>
                  <a:cubicBezTo>
                    <a:pt x="111" y="538"/>
                    <a:pt x="228" y="617"/>
                    <a:pt x="354" y="617"/>
                  </a:cubicBezTo>
                  <a:cubicBezTo>
                    <a:pt x="390" y="617"/>
                    <a:pt x="426" y="611"/>
                    <a:pt x="463" y="597"/>
                  </a:cubicBezTo>
                  <a:cubicBezTo>
                    <a:pt x="625" y="534"/>
                    <a:pt x="700" y="347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8" name="Google Shape;4048;p16"/>
            <p:cNvSpPr/>
            <p:nvPr/>
          </p:nvSpPr>
          <p:spPr>
            <a:xfrm>
              <a:off x="580525" y="2204300"/>
              <a:ext cx="18975" cy="15775"/>
            </a:xfrm>
            <a:custGeom>
              <a:rect b="b" l="l" r="r" t="t"/>
              <a:pathLst>
                <a:path extrusionOk="0" h="631" w="759">
                  <a:moveTo>
                    <a:pt x="376" y="1"/>
                  </a:moveTo>
                  <a:cubicBezTo>
                    <a:pt x="343" y="1"/>
                    <a:pt x="309" y="6"/>
                    <a:pt x="275" y="16"/>
                  </a:cubicBezTo>
                  <a:cubicBezTo>
                    <a:pt x="13" y="116"/>
                    <a:pt x="0" y="491"/>
                    <a:pt x="263" y="603"/>
                  </a:cubicBezTo>
                  <a:cubicBezTo>
                    <a:pt x="304" y="622"/>
                    <a:pt x="345" y="630"/>
                    <a:pt x="385" y="630"/>
                  </a:cubicBezTo>
                  <a:cubicBezTo>
                    <a:pt x="589" y="630"/>
                    <a:pt x="759" y="413"/>
                    <a:pt x="675" y="204"/>
                  </a:cubicBezTo>
                  <a:cubicBezTo>
                    <a:pt x="626" y="75"/>
                    <a:pt x="505" y="1"/>
                    <a:pt x="3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9" name="Google Shape;4049;p16"/>
            <p:cNvSpPr/>
            <p:nvPr/>
          </p:nvSpPr>
          <p:spPr>
            <a:xfrm>
              <a:off x="739850" y="2114425"/>
              <a:ext cx="17025" cy="15550"/>
            </a:xfrm>
            <a:custGeom>
              <a:rect b="b" l="l" r="r" t="t"/>
              <a:pathLst>
                <a:path extrusionOk="0" h="622" w="681">
                  <a:moveTo>
                    <a:pt x="349" y="1"/>
                  </a:moveTo>
                  <a:cubicBezTo>
                    <a:pt x="259" y="1"/>
                    <a:pt x="167" y="39"/>
                    <a:pt x="101" y="125"/>
                  </a:cubicBezTo>
                  <a:cubicBezTo>
                    <a:pt x="1" y="250"/>
                    <a:pt x="26" y="437"/>
                    <a:pt x="151" y="549"/>
                  </a:cubicBezTo>
                  <a:cubicBezTo>
                    <a:pt x="211" y="599"/>
                    <a:pt x="281" y="622"/>
                    <a:pt x="349" y="622"/>
                  </a:cubicBezTo>
                  <a:cubicBezTo>
                    <a:pt x="520" y="622"/>
                    <a:pt x="681" y="480"/>
                    <a:pt x="663" y="275"/>
                  </a:cubicBezTo>
                  <a:cubicBezTo>
                    <a:pt x="640" y="104"/>
                    <a:pt x="496" y="1"/>
                    <a:pt x="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0" name="Google Shape;4050;p16"/>
            <p:cNvSpPr/>
            <p:nvPr/>
          </p:nvSpPr>
          <p:spPr>
            <a:xfrm>
              <a:off x="779225" y="2092175"/>
              <a:ext cx="19875" cy="15725"/>
            </a:xfrm>
            <a:custGeom>
              <a:rect b="b" l="l" r="r" t="t"/>
              <a:pathLst>
                <a:path extrusionOk="0" h="629" w="795">
                  <a:moveTo>
                    <a:pt x="382" y="1"/>
                  </a:moveTo>
                  <a:cubicBezTo>
                    <a:pt x="278" y="1"/>
                    <a:pt x="176" y="51"/>
                    <a:pt x="113" y="152"/>
                  </a:cubicBezTo>
                  <a:cubicBezTo>
                    <a:pt x="0" y="340"/>
                    <a:pt x="125" y="590"/>
                    <a:pt x="350" y="627"/>
                  </a:cubicBezTo>
                  <a:cubicBezTo>
                    <a:pt x="361" y="628"/>
                    <a:pt x="371" y="629"/>
                    <a:pt x="381" y="629"/>
                  </a:cubicBezTo>
                  <a:cubicBezTo>
                    <a:pt x="627" y="629"/>
                    <a:pt x="794" y="344"/>
                    <a:pt x="650" y="140"/>
                  </a:cubicBezTo>
                  <a:cubicBezTo>
                    <a:pt x="583" y="48"/>
                    <a:pt x="482" y="1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1" name="Google Shape;4051;p16"/>
            <p:cNvSpPr/>
            <p:nvPr/>
          </p:nvSpPr>
          <p:spPr>
            <a:xfrm>
              <a:off x="708125" y="2078500"/>
              <a:ext cx="19650" cy="15700"/>
            </a:xfrm>
            <a:custGeom>
              <a:rect b="b" l="l" r="r" t="t"/>
              <a:pathLst>
                <a:path extrusionOk="0" h="628" w="786">
                  <a:moveTo>
                    <a:pt x="406" y="0"/>
                  </a:moveTo>
                  <a:cubicBezTo>
                    <a:pt x="196" y="0"/>
                    <a:pt x="1" y="225"/>
                    <a:pt x="133" y="462"/>
                  </a:cubicBezTo>
                  <a:cubicBezTo>
                    <a:pt x="193" y="578"/>
                    <a:pt x="294" y="627"/>
                    <a:pt x="395" y="627"/>
                  </a:cubicBezTo>
                  <a:cubicBezTo>
                    <a:pt x="590" y="627"/>
                    <a:pt x="785" y="446"/>
                    <a:pt x="695" y="199"/>
                  </a:cubicBezTo>
                  <a:cubicBezTo>
                    <a:pt x="682" y="174"/>
                    <a:pt x="670" y="149"/>
                    <a:pt x="657" y="137"/>
                  </a:cubicBezTo>
                  <a:cubicBezTo>
                    <a:pt x="587" y="40"/>
                    <a:pt x="495" y="0"/>
                    <a:pt x="4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2" name="Google Shape;4052;p16"/>
            <p:cNvSpPr/>
            <p:nvPr/>
          </p:nvSpPr>
          <p:spPr>
            <a:xfrm>
              <a:off x="720125" y="2036725"/>
              <a:ext cx="16325" cy="15575"/>
            </a:xfrm>
            <a:custGeom>
              <a:rect b="b" l="l" r="r" t="t"/>
              <a:pathLst>
                <a:path extrusionOk="0" h="623" w="653">
                  <a:moveTo>
                    <a:pt x="335" y="1"/>
                  </a:moveTo>
                  <a:cubicBezTo>
                    <a:pt x="162" y="1"/>
                    <a:pt x="0" y="147"/>
                    <a:pt x="27" y="346"/>
                  </a:cubicBezTo>
                  <a:cubicBezTo>
                    <a:pt x="43" y="519"/>
                    <a:pt x="188" y="623"/>
                    <a:pt x="336" y="623"/>
                  </a:cubicBezTo>
                  <a:cubicBezTo>
                    <a:pt x="424" y="623"/>
                    <a:pt x="513" y="587"/>
                    <a:pt x="577" y="508"/>
                  </a:cubicBezTo>
                  <a:cubicBezTo>
                    <a:pt x="627" y="446"/>
                    <a:pt x="652" y="358"/>
                    <a:pt x="640" y="271"/>
                  </a:cubicBezTo>
                  <a:cubicBezTo>
                    <a:pt x="640" y="246"/>
                    <a:pt x="640" y="221"/>
                    <a:pt x="627" y="196"/>
                  </a:cubicBezTo>
                  <a:cubicBezTo>
                    <a:pt x="602" y="146"/>
                    <a:pt x="577" y="108"/>
                    <a:pt x="527" y="71"/>
                  </a:cubicBezTo>
                  <a:cubicBezTo>
                    <a:pt x="468" y="22"/>
                    <a:pt x="401" y="1"/>
                    <a:pt x="3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3" name="Google Shape;4053;p16"/>
            <p:cNvSpPr/>
            <p:nvPr/>
          </p:nvSpPr>
          <p:spPr>
            <a:xfrm>
              <a:off x="757050" y="2035750"/>
              <a:ext cx="18925" cy="15675"/>
            </a:xfrm>
            <a:custGeom>
              <a:rect b="b" l="l" r="r" t="t"/>
              <a:pathLst>
                <a:path extrusionOk="0" h="627" w="757">
                  <a:moveTo>
                    <a:pt x="385" y="0"/>
                  </a:moveTo>
                  <a:cubicBezTo>
                    <a:pt x="282" y="0"/>
                    <a:pt x="177" y="51"/>
                    <a:pt x="113" y="147"/>
                  </a:cubicBezTo>
                  <a:cubicBezTo>
                    <a:pt x="0" y="347"/>
                    <a:pt x="113" y="597"/>
                    <a:pt x="350" y="622"/>
                  </a:cubicBezTo>
                  <a:cubicBezTo>
                    <a:pt x="366" y="625"/>
                    <a:pt x="382" y="626"/>
                    <a:pt x="397" y="626"/>
                  </a:cubicBezTo>
                  <a:cubicBezTo>
                    <a:pt x="600" y="626"/>
                    <a:pt x="756" y="407"/>
                    <a:pt x="675" y="210"/>
                  </a:cubicBezTo>
                  <a:cubicBezTo>
                    <a:pt x="662" y="185"/>
                    <a:pt x="650" y="160"/>
                    <a:pt x="637" y="135"/>
                  </a:cubicBezTo>
                  <a:cubicBezTo>
                    <a:pt x="577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4" name="Google Shape;4054;p16"/>
            <p:cNvSpPr/>
            <p:nvPr/>
          </p:nvSpPr>
          <p:spPr>
            <a:xfrm>
              <a:off x="793275" y="2057000"/>
              <a:ext cx="17525" cy="15325"/>
            </a:xfrm>
            <a:custGeom>
              <a:rect b="b" l="l" r="r" t="t"/>
              <a:pathLst>
                <a:path extrusionOk="0" h="613" w="701">
                  <a:moveTo>
                    <a:pt x="354" y="0"/>
                  </a:moveTo>
                  <a:cubicBezTo>
                    <a:pt x="316" y="0"/>
                    <a:pt x="277" y="7"/>
                    <a:pt x="238" y="22"/>
                  </a:cubicBezTo>
                  <a:cubicBezTo>
                    <a:pt x="88" y="85"/>
                    <a:pt x="1" y="260"/>
                    <a:pt x="63" y="410"/>
                  </a:cubicBezTo>
                  <a:cubicBezTo>
                    <a:pt x="113" y="539"/>
                    <a:pt x="233" y="612"/>
                    <a:pt x="362" y="612"/>
                  </a:cubicBezTo>
                  <a:cubicBezTo>
                    <a:pt x="395" y="612"/>
                    <a:pt x="430" y="607"/>
                    <a:pt x="463" y="597"/>
                  </a:cubicBezTo>
                  <a:cubicBezTo>
                    <a:pt x="626" y="535"/>
                    <a:pt x="700" y="347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5" name="Google Shape;4055;p16"/>
            <p:cNvSpPr/>
            <p:nvPr/>
          </p:nvSpPr>
          <p:spPr>
            <a:xfrm>
              <a:off x="679875" y="2007250"/>
              <a:ext cx="19825" cy="15475"/>
            </a:xfrm>
            <a:custGeom>
              <a:rect b="b" l="l" r="r" t="t"/>
              <a:pathLst>
                <a:path extrusionOk="0" h="619" w="793">
                  <a:moveTo>
                    <a:pt x="355" y="1"/>
                  </a:moveTo>
                  <a:cubicBezTo>
                    <a:pt x="263" y="1"/>
                    <a:pt x="171" y="40"/>
                    <a:pt x="113" y="113"/>
                  </a:cubicBezTo>
                  <a:cubicBezTo>
                    <a:pt x="0" y="250"/>
                    <a:pt x="25" y="438"/>
                    <a:pt x="150" y="550"/>
                  </a:cubicBezTo>
                  <a:cubicBezTo>
                    <a:pt x="196" y="598"/>
                    <a:pt x="249" y="619"/>
                    <a:pt x="302" y="619"/>
                  </a:cubicBezTo>
                  <a:cubicBezTo>
                    <a:pt x="540" y="619"/>
                    <a:pt x="793" y="216"/>
                    <a:pt x="538" y="63"/>
                  </a:cubicBezTo>
                  <a:cubicBezTo>
                    <a:pt x="486" y="21"/>
                    <a:pt x="420" y="1"/>
                    <a:pt x="3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6" name="Google Shape;4056;p16"/>
            <p:cNvSpPr/>
            <p:nvPr/>
          </p:nvSpPr>
          <p:spPr>
            <a:xfrm>
              <a:off x="861550" y="2067850"/>
              <a:ext cx="18925" cy="13850"/>
            </a:xfrm>
            <a:custGeom>
              <a:rect b="b" l="l" r="r" t="t"/>
              <a:pathLst>
                <a:path extrusionOk="0" h="554" w="757">
                  <a:moveTo>
                    <a:pt x="525" y="1"/>
                  </a:moveTo>
                  <a:cubicBezTo>
                    <a:pt x="302" y="1"/>
                    <a:pt x="1" y="313"/>
                    <a:pt x="231" y="488"/>
                  </a:cubicBezTo>
                  <a:cubicBezTo>
                    <a:pt x="291" y="531"/>
                    <a:pt x="360" y="554"/>
                    <a:pt x="428" y="554"/>
                  </a:cubicBezTo>
                  <a:cubicBezTo>
                    <a:pt x="517" y="554"/>
                    <a:pt x="605" y="516"/>
                    <a:pt x="669" y="438"/>
                  </a:cubicBezTo>
                  <a:lnTo>
                    <a:pt x="669" y="450"/>
                  </a:lnTo>
                  <a:cubicBezTo>
                    <a:pt x="731" y="363"/>
                    <a:pt x="756" y="238"/>
                    <a:pt x="706" y="138"/>
                  </a:cubicBezTo>
                  <a:cubicBezTo>
                    <a:pt x="674" y="40"/>
                    <a:pt x="604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7" name="Google Shape;4057;p16"/>
            <p:cNvSpPr/>
            <p:nvPr/>
          </p:nvSpPr>
          <p:spPr>
            <a:xfrm>
              <a:off x="835625" y="1997800"/>
              <a:ext cx="20800" cy="15750"/>
            </a:xfrm>
            <a:custGeom>
              <a:rect b="b" l="l" r="r" t="t"/>
              <a:pathLst>
                <a:path extrusionOk="0" h="630" w="832">
                  <a:moveTo>
                    <a:pt x="409" y="0"/>
                  </a:moveTo>
                  <a:cubicBezTo>
                    <a:pt x="320" y="0"/>
                    <a:pt x="232" y="38"/>
                    <a:pt x="169" y="116"/>
                  </a:cubicBezTo>
                  <a:cubicBezTo>
                    <a:pt x="0" y="320"/>
                    <a:pt x="156" y="629"/>
                    <a:pt x="414" y="629"/>
                  </a:cubicBezTo>
                  <a:cubicBezTo>
                    <a:pt x="424" y="629"/>
                    <a:pt x="434" y="629"/>
                    <a:pt x="444" y="628"/>
                  </a:cubicBezTo>
                  <a:cubicBezTo>
                    <a:pt x="731" y="591"/>
                    <a:pt x="831" y="241"/>
                    <a:pt x="606" y="66"/>
                  </a:cubicBezTo>
                  <a:cubicBezTo>
                    <a:pt x="546" y="22"/>
                    <a:pt x="477" y="0"/>
                    <a:pt x="4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8" name="Google Shape;4058;p16"/>
            <p:cNvSpPr/>
            <p:nvPr/>
          </p:nvSpPr>
          <p:spPr>
            <a:xfrm>
              <a:off x="830450" y="2036225"/>
              <a:ext cx="17525" cy="15325"/>
            </a:xfrm>
            <a:custGeom>
              <a:rect b="b" l="l" r="r" t="t"/>
              <a:pathLst>
                <a:path extrusionOk="0" h="613" w="701">
                  <a:moveTo>
                    <a:pt x="339" y="1"/>
                  </a:moveTo>
                  <a:cubicBezTo>
                    <a:pt x="306" y="1"/>
                    <a:pt x="272" y="6"/>
                    <a:pt x="238" y="16"/>
                  </a:cubicBezTo>
                  <a:cubicBezTo>
                    <a:pt x="76" y="78"/>
                    <a:pt x="1" y="266"/>
                    <a:pt x="63" y="416"/>
                  </a:cubicBezTo>
                  <a:cubicBezTo>
                    <a:pt x="111" y="540"/>
                    <a:pt x="224" y="613"/>
                    <a:pt x="347" y="613"/>
                  </a:cubicBezTo>
                  <a:cubicBezTo>
                    <a:pt x="385" y="613"/>
                    <a:pt x="425" y="606"/>
                    <a:pt x="463" y="591"/>
                  </a:cubicBezTo>
                  <a:cubicBezTo>
                    <a:pt x="626" y="528"/>
                    <a:pt x="701" y="353"/>
                    <a:pt x="638" y="203"/>
                  </a:cubicBezTo>
                  <a:cubicBezTo>
                    <a:pt x="589" y="74"/>
                    <a:pt x="468" y="1"/>
                    <a:pt x="3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9" name="Google Shape;4059;p16"/>
            <p:cNvSpPr/>
            <p:nvPr/>
          </p:nvSpPr>
          <p:spPr>
            <a:xfrm>
              <a:off x="666125" y="2138250"/>
              <a:ext cx="18950" cy="15650"/>
            </a:xfrm>
            <a:custGeom>
              <a:rect b="b" l="l" r="r" t="t"/>
              <a:pathLst>
                <a:path extrusionOk="0" h="626" w="758">
                  <a:moveTo>
                    <a:pt x="392" y="1"/>
                  </a:moveTo>
                  <a:cubicBezTo>
                    <a:pt x="285" y="1"/>
                    <a:pt x="178" y="54"/>
                    <a:pt x="113" y="159"/>
                  </a:cubicBezTo>
                  <a:cubicBezTo>
                    <a:pt x="1" y="346"/>
                    <a:pt x="125" y="596"/>
                    <a:pt x="350" y="621"/>
                  </a:cubicBezTo>
                  <a:cubicBezTo>
                    <a:pt x="367" y="624"/>
                    <a:pt x="384" y="625"/>
                    <a:pt x="400" y="625"/>
                  </a:cubicBezTo>
                  <a:cubicBezTo>
                    <a:pt x="602" y="625"/>
                    <a:pt x="757" y="417"/>
                    <a:pt x="688" y="209"/>
                  </a:cubicBezTo>
                  <a:cubicBezTo>
                    <a:pt x="675" y="184"/>
                    <a:pt x="663" y="159"/>
                    <a:pt x="650" y="134"/>
                  </a:cubicBezTo>
                  <a:cubicBezTo>
                    <a:pt x="585" y="45"/>
                    <a:pt x="488" y="1"/>
                    <a:pt x="3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0" name="Google Shape;4060;p16"/>
            <p:cNvSpPr/>
            <p:nvPr/>
          </p:nvSpPr>
          <p:spPr>
            <a:xfrm>
              <a:off x="671875" y="2098650"/>
              <a:ext cx="18325" cy="13825"/>
            </a:xfrm>
            <a:custGeom>
              <a:rect b="b" l="l" r="r" t="t"/>
              <a:pathLst>
                <a:path extrusionOk="0" h="553" w="733">
                  <a:moveTo>
                    <a:pt x="531" y="1"/>
                  </a:moveTo>
                  <a:cubicBezTo>
                    <a:pt x="307" y="1"/>
                    <a:pt x="1" y="313"/>
                    <a:pt x="233" y="481"/>
                  </a:cubicBezTo>
                  <a:cubicBezTo>
                    <a:pt x="287" y="530"/>
                    <a:pt x="356" y="552"/>
                    <a:pt x="425" y="552"/>
                  </a:cubicBezTo>
                  <a:cubicBezTo>
                    <a:pt x="515" y="552"/>
                    <a:pt x="607" y="514"/>
                    <a:pt x="670" y="443"/>
                  </a:cubicBezTo>
                  <a:cubicBezTo>
                    <a:pt x="720" y="381"/>
                    <a:pt x="733" y="293"/>
                    <a:pt x="733" y="218"/>
                  </a:cubicBezTo>
                  <a:cubicBezTo>
                    <a:pt x="733" y="181"/>
                    <a:pt x="720" y="156"/>
                    <a:pt x="708" y="131"/>
                  </a:cubicBezTo>
                  <a:cubicBezTo>
                    <a:pt x="676" y="38"/>
                    <a:pt x="608" y="1"/>
                    <a:pt x="5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1" name="Google Shape;4061;p16"/>
            <p:cNvSpPr/>
            <p:nvPr/>
          </p:nvSpPr>
          <p:spPr>
            <a:xfrm>
              <a:off x="639875" y="2074650"/>
              <a:ext cx="18475" cy="15550"/>
            </a:xfrm>
            <a:custGeom>
              <a:rect b="b" l="l" r="r" t="t"/>
              <a:pathLst>
                <a:path extrusionOk="0" h="622" w="739">
                  <a:moveTo>
                    <a:pt x="338" y="0"/>
                  </a:moveTo>
                  <a:cubicBezTo>
                    <a:pt x="192" y="0"/>
                    <a:pt x="49" y="98"/>
                    <a:pt x="26" y="266"/>
                  </a:cubicBezTo>
                  <a:cubicBezTo>
                    <a:pt x="1" y="428"/>
                    <a:pt x="113" y="591"/>
                    <a:pt x="288" y="616"/>
                  </a:cubicBezTo>
                  <a:cubicBezTo>
                    <a:pt x="308" y="619"/>
                    <a:pt x="327" y="621"/>
                    <a:pt x="346" y="621"/>
                  </a:cubicBezTo>
                  <a:cubicBezTo>
                    <a:pt x="588" y="621"/>
                    <a:pt x="739" y="337"/>
                    <a:pt x="588" y="128"/>
                  </a:cubicBezTo>
                  <a:cubicBezTo>
                    <a:pt x="525" y="41"/>
                    <a:pt x="431" y="0"/>
                    <a:pt x="3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2" name="Google Shape;4062;p16"/>
            <p:cNvSpPr/>
            <p:nvPr/>
          </p:nvSpPr>
          <p:spPr>
            <a:xfrm>
              <a:off x="612875" y="2004450"/>
              <a:ext cx="18525" cy="13750"/>
            </a:xfrm>
            <a:custGeom>
              <a:rect b="b" l="l" r="r" t="t"/>
              <a:pathLst>
                <a:path extrusionOk="0" h="550" w="741">
                  <a:moveTo>
                    <a:pt x="525" y="0"/>
                  </a:moveTo>
                  <a:cubicBezTo>
                    <a:pt x="301" y="0"/>
                    <a:pt x="0" y="312"/>
                    <a:pt x="231" y="487"/>
                  </a:cubicBezTo>
                  <a:cubicBezTo>
                    <a:pt x="288" y="531"/>
                    <a:pt x="351" y="550"/>
                    <a:pt x="412" y="550"/>
                  </a:cubicBezTo>
                  <a:cubicBezTo>
                    <a:pt x="581" y="550"/>
                    <a:pt x="740" y="404"/>
                    <a:pt x="731" y="212"/>
                  </a:cubicBezTo>
                  <a:cubicBezTo>
                    <a:pt x="731" y="187"/>
                    <a:pt x="718" y="162"/>
                    <a:pt x="706" y="137"/>
                  </a:cubicBezTo>
                  <a:cubicBezTo>
                    <a:pt x="673" y="39"/>
                    <a:pt x="604" y="0"/>
                    <a:pt x="5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3" name="Google Shape;4063;p16"/>
            <p:cNvSpPr/>
            <p:nvPr/>
          </p:nvSpPr>
          <p:spPr>
            <a:xfrm>
              <a:off x="643025" y="2032875"/>
              <a:ext cx="18650" cy="15675"/>
            </a:xfrm>
            <a:custGeom>
              <a:rect b="b" l="l" r="r" t="t"/>
              <a:pathLst>
                <a:path extrusionOk="0" h="627" w="746">
                  <a:moveTo>
                    <a:pt x="365" y="1"/>
                  </a:moveTo>
                  <a:cubicBezTo>
                    <a:pt x="73" y="1"/>
                    <a:pt x="1" y="625"/>
                    <a:pt x="337" y="625"/>
                  </a:cubicBezTo>
                  <a:cubicBezTo>
                    <a:pt x="349" y="626"/>
                    <a:pt x="361" y="627"/>
                    <a:pt x="373" y="627"/>
                  </a:cubicBezTo>
                  <a:cubicBezTo>
                    <a:pt x="592" y="627"/>
                    <a:pt x="746" y="413"/>
                    <a:pt x="675" y="200"/>
                  </a:cubicBezTo>
                  <a:cubicBezTo>
                    <a:pt x="662" y="175"/>
                    <a:pt x="650" y="150"/>
                    <a:pt x="637" y="137"/>
                  </a:cubicBezTo>
                  <a:cubicBezTo>
                    <a:pt x="587" y="62"/>
                    <a:pt x="512" y="25"/>
                    <a:pt x="437" y="12"/>
                  </a:cubicBezTo>
                  <a:cubicBezTo>
                    <a:pt x="412" y="4"/>
                    <a:pt x="388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4" name="Google Shape;4064;p16"/>
            <p:cNvSpPr/>
            <p:nvPr/>
          </p:nvSpPr>
          <p:spPr>
            <a:xfrm>
              <a:off x="798600" y="2015725"/>
              <a:ext cx="17075" cy="15325"/>
            </a:xfrm>
            <a:custGeom>
              <a:rect b="b" l="l" r="r" t="t"/>
              <a:pathLst>
                <a:path extrusionOk="0" h="613" w="683">
                  <a:moveTo>
                    <a:pt x="315" y="0"/>
                  </a:moveTo>
                  <a:cubicBezTo>
                    <a:pt x="177" y="0"/>
                    <a:pt x="43" y="90"/>
                    <a:pt x="13" y="249"/>
                  </a:cubicBezTo>
                  <a:cubicBezTo>
                    <a:pt x="0" y="336"/>
                    <a:pt x="25" y="424"/>
                    <a:pt x="63" y="486"/>
                  </a:cubicBezTo>
                  <a:cubicBezTo>
                    <a:pt x="113" y="548"/>
                    <a:pt x="188" y="598"/>
                    <a:pt x="275" y="611"/>
                  </a:cubicBezTo>
                  <a:cubicBezTo>
                    <a:pt x="287" y="612"/>
                    <a:pt x="298" y="613"/>
                    <a:pt x="309" y="613"/>
                  </a:cubicBezTo>
                  <a:cubicBezTo>
                    <a:pt x="519" y="613"/>
                    <a:pt x="683" y="399"/>
                    <a:pt x="600" y="186"/>
                  </a:cubicBezTo>
                  <a:cubicBezTo>
                    <a:pt x="587" y="161"/>
                    <a:pt x="575" y="149"/>
                    <a:pt x="562" y="124"/>
                  </a:cubicBezTo>
                  <a:cubicBezTo>
                    <a:pt x="498" y="39"/>
                    <a:pt x="406" y="0"/>
                    <a:pt x="3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5" name="Google Shape;4065;p16"/>
            <p:cNvSpPr/>
            <p:nvPr/>
          </p:nvSpPr>
          <p:spPr>
            <a:xfrm>
              <a:off x="725800" y="2000325"/>
              <a:ext cx="18675" cy="15750"/>
            </a:xfrm>
            <a:custGeom>
              <a:rect b="b" l="l" r="r" t="t"/>
              <a:pathLst>
                <a:path extrusionOk="0" h="630" w="747">
                  <a:moveTo>
                    <a:pt x="376" y="1"/>
                  </a:moveTo>
                  <a:cubicBezTo>
                    <a:pt x="272" y="1"/>
                    <a:pt x="170" y="51"/>
                    <a:pt x="113" y="152"/>
                  </a:cubicBezTo>
                  <a:cubicBezTo>
                    <a:pt x="0" y="340"/>
                    <a:pt x="113" y="590"/>
                    <a:pt x="338" y="627"/>
                  </a:cubicBezTo>
                  <a:cubicBezTo>
                    <a:pt x="350" y="628"/>
                    <a:pt x="362" y="629"/>
                    <a:pt x="374" y="629"/>
                  </a:cubicBezTo>
                  <a:cubicBezTo>
                    <a:pt x="593" y="629"/>
                    <a:pt x="746" y="416"/>
                    <a:pt x="675" y="202"/>
                  </a:cubicBezTo>
                  <a:cubicBezTo>
                    <a:pt x="663" y="177"/>
                    <a:pt x="650" y="152"/>
                    <a:pt x="638" y="140"/>
                  </a:cubicBezTo>
                  <a:cubicBezTo>
                    <a:pt x="576" y="48"/>
                    <a:pt x="475" y="1"/>
                    <a:pt x="3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6" name="Google Shape;4066;p16"/>
            <p:cNvSpPr/>
            <p:nvPr/>
          </p:nvSpPr>
          <p:spPr>
            <a:xfrm>
              <a:off x="746150" y="2074550"/>
              <a:ext cx="18100" cy="15875"/>
            </a:xfrm>
            <a:custGeom>
              <a:rect b="b" l="l" r="r" t="t"/>
              <a:pathLst>
                <a:path extrusionOk="0" h="635" w="724">
                  <a:moveTo>
                    <a:pt x="350" y="1"/>
                  </a:moveTo>
                  <a:cubicBezTo>
                    <a:pt x="206" y="1"/>
                    <a:pt x="67" y="96"/>
                    <a:pt x="36" y="257"/>
                  </a:cubicBezTo>
                  <a:cubicBezTo>
                    <a:pt x="1" y="446"/>
                    <a:pt x="154" y="634"/>
                    <a:pt x="350" y="634"/>
                  </a:cubicBezTo>
                  <a:cubicBezTo>
                    <a:pt x="362" y="634"/>
                    <a:pt x="374" y="634"/>
                    <a:pt x="386" y="632"/>
                  </a:cubicBezTo>
                  <a:cubicBezTo>
                    <a:pt x="586" y="607"/>
                    <a:pt x="723" y="382"/>
                    <a:pt x="636" y="195"/>
                  </a:cubicBezTo>
                  <a:cubicBezTo>
                    <a:pt x="624" y="170"/>
                    <a:pt x="611" y="145"/>
                    <a:pt x="599" y="120"/>
                  </a:cubicBezTo>
                  <a:cubicBezTo>
                    <a:pt x="531" y="38"/>
                    <a:pt x="440" y="1"/>
                    <a:pt x="3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7" name="Google Shape;4067;p16"/>
            <p:cNvSpPr/>
            <p:nvPr/>
          </p:nvSpPr>
          <p:spPr>
            <a:xfrm>
              <a:off x="679900" y="2055850"/>
              <a:ext cx="18000" cy="14075"/>
            </a:xfrm>
            <a:custGeom>
              <a:rect b="b" l="l" r="r" t="t"/>
              <a:pathLst>
                <a:path extrusionOk="0" h="563" w="720">
                  <a:moveTo>
                    <a:pt x="398" y="0"/>
                  </a:moveTo>
                  <a:cubicBezTo>
                    <a:pt x="191" y="0"/>
                    <a:pt x="1" y="225"/>
                    <a:pt x="112" y="456"/>
                  </a:cubicBezTo>
                  <a:cubicBezTo>
                    <a:pt x="179" y="530"/>
                    <a:pt x="263" y="562"/>
                    <a:pt x="345" y="562"/>
                  </a:cubicBezTo>
                  <a:cubicBezTo>
                    <a:pt x="537" y="562"/>
                    <a:pt x="719" y="384"/>
                    <a:pt x="649" y="156"/>
                  </a:cubicBezTo>
                  <a:cubicBezTo>
                    <a:pt x="637" y="131"/>
                    <a:pt x="624" y="106"/>
                    <a:pt x="612" y="93"/>
                  </a:cubicBezTo>
                  <a:cubicBezTo>
                    <a:pt x="547" y="28"/>
                    <a:pt x="471" y="0"/>
                    <a:pt x="3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8" name="Google Shape;4068;p16"/>
            <p:cNvSpPr/>
            <p:nvPr/>
          </p:nvSpPr>
          <p:spPr>
            <a:xfrm>
              <a:off x="704875" y="2123375"/>
              <a:ext cx="16900" cy="15850"/>
            </a:xfrm>
            <a:custGeom>
              <a:rect b="b" l="l" r="r" t="t"/>
              <a:pathLst>
                <a:path extrusionOk="0" h="634" w="676">
                  <a:moveTo>
                    <a:pt x="320" y="1"/>
                  </a:moveTo>
                  <a:cubicBezTo>
                    <a:pt x="179" y="1"/>
                    <a:pt x="39" y="91"/>
                    <a:pt x="13" y="266"/>
                  </a:cubicBezTo>
                  <a:cubicBezTo>
                    <a:pt x="0" y="354"/>
                    <a:pt x="25" y="429"/>
                    <a:pt x="63" y="504"/>
                  </a:cubicBezTo>
                  <a:cubicBezTo>
                    <a:pt x="132" y="594"/>
                    <a:pt x="225" y="633"/>
                    <a:pt x="315" y="633"/>
                  </a:cubicBezTo>
                  <a:cubicBezTo>
                    <a:pt x="500" y="633"/>
                    <a:pt x="675" y="468"/>
                    <a:pt x="625" y="241"/>
                  </a:cubicBezTo>
                  <a:cubicBezTo>
                    <a:pt x="583" y="79"/>
                    <a:pt x="451" y="1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9" name="Google Shape;4069;p16"/>
            <p:cNvSpPr/>
            <p:nvPr/>
          </p:nvSpPr>
          <p:spPr>
            <a:xfrm>
              <a:off x="869500" y="2031300"/>
              <a:ext cx="19100" cy="15325"/>
            </a:xfrm>
            <a:custGeom>
              <a:rect b="b" l="l" r="r" t="t"/>
              <a:pathLst>
                <a:path extrusionOk="0" h="613" w="764">
                  <a:moveTo>
                    <a:pt x="401" y="0"/>
                  </a:moveTo>
                  <a:cubicBezTo>
                    <a:pt x="51" y="25"/>
                    <a:pt x="1" y="513"/>
                    <a:pt x="326" y="613"/>
                  </a:cubicBezTo>
                  <a:lnTo>
                    <a:pt x="338" y="613"/>
                  </a:lnTo>
                  <a:cubicBezTo>
                    <a:pt x="688" y="613"/>
                    <a:pt x="763" y="113"/>
                    <a:pt x="4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0" name="Google Shape;4070;p16"/>
            <p:cNvSpPr/>
            <p:nvPr/>
          </p:nvSpPr>
          <p:spPr>
            <a:xfrm>
              <a:off x="828275" y="2078875"/>
              <a:ext cx="17525" cy="15325"/>
            </a:xfrm>
            <a:custGeom>
              <a:rect b="b" l="l" r="r" t="t"/>
              <a:pathLst>
                <a:path extrusionOk="0" h="613" w="701">
                  <a:moveTo>
                    <a:pt x="349" y="0"/>
                  </a:moveTo>
                  <a:cubicBezTo>
                    <a:pt x="311" y="0"/>
                    <a:pt x="273" y="7"/>
                    <a:pt x="238" y="22"/>
                  </a:cubicBezTo>
                  <a:cubicBezTo>
                    <a:pt x="75" y="84"/>
                    <a:pt x="0" y="259"/>
                    <a:pt x="63" y="409"/>
                  </a:cubicBezTo>
                  <a:cubicBezTo>
                    <a:pt x="112" y="538"/>
                    <a:pt x="233" y="612"/>
                    <a:pt x="362" y="612"/>
                  </a:cubicBezTo>
                  <a:cubicBezTo>
                    <a:pt x="395" y="612"/>
                    <a:pt x="429" y="607"/>
                    <a:pt x="463" y="597"/>
                  </a:cubicBezTo>
                  <a:cubicBezTo>
                    <a:pt x="613" y="534"/>
                    <a:pt x="700" y="347"/>
                    <a:pt x="638" y="197"/>
                  </a:cubicBezTo>
                  <a:cubicBezTo>
                    <a:pt x="590" y="73"/>
                    <a:pt x="470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1" name="Google Shape;4071;p16"/>
            <p:cNvSpPr/>
            <p:nvPr/>
          </p:nvSpPr>
          <p:spPr>
            <a:xfrm>
              <a:off x="696675" y="2170050"/>
              <a:ext cx="19125" cy="14475"/>
            </a:xfrm>
            <a:custGeom>
              <a:rect b="b" l="l" r="r" t="t"/>
              <a:pathLst>
                <a:path extrusionOk="0" h="579" w="765">
                  <a:moveTo>
                    <a:pt x="370" y="0"/>
                  </a:moveTo>
                  <a:cubicBezTo>
                    <a:pt x="177" y="0"/>
                    <a:pt x="1" y="188"/>
                    <a:pt x="66" y="411"/>
                  </a:cubicBezTo>
                  <a:cubicBezTo>
                    <a:pt x="91" y="530"/>
                    <a:pt x="186" y="578"/>
                    <a:pt x="294" y="578"/>
                  </a:cubicBezTo>
                  <a:cubicBezTo>
                    <a:pt x="506" y="578"/>
                    <a:pt x="765" y="393"/>
                    <a:pt x="641" y="186"/>
                  </a:cubicBezTo>
                  <a:cubicBezTo>
                    <a:pt x="628" y="136"/>
                    <a:pt x="603" y="99"/>
                    <a:pt x="566" y="74"/>
                  </a:cubicBezTo>
                  <a:cubicBezTo>
                    <a:pt x="505" y="23"/>
                    <a:pt x="436" y="0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2" name="Google Shape;4072;p16"/>
            <p:cNvSpPr/>
            <p:nvPr/>
          </p:nvSpPr>
          <p:spPr>
            <a:xfrm>
              <a:off x="815450" y="2113275"/>
              <a:ext cx="19225" cy="15700"/>
            </a:xfrm>
            <a:custGeom>
              <a:rect b="b" l="l" r="r" t="t"/>
              <a:pathLst>
                <a:path extrusionOk="0" h="628" w="769">
                  <a:moveTo>
                    <a:pt x="385" y="0"/>
                  </a:moveTo>
                  <a:cubicBezTo>
                    <a:pt x="349" y="0"/>
                    <a:pt x="312" y="7"/>
                    <a:pt x="276" y="21"/>
                  </a:cubicBezTo>
                  <a:cubicBezTo>
                    <a:pt x="13" y="121"/>
                    <a:pt x="1" y="483"/>
                    <a:pt x="263" y="595"/>
                  </a:cubicBezTo>
                  <a:cubicBezTo>
                    <a:pt x="308" y="618"/>
                    <a:pt x="353" y="628"/>
                    <a:pt x="396" y="628"/>
                  </a:cubicBezTo>
                  <a:cubicBezTo>
                    <a:pt x="598" y="628"/>
                    <a:pt x="768" y="412"/>
                    <a:pt x="676" y="196"/>
                  </a:cubicBezTo>
                  <a:cubicBezTo>
                    <a:pt x="627" y="79"/>
                    <a:pt x="511" y="0"/>
                    <a:pt x="3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3" name="Google Shape;4073;p16"/>
            <p:cNvSpPr/>
            <p:nvPr/>
          </p:nvSpPr>
          <p:spPr>
            <a:xfrm>
              <a:off x="664575" y="2178825"/>
              <a:ext cx="16875" cy="15400"/>
            </a:xfrm>
            <a:custGeom>
              <a:rect b="b" l="l" r="r" t="t"/>
              <a:pathLst>
                <a:path extrusionOk="0" h="616" w="675">
                  <a:moveTo>
                    <a:pt x="329" y="1"/>
                  </a:moveTo>
                  <a:cubicBezTo>
                    <a:pt x="290" y="1"/>
                    <a:pt x="251" y="8"/>
                    <a:pt x="212" y="23"/>
                  </a:cubicBezTo>
                  <a:cubicBezTo>
                    <a:pt x="175" y="48"/>
                    <a:pt x="137" y="73"/>
                    <a:pt x="100" y="110"/>
                  </a:cubicBezTo>
                  <a:cubicBezTo>
                    <a:pt x="25" y="198"/>
                    <a:pt x="0" y="310"/>
                    <a:pt x="38" y="423"/>
                  </a:cubicBezTo>
                  <a:cubicBezTo>
                    <a:pt x="88" y="523"/>
                    <a:pt x="187" y="598"/>
                    <a:pt x="300" y="610"/>
                  </a:cubicBezTo>
                  <a:cubicBezTo>
                    <a:pt x="315" y="614"/>
                    <a:pt x="329" y="615"/>
                    <a:pt x="344" y="615"/>
                  </a:cubicBezTo>
                  <a:cubicBezTo>
                    <a:pt x="378" y="615"/>
                    <a:pt x="411" y="607"/>
                    <a:pt x="437" y="598"/>
                  </a:cubicBezTo>
                  <a:cubicBezTo>
                    <a:pt x="600" y="535"/>
                    <a:pt x="675" y="360"/>
                    <a:pt x="625" y="198"/>
                  </a:cubicBezTo>
                  <a:cubicBezTo>
                    <a:pt x="568" y="74"/>
                    <a:pt x="452" y="1"/>
                    <a:pt x="3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4" name="Google Shape;4074;p16"/>
            <p:cNvSpPr/>
            <p:nvPr/>
          </p:nvSpPr>
          <p:spPr>
            <a:xfrm>
              <a:off x="975100" y="2023200"/>
              <a:ext cx="17025" cy="15700"/>
            </a:xfrm>
            <a:custGeom>
              <a:rect b="b" l="l" r="r" t="t"/>
              <a:pathLst>
                <a:path extrusionOk="0" h="628" w="681">
                  <a:moveTo>
                    <a:pt x="349" y="1"/>
                  </a:moveTo>
                  <a:cubicBezTo>
                    <a:pt x="259" y="1"/>
                    <a:pt x="167" y="39"/>
                    <a:pt x="101" y="125"/>
                  </a:cubicBezTo>
                  <a:cubicBezTo>
                    <a:pt x="1" y="249"/>
                    <a:pt x="26" y="449"/>
                    <a:pt x="151" y="549"/>
                  </a:cubicBezTo>
                  <a:cubicBezTo>
                    <a:pt x="212" y="603"/>
                    <a:pt x="282" y="627"/>
                    <a:pt x="351" y="627"/>
                  </a:cubicBezTo>
                  <a:cubicBezTo>
                    <a:pt x="521" y="627"/>
                    <a:pt x="681" y="479"/>
                    <a:pt x="663" y="274"/>
                  </a:cubicBezTo>
                  <a:cubicBezTo>
                    <a:pt x="640" y="104"/>
                    <a:pt x="496" y="1"/>
                    <a:pt x="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5" name="Google Shape;4075;p16"/>
            <p:cNvSpPr/>
            <p:nvPr/>
          </p:nvSpPr>
          <p:spPr>
            <a:xfrm>
              <a:off x="1014475" y="2000950"/>
              <a:ext cx="19550" cy="15725"/>
            </a:xfrm>
            <a:custGeom>
              <a:rect b="b" l="l" r="r" t="t"/>
              <a:pathLst>
                <a:path extrusionOk="0" h="629" w="782">
                  <a:moveTo>
                    <a:pt x="380" y="1"/>
                  </a:moveTo>
                  <a:cubicBezTo>
                    <a:pt x="279" y="1"/>
                    <a:pt x="176" y="51"/>
                    <a:pt x="113" y="152"/>
                  </a:cubicBezTo>
                  <a:cubicBezTo>
                    <a:pt x="0" y="340"/>
                    <a:pt x="113" y="602"/>
                    <a:pt x="350" y="627"/>
                  </a:cubicBezTo>
                  <a:cubicBezTo>
                    <a:pt x="361" y="628"/>
                    <a:pt x="372" y="629"/>
                    <a:pt x="382" y="629"/>
                  </a:cubicBezTo>
                  <a:cubicBezTo>
                    <a:pt x="626" y="629"/>
                    <a:pt x="781" y="355"/>
                    <a:pt x="638" y="140"/>
                  </a:cubicBezTo>
                  <a:cubicBezTo>
                    <a:pt x="576" y="48"/>
                    <a:pt x="478" y="1"/>
                    <a:pt x="3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6" name="Google Shape;4076;p16"/>
            <p:cNvSpPr/>
            <p:nvPr/>
          </p:nvSpPr>
          <p:spPr>
            <a:xfrm>
              <a:off x="901375" y="2047200"/>
              <a:ext cx="18675" cy="15725"/>
            </a:xfrm>
            <a:custGeom>
              <a:rect b="b" l="l" r="r" t="t"/>
              <a:pathLst>
                <a:path extrusionOk="0" h="629" w="747">
                  <a:moveTo>
                    <a:pt x="376" y="0"/>
                  </a:moveTo>
                  <a:cubicBezTo>
                    <a:pt x="272" y="0"/>
                    <a:pt x="170" y="50"/>
                    <a:pt x="113" y="152"/>
                  </a:cubicBezTo>
                  <a:cubicBezTo>
                    <a:pt x="1" y="339"/>
                    <a:pt x="113" y="589"/>
                    <a:pt x="338" y="627"/>
                  </a:cubicBezTo>
                  <a:cubicBezTo>
                    <a:pt x="350" y="628"/>
                    <a:pt x="362" y="629"/>
                    <a:pt x="374" y="629"/>
                  </a:cubicBezTo>
                  <a:cubicBezTo>
                    <a:pt x="593" y="629"/>
                    <a:pt x="746" y="415"/>
                    <a:pt x="675" y="202"/>
                  </a:cubicBezTo>
                  <a:cubicBezTo>
                    <a:pt x="663" y="177"/>
                    <a:pt x="650" y="152"/>
                    <a:pt x="638" y="139"/>
                  </a:cubicBezTo>
                  <a:cubicBezTo>
                    <a:pt x="576" y="47"/>
                    <a:pt x="476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7" name="Google Shape;4077;p16"/>
            <p:cNvSpPr/>
            <p:nvPr/>
          </p:nvSpPr>
          <p:spPr>
            <a:xfrm>
              <a:off x="907300" y="2005650"/>
              <a:ext cx="20500" cy="15650"/>
            </a:xfrm>
            <a:custGeom>
              <a:rect b="b" l="l" r="r" t="t"/>
              <a:pathLst>
                <a:path extrusionOk="0" h="626" w="820">
                  <a:moveTo>
                    <a:pt x="407" y="0"/>
                  </a:moveTo>
                  <a:cubicBezTo>
                    <a:pt x="397" y="0"/>
                    <a:pt x="386" y="1"/>
                    <a:pt x="376" y="2"/>
                  </a:cubicBezTo>
                  <a:cubicBezTo>
                    <a:pt x="101" y="27"/>
                    <a:pt x="1" y="389"/>
                    <a:pt x="213" y="564"/>
                  </a:cubicBezTo>
                  <a:cubicBezTo>
                    <a:pt x="271" y="606"/>
                    <a:pt x="337" y="626"/>
                    <a:pt x="403" y="626"/>
                  </a:cubicBezTo>
                  <a:cubicBezTo>
                    <a:pt x="494" y="626"/>
                    <a:pt x="585" y="587"/>
                    <a:pt x="651" y="514"/>
                  </a:cubicBezTo>
                  <a:cubicBezTo>
                    <a:pt x="819" y="298"/>
                    <a:pt x="664" y="0"/>
                    <a:pt x="4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8" name="Google Shape;4078;p16"/>
            <p:cNvSpPr/>
            <p:nvPr/>
          </p:nvSpPr>
          <p:spPr>
            <a:xfrm>
              <a:off x="939800" y="2032150"/>
              <a:ext cx="17125" cy="15825"/>
            </a:xfrm>
            <a:custGeom>
              <a:rect b="b" l="l" r="r" t="t"/>
              <a:pathLst>
                <a:path extrusionOk="0" h="633" w="685">
                  <a:moveTo>
                    <a:pt x="325" y="0"/>
                  </a:moveTo>
                  <a:cubicBezTo>
                    <a:pt x="183" y="0"/>
                    <a:pt x="39" y="91"/>
                    <a:pt x="13" y="266"/>
                  </a:cubicBezTo>
                  <a:cubicBezTo>
                    <a:pt x="1" y="354"/>
                    <a:pt x="26" y="429"/>
                    <a:pt x="76" y="504"/>
                  </a:cubicBezTo>
                  <a:cubicBezTo>
                    <a:pt x="141" y="594"/>
                    <a:pt x="232" y="633"/>
                    <a:pt x="322" y="633"/>
                  </a:cubicBezTo>
                  <a:cubicBezTo>
                    <a:pt x="506" y="633"/>
                    <a:pt x="684" y="468"/>
                    <a:pt x="625" y="241"/>
                  </a:cubicBezTo>
                  <a:cubicBezTo>
                    <a:pt x="589" y="79"/>
                    <a:pt x="458" y="0"/>
                    <a:pt x="3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9" name="Google Shape;4079;p16"/>
            <p:cNvSpPr/>
            <p:nvPr/>
          </p:nvSpPr>
          <p:spPr>
            <a:xfrm>
              <a:off x="932925" y="2078750"/>
              <a:ext cx="18125" cy="14525"/>
            </a:xfrm>
            <a:custGeom>
              <a:rect b="b" l="l" r="r" t="t"/>
              <a:pathLst>
                <a:path extrusionOk="0" h="581" w="725">
                  <a:moveTo>
                    <a:pt x="317" y="1"/>
                  </a:moveTo>
                  <a:cubicBezTo>
                    <a:pt x="167" y="1"/>
                    <a:pt x="26" y="107"/>
                    <a:pt x="1" y="277"/>
                  </a:cubicBezTo>
                  <a:cubicBezTo>
                    <a:pt x="1" y="327"/>
                    <a:pt x="13" y="364"/>
                    <a:pt x="26" y="414"/>
                  </a:cubicBezTo>
                  <a:cubicBezTo>
                    <a:pt x="51" y="533"/>
                    <a:pt x="146" y="581"/>
                    <a:pt x="254" y="581"/>
                  </a:cubicBezTo>
                  <a:cubicBezTo>
                    <a:pt x="466" y="581"/>
                    <a:pt x="725" y="396"/>
                    <a:pt x="601" y="189"/>
                  </a:cubicBezTo>
                  <a:cubicBezTo>
                    <a:pt x="576" y="152"/>
                    <a:pt x="551" y="102"/>
                    <a:pt x="526" y="77"/>
                  </a:cubicBezTo>
                  <a:cubicBezTo>
                    <a:pt x="461" y="25"/>
                    <a:pt x="388" y="1"/>
                    <a:pt x="3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0" name="Google Shape;4080;p16"/>
            <p:cNvSpPr/>
            <p:nvPr/>
          </p:nvSpPr>
          <p:spPr>
            <a:xfrm>
              <a:off x="1050700" y="2022175"/>
              <a:ext cx="19000" cy="15750"/>
            </a:xfrm>
            <a:custGeom>
              <a:rect b="b" l="l" r="r" t="t"/>
              <a:pathLst>
                <a:path extrusionOk="0" h="630" w="760">
                  <a:moveTo>
                    <a:pt x="377" y="0"/>
                  </a:moveTo>
                  <a:cubicBezTo>
                    <a:pt x="343" y="0"/>
                    <a:pt x="309" y="5"/>
                    <a:pt x="276" y="16"/>
                  </a:cubicBezTo>
                  <a:cubicBezTo>
                    <a:pt x="13" y="116"/>
                    <a:pt x="1" y="490"/>
                    <a:pt x="251" y="603"/>
                  </a:cubicBezTo>
                  <a:cubicBezTo>
                    <a:pt x="294" y="621"/>
                    <a:pt x="337" y="630"/>
                    <a:pt x="378" y="630"/>
                  </a:cubicBezTo>
                  <a:cubicBezTo>
                    <a:pt x="590" y="630"/>
                    <a:pt x="759" y="412"/>
                    <a:pt x="676" y="203"/>
                  </a:cubicBezTo>
                  <a:cubicBezTo>
                    <a:pt x="626" y="74"/>
                    <a:pt x="506" y="0"/>
                    <a:pt x="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1" name="Google Shape;4081;p16"/>
            <p:cNvSpPr/>
            <p:nvPr/>
          </p:nvSpPr>
          <p:spPr>
            <a:xfrm>
              <a:off x="899825" y="2087650"/>
              <a:ext cx="16875" cy="15425"/>
            </a:xfrm>
            <a:custGeom>
              <a:rect b="b" l="l" r="r" t="t"/>
              <a:pathLst>
                <a:path extrusionOk="0" h="617" w="675">
                  <a:moveTo>
                    <a:pt x="322" y="0"/>
                  </a:moveTo>
                  <a:cubicBezTo>
                    <a:pt x="286" y="0"/>
                    <a:pt x="249" y="7"/>
                    <a:pt x="212" y="21"/>
                  </a:cubicBezTo>
                  <a:cubicBezTo>
                    <a:pt x="163" y="46"/>
                    <a:pt x="125" y="71"/>
                    <a:pt x="100" y="108"/>
                  </a:cubicBezTo>
                  <a:cubicBezTo>
                    <a:pt x="25" y="196"/>
                    <a:pt x="0" y="308"/>
                    <a:pt x="38" y="421"/>
                  </a:cubicBezTo>
                  <a:cubicBezTo>
                    <a:pt x="86" y="537"/>
                    <a:pt x="203" y="616"/>
                    <a:pt x="328" y="616"/>
                  </a:cubicBezTo>
                  <a:cubicBezTo>
                    <a:pt x="364" y="616"/>
                    <a:pt x="401" y="610"/>
                    <a:pt x="437" y="596"/>
                  </a:cubicBezTo>
                  <a:cubicBezTo>
                    <a:pt x="587" y="533"/>
                    <a:pt x="675" y="358"/>
                    <a:pt x="612" y="196"/>
                  </a:cubicBezTo>
                  <a:cubicBezTo>
                    <a:pt x="564" y="79"/>
                    <a:pt x="447" y="0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2" name="Google Shape;4082;p16"/>
            <p:cNvSpPr/>
            <p:nvPr/>
          </p:nvSpPr>
          <p:spPr>
            <a:xfrm>
              <a:off x="501475" y="2000925"/>
              <a:ext cx="19000" cy="15750"/>
            </a:xfrm>
            <a:custGeom>
              <a:rect b="b" l="l" r="r" t="t"/>
              <a:pathLst>
                <a:path extrusionOk="0" h="630" w="760">
                  <a:moveTo>
                    <a:pt x="377" y="0"/>
                  </a:moveTo>
                  <a:cubicBezTo>
                    <a:pt x="343" y="0"/>
                    <a:pt x="309" y="5"/>
                    <a:pt x="276" y="16"/>
                  </a:cubicBezTo>
                  <a:cubicBezTo>
                    <a:pt x="13" y="116"/>
                    <a:pt x="1" y="491"/>
                    <a:pt x="263" y="603"/>
                  </a:cubicBezTo>
                  <a:cubicBezTo>
                    <a:pt x="304" y="622"/>
                    <a:pt x="345" y="630"/>
                    <a:pt x="385" y="630"/>
                  </a:cubicBezTo>
                  <a:cubicBezTo>
                    <a:pt x="589" y="630"/>
                    <a:pt x="759" y="412"/>
                    <a:pt x="676" y="203"/>
                  </a:cubicBezTo>
                  <a:cubicBezTo>
                    <a:pt x="626" y="74"/>
                    <a:pt x="506" y="0"/>
                    <a:pt x="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083" name="Google Shape;4083;p16"/>
          <p:cNvSpPr/>
          <p:nvPr/>
        </p:nvSpPr>
        <p:spPr>
          <a:xfrm rot="-10426943">
            <a:off x="4140570" y="-551990"/>
            <a:ext cx="4449427" cy="1152432"/>
          </a:xfrm>
          <a:custGeom>
            <a:rect b="b" l="l" r="r" t="t"/>
            <a:pathLst>
              <a:path extrusionOk="0" h="16753" w="64684">
                <a:moveTo>
                  <a:pt x="31942" y="163"/>
                </a:moveTo>
                <a:cubicBezTo>
                  <a:pt x="31942" y="166"/>
                  <a:pt x="31942" y="169"/>
                  <a:pt x="31942" y="172"/>
                </a:cubicBezTo>
                <a:lnTo>
                  <a:pt x="31942" y="172"/>
                </a:lnTo>
                <a:cubicBezTo>
                  <a:pt x="31943" y="169"/>
                  <a:pt x="31943" y="166"/>
                  <a:pt x="31942" y="163"/>
                </a:cubicBezTo>
                <a:close/>
                <a:moveTo>
                  <a:pt x="52497" y="290"/>
                </a:moveTo>
                <a:cubicBezTo>
                  <a:pt x="52573" y="290"/>
                  <a:pt x="52671" y="316"/>
                  <a:pt x="52799" y="388"/>
                </a:cubicBezTo>
                <a:cubicBezTo>
                  <a:pt x="52662" y="563"/>
                  <a:pt x="52712" y="576"/>
                  <a:pt x="52112" y="601"/>
                </a:cubicBezTo>
                <a:cubicBezTo>
                  <a:pt x="52112" y="538"/>
                  <a:pt x="52124" y="513"/>
                  <a:pt x="52149" y="501"/>
                </a:cubicBezTo>
                <a:cubicBezTo>
                  <a:pt x="52154" y="502"/>
                  <a:pt x="52159" y="503"/>
                  <a:pt x="52163" y="503"/>
                </a:cubicBezTo>
                <a:cubicBezTo>
                  <a:pt x="52238" y="503"/>
                  <a:pt x="52282" y="290"/>
                  <a:pt x="52497" y="290"/>
                </a:cubicBezTo>
                <a:close/>
                <a:moveTo>
                  <a:pt x="49409" y="1569"/>
                </a:moveTo>
                <a:cubicBezTo>
                  <a:pt x="49453" y="1569"/>
                  <a:pt x="49494" y="1575"/>
                  <a:pt x="49525" y="1600"/>
                </a:cubicBezTo>
                <a:cubicBezTo>
                  <a:pt x="49425" y="1600"/>
                  <a:pt x="49325" y="1600"/>
                  <a:pt x="49225" y="1613"/>
                </a:cubicBezTo>
                <a:cubicBezTo>
                  <a:pt x="49238" y="1588"/>
                  <a:pt x="49263" y="1575"/>
                  <a:pt x="49275" y="1575"/>
                </a:cubicBezTo>
                <a:cubicBezTo>
                  <a:pt x="49319" y="1575"/>
                  <a:pt x="49366" y="1569"/>
                  <a:pt x="49409" y="1569"/>
                </a:cubicBezTo>
                <a:close/>
                <a:moveTo>
                  <a:pt x="50450" y="1575"/>
                </a:moveTo>
                <a:lnTo>
                  <a:pt x="50450" y="1588"/>
                </a:lnTo>
                <a:cubicBezTo>
                  <a:pt x="50475" y="1588"/>
                  <a:pt x="50475" y="1600"/>
                  <a:pt x="50475" y="1613"/>
                </a:cubicBezTo>
                <a:lnTo>
                  <a:pt x="50412" y="1625"/>
                </a:lnTo>
                <a:cubicBezTo>
                  <a:pt x="50412" y="1600"/>
                  <a:pt x="50437" y="1575"/>
                  <a:pt x="50450" y="1575"/>
                </a:cubicBezTo>
                <a:close/>
                <a:moveTo>
                  <a:pt x="51430" y="1467"/>
                </a:moveTo>
                <a:cubicBezTo>
                  <a:pt x="51453" y="1467"/>
                  <a:pt x="51487" y="1477"/>
                  <a:pt x="51537" y="1500"/>
                </a:cubicBezTo>
                <a:cubicBezTo>
                  <a:pt x="51562" y="1525"/>
                  <a:pt x="51575" y="1563"/>
                  <a:pt x="51575" y="1600"/>
                </a:cubicBezTo>
                <a:cubicBezTo>
                  <a:pt x="51512" y="1613"/>
                  <a:pt x="51462" y="1625"/>
                  <a:pt x="51400" y="1638"/>
                </a:cubicBezTo>
                <a:cubicBezTo>
                  <a:pt x="51400" y="1571"/>
                  <a:pt x="51356" y="1467"/>
                  <a:pt x="51430" y="1467"/>
                </a:cubicBezTo>
                <a:close/>
                <a:moveTo>
                  <a:pt x="53407" y="1399"/>
                </a:moveTo>
                <a:cubicBezTo>
                  <a:pt x="53547" y="1399"/>
                  <a:pt x="53664" y="1473"/>
                  <a:pt x="53686" y="1713"/>
                </a:cubicBezTo>
                <a:cubicBezTo>
                  <a:pt x="53654" y="1690"/>
                  <a:pt x="53628" y="1684"/>
                  <a:pt x="53589" y="1684"/>
                </a:cubicBezTo>
                <a:cubicBezTo>
                  <a:pt x="53547" y="1684"/>
                  <a:pt x="53491" y="1691"/>
                  <a:pt x="53398" y="1691"/>
                </a:cubicBezTo>
                <a:cubicBezTo>
                  <a:pt x="53246" y="1691"/>
                  <a:pt x="52996" y="1673"/>
                  <a:pt x="52549" y="1575"/>
                </a:cubicBezTo>
                <a:cubicBezTo>
                  <a:pt x="52624" y="1463"/>
                  <a:pt x="52712" y="1475"/>
                  <a:pt x="52787" y="1438"/>
                </a:cubicBezTo>
                <a:cubicBezTo>
                  <a:pt x="52849" y="1488"/>
                  <a:pt x="52812" y="1550"/>
                  <a:pt x="52812" y="1588"/>
                </a:cubicBezTo>
                <a:cubicBezTo>
                  <a:pt x="52814" y="1591"/>
                  <a:pt x="52817" y="1593"/>
                  <a:pt x="52823" y="1593"/>
                </a:cubicBezTo>
                <a:cubicBezTo>
                  <a:pt x="52887" y="1593"/>
                  <a:pt x="53179" y="1399"/>
                  <a:pt x="53407" y="1399"/>
                </a:cubicBezTo>
                <a:close/>
                <a:moveTo>
                  <a:pt x="55023" y="1428"/>
                </a:moveTo>
                <a:cubicBezTo>
                  <a:pt x="55105" y="1428"/>
                  <a:pt x="55057" y="1616"/>
                  <a:pt x="54911" y="1850"/>
                </a:cubicBezTo>
                <a:cubicBezTo>
                  <a:pt x="54886" y="1866"/>
                  <a:pt x="54862" y="1874"/>
                  <a:pt x="54839" y="1874"/>
                </a:cubicBezTo>
                <a:cubicBezTo>
                  <a:pt x="54772" y="1874"/>
                  <a:pt x="54721" y="1804"/>
                  <a:pt x="54711" y="1663"/>
                </a:cubicBezTo>
                <a:cubicBezTo>
                  <a:pt x="54811" y="1638"/>
                  <a:pt x="54886" y="1575"/>
                  <a:pt x="54924" y="1475"/>
                </a:cubicBezTo>
                <a:cubicBezTo>
                  <a:pt x="54967" y="1443"/>
                  <a:pt x="55000" y="1428"/>
                  <a:pt x="55023" y="1428"/>
                </a:cubicBezTo>
                <a:close/>
                <a:moveTo>
                  <a:pt x="41540" y="1713"/>
                </a:moveTo>
                <a:cubicBezTo>
                  <a:pt x="41602" y="1750"/>
                  <a:pt x="41652" y="1788"/>
                  <a:pt x="41702" y="1850"/>
                </a:cubicBezTo>
                <a:cubicBezTo>
                  <a:pt x="41652" y="1888"/>
                  <a:pt x="41615" y="1938"/>
                  <a:pt x="41577" y="1988"/>
                </a:cubicBezTo>
                <a:lnTo>
                  <a:pt x="41565" y="1988"/>
                </a:lnTo>
                <a:lnTo>
                  <a:pt x="41540" y="1713"/>
                </a:lnTo>
                <a:close/>
                <a:moveTo>
                  <a:pt x="44994" y="1435"/>
                </a:moveTo>
                <a:cubicBezTo>
                  <a:pt x="45129" y="1435"/>
                  <a:pt x="45237" y="1463"/>
                  <a:pt x="45301" y="1538"/>
                </a:cubicBezTo>
                <a:cubicBezTo>
                  <a:pt x="45367" y="1540"/>
                  <a:pt x="45429" y="1540"/>
                  <a:pt x="45490" y="1540"/>
                </a:cubicBezTo>
                <a:cubicBezTo>
                  <a:pt x="45932" y="1540"/>
                  <a:pt x="46257" y="1499"/>
                  <a:pt x="46811" y="1499"/>
                </a:cubicBezTo>
                <a:cubicBezTo>
                  <a:pt x="47261" y="1499"/>
                  <a:pt x="47862" y="1526"/>
                  <a:pt x="48800" y="1625"/>
                </a:cubicBezTo>
                <a:cubicBezTo>
                  <a:pt x="48843" y="1577"/>
                  <a:pt x="48903" y="1552"/>
                  <a:pt x="48963" y="1552"/>
                </a:cubicBezTo>
                <a:cubicBezTo>
                  <a:pt x="49028" y="1552"/>
                  <a:pt x="49093" y="1580"/>
                  <a:pt x="49138" y="1638"/>
                </a:cubicBezTo>
                <a:cubicBezTo>
                  <a:pt x="49132" y="1637"/>
                  <a:pt x="49125" y="1637"/>
                  <a:pt x="49119" y="1637"/>
                </a:cubicBezTo>
                <a:cubicBezTo>
                  <a:pt x="49024" y="1637"/>
                  <a:pt x="48919" y="1696"/>
                  <a:pt x="48425" y="1696"/>
                </a:cubicBezTo>
                <a:cubicBezTo>
                  <a:pt x="48179" y="1696"/>
                  <a:pt x="47836" y="1682"/>
                  <a:pt x="47351" y="1638"/>
                </a:cubicBezTo>
                <a:lnTo>
                  <a:pt x="47188" y="1900"/>
                </a:lnTo>
                <a:cubicBezTo>
                  <a:pt x="47113" y="1813"/>
                  <a:pt x="47013" y="1750"/>
                  <a:pt x="46901" y="1725"/>
                </a:cubicBezTo>
                <a:lnTo>
                  <a:pt x="46901" y="1725"/>
                </a:lnTo>
                <a:cubicBezTo>
                  <a:pt x="46951" y="1850"/>
                  <a:pt x="47188" y="1813"/>
                  <a:pt x="47188" y="2050"/>
                </a:cubicBezTo>
                <a:cubicBezTo>
                  <a:pt x="46301" y="2013"/>
                  <a:pt x="44539" y="2025"/>
                  <a:pt x="42702" y="1988"/>
                </a:cubicBezTo>
                <a:cubicBezTo>
                  <a:pt x="42702" y="1963"/>
                  <a:pt x="42689" y="1938"/>
                  <a:pt x="42677" y="1913"/>
                </a:cubicBezTo>
                <a:cubicBezTo>
                  <a:pt x="42620" y="1877"/>
                  <a:pt x="42559" y="1830"/>
                  <a:pt x="42499" y="1830"/>
                </a:cubicBezTo>
                <a:cubicBezTo>
                  <a:pt x="42453" y="1830"/>
                  <a:pt x="42408" y="1857"/>
                  <a:pt x="42364" y="1938"/>
                </a:cubicBezTo>
                <a:cubicBezTo>
                  <a:pt x="42189" y="1763"/>
                  <a:pt x="42152" y="1725"/>
                  <a:pt x="42214" y="1600"/>
                </a:cubicBezTo>
                <a:cubicBezTo>
                  <a:pt x="42222" y="1598"/>
                  <a:pt x="42230" y="1597"/>
                  <a:pt x="42238" y="1597"/>
                </a:cubicBezTo>
                <a:cubicBezTo>
                  <a:pt x="42272" y="1597"/>
                  <a:pt x="42312" y="1613"/>
                  <a:pt x="42352" y="1613"/>
                </a:cubicBezTo>
                <a:lnTo>
                  <a:pt x="42352" y="1625"/>
                </a:lnTo>
                <a:cubicBezTo>
                  <a:pt x="42384" y="1612"/>
                  <a:pt x="42403" y="1609"/>
                  <a:pt x="42421" y="1609"/>
                </a:cubicBezTo>
                <a:cubicBezTo>
                  <a:pt x="42443" y="1609"/>
                  <a:pt x="42463" y="1615"/>
                  <a:pt x="42502" y="1615"/>
                </a:cubicBezTo>
                <a:cubicBezTo>
                  <a:pt x="42576" y="1615"/>
                  <a:pt x="42720" y="1592"/>
                  <a:pt x="43089" y="1463"/>
                </a:cubicBezTo>
                <a:cubicBezTo>
                  <a:pt x="43135" y="1637"/>
                  <a:pt x="43286" y="1697"/>
                  <a:pt x="43490" y="1697"/>
                </a:cubicBezTo>
                <a:cubicBezTo>
                  <a:pt x="43919" y="1697"/>
                  <a:pt x="44582" y="1435"/>
                  <a:pt x="44994" y="1435"/>
                </a:cubicBezTo>
                <a:close/>
                <a:moveTo>
                  <a:pt x="52420" y="1957"/>
                </a:moveTo>
                <a:cubicBezTo>
                  <a:pt x="52569" y="1957"/>
                  <a:pt x="52777" y="1980"/>
                  <a:pt x="53074" y="2038"/>
                </a:cubicBezTo>
                <a:cubicBezTo>
                  <a:pt x="53057" y="2157"/>
                  <a:pt x="53017" y="2195"/>
                  <a:pt x="52965" y="2195"/>
                </a:cubicBezTo>
                <a:cubicBezTo>
                  <a:pt x="52941" y="2195"/>
                  <a:pt x="52914" y="2187"/>
                  <a:pt x="52887" y="2175"/>
                </a:cubicBezTo>
                <a:cubicBezTo>
                  <a:pt x="52852" y="2162"/>
                  <a:pt x="52825" y="2156"/>
                  <a:pt x="52801" y="2156"/>
                </a:cubicBezTo>
                <a:cubicBezTo>
                  <a:pt x="52691" y="2156"/>
                  <a:pt x="52640" y="2269"/>
                  <a:pt x="52236" y="2269"/>
                </a:cubicBezTo>
                <a:cubicBezTo>
                  <a:pt x="52147" y="2269"/>
                  <a:pt x="52040" y="2264"/>
                  <a:pt x="51912" y="2250"/>
                </a:cubicBezTo>
                <a:cubicBezTo>
                  <a:pt x="52072" y="2175"/>
                  <a:pt x="51962" y="1957"/>
                  <a:pt x="52420" y="1957"/>
                </a:cubicBezTo>
                <a:close/>
                <a:moveTo>
                  <a:pt x="54573" y="3057"/>
                </a:moveTo>
                <a:cubicBezTo>
                  <a:pt x="54593" y="3057"/>
                  <a:pt x="54599" y="3079"/>
                  <a:pt x="54749" y="3113"/>
                </a:cubicBezTo>
                <a:cubicBezTo>
                  <a:pt x="54661" y="3113"/>
                  <a:pt x="54586" y="3088"/>
                  <a:pt x="54511" y="3075"/>
                </a:cubicBezTo>
                <a:cubicBezTo>
                  <a:pt x="54549" y="3063"/>
                  <a:pt x="54563" y="3057"/>
                  <a:pt x="54573" y="3057"/>
                </a:cubicBezTo>
                <a:close/>
                <a:moveTo>
                  <a:pt x="48025" y="3362"/>
                </a:moveTo>
                <a:lnTo>
                  <a:pt x="48013" y="3375"/>
                </a:lnTo>
                <a:cubicBezTo>
                  <a:pt x="48000" y="3375"/>
                  <a:pt x="47988" y="3362"/>
                  <a:pt x="47988" y="3362"/>
                </a:cubicBezTo>
                <a:close/>
                <a:moveTo>
                  <a:pt x="57154" y="3089"/>
                </a:moveTo>
                <a:cubicBezTo>
                  <a:pt x="57294" y="3089"/>
                  <a:pt x="57368" y="3247"/>
                  <a:pt x="57073" y="3512"/>
                </a:cubicBezTo>
                <a:cubicBezTo>
                  <a:pt x="57037" y="3526"/>
                  <a:pt x="57000" y="3533"/>
                  <a:pt x="56964" y="3533"/>
                </a:cubicBezTo>
                <a:cubicBezTo>
                  <a:pt x="56835" y="3533"/>
                  <a:pt x="56712" y="3452"/>
                  <a:pt x="56673" y="3325"/>
                </a:cubicBezTo>
                <a:cubicBezTo>
                  <a:pt x="56811" y="3325"/>
                  <a:pt x="56936" y="3250"/>
                  <a:pt x="57011" y="3138"/>
                </a:cubicBezTo>
                <a:cubicBezTo>
                  <a:pt x="57059" y="3105"/>
                  <a:pt x="57109" y="3089"/>
                  <a:pt x="57154" y="3089"/>
                </a:cubicBezTo>
                <a:close/>
                <a:moveTo>
                  <a:pt x="42517" y="3166"/>
                </a:moveTo>
                <a:cubicBezTo>
                  <a:pt x="43619" y="3166"/>
                  <a:pt x="44768" y="3196"/>
                  <a:pt x="46226" y="3263"/>
                </a:cubicBezTo>
                <a:cubicBezTo>
                  <a:pt x="46234" y="3266"/>
                  <a:pt x="46241" y="3268"/>
                  <a:pt x="46249" y="3268"/>
                </a:cubicBezTo>
                <a:cubicBezTo>
                  <a:pt x="46305" y="3268"/>
                  <a:pt x="46341" y="3171"/>
                  <a:pt x="46482" y="3171"/>
                </a:cubicBezTo>
                <a:cubicBezTo>
                  <a:pt x="46574" y="3171"/>
                  <a:pt x="46710" y="3212"/>
                  <a:pt x="46926" y="3350"/>
                </a:cubicBezTo>
                <a:cubicBezTo>
                  <a:pt x="46988" y="3325"/>
                  <a:pt x="46926" y="3213"/>
                  <a:pt x="47226" y="3200"/>
                </a:cubicBezTo>
                <a:lnTo>
                  <a:pt x="47288" y="3200"/>
                </a:lnTo>
                <a:lnTo>
                  <a:pt x="47288" y="3225"/>
                </a:lnTo>
                <a:cubicBezTo>
                  <a:pt x="47306" y="3221"/>
                  <a:pt x="47325" y="3220"/>
                  <a:pt x="47343" y="3220"/>
                </a:cubicBezTo>
                <a:cubicBezTo>
                  <a:pt x="47387" y="3220"/>
                  <a:pt x="47431" y="3229"/>
                  <a:pt x="47476" y="3238"/>
                </a:cubicBezTo>
                <a:lnTo>
                  <a:pt x="47488" y="3300"/>
                </a:lnTo>
                <a:cubicBezTo>
                  <a:pt x="47513" y="3300"/>
                  <a:pt x="47538" y="3288"/>
                  <a:pt x="47551" y="3275"/>
                </a:cubicBezTo>
                <a:cubicBezTo>
                  <a:pt x="47626" y="3300"/>
                  <a:pt x="47626" y="3300"/>
                  <a:pt x="47925" y="3350"/>
                </a:cubicBezTo>
                <a:cubicBezTo>
                  <a:pt x="47988" y="3387"/>
                  <a:pt x="48013" y="3462"/>
                  <a:pt x="48013" y="3525"/>
                </a:cubicBezTo>
                <a:cubicBezTo>
                  <a:pt x="47638" y="3525"/>
                  <a:pt x="47263" y="3519"/>
                  <a:pt x="46892" y="3519"/>
                </a:cubicBezTo>
                <a:cubicBezTo>
                  <a:pt x="46706" y="3519"/>
                  <a:pt x="46522" y="3521"/>
                  <a:pt x="46338" y="3525"/>
                </a:cubicBezTo>
                <a:cubicBezTo>
                  <a:pt x="46338" y="3487"/>
                  <a:pt x="46326" y="3437"/>
                  <a:pt x="46301" y="3400"/>
                </a:cubicBezTo>
                <a:lnTo>
                  <a:pt x="46301" y="3400"/>
                </a:lnTo>
                <a:cubicBezTo>
                  <a:pt x="46301" y="3450"/>
                  <a:pt x="46313" y="3487"/>
                  <a:pt x="46326" y="3525"/>
                </a:cubicBezTo>
                <a:cubicBezTo>
                  <a:pt x="45976" y="3525"/>
                  <a:pt x="45789" y="3550"/>
                  <a:pt x="44876" y="3562"/>
                </a:cubicBezTo>
                <a:lnTo>
                  <a:pt x="44301" y="3562"/>
                </a:lnTo>
                <a:cubicBezTo>
                  <a:pt x="44272" y="3550"/>
                  <a:pt x="44256" y="3546"/>
                  <a:pt x="44237" y="3546"/>
                </a:cubicBezTo>
                <a:cubicBezTo>
                  <a:pt x="44200" y="3546"/>
                  <a:pt x="44156" y="3562"/>
                  <a:pt x="43989" y="3562"/>
                </a:cubicBezTo>
                <a:cubicBezTo>
                  <a:pt x="43927" y="3512"/>
                  <a:pt x="43877" y="3450"/>
                  <a:pt x="43839" y="3375"/>
                </a:cubicBezTo>
                <a:cubicBezTo>
                  <a:pt x="43689" y="3375"/>
                  <a:pt x="43552" y="3450"/>
                  <a:pt x="43477" y="3575"/>
                </a:cubicBezTo>
                <a:cubicBezTo>
                  <a:pt x="43383" y="3590"/>
                  <a:pt x="43316" y="3596"/>
                  <a:pt x="43262" y="3596"/>
                </a:cubicBezTo>
                <a:cubicBezTo>
                  <a:pt x="42995" y="3596"/>
                  <a:pt x="43007" y="3441"/>
                  <a:pt x="41515" y="3337"/>
                </a:cubicBezTo>
                <a:cubicBezTo>
                  <a:pt x="41490" y="3288"/>
                  <a:pt x="41477" y="3238"/>
                  <a:pt x="41465" y="3175"/>
                </a:cubicBezTo>
                <a:cubicBezTo>
                  <a:pt x="41816" y="3169"/>
                  <a:pt x="42164" y="3166"/>
                  <a:pt x="42517" y="3166"/>
                </a:cubicBezTo>
                <a:close/>
                <a:moveTo>
                  <a:pt x="53303" y="3349"/>
                </a:moveTo>
                <a:cubicBezTo>
                  <a:pt x="53454" y="3349"/>
                  <a:pt x="53664" y="3371"/>
                  <a:pt x="53961" y="3425"/>
                </a:cubicBezTo>
                <a:cubicBezTo>
                  <a:pt x="53664" y="3599"/>
                  <a:pt x="53883" y="3575"/>
                  <a:pt x="52809" y="3636"/>
                </a:cubicBezTo>
                <a:lnTo>
                  <a:pt x="52809" y="3636"/>
                </a:lnTo>
                <a:cubicBezTo>
                  <a:pt x="52938" y="3543"/>
                  <a:pt x="52852" y="3349"/>
                  <a:pt x="53303" y="3349"/>
                </a:cubicBezTo>
                <a:close/>
                <a:moveTo>
                  <a:pt x="33129" y="4237"/>
                </a:moveTo>
                <a:lnTo>
                  <a:pt x="32979" y="4250"/>
                </a:lnTo>
                <a:cubicBezTo>
                  <a:pt x="33029" y="4237"/>
                  <a:pt x="33079" y="4237"/>
                  <a:pt x="33129" y="4237"/>
                </a:cubicBezTo>
                <a:close/>
                <a:moveTo>
                  <a:pt x="31292" y="4425"/>
                </a:moveTo>
                <a:lnTo>
                  <a:pt x="31292" y="4425"/>
                </a:lnTo>
                <a:cubicBezTo>
                  <a:pt x="31205" y="4437"/>
                  <a:pt x="31117" y="4450"/>
                  <a:pt x="31017" y="4462"/>
                </a:cubicBezTo>
                <a:cubicBezTo>
                  <a:pt x="31113" y="4438"/>
                  <a:pt x="31197" y="4426"/>
                  <a:pt x="31292" y="4425"/>
                </a:cubicBezTo>
                <a:close/>
                <a:moveTo>
                  <a:pt x="30504" y="4449"/>
                </a:moveTo>
                <a:cubicBezTo>
                  <a:pt x="30613" y="4449"/>
                  <a:pt x="30744" y="4456"/>
                  <a:pt x="30905" y="4475"/>
                </a:cubicBezTo>
                <a:lnTo>
                  <a:pt x="29919" y="4561"/>
                </a:lnTo>
                <a:lnTo>
                  <a:pt x="29919" y="4561"/>
                </a:lnTo>
                <a:cubicBezTo>
                  <a:pt x="29940" y="4558"/>
                  <a:pt x="29960" y="4547"/>
                  <a:pt x="29980" y="4537"/>
                </a:cubicBezTo>
                <a:cubicBezTo>
                  <a:pt x="30104" y="4493"/>
                  <a:pt x="30240" y="4449"/>
                  <a:pt x="30504" y="4449"/>
                </a:cubicBezTo>
                <a:close/>
                <a:moveTo>
                  <a:pt x="58091" y="4451"/>
                </a:moveTo>
                <a:cubicBezTo>
                  <a:pt x="58231" y="4451"/>
                  <a:pt x="58305" y="4609"/>
                  <a:pt x="58010" y="4875"/>
                </a:cubicBezTo>
                <a:cubicBezTo>
                  <a:pt x="57975" y="4888"/>
                  <a:pt x="57937" y="4895"/>
                  <a:pt x="57901" y="4895"/>
                </a:cubicBezTo>
                <a:cubicBezTo>
                  <a:pt x="57772" y="4895"/>
                  <a:pt x="57649" y="4814"/>
                  <a:pt x="57610" y="4687"/>
                </a:cubicBezTo>
                <a:cubicBezTo>
                  <a:pt x="57748" y="4687"/>
                  <a:pt x="57873" y="4612"/>
                  <a:pt x="57948" y="4500"/>
                </a:cubicBezTo>
                <a:cubicBezTo>
                  <a:pt x="57996" y="4467"/>
                  <a:pt x="58047" y="4451"/>
                  <a:pt x="58091" y="4451"/>
                </a:cubicBezTo>
                <a:close/>
                <a:moveTo>
                  <a:pt x="52491" y="4647"/>
                </a:moveTo>
                <a:cubicBezTo>
                  <a:pt x="52565" y="4647"/>
                  <a:pt x="52640" y="4664"/>
                  <a:pt x="52712" y="4700"/>
                </a:cubicBezTo>
                <a:cubicBezTo>
                  <a:pt x="52701" y="4831"/>
                  <a:pt x="52642" y="4944"/>
                  <a:pt x="52560" y="4944"/>
                </a:cubicBezTo>
                <a:cubicBezTo>
                  <a:pt x="52548" y="4944"/>
                  <a:pt x="52536" y="4942"/>
                  <a:pt x="52524" y="4937"/>
                </a:cubicBezTo>
                <a:cubicBezTo>
                  <a:pt x="52520" y="4919"/>
                  <a:pt x="52508" y="4913"/>
                  <a:pt x="52493" y="4913"/>
                </a:cubicBezTo>
                <a:cubicBezTo>
                  <a:pt x="52460" y="4913"/>
                  <a:pt x="52407" y="4939"/>
                  <a:pt x="52353" y="4939"/>
                </a:cubicBezTo>
                <a:cubicBezTo>
                  <a:pt x="52290" y="4939"/>
                  <a:pt x="52225" y="4903"/>
                  <a:pt x="52187" y="4750"/>
                </a:cubicBezTo>
                <a:cubicBezTo>
                  <a:pt x="52276" y="4683"/>
                  <a:pt x="52382" y="4647"/>
                  <a:pt x="52491" y="4647"/>
                </a:cubicBezTo>
                <a:close/>
                <a:moveTo>
                  <a:pt x="50749" y="4782"/>
                </a:moveTo>
                <a:cubicBezTo>
                  <a:pt x="50806" y="4782"/>
                  <a:pt x="50894" y="4797"/>
                  <a:pt x="51037" y="4825"/>
                </a:cubicBezTo>
                <a:cubicBezTo>
                  <a:pt x="50850" y="4962"/>
                  <a:pt x="51012" y="4887"/>
                  <a:pt x="50587" y="4962"/>
                </a:cubicBezTo>
                <a:lnTo>
                  <a:pt x="50587" y="4950"/>
                </a:lnTo>
                <a:cubicBezTo>
                  <a:pt x="50537" y="4912"/>
                  <a:pt x="50500" y="4875"/>
                  <a:pt x="50437" y="4837"/>
                </a:cubicBezTo>
                <a:cubicBezTo>
                  <a:pt x="50462" y="4825"/>
                  <a:pt x="50437" y="4825"/>
                  <a:pt x="50512" y="4800"/>
                </a:cubicBezTo>
                <a:cubicBezTo>
                  <a:pt x="50550" y="4825"/>
                  <a:pt x="50587" y="4850"/>
                  <a:pt x="50625" y="4862"/>
                </a:cubicBezTo>
                <a:cubicBezTo>
                  <a:pt x="50653" y="4806"/>
                  <a:pt x="50677" y="4782"/>
                  <a:pt x="50749" y="4782"/>
                </a:cubicBezTo>
                <a:close/>
                <a:moveTo>
                  <a:pt x="55161" y="4377"/>
                </a:moveTo>
                <a:cubicBezTo>
                  <a:pt x="55428" y="4377"/>
                  <a:pt x="55696" y="4517"/>
                  <a:pt x="55873" y="5000"/>
                </a:cubicBezTo>
                <a:cubicBezTo>
                  <a:pt x="55861" y="4987"/>
                  <a:pt x="55848" y="4975"/>
                  <a:pt x="55836" y="4950"/>
                </a:cubicBezTo>
                <a:cubicBezTo>
                  <a:pt x="55811" y="4975"/>
                  <a:pt x="55798" y="4987"/>
                  <a:pt x="55773" y="5000"/>
                </a:cubicBezTo>
                <a:cubicBezTo>
                  <a:pt x="55686" y="4975"/>
                  <a:pt x="55586" y="5000"/>
                  <a:pt x="55511" y="4962"/>
                </a:cubicBezTo>
                <a:lnTo>
                  <a:pt x="55511" y="4962"/>
                </a:lnTo>
                <a:cubicBezTo>
                  <a:pt x="55548" y="5012"/>
                  <a:pt x="55598" y="5062"/>
                  <a:pt x="55648" y="5087"/>
                </a:cubicBezTo>
                <a:cubicBezTo>
                  <a:pt x="55028" y="5250"/>
                  <a:pt x="54390" y="5331"/>
                  <a:pt x="53751" y="5331"/>
                </a:cubicBezTo>
                <a:cubicBezTo>
                  <a:pt x="53065" y="5331"/>
                  <a:pt x="52379" y="5237"/>
                  <a:pt x="51712" y="5050"/>
                </a:cubicBezTo>
                <a:lnTo>
                  <a:pt x="51749" y="5000"/>
                </a:lnTo>
                <a:cubicBezTo>
                  <a:pt x="51737" y="4987"/>
                  <a:pt x="51728" y="4983"/>
                  <a:pt x="51719" y="4983"/>
                </a:cubicBezTo>
                <a:cubicBezTo>
                  <a:pt x="51704" y="4983"/>
                  <a:pt x="51687" y="4994"/>
                  <a:pt x="51648" y="4994"/>
                </a:cubicBezTo>
                <a:cubicBezTo>
                  <a:pt x="51616" y="4994"/>
                  <a:pt x="51570" y="4987"/>
                  <a:pt x="51500" y="4962"/>
                </a:cubicBezTo>
                <a:lnTo>
                  <a:pt x="51462" y="4925"/>
                </a:lnTo>
                <a:cubicBezTo>
                  <a:pt x="51500" y="4900"/>
                  <a:pt x="51500" y="4850"/>
                  <a:pt x="51525" y="4812"/>
                </a:cubicBezTo>
                <a:lnTo>
                  <a:pt x="51649" y="4762"/>
                </a:lnTo>
                <a:cubicBezTo>
                  <a:pt x="51664" y="4790"/>
                  <a:pt x="51681" y="4806"/>
                  <a:pt x="51714" y="4806"/>
                </a:cubicBezTo>
                <a:cubicBezTo>
                  <a:pt x="51768" y="4806"/>
                  <a:pt x="51863" y="4763"/>
                  <a:pt x="52049" y="4662"/>
                </a:cubicBezTo>
                <a:cubicBezTo>
                  <a:pt x="52062" y="4750"/>
                  <a:pt x="52062" y="4837"/>
                  <a:pt x="52062" y="4912"/>
                </a:cubicBezTo>
                <a:cubicBezTo>
                  <a:pt x="52204" y="4946"/>
                  <a:pt x="52340" y="4985"/>
                  <a:pt x="52463" y="4985"/>
                </a:cubicBezTo>
                <a:cubicBezTo>
                  <a:pt x="52612" y="4985"/>
                  <a:pt x="52741" y="4928"/>
                  <a:pt x="52837" y="4737"/>
                </a:cubicBezTo>
                <a:cubicBezTo>
                  <a:pt x="52851" y="4739"/>
                  <a:pt x="52865" y="4739"/>
                  <a:pt x="52879" y="4739"/>
                </a:cubicBezTo>
                <a:cubicBezTo>
                  <a:pt x="52990" y="4739"/>
                  <a:pt x="53065" y="4693"/>
                  <a:pt x="53151" y="4693"/>
                </a:cubicBezTo>
                <a:cubicBezTo>
                  <a:pt x="53225" y="4693"/>
                  <a:pt x="53306" y="4726"/>
                  <a:pt x="53424" y="4850"/>
                </a:cubicBezTo>
                <a:cubicBezTo>
                  <a:pt x="53512" y="4812"/>
                  <a:pt x="53636" y="4837"/>
                  <a:pt x="53674" y="4750"/>
                </a:cubicBezTo>
                <a:cubicBezTo>
                  <a:pt x="53774" y="4487"/>
                  <a:pt x="53999" y="4512"/>
                  <a:pt x="54161" y="4462"/>
                </a:cubicBezTo>
                <a:cubicBezTo>
                  <a:pt x="54286" y="4512"/>
                  <a:pt x="54236" y="4587"/>
                  <a:pt x="54236" y="4612"/>
                </a:cubicBezTo>
                <a:cubicBezTo>
                  <a:pt x="54242" y="4638"/>
                  <a:pt x="54258" y="4649"/>
                  <a:pt x="54285" y="4649"/>
                </a:cubicBezTo>
                <a:cubicBezTo>
                  <a:pt x="54416" y="4649"/>
                  <a:pt x="54789" y="4377"/>
                  <a:pt x="55161" y="4377"/>
                </a:cubicBezTo>
                <a:close/>
                <a:moveTo>
                  <a:pt x="36411" y="5249"/>
                </a:moveTo>
                <a:cubicBezTo>
                  <a:pt x="36431" y="5249"/>
                  <a:pt x="36457" y="5256"/>
                  <a:pt x="36491" y="5274"/>
                </a:cubicBezTo>
                <a:cubicBezTo>
                  <a:pt x="36398" y="5352"/>
                  <a:pt x="36406" y="5386"/>
                  <a:pt x="36298" y="5386"/>
                </a:cubicBezTo>
                <a:cubicBezTo>
                  <a:pt x="36231" y="5386"/>
                  <a:pt x="36121" y="5373"/>
                  <a:pt x="35916" y="5349"/>
                </a:cubicBezTo>
                <a:cubicBezTo>
                  <a:pt x="36054" y="5337"/>
                  <a:pt x="36191" y="5312"/>
                  <a:pt x="36329" y="5274"/>
                </a:cubicBezTo>
                <a:cubicBezTo>
                  <a:pt x="36331" y="5275"/>
                  <a:pt x="36332" y="5276"/>
                  <a:pt x="36335" y="5276"/>
                </a:cubicBezTo>
                <a:cubicBezTo>
                  <a:pt x="36350" y="5276"/>
                  <a:pt x="36369" y="5249"/>
                  <a:pt x="36411" y="5249"/>
                </a:cubicBezTo>
                <a:close/>
                <a:moveTo>
                  <a:pt x="35516" y="5399"/>
                </a:moveTo>
                <a:cubicBezTo>
                  <a:pt x="35541" y="5437"/>
                  <a:pt x="35516" y="5487"/>
                  <a:pt x="35466" y="5487"/>
                </a:cubicBezTo>
                <a:lnTo>
                  <a:pt x="35479" y="5487"/>
                </a:lnTo>
                <a:cubicBezTo>
                  <a:pt x="35471" y="5490"/>
                  <a:pt x="35464" y="5491"/>
                  <a:pt x="35457" y="5491"/>
                </a:cubicBezTo>
                <a:cubicBezTo>
                  <a:pt x="35410" y="5491"/>
                  <a:pt x="35384" y="5421"/>
                  <a:pt x="35329" y="5399"/>
                </a:cubicBezTo>
                <a:lnTo>
                  <a:pt x="35329" y="5399"/>
                </a:lnTo>
                <a:cubicBezTo>
                  <a:pt x="35360" y="5406"/>
                  <a:pt x="35391" y="5409"/>
                  <a:pt x="35423" y="5409"/>
                </a:cubicBezTo>
                <a:cubicBezTo>
                  <a:pt x="35454" y="5409"/>
                  <a:pt x="35485" y="5406"/>
                  <a:pt x="35516" y="5399"/>
                </a:cubicBezTo>
                <a:close/>
                <a:moveTo>
                  <a:pt x="19745" y="5387"/>
                </a:moveTo>
                <a:lnTo>
                  <a:pt x="19745" y="5387"/>
                </a:lnTo>
                <a:cubicBezTo>
                  <a:pt x="19683" y="5437"/>
                  <a:pt x="19620" y="5474"/>
                  <a:pt x="19558" y="5499"/>
                </a:cubicBezTo>
                <a:cubicBezTo>
                  <a:pt x="19558" y="5462"/>
                  <a:pt x="19583" y="5424"/>
                  <a:pt x="19745" y="5387"/>
                </a:cubicBezTo>
                <a:close/>
                <a:moveTo>
                  <a:pt x="35231" y="5394"/>
                </a:moveTo>
                <a:cubicBezTo>
                  <a:pt x="35251" y="5394"/>
                  <a:pt x="35271" y="5396"/>
                  <a:pt x="35291" y="5399"/>
                </a:cubicBezTo>
                <a:cubicBezTo>
                  <a:pt x="35204" y="5449"/>
                  <a:pt x="35316" y="5437"/>
                  <a:pt x="35029" y="5612"/>
                </a:cubicBezTo>
                <a:cubicBezTo>
                  <a:pt x="34991" y="5599"/>
                  <a:pt x="34954" y="5587"/>
                  <a:pt x="34929" y="5562"/>
                </a:cubicBezTo>
                <a:cubicBezTo>
                  <a:pt x="34993" y="5455"/>
                  <a:pt x="35112" y="5394"/>
                  <a:pt x="35231" y="5394"/>
                </a:cubicBezTo>
                <a:close/>
                <a:moveTo>
                  <a:pt x="33727" y="5615"/>
                </a:moveTo>
                <a:cubicBezTo>
                  <a:pt x="33830" y="5615"/>
                  <a:pt x="33954" y="5618"/>
                  <a:pt x="34104" y="5624"/>
                </a:cubicBezTo>
                <a:cubicBezTo>
                  <a:pt x="34092" y="5649"/>
                  <a:pt x="34079" y="5662"/>
                  <a:pt x="34067" y="5687"/>
                </a:cubicBezTo>
                <a:lnTo>
                  <a:pt x="33154" y="5762"/>
                </a:lnTo>
                <a:cubicBezTo>
                  <a:pt x="33117" y="5749"/>
                  <a:pt x="33079" y="5724"/>
                  <a:pt x="33042" y="5712"/>
                </a:cubicBezTo>
                <a:lnTo>
                  <a:pt x="33042" y="5712"/>
                </a:lnTo>
                <a:cubicBezTo>
                  <a:pt x="33060" y="5714"/>
                  <a:pt x="33075" y="5715"/>
                  <a:pt x="33088" y="5715"/>
                </a:cubicBezTo>
                <a:cubicBezTo>
                  <a:pt x="33232" y="5715"/>
                  <a:pt x="33118" y="5615"/>
                  <a:pt x="33727" y="5615"/>
                </a:cubicBezTo>
                <a:close/>
                <a:moveTo>
                  <a:pt x="30880" y="5962"/>
                </a:moveTo>
                <a:cubicBezTo>
                  <a:pt x="30892" y="5962"/>
                  <a:pt x="30917" y="5974"/>
                  <a:pt x="30930" y="5974"/>
                </a:cubicBezTo>
                <a:lnTo>
                  <a:pt x="30867" y="5987"/>
                </a:lnTo>
                <a:cubicBezTo>
                  <a:pt x="30867" y="5974"/>
                  <a:pt x="30867" y="5962"/>
                  <a:pt x="30880" y="5962"/>
                </a:cubicBezTo>
                <a:close/>
                <a:moveTo>
                  <a:pt x="55427" y="5610"/>
                </a:moveTo>
                <a:cubicBezTo>
                  <a:pt x="55543" y="5610"/>
                  <a:pt x="55558" y="5654"/>
                  <a:pt x="55274" y="5774"/>
                </a:cubicBezTo>
                <a:cubicBezTo>
                  <a:pt x="55211" y="5849"/>
                  <a:pt x="55274" y="5912"/>
                  <a:pt x="55261" y="5974"/>
                </a:cubicBezTo>
                <a:cubicBezTo>
                  <a:pt x="55221" y="5993"/>
                  <a:pt x="55180" y="6001"/>
                  <a:pt x="55141" y="6001"/>
                </a:cubicBezTo>
                <a:cubicBezTo>
                  <a:pt x="55020" y="6001"/>
                  <a:pt x="54914" y="5922"/>
                  <a:pt x="54886" y="5799"/>
                </a:cubicBezTo>
                <a:cubicBezTo>
                  <a:pt x="54849" y="5709"/>
                  <a:pt x="55252" y="5610"/>
                  <a:pt x="55427" y="5610"/>
                </a:cubicBezTo>
                <a:close/>
                <a:moveTo>
                  <a:pt x="52803" y="5605"/>
                </a:moveTo>
                <a:cubicBezTo>
                  <a:pt x="52968" y="5605"/>
                  <a:pt x="53147" y="5697"/>
                  <a:pt x="53287" y="6049"/>
                </a:cubicBezTo>
                <a:cubicBezTo>
                  <a:pt x="53273" y="6054"/>
                  <a:pt x="53261" y="6056"/>
                  <a:pt x="53250" y="6056"/>
                </a:cubicBezTo>
                <a:cubicBezTo>
                  <a:pt x="53165" y="6056"/>
                  <a:pt x="53129" y="5945"/>
                  <a:pt x="53074" y="5912"/>
                </a:cubicBezTo>
                <a:cubicBezTo>
                  <a:pt x="53012" y="5912"/>
                  <a:pt x="53024" y="6012"/>
                  <a:pt x="52974" y="6024"/>
                </a:cubicBezTo>
                <a:lnTo>
                  <a:pt x="52937" y="5999"/>
                </a:lnTo>
                <a:cubicBezTo>
                  <a:pt x="52937" y="5999"/>
                  <a:pt x="52937" y="5909"/>
                  <a:pt x="52884" y="5909"/>
                </a:cubicBezTo>
                <a:cubicBezTo>
                  <a:pt x="52869" y="5909"/>
                  <a:pt x="52850" y="5917"/>
                  <a:pt x="52824" y="5937"/>
                </a:cubicBezTo>
                <a:cubicBezTo>
                  <a:pt x="52756" y="5857"/>
                  <a:pt x="52667" y="5798"/>
                  <a:pt x="52406" y="5713"/>
                </a:cubicBezTo>
                <a:lnTo>
                  <a:pt x="52406" y="5713"/>
                </a:lnTo>
                <a:cubicBezTo>
                  <a:pt x="52495" y="5691"/>
                  <a:pt x="52643" y="5605"/>
                  <a:pt x="52803" y="5605"/>
                </a:cubicBezTo>
                <a:close/>
                <a:moveTo>
                  <a:pt x="49338" y="6124"/>
                </a:moveTo>
                <a:cubicBezTo>
                  <a:pt x="49309" y="6162"/>
                  <a:pt x="49273" y="6179"/>
                  <a:pt x="49224" y="6179"/>
                </a:cubicBezTo>
                <a:cubicBezTo>
                  <a:pt x="49209" y="6179"/>
                  <a:pt x="49193" y="6177"/>
                  <a:pt x="49175" y="6174"/>
                </a:cubicBezTo>
                <a:cubicBezTo>
                  <a:pt x="49225" y="6162"/>
                  <a:pt x="49275" y="6149"/>
                  <a:pt x="49325" y="6124"/>
                </a:cubicBezTo>
                <a:close/>
                <a:moveTo>
                  <a:pt x="50258" y="5974"/>
                </a:moveTo>
                <a:cubicBezTo>
                  <a:pt x="50292" y="5974"/>
                  <a:pt x="50330" y="5978"/>
                  <a:pt x="50375" y="5987"/>
                </a:cubicBezTo>
                <a:cubicBezTo>
                  <a:pt x="50375" y="6130"/>
                  <a:pt x="50317" y="6243"/>
                  <a:pt x="50235" y="6243"/>
                </a:cubicBezTo>
                <a:cubicBezTo>
                  <a:pt x="50224" y="6243"/>
                  <a:pt x="50212" y="6241"/>
                  <a:pt x="50200" y="6237"/>
                </a:cubicBezTo>
                <a:cubicBezTo>
                  <a:pt x="50184" y="6231"/>
                  <a:pt x="50169" y="6230"/>
                  <a:pt x="50154" y="6230"/>
                </a:cubicBezTo>
                <a:cubicBezTo>
                  <a:pt x="50113" y="6230"/>
                  <a:pt x="50074" y="6244"/>
                  <a:pt x="50034" y="6244"/>
                </a:cubicBezTo>
                <a:cubicBezTo>
                  <a:pt x="50019" y="6244"/>
                  <a:pt x="50003" y="6242"/>
                  <a:pt x="49987" y="6237"/>
                </a:cubicBezTo>
                <a:cubicBezTo>
                  <a:pt x="50021" y="6204"/>
                  <a:pt x="49995" y="5974"/>
                  <a:pt x="50258" y="5974"/>
                </a:cubicBezTo>
                <a:close/>
                <a:moveTo>
                  <a:pt x="9785" y="6474"/>
                </a:moveTo>
                <a:lnTo>
                  <a:pt x="9785" y="6474"/>
                </a:lnTo>
                <a:cubicBezTo>
                  <a:pt x="9760" y="6499"/>
                  <a:pt x="9748" y="6499"/>
                  <a:pt x="9723" y="6499"/>
                </a:cubicBezTo>
                <a:lnTo>
                  <a:pt x="9785" y="6474"/>
                </a:lnTo>
                <a:close/>
                <a:moveTo>
                  <a:pt x="17121" y="6237"/>
                </a:moveTo>
                <a:lnTo>
                  <a:pt x="17046" y="6287"/>
                </a:lnTo>
                <a:cubicBezTo>
                  <a:pt x="16971" y="6299"/>
                  <a:pt x="17009" y="6287"/>
                  <a:pt x="16909" y="6362"/>
                </a:cubicBezTo>
                <a:cubicBezTo>
                  <a:pt x="16721" y="6424"/>
                  <a:pt x="16759" y="6412"/>
                  <a:pt x="15984" y="6562"/>
                </a:cubicBezTo>
                <a:cubicBezTo>
                  <a:pt x="15984" y="6537"/>
                  <a:pt x="15884" y="6537"/>
                  <a:pt x="15984" y="6449"/>
                </a:cubicBezTo>
                <a:cubicBezTo>
                  <a:pt x="15975" y="6446"/>
                  <a:pt x="15966" y="6444"/>
                  <a:pt x="15958" y="6444"/>
                </a:cubicBezTo>
                <a:cubicBezTo>
                  <a:pt x="15894" y="6444"/>
                  <a:pt x="15839" y="6528"/>
                  <a:pt x="15778" y="6528"/>
                </a:cubicBezTo>
                <a:cubicBezTo>
                  <a:pt x="15756" y="6528"/>
                  <a:pt x="15733" y="6517"/>
                  <a:pt x="15709" y="6487"/>
                </a:cubicBezTo>
                <a:cubicBezTo>
                  <a:pt x="15796" y="6437"/>
                  <a:pt x="15596" y="6237"/>
                  <a:pt x="17121" y="6237"/>
                </a:cubicBezTo>
                <a:close/>
                <a:moveTo>
                  <a:pt x="14779" y="6601"/>
                </a:moveTo>
                <a:cubicBezTo>
                  <a:pt x="14813" y="6601"/>
                  <a:pt x="14819" y="6640"/>
                  <a:pt x="14834" y="6737"/>
                </a:cubicBezTo>
                <a:cubicBezTo>
                  <a:pt x="14816" y="6747"/>
                  <a:pt x="14800" y="6752"/>
                  <a:pt x="14786" y="6752"/>
                </a:cubicBezTo>
                <a:cubicBezTo>
                  <a:pt x="14735" y="6752"/>
                  <a:pt x="14709" y="6689"/>
                  <a:pt x="14659" y="6649"/>
                </a:cubicBezTo>
                <a:cubicBezTo>
                  <a:pt x="14720" y="6619"/>
                  <a:pt x="14756" y="6601"/>
                  <a:pt x="14779" y="6601"/>
                </a:cubicBezTo>
                <a:close/>
                <a:moveTo>
                  <a:pt x="14368" y="6664"/>
                </a:moveTo>
                <a:cubicBezTo>
                  <a:pt x="14429" y="6664"/>
                  <a:pt x="14489" y="6671"/>
                  <a:pt x="14547" y="6687"/>
                </a:cubicBezTo>
                <a:cubicBezTo>
                  <a:pt x="14334" y="6774"/>
                  <a:pt x="14447" y="6799"/>
                  <a:pt x="13797" y="6887"/>
                </a:cubicBezTo>
                <a:lnTo>
                  <a:pt x="13759" y="6862"/>
                </a:lnTo>
                <a:cubicBezTo>
                  <a:pt x="13822" y="6812"/>
                  <a:pt x="13847" y="6899"/>
                  <a:pt x="14109" y="6699"/>
                </a:cubicBezTo>
                <a:cubicBezTo>
                  <a:pt x="14196" y="6677"/>
                  <a:pt x="14284" y="6664"/>
                  <a:pt x="14368" y="6664"/>
                </a:cubicBezTo>
                <a:close/>
                <a:moveTo>
                  <a:pt x="9725" y="6779"/>
                </a:moveTo>
                <a:cubicBezTo>
                  <a:pt x="9777" y="6779"/>
                  <a:pt x="9840" y="6824"/>
                  <a:pt x="9898" y="6912"/>
                </a:cubicBezTo>
                <a:cubicBezTo>
                  <a:pt x="9860" y="7011"/>
                  <a:pt x="9761" y="7269"/>
                  <a:pt x="9695" y="7269"/>
                </a:cubicBezTo>
                <a:cubicBezTo>
                  <a:pt x="9654" y="7269"/>
                  <a:pt x="9626" y="7165"/>
                  <a:pt x="9636" y="6849"/>
                </a:cubicBezTo>
                <a:cubicBezTo>
                  <a:pt x="9656" y="6802"/>
                  <a:pt x="9688" y="6779"/>
                  <a:pt x="9725" y="6779"/>
                </a:cubicBezTo>
                <a:close/>
                <a:moveTo>
                  <a:pt x="10960" y="6899"/>
                </a:moveTo>
                <a:lnTo>
                  <a:pt x="10960" y="6899"/>
                </a:lnTo>
                <a:cubicBezTo>
                  <a:pt x="10910" y="7012"/>
                  <a:pt x="10835" y="7099"/>
                  <a:pt x="10723" y="7149"/>
                </a:cubicBezTo>
                <a:cubicBezTo>
                  <a:pt x="10523" y="7249"/>
                  <a:pt x="10360" y="7399"/>
                  <a:pt x="10248" y="7574"/>
                </a:cubicBezTo>
                <a:cubicBezTo>
                  <a:pt x="10223" y="7524"/>
                  <a:pt x="10173" y="7474"/>
                  <a:pt x="10110" y="7436"/>
                </a:cubicBezTo>
                <a:cubicBezTo>
                  <a:pt x="10260" y="7211"/>
                  <a:pt x="10435" y="7261"/>
                  <a:pt x="10960" y="6899"/>
                </a:cubicBezTo>
                <a:close/>
                <a:moveTo>
                  <a:pt x="8023" y="7924"/>
                </a:moveTo>
                <a:lnTo>
                  <a:pt x="8048" y="7936"/>
                </a:lnTo>
                <a:lnTo>
                  <a:pt x="8023" y="7936"/>
                </a:lnTo>
                <a:cubicBezTo>
                  <a:pt x="8023" y="7936"/>
                  <a:pt x="8023" y="7924"/>
                  <a:pt x="8023" y="7924"/>
                </a:cubicBezTo>
                <a:close/>
                <a:moveTo>
                  <a:pt x="7781" y="8007"/>
                </a:moveTo>
                <a:cubicBezTo>
                  <a:pt x="7791" y="8007"/>
                  <a:pt x="7802" y="8008"/>
                  <a:pt x="7811" y="8011"/>
                </a:cubicBezTo>
                <a:lnTo>
                  <a:pt x="7699" y="8049"/>
                </a:lnTo>
                <a:cubicBezTo>
                  <a:pt x="7717" y="8021"/>
                  <a:pt x="7750" y="8007"/>
                  <a:pt x="7781" y="8007"/>
                </a:cubicBezTo>
                <a:close/>
                <a:moveTo>
                  <a:pt x="52117" y="7961"/>
                </a:moveTo>
                <a:cubicBezTo>
                  <a:pt x="52138" y="7961"/>
                  <a:pt x="52167" y="7979"/>
                  <a:pt x="52224" y="8036"/>
                </a:cubicBezTo>
                <a:lnTo>
                  <a:pt x="52212" y="8061"/>
                </a:lnTo>
                <a:cubicBezTo>
                  <a:pt x="52149" y="8049"/>
                  <a:pt x="52087" y="8036"/>
                  <a:pt x="52024" y="8024"/>
                </a:cubicBezTo>
                <a:lnTo>
                  <a:pt x="52024" y="8011"/>
                </a:lnTo>
                <a:cubicBezTo>
                  <a:pt x="52075" y="7997"/>
                  <a:pt x="52088" y="7961"/>
                  <a:pt x="52117" y="7961"/>
                </a:cubicBezTo>
                <a:close/>
                <a:moveTo>
                  <a:pt x="8836" y="8036"/>
                </a:moveTo>
                <a:cubicBezTo>
                  <a:pt x="8873" y="8086"/>
                  <a:pt x="8886" y="8161"/>
                  <a:pt x="8923" y="8199"/>
                </a:cubicBezTo>
                <a:lnTo>
                  <a:pt x="8973" y="8199"/>
                </a:lnTo>
                <a:cubicBezTo>
                  <a:pt x="8933" y="8239"/>
                  <a:pt x="8939" y="8268"/>
                  <a:pt x="8900" y="8268"/>
                </a:cubicBezTo>
                <a:cubicBezTo>
                  <a:pt x="8878" y="8268"/>
                  <a:pt x="8841" y="8259"/>
                  <a:pt x="8773" y="8236"/>
                </a:cubicBezTo>
                <a:cubicBezTo>
                  <a:pt x="8811" y="8174"/>
                  <a:pt x="8836" y="8111"/>
                  <a:pt x="8836" y="8036"/>
                </a:cubicBezTo>
                <a:close/>
                <a:moveTo>
                  <a:pt x="40618" y="7501"/>
                </a:moveTo>
                <a:cubicBezTo>
                  <a:pt x="42366" y="7501"/>
                  <a:pt x="44150" y="7578"/>
                  <a:pt x="45963" y="7761"/>
                </a:cubicBezTo>
                <a:cubicBezTo>
                  <a:pt x="45976" y="7786"/>
                  <a:pt x="45976" y="7811"/>
                  <a:pt x="45976" y="7836"/>
                </a:cubicBezTo>
                <a:cubicBezTo>
                  <a:pt x="42464" y="7874"/>
                  <a:pt x="37916" y="8286"/>
                  <a:pt x="33579" y="8524"/>
                </a:cubicBezTo>
                <a:cubicBezTo>
                  <a:pt x="31105" y="8647"/>
                  <a:pt x="29096" y="8869"/>
                  <a:pt x="25492" y="9164"/>
                </a:cubicBezTo>
                <a:lnTo>
                  <a:pt x="25492" y="9164"/>
                </a:lnTo>
                <a:cubicBezTo>
                  <a:pt x="25588" y="9095"/>
                  <a:pt x="25658" y="8869"/>
                  <a:pt x="26388" y="8869"/>
                </a:cubicBezTo>
                <a:cubicBezTo>
                  <a:pt x="26499" y="8869"/>
                  <a:pt x="26625" y="8874"/>
                  <a:pt x="26769" y="8886"/>
                </a:cubicBezTo>
                <a:cubicBezTo>
                  <a:pt x="26819" y="8886"/>
                  <a:pt x="26694" y="8774"/>
                  <a:pt x="26844" y="8724"/>
                </a:cubicBezTo>
                <a:cubicBezTo>
                  <a:pt x="26847" y="8721"/>
                  <a:pt x="26850" y="8719"/>
                  <a:pt x="26853" y="8719"/>
                </a:cubicBezTo>
                <a:cubicBezTo>
                  <a:pt x="26876" y="8719"/>
                  <a:pt x="26905" y="8788"/>
                  <a:pt x="26951" y="8788"/>
                </a:cubicBezTo>
                <a:cubicBezTo>
                  <a:pt x="26979" y="8788"/>
                  <a:pt x="27013" y="8763"/>
                  <a:pt x="27056" y="8686"/>
                </a:cubicBezTo>
                <a:lnTo>
                  <a:pt x="27343" y="8636"/>
                </a:lnTo>
                <a:cubicBezTo>
                  <a:pt x="27403" y="8705"/>
                  <a:pt x="27464" y="8735"/>
                  <a:pt x="27540" y="8735"/>
                </a:cubicBezTo>
                <a:cubicBezTo>
                  <a:pt x="27671" y="8735"/>
                  <a:pt x="27846" y="8646"/>
                  <a:pt x="28131" y="8511"/>
                </a:cubicBezTo>
                <a:cubicBezTo>
                  <a:pt x="28456" y="8461"/>
                  <a:pt x="28768" y="8424"/>
                  <a:pt x="29093" y="8386"/>
                </a:cubicBezTo>
                <a:cubicBezTo>
                  <a:pt x="29247" y="8409"/>
                  <a:pt x="29259" y="8538"/>
                  <a:pt x="29333" y="8538"/>
                </a:cubicBezTo>
                <a:cubicBezTo>
                  <a:pt x="29379" y="8538"/>
                  <a:pt x="29450" y="8489"/>
                  <a:pt x="29593" y="8336"/>
                </a:cubicBezTo>
                <a:cubicBezTo>
                  <a:pt x="33052" y="7880"/>
                  <a:pt x="36749" y="7501"/>
                  <a:pt x="40618" y="7501"/>
                </a:cubicBezTo>
                <a:close/>
                <a:moveTo>
                  <a:pt x="56954" y="9289"/>
                </a:moveTo>
                <a:cubicBezTo>
                  <a:pt x="57013" y="9294"/>
                  <a:pt x="57078" y="9301"/>
                  <a:pt x="57148" y="9311"/>
                </a:cubicBezTo>
                <a:cubicBezTo>
                  <a:pt x="57129" y="9323"/>
                  <a:pt x="57107" y="9330"/>
                  <a:pt x="57086" y="9330"/>
                </a:cubicBezTo>
                <a:cubicBezTo>
                  <a:pt x="57064" y="9330"/>
                  <a:pt x="57042" y="9323"/>
                  <a:pt x="57023" y="9311"/>
                </a:cubicBezTo>
                <a:lnTo>
                  <a:pt x="57011" y="9311"/>
                </a:lnTo>
                <a:cubicBezTo>
                  <a:pt x="56990" y="9301"/>
                  <a:pt x="56971" y="9294"/>
                  <a:pt x="56954" y="9289"/>
                </a:cubicBezTo>
                <a:close/>
                <a:moveTo>
                  <a:pt x="56461" y="9061"/>
                </a:moveTo>
                <a:lnTo>
                  <a:pt x="56461" y="9061"/>
                </a:lnTo>
                <a:cubicBezTo>
                  <a:pt x="56400" y="9284"/>
                  <a:pt x="56537" y="9260"/>
                  <a:pt x="56878" y="9284"/>
                </a:cubicBezTo>
                <a:lnTo>
                  <a:pt x="56878" y="9284"/>
                </a:lnTo>
                <a:cubicBezTo>
                  <a:pt x="56791" y="9294"/>
                  <a:pt x="56706" y="9359"/>
                  <a:pt x="56425" y="9359"/>
                </a:cubicBezTo>
                <a:cubicBezTo>
                  <a:pt x="56302" y="9359"/>
                  <a:pt x="56140" y="9346"/>
                  <a:pt x="55923" y="9311"/>
                </a:cubicBezTo>
                <a:cubicBezTo>
                  <a:pt x="55923" y="9298"/>
                  <a:pt x="55923" y="9286"/>
                  <a:pt x="55923" y="9273"/>
                </a:cubicBezTo>
                <a:cubicBezTo>
                  <a:pt x="55961" y="9273"/>
                  <a:pt x="55986" y="9261"/>
                  <a:pt x="56023" y="9248"/>
                </a:cubicBezTo>
                <a:cubicBezTo>
                  <a:pt x="56023" y="9223"/>
                  <a:pt x="56023" y="9211"/>
                  <a:pt x="56023" y="9186"/>
                </a:cubicBezTo>
                <a:cubicBezTo>
                  <a:pt x="56161" y="9148"/>
                  <a:pt x="56311" y="9111"/>
                  <a:pt x="56461" y="9061"/>
                </a:cubicBezTo>
                <a:close/>
                <a:moveTo>
                  <a:pt x="6761" y="9511"/>
                </a:moveTo>
                <a:cubicBezTo>
                  <a:pt x="6761" y="9523"/>
                  <a:pt x="6761" y="9536"/>
                  <a:pt x="6761" y="9548"/>
                </a:cubicBezTo>
                <a:cubicBezTo>
                  <a:pt x="6636" y="9611"/>
                  <a:pt x="6511" y="9673"/>
                  <a:pt x="6374" y="9711"/>
                </a:cubicBezTo>
                <a:cubicBezTo>
                  <a:pt x="6411" y="9561"/>
                  <a:pt x="6461" y="9548"/>
                  <a:pt x="6761" y="9511"/>
                </a:cubicBezTo>
                <a:close/>
                <a:moveTo>
                  <a:pt x="55480" y="10276"/>
                </a:moveTo>
                <a:cubicBezTo>
                  <a:pt x="55580" y="10276"/>
                  <a:pt x="55680" y="10304"/>
                  <a:pt x="55773" y="10361"/>
                </a:cubicBezTo>
                <a:cubicBezTo>
                  <a:pt x="55773" y="10486"/>
                  <a:pt x="55712" y="10585"/>
                  <a:pt x="55619" y="10585"/>
                </a:cubicBezTo>
                <a:cubicBezTo>
                  <a:pt x="55601" y="10585"/>
                  <a:pt x="55581" y="10581"/>
                  <a:pt x="55561" y="10573"/>
                </a:cubicBezTo>
                <a:lnTo>
                  <a:pt x="55548" y="10573"/>
                </a:lnTo>
                <a:cubicBezTo>
                  <a:pt x="55546" y="10548"/>
                  <a:pt x="55532" y="10541"/>
                  <a:pt x="55510" y="10541"/>
                </a:cubicBezTo>
                <a:cubicBezTo>
                  <a:pt x="55479" y="10541"/>
                  <a:pt x="55433" y="10556"/>
                  <a:pt x="55384" y="10556"/>
                </a:cubicBezTo>
                <a:cubicBezTo>
                  <a:pt x="55312" y="10556"/>
                  <a:pt x="55233" y="10523"/>
                  <a:pt x="55186" y="10361"/>
                </a:cubicBezTo>
                <a:cubicBezTo>
                  <a:pt x="55280" y="10304"/>
                  <a:pt x="55380" y="10276"/>
                  <a:pt x="55480" y="10276"/>
                </a:cubicBezTo>
                <a:close/>
                <a:moveTo>
                  <a:pt x="9985" y="10573"/>
                </a:moveTo>
                <a:lnTo>
                  <a:pt x="10035" y="10598"/>
                </a:lnTo>
                <a:lnTo>
                  <a:pt x="9973" y="10598"/>
                </a:lnTo>
                <a:cubicBezTo>
                  <a:pt x="9985" y="10586"/>
                  <a:pt x="9985" y="10586"/>
                  <a:pt x="9985" y="10573"/>
                </a:cubicBezTo>
                <a:close/>
                <a:moveTo>
                  <a:pt x="11073" y="10511"/>
                </a:moveTo>
                <a:lnTo>
                  <a:pt x="11085" y="10536"/>
                </a:lnTo>
                <a:cubicBezTo>
                  <a:pt x="11023" y="10573"/>
                  <a:pt x="10973" y="10598"/>
                  <a:pt x="10910" y="10611"/>
                </a:cubicBezTo>
                <a:cubicBezTo>
                  <a:pt x="10960" y="10573"/>
                  <a:pt x="11023" y="10548"/>
                  <a:pt x="11073" y="10511"/>
                </a:cubicBezTo>
                <a:close/>
                <a:moveTo>
                  <a:pt x="61733" y="10649"/>
                </a:moveTo>
                <a:cubicBezTo>
                  <a:pt x="61954" y="10649"/>
                  <a:pt x="62062" y="10691"/>
                  <a:pt x="61647" y="10798"/>
                </a:cubicBezTo>
                <a:lnTo>
                  <a:pt x="61634" y="10798"/>
                </a:lnTo>
                <a:cubicBezTo>
                  <a:pt x="61547" y="10861"/>
                  <a:pt x="61609" y="10935"/>
                  <a:pt x="61584" y="10998"/>
                </a:cubicBezTo>
                <a:cubicBezTo>
                  <a:pt x="61554" y="11007"/>
                  <a:pt x="61523" y="11011"/>
                  <a:pt x="61492" y="11011"/>
                </a:cubicBezTo>
                <a:cubicBezTo>
                  <a:pt x="61344" y="11011"/>
                  <a:pt x="61199" y="10918"/>
                  <a:pt x="61147" y="10773"/>
                </a:cubicBezTo>
                <a:cubicBezTo>
                  <a:pt x="61108" y="10701"/>
                  <a:pt x="61489" y="10649"/>
                  <a:pt x="61733" y="10649"/>
                </a:cubicBezTo>
                <a:close/>
                <a:moveTo>
                  <a:pt x="9370" y="10472"/>
                </a:moveTo>
                <a:cubicBezTo>
                  <a:pt x="9430" y="10472"/>
                  <a:pt x="9499" y="10522"/>
                  <a:pt x="9573" y="10686"/>
                </a:cubicBezTo>
                <a:cubicBezTo>
                  <a:pt x="9161" y="10711"/>
                  <a:pt x="8223" y="10948"/>
                  <a:pt x="7336" y="11323"/>
                </a:cubicBezTo>
                <a:cubicBezTo>
                  <a:pt x="7336" y="11323"/>
                  <a:pt x="7336" y="11310"/>
                  <a:pt x="7336" y="11310"/>
                </a:cubicBezTo>
                <a:cubicBezTo>
                  <a:pt x="7511" y="11010"/>
                  <a:pt x="7424" y="11323"/>
                  <a:pt x="8223" y="10698"/>
                </a:cubicBezTo>
                <a:cubicBezTo>
                  <a:pt x="8236" y="10699"/>
                  <a:pt x="8247" y="10699"/>
                  <a:pt x="8258" y="10699"/>
                </a:cubicBezTo>
                <a:cubicBezTo>
                  <a:pt x="8418" y="10699"/>
                  <a:pt x="8436" y="10647"/>
                  <a:pt x="8549" y="10647"/>
                </a:cubicBezTo>
                <a:cubicBezTo>
                  <a:pt x="8615" y="10647"/>
                  <a:pt x="8715" y="10665"/>
                  <a:pt x="8898" y="10723"/>
                </a:cubicBezTo>
                <a:cubicBezTo>
                  <a:pt x="8998" y="10686"/>
                  <a:pt x="9073" y="10636"/>
                  <a:pt x="9161" y="10586"/>
                </a:cubicBezTo>
                <a:cubicBezTo>
                  <a:pt x="9206" y="10586"/>
                  <a:pt x="9278" y="10472"/>
                  <a:pt x="9370" y="10472"/>
                </a:cubicBezTo>
                <a:close/>
                <a:moveTo>
                  <a:pt x="7886" y="12198"/>
                </a:moveTo>
                <a:lnTo>
                  <a:pt x="7886" y="12198"/>
                </a:lnTo>
                <a:cubicBezTo>
                  <a:pt x="7821" y="12253"/>
                  <a:pt x="7763" y="12351"/>
                  <a:pt x="7671" y="12351"/>
                </a:cubicBezTo>
                <a:cubicBezTo>
                  <a:pt x="7639" y="12351"/>
                  <a:pt x="7603" y="12339"/>
                  <a:pt x="7561" y="12310"/>
                </a:cubicBezTo>
                <a:cubicBezTo>
                  <a:pt x="7536" y="12373"/>
                  <a:pt x="7436" y="12373"/>
                  <a:pt x="7386" y="12398"/>
                </a:cubicBezTo>
                <a:cubicBezTo>
                  <a:pt x="7361" y="12360"/>
                  <a:pt x="7336" y="12335"/>
                  <a:pt x="7311" y="12310"/>
                </a:cubicBezTo>
                <a:cubicBezTo>
                  <a:pt x="7561" y="12210"/>
                  <a:pt x="7336" y="12298"/>
                  <a:pt x="7886" y="12198"/>
                </a:cubicBezTo>
                <a:close/>
                <a:moveTo>
                  <a:pt x="6774" y="12435"/>
                </a:moveTo>
                <a:lnTo>
                  <a:pt x="6674" y="12473"/>
                </a:lnTo>
                <a:cubicBezTo>
                  <a:pt x="6674" y="12460"/>
                  <a:pt x="6674" y="12448"/>
                  <a:pt x="6674" y="12435"/>
                </a:cubicBezTo>
                <a:close/>
                <a:moveTo>
                  <a:pt x="7620" y="12645"/>
                </a:moveTo>
                <a:cubicBezTo>
                  <a:pt x="7629" y="12645"/>
                  <a:pt x="7639" y="12646"/>
                  <a:pt x="7649" y="12648"/>
                </a:cubicBezTo>
                <a:cubicBezTo>
                  <a:pt x="7599" y="12685"/>
                  <a:pt x="7549" y="12735"/>
                  <a:pt x="7511" y="12785"/>
                </a:cubicBezTo>
                <a:cubicBezTo>
                  <a:pt x="7511" y="12798"/>
                  <a:pt x="7499" y="12798"/>
                  <a:pt x="7486" y="12810"/>
                </a:cubicBezTo>
                <a:cubicBezTo>
                  <a:pt x="7474" y="12785"/>
                  <a:pt x="7461" y="12760"/>
                  <a:pt x="7461" y="12735"/>
                </a:cubicBezTo>
                <a:cubicBezTo>
                  <a:pt x="7494" y="12681"/>
                  <a:pt x="7555" y="12645"/>
                  <a:pt x="7620" y="12645"/>
                </a:cubicBezTo>
                <a:close/>
                <a:moveTo>
                  <a:pt x="5324" y="12610"/>
                </a:moveTo>
                <a:cubicBezTo>
                  <a:pt x="5387" y="12648"/>
                  <a:pt x="5249" y="12685"/>
                  <a:pt x="5412" y="12860"/>
                </a:cubicBezTo>
                <a:cubicBezTo>
                  <a:pt x="5312" y="12910"/>
                  <a:pt x="5212" y="12960"/>
                  <a:pt x="5124" y="13022"/>
                </a:cubicBezTo>
                <a:lnTo>
                  <a:pt x="5112" y="13022"/>
                </a:lnTo>
                <a:lnTo>
                  <a:pt x="5124" y="12972"/>
                </a:lnTo>
                <a:cubicBezTo>
                  <a:pt x="5105" y="12943"/>
                  <a:pt x="5080" y="12937"/>
                  <a:pt x="5053" y="12937"/>
                </a:cubicBezTo>
                <a:cubicBezTo>
                  <a:pt x="5032" y="12937"/>
                  <a:pt x="5010" y="12941"/>
                  <a:pt x="4989" y="12941"/>
                </a:cubicBezTo>
                <a:cubicBezTo>
                  <a:pt x="4970" y="12941"/>
                  <a:pt x="4952" y="12937"/>
                  <a:pt x="4937" y="12922"/>
                </a:cubicBezTo>
                <a:cubicBezTo>
                  <a:pt x="4962" y="12660"/>
                  <a:pt x="4962" y="12660"/>
                  <a:pt x="5324" y="12610"/>
                </a:cubicBezTo>
                <a:close/>
                <a:moveTo>
                  <a:pt x="14722" y="13235"/>
                </a:moveTo>
                <a:cubicBezTo>
                  <a:pt x="14747" y="13235"/>
                  <a:pt x="14759" y="13272"/>
                  <a:pt x="14772" y="13360"/>
                </a:cubicBezTo>
                <a:cubicBezTo>
                  <a:pt x="14749" y="13374"/>
                  <a:pt x="14730" y="13380"/>
                  <a:pt x="14714" y="13380"/>
                </a:cubicBezTo>
                <a:cubicBezTo>
                  <a:pt x="14659" y="13380"/>
                  <a:pt x="14633" y="13311"/>
                  <a:pt x="14584" y="13272"/>
                </a:cubicBezTo>
                <a:lnTo>
                  <a:pt x="14572" y="13272"/>
                </a:lnTo>
                <a:lnTo>
                  <a:pt x="14634" y="13247"/>
                </a:lnTo>
                <a:cubicBezTo>
                  <a:pt x="14653" y="13267"/>
                  <a:pt x="14643" y="13293"/>
                  <a:pt x="14677" y="13293"/>
                </a:cubicBezTo>
                <a:cubicBezTo>
                  <a:pt x="14687" y="13293"/>
                  <a:pt x="14701" y="13291"/>
                  <a:pt x="14722" y="13285"/>
                </a:cubicBezTo>
                <a:cubicBezTo>
                  <a:pt x="14722" y="13272"/>
                  <a:pt x="14722" y="13247"/>
                  <a:pt x="14722" y="13235"/>
                </a:cubicBezTo>
                <a:close/>
                <a:moveTo>
                  <a:pt x="14281" y="13305"/>
                </a:moveTo>
                <a:cubicBezTo>
                  <a:pt x="14335" y="13305"/>
                  <a:pt x="14390" y="13310"/>
                  <a:pt x="14447" y="13322"/>
                </a:cubicBezTo>
                <a:cubicBezTo>
                  <a:pt x="14119" y="13516"/>
                  <a:pt x="13947" y="13608"/>
                  <a:pt x="13805" y="13608"/>
                </a:cubicBezTo>
                <a:cubicBezTo>
                  <a:pt x="13710" y="13608"/>
                  <a:pt x="13628" y="13566"/>
                  <a:pt x="13522" y="13485"/>
                </a:cubicBezTo>
                <a:lnTo>
                  <a:pt x="13510" y="13485"/>
                </a:lnTo>
                <a:cubicBezTo>
                  <a:pt x="13771" y="13443"/>
                  <a:pt x="14006" y="13305"/>
                  <a:pt x="14281" y="13305"/>
                </a:cubicBezTo>
                <a:close/>
                <a:moveTo>
                  <a:pt x="11595" y="13642"/>
                </a:moveTo>
                <a:cubicBezTo>
                  <a:pt x="11608" y="13642"/>
                  <a:pt x="11622" y="13644"/>
                  <a:pt x="11635" y="13647"/>
                </a:cubicBezTo>
                <a:cubicBezTo>
                  <a:pt x="11647" y="13660"/>
                  <a:pt x="11660" y="13660"/>
                  <a:pt x="11660" y="13685"/>
                </a:cubicBezTo>
                <a:lnTo>
                  <a:pt x="11498" y="13672"/>
                </a:lnTo>
                <a:cubicBezTo>
                  <a:pt x="11525" y="13654"/>
                  <a:pt x="11559" y="13642"/>
                  <a:pt x="11595" y="13642"/>
                </a:cubicBezTo>
                <a:close/>
                <a:moveTo>
                  <a:pt x="4787" y="13147"/>
                </a:moveTo>
                <a:lnTo>
                  <a:pt x="4787" y="13147"/>
                </a:lnTo>
                <a:cubicBezTo>
                  <a:pt x="4587" y="13222"/>
                  <a:pt x="4387" y="13260"/>
                  <a:pt x="4174" y="13335"/>
                </a:cubicBezTo>
                <a:cubicBezTo>
                  <a:pt x="3837" y="13447"/>
                  <a:pt x="3525" y="13597"/>
                  <a:pt x="3212" y="13772"/>
                </a:cubicBezTo>
                <a:cubicBezTo>
                  <a:pt x="3475" y="13535"/>
                  <a:pt x="4000" y="13310"/>
                  <a:pt x="4787" y="13147"/>
                </a:cubicBezTo>
                <a:close/>
                <a:moveTo>
                  <a:pt x="2612" y="13935"/>
                </a:moveTo>
                <a:cubicBezTo>
                  <a:pt x="2537" y="14135"/>
                  <a:pt x="2487" y="14197"/>
                  <a:pt x="2088" y="14347"/>
                </a:cubicBezTo>
                <a:lnTo>
                  <a:pt x="2075" y="14347"/>
                </a:lnTo>
                <a:cubicBezTo>
                  <a:pt x="2056" y="14360"/>
                  <a:pt x="2038" y="14366"/>
                  <a:pt x="2019" y="14366"/>
                </a:cubicBezTo>
                <a:cubicBezTo>
                  <a:pt x="2000" y="14366"/>
                  <a:pt x="1981" y="14360"/>
                  <a:pt x="1963" y="14347"/>
                </a:cubicBezTo>
                <a:cubicBezTo>
                  <a:pt x="2150" y="14172"/>
                  <a:pt x="2400" y="14085"/>
                  <a:pt x="2612" y="13935"/>
                </a:cubicBezTo>
                <a:close/>
                <a:moveTo>
                  <a:pt x="49538" y="1"/>
                </a:moveTo>
                <a:lnTo>
                  <a:pt x="49425" y="263"/>
                </a:lnTo>
                <a:cubicBezTo>
                  <a:pt x="49413" y="188"/>
                  <a:pt x="49350" y="126"/>
                  <a:pt x="49275" y="88"/>
                </a:cubicBezTo>
                <a:lnTo>
                  <a:pt x="49275" y="88"/>
                </a:lnTo>
                <a:cubicBezTo>
                  <a:pt x="49300" y="213"/>
                  <a:pt x="49438" y="176"/>
                  <a:pt x="49413" y="413"/>
                </a:cubicBezTo>
                <a:cubicBezTo>
                  <a:pt x="47848" y="305"/>
                  <a:pt x="46270" y="264"/>
                  <a:pt x="44670" y="264"/>
                </a:cubicBezTo>
                <a:cubicBezTo>
                  <a:pt x="41285" y="264"/>
                  <a:pt x="37799" y="448"/>
                  <a:pt x="34117" y="576"/>
                </a:cubicBezTo>
                <a:cubicBezTo>
                  <a:pt x="34117" y="563"/>
                  <a:pt x="34129" y="563"/>
                  <a:pt x="34142" y="551"/>
                </a:cubicBezTo>
                <a:cubicBezTo>
                  <a:pt x="34134" y="547"/>
                  <a:pt x="34126" y="546"/>
                  <a:pt x="34117" y="546"/>
                </a:cubicBezTo>
                <a:cubicBezTo>
                  <a:pt x="34097" y="546"/>
                  <a:pt x="34075" y="554"/>
                  <a:pt x="34067" y="563"/>
                </a:cubicBezTo>
                <a:cubicBezTo>
                  <a:pt x="34014" y="554"/>
                  <a:pt x="33961" y="546"/>
                  <a:pt x="33908" y="546"/>
                </a:cubicBezTo>
                <a:cubicBezTo>
                  <a:pt x="33886" y="546"/>
                  <a:pt x="33864" y="547"/>
                  <a:pt x="33842" y="551"/>
                </a:cubicBezTo>
                <a:cubicBezTo>
                  <a:pt x="33842" y="501"/>
                  <a:pt x="33829" y="438"/>
                  <a:pt x="33804" y="388"/>
                </a:cubicBezTo>
                <a:lnTo>
                  <a:pt x="33654" y="388"/>
                </a:lnTo>
                <a:cubicBezTo>
                  <a:pt x="33654" y="451"/>
                  <a:pt x="33654" y="513"/>
                  <a:pt x="33642" y="563"/>
                </a:cubicBezTo>
                <a:lnTo>
                  <a:pt x="33579" y="563"/>
                </a:lnTo>
                <a:cubicBezTo>
                  <a:pt x="33528" y="512"/>
                  <a:pt x="33506" y="402"/>
                  <a:pt x="33425" y="402"/>
                </a:cubicBezTo>
                <a:cubicBezTo>
                  <a:pt x="33388" y="402"/>
                  <a:pt x="33338" y="425"/>
                  <a:pt x="33267" y="488"/>
                </a:cubicBezTo>
                <a:cubicBezTo>
                  <a:pt x="33042" y="488"/>
                  <a:pt x="33204" y="501"/>
                  <a:pt x="32767" y="513"/>
                </a:cubicBezTo>
                <a:cubicBezTo>
                  <a:pt x="32767" y="488"/>
                  <a:pt x="32754" y="476"/>
                  <a:pt x="32754" y="451"/>
                </a:cubicBezTo>
                <a:cubicBezTo>
                  <a:pt x="32750" y="449"/>
                  <a:pt x="32747" y="449"/>
                  <a:pt x="32743" y="449"/>
                </a:cubicBezTo>
                <a:cubicBezTo>
                  <a:pt x="32714" y="449"/>
                  <a:pt x="32703" y="491"/>
                  <a:pt x="32692" y="513"/>
                </a:cubicBezTo>
                <a:cubicBezTo>
                  <a:pt x="32562" y="513"/>
                  <a:pt x="32512" y="561"/>
                  <a:pt x="32305" y="561"/>
                </a:cubicBezTo>
                <a:cubicBezTo>
                  <a:pt x="32254" y="561"/>
                  <a:pt x="32192" y="558"/>
                  <a:pt x="32117" y="551"/>
                </a:cubicBezTo>
                <a:cubicBezTo>
                  <a:pt x="32080" y="551"/>
                  <a:pt x="32142" y="476"/>
                  <a:pt x="32030" y="413"/>
                </a:cubicBezTo>
                <a:lnTo>
                  <a:pt x="32030" y="413"/>
                </a:lnTo>
                <a:cubicBezTo>
                  <a:pt x="32042" y="476"/>
                  <a:pt x="32030" y="551"/>
                  <a:pt x="32017" y="613"/>
                </a:cubicBezTo>
                <a:cubicBezTo>
                  <a:pt x="31992" y="626"/>
                  <a:pt x="31980" y="638"/>
                  <a:pt x="31955" y="651"/>
                </a:cubicBezTo>
                <a:lnTo>
                  <a:pt x="31905" y="613"/>
                </a:lnTo>
                <a:cubicBezTo>
                  <a:pt x="31929" y="466"/>
                  <a:pt x="31942" y="319"/>
                  <a:pt x="31942" y="172"/>
                </a:cubicBezTo>
                <a:lnTo>
                  <a:pt x="31942" y="172"/>
                </a:lnTo>
                <a:cubicBezTo>
                  <a:pt x="31934" y="196"/>
                  <a:pt x="31848" y="204"/>
                  <a:pt x="31709" y="204"/>
                </a:cubicBezTo>
                <a:cubicBezTo>
                  <a:pt x="31482" y="204"/>
                  <a:pt x="31112" y="183"/>
                  <a:pt x="30702" y="183"/>
                </a:cubicBezTo>
                <a:cubicBezTo>
                  <a:pt x="29838" y="183"/>
                  <a:pt x="28799" y="274"/>
                  <a:pt x="28556" y="838"/>
                </a:cubicBezTo>
                <a:cubicBezTo>
                  <a:pt x="28551" y="881"/>
                  <a:pt x="28536" y="893"/>
                  <a:pt x="28506" y="893"/>
                </a:cubicBezTo>
                <a:cubicBezTo>
                  <a:pt x="28467" y="893"/>
                  <a:pt x="28403" y="871"/>
                  <a:pt x="28311" y="871"/>
                </a:cubicBezTo>
                <a:cubicBezTo>
                  <a:pt x="28269" y="871"/>
                  <a:pt x="28222" y="875"/>
                  <a:pt x="28168" y="888"/>
                </a:cubicBezTo>
                <a:cubicBezTo>
                  <a:pt x="28162" y="869"/>
                  <a:pt x="28156" y="860"/>
                  <a:pt x="28143" y="860"/>
                </a:cubicBezTo>
                <a:cubicBezTo>
                  <a:pt x="28131" y="860"/>
                  <a:pt x="28112" y="869"/>
                  <a:pt x="28081" y="888"/>
                </a:cubicBezTo>
                <a:cubicBezTo>
                  <a:pt x="28031" y="888"/>
                  <a:pt x="27981" y="888"/>
                  <a:pt x="27931" y="901"/>
                </a:cubicBezTo>
                <a:cubicBezTo>
                  <a:pt x="27924" y="902"/>
                  <a:pt x="27917" y="902"/>
                  <a:pt x="27911" y="902"/>
                </a:cubicBezTo>
                <a:cubicBezTo>
                  <a:pt x="27785" y="902"/>
                  <a:pt x="27692" y="735"/>
                  <a:pt x="27481" y="735"/>
                </a:cubicBezTo>
                <a:cubicBezTo>
                  <a:pt x="27418" y="735"/>
                  <a:pt x="27344" y="750"/>
                  <a:pt x="27256" y="788"/>
                </a:cubicBezTo>
                <a:cubicBezTo>
                  <a:pt x="27243" y="751"/>
                  <a:pt x="27218" y="713"/>
                  <a:pt x="27206" y="688"/>
                </a:cubicBezTo>
                <a:cubicBezTo>
                  <a:pt x="27197" y="672"/>
                  <a:pt x="27172" y="665"/>
                  <a:pt x="27133" y="665"/>
                </a:cubicBezTo>
                <a:cubicBezTo>
                  <a:pt x="26792" y="665"/>
                  <a:pt x="25396" y="1204"/>
                  <a:pt x="24418" y="1204"/>
                </a:cubicBezTo>
                <a:cubicBezTo>
                  <a:pt x="24372" y="1204"/>
                  <a:pt x="24326" y="1203"/>
                  <a:pt x="24282" y="1201"/>
                </a:cubicBezTo>
                <a:cubicBezTo>
                  <a:pt x="24257" y="1413"/>
                  <a:pt x="23719" y="1850"/>
                  <a:pt x="23469" y="2263"/>
                </a:cubicBezTo>
                <a:cubicBezTo>
                  <a:pt x="23440" y="2269"/>
                  <a:pt x="23415" y="2272"/>
                  <a:pt x="23393" y="2272"/>
                </a:cubicBezTo>
                <a:cubicBezTo>
                  <a:pt x="23280" y="2272"/>
                  <a:pt x="23267" y="2195"/>
                  <a:pt x="23165" y="2195"/>
                </a:cubicBezTo>
                <a:cubicBezTo>
                  <a:pt x="23101" y="2195"/>
                  <a:pt x="23002" y="2226"/>
                  <a:pt x="22820" y="2325"/>
                </a:cubicBezTo>
                <a:cubicBezTo>
                  <a:pt x="22730" y="2450"/>
                  <a:pt x="22794" y="2748"/>
                  <a:pt x="22441" y="2748"/>
                </a:cubicBezTo>
                <a:cubicBezTo>
                  <a:pt x="22300" y="2748"/>
                  <a:pt x="22093" y="2700"/>
                  <a:pt x="21782" y="2575"/>
                </a:cubicBezTo>
                <a:lnTo>
                  <a:pt x="21782" y="2575"/>
                </a:lnTo>
                <a:lnTo>
                  <a:pt x="21820" y="2675"/>
                </a:lnTo>
                <a:cubicBezTo>
                  <a:pt x="21720" y="2675"/>
                  <a:pt x="21657" y="2775"/>
                  <a:pt x="21582" y="2788"/>
                </a:cubicBezTo>
                <a:cubicBezTo>
                  <a:pt x="21520" y="3100"/>
                  <a:pt x="21420" y="2725"/>
                  <a:pt x="20583" y="3250"/>
                </a:cubicBezTo>
                <a:cubicBezTo>
                  <a:pt x="20523" y="3149"/>
                  <a:pt x="20420" y="3107"/>
                  <a:pt x="20286" y="3107"/>
                </a:cubicBezTo>
                <a:cubicBezTo>
                  <a:pt x="19972" y="3107"/>
                  <a:pt x="19483" y="3335"/>
                  <a:pt x="18958" y="3562"/>
                </a:cubicBezTo>
                <a:cubicBezTo>
                  <a:pt x="18939" y="3544"/>
                  <a:pt x="18911" y="3534"/>
                  <a:pt x="18883" y="3534"/>
                </a:cubicBezTo>
                <a:cubicBezTo>
                  <a:pt x="18855" y="3534"/>
                  <a:pt x="18827" y="3544"/>
                  <a:pt x="18808" y="3562"/>
                </a:cubicBezTo>
                <a:cubicBezTo>
                  <a:pt x="16934" y="3875"/>
                  <a:pt x="14497" y="4037"/>
                  <a:pt x="11772" y="4737"/>
                </a:cubicBezTo>
                <a:cubicBezTo>
                  <a:pt x="11785" y="4775"/>
                  <a:pt x="11835" y="4800"/>
                  <a:pt x="11822" y="4850"/>
                </a:cubicBezTo>
                <a:cubicBezTo>
                  <a:pt x="11716" y="4921"/>
                  <a:pt x="11663" y="4961"/>
                  <a:pt x="11580" y="4961"/>
                </a:cubicBezTo>
                <a:cubicBezTo>
                  <a:pt x="11489" y="4961"/>
                  <a:pt x="11361" y="4911"/>
                  <a:pt x="11085" y="4800"/>
                </a:cubicBezTo>
                <a:cubicBezTo>
                  <a:pt x="10548" y="5224"/>
                  <a:pt x="10210" y="4837"/>
                  <a:pt x="8048" y="5774"/>
                </a:cubicBezTo>
                <a:cubicBezTo>
                  <a:pt x="8148" y="5612"/>
                  <a:pt x="8136" y="5412"/>
                  <a:pt x="7998" y="5287"/>
                </a:cubicBezTo>
                <a:cubicBezTo>
                  <a:pt x="6599" y="5512"/>
                  <a:pt x="4787" y="6537"/>
                  <a:pt x="2987" y="6862"/>
                </a:cubicBezTo>
                <a:cubicBezTo>
                  <a:pt x="2625" y="7586"/>
                  <a:pt x="1688" y="7461"/>
                  <a:pt x="1363" y="8899"/>
                </a:cubicBezTo>
                <a:cubicBezTo>
                  <a:pt x="1584" y="9130"/>
                  <a:pt x="1743" y="9219"/>
                  <a:pt x="1884" y="9219"/>
                </a:cubicBezTo>
                <a:cubicBezTo>
                  <a:pt x="2298" y="9219"/>
                  <a:pt x="2552" y="8445"/>
                  <a:pt x="3775" y="8249"/>
                </a:cubicBezTo>
                <a:cubicBezTo>
                  <a:pt x="3775" y="8299"/>
                  <a:pt x="3800" y="8361"/>
                  <a:pt x="3850" y="8399"/>
                </a:cubicBezTo>
                <a:cubicBezTo>
                  <a:pt x="3850" y="7999"/>
                  <a:pt x="4487" y="7974"/>
                  <a:pt x="5849" y="7449"/>
                </a:cubicBezTo>
                <a:cubicBezTo>
                  <a:pt x="5828" y="7418"/>
                  <a:pt x="5803" y="7412"/>
                  <a:pt x="5777" y="7412"/>
                </a:cubicBezTo>
                <a:cubicBezTo>
                  <a:pt x="5764" y="7412"/>
                  <a:pt x="5751" y="7414"/>
                  <a:pt x="5738" y="7414"/>
                </a:cubicBezTo>
                <a:cubicBezTo>
                  <a:pt x="5715" y="7414"/>
                  <a:pt x="5693" y="7410"/>
                  <a:pt x="5674" y="7386"/>
                </a:cubicBezTo>
                <a:cubicBezTo>
                  <a:pt x="5687" y="7124"/>
                  <a:pt x="5687" y="7124"/>
                  <a:pt x="6061" y="7074"/>
                </a:cubicBezTo>
                <a:cubicBezTo>
                  <a:pt x="6131" y="7291"/>
                  <a:pt x="6096" y="7324"/>
                  <a:pt x="6230" y="7324"/>
                </a:cubicBezTo>
                <a:cubicBezTo>
                  <a:pt x="6289" y="7324"/>
                  <a:pt x="6379" y="7318"/>
                  <a:pt x="6524" y="7318"/>
                </a:cubicBezTo>
                <a:cubicBezTo>
                  <a:pt x="6642" y="7318"/>
                  <a:pt x="6796" y="7322"/>
                  <a:pt x="6999" y="7336"/>
                </a:cubicBezTo>
                <a:cubicBezTo>
                  <a:pt x="7199" y="7249"/>
                  <a:pt x="7374" y="7149"/>
                  <a:pt x="7411" y="6899"/>
                </a:cubicBezTo>
                <a:cubicBezTo>
                  <a:pt x="7444" y="6904"/>
                  <a:pt x="7470" y="6906"/>
                  <a:pt x="7492" y="6906"/>
                </a:cubicBezTo>
                <a:cubicBezTo>
                  <a:pt x="7695" y="6906"/>
                  <a:pt x="7559" y="6711"/>
                  <a:pt x="9511" y="6587"/>
                </a:cubicBezTo>
                <a:lnTo>
                  <a:pt x="9511" y="6587"/>
                </a:lnTo>
                <a:cubicBezTo>
                  <a:pt x="9586" y="6737"/>
                  <a:pt x="9348" y="6749"/>
                  <a:pt x="9548" y="6974"/>
                </a:cubicBezTo>
                <a:lnTo>
                  <a:pt x="9323" y="7136"/>
                </a:lnTo>
                <a:cubicBezTo>
                  <a:pt x="9298" y="7024"/>
                  <a:pt x="9273" y="6993"/>
                  <a:pt x="9204" y="6993"/>
                </a:cubicBezTo>
                <a:cubicBezTo>
                  <a:pt x="9136" y="6993"/>
                  <a:pt x="9023" y="7024"/>
                  <a:pt x="8823" y="7037"/>
                </a:cubicBezTo>
                <a:cubicBezTo>
                  <a:pt x="8698" y="7274"/>
                  <a:pt x="8548" y="7449"/>
                  <a:pt x="8373" y="7499"/>
                </a:cubicBezTo>
                <a:cubicBezTo>
                  <a:pt x="8361" y="7599"/>
                  <a:pt x="8373" y="7524"/>
                  <a:pt x="8448" y="7811"/>
                </a:cubicBezTo>
                <a:cubicBezTo>
                  <a:pt x="8411" y="7849"/>
                  <a:pt x="8364" y="7859"/>
                  <a:pt x="8314" y="7859"/>
                </a:cubicBezTo>
                <a:cubicBezTo>
                  <a:pt x="8252" y="7859"/>
                  <a:pt x="8184" y="7843"/>
                  <a:pt x="8122" y="7843"/>
                </a:cubicBezTo>
                <a:cubicBezTo>
                  <a:pt x="8070" y="7843"/>
                  <a:pt x="8022" y="7855"/>
                  <a:pt x="7986" y="7899"/>
                </a:cubicBezTo>
                <a:lnTo>
                  <a:pt x="7799" y="7636"/>
                </a:lnTo>
                <a:cubicBezTo>
                  <a:pt x="7461" y="7636"/>
                  <a:pt x="7199" y="7749"/>
                  <a:pt x="7099" y="8124"/>
                </a:cubicBezTo>
                <a:cubicBezTo>
                  <a:pt x="7111" y="8136"/>
                  <a:pt x="7121" y="8140"/>
                  <a:pt x="7132" y="8140"/>
                </a:cubicBezTo>
                <a:cubicBezTo>
                  <a:pt x="7171" y="8140"/>
                  <a:pt x="7212" y="8076"/>
                  <a:pt x="7322" y="8076"/>
                </a:cubicBezTo>
                <a:cubicBezTo>
                  <a:pt x="7370" y="8076"/>
                  <a:pt x="7431" y="8089"/>
                  <a:pt x="7511" y="8124"/>
                </a:cubicBezTo>
                <a:cubicBezTo>
                  <a:pt x="6616" y="8149"/>
                  <a:pt x="4919" y="9236"/>
                  <a:pt x="3695" y="9236"/>
                </a:cubicBezTo>
                <a:cubicBezTo>
                  <a:pt x="3688" y="9236"/>
                  <a:pt x="3682" y="9236"/>
                  <a:pt x="3675" y="9236"/>
                </a:cubicBezTo>
                <a:cubicBezTo>
                  <a:pt x="3287" y="9961"/>
                  <a:pt x="2362" y="9811"/>
                  <a:pt x="1988" y="11235"/>
                </a:cubicBezTo>
                <a:cubicBezTo>
                  <a:pt x="2205" y="11482"/>
                  <a:pt x="2362" y="11576"/>
                  <a:pt x="2504" y="11576"/>
                </a:cubicBezTo>
                <a:cubicBezTo>
                  <a:pt x="2908" y="11576"/>
                  <a:pt x="3191" y="10815"/>
                  <a:pt x="4412" y="10648"/>
                </a:cubicBezTo>
                <a:lnTo>
                  <a:pt x="4412" y="10648"/>
                </a:lnTo>
                <a:cubicBezTo>
                  <a:pt x="4137" y="10898"/>
                  <a:pt x="3762" y="10973"/>
                  <a:pt x="3600" y="11835"/>
                </a:cubicBezTo>
                <a:cubicBezTo>
                  <a:pt x="3675" y="11848"/>
                  <a:pt x="3737" y="11898"/>
                  <a:pt x="3750" y="11973"/>
                </a:cubicBezTo>
                <a:cubicBezTo>
                  <a:pt x="3717" y="11960"/>
                  <a:pt x="3684" y="11955"/>
                  <a:pt x="3651" y="11955"/>
                </a:cubicBezTo>
                <a:cubicBezTo>
                  <a:pt x="3315" y="11955"/>
                  <a:pt x="2986" y="12547"/>
                  <a:pt x="2507" y="12547"/>
                </a:cubicBezTo>
                <a:cubicBezTo>
                  <a:pt x="2415" y="12547"/>
                  <a:pt x="2317" y="12525"/>
                  <a:pt x="2212" y="12473"/>
                </a:cubicBezTo>
                <a:cubicBezTo>
                  <a:pt x="1875" y="13210"/>
                  <a:pt x="925" y="13160"/>
                  <a:pt x="700" y="14622"/>
                </a:cubicBezTo>
                <a:cubicBezTo>
                  <a:pt x="938" y="14622"/>
                  <a:pt x="888" y="14947"/>
                  <a:pt x="1100" y="14984"/>
                </a:cubicBezTo>
                <a:cubicBezTo>
                  <a:pt x="1063" y="15122"/>
                  <a:pt x="375" y="15034"/>
                  <a:pt x="1" y="16472"/>
                </a:cubicBezTo>
                <a:cubicBezTo>
                  <a:pt x="228" y="16672"/>
                  <a:pt x="394" y="16753"/>
                  <a:pt x="539" y="16753"/>
                </a:cubicBezTo>
                <a:cubicBezTo>
                  <a:pt x="1015" y="16753"/>
                  <a:pt x="1251" y="15884"/>
                  <a:pt x="2612" y="15597"/>
                </a:cubicBezTo>
                <a:cubicBezTo>
                  <a:pt x="2625" y="15647"/>
                  <a:pt x="2662" y="15709"/>
                  <a:pt x="2700" y="15747"/>
                </a:cubicBezTo>
                <a:cubicBezTo>
                  <a:pt x="2700" y="15372"/>
                  <a:pt x="3275" y="15322"/>
                  <a:pt x="4899" y="14635"/>
                </a:cubicBezTo>
                <a:cubicBezTo>
                  <a:pt x="4875" y="14605"/>
                  <a:pt x="4847" y="14599"/>
                  <a:pt x="4819" y="14599"/>
                </a:cubicBezTo>
                <a:cubicBezTo>
                  <a:pt x="4796" y="14599"/>
                  <a:pt x="4773" y="14603"/>
                  <a:pt x="4752" y="14603"/>
                </a:cubicBezTo>
                <a:cubicBezTo>
                  <a:pt x="4732" y="14603"/>
                  <a:pt x="4714" y="14599"/>
                  <a:pt x="4699" y="14585"/>
                </a:cubicBezTo>
                <a:cubicBezTo>
                  <a:pt x="4724" y="14322"/>
                  <a:pt x="4724" y="14322"/>
                  <a:pt x="5124" y="14235"/>
                </a:cubicBezTo>
                <a:lnTo>
                  <a:pt x="5124" y="14235"/>
                </a:lnTo>
                <a:cubicBezTo>
                  <a:pt x="5105" y="14419"/>
                  <a:pt x="5163" y="14469"/>
                  <a:pt x="5275" y="14469"/>
                </a:cubicBezTo>
                <a:cubicBezTo>
                  <a:pt x="5408" y="14469"/>
                  <a:pt x="5617" y="14397"/>
                  <a:pt x="5862" y="14397"/>
                </a:cubicBezTo>
                <a:cubicBezTo>
                  <a:pt x="5954" y="14397"/>
                  <a:pt x="6050" y="14407"/>
                  <a:pt x="6149" y="14435"/>
                </a:cubicBezTo>
                <a:cubicBezTo>
                  <a:pt x="6374" y="14335"/>
                  <a:pt x="6561" y="14210"/>
                  <a:pt x="6599" y="13960"/>
                </a:cubicBezTo>
                <a:cubicBezTo>
                  <a:pt x="6786" y="13960"/>
                  <a:pt x="6974" y="13922"/>
                  <a:pt x="7149" y="13860"/>
                </a:cubicBezTo>
                <a:cubicBezTo>
                  <a:pt x="7186" y="13872"/>
                  <a:pt x="7236" y="13885"/>
                  <a:pt x="7274" y="13910"/>
                </a:cubicBezTo>
                <a:cubicBezTo>
                  <a:pt x="7286" y="13860"/>
                  <a:pt x="7311" y="13822"/>
                  <a:pt x="7336" y="13785"/>
                </a:cubicBezTo>
                <a:cubicBezTo>
                  <a:pt x="7436" y="13722"/>
                  <a:pt x="7549" y="13685"/>
                  <a:pt x="7661" y="13660"/>
                </a:cubicBezTo>
                <a:cubicBezTo>
                  <a:pt x="7675" y="13669"/>
                  <a:pt x="7690" y="13673"/>
                  <a:pt x="7703" y="13673"/>
                </a:cubicBezTo>
                <a:cubicBezTo>
                  <a:pt x="7725" y="13673"/>
                  <a:pt x="7746" y="13663"/>
                  <a:pt x="7761" y="13647"/>
                </a:cubicBezTo>
                <a:cubicBezTo>
                  <a:pt x="7836" y="13635"/>
                  <a:pt x="7911" y="13622"/>
                  <a:pt x="7986" y="13622"/>
                </a:cubicBezTo>
                <a:cubicBezTo>
                  <a:pt x="8061" y="13660"/>
                  <a:pt x="8061" y="13760"/>
                  <a:pt x="8111" y="13822"/>
                </a:cubicBezTo>
                <a:cubicBezTo>
                  <a:pt x="8172" y="13827"/>
                  <a:pt x="8231" y="13837"/>
                  <a:pt x="8285" y="13837"/>
                </a:cubicBezTo>
                <a:cubicBezTo>
                  <a:pt x="8374" y="13837"/>
                  <a:pt x="8447" y="13809"/>
                  <a:pt x="8486" y="13685"/>
                </a:cubicBezTo>
                <a:cubicBezTo>
                  <a:pt x="8823" y="13822"/>
                  <a:pt x="8823" y="13822"/>
                  <a:pt x="8748" y="14072"/>
                </a:cubicBezTo>
                <a:cubicBezTo>
                  <a:pt x="9136" y="13972"/>
                  <a:pt x="8973" y="14160"/>
                  <a:pt x="9423" y="13335"/>
                </a:cubicBezTo>
                <a:cubicBezTo>
                  <a:pt x="9486" y="13497"/>
                  <a:pt x="9423" y="13335"/>
                  <a:pt x="9573" y="13735"/>
                </a:cubicBezTo>
                <a:cubicBezTo>
                  <a:pt x="9586" y="13734"/>
                  <a:pt x="9599" y="13734"/>
                  <a:pt x="9611" y="13734"/>
                </a:cubicBezTo>
                <a:cubicBezTo>
                  <a:pt x="9827" y="13734"/>
                  <a:pt x="9849" y="13807"/>
                  <a:pt x="10071" y="13807"/>
                </a:cubicBezTo>
                <a:cubicBezTo>
                  <a:pt x="10162" y="13807"/>
                  <a:pt x="10287" y="13795"/>
                  <a:pt x="10473" y="13760"/>
                </a:cubicBezTo>
                <a:lnTo>
                  <a:pt x="10473" y="13760"/>
                </a:lnTo>
                <a:cubicBezTo>
                  <a:pt x="10223" y="14060"/>
                  <a:pt x="10223" y="13922"/>
                  <a:pt x="9698" y="14485"/>
                </a:cubicBezTo>
                <a:cubicBezTo>
                  <a:pt x="9691" y="14387"/>
                  <a:pt x="9618" y="14354"/>
                  <a:pt x="9509" y="14354"/>
                </a:cubicBezTo>
                <a:cubicBezTo>
                  <a:pt x="9280" y="14354"/>
                  <a:pt x="8895" y="14500"/>
                  <a:pt x="8651" y="14500"/>
                </a:cubicBezTo>
                <a:cubicBezTo>
                  <a:pt x="8567" y="14500"/>
                  <a:pt x="8499" y="14482"/>
                  <a:pt x="8461" y="14435"/>
                </a:cubicBezTo>
                <a:cubicBezTo>
                  <a:pt x="8443" y="14430"/>
                  <a:pt x="8425" y="14428"/>
                  <a:pt x="8409" y="14428"/>
                </a:cubicBezTo>
                <a:cubicBezTo>
                  <a:pt x="8220" y="14428"/>
                  <a:pt x="8131" y="14687"/>
                  <a:pt x="7938" y="14687"/>
                </a:cubicBezTo>
                <a:cubicBezTo>
                  <a:pt x="7903" y="14687"/>
                  <a:pt x="7866" y="14679"/>
                  <a:pt x="7823" y="14660"/>
                </a:cubicBezTo>
                <a:cubicBezTo>
                  <a:pt x="7788" y="14856"/>
                  <a:pt x="7690" y="14888"/>
                  <a:pt x="7581" y="14888"/>
                </a:cubicBezTo>
                <a:cubicBezTo>
                  <a:pt x="7528" y="14888"/>
                  <a:pt x="7472" y="14880"/>
                  <a:pt x="7419" y="14880"/>
                </a:cubicBezTo>
                <a:cubicBezTo>
                  <a:pt x="7353" y="14880"/>
                  <a:pt x="7292" y="14892"/>
                  <a:pt x="7249" y="14947"/>
                </a:cubicBezTo>
                <a:lnTo>
                  <a:pt x="7061" y="14660"/>
                </a:lnTo>
                <a:cubicBezTo>
                  <a:pt x="6686" y="14697"/>
                  <a:pt x="6399" y="14822"/>
                  <a:pt x="6286" y="15209"/>
                </a:cubicBezTo>
                <a:cubicBezTo>
                  <a:pt x="6299" y="15214"/>
                  <a:pt x="6310" y="15216"/>
                  <a:pt x="6322" y="15216"/>
                </a:cubicBezTo>
                <a:cubicBezTo>
                  <a:pt x="6416" y="15216"/>
                  <a:pt x="6513" y="15094"/>
                  <a:pt x="6836" y="15094"/>
                </a:cubicBezTo>
                <a:cubicBezTo>
                  <a:pt x="6934" y="15094"/>
                  <a:pt x="7053" y="15105"/>
                  <a:pt x="7199" y="15134"/>
                </a:cubicBezTo>
                <a:cubicBezTo>
                  <a:pt x="7274" y="15097"/>
                  <a:pt x="7224" y="15009"/>
                  <a:pt x="7274" y="14972"/>
                </a:cubicBezTo>
                <a:cubicBezTo>
                  <a:pt x="7295" y="15018"/>
                  <a:pt x="7342" y="15033"/>
                  <a:pt x="7404" y="15033"/>
                </a:cubicBezTo>
                <a:cubicBezTo>
                  <a:pt x="7523" y="15033"/>
                  <a:pt x="7699" y="14979"/>
                  <a:pt x="7869" y="14979"/>
                </a:cubicBezTo>
                <a:cubicBezTo>
                  <a:pt x="8024" y="14979"/>
                  <a:pt x="8175" y="15024"/>
                  <a:pt x="8273" y="15197"/>
                </a:cubicBezTo>
                <a:cubicBezTo>
                  <a:pt x="8316" y="15197"/>
                  <a:pt x="8360" y="15199"/>
                  <a:pt x="8403" y="15199"/>
                </a:cubicBezTo>
                <a:cubicBezTo>
                  <a:pt x="8525" y="15199"/>
                  <a:pt x="8640" y="15179"/>
                  <a:pt x="8686" y="15022"/>
                </a:cubicBezTo>
                <a:cubicBezTo>
                  <a:pt x="9073" y="15134"/>
                  <a:pt x="9073" y="15134"/>
                  <a:pt x="8986" y="15397"/>
                </a:cubicBezTo>
                <a:cubicBezTo>
                  <a:pt x="9000" y="15398"/>
                  <a:pt x="9014" y="15398"/>
                  <a:pt x="9028" y="15398"/>
                </a:cubicBezTo>
                <a:cubicBezTo>
                  <a:pt x="9341" y="15398"/>
                  <a:pt x="9412" y="15124"/>
                  <a:pt x="9735" y="14597"/>
                </a:cubicBezTo>
                <a:lnTo>
                  <a:pt x="9910" y="14972"/>
                </a:lnTo>
                <a:cubicBezTo>
                  <a:pt x="9953" y="14962"/>
                  <a:pt x="9994" y="14958"/>
                  <a:pt x="10034" y="14958"/>
                </a:cubicBezTo>
                <a:cubicBezTo>
                  <a:pt x="10183" y="14958"/>
                  <a:pt x="10318" y="15013"/>
                  <a:pt x="10480" y="15013"/>
                </a:cubicBezTo>
                <a:cubicBezTo>
                  <a:pt x="10644" y="15013"/>
                  <a:pt x="10836" y="14956"/>
                  <a:pt x="11098" y="14722"/>
                </a:cubicBezTo>
                <a:lnTo>
                  <a:pt x="11098" y="14722"/>
                </a:lnTo>
                <a:cubicBezTo>
                  <a:pt x="11094" y="14759"/>
                  <a:pt x="11111" y="14773"/>
                  <a:pt x="11143" y="14773"/>
                </a:cubicBezTo>
                <a:cubicBezTo>
                  <a:pt x="11243" y="14773"/>
                  <a:pt x="11484" y="14632"/>
                  <a:pt x="11625" y="14632"/>
                </a:cubicBezTo>
                <a:cubicBezTo>
                  <a:pt x="11724" y="14632"/>
                  <a:pt x="11775" y="14701"/>
                  <a:pt x="11697" y="14934"/>
                </a:cubicBezTo>
                <a:cubicBezTo>
                  <a:pt x="11892" y="14910"/>
                  <a:pt x="12004" y="14697"/>
                  <a:pt x="12194" y="14697"/>
                </a:cubicBezTo>
                <a:cubicBezTo>
                  <a:pt x="12199" y="14697"/>
                  <a:pt x="12204" y="14697"/>
                  <a:pt x="12210" y="14697"/>
                </a:cubicBezTo>
                <a:cubicBezTo>
                  <a:pt x="12272" y="14759"/>
                  <a:pt x="12260" y="14859"/>
                  <a:pt x="12360" y="14897"/>
                </a:cubicBezTo>
                <a:cubicBezTo>
                  <a:pt x="12447" y="14872"/>
                  <a:pt x="12547" y="14847"/>
                  <a:pt x="12647" y="14822"/>
                </a:cubicBezTo>
                <a:cubicBezTo>
                  <a:pt x="12697" y="14660"/>
                  <a:pt x="13472" y="14322"/>
                  <a:pt x="14297" y="14310"/>
                </a:cubicBezTo>
                <a:cubicBezTo>
                  <a:pt x="14614" y="14288"/>
                  <a:pt x="14412" y="13989"/>
                  <a:pt x="15155" y="13989"/>
                </a:cubicBezTo>
                <a:cubicBezTo>
                  <a:pt x="15289" y="13989"/>
                  <a:pt x="15454" y="13999"/>
                  <a:pt x="15659" y="14022"/>
                </a:cubicBezTo>
                <a:cubicBezTo>
                  <a:pt x="15634" y="13922"/>
                  <a:pt x="15596" y="13822"/>
                  <a:pt x="15696" y="13735"/>
                </a:cubicBezTo>
                <a:lnTo>
                  <a:pt x="15871" y="13760"/>
                </a:lnTo>
                <a:cubicBezTo>
                  <a:pt x="15834" y="13910"/>
                  <a:pt x="15834" y="14072"/>
                  <a:pt x="15871" y="14222"/>
                </a:cubicBezTo>
                <a:cubicBezTo>
                  <a:pt x="17496" y="13672"/>
                  <a:pt x="20320" y="13610"/>
                  <a:pt x="22420" y="12410"/>
                </a:cubicBezTo>
                <a:cubicBezTo>
                  <a:pt x="22391" y="12385"/>
                  <a:pt x="22359" y="12381"/>
                  <a:pt x="22323" y="12381"/>
                </a:cubicBezTo>
                <a:cubicBezTo>
                  <a:pt x="22306" y="12381"/>
                  <a:pt x="22287" y="12382"/>
                  <a:pt x="22268" y="12382"/>
                </a:cubicBezTo>
                <a:cubicBezTo>
                  <a:pt x="22210" y="12382"/>
                  <a:pt x="22145" y="12373"/>
                  <a:pt x="22070" y="12298"/>
                </a:cubicBezTo>
                <a:lnTo>
                  <a:pt x="22070" y="12298"/>
                </a:lnTo>
                <a:cubicBezTo>
                  <a:pt x="22078" y="12298"/>
                  <a:pt x="22085" y="12299"/>
                  <a:pt x="22093" y="12299"/>
                </a:cubicBezTo>
                <a:cubicBezTo>
                  <a:pt x="22230" y="12299"/>
                  <a:pt x="22325" y="12196"/>
                  <a:pt x="22420" y="12173"/>
                </a:cubicBezTo>
                <a:cubicBezTo>
                  <a:pt x="22482" y="12225"/>
                  <a:pt x="22449" y="12251"/>
                  <a:pt x="22545" y="12251"/>
                </a:cubicBezTo>
                <a:cubicBezTo>
                  <a:pt x="22564" y="12251"/>
                  <a:pt x="22588" y="12250"/>
                  <a:pt x="22620" y="12248"/>
                </a:cubicBezTo>
                <a:cubicBezTo>
                  <a:pt x="22758" y="12200"/>
                  <a:pt x="22905" y="12184"/>
                  <a:pt x="23061" y="12184"/>
                </a:cubicBezTo>
                <a:cubicBezTo>
                  <a:pt x="23370" y="12184"/>
                  <a:pt x="23712" y="12247"/>
                  <a:pt x="24079" y="12247"/>
                </a:cubicBezTo>
                <a:cubicBezTo>
                  <a:pt x="24445" y="12247"/>
                  <a:pt x="24835" y="12184"/>
                  <a:pt x="25244" y="11935"/>
                </a:cubicBezTo>
                <a:cubicBezTo>
                  <a:pt x="25194" y="11673"/>
                  <a:pt x="25819" y="11773"/>
                  <a:pt x="26331" y="11423"/>
                </a:cubicBezTo>
                <a:cubicBezTo>
                  <a:pt x="26350" y="11398"/>
                  <a:pt x="26411" y="11392"/>
                  <a:pt x="26502" y="11392"/>
                </a:cubicBezTo>
                <a:cubicBezTo>
                  <a:pt x="26572" y="11392"/>
                  <a:pt x="26661" y="11396"/>
                  <a:pt x="26762" y="11396"/>
                </a:cubicBezTo>
                <a:cubicBezTo>
                  <a:pt x="27050" y="11396"/>
                  <a:pt x="27439" y="11369"/>
                  <a:pt x="27793" y="11160"/>
                </a:cubicBezTo>
                <a:cubicBezTo>
                  <a:pt x="27804" y="11157"/>
                  <a:pt x="27813" y="11155"/>
                  <a:pt x="27822" y="11155"/>
                </a:cubicBezTo>
                <a:cubicBezTo>
                  <a:pt x="27909" y="11155"/>
                  <a:pt x="27932" y="11321"/>
                  <a:pt x="28075" y="11321"/>
                </a:cubicBezTo>
                <a:cubicBezTo>
                  <a:pt x="28110" y="11321"/>
                  <a:pt x="28153" y="11311"/>
                  <a:pt x="28206" y="11285"/>
                </a:cubicBezTo>
                <a:cubicBezTo>
                  <a:pt x="29355" y="10636"/>
                  <a:pt x="29993" y="11285"/>
                  <a:pt x="31580" y="10536"/>
                </a:cubicBezTo>
                <a:cubicBezTo>
                  <a:pt x="31580" y="10398"/>
                  <a:pt x="31617" y="10261"/>
                  <a:pt x="31680" y="10136"/>
                </a:cubicBezTo>
                <a:cubicBezTo>
                  <a:pt x="31977" y="10208"/>
                  <a:pt x="31995" y="10404"/>
                  <a:pt x="32588" y="10404"/>
                </a:cubicBezTo>
                <a:cubicBezTo>
                  <a:pt x="32817" y="10404"/>
                  <a:pt x="33131" y="10375"/>
                  <a:pt x="33579" y="10298"/>
                </a:cubicBezTo>
                <a:cubicBezTo>
                  <a:pt x="33596" y="10146"/>
                  <a:pt x="33772" y="9898"/>
                  <a:pt x="34406" y="9898"/>
                </a:cubicBezTo>
                <a:cubicBezTo>
                  <a:pt x="34712" y="9898"/>
                  <a:pt x="35125" y="9956"/>
                  <a:pt x="35679" y="10111"/>
                </a:cubicBezTo>
                <a:lnTo>
                  <a:pt x="35641" y="10011"/>
                </a:lnTo>
                <a:lnTo>
                  <a:pt x="35641" y="10011"/>
                </a:lnTo>
                <a:cubicBezTo>
                  <a:pt x="35652" y="10011"/>
                  <a:pt x="35663" y="10012"/>
                  <a:pt x="35674" y="10012"/>
                </a:cubicBezTo>
                <a:cubicBezTo>
                  <a:pt x="35846" y="10012"/>
                  <a:pt x="35989" y="9923"/>
                  <a:pt x="36154" y="9923"/>
                </a:cubicBezTo>
                <a:cubicBezTo>
                  <a:pt x="36328" y="9786"/>
                  <a:pt x="36503" y="9760"/>
                  <a:pt x="36716" y="9760"/>
                </a:cubicBezTo>
                <a:cubicBezTo>
                  <a:pt x="36849" y="9760"/>
                  <a:pt x="36998" y="9770"/>
                  <a:pt x="37171" y="9770"/>
                </a:cubicBezTo>
                <a:cubicBezTo>
                  <a:pt x="37453" y="9770"/>
                  <a:pt x="37800" y="9743"/>
                  <a:pt x="38253" y="9598"/>
                </a:cubicBezTo>
                <a:cubicBezTo>
                  <a:pt x="38518" y="9789"/>
                  <a:pt x="38858" y="9854"/>
                  <a:pt x="39241" y="9854"/>
                </a:cubicBezTo>
                <a:cubicBezTo>
                  <a:pt x="40030" y="9854"/>
                  <a:pt x="41000" y="9581"/>
                  <a:pt x="41865" y="9581"/>
                </a:cubicBezTo>
                <a:cubicBezTo>
                  <a:pt x="42146" y="9581"/>
                  <a:pt x="42416" y="9610"/>
                  <a:pt x="42664" y="9686"/>
                </a:cubicBezTo>
                <a:cubicBezTo>
                  <a:pt x="42918" y="9683"/>
                  <a:pt x="43172" y="9682"/>
                  <a:pt x="43426" y="9682"/>
                </a:cubicBezTo>
                <a:cubicBezTo>
                  <a:pt x="45484" y="9682"/>
                  <a:pt x="47541" y="9773"/>
                  <a:pt x="49588" y="9973"/>
                </a:cubicBezTo>
                <a:cubicBezTo>
                  <a:pt x="49597" y="9977"/>
                  <a:pt x="49605" y="9978"/>
                  <a:pt x="49613" y="9978"/>
                </a:cubicBezTo>
                <a:cubicBezTo>
                  <a:pt x="49673" y="9978"/>
                  <a:pt x="49712" y="9890"/>
                  <a:pt x="49852" y="9890"/>
                </a:cubicBezTo>
                <a:cubicBezTo>
                  <a:pt x="49954" y="9890"/>
                  <a:pt x="50108" y="9937"/>
                  <a:pt x="50362" y="10098"/>
                </a:cubicBezTo>
                <a:cubicBezTo>
                  <a:pt x="50464" y="10015"/>
                  <a:pt x="50588" y="9984"/>
                  <a:pt x="50729" y="9984"/>
                </a:cubicBezTo>
                <a:cubicBezTo>
                  <a:pt x="51187" y="9984"/>
                  <a:pt x="51830" y="10319"/>
                  <a:pt x="52517" y="10319"/>
                </a:cubicBezTo>
                <a:cubicBezTo>
                  <a:pt x="52638" y="10319"/>
                  <a:pt x="52761" y="10308"/>
                  <a:pt x="52885" y="10283"/>
                </a:cubicBezTo>
                <a:lnTo>
                  <a:pt x="52885" y="10283"/>
                </a:lnTo>
                <a:cubicBezTo>
                  <a:pt x="52885" y="10284"/>
                  <a:pt x="52886" y="10285"/>
                  <a:pt x="52887" y="10286"/>
                </a:cubicBezTo>
                <a:lnTo>
                  <a:pt x="52899" y="10286"/>
                </a:lnTo>
                <a:cubicBezTo>
                  <a:pt x="52933" y="10286"/>
                  <a:pt x="52946" y="10279"/>
                  <a:pt x="52948" y="10269"/>
                </a:cubicBezTo>
                <a:lnTo>
                  <a:pt x="52948" y="10269"/>
                </a:lnTo>
                <a:cubicBezTo>
                  <a:pt x="52927" y="10275"/>
                  <a:pt x="52906" y="10279"/>
                  <a:pt x="52885" y="10283"/>
                </a:cubicBezTo>
                <a:lnTo>
                  <a:pt x="52885" y="10283"/>
                </a:lnTo>
                <a:cubicBezTo>
                  <a:pt x="52869" y="10267"/>
                  <a:pt x="52870" y="10250"/>
                  <a:pt x="52876" y="10233"/>
                </a:cubicBezTo>
                <a:lnTo>
                  <a:pt x="52876" y="10233"/>
                </a:lnTo>
                <a:cubicBezTo>
                  <a:pt x="52866" y="10241"/>
                  <a:pt x="52856" y="10244"/>
                  <a:pt x="52847" y="10244"/>
                </a:cubicBezTo>
                <a:cubicBezTo>
                  <a:pt x="52822" y="10244"/>
                  <a:pt x="52802" y="10221"/>
                  <a:pt x="52787" y="10198"/>
                </a:cubicBezTo>
                <a:lnTo>
                  <a:pt x="52774" y="10186"/>
                </a:lnTo>
                <a:cubicBezTo>
                  <a:pt x="52759" y="10170"/>
                  <a:pt x="52819" y="10103"/>
                  <a:pt x="52862" y="10103"/>
                </a:cubicBezTo>
                <a:cubicBezTo>
                  <a:pt x="52889" y="10103"/>
                  <a:pt x="52909" y="10129"/>
                  <a:pt x="52899" y="10211"/>
                </a:cubicBezTo>
                <a:cubicBezTo>
                  <a:pt x="52898" y="10212"/>
                  <a:pt x="52897" y="10213"/>
                  <a:pt x="52896" y="10214"/>
                </a:cubicBezTo>
                <a:lnTo>
                  <a:pt x="52896" y="10214"/>
                </a:lnTo>
                <a:cubicBezTo>
                  <a:pt x="52892" y="10212"/>
                  <a:pt x="52888" y="10211"/>
                  <a:pt x="52887" y="10211"/>
                </a:cubicBezTo>
                <a:cubicBezTo>
                  <a:pt x="52883" y="10218"/>
                  <a:pt x="52879" y="10226"/>
                  <a:pt x="52876" y="10233"/>
                </a:cubicBezTo>
                <a:lnTo>
                  <a:pt x="52876" y="10233"/>
                </a:lnTo>
                <a:cubicBezTo>
                  <a:pt x="52883" y="10229"/>
                  <a:pt x="52889" y="10222"/>
                  <a:pt x="52896" y="10214"/>
                </a:cubicBezTo>
                <a:lnTo>
                  <a:pt x="52896" y="10214"/>
                </a:lnTo>
                <a:cubicBezTo>
                  <a:pt x="52915" y="10224"/>
                  <a:pt x="52952" y="10252"/>
                  <a:pt x="52948" y="10269"/>
                </a:cubicBezTo>
                <a:lnTo>
                  <a:pt x="52948" y="10269"/>
                </a:lnTo>
                <a:cubicBezTo>
                  <a:pt x="53024" y="10251"/>
                  <a:pt x="53099" y="10228"/>
                  <a:pt x="53174" y="10198"/>
                </a:cubicBezTo>
                <a:cubicBezTo>
                  <a:pt x="53299" y="10211"/>
                  <a:pt x="53387" y="10298"/>
                  <a:pt x="53487" y="10336"/>
                </a:cubicBezTo>
                <a:cubicBezTo>
                  <a:pt x="53566" y="10289"/>
                  <a:pt x="53619" y="10273"/>
                  <a:pt x="53666" y="10273"/>
                </a:cubicBezTo>
                <a:cubicBezTo>
                  <a:pt x="53781" y="10273"/>
                  <a:pt x="53852" y="10374"/>
                  <a:pt x="54163" y="10374"/>
                </a:cubicBezTo>
                <a:cubicBezTo>
                  <a:pt x="54300" y="10374"/>
                  <a:pt x="54483" y="10355"/>
                  <a:pt x="54736" y="10298"/>
                </a:cubicBezTo>
                <a:cubicBezTo>
                  <a:pt x="54724" y="10248"/>
                  <a:pt x="54636" y="10211"/>
                  <a:pt x="54649" y="10123"/>
                </a:cubicBezTo>
                <a:cubicBezTo>
                  <a:pt x="54664" y="10123"/>
                  <a:pt x="54743" y="10090"/>
                  <a:pt x="54828" y="10090"/>
                </a:cubicBezTo>
                <a:cubicBezTo>
                  <a:pt x="54952" y="10090"/>
                  <a:pt x="55091" y="10161"/>
                  <a:pt x="55061" y="10511"/>
                </a:cubicBezTo>
                <a:cubicBezTo>
                  <a:pt x="55235" y="10562"/>
                  <a:pt x="55402" y="10620"/>
                  <a:pt x="55552" y="10620"/>
                </a:cubicBezTo>
                <a:cubicBezTo>
                  <a:pt x="55694" y="10620"/>
                  <a:pt x="55820" y="10568"/>
                  <a:pt x="55923" y="10411"/>
                </a:cubicBezTo>
                <a:cubicBezTo>
                  <a:pt x="55948" y="10414"/>
                  <a:pt x="55971" y="10416"/>
                  <a:pt x="55993" y="10416"/>
                </a:cubicBezTo>
                <a:cubicBezTo>
                  <a:pt x="56087" y="10416"/>
                  <a:pt x="56158" y="10389"/>
                  <a:pt x="56235" y="10389"/>
                </a:cubicBezTo>
                <a:cubicBezTo>
                  <a:pt x="56322" y="10389"/>
                  <a:pt x="56417" y="10424"/>
                  <a:pt x="56561" y="10573"/>
                </a:cubicBezTo>
                <a:cubicBezTo>
                  <a:pt x="56567" y="10574"/>
                  <a:pt x="56574" y="10574"/>
                  <a:pt x="56581" y="10574"/>
                </a:cubicBezTo>
                <a:cubicBezTo>
                  <a:pt x="56760" y="10574"/>
                  <a:pt x="56928" y="10260"/>
                  <a:pt x="57398" y="10248"/>
                </a:cubicBezTo>
                <a:cubicBezTo>
                  <a:pt x="57535" y="10311"/>
                  <a:pt x="57473" y="10373"/>
                  <a:pt x="57473" y="10398"/>
                </a:cubicBezTo>
                <a:cubicBezTo>
                  <a:pt x="57505" y="10416"/>
                  <a:pt x="57544" y="10423"/>
                  <a:pt x="57589" y="10423"/>
                </a:cubicBezTo>
                <a:cubicBezTo>
                  <a:pt x="57815" y="10423"/>
                  <a:pt x="58180" y="10231"/>
                  <a:pt x="58518" y="10231"/>
                </a:cubicBezTo>
                <a:cubicBezTo>
                  <a:pt x="58824" y="10231"/>
                  <a:pt x="59108" y="10388"/>
                  <a:pt x="59248" y="10985"/>
                </a:cubicBezTo>
                <a:cubicBezTo>
                  <a:pt x="59123" y="10873"/>
                  <a:pt x="58973" y="10911"/>
                  <a:pt x="58860" y="10861"/>
                </a:cubicBezTo>
                <a:lnTo>
                  <a:pt x="58860" y="10861"/>
                </a:lnTo>
                <a:cubicBezTo>
                  <a:pt x="59044" y="10947"/>
                  <a:pt x="58920" y="11070"/>
                  <a:pt x="59815" y="11070"/>
                </a:cubicBezTo>
                <a:cubicBezTo>
                  <a:pt x="59957" y="11070"/>
                  <a:pt x="60124" y="11067"/>
                  <a:pt x="60322" y="11060"/>
                </a:cubicBezTo>
                <a:lnTo>
                  <a:pt x="60322" y="11060"/>
                </a:lnTo>
                <a:cubicBezTo>
                  <a:pt x="60472" y="11260"/>
                  <a:pt x="60297" y="11060"/>
                  <a:pt x="61272" y="11310"/>
                </a:cubicBezTo>
                <a:cubicBezTo>
                  <a:pt x="61303" y="11283"/>
                  <a:pt x="61327" y="11279"/>
                  <a:pt x="61360" y="11279"/>
                </a:cubicBezTo>
                <a:cubicBezTo>
                  <a:pt x="61373" y="11279"/>
                  <a:pt x="61389" y="11280"/>
                  <a:pt x="61407" y="11280"/>
                </a:cubicBezTo>
                <a:cubicBezTo>
                  <a:pt x="61481" y="11280"/>
                  <a:pt x="61603" y="11267"/>
                  <a:pt x="61859" y="11135"/>
                </a:cubicBezTo>
                <a:cubicBezTo>
                  <a:pt x="61897" y="11023"/>
                  <a:pt x="61759" y="11060"/>
                  <a:pt x="61822" y="10960"/>
                </a:cubicBezTo>
                <a:lnTo>
                  <a:pt x="62347" y="10960"/>
                </a:lnTo>
                <a:cubicBezTo>
                  <a:pt x="62284" y="11298"/>
                  <a:pt x="62572" y="11098"/>
                  <a:pt x="63209" y="11385"/>
                </a:cubicBezTo>
                <a:cubicBezTo>
                  <a:pt x="63448" y="11316"/>
                  <a:pt x="63700" y="11280"/>
                  <a:pt x="63953" y="11280"/>
                </a:cubicBezTo>
                <a:cubicBezTo>
                  <a:pt x="64110" y="11280"/>
                  <a:pt x="64267" y="11294"/>
                  <a:pt x="64421" y="11323"/>
                </a:cubicBezTo>
                <a:cubicBezTo>
                  <a:pt x="64471" y="11248"/>
                  <a:pt x="64684" y="11160"/>
                  <a:pt x="64409" y="10836"/>
                </a:cubicBezTo>
                <a:cubicBezTo>
                  <a:pt x="64398" y="10836"/>
                  <a:pt x="64388" y="10836"/>
                  <a:pt x="64378" y="10836"/>
                </a:cubicBezTo>
                <a:cubicBezTo>
                  <a:pt x="64177" y="10836"/>
                  <a:pt x="64105" y="10718"/>
                  <a:pt x="64021" y="10611"/>
                </a:cubicBezTo>
                <a:cubicBezTo>
                  <a:pt x="64004" y="10594"/>
                  <a:pt x="63985" y="10587"/>
                  <a:pt x="63964" y="10587"/>
                </a:cubicBezTo>
                <a:cubicBezTo>
                  <a:pt x="63873" y="10587"/>
                  <a:pt x="63744" y="10720"/>
                  <a:pt x="63503" y="10720"/>
                </a:cubicBezTo>
                <a:cubicBezTo>
                  <a:pt x="63262" y="10720"/>
                  <a:pt x="62910" y="10588"/>
                  <a:pt x="62372" y="10061"/>
                </a:cubicBezTo>
                <a:cubicBezTo>
                  <a:pt x="61872" y="10167"/>
                  <a:pt x="61356" y="10226"/>
                  <a:pt x="60810" y="10226"/>
                </a:cubicBezTo>
                <a:cubicBezTo>
                  <a:pt x="59744" y="10226"/>
                  <a:pt x="58566" y="9998"/>
                  <a:pt x="57186" y="9436"/>
                </a:cubicBezTo>
                <a:cubicBezTo>
                  <a:pt x="57198" y="9423"/>
                  <a:pt x="57223" y="9398"/>
                  <a:pt x="57223" y="9386"/>
                </a:cubicBezTo>
                <a:cubicBezTo>
                  <a:pt x="57236" y="9398"/>
                  <a:pt x="57248" y="9411"/>
                  <a:pt x="57248" y="9423"/>
                </a:cubicBezTo>
                <a:cubicBezTo>
                  <a:pt x="57323" y="9398"/>
                  <a:pt x="57410" y="9386"/>
                  <a:pt x="57473" y="9361"/>
                </a:cubicBezTo>
                <a:cubicBezTo>
                  <a:pt x="57501" y="9375"/>
                  <a:pt x="57523" y="9381"/>
                  <a:pt x="57544" y="9381"/>
                </a:cubicBezTo>
                <a:cubicBezTo>
                  <a:pt x="57632" y="9381"/>
                  <a:pt x="57691" y="9279"/>
                  <a:pt x="58045" y="9279"/>
                </a:cubicBezTo>
                <a:cubicBezTo>
                  <a:pt x="58128" y="9279"/>
                  <a:pt x="58228" y="9284"/>
                  <a:pt x="58348" y="9298"/>
                </a:cubicBezTo>
                <a:cubicBezTo>
                  <a:pt x="58373" y="9286"/>
                  <a:pt x="58385" y="9273"/>
                  <a:pt x="58398" y="9248"/>
                </a:cubicBezTo>
                <a:cubicBezTo>
                  <a:pt x="58410" y="9234"/>
                  <a:pt x="58424" y="9229"/>
                  <a:pt x="58438" y="9229"/>
                </a:cubicBezTo>
                <a:cubicBezTo>
                  <a:pt x="58479" y="9229"/>
                  <a:pt x="58531" y="9270"/>
                  <a:pt x="58616" y="9270"/>
                </a:cubicBezTo>
                <a:cubicBezTo>
                  <a:pt x="58710" y="9270"/>
                  <a:pt x="58845" y="9218"/>
                  <a:pt x="59048" y="8999"/>
                </a:cubicBezTo>
                <a:cubicBezTo>
                  <a:pt x="58974" y="8969"/>
                  <a:pt x="58953" y="8957"/>
                  <a:pt x="58849" y="8957"/>
                </a:cubicBezTo>
                <a:cubicBezTo>
                  <a:pt x="58776" y="8957"/>
                  <a:pt x="58662" y="8963"/>
                  <a:pt x="58460" y="8974"/>
                </a:cubicBezTo>
                <a:cubicBezTo>
                  <a:pt x="58335" y="8774"/>
                  <a:pt x="58298" y="8911"/>
                  <a:pt x="57973" y="8599"/>
                </a:cubicBezTo>
                <a:cubicBezTo>
                  <a:pt x="57966" y="8596"/>
                  <a:pt x="57960" y="8594"/>
                  <a:pt x="57954" y="8594"/>
                </a:cubicBezTo>
                <a:cubicBezTo>
                  <a:pt x="57907" y="8594"/>
                  <a:pt x="57898" y="8688"/>
                  <a:pt x="57784" y="8688"/>
                </a:cubicBezTo>
                <a:cubicBezTo>
                  <a:pt x="57740" y="8688"/>
                  <a:pt x="57681" y="8674"/>
                  <a:pt x="57598" y="8636"/>
                </a:cubicBezTo>
                <a:cubicBezTo>
                  <a:pt x="57898" y="8536"/>
                  <a:pt x="58473" y="8574"/>
                  <a:pt x="58923" y="7824"/>
                </a:cubicBezTo>
                <a:cubicBezTo>
                  <a:pt x="58821" y="7404"/>
                  <a:pt x="58682" y="7284"/>
                  <a:pt x="58484" y="7284"/>
                </a:cubicBezTo>
                <a:cubicBezTo>
                  <a:pt x="58221" y="7284"/>
                  <a:pt x="57854" y="7497"/>
                  <a:pt x="57334" y="7497"/>
                </a:cubicBezTo>
                <a:cubicBezTo>
                  <a:pt x="57140" y="7497"/>
                  <a:pt x="56925" y="7468"/>
                  <a:pt x="56686" y="7386"/>
                </a:cubicBezTo>
                <a:cubicBezTo>
                  <a:pt x="56711" y="7336"/>
                  <a:pt x="56711" y="7274"/>
                  <a:pt x="56686" y="7211"/>
                </a:cubicBezTo>
                <a:cubicBezTo>
                  <a:pt x="56621" y="7359"/>
                  <a:pt x="56496" y="7404"/>
                  <a:pt x="56301" y="7404"/>
                </a:cubicBezTo>
                <a:cubicBezTo>
                  <a:pt x="55986" y="7404"/>
                  <a:pt x="55489" y="7285"/>
                  <a:pt x="54777" y="7285"/>
                </a:cubicBezTo>
                <a:cubicBezTo>
                  <a:pt x="54735" y="7285"/>
                  <a:pt x="54692" y="7286"/>
                  <a:pt x="54649" y="7286"/>
                </a:cubicBezTo>
                <a:cubicBezTo>
                  <a:pt x="54661" y="7374"/>
                  <a:pt x="54761" y="7336"/>
                  <a:pt x="54786" y="7411"/>
                </a:cubicBezTo>
                <a:cubicBezTo>
                  <a:pt x="54716" y="7559"/>
                  <a:pt x="54690" y="7615"/>
                  <a:pt x="54601" y="7615"/>
                </a:cubicBezTo>
                <a:cubicBezTo>
                  <a:pt x="54548" y="7615"/>
                  <a:pt x="54472" y="7594"/>
                  <a:pt x="54349" y="7561"/>
                </a:cubicBezTo>
                <a:cubicBezTo>
                  <a:pt x="54361" y="7174"/>
                  <a:pt x="54499" y="7411"/>
                  <a:pt x="53636" y="6974"/>
                </a:cubicBezTo>
                <a:cubicBezTo>
                  <a:pt x="53437" y="6974"/>
                  <a:pt x="53249" y="7012"/>
                  <a:pt x="53137" y="7224"/>
                </a:cubicBezTo>
                <a:cubicBezTo>
                  <a:pt x="52799" y="7211"/>
                  <a:pt x="53212" y="7112"/>
                  <a:pt x="50800" y="6849"/>
                </a:cubicBezTo>
                <a:cubicBezTo>
                  <a:pt x="50562" y="6574"/>
                  <a:pt x="50725" y="6599"/>
                  <a:pt x="49987" y="6337"/>
                </a:cubicBezTo>
                <a:lnTo>
                  <a:pt x="49987" y="6274"/>
                </a:lnTo>
                <a:cubicBezTo>
                  <a:pt x="50041" y="6284"/>
                  <a:pt x="50092" y="6290"/>
                  <a:pt x="50141" y="6290"/>
                </a:cubicBezTo>
                <a:cubicBezTo>
                  <a:pt x="50288" y="6290"/>
                  <a:pt x="50412" y="6234"/>
                  <a:pt x="50487" y="6037"/>
                </a:cubicBezTo>
                <a:cubicBezTo>
                  <a:pt x="50624" y="6037"/>
                  <a:pt x="50699" y="5974"/>
                  <a:pt x="50788" y="5974"/>
                </a:cubicBezTo>
                <a:cubicBezTo>
                  <a:pt x="50853" y="5974"/>
                  <a:pt x="50926" y="6008"/>
                  <a:pt x="51037" y="6124"/>
                </a:cubicBezTo>
                <a:cubicBezTo>
                  <a:pt x="51075" y="6074"/>
                  <a:pt x="51175" y="6162"/>
                  <a:pt x="51325" y="5899"/>
                </a:cubicBezTo>
                <a:cubicBezTo>
                  <a:pt x="51335" y="5892"/>
                  <a:pt x="51345" y="5888"/>
                  <a:pt x="51356" y="5888"/>
                </a:cubicBezTo>
                <a:cubicBezTo>
                  <a:pt x="51417" y="5888"/>
                  <a:pt x="51484" y="6006"/>
                  <a:pt x="51615" y="6006"/>
                </a:cubicBezTo>
                <a:cubicBezTo>
                  <a:pt x="51674" y="6006"/>
                  <a:pt x="51746" y="5982"/>
                  <a:pt x="51837" y="5912"/>
                </a:cubicBezTo>
                <a:cubicBezTo>
                  <a:pt x="51899" y="5974"/>
                  <a:pt x="51837" y="6049"/>
                  <a:pt x="51837" y="6099"/>
                </a:cubicBezTo>
                <a:cubicBezTo>
                  <a:pt x="51871" y="6122"/>
                  <a:pt x="51904" y="6131"/>
                  <a:pt x="51937" y="6131"/>
                </a:cubicBezTo>
                <a:cubicBezTo>
                  <a:pt x="52050" y="6131"/>
                  <a:pt x="52159" y="6029"/>
                  <a:pt x="52271" y="6029"/>
                </a:cubicBezTo>
                <a:cubicBezTo>
                  <a:pt x="52321" y="6029"/>
                  <a:pt x="52372" y="6050"/>
                  <a:pt x="52424" y="6112"/>
                </a:cubicBezTo>
                <a:cubicBezTo>
                  <a:pt x="52476" y="6009"/>
                  <a:pt x="52532" y="5975"/>
                  <a:pt x="52587" y="5975"/>
                </a:cubicBezTo>
                <a:cubicBezTo>
                  <a:pt x="52625" y="5975"/>
                  <a:pt x="52663" y="5991"/>
                  <a:pt x="52699" y="6012"/>
                </a:cubicBezTo>
                <a:cubicBezTo>
                  <a:pt x="52687" y="6012"/>
                  <a:pt x="52674" y="6012"/>
                  <a:pt x="52662" y="6024"/>
                </a:cubicBezTo>
                <a:cubicBezTo>
                  <a:pt x="52684" y="6039"/>
                  <a:pt x="52701" y="6045"/>
                  <a:pt x="52717" y="6045"/>
                </a:cubicBezTo>
                <a:cubicBezTo>
                  <a:pt x="52729" y="6045"/>
                  <a:pt x="52739" y="6042"/>
                  <a:pt x="52749" y="6037"/>
                </a:cubicBezTo>
                <a:cubicBezTo>
                  <a:pt x="52787" y="6074"/>
                  <a:pt x="52849" y="6087"/>
                  <a:pt x="52899" y="6099"/>
                </a:cubicBezTo>
                <a:cubicBezTo>
                  <a:pt x="52924" y="6099"/>
                  <a:pt x="52937" y="6087"/>
                  <a:pt x="52962" y="6074"/>
                </a:cubicBezTo>
                <a:lnTo>
                  <a:pt x="52974" y="6174"/>
                </a:lnTo>
                <a:lnTo>
                  <a:pt x="52962" y="6174"/>
                </a:lnTo>
                <a:cubicBezTo>
                  <a:pt x="53012" y="6274"/>
                  <a:pt x="52974" y="6187"/>
                  <a:pt x="53037" y="6399"/>
                </a:cubicBezTo>
                <a:cubicBezTo>
                  <a:pt x="53150" y="6444"/>
                  <a:pt x="53258" y="6471"/>
                  <a:pt x="53360" y="6471"/>
                </a:cubicBezTo>
                <a:cubicBezTo>
                  <a:pt x="53516" y="6471"/>
                  <a:pt x="53658" y="6408"/>
                  <a:pt x="53786" y="6249"/>
                </a:cubicBezTo>
                <a:cubicBezTo>
                  <a:pt x="53871" y="6263"/>
                  <a:pt x="53896" y="6297"/>
                  <a:pt x="53953" y="6297"/>
                </a:cubicBezTo>
                <a:cubicBezTo>
                  <a:pt x="53998" y="6297"/>
                  <a:pt x="54061" y="6277"/>
                  <a:pt x="54186" y="6212"/>
                </a:cubicBezTo>
                <a:cubicBezTo>
                  <a:pt x="54245" y="6281"/>
                  <a:pt x="54256" y="6295"/>
                  <a:pt x="54298" y="6295"/>
                </a:cubicBezTo>
                <a:cubicBezTo>
                  <a:pt x="54328" y="6295"/>
                  <a:pt x="54375" y="6288"/>
                  <a:pt x="54470" y="6288"/>
                </a:cubicBezTo>
                <a:cubicBezTo>
                  <a:pt x="54574" y="6288"/>
                  <a:pt x="54737" y="6297"/>
                  <a:pt x="54999" y="6337"/>
                </a:cubicBezTo>
                <a:cubicBezTo>
                  <a:pt x="55086" y="6249"/>
                  <a:pt x="55124" y="6374"/>
                  <a:pt x="55473" y="6099"/>
                </a:cubicBezTo>
                <a:cubicBezTo>
                  <a:pt x="55498" y="5999"/>
                  <a:pt x="55386" y="6037"/>
                  <a:pt x="55424" y="5924"/>
                </a:cubicBezTo>
                <a:lnTo>
                  <a:pt x="55861" y="5874"/>
                </a:lnTo>
                <a:lnTo>
                  <a:pt x="55861" y="5874"/>
                </a:lnTo>
                <a:cubicBezTo>
                  <a:pt x="55823" y="6187"/>
                  <a:pt x="56036" y="6012"/>
                  <a:pt x="56611" y="6199"/>
                </a:cubicBezTo>
                <a:cubicBezTo>
                  <a:pt x="56884" y="6057"/>
                  <a:pt x="57185" y="5982"/>
                  <a:pt x="57491" y="5982"/>
                </a:cubicBezTo>
                <a:cubicBezTo>
                  <a:pt x="57535" y="5982"/>
                  <a:pt x="57579" y="5984"/>
                  <a:pt x="57623" y="5987"/>
                </a:cubicBezTo>
                <a:cubicBezTo>
                  <a:pt x="57710" y="5724"/>
                  <a:pt x="57860" y="5662"/>
                  <a:pt x="57236" y="5324"/>
                </a:cubicBezTo>
                <a:cubicBezTo>
                  <a:pt x="57234" y="5324"/>
                  <a:pt x="57233" y="5324"/>
                  <a:pt x="57231" y="5324"/>
                </a:cubicBezTo>
                <a:cubicBezTo>
                  <a:pt x="57166" y="5324"/>
                  <a:pt x="56924" y="5472"/>
                  <a:pt x="56636" y="5472"/>
                </a:cubicBezTo>
                <a:cubicBezTo>
                  <a:pt x="56427" y="5472"/>
                  <a:pt x="56193" y="5394"/>
                  <a:pt x="55986" y="5125"/>
                </a:cubicBezTo>
                <a:cubicBezTo>
                  <a:pt x="56019" y="5109"/>
                  <a:pt x="56041" y="5103"/>
                  <a:pt x="56059" y="5103"/>
                </a:cubicBezTo>
                <a:cubicBezTo>
                  <a:pt x="56109" y="5103"/>
                  <a:pt x="56131" y="5148"/>
                  <a:pt x="56289" y="5148"/>
                </a:cubicBezTo>
                <a:cubicBezTo>
                  <a:pt x="56394" y="5148"/>
                  <a:pt x="56560" y="5128"/>
                  <a:pt x="56836" y="5062"/>
                </a:cubicBezTo>
                <a:cubicBezTo>
                  <a:pt x="56908" y="5145"/>
                  <a:pt x="56911" y="5155"/>
                  <a:pt x="56970" y="5155"/>
                </a:cubicBezTo>
                <a:cubicBezTo>
                  <a:pt x="56988" y="5155"/>
                  <a:pt x="57011" y="5154"/>
                  <a:pt x="57041" y="5154"/>
                </a:cubicBezTo>
                <a:cubicBezTo>
                  <a:pt x="57141" y="5154"/>
                  <a:pt x="57327" y="5162"/>
                  <a:pt x="57710" y="5237"/>
                </a:cubicBezTo>
                <a:cubicBezTo>
                  <a:pt x="57810" y="5137"/>
                  <a:pt x="57835" y="5274"/>
                  <a:pt x="58235" y="5025"/>
                </a:cubicBezTo>
                <a:cubicBezTo>
                  <a:pt x="58273" y="4912"/>
                  <a:pt x="58148" y="4950"/>
                  <a:pt x="58185" y="4837"/>
                </a:cubicBezTo>
                <a:lnTo>
                  <a:pt x="58673" y="4812"/>
                </a:lnTo>
                <a:lnTo>
                  <a:pt x="58673" y="4812"/>
                </a:lnTo>
                <a:cubicBezTo>
                  <a:pt x="58623" y="5137"/>
                  <a:pt x="58873" y="4950"/>
                  <a:pt x="59472" y="5175"/>
                </a:cubicBezTo>
                <a:cubicBezTo>
                  <a:pt x="59756" y="5053"/>
                  <a:pt x="60056" y="4989"/>
                  <a:pt x="60359" y="4989"/>
                </a:cubicBezTo>
                <a:cubicBezTo>
                  <a:pt x="60430" y="4989"/>
                  <a:pt x="60501" y="4992"/>
                  <a:pt x="60572" y="5000"/>
                </a:cubicBezTo>
                <a:cubicBezTo>
                  <a:pt x="60685" y="4737"/>
                  <a:pt x="60822" y="4687"/>
                  <a:pt x="60172" y="4312"/>
                </a:cubicBezTo>
                <a:cubicBezTo>
                  <a:pt x="60161" y="4301"/>
                  <a:pt x="60148" y="4296"/>
                  <a:pt x="60135" y="4296"/>
                </a:cubicBezTo>
                <a:cubicBezTo>
                  <a:pt x="60053" y="4296"/>
                  <a:pt x="59925" y="4470"/>
                  <a:pt x="59659" y="4470"/>
                </a:cubicBezTo>
                <a:cubicBezTo>
                  <a:pt x="59436" y="4470"/>
                  <a:pt x="59117" y="4348"/>
                  <a:pt x="58648" y="3900"/>
                </a:cubicBezTo>
                <a:cubicBezTo>
                  <a:pt x="58039" y="4087"/>
                  <a:pt x="57380" y="4206"/>
                  <a:pt x="56654" y="4206"/>
                </a:cubicBezTo>
                <a:cubicBezTo>
                  <a:pt x="55831" y="4206"/>
                  <a:pt x="54921" y="4053"/>
                  <a:pt x="53899" y="3675"/>
                </a:cubicBezTo>
                <a:cubicBezTo>
                  <a:pt x="53974" y="3637"/>
                  <a:pt x="53936" y="3500"/>
                  <a:pt x="54086" y="3500"/>
                </a:cubicBezTo>
                <a:cubicBezTo>
                  <a:pt x="54116" y="3540"/>
                  <a:pt x="54126" y="3554"/>
                  <a:pt x="54151" y="3554"/>
                </a:cubicBezTo>
                <a:cubicBezTo>
                  <a:pt x="54187" y="3554"/>
                  <a:pt x="54256" y="3522"/>
                  <a:pt x="54474" y="3500"/>
                </a:cubicBezTo>
                <a:cubicBezTo>
                  <a:pt x="54499" y="3512"/>
                  <a:pt x="54511" y="3525"/>
                  <a:pt x="54524" y="3550"/>
                </a:cubicBezTo>
                <a:cubicBezTo>
                  <a:pt x="54536" y="3512"/>
                  <a:pt x="54549" y="3475"/>
                  <a:pt x="54574" y="3437"/>
                </a:cubicBezTo>
                <a:cubicBezTo>
                  <a:pt x="54608" y="3423"/>
                  <a:pt x="54615" y="3420"/>
                  <a:pt x="54632" y="3420"/>
                </a:cubicBezTo>
                <a:cubicBezTo>
                  <a:pt x="54645" y="3420"/>
                  <a:pt x="54664" y="3422"/>
                  <a:pt x="54707" y="3422"/>
                </a:cubicBezTo>
                <a:cubicBezTo>
                  <a:pt x="54748" y="3422"/>
                  <a:pt x="54811" y="3420"/>
                  <a:pt x="54911" y="3412"/>
                </a:cubicBezTo>
                <a:cubicBezTo>
                  <a:pt x="54936" y="3512"/>
                  <a:pt x="54949" y="3612"/>
                  <a:pt x="54949" y="3712"/>
                </a:cubicBezTo>
                <a:cubicBezTo>
                  <a:pt x="54824" y="3612"/>
                  <a:pt x="54686" y="3662"/>
                  <a:pt x="54586" y="3625"/>
                </a:cubicBezTo>
                <a:lnTo>
                  <a:pt x="54586" y="3625"/>
                </a:lnTo>
                <a:cubicBezTo>
                  <a:pt x="54724" y="3677"/>
                  <a:pt x="54690" y="3770"/>
                  <a:pt x="55075" y="3770"/>
                </a:cubicBezTo>
                <a:cubicBezTo>
                  <a:pt x="55249" y="3770"/>
                  <a:pt x="55510" y="3751"/>
                  <a:pt x="55911" y="3700"/>
                </a:cubicBezTo>
                <a:cubicBezTo>
                  <a:pt x="55983" y="3783"/>
                  <a:pt x="55986" y="3792"/>
                  <a:pt x="56046" y="3792"/>
                </a:cubicBezTo>
                <a:cubicBezTo>
                  <a:pt x="56063" y="3792"/>
                  <a:pt x="56086" y="3792"/>
                  <a:pt x="56117" y="3792"/>
                </a:cubicBezTo>
                <a:cubicBezTo>
                  <a:pt x="56216" y="3792"/>
                  <a:pt x="56402" y="3800"/>
                  <a:pt x="56786" y="3875"/>
                </a:cubicBezTo>
                <a:cubicBezTo>
                  <a:pt x="56873" y="3787"/>
                  <a:pt x="56911" y="3925"/>
                  <a:pt x="57298" y="3662"/>
                </a:cubicBezTo>
                <a:cubicBezTo>
                  <a:pt x="57336" y="3550"/>
                  <a:pt x="57211" y="3587"/>
                  <a:pt x="57248" y="3475"/>
                </a:cubicBezTo>
                <a:lnTo>
                  <a:pt x="57723" y="3450"/>
                </a:lnTo>
                <a:lnTo>
                  <a:pt x="57723" y="3450"/>
                </a:lnTo>
                <a:cubicBezTo>
                  <a:pt x="57673" y="3775"/>
                  <a:pt x="57910" y="3587"/>
                  <a:pt x="58510" y="3800"/>
                </a:cubicBezTo>
                <a:cubicBezTo>
                  <a:pt x="58810" y="3682"/>
                  <a:pt x="59127" y="3620"/>
                  <a:pt x="59448" y="3620"/>
                </a:cubicBezTo>
                <a:cubicBezTo>
                  <a:pt x="59502" y="3620"/>
                  <a:pt x="59556" y="3621"/>
                  <a:pt x="59610" y="3625"/>
                </a:cubicBezTo>
                <a:cubicBezTo>
                  <a:pt x="59710" y="3362"/>
                  <a:pt x="59847" y="3312"/>
                  <a:pt x="59198" y="2950"/>
                </a:cubicBezTo>
                <a:cubicBezTo>
                  <a:pt x="59185" y="2936"/>
                  <a:pt x="59171" y="2931"/>
                  <a:pt x="59156" y="2931"/>
                </a:cubicBezTo>
                <a:cubicBezTo>
                  <a:pt x="59076" y="2931"/>
                  <a:pt x="58951" y="3099"/>
                  <a:pt x="58692" y="3099"/>
                </a:cubicBezTo>
                <a:cubicBezTo>
                  <a:pt x="58474" y="3099"/>
                  <a:pt x="58160" y="2979"/>
                  <a:pt x="57698" y="2538"/>
                </a:cubicBezTo>
                <a:cubicBezTo>
                  <a:pt x="57101" y="2729"/>
                  <a:pt x="56456" y="2848"/>
                  <a:pt x="55746" y="2848"/>
                </a:cubicBezTo>
                <a:cubicBezTo>
                  <a:pt x="54925" y="2848"/>
                  <a:pt x="54018" y="2689"/>
                  <a:pt x="52999" y="2300"/>
                </a:cubicBezTo>
                <a:cubicBezTo>
                  <a:pt x="53087" y="2263"/>
                  <a:pt x="53037" y="2125"/>
                  <a:pt x="53199" y="2125"/>
                </a:cubicBezTo>
                <a:cubicBezTo>
                  <a:pt x="53225" y="2168"/>
                  <a:pt x="53234" y="2183"/>
                  <a:pt x="53262" y="2183"/>
                </a:cubicBezTo>
                <a:cubicBezTo>
                  <a:pt x="53301" y="2183"/>
                  <a:pt x="53377" y="2154"/>
                  <a:pt x="53586" y="2125"/>
                </a:cubicBezTo>
                <a:cubicBezTo>
                  <a:pt x="53613" y="2112"/>
                  <a:pt x="53637" y="2108"/>
                  <a:pt x="53664" y="2108"/>
                </a:cubicBezTo>
                <a:cubicBezTo>
                  <a:pt x="53714" y="2108"/>
                  <a:pt x="53770" y="2124"/>
                  <a:pt x="53856" y="2124"/>
                </a:cubicBezTo>
                <a:cubicBezTo>
                  <a:pt x="53939" y="2124"/>
                  <a:pt x="54051" y="2109"/>
                  <a:pt x="54211" y="2050"/>
                </a:cubicBezTo>
                <a:cubicBezTo>
                  <a:pt x="54224" y="2138"/>
                  <a:pt x="54252" y="2144"/>
                  <a:pt x="54321" y="2144"/>
                </a:cubicBezTo>
                <a:cubicBezTo>
                  <a:pt x="54332" y="2144"/>
                  <a:pt x="54345" y="2144"/>
                  <a:pt x="54359" y="2144"/>
                </a:cubicBezTo>
                <a:cubicBezTo>
                  <a:pt x="54428" y="2144"/>
                  <a:pt x="54528" y="2148"/>
                  <a:pt x="54674" y="2200"/>
                </a:cubicBezTo>
                <a:cubicBezTo>
                  <a:pt x="54724" y="2113"/>
                  <a:pt x="55049" y="2163"/>
                  <a:pt x="54999" y="1813"/>
                </a:cubicBezTo>
                <a:lnTo>
                  <a:pt x="55274" y="1788"/>
                </a:lnTo>
                <a:lnTo>
                  <a:pt x="55274" y="1788"/>
                </a:lnTo>
                <a:cubicBezTo>
                  <a:pt x="55211" y="2013"/>
                  <a:pt x="55311" y="1938"/>
                  <a:pt x="55673" y="2125"/>
                </a:cubicBezTo>
                <a:cubicBezTo>
                  <a:pt x="55880" y="2012"/>
                  <a:pt x="56070" y="1941"/>
                  <a:pt x="56235" y="1941"/>
                </a:cubicBezTo>
                <a:cubicBezTo>
                  <a:pt x="56270" y="1941"/>
                  <a:pt x="56303" y="1944"/>
                  <a:pt x="56336" y="1950"/>
                </a:cubicBezTo>
                <a:cubicBezTo>
                  <a:pt x="56398" y="1750"/>
                  <a:pt x="56573" y="1688"/>
                  <a:pt x="56198" y="1288"/>
                </a:cubicBezTo>
                <a:cubicBezTo>
                  <a:pt x="56142" y="1294"/>
                  <a:pt x="55992" y="1397"/>
                  <a:pt x="55831" y="1397"/>
                </a:cubicBezTo>
                <a:cubicBezTo>
                  <a:pt x="55670" y="1397"/>
                  <a:pt x="55498" y="1294"/>
                  <a:pt x="55399" y="888"/>
                </a:cubicBezTo>
                <a:cubicBezTo>
                  <a:pt x="55262" y="967"/>
                  <a:pt x="54882" y="1199"/>
                  <a:pt x="54305" y="1199"/>
                </a:cubicBezTo>
                <a:cubicBezTo>
                  <a:pt x="53879" y="1199"/>
                  <a:pt x="53346" y="1072"/>
                  <a:pt x="52724" y="663"/>
                </a:cubicBezTo>
                <a:cubicBezTo>
                  <a:pt x="52774" y="626"/>
                  <a:pt x="52762" y="488"/>
                  <a:pt x="52849" y="488"/>
                </a:cubicBezTo>
                <a:cubicBezTo>
                  <a:pt x="52913" y="504"/>
                  <a:pt x="52977" y="512"/>
                  <a:pt x="53041" y="512"/>
                </a:cubicBezTo>
                <a:cubicBezTo>
                  <a:pt x="53326" y="512"/>
                  <a:pt x="53596" y="359"/>
                  <a:pt x="53749" y="113"/>
                </a:cubicBezTo>
                <a:cubicBezTo>
                  <a:pt x="53090" y="22"/>
                  <a:pt x="52379" y="10"/>
                  <a:pt x="51582" y="10"/>
                </a:cubicBezTo>
                <a:cubicBezTo>
                  <a:pt x="51283" y="10"/>
                  <a:pt x="50971" y="11"/>
                  <a:pt x="50646" y="11"/>
                </a:cubicBezTo>
                <a:cubicBezTo>
                  <a:pt x="50293" y="11"/>
                  <a:pt x="49925" y="9"/>
                  <a:pt x="4953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84" name="Google Shape;4084;p16"/>
          <p:cNvSpPr/>
          <p:nvPr/>
        </p:nvSpPr>
        <p:spPr>
          <a:xfrm>
            <a:off x="3916575" y="-296900"/>
            <a:ext cx="1469302" cy="1070051"/>
          </a:xfrm>
          <a:custGeom>
            <a:rect b="b" l="l" r="r" t="t"/>
            <a:pathLst>
              <a:path extrusionOk="0" h="36978" w="50775">
                <a:moveTo>
                  <a:pt x="26766" y="1"/>
                </a:moveTo>
                <a:cubicBezTo>
                  <a:pt x="24720" y="1"/>
                  <a:pt x="22782" y="354"/>
                  <a:pt x="20608" y="1006"/>
                </a:cubicBezTo>
                <a:cubicBezTo>
                  <a:pt x="16696" y="2181"/>
                  <a:pt x="12997" y="2543"/>
                  <a:pt x="9348" y="4605"/>
                </a:cubicBezTo>
                <a:cubicBezTo>
                  <a:pt x="7324" y="5743"/>
                  <a:pt x="5662" y="7167"/>
                  <a:pt x="3912" y="8654"/>
                </a:cubicBezTo>
                <a:cubicBezTo>
                  <a:pt x="2700" y="9666"/>
                  <a:pt x="1" y="10704"/>
                  <a:pt x="413" y="12716"/>
                </a:cubicBezTo>
                <a:cubicBezTo>
                  <a:pt x="563" y="13528"/>
                  <a:pt x="1375" y="14090"/>
                  <a:pt x="2187" y="14253"/>
                </a:cubicBezTo>
                <a:cubicBezTo>
                  <a:pt x="2452" y="14306"/>
                  <a:pt x="2718" y="14325"/>
                  <a:pt x="2985" y="14325"/>
                </a:cubicBezTo>
                <a:cubicBezTo>
                  <a:pt x="3537" y="14325"/>
                  <a:pt x="4093" y="14241"/>
                  <a:pt x="4649" y="14190"/>
                </a:cubicBezTo>
                <a:cubicBezTo>
                  <a:pt x="5140" y="14140"/>
                  <a:pt x="5639" y="14112"/>
                  <a:pt x="6138" y="14112"/>
                </a:cubicBezTo>
                <a:cubicBezTo>
                  <a:pt x="8103" y="14112"/>
                  <a:pt x="10073" y="14547"/>
                  <a:pt x="11598" y="15752"/>
                </a:cubicBezTo>
                <a:cubicBezTo>
                  <a:pt x="13135" y="16965"/>
                  <a:pt x="14034" y="18777"/>
                  <a:pt x="15147" y="20389"/>
                </a:cubicBezTo>
                <a:cubicBezTo>
                  <a:pt x="17821" y="24238"/>
                  <a:pt x="21845" y="26949"/>
                  <a:pt x="26431" y="27974"/>
                </a:cubicBezTo>
                <a:cubicBezTo>
                  <a:pt x="28456" y="28424"/>
                  <a:pt x="30755" y="28624"/>
                  <a:pt x="32167" y="30149"/>
                </a:cubicBezTo>
                <a:cubicBezTo>
                  <a:pt x="33342" y="31436"/>
                  <a:pt x="33579" y="33323"/>
                  <a:pt x="34591" y="34735"/>
                </a:cubicBezTo>
                <a:cubicBezTo>
                  <a:pt x="35662" y="36232"/>
                  <a:pt x="37516" y="36978"/>
                  <a:pt x="39375" y="36978"/>
                </a:cubicBezTo>
                <a:cubicBezTo>
                  <a:pt x="40077" y="36978"/>
                  <a:pt x="40779" y="36872"/>
                  <a:pt x="41440" y="36659"/>
                </a:cubicBezTo>
                <a:cubicBezTo>
                  <a:pt x="43864" y="35885"/>
                  <a:pt x="45764" y="33960"/>
                  <a:pt x="47101" y="31811"/>
                </a:cubicBezTo>
                <a:cubicBezTo>
                  <a:pt x="50775" y="25925"/>
                  <a:pt x="50625" y="18027"/>
                  <a:pt x="47238" y="11978"/>
                </a:cubicBezTo>
                <a:cubicBezTo>
                  <a:pt x="43852" y="5917"/>
                  <a:pt x="37516" y="1731"/>
                  <a:pt x="30705" y="406"/>
                </a:cubicBezTo>
                <a:cubicBezTo>
                  <a:pt x="29300" y="132"/>
                  <a:pt x="28013" y="1"/>
                  <a:pt x="2676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ly title 3">
  <p:cSld name="CUSTOM_6">
    <p:spTree>
      <p:nvGrpSpPr>
        <p:cNvPr id="4085" name="Shape 4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6" name="Google Shape;4086;p17"/>
          <p:cNvSpPr/>
          <p:nvPr/>
        </p:nvSpPr>
        <p:spPr>
          <a:xfrm flipH="1" rot="10800000">
            <a:off x="5305295" y="1487680"/>
            <a:ext cx="3838707" cy="3655821"/>
          </a:xfrm>
          <a:custGeom>
            <a:rect b="b" l="l" r="r" t="t"/>
            <a:pathLst>
              <a:path extrusionOk="0" h="36741" w="38579">
                <a:moveTo>
                  <a:pt x="12110" y="0"/>
                </a:moveTo>
                <a:cubicBezTo>
                  <a:pt x="12110" y="0"/>
                  <a:pt x="1" y="35916"/>
                  <a:pt x="38578" y="36740"/>
                </a:cubicBezTo>
                <a:lnTo>
                  <a:pt x="38578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</a:t>
            </a:r>
            <a:endParaRPr/>
          </a:p>
        </p:txBody>
      </p:sp>
      <p:sp>
        <p:nvSpPr>
          <p:cNvPr id="4087" name="Google Shape;4087;p17"/>
          <p:cNvSpPr/>
          <p:nvPr/>
        </p:nvSpPr>
        <p:spPr>
          <a:xfrm flipH="1">
            <a:off x="-9605" y="-236420"/>
            <a:ext cx="3838707" cy="3655821"/>
          </a:xfrm>
          <a:custGeom>
            <a:rect b="b" l="l" r="r" t="t"/>
            <a:pathLst>
              <a:path extrusionOk="0" h="36741" w="38579">
                <a:moveTo>
                  <a:pt x="12110" y="0"/>
                </a:moveTo>
                <a:cubicBezTo>
                  <a:pt x="12110" y="0"/>
                  <a:pt x="1" y="35916"/>
                  <a:pt x="38578" y="36740"/>
                </a:cubicBezTo>
                <a:lnTo>
                  <a:pt x="38578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</a:t>
            </a:r>
            <a:endParaRPr/>
          </a:p>
        </p:txBody>
      </p:sp>
      <p:sp>
        <p:nvSpPr>
          <p:cNvPr id="4088" name="Google Shape;4088;p17"/>
          <p:cNvSpPr txBox="1"/>
          <p:nvPr>
            <p:ph type="title"/>
          </p:nvPr>
        </p:nvSpPr>
        <p:spPr>
          <a:xfrm>
            <a:off x="719700" y="538738"/>
            <a:ext cx="2309100" cy="959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4089" name="Google Shape;4089;p17"/>
          <p:cNvSpPr/>
          <p:nvPr/>
        </p:nvSpPr>
        <p:spPr>
          <a:xfrm flipH="1" rot="10115577">
            <a:off x="4327861" y="-609531"/>
            <a:ext cx="3700568" cy="1183479"/>
          </a:xfrm>
          <a:custGeom>
            <a:rect b="b" l="l" r="r" t="t"/>
            <a:pathLst>
              <a:path extrusionOk="0" h="23874" w="79467">
                <a:moveTo>
                  <a:pt x="71012" y="0"/>
                </a:moveTo>
                <a:cubicBezTo>
                  <a:pt x="64623" y="0"/>
                  <a:pt x="58378" y="3643"/>
                  <a:pt x="51935" y="3643"/>
                </a:cubicBezTo>
                <a:cubicBezTo>
                  <a:pt x="51537" y="3643"/>
                  <a:pt x="51137" y="3629"/>
                  <a:pt x="50737" y="3599"/>
                </a:cubicBezTo>
                <a:cubicBezTo>
                  <a:pt x="46684" y="3292"/>
                  <a:pt x="42787" y="1388"/>
                  <a:pt x="38781" y="1388"/>
                </a:cubicBezTo>
                <a:cubicBezTo>
                  <a:pt x="38377" y="1388"/>
                  <a:pt x="37972" y="1407"/>
                  <a:pt x="37565" y="1449"/>
                </a:cubicBezTo>
                <a:cubicBezTo>
                  <a:pt x="32009" y="2045"/>
                  <a:pt x="27199" y="6810"/>
                  <a:pt x="21815" y="6810"/>
                </a:cubicBezTo>
                <a:cubicBezTo>
                  <a:pt x="21326" y="6810"/>
                  <a:pt x="20832" y="6771"/>
                  <a:pt x="20332" y="6686"/>
                </a:cubicBezTo>
                <a:cubicBezTo>
                  <a:pt x="17908" y="6273"/>
                  <a:pt x="15709" y="4786"/>
                  <a:pt x="13259" y="4711"/>
                </a:cubicBezTo>
                <a:cubicBezTo>
                  <a:pt x="13199" y="4709"/>
                  <a:pt x="13140" y="4709"/>
                  <a:pt x="13080" y="4709"/>
                </a:cubicBezTo>
                <a:cubicBezTo>
                  <a:pt x="8310" y="4709"/>
                  <a:pt x="4785" y="10105"/>
                  <a:pt x="2637" y="13771"/>
                </a:cubicBezTo>
                <a:cubicBezTo>
                  <a:pt x="0" y="18245"/>
                  <a:pt x="3849" y="22769"/>
                  <a:pt x="8311" y="23631"/>
                </a:cubicBezTo>
                <a:cubicBezTo>
                  <a:pt x="9243" y="23807"/>
                  <a:pt x="10188" y="23874"/>
                  <a:pt x="11137" y="23874"/>
                </a:cubicBezTo>
                <a:cubicBezTo>
                  <a:pt x="12616" y="23874"/>
                  <a:pt x="14107" y="23711"/>
                  <a:pt x="15584" y="23544"/>
                </a:cubicBezTo>
                <a:lnTo>
                  <a:pt x="46438" y="20032"/>
                </a:lnTo>
                <a:cubicBezTo>
                  <a:pt x="56823" y="18845"/>
                  <a:pt x="67807" y="17420"/>
                  <a:pt x="75980" y="10910"/>
                </a:cubicBezTo>
                <a:cubicBezTo>
                  <a:pt x="77755" y="9497"/>
                  <a:pt x="79467" y="7585"/>
                  <a:pt x="79342" y="5323"/>
                </a:cubicBezTo>
                <a:cubicBezTo>
                  <a:pt x="79192" y="2412"/>
                  <a:pt x="76068" y="550"/>
                  <a:pt x="73181" y="150"/>
                </a:cubicBezTo>
                <a:cubicBezTo>
                  <a:pt x="72456" y="47"/>
                  <a:pt x="71733" y="0"/>
                  <a:pt x="710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90" name="Google Shape;4090;p17"/>
          <p:cNvSpPr/>
          <p:nvPr/>
        </p:nvSpPr>
        <p:spPr>
          <a:xfrm flipH="1" rot="10115577">
            <a:off x="4480261" y="-457131"/>
            <a:ext cx="3700568" cy="1183479"/>
          </a:xfrm>
          <a:custGeom>
            <a:rect b="b" l="l" r="r" t="t"/>
            <a:pathLst>
              <a:path extrusionOk="0" h="23874" w="79467">
                <a:moveTo>
                  <a:pt x="71012" y="0"/>
                </a:moveTo>
                <a:cubicBezTo>
                  <a:pt x="64623" y="0"/>
                  <a:pt x="58378" y="3643"/>
                  <a:pt x="51935" y="3643"/>
                </a:cubicBezTo>
                <a:cubicBezTo>
                  <a:pt x="51537" y="3643"/>
                  <a:pt x="51137" y="3629"/>
                  <a:pt x="50737" y="3599"/>
                </a:cubicBezTo>
                <a:cubicBezTo>
                  <a:pt x="46684" y="3292"/>
                  <a:pt x="42787" y="1388"/>
                  <a:pt x="38781" y="1388"/>
                </a:cubicBezTo>
                <a:cubicBezTo>
                  <a:pt x="38377" y="1388"/>
                  <a:pt x="37972" y="1407"/>
                  <a:pt x="37565" y="1449"/>
                </a:cubicBezTo>
                <a:cubicBezTo>
                  <a:pt x="32009" y="2045"/>
                  <a:pt x="27199" y="6810"/>
                  <a:pt x="21815" y="6810"/>
                </a:cubicBezTo>
                <a:cubicBezTo>
                  <a:pt x="21326" y="6810"/>
                  <a:pt x="20832" y="6771"/>
                  <a:pt x="20332" y="6686"/>
                </a:cubicBezTo>
                <a:cubicBezTo>
                  <a:pt x="17908" y="6273"/>
                  <a:pt x="15709" y="4786"/>
                  <a:pt x="13259" y="4711"/>
                </a:cubicBezTo>
                <a:cubicBezTo>
                  <a:pt x="13199" y="4709"/>
                  <a:pt x="13140" y="4709"/>
                  <a:pt x="13080" y="4709"/>
                </a:cubicBezTo>
                <a:cubicBezTo>
                  <a:pt x="8310" y="4709"/>
                  <a:pt x="4785" y="10105"/>
                  <a:pt x="2637" y="13771"/>
                </a:cubicBezTo>
                <a:cubicBezTo>
                  <a:pt x="0" y="18245"/>
                  <a:pt x="3849" y="22769"/>
                  <a:pt x="8311" y="23631"/>
                </a:cubicBezTo>
                <a:cubicBezTo>
                  <a:pt x="9243" y="23807"/>
                  <a:pt x="10188" y="23874"/>
                  <a:pt x="11137" y="23874"/>
                </a:cubicBezTo>
                <a:cubicBezTo>
                  <a:pt x="12616" y="23874"/>
                  <a:pt x="14107" y="23711"/>
                  <a:pt x="15584" y="23544"/>
                </a:cubicBezTo>
                <a:lnTo>
                  <a:pt x="46438" y="20032"/>
                </a:lnTo>
                <a:cubicBezTo>
                  <a:pt x="56823" y="18845"/>
                  <a:pt x="67807" y="17420"/>
                  <a:pt x="75980" y="10910"/>
                </a:cubicBezTo>
                <a:cubicBezTo>
                  <a:pt x="77755" y="9497"/>
                  <a:pt x="79467" y="7585"/>
                  <a:pt x="79342" y="5323"/>
                </a:cubicBezTo>
                <a:cubicBezTo>
                  <a:pt x="79192" y="2412"/>
                  <a:pt x="76068" y="550"/>
                  <a:pt x="73181" y="150"/>
                </a:cubicBezTo>
                <a:cubicBezTo>
                  <a:pt x="72456" y="47"/>
                  <a:pt x="71733" y="0"/>
                  <a:pt x="71012" y="0"/>
                </a:cubicBezTo>
                <a:close/>
              </a:path>
            </a:pathLst>
          </a:custGeom>
          <a:noFill/>
          <a:ln cap="flat" cmpd="sng" w="952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ly title 4">
  <p:cSld name="CUSTOM_6_1">
    <p:spTree>
      <p:nvGrpSpPr>
        <p:cNvPr id="4091" name="Shape 40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2" name="Google Shape;4092;p18"/>
          <p:cNvSpPr/>
          <p:nvPr/>
        </p:nvSpPr>
        <p:spPr>
          <a:xfrm>
            <a:off x="1747815" y="3276625"/>
            <a:ext cx="5648366" cy="1866882"/>
          </a:xfrm>
          <a:custGeom>
            <a:rect b="b" l="l" r="r" t="t"/>
            <a:pathLst>
              <a:path extrusionOk="0" h="25586" w="51287">
                <a:moveTo>
                  <a:pt x="37136" y="0"/>
                </a:moveTo>
                <a:cubicBezTo>
                  <a:pt x="34937" y="0"/>
                  <a:pt x="33037" y="1694"/>
                  <a:pt x="30992" y="2604"/>
                </a:cubicBezTo>
                <a:cubicBezTo>
                  <a:pt x="28981" y="3497"/>
                  <a:pt x="26763" y="3653"/>
                  <a:pt x="24511" y="3653"/>
                </a:cubicBezTo>
                <a:cubicBezTo>
                  <a:pt x="23307" y="3653"/>
                  <a:pt x="22093" y="3608"/>
                  <a:pt x="20897" y="3608"/>
                </a:cubicBezTo>
                <a:cubicBezTo>
                  <a:pt x="18253" y="3608"/>
                  <a:pt x="15692" y="3825"/>
                  <a:pt x="13497" y="5216"/>
                </a:cubicBezTo>
                <a:cubicBezTo>
                  <a:pt x="11797" y="6291"/>
                  <a:pt x="10560" y="7940"/>
                  <a:pt x="9373" y="9552"/>
                </a:cubicBezTo>
                <a:cubicBezTo>
                  <a:pt x="5724" y="14489"/>
                  <a:pt x="1987" y="19712"/>
                  <a:pt x="0" y="25411"/>
                </a:cubicBezTo>
                <a:lnTo>
                  <a:pt x="51287" y="25586"/>
                </a:lnTo>
                <a:cubicBezTo>
                  <a:pt x="48675" y="19100"/>
                  <a:pt x="45738" y="12677"/>
                  <a:pt x="43201" y="6241"/>
                </a:cubicBezTo>
                <a:cubicBezTo>
                  <a:pt x="42102" y="3479"/>
                  <a:pt x="40464" y="280"/>
                  <a:pt x="37515" y="17"/>
                </a:cubicBezTo>
                <a:cubicBezTo>
                  <a:pt x="37388" y="6"/>
                  <a:pt x="37262" y="0"/>
                  <a:pt x="371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93" name="Google Shape;4093;p18"/>
          <p:cNvSpPr txBox="1"/>
          <p:nvPr>
            <p:ph type="title"/>
          </p:nvPr>
        </p:nvSpPr>
        <p:spPr>
          <a:xfrm>
            <a:off x="719700" y="539481"/>
            <a:ext cx="1623600" cy="897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4094" name="Google Shape;4094;p18"/>
          <p:cNvSpPr/>
          <p:nvPr/>
        </p:nvSpPr>
        <p:spPr>
          <a:xfrm flipH="1" rot="4508933">
            <a:off x="-2951375" y="1253125"/>
            <a:ext cx="6674489" cy="2351128"/>
          </a:xfrm>
          <a:custGeom>
            <a:rect b="b" l="l" r="r" t="t"/>
            <a:pathLst>
              <a:path extrusionOk="0" h="23874" w="79467">
                <a:moveTo>
                  <a:pt x="71012" y="0"/>
                </a:moveTo>
                <a:cubicBezTo>
                  <a:pt x="64623" y="0"/>
                  <a:pt x="58378" y="3643"/>
                  <a:pt x="51935" y="3643"/>
                </a:cubicBezTo>
                <a:cubicBezTo>
                  <a:pt x="51537" y="3643"/>
                  <a:pt x="51137" y="3629"/>
                  <a:pt x="50737" y="3599"/>
                </a:cubicBezTo>
                <a:cubicBezTo>
                  <a:pt x="46684" y="3292"/>
                  <a:pt x="42787" y="1388"/>
                  <a:pt x="38781" y="1388"/>
                </a:cubicBezTo>
                <a:cubicBezTo>
                  <a:pt x="38377" y="1388"/>
                  <a:pt x="37972" y="1407"/>
                  <a:pt x="37565" y="1449"/>
                </a:cubicBezTo>
                <a:cubicBezTo>
                  <a:pt x="32009" y="2045"/>
                  <a:pt x="27199" y="6810"/>
                  <a:pt x="21815" y="6810"/>
                </a:cubicBezTo>
                <a:cubicBezTo>
                  <a:pt x="21326" y="6810"/>
                  <a:pt x="20832" y="6771"/>
                  <a:pt x="20332" y="6686"/>
                </a:cubicBezTo>
                <a:cubicBezTo>
                  <a:pt x="17908" y="6273"/>
                  <a:pt x="15709" y="4786"/>
                  <a:pt x="13259" y="4711"/>
                </a:cubicBezTo>
                <a:cubicBezTo>
                  <a:pt x="13199" y="4709"/>
                  <a:pt x="13140" y="4709"/>
                  <a:pt x="13080" y="4709"/>
                </a:cubicBezTo>
                <a:cubicBezTo>
                  <a:pt x="8310" y="4709"/>
                  <a:pt x="4785" y="10105"/>
                  <a:pt x="2637" y="13771"/>
                </a:cubicBezTo>
                <a:cubicBezTo>
                  <a:pt x="0" y="18245"/>
                  <a:pt x="3849" y="22769"/>
                  <a:pt x="8311" y="23631"/>
                </a:cubicBezTo>
                <a:cubicBezTo>
                  <a:pt x="9243" y="23807"/>
                  <a:pt x="10188" y="23874"/>
                  <a:pt x="11137" y="23874"/>
                </a:cubicBezTo>
                <a:cubicBezTo>
                  <a:pt x="12616" y="23874"/>
                  <a:pt x="14107" y="23711"/>
                  <a:pt x="15584" y="23544"/>
                </a:cubicBezTo>
                <a:lnTo>
                  <a:pt x="46438" y="20032"/>
                </a:lnTo>
                <a:cubicBezTo>
                  <a:pt x="56823" y="18845"/>
                  <a:pt x="67807" y="17420"/>
                  <a:pt x="75980" y="10910"/>
                </a:cubicBezTo>
                <a:cubicBezTo>
                  <a:pt x="77755" y="9497"/>
                  <a:pt x="79467" y="7585"/>
                  <a:pt x="79342" y="5323"/>
                </a:cubicBezTo>
                <a:cubicBezTo>
                  <a:pt x="79192" y="2412"/>
                  <a:pt x="76068" y="550"/>
                  <a:pt x="73181" y="150"/>
                </a:cubicBezTo>
                <a:cubicBezTo>
                  <a:pt x="72456" y="47"/>
                  <a:pt x="71733" y="0"/>
                  <a:pt x="7101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095" name="Google Shape;4095;p18"/>
          <p:cNvGrpSpPr/>
          <p:nvPr/>
        </p:nvGrpSpPr>
        <p:grpSpPr>
          <a:xfrm flipH="1" rot="-8379548">
            <a:off x="-887228" y="3419094"/>
            <a:ext cx="3989069" cy="3581289"/>
            <a:chOff x="5644200" y="1144350"/>
            <a:chExt cx="1590550" cy="1368100"/>
          </a:xfrm>
        </p:grpSpPr>
        <p:sp>
          <p:nvSpPr>
            <p:cNvPr id="4096" name="Google Shape;4096;p18"/>
            <p:cNvSpPr/>
            <p:nvPr/>
          </p:nvSpPr>
          <p:spPr>
            <a:xfrm>
              <a:off x="5644200" y="1144350"/>
              <a:ext cx="1581175" cy="1368100"/>
            </a:xfrm>
            <a:custGeom>
              <a:rect b="b" l="l" r="r" t="t"/>
              <a:pathLst>
                <a:path extrusionOk="0" h="54724" w="63247">
                  <a:moveTo>
                    <a:pt x="1937" y="8086"/>
                  </a:moveTo>
                  <a:cubicBezTo>
                    <a:pt x="2000" y="8323"/>
                    <a:pt x="2050" y="8561"/>
                    <a:pt x="2087" y="8810"/>
                  </a:cubicBezTo>
                  <a:cubicBezTo>
                    <a:pt x="2012" y="8573"/>
                    <a:pt x="1950" y="8336"/>
                    <a:pt x="1937" y="8086"/>
                  </a:cubicBezTo>
                  <a:close/>
                  <a:moveTo>
                    <a:pt x="3637" y="8598"/>
                  </a:moveTo>
                  <a:lnTo>
                    <a:pt x="3637" y="8598"/>
                  </a:lnTo>
                  <a:cubicBezTo>
                    <a:pt x="3712" y="8823"/>
                    <a:pt x="3874" y="9260"/>
                    <a:pt x="3862" y="9435"/>
                  </a:cubicBezTo>
                  <a:cubicBezTo>
                    <a:pt x="3699" y="9198"/>
                    <a:pt x="3699" y="8998"/>
                    <a:pt x="3637" y="8598"/>
                  </a:cubicBezTo>
                  <a:close/>
                  <a:moveTo>
                    <a:pt x="6157" y="26367"/>
                  </a:moveTo>
                  <a:cubicBezTo>
                    <a:pt x="6158" y="26375"/>
                    <a:pt x="6159" y="26384"/>
                    <a:pt x="6161" y="26393"/>
                  </a:cubicBezTo>
                  <a:cubicBezTo>
                    <a:pt x="6160" y="26385"/>
                    <a:pt x="6158" y="26376"/>
                    <a:pt x="6157" y="26367"/>
                  </a:cubicBezTo>
                  <a:close/>
                  <a:moveTo>
                    <a:pt x="6286" y="26806"/>
                  </a:moveTo>
                  <a:cubicBezTo>
                    <a:pt x="6286" y="26806"/>
                    <a:pt x="6286" y="26806"/>
                    <a:pt x="6287" y="26807"/>
                  </a:cubicBezTo>
                  <a:lnTo>
                    <a:pt x="6287" y="26807"/>
                  </a:lnTo>
                  <a:cubicBezTo>
                    <a:pt x="6286" y="26806"/>
                    <a:pt x="6286" y="26806"/>
                    <a:pt x="6286" y="26806"/>
                  </a:cubicBezTo>
                  <a:close/>
                  <a:moveTo>
                    <a:pt x="10390" y="32015"/>
                  </a:moveTo>
                  <a:cubicBezTo>
                    <a:pt x="10409" y="32045"/>
                    <a:pt x="10428" y="32074"/>
                    <a:pt x="10448" y="32104"/>
                  </a:cubicBezTo>
                  <a:cubicBezTo>
                    <a:pt x="10427" y="32073"/>
                    <a:pt x="10408" y="32043"/>
                    <a:pt x="10390" y="32015"/>
                  </a:cubicBezTo>
                  <a:close/>
                  <a:moveTo>
                    <a:pt x="8885" y="33329"/>
                  </a:moveTo>
                  <a:cubicBezTo>
                    <a:pt x="8892" y="33341"/>
                    <a:pt x="8900" y="33354"/>
                    <a:pt x="8908" y="33368"/>
                  </a:cubicBezTo>
                  <a:lnTo>
                    <a:pt x="8908" y="33368"/>
                  </a:lnTo>
                  <a:cubicBezTo>
                    <a:pt x="8900" y="33355"/>
                    <a:pt x="8893" y="33342"/>
                    <a:pt x="8885" y="33329"/>
                  </a:cubicBezTo>
                  <a:close/>
                  <a:moveTo>
                    <a:pt x="24662" y="41377"/>
                  </a:moveTo>
                  <a:cubicBezTo>
                    <a:pt x="24660" y="41377"/>
                    <a:pt x="24658" y="41377"/>
                    <a:pt x="24656" y="41377"/>
                  </a:cubicBezTo>
                  <a:cubicBezTo>
                    <a:pt x="24658" y="41377"/>
                    <a:pt x="24660" y="41377"/>
                    <a:pt x="24662" y="41377"/>
                  </a:cubicBezTo>
                  <a:close/>
                  <a:moveTo>
                    <a:pt x="1500" y="0"/>
                  </a:moveTo>
                  <a:lnTo>
                    <a:pt x="1500" y="0"/>
                  </a:lnTo>
                  <a:cubicBezTo>
                    <a:pt x="1087" y="25"/>
                    <a:pt x="1062" y="50"/>
                    <a:pt x="987" y="75"/>
                  </a:cubicBezTo>
                  <a:cubicBezTo>
                    <a:pt x="925" y="100"/>
                    <a:pt x="850" y="113"/>
                    <a:pt x="788" y="113"/>
                  </a:cubicBezTo>
                  <a:cubicBezTo>
                    <a:pt x="650" y="125"/>
                    <a:pt x="450" y="138"/>
                    <a:pt x="113" y="150"/>
                  </a:cubicBezTo>
                  <a:cubicBezTo>
                    <a:pt x="75" y="163"/>
                    <a:pt x="38" y="163"/>
                    <a:pt x="0" y="163"/>
                  </a:cubicBezTo>
                  <a:cubicBezTo>
                    <a:pt x="50" y="350"/>
                    <a:pt x="88" y="550"/>
                    <a:pt x="125" y="738"/>
                  </a:cubicBezTo>
                  <a:cubicBezTo>
                    <a:pt x="163" y="963"/>
                    <a:pt x="225" y="1325"/>
                    <a:pt x="250" y="1525"/>
                  </a:cubicBezTo>
                  <a:cubicBezTo>
                    <a:pt x="325" y="2025"/>
                    <a:pt x="438" y="2512"/>
                    <a:pt x="600" y="2987"/>
                  </a:cubicBezTo>
                  <a:cubicBezTo>
                    <a:pt x="607" y="3055"/>
                    <a:pt x="603" y="3079"/>
                    <a:pt x="592" y="3079"/>
                  </a:cubicBezTo>
                  <a:cubicBezTo>
                    <a:pt x="569" y="3079"/>
                    <a:pt x="515" y="2960"/>
                    <a:pt x="487" y="2960"/>
                  </a:cubicBezTo>
                  <a:cubicBezTo>
                    <a:pt x="482" y="2960"/>
                    <a:pt x="478" y="2964"/>
                    <a:pt x="475" y="2975"/>
                  </a:cubicBezTo>
                  <a:cubicBezTo>
                    <a:pt x="888" y="4299"/>
                    <a:pt x="813" y="4112"/>
                    <a:pt x="1200" y="5186"/>
                  </a:cubicBezTo>
                  <a:lnTo>
                    <a:pt x="1362" y="6149"/>
                  </a:lnTo>
                  <a:cubicBezTo>
                    <a:pt x="1340" y="5963"/>
                    <a:pt x="1344" y="5885"/>
                    <a:pt x="1368" y="5885"/>
                  </a:cubicBezTo>
                  <a:cubicBezTo>
                    <a:pt x="1435" y="5885"/>
                    <a:pt x="1656" y="6507"/>
                    <a:pt x="1850" y="7061"/>
                  </a:cubicBezTo>
                  <a:lnTo>
                    <a:pt x="1837" y="6948"/>
                  </a:lnTo>
                  <a:lnTo>
                    <a:pt x="1900" y="7223"/>
                  </a:lnTo>
                  <a:lnTo>
                    <a:pt x="1850" y="7061"/>
                  </a:lnTo>
                  <a:lnTo>
                    <a:pt x="1862" y="7211"/>
                  </a:lnTo>
                  <a:lnTo>
                    <a:pt x="1937" y="7386"/>
                  </a:lnTo>
                  <a:lnTo>
                    <a:pt x="2087" y="7998"/>
                  </a:lnTo>
                  <a:cubicBezTo>
                    <a:pt x="2050" y="7998"/>
                    <a:pt x="1975" y="7861"/>
                    <a:pt x="1900" y="7673"/>
                  </a:cubicBezTo>
                  <a:lnTo>
                    <a:pt x="1862" y="7211"/>
                  </a:lnTo>
                  <a:cubicBezTo>
                    <a:pt x="1741" y="6946"/>
                    <a:pt x="1610" y="6711"/>
                    <a:pt x="1546" y="6711"/>
                  </a:cubicBezTo>
                  <a:cubicBezTo>
                    <a:pt x="1538" y="6711"/>
                    <a:pt x="1531" y="6715"/>
                    <a:pt x="1525" y="6724"/>
                  </a:cubicBezTo>
                  <a:cubicBezTo>
                    <a:pt x="1562" y="6798"/>
                    <a:pt x="1612" y="6948"/>
                    <a:pt x="1650" y="7123"/>
                  </a:cubicBezTo>
                  <a:cubicBezTo>
                    <a:pt x="1621" y="7066"/>
                    <a:pt x="1600" y="7023"/>
                    <a:pt x="1591" y="7023"/>
                  </a:cubicBezTo>
                  <a:cubicBezTo>
                    <a:pt x="1589" y="7023"/>
                    <a:pt x="1587" y="7027"/>
                    <a:pt x="1587" y="7036"/>
                  </a:cubicBezTo>
                  <a:cubicBezTo>
                    <a:pt x="1625" y="7173"/>
                    <a:pt x="1662" y="7286"/>
                    <a:pt x="1712" y="7411"/>
                  </a:cubicBezTo>
                  <a:lnTo>
                    <a:pt x="1662" y="7723"/>
                  </a:lnTo>
                  <a:lnTo>
                    <a:pt x="1725" y="7773"/>
                  </a:lnTo>
                  <a:lnTo>
                    <a:pt x="2037" y="9410"/>
                  </a:lnTo>
                  <a:cubicBezTo>
                    <a:pt x="2437" y="10548"/>
                    <a:pt x="2862" y="11510"/>
                    <a:pt x="3349" y="13347"/>
                  </a:cubicBezTo>
                  <a:cubicBezTo>
                    <a:pt x="3274" y="13182"/>
                    <a:pt x="3231" y="13131"/>
                    <a:pt x="3200" y="13131"/>
                  </a:cubicBezTo>
                  <a:cubicBezTo>
                    <a:pt x="3149" y="13131"/>
                    <a:pt x="3132" y="13272"/>
                    <a:pt x="3062" y="13272"/>
                  </a:cubicBezTo>
                  <a:cubicBezTo>
                    <a:pt x="3062" y="12747"/>
                    <a:pt x="2675" y="11860"/>
                    <a:pt x="2475" y="10897"/>
                  </a:cubicBezTo>
                  <a:lnTo>
                    <a:pt x="2475" y="10897"/>
                  </a:lnTo>
                  <a:cubicBezTo>
                    <a:pt x="2533" y="11191"/>
                    <a:pt x="2532" y="11282"/>
                    <a:pt x="2513" y="11282"/>
                  </a:cubicBezTo>
                  <a:cubicBezTo>
                    <a:pt x="2500" y="11282"/>
                    <a:pt x="2478" y="11237"/>
                    <a:pt x="2462" y="11185"/>
                  </a:cubicBezTo>
                  <a:lnTo>
                    <a:pt x="2462" y="11185"/>
                  </a:lnTo>
                  <a:lnTo>
                    <a:pt x="2962" y="12859"/>
                  </a:lnTo>
                  <a:cubicBezTo>
                    <a:pt x="2960" y="12859"/>
                    <a:pt x="2959" y="12859"/>
                    <a:pt x="2957" y="12859"/>
                  </a:cubicBezTo>
                  <a:cubicBezTo>
                    <a:pt x="2866" y="12859"/>
                    <a:pt x="2988" y="13242"/>
                    <a:pt x="3049" y="13697"/>
                  </a:cubicBezTo>
                  <a:cubicBezTo>
                    <a:pt x="3060" y="13657"/>
                    <a:pt x="3073" y="13638"/>
                    <a:pt x="3087" y="13638"/>
                  </a:cubicBezTo>
                  <a:cubicBezTo>
                    <a:pt x="3215" y="13638"/>
                    <a:pt x="3495" y="15015"/>
                    <a:pt x="3674" y="15609"/>
                  </a:cubicBezTo>
                  <a:cubicBezTo>
                    <a:pt x="3669" y="15617"/>
                    <a:pt x="3664" y="15621"/>
                    <a:pt x="3657" y="15621"/>
                  </a:cubicBezTo>
                  <a:cubicBezTo>
                    <a:pt x="3610" y="15621"/>
                    <a:pt x="3513" y="15412"/>
                    <a:pt x="3349" y="14671"/>
                  </a:cubicBezTo>
                  <a:lnTo>
                    <a:pt x="3349" y="14671"/>
                  </a:lnTo>
                  <a:cubicBezTo>
                    <a:pt x="3436" y="15636"/>
                    <a:pt x="3828" y="15830"/>
                    <a:pt x="3933" y="16741"/>
                  </a:cubicBezTo>
                  <a:lnTo>
                    <a:pt x="3933" y="16741"/>
                  </a:lnTo>
                  <a:cubicBezTo>
                    <a:pt x="3917" y="16615"/>
                    <a:pt x="3871" y="16499"/>
                    <a:pt x="3824" y="16383"/>
                  </a:cubicBezTo>
                  <a:lnTo>
                    <a:pt x="3824" y="16383"/>
                  </a:lnTo>
                  <a:cubicBezTo>
                    <a:pt x="3859" y="16483"/>
                    <a:pt x="3898" y="16617"/>
                    <a:pt x="3936" y="16763"/>
                  </a:cubicBezTo>
                  <a:lnTo>
                    <a:pt x="3936" y="16763"/>
                  </a:lnTo>
                  <a:cubicBezTo>
                    <a:pt x="3936" y="16766"/>
                    <a:pt x="3936" y="16768"/>
                    <a:pt x="3937" y="16771"/>
                  </a:cubicBezTo>
                  <a:cubicBezTo>
                    <a:pt x="3937" y="16769"/>
                    <a:pt x="3936" y="16766"/>
                    <a:pt x="3936" y="16764"/>
                  </a:cubicBezTo>
                  <a:lnTo>
                    <a:pt x="3936" y="16764"/>
                  </a:lnTo>
                  <a:cubicBezTo>
                    <a:pt x="4056" y="17226"/>
                    <a:pt x="4168" y="17808"/>
                    <a:pt x="4135" y="17808"/>
                  </a:cubicBezTo>
                  <a:cubicBezTo>
                    <a:pt x="4130" y="17808"/>
                    <a:pt x="4123" y="17796"/>
                    <a:pt x="4112" y="17771"/>
                  </a:cubicBezTo>
                  <a:lnTo>
                    <a:pt x="4062" y="17571"/>
                  </a:lnTo>
                  <a:lnTo>
                    <a:pt x="4062" y="17571"/>
                  </a:lnTo>
                  <a:cubicBezTo>
                    <a:pt x="4374" y="18945"/>
                    <a:pt x="5036" y="21745"/>
                    <a:pt x="5224" y="21907"/>
                  </a:cubicBezTo>
                  <a:cubicBezTo>
                    <a:pt x="5223" y="21909"/>
                    <a:pt x="5221" y="21910"/>
                    <a:pt x="5219" y="21910"/>
                  </a:cubicBezTo>
                  <a:cubicBezTo>
                    <a:pt x="5184" y="21910"/>
                    <a:pt x="5008" y="21764"/>
                    <a:pt x="4961" y="21695"/>
                  </a:cubicBezTo>
                  <a:lnTo>
                    <a:pt x="4961" y="21695"/>
                  </a:lnTo>
                  <a:cubicBezTo>
                    <a:pt x="5199" y="22232"/>
                    <a:pt x="5449" y="22757"/>
                    <a:pt x="5699" y="23294"/>
                  </a:cubicBezTo>
                  <a:cubicBezTo>
                    <a:pt x="5761" y="23544"/>
                    <a:pt x="5824" y="23807"/>
                    <a:pt x="5886" y="24069"/>
                  </a:cubicBezTo>
                  <a:cubicBezTo>
                    <a:pt x="5844" y="24128"/>
                    <a:pt x="5796" y="24197"/>
                    <a:pt x="5738" y="24197"/>
                  </a:cubicBezTo>
                  <a:cubicBezTo>
                    <a:pt x="5659" y="24197"/>
                    <a:pt x="5560" y="24071"/>
                    <a:pt x="5424" y="23619"/>
                  </a:cubicBezTo>
                  <a:lnTo>
                    <a:pt x="5424" y="23619"/>
                  </a:lnTo>
                  <a:cubicBezTo>
                    <a:pt x="5511" y="24106"/>
                    <a:pt x="5636" y="24581"/>
                    <a:pt x="5786" y="25044"/>
                  </a:cubicBezTo>
                  <a:cubicBezTo>
                    <a:pt x="5759" y="24870"/>
                    <a:pt x="5791" y="24630"/>
                    <a:pt x="5845" y="24630"/>
                  </a:cubicBezTo>
                  <a:cubicBezTo>
                    <a:pt x="5865" y="24630"/>
                    <a:pt x="5888" y="24663"/>
                    <a:pt x="5911" y="24744"/>
                  </a:cubicBezTo>
                  <a:cubicBezTo>
                    <a:pt x="5998" y="25599"/>
                    <a:pt x="5986" y="25336"/>
                    <a:pt x="6157" y="26367"/>
                  </a:cubicBezTo>
                  <a:lnTo>
                    <a:pt x="6157" y="26367"/>
                  </a:lnTo>
                  <a:cubicBezTo>
                    <a:pt x="6146" y="26288"/>
                    <a:pt x="6158" y="26253"/>
                    <a:pt x="6185" y="26253"/>
                  </a:cubicBezTo>
                  <a:cubicBezTo>
                    <a:pt x="6259" y="26253"/>
                    <a:pt x="6442" y="26516"/>
                    <a:pt x="6549" y="26881"/>
                  </a:cubicBezTo>
                  <a:cubicBezTo>
                    <a:pt x="6540" y="26870"/>
                    <a:pt x="6530" y="26866"/>
                    <a:pt x="6518" y="26866"/>
                  </a:cubicBezTo>
                  <a:cubicBezTo>
                    <a:pt x="6485" y="26866"/>
                    <a:pt x="6440" y="26895"/>
                    <a:pt x="6394" y="26895"/>
                  </a:cubicBezTo>
                  <a:cubicBezTo>
                    <a:pt x="6357" y="26895"/>
                    <a:pt x="6319" y="26876"/>
                    <a:pt x="6287" y="26807"/>
                  </a:cubicBezTo>
                  <a:lnTo>
                    <a:pt x="6287" y="26807"/>
                  </a:lnTo>
                  <a:cubicBezTo>
                    <a:pt x="6474" y="27206"/>
                    <a:pt x="6674" y="27593"/>
                    <a:pt x="6861" y="27980"/>
                  </a:cubicBezTo>
                  <a:cubicBezTo>
                    <a:pt x="6834" y="27929"/>
                    <a:pt x="6811" y="27907"/>
                    <a:pt x="6793" y="27907"/>
                  </a:cubicBezTo>
                  <a:cubicBezTo>
                    <a:pt x="6735" y="27907"/>
                    <a:pt x="6723" y="28125"/>
                    <a:pt x="6761" y="28343"/>
                  </a:cubicBezTo>
                  <a:cubicBezTo>
                    <a:pt x="6760" y="28334"/>
                    <a:pt x="6761" y="28330"/>
                    <a:pt x="6763" y="28330"/>
                  </a:cubicBezTo>
                  <a:cubicBezTo>
                    <a:pt x="6793" y="28330"/>
                    <a:pt x="7158" y="29461"/>
                    <a:pt x="7311" y="29780"/>
                  </a:cubicBezTo>
                  <a:lnTo>
                    <a:pt x="7136" y="29218"/>
                  </a:lnTo>
                  <a:lnTo>
                    <a:pt x="7136" y="29218"/>
                  </a:lnTo>
                  <a:cubicBezTo>
                    <a:pt x="7298" y="29705"/>
                    <a:pt x="7536" y="30167"/>
                    <a:pt x="7823" y="30592"/>
                  </a:cubicBezTo>
                  <a:cubicBezTo>
                    <a:pt x="8123" y="31005"/>
                    <a:pt x="8386" y="31442"/>
                    <a:pt x="8598" y="31892"/>
                  </a:cubicBezTo>
                  <a:cubicBezTo>
                    <a:pt x="8551" y="31835"/>
                    <a:pt x="8468" y="31776"/>
                    <a:pt x="8411" y="31776"/>
                  </a:cubicBezTo>
                  <a:cubicBezTo>
                    <a:pt x="8330" y="31776"/>
                    <a:pt x="8300" y="31894"/>
                    <a:pt x="8498" y="32304"/>
                  </a:cubicBezTo>
                  <a:lnTo>
                    <a:pt x="8810" y="32617"/>
                  </a:lnTo>
                  <a:cubicBezTo>
                    <a:pt x="8935" y="32754"/>
                    <a:pt x="9110" y="32917"/>
                    <a:pt x="9285" y="33117"/>
                  </a:cubicBezTo>
                  <a:lnTo>
                    <a:pt x="9360" y="33179"/>
                  </a:lnTo>
                  <a:cubicBezTo>
                    <a:pt x="9648" y="33666"/>
                    <a:pt x="9973" y="34141"/>
                    <a:pt x="10310" y="34591"/>
                  </a:cubicBezTo>
                  <a:cubicBezTo>
                    <a:pt x="10235" y="34529"/>
                    <a:pt x="10173" y="34466"/>
                    <a:pt x="10098" y="34391"/>
                  </a:cubicBezTo>
                  <a:cubicBezTo>
                    <a:pt x="9648" y="33954"/>
                    <a:pt x="9235" y="33491"/>
                    <a:pt x="8860" y="32992"/>
                  </a:cubicBezTo>
                  <a:lnTo>
                    <a:pt x="8860" y="32992"/>
                  </a:lnTo>
                  <a:cubicBezTo>
                    <a:pt x="9110" y="33516"/>
                    <a:pt x="8873" y="33167"/>
                    <a:pt x="9335" y="33904"/>
                  </a:cubicBezTo>
                  <a:cubicBezTo>
                    <a:pt x="9358" y="33955"/>
                    <a:pt x="9362" y="33977"/>
                    <a:pt x="9352" y="33977"/>
                  </a:cubicBezTo>
                  <a:cubicBezTo>
                    <a:pt x="9313" y="33977"/>
                    <a:pt x="9029" y="33572"/>
                    <a:pt x="8908" y="33368"/>
                  </a:cubicBezTo>
                  <a:lnTo>
                    <a:pt x="8908" y="33368"/>
                  </a:lnTo>
                  <a:cubicBezTo>
                    <a:pt x="9239" y="33942"/>
                    <a:pt x="9594" y="34503"/>
                    <a:pt x="9998" y="35041"/>
                  </a:cubicBezTo>
                  <a:cubicBezTo>
                    <a:pt x="9999" y="35035"/>
                    <a:pt x="10002" y="35033"/>
                    <a:pt x="10007" y="35033"/>
                  </a:cubicBezTo>
                  <a:cubicBezTo>
                    <a:pt x="10056" y="35033"/>
                    <a:pt x="10286" y="35303"/>
                    <a:pt x="10547" y="35553"/>
                  </a:cubicBezTo>
                  <a:cubicBezTo>
                    <a:pt x="10796" y="35802"/>
                    <a:pt x="11044" y="36050"/>
                    <a:pt x="11099" y="36050"/>
                  </a:cubicBezTo>
                  <a:cubicBezTo>
                    <a:pt x="11105" y="36050"/>
                    <a:pt x="11109" y="36047"/>
                    <a:pt x="11110" y="36041"/>
                  </a:cubicBezTo>
                  <a:cubicBezTo>
                    <a:pt x="10835" y="35791"/>
                    <a:pt x="10597" y="35516"/>
                    <a:pt x="10335" y="35254"/>
                  </a:cubicBezTo>
                  <a:cubicBezTo>
                    <a:pt x="10085" y="34979"/>
                    <a:pt x="9860" y="34691"/>
                    <a:pt x="9635" y="34391"/>
                  </a:cubicBezTo>
                  <a:cubicBezTo>
                    <a:pt x="9638" y="34383"/>
                    <a:pt x="9645" y="34379"/>
                    <a:pt x="9654" y="34379"/>
                  </a:cubicBezTo>
                  <a:cubicBezTo>
                    <a:pt x="9800" y="34379"/>
                    <a:pt x="10670" y="35328"/>
                    <a:pt x="11585" y="36266"/>
                  </a:cubicBezTo>
                  <a:cubicBezTo>
                    <a:pt x="11655" y="36356"/>
                    <a:pt x="11648" y="36386"/>
                    <a:pt x="11606" y="36386"/>
                  </a:cubicBezTo>
                  <a:cubicBezTo>
                    <a:pt x="11521" y="36386"/>
                    <a:pt x="11289" y="36263"/>
                    <a:pt x="11252" y="36263"/>
                  </a:cubicBezTo>
                  <a:cubicBezTo>
                    <a:pt x="11249" y="36263"/>
                    <a:pt x="11247" y="36264"/>
                    <a:pt x="11247" y="36266"/>
                  </a:cubicBezTo>
                  <a:cubicBezTo>
                    <a:pt x="11322" y="36328"/>
                    <a:pt x="11572" y="36553"/>
                    <a:pt x="11822" y="36778"/>
                  </a:cubicBezTo>
                  <a:cubicBezTo>
                    <a:pt x="12072" y="37003"/>
                    <a:pt x="12335" y="37203"/>
                    <a:pt x="12372" y="37265"/>
                  </a:cubicBezTo>
                  <a:cubicBezTo>
                    <a:pt x="12197" y="37153"/>
                    <a:pt x="12035" y="37028"/>
                    <a:pt x="11872" y="36916"/>
                  </a:cubicBezTo>
                  <a:lnTo>
                    <a:pt x="11872" y="36916"/>
                  </a:lnTo>
                  <a:cubicBezTo>
                    <a:pt x="11997" y="37041"/>
                    <a:pt x="12147" y="37166"/>
                    <a:pt x="12285" y="37278"/>
                  </a:cubicBezTo>
                  <a:cubicBezTo>
                    <a:pt x="12422" y="37378"/>
                    <a:pt x="12572" y="37478"/>
                    <a:pt x="12722" y="37578"/>
                  </a:cubicBezTo>
                  <a:cubicBezTo>
                    <a:pt x="12859" y="37665"/>
                    <a:pt x="13009" y="37765"/>
                    <a:pt x="13172" y="37890"/>
                  </a:cubicBezTo>
                  <a:cubicBezTo>
                    <a:pt x="13347" y="38003"/>
                    <a:pt x="13522" y="38140"/>
                    <a:pt x="13684" y="38278"/>
                  </a:cubicBezTo>
                  <a:cubicBezTo>
                    <a:pt x="13949" y="38458"/>
                    <a:pt x="14422" y="38905"/>
                    <a:pt x="14535" y="38905"/>
                  </a:cubicBezTo>
                  <a:cubicBezTo>
                    <a:pt x="14539" y="38905"/>
                    <a:pt x="14543" y="38904"/>
                    <a:pt x="14546" y="38903"/>
                  </a:cubicBezTo>
                  <a:cubicBezTo>
                    <a:pt x="14296" y="38665"/>
                    <a:pt x="14259" y="38428"/>
                    <a:pt x="14334" y="38290"/>
                  </a:cubicBezTo>
                  <a:lnTo>
                    <a:pt x="14334" y="38290"/>
                  </a:lnTo>
                  <a:cubicBezTo>
                    <a:pt x="14646" y="38478"/>
                    <a:pt x="14959" y="38665"/>
                    <a:pt x="15296" y="38828"/>
                  </a:cubicBezTo>
                  <a:lnTo>
                    <a:pt x="15234" y="38853"/>
                  </a:lnTo>
                  <a:cubicBezTo>
                    <a:pt x="15296" y="38878"/>
                    <a:pt x="15359" y="38915"/>
                    <a:pt x="15434" y="38940"/>
                  </a:cubicBezTo>
                  <a:lnTo>
                    <a:pt x="15446" y="38903"/>
                  </a:lnTo>
                  <a:cubicBezTo>
                    <a:pt x="15659" y="39003"/>
                    <a:pt x="15871" y="39102"/>
                    <a:pt x="16096" y="39190"/>
                  </a:cubicBezTo>
                  <a:cubicBezTo>
                    <a:pt x="16221" y="39252"/>
                    <a:pt x="16358" y="39302"/>
                    <a:pt x="16483" y="39352"/>
                  </a:cubicBezTo>
                  <a:cubicBezTo>
                    <a:pt x="16497" y="39386"/>
                    <a:pt x="16460" y="39398"/>
                    <a:pt x="16396" y="39398"/>
                  </a:cubicBezTo>
                  <a:cubicBezTo>
                    <a:pt x="16340" y="39398"/>
                    <a:pt x="16265" y="39389"/>
                    <a:pt x="16184" y="39377"/>
                  </a:cubicBezTo>
                  <a:cubicBezTo>
                    <a:pt x="16081" y="39372"/>
                    <a:pt x="15981" y="39358"/>
                    <a:pt x="15921" y="39358"/>
                  </a:cubicBezTo>
                  <a:cubicBezTo>
                    <a:pt x="15848" y="39358"/>
                    <a:pt x="15831" y="39378"/>
                    <a:pt x="15934" y="39452"/>
                  </a:cubicBezTo>
                  <a:cubicBezTo>
                    <a:pt x="16084" y="39465"/>
                    <a:pt x="16233" y="39490"/>
                    <a:pt x="16371" y="39540"/>
                  </a:cubicBezTo>
                  <a:cubicBezTo>
                    <a:pt x="16683" y="39702"/>
                    <a:pt x="16196" y="39590"/>
                    <a:pt x="16908" y="39840"/>
                  </a:cubicBezTo>
                  <a:cubicBezTo>
                    <a:pt x="16917" y="39836"/>
                    <a:pt x="16930" y="39835"/>
                    <a:pt x="16945" y="39835"/>
                  </a:cubicBezTo>
                  <a:cubicBezTo>
                    <a:pt x="17122" y="39835"/>
                    <a:pt x="17686" y="40051"/>
                    <a:pt x="17707" y="40051"/>
                  </a:cubicBezTo>
                  <a:cubicBezTo>
                    <a:pt x="17716" y="40051"/>
                    <a:pt x="17607" y="40004"/>
                    <a:pt x="17283" y="39865"/>
                  </a:cubicBezTo>
                  <a:lnTo>
                    <a:pt x="17283" y="39865"/>
                  </a:lnTo>
                  <a:cubicBezTo>
                    <a:pt x="17633" y="39965"/>
                    <a:pt x="17821" y="40027"/>
                    <a:pt x="18021" y="40090"/>
                  </a:cubicBezTo>
                  <a:cubicBezTo>
                    <a:pt x="18220" y="40165"/>
                    <a:pt x="18433" y="40240"/>
                    <a:pt x="18845" y="40352"/>
                  </a:cubicBezTo>
                  <a:cubicBezTo>
                    <a:pt x="18757" y="40298"/>
                    <a:pt x="18835" y="40277"/>
                    <a:pt x="19004" y="40277"/>
                  </a:cubicBezTo>
                  <a:cubicBezTo>
                    <a:pt x="19146" y="40277"/>
                    <a:pt x="19354" y="40292"/>
                    <a:pt x="19583" y="40315"/>
                  </a:cubicBezTo>
                  <a:cubicBezTo>
                    <a:pt x="19895" y="40377"/>
                    <a:pt x="20195" y="40452"/>
                    <a:pt x="20495" y="40515"/>
                  </a:cubicBezTo>
                  <a:lnTo>
                    <a:pt x="20545" y="40527"/>
                  </a:lnTo>
                  <a:cubicBezTo>
                    <a:pt x="21994" y="40827"/>
                    <a:pt x="22782" y="41002"/>
                    <a:pt x="24156" y="41189"/>
                  </a:cubicBezTo>
                  <a:cubicBezTo>
                    <a:pt x="24281" y="41239"/>
                    <a:pt x="24935" y="41363"/>
                    <a:pt x="24662" y="41377"/>
                  </a:cubicBezTo>
                  <a:lnTo>
                    <a:pt x="24662" y="41377"/>
                  </a:lnTo>
                  <a:cubicBezTo>
                    <a:pt x="24726" y="41374"/>
                    <a:pt x="24790" y="41372"/>
                    <a:pt x="24855" y="41372"/>
                  </a:cubicBezTo>
                  <a:cubicBezTo>
                    <a:pt x="25056" y="41372"/>
                    <a:pt x="25262" y="41386"/>
                    <a:pt x="25469" y="41414"/>
                  </a:cubicBezTo>
                  <a:cubicBezTo>
                    <a:pt x="25686" y="41472"/>
                    <a:pt x="25715" y="41490"/>
                    <a:pt x="25654" y="41490"/>
                  </a:cubicBezTo>
                  <a:cubicBezTo>
                    <a:pt x="25553" y="41490"/>
                    <a:pt x="25195" y="41439"/>
                    <a:pt x="25051" y="41439"/>
                  </a:cubicBezTo>
                  <a:cubicBezTo>
                    <a:pt x="24966" y="41439"/>
                    <a:pt x="24956" y="41457"/>
                    <a:pt x="25119" y="41514"/>
                  </a:cubicBezTo>
                  <a:cubicBezTo>
                    <a:pt x="25133" y="41500"/>
                    <a:pt x="25199" y="41494"/>
                    <a:pt x="25299" y="41494"/>
                  </a:cubicBezTo>
                  <a:cubicBezTo>
                    <a:pt x="25638" y="41494"/>
                    <a:pt x="26371" y="41560"/>
                    <a:pt x="26843" y="41589"/>
                  </a:cubicBezTo>
                  <a:cubicBezTo>
                    <a:pt x="26668" y="41464"/>
                    <a:pt x="25444" y="41389"/>
                    <a:pt x="24844" y="41352"/>
                  </a:cubicBezTo>
                  <a:cubicBezTo>
                    <a:pt x="24844" y="41302"/>
                    <a:pt x="24981" y="41277"/>
                    <a:pt x="25206" y="41252"/>
                  </a:cubicBezTo>
                  <a:lnTo>
                    <a:pt x="25281" y="41264"/>
                  </a:lnTo>
                  <a:cubicBezTo>
                    <a:pt x="26718" y="41452"/>
                    <a:pt x="28168" y="41614"/>
                    <a:pt x="29605" y="41852"/>
                  </a:cubicBezTo>
                  <a:cubicBezTo>
                    <a:pt x="30030" y="41952"/>
                    <a:pt x="30742" y="42077"/>
                    <a:pt x="31504" y="42264"/>
                  </a:cubicBezTo>
                  <a:cubicBezTo>
                    <a:pt x="32504" y="42477"/>
                    <a:pt x="33479" y="42802"/>
                    <a:pt x="34416" y="43201"/>
                  </a:cubicBezTo>
                  <a:cubicBezTo>
                    <a:pt x="34604" y="43264"/>
                    <a:pt x="34904" y="43364"/>
                    <a:pt x="34991" y="43389"/>
                  </a:cubicBezTo>
                  <a:cubicBezTo>
                    <a:pt x="36078" y="43864"/>
                    <a:pt x="37066" y="44526"/>
                    <a:pt x="37928" y="45351"/>
                  </a:cubicBezTo>
                  <a:cubicBezTo>
                    <a:pt x="38440" y="45851"/>
                    <a:pt x="38890" y="46413"/>
                    <a:pt x="39252" y="47025"/>
                  </a:cubicBezTo>
                  <a:cubicBezTo>
                    <a:pt x="39240" y="47025"/>
                    <a:pt x="39227" y="47025"/>
                    <a:pt x="39227" y="47050"/>
                  </a:cubicBezTo>
                  <a:cubicBezTo>
                    <a:pt x="39365" y="47250"/>
                    <a:pt x="39502" y="47450"/>
                    <a:pt x="39627" y="47663"/>
                  </a:cubicBezTo>
                  <a:lnTo>
                    <a:pt x="39677" y="47738"/>
                  </a:lnTo>
                  <a:cubicBezTo>
                    <a:pt x="39653" y="47721"/>
                    <a:pt x="39584" y="47634"/>
                    <a:pt x="39566" y="47634"/>
                  </a:cubicBezTo>
                  <a:lnTo>
                    <a:pt x="39566" y="47634"/>
                  </a:lnTo>
                  <a:cubicBezTo>
                    <a:pt x="39556" y="47634"/>
                    <a:pt x="39560" y="47657"/>
                    <a:pt x="39590" y="47725"/>
                  </a:cubicBezTo>
                  <a:cubicBezTo>
                    <a:pt x="39627" y="47725"/>
                    <a:pt x="39690" y="47813"/>
                    <a:pt x="39790" y="47950"/>
                  </a:cubicBezTo>
                  <a:cubicBezTo>
                    <a:pt x="39977" y="48300"/>
                    <a:pt x="40152" y="48675"/>
                    <a:pt x="40315" y="49037"/>
                  </a:cubicBezTo>
                  <a:lnTo>
                    <a:pt x="40340" y="49100"/>
                  </a:lnTo>
                  <a:lnTo>
                    <a:pt x="40365" y="49137"/>
                  </a:lnTo>
                  <a:cubicBezTo>
                    <a:pt x="40465" y="49375"/>
                    <a:pt x="40577" y="49600"/>
                    <a:pt x="40677" y="49825"/>
                  </a:cubicBezTo>
                  <a:lnTo>
                    <a:pt x="40777" y="50037"/>
                  </a:lnTo>
                  <a:cubicBezTo>
                    <a:pt x="40790" y="50075"/>
                    <a:pt x="40802" y="50112"/>
                    <a:pt x="40827" y="50162"/>
                  </a:cubicBezTo>
                  <a:cubicBezTo>
                    <a:pt x="40852" y="50225"/>
                    <a:pt x="40890" y="50287"/>
                    <a:pt x="40927" y="50350"/>
                  </a:cubicBezTo>
                  <a:cubicBezTo>
                    <a:pt x="41727" y="51962"/>
                    <a:pt x="42739" y="53424"/>
                    <a:pt x="44501" y="54124"/>
                  </a:cubicBezTo>
                  <a:cubicBezTo>
                    <a:pt x="45772" y="54626"/>
                    <a:pt x="47159" y="54724"/>
                    <a:pt x="48542" y="54724"/>
                  </a:cubicBezTo>
                  <a:cubicBezTo>
                    <a:pt x="49294" y="54724"/>
                    <a:pt x="50044" y="54695"/>
                    <a:pt x="50774" y="54686"/>
                  </a:cubicBezTo>
                  <a:cubicBezTo>
                    <a:pt x="54923" y="54623"/>
                    <a:pt x="59072" y="54448"/>
                    <a:pt x="63221" y="54199"/>
                  </a:cubicBezTo>
                  <a:lnTo>
                    <a:pt x="63221" y="53536"/>
                  </a:lnTo>
                  <a:lnTo>
                    <a:pt x="63246" y="53536"/>
                  </a:lnTo>
                  <a:lnTo>
                    <a:pt x="63221" y="53511"/>
                  </a:lnTo>
                  <a:lnTo>
                    <a:pt x="63221" y="53199"/>
                  </a:lnTo>
                  <a:lnTo>
                    <a:pt x="62759" y="53224"/>
                  </a:lnTo>
                  <a:cubicBezTo>
                    <a:pt x="62753" y="53211"/>
                    <a:pt x="62743" y="53211"/>
                    <a:pt x="62734" y="53211"/>
                  </a:cubicBezTo>
                  <a:cubicBezTo>
                    <a:pt x="62724" y="53211"/>
                    <a:pt x="62715" y="53211"/>
                    <a:pt x="62709" y="53199"/>
                  </a:cubicBezTo>
                  <a:lnTo>
                    <a:pt x="62709" y="53224"/>
                  </a:lnTo>
                  <a:lnTo>
                    <a:pt x="61547" y="53286"/>
                  </a:lnTo>
                  <a:cubicBezTo>
                    <a:pt x="61209" y="53224"/>
                    <a:pt x="60797" y="53161"/>
                    <a:pt x="60847" y="53086"/>
                  </a:cubicBezTo>
                  <a:lnTo>
                    <a:pt x="60847" y="53086"/>
                  </a:lnTo>
                  <a:cubicBezTo>
                    <a:pt x="60630" y="53135"/>
                    <a:pt x="60375" y="53150"/>
                    <a:pt x="60092" y="53150"/>
                  </a:cubicBezTo>
                  <a:cubicBezTo>
                    <a:pt x="59665" y="53150"/>
                    <a:pt x="59175" y="53117"/>
                    <a:pt x="58655" y="53117"/>
                  </a:cubicBezTo>
                  <a:cubicBezTo>
                    <a:pt x="58204" y="53117"/>
                    <a:pt x="57731" y="53142"/>
                    <a:pt x="57260" y="53236"/>
                  </a:cubicBezTo>
                  <a:cubicBezTo>
                    <a:pt x="56948" y="53224"/>
                    <a:pt x="57510" y="53174"/>
                    <a:pt x="57348" y="53136"/>
                  </a:cubicBezTo>
                  <a:lnTo>
                    <a:pt x="57348" y="53136"/>
                  </a:lnTo>
                  <a:cubicBezTo>
                    <a:pt x="56998" y="53224"/>
                    <a:pt x="56585" y="53261"/>
                    <a:pt x="55798" y="53261"/>
                  </a:cubicBezTo>
                  <a:lnTo>
                    <a:pt x="55886" y="53249"/>
                  </a:lnTo>
                  <a:lnTo>
                    <a:pt x="55886" y="53249"/>
                  </a:lnTo>
                  <a:cubicBezTo>
                    <a:pt x="54798" y="53311"/>
                    <a:pt x="54011" y="53311"/>
                    <a:pt x="53186" y="53311"/>
                  </a:cubicBezTo>
                  <a:cubicBezTo>
                    <a:pt x="52911" y="53315"/>
                    <a:pt x="52635" y="53317"/>
                    <a:pt x="52343" y="53317"/>
                  </a:cubicBezTo>
                  <a:cubicBezTo>
                    <a:pt x="51759" y="53317"/>
                    <a:pt x="51112" y="53311"/>
                    <a:pt x="50287" y="53311"/>
                  </a:cubicBezTo>
                  <a:lnTo>
                    <a:pt x="50475" y="53399"/>
                  </a:lnTo>
                  <a:cubicBezTo>
                    <a:pt x="50175" y="53399"/>
                    <a:pt x="49887" y="53374"/>
                    <a:pt x="49587" y="53349"/>
                  </a:cubicBezTo>
                  <a:lnTo>
                    <a:pt x="49587" y="53349"/>
                  </a:lnTo>
                  <a:cubicBezTo>
                    <a:pt x="48987" y="53474"/>
                    <a:pt x="51074" y="53349"/>
                    <a:pt x="50524" y="53486"/>
                  </a:cubicBezTo>
                  <a:cubicBezTo>
                    <a:pt x="50175" y="53411"/>
                    <a:pt x="49250" y="53411"/>
                    <a:pt x="48338" y="53386"/>
                  </a:cubicBezTo>
                  <a:cubicBezTo>
                    <a:pt x="47925" y="53386"/>
                    <a:pt x="47513" y="53361"/>
                    <a:pt x="47100" y="53311"/>
                  </a:cubicBezTo>
                  <a:cubicBezTo>
                    <a:pt x="46863" y="53299"/>
                    <a:pt x="46613" y="53236"/>
                    <a:pt x="46388" y="53136"/>
                  </a:cubicBezTo>
                  <a:cubicBezTo>
                    <a:pt x="46220" y="53101"/>
                    <a:pt x="46136" y="53088"/>
                    <a:pt x="46099" y="53088"/>
                  </a:cubicBezTo>
                  <a:cubicBezTo>
                    <a:pt x="46006" y="53088"/>
                    <a:pt x="46203" y="53166"/>
                    <a:pt x="46127" y="53166"/>
                  </a:cubicBezTo>
                  <a:cubicBezTo>
                    <a:pt x="46095" y="53166"/>
                    <a:pt x="46013" y="53152"/>
                    <a:pt x="45838" y="53111"/>
                  </a:cubicBezTo>
                  <a:lnTo>
                    <a:pt x="45651" y="53011"/>
                  </a:lnTo>
                  <a:cubicBezTo>
                    <a:pt x="45576" y="53011"/>
                    <a:pt x="45513" y="53024"/>
                    <a:pt x="45438" y="53024"/>
                  </a:cubicBezTo>
                  <a:cubicBezTo>
                    <a:pt x="44963" y="52849"/>
                    <a:pt x="44764" y="52674"/>
                    <a:pt x="44764" y="52624"/>
                  </a:cubicBezTo>
                  <a:lnTo>
                    <a:pt x="44764" y="52624"/>
                  </a:lnTo>
                  <a:cubicBezTo>
                    <a:pt x="44913" y="52686"/>
                    <a:pt x="45051" y="52749"/>
                    <a:pt x="45201" y="52799"/>
                  </a:cubicBezTo>
                  <a:cubicBezTo>
                    <a:pt x="44851" y="52636"/>
                    <a:pt x="44514" y="52449"/>
                    <a:pt x="44189" y="52249"/>
                  </a:cubicBezTo>
                  <a:cubicBezTo>
                    <a:pt x="44039" y="52162"/>
                    <a:pt x="43889" y="52049"/>
                    <a:pt x="43751" y="51937"/>
                  </a:cubicBezTo>
                  <a:cubicBezTo>
                    <a:pt x="43676" y="51874"/>
                    <a:pt x="43614" y="51812"/>
                    <a:pt x="43576" y="51774"/>
                  </a:cubicBezTo>
                  <a:lnTo>
                    <a:pt x="43576" y="51774"/>
                  </a:lnTo>
                  <a:cubicBezTo>
                    <a:pt x="43639" y="51849"/>
                    <a:pt x="43701" y="51912"/>
                    <a:pt x="43776" y="51974"/>
                  </a:cubicBezTo>
                  <a:cubicBezTo>
                    <a:pt x="43839" y="52037"/>
                    <a:pt x="43951" y="52137"/>
                    <a:pt x="44051" y="52212"/>
                  </a:cubicBezTo>
                  <a:cubicBezTo>
                    <a:pt x="43601" y="51912"/>
                    <a:pt x="43226" y="51524"/>
                    <a:pt x="42914" y="51074"/>
                  </a:cubicBezTo>
                  <a:cubicBezTo>
                    <a:pt x="42589" y="50587"/>
                    <a:pt x="42302" y="50075"/>
                    <a:pt x="42052" y="49537"/>
                  </a:cubicBezTo>
                  <a:cubicBezTo>
                    <a:pt x="41527" y="48438"/>
                    <a:pt x="41052" y="47300"/>
                    <a:pt x="40427" y="46376"/>
                  </a:cubicBezTo>
                  <a:lnTo>
                    <a:pt x="40427" y="46376"/>
                  </a:lnTo>
                  <a:lnTo>
                    <a:pt x="40477" y="46538"/>
                  </a:lnTo>
                  <a:cubicBezTo>
                    <a:pt x="40015" y="45838"/>
                    <a:pt x="39790" y="45576"/>
                    <a:pt x="39590" y="45288"/>
                  </a:cubicBezTo>
                  <a:cubicBezTo>
                    <a:pt x="39252" y="44851"/>
                    <a:pt x="38878" y="44439"/>
                    <a:pt x="38440" y="44089"/>
                  </a:cubicBezTo>
                  <a:lnTo>
                    <a:pt x="38440" y="44089"/>
                  </a:lnTo>
                  <a:lnTo>
                    <a:pt x="38503" y="44126"/>
                  </a:lnTo>
                  <a:cubicBezTo>
                    <a:pt x="38203" y="43901"/>
                    <a:pt x="37803" y="43614"/>
                    <a:pt x="37390" y="43326"/>
                  </a:cubicBezTo>
                  <a:lnTo>
                    <a:pt x="37390" y="43326"/>
                  </a:lnTo>
                  <a:cubicBezTo>
                    <a:pt x="37443" y="43354"/>
                    <a:pt x="37472" y="43366"/>
                    <a:pt x="37483" y="43366"/>
                  </a:cubicBezTo>
                  <a:cubicBezTo>
                    <a:pt x="37518" y="43366"/>
                    <a:pt x="37391" y="43258"/>
                    <a:pt x="37278" y="43164"/>
                  </a:cubicBezTo>
                  <a:cubicBezTo>
                    <a:pt x="37177" y="43080"/>
                    <a:pt x="37076" y="42995"/>
                    <a:pt x="37105" y="42995"/>
                  </a:cubicBezTo>
                  <a:cubicBezTo>
                    <a:pt x="37119" y="42995"/>
                    <a:pt x="37163" y="43015"/>
                    <a:pt x="37253" y="43064"/>
                  </a:cubicBezTo>
                  <a:cubicBezTo>
                    <a:pt x="36453" y="42589"/>
                    <a:pt x="36241" y="42527"/>
                    <a:pt x="36103" y="42477"/>
                  </a:cubicBezTo>
                  <a:cubicBezTo>
                    <a:pt x="35953" y="42427"/>
                    <a:pt x="35878" y="42427"/>
                    <a:pt x="35303" y="42239"/>
                  </a:cubicBezTo>
                  <a:lnTo>
                    <a:pt x="35079" y="42077"/>
                  </a:lnTo>
                  <a:lnTo>
                    <a:pt x="34604" y="41952"/>
                  </a:lnTo>
                  <a:cubicBezTo>
                    <a:pt x="34441" y="41902"/>
                    <a:pt x="34216" y="41839"/>
                    <a:pt x="33779" y="41702"/>
                  </a:cubicBezTo>
                  <a:lnTo>
                    <a:pt x="33779" y="41702"/>
                  </a:lnTo>
                  <a:cubicBezTo>
                    <a:pt x="33903" y="41734"/>
                    <a:pt x="33969" y="41747"/>
                    <a:pt x="33999" y="41747"/>
                  </a:cubicBezTo>
                  <a:cubicBezTo>
                    <a:pt x="34110" y="41747"/>
                    <a:pt x="33684" y="41564"/>
                    <a:pt x="33816" y="41564"/>
                  </a:cubicBezTo>
                  <a:cubicBezTo>
                    <a:pt x="33852" y="41564"/>
                    <a:pt x="33932" y="41578"/>
                    <a:pt x="34079" y="41614"/>
                  </a:cubicBezTo>
                  <a:cubicBezTo>
                    <a:pt x="33391" y="41327"/>
                    <a:pt x="32654" y="41114"/>
                    <a:pt x="31917" y="40990"/>
                  </a:cubicBezTo>
                  <a:cubicBezTo>
                    <a:pt x="31342" y="40890"/>
                    <a:pt x="30905" y="40827"/>
                    <a:pt x="30492" y="40640"/>
                  </a:cubicBezTo>
                  <a:lnTo>
                    <a:pt x="30492" y="40640"/>
                  </a:lnTo>
                  <a:cubicBezTo>
                    <a:pt x="30042" y="40652"/>
                    <a:pt x="30442" y="40752"/>
                    <a:pt x="30892" y="40840"/>
                  </a:cubicBezTo>
                  <a:cubicBezTo>
                    <a:pt x="31276" y="40925"/>
                    <a:pt x="31696" y="41010"/>
                    <a:pt x="31664" y="41010"/>
                  </a:cubicBezTo>
                  <a:cubicBezTo>
                    <a:pt x="31658" y="41010"/>
                    <a:pt x="31639" y="41008"/>
                    <a:pt x="31604" y="41002"/>
                  </a:cubicBezTo>
                  <a:lnTo>
                    <a:pt x="31604" y="41002"/>
                  </a:lnTo>
                  <a:cubicBezTo>
                    <a:pt x="31706" y="41039"/>
                    <a:pt x="31698" y="41054"/>
                    <a:pt x="31622" y="41054"/>
                  </a:cubicBezTo>
                  <a:cubicBezTo>
                    <a:pt x="31417" y="41054"/>
                    <a:pt x="30708" y="40943"/>
                    <a:pt x="30280" y="40852"/>
                  </a:cubicBezTo>
                  <a:cubicBezTo>
                    <a:pt x="29713" y="40741"/>
                    <a:pt x="29316" y="40460"/>
                    <a:pt x="27853" y="40248"/>
                  </a:cubicBezTo>
                  <a:lnTo>
                    <a:pt x="27853" y="40248"/>
                  </a:lnTo>
                  <a:cubicBezTo>
                    <a:pt x="27958" y="40262"/>
                    <a:pt x="27977" y="40256"/>
                    <a:pt x="28105" y="40277"/>
                  </a:cubicBezTo>
                  <a:cubicBezTo>
                    <a:pt x="27556" y="40152"/>
                    <a:pt x="26993" y="40190"/>
                    <a:pt x="26318" y="40027"/>
                  </a:cubicBezTo>
                  <a:cubicBezTo>
                    <a:pt x="26266" y="40034"/>
                    <a:pt x="26212" y="40036"/>
                    <a:pt x="26157" y="40036"/>
                  </a:cubicBezTo>
                  <a:cubicBezTo>
                    <a:pt x="25908" y="40036"/>
                    <a:pt x="25646" y="39981"/>
                    <a:pt x="25471" y="39981"/>
                  </a:cubicBezTo>
                  <a:cubicBezTo>
                    <a:pt x="25390" y="39981"/>
                    <a:pt x="25328" y="39993"/>
                    <a:pt x="25294" y="40027"/>
                  </a:cubicBezTo>
                  <a:lnTo>
                    <a:pt x="26668" y="40165"/>
                  </a:lnTo>
                  <a:cubicBezTo>
                    <a:pt x="25893" y="40102"/>
                    <a:pt x="25131" y="40165"/>
                    <a:pt x="23856" y="39915"/>
                  </a:cubicBezTo>
                  <a:cubicBezTo>
                    <a:pt x="23883" y="39911"/>
                    <a:pt x="23931" y="39910"/>
                    <a:pt x="23991" y="39910"/>
                  </a:cubicBezTo>
                  <a:cubicBezTo>
                    <a:pt x="24155" y="39910"/>
                    <a:pt x="24414" y="39921"/>
                    <a:pt x="24606" y="39940"/>
                  </a:cubicBezTo>
                  <a:cubicBezTo>
                    <a:pt x="24244" y="39840"/>
                    <a:pt x="23881" y="39865"/>
                    <a:pt x="23507" y="39765"/>
                  </a:cubicBezTo>
                  <a:cubicBezTo>
                    <a:pt x="23526" y="39748"/>
                    <a:pt x="23578" y="39740"/>
                    <a:pt x="23656" y="39740"/>
                  </a:cubicBezTo>
                  <a:cubicBezTo>
                    <a:pt x="24088" y="39740"/>
                    <a:pt x="25311" y="39965"/>
                    <a:pt x="26031" y="39965"/>
                  </a:cubicBezTo>
                  <a:cubicBezTo>
                    <a:pt x="25631" y="39852"/>
                    <a:pt x="24431" y="39865"/>
                    <a:pt x="24869" y="39765"/>
                  </a:cubicBezTo>
                  <a:lnTo>
                    <a:pt x="24869" y="39765"/>
                  </a:lnTo>
                  <a:cubicBezTo>
                    <a:pt x="24777" y="39781"/>
                    <a:pt x="24681" y="39788"/>
                    <a:pt x="24579" y="39788"/>
                  </a:cubicBezTo>
                  <a:cubicBezTo>
                    <a:pt x="23991" y="39788"/>
                    <a:pt x="23244" y="39549"/>
                    <a:pt x="22369" y="39527"/>
                  </a:cubicBezTo>
                  <a:lnTo>
                    <a:pt x="22457" y="39452"/>
                  </a:lnTo>
                  <a:cubicBezTo>
                    <a:pt x="22194" y="39440"/>
                    <a:pt x="21932" y="39415"/>
                    <a:pt x="21670" y="39365"/>
                  </a:cubicBezTo>
                  <a:lnTo>
                    <a:pt x="22207" y="39352"/>
                  </a:lnTo>
                  <a:cubicBezTo>
                    <a:pt x="21382" y="39302"/>
                    <a:pt x="20670" y="38990"/>
                    <a:pt x="19895" y="38853"/>
                  </a:cubicBezTo>
                  <a:lnTo>
                    <a:pt x="19895" y="38853"/>
                  </a:lnTo>
                  <a:cubicBezTo>
                    <a:pt x="21507" y="39215"/>
                    <a:pt x="20232" y="39040"/>
                    <a:pt x="20907" y="39240"/>
                  </a:cubicBezTo>
                  <a:cubicBezTo>
                    <a:pt x="19895" y="39090"/>
                    <a:pt x="19620" y="38953"/>
                    <a:pt x="19320" y="38815"/>
                  </a:cubicBezTo>
                  <a:cubicBezTo>
                    <a:pt x="19170" y="38753"/>
                    <a:pt x="19020" y="38665"/>
                    <a:pt x="18770" y="38578"/>
                  </a:cubicBezTo>
                  <a:cubicBezTo>
                    <a:pt x="18520" y="38478"/>
                    <a:pt x="18170" y="38353"/>
                    <a:pt x="17646" y="38178"/>
                  </a:cubicBezTo>
                  <a:lnTo>
                    <a:pt x="17646" y="38178"/>
                  </a:lnTo>
                  <a:cubicBezTo>
                    <a:pt x="17882" y="38264"/>
                    <a:pt x="18498" y="38498"/>
                    <a:pt x="18371" y="38498"/>
                  </a:cubicBezTo>
                  <a:cubicBezTo>
                    <a:pt x="18350" y="38498"/>
                    <a:pt x="18310" y="38492"/>
                    <a:pt x="18245" y="38478"/>
                  </a:cubicBezTo>
                  <a:cubicBezTo>
                    <a:pt x="17846" y="38340"/>
                    <a:pt x="17458" y="38165"/>
                    <a:pt x="17096" y="37965"/>
                  </a:cubicBezTo>
                  <a:cubicBezTo>
                    <a:pt x="16698" y="37799"/>
                    <a:pt x="16545" y="37744"/>
                    <a:pt x="16514" y="37744"/>
                  </a:cubicBezTo>
                  <a:cubicBezTo>
                    <a:pt x="16452" y="37744"/>
                    <a:pt x="16880" y="37967"/>
                    <a:pt x="16807" y="37967"/>
                  </a:cubicBezTo>
                  <a:cubicBezTo>
                    <a:pt x="16791" y="37967"/>
                    <a:pt x="16749" y="37956"/>
                    <a:pt x="16671" y="37928"/>
                  </a:cubicBezTo>
                  <a:cubicBezTo>
                    <a:pt x="16496" y="37803"/>
                    <a:pt x="16296" y="37715"/>
                    <a:pt x="16096" y="37653"/>
                  </a:cubicBezTo>
                  <a:cubicBezTo>
                    <a:pt x="15846" y="37578"/>
                    <a:pt x="15621" y="37490"/>
                    <a:pt x="15384" y="37378"/>
                  </a:cubicBezTo>
                  <a:lnTo>
                    <a:pt x="15421" y="37303"/>
                  </a:lnTo>
                  <a:cubicBezTo>
                    <a:pt x="15246" y="37191"/>
                    <a:pt x="15096" y="37116"/>
                    <a:pt x="14984" y="37041"/>
                  </a:cubicBezTo>
                  <a:cubicBezTo>
                    <a:pt x="14871" y="36978"/>
                    <a:pt x="14796" y="36928"/>
                    <a:pt x="14734" y="36891"/>
                  </a:cubicBezTo>
                  <a:cubicBezTo>
                    <a:pt x="14659" y="36841"/>
                    <a:pt x="14571" y="36816"/>
                    <a:pt x="14496" y="36803"/>
                  </a:cubicBezTo>
                  <a:cubicBezTo>
                    <a:pt x="14421" y="36803"/>
                    <a:pt x="14346" y="36778"/>
                    <a:pt x="14284" y="36728"/>
                  </a:cubicBezTo>
                  <a:cubicBezTo>
                    <a:pt x="14084" y="36603"/>
                    <a:pt x="13884" y="36466"/>
                    <a:pt x="13709" y="36303"/>
                  </a:cubicBezTo>
                  <a:lnTo>
                    <a:pt x="13709" y="36303"/>
                  </a:lnTo>
                  <a:cubicBezTo>
                    <a:pt x="13897" y="36416"/>
                    <a:pt x="14097" y="36503"/>
                    <a:pt x="14296" y="36591"/>
                  </a:cubicBezTo>
                  <a:lnTo>
                    <a:pt x="13959" y="36378"/>
                  </a:lnTo>
                  <a:lnTo>
                    <a:pt x="13647" y="36141"/>
                  </a:lnTo>
                  <a:lnTo>
                    <a:pt x="13834" y="36166"/>
                  </a:lnTo>
                  <a:cubicBezTo>
                    <a:pt x="13109" y="35703"/>
                    <a:pt x="12922" y="35491"/>
                    <a:pt x="12347" y="34879"/>
                  </a:cubicBezTo>
                  <a:lnTo>
                    <a:pt x="12347" y="34879"/>
                  </a:lnTo>
                  <a:cubicBezTo>
                    <a:pt x="12374" y="34925"/>
                    <a:pt x="12372" y="34950"/>
                    <a:pt x="12346" y="34950"/>
                  </a:cubicBezTo>
                  <a:cubicBezTo>
                    <a:pt x="12274" y="34950"/>
                    <a:pt x="12017" y="34763"/>
                    <a:pt x="11660" y="34341"/>
                  </a:cubicBezTo>
                  <a:cubicBezTo>
                    <a:pt x="11550" y="34174"/>
                    <a:pt x="11557" y="34160"/>
                    <a:pt x="11571" y="34160"/>
                  </a:cubicBezTo>
                  <a:cubicBezTo>
                    <a:pt x="11574" y="34160"/>
                    <a:pt x="11577" y="34161"/>
                    <a:pt x="11580" y="34161"/>
                  </a:cubicBezTo>
                  <a:cubicBezTo>
                    <a:pt x="11598" y="34161"/>
                    <a:pt x="11587" y="34133"/>
                    <a:pt x="11235" y="33679"/>
                  </a:cubicBezTo>
                  <a:lnTo>
                    <a:pt x="11235" y="33679"/>
                  </a:lnTo>
                  <a:cubicBezTo>
                    <a:pt x="11322" y="33766"/>
                    <a:pt x="11422" y="33829"/>
                    <a:pt x="11535" y="33954"/>
                  </a:cubicBezTo>
                  <a:cubicBezTo>
                    <a:pt x="11660" y="34091"/>
                    <a:pt x="11772" y="34254"/>
                    <a:pt x="11860" y="34404"/>
                  </a:cubicBezTo>
                  <a:cubicBezTo>
                    <a:pt x="11922" y="34429"/>
                    <a:pt x="12060" y="34554"/>
                    <a:pt x="12110" y="34566"/>
                  </a:cubicBezTo>
                  <a:cubicBezTo>
                    <a:pt x="11785" y="34129"/>
                    <a:pt x="11260" y="33491"/>
                    <a:pt x="11047" y="33179"/>
                  </a:cubicBezTo>
                  <a:lnTo>
                    <a:pt x="11047" y="33179"/>
                  </a:lnTo>
                  <a:cubicBezTo>
                    <a:pt x="11122" y="33292"/>
                    <a:pt x="11222" y="33441"/>
                    <a:pt x="11260" y="33516"/>
                  </a:cubicBezTo>
                  <a:cubicBezTo>
                    <a:pt x="11097" y="33329"/>
                    <a:pt x="10935" y="33129"/>
                    <a:pt x="10785" y="32917"/>
                  </a:cubicBezTo>
                  <a:cubicBezTo>
                    <a:pt x="10635" y="32704"/>
                    <a:pt x="10473" y="32504"/>
                    <a:pt x="10323" y="32292"/>
                  </a:cubicBezTo>
                  <a:cubicBezTo>
                    <a:pt x="10291" y="32210"/>
                    <a:pt x="10285" y="32178"/>
                    <a:pt x="10297" y="32178"/>
                  </a:cubicBezTo>
                  <a:cubicBezTo>
                    <a:pt x="10319" y="32178"/>
                    <a:pt x="10393" y="32276"/>
                    <a:pt x="10473" y="32379"/>
                  </a:cubicBezTo>
                  <a:cubicBezTo>
                    <a:pt x="10310" y="32104"/>
                    <a:pt x="10160" y="31942"/>
                    <a:pt x="9935" y="31529"/>
                  </a:cubicBezTo>
                  <a:lnTo>
                    <a:pt x="9935" y="31529"/>
                  </a:lnTo>
                  <a:cubicBezTo>
                    <a:pt x="10053" y="31600"/>
                    <a:pt x="10093" y="31560"/>
                    <a:pt x="10390" y="32015"/>
                  </a:cubicBezTo>
                  <a:lnTo>
                    <a:pt x="10390" y="32015"/>
                  </a:lnTo>
                  <a:cubicBezTo>
                    <a:pt x="10275" y="31835"/>
                    <a:pt x="10167" y="31662"/>
                    <a:pt x="10060" y="31480"/>
                  </a:cubicBezTo>
                  <a:cubicBezTo>
                    <a:pt x="9935" y="31267"/>
                    <a:pt x="9810" y="31055"/>
                    <a:pt x="9685" y="30830"/>
                  </a:cubicBezTo>
                  <a:cubicBezTo>
                    <a:pt x="9685" y="30780"/>
                    <a:pt x="9623" y="30605"/>
                    <a:pt x="9573" y="30455"/>
                  </a:cubicBezTo>
                  <a:cubicBezTo>
                    <a:pt x="9534" y="30349"/>
                    <a:pt x="9511" y="30251"/>
                    <a:pt x="9524" y="30251"/>
                  </a:cubicBezTo>
                  <a:lnTo>
                    <a:pt x="9524" y="30251"/>
                  </a:lnTo>
                  <a:cubicBezTo>
                    <a:pt x="9529" y="30251"/>
                    <a:pt x="9536" y="30260"/>
                    <a:pt x="9548" y="30280"/>
                  </a:cubicBezTo>
                  <a:cubicBezTo>
                    <a:pt x="9248" y="29518"/>
                    <a:pt x="8648" y="28468"/>
                    <a:pt x="8361" y="27406"/>
                  </a:cubicBezTo>
                  <a:cubicBezTo>
                    <a:pt x="8298" y="27281"/>
                    <a:pt x="8248" y="27156"/>
                    <a:pt x="8211" y="27031"/>
                  </a:cubicBezTo>
                  <a:cubicBezTo>
                    <a:pt x="7911" y="26031"/>
                    <a:pt x="7761" y="25131"/>
                    <a:pt x="7361" y="23956"/>
                  </a:cubicBezTo>
                  <a:lnTo>
                    <a:pt x="7311" y="23257"/>
                  </a:lnTo>
                  <a:cubicBezTo>
                    <a:pt x="7256" y="23051"/>
                    <a:pt x="7229" y="22981"/>
                    <a:pt x="7215" y="22981"/>
                  </a:cubicBezTo>
                  <a:lnTo>
                    <a:pt x="7215" y="22981"/>
                  </a:lnTo>
                  <a:cubicBezTo>
                    <a:pt x="7187" y="22981"/>
                    <a:pt x="7219" y="23294"/>
                    <a:pt x="7181" y="23294"/>
                  </a:cubicBezTo>
                  <a:cubicBezTo>
                    <a:pt x="7155" y="23294"/>
                    <a:pt x="7096" y="23148"/>
                    <a:pt x="6961" y="22657"/>
                  </a:cubicBezTo>
                  <a:cubicBezTo>
                    <a:pt x="6661" y="21570"/>
                    <a:pt x="6961" y="22219"/>
                    <a:pt x="6911" y="21820"/>
                  </a:cubicBezTo>
                  <a:cubicBezTo>
                    <a:pt x="6586" y="21007"/>
                    <a:pt x="6361" y="20170"/>
                    <a:pt x="6224" y="19308"/>
                  </a:cubicBezTo>
                  <a:lnTo>
                    <a:pt x="6224" y="19308"/>
                  </a:lnTo>
                  <a:cubicBezTo>
                    <a:pt x="6324" y="19645"/>
                    <a:pt x="6374" y="19908"/>
                    <a:pt x="6449" y="20220"/>
                  </a:cubicBezTo>
                  <a:lnTo>
                    <a:pt x="6336" y="19433"/>
                  </a:lnTo>
                  <a:lnTo>
                    <a:pt x="6336" y="19433"/>
                  </a:lnTo>
                  <a:cubicBezTo>
                    <a:pt x="6564" y="20073"/>
                    <a:pt x="6694" y="20602"/>
                    <a:pt x="6725" y="20602"/>
                  </a:cubicBezTo>
                  <a:cubicBezTo>
                    <a:pt x="6738" y="20602"/>
                    <a:pt x="6733" y="20506"/>
                    <a:pt x="6711" y="20282"/>
                  </a:cubicBezTo>
                  <a:cubicBezTo>
                    <a:pt x="6449" y="20220"/>
                    <a:pt x="5974" y="17258"/>
                    <a:pt x="5711" y="17208"/>
                  </a:cubicBezTo>
                  <a:lnTo>
                    <a:pt x="5636" y="16683"/>
                  </a:lnTo>
                  <a:lnTo>
                    <a:pt x="5636" y="16683"/>
                  </a:lnTo>
                  <a:cubicBezTo>
                    <a:pt x="5674" y="16833"/>
                    <a:pt x="5686" y="16846"/>
                    <a:pt x="5724" y="16996"/>
                  </a:cubicBezTo>
                  <a:cubicBezTo>
                    <a:pt x="5599" y="15971"/>
                    <a:pt x="5374" y="16296"/>
                    <a:pt x="5111" y="14996"/>
                  </a:cubicBezTo>
                  <a:cubicBezTo>
                    <a:pt x="5048" y="14670"/>
                    <a:pt x="5004" y="14410"/>
                    <a:pt x="5023" y="14410"/>
                  </a:cubicBezTo>
                  <a:lnTo>
                    <a:pt x="5023" y="14410"/>
                  </a:lnTo>
                  <a:cubicBezTo>
                    <a:pt x="5030" y="14410"/>
                    <a:pt x="5046" y="14448"/>
                    <a:pt x="5074" y="14534"/>
                  </a:cubicBezTo>
                  <a:lnTo>
                    <a:pt x="4786" y="13547"/>
                  </a:lnTo>
                  <a:cubicBezTo>
                    <a:pt x="4760" y="13419"/>
                    <a:pt x="4754" y="13360"/>
                    <a:pt x="4763" y="13360"/>
                  </a:cubicBezTo>
                  <a:lnTo>
                    <a:pt x="4763" y="13360"/>
                  </a:lnTo>
                  <a:cubicBezTo>
                    <a:pt x="4771" y="13360"/>
                    <a:pt x="4788" y="13403"/>
                    <a:pt x="4811" y="13484"/>
                  </a:cubicBezTo>
                  <a:lnTo>
                    <a:pt x="4462" y="12085"/>
                  </a:lnTo>
                  <a:lnTo>
                    <a:pt x="4474" y="12097"/>
                  </a:lnTo>
                  <a:cubicBezTo>
                    <a:pt x="4387" y="11885"/>
                    <a:pt x="4212" y="11410"/>
                    <a:pt x="4137" y="11172"/>
                  </a:cubicBezTo>
                  <a:cubicBezTo>
                    <a:pt x="4121" y="11072"/>
                    <a:pt x="4117" y="11037"/>
                    <a:pt x="4121" y="11037"/>
                  </a:cubicBezTo>
                  <a:lnTo>
                    <a:pt x="4121" y="11037"/>
                  </a:lnTo>
                  <a:cubicBezTo>
                    <a:pt x="4130" y="11037"/>
                    <a:pt x="4187" y="11272"/>
                    <a:pt x="4206" y="11272"/>
                  </a:cubicBezTo>
                  <a:cubicBezTo>
                    <a:pt x="4209" y="11272"/>
                    <a:pt x="4211" y="11268"/>
                    <a:pt x="4212" y="11260"/>
                  </a:cubicBezTo>
                  <a:lnTo>
                    <a:pt x="3949" y="10435"/>
                  </a:lnTo>
                  <a:cubicBezTo>
                    <a:pt x="3944" y="10365"/>
                    <a:pt x="3949" y="10334"/>
                    <a:pt x="3960" y="10334"/>
                  </a:cubicBezTo>
                  <a:cubicBezTo>
                    <a:pt x="4008" y="10334"/>
                    <a:pt x="4176" y="10871"/>
                    <a:pt x="4287" y="11335"/>
                  </a:cubicBezTo>
                  <a:cubicBezTo>
                    <a:pt x="4324" y="10498"/>
                    <a:pt x="4062" y="10660"/>
                    <a:pt x="3787" y="8923"/>
                  </a:cubicBezTo>
                  <a:lnTo>
                    <a:pt x="3787" y="8923"/>
                  </a:lnTo>
                  <a:lnTo>
                    <a:pt x="4012" y="9710"/>
                  </a:lnTo>
                  <a:cubicBezTo>
                    <a:pt x="4024" y="9173"/>
                    <a:pt x="3824" y="8561"/>
                    <a:pt x="3699" y="7636"/>
                  </a:cubicBezTo>
                  <a:lnTo>
                    <a:pt x="3699" y="7636"/>
                  </a:lnTo>
                  <a:cubicBezTo>
                    <a:pt x="3699" y="7813"/>
                    <a:pt x="3838" y="8855"/>
                    <a:pt x="3764" y="8855"/>
                  </a:cubicBezTo>
                  <a:cubicBezTo>
                    <a:pt x="3744" y="8855"/>
                    <a:pt x="3708" y="8778"/>
                    <a:pt x="3649" y="8586"/>
                  </a:cubicBezTo>
                  <a:cubicBezTo>
                    <a:pt x="3587" y="8223"/>
                    <a:pt x="3487" y="7848"/>
                    <a:pt x="3362" y="7498"/>
                  </a:cubicBezTo>
                  <a:cubicBezTo>
                    <a:pt x="3449" y="7473"/>
                    <a:pt x="3312" y="6998"/>
                    <a:pt x="3162" y="6399"/>
                  </a:cubicBezTo>
                  <a:lnTo>
                    <a:pt x="3162" y="6399"/>
                  </a:lnTo>
                  <a:lnTo>
                    <a:pt x="3287" y="6411"/>
                  </a:lnTo>
                  <a:cubicBezTo>
                    <a:pt x="3099" y="5761"/>
                    <a:pt x="3049" y="5824"/>
                    <a:pt x="2912" y="5461"/>
                  </a:cubicBezTo>
                  <a:cubicBezTo>
                    <a:pt x="2762" y="4724"/>
                    <a:pt x="2800" y="4562"/>
                    <a:pt x="2837" y="4362"/>
                  </a:cubicBezTo>
                  <a:cubicBezTo>
                    <a:pt x="2772" y="4075"/>
                    <a:pt x="2743" y="3981"/>
                    <a:pt x="2729" y="3981"/>
                  </a:cubicBezTo>
                  <a:lnTo>
                    <a:pt x="2729" y="3981"/>
                  </a:lnTo>
                  <a:cubicBezTo>
                    <a:pt x="2704" y="3981"/>
                    <a:pt x="2738" y="4329"/>
                    <a:pt x="2702" y="4329"/>
                  </a:cubicBezTo>
                  <a:cubicBezTo>
                    <a:pt x="2681" y="4329"/>
                    <a:pt x="2635" y="4208"/>
                    <a:pt x="2537" y="3824"/>
                  </a:cubicBezTo>
                  <a:cubicBezTo>
                    <a:pt x="2350" y="2887"/>
                    <a:pt x="2100" y="1950"/>
                    <a:pt x="1812" y="1038"/>
                  </a:cubicBezTo>
                  <a:lnTo>
                    <a:pt x="1775" y="850"/>
                  </a:lnTo>
                  <a:cubicBezTo>
                    <a:pt x="1775" y="800"/>
                    <a:pt x="1762" y="738"/>
                    <a:pt x="1762" y="725"/>
                  </a:cubicBezTo>
                  <a:cubicBezTo>
                    <a:pt x="1762" y="715"/>
                    <a:pt x="1763" y="710"/>
                    <a:pt x="1765" y="710"/>
                  </a:cubicBezTo>
                  <a:cubicBezTo>
                    <a:pt x="1770" y="710"/>
                    <a:pt x="1782" y="742"/>
                    <a:pt x="1800" y="788"/>
                  </a:cubicBezTo>
                  <a:cubicBezTo>
                    <a:pt x="1826" y="858"/>
                    <a:pt x="1858" y="940"/>
                    <a:pt x="1871" y="940"/>
                  </a:cubicBezTo>
                  <a:cubicBezTo>
                    <a:pt x="1877" y="940"/>
                    <a:pt x="1878" y="925"/>
                    <a:pt x="1875" y="888"/>
                  </a:cubicBezTo>
                  <a:lnTo>
                    <a:pt x="1850" y="813"/>
                  </a:lnTo>
                  <a:lnTo>
                    <a:pt x="1812" y="700"/>
                  </a:lnTo>
                  <a:lnTo>
                    <a:pt x="1725" y="475"/>
                  </a:lnTo>
                  <a:lnTo>
                    <a:pt x="1587" y="50"/>
                  </a:lnTo>
                  <a:cubicBezTo>
                    <a:pt x="1362" y="50"/>
                    <a:pt x="1450" y="13"/>
                    <a:pt x="15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7" name="Google Shape;4097;p18"/>
            <p:cNvSpPr/>
            <p:nvPr/>
          </p:nvSpPr>
          <p:spPr>
            <a:xfrm>
              <a:off x="5760725" y="1154025"/>
              <a:ext cx="1474025" cy="1266575"/>
            </a:xfrm>
            <a:custGeom>
              <a:rect b="b" l="l" r="r" t="t"/>
              <a:pathLst>
                <a:path extrusionOk="0" h="50663" w="58961">
                  <a:moveTo>
                    <a:pt x="5874" y="21682"/>
                  </a:moveTo>
                  <a:cubicBezTo>
                    <a:pt x="5911" y="21820"/>
                    <a:pt x="5949" y="21970"/>
                    <a:pt x="5974" y="22095"/>
                  </a:cubicBezTo>
                  <a:cubicBezTo>
                    <a:pt x="5936" y="21957"/>
                    <a:pt x="5899" y="21820"/>
                    <a:pt x="5874" y="21682"/>
                  </a:cubicBezTo>
                  <a:close/>
                  <a:moveTo>
                    <a:pt x="26206" y="35816"/>
                  </a:moveTo>
                  <a:cubicBezTo>
                    <a:pt x="26195" y="35816"/>
                    <a:pt x="26185" y="35817"/>
                    <a:pt x="26176" y="35818"/>
                  </a:cubicBezTo>
                  <a:lnTo>
                    <a:pt x="26176" y="35818"/>
                  </a:lnTo>
                  <a:cubicBezTo>
                    <a:pt x="26186" y="35817"/>
                    <a:pt x="26196" y="35817"/>
                    <a:pt x="26206" y="35816"/>
                  </a:cubicBezTo>
                  <a:close/>
                  <a:moveTo>
                    <a:pt x="26606" y="35841"/>
                  </a:moveTo>
                  <a:cubicBezTo>
                    <a:pt x="26618" y="35844"/>
                    <a:pt x="26630" y="35847"/>
                    <a:pt x="26641" y="35849"/>
                  </a:cubicBezTo>
                  <a:lnTo>
                    <a:pt x="26641" y="35849"/>
                  </a:lnTo>
                  <a:cubicBezTo>
                    <a:pt x="26630" y="35847"/>
                    <a:pt x="26619" y="35844"/>
                    <a:pt x="26606" y="35841"/>
                  </a:cubicBezTo>
                  <a:close/>
                  <a:moveTo>
                    <a:pt x="34439" y="38356"/>
                  </a:moveTo>
                  <a:cubicBezTo>
                    <a:pt x="34498" y="38400"/>
                    <a:pt x="34557" y="38445"/>
                    <a:pt x="34616" y="38491"/>
                  </a:cubicBezTo>
                  <a:lnTo>
                    <a:pt x="34466" y="38366"/>
                  </a:lnTo>
                  <a:cubicBezTo>
                    <a:pt x="34455" y="38361"/>
                    <a:pt x="34445" y="38358"/>
                    <a:pt x="34439" y="38356"/>
                  </a:cubicBezTo>
                  <a:close/>
                  <a:moveTo>
                    <a:pt x="35185" y="39037"/>
                  </a:moveTo>
                  <a:lnTo>
                    <a:pt x="35185" y="39037"/>
                  </a:lnTo>
                  <a:cubicBezTo>
                    <a:pt x="35268" y="39128"/>
                    <a:pt x="35362" y="39207"/>
                    <a:pt x="35466" y="39265"/>
                  </a:cubicBezTo>
                  <a:cubicBezTo>
                    <a:pt x="35388" y="39208"/>
                    <a:pt x="35290" y="39127"/>
                    <a:pt x="35185" y="39037"/>
                  </a:cubicBezTo>
                  <a:close/>
                  <a:moveTo>
                    <a:pt x="38586" y="43494"/>
                  </a:moveTo>
                  <a:cubicBezTo>
                    <a:pt x="38587" y="43496"/>
                    <a:pt x="38589" y="43499"/>
                    <a:pt x="38590" y="43502"/>
                  </a:cubicBezTo>
                  <a:cubicBezTo>
                    <a:pt x="38589" y="43499"/>
                    <a:pt x="38587" y="43497"/>
                    <a:pt x="38586" y="43494"/>
                  </a:cubicBezTo>
                  <a:close/>
                  <a:moveTo>
                    <a:pt x="39653" y="45089"/>
                  </a:moveTo>
                  <a:cubicBezTo>
                    <a:pt x="39828" y="45239"/>
                    <a:pt x="39978" y="45414"/>
                    <a:pt x="40115" y="45589"/>
                  </a:cubicBezTo>
                  <a:lnTo>
                    <a:pt x="40103" y="45589"/>
                  </a:lnTo>
                  <a:cubicBezTo>
                    <a:pt x="39940" y="45439"/>
                    <a:pt x="39790" y="45276"/>
                    <a:pt x="39653" y="45089"/>
                  </a:cubicBezTo>
                  <a:close/>
                  <a:moveTo>
                    <a:pt x="40043" y="45759"/>
                  </a:moveTo>
                  <a:cubicBezTo>
                    <a:pt x="40089" y="45759"/>
                    <a:pt x="40210" y="45825"/>
                    <a:pt x="40340" y="45901"/>
                  </a:cubicBezTo>
                  <a:cubicBezTo>
                    <a:pt x="40427" y="46014"/>
                    <a:pt x="40527" y="46126"/>
                    <a:pt x="40615" y="46226"/>
                  </a:cubicBezTo>
                  <a:lnTo>
                    <a:pt x="40465" y="46151"/>
                  </a:lnTo>
                  <a:cubicBezTo>
                    <a:pt x="40302" y="46026"/>
                    <a:pt x="40165" y="45889"/>
                    <a:pt x="40028" y="45764"/>
                  </a:cubicBezTo>
                  <a:cubicBezTo>
                    <a:pt x="40031" y="45760"/>
                    <a:pt x="40036" y="45759"/>
                    <a:pt x="40043" y="45759"/>
                  </a:cubicBezTo>
                  <a:close/>
                  <a:moveTo>
                    <a:pt x="56019" y="48280"/>
                  </a:moveTo>
                  <a:cubicBezTo>
                    <a:pt x="56054" y="48280"/>
                    <a:pt x="56086" y="48282"/>
                    <a:pt x="56111" y="48288"/>
                  </a:cubicBezTo>
                  <a:cubicBezTo>
                    <a:pt x="55962" y="48366"/>
                    <a:pt x="55829" y="48381"/>
                    <a:pt x="55661" y="48381"/>
                  </a:cubicBezTo>
                  <a:cubicBezTo>
                    <a:pt x="55560" y="48381"/>
                    <a:pt x="55447" y="48375"/>
                    <a:pt x="55311" y="48375"/>
                  </a:cubicBezTo>
                  <a:cubicBezTo>
                    <a:pt x="55501" y="48354"/>
                    <a:pt x="55825" y="48280"/>
                    <a:pt x="56019" y="48280"/>
                  </a:cubicBezTo>
                  <a:close/>
                  <a:moveTo>
                    <a:pt x="58315" y="49870"/>
                  </a:moveTo>
                  <a:lnTo>
                    <a:pt x="58273" y="49875"/>
                  </a:lnTo>
                  <a:cubicBezTo>
                    <a:pt x="58288" y="49874"/>
                    <a:pt x="58302" y="49872"/>
                    <a:pt x="58315" y="49870"/>
                  </a:cubicBezTo>
                  <a:close/>
                  <a:moveTo>
                    <a:pt x="1" y="1"/>
                  </a:moveTo>
                  <a:lnTo>
                    <a:pt x="2962" y="13210"/>
                  </a:lnTo>
                  <a:lnTo>
                    <a:pt x="3325" y="14797"/>
                  </a:lnTo>
                  <a:cubicBezTo>
                    <a:pt x="3325" y="15081"/>
                    <a:pt x="3313" y="15387"/>
                    <a:pt x="3238" y="15387"/>
                  </a:cubicBezTo>
                  <a:cubicBezTo>
                    <a:pt x="3234" y="15387"/>
                    <a:pt x="3229" y="15386"/>
                    <a:pt x="3225" y="15384"/>
                  </a:cubicBezTo>
                  <a:lnTo>
                    <a:pt x="3225" y="15384"/>
                  </a:lnTo>
                  <a:cubicBezTo>
                    <a:pt x="3537" y="16121"/>
                    <a:pt x="3462" y="17434"/>
                    <a:pt x="3949" y="18633"/>
                  </a:cubicBezTo>
                  <a:cubicBezTo>
                    <a:pt x="3955" y="18699"/>
                    <a:pt x="3953" y="18723"/>
                    <a:pt x="3946" y="18723"/>
                  </a:cubicBezTo>
                  <a:cubicBezTo>
                    <a:pt x="3928" y="18723"/>
                    <a:pt x="3873" y="18538"/>
                    <a:pt x="3848" y="18538"/>
                  </a:cubicBezTo>
                  <a:cubicBezTo>
                    <a:pt x="3843" y="18538"/>
                    <a:pt x="3839" y="18548"/>
                    <a:pt x="3837" y="18571"/>
                  </a:cubicBezTo>
                  <a:cubicBezTo>
                    <a:pt x="3974" y="18871"/>
                    <a:pt x="4074" y="19246"/>
                    <a:pt x="4212" y="19958"/>
                  </a:cubicBezTo>
                  <a:lnTo>
                    <a:pt x="4174" y="19883"/>
                  </a:lnTo>
                  <a:lnTo>
                    <a:pt x="4174" y="19883"/>
                  </a:lnTo>
                  <a:cubicBezTo>
                    <a:pt x="4399" y="20870"/>
                    <a:pt x="4549" y="21583"/>
                    <a:pt x="4699" y="22332"/>
                  </a:cubicBezTo>
                  <a:cubicBezTo>
                    <a:pt x="4849" y="23070"/>
                    <a:pt x="4999" y="23857"/>
                    <a:pt x="5274" y="24969"/>
                  </a:cubicBezTo>
                  <a:lnTo>
                    <a:pt x="5312" y="24782"/>
                  </a:lnTo>
                  <a:cubicBezTo>
                    <a:pt x="5437" y="25257"/>
                    <a:pt x="5437" y="25369"/>
                    <a:pt x="5487" y="25594"/>
                  </a:cubicBezTo>
                  <a:cubicBezTo>
                    <a:pt x="5521" y="25660"/>
                    <a:pt x="5540" y="25688"/>
                    <a:pt x="5549" y="25688"/>
                  </a:cubicBezTo>
                  <a:cubicBezTo>
                    <a:pt x="5575" y="25688"/>
                    <a:pt x="5502" y="25435"/>
                    <a:pt x="5437" y="25182"/>
                  </a:cubicBezTo>
                  <a:cubicBezTo>
                    <a:pt x="5359" y="24910"/>
                    <a:pt x="5289" y="24646"/>
                    <a:pt x="5326" y="24646"/>
                  </a:cubicBezTo>
                  <a:cubicBezTo>
                    <a:pt x="5336" y="24646"/>
                    <a:pt x="5356" y="24669"/>
                    <a:pt x="5387" y="24719"/>
                  </a:cubicBezTo>
                  <a:cubicBezTo>
                    <a:pt x="5387" y="25057"/>
                    <a:pt x="5624" y="25894"/>
                    <a:pt x="5899" y="26706"/>
                  </a:cubicBezTo>
                  <a:cubicBezTo>
                    <a:pt x="6174" y="27506"/>
                    <a:pt x="6486" y="28268"/>
                    <a:pt x="6486" y="28506"/>
                  </a:cubicBezTo>
                  <a:cubicBezTo>
                    <a:pt x="6583" y="28727"/>
                    <a:pt x="6619" y="28788"/>
                    <a:pt x="6631" y="28788"/>
                  </a:cubicBezTo>
                  <a:cubicBezTo>
                    <a:pt x="6647" y="28788"/>
                    <a:pt x="6628" y="28694"/>
                    <a:pt x="6646" y="28694"/>
                  </a:cubicBezTo>
                  <a:cubicBezTo>
                    <a:pt x="6661" y="28694"/>
                    <a:pt x="6699" y="28754"/>
                    <a:pt x="6799" y="28968"/>
                  </a:cubicBezTo>
                  <a:lnTo>
                    <a:pt x="6836" y="29181"/>
                  </a:lnTo>
                  <a:cubicBezTo>
                    <a:pt x="6886" y="29218"/>
                    <a:pt x="6936" y="29268"/>
                    <a:pt x="6986" y="29318"/>
                  </a:cubicBezTo>
                  <a:cubicBezTo>
                    <a:pt x="7199" y="29768"/>
                    <a:pt x="7261" y="30030"/>
                    <a:pt x="7236" y="30068"/>
                  </a:cubicBezTo>
                  <a:lnTo>
                    <a:pt x="6999" y="29643"/>
                  </a:lnTo>
                  <a:lnTo>
                    <a:pt x="6999" y="29643"/>
                  </a:lnTo>
                  <a:cubicBezTo>
                    <a:pt x="7236" y="30268"/>
                    <a:pt x="7948" y="31242"/>
                    <a:pt x="8073" y="31430"/>
                  </a:cubicBezTo>
                  <a:cubicBezTo>
                    <a:pt x="7936" y="31217"/>
                    <a:pt x="7811" y="31005"/>
                    <a:pt x="7699" y="30793"/>
                  </a:cubicBezTo>
                  <a:lnTo>
                    <a:pt x="7699" y="30793"/>
                  </a:lnTo>
                  <a:cubicBezTo>
                    <a:pt x="8311" y="31742"/>
                    <a:pt x="9036" y="32630"/>
                    <a:pt x="9848" y="33417"/>
                  </a:cubicBezTo>
                  <a:cubicBezTo>
                    <a:pt x="10660" y="34192"/>
                    <a:pt x="11597" y="34817"/>
                    <a:pt x="12622" y="35291"/>
                  </a:cubicBezTo>
                  <a:lnTo>
                    <a:pt x="12510" y="35179"/>
                  </a:lnTo>
                  <a:lnTo>
                    <a:pt x="12510" y="35179"/>
                  </a:lnTo>
                  <a:cubicBezTo>
                    <a:pt x="13222" y="35491"/>
                    <a:pt x="13509" y="35616"/>
                    <a:pt x="13809" y="35741"/>
                  </a:cubicBezTo>
                  <a:cubicBezTo>
                    <a:pt x="14272" y="35954"/>
                    <a:pt x="14759" y="36116"/>
                    <a:pt x="15247" y="36229"/>
                  </a:cubicBezTo>
                  <a:lnTo>
                    <a:pt x="15184" y="36229"/>
                  </a:lnTo>
                  <a:cubicBezTo>
                    <a:pt x="15521" y="36291"/>
                    <a:pt x="15971" y="36379"/>
                    <a:pt x="16421" y="36479"/>
                  </a:cubicBezTo>
                  <a:cubicBezTo>
                    <a:pt x="16395" y="36476"/>
                    <a:pt x="16375" y="36475"/>
                    <a:pt x="16360" y="36475"/>
                  </a:cubicBezTo>
                  <a:cubicBezTo>
                    <a:pt x="16160" y="36475"/>
                    <a:pt x="16950" y="36675"/>
                    <a:pt x="16749" y="36675"/>
                  </a:cubicBezTo>
                  <a:cubicBezTo>
                    <a:pt x="16725" y="36675"/>
                    <a:pt x="16688" y="36672"/>
                    <a:pt x="16634" y="36666"/>
                  </a:cubicBezTo>
                  <a:lnTo>
                    <a:pt x="16634" y="36666"/>
                  </a:lnTo>
                  <a:cubicBezTo>
                    <a:pt x="17021" y="36729"/>
                    <a:pt x="17408" y="36766"/>
                    <a:pt x="17808" y="36779"/>
                  </a:cubicBezTo>
                  <a:cubicBezTo>
                    <a:pt x="17946" y="36779"/>
                    <a:pt x="18008" y="36754"/>
                    <a:pt x="18558" y="36754"/>
                  </a:cubicBezTo>
                  <a:lnTo>
                    <a:pt x="18808" y="36853"/>
                  </a:lnTo>
                  <a:cubicBezTo>
                    <a:pt x="18981" y="36838"/>
                    <a:pt x="19156" y="36831"/>
                    <a:pt x="19331" y="36831"/>
                  </a:cubicBezTo>
                  <a:cubicBezTo>
                    <a:pt x="19574" y="36831"/>
                    <a:pt x="19818" y="36844"/>
                    <a:pt x="20058" y="36866"/>
                  </a:cubicBezTo>
                  <a:cubicBezTo>
                    <a:pt x="19370" y="36866"/>
                    <a:pt x="20583" y="37016"/>
                    <a:pt x="19808" y="37028"/>
                  </a:cubicBezTo>
                  <a:cubicBezTo>
                    <a:pt x="21557" y="37316"/>
                    <a:pt x="22420" y="37053"/>
                    <a:pt x="23207" y="37316"/>
                  </a:cubicBezTo>
                  <a:cubicBezTo>
                    <a:pt x="24019" y="37178"/>
                    <a:pt x="21695" y="37128"/>
                    <a:pt x="22145" y="37116"/>
                  </a:cubicBezTo>
                  <a:cubicBezTo>
                    <a:pt x="21914" y="37062"/>
                    <a:pt x="22222" y="37037"/>
                    <a:pt x="22622" y="37037"/>
                  </a:cubicBezTo>
                  <a:cubicBezTo>
                    <a:pt x="22872" y="37037"/>
                    <a:pt x="23158" y="37047"/>
                    <a:pt x="23369" y="37066"/>
                  </a:cubicBezTo>
                  <a:cubicBezTo>
                    <a:pt x="23899" y="37115"/>
                    <a:pt x="24295" y="37334"/>
                    <a:pt x="25635" y="37436"/>
                  </a:cubicBezTo>
                  <a:lnTo>
                    <a:pt x="25635" y="37436"/>
                  </a:lnTo>
                  <a:cubicBezTo>
                    <a:pt x="25600" y="37435"/>
                    <a:pt x="25575" y="37435"/>
                    <a:pt x="25550" y="37435"/>
                  </a:cubicBezTo>
                  <a:cubicBezTo>
                    <a:pt x="25513" y="37435"/>
                    <a:pt x="25475" y="37435"/>
                    <a:pt x="25406" y="37428"/>
                  </a:cubicBezTo>
                  <a:lnTo>
                    <a:pt x="25406" y="37428"/>
                  </a:lnTo>
                  <a:cubicBezTo>
                    <a:pt x="25931" y="37516"/>
                    <a:pt x="26431" y="37441"/>
                    <a:pt x="27056" y="37578"/>
                  </a:cubicBezTo>
                  <a:cubicBezTo>
                    <a:pt x="27116" y="37568"/>
                    <a:pt x="27178" y="37564"/>
                    <a:pt x="27240" y="37564"/>
                  </a:cubicBezTo>
                  <a:cubicBezTo>
                    <a:pt x="27467" y="37564"/>
                    <a:pt x="27697" y="37617"/>
                    <a:pt x="27848" y="37617"/>
                  </a:cubicBezTo>
                  <a:cubicBezTo>
                    <a:pt x="27914" y="37617"/>
                    <a:pt x="27964" y="37607"/>
                    <a:pt x="27993" y="37578"/>
                  </a:cubicBezTo>
                  <a:cubicBezTo>
                    <a:pt x="27568" y="37516"/>
                    <a:pt x="27143" y="37478"/>
                    <a:pt x="26719" y="37441"/>
                  </a:cubicBezTo>
                  <a:lnTo>
                    <a:pt x="26719" y="37441"/>
                  </a:lnTo>
                  <a:cubicBezTo>
                    <a:pt x="27443" y="37491"/>
                    <a:pt x="28156" y="37403"/>
                    <a:pt x="29305" y="37728"/>
                  </a:cubicBezTo>
                  <a:cubicBezTo>
                    <a:pt x="29218" y="37728"/>
                    <a:pt x="28855" y="37691"/>
                    <a:pt x="28618" y="37678"/>
                  </a:cubicBezTo>
                  <a:lnTo>
                    <a:pt x="28618" y="37678"/>
                  </a:lnTo>
                  <a:cubicBezTo>
                    <a:pt x="28780" y="37716"/>
                    <a:pt x="28943" y="37753"/>
                    <a:pt x="29118" y="37778"/>
                  </a:cubicBezTo>
                  <a:cubicBezTo>
                    <a:pt x="29280" y="37803"/>
                    <a:pt x="29455" y="37841"/>
                    <a:pt x="29618" y="37903"/>
                  </a:cubicBezTo>
                  <a:cubicBezTo>
                    <a:pt x="29605" y="37913"/>
                    <a:pt x="29579" y="37918"/>
                    <a:pt x="29542" y="37918"/>
                  </a:cubicBezTo>
                  <a:cubicBezTo>
                    <a:pt x="29398" y="37918"/>
                    <a:pt x="29086" y="37850"/>
                    <a:pt x="28718" y="37791"/>
                  </a:cubicBezTo>
                  <a:cubicBezTo>
                    <a:pt x="28256" y="37691"/>
                    <a:pt x="27781" y="37641"/>
                    <a:pt x="27306" y="37628"/>
                  </a:cubicBezTo>
                  <a:lnTo>
                    <a:pt x="27306" y="37628"/>
                  </a:lnTo>
                  <a:cubicBezTo>
                    <a:pt x="27668" y="37728"/>
                    <a:pt x="28768" y="37753"/>
                    <a:pt x="28356" y="37841"/>
                  </a:cubicBezTo>
                  <a:cubicBezTo>
                    <a:pt x="28425" y="37829"/>
                    <a:pt x="28497" y="37824"/>
                    <a:pt x="28571" y="37824"/>
                  </a:cubicBezTo>
                  <a:cubicBezTo>
                    <a:pt x="29123" y="37824"/>
                    <a:pt x="29802" y="38119"/>
                    <a:pt x="30617" y="38241"/>
                  </a:cubicBezTo>
                  <a:lnTo>
                    <a:pt x="30530" y="38303"/>
                  </a:lnTo>
                  <a:cubicBezTo>
                    <a:pt x="30767" y="38341"/>
                    <a:pt x="30992" y="38403"/>
                    <a:pt x="31230" y="38491"/>
                  </a:cubicBezTo>
                  <a:cubicBezTo>
                    <a:pt x="31067" y="38466"/>
                    <a:pt x="30892" y="38441"/>
                    <a:pt x="30730" y="38428"/>
                  </a:cubicBezTo>
                  <a:lnTo>
                    <a:pt x="30730" y="38428"/>
                  </a:lnTo>
                  <a:cubicBezTo>
                    <a:pt x="31480" y="38591"/>
                    <a:pt x="32042" y="39003"/>
                    <a:pt x="32667" y="39303"/>
                  </a:cubicBezTo>
                  <a:cubicBezTo>
                    <a:pt x="32030" y="38953"/>
                    <a:pt x="31942" y="38915"/>
                    <a:pt x="31992" y="38890"/>
                  </a:cubicBezTo>
                  <a:cubicBezTo>
                    <a:pt x="32030" y="38865"/>
                    <a:pt x="32155" y="38890"/>
                    <a:pt x="31880" y="38728"/>
                  </a:cubicBezTo>
                  <a:lnTo>
                    <a:pt x="31880" y="38728"/>
                  </a:lnTo>
                  <a:cubicBezTo>
                    <a:pt x="32754" y="39065"/>
                    <a:pt x="32942" y="39278"/>
                    <a:pt x="33154" y="39478"/>
                  </a:cubicBezTo>
                  <a:cubicBezTo>
                    <a:pt x="33254" y="39590"/>
                    <a:pt x="33367" y="39703"/>
                    <a:pt x="33542" y="39865"/>
                  </a:cubicBezTo>
                  <a:cubicBezTo>
                    <a:pt x="33729" y="40028"/>
                    <a:pt x="33979" y="40228"/>
                    <a:pt x="34354" y="40578"/>
                  </a:cubicBezTo>
                  <a:cubicBezTo>
                    <a:pt x="34190" y="40424"/>
                    <a:pt x="33790" y="40042"/>
                    <a:pt x="33853" y="40042"/>
                  </a:cubicBezTo>
                  <a:cubicBezTo>
                    <a:pt x="33866" y="40042"/>
                    <a:pt x="33902" y="40060"/>
                    <a:pt x="33967" y="40103"/>
                  </a:cubicBezTo>
                  <a:cubicBezTo>
                    <a:pt x="34242" y="40353"/>
                    <a:pt x="34504" y="40640"/>
                    <a:pt x="34716" y="40952"/>
                  </a:cubicBezTo>
                  <a:cubicBezTo>
                    <a:pt x="34988" y="41258"/>
                    <a:pt x="35087" y="41356"/>
                    <a:pt x="35107" y="41356"/>
                  </a:cubicBezTo>
                  <a:cubicBezTo>
                    <a:pt x="35140" y="41356"/>
                    <a:pt x="34924" y="41052"/>
                    <a:pt x="34961" y="41052"/>
                  </a:cubicBezTo>
                  <a:cubicBezTo>
                    <a:pt x="34972" y="41052"/>
                    <a:pt x="35003" y="41076"/>
                    <a:pt x="35066" y="41140"/>
                  </a:cubicBezTo>
                  <a:cubicBezTo>
                    <a:pt x="35279" y="41552"/>
                    <a:pt x="35516" y="41627"/>
                    <a:pt x="35879" y="42115"/>
                  </a:cubicBezTo>
                  <a:lnTo>
                    <a:pt x="35816" y="42165"/>
                  </a:lnTo>
                  <a:cubicBezTo>
                    <a:pt x="36216" y="42839"/>
                    <a:pt x="36304" y="42914"/>
                    <a:pt x="36391" y="42964"/>
                  </a:cubicBezTo>
                  <a:cubicBezTo>
                    <a:pt x="36478" y="43014"/>
                    <a:pt x="36541" y="43052"/>
                    <a:pt x="36891" y="43689"/>
                  </a:cubicBezTo>
                  <a:lnTo>
                    <a:pt x="36466" y="43227"/>
                  </a:lnTo>
                  <a:lnTo>
                    <a:pt x="36891" y="43864"/>
                  </a:lnTo>
                  <a:lnTo>
                    <a:pt x="36728" y="43777"/>
                  </a:lnTo>
                  <a:lnTo>
                    <a:pt x="36728" y="43777"/>
                  </a:lnTo>
                  <a:cubicBezTo>
                    <a:pt x="37228" y="44451"/>
                    <a:pt x="37341" y="44676"/>
                    <a:pt x="37803" y="45376"/>
                  </a:cubicBezTo>
                  <a:cubicBezTo>
                    <a:pt x="37787" y="45326"/>
                    <a:pt x="37791" y="45301"/>
                    <a:pt x="37812" y="45301"/>
                  </a:cubicBezTo>
                  <a:cubicBezTo>
                    <a:pt x="37876" y="45301"/>
                    <a:pt x="38098" y="45519"/>
                    <a:pt x="38453" y="45939"/>
                  </a:cubicBezTo>
                  <a:cubicBezTo>
                    <a:pt x="38555" y="46096"/>
                    <a:pt x="38547" y="46116"/>
                    <a:pt x="38531" y="46116"/>
                  </a:cubicBezTo>
                  <a:cubicBezTo>
                    <a:pt x="38525" y="46116"/>
                    <a:pt x="38519" y="46114"/>
                    <a:pt x="38515" y="46114"/>
                  </a:cubicBezTo>
                  <a:lnTo>
                    <a:pt x="38515" y="46114"/>
                  </a:lnTo>
                  <a:cubicBezTo>
                    <a:pt x="38503" y="46126"/>
                    <a:pt x="38515" y="46139"/>
                    <a:pt x="38578" y="46201"/>
                  </a:cubicBezTo>
                  <a:cubicBezTo>
                    <a:pt x="38690" y="46313"/>
                    <a:pt x="38803" y="46438"/>
                    <a:pt x="38915" y="46551"/>
                  </a:cubicBezTo>
                  <a:cubicBezTo>
                    <a:pt x="38803" y="46476"/>
                    <a:pt x="38690" y="46401"/>
                    <a:pt x="38590" y="46313"/>
                  </a:cubicBezTo>
                  <a:cubicBezTo>
                    <a:pt x="38453" y="46189"/>
                    <a:pt x="38328" y="46039"/>
                    <a:pt x="38240" y="45876"/>
                  </a:cubicBezTo>
                  <a:cubicBezTo>
                    <a:pt x="38191" y="45851"/>
                    <a:pt x="38053" y="45726"/>
                    <a:pt x="38003" y="45701"/>
                  </a:cubicBezTo>
                  <a:lnTo>
                    <a:pt x="38003" y="45701"/>
                  </a:lnTo>
                  <a:cubicBezTo>
                    <a:pt x="38178" y="45964"/>
                    <a:pt x="38378" y="46214"/>
                    <a:pt x="38603" y="46438"/>
                  </a:cubicBezTo>
                  <a:cubicBezTo>
                    <a:pt x="38828" y="46676"/>
                    <a:pt x="39053" y="46876"/>
                    <a:pt x="39203" y="47001"/>
                  </a:cubicBezTo>
                  <a:cubicBezTo>
                    <a:pt x="39103" y="46901"/>
                    <a:pt x="39003" y="46801"/>
                    <a:pt x="38915" y="46701"/>
                  </a:cubicBezTo>
                  <a:lnTo>
                    <a:pt x="38915" y="46701"/>
                  </a:lnTo>
                  <a:cubicBezTo>
                    <a:pt x="39015" y="46788"/>
                    <a:pt x="39115" y="46863"/>
                    <a:pt x="39215" y="46951"/>
                  </a:cubicBezTo>
                  <a:lnTo>
                    <a:pt x="39528" y="47176"/>
                  </a:lnTo>
                  <a:cubicBezTo>
                    <a:pt x="39728" y="47326"/>
                    <a:pt x="39940" y="47451"/>
                    <a:pt x="40152" y="47588"/>
                  </a:cubicBezTo>
                  <a:cubicBezTo>
                    <a:pt x="40223" y="47659"/>
                    <a:pt x="40237" y="47685"/>
                    <a:pt x="40218" y="47685"/>
                  </a:cubicBezTo>
                  <a:cubicBezTo>
                    <a:pt x="40190" y="47685"/>
                    <a:pt x="40092" y="47628"/>
                    <a:pt x="40003" y="47576"/>
                  </a:cubicBezTo>
                  <a:lnTo>
                    <a:pt x="40003" y="47576"/>
                  </a:lnTo>
                  <a:cubicBezTo>
                    <a:pt x="40252" y="47763"/>
                    <a:pt x="40452" y="47838"/>
                    <a:pt x="40840" y="48076"/>
                  </a:cubicBezTo>
                  <a:cubicBezTo>
                    <a:pt x="40798" y="48076"/>
                    <a:pt x="40766" y="48083"/>
                    <a:pt x="40726" y="48083"/>
                  </a:cubicBezTo>
                  <a:cubicBezTo>
                    <a:pt x="40637" y="48083"/>
                    <a:pt x="40508" y="48047"/>
                    <a:pt x="40128" y="47813"/>
                  </a:cubicBezTo>
                  <a:lnTo>
                    <a:pt x="40128" y="47813"/>
                  </a:lnTo>
                  <a:cubicBezTo>
                    <a:pt x="40340" y="47951"/>
                    <a:pt x="40552" y="48063"/>
                    <a:pt x="40752" y="48188"/>
                  </a:cubicBezTo>
                  <a:cubicBezTo>
                    <a:pt x="40952" y="48313"/>
                    <a:pt x="41190" y="48413"/>
                    <a:pt x="41402" y="48525"/>
                  </a:cubicBezTo>
                  <a:cubicBezTo>
                    <a:pt x="41471" y="48583"/>
                    <a:pt x="41941" y="48883"/>
                    <a:pt x="41881" y="48883"/>
                  </a:cubicBezTo>
                  <a:cubicBezTo>
                    <a:pt x="41876" y="48883"/>
                    <a:pt x="41866" y="48880"/>
                    <a:pt x="41852" y="48875"/>
                  </a:cubicBezTo>
                  <a:lnTo>
                    <a:pt x="41852" y="48875"/>
                  </a:lnTo>
                  <a:cubicBezTo>
                    <a:pt x="42052" y="48975"/>
                    <a:pt x="42252" y="49063"/>
                    <a:pt x="42464" y="49138"/>
                  </a:cubicBezTo>
                  <a:cubicBezTo>
                    <a:pt x="42689" y="49225"/>
                    <a:pt x="42939" y="49300"/>
                    <a:pt x="43189" y="49375"/>
                  </a:cubicBezTo>
                  <a:cubicBezTo>
                    <a:pt x="43689" y="49525"/>
                    <a:pt x="44226" y="49663"/>
                    <a:pt x="44739" y="49813"/>
                  </a:cubicBezTo>
                  <a:cubicBezTo>
                    <a:pt x="44864" y="49813"/>
                    <a:pt x="44989" y="49838"/>
                    <a:pt x="45126" y="49863"/>
                  </a:cubicBezTo>
                  <a:cubicBezTo>
                    <a:pt x="46088" y="50100"/>
                    <a:pt x="46938" y="50312"/>
                    <a:pt x="48113" y="50337"/>
                  </a:cubicBezTo>
                  <a:cubicBezTo>
                    <a:pt x="48325" y="50400"/>
                    <a:pt x="48550" y="50450"/>
                    <a:pt x="48763" y="50512"/>
                  </a:cubicBezTo>
                  <a:cubicBezTo>
                    <a:pt x="48809" y="50514"/>
                    <a:pt x="48848" y="50514"/>
                    <a:pt x="48880" y="50514"/>
                  </a:cubicBezTo>
                  <a:cubicBezTo>
                    <a:pt x="49456" y="50514"/>
                    <a:pt x="48189" y="50333"/>
                    <a:pt x="49118" y="50333"/>
                  </a:cubicBezTo>
                  <a:cubicBezTo>
                    <a:pt x="49196" y="50333"/>
                    <a:pt x="49289" y="50335"/>
                    <a:pt x="49400" y="50337"/>
                  </a:cubicBezTo>
                  <a:cubicBezTo>
                    <a:pt x="50462" y="50337"/>
                    <a:pt x="49800" y="50450"/>
                    <a:pt x="50175" y="50487"/>
                  </a:cubicBezTo>
                  <a:cubicBezTo>
                    <a:pt x="50815" y="50407"/>
                    <a:pt x="51463" y="50367"/>
                    <a:pt x="52118" y="50367"/>
                  </a:cubicBezTo>
                  <a:cubicBezTo>
                    <a:pt x="52282" y="50367"/>
                    <a:pt x="52447" y="50370"/>
                    <a:pt x="52612" y="50375"/>
                  </a:cubicBezTo>
                  <a:cubicBezTo>
                    <a:pt x="52287" y="50412"/>
                    <a:pt x="52024" y="50400"/>
                    <a:pt x="51724" y="50412"/>
                  </a:cubicBezTo>
                  <a:lnTo>
                    <a:pt x="52474" y="50462"/>
                  </a:lnTo>
                  <a:cubicBezTo>
                    <a:pt x="51574" y="50612"/>
                    <a:pt x="50912" y="50562"/>
                    <a:pt x="51624" y="50662"/>
                  </a:cubicBezTo>
                  <a:cubicBezTo>
                    <a:pt x="51674" y="50537"/>
                    <a:pt x="52412" y="50512"/>
                    <a:pt x="53124" y="50475"/>
                  </a:cubicBezTo>
                  <a:cubicBezTo>
                    <a:pt x="53849" y="50425"/>
                    <a:pt x="54574" y="50362"/>
                    <a:pt x="54624" y="50237"/>
                  </a:cubicBezTo>
                  <a:lnTo>
                    <a:pt x="55111" y="50250"/>
                  </a:lnTo>
                  <a:cubicBezTo>
                    <a:pt x="54974" y="50262"/>
                    <a:pt x="54961" y="50275"/>
                    <a:pt x="54811" y="50287"/>
                  </a:cubicBezTo>
                  <a:cubicBezTo>
                    <a:pt x="54855" y="50289"/>
                    <a:pt x="54896" y="50289"/>
                    <a:pt x="54934" y="50289"/>
                  </a:cubicBezTo>
                  <a:cubicBezTo>
                    <a:pt x="55752" y="50289"/>
                    <a:pt x="55554" y="50047"/>
                    <a:pt x="56723" y="49975"/>
                  </a:cubicBezTo>
                  <a:cubicBezTo>
                    <a:pt x="56888" y="49965"/>
                    <a:pt x="57034" y="49959"/>
                    <a:pt x="57135" y="49959"/>
                  </a:cubicBezTo>
                  <a:cubicBezTo>
                    <a:pt x="57294" y="49959"/>
                    <a:pt x="57341" y="49974"/>
                    <a:pt x="57173" y="50013"/>
                  </a:cubicBezTo>
                  <a:lnTo>
                    <a:pt x="57635" y="49938"/>
                  </a:lnTo>
                  <a:lnTo>
                    <a:pt x="57873" y="49888"/>
                  </a:lnTo>
                  <a:lnTo>
                    <a:pt x="58173" y="49850"/>
                  </a:lnTo>
                  <a:cubicBezTo>
                    <a:pt x="58279" y="49839"/>
                    <a:pt x="58353" y="49834"/>
                    <a:pt x="58398" y="49834"/>
                  </a:cubicBezTo>
                  <a:cubicBezTo>
                    <a:pt x="58491" y="49834"/>
                    <a:pt x="58455" y="49854"/>
                    <a:pt x="58315" y="49870"/>
                  </a:cubicBezTo>
                  <a:lnTo>
                    <a:pt x="58315" y="49870"/>
                  </a:lnTo>
                  <a:lnTo>
                    <a:pt x="58960" y="49800"/>
                  </a:lnTo>
                  <a:lnTo>
                    <a:pt x="58948" y="48238"/>
                  </a:lnTo>
                  <a:lnTo>
                    <a:pt x="58948" y="48263"/>
                  </a:lnTo>
                  <a:lnTo>
                    <a:pt x="58935" y="48076"/>
                  </a:lnTo>
                  <a:cubicBezTo>
                    <a:pt x="58873" y="48076"/>
                    <a:pt x="58823" y="48076"/>
                    <a:pt x="58760" y="48088"/>
                  </a:cubicBezTo>
                  <a:lnTo>
                    <a:pt x="58373" y="48163"/>
                  </a:lnTo>
                  <a:lnTo>
                    <a:pt x="57723" y="48275"/>
                  </a:lnTo>
                  <a:cubicBezTo>
                    <a:pt x="57360" y="48275"/>
                    <a:pt x="57898" y="48238"/>
                    <a:pt x="57823" y="48213"/>
                  </a:cubicBezTo>
                  <a:lnTo>
                    <a:pt x="57823" y="48213"/>
                  </a:lnTo>
                  <a:lnTo>
                    <a:pt x="57023" y="48350"/>
                  </a:lnTo>
                  <a:cubicBezTo>
                    <a:pt x="56861" y="48338"/>
                    <a:pt x="56936" y="48300"/>
                    <a:pt x="57123" y="48250"/>
                  </a:cubicBezTo>
                  <a:cubicBezTo>
                    <a:pt x="57223" y="48238"/>
                    <a:pt x="57348" y="48213"/>
                    <a:pt x="57485" y="48201"/>
                  </a:cubicBezTo>
                  <a:lnTo>
                    <a:pt x="57685" y="48176"/>
                  </a:lnTo>
                  <a:lnTo>
                    <a:pt x="57960" y="48138"/>
                  </a:lnTo>
                  <a:lnTo>
                    <a:pt x="57760" y="48126"/>
                  </a:lnTo>
                  <a:lnTo>
                    <a:pt x="57648" y="48113"/>
                  </a:lnTo>
                  <a:cubicBezTo>
                    <a:pt x="57573" y="48101"/>
                    <a:pt x="57510" y="48101"/>
                    <a:pt x="57448" y="48101"/>
                  </a:cubicBezTo>
                  <a:cubicBezTo>
                    <a:pt x="57323" y="48113"/>
                    <a:pt x="57198" y="48126"/>
                    <a:pt x="57073" y="48151"/>
                  </a:cubicBezTo>
                  <a:cubicBezTo>
                    <a:pt x="56657" y="48238"/>
                    <a:pt x="56231" y="48278"/>
                    <a:pt x="55803" y="48278"/>
                  </a:cubicBezTo>
                  <a:cubicBezTo>
                    <a:pt x="55743" y="48278"/>
                    <a:pt x="55683" y="48277"/>
                    <a:pt x="55623" y="48275"/>
                  </a:cubicBezTo>
                  <a:lnTo>
                    <a:pt x="56373" y="48188"/>
                  </a:lnTo>
                  <a:cubicBezTo>
                    <a:pt x="56199" y="48153"/>
                    <a:pt x="56015" y="48143"/>
                    <a:pt x="55814" y="48143"/>
                  </a:cubicBezTo>
                  <a:cubicBezTo>
                    <a:pt x="55506" y="48143"/>
                    <a:pt x="55155" y="48167"/>
                    <a:pt x="54730" y="48167"/>
                  </a:cubicBezTo>
                  <a:cubicBezTo>
                    <a:pt x="54636" y="48167"/>
                    <a:pt x="54538" y="48166"/>
                    <a:pt x="54436" y="48163"/>
                  </a:cubicBezTo>
                  <a:lnTo>
                    <a:pt x="54436" y="48163"/>
                  </a:lnTo>
                  <a:cubicBezTo>
                    <a:pt x="54649" y="48201"/>
                    <a:pt x="56161" y="48250"/>
                    <a:pt x="55299" y="48375"/>
                  </a:cubicBezTo>
                  <a:cubicBezTo>
                    <a:pt x="54949" y="48375"/>
                    <a:pt x="54611" y="48413"/>
                    <a:pt x="54274" y="48475"/>
                  </a:cubicBezTo>
                  <a:cubicBezTo>
                    <a:pt x="54269" y="48440"/>
                    <a:pt x="54188" y="48427"/>
                    <a:pt x="54056" y="48427"/>
                  </a:cubicBezTo>
                  <a:cubicBezTo>
                    <a:pt x="53866" y="48427"/>
                    <a:pt x="53568" y="48453"/>
                    <a:pt x="53237" y="48475"/>
                  </a:cubicBezTo>
                  <a:lnTo>
                    <a:pt x="53274" y="48363"/>
                  </a:lnTo>
                  <a:lnTo>
                    <a:pt x="53274" y="48363"/>
                  </a:lnTo>
                  <a:cubicBezTo>
                    <a:pt x="52662" y="48425"/>
                    <a:pt x="52712" y="48475"/>
                    <a:pt x="52349" y="48538"/>
                  </a:cubicBezTo>
                  <a:cubicBezTo>
                    <a:pt x="52305" y="48539"/>
                    <a:pt x="52262" y="48539"/>
                    <a:pt x="52222" y="48539"/>
                  </a:cubicBezTo>
                  <a:cubicBezTo>
                    <a:pt x="51642" y="48539"/>
                    <a:pt x="51501" y="48459"/>
                    <a:pt x="51350" y="48400"/>
                  </a:cubicBezTo>
                  <a:cubicBezTo>
                    <a:pt x="50262" y="48400"/>
                    <a:pt x="52112" y="48525"/>
                    <a:pt x="50812" y="48563"/>
                  </a:cubicBezTo>
                  <a:cubicBezTo>
                    <a:pt x="50362" y="48544"/>
                    <a:pt x="49978" y="48541"/>
                    <a:pt x="49570" y="48541"/>
                  </a:cubicBezTo>
                  <a:cubicBezTo>
                    <a:pt x="49366" y="48541"/>
                    <a:pt x="49157" y="48542"/>
                    <a:pt x="48930" y="48542"/>
                  </a:cubicBezTo>
                  <a:cubicBezTo>
                    <a:pt x="48703" y="48542"/>
                    <a:pt x="48460" y="48541"/>
                    <a:pt x="48188" y="48538"/>
                  </a:cubicBezTo>
                  <a:cubicBezTo>
                    <a:pt x="47563" y="48438"/>
                    <a:pt x="48300" y="48475"/>
                    <a:pt x="48075" y="48425"/>
                  </a:cubicBezTo>
                  <a:lnTo>
                    <a:pt x="48075" y="48425"/>
                  </a:lnTo>
                  <a:lnTo>
                    <a:pt x="47513" y="48463"/>
                  </a:lnTo>
                  <a:cubicBezTo>
                    <a:pt x="47376" y="48438"/>
                    <a:pt x="47413" y="48413"/>
                    <a:pt x="47438" y="48400"/>
                  </a:cubicBezTo>
                  <a:cubicBezTo>
                    <a:pt x="47399" y="48398"/>
                    <a:pt x="47366" y="48397"/>
                    <a:pt x="47338" y="48397"/>
                  </a:cubicBezTo>
                  <a:cubicBezTo>
                    <a:pt x="47109" y="48397"/>
                    <a:pt x="47221" y="48461"/>
                    <a:pt x="46991" y="48461"/>
                  </a:cubicBezTo>
                  <a:cubicBezTo>
                    <a:pt x="46918" y="48461"/>
                    <a:pt x="46812" y="48454"/>
                    <a:pt x="46651" y="48438"/>
                  </a:cubicBezTo>
                  <a:cubicBezTo>
                    <a:pt x="46632" y="48446"/>
                    <a:pt x="46606" y="48450"/>
                    <a:pt x="46574" y="48450"/>
                  </a:cubicBezTo>
                  <a:cubicBezTo>
                    <a:pt x="46412" y="48450"/>
                    <a:pt x="46089" y="48353"/>
                    <a:pt x="45714" y="48238"/>
                  </a:cubicBezTo>
                  <a:cubicBezTo>
                    <a:pt x="45476" y="48176"/>
                    <a:pt x="45239" y="48088"/>
                    <a:pt x="44989" y="48013"/>
                  </a:cubicBezTo>
                  <a:cubicBezTo>
                    <a:pt x="44751" y="47938"/>
                    <a:pt x="44514" y="47888"/>
                    <a:pt x="44276" y="47851"/>
                  </a:cubicBezTo>
                  <a:cubicBezTo>
                    <a:pt x="44064" y="47738"/>
                    <a:pt x="44389" y="47813"/>
                    <a:pt x="44339" y="47751"/>
                  </a:cubicBezTo>
                  <a:cubicBezTo>
                    <a:pt x="43739" y="47601"/>
                    <a:pt x="43477" y="47513"/>
                    <a:pt x="43252" y="47438"/>
                  </a:cubicBezTo>
                  <a:cubicBezTo>
                    <a:pt x="43127" y="47401"/>
                    <a:pt x="43027" y="47363"/>
                    <a:pt x="42889" y="47326"/>
                  </a:cubicBezTo>
                  <a:cubicBezTo>
                    <a:pt x="42739" y="47276"/>
                    <a:pt x="42577" y="47226"/>
                    <a:pt x="42327" y="47126"/>
                  </a:cubicBezTo>
                  <a:lnTo>
                    <a:pt x="41952" y="46888"/>
                  </a:lnTo>
                  <a:lnTo>
                    <a:pt x="41602" y="46626"/>
                  </a:lnTo>
                  <a:lnTo>
                    <a:pt x="41602" y="46626"/>
                  </a:lnTo>
                  <a:cubicBezTo>
                    <a:pt x="41769" y="46759"/>
                    <a:pt x="41797" y="46815"/>
                    <a:pt x="41734" y="46815"/>
                  </a:cubicBezTo>
                  <a:cubicBezTo>
                    <a:pt x="41702" y="46815"/>
                    <a:pt x="41648" y="46801"/>
                    <a:pt x="41577" y="46776"/>
                  </a:cubicBezTo>
                  <a:cubicBezTo>
                    <a:pt x="41277" y="46651"/>
                    <a:pt x="40977" y="46501"/>
                    <a:pt x="40702" y="46326"/>
                  </a:cubicBezTo>
                  <a:lnTo>
                    <a:pt x="40702" y="46326"/>
                  </a:lnTo>
                  <a:lnTo>
                    <a:pt x="40777" y="46401"/>
                  </a:lnTo>
                  <a:cubicBezTo>
                    <a:pt x="40702" y="46338"/>
                    <a:pt x="40627" y="46289"/>
                    <a:pt x="40565" y="46239"/>
                  </a:cubicBezTo>
                  <a:lnTo>
                    <a:pt x="40565" y="46239"/>
                  </a:lnTo>
                  <a:cubicBezTo>
                    <a:pt x="40615" y="46276"/>
                    <a:pt x="40652" y="46301"/>
                    <a:pt x="40702" y="46326"/>
                  </a:cubicBezTo>
                  <a:cubicBezTo>
                    <a:pt x="40677" y="46301"/>
                    <a:pt x="40640" y="46264"/>
                    <a:pt x="40615" y="46226"/>
                  </a:cubicBezTo>
                  <a:lnTo>
                    <a:pt x="40615" y="46226"/>
                  </a:lnTo>
                  <a:cubicBezTo>
                    <a:pt x="40804" y="46325"/>
                    <a:pt x="40994" y="46399"/>
                    <a:pt x="41085" y="46399"/>
                  </a:cubicBezTo>
                  <a:cubicBezTo>
                    <a:pt x="41120" y="46399"/>
                    <a:pt x="41140" y="46388"/>
                    <a:pt x="41140" y="46363"/>
                  </a:cubicBezTo>
                  <a:cubicBezTo>
                    <a:pt x="41027" y="46301"/>
                    <a:pt x="40915" y="46239"/>
                    <a:pt x="40827" y="46164"/>
                  </a:cubicBezTo>
                  <a:lnTo>
                    <a:pt x="40827" y="46164"/>
                  </a:lnTo>
                  <a:cubicBezTo>
                    <a:pt x="40867" y="46179"/>
                    <a:pt x="40901" y="46195"/>
                    <a:pt x="40915" y="46195"/>
                  </a:cubicBezTo>
                  <a:cubicBezTo>
                    <a:pt x="40923" y="46195"/>
                    <a:pt x="40924" y="46190"/>
                    <a:pt x="40915" y="46176"/>
                  </a:cubicBezTo>
                  <a:cubicBezTo>
                    <a:pt x="40827" y="46114"/>
                    <a:pt x="40727" y="46051"/>
                    <a:pt x="40627" y="45989"/>
                  </a:cubicBezTo>
                  <a:cubicBezTo>
                    <a:pt x="40590" y="45901"/>
                    <a:pt x="40540" y="45826"/>
                    <a:pt x="40515" y="45726"/>
                  </a:cubicBezTo>
                  <a:lnTo>
                    <a:pt x="40427" y="45726"/>
                  </a:lnTo>
                  <a:cubicBezTo>
                    <a:pt x="40090" y="45376"/>
                    <a:pt x="39765" y="44989"/>
                    <a:pt x="39478" y="44589"/>
                  </a:cubicBezTo>
                  <a:cubicBezTo>
                    <a:pt x="38565" y="43702"/>
                    <a:pt x="37766" y="42714"/>
                    <a:pt x="37091" y="41627"/>
                  </a:cubicBezTo>
                  <a:lnTo>
                    <a:pt x="37091" y="41627"/>
                  </a:lnTo>
                  <a:cubicBezTo>
                    <a:pt x="37193" y="41729"/>
                    <a:pt x="37247" y="41765"/>
                    <a:pt x="37277" y="41765"/>
                  </a:cubicBezTo>
                  <a:cubicBezTo>
                    <a:pt x="37340" y="41765"/>
                    <a:pt x="37303" y="41615"/>
                    <a:pt x="37378" y="41590"/>
                  </a:cubicBezTo>
                  <a:cubicBezTo>
                    <a:pt x="37540" y="42063"/>
                    <a:pt x="38112" y="42735"/>
                    <a:pt x="38586" y="43494"/>
                  </a:cubicBezTo>
                  <a:lnTo>
                    <a:pt x="38586" y="43494"/>
                  </a:lnTo>
                  <a:cubicBezTo>
                    <a:pt x="38438" y="43256"/>
                    <a:pt x="38421" y="43181"/>
                    <a:pt x="38447" y="43181"/>
                  </a:cubicBezTo>
                  <a:cubicBezTo>
                    <a:pt x="38464" y="43181"/>
                    <a:pt x="38499" y="43213"/>
                    <a:pt x="38528" y="43252"/>
                  </a:cubicBezTo>
                  <a:cubicBezTo>
                    <a:pt x="38216" y="42814"/>
                    <a:pt x="37903" y="42377"/>
                    <a:pt x="37591" y="41927"/>
                  </a:cubicBezTo>
                  <a:cubicBezTo>
                    <a:pt x="37678" y="41915"/>
                    <a:pt x="37466" y="41602"/>
                    <a:pt x="37253" y="41215"/>
                  </a:cubicBezTo>
                  <a:lnTo>
                    <a:pt x="37253" y="41215"/>
                  </a:lnTo>
                  <a:cubicBezTo>
                    <a:pt x="37256" y="41260"/>
                    <a:pt x="37248" y="41281"/>
                    <a:pt x="37229" y="41281"/>
                  </a:cubicBezTo>
                  <a:cubicBezTo>
                    <a:pt x="37171" y="41281"/>
                    <a:pt x="37015" y="41080"/>
                    <a:pt x="36816" y="40815"/>
                  </a:cubicBezTo>
                  <a:cubicBezTo>
                    <a:pt x="36553" y="40465"/>
                    <a:pt x="36266" y="40128"/>
                    <a:pt x="35954" y="39815"/>
                  </a:cubicBezTo>
                  <a:cubicBezTo>
                    <a:pt x="35956" y="39804"/>
                    <a:pt x="35964" y="39796"/>
                    <a:pt x="35978" y="39796"/>
                  </a:cubicBezTo>
                  <a:cubicBezTo>
                    <a:pt x="36042" y="39796"/>
                    <a:pt x="36234" y="39938"/>
                    <a:pt x="36641" y="40478"/>
                  </a:cubicBezTo>
                  <a:cubicBezTo>
                    <a:pt x="36466" y="40165"/>
                    <a:pt x="36229" y="39903"/>
                    <a:pt x="35941" y="39703"/>
                  </a:cubicBezTo>
                  <a:cubicBezTo>
                    <a:pt x="35661" y="39508"/>
                    <a:pt x="35404" y="39289"/>
                    <a:pt x="35183" y="39035"/>
                  </a:cubicBezTo>
                  <a:lnTo>
                    <a:pt x="35183" y="39035"/>
                  </a:lnTo>
                  <a:cubicBezTo>
                    <a:pt x="35184" y="39035"/>
                    <a:pt x="35184" y="39036"/>
                    <a:pt x="35185" y="39037"/>
                  </a:cubicBezTo>
                  <a:lnTo>
                    <a:pt x="35185" y="39037"/>
                  </a:lnTo>
                  <a:cubicBezTo>
                    <a:pt x="35179" y="39030"/>
                    <a:pt x="35173" y="39023"/>
                    <a:pt x="35166" y="39015"/>
                  </a:cubicBezTo>
                  <a:lnTo>
                    <a:pt x="35166" y="39015"/>
                  </a:lnTo>
                  <a:cubicBezTo>
                    <a:pt x="35172" y="39022"/>
                    <a:pt x="35177" y="39028"/>
                    <a:pt x="35183" y="39035"/>
                  </a:cubicBezTo>
                  <a:lnTo>
                    <a:pt x="35183" y="39035"/>
                  </a:lnTo>
                  <a:cubicBezTo>
                    <a:pt x="35037" y="38910"/>
                    <a:pt x="34879" y="38769"/>
                    <a:pt x="34741" y="38653"/>
                  </a:cubicBezTo>
                  <a:cubicBezTo>
                    <a:pt x="34537" y="38481"/>
                    <a:pt x="34388" y="38355"/>
                    <a:pt x="34430" y="38355"/>
                  </a:cubicBezTo>
                  <a:cubicBezTo>
                    <a:pt x="34433" y="38355"/>
                    <a:pt x="34435" y="38356"/>
                    <a:pt x="34439" y="38356"/>
                  </a:cubicBezTo>
                  <a:lnTo>
                    <a:pt x="34439" y="38356"/>
                  </a:lnTo>
                  <a:cubicBezTo>
                    <a:pt x="34172" y="38159"/>
                    <a:pt x="33903" y="37979"/>
                    <a:pt x="33617" y="37816"/>
                  </a:cubicBezTo>
                  <a:cubicBezTo>
                    <a:pt x="33217" y="37591"/>
                    <a:pt x="32817" y="37391"/>
                    <a:pt x="32392" y="37228"/>
                  </a:cubicBezTo>
                  <a:cubicBezTo>
                    <a:pt x="31677" y="36942"/>
                    <a:pt x="31039" y="36782"/>
                    <a:pt x="30820" y="36782"/>
                  </a:cubicBezTo>
                  <a:cubicBezTo>
                    <a:pt x="30790" y="36782"/>
                    <a:pt x="30768" y="36785"/>
                    <a:pt x="30755" y="36791"/>
                  </a:cubicBezTo>
                  <a:cubicBezTo>
                    <a:pt x="30842" y="36716"/>
                    <a:pt x="30942" y="36679"/>
                    <a:pt x="31055" y="36654"/>
                  </a:cubicBezTo>
                  <a:cubicBezTo>
                    <a:pt x="30635" y="36615"/>
                    <a:pt x="30222" y="36599"/>
                    <a:pt x="29805" y="36599"/>
                  </a:cubicBezTo>
                  <a:cubicBezTo>
                    <a:pt x="29677" y="36599"/>
                    <a:pt x="29548" y="36601"/>
                    <a:pt x="29418" y="36604"/>
                  </a:cubicBezTo>
                  <a:cubicBezTo>
                    <a:pt x="29168" y="36554"/>
                    <a:pt x="28930" y="36504"/>
                    <a:pt x="28681" y="36466"/>
                  </a:cubicBezTo>
                  <a:cubicBezTo>
                    <a:pt x="28630" y="36334"/>
                    <a:pt x="28537" y="36193"/>
                    <a:pt x="28918" y="36193"/>
                  </a:cubicBezTo>
                  <a:cubicBezTo>
                    <a:pt x="29004" y="36193"/>
                    <a:pt x="29115" y="36200"/>
                    <a:pt x="29255" y="36216"/>
                  </a:cubicBezTo>
                  <a:cubicBezTo>
                    <a:pt x="28805" y="36091"/>
                    <a:pt x="28356" y="36016"/>
                    <a:pt x="27893" y="35991"/>
                  </a:cubicBezTo>
                  <a:lnTo>
                    <a:pt x="27893" y="35991"/>
                  </a:lnTo>
                  <a:cubicBezTo>
                    <a:pt x="28094" y="36038"/>
                    <a:pt x="28362" y="36231"/>
                    <a:pt x="28148" y="36231"/>
                  </a:cubicBezTo>
                  <a:cubicBezTo>
                    <a:pt x="28136" y="36231"/>
                    <a:pt x="28122" y="36230"/>
                    <a:pt x="28106" y="36229"/>
                  </a:cubicBezTo>
                  <a:cubicBezTo>
                    <a:pt x="27340" y="35982"/>
                    <a:pt x="27563" y="36064"/>
                    <a:pt x="26641" y="35849"/>
                  </a:cubicBezTo>
                  <a:lnTo>
                    <a:pt x="26641" y="35849"/>
                  </a:lnTo>
                  <a:cubicBezTo>
                    <a:pt x="26854" y="35908"/>
                    <a:pt x="26611" y="36026"/>
                    <a:pt x="26231" y="36026"/>
                  </a:cubicBezTo>
                  <a:cubicBezTo>
                    <a:pt x="26172" y="36026"/>
                    <a:pt x="26109" y="36023"/>
                    <a:pt x="26044" y="36016"/>
                  </a:cubicBezTo>
                  <a:cubicBezTo>
                    <a:pt x="26126" y="35993"/>
                    <a:pt x="26031" y="35837"/>
                    <a:pt x="26176" y="35818"/>
                  </a:cubicBezTo>
                  <a:lnTo>
                    <a:pt x="26176" y="35818"/>
                  </a:lnTo>
                  <a:cubicBezTo>
                    <a:pt x="25766" y="35843"/>
                    <a:pt x="25356" y="35879"/>
                    <a:pt x="24946" y="35915"/>
                  </a:cubicBezTo>
                  <a:lnTo>
                    <a:pt x="24946" y="35915"/>
                  </a:lnTo>
                  <a:cubicBezTo>
                    <a:pt x="25236" y="35887"/>
                    <a:pt x="25002" y="35753"/>
                    <a:pt x="24732" y="35679"/>
                  </a:cubicBezTo>
                  <a:lnTo>
                    <a:pt x="24732" y="35679"/>
                  </a:lnTo>
                  <a:cubicBezTo>
                    <a:pt x="24749" y="35684"/>
                    <a:pt x="24740" y="35686"/>
                    <a:pt x="24710" y="35686"/>
                  </a:cubicBezTo>
                  <a:cubicBezTo>
                    <a:pt x="24528" y="35686"/>
                    <a:pt x="23598" y="35604"/>
                    <a:pt x="23319" y="35604"/>
                  </a:cubicBezTo>
                  <a:lnTo>
                    <a:pt x="23844" y="35679"/>
                  </a:lnTo>
                  <a:cubicBezTo>
                    <a:pt x="23631" y="35662"/>
                    <a:pt x="23450" y="35655"/>
                    <a:pt x="23291" y="35655"/>
                  </a:cubicBezTo>
                  <a:cubicBezTo>
                    <a:pt x="22544" y="35655"/>
                    <a:pt x="22298" y="35811"/>
                    <a:pt x="21543" y="35811"/>
                  </a:cubicBezTo>
                  <a:cubicBezTo>
                    <a:pt x="21398" y="35811"/>
                    <a:pt x="21234" y="35805"/>
                    <a:pt x="21045" y="35791"/>
                  </a:cubicBezTo>
                  <a:cubicBezTo>
                    <a:pt x="21207" y="35754"/>
                    <a:pt x="21470" y="35566"/>
                    <a:pt x="20770" y="35491"/>
                  </a:cubicBezTo>
                  <a:cubicBezTo>
                    <a:pt x="20395" y="35579"/>
                    <a:pt x="20033" y="35654"/>
                    <a:pt x="19658" y="35716"/>
                  </a:cubicBezTo>
                  <a:cubicBezTo>
                    <a:pt x="19121" y="35666"/>
                    <a:pt x="18596" y="35604"/>
                    <a:pt x="18071" y="35529"/>
                  </a:cubicBezTo>
                  <a:lnTo>
                    <a:pt x="18358" y="35516"/>
                  </a:lnTo>
                  <a:lnTo>
                    <a:pt x="20070" y="35404"/>
                  </a:lnTo>
                  <a:cubicBezTo>
                    <a:pt x="19545" y="35316"/>
                    <a:pt x="19933" y="35329"/>
                    <a:pt x="19146" y="35254"/>
                  </a:cubicBezTo>
                  <a:cubicBezTo>
                    <a:pt x="19029" y="35215"/>
                    <a:pt x="19102" y="35203"/>
                    <a:pt x="19238" y="35203"/>
                  </a:cubicBezTo>
                  <a:cubicBezTo>
                    <a:pt x="19410" y="35203"/>
                    <a:pt x="19683" y="35222"/>
                    <a:pt x="19808" y="35229"/>
                  </a:cubicBezTo>
                  <a:cubicBezTo>
                    <a:pt x="19208" y="35166"/>
                    <a:pt x="18608" y="35079"/>
                    <a:pt x="18021" y="34979"/>
                  </a:cubicBezTo>
                  <a:lnTo>
                    <a:pt x="18021" y="34979"/>
                  </a:lnTo>
                  <a:cubicBezTo>
                    <a:pt x="18033" y="35010"/>
                    <a:pt x="17955" y="35023"/>
                    <a:pt x="17830" y="35023"/>
                  </a:cubicBezTo>
                  <a:cubicBezTo>
                    <a:pt x="17705" y="35023"/>
                    <a:pt x="17533" y="35010"/>
                    <a:pt x="17358" y="34991"/>
                  </a:cubicBezTo>
                  <a:cubicBezTo>
                    <a:pt x="17129" y="34967"/>
                    <a:pt x="16904" y="34937"/>
                    <a:pt x="16784" y="34937"/>
                  </a:cubicBezTo>
                  <a:cubicBezTo>
                    <a:pt x="16722" y="34937"/>
                    <a:pt x="16688" y="34945"/>
                    <a:pt x="16696" y="34966"/>
                  </a:cubicBezTo>
                  <a:cubicBezTo>
                    <a:pt x="17346" y="35054"/>
                    <a:pt x="17996" y="35129"/>
                    <a:pt x="18646" y="35166"/>
                  </a:cubicBezTo>
                  <a:cubicBezTo>
                    <a:pt x="18681" y="35226"/>
                    <a:pt x="18414" y="35275"/>
                    <a:pt x="17988" y="35275"/>
                  </a:cubicBezTo>
                  <a:cubicBezTo>
                    <a:pt x="17523" y="35275"/>
                    <a:pt x="16867" y="35217"/>
                    <a:pt x="16209" y="35054"/>
                  </a:cubicBezTo>
                  <a:cubicBezTo>
                    <a:pt x="15896" y="34929"/>
                    <a:pt x="16484" y="34904"/>
                    <a:pt x="16471" y="34854"/>
                  </a:cubicBezTo>
                  <a:cubicBezTo>
                    <a:pt x="16034" y="34817"/>
                    <a:pt x="15596" y="34717"/>
                    <a:pt x="15172" y="34567"/>
                  </a:cubicBezTo>
                  <a:lnTo>
                    <a:pt x="15172" y="34567"/>
                  </a:lnTo>
                  <a:cubicBezTo>
                    <a:pt x="15346" y="34604"/>
                    <a:pt x="15534" y="34629"/>
                    <a:pt x="15709" y="34654"/>
                  </a:cubicBezTo>
                  <a:cubicBezTo>
                    <a:pt x="15047" y="34429"/>
                    <a:pt x="14547" y="34479"/>
                    <a:pt x="13809" y="34042"/>
                  </a:cubicBezTo>
                  <a:cubicBezTo>
                    <a:pt x="13547" y="33934"/>
                    <a:pt x="13125" y="33577"/>
                    <a:pt x="13022" y="33577"/>
                  </a:cubicBezTo>
                  <a:cubicBezTo>
                    <a:pt x="13017" y="33577"/>
                    <a:pt x="13013" y="33578"/>
                    <a:pt x="13010" y="33579"/>
                  </a:cubicBezTo>
                  <a:cubicBezTo>
                    <a:pt x="13222" y="33779"/>
                    <a:pt x="13285" y="34004"/>
                    <a:pt x="13222" y="34154"/>
                  </a:cubicBezTo>
                  <a:cubicBezTo>
                    <a:pt x="12910" y="34004"/>
                    <a:pt x="12610" y="33829"/>
                    <a:pt x="12322" y="33654"/>
                  </a:cubicBezTo>
                  <a:lnTo>
                    <a:pt x="12372" y="33642"/>
                  </a:lnTo>
                  <a:lnTo>
                    <a:pt x="12210" y="33542"/>
                  </a:lnTo>
                  <a:lnTo>
                    <a:pt x="12197" y="33579"/>
                  </a:lnTo>
                  <a:cubicBezTo>
                    <a:pt x="11897" y="33392"/>
                    <a:pt x="11610" y="33192"/>
                    <a:pt x="11335" y="32967"/>
                  </a:cubicBezTo>
                  <a:cubicBezTo>
                    <a:pt x="11335" y="32952"/>
                    <a:pt x="11347" y="32946"/>
                    <a:pt x="11367" y="32946"/>
                  </a:cubicBezTo>
                  <a:cubicBezTo>
                    <a:pt x="11416" y="32946"/>
                    <a:pt x="11513" y="32982"/>
                    <a:pt x="11610" y="33017"/>
                  </a:cubicBezTo>
                  <a:cubicBezTo>
                    <a:pt x="11712" y="33051"/>
                    <a:pt x="11817" y="33085"/>
                    <a:pt x="11870" y="33085"/>
                  </a:cubicBezTo>
                  <a:cubicBezTo>
                    <a:pt x="11915" y="33085"/>
                    <a:pt x="11923" y="33061"/>
                    <a:pt x="11860" y="32992"/>
                  </a:cubicBezTo>
                  <a:cubicBezTo>
                    <a:pt x="11722" y="32955"/>
                    <a:pt x="11610" y="32892"/>
                    <a:pt x="11498" y="32817"/>
                  </a:cubicBezTo>
                  <a:cubicBezTo>
                    <a:pt x="11273" y="32605"/>
                    <a:pt x="11647" y="32817"/>
                    <a:pt x="11135" y="32405"/>
                  </a:cubicBezTo>
                  <a:cubicBezTo>
                    <a:pt x="11133" y="32405"/>
                    <a:pt x="11131" y="32405"/>
                    <a:pt x="11128" y="32405"/>
                  </a:cubicBezTo>
                  <a:cubicBezTo>
                    <a:pt x="10997" y="32405"/>
                    <a:pt x="10585" y="31938"/>
                    <a:pt x="10575" y="31938"/>
                  </a:cubicBezTo>
                  <a:lnTo>
                    <a:pt x="10575" y="31938"/>
                  </a:lnTo>
                  <a:cubicBezTo>
                    <a:pt x="10570" y="31938"/>
                    <a:pt x="10639" y="32023"/>
                    <a:pt x="10835" y="32267"/>
                  </a:cubicBezTo>
                  <a:cubicBezTo>
                    <a:pt x="10660" y="32117"/>
                    <a:pt x="10498" y="31955"/>
                    <a:pt x="10348" y="31780"/>
                  </a:cubicBezTo>
                  <a:lnTo>
                    <a:pt x="9860" y="31167"/>
                  </a:lnTo>
                  <a:lnTo>
                    <a:pt x="9860" y="31167"/>
                  </a:lnTo>
                  <a:cubicBezTo>
                    <a:pt x="9872" y="31206"/>
                    <a:pt x="9866" y="31223"/>
                    <a:pt x="9845" y="31223"/>
                  </a:cubicBezTo>
                  <a:cubicBezTo>
                    <a:pt x="9799" y="31223"/>
                    <a:pt x="9679" y="31135"/>
                    <a:pt x="9523" y="31005"/>
                  </a:cubicBezTo>
                  <a:cubicBezTo>
                    <a:pt x="9448" y="30943"/>
                    <a:pt x="9373" y="30868"/>
                    <a:pt x="9311" y="30793"/>
                  </a:cubicBezTo>
                  <a:cubicBezTo>
                    <a:pt x="9136" y="30555"/>
                    <a:pt x="8961" y="30305"/>
                    <a:pt x="8811" y="30055"/>
                  </a:cubicBezTo>
                  <a:lnTo>
                    <a:pt x="8798" y="30018"/>
                  </a:lnTo>
                  <a:cubicBezTo>
                    <a:pt x="8498" y="29518"/>
                    <a:pt x="8236" y="29006"/>
                    <a:pt x="8011" y="28481"/>
                  </a:cubicBezTo>
                  <a:cubicBezTo>
                    <a:pt x="7811" y="28006"/>
                    <a:pt x="7624" y="27543"/>
                    <a:pt x="7411" y="26931"/>
                  </a:cubicBezTo>
                  <a:cubicBezTo>
                    <a:pt x="7401" y="26826"/>
                    <a:pt x="7275" y="26393"/>
                    <a:pt x="7317" y="26393"/>
                  </a:cubicBezTo>
                  <a:cubicBezTo>
                    <a:pt x="7325" y="26393"/>
                    <a:pt x="7339" y="26408"/>
                    <a:pt x="7361" y="26444"/>
                  </a:cubicBezTo>
                  <a:cubicBezTo>
                    <a:pt x="7236" y="26231"/>
                    <a:pt x="7136" y="25994"/>
                    <a:pt x="7061" y="25756"/>
                  </a:cubicBezTo>
                  <a:cubicBezTo>
                    <a:pt x="7036" y="25608"/>
                    <a:pt x="7033" y="25551"/>
                    <a:pt x="7042" y="25551"/>
                  </a:cubicBezTo>
                  <a:lnTo>
                    <a:pt x="7042" y="25551"/>
                  </a:lnTo>
                  <a:cubicBezTo>
                    <a:pt x="7073" y="25551"/>
                    <a:pt x="7242" y="26140"/>
                    <a:pt x="7283" y="26140"/>
                  </a:cubicBezTo>
                  <a:cubicBezTo>
                    <a:pt x="7294" y="26140"/>
                    <a:pt x="7296" y="26102"/>
                    <a:pt x="7286" y="26006"/>
                  </a:cubicBezTo>
                  <a:cubicBezTo>
                    <a:pt x="7199" y="25981"/>
                    <a:pt x="6886" y="25069"/>
                    <a:pt x="6699" y="24532"/>
                  </a:cubicBezTo>
                  <a:lnTo>
                    <a:pt x="6699" y="24532"/>
                  </a:lnTo>
                  <a:cubicBezTo>
                    <a:pt x="6636" y="24732"/>
                    <a:pt x="7036" y="25781"/>
                    <a:pt x="7261" y="26306"/>
                  </a:cubicBezTo>
                  <a:cubicBezTo>
                    <a:pt x="7259" y="26307"/>
                    <a:pt x="7256" y="26307"/>
                    <a:pt x="7254" y="26307"/>
                  </a:cubicBezTo>
                  <a:cubicBezTo>
                    <a:pt x="7213" y="26307"/>
                    <a:pt x="7129" y="26220"/>
                    <a:pt x="7024" y="26044"/>
                  </a:cubicBezTo>
                  <a:cubicBezTo>
                    <a:pt x="6724" y="25132"/>
                    <a:pt x="6461" y="24194"/>
                    <a:pt x="6236" y="23257"/>
                  </a:cubicBezTo>
                  <a:cubicBezTo>
                    <a:pt x="6161" y="22920"/>
                    <a:pt x="6086" y="22582"/>
                    <a:pt x="5999" y="22245"/>
                  </a:cubicBezTo>
                  <a:cubicBezTo>
                    <a:pt x="5899" y="21508"/>
                    <a:pt x="5262" y="18971"/>
                    <a:pt x="5012" y="17534"/>
                  </a:cubicBezTo>
                  <a:cubicBezTo>
                    <a:pt x="4949" y="17346"/>
                    <a:pt x="4887" y="17159"/>
                    <a:pt x="4812" y="16984"/>
                  </a:cubicBezTo>
                  <a:cubicBezTo>
                    <a:pt x="4749" y="16696"/>
                    <a:pt x="4687" y="16396"/>
                    <a:pt x="4612" y="16096"/>
                  </a:cubicBezTo>
                  <a:lnTo>
                    <a:pt x="3675" y="11835"/>
                  </a:lnTo>
                  <a:lnTo>
                    <a:pt x="3675" y="11835"/>
                  </a:lnTo>
                  <a:cubicBezTo>
                    <a:pt x="3680" y="11840"/>
                    <a:pt x="3685" y="11843"/>
                    <a:pt x="3690" y="11843"/>
                  </a:cubicBezTo>
                  <a:cubicBezTo>
                    <a:pt x="3697" y="11843"/>
                    <a:pt x="3705" y="11837"/>
                    <a:pt x="3712" y="11823"/>
                  </a:cubicBezTo>
                  <a:lnTo>
                    <a:pt x="3525" y="11173"/>
                  </a:lnTo>
                  <a:lnTo>
                    <a:pt x="3512" y="11098"/>
                  </a:lnTo>
                  <a:lnTo>
                    <a:pt x="3512" y="11098"/>
                  </a:lnTo>
                  <a:cubicBezTo>
                    <a:pt x="3529" y="11106"/>
                    <a:pt x="3570" y="11208"/>
                    <a:pt x="3585" y="11208"/>
                  </a:cubicBezTo>
                  <a:cubicBezTo>
                    <a:pt x="3593" y="11208"/>
                    <a:pt x="3595" y="11186"/>
                    <a:pt x="3587" y="11123"/>
                  </a:cubicBezTo>
                  <a:cubicBezTo>
                    <a:pt x="3525" y="11048"/>
                    <a:pt x="3475" y="10960"/>
                    <a:pt x="3462" y="10873"/>
                  </a:cubicBezTo>
                  <a:lnTo>
                    <a:pt x="3212" y="9786"/>
                  </a:lnTo>
                  <a:lnTo>
                    <a:pt x="3212" y="9736"/>
                  </a:lnTo>
                  <a:lnTo>
                    <a:pt x="3200" y="9686"/>
                  </a:lnTo>
                  <a:lnTo>
                    <a:pt x="3000" y="8786"/>
                  </a:lnTo>
                  <a:cubicBezTo>
                    <a:pt x="3000" y="8761"/>
                    <a:pt x="2987" y="8723"/>
                    <a:pt x="2975" y="8661"/>
                  </a:cubicBezTo>
                  <a:cubicBezTo>
                    <a:pt x="2975" y="8611"/>
                    <a:pt x="2950" y="8548"/>
                    <a:pt x="2925" y="8486"/>
                  </a:cubicBezTo>
                  <a:lnTo>
                    <a:pt x="10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8" name="Google Shape;4098;p18"/>
            <p:cNvSpPr/>
            <p:nvPr/>
          </p:nvSpPr>
          <p:spPr>
            <a:xfrm>
              <a:off x="5865075" y="1154025"/>
              <a:ext cx="1369350" cy="1133800"/>
            </a:xfrm>
            <a:custGeom>
              <a:rect b="b" l="l" r="r" t="t"/>
              <a:pathLst>
                <a:path extrusionOk="0" h="45352" w="54774">
                  <a:moveTo>
                    <a:pt x="6255" y="21444"/>
                  </a:moveTo>
                  <a:cubicBezTo>
                    <a:pt x="6271" y="21497"/>
                    <a:pt x="6288" y="21549"/>
                    <a:pt x="6306" y="21601"/>
                  </a:cubicBezTo>
                  <a:lnTo>
                    <a:pt x="6306" y="21601"/>
                  </a:lnTo>
                  <a:cubicBezTo>
                    <a:pt x="6290" y="21551"/>
                    <a:pt x="6273" y="21498"/>
                    <a:pt x="6255" y="21444"/>
                  </a:cubicBezTo>
                  <a:close/>
                  <a:moveTo>
                    <a:pt x="5949" y="20133"/>
                  </a:moveTo>
                  <a:cubicBezTo>
                    <a:pt x="5889" y="20281"/>
                    <a:pt x="6089" y="20932"/>
                    <a:pt x="6255" y="21444"/>
                  </a:cubicBezTo>
                  <a:lnTo>
                    <a:pt x="6255" y="21444"/>
                  </a:lnTo>
                  <a:cubicBezTo>
                    <a:pt x="6240" y="21395"/>
                    <a:pt x="6225" y="21345"/>
                    <a:pt x="6211" y="21295"/>
                  </a:cubicBezTo>
                  <a:cubicBezTo>
                    <a:pt x="6199" y="21152"/>
                    <a:pt x="6200" y="21098"/>
                    <a:pt x="6209" y="21098"/>
                  </a:cubicBezTo>
                  <a:lnTo>
                    <a:pt x="6209" y="21098"/>
                  </a:lnTo>
                  <a:cubicBezTo>
                    <a:pt x="6240" y="21098"/>
                    <a:pt x="6356" y="21645"/>
                    <a:pt x="6397" y="21645"/>
                  </a:cubicBezTo>
                  <a:cubicBezTo>
                    <a:pt x="6408" y="21645"/>
                    <a:pt x="6413" y="21609"/>
                    <a:pt x="6411" y="21520"/>
                  </a:cubicBezTo>
                  <a:cubicBezTo>
                    <a:pt x="6336" y="21495"/>
                    <a:pt x="6099" y="20633"/>
                    <a:pt x="5949" y="20133"/>
                  </a:cubicBezTo>
                  <a:close/>
                  <a:moveTo>
                    <a:pt x="9548" y="30550"/>
                  </a:moveTo>
                  <a:cubicBezTo>
                    <a:pt x="9556" y="30556"/>
                    <a:pt x="9564" y="30562"/>
                    <a:pt x="9573" y="30568"/>
                  </a:cubicBezTo>
                  <a:cubicBezTo>
                    <a:pt x="9566" y="30563"/>
                    <a:pt x="9557" y="30557"/>
                    <a:pt x="9548" y="30550"/>
                  </a:cubicBezTo>
                  <a:close/>
                  <a:moveTo>
                    <a:pt x="22869" y="30843"/>
                  </a:moveTo>
                  <a:cubicBezTo>
                    <a:pt x="22860" y="30843"/>
                    <a:pt x="22851" y="30843"/>
                    <a:pt x="22842" y="30844"/>
                  </a:cubicBezTo>
                  <a:lnTo>
                    <a:pt x="22842" y="30844"/>
                  </a:lnTo>
                  <a:cubicBezTo>
                    <a:pt x="22851" y="30844"/>
                    <a:pt x="22860" y="30843"/>
                    <a:pt x="22869" y="30843"/>
                  </a:cubicBezTo>
                  <a:close/>
                  <a:moveTo>
                    <a:pt x="23232" y="30880"/>
                  </a:moveTo>
                  <a:cubicBezTo>
                    <a:pt x="23243" y="30883"/>
                    <a:pt x="23253" y="30885"/>
                    <a:pt x="23263" y="30888"/>
                  </a:cubicBezTo>
                  <a:lnTo>
                    <a:pt x="23263" y="30888"/>
                  </a:lnTo>
                  <a:cubicBezTo>
                    <a:pt x="23254" y="30885"/>
                    <a:pt x="23243" y="30883"/>
                    <a:pt x="23232" y="30880"/>
                  </a:cubicBezTo>
                  <a:close/>
                  <a:moveTo>
                    <a:pt x="17359" y="32180"/>
                  </a:moveTo>
                  <a:lnTo>
                    <a:pt x="17359" y="32180"/>
                  </a:lnTo>
                  <a:cubicBezTo>
                    <a:pt x="17359" y="32180"/>
                    <a:pt x="17359" y="32180"/>
                    <a:pt x="17358" y="32180"/>
                  </a:cubicBezTo>
                  <a:lnTo>
                    <a:pt x="17408" y="32180"/>
                  </a:lnTo>
                  <a:cubicBezTo>
                    <a:pt x="17392" y="32180"/>
                    <a:pt x="17376" y="32180"/>
                    <a:pt x="17359" y="32180"/>
                  </a:cubicBezTo>
                  <a:close/>
                  <a:moveTo>
                    <a:pt x="35067" y="37023"/>
                  </a:moveTo>
                  <a:lnTo>
                    <a:pt x="35067" y="37023"/>
                  </a:lnTo>
                  <a:cubicBezTo>
                    <a:pt x="35071" y="37029"/>
                    <a:pt x="35075" y="37035"/>
                    <a:pt x="35079" y="37041"/>
                  </a:cubicBezTo>
                  <a:cubicBezTo>
                    <a:pt x="35075" y="37035"/>
                    <a:pt x="35071" y="37029"/>
                    <a:pt x="35067" y="37023"/>
                  </a:cubicBezTo>
                  <a:close/>
                  <a:moveTo>
                    <a:pt x="33677" y="38127"/>
                  </a:moveTo>
                  <a:cubicBezTo>
                    <a:pt x="33696" y="38156"/>
                    <a:pt x="33714" y="38181"/>
                    <a:pt x="33729" y="38203"/>
                  </a:cubicBezTo>
                  <a:cubicBezTo>
                    <a:pt x="33711" y="38177"/>
                    <a:pt x="33694" y="38152"/>
                    <a:pt x="33677" y="38127"/>
                  </a:cubicBezTo>
                  <a:close/>
                  <a:moveTo>
                    <a:pt x="35941" y="38628"/>
                  </a:moveTo>
                  <a:cubicBezTo>
                    <a:pt x="36066" y="38803"/>
                    <a:pt x="36166" y="38990"/>
                    <a:pt x="36253" y="39178"/>
                  </a:cubicBezTo>
                  <a:cubicBezTo>
                    <a:pt x="36128" y="39003"/>
                    <a:pt x="36028" y="38815"/>
                    <a:pt x="35941" y="38628"/>
                  </a:cubicBezTo>
                  <a:close/>
                  <a:moveTo>
                    <a:pt x="36148" y="39314"/>
                  </a:moveTo>
                  <a:cubicBezTo>
                    <a:pt x="36190" y="39314"/>
                    <a:pt x="36286" y="39410"/>
                    <a:pt x="36403" y="39528"/>
                  </a:cubicBezTo>
                  <a:lnTo>
                    <a:pt x="36553" y="39890"/>
                  </a:lnTo>
                  <a:lnTo>
                    <a:pt x="36428" y="39778"/>
                  </a:lnTo>
                  <a:cubicBezTo>
                    <a:pt x="36341" y="39628"/>
                    <a:pt x="36241" y="39478"/>
                    <a:pt x="36141" y="39315"/>
                  </a:cubicBezTo>
                  <a:cubicBezTo>
                    <a:pt x="36143" y="39315"/>
                    <a:pt x="36145" y="39314"/>
                    <a:pt x="36148" y="39314"/>
                  </a:cubicBezTo>
                  <a:close/>
                  <a:moveTo>
                    <a:pt x="0" y="1"/>
                  </a:moveTo>
                  <a:lnTo>
                    <a:pt x="3437" y="14434"/>
                  </a:lnTo>
                  <a:lnTo>
                    <a:pt x="3787" y="15897"/>
                  </a:lnTo>
                  <a:cubicBezTo>
                    <a:pt x="3787" y="16161"/>
                    <a:pt x="3775" y="16448"/>
                    <a:pt x="3697" y="16448"/>
                  </a:cubicBezTo>
                  <a:cubicBezTo>
                    <a:pt x="3694" y="16448"/>
                    <a:pt x="3690" y="16447"/>
                    <a:pt x="3687" y="16446"/>
                  </a:cubicBezTo>
                  <a:lnTo>
                    <a:pt x="3687" y="16446"/>
                  </a:lnTo>
                  <a:cubicBezTo>
                    <a:pt x="3999" y="17109"/>
                    <a:pt x="3912" y="18333"/>
                    <a:pt x="4387" y="19433"/>
                  </a:cubicBezTo>
                  <a:cubicBezTo>
                    <a:pt x="4392" y="19492"/>
                    <a:pt x="4390" y="19514"/>
                    <a:pt x="4384" y="19514"/>
                  </a:cubicBezTo>
                  <a:cubicBezTo>
                    <a:pt x="4366" y="19514"/>
                    <a:pt x="4313" y="19341"/>
                    <a:pt x="4294" y="19341"/>
                  </a:cubicBezTo>
                  <a:cubicBezTo>
                    <a:pt x="4289" y="19341"/>
                    <a:pt x="4287" y="19349"/>
                    <a:pt x="4287" y="19371"/>
                  </a:cubicBezTo>
                  <a:cubicBezTo>
                    <a:pt x="4424" y="19646"/>
                    <a:pt x="4524" y="19995"/>
                    <a:pt x="4637" y="20645"/>
                  </a:cubicBezTo>
                  <a:lnTo>
                    <a:pt x="4612" y="20570"/>
                  </a:lnTo>
                  <a:lnTo>
                    <a:pt x="4612" y="20570"/>
                  </a:lnTo>
                  <a:cubicBezTo>
                    <a:pt x="4824" y="21483"/>
                    <a:pt x="4962" y="22132"/>
                    <a:pt x="5124" y="22820"/>
                  </a:cubicBezTo>
                  <a:cubicBezTo>
                    <a:pt x="5299" y="23644"/>
                    <a:pt x="5524" y="24457"/>
                    <a:pt x="5786" y="25244"/>
                  </a:cubicBezTo>
                  <a:lnTo>
                    <a:pt x="5811" y="25069"/>
                  </a:lnTo>
                  <a:cubicBezTo>
                    <a:pt x="5949" y="25506"/>
                    <a:pt x="5961" y="25606"/>
                    <a:pt x="6024" y="25819"/>
                  </a:cubicBezTo>
                  <a:cubicBezTo>
                    <a:pt x="6062" y="25869"/>
                    <a:pt x="6084" y="25890"/>
                    <a:pt x="6095" y="25890"/>
                  </a:cubicBezTo>
                  <a:cubicBezTo>
                    <a:pt x="6128" y="25890"/>
                    <a:pt x="6035" y="25661"/>
                    <a:pt x="5949" y="25431"/>
                  </a:cubicBezTo>
                  <a:cubicBezTo>
                    <a:pt x="5861" y="25188"/>
                    <a:pt x="5781" y="24944"/>
                    <a:pt x="5815" y="24944"/>
                  </a:cubicBezTo>
                  <a:cubicBezTo>
                    <a:pt x="5825" y="24944"/>
                    <a:pt x="5844" y="24963"/>
                    <a:pt x="5874" y="25007"/>
                  </a:cubicBezTo>
                  <a:cubicBezTo>
                    <a:pt x="5899" y="25319"/>
                    <a:pt x="6174" y="26081"/>
                    <a:pt x="6524" y="26794"/>
                  </a:cubicBezTo>
                  <a:cubicBezTo>
                    <a:pt x="6874" y="27506"/>
                    <a:pt x="7286" y="28143"/>
                    <a:pt x="7336" y="28381"/>
                  </a:cubicBezTo>
                  <a:cubicBezTo>
                    <a:pt x="7463" y="28552"/>
                    <a:pt x="7509" y="28601"/>
                    <a:pt x="7524" y="28601"/>
                  </a:cubicBezTo>
                  <a:cubicBezTo>
                    <a:pt x="7544" y="28601"/>
                    <a:pt x="7505" y="28510"/>
                    <a:pt x="7528" y="28510"/>
                  </a:cubicBezTo>
                  <a:cubicBezTo>
                    <a:pt x="7544" y="28510"/>
                    <a:pt x="7593" y="28559"/>
                    <a:pt x="7723" y="28731"/>
                  </a:cubicBezTo>
                  <a:cubicBezTo>
                    <a:pt x="7748" y="28793"/>
                    <a:pt x="7773" y="28843"/>
                    <a:pt x="7798" y="28906"/>
                  </a:cubicBezTo>
                  <a:lnTo>
                    <a:pt x="7973" y="29006"/>
                  </a:lnTo>
                  <a:cubicBezTo>
                    <a:pt x="8273" y="29368"/>
                    <a:pt x="8411" y="29568"/>
                    <a:pt x="8386" y="29618"/>
                  </a:cubicBezTo>
                  <a:lnTo>
                    <a:pt x="8061" y="29305"/>
                  </a:lnTo>
                  <a:lnTo>
                    <a:pt x="8061" y="29305"/>
                  </a:lnTo>
                  <a:cubicBezTo>
                    <a:pt x="8298" y="29605"/>
                    <a:pt x="8573" y="29868"/>
                    <a:pt x="8886" y="30093"/>
                  </a:cubicBezTo>
                  <a:cubicBezTo>
                    <a:pt x="9173" y="30311"/>
                    <a:pt x="9438" y="30476"/>
                    <a:pt x="9548" y="30550"/>
                  </a:cubicBezTo>
                  <a:lnTo>
                    <a:pt x="9548" y="30550"/>
                  </a:lnTo>
                  <a:cubicBezTo>
                    <a:pt x="9357" y="30417"/>
                    <a:pt x="9178" y="30274"/>
                    <a:pt x="9011" y="30130"/>
                  </a:cubicBezTo>
                  <a:lnTo>
                    <a:pt x="9011" y="30130"/>
                  </a:lnTo>
                  <a:cubicBezTo>
                    <a:pt x="9873" y="30768"/>
                    <a:pt x="10823" y="31242"/>
                    <a:pt x="11847" y="31555"/>
                  </a:cubicBezTo>
                  <a:cubicBezTo>
                    <a:pt x="12835" y="31842"/>
                    <a:pt x="13847" y="32017"/>
                    <a:pt x="14872" y="32055"/>
                  </a:cubicBezTo>
                  <a:lnTo>
                    <a:pt x="14734" y="32005"/>
                  </a:lnTo>
                  <a:lnTo>
                    <a:pt x="14734" y="32005"/>
                  </a:lnTo>
                  <a:cubicBezTo>
                    <a:pt x="15446" y="32042"/>
                    <a:pt x="15721" y="32067"/>
                    <a:pt x="16021" y="32092"/>
                  </a:cubicBezTo>
                  <a:cubicBezTo>
                    <a:pt x="16467" y="32153"/>
                    <a:pt x="16913" y="32178"/>
                    <a:pt x="17359" y="32180"/>
                  </a:cubicBezTo>
                  <a:lnTo>
                    <a:pt x="17359" y="32180"/>
                  </a:lnTo>
                  <a:cubicBezTo>
                    <a:pt x="17597" y="32156"/>
                    <a:pt x="17839" y="32147"/>
                    <a:pt x="18080" y="32147"/>
                  </a:cubicBezTo>
                  <a:cubicBezTo>
                    <a:pt x="18219" y="32147"/>
                    <a:pt x="18358" y="32150"/>
                    <a:pt x="18496" y="32155"/>
                  </a:cubicBezTo>
                  <a:cubicBezTo>
                    <a:pt x="18108" y="32192"/>
                    <a:pt x="19220" y="32255"/>
                    <a:pt x="18721" y="32292"/>
                  </a:cubicBezTo>
                  <a:cubicBezTo>
                    <a:pt x="20233" y="32255"/>
                    <a:pt x="19470" y="32255"/>
                    <a:pt x="20470" y="32142"/>
                  </a:cubicBezTo>
                  <a:lnTo>
                    <a:pt x="20695" y="32217"/>
                  </a:lnTo>
                  <a:cubicBezTo>
                    <a:pt x="20929" y="32178"/>
                    <a:pt x="21169" y="32159"/>
                    <a:pt x="21406" y="32159"/>
                  </a:cubicBezTo>
                  <a:cubicBezTo>
                    <a:pt x="21549" y="32159"/>
                    <a:pt x="21692" y="32166"/>
                    <a:pt x="21832" y="32180"/>
                  </a:cubicBezTo>
                  <a:cubicBezTo>
                    <a:pt x="21207" y="32180"/>
                    <a:pt x="22295" y="32317"/>
                    <a:pt x="21607" y="32342"/>
                  </a:cubicBezTo>
                  <a:cubicBezTo>
                    <a:pt x="23182" y="32605"/>
                    <a:pt x="23982" y="32455"/>
                    <a:pt x="24669" y="32780"/>
                  </a:cubicBezTo>
                  <a:cubicBezTo>
                    <a:pt x="25044" y="32755"/>
                    <a:pt x="24706" y="32667"/>
                    <a:pt x="24332" y="32592"/>
                  </a:cubicBezTo>
                  <a:cubicBezTo>
                    <a:pt x="23996" y="32536"/>
                    <a:pt x="23620" y="32490"/>
                    <a:pt x="23689" y="32490"/>
                  </a:cubicBezTo>
                  <a:cubicBezTo>
                    <a:pt x="23697" y="32490"/>
                    <a:pt x="23711" y="32491"/>
                    <a:pt x="23732" y="32492"/>
                  </a:cubicBezTo>
                  <a:cubicBezTo>
                    <a:pt x="23607" y="32450"/>
                    <a:pt x="23660" y="32433"/>
                    <a:pt x="23802" y="32433"/>
                  </a:cubicBezTo>
                  <a:cubicBezTo>
                    <a:pt x="24042" y="32433"/>
                    <a:pt x="24537" y="32484"/>
                    <a:pt x="24844" y="32555"/>
                  </a:cubicBezTo>
                  <a:cubicBezTo>
                    <a:pt x="25319" y="32652"/>
                    <a:pt x="25652" y="32904"/>
                    <a:pt x="26794" y="33230"/>
                  </a:cubicBezTo>
                  <a:lnTo>
                    <a:pt x="26794" y="33230"/>
                  </a:lnTo>
                  <a:cubicBezTo>
                    <a:pt x="26747" y="33220"/>
                    <a:pt x="26714" y="33217"/>
                    <a:pt x="26631" y="33192"/>
                  </a:cubicBezTo>
                  <a:lnTo>
                    <a:pt x="26631" y="33192"/>
                  </a:lnTo>
                  <a:cubicBezTo>
                    <a:pt x="27081" y="33354"/>
                    <a:pt x="27543" y="33392"/>
                    <a:pt x="28068" y="33667"/>
                  </a:cubicBezTo>
                  <a:cubicBezTo>
                    <a:pt x="28243" y="33679"/>
                    <a:pt x="28405" y="33729"/>
                    <a:pt x="28568" y="33792"/>
                  </a:cubicBezTo>
                  <a:cubicBezTo>
                    <a:pt x="28675" y="33836"/>
                    <a:pt x="28763" y="33875"/>
                    <a:pt x="28832" y="33875"/>
                  </a:cubicBezTo>
                  <a:cubicBezTo>
                    <a:pt x="28859" y="33875"/>
                    <a:pt x="28884" y="33869"/>
                    <a:pt x="28905" y="33854"/>
                  </a:cubicBezTo>
                  <a:cubicBezTo>
                    <a:pt x="28543" y="33717"/>
                    <a:pt x="28181" y="33579"/>
                    <a:pt x="27818" y="33467"/>
                  </a:cubicBezTo>
                  <a:lnTo>
                    <a:pt x="27818" y="33467"/>
                  </a:lnTo>
                  <a:cubicBezTo>
                    <a:pt x="28443" y="33654"/>
                    <a:pt x="29105" y="33717"/>
                    <a:pt x="30043" y="34304"/>
                  </a:cubicBezTo>
                  <a:cubicBezTo>
                    <a:pt x="29943" y="34292"/>
                    <a:pt x="29643" y="34167"/>
                    <a:pt x="29430" y="34092"/>
                  </a:cubicBezTo>
                  <a:lnTo>
                    <a:pt x="29430" y="34092"/>
                  </a:lnTo>
                  <a:cubicBezTo>
                    <a:pt x="29568" y="34179"/>
                    <a:pt x="29705" y="34242"/>
                    <a:pt x="29855" y="34317"/>
                  </a:cubicBezTo>
                  <a:cubicBezTo>
                    <a:pt x="29993" y="34367"/>
                    <a:pt x="30130" y="34454"/>
                    <a:pt x="30267" y="34542"/>
                  </a:cubicBezTo>
                  <a:cubicBezTo>
                    <a:pt x="30260" y="34545"/>
                    <a:pt x="30251" y="34547"/>
                    <a:pt x="30239" y="34547"/>
                  </a:cubicBezTo>
                  <a:cubicBezTo>
                    <a:pt x="30131" y="34547"/>
                    <a:pt x="29842" y="34398"/>
                    <a:pt x="29493" y="34229"/>
                  </a:cubicBezTo>
                  <a:cubicBezTo>
                    <a:pt x="29105" y="34029"/>
                    <a:pt x="28705" y="33867"/>
                    <a:pt x="28293" y="33754"/>
                  </a:cubicBezTo>
                  <a:lnTo>
                    <a:pt x="28293" y="33754"/>
                  </a:lnTo>
                  <a:cubicBezTo>
                    <a:pt x="28518" y="33867"/>
                    <a:pt x="28755" y="33954"/>
                    <a:pt x="28993" y="34029"/>
                  </a:cubicBezTo>
                  <a:cubicBezTo>
                    <a:pt x="29218" y="34117"/>
                    <a:pt x="29355" y="34192"/>
                    <a:pt x="29168" y="34192"/>
                  </a:cubicBezTo>
                  <a:cubicBezTo>
                    <a:pt x="29718" y="34229"/>
                    <a:pt x="30267" y="34754"/>
                    <a:pt x="31042" y="35116"/>
                  </a:cubicBezTo>
                  <a:lnTo>
                    <a:pt x="30955" y="35154"/>
                  </a:lnTo>
                  <a:cubicBezTo>
                    <a:pt x="31142" y="35254"/>
                    <a:pt x="31330" y="35366"/>
                    <a:pt x="31505" y="35504"/>
                  </a:cubicBezTo>
                  <a:cubicBezTo>
                    <a:pt x="31367" y="35441"/>
                    <a:pt x="31230" y="35379"/>
                    <a:pt x="31092" y="35316"/>
                  </a:cubicBezTo>
                  <a:lnTo>
                    <a:pt x="31092" y="35316"/>
                  </a:lnTo>
                  <a:cubicBezTo>
                    <a:pt x="31692" y="35654"/>
                    <a:pt x="32055" y="36204"/>
                    <a:pt x="32529" y="36641"/>
                  </a:cubicBezTo>
                  <a:cubicBezTo>
                    <a:pt x="32067" y="36154"/>
                    <a:pt x="32005" y="36091"/>
                    <a:pt x="32055" y="36079"/>
                  </a:cubicBezTo>
                  <a:cubicBezTo>
                    <a:pt x="32092" y="36066"/>
                    <a:pt x="32204" y="36116"/>
                    <a:pt x="32017" y="35904"/>
                  </a:cubicBezTo>
                  <a:lnTo>
                    <a:pt x="32017" y="35904"/>
                  </a:lnTo>
                  <a:cubicBezTo>
                    <a:pt x="32679" y="36441"/>
                    <a:pt x="32792" y="36679"/>
                    <a:pt x="32917" y="36916"/>
                  </a:cubicBezTo>
                  <a:cubicBezTo>
                    <a:pt x="33038" y="37158"/>
                    <a:pt x="33182" y="37399"/>
                    <a:pt x="33677" y="38127"/>
                  </a:cubicBezTo>
                  <a:lnTo>
                    <a:pt x="33677" y="38127"/>
                  </a:lnTo>
                  <a:cubicBezTo>
                    <a:pt x="33547" y="37931"/>
                    <a:pt x="33354" y="37608"/>
                    <a:pt x="33391" y="37608"/>
                  </a:cubicBezTo>
                  <a:cubicBezTo>
                    <a:pt x="33401" y="37608"/>
                    <a:pt x="33428" y="37633"/>
                    <a:pt x="33479" y="37691"/>
                  </a:cubicBezTo>
                  <a:cubicBezTo>
                    <a:pt x="33679" y="37991"/>
                    <a:pt x="33854" y="38303"/>
                    <a:pt x="34004" y="38628"/>
                  </a:cubicBezTo>
                  <a:cubicBezTo>
                    <a:pt x="34218" y="38971"/>
                    <a:pt x="34295" y="39079"/>
                    <a:pt x="34310" y="39079"/>
                  </a:cubicBezTo>
                  <a:cubicBezTo>
                    <a:pt x="34335" y="39079"/>
                    <a:pt x="34177" y="38760"/>
                    <a:pt x="34215" y="38760"/>
                  </a:cubicBezTo>
                  <a:cubicBezTo>
                    <a:pt x="34226" y="38760"/>
                    <a:pt x="34252" y="38786"/>
                    <a:pt x="34304" y="38853"/>
                  </a:cubicBezTo>
                  <a:cubicBezTo>
                    <a:pt x="34441" y="39290"/>
                    <a:pt x="34666" y="39378"/>
                    <a:pt x="34991" y="39853"/>
                  </a:cubicBezTo>
                  <a:lnTo>
                    <a:pt x="34916" y="39903"/>
                  </a:lnTo>
                  <a:cubicBezTo>
                    <a:pt x="35291" y="40553"/>
                    <a:pt x="35391" y="40615"/>
                    <a:pt x="35466" y="40665"/>
                  </a:cubicBezTo>
                  <a:cubicBezTo>
                    <a:pt x="35541" y="40702"/>
                    <a:pt x="35604" y="40740"/>
                    <a:pt x="35966" y="41315"/>
                  </a:cubicBezTo>
                  <a:cubicBezTo>
                    <a:pt x="35829" y="41177"/>
                    <a:pt x="35691" y="41040"/>
                    <a:pt x="35554" y="40902"/>
                  </a:cubicBezTo>
                  <a:lnTo>
                    <a:pt x="35554" y="40902"/>
                  </a:lnTo>
                  <a:cubicBezTo>
                    <a:pt x="35691" y="41102"/>
                    <a:pt x="35829" y="41290"/>
                    <a:pt x="35978" y="41477"/>
                  </a:cubicBezTo>
                  <a:lnTo>
                    <a:pt x="35816" y="41415"/>
                  </a:lnTo>
                  <a:lnTo>
                    <a:pt x="35816" y="41415"/>
                  </a:lnTo>
                  <a:cubicBezTo>
                    <a:pt x="36328" y="42002"/>
                    <a:pt x="36466" y="42202"/>
                    <a:pt x="37003" y="42777"/>
                  </a:cubicBezTo>
                  <a:cubicBezTo>
                    <a:pt x="36983" y="42730"/>
                    <a:pt x="36985" y="42708"/>
                    <a:pt x="37010" y="42708"/>
                  </a:cubicBezTo>
                  <a:cubicBezTo>
                    <a:pt x="37032" y="42708"/>
                    <a:pt x="37071" y="42723"/>
                    <a:pt x="37128" y="42752"/>
                  </a:cubicBezTo>
                  <a:cubicBezTo>
                    <a:pt x="37328" y="42889"/>
                    <a:pt x="37516" y="43027"/>
                    <a:pt x="37703" y="43177"/>
                  </a:cubicBezTo>
                  <a:cubicBezTo>
                    <a:pt x="38040" y="43489"/>
                    <a:pt x="37441" y="43102"/>
                    <a:pt x="38240" y="43652"/>
                  </a:cubicBezTo>
                  <a:cubicBezTo>
                    <a:pt x="38115" y="43614"/>
                    <a:pt x="38003" y="43564"/>
                    <a:pt x="37890" y="43489"/>
                  </a:cubicBezTo>
                  <a:cubicBezTo>
                    <a:pt x="37741" y="43414"/>
                    <a:pt x="37603" y="43289"/>
                    <a:pt x="37503" y="43152"/>
                  </a:cubicBezTo>
                  <a:cubicBezTo>
                    <a:pt x="37453" y="43152"/>
                    <a:pt x="37303" y="43052"/>
                    <a:pt x="37241" y="43039"/>
                  </a:cubicBezTo>
                  <a:lnTo>
                    <a:pt x="37241" y="43039"/>
                  </a:lnTo>
                  <a:cubicBezTo>
                    <a:pt x="37591" y="43439"/>
                    <a:pt x="38265" y="43839"/>
                    <a:pt x="38578" y="44014"/>
                  </a:cubicBezTo>
                  <a:cubicBezTo>
                    <a:pt x="38453" y="43939"/>
                    <a:pt x="38315" y="43852"/>
                    <a:pt x="38265" y="43789"/>
                  </a:cubicBezTo>
                  <a:lnTo>
                    <a:pt x="38265" y="43789"/>
                  </a:lnTo>
                  <a:cubicBezTo>
                    <a:pt x="38465" y="43914"/>
                    <a:pt x="38690" y="44014"/>
                    <a:pt x="38903" y="44102"/>
                  </a:cubicBezTo>
                  <a:cubicBezTo>
                    <a:pt x="39128" y="44202"/>
                    <a:pt x="39340" y="44277"/>
                    <a:pt x="39565" y="44364"/>
                  </a:cubicBezTo>
                  <a:cubicBezTo>
                    <a:pt x="39654" y="44414"/>
                    <a:pt x="39669" y="44432"/>
                    <a:pt x="39642" y="44432"/>
                  </a:cubicBezTo>
                  <a:cubicBezTo>
                    <a:pt x="39609" y="44432"/>
                    <a:pt x="39512" y="44404"/>
                    <a:pt x="39415" y="44377"/>
                  </a:cubicBezTo>
                  <a:lnTo>
                    <a:pt x="39415" y="44377"/>
                  </a:lnTo>
                  <a:cubicBezTo>
                    <a:pt x="39678" y="44489"/>
                    <a:pt x="39877" y="44526"/>
                    <a:pt x="40277" y="44651"/>
                  </a:cubicBezTo>
                  <a:cubicBezTo>
                    <a:pt x="40217" y="44671"/>
                    <a:pt x="40186" y="44699"/>
                    <a:pt x="40101" y="44699"/>
                  </a:cubicBezTo>
                  <a:cubicBezTo>
                    <a:pt x="40027" y="44699"/>
                    <a:pt x="39912" y="44678"/>
                    <a:pt x="39703" y="44614"/>
                  </a:cubicBezTo>
                  <a:lnTo>
                    <a:pt x="39703" y="44614"/>
                  </a:lnTo>
                  <a:cubicBezTo>
                    <a:pt x="39877" y="44676"/>
                    <a:pt x="40052" y="44726"/>
                    <a:pt x="40227" y="44776"/>
                  </a:cubicBezTo>
                  <a:cubicBezTo>
                    <a:pt x="40452" y="44826"/>
                    <a:pt x="40665" y="44889"/>
                    <a:pt x="40890" y="44926"/>
                  </a:cubicBezTo>
                  <a:cubicBezTo>
                    <a:pt x="40927" y="44951"/>
                    <a:pt x="41090" y="45014"/>
                    <a:pt x="41227" y="45076"/>
                  </a:cubicBezTo>
                  <a:cubicBezTo>
                    <a:pt x="41336" y="45120"/>
                    <a:pt x="41425" y="45154"/>
                    <a:pt x="41390" y="45154"/>
                  </a:cubicBezTo>
                  <a:cubicBezTo>
                    <a:pt x="41384" y="45154"/>
                    <a:pt x="41376" y="45153"/>
                    <a:pt x="41365" y="45151"/>
                  </a:cubicBezTo>
                  <a:lnTo>
                    <a:pt x="41365" y="45151"/>
                  </a:lnTo>
                  <a:cubicBezTo>
                    <a:pt x="42102" y="45351"/>
                    <a:pt x="43189" y="45301"/>
                    <a:pt x="44164" y="45351"/>
                  </a:cubicBezTo>
                  <a:cubicBezTo>
                    <a:pt x="44276" y="45326"/>
                    <a:pt x="44401" y="45314"/>
                    <a:pt x="44526" y="45314"/>
                  </a:cubicBezTo>
                  <a:cubicBezTo>
                    <a:pt x="44621" y="45314"/>
                    <a:pt x="44715" y="45314"/>
                    <a:pt x="44808" y="45314"/>
                  </a:cubicBezTo>
                  <a:cubicBezTo>
                    <a:pt x="45600" y="45314"/>
                    <a:pt x="46349" y="45304"/>
                    <a:pt x="47288" y="45114"/>
                  </a:cubicBezTo>
                  <a:lnTo>
                    <a:pt x="47900" y="45164"/>
                  </a:lnTo>
                  <a:cubicBezTo>
                    <a:pt x="48725" y="45026"/>
                    <a:pt x="47076" y="45114"/>
                    <a:pt x="48438" y="44889"/>
                  </a:cubicBezTo>
                  <a:cubicBezTo>
                    <a:pt x="48695" y="44845"/>
                    <a:pt x="48841" y="44830"/>
                    <a:pt x="48925" y="44830"/>
                  </a:cubicBezTo>
                  <a:cubicBezTo>
                    <a:pt x="49144" y="44830"/>
                    <a:pt x="48924" y="44939"/>
                    <a:pt x="49136" y="44939"/>
                  </a:cubicBezTo>
                  <a:cubicBezTo>
                    <a:pt x="49144" y="44939"/>
                    <a:pt x="49153" y="44939"/>
                    <a:pt x="49163" y="44939"/>
                  </a:cubicBezTo>
                  <a:cubicBezTo>
                    <a:pt x="49875" y="44714"/>
                    <a:pt x="50600" y="44589"/>
                    <a:pt x="51349" y="44551"/>
                  </a:cubicBezTo>
                  <a:lnTo>
                    <a:pt x="51349" y="44551"/>
                  </a:lnTo>
                  <a:cubicBezTo>
                    <a:pt x="51062" y="44614"/>
                    <a:pt x="50825" y="44626"/>
                    <a:pt x="50550" y="44676"/>
                  </a:cubicBezTo>
                  <a:lnTo>
                    <a:pt x="51237" y="44651"/>
                  </a:lnTo>
                  <a:lnTo>
                    <a:pt x="51237" y="44651"/>
                  </a:lnTo>
                  <a:cubicBezTo>
                    <a:pt x="50437" y="44876"/>
                    <a:pt x="49837" y="44914"/>
                    <a:pt x="50487" y="44926"/>
                  </a:cubicBezTo>
                  <a:cubicBezTo>
                    <a:pt x="50550" y="44676"/>
                    <a:pt x="53112" y="44551"/>
                    <a:pt x="53174" y="44302"/>
                  </a:cubicBezTo>
                  <a:lnTo>
                    <a:pt x="53624" y="44289"/>
                  </a:lnTo>
                  <a:lnTo>
                    <a:pt x="53624" y="44289"/>
                  </a:lnTo>
                  <a:cubicBezTo>
                    <a:pt x="53499" y="44302"/>
                    <a:pt x="53474" y="44327"/>
                    <a:pt x="53349" y="44339"/>
                  </a:cubicBezTo>
                  <a:cubicBezTo>
                    <a:pt x="53474" y="44339"/>
                    <a:pt x="53611" y="44327"/>
                    <a:pt x="53736" y="44314"/>
                  </a:cubicBezTo>
                  <a:cubicBezTo>
                    <a:pt x="53786" y="44314"/>
                    <a:pt x="53836" y="44289"/>
                    <a:pt x="53874" y="44277"/>
                  </a:cubicBezTo>
                  <a:cubicBezTo>
                    <a:pt x="53911" y="44277"/>
                    <a:pt x="53999" y="44252"/>
                    <a:pt x="54061" y="44239"/>
                  </a:cubicBezTo>
                  <a:cubicBezTo>
                    <a:pt x="54299" y="44177"/>
                    <a:pt x="54474" y="44102"/>
                    <a:pt x="54774" y="44039"/>
                  </a:cubicBezTo>
                  <a:cubicBezTo>
                    <a:pt x="54761" y="43902"/>
                    <a:pt x="54749" y="43764"/>
                    <a:pt x="54749" y="43602"/>
                  </a:cubicBezTo>
                  <a:lnTo>
                    <a:pt x="54749" y="43352"/>
                  </a:lnTo>
                  <a:lnTo>
                    <a:pt x="54749" y="43014"/>
                  </a:lnTo>
                  <a:lnTo>
                    <a:pt x="54761" y="42452"/>
                  </a:lnTo>
                  <a:lnTo>
                    <a:pt x="54761" y="42390"/>
                  </a:lnTo>
                  <a:lnTo>
                    <a:pt x="54761" y="42365"/>
                  </a:lnTo>
                  <a:lnTo>
                    <a:pt x="54561" y="42365"/>
                  </a:lnTo>
                  <a:cubicBezTo>
                    <a:pt x="54449" y="42365"/>
                    <a:pt x="54449" y="42340"/>
                    <a:pt x="54674" y="42302"/>
                  </a:cubicBezTo>
                  <a:lnTo>
                    <a:pt x="54674" y="42302"/>
                  </a:lnTo>
                  <a:lnTo>
                    <a:pt x="53974" y="42415"/>
                  </a:lnTo>
                  <a:lnTo>
                    <a:pt x="53599" y="42490"/>
                  </a:lnTo>
                  <a:lnTo>
                    <a:pt x="53374" y="42539"/>
                  </a:lnTo>
                  <a:cubicBezTo>
                    <a:pt x="53324" y="42543"/>
                    <a:pt x="53286" y="42544"/>
                    <a:pt x="53261" y="42544"/>
                  </a:cubicBezTo>
                  <a:cubicBezTo>
                    <a:pt x="53183" y="42544"/>
                    <a:pt x="53211" y="42530"/>
                    <a:pt x="53324" y="42502"/>
                  </a:cubicBezTo>
                  <a:lnTo>
                    <a:pt x="53324" y="42502"/>
                  </a:lnTo>
                  <a:lnTo>
                    <a:pt x="52112" y="42664"/>
                  </a:lnTo>
                  <a:lnTo>
                    <a:pt x="52124" y="42664"/>
                  </a:lnTo>
                  <a:cubicBezTo>
                    <a:pt x="51937" y="42727"/>
                    <a:pt x="51524" y="42827"/>
                    <a:pt x="51312" y="42877"/>
                  </a:cubicBezTo>
                  <a:cubicBezTo>
                    <a:pt x="50975" y="42877"/>
                    <a:pt x="51474" y="42839"/>
                    <a:pt x="51387" y="42814"/>
                  </a:cubicBezTo>
                  <a:lnTo>
                    <a:pt x="51387" y="42814"/>
                  </a:lnTo>
                  <a:lnTo>
                    <a:pt x="50662" y="42977"/>
                  </a:lnTo>
                  <a:cubicBezTo>
                    <a:pt x="50350" y="42952"/>
                    <a:pt x="50962" y="42814"/>
                    <a:pt x="51462" y="42764"/>
                  </a:cubicBezTo>
                  <a:cubicBezTo>
                    <a:pt x="51308" y="42729"/>
                    <a:pt x="51192" y="42715"/>
                    <a:pt x="51091" y="42715"/>
                  </a:cubicBezTo>
                  <a:cubicBezTo>
                    <a:pt x="50723" y="42715"/>
                    <a:pt x="50540" y="42900"/>
                    <a:pt x="49375" y="42939"/>
                  </a:cubicBezTo>
                  <a:lnTo>
                    <a:pt x="50062" y="42827"/>
                  </a:lnTo>
                  <a:cubicBezTo>
                    <a:pt x="49941" y="42805"/>
                    <a:pt x="49816" y="42796"/>
                    <a:pt x="49684" y="42796"/>
                  </a:cubicBezTo>
                  <a:cubicBezTo>
                    <a:pt x="49302" y="42796"/>
                    <a:pt x="48861" y="42868"/>
                    <a:pt x="48275" y="42877"/>
                  </a:cubicBezTo>
                  <a:cubicBezTo>
                    <a:pt x="48442" y="42888"/>
                    <a:pt x="49567" y="42889"/>
                    <a:pt x="49261" y="43004"/>
                  </a:cubicBezTo>
                  <a:lnTo>
                    <a:pt x="49261" y="43004"/>
                  </a:lnTo>
                  <a:cubicBezTo>
                    <a:pt x="49433" y="42967"/>
                    <a:pt x="49641" y="42923"/>
                    <a:pt x="49768" y="42923"/>
                  </a:cubicBezTo>
                  <a:cubicBezTo>
                    <a:pt x="49789" y="42923"/>
                    <a:pt x="49809" y="42924"/>
                    <a:pt x="49825" y="42927"/>
                  </a:cubicBezTo>
                  <a:cubicBezTo>
                    <a:pt x="49624" y="43045"/>
                    <a:pt x="49445" y="43029"/>
                    <a:pt x="49140" y="43038"/>
                  </a:cubicBezTo>
                  <a:lnTo>
                    <a:pt x="49140" y="43038"/>
                  </a:lnTo>
                  <a:cubicBezTo>
                    <a:pt x="49194" y="43025"/>
                    <a:pt x="49233" y="43014"/>
                    <a:pt x="49261" y="43004"/>
                  </a:cubicBezTo>
                  <a:lnTo>
                    <a:pt x="49261" y="43004"/>
                  </a:lnTo>
                  <a:cubicBezTo>
                    <a:pt x="49196" y="43017"/>
                    <a:pt x="49136" y="43030"/>
                    <a:pt x="49088" y="43039"/>
                  </a:cubicBezTo>
                  <a:cubicBezTo>
                    <a:pt x="49106" y="43039"/>
                    <a:pt x="49123" y="43038"/>
                    <a:pt x="49140" y="43038"/>
                  </a:cubicBezTo>
                  <a:lnTo>
                    <a:pt x="49140" y="43038"/>
                  </a:lnTo>
                  <a:cubicBezTo>
                    <a:pt x="49120" y="43042"/>
                    <a:pt x="49099" y="43047"/>
                    <a:pt x="49075" y="43052"/>
                  </a:cubicBezTo>
                  <a:cubicBezTo>
                    <a:pt x="48750" y="43064"/>
                    <a:pt x="48438" y="43114"/>
                    <a:pt x="48125" y="43189"/>
                  </a:cubicBezTo>
                  <a:cubicBezTo>
                    <a:pt x="48121" y="43161"/>
                    <a:pt x="48076" y="43150"/>
                    <a:pt x="47999" y="43150"/>
                  </a:cubicBezTo>
                  <a:cubicBezTo>
                    <a:pt x="47837" y="43150"/>
                    <a:pt x="47532" y="43201"/>
                    <a:pt x="47176" y="43252"/>
                  </a:cubicBezTo>
                  <a:lnTo>
                    <a:pt x="47201" y="43127"/>
                  </a:lnTo>
                  <a:lnTo>
                    <a:pt x="47201" y="43127"/>
                  </a:lnTo>
                  <a:cubicBezTo>
                    <a:pt x="46638" y="43227"/>
                    <a:pt x="46688" y="43289"/>
                    <a:pt x="46363" y="43364"/>
                  </a:cubicBezTo>
                  <a:cubicBezTo>
                    <a:pt x="46234" y="43375"/>
                    <a:pt x="46125" y="43379"/>
                    <a:pt x="46033" y="43379"/>
                  </a:cubicBezTo>
                  <a:cubicBezTo>
                    <a:pt x="45681" y="43379"/>
                    <a:pt x="45570" y="43314"/>
                    <a:pt x="45451" y="43264"/>
                  </a:cubicBezTo>
                  <a:lnTo>
                    <a:pt x="45451" y="43264"/>
                  </a:lnTo>
                  <a:cubicBezTo>
                    <a:pt x="44451" y="43314"/>
                    <a:pt x="46151" y="43364"/>
                    <a:pt x="44964" y="43464"/>
                  </a:cubicBezTo>
                  <a:cubicBezTo>
                    <a:pt x="44886" y="43463"/>
                    <a:pt x="44812" y="43463"/>
                    <a:pt x="44738" y="43463"/>
                  </a:cubicBezTo>
                  <a:cubicBezTo>
                    <a:pt x="44213" y="43463"/>
                    <a:pt x="43772" y="43489"/>
                    <a:pt x="43217" y="43489"/>
                  </a:cubicBezTo>
                  <a:cubicBezTo>
                    <a:pt x="43020" y="43489"/>
                    <a:pt x="42810" y="43486"/>
                    <a:pt x="42577" y="43477"/>
                  </a:cubicBezTo>
                  <a:cubicBezTo>
                    <a:pt x="42002" y="43364"/>
                    <a:pt x="42677" y="43414"/>
                    <a:pt x="42477" y="43364"/>
                  </a:cubicBezTo>
                  <a:lnTo>
                    <a:pt x="42477" y="43364"/>
                  </a:lnTo>
                  <a:cubicBezTo>
                    <a:pt x="42302" y="43377"/>
                    <a:pt x="42139" y="43377"/>
                    <a:pt x="41964" y="43377"/>
                  </a:cubicBezTo>
                  <a:cubicBezTo>
                    <a:pt x="41839" y="43352"/>
                    <a:pt x="41889" y="43339"/>
                    <a:pt x="41914" y="43327"/>
                  </a:cubicBezTo>
                  <a:cubicBezTo>
                    <a:pt x="41855" y="43320"/>
                    <a:pt x="41810" y="43317"/>
                    <a:pt x="41777" y="43317"/>
                  </a:cubicBezTo>
                  <a:cubicBezTo>
                    <a:pt x="41641" y="43317"/>
                    <a:pt x="41677" y="43363"/>
                    <a:pt x="41552" y="43363"/>
                  </a:cubicBezTo>
                  <a:cubicBezTo>
                    <a:pt x="41488" y="43363"/>
                    <a:pt x="41382" y="43351"/>
                    <a:pt x="41190" y="43314"/>
                  </a:cubicBezTo>
                  <a:cubicBezTo>
                    <a:pt x="41170" y="43316"/>
                    <a:pt x="41151" y="43317"/>
                    <a:pt x="41133" y="43317"/>
                  </a:cubicBezTo>
                  <a:cubicBezTo>
                    <a:pt x="41043" y="43317"/>
                    <a:pt x="40962" y="43293"/>
                    <a:pt x="40890" y="43252"/>
                  </a:cubicBezTo>
                  <a:cubicBezTo>
                    <a:pt x="40715" y="43189"/>
                    <a:pt x="40540" y="43114"/>
                    <a:pt x="40377" y="43027"/>
                  </a:cubicBezTo>
                  <a:cubicBezTo>
                    <a:pt x="39990" y="42839"/>
                    <a:pt x="39578" y="42564"/>
                    <a:pt x="39190" y="42402"/>
                  </a:cubicBezTo>
                  <a:cubicBezTo>
                    <a:pt x="39134" y="42351"/>
                    <a:pt x="39136" y="42338"/>
                    <a:pt x="39158" y="42338"/>
                  </a:cubicBezTo>
                  <a:cubicBezTo>
                    <a:pt x="39181" y="42338"/>
                    <a:pt x="39226" y="42351"/>
                    <a:pt x="39254" y="42351"/>
                  </a:cubicBezTo>
                  <a:cubicBezTo>
                    <a:pt x="39273" y="42351"/>
                    <a:pt x="39284" y="42345"/>
                    <a:pt x="39278" y="42327"/>
                  </a:cubicBezTo>
                  <a:cubicBezTo>
                    <a:pt x="38978" y="42177"/>
                    <a:pt x="38690" y="41990"/>
                    <a:pt x="38428" y="41777"/>
                  </a:cubicBezTo>
                  <a:cubicBezTo>
                    <a:pt x="38253" y="41652"/>
                    <a:pt x="38090" y="41540"/>
                    <a:pt x="37728" y="41227"/>
                  </a:cubicBezTo>
                  <a:cubicBezTo>
                    <a:pt x="37578" y="41002"/>
                    <a:pt x="37428" y="40777"/>
                    <a:pt x="37291" y="40553"/>
                  </a:cubicBezTo>
                  <a:lnTo>
                    <a:pt x="37291" y="40553"/>
                  </a:lnTo>
                  <a:cubicBezTo>
                    <a:pt x="37374" y="40704"/>
                    <a:pt x="37387" y="40767"/>
                    <a:pt x="37353" y="40767"/>
                  </a:cubicBezTo>
                  <a:cubicBezTo>
                    <a:pt x="37270" y="40767"/>
                    <a:pt x="36902" y="40385"/>
                    <a:pt x="36591" y="40003"/>
                  </a:cubicBezTo>
                  <a:lnTo>
                    <a:pt x="36591" y="40003"/>
                  </a:lnTo>
                  <a:lnTo>
                    <a:pt x="36628" y="40090"/>
                  </a:lnTo>
                  <a:lnTo>
                    <a:pt x="36503" y="39890"/>
                  </a:lnTo>
                  <a:lnTo>
                    <a:pt x="36591" y="40003"/>
                  </a:lnTo>
                  <a:lnTo>
                    <a:pt x="36553" y="39890"/>
                  </a:lnTo>
                  <a:lnTo>
                    <a:pt x="36553" y="39890"/>
                  </a:lnTo>
                  <a:cubicBezTo>
                    <a:pt x="36715" y="40042"/>
                    <a:pt x="36885" y="40177"/>
                    <a:pt x="36951" y="40177"/>
                  </a:cubicBezTo>
                  <a:cubicBezTo>
                    <a:pt x="36966" y="40177"/>
                    <a:pt x="36976" y="40169"/>
                    <a:pt x="36978" y="40153"/>
                  </a:cubicBezTo>
                  <a:cubicBezTo>
                    <a:pt x="36903" y="40078"/>
                    <a:pt x="36828" y="39978"/>
                    <a:pt x="36766" y="39878"/>
                  </a:cubicBezTo>
                  <a:lnTo>
                    <a:pt x="36766" y="39878"/>
                  </a:lnTo>
                  <a:cubicBezTo>
                    <a:pt x="36802" y="39914"/>
                    <a:pt x="36832" y="39937"/>
                    <a:pt x="36846" y="39937"/>
                  </a:cubicBezTo>
                  <a:cubicBezTo>
                    <a:pt x="36851" y="39937"/>
                    <a:pt x="36853" y="39934"/>
                    <a:pt x="36853" y="39928"/>
                  </a:cubicBezTo>
                  <a:cubicBezTo>
                    <a:pt x="36791" y="39840"/>
                    <a:pt x="36716" y="39753"/>
                    <a:pt x="36641" y="39678"/>
                  </a:cubicBezTo>
                  <a:lnTo>
                    <a:pt x="36616" y="39403"/>
                  </a:lnTo>
                  <a:lnTo>
                    <a:pt x="36541" y="39378"/>
                  </a:lnTo>
                  <a:lnTo>
                    <a:pt x="35866" y="38128"/>
                  </a:lnTo>
                  <a:cubicBezTo>
                    <a:pt x="35554" y="37716"/>
                    <a:pt x="35229" y="37353"/>
                    <a:pt x="34854" y="36941"/>
                  </a:cubicBezTo>
                  <a:cubicBezTo>
                    <a:pt x="34479" y="36529"/>
                    <a:pt x="34054" y="36054"/>
                    <a:pt x="33479" y="35491"/>
                  </a:cubicBezTo>
                  <a:lnTo>
                    <a:pt x="33479" y="35491"/>
                  </a:lnTo>
                  <a:cubicBezTo>
                    <a:pt x="33577" y="35557"/>
                    <a:pt x="33632" y="35581"/>
                    <a:pt x="33663" y="35581"/>
                  </a:cubicBezTo>
                  <a:cubicBezTo>
                    <a:pt x="33738" y="35581"/>
                    <a:pt x="33671" y="35436"/>
                    <a:pt x="33742" y="35391"/>
                  </a:cubicBezTo>
                  <a:cubicBezTo>
                    <a:pt x="33965" y="35788"/>
                    <a:pt x="34606" y="36320"/>
                    <a:pt x="35067" y="37023"/>
                  </a:cubicBezTo>
                  <a:lnTo>
                    <a:pt x="35067" y="37023"/>
                  </a:lnTo>
                  <a:cubicBezTo>
                    <a:pt x="34930" y="36813"/>
                    <a:pt x="34910" y="36750"/>
                    <a:pt x="34934" y="36750"/>
                  </a:cubicBezTo>
                  <a:cubicBezTo>
                    <a:pt x="34950" y="36750"/>
                    <a:pt x="34983" y="36775"/>
                    <a:pt x="35016" y="36804"/>
                  </a:cubicBezTo>
                  <a:cubicBezTo>
                    <a:pt x="34691" y="36404"/>
                    <a:pt x="34354" y="36029"/>
                    <a:pt x="33992" y="35666"/>
                  </a:cubicBezTo>
                  <a:cubicBezTo>
                    <a:pt x="34079" y="35629"/>
                    <a:pt x="33842" y="35379"/>
                    <a:pt x="33579" y="35066"/>
                  </a:cubicBezTo>
                  <a:lnTo>
                    <a:pt x="33579" y="35066"/>
                  </a:lnTo>
                  <a:cubicBezTo>
                    <a:pt x="33589" y="35109"/>
                    <a:pt x="33582" y="35127"/>
                    <a:pt x="33560" y="35127"/>
                  </a:cubicBezTo>
                  <a:cubicBezTo>
                    <a:pt x="33499" y="35127"/>
                    <a:pt x="33323" y="34977"/>
                    <a:pt x="33092" y="34792"/>
                  </a:cubicBezTo>
                  <a:lnTo>
                    <a:pt x="32854" y="34579"/>
                  </a:lnTo>
                  <a:lnTo>
                    <a:pt x="32592" y="34392"/>
                  </a:lnTo>
                  <a:cubicBezTo>
                    <a:pt x="32417" y="34254"/>
                    <a:pt x="32242" y="34142"/>
                    <a:pt x="32117" y="34054"/>
                  </a:cubicBezTo>
                  <a:cubicBezTo>
                    <a:pt x="32117" y="34037"/>
                    <a:pt x="32126" y="34026"/>
                    <a:pt x="32147" y="34026"/>
                  </a:cubicBezTo>
                  <a:cubicBezTo>
                    <a:pt x="32216" y="34026"/>
                    <a:pt x="32417" y="34140"/>
                    <a:pt x="32867" y="34504"/>
                  </a:cubicBezTo>
                  <a:cubicBezTo>
                    <a:pt x="32642" y="34267"/>
                    <a:pt x="32379" y="34079"/>
                    <a:pt x="32092" y="33942"/>
                  </a:cubicBezTo>
                  <a:cubicBezTo>
                    <a:pt x="31792" y="33842"/>
                    <a:pt x="31517" y="33679"/>
                    <a:pt x="31267" y="33479"/>
                  </a:cubicBezTo>
                  <a:lnTo>
                    <a:pt x="31267" y="33479"/>
                  </a:lnTo>
                  <a:cubicBezTo>
                    <a:pt x="31367" y="33554"/>
                    <a:pt x="31467" y="33617"/>
                    <a:pt x="31580" y="33654"/>
                  </a:cubicBezTo>
                  <a:cubicBezTo>
                    <a:pt x="31492" y="33604"/>
                    <a:pt x="31367" y="33529"/>
                    <a:pt x="31230" y="33454"/>
                  </a:cubicBezTo>
                  <a:lnTo>
                    <a:pt x="31030" y="33329"/>
                  </a:lnTo>
                  <a:lnTo>
                    <a:pt x="30830" y="33217"/>
                  </a:lnTo>
                  <a:cubicBezTo>
                    <a:pt x="30624" y="33087"/>
                    <a:pt x="30465" y="32985"/>
                    <a:pt x="30508" y="32985"/>
                  </a:cubicBezTo>
                  <a:cubicBezTo>
                    <a:pt x="30515" y="32985"/>
                    <a:pt x="30526" y="32987"/>
                    <a:pt x="30542" y="32992"/>
                  </a:cubicBezTo>
                  <a:lnTo>
                    <a:pt x="30705" y="33067"/>
                  </a:lnTo>
                  <a:cubicBezTo>
                    <a:pt x="30380" y="32892"/>
                    <a:pt x="30055" y="32717"/>
                    <a:pt x="29718" y="32567"/>
                  </a:cubicBezTo>
                  <a:lnTo>
                    <a:pt x="29143" y="32317"/>
                  </a:lnTo>
                  <a:cubicBezTo>
                    <a:pt x="28955" y="32255"/>
                    <a:pt x="28755" y="32180"/>
                    <a:pt x="28568" y="32117"/>
                  </a:cubicBezTo>
                  <a:cubicBezTo>
                    <a:pt x="28368" y="32055"/>
                    <a:pt x="28193" y="31992"/>
                    <a:pt x="28018" y="31942"/>
                  </a:cubicBezTo>
                  <a:cubicBezTo>
                    <a:pt x="27856" y="31905"/>
                    <a:pt x="27693" y="31867"/>
                    <a:pt x="27556" y="31842"/>
                  </a:cubicBezTo>
                  <a:cubicBezTo>
                    <a:pt x="27411" y="31801"/>
                    <a:pt x="27274" y="31777"/>
                    <a:pt x="27132" y="31777"/>
                  </a:cubicBezTo>
                  <a:cubicBezTo>
                    <a:pt x="27103" y="31777"/>
                    <a:pt x="27073" y="31778"/>
                    <a:pt x="27043" y="31780"/>
                  </a:cubicBezTo>
                  <a:cubicBezTo>
                    <a:pt x="27118" y="31717"/>
                    <a:pt x="27218" y="31667"/>
                    <a:pt x="27318" y="31642"/>
                  </a:cubicBezTo>
                  <a:cubicBezTo>
                    <a:pt x="27025" y="31628"/>
                    <a:pt x="26728" y="31622"/>
                    <a:pt x="26434" y="31622"/>
                  </a:cubicBezTo>
                  <a:cubicBezTo>
                    <a:pt x="26227" y="31622"/>
                    <a:pt x="26021" y="31625"/>
                    <a:pt x="25819" y="31630"/>
                  </a:cubicBezTo>
                  <a:cubicBezTo>
                    <a:pt x="25581" y="31580"/>
                    <a:pt x="25356" y="31542"/>
                    <a:pt x="25131" y="31505"/>
                  </a:cubicBezTo>
                  <a:cubicBezTo>
                    <a:pt x="25079" y="31369"/>
                    <a:pt x="25001" y="31225"/>
                    <a:pt x="25378" y="31225"/>
                  </a:cubicBezTo>
                  <a:cubicBezTo>
                    <a:pt x="25452" y="31225"/>
                    <a:pt x="25543" y="31230"/>
                    <a:pt x="25656" y="31242"/>
                  </a:cubicBezTo>
                  <a:cubicBezTo>
                    <a:pt x="25256" y="31130"/>
                    <a:pt x="24831" y="31068"/>
                    <a:pt x="24419" y="31043"/>
                  </a:cubicBezTo>
                  <a:lnTo>
                    <a:pt x="24419" y="31043"/>
                  </a:lnTo>
                  <a:cubicBezTo>
                    <a:pt x="24596" y="31078"/>
                    <a:pt x="24840" y="31269"/>
                    <a:pt x="24645" y="31269"/>
                  </a:cubicBezTo>
                  <a:cubicBezTo>
                    <a:pt x="24634" y="31269"/>
                    <a:pt x="24621" y="31269"/>
                    <a:pt x="24606" y="31267"/>
                  </a:cubicBezTo>
                  <a:cubicBezTo>
                    <a:pt x="23903" y="31021"/>
                    <a:pt x="24114" y="31103"/>
                    <a:pt x="23263" y="30888"/>
                  </a:cubicBezTo>
                  <a:lnTo>
                    <a:pt x="23263" y="30888"/>
                  </a:lnTo>
                  <a:cubicBezTo>
                    <a:pt x="23460" y="30946"/>
                    <a:pt x="23233" y="31064"/>
                    <a:pt x="22881" y="31064"/>
                  </a:cubicBezTo>
                  <a:cubicBezTo>
                    <a:pt x="22825" y="31064"/>
                    <a:pt x="22767" y="31062"/>
                    <a:pt x="22707" y="31055"/>
                  </a:cubicBezTo>
                  <a:cubicBezTo>
                    <a:pt x="22778" y="31031"/>
                    <a:pt x="22704" y="30863"/>
                    <a:pt x="22842" y="30844"/>
                  </a:cubicBezTo>
                  <a:lnTo>
                    <a:pt x="22842" y="30844"/>
                  </a:lnTo>
                  <a:cubicBezTo>
                    <a:pt x="22474" y="30868"/>
                    <a:pt x="22115" y="30902"/>
                    <a:pt x="21757" y="30936"/>
                  </a:cubicBezTo>
                  <a:lnTo>
                    <a:pt x="21757" y="30936"/>
                  </a:lnTo>
                  <a:cubicBezTo>
                    <a:pt x="21944" y="30905"/>
                    <a:pt x="21736" y="30774"/>
                    <a:pt x="21507" y="30705"/>
                  </a:cubicBezTo>
                  <a:lnTo>
                    <a:pt x="21507" y="30705"/>
                  </a:lnTo>
                  <a:cubicBezTo>
                    <a:pt x="21526" y="30714"/>
                    <a:pt x="21510" y="30717"/>
                    <a:pt x="21470" y="30717"/>
                  </a:cubicBezTo>
                  <a:cubicBezTo>
                    <a:pt x="21280" y="30717"/>
                    <a:pt x="20547" y="30642"/>
                    <a:pt x="20246" y="30642"/>
                  </a:cubicBezTo>
                  <a:cubicBezTo>
                    <a:pt x="20227" y="30642"/>
                    <a:pt x="20210" y="30642"/>
                    <a:pt x="20195" y="30643"/>
                  </a:cubicBezTo>
                  <a:lnTo>
                    <a:pt x="20683" y="30718"/>
                  </a:lnTo>
                  <a:cubicBezTo>
                    <a:pt x="20501" y="30704"/>
                    <a:pt x="20345" y="30698"/>
                    <a:pt x="20207" y="30698"/>
                  </a:cubicBezTo>
                  <a:cubicBezTo>
                    <a:pt x="19452" y="30698"/>
                    <a:pt x="19255" y="30876"/>
                    <a:pt x="18433" y="30876"/>
                  </a:cubicBezTo>
                  <a:cubicBezTo>
                    <a:pt x="18335" y="30876"/>
                    <a:pt x="18227" y="30873"/>
                    <a:pt x="18108" y="30868"/>
                  </a:cubicBezTo>
                  <a:cubicBezTo>
                    <a:pt x="18258" y="30830"/>
                    <a:pt x="18496" y="30630"/>
                    <a:pt x="17846" y="30580"/>
                  </a:cubicBezTo>
                  <a:cubicBezTo>
                    <a:pt x="17683" y="30630"/>
                    <a:pt x="17308" y="30755"/>
                    <a:pt x="16821" y="30855"/>
                  </a:cubicBezTo>
                  <a:lnTo>
                    <a:pt x="16234" y="30843"/>
                  </a:lnTo>
                  <a:cubicBezTo>
                    <a:pt x="15946" y="30830"/>
                    <a:pt x="15659" y="30805"/>
                    <a:pt x="15371" y="30793"/>
                  </a:cubicBezTo>
                  <a:lnTo>
                    <a:pt x="15621" y="30755"/>
                  </a:lnTo>
                  <a:cubicBezTo>
                    <a:pt x="16171" y="30668"/>
                    <a:pt x="16771" y="30580"/>
                    <a:pt x="17183" y="30530"/>
                  </a:cubicBezTo>
                  <a:cubicBezTo>
                    <a:pt x="16696" y="30468"/>
                    <a:pt x="17046" y="30455"/>
                    <a:pt x="16321" y="30443"/>
                  </a:cubicBezTo>
                  <a:cubicBezTo>
                    <a:pt x="16144" y="30389"/>
                    <a:pt x="16420" y="30374"/>
                    <a:pt x="16671" y="30374"/>
                  </a:cubicBezTo>
                  <a:cubicBezTo>
                    <a:pt x="16774" y="30374"/>
                    <a:pt x="16872" y="30377"/>
                    <a:pt x="16933" y="30380"/>
                  </a:cubicBezTo>
                  <a:cubicBezTo>
                    <a:pt x="16371" y="30343"/>
                    <a:pt x="15809" y="30305"/>
                    <a:pt x="15259" y="30255"/>
                  </a:cubicBezTo>
                  <a:lnTo>
                    <a:pt x="15259" y="30255"/>
                  </a:lnTo>
                  <a:cubicBezTo>
                    <a:pt x="15288" y="30304"/>
                    <a:pt x="15107" y="30322"/>
                    <a:pt x="14872" y="30322"/>
                  </a:cubicBezTo>
                  <a:cubicBezTo>
                    <a:pt x="14804" y="30322"/>
                    <a:pt x="14732" y="30321"/>
                    <a:pt x="14659" y="30318"/>
                  </a:cubicBezTo>
                  <a:cubicBezTo>
                    <a:pt x="14497" y="30318"/>
                    <a:pt x="14337" y="30311"/>
                    <a:pt x="14222" y="30311"/>
                  </a:cubicBezTo>
                  <a:cubicBezTo>
                    <a:pt x="14106" y="30311"/>
                    <a:pt x="14034" y="30318"/>
                    <a:pt x="14047" y="30343"/>
                  </a:cubicBezTo>
                  <a:cubicBezTo>
                    <a:pt x="14647" y="30393"/>
                    <a:pt x="15246" y="30393"/>
                    <a:pt x="15859" y="30393"/>
                  </a:cubicBezTo>
                  <a:cubicBezTo>
                    <a:pt x="15900" y="30467"/>
                    <a:pt x="15415" y="30579"/>
                    <a:pt x="14744" y="30579"/>
                  </a:cubicBezTo>
                  <a:cubicBezTo>
                    <a:pt x="14396" y="30579"/>
                    <a:pt x="13998" y="30549"/>
                    <a:pt x="13597" y="30468"/>
                  </a:cubicBezTo>
                  <a:cubicBezTo>
                    <a:pt x="13309" y="30368"/>
                    <a:pt x="13859" y="30305"/>
                    <a:pt x="13834" y="30255"/>
                  </a:cubicBezTo>
                  <a:cubicBezTo>
                    <a:pt x="13634" y="30255"/>
                    <a:pt x="13422" y="30230"/>
                    <a:pt x="13209" y="30193"/>
                  </a:cubicBezTo>
                  <a:cubicBezTo>
                    <a:pt x="13022" y="30168"/>
                    <a:pt x="12822" y="30118"/>
                    <a:pt x="12647" y="30055"/>
                  </a:cubicBezTo>
                  <a:lnTo>
                    <a:pt x="12647" y="30055"/>
                  </a:lnTo>
                  <a:cubicBezTo>
                    <a:pt x="12810" y="30080"/>
                    <a:pt x="12972" y="30093"/>
                    <a:pt x="13134" y="30118"/>
                  </a:cubicBezTo>
                  <a:cubicBezTo>
                    <a:pt x="12860" y="30043"/>
                    <a:pt x="12572" y="29980"/>
                    <a:pt x="12285" y="29943"/>
                  </a:cubicBezTo>
                  <a:cubicBezTo>
                    <a:pt x="11972" y="29880"/>
                    <a:pt x="11672" y="29768"/>
                    <a:pt x="11397" y="29593"/>
                  </a:cubicBezTo>
                  <a:cubicBezTo>
                    <a:pt x="11156" y="29484"/>
                    <a:pt x="10797" y="29129"/>
                    <a:pt x="10717" y="29129"/>
                  </a:cubicBezTo>
                  <a:cubicBezTo>
                    <a:pt x="10714" y="29129"/>
                    <a:pt x="10712" y="29130"/>
                    <a:pt x="10710" y="29131"/>
                  </a:cubicBezTo>
                  <a:cubicBezTo>
                    <a:pt x="10860" y="29268"/>
                    <a:pt x="10910" y="29493"/>
                    <a:pt x="10848" y="29680"/>
                  </a:cubicBezTo>
                  <a:cubicBezTo>
                    <a:pt x="10560" y="29530"/>
                    <a:pt x="10298" y="29368"/>
                    <a:pt x="10048" y="29181"/>
                  </a:cubicBezTo>
                  <a:lnTo>
                    <a:pt x="10110" y="29168"/>
                  </a:lnTo>
                  <a:cubicBezTo>
                    <a:pt x="10060" y="29131"/>
                    <a:pt x="10010" y="29093"/>
                    <a:pt x="9960" y="29056"/>
                  </a:cubicBezTo>
                  <a:lnTo>
                    <a:pt x="9935" y="29093"/>
                  </a:lnTo>
                  <a:cubicBezTo>
                    <a:pt x="9685" y="28906"/>
                    <a:pt x="9448" y="28693"/>
                    <a:pt x="9211" y="28456"/>
                  </a:cubicBezTo>
                  <a:cubicBezTo>
                    <a:pt x="9211" y="28441"/>
                    <a:pt x="9222" y="28435"/>
                    <a:pt x="9241" y="28435"/>
                  </a:cubicBezTo>
                  <a:cubicBezTo>
                    <a:pt x="9288" y="28435"/>
                    <a:pt x="9384" y="28474"/>
                    <a:pt x="9473" y="28518"/>
                  </a:cubicBezTo>
                  <a:cubicBezTo>
                    <a:pt x="9568" y="28562"/>
                    <a:pt x="9667" y="28610"/>
                    <a:pt x="9713" y="28610"/>
                  </a:cubicBezTo>
                  <a:cubicBezTo>
                    <a:pt x="9746" y="28610"/>
                    <a:pt x="9752" y="28586"/>
                    <a:pt x="9710" y="28518"/>
                  </a:cubicBezTo>
                  <a:cubicBezTo>
                    <a:pt x="9585" y="28481"/>
                    <a:pt x="9485" y="28418"/>
                    <a:pt x="9398" y="28331"/>
                  </a:cubicBezTo>
                  <a:cubicBezTo>
                    <a:pt x="9223" y="28106"/>
                    <a:pt x="9535" y="28356"/>
                    <a:pt x="9123" y="27906"/>
                  </a:cubicBezTo>
                  <a:cubicBezTo>
                    <a:pt x="9122" y="27906"/>
                    <a:pt x="9121" y="27906"/>
                    <a:pt x="9120" y="27906"/>
                  </a:cubicBezTo>
                  <a:cubicBezTo>
                    <a:pt x="8994" y="27906"/>
                    <a:pt x="8678" y="27421"/>
                    <a:pt x="8669" y="27421"/>
                  </a:cubicBezTo>
                  <a:lnTo>
                    <a:pt x="8669" y="27421"/>
                  </a:lnTo>
                  <a:cubicBezTo>
                    <a:pt x="8665" y="27421"/>
                    <a:pt x="8716" y="27508"/>
                    <a:pt x="8861" y="27756"/>
                  </a:cubicBezTo>
                  <a:cubicBezTo>
                    <a:pt x="8711" y="27593"/>
                    <a:pt x="8586" y="27431"/>
                    <a:pt x="8486" y="27244"/>
                  </a:cubicBezTo>
                  <a:lnTo>
                    <a:pt x="8123" y="26619"/>
                  </a:lnTo>
                  <a:lnTo>
                    <a:pt x="8123" y="26619"/>
                  </a:lnTo>
                  <a:cubicBezTo>
                    <a:pt x="8129" y="26655"/>
                    <a:pt x="8122" y="26671"/>
                    <a:pt x="8104" y="26671"/>
                  </a:cubicBezTo>
                  <a:cubicBezTo>
                    <a:pt x="8043" y="26671"/>
                    <a:pt x="7856" y="26467"/>
                    <a:pt x="7661" y="26194"/>
                  </a:cubicBezTo>
                  <a:cubicBezTo>
                    <a:pt x="7536" y="25931"/>
                    <a:pt x="7411" y="25681"/>
                    <a:pt x="7311" y="25431"/>
                  </a:cubicBezTo>
                  <a:lnTo>
                    <a:pt x="7311" y="25394"/>
                  </a:lnTo>
                  <a:cubicBezTo>
                    <a:pt x="7111" y="24907"/>
                    <a:pt x="6949" y="24394"/>
                    <a:pt x="6811" y="23882"/>
                  </a:cubicBezTo>
                  <a:cubicBezTo>
                    <a:pt x="6686" y="23420"/>
                    <a:pt x="6574" y="22970"/>
                    <a:pt x="6436" y="22407"/>
                  </a:cubicBezTo>
                  <a:cubicBezTo>
                    <a:pt x="6436" y="22313"/>
                    <a:pt x="6366" y="21893"/>
                    <a:pt x="6402" y="21893"/>
                  </a:cubicBezTo>
                  <a:lnTo>
                    <a:pt x="6402" y="21893"/>
                  </a:lnTo>
                  <a:cubicBezTo>
                    <a:pt x="6409" y="21893"/>
                    <a:pt x="6420" y="21909"/>
                    <a:pt x="6436" y="21945"/>
                  </a:cubicBezTo>
                  <a:cubicBezTo>
                    <a:pt x="6389" y="21831"/>
                    <a:pt x="6346" y="21717"/>
                    <a:pt x="6306" y="21601"/>
                  </a:cubicBezTo>
                  <a:lnTo>
                    <a:pt x="6306" y="21601"/>
                  </a:lnTo>
                  <a:cubicBezTo>
                    <a:pt x="6331" y="21676"/>
                    <a:pt x="6354" y="21745"/>
                    <a:pt x="6374" y="21807"/>
                  </a:cubicBezTo>
                  <a:cubicBezTo>
                    <a:pt x="6371" y="21808"/>
                    <a:pt x="6368" y="21808"/>
                    <a:pt x="6365" y="21808"/>
                  </a:cubicBezTo>
                  <a:cubicBezTo>
                    <a:pt x="6314" y="21808"/>
                    <a:pt x="6231" y="21709"/>
                    <a:pt x="6136" y="21520"/>
                  </a:cubicBezTo>
                  <a:cubicBezTo>
                    <a:pt x="5836" y="20333"/>
                    <a:pt x="5561" y="19133"/>
                    <a:pt x="5287" y="17946"/>
                  </a:cubicBezTo>
                  <a:cubicBezTo>
                    <a:pt x="5149" y="17159"/>
                    <a:pt x="4574" y="14972"/>
                    <a:pt x="4349" y="13697"/>
                  </a:cubicBezTo>
                  <a:cubicBezTo>
                    <a:pt x="4287" y="13535"/>
                    <a:pt x="4199" y="13272"/>
                    <a:pt x="4162" y="13210"/>
                  </a:cubicBezTo>
                  <a:lnTo>
                    <a:pt x="3037" y="8486"/>
                  </a:lnTo>
                  <a:lnTo>
                    <a:pt x="3037" y="8486"/>
                  </a:lnTo>
                  <a:cubicBezTo>
                    <a:pt x="3042" y="8491"/>
                    <a:pt x="3047" y="8494"/>
                    <a:pt x="3053" y="8494"/>
                  </a:cubicBezTo>
                  <a:cubicBezTo>
                    <a:pt x="3060" y="8494"/>
                    <a:pt x="3067" y="8488"/>
                    <a:pt x="3075" y="8473"/>
                  </a:cubicBezTo>
                  <a:lnTo>
                    <a:pt x="2887" y="7886"/>
                  </a:lnTo>
                  <a:lnTo>
                    <a:pt x="2875" y="7811"/>
                  </a:lnTo>
                  <a:lnTo>
                    <a:pt x="2875" y="7811"/>
                  </a:lnTo>
                  <a:cubicBezTo>
                    <a:pt x="2892" y="7820"/>
                    <a:pt x="2932" y="7910"/>
                    <a:pt x="2948" y="7910"/>
                  </a:cubicBezTo>
                  <a:cubicBezTo>
                    <a:pt x="2955" y="7910"/>
                    <a:pt x="2958" y="7891"/>
                    <a:pt x="2950" y="7836"/>
                  </a:cubicBezTo>
                  <a:cubicBezTo>
                    <a:pt x="2925" y="7824"/>
                    <a:pt x="2875" y="7736"/>
                    <a:pt x="2825" y="7611"/>
                  </a:cubicBezTo>
                  <a:lnTo>
                    <a:pt x="2587" y="6599"/>
                  </a:lnTo>
                  <a:lnTo>
                    <a:pt x="2587" y="6549"/>
                  </a:lnTo>
                  <a:lnTo>
                    <a:pt x="2575" y="6511"/>
                  </a:lnTo>
                  <a:lnTo>
                    <a:pt x="2375" y="5687"/>
                  </a:lnTo>
                  <a:cubicBezTo>
                    <a:pt x="2375" y="5662"/>
                    <a:pt x="2362" y="5624"/>
                    <a:pt x="2350" y="5574"/>
                  </a:cubicBezTo>
                  <a:cubicBezTo>
                    <a:pt x="2337" y="5512"/>
                    <a:pt x="2325" y="5462"/>
                    <a:pt x="2312" y="5412"/>
                  </a:cubicBezTo>
                  <a:lnTo>
                    <a:pt x="10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099" name="Google Shape;4099;p18"/>
          <p:cNvSpPr/>
          <p:nvPr/>
        </p:nvSpPr>
        <p:spPr>
          <a:xfrm flipH="1" rot="10549946">
            <a:off x="5929828" y="-337285"/>
            <a:ext cx="2889511" cy="1360871"/>
          </a:xfrm>
          <a:custGeom>
            <a:rect b="b" l="l" r="r" t="t"/>
            <a:pathLst>
              <a:path extrusionOk="0" h="23874" w="79467">
                <a:moveTo>
                  <a:pt x="71012" y="0"/>
                </a:moveTo>
                <a:cubicBezTo>
                  <a:pt x="64623" y="0"/>
                  <a:pt x="58378" y="3643"/>
                  <a:pt x="51935" y="3643"/>
                </a:cubicBezTo>
                <a:cubicBezTo>
                  <a:pt x="51537" y="3643"/>
                  <a:pt x="51137" y="3629"/>
                  <a:pt x="50737" y="3599"/>
                </a:cubicBezTo>
                <a:cubicBezTo>
                  <a:pt x="46684" y="3292"/>
                  <a:pt x="42787" y="1388"/>
                  <a:pt x="38781" y="1388"/>
                </a:cubicBezTo>
                <a:cubicBezTo>
                  <a:pt x="38377" y="1388"/>
                  <a:pt x="37972" y="1407"/>
                  <a:pt x="37565" y="1449"/>
                </a:cubicBezTo>
                <a:cubicBezTo>
                  <a:pt x="32009" y="2045"/>
                  <a:pt x="27199" y="6810"/>
                  <a:pt x="21815" y="6810"/>
                </a:cubicBezTo>
                <a:cubicBezTo>
                  <a:pt x="21326" y="6810"/>
                  <a:pt x="20832" y="6771"/>
                  <a:pt x="20332" y="6686"/>
                </a:cubicBezTo>
                <a:cubicBezTo>
                  <a:pt x="17908" y="6273"/>
                  <a:pt x="15709" y="4786"/>
                  <a:pt x="13259" y="4711"/>
                </a:cubicBezTo>
                <a:cubicBezTo>
                  <a:pt x="13199" y="4709"/>
                  <a:pt x="13140" y="4709"/>
                  <a:pt x="13080" y="4709"/>
                </a:cubicBezTo>
                <a:cubicBezTo>
                  <a:pt x="8310" y="4709"/>
                  <a:pt x="4785" y="10105"/>
                  <a:pt x="2637" y="13771"/>
                </a:cubicBezTo>
                <a:cubicBezTo>
                  <a:pt x="0" y="18245"/>
                  <a:pt x="3849" y="22769"/>
                  <a:pt x="8311" y="23631"/>
                </a:cubicBezTo>
                <a:cubicBezTo>
                  <a:pt x="9243" y="23807"/>
                  <a:pt x="10188" y="23874"/>
                  <a:pt x="11137" y="23874"/>
                </a:cubicBezTo>
                <a:cubicBezTo>
                  <a:pt x="12616" y="23874"/>
                  <a:pt x="14107" y="23711"/>
                  <a:pt x="15584" y="23544"/>
                </a:cubicBezTo>
                <a:lnTo>
                  <a:pt x="46438" y="20032"/>
                </a:lnTo>
                <a:cubicBezTo>
                  <a:pt x="56823" y="18845"/>
                  <a:pt x="67807" y="17420"/>
                  <a:pt x="75980" y="10910"/>
                </a:cubicBezTo>
                <a:cubicBezTo>
                  <a:pt x="77755" y="9497"/>
                  <a:pt x="79467" y="7585"/>
                  <a:pt x="79342" y="5323"/>
                </a:cubicBezTo>
                <a:cubicBezTo>
                  <a:pt x="79192" y="2412"/>
                  <a:pt x="76068" y="550"/>
                  <a:pt x="73181" y="150"/>
                </a:cubicBezTo>
                <a:cubicBezTo>
                  <a:pt x="72456" y="47"/>
                  <a:pt x="71733" y="0"/>
                  <a:pt x="710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00" name="Google Shape;4100;p18"/>
          <p:cNvSpPr/>
          <p:nvPr/>
        </p:nvSpPr>
        <p:spPr>
          <a:xfrm flipH="1" rot="10549946">
            <a:off x="5913080" y="-194060"/>
            <a:ext cx="2889511" cy="1360871"/>
          </a:xfrm>
          <a:custGeom>
            <a:rect b="b" l="l" r="r" t="t"/>
            <a:pathLst>
              <a:path extrusionOk="0" h="23874" w="79467">
                <a:moveTo>
                  <a:pt x="71012" y="0"/>
                </a:moveTo>
                <a:cubicBezTo>
                  <a:pt x="64623" y="0"/>
                  <a:pt x="58378" y="3643"/>
                  <a:pt x="51935" y="3643"/>
                </a:cubicBezTo>
                <a:cubicBezTo>
                  <a:pt x="51537" y="3643"/>
                  <a:pt x="51137" y="3629"/>
                  <a:pt x="50737" y="3599"/>
                </a:cubicBezTo>
                <a:cubicBezTo>
                  <a:pt x="46684" y="3292"/>
                  <a:pt x="42787" y="1388"/>
                  <a:pt x="38781" y="1388"/>
                </a:cubicBezTo>
                <a:cubicBezTo>
                  <a:pt x="38377" y="1388"/>
                  <a:pt x="37972" y="1407"/>
                  <a:pt x="37565" y="1449"/>
                </a:cubicBezTo>
                <a:cubicBezTo>
                  <a:pt x="32009" y="2045"/>
                  <a:pt x="27199" y="6810"/>
                  <a:pt x="21815" y="6810"/>
                </a:cubicBezTo>
                <a:cubicBezTo>
                  <a:pt x="21326" y="6810"/>
                  <a:pt x="20832" y="6771"/>
                  <a:pt x="20332" y="6686"/>
                </a:cubicBezTo>
                <a:cubicBezTo>
                  <a:pt x="17908" y="6273"/>
                  <a:pt x="15709" y="4786"/>
                  <a:pt x="13259" y="4711"/>
                </a:cubicBezTo>
                <a:cubicBezTo>
                  <a:pt x="13199" y="4709"/>
                  <a:pt x="13140" y="4709"/>
                  <a:pt x="13080" y="4709"/>
                </a:cubicBezTo>
                <a:cubicBezTo>
                  <a:pt x="8310" y="4709"/>
                  <a:pt x="4785" y="10105"/>
                  <a:pt x="2637" y="13771"/>
                </a:cubicBezTo>
                <a:cubicBezTo>
                  <a:pt x="0" y="18245"/>
                  <a:pt x="3849" y="22769"/>
                  <a:pt x="8311" y="23631"/>
                </a:cubicBezTo>
                <a:cubicBezTo>
                  <a:pt x="9243" y="23807"/>
                  <a:pt x="10188" y="23874"/>
                  <a:pt x="11137" y="23874"/>
                </a:cubicBezTo>
                <a:cubicBezTo>
                  <a:pt x="12616" y="23874"/>
                  <a:pt x="14107" y="23711"/>
                  <a:pt x="15584" y="23544"/>
                </a:cubicBezTo>
                <a:lnTo>
                  <a:pt x="46438" y="20032"/>
                </a:lnTo>
                <a:cubicBezTo>
                  <a:pt x="56823" y="18845"/>
                  <a:pt x="67807" y="17420"/>
                  <a:pt x="75980" y="10910"/>
                </a:cubicBezTo>
                <a:cubicBezTo>
                  <a:pt x="77755" y="9497"/>
                  <a:pt x="79467" y="7585"/>
                  <a:pt x="79342" y="5323"/>
                </a:cubicBezTo>
                <a:cubicBezTo>
                  <a:pt x="79192" y="2412"/>
                  <a:pt x="76068" y="550"/>
                  <a:pt x="73181" y="150"/>
                </a:cubicBezTo>
                <a:cubicBezTo>
                  <a:pt x="72456" y="47"/>
                  <a:pt x="71733" y="0"/>
                  <a:pt x="71012" y="0"/>
                </a:cubicBezTo>
                <a:close/>
              </a:path>
            </a:pathLst>
          </a:custGeom>
          <a:noFill/>
          <a:ln cap="flat" cmpd="sng" w="952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ly title 5">
  <p:cSld name="CUSTOM_6_1_1">
    <p:spTree>
      <p:nvGrpSpPr>
        <p:cNvPr id="4101" name="Shape 4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2" name="Google Shape;4102;p19"/>
          <p:cNvSpPr txBox="1"/>
          <p:nvPr>
            <p:ph type="title"/>
          </p:nvPr>
        </p:nvSpPr>
        <p:spPr>
          <a:xfrm>
            <a:off x="719700" y="538931"/>
            <a:ext cx="1585200" cy="897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4103" name="Google Shape;4103;p19"/>
          <p:cNvSpPr/>
          <p:nvPr/>
        </p:nvSpPr>
        <p:spPr>
          <a:xfrm rot="-5399065">
            <a:off x="6165660" y="3387866"/>
            <a:ext cx="924649" cy="3150950"/>
          </a:xfrm>
          <a:custGeom>
            <a:rect b="b" l="l" r="r" t="t"/>
            <a:pathLst>
              <a:path extrusionOk="0" h="204011" w="100560">
                <a:moveTo>
                  <a:pt x="27470" y="0"/>
                </a:moveTo>
                <a:cubicBezTo>
                  <a:pt x="18421" y="0"/>
                  <a:pt x="13970" y="7972"/>
                  <a:pt x="6343" y="17362"/>
                </a:cubicBezTo>
                <a:cubicBezTo>
                  <a:pt x="4073" y="20177"/>
                  <a:pt x="2192" y="23368"/>
                  <a:pt x="1375" y="26896"/>
                </a:cubicBezTo>
                <a:cubicBezTo>
                  <a:pt x="0" y="32849"/>
                  <a:pt x="1803" y="39166"/>
                  <a:pt x="4877" y="44457"/>
                </a:cubicBezTo>
                <a:cubicBezTo>
                  <a:pt x="9456" y="52305"/>
                  <a:pt x="16628" y="58271"/>
                  <a:pt x="22270" y="65418"/>
                </a:cubicBezTo>
                <a:cubicBezTo>
                  <a:pt x="35163" y="81760"/>
                  <a:pt x="39275" y="104640"/>
                  <a:pt x="32893" y="124446"/>
                </a:cubicBezTo>
                <a:cubicBezTo>
                  <a:pt x="30766" y="131035"/>
                  <a:pt x="27588" y="137248"/>
                  <a:pt x="25824" y="143928"/>
                </a:cubicBezTo>
                <a:cubicBezTo>
                  <a:pt x="21868" y="158934"/>
                  <a:pt x="25785" y="175783"/>
                  <a:pt x="35941" y="187508"/>
                </a:cubicBezTo>
                <a:cubicBezTo>
                  <a:pt x="44959" y="197906"/>
                  <a:pt x="58670" y="204010"/>
                  <a:pt x="72404" y="204010"/>
                </a:cubicBezTo>
                <a:cubicBezTo>
                  <a:pt x="74157" y="204010"/>
                  <a:pt x="75910" y="203911"/>
                  <a:pt x="77654" y="203708"/>
                </a:cubicBezTo>
                <a:cubicBezTo>
                  <a:pt x="82635" y="203125"/>
                  <a:pt x="87667" y="201685"/>
                  <a:pt x="91558" y="198520"/>
                </a:cubicBezTo>
                <a:cubicBezTo>
                  <a:pt x="99146" y="192333"/>
                  <a:pt x="100560" y="180971"/>
                  <a:pt x="98005" y="171529"/>
                </a:cubicBezTo>
                <a:cubicBezTo>
                  <a:pt x="95463" y="162086"/>
                  <a:pt x="89743" y="153876"/>
                  <a:pt x="84969" y="145328"/>
                </a:cubicBezTo>
                <a:cubicBezTo>
                  <a:pt x="80196" y="136794"/>
                  <a:pt x="76214" y="127131"/>
                  <a:pt x="77667" y="117455"/>
                </a:cubicBezTo>
                <a:cubicBezTo>
                  <a:pt x="79146" y="107636"/>
                  <a:pt x="86111" y="98272"/>
                  <a:pt x="83595" y="88661"/>
                </a:cubicBezTo>
                <a:cubicBezTo>
                  <a:pt x="79885" y="74549"/>
                  <a:pt x="59236" y="71799"/>
                  <a:pt x="53062" y="58582"/>
                </a:cubicBezTo>
                <a:cubicBezTo>
                  <a:pt x="50248" y="52538"/>
                  <a:pt x="51272" y="44898"/>
                  <a:pt x="55579" y="39801"/>
                </a:cubicBezTo>
                <a:cubicBezTo>
                  <a:pt x="57745" y="37246"/>
                  <a:pt x="60624" y="35339"/>
                  <a:pt x="62596" y="32628"/>
                </a:cubicBezTo>
                <a:cubicBezTo>
                  <a:pt x="67421" y="26001"/>
                  <a:pt x="65267" y="15974"/>
                  <a:pt x="59301" y="10358"/>
                </a:cubicBezTo>
                <a:cubicBezTo>
                  <a:pt x="53322" y="4742"/>
                  <a:pt x="34229" y="1240"/>
                  <a:pt x="34229" y="1240"/>
                </a:cubicBezTo>
                <a:cubicBezTo>
                  <a:pt x="31695" y="390"/>
                  <a:pt x="29470" y="0"/>
                  <a:pt x="2747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104" name="Google Shape;4104;p19"/>
          <p:cNvGrpSpPr/>
          <p:nvPr/>
        </p:nvGrpSpPr>
        <p:grpSpPr>
          <a:xfrm rot="1947208">
            <a:off x="6462451" y="4188820"/>
            <a:ext cx="3144884" cy="2632804"/>
            <a:chOff x="486825" y="1997800"/>
            <a:chExt cx="1153750" cy="1010775"/>
          </a:xfrm>
        </p:grpSpPr>
        <p:sp>
          <p:nvSpPr>
            <p:cNvPr id="4105" name="Google Shape;4105;p19"/>
            <p:cNvSpPr/>
            <p:nvPr/>
          </p:nvSpPr>
          <p:spPr>
            <a:xfrm>
              <a:off x="1087625" y="2989700"/>
              <a:ext cx="20200" cy="15675"/>
            </a:xfrm>
            <a:custGeom>
              <a:rect b="b" l="l" r="r" t="t"/>
              <a:pathLst>
                <a:path extrusionOk="0" h="627" w="808">
                  <a:moveTo>
                    <a:pt x="431" y="0"/>
                  </a:moveTo>
                  <a:cubicBezTo>
                    <a:pt x="142" y="0"/>
                    <a:pt x="1" y="366"/>
                    <a:pt x="236" y="554"/>
                  </a:cubicBezTo>
                  <a:cubicBezTo>
                    <a:pt x="299" y="604"/>
                    <a:pt x="367" y="626"/>
                    <a:pt x="433" y="626"/>
                  </a:cubicBezTo>
                  <a:cubicBezTo>
                    <a:pt x="632" y="626"/>
                    <a:pt x="808" y="429"/>
                    <a:pt x="723" y="204"/>
                  </a:cubicBezTo>
                  <a:cubicBezTo>
                    <a:pt x="686" y="92"/>
                    <a:pt x="586" y="29"/>
                    <a:pt x="486" y="4"/>
                  </a:cubicBezTo>
                  <a:cubicBezTo>
                    <a:pt x="467" y="1"/>
                    <a:pt x="449" y="0"/>
                    <a:pt x="4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6" name="Google Shape;4106;p19"/>
            <p:cNvSpPr/>
            <p:nvPr/>
          </p:nvSpPr>
          <p:spPr>
            <a:xfrm>
              <a:off x="1130375" y="2977025"/>
              <a:ext cx="17050" cy="15800"/>
            </a:xfrm>
            <a:custGeom>
              <a:rect b="b" l="l" r="r" t="t"/>
              <a:pathLst>
                <a:path extrusionOk="0" h="632" w="682">
                  <a:moveTo>
                    <a:pt x="350" y="1"/>
                  </a:moveTo>
                  <a:cubicBezTo>
                    <a:pt x="259" y="1"/>
                    <a:pt x="166" y="39"/>
                    <a:pt x="101" y="124"/>
                  </a:cubicBezTo>
                  <a:cubicBezTo>
                    <a:pt x="1" y="261"/>
                    <a:pt x="26" y="449"/>
                    <a:pt x="151" y="561"/>
                  </a:cubicBezTo>
                  <a:cubicBezTo>
                    <a:pt x="210" y="610"/>
                    <a:pt x="277" y="632"/>
                    <a:pt x="344" y="632"/>
                  </a:cubicBezTo>
                  <a:cubicBezTo>
                    <a:pt x="516" y="632"/>
                    <a:pt x="681" y="485"/>
                    <a:pt x="663" y="286"/>
                  </a:cubicBezTo>
                  <a:cubicBezTo>
                    <a:pt x="647" y="107"/>
                    <a:pt x="500" y="1"/>
                    <a:pt x="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7" name="Google Shape;4107;p19"/>
            <p:cNvSpPr/>
            <p:nvPr/>
          </p:nvSpPr>
          <p:spPr>
            <a:xfrm>
              <a:off x="1205350" y="2941300"/>
              <a:ext cx="17075" cy="15150"/>
            </a:xfrm>
            <a:custGeom>
              <a:rect b="b" l="l" r="r" t="t"/>
              <a:pathLst>
                <a:path extrusionOk="0" h="606" w="683">
                  <a:moveTo>
                    <a:pt x="321" y="0"/>
                  </a:moveTo>
                  <a:cubicBezTo>
                    <a:pt x="174" y="0"/>
                    <a:pt x="36" y="117"/>
                    <a:pt x="13" y="266"/>
                  </a:cubicBezTo>
                  <a:cubicBezTo>
                    <a:pt x="1" y="341"/>
                    <a:pt x="26" y="428"/>
                    <a:pt x="76" y="491"/>
                  </a:cubicBezTo>
                  <a:cubicBezTo>
                    <a:pt x="141" y="571"/>
                    <a:pt x="226" y="606"/>
                    <a:pt x="310" y="606"/>
                  </a:cubicBezTo>
                  <a:cubicBezTo>
                    <a:pt x="499" y="606"/>
                    <a:pt x="683" y="429"/>
                    <a:pt x="613" y="203"/>
                  </a:cubicBezTo>
                  <a:cubicBezTo>
                    <a:pt x="601" y="178"/>
                    <a:pt x="588" y="153"/>
                    <a:pt x="576" y="128"/>
                  </a:cubicBezTo>
                  <a:cubicBezTo>
                    <a:pt x="526" y="66"/>
                    <a:pt x="451" y="16"/>
                    <a:pt x="363" y="3"/>
                  </a:cubicBezTo>
                  <a:cubicBezTo>
                    <a:pt x="349" y="1"/>
                    <a:pt x="335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8" name="Google Shape;4108;p19"/>
            <p:cNvSpPr/>
            <p:nvPr/>
          </p:nvSpPr>
          <p:spPr>
            <a:xfrm>
              <a:off x="1190675" y="2990800"/>
              <a:ext cx="17525" cy="15475"/>
            </a:xfrm>
            <a:custGeom>
              <a:rect b="b" l="l" r="r" t="t"/>
              <a:pathLst>
                <a:path extrusionOk="0" h="619" w="701">
                  <a:moveTo>
                    <a:pt x="354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5" y="85"/>
                    <a:pt x="1" y="260"/>
                    <a:pt x="63" y="423"/>
                  </a:cubicBezTo>
                  <a:cubicBezTo>
                    <a:pt x="112" y="539"/>
                    <a:pt x="228" y="618"/>
                    <a:pt x="354" y="618"/>
                  </a:cubicBezTo>
                  <a:cubicBezTo>
                    <a:pt x="390" y="618"/>
                    <a:pt x="427" y="612"/>
                    <a:pt x="463" y="598"/>
                  </a:cubicBezTo>
                  <a:cubicBezTo>
                    <a:pt x="613" y="535"/>
                    <a:pt x="700" y="348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9" name="Google Shape;4109;p19"/>
            <p:cNvSpPr/>
            <p:nvPr/>
          </p:nvSpPr>
          <p:spPr>
            <a:xfrm>
              <a:off x="1163800" y="2957025"/>
              <a:ext cx="18175" cy="15750"/>
            </a:xfrm>
            <a:custGeom>
              <a:rect b="b" l="l" r="r" t="t"/>
              <a:pathLst>
                <a:path extrusionOk="0" h="630" w="727">
                  <a:moveTo>
                    <a:pt x="333" y="0"/>
                  </a:moveTo>
                  <a:cubicBezTo>
                    <a:pt x="185" y="0"/>
                    <a:pt x="37" y="104"/>
                    <a:pt x="13" y="274"/>
                  </a:cubicBezTo>
                  <a:cubicBezTo>
                    <a:pt x="1" y="349"/>
                    <a:pt x="26" y="437"/>
                    <a:pt x="76" y="499"/>
                  </a:cubicBezTo>
                  <a:cubicBezTo>
                    <a:pt x="113" y="562"/>
                    <a:pt x="188" y="612"/>
                    <a:pt x="276" y="624"/>
                  </a:cubicBezTo>
                  <a:cubicBezTo>
                    <a:pt x="296" y="628"/>
                    <a:pt x="315" y="629"/>
                    <a:pt x="334" y="629"/>
                  </a:cubicBezTo>
                  <a:cubicBezTo>
                    <a:pt x="576" y="629"/>
                    <a:pt x="726" y="344"/>
                    <a:pt x="576" y="124"/>
                  </a:cubicBezTo>
                  <a:cubicBezTo>
                    <a:pt x="514" y="39"/>
                    <a:pt x="424" y="0"/>
                    <a:pt x="3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0" name="Google Shape;4110;p19"/>
            <p:cNvSpPr/>
            <p:nvPr/>
          </p:nvSpPr>
          <p:spPr>
            <a:xfrm>
              <a:off x="1233800" y="2972525"/>
              <a:ext cx="18200" cy="15800"/>
            </a:xfrm>
            <a:custGeom>
              <a:rect b="b" l="l" r="r" t="t"/>
              <a:pathLst>
                <a:path extrusionOk="0" h="632" w="728">
                  <a:moveTo>
                    <a:pt x="316" y="1"/>
                  </a:moveTo>
                  <a:cubicBezTo>
                    <a:pt x="174" y="1"/>
                    <a:pt x="35" y="99"/>
                    <a:pt x="13" y="266"/>
                  </a:cubicBezTo>
                  <a:cubicBezTo>
                    <a:pt x="0" y="354"/>
                    <a:pt x="13" y="429"/>
                    <a:pt x="63" y="504"/>
                  </a:cubicBezTo>
                  <a:cubicBezTo>
                    <a:pt x="113" y="566"/>
                    <a:pt x="187" y="604"/>
                    <a:pt x="262" y="629"/>
                  </a:cubicBezTo>
                  <a:cubicBezTo>
                    <a:pt x="278" y="631"/>
                    <a:pt x="293" y="632"/>
                    <a:pt x="308" y="632"/>
                  </a:cubicBezTo>
                  <a:cubicBezTo>
                    <a:pt x="558" y="632"/>
                    <a:pt x="728" y="341"/>
                    <a:pt x="562" y="129"/>
                  </a:cubicBezTo>
                  <a:cubicBezTo>
                    <a:pt x="499" y="41"/>
                    <a:pt x="407" y="1"/>
                    <a:pt x="3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1" name="Google Shape;4111;p19"/>
            <p:cNvSpPr/>
            <p:nvPr/>
          </p:nvSpPr>
          <p:spPr>
            <a:xfrm>
              <a:off x="1054500" y="2969100"/>
              <a:ext cx="18700" cy="13650"/>
            </a:xfrm>
            <a:custGeom>
              <a:rect b="b" l="l" r="r" t="t"/>
              <a:pathLst>
                <a:path extrusionOk="0" h="546" w="748">
                  <a:moveTo>
                    <a:pt x="361" y="0"/>
                  </a:moveTo>
                  <a:cubicBezTo>
                    <a:pt x="181" y="0"/>
                    <a:pt x="1" y="153"/>
                    <a:pt x="49" y="378"/>
                  </a:cubicBezTo>
                  <a:cubicBezTo>
                    <a:pt x="74" y="497"/>
                    <a:pt x="170" y="545"/>
                    <a:pt x="278" y="545"/>
                  </a:cubicBezTo>
                  <a:cubicBezTo>
                    <a:pt x="489" y="545"/>
                    <a:pt x="748" y="360"/>
                    <a:pt x="624" y="154"/>
                  </a:cubicBezTo>
                  <a:cubicBezTo>
                    <a:pt x="562" y="47"/>
                    <a:pt x="461" y="0"/>
                    <a:pt x="3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2" name="Google Shape;4112;p19"/>
            <p:cNvSpPr/>
            <p:nvPr/>
          </p:nvSpPr>
          <p:spPr>
            <a:xfrm>
              <a:off x="1174150" y="2922700"/>
              <a:ext cx="18700" cy="13650"/>
            </a:xfrm>
            <a:custGeom>
              <a:rect b="b" l="l" r="r" t="t"/>
              <a:pathLst>
                <a:path extrusionOk="0" h="546" w="748">
                  <a:moveTo>
                    <a:pt x="361" y="1"/>
                  </a:moveTo>
                  <a:cubicBezTo>
                    <a:pt x="180" y="1"/>
                    <a:pt x="1" y="156"/>
                    <a:pt x="49" y="372"/>
                  </a:cubicBezTo>
                  <a:cubicBezTo>
                    <a:pt x="75" y="496"/>
                    <a:pt x="171" y="545"/>
                    <a:pt x="279" y="545"/>
                  </a:cubicBezTo>
                  <a:cubicBezTo>
                    <a:pt x="490" y="545"/>
                    <a:pt x="748" y="358"/>
                    <a:pt x="624" y="160"/>
                  </a:cubicBezTo>
                  <a:cubicBezTo>
                    <a:pt x="562" y="48"/>
                    <a:pt x="461" y="1"/>
                    <a:pt x="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3" name="Google Shape;4113;p19"/>
            <p:cNvSpPr/>
            <p:nvPr/>
          </p:nvSpPr>
          <p:spPr>
            <a:xfrm>
              <a:off x="1093450" y="2948575"/>
              <a:ext cx="17800" cy="14750"/>
            </a:xfrm>
            <a:custGeom>
              <a:rect b="b" l="l" r="r" t="t"/>
              <a:pathLst>
                <a:path extrusionOk="0" h="590" w="712">
                  <a:moveTo>
                    <a:pt x="382" y="0"/>
                  </a:moveTo>
                  <a:cubicBezTo>
                    <a:pt x="184" y="0"/>
                    <a:pt x="0" y="203"/>
                    <a:pt x="90" y="437"/>
                  </a:cubicBezTo>
                  <a:cubicBezTo>
                    <a:pt x="140" y="512"/>
                    <a:pt x="215" y="562"/>
                    <a:pt x="303" y="587"/>
                  </a:cubicBezTo>
                  <a:cubicBezTo>
                    <a:pt x="315" y="588"/>
                    <a:pt x="327" y="589"/>
                    <a:pt x="339" y="589"/>
                  </a:cubicBezTo>
                  <a:cubicBezTo>
                    <a:pt x="558" y="589"/>
                    <a:pt x="711" y="376"/>
                    <a:pt x="640" y="162"/>
                  </a:cubicBezTo>
                  <a:cubicBezTo>
                    <a:pt x="628" y="137"/>
                    <a:pt x="615" y="112"/>
                    <a:pt x="603" y="100"/>
                  </a:cubicBezTo>
                  <a:cubicBezTo>
                    <a:pt x="537" y="30"/>
                    <a:pt x="458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4" name="Google Shape;4114;p19"/>
            <p:cNvSpPr/>
            <p:nvPr/>
          </p:nvSpPr>
          <p:spPr>
            <a:xfrm>
              <a:off x="1349800" y="2963250"/>
              <a:ext cx="16475" cy="15800"/>
            </a:xfrm>
            <a:custGeom>
              <a:rect b="b" l="l" r="r" t="t"/>
              <a:pathLst>
                <a:path extrusionOk="0" h="632" w="659">
                  <a:moveTo>
                    <a:pt x="349" y="1"/>
                  </a:moveTo>
                  <a:cubicBezTo>
                    <a:pt x="206" y="1"/>
                    <a:pt x="61" y="96"/>
                    <a:pt x="34" y="275"/>
                  </a:cubicBezTo>
                  <a:cubicBezTo>
                    <a:pt x="0" y="484"/>
                    <a:pt x="168" y="631"/>
                    <a:pt x="343" y="631"/>
                  </a:cubicBezTo>
                  <a:cubicBezTo>
                    <a:pt x="429" y="631"/>
                    <a:pt x="517" y="595"/>
                    <a:pt x="584" y="513"/>
                  </a:cubicBezTo>
                  <a:cubicBezTo>
                    <a:pt x="634" y="450"/>
                    <a:pt x="659" y="363"/>
                    <a:pt x="659" y="288"/>
                  </a:cubicBezTo>
                  <a:cubicBezTo>
                    <a:pt x="646" y="263"/>
                    <a:pt x="646" y="225"/>
                    <a:pt x="634" y="200"/>
                  </a:cubicBezTo>
                  <a:cubicBezTo>
                    <a:pt x="583" y="65"/>
                    <a:pt x="466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5" name="Google Shape;4115;p19"/>
            <p:cNvSpPr/>
            <p:nvPr/>
          </p:nvSpPr>
          <p:spPr>
            <a:xfrm>
              <a:off x="1386875" y="2962375"/>
              <a:ext cx="18925" cy="15675"/>
            </a:xfrm>
            <a:custGeom>
              <a:rect b="b" l="l" r="r" t="t"/>
              <a:pathLst>
                <a:path extrusionOk="0" h="627" w="757">
                  <a:moveTo>
                    <a:pt x="385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25" y="597"/>
                    <a:pt x="350" y="622"/>
                  </a:cubicBezTo>
                  <a:cubicBezTo>
                    <a:pt x="367" y="625"/>
                    <a:pt x="384" y="627"/>
                    <a:pt x="400" y="627"/>
                  </a:cubicBezTo>
                  <a:cubicBezTo>
                    <a:pt x="602" y="627"/>
                    <a:pt x="756" y="418"/>
                    <a:pt x="675" y="210"/>
                  </a:cubicBezTo>
                  <a:cubicBezTo>
                    <a:pt x="675" y="185"/>
                    <a:pt x="663" y="160"/>
                    <a:pt x="638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6" name="Google Shape;4116;p19"/>
            <p:cNvSpPr/>
            <p:nvPr/>
          </p:nvSpPr>
          <p:spPr>
            <a:xfrm>
              <a:off x="1322575" y="2898475"/>
              <a:ext cx="20450" cy="15925"/>
            </a:xfrm>
            <a:custGeom>
              <a:rect b="b" l="l" r="r" t="t"/>
              <a:pathLst>
                <a:path extrusionOk="0" h="637" w="818">
                  <a:moveTo>
                    <a:pt x="433" y="0"/>
                  </a:moveTo>
                  <a:cubicBezTo>
                    <a:pt x="153" y="0"/>
                    <a:pt x="0" y="367"/>
                    <a:pt x="236" y="567"/>
                  </a:cubicBezTo>
                  <a:cubicBezTo>
                    <a:pt x="296" y="615"/>
                    <a:pt x="364" y="637"/>
                    <a:pt x="429" y="637"/>
                  </a:cubicBezTo>
                  <a:cubicBezTo>
                    <a:pt x="633" y="637"/>
                    <a:pt x="817" y="431"/>
                    <a:pt x="723" y="204"/>
                  </a:cubicBezTo>
                  <a:cubicBezTo>
                    <a:pt x="710" y="179"/>
                    <a:pt x="698" y="154"/>
                    <a:pt x="685" y="129"/>
                  </a:cubicBezTo>
                  <a:cubicBezTo>
                    <a:pt x="635" y="67"/>
                    <a:pt x="560" y="17"/>
                    <a:pt x="485" y="4"/>
                  </a:cubicBezTo>
                  <a:cubicBezTo>
                    <a:pt x="467" y="1"/>
                    <a:pt x="450" y="0"/>
                    <a:pt x="4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7" name="Google Shape;4117;p19"/>
            <p:cNvSpPr/>
            <p:nvPr/>
          </p:nvSpPr>
          <p:spPr>
            <a:xfrm>
              <a:off x="1365625" y="2885800"/>
              <a:ext cx="17050" cy="15800"/>
            </a:xfrm>
            <a:custGeom>
              <a:rect b="b" l="l" r="r" t="t"/>
              <a:pathLst>
                <a:path extrusionOk="0" h="632" w="682">
                  <a:moveTo>
                    <a:pt x="346" y="1"/>
                  </a:moveTo>
                  <a:cubicBezTo>
                    <a:pt x="257" y="1"/>
                    <a:pt x="166" y="39"/>
                    <a:pt x="101" y="124"/>
                  </a:cubicBezTo>
                  <a:cubicBezTo>
                    <a:pt x="1" y="261"/>
                    <a:pt x="26" y="449"/>
                    <a:pt x="151" y="561"/>
                  </a:cubicBezTo>
                  <a:cubicBezTo>
                    <a:pt x="210" y="610"/>
                    <a:pt x="277" y="631"/>
                    <a:pt x="344" y="631"/>
                  </a:cubicBezTo>
                  <a:cubicBezTo>
                    <a:pt x="516" y="631"/>
                    <a:pt x="681" y="485"/>
                    <a:pt x="663" y="286"/>
                  </a:cubicBezTo>
                  <a:cubicBezTo>
                    <a:pt x="640" y="107"/>
                    <a:pt x="495" y="1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8" name="Google Shape;4118;p19"/>
            <p:cNvSpPr/>
            <p:nvPr/>
          </p:nvSpPr>
          <p:spPr>
            <a:xfrm>
              <a:off x="1309225" y="2933975"/>
              <a:ext cx="17700" cy="14525"/>
            </a:xfrm>
            <a:custGeom>
              <a:rect b="b" l="l" r="r" t="t"/>
              <a:pathLst>
                <a:path extrusionOk="0" h="581" w="708">
                  <a:moveTo>
                    <a:pt x="370" y="1"/>
                  </a:moveTo>
                  <a:cubicBezTo>
                    <a:pt x="280" y="1"/>
                    <a:pt x="190" y="42"/>
                    <a:pt x="132" y="121"/>
                  </a:cubicBezTo>
                  <a:cubicBezTo>
                    <a:pt x="1" y="347"/>
                    <a:pt x="188" y="580"/>
                    <a:pt x="400" y="580"/>
                  </a:cubicBezTo>
                  <a:cubicBezTo>
                    <a:pt x="470" y="580"/>
                    <a:pt x="542" y="555"/>
                    <a:pt x="607" y="496"/>
                  </a:cubicBezTo>
                  <a:cubicBezTo>
                    <a:pt x="707" y="371"/>
                    <a:pt x="695" y="171"/>
                    <a:pt x="557" y="71"/>
                  </a:cubicBezTo>
                  <a:cubicBezTo>
                    <a:pt x="504" y="24"/>
                    <a:pt x="437" y="1"/>
                    <a:pt x="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9" name="Google Shape;4119;p19"/>
            <p:cNvSpPr/>
            <p:nvPr/>
          </p:nvSpPr>
          <p:spPr>
            <a:xfrm>
              <a:off x="1394675" y="2922425"/>
              <a:ext cx="17225" cy="15450"/>
            </a:xfrm>
            <a:custGeom>
              <a:rect b="b" l="l" r="r" t="t"/>
              <a:pathLst>
                <a:path extrusionOk="0" h="618" w="689">
                  <a:moveTo>
                    <a:pt x="341" y="1"/>
                  </a:moveTo>
                  <a:cubicBezTo>
                    <a:pt x="306" y="1"/>
                    <a:pt x="272" y="7"/>
                    <a:pt x="238" y="21"/>
                  </a:cubicBezTo>
                  <a:cubicBezTo>
                    <a:pt x="76" y="84"/>
                    <a:pt x="1" y="271"/>
                    <a:pt x="51" y="421"/>
                  </a:cubicBezTo>
                  <a:cubicBezTo>
                    <a:pt x="98" y="545"/>
                    <a:pt x="219" y="618"/>
                    <a:pt x="340" y="618"/>
                  </a:cubicBezTo>
                  <a:cubicBezTo>
                    <a:pt x="377" y="618"/>
                    <a:pt x="415" y="611"/>
                    <a:pt x="451" y="596"/>
                  </a:cubicBezTo>
                  <a:cubicBezTo>
                    <a:pt x="613" y="533"/>
                    <a:pt x="688" y="358"/>
                    <a:pt x="626" y="196"/>
                  </a:cubicBezTo>
                  <a:cubicBezTo>
                    <a:pt x="577" y="79"/>
                    <a:pt x="461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0" name="Google Shape;4120;p19"/>
            <p:cNvSpPr/>
            <p:nvPr/>
          </p:nvSpPr>
          <p:spPr>
            <a:xfrm>
              <a:off x="1437525" y="2850050"/>
              <a:ext cx="20475" cy="15925"/>
            </a:xfrm>
            <a:custGeom>
              <a:rect b="b" l="l" r="r" t="t"/>
              <a:pathLst>
                <a:path extrusionOk="0" h="637" w="819">
                  <a:moveTo>
                    <a:pt x="433" y="0"/>
                  </a:moveTo>
                  <a:cubicBezTo>
                    <a:pt x="154" y="0"/>
                    <a:pt x="1" y="367"/>
                    <a:pt x="236" y="567"/>
                  </a:cubicBezTo>
                  <a:cubicBezTo>
                    <a:pt x="297" y="615"/>
                    <a:pt x="365" y="637"/>
                    <a:pt x="430" y="637"/>
                  </a:cubicBezTo>
                  <a:cubicBezTo>
                    <a:pt x="634" y="637"/>
                    <a:pt x="818" y="431"/>
                    <a:pt x="724" y="204"/>
                  </a:cubicBezTo>
                  <a:cubicBezTo>
                    <a:pt x="711" y="179"/>
                    <a:pt x="699" y="154"/>
                    <a:pt x="686" y="129"/>
                  </a:cubicBezTo>
                  <a:cubicBezTo>
                    <a:pt x="636" y="67"/>
                    <a:pt x="561" y="17"/>
                    <a:pt x="486" y="4"/>
                  </a:cubicBezTo>
                  <a:cubicBezTo>
                    <a:pt x="468" y="1"/>
                    <a:pt x="451" y="0"/>
                    <a:pt x="4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1" name="Google Shape;4121;p19"/>
            <p:cNvSpPr/>
            <p:nvPr/>
          </p:nvSpPr>
          <p:spPr>
            <a:xfrm>
              <a:off x="1425925" y="2899575"/>
              <a:ext cx="17200" cy="15350"/>
            </a:xfrm>
            <a:custGeom>
              <a:rect b="b" l="l" r="r" t="t"/>
              <a:pathLst>
                <a:path extrusionOk="0" h="614" w="688">
                  <a:moveTo>
                    <a:pt x="347" y="1"/>
                  </a:moveTo>
                  <a:cubicBezTo>
                    <a:pt x="311" y="1"/>
                    <a:pt x="274" y="8"/>
                    <a:pt x="238" y="23"/>
                  </a:cubicBezTo>
                  <a:cubicBezTo>
                    <a:pt x="76" y="85"/>
                    <a:pt x="1" y="260"/>
                    <a:pt x="51" y="423"/>
                  </a:cubicBezTo>
                  <a:cubicBezTo>
                    <a:pt x="100" y="541"/>
                    <a:pt x="228" y="613"/>
                    <a:pt x="353" y="613"/>
                  </a:cubicBezTo>
                  <a:cubicBezTo>
                    <a:pt x="386" y="613"/>
                    <a:pt x="419" y="608"/>
                    <a:pt x="450" y="598"/>
                  </a:cubicBezTo>
                  <a:cubicBezTo>
                    <a:pt x="613" y="535"/>
                    <a:pt x="688" y="348"/>
                    <a:pt x="625" y="198"/>
                  </a:cubicBezTo>
                  <a:cubicBezTo>
                    <a:pt x="578" y="74"/>
                    <a:pt x="465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2" name="Google Shape;4122;p19"/>
            <p:cNvSpPr/>
            <p:nvPr/>
          </p:nvSpPr>
          <p:spPr>
            <a:xfrm>
              <a:off x="1242425" y="2931250"/>
              <a:ext cx="18800" cy="13775"/>
            </a:xfrm>
            <a:custGeom>
              <a:rect b="b" l="l" r="r" t="t"/>
              <a:pathLst>
                <a:path extrusionOk="0" h="551" w="752">
                  <a:moveTo>
                    <a:pt x="540" y="1"/>
                  </a:moveTo>
                  <a:cubicBezTo>
                    <a:pt x="313" y="1"/>
                    <a:pt x="0" y="316"/>
                    <a:pt x="242" y="493"/>
                  </a:cubicBezTo>
                  <a:cubicBezTo>
                    <a:pt x="298" y="532"/>
                    <a:pt x="360" y="550"/>
                    <a:pt x="421" y="550"/>
                  </a:cubicBezTo>
                  <a:cubicBezTo>
                    <a:pt x="591" y="550"/>
                    <a:pt x="751" y="411"/>
                    <a:pt x="742" y="218"/>
                  </a:cubicBezTo>
                  <a:cubicBezTo>
                    <a:pt x="730" y="180"/>
                    <a:pt x="730" y="155"/>
                    <a:pt x="717" y="130"/>
                  </a:cubicBezTo>
                  <a:cubicBezTo>
                    <a:pt x="685" y="38"/>
                    <a:pt x="618" y="1"/>
                    <a:pt x="5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3" name="Google Shape;4123;p19"/>
            <p:cNvSpPr/>
            <p:nvPr/>
          </p:nvSpPr>
          <p:spPr>
            <a:xfrm>
              <a:off x="1274400" y="2959725"/>
              <a:ext cx="17125" cy="15450"/>
            </a:xfrm>
            <a:custGeom>
              <a:rect b="b" l="l" r="r" t="t"/>
              <a:pathLst>
                <a:path extrusionOk="0" h="618" w="685">
                  <a:moveTo>
                    <a:pt x="327" y="0"/>
                  </a:moveTo>
                  <a:cubicBezTo>
                    <a:pt x="174" y="0"/>
                    <a:pt x="48" y="107"/>
                    <a:pt x="26" y="266"/>
                  </a:cubicBezTo>
                  <a:cubicBezTo>
                    <a:pt x="1" y="429"/>
                    <a:pt x="113" y="591"/>
                    <a:pt x="276" y="616"/>
                  </a:cubicBezTo>
                  <a:cubicBezTo>
                    <a:pt x="288" y="617"/>
                    <a:pt x="300" y="618"/>
                    <a:pt x="312" y="618"/>
                  </a:cubicBezTo>
                  <a:cubicBezTo>
                    <a:pt x="530" y="618"/>
                    <a:pt x="684" y="405"/>
                    <a:pt x="613" y="204"/>
                  </a:cubicBezTo>
                  <a:cubicBezTo>
                    <a:pt x="600" y="179"/>
                    <a:pt x="588" y="154"/>
                    <a:pt x="575" y="129"/>
                  </a:cubicBezTo>
                  <a:cubicBezTo>
                    <a:pt x="525" y="66"/>
                    <a:pt x="451" y="16"/>
                    <a:pt x="376" y="4"/>
                  </a:cubicBezTo>
                  <a:cubicBezTo>
                    <a:pt x="359" y="1"/>
                    <a:pt x="343" y="0"/>
                    <a:pt x="3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4" name="Google Shape;4124;p19"/>
            <p:cNvSpPr/>
            <p:nvPr/>
          </p:nvSpPr>
          <p:spPr>
            <a:xfrm>
              <a:off x="1425925" y="2942050"/>
              <a:ext cx="19075" cy="15675"/>
            </a:xfrm>
            <a:custGeom>
              <a:rect b="b" l="l" r="r" t="t"/>
              <a:pathLst>
                <a:path extrusionOk="0" h="627" w="763">
                  <a:moveTo>
                    <a:pt x="415" y="1"/>
                  </a:moveTo>
                  <a:cubicBezTo>
                    <a:pt x="352" y="1"/>
                    <a:pt x="286" y="19"/>
                    <a:pt x="225" y="61"/>
                  </a:cubicBezTo>
                  <a:cubicBezTo>
                    <a:pt x="1" y="223"/>
                    <a:pt x="88" y="586"/>
                    <a:pt x="375" y="623"/>
                  </a:cubicBezTo>
                  <a:cubicBezTo>
                    <a:pt x="391" y="626"/>
                    <a:pt x="406" y="627"/>
                    <a:pt x="421" y="627"/>
                  </a:cubicBezTo>
                  <a:cubicBezTo>
                    <a:pt x="567" y="627"/>
                    <a:pt x="703" y="521"/>
                    <a:pt x="725" y="373"/>
                  </a:cubicBezTo>
                  <a:cubicBezTo>
                    <a:pt x="763" y="159"/>
                    <a:pt x="599" y="1"/>
                    <a:pt x="4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5" name="Google Shape;4125;p19"/>
            <p:cNvSpPr/>
            <p:nvPr/>
          </p:nvSpPr>
          <p:spPr>
            <a:xfrm>
              <a:off x="1355000" y="2927050"/>
              <a:ext cx="18850" cy="15675"/>
            </a:xfrm>
            <a:custGeom>
              <a:rect b="b" l="l" r="r" t="t"/>
              <a:pathLst>
                <a:path extrusionOk="0" h="627" w="754">
                  <a:moveTo>
                    <a:pt x="409" y="1"/>
                  </a:moveTo>
                  <a:cubicBezTo>
                    <a:pt x="347" y="1"/>
                    <a:pt x="284" y="19"/>
                    <a:pt x="226" y="61"/>
                  </a:cubicBezTo>
                  <a:cubicBezTo>
                    <a:pt x="1" y="223"/>
                    <a:pt x="88" y="586"/>
                    <a:pt x="376" y="623"/>
                  </a:cubicBezTo>
                  <a:cubicBezTo>
                    <a:pt x="391" y="626"/>
                    <a:pt x="406" y="627"/>
                    <a:pt x="421" y="627"/>
                  </a:cubicBezTo>
                  <a:cubicBezTo>
                    <a:pt x="565" y="627"/>
                    <a:pt x="692" y="520"/>
                    <a:pt x="726" y="361"/>
                  </a:cubicBezTo>
                  <a:cubicBezTo>
                    <a:pt x="753" y="157"/>
                    <a:pt x="588" y="1"/>
                    <a:pt x="4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6" name="Google Shape;4126;p19"/>
            <p:cNvSpPr/>
            <p:nvPr/>
          </p:nvSpPr>
          <p:spPr>
            <a:xfrm>
              <a:off x="1309825" y="2982475"/>
              <a:ext cx="17900" cy="14075"/>
            </a:xfrm>
            <a:custGeom>
              <a:rect b="b" l="l" r="r" t="t"/>
              <a:pathLst>
                <a:path extrusionOk="0" h="563" w="716">
                  <a:moveTo>
                    <a:pt x="395" y="1"/>
                  </a:moveTo>
                  <a:cubicBezTo>
                    <a:pt x="188" y="1"/>
                    <a:pt x="1" y="225"/>
                    <a:pt x="121" y="456"/>
                  </a:cubicBezTo>
                  <a:cubicBezTo>
                    <a:pt x="184" y="531"/>
                    <a:pt x="266" y="563"/>
                    <a:pt x="347" y="563"/>
                  </a:cubicBezTo>
                  <a:cubicBezTo>
                    <a:pt x="534" y="563"/>
                    <a:pt x="716" y="387"/>
                    <a:pt x="646" y="168"/>
                  </a:cubicBezTo>
                  <a:cubicBezTo>
                    <a:pt x="646" y="143"/>
                    <a:pt x="633" y="118"/>
                    <a:pt x="608" y="93"/>
                  </a:cubicBezTo>
                  <a:cubicBezTo>
                    <a:pt x="543" y="28"/>
                    <a:pt x="468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7" name="Google Shape;4127;p19"/>
            <p:cNvSpPr/>
            <p:nvPr/>
          </p:nvSpPr>
          <p:spPr>
            <a:xfrm>
              <a:off x="1278825" y="2910450"/>
              <a:ext cx="19725" cy="15850"/>
            </a:xfrm>
            <a:custGeom>
              <a:rect b="b" l="l" r="r" t="t"/>
              <a:pathLst>
                <a:path extrusionOk="0" h="634" w="789">
                  <a:moveTo>
                    <a:pt x="409" y="1"/>
                  </a:moveTo>
                  <a:cubicBezTo>
                    <a:pt x="198" y="1"/>
                    <a:pt x="1" y="226"/>
                    <a:pt x="124" y="463"/>
                  </a:cubicBezTo>
                  <a:cubicBezTo>
                    <a:pt x="188" y="583"/>
                    <a:pt x="292" y="633"/>
                    <a:pt x="395" y="633"/>
                  </a:cubicBezTo>
                  <a:cubicBezTo>
                    <a:pt x="593" y="633"/>
                    <a:pt x="789" y="446"/>
                    <a:pt x="698" y="200"/>
                  </a:cubicBezTo>
                  <a:cubicBezTo>
                    <a:pt x="686" y="175"/>
                    <a:pt x="673" y="150"/>
                    <a:pt x="661" y="138"/>
                  </a:cubicBezTo>
                  <a:cubicBezTo>
                    <a:pt x="590" y="41"/>
                    <a:pt x="499" y="1"/>
                    <a:pt x="4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8" name="Google Shape;4128;p19"/>
            <p:cNvSpPr/>
            <p:nvPr/>
          </p:nvSpPr>
          <p:spPr>
            <a:xfrm>
              <a:off x="1399050" y="2866225"/>
              <a:ext cx="16775" cy="15300"/>
            </a:xfrm>
            <a:custGeom>
              <a:rect b="b" l="l" r="r" t="t"/>
              <a:pathLst>
                <a:path extrusionOk="0" h="612" w="671">
                  <a:moveTo>
                    <a:pt x="324" y="0"/>
                  </a:moveTo>
                  <a:cubicBezTo>
                    <a:pt x="183" y="0"/>
                    <a:pt x="44" y="96"/>
                    <a:pt x="13" y="257"/>
                  </a:cubicBezTo>
                  <a:cubicBezTo>
                    <a:pt x="1" y="345"/>
                    <a:pt x="13" y="420"/>
                    <a:pt x="63" y="482"/>
                  </a:cubicBezTo>
                  <a:cubicBezTo>
                    <a:pt x="113" y="557"/>
                    <a:pt x="188" y="595"/>
                    <a:pt x="263" y="607"/>
                  </a:cubicBezTo>
                  <a:cubicBezTo>
                    <a:pt x="281" y="610"/>
                    <a:pt x="298" y="611"/>
                    <a:pt x="315" y="611"/>
                  </a:cubicBezTo>
                  <a:cubicBezTo>
                    <a:pt x="525" y="611"/>
                    <a:pt x="670" y="403"/>
                    <a:pt x="601" y="195"/>
                  </a:cubicBezTo>
                  <a:cubicBezTo>
                    <a:pt x="588" y="170"/>
                    <a:pt x="576" y="145"/>
                    <a:pt x="563" y="120"/>
                  </a:cubicBezTo>
                  <a:cubicBezTo>
                    <a:pt x="501" y="38"/>
                    <a:pt x="412" y="0"/>
                    <a:pt x="3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9" name="Google Shape;4129;p19"/>
            <p:cNvSpPr/>
            <p:nvPr/>
          </p:nvSpPr>
          <p:spPr>
            <a:xfrm>
              <a:off x="1289450" y="2878025"/>
              <a:ext cx="18700" cy="13650"/>
            </a:xfrm>
            <a:custGeom>
              <a:rect b="b" l="l" r="r" t="t"/>
              <a:pathLst>
                <a:path extrusionOk="0" h="546" w="748">
                  <a:moveTo>
                    <a:pt x="360" y="1"/>
                  </a:moveTo>
                  <a:cubicBezTo>
                    <a:pt x="179" y="1"/>
                    <a:pt x="0" y="156"/>
                    <a:pt x="48" y="372"/>
                  </a:cubicBezTo>
                  <a:cubicBezTo>
                    <a:pt x="74" y="496"/>
                    <a:pt x="170" y="545"/>
                    <a:pt x="279" y="545"/>
                  </a:cubicBezTo>
                  <a:cubicBezTo>
                    <a:pt x="490" y="545"/>
                    <a:pt x="747" y="358"/>
                    <a:pt x="623" y="160"/>
                  </a:cubicBezTo>
                  <a:cubicBezTo>
                    <a:pt x="561" y="48"/>
                    <a:pt x="460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0" name="Google Shape;4130;p19"/>
            <p:cNvSpPr/>
            <p:nvPr/>
          </p:nvSpPr>
          <p:spPr>
            <a:xfrm>
              <a:off x="1409400" y="2831500"/>
              <a:ext cx="18500" cy="13775"/>
            </a:xfrm>
            <a:custGeom>
              <a:rect b="b" l="l" r="r" t="t"/>
              <a:pathLst>
                <a:path extrusionOk="0" h="551" w="740">
                  <a:moveTo>
                    <a:pt x="357" y="0"/>
                  </a:moveTo>
                  <a:cubicBezTo>
                    <a:pt x="176" y="0"/>
                    <a:pt x="1" y="158"/>
                    <a:pt x="49" y="384"/>
                  </a:cubicBezTo>
                  <a:cubicBezTo>
                    <a:pt x="70" y="502"/>
                    <a:pt x="163" y="551"/>
                    <a:pt x="270" y="551"/>
                  </a:cubicBezTo>
                  <a:cubicBezTo>
                    <a:pt x="478" y="551"/>
                    <a:pt x="740" y="366"/>
                    <a:pt x="624" y="159"/>
                  </a:cubicBezTo>
                  <a:cubicBezTo>
                    <a:pt x="557" y="48"/>
                    <a:pt x="456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1" name="Google Shape;4131;p19"/>
            <p:cNvSpPr/>
            <p:nvPr/>
          </p:nvSpPr>
          <p:spPr>
            <a:xfrm>
              <a:off x="1328475" y="2857350"/>
              <a:ext cx="16550" cy="14775"/>
            </a:xfrm>
            <a:custGeom>
              <a:rect b="b" l="l" r="r" t="t"/>
              <a:pathLst>
                <a:path extrusionOk="0" h="591" w="662">
                  <a:moveTo>
                    <a:pt x="384" y="0"/>
                  </a:moveTo>
                  <a:cubicBezTo>
                    <a:pt x="181" y="0"/>
                    <a:pt x="0" y="202"/>
                    <a:pt x="100" y="437"/>
                  </a:cubicBezTo>
                  <a:cubicBezTo>
                    <a:pt x="137" y="512"/>
                    <a:pt x="224" y="562"/>
                    <a:pt x="312" y="587"/>
                  </a:cubicBezTo>
                  <a:cubicBezTo>
                    <a:pt x="326" y="589"/>
                    <a:pt x="340" y="590"/>
                    <a:pt x="354" y="590"/>
                  </a:cubicBezTo>
                  <a:cubicBezTo>
                    <a:pt x="501" y="590"/>
                    <a:pt x="639" y="473"/>
                    <a:pt x="662" y="325"/>
                  </a:cubicBezTo>
                  <a:cubicBezTo>
                    <a:pt x="662" y="275"/>
                    <a:pt x="662" y="225"/>
                    <a:pt x="649" y="175"/>
                  </a:cubicBezTo>
                  <a:cubicBezTo>
                    <a:pt x="637" y="137"/>
                    <a:pt x="624" y="125"/>
                    <a:pt x="612" y="100"/>
                  </a:cubicBezTo>
                  <a:cubicBezTo>
                    <a:pt x="542" y="30"/>
                    <a:pt x="461" y="0"/>
                    <a:pt x="3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2" name="Google Shape;4132;p19"/>
            <p:cNvSpPr/>
            <p:nvPr/>
          </p:nvSpPr>
          <p:spPr>
            <a:xfrm>
              <a:off x="1477625" y="2839900"/>
              <a:ext cx="18750" cy="13775"/>
            </a:xfrm>
            <a:custGeom>
              <a:rect b="b" l="l" r="r" t="t"/>
              <a:pathLst>
                <a:path extrusionOk="0" h="551" w="750">
                  <a:moveTo>
                    <a:pt x="539" y="0"/>
                  </a:moveTo>
                  <a:cubicBezTo>
                    <a:pt x="312" y="0"/>
                    <a:pt x="0" y="318"/>
                    <a:pt x="232" y="485"/>
                  </a:cubicBezTo>
                  <a:cubicBezTo>
                    <a:pt x="294" y="530"/>
                    <a:pt x="361" y="550"/>
                    <a:pt x="426" y="550"/>
                  </a:cubicBezTo>
                  <a:cubicBezTo>
                    <a:pt x="597" y="550"/>
                    <a:pt x="750" y="410"/>
                    <a:pt x="732" y="210"/>
                  </a:cubicBezTo>
                  <a:cubicBezTo>
                    <a:pt x="732" y="185"/>
                    <a:pt x="732" y="160"/>
                    <a:pt x="719" y="135"/>
                  </a:cubicBezTo>
                  <a:cubicBezTo>
                    <a:pt x="687" y="39"/>
                    <a:pt x="618" y="0"/>
                    <a:pt x="5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3" name="Google Shape;4133;p19"/>
            <p:cNvSpPr/>
            <p:nvPr/>
          </p:nvSpPr>
          <p:spPr>
            <a:xfrm>
              <a:off x="1509650" y="2868800"/>
              <a:ext cx="15650" cy="15125"/>
            </a:xfrm>
            <a:custGeom>
              <a:rect b="b" l="l" r="r" t="t"/>
              <a:pathLst>
                <a:path extrusionOk="0" h="605" w="626">
                  <a:moveTo>
                    <a:pt x="318" y="1"/>
                  </a:moveTo>
                  <a:cubicBezTo>
                    <a:pt x="171" y="1"/>
                    <a:pt x="36" y="107"/>
                    <a:pt x="13" y="254"/>
                  </a:cubicBezTo>
                  <a:cubicBezTo>
                    <a:pt x="1" y="342"/>
                    <a:pt x="26" y="417"/>
                    <a:pt x="63" y="492"/>
                  </a:cubicBezTo>
                  <a:lnTo>
                    <a:pt x="76" y="479"/>
                  </a:lnTo>
                  <a:cubicBezTo>
                    <a:pt x="133" y="561"/>
                    <a:pt x="227" y="605"/>
                    <a:pt x="324" y="605"/>
                  </a:cubicBezTo>
                  <a:cubicBezTo>
                    <a:pt x="376" y="605"/>
                    <a:pt x="428" y="592"/>
                    <a:pt x="476" y="566"/>
                  </a:cubicBezTo>
                  <a:lnTo>
                    <a:pt x="625" y="367"/>
                  </a:lnTo>
                  <a:lnTo>
                    <a:pt x="625" y="354"/>
                  </a:lnTo>
                  <a:cubicBezTo>
                    <a:pt x="625" y="292"/>
                    <a:pt x="625" y="242"/>
                    <a:pt x="600" y="192"/>
                  </a:cubicBezTo>
                  <a:cubicBezTo>
                    <a:pt x="588" y="167"/>
                    <a:pt x="576" y="142"/>
                    <a:pt x="563" y="117"/>
                  </a:cubicBezTo>
                  <a:cubicBezTo>
                    <a:pt x="513" y="54"/>
                    <a:pt x="438" y="17"/>
                    <a:pt x="363" y="4"/>
                  </a:cubicBezTo>
                  <a:cubicBezTo>
                    <a:pt x="348" y="2"/>
                    <a:pt x="333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4" name="Google Shape;4134;p19"/>
            <p:cNvSpPr/>
            <p:nvPr/>
          </p:nvSpPr>
          <p:spPr>
            <a:xfrm>
              <a:off x="1514775" y="2820325"/>
              <a:ext cx="18000" cy="14100"/>
            </a:xfrm>
            <a:custGeom>
              <a:rect b="b" l="l" r="r" t="t"/>
              <a:pathLst>
                <a:path extrusionOk="0" h="564" w="720">
                  <a:moveTo>
                    <a:pt x="405" y="1"/>
                  </a:moveTo>
                  <a:cubicBezTo>
                    <a:pt x="195" y="1"/>
                    <a:pt x="0" y="225"/>
                    <a:pt x="121" y="456"/>
                  </a:cubicBezTo>
                  <a:cubicBezTo>
                    <a:pt x="188" y="531"/>
                    <a:pt x="271" y="563"/>
                    <a:pt x="352" y="563"/>
                  </a:cubicBezTo>
                  <a:cubicBezTo>
                    <a:pt x="541" y="563"/>
                    <a:pt x="719" y="387"/>
                    <a:pt x="658" y="169"/>
                  </a:cubicBezTo>
                  <a:cubicBezTo>
                    <a:pt x="645" y="144"/>
                    <a:pt x="633" y="119"/>
                    <a:pt x="620" y="94"/>
                  </a:cubicBezTo>
                  <a:cubicBezTo>
                    <a:pt x="555" y="29"/>
                    <a:pt x="479" y="1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5" name="Google Shape;4135;p19"/>
            <p:cNvSpPr/>
            <p:nvPr/>
          </p:nvSpPr>
          <p:spPr>
            <a:xfrm>
              <a:off x="1524700" y="2786825"/>
              <a:ext cx="18700" cy="13775"/>
            </a:xfrm>
            <a:custGeom>
              <a:rect b="b" l="l" r="r" t="t"/>
              <a:pathLst>
                <a:path extrusionOk="0" h="551" w="748">
                  <a:moveTo>
                    <a:pt x="356" y="0"/>
                  </a:moveTo>
                  <a:cubicBezTo>
                    <a:pt x="175" y="0"/>
                    <a:pt x="0" y="158"/>
                    <a:pt x="48" y="384"/>
                  </a:cubicBezTo>
                  <a:cubicBezTo>
                    <a:pt x="74" y="502"/>
                    <a:pt x="169" y="551"/>
                    <a:pt x="277" y="551"/>
                  </a:cubicBezTo>
                  <a:cubicBezTo>
                    <a:pt x="488" y="551"/>
                    <a:pt x="747" y="366"/>
                    <a:pt x="623" y="159"/>
                  </a:cubicBezTo>
                  <a:cubicBezTo>
                    <a:pt x="557" y="48"/>
                    <a:pt x="456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6" name="Google Shape;4136;p19"/>
            <p:cNvSpPr/>
            <p:nvPr/>
          </p:nvSpPr>
          <p:spPr>
            <a:xfrm>
              <a:off x="1562775" y="2765125"/>
              <a:ext cx="17500" cy="15775"/>
            </a:xfrm>
            <a:custGeom>
              <a:rect b="b" l="l" r="r" t="t"/>
              <a:pathLst>
                <a:path extrusionOk="0" h="631" w="700">
                  <a:moveTo>
                    <a:pt x="375" y="1"/>
                  </a:moveTo>
                  <a:cubicBezTo>
                    <a:pt x="272" y="1"/>
                    <a:pt x="170" y="51"/>
                    <a:pt x="113" y="152"/>
                  </a:cubicBezTo>
                  <a:cubicBezTo>
                    <a:pt x="0" y="340"/>
                    <a:pt x="113" y="602"/>
                    <a:pt x="338" y="627"/>
                  </a:cubicBezTo>
                  <a:cubicBezTo>
                    <a:pt x="353" y="629"/>
                    <a:pt x="367" y="630"/>
                    <a:pt x="382" y="630"/>
                  </a:cubicBezTo>
                  <a:cubicBezTo>
                    <a:pt x="537" y="630"/>
                    <a:pt x="665" y="513"/>
                    <a:pt x="687" y="365"/>
                  </a:cubicBezTo>
                  <a:cubicBezTo>
                    <a:pt x="700" y="315"/>
                    <a:pt x="687" y="265"/>
                    <a:pt x="675" y="215"/>
                  </a:cubicBezTo>
                  <a:cubicBezTo>
                    <a:pt x="662" y="177"/>
                    <a:pt x="650" y="165"/>
                    <a:pt x="637" y="140"/>
                  </a:cubicBezTo>
                  <a:cubicBezTo>
                    <a:pt x="576" y="47"/>
                    <a:pt x="475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7" name="Google Shape;4137;p19"/>
            <p:cNvSpPr/>
            <p:nvPr/>
          </p:nvSpPr>
          <p:spPr>
            <a:xfrm>
              <a:off x="1467225" y="2881650"/>
              <a:ext cx="17150" cy="15425"/>
            </a:xfrm>
            <a:custGeom>
              <a:rect b="b" l="l" r="r" t="t"/>
              <a:pathLst>
                <a:path extrusionOk="0" h="617" w="686">
                  <a:moveTo>
                    <a:pt x="407" y="0"/>
                  </a:moveTo>
                  <a:cubicBezTo>
                    <a:pt x="134" y="0"/>
                    <a:pt x="1" y="581"/>
                    <a:pt x="336" y="615"/>
                  </a:cubicBezTo>
                  <a:cubicBezTo>
                    <a:pt x="345" y="616"/>
                    <a:pt x="355" y="616"/>
                    <a:pt x="365" y="616"/>
                  </a:cubicBezTo>
                  <a:cubicBezTo>
                    <a:pt x="492" y="616"/>
                    <a:pt x="614" y="543"/>
                    <a:pt x="660" y="427"/>
                  </a:cubicBezTo>
                  <a:cubicBezTo>
                    <a:pt x="673" y="402"/>
                    <a:pt x="673" y="377"/>
                    <a:pt x="685" y="352"/>
                  </a:cubicBezTo>
                  <a:cubicBezTo>
                    <a:pt x="685" y="302"/>
                    <a:pt x="685" y="240"/>
                    <a:pt x="660" y="202"/>
                  </a:cubicBezTo>
                  <a:cubicBezTo>
                    <a:pt x="635" y="127"/>
                    <a:pt x="573" y="65"/>
                    <a:pt x="510" y="27"/>
                  </a:cubicBezTo>
                  <a:cubicBezTo>
                    <a:pt x="474" y="9"/>
                    <a:pt x="439" y="0"/>
                    <a:pt x="4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8" name="Google Shape;4138;p19"/>
            <p:cNvSpPr/>
            <p:nvPr/>
          </p:nvSpPr>
          <p:spPr>
            <a:xfrm>
              <a:off x="1449450" y="2810425"/>
              <a:ext cx="19000" cy="15775"/>
            </a:xfrm>
            <a:custGeom>
              <a:rect b="b" l="l" r="r" t="t"/>
              <a:pathLst>
                <a:path extrusionOk="0" h="631" w="760">
                  <a:moveTo>
                    <a:pt x="382" y="1"/>
                  </a:moveTo>
                  <a:cubicBezTo>
                    <a:pt x="171" y="1"/>
                    <a:pt x="1" y="220"/>
                    <a:pt x="84" y="440"/>
                  </a:cubicBezTo>
                  <a:cubicBezTo>
                    <a:pt x="134" y="558"/>
                    <a:pt x="261" y="630"/>
                    <a:pt x="387" y="630"/>
                  </a:cubicBezTo>
                  <a:cubicBezTo>
                    <a:pt x="420" y="630"/>
                    <a:pt x="453" y="625"/>
                    <a:pt x="484" y="615"/>
                  </a:cubicBezTo>
                  <a:cubicBezTo>
                    <a:pt x="747" y="515"/>
                    <a:pt x="759" y="152"/>
                    <a:pt x="509" y="27"/>
                  </a:cubicBezTo>
                  <a:cubicBezTo>
                    <a:pt x="466" y="9"/>
                    <a:pt x="423" y="1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9" name="Google Shape;4139;p19"/>
            <p:cNvSpPr/>
            <p:nvPr/>
          </p:nvSpPr>
          <p:spPr>
            <a:xfrm>
              <a:off x="540850" y="2968475"/>
              <a:ext cx="18775" cy="15675"/>
            </a:xfrm>
            <a:custGeom>
              <a:rect b="b" l="l" r="r" t="t"/>
              <a:pathLst>
                <a:path extrusionOk="0" h="627" w="751">
                  <a:moveTo>
                    <a:pt x="343" y="0"/>
                  </a:moveTo>
                  <a:cubicBezTo>
                    <a:pt x="188" y="0"/>
                    <a:pt x="61" y="118"/>
                    <a:pt x="38" y="266"/>
                  </a:cubicBezTo>
                  <a:cubicBezTo>
                    <a:pt x="1" y="470"/>
                    <a:pt x="164" y="626"/>
                    <a:pt x="342" y="626"/>
                  </a:cubicBezTo>
                  <a:cubicBezTo>
                    <a:pt x="404" y="626"/>
                    <a:pt x="467" y="608"/>
                    <a:pt x="525" y="566"/>
                  </a:cubicBezTo>
                  <a:cubicBezTo>
                    <a:pt x="750" y="403"/>
                    <a:pt x="663" y="41"/>
                    <a:pt x="388" y="4"/>
                  </a:cubicBezTo>
                  <a:cubicBezTo>
                    <a:pt x="373" y="1"/>
                    <a:pt x="35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0" name="Google Shape;4140;p19"/>
            <p:cNvSpPr/>
            <p:nvPr/>
          </p:nvSpPr>
          <p:spPr>
            <a:xfrm>
              <a:off x="581150" y="2955775"/>
              <a:ext cx="17250" cy="15800"/>
            </a:xfrm>
            <a:custGeom>
              <a:rect b="b" l="l" r="r" t="t"/>
              <a:pathLst>
                <a:path extrusionOk="0" h="632" w="690">
                  <a:moveTo>
                    <a:pt x="358" y="1"/>
                  </a:moveTo>
                  <a:cubicBezTo>
                    <a:pt x="269" y="1"/>
                    <a:pt x="179" y="40"/>
                    <a:pt x="113" y="124"/>
                  </a:cubicBezTo>
                  <a:cubicBezTo>
                    <a:pt x="0" y="262"/>
                    <a:pt x="25" y="449"/>
                    <a:pt x="163" y="562"/>
                  </a:cubicBezTo>
                  <a:cubicBezTo>
                    <a:pt x="222" y="610"/>
                    <a:pt x="289" y="632"/>
                    <a:pt x="356" y="632"/>
                  </a:cubicBezTo>
                  <a:cubicBezTo>
                    <a:pt x="528" y="632"/>
                    <a:pt x="690" y="485"/>
                    <a:pt x="663" y="287"/>
                  </a:cubicBezTo>
                  <a:cubicBezTo>
                    <a:pt x="647" y="107"/>
                    <a:pt x="505" y="1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1" name="Google Shape;4141;p19"/>
            <p:cNvSpPr/>
            <p:nvPr/>
          </p:nvSpPr>
          <p:spPr>
            <a:xfrm>
              <a:off x="610525" y="2992375"/>
              <a:ext cx="17500" cy="15500"/>
            </a:xfrm>
            <a:custGeom>
              <a:rect b="b" l="l" r="r" t="t"/>
              <a:pathLst>
                <a:path extrusionOk="0" h="620" w="700">
                  <a:moveTo>
                    <a:pt x="349" y="0"/>
                  </a:moveTo>
                  <a:cubicBezTo>
                    <a:pt x="311" y="0"/>
                    <a:pt x="273" y="7"/>
                    <a:pt x="238" y="22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10" y="546"/>
                    <a:pt x="223" y="619"/>
                    <a:pt x="346" y="619"/>
                  </a:cubicBezTo>
                  <a:cubicBezTo>
                    <a:pt x="385" y="619"/>
                    <a:pt x="424" y="612"/>
                    <a:pt x="462" y="597"/>
                  </a:cubicBezTo>
                  <a:cubicBezTo>
                    <a:pt x="612" y="535"/>
                    <a:pt x="700" y="360"/>
                    <a:pt x="637" y="197"/>
                  </a:cubicBezTo>
                  <a:cubicBezTo>
                    <a:pt x="590" y="73"/>
                    <a:pt x="46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2" name="Google Shape;4142;p19"/>
            <p:cNvSpPr/>
            <p:nvPr/>
          </p:nvSpPr>
          <p:spPr>
            <a:xfrm>
              <a:off x="656450" y="2920050"/>
              <a:ext cx="16750" cy="15175"/>
            </a:xfrm>
            <a:custGeom>
              <a:rect b="b" l="l" r="r" t="t"/>
              <a:pathLst>
                <a:path extrusionOk="0" h="607" w="670">
                  <a:moveTo>
                    <a:pt x="318" y="0"/>
                  </a:moveTo>
                  <a:cubicBezTo>
                    <a:pt x="163" y="0"/>
                    <a:pt x="35" y="118"/>
                    <a:pt x="13" y="266"/>
                  </a:cubicBezTo>
                  <a:cubicBezTo>
                    <a:pt x="0" y="341"/>
                    <a:pt x="13" y="428"/>
                    <a:pt x="63" y="491"/>
                  </a:cubicBezTo>
                  <a:cubicBezTo>
                    <a:pt x="132" y="571"/>
                    <a:pt x="218" y="606"/>
                    <a:pt x="302" y="606"/>
                  </a:cubicBezTo>
                  <a:cubicBezTo>
                    <a:pt x="492" y="606"/>
                    <a:pt x="669" y="429"/>
                    <a:pt x="600" y="204"/>
                  </a:cubicBezTo>
                  <a:cubicBezTo>
                    <a:pt x="587" y="179"/>
                    <a:pt x="575" y="154"/>
                    <a:pt x="562" y="129"/>
                  </a:cubicBezTo>
                  <a:cubicBezTo>
                    <a:pt x="512" y="66"/>
                    <a:pt x="437" y="16"/>
                    <a:pt x="363" y="4"/>
                  </a:cubicBezTo>
                  <a:cubicBezTo>
                    <a:pt x="347" y="1"/>
                    <a:pt x="333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3" name="Google Shape;4143;p19"/>
            <p:cNvSpPr/>
            <p:nvPr/>
          </p:nvSpPr>
          <p:spPr>
            <a:xfrm>
              <a:off x="641450" y="2969575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54" y="0"/>
                  </a:moveTo>
                  <a:cubicBezTo>
                    <a:pt x="316" y="0"/>
                    <a:pt x="276" y="7"/>
                    <a:pt x="238" y="22"/>
                  </a:cubicBezTo>
                  <a:cubicBezTo>
                    <a:pt x="88" y="85"/>
                    <a:pt x="0" y="260"/>
                    <a:pt x="63" y="422"/>
                  </a:cubicBezTo>
                  <a:cubicBezTo>
                    <a:pt x="111" y="539"/>
                    <a:pt x="228" y="617"/>
                    <a:pt x="354" y="617"/>
                  </a:cubicBezTo>
                  <a:cubicBezTo>
                    <a:pt x="390" y="617"/>
                    <a:pt x="426" y="611"/>
                    <a:pt x="463" y="597"/>
                  </a:cubicBezTo>
                  <a:cubicBezTo>
                    <a:pt x="625" y="534"/>
                    <a:pt x="700" y="359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4" name="Google Shape;4144;p19"/>
            <p:cNvSpPr/>
            <p:nvPr/>
          </p:nvSpPr>
          <p:spPr>
            <a:xfrm>
              <a:off x="495600" y="2981500"/>
              <a:ext cx="16850" cy="14425"/>
            </a:xfrm>
            <a:custGeom>
              <a:rect b="b" l="l" r="r" t="t"/>
              <a:pathLst>
                <a:path extrusionOk="0" h="577" w="674">
                  <a:moveTo>
                    <a:pt x="393" y="0"/>
                  </a:moveTo>
                  <a:cubicBezTo>
                    <a:pt x="187" y="0"/>
                    <a:pt x="1" y="219"/>
                    <a:pt x="111" y="457"/>
                  </a:cubicBezTo>
                  <a:cubicBezTo>
                    <a:pt x="178" y="539"/>
                    <a:pt x="270" y="576"/>
                    <a:pt x="359" y="576"/>
                  </a:cubicBezTo>
                  <a:cubicBezTo>
                    <a:pt x="503" y="576"/>
                    <a:pt x="642" y="481"/>
                    <a:pt x="673" y="320"/>
                  </a:cubicBezTo>
                  <a:cubicBezTo>
                    <a:pt x="673" y="270"/>
                    <a:pt x="673" y="207"/>
                    <a:pt x="648" y="157"/>
                  </a:cubicBezTo>
                  <a:cubicBezTo>
                    <a:pt x="636" y="132"/>
                    <a:pt x="623" y="107"/>
                    <a:pt x="611" y="95"/>
                  </a:cubicBezTo>
                  <a:cubicBezTo>
                    <a:pt x="544" y="29"/>
                    <a:pt x="467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5" name="Google Shape;4145;p19"/>
            <p:cNvSpPr/>
            <p:nvPr/>
          </p:nvSpPr>
          <p:spPr>
            <a:xfrm>
              <a:off x="614575" y="2935850"/>
              <a:ext cx="18450" cy="15675"/>
            </a:xfrm>
            <a:custGeom>
              <a:rect b="b" l="l" r="r" t="t"/>
              <a:pathLst>
                <a:path extrusionOk="0" h="627" w="738">
                  <a:moveTo>
                    <a:pt x="327" y="0"/>
                  </a:moveTo>
                  <a:cubicBezTo>
                    <a:pt x="181" y="0"/>
                    <a:pt x="36" y="103"/>
                    <a:pt x="13" y="271"/>
                  </a:cubicBezTo>
                  <a:cubicBezTo>
                    <a:pt x="1" y="346"/>
                    <a:pt x="26" y="434"/>
                    <a:pt x="76" y="496"/>
                  </a:cubicBezTo>
                  <a:cubicBezTo>
                    <a:pt x="126" y="559"/>
                    <a:pt x="200" y="609"/>
                    <a:pt x="275" y="621"/>
                  </a:cubicBezTo>
                  <a:cubicBezTo>
                    <a:pt x="295" y="625"/>
                    <a:pt x="315" y="627"/>
                    <a:pt x="334" y="627"/>
                  </a:cubicBezTo>
                  <a:cubicBezTo>
                    <a:pt x="577" y="627"/>
                    <a:pt x="738" y="343"/>
                    <a:pt x="575" y="134"/>
                  </a:cubicBezTo>
                  <a:cubicBezTo>
                    <a:pt x="512" y="42"/>
                    <a:pt x="419" y="0"/>
                    <a:pt x="3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6" name="Google Shape;4146;p19"/>
            <p:cNvSpPr/>
            <p:nvPr/>
          </p:nvSpPr>
          <p:spPr>
            <a:xfrm>
              <a:off x="684550" y="2952800"/>
              <a:ext cx="15650" cy="14250"/>
            </a:xfrm>
            <a:custGeom>
              <a:rect b="b" l="l" r="r" t="t"/>
              <a:pathLst>
                <a:path extrusionOk="0" h="570" w="626">
                  <a:moveTo>
                    <a:pt x="308" y="1"/>
                  </a:moveTo>
                  <a:cubicBezTo>
                    <a:pt x="186" y="1"/>
                    <a:pt x="63" y="69"/>
                    <a:pt x="13" y="218"/>
                  </a:cubicBezTo>
                  <a:cubicBezTo>
                    <a:pt x="1" y="293"/>
                    <a:pt x="26" y="368"/>
                    <a:pt x="76" y="443"/>
                  </a:cubicBezTo>
                  <a:cubicBezTo>
                    <a:pt x="113" y="506"/>
                    <a:pt x="188" y="556"/>
                    <a:pt x="276" y="568"/>
                  </a:cubicBezTo>
                  <a:cubicBezTo>
                    <a:pt x="286" y="569"/>
                    <a:pt x="296" y="569"/>
                    <a:pt x="306" y="569"/>
                  </a:cubicBezTo>
                  <a:cubicBezTo>
                    <a:pt x="433" y="569"/>
                    <a:pt x="554" y="497"/>
                    <a:pt x="601" y="381"/>
                  </a:cubicBezTo>
                  <a:cubicBezTo>
                    <a:pt x="613" y="356"/>
                    <a:pt x="613" y="331"/>
                    <a:pt x="626" y="306"/>
                  </a:cubicBezTo>
                  <a:cubicBezTo>
                    <a:pt x="619" y="110"/>
                    <a:pt x="464" y="1"/>
                    <a:pt x="3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7" name="Google Shape;4147;p19"/>
            <p:cNvSpPr/>
            <p:nvPr/>
          </p:nvSpPr>
          <p:spPr>
            <a:xfrm>
              <a:off x="506175" y="2946850"/>
              <a:ext cx="16200" cy="15650"/>
            </a:xfrm>
            <a:custGeom>
              <a:rect b="b" l="l" r="r" t="t"/>
              <a:pathLst>
                <a:path extrusionOk="0" h="626" w="648">
                  <a:moveTo>
                    <a:pt x="308" y="0"/>
                  </a:moveTo>
                  <a:cubicBezTo>
                    <a:pt x="163" y="0"/>
                    <a:pt x="19" y="94"/>
                    <a:pt x="0" y="281"/>
                  </a:cubicBezTo>
                  <a:cubicBezTo>
                    <a:pt x="0" y="331"/>
                    <a:pt x="0" y="381"/>
                    <a:pt x="13" y="419"/>
                  </a:cubicBezTo>
                  <a:cubicBezTo>
                    <a:pt x="69" y="562"/>
                    <a:pt x="189" y="626"/>
                    <a:pt x="308" y="626"/>
                  </a:cubicBezTo>
                  <a:cubicBezTo>
                    <a:pt x="478" y="626"/>
                    <a:pt x="647" y="495"/>
                    <a:pt x="625" y="281"/>
                  </a:cubicBezTo>
                  <a:cubicBezTo>
                    <a:pt x="600" y="94"/>
                    <a:pt x="453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8" name="Google Shape;4148;p19"/>
            <p:cNvSpPr/>
            <p:nvPr/>
          </p:nvSpPr>
          <p:spPr>
            <a:xfrm>
              <a:off x="625250" y="2901475"/>
              <a:ext cx="18500" cy="13775"/>
            </a:xfrm>
            <a:custGeom>
              <a:rect b="b" l="l" r="r" t="t"/>
              <a:pathLst>
                <a:path extrusionOk="0" h="551" w="740">
                  <a:moveTo>
                    <a:pt x="356" y="0"/>
                  </a:moveTo>
                  <a:cubicBezTo>
                    <a:pt x="175" y="0"/>
                    <a:pt x="0" y="159"/>
                    <a:pt x="48" y="384"/>
                  </a:cubicBezTo>
                  <a:cubicBezTo>
                    <a:pt x="70" y="503"/>
                    <a:pt x="162" y="551"/>
                    <a:pt x="269" y="551"/>
                  </a:cubicBezTo>
                  <a:cubicBezTo>
                    <a:pt x="477" y="551"/>
                    <a:pt x="739" y="366"/>
                    <a:pt x="623" y="159"/>
                  </a:cubicBezTo>
                  <a:cubicBezTo>
                    <a:pt x="557" y="48"/>
                    <a:pt x="456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9" name="Google Shape;4149;p19"/>
            <p:cNvSpPr/>
            <p:nvPr/>
          </p:nvSpPr>
          <p:spPr>
            <a:xfrm>
              <a:off x="788725" y="2984025"/>
              <a:ext cx="19875" cy="15800"/>
            </a:xfrm>
            <a:custGeom>
              <a:rect b="b" l="l" r="r" t="t"/>
              <a:pathLst>
                <a:path extrusionOk="0" h="632" w="795">
                  <a:moveTo>
                    <a:pt x="414" y="0"/>
                  </a:moveTo>
                  <a:cubicBezTo>
                    <a:pt x="204" y="0"/>
                    <a:pt x="1" y="222"/>
                    <a:pt x="133" y="469"/>
                  </a:cubicBezTo>
                  <a:cubicBezTo>
                    <a:pt x="196" y="583"/>
                    <a:pt x="298" y="631"/>
                    <a:pt x="400" y="631"/>
                  </a:cubicBezTo>
                  <a:cubicBezTo>
                    <a:pt x="598" y="631"/>
                    <a:pt x="794" y="446"/>
                    <a:pt x="695" y="206"/>
                  </a:cubicBezTo>
                  <a:cubicBezTo>
                    <a:pt x="695" y="181"/>
                    <a:pt x="683" y="156"/>
                    <a:pt x="658" y="131"/>
                  </a:cubicBezTo>
                  <a:cubicBezTo>
                    <a:pt x="591" y="39"/>
                    <a:pt x="502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0" name="Google Shape;4150;p19"/>
            <p:cNvSpPr/>
            <p:nvPr/>
          </p:nvSpPr>
          <p:spPr>
            <a:xfrm>
              <a:off x="801400" y="2942325"/>
              <a:ext cx="16575" cy="15250"/>
            </a:xfrm>
            <a:custGeom>
              <a:rect b="b" l="l" r="r" t="t"/>
              <a:pathLst>
                <a:path extrusionOk="0" h="610" w="663">
                  <a:moveTo>
                    <a:pt x="324" y="1"/>
                  </a:moveTo>
                  <a:cubicBezTo>
                    <a:pt x="232" y="1"/>
                    <a:pt x="141" y="40"/>
                    <a:pt x="76" y="112"/>
                  </a:cubicBezTo>
                  <a:cubicBezTo>
                    <a:pt x="26" y="175"/>
                    <a:pt x="1" y="262"/>
                    <a:pt x="13" y="350"/>
                  </a:cubicBezTo>
                  <a:cubicBezTo>
                    <a:pt x="37" y="514"/>
                    <a:pt x="177" y="609"/>
                    <a:pt x="322" y="609"/>
                  </a:cubicBezTo>
                  <a:cubicBezTo>
                    <a:pt x="409" y="609"/>
                    <a:pt x="497" y="575"/>
                    <a:pt x="563" y="500"/>
                  </a:cubicBezTo>
                  <a:cubicBezTo>
                    <a:pt x="663" y="362"/>
                    <a:pt x="638" y="175"/>
                    <a:pt x="513" y="62"/>
                  </a:cubicBezTo>
                  <a:cubicBezTo>
                    <a:pt x="456" y="21"/>
                    <a:pt x="389" y="1"/>
                    <a:pt x="3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1" name="Google Shape;4151;p19"/>
            <p:cNvSpPr/>
            <p:nvPr/>
          </p:nvSpPr>
          <p:spPr>
            <a:xfrm>
              <a:off x="837650" y="2941200"/>
              <a:ext cx="18975" cy="15875"/>
            </a:xfrm>
            <a:custGeom>
              <a:rect b="b" l="l" r="r" t="t"/>
              <a:pathLst>
                <a:path extrusionOk="0" h="635" w="759">
                  <a:moveTo>
                    <a:pt x="388" y="1"/>
                  </a:moveTo>
                  <a:cubicBezTo>
                    <a:pt x="284" y="1"/>
                    <a:pt x="183" y="54"/>
                    <a:pt x="125" y="157"/>
                  </a:cubicBezTo>
                  <a:cubicBezTo>
                    <a:pt x="0" y="345"/>
                    <a:pt x="125" y="595"/>
                    <a:pt x="350" y="620"/>
                  </a:cubicBezTo>
                  <a:lnTo>
                    <a:pt x="350" y="632"/>
                  </a:lnTo>
                  <a:cubicBezTo>
                    <a:pt x="362" y="633"/>
                    <a:pt x="374" y="634"/>
                    <a:pt x="386" y="634"/>
                  </a:cubicBezTo>
                  <a:cubicBezTo>
                    <a:pt x="605" y="634"/>
                    <a:pt x="759" y="421"/>
                    <a:pt x="688" y="207"/>
                  </a:cubicBezTo>
                  <a:cubicBezTo>
                    <a:pt x="675" y="182"/>
                    <a:pt x="663" y="157"/>
                    <a:pt x="650" y="145"/>
                  </a:cubicBezTo>
                  <a:cubicBezTo>
                    <a:pt x="583" y="48"/>
                    <a:pt x="485" y="1"/>
                    <a:pt x="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2" name="Google Shape;4152;p19"/>
            <p:cNvSpPr/>
            <p:nvPr/>
          </p:nvSpPr>
          <p:spPr>
            <a:xfrm>
              <a:off x="874200" y="2962375"/>
              <a:ext cx="17525" cy="15500"/>
            </a:xfrm>
            <a:custGeom>
              <a:rect b="b" l="l" r="r" t="t"/>
              <a:pathLst>
                <a:path extrusionOk="0" h="620" w="701">
                  <a:moveTo>
                    <a:pt x="354" y="1"/>
                  </a:moveTo>
                  <a:cubicBezTo>
                    <a:pt x="316" y="1"/>
                    <a:pt x="276" y="8"/>
                    <a:pt x="238" y="23"/>
                  </a:cubicBezTo>
                  <a:cubicBezTo>
                    <a:pt x="75" y="85"/>
                    <a:pt x="0" y="260"/>
                    <a:pt x="63" y="423"/>
                  </a:cubicBezTo>
                  <a:cubicBezTo>
                    <a:pt x="110" y="546"/>
                    <a:pt x="223" y="619"/>
                    <a:pt x="346" y="619"/>
                  </a:cubicBezTo>
                  <a:cubicBezTo>
                    <a:pt x="385" y="619"/>
                    <a:pt x="424" y="612"/>
                    <a:pt x="463" y="597"/>
                  </a:cubicBezTo>
                  <a:cubicBezTo>
                    <a:pt x="613" y="535"/>
                    <a:pt x="700" y="360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3" name="Google Shape;4153;p19"/>
            <p:cNvSpPr/>
            <p:nvPr/>
          </p:nvSpPr>
          <p:spPr>
            <a:xfrm>
              <a:off x="773325" y="2877225"/>
              <a:ext cx="20225" cy="15925"/>
            </a:xfrm>
            <a:custGeom>
              <a:rect b="b" l="l" r="r" t="t"/>
              <a:pathLst>
                <a:path extrusionOk="0" h="637" w="809">
                  <a:moveTo>
                    <a:pt x="431" y="0"/>
                  </a:moveTo>
                  <a:cubicBezTo>
                    <a:pt x="142" y="0"/>
                    <a:pt x="1" y="367"/>
                    <a:pt x="236" y="567"/>
                  </a:cubicBezTo>
                  <a:cubicBezTo>
                    <a:pt x="297" y="616"/>
                    <a:pt x="364" y="637"/>
                    <a:pt x="429" y="637"/>
                  </a:cubicBezTo>
                  <a:cubicBezTo>
                    <a:pt x="629" y="637"/>
                    <a:pt x="809" y="431"/>
                    <a:pt x="724" y="204"/>
                  </a:cubicBezTo>
                  <a:cubicBezTo>
                    <a:pt x="686" y="105"/>
                    <a:pt x="586" y="30"/>
                    <a:pt x="486" y="5"/>
                  </a:cubicBezTo>
                  <a:cubicBezTo>
                    <a:pt x="467" y="2"/>
                    <a:pt x="449" y="0"/>
                    <a:pt x="4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4" name="Google Shape;4154;p19"/>
            <p:cNvSpPr/>
            <p:nvPr/>
          </p:nvSpPr>
          <p:spPr>
            <a:xfrm>
              <a:off x="816400" y="2864550"/>
              <a:ext cx="17025" cy="15800"/>
            </a:xfrm>
            <a:custGeom>
              <a:rect b="b" l="l" r="r" t="t"/>
              <a:pathLst>
                <a:path extrusionOk="0" h="632" w="681">
                  <a:moveTo>
                    <a:pt x="346" y="1"/>
                  </a:moveTo>
                  <a:cubicBezTo>
                    <a:pt x="257" y="1"/>
                    <a:pt x="166" y="40"/>
                    <a:pt x="100" y="124"/>
                  </a:cubicBezTo>
                  <a:cubicBezTo>
                    <a:pt x="0" y="262"/>
                    <a:pt x="25" y="449"/>
                    <a:pt x="150" y="562"/>
                  </a:cubicBezTo>
                  <a:cubicBezTo>
                    <a:pt x="209" y="610"/>
                    <a:pt x="277" y="632"/>
                    <a:pt x="343" y="632"/>
                  </a:cubicBezTo>
                  <a:cubicBezTo>
                    <a:pt x="516" y="632"/>
                    <a:pt x="681" y="485"/>
                    <a:pt x="663" y="287"/>
                  </a:cubicBezTo>
                  <a:cubicBezTo>
                    <a:pt x="639" y="107"/>
                    <a:pt x="494" y="1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5" name="Google Shape;4155;p19"/>
            <p:cNvSpPr/>
            <p:nvPr/>
          </p:nvSpPr>
          <p:spPr>
            <a:xfrm>
              <a:off x="760800" y="2912725"/>
              <a:ext cx="19800" cy="15500"/>
            </a:xfrm>
            <a:custGeom>
              <a:rect b="b" l="l" r="r" t="t"/>
              <a:pathLst>
                <a:path extrusionOk="0" h="620" w="792">
                  <a:moveTo>
                    <a:pt x="344" y="1"/>
                  </a:moveTo>
                  <a:cubicBezTo>
                    <a:pt x="254" y="1"/>
                    <a:pt x="165" y="43"/>
                    <a:pt x="100" y="122"/>
                  </a:cubicBezTo>
                  <a:cubicBezTo>
                    <a:pt x="0" y="247"/>
                    <a:pt x="13" y="447"/>
                    <a:pt x="150" y="547"/>
                  </a:cubicBezTo>
                  <a:cubicBezTo>
                    <a:pt x="195" y="598"/>
                    <a:pt x="247" y="620"/>
                    <a:pt x="301" y="620"/>
                  </a:cubicBezTo>
                  <a:cubicBezTo>
                    <a:pt x="534" y="620"/>
                    <a:pt x="791" y="214"/>
                    <a:pt x="537" y="72"/>
                  </a:cubicBezTo>
                  <a:cubicBezTo>
                    <a:pt x="479" y="24"/>
                    <a:pt x="411" y="1"/>
                    <a:pt x="3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6" name="Google Shape;4156;p19"/>
            <p:cNvSpPr/>
            <p:nvPr/>
          </p:nvSpPr>
          <p:spPr>
            <a:xfrm>
              <a:off x="845450" y="2901300"/>
              <a:ext cx="17525" cy="15350"/>
            </a:xfrm>
            <a:custGeom>
              <a:rect b="b" l="l" r="r" t="t"/>
              <a:pathLst>
                <a:path extrusionOk="0" h="614" w="701">
                  <a:moveTo>
                    <a:pt x="339" y="1"/>
                  </a:moveTo>
                  <a:cubicBezTo>
                    <a:pt x="306" y="1"/>
                    <a:pt x="272" y="6"/>
                    <a:pt x="238" y="16"/>
                  </a:cubicBezTo>
                  <a:cubicBezTo>
                    <a:pt x="76" y="79"/>
                    <a:pt x="1" y="266"/>
                    <a:pt x="63" y="416"/>
                  </a:cubicBezTo>
                  <a:cubicBezTo>
                    <a:pt x="111" y="540"/>
                    <a:pt x="224" y="613"/>
                    <a:pt x="347" y="613"/>
                  </a:cubicBezTo>
                  <a:cubicBezTo>
                    <a:pt x="385" y="613"/>
                    <a:pt x="424" y="606"/>
                    <a:pt x="463" y="591"/>
                  </a:cubicBezTo>
                  <a:cubicBezTo>
                    <a:pt x="613" y="529"/>
                    <a:pt x="700" y="354"/>
                    <a:pt x="638" y="204"/>
                  </a:cubicBezTo>
                  <a:cubicBezTo>
                    <a:pt x="588" y="75"/>
                    <a:pt x="468" y="1"/>
                    <a:pt x="3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7" name="Google Shape;4157;p19"/>
            <p:cNvSpPr/>
            <p:nvPr/>
          </p:nvSpPr>
          <p:spPr>
            <a:xfrm>
              <a:off x="942125" y="2973300"/>
              <a:ext cx="18950" cy="13775"/>
            </a:xfrm>
            <a:custGeom>
              <a:rect b="b" l="l" r="r" t="t"/>
              <a:pathLst>
                <a:path extrusionOk="0" h="551" w="758">
                  <a:moveTo>
                    <a:pt x="540" y="0"/>
                  </a:moveTo>
                  <a:cubicBezTo>
                    <a:pt x="312" y="0"/>
                    <a:pt x="1" y="319"/>
                    <a:pt x="233" y="485"/>
                  </a:cubicBezTo>
                  <a:cubicBezTo>
                    <a:pt x="292" y="529"/>
                    <a:pt x="361" y="551"/>
                    <a:pt x="430" y="551"/>
                  </a:cubicBezTo>
                  <a:cubicBezTo>
                    <a:pt x="519" y="551"/>
                    <a:pt x="606" y="513"/>
                    <a:pt x="670" y="435"/>
                  </a:cubicBezTo>
                  <a:lnTo>
                    <a:pt x="670" y="448"/>
                  </a:lnTo>
                  <a:cubicBezTo>
                    <a:pt x="745" y="360"/>
                    <a:pt x="757" y="235"/>
                    <a:pt x="720" y="135"/>
                  </a:cubicBezTo>
                  <a:cubicBezTo>
                    <a:pt x="688" y="39"/>
                    <a:pt x="619" y="0"/>
                    <a:pt x="5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8" name="Google Shape;4158;p19"/>
            <p:cNvSpPr/>
            <p:nvPr/>
          </p:nvSpPr>
          <p:spPr>
            <a:xfrm>
              <a:off x="916475" y="2903225"/>
              <a:ext cx="18325" cy="15650"/>
            </a:xfrm>
            <a:custGeom>
              <a:rect b="b" l="l" r="r" t="t"/>
              <a:pathLst>
                <a:path extrusionOk="0" h="626" w="733">
                  <a:moveTo>
                    <a:pt x="398" y="0"/>
                  </a:moveTo>
                  <a:cubicBezTo>
                    <a:pt x="186" y="0"/>
                    <a:pt x="1" y="236"/>
                    <a:pt x="134" y="464"/>
                  </a:cubicBezTo>
                  <a:cubicBezTo>
                    <a:pt x="195" y="576"/>
                    <a:pt x="296" y="626"/>
                    <a:pt x="396" y="626"/>
                  </a:cubicBezTo>
                  <a:cubicBezTo>
                    <a:pt x="565" y="626"/>
                    <a:pt x="732" y="488"/>
                    <a:pt x="709" y="277"/>
                  </a:cubicBezTo>
                  <a:cubicBezTo>
                    <a:pt x="709" y="252"/>
                    <a:pt x="709" y="227"/>
                    <a:pt x="696" y="202"/>
                  </a:cubicBezTo>
                  <a:cubicBezTo>
                    <a:pt x="671" y="152"/>
                    <a:pt x="646" y="102"/>
                    <a:pt x="596" y="77"/>
                  </a:cubicBezTo>
                  <a:cubicBezTo>
                    <a:pt x="534" y="23"/>
                    <a:pt x="465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9" name="Google Shape;4159;p19"/>
            <p:cNvSpPr/>
            <p:nvPr/>
          </p:nvSpPr>
          <p:spPr>
            <a:xfrm>
              <a:off x="911375" y="2941750"/>
              <a:ext cx="17200" cy="15475"/>
            </a:xfrm>
            <a:custGeom>
              <a:rect b="b" l="l" r="r" t="t"/>
              <a:pathLst>
                <a:path extrusionOk="0" h="619" w="688">
                  <a:moveTo>
                    <a:pt x="347" y="1"/>
                  </a:moveTo>
                  <a:cubicBezTo>
                    <a:pt x="311" y="1"/>
                    <a:pt x="273" y="8"/>
                    <a:pt x="238" y="23"/>
                  </a:cubicBezTo>
                  <a:cubicBezTo>
                    <a:pt x="75" y="85"/>
                    <a:pt x="0" y="260"/>
                    <a:pt x="50" y="423"/>
                  </a:cubicBezTo>
                  <a:cubicBezTo>
                    <a:pt x="99" y="539"/>
                    <a:pt x="223" y="618"/>
                    <a:pt x="346" y="618"/>
                  </a:cubicBezTo>
                  <a:cubicBezTo>
                    <a:pt x="382" y="618"/>
                    <a:pt x="417" y="612"/>
                    <a:pt x="450" y="598"/>
                  </a:cubicBezTo>
                  <a:cubicBezTo>
                    <a:pt x="613" y="535"/>
                    <a:pt x="688" y="360"/>
                    <a:pt x="625" y="198"/>
                  </a:cubicBezTo>
                  <a:cubicBezTo>
                    <a:pt x="578" y="74"/>
                    <a:pt x="465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0" name="Google Shape;4160;p19"/>
            <p:cNvSpPr/>
            <p:nvPr/>
          </p:nvSpPr>
          <p:spPr>
            <a:xfrm>
              <a:off x="891375" y="2829125"/>
              <a:ext cx="16775" cy="14975"/>
            </a:xfrm>
            <a:custGeom>
              <a:rect b="b" l="l" r="r" t="t"/>
              <a:pathLst>
                <a:path extrusionOk="0" h="599" w="671">
                  <a:moveTo>
                    <a:pt x="315" y="1"/>
                  </a:moveTo>
                  <a:cubicBezTo>
                    <a:pt x="161" y="1"/>
                    <a:pt x="36" y="107"/>
                    <a:pt x="13" y="254"/>
                  </a:cubicBezTo>
                  <a:cubicBezTo>
                    <a:pt x="1" y="341"/>
                    <a:pt x="13" y="416"/>
                    <a:pt x="63" y="491"/>
                  </a:cubicBezTo>
                  <a:cubicBezTo>
                    <a:pt x="126" y="566"/>
                    <a:pt x="209" y="598"/>
                    <a:pt x="290" y="598"/>
                  </a:cubicBezTo>
                  <a:cubicBezTo>
                    <a:pt x="482" y="598"/>
                    <a:pt x="671" y="420"/>
                    <a:pt x="600" y="192"/>
                  </a:cubicBezTo>
                  <a:cubicBezTo>
                    <a:pt x="588" y="167"/>
                    <a:pt x="575" y="142"/>
                    <a:pt x="563" y="117"/>
                  </a:cubicBezTo>
                  <a:cubicBezTo>
                    <a:pt x="513" y="54"/>
                    <a:pt x="438" y="17"/>
                    <a:pt x="363" y="4"/>
                  </a:cubicBezTo>
                  <a:cubicBezTo>
                    <a:pt x="347" y="2"/>
                    <a:pt x="330" y="1"/>
                    <a:pt x="3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1" name="Google Shape;4161;p19"/>
            <p:cNvSpPr/>
            <p:nvPr/>
          </p:nvSpPr>
          <p:spPr>
            <a:xfrm>
              <a:off x="876700" y="2878350"/>
              <a:ext cx="17200" cy="15475"/>
            </a:xfrm>
            <a:custGeom>
              <a:rect b="b" l="l" r="r" t="t"/>
              <a:pathLst>
                <a:path extrusionOk="0" h="619" w="688">
                  <a:moveTo>
                    <a:pt x="349" y="0"/>
                  </a:moveTo>
                  <a:cubicBezTo>
                    <a:pt x="311" y="0"/>
                    <a:pt x="273" y="7"/>
                    <a:pt x="238" y="22"/>
                  </a:cubicBezTo>
                  <a:cubicBezTo>
                    <a:pt x="75" y="85"/>
                    <a:pt x="0" y="259"/>
                    <a:pt x="63" y="422"/>
                  </a:cubicBezTo>
                  <a:cubicBezTo>
                    <a:pt x="110" y="546"/>
                    <a:pt x="223" y="619"/>
                    <a:pt x="341" y="619"/>
                  </a:cubicBezTo>
                  <a:cubicBezTo>
                    <a:pt x="378" y="619"/>
                    <a:pt x="415" y="612"/>
                    <a:pt x="450" y="597"/>
                  </a:cubicBezTo>
                  <a:cubicBezTo>
                    <a:pt x="613" y="534"/>
                    <a:pt x="688" y="359"/>
                    <a:pt x="638" y="197"/>
                  </a:cubicBezTo>
                  <a:cubicBezTo>
                    <a:pt x="590" y="73"/>
                    <a:pt x="47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2" name="Google Shape;4162;p19"/>
            <p:cNvSpPr/>
            <p:nvPr/>
          </p:nvSpPr>
          <p:spPr>
            <a:xfrm>
              <a:off x="718925" y="2979950"/>
              <a:ext cx="18975" cy="15850"/>
            </a:xfrm>
            <a:custGeom>
              <a:rect b="b" l="l" r="r" t="t"/>
              <a:pathLst>
                <a:path extrusionOk="0" h="634" w="759">
                  <a:moveTo>
                    <a:pt x="393" y="1"/>
                  </a:moveTo>
                  <a:cubicBezTo>
                    <a:pt x="288" y="1"/>
                    <a:pt x="183" y="54"/>
                    <a:pt x="125" y="157"/>
                  </a:cubicBezTo>
                  <a:cubicBezTo>
                    <a:pt x="0" y="344"/>
                    <a:pt x="125" y="594"/>
                    <a:pt x="350" y="619"/>
                  </a:cubicBezTo>
                  <a:lnTo>
                    <a:pt x="350" y="632"/>
                  </a:lnTo>
                  <a:cubicBezTo>
                    <a:pt x="363" y="633"/>
                    <a:pt x="375" y="634"/>
                    <a:pt x="386" y="634"/>
                  </a:cubicBezTo>
                  <a:cubicBezTo>
                    <a:pt x="605" y="634"/>
                    <a:pt x="759" y="420"/>
                    <a:pt x="688" y="207"/>
                  </a:cubicBezTo>
                  <a:cubicBezTo>
                    <a:pt x="675" y="182"/>
                    <a:pt x="663" y="157"/>
                    <a:pt x="650" y="144"/>
                  </a:cubicBezTo>
                  <a:cubicBezTo>
                    <a:pt x="590" y="48"/>
                    <a:pt x="491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3" name="Google Shape;4163;p19"/>
            <p:cNvSpPr/>
            <p:nvPr/>
          </p:nvSpPr>
          <p:spPr>
            <a:xfrm>
              <a:off x="693450" y="2909875"/>
              <a:ext cx="18775" cy="13775"/>
            </a:xfrm>
            <a:custGeom>
              <a:rect b="b" l="l" r="r" t="t"/>
              <a:pathLst>
                <a:path extrusionOk="0" h="551" w="751">
                  <a:moveTo>
                    <a:pt x="539" y="0"/>
                  </a:moveTo>
                  <a:cubicBezTo>
                    <a:pt x="312" y="0"/>
                    <a:pt x="0" y="319"/>
                    <a:pt x="232" y="486"/>
                  </a:cubicBezTo>
                  <a:cubicBezTo>
                    <a:pt x="291" y="530"/>
                    <a:pt x="356" y="550"/>
                    <a:pt x="421" y="550"/>
                  </a:cubicBezTo>
                  <a:cubicBezTo>
                    <a:pt x="591" y="550"/>
                    <a:pt x="750" y="410"/>
                    <a:pt x="732" y="211"/>
                  </a:cubicBezTo>
                  <a:cubicBezTo>
                    <a:pt x="732" y="186"/>
                    <a:pt x="732" y="161"/>
                    <a:pt x="720" y="136"/>
                  </a:cubicBezTo>
                  <a:cubicBezTo>
                    <a:pt x="687" y="39"/>
                    <a:pt x="618" y="0"/>
                    <a:pt x="5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4" name="Google Shape;4164;p19"/>
            <p:cNvSpPr/>
            <p:nvPr/>
          </p:nvSpPr>
          <p:spPr>
            <a:xfrm>
              <a:off x="723950" y="2938275"/>
              <a:ext cx="18625" cy="15675"/>
            </a:xfrm>
            <a:custGeom>
              <a:rect b="b" l="l" r="r" t="t"/>
              <a:pathLst>
                <a:path extrusionOk="0" h="627" w="745">
                  <a:moveTo>
                    <a:pt x="355" y="0"/>
                  </a:moveTo>
                  <a:cubicBezTo>
                    <a:pt x="73" y="0"/>
                    <a:pt x="1" y="624"/>
                    <a:pt x="337" y="624"/>
                  </a:cubicBezTo>
                  <a:cubicBezTo>
                    <a:pt x="348" y="626"/>
                    <a:pt x="360" y="626"/>
                    <a:pt x="371" y="626"/>
                  </a:cubicBezTo>
                  <a:cubicBezTo>
                    <a:pt x="580" y="626"/>
                    <a:pt x="745" y="413"/>
                    <a:pt x="662" y="212"/>
                  </a:cubicBezTo>
                  <a:cubicBezTo>
                    <a:pt x="649" y="187"/>
                    <a:pt x="637" y="162"/>
                    <a:pt x="624" y="137"/>
                  </a:cubicBezTo>
                  <a:cubicBezTo>
                    <a:pt x="574" y="74"/>
                    <a:pt x="499" y="24"/>
                    <a:pt x="424" y="12"/>
                  </a:cubicBezTo>
                  <a:cubicBezTo>
                    <a:pt x="400" y="4"/>
                    <a:pt x="377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5" name="Google Shape;4165;p19"/>
            <p:cNvSpPr/>
            <p:nvPr/>
          </p:nvSpPr>
          <p:spPr>
            <a:xfrm>
              <a:off x="879200" y="2921200"/>
              <a:ext cx="17075" cy="15300"/>
            </a:xfrm>
            <a:custGeom>
              <a:rect b="b" l="l" r="r" t="t"/>
              <a:pathLst>
                <a:path extrusionOk="0" h="612" w="683">
                  <a:moveTo>
                    <a:pt x="326" y="1"/>
                  </a:moveTo>
                  <a:cubicBezTo>
                    <a:pt x="183" y="1"/>
                    <a:pt x="44" y="96"/>
                    <a:pt x="13" y="258"/>
                  </a:cubicBezTo>
                  <a:cubicBezTo>
                    <a:pt x="0" y="332"/>
                    <a:pt x="25" y="420"/>
                    <a:pt x="75" y="482"/>
                  </a:cubicBezTo>
                  <a:cubicBezTo>
                    <a:pt x="125" y="557"/>
                    <a:pt x="200" y="595"/>
                    <a:pt x="275" y="607"/>
                  </a:cubicBezTo>
                  <a:cubicBezTo>
                    <a:pt x="292" y="610"/>
                    <a:pt x="309" y="611"/>
                    <a:pt x="325" y="611"/>
                  </a:cubicBezTo>
                  <a:cubicBezTo>
                    <a:pt x="536" y="611"/>
                    <a:pt x="682" y="392"/>
                    <a:pt x="613" y="195"/>
                  </a:cubicBezTo>
                  <a:cubicBezTo>
                    <a:pt x="600" y="170"/>
                    <a:pt x="588" y="145"/>
                    <a:pt x="575" y="120"/>
                  </a:cubicBezTo>
                  <a:cubicBezTo>
                    <a:pt x="508" y="38"/>
                    <a:pt x="416" y="1"/>
                    <a:pt x="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6" name="Google Shape;4166;p19"/>
            <p:cNvSpPr/>
            <p:nvPr/>
          </p:nvSpPr>
          <p:spPr>
            <a:xfrm>
              <a:off x="806400" y="2905825"/>
              <a:ext cx="18975" cy="15625"/>
            </a:xfrm>
            <a:custGeom>
              <a:rect b="b" l="l" r="r" t="t"/>
              <a:pathLst>
                <a:path extrusionOk="0" h="625" w="759">
                  <a:moveTo>
                    <a:pt x="385" y="1"/>
                  </a:moveTo>
                  <a:cubicBezTo>
                    <a:pt x="282" y="1"/>
                    <a:pt x="178" y="51"/>
                    <a:pt x="113" y="148"/>
                  </a:cubicBezTo>
                  <a:cubicBezTo>
                    <a:pt x="1" y="348"/>
                    <a:pt x="126" y="598"/>
                    <a:pt x="350" y="623"/>
                  </a:cubicBezTo>
                  <a:cubicBezTo>
                    <a:pt x="362" y="624"/>
                    <a:pt x="373" y="624"/>
                    <a:pt x="385" y="624"/>
                  </a:cubicBezTo>
                  <a:cubicBezTo>
                    <a:pt x="594" y="624"/>
                    <a:pt x="759" y="412"/>
                    <a:pt x="688" y="210"/>
                  </a:cubicBezTo>
                  <a:cubicBezTo>
                    <a:pt x="675" y="185"/>
                    <a:pt x="663" y="160"/>
                    <a:pt x="638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7" name="Google Shape;4167;p19"/>
            <p:cNvSpPr/>
            <p:nvPr/>
          </p:nvSpPr>
          <p:spPr>
            <a:xfrm>
              <a:off x="827075" y="2979950"/>
              <a:ext cx="17775" cy="15875"/>
            </a:xfrm>
            <a:custGeom>
              <a:rect b="b" l="l" r="r" t="t"/>
              <a:pathLst>
                <a:path extrusionOk="0" h="635" w="711">
                  <a:moveTo>
                    <a:pt x="347" y="0"/>
                  </a:moveTo>
                  <a:cubicBezTo>
                    <a:pt x="206" y="0"/>
                    <a:pt x="67" y="96"/>
                    <a:pt x="36" y="257"/>
                  </a:cubicBezTo>
                  <a:cubicBezTo>
                    <a:pt x="1" y="457"/>
                    <a:pt x="142" y="634"/>
                    <a:pt x="335" y="634"/>
                  </a:cubicBezTo>
                  <a:cubicBezTo>
                    <a:pt x="348" y="634"/>
                    <a:pt x="360" y="633"/>
                    <a:pt x="373" y="632"/>
                  </a:cubicBezTo>
                  <a:cubicBezTo>
                    <a:pt x="586" y="607"/>
                    <a:pt x="711" y="382"/>
                    <a:pt x="623" y="194"/>
                  </a:cubicBezTo>
                  <a:cubicBezTo>
                    <a:pt x="623" y="169"/>
                    <a:pt x="611" y="144"/>
                    <a:pt x="586" y="119"/>
                  </a:cubicBezTo>
                  <a:cubicBezTo>
                    <a:pt x="523" y="38"/>
                    <a:pt x="435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8" name="Google Shape;4168;p19"/>
            <p:cNvSpPr/>
            <p:nvPr/>
          </p:nvSpPr>
          <p:spPr>
            <a:xfrm>
              <a:off x="760600" y="2961225"/>
              <a:ext cx="18000" cy="14100"/>
            </a:xfrm>
            <a:custGeom>
              <a:rect b="b" l="l" r="r" t="t"/>
              <a:pathLst>
                <a:path extrusionOk="0" h="564" w="720">
                  <a:moveTo>
                    <a:pt x="400" y="1"/>
                  </a:moveTo>
                  <a:cubicBezTo>
                    <a:pt x="188" y="1"/>
                    <a:pt x="0" y="225"/>
                    <a:pt x="120" y="456"/>
                  </a:cubicBezTo>
                  <a:cubicBezTo>
                    <a:pt x="184" y="531"/>
                    <a:pt x="266" y="563"/>
                    <a:pt x="347" y="563"/>
                  </a:cubicBezTo>
                  <a:cubicBezTo>
                    <a:pt x="535" y="563"/>
                    <a:pt x="719" y="387"/>
                    <a:pt x="658" y="169"/>
                  </a:cubicBezTo>
                  <a:cubicBezTo>
                    <a:pt x="645" y="144"/>
                    <a:pt x="633" y="119"/>
                    <a:pt x="620" y="94"/>
                  </a:cubicBezTo>
                  <a:cubicBezTo>
                    <a:pt x="552" y="29"/>
                    <a:pt x="474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9" name="Google Shape;4169;p19"/>
            <p:cNvSpPr/>
            <p:nvPr/>
          </p:nvSpPr>
          <p:spPr>
            <a:xfrm>
              <a:off x="729575" y="2889350"/>
              <a:ext cx="19775" cy="15800"/>
            </a:xfrm>
            <a:custGeom>
              <a:rect b="b" l="l" r="r" t="t"/>
              <a:pathLst>
                <a:path extrusionOk="0" h="632" w="791">
                  <a:moveTo>
                    <a:pt x="412" y="1"/>
                  </a:moveTo>
                  <a:cubicBezTo>
                    <a:pt x="201" y="1"/>
                    <a:pt x="1" y="223"/>
                    <a:pt x="124" y="469"/>
                  </a:cubicBezTo>
                  <a:cubicBezTo>
                    <a:pt x="188" y="583"/>
                    <a:pt x="290" y="632"/>
                    <a:pt x="392" y="632"/>
                  </a:cubicBezTo>
                  <a:cubicBezTo>
                    <a:pt x="591" y="632"/>
                    <a:pt x="790" y="447"/>
                    <a:pt x="699" y="207"/>
                  </a:cubicBezTo>
                  <a:cubicBezTo>
                    <a:pt x="687" y="182"/>
                    <a:pt x="674" y="157"/>
                    <a:pt x="662" y="132"/>
                  </a:cubicBezTo>
                  <a:cubicBezTo>
                    <a:pt x="592" y="40"/>
                    <a:pt x="501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0" name="Google Shape;4170;p19"/>
            <p:cNvSpPr/>
            <p:nvPr/>
          </p:nvSpPr>
          <p:spPr>
            <a:xfrm>
              <a:off x="848375" y="2845625"/>
              <a:ext cx="18500" cy="14650"/>
            </a:xfrm>
            <a:custGeom>
              <a:rect b="b" l="l" r="r" t="t"/>
              <a:pathLst>
                <a:path extrusionOk="0" h="586" w="740">
                  <a:moveTo>
                    <a:pt x="406" y="1"/>
                  </a:moveTo>
                  <a:cubicBezTo>
                    <a:pt x="195" y="1"/>
                    <a:pt x="1" y="225"/>
                    <a:pt x="121" y="456"/>
                  </a:cubicBezTo>
                  <a:cubicBezTo>
                    <a:pt x="171" y="531"/>
                    <a:pt x="246" y="569"/>
                    <a:pt x="334" y="581"/>
                  </a:cubicBezTo>
                  <a:cubicBezTo>
                    <a:pt x="350" y="584"/>
                    <a:pt x="367" y="585"/>
                    <a:pt x="383" y="585"/>
                  </a:cubicBezTo>
                  <a:cubicBezTo>
                    <a:pt x="585" y="585"/>
                    <a:pt x="739" y="377"/>
                    <a:pt x="658" y="169"/>
                  </a:cubicBezTo>
                  <a:cubicBezTo>
                    <a:pt x="646" y="144"/>
                    <a:pt x="633" y="119"/>
                    <a:pt x="621" y="94"/>
                  </a:cubicBezTo>
                  <a:cubicBezTo>
                    <a:pt x="556" y="29"/>
                    <a:pt x="480" y="1"/>
                    <a:pt x="4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1" name="Google Shape;4171;p19"/>
            <p:cNvSpPr/>
            <p:nvPr/>
          </p:nvSpPr>
          <p:spPr>
            <a:xfrm>
              <a:off x="919500" y="2860075"/>
              <a:ext cx="18525" cy="15800"/>
            </a:xfrm>
            <a:custGeom>
              <a:rect b="b" l="l" r="r" t="t"/>
              <a:pathLst>
                <a:path extrusionOk="0" h="632" w="741">
                  <a:moveTo>
                    <a:pt x="327" y="1"/>
                  </a:moveTo>
                  <a:cubicBezTo>
                    <a:pt x="181" y="1"/>
                    <a:pt x="36" y="102"/>
                    <a:pt x="13" y="278"/>
                  </a:cubicBezTo>
                  <a:cubicBezTo>
                    <a:pt x="0" y="353"/>
                    <a:pt x="25" y="441"/>
                    <a:pt x="75" y="503"/>
                  </a:cubicBezTo>
                  <a:cubicBezTo>
                    <a:pt x="125" y="566"/>
                    <a:pt x="200" y="616"/>
                    <a:pt x="275" y="628"/>
                  </a:cubicBezTo>
                  <a:cubicBezTo>
                    <a:pt x="291" y="630"/>
                    <a:pt x="306" y="631"/>
                    <a:pt x="320" y="631"/>
                  </a:cubicBezTo>
                  <a:cubicBezTo>
                    <a:pt x="571" y="631"/>
                    <a:pt x="740" y="341"/>
                    <a:pt x="575" y="128"/>
                  </a:cubicBezTo>
                  <a:cubicBezTo>
                    <a:pt x="512" y="41"/>
                    <a:pt x="420" y="1"/>
                    <a:pt x="3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2" name="Google Shape;4172;p19"/>
            <p:cNvSpPr/>
            <p:nvPr/>
          </p:nvSpPr>
          <p:spPr>
            <a:xfrm>
              <a:off x="950125" y="2937000"/>
              <a:ext cx="19075" cy="15025"/>
            </a:xfrm>
            <a:custGeom>
              <a:rect b="b" l="l" r="r" t="t"/>
              <a:pathLst>
                <a:path extrusionOk="0" h="601" w="763">
                  <a:moveTo>
                    <a:pt x="400" y="0"/>
                  </a:moveTo>
                  <a:cubicBezTo>
                    <a:pt x="50" y="25"/>
                    <a:pt x="0" y="500"/>
                    <a:pt x="337" y="600"/>
                  </a:cubicBezTo>
                  <a:cubicBezTo>
                    <a:pt x="687" y="600"/>
                    <a:pt x="762" y="100"/>
                    <a:pt x="4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3" name="Google Shape;4173;p19"/>
            <p:cNvSpPr/>
            <p:nvPr/>
          </p:nvSpPr>
          <p:spPr>
            <a:xfrm>
              <a:off x="908875" y="2984300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7" y="0"/>
                  </a:moveTo>
                  <a:cubicBezTo>
                    <a:pt x="311" y="0"/>
                    <a:pt x="274" y="6"/>
                    <a:pt x="238" y="20"/>
                  </a:cubicBezTo>
                  <a:cubicBezTo>
                    <a:pt x="75" y="83"/>
                    <a:pt x="0" y="258"/>
                    <a:pt x="63" y="420"/>
                  </a:cubicBezTo>
                  <a:cubicBezTo>
                    <a:pt x="111" y="544"/>
                    <a:pt x="224" y="617"/>
                    <a:pt x="347" y="617"/>
                  </a:cubicBezTo>
                  <a:cubicBezTo>
                    <a:pt x="385" y="617"/>
                    <a:pt x="424" y="610"/>
                    <a:pt x="463" y="595"/>
                  </a:cubicBezTo>
                  <a:cubicBezTo>
                    <a:pt x="625" y="533"/>
                    <a:pt x="700" y="358"/>
                    <a:pt x="638" y="195"/>
                  </a:cubicBezTo>
                  <a:cubicBezTo>
                    <a:pt x="589" y="79"/>
                    <a:pt x="473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4" name="Google Shape;4174;p19"/>
            <p:cNvSpPr/>
            <p:nvPr/>
          </p:nvSpPr>
          <p:spPr>
            <a:xfrm>
              <a:off x="740525" y="2856800"/>
              <a:ext cx="18500" cy="13775"/>
            </a:xfrm>
            <a:custGeom>
              <a:rect b="b" l="l" r="r" t="t"/>
              <a:pathLst>
                <a:path extrusionOk="0" h="551" w="740">
                  <a:moveTo>
                    <a:pt x="356" y="0"/>
                  </a:moveTo>
                  <a:cubicBezTo>
                    <a:pt x="176" y="0"/>
                    <a:pt x="0" y="158"/>
                    <a:pt x="49" y="384"/>
                  </a:cubicBezTo>
                  <a:cubicBezTo>
                    <a:pt x="74" y="503"/>
                    <a:pt x="168" y="551"/>
                    <a:pt x="275" y="551"/>
                  </a:cubicBezTo>
                  <a:cubicBezTo>
                    <a:pt x="483" y="551"/>
                    <a:pt x="739" y="366"/>
                    <a:pt x="624" y="159"/>
                  </a:cubicBezTo>
                  <a:cubicBezTo>
                    <a:pt x="557" y="48"/>
                    <a:pt x="456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5" name="Google Shape;4175;p19"/>
            <p:cNvSpPr/>
            <p:nvPr/>
          </p:nvSpPr>
          <p:spPr>
            <a:xfrm>
              <a:off x="860175" y="2810250"/>
              <a:ext cx="18700" cy="13775"/>
            </a:xfrm>
            <a:custGeom>
              <a:rect b="b" l="l" r="r" t="t"/>
              <a:pathLst>
                <a:path extrusionOk="0" h="551" w="748">
                  <a:moveTo>
                    <a:pt x="357" y="0"/>
                  </a:moveTo>
                  <a:cubicBezTo>
                    <a:pt x="176" y="0"/>
                    <a:pt x="1" y="158"/>
                    <a:pt x="49" y="384"/>
                  </a:cubicBezTo>
                  <a:cubicBezTo>
                    <a:pt x="74" y="503"/>
                    <a:pt x="170" y="551"/>
                    <a:pt x="278" y="551"/>
                  </a:cubicBezTo>
                  <a:cubicBezTo>
                    <a:pt x="489" y="551"/>
                    <a:pt x="748" y="366"/>
                    <a:pt x="624" y="159"/>
                  </a:cubicBezTo>
                  <a:cubicBezTo>
                    <a:pt x="557" y="48"/>
                    <a:pt x="456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6" name="Google Shape;4176;p19"/>
            <p:cNvSpPr/>
            <p:nvPr/>
          </p:nvSpPr>
          <p:spPr>
            <a:xfrm>
              <a:off x="779250" y="2836100"/>
              <a:ext cx="17700" cy="14800"/>
            </a:xfrm>
            <a:custGeom>
              <a:rect b="b" l="l" r="r" t="t"/>
              <a:pathLst>
                <a:path extrusionOk="0" h="592" w="708">
                  <a:moveTo>
                    <a:pt x="389" y="1"/>
                  </a:moveTo>
                  <a:cubicBezTo>
                    <a:pt x="188" y="1"/>
                    <a:pt x="0" y="203"/>
                    <a:pt x="99" y="437"/>
                  </a:cubicBezTo>
                  <a:cubicBezTo>
                    <a:pt x="149" y="512"/>
                    <a:pt x="224" y="575"/>
                    <a:pt x="312" y="587"/>
                  </a:cubicBezTo>
                  <a:cubicBezTo>
                    <a:pt x="329" y="590"/>
                    <a:pt x="346" y="592"/>
                    <a:pt x="363" y="592"/>
                  </a:cubicBezTo>
                  <a:cubicBezTo>
                    <a:pt x="553" y="592"/>
                    <a:pt x="708" y="407"/>
                    <a:pt x="662" y="212"/>
                  </a:cubicBezTo>
                  <a:cubicBezTo>
                    <a:pt x="662" y="200"/>
                    <a:pt x="649" y="187"/>
                    <a:pt x="649" y="175"/>
                  </a:cubicBezTo>
                  <a:cubicBezTo>
                    <a:pt x="637" y="137"/>
                    <a:pt x="624" y="125"/>
                    <a:pt x="612" y="100"/>
                  </a:cubicBezTo>
                  <a:cubicBezTo>
                    <a:pt x="546" y="31"/>
                    <a:pt x="466" y="1"/>
                    <a:pt x="3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7" name="Google Shape;4177;p19"/>
            <p:cNvSpPr/>
            <p:nvPr/>
          </p:nvSpPr>
          <p:spPr>
            <a:xfrm>
              <a:off x="1055700" y="2928975"/>
              <a:ext cx="16725" cy="14975"/>
            </a:xfrm>
            <a:custGeom>
              <a:rect b="b" l="l" r="r" t="t"/>
              <a:pathLst>
                <a:path extrusionOk="0" h="599" w="669">
                  <a:moveTo>
                    <a:pt x="340" y="0"/>
                  </a:moveTo>
                  <a:cubicBezTo>
                    <a:pt x="253" y="0"/>
                    <a:pt x="166" y="35"/>
                    <a:pt x="101" y="109"/>
                  </a:cubicBezTo>
                  <a:cubicBezTo>
                    <a:pt x="1" y="246"/>
                    <a:pt x="26" y="434"/>
                    <a:pt x="151" y="546"/>
                  </a:cubicBezTo>
                  <a:lnTo>
                    <a:pt x="151" y="534"/>
                  </a:lnTo>
                  <a:cubicBezTo>
                    <a:pt x="210" y="579"/>
                    <a:pt x="276" y="599"/>
                    <a:pt x="341" y="599"/>
                  </a:cubicBezTo>
                  <a:cubicBezTo>
                    <a:pt x="510" y="599"/>
                    <a:pt x="669" y="461"/>
                    <a:pt x="651" y="271"/>
                  </a:cubicBezTo>
                  <a:cubicBezTo>
                    <a:pt x="627" y="99"/>
                    <a:pt x="485" y="0"/>
                    <a:pt x="3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8" name="Google Shape;4178;p19"/>
            <p:cNvSpPr/>
            <p:nvPr/>
          </p:nvSpPr>
          <p:spPr>
            <a:xfrm>
              <a:off x="1095075" y="2906450"/>
              <a:ext cx="18975" cy="15625"/>
            </a:xfrm>
            <a:custGeom>
              <a:rect b="b" l="l" r="r" t="t"/>
              <a:pathLst>
                <a:path extrusionOk="0" h="625" w="759">
                  <a:moveTo>
                    <a:pt x="393" y="1"/>
                  </a:moveTo>
                  <a:cubicBezTo>
                    <a:pt x="288" y="1"/>
                    <a:pt x="184" y="51"/>
                    <a:pt x="125" y="148"/>
                  </a:cubicBezTo>
                  <a:cubicBezTo>
                    <a:pt x="1" y="348"/>
                    <a:pt x="125" y="598"/>
                    <a:pt x="350" y="623"/>
                  </a:cubicBezTo>
                  <a:cubicBezTo>
                    <a:pt x="363" y="624"/>
                    <a:pt x="375" y="624"/>
                    <a:pt x="386" y="624"/>
                  </a:cubicBezTo>
                  <a:cubicBezTo>
                    <a:pt x="605" y="624"/>
                    <a:pt x="759" y="412"/>
                    <a:pt x="688" y="210"/>
                  </a:cubicBezTo>
                  <a:cubicBezTo>
                    <a:pt x="675" y="185"/>
                    <a:pt x="663" y="160"/>
                    <a:pt x="650" y="135"/>
                  </a:cubicBezTo>
                  <a:cubicBezTo>
                    <a:pt x="590" y="45"/>
                    <a:pt x="492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9" name="Google Shape;4179;p19"/>
            <p:cNvSpPr/>
            <p:nvPr/>
          </p:nvSpPr>
          <p:spPr>
            <a:xfrm>
              <a:off x="1023975" y="2892800"/>
              <a:ext cx="19675" cy="15800"/>
            </a:xfrm>
            <a:custGeom>
              <a:rect b="b" l="l" r="r" t="t"/>
              <a:pathLst>
                <a:path extrusionOk="0" h="632" w="787">
                  <a:moveTo>
                    <a:pt x="408" y="0"/>
                  </a:moveTo>
                  <a:cubicBezTo>
                    <a:pt x="198" y="0"/>
                    <a:pt x="1" y="222"/>
                    <a:pt x="133" y="469"/>
                  </a:cubicBezTo>
                  <a:cubicBezTo>
                    <a:pt x="192" y="583"/>
                    <a:pt x="291" y="631"/>
                    <a:pt x="391" y="631"/>
                  </a:cubicBezTo>
                  <a:cubicBezTo>
                    <a:pt x="587" y="631"/>
                    <a:pt x="786" y="446"/>
                    <a:pt x="695" y="206"/>
                  </a:cubicBezTo>
                  <a:cubicBezTo>
                    <a:pt x="683" y="181"/>
                    <a:pt x="670" y="156"/>
                    <a:pt x="658" y="131"/>
                  </a:cubicBezTo>
                  <a:cubicBezTo>
                    <a:pt x="588" y="39"/>
                    <a:pt x="497" y="0"/>
                    <a:pt x="4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0" name="Google Shape;4180;p19"/>
            <p:cNvSpPr/>
            <p:nvPr/>
          </p:nvSpPr>
          <p:spPr>
            <a:xfrm>
              <a:off x="1035900" y="2851000"/>
              <a:ext cx="16400" cy="15675"/>
            </a:xfrm>
            <a:custGeom>
              <a:rect b="b" l="l" r="r" t="t"/>
              <a:pathLst>
                <a:path extrusionOk="0" h="627" w="656">
                  <a:moveTo>
                    <a:pt x="329" y="1"/>
                  </a:moveTo>
                  <a:cubicBezTo>
                    <a:pt x="160" y="1"/>
                    <a:pt x="0" y="146"/>
                    <a:pt x="18" y="341"/>
                  </a:cubicBezTo>
                  <a:cubicBezTo>
                    <a:pt x="42" y="521"/>
                    <a:pt x="187" y="627"/>
                    <a:pt x="335" y="627"/>
                  </a:cubicBezTo>
                  <a:cubicBezTo>
                    <a:pt x="424" y="627"/>
                    <a:pt x="515" y="588"/>
                    <a:pt x="580" y="504"/>
                  </a:cubicBezTo>
                  <a:cubicBezTo>
                    <a:pt x="630" y="441"/>
                    <a:pt x="655" y="354"/>
                    <a:pt x="643" y="279"/>
                  </a:cubicBezTo>
                  <a:cubicBezTo>
                    <a:pt x="643" y="254"/>
                    <a:pt x="630" y="229"/>
                    <a:pt x="630" y="204"/>
                  </a:cubicBezTo>
                  <a:cubicBezTo>
                    <a:pt x="605" y="154"/>
                    <a:pt x="568" y="104"/>
                    <a:pt x="530" y="79"/>
                  </a:cubicBezTo>
                  <a:cubicBezTo>
                    <a:pt x="469" y="25"/>
                    <a:pt x="398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1" name="Google Shape;4181;p19"/>
            <p:cNvSpPr/>
            <p:nvPr/>
          </p:nvSpPr>
          <p:spPr>
            <a:xfrm>
              <a:off x="1072900" y="2850100"/>
              <a:ext cx="18975" cy="15750"/>
            </a:xfrm>
            <a:custGeom>
              <a:rect b="b" l="l" r="r" t="t"/>
              <a:pathLst>
                <a:path extrusionOk="0" h="630" w="759">
                  <a:moveTo>
                    <a:pt x="380" y="1"/>
                  </a:moveTo>
                  <a:cubicBezTo>
                    <a:pt x="278" y="1"/>
                    <a:pt x="176" y="51"/>
                    <a:pt x="113" y="152"/>
                  </a:cubicBezTo>
                  <a:cubicBezTo>
                    <a:pt x="0" y="340"/>
                    <a:pt x="113" y="590"/>
                    <a:pt x="350" y="627"/>
                  </a:cubicBezTo>
                  <a:cubicBezTo>
                    <a:pt x="362" y="628"/>
                    <a:pt x="373" y="629"/>
                    <a:pt x="384" y="629"/>
                  </a:cubicBezTo>
                  <a:cubicBezTo>
                    <a:pt x="594" y="629"/>
                    <a:pt x="758" y="416"/>
                    <a:pt x="675" y="202"/>
                  </a:cubicBezTo>
                  <a:cubicBezTo>
                    <a:pt x="663" y="177"/>
                    <a:pt x="650" y="152"/>
                    <a:pt x="638" y="140"/>
                  </a:cubicBezTo>
                  <a:cubicBezTo>
                    <a:pt x="576" y="48"/>
                    <a:pt x="478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2" name="Google Shape;4182;p19"/>
            <p:cNvSpPr/>
            <p:nvPr/>
          </p:nvSpPr>
          <p:spPr>
            <a:xfrm>
              <a:off x="1109125" y="2871200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7" y="0"/>
                  </a:moveTo>
                  <a:cubicBezTo>
                    <a:pt x="311" y="0"/>
                    <a:pt x="274" y="7"/>
                    <a:pt x="238" y="21"/>
                  </a:cubicBezTo>
                  <a:cubicBezTo>
                    <a:pt x="76" y="83"/>
                    <a:pt x="1" y="271"/>
                    <a:pt x="63" y="420"/>
                  </a:cubicBezTo>
                  <a:cubicBezTo>
                    <a:pt x="111" y="544"/>
                    <a:pt x="224" y="617"/>
                    <a:pt x="347" y="617"/>
                  </a:cubicBezTo>
                  <a:cubicBezTo>
                    <a:pt x="385" y="617"/>
                    <a:pt x="425" y="610"/>
                    <a:pt x="463" y="595"/>
                  </a:cubicBezTo>
                  <a:cubicBezTo>
                    <a:pt x="626" y="533"/>
                    <a:pt x="701" y="358"/>
                    <a:pt x="638" y="196"/>
                  </a:cubicBezTo>
                  <a:cubicBezTo>
                    <a:pt x="590" y="79"/>
                    <a:pt x="473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3" name="Google Shape;4183;p19"/>
            <p:cNvSpPr/>
            <p:nvPr/>
          </p:nvSpPr>
          <p:spPr>
            <a:xfrm>
              <a:off x="1008650" y="2786250"/>
              <a:ext cx="20150" cy="15675"/>
            </a:xfrm>
            <a:custGeom>
              <a:rect b="b" l="l" r="r" t="t"/>
              <a:pathLst>
                <a:path extrusionOk="0" h="627" w="806">
                  <a:moveTo>
                    <a:pt x="418" y="1"/>
                  </a:moveTo>
                  <a:cubicBezTo>
                    <a:pt x="136" y="1"/>
                    <a:pt x="1" y="371"/>
                    <a:pt x="233" y="557"/>
                  </a:cubicBezTo>
                  <a:cubicBezTo>
                    <a:pt x="294" y="606"/>
                    <a:pt x="361" y="627"/>
                    <a:pt x="426" y="627"/>
                  </a:cubicBezTo>
                  <a:cubicBezTo>
                    <a:pt x="626" y="627"/>
                    <a:pt x="806" y="421"/>
                    <a:pt x="721" y="194"/>
                  </a:cubicBezTo>
                  <a:cubicBezTo>
                    <a:pt x="683" y="94"/>
                    <a:pt x="583" y="19"/>
                    <a:pt x="483" y="7"/>
                  </a:cubicBezTo>
                  <a:cubicBezTo>
                    <a:pt x="461" y="3"/>
                    <a:pt x="439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4" name="Google Shape;4184;p19"/>
            <p:cNvSpPr/>
            <p:nvPr/>
          </p:nvSpPr>
          <p:spPr>
            <a:xfrm>
              <a:off x="1051325" y="2773325"/>
              <a:ext cx="17275" cy="15800"/>
            </a:xfrm>
            <a:custGeom>
              <a:rect b="b" l="l" r="r" t="t"/>
              <a:pathLst>
                <a:path extrusionOk="0" h="632" w="691">
                  <a:moveTo>
                    <a:pt x="353" y="1"/>
                  </a:moveTo>
                  <a:cubicBezTo>
                    <a:pt x="264" y="1"/>
                    <a:pt x="175" y="40"/>
                    <a:pt x="113" y="124"/>
                  </a:cubicBezTo>
                  <a:cubicBezTo>
                    <a:pt x="1" y="262"/>
                    <a:pt x="26" y="449"/>
                    <a:pt x="151" y="561"/>
                  </a:cubicBezTo>
                  <a:cubicBezTo>
                    <a:pt x="213" y="610"/>
                    <a:pt x="283" y="632"/>
                    <a:pt x="351" y="632"/>
                  </a:cubicBezTo>
                  <a:cubicBezTo>
                    <a:pt x="528" y="632"/>
                    <a:pt x="690" y="485"/>
                    <a:pt x="663" y="287"/>
                  </a:cubicBezTo>
                  <a:cubicBezTo>
                    <a:pt x="648" y="107"/>
                    <a:pt x="501" y="1"/>
                    <a:pt x="3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5" name="Google Shape;4185;p19"/>
            <p:cNvSpPr/>
            <p:nvPr/>
          </p:nvSpPr>
          <p:spPr>
            <a:xfrm>
              <a:off x="994800" y="2821650"/>
              <a:ext cx="18000" cy="15700"/>
            </a:xfrm>
            <a:custGeom>
              <a:rect b="b" l="l" r="r" t="t"/>
              <a:pathLst>
                <a:path extrusionOk="0" h="628" w="720">
                  <a:moveTo>
                    <a:pt x="384" y="0"/>
                  </a:moveTo>
                  <a:cubicBezTo>
                    <a:pt x="295" y="0"/>
                    <a:pt x="207" y="38"/>
                    <a:pt x="150" y="116"/>
                  </a:cubicBezTo>
                  <a:cubicBezTo>
                    <a:pt x="0" y="291"/>
                    <a:pt x="75" y="553"/>
                    <a:pt x="300" y="615"/>
                  </a:cubicBezTo>
                  <a:cubicBezTo>
                    <a:pt x="328" y="624"/>
                    <a:pt x="356" y="628"/>
                    <a:pt x="384" y="628"/>
                  </a:cubicBezTo>
                  <a:cubicBezTo>
                    <a:pt x="564" y="628"/>
                    <a:pt x="720" y="461"/>
                    <a:pt x="687" y="266"/>
                  </a:cubicBezTo>
                  <a:cubicBezTo>
                    <a:pt x="687" y="241"/>
                    <a:pt x="687" y="216"/>
                    <a:pt x="675" y="191"/>
                  </a:cubicBezTo>
                  <a:cubicBezTo>
                    <a:pt x="650" y="141"/>
                    <a:pt x="625" y="103"/>
                    <a:pt x="575" y="66"/>
                  </a:cubicBezTo>
                  <a:cubicBezTo>
                    <a:pt x="521" y="22"/>
                    <a:pt x="452" y="0"/>
                    <a:pt x="3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6" name="Google Shape;4186;p19"/>
            <p:cNvSpPr/>
            <p:nvPr/>
          </p:nvSpPr>
          <p:spPr>
            <a:xfrm>
              <a:off x="1080400" y="2810225"/>
              <a:ext cx="17500" cy="15325"/>
            </a:xfrm>
            <a:custGeom>
              <a:rect b="b" l="l" r="r" t="t"/>
              <a:pathLst>
                <a:path extrusionOk="0" h="613" w="700">
                  <a:moveTo>
                    <a:pt x="354" y="1"/>
                  </a:moveTo>
                  <a:cubicBezTo>
                    <a:pt x="315" y="1"/>
                    <a:pt x="276" y="8"/>
                    <a:pt x="238" y="23"/>
                  </a:cubicBezTo>
                  <a:cubicBezTo>
                    <a:pt x="88" y="85"/>
                    <a:pt x="0" y="260"/>
                    <a:pt x="63" y="410"/>
                  </a:cubicBezTo>
                  <a:cubicBezTo>
                    <a:pt x="112" y="539"/>
                    <a:pt x="233" y="613"/>
                    <a:pt x="361" y="613"/>
                  </a:cubicBezTo>
                  <a:cubicBezTo>
                    <a:pt x="395" y="613"/>
                    <a:pt x="429" y="608"/>
                    <a:pt x="463" y="598"/>
                  </a:cubicBezTo>
                  <a:cubicBezTo>
                    <a:pt x="625" y="535"/>
                    <a:pt x="700" y="348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7" name="Google Shape;4187;p19"/>
            <p:cNvSpPr/>
            <p:nvPr/>
          </p:nvSpPr>
          <p:spPr>
            <a:xfrm>
              <a:off x="1177375" y="2882200"/>
              <a:ext cx="18950" cy="13825"/>
            </a:xfrm>
            <a:custGeom>
              <a:rect b="b" l="l" r="r" t="t"/>
              <a:pathLst>
                <a:path extrusionOk="0" h="553" w="758">
                  <a:moveTo>
                    <a:pt x="531" y="1"/>
                  </a:moveTo>
                  <a:cubicBezTo>
                    <a:pt x="307" y="1"/>
                    <a:pt x="0" y="313"/>
                    <a:pt x="233" y="480"/>
                  </a:cubicBezTo>
                  <a:cubicBezTo>
                    <a:pt x="292" y="529"/>
                    <a:pt x="362" y="552"/>
                    <a:pt x="430" y="552"/>
                  </a:cubicBezTo>
                  <a:cubicBezTo>
                    <a:pt x="519" y="552"/>
                    <a:pt x="606" y="513"/>
                    <a:pt x="670" y="443"/>
                  </a:cubicBezTo>
                  <a:cubicBezTo>
                    <a:pt x="732" y="355"/>
                    <a:pt x="757" y="243"/>
                    <a:pt x="707" y="130"/>
                  </a:cubicBezTo>
                  <a:cubicBezTo>
                    <a:pt x="675" y="38"/>
                    <a:pt x="608" y="1"/>
                    <a:pt x="5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8" name="Google Shape;4188;p19"/>
            <p:cNvSpPr/>
            <p:nvPr/>
          </p:nvSpPr>
          <p:spPr>
            <a:xfrm>
              <a:off x="1151650" y="2812000"/>
              <a:ext cx="18400" cy="15650"/>
            </a:xfrm>
            <a:custGeom>
              <a:rect b="b" l="l" r="r" t="t"/>
              <a:pathLst>
                <a:path extrusionOk="0" h="626" w="736">
                  <a:moveTo>
                    <a:pt x="401" y="0"/>
                  </a:moveTo>
                  <a:cubicBezTo>
                    <a:pt x="189" y="0"/>
                    <a:pt x="1" y="236"/>
                    <a:pt x="124" y="464"/>
                  </a:cubicBezTo>
                  <a:cubicBezTo>
                    <a:pt x="185" y="576"/>
                    <a:pt x="288" y="626"/>
                    <a:pt x="391" y="626"/>
                  </a:cubicBezTo>
                  <a:cubicBezTo>
                    <a:pt x="563" y="626"/>
                    <a:pt x="735" y="488"/>
                    <a:pt x="712" y="277"/>
                  </a:cubicBezTo>
                  <a:cubicBezTo>
                    <a:pt x="712" y="252"/>
                    <a:pt x="699" y="227"/>
                    <a:pt x="687" y="202"/>
                  </a:cubicBezTo>
                  <a:cubicBezTo>
                    <a:pt x="674" y="152"/>
                    <a:pt x="637" y="102"/>
                    <a:pt x="599" y="77"/>
                  </a:cubicBezTo>
                  <a:cubicBezTo>
                    <a:pt x="537" y="23"/>
                    <a:pt x="468" y="0"/>
                    <a:pt x="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9" name="Google Shape;4189;p19"/>
            <p:cNvSpPr/>
            <p:nvPr/>
          </p:nvSpPr>
          <p:spPr>
            <a:xfrm>
              <a:off x="1146300" y="2850525"/>
              <a:ext cx="17525" cy="15475"/>
            </a:xfrm>
            <a:custGeom>
              <a:rect b="b" l="l" r="r" t="t"/>
              <a:pathLst>
                <a:path extrusionOk="0" h="619" w="701">
                  <a:moveTo>
                    <a:pt x="355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2" y="539"/>
                    <a:pt x="229" y="618"/>
                    <a:pt x="354" y="618"/>
                  </a:cubicBezTo>
                  <a:cubicBezTo>
                    <a:pt x="390" y="618"/>
                    <a:pt x="427" y="612"/>
                    <a:pt x="463" y="598"/>
                  </a:cubicBezTo>
                  <a:cubicBezTo>
                    <a:pt x="626" y="535"/>
                    <a:pt x="701" y="360"/>
                    <a:pt x="638" y="198"/>
                  </a:cubicBezTo>
                  <a:cubicBezTo>
                    <a:pt x="591" y="74"/>
                    <a:pt x="478" y="1"/>
                    <a:pt x="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0" name="Google Shape;4190;p19"/>
            <p:cNvSpPr/>
            <p:nvPr/>
          </p:nvSpPr>
          <p:spPr>
            <a:xfrm>
              <a:off x="1126625" y="2737900"/>
              <a:ext cx="16775" cy="14975"/>
            </a:xfrm>
            <a:custGeom>
              <a:rect b="b" l="l" r="r" t="t"/>
              <a:pathLst>
                <a:path extrusionOk="0" h="599" w="671">
                  <a:moveTo>
                    <a:pt x="315" y="1"/>
                  </a:moveTo>
                  <a:cubicBezTo>
                    <a:pt x="161" y="1"/>
                    <a:pt x="36" y="107"/>
                    <a:pt x="13" y="254"/>
                  </a:cubicBezTo>
                  <a:cubicBezTo>
                    <a:pt x="1" y="341"/>
                    <a:pt x="13" y="416"/>
                    <a:pt x="63" y="491"/>
                  </a:cubicBezTo>
                  <a:cubicBezTo>
                    <a:pt x="127" y="566"/>
                    <a:pt x="209" y="598"/>
                    <a:pt x="290" y="598"/>
                  </a:cubicBezTo>
                  <a:cubicBezTo>
                    <a:pt x="482" y="598"/>
                    <a:pt x="671" y="419"/>
                    <a:pt x="601" y="191"/>
                  </a:cubicBezTo>
                  <a:cubicBezTo>
                    <a:pt x="588" y="166"/>
                    <a:pt x="576" y="141"/>
                    <a:pt x="563" y="129"/>
                  </a:cubicBezTo>
                  <a:cubicBezTo>
                    <a:pt x="513" y="54"/>
                    <a:pt x="438" y="17"/>
                    <a:pt x="363" y="4"/>
                  </a:cubicBezTo>
                  <a:cubicBezTo>
                    <a:pt x="347" y="2"/>
                    <a:pt x="331" y="1"/>
                    <a:pt x="3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1" name="Google Shape;4191;p19"/>
            <p:cNvSpPr/>
            <p:nvPr/>
          </p:nvSpPr>
          <p:spPr>
            <a:xfrm>
              <a:off x="1111625" y="2787125"/>
              <a:ext cx="17525" cy="15475"/>
            </a:xfrm>
            <a:custGeom>
              <a:rect b="b" l="l" r="r" t="t"/>
              <a:pathLst>
                <a:path extrusionOk="0" h="619" w="701">
                  <a:moveTo>
                    <a:pt x="354" y="0"/>
                  </a:moveTo>
                  <a:cubicBezTo>
                    <a:pt x="316" y="0"/>
                    <a:pt x="277" y="7"/>
                    <a:pt x="238" y="22"/>
                  </a:cubicBezTo>
                  <a:cubicBezTo>
                    <a:pt x="88" y="84"/>
                    <a:pt x="1" y="259"/>
                    <a:pt x="63" y="422"/>
                  </a:cubicBezTo>
                  <a:cubicBezTo>
                    <a:pt x="111" y="546"/>
                    <a:pt x="224" y="619"/>
                    <a:pt x="347" y="619"/>
                  </a:cubicBezTo>
                  <a:cubicBezTo>
                    <a:pt x="385" y="619"/>
                    <a:pt x="425" y="612"/>
                    <a:pt x="463" y="597"/>
                  </a:cubicBezTo>
                  <a:cubicBezTo>
                    <a:pt x="626" y="534"/>
                    <a:pt x="701" y="359"/>
                    <a:pt x="638" y="197"/>
                  </a:cubicBezTo>
                  <a:cubicBezTo>
                    <a:pt x="591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2" name="Google Shape;4192;p19"/>
            <p:cNvSpPr/>
            <p:nvPr/>
          </p:nvSpPr>
          <p:spPr>
            <a:xfrm>
              <a:off x="981975" y="2952700"/>
              <a:ext cx="18975" cy="15600"/>
            </a:xfrm>
            <a:custGeom>
              <a:rect b="b" l="l" r="r" t="t"/>
              <a:pathLst>
                <a:path extrusionOk="0" h="624" w="759">
                  <a:moveTo>
                    <a:pt x="386" y="0"/>
                  </a:moveTo>
                  <a:cubicBezTo>
                    <a:pt x="282" y="0"/>
                    <a:pt x="178" y="50"/>
                    <a:pt x="113" y="147"/>
                  </a:cubicBezTo>
                  <a:cubicBezTo>
                    <a:pt x="1" y="347"/>
                    <a:pt x="113" y="597"/>
                    <a:pt x="351" y="622"/>
                  </a:cubicBezTo>
                  <a:cubicBezTo>
                    <a:pt x="362" y="623"/>
                    <a:pt x="374" y="624"/>
                    <a:pt x="385" y="624"/>
                  </a:cubicBezTo>
                  <a:cubicBezTo>
                    <a:pt x="594" y="624"/>
                    <a:pt x="758" y="411"/>
                    <a:pt x="676" y="210"/>
                  </a:cubicBezTo>
                  <a:cubicBezTo>
                    <a:pt x="663" y="185"/>
                    <a:pt x="651" y="160"/>
                    <a:pt x="638" y="135"/>
                  </a:cubicBezTo>
                  <a:cubicBezTo>
                    <a:pt x="578" y="44"/>
                    <a:pt x="482" y="0"/>
                    <a:pt x="3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3" name="Google Shape;4193;p19"/>
            <p:cNvSpPr/>
            <p:nvPr/>
          </p:nvSpPr>
          <p:spPr>
            <a:xfrm>
              <a:off x="987775" y="2912950"/>
              <a:ext cx="18275" cy="13850"/>
            </a:xfrm>
            <a:custGeom>
              <a:rect b="b" l="l" r="r" t="t"/>
              <a:pathLst>
                <a:path extrusionOk="0" h="554" w="731">
                  <a:moveTo>
                    <a:pt x="525" y="1"/>
                  </a:moveTo>
                  <a:cubicBezTo>
                    <a:pt x="301" y="1"/>
                    <a:pt x="0" y="312"/>
                    <a:pt x="231" y="488"/>
                  </a:cubicBezTo>
                  <a:cubicBezTo>
                    <a:pt x="285" y="531"/>
                    <a:pt x="354" y="553"/>
                    <a:pt x="423" y="553"/>
                  </a:cubicBezTo>
                  <a:cubicBezTo>
                    <a:pt x="513" y="553"/>
                    <a:pt x="605" y="515"/>
                    <a:pt x="668" y="438"/>
                  </a:cubicBezTo>
                  <a:cubicBezTo>
                    <a:pt x="718" y="375"/>
                    <a:pt x="731" y="288"/>
                    <a:pt x="731" y="213"/>
                  </a:cubicBezTo>
                  <a:cubicBezTo>
                    <a:pt x="731" y="188"/>
                    <a:pt x="718" y="163"/>
                    <a:pt x="706" y="138"/>
                  </a:cubicBezTo>
                  <a:cubicBezTo>
                    <a:pt x="673" y="40"/>
                    <a:pt x="604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4" name="Google Shape;4194;p19"/>
            <p:cNvSpPr/>
            <p:nvPr/>
          </p:nvSpPr>
          <p:spPr>
            <a:xfrm>
              <a:off x="954175" y="2888850"/>
              <a:ext cx="18975" cy="15725"/>
            </a:xfrm>
            <a:custGeom>
              <a:rect b="b" l="l" r="r" t="t"/>
              <a:pathLst>
                <a:path extrusionOk="0" h="629" w="759">
                  <a:moveTo>
                    <a:pt x="380" y="0"/>
                  </a:moveTo>
                  <a:cubicBezTo>
                    <a:pt x="279" y="0"/>
                    <a:pt x="176" y="50"/>
                    <a:pt x="113" y="152"/>
                  </a:cubicBezTo>
                  <a:cubicBezTo>
                    <a:pt x="0" y="339"/>
                    <a:pt x="125" y="589"/>
                    <a:pt x="350" y="627"/>
                  </a:cubicBezTo>
                  <a:cubicBezTo>
                    <a:pt x="362" y="628"/>
                    <a:pt x="373" y="629"/>
                    <a:pt x="385" y="629"/>
                  </a:cubicBezTo>
                  <a:cubicBezTo>
                    <a:pt x="594" y="629"/>
                    <a:pt x="758" y="415"/>
                    <a:pt x="675" y="202"/>
                  </a:cubicBezTo>
                  <a:cubicBezTo>
                    <a:pt x="675" y="177"/>
                    <a:pt x="663" y="152"/>
                    <a:pt x="638" y="139"/>
                  </a:cubicBezTo>
                  <a:cubicBezTo>
                    <a:pt x="576" y="47"/>
                    <a:pt x="479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5" name="Google Shape;4195;p19"/>
            <p:cNvSpPr/>
            <p:nvPr/>
          </p:nvSpPr>
          <p:spPr>
            <a:xfrm>
              <a:off x="928875" y="2816950"/>
              <a:ext cx="20700" cy="15650"/>
            </a:xfrm>
            <a:custGeom>
              <a:rect b="b" l="l" r="r" t="t"/>
              <a:pathLst>
                <a:path extrusionOk="0" h="626" w="828">
                  <a:moveTo>
                    <a:pt x="420" y="1"/>
                  </a:moveTo>
                  <a:cubicBezTo>
                    <a:pt x="406" y="1"/>
                    <a:pt x="391" y="2"/>
                    <a:pt x="375" y="4"/>
                  </a:cubicBezTo>
                  <a:cubicBezTo>
                    <a:pt x="100" y="29"/>
                    <a:pt x="0" y="391"/>
                    <a:pt x="225" y="554"/>
                  </a:cubicBezTo>
                  <a:cubicBezTo>
                    <a:pt x="280" y="602"/>
                    <a:pt x="348" y="625"/>
                    <a:pt x="416" y="625"/>
                  </a:cubicBezTo>
                  <a:cubicBezTo>
                    <a:pt x="505" y="625"/>
                    <a:pt x="594" y="587"/>
                    <a:pt x="650" y="516"/>
                  </a:cubicBezTo>
                  <a:cubicBezTo>
                    <a:pt x="827" y="303"/>
                    <a:pt x="680" y="1"/>
                    <a:pt x="4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6" name="Google Shape;4196;p19"/>
            <p:cNvSpPr/>
            <p:nvPr/>
          </p:nvSpPr>
          <p:spPr>
            <a:xfrm>
              <a:off x="958900" y="2847050"/>
              <a:ext cx="18575" cy="15725"/>
            </a:xfrm>
            <a:custGeom>
              <a:rect b="b" l="l" r="r" t="t"/>
              <a:pathLst>
                <a:path extrusionOk="0" h="629" w="743">
                  <a:moveTo>
                    <a:pt x="355" y="0"/>
                  </a:moveTo>
                  <a:cubicBezTo>
                    <a:pt x="73" y="0"/>
                    <a:pt x="0" y="624"/>
                    <a:pt x="336" y="624"/>
                  </a:cubicBezTo>
                  <a:cubicBezTo>
                    <a:pt x="352" y="627"/>
                    <a:pt x="368" y="628"/>
                    <a:pt x="384" y="628"/>
                  </a:cubicBezTo>
                  <a:cubicBezTo>
                    <a:pt x="586" y="628"/>
                    <a:pt x="743" y="409"/>
                    <a:pt x="661" y="212"/>
                  </a:cubicBezTo>
                  <a:cubicBezTo>
                    <a:pt x="649" y="187"/>
                    <a:pt x="636" y="162"/>
                    <a:pt x="624" y="137"/>
                  </a:cubicBezTo>
                  <a:cubicBezTo>
                    <a:pt x="574" y="74"/>
                    <a:pt x="499" y="24"/>
                    <a:pt x="424" y="12"/>
                  </a:cubicBezTo>
                  <a:cubicBezTo>
                    <a:pt x="400" y="4"/>
                    <a:pt x="376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7" name="Google Shape;4197;p19"/>
            <p:cNvSpPr/>
            <p:nvPr/>
          </p:nvSpPr>
          <p:spPr>
            <a:xfrm>
              <a:off x="1114450" y="2829975"/>
              <a:ext cx="16750" cy="15300"/>
            </a:xfrm>
            <a:custGeom>
              <a:rect b="b" l="l" r="r" t="t"/>
              <a:pathLst>
                <a:path extrusionOk="0" h="612" w="670">
                  <a:moveTo>
                    <a:pt x="324" y="1"/>
                  </a:moveTo>
                  <a:cubicBezTo>
                    <a:pt x="183" y="1"/>
                    <a:pt x="44" y="96"/>
                    <a:pt x="13" y="257"/>
                  </a:cubicBezTo>
                  <a:cubicBezTo>
                    <a:pt x="0" y="332"/>
                    <a:pt x="13" y="420"/>
                    <a:pt x="63" y="482"/>
                  </a:cubicBezTo>
                  <a:cubicBezTo>
                    <a:pt x="113" y="557"/>
                    <a:pt x="188" y="595"/>
                    <a:pt x="263" y="607"/>
                  </a:cubicBezTo>
                  <a:cubicBezTo>
                    <a:pt x="280" y="610"/>
                    <a:pt x="298" y="612"/>
                    <a:pt x="314" y="612"/>
                  </a:cubicBezTo>
                  <a:cubicBezTo>
                    <a:pt x="525" y="612"/>
                    <a:pt x="670" y="403"/>
                    <a:pt x="600" y="195"/>
                  </a:cubicBezTo>
                  <a:cubicBezTo>
                    <a:pt x="588" y="170"/>
                    <a:pt x="575" y="145"/>
                    <a:pt x="563" y="120"/>
                  </a:cubicBezTo>
                  <a:cubicBezTo>
                    <a:pt x="500" y="38"/>
                    <a:pt x="412" y="1"/>
                    <a:pt x="3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8" name="Google Shape;4198;p19"/>
            <p:cNvSpPr/>
            <p:nvPr/>
          </p:nvSpPr>
          <p:spPr>
            <a:xfrm>
              <a:off x="1041650" y="2814600"/>
              <a:ext cx="18650" cy="15675"/>
            </a:xfrm>
            <a:custGeom>
              <a:rect b="b" l="l" r="r" t="t"/>
              <a:pathLst>
                <a:path extrusionOk="0" h="627" w="746">
                  <a:moveTo>
                    <a:pt x="381" y="1"/>
                  </a:moveTo>
                  <a:cubicBezTo>
                    <a:pt x="276" y="1"/>
                    <a:pt x="171" y="51"/>
                    <a:pt x="113" y="148"/>
                  </a:cubicBezTo>
                  <a:cubicBezTo>
                    <a:pt x="1" y="348"/>
                    <a:pt x="113" y="598"/>
                    <a:pt x="338" y="623"/>
                  </a:cubicBezTo>
                  <a:cubicBezTo>
                    <a:pt x="355" y="625"/>
                    <a:pt x="371" y="626"/>
                    <a:pt x="387" y="626"/>
                  </a:cubicBezTo>
                  <a:cubicBezTo>
                    <a:pt x="599" y="626"/>
                    <a:pt x="745" y="408"/>
                    <a:pt x="675" y="210"/>
                  </a:cubicBezTo>
                  <a:cubicBezTo>
                    <a:pt x="663" y="185"/>
                    <a:pt x="650" y="160"/>
                    <a:pt x="638" y="135"/>
                  </a:cubicBezTo>
                  <a:cubicBezTo>
                    <a:pt x="577" y="45"/>
                    <a:pt x="479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9" name="Google Shape;4199;p19"/>
            <p:cNvSpPr/>
            <p:nvPr/>
          </p:nvSpPr>
          <p:spPr>
            <a:xfrm>
              <a:off x="1062025" y="2888925"/>
              <a:ext cx="18075" cy="15650"/>
            </a:xfrm>
            <a:custGeom>
              <a:rect b="b" l="l" r="r" t="t"/>
              <a:pathLst>
                <a:path extrusionOk="0" h="626" w="723">
                  <a:moveTo>
                    <a:pt x="341" y="1"/>
                  </a:moveTo>
                  <a:cubicBezTo>
                    <a:pt x="200" y="1"/>
                    <a:pt x="65" y="91"/>
                    <a:pt x="35" y="249"/>
                  </a:cubicBezTo>
                  <a:cubicBezTo>
                    <a:pt x="0" y="448"/>
                    <a:pt x="152" y="626"/>
                    <a:pt x="347" y="626"/>
                  </a:cubicBezTo>
                  <a:cubicBezTo>
                    <a:pt x="360" y="626"/>
                    <a:pt x="372" y="625"/>
                    <a:pt x="385" y="624"/>
                  </a:cubicBezTo>
                  <a:cubicBezTo>
                    <a:pt x="585" y="599"/>
                    <a:pt x="723" y="386"/>
                    <a:pt x="635" y="186"/>
                  </a:cubicBezTo>
                  <a:cubicBezTo>
                    <a:pt x="623" y="161"/>
                    <a:pt x="610" y="136"/>
                    <a:pt x="598" y="124"/>
                  </a:cubicBezTo>
                  <a:cubicBezTo>
                    <a:pt x="528" y="40"/>
                    <a:pt x="433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0" name="Google Shape;4200;p19"/>
            <p:cNvSpPr/>
            <p:nvPr/>
          </p:nvSpPr>
          <p:spPr>
            <a:xfrm>
              <a:off x="995750" y="2870150"/>
              <a:ext cx="20200" cy="14150"/>
            </a:xfrm>
            <a:custGeom>
              <a:rect b="b" l="l" r="r" t="t"/>
              <a:pathLst>
                <a:path extrusionOk="0" h="566" w="808">
                  <a:moveTo>
                    <a:pt x="401" y="0"/>
                  </a:moveTo>
                  <a:cubicBezTo>
                    <a:pt x="192" y="0"/>
                    <a:pt x="1" y="218"/>
                    <a:pt x="112" y="450"/>
                  </a:cubicBezTo>
                  <a:cubicBezTo>
                    <a:pt x="153" y="532"/>
                    <a:pt x="222" y="566"/>
                    <a:pt x="298" y="566"/>
                  </a:cubicBezTo>
                  <a:cubicBezTo>
                    <a:pt x="523" y="566"/>
                    <a:pt x="808" y="274"/>
                    <a:pt x="612" y="88"/>
                  </a:cubicBezTo>
                  <a:cubicBezTo>
                    <a:pt x="547" y="26"/>
                    <a:pt x="473" y="0"/>
                    <a:pt x="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1" name="Google Shape;4201;p19"/>
            <p:cNvSpPr/>
            <p:nvPr/>
          </p:nvSpPr>
          <p:spPr>
            <a:xfrm>
              <a:off x="964625" y="2798125"/>
              <a:ext cx="19650" cy="15800"/>
            </a:xfrm>
            <a:custGeom>
              <a:rect b="b" l="l" r="r" t="t"/>
              <a:pathLst>
                <a:path extrusionOk="0" h="632" w="786">
                  <a:moveTo>
                    <a:pt x="414" y="1"/>
                  </a:moveTo>
                  <a:cubicBezTo>
                    <a:pt x="203" y="1"/>
                    <a:pt x="0" y="223"/>
                    <a:pt x="132" y="469"/>
                  </a:cubicBezTo>
                  <a:cubicBezTo>
                    <a:pt x="196" y="583"/>
                    <a:pt x="296" y="632"/>
                    <a:pt x="396" y="632"/>
                  </a:cubicBezTo>
                  <a:cubicBezTo>
                    <a:pt x="592" y="632"/>
                    <a:pt x="786" y="447"/>
                    <a:pt x="695" y="207"/>
                  </a:cubicBezTo>
                  <a:cubicBezTo>
                    <a:pt x="682" y="182"/>
                    <a:pt x="670" y="157"/>
                    <a:pt x="657" y="132"/>
                  </a:cubicBezTo>
                  <a:cubicBezTo>
                    <a:pt x="591" y="40"/>
                    <a:pt x="502" y="1"/>
                    <a:pt x="4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2" name="Google Shape;4202;p19"/>
            <p:cNvSpPr/>
            <p:nvPr/>
          </p:nvSpPr>
          <p:spPr>
            <a:xfrm>
              <a:off x="1020725" y="2937800"/>
              <a:ext cx="16900" cy="15575"/>
            </a:xfrm>
            <a:custGeom>
              <a:rect b="b" l="l" r="r" t="t"/>
              <a:pathLst>
                <a:path extrusionOk="0" h="623" w="676">
                  <a:moveTo>
                    <a:pt x="324" y="1"/>
                  </a:moveTo>
                  <a:cubicBezTo>
                    <a:pt x="182" y="1"/>
                    <a:pt x="39" y="92"/>
                    <a:pt x="13" y="268"/>
                  </a:cubicBezTo>
                  <a:cubicBezTo>
                    <a:pt x="0" y="343"/>
                    <a:pt x="25" y="431"/>
                    <a:pt x="63" y="493"/>
                  </a:cubicBezTo>
                  <a:cubicBezTo>
                    <a:pt x="132" y="583"/>
                    <a:pt x="225" y="622"/>
                    <a:pt x="315" y="622"/>
                  </a:cubicBezTo>
                  <a:cubicBezTo>
                    <a:pt x="500" y="622"/>
                    <a:pt x="676" y="458"/>
                    <a:pt x="625" y="231"/>
                  </a:cubicBezTo>
                  <a:cubicBezTo>
                    <a:pt x="583" y="76"/>
                    <a:pt x="454" y="1"/>
                    <a:pt x="3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3" name="Google Shape;4203;p19"/>
            <p:cNvSpPr/>
            <p:nvPr/>
          </p:nvSpPr>
          <p:spPr>
            <a:xfrm>
              <a:off x="1084775" y="2753525"/>
              <a:ext cx="18150" cy="15550"/>
            </a:xfrm>
            <a:custGeom>
              <a:rect b="b" l="l" r="r" t="t"/>
              <a:pathLst>
                <a:path extrusionOk="0" h="622" w="726">
                  <a:moveTo>
                    <a:pt x="324" y="1"/>
                  </a:moveTo>
                  <a:cubicBezTo>
                    <a:pt x="179" y="1"/>
                    <a:pt x="35" y="99"/>
                    <a:pt x="13" y="266"/>
                  </a:cubicBezTo>
                  <a:cubicBezTo>
                    <a:pt x="0" y="354"/>
                    <a:pt x="25" y="429"/>
                    <a:pt x="75" y="491"/>
                  </a:cubicBezTo>
                  <a:cubicBezTo>
                    <a:pt x="125" y="566"/>
                    <a:pt x="188" y="604"/>
                    <a:pt x="275" y="616"/>
                  </a:cubicBezTo>
                  <a:cubicBezTo>
                    <a:pt x="295" y="620"/>
                    <a:pt x="314" y="622"/>
                    <a:pt x="333" y="622"/>
                  </a:cubicBezTo>
                  <a:cubicBezTo>
                    <a:pt x="575" y="622"/>
                    <a:pt x="726" y="338"/>
                    <a:pt x="575" y="129"/>
                  </a:cubicBezTo>
                  <a:cubicBezTo>
                    <a:pt x="512" y="41"/>
                    <a:pt x="418" y="1"/>
                    <a:pt x="3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4" name="Google Shape;4204;p19"/>
            <p:cNvSpPr/>
            <p:nvPr/>
          </p:nvSpPr>
          <p:spPr>
            <a:xfrm>
              <a:off x="1154750" y="2768950"/>
              <a:ext cx="18150" cy="15750"/>
            </a:xfrm>
            <a:custGeom>
              <a:rect b="b" l="l" r="r" t="t"/>
              <a:pathLst>
                <a:path extrusionOk="0" h="630" w="726">
                  <a:moveTo>
                    <a:pt x="333" y="0"/>
                  </a:moveTo>
                  <a:cubicBezTo>
                    <a:pt x="185" y="0"/>
                    <a:pt x="36" y="103"/>
                    <a:pt x="13" y="274"/>
                  </a:cubicBezTo>
                  <a:cubicBezTo>
                    <a:pt x="0" y="349"/>
                    <a:pt x="25" y="437"/>
                    <a:pt x="63" y="499"/>
                  </a:cubicBezTo>
                  <a:cubicBezTo>
                    <a:pt x="113" y="562"/>
                    <a:pt x="188" y="612"/>
                    <a:pt x="275" y="624"/>
                  </a:cubicBezTo>
                  <a:cubicBezTo>
                    <a:pt x="295" y="628"/>
                    <a:pt x="314" y="629"/>
                    <a:pt x="333" y="629"/>
                  </a:cubicBezTo>
                  <a:cubicBezTo>
                    <a:pt x="575" y="629"/>
                    <a:pt x="726" y="344"/>
                    <a:pt x="575" y="124"/>
                  </a:cubicBezTo>
                  <a:cubicBezTo>
                    <a:pt x="514" y="39"/>
                    <a:pt x="423" y="0"/>
                    <a:pt x="3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5" name="Google Shape;4205;p19"/>
            <p:cNvSpPr/>
            <p:nvPr/>
          </p:nvSpPr>
          <p:spPr>
            <a:xfrm>
              <a:off x="1185375" y="2845775"/>
              <a:ext cx="19075" cy="15325"/>
            </a:xfrm>
            <a:custGeom>
              <a:rect b="b" l="l" r="r" t="t"/>
              <a:pathLst>
                <a:path extrusionOk="0" h="613" w="763">
                  <a:moveTo>
                    <a:pt x="400" y="0"/>
                  </a:moveTo>
                  <a:cubicBezTo>
                    <a:pt x="50" y="25"/>
                    <a:pt x="0" y="513"/>
                    <a:pt x="337" y="613"/>
                  </a:cubicBezTo>
                  <a:lnTo>
                    <a:pt x="337" y="600"/>
                  </a:lnTo>
                  <a:cubicBezTo>
                    <a:pt x="687" y="600"/>
                    <a:pt x="762" y="100"/>
                    <a:pt x="4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6" name="Google Shape;4206;p19"/>
            <p:cNvSpPr/>
            <p:nvPr/>
          </p:nvSpPr>
          <p:spPr>
            <a:xfrm>
              <a:off x="1144125" y="2893050"/>
              <a:ext cx="17525" cy="15475"/>
            </a:xfrm>
            <a:custGeom>
              <a:rect b="b" l="l" r="r" t="t"/>
              <a:pathLst>
                <a:path extrusionOk="0" h="619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75" y="84"/>
                    <a:pt x="0" y="259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4" y="611"/>
                    <a:pt x="463" y="596"/>
                  </a:cubicBezTo>
                  <a:cubicBezTo>
                    <a:pt x="613" y="534"/>
                    <a:pt x="700" y="359"/>
                    <a:pt x="638" y="196"/>
                  </a:cubicBezTo>
                  <a:cubicBezTo>
                    <a:pt x="589" y="80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7" name="Google Shape;4207;p19"/>
            <p:cNvSpPr/>
            <p:nvPr/>
          </p:nvSpPr>
          <p:spPr>
            <a:xfrm>
              <a:off x="1012525" y="2984200"/>
              <a:ext cx="19125" cy="14475"/>
            </a:xfrm>
            <a:custGeom>
              <a:rect b="b" l="l" r="r" t="t"/>
              <a:pathLst>
                <a:path extrusionOk="0" h="579" w="765">
                  <a:moveTo>
                    <a:pt x="370" y="1"/>
                  </a:moveTo>
                  <a:cubicBezTo>
                    <a:pt x="177" y="1"/>
                    <a:pt x="1" y="189"/>
                    <a:pt x="66" y="412"/>
                  </a:cubicBezTo>
                  <a:cubicBezTo>
                    <a:pt x="91" y="530"/>
                    <a:pt x="187" y="578"/>
                    <a:pt x="295" y="578"/>
                  </a:cubicBezTo>
                  <a:cubicBezTo>
                    <a:pt x="506" y="578"/>
                    <a:pt x="765" y="394"/>
                    <a:pt x="641" y="187"/>
                  </a:cubicBezTo>
                  <a:cubicBezTo>
                    <a:pt x="628" y="149"/>
                    <a:pt x="603" y="112"/>
                    <a:pt x="566" y="74"/>
                  </a:cubicBezTo>
                  <a:cubicBezTo>
                    <a:pt x="505" y="23"/>
                    <a:pt x="436" y="1"/>
                    <a:pt x="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8" name="Google Shape;4208;p19"/>
            <p:cNvSpPr/>
            <p:nvPr/>
          </p:nvSpPr>
          <p:spPr>
            <a:xfrm>
              <a:off x="1131325" y="2927700"/>
              <a:ext cx="19225" cy="15650"/>
            </a:xfrm>
            <a:custGeom>
              <a:rect b="b" l="l" r="r" t="t"/>
              <a:pathLst>
                <a:path extrusionOk="0" h="626" w="769">
                  <a:moveTo>
                    <a:pt x="391" y="1"/>
                  </a:moveTo>
                  <a:cubicBezTo>
                    <a:pt x="353" y="1"/>
                    <a:pt x="314" y="8"/>
                    <a:pt x="275" y="23"/>
                  </a:cubicBezTo>
                  <a:cubicBezTo>
                    <a:pt x="13" y="110"/>
                    <a:pt x="0" y="485"/>
                    <a:pt x="263" y="597"/>
                  </a:cubicBezTo>
                  <a:cubicBezTo>
                    <a:pt x="305" y="616"/>
                    <a:pt x="348" y="625"/>
                    <a:pt x="389" y="625"/>
                  </a:cubicBezTo>
                  <a:cubicBezTo>
                    <a:pt x="594" y="625"/>
                    <a:pt x="768" y="416"/>
                    <a:pt x="675" y="197"/>
                  </a:cubicBezTo>
                  <a:cubicBezTo>
                    <a:pt x="627" y="74"/>
                    <a:pt x="514" y="1"/>
                    <a:pt x="3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9" name="Google Shape;4209;p19"/>
            <p:cNvSpPr/>
            <p:nvPr/>
          </p:nvSpPr>
          <p:spPr>
            <a:xfrm>
              <a:off x="976050" y="2764725"/>
              <a:ext cx="18125" cy="14625"/>
            </a:xfrm>
            <a:custGeom>
              <a:rect b="b" l="l" r="r" t="t"/>
              <a:pathLst>
                <a:path extrusionOk="0" h="585" w="725">
                  <a:moveTo>
                    <a:pt x="332" y="0"/>
                  </a:moveTo>
                  <a:cubicBezTo>
                    <a:pt x="183" y="0"/>
                    <a:pt x="39" y="105"/>
                    <a:pt x="13" y="268"/>
                  </a:cubicBezTo>
                  <a:cubicBezTo>
                    <a:pt x="0" y="318"/>
                    <a:pt x="13" y="368"/>
                    <a:pt x="25" y="418"/>
                  </a:cubicBezTo>
                  <a:cubicBezTo>
                    <a:pt x="51" y="536"/>
                    <a:pt x="146" y="585"/>
                    <a:pt x="254" y="585"/>
                  </a:cubicBezTo>
                  <a:cubicBezTo>
                    <a:pt x="465" y="585"/>
                    <a:pt x="724" y="400"/>
                    <a:pt x="600" y="193"/>
                  </a:cubicBezTo>
                  <a:cubicBezTo>
                    <a:pt x="588" y="143"/>
                    <a:pt x="563" y="106"/>
                    <a:pt x="525" y="68"/>
                  </a:cubicBezTo>
                  <a:cubicBezTo>
                    <a:pt x="467" y="22"/>
                    <a:pt x="399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0" name="Google Shape;4210;p19"/>
            <p:cNvSpPr/>
            <p:nvPr/>
          </p:nvSpPr>
          <p:spPr>
            <a:xfrm>
              <a:off x="1096000" y="2718000"/>
              <a:ext cx="16225" cy="15700"/>
            </a:xfrm>
            <a:custGeom>
              <a:rect b="b" l="l" r="r" t="t"/>
              <a:pathLst>
                <a:path extrusionOk="0" h="628" w="649">
                  <a:moveTo>
                    <a:pt x="316" y="0"/>
                  </a:moveTo>
                  <a:cubicBezTo>
                    <a:pt x="168" y="0"/>
                    <a:pt x="20" y="97"/>
                    <a:pt x="1" y="288"/>
                  </a:cubicBezTo>
                  <a:cubicBezTo>
                    <a:pt x="1" y="338"/>
                    <a:pt x="1" y="375"/>
                    <a:pt x="13" y="425"/>
                  </a:cubicBezTo>
                  <a:cubicBezTo>
                    <a:pt x="69" y="566"/>
                    <a:pt x="185" y="628"/>
                    <a:pt x="301" y="628"/>
                  </a:cubicBezTo>
                  <a:cubicBezTo>
                    <a:pt x="474" y="628"/>
                    <a:pt x="648" y="492"/>
                    <a:pt x="626" y="275"/>
                  </a:cubicBezTo>
                  <a:cubicBezTo>
                    <a:pt x="601" y="91"/>
                    <a:pt x="459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1" name="Google Shape;4211;p19"/>
            <p:cNvSpPr/>
            <p:nvPr/>
          </p:nvSpPr>
          <p:spPr>
            <a:xfrm>
              <a:off x="1014375" y="2745075"/>
              <a:ext cx="16675" cy="14575"/>
            </a:xfrm>
            <a:custGeom>
              <a:rect b="b" l="l" r="r" t="t"/>
              <a:pathLst>
                <a:path extrusionOk="0" h="583" w="667">
                  <a:moveTo>
                    <a:pt x="391" y="0"/>
                  </a:moveTo>
                  <a:cubicBezTo>
                    <a:pt x="189" y="0"/>
                    <a:pt x="1" y="204"/>
                    <a:pt x="92" y="442"/>
                  </a:cubicBezTo>
                  <a:cubicBezTo>
                    <a:pt x="142" y="517"/>
                    <a:pt x="217" y="567"/>
                    <a:pt x="304" y="579"/>
                  </a:cubicBezTo>
                  <a:cubicBezTo>
                    <a:pt x="321" y="582"/>
                    <a:pt x="337" y="583"/>
                    <a:pt x="353" y="583"/>
                  </a:cubicBezTo>
                  <a:cubicBezTo>
                    <a:pt x="506" y="583"/>
                    <a:pt x="632" y="477"/>
                    <a:pt x="654" y="329"/>
                  </a:cubicBezTo>
                  <a:cubicBezTo>
                    <a:pt x="667" y="292"/>
                    <a:pt x="667" y="254"/>
                    <a:pt x="654" y="217"/>
                  </a:cubicBezTo>
                  <a:cubicBezTo>
                    <a:pt x="654" y="204"/>
                    <a:pt x="654" y="192"/>
                    <a:pt x="642" y="167"/>
                  </a:cubicBezTo>
                  <a:cubicBezTo>
                    <a:pt x="642" y="142"/>
                    <a:pt x="629" y="117"/>
                    <a:pt x="604" y="92"/>
                  </a:cubicBezTo>
                  <a:cubicBezTo>
                    <a:pt x="540" y="28"/>
                    <a:pt x="465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2" name="Google Shape;4212;p19"/>
            <p:cNvSpPr/>
            <p:nvPr/>
          </p:nvSpPr>
          <p:spPr>
            <a:xfrm>
              <a:off x="979175" y="2993175"/>
              <a:ext cx="18150" cy="15400"/>
            </a:xfrm>
            <a:custGeom>
              <a:rect b="b" l="l" r="r" t="t"/>
              <a:pathLst>
                <a:path extrusionOk="0" h="616" w="726">
                  <a:moveTo>
                    <a:pt x="370" y="0"/>
                  </a:moveTo>
                  <a:cubicBezTo>
                    <a:pt x="338" y="0"/>
                    <a:pt x="306" y="5"/>
                    <a:pt x="275" y="15"/>
                  </a:cubicBezTo>
                  <a:cubicBezTo>
                    <a:pt x="225" y="40"/>
                    <a:pt x="188" y="65"/>
                    <a:pt x="150" y="103"/>
                  </a:cubicBezTo>
                  <a:cubicBezTo>
                    <a:pt x="0" y="290"/>
                    <a:pt x="100" y="578"/>
                    <a:pt x="350" y="615"/>
                  </a:cubicBezTo>
                  <a:cubicBezTo>
                    <a:pt x="400" y="615"/>
                    <a:pt x="450" y="615"/>
                    <a:pt x="488" y="590"/>
                  </a:cubicBezTo>
                  <a:cubicBezTo>
                    <a:pt x="650" y="528"/>
                    <a:pt x="725" y="353"/>
                    <a:pt x="675" y="203"/>
                  </a:cubicBezTo>
                  <a:cubicBezTo>
                    <a:pt x="616" y="74"/>
                    <a:pt x="493" y="0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3" name="Google Shape;4213;p19"/>
            <p:cNvSpPr/>
            <p:nvPr/>
          </p:nvSpPr>
          <p:spPr>
            <a:xfrm>
              <a:off x="1290650" y="2837375"/>
              <a:ext cx="17250" cy="15800"/>
            </a:xfrm>
            <a:custGeom>
              <a:rect b="b" l="l" r="r" t="t"/>
              <a:pathLst>
                <a:path extrusionOk="0" h="632" w="690">
                  <a:moveTo>
                    <a:pt x="352" y="1"/>
                  </a:moveTo>
                  <a:cubicBezTo>
                    <a:pt x="263" y="1"/>
                    <a:pt x="174" y="39"/>
                    <a:pt x="113" y="124"/>
                  </a:cubicBezTo>
                  <a:cubicBezTo>
                    <a:pt x="0" y="261"/>
                    <a:pt x="25" y="449"/>
                    <a:pt x="150" y="561"/>
                  </a:cubicBezTo>
                  <a:cubicBezTo>
                    <a:pt x="213" y="610"/>
                    <a:pt x="283" y="631"/>
                    <a:pt x="351" y="631"/>
                  </a:cubicBezTo>
                  <a:cubicBezTo>
                    <a:pt x="528" y="631"/>
                    <a:pt x="690" y="485"/>
                    <a:pt x="663" y="286"/>
                  </a:cubicBezTo>
                  <a:cubicBezTo>
                    <a:pt x="647" y="107"/>
                    <a:pt x="500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4" name="Google Shape;4214;p19"/>
            <p:cNvSpPr/>
            <p:nvPr/>
          </p:nvSpPr>
          <p:spPr>
            <a:xfrm>
              <a:off x="1330325" y="2815225"/>
              <a:ext cx="19500" cy="15650"/>
            </a:xfrm>
            <a:custGeom>
              <a:rect b="b" l="l" r="r" t="t"/>
              <a:pathLst>
                <a:path extrusionOk="0" h="626" w="780">
                  <a:moveTo>
                    <a:pt x="385" y="1"/>
                  </a:moveTo>
                  <a:cubicBezTo>
                    <a:pt x="282" y="1"/>
                    <a:pt x="178" y="51"/>
                    <a:pt x="113" y="148"/>
                  </a:cubicBezTo>
                  <a:cubicBezTo>
                    <a:pt x="1" y="348"/>
                    <a:pt x="113" y="598"/>
                    <a:pt x="350" y="623"/>
                  </a:cubicBezTo>
                  <a:cubicBezTo>
                    <a:pt x="366" y="625"/>
                    <a:pt x="380" y="626"/>
                    <a:pt x="395" y="626"/>
                  </a:cubicBezTo>
                  <a:cubicBezTo>
                    <a:pt x="632" y="626"/>
                    <a:pt x="779" y="347"/>
                    <a:pt x="638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5" name="Google Shape;4215;p19"/>
            <p:cNvSpPr/>
            <p:nvPr/>
          </p:nvSpPr>
          <p:spPr>
            <a:xfrm>
              <a:off x="1258925" y="2801575"/>
              <a:ext cx="19650" cy="15800"/>
            </a:xfrm>
            <a:custGeom>
              <a:rect b="b" l="l" r="r" t="t"/>
              <a:pathLst>
                <a:path extrusionOk="0" h="632" w="786">
                  <a:moveTo>
                    <a:pt x="414" y="0"/>
                  </a:moveTo>
                  <a:cubicBezTo>
                    <a:pt x="203" y="0"/>
                    <a:pt x="0" y="222"/>
                    <a:pt x="132" y="469"/>
                  </a:cubicBezTo>
                  <a:cubicBezTo>
                    <a:pt x="196" y="583"/>
                    <a:pt x="296" y="631"/>
                    <a:pt x="396" y="631"/>
                  </a:cubicBezTo>
                  <a:cubicBezTo>
                    <a:pt x="592" y="631"/>
                    <a:pt x="786" y="446"/>
                    <a:pt x="695" y="206"/>
                  </a:cubicBezTo>
                  <a:cubicBezTo>
                    <a:pt x="682" y="181"/>
                    <a:pt x="670" y="156"/>
                    <a:pt x="657" y="131"/>
                  </a:cubicBezTo>
                  <a:cubicBezTo>
                    <a:pt x="591" y="39"/>
                    <a:pt x="502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6" name="Google Shape;4216;p19"/>
            <p:cNvSpPr/>
            <p:nvPr/>
          </p:nvSpPr>
          <p:spPr>
            <a:xfrm>
              <a:off x="1271150" y="2759800"/>
              <a:ext cx="16075" cy="15675"/>
            </a:xfrm>
            <a:custGeom>
              <a:rect b="b" l="l" r="r" t="t"/>
              <a:pathLst>
                <a:path extrusionOk="0" h="627" w="643">
                  <a:moveTo>
                    <a:pt x="325" y="0"/>
                  </a:moveTo>
                  <a:cubicBezTo>
                    <a:pt x="154" y="0"/>
                    <a:pt x="0" y="148"/>
                    <a:pt x="18" y="353"/>
                  </a:cubicBezTo>
                  <a:cubicBezTo>
                    <a:pt x="34" y="523"/>
                    <a:pt x="179" y="627"/>
                    <a:pt x="329" y="627"/>
                  </a:cubicBezTo>
                  <a:cubicBezTo>
                    <a:pt x="421" y="627"/>
                    <a:pt x="514" y="588"/>
                    <a:pt x="581" y="503"/>
                  </a:cubicBezTo>
                  <a:cubicBezTo>
                    <a:pt x="630" y="440"/>
                    <a:pt x="643" y="365"/>
                    <a:pt x="643" y="278"/>
                  </a:cubicBezTo>
                  <a:cubicBezTo>
                    <a:pt x="643" y="253"/>
                    <a:pt x="630" y="228"/>
                    <a:pt x="618" y="203"/>
                  </a:cubicBezTo>
                  <a:cubicBezTo>
                    <a:pt x="605" y="153"/>
                    <a:pt x="568" y="103"/>
                    <a:pt x="531" y="78"/>
                  </a:cubicBezTo>
                  <a:cubicBezTo>
                    <a:pt x="466" y="24"/>
                    <a:pt x="394" y="0"/>
                    <a:pt x="3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7" name="Google Shape;4217;p19"/>
            <p:cNvSpPr/>
            <p:nvPr/>
          </p:nvSpPr>
          <p:spPr>
            <a:xfrm>
              <a:off x="1307825" y="2758875"/>
              <a:ext cx="19000" cy="15750"/>
            </a:xfrm>
            <a:custGeom>
              <a:rect b="b" l="l" r="r" t="t"/>
              <a:pathLst>
                <a:path extrusionOk="0" h="630" w="760">
                  <a:moveTo>
                    <a:pt x="382" y="1"/>
                  </a:moveTo>
                  <a:cubicBezTo>
                    <a:pt x="279" y="1"/>
                    <a:pt x="177" y="51"/>
                    <a:pt x="113" y="152"/>
                  </a:cubicBezTo>
                  <a:cubicBezTo>
                    <a:pt x="1" y="340"/>
                    <a:pt x="126" y="590"/>
                    <a:pt x="351" y="627"/>
                  </a:cubicBezTo>
                  <a:cubicBezTo>
                    <a:pt x="362" y="628"/>
                    <a:pt x="374" y="629"/>
                    <a:pt x="385" y="629"/>
                  </a:cubicBezTo>
                  <a:cubicBezTo>
                    <a:pt x="594" y="629"/>
                    <a:pt x="759" y="416"/>
                    <a:pt x="688" y="215"/>
                  </a:cubicBezTo>
                  <a:cubicBezTo>
                    <a:pt x="676" y="177"/>
                    <a:pt x="663" y="165"/>
                    <a:pt x="651" y="140"/>
                  </a:cubicBezTo>
                  <a:cubicBezTo>
                    <a:pt x="583" y="48"/>
                    <a:pt x="482" y="1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8" name="Google Shape;4218;p19"/>
            <p:cNvSpPr/>
            <p:nvPr/>
          </p:nvSpPr>
          <p:spPr>
            <a:xfrm>
              <a:off x="1344375" y="2779975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2" y="0"/>
                  </a:moveTo>
                  <a:cubicBezTo>
                    <a:pt x="307" y="0"/>
                    <a:pt x="272" y="7"/>
                    <a:pt x="238" y="21"/>
                  </a:cubicBezTo>
                  <a:cubicBezTo>
                    <a:pt x="76" y="83"/>
                    <a:pt x="1" y="258"/>
                    <a:pt x="63" y="420"/>
                  </a:cubicBezTo>
                  <a:cubicBezTo>
                    <a:pt x="111" y="544"/>
                    <a:pt x="224" y="617"/>
                    <a:pt x="347" y="617"/>
                  </a:cubicBezTo>
                  <a:cubicBezTo>
                    <a:pt x="385" y="617"/>
                    <a:pt x="425" y="610"/>
                    <a:pt x="463" y="595"/>
                  </a:cubicBezTo>
                  <a:cubicBezTo>
                    <a:pt x="613" y="533"/>
                    <a:pt x="701" y="358"/>
                    <a:pt x="638" y="196"/>
                  </a:cubicBezTo>
                  <a:cubicBezTo>
                    <a:pt x="590" y="79"/>
                    <a:pt x="466" y="0"/>
                    <a:pt x="3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9" name="Google Shape;4219;p19"/>
            <p:cNvSpPr/>
            <p:nvPr/>
          </p:nvSpPr>
          <p:spPr>
            <a:xfrm>
              <a:off x="1243825" y="2695075"/>
              <a:ext cx="20225" cy="15625"/>
            </a:xfrm>
            <a:custGeom>
              <a:rect b="b" l="l" r="r" t="t"/>
              <a:pathLst>
                <a:path extrusionOk="0" h="625" w="809">
                  <a:moveTo>
                    <a:pt x="421" y="1"/>
                  </a:moveTo>
                  <a:cubicBezTo>
                    <a:pt x="143" y="1"/>
                    <a:pt x="1" y="366"/>
                    <a:pt x="236" y="555"/>
                  </a:cubicBezTo>
                  <a:cubicBezTo>
                    <a:pt x="297" y="603"/>
                    <a:pt x="364" y="625"/>
                    <a:pt x="429" y="625"/>
                  </a:cubicBezTo>
                  <a:cubicBezTo>
                    <a:pt x="629" y="625"/>
                    <a:pt x="809" y="419"/>
                    <a:pt x="724" y="192"/>
                  </a:cubicBezTo>
                  <a:cubicBezTo>
                    <a:pt x="674" y="92"/>
                    <a:pt x="586" y="17"/>
                    <a:pt x="474" y="5"/>
                  </a:cubicBezTo>
                  <a:cubicBezTo>
                    <a:pt x="456" y="2"/>
                    <a:pt x="438" y="1"/>
                    <a:pt x="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0" name="Google Shape;4220;p19"/>
            <p:cNvSpPr/>
            <p:nvPr/>
          </p:nvSpPr>
          <p:spPr>
            <a:xfrm>
              <a:off x="1286575" y="2682325"/>
              <a:ext cx="17050" cy="15575"/>
            </a:xfrm>
            <a:custGeom>
              <a:rect b="b" l="l" r="r" t="t"/>
              <a:pathLst>
                <a:path extrusionOk="0" h="623" w="682">
                  <a:moveTo>
                    <a:pt x="342" y="1"/>
                  </a:moveTo>
                  <a:cubicBezTo>
                    <a:pt x="254" y="1"/>
                    <a:pt x="166" y="36"/>
                    <a:pt x="101" y="115"/>
                  </a:cubicBezTo>
                  <a:cubicBezTo>
                    <a:pt x="1" y="253"/>
                    <a:pt x="13" y="440"/>
                    <a:pt x="151" y="552"/>
                  </a:cubicBezTo>
                  <a:cubicBezTo>
                    <a:pt x="210" y="601"/>
                    <a:pt x="278" y="623"/>
                    <a:pt x="344" y="623"/>
                  </a:cubicBezTo>
                  <a:cubicBezTo>
                    <a:pt x="517" y="623"/>
                    <a:pt x="681" y="476"/>
                    <a:pt x="663" y="278"/>
                  </a:cubicBezTo>
                  <a:cubicBezTo>
                    <a:pt x="640" y="104"/>
                    <a:pt x="492" y="1"/>
                    <a:pt x="3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1" name="Google Shape;4221;p19"/>
            <p:cNvSpPr/>
            <p:nvPr/>
          </p:nvSpPr>
          <p:spPr>
            <a:xfrm>
              <a:off x="1230975" y="2730500"/>
              <a:ext cx="20600" cy="16000"/>
            </a:xfrm>
            <a:custGeom>
              <a:rect b="b" l="l" r="r" t="t"/>
              <a:pathLst>
                <a:path extrusionOk="0" h="640" w="824">
                  <a:moveTo>
                    <a:pt x="349" y="1"/>
                  </a:moveTo>
                  <a:cubicBezTo>
                    <a:pt x="257" y="1"/>
                    <a:pt x="166" y="40"/>
                    <a:pt x="101" y="113"/>
                  </a:cubicBezTo>
                  <a:cubicBezTo>
                    <a:pt x="1" y="250"/>
                    <a:pt x="13" y="437"/>
                    <a:pt x="151" y="550"/>
                  </a:cubicBezTo>
                  <a:cubicBezTo>
                    <a:pt x="219" y="613"/>
                    <a:pt x="292" y="640"/>
                    <a:pt x="361" y="640"/>
                  </a:cubicBezTo>
                  <a:cubicBezTo>
                    <a:pt x="620" y="640"/>
                    <a:pt x="824" y="270"/>
                    <a:pt x="538" y="63"/>
                  </a:cubicBezTo>
                  <a:cubicBezTo>
                    <a:pt x="481" y="21"/>
                    <a:pt x="414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2" name="Google Shape;4222;p19"/>
            <p:cNvSpPr/>
            <p:nvPr/>
          </p:nvSpPr>
          <p:spPr>
            <a:xfrm>
              <a:off x="1315650" y="2719000"/>
              <a:ext cx="17525" cy="15325"/>
            </a:xfrm>
            <a:custGeom>
              <a:rect b="b" l="l" r="r" t="t"/>
              <a:pathLst>
                <a:path extrusionOk="0" h="613" w="701">
                  <a:moveTo>
                    <a:pt x="354" y="1"/>
                  </a:moveTo>
                  <a:cubicBezTo>
                    <a:pt x="316" y="1"/>
                    <a:pt x="276" y="8"/>
                    <a:pt x="238" y="23"/>
                  </a:cubicBezTo>
                  <a:cubicBezTo>
                    <a:pt x="75" y="85"/>
                    <a:pt x="0" y="260"/>
                    <a:pt x="63" y="423"/>
                  </a:cubicBezTo>
                  <a:cubicBezTo>
                    <a:pt x="112" y="541"/>
                    <a:pt x="232" y="613"/>
                    <a:pt x="360" y="613"/>
                  </a:cubicBezTo>
                  <a:cubicBezTo>
                    <a:pt x="394" y="613"/>
                    <a:pt x="429" y="608"/>
                    <a:pt x="463" y="598"/>
                  </a:cubicBezTo>
                  <a:cubicBezTo>
                    <a:pt x="613" y="535"/>
                    <a:pt x="700" y="348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3" name="Google Shape;4223;p19"/>
            <p:cNvSpPr/>
            <p:nvPr/>
          </p:nvSpPr>
          <p:spPr>
            <a:xfrm>
              <a:off x="1412800" y="2789200"/>
              <a:ext cx="20475" cy="15650"/>
            </a:xfrm>
            <a:custGeom>
              <a:rect b="b" l="l" r="r" t="t"/>
              <a:pathLst>
                <a:path extrusionOk="0" h="626" w="819">
                  <a:moveTo>
                    <a:pt x="406" y="0"/>
                  </a:moveTo>
                  <a:cubicBezTo>
                    <a:pt x="396" y="0"/>
                    <a:pt x="386" y="1"/>
                    <a:pt x="376" y="1"/>
                  </a:cubicBezTo>
                  <a:cubicBezTo>
                    <a:pt x="101" y="26"/>
                    <a:pt x="1" y="389"/>
                    <a:pt x="213" y="564"/>
                  </a:cubicBezTo>
                  <a:cubicBezTo>
                    <a:pt x="270" y="606"/>
                    <a:pt x="337" y="626"/>
                    <a:pt x="402" y="626"/>
                  </a:cubicBezTo>
                  <a:cubicBezTo>
                    <a:pt x="494" y="626"/>
                    <a:pt x="585" y="587"/>
                    <a:pt x="650" y="514"/>
                  </a:cubicBezTo>
                  <a:cubicBezTo>
                    <a:pt x="819" y="297"/>
                    <a:pt x="663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4" name="Google Shape;4224;p19"/>
            <p:cNvSpPr/>
            <p:nvPr/>
          </p:nvSpPr>
          <p:spPr>
            <a:xfrm>
              <a:off x="1386600" y="2720750"/>
              <a:ext cx="18375" cy="15750"/>
            </a:xfrm>
            <a:custGeom>
              <a:rect b="b" l="l" r="r" t="t"/>
              <a:pathLst>
                <a:path extrusionOk="0" h="630" w="735">
                  <a:moveTo>
                    <a:pt x="401" y="1"/>
                  </a:moveTo>
                  <a:cubicBezTo>
                    <a:pt x="188" y="1"/>
                    <a:pt x="0" y="237"/>
                    <a:pt x="124" y="465"/>
                  </a:cubicBezTo>
                  <a:cubicBezTo>
                    <a:pt x="190" y="579"/>
                    <a:pt x="297" y="630"/>
                    <a:pt x="401" y="630"/>
                  </a:cubicBezTo>
                  <a:cubicBezTo>
                    <a:pt x="570" y="630"/>
                    <a:pt x="735" y="495"/>
                    <a:pt x="711" y="278"/>
                  </a:cubicBezTo>
                  <a:cubicBezTo>
                    <a:pt x="711" y="253"/>
                    <a:pt x="711" y="228"/>
                    <a:pt x="699" y="203"/>
                  </a:cubicBezTo>
                  <a:cubicBezTo>
                    <a:pt x="674" y="153"/>
                    <a:pt x="649" y="115"/>
                    <a:pt x="599" y="78"/>
                  </a:cubicBezTo>
                  <a:cubicBezTo>
                    <a:pt x="536" y="24"/>
                    <a:pt x="467" y="1"/>
                    <a:pt x="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5" name="Google Shape;4225;p19"/>
            <p:cNvSpPr/>
            <p:nvPr/>
          </p:nvSpPr>
          <p:spPr>
            <a:xfrm>
              <a:off x="1381550" y="2759300"/>
              <a:ext cx="17225" cy="15500"/>
            </a:xfrm>
            <a:custGeom>
              <a:rect b="b" l="l" r="r" t="t"/>
              <a:pathLst>
                <a:path extrusionOk="0" h="620" w="689">
                  <a:moveTo>
                    <a:pt x="348" y="1"/>
                  </a:moveTo>
                  <a:cubicBezTo>
                    <a:pt x="311" y="1"/>
                    <a:pt x="274" y="8"/>
                    <a:pt x="238" y="23"/>
                  </a:cubicBezTo>
                  <a:cubicBezTo>
                    <a:pt x="76" y="85"/>
                    <a:pt x="1" y="260"/>
                    <a:pt x="51" y="423"/>
                  </a:cubicBezTo>
                  <a:cubicBezTo>
                    <a:pt x="99" y="547"/>
                    <a:pt x="219" y="620"/>
                    <a:pt x="340" y="620"/>
                  </a:cubicBezTo>
                  <a:cubicBezTo>
                    <a:pt x="378" y="620"/>
                    <a:pt x="415" y="612"/>
                    <a:pt x="451" y="598"/>
                  </a:cubicBezTo>
                  <a:cubicBezTo>
                    <a:pt x="613" y="535"/>
                    <a:pt x="688" y="360"/>
                    <a:pt x="626" y="198"/>
                  </a:cubicBezTo>
                  <a:cubicBezTo>
                    <a:pt x="578" y="74"/>
                    <a:pt x="465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6" name="Google Shape;4226;p19"/>
            <p:cNvSpPr/>
            <p:nvPr/>
          </p:nvSpPr>
          <p:spPr>
            <a:xfrm>
              <a:off x="1361575" y="2646675"/>
              <a:ext cx="16775" cy="15100"/>
            </a:xfrm>
            <a:custGeom>
              <a:rect b="b" l="l" r="r" t="t"/>
              <a:pathLst>
                <a:path extrusionOk="0" h="604" w="671">
                  <a:moveTo>
                    <a:pt x="317" y="0"/>
                  </a:moveTo>
                  <a:cubicBezTo>
                    <a:pt x="171" y="0"/>
                    <a:pt x="35" y="107"/>
                    <a:pt x="13" y="254"/>
                  </a:cubicBezTo>
                  <a:cubicBezTo>
                    <a:pt x="0" y="341"/>
                    <a:pt x="25" y="416"/>
                    <a:pt x="75" y="491"/>
                  </a:cubicBezTo>
                  <a:lnTo>
                    <a:pt x="63" y="491"/>
                  </a:lnTo>
                  <a:cubicBezTo>
                    <a:pt x="130" y="570"/>
                    <a:pt x="214" y="604"/>
                    <a:pt x="296" y="604"/>
                  </a:cubicBezTo>
                  <a:cubicBezTo>
                    <a:pt x="489" y="604"/>
                    <a:pt x="670" y="419"/>
                    <a:pt x="600" y="191"/>
                  </a:cubicBezTo>
                  <a:cubicBezTo>
                    <a:pt x="600" y="166"/>
                    <a:pt x="588" y="141"/>
                    <a:pt x="563" y="129"/>
                  </a:cubicBezTo>
                  <a:cubicBezTo>
                    <a:pt x="513" y="54"/>
                    <a:pt x="450" y="16"/>
                    <a:pt x="363" y="4"/>
                  </a:cubicBezTo>
                  <a:cubicBezTo>
                    <a:pt x="347" y="2"/>
                    <a:pt x="332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7" name="Google Shape;4227;p19"/>
            <p:cNvSpPr/>
            <p:nvPr/>
          </p:nvSpPr>
          <p:spPr>
            <a:xfrm>
              <a:off x="1346875" y="2695900"/>
              <a:ext cx="17525" cy="15475"/>
            </a:xfrm>
            <a:custGeom>
              <a:rect b="b" l="l" r="r" t="t"/>
              <a:pathLst>
                <a:path extrusionOk="0" h="619" w="701">
                  <a:moveTo>
                    <a:pt x="355" y="0"/>
                  </a:moveTo>
                  <a:cubicBezTo>
                    <a:pt x="316" y="0"/>
                    <a:pt x="277" y="7"/>
                    <a:pt x="238" y="22"/>
                  </a:cubicBezTo>
                  <a:cubicBezTo>
                    <a:pt x="76" y="84"/>
                    <a:pt x="1" y="259"/>
                    <a:pt x="63" y="422"/>
                  </a:cubicBezTo>
                  <a:cubicBezTo>
                    <a:pt x="111" y="546"/>
                    <a:pt x="224" y="619"/>
                    <a:pt x="347" y="619"/>
                  </a:cubicBezTo>
                  <a:cubicBezTo>
                    <a:pt x="385" y="619"/>
                    <a:pt x="425" y="612"/>
                    <a:pt x="463" y="597"/>
                  </a:cubicBezTo>
                  <a:cubicBezTo>
                    <a:pt x="613" y="534"/>
                    <a:pt x="701" y="359"/>
                    <a:pt x="638" y="197"/>
                  </a:cubicBezTo>
                  <a:cubicBezTo>
                    <a:pt x="591" y="73"/>
                    <a:pt x="478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8" name="Google Shape;4228;p19"/>
            <p:cNvSpPr/>
            <p:nvPr/>
          </p:nvSpPr>
          <p:spPr>
            <a:xfrm>
              <a:off x="1216925" y="2861475"/>
              <a:ext cx="18975" cy="15600"/>
            </a:xfrm>
            <a:custGeom>
              <a:rect b="b" l="l" r="r" t="t"/>
              <a:pathLst>
                <a:path extrusionOk="0" h="624" w="759">
                  <a:moveTo>
                    <a:pt x="393" y="0"/>
                  </a:moveTo>
                  <a:cubicBezTo>
                    <a:pt x="288" y="0"/>
                    <a:pt x="183" y="50"/>
                    <a:pt x="125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2" y="623"/>
                    <a:pt x="374" y="624"/>
                    <a:pt x="386" y="624"/>
                  </a:cubicBezTo>
                  <a:cubicBezTo>
                    <a:pt x="605" y="624"/>
                    <a:pt x="759" y="411"/>
                    <a:pt x="688" y="210"/>
                  </a:cubicBezTo>
                  <a:cubicBezTo>
                    <a:pt x="675" y="185"/>
                    <a:pt x="663" y="160"/>
                    <a:pt x="650" y="135"/>
                  </a:cubicBezTo>
                  <a:cubicBezTo>
                    <a:pt x="590" y="44"/>
                    <a:pt x="49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9" name="Google Shape;4229;p19"/>
            <p:cNvSpPr/>
            <p:nvPr/>
          </p:nvSpPr>
          <p:spPr>
            <a:xfrm>
              <a:off x="1223175" y="2820125"/>
              <a:ext cx="20475" cy="15650"/>
            </a:xfrm>
            <a:custGeom>
              <a:rect b="b" l="l" r="r" t="t"/>
              <a:pathLst>
                <a:path extrusionOk="0" h="626" w="819">
                  <a:moveTo>
                    <a:pt x="406" y="0"/>
                  </a:moveTo>
                  <a:cubicBezTo>
                    <a:pt x="396" y="0"/>
                    <a:pt x="385" y="1"/>
                    <a:pt x="375" y="2"/>
                  </a:cubicBezTo>
                  <a:cubicBezTo>
                    <a:pt x="100" y="27"/>
                    <a:pt x="0" y="389"/>
                    <a:pt x="213" y="564"/>
                  </a:cubicBezTo>
                  <a:cubicBezTo>
                    <a:pt x="270" y="606"/>
                    <a:pt x="336" y="626"/>
                    <a:pt x="402" y="626"/>
                  </a:cubicBezTo>
                  <a:cubicBezTo>
                    <a:pt x="493" y="626"/>
                    <a:pt x="584" y="587"/>
                    <a:pt x="650" y="514"/>
                  </a:cubicBezTo>
                  <a:cubicBezTo>
                    <a:pt x="818" y="298"/>
                    <a:pt x="663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0" name="Google Shape;4230;p19"/>
            <p:cNvSpPr/>
            <p:nvPr/>
          </p:nvSpPr>
          <p:spPr>
            <a:xfrm>
              <a:off x="1189125" y="2797625"/>
              <a:ext cx="18975" cy="15725"/>
            </a:xfrm>
            <a:custGeom>
              <a:rect b="b" l="l" r="r" t="t"/>
              <a:pathLst>
                <a:path extrusionOk="0" h="629" w="759">
                  <a:moveTo>
                    <a:pt x="383" y="0"/>
                  </a:moveTo>
                  <a:cubicBezTo>
                    <a:pt x="281" y="0"/>
                    <a:pt x="182" y="50"/>
                    <a:pt x="125" y="152"/>
                  </a:cubicBezTo>
                  <a:cubicBezTo>
                    <a:pt x="0" y="339"/>
                    <a:pt x="125" y="602"/>
                    <a:pt x="350" y="627"/>
                  </a:cubicBezTo>
                  <a:cubicBezTo>
                    <a:pt x="362" y="628"/>
                    <a:pt x="374" y="629"/>
                    <a:pt x="386" y="629"/>
                  </a:cubicBezTo>
                  <a:cubicBezTo>
                    <a:pt x="605" y="629"/>
                    <a:pt x="758" y="416"/>
                    <a:pt x="687" y="214"/>
                  </a:cubicBezTo>
                  <a:cubicBezTo>
                    <a:pt x="675" y="189"/>
                    <a:pt x="662" y="164"/>
                    <a:pt x="650" y="139"/>
                  </a:cubicBezTo>
                  <a:cubicBezTo>
                    <a:pt x="582" y="47"/>
                    <a:pt x="481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1" name="Google Shape;4231;p19"/>
            <p:cNvSpPr/>
            <p:nvPr/>
          </p:nvSpPr>
          <p:spPr>
            <a:xfrm>
              <a:off x="1163625" y="2727550"/>
              <a:ext cx="18775" cy="13650"/>
            </a:xfrm>
            <a:custGeom>
              <a:rect b="b" l="l" r="r" t="t"/>
              <a:pathLst>
                <a:path extrusionOk="0" h="546" w="751">
                  <a:moveTo>
                    <a:pt x="542" y="1"/>
                  </a:moveTo>
                  <a:cubicBezTo>
                    <a:pt x="314" y="1"/>
                    <a:pt x="0" y="313"/>
                    <a:pt x="233" y="480"/>
                  </a:cubicBezTo>
                  <a:cubicBezTo>
                    <a:pt x="291" y="525"/>
                    <a:pt x="358" y="545"/>
                    <a:pt x="423" y="545"/>
                  </a:cubicBezTo>
                  <a:cubicBezTo>
                    <a:pt x="592" y="545"/>
                    <a:pt x="751" y="408"/>
                    <a:pt x="733" y="218"/>
                  </a:cubicBezTo>
                  <a:cubicBezTo>
                    <a:pt x="733" y="181"/>
                    <a:pt x="720" y="156"/>
                    <a:pt x="720" y="131"/>
                  </a:cubicBezTo>
                  <a:cubicBezTo>
                    <a:pt x="688" y="38"/>
                    <a:pt x="620" y="1"/>
                    <a:pt x="5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2" name="Google Shape;4232;p19"/>
            <p:cNvSpPr/>
            <p:nvPr/>
          </p:nvSpPr>
          <p:spPr>
            <a:xfrm>
              <a:off x="1193825" y="2756125"/>
              <a:ext cx="18650" cy="15675"/>
            </a:xfrm>
            <a:custGeom>
              <a:rect b="b" l="l" r="r" t="t"/>
              <a:pathLst>
                <a:path extrusionOk="0" h="627" w="746">
                  <a:moveTo>
                    <a:pt x="365" y="0"/>
                  </a:moveTo>
                  <a:cubicBezTo>
                    <a:pt x="73" y="0"/>
                    <a:pt x="1" y="625"/>
                    <a:pt x="337" y="625"/>
                  </a:cubicBezTo>
                  <a:cubicBezTo>
                    <a:pt x="349" y="626"/>
                    <a:pt x="361" y="627"/>
                    <a:pt x="373" y="627"/>
                  </a:cubicBezTo>
                  <a:cubicBezTo>
                    <a:pt x="592" y="627"/>
                    <a:pt x="745" y="413"/>
                    <a:pt x="674" y="200"/>
                  </a:cubicBezTo>
                  <a:cubicBezTo>
                    <a:pt x="662" y="175"/>
                    <a:pt x="649" y="150"/>
                    <a:pt x="637" y="137"/>
                  </a:cubicBezTo>
                  <a:cubicBezTo>
                    <a:pt x="587" y="62"/>
                    <a:pt x="512" y="25"/>
                    <a:pt x="437" y="12"/>
                  </a:cubicBezTo>
                  <a:cubicBezTo>
                    <a:pt x="412" y="4"/>
                    <a:pt x="388" y="0"/>
                    <a:pt x="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3" name="Google Shape;4233;p19"/>
            <p:cNvSpPr/>
            <p:nvPr/>
          </p:nvSpPr>
          <p:spPr>
            <a:xfrm>
              <a:off x="1349375" y="2738975"/>
              <a:ext cx="17125" cy="15325"/>
            </a:xfrm>
            <a:custGeom>
              <a:rect b="b" l="l" r="r" t="t"/>
              <a:pathLst>
                <a:path extrusionOk="0" h="613" w="685">
                  <a:moveTo>
                    <a:pt x="319" y="0"/>
                  </a:moveTo>
                  <a:cubicBezTo>
                    <a:pt x="178" y="0"/>
                    <a:pt x="43" y="90"/>
                    <a:pt x="13" y="248"/>
                  </a:cubicBezTo>
                  <a:cubicBezTo>
                    <a:pt x="1" y="336"/>
                    <a:pt x="26" y="411"/>
                    <a:pt x="76" y="486"/>
                  </a:cubicBezTo>
                  <a:cubicBezTo>
                    <a:pt x="126" y="548"/>
                    <a:pt x="188" y="586"/>
                    <a:pt x="276" y="611"/>
                  </a:cubicBezTo>
                  <a:cubicBezTo>
                    <a:pt x="287" y="612"/>
                    <a:pt x="299" y="613"/>
                    <a:pt x="310" y="613"/>
                  </a:cubicBezTo>
                  <a:cubicBezTo>
                    <a:pt x="519" y="613"/>
                    <a:pt x="684" y="399"/>
                    <a:pt x="613" y="186"/>
                  </a:cubicBezTo>
                  <a:cubicBezTo>
                    <a:pt x="601" y="161"/>
                    <a:pt x="588" y="136"/>
                    <a:pt x="576" y="123"/>
                  </a:cubicBezTo>
                  <a:cubicBezTo>
                    <a:pt x="506" y="39"/>
                    <a:pt x="411" y="0"/>
                    <a:pt x="3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4" name="Google Shape;4234;p19"/>
            <p:cNvSpPr/>
            <p:nvPr/>
          </p:nvSpPr>
          <p:spPr>
            <a:xfrm>
              <a:off x="1276600" y="2723375"/>
              <a:ext cx="18925" cy="15675"/>
            </a:xfrm>
            <a:custGeom>
              <a:rect b="b" l="l" r="r" t="t"/>
              <a:pathLst>
                <a:path extrusionOk="0" h="627" w="757">
                  <a:moveTo>
                    <a:pt x="387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25" y="598"/>
                    <a:pt x="350" y="623"/>
                  </a:cubicBezTo>
                  <a:cubicBezTo>
                    <a:pt x="367" y="625"/>
                    <a:pt x="383" y="627"/>
                    <a:pt x="399" y="627"/>
                  </a:cubicBezTo>
                  <a:cubicBezTo>
                    <a:pt x="601" y="627"/>
                    <a:pt x="757" y="418"/>
                    <a:pt x="687" y="210"/>
                  </a:cubicBezTo>
                  <a:cubicBezTo>
                    <a:pt x="675" y="185"/>
                    <a:pt x="662" y="160"/>
                    <a:pt x="650" y="135"/>
                  </a:cubicBezTo>
                  <a:cubicBezTo>
                    <a:pt x="583" y="45"/>
                    <a:pt x="485" y="1"/>
                    <a:pt x="3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5" name="Google Shape;4235;p19"/>
            <p:cNvSpPr/>
            <p:nvPr/>
          </p:nvSpPr>
          <p:spPr>
            <a:xfrm>
              <a:off x="1297525" y="2797275"/>
              <a:ext cx="18550" cy="15800"/>
            </a:xfrm>
            <a:custGeom>
              <a:rect b="b" l="l" r="r" t="t"/>
              <a:pathLst>
                <a:path extrusionOk="0" h="632" w="742">
                  <a:moveTo>
                    <a:pt x="337" y="0"/>
                  </a:moveTo>
                  <a:cubicBezTo>
                    <a:pt x="192" y="0"/>
                    <a:pt x="48" y="98"/>
                    <a:pt x="25" y="266"/>
                  </a:cubicBezTo>
                  <a:cubicBezTo>
                    <a:pt x="0" y="441"/>
                    <a:pt x="113" y="591"/>
                    <a:pt x="288" y="628"/>
                  </a:cubicBezTo>
                  <a:cubicBezTo>
                    <a:pt x="303" y="630"/>
                    <a:pt x="318" y="631"/>
                    <a:pt x="333" y="631"/>
                  </a:cubicBezTo>
                  <a:cubicBezTo>
                    <a:pt x="582" y="631"/>
                    <a:pt x="741" y="341"/>
                    <a:pt x="588" y="128"/>
                  </a:cubicBezTo>
                  <a:cubicBezTo>
                    <a:pt x="524" y="41"/>
                    <a:pt x="430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6" name="Google Shape;4236;p19"/>
            <p:cNvSpPr/>
            <p:nvPr/>
          </p:nvSpPr>
          <p:spPr>
            <a:xfrm>
              <a:off x="1230775" y="2778925"/>
              <a:ext cx="18000" cy="14150"/>
            </a:xfrm>
            <a:custGeom>
              <a:rect b="b" l="l" r="r" t="t"/>
              <a:pathLst>
                <a:path extrusionOk="0" h="566" w="720">
                  <a:moveTo>
                    <a:pt x="402" y="0"/>
                  </a:moveTo>
                  <a:cubicBezTo>
                    <a:pt x="190" y="0"/>
                    <a:pt x="0" y="218"/>
                    <a:pt x="121" y="450"/>
                  </a:cubicBezTo>
                  <a:cubicBezTo>
                    <a:pt x="186" y="530"/>
                    <a:pt x="270" y="565"/>
                    <a:pt x="353" y="565"/>
                  </a:cubicBezTo>
                  <a:cubicBezTo>
                    <a:pt x="539" y="565"/>
                    <a:pt x="719" y="388"/>
                    <a:pt x="658" y="163"/>
                  </a:cubicBezTo>
                  <a:cubicBezTo>
                    <a:pt x="646" y="138"/>
                    <a:pt x="633" y="113"/>
                    <a:pt x="621" y="88"/>
                  </a:cubicBezTo>
                  <a:cubicBezTo>
                    <a:pt x="553" y="26"/>
                    <a:pt x="476" y="0"/>
                    <a:pt x="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7" name="Google Shape;4237;p19"/>
            <p:cNvSpPr/>
            <p:nvPr/>
          </p:nvSpPr>
          <p:spPr>
            <a:xfrm>
              <a:off x="1199550" y="2706900"/>
              <a:ext cx="19975" cy="15800"/>
            </a:xfrm>
            <a:custGeom>
              <a:rect b="b" l="l" r="r" t="t"/>
              <a:pathLst>
                <a:path extrusionOk="0" h="632" w="799">
                  <a:moveTo>
                    <a:pt x="414" y="1"/>
                  </a:moveTo>
                  <a:cubicBezTo>
                    <a:pt x="204" y="1"/>
                    <a:pt x="1" y="223"/>
                    <a:pt x="133" y="469"/>
                  </a:cubicBezTo>
                  <a:cubicBezTo>
                    <a:pt x="196" y="583"/>
                    <a:pt x="298" y="632"/>
                    <a:pt x="400" y="632"/>
                  </a:cubicBezTo>
                  <a:cubicBezTo>
                    <a:pt x="600" y="632"/>
                    <a:pt x="799" y="447"/>
                    <a:pt x="708" y="207"/>
                  </a:cubicBezTo>
                  <a:cubicBezTo>
                    <a:pt x="695" y="182"/>
                    <a:pt x="683" y="157"/>
                    <a:pt x="658" y="132"/>
                  </a:cubicBezTo>
                  <a:cubicBezTo>
                    <a:pt x="591" y="40"/>
                    <a:pt x="502" y="1"/>
                    <a:pt x="4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8" name="Google Shape;4238;p19"/>
            <p:cNvSpPr/>
            <p:nvPr/>
          </p:nvSpPr>
          <p:spPr>
            <a:xfrm>
              <a:off x="1255650" y="2846625"/>
              <a:ext cx="17125" cy="15525"/>
            </a:xfrm>
            <a:custGeom>
              <a:rect b="b" l="l" r="r" t="t"/>
              <a:pathLst>
                <a:path extrusionOk="0" h="621" w="685">
                  <a:moveTo>
                    <a:pt x="325" y="0"/>
                  </a:moveTo>
                  <a:cubicBezTo>
                    <a:pt x="183" y="0"/>
                    <a:pt x="39" y="91"/>
                    <a:pt x="13" y="266"/>
                  </a:cubicBezTo>
                  <a:cubicBezTo>
                    <a:pt x="1" y="341"/>
                    <a:pt x="26" y="429"/>
                    <a:pt x="76" y="491"/>
                  </a:cubicBezTo>
                  <a:cubicBezTo>
                    <a:pt x="142" y="582"/>
                    <a:pt x="233" y="621"/>
                    <a:pt x="323" y="621"/>
                  </a:cubicBezTo>
                  <a:cubicBezTo>
                    <a:pt x="507" y="621"/>
                    <a:pt x="684" y="459"/>
                    <a:pt x="626" y="241"/>
                  </a:cubicBezTo>
                  <a:cubicBezTo>
                    <a:pt x="590" y="79"/>
                    <a:pt x="458" y="0"/>
                    <a:pt x="3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9" name="Google Shape;4239;p19"/>
            <p:cNvSpPr/>
            <p:nvPr/>
          </p:nvSpPr>
          <p:spPr>
            <a:xfrm>
              <a:off x="1320025" y="2662300"/>
              <a:ext cx="18225" cy="15800"/>
            </a:xfrm>
            <a:custGeom>
              <a:rect b="b" l="l" r="r" t="t"/>
              <a:pathLst>
                <a:path extrusionOk="0" h="632" w="729">
                  <a:moveTo>
                    <a:pt x="319" y="1"/>
                  </a:moveTo>
                  <a:cubicBezTo>
                    <a:pt x="174" y="1"/>
                    <a:pt x="35" y="99"/>
                    <a:pt x="13" y="266"/>
                  </a:cubicBezTo>
                  <a:cubicBezTo>
                    <a:pt x="0" y="354"/>
                    <a:pt x="13" y="429"/>
                    <a:pt x="63" y="504"/>
                  </a:cubicBezTo>
                  <a:cubicBezTo>
                    <a:pt x="113" y="566"/>
                    <a:pt x="188" y="604"/>
                    <a:pt x="263" y="629"/>
                  </a:cubicBezTo>
                  <a:cubicBezTo>
                    <a:pt x="278" y="631"/>
                    <a:pt x="293" y="632"/>
                    <a:pt x="308" y="632"/>
                  </a:cubicBezTo>
                  <a:cubicBezTo>
                    <a:pt x="559" y="632"/>
                    <a:pt x="728" y="341"/>
                    <a:pt x="575" y="129"/>
                  </a:cubicBezTo>
                  <a:cubicBezTo>
                    <a:pt x="507" y="41"/>
                    <a:pt x="412" y="1"/>
                    <a:pt x="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0" name="Google Shape;4240;p19"/>
            <p:cNvSpPr/>
            <p:nvPr/>
          </p:nvSpPr>
          <p:spPr>
            <a:xfrm>
              <a:off x="1389675" y="2677925"/>
              <a:ext cx="18250" cy="15800"/>
            </a:xfrm>
            <a:custGeom>
              <a:rect b="b" l="l" r="r" t="t"/>
              <a:pathLst>
                <a:path extrusionOk="0" h="632" w="730">
                  <a:moveTo>
                    <a:pt x="329" y="1"/>
                  </a:moveTo>
                  <a:cubicBezTo>
                    <a:pt x="186" y="1"/>
                    <a:pt x="44" y="99"/>
                    <a:pt x="13" y="266"/>
                  </a:cubicBezTo>
                  <a:cubicBezTo>
                    <a:pt x="1" y="341"/>
                    <a:pt x="26" y="429"/>
                    <a:pt x="76" y="491"/>
                  </a:cubicBezTo>
                  <a:cubicBezTo>
                    <a:pt x="126" y="566"/>
                    <a:pt x="201" y="616"/>
                    <a:pt x="288" y="628"/>
                  </a:cubicBezTo>
                  <a:cubicBezTo>
                    <a:pt x="303" y="631"/>
                    <a:pt x="317" y="632"/>
                    <a:pt x="331" y="632"/>
                  </a:cubicBezTo>
                  <a:cubicBezTo>
                    <a:pt x="570" y="632"/>
                    <a:pt x="729" y="341"/>
                    <a:pt x="576" y="129"/>
                  </a:cubicBezTo>
                  <a:cubicBezTo>
                    <a:pt x="512" y="41"/>
                    <a:pt x="420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1" name="Google Shape;4241;p19"/>
            <p:cNvSpPr/>
            <p:nvPr/>
          </p:nvSpPr>
          <p:spPr>
            <a:xfrm>
              <a:off x="1420300" y="2754550"/>
              <a:ext cx="19075" cy="15325"/>
            </a:xfrm>
            <a:custGeom>
              <a:rect b="b" l="l" r="r" t="t"/>
              <a:pathLst>
                <a:path extrusionOk="0" h="613" w="763">
                  <a:moveTo>
                    <a:pt x="400" y="0"/>
                  </a:moveTo>
                  <a:cubicBezTo>
                    <a:pt x="51" y="25"/>
                    <a:pt x="1" y="513"/>
                    <a:pt x="338" y="613"/>
                  </a:cubicBezTo>
                  <a:cubicBezTo>
                    <a:pt x="688" y="600"/>
                    <a:pt x="763" y="113"/>
                    <a:pt x="4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2" name="Google Shape;4242;p19"/>
            <p:cNvSpPr/>
            <p:nvPr/>
          </p:nvSpPr>
          <p:spPr>
            <a:xfrm>
              <a:off x="1379075" y="2802100"/>
              <a:ext cx="17500" cy="15350"/>
            </a:xfrm>
            <a:custGeom>
              <a:rect b="b" l="l" r="r" t="t"/>
              <a:pathLst>
                <a:path extrusionOk="0" h="614" w="700">
                  <a:moveTo>
                    <a:pt x="354" y="1"/>
                  </a:moveTo>
                  <a:cubicBezTo>
                    <a:pt x="315" y="1"/>
                    <a:pt x="276" y="8"/>
                    <a:pt x="237" y="23"/>
                  </a:cubicBezTo>
                  <a:cubicBezTo>
                    <a:pt x="75" y="85"/>
                    <a:pt x="0" y="260"/>
                    <a:pt x="63" y="423"/>
                  </a:cubicBezTo>
                  <a:cubicBezTo>
                    <a:pt x="112" y="541"/>
                    <a:pt x="232" y="613"/>
                    <a:pt x="360" y="613"/>
                  </a:cubicBezTo>
                  <a:cubicBezTo>
                    <a:pt x="394" y="613"/>
                    <a:pt x="428" y="608"/>
                    <a:pt x="462" y="598"/>
                  </a:cubicBezTo>
                  <a:cubicBezTo>
                    <a:pt x="625" y="535"/>
                    <a:pt x="700" y="348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3" name="Google Shape;4243;p19"/>
            <p:cNvSpPr/>
            <p:nvPr/>
          </p:nvSpPr>
          <p:spPr>
            <a:xfrm>
              <a:off x="1248775" y="2892925"/>
              <a:ext cx="18125" cy="14675"/>
            </a:xfrm>
            <a:custGeom>
              <a:rect b="b" l="l" r="r" t="t"/>
              <a:pathLst>
                <a:path extrusionOk="0" h="587" w="725">
                  <a:moveTo>
                    <a:pt x="317" y="0"/>
                  </a:moveTo>
                  <a:cubicBezTo>
                    <a:pt x="167" y="0"/>
                    <a:pt x="26" y="107"/>
                    <a:pt x="1" y="276"/>
                  </a:cubicBezTo>
                  <a:cubicBezTo>
                    <a:pt x="1" y="326"/>
                    <a:pt x="13" y="376"/>
                    <a:pt x="26" y="414"/>
                  </a:cubicBezTo>
                  <a:cubicBezTo>
                    <a:pt x="51" y="537"/>
                    <a:pt x="148" y="586"/>
                    <a:pt x="256" y="586"/>
                  </a:cubicBezTo>
                  <a:cubicBezTo>
                    <a:pt x="467" y="586"/>
                    <a:pt x="724" y="399"/>
                    <a:pt x="601" y="201"/>
                  </a:cubicBezTo>
                  <a:cubicBezTo>
                    <a:pt x="576" y="151"/>
                    <a:pt x="551" y="114"/>
                    <a:pt x="526" y="76"/>
                  </a:cubicBezTo>
                  <a:cubicBezTo>
                    <a:pt x="462" y="24"/>
                    <a:pt x="388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4" name="Google Shape;4244;p19"/>
            <p:cNvSpPr/>
            <p:nvPr/>
          </p:nvSpPr>
          <p:spPr>
            <a:xfrm>
              <a:off x="1366625" y="2836075"/>
              <a:ext cx="19325" cy="15550"/>
            </a:xfrm>
            <a:custGeom>
              <a:rect b="b" l="l" r="r" t="t"/>
              <a:pathLst>
                <a:path extrusionOk="0" h="622" w="773">
                  <a:moveTo>
                    <a:pt x="392" y="0"/>
                  </a:moveTo>
                  <a:cubicBezTo>
                    <a:pt x="164" y="0"/>
                    <a:pt x="1" y="219"/>
                    <a:pt x="98" y="438"/>
                  </a:cubicBezTo>
                  <a:cubicBezTo>
                    <a:pt x="152" y="559"/>
                    <a:pt x="266" y="622"/>
                    <a:pt x="382" y="622"/>
                  </a:cubicBezTo>
                  <a:cubicBezTo>
                    <a:pt x="483" y="622"/>
                    <a:pt x="584" y="575"/>
                    <a:pt x="648" y="476"/>
                  </a:cubicBezTo>
                  <a:cubicBezTo>
                    <a:pt x="773" y="276"/>
                    <a:pt x="635" y="13"/>
                    <a:pt x="411" y="1"/>
                  </a:cubicBezTo>
                  <a:cubicBezTo>
                    <a:pt x="404" y="1"/>
                    <a:pt x="398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5" name="Google Shape;4245;p19"/>
            <p:cNvSpPr/>
            <p:nvPr/>
          </p:nvSpPr>
          <p:spPr>
            <a:xfrm>
              <a:off x="1210700" y="2674350"/>
              <a:ext cx="18500" cy="13775"/>
            </a:xfrm>
            <a:custGeom>
              <a:rect b="b" l="l" r="r" t="t"/>
              <a:pathLst>
                <a:path extrusionOk="0" h="551" w="740">
                  <a:moveTo>
                    <a:pt x="357" y="0"/>
                  </a:moveTo>
                  <a:cubicBezTo>
                    <a:pt x="176" y="0"/>
                    <a:pt x="1" y="158"/>
                    <a:pt x="49" y="384"/>
                  </a:cubicBezTo>
                  <a:cubicBezTo>
                    <a:pt x="75" y="502"/>
                    <a:pt x="169" y="551"/>
                    <a:pt x="275" y="551"/>
                  </a:cubicBezTo>
                  <a:cubicBezTo>
                    <a:pt x="484" y="551"/>
                    <a:pt x="740" y="366"/>
                    <a:pt x="624" y="159"/>
                  </a:cubicBezTo>
                  <a:cubicBezTo>
                    <a:pt x="558" y="48"/>
                    <a:pt x="456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6" name="Google Shape;4246;p19"/>
            <p:cNvSpPr/>
            <p:nvPr/>
          </p:nvSpPr>
          <p:spPr>
            <a:xfrm>
              <a:off x="1330375" y="2627925"/>
              <a:ext cx="18500" cy="13650"/>
            </a:xfrm>
            <a:custGeom>
              <a:rect b="b" l="l" r="r" t="t"/>
              <a:pathLst>
                <a:path extrusionOk="0" h="546" w="740">
                  <a:moveTo>
                    <a:pt x="355" y="1"/>
                  </a:moveTo>
                  <a:cubicBezTo>
                    <a:pt x="175" y="1"/>
                    <a:pt x="0" y="154"/>
                    <a:pt x="49" y="379"/>
                  </a:cubicBezTo>
                  <a:cubicBezTo>
                    <a:pt x="74" y="497"/>
                    <a:pt x="168" y="546"/>
                    <a:pt x="274" y="546"/>
                  </a:cubicBezTo>
                  <a:cubicBezTo>
                    <a:pt x="483" y="546"/>
                    <a:pt x="739" y="361"/>
                    <a:pt x="623" y="154"/>
                  </a:cubicBezTo>
                  <a:cubicBezTo>
                    <a:pt x="557" y="47"/>
                    <a:pt x="455" y="1"/>
                    <a:pt x="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7" name="Google Shape;4247;p19"/>
            <p:cNvSpPr/>
            <p:nvPr/>
          </p:nvSpPr>
          <p:spPr>
            <a:xfrm>
              <a:off x="1249400" y="2653700"/>
              <a:ext cx="17725" cy="14775"/>
            </a:xfrm>
            <a:custGeom>
              <a:rect b="b" l="l" r="r" t="t"/>
              <a:pathLst>
                <a:path extrusionOk="0" h="591" w="709">
                  <a:moveTo>
                    <a:pt x="395" y="1"/>
                  </a:moveTo>
                  <a:cubicBezTo>
                    <a:pt x="192" y="1"/>
                    <a:pt x="1" y="208"/>
                    <a:pt x="101" y="435"/>
                  </a:cubicBezTo>
                  <a:cubicBezTo>
                    <a:pt x="138" y="510"/>
                    <a:pt x="226" y="573"/>
                    <a:pt x="313" y="585"/>
                  </a:cubicBezTo>
                  <a:cubicBezTo>
                    <a:pt x="332" y="588"/>
                    <a:pt x="350" y="590"/>
                    <a:pt x="368" y="590"/>
                  </a:cubicBezTo>
                  <a:cubicBezTo>
                    <a:pt x="556" y="590"/>
                    <a:pt x="709" y="417"/>
                    <a:pt x="663" y="223"/>
                  </a:cubicBezTo>
                  <a:cubicBezTo>
                    <a:pt x="663" y="198"/>
                    <a:pt x="651" y="185"/>
                    <a:pt x="651" y="173"/>
                  </a:cubicBezTo>
                  <a:cubicBezTo>
                    <a:pt x="638" y="148"/>
                    <a:pt x="626" y="123"/>
                    <a:pt x="613" y="98"/>
                  </a:cubicBezTo>
                  <a:cubicBezTo>
                    <a:pt x="548" y="30"/>
                    <a:pt x="471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8" name="Google Shape;4248;p19"/>
            <p:cNvSpPr/>
            <p:nvPr/>
          </p:nvSpPr>
          <p:spPr>
            <a:xfrm>
              <a:off x="1213650" y="2902075"/>
              <a:ext cx="18925" cy="15100"/>
            </a:xfrm>
            <a:custGeom>
              <a:rect b="b" l="l" r="r" t="t"/>
              <a:pathLst>
                <a:path extrusionOk="0" h="604" w="757">
                  <a:moveTo>
                    <a:pt x="410" y="1"/>
                  </a:moveTo>
                  <a:cubicBezTo>
                    <a:pt x="372" y="1"/>
                    <a:pt x="332" y="8"/>
                    <a:pt x="294" y="23"/>
                  </a:cubicBezTo>
                  <a:cubicBezTo>
                    <a:pt x="1" y="187"/>
                    <a:pt x="147" y="603"/>
                    <a:pt x="455" y="603"/>
                  </a:cubicBezTo>
                  <a:cubicBezTo>
                    <a:pt x="475" y="603"/>
                    <a:pt x="497" y="602"/>
                    <a:pt x="519" y="598"/>
                  </a:cubicBezTo>
                  <a:cubicBezTo>
                    <a:pt x="669" y="523"/>
                    <a:pt x="756" y="348"/>
                    <a:pt x="694" y="198"/>
                  </a:cubicBezTo>
                  <a:cubicBezTo>
                    <a:pt x="646" y="74"/>
                    <a:pt x="533" y="1"/>
                    <a:pt x="4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9" name="Google Shape;4249;p19"/>
            <p:cNvSpPr/>
            <p:nvPr/>
          </p:nvSpPr>
          <p:spPr>
            <a:xfrm>
              <a:off x="1525575" y="2746500"/>
              <a:ext cx="16750" cy="15250"/>
            </a:xfrm>
            <a:custGeom>
              <a:rect b="b" l="l" r="r" t="t"/>
              <a:pathLst>
                <a:path extrusionOk="0" h="610" w="670">
                  <a:moveTo>
                    <a:pt x="347" y="1"/>
                  </a:moveTo>
                  <a:cubicBezTo>
                    <a:pt x="258" y="1"/>
                    <a:pt x="170" y="39"/>
                    <a:pt x="113" y="110"/>
                  </a:cubicBezTo>
                  <a:cubicBezTo>
                    <a:pt x="1" y="247"/>
                    <a:pt x="26" y="435"/>
                    <a:pt x="163" y="547"/>
                  </a:cubicBezTo>
                  <a:lnTo>
                    <a:pt x="151" y="547"/>
                  </a:lnTo>
                  <a:cubicBezTo>
                    <a:pt x="211" y="591"/>
                    <a:pt x="276" y="610"/>
                    <a:pt x="340" y="610"/>
                  </a:cubicBezTo>
                  <a:cubicBezTo>
                    <a:pt x="513" y="610"/>
                    <a:pt x="669" y="465"/>
                    <a:pt x="651" y="272"/>
                  </a:cubicBezTo>
                  <a:cubicBezTo>
                    <a:pt x="651" y="247"/>
                    <a:pt x="651" y="222"/>
                    <a:pt x="638" y="197"/>
                  </a:cubicBezTo>
                  <a:cubicBezTo>
                    <a:pt x="613" y="147"/>
                    <a:pt x="588" y="97"/>
                    <a:pt x="538" y="72"/>
                  </a:cubicBezTo>
                  <a:cubicBezTo>
                    <a:pt x="484" y="23"/>
                    <a:pt x="415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0" name="Google Shape;4250;p19"/>
            <p:cNvSpPr/>
            <p:nvPr/>
          </p:nvSpPr>
          <p:spPr>
            <a:xfrm>
              <a:off x="1564950" y="2724025"/>
              <a:ext cx="18775" cy="15625"/>
            </a:xfrm>
            <a:custGeom>
              <a:rect b="b" l="l" r="r" t="t"/>
              <a:pathLst>
                <a:path extrusionOk="0" h="625" w="751">
                  <a:moveTo>
                    <a:pt x="403" y="1"/>
                  </a:moveTo>
                  <a:cubicBezTo>
                    <a:pt x="343" y="1"/>
                    <a:pt x="281" y="19"/>
                    <a:pt x="226" y="59"/>
                  </a:cubicBezTo>
                  <a:cubicBezTo>
                    <a:pt x="1" y="234"/>
                    <a:pt x="88" y="584"/>
                    <a:pt x="363" y="621"/>
                  </a:cubicBezTo>
                  <a:cubicBezTo>
                    <a:pt x="378" y="624"/>
                    <a:pt x="393" y="625"/>
                    <a:pt x="409" y="625"/>
                  </a:cubicBezTo>
                  <a:cubicBezTo>
                    <a:pt x="555" y="625"/>
                    <a:pt x="690" y="519"/>
                    <a:pt x="713" y="372"/>
                  </a:cubicBezTo>
                  <a:cubicBezTo>
                    <a:pt x="750" y="165"/>
                    <a:pt x="583" y="1"/>
                    <a:pt x="4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1" name="Google Shape;4251;p19"/>
            <p:cNvSpPr/>
            <p:nvPr/>
          </p:nvSpPr>
          <p:spPr>
            <a:xfrm>
              <a:off x="1494050" y="2710400"/>
              <a:ext cx="19775" cy="15750"/>
            </a:xfrm>
            <a:custGeom>
              <a:rect b="b" l="l" r="r" t="t"/>
              <a:pathLst>
                <a:path extrusionOk="0" h="630" w="791">
                  <a:moveTo>
                    <a:pt x="417" y="0"/>
                  </a:moveTo>
                  <a:cubicBezTo>
                    <a:pt x="204" y="0"/>
                    <a:pt x="1" y="227"/>
                    <a:pt x="125" y="467"/>
                  </a:cubicBezTo>
                  <a:cubicBezTo>
                    <a:pt x="188" y="581"/>
                    <a:pt x="290" y="629"/>
                    <a:pt x="392" y="629"/>
                  </a:cubicBezTo>
                  <a:cubicBezTo>
                    <a:pt x="592" y="629"/>
                    <a:pt x="791" y="444"/>
                    <a:pt x="700" y="204"/>
                  </a:cubicBezTo>
                  <a:cubicBezTo>
                    <a:pt x="687" y="179"/>
                    <a:pt x="675" y="154"/>
                    <a:pt x="662" y="129"/>
                  </a:cubicBezTo>
                  <a:cubicBezTo>
                    <a:pt x="593" y="39"/>
                    <a:pt x="504" y="0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2" name="Google Shape;4252;p19"/>
            <p:cNvSpPr/>
            <p:nvPr/>
          </p:nvSpPr>
          <p:spPr>
            <a:xfrm>
              <a:off x="1505325" y="2668650"/>
              <a:ext cx="17175" cy="15700"/>
            </a:xfrm>
            <a:custGeom>
              <a:rect b="b" l="l" r="r" t="t"/>
              <a:pathLst>
                <a:path extrusionOk="0" h="628" w="687">
                  <a:moveTo>
                    <a:pt x="364" y="0"/>
                  </a:moveTo>
                  <a:cubicBezTo>
                    <a:pt x="236" y="0"/>
                    <a:pt x="108" y="73"/>
                    <a:pt x="61" y="225"/>
                  </a:cubicBezTo>
                  <a:cubicBezTo>
                    <a:pt x="1" y="450"/>
                    <a:pt x="186" y="627"/>
                    <a:pt x="377" y="627"/>
                  </a:cubicBezTo>
                  <a:cubicBezTo>
                    <a:pt x="461" y="627"/>
                    <a:pt x="546" y="593"/>
                    <a:pt x="611" y="512"/>
                  </a:cubicBezTo>
                  <a:cubicBezTo>
                    <a:pt x="661" y="437"/>
                    <a:pt x="686" y="362"/>
                    <a:pt x="674" y="275"/>
                  </a:cubicBezTo>
                  <a:cubicBezTo>
                    <a:pt x="654" y="95"/>
                    <a:pt x="509" y="0"/>
                    <a:pt x="3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3" name="Google Shape;4253;p19"/>
            <p:cNvSpPr/>
            <p:nvPr/>
          </p:nvSpPr>
          <p:spPr>
            <a:xfrm>
              <a:off x="1543075" y="2667650"/>
              <a:ext cx="18675" cy="15725"/>
            </a:xfrm>
            <a:custGeom>
              <a:rect b="b" l="l" r="r" t="t"/>
              <a:pathLst>
                <a:path extrusionOk="0" h="629" w="747">
                  <a:moveTo>
                    <a:pt x="376" y="1"/>
                  </a:moveTo>
                  <a:cubicBezTo>
                    <a:pt x="273" y="1"/>
                    <a:pt x="170" y="51"/>
                    <a:pt x="113" y="152"/>
                  </a:cubicBezTo>
                  <a:cubicBezTo>
                    <a:pt x="1" y="340"/>
                    <a:pt x="113" y="602"/>
                    <a:pt x="338" y="627"/>
                  </a:cubicBezTo>
                  <a:cubicBezTo>
                    <a:pt x="350" y="628"/>
                    <a:pt x="362" y="629"/>
                    <a:pt x="374" y="629"/>
                  </a:cubicBezTo>
                  <a:cubicBezTo>
                    <a:pt x="593" y="629"/>
                    <a:pt x="747" y="416"/>
                    <a:pt x="676" y="215"/>
                  </a:cubicBezTo>
                  <a:cubicBezTo>
                    <a:pt x="663" y="190"/>
                    <a:pt x="651" y="165"/>
                    <a:pt x="638" y="140"/>
                  </a:cubicBezTo>
                  <a:cubicBezTo>
                    <a:pt x="577" y="48"/>
                    <a:pt x="476" y="1"/>
                    <a:pt x="3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4" name="Google Shape;4254;p19"/>
            <p:cNvSpPr/>
            <p:nvPr/>
          </p:nvSpPr>
          <p:spPr>
            <a:xfrm>
              <a:off x="1579325" y="2688875"/>
              <a:ext cx="17525" cy="15325"/>
            </a:xfrm>
            <a:custGeom>
              <a:rect b="b" l="l" r="r" t="t"/>
              <a:pathLst>
                <a:path extrusionOk="0" h="613" w="701">
                  <a:moveTo>
                    <a:pt x="340" y="0"/>
                  </a:moveTo>
                  <a:cubicBezTo>
                    <a:pt x="306" y="0"/>
                    <a:pt x="272" y="5"/>
                    <a:pt x="238" y="16"/>
                  </a:cubicBezTo>
                  <a:cubicBezTo>
                    <a:pt x="88" y="78"/>
                    <a:pt x="0" y="265"/>
                    <a:pt x="63" y="415"/>
                  </a:cubicBezTo>
                  <a:cubicBezTo>
                    <a:pt x="111" y="539"/>
                    <a:pt x="224" y="612"/>
                    <a:pt x="347" y="612"/>
                  </a:cubicBezTo>
                  <a:cubicBezTo>
                    <a:pt x="385" y="612"/>
                    <a:pt x="424" y="605"/>
                    <a:pt x="463" y="590"/>
                  </a:cubicBezTo>
                  <a:cubicBezTo>
                    <a:pt x="625" y="528"/>
                    <a:pt x="700" y="353"/>
                    <a:pt x="638" y="190"/>
                  </a:cubicBezTo>
                  <a:cubicBezTo>
                    <a:pt x="588" y="72"/>
                    <a:pt x="468" y="0"/>
                    <a:pt x="3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5" name="Google Shape;4255;p19"/>
            <p:cNvSpPr/>
            <p:nvPr/>
          </p:nvSpPr>
          <p:spPr>
            <a:xfrm>
              <a:off x="1481850" y="2603875"/>
              <a:ext cx="17075" cy="14625"/>
            </a:xfrm>
            <a:custGeom>
              <a:rect b="b" l="l" r="r" t="t"/>
              <a:pathLst>
                <a:path extrusionOk="0" h="585" w="683">
                  <a:moveTo>
                    <a:pt x="314" y="0"/>
                  </a:moveTo>
                  <a:cubicBezTo>
                    <a:pt x="161" y="0"/>
                    <a:pt x="36" y="107"/>
                    <a:pt x="13" y="254"/>
                  </a:cubicBezTo>
                  <a:cubicBezTo>
                    <a:pt x="0" y="341"/>
                    <a:pt x="13" y="429"/>
                    <a:pt x="63" y="491"/>
                  </a:cubicBezTo>
                  <a:cubicBezTo>
                    <a:pt x="128" y="556"/>
                    <a:pt x="204" y="584"/>
                    <a:pt x="278" y="584"/>
                  </a:cubicBezTo>
                  <a:cubicBezTo>
                    <a:pt x="489" y="584"/>
                    <a:pt x="683" y="360"/>
                    <a:pt x="563" y="129"/>
                  </a:cubicBezTo>
                  <a:cubicBezTo>
                    <a:pt x="513" y="54"/>
                    <a:pt x="438" y="16"/>
                    <a:pt x="363" y="4"/>
                  </a:cubicBezTo>
                  <a:cubicBezTo>
                    <a:pt x="346" y="2"/>
                    <a:pt x="330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6" name="Google Shape;4256;p19"/>
            <p:cNvSpPr/>
            <p:nvPr/>
          </p:nvSpPr>
          <p:spPr>
            <a:xfrm>
              <a:off x="1521525" y="2591175"/>
              <a:ext cx="17025" cy="15700"/>
            </a:xfrm>
            <a:custGeom>
              <a:rect b="b" l="l" r="r" t="t"/>
              <a:pathLst>
                <a:path extrusionOk="0" h="628" w="681">
                  <a:moveTo>
                    <a:pt x="355" y="1"/>
                  </a:moveTo>
                  <a:cubicBezTo>
                    <a:pt x="265" y="1"/>
                    <a:pt x="175" y="39"/>
                    <a:pt x="113" y="125"/>
                  </a:cubicBezTo>
                  <a:cubicBezTo>
                    <a:pt x="1" y="249"/>
                    <a:pt x="26" y="449"/>
                    <a:pt x="150" y="549"/>
                  </a:cubicBezTo>
                  <a:cubicBezTo>
                    <a:pt x="215" y="603"/>
                    <a:pt x="287" y="627"/>
                    <a:pt x="356" y="627"/>
                  </a:cubicBezTo>
                  <a:cubicBezTo>
                    <a:pt x="527" y="627"/>
                    <a:pt x="681" y="479"/>
                    <a:pt x="663" y="274"/>
                  </a:cubicBezTo>
                  <a:cubicBezTo>
                    <a:pt x="647" y="104"/>
                    <a:pt x="502" y="1"/>
                    <a:pt x="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7" name="Google Shape;4257;p19"/>
            <p:cNvSpPr/>
            <p:nvPr/>
          </p:nvSpPr>
          <p:spPr>
            <a:xfrm>
              <a:off x="1465125" y="2639275"/>
              <a:ext cx="18000" cy="14600"/>
            </a:xfrm>
            <a:custGeom>
              <a:rect b="b" l="l" r="r" t="t"/>
              <a:pathLst>
                <a:path extrusionOk="0" h="584" w="720">
                  <a:moveTo>
                    <a:pt x="380" y="1"/>
                  </a:moveTo>
                  <a:cubicBezTo>
                    <a:pt x="289" y="1"/>
                    <a:pt x="198" y="40"/>
                    <a:pt x="132" y="113"/>
                  </a:cubicBezTo>
                  <a:cubicBezTo>
                    <a:pt x="0" y="348"/>
                    <a:pt x="195" y="584"/>
                    <a:pt x="411" y="584"/>
                  </a:cubicBezTo>
                  <a:cubicBezTo>
                    <a:pt x="482" y="584"/>
                    <a:pt x="555" y="558"/>
                    <a:pt x="619" y="500"/>
                  </a:cubicBezTo>
                  <a:cubicBezTo>
                    <a:pt x="719" y="362"/>
                    <a:pt x="694" y="175"/>
                    <a:pt x="569" y="63"/>
                  </a:cubicBezTo>
                  <a:cubicBezTo>
                    <a:pt x="512" y="21"/>
                    <a:pt x="446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8" name="Google Shape;4258;p19"/>
            <p:cNvSpPr/>
            <p:nvPr/>
          </p:nvSpPr>
          <p:spPr>
            <a:xfrm>
              <a:off x="1550575" y="2627775"/>
              <a:ext cx="17525" cy="15500"/>
            </a:xfrm>
            <a:custGeom>
              <a:rect b="b" l="l" r="r" t="t"/>
              <a:pathLst>
                <a:path extrusionOk="0" h="620" w="701">
                  <a:moveTo>
                    <a:pt x="354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1" y="546"/>
                    <a:pt x="224" y="619"/>
                    <a:pt x="347" y="619"/>
                  </a:cubicBezTo>
                  <a:cubicBezTo>
                    <a:pt x="385" y="619"/>
                    <a:pt x="425" y="612"/>
                    <a:pt x="463" y="598"/>
                  </a:cubicBezTo>
                  <a:cubicBezTo>
                    <a:pt x="626" y="535"/>
                    <a:pt x="701" y="360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9" name="Google Shape;4259;p19"/>
            <p:cNvSpPr/>
            <p:nvPr/>
          </p:nvSpPr>
          <p:spPr>
            <a:xfrm>
              <a:off x="1594425" y="2555450"/>
              <a:ext cx="19700" cy="15725"/>
            </a:xfrm>
            <a:custGeom>
              <a:rect b="b" l="l" r="r" t="t"/>
              <a:pathLst>
                <a:path extrusionOk="0" h="629" w="788">
                  <a:moveTo>
                    <a:pt x="414" y="0"/>
                  </a:moveTo>
                  <a:cubicBezTo>
                    <a:pt x="201" y="0"/>
                    <a:pt x="1" y="227"/>
                    <a:pt x="134" y="466"/>
                  </a:cubicBezTo>
                  <a:cubicBezTo>
                    <a:pt x="197" y="580"/>
                    <a:pt x="298" y="629"/>
                    <a:pt x="398" y="629"/>
                  </a:cubicBezTo>
                  <a:cubicBezTo>
                    <a:pt x="593" y="629"/>
                    <a:pt x="787" y="444"/>
                    <a:pt x="696" y="204"/>
                  </a:cubicBezTo>
                  <a:cubicBezTo>
                    <a:pt x="684" y="166"/>
                    <a:pt x="671" y="154"/>
                    <a:pt x="659" y="129"/>
                  </a:cubicBezTo>
                  <a:cubicBezTo>
                    <a:pt x="590" y="38"/>
                    <a:pt x="501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0" name="Google Shape;4260;p19"/>
            <p:cNvSpPr/>
            <p:nvPr/>
          </p:nvSpPr>
          <p:spPr>
            <a:xfrm>
              <a:off x="1581825" y="2604700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88" y="83"/>
                    <a:pt x="0" y="258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4" y="611"/>
                    <a:pt x="463" y="596"/>
                  </a:cubicBezTo>
                  <a:cubicBezTo>
                    <a:pt x="625" y="533"/>
                    <a:pt x="700" y="358"/>
                    <a:pt x="638" y="196"/>
                  </a:cubicBezTo>
                  <a:cubicBezTo>
                    <a:pt x="589" y="79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1" name="Google Shape;4261;p19"/>
            <p:cNvSpPr/>
            <p:nvPr/>
          </p:nvSpPr>
          <p:spPr>
            <a:xfrm>
              <a:off x="1452175" y="2770250"/>
              <a:ext cx="18925" cy="15675"/>
            </a:xfrm>
            <a:custGeom>
              <a:rect b="b" l="l" r="r" t="t"/>
              <a:pathLst>
                <a:path extrusionOk="0" h="627" w="757">
                  <a:moveTo>
                    <a:pt x="385" y="0"/>
                  </a:moveTo>
                  <a:cubicBezTo>
                    <a:pt x="282" y="0"/>
                    <a:pt x="177" y="50"/>
                    <a:pt x="113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7" y="625"/>
                    <a:pt x="383" y="626"/>
                    <a:pt x="400" y="626"/>
                  </a:cubicBezTo>
                  <a:cubicBezTo>
                    <a:pt x="601" y="626"/>
                    <a:pt x="757" y="418"/>
                    <a:pt x="688" y="210"/>
                  </a:cubicBezTo>
                  <a:cubicBezTo>
                    <a:pt x="675" y="185"/>
                    <a:pt x="663" y="160"/>
                    <a:pt x="638" y="135"/>
                  </a:cubicBezTo>
                  <a:cubicBezTo>
                    <a:pt x="577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2" name="Google Shape;4262;p19"/>
            <p:cNvSpPr/>
            <p:nvPr/>
          </p:nvSpPr>
          <p:spPr>
            <a:xfrm>
              <a:off x="1458100" y="2728850"/>
              <a:ext cx="20700" cy="15500"/>
            </a:xfrm>
            <a:custGeom>
              <a:rect b="b" l="l" r="r" t="t"/>
              <a:pathLst>
                <a:path extrusionOk="0" h="620" w="828">
                  <a:moveTo>
                    <a:pt x="421" y="1"/>
                  </a:moveTo>
                  <a:cubicBezTo>
                    <a:pt x="406" y="1"/>
                    <a:pt x="391" y="2"/>
                    <a:pt x="376" y="4"/>
                  </a:cubicBezTo>
                  <a:cubicBezTo>
                    <a:pt x="101" y="29"/>
                    <a:pt x="1" y="379"/>
                    <a:pt x="226" y="553"/>
                  </a:cubicBezTo>
                  <a:cubicBezTo>
                    <a:pt x="280" y="597"/>
                    <a:pt x="348" y="619"/>
                    <a:pt x="416" y="619"/>
                  </a:cubicBezTo>
                  <a:cubicBezTo>
                    <a:pt x="505" y="619"/>
                    <a:pt x="594" y="581"/>
                    <a:pt x="651" y="503"/>
                  </a:cubicBezTo>
                  <a:cubicBezTo>
                    <a:pt x="828" y="302"/>
                    <a:pt x="681" y="1"/>
                    <a:pt x="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3" name="Google Shape;4263;p19"/>
            <p:cNvSpPr/>
            <p:nvPr/>
          </p:nvSpPr>
          <p:spPr>
            <a:xfrm>
              <a:off x="1424375" y="2706500"/>
              <a:ext cx="18950" cy="15625"/>
            </a:xfrm>
            <a:custGeom>
              <a:rect b="b" l="l" r="r" t="t"/>
              <a:pathLst>
                <a:path extrusionOk="0" h="625" w="758">
                  <a:moveTo>
                    <a:pt x="385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13" y="598"/>
                    <a:pt x="337" y="623"/>
                  </a:cubicBezTo>
                  <a:cubicBezTo>
                    <a:pt x="350" y="624"/>
                    <a:pt x="362" y="625"/>
                    <a:pt x="374" y="625"/>
                  </a:cubicBezTo>
                  <a:cubicBezTo>
                    <a:pt x="593" y="625"/>
                    <a:pt x="758" y="412"/>
                    <a:pt x="675" y="210"/>
                  </a:cubicBezTo>
                  <a:cubicBezTo>
                    <a:pt x="662" y="185"/>
                    <a:pt x="650" y="160"/>
                    <a:pt x="637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4" name="Google Shape;4264;p19"/>
            <p:cNvSpPr/>
            <p:nvPr/>
          </p:nvSpPr>
          <p:spPr>
            <a:xfrm>
              <a:off x="1398675" y="2636450"/>
              <a:ext cx="18750" cy="13775"/>
            </a:xfrm>
            <a:custGeom>
              <a:rect b="b" l="l" r="r" t="t"/>
              <a:pathLst>
                <a:path extrusionOk="0" h="551" w="750">
                  <a:moveTo>
                    <a:pt x="533" y="1"/>
                  </a:moveTo>
                  <a:cubicBezTo>
                    <a:pt x="306" y="1"/>
                    <a:pt x="1" y="313"/>
                    <a:pt x="241" y="488"/>
                  </a:cubicBezTo>
                  <a:cubicBezTo>
                    <a:pt x="298" y="531"/>
                    <a:pt x="361" y="551"/>
                    <a:pt x="422" y="551"/>
                  </a:cubicBezTo>
                  <a:cubicBezTo>
                    <a:pt x="591" y="551"/>
                    <a:pt x="750" y="405"/>
                    <a:pt x="741" y="213"/>
                  </a:cubicBezTo>
                  <a:cubicBezTo>
                    <a:pt x="728" y="188"/>
                    <a:pt x="728" y="163"/>
                    <a:pt x="716" y="138"/>
                  </a:cubicBezTo>
                  <a:cubicBezTo>
                    <a:pt x="683" y="40"/>
                    <a:pt x="613" y="1"/>
                    <a:pt x="5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5" name="Google Shape;4265;p19"/>
            <p:cNvSpPr/>
            <p:nvPr/>
          </p:nvSpPr>
          <p:spPr>
            <a:xfrm>
              <a:off x="1429075" y="2664900"/>
              <a:ext cx="18650" cy="15675"/>
            </a:xfrm>
            <a:custGeom>
              <a:rect b="b" l="l" r="r" t="t"/>
              <a:pathLst>
                <a:path extrusionOk="0" h="627" w="746">
                  <a:moveTo>
                    <a:pt x="355" y="0"/>
                  </a:moveTo>
                  <a:cubicBezTo>
                    <a:pt x="73" y="0"/>
                    <a:pt x="1" y="625"/>
                    <a:pt x="337" y="625"/>
                  </a:cubicBezTo>
                  <a:cubicBezTo>
                    <a:pt x="348" y="626"/>
                    <a:pt x="360" y="627"/>
                    <a:pt x="371" y="627"/>
                  </a:cubicBezTo>
                  <a:cubicBezTo>
                    <a:pt x="580" y="627"/>
                    <a:pt x="745" y="413"/>
                    <a:pt x="674" y="200"/>
                  </a:cubicBezTo>
                  <a:cubicBezTo>
                    <a:pt x="662" y="175"/>
                    <a:pt x="649" y="150"/>
                    <a:pt x="637" y="137"/>
                  </a:cubicBezTo>
                  <a:cubicBezTo>
                    <a:pt x="587" y="62"/>
                    <a:pt x="512" y="25"/>
                    <a:pt x="424" y="12"/>
                  </a:cubicBezTo>
                  <a:cubicBezTo>
                    <a:pt x="400" y="4"/>
                    <a:pt x="377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6" name="Google Shape;4266;p19"/>
            <p:cNvSpPr/>
            <p:nvPr/>
          </p:nvSpPr>
          <p:spPr>
            <a:xfrm>
              <a:off x="1582125" y="2647300"/>
              <a:ext cx="18850" cy="15750"/>
            </a:xfrm>
            <a:custGeom>
              <a:rect b="b" l="l" r="r" t="t"/>
              <a:pathLst>
                <a:path extrusionOk="0" h="630" w="754">
                  <a:moveTo>
                    <a:pt x="412" y="1"/>
                  </a:moveTo>
                  <a:cubicBezTo>
                    <a:pt x="349" y="1"/>
                    <a:pt x="284" y="21"/>
                    <a:pt x="226" y="66"/>
                  </a:cubicBezTo>
                  <a:cubicBezTo>
                    <a:pt x="1" y="229"/>
                    <a:pt x="88" y="579"/>
                    <a:pt x="363" y="629"/>
                  </a:cubicBezTo>
                  <a:cubicBezTo>
                    <a:pt x="372" y="629"/>
                    <a:pt x="381" y="630"/>
                    <a:pt x="390" y="630"/>
                  </a:cubicBezTo>
                  <a:cubicBezTo>
                    <a:pt x="553" y="630"/>
                    <a:pt x="690" y="521"/>
                    <a:pt x="726" y="366"/>
                  </a:cubicBezTo>
                  <a:cubicBezTo>
                    <a:pt x="753" y="163"/>
                    <a:pt x="590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7" name="Google Shape;4267;p19"/>
            <p:cNvSpPr/>
            <p:nvPr/>
          </p:nvSpPr>
          <p:spPr>
            <a:xfrm>
              <a:off x="1513725" y="2632325"/>
              <a:ext cx="18150" cy="15525"/>
            </a:xfrm>
            <a:custGeom>
              <a:rect b="b" l="l" r="r" t="t"/>
              <a:pathLst>
                <a:path extrusionOk="0" h="621" w="726">
                  <a:moveTo>
                    <a:pt x="319" y="0"/>
                  </a:moveTo>
                  <a:cubicBezTo>
                    <a:pt x="174" y="0"/>
                    <a:pt x="35" y="98"/>
                    <a:pt x="13" y="266"/>
                  </a:cubicBezTo>
                  <a:cubicBezTo>
                    <a:pt x="0" y="353"/>
                    <a:pt x="13" y="428"/>
                    <a:pt x="63" y="503"/>
                  </a:cubicBezTo>
                  <a:cubicBezTo>
                    <a:pt x="113" y="565"/>
                    <a:pt x="188" y="603"/>
                    <a:pt x="263" y="615"/>
                  </a:cubicBezTo>
                  <a:cubicBezTo>
                    <a:pt x="282" y="619"/>
                    <a:pt x="302" y="621"/>
                    <a:pt x="321" y="621"/>
                  </a:cubicBezTo>
                  <a:cubicBezTo>
                    <a:pt x="564" y="621"/>
                    <a:pt x="726" y="337"/>
                    <a:pt x="575" y="128"/>
                  </a:cubicBezTo>
                  <a:cubicBezTo>
                    <a:pt x="507" y="40"/>
                    <a:pt x="412" y="0"/>
                    <a:pt x="3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8" name="Google Shape;4268;p19"/>
            <p:cNvSpPr/>
            <p:nvPr/>
          </p:nvSpPr>
          <p:spPr>
            <a:xfrm>
              <a:off x="1532200" y="2706575"/>
              <a:ext cx="17775" cy="15875"/>
            </a:xfrm>
            <a:custGeom>
              <a:rect b="b" l="l" r="r" t="t"/>
              <a:pathLst>
                <a:path extrusionOk="0" h="635" w="711">
                  <a:moveTo>
                    <a:pt x="350" y="1"/>
                  </a:moveTo>
                  <a:cubicBezTo>
                    <a:pt x="206" y="1"/>
                    <a:pt x="67" y="96"/>
                    <a:pt x="36" y="257"/>
                  </a:cubicBezTo>
                  <a:cubicBezTo>
                    <a:pt x="1" y="457"/>
                    <a:pt x="153" y="634"/>
                    <a:pt x="337" y="634"/>
                  </a:cubicBezTo>
                  <a:cubicBezTo>
                    <a:pt x="349" y="634"/>
                    <a:pt x="361" y="634"/>
                    <a:pt x="373" y="632"/>
                  </a:cubicBezTo>
                  <a:cubicBezTo>
                    <a:pt x="586" y="607"/>
                    <a:pt x="711" y="382"/>
                    <a:pt x="636" y="195"/>
                  </a:cubicBezTo>
                  <a:cubicBezTo>
                    <a:pt x="623" y="170"/>
                    <a:pt x="611" y="145"/>
                    <a:pt x="598" y="120"/>
                  </a:cubicBezTo>
                  <a:cubicBezTo>
                    <a:pt x="531" y="38"/>
                    <a:pt x="439" y="1"/>
                    <a:pt x="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9" name="Google Shape;4269;p19"/>
            <p:cNvSpPr/>
            <p:nvPr/>
          </p:nvSpPr>
          <p:spPr>
            <a:xfrm>
              <a:off x="1465950" y="2687700"/>
              <a:ext cx="18000" cy="14250"/>
            </a:xfrm>
            <a:custGeom>
              <a:rect b="b" l="l" r="r" t="t"/>
              <a:pathLst>
                <a:path extrusionOk="0" h="570" w="720">
                  <a:moveTo>
                    <a:pt x="401" y="0"/>
                  </a:moveTo>
                  <a:cubicBezTo>
                    <a:pt x="192" y="0"/>
                    <a:pt x="0" y="221"/>
                    <a:pt x="112" y="462"/>
                  </a:cubicBezTo>
                  <a:cubicBezTo>
                    <a:pt x="179" y="537"/>
                    <a:pt x="262" y="569"/>
                    <a:pt x="344" y="569"/>
                  </a:cubicBezTo>
                  <a:cubicBezTo>
                    <a:pt x="537" y="569"/>
                    <a:pt x="719" y="390"/>
                    <a:pt x="649" y="162"/>
                  </a:cubicBezTo>
                  <a:cubicBezTo>
                    <a:pt x="636" y="138"/>
                    <a:pt x="624" y="113"/>
                    <a:pt x="611" y="88"/>
                  </a:cubicBezTo>
                  <a:cubicBezTo>
                    <a:pt x="547" y="27"/>
                    <a:pt x="473" y="0"/>
                    <a:pt x="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0" name="Google Shape;4270;p19"/>
            <p:cNvSpPr/>
            <p:nvPr/>
          </p:nvSpPr>
          <p:spPr>
            <a:xfrm>
              <a:off x="1434775" y="2615725"/>
              <a:ext cx="19700" cy="15750"/>
            </a:xfrm>
            <a:custGeom>
              <a:rect b="b" l="l" r="r" t="t"/>
              <a:pathLst>
                <a:path extrusionOk="0" h="630" w="788">
                  <a:moveTo>
                    <a:pt x="414" y="1"/>
                  </a:moveTo>
                  <a:cubicBezTo>
                    <a:pt x="201" y="1"/>
                    <a:pt x="1" y="228"/>
                    <a:pt x="134" y="467"/>
                  </a:cubicBezTo>
                  <a:cubicBezTo>
                    <a:pt x="197" y="581"/>
                    <a:pt x="298" y="630"/>
                    <a:pt x="398" y="630"/>
                  </a:cubicBezTo>
                  <a:cubicBezTo>
                    <a:pt x="594" y="630"/>
                    <a:pt x="787" y="445"/>
                    <a:pt x="696" y="205"/>
                  </a:cubicBezTo>
                  <a:cubicBezTo>
                    <a:pt x="684" y="180"/>
                    <a:pt x="671" y="155"/>
                    <a:pt x="659" y="130"/>
                  </a:cubicBezTo>
                  <a:cubicBezTo>
                    <a:pt x="590" y="39"/>
                    <a:pt x="501" y="1"/>
                    <a:pt x="4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1" name="Google Shape;4271;p19"/>
            <p:cNvSpPr/>
            <p:nvPr/>
          </p:nvSpPr>
          <p:spPr>
            <a:xfrm>
              <a:off x="1490900" y="2755250"/>
              <a:ext cx="16925" cy="15675"/>
            </a:xfrm>
            <a:custGeom>
              <a:rect b="b" l="l" r="r" t="t"/>
              <a:pathLst>
                <a:path extrusionOk="0" h="627" w="677">
                  <a:moveTo>
                    <a:pt x="321" y="0"/>
                  </a:moveTo>
                  <a:cubicBezTo>
                    <a:pt x="179" y="0"/>
                    <a:pt x="39" y="91"/>
                    <a:pt x="13" y="272"/>
                  </a:cubicBezTo>
                  <a:cubicBezTo>
                    <a:pt x="1" y="347"/>
                    <a:pt x="13" y="435"/>
                    <a:pt x="63" y="497"/>
                  </a:cubicBezTo>
                  <a:cubicBezTo>
                    <a:pt x="129" y="587"/>
                    <a:pt x="220" y="626"/>
                    <a:pt x="310" y="626"/>
                  </a:cubicBezTo>
                  <a:cubicBezTo>
                    <a:pt x="495" y="626"/>
                    <a:pt x="676" y="462"/>
                    <a:pt x="626" y="235"/>
                  </a:cubicBezTo>
                  <a:cubicBezTo>
                    <a:pt x="584" y="78"/>
                    <a:pt x="452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2" name="Google Shape;4272;p19"/>
            <p:cNvSpPr/>
            <p:nvPr/>
          </p:nvSpPr>
          <p:spPr>
            <a:xfrm>
              <a:off x="1553075" y="2571125"/>
              <a:ext cx="19000" cy="15725"/>
            </a:xfrm>
            <a:custGeom>
              <a:rect b="b" l="l" r="r" t="t"/>
              <a:pathLst>
                <a:path extrusionOk="0" h="629" w="760">
                  <a:moveTo>
                    <a:pt x="380" y="0"/>
                  </a:moveTo>
                  <a:cubicBezTo>
                    <a:pt x="279" y="0"/>
                    <a:pt x="177" y="50"/>
                    <a:pt x="113" y="152"/>
                  </a:cubicBezTo>
                  <a:cubicBezTo>
                    <a:pt x="1" y="339"/>
                    <a:pt x="126" y="602"/>
                    <a:pt x="351" y="627"/>
                  </a:cubicBezTo>
                  <a:cubicBezTo>
                    <a:pt x="362" y="628"/>
                    <a:pt x="374" y="629"/>
                    <a:pt x="385" y="629"/>
                  </a:cubicBezTo>
                  <a:cubicBezTo>
                    <a:pt x="594" y="629"/>
                    <a:pt x="759" y="416"/>
                    <a:pt x="688" y="214"/>
                  </a:cubicBezTo>
                  <a:cubicBezTo>
                    <a:pt x="676" y="177"/>
                    <a:pt x="663" y="164"/>
                    <a:pt x="638" y="139"/>
                  </a:cubicBezTo>
                  <a:cubicBezTo>
                    <a:pt x="577" y="47"/>
                    <a:pt x="479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3" name="Google Shape;4273;p19"/>
            <p:cNvSpPr/>
            <p:nvPr/>
          </p:nvSpPr>
          <p:spPr>
            <a:xfrm>
              <a:off x="1624925" y="2587925"/>
              <a:ext cx="15650" cy="14225"/>
            </a:xfrm>
            <a:custGeom>
              <a:rect b="b" l="l" r="r" t="t"/>
              <a:pathLst>
                <a:path extrusionOk="0" h="569" w="626">
                  <a:moveTo>
                    <a:pt x="306" y="1"/>
                  </a:moveTo>
                  <a:cubicBezTo>
                    <a:pt x="184" y="1"/>
                    <a:pt x="63" y="69"/>
                    <a:pt x="13" y="217"/>
                  </a:cubicBezTo>
                  <a:cubicBezTo>
                    <a:pt x="1" y="305"/>
                    <a:pt x="13" y="379"/>
                    <a:pt x="63" y="442"/>
                  </a:cubicBezTo>
                  <a:cubicBezTo>
                    <a:pt x="131" y="527"/>
                    <a:pt x="228" y="568"/>
                    <a:pt x="322" y="568"/>
                  </a:cubicBezTo>
                  <a:cubicBezTo>
                    <a:pt x="435" y="568"/>
                    <a:pt x="546" y="508"/>
                    <a:pt x="601" y="392"/>
                  </a:cubicBezTo>
                  <a:cubicBezTo>
                    <a:pt x="613" y="367"/>
                    <a:pt x="613" y="342"/>
                    <a:pt x="626" y="317"/>
                  </a:cubicBezTo>
                  <a:cubicBezTo>
                    <a:pt x="619" y="113"/>
                    <a:pt x="462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4" name="Google Shape;4274;p19"/>
            <p:cNvSpPr/>
            <p:nvPr/>
          </p:nvSpPr>
          <p:spPr>
            <a:xfrm>
              <a:off x="1483725" y="2801875"/>
              <a:ext cx="18125" cy="14650"/>
            </a:xfrm>
            <a:custGeom>
              <a:rect b="b" l="l" r="r" t="t"/>
              <a:pathLst>
                <a:path extrusionOk="0" h="586" w="725">
                  <a:moveTo>
                    <a:pt x="322" y="0"/>
                  </a:moveTo>
                  <a:cubicBezTo>
                    <a:pt x="173" y="0"/>
                    <a:pt x="30" y="112"/>
                    <a:pt x="13" y="282"/>
                  </a:cubicBezTo>
                  <a:cubicBezTo>
                    <a:pt x="0" y="319"/>
                    <a:pt x="13" y="369"/>
                    <a:pt x="25" y="419"/>
                  </a:cubicBezTo>
                  <a:cubicBezTo>
                    <a:pt x="51" y="538"/>
                    <a:pt x="146" y="586"/>
                    <a:pt x="254" y="586"/>
                  </a:cubicBezTo>
                  <a:cubicBezTo>
                    <a:pt x="465" y="586"/>
                    <a:pt x="724" y="401"/>
                    <a:pt x="600" y="194"/>
                  </a:cubicBezTo>
                  <a:cubicBezTo>
                    <a:pt x="588" y="144"/>
                    <a:pt x="563" y="107"/>
                    <a:pt x="525" y="82"/>
                  </a:cubicBezTo>
                  <a:cubicBezTo>
                    <a:pt x="465" y="26"/>
                    <a:pt x="393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5" name="Google Shape;4275;p19"/>
            <p:cNvSpPr/>
            <p:nvPr/>
          </p:nvSpPr>
          <p:spPr>
            <a:xfrm>
              <a:off x="1445650" y="2583250"/>
              <a:ext cx="18700" cy="13650"/>
            </a:xfrm>
            <a:custGeom>
              <a:rect b="b" l="l" r="r" t="t"/>
              <a:pathLst>
                <a:path extrusionOk="0" h="546" w="748">
                  <a:moveTo>
                    <a:pt x="361" y="1"/>
                  </a:moveTo>
                  <a:cubicBezTo>
                    <a:pt x="180" y="1"/>
                    <a:pt x="1" y="154"/>
                    <a:pt x="49" y="379"/>
                  </a:cubicBezTo>
                  <a:cubicBezTo>
                    <a:pt x="74" y="497"/>
                    <a:pt x="170" y="546"/>
                    <a:pt x="278" y="546"/>
                  </a:cubicBezTo>
                  <a:cubicBezTo>
                    <a:pt x="489" y="546"/>
                    <a:pt x="748" y="361"/>
                    <a:pt x="624" y="154"/>
                  </a:cubicBezTo>
                  <a:cubicBezTo>
                    <a:pt x="561" y="47"/>
                    <a:pt x="461" y="1"/>
                    <a:pt x="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6" name="Google Shape;4276;p19"/>
            <p:cNvSpPr/>
            <p:nvPr/>
          </p:nvSpPr>
          <p:spPr>
            <a:xfrm>
              <a:off x="1565300" y="2536700"/>
              <a:ext cx="18700" cy="13650"/>
            </a:xfrm>
            <a:custGeom>
              <a:rect b="b" l="l" r="r" t="t"/>
              <a:pathLst>
                <a:path extrusionOk="0" h="546" w="748">
                  <a:moveTo>
                    <a:pt x="362" y="1"/>
                  </a:moveTo>
                  <a:cubicBezTo>
                    <a:pt x="181" y="1"/>
                    <a:pt x="1" y="154"/>
                    <a:pt x="49" y="379"/>
                  </a:cubicBezTo>
                  <a:cubicBezTo>
                    <a:pt x="74" y="497"/>
                    <a:pt x="170" y="546"/>
                    <a:pt x="278" y="546"/>
                  </a:cubicBezTo>
                  <a:cubicBezTo>
                    <a:pt x="489" y="546"/>
                    <a:pt x="748" y="361"/>
                    <a:pt x="624" y="154"/>
                  </a:cubicBezTo>
                  <a:cubicBezTo>
                    <a:pt x="562" y="47"/>
                    <a:pt x="461" y="1"/>
                    <a:pt x="3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7" name="Google Shape;4277;p19"/>
            <p:cNvSpPr/>
            <p:nvPr/>
          </p:nvSpPr>
          <p:spPr>
            <a:xfrm>
              <a:off x="1484575" y="2562600"/>
              <a:ext cx="16675" cy="14600"/>
            </a:xfrm>
            <a:custGeom>
              <a:rect b="b" l="l" r="r" t="t"/>
              <a:pathLst>
                <a:path extrusionOk="0" h="584" w="667">
                  <a:moveTo>
                    <a:pt x="389" y="1"/>
                  </a:moveTo>
                  <a:cubicBezTo>
                    <a:pt x="188" y="1"/>
                    <a:pt x="0" y="202"/>
                    <a:pt x="91" y="430"/>
                  </a:cubicBezTo>
                  <a:cubicBezTo>
                    <a:pt x="141" y="518"/>
                    <a:pt x="216" y="568"/>
                    <a:pt x="304" y="580"/>
                  </a:cubicBezTo>
                  <a:cubicBezTo>
                    <a:pt x="320" y="583"/>
                    <a:pt x="336" y="584"/>
                    <a:pt x="352" y="584"/>
                  </a:cubicBezTo>
                  <a:cubicBezTo>
                    <a:pt x="506" y="584"/>
                    <a:pt x="631" y="478"/>
                    <a:pt x="654" y="330"/>
                  </a:cubicBezTo>
                  <a:cubicBezTo>
                    <a:pt x="666" y="293"/>
                    <a:pt x="666" y="255"/>
                    <a:pt x="654" y="218"/>
                  </a:cubicBezTo>
                  <a:cubicBezTo>
                    <a:pt x="654" y="205"/>
                    <a:pt x="654" y="180"/>
                    <a:pt x="641" y="168"/>
                  </a:cubicBezTo>
                  <a:cubicBezTo>
                    <a:pt x="629" y="143"/>
                    <a:pt x="616" y="118"/>
                    <a:pt x="604" y="93"/>
                  </a:cubicBezTo>
                  <a:cubicBezTo>
                    <a:pt x="540" y="29"/>
                    <a:pt x="463" y="1"/>
                    <a:pt x="3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8" name="Google Shape;4278;p19"/>
            <p:cNvSpPr/>
            <p:nvPr/>
          </p:nvSpPr>
          <p:spPr>
            <a:xfrm>
              <a:off x="1605250" y="2515750"/>
              <a:ext cx="20275" cy="15750"/>
            </a:xfrm>
            <a:custGeom>
              <a:rect b="b" l="l" r="r" t="t"/>
              <a:pathLst>
                <a:path extrusionOk="0" h="630" w="811">
                  <a:moveTo>
                    <a:pt x="380" y="1"/>
                  </a:moveTo>
                  <a:cubicBezTo>
                    <a:pt x="346" y="1"/>
                    <a:pt x="311" y="10"/>
                    <a:pt x="276" y="30"/>
                  </a:cubicBezTo>
                  <a:cubicBezTo>
                    <a:pt x="238" y="55"/>
                    <a:pt x="188" y="80"/>
                    <a:pt x="163" y="117"/>
                  </a:cubicBezTo>
                  <a:cubicBezTo>
                    <a:pt x="1" y="305"/>
                    <a:pt x="113" y="592"/>
                    <a:pt x="363" y="630"/>
                  </a:cubicBezTo>
                  <a:cubicBezTo>
                    <a:pt x="401" y="630"/>
                    <a:pt x="451" y="630"/>
                    <a:pt x="501" y="605"/>
                  </a:cubicBezTo>
                  <a:cubicBezTo>
                    <a:pt x="811" y="538"/>
                    <a:pt x="640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9" name="Google Shape;4279;p19"/>
            <p:cNvSpPr/>
            <p:nvPr/>
          </p:nvSpPr>
          <p:spPr>
            <a:xfrm>
              <a:off x="506475" y="2907725"/>
              <a:ext cx="16725" cy="15000"/>
            </a:xfrm>
            <a:custGeom>
              <a:rect b="b" l="l" r="r" t="t"/>
              <a:pathLst>
                <a:path extrusionOk="0" h="600" w="669">
                  <a:moveTo>
                    <a:pt x="339" y="0"/>
                  </a:moveTo>
                  <a:cubicBezTo>
                    <a:pt x="253" y="0"/>
                    <a:pt x="166" y="35"/>
                    <a:pt x="101" y="109"/>
                  </a:cubicBezTo>
                  <a:cubicBezTo>
                    <a:pt x="1" y="247"/>
                    <a:pt x="26" y="434"/>
                    <a:pt x="151" y="547"/>
                  </a:cubicBezTo>
                  <a:lnTo>
                    <a:pt x="151" y="534"/>
                  </a:lnTo>
                  <a:cubicBezTo>
                    <a:pt x="209" y="579"/>
                    <a:pt x="276" y="599"/>
                    <a:pt x="341" y="599"/>
                  </a:cubicBezTo>
                  <a:cubicBezTo>
                    <a:pt x="510" y="599"/>
                    <a:pt x="669" y="462"/>
                    <a:pt x="651" y="272"/>
                  </a:cubicBezTo>
                  <a:cubicBezTo>
                    <a:pt x="627" y="99"/>
                    <a:pt x="485" y="0"/>
                    <a:pt x="3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0" name="Google Shape;4280;p19"/>
            <p:cNvSpPr/>
            <p:nvPr/>
          </p:nvSpPr>
          <p:spPr>
            <a:xfrm>
              <a:off x="546150" y="2885300"/>
              <a:ext cx="19500" cy="15550"/>
            </a:xfrm>
            <a:custGeom>
              <a:rect b="b" l="l" r="r" t="t"/>
              <a:pathLst>
                <a:path extrusionOk="0" h="622" w="780">
                  <a:moveTo>
                    <a:pt x="385" y="0"/>
                  </a:moveTo>
                  <a:cubicBezTo>
                    <a:pt x="282" y="0"/>
                    <a:pt x="178" y="53"/>
                    <a:pt x="113" y="156"/>
                  </a:cubicBezTo>
                  <a:cubicBezTo>
                    <a:pt x="1" y="344"/>
                    <a:pt x="113" y="594"/>
                    <a:pt x="338" y="619"/>
                  </a:cubicBezTo>
                  <a:cubicBezTo>
                    <a:pt x="354" y="621"/>
                    <a:pt x="370" y="622"/>
                    <a:pt x="385" y="622"/>
                  </a:cubicBezTo>
                  <a:cubicBezTo>
                    <a:pt x="632" y="622"/>
                    <a:pt x="779" y="344"/>
                    <a:pt x="638" y="144"/>
                  </a:cubicBezTo>
                  <a:cubicBezTo>
                    <a:pt x="578" y="47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1" name="Google Shape;4281;p19"/>
            <p:cNvSpPr/>
            <p:nvPr/>
          </p:nvSpPr>
          <p:spPr>
            <a:xfrm>
              <a:off x="523675" y="2828850"/>
              <a:ext cx="18975" cy="15750"/>
            </a:xfrm>
            <a:custGeom>
              <a:rect b="b" l="l" r="r" t="t"/>
              <a:pathLst>
                <a:path extrusionOk="0" h="630" w="759">
                  <a:moveTo>
                    <a:pt x="381" y="1"/>
                  </a:moveTo>
                  <a:cubicBezTo>
                    <a:pt x="278" y="1"/>
                    <a:pt x="176" y="51"/>
                    <a:pt x="112" y="153"/>
                  </a:cubicBezTo>
                  <a:cubicBezTo>
                    <a:pt x="0" y="340"/>
                    <a:pt x="125" y="590"/>
                    <a:pt x="350" y="627"/>
                  </a:cubicBezTo>
                  <a:cubicBezTo>
                    <a:pt x="361" y="629"/>
                    <a:pt x="373" y="629"/>
                    <a:pt x="384" y="629"/>
                  </a:cubicBezTo>
                  <a:cubicBezTo>
                    <a:pt x="593" y="629"/>
                    <a:pt x="758" y="416"/>
                    <a:pt x="687" y="203"/>
                  </a:cubicBezTo>
                  <a:cubicBezTo>
                    <a:pt x="675" y="178"/>
                    <a:pt x="662" y="153"/>
                    <a:pt x="650" y="140"/>
                  </a:cubicBezTo>
                  <a:cubicBezTo>
                    <a:pt x="582" y="48"/>
                    <a:pt x="481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2" name="Google Shape;4282;p19"/>
            <p:cNvSpPr/>
            <p:nvPr/>
          </p:nvSpPr>
          <p:spPr>
            <a:xfrm>
              <a:off x="560225" y="2849900"/>
              <a:ext cx="17500" cy="15500"/>
            </a:xfrm>
            <a:custGeom>
              <a:rect b="b" l="l" r="r" t="t"/>
              <a:pathLst>
                <a:path extrusionOk="0" h="620" w="700">
                  <a:moveTo>
                    <a:pt x="354" y="1"/>
                  </a:moveTo>
                  <a:cubicBezTo>
                    <a:pt x="315" y="1"/>
                    <a:pt x="276" y="8"/>
                    <a:pt x="238" y="23"/>
                  </a:cubicBezTo>
                  <a:cubicBezTo>
                    <a:pt x="75" y="85"/>
                    <a:pt x="0" y="260"/>
                    <a:pt x="63" y="423"/>
                  </a:cubicBezTo>
                  <a:cubicBezTo>
                    <a:pt x="110" y="547"/>
                    <a:pt x="223" y="620"/>
                    <a:pt x="346" y="620"/>
                  </a:cubicBezTo>
                  <a:cubicBezTo>
                    <a:pt x="385" y="620"/>
                    <a:pt x="424" y="613"/>
                    <a:pt x="462" y="598"/>
                  </a:cubicBezTo>
                  <a:cubicBezTo>
                    <a:pt x="612" y="535"/>
                    <a:pt x="700" y="360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3" name="Google Shape;4283;p19"/>
            <p:cNvSpPr/>
            <p:nvPr/>
          </p:nvSpPr>
          <p:spPr>
            <a:xfrm>
              <a:off x="502425" y="2752300"/>
              <a:ext cx="17025" cy="15575"/>
            </a:xfrm>
            <a:custGeom>
              <a:rect b="b" l="l" r="r" t="t"/>
              <a:pathLst>
                <a:path extrusionOk="0" h="623" w="681">
                  <a:moveTo>
                    <a:pt x="342" y="1"/>
                  </a:moveTo>
                  <a:cubicBezTo>
                    <a:pt x="254" y="1"/>
                    <a:pt x="165" y="37"/>
                    <a:pt x="100" y="115"/>
                  </a:cubicBezTo>
                  <a:cubicBezTo>
                    <a:pt x="0" y="253"/>
                    <a:pt x="13" y="440"/>
                    <a:pt x="150" y="553"/>
                  </a:cubicBezTo>
                  <a:cubicBezTo>
                    <a:pt x="209" y="601"/>
                    <a:pt x="277" y="623"/>
                    <a:pt x="343" y="623"/>
                  </a:cubicBezTo>
                  <a:cubicBezTo>
                    <a:pt x="516" y="623"/>
                    <a:pt x="681" y="476"/>
                    <a:pt x="663" y="278"/>
                  </a:cubicBezTo>
                  <a:cubicBezTo>
                    <a:pt x="639" y="105"/>
                    <a:pt x="491" y="1"/>
                    <a:pt x="3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4" name="Google Shape;4284;p19"/>
            <p:cNvSpPr/>
            <p:nvPr/>
          </p:nvSpPr>
          <p:spPr>
            <a:xfrm>
              <a:off x="527400" y="2784625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55" y="0"/>
                  </a:moveTo>
                  <a:cubicBezTo>
                    <a:pt x="316" y="0"/>
                    <a:pt x="277" y="7"/>
                    <a:pt x="238" y="22"/>
                  </a:cubicBezTo>
                  <a:cubicBezTo>
                    <a:pt x="76" y="84"/>
                    <a:pt x="1" y="259"/>
                    <a:pt x="63" y="422"/>
                  </a:cubicBezTo>
                  <a:cubicBezTo>
                    <a:pt x="112" y="538"/>
                    <a:pt x="229" y="617"/>
                    <a:pt x="354" y="617"/>
                  </a:cubicBezTo>
                  <a:cubicBezTo>
                    <a:pt x="390" y="617"/>
                    <a:pt x="427" y="611"/>
                    <a:pt x="463" y="597"/>
                  </a:cubicBezTo>
                  <a:cubicBezTo>
                    <a:pt x="613" y="534"/>
                    <a:pt x="701" y="359"/>
                    <a:pt x="638" y="197"/>
                  </a:cubicBezTo>
                  <a:cubicBezTo>
                    <a:pt x="591" y="73"/>
                    <a:pt x="478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5" name="Google Shape;4285;p19"/>
            <p:cNvSpPr/>
            <p:nvPr/>
          </p:nvSpPr>
          <p:spPr>
            <a:xfrm>
              <a:off x="628125" y="2860950"/>
              <a:ext cx="18650" cy="13825"/>
            </a:xfrm>
            <a:custGeom>
              <a:rect b="b" l="l" r="r" t="t"/>
              <a:pathLst>
                <a:path extrusionOk="0" h="553" w="746">
                  <a:moveTo>
                    <a:pt x="542" y="1"/>
                  </a:moveTo>
                  <a:cubicBezTo>
                    <a:pt x="315" y="1"/>
                    <a:pt x="1" y="313"/>
                    <a:pt x="233" y="481"/>
                  </a:cubicBezTo>
                  <a:cubicBezTo>
                    <a:pt x="293" y="530"/>
                    <a:pt x="362" y="552"/>
                    <a:pt x="431" y="552"/>
                  </a:cubicBezTo>
                  <a:cubicBezTo>
                    <a:pt x="520" y="552"/>
                    <a:pt x="607" y="514"/>
                    <a:pt x="671" y="443"/>
                  </a:cubicBezTo>
                  <a:cubicBezTo>
                    <a:pt x="721" y="381"/>
                    <a:pt x="746" y="293"/>
                    <a:pt x="733" y="218"/>
                  </a:cubicBezTo>
                  <a:cubicBezTo>
                    <a:pt x="733" y="181"/>
                    <a:pt x="733" y="156"/>
                    <a:pt x="721" y="131"/>
                  </a:cubicBezTo>
                  <a:cubicBezTo>
                    <a:pt x="689" y="38"/>
                    <a:pt x="621" y="1"/>
                    <a:pt x="5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6" name="Google Shape;4286;p19"/>
            <p:cNvSpPr/>
            <p:nvPr/>
          </p:nvSpPr>
          <p:spPr>
            <a:xfrm>
              <a:off x="602425" y="2790750"/>
              <a:ext cx="18375" cy="15750"/>
            </a:xfrm>
            <a:custGeom>
              <a:rect b="b" l="l" r="r" t="t"/>
              <a:pathLst>
                <a:path extrusionOk="0" h="630" w="735">
                  <a:moveTo>
                    <a:pt x="401" y="0"/>
                  </a:moveTo>
                  <a:cubicBezTo>
                    <a:pt x="188" y="0"/>
                    <a:pt x="0" y="236"/>
                    <a:pt x="124" y="464"/>
                  </a:cubicBezTo>
                  <a:cubicBezTo>
                    <a:pt x="191" y="578"/>
                    <a:pt x="297" y="629"/>
                    <a:pt x="401" y="629"/>
                  </a:cubicBezTo>
                  <a:cubicBezTo>
                    <a:pt x="571" y="629"/>
                    <a:pt x="735" y="494"/>
                    <a:pt x="711" y="277"/>
                  </a:cubicBezTo>
                  <a:cubicBezTo>
                    <a:pt x="711" y="252"/>
                    <a:pt x="711" y="227"/>
                    <a:pt x="699" y="202"/>
                  </a:cubicBezTo>
                  <a:cubicBezTo>
                    <a:pt x="674" y="152"/>
                    <a:pt x="649" y="102"/>
                    <a:pt x="599" y="77"/>
                  </a:cubicBezTo>
                  <a:cubicBezTo>
                    <a:pt x="536" y="23"/>
                    <a:pt x="468" y="0"/>
                    <a:pt x="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7" name="Google Shape;4287;p19"/>
            <p:cNvSpPr/>
            <p:nvPr/>
          </p:nvSpPr>
          <p:spPr>
            <a:xfrm>
              <a:off x="597075" y="2829325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76" y="84"/>
                    <a:pt x="1" y="258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5" y="611"/>
                    <a:pt x="463" y="596"/>
                  </a:cubicBezTo>
                  <a:cubicBezTo>
                    <a:pt x="626" y="533"/>
                    <a:pt x="701" y="358"/>
                    <a:pt x="638" y="196"/>
                  </a:cubicBezTo>
                  <a:cubicBezTo>
                    <a:pt x="590" y="79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8" name="Google Shape;4288;p19"/>
            <p:cNvSpPr/>
            <p:nvPr/>
          </p:nvSpPr>
          <p:spPr>
            <a:xfrm>
              <a:off x="577400" y="2716650"/>
              <a:ext cx="16775" cy="15100"/>
            </a:xfrm>
            <a:custGeom>
              <a:rect b="b" l="l" r="r" t="t"/>
              <a:pathLst>
                <a:path extrusionOk="0" h="604" w="671">
                  <a:moveTo>
                    <a:pt x="317" y="1"/>
                  </a:moveTo>
                  <a:cubicBezTo>
                    <a:pt x="171" y="1"/>
                    <a:pt x="36" y="107"/>
                    <a:pt x="13" y="254"/>
                  </a:cubicBezTo>
                  <a:cubicBezTo>
                    <a:pt x="0" y="342"/>
                    <a:pt x="25" y="417"/>
                    <a:pt x="63" y="492"/>
                  </a:cubicBezTo>
                  <a:cubicBezTo>
                    <a:pt x="130" y="570"/>
                    <a:pt x="214" y="604"/>
                    <a:pt x="297" y="604"/>
                  </a:cubicBezTo>
                  <a:cubicBezTo>
                    <a:pt x="489" y="604"/>
                    <a:pt x="670" y="419"/>
                    <a:pt x="600" y="192"/>
                  </a:cubicBezTo>
                  <a:cubicBezTo>
                    <a:pt x="588" y="167"/>
                    <a:pt x="575" y="142"/>
                    <a:pt x="563" y="129"/>
                  </a:cubicBezTo>
                  <a:cubicBezTo>
                    <a:pt x="513" y="54"/>
                    <a:pt x="438" y="17"/>
                    <a:pt x="363" y="4"/>
                  </a:cubicBezTo>
                  <a:cubicBezTo>
                    <a:pt x="348" y="2"/>
                    <a:pt x="332" y="1"/>
                    <a:pt x="3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9" name="Google Shape;4289;p19"/>
            <p:cNvSpPr/>
            <p:nvPr/>
          </p:nvSpPr>
          <p:spPr>
            <a:xfrm>
              <a:off x="562725" y="2765875"/>
              <a:ext cx="17200" cy="15475"/>
            </a:xfrm>
            <a:custGeom>
              <a:rect b="b" l="l" r="r" t="t"/>
              <a:pathLst>
                <a:path extrusionOk="0" h="619" w="688">
                  <a:moveTo>
                    <a:pt x="349" y="0"/>
                  </a:moveTo>
                  <a:cubicBezTo>
                    <a:pt x="311" y="0"/>
                    <a:pt x="273" y="7"/>
                    <a:pt x="238" y="22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10" y="546"/>
                    <a:pt x="223" y="619"/>
                    <a:pt x="341" y="619"/>
                  </a:cubicBezTo>
                  <a:cubicBezTo>
                    <a:pt x="377" y="619"/>
                    <a:pt x="414" y="612"/>
                    <a:pt x="450" y="597"/>
                  </a:cubicBezTo>
                  <a:cubicBezTo>
                    <a:pt x="612" y="535"/>
                    <a:pt x="687" y="360"/>
                    <a:pt x="637" y="197"/>
                  </a:cubicBezTo>
                  <a:cubicBezTo>
                    <a:pt x="590" y="73"/>
                    <a:pt x="46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0" name="Google Shape;4290;p19"/>
            <p:cNvSpPr/>
            <p:nvPr/>
          </p:nvSpPr>
          <p:spPr>
            <a:xfrm>
              <a:off x="564075" y="2809400"/>
              <a:ext cx="19075" cy="14600"/>
            </a:xfrm>
            <a:custGeom>
              <a:rect b="b" l="l" r="r" t="t"/>
              <a:pathLst>
                <a:path extrusionOk="0" h="584" w="763">
                  <a:moveTo>
                    <a:pt x="401" y="1"/>
                  </a:moveTo>
                  <a:cubicBezTo>
                    <a:pt x="189" y="1"/>
                    <a:pt x="1" y="228"/>
                    <a:pt x="121" y="468"/>
                  </a:cubicBezTo>
                  <a:cubicBezTo>
                    <a:pt x="171" y="531"/>
                    <a:pt x="234" y="568"/>
                    <a:pt x="321" y="581"/>
                  </a:cubicBezTo>
                  <a:cubicBezTo>
                    <a:pt x="336" y="583"/>
                    <a:pt x="351" y="584"/>
                    <a:pt x="366" y="584"/>
                  </a:cubicBezTo>
                  <a:cubicBezTo>
                    <a:pt x="604" y="584"/>
                    <a:pt x="762" y="305"/>
                    <a:pt x="621" y="93"/>
                  </a:cubicBezTo>
                  <a:cubicBezTo>
                    <a:pt x="553" y="28"/>
                    <a:pt x="476" y="1"/>
                    <a:pt x="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1" name="Google Shape;4291;p19"/>
            <p:cNvSpPr/>
            <p:nvPr/>
          </p:nvSpPr>
          <p:spPr>
            <a:xfrm>
              <a:off x="491800" y="2793350"/>
              <a:ext cx="19075" cy="15675"/>
            </a:xfrm>
            <a:custGeom>
              <a:rect b="b" l="l" r="r" t="t"/>
              <a:pathLst>
                <a:path extrusionOk="0" h="627" w="763">
                  <a:moveTo>
                    <a:pt x="415" y="0"/>
                  </a:moveTo>
                  <a:cubicBezTo>
                    <a:pt x="351" y="0"/>
                    <a:pt x="286" y="19"/>
                    <a:pt x="225" y="60"/>
                  </a:cubicBezTo>
                  <a:cubicBezTo>
                    <a:pt x="0" y="223"/>
                    <a:pt x="100" y="585"/>
                    <a:pt x="375" y="623"/>
                  </a:cubicBezTo>
                  <a:cubicBezTo>
                    <a:pt x="390" y="625"/>
                    <a:pt x="406" y="626"/>
                    <a:pt x="421" y="626"/>
                  </a:cubicBezTo>
                  <a:cubicBezTo>
                    <a:pt x="567" y="626"/>
                    <a:pt x="702" y="520"/>
                    <a:pt x="725" y="373"/>
                  </a:cubicBezTo>
                  <a:cubicBezTo>
                    <a:pt x="762" y="159"/>
                    <a:pt x="599" y="0"/>
                    <a:pt x="4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2" name="Google Shape;4292;p19"/>
            <p:cNvSpPr/>
            <p:nvPr/>
          </p:nvSpPr>
          <p:spPr>
            <a:xfrm>
              <a:off x="512800" y="2867675"/>
              <a:ext cx="18075" cy="15675"/>
            </a:xfrm>
            <a:custGeom>
              <a:rect b="b" l="l" r="r" t="t"/>
              <a:pathLst>
                <a:path extrusionOk="0" h="627" w="723">
                  <a:moveTo>
                    <a:pt x="350" y="1"/>
                  </a:moveTo>
                  <a:cubicBezTo>
                    <a:pt x="212" y="1"/>
                    <a:pt x="78" y="91"/>
                    <a:pt x="48" y="249"/>
                  </a:cubicBezTo>
                  <a:cubicBezTo>
                    <a:pt x="1" y="449"/>
                    <a:pt x="152" y="626"/>
                    <a:pt x="347" y="626"/>
                  </a:cubicBezTo>
                  <a:cubicBezTo>
                    <a:pt x="359" y="626"/>
                    <a:pt x="372" y="625"/>
                    <a:pt x="385" y="624"/>
                  </a:cubicBezTo>
                  <a:cubicBezTo>
                    <a:pt x="597" y="599"/>
                    <a:pt x="722" y="387"/>
                    <a:pt x="635" y="187"/>
                  </a:cubicBezTo>
                  <a:cubicBezTo>
                    <a:pt x="622" y="162"/>
                    <a:pt x="610" y="137"/>
                    <a:pt x="597" y="124"/>
                  </a:cubicBezTo>
                  <a:cubicBezTo>
                    <a:pt x="533" y="40"/>
                    <a:pt x="441" y="1"/>
                    <a:pt x="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3" name="Google Shape;4293;p19"/>
            <p:cNvSpPr/>
            <p:nvPr/>
          </p:nvSpPr>
          <p:spPr>
            <a:xfrm>
              <a:off x="535850" y="2732725"/>
              <a:ext cx="17100" cy="15325"/>
            </a:xfrm>
            <a:custGeom>
              <a:rect b="b" l="l" r="r" t="t"/>
              <a:pathLst>
                <a:path extrusionOk="0" h="613" w="684">
                  <a:moveTo>
                    <a:pt x="315" y="0"/>
                  </a:moveTo>
                  <a:cubicBezTo>
                    <a:pt x="178" y="0"/>
                    <a:pt x="43" y="90"/>
                    <a:pt x="13" y="249"/>
                  </a:cubicBezTo>
                  <a:cubicBezTo>
                    <a:pt x="0" y="336"/>
                    <a:pt x="25" y="411"/>
                    <a:pt x="75" y="486"/>
                  </a:cubicBezTo>
                  <a:cubicBezTo>
                    <a:pt x="113" y="548"/>
                    <a:pt x="188" y="598"/>
                    <a:pt x="275" y="611"/>
                  </a:cubicBezTo>
                  <a:cubicBezTo>
                    <a:pt x="287" y="612"/>
                    <a:pt x="298" y="613"/>
                    <a:pt x="310" y="613"/>
                  </a:cubicBezTo>
                  <a:cubicBezTo>
                    <a:pt x="519" y="613"/>
                    <a:pt x="683" y="399"/>
                    <a:pt x="600" y="186"/>
                  </a:cubicBezTo>
                  <a:cubicBezTo>
                    <a:pt x="600" y="161"/>
                    <a:pt x="588" y="136"/>
                    <a:pt x="563" y="124"/>
                  </a:cubicBezTo>
                  <a:cubicBezTo>
                    <a:pt x="498" y="39"/>
                    <a:pt x="406" y="0"/>
                    <a:pt x="3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4" name="Google Shape;4294;p19"/>
            <p:cNvSpPr/>
            <p:nvPr/>
          </p:nvSpPr>
          <p:spPr>
            <a:xfrm>
              <a:off x="603400" y="2747950"/>
              <a:ext cx="19200" cy="15425"/>
            </a:xfrm>
            <a:custGeom>
              <a:rect b="b" l="l" r="r" t="t"/>
              <a:pathLst>
                <a:path extrusionOk="0" h="617" w="768">
                  <a:moveTo>
                    <a:pt x="410" y="0"/>
                  </a:moveTo>
                  <a:cubicBezTo>
                    <a:pt x="176" y="0"/>
                    <a:pt x="0" y="276"/>
                    <a:pt x="160" y="489"/>
                  </a:cubicBezTo>
                  <a:cubicBezTo>
                    <a:pt x="210" y="552"/>
                    <a:pt x="273" y="589"/>
                    <a:pt x="360" y="614"/>
                  </a:cubicBezTo>
                  <a:cubicBezTo>
                    <a:pt x="372" y="616"/>
                    <a:pt x="383" y="616"/>
                    <a:pt x="394" y="616"/>
                  </a:cubicBezTo>
                  <a:cubicBezTo>
                    <a:pt x="604" y="616"/>
                    <a:pt x="768" y="403"/>
                    <a:pt x="685" y="189"/>
                  </a:cubicBezTo>
                  <a:cubicBezTo>
                    <a:pt x="660" y="114"/>
                    <a:pt x="610" y="52"/>
                    <a:pt x="535" y="27"/>
                  </a:cubicBezTo>
                  <a:cubicBezTo>
                    <a:pt x="492" y="8"/>
                    <a:pt x="450" y="0"/>
                    <a:pt x="4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5" name="Google Shape;4295;p19"/>
            <p:cNvSpPr/>
            <p:nvPr/>
          </p:nvSpPr>
          <p:spPr>
            <a:xfrm>
              <a:off x="636125" y="2824525"/>
              <a:ext cx="19100" cy="15325"/>
            </a:xfrm>
            <a:custGeom>
              <a:rect b="b" l="l" r="r" t="t"/>
              <a:pathLst>
                <a:path extrusionOk="0" h="613" w="764">
                  <a:moveTo>
                    <a:pt x="401" y="1"/>
                  </a:moveTo>
                  <a:cubicBezTo>
                    <a:pt x="51" y="26"/>
                    <a:pt x="1" y="513"/>
                    <a:pt x="338" y="613"/>
                  </a:cubicBezTo>
                  <a:cubicBezTo>
                    <a:pt x="688" y="600"/>
                    <a:pt x="763" y="113"/>
                    <a:pt x="4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6" name="Google Shape;4296;p19"/>
            <p:cNvSpPr/>
            <p:nvPr/>
          </p:nvSpPr>
          <p:spPr>
            <a:xfrm>
              <a:off x="594900" y="2871825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7" y="0"/>
                  </a:moveTo>
                  <a:cubicBezTo>
                    <a:pt x="311" y="0"/>
                    <a:pt x="274" y="7"/>
                    <a:pt x="238" y="21"/>
                  </a:cubicBezTo>
                  <a:cubicBezTo>
                    <a:pt x="88" y="83"/>
                    <a:pt x="0" y="258"/>
                    <a:pt x="63" y="420"/>
                  </a:cubicBezTo>
                  <a:cubicBezTo>
                    <a:pt x="110" y="544"/>
                    <a:pt x="223" y="617"/>
                    <a:pt x="346" y="617"/>
                  </a:cubicBezTo>
                  <a:cubicBezTo>
                    <a:pt x="385" y="617"/>
                    <a:pt x="424" y="610"/>
                    <a:pt x="463" y="595"/>
                  </a:cubicBezTo>
                  <a:cubicBezTo>
                    <a:pt x="625" y="533"/>
                    <a:pt x="700" y="358"/>
                    <a:pt x="638" y="196"/>
                  </a:cubicBezTo>
                  <a:cubicBezTo>
                    <a:pt x="589" y="79"/>
                    <a:pt x="473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7" name="Google Shape;4297;p19"/>
            <p:cNvSpPr/>
            <p:nvPr/>
          </p:nvSpPr>
          <p:spPr>
            <a:xfrm>
              <a:off x="543350" y="2926325"/>
              <a:ext cx="17525" cy="15775"/>
            </a:xfrm>
            <a:custGeom>
              <a:rect b="b" l="l" r="r" t="t"/>
              <a:pathLst>
                <a:path extrusionOk="0" h="631" w="701">
                  <a:moveTo>
                    <a:pt x="375" y="1"/>
                  </a:moveTo>
                  <a:cubicBezTo>
                    <a:pt x="272" y="1"/>
                    <a:pt x="170" y="51"/>
                    <a:pt x="113" y="152"/>
                  </a:cubicBezTo>
                  <a:cubicBezTo>
                    <a:pt x="0" y="340"/>
                    <a:pt x="113" y="590"/>
                    <a:pt x="338" y="627"/>
                  </a:cubicBezTo>
                  <a:cubicBezTo>
                    <a:pt x="353" y="630"/>
                    <a:pt x="368" y="631"/>
                    <a:pt x="382" y="631"/>
                  </a:cubicBezTo>
                  <a:cubicBezTo>
                    <a:pt x="538" y="631"/>
                    <a:pt x="666" y="513"/>
                    <a:pt x="700" y="365"/>
                  </a:cubicBezTo>
                  <a:cubicBezTo>
                    <a:pt x="700" y="327"/>
                    <a:pt x="700" y="290"/>
                    <a:pt x="700" y="252"/>
                  </a:cubicBezTo>
                  <a:cubicBezTo>
                    <a:pt x="688" y="240"/>
                    <a:pt x="688" y="227"/>
                    <a:pt x="688" y="202"/>
                  </a:cubicBezTo>
                  <a:cubicBezTo>
                    <a:pt x="675" y="177"/>
                    <a:pt x="663" y="152"/>
                    <a:pt x="638" y="140"/>
                  </a:cubicBezTo>
                  <a:cubicBezTo>
                    <a:pt x="576" y="48"/>
                    <a:pt x="475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8" name="Google Shape;4298;p19"/>
            <p:cNvSpPr/>
            <p:nvPr/>
          </p:nvSpPr>
          <p:spPr>
            <a:xfrm>
              <a:off x="582400" y="2906450"/>
              <a:ext cx="18975" cy="15650"/>
            </a:xfrm>
            <a:custGeom>
              <a:rect b="b" l="l" r="r" t="t"/>
              <a:pathLst>
                <a:path extrusionOk="0" h="626" w="759">
                  <a:moveTo>
                    <a:pt x="386" y="1"/>
                  </a:moveTo>
                  <a:cubicBezTo>
                    <a:pt x="349" y="1"/>
                    <a:pt x="311" y="8"/>
                    <a:pt x="275" y="23"/>
                  </a:cubicBezTo>
                  <a:cubicBezTo>
                    <a:pt x="13" y="123"/>
                    <a:pt x="0" y="485"/>
                    <a:pt x="250" y="598"/>
                  </a:cubicBezTo>
                  <a:cubicBezTo>
                    <a:pt x="295" y="617"/>
                    <a:pt x="339" y="625"/>
                    <a:pt x="382" y="625"/>
                  </a:cubicBezTo>
                  <a:cubicBezTo>
                    <a:pt x="591" y="625"/>
                    <a:pt x="758" y="416"/>
                    <a:pt x="675" y="198"/>
                  </a:cubicBezTo>
                  <a:cubicBezTo>
                    <a:pt x="628" y="74"/>
                    <a:pt x="507" y="1"/>
                    <a:pt x="3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9" name="Google Shape;4299;p19"/>
            <p:cNvSpPr/>
            <p:nvPr/>
          </p:nvSpPr>
          <p:spPr>
            <a:xfrm>
              <a:off x="546200" y="2697925"/>
              <a:ext cx="18500" cy="13625"/>
            </a:xfrm>
            <a:custGeom>
              <a:rect b="b" l="l" r="r" t="t"/>
              <a:pathLst>
                <a:path extrusionOk="0" h="545" w="740">
                  <a:moveTo>
                    <a:pt x="356" y="0"/>
                  </a:moveTo>
                  <a:cubicBezTo>
                    <a:pt x="175" y="0"/>
                    <a:pt x="0" y="153"/>
                    <a:pt x="49" y="378"/>
                  </a:cubicBezTo>
                  <a:cubicBezTo>
                    <a:pt x="74" y="497"/>
                    <a:pt x="168" y="545"/>
                    <a:pt x="275" y="545"/>
                  </a:cubicBezTo>
                  <a:cubicBezTo>
                    <a:pt x="483" y="545"/>
                    <a:pt x="739" y="360"/>
                    <a:pt x="624" y="153"/>
                  </a:cubicBezTo>
                  <a:cubicBezTo>
                    <a:pt x="557" y="47"/>
                    <a:pt x="455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0" name="Google Shape;4300;p19"/>
            <p:cNvSpPr/>
            <p:nvPr/>
          </p:nvSpPr>
          <p:spPr>
            <a:xfrm>
              <a:off x="741725" y="2816575"/>
              <a:ext cx="16500" cy="15175"/>
            </a:xfrm>
            <a:custGeom>
              <a:rect b="b" l="l" r="r" t="t"/>
              <a:pathLst>
                <a:path extrusionOk="0" h="607" w="660">
                  <a:moveTo>
                    <a:pt x="334" y="0"/>
                  </a:moveTo>
                  <a:cubicBezTo>
                    <a:pt x="249" y="0"/>
                    <a:pt x="164" y="33"/>
                    <a:pt x="101" y="106"/>
                  </a:cubicBezTo>
                  <a:cubicBezTo>
                    <a:pt x="1" y="244"/>
                    <a:pt x="13" y="431"/>
                    <a:pt x="151" y="544"/>
                  </a:cubicBezTo>
                  <a:cubicBezTo>
                    <a:pt x="207" y="587"/>
                    <a:pt x="270" y="606"/>
                    <a:pt x="332" y="606"/>
                  </a:cubicBezTo>
                  <a:cubicBezTo>
                    <a:pt x="501" y="606"/>
                    <a:pt x="660" y="461"/>
                    <a:pt x="651" y="269"/>
                  </a:cubicBezTo>
                  <a:cubicBezTo>
                    <a:pt x="627" y="102"/>
                    <a:pt x="481" y="0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1" name="Google Shape;4301;p19"/>
            <p:cNvSpPr/>
            <p:nvPr/>
          </p:nvSpPr>
          <p:spPr>
            <a:xfrm>
              <a:off x="781100" y="2793975"/>
              <a:ext cx="19800" cy="15650"/>
            </a:xfrm>
            <a:custGeom>
              <a:rect b="b" l="l" r="r" t="t"/>
              <a:pathLst>
                <a:path extrusionOk="0" h="626" w="792">
                  <a:moveTo>
                    <a:pt x="388" y="1"/>
                  </a:moveTo>
                  <a:cubicBezTo>
                    <a:pt x="285" y="1"/>
                    <a:pt x="183" y="51"/>
                    <a:pt x="125" y="148"/>
                  </a:cubicBezTo>
                  <a:cubicBezTo>
                    <a:pt x="0" y="348"/>
                    <a:pt x="125" y="598"/>
                    <a:pt x="350" y="623"/>
                  </a:cubicBezTo>
                  <a:cubicBezTo>
                    <a:pt x="365" y="625"/>
                    <a:pt x="380" y="626"/>
                    <a:pt x="395" y="626"/>
                  </a:cubicBezTo>
                  <a:cubicBezTo>
                    <a:pt x="633" y="626"/>
                    <a:pt x="791" y="347"/>
                    <a:pt x="650" y="135"/>
                  </a:cubicBezTo>
                  <a:cubicBezTo>
                    <a:pt x="584" y="45"/>
                    <a:pt x="485" y="1"/>
                    <a:pt x="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2" name="Google Shape;4302;p19"/>
            <p:cNvSpPr/>
            <p:nvPr/>
          </p:nvSpPr>
          <p:spPr>
            <a:xfrm>
              <a:off x="709875" y="2780375"/>
              <a:ext cx="19775" cy="15750"/>
            </a:xfrm>
            <a:custGeom>
              <a:rect b="b" l="l" r="r" t="t"/>
              <a:pathLst>
                <a:path extrusionOk="0" h="630" w="791">
                  <a:moveTo>
                    <a:pt x="417" y="1"/>
                  </a:moveTo>
                  <a:cubicBezTo>
                    <a:pt x="204" y="1"/>
                    <a:pt x="1" y="228"/>
                    <a:pt x="125" y="467"/>
                  </a:cubicBezTo>
                  <a:cubicBezTo>
                    <a:pt x="188" y="581"/>
                    <a:pt x="290" y="629"/>
                    <a:pt x="392" y="629"/>
                  </a:cubicBezTo>
                  <a:cubicBezTo>
                    <a:pt x="592" y="629"/>
                    <a:pt x="791" y="444"/>
                    <a:pt x="700" y="205"/>
                  </a:cubicBezTo>
                  <a:cubicBezTo>
                    <a:pt x="687" y="180"/>
                    <a:pt x="675" y="155"/>
                    <a:pt x="662" y="130"/>
                  </a:cubicBezTo>
                  <a:cubicBezTo>
                    <a:pt x="593" y="39"/>
                    <a:pt x="504" y="1"/>
                    <a:pt x="4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3" name="Google Shape;4303;p19"/>
            <p:cNvSpPr/>
            <p:nvPr/>
          </p:nvSpPr>
          <p:spPr>
            <a:xfrm>
              <a:off x="721925" y="2738525"/>
              <a:ext cx="16400" cy="15700"/>
            </a:xfrm>
            <a:custGeom>
              <a:rect b="b" l="l" r="r" t="t"/>
              <a:pathLst>
                <a:path extrusionOk="0" h="628" w="656">
                  <a:moveTo>
                    <a:pt x="329" y="1"/>
                  </a:moveTo>
                  <a:cubicBezTo>
                    <a:pt x="159" y="1"/>
                    <a:pt x="0" y="146"/>
                    <a:pt x="18" y="341"/>
                  </a:cubicBezTo>
                  <a:cubicBezTo>
                    <a:pt x="41" y="521"/>
                    <a:pt x="186" y="627"/>
                    <a:pt x="335" y="627"/>
                  </a:cubicBezTo>
                  <a:cubicBezTo>
                    <a:pt x="424" y="627"/>
                    <a:pt x="514" y="588"/>
                    <a:pt x="580" y="504"/>
                  </a:cubicBezTo>
                  <a:cubicBezTo>
                    <a:pt x="630" y="441"/>
                    <a:pt x="655" y="354"/>
                    <a:pt x="643" y="279"/>
                  </a:cubicBezTo>
                  <a:cubicBezTo>
                    <a:pt x="643" y="254"/>
                    <a:pt x="630" y="229"/>
                    <a:pt x="630" y="204"/>
                  </a:cubicBezTo>
                  <a:cubicBezTo>
                    <a:pt x="605" y="154"/>
                    <a:pt x="568" y="104"/>
                    <a:pt x="530" y="79"/>
                  </a:cubicBezTo>
                  <a:cubicBezTo>
                    <a:pt x="469" y="25"/>
                    <a:pt x="398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4" name="Google Shape;4304;p19"/>
            <p:cNvSpPr/>
            <p:nvPr/>
          </p:nvSpPr>
          <p:spPr>
            <a:xfrm>
              <a:off x="758600" y="2737625"/>
              <a:ext cx="18975" cy="15750"/>
            </a:xfrm>
            <a:custGeom>
              <a:rect b="b" l="l" r="r" t="t"/>
              <a:pathLst>
                <a:path extrusionOk="0" h="630" w="759">
                  <a:moveTo>
                    <a:pt x="388" y="1"/>
                  </a:moveTo>
                  <a:cubicBezTo>
                    <a:pt x="285" y="1"/>
                    <a:pt x="183" y="51"/>
                    <a:pt x="126" y="152"/>
                  </a:cubicBezTo>
                  <a:cubicBezTo>
                    <a:pt x="1" y="340"/>
                    <a:pt x="126" y="602"/>
                    <a:pt x="350" y="627"/>
                  </a:cubicBezTo>
                  <a:cubicBezTo>
                    <a:pt x="363" y="629"/>
                    <a:pt x="375" y="629"/>
                    <a:pt x="387" y="629"/>
                  </a:cubicBezTo>
                  <a:cubicBezTo>
                    <a:pt x="605" y="629"/>
                    <a:pt x="759" y="416"/>
                    <a:pt x="688" y="215"/>
                  </a:cubicBezTo>
                  <a:cubicBezTo>
                    <a:pt x="675" y="190"/>
                    <a:pt x="663" y="165"/>
                    <a:pt x="650" y="140"/>
                  </a:cubicBezTo>
                  <a:cubicBezTo>
                    <a:pt x="589" y="48"/>
                    <a:pt x="488" y="1"/>
                    <a:pt x="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5" name="Google Shape;4305;p19"/>
            <p:cNvSpPr/>
            <p:nvPr/>
          </p:nvSpPr>
          <p:spPr>
            <a:xfrm>
              <a:off x="795150" y="2758725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7" y="0"/>
                  </a:moveTo>
                  <a:cubicBezTo>
                    <a:pt x="311" y="0"/>
                    <a:pt x="274" y="7"/>
                    <a:pt x="238" y="21"/>
                  </a:cubicBezTo>
                  <a:cubicBezTo>
                    <a:pt x="88" y="83"/>
                    <a:pt x="1" y="271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4" y="610"/>
                    <a:pt x="463" y="596"/>
                  </a:cubicBezTo>
                  <a:cubicBezTo>
                    <a:pt x="625" y="533"/>
                    <a:pt x="700" y="358"/>
                    <a:pt x="638" y="196"/>
                  </a:cubicBezTo>
                  <a:cubicBezTo>
                    <a:pt x="589" y="79"/>
                    <a:pt x="473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6" name="Google Shape;4306;p19"/>
            <p:cNvSpPr/>
            <p:nvPr/>
          </p:nvSpPr>
          <p:spPr>
            <a:xfrm>
              <a:off x="694600" y="2673825"/>
              <a:ext cx="20225" cy="15625"/>
            </a:xfrm>
            <a:custGeom>
              <a:rect b="b" l="l" r="r" t="t"/>
              <a:pathLst>
                <a:path extrusionOk="0" h="625" w="809">
                  <a:moveTo>
                    <a:pt x="431" y="1"/>
                  </a:moveTo>
                  <a:cubicBezTo>
                    <a:pt x="142" y="1"/>
                    <a:pt x="1" y="367"/>
                    <a:pt x="236" y="555"/>
                  </a:cubicBezTo>
                  <a:cubicBezTo>
                    <a:pt x="297" y="604"/>
                    <a:pt x="364" y="625"/>
                    <a:pt x="428" y="625"/>
                  </a:cubicBezTo>
                  <a:cubicBezTo>
                    <a:pt x="629" y="625"/>
                    <a:pt x="809" y="420"/>
                    <a:pt x="724" y="193"/>
                  </a:cubicBezTo>
                  <a:cubicBezTo>
                    <a:pt x="686" y="93"/>
                    <a:pt x="586" y="18"/>
                    <a:pt x="486" y="5"/>
                  </a:cubicBezTo>
                  <a:cubicBezTo>
                    <a:pt x="467" y="2"/>
                    <a:pt x="449" y="1"/>
                    <a:pt x="4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7" name="Google Shape;4307;p19"/>
            <p:cNvSpPr/>
            <p:nvPr/>
          </p:nvSpPr>
          <p:spPr>
            <a:xfrm>
              <a:off x="737350" y="2661150"/>
              <a:ext cx="17025" cy="15550"/>
            </a:xfrm>
            <a:custGeom>
              <a:rect b="b" l="l" r="r" t="t"/>
              <a:pathLst>
                <a:path extrusionOk="0" h="622" w="681">
                  <a:moveTo>
                    <a:pt x="352" y="1"/>
                  </a:moveTo>
                  <a:cubicBezTo>
                    <a:pt x="260" y="1"/>
                    <a:pt x="167" y="39"/>
                    <a:pt x="101" y="125"/>
                  </a:cubicBezTo>
                  <a:cubicBezTo>
                    <a:pt x="1" y="250"/>
                    <a:pt x="26" y="437"/>
                    <a:pt x="151" y="550"/>
                  </a:cubicBezTo>
                  <a:cubicBezTo>
                    <a:pt x="215" y="600"/>
                    <a:pt x="286" y="622"/>
                    <a:pt x="354" y="622"/>
                  </a:cubicBezTo>
                  <a:cubicBezTo>
                    <a:pt x="526" y="622"/>
                    <a:pt x="681" y="480"/>
                    <a:pt x="663" y="275"/>
                  </a:cubicBezTo>
                  <a:cubicBezTo>
                    <a:pt x="648" y="104"/>
                    <a:pt x="502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8" name="Google Shape;4308;p19"/>
            <p:cNvSpPr/>
            <p:nvPr/>
          </p:nvSpPr>
          <p:spPr>
            <a:xfrm>
              <a:off x="680500" y="2709175"/>
              <a:ext cx="19225" cy="15800"/>
            </a:xfrm>
            <a:custGeom>
              <a:rect b="b" l="l" r="r" t="t"/>
              <a:pathLst>
                <a:path extrusionOk="0" h="632" w="769">
                  <a:moveTo>
                    <a:pt x="391" y="0"/>
                  </a:moveTo>
                  <a:cubicBezTo>
                    <a:pt x="302" y="0"/>
                    <a:pt x="214" y="38"/>
                    <a:pt x="150" y="116"/>
                  </a:cubicBezTo>
                  <a:cubicBezTo>
                    <a:pt x="0" y="303"/>
                    <a:pt x="100" y="591"/>
                    <a:pt x="350" y="628"/>
                  </a:cubicBezTo>
                  <a:cubicBezTo>
                    <a:pt x="366" y="631"/>
                    <a:pt x="382" y="632"/>
                    <a:pt x="398" y="632"/>
                  </a:cubicBezTo>
                  <a:cubicBezTo>
                    <a:pt x="612" y="632"/>
                    <a:pt x="768" y="400"/>
                    <a:pt x="675" y="191"/>
                  </a:cubicBezTo>
                  <a:cubicBezTo>
                    <a:pt x="663" y="141"/>
                    <a:pt x="625" y="103"/>
                    <a:pt x="588" y="66"/>
                  </a:cubicBezTo>
                  <a:cubicBezTo>
                    <a:pt x="528" y="22"/>
                    <a:pt x="459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9" name="Google Shape;4309;p19"/>
            <p:cNvSpPr/>
            <p:nvPr/>
          </p:nvSpPr>
          <p:spPr>
            <a:xfrm>
              <a:off x="766725" y="2697625"/>
              <a:ext cx="17200" cy="15325"/>
            </a:xfrm>
            <a:custGeom>
              <a:rect b="b" l="l" r="r" t="t"/>
              <a:pathLst>
                <a:path extrusionOk="0" h="613" w="688">
                  <a:moveTo>
                    <a:pt x="334" y="0"/>
                  </a:moveTo>
                  <a:cubicBezTo>
                    <a:pt x="301" y="0"/>
                    <a:pt x="269" y="5"/>
                    <a:pt x="238" y="15"/>
                  </a:cubicBezTo>
                  <a:cubicBezTo>
                    <a:pt x="75" y="78"/>
                    <a:pt x="0" y="265"/>
                    <a:pt x="63" y="415"/>
                  </a:cubicBezTo>
                  <a:cubicBezTo>
                    <a:pt x="111" y="539"/>
                    <a:pt x="224" y="612"/>
                    <a:pt x="341" y="612"/>
                  </a:cubicBezTo>
                  <a:cubicBezTo>
                    <a:pt x="378" y="612"/>
                    <a:pt x="415" y="605"/>
                    <a:pt x="450" y="590"/>
                  </a:cubicBezTo>
                  <a:cubicBezTo>
                    <a:pt x="613" y="528"/>
                    <a:pt x="688" y="353"/>
                    <a:pt x="638" y="203"/>
                  </a:cubicBezTo>
                  <a:cubicBezTo>
                    <a:pt x="588" y="74"/>
                    <a:pt x="460" y="0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0" name="Google Shape;4310;p19"/>
            <p:cNvSpPr/>
            <p:nvPr/>
          </p:nvSpPr>
          <p:spPr>
            <a:xfrm>
              <a:off x="863575" y="2767950"/>
              <a:ext cx="20775" cy="15650"/>
            </a:xfrm>
            <a:custGeom>
              <a:rect b="b" l="l" r="r" t="t"/>
              <a:pathLst>
                <a:path extrusionOk="0" h="626" w="831">
                  <a:moveTo>
                    <a:pt x="408" y="0"/>
                  </a:moveTo>
                  <a:cubicBezTo>
                    <a:pt x="397" y="0"/>
                    <a:pt x="386" y="1"/>
                    <a:pt x="375" y="2"/>
                  </a:cubicBezTo>
                  <a:cubicBezTo>
                    <a:pt x="100" y="27"/>
                    <a:pt x="0" y="389"/>
                    <a:pt x="225" y="564"/>
                  </a:cubicBezTo>
                  <a:cubicBezTo>
                    <a:pt x="278" y="606"/>
                    <a:pt x="343" y="626"/>
                    <a:pt x="408" y="626"/>
                  </a:cubicBezTo>
                  <a:cubicBezTo>
                    <a:pt x="500" y="626"/>
                    <a:pt x="592" y="587"/>
                    <a:pt x="650" y="514"/>
                  </a:cubicBezTo>
                  <a:cubicBezTo>
                    <a:pt x="831" y="298"/>
                    <a:pt x="676" y="0"/>
                    <a:pt x="4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1" name="Google Shape;4311;p19"/>
            <p:cNvSpPr/>
            <p:nvPr/>
          </p:nvSpPr>
          <p:spPr>
            <a:xfrm>
              <a:off x="837675" y="2699525"/>
              <a:ext cx="18375" cy="15650"/>
            </a:xfrm>
            <a:custGeom>
              <a:rect b="b" l="l" r="r" t="t"/>
              <a:pathLst>
                <a:path extrusionOk="0" h="626" w="735">
                  <a:moveTo>
                    <a:pt x="396" y="0"/>
                  </a:moveTo>
                  <a:cubicBezTo>
                    <a:pt x="181" y="0"/>
                    <a:pt x="0" y="236"/>
                    <a:pt x="124" y="464"/>
                  </a:cubicBezTo>
                  <a:cubicBezTo>
                    <a:pt x="185" y="577"/>
                    <a:pt x="288" y="626"/>
                    <a:pt x="391" y="626"/>
                  </a:cubicBezTo>
                  <a:cubicBezTo>
                    <a:pt x="563" y="626"/>
                    <a:pt x="735" y="488"/>
                    <a:pt x="712" y="277"/>
                  </a:cubicBezTo>
                  <a:cubicBezTo>
                    <a:pt x="712" y="252"/>
                    <a:pt x="699" y="227"/>
                    <a:pt x="687" y="202"/>
                  </a:cubicBezTo>
                  <a:cubicBezTo>
                    <a:pt x="674" y="152"/>
                    <a:pt x="637" y="102"/>
                    <a:pt x="599" y="77"/>
                  </a:cubicBezTo>
                  <a:cubicBezTo>
                    <a:pt x="534" y="23"/>
                    <a:pt x="463" y="0"/>
                    <a:pt x="3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2" name="Google Shape;4312;p19"/>
            <p:cNvSpPr/>
            <p:nvPr/>
          </p:nvSpPr>
          <p:spPr>
            <a:xfrm>
              <a:off x="832325" y="2738225"/>
              <a:ext cx="17225" cy="15325"/>
            </a:xfrm>
            <a:custGeom>
              <a:rect b="b" l="l" r="r" t="t"/>
              <a:pathLst>
                <a:path extrusionOk="0" h="613" w="689">
                  <a:moveTo>
                    <a:pt x="334" y="1"/>
                  </a:moveTo>
                  <a:cubicBezTo>
                    <a:pt x="302" y="1"/>
                    <a:pt x="269" y="6"/>
                    <a:pt x="238" y="16"/>
                  </a:cubicBezTo>
                  <a:cubicBezTo>
                    <a:pt x="76" y="78"/>
                    <a:pt x="1" y="266"/>
                    <a:pt x="51" y="416"/>
                  </a:cubicBezTo>
                  <a:cubicBezTo>
                    <a:pt x="98" y="540"/>
                    <a:pt x="219" y="613"/>
                    <a:pt x="340" y="613"/>
                  </a:cubicBezTo>
                  <a:cubicBezTo>
                    <a:pt x="377" y="613"/>
                    <a:pt x="415" y="606"/>
                    <a:pt x="451" y="591"/>
                  </a:cubicBezTo>
                  <a:cubicBezTo>
                    <a:pt x="613" y="528"/>
                    <a:pt x="688" y="353"/>
                    <a:pt x="626" y="191"/>
                  </a:cubicBezTo>
                  <a:cubicBezTo>
                    <a:pt x="576" y="72"/>
                    <a:pt x="456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3" name="Google Shape;4313;p19"/>
            <p:cNvSpPr/>
            <p:nvPr/>
          </p:nvSpPr>
          <p:spPr>
            <a:xfrm>
              <a:off x="812325" y="2625425"/>
              <a:ext cx="17100" cy="15100"/>
            </a:xfrm>
            <a:custGeom>
              <a:rect b="b" l="l" r="r" t="t"/>
              <a:pathLst>
                <a:path extrusionOk="0" h="604" w="684">
                  <a:moveTo>
                    <a:pt x="327" y="1"/>
                  </a:moveTo>
                  <a:cubicBezTo>
                    <a:pt x="174" y="1"/>
                    <a:pt x="47" y="107"/>
                    <a:pt x="13" y="254"/>
                  </a:cubicBezTo>
                  <a:cubicBezTo>
                    <a:pt x="1" y="342"/>
                    <a:pt x="26" y="429"/>
                    <a:pt x="76" y="492"/>
                  </a:cubicBezTo>
                  <a:cubicBezTo>
                    <a:pt x="140" y="570"/>
                    <a:pt x="222" y="604"/>
                    <a:pt x="304" y="604"/>
                  </a:cubicBezTo>
                  <a:cubicBezTo>
                    <a:pt x="496" y="604"/>
                    <a:pt x="683" y="419"/>
                    <a:pt x="613" y="192"/>
                  </a:cubicBezTo>
                  <a:cubicBezTo>
                    <a:pt x="601" y="167"/>
                    <a:pt x="588" y="142"/>
                    <a:pt x="576" y="129"/>
                  </a:cubicBezTo>
                  <a:cubicBezTo>
                    <a:pt x="526" y="54"/>
                    <a:pt x="451" y="17"/>
                    <a:pt x="376" y="4"/>
                  </a:cubicBezTo>
                  <a:cubicBezTo>
                    <a:pt x="359" y="2"/>
                    <a:pt x="343" y="1"/>
                    <a:pt x="3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4" name="Google Shape;4314;p19"/>
            <p:cNvSpPr/>
            <p:nvPr/>
          </p:nvSpPr>
          <p:spPr>
            <a:xfrm>
              <a:off x="797650" y="2674950"/>
              <a:ext cx="17525" cy="15325"/>
            </a:xfrm>
            <a:custGeom>
              <a:rect b="b" l="l" r="r" t="t"/>
              <a:pathLst>
                <a:path extrusionOk="0" h="613" w="701">
                  <a:moveTo>
                    <a:pt x="349" y="1"/>
                  </a:moveTo>
                  <a:cubicBezTo>
                    <a:pt x="311" y="1"/>
                    <a:pt x="274" y="8"/>
                    <a:pt x="238" y="23"/>
                  </a:cubicBezTo>
                  <a:cubicBezTo>
                    <a:pt x="76" y="85"/>
                    <a:pt x="1" y="260"/>
                    <a:pt x="63" y="410"/>
                  </a:cubicBezTo>
                  <a:cubicBezTo>
                    <a:pt x="113" y="539"/>
                    <a:pt x="233" y="613"/>
                    <a:pt x="362" y="613"/>
                  </a:cubicBezTo>
                  <a:cubicBezTo>
                    <a:pt x="395" y="613"/>
                    <a:pt x="429" y="608"/>
                    <a:pt x="463" y="598"/>
                  </a:cubicBezTo>
                  <a:cubicBezTo>
                    <a:pt x="613" y="535"/>
                    <a:pt x="700" y="348"/>
                    <a:pt x="638" y="198"/>
                  </a:cubicBezTo>
                  <a:cubicBezTo>
                    <a:pt x="590" y="74"/>
                    <a:pt x="470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5" name="Google Shape;4315;p19"/>
            <p:cNvSpPr/>
            <p:nvPr/>
          </p:nvSpPr>
          <p:spPr>
            <a:xfrm>
              <a:off x="668000" y="2840225"/>
              <a:ext cx="18950" cy="15675"/>
            </a:xfrm>
            <a:custGeom>
              <a:rect b="b" l="l" r="r" t="t"/>
              <a:pathLst>
                <a:path extrusionOk="0" h="627" w="758">
                  <a:moveTo>
                    <a:pt x="385" y="0"/>
                  </a:moveTo>
                  <a:cubicBezTo>
                    <a:pt x="282" y="0"/>
                    <a:pt x="178" y="51"/>
                    <a:pt x="113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6" y="625"/>
                    <a:pt x="382" y="626"/>
                    <a:pt x="398" y="626"/>
                  </a:cubicBezTo>
                  <a:cubicBezTo>
                    <a:pt x="601" y="626"/>
                    <a:pt x="757" y="407"/>
                    <a:pt x="688" y="210"/>
                  </a:cubicBezTo>
                  <a:cubicBezTo>
                    <a:pt x="675" y="185"/>
                    <a:pt x="663" y="160"/>
                    <a:pt x="638" y="135"/>
                  </a:cubicBezTo>
                  <a:cubicBezTo>
                    <a:pt x="577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6" name="Google Shape;4316;p19"/>
            <p:cNvSpPr/>
            <p:nvPr/>
          </p:nvSpPr>
          <p:spPr>
            <a:xfrm>
              <a:off x="673525" y="2800525"/>
              <a:ext cx="18550" cy="13925"/>
            </a:xfrm>
            <a:custGeom>
              <a:rect b="b" l="l" r="r" t="t"/>
              <a:pathLst>
                <a:path extrusionOk="0" h="557" w="742">
                  <a:moveTo>
                    <a:pt x="537" y="1"/>
                  </a:moveTo>
                  <a:cubicBezTo>
                    <a:pt x="310" y="1"/>
                    <a:pt x="1" y="319"/>
                    <a:pt x="242" y="486"/>
                  </a:cubicBezTo>
                  <a:cubicBezTo>
                    <a:pt x="295" y="534"/>
                    <a:pt x="362" y="557"/>
                    <a:pt x="429" y="557"/>
                  </a:cubicBezTo>
                  <a:cubicBezTo>
                    <a:pt x="519" y="557"/>
                    <a:pt x="609" y="515"/>
                    <a:pt x="667" y="436"/>
                  </a:cubicBezTo>
                  <a:cubicBezTo>
                    <a:pt x="717" y="373"/>
                    <a:pt x="742" y="298"/>
                    <a:pt x="742" y="211"/>
                  </a:cubicBezTo>
                  <a:cubicBezTo>
                    <a:pt x="729" y="186"/>
                    <a:pt x="729" y="161"/>
                    <a:pt x="717" y="136"/>
                  </a:cubicBezTo>
                  <a:cubicBezTo>
                    <a:pt x="684" y="39"/>
                    <a:pt x="616" y="1"/>
                    <a:pt x="5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7" name="Google Shape;4317;p19"/>
            <p:cNvSpPr/>
            <p:nvPr/>
          </p:nvSpPr>
          <p:spPr>
            <a:xfrm>
              <a:off x="640200" y="2776375"/>
              <a:ext cx="18675" cy="15725"/>
            </a:xfrm>
            <a:custGeom>
              <a:rect b="b" l="l" r="r" t="t"/>
              <a:pathLst>
                <a:path extrusionOk="0" h="629" w="747">
                  <a:moveTo>
                    <a:pt x="375" y="1"/>
                  </a:moveTo>
                  <a:cubicBezTo>
                    <a:pt x="272" y="1"/>
                    <a:pt x="170" y="50"/>
                    <a:pt x="113" y="152"/>
                  </a:cubicBezTo>
                  <a:cubicBezTo>
                    <a:pt x="0" y="340"/>
                    <a:pt x="113" y="602"/>
                    <a:pt x="338" y="627"/>
                  </a:cubicBezTo>
                  <a:cubicBezTo>
                    <a:pt x="350" y="628"/>
                    <a:pt x="362" y="629"/>
                    <a:pt x="374" y="629"/>
                  </a:cubicBezTo>
                  <a:cubicBezTo>
                    <a:pt x="592" y="629"/>
                    <a:pt x="746" y="416"/>
                    <a:pt x="675" y="215"/>
                  </a:cubicBezTo>
                  <a:cubicBezTo>
                    <a:pt x="663" y="190"/>
                    <a:pt x="650" y="165"/>
                    <a:pt x="638" y="140"/>
                  </a:cubicBezTo>
                  <a:cubicBezTo>
                    <a:pt x="576" y="47"/>
                    <a:pt x="475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8" name="Google Shape;4318;p19"/>
            <p:cNvSpPr/>
            <p:nvPr/>
          </p:nvSpPr>
          <p:spPr>
            <a:xfrm>
              <a:off x="614525" y="2706450"/>
              <a:ext cx="18750" cy="13750"/>
            </a:xfrm>
            <a:custGeom>
              <a:rect b="b" l="l" r="r" t="t"/>
              <a:pathLst>
                <a:path extrusionOk="0" h="550" w="750">
                  <a:moveTo>
                    <a:pt x="532" y="0"/>
                  </a:moveTo>
                  <a:cubicBezTo>
                    <a:pt x="305" y="0"/>
                    <a:pt x="0" y="312"/>
                    <a:pt x="240" y="487"/>
                  </a:cubicBezTo>
                  <a:cubicBezTo>
                    <a:pt x="297" y="531"/>
                    <a:pt x="360" y="550"/>
                    <a:pt x="421" y="550"/>
                  </a:cubicBezTo>
                  <a:cubicBezTo>
                    <a:pt x="590" y="550"/>
                    <a:pt x="749" y="405"/>
                    <a:pt x="740" y="212"/>
                  </a:cubicBezTo>
                  <a:cubicBezTo>
                    <a:pt x="727" y="187"/>
                    <a:pt x="727" y="162"/>
                    <a:pt x="715" y="137"/>
                  </a:cubicBezTo>
                  <a:cubicBezTo>
                    <a:pt x="682" y="39"/>
                    <a:pt x="612" y="0"/>
                    <a:pt x="5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9" name="Google Shape;4319;p19"/>
            <p:cNvSpPr/>
            <p:nvPr/>
          </p:nvSpPr>
          <p:spPr>
            <a:xfrm>
              <a:off x="644950" y="2734875"/>
              <a:ext cx="18550" cy="15425"/>
            </a:xfrm>
            <a:custGeom>
              <a:rect b="b" l="l" r="r" t="t"/>
              <a:pathLst>
                <a:path extrusionOk="0" h="617" w="742">
                  <a:moveTo>
                    <a:pt x="353" y="1"/>
                  </a:moveTo>
                  <a:cubicBezTo>
                    <a:pt x="74" y="1"/>
                    <a:pt x="0" y="613"/>
                    <a:pt x="326" y="613"/>
                  </a:cubicBezTo>
                  <a:cubicBezTo>
                    <a:pt x="329" y="613"/>
                    <a:pt x="332" y="612"/>
                    <a:pt x="335" y="612"/>
                  </a:cubicBezTo>
                  <a:cubicBezTo>
                    <a:pt x="352" y="615"/>
                    <a:pt x="368" y="617"/>
                    <a:pt x="384" y="617"/>
                  </a:cubicBezTo>
                  <a:cubicBezTo>
                    <a:pt x="586" y="617"/>
                    <a:pt x="742" y="408"/>
                    <a:pt x="673" y="200"/>
                  </a:cubicBezTo>
                  <a:cubicBezTo>
                    <a:pt x="660" y="175"/>
                    <a:pt x="648" y="150"/>
                    <a:pt x="623" y="138"/>
                  </a:cubicBezTo>
                  <a:cubicBezTo>
                    <a:pt x="585" y="63"/>
                    <a:pt x="510" y="25"/>
                    <a:pt x="423" y="13"/>
                  </a:cubicBezTo>
                  <a:cubicBezTo>
                    <a:pt x="398" y="4"/>
                    <a:pt x="375" y="1"/>
                    <a:pt x="3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0" name="Google Shape;4320;p19"/>
            <p:cNvSpPr/>
            <p:nvPr/>
          </p:nvSpPr>
          <p:spPr>
            <a:xfrm>
              <a:off x="799050" y="2718300"/>
              <a:ext cx="18225" cy="14750"/>
            </a:xfrm>
            <a:custGeom>
              <a:rect b="b" l="l" r="r" t="t"/>
              <a:pathLst>
                <a:path extrusionOk="0" h="590" w="729">
                  <a:moveTo>
                    <a:pt x="398" y="1"/>
                  </a:moveTo>
                  <a:cubicBezTo>
                    <a:pt x="190" y="1"/>
                    <a:pt x="1" y="225"/>
                    <a:pt x="120" y="463"/>
                  </a:cubicBezTo>
                  <a:cubicBezTo>
                    <a:pt x="170" y="526"/>
                    <a:pt x="245" y="563"/>
                    <a:pt x="320" y="588"/>
                  </a:cubicBezTo>
                  <a:cubicBezTo>
                    <a:pt x="332" y="589"/>
                    <a:pt x="344" y="590"/>
                    <a:pt x="356" y="590"/>
                  </a:cubicBezTo>
                  <a:cubicBezTo>
                    <a:pt x="574" y="590"/>
                    <a:pt x="728" y="377"/>
                    <a:pt x="657" y="163"/>
                  </a:cubicBezTo>
                  <a:cubicBezTo>
                    <a:pt x="644" y="138"/>
                    <a:pt x="632" y="113"/>
                    <a:pt x="619" y="101"/>
                  </a:cubicBezTo>
                  <a:cubicBezTo>
                    <a:pt x="553" y="30"/>
                    <a:pt x="474" y="1"/>
                    <a:pt x="3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1" name="Google Shape;4321;p19"/>
            <p:cNvSpPr/>
            <p:nvPr/>
          </p:nvSpPr>
          <p:spPr>
            <a:xfrm>
              <a:off x="727350" y="2702125"/>
              <a:ext cx="18950" cy="15675"/>
            </a:xfrm>
            <a:custGeom>
              <a:rect b="b" l="l" r="r" t="t"/>
              <a:pathLst>
                <a:path extrusionOk="0" h="627" w="758">
                  <a:moveTo>
                    <a:pt x="394" y="1"/>
                  </a:moveTo>
                  <a:cubicBezTo>
                    <a:pt x="289" y="1"/>
                    <a:pt x="184" y="51"/>
                    <a:pt x="126" y="148"/>
                  </a:cubicBezTo>
                  <a:cubicBezTo>
                    <a:pt x="1" y="348"/>
                    <a:pt x="126" y="598"/>
                    <a:pt x="351" y="623"/>
                  </a:cubicBezTo>
                  <a:cubicBezTo>
                    <a:pt x="368" y="626"/>
                    <a:pt x="386" y="627"/>
                    <a:pt x="403" y="627"/>
                  </a:cubicBezTo>
                  <a:cubicBezTo>
                    <a:pt x="613" y="627"/>
                    <a:pt x="758" y="419"/>
                    <a:pt x="688" y="210"/>
                  </a:cubicBezTo>
                  <a:cubicBezTo>
                    <a:pt x="676" y="185"/>
                    <a:pt x="663" y="160"/>
                    <a:pt x="651" y="135"/>
                  </a:cubicBezTo>
                  <a:cubicBezTo>
                    <a:pt x="590" y="45"/>
                    <a:pt x="492" y="1"/>
                    <a:pt x="3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2" name="Google Shape;4322;p19"/>
            <p:cNvSpPr/>
            <p:nvPr/>
          </p:nvSpPr>
          <p:spPr>
            <a:xfrm>
              <a:off x="748025" y="2776475"/>
              <a:ext cx="17775" cy="15650"/>
            </a:xfrm>
            <a:custGeom>
              <a:rect b="b" l="l" r="r" t="t"/>
              <a:pathLst>
                <a:path extrusionOk="0" h="626" w="711">
                  <a:moveTo>
                    <a:pt x="341" y="0"/>
                  </a:moveTo>
                  <a:cubicBezTo>
                    <a:pt x="203" y="0"/>
                    <a:pt x="66" y="94"/>
                    <a:pt x="36" y="261"/>
                  </a:cubicBezTo>
                  <a:cubicBezTo>
                    <a:pt x="1" y="448"/>
                    <a:pt x="153" y="625"/>
                    <a:pt x="338" y="625"/>
                  </a:cubicBezTo>
                  <a:cubicBezTo>
                    <a:pt x="349" y="625"/>
                    <a:pt x="361" y="624"/>
                    <a:pt x="374" y="623"/>
                  </a:cubicBezTo>
                  <a:cubicBezTo>
                    <a:pt x="586" y="610"/>
                    <a:pt x="711" y="386"/>
                    <a:pt x="636" y="198"/>
                  </a:cubicBezTo>
                  <a:cubicBezTo>
                    <a:pt x="623" y="161"/>
                    <a:pt x="611" y="148"/>
                    <a:pt x="586" y="123"/>
                  </a:cubicBezTo>
                  <a:cubicBezTo>
                    <a:pt x="522" y="40"/>
                    <a:pt x="431" y="0"/>
                    <a:pt x="3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3" name="Google Shape;4323;p19"/>
            <p:cNvSpPr/>
            <p:nvPr/>
          </p:nvSpPr>
          <p:spPr>
            <a:xfrm>
              <a:off x="681775" y="2757675"/>
              <a:ext cx="17750" cy="14150"/>
            </a:xfrm>
            <a:custGeom>
              <a:rect b="b" l="l" r="r" t="t"/>
              <a:pathLst>
                <a:path extrusionOk="0" h="566" w="710">
                  <a:moveTo>
                    <a:pt x="400" y="0"/>
                  </a:moveTo>
                  <a:cubicBezTo>
                    <a:pt x="192" y="0"/>
                    <a:pt x="1" y="218"/>
                    <a:pt x="112" y="450"/>
                  </a:cubicBezTo>
                  <a:cubicBezTo>
                    <a:pt x="181" y="531"/>
                    <a:pt x="266" y="565"/>
                    <a:pt x="349" y="565"/>
                  </a:cubicBezTo>
                  <a:cubicBezTo>
                    <a:pt x="536" y="565"/>
                    <a:pt x="710" y="388"/>
                    <a:pt x="649" y="163"/>
                  </a:cubicBezTo>
                  <a:cubicBezTo>
                    <a:pt x="637" y="138"/>
                    <a:pt x="624" y="113"/>
                    <a:pt x="612" y="88"/>
                  </a:cubicBezTo>
                  <a:cubicBezTo>
                    <a:pt x="547" y="27"/>
                    <a:pt x="473" y="0"/>
                    <a:pt x="4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4" name="Google Shape;4324;p19"/>
            <p:cNvSpPr/>
            <p:nvPr/>
          </p:nvSpPr>
          <p:spPr>
            <a:xfrm>
              <a:off x="651550" y="2686625"/>
              <a:ext cx="17100" cy="14375"/>
            </a:xfrm>
            <a:custGeom>
              <a:rect b="b" l="l" r="r" t="t"/>
              <a:pathLst>
                <a:path extrusionOk="0" h="575" w="684">
                  <a:moveTo>
                    <a:pt x="406" y="0"/>
                  </a:moveTo>
                  <a:cubicBezTo>
                    <a:pt x="195" y="0"/>
                    <a:pt x="1" y="224"/>
                    <a:pt x="121" y="455"/>
                  </a:cubicBezTo>
                  <a:cubicBezTo>
                    <a:pt x="184" y="537"/>
                    <a:pt x="272" y="575"/>
                    <a:pt x="360" y="575"/>
                  </a:cubicBezTo>
                  <a:cubicBezTo>
                    <a:pt x="501" y="575"/>
                    <a:pt x="640" y="479"/>
                    <a:pt x="671" y="318"/>
                  </a:cubicBezTo>
                  <a:cubicBezTo>
                    <a:pt x="683" y="268"/>
                    <a:pt x="671" y="218"/>
                    <a:pt x="658" y="168"/>
                  </a:cubicBezTo>
                  <a:cubicBezTo>
                    <a:pt x="646" y="143"/>
                    <a:pt x="633" y="118"/>
                    <a:pt x="621" y="93"/>
                  </a:cubicBezTo>
                  <a:cubicBezTo>
                    <a:pt x="556" y="28"/>
                    <a:pt x="480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5" name="Google Shape;4325;p19"/>
            <p:cNvSpPr/>
            <p:nvPr/>
          </p:nvSpPr>
          <p:spPr>
            <a:xfrm>
              <a:off x="706750" y="2825400"/>
              <a:ext cx="18150" cy="15525"/>
            </a:xfrm>
            <a:custGeom>
              <a:rect b="b" l="l" r="r" t="t"/>
              <a:pathLst>
                <a:path extrusionOk="0" h="621" w="726">
                  <a:moveTo>
                    <a:pt x="319" y="0"/>
                  </a:moveTo>
                  <a:cubicBezTo>
                    <a:pt x="174" y="0"/>
                    <a:pt x="35" y="98"/>
                    <a:pt x="13" y="266"/>
                  </a:cubicBezTo>
                  <a:cubicBezTo>
                    <a:pt x="0" y="341"/>
                    <a:pt x="13" y="428"/>
                    <a:pt x="63" y="490"/>
                  </a:cubicBezTo>
                  <a:cubicBezTo>
                    <a:pt x="113" y="565"/>
                    <a:pt x="188" y="603"/>
                    <a:pt x="263" y="615"/>
                  </a:cubicBezTo>
                  <a:cubicBezTo>
                    <a:pt x="283" y="619"/>
                    <a:pt x="303" y="621"/>
                    <a:pt x="323" y="621"/>
                  </a:cubicBezTo>
                  <a:cubicBezTo>
                    <a:pt x="575" y="621"/>
                    <a:pt x="726" y="337"/>
                    <a:pt x="575" y="128"/>
                  </a:cubicBezTo>
                  <a:cubicBezTo>
                    <a:pt x="507" y="40"/>
                    <a:pt x="412" y="0"/>
                    <a:pt x="3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6" name="Google Shape;4326;p19"/>
            <p:cNvSpPr/>
            <p:nvPr/>
          </p:nvSpPr>
          <p:spPr>
            <a:xfrm>
              <a:off x="769675" y="2642200"/>
              <a:ext cx="18225" cy="14625"/>
            </a:xfrm>
            <a:custGeom>
              <a:rect b="b" l="l" r="r" t="t"/>
              <a:pathLst>
                <a:path extrusionOk="0" h="585" w="729">
                  <a:moveTo>
                    <a:pt x="390" y="1"/>
                  </a:moveTo>
                  <a:cubicBezTo>
                    <a:pt x="185" y="1"/>
                    <a:pt x="1" y="219"/>
                    <a:pt x="120" y="458"/>
                  </a:cubicBezTo>
                  <a:cubicBezTo>
                    <a:pt x="157" y="520"/>
                    <a:pt x="232" y="570"/>
                    <a:pt x="320" y="583"/>
                  </a:cubicBezTo>
                  <a:cubicBezTo>
                    <a:pt x="331" y="584"/>
                    <a:pt x="343" y="585"/>
                    <a:pt x="354" y="585"/>
                  </a:cubicBezTo>
                  <a:cubicBezTo>
                    <a:pt x="563" y="585"/>
                    <a:pt x="728" y="371"/>
                    <a:pt x="657" y="158"/>
                  </a:cubicBezTo>
                  <a:cubicBezTo>
                    <a:pt x="645" y="133"/>
                    <a:pt x="632" y="108"/>
                    <a:pt x="607" y="95"/>
                  </a:cubicBezTo>
                  <a:cubicBezTo>
                    <a:pt x="541" y="29"/>
                    <a:pt x="464" y="1"/>
                    <a:pt x="3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7" name="Google Shape;4327;p19"/>
            <p:cNvSpPr/>
            <p:nvPr/>
          </p:nvSpPr>
          <p:spPr>
            <a:xfrm>
              <a:off x="838600" y="2656700"/>
              <a:ext cx="18975" cy="15450"/>
            </a:xfrm>
            <a:custGeom>
              <a:rect b="b" l="l" r="r" t="t"/>
              <a:pathLst>
                <a:path extrusionOk="0" h="618" w="759">
                  <a:moveTo>
                    <a:pt x="400" y="1"/>
                  </a:moveTo>
                  <a:cubicBezTo>
                    <a:pt x="169" y="1"/>
                    <a:pt x="1" y="277"/>
                    <a:pt x="150" y="490"/>
                  </a:cubicBezTo>
                  <a:cubicBezTo>
                    <a:pt x="200" y="553"/>
                    <a:pt x="275" y="603"/>
                    <a:pt x="350" y="615"/>
                  </a:cubicBezTo>
                  <a:cubicBezTo>
                    <a:pt x="361" y="616"/>
                    <a:pt x="373" y="617"/>
                    <a:pt x="384" y="617"/>
                  </a:cubicBezTo>
                  <a:cubicBezTo>
                    <a:pt x="593" y="617"/>
                    <a:pt x="758" y="404"/>
                    <a:pt x="687" y="190"/>
                  </a:cubicBezTo>
                  <a:cubicBezTo>
                    <a:pt x="650" y="115"/>
                    <a:pt x="600" y="65"/>
                    <a:pt x="525" y="28"/>
                  </a:cubicBezTo>
                  <a:cubicBezTo>
                    <a:pt x="482" y="9"/>
                    <a:pt x="440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8" name="Google Shape;4328;p19"/>
            <p:cNvSpPr/>
            <p:nvPr/>
          </p:nvSpPr>
          <p:spPr>
            <a:xfrm>
              <a:off x="871375" y="2733300"/>
              <a:ext cx="19100" cy="15325"/>
            </a:xfrm>
            <a:custGeom>
              <a:rect b="b" l="l" r="r" t="t"/>
              <a:pathLst>
                <a:path extrusionOk="0" h="613" w="764">
                  <a:moveTo>
                    <a:pt x="388" y="1"/>
                  </a:moveTo>
                  <a:cubicBezTo>
                    <a:pt x="51" y="26"/>
                    <a:pt x="1" y="513"/>
                    <a:pt x="326" y="613"/>
                  </a:cubicBezTo>
                  <a:cubicBezTo>
                    <a:pt x="676" y="600"/>
                    <a:pt x="763" y="113"/>
                    <a:pt x="4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9" name="Google Shape;4329;p19"/>
            <p:cNvSpPr/>
            <p:nvPr/>
          </p:nvSpPr>
          <p:spPr>
            <a:xfrm>
              <a:off x="825150" y="2777125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54" y="0"/>
                  </a:moveTo>
                  <a:cubicBezTo>
                    <a:pt x="316" y="0"/>
                    <a:pt x="276" y="7"/>
                    <a:pt x="238" y="22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11" y="539"/>
                    <a:pt x="228" y="617"/>
                    <a:pt x="354" y="617"/>
                  </a:cubicBezTo>
                  <a:cubicBezTo>
                    <a:pt x="390" y="617"/>
                    <a:pt x="427" y="611"/>
                    <a:pt x="463" y="597"/>
                  </a:cubicBezTo>
                  <a:cubicBezTo>
                    <a:pt x="613" y="534"/>
                    <a:pt x="700" y="360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0" name="Google Shape;4330;p19"/>
            <p:cNvSpPr/>
            <p:nvPr/>
          </p:nvSpPr>
          <p:spPr>
            <a:xfrm>
              <a:off x="698550" y="2872050"/>
              <a:ext cx="19125" cy="14475"/>
            </a:xfrm>
            <a:custGeom>
              <a:rect b="b" l="l" r="r" t="t"/>
              <a:pathLst>
                <a:path extrusionOk="0" h="579" w="765">
                  <a:moveTo>
                    <a:pt x="370" y="0"/>
                  </a:moveTo>
                  <a:cubicBezTo>
                    <a:pt x="177" y="0"/>
                    <a:pt x="1" y="189"/>
                    <a:pt x="66" y="411"/>
                  </a:cubicBezTo>
                  <a:cubicBezTo>
                    <a:pt x="91" y="530"/>
                    <a:pt x="186" y="578"/>
                    <a:pt x="294" y="578"/>
                  </a:cubicBezTo>
                  <a:cubicBezTo>
                    <a:pt x="506" y="578"/>
                    <a:pt x="765" y="393"/>
                    <a:pt x="640" y="187"/>
                  </a:cubicBezTo>
                  <a:cubicBezTo>
                    <a:pt x="628" y="137"/>
                    <a:pt x="603" y="99"/>
                    <a:pt x="566" y="74"/>
                  </a:cubicBezTo>
                  <a:cubicBezTo>
                    <a:pt x="505" y="23"/>
                    <a:pt x="436" y="0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1" name="Google Shape;4331;p19"/>
            <p:cNvSpPr/>
            <p:nvPr/>
          </p:nvSpPr>
          <p:spPr>
            <a:xfrm>
              <a:off x="817650" y="2815225"/>
              <a:ext cx="18975" cy="15650"/>
            </a:xfrm>
            <a:custGeom>
              <a:rect b="b" l="l" r="r" t="t"/>
              <a:pathLst>
                <a:path extrusionOk="0" h="626" w="759">
                  <a:moveTo>
                    <a:pt x="385" y="1"/>
                  </a:moveTo>
                  <a:cubicBezTo>
                    <a:pt x="348" y="1"/>
                    <a:pt x="311" y="8"/>
                    <a:pt x="275" y="23"/>
                  </a:cubicBezTo>
                  <a:cubicBezTo>
                    <a:pt x="13" y="123"/>
                    <a:pt x="0" y="485"/>
                    <a:pt x="250" y="598"/>
                  </a:cubicBezTo>
                  <a:cubicBezTo>
                    <a:pt x="295" y="617"/>
                    <a:pt x="339" y="625"/>
                    <a:pt x="382" y="625"/>
                  </a:cubicBezTo>
                  <a:cubicBezTo>
                    <a:pt x="591" y="625"/>
                    <a:pt x="758" y="416"/>
                    <a:pt x="675" y="198"/>
                  </a:cubicBezTo>
                  <a:cubicBezTo>
                    <a:pt x="618" y="74"/>
                    <a:pt x="503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2" name="Google Shape;4332;p19"/>
            <p:cNvSpPr/>
            <p:nvPr/>
          </p:nvSpPr>
          <p:spPr>
            <a:xfrm>
              <a:off x="661475" y="2653250"/>
              <a:ext cx="18500" cy="13625"/>
            </a:xfrm>
            <a:custGeom>
              <a:rect b="b" l="l" r="r" t="t"/>
              <a:pathLst>
                <a:path extrusionOk="0" h="545" w="740">
                  <a:moveTo>
                    <a:pt x="356" y="0"/>
                  </a:moveTo>
                  <a:cubicBezTo>
                    <a:pt x="175" y="0"/>
                    <a:pt x="1" y="153"/>
                    <a:pt x="49" y="378"/>
                  </a:cubicBezTo>
                  <a:cubicBezTo>
                    <a:pt x="70" y="497"/>
                    <a:pt x="163" y="545"/>
                    <a:pt x="269" y="545"/>
                  </a:cubicBezTo>
                  <a:cubicBezTo>
                    <a:pt x="478" y="545"/>
                    <a:pt x="740" y="360"/>
                    <a:pt x="624" y="153"/>
                  </a:cubicBezTo>
                  <a:cubicBezTo>
                    <a:pt x="557" y="47"/>
                    <a:pt x="456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3" name="Google Shape;4333;p19"/>
            <p:cNvSpPr/>
            <p:nvPr/>
          </p:nvSpPr>
          <p:spPr>
            <a:xfrm>
              <a:off x="781125" y="2606700"/>
              <a:ext cx="18725" cy="13625"/>
            </a:xfrm>
            <a:custGeom>
              <a:rect b="b" l="l" r="r" t="t"/>
              <a:pathLst>
                <a:path extrusionOk="0" h="545" w="749">
                  <a:moveTo>
                    <a:pt x="362" y="0"/>
                  </a:moveTo>
                  <a:cubicBezTo>
                    <a:pt x="181" y="0"/>
                    <a:pt x="1" y="153"/>
                    <a:pt x="49" y="378"/>
                  </a:cubicBezTo>
                  <a:cubicBezTo>
                    <a:pt x="75" y="497"/>
                    <a:pt x="170" y="545"/>
                    <a:pt x="278" y="545"/>
                  </a:cubicBezTo>
                  <a:cubicBezTo>
                    <a:pt x="489" y="545"/>
                    <a:pt x="748" y="360"/>
                    <a:pt x="624" y="153"/>
                  </a:cubicBezTo>
                  <a:cubicBezTo>
                    <a:pt x="562" y="47"/>
                    <a:pt x="462" y="0"/>
                    <a:pt x="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4" name="Google Shape;4334;p19"/>
            <p:cNvSpPr/>
            <p:nvPr/>
          </p:nvSpPr>
          <p:spPr>
            <a:xfrm>
              <a:off x="700400" y="2632450"/>
              <a:ext cx="17500" cy="14775"/>
            </a:xfrm>
            <a:custGeom>
              <a:rect b="b" l="l" r="r" t="t"/>
              <a:pathLst>
                <a:path extrusionOk="0" h="591" w="700">
                  <a:moveTo>
                    <a:pt x="388" y="1"/>
                  </a:moveTo>
                  <a:cubicBezTo>
                    <a:pt x="188" y="1"/>
                    <a:pt x="1" y="208"/>
                    <a:pt x="92" y="436"/>
                  </a:cubicBezTo>
                  <a:cubicBezTo>
                    <a:pt x="142" y="510"/>
                    <a:pt x="217" y="573"/>
                    <a:pt x="304" y="585"/>
                  </a:cubicBezTo>
                  <a:cubicBezTo>
                    <a:pt x="322" y="589"/>
                    <a:pt x="341" y="590"/>
                    <a:pt x="359" y="590"/>
                  </a:cubicBezTo>
                  <a:cubicBezTo>
                    <a:pt x="547" y="590"/>
                    <a:pt x="700" y="417"/>
                    <a:pt x="654" y="223"/>
                  </a:cubicBezTo>
                  <a:cubicBezTo>
                    <a:pt x="654" y="173"/>
                    <a:pt x="629" y="136"/>
                    <a:pt x="604" y="98"/>
                  </a:cubicBezTo>
                  <a:cubicBezTo>
                    <a:pt x="539" y="30"/>
                    <a:pt x="462" y="1"/>
                    <a:pt x="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5" name="Google Shape;4335;p19"/>
            <p:cNvSpPr/>
            <p:nvPr/>
          </p:nvSpPr>
          <p:spPr>
            <a:xfrm>
              <a:off x="664875" y="2880850"/>
              <a:ext cx="18450" cy="15250"/>
            </a:xfrm>
            <a:custGeom>
              <a:rect b="b" l="l" r="r" t="t"/>
              <a:pathLst>
                <a:path extrusionOk="0" h="610" w="738">
                  <a:moveTo>
                    <a:pt x="392" y="0"/>
                  </a:moveTo>
                  <a:cubicBezTo>
                    <a:pt x="353" y="0"/>
                    <a:pt x="314" y="7"/>
                    <a:pt x="275" y="22"/>
                  </a:cubicBezTo>
                  <a:cubicBezTo>
                    <a:pt x="238" y="34"/>
                    <a:pt x="188" y="59"/>
                    <a:pt x="163" y="97"/>
                  </a:cubicBezTo>
                  <a:cubicBezTo>
                    <a:pt x="1" y="284"/>
                    <a:pt x="113" y="572"/>
                    <a:pt x="363" y="609"/>
                  </a:cubicBezTo>
                  <a:cubicBezTo>
                    <a:pt x="413" y="609"/>
                    <a:pt x="450" y="609"/>
                    <a:pt x="500" y="597"/>
                  </a:cubicBezTo>
                  <a:cubicBezTo>
                    <a:pt x="663" y="534"/>
                    <a:pt x="738" y="347"/>
                    <a:pt x="675" y="197"/>
                  </a:cubicBezTo>
                  <a:cubicBezTo>
                    <a:pt x="628" y="73"/>
                    <a:pt x="515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6" name="Google Shape;4336;p19"/>
            <p:cNvSpPr/>
            <p:nvPr/>
          </p:nvSpPr>
          <p:spPr>
            <a:xfrm>
              <a:off x="976675" y="2725125"/>
              <a:ext cx="17025" cy="15575"/>
            </a:xfrm>
            <a:custGeom>
              <a:rect b="b" l="l" r="r" t="t"/>
              <a:pathLst>
                <a:path extrusionOk="0" h="623" w="681">
                  <a:moveTo>
                    <a:pt x="348" y="1"/>
                  </a:moveTo>
                  <a:cubicBezTo>
                    <a:pt x="260" y="1"/>
                    <a:pt x="173" y="36"/>
                    <a:pt x="113" y="115"/>
                  </a:cubicBezTo>
                  <a:cubicBezTo>
                    <a:pt x="0" y="253"/>
                    <a:pt x="25" y="440"/>
                    <a:pt x="150" y="553"/>
                  </a:cubicBezTo>
                  <a:cubicBezTo>
                    <a:pt x="213" y="601"/>
                    <a:pt x="282" y="623"/>
                    <a:pt x="349" y="623"/>
                  </a:cubicBezTo>
                  <a:cubicBezTo>
                    <a:pt x="523" y="623"/>
                    <a:pt x="681" y="476"/>
                    <a:pt x="663" y="278"/>
                  </a:cubicBezTo>
                  <a:cubicBezTo>
                    <a:pt x="647" y="104"/>
                    <a:pt x="497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7" name="Google Shape;4337;p19"/>
            <p:cNvSpPr/>
            <p:nvPr/>
          </p:nvSpPr>
          <p:spPr>
            <a:xfrm>
              <a:off x="1016350" y="2702800"/>
              <a:ext cx="19475" cy="15600"/>
            </a:xfrm>
            <a:custGeom>
              <a:rect b="b" l="l" r="r" t="t"/>
              <a:pathLst>
                <a:path extrusionOk="0" h="624" w="779">
                  <a:moveTo>
                    <a:pt x="385" y="0"/>
                  </a:moveTo>
                  <a:cubicBezTo>
                    <a:pt x="279" y="0"/>
                    <a:pt x="172" y="54"/>
                    <a:pt x="113" y="158"/>
                  </a:cubicBezTo>
                  <a:cubicBezTo>
                    <a:pt x="0" y="346"/>
                    <a:pt x="113" y="596"/>
                    <a:pt x="338" y="621"/>
                  </a:cubicBezTo>
                  <a:cubicBezTo>
                    <a:pt x="354" y="623"/>
                    <a:pt x="369" y="624"/>
                    <a:pt x="384" y="624"/>
                  </a:cubicBezTo>
                  <a:cubicBezTo>
                    <a:pt x="632" y="624"/>
                    <a:pt x="779" y="345"/>
                    <a:pt x="638" y="133"/>
                  </a:cubicBezTo>
                  <a:cubicBezTo>
                    <a:pt x="578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8" name="Google Shape;4338;p19"/>
            <p:cNvSpPr/>
            <p:nvPr/>
          </p:nvSpPr>
          <p:spPr>
            <a:xfrm>
              <a:off x="944925" y="2689150"/>
              <a:ext cx="19675" cy="15750"/>
            </a:xfrm>
            <a:custGeom>
              <a:rect b="b" l="l" r="r" t="t"/>
              <a:pathLst>
                <a:path extrusionOk="0" h="630" w="787">
                  <a:moveTo>
                    <a:pt x="418" y="1"/>
                  </a:moveTo>
                  <a:cubicBezTo>
                    <a:pt x="207" y="1"/>
                    <a:pt x="0" y="228"/>
                    <a:pt x="133" y="467"/>
                  </a:cubicBezTo>
                  <a:cubicBezTo>
                    <a:pt x="196" y="581"/>
                    <a:pt x="297" y="629"/>
                    <a:pt x="397" y="629"/>
                  </a:cubicBezTo>
                  <a:cubicBezTo>
                    <a:pt x="593" y="629"/>
                    <a:pt x="786" y="444"/>
                    <a:pt x="695" y="204"/>
                  </a:cubicBezTo>
                  <a:cubicBezTo>
                    <a:pt x="683" y="179"/>
                    <a:pt x="670" y="154"/>
                    <a:pt x="658" y="129"/>
                  </a:cubicBezTo>
                  <a:cubicBezTo>
                    <a:pt x="593" y="39"/>
                    <a:pt x="505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9" name="Google Shape;4339;p19"/>
            <p:cNvSpPr/>
            <p:nvPr/>
          </p:nvSpPr>
          <p:spPr>
            <a:xfrm>
              <a:off x="956950" y="2647450"/>
              <a:ext cx="16300" cy="15625"/>
            </a:xfrm>
            <a:custGeom>
              <a:rect b="b" l="l" r="r" t="t"/>
              <a:pathLst>
                <a:path extrusionOk="0" h="625" w="652">
                  <a:moveTo>
                    <a:pt x="333" y="1"/>
                  </a:moveTo>
                  <a:cubicBezTo>
                    <a:pt x="159" y="1"/>
                    <a:pt x="0" y="142"/>
                    <a:pt x="27" y="348"/>
                  </a:cubicBezTo>
                  <a:cubicBezTo>
                    <a:pt x="43" y="521"/>
                    <a:pt x="187" y="625"/>
                    <a:pt x="336" y="625"/>
                  </a:cubicBezTo>
                  <a:cubicBezTo>
                    <a:pt x="423" y="625"/>
                    <a:pt x="512" y="589"/>
                    <a:pt x="577" y="510"/>
                  </a:cubicBezTo>
                  <a:cubicBezTo>
                    <a:pt x="627" y="435"/>
                    <a:pt x="652" y="360"/>
                    <a:pt x="652" y="273"/>
                  </a:cubicBezTo>
                  <a:cubicBezTo>
                    <a:pt x="639" y="248"/>
                    <a:pt x="639" y="223"/>
                    <a:pt x="627" y="198"/>
                  </a:cubicBezTo>
                  <a:cubicBezTo>
                    <a:pt x="602" y="148"/>
                    <a:pt x="577" y="110"/>
                    <a:pt x="539" y="73"/>
                  </a:cubicBezTo>
                  <a:cubicBezTo>
                    <a:pt x="475" y="23"/>
                    <a:pt x="403" y="1"/>
                    <a:pt x="3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0" name="Google Shape;4340;p19"/>
            <p:cNvSpPr/>
            <p:nvPr/>
          </p:nvSpPr>
          <p:spPr>
            <a:xfrm>
              <a:off x="993850" y="2646525"/>
              <a:ext cx="19000" cy="15625"/>
            </a:xfrm>
            <a:custGeom>
              <a:rect b="b" l="l" r="r" t="t"/>
              <a:pathLst>
                <a:path extrusionOk="0" h="625" w="760">
                  <a:moveTo>
                    <a:pt x="385" y="0"/>
                  </a:moveTo>
                  <a:cubicBezTo>
                    <a:pt x="282" y="0"/>
                    <a:pt x="178" y="51"/>
                    <a:pt x="113" y="147"/>
                  </a:cubicBezTo>
                  <a:cubicBezTo>
                    <a:pt x="1" y="347"/>
                    <a:pt x="126" y="597"/>
                    <a:pt x="350" y="622"/>
                  </a:cubicBezTo>
                  <a:cubicBezTo>
                    <a:pt x="362" y="624"/>
                    <a:pt x="373" y="624"/>
                    <a:pt x="385" y="624"/>
                  </a:cubicBezTo>
                  <a:cubicBezTo>
                    <a:pt x="594" y="624"/>
                    <a:pt x="759" y="411"/>
                    <a:pt x="688" y="210"/>
                  </a:cubicBezTo>
                  <a:cubicBezTo>
                    <a:pt x="675" y="185"/>
                    <a:pt x="663" y="160"/>
                    <a:pt x="638" y="135"/>
                  </a:cubicBezTo>
                  <a:cubicBezTo>
                    <a:pt x="577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1" name="Google Shape;4341;p19"/>
            <p:cNvSpPr/>
            <p:nvPr/>
          </p:nvSpPr>
          <p:spPr>
            <a:xfrm>
              <a:off x="1030400" y="2667500"/>
              <a:ext cx="17200" cy="15450"/>
            </a:xfrm>
            <a:custGeom>
              <a:rect b="b" l="l" r="r" t="t"/>
              <a:pathLst>
                <a:path extrusionOk="0" h="618" w="688">
                  <a:moveTo>
                    <a:pt x="342" y="0"/>
                  </a:moveTo>
                  <a:cubicBezTo>
                    <a:pt x="307" y="0"/>
                    <a:pt x="272" y="7"/>
                    <a:pt x="238" y="21"/>
                  </a:cubicBezTo>
                  <a:cubicBezTo>
                    <a:pt x="76" y="83"/>
                    <a:pt x="1" y="271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4" y="610"/>
                    <a:pt x="463" y="596"/>
                  </a:cubicBezTo>
                  <a:cubicBezTo>
                    <a:pt x="613" y="533"/>
                    <a:pt x="688" y="358"/>
                    <a:pt x="638" y="196"/>
                  </a:cubicBezTo>
                  <a:cubicBezTo>
                    <a:pt x="589" y="79"/>
                    <a:pt x="465" y="0"/>
                    <a:pt x="3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2" name="Google Shape;4342;p19"/>
            <p:cNvSpPr/>
            <p:nvPr/>
          </p:nvSpPr>
          <p:spPr>
            <a:xfrm>
              <a:off x="929550" y="2582600"/>
              <a:ext cx="20225" cy="15625"/>
            </a:xfrm>
            <a:custGeom>
              <a:rect b="b" l="l" r="r" t="t"/>
              <a:pathLst>
                <a:path extrusionOk="0" h="625" w="809">
                  <a:moveTo>
                    <a:pt x="431" y="1"/>
                  </a:moveTo>
                  <a:cubicBezTo>
                    <a:pt x="142" y="1"/>
                    <a:pt x="0" y="367"/>
                    <a:pt x="236" y="555"/>
                  </a:cubicBezTo>
                  <a:cubicBezTo>
                    <a:pt x="297" y="604"/>
                    <a:pt x="363" y="625"/>
                    <a:pt x="428" y="625"/>
                  </a:cubicBezTo>
                  <a:cubicBezTo>
                    <a:pt x="629" y="625"/>
                    <a:pt x="808" y="420"/>
                    <a:pt x="723" y="193"/>
                  </a:cubicBezTo>
                  <a:cubicBezTo>
                    <a:pt x="686" y="93"/>
                    <a:pt x="586" y="18"/>
                    <a:pt x="486" y="5"/>
                  </a:cubicBezTo>
                  <a:cubicBezTo>
                    <a:pt x="467" y="2"/>
                    <a:pt x="448" y="1"/>
                    <a:pt x="4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3" name="Google Shape;4343;p19"/>
            <p:cNvSpPr/>
            <p:nvPr/>
          </p:nvSpPr>
          <p:spPr>
            <a:xfrm>
              <a:off x="972600" y="2569925"/>
              <a:ext cx="16950" cy="15700"/>
            </a:xfrm>
            <a:custGeom>
              <a:rect b="b" l="l" r="r" t="t"/>
              <a:pathLst>
                <a:path extrusionOk="0" h="628" w="678">
                  <a:moveTo>
                    <a:pt x="348" y="1"/>
                  </a:moveTo>
                  <a:cubicBezTo>
                    <a:pt x="259" y="1"/>
                    <a:pt x="167" y="39"/>
                    <a:pt x="101" y="125"/>
                  </a:cubicBezTo>
                  <a:cubicBezTo>
                    <a:pt x="1" y="250"/>
                    <a:pt x="13" y="450"/>
                    <a:pt x="151" y="550"/>
                  </a:cubicBezTo>
                  <a:cubicBezTo>
                    <a:pt x="212" y="603"/>
                    <a:pt x="282" y="627"/>
                    <a:pt x="350" y="627"/>
                  </a:cubicBezTo>
                  <a:cubicBezTo>
                    <a:pt x="520" y="627"/>
                    <a:pt x="677" y="480"/>
                    <a:pt x="651" y="275"/>
                  </a:cubicBezTo>
                  <a:cubicBezTo>
                    <a:pt x="635" y="104"/>
                    <a:pt x="494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4" name="Google Shape;4344;p19"/>
            <p:cNvSpPr/>
            <p:nvPr/>
          </p:nvSpPr>
          <p:spPr>
            <a:xfrm>
              <a:off x="917000" y="2618050"/>
              <a:ext cx="19850" cy="15425"/>
            </a:xfrm>
            <a:custGeom>
              <a:rect b="b" l="l" r="r" t="t"/>
              <a:pathLst>
                <a:path extrusionOk="0" h="617" w="794">
                  <a:moveTo>
                    <a:pt x="345" y="0"/>
                  </a:moveTo>
                  <a:cubicBezTo>
                    <a:pt x="251" y="0"/>
                    <a:pt x="159" y="39"/>
                    <a:pt x="100" y="112"/>
                  </a:cubicBezTo>
                  <a:cubicBezTo>
                    <a:pt x="0" y="249"/>
                    <a:pt x="13" y="437"/>
                    <a:pt x="150" y="549"/>
                  </a:cubicBezTo>
                  <a:cubicBezTo>
                    <a:pt x="193" y="597"/>
                    <a:pt x="244" y="617"/>
                    <a:pt x="295" y="617"/>
                  </a:cubicBezTo>
                  <a:cubicBezTo>
                    <a:pt x="530" y="617"/>
                    <a:pt x="794" y="205"/>
                    <a:pt x="538" y="62"/>
                  </a:cubicBezTo>
                  <a:cubicBezTo>
                    <a:pt x="480" y="20"/>
                    <a:pt x="412" y="0"/>
                    <a:pt x="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5" name="Google Shape;4345;p19"/>
            <p:cNvSpPr/>
            <p:nvPr/>
          </p:nvSpPr>
          <p:spPr>
            <a:xfrm>
              <a:off x="1001650" y="2606525"/>
              <a:ext cx="17225" cy="15500"/>
            </a:xfrm>
            <a:custGeom>
              <a:rect b="b" l="l" r="r" t="t"/>
              <a:pathLst>
                <a:path extrusionOk="0" h="620" w="689">
                  <a:moveTo>
                    <a:pt x="349" y="1"/>
                  </a:moveTo>
                  <a:cubicBezTo>
                    <a:pt x="312" y="1"/>
                    <a:pt x="274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02" y="547"/>
                    <a:pt x="220" y="620"/>
                    <a:pt x="340" y="620"/>
                  </a:cubicBezTo>
                  <a:cubicBezTo>
                    <a:pt x="378" y="620"/>
                    <a:pt x="415" y="613"/>
                    <a:pt x="451" y="598"/>
                  </a:cubicBezTo>
                  <a:cubicBezTo>
                    <a:pt x="613" y="535"/>
                    <a:pt x="688" y="360"/>
                    <a:pt x="626" y="198"/>
                  </a:cubicBezTo>
                  <a:cubicBezTo>
                    <a:pt x="588" y="74"/>
                    <a:pt x="470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6" name="Google Shape;4346;p19"/>
            <p:cNvSpPr/>
            <p:nvPr/>
          </p:nvSpPr>
          <p:spPr>
            <a:xfrm>
              <a:off x="1098375" y="2678625"/>
              <a:ext cx="18900" cy="13750"/>
            </a:xfrm>
            <a:custGeom>
              <a:rect b="b" l="l" r="r" t="t"/>
              <a:pathLst>
                <a:path extrusionOk="0" h="550" w="756">
                  <a:moveTo>
                    <a:pt x="535" y="1"/>
                  </a:moveTo>
                  <a:cubicBezTo>
                    <a:pt x="308" y="1"/>
                    <a:pt x="0" y="313"/>
                    <a:pt x="231" y="488"/>
                  </a:cubicBezTo>
                  <a:cubicBezTo>
                    <a:pt x="288" y="530"/>
                    <a:pt x="354" y="550"/>
                    <a:pt x="420" y="550"/>
                  </a:cubicBezTo>
                  <a:cubicBezTo>
                    <a:pt x="512" y="550"/>
                    <a:pt x="603" y="511"/>
                    <a:pt x="668" y="438"/>
                  </a:cubicBezTo>
                  <a:lnTo>
                    <a:pt x="668" y="451"/>
                  </a:lnTo>
                  <a:cubicBezTo>
                    <a:pt x="743" y="363"/>
                    <a:pt x="756" y="238"/>
                    <a:pt x="718" y="138"/>
                  </a:cubicBezTo>
                  <a:cubicBezTo>
                    <a:pt x="686" y="40"/>
                    <a:pt x="615" y="1"/>
                    <a:pt x="5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7" name="Google Shape;4347;p19"/>
            <p:cNvSpPr/>
            <p:nvPr/>
          </p:nvSpPr>
          <p:spPr>
            <a:xfrm>
              <a:off x="1072600" y="2608425"/>
              <a:ext cx="18400" cy="15625"/>
            </a:xfrm>
            <a:custGeom>
              <a:rect b="b" l="l" r="r" t="t"/>
              <a:pathLst>
                <a:path extrusionOk="0" h="625" w="736">
                  <a:moveTo>
                    <a:pt x="404" y="0"/>
                  </a:moveTo>
                  <a:cubicBezTo>
                    <a:pt x="191" y="0"/>
                    <a:pt x="0" y="230"/>
                    <a:pt x="125" y="459"/>
                  </a:cubicBezTo>
                  <a:cubicBezTo>
                    <a:pt x="187" y="574"/>
                    <a:pt x="293" y="625"/>
                    <a:pt x="398" y="625"/>
                  </a:cubicBezTo>
                  <a:cubicBezTo>
                    <a:pt x="568" y="625"/>
                    <a:pt x="735" y="493"/>
                    <a:pt x="712" y="284"/>
                  </a:cubicBezTo>
                  <a:cubicBezTo>
                    <a:pt x="712" y="247"/>
                    <a:pt x="700" y="222"/>
                    <a:pt x="700" y="197"/>
                  </a:cubicBezTo>
                  <a:cubicBezTo>
                    <a:pt x="675" y="147"/>
                    <a:pt x="637" y="109"/>
                    <a:pt x="600" y="72"/>
                  </a:cubicBezTo>
                  <a:cubicBezTo>
                    <a:pt x="538" y="22"/>
                    <a:pt x="470" y="0"/>
                    <a:pt x="4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8" name="Google Shape;4348;p19"/>
            <p:cNvSpPr/>
            <p:nvPr/>
          </p:nvSpPr>
          <p:spPr>
            <a:xfrm>
              <a:off x="1067275" y="2646875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88" y="83"/>
                    <a:pt x="0" y="258"/>
                    <a:pt x="63" y="421"/>
                  </a:cubicBezTo>
                  <a:cubicBezTo>
                    <a:pt x="110" y="545"/>
                    <a:pt x="231" y="618"/>
                    <a:pt x="352" y="618"/>
                  </a:cubicBezTo>
                  <a:cubicBezTo>
                    <a:pt x="389" y="618"/>
                    <a:pt x="427" y="611"/>
                    <a:pt x="463" y="596"/>
                  </a:cubicBezTo>
                  <a:cubicBezTo>
                    <a:pt x="625" y="533"/>
                    <a:pt x="700" y="358"/>
                    <a:pt x="638" y="196"/>
                  </a:cubicBezTo>
                  <a:cubicBezTo>
                    <a:pt x="589" y="79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9" name="Google Shape;4349;p19"/>
            <p:cNvSpPr/>
            <p:nvPr/>
          </p:nvSpPr>
          <p:spPr>
            <a:xfrm>
              <a:off x="1047600" y="2534200"/>
              <a:ext cx="15625" cy="15275"/>
            </a:xfrm>
            <a:custGeom>
              <a:rect b="b" l="l" r="r" t="t"/>
              <a:pathLst>
                <a:path extrusionOk="0" h="611" w="625">
                  <a:moveTo>
                    <a:pt x="314" y="1"/>
                  </a:moveTo>
                  <a:cubicBezTo>
                    <a:pt x="161" y="1"/>
                    <a:pt x="35" y="108"/>
                    <a:pt x="13" y="267"/>
                  </a:cubicBezTo>
                  <a:cubicBezTo>
                    <a:pt x="0" y="342"/>
                    <a:pt x="13" y="429"/>
                    <a:pt x="62" y="492"/>
                  </a:cubicBezTo>
                  <a:cubicBezTo>
                    <a:pt x="125" y="573"/>
                    <a:pt x="214" y="611"/>
                    <a:pt x="302" y="611"/>
                  </a:cubicBezTo>
                  <a:cubicBezTo>
                    <a:pt x="442" y="611"/>
                    <a:pt x="582" y="515"/>
                    <a:pt x="612" y="354"/>
                  </a:cubicBezTo>
                  <a:cubicBezTo>
                    <a:pt x="625" y="279"/>
                    <a:pt x="612" y="192"/>
                    <a:pt x="562" y="129"/>
                  </a:cubicBezTo>
                  <a:cubicBezTo>
                    <a:pt x="512" y="67"/>
                    <a:pt x="437" y="17"/>
                    <a:pt x="362" y="4"/>
                  </a:cubicBezTo>
                  <a:cubicBezTo>
                    <a:pt x="346" y="2"/>
                    <a:pt x="330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0" name="Google Shape;4350;p19"/>
            <p:cNvSpPr/>
            <p:nvPr/>
          </p:nvSpPr>
          <p:spPr>
            <a:xfrm>
              <a:off x="1032600" y="2583725"/>
              <a:ext cx="17500" cy="15325"/>
            </a:xfrm>
            <a:custGeom>
              <a:rect b="b" l="l" r="r" t="t"/>
              <a:pathLst>
                <a:path extrusionOk="0" h="613" w="700">
                  <a:moveTo>
                    <a:pt x="354" y="1"/>
                  </a:moveTo>
                  <a:cubicBezTo>
                    <a:pt x="315" y="1"/>
                    <a:pt x="276" y="8"/>
                    <a:pt x="238" y="23"/>
                  </a:cubicBezTo>
                  <a:cubicBezTo>
                    <a:pt x="88" y="85"/>
                    <a:pt x="0" y="260"/>
                    <a:pt x="63" y="410"/>
                  </a:cubicBezTo>
                  <a:cubicBezTo>
                    <a:pt x="112" y="539"/>
                    <a:pt x="241" y="613"/>
                    <a:pt x="366" y="613"/>
                  </a:cubicBezTo>
                  <a:cubicBezTo>
                    <a:pt x="399" y="613"/>
                    <a:pt x="432" y="608"/>
                    <a:pt x="463" y="597"/>
                  </a:cubicBezTo>
                  <a:cubicBezTo>
                    <a:pt x="625" y="535"/>
                    <a:pt x="700" y="348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1" name="Google Shape;4351;p19"/>
            <p:cNvSpPr/>
            <p:nvPr/>
          </p:nvSpPr>
          <p:spPr>
            <a:xfrm>
              <a:off x="902950" y="2749000"/>
              <a:ext cx="18925" cy="15675"/>
            </a:xfrm>
            <a:custGeom>
              <a:rect b="b" l="l" r="r" t="t"/>
              <a:pathLst>
                <a:path extrusionOk="0" h="627" w="757">
                  <a:moveTo>
                    <a:pt x="393" y="0"/>
                  </a:moveTo>
                  <a:cubicBezTo>
                    <a:pt x="288" y="0"/>
                    <a:pt x="183" y="51"/>
                    <a:pt x="125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8" y="625"/>
                    <a:pt x="385" y="626"/>
                    <a:pt x="402" y="626"/>
                  </a:cubicBezTo>
                  <a:cubicBezTo>
                    <a:pt x="612" y="626"/>
                    <a:pt x="757" y="418"/>
                    <a:pt x="687" y="210"/>
                  </a:cubicBezTo>
                  <a:cubicBezTo>
                    <a:pt x="675" y="185"/>
                    <a:pt x="662" y="160"/>
                    <a:pt x="650" y="135"/>
                  </a:cubicBezTo>
                  <a:cubicBezTo>
                    <a:pt x="589" y="44"/>
                    <a:pt x="49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2" name="Google Shape;4352;p19"/>
            <p:cNvSpPr/>
            <p:nvPr/>
          </p:nvSpPr>
          <p:spPr>
            <a:xfrm>
              <a:off x="908700" y="2709300"/>
              <a:ext cx="18625" cy="13950"/>
            </a:xfrm>
            <a:custGeom>
              <a:rect b="b" l="l" r="r" t="t"/>
              <a:pathLst>
                <a:path extrusionOk="0" h="558" w="745">
                  <a:moveTo>
                    <a:pt x="540" y="1"/>
                  </a:moveTo>
                  <a:cubicBezTo>
                    <a:pt x="312" y="1"/>
                    <a:pt x="1" y="319"/>
                    <a:pt x="232" y="486"/>
                  </a:cubicBezTo>
                  <a:cubicBezTo>
                    <a:pt x="292" y="535"/>
                    <a:pt x="361" y="558"/>
                    <a:pt x="430" y="558"/>
                  </a:cubicBezTo>
                  <a:cubicBezTo>
                    <a:pt x="519" y="558"/>
                    <a:pt x="606" y="519"/>
                    <a:pt x="670" y="448"/>
                  </a:cubicBezTo>
                  <a:cubicBezTo>
                    <a:pt x="720" y="373"/>
                    <a:pt x="745" y="298"/>
                    <a:pt x="732" y="211"/>
                  </a:cubicBezTo>
                  <a:cubicBezTo>
                    <a:pt x="732" y="186"/>
                    <a:pt x="720" y="161"/>
                    <a:pt x="720" y="136"/>
                  </a:cubicBezTo>
                  <a:cubicBezTo>
                    <a:pt x="688" y="39"/>
                    <a:pt x="619" y="1"/>
                    <a:pt x="5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3" name="Google Shape;4353;p19"/>
            <p:cNvSpPr/>
            <p:nvPr/>
          </p:nvSpPr>
          <p:spPr>
            <a:xfrm>
              <a:off x="875125" y="2685275"/>
              <a:ext cx="18950" cy="15650"/>
            </a:xfrm>
            <a:custGeom>
              <a:rect b="b" l="l" r="r" t="t"/>
              <a:pathLst>
                <a:path extrusionOk="0" h="626" w="758">
                  <a:moveTo>
                    <a:pt x="386" y="0"/>
                  </a:moveTo>
                  <a:cubicBezTo>
                    <a:pt x="282" y="0"/>
                    <a:pt x="178" y="50"/>
                    <a:pt x="113" y="147"/>
                  </a:cubicBezTo>
                  <a:cubicBezTo>
                    <a:pt x="1" y="347"/>
                    <a:pt x="126" y="597"/>
                    <a:pt x="351" y="622"/>
                  </a:cubicBezTo>
                  <a:cubicBezTo>
                    <a:pt x="367" y="625"/>
                    <a:pt x="382" y="626"/>
                    <a:pt x="398" y="626"/>
                  </a:cubicBezTo>
                  <a:cubicBezTo>
                    <a:pt x="601" y="626"/>
                    <a:pt x="758" y="407"/>
                    <a:pt x="688" y="210"/>
                  </a:cubicBezTo>
                  <a:cubicBezTo>
                    <a:pt x="676" y="185"/>
                    <a:pt x="663" y="160"/>
                    <a:pt x="638" y="135"/>
                  </a:cubicBezTo>
                  <a:cubicBezTo>
                    <a:pt x="578" y="44"/>
                    <a:pt x="482" y="0"/>
                    <a:pt x="3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4" name="Google Shape;4354;p19"/>
            <p:cNvSpPr/>
            <p:nvPr/>
          </p:nvSpPr>
          <p:spPr>
            <a:xfrm>
              <a:off x="849675" y="2615225"/>
              <a:ext cx="18750" cy="13750"/>
            </a:xfrm>
            <a:custGeom>
              <a:rect b="b" l="l" r="r" t="t"/>
              <a:pathLst>
                <a:path extrusionOk="0" h="550" w="750">
                  <a:moveTo>
                    <a:pt x="536" y="0"/>
                  </a:moveTo>
                  <a:cubicBezTo>
                    <a:pt x="309" y="0"/>
                    <a:pt x="1" y="312"/>
                    <a:pt x="232" y="487"/>
                  </a:cubicBezTo>
                  <a:cubicBezTo>
                    <a:pt x="288" y="531"/>
                    <a:pt x="352" y="550"/>
                    <a:pt x="415" y="550"/>
                  </a:cubicBezTo>
                  <a:cubicBezTo>
                    <a:pt x="587" y="550"/>
                    <a:pt x="750" y="405"/>
                    <a:pt x="731" y="212"/>
                  </a:cubicBezTo>
                  <a:cubicBezTo>
                    <a:pt x="731" y="187"/>
                    <a:pt x="719" y="162"/>
                    <a:pt x="719" y="137"/>
                  </a:cubicBezTo>
                  <a:cubicBezTo>
                    <a:pt x="686" y="39"/>
                    <a:pt x="616" y="0"/>
                    <a:pt x="5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5" name="Google Shape;4355;p19"/>
            <p:cNvSpPr/>
            <p:nvPr/>
          </p:nvSpPr>
          <p:spPr>
            <a:xfrm>
              <a:off x="879850" y="2643650"/>
              <a:ext cx="18650" cy="15675"/>
            </a:xfrm>
            <a:custGeom>
              <a:rect b="b" l="l" r="r" t="t"/>
              <a:pathLst>
                <a:path extrusionOk="0" h="627" w="746">
                  <a:moveTo>
                    <a:pt x="365" y="1"/>
                  </a:moveTo>
                  <a:cubicBezTo>
                    <a:pt x="73" y="1"/>
                    <a:pt x="0" y="625"/>
                    <a:pt x="337" y="625"/>
                  </a:cubicBezTo>
                  <a:cubicBezTo>
                    <a:pt x="349" y="626"/>
                    <a:pt x="361" y="627"/>
                    <a:pt x="373" y="627"/>
                  </a:cubicBezTo>
                  <a:cubicBezTo>
                    <a:pt x="591" y="627"/>
                    <a:pt x="745" y="413"/>
                    <a:pt x="674" y="200"/>
                  </a:cubicBezTo>
                  <a:cubicBezTo>
                    <a:pt x="662" y="175"/>
                    <a:pt x="649" y="150"/>
                    <a:pt x="637" y="137"/>
                  </a:cubicBezTo>
                  <a:cubicBezTo>
                    <a:pt x="587" y="62"/>
                    <a:pt x="512" y="25"/>
                    <a:pt x="437" y="13"/>
                  </a:cubicBezTo>
                  <a:cubicBezTo>
                    <a:pt x="411" y="4"/>
                    <a:pt x="387" y="1"/>
                    <a:pt x="3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6" name="Google Shape;4356;p19"/>
            <p:cNvSpPr/>
            <p:nvPr/>
          </p:nvSpPr>
          <p:spPr>
            <a:xfrm>
              <a:off x="1035400" y="2626500"/>
              <a:ext cx="17125" cy="15325"/>
            </a:xfrm>
            <a:custGeom>
              <a:rect b="b" l="l" r="r" t="t"/>
              <a:pathLst>
                <a:path extrusionOk="0" h="613" w="685">
                  <a:moveTo>
                    <a:pt x="316" y="0"/>
                  </a:moveTo>
                  <a:cubicBezTo>
                    <a:pt x="178" y="0"/>
                    <a:pt x="43" y="90"/>
                    <a:pt x="13" y="249"/>
                  </a:cubicBezTo>
                  <a:cubicBezTo>
                    <a:pt x="1" y="336"/>
                    <a:pt x="26" y="411"/>
                    <a:pt x="76" y="486"/>
                  </a:cubicBezTo>
                  <a:cubicBezTo>
                    <a:pt x="113" y="549"/>
                    <a:pt x="188" y="599"/>
                    <a:pt x="276" y="611"/>
                  </a:cubicBezTo>
                  <a:cubicBezTo>
                    <a:pt x="287" y="612"/>
                    <a:pt x="299" y="613"/>
                    <a:pt x="310" y="613"/>
                  </a:cubicBezTo>
                  <a:cubicBezTo>
                    <a:pt x="519" y="613"/>
                    <a:pt x="684" y="400"/>
                    <a:pt x="613" y="186"/>
                  </a:cubicBezTo>
                  <a:cubicBezTo>
                    <a:pt x="600" y="161"/>
                    <a:pt x="588" y="136"/>
                    <a:pt x="563" y="124"/>
                  </a:cubicBezTo>
                  <a:cubicBezTo>
                    <a:pt x="498" y="39"/>
                    <a:pt x="406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7" name="Google Shape;4357;p19"/>
            <p:cNvSpPr/>
            <p:nvPr/>
          </p:nvSpPr>
          <p:spPr>
            <a:xfrm>
              <a:off x="962600" y="2610975"/>
              <a:ext cx="18975" cy="15875"/>
            </a:xfrm>
            <a:custGeom>
              <a:rect b="b" l="l" r="r" t="t"/>
              <a:pathLst>
                <a:path extrusionOk="0" h="635" w="759">
                  <a:moveTo>
                    <a:pt x="385" y="1"/>
                  </a:moveTo>
                  <a:cubicBezTo>
                    <a:pt x="282" y="1"/>
                    <a:pt x="178" y="54"/>
                    <a:pt x="113" y="157"/>
                  </a:cubicBezTo>
                  <a:cubicBezTo>
                    <a:pt x="1" y="345"/>
                    <a:pt x="126" y="595"/>
                    <a:pt x="351" y="620"/>
                  </a:cubicBezTo>
                  <a:lnTo>
                    <a:pt x="351" y="632"/>
                  </a:lnTo>
                  <a:cubicBezTo>
                    <a:pt x="362" y="633"/>
                    <a:pt x="374" y="634"/>
                    <a:pt x="385" y="634"/>
                  </a:cubicBezTo>
                  <a:cubicBezTo>
                    <a:pt x="594" y="634"/>
                    <a:pt x="759" y="421"/>
                    <a:pt x="676" y="207"/>
                  </a:cubicBezTo>
                  <a:cubicBezTo>
                    <a:pt x="676" y="182"/>
                    <a:pt x="663" y="157"/>
                    <a:pt x="638" y="145"/>
                  </a:cubicBezTo>
                  <a:cubicBezTo>
                    <a:pt x="578" y="48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8" name="Google Shape;4358;p19"/>
            <p:cNvSpPr/>
            <p:nvPr/>
          </p:nvSpPr>
          <p:spPr>
            <a:xfrm>
              <a:off x="983550" y="2684825"/>
              <a:ext cx="18525" cy="15775"/>
            </a:xfrm>
            <a:custGeom>
              <a:rect b="b" l="l" r="r" t="t"/>
              <a:pathLst>
                <a:path extrusionOk="0" h="631" w="741">
                  <a:moveTo>
                    <a:pt x="334" y="0"/>
                  </a:moveTo>
                  <a:cubicBezTo>
                    <a:pt x="189" y="0"/>
                    <a:pt x="48" y="101"/>
                    <a:pt x="25" y="277"/>
                  </a:cubicBezTo>
                  <a:cubicBezTo>
                    <a:pt x="0" y="440"/>
                    <a:pt x="113" y="602"/>
                    <a:pt x="275" y="627"/>
                  </a:cubicBezTo>
                  <a:cubicBezTo>
                    <a:pt x="290" y="629"/>
                    <a:pt x="305" y="630"/>
                    <a:pt x="320" y="630"/>
                  </a:cubicBezTo>
                  <a:cubicBezTo>
                    <a:pt x="571" y="630"/>
                    <a:pt x="741" y="340"/>
                    <a:pt x="588" y="128"/>
                  </a:cubicBezTo>
                  <a:cubicBezTo>
                    <a:pt x="520" y="40"/>
                    <a:pt x="426" y="0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9" name="Google Shape;4359;p19"/>
            <p:cNvSpPr/>
            <p:nvPr/>
          </p:nvSpPr>
          <p:spPr>
            <a:xfrm>
              <a:off x="916800" y="2666450"/>
              <a:ext cx="18000" cy="14250"/>
            </a:xfrm>
            <a:custGeom>
              <a:rect b="b" l="l" r="r" t="t"/>
              <a:pathLst>
                <a:path extrusionOk="0" h="570" w="720">
                  <a:moveTo>
                    <a:pt x="398" y="0"/>
                  </a:moveTo>
                  <a:cubicBezTo>
                    <a:pt x="190" y="0"/>
                    <a:pt x="0" y="221"/>
                    <a:pt x="121" y="463"/>
                  </a:cubicBezTo>
                  <a:cubicBezTo>
                    <a:pt x="184" y="537"/>
                    <a:pt x="265" y="569"/>
                    <a:pt x="346" y="569"/>
                  </a:cubicBezTo>
                  <a:cubicBezTo>
                    <a:pt x="535" y="569"/>
                    <a:pt x="720" y="391"/>
                    <a:pt x="658" y="163"/>
                  </a:cubicBezTo>
                  <a:cubicBezTo>
                    <a:pt x="646" y="138"/>
                    <a:pt x="633" y="113"/>
                    <a:pt x="608" y="88"/>
                  </a:cubicBezTo>
                  <a:cubicBezTo>
                    <a:pt x="544" y="27"/>
                    <a:pt x="470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0" name="Google Shape;4360;p19"/>
            <p:cNvSpPr/>
            <p:nvPr/>
          </p:nvSpPr>
          <p:spPr>
            <a:xfrm>
              <a:off x="885550" y="2594500"/>
              <a:ext cx="19900" cy="15725"/>
            </a:xfrm>
            <a:custGeom>
              <a:rect b="b" l="l" r="r" t="t"/>
              <a:pathLst>
                <a:path extrusionOk="0" h="629" w="796">
                  <a:moveTo>
                    <a:pt x="419" y="0"/>
                  </a:moveTo>
                  <a:cubicBezTo>
                    <a:pt x="207" y="0"/>
                    <a:pt x="1" y="227"/>
                    <a:pt x="134" y="466"/>
                  </a:cubicBezTo>
                  <a:cubicBezTo>
                    <a:pt x="197" y="581"/>
                    <a:pt x="299" y="629"/>
                    <a:pt x="401" y="629"/>
                  </a:cubicBezTo>
                  <a:cubicBezTo>
                    <a:pt x="599" y="629"/>
                    <a:pt x="795" y="444"/>
                    <a:pt x="696" y="204"/>
                  </a:cubicBezTo>
                  <a:cubicBezTo>
                    <a:pt x="696" y="179"/>
                    <a:pt x="684" y="154"/>
                    <a:pt x="659" y="129"/>
                  </a:cubicBezTo>
                  <a:cubicBezTo>
                    <a:pt x="593" y="38"/>
                    <a:pt x="506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1" name="Google Shape;4361;p19"/>
            <p:cNvSpPr/>
            <p:nvPr/>
          </p:nvSpPr>
          <p:spPr>
            <a:xfrm>
              <a:off x="941675" y="2734150"/>
              <a:ext cx="17125" cy="15775"/>
            </a:xfrm>
            <a:custGeom>
              <a:rect b="b" l="l" r="r" t="t"/>
              <a:pathLst>
                <a:path extrusionOk="0" h="631" w="685">
                  <a:moveTo>
                    <a:pt x="325" y="1"/>
                  </a:moveTo>
                  <a:cubicBezTo>
                    <a:pt x="183" y="1"/>
                    <a:pt x="39" y="92"/>
                    <a:pt x="13" y="266"/>
                  </a:cubicBezTo>
                  <a:cubicBezTo>
                    <a:pt x="1" y="354"/>
                    <a:pt x="26" y="429"/>
                    <a:pt x="76" y="504"/>
                  </a:cubicBezTo>
                  <a:cubicBezTo>
                    <a:pt x="140" y="592"/>
                    <a:pt x="229" y="630"/>
                    <a:pt x="317" y="630"/>
                  </a:cubicBezTo>
                  <a:cubicBezTo>
                    <a:pt x="503" y="630"/>
                    <a:pt x="685" y="462"/>
                    <a:pt x="625" y="241"/>
                  </a:cubicBezTo>
                  <a:cubicBezTo>
                    <a:pt x="589" y="79"/>
                    <a:pt x="458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2" name="Google Shape;4362;p19"/>
            <p:cNvSpPr/>
            <p:nvPr/>
          </p:nvSpPr>
          <p:spPr>
            <a:xfrm>
              <a:off x="1006025" y="2550375"/>
              <a:ext cx="16775" cy="15275"/>
            </a:xfrm>
            <a:custGeom>
              <a:rect b="b" l="l" r="r" t="t"/>
              <a:pathLst>
                <a:path extrusionOk="0" h="611" w="671">
                  <a:moveTo>
                    <a:pt x="324" y="0"/>
                  </a:moveTo>
                  <a:cubicBezTo>
                    <a:pt x="184" y="0"/>
                    <a:pt x="44" y="96"/>
                    <a:pt x="13" y="257"/>
                  </a:cubicBezTo>
                  <a:cubicBezTo>
                    <a:pt x="1" y="332"/>
                    <a:pt x="13" y="419"/>
                    <a:pt x="63" y="482"/>
                  </a:cubicBezTo>
                  <a:cubicBezTo>
                    <a:pt x="113" y="544"/>
                    <a:pt x="188" y="594"/>
                    <a:pt x="263" y="607"/>
                  </a:cubicBezTo>
                  <a:cubicBezTo>
                    <a:pt x="281" y="610"/>
                    <a:pt x="298" y="611"/>
                    <a:pt x="315" y="611"/>
                  </a:cubicBezTo>
                  <a:cubicBezTo>
                    <a:pt x="525" y="611"/>
                    <a:pt x="670" y="403"/>
                    <a:pt x="601" y="194"/>
                  </a:cubicBezTo>
                  <a:cubicBezTo>
                    <a:pt x="588" y="169"/>
                    <a:pt x="576" y="144"/>
                    <a:pt x="563" y="119"/>
                  </a:cubicBezTo>
                  <a:cubicBezTo>
                    <a:pt x="501" y="38"/>
                    <a:pt x="412" y="0"/>
                    <a:pt x="3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3" name="Google Shape;4363;p19"/>
            <p:cNvSpPr/>
            <p:nvPr/>
          </p:nvSpPr>
          <p:spPr>
            <a:xfrm>
              <a:off x="1075700" y="2565450"/>
              <a:ext cx="18175" cy="15550"/>
            </a:xfrm>
            <a:custGeom>
              <a:rect b="b" l="l" r="r" t="t"/>
              <a:pathLst>
                <a:path extrusionOk="0" h="622" w="727">
                  <a:moveTo>
                    <a:pt x="325" y="1"/>
                  </a:moveTo>
                  <a:cubicBezTo>
                    <a:pt x="180" y="1"/>
                    <a:pt x="36" y="99"/>
                    <a:pt x="13" y="266"/>
                  </a:cubicBezTo>
                  <a:cubicBezTo>
                    <a:pt x="1" y="354"/>
                    <a:pt x="26" y="429"/>
                    <a:pt x="76" y="491"/>
                  </a:cubicBezTo>
                  <a:cubicBezTo>
                    <a:pt x="113" y="566"/>
                    <a:pt x="188" y="604"/>
                    <a:pt x="276" y="616"/>
                  </a:cubicBezTo>
                  <a:cubicBezTo>
                    <a:pt x="295" y="620"/>
                    <a:pt x="315" y="621"/>
                    <a:pt x="334" y="621"/>
                  </a:cubicBezTo>
                  <a:cubicBezTo>
                    <a:pt x="576" y="621"/>
                    <a:pt x="726" y="337"/>
                    <a:pt x="576" y="129"/>
                  </a:cubicBezTo>
                  <a:cubicBezTo>
                    <a:pt x="512" y="41"/>
                    <a:pt x="418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4" name="Google Shape;4364;p19"/>
            <p:cNvSpPr/>
            <p:nvPr/>
          </p:nvSpPr>
          <p:spPr>
            <a:xfrm>
              <a:off x="1106325" y="2642075"/>
              <a:ext cx="19075" cy="15325"/>
            </a:xfrm>
            <a:custGeom>
              <a:rect b="b" l="l" r="r" t="t"/>
              <a:pathLst>
                <a:path extrusionOk="0" h="613" w="763">
                  <a:moveTo>
                    <a:pt x="400" y="1"/>
                  </a:moveTo>
                  <a:cubicBezTo>
                    <a:pt x="50" y="26"/>
                    <a:pt x="0" y="513"/>
                    <a:pt x="338" y="613"/>
                  </a:cubicBezTo>
                  <a:cubicBezTo>
                    <a:pt x="688" y="600"/>
                    <a:pt x="763" y="113"/>
                    <a:pt x="4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5" name="Google Shape;4365;p19"/>
            <p:cNvSpPr/>
            <p:nvPr/>
          </p:nvSpPr>
          <p:spPr>
            <a:xfrm>
              <a:off x="1065075" y="2689650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9" y="0"/>
                  </a:moveTo>
                  <a:cubicBezTo>
                    <a:pt x="312" y="0"/>
                    <a:pt x="274" y="7"/>
                    <a:pt x="238" y="22"/>
                  </a:cubicBezTo>
                  <a:cubicBezTo>
                    <a:pt x="76" y="84"/>
                    <a:pt x="1" y="259"/>
                    <a:pt x="63" y="422"/>
                  </a:cubicBezTo>
                  <a:cubicBezTo>
                    <a:pt x="112" y="538"/>
                    <a:pt x="228" y="617"/>
                    <a:pt x="354" y="617"/>
                  </a:cubicBezTo>
                  <a:cubicBezTo>
                    <a:pt x="390" y="617"/>
                    <a:pt x="427" y="611"/>
                    <a:pt x="463" y="597"/>
                  </a:cubicBezTo>
                  <a:cubicBezTo>
                    <a:pt x="613" y="534"/>
                    <a:pt x="701" y="359"/>
                    <a:pt x="638" y="197"/>
                  </a:cubicBezTo>
                  <a:cubicBezTo>
                    <a:pt x="591" y="73"/>
                    <a:pt x="47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6" name="Google Shape;4366;p19"/>
            <p:cNvSpPr/>
            <p:nvPr/>
          </p:nvSpPr>
          <p:spPr>
            <a:xfrm>
              <a:off x="934500" y="2780625"/>
              <a:ext cx="18125" cy="14675"/>
            </a:xfrm>
            <a:custGeom>
              <a:rect b="b" l="l" r="r" t="t"/>
              <a:pathLst>
                <a:path extrusionOk="0" h="587" w="725">
                  <a:moveTo>
                    <a:pt x="322" y="0"/>
                  </a:moveTo>
                  <a:cubicBezTo>
                    <a:pt x="173" y="0"/>
                    <a:pt x="30" y="113"/>
                    <a:pt x="13" y="282"/>
                  </a:cubicBezTo>
                  <a:cubicBezTo>
                    <a:pt x="0" y="319"/>
                    <a:pt x="13" y="369"/>
                    <a:pt x="25" y="419"/>
                  </a:cubicBezTo>
                  <a:cubicBezTo>
                    <a:pt x="51" y="538"/>
                    <a:pt x="146" y="586"/>
                    <a:pt x="254" y="586"/>
                  </a:cubicBezTo>
                  <a:cubicBezTo>
                    <a:pt x="465" y="586"/>
                    <a:pt x="724" y="401"/>
                    <a:pt x="600" y="195"/>
                  </a:cubicBezTo>
                  <a:cubicBezTo>
                    <a:pt x="588" y="145"/>
                    <a:pt x="563" y="107"/>
                    <a:pt x="525" y="82"/>
                  </a:cubicBezTo>
                  <a:cubicBezTo>
                    <a:pt x="465" y="26"/>
                    <a:pt x="393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7" name="Google Shape;4367;p19"/>
            <p:cNvSpPr/>
            <p:nvPr/>
          </p:nvSpPr>
          <p:spPr>
            <a:xfrm>
              <a:off x="1052575" y="2724050"/>
              <a:ext cx="18975" cy="15600"/>
            </a:xfrm>
            <a:custGeom>
              <a:rect b="b" l="l" r="r" t="t"/>
              <a:pathLst>
                <a:path extrusionOk="0" h="624" w="759">
                  <a:moveTo>
                    <a:pt x="378" y="0"/>
                  </a:moveTo>
                  <a:cubicBezTo>
                    <a:pt x="344" y="0"/>
                    <a:pt x="309" y="7"/>
                    <a:pt x="276" y="21"/>
                  </a:cubicBezTo>
                  <a:cubicBezTo>
                    <a:pt x="13" y="121"/>
                    <a:pt x="1" y="483"/>
                    <a:pt x="251" y="596"/>
                  </a:cubicBezTo>
                  <a:cubicBezTo>
                    <a:pt x="295" y="615"/>
                    <a:pt x="340" y="623"/>
                    <a:pt x="382" y="623"/>
                  </a:cubicBezTo>
                  <a:cubicBezTo>
                    <a:pt x="592" y="623"/>
                    <a:pt x="759" y="414"/>
                    <a:pt x="676" y="196"/>
                  </a:cubicBezTo>
                  <a:cubicBezTo>
                    <a:pt x="618" y="79"/>
                    <a:pt x="499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8" name="Google Shape;4368;p19"/>
            <p:cNvSpPr/>
            <p:nvPr/>
          </p:nvSpPr>
          <p:spPr>
            <a:xfrm>
              <a:off x="896725" y="2562025"/>
              <a:ext cx="18500" cy="13625"/>
            </a:xfrm>
            <a:custGeom>
              <a:rect b="b" l="l" r="r" t="t"/>
              <a:pathLst>
                <a:path extrusionOk="0" h="545" w="740">
                  <a:moveTo>
                    <a:pt x="356" y="0"/>
                  </a:moveTo>
                  <a:cubicBezTo>
                    <a:pt x="175" y="0"/>
                    <a:pt x="1" y="153"/>
                    <a:pt x="49" y="378"/>
                  </a:cubicBezTo>
                  <a:cubicBezTo>
                    <a:pt x="70" y="497"/>
                    <a:pt x="163" y="545"/>
                    <a:pt x="269" y="545"/>
                  </a:cubicBezTo>
                  <a:cubicBezTo>
                    <a:pt x="478" y="545"/>
                    <a:pt x="740" y="360"/>
                    <a:pt x="624" y="153"/>
                  </a:cubicBezTo>
                  <a:cubicBezTo>
                    <a:pt x="557" y="47"/>
                    <a:pt x="456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9" name="Google Shape;4369;p19"/>
            <p:cNvSpPr/>
            <p:nvPr/>
          </p:nvSpPr>
          <p:spPr>
            <a:xfrm>
              <a:off x="1016400" y="2515475"/>
              <a:ext cx="18475" cy="13625"/>
            </a:xfrm>
            <a:custGeom>
              <a:rect b="b" l="l" r="r" t="t"/>
              <a:pathLst>
                <a:path extrusionOk="0" h="545" w="739">
                  <a:moveTo>
                    <a:pt x="355" y="0"/>
                  </a:moveTo>
                  <a:cubicBezTo>
                    <a:pt x="175" y="0"/>
                    <a:pt x="0" y="153"/>
                    <a:pt x="48" y="378"/>
                  </a:cubicBezTo>
                  <a:cubicBezTo>
                    <a:pt x="74" y="497"/>
                    <a:pt x="168" y="545"/>
                    <a:pt x="274" y="545"/>
                  </a:cubicBezTo>
                  <a:cubicBezTo>
                    <a:pt x="483" y="545"/>
                    <a:pt x="739" y="360"/>
                    <a:pt x="623" y="153"/>
                  </a:cubicBezTo>
                  <a:cubicBezTo>
                    <a:pt x="556" y="47"/>
                    <a:pt x="455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0" name="Google Shape;4370;p19"/>
            <p:cNvSpPr/>
            <p:nvPr/>
          </p:nvSpPr>
          <p:spPr>
            <a:xfrm>
              <a:off x="935425" y="2541375"/>
              <a:ext cx="16600" cy="14575"/>
            </a:xfrm>
            <a:custGeom>
              <a:rect b="b" l="l" r="r" t="t"/>
              <a:pathLst>
                <a:path extrusionOk="0" h="583" w="664">
                  <a:moveTo>
                    <a:pt x="391" y="0"/>
                  </a:moveTo>
                  <a:cubicBezTo>
                    <a:pt x="186" y="0"/>
                    <a:pt x="0" y="202"/>
                    <a:pt x="101" y="429"/>
                  </a:cubicBezTo>
                  <a:cubicBezTo>
                    <a:pt x="138" y="517"/>
                    <a:pt x="213" y="567"/>
                    <a:pt x="313" y="579"/>
                  </a:cubicBezTo>
                  <a:cubicBezTo>
                    <a:pt x="328" y="582"/>
                    <a:pt x="343" y="583"/>
                    <a:pt x="358" y="583"/>
                  </a:cubicBezTo>
                  <a:cubicBezTo>
                    <a:pt x="503" y="583"/>
                    <a:pt x="629" y="477"/>
                    <a:pt x="663" y="329"/>
                  </a:cubicBezTo>
                  <a:cubicBezTo>
                    <a:pt x="663" y="292"/>
                    <a:pt x="663" y="255"/>
                    <a:pt x="663" y="217"/>
                  </a:cubicBezTo>
                  <a:cubicBezTo>
                    <a:pt x="651" y="205"/>
                    <a:pt x="651" y="180"/>
                    <a:pt x="651" y="167"/>
                  </a:cubicBezTo>
                  <a:cubicBezTo>
                    <a:pt x="638" y="142"/>
                    <a:pt x="626" y="117"/>
                    <a:pt x="613" y="92"/>
                  </a:cubicBezTo>
                  <a:cubicBezTo>
                    <a:pt x="545" y="28"/>
                    <a:pt x="467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1" name="Google Shape;4371;p19"/>
            <p:cNvSpPr/>
            <p:nvPr/>
          </p:nvSpPr>
          <p:spPr>
            <a:xfrm>
              <a:off x="900125" y="2789625"/>
              <a:ext cx="18150" cy="15375"/>
            </a:xfrm>
            <a:custGeom>
              <a:rect b="b" l="l" r="r" t="t"/>
              <a:pathLst>
                <a:path extrusionOk="0" h="615" w="726">
                  <a:moveTo>
                    <a:pt x="387" y="0"/>
                  </a:moveTo>
                  <a:cubicBezTo>
                    <a:pt x="349" y="0"/>
                    <a:pt x="311" y="7"/>
                    <a:pt x="275" y="22"/>
                  </a:cubicBezTo>
                  <a:cubicBezTo>
                    <a:pt x="225" y="34"/>
                    <a:pt x="188" y="59"/>
                    <a:pt x="151" y="97"/>
                  </a:cubicBezTo>
                  <a:cubicBezTo>
                    <a:pt x="1" y="284"/>
                    <a:pt x="113" y="572"/>
                    <a:pt x="350" y="609"/>
                  </a:cubicBezTo>
                  <a:cubicBezTo>
                    <a:pt x="365" y="613"/>
                    <a:pt x="380" y="614"/>
                    <a:pt x="394" y="614"/>
                  </a:cubicBezTo>
                  <a:cubicBezTo>
                    <a:pt x="430" y="614"/>
                    <a:pt x="465" y="606"/>
                    <a:pt x="500" y="597"/>
                  </a:cubicBezTo>
                  <a:cubicBezTo>
                    <a:pt x="650" y="534"/>
                    <a:pt x="725" y="359"/>
                    <a:pt x="675" y="197"/>
                  </a:cubicBezTo>
                  <a:cubicBezTo>
                    <a:pt x="628" y="73"/>
                    <a:pt x="507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2" name="Google Shape;4372;p19"/>
            <p:cNvSpPr/>
            <p:nvPr/>
          </p:nvSpPr>
          <p:spPr>
            <a:xfrm>
              <a:off x="1211925" y="2633975"/>
              <a:ext cx="16925" cy="15550"/>
            </a:xfrm>
            <a:custGeom>
              <a:rect b="b" l="l" r="r" t="t"/>
              <a:pathLst>
                <a:path extrusionOk="0" h="622" w="677">
                  <a:moveTo>
                    <a:pt x="348" y="1"/>
                  </a:moveTo>
                  <a:cubicBezTo>
                    <a:pt x="258" y="1"/>
                    <a:pt x="167" y="39"/>
                    <a:pt x="100" y="125"/>
                  </a:cubicBezTo>
                  <a:cubicBezTo>
                    <a:pt x="0" y="250"/>
                    <a:pt x="13" y="437"/>
                    <a:pt x="150" y="549"/>
                  </a:cubicBezTo>
                  <a:cubicBezTo>
                    <a:pt x="211" y="599"/>
                    <a:pt x="280" y="622"/>
                    <a:pt x="348" y="622"/>
                  </a:cubicBezTo>
                  <a:cubicBezTo>
                    <a:pt x="518" y="622"/>
                    <a:pt x="677" y="480"/>
                    <a:pt x="650" y="275"/>
                  </a:cubicBezTo>
                  <a:cubicBezTo>
                    <a:pt x="635" y="104"/>
                    <a:pt x="494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3" name="Google Shape;4373;p19"/>
            <p:cNvSpPr/>
            <p:nvPr/>
          </p:nvSpPr>
          <p:spPr>
            <a:xfrm>
              <a:off x="1251275" y="2611725"/>
              <a:ext cx="19875" cy="15725"/>
            </a:xfrm>
            <a:custGeom>
              <a:rect b="b" l="l" r="r" t="t"/>
              <a:pathLst>
                <a:path extrusionOk="0" h="629" w="795">
                  <a:moveTo>
                    <a:pt x="382" y="1"/>
                  </a:moveTo>
                  <a:cubicBezTo>
                    <a:pt x="279" y="1"/>
                    <a:pt x="177" y="51"/>
                    <a:pt x="113" y="152"/>
                  </a:cubicBezTo>
                  <a:cubicBezTo>
                    <a:pt x="1" y="340"/>
                    <a:pt x="126" y="590"/>
                    <a:pt x="351" y="627"/>
                  </a:cubicBezTo>
                  <a:cubicBezTo>
                    <a:pt x="362" y="628"/>
                    <a:pt x="372" y="629"/>
                    <a:pt x="383" y="629"/>
                  </a:cubicBezTo>
                  <a:cubicBezTo>
                    <a:pt x="628" y="629"/>
                    <a:pt x="795" y="356"/>
                    <a:pt x="651" y="140"/>
                  </a:cubicBezTo>
                  <a:cubicBezTo>
                    <a:pt x="583" y="48"/>
                    <a:pt x="482" y="1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4" name="Google Shape;4374;p19"/>
            <p:cNvSpPr/>
            <p:nvPr/>
          </p:nvSpPr>
          <p:spPr>
            <a:xfrm>
              <a:off x="1179850" y="2597925"/>
              <a:ext cx="19975" cy="15825"/>
            </a:xfrm>
            <a:custGeom>
              <a:rect b="b" l="l" r="r" t="t"/>
              <a:pathLst>
                <a:path extrusionOk="0" h="633" w="799">
                  <a:moveTo>
                    <a:pt x="419" y="1"/>
                  </a:moveTo>
                  <a:cubicBezTo>
                    <a:pt x="207" y="1"/>
                    <a:pt x="1" y="227"/>
                    <a:pt x="134" y="467"/>
                  </a:cubicBezTo>
                  <a:cubicBezTo>
                    <a:pt x="198" y="583"/>
                    <a:pt x="302" y="632"/>
                    <a:pt x="405" y="632"/>
                  </a:cubicBezTo>
                  <a:cubicBezTo>
                    <a:pt x="603" y="632"/>
                    <a:pt x="799" y="451"/>
                    <a:pt x="708" y="204"/>
                  </a:cubicBezTo>
                  <a:cubicBezTo>
                    <a:pt x="696" y="179"/>
                    <a:pt x="683" y="154"/>
                    <a:pt x="658" y="129"/>
                  </a:cubicBezTo>
                  <a:cubicBezTo>
                    <a:pt x="593" y="39"/>
                    <a:pt x="506" y="1"/>
                    <a:pt x="4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5" name="Google Shape;4375;p19"/>
            <p:cNvSpPr/>
            <p:nvPr/>
          </p:nvSpPr>
          <p:spPr>
            <a:xfrm>
              <a:off x="1192550" y="2556500"/>
              <a:ext cx="15950" cy="15150"/>
            </a:xfrm>
            <a:custGeom>
              <a:rect b="b" l="l" r="r" t="t"/>
              <a:pathLst>
                <a:path extrusionOk="0" h="606" w="638">
                  <a:moveTo>
                    <a:pt x="324" y="0"/>
                  </a:moveTo>
                  <a:cubicBezTo>
                    <a:pt x="232" y="0"/>
                    <a:pt x="141" y="39"/>
                    <a:pt x="75" y="112"/>
                  </a:cubicBezTo>
                  <a:cubicBezTo>
                    <a:pt x="25" y="174"/>
                    <a:pt x="0" y="262"/>
                    <a:pt x="13" y="337"/>
                  </a:cubicBezTo>
                  <a:cubicBezTo>
                    <a:pt x="37" y="504"/>
                    <a:pt x="182" y="605"/>
                    <a:pt x="330" y="605"/>
                  </a:cubicBezTo>
                  <a:cubicBezTo>
                    <a:pt x="414" y="605"/>
                    <a:pt x="499" y="572"/>
                    <a:pt x="563" y="499"/>
                  </a:cubicBezTo>
                  <a:cubicBezTo>
                    <a:pt x="613" y="437"/>
                    <a:pt x="638" y="349"/>
                    <a:pt x="625" y="274"/>
                  </a:cubicBezTo>
                  <a:cubicBezTo>
                    <a:pt x="625" y="237"/>
                    <a:pt x="613" y="212"/>
                    <a:pt x="613" y="187"/>
                  </a:cubicBezTo>
                  <a:cubicBezTo>
                    <a:pt x="588" y="137"/>
                    <a:pt x="550" y="99"/>
                    <a:pt x="513" y="62"/>
                  </a:cubicBezTo>
                  <a:cubicBezTo>
                    <a:pt x="455" y="20"/>
                    <a:pt x="389" y="0"/>
                    <a:pt x="3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6" name="Google Shape;4376;p19"/>
            <p:cNvSpPr/>
            <p:nvPr/>
          </p:nvSpPr>
          <p:spPr>
            <a:xfrm>
              <a:off x="1228800" y="2555300"/>
              <a:ext cx="18950" cy="15675"/>
            </a:xfrm>
            <a:custGeom>
              <a:rect b="b" l="l" r="r" t="t"/>
              <a:pathLst>
                <a:path extrusionOk="0" h="627" w="758">
                  <a:moveTo>
                    <a:pt x="393" y="0"/>
                  </a:moveTo>
                  <a:cubicBezTo>
                    <a:pt x="288" y="0"/>
                    <a:pt x="183" y="51"/>
                    <a:pt x="125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7" y="625"/>
                    <a:pt x="383" y="626"/>
                    <a:pt x="400" y="626"/>
                  </a:cubicBezTo>
                  <a:cubicBezTo>
                    <a:pt x="611" y="626"/>
                    <a:pt x="757" y="407"/>
                    <a:pt x="687" y="210"/>
                  </a:cubicBezTo>
                  <a:cubicBezTo>
                    <a:pt x="675" y="185"/>
                    <a:pt x="662" y="160"/>
                    <a:pt x="650" y="135"/>
                  </a:cubicBezTo>
                  <a:cubicBezTo>
                    <a:pt x="590" y="44"/>
                    <a:pt x="49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7" name="Google Shape;4377;p19"/>
            <p:cNvSpPr/>
            <p:nvPr/>
          </p:nvSpPr>
          <p:spPr>
            <a:xfrm>
              <a:off x="1265350" y="2576550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9" y="0"/>
                  </a:moveTo>
                  <a:cubicBezTo>
                    <a:pt x="311" y="0"/>
                    <a:pt x="273" y="7"/>
                    <a:pt x="238" y="22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11" y="539"/>
                    <a:pt x="228" y="617"/>
                    <a:pt x="354" y="617"/>
                  </a:cubicBezTo>
                  <a:cubicBezTo>
                    <a:pt x="390" y="617"/>
                    <a:pt x="426" y="611"/>
                    <a:pt x="463" y="597"/>
                  </a:cubicBezTo>
                  <a:cubicBezTo>
                    <a:pt x="613" y="535"/>
                    <a:pt x="700" y="360"/>
                    <a:pt x="638" y="197"/>
                  </a:cubicBezTo>
                  <a:cubicBezTo>
                    <a:pt x="590" y="73"/>
                    <a:pt x="47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8" name="Google Shape;4378;p19"/>
            <p:cNvSpPr/>
            <p:nvPr/>
          </p:nvSpPr>
          <p:spPr>
            <a:xfrm>
              <a:off x="1166950" y="2491400"/>
              <a:ext cx="18125" cy="16075"/>
            </a:xfrm>
            <a:custGeom>
              <a:rect b="b" l="l" r="r" t="t"/>
              <a:pathLst>
                <a:path extrusionOk="0" h="643" w="725">
                  <a:moveTo>
                    <a:pt x="351" y="1"/>
                  </a:moveTo>
                  <a:cubicBezTo>
                    <a:pt x="198" y="1"/>
                    <a:pt x="71" y="108"/>
                    <a:pt x="37" y="267"/>
                  </a:cubicBezTo>
                  <a:cubicBezTo>
                    <a:pt x="1" y="460"/>
                    <a:pt x="164" y="642"/>
                    <a:pt x="367" y="642"/>
                  </a:cubicBezTo>
                  <a:cubicBezTo>
                    <a:pt x="374" y="642"/>
                    <a:pt x="380" y="642"/>
                    <a:pt x="387" y="641"/>
                  </a:cubicBezTo>
                  <a:cubicBezTo>
                    <a:pt x="587" y="616"/>
                    <a:pt x="725" y="392"/>
                    <a:pt x="637" y="204"/>
                  </a:cubicBezTo>
                  <a:cubicBezTo>
                    <a:pt x="600" y="92"/>
                    <a:pt x="500" y="29"/>
                    <a:pt x="400" y="4"/>
                  </a:cubicBezTo>
                  <a:cubicBezTo>
                    <a:pt x="383" y="2"/>
                    <a:pt x="367" y="1"/>
                    <a:pt x="3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9" name="Google Shape;4379;p19"/>
            <p:cNvSpPr/>
            <p:nvPr/>
          </p:nvSpPr>
          <p:spPr>
            <a:xfrm>
              <a:off x="1207550" y="2478700"/>
              <a:ext cx="17025" cy="15700"/>
            </a:xfrm>
            <a:custGeom>
              <a:rect b="b" l="l" r="r" t="t"/>
              <a:pathLst>
                <a:path extrusionOk="0" h="628" w="681">
                  <a:moveTo>
                    <a:pt x="352" y="1"/>
                  </a:moveTo>
                  <a:cubicBezTo>
                    <a:pt x="260" y="1"/>
                    <a:pt x="167" y="39"/>
                    <a:pt x="100" y="125"/>
                  </a:cubicBezTo>
                  <a:cubicBezTo>
                    <a:pt x="0" y="250"/>
                    <a:pt x="25" y="450"/>
                    <a:pt x="150" y="550"/>
                  </a:cubicBezTo>
                  <a:cubicBezTo>
                    <a:pt x="211" y="603"/>
                    <a:pt x="282" y="627"/>
                    <a:pt x="350" y="627"/>
                  </a:cubicBezTo>
                  <a:cubicBezTo>
                    <a:pt x="520" y="627"/>
                    <a:pt x="680" y="480"/>
                    <a:pt x="663" y="275"/>
                  </a:cubicBezTo>
                  <a:cubicBezTo>
                    <a:pt x="647" y="104"/>
                    <a:pt x="502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0" name="Google Shape;4380;p19"/>
            <p:cNvSpPr/>
            <p:nvPr/>
          </p:nvSpPr>
          <p:spPr>
            <a:xfrm>
              <a:off x="1151925" y="2526875"/>
              <a:ext cx="19850" cy="15400"/>
            </a:xfrm>
            <a:custGeom>
              <a:rect b="b" l="l" r="r" t="t"/>
              <a:pathLst>
                <a:path extrusionOk="0" h="616" w="794">
                  <a:moveTo>
                    <a:pt x="341" y="0"/>
                  </a:moveTo>
                  <a:cubicBezTo>
                    <a:pt x="252" y="0"/>
                    <a:pt x="164" y="39"/>
                    <a:pt x="101" y="110"/>
                  </a:cubicBezTo>
                  <a:cubicBezTo>
                    <a:pt x="1" y="247"/>
                    <a:pt x="26" y="435"/>
                    <a:pt x="151" y="547"/>
                  </a:cubicBezTo>
                  <a:cubicBezTo>
                    <a:pt x="195" y="595"/>
                    <a:pt x="246" y="616"/>
                    <a:pt x="299" y="616"/>
                  </a:cubicBezTo>
                  <a:cubicBezTo>
                    <a:pt x="532" y="616"/>
                    <a:pt x="793" y="215"/>
                    <a:pt x="538" y="72"/>
                  </a:cubicBezTo>
                  <a:cubicBezTo>
                    <a:pt x="478" y="23"/>
                    <a:pt x="409" y="0"/>
                    <a:pt x="3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1" name="Google Shape;4381;p19"/>
            <p:cNvSpPr/>
            <p:nvPr/>
          </p:nvSpPr>
          <p:spPr>
            <a:xfrm>
              <a:off x="1236600" y="2515350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7" y="0"/>
                  </a:moveTo>
                  <a:cubicBezTo>
                    <a:pt x="311" y="0"/>
                    <a:pt x="274" y="7"/>
                    <a:pt x="238" y="21"/>
                  </a:cubicBezTo>
                  <a:cubicBezTo>
                    <a:pt x="75" y="83"/>
                    <a:pt x="1" y="258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4" y="611"/>
                    <a:pt x="463" y="596"/>
                  </a:cubicBezTo>
                  <a:cubicBezTo>
                    <a:pt x="613" y="533"/>
                    <a:pt x="700" y="358"/>
                    <a:pt x="638" y="196"/>
                  </a:cubicBezTo>
                  <a:cubicBezTo>
                    <a:pt x="589" y="79"/>
                    <a:pt x="473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2" name="Google Shape;4382;p19"/>
            <p:cNvSpPr/>
            <p:nvPr/>
          </p:nvSpPr>
          <p:spPr>
            <a:xfrm>
              <a:off x="1333750" y="2585500"/>
              <a:ext cx="20500" cy="15750"/>
            </a:xfrm>
            <a:custGeom>
              <a:rect b="b" l="l" r="r" t="t"/>
              <a:pathLst>
                <a:path extrusionOk="0" h="630" w="820">
                  <a:moveTo>
                    <a:pt x="407" y="0"/>
                  </a:moveTo>
                  <a:cubicBezTo>
                    <a:pt x="397" y="0"/>
                    <a:pt x="386" y="1"/>
                    <a:pt x="376" y="2"/>
                  </a:cubicBezTo>
                  <a:cubicBezTo>
                    <a:pt x="101" y="39"/>
                    <a:pt x="1" y="389"/>
                    <a:pt x="226" y="564"/>
                  </a:cubicBezTo>
                  <a:cubicBezTo>
                    <a:pt x="280" y="607"/>
                    <a:pt x="346" y="630"/>
                    <a:pt x="413" y="630"/>
                  </a:cubicBezTo>
                  <a:cubicBezTo>
                    <a:pt x="499" y="630"/>
                    <a:pt x="587" y="592"/>
                    <a:pt x="651" y="514"/>
                  </a:cubicBezTo>
                  <a:cubicBezTo>
                    <a:pt x="819" y="309"/>
                    <a:pt x="675" y="0"/>
                    <a:pt x="4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3" name="Google Shape;4383;p19"/>
            <p:cNvSpPr/>
            <p:nvPr/>
          </p:nvSpPr>
          <p:spPr>
            <a:xfrm>
              <a:off x="1307525" y="2517200"/>
              <a:ext cx="18425" cy="15850"/>
            </a:xfrm>
            <a:custGeom>
              <a:rect b="b" l="l" r="r" t="t"/>
              <a:pathLst>
                <a:path extrusionOk="0" h="634" w="737">
                  <a:moveTo>
                    <a:pt x="406" y="0"/>
                  </a:moveTo>
                  <a:cubicBezTo>
                    <a:pt x="192" y="0"/>
                    <a:pt x="1" y="232"/>
                    <a:pt x="125" y="472"/>
                  </a:cubicBezTo>
                  <a:cubicBezTo>
                    <a:pt x="186" y="584"/>
                    <a:pt x="289" y="633"/>
                    <a:pt x="392" y="633"/>
                  </a:cubicBezTo>
                  <a:cubicBezTo>
                    <a:pt x="564" y="633"/>
                    <a:pt x="736" y="495"/>
                    <a:pt x="713" y="284"/>
                  </a:cubicBezTo>
                  <a:cubicBezTo>
                    <a:pt x="713" y="259"/>
                    <a:pt x="700" y="234"/>
                    <a:pt x="700" y="197"/>
                  </a:cubicBezTo>
                  <a:cubicBezTo>
                    <a:pt x="675" y="147"/>
                    <a:pt x="638" y="109"/>
                    <a:pt x="600" y="72"/>
                  </a:cubicBezTo>
                  <a:cubicBezTo>
                    <a:pt x="539" y="22"/>
                    <a:pt x="471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4" name="Google Shape;4384;p19"/>
            <p:cNvSpPr/>
            <p:nvPr/>
          </p:nvSpPr>
          <p:spPr>
            <a:xfrm>
              <a:off x="1302525" y="2555925"/>
              <a:ext cx="17200" cy="15450"/>
            </a:xfrm>
            <a:custGeom>
              <a:rect b="b" l="l" r="r" t="t"/>
              <a:pathLst>
                <a:path extrusionOk="0" h="618" w="688">
                  <a:moveTo>
                    <a:pt x="341" y="0"/>
                  </a:moveTo>
                  <a:cubicBezTo>
                    <a:pt x="303" y="0"/>
                    <a:pt x="264" y="8"/>
                    <a:pt x="225" y="22"/>
                  </a:cubicBezTo>
                  <a:cubicBezTo>
                    <a:pt x="75" y="85"/>
                    <a:pt x="0" y="260"/>
                    <a:pt x="50" y="422"/>
                  </a:cubicBezTo>
                  <a:cubicBezTo>
                    <a:pt x="99" y="539"/>
                    <a:pt x="223" y="618"/>
                    <a:pt x="346" y="618"/>
                  </a:cubicBezTo>
                  <a:cubicBezTo>
                    <a:pt x="382" y="618"/>
                    <a:pt x="417" y="611"/>
                    <a:pt x="450" y="597"/>
                  </a:cubicBezTo>
                  <a:cubicBezTo>
                    <a:pt x="613" y="535"/>
                    <a:pt x="688" y="360"/>
                    <a:pt x="625" y="197"/>
                  </a:cubicBezTo>
                  <a:cubicBezTo>
                    <a:pt x="578" y="74"/>
                    <a:pt x="464" y="0"/>
                    <a:pt x="3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5" name="Google Shape;4385;p19"/>
            <p:cNvSpPr/>
            <p:nvPr/>
          </p:nvSpPr>
          <p:spPr>
            <a:xfrm>
              <a:off x="1282525" y="2442975"/>
              <a:ext cx="17075" cy="15175"/>
            </a:xfrm>
            <a:custGeom>
              <a:rect b="b" l="l" r="r" t="t"/>
              <a:pathLst>
                <a:path extrusionOk="0" h="607" w="683">
                  <a:moveTo>
                    <a:pt x="318" y="1"/>
                  </a:moveTo>
                  <a:cubicBezTo>
                    <a:pt x="171" y="1"/>
                    <a:pt x="36" y="108"/>
                    <a:pt x="13" y="267"/>
                  </a:cubicBezTo>
                  <a:cubicBezTo>
                    <a:pt x="1" y="342"/>
                    <a:pt x="26" y="429"/>
                    <a:pt x="76" y="491"/>
                  </a:cubicBezTo>
                  <a:cubicBezTo>
                    <a:pt x="141" y="572"/>
                    <a:pt x="226" y="607"/>
                    <a:pt x="310" y="607"/>
                  </a:cubicBezTo>
                  <a:cubicBezTo>
                    <a:pt x="499" y="607"/>
                    <a:pt x="682" y="429"/>
                    <a:pt x="613" y="204"/>
                  </a:cubicBezTo>
                  <a:cubicBezTo>
                    <a:pt x="600" y="167"/>
                    <a:pt x="588" y="154"/>
                    <a:pt x="575" y="129"/>
                  </a:cubicBezTo>
                  <a:cubicBezTo>
                    <a:pt x="525" y="67"/>
                    <a:pt x="450" y="17"/>
                    <a:pt x="363" y="4"/>
                  </a:cubicBezTo>
                  <a:cubicBezTo>
                    <a:pt x="348" y="2"/>
                    <a:pt x="333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6" name="Google Shape;4386;p19"/>
            <p:cNvSpPr/>
            <p:nvPr/>
          </p:nvSpPr>
          <p:spPr>
            <a:xfrm>
              <a:off x="1267850" y="2492500"/>
              <a:ext cx="17200" cy="15450"/>
            </a:xfrm>
            <a:custGeom>
              <a:rect b="b" l="l" r="r" t="t"/>
              <a:pathLst>
                <a:path extrusionOk="0" h="618" w="688">
                  <a:moveTo>
                    <a:pt x="348" y="1"/>
                  </a:moveTo>
                  <a:cubicBezTo>
                    <a:pt x="311" y="1"/>
                    <a:pt x="273" y="8"/>
                    <a:pt x="238" y="23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02" y="539"/>
                    <a:pt x="223" y="618"/>
                    <a:pt x="346" y="618"/>
                  </a:cubicBezTo>
                  <a:cubicBezTo>
                    <a:pt x="381" y="618"/>
                    <a:pt x="417" y="611"/>
                    <a:pt x="450" y="597"/>
                  </a:cubicBezTo>
                  <a:cubicBezTo>
                    <a:pt x="613" y="535"/>
                    <a:pt x="688" y="360"/>
                    <a:pt x="625" y="198"/>
                  </a:cubicBezTo>
                  <a:cubicBezTo>
                    <a:pt x="587" y="74"/>
                    <a:pt x="469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7" name="Google Shape;4387;p19"/>
            <p:cNvSpPr/>
            <p:nvPr/>
          </p:nvSpPr>
          <p:spPr>
            <a:xfrm>
              <a:off x="1139750" y="2657925"/>
              <a:ext cx="18475" cy="15550"/>
            </a:xfrm>
            <a:custGeom>
              <a:rect b="b" l="l" r="r" t="t"/>
              <a:pathLst>
                <a:path extrusionOk="0" h="622" w="739">
                  <a:moveTo>
                    <a:pt x="337" y="1"/>
                  </a:moveTo>
                  <a:cubicBezTo>
                    <a:pt x="192" y="1"/>
                    <a:pt x="48" y="99"/>
                    <a:pt x="26" y="266"/>
                  </a:cubicBezTo>
                  <a:cubicBezTo>
                    <a:pt x="1" y="441"/>
                    <a:pt x="113" y="591"/>
                    <a:pt x="288" y="616"/>
                  </a:cubicBezTo>
                  <a:cubicBezTo>
                    <a:pt x="308" y="620"/>
                    <a:pt x="327" y="622"/>
                    <a:pt x="346" y="622"/>
                  </a:cubicBezTo>
                  <a:cubicBezTo>
                    <a:pt x="588" y="622"/>
                    <a:pt x="739" y="338"/>
                    <a:pt x="588" y="129"/>
                  </a:cubicBezTo>
                  <a:cubicBezTo>
                    <a:pt x="524" y="41"/>
                    <a:pt x="431" y="1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8" name="Google Shape;4388;p19"/>
            <p:cNvSpPr/>
            <p:nvPr/>
          </p:nvSpPr>
          <p:spPr>
            <a:xfrm>
              <a:off x="1143700" y="2618200"/>
              <a:ext cx="18575" cy="13825"/>
            </a:xfrm>
            <a:custGeom>
              <a:rect b="b" l="l" r="r" t="t"/>
              <a:pathLst>
                <a:path extrusionOk="0" h="553" w="743">
                  <a:moveTo>
                    <a:pt x="539" y="1"/>
                  </a:moveTo>
                  <a:cubicBezTo>
                    <a:pt x="312" y="1"/>
                    <a:pt x="1" y="313"/>
                    <a:pt x="242" y="481"/>
                  </a:cubicBezTo>
                  <a:cubicBezTo>
                    <a:pt x="297" y="530"/>
                    <a:pt x="365" y="552"/>
                    <a:pt x="434" y="552"/>
                  </a:cubicBezTo>
                  <a:cubicBezTo>
                    <a:pt x="522" y="552"/>
                    <a:pt x="611" y="514"/>
                    <a:pt x="667" y="443"/>
                  </a:cubicBezTo>
                  <a:cubicBezTo>
                    <a:pt x="717" y="381"/>
                    <a:pt x="742" y="293"/>
                    <a:pt x="742" y="218"/>
                  </a:cubicBezTo>
                  <a:cubicBezTo>
                    <a:pt x="730" y="181"/>
                    <a:pt x="730" y="156"/>
                    <a:pt x="717" y="131"/>
                  </a:cubicBezTo>
                  <a:cubicBezTo>
                    <a:pt x="685" y="38"/>
                    <a:pt x="617" y="1"/>
                    <a:pt x="5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9" name="Google Shape;4389;p19"/>
            <p:cNvSpPr/>
            <p:nvPr/>
          </p:nvSpPr>
          <p:spPr>
            <a:xfrm>
              <a:off x="1110075" y="2594025"/>
              <a:ext cx="18950" cy="15675"/>
            </a:xfrm>
            <a:custGeom>
              <a:rect b="b" l="l" r="r" t="t"/>
              <a:pathLst>
                <a:path extrusionOk="0" h="627" w="758">
                  <a:moveTo>
                    <a:pt x="393" y="1"/>
                  </a:moveTo>
                  <a:cubicBezTo>
                    <a:pt x="288" y="1"/>
                    <a:pt x="183" y="51"/>
                    <a:pt x="125" y="148"/>
                  </a:cubicBezTo>
                  <a:cubicBezTo>
                    <a:pt x="0" y="348"/>
                    <a:pt x="125" y="598"/>
                    <a:pt x="350" y="623"/>
                  </a:cubicBezTo>
                  <a:cubicBezTo>
                    <a:pt x="368" y="626"/>
                    <a:pt x="385" y="627"/>
                    <a:pt x="402" y="627"/>
                  </a:cubicBezTo>
                  <a:cubicBezTo>
                    <a:pt x="612" y="627"/>
                    <a:pt x="757" y="419"/>
                    <a:pt x="688" y="210"/>
                  </a:cubicBezTo>
                  <a:cubicBezTo>
                    <a:pt x="675" y="185"/>
                    <a:pt x="663" y="160"/>
                    <a:pt x="650" y="135"/>
                  </a:cubicBezTo>
                  <a:cubicBezTo>
                    <a:pt x="590" y="45"/>
                    <a:pt x="491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0" name="Google Shape;4390;p19"/>
            <p:cNvSpPr/>
            <p:nvPr/>
          </p:nvSpPr>
          <p:spPr>
            <a:xfrm>
              <a:off x="1084625" y="2524000"/>
              <a:ext cx="18750" cy="13750"/>
            </a:xfrm>
            <a:custGeom>
              <a:rect b="b" l="l" r="r" t="t"/>
              <a:pathLst>
                <a:path extrusionOk="0" h="550" w="750">
                  <a:moveTo>
                    <a:pt x="535" y="0"/>
                  </a:moveTo>
                  <a:cubicBezTo>
                    <a:pt x="308" y="0"/>
                    <a:pt x="0" y="312"/>
                    <a:pt x="231" y="487"/>
                  </a:cubicBezTo>
                  <a:cubicBezTo>
                    <a:pt x="291" y="531"/>
                    <a:pt x="357" y="550"/>
                    <a:pt x="420" y="550"/>
                  </a:cubicBezTo>
                  <a:cubicBezTo>
                    <a:pt x="593" y="550"/>
                    <a:pt x="749" y="405"/>
                    <a:pt x="731" y="212"/>
                  </a:cubicBezTo>
                  <a:cubicBezTo>
                    <a:pt x="731" y="187"/>
                    <a:pt x="731" y="162"/>
                    <a:pt x="718" y="137"/>
                  </a:cubicBezTo>
                  <a:cubicBezTo>
                    <a:pt x="686" y="39"/>
                    <a:pt x="61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1" name="Google Shape;4391;p19"/>
            <p:cNvSpPr/>
            <p:nvPr/>
          </p:nvSpPr>
          <p:spPr>
            <a:xfrm>
              <a:off x="1115100" y="2552425"/>
              <a:ext cx="18625" cy="15675"/>
            </a:xfrm>
            <a:custGeom>
              <a:rect b="b" l="l" r="r" t="t"/>
              <a:pathLst>
                <a:path extrusionOk="0" h="627" w="745">
                  <a:moveTo>
                    <a:pt x="355" y="1"/>
                  </a:moveTo>
                  <a:cubicBezTo>
                    <a:pt x="73" y="1"/>
                    <a:pt x="0" y="625"/>
                    <a:pt x="337" y="625"/>
                  </a:cubicBezTo>
                  <a:cubicBezTo>
                    <a:pt x="348" y="626"/>
                    <a:pt x="360" y="627"/>
                    <a:pt x="371" y="627"/>
                  </a:cubicBezTo>
                  <a:cubicBezTo>
                    <a:pt x="580" y="627"/>
                    <a:pt x="745" y="413"/>
                    <a:pt x="662" y="200"/>
                  </a:cubicBezTo>
                  <a:cubicBezTo>
                    <a:pt x="649" y="175"/>
                    <a:pt x="637" y="150"/>
                    <a:pt x="624" y="137"/>
                  </a:cubicBezTo>
                  <a:cubicBezTo>
                    <a:pt x="574" y="62"/>
                    <a:pt x="499" y="25"/>
                    <a:pt x="424" y="12"/>
                  </a:cubicBezTo>
                  <a:cubicBezTo>
                    <a:pt x="400" y="4"/>
                    <a:pt x="377" y="1"/>
                    <a:pt x="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2" name="Google Shape;4392;p19"/>
            <p:cNvSpPr/>
            <p:nvPr/>
          </p:nvSpPr>
          <p:spPr>
            <a:xfrm>
              <a:off x="1270650" y="2534850"/>
              <a:ext cx="18225" cy="15800"/>
            </a:xfrm>
            <a:custGeom>
              <a:rect b="b" l="l" r="r" t="t"/>
              <a:pathLst>
                <a:path extrusionOk="0" h="632" w="729">
                  <a:moveTo>
                    <a:pt x="319" y="1"/>
                  </a:moveTo>
                  <a:cubicBezTo>
                    <a:pt x="177" y="1"/>
                    <a:pt x="36" y="102"/>
                    <a:pt x="13" y="278"/>
                  </a:cubicBezTo>
                  <a:cubicBezTo>
                    <a:pt x="1" y="353"/>
                    <a:pt x="13" y="441"/>
                    <a:pt x="63" y="503"/>
                  </a:cubicBezTo>
                  <a:cubicBezTo>
                    <a:pt x="113" y="566"/>
                    <a:pt x="188" y="615"/>
                    <a:pt x="263" y="628"/>
                  </a:cubicBezTo>
                  <a:cubicBezTo>
                    <a:pt x="278" y="630"/>
                    <a:pt x="293" y="631"/>
                    <a:pt x="308" y="631"/>
                  </a:cubicBezTo>
                  <a:cubicBezTo>
                    <a:pt x="559" y="631"/>
                    <a:pt x="728" y="341"/>
                    <a:pt x="563" y="128"/>
                  </a:cubicBezTo>
                  <a:cubicBezTo>
                    <a:pt x="500" y="41"/>
                    <a:pt x="409" y="1"/>
                    <a:pt x="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3" name="Google Shape;4393;p19"/>
            <p:cNvSpPr/>
            <p:nvPr/>
          </p:nvSpPr>
          <p:spPr>
            <a:xfrm>
              <a:off x="1197550" y="2519875"/>
              <a:ext cx="18975" cy="15750"/>
            </a:xfrm>
            <a:custGeom>
              <a:rect b="b" l="l" r="r" t="t"/>
              <a:pathLst>
                <a:path extrusionOk="0" h="630" w="759">
                  <a:moveTo>
                    <a:pt x="388" y="1"/>
                  </a:moveTo>
                  <a:cubicBezTo>
                    <a:pt x="285" y="1"/>
                    <a:pt x="183" y="51"/>
                    <a:pt x="125" y="152"/>
                  </a:cubicBezTo>
                  <a:cubicBezTo>
                    <a:pt x="0" y="340"/>
                    <a:pt x="125" y="590"/>
                    <a:pt x="350" y="627"/>
                  </a:cubicBezTo>
                  <a:cubicBezTo>
                    <a:pt x="363" y="628"/>
                    <a:pt x="375" y="629"/>
                    <a:pt x="386" y="629"/>
                  </a:cubicBezTo>
                  <a:cubicBezTo>
                    <a:pt x="605" y="629"/>
                    <a:pt x="759" y="416"/>
                    <a:pt x="688" y="202"/>
                  </a:cubicBezTo>
                  <a:cubicBezTo>
                    <a:pt x="675" y="177"/>
                    <a:pt x="663" y="165"/>
                    <a:pt x="650" y="140"/>
                  </a:cubicBezTo>
                  <a:cubicBezTo>
                    <a:pt x="589" y="48"/>
                    <a:pt x="488" y="1"/>
                    <a:pt x="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4" name="Google Shape;4394;p19"/>
            <p:cNvSpPr/>
            <p:nvPr/>
          </p:nvSpPr>
          <p:spPr>
            <a:xfrm>
              <a:off x="1218225" y="2594100"/>
              <a:ext cx="17775" cy="15875"/>
            </a:xfrm>
            <a:custGeom>
              <a:rect b="b" l="l" r="r" t="t"/>
              <a:pathLst>
                <a:path extrusionOk="0" h="635" w="711">
                  <a:moveTo>
                    <a:pt x="346" y="1"/>
                  </a:moveTo>
                  <a:cubicBezTo>
                    <a:pt x="206" y="1"/>
                    <a:pt x="66" y="96"/>
                    <a:pt x="36" y="257"/>
                  </a:cubicBezTo>
                  <a:cubicBezTo>
                    <a:pt x="0" y="446"/>
                    <a:pt x="143" y="634"/>
                    <a:pt x="337" y="634"/>
                  </a:cubicBezTo>
                  <a:cubicBezTo>
                    <a:pt x="349" y="634"/>
                    <a:pt x="361" y="634"/>
                    <a:pt x="373" y="632"/>
                  </a:cubicBezTo>
                  <a:cubicBezTo>
                    <a:pt x="586" y="607"/>
                    <a:pt x="711" y="382"/>
                    <a:pt x="636" y="195"/>
                  </a:cubicBezTo>
                  <a:cubicBezTo>
                    <a:pt x="623" y="170"/>
                    <a:pt x="611" y="145"/>
                    <a:pt x="586" y="120"/>
                  </a:cubicBezTo>
                  <a:cubicBezTo>
                    <a:pt x="523" y="38"/>
                    <a:pt x="435" y="1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5" name="Google Shape;4395;p19"/>
            <p:cNvSpPr/>
            <p:nvPr/>
          </p:nvSpPr>
          <p:spPr>
            <a:xfrm>
              <a:off x="1151750" y="2575400"/>
              <a:ext cx="17900" cy="14075"/>
            </a:xfrm>
            <a:custGeom>
              <a:rect b="b" l="l" r="r" t="t"/>
              <a:pathLst>
                <a:path extrusionOk="0" h="563" w="716">
                  <a:moveTo>
                    <a:pt x="395" y="0"/>
                  </a:moveTo>
                  <a:cubicBezTo>
                    <a:pt x="188" y="0"/>
                    <a:pt x="0" y="225"/>
                    <a:pt x="120" y="456"/>
                  </a:cubicBezTo>
                  <a:cubicBezTo>
                    <a:pt x="184" y="530"/>
                    <a:pt x="265" y="562"/>
                    <a:pt x="345" y="562"/>
                  </a:cubicBezTo>
                  <a:cubicBezTo>
                    <a:pt x="533" y="562"/>
                    <a:pt x="715" y="384"/>
                    <a:pt x="645" y="156"/>
                  </a:cubicBezTo>
                  <a:cubicBezTo>
                    <a:pt x="645" y="131"/>
                    <a:pt x="633" y="106"/>
                    <a:pt x="608" y="93"/>
                  </a:cubicBezTo>
                  <a:cubicBezTo>
                    <a:pt x="543" y="28"/>
                    <a:pt x="467" y="0"/>
                    <a:pt x="3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6" name="Google Shape;4396;p19"/>
            <p:cNvSpPr/>
            <p:nvPr/>
          </p:nvSpPr>
          <p:spPr>
            <a:xfrm>
              <a:off x="1120800" y="2503275"/>
              <a:ext cx="19700" cy="15725"/>
            </a:xfrm>
            <a:custGeom>
              <a:rect b="b" l="l" r="r" t="t"/>
              <a:pathLst>
                <a:path extrusionOk="0" h="629" w="788">
                  <a:moveTo>
                    <a:pt x="414" y="0"/>
                  </a:moveTo>
                  <a:cubicBezTo>
                    <a:pt x="201" y="0"/>
                    <a:pt x="1" y="227"/>
                    <a:pt x="134" y="466"/>
                  </a:cubicBezTo>
                  <a:cubicBezTo>
                    <a:pt x="193" y="580"/>
                    <a:pt x="292" y="629"/>
                    <a:pt x="392" y="629"/>
                  </a:cubicBezTo>
                  <a:cubicBezTo>
                    <a:pt x="588" y="629"/>
                    <a:pt x="787" y="444"/>
                    <a:pt x="696" y="204"/>
                  </a:cubicBezTo>
                  <a:cubicBezTo>
                    <a:pt x="684" y="179"/>
                    <a:pt x="671" y="154"/>
                    <a:pt x="659" y="129"/>
                  </a:cubicBezTo>
                  <a:cubicBezTo>
                    <a:pt x="590" y="38"/>
                    <a:pt x="501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7" name="Google Shape;4397;p19"/>
            <p:cNvSpPr/>
            <p:nvPr/>
          </p:nvSpPr>
          <p:spPr>
            <a:xfrm>
              <a:off x="1176925" y="2642925"/>
              <a:ext cx="16900" cy="15850"/>
            </a:xfrm>
            <a:custGeom>
              <a:rect b="b" l="l" r="r" t="t"/>
              <a:pathLst>
                <a:path extrusionOk="0" h="634" w="676">
                  <a:moveTo>
                    <a:pt x="320" y="1"/>
                  </a:moveTo>
                  <a:cubicBezTo>
                    <a:pt x="179" y="1"/>
                    <a:pt x="39" y="91"/>
                    <a:pt x="13" y="266"/>
                  </a:cubicBezTo>
                  <a:cubicBezTo>
                    <a:pt x="1" y="354"/>
                    <a:pt x="13" y="429"/>
                    <a:pt x="63" y="504"/>
                  </a:cubicBezTo>
                  <a:cubicBezTo>
                    <a:pt x="129" y="594"/>
                    <a:pt x="220" y="633"/>
                    <a:pt x="310" y="633"/>
                  </a:cubicBezTo>
                  <a:cubicBezTo>
                    <a:pt x="495" y="633"/>
                    <a:pt x="676" y="468"/>
                    <a:pt x="625" y="241"/>
                  </a:cubicBezTo>
                  <a:cubicBezTo>
                    <a:pt x="583" y="79"/>
                    <a:pt x="451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8" name="Google Shape;4398;p19"/>
            <p:cNvSpPr/>
            <p:nvPr/>
          </p:nvSpPr>
          <p:spPr>
            <a:xfrm>
              <a:off x="1240975" y="2459150"/>
              <a:ext cx="17100" cy="15225"/>
            </a:xfrm>
            <a:custGeom>
              <a:rect b="b" l="l" r="r" t="t"/>
              <a:pathLst>
                <a:path extrusionOk="0" h="609" w="684">
                  <a:moveTo>
                    <a:pt x="324" y="0"/>
                  </a:moveTo>
                  <a:cubicBezTo>
                    <a:pt x="183" y="0"/>
                    <a:pt x="44" y="95"/>
                    <a:pt x="13" y="257"/>
                  </a:cubicBezTo>
                  <a:cubicBezTo>
                    <a:pt x="0" y="332"/>
                    <a:pt x="25" y="419"/>
                    <a:pt x="63" y="482"/>
                  </a:cubicBezTo>
                  <a:cubicBezTo>
                    <a:pt x="113" y="544"/>
                    <a:pt x="188" y="594"/>
                    <a:pt x="275" y="607"/>
                  </a:cubicBezTo>
                  <a:cubicBezTo>
                    <a:pt x="287" y="608"/>
                    <a:pt x="298" y="609"/>
                    <a:pt x="310" y="609"/>
                  </a:cubicBezTo>
                  <a:cubicBezTo>
                    <a:pt x="519" y="609"/>
                    <a:pt x="683" y="396"/>
                    <a:pt x="600" y="194"/>
                  </a:cubicBezTo>
                  <a:cubicBezTo>
                    <a:pt x="588" y="169"/>
                    <a:pt x="575" y="144"/>
                    <a:pt x="563" y="119"/>
                  </a:cubicBezTo>
                  <a:cubicBezTo>
                    <a:pt x="500" y="38"/>
                    <a:pt x="412" y="0"/>
                    <a:pt x="3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9" name="Google Shape;4399;p19"/>
            <p:cNvSpPr/>
            <p:nvPr/>
          </p:nvSpPr>
          <p:spPr>
            <a:xfrm>
              <a:off x="1310950" y="2473925"/>
              <a:ext cx="18225" cy="15800"/>
            </a:xfrm>
            <a:custGeom>
              <a:rect b="b" l="l" r="r" t="t"/>
              <a:pathLst>
                <a:path extrusionOk="0" h="632" w="729">
                  <a:moveTo>
                    <a:pt x="319" y="1"/>
                  </a:moveTo>
                  <a:cubicBezTo>
                    <a:pt x="177" y="1"/>
                    <a:pt x="36" y="102"/>
                    <a:pt x="13" y="278"/>
                  </a:cubicBezTo>
                  <a:cubicBezTo>
                    <a:pt x="1" y="353"/>
                    <a:pt x="13" y="441"/>
                    <a:pt x="63" y="503"/>
                  </a:cubicBezTo>
                  <a:cubicBezTo>
                    <a:pt x="113" y="566"/>
                    <a:pt x="188" y="616"/>
                    <a:pt x="263" y="628"/>
                  </a:cubicBezTo>
                  <a:cubicBezTo>
                    <a:pt x="278" y="630"/>
                    <a:pt x="293" y="631"/>
                    <a:pt x="308" y="631"/>
                  </a:cubicBezTo>
                  <a:cubicBezTo>
                    <a:pt x="559" y="631"/>
                    <a:pt x="728" y="341"/>
                    <a:pt x="563" y="128"/>
                  </a:cubicBezTo>
                  <a:cubicBezTo>
                    <a:pt x="500" y="41"/>
                    <a:pt x="409" y="1"/>
                    <a:pt x="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0" name="Google Shape;4400;p19"/>
            <p:cNvSpPr/>
            <p:nvPr/>
          </p:nvSpPr>
          <p:spPr>
            <a:xfrm>
              <a:off x="1341575" y="2550850"/>
              <a:ext cx="19075" cy="15325"/>
            </a:xfrm>
            <a:custGeom>
              <a:rect b="b" l="l" r="r" t="t"/>
              <a:pathLst>
                <a:path extrusionOk="0" h="613" w="763">
                  <a:moveTo>
                    <a:pt x="400" y="0"/>
                  </a:moveTo>
                  <a:cubicBezTo>
                    <a:pt x="50" y="25"/>
                    <a:pt x="0" y="513"/>
                    <a:pt x="338" y="613"/>
                  </a:cubicBezTo>
                  <a:cubicBezTo>
                    <a:pt x="688" y="613"/>
                    <a:pt x="763" y="113"/>
                    <a:pt x="4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1" name="Google Shape;4401;p19"/>
            <p:cNvSpPr/>
            <p:nvPr/>
          </p:nvSpPr>
          <p:spPr>
            <a:xfrm>
              <a:off x="1300025" y="2598425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54" y="0"/>
                  </a:moveTo>
                  <a:cubicBezTo>
                    <a:pt x="316" y="0"/>
                    <a:pt x="276" y="7"/>
                    <a:pt x="238" y="22"/>
                  </a:cubicBezTo>
                  <a:cubicBezTo>
                    <a:pt x="88" y="84"/>
                    <a:pt x="0" y="259"/>
                    <a:pt x="63" y="422"/>
                  </a:cubicBezTo>
                  <a:cubicBezTo>
                    <a:pt x="111" y="538"/>
                    <a:pt x="228" y="617"/>
                    <a:pt x="354" y="617"/>
                  </a:cubicBezTo>
                  <a:cubicBezTo>
                    <a:pt x="390" y="617"/>
                    <a:pt x="427" y="611"/>
                    <a:pt x="463" y="597"/>
                  </a:cubicBezTo>
                  <a:cubicBezTo>
                    <a:pt x="625" y="534"/>
                    <a:pt x="700" y="359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2" name="Google Shape;4402;p19"/>
            <p:cNvSpPr/>
            <p:nvPr/>
          </p:nvSpPr>
          <p:spPr>
            <a:xfrm>
              <a:off x="1169750" y="2689525"/>
              <a:ext cx="18125" cy="14550"/>
            </a:xfrm>
            <a:custGeom>
              <a:rect b="b" l="l" r="r" t="t"/>
              <a:pathLst>
                <a:path extrusionOk="0" h="582" w="725">
                  <a:moveTo>
                    <a:pt x="322" y="1"/>
                  </a:moveTo>
                  <a:cubicBezTo>
                    <a:pt x="173" y="1"/>
                    <a:pt x="30" y="107"/>
                    <a:pt x="13" y="277"/>
                  </a:cubicBezTo>
                  <a:cubicBezTo>
                    <a:pt x="0" y="314"/>
                    <a:pt x="13" y="364"/>
                    <a:pt x="25" y="414"/>
                  </a:cubicBezTo>
                  <a:cubicBezTo>
                    <a:pt x="51" y="533"/>
                    <a:pt x="146" y="581"/>
                    <a:pt x="254" y="581"/>
                  </a:cubicBezTo>
                  <a:cubicBezTo>
                    <a:pt x="465" y="581"/>
                    <a:pt x="724" y="396"/>
                    <a:pt x="600" y="189"/>
                  </a:cubicBezTo>
                  <a:cubicBezTo>
                    <a:pt x="588" y="139"/>
                    <a:pt x="563" y="102"/>
                    <a:pt x="525" y="77"/>
                  </a:cubicBezTo>
                  <a:cubicBezTo>
                    <a:pt x="465" y="25"/>
                    <a:pt x="393" y="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3" name="Google Shape;4403;p19"/>
            <p:cNvSpPr/>
            <p:nvPr/>
          </p:nvSpPr>
          <p:spPr>
            <a:xfrm>
              <a:off x="1287525" y="2632950"/>
              <a:ext cx="18975" cy="15750"/>
            </a:xfrm>
            <a:custGeom>
              <a:rect b="b" l="l" r="r" t="t"/>
              <a:pathLst>
                <a:path extrusionOk="0" h="630" w="759">
                  <a:moveTo>
                    <a:pt x="378" y="0"/>
                  </a:moveTo>
                  <a:cubicBezTo>
                    <a:pt x="344" y="0"/>
                    <a:pt x="309" y="5"/>
                    <a:pt x="275" y="16"/>
                  </a:cubicBezTo>
                  <a:cubicBezTo>
                    <a:pt x="13" y="116"/>
                    <a:pt x="0" y="478"/>
                    <a:pt x="263" y="603"/>
                  </a:cubicBezTo>
                  <a:cubicBezTo>
                    <a:pt x="304" y="621"/>
                    <a:pt x="345" y="630"/>
                    <a:pt x="385" y="630"/>
                  </a:cubicBezTo>
                  <a:cubicBezTo>
                    <a:pt x="589" y="630"/>
                    <a:pt x="759" y="410"/>
                    <a:pt x="675" y="191"/>
                  </a:cubicBezTo>
                  <a:cubicBezTo>
                    <a:pt x="626" y="72"/>
                    <a:pt x="506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4" name="Google Shape;4404;p19"/>
            <p:cNvSpPr/>
            <p:nvPr/>
          </p:nvSpPr>
          <p:spPr>
            <a:xfrm>
              <a:off x="1132250" y="2469775"/>
              <a:ext cx="16375" cy="15675"/>
            </a:xfrm>
            <a:custGeom>
              <a:rect b="b" l="l" r="r" t="t"/>
              <a:pathLst>
                <a:path extrusionOk="0" h="627" w="655">
                  <a:moveTo>
                    <a:pt x="319" y="1"/>
                  </a:moveTo>
                  <a:cubicBezTo>
                    <a:pt x="176" y="1"/>
                    <a:pt x="32" y="94"/>
                    <a:pt x="13" y="282"/>
                  </a:cubicBezTo>
                  <a:cubicBezTo>
                    <a:pt x="1" y="332"/>
                    <a:pt x="1" y="369"/>
                    <a:pt x="26" y="419"/>
                  </a:cubicBezTo>
                  <a:cubicBezTo>
                    <a:pt x="77" y="563"/>
                    <a:pt x="196" y="626"/>
                    <a:pt x="314" y="626"/>
                  </a:cubicBezTo>
                  <a:cubicBezTo>
                    <a:pt x="485" y="626"/>
                    <a:pt x="655" y="495"/>
                    <a:pt x="625" y="282"/>
                  </a:cubicBezTo>
                  <a:cubicBezTo>
                    <a:pt x="607" y="94"/>
                    <a:pt x="463" y="1"/>
                    <a:pt x="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5" name="Google Shape;4405;p19"/>
            <p:cNvSpPr/>
            <p:nvPr/>
          </p:nvSpPr>
          <p:spPr>
            <a:xfrm>
              <a:off x="1251900" y="2423175"/>
              <a:ext cx="16400" cy="15700"/>
            </a:xfrm>
            <a:custGeom>
              <a:rect b="b" l="l" r="r" t="t"/>
              <a:pathLst>
                <a:path extrusionOk="0" h="628" w="656">
                  <a:moveTo>
                    <a:pt x="314" y="1"/>
                  </a:moveTo>
                  <a:cubicBezTo>
                    <a:pt x="169" y="1"/>
                    <a:pt x="26" y="95"/>
                    <a:pt x="13" y="284"/>
                  </a:cubicBezTo>
                  <a:cubicBezTo>
                    <a:pt x="1" y="334"/>
                    <a:pt x="13" y="384"/>
                    <a:pt x="26" y="421"/>
                  </a:cubicBezTo>
                  <a:cubicBezTo>
                    <a:pt x="82" y="564"/>
                    <a:pt x="200" y="628"/>
                    <a:pt x="318" y="628"/>
                  </a:cubicBezTo>
                  <a:cubicBezTo>
                    <a:pt x="488" y="628"/>
                    <a:pt x="655" y="493"/>
                    <a:pt x="626" y="271"/>
                  </a:cubicBezTo>
                  <a:cubicBezTo>
                    <a:pt x="601" y="92"/>
                    <a:pt x="456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6" name="Google Shape;4406;p19"/>
            <p:cNvSpPr/>
            <p:nvPr/>
          </p:nvSpPr>
          <p:spPr>
            <a:xfrm>
              <a:off x="1170600" y="2450275"/>
              <a:ext cx="17825" cy="14725"/>
            </a:xfrm>
            <a:custGeom>
              <a:rect b="b" l="l" r="r" t="t"/>
              <a:pathLst>
                <a:path extrusionOk="0" h="589" w="713">
                  <a:moveTo>
                    <a:pt x="383" y="0"/>
                  </a:moveTo>
                  <a:cubicBezTo>
                    <a:pt x="184" y="0"/>
                    <a:pt x="1" y="202"/>
                    <a:pt x="91" y="437"/>
                  </a:cubicBezTo>
                  <a:cubicBezTo>
                    <a:pt x="141" y="512"/>
                    <a:pt x="216" y="562"/>
                    <a:pt x="304" y="587"/>
                  </a:cubicBezTo>
                  <a:cubicBezTo>
                    <a:pt x="316" y="588"/>
                    <a:pt x="328" y="589"/>
                    <a:pt x="340" y="589"/>
                  </a:cubicBezTo>
                  <a:cubicBezTo>
                    <a:pt x="558" y="589"/>
                    <a:pt x="712" y="375"/>
                    <a:pt x="641" y="162"/>
                  </a:cubicBezTo>
                  <a:cubicBezTo>
                    <a:pt x="629" y="137"/>
                    <a:pt x="616" y="112"/>
                    <a:pt x="604" y="100"/>
                  </a:cubicBezTo>
                  <a:cubicBezTo>
                    <a:pt x="538" y="30"/>
                    <a:pt x="459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7" name="Google Shape;4407;p19"/>
            <p:cNvSpPr/>
            <p:nvPr/>
          </p:nvSpPr>
          <p:spPr>
            <a:xfrm>
              <a:off x="1134975" y="2698375"/>
              <a:ext cx="18550" cy="15150"/>
            </a:xfrm>
            <a:custGeom>
              <a:rect b="b" l="l" r="r" t="t"/>
              <a:pathLst>
                <a:path extrusionOk="0" h="606" w="742">
                  <a:moveTo>
                    <a:pt x="395" y="1"/>
                  </a:moveTo>
                  <a:cubicBezTo>
                    <a:pt x="357" y="1"/>
                    <a:pt x="318" y="8"/>
                    <a:pt x="279" y="23"/>
                  </a:cubicBezTo>
                  <a:cubicBezTo>
                    <a:pt x="1" y="185"/>
                    <a:pt x="131" y="606"/>
                    <a:pt x="431" y="606"/>
                  </a:cubicBezTo>
                  <a:cubicBezTo>
                    <a:pt x="454" y="606"/>
                    <a:pt x="479" y="603"/>
                    <a:pt x="504" y="598"/>
                  </a:cubicBezTo>
                  <a:cubicBezTo>
                    <a:pt x="666" y="535"/>
                    <a:pt x="741" y="360"/>
                    <a:pt x="679" y="198"/>
                  </a:cubicBezTo>
                  <a:cubicBezTo>
                    <a:pt x="631" y="74"/>
                    <a:pt x="518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8" name="Google Shape;4408;p19"/>
            <p:cNvSpPr/>
            <p:nvPr/>
          </p:nvSpPr>
          <p:spPr>
            <a:xfrm>
              <a:off x="1446850" y="2542950"/>
              <a:ext cx="16725" cy="15175"/>
            </a:xfrm>
            <a:custGeom>
              <a:rect b="b" l="l" r="r" t="t"/>
              <a:pathLst>
                <a:path extrusionOk="0" h="607" w="669">
                  <a:moveTo>
                    <a:pt x="340" y="0"/>
                  </a:moveTo>
                  <a:cubicBezTo>
                    <a:pt x="252" y="0"/>
                    <a:pt x="164" y="37"/>
                    <a:pt x="101" y="117"/>
                  </a:cubicBezTo>
                  <a:cubicBezTo>
                    <a:pt x="1" y="242"/>
                    <a:pt x="26" y="441"/>
                    <a:pt x="151" y="541"/>
                  </a:cubicBezTo>
                  <a:cubicBezTo>
                    <a:pt x="209" y="586"/>
                    <a:pt x="275" y="606"/>
                    <a:pt x="339" y="606"/>
                  </a:cubicBezTo>
                  <a:cubicBezTo>
                    <a:pt x="509" y="606"/>
                    <a:pt x="669" y="466"/>
                    <a:pt x="651" y="266"/>
                  </a:cubicBezTo>
                  <a:cubicBezTo>
                    <a:pt x="651" y="242"/>
                    <a:pt x="638" y="217"/>
                    <a:pt x="638" y="192"/>
                  </a:cubicBezTo>
                  <a:cubicBezTo>
                    <a:pt x="580" y="69"/>
                    <a:pt x="460" y="0"/>
                    <a:pt x="3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9" name="Google Shape;4409;p19"/>
            <p:cNvSpPr/>
            <p:nvPr/>
          </p:nvSpPr>
          <p:spPr>
            <a:xfrm>
              <a:off x="1486225" y="2520500"/>
              <a:ext cx="19875" cy="15725"/>
            </a:xfrm>
            <a:custGeom>
              <a:rect b="b" l="l" r="r" t="t"/>
              <a:pathLst>
                <a:path extrusionOk="0" h="629" w="795">
                  <a:moveTo>
                    <a:pt x="388" y="1"/>
                  </a:moveTo>
                  <a:cubicBezTo>
                    <a:pt x="285" y="1"/>
                    <a:pt x="183" y="51"/>
                    <a:pt x="125" y="152"/>
                  </a:cubicBezTo>
                  <a:cubicBezTo>
                    <a:pt x="0" y="340"/>
                    <a:pt x="125" y="602"/>
                    <a:pt x="350" y="627"/>
                  </a:cubicBezTo>
                  <a:cubicBezTo>
                    <a:pt x="361" y="628"/>
                    <a:pt x="372" y="629"/>
                    <a:pt x="382" y="629"/>
                  </a:cubicBezTo>
                  <a:cubicBezTo>
                    <a:pt x="628" y="629"/>
                    <a:pt x="794" y="355"/>
                    <a:pt x="650" y="140"/>
                  </a:cubicBezTo>
                  <a:cubicBezTo>
                    <a:pt x="589" y="48"/>
                    <a:pt x="488" y="1"/>
                    <a:pt x="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0" name="Google Shape;4410;p19"/>
            <p:cNvSpPr/>
            <p:nvPr/>
          </p:nvSpPr>
          <p:spPr>
            <a:xfrm>
              <a:off x="1415125" y="2506825"/>
              <a:ext cx="19650" cy="15825"/>
            </a:xfrm>
            <a:custGeom>
              <a:rect b="b" l="l" r="r" t="t"/>
              <a:pathLst>
                <a:path extrusionOk="0" h="633" w="786">
                  <a:moveTo>
                    <a:pt x="406" y="0"/>
                  </a:moveTo>
                  <a:cubicBezTo>
                    <a:pt x="196" y="0"/>
                    <a:pt x="1" y="225"/>
                    <a:pt x="133" y="462"/>
                  </a:cubicBezTo>
                  <a:cubicBezTo>
                    <a:pt x="197" y="582"/>
                    <a:pt x="299" y="633"/>
                    <a:pt x="401" y="633"/>
                  </a:cubicBezTo>
                  <a:cubicBezTo>
                    <a:pt x="595" y="633"/>
                    <a:pt x="785" y="446"/>
                    <a:pt x="695" y="199"/>
                  </a:cubicBezTo>
                  <a:cubicBezTo>
                    <a:pt x="682" y="174"/>
                    <a:pt x="670" y="149"/>
                    <a:pt x="657" y="137"/>
                  </a:cubicBezTo>
                  <a:cubicBezTo>
                    <a:pt x="587" y="40"/>
                    <a:pt x="495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1" name="Google Shape;4411;p19"/>
            <p:cNvSpPr/>
            <p:nvPr/>
          </p:nvSpPr>
          <p:spPr>
            <a:xfrm>
              <a:off x="1427800" y="2465350"/>
              <a:ext cx="15650" cy="15150"/>
            </a:xfrm>
            <a:custGeom>
              <a:rect b="b" l="l" r="r" t="t"/>
              <a:pathLst>
                <a:path extrusionOk="0" h="606" w="626">
                  <a:moveTo>
                    <a:pt x="314" y="1"/>
                  </a:moveTo>
                  <a:cubicBezTo>
                    <a:pt x="223" y="1"/>
                    <a:pt x="133" y="42"/>
                    <a:pt x="75" y="121"/>
                  </a:cubicBezTo>
                  <a:cubicBezTo>
                    <a:pt x="26" y="184"/>
                    <a:pt x="1" y="259"/>
                    <a:pt x="1" y="346"/>
                  </a:cubicBezTo>
                  <a:cubicBezTo>
                    <a:pt x="32" y="510"/>
                    <a:pt x="170" y="606"/>
                    <a:pt x="312" y="606"/>
                  </a:cubicBezTo>
                  <a:cubicBezTo>
                    <a:pt x="398" y="606"/>
                    <a:pt x="485" y="571"/>
                    <a:pt x="550" y="496"/>
                  </a:cubicBezTo>
                  <a:cubicBezTo>
                    <a:pt x="600" y="434"/>
                    <a:pt x="625" y="346"/>
                    <a:pt x="613" y="271"/>
                  </a:cubicBezTo>
                  <a:cubicBezTo>
                    <a:pt x="613" y="246"/>
                    <a:pt x="613" y="221"/>
                    <a:pt x="600" y="196"/>
                  </a:cubicBezTo>
                  <a:cubicBezTo>
                    <a:pt x="575" y="146"/>
                    <a:pt x="550" y="96"/>
                    <a:pt x="500" y="71"/>
                  </a:cubicBezTo>
                  <a:cubicBezTo>
                    <a:pt x="447" y="24"/>
                    <a:pt x="380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2" name="Google Shape;4412;p19"/>
            <p:cNvSpPr/>
            <p:nvPr/>
          </p:nvSpPr>
          <p:spPr>
            <a:xfrm>
              <a:off x="1464050" y="2464075"/>
              <a:ext cx="18900" cy="15675"/>
            </a:xfrm>
            <a:custGeom>
              <a:rect b="b" l="l" r="r" t="t"/>
              <a:pathLst>
                <a:path extrusionOk="0" h="627" w="756">
                  <a:moveTo>
                    <a:pt x="385" y="0"/>
                  </a:moveTo>
                  <a:cubicBezTo>
                    <a:pt x="282" y="0"/>
                    <a:pt x="177" y="51"/>
                    <a:pt x="113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7" y="625"/>
                    <a:pt x="383" y="626"/>
                    <a:pt x="399" y="626"/>
                  </a:cubicBezTo>
                  <a:cubicBezTo>
                    <a:pt x="601" y="626"/>
                    <a:pt x="756" y="418"/>
                    <a:pt x="675" y="210"/>
                  </a:cubicBezTo>
                  <a:cubicBezTo>
                    <a:pt x="675" y="185"/>
                    <a:pt x="662" y="160"/>
                    <a:pt x="637" y="135"/>
                  </a:cubicBezTo>
                  <a:cubicBezTo>
                    <a:pt x="577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3" name="Google Shape;4413;p19"/>
            <p:cNvSpPr/>
            <p:nvPr/>
          </p:nvSpPr>
          <p:spPr>
            <a:xfrm>
              <a:off x="1500600" y="2485325"/>
              <a:ext cx="17200" cy="15450"/>
            </a:xfrm>
            <a:custGeom>
              <a:rect b="b" l="l" r="r" t="t"/>
              <a:pathLst>
                <a:path extrusionOk="0" h="618" w="688">
                  <a:moveTo>
                    <a:pt x="347" y="0"/>
                  </a:moveTo>
                  <a:cubicBezTo>
                    <a:pt x="310" y="0"/>
                    <a:pt x="273" y="7"/>
                    <a:pt x="238" y="22"/>
                  </a:cubicBezTo>
                  <a:cubicBezTo>
                    <a:pt x="75" y="85"/>
                    <a:pt x="0" y="260"/>
                    <a:pt x="50" y="422"/>
                  </a:cubicBezTo>
                  <a:cubicBezTo>
                    <a:pt x="99" y="539"/>
                    <a:pt x="223" y="617"/>
                    <a:pt x="346" y="617"/>
                  </a:cubicBezTo>
                  <a:cubicBezTo>
                    <a:pt x="381" y="617"/>
                    <a:pt x="417" y="611"/>
                    <a:pt x="450" y="597"/>
                  </a:cubicBezTo>
                  <a:cubicBezTo>
                    <a:pt x="613" y="535"/>
                    <a:pt x="688" y="347"/>
                    <a:pt x="625" y="197"/>
                  </a:cubicBezTo>
                  <a:cubicBezTo>
                    <a:pt x="577" y="73"/>
                    <a:pt x="464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4" name="Google Shape;4414;p19"/>
            <p:cNvSpPr/>
            <p:nvPr/>
          </p:nvSpPr>
          <p:spPr>
            <a:xfrm>
              <a:off x="1399725" y="2400150"/>
              <a:ext cx="20450" cy="15675"/>
            </a:xfrm>
            <a:custGeom>
              <a:rect b="b" l="l" r="r" t="t"/>
              <a:pathLst>
                <a:path extrusionOk="0" h="627" w="818">
                  <a:moveTo>
                    <a:pt x="433" y="1"/>
                  </a:moveTo>
                  <a:cubicBezTo>
                    <a:pt x="153" y="1"/>
                    <a:pt x="1" y="367"/>
                    <a:pt x="236" y="555"/>
                  </a:cubicBezTo>
                  <a:cubicBezTo>
                    <a:pt x="299" y="605"/>
                    <a:pt x="368" y="627"/>
                    <a:pt x="435" y="627"/>
                  </a:cubicBezTo>
                  <a:cubicBezTo>
                    <a:pt x="637" y="627"/>
                    <a:pt x="817" y="430"/>
                    <a:pt x="724" y="205"/>
                  </a:cubicBezTo>
                  <a:cubicBezTo>
                    <a:pt x="711" y="180"/>
                    <a:pt x="699" y="155"/>
                    <a:pt x="686" y="130"/>
                  </a:cubicBezTo>
                  <a:cubicBezTo>
                    <a:pt x="636" y="68"/>
                    <a:pt x="561" y="18"/>
                    <a:pt x="486" y="5"/>
                  </a:cubicBezTo>
                  <a:cubicBezTo>
                    <a:pt x="468" y="2"/>
                    <a:pt x="450" y="1"/>
                    <a:pt x="4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5" name="Google Shape;4415;p19"/>
            <p:cNvSpPr/>
            <p:nvPr/>
          </p:nvSpPr>
          <p:spPr>
            <a:xfrm>
              <a:off x="1442475" y="2387825"/>
              <a:ext cx="16900" cy="15375"/>
            </a:xfrm>
            <a:custGeom>
              <a:rect b="b" l="l" r="r" t="t"/>
              <a:pathLst>
                <a:path extrusionOk="0" h="615" w="676">
                  <a:moveTo>
                    <a:pt x="351" y="1"/>
                  </a:moveTo>
                  <a:cubicBezTo>
                    <a:pt x="264" y="1"/>
                    <a:pt x="177" y="37"/>
                    <a:pt x="113" y="111"/>
                  </a:cubicBezTo>
                  <a:cubicBezTo>
                    <a:pt x="1" y="248"/>
                    <a:pt x="26" y="436"/>
                    <a:pt x="163" y="548"/>
                  </a:cubicBezTo>
                  <a:cubicBezTo>
                    <a:pt x="219" y="592"/>
                    <a:pt x="287" y="615"/>
                    <a:pt x="355" y="615"/>
                  </a:cubicBezTo>
                  <a:cubicBezTo>
                    <a:pt x="440" y="615"/>
                    <a:pt x="526" y="580"/>
                    <a:pt x="588" y="511"/>
                  </a:cubicBezTo>
                  <a:cubicBezTo>
                    <a:pt x="663" y="411"/>
                    <a:pt x="676" y="298"/>
                    <a:pt x="638" y="198"/>
                  </a:cubicBezTo>
                  <a:cubicBezTo>
                    <a:pt x="588" y="68"/>
                    <a:pt x="470" y="1"/>
                    <a:pt x="3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6" name="Google Shape;4416;p19"/>
            <p:cNvSpPr/>
            <p:nvPr/>
          </p:nvSpPr>
          <p:spPr>
            <a:xfrm>
              <a:off x="1386875" y="2435650"/>
              <a:ext cx="20050" cy="15525"/>
            </a:xfrm>
            <a:custGeom>
              <a:rect b="b" l="l" r="r" t="t"/>
              <a:pathLst>
                <a:path extrusionOk="0" h="621" w="802">
                  <a:moveTo>
                    <a:pt x="347" y="0"/>
                  </a:moveTo>
                  <a:cubicBezTo>
                    <a:pt x="258" y="0"/>
                    <a:pt x="169" y="39"/>
                    <a:pt x="113" y="110"/>
                  </a:cubicBezTo>
                  <a:cubicBezTo>
                    <a:pt x="0" y="247"/>
                    <a:pt x="25" y="435"/>
                    <a:pt x="150" y="547"/>
                  </a:cubicBezTo>
                  <a:cubicBezTo>
                    <a:pt x="197" y="599"/>
                    <a:pt x="252" y="620"/>
                    <a:pt x="307" y="620"/>
                  </a:cubicBezTo>
                  <a:cubicBezTo>
                    <a:pt x="546" y="620"/>
                    <a:pt x="802" y="214"/>
                    <a:pt x="538" y="72"/>
                  </a:cubicBezTo>
                  <a:cubicBezTo>
                    <a:pt x="483" y="23"/>
                    <a:pt x="415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7" name="Google Shape;4417;p19"/>
            <p:cNvSpPr/>
            <p:nvPr/>
          </p:nvSpPr>
          <p:spPr>
            <a:xfrm>
              <a:off x="1471850" y="2424075"/>
              <a:ext cx="17200" cy="15475"/>
            </a:xfrm>
            <a:custGeom>
              <a:rect b="b" l="l" r="r" t="t"/>
              <a:pathLst>
                <a:path extrusionOk="0" h="619" w="688">
                  <a:moveTo>
                    <a:pt x="349" y="1"/>
                  </a:moveTo>
                  <a:cubicBezTo>
                    <a:pt x="311" y="1"/>
                    <a:pt x="274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02" y="539"/>
                    <a:pt x="224" y="618"/>
                    <a:pt x="347" y="618"/>
                  </a:cubicBezTo>
                  <a:cubicBezTo>
                    <a:pt x="382" y="618"/>
                    <a:pt x="417" y="612"/>
                    <a:pt x="450" y="598"/>
                  </a:cubicBezTo>
                  <a:cubicBezTo>
                    <a:pt x="613" y="535"/>
                    <a:pt x="688" y="360"/>
                    <a:pt x="625" y="198"/>
                  </a:cubicBezTo>
                  <a:cubicBezTo>
                    <a:pt x="587" y="74"/>
                    <a:pt x="469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8" name="Google Shape;4418;p19"/>
            <p:cNvSpPr/>
            <p:nvPr/>
          </p:nvSpPr>
          <p:spPr>
            <a:xfrm>
              <a:off x="1568550" y="2496175"/>
              <a:ext cx="18750" cy="13825"/>
            </a:xfrm>
            <a:custGeom>
              <a:rect b="b" l="l" r="r" t="t"/>
              <a:pathLst>
                <a:path extrusionOk="0" h="553" w="750">
                  <a:moveTo>
                    <a:pt x="525" y="1"/>
                  </a:moveTo>
                  <a:cubicBezTo>
                    <a:pt x="302" y="1"/>
                    <a:pt x="1" y="313"/>
                    <a:pt x="231" y="488"/>
                  </a:cubicBezTo>
                  <a:cubicBezTo>
                    <a:pt x="290" y="533"/>
                    <a:pt x="356" y="553"/>
                    <a:pt x="420" y="553"/>
                  </a:cubicBezTo>
                  <a:cubicBezTo>
                    <a:pt x="590" y="553"/>
                    <a:pt x="749" y="412"/>
                    <a:pt x="731" y="213"/>
                  </a:cubicBezTo>
                  <a:cubicBezTo>
                    <a:pt x="731" y="188"/>
                    <a:pt x="719" y="163"/>
                    <a:pt x="706" y="138"/>
                  </a:cubicBezTo>
                  <a:cubicBezTo>
                    <a:pt x="674" y="40"/>
                    <a:pt x="604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9" name="Google Shape;4419;p19"/>
            <p:cNvSpPr/>
            <p:nvPr/>
          </p:nvSpPr>
          <p:spPr>
            <a:xfrm>
              <a:off x="1542625" y="2426275"/>
              <a:ext cx="20800" cy="15600"/>
            </a:xfrm>
            <a:custGeom>
              <a:rect b="b" l="l" r="r" t="t"/>
              <a:pathLst>
                <a:path extrusionOk="0" h="624" w="832">
                  <a:moveTo>
                    <a:pt x="409" y="0"/>
                  </a:moveTo>
                  <a:cubicBezTo>
                    <a:pt x="320" y="0"/>
                    <a:pt x="232" y="39"/>
                    <a:pt x="169" y="110"/>
                  </a:cubicBezTo>
                  <a:cubicBezTo>
                    <a:pt x="0" y="326"/>
                    <a:pt x="156" y="624"/>
                    <a:pt x="413" y="624"/>
                  </a:cubicBezTo>
                  <a:cubicBezTo>
                    <a:pt x="423" y="624"/>
                    <a:pt x="433" y="623"/>
                    <a:pt x="444" y="622"/>
                  </a:cubicBezTo>
                  <a:cubicBezTo>
                    <a:pt x="731" y="597"/>
                    <a:pt x="831" y="235"/>
                    <a:pt x="606" y="72"/>
                  </a:cubicBezTo>
                  <a:cubicBezTo>
                    <a:pt x="546" y="23"/>
                    <a:pt x="477" y="0"/>
                    <a:pt x="4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0" name="Google Shape;4420;p19"/>
            <p:cNvSpPr/>
            <p:nvPr/>
          </p:nvSpPr>
          <p:spPr>
            <a:xfrm>
              <a:off x="1537450" y="2464700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55" y="0"/>
                  </a:moveTo>
                  <a:cubicBezTo>
                    <a:pt x="316" y="0"/>
                    <a:pt x="277" y="8"/>
                    <a:pt x="238" y="22"/>
                  </a:cubicBezTo>
                  <a:cubicBezTo>
                    <a:pt x="76" y="85"/>
                    <a:pt x="1" y="260"/>
                    <a:pt x="63" y="422"/>
                  </a:cubicBezTo>
                  <a:cubicBezTo>
                    <a:pt x="112" y="539"/>
                    <a:pt x="228" y="618"/>
                    <a:pt x="354" y="618"/>
                  </a:cubicBezTo>
                  <a:cubicBezTo>
                    <a:pt x="390" y="618"/>
                    <a:pt x="427" y="611"/>
                    <a:pt x="463" y="597"/>
                  </a:cubicBezTo>
                  <a:cubicBezTo>
                    <a:pt x="626" y="535"/>
                    <a:pt x="701" y="347"/>
                    <a:pt x="638" y="197"/>
                  </a:cubicBezTo>
                  <a:cubicBezTo>
                    <a:pt x="591" y="73"/>
                    <a:pt x="478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1" name="Google Shape;4421;p19"/>
            <p:cNvSpPr/>
            <p:nvPr/>
          </p:nvSpPr>
          <p:spPr>
            <a:xfrm>
              <a:off x="1517775" y="2351975"/>
              <a:ext cx="16750" cy="14950"/>
            </a:xfrm>
            <a:custGeom>
              <a:rect b="b" l="l" r="r" t="t"/>
              <a:pathLst>
                <a:path extrusionOk="0" h="598" w="670">
                  <a:moveTo>
                    <a:pt x="324" y="1"/>
                  </a:moveTo>
                  <a:cubicBezTo>
                    <a:pt x="183" y="1"/>
                    <a:pt x="44" y="96"/>
                    <a:pt x="13" y="258"/>
                  </a:cubicBezTo>
                  <a:cubicBezTo>
                    <a:pt x="1" y="332"/>
                    <a:pt x="13" y="420"/>
                    <a:pt x="63" y="482"/>
                  </a:cubicBezTo>
                  <a:cubicBezTo>
                    <a:pt x="132" y="563"/>
                    <a:pt x="219" y="598"/>
                    <a:pt x="303" y="598"/>
                  </a:cubicBezTo>
                  <a:cubicBezTo>
                    <a:pt x="493" y="598"/>
                    <a:pt x="670" y="420"/>
                    <a:pt x="600" y="195"/>
                  </a:cubicBezTo>
                  <a:cubicBezTo>
                    <a:pt x="588" y="170"/>
                    <a:pt x="575" y="145"/>
                    <a:pt x="563" y="120"/>
                  </a:cubicBezTo>
                  <a:cubicBezTo>
                    <a:pt x="500" y="38"/>
                    <a:pt x="412" y="1"/>
                    <a:pt x="3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2" name="Google Shape;4422;p19"/>
            <p:cNvSpPr/>
            <p:nvPr/>
          </p:nvSpPr>
          <p:spPr>
            <a:xfrm>
              <a:off x="1503100" y="2401275"/>
              <a:ext cx="17200" cy="15325"/>
            </a:xfrm>
            <a:custGeom>
              <a:rect b="b" l="l" r="r" t="t"/>
              <a:pathLst>
                <a:path extrusionOk="0" h="613" w="688">
                  <a:moveTo>
                    <a:pt x="347" y="1"/>
                  </a:moveTo>
                  <a:cubicBezTo>
                    <a:pt x="310" y="1"/>
                    <a:pt x="273" y="8"/>
                    <a:pt x="238" y="23"/>
                  </a:cubicBezTo>
                  <a:cubicBezTo>
                    <a:pt x="75" y="85"/>
                    <a:pt x="0" y="260"/>
                    <a:pt x="50" y="422"/>
                  </a:cubicBezTo>
                  <a:cubicBezTo>
                    <a:pt x="100" y="541"/>
                    <a:pt x="227" y="613"/>
                    <a:pt x="353" y="613"/>
                  </a:cubicBezTo>
                  <a:cubicBezTo>
                    <a:pt x="386" y="613"/>
                    <a:pt x="419" y="608"/>
                    <a:pt x="450" y="597"/>
                  </a:cubicBezTo>
                  <a:cubicBezTo>
                    <a:pt x="613" y="535"/>
                    <a:pt x="688" y="347"/>
                    <a:pt x="625" y="198"/>
                  </a:cubicBezTo>
                  <a:cubicBezTo>
                    <a:pt x="577" y="74"/>
                    <a:pt x="464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3" name="Google Shape;4423;p19"/>
            <p:cNvSpPr/>
            <p:nvPr/>
          </p:nvSpPr>
          <p:spPr>
            <a:xfrm>
              <a:off x="1373125" y="2566750"/>
              <a:ext cx="19000" cy="15725"/>
            </a:xfrm>
            <a:custGeom>
              <a:rect b="b" l="l" r="r" t="t"/>
              <a:pathLst>
                <a:path extrusionOk="0" h="629" w="760">
                  <a:moveTo>
                    <a:pt x="383" y="0"/>
                  </a:moveTo>
                  <a:cubicBezTo>
                    <a:pt x="282" y="0"/>
                    <a:pt x="183" y="50"/>
                    <a:pt x="126" y="152"/>
                  </a:cubicBezTo>
                  <a:cubicBezTo>
                    <a:pt x="1" y="339"/>
                    <a:pt x="126" y="589"/>
                    <a:pt x="350" y="627"/>
                  </a:cubicBezTo>
                  <a:cubicBezTo>
                    <a:pt x="363" y="628"/>
                    <a:pt x="375" y="629"/>
                    <a:pt x="387" y="629"/>
                  </a:cubicBezTo>
                  <a:cubicBezTo>
                    <a:pt x="605" y="629"/>
                    <a:pt x="759" y="415"/>
                    <a:pt x="688" y="202"/>
                  </a:cubicBezTo>
                  <a:cubicBezTo>
                    <a:pt x="675" y="177"/>
                    <a:pt x="663" y="152"/>
                    <a:pt x="650" y="139"/>
                  </a:cubicBezTo>
                  <a:cubicBezTo>
                    <a:pt x="583" y="47"/>
                    <a:pt x="482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4" name="Google Shape;4424;p19"/>
            <p:cNvSpPr/>
            <p:nvPr/>
          </p:nvSpPr>
          <p:spPr>
            <a:xfrm>
              <a:off x="1378875" y="2526975"/>
              <a:ext cx="18650" cy="13875"/>
            </a:xfrm>
            <a:custGeom>
              <a:rect b="b" l="l" r="r" t="t"/>
              <a:pathLst>
                <a:path extrusionOk="0" h="555" w="746">
                  <a:moveTo>
                    <a:pt x="532" y="1"/>
                  </a:moveTo>
                  <a:cubicBezTo>
                    <a:pt x="308" y="1"/>
                    <a:pt x="0" y="316"/>
                    <a:pt x="233" y="493"/>
                  </a:cubicBezTo>
                  <a:cubicBezTo>
                    <a:pt x="290" y="535"/>
                    <a:pt x="356" y="555"/>
                    <a:pt x="422" y="555"/>
                  </a:cubicBezTo>
                  <a:cubicBezTo>
                    <a:pt x="514" y="555"/>
                    <a:pt x="605" y="516"/>
                    <a:pt x="670" y="443"/>
                  </a:cubicBezTo>
                  <a:cubicBezTo>
                    <a:pt x="720" y="381"/>
                    <a:pt x="745" y="293"/>
                    <a:pt x="733" y="218"/>
                  </a:cubicBezTo>
                  <a:cubicBezTo>
                    <a:pt x="733" y="181"/>
                    <a:pt x="720" y="156"/>
                    <a:pt x="708" y="131"/>
                  </a:cubicBezTo>
                  <a:cubicBezTo>
                    <a:pt x="676" y="38"/>
                    <a:pt x="609" y="1"/>
                    <a:pt x="5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5" name="Google Shape;4425;p19"/>
            <p:cNvSpPr/>
            <p:nvPr/>
          </p:nvSpPr>
          <p:spPr>
            <a:xfrm>
              <a:off x="1345325" y="2502800"/>
              <a:ext cx="18950" cy="15675"/>
            </a:xfrm>
            <a:custGeom>
              <a:rect b="b" l="l" r="r" t="t"/>
              <a:pathLst>
                <a:path extrusionOk="0" h="627" w="758">
                  <a:moveTo>
                    <a:pt x="385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25" y="598"/>
                    <a:pt x="350" y="623"/>
                  </a:cubicBezTo>
                  <a:cubicBezTo>
                    <a:pt x="367" y="626"/>
                    <a:pt x="383" y="627"/>
                    <a:pt x="400" y="627"/>
                  </a:cubicBezTo>
                  <a:cubicBezTo>
                    <a:pt x="602" y="627"/>
                    <a:pt x="757" y="419"/>
                    <a:pt x="688" y="210"/>
                  </a:cubicBezTo>
                  <a:cubicBezTo>
                    <a:pt x="675" y="185"/>
                    <a:pt x="663" y="160"/>
                    <a:pt x="638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6" name="Google Shape;4426;p19"/>
            <p:cNvSpPr/>
            <p:nvPr/>
          </p:nvSpPr>
          <p:spPr>
            <a:xfrm>
              <a:off x="1319875" y="2432775"/>
              <a:ext cx="18750" cy="13800"/>
            </a:xfrm>
            <a:custGeom>
              <a:rect b="b" l="l" r="r" t="t"/>
              <a:pathLst>
                <a:path extrusionOk="0" h="552" w="750">
                  <a:moveTo>
                    <a:pt x="525" y="0"/>
                  </a:moveTo>
                  <a:cubicBezTo>
                    <a:pt x="301" y="0"/>
                    <a:pt x="0" y="312"/>
                    <a:pt x="231" y="487"/>
                  </a:cubicBezTo>
                  <a:cubicBezTo>
                    <a:pt x="289" y="532"/>
                    <a:pt x="355" y="552"/>
                    <a:pt x="420" y="552"/>
                  </a:cubicBezTo>
                  <a:cubicBezTo>
                    <a:pt x="590" y="552"/>
                    <a:pt x="749" y="412"/>
                    <a:pt x="731" y="212"/>
                  </a:cubicBezTo>
                  <a:cubicBezTo>
                    <a:pt x="731" y="187"/>
                    <a:pt x="718" y="162"/>
                    <a:pt x="706" y="137"/>
                  </a:cubicBezTo>
                  <a:cubicBezTo>
                    <a:pt x="673" y="39"/>
                    <a:pt x="604" y="0"/>
                    <a:pt x="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7" name="Google Shape;4427;p19"/>
            <p:cNvSpPr/>
            <p:nvPr/>
          </p:nvSpPr>
          <p:spPr>
            <a:xfrm>
              <a:off x="1350025" y="2461200"/>
              <a:ext cx="18650" cy="15675"/>
            </a:xfrm>
            <a:custGeom>
              <a:rect b="b" l="l" r="r" t="t"/>
              <a:pathLst>
                <a:path extrusionOk="0" h="627" w="746">
                  <a:moveTo>
                    <a:pt x="365" y="1"/>
                  </a:moveTo>
                  <a:cubicBezTo>
                    <a:pt x="74" y="1"/>
                    <a:pt x="1" y="625"/>
                    <a:pt x="337" y="625"/>
                  </a:cubicBezTo>
                  <a:cubicBezTo>
                    <a:pt x="349" y="626"/>
                    <a:pt x="361" y="627"/>
                    <a:pt x="373" y="627"/>
                  </a:cubicBezTo>
                  <a:cubicBezTo>
                    <a:pt x="592" y="627"/>
                    <a:pt x="746" y="414"/>
                    <a:pt x="675" y="212"/>
                  </a:cubicBezTo>
                  <a:cubicBezTo>
                    <a:pt x="662" y="187"/>
                    <a:pt x="650" y="162"/>
                    <a:pt x="637" y="137"/>
                  </a:cubicBezTo>
                  <a:cubicBezTo>
                    <a:pt x="587" y="75"/>
                    <a:pt x="512" y="25"/>
                    <a:pt x="437" y="12"/>
                  </a:cubicBezTo>
                  <a:cubicBezTo>
                    <a:pt x="412" y="4"/>
                    <a:pt x="388" y="1"/>
                    <a:pt x="3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8" name="Google Shape;4428;p19"/>
            <p:cNvSpPr/>
            <p:nvPr/>
          </p:nvSpPr>
          <p:spPr>
            <a:xfrm>
              <a:off x="1503725" y="2443650"/>
              <a:ext cx="18975" cy="15725"/>
            </a:xfrm>
            <a:custGeom>
              <a:rect b="b" l="l" r="r" t="t"/>
              <a:pathLst>
                <a:path extrusionOk="0" h="629" w="759">
                  <a:moveTo>
                    <a:pt x="380" y="1"/>
                  </a:moveTo>
                  <a:cubicBezTo>
                    <a:pt x="278" y="1"/>
                    <a:pt x="176" y="50"/>
                    <a:pt x="113" y="152"/>
                  </a:cubicBezTo>
                  <a:cubicBezTo>
                    <a:pt x="0" y="340"/>
                    <a:pt x="125" y="589"/>
                    <a:pt x="350" y="627"/>
                  </a:cubicBezTo>
                  <a:cubicBezTo>
                    <a:pt x="362" y="628"/>
                    <a:pt x="373" y="629"/>
                    <a:pt x="384" y="629"/>
                  </a:cubicBezTo>
                  <a:cubicBezTo>
                    <a:pt x="594" y="629"/>
                    <a:pt x="758" y="415"/>
                    <a:pt x="675" y="202"/>
                  </a:cubicBezTo>
                  <a:cubicBezTo>
                    <a:pt x="675" y="177"/>
                    <a:pt x="663" y="152"/>
                    <a:pt x="638" y="140"/>
                  </a:cubicBezTo>
                  <a:cubicBezTo>
                    <a:pt x="576" y="47"/>
                    <a:pt x="478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9" name="Google Shape;4429;p19"/>
            <p:cNvSpPr/>
            <p:nvPr/>
          </p:nvSpPr>
          <p:spPr>
            <a:xfrm>
              <a:off x="1432800" y="2428650"/>
              <a:ext cx="18975" cy="15750"/>
            </a:xfrm>
            <a:custGeom>
              <a:rect b="b" l="l" r="r" t="t"/>
              <a:pathLst>
                <a:path extrusionOk="0" h="630" w="759">
                  <a:moveTo>
                    <a:pt x="380" y="1"/>
                  </a:moveTo>
                  <a:cubicBezTo>
                    <a:pt x="279" y="1"/>
                    <a:pt x="176" y="51"/>
                    <a:pt x="113" y="152"/>
                  </a:cubicBezTo>
                  <a:cubicBezTo>
                    <a:pt x="0" y="340"/>
                    <a:pt x="113" y="602"/>
                    <a:pt x="350" y="627"/>
                  </a:cubicBezTo>
                  <a:cubicBezTo>
                    <a:pt x="362" y="628"/>
                    <a:pt x="373" y="629"/>
                    <a:pt x="385" y="629"/>
                  </a:cubicBezTo>
                  <a:cubicBezTo>
                    <a:pt x="594" y="629"/>
                    <a:pt x="758" y="416"/>
                    <a:pt x="675" y="215"/>
                  </a:cubicBezTo>
                  <a:cubicBezTo>
                    <a:pt x="663" y="190"/>
                    <a:pt x="650" y="165"/>
                    <a:pt x="638" y="140"/>
                  </a:cubicBezTo>
                  <a:cubicBezTo>
                    <a:pt x="576" y="48"/>
                    <a:pt x="479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0" name="Google Shape;4430;p19"/>
            <p:cNvSpPr/>
            <p:nvPr/>
          </p:nvSpPr>
          <p:spPr>
            <a:xfrm>
              <a:off x="1453725" y="2502525"/>
              <a:ext cx="18450" cy="15675"/>
            </a:xfrm>
            <a:custGeom>
              <a:rect b="b" l="l" r="r" t="t"/>
              <a:pathLst>
                <a:path extrusionOk="0" h="627" w="738">
                  <a:moveTo>
                    <a:pt x="331" y="0"/>
                  </a:moveTo>
                  <a:cubicBezTo>
                    <a:pt x="189" y="0"/>
                    <a:pt x="49" y="103"/>
                    <a:pt x="26" y="271"/>
                  </a:cubicBezTo>
                  <a:cubicBezTo>
                    <a:pt x="1" y="434"/>
                    <a:pt x="113" y="596"/>
                    <a:pt x="276" y="621"/>
                  </a:cubicBezTo>
                  <a:cubicBezTo>
                    <a:pt x="296" y="625"/>
                    <a:pt x="315" y="627"/>
                    <a:pt x="334" y="627"/>
                  </a:cubicBezTo>
                  <a:cubicBezTo>
                    <a:pt x="578" y="627"/>
                    <a:pt x="738" y="343"/>
                    <a:pt x="576" y="134"/>
                  </a:cubicBezTo>
                  <a:cubicBezTo>
                    <a:pt x="513" y="42"/>
                    <a:pt x="421" y="0"/>
                    <a:pt x="3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1" name="Google Shape;4431;p19"/>
            <p:cNvSpPr/>
            <p:nvPr/>
          </p:nvSpPr>
          <p:spPr>
            <a:xfrm>
              <a:off x="1387000" y="2484175"/>
              <a:ext cx="17900" cy="14075"/>
            </a:xfrm>
            <a:custGeom>
              <a:rect b="b" l="l" r="r" t="t"/>
              <a:pathLst>
                <a:path extrusionOk="0" h="563" w="716">
                  <a:moveTo>
                    <a:pt x="395" y="0"/>
                  </a:moveTo>
                  <a:cubicBezTo>
                    <a:pt x="188" y="0"/>
                    <a:pt x="0" y="225"/>
                    <a:pt x="120" y="456"/>
                  </a:cubicBezTo>
                  <a:cubicBezTo>
                    <a:pt x="184" y="531"/>
                    <a:pt x="266" y="563"/>
                    <a:pt x="346" y="563"/>
                  </a:cubicBezTo>
                  <a:cubicBezTo>
                    <a:pt x="534" y="563"/>
                    <a:pt x="715" y="387"/>
                    <a:pt x="645" y="168"/>
                  </a:cubicBezTo>
                  <a:cubicBezTo>
                    <a:pt x="645" y="131"/>
                    <a:pt x="633" y="118"/>
                    <a:pt x="608" y="93"/>
                  </a:cubicBezTo>
                  <a:cubicBezTo>
                    <a:pt x="543" y="28"/>
                    <a:pt x="467" y="0"/>
                    <a:pt x="3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2" name="Google Shape;4432;p19"/>
            <p:cNvSpPr/>
            <p:nvPr/>
          </p:nvSpPr>
          <p:spPr>
            <a:xfrm>
              <a:off x="1355775" y="2412150"/>
              <a:ext cx="19625" cy="15850"/>
            </a:xfrm>
            <a:custGeom>
              <a:rect b="b" l="l" r="r" t="t"/>
              <a:pathLst>
                <a:path extrusionOk="0" h="634" w="785">
                  <a:moveTo>
                    <a:pt x="411" y="1"/>
                  </a:moveTo>
                  <a:cubicBezTo>
                    <a:pt x="202" y="1"/>
                    <a:pt x="1" y="225"/>
                    <a:pt x="132" y="462"/>
                  </a:cubicBezTo>
                  <a:cubicBezTo>
                    <a:pt x="197" y="582"/>
                    <a:pt x="299" y="633"/>
                    <a:pt x="400" y="633"/>
                  </a:cubicBezTo>
                  <a:cubicBezTo>
                    <a:pt x="595" y="633"/>
                    <a:pt x="785" y="446"/>
                    <a:pt x="695" y="200"/>
                  </a:cubicBezTo>
                  <a:cubicBezTo>
                    <a:pt x="682" y="175"/>
                    <a:pt x="670" y="150"/>
                    <a:pt x="657" y="137"/>
                  </a:cubicBezTo>
                  <a:cubicBezTo>
                    <a:pt x="590" y="41"/>
                    <a:pt x="500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3" name="Google Shape;4433;p19"/>
            <p:cNvSpPr/>
            <p:nvPr/>
          </p:nvSpPr>
          <p:spPr>
            <a:xfrm>
              <a:off x="1411875" y="2551850"/>
              <a:ext cx="17100" cy="15700"/>
            </a:xfrm>
            <a:custGeom>
              <a:rect b="b" l="l" r="r" t="t"/>
              <a:pathLst>
                <a:path extrusionOk="0" h="628" w="684">
                  <a:moveTo>
                    <a:pt x="320" y="1"/>
                  </a:moveTo>
                  <a:cubicBezTo>
                    <a:pt x="179" y="1"/>
                    <a:pt x="39" y="91"/>
                    <a:pt x="13" y="273"/>
                  </a:cubicBezTo>
                  <a:cubicBezTo>
                    <a:pt x="0" y="348"/>
                    <a:pt x="25" y="435"/>
                    <a:pt x="75" y="498"/>
                  </a:cubicBezTo>
                  <a:cubicBezTo>
                    <a:pt x="141" y="588"/>
                    <a:pt x="232" y="627"/>
                    <a:pt x="321" y="627"/>
                  </a:cubicBezTo>
                  <a:cubicBezTo>
                    <a:pt x="505" y="627"/>
                    <a:pt x="684" y="462"/>
                    <a:pt x="625" y="235"/>
                  </a:cubicBezTo>
                  <a:cubicBezTo>
                    <a:pt x="583" y="79"/>
                    <a:pt x="451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4" name="Google Shape;4434;p19"/>
            <p:cNvSpPr/>
            <p:nvPr/>
          </p:nvSpPr>
          <p:spPr>
            <a:xfrm>
              <a:off x="1475925" y="2367550"/>
              <a:ext cx="18450" cy="15700"/>
            </a:xfrm>
            <a:custGeom>
              <a:rect b="b" l="l" r="r" t="t"/>
              <a:pathLst>
                <a:path extrusionOk="0" h="628" w="738">
                  <a:moveTo>
                    <a:pt x="326" y="1"/>
                  </a:moveTo>
                  <a:cubicBezTo>
                    <a:pt x="180" y="1"/>
                    <a:pt x="35" y="104"/>
                    <a:pt x="13" y="272"/>
                  </a:cubicBezTo>
                  <a:cubicBezTo>
                    <a:pt x="0" y="347"/>
                    <a:pt x="25" y="434"/>
                    <a:pt x="75" y="497"/>
                  </a:cubicBezTo>
                  <a:cubicBezTo>
                    <a:pt x="125" y="559"/>
                    <a:pt x="200" y="609"/>
                    <a:pt x="275" y="622"/>
                  </a:cubicBezTo>
                  <a:cubicBezTo>
                    <a:pt x="295" y="625"/>
                    <a:pt x="314" y="627"/>
                    <a:pt x="333" y="627"/>
                  </a:cubicBezTo>
                  <a:cubicBezTo>
                    <a:pt x="577" y="627"/>
                    <a:pt x="737" y="343"/>
                    <a:pt x="575" y="134"/>
                  </a:cubicBezTo>
                  <a:cubicBezTo>
                    <a:pt x="512" y="42"/>
                    <a:pt x="419" y="1"/>
                    <a:pt x="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5" name="Google Shape;4435;p19"/>
            <p:cNvSpPr/>
            <p:nvPr/>
          </p:nvSpPr>
          <p:spPr>
            <a:xfrm>
              <a:off x="1545900" y="2384525"/>
              <a:ext cx="15650" cy="14100"/>
            </a:xfrm>
            <a:custGeom>
              <a:rect b="b" l="l" r="r" t="t"/>
              <a:pathLst>
                <a:path extrusionOk="0" h="564" w="626">
                  <a:moveTo>
                    <a:pt x="308" y="0"/>
                  </a:moveTo>
                  <a:cubicBezTo>
                    <a:pt x="185" y="0"/>
                    <a:pt x="62" y="69"/>
                    <a:pt x="13" y="218"/>
                  </a:cubicBezTo>
                  <a:cubicBezTo>
                    <a:pt x="0" y="293"/>
                    <a:pt x="25" y="368"/>
                    <a:pt x="75" y="443"/>
                  </a:cubicBezTo>
                  <a:cubicBezTo>
                    <a:pt x="135" y="525"/>
                    <a:pt x="224" y="564"/>
                    <a:pt x="314" y="564"/>
                  </a:cubicBezTo>
                  <a:cubicBezTo>
                    <a:pt x="429" y="564"/>
                    <a:pt x="544" y="500"/>
                    <a:pt x="600" y="380"/>
                  </a:cubicBezTo>
                  <a:cubicBezTo>
                    <a:pt x="613" y="355"/>
                    <a:pt x="613" y="330"/>
                    <a:pt x="625" y="305"/>
                  </a:cubicBezTo>
                  <a:cubicBezTo>
                    <a:pt x="618" y="110"/>
                    <a:pt x="463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6" name="Google Shape;4436;p19"/>
            <p:cNvSpPr/>
            <p:nvPr/>
          </p:nvSpPr>
          <p:spPr>
            <a:xfrm>
              <a:off x="1576200" y="2459625"/>
              <a:ext cx="19700" cy="15675"/>
            </a:xfrm>
            <a:custGeom>
              <a:rect b="b" l="l" r="r" t="t"/>
              <a:pathLst>
                <a:path extrusionOk="0" h="627" w="788">
                  <a:moveTo>
                    <a:pt x="413" y="0"/>
                  </a:moveTo>
                  <a:cubicBezTo>
                    <a:pt x="150" y="0"/>
                    <a:pt x="0" y="288"/>
                    <a:pt x="138" y="488"/>
                  </a:cubicBezTo>
                  <a:cubicBezTo>
                    <a:pt x="206" y="580"/>
                    <a:pt x="306" y="627"/>
                    <a:pt x="405" y="627"/>
                  </a:cubicBezTo>
                  <a:cubicBezTo>
                    <a:pt x="507" y="627"/>
                    <a:pt x="606" y="577"/>
                    <a:pt x="663" y="475"/>
                  </a:cubicBezTo>
                  <a:cubicBezTo>
                    <a:pt x="788" y="288"/>
                    <a:pt x="663" y="38"/>
                    <a:pt x="4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7" name="Google Shape;4437;p19"/>
            <p:cNvSpPr/>
            <p:nvPr/>
          </p:nvSpPr>
          <p:spPr>
            <a:xfrm>
              <a:off x="1535275" y="2507200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54" y="0"/>
                  </a:moveTo>
                  <a:cubicBezTo>
                    <a:pt x="316" y="0"/>
                    <a:pt x="276" y="7"/>
                    <a:pt x="238" y="22"/>
                  </a:cubicBezTo>
                  <a:cubicBezTo>
                    <a:pt x="75" y="84"/>
                    <a:pt x="0" y="259"/>
                    <a:pt x="63" y="422"/>
                  </a:cubicBezTo>
                  <a:cubicBezTo>
                    <a:pt x="111" y="538"/>
                    <a:pt x="228" y="617"/>
                    <a:pt x="354" y="617"/>
                  </a:cubicBezTo>
                  <a:cubicBezTo>
                    <a:pt x="390" y="617"/>
                    <a:pt x="427" y="611"/>
                    <a:pt x="463" y="597"/>
                  </a:cubicBezTo>
                  <a:cubicBezTo>
                    <a:pt x="613" y="534"/>
                    <a:pt x="700" y="359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8" name="Google Shape;4438;p19"/>
            <p:cNvSpPr/>
            <p:nvPr/>
          </p:nvSpPr>
          <p:spPr>
            <a:xfrm>
              <a:off x="1403750" y="2598375"/>
              <a:ext cx="19150" cy="14475"/>
            </a:xfrm>
            <a:custGeom>
              <a:rect b="b" l="l" r="r" t="t"/>
              <a:pathLst>
                <a:path extrusionOk="0" h="579" w="766">
                  <a:moveTo>
                    <a:pt x="367" y="0"/>
                  </a:moveTo>
                  <a:cubicBezTo>
                    <a:pt x="175" y="0"/>
                    <a:pt x="1" y="188"/>
                    <a:pt x="75" y="411"/>
                  </a:cubicBezTo>
                  <a:cubicBezTo>
                    <a:pt x="96" y="530"/>
                    <a:pt x="189" y="578"/>
                    <a:pt x="296" y="578"/>
                  </a:cubicBezTo>
                  <a:cubicBezTo>
                    <a:pt x="504" y="578"/>
                    <a:pt x="766" y="393"/>
                    <a:pt x="650" y="186"/>
                  </a:cubicBezTo>
                  <a:cubicBezTo>
                    <a:pt x="625" y="149"/>
                    <a:pt x="600" y="99"/>
                    <a:pt x="563" y="74"/>
                  </a:cubicBezTo>
                  <a:cubicBezTo>
                    <a:pt x="502" y="23"/>
                    <a:pt x="433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9" name="Google Shape;4439;p19"/>
            <p:cNvSpPr/>
            <p:nvPr/>
          </p:nvSpPr>
          <p:spPr>
            <a:xfrm>
              <a:off x="1522875" y="2541425"/>
              <a:ext cx="19300" cy="15575"/>
            </a:xfrm>
            <a:custGeom>
              <a:rect b="b" l="l" r="r" t="t"/>
              <a:pathLst>
                <a:path extrusionOk="0" h="623" w="772">
                  <a:moveTo>
                    <a:pt x="364" y="1"/>
                  </a:moveTo>
                  <a:cubicBezTo>
                    <a:pt x="155" y="1"/>
                    <a:pt x="1" y="225"/>
                    <a:pt x="84" y="427"/>
                  </a:cubicBezTo>
                  <a:cubicBezTo>
                    <a:pt x="138" y="556"/>
                    <a:pt x="258" y="622"/>
                    <a:pt x="379" y="622"/>
                  </a:cubicBezTo>
                  <a:cubicBezTo>
                    <a:pt x="481" y="622"/>
                    <a:pt x="583" y="575"/>
                    <a:pt x="646" y="477"/>
                  </a:cubicBezTo>
                  <a:cubicBezTo>
                    <a:pt x="771" y="278"/>
                    <a:pt x="634" y="15"/>
                    <a:pt x="396" y="3"/>
                  </a:cubicBezTo>
                  <a:cubicBezTo>
                    <a:pt x="385" y="1"/>
                    <a:pt x="375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0" name="Google Shape;4440;p19"/>
            <p:cNvSpPr/>
            <p:nvPr/>
          </p:nvSpPr>
          <p:spPr>
            <a:xfrm>
              <a:off x="1367500" y="2378550"/>
              <a:ext cx="16200" cy="15675"/>
            </a:xfrm>
            <a:custGeom>
              <a:rect b="b" l="l" r="r" t="t"/>
              <a:pathLst>
                <a:path extrusionOk="0" h="627" w="648">
                  <a:moveTo>
                    <a:pt x="308" y="1"/>
                  </a:moveTo>
                  <a:cubicBezTo>
                    <a:pt x="163" y="1"/>
                    <a:pt x="19" y="94"/>
                    <a:pt x="1" y="282"/>
                  </a:cubicBezTo>
                  <a:cubicBezTo>
                    <a:pt x="1" y="332"/>
                    <a:pt x="1" y="382"/>
                    <a:pt x="13" y="419"/>
                  </a:cubicBezTo>
                  <a:cubicBezTo>
                    <a:pt x="70" y="563"/>
                    <a:pt x="189" y="626"/>
                    <a:pt x="308" y="626"/>
                  </a:cubicBezTo>
                  <a:cubicBezTo>
                    <a:pt x="479" y="626"/>
                    <a:pt x="648" y="495"/>
                    <a:pt x="625" y="282"/>
                  </a:cubicBezTo>
                  <a:cubicBezTo>
                    <a:pt x="600" y="94"/>
                    <a:pt x="454" y="1"/>
                    <a:pt x="3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1" name="Google Shape;4441;p19"/>
            <p:cNvSpPr/>
            <p:nvPr/>
          </p:nvSpPr>
          <p:spPr>
            <a:xfrm>
              <a:off x="1487150" y="2332075"/>
              <a:ext cx="16400" cy="15575"/>
            </a:xfrm>
            <a:custGeom>
              <a:rect b="b" l="l" r="r" t="t"/>
              <a:pathLst>
                <a:path extrusionOk="0" h="623" w="656">
                  <a:moveTo>
                    <a:pt x="316" y="1"/>
                  </a:moveTo>
                  <a:cubicBezTo>
                    <a:pt x="168" y="1"/>
                    <a:pt x="20" y="94"/>
                    <a:pt x="1" y="279"/>
                  </a:cubicBezTo>
                  <a:cubicBezTo>
                    <a:pt x="1" y="329"/>
                    <a:pt x="1" y="379"/>
                    <a:pt x="26" y="416"/>
                  </a:cubicBezTo>
                  <a:cubicBezTo>
                    <a:pt x="77" y="559"/>
                    <a:pt x="194" y="623"/>
                    <a:pt x="312" y="623"/>
                  </a:cubicBezTo>
                  <a:cubicBezTo>
                    <a:pt x="483" y="623"/>
                    <a:pt x="655" y="488"/>
                    <a:pt x="626" y="266"/>
                  </a:cubicBezTo>
                  <a:cubicBezTo>
                    <a:pt x="601" y="88"/>
                    <a:pt x="459" y="1"/>
                    <a:pt x="3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2" name="Google Shape;4442;p19"/>
            <p:cNvSpPr/>
            <p:nvPr/>
          </p:nvSpPr>
          <p:spPr>
            <a:xfrm>
              <a:off x="1405625" y="2359050"/>
              <a:ext cx="16575" cy="14775"/>
            </a:xfrm>
            <a:custGeom>
              <a:rect b="b" l="l" r="r" t="t"/>
              <a:pathLst>
                <a:path extrusionOk="0" h="591" w="663">
                  <a:moveTo>
                    <a:pt x="380" y="0"/>
                  </a:moveTo>
                  <a:cubicBezTo>
                    <a:pt x="182" y="0"/>
                    <a:pt x="1" y="202"/>
                    <a:pt x="100" y="437"/>
                  </a:cubicBezTo>
                  <a:cubicBezTo>
                    <a:pt x="138" y="512"/>
                    <a:pt x="213" y="562"/>
                    <a:pt x="300" y="587"/>
                  </a:cubicBezTo>
                  <a:cubicBezTo>
                    <a:pt x="315" y="589"/>
                    <a:pt x="330" y="590"/>
                    <a:pt x="345" y="590"/>
                  </a:cubicBezTo>
                  <a:cubicBezTo>
                    <a:pt x="500" y="590"/>
                    <a:pt x="628" y="473"/>
                    <a:pt x="663" y="324"/>
                  </a:cubicBezTo>
                  <a:cubicBezTo>
                    <a:pt x="663" y="287"/>
                    <a:pt x="663" y="249"/>
                    <a:pt x="663" y="212"/>
                  </a:cubicBezTo>
                  <a:cubicBezTo>
                    <a:pt x="650" y="199"/>
                    <a:pt x="650" y="187"/>
                    <a:pt x="650" y="162"/>
                  </a:cubicBezTo>
                  <a:cubicBezTo>
                    <a:pt x="638" y="137"/>
                    <a:pt x="625" y="112"/>
                    <a:pt x="600" y="99"/>
                  </a:cubicBezTo>
                  <a:cubicBezTo>
                    <a:pt x="534" y="30"/>
                    <a:pt x="456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3" name="Google Shape;4443;p19"/>
            <p:cNvSpPr/>
            <p:nvPr/>
          </p:nvSpPr>
          <p:spPr>
            <a:xfrm>
              <a:off x="1369700" y="2606800"/>
              <a:ext cx="18750" cy="15750"/>
            </a:xfrm>
            <a:custGeom>
              <a:rect b="b" l="l" r="r" t="t"/>
              <a:pathLst>
                <a:path extrusionOk="0" h="630" w="750">
                  <a:moveTo>
                    <a:pt x="385" y="0"/>
                  </a:moveTo>
                  <a:cubicBezTo>
                    <a:pt x="293" y="0"/>
                    <a:pt x="201" y="40"/>
                    <a:pt x="138" y="124"/>
                  </a:cubicBezTo>
                  <a:cubicBezTo>
                    <a:pt x="0" y="324"/>
                    <a:pt x="125" y="612"/>
                    <a:pt x="375" y="624"/>
                  </a:cubicBezTo>
                  <a:cubicBezTo>
                    <a:pt x="390" y="628"/>
                    <a:pt x="404" y="629"/>
                    <a:pt x="419" y="629"/>
                  </a:cubicBezTo>
                  <a:cubicBezTo>
                    <a:pt x="454" y="629"/>
                    <a:pt x="490" y="621"/>
                    <a:pt x="525" y="612"/>
                  </a:cubicBezTo>
                  <a:cubicBezTo>
                    <a:pt x="675" y="549"/>
                    <a:pt x="750" y="374"/>
                    <a:pt x="700" y="212"/>
                  </a:cubicBezTo>
                  <a:lnTo>
                    <a:pt x="687" y="212"/>
                  </a:lnTo>
                  <a:cubicBezTo>
                    <a:pt x="637" y="75"/>
                    <a:pt x="511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4" name="Google Shape;4444;p19"/>
            <p:cNvSpPr/>
            <p:nvPr/>
          </p:nvSpPr>
          <p:spPr>
            <a:xfrm>
              <a:off x="1622125" y="2344450"/>
              <a:ext cx="16500" cy="15275"/>
            </a:xfrm>
            <a:custGeom>
              <a:rect b="b" l="l" r="r" t="t"/>
              <a:pathLst>
                <a:path extrusionOk="0" h="611" w="660">
                  <a:moveTo>
                    <a:pt x="345" y="0"/>
                  </a:moveTo>
                  <a:cubicBezTo>
                    <a:pt x="254" y="0"/>
                    <a:pt x="165" y="42"/>
                    <a:pt x="100" y="121"/>
                  </a:cubicBezTo>
                  <a:cubicBezTo>
                    <a:pt x="0" y="246"/>
                    <a:pt x="13" y="446"/>
                    <a:pt x="150" y="546"/>
                  </a:cubicBezTo>
                  <a:cubicBezTo>
                    <a:pt x="209" y="591"/>
                    <a:pt x="274" y="611"/>
                    <a:pt x="337" y="611"/>
                  </a:cubicBezTo>
                  <a:cubicBezTo>
                    <a:pt x="504" y="611"/>
                    <a:pt x="659" y="470"/>
                    <a:pt x="650" y="271"/>
                  </a:cubicBezTo>
                  <a:cubicBezTo>
                    <a:pt x="650" y="246"/>
                    <a:pt x="638" y="221"/>
                    <a:pt x="625" y="196"/>
                  </a:cubicBezTo>
                  <a:cubicBezTo>
                    <a:pt x="613" y="146"/>
                    <a:pt x="575" y="96"/>
                    <a:pt x="538" y="71"/>
                  </a:cubicBezTo>
                  <a:cubicBezTo>
                    <a:pt x="479" y="23"/>
                    <a:pt x="412" y="0"/>
                    <a:pt x="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5" name="Google Shape;4445;p19"/>
            <p:cNvSpPr/>
            <p:nvPr/>
          </p:nvSpPr>
          <p:spPr>
            <a:xfrm>
              <a:off x="1610250" y="2475900"/>
              <a:ext cx="16775" cy="14850"/>
            </a:xfrm>
            <a:custGeom>
              <a:rect b="b" l="l" r="r" t="t"/>
              <a:pathLst>
                <a:path extrusionOk="0" h="594" w="671">
                  <a:moveTo>
                    <a:pt x="316" y="1"/>
                  </a:moveTo>
                  <a:cubicBezTo>
                    <a:pt x="178" y="1"/>
                    <a:pt x="43" y="91"/>
                    <a:pt x="13" y="249"/>
                  </a:cubicBezTo>
                  <a:cubicBezTo>
                    <a:pt x="1" y="337"/>
                    <a:pt x="13" y="424"/>
                    <a:pt x="63" y="487"/>
                  </a:cubicBezTo>
                  <a:cubicBezTo>
                    <a:pt x="130" y="561"/>
                    <a:pt x="214" y="593"/>
                    <a:pt x="296" y="593"/>
                  </a:cubicBezTo>
                  <a:cubicBezTo>
                    <a:pt x="488" y="593"/>
                    <a:pt x="671" y="415"/>
                    <a:pt x="600" y="187"/>
                  </a:cubicBezTo>
                  <a:cubicBezTo>
                    <a:pt x="588" y="162"/>
                    <a:pt x="575" y="137"/>
                    <a:pt x="563" y="124"/>
                  </a:cubicBezTo>
                  <a:cubicBezTo>
                    <a:pt x="498" y="40"/>
                    <a:pt x="406" y="1"/>
                    <a:pt x="3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6" name="Google Shape;4446;p19"/>
            <p:cNvSpPr/>
            <p:nvPr/>
          </p:nvSpPr>
          <p:spPr>
            <a:xfrm>
              <a:off x="1613850" y="2435900"/>
              <a:ext cx="18750" cy="13750"/>
            </a:xfrm>
            <a:custGeom>
              <a:rect b="b" l="l" r="r" t="t"/>
              <a:pathLst>
                <a:path extrusionOk="0" h="550" w="750">
                  <a:moveTo>
                    <a:pt x="536" y="0"/>
                  </a:moveTo>
                  <a:cubicBezTo>
                    <a:pt x="308" y="0"/>
                    <a:pt x="1" y="312"/>
                    <a:pt x="231" y="487"/>
                  </a:cubicBezTo>
                  <a:cubicBezTo>
                    <a:pt x="292" y="530"/>
                    <a:pt x="357" y="550"/>
                    <a:pt x="420" y="550"/>
                  </a:cubicBezTo>
                  <a:cubicBezTo>
                    <a:pt x="594" y="550"/>
                    <a:pt x="750" y="404"/>
                    <a:pt x="731" y="212"/>
                  </a:cubicBezTo>
                  <a:cubicBezTo>
                    <a:pt x="731" y="187"/>
                    <a:pt x="731" y="162"/>
                    <a:pt x="719" y="137"/>
                  </a:cubicBezTo>
                  <a:cubicBezTo>
                    <a:pt x="686" y="39"/>
                    <a:pt x="616" y="0"/>
                    <a:pt x="5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7" name="Google Shape;4447;p19"/>
            <p:cNvSpPr/>
            <p:nvPr/>
          </p:nvSpPr>
          <p:spPr>
            <a:xfrm>
              <a:off x="1582450" y="2411725"/>
              <a:ext cx="16275" cy="15500"/>
            </a:xfrm>
            <a:custGeom>
              <a:rect b="b" l="l" r="r" t="t"/>
              <a:pathLst>
                <a:path extrusionOk="0" h="620" w="651">
                  <a:moveTo>
                    <a:pt x="317" y="1"/>
                  </a:moveTo>
                  <a:cubicBezTo>
                    <a:pt x="171" y="1"/>
                    <a:pt x="36" y="108"/>
                    <a:pt x="13" y="267"/>
                  </a:cubicBezTo>
                  <a:cubicBezTo>
                    <a:pt x="0" y="342"/>
                    <a:pt x="25" y="429"/>
                    <a:pt x="75" y="492"/>
                  </a:cubicBezTo>
                  <a:cubicBezTo>
                    <a:pt x="113" y="554"/>
                    <a:pt x="188" y="604"/>
                    <a:pt x="275" y="617"/>
                  </a:cubicBezTo>
                  <a:cubicBezTo>
                    <a:pt x="289" y="619"/>
                    <a:pt x="303" y="620"/>
                    <a:pt x="317" y="620"/>
                  </a:cubicBezTo>
                  <a:cubicBezTo>
                    <a:pt x="465" y="620"/>
                    <a:pt x="602" y="503"/>
                    <a:pt x="625" y="354"/>
                  </a:cubicBezTo>
                  <a:cubicBezTo>
                    <a:pt x="650" y="192"/>
                    <a:pt x="525" y="29"/>
                    <a:pt x="363" y="4"/>
                  </a:cubicBezTo>
                  <a:cubicBezTo>
                    <a:pt x="348" y="2"/>
                    <a:pt x="332" y="1"/>
                    <a:pt x="3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8" name="Google Shape;4448;p19"/>
            <p:cNvSpPr/>
            <p:nvPr/>
          </p:nvSpPr>
          <p:spPr>
            <a:xfrm>
              <a:off x="1554900" y="2341550"/>
              <a:ext cx="18750" cy="13800"/>
            </a:xfrm>
            <a:custGeom>
              <a:rect b="b" l="l" r="r" t="t"/>
              <a:pathLst>
                <a:path extrusionOk="0" h="552" w="750">
                  <a:moveTo>
                    <a:pt x="532" y="0"/>
                  </a:moveTo>
                  <a:cubicBezTo>
                    <a:pt x="305" y="0"/>
                    <a:pt x="0" y="312"/>
                    <a:pt x="240" y="487"/>
                  </a:cubicBezTo>
                  <a:cubicBezTo>
                    <a:pt x="298" y="532"/>
                    <a:pt x="363" y="552"/>
                    <a:pt x="427" y="552"/>
                  </a:cubicBezTo>
                  <a:cubicBezTo>
                    <a:pt x="594" y="552"/>
                    <a:pt x="749" y="412"/>
                    <a:pt x="740" y="212"/>
                  </a:cubicBezTo>
                  <a:cubicBezTo>
                    <a:pt x="727" y="187"/>
                    <a:pt x="727" y="162"/>
                    <a:pt x="715" y="137"/>
                  </a:cubicBezTo>
                  <a:cubicBezTo>
                    <a:pt x="682" y="39"/>
                    <a:pt x="612" y="0"/>
                    <a:pt x="5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9" name="Google Shape;4449;p19"/>
            <p:cNvSpPr/>
            <p:nvPr/>
          </p:nvSpPr>
          <p:spPr>
            <a:xfrm>
              <a:off x="1586825" y="2370425"/>
              <a:ext cx="16775" cy="14875"/>
            </a:xfrm>
            <a:custGeom>
              <a:rect b="b" l="l" r="r" t="t"/>
              <a:pathLst>
                <a:path extrusionOk="0" h="595" w="671">
                  <a:moveTo>
                    <a:pt x="324" y="0"/>
                  </a:moveTo>
                  <a:cubicBezTo>
                    <a:pt x="183" y="0"/>
                    <a:pt x="44" y="95"/>
                    <a:pt x="13" y="257"/>
                  </a:cubicBezTo>
                  <a:cubicBezTo>
                    <a:pt x="0" y="332"/>
                    <a:pt x="13" y="419"/>
                    <a:pt x="63" y="482"/>
                  </a:cubicBezTo>
                  <a:cubicBezTo>
                    <a:pt x="131" y="561"/>
                    <a:pt x="215" y="594"/>
                    <a:pt x="298" y="594"/>
                  </a:cubicBezTo>
                  <a:cubicBezTo>
                    <a:pt x="490" y="594"/>
                    <a:pt x="670" y="413"/>
                    <a:pt x="600" y="194"/>
                  </a:cubicBezTo>
                  <a:cubicBezTo>
                    <a:pt x="588" y="169"/>
                    <a:pt x="575" y="144"/>
                    <a:pt x="563" y="119"/>
                  </a:cubicBezTo>
                  <a:cubicBezTo>
                    <a:pt x="500" y="38"/>
                    <a:pt x="412" y="0"/>
                    <a:pt x="3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0" name="Google Shape;4450;p19"/>
            <p:cNvSpPr/>
            <p:nvPr/>
          </p:nvSpPr>
          <p:spPr>
            <a:xfrm>
              <a:off x="1621500" y="2391950"/>
              <a:ext cx="18325" cy="15550"/>
            </a:xfrm>
            <a:custGeom>
              <a:rect b="b" l="l" r="r" t="t"/>
              <a:pathLst>
                <a:path extrusionOk="0" h="622" w="733">
                  <a:moveTo>
                    <a:pt x="383" y="0"/>
                  </a:moveTo>
                  <a:cubicBezTo>
                    <a:pt x="360" y="0"/>
                    <a:pt x="336" y="3"/>
                    <a:pt x="313" y="8"/>
                  </a:cubicBezTo>
                  <a:cubicBezTo>
                    <a:pt x="88" y="58"/>
                    <a:pt x="0" y="321"/>
                    <a:pt x="138" y="508"/>
                  </a:cubicBezTo>
                  <a:cubicBezTo>
                    <a:pt x="201" y="586"/>
                    <a:pt x="290" y="622"/>
                    <a:pt x="379" y="622"/>
                  </a:cubicBezTo>
                  <a:cubicBezTo>
                    <a:pt x="519" y="622"/>
                    <a:pt x="657" y="531"/>
                    <a:pt x="688" y="371"/>
                  </a:cubicBezTo>
                  <a:cubicBezTo>
                    <a:pt x="732" y="170"/>
                    <a:pt x="569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1" name="Google Shape;4451;p19"/>
            <p:cNvSpPr/>
            <p:nvPr/>
          </p:nvSpPr>
          <p:spPr>
            <a:xfrm>
              <a:off x="1591500" y="2320700"/>
              <a:ext cx="18050" cy="15700"/>
            </a:xfrm>
            <a:custGeom>
              <a:rect b="b" l="l" r="r" t="t"/>
              <a:pathLst>
                <a:path extrusionOk="0" h="628" w="722">
                  <a:moveTo>
                    <a:pt x="383" y="1"/>
                  </a:moveTo>
                  <a:cubicBezTo>
                    <a:pt x="360" y="1"/>
                    <a:pt x="337" y="3"/>
                    <a:pt x="313" y="9"/>
                  </a:cubicBezTo>
                  <a:cubicBezTo>
                    <a:pt x="88" y="59"/>
                    <a:pt x="1" y="334"/>
                    <a:pt x="138" y="509"/>
                  </a:cubicBezTo>
                  <a:cubicBezTo>
                    <a:pt x="201" y="591"/>
                    <a:pt x="289" y="628"/>
                    <a:pt x="377" y="628"/>
                  </a:cubicBezTo>
                  <a:cubicBezTo>
                    <a:pt x="518" y="628"/>
                    <a:pt x="657" y="533"/>
                    <a:pt x="688" y="371"/>
                  </a:cubicBezTo>
                  <a:cubicBezTo>
                    <a:pt x="721" y="171"/>
                    <a:pt x="567" y="1"/>
                    <a:pt x="3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2" name="Google Shape;4452;p19"/>
            <p:cNvSpPr/>
            <p:nvPr/>
          </p:nvSpPr>
          <p:spPr>
            <a:xfrm>
              <a:off x="1601850" y="2288500"/>
              <a:ext cx="18500" cy="13800"/>
            </a:xfrm>
            <a:custGeom>
              <a:rect b="b" l="l" r="r" t="t"/>
              <a:pathLst>
                <a:path extrusionOk="0" h="552" w="740">
                  <a:moveTo>
                    <a:pt x="357" y="1"/>
                  </a:moveTo>
                  <a:cubicBezTo>
                    <a:pt x="176" y="1"/>
                    <a:pt x="1" y="159"/>
                    <a:pt x="49" y="385"/>
                  </a:cubicBezTo>
                  <a:cubicBezTo>
                    <a:pt x="75" y="503"/>
                    <a:pt x="169" y="551"/>
                    <a:pt x="275" y="551"/>
                  </a:cubicBezTo>
                  <a:cubicBezTo>
                    <a:pt x="483" y="551"/>
                    <a:pt x="740" y="366"/>
                    <a:pt x="624" y="160"/>
                  </a:cubicBezTo>
                  <a:cubicBezTo>
                    <a:pt x="557" y="49"/>
                    <a:pt x="456" y="1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3" name="Google Shape;4453;p19"/>
            <p:cNvSpPr/>
            <p:nvPr/>
          </p:nvSpPr>
          <p:spPr>
            <a:xfrm>
              <a:off x="1526200" y="2312900"/>
              <a:ext cx="19775" cy="14900"/>
            </a:xfrm>
            <a:custGeom>
              <a:rect b="b" l="l" r="r" t="t"/>
              <a:pathLst>
                <a:path extrusionOk="0" h="596" w="791">
                  <a:moveTo>
                    <a:pt x="351" y="0"/>
                  </a:moveTo>
                  <a:cubicBezTo>
                    <a:pt x="327" y="0"/>
                    <a:pt x="302" y="3"/>
                    <a:pt x="276" y="8"/>
                  </a:cubicBezTo>
                  <a:cubicBezTo>
                    <a:pt x="238" y="21"/>
                    <a:pt x="201" y="46"/>
                    <a:pt x="163" y="83"/>
                  </a:cubicBezTo>
                  <a:cubicBezTo>
                    <a:pt x="1" y="271"/>
                    <a:pt x="113" y="558"/>
                    <a:pt x="363" y="596"/>
                  </a:cubicBezTo>
                  <a:cubicBezTo>
                    <a:pt x="413" y="596"/>
                    <a:pt x="463" y="596"/>
                    <a:pt x="501" y="583"/>
                  </a:cubicBezTo>
                  <a:cubicBezTo>
                    <a:pt x="790" y="410"/>
                    <a:pt x="651" y="0"/>
                    <a:pt x="3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4" name="Google Shape;4454;p19"/>
            <p:cNvSpPr/>
            <p:nvPr/>
          </p:nvSpPr>
          <p:spPr>
            <a:xfrm>
              <a:off x="549600" y="2655475"/>
              <a:ext cx="20475" cy="15650"/>
            </a:xfrm>
            <a:custGeom>
              <a:rect b="b" l="l" r="r" t="t"/>
              <a:pathLst>
                <a:path extrusionOk="0" h="626" w="819">
                  <a:moveTo>
                    <a:pt x="406" y="1"/>
                  </a:moveTo>
                  <a:cubicBezTo>
                    <a:pt x="396" y="1"/>
                    <a:pt x="386" y="1"/>
                    <a:pt x="375" y="2"/>
                  </a:cubicBezTo>
                  <a:cubicBezTo>
                    <a:pt x="100" y="39"/>
                    <a:pt x="0" y="389"/>
                    <a:pt x="225" y="564"/>
                  </a:cubicBezTo>
                  <a:cubicBezTo>
                    <a:pt x="277" y="606"/>
                    <a:pt x="340" y="626"/>
                    <a:pt x="404" y="626"/>
                  </a:cubicBezTo>
                  <a:cubicBezTo>
                    <a:pt x="494" y="626"/>
                    <a:pt x="585" y="587"/>
                    <a:pt x="650" y="514"/>
                  </a:cubicBezTo>
                  <a:cubicBezTo>
                    <a:pt x="819" y="310"/>
                    <a:pt x="674" y="1"/>
                    <a:pt x="4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5" name="Google Shape;4455;p19"/>
            <p:cNvSpPr/>
            <p:nvPr/>
          </p:nvSpPr>
          <p:spPr>
            <a:xfrm>
              <a:off x="523675" y="2587175"/>
              <a:ext cx="18275" cy="15775"/>
            </a:xfrm>
            <a:custGeom>
              <a:rect b="b" l="l" r="r" t="t"/>
              <a:pathLst>
                <a:path extrusionOk="0" h="631" w="731">
                  <a:moveTo>
                    <a:pt x="394" y="1"/>
                  </a:moveTo>
                  <a:cubicBezTo>
                    <a:pt x="184" y="1"/>
                    <a:pt x="1" y="230"/>
                    <a:pt x="125" y="459"/>
                  </a:cubicBezTo>
                  <a:cubicBezTo>
                    <a:pt x="187" y="579"/>
                    <a:pt x="292" y="630"/>
                    <a:pt x="396" y="630"/>
                  </a:cubicBezTo>
                  <a:cubicBezTo>
                    <a:pt x="565" y="630"/>
                    <a:pt x="731" y="493"/>
                    <a:pt x="700" y="285"/>
                  </a:cubicBezTo>
                  <a:cubicBezTo>
                    <a:pt x="700" y="247"/>
                    <a:pt x="700" y="222"/>
                    <a:pt x="687" y="197"/>
                  </a:cubicBezTo>
                  <a:cubicBezTo>
                    <a:pt x="662" y="147"/>
                    <a:pt x="637" y="110"/>
                    <a:pt x="587" y="72"/>
                  </a:cubicBezTo>
                  <a:cubicBezTo>
                    <a:pt x="526" y="22"/>
                    <a:pt x="459" y="1"/>
                    <a:pt x="3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6" name="Google Shape;4456;p19"/>
            <p:cNvSpPr/>
            <p:nvPr/>
          </p:nvSpPr>
          <p:spPr>
            <a:xfrm>
              <a:off x="518350" y="2625900"/>
              <a:ext cx="17200" cy="15175"/>
            </a:xfrm>
            <a:custGeom>
              <a:rect b="b" l="l" r="r" t="t"/>
              <a:pathLst>
                <a:path extrusionOk="0" h="607" w="688">
                  <a:moveTo>
                    <a:pt x="349" y="1"/>
                  </a:moveTo>
                  <a:cubicBezTo>
                    <a:pt x="311" y="1"/>
                    <a:pt x="274" y="8"/>
                    <a:pt x="238" y="23"/>
                  </a:cubicBezTo>
                  <a:cubicBezTo>
                    <a:pt x="76" y="73"/>
                    <a:pt x="1" y="260"/>
                    <a:pt x="63" y="410"/>
                  </a:cubicBezTo>
                  <a:cubicBezTo>
                    <a:pt x="111" y="534"/>
                    <a:pt x="224" y="607"/>
                    <a:pt x="341" y="607"/>
                  </a:cubicBezTo>
                  <a:cubicBezTo>
                    <a:pt x="378" y="607"/>
                    <a:pt x="415" y="600"/>
                    <a:pt x="450" y="585"/>
                  </a:cubicBezTo>
                  <a:cubicBezTo>
                    <a:pt x="613" y="535"/>
                    <a:pt x="688" y="348"/>
                    <a:pt x="638" y="198"/>
                  </a:cubicBezTo>
                  <a:cubicBezTo>
                    <a:pt x="590" y="74"/>
                    <a:pt x="470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7" name="Google Shape;4457;p19"/>
            <p:cNvSpPr/>
            <p:nvPr/>
          </p:nvSpPr>
          <p:spPr>
            <a:xfrm>
              <a:off x="498350" y="2512950"/>
              <a:ext cx="17075" cy="15175"/>
            </a:xfrm>
            <a:custGeom>
              <a:rect b="b" l="l" r="r" t="t"/>
              <a:pathLst>
                <a:path extrusionOk="0" h="607" w="683">
                  <a:moveTo>
                    <a:pt x="318" y="1"/>
                  </a:moveTo>
                  <a:cubicBezTo>
                    <a:pt x="172" y="1"/>
                    <a:pt x="36" y="108"/>
                    <a:pt x="13" y="267"/>
                  </a:cubicBezTo>
                  <a:cubicBezTo>
                    <a:pt x="1" y="342"/>
                    <a:pt x="26" y="429"/>
                    <a:pt x="76" y="492"/>
                  </a:cubicBezTo>
                  <a:cubicBezTo>
                    <a:pt x="141" y="572"/>
                    <a:pt x="226" y="607"/>
                    <a:pt x="310" y="607"/>
                  </a:cubicBezTo>
                  <a:cubicBezTo>
                    <a:pt x="499" y="607"/>
                    <a:pt x="682" y="430"/>
                    <a:pt x="613" y="204"/>
                  </a:cubicBezTo>
                  <a:cubicBezTo>
                    <a:pt x="601" y="179"/>
                    <a:pt x="588" y="154"/>
                    <a:pt x="563" y="129"/>
                  </a:cubicBezTo>
                  <a:cubicBezTo>
                    <a:pt x="526" y="67"/>
                    <a:pt x="451" y="17"/>
                    <a:pt x="363" y="4"/>
                  </a:cubicBezTo>
                  <a:cubicBezTo>
                    <a:pt x="348" y="2"/>
                    <a:pt x="333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8" name="Google Shape;4458;p19"/>
            <p:cNvSpPr/>
            <p:nvPr/>
          </p:nvSpPr>
          <p:spPr>
            <a:xfrm>
              <a:off x="524625" y="2544550"/>
              <a:ext cx="18925" cy="15175"/>
            </a:xfrm>
            <a:custGeom>
              <a:rect b="b" l="l" r="r" t="t"/>
              <a:pathLst>
                <a:path extrusionOk="0" h="607" w="757">
                  <a:moveTo>
                    <a:pt x="400" y="1"/>
                  </a:moveTo>
                  <a:cubicBezTo>
                    <a:pt x="169" y="1"/>
                    <a:pt x="0" y="277"/>
                    <a:pt x="149" y="490"/>
                  </a:cubicBezTo>
                  <a:cubicBezTo>
                    <a:pt x="199" y="552"/>
                    <a:pt x="274" y="590"/>
                    <a:pt x="349" y="602"/>
                  </a:cubicBezTo>
                  <a:cubicBezTo>
                    <a:pt x="366" y="605"/>
                    <a:pt x="383" y="607"/>
                    <a:pt x="399" y="607"/>
                  </a:cubicBezTo>
                  <a:cubicBezTo>
                    <a:pt x="601" y="607"/>
                    <a:pt x="756" y="398"/>
                    <a:pt x="687" y="190"/>
                  </a:cubicBezTo>
                  <a:cubicBezTo>
                    <a:pt x="649" y="115"/>
                    <a:pt x="599" y="53"/>
                    <a:pt x="524" y="28"/>
                  </a:cubicBezTo>
                  <a:cubicBezTo>
                    <a:pt x="482" y="9"/>
                    <a:pt x="440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9" name="Google Shape;4459;p19"/>
            <p:cNvSpPr/>
            <p:nvPr/>
          </p:nvSpPr>
          <p:spPr>
            <a:xfrm>
              <a:off x="557100" y="2620825"/>
              <a:ext cx="19075" cy="15350"/>
            </a:xfrm>
            <a:custGeom>
              <a:rect b="b" l="l" r="r" t="t"/>
              <a:pathLst>
                <a:path extrusionOk="0" h="614" w="763">
                  <a:moveTo>
                    <a:pt x="400" y="1"/>
                  </a:moveTo>
                  <a:cubicBezTo>
                    <a:pt x="63" y="26"/>
                    <a:pt x="0" y="513"/>
                    <a:pt x="338" y="613"/>
                  </a:cubicBezTo>
                  <a:cubicBezTo>
                    <a:pt x="687" y="613"/>
                    <a:pt x="762" y="113"/>
                    <a:pt x="4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0" name="Google Shape;4460;p19"/>
            <p:cNvSpPr/>
            <p:nvPr/>
          </p:nvSpPr>
          <p:spPr>
            <a:xfrm>
              <a:off x="516175" y="2668400"/>
              <a:ext cx="17200" cy="15450"/>
            </a:xfrm>
            <a:custGeom>
              <a:rect b="b" l="l" r="r" t="t"/>
              <a:pathLst>
                <a:path extrusionOk="0" h="618" w="688">
                  <a:moveTo>
                    <a:pt x="348" y="0"/>
                  </a:moveTo>
                  <a:cubicBezTo>
                    <a:pt x="311" y="0"/>
                    <a:pt x="273" y="7"/>
                    <a:pt x="238" y="22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01" y="539"/>
                    <a:pt x="223" y="617"/>
                    <a:pt x="346" y="617"/>
                  </a:cubicBezTo>
                  <a:cubicBezTo>
                    <a:pt x="381" y="617"/>
                    <a:pt x="417" y="611"/>
                    <a:pt x="450" y="597"/>
                  </a:cubicBezTo>
                  <a:cubicBezTo>
                    <a:pt x="612" y="535"/>
                    <a:pt x="687" y="347"/>
                    <a:pt x="625" y="197"/>
                  </a:cubicBezTo>
                  <a:cubicBezTo>
                    <a:pt x="587" y="73"/>
                    <a:pt x="469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1" name="Google Shape;4461;p19"/>
            <p:cNvSpPr/>
            <p:nvPr/>
          </p:nvSpPr>
          <p:spPr>
            <a:xfrm>
              <a:off x="503350" y="2702800"/>
              <a:ext cx="18950" cy="15700"/>
            </a:xfrm>
            <a:custGeom>
              <a:rect b="b" l="l" r="r" t="t"/>
              <a:pathLst>
                <a:path extrusionOk="0" h="628" w="758">
                  <a:moveTo>
                    <a:pt x="385" y="0"/>
                  </a:moveTo>
                  <a:cubicBezTo>
                    <a:pt x="349" y="0"/>
                    <a:pt x="312" y="7"/>
                    <a:pt x="276" y="21"/>
                  </a:cubicBezTo>
                  <a:cubicBezTo>
                    <a:pt x="13" y="121"/>
                    <a:pt x="1" y="483"/>
                    <a:pt x="263" y="596"/>
                  </a:cubicBezTo>
                  <a:cubicBezTo>
                    <a:pt x="307" y="618"/>
                    <a:pt x="352" y="628"/>
                    <a:pt x="395" y="628"/>
                  </a:cubicBezTo>
                  <a:cubicBezTo>
                    <a:pt x="595" y="628"/>
                    <a:pt x="758" y="412"/>
                    <a:pt x="676" y="196"/>
                  </a:cubicBezTo>
                  <a:cubicBezTo>
                    <a:pt x="627" y="79"/>
                    <a:pt x="510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2" name="Google Shape;4462;p19"/>
            <p:cNvSpPr/>
            <p:nvPr/>
          </p:nvSpPr>
          <p:spPr>
            <a:xfrm>
              <a:off x="662700" y="2612725"/>
              <a:ext cx="17025" cy="15700"/>
            </a:xfrm>
            <a:custGeom>
              <a:rect b="b" l="l" r="r" t="t"/>
              <a:pathLst>
                <a:path extrusionOk="0" h="628" w="681">
                  <a:moveTo>
                    <a:pt x="348" y="1"/>
                  </a:moveTo>
                  <a:cubicBezTo>
                    <a:pt x="258" y="1"/>
                    <a:pt x="166" y="39"/>
                    <a:pt x="100" y="125"/>
                  </a:cubicBezTo>
                  <a:cubicBezTo>
                    <a:pt x="0" y="250"/>
                    <a:pt x="25" y="450"/>
                    <a:pt x="150" y="550"/>
                  </a:cubicBezTo>
                  <a:cubicBezTo>
                    <a:pt x="211" y="603"/>
                    <a:pt x="281" y="627"/>
                    <a:pt x="350" y="627"/>
                  </a:cubicBezTo>
                  <a:cubicBezTo>
                    <a:pt x="520" y="627"/>
                    <a:pt x="680" y="480"/>
                    <a:pt x="662" y="275"/>
                  </a:cubicBezTo>
                  <a:cubicBezTo>
                    <a:pt x="639" y="104"/>
                    <a:pt x="495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3" name="Google Shape;4463;p19"/>
            <p:cNvSpPr/>
            <p:nvPr/>
          </p:nvSpPr>
          <p:spPr>
            <a:xfrm>
              <a:off x="702375" y="2590475"/>
              <a:ext cx="17500" cy="15475"/>
            </a:xfrm>
            <a:custGeom>
              <a:rect b="b" l="l" r="r" t="t"/>
              <a:pathLst>
                <a:path extrusionOk="0" h="619" w="700">
                  <a:moveTo>
                    <a:pt x="375" y="1"/>
                  </a:moveTo>
                  <a:cubicBezTo>
                    <a:pt x="272" y="1"/>
                    <a:pt x="170" y="51"/>
                    <a:pt x="113" y="153"/>
                  </a:cubicBezTo>
                  <a:cubicBezTo>
                    <a:pt x="0" y="340"/>
                    <a:pt x="113" y="590"/>
                    <a:pt x="338" y="615"/>
                  </a:cubicBezTo>
                  <a:cubicBezTo>
                    <a:pt x="354" y="617"/>
                    <a:pt x="370" y="618"/>
                    <a:pt x="386" y="618"/>
                  </a:cubicBezTo>
                  <a:cubicBezTo>
                    <a:pt x="539" y="618"/>
                    <a:pt x="665" y="512"/>
                    <a:pt x="687" y="365"/>
                  </a:cubicBezTo>
                  <a:cubicBezTo>
                    <a:pt x="700" y="315"/>
                    <a:pt x="700" y="252"/>
                    <a:pt x="675" y="203"/>
                  </a:cubicBezTo>
                  <a:cubicBezTo>
                    <a:pt x="662" y="178"/>
                    <a:pt x="650" y="153"/>
                    <a:pt x="637" y="140"/>
                  </a:cubicBezTo>
                  <a:cubicBezTo>
                    <a:pt x="576" y="48"/>
                    <a:pt x="475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4" name="Google Shape;4464;p19"/>
            <p:cNvSpPr/>
            <p:nvPr/>
          </p:nvSpPr>
          <p:spPr>
            <a:xfrm>
              <a:off x="630950" y="2576950"/>
              <a:ext cx="19675" cy="15800"/>
            </a:xfrm>
            <a:custGeom>
              <a:rect b="b" l="l" r="r" t="t"/>
              <a:pathLst>
                <a:path extrusionOk="0" h="632" w="787">
                  <a:moveTo>
                    <a:pt x="409" y="0"/>
                  </a:moveTo>
                  <a:cubicBezTo>
                    <a:pt x="198" y="0"/>
                    <a:pt x="1" y="222"/>
                    <a:pt x="133" y="469"/>
                  </a:cubicBezTo>
                  <a:cubicBezTo>
                    <a:pt x="192" y="583"/>
                    <a:pt x="291" y="631"/>
                    <a:pt x="391" y="631"/>
                  </a:cubicBezTo>
                  <a:cubicBezTo>
                    <a:pt x="587" y="631"/>
                    <a:pt x="786" y="446"/>
                    <a:pt x="695" y="206"/>
                  </a:cubicBezTo>
                  <a:cubicBezTo>
                    <a:pt x="683" y="181"/>
                    <a:pt x="670" y="156"/>
                    <a:pt x="658" y="131"/>
                  </a:cubicBezTo>
                  <a:cubicBezTo>
                    <a:pt x="588" y="39"/>
                    <a:pt x="497" y="0"/>
                    <a:pt x="4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5" name="Google Shape;4465;p19"/>
            <p:cNvSpPr/>
            <p:nvPr/>
          </p:nvSpPr>
          <p:spPr>
            <a:xfrm>
              <a:off x="642950" y="2535025"/>
              <a:ext cx="16325" cy="15575"/>
            </a:xfrm>
            <a:custGeom>
              <a:rect b="b" l="l" r="r" t="t"/>
              <a:pathLst>
                <a:path extrusionOk="0" h="623" w="653">
                  <a:moveTo>
                    <a:pt x="335" y="1"/>
                  </a:moveTo>
                  <a:cubicBezTo>
                    <a:pt x="163" y="1"/>
                    <a:pt x="1" y="147"/>
                    <a:pt x="28" y="346"/>
                  </a:cubicBezTo>
                  <a:cubicBezTo>
                    <a:pt x="43" y="519"/>
                    <a:pt x="188" y="623"/>
                    <a:pt x="337" y="623"/>
                  </a:cubicBezTo>
                  <a:cubicBezTo>
                    <a:pt x="424" y="623"/>
                    <a:pt x="513" y="587"/>
                    <a:pt x="578" y="509"/>
                  </a:cubicBezTo>
                  <a:cubicBezTo>
                    <a:pt x="628" y="446"/>
                    <a:pt x="653" y="359"/>
                    <a:pt x="640" y="284"/>
                  </a:cubicBezTo>
                  <a:cubicBezTo>
                    <a:pt x="640" y="246"/>
                    <a:pt x="640" y="221"/>
                    <a:pt x="628" y="196"/>
                  </a:cubicBezTo>
                  <a:cubicBezTo>
                    <a:pt x="603" y="146"/>
                    <a:pt x="578" y="109"/>
                    <a:pt x="528" y="71"/>
                  </a:cubicBezTo>
                  <a:cubicBezTo>
                    <a:pt x="469" y="23"/>
                    <a:pt x="401" y="1"/>
                    <a:pt x="3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6" name="Google Shape;4466;p19"/>
            <p:cNvSpPr/>
            <p:nvPr/>
          </p:nvSpPr>
          <p:spPr>
            <a:xfrm>
              <a:off x="679875" y="2534050"/>
              <a:ext cx="18925" cy="15675"/>
            </a:xfrm>
            <a:custGeom>
              <a:rect b="b" l="l" r="r" t="t"/>
              <a:pathLst>
                <a:path extrusionOk="0" h="627" w="757">
                  <a:moveTo>
                    <a:pt x="385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13" y="598"/>
                    <a:pt x="350" y="622"/>
                  </a:cubicBezTo>
                  <a:cubicBezTo>
                    <a:pt x="367" y="625"/>
                    <a:pt x="383" y="627"/>
                    <a:pt x="400" y="627"/>
                  </a:cubicBezTo>
                  <a:cubicBezTo>
                    <a:pt x="602" y="627"/>
                    <a:pt x="756" y="418"/>
                    <a:pt x="675" y="210"/>
                  </a:cubicBezTo>
                  <a:cubicBezTo>
                    <a:pt x="663" y="185"/>
                    <a:pt x="650" y="160"/>
                    <a:pt x="638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7" name="Google Shape;4467;p19"/>
            <p:cNvSpPr/>
            <p:nvPr/>
          </p:nvSpPr>
          <p:spPr>
            <a:xfrm>
              <a:off x="716425" y="2555300"/>
              <a:ext cx="17200" cy="15450"/>
            </a:xfrm>
            <a:custGeom>
              <a:rect b="b" l="l" r="r" t="t"/>
              <a:pathLst>
                <a:path extrusionOk="0" h="618" w="688">
                  <a:moveTo>
                    <a:pt x="347" y="1"/>
                  </a:moveTo>
                  <a:cubicBezTo>
                    <a:pt x="311" y="1"/>
                    <a:pt x="274" y="8"/>
                    <a:pt x="238" y="22"/>
                  </a:cubicBezTo>
                  <a:cubicBezTo>
                    <a:pt x="75" y="85"/>
                    <a:pt x="0" y="260"/>
                    <a:pt x="50" y="422"/>
                  </a:cubicBezTo>
                  <a:cubicBezTo>
                    <a:pt x="99" y="539"/>
                    <a:pt x="223" y="618"/>
                    <a:pt x="346" y="618"/>
                  </a:cubicBezTo>
                  <a:cubicBezTo>
                    <a:pt x="382" y="618"/>
                    <a:pt x="417" y="611"/>
                    <a:pt x="450" y="597"/>
                  </a:cubicBezTo>
                  <a:cubicBezTo>
                    <a:pt x="613" y="535"/>
                    <a:pt x="688" y="347"/>
                    <a:pt x="625" y="197"/>
                  </a:cubicBezTo>
                  <a:cubicBezTo>
                    <a:pt x="578" y="74"/>
                    <a:pt x="465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8" name="Google Shape;4468;p19"/>
            <p:cNvSpPr/>
            <p:nvPr/>
          </p:nvSpPr>
          <p:spPr>
            <a:xfrm>
              <a:off x="615575" y="2470150"/>
              <a:ext cx="20425" cy="15675"/>
            </a:xfrm>
            <a:custGeom>
              <a:rect b="b" l="l" r="r" t="t"/>
              <a:pathLst>
                <a:path extrusionOk="0" h="627" w="817">
                  <a:moveTo>
                    <a:pt x="432" y="0"/>
                  </a:moveTo>
                  <a:cubicBezTo>
                    <a:pt x="153" y="0"/>
                    <a:pt x="0" y="366"/>
                    <a:pt x="235" y="554"/>
                  </a:cubicBezTo>
                  <a:cubicBezTo>
                    <a:pt x="298" y="604"/>
                    <a:pt x="367" y="626"/>
                    <a:pt x="435" y="626"/>
                  </a:cubicBezTo>
                  <a:cubicBezTo>
                    <a:pt x="636" y="626"/>
                    <a:pt x="817" y="429"/>
                    <a:pt x="723" y="204"/>
                  </a:cubicBezTo>
                  <a:cubicBezTo>
                    <a:pt x="710" y="179"/>
                    <a:pt x="698" y="154"/>
                    <a:pt x="685" y="129"/>
                  </a:cubicBezTo>
                  <a:cubicBezTo>
                    <a:pt x="635" y="67"/>
                    <a:pt x="560" y="17"/>
                    <a:pt x="485" y="4"/>
                  </a:cubicBezTo>
                  <a:cubicBezTo>
                    <a:pt x="467" y="1"/>
                    <a:pt x="450" y="0"/>
                    <a:pt x="4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9" name="Google Shape;4469;p19"/>
            <p:cNvSpPr/>
            <p:nvPr/>
          </p:nvSpPr>
          <p:spPr>
            <a:xfrm>
              <a:off x="658325" y="2457475"/>
              <a:ext cx="17250" cy="15800"/>
            </a:xfrm>
            <a:custGeom>
              <a:rect b="b" l="l" r="r" t="t"/>
              <a:pathLst>
                <a:path extrusionOk="0" h="632" w="690">
                  <a:moveTo>
                    <a:pt x="358" y="1"/>
                  </a:moveTo>
                  <a:cubicBezTo>
                    <a:pt x="269" y="1"/>
                    <a:pt x="178" y="39"/>
                    <a:pt x="113" y="124"/>
                  </a:cubicBezTo>
                  <a:cubicBezTo>
                    <a:pt x="0" y="261"/>
                    <a:pt x="25" y="449"/>
                    <a:pt x="163" y="561"/>
                  </a:cubicBezTo>
                  <a:cubicBezTo>
                    <a:pt x="222" y="610"/>
                    <a:pt x="289" y="631"/>
                    <a:pt x="355" y="631"/>
                  </a:cubicBezTo>
                  <a:cubicBezTo>
                    <a:pt x="527" y="631"/>
                    <a:pt x="690" y="485"/>
                    <a:pt x="662" y="286"/>
                  </a:cubicBezTo>
                  <a:cubicBezTo>
                    <a:pt x="647" y="107"/>
                    <a:pt x="505" y="1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0" name="Google Shape;4470;p19"/>
            <p:cNvSpPr/>
            <p:nvPr/>
          </p:nvSpPr>
          <p:spPr>
            <a:xfrm>
              <a:off x="601000" y="2505625"/>
              <a:ext cx="20775" cy="15600"/>
            </a:xfrm>
            <a:custGeom>
              <a:rect b="b" l="l" r="r" t="t"/>
              <a:pathLst>
                <a:path extrusionOk="0" h="624" w="831">
                  <a:moveTo>
                    <a:pt x="415" y="1"/>
                  </a:moveTo>
                  <a:cubicBezTo>
                    <a:pt x="326" y="1"/>
                    <a:pt x="238" y="39"/>
                    <a:pt x="181" y="110"/>
                  </a:cubicBezTo>
                  <a:cubicBezTo>
                    <a:pt x="1" y="326"/>
                    <a:pt x="156" y="624"/>
                    <a:pt x="424" y="624"/>
                  </a:cubicBezTo>
                  <a:cubicBezTo>
                    <a:pt x="434" y="624"/>
                    <a:pt x="445" y="623"/>
                    <a:pt x="456" y="622"/>
                  </a:cubicBezTo>
                  <a:cubicBezTo>
                    <a:pt x="731" y="597"/>
                    <a:pt x="831" y="235"/>
                    <a:pt x="606" y="72"/>
                  </a:cubicBezTo>
                  <a:cubicBezTo>
                    <a:pt x="552" y="24"/>
                    <a:pt x="483" y="1"/>
                    <a:pt x="4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1" name="Google Shape;4471;p19"/>
            <p:cNvSpPr/>
            <p:nvPr/>
          </p:nvSpPr>
          <p:spPr>
            <a:xfrm>
              <a:off x="687675" y="2494075"/>
              <a:ext cx="17225" cy="15475"/>
            </a:xfrm>
            <a:custGeom>
              <a:rect b="b" l="l" r="r" t="t"/>
              <a:pathLst>
                <a:path extrusionOk="0" h="619" w="689">
                  <a:moveTo>
                    <a:pt x="349" y="0"/>
                  </a:moveTo>
                  <a:cubicBezTo>
                    <a:pt x="312" y="0"/>
                    <a:pt x="274" y="7"/>
                    <a:pt x="238" y="22"/>
                  </a:cubicBezTo>
                  <a:cubicBezTo>
                    <a:pt x="76" y="85"/>
                    <a:pt x="1" y="260"/>
                    <a:pt x="63" y="422"/>
                  </a:cubicBezTo>
                  <a:cubicBezTo>
                    <a:pt x="101" y="546"/>
                    <a:pt x="219" y="619"/>
                    <a:pt x="340" y="619"/>
                  </a:cubicBezTo>
                  <a:cubicBezTo>
                    <a:pt x="377" y="619"/>
                    <a:pt x="415" y="612"/>
                    <a:pt x="451" y="597"/>
                  </a:cubicBezTo>
                  <a:cubicBezTo>
                    <a:pt x="613" y="534"/>
                    <a:pt x="688" y="359"/>
                    <a:pt x="626" y="197"/>
                  </a:cubicBezTo>
                  <a:cubicBezTo>
                    <a:pt x="588" y="73"/>
                    <a:pt x="46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2" name="Google Shape;4472;p19"/>
            <p:cNvSpPr/>
            <p:nvPr/>
          </p:nvSpPr>
          <p:spPr>
            <a:xfrm>
              <a:off x="784375" y="2566175"/>
              <a:ext cx="18925" cy="13825"/>
            </a:xfrm>
            <a:custGeom>
              <a:rect b="b" l="l" r="r" t="t"/>
              <a:pathLst>
                <a:path extrusionOk="0" h="553" w="757">
                  <a:moveTo>
                    <a:pt x="525" y="0"/>
                  </a:moveTo>
                  <a:cubicBezTo>
                    <a:pt x="302" y="0"/>
                    <a:pt x="1" y="312"/>
                    <a:pt x="232" y="487"/>
                  </a:cubicBezTo>
                  <a:cubicBezTo>
                    <a:pt x="291" y="531"/>
                    <a:pt x="360" y="553"/>
                    <a:pt x="429" y="553"/>
                  </a:cubicBezTo>
                  <a:cubicBezTo>
                    <a:pt x="518" y="553"/>
                    <a:pt x="605" y="515"/>
                    <a:pt x="669" y="437"/>
                  </a:cubicBezTo>
                  <a:lnTo>
                    <a:pt x="669" y="450"/>
                  </a:lnTo>
                  <a:cubicBezTo>
                    <a:pt x="732" y="362"/>
                    <a:pt x="757" y="237"/>
                    <a:pt x="707" y="137"/>
                  </a:cubicBezTo>
                  <a:cubicBezTo>
                    <a:pt x="674" y="39"/>
                    <a:pt x="604" y="0"/>
                    <a:pt x="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3" name="Google Shape;4473;p19"/>
            <p:cNvSpPr/>
            <p:nvPr/>
          </p:nvSpPr>
          <p:spPr>
            <a:xfrm>
              <a:off x="758925" y="2496200"/>
              <a:ext cx="18325" cy="15925"/>
            </a:xfrm>
            <a:custGeom>
              <a:rect b="b" l="l" r="r" t="t"/>
              <a:pathLst>
                <a:path extrusionOk="0" h="637" w="733">
                  <a:moveTo>
                    <a:pt x="398" y="0"/>
                  </a:moveTo>
                  <a:cubicBezTo>
                    <a:pt x="306" y="0"/>
                    <a:pt x="216" y="39"/>
                    <a:pt x="150" y="112"/>
                  </a:cubicBezTo>
                  <a:cubicBezTo>
                    <a:pt x="0" y="287"/>
                    <a:pt x="88" y="562"/>
                    <a:pt x="300" y="624"/>
                  </a:cubicBezTo>
                  <a:cubicBezTo>
                    <a:pt x="330" y="633"/>
                    <a:pt x="359" y="637"/>
                    <a:pt x="388" y="637"/>
                  </a:cubicBezTo>
                  <a:cubicBezTo>
                    <a:pt x="577" y="637"/>
                    <a:pt x="732" y="470"/>
                    <a:pt x="700" y="274"/>
                  </a:cubicBezTo>
                  <a:cubicBezTo>
                    <a:pt x="700" y="249"/>
                    <a:pt x="687" y="224"/>
                    <a:pt x="687" y="187"/>
                  </a:cubicBezTo>
                  <a:cubicBezTo>
                    <a:pt x="662" y="137"/>
                    <a:pt x="625" y="100"/>
                    <a:pt x="587" y="62"/>
                  </a:cubicBezTo>
                  <a:cubicBezTo>
                    <a:pt x="530" y="20"/>
                    <a:pt x="464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4" name="Google Shape;4474;p19"/>
            <p:cNvSpPr/>
            <p:nvPr/>
          </p:nvSpPr>
          <p:spPr>
            <a:xfrm>
              <a:off x="753300" y="2534675"/>
              <a:ext cx="17500" cy="15450"/>
            </a:xfrm>
            <a:custGeom>
              <a:rect b="b" l="l" r="r" t="t"/>
              <a:pathLst>
                <a:path extrusionOk="0" h="618" w="700">
                  <a:moveTo>
                    <a:pt x="354" y="1"/>
                  </a:moveTo>
                  <a:cubicBezTo>
                    <a:pt x="315" y="1"/>
                    <a:pt x="276" y="8"/>
                    <a:pt x="238" y="23"/>
                  </a:cubicBezTo>
                  <a:cubicBezTo>
                    <a:pt x="75" y="85"/>
                    <a:pt x="0" y="260"/>
                    <a:pt x="63" y="423"/>
                  </a:cubicBezTo>
                  <a:cubicBezTo>
                    <a:pt x="111" y="539"/>
                    <a:pt x="228" y="618"/>
                    <a:pt x="353" y="618"/>
                  </a:cubicBezTo>
                  <a:cubicBezTo>
                    <a:pt x="389" y="618"/>
                    <a:pt x="426" y="611"/>
                    <a:pt x="462" y="597"/>
                  </a:cubicBezTo>
                  <a:cubicBezTo>
                    <a:pt x="612" y="535"/>
                    <a:pt x="700" y="360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5" name="Google Shape;4475;p19"/>
            <p:cNvSpPr/>
            <p:nvPr/>
          </p:nvSpPr>
          <p:spPr>
            <a:xfrm>
              <a:off x="733600" y="2421750"/>
              <a:ext cx="16750" cy="15150"/>
            </a:xfrm>
            <a:custGeom>
              <a:rect b="b" l="l" r="r" t="t"/>
              <a:pathLst>
                <a:path extrusionOk="0" h="606" w="670">
                  <a:moveTo>
                    <a:pt x="319" y="0"/>
                  </a:moveTo>
                  <a:cubicBezTo>
                    <a:pt x="163" y="0"/>
                    <a:pt x="36" y="117"/>
                    <a:pt x="13" y="266"/>
                  </a:cubicBezTo>
                  <a:cubicBezTo>
                    <a:pt x="1" y="341"/>
                    <a:pt x="13" y="428"/>
                    <a:pt x="63" y="491"/>
                  </a:cubicBezTo>
                  <a:cubicBezTo>
                    <a:pt x="132" y="571"/>
                    <a:pt x="219" y="606"/>
                    <a:pt x="303" y="606"/>
                  </a:cubicBezTo>
                  <a:cubicBezTo>
                    <a:pt x="493" y="606"/>
                    <a:pt x="670" y="429"/>
                    <a:pt x="601" y="203"/>
                  </a:cubicBezTo>
                  <a:cubicBezTo>
                    <a:pt x="588" y="178"/>
                    <a:pt x="576" y="153"/>
                    <a:pt x="563" y="128"/>
                  </a:cubicBezTo>
                  <a:cubicBezTo>
                    <a:pt x="513" y="66"/>
                    <a:pt x="438" y="16"/>
                    <a:pt x="363" y="3"/>
                  </a:cubicBezTo>
                  <a:cubicBezTo>
                    <a:pt x="348" y="1"/>
                    <a:pt x="333" y="0"/>
                    <a:pt x="3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6" name="Google Shape;4476;p19"/>
            <p:cNvSpPr/>
            <p:nvPr/>
          </p:nvSpPr>
          <p:spPr>
            <a:xfrm>
              <a:off x="718600" y="2471250"/>
              <a:ext cx="17525" cy="15500"/>
            </a:xfrm>
            <a:custGeom>
              <a:rect b="b" l="l" r="r" t="t"/>
              <a:pathLst>
                <a:path extrusionOk="0" h="620" w="701">
                  <a:moveTo>
                    <a:pt x="355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1" y="547"/>
                    <a:pt x="224" y="620"/>
                    <a:pt x="347" y="620"/>
                  </a:cubicBezTo>
                  <a:cubicBezTo>
                    <a:pt x="385" y="620"/>
                    <a:pt x="425" y="613"/>
                    <a:pt x="463" y="598"/>
                  </a:cubicBezTo>
                  <a:cubicBezTo>
                    <a:pt x="613" y="535"/>
                    <a:pt x="701" y="360"/>
                    <a:pt x="638" y="198"/>
                  </a:cubicBezTo>
                  <a:cubicBezTo>
                    <a:pt x="591" y="74"/>
                    <a:pt x="478" y="1"/>
                    <a:pt x="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7" name="Google Shape;4477;p19"/>
            <p:cNvSpPr/>
            <p:nvPr/>
          </p:nvSpPr>
          <p:spPr>
            <a:xfrm>
              <a:off x="588650" y="2636550"/>
              <a:ext cx="21325" cy="15850"/>
            </a:xfrm>
            <a:custGeom>
              <a:rect b="b" l="l" r="r" t="t"/>
              <a:pathLst>
                <a:path extrusionOk="0" h="634" w="853">
                  <a:moveTo>
                    <a:pt x="411" y="1"/>
                  </a:moveTo>
                  <a:cubicBezTo>
                    <a:pt x="387" y="1"/>
                    <a:pt x="363" y="3"/>
                    <a:pt x="338" y="9"/>
                  </a:cubicBezTo>
                  <a:cubicBezTo>
                    <a:pt x="0" y="97"/>
                    <a:pt x="25" y="571"/>
                    <a:pt x="363" y="634"/>
                  </a:cubicBezTo>
                  <a:cubicBezTo>
                    <a:pt x="438" y="634"/>
                    <a:pt x="525" y="621"/>
                    <a:pt x="588" y="571"/>
                  </a:cubicBezTo>
                  <a:cubicBezTo>
                    <a:pt x="853" y="387"/>
                    <a:pt x="693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8" name="Google Shape;4478;p19"/>
            <p:cNvSpPr/>
            <p:nvPr/>
          </p:nvSpPr>
          <p:spPr>
            <a:xfrm>
              <a:off x="594900" y="2595175"/>
              <a:ext cx="20775" cy="15600"/>
            </a:xfrm>
            <a:custGeom>
              <a:rect b="b" l="l" r="r" t="t"/>
              <a:pathLst>
                <a:path extrusionOk="0" h="624" w="831">
                  <a:moveTo>
                    <a:pt x="419" y="1"/>
                  </a:moveTo>
                  <a:cubicBezTo>
                    <a:pt x="408" y="1"/>
                    <a:pt x="398" y="1"/>
                    <a:pt x="388" y="2"/>
                  </a:cubicBezTo>
                  <a:cubicBezTo>
                    <a:pt x="100" y="27"/>
                    <a:pt x="0" y="389"/>
                    <a:pt x="225" y="552"/>
                  </a:cubicBezTo>
                  <a:cubicBezTo>
                    <a:pt x="285" y="601"/>
                    <a:pt x="354" y="624"/>
                    <a:pt x="423" y="624"/>
                  </a:cubicBezTo>
                  <a:cubicBezTo>
                    <a:pt x="512" y="624"/>
                    <a:pt x="599" y="585"/>
                    <a:pt x="663" y="514"/>
                  </a:cubicBezTo>
                  <a:cubicBezTo>
                    <a:pt x="831" y="298"/>
                    <a:pt x="675" y="1"/>
                    <a:pt x="4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9" name="Google Shape;4479;p19"/>
            <p:cNvSpPr/>
            <p:nvPr/>
          </p:nvSpPr>
          <p:spPr>
            <a:xfrm>
              <a:off x="561150" y="2572825"/>
              <a:ext cx="19000" cy="15900"/>
            </a:xfrm>
            <a:custGeom>
              <a:rect b="b" l="l" r="r" t="t"/>
              <a:pathLst>
                <a:path extrusionOk="0" h="636" w="760">
                  <a:moveTo>
                    <a:pt x="380" y="1"/>
                  </a:moveTo>
                  <a:cubicBezTo>
                    <a:pt x="279" y="1"/>
                    <a:pt x="177" y="51"/>
                    <a:pt x="113" y="146"/>
                  </a:cubicBezTo>
                  <a:cubicBezTo>
                    <a:pt x="1" y="346"/>
                    <a:pt x="113" y="596"/>
                    <a:pt x="351" y="621"/>
                  </a:cubicBezTo>
                  <a:lnTo>
                    <a:pt x="351" y="634"/>
                  </a:lnTo>
                  <a:cubicBezTo>
                    <a:pt x="362" y="635"/>
                    <a:pt x="374" y="635"/>
                    <a:pt x="385" y="635"/>
                  </a:cubicBezTo>
                  <a:cubicBezTo>
                    <a:pt x="594" y="635"/>
                    <a:pt x="759" y="422"/>
                    <a:pt x="688" y="209"/>
                  </a:cubicBezTo>
                  <a:cubicBezTo>
                    <a:pt x="675" y="184"/>
                    <a:pt x="663" y="159"/>
                    <a:pt x="638" y="146"/>
                  </a:cubicBezTo>
                  <a:cubicBezTo>
                    <a:pt x="576" y="48"/>
                    <a:pt x="479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0" name="Google Shape;4480;p19"/>
            <p:cNvSpPr/>
            <p:nvPr/>
          </p:nvSpPr>
          <p:spPr>
            <a:xfrm>
              <a:off x="535675" y="2502800"/>
              <a:ext cx="18550" cy="13725"/>
            </a:xfrm>
            <a:custGeom>
              <a:rect b="b" l="l" r="r" t="t"/>
              <a:pathLst>
                <a:path extrusionOk="0" h="549" w="742">
                  <a:moveTo>
                    <a:pt x="529" y="0"/>
                  </a:moveTo>
                  <a:cubicBezTo>
                    <a:pt x="305" y="0"/>
                    <a:pt x="1" y="318"/>
                    <a:pt x="232" y="485"/>
                  </a:cubicBezTo>
                  <a:cubicBezTo>
                    <a:pt x="289" y="529"/>
                    <a:pt x="352" y="548"/>
                    <a:pt x="414" y="548"/>
                  </a:cubicBezTo>
                  <a:cubicBezTo>
                    <a:pt x="583" y="548"/>
                    <a:pt x="741" y="403"/>
                    <a:pt x="732" y="210"/>
                  </a:cubicBezTo>
                  <a:cubicBezTo>
                    <a:pt x="732" y="185"/>
                    <a:pt x="720" y="160"/>
                    <a:pt x="707" y="135"/>
                  </a:cubicBezTo>
                  <a:cubicBezTo>
                    <a:pt x="675" y="39"/>
                    <a:pt x="607" y="0"/>
                    <a:pt x="5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1" name="Google Shape;4481;p19"/>
            <p:cNvSpPr/>
            <p:nvPr/>
          </p:nvSpPr>
          <p:spPr>
            <a:xfrm>
              <a:off x="565875" y="2531175"/>
              <a:ext cx="19050" cy="15925"/>
            </a:xfrm>
            <a:custGeom>
              <a:rect b="b" l="l" r="r" t="t"/>
              <a:pathLst>
                <a:path extrusionOk="0" h="637" w="762">
                  <a:moveTo>
                    <a:pt x="365" y="1"/>
                  </a:moveTo>
                  <a:cubicBezTo>
                    <a:pt x="73" y="1"/>
                    <a:pt x="0" y="625"/>
                    <a:pt x="336" y="625"/>
                  </a:cubicBezTo>
                  <a:cubicBezTo>
                    <a:pt x="361" y="633"/>
                    <a:pt x="384" y="637"/>
                    <a:pt x="406" y="637"/>
                  </a:cubicBezTo>
                  <a:cubicBezTo>
                    <a:pt x="688" y="637"/>
                    <a:pt x="761" y="13"/>
                    <a:pt x="436" y="13"/>
                  </a:cubicBezTo>
                  <a:cubicBezTo>
                    <a:pt x="411" y="5"/>
                    <a:pt x="387" y="1"/>
                    <a:pt x="3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2" name="Google Shape;4482;p19"/>
            <p:cNvSpPr/>
            <p:nvPr/>
          </p:nvSpPr>
          <p:spPr>
            <a:xfrm>
              <a:off x="719975" y="2514775"/>
              <a:ext cx="18550" cy="14600"/>
            </a:xfrm>
            <a:custGeom>
              <a:rect b="b" l="l" r="r" t="t"/>
              <a:pathLst>
                <a:path extrusionOk="0" h="584" w="742">
                  <a:moveTo>
                    <a:pt x="405" y="1"/>
                  </a:moveTo>
                  <a:cubicBezTo>
                    <a:pt x="195" y="1"/>
                    <a:pt x="1" y="225"/>
                    <a:pt x="121" y="456"/>
                  </a:cubicBezTo>
                  <a:cubicBezTo>
                    <a:pt x="171" y="519"/>
                    <a:pt x="246" y="569"/>
                    <a:pt x="333" y="581"/>
                  </a:cubicBezTo>
                  <a:cubicBezTo>
                    <a:pt x="345" y="582"/>
                    <a:pt x="356" y="583"/>
                    <a:pt x="368" y="583"/>
                  </a:cubicBezTo>
                  <a:cubicBezTo>
                    <a:pt x="577" y="583"/>
                    <a:pt x="741" y="370"/>
                    <a:pt x="658" y="169"/>
                  </a:cubicBezTo>
                  <a:cubicBezTo>
                    <a:pt x="658" y="144"/>
                    <a:pt x="646" y="119"/>
                    <a:pt x="621" y="94"/>
                  </a:cubicBezTo>
                  <a:cubicBezTo>
                    <a:pt x="556" y="29"/>
                    <a:pt x="480" y="1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3" name="Google Shape;4483;p19"/>
            <p:cNvSpPr/>
            <p:nvPr/>
          </p:nvSpPr>
          <p:spPr>
            <a:xfrm>
              <a:off x="648625" y="2498625"/>
              <a:ext cx="18975" cy="15750"/>
            </a:xfrm>
            <a:custGeom>
              <a:rect b="b" l="l" r="r" t="t"/>
              <a:pathLst>
                <a:path extrusionOk="0" h="630" w="759">
                  <a:moveTo>
                    <a:pt x="380" y="1"/>
                  </a:moveTo>
                  <a:cubicBezTo>
                    <a:pt x="279" y="1"/>
                    <a:pt x="177" y="51"/>
                    <a:pt x="113" y="152"/>
                  </a:cubicBezTo>
                  <a:cubicBezTo>
                    <a:pt x="1" y="340"/>
                    <a:pt x="113" y="590"/>
                    <a:pt x="351" y="627"/>
                  </a:cubicBezTo>
                  <a:cubicBezTo>
                    <a:pt x="362" y="629"/>
                    <a:pt x="374" y="629"/>
                    <a:pt x="385" y="629"/>
                  </a:cubicBezTo>
                  <a:cubicBezTo>
                    <a:pt x="594" y="629"/>
                    <a:pt x="759" y="416"/>
                    <a:pt x="676" y="202"/>
                  </a:cubicBezTo>
                  <a:cubicBezTo>
                    <a:pt x="663" y="177"/>
                    <a:pt x="651" y="165"/>
                    <a:pt x="638" y="140"/>
                  </a:cubicBezTo>
                  <a:cubicBezTo>
                    <a:pt x="577" y="48"/>
                    <a:pt x="479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4" name="Google Shape;4484;p19"/>
            <p:cNvSpPr/>
            <p:nvPr/>
          </p:nvSpPr>
          <p:spPr>
            <a:xfrm>
              <a:off x="669000" y="2572875"/>
              <a:ext cx="18075" cy="15850"/>
            </a:xfrm>
            <a:custGeom>
              <a:rect b="b" l="l" r="r" t="t"/>
              <a:pathLst>
                <a:path extrusionOk="0" h="634" w="723">
                  <a:moveTo>
                    <a:pt x="359" y="0"/>
                  </a:moveTo>
                  <a:cubicBezTo>
                    <a:pt x="218" y="0"/>
                    <a:pt x="79" y="95"/>
                    <a:pt x="48" y="257"/>
                  </a:cubicBezTo>
                  <a:cubicBezTo>
                    <a:pt x="1" y="456"/>
                    <a:pt x="153" y="634"/>
                    <a:pt x="347" y="634"/>
                  </a:cubicBezTo>
                  <a:cubicBezTo>
                    <a:pt x="360" y="634"/>
                    <a:pt x="373" y="633"/>
                    <a:pt x="385" y="632"/>
                  </a:cubicBezTo>
                  <a:cubicBezTo>
                    <a:pt x="598" y="607"/>
                    <a:pt x="723" y="382"/>
                    <a:pt x="635" y="194"/>
                  </a:cubicBezTo>
                  <a:cubicBezTo>
                    <a:pt x="623" y="169"/>
                    <a:pt x="610" y="144"/>
                    <a:pt x="598" y="119"/>
                  </a:cubicBezTo>
                  <a:cubicBezTo>
                    <a:pt x="535" y="37"/>
                    <a:pt x="447" y="0"/>
                    <a:pt x="3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5" name="Google Shape;4485;p19"/>
            <p:cNvSpPr/>
            <p:nvPr/>
          </p:nvSpPr>
          <p:spPr>
            <a:xfrm>
              <a:off x="602750" y="2554150"/>
              <a:ext cx="17975" cy="14075"/>
            </a:xfrm>
            <a:custGeom>
              <a:rect b="b" l="l" r="r" t="t"/>
              <a:pathLst>
                <a:path extrusionOk="0" h="563" w="719">
                  <a:moveTo>
                    <a:pt x="398" y="1"/>
                  </a:moveTo>
                  <a:cubicBezTo>
                    <a:pt x="190" y="1"/>
                    <a:pt x="0" y="225"/>
                    <a:pt x="111" y="456"/>
                  </a:cubicBezTo>
                  <a:cubicBezTo>
                    <a:pt x="178" y="530"/>
                    <a:pt x="262" y="563"/>
                    <a:pt x="344" y="563"/>
                  </a:cubicBezTo>
                  <a:cubicBezTo>
                    <a:pt x="537" y="563"/>
                    <a:pt x="719" y="384"/>
                    <a:pt x="649" y="156"/>
                  </a:cubicBezTo>
                  <a:cubicBezTo>
                    <a:pt x="636" y="131"/>
                    <a:pt x="624" y="106"/>
                    <a:pt x="611" y="93"/>
                  </a:cubicBezTo>
                  <a:cubicBezTo>
                    <a:pt x="546" y="28"/>
                    <a:pt x="471" y="1"/>
                    <a:pt x="3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6" name="Google Shape;4486;p19"/>
            <p:cNvSpPr/>
            <p:nvPr/>
          </p:nvSpPr>
          <p:spPr>
            <a:xfrm>
              <a:off x="571600" y="2482125"/>
              <a:ext cx="19650" cy="15700"/>
            </a:xfrm>
            <a:custGeom>
              <a:rect b="b" l="l" r="r" t="t"/>
              <a:pathLst>
                <a:path extrusionOk="0" h="628" w="786">
                  <a:moveTo>
                    <a:pt x="412" y="1"/>
                  </a:moveTo>
                  <a:cubicBezTo>
                    <a:pt x="202" y="1"/>
                    <a:pt x="1" y="226"/>
                    <a:pt x="132" y="463"/>
                  </a:cubicBezTo>
                  <a:cubicBezTo>
                    <a:pt x="197" y="578"/>
                    <a:pt x="299" y="628"/>
                    <a:pt x="401" y="628"/>
                  </a:cubicBezTo>
                  <a:cubicBezTo>
                    <a:pt x="595" y="628"/>
                    <a:pt x="785" y="446"/>
                    <a:pt x="695" y="200"/>
                  </a:cubicBezTo>
                  <a:cubicBezTo>
                    <a:pt x="682" y="175"/>
                    <a:pt x="670" y="150"/>
                    <a:pt x="657" y="138"/>
                  </a:cubicBezTo>
                  <a:cubicBezTo>
                    <a:pt x="590" y="41"/>
                    <a:pt x="500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7" name="Google Shape;4487;p19"/>
            <p:cNvSpPr/>
            <p:nvPr/>
          </p:nvSpPr>
          <p:spPr>
            <a:xfrm>
              <a:off x="627700" y="2621675"/>
              <a:ext cx="17125" cy="15850"/>
            </a:xfrm>
            <a:custGeom>
              <a:rect b="b" l="l" r="r" t="t"/>
              <a:pathLst>
                <a:path extrusionOk="0" h="634" w="685">
                  <a:moveTo>
                    <a:pt x="320" y="1"/>
                  </a:moveTo>
                  <a:cubicBezTo>
                    <a:pt x="179" y="1"/>
                    <a:pt x="39" y="92"/>
                    <a:pt x="13" y="267"/>
                  </a:cubicBezTo>
                  <a:cubicBezTo>
                    <a:pt x="0" y="354"/>
                    <a:pt x="25" y="429"/>
                    <a:pt x="63" y="504"/>
                  </a:cubicBezTo>
                  <a:cubicBezTo>
                    <a:pt x="132" y="594"/>
                    <a:pt x="226" y="633"/>
                    <a:pt x="318" y="633"/>
                  </a:cubicBezTo>
                  <a:cubicBezTo>
                    <a:pt x="506" y="633"/>
                    <a:pt x="684" y="469"/>
                    <a:pt x="625" y="242"/>
                  </a:cubicBezTo>
                  <a:cubicBezTo>
                    <a:pt x="583" y="79"/>
                    <a:pt x="451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8" name="Google Shape;4488;p19"/>
            <p:cNvSpPr/>
            <p:nvPr/>
          </p:nvSpPr>
          <p:spPr>
            <a:xfrm>
              <a:off x="691750" y="2437900"/>
              <a:ext cx="17075" cy="15275"/>
            </a:xfrm>
            <a:custGeom>
              <a:rect b="b" l="l" r="r" t="t"/>
              <a:pathLst>
                <a:path extrusionOk="0" h="611" w="683">
                  <a:moveTo>
                    <a:pt x="326" y="1"/>
                  </a:moveTo>
                  <a:cubicBezTo>
                    <a:pt x="183" y="1"/>
                    <a:pt x="43" y="96"/>
                    <a:pt x="13" y="257"/>
                  </a:cubicBezTo>
                  <a:cubicBezTo>
                    <a:pt x="0" y="332"/>
                    <a:pt x="25" y="420"/>
                    <a:pt x="75" y="482"/>
                  </a:cubicBezTo>
                  <a:cubicBezTo>
                    <a:pt x="125" y="545"/>
                    <a:pt x="188" y="595"/>
                    <a:pt x="275" y="607"/>
                  </a:cubicBezTo>
                  <a:cubicBezTo>
                    <a:pt x="291" y="610"/>
                    <a:pt x="307" y="611"/>
                    <a:pt x="322" y="611"/>
                  </a:cubicBezTo>
                  <a:cubicBezTo>
                    <a:pt x="525" y="611"/>
                    <a:pt x="682" y="392"/>
                    <a:pt x="613" y="195"/>
                  </a:cubicBezTo>
                  <a:cubicBezTo>
                    <a:pt x="600" y="170"/>
                    <a:pt x="588" y="145"/>
                    <a:pt x="575" y="120"/>
                  </a:cubicBezTo>
                  <a:cubicBezTo>
                    <a:pt x="508" y="38"/>
                    <a:pt x="416" y="1"/>
                    <a:pt x="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9" name="Google Shape;4489;p19"/>
            <p:cNvSpPr/>
            <p:nvPr/>
          </p:nvSpPr>
          <p:spPr>
            <a:xfrm>
              <a:off x="759525" y="2453125"/>
              <a:ext cx="19000" cy="15325"/>
            </a:xfrm>
            <a:custGeom>
              <a:rect b="b" l="l" r="r" t="t"/>
              <a:pathLst>
                <a:path extrusionOk="0" h="613" w="760">
                  <a:moveTo>
                    <a:pt x="408" y="0"/>
                  </a:moveTo>
                  <a:cubicBezTo>
                    <a:pt x="174" y="0"/>
                    <a:pt x="0" y="272"/>
                    <a:pt x="151" y="498"/>
                  </a:cubicBezTo>
                  <a:cubicBezTo>
                    <a:pt x="201" y="560"/>
                    <a:pt x="276" y="598"/>
                    <a:pt x="351" y="610"/>
                  </a:cubicBezTo>
                  <a:cubicBezTo>
                    <a:pt x="363" y="612"/>
                    <a:pt x="375" y="612"/>
                    <a:pt x="387" y="612"/>
                  </a:cubicBezTo>
                  <a:cubicBezTo>
                    <a:pt x="606" y="612"/>
                    <a:pt x="759" y="399"/>
                    <a:pt x="688" y="198"/>
                  </a:cubicBezTo>
                  <a:cubicBezTo>
                    <a:pt x="663" y="123"/>
                    <a:pt x="601" y="60"/>
                    <a:pt x="526" y="23"/>
                  </a:cubicBezTo>
                  <a:cubicBezTo>
                    <a:pt x="486" y="7"/>
                    <a:pt x="446" y="0"/>
                    <a:pt x="4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0" name="Google Shape;4490;p19"/>
            <p:cNvSpPr/>
            <p:nvPr/>
          </p:nvSpPr>
          <p:spPr>
            <a:xfrm>
              <a:off x="792350" y="2529925"/>
              <a:ext cx="19075" cy="15325"/>
            </a:xfrm>
            <a:custGeom>
              <a:rect b="b" l="l" r="r" t="t"/>
              <a:pathLst>
                <a:path extrusionOk="0" h="613" w="763">
                  <a:moveTo>
                    <a:pt x="400" y="0"/>
                  </a:moveTo>
                  <a:cubicBezTo>
                    <a:pt x="50" y="25"/>
                    <a:pt x="0" y="513"/>
                    <a:pt x="325" y="613"/>
                  </a:cubicBezTo>
                  <a:lnTo>
                    <a:pt x="338" y="600"/>
                  </a:lnTo>
                  <a:cubicBezTo>
                    <a:pt x="688" y="600"/>
                    <a:pt x="762" y="100"/>
                    <a:pt x="4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1" name="Google Shape;4491;p19"/>
            <p:cNvSpPr/>
            <p:nvPr/>
          </p:nvSpPr>
          <p:spPr>
            <a:xfrm>
              <a:off x="751100" y="2577175"/>
              <a:ext cx="17200" cy="15475"/>
            </a:xfrm>
            <a:custGeom>
              <a:rect b="b" l="l" r="r" t="t"/>
              <a:pathLst>
                <a:path extrusionOk="0" h="619" w="688">
                  <a:moveTo>
                    <a:pt x="349" y="0"/>
                  </a:moveTo>
                  <a:cubicBezTo>
                    <a:pt x="311" y="0"/>
                    <a:pt x="274" y="7"/>
                    <a:pt x="238" y="22"/>
                  </a:cubicBezTo>
                  <a:cubicBezTo>
                    <a:pt x="76" y="85"/>
                    <a:pt x="1" y="260"/>
                    <a:pt x="63" y="422"/>
                  </a:cubicBezTo>
                  <a:cubicBezTo>
                    <a:pt x="101" y="546"/>
                    <a:pt x="219" y="619"/>
                    <a:pt x="340" y="619"/>
                  </a:cubicBezTo>
                  <a:cubicBezTo>
                    <a:pt x="377" y="619"/>
                    <a:pt x="415" y="612"/>
                    <a:pt x="450" y="597"/>
                  </a:cubicBezTo>
                  <a:cubicBezTo>
                    <a:pt x="613" y="535"/>
                    <a:pt x="688" y="360"/>
                    <a:pt x="625" y="197"/>
                  </a:cubicBezTo>
                  <a:cubicBezTo>
                    <a:pt x="587" y="73"/>
                    <a:pt x="46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2" name="Google Shape;4492;p19"/>
            <p:cNvSpPr/>
            <p:nvPr/>
          </p:nvSpPr>
          <p:spPr>
            <a:xfrm>
              <a:off x="619600" y="2668350"/>
              <a:ext cx="19150" cy="14475"/>
            </a:xfrm>
            <a:custGeom>
              <a:rect b="b" l="l" r="r" t="t"/>
              <a:pathLst>
                <a:path extrusionOk="0" h="579" w="766">
                  <a:moveTo>
                    <a:pt x="366" y="0"/>
                  </a:moveTo>
                  <a:cubicBezTo>
                    <a:pt x="174" y="0"/>
                    <a:pt x="0" y="189"/>
                    <a:pt x="74" y="412"/>
                  </a:cubicBezTo>
                  <a:cubicBezTo>
                    <a:pt x="96" y="530"/>
                    <a:pt x="188" y="578"/>
                    <a:pt x="295" y="578"/>
                  </a:cubicBezTo>
                  <a:cubicBezTo>
                    <a:pt x="503" y="578"/>
                    <a:pt x="765" y="393"/>
                    <a:pt x="649" y="187"/>
                  </a:cubicBezTo>
                  <a:cubicBezTo>
                    <a:pt x="624" y="137"/>
                    <a:pt x="599" y="99"/>
                    <a:pt x="562" y="74"/>
                  </a:cubicBezTo>
                  <a:cubicBezTo>
                    <a:pt x="501" y="23"/>
                    <a:pt x="432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3" name="Google Shape;4493;p19"/>
            <p:cNvSpPr/>
            <p:nvPr/>
          </p:nvSpPr>
          <p:spPr>
            <a:xfrm>
              <a:off x="738600" y="2611700"/>
              <a:ext cx="18950" cy="15750"/>
            </a:xfrm>
            <a:custGeom>
              <a:rect b="b" l="l" r="r" t="t"/>
              <a:pathLst>
                <a:path extrusionOk="0" h="630" w="758">
                  <a:moveTo>
                    <a:pt x="372" y="0"/>
                  </a:moveTo>
                  <a:cubicBezTo>
                    <a:pt x="339" y="0"/>
                    <a:pt x="307" y="5"/>
                    <a:pt x="276" y="16"/>
                  </a:cubicBezTo>
                  <a:cubicBezTo>
                    <a:pt x="1" y="116"/>
                    <a:pt x="1" y="478"/>
                    <a:pt x="251" y="603"/>
                  </a:cubicBezTo>
                  <a:cubicBezTo>
                    <a:pt x="294" y="622"/>
                    <a:pt x="336" y="630"/>
                    <a:pt x="378" y="630"/>
                  </a:cubicBezTo>
                  <a:cubicBezTo>
                    <a:pt x="589" y="630"/>
                    <a:pt x="757" y="410"/>
                    <a:pt x="663" y="191"/>
                  </a:cubicBezTo>
                  <a:cubicBezTo>
                    <a:pt x="614" y="72"/>
                    <a:pt x="494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4" name="Google Shape;4494;p19"/>
            <p:cNvSpPr/>
            <p:nvPr/>
          </p:nvSpPr>
          <p:spPr>
            <a:xfrm>
              <a:off x="582450" y="2449725"/>
              <a:ext cx="18700" cy="13775"/>
            </a:xfrm>
            <a:custGeom>
              <a:rect b="b" l="l" r="r" t="t"/>
              <a:pathLst>
                <a:path extrusionOk="0" h="551" w="748">
                  <a:moveTo>
                    <a:pt x="361" y="0"/>
                  </a:moveTo>
                  <a:cubicBezTo>
                    <a:pt x="180" y="0"/>
                    <a:pt x="0" y="158"/>
                    <a:pt x="48" y="384"/>
                  </a:cubicBezTo>
                  <a:cubicBezTo>
                    <a:pt x="74" y="502"/>
                    <a:pt x="169" y="551"/>
                    <a:pt x="277" y="551"/>
                  </a:cubicBezTo>
                  <a:cubicBezTo>
                    <a:pt x="488" y="551"/>
                    <a:pt x="747" y="366"/>
                    <a:pt x="623" y="159"/>
                  </a:cubicBezTo>
                  <a:cubicBezTo>
                    <a:pt x="561" y="48"/>
                    <a:pt x="461" y="0"/>
                    <a:pt x="3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5" name="Google Shape;4495;p19"/>
            <p:cNvSpPr/>
            <p:nvPr/>
          </p:nvSpPr>
          <p:spPr>
            <a:xfrm>
              <a:off x="702100" y="2403150"/>
              <a:ext cx="18700" cy="13650"/>
            </a:xfrm>
            <a:custGeom>
              <a:rect b="b" l="l" r="r" t="t"/>
              <a:pathLst>
                <a:path extrusionOk="0" h="546" w="748">
                  <a:moveTo>
                    <a:pt x="360" y="1"/>
                  </a:moveTo>
                  <a:cubicBezTo>
                    <a:pt x="179" y="1"/>
                    <a:pt x="0" y="156"/>
                    <a:pt x="49" y="372"/>
                  </a:cubicBezTo>
                  <a:cubicBezTo>
                    <a:pt x="74" y="496"/>
                    <a:pt x="170" y="545"/>
                    <a:pt x="279" y="545"/>
                  </a:cubicBezTo>
                  <a:cubicBezTo>
                    <a:pt x="490" y="545"/>
                    <a:pt x="747" y="358"/>
                    <a:pt x="623" y="160"/>
                  </a:cubicBezTo>
                  <a:cubicBezTo>
                    <a:pt x="561" y="48"/>
                    <a:pt x="460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6" name="Google Shape;4496;p19"/>
            <p:cNvSpPr/>
            <p:nvPr/>
          </p:nvSpPr>
          <p:spPr>
            <a:xfrm>
              <a:off x="621375" y="2428750"/>
              <a:ext cx="16650" cy="14750"/>
            </a:xfrm>
            <a:custGeom>
              <a:rect b="b" l="l" r="r" t="t"/>
              <a:pathLst>
                <a:path extrusionOk="0" h="590" w="666">
                  <a:moveTo>
                    <a:pt x="387" y="1"/>
                  </a:moveTo>
                  <a:cubicBezTo>
                    <a:pt x="187" y="1"/>
                    <a:pt x="0" y="208"/>
                    <a:pt x="91" y="436"/>
                  </a:cubicBezTo>
                  <a:cubicBezTo>
                    <a:pt x="141" y="511"/>
                    <a:pt x="216" y="573"/>
                    <a:pt x="303" y="586"/>
                  </a:cubicBezTo>
                  <a:cubicBezTo>
                    <a:pt x="320" y="588"/>
                    <a:pt x="336" y="589"/>
                    <a:pt x="352" y="589"/>
                  </a:cubicBezTo>
                  <a:cubicBezTo>
                    <a:pt x="505" y="589"/>
                    <a:pt x="631" y="482"/>
                    <a:pt x="653" y="323"/>
                  </a:cubicBezTo>
                  <a:cubicBezTo>
                    <a:pt x="666" y="286"/>
                    <a:pt x="666" y="248"/>
                    <a:pt x="653" y="211"/>
                  </a:cubicBezTo>
                  <a:cubicBezTo>
                    <a:pt x="653" y="173"/>
                    <a:pt x="641" y="136"/>
                    <a:pt x="603" y="98"/>
                  </a:cubicBezTo>
                  <a:cubicBezTo>
                    <a:pt x="539" y="30"/>
                    <a:pt x="462" y="1"/>
                    <a:pt x="3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7" name="Google Shape;4497;p19"/>
            <p:cNvSpPr/>
            <p:nvPr/>
          </p:nvSpPr>
          <p:spPr>
            <a:xfrm>
              <a:off x="585525" y="2676775"/>
              <a:ext cx="18775" cy="15750"/>
            </a:xfrm>
            <a:custGeom>
              <a:rect b="b" l="l" r="r" t="t"/>
              <a:pathLst>
                <a:path extrusionOk="0" h="630" w="751">
                  <a:moveTo>
                    <a:pt x="386" y="0"/>
                  </a:moveTo>
                  <a:cubicBezTo>
                    <a:pt x="293" y="0"/>
                    <a:pt x="201" y="40"/>
                    <a:pt x="138" y="125"/>
                  </a:cubicBezTo>
                  <a:cubicBezTo>
                    <a:pt x="0" y="325"/>
                    <a:pt x="125" y="612"/>
                    <a:pt x="375" y="624"/>
                  </a:cubicBezTo>
                  <a:cubicBezTo>
                    <a:pt x="390" y="628"/>
                    <a:pt x="405" y="630"/>
                    <a:pt x="419" y="630"/>
                  </a:cubicBezTo>
                  <a:cubicBezTo>
                    <a:pt x="455" y="630"/>
                    <a:pt x="490" y="621"/>
                    <a:pt x="525" y="612"/>
                  </a:cubicBezTo>
                  <a:cubicBezTo>
                    <a:pt x="675" y="550"/>
                    <a:pt x="750" y="375"/>
                    <a:pt x="700" y="212"/>
                  </a:cubicBezTo>
                  <a:lnTo>
                    <a:pt x="688" y="212"/>
                  </a:lnTo>
                  <a:cubicBezTo>
                    <a:pt x="637" y="75"/>
                    <a:pt x="512" y="0"/>
                    <a:pt x="3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8" name="Google Shape;4498;p19"/>
            <p:cNvSpPr/>
            <p:nvPr/>
          </p:nvSpPr>
          <p:spPr>
            <a:xfrm>
              <a:off x="897625" y="2521500"/>
              <a:ext cx="17250" cy="15700"/>
            </a:xfrm>
            <a:custGeom>
              <a:rect b="b" l="l" r="r" t="t"/>
              <a:pathLst>
                <a:path extrusionOk="0" h="628" w="690">
                  <a:moveTo>
                    <a:pt x="360" y="1"/>
                  </a:moveTo>
                  <a:cubicBezTo>
                    <a:pt x="271" y="1"/>
                    <a:pt x="179" y="39"/>
                    <a:pt x="113" y="125"/>
                  </a:cubicBezTo>
                  <a:cubicBezTo>
                    <a:pt x="1" y="250"/>
                    <a:pt x="26" y="450"/>
                    <a:pt x="163" y="550"/>
                  </a:cubicBezTo>
                  <a:cubicBezTo>
                    <a:pt x="224" y="603"/>
                    <a:pt x="294" y="627"/>
                    <a:pt x="363" y="627"/>
                  </a:cubicBezTo>
                  <a:cubicBezTo>
                    <a:pt x="532" y="627"/>
                    <a:pt x="690" y="480"/>
                    <a:pt x="663" y="275"/>
                  </a:cubicBezTo>
                  <a:cubicBezTo>
                    <a:pt x="647" y="104"/>
                    <a:pt x="50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9" name="Google Shape;4499;p19"/>
            <p:cNvSpPr/>
            <p:nvPr/>
          </p:nvSpPr>
          <p:spPr>
            <a:xfrm>
              <a:off x="937300" y="2499250"/>
              <a:ext cx="19550" cy="15725"/>
            </a:xfrm>
            <a:custGeom>
              <a:rect b="b" l="l" r="r" t="t"/>
              <a:pathLst>
                <a:path extrusionOk="0" h="629" w="782">
                  <a:moveTo>
                    <a:pt x="380" y="1"/>
                  </a:moveTo>
                  <a:cubicBezTo>
                    <a:pt x="279" y="1"/>
                    <a:pt x="177" y="51"/>
                    <a:pt x="113" y="152"/>
                  </a:cubicBezTo>
                  <a:cubicBezTo>
                    <a:pt x="1" y="340"/>
                    <a:pt x="126" y="602"/>
                    <a:pt x="351" y="627"/>
                  </a:cubicBezTo>
                  <a:cubicBezTo>
                    <a:pt x="361" y="628"/>
                    <a:pt x="372" y="629"/>
                    <a:pt x="382" y="629"/>
                  </a:cubicBezTo>
                  <a:cubicBezTo>
                    <a:pt x="627" y="629"/>
                    <a:pt x="782" y="356"/>
                    <a:pt x="638" y="140"/>
                  </a:cubicBezTo>
                  <a:cubicBezTo>
                    <a:pt x="577" y="48"/>
                    <a:pt x="479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0" name="Google Shape;4500;p19"/>
            <p:cNvSpPr/>
            <p:nvPr/>
          </p:nvSpPr>
          <p:spPr>
            <a:xfrm>
              <a:off x="865900" y="2485575"/>
              <a:ext cx="19850" cy="15850"/>
            </a:xfrm>
            <a:custGeom>
              <a:rect b="b" l="l" r="r" t="t"/>
              <a:pathLst>
                <a:path extrusionOk="0" h="634" w="794">
                  <a:moveTo>
                    <a:pt x="412" y="0"/>
                  </a:moveTo>
                  <a:cubicBezTo>
                    <a:pt x="202" y="0"/>
                    <a:pt x="1" y="225"/>
                    <a:pt x="132" y="462"/>
                  </a:cubicBezTo>
                  <a:cubicBezTo>
                    <a:pt x="197" y="583"/>
                    <a:pt x="302" y="633"/>
                    <a:pt x="405" y="633"/>
                  </a:cubicBezTo>
                  <a:cubicBezTo>
                    <a:pt x="601" y="633"/>
                    <a:pt x="793" y="450"/>
                    <a:pt x="695" y="212"/>
                  </a:cubicBezTo>
                  <a:cubicBezTo>
                    <a:pt x="695" y="175"/>
                    <a:pt x="682" y="162"/>
                    <a:pt x="657" y="137"/>
                  </a:cubicBezTo>
                  <a:cubicBezTo>
                    <a:pt x="590" y="41"/>
                    <a:pt x="500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1" name="Google Shape;4501;p19"/>
            <p:cNvSpPr/>
            <p:nvPr/>
          </p:nvSpPr>
          <p:spPr>
            <a:xfrm>
              <a:off x="878575" y="2444025"/>
              <a:ext cx="15950" cy="15225"/>
            </a:xfrm>
            <a:custGeom>
              <a:rect b="b" l="l" r="r" t="t"/>
              <a:pathLst>
                <a:path extrusionOk="0" h="609" w="638">
                  <a:moveTo>
                    <a:pt x="323" y="0"/>
                  </a:moveTo>
                  <a:cubicBezTo>
                    <a:pt x="232" y="0"/>
                    <a:pt x="141" y="39"/>
                    <a:pt x="75" y="112"/>
                  </a:cubicBezTo>
                  <a:cubicBezTo>
                    <a:pt x="25" y="175"/>
                    <a:pt x="0" y="262"/>
                    <a:pt x="13" y="337"/>
                  </a:cubicBezTo>
                  <a:cubicBezTo>
                    <a:pt x="36" y="510"/>
                    <a:pt x="178" y="608"/>
                    <a:pt x="324" y="608"/>
                  </a:cubicBezTo>
                  <a:cubicBezTo>
                    <a:pt x="410" y="608"/>
                    <a:pt x="498" y="574"/>
                    <a:pt x="563" y="499"/>
                  </a:cubicBezTo>
                  <a:cubicBezTo>
                    <a:pt x="613" y="437"/>
                    <a:pt x="638" y="350"/>
                    <a:pt x="625" y="275"/>
                  </a:cubicBezTo>
                  <a:cubicBezTo>
                    <a:pt x="625" y="250"/>
                    <a:pt x="613" y="225"/>
                    <a:pt x="600" y="200"/>
                  </a:cubicBezTo>
                  <a:cubicBezTo>
                    <a:pt x="588" y="137"/>
                    <a:pt x="550" y="100"/>
                    <a:pt x="513" y="62"/>
                  </a:cubicBezTo>
                  <a:cubicBezTo>
                    <a:pt x="455" y="20"/>
                    <a:pt x="389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2" name="Google Shape;4502;p19"/>
            <p:cNvSpPr/>
            <p:nvPr/>
          </p:nvSpPr>
          <p:spPr>
            <a:xfrm>
              <a:off x="914800" y="2442825"/>
              <a:ext cx="18950" cy="15675"/>
            </a:xfrm>
            <a:custGeom>
              <a:rect b="b" l="l" r="r" t="t"/>
              <a:pathLst>
                <a:path extrusionOk="0" h="627" w="758">
                  <a:moveTo>
                    <a:pt x="389" y="1"/>
                  </a:moveTo>
                  <a:cubicBezTo>
                    <a:pt x="285" y="1"/>
                    <a:pt x="184" y="51"/>
                    <a:pt x="126" y="148"/>
                  </a:cubicBezTo>
                  <a:cubicBezTo>
                    <a:pt x="1" y="348"/>
                    <a:pt x="126" y="597"/>
                    <a:pt x="351" y="622"/>
                  </a:cubicBezTo>
                  <a:cubicBezTo>
                    <a:pt x="368" y="625"/>
                    <a:pt x="386" y="627"/>
                    <a:pt x="403" y="627"/>
                  </a:cubicBezTo>
                  <a:cubicBezTo>
                    <a:pt x="613" y="627"/>
                    <a:pt x="758" y="418"/>
                    <a:pt x="688" y="210"/>
                  </a:cubicBezTo>
                  <a:cubicBezTo>
                    <a:pt x="676" y="185"/>
                    <a:pt x="663" y="160"/>
                    <a:pt x="651" y="135"/>
                  </a:cubicBezTo>
                  <a:cubicBezTo>
                    <a:pt x="584" y="44"/>
                    <a:pt x="486" y="1"/>
                    <a:pt x="3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3" name="Google Shape;4503;p19"/>
            <p:cNvSpPr/>
            <p:nvPr/>
          </p:nvSpPr>
          <p:spPr>
            <a:xfrm>
              <a:off x="951375" y="2464075"/>
              <a:ext cx="17500" cy="15500"/>
            </a:xfrm>
            <a:custGeom>
              <a:rect b="b" l="l" r="r" t="t"/>
              <a:pathLst>
                <a:path extrusionOk="0" h="620" w="700">
                  <a:moveTo>
                    <a:pt x="348" y="0"/>
                  </a:moveTo>
                  <a:cubicBezTo>
                    <a:pt x="311" y="0"/>
                    <a:pt x="273" y="8"/>
                    <a:pt x="237" y="22"/>
                  </a:cubicBezTo>
                  <a:cubicBezTo>
                    <a:pt x="75" y="85"/>
                    <a:pt x="0" y="260"/>
                    <a:pt x="62" y="422"/>
                  </a:cubicBezTo>
                  <a:cubicBezTo>
                    <a:pt x="110" y="546"/>
                    <a:pt x="223" y="619"/>
                    <a:pt x="346" y="619"/>
                  </a:cubicBezTo>
                  <a:cubicBezTo>
                    <a:pt x="385" y="619"/>
                    <a:pt x="424" y="612"/>
                    <a:pt x="462" y="597"/>
                  </a:cubicBezTo>
                  <a:cubicBezTo>
                    <a:pt x="612" y="535"/>
                    <a:pt x="700" y="360"/>
                    <a:pt x="637" y="197"/>
                  </a:cubicBezTo>
                  <a:cubicBezTo>
                    <a:pt x="590" y="73"/>
                    <a:pt x="469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4" name="Google Shape;4504;p19"/>
            <p:cNvSpPr/>
            <p:nvPr/>
          </p:nvSpPr>
          <p:spPr>
            <a:xfrm>
              <a:off x="853000" y="2378950"/>
              <a:ext cx="17775" cy="16075"/>
            </a:xfrm>
            <a:custGeom>
              <a:rect b="b" l="l" r="r" t="t"/>
              <a:pathLst>
                <a:path extrusionOk="0" h="643" w="711">
                  <a:moveTo>
                    <a:pt x="344" y="0"/>
                  </a:moveTo>
                  <a:cubicBezTo>
                    <a:pt x="197" y="0"/>
                    <a:pt x="59" y="117"/>
                    <a:pt x="36" y="266"/>
                  </a:cubicBezTo>
                  <a:cubicBezTo>
                    <a:pt x="1" y="454"/>
                    <a:pt x="143" y="643"/>
                    <a:pt x="338" y="643"/>
                  </a:cubicBezTo>
                  <a:cubicBezTo>
                    <a:pt x="349" y="643"/>
                    <a:pt x="361" y="642"/>
                    <a:pt x="373" y="641"/>
                  </a:cubicBezTo>
                  <a:cubicBezTo>
                    <a:pt x="586" y="616"/>
                    <a:pt x="711" y="391"/>
                    <a:pt x="636" y="203"/>
                  </a:cubicBezTo>
                  <a:cubicBezTo>
                    <a:pt x="586" y="103"/>
                    <a:pt x="498" y="28"/>
                    <a:pt x="386" y="3"/>
                  </a:cubicBezTo>
                  <a:cubicBezTo>
                    <a:pt x="372" y="1"/>
                    <a:pt x="358" y="0"/>
                    <a:pt x="3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5" name="Google Shape;4505;p19"/>
            <p:cNvSpPr/>
            <p:nvPr/>
          </p:nvSpPr>
          <p:spPr>
            <a:xfrm>
              <a:off x="893575" y="2366250"/>
              <a:ext cx="17025" cy="15800"/>
            </a:xfrm>
            <a:custGeom>
              <a:rect b="b" l="l" r="r" t="t"/>
              <a:pathLst>
                <a:path extrusionOk="0" h="632" w="681">
                  <a:moveTo>
                    <a:pt x="346" y="1"/>
                  </a:moveTo>
                  <a:cubicBezTo>
                    <a:pt x="256" y="1"/>
                    <a:pt x="166" y="39"/>
                    <a:pt x="100" y="124"/>
                  </a:cubicBezTo>
                  <a:cubicBezTo>
                    <a:pt x="0" y="261"/>
                    <a:pt x="13" y="449"/>
                    <a:pt x="150" y="561"/>
                  </a:cubicBezTo>
                  <a:cubicBezTo>
                    <a:pt x="209" y="610"/>
                    <a:pt x="277" y="631"/>
                    <a:pt x="343" y="631"/>
                  </a:cubicBezTo>
                  <a:cubicBezTo>
                    <a:pt x="516" y="631"/>
                    <a:pt x="681" y="485"/>
                    <a:pt x="662" y="286"/>
                  </a:cubicBezTo>
                  <a:cubicBezTo>
                    <a:pt x="639" y="107"/>
                    <a:pt x="494" y="1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6" name="Google Shape;4506;p19"/>
            <p:cNvSpPr/>
            <p:nvPr/>
          </p:nvSpPr>
          <p:spPr>
            <a:xfrm>
              <a:off x="837950" y="2414550"/>
              <a:ext cx="19850" cy="15550"/>
            </a:xfrm>
            <a:custGeom>
              <a:rect b="b" l="l" r="r" t="t"/>
              <a:pathLst>
                <a:path extrusionOk="0" h="622" w="794">
                  <a:moveTo>
                    <a:pt x="341" y="1"/>
                  </a:moveTo>
                  <a:cubicBezTo>
                    <a:pt x="252" y="1"/>
                    <a:pt x="164" y="39"/>
                    <a:pt x="101" y="116"/>
                  </a:cubicBezTo>
                  <a:cubicBezTo>
                    <a:pt x="1" y="254"/>
                    <a:pt x="13" y="441"/>
                    <a:pt x="151" y="554"/>
                  </a:cubicBezTo>
                  <a:cubicBezTo>
                    <a:pt x="194" y="601"/>
                    <a:pt x="244" y="621"/>
                    <a:pt x="296" y="621"/>
                  </a:cubicBezTo>
                  <a:cubicBezTo>
                    <a:pt x="530" y="621"/>
                    <a:pt x="794" y="210"/>
                    <a:pt x="538" y="66"/>
                  </a:cubicBezTo>
                  <a:cubicBezTo>
                    <a:pt x="478" y="23"/>
                    <a:pt x="409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7" name="Google Shape;4507;p19"/>
            <p:cNvSpPr/>
            <p:nvPr/>
          </p:nvSpPr>
          <p:spPr>
            <a:xfrm>
              <a:off x="922625" y="2402875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75" y="84"/>
                    <a:pt x="0" y="258"/>
                    <a:pt x="63" y="421"/>
                  </a:cubicBezTo>
                  <a:cubicBezTo>
                    <a:pt x="110" y="545"/>
                    <a:pt x="223" y="618"/>
                    <a:pt x="346" y="618"/>
                  </a:cubicBezTo>
                  <a:cubicBezTo>
                    <a:pt x="385" y="618"/>
                    <a:pt x="424" y="611"/>
                    <a:pt x="463" y="596"/>
                  </a:cubicBezTo>
                  <a:cubicBezTo>
                    <a:pt x="613" y="533"/>
                    <a:pt x="700" y="358"/>
                    <a:pt x="638" y="196"/>
                  </a:cubicBezTo>
                  <a:cubicBezTo>
                    <a:pt x="589" y="79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8" name="Google Shape;4508;p19"/>
            <p:cNvSpPr/>
            <p:nvPr/>
          </p:nvSpPr>
          <p:spPr>
            <a:xfrm>
              <a:off x="1019300" y="2475000"/>
              <a:ext cx="18950" cy="13775"/>
            </a:xfrm>
            <a:custGeom>
              <a:rect b="b" l="l" r="r" t="t"/>
              <a:pathLst>
                <a:path extrusionOk="0" h="551" w="758">
                  <a:moveTo>
                    <a:pt x="539" y="0"/>
                  </a:moveTo>
                  <a:cubicBezTo>
                    <a:pt x="312" y="0"/>
                    <a:pt x="0" y="318"/>
                    <a:pt x="232" y="485"/>
                  </a:cubicBezTo>
                  <a:cubicBezTo>
                    <a:pt x="292" y="529"/>
                    <a:pt x="361" y="551"/>
                    <a:pt x="429" y="551"/>
                  </a:cubicBezTo>
                  <a:cubicBezTo>
                    <a:pt x="518" y="551"/>
                    <a:pt x="606" y="513"/>
                    <a:pt x="670" y="435"/>
                  </a:cubicBezTo>
                  <a:lnTo>
                    <a:pt x="670" y="448"/>
                  </a:lnTo>
                  <a:cubicBezTo>
                    <a:pt x="745" y="360"/>
                    <a:pt x="757" y="235"/>
                    <a:pt x="720" y="135"/>
                  </a:cubicBezTo>
                  <a:cubicBezTo>
                    <a:pt x="687" y="39"/>
                    <a:pt x="619" y="0"/>
                    <a:pt x="5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9" name="Google Shape;4509;p19"/>
            <p:cNvSpPr/>
            <p:nvPr/>
          </p:nvSpPr>
          <p:spPr>
            <a:xfrm>
              <a:off x="993600" y="2404775"/>
              <a:ext cx="18350" cy="15800"/>
            </a:xfrm>
            <a:custGeom>
              <a:rect b="b" l="l" r="r" t="t"/>
              <a:pathLst>
                <a:path extrusionOk="0" h="632" w="734">
                  <a:moveTo>
                    <a:pt x="408" y="0"/>
                  </a:moveTo>
                  <a:cubicBezTo>
                    <a:pt x="192" y="0"/>
                    <a:pt x="1" y="239"/>
                    <a:pt x="136" y="470"/>
                  </a:cubicBezTo>
                  <a:cubicBezTo>
                    <a:pt x="196" y="582"/>
                    <a:pt x="297" y="631"/>
                    <a:pt x="398" y="631"/>
                  </a:cubicBezTo>
                  <a:cubicBezTo>
                    <a:pt x="566" y="631"/>
                    <a:pt x="734" y="494"/>
                    <a:pt x="710" y="282"/>
                  </a:cubicBezTo>
                  <a:cubicBezTo>
                    <a:pt x="710" y="257"/>
                    <a:pt x="710" y="232"/>
                    <a:pt x="698" y="207"/>
                  </a:cubicBezTo>
                  <a:cubicBezTo>
                    <a:pt x="673" y="157"/>
                    <a:pt x="648" y="107"/>
                    <a:pt x="598" y="70"/>
                  </a:cubicBezTo>
                  <a:cubicBezTo>
                    <a:pt x="538" y="21"/>
                    <a:pt x="472" y="0"/>
                    <a:pt x="4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0" name="Google Shape;4510;p19"/>
            <p:cNvSpPr/>
            <p:nvPr/>
          </p:nvSpPr>
          <p:spPr>
            <a:xfrm>
              <a:off x="988550" y="2443450"/>
              <a:ext cx="17200" cy="15450"/>
            </a:xfrm>
            <a:custGeom>
              <a:rect b="b" l="l" r="r" t="t"/>
              <a:pathLst>
                <a:path extrusionOk="0" h="618" w="688">
                  <a:moveTo>
                    <a:pt x="341" y="1"/>
                  </a:moveTo>
                  <a:cubicBezTo>
                    <a:pt x="303" y="1"/>
                    <a:pt x="264" y="8"/>
                    <a:pt x="225" y="23"/>
                  </a:cubicBezTo>
                  <a:cubicBezTo>
                    <a:pt x="75" y="85"/>
                    <a:pt x="0" y="260"/>
                    <a:pt x="50" y="423"/>
                  </a:cubicBezTo>
                  <a:cubicBezTo>
                    <a:pt x="99" y="539"/>
                    <a:pt x="223" y="618"/>
                    <a:pt x="346" y="618"/>
                  </a:cubicBezTo>
                  <a:cubicBezTo>
                    <a:pt x="381" y="618"/>
                    <a:pt x="417" y="611"/>
                    <a:pt x="450" y="597"/>
                  </a:cubicBezTo>
                  <a:cubicBezTo>
                    <a:pt x="612" y="535"/>
                    <a:pt x="687" y="348"/>
                    <a:pt x="625" y="198"/>
                  </a:cubicBezTo>
                  <a:cubicBezTo>
                    <a:pt x="577" y="74"/>
                    <a:pt x="464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1" name="Google Shape;4511;p19"/>
            <p:cNvSpPr/>
            <p:nvPr/>
          </p:nvSpPr>
          <p:spPr>
            <a:xfrm>
              <a:off x="968550" y="2330525"/>
              <a:ext cx="17050" cy="15150"/>
            </a:xfrm>
            <a:custGeom>
              <a:rect b="b" l="l" r="r" t="t"/>
              <a:pathLst>
                <a:path extrusionOk="0" h="606" w="682">
                  <a:moveTo>
                    <a:pt x="321" y="0"/>
                  </a:moveTo>
                  <a:cubicBezTo>
                    <a:pt x="173" y="0"/>
                    <a:pt x="36" y="117"/>
                    <a:pt x="13" y="266"/>
                  </a:cubicBezTo>
                  <a:cubicBezTo>
                    <a:pt x="0" y="341"/>
                    <a:pt x="25" y="428"/>
                    <a:pt x="75" y="491"/>
                  </a:cubicBezTo>
                  <a:cubicBezTo>
                    <a:pt x="140" y="571"/>
                    <a:pt x="226" y="606"/>
                    <a:pt x="309" y="606"/>
                  </a:cubicBezTo>
                  <a:cubicBezTo>
                    <a:pt x="499" y="606"/>
                    <a:pt x="682" y="429"/>
                    <a:pt x="613" y="203"/>
                  </a:cubicBezTo>
                  <a:cubicBezTo>
                    <a:pt x="600" y="178"/>
                    <a:pt x="588" y="153"/>
                    <a:pt x="563" y="128"/>
                  </a:cubicBezTo>
                  <a:cubicBezTo>
                    <a:pt x="525" y="66"/>
                    <a:pt x="450" y="16"/>
                    <a:pt x="363" y="3"/>
                  </a:cubicBezTo>
                  <a:cubicBezTo>
                    <a:pt x="349" y="1"/>
                    <a:pt x="335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2" name="Google Shape;4512;p19"/>
            <p:cNvSpPr/>
            <p:nvPr/>
          </p:nvSpPr>
          <p:spPr>
            <a:xfrm>
              <a:off x="953850" y="2380025"/>
              <a:ext cx="17525" cy="15475"/>
            </a:xfrm>
            <a:custGeom>
              <a:rect b="b" l="l" r="r" t="t"/>
              <a:pathLst>
                <a:path extrusionOk="0" h="619" w="701">
                  <a:moveTo>
                    <a:pt x="349" y="1"/>
                  </a:moveTo>
                  <a:cubicBezTo>
                    <a:pt x="312" y="1"/>
                    <a:pt x="274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2" y="539"/>
                    <a:pt x="229" y="618"/>
                    <a:pt x="354" y="618"/>
                  </a:cubicBezTo>
                  <a:cubicBezTo>
                    <a:pt x="390" y="618"/>
                    <a:pt x="427" y="612"/>
                    <a:pt x="463" y="598"/>
                  </a:cubicBezTo>
                  <a:cubicBezTo>
                    <a:pt x="613" y="535"/>
                    <a:pt x="701" y="360"/>
                    <a:pt x="638" y="198"/>
                  </a:cubicBezTo>
                  <a:cubicBezTo>
                    <a:pt x="591" y="74"/>
                    <a:pt x="470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3" name="Google Shape;4513;p19"/>
            <p:cNvSpPr/>
            <p:nvPr/>
          </p:nvSpPr>
          <p:spPr>
            <a:xfrm>
              <a:off x="825775" y="2545450"/>
              <a:ext cx="18550" cy="15800"/>
            </a:xfrm>
            <a:custGeom>
              <a:rect b="b" l="l" r="r" t="t"/>
              <a:pathLst>
                <a:path extrusionOk="0" h="632" w="742">
                  <a:moveTo>
                    <a:pt x="332" y="1"/>
                  </a:moveTo>
                  <a:cubicBezTo>
                    <a:pt x="187" y="1"/>
                    <a:pt x="48" y="99"/>
                    <a:pt x="25" y="266"/>
                  </a:cubicBezTo>
                  <a:cubicBezTo>
                    <a:pt x="0" y="441"/>
                    <a:pt x="113" y="591"/>
                    <a:pt x="275" y="629"/>
                  </a:cubicBezTo>
                  <a:cubicBezTo>
                    <a:pt x="291" y="631"/>
                    <a:pt x="307" y="632"/>
                    <a:pt x="322" y="632"/>
                  </a:cubicBezTo>
                  <a:cubicBezTo>
                    <a:pt x="582" y="632"/>
                    <a:pt x="741" y="341"/>
                    <a:pt x="588" y="129"/>
                  </a:cubicBezTo>
                  <a:cubicBezTo>
                    <a:pt x="519" y="41"/>
                    <a:pt x="424" y="1"/>
                    <a:pt x="3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4" name="Google Shape;4514;p19"/>
            <p:cNvSpPr/>
            <p:nvPr/>
          </p:nvSpPr>
          <p:spPr>
            <a:xfrm>
              <a:off x="829700" y="2505550"/>
              <a:ext cx="18600" cy="13850"/>
            </a:xfrm>
            <a:custGeom>
              <a:rect b="b" l="l" r="r" t="t"/>
              <a:pathLst>
                <a:path extrusionOk="0" h="554" w="744">
                  <a:moveTo>
                    <a:pt x="535" y="1"/>
                  </a:moveTo>
                  <a:cubicBezTo>
                    <a:pt x="308" y="1"/>
                    <a:pt x="0" y="312"/>
                    <a:pt x="231" y="488"/>
                  </a:cubicBezTo>
                  <a:cubicBezTo>
                    <a:pt x="290" y="531"/>
                    <a:pt x="359" y="553"/>
                    <a:pt x="428" y="553"/>
                  </a:cubicBezTo>
                  <a:cubicBezTo>
                    <a:pt x="517" y="553"/>
                    <a:pt x="604" y="516"/>
                    <a:pt x="668" y="438"/>
                  </a:cubicBezTo>
                  <a:cubicBezTo>
                    <a:pt x="718" y="375"/>
                    <a:pt x="743" y="300"/>
                    <a:pt x="731" y="213"/>
                  </a:cubicBezTo>
                  <a:cubicBezTo>
                    <a:pt x="731" y="188"/>
                    <a:pt x="731" y="163"/>
                    <a:pt x="718" y="138"/>
                  </a:cubicBezTo>
                  <a:cubicBezTo>
                    <a:pt x="685" y="40"/>
                    <a:pt x="615" y="1"/>
                    <a:pt x="5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5" name="Google Shape;4515;p19"/>
            <p:cNvSpPr/>
            <p:nvPr/>
          </p:nvSpPr>
          <p:spPr>
            <a:xfrm>
              <a:off x="796100" y="2481650"/>
              <a:ext cx="18975" cy="15850"/>
            </a:xfrm>
            <a:custGeom>
              <a:rect b="b" l="l" r="r" t="t"/>
              <a:pathLst>
                <a:path extrusionOk="0" h="634" w="759">
                  <a:moveTo>
                    <a:pt x="392" y="0"/>
                  </a:moveTo>
                  <a:cubicBezTo>
                    <a:pt x="288" y="0"/>
                    <a:pt x="183" y="54"/>
                    <a:pt x="125" y="157"/>
                  </a:cubicBezTo>
                  <a:cubicBezTo>
                    <a:pt x="0" y="344"/>
                    <a:pt x="125" y="594"/>
                    <a:pt x="350" y="619"/>
                  </a:cubicBezTo>
                  <a:lnTo>
                    <a:pt x="350" y="632"/>
                  </a:lnTo>
                  <a:cubicBezTo>
                    <a:pt x="362" y="633"/>
                    <a:pt x="374" y="633"/>
                    <a:pt x="386" y="633"/>
                  </a:cubicBezTo>
                  <a:cubicBezTo>
                    <a:pt x="605" y="633"/>
                    <a:pt x="759" y="420"/>
                    <a:pt x="687" y="207"/>
                  </a:cubicBezTo>
                  <a:cubicBezTo>
                    <a:pt x="675" y="182"/>
                    <a:pt x="662" y="157"/>
                    <a:pt x="650" y="144"/>
                  </a:cubicBezTo>
                  <a:cubicBezTo>
                    <a:pt x="589" y="47"/>
                    <a:pt x="491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6" name="Google Shape;4516;p19"/>
            <p:cNvSpPr/>
            <p:nvPr/>
          </p:nvSpPr>
          <p:spPr>
            <a:xfrm>
              <a:off x="771100" y="2409875"/>
              <a:ext cx="20400" cy="15475"/>
            </a:xfrm>
            <a:custGeom>
              <a:rect b="b" l="l" r="r" t="t"/>
              <a:pathLst>
                <a:path extrusionOk="0" h="619" w="816">
                  <a:moveTo>
                    <a:pt x="419" y="0"/>
                  </a:moveTo>
                  <a:cubicBezTo>
                    <a:pt x="404" y="0"/>
                    <a:pt x="390" y="1"/>
                    <a:pt x="375" y="3"/>
                  </a:cubicBezTo>
                  <a:cubicBezTo>
                    <a:pt x="100" y="28"/>
                    <a:pt x="0" y="378"/>
                    <a:pt x="213" y="553"/>
                  </a:cubicBezTo>
                  <a:cubicBezTo>
                    <a:pt x="273" y="597"/>
                    <a:pt x="342" y="619"/>
                    <a:pt x="410" y="619"/>
                  </a:cubicBezTo>
                  <a:cubicBezTo>
                    <a:pt x="499" y="619"/>
                    <a:pt x="587" y="581"/>
                    <a:pt x="650" y="503"/>
                  </a:cubicBezTo>
                  <a:cubicBezTo>
                    <a:pt x="816" y="302"/>
                    <a:pt x="668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7" name="Google Shape;4517;p19"/>
            <p:cNvSpPr/>
            <p:nvPr/>
          </p:nvSpPr>
          <p:spPr>
            <a:xfrm>
              <a:off x="801125" y="2439950"/>
              <a:ext cx="18625" cy="15675"/>
            </a:xfrm>
            <a:custGeom>
              <a:rect b="b" l="l" r="r" t="t"/>
              <a:pathLst>
                <a:path extrusionOk="0" h="627" w="745">
                  <a:moveTo>
                    <a:pt x="355" y="1"/>
                  </a:moveTo>
                  <a:cubicBezTo>
                    <a:pt x="73" y="1"/>
                    <a:pt x="0" y="625"/>
                    <a:pt x="337" y="625"/>
                  </a:cubicBezTo>
                  <a:cubicBezTo>
                    <a:pt x="348" y="626"/>
                    <a:pt x="360" y="627"/>
                    <a:pt x="371" y="627"/>
                  </a:cubicBezTo>
                  <a:cubicBezTo>
                    <a:pt x="580" y="627"/>
                    <a:pt x="744" y="414"/>
                    <a:pt x="661" y="213"/>
                  </a:cubicBezTo>
                  <a:cubicBezTo>
                    <a:pt x="649" y="188"/>
                    <a:pt x="636" y="163"/>
                    <a:pt x="624" y="138"/>
                  </a:cubicBezTo>
                  <a:cubicBezTo>
                    <a:pt x="574" y="75"/>
                    <a:pt x="499" y="25"/>
                    <a:pt x="424" y="13"/>
                  </a:cubicBezTo>
                  <a:cubicBezTo>
                    <a:pt x="400" y="5"/>
                    <a:pt x="377" y="1"/>
                    <a:pt x="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8" name="Google Shape;4518;p19"/>
            <p:cNvSpPr/>
            <p:nvPr/>
          </p:nvSpPr>
          <p:spPr>
            <a:xfrm>
              <a:off x="956350" y="2422900"/>
              <a:ext cx="17125" cy="15250"/>
            </a:xfrm>
            <a:custGeom>
              <a:rect b="b" l="l" r="r" t="t"/>
              <a:pathLst>
                <a:path extrusionOk="0" h="610" w="685">
                  <a:moveTo>
                    <a:pt x="327" y="1"/>
                  </a:moveTo>
                  <a:cubicBezTo>
                    <a:pt x="184" y="1"/>
                    <a:pt x="44" y="96"/>
                    <a:pt x="13" y="257"/>
                  </a:cubicBezTo>
                  <a:cubicBezTo>
                    <a:pt x="1" y="332"/>
                    <a:pt x="26" y="420"/>
                    <a:pt x="76" y="482"/>
                  </a:cubicBezTo>
                  <a:cubicBezTo>
                    <a:pt x="126" y="545"/>
                    <a:pt x="201" y="595"/>
                    <a:pt x="276" y="607"/>
                  </a:cubicBezTo>
                  <a:cubicBezTo>
                    <a:pt x="288" y="608"/>
                    <a:pt x="300" y="609"/>
                    <a:pt x="312" y="609"/>
                  </a:cubicBezTo>
                  <a:cubicBezTo>
                    <a:pt x="531" y="609"/>
                    <a:pt x="684" y="396"/>
                    <a:pt x="613" y="195"/>
                  </a:cubicBezTo>
                  <a:cubicBezTo>
                    <a:pt x="601" y="170"/>
                    <a:pt x="588" y="145"/>
                    <a:pt x="576" y="120"/>
                  </a:cubicBezTo>
                  <a:cubicBezTo>
                    <a:pt x="508" y="38"/>
                    <a:pt x="417" y="1"/>
                    <a:pt x="3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9" name="Google Shape;4519;p19"/>
            <p:cNvSpPr/>
            <p:nvPr/>
          </p:nvSpPr>
          <p:spPr>
            <a:xfrm>
              <a:off x="883575" y="2407400"/>
              <a:ext cx="18975" cy="15750"/>
            </a:xfrm>
            <a:custGeom>
              <a:rect b="b" l="l" r="r" t="t"/>
              <a:pathLst>
                <a:path extrusionOk="0" h="630" w="759">
                  <a:moveTo>
                    <a:pt x="382" y="1"/>
                  </a:moveTo>
                  <a:cubicBezTo>
                    <a:pt x="278" y="1"/>
                    <a:pt x="176" y="51"/>
                    <a:pt x="113" y="152"/>
                  </a:cubicBezTo>
                  <a:cubicBezTo>
                    <a:pt x="0" y="340"/>
                    <a:pt x="125" y="602"/>
                    <a:pt x="350" y="627"/>
                  </a:cubicBezTo>
                  <a:cubicBezTo>
                    <a:pt x="362" y="629"/>
                    <a:pt x="373" y="629"/>
                    <a:pt x="384" y="629"/>
                  </a:cubicBezTo>
                  <a:cubicBezTo>
                    <a:pt x="594" y="629"/>
                    <a:pt x="759" y="416"/>
                    <a:pt x="688" y="215"/>
                  </a:cubicBezTo>
                  <a:cubicBezTo>
                    <a:pt x="675" y="190"/>
                    <a:pt x="663" y="165"/>
                    <a:pt x="650" y="140"/>
                  </a:cubicBezTo>
                  <a:cubicBezTo>
                    <a:pt x="582" y="48"/>
                    <a:pt x="482" y="1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0" name="Google Shape;4520;p19"/>
            <p:cNvSpPr/>
            <p:nvPr/>
          </p:nvSpPr>
          <p:spPr>
            <a:xfrm>
              <a:off x="904250" y="2481650"/>
              <a:ext cx="17775" cy="15850"/>
            </a:xfrm>
            <a:custGeom>
              <a:rect b="b" l="l" r="r" t="t"/>
              <a:pathLst>
                <a:path extrusionOk="0" h="634" w="711">
                  <a:moveTo>
                    <a:pt x="346" y="0"/>
                  </a:moveTo>
                  <a:cubicBezTo>
                    <a:pt x="206" y="0"/>
                    <a:pt x="66" y="95"/>
                    <a:pt x="35" y="257"/>
                  </a:cubicBezTo>
                  <a:cubicBezTo>
                    <a:pt x="0" y="456"/>
                    <a:pt x="142" y="634"/>
                    <a:pt x="335" y="634"/>
                  </a:cubicBezTo>
                  <a:cubicBezTo>
                    <a:pt x="347" y="634"/>
                    <a:pt x="360" y="633"/>
                    <a:pt x="373" y="632"/>
                  </a:cubicBezTo>
                  <a:cubicBezTo>
                    <a:pt x="585" y="607"/>
                    <a:pt x="710" y="382"/>
                    <a:pt x="623" y="194"/>
                  </a:cubicBezTo>
                  <a:cubicBezTo>
                    <a:pt x="610" y="169"/>
                    <a:pt x="598" y="144"/>
                    <a:pt x="585" y="119"/>
                  </a:cubicBezTo>
                  <a:cubicBezTo>
                    <a:pt x="523" y="37"/>
                    <a:pt x="434" y="0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1" name="Google Shape;4521;p19"/>
            <p:cNvSpPr/>
            <p:nvPr/>
          </p:nvSpPr>
          <p:spPr>
            <a:xfrm>
              <a:off x="837775" y="2462925"/>
              <a:ext cx="17975" cy="14075"/>
            </a:xfrm>
            <a:custGeom>
              <a:rect b="b" l="l" r="r" t="t"/>
              <a:pathLst>
                <a:path extrusionOk="0" h="563" w="719">
                  <a:moveTo>
                    <a:pt x="399" y="1"/>
                  </a:moveTo>
                  <a:cubicBezTo>
                    <a:pt x="187" y="1"/>
                    <a:pt x="0" y="225"/>
                    <a:pt x="120" y="456"/>
                  </a:cubicBezTo>
                  <a:cubicBezTo>
                    <a:pt x="184" y="531"/>
                    <a:pt x="266" y="563"/>
                    <a:pt x="346" y="563"/>
                  </a:cubicBezTo>
                  <a:cubicBezTo>
                    <a:pt x="535" y="563"/>
                    <a:pt x="719" y="387"/>
                    <a:pt x="658" y="168"/>
                  </a:cubicBezTo>
                  <a:cubicBezTo>
                    <a:pt x="645" y="143"/>
                    <a:pt x="633" y="118"/>
                    <a:pt x="620" y="93"/>
                  </a:cubicBezTo>
                  <a:cubicBezTo>
                    <a:pt x="552" y="28"/>
                    <a:pt x="474" y="1"/>
                    <a:pt x="3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2" name="Google Shape;4522;p19"/>
            <p:cNvSpPr/>
            <p:nvPr/>
          </p:nvSpPr>
          <p:spPr>
            <a:xfrm>
              <a:off x="806775" y="2390900"/>
              <a:ext cx="19725" cy="15850"/>
            </a:xfrm>
            <a:custGeom>
              <a:rect b="b" l="l" r="r" t="t"/>
              <a:pathLst>
                <a:path extrusionOk="0" h="634" w="789">
                  <a:moveTo>
                    <a:pt x="409" y="1"/>
                  </a:moveTo>
                  <a:cubicBezTo>
                    <a:pt x="198" y="1"/>
                    <a:pt x="0" y="225"/>
                    <a:pt x="123" y="463"/>
                  </a:cubicBezTo>
                  <a:cubicBezTo>
                    <a:pt x="187" y="583"/>
                    <a:pt x="291" y="633"/>
                    <a:pt x="395" y="633"/>
                  </a:cubicBezTo>
                  <a:cubicBezTo>
                    <a:pt x="593" y="633"/>
                    <a:pt x="788" y="446"/>
                    <a:pt x="698" y="200"/>
                  </a:cubicBezTo>
                  <a:cubicBezTo>
                    <a:pt x="685" y="175"/>
                    <a:pt x="673" y="150"/>
                    <a:pt x="660" y="138"/>
                  </a:cubicBezTo>
                  <a:cubicBezTo>
                    <a:pt x="590" y="41"/>
                    <a:pt x="498" y="1"/>
                    <a:pt x="4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3" name="Google Shape;4523;p19"/>
            <p:cNvSpPr/>
            <p:nvPr/>
          </p:nvSpPr>
          <p:spPr>
            <a:xfrm>
              <a:off x="862625" y="2530600"/>
              <a:ext cx="17125" cy="15700"/>
            </a:xfrm>
            <a:custGeom>
              <a:rect b="b" l="l" r="r" t="t"/>
              <a:pathLst>
                <a:path extrusionOk="0" h="628" w="685">
                  <a:moveTo>
                    <a:pt x="326" y="1"/>
                  </a:moveTo>
                  <a:cubicBezTo>
                    <a:pt x="183" y="1"/>
                    <a:pt x="39" y="92"/>
                    <a:pt x="13" y="273"/>
                  </a:cubicBezTo>
                  <a:cubicBezTo>
                    <a:pt x="1" y="348"/>
                    <a:pt x="26" y="436"/>
                    <a:pt x="76" y="498"/>
                  </a:cubicBezTo>
                  <a:cubicBezTo>
                    <a:pt x="141" y="588"/>
                    <a:pt x="232" y="627"/>
                    <a:pt x="322" y="627"/>
                  </a:cubicBezTo>
                  <a:cubicBezTo>
                    <a:pt x="506" y="627"/>
                    <a:pt x="685" y="463"/>
                    <a:pt x="626" y="236"/>
                  </a:cubicBezTo>
                  <a:cubicBezTo>
                    <a:pt x="590" y="79"/>
                    <a:pt x="458" y="1"/>
                    <a:pt x="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4" name="Google Shape;4524;p19"/>
            <p:cNvSpPr/>
            <p:nvPr/>
          </p:nvSpPr>
          <p:spPr>
            <a:xfrm>
              <a:off x="927000" y="2346675"/>
              <a:ext cx="16750" cy="15275"/>
            </a:xfrm>
            <a:custGeom>
              <a:rect b="b" l="l" r="r" t="t"/>
              <a:pathLst>
                <a:path extrusionOk="0" h="611" w="670">
                  <a:moveTo>
                    <a:pt x="324" y="0"/>
                  </a:moveTo>
                  <a:cubicBezTo>
                    <a:pt x="183" y="0"/>
                    <a:pt x="44" y="96"/>
                    <a:pt x="13" y="257"/>
                  </a:cubicBezTo>
                  <a:cubicBezTo>
                    <a:pt x="0" y="332"/>
                    <a:pt x="13" y="420"/>
                    <a:pt x="63" y="482"/>
                  </a:cubicBezTo>
                  <a:cubicBezTo>
                    <a:pt x="113" y="557"/>
                    <a:pt x="188" y="594"/>
                    <a:pt x="263" y="607"/>
                  </a:cubicBezTo>
                  <a:cubicBezTo>
                    <a:pt x="280" y="610"/>
                    <a:pt x="296" y="611"/>
                    <a:pt x="312" y="611"/>
                  </a:cubicBezTo>
                  <a:cubicBezTo>
                    <a:pt x="524" y="611"/>
                    <a:pt x="670" y="392"/>
                    <a:pt x="600" y="195"/>
                  </a:cubicBezTo>
                  <a:cubicBezTo>
                    <a:pt x="588" y="170"/>
                    <a:pt x="575" y="145"/>
                    <a:pt x="563" y="120"/>
                  </a:cubicBezTo>
                  <a:cubicBezTo>
                    <a:pt x="500" y="38"/>
                    <a:pt x="412" y="0"/>
                    <a:pt x="3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5" name="Google Shape;4525;p19"/>
            <p:cNvSpPr/>
            <p:nvPr/>
          </p:nvSpPr>
          <p:spPr>
            <a:xfrm>
              <a:off x="996675" y="2363275"/>
              <a:ext cx="15625" cy="14250"/>
            </a:xfrm>
            <a:custGeom>
              <a:rect b="b" l="l" r="r" t="t"/>
              <a:pathLst>
                <a:path extrusionOk="0" h="570" w="625">
                  <a:moveTo>
                    <a:pt x="308" y="0"/>
                  </a:moveTo>
                  <a:cubicBezTo>
                    <a:pt x="185" y="0"/>
                    <a:pt x="62" y="69"/>
                    <a:pt x="13" y="218"/>
                  </a:cubicBezTo>
                  <a:cubicBezTo>
                    <a:pt x="0" y="293"/>
                    <a:pt x="25" y="380"/>
                    <a:pt x="75" y="443"/>
                  </a:cubicBezTo>
                  <a:cubicBezTo>
                    <a:pt x="113" y="505"/>
                    <a:pt x="187" y="555"/>
                    <a:pt x="275" y="568"/>
                  </a:cubicBezTo>
                  <a:cubicBezTo>
                    <a:pt x="285" y="569"/>
                    <a:pt x="295" y="569"/>
                    <a:pt x="305" y="569"/>
                  </a:cubicBezTo>
                  <a:cubicBezTo>
                    <a:pt x="432" y="569"/>
                    <a:pt x="554" y="496"/>
                    <a:pt x="600" y="380"/>
                  </a:cubicBezTo>
                  <a:cubicBezTo>
                    <a:pt x="612" y="355"/>
                    <a:pt x="612" y="330"/>
                    <a:pt x="625" y="305"/>
                  </a:cubicBezTo>
                  <a:cubicBezTo>
                    <a:pt x="618" y="110"/>
                    <a:pt x="463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6" name="Google Shape;4526;p19"/>
            <p:cNvSpPr/>
            <p:nvPr/>
          </p:nvSpPr>
          <p:spPr>
            <a:xfrm>
              <a:off x="1027275" y="2438375"/>
              <a:ext cx="19100" cy="15325"/>
            </a:xfrm>
            <a:custGeom>
              <a:rect b="b" l="l" r="r" t="t"/>
              <a:pathLst>
                <a:path extrusionOk="0" h="613" w="764">
                  <a:moveTo>
                    <a:pt x="401" y="1"/>
                  </a:moveTo>
                  <a:cubicBezTo>
                    <a:pt x="51" y="38"/>
                    <a:pt x="1" y="513"/>
                    <a:pt x="338" y="613"/>
                  </a:cubicBezTo>
                  <a:cubicBezTo>
                    <a:pt x="688" y="613"/>
                    <a:pt x="763" y="113"/>
                    <a:pt x="4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7" name="Google Shape;4527;p19"/>
            <p:cNvSpPr/>
            <p:nvPr/>
          </p:nvSpPr>
          <p:spPr>
            <a:xfrm>
              <a:off x="986050" y="2485950"/>
              <a:ext cx="17500" cy="15475"/>
            </a:xfrm>
            <a:custGeom>
              <a:rect b="b" l="l" r="r" t="t"/>
              <a:pathLst>
                <a:path extrusionOk="0" h="619" w="700">
                  <a:moveTo>
                    <a:pt x="354" y="0"/>
                  </a:moveTo>
                  <a:cubicBezTo>
                    <a:pt x="315" y="0"/>
                    <a:pt x="276" y="7"/>
                    <a:pt x="238" y="22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10" y="546"/>
                    <a:pt x="223" y="619"/>
                    <a:pt x="346" y="619"/>
                  </a:cubicBezTo>
                  <a:cubicBezTo>
                    <a:pt x="385" y="619"/>
                    <a:pt x="424" y="612"/>
                    <a:pt x="463" y="597"/>
                  </a:cubicBezTo>
                  <a:cubicBezTo>
                    <a:pt x="625" y="535"/>
                    <a:pt x="700" y="360"/>
                    <a:pt x="637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8" name="Google Shape;4528;p19"/>
            <p:cNvSpPr/>
            <p:nvPr/>
          </p:nvSpPr>
          <p:spPr>
            <a:xfrm>
              <a:off x="855775" y="2577075"/>
              <a:ext cx="18100" cy="14525"/>
            </a:xfrm>
            <a:custGeom>
              <a:rect b="b" l="l" r="r" t="t"/>
              <a:pathLst>
                <a:path extrusionOk="0" h="581" w="724">
                  <a:moveTo>
                    <a:pt x="316" y="0"/>
                  </a:moveTo>
                  <a:cubicBezTo>
                    <a:pt x="166" y="0"/>
                    <a:pt x="25" y="106"/>
                    <a:pt x="0" y="276"/>
                  </a:cubicBezTo>
                  <a:cubicBezTo>
                    <a:pt x="0" y="326"/>
                    <a:pt x="13" y="364"/>
                    <a:pt x="25" y="414"/>
                  </a:cubicBezTo>
                  <a:cubicBezTo>
                    <a:pt x="50" y="532"/>
                    <a:pt x="146" y="580"/>
                    <a:pt x="254" y="580"/>
                  </a:cubicBezTo>
                  <a:cubicBezTo>
                    <a:pt x="465" y="580"/>
                    <a:pt x="724" y="395"/>
                    <a:pt x="600" y="189"/>
                  </a:cubicBezTo>
                  <a:cubicBezTo>
                    <a:pt x="575" y="151"/>
                    <a:pt x="550" y="114"/>
                    <a:pt x="525" y="76"/>
                  </a:cubicBezTo>
                  <a:cubicBezTo>
                    <a:pt x="461" y="24"/>
                    <a:pt x="387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9" name="Google Shape;4529;p19"/>
            <p:cNvSpPr/>
            <p:nvPr/>
          </p:nvSpPr>
          <p:spPr>
            <a:xfrm>
              <a:off x="973550" y="2520625"/>
              <a:ext cx="18975" cy="15625"/>
            </a:xfrm>
            <a:custGeom>
              <a:rect b="b" l="l" r="r" t="t"/>
              <a:pathLst>
                <a:path extrusionOk="0" h="625" w="759">
                  <a:moveTo>
                    <a:pt x="391" y="0"/>
                  </a:moveTo>
                  <a:cubicBezTo>
                    <a:pt x="353" y="0"/>
                    <a:pt x="314" y="7"/>
                    <a:pt x="275" y="22"/>
                  </a:cubicBezTo>
                  <a:cubicBezTo>
                    <a:pt x="13" y="122"/>
                    <a:pt x="0" y="485"/>
                    <a:pt x="250" y="597"/>
                  </a:cubicBezTo>
                  <a:cubicBezTo>
                    <a:pt x="295" y="616"/>
                    <a:pt x="339" y="625"/>
                    <a:pt x="381" y="625"/>
                  </a:cubicBezTo>
                  <a:cubicBezTo>
                    <a:pt x="591" y="625"/>
                    <a:pt x="758" y="415"/>
                    <a:pt x="675" y="197"/>
                  </a:cubicBezTo>
                  <a:cubicBezTo>
                    <a:pt x="627" y="73"/>
                    <a:pt x="514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0" name="Google Shape;4530;p19"/>
            <p:cNvSpPr/>
            <p:nvPr/>
          </p:nvSpPr>
          <p:spPr>
            <a:xfrm>
              <a:off x="818275" y="2357575"/>
              <a:ext cx="17800" cy="14550"/>
            </a:xfrm>
            <a:custGeom>
              <a:rect b="b" l="l" r="r" t="t"/>
              <a:pathLst>
                <a:path extrusionOk="0" h="582" w="712">
                  <a:moveTo>
                    <a:pt x="313" y="1"/>
                  </a:moveTo>
                  <a:cubicBezTo>
                    <a:pt x="167" y="1"/>
                    <a:pt x="26" y="101"/>
                    <a:pt x="0" y="271"/>
                  </a:cubicBezTo>
                  <a:cubicBezTo>
                    <a:pt x="0" y="321"/>
                    <a:pt x="0" y="371"/>
                    <a:pt x="25" y="408"/>
                  </a:cubicBezTo>
                  <a:cubicBezTo>
                    <a:pt x="47" y="532"/>
                    <a:pt x="140" y="581"/>
                    <a:pt x="247" y="581"/>
                  </a:cubicBezTo>
                  <a:cubicBezTo>
                    <a:pt x="454" y="581"/>
                    <a:pt x="712" y="394"/>
                    <a:pt x="588" y="196"/>
                  </a:cubicBezTo>
                  <a:cubicBezTo>
                    <a:pt x="575" y="146"/>
                    <a:pt x="550" y="108"/>
                    <a:pt x="513" y="71"/>
                  </a:cubicBezTo>
                  <a:cubicBezTo>
                    <a:pt x="453" y="23"/>
                    <a:pt x="382" y="1"/>
                    <a:pt x="3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1" name="Google Shape;4531;p19"/>
            <p:cNvSpPr/>
            <p:nvPr/>
          </p:nvSpPr>
          <p:spPr>
            <a:xfrm>
              <a:off x="937925" y="2311100"/>
              <a:ext cx="18125" cy="14625"/>
            </a:xfrm>
            <a:custGeom>
              <a:rect b="b" l="l" r="r" t="t"/>
              <a:pathLst>
                <a:path extrusionOk="0" h="585" w="725">
                  <a:moveTo>
                    <a:pt x="320" y="0"/>
                  </a:moveTo>
                  <a:cubicBezTo>
                    <a:pt x="171" y="0"/>
                    <a:pt x="26" y="104"/>
                    <a:pt x="1" y="268"/>
                  </a:cubicBezTo>
                  <a:cubicBezTo>
                    <a:pt x="1" y="318"/>
                    <a:pt x="13" y="368"/>
                    <a:pt x="26" y="418"/>
                  </a:cubicBezTo>
                  <a:cubicBezTo>
                    <a:pt x="51" y="536"/>
                    <a:pt x="146" y="585"/>
                    <a:pt x="254" y="585"/>
                  </a:cubicBezTo>
                  <a:cubicBezTo>
                    <a:pt x="466" y="585"/>
                    <a:pt x="725" y="400"/>
                    <a:pt x="600" y="193"/>
                  </a:cubicBezTo>
                  <a:cubicBezTo>
                    <a:pt x="576" y="143"/>
                    <a:pt x="551" y="105"/>
                    <a:pt x="513" y="68"/>
                  </a:cubicBezTo>
                  <a:cubicBezTo>
                    <a:pt x="455" y="21"/>
                    <a:pt x="387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2" name="Google Shape;4532;p19"/>
            <p:cNvSpPr/>
            <p:nvPr/>
          </p:nvSpPr>
          <p:spPr>
            <a:xfrm>
              <a:off x="856400" y="2337800"/>
              <a:ext cx="16875" cy="14475"/>
            </a:xfrm>
            <a:custGeom>
              <a:rect b="b" l="l" r="r" t="t"/>
              <a:pathLst>
                <a:path extrusionOk="0" h="579" w="675">
                  <a:moveTo>
                    <a:pt x="390" y="0"/>
                  </a:moveTo>
                  <a:cubicBezTo>
                    <a:pt x="188" y="0"/>
                    <a:pt x="1" y="202"/>
                    <a:pt x="100" y="437"/>
                  </a:cubicBezTo>
                  <a:cubicBezTo>
                    <a:pt x="150" y="512"/>
                    <a:pt x="225" y="562"/>
                    <a:pt x="312" y="575"/>
                  </a:cubicBezTo>
                  <a:cubicBezTo>
                    <a:pt x="329" y="577"/>
                    <a:pt x="345" y="578"/>
                    <a:pt x="361" y="578"/>
                  </a:cubicBezTo>
                  <a:cubicBezTo>
                    <a:pt x="514" y="578"/>
                    <a:pt x="640" y="472"/>
                    <a:pt x="662" y="325"/>
                  </a:cubicBezTo>
                  <a:cubicBezTo>
                    <a:pt x="675" y="275"/>
                    <a:pt x="662" y="212"/>
                    <a:pt x="650" y="162"/>
                  </a:cubicBezTo>
                  <a:cubicBezTo>
                    <a:pt x="637" y="137"/>
                    <a:pt x="625" y="112"/>
                    <a:pt x="612" y="100"/>
                  </a:cubicBezTo>
                  <a:cubicBezTo>
                    <a:pt x="546" y="30"/>
                    <a:pt x="467" y="0"/>
                    <a:pt x="3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3" name="Google Shape;4533;p19"/>
            <p:cNvSpPr/>
            <p:nvPr/>
          </p:nvSpPr>
          <p:spPr>
            <a:xfrm>
              <a:off x="821025" y="2585950"/>
              <a:ext cx="18525" cy="15125"/>
            </a:xfrm>
            <a:custGeom>
              <a:rect b="b" l="l" r="r" t="t"/>
              <a:pathLst>
                <a:path extrusionOk="0" h="605" w="741">
                  <a:moveTo>
                    <a:pt x="387" y="1"/>
                  </a:moveTo>
                  <a:cubicBezTo>
                    <a:pt x="351" y="1"/>
                    <a:pt x="314" y="7"/>
                    <a:pt x="278" y="21"/>
                  </a:cubicBezTo>
                  <a:cubicBezTo>
                    <a:pt x="0" y="195"/>
                    <a:pt x="130" y="604"/>
                    <a:pt x="428" y="604"/>
                  </a:cubicBezTo>
                  <a:cubicBezTo>
                    <a:pt x="452" y="604"/>
                    <a:pt x="477" y="601"/>
                    <a:pt x="503" y="596"/>
                  </a:cubicBezTo>
                  <a:cubicBezTo>
                    <a:pt x="653" y="533"/>
                    <a:pt x="740" y="359"/>
                    <a:pt x="678" y="196"/>
                  </a:cubicBezTo>
                  <a:cubicBezTo>
                    <a:pt x="629" y="80"/>
                    <a:pt x="513" y="1"/>
                    <a:pt x="3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4" name="Google Shape;4534;p19"/>
            <p:cNvSpPr/>
            <p:nvPr/>
          </p:nvSpPr>
          <p:spPr>
            <a:xfrm>
              <a:off x="1132875" y="2430475"/>
              <a:ext cx="16725" cy="15300"/>
            </a:xfrm>
            <a:custGeom>
              <a:rect b="b" l="l" r="r" t="t"/>
              <a:pathLst>
                <a:path extrusionOk="0" h="612" w="669">
                  <a:moveTo>
                    <a:pt x="339" y="1"/>
                  </a:moveTo>
                  <a:cubicBezTo>
                    <a:pt x="252" y="1"/>
                    <a:pt x="164" y="37"/>
                    <a:pt x="101" y="117"/>
                  </a:cubicBezTo>
                  <a:cubicBezTo>
                    <a:pt x="1" y="254"/>
                    <a:pt x="13" y="442"/>
                    <a:pt x="151" y="554"/>
                  </a:cubicBezTo>
                  <a:cubicBezTo>
                    <a:pt x="207" y="594"/>
                    <a:pt x="270" y="611"/>
                    <a:pt x="331" y="611"/>
                  </a:cubicBezTo>
                  <a:cubicBezTo>
                    <a:pt x="504" y="611"/>
                    <a:pt x="669" y="472"/>
                    <a:pt x="650" y="279"/>
                  </a:cubicBezTo>
                  <a:cubicBezTo>
                    <a:pt x="650" y="242"/>
                    <a:pt x="638" y="217"/>
                    <a:pt x="625" y="192"/>
                  </a:cubicBezTo>
                  <a:cubicBezTo>
                    <a:pt x="575" y="69"/>
                    <a:pt x="458" y="1"/>
                    <a:pt x="3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5" name="Google Shape;4535;p19"/>
            <p:cNvSpPr/>
            <p:nvPr/>
          </p:nvSpPr>
          <p:spPr>
            <a:xfrm>
              <a:off x="1172250" y="2408150"/>
              <a:ext cx="19800" cy="15650"/>
            </a:xfrm>
            <a:custGeom>
              <a:rect b="b" l="l" r="r" t="t"/>
              <a:pathLst>
                <a:path extrusionOk="0" h="626" w="792">
                  <a:moveTo>
                    <a:pt x="393" y="0"/>
                  </a:moveTo>
                  <a:cubicBezTo>
                    <a:pt x="288" y="0"/>
                    <a:pt x="183" y="51"/>
                    <a:pt x="125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5" y="624"/>
                    <a:pt x="380" y="626"/>
                    <a:pt x="395" y="626"/>
                  </a:cubicBezTo>
                  <a:cubicBezTo>
                    <a:pt x="633" y="626"/>
                    <a:pt x="791" y="347"/>
                    <a:pt x="650" y="135"/>
                  </a:cubicBezTo>
                  <a:cubicBezTo>
                    <a:pt x="590" y="44"/>
                    <a:pt x="49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6" name="Google Shape;4536;p19"/>
            <p:cNvSpPr/>
            <p:nvPr/>
          </p:nvSpPr>
          <p:spPr>
            <a:xfrm>
              <a:off x="1101050" y="2394500"/>
              <a:ext cx="19750" cy="15775"/>
            </a:xfrm>
            <a:custGeom>
              <a:rect b="b" l="l" r="r" t="t"/>
              <a:pathLst>
                <a:path extrusionOk="0" h="631" w="790">
                  <a:moveTo>
                    <a:pt x="412" y="0"/>
                  </a:moveTo>
                  <a:cubicBezTo>
                    <a:pt x="200" y="0"/>
                    <a:pt x="1" y="222"/>
                    <a:pt x="124" y="469"/>
                  </a:cubicBezTo>
                  <a:cubicBezTo>
                    <a:pt x="187" y="583"/>
                    <a:pt x="289" y="631"/>
                    <a:pt x="391" y="631"/>
                  </a:cubicBezTo>
                  <a:cubicBezTo>
                    <a:pt x="591" y="631"/>
                    <a:pt x="790" y="446"/>
                    <a:pt x="699" y="206"/>
                  </a:cubicBezTo>
                  <a:cubicBezTo>
                    <a:pt x="686" y="181"/>
                    <a:pt x="674" y="156"/>
                    <a:pt x="661" y="131"/>
                  </a:cubicBezTo>
                  <a:cubicBezTo>
                    <a:pt x="591" y="39"/>
                    <a:pt x="500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7" name="Google Shape;4537;p19"/>
            <p:cNvSpPr/>
            <p:nvPr/>
          </p:nvSpPr>
          <p:spPr>
            <a:xfrm>
              <a:off x="1113050" y="2352575"/>
              <a:ext cx="16425" cy="15800"/>
            </a:xfrm>
            <a:custGeom>
              <a:rect b="b" l="l" r="r" t="t"/>
              <a:pathLst>
                <a:path extrusionOk="0" h="632" w="657">
                  <a:moveTo>
                    <a:pt x="338" y="1"/>
                  </a:moveTo>
                  <a:cubicBezTo>
                    <a:pt x="165" y="1"/>
                    <a:pt x="1" y="147"/>
                    <a:pt x="19" y="346"/>
                  </a:cubicBezTo>
                  <a:cubicBezTo>
                    <a:pt x="42" y="525"/>
                    <a:pt x="187" y="632"/>
                    <a:pt x="335" y="632"/>
                  </a:cubicBezTo>
                  <a:cubicBezTo>
                    <a:pt x="425" y="632"/>
                    <a:pt x="515" y="593"/>
                    <a:pt x="581" y="508"/>
                  </a:cubicBezTo>
                  <a:cubicBezTo>
                    <a:pt x="631" y="446"/>
                    <a:pt x="656" y="358"/>
                    <a:pt x="644" y="283"/>
                  </a:cubicBezTo>
                  <a:cubicBezTo>
                    <a:pt x="644" y="259"/>
                    <a:pt x="644" y="234"/>
                    <a:pt x="631" y="209"/>
                  </a:cubicBezTo>
                  <a:cubicBezTo>
                    <a:pt x="606" y="159"/>
                    <a:pt x="581" y="109"/>
                    <a:pt x="531" y="71"/>
                  </a:cubicBezTo>
                  <a:cubicBezTo>
                    <a:pt x="472" y="23"/>
                    <a:pt x="405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8" name="Google Shape;4538;p19"/>
            <p:cNvSpPr/>
            <p:nvPr/>
          </p:nvSpPr>
          <p:spPr>
            <a:xfrm>
              <a:off x="1149750" y="2351675"/>
              <a:ext cx="18975" cy="15850"/>
            </a:xfrm>
            <a:custGeom>
              <a:rect b="b" l="l" r="r" t="t"/>
              <a:pathLst>
                <a:path extrusionOk="0" h="634" w="759">
                  <a:moveTo>
                    <a:pt x="388" y="1"/>
                  </a:moveTo>
                  <a:cubicBezTo>
                    <a:pt x="285" y="1"/>
                    <a:pt x="183" y="54"/>
                    <a:pt x="125" y="157"/>
                  </a:cubicBezTo>
                  <a:cubicBezTo>
                    <a:pt x="0" y="344"/>
                    <a:pt x="125" y="594"/>
                    <a:pt x="350" y="619"/>
                  </a:cubicBezTo>
                  <a:lnTo>
                    <a:pt x="350" y="632"/>
                  </a:lnTo>
                  <a:cubicBezTo>
                    <a:pt x="363" y="633"/>
                    <a:pt x="375" y="634"/>
                    <a:pt x="386" y="634"/>
                  </a:cubicBezTo>
                  <a:cubicBezTo>
                    <a:pt x="605" y="634"/>
                    <a:pt x="759" y="420"/>
                    <a:pt x="688" y="207"/>
                  </a:cubicBezTo>
                  <a:cubicBezTo>
                    <a:pt x="675" y="182"/>
                    <a:pt x="663" y="157"/>
                    <a:pt x="650" y="145"/>
                  </a:cubicBezTo>
                  <a:cubicBezTo>
                    <a:pt x="584" y="48"/>
                    <a:pt x="485" y="1"/>
                    <a:pt x="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9" name="Google Shape;4539;p19"/>
            <p:cNvSpPr/>
            <p:nvPr/>
          </p:nvSpPr>
          <p:spPr>
            <a:xfrm>
              <a:off x="1186300" y="2372850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54" y="0"/>
                  </a:moveTo>
                  <a:cubicBezTo>
                    <a:pt x="316" y="0"/>
                    <a:pt x="277" y="8"/>
                    <a:pt x="238" y="22"/>
                  </a:cubicBezTo>
                  <a:cubicBezTo>
                    <a:pt x="88" y="85"/>
                    <a:pt x="1" y="260"/>
                    <a:pt x="63" y="422"/>
                  </a:cubicBezTo>
                  <a:cubicBezTo>
                    <a:pt x="112" y="539"/>
                    <a:pt x="228" y="618"/>
                    <a:pt x="354" y="618"/>
                  </a:cubicBezTo>
                  <a:cubicBezTo>
                    <a:pt x="390" y="618"/>
                    <a:pt x="427" y="611"/>
                    <a:pt x="463" y="597"/>
                  </a:cubicBezTo>
                  <a:cubicBezTo>
                    <a:pt x="625" y="535"/>
                    <a:pt x="700" y="360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0" name="Google Shape;4540;p19"/>
            <p:cNvSpPr/>
            <p:nvPr/>
          </p:nvSpPr>
          <p:spPr>
            <a:xfrm>
              <a:off x="1085750" y="2287700"/>
              <a:ext cx="20225" cy="15925"/>
            </a:xfrm>
            <a:custGeom>
              <a:rect b="b" l="l" r="r" t="t"/>
              <a:pathLst>
                <a:path extrusionOk="0" h="637" w="809">
                  <a:moveTo>
                    <a:pt x="433" y="0"/>
                  </a:moveTo>
                  <a:cubicBezTo>
                    <a:pt x="143" y="0"/>
                    <a:pt x="0" y="378"/>
                    <a:pt x="236" y="567"/>
                  </a:cubicBezTo>
                  <a:cubicBezTo>
                    <a:pt x="297" y="615"/>
                    <a:pt x="364" y="637"/>
                    <a:pt x="428" y="637"/>
                  </a:cubicBezTo>
                  <a:cubicBezTo>
                    <a:pt x="629" y="637"/>
                    <a:pt x="809" y="431"/>
                    <a:pt x="723" y="204"/>
                  </a:cubicBezTo>
                  <a:cubicBezTo>
                    <a:pt x="711" y="179"/>
                    <a:pt x="698" y="154"/>
                    <a:pt x="686" y="129"/>
                  </a:cubicBezTo>
                  <a:cubicBezTo>
                    <a:pt x="636" y="67"/>
                    <a:pt x="561" y="29"/>
                    <a:pt x="486" y="4"/>
                  </a:cubicBezTo>
                  <a:cubicBezTo>
                    <a:pt x="468" y="1"/>
                    <a:pt x="450" y="0"/>
                    <a:pt x="4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1" name="Google Shape;4541;p19"/>
            <p:cNvSpPr/>
            <p:nvPr/>
          </p:nvSpPr>
          <p:spPr>
            <a:xfrm>
              <a:off x="1128500" y="2275025"/>
              <a:ext cx="17275" cy="15800"/>
            </a:xfrm>
            <a:custGeom>
              <a:rect b="b" l="l" r="r" t="t"/>
              <a:pathLst>
                <a:path extrusionOk="0" h="632" w="691">
                  <a:moveTo>
                    <a:pt x="353" y="1"/>
                  </a:moveTo>
                  <a:cubicBezTo>
                    <a:pt x="264" y="1"/>
                    <a:pt x="174" y="39"/>
                    <a:pt x="113" y="124"/>
                  </a:cubicBezTo>
                  <a:cubicBezTo>
                    <a:pt x="1" y="261"/>
                    <a:pt x="26" y="449"/>
                    <a:pt x="151" y="561"/>
                  </a:cubicBezTo>
                  <a:cubicBezTo>
                    <a:pt x="213" y="610"/>
                    <a:pt x="283" y="631"/>
                    <a:pt x="351" y="631"/>
                  </a:cubicBezTo>
                  <a:cubicBezTo>
                    <a:pt x="528" y="631"/>
                    <a:pt x="690" y="485"/>
                    <a:pt x="663" y="286"/>
                  </a:cubicBezTo>
                  <a:cubicBezTo>
                    <a:pt x="647" y="107"/>
                    <a:pt x="500" y="1"/>
                    <a:pt x="3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2" name="Google Shape;4542;p19"/>
            <p:cNvSpPr/>
            <p:nvPr/>
          </p:nvSpPr>
          <p:spPr>
            <a:xfrm>
              <a:off x="1072900" y="2323325"/>
              <a:ext cx="19800" cy="15375"/>
            </a:xfrm>
            <a:custGeom>
              <a:rect b="b" l="l" r="r" t="t"/>
              <a:pathLst>
                <a:path extrusionOk="0" h="615" w="792">
                  <a:moveTo>
                    <a:pt x="342" y="1"/>
                  </a:moveTo>
                  <a:cubicBezTo>
                    <a:pt x="254" y="1"/>
                    <a:pt x="169" y="39"/>
                    <a:pt x="113" y="116"/>
                  </a:cubicBezTo>
                  <a:cubicBezTo>
                    <a:pt x="0" y="241"/>
                    <a:pt x="25" y="441"/>
                    <a:pt x="150" y="541"/>
                  </a:cubicBezTo>
                  <a:cubicBezTo>
                    <a:pt x="197" y="593"/>
                    <a:pt x="251" y="614"/>
                    <a:pt x="306" y="614"/>
                  </a:cubicBezTo>
                  <a:cubicBezTo>
                    <a:pt x="542" y="614"/>
                    <a:pt x="791" y="208"/>
                    <a:pt x="538" y="66"/>
                  </a:cubicBezTo>
                  <a:cubicBezTo>
                    <a:pt x="478" y="23"/>
                    <a:pt x="409" y="1"/>
                    <a:pt x="3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3" name="Google Shape;4543;p19"/>
            <p:cNvSpPr/>
            <p:nvPr/>
          </p:nvSpPr>
          <p:spPr>
            <a:xfrm>
              <a:off x="1157550" y="2311925"/>
              <a:ext cx="17525" cy="15325"/>
            </a:xfrm>
            <a:custGeom>
              <a:rect b="b" l="l" r="r" t="t"/>
              <a:pathLst>
                <a:path extrusionOk="0" h="613" w="701">
                  <a:moveTo>
                    <a:pt x="354" y="1"/>
                  </a:moveTo>
                  <a:cubicBezTo>
                    <a:pt x="316" y="1"/>
                    <a:pt x="277" y="8"/>
                    <a:pt x="238" y="22"/>
                  </a:cubicBezTo>
                  <a:cubicBezTo>
                    <a:pt x="88" y="85"/>
                    <a:pt x="1" y="260"/>
                    <a:pt x="63" y="422"/>
                  </a:cubicBezTo>
                  <a:cubicBezTo>
                    <a:pt x="113" y="541"/>
                    <a:pt x="233" y="613"/>
                    <a:pt x="361" y="613"/>
                  </a:cubicBezTo>
                  <a:cubicBezTo>
                    <a:pt x="395" y="613"/>
                    <a:pt x="429" y="608"/>
                    <a:pt x="463" y="597"/>
                  </a:cubicBezTo>
                  <a:cubicBezTo>
                    <a:pt x="626" y="535"/>
                    <a:pt x="701" y="347"/>
                    <a:pt x="638" y="197"/>
                  </a:cubicBezTo>
                  <a:cubicBezTo>
                    <a:pt x="591" y="74"/>
                    <a:pt x="478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4" name="Google Shape;4544;p19"/>
            <p:cNvSpPr/>
            <p:nvPr/>
          </p:nvSpPr>
          <p:spPr>
            <a:xfrm>
              <a:off x="1254550" y="2383750"/>
              <a:ext cx="18950" cy="13950"/>
            </a:xfrm>
            <a:custGeom>
              <a:rect b="b" l="l" r="r" t="t"/>
              <a:pathLst>
                <a:path extrusionOk="0" h="558" w="758">
                  <a:moveTo>
                    <a:pt x="529" y="1"/>
                  </a:moveTo>
                  <a:cubicBezTo>
                    <a:pt x="305" y="1"/>
                    <a:pt x="0" y="319"/>
                    <a:pt x="232" y="486"/>
                  </a:cubicBezTo>
                  <a:cubicBezTo>
                    <a:pt x="287" y="535"/>
                    <a:pt x="355" y="558"/>
                    <a:pt x="423" y="558"/>
                  </a:cubicBezTo>
                  <a:cubicBezTo>
                    <a:pt x="512" y="558"/>
                    <a:pt x="601" y="519"/>
                    <a:pt x="657" y="449"/>
                  </a:cubicBezTo>
                  <a:lnTo>
                    <a:pt x="670" y="449"/>
                  </a:lnTo>
                  <a:cubicBezTo>
                    <a:pt x="732" y="361"/>
                    <a:pt x="757" y="249"/>
                    <a:pt x="707" y="136"/>
                  </a:cubicBezTo>
                  <a:cubicBezTo>
                    <a:pt x="675" y="39"/>
                    <a:pt x="607" y="1"/>
                    <a:pt x="5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5" name="Google Shape;4545;p19"/>
            <p:cNvSpPr/>
            <p:nvPr/>
          </p:nvSpPr>
          <p:spPr>
            <a:xfrm>
              <a:off x="1228825" y="2313675"/>
              <a:ext cx="18375" cy="15675"/>
            </a:xfrm>
            <a:custGeom>
              <a:rect b="b" l="l" r="r" t="t"/>
              <a:pathLst>
                <a:path extrusionOk="0" h="627" w="735">
                  <a:moveTo>
                    <a:pt x="401" y="1"/>
                  </a:moveTo>
                  <a:cubicBezTo>
                    <a:pt x="188" y="1"/>
                    <a:pt x="0" y="236"/>
                    <a:pt x="124" y="465"/>
                  </a:cubicBezTo>
                  <a:cubicBezTo>
                    <a:pt x="185" y="577"/>
                    <a:pt x="288" y="626"/>
                    <a:pt x="390" y="626"/>
                  </a:cubicBezTo>
                  <a:cubicBezTo>
                    <a:pt x="563" y="626"/>
                    <a:pt x="735" y="489"/>
                    <a:pt x="711" y="277"/>
                  </a:cubicBezTo>
                  <a:cubicBezTo>
                    <a:pt x="711" y="252"/>
                    <a:pt x="699" y="227"/>
                    <a:pt x="686" y="202"/>
                  </a:cubicBezTo>
                  <a:cubicBezTo>
                    <a:pt x="674" y="152"/>
                    <a:pt x="636" y="102"/>
                    <a:pt x="599" y="77"/>
                  </a:cubicBezTo>
                  <a:cubicBezTo>
                    <a:pt x="536" y="24"/>
                    <a:pt x="467" y="1"/>
                    <a:pt x="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6" name="Google Shape;4546;p19"/>
            <p:cNvSpPr/>
            <p:nvPr/>
          </p:nvSpPr>
          <p:spPr>
            <a:xfrm>
              <a:off x="1223475" y="2352275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2" y="0"/>
                  </a:moveTo>
                  <a:cubicBezTo>
                    <a:pt x="307" y="0"/>
                    <a:pt x="272" y="7"/>
                    <a:pt x="238" y="21"/>
                  </a:cubicBezTo>
                  <a:cubicBezTo>
                    <a:pt x="76" y="83"/>
                    <a:pt x="1" y="258"/>
                    <a:pt x="63" y="420"/>
                  </a:cubicBezTo>
                  <a:cubicBezTo>
                    <a:pt x="111" y="544"/>
                    <a:pt x="224" y="617"/>
                    <a:pt x="347" y="617"/>
                  </a:cubicBezTo>
                  <a:cubicBezTo>
                    <a:pt x="385" y="617"/>
                    <a:pt x="424" y="610"/>
                    <a:pt x="463" y="595"/>
                  </a:cubicBezTo>
                  <a:cubicBezTo>
                    <a:pt x="613" y="533"/>
                    <a:pt x="700" y="358"/>
                    <a:pt x="638" y="196"/>
                  </a:cubicBezTo>
                  <a:cubicBezTo>
                    <a:pt x="589" y="79"/>
                    <a:pt x="465" y="0"/>
                    <a:pt x="3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7" name="Google Shape;4547;p19"/>
            <p:cNvSpPr/>
            <p:nvPr/>
          </p:nvSpPr>
          <p:spPr>
            <a:xfrm>
              <a:off x="1203800" y="2239600"/>
              <a:ext cx="16775" cy="14950"/>
            </a:xfrm>
            <a:custGeom>
              <a:rect b="b" l="l" r="r" t="t"/>
              <a:pathLst>
                <a:path extrusionOk="0" h="598" w="671">
                  <a:moveTo>
                    <a:pt x="314" y="0"/>
                  </a:moveTo>
                  <a:cubicBezTo>
                    <a:pt x="161" y="0"/>
                    <a:pt x="36" y="106"/>
                    <a:pt x="13" y="254"/>
                  </a:cubicBezTo>
                  <a:cubicBezTo>
                    <a:pt x="0" y="341"/>
                    <a:pt x="13" y="416"/>
                    <a:pt x="63" y="491"/>
                  </a:cubicBezTo>
                  <a:cubicBezTo>
                    <a:pt x="126" y="566"/>
                    <a:pt x="208" y="598"/>
                    <a:pt x="290" y="598"/>
                  </a:cubicBezTo>
                  <a:cubicBezTo>
                    <a:pt x="482" y="598"/>
                    <a:pt x="670" y="419"/>
                    <a:pt x="600" y="191"/>
                  </a:cubicBezTo>
                  <a:cubicBezTo>
                    <a:pt x="588" y="166"/>
                    <a:pt x="575" y="141"/>
                    <a:pt x="563" y="116"/>
                  </a:cubicBezTo>
                  <a:cubicBezTo>
                    <a:pt x="513" y="54"/>
                    <a:pt x="438" y="16"/>
                    <a:pt x="363" y="4"/>
                  </a:cubicBezTo>
                  <a:cubicBezTo>
                    <a:pt x="346" y="1"/>
                    <a:pt x="330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8" name="Google Shape;4548;p19"/>
            <p:cNvSpPr/>
            <p:nvPr/>
          </p:nvSpPr>
          <p:spPr>
            <a:xfrm>
              <a:off x="1188800" y="2288800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54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2" y="539"/>
                    <a:pt x="228" y="618"/>
                    <a:pt x="354" y="618"/>
                  </a:cubicBezTo>
                  <a:cubicBezTo>
                    <a:pt x="390" y="618"/>
                    <a:pt x="427" y="612"/>
                    <a:pt x="463" y="598"/>
                  </a:cubicBezTo>
                  <a:cubicBezTo>
                    <a:pt x="625" y="535"/>
                    <a:pt x="700" y="360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9" name="Google Shape;4549;p19"/>
            <p:cNvSpPr/>
            <p:nvPr/>
          </p:nvSpPr>
          <p:spPr>
            <a:xfrm>
              <a:off x="1059150" y="2454275"/>
              <a:ext cx="18975" cy="15725"/>
            </a:xfrm>
            <a:custGeom>
              <a:rect b="b" l="l" r="r" t="t"/>
              <a:pathLst>
                <a:path extrusionOk="0" h="629" w="759">
                  <a:moveTo>
                    <a:pt x="382" y="0"/>
                  </a:moveTo>
                  <a:cubicBezTo>
                    <a:pt x="279" y="0"/>
                    <a:pt x="176" y="50"/>
                    <a:pt x="113" y="152"/>
                  </a:cubicBezTo>
                  <a:cubicBezTo>
                    <a:pt x="0" y="339"/>
                    <a:pt x="125" y="602"/>
                    <a:pt x="350" y="627"/>
                  </a:cubicBezTo>
                  <a:cubicBezTo>
                    <a:pt x="362" y="628"/>
                    <a:pt x="373" y="629"/>
                    <a:pt x="385" y="629"/>
                  </a:cubicBezTo>
                  <a:cubicBezTo>
                    <a:pt x="594" y="629"/>
                    <a:pt x="759" y="416"/>
                    <a:pt x="688" y="214"/>
                  </a:cubicBezTo>
                  <a:cubicBezTo>
                    <a:pt x="675" y="177"/>
                    <a:pt x="663" y="164"/>
                    <a:pt x="650" y="139"/>
                  </a:cubicBezTo>
                  <a:cubicBezTo>
                    <a:pt x="583" y="47"/>
                    <a:pt x="482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0" name="Google Shape;4550;p19"/>
            <p:cNvSpPr/>
            <p:nvPr/>
          </p:nvSpPr>
          <p:spPr>
            <a:xfrm>
              <a:off x="1064950" y="2414650"/>
              <a:ext cx="18275" cy="13725"/>
            </a:xfrm>
            <a:custGeom>
              <a:rect b="b" l="l" r="r" t="t"/>
              <a:pathLst>
                <a:path extrusionOk="0" h="549" w="731">
                  <a:moveTo>
                    <a:pt x="524" y="0"/>
                  </a:moveTo>
                  <a:cubicBezTo>
                    <a:pt x="301" y="0"/>
                    <a:pt x="0" y="312"/>
                    <a:pt x="231" y="487"/>
                  </a:cubicBezTo>
                  <a:cubicBezTo>
                    <a:pt x="283" y="529"/>
                    <a:pt x="348" y="549"/>
                    <a:pt x="415" y="549"/>
                  </a:cubicBezTo>
                  <a:cubicBezTo>
                    <a:pt x="507" y="549"/>
                    <a:pt x="603" y="510"/>
                    <a:pt x="668" y="437"/>
                  </a:cubicBezTo>
                  <a:cubicBezTo>
                    <a:pt x="718" y="375"/>
                    <a:pt x="731" y="287"/>
                    <a:pt x="731" y="212"/>
                  </a:cubicBezTo>
                  <a:cubicBezTo>
                    <a:pt x="731" y="187"/>
                    <a:pt x="718" y="162"/>
                    <a:pt x="706" y="137"/>
                  </a:cubicBezTo>
                  <a:cubicBezTo>
                    <a:pt x="673" y="39"/>
                    <a:pt x="604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1" name="Google Shape;4551;p19"/>
            <p:cNvSpPr/>
            <p:nvPr/>
          </p:nvSpPr>
          <p:spPr>
            <a:xfrm>
              <a:off x="1031350" y="2390550"/>
              <a:ext cx="18950" cy="15725"/>
            </a:xfrm>
            <a:custGeom>
              <a:rect b="b" l="l" r="r" t="t"/>
              <a:pathLst>
                <a:path extrusionOk="0" h="629" w="758">
                  <a:moveTo>
                    <a:pt x="380" y="0"/>
                  </a:moveTo>
                  <a:cubicBezTo>
                    <a:pt x="278" y="0"/>
                    <a:pt x="176" y="50"/>
                    <a:pt x="113" y="152"/>
                  </a:cubicBezTo>
                  <a:cubicBezTo>
                    <a:pt x="0" y="339"/>
                    <a:pt x="125" y="589"/>
                    <a:pt x="350" y="614"/>
                  </a:cubicBezTo>
                  <a:lnTo>
                    <a:pt x="350" y="627"/>
                  </a:lnTo>
                  <a:cubicBezTo>
                    <a:pt x="362" y="628"/>
                    <a:pt x="373" y="628"/>
                    <a:pt x="384" y="628"/>
                  </a:cubicBezTo>
                  <a:cubicBezTo>
                    <a:pt x="594" y="628"/>
                    <a:pt x="758" y="415"/>
                    <a:pt x="675" y="202"/>
                  </a:cubicBezTo>
                  <a:cubicBezTo>
                    <a:pt x="675" y="177"/>
                    <a:pt x="663" y="152"/>
                    <a:pt x="638" y="139"/>
                  </a:cubicBezTo>
                  <a:cubicBezTo>
                    <a:pt x="576" y="47"/>
                    <a:pt x="478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2" name="Google Shape;4552;p19"/>
            <p:cNvSpPr/>
            <p:nvPr/>
          </p:nvSpPr>
          <p:spPr>
            <a:xfrm>
              <a:off x="1005625" y="2320350"/>
              <a:ext cx="18775" cy="13775"/>
            </a:xfrm>
            <a:custGeom>
              <a:rect b="b" l="l" r="r" t="t"/>
              <a:pathLst>
                <a:path extrusionOk="0" h="551" w="751">
                  <a:moveTo>
                    <a:pt x="537" y="0"/>
                  </a:moveTo>
                  <a:cubicBezTo>
                    <a:pt x="310" y="0"/>
                    <a:pt x="1" y="318"/>
                    <a:pt x="242" y="485"/>
                  </a:cubicBezTo>
                  <a:cubicBezTo>
                    <a:pt x="300" y="530"/>
                    <a:pt x="365" y="550"/>
                    <a:pt x="428" y="550"/>
                  </a:cubicBezTo>
                  <a:cubicBezTo>
                    <a:pt x="596" y="550"/>
                    <a:pt x="751" y="410"/>
                    <a:pt x="742" y="210"/>
                  </a:cubicBezTo>
                  <a:cubicBezTo>
                    <a:pt x="729" y="185"/>
                    <a:pt x="729" y="160"/>
                    <a:pt x="717" y="135"/>
                  </a:cubicBezTo>
                  <a:cubicBezTo>
                    <a:pt x="685" y="39"/>
                    <a:pt x="616" y="0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3" name="Google Shape;4553;p19"/>
            <p:cNvSpPr/>
            <p:nvPr/>
          </p:nvSpPr>
          <p:spPr>
            <a:xfrm>
              <a:off x="1036050" y="2348725"/>
              <a:ext cx="18650" cy="15675"/>
            </a:xfrm>
            <a:custGeom>
              <a:rect b="b" l="l" r="r" t="t"/>
              <a:pathLst>
                <a:path extrusionOk="0" h="627" w="746">
                  <a:moveTo>
                    <a:pt x="355" y="1"/>
                  </a:moveTo>
                  <a:cubicBezTo>
                    <a:pt x="73" y="1"/>
                    <a:pt x="1" y="625"/>
                    <a:pt x="337" y="625"/>
                  </a:cubicBezTo>
                  <a:cubicBezTo>
                    <a:pt x="349" y="626"/>
                    <a:pt x="360" y="627"/>
                    <a:pt x="371" y="627"/>
                  </a:cubicBezTo>
                  <a:cubicBezTo>
                    <a:pt x="581" y="627"/>
                    <a:pt x="746" y="414"/>
                    <a:pt x="674" y="213"/>
                  </a:cubicBezTo>
                  <a:cubicBezTo>
                    <a:pt x="662" y="188"/>
                    <a:pt x="649" y="163"/>
                    <a:pt x="637" y="138"/>
                  </a:cubicBezTo>
                  <a:cubicBezTo>
                    <a:pt x="587" y="75"/>
                    <a:pt x="512" y="25"/>
                    <a:pt x="425" y="13"/>
                  </a:cubicBezTo>
                  <a:cubicBezTo>
                    <a:pt x="400" y="5"/>
                    <a:pt x="377" y="1"/>
                    <a:pt x="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4" name="Google Shape;4554;p19"/>
            <p:cNvSpPr/>
            <p:nvPr/>
          </p:nvSpPr>
          <p:spPr>
            <a:xfrm>
              <a:off x="1191600" y="2331325"/>
              <a:ext cx="18175" cy="15675"/>
            </a:xfrm>
            <a:custGeom>
              <a:rect b="b" l="l" r="r" t="t"/>
              <a:pathLst>
                <a:path extrusionOk="0" h="627" w="727">
                  <a:moveTo>
                    <a:pt x="322" y="0"/>
                  </a:moveTo>
                  <a:cubicBezTo>
                    <a:pt x="176" y="0"/>
                    <a:pt x="36" y="103"/>
                    <a:pt x="13" y="271"/>
                  </a:cubicBezTo>
                  <a:cubicBezTo>
                    <a:pt x="1" y="346"/>
                    <a:pt x="13" y="434"/>
                    <a:pt x="63" y="496"/>
                  </a:cubicBezTo>
                  <a:cubicBezTo>
                    <a:pt x="113" y="559"/>
                    <a:pt x="188" y="609"/>
                    <a:pt x="263" y="621"/>
                  </a:cubicBezTo>
                  <a:cubicBezTo>
                    <a:pt x="284" y="625"/>
                    <a:pt x="304" y="626"/>
                    <a:pt x="324" y="626"/>
                  </a:cubicBezTo>
                  <a:cubicBezTo>
                    <a:pt x="576" y="626"/>
                    <a:pt x="727" y="342"/>
                    <a:pt x="576" y="134"/>
                  </a:cubicBezTo>
                  <a:cubicBezTo>
                    <a:pt x="508" y="42"/>
                    <a:pt x="414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5" name="Google Shape;4555;p19"/>
            <p:cNvSpPr/>
            <p:nvPr/>
          </p:nvSpPr>
          <p:spPr>
            <a:xfrm>
              <a:off x="1118500" y="2316300"/>
              <a:ext cx="19000" cy="15625"/>
            </a:xfrm>
            <a:custGeom>
              <a:rect b="b" l="l" r="r" t="t"/>
              <a:pathLst>
                <a:path extrusionOk="0" h="625" w="760">
                  <a:moveTo>
                    <a:pt x="389" y="0"/>
                  </a:moveTo>
                  <a:cubicBezTo>
                    <a:pt x="285" y="0"/>
                    <a:pt x="184" y="51"/>
                    <a:pt x="126" y="147"/>
                  </a:cubicBezTo>
                  <a:cubicBezTo>
                    <a:pt x="1" y="347"/>
                    <a:pt x="126" y="597"/>
                    <a:pt x="351" y="622"/>
                  </a:cubicBezTo>
                  <a:cubicBezTo>
                    <a:pt x="362" y="624"/>
                    <a:pt x="374" y="624"/>
                    <a:pt x="385" y="624"/>
                  </a:cubicBezTo>
                  <a:cubicBezTo>
                    <a:pt x="594" y="624"/>
                    <a:pt x="759" y="411"/>
                    <a:pt x="688" y="210"/>
                  </a:cubicBezTo>
                  <a:cubicBezTo>
                    <a:pt x="676" y="185"/>
                    <a:pt x="663" y="160"/>
                    <a:pt x="651" y="135"/>
                  </a:cubicBezTo>
                  <a:cubicBezTo>
                    <a:pt x="584" y="44"/>
                    <a:pt x="486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6" name="Google Shape;4556;p19"/>
            <p:cNvSpPr/>
            <p:nvPr/>
          </p:nvSpPr>
          <p:spPr>
            <a:xfrm>
              <a:off x="1139175" y="2390425"/>
              <a:ext cx="18100" cy="15850"/>
            </a:xfrm>
            <a:custGeom>
              <a:rect b="b" l="l" r="r" t="t"/>
              <a:pathLst>
                <a:path extrusionOk="0" h="634" w="724">
                  <a:moveTo>
                    <a:pt x="350" y="0"/>
                  </a:moveTo>
                  <a:cubicBezTo>
                    <a:pt x="206" y="0"/>
                    <a:pt x="67" y="95"/>
                    <a:pt x="36" y="257"/>
                  </a:cubicBezTo>
                  <a:cubicBezTo>
                    <a:pt x="1" y="456"/>
                    <a:pt x="153" y="634"/>
                    <a:pt x="348" y="634"/>
                  </a:cubicBezTo>
                  <a:cubicBezTo>
                    <a:pt x="360" y="634"/>
                    <a:pt x="373" y="633"/>
                    <a:pt x="386" y="632"/>
                  </a:cubicBezTo>
                  <a:cubicBezTo>
                    <a:pt x="586" y="607"/>
                    <a:pt x="723" y="394"/>
                    <a:pt x="636" y="194"/>
                  </a:cubicBezTo>
                  <a:cubicBezTo>
                    <a:pt x="623" y="169"/>
                    <a:pt x="611" y="144"/>
                    <a:pt x="598" y="119"/>
                  </a:cubicBezTo>
                  <a:cubicBezTo>
                    <a:pt x="531" y="37"/>
                    <a:pt x="440" y="0"/>
                    <a:pt x="3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7" name="Google Shape;4557;p19"/>
            <p:cNvSpPr/>
            <p:nvPr/>
          </p:nvSpPr>
          <p:spPr>
            <a:xfrm>
              <a:off x="1072925" y="2371700"/>
              <a:ext cx="18000" cy="14075"/>
            </a:xfrm>
            <a:custGeom>
              <a:rect b="b" l="l" r="r" t="t"/>
              <a:pathLst>
                <a:path extrusionOk="0" h="563" w="720">
                  <a:moveTo>
                    <a:pt x="398" y="0"/>
                  </a:moveTo>
                  <a:cubicBezTo>
                    <a:pt x="191" y="0"/>
                    <a:pt x="1" y="225"/>
                    <a:pt x="112" y="456"/>
                  </a:cubicBezTo>
                  <a:cubicBezTo>
                    <a:pt x="179" y="531"/>
                    <a:pt x="263" y="563"/>
                    <a:pt x="346" y="563"/>
                  </a:cubicBezTo>
                  <a:cubicBezTo>
                    <a:pt x="538" y="563"/>
                    <a:pt x="719" y="387"/>
                    <a:pt x="649" y="168"/>
                  </a:cubicBezTo>
                  <a:cubicBezTo>
                    <a:pt x="637" y="143"/>
                    <a:pt x="624" y="118"/>
                    <a:pt x="612" y="93"/>
                  </a:cubicBezTo>
                  <a:cubicBezTo>
                    <a:pt x="546" y="28"/>
                    <a:pt x="471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8" name="Google Shape;4558;p19"/>
            <p:cNvSpPr/>
            <p:nvPr/>
          </p:nvSpPr>
          <p:spPr>
            <a:xfrm>
              <a:off x="1041800" y="2299675"/>
              <a:ext cx="19625" cy="15700"/>
            </a:xfrm>
            <a:custGeom>
              <a:rect b="b" l="l" r="r" t="t"/>
              <a:pathLst>
                <a:path extrusionOk="0" h="628" w="785">
                  <a:moveTo>
                    <a:pt x="411" y="1"/>
                  </a:moveTo>
                  <a:cubicBezTo>
                    <a:pt x="202" y="1"/>
                    <a:pt x="0" y="225"/>
                    <a:pt x="132" y="463"/>
                  </a:cubicBezTo>
                  <a:cubicBezTo>
                    <a:pt x="196" y="578"/>
                    <a:pt x="299" y="628"/>
                    <a:pt x="400" y="628"/>
                  </a:cubicBezTo>
                  <a:cubicBezTo>
                    <a:pt x="595" y="628"/>
                    <a:pt x="785" y="446"/>
                    <a:pt x="694" y="200"/>
                  </a:cubicBezTo>
                  <a:cubicBezTo>
                    <a:pt x="682" y="175"/>
                    <a:pt x="669" y="150"/>
                    <a:pt x="657" y="138"/>
                  </a:cubicBezTo>
                  <a:cubicBezTo>
                    <a:pt x="590" y="41"/>
                    <a:pt x="500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9" name="Google Shape;4559;p19"/>
            <p:cNvSpPr/>
            <p:nvPr/>
          </p:nvSpPr>
          <p:spPr>
            <a:xfrm>
              <a:off x="1097875" y="2439375"/>
              <a:ext cx="16925" cy="15700"/>
            </a:xfrm>
            <a:custGeom>
              <a:rect b="b" l="l" r="r" t="t"/>
              <a:pathLst>
                <a:path extrusionOk="0" h="628" w="677">
                  <a:moveTo>
                    <a:pt x="321" y="1"/>
                  </a:moveTo>
                  <a:cubicBezTo>
                    <a:pt x="180" y="1"/>
                    <a:pt x="39" y="92"/>
                    <a:pt x="13" y="273"/>
                  </a:cubicBezTo>
                  <a:cubicBezTo>
                    <a:pt x="1" y="348"/>
                    <a:pt x="26" y="436"/>
                    <a:pt x="63" y="498"/>
                  </a:cubicBezTo>
                  <a:cubicBezTo>
                    <a:pt x="133" y="588"/>
                    <a:pt x="225" y="627"/>
                    <a:pt x="316" y="627"/>
                  </a:cubicBezTo>
                  <a:cubicBezTo>
                    <a:pt x="501" y="627"/>
                    <a:pt x="676" y="462"/>
                    <a:pt x="626" y="236"/>
                  </a:cubicBezTo>
                  <a:cubicBezTo>
                    <a:pt x="584" y="79"/>
                    <a:pt x="452" y="1"/>
                    <a:pt x="3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0" name="Google Shape;4560;p19"/>
            <p:cNvSpPr/>
            <p:nvPr/>
          </p:nvSpPr>
          <p:spPr>
            <a:xfrm>
              <a:off x="1161925" y="2255250"/>
              <a:ext cx="18250" cy="15775"/>
            </a:xfrm>
            <a:custGeom>
              <a:rect b="b" l="l" r="r" t="t"/>
              <a:pathLst>
                <a:path extrusionOk="0" h="631" w="730">
                  <a:moveTo>
                    <a:pt x="328" y="0"/>
                  </a:moveTo>
                  <a:cubicBezTo>
                    <a:pt x="181" y="0"/>
                    <a:pt x="36" y="101"/>
                    <a:pt x="13" y="278"/>
                  </a:cubicBezTo>
                  <a:cubicBezTo>
                    <a:pt x="1" y="353"/>
                    <a:pt x="26" y="440"/>
                    <a:pt x="76" y="502"/>
                  </a:cubicBezTo>
                  <a:cubicBezTo>
                    <a:pt x="126" y="565"/>
                    <a:pt x="188" y="615"/>
                    <a:pt x="276" y="627"/>
                  </a:cubicBezTo>
                  <a:cubicBezTo>
                    <a:pt x="291" y="630"/>
                    <a:pt x="306" y="631"/>
                    <a:pt x="321" y="631"/>
                  </a:cubicBezTo>
                  <a:cubicBezTo>
                    <a:pt x="570" y="631"/>
                    <a:pt x="729" y="340"/>
                    <a:pt x="576" y="128"/>
                  </a:cubicBezTo>
                  <a:cubicBezTo>
                    <a:pt x="513" y="41"/>
                    <a:pt x="420" y="0"/>
                    <a:pt x="3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1" name="Google Shape;4561;p19"/>
            <p:cNvSpPr/>
            <p:nvPr/>
          </p:nvSpPr>
          <p:spPr>
            <a:xfrm>
              <a:off x="1231925" y="2272050"/>
              <a:ext cx="15625" cy="14250"/>
            </a:xfrm>
            <a:custGeom>
              <a:rect b="b" l="l" r="r" t="t"/>
              <a:pathLst>
                <a:path extrusionOk="0" h="570" w="625">
                  <a:moveTo>
                    <a:pt x="308" y="0"/>
                  </a:moveTo>
                  <a:cubicBezTo>
                    <a:pt x="185" y="0"/>
                    <a:pt x="62" y="69"/>
                    <a:pt x="13" y="218"/>
                  </a:cubicBezTo>
                  <a:cubicBezTo>
                    <a:pt x="0" y="293"/>
                    <a:pt x="13" y="380"/>
                    <a:pt x="63" y="443"/>
                  </a:cubicBezTo>
                  <a:cubicBezTo>
                    <a:pt x="113" y="505"/>
                    <a:pt x="188" y="555"/>
                    <a:pt x="262" y="568"/>
                  </a:cubicBezTo>
                  <a:cubicBezTo>
                    <a:pt x="272" y="569"/>
                    <a:pt x="282" y="569"/>
                    <a:pt x="292" y="569"/>
                  </a:cubicBezTo>
                  <a:cubicBezTo>
                    <a:pt x="420" y="569"/>
                    <a:pt x="542" y="496"/>
                    <a:pt x="600" y="380"/>
                  </a:cubicBezTo>
                  <a:cubicBezTo>
                    <a:pt x="612" y="355"/>
                    <a:pt x="612" y="330"/>
                    <a:pt x="625" y="305"/>
                  </a:cubicBezTo>
                  <a:cubicBezTo>
                    <a:pt x="618" y="110"/>
                    <a:pt x="463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2" name="Google Shape;4562;p19"/>
            <p:cNvSpPr/>
            <p:nvPr/>
          </p:nvSpPr>
          <p:spPr>
            <a:xfrm>
              <a:off x="1262525" y="2347475"/>
              <a:ext cx="19100" cy="15000"/>
            </a:xfrm>
            <a:custGeom>
              <a:rect b="b" l="l" r="r" t="t"/>
              <a:pathLst>
                <a:path extrusionOk="0" h="600" w="764">
                  <a:moveTo>
                    <a:pt x="401" y="0"/>
                  </a:moveTo>
                  <a:cubicBezTo>
                    <a:pt x="51" y="25"/>
                    <a:pt x="1" y="512"/>
                    <a:pt x="326" y="600"/>
                  </a:cubicBezTo>
                  <a:lnTo>
                    <a:pt x="338" y="600"/>
                  </a:lnTo>
                  <a:cubicBezTo>
                    <a:pt x="688" y="600"/>
                    <a:pt x="763" y="10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3" name="Google Shape;4563;p19"/>
            <p:cNvSpPr/>
            <p:nvPr/>
          </p:nvSpPr>
          <p:spPr>
            <a:xfrm>
              <a:off x="1220975" y="2395025"/>
              <a:ext cx="17525" cy="15175"/>
            </a:xfrm>
            <a:custGeom>
              <a:rect b="b" l="l" r="r" t="t"/>
              <a:pathLst>
                <a:path extrusionOk="0" h="607" w="701">
                  <a:moveTo>
                    <a:pt x="354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88" y="73"/>
                    <a:pt x="1" y="260"/>
                    <a:pt x="63" y="410"/>
                  </a:cubicBezTo>
                  <a:cubicBezTo>
                    <a:pt x="111" y="534"/>
                    <a:pt x="231" y="607"/>
                    <a:pt x="352" y="607"/>
                  </a:cubicBezTo>
                  <a:cubicBezTo>
                    <a:pt x="390" y="607"/>
                    <a:pt x="427" y="600"/>
                    <a:pt x="463" y="585"/>
                  </a:cubicBezTo>
                  <a:cubicBezTo>
                    <a:pt x="626" y="535"/>
                    <a:pt x="700" y="348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4" name="Google Shape;4564;p19"/>
            <p:cNvSpPr/>
            <p:nvPr/>
          </p:nvSpPr>
          <p:spPr>
            <a:xfrm>
              <a:off x="1090700" y="2485850"/>
              <a:ext cx="18125" cy="14525"/>
            </a:xfrm>
            <a:custGeom>
              <a:rect b="b" l="l" r="r" t="t"/>
              <a:pathLst>
                <a:path extrusionOk="0" h="581" w="725">
                  <a:moveTo>
                    <a:pt x="323" y="0"/>
                  </a:moveTo>
                  <a:cubicBezTo>
                    <a:pt x="174" y="0"/>
                    <a:pt x="30" y="106"/>
                    <a:pt x="13" y="276"/>
                  </a:cubicBezTo>
                  <a:cubicBezTo>
                    <a:pt x="1" y="326"/>
                    <a:pt x="13" y="376"/>
                    <a:pt x="26" y="414"/>
                  </a:cubicBezTo>
                  <a:cubicBezTo>
                    <a:pt x="51" y="532"/>
                    <a:pt x="146" y="580"/>
                    <a:pt x="254" y="580"/>
                  </a:cubicBezTo>
                  <a:cubicBezTo>
                    <a:pt x="465" y="580"/>
                    <a:pt x="724" y="395"/>
                    <a:pt x="600" y="189"/>
                  </a:cubicBezTo>
                  <a:cubicBezTo>
                    <a:pt x="588" y="151"/>
                    <a:pt x="563" y="114"/>
                    <a:pt x="525" y="76"/>
                  </a:cubicBezTo>
                  <a:cubicBezTo>
                    <a:pt x="465" y="24"/>
                    <a:pt x="393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5" name="Google Shape;4565;p19"/>
            <p:cNvSpPr/>
            <p:nvPr/>
          </p:nvSpPr>
          <p:spPr>
            <a:xfrm>
              <a:off x="1208475" y="2429400"/>
              <a:ext cx="19250" cy="15625"/>
            </a:xfrm>
            <a:custGeom>
              <a:rect b="b" l="l" r="r" t="t"/>
              <a:pathLst>
                <a:path extrusionOk="0" h="625" w="770">
                  <a:moveTo>
                    <a:pt x="392" y="0"/>
                  </a:moveTo>
                  <a:cubicBezTo>
                    <a:pt x="354" y="0"/>
                    <a:pt x="314" y="7"/>
                    <a:pt x="276" y="22"/>
                  </a:cubicBezTo>
                  <a:cubicBezTo>
                    <a:pt x="13" y="110"/>
                    <a:pt x="1" y="485"/>
                    <a:pt x="263" y="597"/>
                  </a:cubicBezTo>
                  <a:cubicBezTo>
                    <a:pt x="305" y="616"/>
                    <a:pt x="348" y="625"/>
                    <a:pt x="390" y="625"/>
                  </a:cubicBezTo>
                  <a:cubicBezTo>
                    <a:pt x="595" y="625"/>
                    <a:pt x="769" y="415"/>
                    <a:pt x="676" y="197"/>
                  </a:cubicBezTo>
                  <a:cubicBezTo>
                    <a:pt x="628" y="73"/>
                    <a:pt x="515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6" name="Google Shape;4566;p19"/>
            <p:cNvSpPr/>
            <p:nvPr/>
          </p:nvSpPr>
          <p:spPr>
            <a:xfrm>
              <a:off x="1052625" y="2267250"/>
              <a:ext cx="18675" cy="13700"/>
            </a:xfrm>
            <a:custGeom>
              <a:rect b="b" l="l" r="r" t="t"/>
              <a:pathLst>
                <a:path extrusionOk="0" h="548" w="747">
                  <a:moveTo>
                    <a:pt x="360" y="1"/>
                  </a:moveTo>
                  <a:cubicBezTo>
                    <a:pt x="180" y="1"/>
                    <a:pt x="1" y="155"/>
                    <a:pt x="49" y="372"/>
                  </a:cubicBezTo>
                  <a:cubicBezTo>
                    <a:pt x="75" y="497"/>
                    <a:pt x="173" y="548"/>
                    <a:pt x="284" y="548"/>
                  </a:cubicBezTo>
                  <a:cubicBezTo>
                    <a:pt x="494" y="548"/>
                    <a:pt x="747" y="365"/>
                    <a:pt x="624" y="160"/>
                  </a:cubicBezTo>
                  <a:cubicBezTo>
                    <a:pt x="561" y="48"/>
                    <a:pt x="461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7" name="Google Shape;4567;p19"/>
            <p:cNvSpPr/>
            <p:nvPr/>
          </p:nvSpPr>
          <p:spPr>
            <a:xfrm>
              <a:off x="1172275" y="2220725"/>
              <a:ext cx="18725" cy="13775"/>
            </a:xfrm>
            <a:custGeom>
              <a:rect b="b" l="l" r="r" t="t"/>
              <a:pathLst>
                <a:path extrusionOk="0" h="551" w="749">
                  <a:moveTo>
                    <a:pt x="362" y="0"/>
                  </a:moveTo>
                  <a:cubicBezTo>
                    <a:pt x="181" y="0"/>
                    <a:pt x="1" y="158"/>
                    <a:pt x="49" y="384"/>
                  </a:cubicBezTo>
                  <a:cubicBezTo>
                    <a:pt x="75" y="502"/>
                    <a:pt x="170" y="551"/>
                    <a:pt x="278" y="551"/>
                  </a:cubicBezTo>
                  <a:cubicBezTo>
                    <a:pt x="489" y="551"/>
                    <a:pt x="748" y="366"/>
                    <a:pt x="624" y="159"/>
                  </a:cubicBezTo>
                  <a:cubicBezTo>
                    <a:pt x="562" y="48"/>
                    <a:pt x="462" y="0"/>
                    <a:pt x="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8" name="Google Shape;4568;p19"/>
            <p:cNvSpPr/>
            <p:nvPr/>
          </p:nvSpPr>
          <p:spPr>
            <a:xfrm>
              <a:off x="1091575" y="2246575"/>
              <a:ext cx="17475" cy="14800"/>
            </a:xfrm>
            <a:custGeom>
              <a:rect b="b" l="l" r="r" t="t"/>
              <a:pathLst>
                <a:path extrusionOk="0" h="592" w="699">
                  <a:moveTo>
                    <a:pt x="382" y="0"/>
                  </a:moveTo>
                  <a:cubicBezTo>
                    <a:pt x="184" y="0"/>
                    <a:pt x="0" y="202"/>
                    <a:pt x="91" y="437"/>
                  </a:cubicBezTo>
                  <a:cubicBezTo>
                    <a:pt x="141" y="512"/>
                    <a:pt x="215" y="575"/>
                    <a:pt x="315" y="587"/>
                  </a:cubicBezTo>
                  <a:cubicBezTo>
                    <a:pt x="333" y="590"/>
                    <a:pt x="350" y="592"/>
                    <a:pt x="367" y="592"/>
                  </a:cubicBezTo>
                  <a:cubicBezTo>
                    <a:pt x="555" y="592"/>
                    <a:pt x="699" y="408"/>
                    <a:pt x="653" y="225"/>
                  </a:cubicBezTo>
                  <a:cubicBezTo>
                    <a:pt x="653" y="200"/>
                    <a:pt x="653" y="187"/>
                    <a:pt x="640" y="175"/>
                  </a:cubicBezTo>
                  <a:cubicBezTo>
                    <a:pt x="640" y="150"/>
                    <a:pt x="628" y="125"/>
                    <a:pt x="603" y="100"/>
                  </a:cubicBezTo>
                  <a:cubicBezTo>
                    <a:pt x="537" y="30"/>
                    <a:pt x="458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9" name="Google Shape;4569;p19"/>
            <p:cNvSpPr/>
            <p:nvPr/>
          </p:nvSpPr>
          <p:spPr>
            <a:xfrm>
              <a:off x="1055975" y="2494725"/>
              <a:ext cx="18500" cy="15125"/>
            </a:xfrm>
            <a:custGeom>
              <a:rect b="b" l="l" r="r" t="t"/>
              <a:pathLst>
                <a:path extrusionOk="0" h="605" w="740">
                  <a:moveTo>
                    <a:pt x="392" y="1"/>
                  </a:moveTo>
                  <a:cubicBezTo>
                    <a:pt x="358" y="1"/>
                    <a:pt x="323" y="7"/>
                    <a:pt x="290" y="21"/>
                  </a:cubicBezTo>
                  <a:cubicBezTo>
                    <a:pt x="1" y="195"/>
                    <a:pt x="140" y="604"/>
                    <a:pt x="430" y="604"/>
                  </a:cubicBezTo>
                  <a:cubicBezTo>
                    <a:pt x="453" y="604"/>
                    <a:pt x="477" y="601"/>
                    <a:pt x="502" y="596"/>
                  </a:cubicBezTo>
                  <a:cubicBezTo>
                    <a:pt x="665" y="533"/>
                    <a:pt x="740" y="358"/>
                    <a:pt x="690" y="196"/>
                  </a:cubicBezTo>
                  <a:cubicBezTo>
                    <a:pt x="631" y="79"/>
                    <a:pt x="513" y="1"/>
                    <a:pt x="3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0" name="Google Shape;4570;p19"/>
            <p:cNvSpPr/>
            <p:nvPr/>
          </p:nvSpPr>
          <p:spPr>
            <a:xfrm>
              <a:off x="1367825" y="2339075"/>
              <a:ext cx="17250" cy="15800"/>
            </a:xfrm>
            <a:custGeom>
              <a:rect b="b" l="l" r="r" t="t"/>
              <a:pathLst>
                <a:path extrusionOk="0" h="632" w="690">
                  <a:moveTo>
                    <a:pt x="352" y="0"/>
                  </a:moveTo>
                  <a:cubicBezTo>
                    <a:pt x="263" y="0"/>
                    <a:pt x="174" y="39"/>
                    <a:pt x="113" y="124"/>
                  </a:cubicBezTo>
                  <a:cubicBezTo>
                    <a:pt x="0" y="261"/>
                    <a:pt x="25" y="449"/>
                    <a:pt x="150" y="561"/>
                  </a:cubicBezTo>
                  <a:cubicBezTo>
                    <a:pt x="213" y="610"/>
                    <a:pt x="283" y="631"/>
                    <a:pt x="351" y="631"/>
                  </a:cubicBezTo>
                  <a:cubicBezTo>
                    <a:pt x="527" y="631"/>
                    <a:pt x="690" y="485"/>
                    <a:pt x="662" y="286"/>
                  </a:cubicBezTo>
                  <a:cubicBezTo>
                    <a:pt x="647" y="107"/>
                    <a:pt x="500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1" name="Google Shape;4571;p19"/>
            <p:cNvSpPr/>
            <p:nvPr/>
          </p:nvSpPr>
          <p:spPr>
            <a:xfrm>
              <a:off x="1407500" y="2316925"/>
              <a:ext cx="19475" cy="15650"/>
            </a:xfrm>
            <a:custGeom>
              <a:rect b="b" l="l" r="r" t="t"/>
              <a:pathLst>
                <a:path extrusionOk="0" h="626" w="779">
                  <a:moveTo>
                    <a:pt x="385" y="0"/>
                  </a:moveTo>
                  <a:cubicBezTo>
                    <a:pt x="282" y="0"/>
                    <a:pt x="177" y="51"/>
                    <a:pt x="113" y="147"/>
                  </a:cubicBezTo>
                  <a:cubicBezTo>
                    <a:pt x="0" y="347"/>
                    <a:pt x="113" y="597"/>
                    <a:pt x="350" y="622"/>
                  </a:cubicBezTo>
                  <a:cubicBezTo>
                    <a:pt x="365" y="624"/>
                    <a:pt x="380" y="625"/>
                    <a:pt x="395" y="625"/>
                  </a:cubicBezTo>
                  <a:cubicBezTo>
                    <a:pt x="632" y="625"/>
                    <a:pt x="779" y="347"/>
                    <a:pt x="638" y="135"/>
                  </a:cubicBezTo>
                  <a:cubicBezTo>
                    <a:pt x="577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2" name="Google Shape;4572;p19"/>
            <p:cNvSpPr/>
            <p:nvPr/>
          </p:nvSpPr>
          <p:spPr>
            <a:xfrm>
              <a:off x="1337250" y="2304225"/>
              <a:ext cx="16850" cy="14375"/>
            </a:xfrm>
            <a:custGeom>
              <a:rect b="b" l="l" r="r" t="t"/>
              <a:pathLst>
                <a:path extrusionOk="0" h="575" w="674">
                  <a:moveTo>
                    <a:pt x="397" y="0"/>
                  </a:moveTo>
                  <a:cubicBezTo>
                    <a:pt x="190" y="0"/>
                    <a:pt x="0" y="224"/>
                    <a:pt x="111" y="455"/>
                  </a:cubicBezTo>
                  <a:cubicBezTo>
                    <a:pt x="178" y="537"/>
                    <a:pt x="270" y="575"/>
                    <a:pt x="360" y="575"/>
                  </a:cubicBezTo>
                  <a:cubicBezTo>
                    <a:pt x="503" y="575"/>
                    <a:pt x="643" y="479"/>
                    <a:pt x="673" y="318"/>
                  </a:cubicBezTo>
                  <a:cubicBezTo>
                    <a:pt x="673" y="268"/>
                    <a:pt x="673" y="218"/>
                    <a:pt x="648" y="168"/>
                  </a:cubicBezTo>
                  <a:cubicBezTo>
                    <a:pt x="636" y="143"/>
                    <a:pt x="623" y="118"/>
                    <a:pt x="611" y="93"/>
                  </a:cubicBezTo>
                  <a:cubicBezTo>
                    <a:pt x="546" y="28"/>
                    <a:pt x="470" y="0"/>
                    <a:pt x="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3" name="Google Shape;4573;p19"/>
            <p:cNvSpPr/>
            <p:nvPr/>
          </p:nvSpPr>
          <p:spPr>
            <a:xfrm>
              <a:off x="1348325" y="2261475"/>
              <a:ext cx="16400" cy="15700"/>
            </a:xfrm>
            <a:custGeom>
              <a:rect b="b" l="l" r="r" t="t"/>
              <a:pathLst>
                <a:path extrusionOk="0" h="628" w="656">
                  <a:moveTo>
                    <a:pt x="330" y="1"/>
                  </a:moveTo>
                  <a:cubicBezTo>
                    <a:pt x="160" y="1"/>
                    <a:pt x="0" y="149"/>
                    <a:pt x="18" y="353"/>
                  </a:cubicBezTo>
                  <a:cubicBezTo>
                    <a:pt x="41" y="524"/>
                    <a:pt x="185" y="627"/>
                    <a:pt x="332" y="627"/>
                  </a:cubicBezTo>
                  <a:cubicBezTo>
                    <a:pt x="422" y="627"/>
                    <a:pt x="514" y="589"/>
                    <a:pt x="580" y="503"/>
                  </a:cubicBezTo>
                  <a:cubicBezTo>
                    <a:pt x="630" y="441"/>
                    <a:pt x="655" y="366"/>
                    <a:pt x="643" y="278"/>
                  </a:cubicBezTo>
                  <a:cubicBezTo>
                    <a:pt x="643" y="253"/>
                    <a:pt x="630" y="228"/>
                    <a:pt x="630" y="203"/>
                  </a:cubicBezTo>
                  <a:cubicBezTo>
                    <a:pt x="605" y="153"/>
                    <a:pt x="568" y="104"/>
                    <a:pt x="530" y="79"/>
                  </a:cubicBezTo>
                  <a:cubicBezTo>
                    <a:pt x="469" y="25"/>
                    <a:pt x="399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4" name="Google Shape;4574;p19"/>
            <p:cNvSpPr/>
            <p:nvPr/>
          </p:nvSpPr>
          <p:spPr>
            <a:xfrm>
              <a:off x="1385000" y="2260575"/>
              <a:ext cx="18975" cy="15725"/>
            </a:xfrm>
            <a:custGeom>
              <a:rect b="b" l="l" r="r" t="t"/>
              <a:pathLst>
                <a:path extrusionOk="0" h="629" w="759">
                  <a:moveTo>
                    <a:pt x="382" y="0"/>
                  </a:moveTo>
                  <a:cubicBezTo>
                    <a:pt x="279" y="0"/>
                    <a:pt x="176" y="50"/>
                    <a:pt x="113" y="152"/>
                  </a:cubicBezTo>
                  <a:cubicBezTo>
                    <a:pt x="0" y="339"/>
                    <a:pt x="125" y="589"/>
                    <a:pt x="350" y="627"/>
                  </a:cubicBezTo>
                  <a:cubicBezTo>
                    <a:pt x="362" y="628"/>
                    <a:pt x="373" y="629"/>
                    <a:pt x="385" y="629"/>
                  </a:cubicBezTo>
                  <a:cubicBezTo>
                    <a:pt x="594" y="629"/>
                    <a:pt x="759" y="415"/>
                    <a:pt x="688" y="202"/>
                  </a:cubicBezTo>
                  <a:cubicBezTo>
                    <a:pt x="675" y="177"/>
                    <a:pt x="663" y="152"/>
                    <a:pt x="650" y="140"/>
                  </a:cubicBezTo>
                  <a:cubicBezTo>
                    <a:pt x="583" y="47"/>
                    <a:pt x="482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5" name="Google Shape;4575;p19"/>
            <p:cNvSpPr/>
            <p:nvPr/>
          </p:nvSpPr>
          <p:spPr>
            <a:xfrm>
              <a:off x="1421550" y="2281625"/>
              <a:ext cx="17525" cy="15500"/>
            </a:xfrm>
            <a:custGeom>
              <a:rect b="b" l="l" r="r" t="t"/>
              <a:pathLst>
                <a:path extrusionOk="0" h="620" w="701">
                  <a:moveTo>
                    <a:pt x="349" y="0"/>
                  </a:moveTo>
                  <a:cubicBezTo>
                    <a:pt x="311" y="0"/>
                    <a:pt x="274" y="7"/>
                    <a:pt x="238" y="22"/>
                  </a:cubicBezTo>
                  <a:cubicBezTo>
                    <a:pt x="76" y="85"/>
                    <a:pt x="1" y="260"/>
                    <a:pt x="63" y="422"/>
                  </a:cubicBezTo>
                  <a:cubicBezTo>
                    <a:pt x="111" y="546"/>
                    <a:pt x="224" y="619"/>
                    <a:pt x="347" y="619"/>
                  </a:cubicBezTo>
                  <a:cubicBezTo>
                    <a:pt x="385" y="619"/>
                    <a:pt x="424" y="612"/>
                    <a:pt x="463" y="597"/>
                  </a:cubicBezTo>
                  <a:cubicBezTo>
                    <a:pt x="613" y="535"/>
                    <a:pt x="700" y="360"/>
                    <a:pt x="638" y="197"/>
                  </a:cubicBezTo>
                  <a:cubicBezTo>
                    <a:pt x="590" y="73"/>
                    <a:pt x="47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6" name="Google Shape;4576;p19"/>
            <p:cNvSpPr/>
            <p:nvPr/>
          </p:nvSpPr>
          <p:spPr>
            <a:xfrm>
              <a:off x="1323200" y="2196475"/>
              <a:ext cx="17775" cy="15800"/>
            </a:xfrm>
            <a:custGeom>
              <a:rect b="b" l="l" r="r" t="t"/>
              <a:pathLst>
                <a:path extrusionOk="0" h="632" w="711">
                  <a:moveTo>
                    <a:pt x="340" y="1"/>
                  </a:moveTo>
                  <a:cubicBezTo>
                    <a:pt x="194" y="1"/>
                    <a:pt x="58" y="108"/>
                    <a:pt x="36" y="267"/>
                  </a:cubicBezTo>
                  <a:cubicBezTo>
                    <a:pt x="0" y="454"/>
                    <a:pt x="142" y="631"/>
                    <a:pt x="335" y="631"/>
                  </a:cubicBezTo>
                  <a:cubicBezTo>
                    <a:pt x="347" y="631"/>
                    <a:pt x="360" y="631"/>
                    <a:pt x="373" y="629"/>
                  </a:cubicBezTo>
                  <a:cubicBezTo>
                    <a:pt x="585" y="617"/>
                    <a:pt x="710" y="392"/>
                    <a:pt x="623" y="204"/>
                  </a:cubicBezTo>
                  <a:cubicBezTo>
                    <a:pt x="585" y="92"/>
                    <a:pt x="498" y="17"/>
                    <a:pt x="386" y="4"/>
                  </a:cubicBezTo>
                  <a:cubicBezTo>
                    <a:pt x="370" y="2"/>
                    <a:pt x="355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7" name="Google Shape;4577;p19"/>
            <p:cNvSpPr/>
            <p:nvPr/>
          </p:nvSpPr>
          <p:spPr>
            <a:xfrm>
              <a:off x="1363750" y="2184025"/>
              <a:ext cx="17050" cy="15575"/>
            </a:xfrm>
            <a:custGeom>
              <a:rect b="b" l="l" r="r" t="t"/>
              <a:pathLst>
                <a:path extrusionOk="0" h="623" w="682">
                  <a:moveTo>
                    <a:pt x="342" y="0"/>
                  </a:moveTo>
                  <a:cubicBezTo>
                    <a:pt x="254" y="0"/>
                    <a:pt x="165" y="36"/>
                    <a:pt x="101" y="115"/>
                  </a:cubicBezTo>
                  <a:cubicBezTo>
                    <a:pt x="1" y="252"/>
                    <a:pt x="13" y="440"/>
                    <a:pt x="151" y="552"/>
                  </a:cubicBezTo>
                  <a:cubicBezTo>
                    <a:pt x="210" y="601"/>
                    <a:pt x="277" y="622"/>
                    <a:pt x="344" y="622"/>
                  </a:cubicBezTo>
                  <a:cubicBezTo>
                    <a:pt x="516" y="622"/>
                    <a:pt x="681" y="476"/>
                    <a:pt x="663" y="277"/>
                  </a:cubicBezTo>
                  <a:cubicBezTo>
                    <a:pt x="639" y="104"/>
                    <a:pt x="492" y="0"/>
                    <a:pt x="3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8" name="Google Shape;4578;p19"/>
            <p:cNvSpPr/>
            <p:nvPr/>
          </p:nvSpPr>
          <p:spPr>
            <a:xfrm>
              <a:off x="1306425" y="2232100"/>
              <a:ext cx="20500" cy="15775"/>
            </a:xfrm>
            <a:custGeom>
              <a:rect b="b" l="l" r="r" t="t"/>
              <a:pathLst>
                <a:path extrusionOk="0" h="631" w="820">
                  <a:moveTo>
                    <a:pt x="410" y="1"/>
                  </a:moveTo>
                  <a:cubicBezTo>
                    <a:pt x="321" y="1"/>
                    <a:pt x="233" y="38"/>
                    <a:pt x="169" y="116"/>
                  </a:cubicBezTo>
                  <a:cubicBezTo>
                    <a:pt x="1" y="321"/>
                    <a:pt x="157" y="630"/>
                    <a:pt x="414" y="630"/>
                  </a:cubicBezTo>
                  <a:cubicBezTo>
                    <a:pt x="424" y="630"/>
                    <a:pt x="434" y="630"/>
                    <a:pt x="444" y="629"/>
                  </a:cubicBezTo>
                  <a:cubicBezTo>
                    <a:pt x="719" y="591"/>
                    <a:pt x="819" y="241"/>
                    <a:pt x="607" y="66"/>
                  </a:cubicBezTo>
                  <a:cubicBezTo>
                    <a:pt x="547" y="23"/>
                    <a:pt x="478" y="1"/>
                    <a:pt x="4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9" name="Google Shape;4579;p19"/>
            <p:cNvSpPr/>
            <p:nvPr/>
          </p:nvSpPr>
          <p:spPr>
            <a:xfrm>
              <a:off x="1387500" y="2219150"/>
              <a:ext cx="17525" cy="15325"/>
            </a:xfrm>
            <a:custGeom>
              <a:rect b="b" l="l" r="r" t="t"/>
              <a:pathLst>
                <a:path extrusionOk="0" h="613" w="701">
                  <a:moveTo>
                    <a:pt x="354" y="0"/>
                  </a:moveTo>
                  <a:cubicBezTo>
                    <a:pt x="316" y="0"/>
                    <a:pt x="276" y="7"/>
                    <a:pt x="238" y="22"/>
                  </a:cubicBezTo>
                  <a:cubicBezTo>
                    <a:pt x="88" y="84"/>
                    <a:pt x="0" y="259"/>
                    <a:pt x="63" y="409"/>
                  </a:cubicBezTo>
                  <a:cubicBezTo>
                    <a:pt x="113" y="538"/>
                    <a:pt x="233" y="612"/>
                    <a:pt x="362" y="612"/>
                  </a:cubicBezTo>
                  <a:cubicBezTo>
                    <a:pt x="395" y="612"/>
                    <a:pt x="429" y="607"/>
                    <a:pt x="463" y="597"/>
                  </a:cubicBezTo>
                  <a:cubicBezTo>
                    <a:pt x="625" y="534"/>
                    <a:pt x="700" y="347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0" name="Google Shape;4580;p19"/>
            <p:cNvSpPr/>
            <p:nvPr/>
          </p:nvSpPr>
          <p:spPr>
            <a:xfrm>
              <a:off x="1489475" y="2292675"/>
              <a:ext cx="18650" cy="13800"/>
            </a:xfrm>
            <a:custGeom>
              <a:rect b="b" l="l" r="r" t="t"/>
              <a:pathLst>
                <a:path extrusionOk="0" h="552" w="746">
                  <a:moveTo>
                    <a:pt x="531" y="0"/>
                  </a:moveTo>
                  <a:cubicBezTo>
                    <a:pt x="307" y="0"/>
                    <a:pt x="0" y="313"/>
                    <a:pt x="233" y="480"/>
                  </a:cubicBezTo>
                  <a:cubicBezTo>
                    <a:pt x="293" y="529"/>
                    <a:pt x="362" y="552"/>
                    <a:pt x="430" y="552"/>
                  </a:cubicBezTo>
                  <a:cubicBezTo>
                    <a:pt x="519" y="552"/>
                    <a:pt x="607" y="513"/>
                    <a:pt x="670" y="443"/>
                  </a:cubicBezTo>
                  <a:cubicBezTo>
                    <a:pt x="720" y="380"/>
                    <a:pt x="745" y="293"/>
                    <a:pt x="733" y="218"/>
                  </a:cubicBezTo>
                  <a:cubicBezTo>
                    <a:pt x="733" y="180"/>
                    <a:pt x="720" y="155"/>
                    <a:pt x="708" y="130"/>
                  </a:cubicBezTo>
                  <a:cubicBezTo>
                    <a:pt x="676" y="37"/>
                    <a:pt x="608" y="0"/>
                    <a:pt x="5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1" name="Google Shape;4581;p19"/>
            <p:cNvSpPr/>
            <p:nvPr/>
          </p:nvSpPr>
          <p:spPr>
            <a:xfrm>
              <a:off x="1463650" y="2222600"/>
              <a:ext cx="20725" cy="15625"/>
            </a:xfrm>
            <a:custGeom>
              <a:rect b="b" l="l" r="r" t="t"/>
              <a:pathLst>
                <a:path extrusionOk="0" h="625" w="829">
                  <a:moveTo>
                    <a:pt x="410" y="1"/>
                  </a:moveTo>
                  <a:cubicBezTo>
                    <a:pt x="320" y="1"/>
                    <a:pt x="231" y="42"/>
                    <a:pt x="166" y="121"/>
                  </a:cubicBezTo>
                  <a:cubicBezTo>
                    <a:pt x="1" y="322"/>
                    <a:pt x="148" y="624"/>
                    <a:pt x="398" y="624"/>
                  </a:cubicBezTo>
                  <a:cubicBezTo>
                    <a:pt x="412" y="624"/>
                    <a:pt x="426" y="623"/>
                    <a:pt x="441" y="621"/>
                  </a:cubicBezTo>
                  <a:cubicBezTo>
                    <a:pt x="728" y="596"/>
                    <a:pt x="828" y="246"/>
                    <a:pt x="603" y="71"/>
                  </a:cubicBezTo>
                  <a:cubicBezTo>
                    <a:pt x="545" y="24"/>
                    <a:pt x="477" y="1"/>
                    <a:pt x="4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2" name="Google Shape;4582;p19"/>
            <p:cNvSpPr/>
            <p:nvPr/>
          </p:nvSpPr>
          <p:spPr>
            <a:xfrm>
              <a:off x="1458425" y="2261050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7" y="0"/>
                  </a:moveTo>
                  <a:cubicBezTo>
                    <a:pt x="311" y="0"/>
                    <a:pt x="274" y="7"/>
                    <a:pt x="238" y="21"/>
                  </a:cubicBezTo>
                  <a:cubicBezTo>
                    <a:pt x="88" y="83"/>
                    <a:pt x="0" y="258"/>
                    <a:pt x="63" y="420"/>
                  </a:cubicBezTo>
                  <a:cubicBezTo>
                    <a:pt x="110" y="544"/>
                    <a:pt x="223" y="617"/>
                    <a:pt x="346" y="617"/>
                  </a:cubicBezTo>
                  <a:cubicBezTo>
                    <a:pt x="385" y="617"/>
                    <a:pt x="424" y="610"/>
                    <a:pt x="463" y="595"/>
                  </a:cubicBezTo>
                  <a:cubicBezTo>
                    <a:pt x="625" y="533"/>
                    <a:pt x="700" y="358"/>
                    <a:pt x="638" y="195"/>
                  </a:cubicBezTo>
                  <a:cubicBezTo>
                    <a:pt x="589" y="79"/>
                    <a:pt x="472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3" name="Google Shape;4583;p19"/>
            <p:cNvSpPr/>
            <p:nvPr/>
          </p:nvSpPr>
          <p:spPr>
            <a:xfrm>
              <a:off x="1438725" y="2148500"/>
              <a:ext cx="16775" cy="14825"/>
            </a:xfrm>
            <a:custGeom>
              <a:rect b="b" l="l" r="r" t="t"/>
              <a:pathLst>
                <a:path extrusionOk="0" h="593" w="671">
                  <a:moveTo>
                    <a:pt x="316" y="0"/>
                  </a:moveTo>
                  <a:cubicBezTo>
                    <a:pt x="178" y="0"/>
                    <a:pt x="44" y="90"/>
                    <a:pt x="13" y="249"/>
                  </a:cubicBezTo>
                  <a:cubicBezTo>
                    <a:pt x="1" y="336"/>
                    <a:pt x="26" y="411"/>
                    <a:pt x="76" y="486"/>
                  </a:cubicBezTo>
                  <a:cubicBezTo>
                    <a:pt x="139" y="561"/>
                    <a:pt x="220" y="593"/>
                    <a:pt x="300" y="593"/>
                  </a:cubicBezTo>
                  <a:cubicBezTo>
                    <a:pt x="489" y="593"/>
                    <a:pt x="671" y="414"/>
                    <a:pt x="601" y="186"/>
                  </a:cubicBezTo>
                  <a:cubicBezTo>
                    <a:pt x="601" y="161"/>
                    <a:pt x="588" y="136"/>
                    <a:pt x="563" y="124"/>
                  </a:cubicBezTo>
                  <a:cubicBezTo>
                    <a:pt x="499" y="39"/>
                    <a:pt x="407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4" name="Google Shape;4584;p19"/>
            <p:cNvSpPr/>
            <p:nvPr/>
          </p:nvSpPr>
          <p:spPr>
            <a:xfrm>
              <a:off x="1424050" y="2197575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9" y="1"/>
                  </a:moveTo>
                  <a:cubicBezTo>
                    <a:pt x="311" y="1"/>
                    <a:pt x="274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2" y="539"/>
                    <a:pt x="228" y="618"/>
                    <a:pt x="354" y="618"/>
                  </a:cubicBezTo>
                  <a:cubicBezTo>
                    <a:pt x="390" y="618"/>
                    <a:pt x="427" y="611"/>
                    <a:pt x="463" y="598"/>
                  </a:cubicBezTo>
                  <a:cubicBezTo>
                    <a:pt x="613" y="535"/>
                    <a:pt x="700" y="360"/>
                    <a:pt x="638" y="198"/>
                  </a:cubicBezTo>
                  <a:cubicBezTo>
                    <a:pt x="590" y="74"/>
                    <a:pt x="470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5" name="Google Shape;4585;p19"/>
            <p:cNvSpPr/>
            <p:nvPr/>
          </p:nvSpPr>
          <p:spPr>
            <a:xfrm>
              <a:off x="1294400" y="2363150"/>
              <a:ext cx="18975" cy="15625"/>
            </a:xfrm>
            <a:custGeom>
              <a:rect b="b" l="l" r="r" t="t"/>
              <a:pathLst>
                <a:path extrusionOk="0" h="625" w="759">
                  <a:moveTo>
                    <a:pt x="385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13" y="598"/>
                    <a:pt x="350" y="623"/>
                  </a:cubicBezTo>
                  <a:cubicBezTo>
                    <a:pt x="362" y="624"/>
                    <a:pt x="373" y="625"/>
                    <a:pt x="385" y="625"/>
                  </a:cubicBezTo>
                  <a:cubicBezTo>
                    <a:pt x="594" y="625"/>
                    <a:pt x="758" y="412"/>
                    <a:pt x="675" y="210"/>
                  </a:cubicBezTo>
                  <a:cubicBezTo>
                    <a:pt x="663" y="185"/>
                    <a:pt x="650" y="160"/>
                    <a:pt x="638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6" name="Google Shape;4586;p19"/>
            <p:cNvSpPr/>
            <p:nvPr/>
          </p:nvSpPr>
          <p:spPr>
            <a:xfrm>
              <a:off x="1299875" y="2323425"/>
              <a:ext cx="18600" cy="13825"/>
            </a:xfrm>
            <a:custGeom>
              <a:rect b="b" l="l" r="r" t="t"/>
              <a:pathLst>
                <a:path extrusionOk="0" h="553" w="744">
                  <a:moveTo>
                    <a:pt x="535" y="0"/>
                  </a:moveTo>
                  <a:cubicBezTo>
                    <a:pt x="308" y="0"/>
                    <a:pt x="1" y="312"/>
                    <a:pt x="231" y="487"/>
                  </a:cubicBezTo>
                  <a:cubicBezTo>
                    <a:pt x="291" y="531"/>
                    <a:pt x="360" y="553"/>
                    <a:pt x="428" y="553"/>
                  </a:cubicBezTo>
                  <a:cubicBezTo>
                    <a:pt x="517" y="553"/>
                    <a:pt x="605" y="515"/>
                    <a:pt x="669" y="437"/>
                  </a:cubicBezTo>
                  <a:cubicBezTo>
                    <a:pt x="719" y="375"/>
                    <a:pt x="744" y="287"/>
                    <a:pt x="731" y="212"/>
                  </a:cubicBezTo>
                  <a:cubicBezTo>
                    <a:pt x="731" y="187"/>
                    <a:pt x="719" y="162"/>
                    <a:pt x="719" y="137"/>
                  </a:cubicBezTo>
                  <a:cubicBezTo>
                    <a:pt x="686" y="39"/>
                    <a:pt x="616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7" name="Google Shape;4587;p19"/>
            <p:cNvSpPr/>
            <p:nvPr/>
          </p:nvSpPr>
          <p:spPr>
            <a:xfrm>
              <a:off x="1266275" y="2299325"/>
              <a:ext cx="19000" cy="15725"/>
            </a:xfrm>
            <a:custGeom>
              <a:rect b="b" l="l" r="r" t="t"/>
              <a:pathLst>
                <a:path extrusionOk="0" h="629" w="760">
                  <a:moveTo>
                    <a:pt x="384" y="0"/>
                  </a:moveTo>
                  <a:cubicBezTo>
                    <a:pt x="282" y="0"/>
                    <a:pt x="183" y="50"/>
                    <a:pt x="126" y="152"/>
                  </a:cubicBezTo>
                  <a:cubicBezTo>
                    <a:pt x="1" y="339"/>
                    <a:pt x="126" y="589"/>
                    <a:pt x="351" y="626"/>
                  </a:cubicBezTo>
                  <a:cubicBezTo>
                    <a:pt x="363" y="628"/>
                    <a:pt x="375" y="628"/>
                    <a:pt x="387" y="628"/>
                  </a:cubicBezTo>
                  <a:cubicBezTo>
                    <a:pt x="605" y="628"/>
                    <a:pt x="759" y="415"/>
                    <a:pt x="688" y="202"/>
                  </a:cubicBezTo>
                  <a:cubicBezTo>
                    <a:pt x="676" y="177"/>
                    <a:pt x="663" y="164"/>
                    <a:pt x="651" y="139"/>
                  </a:cubicBezTo>
                  <a:cubicBezTo>
                    <a:pt x="583" y="47"/>
                    <a:pt x="482" y="0"/>
                    <a:pt x="3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8" name="Google Shape;4588;p19"/>
            <p:cNvSpPr/>
            <p:nvPr/>
          </p:nvSpPr>
          <p:spPr>
            <a:xfrm>
              <a:off x="1240800" y="2229250"/>
              <a:ext cx="18775" cy="13650"/>
            </a:xfrm>
            <a:custGeom>
              <a:rect b="b" l="l" r="r" t="t"/>
              <a:pathLst>
                <a:path extrusionOk="0" h="546" w="751">
                  <a:moveTo>
                    <a:pt x="541" y="0"/>
                  </a:moveTo>
                  <a:cubicBezTo>
                    <a:pt x="314" y="0"/>
                    <a:pt x="0" y="313"/>
                    <a:pt x="232" y="480"/>
                  </a:cubicBezTo>
                  <a:cubicBezTo>
                    <a:pt x="291" y="525"/>
                    <a:pt x="358" y="545"/>
                    <a:pt x="422" y="545"/>
                  </a:cubicBezTo>
                  <a:cubicBezTo>
                    <a:pt x="592" y="545"/>
                    <a:pt x="750" y="408"/>
                    <a:pt x="732" y="218"/>
                  </a:cubicBezTo>
                  <a:cubicBezTo>
                    <a:pt x="732" y="180"/>
                    <a:pt x="720" y="155"/>
                    <a:pt x="720" y="130"/>
                  </a:cubicBezTo>
                  <a:cubicBezTo>
                    <a:pt x="688" y="37"/>
                    <a:pt x="620" y="0"/>
                    <a:pt x="5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9" name="Google Shape;4589;p19"/>
            <p:cNvSpPr/>
            <p:nvPr/>
          </p:nvSpPr>
          <p:spPr>
            <a:xfrm>
              <a:off x="1271400" y="2257750"/>
              <a:ext cx="18475" cy="15500"/>
            </a:xfrm>
            <a:custGeom>
              <a:rect b="b" l="l" r="r" t="t"/>
              <a:pathLst>
                <a:path extrusionOk="0" h="620" w="739">
                  <a:moveTo>
                    <a:pt x="346" y="1"/>
                  </a:moveTo>
                  <a:cubicBezTo>
                    <a:pt x="71" y="1"/>
                    <a:pt x="0" y="615"/>
                    <a:pt x="324" y="615"/>
                  </a:cubicBezTo>
                  <a:cubicBezTo>
                    <a:pt x="327" y="615"/>
                    <a:pt x="330" y="615"/>
                    <a:pt x="333" y="615"/>
                  </a:cubicBezTo>
                  <a:cubicBezTo>
                    <a:pt x="350" y="618"/>
                    <a:pt x="366" y="619"/>
                    <a:pt x="382" y="619"/>
                  </a:cubicBezTo>
                  <a:cubicBezTo>
                    <a:pt x="584" y="619"/>
                    <a:pt x="739" y="411"/>
                    <a:pt x="658" y="203"/>
                  </a:cubicBezTo>
                  <a:cubicBezTo>
                    <a:pt x="645" y="178"/>
                    <a:pt x="633" y="153"/>
                    <a:pt x="620" y="128"/>
                  </a:cubicBezTo>
                  <a:cubicBezTo>
                    <a:pt x="571" y="65"/>
                    <a:pt x="496" y="28"/>
                    <a:pt x="421" y="15"/>
                  </a:cubicBezTo>
                  <a:cubicBezTo>
                    <a:pt x="394" y="5"/>
                    <a:pt x="369" y="1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0" name="Google Shape;4590;p19"/>
            <p:cNvSpPr/>
            <p:nvPr/>
          </p:nvSpPr>
          <p:spPr>
            <a:xfrm>
              <a:off x="1424050" y="2240050"/>
              <a:ext cx="19075" cy="15675"/>
            </a:xfrm>
            <a:custGeom>
              <a:rect b="b" l="l" r="r" t="t"/>
              <a:pathLst>
                <a:path extrusionOk="0" h="627" w="763">
                  <a:moveTo>
                    <a:pt x="420" y="1"/>
                  </a:moveTo>
                  <a:cubicBezTo>
                    <a:pt x="359" y="1"/>
                    <a:pt x="295" y="19"/>
                    <a:pt x="238" y="61"/>
                  </a:cubicBezTo>
                  <a:cubicBezTo>
                    <a:pt x="1" y="236"/>
                    <a:pt x="101" y="586"/>
                    <a:pt x="375" y="623"/>
                  </a:cubicBezTo>
                  <a:cubicBezTo>
                    <a:pt x="391" y="625"/>
                    <a:pt x="406" y="627"/>
                    <a:pt x="421" y="627"/>
                  </a:cubicBezTo>
                  <a:cubicBezTo>
                    <a:pt x="567" y="627"/>
                    <a:pt x="703" y="520"/>
                    <a:pt x="725" y="373"/>
                  </a:cubicBezTo>
                  <a:cubicBezTo>
                    <a:pt x="763" y="159"/>
                    <a:pt x="599" y="1"/>
                    <a:pt x="4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1" name="Google Shape;4591;p19"/>
            <p:cNvSpPr/>
            <p:nvPr/>
          </p:nvSpPr>
          <p:spPr>
            <a:xfrm>
              <a:off x="1353750" y="2224950"/>
              <a:ext cx="19000" cy="15750"/>
            </a:xfrm>
            <a:custGeom>
              <a:rect b="b" l="l" r="r" t="t"/>
              <a:pathLst>
                <a:path extrusionOk="0" h="630" w="760">
                  <a:moveTo>
                    <a:pt x="381" y="1"/>
                  </a:moveTo>
                  <a:cubicBezTo>
                    <a:pt x="279" y="1"/>
                    <a:pt x="177" y="51"/>
                    <a:pt x="113" y="152"/>
                  </a:cubicBezTo>
                  <a:cubicBezTo>
                    <a:pt x="1" y="340"/>
                    <a:pt x="126" y="590"/>
                    <a:pt x="351" y="627"/>
                  </a:cubicBezTo>
                  <a:cubicBezTo>
                    <a:pt x="362" y="629"/>
                    <a:pt x="374" y="629"/>
                    <a:pt x="385" y="629"/>
                  </a:cubicBezTo>
                  <a:cubicBezTo>
                    <a:pt x="594" y="629"/>
                    <a:pt x="759" y="416"/>
                    <a:pt x="688" y="202"/>
                  </a:cubicBezTo>
                  <a:cubicBezTo>
                    <a:pt x="676" y="177"/>
                    <a:pt x="663" y="152"/>
                    <a:pt x="638" y="140"/>
                  </a:cubicBezTo>
                  <a:cubicBezTo>
                    <a:pt x="577" y="48"/>
                    <a:pt x="479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2" name="Google Shape;4592;p19"/>
            <p:cNvSpPr/>
            <p:nvPr/>
          </p:nvSpPr>
          <p:spPr>
            <a:xfrm>
              <a:off x="1374150" y="2299325"/>
              <a:ext cx="18050" cy="15725"/>
            </a:xfrm>
            <a:custGeom>
              <a:rect b="b" l="l" r="r" t="t"/>
              <a:pathLst>
                <a:path extrusionOk="0" h="629" w="722">
                  <a:moveTo>
                    <a:pt x="356" y="0"/>
                  </a:moveTo>
                  <a:cubicBezTo>
                    <a:pt x="216" y="0"/>
                    <a:pt x="78" y="91"/>
                    <a:pt x="47" y="252"/>
                  </a:cubicBezTo>
                  <a:cubicBezTo>
                    <a:pt x="0" y="451"/>
                    <a:pt x="152" y="629"/>
                    <a:pt x="346" y="629"/>
                  </a:cubicBezTo>
                  <a:cubicBezTo>
                    <a:pt x="359" y="629"/>
                    <a:pt x="372" y="628"/>
                    <a:pt x="384" y="626"/>
                  </a:cubicBezTo>
                  <a:cubicBezTo>
                    <a:pt x="597" y="601"/>
                    <a:pt x="722" y="389"/>
                    <a:pt x="634" y="189"/>
                  </a:cubicBezTo>
                  <a:cubicBezTo>
                    <a:pt x="622" y="164"/>
                    <a:pt x="609" y="139"/>
                    <a:pt x="597" y="114"/>
                  </a:cubicBezTo>
                  <a:cubicBezTo>
                    <a:pt x="534" y="37"/>
                    <a:pt x="445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3" name="Google Shape;4593;p19"/>
            <p:cNvSpPr/>
            <p:nvPr/>
          </p:nvSpPr>
          <p:spPr>
            <a:xfrm>
              <a:off x="1307950" y="2280600"/>
              <a:ext cx="17900" cy="14025"/>
            </a:xfrm>
            <a:custGeom>
              <a:rect b="b" l="l" r="r" t="t"/>
              <a:pathLst>
                <a:path extrusionOk="0" h="561" w="716">
                  <a:moveTo>
                    <a:pt x="397" y="1"/>
                  </a:moveTo>
                  <a:cubicBezTo>
                    <a:pt x="189" y="1"/>
                    <a:pt x="0" y="219"/>
                    <a:pt x="121" y="451"/>
                  </a:cubicBezTo>
                  <a:cubicBezTo>
                    <a:pt x="186" y="527"/>
                    <a:pt x="269" y="560"/>
                    <a:pt x="351" y="560"/>
                  </a:cubicBezTo>
                  <a:cubicBezTo>
                    <a:pt x="537" y="560"/>
                    <a:pt x="715" y="389"/>
                    <a:pt x="646" y="163"/>
                  </a:cubicBezTo>
                  <a:cubicBezTo>
                    <a:pt x="646" y="138"/>
                    <a:pt x="633" y="113"/>
                    <a:pt x="608" y="88"/>
                  </a:cubicBezTo>
                  <a:cubicBezTo>
                    <a:pt x="544" y="27"/>
                    <a:pt x="469" y="1"/>
                    <a:pt x="3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4" name="Google Shape;4594;p19"/>
            <p:cNvSpPr/>
            <p:nvPr/>
          </p:nvSpPr>
          <p:spPr>
            <a:xfrm>
              <a:off x="1276725" y="2208600"/>
              <a:ext cx="19975" cy="15800"/>
            </a:xfrm>
            <a:custGeom>
              <a:rect b="b" l="l" r="r" t="t"/>
              <a:pathLst>
                <a:path extrusionOk="0" h="632" w="799">
                  <a:moveTo>
                    <a:pt x="414" y="0"/>
                  </a:moveTo>
                  <a:cubicBezTo>
                    <a:pt x="204" y="0"/>
                    <a:pt x="0" y="222"/>
                    <a:pt x="133" y="469"/>
                  </a:cubicBezTo>
                  <a:cubicBezTo>
                    <a:pt x="196" y="583"/>
                    <a:pt x="298" y="631"/>
                    <a:pt x="400" y="631"/>
                  </a:cubicBezTo>
                  <a:cubicBezTo>
                    <a:pt x="599" y="631"/>
                    <a:pt x="798" y="446"/>
                    <a:pt x="707" y="207"/>
                  </a:cubicBezTo>
                  <a:cubicBezTo>
                    <a:pt x="695" y="182"/>
                    <a:pt x="682" y="157"/>
                    <a:pt x="657" y="132"/>
                  </a:cubicBezTo>
                  <a:cubicBezTo>
                    <a:pt x="591" y="39"/>
                    <a:pt x="502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5" name="Google Shape;4595;p19"/>
            <p:cNvSpPr/>
            <p:nvPr/>
          </p:nvSpPr>
          <p:spPr>
            <a:xfrm>
              <a:off x="1332825" y="2348325"/>
              <a:ext cx="17100" cy="15525"/>
            </a:xfrm>
            <a:custGeom>
              <a:rect b="b" l="l" r="r" t="t"/>
              <a:pathLst>
                <a:path extrusionOk="0" h="621" w="684">
                  <a:moveTo>
                    <a:pt x="325" y="0"/>
                  </a:moveTo>
                  <a:cubicBezTo>
                    <a:pt x="182" y="0"/>
                    <a:pt x="39" y="91"/>
                    <a:pt x="13" y="266"/>
                  </a:cubicBezTo>
                  <a:cubicBezTo>
                    <a:pt x="1" y="341"/>
                    <a:pt x="26" y="429"/>
                    <a:pt x="75" y="491"/>
                  </a:cubicBezTo>
                  <a:cubicBezTo>
                    <a:pt x="141" y="582"/>
                    <a:pt x="233" y="621"/>
                    <a:pt x="323" y="621"/>
                  </a:cubicBezTo>
                  <a:cubicBezTo>
                    <a:pt x="507" y="621"/>
                    <a:pt x="684" y="459"/>
                    <a:pt x="625" y="241"/>
                  </a:cubicBezTo>
                  <a:cubicBezTo>
                    <a:pt x="589" y="79"/>
                    <a:pt x="458" y="0"/>
                    <a:pt x="3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6" name="Google Shape;4596;p19"/>
            <p:cNvSpPr/>
            <p:nvPr/>
          </p:nvSpPr>
          <p:spPr>
            <a:xfrm>
              <a:off x="1397175" y="2164350"/>
              <a:ext cx="16775" cy="15175"/>
            </a:xfrm>
            <a:custGeom>
              <a:rect b="b" l="l" r="r" t="t"/>
              <a:pathLst>
                <a:path extrusionOk="0" h="607" w="671">
                  <a:moveTo>
                    <a:pt x="322" y="1"/>
                  </a:moveTo>
                  <a:cubicBezTo>
                    <a:pt x="182" y="1"/>
                    <a:pt x="44" y="91"/>
                    <a:pt x="13" y="252"/>
                  </a:cubicBezTo>
                  <a:cubicBezTo>
                    <a:pt x="1" y="339"/>
                    <a:pt x="13" y="414"/>
                    <a:pt x="63" y="489"/>
                  </a:cubicBezTo>
                  <a:cubicBezTo>
                    <a:pt x="113" y="552"/>
                    <a:pt x="188" y="589"/>
                    <a:pt x="263" y="602"/>
                  </a:cubicBezTo>
                  <a:cubicBezTo>
                    <a:pt x="281" y="605"/>
                    <a:pt x="298" y="606"/>
                    <a:pt x="315" y="606"/>
                  </a:cubicBezTo>
                  <a:cubicBezTo>
                    <a:pt x="525" y="606"/>
                    <a:pt x="670" y="398"/>
                    <a:pt x="601" y="190"/>
                  </a:cubicBezTo>
                  <a:cubicBezTo>
                    <a:pt x="588" y="165"/>
                    <a:pt x="576" y="140"/>
                    <a:pt x="563" y="115"/>
                  </a:cubicBezTo>
                  <a:cubicBezTo>
                    <a:pt x="500" y="37"/>
                    <a:pt x="411" y="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7" name="Google Shape;4597;p19"/>
            <p:cNvSpPr/>
            <p:nvPr/>
          </p:nvSpPr>
          <p:spPr>
            <a:xfrm>
              <a:off x="1466850" y="2180825"/>
              <a:ext cx="15650" cy="14100"/>
            </a:xfrm>
            <a:custGeom>
              <a:rect b="b" l="l" r="r" t="t"/>
              <a:pathLst>
                <a:path extrusionOk="0" h="564" w="626">
                  <a:moveTo>
                    <a:pt x="312" y="0"/>
                  </a:moveTo>
                  <a:cubicBezTo>
                    <a:pt x="188" y="0"/>
                    <a:pt x="63" y="69"/>
                    <a:pt x="13" y="218"/>
                  </a:cubicBezTo>
                  <a:cubicBezTo>
                    <a:pt x="1" y="293"/>
                    <a:pt x="26" y="380"/>
                    <a:pt x="76" y="443"/>
                  </a:cubicBezTo>
                  <a:cubicBezTo>
                    <a:pt x="136" y="525"/>
                    <a:pt x="225" y="564"/>
                    <a:pt x="314" y="564"/>
                  </a:cubicBezTo>
                  <a:cubicBezTo>
                    <a:pt x="429" y="564"/>
                    <a:pt x="544" y="500"/>
                    <a:pt x="600" y="380"/>
                  </a:cubicBezTo>
                  <a:cubicBezTo>
                    <a:pt x="613" y="355"/>
                    <a:pt x="625" y="330"/>
                    <a:pt x="625" y="305"/>
                  </a:cubicBezTo>
                  <a:cubicBezTo>
                    <a:pt x="625" y="110"/>
                    <a:pt x="470" y="0"/>
                    <a:pt x="3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8" name="Google Shape;4598;p19"/>
            <p:cNvSpPr/>
            <p:nvPr/>
          </p:nvSpPr>
          <p:spPr>
            <a:xfrm>
              <a:off x="1497225" y="2256225"/>
              <a:ext cx="19650" cy="15575"/>
            </a:xfrm>
            <a:custGeom>
              <a:rect b="b" l="l" r="r" t="t"/>
              <a:pathLst>
                <a:path extrusionOk="0" h="623" w="786">
                  <a:moveTo>
                    <a:pt x="394" y="1"/>
                  </a:moveTo>
                  <a:cubicBezTo>
                    <a:pt x="154" y="1"/>
                    <a:pt x="1" y="280"/>
                    <a:pt x="148" y="488"/>
                  </a:cubicBezTo>
                  <a:cubicBezTo>
                    <a:pt x="208" y="579"/>
                    <a:pt x="304" y="623"/>
                    <a:pt x="400" y="623"/>
                  </a:cubicBezTo>
                  <a:cubicBezTo>
                    <a:pt x="503" y="623"/>
                    <a:pt x="608" y="573"/>
                    <a:pt x="673" y="476"/>
                  </a:cubicBezTo>
                  <a:cubicBezTo>
                    <a:pt x="785" y="276"/>
                    <a:pt x="660" y="26"/>
                    <a:pt x="435" y="1"/>
                  </a:cubicBezTo>
                  <a:lnTo>
                    <a:pt x="410" y="1"/>
                  </a:lnTo>
                  <a:cubicBezTo>
                    <a:pt x="405" y="1"/>
                    <a:pt x="400" y="1"/>
                    <a:pt x="3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9" name="Google Shape;4599;p19"/>
            <p:cNvSpPr/>
            <p:nvPr/>
          </p:nvSpPr>
          <p:spPr>
            <a:xfrm>
              <a:off x="1456225" y="2303800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54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6" y="85"/>
                    <a:pt x="1" y="260"/>
                    <a:pt x="63" y="422"/>
                  </a:cubicBezTo>
                  <a:cubicBezTo>
                    <a:pt x="112" y="539"/>
                    <a:pt x="228" y="618"/>
                    <a:pt x="354" y="618"/>
                  </a:cubicBezTo>
                  <a:cubicBezTo>
                    <a:pt x="390" y="618"/>
                    <a:pt x="427" y="611"/>
                    <a:pt x="463" y="597"/>
                  </a:cubicBezTo>
                  <a:cubicBezTo>
                    <a:pt x="613" y="535"/>
                    <a:pt x="701" y="360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0" name="Google Shape;4600;p19"/>
            <p:cNvSpPr/>
            <p:nvPr/>
          </p:nvSpPr>
          <p:spPr>
            <a:xfrm>
              <a:off x="1324725" y="2394850"/>
              <a:ext cx="19150" cy="14600"/>
            </a:xfrm>
            <a:custGeom>
              <a:rect b="b" l="l" r="r" t="t"/>
              <a:pathLst>
                <a:path extrusionOk="0" h="584" w="766">
                  <a:moveTo>
                    <a:pt x="369" y="0"/>
                  </a:moveTo>
                  <a:cubicBezTo>
                    <a:pt x="173" y="0"/>
                    <a:pt x="1" y="195"/>
                    <a:pt x="75" y="417"/>
                  </a:cubicBezTo>
                  <a:cubicBezTo>
                    <a:pt x="100" y="535"/>
                    <a:pt x="194" y="584"/>
                    <a:pt x="300" y="584"/>
                  </a:cubicBezTo>
                  <a:cubicBezTo>
                    <a:pt x="509" y="584"/>
                    <a:pt x="765" y="399"/>
                    <a:pt x="649" y="192"/>
                  </a:cubicBezTo>
                  <a:cubicBezTo>
                    <a:pt x="624" y="142"/>
                    <a:pt x="599" y="105"/>
                    <a:pt x="574" y="80"/>
                  </a:cubicBezTo>
                  <a:cubicBezTo>
                    <a:pt x="510" y="24"/>
                    <a:pt x="438" y="0"/>
                    <a:pt x="3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1" name="Google Shape;4601;p19"/>
            <p:cNvSpPr/>
            <p:nvPr/>
          </p:nvSpPr>
          <p:spPr>
            <a:xfrm>
              <a:off x="1443800" y="2337775"/>
              <a:ext cx="19325" cy="15825"/>
            </a:xfrm>
            <a:custGeom>
              <a:rect b="b" l="l" r="r" t="t"/>
              <a:pathLst>
                <a:path extrusionOk="0" h="633" w="773">
                  <a:moveTo>
                    <a:pt x="392" y="0"/>
                  </a:moveTo>
                  <a:cubicBezTo>
                    <a:pt x="164" y="0"/>
                    <a:pt x="0" y="231"/>
                    <a:pt x="98" y="438"/>
                  </a:cubicBezTo>
                  <a:cubicBezTo>
                    <a:pt x="152" y="567"/>
                    <a:pt x="268" y="633"/>
                    <a:pt x="386" y="633"/>
                  </a:cubicBezTo>
                  <a:cubicBezTo>
                    <a:pt x="485" y="633"/>
                    <a:pt x="585" y="585"/>
                    <a:pt x="648" y="488"/>
                  </a:cubicBezTo>
                  <a:cubicBezTo>
                    <a:pt x="773" y="288"/>
                    <a:pt x="635" y="26"/>
                    <a:pt x="410" y="1"/>
                  </a:cubicBezTo>
                  <a:cubicBezTo>
                    <a:pt x="404" y="0"/>
                    <a:pt x="398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2" name="Google Shape;4602;p19"/>
            <p:cNvSpPr/>
            <p:nvPr/>
          </p:nvSpPr>
          <p:spPr>
            <a:xfrm>
              <a:off x="1287875" y="2176050"/>
              <a:ext cx="18500" cy="13775"/>
            </a:xfrm>
            <a:custGeom>
              <a:rect b="b" l="l" r="r" t="t"/>
              <a:pathLst>
                <a:path extrusionOk="0" h="551" w="740">
                  <a:moveTo>
                    <a:pt x="357" y="0"/>
                  </a:moveTo>
                  <a:cubicBezTo>
                    <a:pt x="176" y="0"/>
                    <a:pt x="1" y="158"/>
                    <a:pt x="49" y="384"/>
                  </a:cubicBezTo>
                  <a:cubicBezTo>
                    <a:pt x="74" y="502"/>
                    <a:pt x="168" y="550"/>
                    <a:pt x="275" y="550"/>
                  </a:cubicBezTo>
                  <a:cubicBezTo>
                    <a:pt x="483" y="550"/>
                    <a:pt x="740" y="366"/>
                    <a:pt x="624" y="159"/>
                  </a:cubicBezTo>
                  <a:cubicBezTo>
                    <a:pt x="557" y="48"/>
                    <a:pt x="456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3" name="Google Shape;4603;p19"/>
            <p:cNvSpPr/>
            <p:nvPr/>
          </p:nvSpPr>
          <p:spPr>
            <a:xfrm>
              <a:off x="1408125" y="2128450"/>
              <a:ext cx="16375" cy="15725"/>
            </a:xfrm>
            <a:custGeom>
              <a:rect b="b" l="l" r="r" t="t"/>
              <a:pathLst>
                <a:path extrusionOk="0" h="629" w="655">
                  <a:moveTo>
                    <a:pt x="315" y="1"/>
                  </a:moveTo>
                  <a:cubicBezTo>
                    <a:pt x="167" y="1"/>
                    <a:pt x="19" y="98"/>
                    <a:pt x="0" y="288"/>
                  </a:cubicBezTo>
                  <a:cubicBezTo>
                    <a:pt x="0" y="326"/>
                    <a:pt x="0" y="376"/>
                    <a:pt x="25" y="426"/>
                  </a:cubicBezTo>
                  <a:cubicBezTo>
                    <a:pt x="76" y="567"/>
                    <a:pt x="191" y="629"/>
                    <a:pt x="307" y="629"/>
                  </a:cubicBezTo>
                  <a:cubicBezTo>
                    <a:pt x="480" y="629"/>
                    <a:pt x="655" y="492"/>
                    <a:pt x="625" y="276"/>
                  </a:cubicBezTo>
                  <a:cubicBezTo>
                    <a:pt x="600" y="92"/>
                    <a:pt x="458" y="1"/>
                    <a:pt x="3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4" name="Google Shape;4604;p19"/>
            <p:cNvSpPr/>
            <p:nvPr/>
          </p:nvSpPr>
          <p:spPr>
            <a:xfrm>
              <a:off x="1326575" y="2155400"/>
              <a:ext cx="16900" cy="15025"/>
            </a:xfrm>
            <a:custGeom>
              <a:rect b="b" l="l" r="r" t="t"/>
              <a:pathLst>
                <a:path extrusionOk="0" h="601" w="676">
                  <a:moveTo>
                    <a:pt x="394" y="0"/>
                  </a:moveTo>
                  <a:cubicBezTo>
                    <a:pt x="192" y="0"/>
                    <a:pt x="1" y="208"/>
                    <a:pt x="101" y="435"/>
                  </a:cubicBezTo>
                  <a:cubicBezTo>
                    <a:pt x="138" y="510"/>
                    <a:pt x="213" y="572"/>
                    <a:pt x="313" y="597"/>
                  </a:cubicBezTo>
                  <a:cubicBezTo>
                    <a:pt x="327" y="600"/>
                    <a:pt x="341" y="601"/>
                    <a:pt x="355" y="601"/>
                  </a:cubicBezTo>
                  <a:cubicBezTo>
                    <a:pt x="502" y="601"/>
                    <a:pt x="640" y="483"/>
                    <a:pt x="663" y="323"/>
                  </a:cubicBezTo>
                  <a:cubicBezTo>
                    <a:pt x="675" y="273"/>
                    <a:pt x="663" y="223"/>
                    <a:pt x="650" y="173"/>
                  </a:cubicBezTo>
                  <a:cubicBezTo>
                    <a:pt x="638" y="148"/>
                    <a:pt x="625" y="123"/>
                    <a:pt x="613" y="98"/>
                  </a:cubicBezTo>
                  <a:cubicBezTo>
                    <a:pt x="548" y="29"/>
                    <a:pt x="470" y="0"/>
                    <a:pt x="3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5" name="Google Shape;4605;p19"/>
            <p:cNvSpPr/>
            <p:nvPr/>
          </p:nvSpPr>
          <p:spPr>
            <a:xfrm>
              <a:off x="1290900" y="2403475"/>
              <a:ext cx="18825" cy="15125"/>
            </a:xfrm>
            <a:custGeom>
              <a:rect b="b" l="l" r="r" t="t"/>
              <a:pathLst>
                <a:path extrusionOk="0" h="605" w="753">
                  <a:moveTo>
                    <a:pt x="407" y="0"/>
                  </a:moveTo>
                  <a:cubicBezTo>
                    <a:pt x="368" y="0"/>
                    <a:pt x="329" y="7"/>
                    <a:pt x="290" y="22"/>
                  </a:cubicBezTo>
                  <a:cubicBezTo>
                    <a:pt x="1" y="184"/>
                    <a:pt x="141" y="605"/>
                    <a:pt x="442" y="605"/>
                  </a:cubicBezTo>
                  <a:cubicBezTo>
                    <a:pt x="466" y="605"/>
                    <a:pt x="490" y="602"/>
                    <a:pt x="515" y="597"/>
                  </a:cubicBezTo>
                  <a:cubicBezTo>
                    <a:pt x="665" y="534"/>
                    <a:pt x="753" y="359"/>
                    <a:pt x="690" y="197"/>
                  </a:cubicBezTo>
                  <a:cubicBezTo>
                    <a:pt x="643" y="73"/>
                    <a:pt x="530" y="0"/>
                    <a:pt x="4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6" name="Google Shape;4606;p19"/>
            <p:cNvSpPr/>
            <p:nvPr/>
          </p:nvSpPr>
          <p:spPr>
            <a:xfrm>
              <a:off x="1603075" y="2248175"/>
              <a:ext cx="16875" cy="15575"/>
            </a:xfrm>
            <a:custGeom>
              <a:rect b="b" l="l" r="r" t="t"/>
              <a:pathLst>
                <a:path extrusionOk="0" h="623" w="675">
                  <a:moveTo>
                    <a:pt x="338" y="1"/>
                  </a:moveTo>
                  <a:cubicBezTo>
                    <a:pt x="251" y="1"/>
                    <a:pt x="163" y="37"/>
                    <a:pt x="100" y="111"/>
                  </a:cubicBezTo>
                  <a:cubicBezTo>
                    <a:pt x="0" y="248"/>
                    <a:pt x="13" y="436"/>
                    <a:pt x="150" y="548"/>
                  </a:cubicBezTo>
                  <a:lnTo>
                    <a:pt x="150" y="561"/>
                  </a:lnTo>
                  <a:cubicBezTo>
                    <a:pt x="208" y="602"/>
                    <a:pt x="274" y="622"/>
                    <a:pt x="338" y="622"/>
                  </a:cubicBezTo>
                  <a:cubicBezTo>
                    <a:pt x="429" y="622"/>
                    <a:pt x="517" y="583"/>
                    <a:pt x="575" y="511"/>
                  </a:cubicBezTo>
                  <a:cubicBezTo>
                    <a:pt x="650" y="423"/>
                    <a:pt x="675" y="298"/>
                    <a:pt x="625" y="198"/>
                  </a:cubicBezTo>
                  <a:cubicBezTo>
                    <a:pt x="574" y="68"/>
                    <a:pt x="457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7" name="Google Shape;4607;p19"/>
            <p:cNvSpPr/>
            <p:nvPr/>
          </p:nvSpPr>
          <p:spPr>
            <a:xfrm>
              <a:off x="1571825" y="2211900"/>
              <a:ext cx="18025" cy="15575"/>
            </a:xfrm>
            <a:custGeom>
              <a:rect b="b" l="l" r="r" t="t"/>
              <a:pathLst>
                <a:path extrusionOk="0" h="623" w="721">
                  <a:moveTo>
                    <a:pt x="392" y="0"/>
                  </a:moveTo>
                  <a:cubicBezTo>
                    <a:pt x="366" y="0"/>
                    <a:pt x="340" y="4"/>
                    <a:pt x="313" y="12"/>
                  </a:cubicBezTo>
                  <a:cubicBezTo>
                    <a:pt x="88" y="62"/>
                    <a:pt x="0" y="324"/>
                    <a:pt x="138" y="499"/>
                  </a:cubicBezTo>
                  <a:cubicBezTo>
                    <a:pt x="202" y="584"/>
                    <a:pt x="295" y="623"/>
                    <a:pt x="385" y="623"/>
                  </a:cubicBezTo>
                  <a:cubicBezTo>
                    <a:pt x="523" y="623"/>
                    <a:pt x="658" y="533"/>
                    <a:pt x="688" y="374"/>
                  </a:cubicBezTo>
                  <a:cubicBezTo>
                    <a:pt x="721" y="178"/>
                    <a:pt x="57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8" name="Google Shape;4608;p19"/>
            <p:cNvSpPr/>
            <p:nvPr/>
          </p:nvSpPr>
          <p:spPr>
            <a:xfrm>
              <a:off x="1543075" y="2140875"/>
              <a:ext cx="16750" cy="15275"/>
            </a:xfrm>
            <a:custGeom>
              <a:rect b="b" l="l" r="r" t="t"/>
              <a:pathLst>
                <a:path extrusionOk="0" h="611" w="670">
                  <a:moveTo>
                    <a:pt x="341" y="1"/>
                  </a:moveTo>
                  <a:cubicBezTo>
                    <a:pt x="252" y="1"/>
                    <a:pt x="164" y="38"/>
                    <a:pt x="101" y="116"/>
                  </a:cubicBezTo>
                  <a:cubicBezTo>
                    <a:pt x="1" y="254"/>
                    <a:pt x="26" y="441"/>
                    <a:pt x="151" y="554"/>
                  </a:cubicBezTo>
                  <a:cubicBezTo>
                    <a:pt x="207" y="593"/>
                    <a:pt x="270" y="611"/>
                    <a:pt x="332" y="611"/>
                  </a:cubicBezTo>
                  <a:cubicBezTo>
                    <a:pt x="504" y="611"/>
                    <a:pt x="669" y="472"/>
                    <a:pt x="651" y="279"/>
                  </a:cubicBezTo>
                  <a:cubicBezTo>
                    <a:pt x="651" y="241"/>
                    <a:pt x="638" y="216"/>
                    <a:pt x="638" y="191"/>
                  </a:cubicBezTo>
                  <a:cubicBezTo>
                    <a:pt x="613" y="141"/>
                    <a:pt x="576" y="104"/>
                    <a:pt x="538" y="66"/>
                  </a:cubicBezTo>
                  <a:cubicBezTo>
                    <a:pt x="479" y="23"/>
                    <a:pt x="409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9" name="Google Shape;4609;p19"/>
            <p:cNvSpPr/>
            <p:nvPr/>
          </p:nvSpPr>
          <p:spPr>
            <a:xfrm>
              <a:off x="1531200" y="2271950"/>
              <a:ext cx="18175" cy="15700"/>
            </a:xfrm>
            <a:custGeom>
              <a:rect b="b" l="l" r="r" t="t"/>
              <a:pathLst>
                <a:path extrusionOk="0" h="628" w="727">
                  <a:moveTo>
                    <a:pt x="327" y="1"/>
                  </a:moveTo>
                  <a:cubicBezTo>
                    <a:pt x="181" y="1"/>
                    <a:pt x="36" y="104"/>
                    <a:pt x="13" y="272"/>
                  </a:cubicBezTo>
                  <a:cubicBezTo>
                    <a:pt x="1" y="347"/>
                    <a:pt x="26" y="434"/>
                    <a:pt x="76" y="497"/>
                  </a:cubicBezTo>
                  <a:cubicBezTo>
                    <a:pt x="126" y="559"/>
                    <a:pt x="188" y="609"/>
                    <a:pt x="276" y="622"/>
                  </a:cubicBezTo>
                  <a:cubicBezTo>
                    <a:pt x="296" y="625"/>
                    <a:pt x="315" y="627"/>
                    <a:pt x="334" y="627"/>
                  </a:cubicBezTo>
                  <a:cubicBezTo>
                    <a:pt x="576" y="627"/>
                    <a:pt x="727" y="343"/>
                    <a:pt x="576" y="134"/>
                  </a:cubicBezTo>
                  <a:cubicBezTo>
                    <a:pt x="513" y="42"/>
                    <a:pt x="420" y="1"/>
                    <a:pt x="3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0" name="Google Shape;4610;p19"/>
            <p:cNvSpPr/>
            <p:nvPr/>
          </p:nvSpPr>
          <p:spPr>
            <a:xfrm>
              <a:off x="1534900" y="2232200"/>
              <a:ext cx="18750" cy="13800"/>
            </a:xfrm>
            <a:custGeom>
              <a:rect b="b" l="l" r="r" t="t"/>
              <a:pathLst>
                <a:path extrusionOk="0" h="552" w="750">
                  <a:moveTo>
                    <a:pt x="532" y="0"/>
                  </a:moveTo>
                  <a:cubicBezTo>
                    <a:pt x="306" y="0"/>
                    <a:pt x="0" y="312"/>
                    <a:pt x="240" y="487"/>
                  </a:cubicBezTo>
                  <a:cubicBezTo>
                    <a:pt x="299" y="532"/>
                    <a:pt x="364" y="552"/>
                    <a:pt x="427" y="552"/>
                  </a:cubicBezTo>
                  <a:cubicBezTo>
                    <a:pt x="594" y="552"/>
                    <a:pt x="749" y="412"/>
                    <a:pt x="740" y="212"/>
                  </a:cubicBezTo>
                  <a:cubicBezTo>
                    <a:pt x="728" y="187"/>
                    <a:pt x="728" y="162"/>
                    <a:pt x="715" y="137"/>
                  </a:cubicBezTo>
                  <a:cubicBezTo>
                    <a:pt x="683" y="39"/>
                    <a:pt x="612" y="0"/>
                    <a:pt x="5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1" name="Google Shape;4611;p19"/>
            <p:cNvSpPr/>
            <p:nvPr/>
          </p:nvSpPr>
          <p:spPr>
            <a:xfrm>
              <a:off x="1503400" y="2208350"/>
              <a:ext cx="15975" cy="15500"/>
            </a:xfrm>
            <a:custGeom>
              <a:rect b="b" l="l" r="r" t="t"/>
              <a:pathLst>
                <a:path extrusionOk="0" h="620" w="639">
                  <a:moveTo>
                    <a:pt x="315" y="1"/>
                  </a:moveTo>
                  <a:cubicBezTo>
                    <a:pt x="161" y="1"/>
                    <a:pt x="36" y="108"/>
                    <a:pt x="13" y="267"/>
                  </a:cubicBezTo>
                  <a:cubicBezTo>
                    <a:pt x="1" y="341"/>
                    <a:pt x="13" y="429"/>
                    <a:pt x="63" y="491"/>
                  </a:cubicBezTo>
                  <a:cubicBezTo>
                    <a:pt x="113" y="554"/>
                    <a:pt x="188" y="604"/>
                    <a:pt x="263" y="616"/>
                  </a:cubicBezTo>
                  <a:cubicBezTo>
                    <a:pt x="279" y="619"/>
                    <a:pt x="296" y="620"/>
                    <a:pt x="311" y="620"/>
                  </a:cubicBezTo>
                  <a:cubicBezTo>
                    <a:pt x="465" y="620"/>
                    <a:pt x="592" y="513"/>
                    <a:pt x="626" y="354"/>
                  </a:cubicBezTo>
                  <a:cubicBezTo>
                    <a:pt x="638" y="192"/>
                    <a:pt x="526" y="29"/>
                    <a:pt x="363" y="4"/>
                  </a:cubicBezTo>
                  <a:cubicBezTo>
                    <a:pt x="347" y="2"/>
                    <a:pt x="331" y="1"/>
                    <a:pt x="3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2" name="Google Shape;4612;p19"/>
            <p:cNvSpPr/>
            <p:nvPr/>
          </p:nvSpPr>
          <p:spPr>
            <a:xfrm>
              <a:off x="1475850" y="2138150"/>
              <a:ext cx="18750" cy="13775"/>
            </a:xfrm>
            <a:custGeom>
              <a:rect b="b" l="l" r="r" t="t"/>
              <a:pathLst>
                <a:path extrusionOk="0" h="551" w="750">
                  <a:moveTo>
                    <a:pt x="532" y="1"/>
                  </a:moveTo>
                  <a:cubicBezTo>
                    <a:pt x="306" y="1"/>
                    <a:pt x="0" y="312"/>
                    <a:pt x="240" y="488"/>
                  </a:cubicBezTo>
                  <a:cubicBezTo>
                    <a:pt x="297" y="531"/>
                    <a:pt x="360" y="550"/>
                    <a:pt x="422" y="550"/>
                  </a:cubicBezTo>
                  <a:cubicBezTo>
                    <a:pt x="591" y="550"/>
                    <a:pt x="749" y="405"/>
                    <a:pt x="740" y="213"/>
                  </a:cubicBezTo>
                  <a:cubicBezTo>
                    <a:pt x="728" y="188"/>
                    <a:pt x="728" y="163"/>
                    <a:pt x="715" y="138"/>
                  </a:cubicBezTo>
                  <a:cubicBezTo>
                    <a:pt x="683" y="40"/>
                    <a:pt x="612" y="1"/>
                    <a:pt x="5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3" name="Google Shape;4613;p19"/>
            <p:cNvSpPr/>
            <p:nvPr/>
          </p:nvSpPr>
          <p:spPr>
            <a:xfrm>
              <a:off x="1507775" y="2166725"/>
              <a:ext cx="16875" cy="15050"/>
            </a:xfrm>
            <a:custGeom>
              <a:rect b="b" l="l" r="r" t="t"/>
              <a:pathLst>
                <a:path extrusionOk="0" h="602" w="675">
                  <a:moveTo>
                    <a:pt x="324" y="0"/>
                  </a:moveTo>
                  <a:cubicBezTo>
                    <a:pt x="183" y="0"/>
                    <a:pt x="44" y="96"/>
                    <a:pt x="13" y="257"/>
                  </a:cubicBezTo>
                  <a:cubicBezTo>
                    <a:pt x="1" y="344"/>
                    <a:pt x="26" y="419"/>
                    <a:pt x="76" y="494"/>
                  </a:cubicBezTo>
                  <a:cubicBezTo>
                    <a:pt x="139" y="569"/>
                    <a:pt x="220" y="601"/>
                    <a:pt x="301" y="601"/>
                  </a:cubicBezTo>
                  <a:cubicBezTo>
                    <a:pt x="490" y="601"/>
                    <a:pt x="674" y="422"/>
                    <a:pt x="613" y="194"/>
                  </a:cubicBezTo>
                  <a:cubicBezTo>
                    <a:pt x="601" y="169"/>
                    <a:pt x="588" y="144"/>
                    <a:pt x="563" y="119"/>
                  </a:cubicBezTo>
                  <a:cubicBezTo>
                    <a:pt x="500" y="38"/>
                    <a:pt x="412" y="0"/>
                    <a:pt x="3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4" name="Google Shape;4614;p19"/>
            <p:cNvSpPr/>
            <p:nvPr/>
          </p:nvSpPr>
          <p:spPr>
            <a:xfrm>
              <a:off x="1542450" y="2188150"/>
              <a:ext cx="18300" cy="15600"/>
            </a:xfrm>
            <a:custGeom>
              <a:rect b="b" l="l" r="r" t="t"/>
              <a:pathLst>
                <a:path extrusionOk="0" h="624" w="732">
                  <a:moveTo>
                    <a:pt x="397" y="1"/>
                  </a:moveTo>
                  <a:cubicBezTo>
                    <a:pt x="370" y="1"/>
                    <a:pt x="342" y="4"/>
                    <a:pt x="313" y="12"/>
                  </a:cubicBezTo>
                  <a:cubicBezTo>
                    <a:pt x="88" y="62"/>
                    <a:pt x="1" y="325"/>
                    <a:pt x="138" y="500"/>
                  </a:cubicBezTo>
                  <a:cubicBezTo>
                    <a:pt x="203" y="584"/>
                    <a:pt x="295" y="623"/>
                    <a:pt x="386" y="623"/>
                  </a:cubicBezTo>
                  <a:cubicBezTo>
                    <a:pt x="523" y="623"/>
                    <a:pt x="658" y="533"/>
                    <a:pt x="688" y="375"/>
                  </a:cubicBezTo>
                  <a:cubicBezTo>
                    <a:pt x="732" y="178"/>
                    <a:pt x="585" y="1"/>
                    <a:pt x="3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5" name="Google Shape;4615;p19"/>
            <p:cNvSpPr/>
            <p:nvPr/>
          </p:nvSpPr>
          <p:spPr>
            <a:xfrm>
              <a:off x="1512150" y="2117300"/>
              <a:ext cx="18950" cy="15650"/>
            </a:xfrm>
            <a:custGeom>
              <a:rect b="b" l="l" r="r" t="t"/>
              <a:pathLst>
                <a:path extrusionOk="0" h="626" w="758">
                  <a:moveTo>
                    <a:pt x="393" y="0"/>
                  </a:moveTo>
                  <a:cubicBezTo>
                    <a:pt x="289" y="0"/>
                    <a:pt x="184" y="50"/>
                    <a:pt x="126" y="147"/>
                  </a:cubicBezTo>
                  <a:cubicBezTo>
                    <a:pt x="1" y="347"/>
                    <a:pt x="126" y="597"/>
                    <a:pt x="351" y="622"/>
                  </a:cubicBezTo>
                  <a:cubicBezTo>
                    <a:pt x="367" y="625"/>
                    <a:pt x="384" y="626"/>
                    <a:pt x="400" y="626"/>
                  </a:cubicBezTo>
                  <a:cubicBezTo>
                    <a:pt x="612" y="626"/>
                    <a:pt x="758" y="407"/>
                    <a:pt x="688" y="209"/>
                  </a:cubicBezTo>
                  <a:cubicBezTo>
                    <a:pt x="675" y="184"/>
                    <a:pt x="663" y="160"/>
                    <a:pt x="650" y="135"/>
                  </a:cubicBezTo>
                  <a:cubicBezTo>
                    <a:pt x="590" y="44"/>
                    <a:pt x="492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6" name="Google Shape;4616;p19"/>
            <p:cNvSpPr/>
            <p:nvPr/>
          </p:nvSpPr>
          <p:spPr>
            <a:xfrm>
              <a:off x="1566525" y="2257500"/>
              <a:ext cx="17200" cy="15100"/>
            </a:xfrm>
            <a:custGeom>
              <a:rect b="b" l="l" r="r" t="t"/>
              <a:pathLst>
                <a:path extrusionOk="0" h="604" w="688">
                  <a:moveTo>
                    <a:pt x="425" y="0"/>
                  </a:moveTo>
                  <a:cubicBezTo>
                    <a:pt x="75" y="0"/>
                    <a:pt x="0" y="487"/>
                    <a:pt x="325" y="600"/>
                  </a:cubicBezTo>
                  <a:cubicBezTo>
                    <a:pt x="341" y="602"/>
                    <a:pt x="358" y="603"/>
                    <a:pt x="373" y="603"/>
                  </a:cubicBezTo>
                  <a:cubicBezTo>
                    <a:pt x="527" y="603"/>
                    <a:pt x="653" y="497"/>
                    <a:pt x="687" y="350"/>
                  </a:cubicBezTo>
                  <a:cubicBezTo>
                    <a:pt x="687" y="287"/>
                    <a:pt x="687" y="238"/>
                    <a:pt x="662" y="188"/>
                  </a:cubicBezTo>
                  <a:cubicBezTo>
                    <a:pt x="625" y="88"/>
                    <a:pt x="537" y="13"/>
                    <a:pt x="4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7" name="Google Shape;4617;p19"/>
            <p:cNvSpPr/>
            <p:nvPr/>
          </p:nvSpPr>
          <p:spPr>
            <a:xfrm>
              <a:off x="1559900" y="2303750"/>
              <a:ext cx="19100" cy="14475"/>
            </a:xfrm>
            <a:custGeom>
              <a:rect b="b" l="l" r="r" t="t"/>
              <a:pathLst>
                <a:path extrusionOk="0" h="579" w="764">
                  <a:moveTo>
                    <a:pt x="369" y="1"/>
                  </a:moveTo>
                  <a:cubicBezTo>
                    <a:pt x="177" y="1"/>
                    <a:pt x="0" y="189"/>
                    <a:pt x="65" y="412"/>
                  </a:cubicBezTo>
                  <a:cubicBezTo>
                    <a:pt x="90" y="530"/>
                    <a:pt x="186" y="579"/>
                    <a:pt x="294" y="579"/>
                  </a:cubicBezTo>
                  <a:cubicBezTo>
                    <a:pt x="505" y="579"/>
                    <a:pt x="764" y="394"/>
                    <a:pt x="640" y="187"/>
                  </a:cubicBezTo>
                  <a:cubicBezTo>
                    <a:pt x="627" y="137"/>
                    <a:pt x="602" y="100"/>
                    <a:pt x="565" y="75"/>
                  </a:cubicBezTo>
                  <a:cubicBezTo>
                    <a:pt x="504" y="23"/>
                    <a:pt x="43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8" name="Google Shape;4618;p19"/>
            <p:cNvSpPr/>
            <p:nvPr/>
          </p:nvSpPr>
          <p:spPr>
            <a:xfrm>
              <a:off x="1523400" y="2084050"/>
              <a:ext cx="18125" cy="14550"/>
            </a:xfrm>
            <a:custGeom>
              <a:rect b="b" l="l" r="r" t="t"/>
              <a:pathLst>
                <a:path extrusionOk="0" h="582" w="725">
                  <a:moveTo>
                    <a:pt x="315" y="1"/>
                  </a:moveTo>
                  <a:cubicBezTo>
                    <a:pt x="167" y="1"/>
                    <a:pt x="30" y="104"/>
                    <a:pt x="13" y="265"/>
                  </a:cubicBezTo>
                  <a:cubicBezTo>
                    <a:pt x="1" y="315"/>
                    <a:pt x="13" y="365"/>
                    <a:pt x="26" y="415"/>
                  </a:cubicBezTo>
                  <a:cubicBezTo>
                    <a:pt x="51" y="533"/>
                    <a:pt x="146" y="581"/>
                    <a:pt x="254" y="581"/>
                  </a:cubicBezTo>
                  <a:cubicBezTo>
                    <a:pt x="465" y="581"/>
                    <a:pt x="724" y="397"/>
                    <a:pt x="600" y="190"/>
                  </a:cubicBezTo>
                  <a:cubicBezTo>
                    <a:pt x="588" y="140"/>
                    <a:pt x="550" y="102"/>
                    <a:pt x="525" y="77"/>
                  </a:cubicBezTo>
                  <a:cubicBezTo>
                    <a:pt x="461" y="25"/>
                    <a:pt x="387" y="1"/>
                    <a:pt x="3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9" name="Google Shape;4619;p19"/>
            <p:cNvSpPr/>
            <p:nvPr/>
          </p:nvSpPr>
          <p:spPr>
            <a:xfrm>
              <a:off x="1448725" y="2109025"/>
              <a:ext cx="16900" cy="15225"/>
            </a:xfrm>
            <a:custGeom>
              <a:rect b="b" l="l" r="r" t="t"/>
              <a:pathLst>
                <a:path extrusionOk="0" h="609" w="676">
                  <a:moveTo>
                    <a:pt x="322" y="0"/>
                  </a:moveTo>
                  <a:cubicBezTo>
                    <a:pt x="289" y="0"/>
                    <a:pt x="257" y="5"/>
                    <a:pt x="226" y="16"/>
                  </a:cubicBezTo>
                  <a:cubicBezTo>
                    <a:pt x="176" y="41"/>
                    <a:pt x="138" y="66"/>
                    <a:pt x="101" y="103"/>
                  </a:cubicBezTo>
                  <a:cubicBezTo>
                    <a:pt x="26" y="191"/>
                    <a:pt x="1" y="303"/>
                    <a:pt x="51" y="416"/>
                  </a:cubicBezTo>
                  <a:cubicBezTo>
                    <a:pt x="88" y="515"/>
                    <a:pt x="188" y="590"/>
                    <a:pt x="301" y="603"/>
                  </a:cubicBezTo>
                  <a:cubicBezTo>
                    <a:pt x="315" y="607"/>
                    <a:pt x="330" y="608"/>
                    <a:pt x="345" y="608"/>
                  </a:cubicBezTo>
                  <a:cubicBezTo>
                    <a:pt x="380" y="608"/>
                    <a:pt x="415" y="599"/>
                    <a:pt x="451" y="590"/>
                  </a:cubicBezTo>
                  <a:cubicBezTo>
                    <a:pt x="601" y="528"/>
                    <a:pt x="676" y="353"/>
                    <a:pt x="626" y="191"/>
                  </a:cubicBezTo>
                  <a:lnTo>
                    <a:pt x="613" y="191"/>
                  </a:lnTo>
                  <a:cubicBezTo>
                    <a:pt x="564" y="72"/>
                    <a:pt x="444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0" name="Google Shape;4620;p19"/>
            <p:cNvSpPr/>
            <p:nvPr/>
          </p:nvSpPr>
          <p:spPr>
            <a:xfrm>
              <a:off x="583650" y="2409050"/>
              <a:ext cx="17025" cy="15800"/>
            </a:xfrm>
            <a:custGeom>
              <a:rect b="b" l="l" r="r" t="t"/>
              <a:pathLst>
                <a:path extrusionOk="0" h="632" w="681">
                  <a:moveTo>
                    <a:pt x="352" y="1"/>
                  </a:moveTo>
                  <a:cubicBezTo>
                    <a:pt x="263" y="1"/>
                    <a:pt x="174" y="39"/>
                    <a:pt x="113" y="124"/>
                  </a:cubicBezTo>
                  <a:cubicBezTo>
                    <a:pt x="0" y="261"/>
                    <a:pt x="25" y="449"/>
                    <a:pt x="150" y="561"/>
                  </a:cubicBezTo>
                  <a:cubicBezTo>
                    <a:pt x="213" y="610"/>
                    <a:pt x="282" y="631"/>
                    <a:pt x="349" y="631"/>
                  </a:cubicBezTo>
                  <a:cubicBezTo>
                    <a:pt x="523" y="631"/>
                    <a:pt x="681" y="485"/>
                    <a:pt x="663" y="286"/>
                  </a:cubicBezTo>
                  <a:cubicBezTo>
                    <a:pt x="647" y="107"/>
                    <a:pt x="500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1" name="Google Shape;4621;p19"/>
            <p:cNvSpPr/>
            <p:nvPr/>
          </p:nvSpPr>
          <p:spPr>
            <a:xfrm>
              <a:off x="623325" y="2386900"/>
              <a:ext cx="17825" cy="15675"/>
            </a:xfrm>
            <a:custGeom>
              <a:rect b="b" l="l" r="r" t="t"/>
              <a:pathLst>
                <a:path extrusionOk="0" h="627" w="713">
                  <a:moveTo>
                    <a:pt x="385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13" y="598"/>
                    <a:pt x="350" y="623"/>
                  </a:cubicBezTo>
                  <a:cubicBezTo>
                    <a:pt x="366" y="625"/>
                    <a:pt x="381" y="626"/>
                    <a:pt x="396" y="626"/>
                  </a:cubicBezTo>
                  <a:cubicBezTo>
                    <a:pt x="540" y="626"/>
                    <a:pt x="666" y="520"/>
                    <a:pt x="700" y="373"/>
                  </a:cubicBezTo>
                  <a:cubicBezTo>
                    <a:pt x="713" y="285"/>
                    <a:pt x="688" y="198"/>
                    <a:pt x="638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2" name="Google Shape;4622;p19"/>
            <p:cNvSpPr/>
            <p:nvPr/>
          </p:nvSpPr>
          <p:spPr>
            <a:xfrm>
              <a:off x="551925" y="2373250"/>
              <a:ext cx="19650" cy="15800"/>
            </a:xfrm>
            <a:custGeom>
              <a:rect b="b" l="l" r="r" t="t"/>
              <a:pathLst>
                <a:path extrusionOk="0" h="632" w="786">
                  <a:moveTo>
                    <a:pt x="413" y="0"/>
                  </a:moveTo>
                  <a:cubicBezTo>
                    <a:pt x="203" y="0"/>
                    <a:pt x="0" y="222"/>
                    <a:pt x="132" y="469"/>
                  </a:cubicBezTo>
                  <a:cubicBezTo>
                    <a:pt x="196" y="583"/>
                    <a:pt x="296" y="631"/>
                    <a:pt x="396" y="631"/>
                  </a:cubicBezTo>
                  <a:cubicBezTo>
                    <a:pt x="592" y="631"/>
                    <a:pt x="785" y="446"/>
                    <a:pt x="695" y="206"/>
                  </a:cubicBezTo>
                  <a:cubicBezTo>
                    <a:pt x="682" y="181"/>
                    <a:pt x="670" y="156"/>
                    <a:pt x="657" y="131"/>
                  </a:cubicBezTo>
                  <a:cubicBezTo>
                    <a:pt x="591" y="39"/>
                    <a:pt x="501" y="0"/>
                    <a:pt x="4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3" name="Google Shape;4623;p19"/>
            <p:cNvSpPr/>
            <p:nvPr/>
          </p:nvSpPr>
          <p:spPr>
            <a:xfrm>
              <a:off x="563925" y="2331450"/>
              <a:ext cx="16300" cy="15675"/>
            </a:xfrm>
            <a:custGeom>
              <a:rect b="b" l="l" r="r" t="t"/>
              <a:pathLst>
                <a:path extrusionOk="0" h="627" w="652">
                  <a:moveTo>
                    <a:pt x="331" y="1"/>
                  </a:moveTo>
                  <a:cubicBezTo>
                    <a:pt x="157" y="1"/>
                    <a:pt x="0" y="146"/>
                    <a:pt x="27" y="341"/>
                  </a:cubicBezTo>
                  <a:cubicBezTo>
                    <a:pt x="43" y="521"/>
                    <a:pt x="190" y="627"/>
                    <a:pt x="337" y="627"/>
                  </a:cubicBezTo>
                  <a:cubicBezTo>
                    <a:pt x="426" y="627"/>
                    <a:pt x="516" y="588"/>
                    <a:pt x="577" y="504"/>
                  </a:cubicBezTo>
                  <a:cubicBezTo>
                    <a:pt x="627" y="441"/>
                    <a:pt x="652" y="354"/>
                    <a:pt x="652" y="279"/>
                  </a:cubicBezTo>
                  <a:cubicBezTo>
                    <a:pt x="639" y="254"/>
                    <a:pt x="639" y="229"/>
                    <a:pt x="627" y="204"/>
                  </a:cubicBezTo>
                  <a:cubicBezTo>
                    <a:pt x="614" y="154"/>
                    <a:pt x="577" y="104"/>
                    <a:pt x="539" y="79"/>
                  </a:cubicBezTo>
                  <a:cubicBezTo>
                    <a:pt x="474" y="25"/>
                    <a:pt x="401" y="1"/>
                    <a:pt x="3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4" name="Google Shape;4624;p19"/>
            <p:cNvSpPr/>
            <p:nvPr/>
          </p:nvSpPr>
          <p:spPr>
            <a:xfrm>
              <a:off x="600825" y="2330350"/>
              <a:ext cx="18950" cy="15675"/>
            </a:xfrm>
            <a:custGeom>
              <a:rect b="b" l="l" r="r" t="t"/>
              <a:pathLst>
                <a:path extrusionOk="0" h="627" w="758">
                  <a:moveTo>
                    <a:pt x="387" y="1"/>
                  </a:moveTo>
                  <a:cubicBezTo>
                    <a:pt x="282" y="1"/>
                    <a:pt x="178" y="51"/>
                    <a:pt x="113" y="148"/>
                  </a:cubicBezTo>
                  <a:cubicBezTo>
                    <a:pt x="1" y="348"/>
                    <a:pt x="126" y="598"/>
                    <a:pt x="351" y="623"/>
                  </a:cubicBezTo>
                  <a:cubicBezTo>
                    <a:pt x="367" y="625"/>
                    <a:pt x="382" y="627"/>
                    <a:pt x="398" y="627"/>
                  </a:cubicBezTo>
                  <a:cubicBezTo>
                    <a:pt x="601" y="627"/>
                    <a:pt x="758" y="408"/>
                    <a:pt x="688" y="210"/>
                  </a:cubicBezTo>
                  <a:cubicBezTo>
                    <a:pt x="676" y="185"/>
                    <a:pt x="663" y="160"/>
                    <a:pt x="651" y="135"/>
                  </a:cubicBezTo>
                  <a:cubicBezTo>
                    <a:pt x="584" y="45"/>
                    <a:pt x="486" y="1"/>
                    <a:pt x="3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5" name="Google Shape;4625;p19"/>
            <p:cNvSpPr/>
            <p:nvPr/>
          </p:nvSpPr>
          <p:spPr>
            <a:xfrm>
              <a:off x="637375" y="2351600"/>
              <a:ext cx="17525" cy="15500"/>
            </a:xfrm>
            <a:custGeom>
              <a:rect b="b" l="l" r="r" t="t"/>
              <a:pathLst>
                <a:path extrusionOk="0" h="620" w="701">
                  <a:moveTo>
                    <a:pt x="349" y="1"/>
                  </a:moveTo>
                  <a:cubicBezTo>
                    <a:pt x="312" y="1"/>
                    <a:pt x="274" y="8"/>
                    <a:pt x="238" y="23"/>
                  </a:cubicBezTo>
                  <a:cubicBezTo>
                    <a:pt x="76" y="85"/>
                    <a:pt x="1" y="260"/>
                    <a:pt x="63" y="422"/>
                  </a:cubicBezTo>
                  <a:cubicBezTo>
                    <a:pt x="111" y="546"/>
                    <a:pt x="224" y="619"/>
                    <a:pt x="347" y="619"/>
                  </a:cubicBezTo>
                  <a:cubicBezTo>
                    <a:pt x="385" y="619"/>
                    <a:pt x="425" y="612"/>
                    <a:pt x="463" y="597"/>
                  </a:cubicBezTo>
                  <a:cubicBezTo>
                    <a:pt x="613" y="535"/>
                    <a:pt x="701" y="360"/>
                    <a:pt x="638" y="198"/>
                  </a:cubicBezTo>
                  <a:cubicBezTo>
                    <a:pt x="591" y="74"/>
                    <a:pt x="470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6" name="Google Shape;4626;p19"/>
            <p:cNvSpPr/>
            <p:nvPr/>
          </p:nvSpPr>
          <p:spPr>
            <a:xfrm>
              <a:off x="536525" y="2266750"/>
              <a:ext cx="20450" cy="15625"/>
            </a:xfrm>
            <a:custGeom>
              <a:rect b="b" l="l" r="r" t="t"/>
              <a:pathLst>
                <a:path extrusionOk="0" h="625" w="818">
                  <a:moveTo>
                    <a:pt x="433" y="1"/>
                  </a:moveTo>
                  <a:cubicBezTo>
                    <a:pt x="153" y="1"/>
                    <a:pt x="0" y="366"/>
                    <a:pt x="236" y="555"/>
                  </a:cubicBezTo>
                  <a:cubicBezTo>
                    <a:pt x="297" y="604"/>
                    <a:pt x="365" y="625"/>
                    <a:pt x="431" y="625"/>
                  </a:cubicBezTo>
                  <a:cubicBezTo>
                    <a:pt x="634" y="625"/>
                    <a:pt x="818" y="422"/>
                    <a:pt x="723" y="205"/>
                  </a:cubicBezTo>
                  <a:cubicBezTo>
                    <a:pt x="686" y="92"/>
                    <a:pt x="598" y="17"/>
                    <a:pt x="486" y="5"/>
                  </a:cubicBezTo>
                  <a:cubicBezTo>
                    <a:pt x="468" y="2"/>
                    <a:pt x="450" y="1"/>
                    <a:pt x="4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7" name="Google Shape;4627;p19"/>
            <p:cNvSpPr/>
            <p:nvPr/>
          </p:nvSpPr>
          <p:spPr>
            <a:xfrm>
              <a:off x="579575" y="2254225"/>
              <a:ext cx="16900" cy="15400"/>
            </a:xfrm>
            <a:custGeom>
              <a:rect b="b" l="l" r="r" t="t"/>
              <a:pathLst>
                <a:path extrusionOk="0" h="616" w="676">
                  <a:moveTo>
                    <a:pt x="333" y="0"/>
                  </a:moveTo>
                  <a:cubicBezTo>
                    <a:pt x="248" y="0"/>
                    <a:pt x="163" y="34"/>
                    <a:pt x="101" y="106"/>
                  </a:cubicBezTo>
                  <a:cubicBezTo>
                    <a:pt x="1" y="244"/>
                    <a:pt x="13" y="431"/>
                    <a:pt x="151" y="543"/>
                  </a:cubicBezTo>
                  <a:cubicBezTo>
                    <a:pt x="205" y="592"/>
                    <a:pt x="274" y="615"/>
                    <a:pt x="343" y="615"/>
                  </a:cubicBezTo>
                  <a:cubicBezTo>
                    <a:pt x="433" y="615"/>
                    <a:pt x="525" y="577"/>
                    <a:pt x="588" y="506"/>
                  </a:cubicBezTo>
                  <a:cubicBezTo>
                    <a:pt x="651" y="418"/>
                    <a:pt x="676" y="294"/>
                    <a:pt x="626" y="194"/>
                  </a:cubicBezTo>
                  <a:cubicBezTo>
                    <a:pt x="574" y="69"/>
                    <a:pt x="454" y="0"/>
                    <a:pt x="3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8" name="Google Shape;4628;p19"/>
            <p:cNvSpPr/>
            <p:nvPr/>
          </p:nvSpPr>
          <p:spPr>
            <a:xfrm>
              <a:off x="523675" y="2302075"/>
              <a:ext cx="20050" cy="15375"/>
            </a:xfrm>
            <a:custGeom>
              <a:rect b="b" l="l" r="r" t="t"/>
              <a:pathLst>
                <a:path extrusionOk="0" h="615" w="802">
                  <a:moveTo>
                    <a:pt x="351" y="1"/>
                  </a:moveTo>
                  <a:cubicBezTo>
                    <a:pt x="264" y="1"/>
                    <a:pt x="176" y="39"/>
                    <a:pt x="112" y="117"/>
                  </a:cubicBezTo>
                  <a:cubicBezTo>
                    <a:pt x="0" y="242"/>
                    <a:pt x="25" y="441"/>
                    <a:pt x="162" y="541"/>
                  </a:cubicBezTo>
                  <a:cubicBezTo>
                    <a:pt x="207" y="593"/>
                    <a:pt x="259" y="615"/>
                    <a:pt x="313" y="615"/>
                  </a:cubicBezTo>
                  <a:cubicBezTo>
                    <a:pt x="546" y="615"/>
                    <a:pt x="801" y="209"/>
                    <a:pt x="537" y="67"/>
                  </a:cubicBezTo>
                  <a:cubicBezTo>
                    <a:pt x="483" y="23"/>
                    <a:pt x="417" y="1"/>
                    <a:pt x="3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9" name="Google Shape;4629;p19"/>
            <p:cNvSpPr/>
            <p:nvPr/>
          </p:nvSpPr>
          <p:spPr>
            <a:xfrm>
              <a:off x="608650" y="2290400"/>
              <a:ext cx="17500" cy="15450"/>
            </a:xfrm>
            <a:custGeom>
              <a:rect b="b" l="l" r="r" t="t"/>
              <a:pathLst>
                <a:path extrusionOk="0" h="618" w="700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75" y="84"/>
                    <a:pt x="0" y="271"/>
                    <a:pt x="63" y="421"/>
                  </a:cubicBezTo>
                  <a:cubicBezTo>
                    <a:pt x="110" y="545"/>
                    <a:pt x="223" y="618"/>
                    <a:pt x="346" y="618"/>
                  </a:cubicBezTo>
                  <a:cubicBezTo>
                    <a:pt x="385" y="618"/>
                    <a:pt x="424" y="611"/>
                    <a:pt x="462" y="596"/>
                  </a:cubicBezTo>
                  <a:cubicBezTo>
                    <a:pt x="612" y="534"/>
                    <a:pt x="700" y="359"/>
                    <a:pt x="637" y="196"/>
                  </a:cubicBezTo>
                  <a:cubicBezTo>
                    <a:pt x="589" y="80"/>
                    <a:pt x="472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0" name="Google Shape;4630;p19"/>
            <p:cNvSpPr/>
            <p:nvPr/>
          </p:nvSpPr>
          <p:spPr>
            <a:xfrm>
              <a:off x="705500" y="2360825"/>
              <a:ext cx="20725" cy="15650"/>
            </a:xfrm>
            <a:custGeom>
              <a:rect b="b" l="l" r="r" t="t"/>
              <a:pathLst>
                <a:path extrusionOk="0" h="626" w="829">
                  <a:moveTo>
                    <a:pt x="431" y="1"/>
                  </a:moveTo>
                  <a:cubicBezTo>
                    <a:pt x="417" y="1"/>
                    <a:pt x="402" y="1"/>
                    <a:pt x="387" y="3"/>
                  </a:cubicBezTo>
                  <a:cubicBezTo>
                    <a:pt x="100" y="28"/>
                    <a:pt x="0" y="378"/>
                    <a:pt x="225" y="553"/>
                  </a:cubicBezTo>
                  <a:cubicBezTo>
                    <a:pt x="285" y="602"/>
                    <a:pt x="354" y="625"/>
                    <a:pt x="422" y="625"/>
                  </a:cubicBezTo>
                  <a:cubicBezTo>
                    <a:pt x="511" y="625"/>
                    <a:pt x="599" y="586"/>
                    <a:pt x="662" y="516"/>
                  </a:cubicBezTo>
                  <a:cubicBezTo>
                    <a:pt x="828" y="303"/>
                    <a:pt x="680" y="1"/>
                    <a:pt x="4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1" name="Google Shape;4631;p19"/>
            <p:cNvSpPr/>
            <p:nvPr/>
          </p:nvSpPr>
          <p:spPr>
            <a:xfrm>
              <a:off x="679600" y="2292425"/>
              <a:ext cx="18375" cy="15675"/>
            </a:xfrm>
            <a:custGeom>
              <a:rect b="b" l="l" r="r" t="t"/>
              <a:pathLst>
                <a:path extrusionOk="0" h="627" w="735">
                  <a:moveTo>
                    <a:pt x="401" y="1"/>
                  </a:moveTo>
                  <a:cubicBezTo>
                    <a:pt x="188" y="1"/>
                    <a:pt x="0" y="237"/>
                    <a:pt x="124" y="465"/>
                  </a:cubicBezTo>
                  <a:cubicBezTo>
                    <a:pt x="189" y="577"/>
                    <a:pt x="293" y="627"/>
                    <a:pt x="396" y="627"/>
                  </a:cubicBezTo>
                  <a:cubicBezTo>
                    <a:pt x="567" y="627"/>
                    <a:pt x="735" y="489"/>
                    <a:pt x="711" y="278"/>
                  </a:cubicBezTo>
                  <a:cubicBezTo>
                    <a:pt x="711" y="253"/>
                    <a:pt x="711" y="228"/>
                    <a:pt x="699" y="203"/>
                  </a:cubicBezTo>
                  <a:cubicBezTo>
                    <a:pt x="674" y="153"/>
                    <a:pt x="649" y="103"/>
                    <a:pt x="599" y="78"/>
                  </a:cubicBezTo>
                  <a:cubicBezTo>
                    <a:pt x="536" y="24"/>
                    <a:pt x="467" y="1"/>
                    <a:pt x="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2" name="Google Shape;4632;p19"/>
            <p:cNvSpPr/>
            <p:nvPr/>
          </p:nvSpPr>
          <p:spPr>
            <a:xfrm>
              <a:off x="674250" y="2330975"/>
              <a:ext cx="17525" cy="15475"/>
            </a:xfrm>
            <a:custGeom>
              <a:rect b="b" l="l" r="r" t="t"/>
              <a:pathLst>
                <a:path extrusionOk="0" h="619" w="701">
                  <a:moveTo>
                    <a:pt x="354" y="1"/>
                  </a:moveTo>
                  <a:cubicBezTo>
                    <a:pt x="316" y="1"/>
                    <a:pt x="276" y="8"/>
                    <a:pt x="238" y="23"/>
                  </a:cubicBezTo>
                  <a:cubicBezTo>
                    <a:pt x="88" y="85"/>
                    <a:pt x="0" y="260"/>
                    <a:pt x="63" y="423"/>
                  </a:cubicBezTo>
                  <a:cubicBezTo>
                    <a:pt x="111" y="539"/>
                    <a:pt x="236" y="618"/>
                    <a:pt x="359" y="618"/>
                  </a:cubicBezTo>
                  <a:cubicBezTo>
                    <a:pt x="394" y="618"/>
                    <a:pt x="429" y="612"/>
                    <a:pt x="463" y="598"/>
                  </a:cubicBezTo>
                  <a:cubicBezTo>
                    <a:pt x="625" y="535"/>
                    <a:pt x="700" y="360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3" name="Google Shape;4633;p19"/>
            <p:cNvSpPr/>
            <p:nvPr/>
          </p:nvSpPr>
          <p:spPr>
            <a:xfrm>
              <a:off x="654575" y="2218350"/>
              <a:ext cx="16775" cy="15100"/>
            </a:xfrm>
            <a:custGeom>
              <a:rect b="b" l="l" r="r" t="t"/>
              <a:pathLst>
                <a:path extrusionOk="0" h="604" w="671">
                  <a:moveTo>
                    <a:pt x="314" y="1"/>
                  </a:moveTo>
                  <a:cubicBezTo>
                    <a:pt x="161" y="1"/>
                    <a:pt x="35" y="108"/>
                    <a:pt x="13" y="266"/>
                  </a:cubicBezTo>
                  <a:cubicBezTo>
                    <a:pt x="0" y="341"/>
                    <a:pt x="13" y="416"/>
                    <a:pt x="63" y="491"/>
                  </a:cubicBezTo>
                  <a:cubicBezTo>
                    <a:pt x="126" y="570"/>
                    <a:pt x="209" y="604"/>
                    <a:pt x="291" y="604"/>
                  </a:cubicBezTo>
                  <a:cubicBezTo>
                    <a:pt x="482" y="604"/>
                    <a:pt x="670" y="419"/>
                    <a:pt x="600" y="191"/>
                  </a:cubicBezTo>
                  <a:cubicBezTo>
                    <a:pt x="587" y="166"/>
                    <a:pt x="575" y="141"/>
                    <a:pt x="562" y="129"/>
                  </a:cubicBezTo>
                  <a:cubicBezTo>
                    <a:pt x="512" y="54"/>
                    <a:pt x="438" y="16"/>
                    <a:pt x="363" y="4"/>
                  </a:cubicBezTo>
                  <a:cubicBezTo>
                    <a:pt x="346" y="2"/>
                    <a:pt x="330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4" name="Google Shape;4634;p19"/>
            <p:cNvSpPr/>
            <p:nvPr/>
          </p:nvSpPr>
          <p:spPr>
            <a:xfrm>
              <a:off x="639575" y="2267600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88" y="83"/>
                    <a:pt x="0" y="258"/>
                    <a:pt x="63" y="421"/>
                  </a:cubicBezTo>
                  <a:cubicBezTo>
                    <a:pt x="110" y="545"/>
                    <a:pt x="231" y="618"/>
                    <a:pt x="352" y="618"/>
                  </a:cubicBezTo>
                  <a:cubicBezTo>
                    <a:pt x="389" y="618"/>
                    <a:pt x="427" y="611"/>
                    <a:pt x="463" y="596"/>
                  </a:cubicBezTo>
                  <a:cubicBezTo>
                    <a:pt x="625" y="533"/>
                    <a:pt x="700" y="358"/>
                    <a:pt x="638" y="196"/>
                  </a:cubicBezTo>
                  <a:cubicBezTo>
                    <a:pt x="589" y="79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5" name="Google Shape;4635;p19"/>
            <p:cNvSpPr/>
            <p:nvPr/>
          </p:nvSpPr>
          <p:spPr>
            <a:xfrm>
              <a:off x="509925" y="2433150"/>
              <a:ext cx="18975" cy="15600"/>
            </a:xfrm>
            <a:custGeom>
              <a:rect b="b" l="l" r="r" t="t"/>
              <a:pathLst>
                <a:path extrusionOk="0" h="624" w="759">
                  <a:moveTo>
                    <a:pt x="393" y="0"/>
                  </a:moveTo>
                  <a:cubicBezTo>
                    <a:pt x="288" y="0"/>
                    <a:pt x="183" y="50"/>
                    <a:pt x="125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2" y="623"/>
                    <a:pt x="374" y="624"/>
                    <a:pt x="386" y="624"/>
                  </a:cubicBezTo>
                  <a:cubicBezTo>
                    <a:pt x="605" y="624"/>
                    <a:pt x="759" y="411"/>
                    <a:pt x="687" y="210"/>
                  </a:cubicBezTo>
                  <a:cubicBezTo>
                    <a:pt x="675" y="185"/>
                    <a:pt x="662" y="160"/>
                    <a:pt x="650" y="135"/>
                  </a:cubicBezTo>
                  <a:cubicBezTo>
                    <a:pt x="590" y="44"/>
                    <a:pt x="49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6" name="Google Shape;4636;p19"/>
            <p:cNvSpPr/>
            <p:nvPr/>
          </p:nvSpPr>
          <p:spPr>
            <a:xfrm>
              <a:off x="515925" y="2393525"/>
              <a:ext cx="18375" cy="13725"/>
            </a:xfrm>
            <a:custGeom>
              <a:rect b="b" l="l" r="r" t="t"/>
              <a:pathLst>
                <a:path extrusionOk="0" h="549" w="735">
                  <a:moveTo>
                    <a:pt x="525" y="1"/>
                  </a:moveTo>
                  <a:cubicBezTo>
                    <a:pt x="299" y="1"/>
                    <a:pt x="0" y="307"/>
                    <a:pt x="223" y="483"/>
                  </a:cubicBezTo>
                  <a:cubicBezTo>
                    <a:pt x="282" y="526"/>
                    <a:pt x="354" y="548"/>
                    <a:pt x="424" y="548"/>
                  </a:cubicBezTo>
                  <a:cubicBezTo>
                    <a:pt x="515" y="548"/>
                    <a:pt x="603" y="510"/>
                    <a:pt x="660" y="433"/>
                  </a:cubicBezTo>
                  <a:cubicBezTo>
                    <a:pt x="710" y="370"/>
                    <a:pt x="735" y="283"/>
                    <a:pt x="735" y="208"/>
                  </a:cubicBezTo>
                  <a:cubicBezTo>
                    <a:pt x="722" y="183"/>
                    <a:pt x="722" y="158"/>
                    <a:pt x="710" y="133"/>
                  </a:cubicBezTo>
                  <a:cubicBezTo>
                    <a:pt x="674" y="38"/>
                    <a:pt x="604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7" name="Google Shape;4637;p19"/>
            <p:cNvSpPr/>
            <p:nvPr/>
          </p:nvSpPr>
          <p:spPr>
            <a:xfrm>
              <a:off x="486825" y="2327475"/>
              <a:ext cx="18600" cy="15750"/>
            </a:xfrm>
            <a:custGeom>
              <a:rect b="b" l="l" r="r" t="t"/>
              <a:pathLst>
                <a:path extrusionOk="0" h="630" w="744">
                  <a:moveTo>
                    <a:pt x="365" y="1"/>
                  </a:moveTo>
                  <a:cubicBezTo>
                    <a:pt x="73" y="1"/>
                    <a:pt x="0" y="625"/>
                    <a:pt x="337" y="625"/>
                  </a:cubicBezTo>
                  <a:cubicBezTo>
                    <a:pt x="354" y="628"/>
                    <a:pt x="370" y="629"/>
                    <a:pt x="386" y="629"/>
                  </a:cubicBezTo>
                  <a:cubicBezTo>
                    <a:pt x="598" y="629"/>
                    <a:pt x="744" y="410"/>
                    <a:pt x="674" y="213"/>
                  </a:cubicBezTo>
                  <a:cubicBezTo>
                    <a:pt x="662" y="188"/>
                    <a:pt x="649" y="163"/>
                    <a:pt x="637" y="138"/>
                  </a:cubicBezTo>
                  <a:cubicBezTo>
                    <a:pt x="587" y="75"/>
                    <a:pt x="512" y="25"/>
                    <a:pt x="437" y="13"/>
                  </a:cubicBezTo>
                  <a:cubicBezTo>
                    <a:pt x="412" y="5"/>
                    <a:pt x="388" y="1"/>
                    <a:pt x="3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8" name="Google Shape;4638;p19"/>
            <p:cNvSpPr/>
            <p:nvPr/>
          </p:nvSpPr>
          <p:spPr>
            <a:xfrm>
              <a:off x="641250" y="2311100"/>
              <a:ext cx="18250" cy="14575"/>
            </a:xfrm>
            <a:custGeom>
              <a:rect b="b" l="l" r="r" t="t"/>
              <a:pathLst>
                <a:path extrusionOk="0" h="583" w="730">
                  <a:moveTo>
                    <a:pt x="400" y="0"/>
                  </a:moveTo>
                  <a:cubicBezTo>
                    <a:pt x="188" y="0"/>
                    <a:pt x="1" y="224"/>
                    <a:pt x="121" y="455"/>
                  </a:cubicBezTo>
                  <a:cubicBezTo>
                    <a:pt x="171" y="518"/>
                    <a:pt x="233" y="568"/>
                    <a:pt x="321" y="580"/>
                  </a:cubicBezTo>
                  <a:cubicBezTo>
                    <a:pt x="332" y="582"/>
                    <a:pt x="344" y="582"/>
                    <a:pt x="355" y="582"/>
                  </a:cubicBezTo>
                  <a:cubicBezTo>
                    <a:pt x="564" y="582"/>
                    <a:pt x="729" y="369"/>
                    <a:pt x="658" y="168"/>
                  </a:cubicBezTo>
                  <a:cubicBezTo>
                    <a:pt x="646" y="143"/>
                    <a:pt x="633" y="118"/>
                    <a:pt x="621" y="93"/>
                  </a:cubicBezTo>
                  <a:cubicBezTo>
                    <a:pt x="552" y="28"/>
                    <a:pt x="475" y="0"/>
                    <a:pt x="4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9" name="Google Shape;4639;p19"/>
            <p:cNvSpPr/>
            <p:nvPr/>
          </p:nvSpPr>
          <p:spPr>
            <a:xfrm>
              <a:off x="569600" y="2295250"/>
              <a:ext cx="18975" cy="15725"/>
            </a:xfrm>
            <a:custGeom>
              <a:rect b="b" l="l" r="r" t="t"/>
              <a:pathLst>
                <a:path extrusionOk="0" h="629" w="759">
                  <a:moveTo>
                    <a:pt x="380" y="1"/>
                  </a:moveTo>
                  <a:cubicBezTo>
                    <a:pt x="278" y="1"/>
                    <a:pt x="176" y="51"/>
                    <a:pt x="112" y="152"/>
                  </a:cubicBezTo>
                  <a:cubicBezTo>
                    <a:pt x="0" y="340"/>
                    <a:pt x="125" y="590"/>
                    <a:pt x="350" y="627"/>
                  </a:cubicBezTo>
                  <a:cubicBezTo>
                    <a:pt x="361" y="628"/>
                    <a:pt x="373" y="629"/>
                    <a:pt x="384" y="629"/>
                  </a:cubicBezTo>
                  <a:cubicBezTo>
                    <a:pt x="593" y="629"/>
                    <a:pt x="758" y="416"/>
                    <a:pt x="687" y="202"/>
                  </a:cubicBezTo>
                  <a:cubicBezTo>
                    <a:pt x="675" y="177"/>
                    <a:pt x="662" y="152"/>
                    <a:pt x="637" y="140"/>
                  </a:cubicBezTo>
                  <a:cubicBezTo>
                    <a:pt x="576" y="47"/>
                    <a:pt x="478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0" name="Google Shape;4640;p19"/>
            <p:cNvSpPr/>
            <p:nvPr/>
          </p:nvSpPr>
          <p:spPr>
            <a:xfrm>
              <a:off x="589975" y="2369375"/>
              <a:ext cx="18075" cy="15650"/>
            </a:xfrm>
            <a:custGeom>
              <a:rect b="b" l="l" r="r" t="t"/>
              <a:pathLst>
                <a:path extrusionOk="0" h="626" w="723">
                  <a:moveTo>
                    <a:pt x="350" y="0"/>
                  </a:moveTo>
                  <a:cubicBezTo>
                    <a:pt x="212" y="0"/>
                    <a:pt x="77" y="91"/>
                    <a:pt x="47" y="249"/>
                  </a:cubicBezTo>
                  <a:cubicBezTo>
                    <a:pt x="0" y="448"/>
                    <a:pt x="152" y="626"/>
                    <a:pt x="347" y="626"/>
                  </a:cubicBezTo>
                  <a:cubicBezTo>
                    <a:pt x="359" y="626"/>
                    <a:pt x="372" y="625"/>
                    <a:pt x="385" y="624"/>
                  </a:cubicBezTo>
                  <a:cubicBezTo>
                    <a:pt x="597" y="599"/>
                    <a:pt x="722" y="386"/>
                    <a:pt x="635" y="186"/>
                  </a:cubicBezTo>
                  <a:cubicBezTo>
                    <a:pt x="622" y="161"/>
                    <a:pt x="610" y="136"/>
                    <a:pt x="597" y="124"/>
                  </a:cubicBezTo>
                  <a:cubicBezTo>
                    <a:pt x="533" y="40"/>
                    <a:pt x="441" y="0"/>
                    <a:pt x="3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1" name="Google Shape;4641;p19"/>
            <p:cNvSpPr/>
            <p:nvPr/>
          </p:nvSpPr>
          <p:spPr>
            <a:xfrm>
              <a:off x="523775" y="2350450"/>
              <a:ext cx="17900" cy="14100"/>
            </a:xfrm>
            <a:custGeom>
              <a:rect b="b" l="l" r="r" t="t"/>
              <a:pathLst>
                <a:path extrusionOk="0" h="564" w="716">
                  <a:moveTo>
                    <a:pt x="395" y="1"/>
                  </a:moveTo>
                  <a:cubicBezTo>
                    <a:pt x="188" y="1"/>
                    <a:pt x="1" y="225"/>
                    <a:pt x="121" y="456"/>
                  </a:cubicBezTo>
                  <a:cubicBezTo>
                    <a:pt x="185" y="531"/>
                    <a:pt x="266" y="563"/>
                    <a:pt x="347" y="563"/>
                  </a:cubicBezTo>
                  <a:cubicBezTo>
                    <a:pt x="535" y="563"/>
                    <a:pt x="716" y="387"/>
                    <a:pt x="646" y="169"/>
                  </a:cubicBezTo>
                  <a:cubicBezTo>
                    <a:pt x="646" y="144"/>
                    <a:pt x="633" y="119"/>
                    <a:pt x="608" y="94"/>
                  </a:cubicBezTo>
                  <a:cubicBezTo>
                    <a:pt x="543" y="28"/>
                    <a:pt x="468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2" name="Google Shape;4642;p19"/>
            <p:cNvSpPr/>
            <p:nvPr/>
          </p:nvSpPr>
          <p:spPr>
            <a:xfrm>
              <a:off x="492850" y="2278325"/>
              <a:ext cx="19675" cy="15750"/>
            </a:xfrm>
            <a:custGeom>
              <a:rect b="b" l="l" r="r" t="t"/>
              <a:pathLst>
                <a:path extrusionOk="0" h="630" w="787">
                  <a:moveTo>
                    <a:pt x="413" y="1"/>
                  </a:moveTo>
                  <a:cubicBezTo>
                    <a:pt x="201" y="1"/>
                    <a:pt x="0" y="227"/>
                    <a:pt x="133" y="467"/>
                  </a:cubicBezTo>
                  <a:cubicBezTo>
                    <a:pt x="197" y="581"/>
                    <a:pt x="297" y="629"/>
                    <a:pt x="397" y="629"/>
                  </a:cubicBezTo>
                  <a:cubicBezTo>
                    <a:pt x="593" y="629"/>
                    <a:pt x="787" y="444"/>
                    <a:pt x="696" y="204"/>
                  </a:cubicBezTo>
                  <a:cubicBezTo>
                    <a:pt x="683" y="179"/>
                    <a:pt x="671" y="154"/>
                    <a:pt x="646" y="142"/>
                  </a:cubicBezTo>
                  <a:lnTo>
                    <a:pt x="658" y="129"/>
                  </a:lnTo>
                  <a:cubicBezTo>
                    <a:pt x="589" y="39"/>
                    <a:pt x="500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3" name="Google Shape;4643;p19"/>
            <p:cNvSpPr/>
            <p:nvPr/>
          </p:nvSpPr>
          <p:spPr>
            <a:xfrm>
              <a:off x="548650" y="2418250"/>
              <a:ext cx="17125" cy="15575"/>
            </a:xfrm>
            <a:custGeom>
              <a:rect b="b" l="l" r="r" t="t"/>
              <a:pathLst>
                <a:path extrusionOk="0" h="623" w="685">
                  <a:moveTo>
                    <a:pt x="329" y="1"/>
                  </a:moveTo>
                  <a:cubicBezTo>
                    <a:pt x="185" y="1"/>
                    <a:pt x="39" y="92"/>
                    <a:pt x="13" y="268"/>
                  </a:cubicBezTo>
                  <a:cubicBezTo>
                    <a:pt x="1" y="343"/>
                    <a:pt x="26" y="431"/>
                    <a:pt x="76" y="493"/>
                  </a:cubicBezTo>
                  <a:cubicBezTo>
                    <a:pt x="141" y="583"/>
                    <a:pt x="232" y="622"/>
                    <a:pt x="322" y="622"/>
                  </a:cubicBezTo>
                  <a:cubicBezTo>
                    <a:pt x="506" y="622"/>
                    <a:pt x="684" y="458"/>
                    <a:pt x="626" y="231"/>
                  </a:cubicBezTo>
                  <a:cubicBezTo>
                    <a:pt x="590" y="76"/>
                    <a:pt x="461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4" name="Google Shape;4644;p19"/>
            <p:cNvSpPr/>
            <p:nvPr/>
          </p:nvSpPr>
          <p:spPr>
            <a:xfrm>
              <a:off x="611575" y="2234875"/>
              <a:ext cx="18200" cy="14625"/>
            </a:xfrm>
            <a:custGeom>
              <a:rect b="b" l="l" r="r" t="t"/>
              <a:pathLst>
                <a:path extrusionOk="0" h="585" w="728">
                  <a:moveTo>
                    <a:pt x="406" y="0"/>
                  </a:moveTo>
                  <a:cubicBezTo>
                    <a:pt x="195" y="0"/>
                    <a:pt x="0" y="227"/>
                    <a:pt x="121" y="468"/>
                  </a:cubicBezTo>
                  <a:cubicBezTo>
                    <a:pt x="171" y="530"/>
                    <a:pt x="246" y="568"/>
                    <a:pt x="320" y="580"/>
                  </a:cubicBezTo>
                  <a:cubicBezTo>
                    <a:pt x="338" y="583"/>
                    <a:pt x="355" y="584"/>
                    <a:pt x="372" y="584"/>
                  </a:cubicBezTo>
                  <a:cubicBezTo>
                    <a:pt x="583" y="584"/>
                    <a:pt x="727" y="376"/>
                    <a:pt x="658" y="168"/>
                  </a:cubicBezTo>
                  <a:cubicBezTo>
                    <a:pt x="645" y="143"/>
                    <a:pt x="633" y="118"/>
                    <a:pt x="620" y="93"/>
                  </a:cubicBezTo>
                  <a:cubicBezTo>
                    <a:pt x="556" y="28"/>
                    <a:pt x="480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5" name="Google Shape;4645;p19"/>
            <p:cNvSpPr/>
            <p:nvPr/>
          </p:nvSpPr>
          <p:spPr>
            <a:xfrm>
              <a:off x="682675" y="2250800"/>
              <a:ext cx="15650" cy="14250"/>
            </a:xfrm>
            <a:custGeom>
              <a:rect b="b" l="l" r="r" t="t"/>
              <a:pathLst>
                <a:path extrusionOk="0" h="570" w="626">
                  <a:moveTo>
                    <a:pt x="313" y="1"/>
                  </a:moveTo>
                  <a:cubicBezTo>
                    <a:pt x="188" y="1"/>
                    <a:pt x="63" y="69"/>
                    <a:pt x="13" y="218"/>
                  </a:cubicBezTo>
                  <a:cubicBezTo>
                    <a:pt x="1" y="293"/>
                    <a:pt x="26" y="381"/>
                    <a:pt x="76" y="443"/>
                  </a:cubicBezTo>
                  <a:cubicBezTo>
                    <a:pt x="113" y="506"/>
                    <a:pt x="188" y="555"/>
                    <a:pt x="276" y="568"/>
                  </a:cubicBezTo>
                  <a:cubicBezTo>
                    <a:pt x="286" y="569"/>
                    <a:pt x="296" y="569"/>
                    <a:pt x="306" y="569"/>
                  </a:cubicBezTo>
                  <a:cubicBezTo>
                    <a:pt x="433" y="569"/>
                    <a:pt x="554" y="496"/>
                    <a:pt x="601" y="381"/>
                  </a:cubicBezTo>
                  <a:cubicBezTo>
                    <a:pt x="613" y="356"/>
                    <a:pt x="626" y="331"/>
                    <a:pt x="626" y="306"/>
                  </a:cubicBezTo>
                  <a:cubicBezTo>
                    <a:pt x="626" y="110"/>
                    <a:pt x="470" y="1"/>
                    <a:pt x="3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6" name="Google Shape;4646;p19"/>
            <p:cNvSpPr/>
            <p:nvPr/>
          </p:nvSpPr>
          <p:spPr>
            <a:xfrm>
              <a:off x="713300" y="2326225"/>
              <a:ext cx="19075" cy="15025"/>
            </a:xfrm>
            <a:custGeom>
              <a:rect b="b" l="l" r="r" t="t"/>
              <a:pathLst>
                <a:path extrusionOk="0" h="601" w="763">
                  <a:moveTo>
                    <a:pt x="400" y="0"/>
                  </a:moveTo>
                  <a:cubicBezTo>
                    <a:pt x="50" y="25"/>
                    <a:pt x="1" y="513"/>
                    <a:pt x="338" y="600"/>
                  </a:cubicBezTo>
                  <a:cubicBezTo>
                    <a:pt x="688" y="600"/>
                    <a:pt x="763" y="100"/>
                    <a:pt x="4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7" name="Google Shape;4647;p19"/>
            <p:cNvSpPr/>
            <p:nvPr/>
          </p:nvSpPr>
          <p:spPr>
            <a:xfrm>
              <a:off x="672050" y="2373650"/>
              <a:ext cx="17525" cy="15325"/>
            </a:xfrm>
            <a:custGeom>
              <a:rect b="b" l="l" r="r" t="t"/>
              <a:pathLst>
                <a:path extrusionOk="0" h="613" w="701">
                  <a:moveTo>
                    <a:pt x="335" y="0"/>
                  </a:moveTo>
                  <a:cubicBezTo>
                    <a:pt x="302" y="0"/>
                    <a:pt x="269" y="5"/>
                    <a:pt x="238" y="15"/>
                  </a:cubicBezTo>
                  <a:cubicBezTo>
                    <a:pt x="76" y="78"/>
                    <a:pt x="1" y="265"/>
                    <a:pt x="63" y="415"/>
                  </a:cubicBezTo>
                  <a:cubicBezTo>
                    <a:pt x="111" y="539"/>
                    <a:pt x="224" y="612"/>
                    <a:pt x="347" y="612"/>
                  </a:cubicBezTo>
                  <a:cubicBezTo>
                    <a:pt x="385" y="612"/>
                    <a:pt x="425" y="605"/>
                    <a:pt x="463" y="590"/>
                  </a:cubicBezTo>
                  <a:cubicBezTo>
                    <a:pt x="613" y="528"/>
                    <a:pt x="701" y="353"/>
                    <a:pt x="638" y="203"/>
                  </a:cubicBezTo>
                  <a:cubicBezTo>
                    <a:pt x="589" y="74"/>
                    <a:pt x="460" y="0"/>
                    <a:pt x="3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8" name="Google Shape;4648;p19"/>
            <p:cNvSpPr/>
            <p:nvPr/>
          </p:nvSpPr>
          <p:spPr>
            <a:xfrm>
              <a:off x="540550" y="2464650"/>
              <a:ext cx="19150" cy="14475"/>
            </a:xfrm>
            <a:custGeom>
              <a:rect b="b" l="l" r="r" t="t"/>
              <a:pathLst>
                <a:path extrusionOk="0" h="579" w="766">
                  <a:moveTo>
                    <a:pt x="372" y="1"/>
                  </a:moveTo>
                  <a:cubicBezTo>
                    <a:pt x="175" y="1"/>
                    <a:pt x="1" y="189"/>
                    <a:pt x="75" y="412"/>
                  </a:cubicBezTo>
                  <a:cubicBezTo>
                    <a:pt x="100" y="530"/>
                    <a:pt x="194" y="578"/>
                    <a:pt x="301" y="578"/>
                  </a:cubicBezTo>
                  <a:cubicBezTo>
                    <a:pt x="509" y="578"/>
                    <a:pt x="765" y="394"/>
                    <a:pt x="650" y="187"/>
                  </a:cubicBezTo>
                  <a:cubicBezTo>
                    <a:pt x="625" y="149"/>
                    <a:pt x="600" y="112"/>
                    <a:pt x="575" y="74"/>
                  </a:cubicBezTo>
                  <a:cubicBezTo>
                    <a:pt x="510" y="23"/>
                    <a:pt x="440" y="1"/>
                    <a:pt x="3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9" name="Google Shape;4649;p19"/>
            <p:cNvSpPr/>
            <p:nvPr/>
          </p:nvSpPr>
          <p:spPr>
            <a:xfrm>
              <a:off x="659575" y="2408150"/>
              <a:ext cx="18950" cy="15625"/>
            </a:xfrm>
            <a:custGeom>
              <a:rect b="b" l="l" r="r" t="t"/>
              <a:pathLst>
                <a:path extrusionOk="0" h="625" w="758">
                  <a:moveTo>
                    <a:pt x="386" y="1"/>
                  </a:moveTo>
                  <a:cubicBezTo>
                    <a:pt x="348" y="1"/>
                    <a:pt x="311" y="8"/>
                    <a:pt x="275" y="22"/>
                  </a:cubicBezTo>
                  <a:cubicBezTo>
                    <a:pt x="13" y="110"/>
                    <a:pt x="0" y="485"/>
                    <a:pt x="250" y="597"/>
                  </a:cubicBezTo>
                  <a:cubicBezTo>
                    <a:pt x="294" y="616"/>
                    <a:pt x="339" y="625"/>
                    <a:pt x="381" y="625"/>
                  </a:cubicBezTo>
                  <a:cubicBezTo>
                    <a:pt x="591" y="625"/>
                    <a:pt x="758" y="416"/>
                    <a:pt x="675" y="197"/>
                  </a:cubicBezTo>
                  <a:cubicBezTo>
                    <a:pt x="627" y="74"/>
                    <a:pt x="507" y="1"/>
                    <a:pt x="3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0" name="Google Shape;4650;p19"/>
            <p:cNvSpPr/>
            <p:nvPr/>
          </p:nvSpPr>
          <p:spPr>
            <a:xfrm>
              <a:off x="503700" y="2246025"/>
              <a:ext cx="18500" cy="13775"/>
            </a:xfrm>
            <a:custGeom>
              <a:rect b="b" l="l" r="r" t="t"/>
              <a:pathLst>
                <a:path extrusionOk="0" h="551" w="740">
                  <a:moveTo>
                    <a:pt x="357" y="0"/>
                  </a:moveTo>
                  <a:cubicBezTo>
                    <a:pt x="176" y="0"/>
                    <a:pt x="1" y="158"/>
                    <a:pt x="49" y="384"/>
                  </a:cubicBezTo>
                  <a:cubicBezTo>
                    <a:pt x="75" y="502"/>
                    <a:pt x="169" y="551"/>
                    <a:pt x="275" y="551"/>
                  </a:cubicBezTo>
                  <a:cubicBezTo>
                    <a:pt x="483" y="551"/>
                    <a:pt x="740" y="366"/>
                    <a:pt x="624" y="159"/>
                  </a:cubicBezTo>
                  <a:cubicBezTo>
                    <a:pt x="557" y="48"/>
                    <a:pt x="456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1" name="Google Shape;4651;p19"/>
            <p:cNvSpPr/>
            <p:nvPr/>
          </p:nvSpPr>
          <p:spPr>
            <a:xfrm>
              <a:off x="623375" y="2199475"/>
              <a:ext cx="18500" cy="13775"/>
            </a:xfrm>
            <a:custGeom>
              <a:rect b="b" l="l" r="r" t="t"/>
              <a:pathLst>
                <a:path extrusionOk="0" h="551" w="740">
                  <a:moveTo>
                    <a:pt x="356" y="0"/>
                  </a:moveTo>
                  <a:cubicBezTo>
                    <a:pt x="175" y="0"/>
                    <a:pt x="0" y="158"/>
                    <a:pt x="48" y="384"/>
                  </a:cubicBezTo>
                  <a:cubicBezTo>
                    <a:pt x="74" y="502"/>
                    <a:pt x="168" y="551"/>
                    <a:pt x="274" y="551"/>
                  </a:cubicBezTo>
                  <a:cubicBezTo>
                    <a:pt x="483" y="551"/>
                    <a:pt x="739" y="366"/>
                    <a:pt x="623" y="159"/>
                  </a:cubicBezTo>
                  <a:cubicBezTo>
                    <a:pt x="557" y="48"/>
                    <a:pt x="456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2" name="Google Shape;4652;p19"/>
            <p:cNvSpPr/>
            <p:nvPr/>
          </p:nvSpPr>
          <p:spPr>
            <a:xfrm>
              <a:off x="541050" y="2225675"/>
              <a:ext cx="17950" cy="14425"/>
            </a:xfrm>
            <a:custGeom>
              <a:rect b="b" l="l" r="r" t="t"/>
              <a:pathLst>
                <a:path extrusionOk="0" h="577" w="718">
                  <a:moveTo>
                    <a:pt x="485" y="1"/>
                  </a:moveTo>
                  <a:cubicBezTo>
                    <a:pt x="269" y="1"/>
                    <a:pt x="1" y="218"/>
                    <a:pt x="155" y="423"/>
                  </a:cubicBezTo>
                  <a:cubicBezTo>
                    <a:pt x="192" y="498"/>
                    <a:pt x="280" y="548"/>
                    <a:pt x="367" y="573"/>
                  </a:cubicBezTo>
                  <a:cubicBezTo>
                    <a:pt x="381" y="575"/>
                    <a:pt x="395" y="576"/>
                    <a:pt x="409" y="576"/>
                  </a:cubicBezTo>
                  <a:cubicBezTo>
                    <a:pt x="557" y="576"/>
                    <a:pt x="694" y="459"/>
                    <a:pt x="717" y="311"/>
                  </a:cubicBezTo>
                  <a:cubicBezTo>
                    <a:pt x="717" y="273"/>
                    <a:pt x="717" y="236"/>
                    <a:pt x="717" y="198"/>
                  </a:cubicBezTo>
                  <a:cubicBezTo>
                    <a:pt x="717" y="186"/>
                    <a:pt x="705" y="173"/>
                    <a:pt x="705" y="161"/>
                  </a:cubicBezTo>
                  <a:cubicBezTo>
                    <a:pt x="673" y="47"/>
                    <a:pt x="585" y="1"/>
                    <a:pt x="4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3" name="Google Shape;4653;p19"/>
            <p:cNvSpPr/>
            <p:nvPr/>
          </p:nvSpPr>
          <p:spPr>
            <a:xfrm>
              <a:off x="506500" y="2474525"/>
              <a:ext cx="19050" cy="14625"/>
            </a:xfrm>
            <a:custGeom>
              <a:rect b="b" l="l" r="r" t="t"/>
              <a:pathLst>
                <a:path extrusionOk="0" h="585" w="762">
                  <a:moveTo>
                    <a:pt x="471" y="0"/>
                  </a:moveTo>
                  <a:cubicBezTo>
                    <a:pt x="260" y="0"/>
                    <a:pt x="1" y="185"/>
                    <a:pt x="125" y="392"/>
                  </a:cubicBezTo>
                  <a:cubicBezTo>
                    <a:pt x="162" y="492"/>
                    <a:pt x="262" y="567"/>
                    <a:pt x="375" y="579"/>
                  </a:cubicBezTo>
                  <a:cubicBezTo>
                    <a:pt x="389" y="583"/>
                    <a:pt x="404" y="584"/>
                    <a:pt x="419" y="584"/>
                  </a:cubicBezTo>
                  <a:cubicBezTo>
                    <a:pt x="454" y="584"/>
                    <a:pt x="489" y="575"/>
                    <a:pt x="525" y="567"/>
                  </a:cubicBezTo>
                  <a:cubicBezTo>
                    <a:pt x="675" y="504"/>
                    <a:pt x="762" y="329"/>
                    <a:pt x="699" y="167"/>
                  </a:cubicBezTo>
                  <a:cubicBezTo>
                    <a:pt x="674" y="48"/>
                    <a:pt x="579" y="0"/>
                    <a:pt x="4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4" name="Google Shape;4654;p19"/>
            <p:cNvSpPr/>
            <p:nvPr/>
          </p:nvSpPr>
          <p:spPr>
            <a:xfrm>
              <a:off x="818900" y="2318175"/>
              <a:ext cx="16725" cy="15275"/>
            </a:xfrm>
            <a:custGeom>
              <a:rect b="b" l="l" r="r" t="t"/>
              <a:pathLst>
                <a:path extrusionOk="0" h="611" w="669">
                  <a:moveTo>
                    <a:pt x="339" y="0"/>
                  </a:moveTo>
                  <a:cubicBezTo>
                    <a:pt x="252" y="0"/>
                    <a:pt x="164" y="36"/>
                    <a:pt x="100" y="110"/>
                  </a:cubicBezTo>
                  <a:cubicBezTo>
                    <a:pt x="0" y="247"/>
                    <a:pt x="25" y="435"/>
                    <a:pt x="150" y="547"/>
                  </a:cubicBezTo>
                  <a:cubicBezTo>
                    <a:pt x="207" y="591"/>
                    <a:pt x="271" y="610"/>
                    <a:pt x="334" y="610"/>
                  </a:cubicBezTo>
                  <a:cubicBezTo>
                    <a:pt x="506" y="610"/>
                    <a:pt x="669" y="465"/>
                    <a:pt x="650" y="272"/>
                  </a:cubicBezTo>
                  <a:cubicBezTo>
                    <a:pt x="650" y="247"/>
                    <a:pt x="638" y="222"/>
                    <a:pt x="638" y="197"/>
                  </a:cubicBezTo>
                  <a:cubicBezTo>
                    <a:pt x="580" y="67"/>
                    <a:pt x="460" y="0"/>
                    <a:pt x="3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5" name="Google Shape;4655;p19"/>
            <p:cNvSpPr/>
            <p:nvPr/>
          </p:nvSpPr>
          <p:spPr>
            <a:xfrm>
              <a:off x="858250" y="2295575"/>
              <a:ext cx="17850" cy="15750"/>
            </a:xfrm>
            <a:custGeom>
              <a:rect b="b" l="l" r="r" t="t"/>
              <a:pathLst>
                <a:path extrusionOk="0" h="630" w="714">
                  <a:moveTo>
                    <a:pt x="389" y="0"/>
                  </a:moveTo>
                  <a:cubicBezTo>
                    <a:pt x="285" y="0"/>
                    <a:pt x="183" y="50"/>
                    <a:pt x="126" y="152"/>
                  </a:cubicBezTo>
                  <a:cubicBezTo>
                    <a:pt x="1" y="339"/>
                    <a:pt x="126" y="602"/>
                    <a:pt x="351" y="627"/>
                  </a:cubicBezTo>
                  <a:cubicBezTo>
                    <a:pt x="365" y="629"/>
                    <a:pt x="379" y="630"/>
                    <a:pt x="393" y="630"/>
                  </a:cubicBezTo>
                  <a:cubicBezTo>
                    <a:pt x="540" y="630"/>
                    <a:pt x="678" y="513"/>
                    <a:pt x="701" y="364"/>
                  </a:cubicBezTo>
                  <a:cubicBezTo>
                    <a:pt x="713" y="314"/>
                    <a:pt x="701" y="264"/>
                    <a:pt x="688" y="214"/>
                  </a:cubicBezTo>
                  <a:cubicBezTo>
                    <a:pt x="676" y="189"/>
                    <a:pt x="663" y="164"/>
                    <a:pt x="651" y="139"/>
                  </a:cubicBezTo>
                  <a:cubicBezTo>
                    <a:pt x="589" y="47"/>
                    <a:pt x="489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6" name="Google Shape;4656;p19"/>
            <p:cNvSpPr/>
            <p:nvPr/>
          </p:nvSpPr>
          <p:spPr>
            <a:xfrm>
              <a:off x="787075" y="2282025"/>
              <a:ext cx="19750" cy="15800"/>
            </a:xfrm>
            <a:custGeom>
              <a:rect b="b" l="l" r="r" t="t"/>
              <a:pathLst>
                <a:path extrusionOk="0" h="632" w="790">
                  <a:moveTo>
                    <a:pt x="412" y="0"/>
                  </a:moveTo>
                  <a:cubicBezTo>
                    <a:pt x="200" y="0"/>
                    <a:pt x="0" y="222"/>
                    <a:pt x="124" y="469"/>
                  </a:cubicBezTo>
                  <a:cubicBezTo>
                    <a:pt x="187" y="583"/>
                    <a:pt x="289" y="631"/>
                    <a:pt x="391" y="631"/>
                  </a:cubicBezTo>
                  <a:cubicBezTo>
                    <a:pt x="590" y="631"/>
                    <a:pt x="790" y="446"/>
                    <a:pt x="699" y="206"/>
                  </a:cubicBezTo>
                  <a:cubicBezTo>
                    <a:pt x="686" y="181"/>
                    <a:pt x="674" y="156"/>
                    <a:pt x="661" y="131"/>
                  </a:cubicBezTo>
                  <a:cubicBezTo>
                    <a:pt x="591" y="39"/>
                    <a:pt x="500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7" name="Google Shape;4657;p19"/>
            <p:cNvSpPr/>
            <p:nvPr/>
          </p:nvSpPr>
          <p:spPr>
            <a:xfrm>
              <a:off x="799075" y="2240225"/>
              <a:ext cx="17025" cy="15700"/>
            </a:xfrm>
            <a:custGeom>
              <a:rect b="b" l="l" r="r" t="t"/>
              <a:pathLst>
                <a:path extrusionOk="0" h="628" w="681">
                  <a:moveTo>
                    <a:pt x="331" y="1"/>
                  </a:moveTo>
                  <a:cubicBezTo>
                    <a:pt x="161" y="1"/>
                    <a:pt x="1" y="149"/>
                    <a:pt x="19" y="354"/>
                  </a:cubicBezTo>
                  <a:cubicBezTo>
                    <a:pt x="42" y="524"/>
                    <a:pt x="185" y="628"/>
                    <a:pt x="333" y="628"/>
                  </a:cubicBezTo>
                  <a:cubicBezTo>
                    <a:pt x="423" y="628"/>
                    <a:pt x="515" y="589"/>
                    <a:pt x="581" y="504"/>
                  </a:cubicBezTo>
                  <a:cubicBezTo>
                    <a:pt x="681" y="379"/>
                    <a:pt x="668" y="179"/>
                    <a:pt x="531" y="79"/>
                  </a:cubicBezTo>
                  <a:cubicBezTo>
                    <a:pt x="470" y="25"/>
                    <a:pt x="400" y="1"/>
                    <a:pt x="3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8" name="Google Shape;4658;p19"/>
            <p:cNvSpPr/>
            <p:nvPr/>
          </p:nvSpPr>
          <p:spPr>
            <a:xfrm>
              <a:off x="835775" y="2239325"/>
              <a:ext cx="18975" cy="15725"/>
            </a:xfrm>
            <a:custGeom>
              <a:rect b="b" l="l" r="r" t="t"/>
              <a:pathLst>
                <a:path extrusionOk="0" h="629" w="759">
                  <a:moveTo>
                    <a:pt x="388" y="1"/>
                  </a:moveTo>
                  <a:cubicBezTo>
                    <a:pt x="285" y="1"/>
                    <a:pt x="182" y="51"/>
                    <a:pt x="125" y="152"/>
                  </a:cubicBezTo>
                  <a:cubicBezTo>
                    <a:pt x="0" y="340"/>
                    <a:pt x="125" y="590"/>
                    <a:pt x="350" y="627"/>
                  </a:cubicBezTo>
                  <a:cubicBezTo>
                    <a:pt x="362" y="628"/>
                    <a:pt x="374" y="629"/>
                    <a:pt x="386" y="629"/>
                  </a:cubicBezTo>
                  <a:cubicBezTo>
                    <a:pt x="605" y="629"/>
                    <a:pt x="759" y="416"/>
                    <a:pt x="688" y="202"/>
                  </a:cubicBezTo>
                  <a:cubicBezTo>
                    <a:pt x="675" y="177"/>
                    <a:pt x="663" y="165"/>
                    <a:pt x="650" y="140"/>
                  </a:cubicBezTo>
                  <a:cubicBezTo>
                    <a:pt x="589" y="48"/>
                    <a:pt x="488" y="1"/>
                    <a:pt x="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9" name="Google Shape;4659;p19"/>
            <p:cNvSpPr/>
            <p:nvPr/>
          </p:nvSpPr>
          <p:spPr>
            <a:xfrm>
              <a:off x="872325" y="2260375"/>
              <a:ext cx="17525" cy="15500"/>
            </a:xfrm>
            <a:custGeom>
              <a:rect b="b" l="l" r="r" t="t"/>
              <a:pathLst>
                <a:path extrusionOk="0" h="620" w="701">
                  <a:moveTo>
                    <a:pt x="354" y="1"/>
                  </a:moveTo>
                  <a:cubicBezTo>
                    <a:pt x="316" y="1"/>
                    <a:pt x="276" y="8"/>
                    <a:pt x="238" y="23"/>
                  </a:cubicBezTo>
                  <a:cubicBezTo>
                    <a:pt x="88" y="85"/>
                    <a:pt x="0" y="260"/>
                    <a:pt x="63" y="422"/>
                  </a:cubicBezTo>
                  <a:cubicBezTo>
                    <a:pt x="110" y="546"/>
                    <a:pt x="223" y="619"/>
                    <a:pt x="347" y="619"/>
                  </a:cubicBezTo>
                  <a:cubicBezTo>
                    <a:pt x="385" y="619"/>
                    <a:pt x="424" y="612"/>
                    <a:pt x="463" y="597"/>
                  </a:cubicBezTo>
                  <a:cubicBezTo>
                    <a:pt x="625" y="535"/>
                    <a:pt x="700" y="360"/>
                    <a:pt x="638" y="197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0" name="Google Shape;4660;p19"/>
            <p:cNvSpPr/>
            <p:nvPr/>
          </p:nvSpPr>
          <p:spPr>
            <a:xfrm>
              <a:off x="773975" y="2175550"/>
              <a:ext cx="18075" cy="15800"/>
            </a:xfrm>
            <a:custGeom>
              <a:rect b="b" l="l" r="r" t="t"/>
              <a:pathLst>
                <a:path extrusionOk="0" h="632" w="723">
                  <a:moveTo>
                    <a:pt x="349" y="0"/>
                  </a:moveTo>
                  <a:cubicBezTo>
                    <a:pt x="196" y="0"/>
                    <a:pt x="71" y="107"/>
                    <a:pt x="48" y="254"/>
                  </a:cubicBezTo>
                  <a:cubicBezTo>
                    <a:pt x="1" y="453"/>
                    <a:pt x="153" y="631"/>
                    <a:pt x="347" y="631"/>
                  </a:cubicBezTo>
                  <a:cubicBezTo>
                    <a:pt x="360" y="631"/>
                    <a:pt x="372" y="630"/>
                    <a:pt x="385" y="629"/>
                  </a:cubicBezTo>
                  <a:cubicBezTo>
                    <a:pt x="598" y="604"/>
                    <a:pt x="723" y="391"/>
                    <a:pt x="635" y="191"/>
                  </a:cubicBezTo>
                  <a:cubicBezTo>
                    <a:pt x="598" y="91"/>
                    <a:pt x="498" y="16"/>
                    <a:pt x="398" y="4"/>
                  </a:cubicBezTo>
                  <a:cubicBezTo>
                    <a:pt x="381" y="2"/>
                    <a:pt x="365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1" name="Google Shape;4661;p19"/>
            <p:cNvSpPr/>
            <p:nvPr/>
          </p:nvSpPr>
          <p:spPr>
            <a:xfrm>
              <a:off x="814525" y="2162775"/>
              <a:ext cx="17025" cy="15575"/>
            </a:xfrm>
            <a:custGeom>
              <a:rect b="b" l="l" r="r" t="t"/>
              <a:pathLst>
                <a:path extrusionOk="0" h="623" w="681">
                  <a:moveTo>
                    <a:pt x="345" y="1"/>
                  </a:moveTo>
                  <a:cubicBezTo>
                    <a:pt x="256" y="1"/>
                    <a:pt x="165" y="36"/>
                    <a:pt x="100" y="115"/>
                  </a:cubicBezTo>
                  <a:cubicBezTo>
                    <a:pt x="0" y="253"/>
                    <a:pt x="25" y="440"/>
                    <a:pt x="150" y="552"/>
                  </a:cubicBezTo>
                  <a:cubicBezTo>
                    <a:pt x="209" y="601"/>
                    <a:pt x="277" y="623"/>
                    <a:pt x="343" y="623"/>
                  </a:cubicBezTo>
                  <a:cubicBezTo>
                    <a:pt x="516" y="623"/>
                    <a:pt x="681" y="476"/>
                    <a:pt x="663" y="277"/>
                  </a:cubicBezTo>
                  <a:cubicBezTo>
                    <a:pt x="647" y="104"/>
                    <a:pt x="497" y="1"/>
                    <a:pt x="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2" name="Google Shape;4662;p19"/>
            <p:cNvSpPr/>
            <p:nvPr/>
          </p:nvSpPr>
          <p:spPr>
            <a:xfrm>
              <a:off x="758925" y="2210850"/>
              <a:ext cx="19800" cy="15375"/>
            </a:xfrm>
            <a:custGeom>
              <a:rect b="b" l="l" r="r" t="t"/>
              <a:pathLst>
                <a:path extrusionOk="0" h="615" w="792">
                  <a:moveTo>
                    <a:pt x="340" y="1"/>
                  </a:moveTo>
                  <a:cubicBezTo>
                    <a:pt x="251" y="1"/>
                    <a:pt x="164" y="39"/>
                    <a:pt x="100" y="117"/>
                  </a:cubicBezTo>
                  <a:cubicBezTo>
                    <a:pt x="0" y="254"/>
                    <a:pt x="25" y="441"/>
                    <a:pt x="150" y="541"/>
                  </a:cubicBezTo>
                  <a:cubicBezTo>
                    <a:pt x="195" y="593"/>
                    <a:pt x="247" y="615"/>
                    <a:pt x="301" y="615"/>
                  </a:cubicBezTo>
                  <a:cubicBezTo>
                    <a:pt x="534" y="615"/>
                    <a:pt x="791" y="209"/>
                    <a:pt x="537" y="67"/>
                  </a:cubicBezTo>
                  <a:cubicBezTo>
                    <a:pt x="478" y="23"/>
                    <a:pt x="409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3" name="Google Shape;4663;p19"/>
            <p:cNvSpPr/>
            <p:nvPr/>
          </p:nvSpPr>
          <p:spPr>
            <a:xfrm>
              <a:off x="843575" y="2199450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54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2" y="539"/>
                    <a:pt x="228" y="618"/>
                    <a:pt x="354" y="618"/>
                  </a:cubicBezTo>
                  <a:cubicBezTo>
                    <a:pt x="390" y="618"/>
                    <a:pt x="427" y="611"/>
                    <a:pt x="463" y="598"/>
                  </a:cubicBezTo>
                  <a:cubicBezTo>
                    <a:pt x="625" y="535"/>
                    <a:pt x="700" y="348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4" name="Google Shape;4664;p19"/>
            <p:cNvSpPr/>
            <p:nvPr/>
          </p:nvSpPr>
          <p:spPr>
            <a:xfrm>
              <a:off x="940325" y="2271425"/>
              <a:ext cx="18550" cy="13875"/>
            </a:xfrm>
            <a:custGeom>
              <a:rect b="b" l="l" r="r" t="t"/>
              <a:pathLst>
                <a:path extrusionOk="0" h="555" w="742">
                  <a:moveTo>
                    <a:pt x="539" y="1"/>
                  </a:moveTo>
                  <a:cubicBezTo>
                    <a:pt x="312" y="1"/>
                    <a:pt x="0" y="316"/>
                    <a:pt x="242" y="493"/>
                  </a:cubicBezTo>
                  <a:cubicBezTo>
                    <a:pt x="294" y="535"/>
                    <a:pt x="359" y="554"/>
                    <a:pt x="425" y="554"/>
                  </a:cubicBezTo>
                  <a:cubicBezTo>
                    <a:pt x="517" y="554"/>
                    <a:pt x="609" y="516"/>
                    <a:pt x="667" y="443"/>
                  </a:cubicBezTo>
                  <a:cubicBezTo>
                    <a:pt x="717" y="380"/>
                    <a:pt x="742" y="293"/>
                    <a:pt x="742" y="218"/>
                  </a:cubicBezTo>
                  <a:cubicBezTo>
                    <a:pt x="729" y="180"/>
                    <a:pt x="729" y="155"/>
                    <a:pt x="717" y="130"/>
                  </a:cubicBezTo>
                  <a:cubicBezTo>
                    <a:pt x="685" y="38"/>
                    <a:pt x="617" y="1"/>
                    <a:pt x="5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5" name="Google Shape;4665;p19"/>
            <p:cNvSpPr/>
            <p:nvPr/>
          </p:nvSpPr>
          <p:spPr>
            <a:xfrm>
              <a:off x="915125" y="2201350"/>
              <a:ext cx="18050" cy="15850"/>
            </a:xfrm>
            <a:custGeom>
              <a:rect b="b" l="l" r="r" t="t"/>
              <a:pathLst>
                <a:path extrusionOk="0" h="634" w="722">
                  <a:moveTo>
                    <a:pt x="391" y="1"/>
                  </a:moveTo>
                  <a:cubicBezTo>
                    <a:pt x="298" y="1"/>
                    <a:pt x="208" y="43"/>
                    <a:pt x="150" y="122"/>
                  </a:cubicBezTo>
                  <a:cubicBezTo>
                    <a:pt x="0" y="297"/>
                    <a:pt x="88" y="559"/>
                    <a:pt x="300" y="621"/>
                  </a:cubicBezTo>
                  <a:cubicBezTo>
                    <a:pt x="330" y="630"/>
                    <a:pt x="359" y="634"/>
                    <a:pt x="388" y="634"/>
                  </a:cubicBezTo>
                  <a:cubicBezTo>
                    <a:pt x="574" y="634"/>
                    <a:pt x="722" y="467"/>
                    <a:pt x="700" y="272"/>
                  </a:cubicBezTo>
                  <a:cubicBezTo>
                    <a:pt x="688" y="247"/>
                    <a:pt x="688" y="222"/>
                    <a:pt x="675" y="197"/>
                  </a:cubicBezTo>
                  <a:cubicBezTo>
                    <a:pt x="663" y="147"/>
                    <a:pt x="625" y="97"/>
                    <a:pt x="588" y="72"/>
                  </a:cubicBezTo>
                  <a:cubicBezTo>
                    <a:pt x="529" y="24"/>
                    <a:pt x="459" y="1"/>
                    <a:pt x="3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6" name="Google Shape;4666;p19"/>
            <p:cNvSpPr/>
            <p:nvPr/>
          </p:nvSpPr>
          <p:spPr>
            <a:xfrm>
              <a:off x="909500" y="2239800"/>
              <a:ext cx="17200" cy="15450"/>
            </a:xfrm>
            <a:custGeom>
              <a:rect b="b" l="l" r="r" t="t"/>
              <a:pathLst>
                <a:path extrusionOk="0" h="618" w="688">
                  <a:moveTo>
                    <a:pt x="342" y="0"/>
                  </a:moveTo>
                  <a:cubicBezTo>
                    <a:pt x="307" y="0"/>
                    <a:pt x="271" y="7"/>
                    <a:pt x="238" y="21"/>
                  </a:cubicBezTo>
                  <a:cubicBezTo>
                    <a:pt x="75" y="83"/>
                    <a:pt x="0" y="271"/>
                    <a:pt x="63" y="421"/>
                  </a:cubicBezTo>
                  <a:cubicBezTo>
                    <a:pt x="101" y="545"/>
                    <a:pt x="219" y="618"/>
                    <a:pt x="339" y="618"/>
                  </a:cubicBezTo>
                  <a:cubicBezTo>
                    <a:pt x="377" y="618"/>
                    <a:pt x="415" y="610"/>
                    <a:pt x="450" y="596"/>
                  </a:cubicBezTo>
                  <a:cubicBezTo>
                    <a:pt x="613" y="533"/>
                    <a:pt x="688" y="358"/>
                    <a:pt x="625" y="196"/>
                  </a:cubicBezTo>
                  <a:cubicBezTo>
                    <a:pt x="586" y="79"/>
                    <a:pt x="465" y="0"/>
                    <a:pt x="3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7" name="Google Shape;4667;p19"/>
            <p:cNvSpPr/>
            <p:nvPr/>
          </p:nvSpPr>
          <p:spPr>
            <a:xfrm>
              <a:off x="889500" y="2127125"/>
              <a:ext cx="17100" cy="15100"/>
            </a:xfrm>
            <a:custGeom>
              <a:rect b="b" l="l" r="r" t="t"/>
              <a:pathLst>
                <a:path extrusionOk="0" h="604" w="684">
                  <a:moveTo>
                    <a:pt x="327" y="0"/>
                  </a:moveTo>
                  <a:cubicBezTo>
                    <a:pt x="173" y="0"/>
                    <a:pt x="47" y="107"/>
                    <a:pt x="13" y="254"/>
                  </a:cubicBezTo>
                  <a:cubicBezTo>
                    <a:pt x="1" y="341"/>
                    <a:pt x="26" y="416"/>
                    <a:pt x="76" y="491"/>
                  </a:cubicBezTo>
                  <a:cubicBezTo>
                    <a:pt x="139" y="570"/>
                    <a:pt x="222" y="604"/>
                    <a:pt x="304" y="604"/>
                  </a:cubicBezTo>
                  <a:cubicBezTo>
                    <a:pt x="496" y="604"/>
                    <a:pt x="683" y="419"/>
                    <a:pt x="613" y="191"/>
                  </a:cubicBezTo>
                  <a:cubicBezTo>
                    <a:pt x="601" y="166"/>
                    <a:pt x="588" y="141"/>
                    <a:pt x="576" y="129"/>
                  </a:cubicBezTo>
                  <a:cubicBezTo>
                    <a:pt x="526" y="54"/>
                    <a:pt x="451" y="16"/>
                    <a:pt x="376" y="4"/>
                  </a:cubicBezTo>
                  <a:cubicBezTo>
                    <a:pt x="359" y="2"/>
                    <a:pt x="343" y="0"/>
                    <a:pt x="3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8" name="Google Shape;4668;p19"/>
            <p:cNvSpPr/>
            <p:nvPr/>
          </p:nvSpPr>
          <p:spPr>
            <a:xfrm>
              <a:off x="874825" y="2176375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75" y="83"/>
                    <a:pt x="0" y="271"/>
                    <a:pt x="63" y="421"/>
                  </a:cubicBezTo>
                  <a:cubicBezTo>
                    <a:pt x="110" y="545"/>
                    <a:pt x="223" y="618"/>
                    <a:pt x="346" y="618"/>
                  </a:cubicBezTo>
                  <a:cubicBezTo>
                    <a:pt x="385" y="618"/>
                    <a:pt x="424" y="611"/>
                    <a:pt x="463" y="596"/>
                  </a:cubicBezTo>
                  <a:cubicBezTo>
                    <a:pt x="613" y="533"/>
                    <a:pt x="700" y="358"/>
                    <a:pt x="638" y="196"/>
                  </a:cubicBezTo>
                  <a:cubicBezTo>
                    <a:pt x="589" y="79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9" name="Google Shape;4669;p19"/>
            <p:cNvSpPr/>
            <p:nvPr/>
          </p:nvSpPr>
          <p:spPr>
            <a:xfrm>
              <a:off x="745175" y="2342125"/>
              <a:ext cx="18950" cy="15725"/>
            </a:xfrm>
            <a:custGeom>
              <a:rect b="b" l="l" r="r" t="t"/>
              <a:pathLst>
                <a:path extrusionOk="0" h="629" w="758">
                  <a:moveTo>
                    <a:pt x="380" y="0"/>
                  </a:moveTo>
                  <a:cubicBezTo>
                    <a:pt x="278" y="0"/>
                    <a:pt x="176" y="50"/>
                    <a:pt x="113" y="152"/>
                  </a:cubicBezTo>
                  <a:cubicBezTo>
                    <a:pt x="0" y="339"/>
                    <a:pt x="125" y="589"/>
                    <a:pt x="350" y="627"/>
                  </a:cubicBezTo>
                  <a:cubicBezTo>
                    <a:pt x="362" y="628"/>
                    <a:pt x="373" y="628"/>
                    <a:pt x="384" y="628"/>
                  </a:cubicBezTo>
                  <a:cubicBezTo>
                    <a:pt x="594" y="628"/>
                    <a:pt x="758" y="415"/>
                    <a:pt x="675" y="202"/>
                  </a:cubicBezTo>
                  <a:cubicBezTo>
                    <a:pt x="675" y="177"/>
                    <a:pt x="663" y="152"/>
                    <a:pt x="638" y="139"/>
                  </a:cubicBezTo>
                  <a:cubicBezTo>
                    <a:pt x="576" y="47"/>
                    <a:pt x="478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0" name="Google Shape;4670;p19"/>
            <p:cNvSpPr/>
            <p:nvPr/>
          </p:nvSpPr>
          <p:spPr>
            <a:xfrm>
              <a:off x="750725" y="2302175"/>
              <a:ext cx="18525" cy="13850"/>
            </a:xfrm>
            <a:custGeom>
              <a:rect b="b" l="l" r="r" t="t"/>
              <a:pathLst>
                <a:path extrusionOk="0" h="554" w="741">
                  <a:moveTo>
                    <a:pt x="532" y="0"/>
                  </a:moveTo>
                  <a:cubicBezTo>
                    <a:pt x="306" y="0"/>
                    <a:pt x="1" y="312"/>
                    <a:pt x="241" y="487"/>
                  </a:cubicBezTo>
                  <a:cubicBezTo>
                    <a:pt x="295" y="531"/>
                    <a:pt x="363" y="553"/>
                    <a:pt x="431" y="553"/>
                  </a:cubicBezTo>
                  <a:cubicBezTo>
                    <a:pt x="520" y="553"/>
                    <a:pt x="609" y="515"/>
                    <a:pt x="665" y="437"/>
                  </a:cubicBezTo>
                  <a:cubicBezTo>
                    <a:pt x="715" y="375"/>
                    <a:pt x="740" y="300"/>
                    <a:pt x="740" y="213"/>
                  </a:cubicBezTo>
                  <a:cubicBezTo>
                    <a:pt x="728" y="188"/>
                    <a:pt x="728" y="163"/>
                    <a:pt x="715" y="138"/>
                  </a:cubicBezTo>
                  <a:cubicBezTo>
                    <a:pt x="683" y="40"/>
                    <a:pt x="612" y="0"/>
                    <a:pt x="5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1" name="Google Shape;4671;p19"/>
            <p:cNvSpPr/>
            <p:nvPr/>
          </p:nvSpPr>
          <p:spPr>
            <a:xfrm>
              <a:off x="717350" y="2278075"/>
              <a:ext cx="18675" cy="15725"/>
            </a:xfrm>
            <a:custGeom>
              <a:rect b="b" l="l" r="r" t="t"/>
              <a:pathLst>
                <a:path extrusionOk="0" h="629" w="747">
                  <a:moveTo>
                    <a:pt x="376" y="0"/>
                  </a:moveTo>
                  <a:cubicBezTo>
                    <a:pt x="273" y="0"/>
                    <a:pt x="171" y="50"/>
                    <a:pt x="113" y="152"/>
                  </a:cubicBezTo>
                  <a:cubicBezTo>
                    <a:pt x="1" y="339"/>
                    <a:pt x="113" y="602"/>
                    <a:pt x="338" y="627"/>
                  </a:cubicBezTo>
                  <a:cubicBezTo>
                    <a:pt x="351" y="628"/>
                    <a:pt x="363" y="629"/>
                    <a:pt x="374" y="629"/>
                  </a:cubicBezTo>
                  <a:cubicBezTo>
                    <a:pt x="593" y="629"/>
                    <a:pt x="747" y="416"/>
                    <a:pt x="676" y="214"/>
                  </a:cubicBezTo>
                  <a:cubicBezTo>
                    <a:pt x="663" y="189"/>
                    <a:pt x="651" y="164"/>
                    <a:pt x="638" y="139"/>
                  </a:cubicBezTo>
                  <a:cubicBezTo>
                    <a:pt x="577" y="47"/>
                    <a:pt x="476" y="0"/>
                    <a:pt x="3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2" name="Google Shape;4672;p19"/>
            <p:cNvSpPr/>
            <p:nvPr/>
          </p:nvSpPr>
          <p:spPr>
            <a:xfrm>
              <a:off x="691875" y="2208000"/>
              <a:ext cx="18775" cy="13775"/>
            </a:xfrm>
            <a:custGeom>
              <a:rect b="b" l="l" r="r" t="t"/>
              <a:pathLst>
                <a:path extrusionOk="0" h="551" w="751">
                  <a:moveTo>
                    <a:pt x="542" y="1"/>
                  </a:moveTo>
                  <a:cubicBezTo>
                    <a:pt x="315" y="1"/>
                    <a:pt x="0" y="316"/>
                    <a:pt x="233" y="493"/>
                  </a:cubicBezTo>
                  <a:cubicBezTo>
                    <a:pt x="289" y="532"/>
                    <a:pt x="352" y="550"/>
                    <a:pt x="414" y="550"/>
                  </a:cubicBezTo>
                  <a:cubicBezTo>
                    <a:pt x="586" y="550"/>
                    <a:pt x="751" y="411"/>
                    <a:pt x="733" y="218"/>
                  </a:cubicBezTo>
                  <a:cubicBezTo>
                    <a:pt x="733" y="181"/>
                    <a:pt x="720" y="156"/>
                    <a:pt x="720" y="131"/>
                  </a:cubicBezTo>
                  <a:cubicBezTo>
                    <a:pt x="688" y="38"/>
                    <a:pt x="620" y="1"/>
                    <a:pt x="5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3" name="Google Shape;4673;p19"/>
            <p:cNvSpPr/>
            <p:nvPr/>
          </p:nvSpPr>
          <p:spPr>
            <a:xfrm>
              <a:off x="722175" y="2236525"/>
              <a:ext cx="18475" cy="15475"/>
            </a:xfrm>
            <a:custGeom>
              <a:rect b="b" l="l" r="r" t="t"/>
              <a:pathLst>
                <a:path extrusionOk="0" h="619" w="739">
                  <a:moveTo>
                    <a:pt x="345" y="0"/>
                  </a:moveTo>
                  <a:cubicBezTo>
                    <a:pt x="71" y="0"/>
                    <a:pt x="0" y="614"/>
                    <a:pt x="324" y="614"/>
                  </a:cubicBezTo>
                  <a:cubicBezTo>
                    <a:pt x="327" y="614"/>
                    <a:pt x="330" y="614"/>
                    <a:pt x="333" y="614"/>
                  </a:cubicBezTo>
                  <a:cubicBezTo>
                    <a:pt x="350" y="617"/>
                    <a:pt x="366" y="618"/>
                    <a:pt x="382" y="618"/>
                  </a:cubicBezTo>
                  <a:cubicBezTo>
                    <a:pt x="584" y="618"/>
                    <a:pt x="739" y="410"/>
                    <a:pt x="658" y="202"/>
                  </a:cubicBezTo>
                  <a:cubicBezTo>
                    <a:pt x="658" y="177"/>
                    <a:pt x="645" y="152"/>
                    <a:pt x="620" y="127"/>
                  </a:cubicBezTo>
                  <a:cubicBezTo>
                    <a:pt x="583" y="64"/>
                    <a:pt x="508" y="27"/>
                    <a:pt x="420" y="14"/>
                  </a:cubicBezTo>
                  <a:cubicBezTo>
                    <a:pt x="394" y="5"/>
                    <a:pt x="369" y="0"/>
                    <a:pt x="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4" name="Google Shape;4674;p19"/>
            <p:cNvSpPr/>
            <p:nvPr/>
          </p:nvSpPr>
          <p:spPr>
            <a:xfrm>
              <a:off x="877625" y="2219200"/>
              <a:ext cx="16775" cy="15300"/>
            </a:xfrm>
            <a:custGeom>
              <a:rect b="b" l="l" r="r" t="t"/>
              <a:pathLst>
                <a:path extrusionOk="0" h="612" w="671">
                  <a:moveTo>
                    <a:pt x="324" y="1"/>
                  </a:moveTo>
                  <a:cubicBezTo>
                    <a:pt x="183" y="1"/>
                    <a:pt x="44" y="96"/>
                    <a:pt x="13" y="257"/>
                  </a:cubicBezTo>
                  <a:cubicBezTo>
                    <a:pt x="1" y="345"/>
                    <a:pt x="13" y="420"/>
                    <a:pt x="63" y="495"/>
                  </a:cubicBezTo>
                  <a:cubicBezTo>
                    <a:pt x="113" y="557"/>
                    <a:pt x="188" y="595"/>
                    <a:pt x="263" y="607"/>
                  </a:cubicBezTo>
                  <a:cubicBezTo>
                    <a:pt x="281" y="610"/>
                    <a:pt x="298" y="611"/>
                    <a:pt x="315" y="611"/>
                  </a:cubicBezTo>
                  <a:cubicBezTo>
                    <a:pt x="525" y="611"/>
                    <a:pt x="670" y="403"/>
                    <a:pt x="601" y="195"/>
                  </a:cubicBezTo>
                  <a:cubicBezTo>
                    <a:pt x="588" y="170"/>
                    <a:pt x="576" y="145"/>
                    <a:pt x="563" y="120"/>
                  </a:cubicBezTo>
                  <a:cubicBezTo>
                    <a:pt x="501" y="38"/>
                    <a:pt x="412" y="1"/>
                    <a:pt x="3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5" name="Google Shape;4675;p19"/>
            <p:cNvSpPr/>
            <p:nvPr/>
          </p:nvSpPr>
          <p:spPr>
            <a:xfrm>
              <a:off x="804525" y="2203825"/>
              <a:ext cx="18950" cy="15675"/>
            </a:xfrm>
            <a:custGeom>
              <a:rect b="b" l="l" r="r" t="t"/>
              <a:pathLst>
                <a:path extrusionOk="0" h="627" w="758">
                  <a:moveTo>
                    <a:pt x="393" y="1"/>
                  </a:moveTo>
                  <a:cubicBezTo>
                    <a:pt x="288" y="1"/>
                    <a:pt x="184" y="51"/>
                    <a:pt x="126" y="148"/>
                  </a:cubicBezTo>
                  <a:cubicBezTo>
                    <a:pt x="1" y="348"/>
                    <a:pt x="126" y="597"/>
                    <a:pt x="350" y="622"/>
                  </a:cubicBezTo>
                  <a:cubicBezTo>
                    <a:pt x="368" y="625"/>
                    <a:pt x="385" y="627"/>
                    <a:pt x="402" y="627"/>
                  </a:cubicBezTo>
                  <a:cubicBezTo>
                    <a:pt x="612" y="627"/>
                    <a:pt x="757" y="418"/>
                    <a:pt x="688" y="210"/>
                  </a:cubicBezTo>
                  <a:cubicBezTo>
                    <a:pt x="675" y="185"/>
                    <a:pt x="663" y="160"/>
                    <a:pt x="650" y="135"/>
                  </a:cubicBezTo>
                  <a:cubicBezTo>
                    <a:pt x="590" y="44"/>
                    <a:pt x="492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6" name="Google Shape;4676;p19"/>
            <p:cNvSpPr/>
            <p:nvPr/>
          </p:nvSpPr>
          <p:spPr>
            <a:xfrm>
              <a:off x="825200" y="2278150"/>
              <a:ext cx="17775" cy="15650"/>
            </a:xfrm>
            <a:custGeom>
              <a:rect b="b" l="l" r="r" t="t"/>
              <a:pathLst>
                <a:path extrusionOk="0" h="626" w="711">
                  <a:moveTo>
                    <a:pt x="338" y="0"/>
                  </a:moveTo>
                  <a:cubicBezTo>
                    <a:pt x="201" y="0"/>
                    <a:pt x="66" y="91"/>
                    <a:pt x="36" y="249"/>
                  </a:cubicBezTo>
                  <a:cubicBezTo>
                    <a:pt x="1" y="448"/>
                    <a:pt x="142" y="626"/>
                    <a:pt x="335" y="626"/>
                  </a:cubicBezTo>
                  <a:cubicBezTo>
                    <a:pt x="348" y="626"/>
                    <a:pt x="360" y="625"/>
                    <a:pt x="373" y="624"/>
                  </a:cubicBezTo>
                  <a:cubicBezTo>
                    <a:pt x="586" y="611"/>
                    <a:pt x="711" y="386"/>
                    <a:pt x="623" y="186"/>
                  </a:cubicBezTo>
                  <a:cubicBezTo>
                    <a:pt x="623" y="161"/>
                    <a:pt x="611" y="136"/>
                    <a:pt x="586" y="124"/>
                  </a:cubicBezTo>
                  <a:cubicBezTo>
                    <a:pt x="521" y="39"/>
                    <a:pt x="429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7" name="Google Shape;4677;p19"/>
            <p:cNvSpPr/>
            <p:nvPr/>
          </p:nvSpPr>
          <p:spPr>
            <a:xfrm>
              <a:off x="758950" y="2259350"/>
              <a:ext cx="17750" cy="14175"/>
            </a:xfrm>
            <a:custGeom>
              <a:rect b="b" l="l" r="r" t="t"/>
              <a:pathLst>
                <a:path extrusionOk="0" h="567" w="710">
                  <a:moveTo>
                    <a:pt x="400" y="1"/>
                  </a:moveTo>
                  <a:cubicBezTo>
                    <a:pt x="192" y="1"/>
                    <a:pt x="0" y="219"/>
                    <a:pt x="112" y="451"/>
                  </a:cubicBezTo>
                  <a:cubicBezTo>
                    <a:pt x="180" y="531"/>
                    <a:pt x="266" y="566"/>
                    <a:pt x="349" y="566"/>
                  </a:cubicBezTo>
                  <a:cubicBezTo>
                    <a:pt x="536" y="566"/>
                    <a:pt x="710" y="389"/>
                    <a:pt x="649" y="164"/>
                  </a:cubicBezTo>
                  <a:cubicBezTo>
                    <a:pt x="636" y="139"/>
                    <a:pt x="624" y="114"/>
                    <a:pt x="611" y="89"/>
                  </a:cubicBezTo>
                  <a:cubicBezTo>
                    <a:pt x="547" y="27"/>
                    <a:pt x="473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8" name="Google Shape;4678;p19"/>
            <p:cNvSpPr/>
            <p:nvPr/>
          </p:nvSpPr>
          <p:spPr>
            <a:xfrm>
              <a:off x="727800" y="2187350"/>
              <a:ext cx="19675" cy="15800"/>
            </a:xfrm>
            <a:custGeom>
              <a:rect b="b" l="l" r="r" t="t"/>
              <a:pathLst>
                <a:path extrusionOk="0" h="632" w="787">
                  <a:moveTo>
                    <a:pt x="409" y="1"/>
                  </a:moveTo>
                  <a:cubicBezTo>
                    <a:pt x="198" y="1"/>
                    <a:pt x="1" y="223"/>
                    <a:pt x="133" y="469"/>
                  </a:cubicBezTo>
                  <a:cubicBezTo>
                    <a:pt x="192" y="583"/>
                    <a:pt x="291" y="632"/>
                    <a:pt x="391" y="632"/>
                  </a:cubicBezTo>
                  <a:cubicBezTo>
                    <a:pt x="587" y="632"/>
                    <a:pt x="786" y="447"/>
                    <a:pt x="695" y="207"/>
                  </a:cubicBezTo>
                  <a:cubicBezTo>
                    <a:pt x="683" y="182"/>
                    <a:pt x="670" y="157"/>
                    <a:pt x="658" y="132"/>
                  </a:cubicBezTo>
                  <a:cubicBezTo>
                    <a:pt x="588" y="40"/>
                    <a:pt x="497" y="1"/>
                    <a:pt x="4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9" name="Google Shape;4679;p19"/>
            <p:cNvSpPr/>
            <p:nvPr/>
          </p:nvSpPr>
          <p:spPr>
            <a:xfrm>
              <a:off x="783900" y="2327075"/>
              <a:ext cx="16900" cy="15525"/>
            </a:xfrm>
            <a:custGeom>
              <a:rect b="b" l="l" r="r" t="t"/>
              <a:pathLst>
                <a:path extrusionOk="0" h="621" w="676">
                  <a:moveTo>
                    <a:pt x="320" y="0"/>
                  </a:moveTo>
                  <a:cubicBezTo>
                    <a:pt x="179" y="0"/>
                    <a:pt x="39" y="91"/>
                    <a:pt x="13" y="266"/>
                  </a:cubicBezTo>
                  <a:cubicBezTo>
                    <a:pt x="1" y="341"/>
                    <a:pt x="13" y="429"/>
                    <a:pt x="63" y="491"/>
                  </a:cubicBezTo>
                  <a:cubicBezTo>
                    <a:pt x="129" y="582"/>
                    <a:pt x="221" y="621"/>
                    <a:pt x="311" y="621"/>
                  </a:cubicBezTo>
                  <a:cubicBezTo>
                    <a:pt x="496" y="621"/>
                    <a:pt x="676" y="459"/>
                    <a:pt x="626" y="241"/>
                  </a:cubicBezTo>
                  <a:cubicBezTo>
                    <a:pt x="583" y="79"/>
                    <a:pt x="452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0" name="Google Shape;4680;p19"/>
            <p:cNvSpPr/>
            <p:nvPr/>
          </p:nvSpPr>
          <p:spPr>
            <a:xfrm>
              <a:off x="847950" y="2143175"/>
              <a:ext cx="17100" cy="15350"/>
            </a:xfrm>
            <a:custGeom>
              <a:rect b="b" l="l" r="r" t="t"/>
              <a:pathLst>
                <a:path extrusionOk="0" h="614" w="684">
                  <a:moveTo>
                    <a:pt x="316" y="1"/>
                  </a:moveTo>
                  <a:cubicBezTo>
                    <a:pt x="178" y="1"/>
                    <a:pt x="43" y="91"/>
                    <a:pt x="13" y="249"/>
                  </a:cubicBezTo>
                  <a:cubicBezTo>
                    <a:pt x="1" y="337"/>
                    <a:pt x="26" y="412"/>
                    <a:pt x="76" y="487"/>
                  </a:cubicBezTo>
                  <a:cubicBezTo>
                    <a:pt x="113" y="549"/>
                    <a:pt x="188" y="599"/>
                    <a:pt x="276" y="612"/>
                  </a:cubicBezTo>
                  <a:cubicBezTo>
                    <a:pt x="287" y="613"/>
                    <a:pt x="299" y="614"/>
                    <a:pt x="310" y="614"/>
                  </a:cubicBezTo>
                  <a:cubicBezTo>
                    <a:pt x="519" y="614"/>
                    <a:pt x="683" y="400"/>
                    <a:pt x="600" y="187"/>
                  </a:cubicBezTo>
                  <a:cubicBezTo>
                    <a:pt x="600" y="162"/>
                    <a:pt x="588" y="137"/>
                    <a:pt x="563" y="124"/>
                  </a:cubicBezTo>
                  <a:cubicBezTo>
                    <a:pt x="498" y="40"/>
                    <a:pt x="406" y="1"/>
                    <a:pt x="3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1" name="Google Shape;4681;p19"/>
            <p:cNvSpPr/>
            <p:nvPr/>
          </p:nvSpPr>
          <p:spPr>
            <a:xfrm>
              <a:off x="917925" y="2159575"/>
              <a:ext cx="15350" cy="14325"/>
            </a:xfrm>
            <a:custGeom>
              <a:rect b="b" l="l" r="r" t="t"/>
              <a:pathLst>
                <a:path extrusionOk="0" h="573" w="614">
                  <a:moveTo>
                    <a:pt x="302" y="0"/>
                  </a:moveTo>
                  <a:cubicBezTo>
                    <a:pt x="180" y="0"/>
                    <a:pt x="58" y="69"/>
                    <a:pt x="13" y="218"/>
                  </a:cubicBezTo>
                  <a:cubicBezTo>
                    <a:pt x="1" y="293"/>
                    <a:pt x="13" y="381"/>
                    <a:pt x="63" y="443"/>
                  </a:cubicBezTo>
                  <a:cubicBezTo>
                    <a:pt x="113" y="505"/>
                    <a:pt x="188" y="555"/>
                    <a:pt x="263" y="568"/>
                  </a:cubicBezTo>
                  <a:cubicBezTo>
                    <a:pt x="281" y="571"/>
                    <a:pt x="299" y="573"/>
                    <a:pt x="316" y="573"/>
                  </a:cubicBezTo>
                  <a:cubicBezTo>
                    <a:pt x="435" y="573"/>
                    <a:pt x="546" y="500"/>
                    <a:pt x="601" y="381"/>
                  </a:cubicBezTo>
                  <a:cubicBezTo>
                    <a:pt x="601" y="356"/>
                    <a:pt x="613" y="331"/>
                    <a:pt x="613" y="306"/>
                  </a:cubicBezTo>
                  <a:cubicBezTo>
                    <a:pt x="613" y="110"/>
                    <a:pt x="457" y="0"/>
                    <a:pt x="3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2" name="Google Shape;4682;p19"/>
            <p:cNvSpPr/>
            <p:nvPr/>
          </p:nvSpPr>
          <p:spPr>
            <a:xfrm>
              <a:off x="948550" y="2235000"/>
              <a:ext cx="19075" cy="15325"/>
            </a:xfrm>
            <a:custGeom>
              <a:rect b="b" l="l" r="r" t="t"/>
              <a:pathLst>
                <a:path extrusionOk="0" h="613" w="763">
                  <a:moveTo>
                    <a:pt x="388" y="0"/>
                  </a:moveTo>
                  <a:cubicBezTo>
                    <a:pt x="51" y="25"/>
                    <a:pt x="1" y="513"/>
                    <a:pt x="325" y="613"/>
                  </a:cubicBezTo>
                  <a:lnTo>
                    <a:pt x="325" y="600"/>
                  </a:lnTo>
                  <a:cubicBezTo>
                    <a:pt x="675" y="600"/>
                    <a:pt x="763" y="113"/>
                    <a:pt x="4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3" name="Google Shape;4683;p19"/>
            <p:cNvSpPr/>
            <p:nvPr/>
          </p:nvSpPr>
          <p:spPr>
            <a:xfrm>
              <a:off x="902950" y="2280050"/>
              <a:ext cx="17500" cy="15200"/>
            </a:xfrm>
            <a:custGeom>
              <a:rect b="b" l="l" r="r" t="t"/>
              <a:pathLst>
                <a:path extrusionOk="0" h="608" w="700">
                  <a:moveTo>
                    <a:pt x="354" y="1"/>
                  </a:moveTo>
                  <a:cubicBezTo>
                    <a:pt x="315" y="1"/>
                    <a:pt x="276" y="8"/>
                    <a:pt x="237" y="23"/>
                  </a:cubicBezTo>
                  <a:cubicBezTo>
                    <a:pt x="87" y="85"/>
                    <a:pt x="0" y="260"/>
                    <a:pt x="63" y="410"/>
                  </a:cubicBezTo>
                  <a:cubicBezTo>
                    <a:pt x="110" y="534"/>
                    <a:pt x="223" y="607"/>
                    <a:pt x="346" y="607"/>
                  </a:cubicBezTo>
                  <a:cubicBezTo>
                    <a:pt x="385" y="607"/>
                    <a:pt x="424" y="600"/>
                    <a:pt x="462" y="585"/>
                  </a:cubicBezTo>
                  <a:cubicBezTo>
                    <a:pt x="625" y="535"/>
                    <a:pt x="700" y="348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4" name="Google Shape;4684;p19"/>
            <p:cNvSpPr/>
            <p:nvPr/>
          </p:nvSpPr>
          <p:spPr>
            <a:xfrm>
              <a:off x="775725" y="2373725"/>
              <a:ext cx="19100" cy="14325"/>
            </a:xfrm>
            <a:custGeom>
              <a:rect b="b" l="l" r="r" t="t"/>
              <a:pathLst>
                <a:path extrusionOk="0" h="573" w="764">
                  <a:moveTo>
                    <a:pt x="368" y="1"/>
                  </a:moveTo>
                  <a:cubicBezTo>
                    <a:pt x="176" y="1"/>
                    <a:pt x="0" y="186"/>
                    <a:pt x="65" y="400"/>
                  </a:cubicBezTo>
                  <a:cubicBezTo>
                    <a:pt x="91" y="523"/>
                    <a:pt x="187" y="572"/>
                    <a:pt x="296" y="572"/>
                  </a:cubicBezTo>
                  <a:cubicBezTo>
                    <a:pt x="506" y="572"/>
                    <a:pt x="764" y="385"/>
                    <a:pt x="640" y="187"/>
                  </a:cubicBezTo>
                  <a:cubicBezTo>
                    <a:pt x="628" y="137"/>
                    <a:pt x="603" y="100"/>
                    <a:pt x="565" y="62"/>
                  </a:cubicBezTo>
                  <a:lnTo>
                    <a:pt x="565" y="75"/>
                  </a:lnTo>
                  <a:cubicBezTo>
                    <a:pt x="504" y="23"/>
                    <a:pt x="435" y="1"/>
                    <a:pt x="3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5" name="Google Shape;4685;p19"/>
            <p:cNvSpPr/>
            <p:nvPr/>
          </p:nvSpPr>
          <p:spPr>
            <a:xfrm>
              <a:off x="894500" y="2316925"/>
              <a:ext cx="18975" cy="15625"/>
            </a:xfrm>
            <a:custGeom>
              <a:rect b="b" l="l" r="r" t="t"/>
              <a:pathLst>
                <a:path extrusionOk="0" h="625" w="759">
                  <a:moveTo>
                    <a:pt x="392" y="1"/>
                  </a:moveTo>
                  <a:cubicBezTo>
                    <a:pt x="353" y="1"/>
                    <a:pt x="314" y="8"/>
                    <a:pt x="276" y="22"/>
                  </a:cubicBezTo>
                  <a:cubicBezTo>
                    <a:pt x="13" y="122"/>
                    <a:pt x="1" y="485"/>
                    <a:pt x="263" y="597"/>
                  </a:cubicBezTo>
                  <a:cubicBezTo>
                    <a:pt x="305" y="616"/>
                    <a:pt x="348" y="625"/>
                    <a:pt x="389" y="625"/>
                  </a:cubicBezTo>
                  <a:cubicBezTo>
                    <a:pt x="591" y="625"/>
                    <a:pt x="759" y="415"/>
                    <a:pt x="675" y="197"/>
                  </a:cubicBezTo>
                  <a:cubicBezTo>
                    <a:pt x="628" y="74"/>
                    <a:pt x="515" y="1"/>
                    <a:pt x="3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6" name="Google Shape;4686;p19"/>
            <p:cNvSpPr/>
            <p:nvPr/>
          </p:nvSpPr>
          <p:spPr>
            <a:xfrm>
              <a:off x="739225" y="2154050"/>
              <a:ext cx="18125" cy="14525"/>
            </a:xfrm>
            <a:custGeom>
              <a:rect b="b" l="l" r="r" t="t"/>
              <a:pathLst>
                <a:path extrusionOk="0" h="581" w="725">
                  <a:moveTo>
                    <a:pt x="312" y="0"/>
                  </a:moveTo>
                  <a:cubicBezTo>
                    <a:pt x="167" y="0"/>
                    <a:pt x="30" y="104"/>
                    <a:pt x="13" y="264"/>
                  </a:cubicBezTo>
                  <a:cubicBezTo>
                    <a:pt x="1" y="314"/>
                    <a:pt x="13" y="364"/>
                    <a:pt x="26" y="414"/>
                  </a:cubicBezTo>
                  <a:cubicBezTo>
                    <a:pt x="51" y="532"/>
                    <a:pt x="147" y="581"/>
                    <a:pt x="254" y="581"/>
                  </a:cubicBezTo>
                  <a:cubicBezTo>
                    <a:pt x="466" y="581"/>
                    <a:pt x="725" y="396"/>
                    <a:pt x="601" y="189"/>
                  </a:cubicBezTo>
                  <a:cubicBezTo>
                    <a:pt x="588" y="139"/>
                    <a:pt x="551" y="102"/>
                    <a:pt x="513" y="77"/>
                  </a:cubicBezTo>
                  <a:cubicBezTo>
                    <a:pt x="452" y="24"/>
                    <a:pt x="381" y="0"/>
                    <a:pt x="3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7" name="Google Shape;4687;p19"/>
            <p:cNvSpPr/>
            <p:nvPr/>
          </p:nvSpPr>
          <p:spPr>
            <a:xfrm>
              <a:off x="858300" y="2108375"/>
              <a:ext cx="18700" cy="13650"/>
            </a:xfrm>
            <a:custGeom>
              <a:rect b="b" l="l" r="r" t="t"/>
              <a:pathLst>
                <a:path extrusionOk="0" h="546" w="748">
                  <a:moveTo>
                    <a:pt x="361" y="1"/>
                  </a:moveTo>
                  <a:cubicBezTo>
                    <a:pt x="181" y="1"/>
                    <a:pt x="1" y="154"/>
                    <a:pt x="49" y="379"/>
                  </a:cubicBezTo>
                  <a:cubicBezTo>
                    <a:pt x="74" y="497"/>
                    <a:pt x="170" y="546"/>
                    <a:pt x="278" y="546"/>
                  </a:cubicBezTo>
                  <a:cubicBezTo>
                    <a:pt x="489" y="546"/>
                    <a:pt x="748" y="361"/>
                    <a:pt x="624" y="154"/>
                  </a:cubicBezTo>
                  <a:cubicBezTo>
                    <a:pt x="562" y="47"/>
                    <a:pt x="461" y="1"/>
                    <a:pt x="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8" name="Google Shape;4688;p19"/>
            <p:cNvSpPr/>
            <p:nvPr/>
          </p:nvSpPr>
          <p:spPr>
            <a:xfrm>
              <a:off x="777350" y="2134150"/>
              <a:ext cx="16575" cy="14725"/>
            </a:xfrm>
            <a:custGeom>
              <a:rect b="b" l="l" r="r" t="t"/>
              <a:pathLst>
                <a:path extrusionOk="0" h="589" w="663">
                  <a:moveTo>
                    <a:pt x="389" y="1"/>
                  </a:moveTo>
                  <a:cubicBezTo>
                    <a:pt x="185" y="1"/>
                    <a:pt x="0" y="208"/>
                    <a:pt x="100" y="435"/>
                  </a:cubicBezTo>
                  <a:cubicBezTo>
                    <a:pt x="138" y="510"/>
                    <a:pt x="213" y="573"/>
                    <a:pt x="313" y="585"/>
                  </a:cubicBezTo>
                  <a:cubicBezTo>
                    <a:pt x="328" y="588"/>
                    <a:pt x="343" y="589"/>
                    <a:pt x="358" y="589"/>
                  </a:cubicBezTo>
                  <a:cubicBezTo>
                    <a:pt x="502" y="589"/>
                    <a:pt x="629" y="481"/>
                    <a:pt x="663" y="323"/>
                  </a:cubicBezTo>
                  <a:cubicBezTo>
                    <a:pt x="663" y="285"/>
                    <a:pt x="663" y="260"/>
                    <a:pt x="663" y="223"/>
                  </a:cubicBezTo>
                  <a:cubicBezTo>
                    <a:pt x="650" y="198"/>
                    <a:pt x="650" y="185"/>
                    <a:pt x="650" y="173"/>
                  </a:cubicBezTo>
                  <a:cubicBezTo>
                    <a:pt x="638" y="148"/>
                    <a:pt x="625" y="123"/>
                    <a:pt x="613" y="98"/>
                  </a:cubicBezTo>
                  <a:cubicBezTo>
                    <a:pt x="545" y="30"/>
                    <a:pt x="465" y="1"/>
                    <a:pt x="3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9" name="Google Shape;4689;p19"/>
            <p:cNvSpPr/>
            <p:nvPr/>
          </p:nvSpPr>
          <p:spPr>
            <a:xfrm>
              <a:off x="743600" y="2382250"/>
              <a:ext cx="16900" cy="15550"/>
            </a:xfrm>
            <a:custGeom>
              <a:rect b="b" l="l" r="r" t="t"/>
              <a:pathLst>
                <a:path extrusionOk="0" h="622" w="676">
                  <a:moveTo>
                    <a:pt x="321" y="1"/>
                  </a:moveTo>
                  <a:cubicBezTo>
                    <a:pt x="285" y="1"/>
                    <a:pt x="249" y="7"/>
                    <a:pt x="213" y="21"/>
                  </a:cubicBezTo>
                  <a:cubicBezTo>
                    <a:pt x="163" y="46"/>
                    <a:pt x="126" y="71"/>
                    <a:pt x="101" y="109"/>
                  </a:cubicBezTo>
                  <a:cubicBezTo>
                    <a:pt x="26" y="196"/>
                    <a:pt x="1" y="309"/>
                    <a:pt x="38" y="421"/>
                  </a:cubicBezTo>
                  <a:cubicBezTo>
                    <a:pt x="76" y="534"/>
                    <a:pt x="176" y="609"/>
                    <a:pt x="301" y="621"/>
                  </a:cubicBezTo>
                  <a:cubicBezTo>
                    <a:pt x="351" y="621"/>
                    <a:pt x="388" y="621"/>
                    <a:pt x="438" y="609"/>
                  </a:cubicBezTo>
                  <a:cubicBezTo>
                    <a:pt x="601" y="534"/>
                    <a:pt x="676" y="359"/>
                    <a:pt x="613" y="209"/>
                  </a:cubicBezTo>
                  <a:cubicBezTo>
                    <a:pt x="564" y="82"/>
                    <a:pt x="447" y="1"/>
                    <a:pt x="3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0" name="Google Shape;4690;p19"/>
            <p:cNvSpPr/>
            <p:nvPr/>
          </p:nvSpPr>
          <p:spPr>
            <a:xfrm>
              <a:off x="1053825" y="2226775"/>
              <a:ext cx="16750" cy="15300"/>
            </a:xfrm>
            <a:custGeom>
              <a:rect b="b" l="l" r="r" t="t"/>
              <a:pathLst>
                <a:path extrusionOk="0" h="612" w="670">
                  <a:moveTo>
                    <a:pt x="340" y="1"/>
                  </a:moveTo>
                  <a:cubicBezTo>
                    <a:pt x="252" y="1"/>
                    <a:pt x="164" y="38"/>
                    <a:pt x="101" y="117"/>
                  </a:cubicBezTo>
                  <a:cubicBezTo>
                    <a:pt x="1" y="254"/>
                    <a:pt x="26" y="442"/>
                    <a:pt x="151" y="554"/>
                  </a:cubicBezTo>
                  <a:cubicBezTo>
                    <a:pt x="207" y="594"/>
                    <a:pt x="270" y="612"/>
                    <a:pt x="332" y="612"/>
                  </a:cubicBezTo>
                  <a:cubicBezTo>
                    <a:pt x="505" y="612"/>
                    <a:pt x="669" y="473"/>
                    <a:pt x="651" y="279"/>
                  </a:cubicBezTo>
                  <a:cubicBezTo>
                    <a:pt x="651" y="242"/>
                    <a:pt x="638" y="217"/>
                    <a:pt x="638" y="192"/>
                  </a:cubicBezTo>
                  <a:cubicBezTo>
                    <a:pt x="581" y="69"/>
                    <a:pt x="46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1" name="Google Shape;4691;p19"/>
            <p:cNvSpPr/>
            <p:nvPr/>
          </p:nvSpPr>
          <p:spPr>
            <a:xfrm>
              <a:off x="1093525" y="2204525"/>
              <a:ext cx="19475" cy="15575"/>
            </a:xfrm>
            <a:custGeom>
              <a:rect b="b" l="l" r="r" t="t"/>
              <a:pathLst>
                <a:path extrusionOk="0" h="623" w="779">
                  <a:moveTo>
                    <a:pt x="380" y="1"/>
                  </a:moveTo>
                  <a:cubicBezTo>
                    <a:pt x="275" y="1"/>
                    <a:pt x="170" y="54"/>
                    <a:pt x="112" y="157"/>
                  </a:cubicBezTo>
                  <a:cubicBezTo>
                    <a:pt x="0" y="345"/>
                    <a:pt x="112" y="594"/>
                    <a:pt x="337" y="619"/>
                  </a:cubicBezTo>
                  <a:cubicBezTo>
                    <a:pt x="353" y="622"/>
                    <a:pt x="369" y="623"/>
                    <a:pt x="384" y="623"/>
                  </a:cubicBezTo>
                  <a:cubicBezTo>
                    <a:pt x="631" y="623"/>
                    <a:pt x="779" y="345"/>
                    <a:pt x="637" y="145"/>
                  </a:cubicBezTo>
                  <a:cubicBezTo>
                    <a:pt x="577" y="48"/>
                    <a:pt x="478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2" name="Google Shape;4692;p19"/>
            <p:cNvSpPr/>
            <p:nvPr/>
          </p:nvSpPr>
          <p:spPr>
            <a:xfrm>
              <a:off x="1022075" y="2190850"/>
              <a:ext cx="19700" cy="15750"/>
            </a:xfrm>
            <a:custGeom>
              <a:rect b="b" l="l" r="r" t="t"/>
              <a:pathLst>
                <a:path extrusionOk="0" h="630" w="788">
                  <a:moveTo>
                    <a:pt x="414" y="0"/>
                  </a:moveTo>
                  <a:cubicBezTo>
                    <a:pt x="201" y="0"/>
                    <a:pt x="1" y="227"/>
                    <a:pt x="134" y="467"/>
                  </a:cubicBezTo>
                  <a:cubicBezTo>
                    <a:pt x="197" y="581"/>
                    <a:pt x="298" y="629"/>
                    <a:pt x="398" y="629"/>
                  </a:cubicBezTo>
                  <a:cubicBezTo>
                    <a:pt x="593" y="629"/>
                    <a:pt x="787" y="444"/>
                    <a:pt x="696" y="204"/>
                  </a:cubicBezTo>
                  <a:cubicBezTo>
                    <a:pt x="684" y="179"/>
                    <a:pt x="671" y="154"/>
                    <a:pt x="659" y="129"/>
                  </a:cubicBezTo>
                  <a:cubicBezTo>
                    <a:pt x="590" y="38"/>
                    <a:pt x="501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3" name="Google Shape;4693;p19"/>
            <p:cNvSpPr/>
            <p:nvPr/>
          </p:nvSpPr>
          <p:spPr>
            <a:xfrm>
              <a:off x="1034775" y="2149175"/>
              <a:ext cx="15650" cy="15300"/>
            </a:xfrm>
            <a:custGeom>
              <a:rect b="b" l="l" r="r" t="t"/>
              <a:pathLst>
                <a:path extrusionOk="0" h="612" w="626">
                  <a:moveTo>
                    <a:pt x="316" y="1"/>
                  </a:moveTo>
                  <a:cubicBezTo>
                    <a:pt x="223" y="1"/>
                    <a:pt x="133" y="43"/>
                    <a:pt x="76" y="122"/>
                  </a:cubicBezTo>
                  <a:cubicBezTo>
                    <a:pt x="26" y="184"/>
                    <a:pt x="1" y="259"/>
                    <a:pt x="13" y="347"/>
                  </a:cubicBezTo>
                  <a:cubicBezTo>
                    <a:pt x="37" y="511"/>
                    <a:pt x="173" y="612"/>
                    <a:pt x="315" y="612"/>
                  </a:cubicBezTo>
                  <a:cubicBezTo>
                    <a:pt x="399" y="612"/>
                    <a:pt x="485" y="576"/>
                    <a:pt x="550" y="497"/>
                  </a:cubicBezTo>
                  <a:cubicBezTo>
                    <a:pt x="600" y="434"/>
                    <a:pt x="625" y="359"/>
                    <a:pt x="625" y="272"/>
                  </a:cubicBezTo>
                  <a:cubicBezTo>
                    <a:pt x="613" y="247"/>
                    <a:pt x="613" y="222"/>
                    <a:pt x="600" y="197"/>
                  </a:cubicBezTo>
                  <a:cubicBezTo>
                    <a:pt x="575" y="147"/>
                    <a:pt x="550" y="97"/>
                    <a:pt x="513" y="72"/>
                  </a:cubicBezTo>
                  <a:cubicBezTo>
                    <a:pt x="455" y="24"/>
                    <a:pt x="385" y="1"/>
                    <a:pt x="3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4" name="Google Shape;4694;p19"/>
            <p:cNvSpPr/>
            <p:nvPr/>
          </p:nvSpPr>
          <p:spPr>
            <a:xfrm>
              <a:off x="1071025" y="2148100"/>
              <a:ext cx="18975" cy="15725"/>
            </a:xfrm>
            <a:custGeom>
              <a:rect b="b" l="l" r="r" t="t"/>
              <a:pathLst>
                <a:path extrusionOk="0" h="629" w="759">
                  <a:moveTo>
                    <a:pt x="380" y="1"/>
                  </a:moveTo>
                  <a:cubicBezTo>
                    <a:pt x="278" y="1"/>
                    <a:pt x="176" y="51"/>
                    <a:pt x="113" y="152"/>
                  </a:cubicBezTo>
                  <a:cubicBezTo>
                    <a:pt x="0" y="340"/>
                    <a:pt x="125" y="602"/>
                    <a:pt x="350" y="627"/>
                  </a:cubicBezTo>
                  <a:cubicBezTo>
                    <a:pt x="362" y="628"/>
                    <a:pt x="373" y="629"/>
                    <a:pt x="385" y="629"/>
                  </a:cubicBezTo>
                  <a:cubicBezTo>
                    <a:pt x="594" y="629"/>
                    <a:pt x="759" y="416"/>
                    <a:pt x="688" y="215"/>
                  </a:cubicBezTo>
                  <a:cubicBezTo>
                    <a:pt x="675" y="190"/>
                    <a:pt x="663" y="165"/>
                    <a:pt x="638" y="140"/>
                  </a:cubicBezTo>
                  <a:cubicBezTo>
                    <a:pt x="576" y="47"/>
                    <a:pt x="478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5" name="Google Shape;4695;p19"/>
            <p:cNvSpPr/>
            <p:nvPr/>
          </p:nvSpPr>
          <p:spPr>
            <a:xfrm>
              <a:off x="1107575" y="2169200"/>
              <a:ext cx="17200" cy="15450"/>
            </a:xfrm>
            <a:custGeom>
              <a:rect b="b" l="l" r="r" t="t"/>
              <a:pathLst>
                <a:path extrusionOk="0" h="618" w="688">
                  <a:moveTo>
                    <a:pt x="340" y="0"/>
                  </a:moveTo>
                  <a:cubicBezTo>
                    <a:pt x="306" y="0"/>
                    <a:pt x="271" y="7"/>
                    <a:pt x="238" y="20"/>
                  </a:cubicBezTo>
                  <a:cubicBezTo>
                    <a:pt x="75" y="83"/>
                    <a:pt x="0" y="258"/>
                    <a:pt x="50" y="420"/>
                  </a:cubicBezTo>
                  <a:cubicBezTo>
                    <a:pt x="98" y="544"/>
                    <a:pt x="218" y="617"/>
                    <a:pt x="339" y="617"/>
                  </a:cubicBezTo>
                  <a:cubicBezTo>
                    <a:pt x="377" y="617"/>
                    <a:pt x="415" y="610"/>
                    <a:pt x="450" y="595"/>
                  </a:cubicBezTo>
                  <a:cubicBezTo>
                    <a:pt x="613" y="533"/>
                    <a:pt x="688" y="358"/>
                    <a:pt x="625" y="195"/>
                  </a:cubicBezTo>
                  <a:cubicBezTo>
                    <a:pt x="577" y="79"/>
                    <a:pt x="460" y="0"/>
                    <a:pt x="3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6" name="Google Shape;4696;p19"/>
            <p:cNvSpPr/>
            <p:nvPr/>
          </p:nvSpPr>
          <p:spPr>
            <a:xfrm>
              <a:off x="1006700" y="2084300"/>
              <a:ext cx="20475" cy="15625"/>
            </a:xfrm>
            <a:custGeom>
              <a:rect b="b" l="l" r="r" t="t"/>
              <a:pathLst>
                <a:path extrusionOk="0" h="625" w="819">
                  <a:moveTo>
                    <a:pt x="433" y="1"/>
                  </a:moveTo>
                  <a:cubicBezTo>
                    <a:pt x="154" y="1"/>
                    <a:pt x="1" y="366"/>
                    <a:pt x="236" y="555"/>
                  </a:cubicBezTo>
                  <a:cubicBezTo>
                    <a:pt x="297" y="603"/>
                    <a:pt x="365" y="625"/>
                    <a:pt x="430" y="625"/>
                  </a:cubicBezTo>
                  <a:cubicBezTo>
                    <a:pt x="634" y="625"/>
                    <a:pt x="818" y="419"/>
                    <a:pt x="724" y="192"/>
                  </a:cubicBezTo>
                  <a:cubicBezTo>
                    <a:pt x="686" y="92"/>
                    <a:pt x="599" y="17"/>
                    <a:pt x="486" y="5"/>
                  </a:cubicBezTo>
                  <a:cubicBezTo>
                    <a:pt x="468" y="2"/>
                    <a:pt x="450" y="1"/>
                    <a:pt x="4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7" name="Google Shape;4697;p19"/>
            <p:cNvSpPr/>
            <p:nvPr/>
          </p:nvSpPr>
          <p:spPr>
            <a:xfrm>
              <a:off x="1049775" y="2071625"/>
              <a:ext cx="16950" cy="15550"/>
            </a:xfrm>
            <a:custGeom>
              <a:rect b="b" l="l" r="r" t="t"/>
              <a:pathLst>
                <a:path extrusionOk="0" h="622" w="678">
                  <a:moveTo>
                    <a:pt x="348" y="1"/>
                  </a:moveTo>
                  <a:cubicBezTo>
                    <a:pt x="258" y="1"/>
                    <a:pt x="167" y="39"/>
                    <a:pt x="100" y="124"/>
                  </a:cubicBezTo>
                  <a:cubicBezTo>
                    <a:pt x="0" y="249"/>
                    <a:pt x="13" y="437"/>
                    <a:pt x="150" y="549"/>
                  </a:cubicBezTo>
                  <a:cubicBezTo>
                    <a:pt x="211" y="599"/>
                    <a:pt x="281" y="622"/>
                    <a:pt x="348" y="622"/>
                  </a:cubicBezTo>
                  <a:cubicBezTo>
                    <a:pt x="519" y="622"/>
                    <a:pt x="677" y="480"/>
                    <a:pt x="650" y="274"/>
                  </a:cubicBezTo>
                  <a:cubicBezTo>
                    <a:pt x="635" y="104"/>
                    <a:pt x="494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8" name="Google Shape;4698;p19"/>
            <p:cNvSpPr/>
            <p:nvPr/>
          </p:nvSpPr>
          <p:spPr>
            <a:xfrm>
              <a:off x="992150" y="2119725"/>
              <a:ext cx="20775" cy="15675"/>
            </a:xfrm>
            <a:custGeom>
              <a:rect b="b" l="l" r="r" t="t"/>
              <a:pathLst>
                <a:path extrusionOk="0" h="627" w="831">
                  <a:moveTo>
                    <a:pt x="423" y="1"/>
                  </a:moveTo>
                  <a:cubicBezTo>
                    <a:pt x="331" y="1"/>
                    <a:pt x="239" y="40"/>
                    <a:pt x="181" y="112"/>
                  </a:cubicBezTo>
                  <a:cubicBezTo>
                    <a:pt x="0" y="317"/>
                    <a:pt x="156" y="626"/>
                    <a:pt x="425" y="626"/>
                  </a:cubicBezTo>
                  <a:cubicBezTo>
                    <a:pt x="435" y="626"/>
                    <a:pt x="445" y="626"/>
                    <a:pt x="456" y="625"/>
                  </a:cubicBezTo>
                  <a:cubicBezTo>
                    <a:pt x="731" y="587"/>
                    <a:pt x="831" y="237"/>
                    <a:pt x="606" y="63"/>
                  </a:cubicBezTo>
                  <a:cubicBezTo>
                    <a:pt x="554" y="21"/>
                    <a:pt x="489" y="1"/>
                    <a:pt x="4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9" name="Google Shape;4699;p19"/>
            <p:cNvSpPr/>
            <p:nvPr/>
          </p:nvSpPr>
          <p:spPr>
            <a:xfrm>
              <a:off x="1078825" y="2108225"/>
              <a:ext cx="17200" cy="15450"/>
            </a:xfrm>
            <a:custGeom>
              <a:rect b="b" l="l" r="r" t="t"/>
              <a:pathLst>
                <a:path extrusionOk="0" h="618" w="688">
                  <a:moveTo>
                    <a:pt x="347" y="1"/>
                  </a:moveTo>
                  <a:cubicBezTo>
                    <a:pt x="311" y="1"/>
                    <a:pt x="274" y="8"/>
                    <a:pt x="238" y="23"/>
                  </a:cubicBezTo>
                  <a:cubicBezTo>
                    <a:pt x="76" y="85"/>
                    <a:pt x="1" y="260"/>
                    <a:pt x="51" y="423"/>
                  </a:cubicBezTo>
                  <a:cubicBezTo>
                    <a:pt x="99" y="539"/>
                    <a:pt x="223" y="618"/>
                    <a:pt x="347" y="618"/>
                  </a:cubicBezTo>
                  <a:cubicBezTo>
                    <a:pt x="382" y="618"/>
                    <a:pt x="417" y="611"/>
                    <a:pt x="451" y="597"/>
                  </a:cubicBezTo>
                  <a:cubicBezTo>
                    <a:pt x="613" y="535"/>
                    <a:pt x="688" y="360"/>
                    <a:pt x="626" y="198"/>
                  </a:cubicBezTo>
                  <a:cubicBezTo>
                    <a:pt x="578" y="74"/>
                    <a:pt x="465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0" name="Google Shape;4700;p19"/>
            <p:cNvSpPr/>
            <p:nvPr/>
          </p:nvSpPr>
          <p:spPr>
            <a:xfrm>
              <a:off x="1175675" y="2178425"/>
              <a:ext cx="20800" cy="15650"/>
            </a:xfrm>
            <a:custGeom>
              <a:rect b="b" l="l" r="r" t="t"/>
              <a:pathLst>
                <a:path extrusionOk="0" h="626" w="832">
                  <a:moveTo>
                    <a:pt x="418" y="0"/>
                  </a:moveTo>
                  <a:cubicBezTo>
                    <a:pt x="408" y="0"/>
                    <a:pt x="398" y="0"/>
                    <a:pt x="388" y="1"/>
                  </a:cubicBezTo>
                  <a:cubicBezTo>
                    <a:pt x="101" y="26"/>
                    <a:pt x="1" y="389"/>
                    <a:pt x="226" y="564"/>
                  </a:cubicBezTo>
                  <a:cubicBezTo>
                    <a:pt x="283" y="605"/>
                    <a:pt x="349" y="625"/>
                    <a:pt x="415" y="625"/>
                  </a:cubicBezTo>
                  <a:cubicBezTo>
                    <a:pt x="506" y="625"/>
                    <a:pt x="597" y="587"/>
                    <a:pt x="663" y="514"/>
                  </a:cubicBezTo>
                  <a:cubicBezTo>
                    <a:pt x="832" y="309"/>
                    <a:pt x="675" y="0"/>
                    <a:pt x="4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1" name="Google Shape;4701;p19"/>
            <p:cNvSpPr/>
            <p:nvPr/>
          </p:nvSpPr>
          <p:spPr>
            <a:xfrm>
              <a:off x="1149775" y="2110125"/>
              <a:ext cx="18375" cy="15600"/>
            </a:xfrm>
            <a:custGeom>
              <a:rect b="b" l="l" r="r" t="t"/>
              <a:pathLst>
                <a:path extrusionOk="0" h="624" w="735">
                  <a:moveTo>
                    <a:pt x="404" y="0"/>
                  </a:moveTo>
                  <a:cubicBezTo>
                    <a:pt x="190" y="0"/>
                    <a:pt x="0" y="230"/>
                    <a:pt x="124" y="459"/>
                  </a:cubicBezTo>
                  <a:cubicBezTo>
                    <a:pt x="186" y="573"/>
                    <a:pt x="291" y="624"/>
                    <a:pt x="396" y="624"/>
                  </a:cubicBezTo>
                  <a:cubicBezTo>
                    <a:pt x="566" y="624"/>
                    <a:pt x="735" y="488"/>
                    <a:pt x="712" y="272"/>
                  </a:cubicBezTo>
                  <a:cubicBezTo>
                    <a:pt x="712" y="247"/>
                    <a:pt x="699" y="222"/>
                    <a:pt x="699" y="197"/>
                  </a:cubicBezTo>
                  <a:cubicBezTo>
                    <a:pt x="674" y="147"/>
                    <a:pt x="637" y="109"/>
                    <a:pt x="599" y="72"/>
                  </a:cubicBezTo>
                  <a:cubicBezTo>
                    <a:pt x="538" y="22"/>
                    <a:pt x="470" y="0"/>
                    <a:pt x="4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2" name="Google Shape;4702;p19"/>
            <p:cNvSpPr/>
            <p:nvPr/>
          </p:nvSpPr>
          <p:spPr>
            <a:xfrm>
              <a:off x="1144425" y="2148575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7" y="0"/>
                  </a:moveTo>
                  <a:cubicBezTo>
                    <a:pt x="311" y="0"/>
                    <a:pt x="275" y="7"/>
                    <a:pt x="238" y="21"/>
                  </a:cubicBezTo>
                  <a:cubicBezTo>
                    <a:pt x="88" y="83"/>
                    <a:pt x="1" y="258"/>
                    <a:pt x="63" y="421"/>
                  </a:cubicBezTo>
                  <a:cubicBezTo>
                    <a:pt x="111" y="544"/>
                    <a:pt x="231" y="617"/>
                    <a:pt x="352" y="617"/>
                  </a:cubicBezTo>
                  <a:cubicBezTo>
                    <a:pt x="390" y="617"/>
                    <a:pt x="428" y="610"/>
                    <a:pt x="463" y="596"/>
                  </a:cubicBezTo>
                  <a:cubicBezTo>
                    <a:pt x="626" y="533"/>
                    <a:pt x="701" y="358"/>
                    <a:pt x="638" y="196"/>
                  </a:cubicBezTo>
                  <a:cubicBezTo>
                    <a:pt x="590" y="79"/>
                    <a:pt x="473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3" name="Google Shape;4703;p19"/>
            <p:cNvSpPr/>
            <p:nvPr/>
          </p:nvSpPr>
          <p:spPr>
            <a:xfrm>
              <a:off x="1124750" y="2035900"/>
              <a:ext cx="16775" cy="15100"/>
            </a:xfrm>
            <a:custGeom>
              <a:rect b="b" l="l" r="r" t="t"/>
              <a:pathLst>
                <a:path extrusionOk="0" h="604" w="671">
                  <a:moveTo>
                    <a:pt x="315" y="0"/>
                  </a:moveTo>
                  <a:cubicBezTo>
                    <a:pt x="161" y="0"/>
                    <a:pt x="36" y="107"/>
                    <a:pt x="13" y="254"/>
                  </a:cubicBezTo>
                  <a:cubicBezTo>
                    <a:pt x="1" y="341"/>
                    <a:pt x="13" y="429"/>
                    <a:pt x="63" y="491"/>
                  </a:cubicBezTo>
                  <a:cubicBezTo>
                    <a:pt x="131" y="570"/>
                    <a:pt x="215" y="604"/>
                    <a:pt x="297" y="604"/>
                  </a:cubicBezTo>
                  <a:cubicBezTo>
                    <a:pt x="489" y="604"/>
                    <a:pt x="671" y="419"/>
                    <a:pt x="601" y="191"/>
                  </a:cubicBezTo>
                  <a:cubicBezTo>
                    <a:pt x="588" y="166"/>
                    <a:pt x="576" y="141"/>
                    <a:pt x="563" y="129"/>
                  </a:cubicBezTo>
                  <a:cubicBezTo>
                    <a:pt x="513" y="54"/>
                    <a:pt x="438" y="16"/>
                    <a:pt x="363" y="4"/>
                  </a:cubicBezTo>
                  <a:cubicBezTo>
                    <a:pt x="347" y="2"/>
                    <a:pt x="331" y="0"/>
                    <a:pt x="3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4" name="Google Shape;4704;p19"/>
            <p:cNvSpPr/>
            <p:nvPr/>
          </p:nvSpPr>
          <p:spPr>
            <a:xfrm>
              <a:off x="1109750" y="2085275"/>
              <a:ext cx="17525" cy="15325"/>
            </a:xfrm>
            <a:custGeom>
              <a:rect b="b" l="l" r="r" t="t"/>
              <a:pathLst>
                <a:path extrusionOk="0" h="613" w="701">
                  <a:moveTo>
                    <a:pt x="339" y="1"/>
                  </a:moveTo>
                  <a:cubicBezTo>
                    <a:pt x="306" y="1"/>
                    <a:pt x="272" y="6"/>
                    <a:pt x="238" y="16"/>
                  </a:cubicBezTo>
                  <a:cubicBezTo>
                    <a:pt x="88" y="78"/>
                    <a:pt x="1" y="266"/>
                    <a:pt x="63" y="416"/>
                  </a:cubicBezTo>
                  <a:cubicBezTo>
                    <a:pt x="111" y="540"/>
                    <a:pt x="224" y="613"/>
                    <a:pt x="347" y="613"/>
                  </a:cubicBezTo>
                  <a:cubicBezTo>
                    <a:pt x="385" y="613"/>
                    <a:pt x="425" y="606"/>
                    <a:pt x="463" y="591"/>
                  </a:cubicBezTo>
                  <a:cubicBezTo>
                    <a:pt x="626" y="528"/>
                    <a:pt x="701" y="353"/>
                    <a:pt x="638" y="203"/>
                  </a:cubicBezTo>
                  <a:cubicBezTo>
                    <a:pt x="589" y="74"/>
                    <a:pt x="468" y="1"/>
                    <a:pt x="3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5" name="Google Shape;4705;p19"/>
            <p:cNvSpPr/>
            <p:nvPr/>
          </p:nvSpPr>
          <p:spPr>
            <a:xfrm>
              <a:off x="980100" y="2250700"/>
              <a:ext cx="18950" cy="15650"/>
            </a:xfrm>
            <a:custGeom>
              <a:rect b="b" l="l" r="r" t="t"/>
              <a:pathLst>
                <a:path extrusionOk="0" h="626" w="758">
                  <a:moveTo>
                    <a:pt x="394" y="0"/>
                  </a:moveTo>
                  <a:cubicBezTo>
                    <a:pt x="289" y="0"/>
                    <a:pt x="184" y="50"/>
                    <a:pt x="126" y="147"/>
                  </a:cubicBezTo>
                  <a:cubicBezTo>
                    <a:pt x="1" y="347"/>
                    <a:pt x="126" y="597"/>
                    <a:pt x="351" y="622"/>
                  </a:cubicBezTo>
                  <a:cubicBezTo>
                    <a:pt x="367" y="625"/>
                    <a:pt x="384" y="626"/>
                    <a:pt x="400" y="626"/>
                  </a:cubicBezTo>
                  <a:cubicBezTo>
                    <a:pt x="612" y="626"/>
                    <a:pt x="758" y="407"/>
                    <a:pt x="688" y="210"/>
                  </a:cubicBezTo>
                  <a:cubicBezTo>
                    <a:pt x="676" y="185"/>
                    <a:pt x="663" y="160"/>
                    <a:pt x="651" y="135"/>
                  </a:cubicBezTo>
                  <a:cubicBezTo>
                    <a:pt x="590" y="44"/>
                    <a:pt x="492" y="0"/>
                    <a:pt x="3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6" name="Google Shape;4706;p19"/>
            <p:cNvSpPr/>
            <p:nvPr/>
          </p:nvSpPr>
          <p:spPr>
            <a:xfrm>
              <a:off x="985875" y="2211000"/>
              <a:ext cx="18625" cy="13925"/>
            </a:xfrm>
            <a:custGeom>
              <a:rect b="b" l="l" r="r" t="t"/>
              <a:pathLst>
                <a:path extrusionOk="0" h="557" w="745">
                  <a:moveTo>
                    <a:pt x="539" y="0"/>
                  </a:moveTo>
                  <a:cubicBezTo>
                    <a:pt x="312" y="0"/>
                    <a:pt x="0" y="319"/>
                    <a:pt x="232" y="485"/>
                  </a:cubicBezTo>
                  <a:cubicBezTo>
                    <a:pt x="291" y="533"/>
                    <a:pt x="358" y="556"/>
                    <a:pt x="425" y="556"/>
                  </a:cubicBezTo>
                  <a:cubicBezTo>
                    <a:pt x="516" y="556"/>
                    <a:pt x="605" y="514"/>
                    <a:pt x="669" y="435"/>
                  </a:cubicBezTo>
                  <a:cubicBezTo>
                    <a:pt x="719" y="373"/>
                    <a:pt x="744" y="298"/>
                    <a:pt x="732" y="211"/>
                  </a:cubicBezTo>
                  <a:cubicBezTo>
                    <a:pt x="732" y="186"/>
                    <a:pt x="719" y="161"/>
                    <a:pt x="719" y="136"/>
                  </a:cubicBezTo>
                  <a:cubicBezTo>
                    <a:pt x="687" y="39"/>
                    <a:pt x="618" y="0"/>
                    <a:pt x="5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7" name="Google Shape;4707;p19"/>
            <p:cNvSpPr/>
            <p:nvPr/>
          </p:nvSpPr>
          <p:spPr>
            <a:xfrm>
              <a:off x="952300" y="2186950"/>
              <a:ext cx="18975" cy="15625"/>
            </a:xfrm>
            <a:custGeom>
              <a:rect b="b" l="l" r="r" t="t"/>
              <a:pathLst>
                <a:path extrusionOk="0" h="625" w="759">
                  <a:moveTo>
                    <a:pt x="387" y="1"/>
                  </a:moveTo>
                  <a:cubicBezTo>
                    <a:pt x="282" y="1"/>
                    <a:pt x="178" y="51"/>
                    <a:pt x="113" y="148"/>
                  </a:cubicBezTo>
                  <a:cubicBezTo>
                    <a:pt x="1" y="348"/>
                    <a:pt x="125" y="598"/>
                    <a:pt x="350" y="623"/>
                  </a:cubicBezTo>
                  <a:cubicBezTo>
                    <a:pt x="362" y="624"/>
                    <a:pt x="373" y="625"/>
                    <a:pt x="385" y="625"/>
                  </a:cubicBezTo>
                  <a:cubicBezTo>
                    <a:pt x="594" y="625"/>
                    <a:pt x="759" y="412"/>
                    <a:pt x="688" y="210"/>
                  </a:cubicBezTo>
                  <a:cubicBezTo>
                    <a:pt x="675" y="185"/>
                    <a:pt x="663" y="160"/>
                    <a:pt x="650" y="135"/>
                  </a:cubicBezTo>
                  <a:cubicBezTo>
                    <a:pt x="584" y="45"/>
                    <a:pt x="485" y="1"/>
                    <a:pt x="3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8" name="Google Shape;4708;p19"/>
            <p:cNvSpPr/>
            <p:nvPr/>
          </p:nvSpPr>
          <p:spPr>
            <a:xfrm>
              <a:off x="927000" y="2115000"/>
              <a:ext cx="20800" cy="15650"/>
            </a:xfrm>
            <a:custGeom>
              <a:rect b="b" l="l" r="r" t="t"/>
              <a:pathLst>
                <a:path extrusionOk="0" h="626" w="832">
                  <a:moveTo>
                    <a:pt x="417" y="0"/>
                  </a:moveTo>
                  <a:cubicBezTo>
                    <a:pt x="408" y="0"/>
                    <a:pt x="398" y="1"/>
                    <a:pt x="388" y="2"/>
                  </a:cubicBezTo>
                  <a:cubicBezTo>
                    <a:pt x="100" y="27"/>
                    <a:pt x="0" y="389"/>
                    <a:pt x="225" y="564"/>
                  </a:cubicBezTo>
                  <a:cubicBezTo>
                    <a:pt x="283" y="606"/>
                    <a:pt x="349" y="626"/>
                    <a:pt x="414" y="626"/>
                  </a:cubicBezTo>
                  <a:cubicBezTo>
                    <a:pt x="506" y="626"/>
                    <a:pt x="597" y="587"/>
                    <a:pt x="663" y="514"/>
                  </a:cubicBezTo>
                  <a:cubicBezTo>
                    <a:pt x="831" y="309"/>
                    <a:pt x="675" y="0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9" name="Google Shape;4709;p19"/>
            <p:cNvSpPr/>
            <p:nvPr/>
          </p:nvSpPr>
          <p:spPr>
            <a:xfrm>
              <a:off x="957050" y="2145350"/>
              <a:ext cx="18575" cy="15425"/>
            </a:xfrm>
            <a:custGeom>
              <a:rect b="b" l="l" r="r" t="t"/>
              <a:pathLst>
                <a:path extrusionOk="0" h="617" w="743">
                  <a:moveTo>
                    <a:pt x="363" y="0"/>
                  </a:moveTo>
                  <a:cubicBezTo>
                    <a:pt x="74" y="0"/>
                    <a:pt x="0" y="612"/>
                    <a:pt x="326" y="612"/>
                  </a:cubicBezTo>
                  <a:cubicBezTo>
                    <a:pt x="329" y="612"/>
                    <a:pt x="332" y="612"/>
                    <a:pt x="335" y="612"/>
                  </a:cubicBezTo>
                  <a:cubicBezTo>
                    <a:pt x="353" y="615"/>
                    <a:pt x="370" y="616"/>
                    <a:pt x="387" y="616"/>
                  </a:cubicBezTo>
                  <a:cubicBezTo>
                    <a:pt x="597" y="616"/>
                    <a:pt x="742" y="408"/>
                    <a:pt x="673" y="200"/>
                  </a:cubicBezTo>
                  <a:cubicBezTo>
                    <a:pt x="660" y="175"/>
                    <a:pt x="648" y="150"/>
                    <a:pt x="635" y="137"/>
                  </a:cubicBezTo>
                  <a:cubicBezTo>
                    <a:pt x="585" y="62"/>
                    <a:pt x="510" y="25"/>
                    <a:pt x="435" y="12"/>
                  </a:cubicBezTo>
                  <a:cubicBezTo>
                    <a:pt x="410" y="4"/>
                    <a:pt x="386" y="0"/>
                    <a:pt x="3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0" name="Google Shape;4710;p19"/>
            <p:cNvSpPr/>
            <p:nvPr/>
          </p:nvSpPr>
          <p:spPr>
            <a:xfrm>
              <a:off x="1112575" y="2127750"/>
              <a:ext cx="18150" cy="15550"/>
            </a:xfrm>
            <a:custGeom>
              <a:rect b="b" l="l" r="r" t="t"/>
              <a:pathLst>
                <a:path extrusionOk="0" h="622" w="726">
                  <a:moveTo>
                    <a:pt x="325" y="1"/>
                  </a:moveTo>
                  <a:cubicBezTo>
                    <a:pt x="179" y="1"/>
                    <a:pt x="36" y="99"/>
                    <a:pt x="13" y="266"/>
                  </a:cubicBezTo>
                  <a:cubicBezTo>
                    <a:pt x="0" y="354"/>
                    <a:pt x="25" y="429"/>
                    <a:pt x="75" y="504"/>
                  </a:cubicBezTo>
                  <a:cubicBezTo>
                    <a:pt x="113" y="566"/>
                    <a:pt x="188" y="604"/>
                    <a:pt x="275" y="616"/>
                  </a:cubicBezTo>
                  <a:cubicBezTo>
                    <a:pt x="295" y="620"/>
                    <a:pt x="314" y="622"/>
                    <a:pt x="333" y="622"/>
                  </a:cubicBezTo>
                  <a:cubicBezTo>
                    <a:pt x="575" y="622"/>
                    <a:pt x="726" y="338"/>
                    <a:pt x="575" y="129"/>
                  </a:cubicBezTo>
                  <a:cubicBezTo>
                    <a:pt x="512" y="41"/>
                    <a:pt x="418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1" name="Google Shape;4711;p19"/>
            <p:cNvSpPr/>
            <p:nvPr/>
          </p:nvSpPr>
          <p:spPr>
            <a:xfrm>
              <a:off x="1039775" y="2112625"/>
              <a:ext cx="18925" cy="15650"/>
            </a:xfrm>
            <a:custGeom>
              <a:rect b="b" l="l" r="r" t="t"/>
              <a:pathLst>
                <a:path extrusionOk="0" h="626" w="757">
                  <a:moveTo>
                    <a:pt x="390" y="1"/>
                  </a:moveTo>
                  <a:cubicBezTo>
                    <a:pt x="285" y="1"/>
                    <a:pt x="179" y="54"/>
                    <a:pt x="113" y="159"/>
                  </a:cubicBezTo>
                  <a:cubicBezTo>
                    <a:pt x="1" y="347"/>
                    <a:pt x="126" y="596"/>
                    <a:pt x="350" y="621"/>
                  </a:cubicBezTo>
                  <a:cubicBezTo>
                    <a:pt x="367" y="624"/>
                    <a:pt x="384" y="626"/>
                    <a:pt x="400" y="626"/>
                  </a:cubicBezTo>
                  <a:cubicBezTo>
                    <a:pt x="602" y="626"/>
                    <a:pt x="756" y="417"/>
                    <a:pt x="675" y="209"/>
                  </a:cubicBezTo>
                  <a:cubicBezTo>
                    <a:pt x="675" y="184"/>
                    <a:pt x="663" y="159"/>
                    <a:pt x="638" y="134"/>
                  </a:cubicBezTo>
                  <a:cubicBezTo>
                    <a:pt x="578" y="45"/>
                    <a:pt x="485" y="1"/>
                    <a:pt x="3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2" name="Google Shape;4712;p19"/>
            <p:cNvSpPr/>
            <p:nvPr/>
          </p:nvSpPr>
          <p:spPr>
            <a:xfrm>
              <a:off x="1060700" y="2186500"/>
              <a:ext cx="18550" cy="15800"/>
            </a:xfrm>
            <a:custGeom>
              <a:rect b="b" l="l" r="r" t="t"/>
              <a:pathLst>
                <a:path extrusionOk="0" h="632" w="742">
                  <a:moveTo>
                    <a:pt x="335" y="1"/>
                  </a:moveTo>
                  <a:cubicBezTo>
                    <a:pt x="189" y="1"/>
                    <a:pt x="49" y="102"/>
                    <a:pt x="26" y="278"/>
                  </a:cubicBezTo>
                  <a:cubicBezTo>
                    <a:pt x="1" y="441"/>
                    <a:pt x="113" y="591"/>
                    <a:pt x="276" y="628"/>
                  </a:cubicBezTo>
                  <a:cubicBezTo>
                    <a:pt x="291" y="630"/>
                    <a:pt x="306" y="631"/>
                    <a:pt x="321" y="631"/>
                  </a:cubicBezTo>
                  <a:cubicBezTo>
                    <a:pt x="572" y="631"/>
                    <a:pt x="742" y="341"/>
                    <a:pt x="588" y="128"/>
                  </a:cubicBezTo>
                  <a:cubicBezTo>
                    <a:pt x="521" y="41"/>
                    <a:pt x="427" y="1"/>
                    <a:pt x="3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3" name="Google Shape;4713;p19"/>
            <p:cNvSpPr/>
            <p:nvPr/>
          </p:nvSpPr>
          <p:spPr>
            <a:xfrm>
              <a:off x="993950" y="2168125"/>
              <a:ext cx="17900" cy="14150"/>
            </a:xfrm>
            <a:custGeom>
              <a:rect b="b" l="l" r="r" t="t"/>
              <a:pathLst>
                <a:path extrusionOk="0" h="566" w="716">
                  <a:moveTo>
                    <a:pt x="398" y="1"/>
                  </a:moveTo>
                  <a:cubicBezTo>
                    <a:pt x="190" y="1"/>
                    <a:pt x="1" y="219"/>
                    <a:pt x="122" y="451"/>
                  </a:cubicBezTo>
                  <a:cubicBezTo>
                    <a:pt x="187" y="531"/>
                    <a:pt x="271" y="566"/>
                    <a:pt x="353" y="566"/>
                  </a:cubicBezTo>
                  <a:cubicBezTo>
                    <a:pt x="539" y="566"/>
                    <a:pt x="716" y="389"/>
                    <a:pt x="646" y="163"/>
                  </a:cubicBezTo>
                  <a:cubicBezTo>
                    <a:pt x="646" y="138"/>
                    <a:pt x="634" y="113"/>
                    <a:pt x="609" y="88"/>
                  </a:cubicBezTo>
                  <a:cubicBezTo>
                    <a:pt x="544" y="27"/>
                    <a:pt x="470" y="1"/>
                    <a:pt x="3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4" name="Google Shape;4714;p19"/>
            <p:cNvSpPr/>
            <p:nvPr/>
          </p:nvSpPr>
          <p:spPr>
            <a:xfrm>
              <a:off x="962750" y="2096125"/>
              <a:ext cx="19850" cy="15800"/>
            </a:xfrm>
            <a:custGeom>
              <a:rect b="b" l="l" r="r" t="t"/>
              <a:pathLst>
                <a:path extrusionOk="0" h="632" w="794">
                  <a:moveTo>
                    <a:pt x="414" y="1"/>
                  </a:moveTo>
                  <a:cubicBezTo>
                    <a:pt x="203" y="1"/>
                    <a:pt x="0" y="222"/>
                    <a:pt x="132" y="469"/>
                  </a:cubicBezTo>
                  <a:cubicBezTo>
                    <a:pt x="196" y="583"/>
                    <a:pt x="298" y="632"/>
                    <a:pt x="399" y="632"/>
                  </a:cubicBezTo>
                  <a:cubicBezTo>
                    <a:pt x="598" y="632"/>
                    <a:pt x="794" y="447"/>
                    <a:pt x="695" y="207"/>
                  </a:cubicBezTo>
                  <a:cubicBezTo>
                    <a:pt x="695" y="182"/>
                    <a:pt x="682" y="157"/>
                    <a:pt x="657" y="132"/>
                  </a:cubicBezTo>
                  <a:cubicBezTo>
                    <a:pt x="591" y="40"/>
                    <a:pt x="502" y="1"/>
                    <a:pt x="4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5" name="Google Shape;4715;p19"/>
            <p:cNvSpPr/>
            <p:nvPr/>
          </p:nvSpPr>
          <p:spPr>
            <a:xfrm>
              <a:off x="1018850" y="2235850"/>
              <a:ext cx="17125" cy="15775"/>
            </a:xfrm>
            <a:custGeom>
              <a:rect b="b" l="l" r="r" t="t"/>
              <a:pathLst>
                <a:path extrusionOk="0" h="631" w="685">
                  <a:moveTo>
                    <a:pt x="325" y="0"/>
                  </a:moveTo>
                  <a:cubicBezTo>
                    <a:pt x="182" y="0"/>
                    <a:pt x="39" y="91"/>
                    <a:pt x="13" y="266"/>
                  </a:cubicBezTo>
                  <a:cubicBezTo>
                    <a:pt x="0" y="354"/>
                    <a:pt x="25" y="429"/>
                    <a:pt x="75" y="504"/>
                  </a:cubicBezTo>
                  <a:cubicBezTo>
                    <a:pt x="140" y="592"/>
                    <a:pt x="229" y="630"/>
                    <a:pt x="317" y="630"/>
                  </a:cubicBezTo>
                  <a:cubicBezTo>
                    <a:pt x="502" y="630"/>
                    <a:pt x="684" y="462"/>
                    <a:pt x="625" y="241"/>
                  </a:cubicBezTo>
                  <a:cubicBezTo>
                    <a:pt x="589" y="79"/>
                    <a:pt x="457" y="0"/>
                    <a:pt x="3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6" name="Google Shape;4716;p19"/>
            <p:cNvSpPr/>
            <p:nvPr/>
          </p:nvSpPr>
          <p:spPr>
            <a:xfrm>
              <a:off x="1083200" y="2051550"/>
              <a:ext cx="18225" cy="15775"/>
            </a:xfrm>
            <a:custGeom>
              <a:rect b="b" l="l" r="r" t="t"/>
              <a:pathLst>
                <a:path extrusionOk="0" h="631" w="729">
                  <a:moveTo>
                    <a:pt x="319" y="0"/>
                  </a:moveTo>
                  <a:cubicBezTo>
                    <a:pt x="177" y="0"/>
                    <a:pt x="36" y="101"/>
                    <a:pt x="13" y="278"/>
                  </a:cubicBezTo>
                  <a:cubicBezTo>
                    <a:pt x="1" y="353"/>
                    <a:pt x="13" y="440"/>
                    <a:pt x="63" y="503"/>
                  </a:cubicBezTo>
                  <a:cubicBezTo>
                    <a:pt x="113" y="565"/>
                    <a:pt x="188" y="615"/>
                    <a:pt x="263" y="628"/>
                  </a:cubicBezTo>
                  <a:cubicBezTo>
                    <a:pt x="278" y="630"/>
                    <a:pt x="293" y="631"/>
                    <a:pt x="308" y="631"/>
                  </a:cubicBezTo>
                  <a:cubicBezTo>
                    <a:pt x="559" y="631"/>
                    <a:pt x="728" y="340"/>
                    <a:pt x="563" y="128"/>
                  </a:cubicBezTo>
                  <a:cubicBezTo>
                    <a:pt x="500" y="41"/>
                    <a:pt x="409" y="0"/>
                    <a:pt x="3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7" name="Google Shape;4717;p19"/>
            <p:cNvSpPr/>
            <p:nvPr/>
          </p:nvSpPr>
          <p:spPr>
            <a:xfrm>
              <a:off x="1152875" y="2068375"/>
              <a:ext cx="15650" cy="14300"/>
            </a:xfrm>
            <a:custGeom>
              <a:rect b="b" l="l" r="r" t="t"/>
              <a:pathLst>
                <a:path extrusionOk="0" h="572" w="626">
                  <a:moveTo>
                    <a:pt x="305" y="0"/>
                  </a:moveTo>
                  <a:cubicBezTo>
                    <a:pt x="183" y="0"/>
                    <a:pt x="62" y="69"/>
                    <a:pt x="13" y="217"/>
                  </a:cubicBezTo>
                  <a:cubicBezTo>
                    <a:pt x="0" y="292"/>
                    <a:pt x="25" y="379"/>
                    <a:pt x="75" y="442"/>
                  </a:cubicBezTo>
                  <a:cubicBezTo>
                    <a:pt x="113" y="517"/>
                    <a:pt x="188" y="554"/>
                    <a:pt x="275" y="567"/>
                  </a:cubicBezTo>
                  <a:cubicBezTo>
                    <a:pt x="293" y="570"/>
                    <a:pt x="311" y="572"/>
                    <a:pt x="328" y="572"/>
                  </a:cubicBezTo>
                  <a:cubicBezTo>
                    <a:pt x="447" y="572"/>
                    <a:pt x="557" y="499"/>
                    <a:pt x="600" y="379"/>
                  </a:cubicBezTo>
                  <a:cubicBezTo>
                    <a:pt x="613" y="354"/>
                    <a:pt x="613" y="342"/>
                    <a:pt x="625" y="317"/>
                  </a:cubicBezTo>
                  <a:cubicBezTo>
                    <a:pt x="618" y="113"/>
                    <a:pt x="461" y="0"/>
                    <a:pt x="3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8" name="Google Shape;4718;p19"/>
            <p:cNvSpPr/>
            <p:nvPr/>
          </p:nvSpPr>
          <p:spPr>
            <a:xfrm>
              <a:off x="1183500" y="2143775"/>
              <a:ext cx="19075" cy="15325"/>
            </a:xfrm>
            <a:custGeom>
              <a:rect b="b" l="l" r="r" t="t"/>
              <a:pathLst>
                <a:path extrusionOk="0" h="613" w="763">
                  <a:moveTo>
                    <a:pt x="400" y="0"/>
                  </a:moveTo>
                  <a:cubicBezTo>
                    <a:pt x="50" y="25"/>
                    <a:pt x="0" y="513"/>
                    <a:pt x="337" y="613"/>
                  </a:cubicBezTo>
                  <a:cubicBezTo>
                    <a:pt x="687" y="600"/>
                    <a:pt x="762" y="113"/>
                    <a:pt x="4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9" name="Google Shape;4719;p19"/>
            <p:cNvSpPr/>
            <p:nvPr/>
          </p:nvSpPr>
          <p:spPr>
            <a:xfrm>
              <a:off x="1142250" y="2191050"/>
              <a:ext cx="17525" cy="15475"/>
            </a:xfrm>
            <a:custGeom>
              <a:rect b="b" l="l" r="r" t="t"/>
              <a:pathLst>
                <a:path extrusionOk="0" h="619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75" y="84"/>
                    <a:pt x="1" y="271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4" y="611"/>
                    <a:pt x="463" y="596"/>
                  </a:cubicBezTo>
                  <a:cubicBezTo>
                    <a:pt x="625" y="534"/>
                    <a:pt x="700" y="359"/>
                    <a:pt x="638" y="196"/>
                  </a:cubicBezTo>
                  <a:cubicBezTo>
                    <a:pt x="589" y="80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0" name="Google Shape;4720;p19"/>
            <p:cNvSpPr/>
            <p:nvPr/>
          </p:nvSpPr>
          <p:spPr>
            <a:xfrm>
              <a:off x="1011975" y="2282325"/>
              <a:ext cx="17900" cy="14650"/>
            </a:xfrm>
            <a:custGeom>
              <a:rect b="b" l="l" r="r" t="t"/>
              <a:pathLst>
                <a:path extrusionOk="0" h="586" w="716">
                  <a:moveTo>
                    <a:pt x="310" y="0"/>
                  </a:moveTo>
                  <a:cubicBezTo>
                    <a:pt x="161" y="0"/>
                    <a:pt x="17" y="112"/>
                    <a:pt x="0" y="282"/>
                  </a:cubicBezTo>
                  <a:cubicBezTo>
                    <a:pt x="0" y="319"/>
                    <a:pt x="0" y="369"/>
                    <a:pt x="25" y="419"/>
                  </a:cubicBezTo>
                  <a:cubicBezTo>
                    <a:pt x="51" y="538"/>
                    <a:pt x="145" y="586"/>
                    <a:pt x="251" y="586"/>
                  </a:cubicBezTo>
                  <a:cubicBezTo>
                    <a:pt x="460" y="586"/>
                    <a:pt x="716" y="401"/>
                    <a:pt x="600" y="194"/>
                  </a:cubicBezTo>
                  <a:cubicBezTo>
                    <a:pt x="575" y="144"/>
                    <a:pt x="550" y="107"/>
                    <a:pt x="513" y="82"/>
                  </a:cubicBezTo>
                  <a:cubicBezTo>
                    <a:pt x="452" y="25"/>
                    <a:pt x="380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1" name="Google Shape;4721;p19"/>
            <p:cNvSpPr/>
            <p:nvPr/>
          </p:nvSpPr>
          <p:spPr>
            <a:xfrm>
              <a:off x="1129750" y="2225725"/>
              <a:ext cx="18975" cy="15600"/>
            </a:xfrm>
            <a:custGeom>
              <a:rect b="b" l="l" r="r" t="t"/>
              <a:pathLst>
                <a:path extrusionOk="0" h="624" w="759">
                  <a:moveTo>
                    <a:pt x="378" y="1"/>
                  </a:moveTo>
                  <a:cubicBezTo>
                    <a:pt x="344" y="1"/>
                    <a:pt x="309" y="7"/>
                    <a:pt x="276" y="21"/>
                  </a:cubicBezTo>
                  <a:cubicBezTo>
                    <a:pt x="13" y="121"/>
                    <a:pt x="1" y="484"/>
                    <a:pt x="251" y="596"/>
                  </a:cubicBezTo>
                  <a:cubicBezTo>
                    <a:pt x="295" y="615"/>
                    <a:pt x="339" y="624"/>
                    <a:pt x="382" y="624"/>
                  </a:cubicBezTo>
                  <a:cubicBezTo>
                    <a:pt x="591" y="624"/>
                    <a:pt x="759" y="414"/>
                    <a:pt x="675" y="196"/>
                  </a:cubicBezTo>
                  <a:cubicBezTo>
                    <a:pt x="617" y="80"/>
                    <a:pt x="499" y="1"/>
                    <a:pt x="3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2" name="Google Shape;4722;p19"/>
            <p:cNvSpPr/>
            <p:nvPr/>
          </p:nvSpPr>
          <p:spPr>
            <a:xfrm>
              <a:off x="974475" y="2062825"/>
              <a:ext cx="17925" cy="14525"/>
            </a:xfrm>
            <a:custGeom>
              <a:rect b="b" l="l" r="r" t="t"/>
              <a:pathLst>
                <a:path extrusionOk="0" h="581" w="717">
                  <a:moveTo>
                    <a:pt x="311" y="0"/>
                  </a:moveTo>
                  <a:cubicBezTo>
                    <a:pt x="166" y="0"/>
                    <a:pt x="26" y="104"/>
                    <a:pt x="1" y="264"/>
                  </a:cubicBezTo>
                  <a:cubicBezTo>
                    <a:pt x="1" y="314"/>
                    <a:pt x="1" y="364"/>
                    <a:pt x="26" y="414"/>
                  </a:cubicBezTo>
                  <a:cubicBezTo>
                    <a:pt x="47" y="532"/>
                    <a:pt x="140" y="581"/>
                    <a:pt x="246" y="581"/>
                  </a:cubicBezTo>
                  <a:cubicBezTo>
                    <a:pt x="455" y="581"/>
                    <a:pt x="716" y="396"/>
                    <a:pt x="601" y="189"/>
                  </a:cubicBezTo>
                  <a:cubicBezTo>
                    <a:pt x="576" y="139"/>
                    <a:pt x="551" y="102"/>
                    <a:pt x="513" y="77"/>
                  </a:cubicBezTo>
                  <a:cubicBezTo>
                    <a:pt x="452" y="24"/>
                    <a:pt x="381" y="0"/>
                    <a:pt x="3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3" name="Google Shape;4723;p19"/>
            <p:cNvSpPr/>
            <p:nvPr/>
          </p:nvSpPr>
          <p:spPr>
            <a:xfrm>
              <a:off x="1093550" y="2017150"/>
              <a:ext cx="18500" cy="13650"/>
            </a:xfrm>
            <a:custGeom>
              <a:rect b="b" l="l" r="r" t="t"/>
              <a:pathLst>
                <a:path extrusionOk="0" h="546" w="740">
                  <a:moveTo>
                    <a:pt x="356" y="1"/>
                  </a:moveTo>
                  <a:cubicBezTo>
                    <a:pt x="175" y="1"/>
                    <a:pt x="1" y="154"/>
                    <a:pt x="49" y="379"/>
                  </a:cubicBezTo>
                  <a:cubicBezTo>
                    <a:pt x="74" y="497"/>
                    <a:pt x="168" y="546"/>
                    <a:pt x="275" y="546"/>
                  </a:cubicBezTo>
                  <a:cubicBezTo>
                    <a:pt x="483" y="546"/>
                    <a:pt x="740" y="361"/>
                    <a:pt x="624" y="154"/>
                  </a:cubicBezTo>
                  <a:cubicBezTo>
                    <a:pt x="557" y="47"/>
                    <a:pt x="456" y="1"/>
                    <a:pt x="3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4" name="Google Shape;4724;p19"/>
            <p:cNvSpPr/>
            <p:nvPr/>
          </p:nvSpPr>
          <p:spPr>
            <a:xfrm>
              <a:off x="1012600" y="2043050"/>
              <a:ext cx="18000" cy="14625"/>
            </a:xfrm>
            <a:custGeom>
              <a:rect b="b" l="l" r="r" t="t"/>
              <a:pathLst>
                <a:path extrusionOk="0" h="585" w="720">
                  <a:moveTo>
                    <a:pt x="391" y="1"/>
                  </a:moveTo>
                  <a:cubicBezTo>
                    <a:pt x="186" y="1"/>
                    <a:pt x="0" y="202"/>
                    <a:pt x="100" y="430"/>
                  </a:cubicBezTo>
                  <a:cubicBezTo>
                    <a:pt x="138" y="518"/>
                    <a:pt x="225" y="568"/>
                    <a:pt x="313" y="580"/>
                  </a:cubicBezTo>
                  <a:cubicBezTo>
                    <a:pt x="329" y="583"/>
                    <a:pt x="346" y="584"/>
                    <a:pt x="362" y="584"/>
                  </a:cubicBezTo>
                  <a:cubicBezTo>
                    <a:pt x="564" y="584"/>
                    <a:pt x="720" y="376"/>
                    <a:pt x="650" y="168"/>
                  </a:cubicBezTo>
                  <a:cubicBezTo>
                    <a:pt x="638" y="143"/>
                    <a:pt x="625" y="118"/>
                    <a:pt x="613" y="93"/>
                  </a:cubicBezTo>
                  <a:cubicBezTo>
                    <a:pt x="545" y="29"/>
                    <a:pt x="467" y="1"/>
                    <a:pt x="3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5" name="Google Shape;4725;p19"/>
            <p:cNvSpPr/>
            <p:nvPr/>
          </p:nvSpPr>
          <p:spPr>
            <a:xfrm>
              <a:off x="976700" y="2291925"/>
              <a:ext cx="18750" cy="14700"/>
            </a:xfrm>
            <a:custGeom>
              <a:rect b="b" l="l" r="r" t="t"/>
              <a:pathLst>
                <a:path extrusionOk="0" h="588" w="750">
                  <a:moveTo>
                    <a:pt x="470" y="0"/>
                  </a:moveTo>
                  <a:cubicBezTo>
                    <a:pt x="259" y="0"/>
                    <a:pt x="0" y="191"/>
                    <a:pt x="124" y="398"/>
                  </a:cubicBezTo>
                  <a:cubicBezTo>
                    <a:pt x="174" y="516"/>
                    <a:pt x="294" y="588"/>
                    <a:pt x="422" y="588"/>
                  </a:cubicBezTo>
                  <a:cubicBezTo>
                    <a:pt x="456" y="588"/>
                    <a:pt x="490" y="583"/>
                    <a:pt x="524" y="573"/>
                  </a:cubicBezTo>
                  <a:cubicBezTo>
                    <a:pt x="674" y="510"/>
                    <a:pt x="749" y="323"/>
                    <a:pt x="699" y="173"/>
                  </a:cubicBezTo>
                  <a:cubicBezTo>
                    <a:pt x="674" y="50"/>
                    <a:pt x="578" y="0"/>
                    <a:pt x="4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6" name="Google Shape;4726;p19"/>
            <p:cNvSpPr/>
            <p:nvPr/>
          </p:nvSpPr>
          <p:spPr>
            <a:xfrm>
              <a:off x="1289075" y="2135600"/>
              <a:ext cx="16950" cy="15575"/>
            </a:xfrm>
            <a:custGeom>
              <a:rect b="b" l="l" r="r" t="t"/>
              <a:pathLst>
                <a:path extrusionOk="0" h="623" w="678">
                  <a:moveTo>
                    <a:pt x="342" y="0"/>
                  </a:moveTo>
                  <a:cubicBezTo>
                    <a:pt x="254" y="0"/>
                    <a:pt x="166" y="36"/>
                    <a:pt x="101" y="115"/>
                  </a:cubicBezTo>
                  <a:cubicBezTo>
                    <a:pt x="1" y="252"/>
                    <a:pt x="13" y="440"/>
                    <a:pt x="151" y="552"/>
                  </a:cubicBezTo>
                  <a:cubicBezTo>
                    <a:pt x="210" y="601"/>
                    <a:pt x="277" y="622"/>
                    <a:pt x="344" y="622"/>
                  </a:cubicBezTo>
                  <a:cubicBezTo>
                    <a:pt x="516" y="622"/>
                    <a:pt x="678" y="476"/>
                    <a:pt x="651" y="277"/>
                  </a:cubicBezTo>
                  <a:cubicBezTo>
                    <a:pt x="635" y="104"/>
                    <a:pt x="490" y="0"/>
                    <a:pt x="3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7" name="Google Shape;4727;p19"/>
            <p:cNvSpPr/>
            <p:nvPr/>
          </p:nvSpPr>
          <p:spPr>
            <a:xfrm>
              <a:off x="1328450" y="2113425"/>
              <a:ext cx="17825" cy="15775"/>
            </a:xfrm>
            <a:custGeom>
              <a:rect b="b" l="l" r="r" t="t"/>
              <a:pathLst>
                <a:path extrusionOk="0" h="631" w="713">
                  <a:moveTo>
                    <a:pt x="383" y="0"/>
                  </a:moveTo>
                  <a:cubicBezTo>
                    <a:pt x="282" y="0"/>
                    <a:pt x="183" y="50"/>
                    <a:pt x="126" y="152"/>
                  </a:cubicBezTo>
                  <a:cubicBezTo>
                    <a:pt x="1" y="339"/>
                    <a:pt x="126" y="589"/>
                    <a:pt x="350" y="627"/>
                  </a:cubicBezTo>
                  <a:cubicBezTo>
                    <a:pt x="364" y="629"/>
                    <a:pt x="378" y="630"/>
                    <a:pt x="392" y="630"/>
                  </a:cubicBezTo>
                  <a:cubicBezTo>
                    <a:pt x="540" y="630"/>
                    <a:pt x="678" y="513"/>
                    <a:pt x="700" y="364"/>
                  </a:cubicBezTo>
                  <a:cubicBezTo>
                    <a:pt x="713" y="290"/>
                    <a:pt x="688" y="202"/>
                    <a:pt x="650" y="140"/>
                  </a:cubicBezTo>
                  <a:cubicBezTo>
                    <a:pt x="583" y="47"/>
                    <a:pt x="482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8" name="Google Shape;4728;p19"/>
            <p:cNvSpPr/>
            <p:nvPr/>
          </p:nvSpPr>
          <p:spPr>
            <a:xfrm>
              <a:off x="1257025" y="2099625"/>
              <a:ext cx="20000" cy="15750"/>
            </a:xfrm>
            <a:custGeom>
              <a:rect b="b" l="l" r="r" t="t"/>
              <a:pathLst>
                <a:path extrusionOk="0" h="630" w="800">
                  <a:moveTo>
                    <a:pt x="419" y="0"/>
                  </a:moveTo>
                  <a:cubicBezTo>
                    <a:pt x="207" y="0"/>
                    <a:pt x="0" y="227"/>
                    <a:pt x="133" y="467"/>
                  </a:cubicBezTo>
                  <a:cubicBezTo>
                    <a:pt x="197" y="581"/>
                    <a:pt x="299" y="629"/>
                    <a:pt x="401" y="629"/>
                  </a:cubicBezTo>
                  <a:cubicBezTo>
                    <a:pt x="600" y="629"/>
                    <a:pt x="799" y="444"/>
                    <a:pt x="708" y="204"/>
                  </a:cubicBezTo>
                  <a:cubicBezTo>
                    <a:pt x="696" y="179"/>
                    <a:pt x="683" y="154"/>
                    <a:pt x="658" y="129"/>
                  </a:cubicBezTo>
                  <a:cubicBezTo>
                    <a:pt x="593" y="38"/>
                    <a:pt x="505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9" name="Google Shape;4729;p19"/>
            <p:cNvSpPr/>
            <p:nvPr/>
          </p:nvSpPr>
          <p:spPr>
            <a:xfrm>
              <a:off x="1269725" y="2058075"/>
              <a:ext cx="16250" cy="15500"/>
            </a:xfrm>
            <a:custGeom>
              <a:rect b="b" l="l" r="r" t="t"/>
              <a:pathLst>
                <a:path extrusionOk="0" h="620" w="650">
                  <a:moveTo>
                    <a:pt x="326" y="1"/>
                  </a:moveTo>
                  <a:cubicBezTo>
                    <a:pt x="239" y="1"/>
                    <a:pt x="151" y="37"/>
                    <a:pt x="88" y="117"/>
                  </a:cubicBezTo>
                  <a:cubicBezTo>
                    <a:pt x="25" y="179"/>
                    <a:pt x="0" y="267"/>
                    <a:pt x="13" y="354"/>
                  </a:cubicBezTo>
                  <a:cubicBezTo>
                    <a:pt x="36" y="518"/>
                    <a:pt x="177" y="619"/>
                    <a:pt x="323" y="619"/>
                  </a:cubicBezTo>
                  <a:cubicBezTo>
                    <a:pt x="409" y="619"/>
                    <a:pt x="497" y="583"/>
                    <a:pt x="563" y="504"/>
                  </a:cubicBezTo>
                  <a:cubicBezTo>
                    <a:pt x="625" y="417"/>
                    <a:pt x="650" y="304"/>
                    <a:pt x="613" y="192"/>
                  </a:cubicBezTo>
                  <a:cubicBezTo>
                    <a:pt x="562" y="69"/>
                    <a:pt x="445" y="1"/>
                    <a:pt x="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0" name="Google Shape;4730;p19"/>
            <p:cNvSpPr/>
            <p:nvPr/>
          </p:nvSpPr>
          <p:spPr>
            <a:xfrm>
              <a:off x="1305950" y="2057000"/>
              <a:ext cx="19000" cy="15600"/>
            </a:xfrm>
            <a:custGeom>
              <a:rect b="b" l="l" r="r" t="t"/>
              <a:pathLst>
                <a:path extrusionOk="0" h="624" w="760">
                  <a:moveTo>
                    <a:pt x="389" y="0"/>
                  </a:moveTo>
                  <a:cubicBezTo>
                    <a:pt x="285" y="0"/>
                    <a:pt x="184" y="50"/>
                    <a:pt x="126" y="147"/>
                  </a:cubicBezTo>
                  <a:cubicBezTo>
                    <a:pt x="1" y="347"/>
                    <a:pt x="126" y="597"/>
                    <a:pt x="351" y="622"/>
                  </a:cubicBezTo>
                  <a:cubicBezTo>
                    <a:pt x="362" y="623"/>
                    <a:pt x="374" y="624"/>
                    <a:pt x="385" y="624"/>
                  </a:cubicBezTo>
                  <a:cubicBezTo>
                    <a:pt x="594" y="624"/>
                    <a:pt x="759" y="411"/>
                    <a:pt x="688" y="210"/>
                  </a:cubicBezTo>
                  <a:cubicBezTo>
                    <a:pt x="676" y="185"/>
                    <a:pt x="663" y="160"/>
                    <a:pt x="651" y="135"/>
                  </a:cubicBezTo>
                  <a:cubicBezTo>
                    <a:pt x="584" y="44"/>
                    <a:pt x="486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1" name="Google Shape;4731;p19"/>
            <p:cNvSpPr/>
            <p:nvPr/>
          </p:nvSpPr>
          <p:spPr>
            <a:xfrm>
              <a:off x="1342500" y="2078250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55" y="0"/>
                  </a:moveTo>
                  <a:cubicBezTo>
                    <a:pt x="316" y="0"/>
                    <a:pt x="277" y="7"/>
                    <a:pt x="238" y="22"/>
                  </a:cubicBezTo>
                  <a:cubicBezTo>
                    <a:pt x="76" y="84"/>
                    <a:pt x="1" y="259"/>
                    <a:pt x="63" y="422"/>
                  </a:cubicBezTo>
                  <a:cubicBezTo>
                    <a:pt x="112" y="538"/>
                    <a:pt x="228" y="617"/>
                    <a:pt x="354" y="617"/>
                  </a:cubicBezTo>
                  <a:cubicBezTo>
                    <a:pt x="390" y="617"/>
                    <a:pt x="427" y="611"/>
                    <a:pt x="463" y="597"/>
                  </a:cubicBezTo>
                  <a:cubicBezTo>
                    <a:pt x="613" y="534"/>
                    <a:pt x="701" y="347"/>
                    <a:pt x="638" y="197"/>
                  </a:cubicBezTo>
                  <a:cubicBezTo>
                    <a:pt x="591" y="73"/>
                    <a:pt x="478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2" name="Google Shape;4732;p19"/>
            <p:cNvSpPr/>
            <p:nvPr/>
          </p:nvSpPr>
          <p:spPr>
            <a:xfrm>
              <a:off x="1228300" y="2028500"/>
              <a:ext cx="18000" cy="14600"/>
            </a:xfrm>
            <a:custGeom>
              <a:rect b="b" l="l" r="r" t="t"/>
              <a:pathLst>
                <a:path extrusionOk="0" h="584" w="720">
                  <a:moveTo>
                    <a:pt x="381" y="1"/>
                  </a:moveTo>
                  <a:cubicBezTo>
                    <a:pt x="289" y="1"/>
                    <a:pt x="198" y="40"/>
                    <a:pt x="133" y="112"/>
                  </a:cubicBezTo>
                  <a:cubicBezTo>
                    <a:pt x="1" y="348"/>
                    <a:pt x="195" y="583"/>
                    <a:pt x="412" y="583"/>
                  </a:cubicBezTo>
                  <a:cubicBezTo>
                    <a:pt x="482" y="583"/>
                    <a:pt x="555" y="558"/>
                    <a:pt x="620" y="500"/>
                  </a:cubicBezTo>
                  <a:cubicBezTo>
                    <a:pt x="720" y="362"/>
                    <a:pt x="695" y="175"/>
                    <a:pt x="570" y="62"/>
                  </a:cubicBezTo>
                  <a:cubicBezTo>
                    <a:pt x="513" y="21"/>
                    <a:pt x="446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3" name="Google Shape;4733;p19"/>
            <p:cNvSpPr/>
            <p:nvPr/>
          </p:nvSpPr>
          <p:spPr>
            <a:xfrm>
              <a:off x="1313775" y="2017000"/>
              <a:ext cx="17525" cy="15325"/>
            </a:xfrm>
            <a:custGeom>
              <a:rect b="b" l="l" r="r" t="t"/>
              <a:pathLst>
                <a:path extrusionOk="0" h="613" w="701">
                  <a:moveTo>
                    <a:pt x="354" y="1"/>
                  </a:moveTo>
                  <a:cubicBezTo>
                    <a:pt x="316" y="1"/>
                    <a:pt x="276" y="8"/>
                    <a:pt x="238" y="23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12" y="541"/>
                    <a:pt x="232" y="613"/>
                    <a:pt x="360" y="613"/>
                  </a:cubicBezTo>
                  <a:cubicBezTo>
                    <a:pt x="394" y="613"/>
                    <a:pt x="429" y="608"/>
                    <a:pt x="463" y="597"/>
                  </a:cubicBezTo>
                  <a:cubicBezTo>
                    <a:pt x="625" y="535"/>
                    <a:pt x="700" y="348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4" name="Google Shape;4734;p19"/>
            <p:cNvSpPr/>
            <p:nvPr/>
          </p:nvSpPr>
          <p:spPr>
            <a:xfrm>
              <a:off x="1410475" y="2089100"/>
              <a:ext cx="18750" cy="13775"/>
            </a:xfrm>
            <a:custGeom>
              <a:rect b="b" l="l" r="r" t="t"/>
              <a:pathLst>
                <a:path extrusionOk="0" h="551" w="750">
                  <a:moveTo>
                    <a:pt x="535" y="1"/>
                  </a:moveTo>
                  <a:cubicBezTo>
                    <a:pt x="308" y="1"/>
                    <a:pt x="0" y="312"/>
                    <a:pt x="231" y="488"/>
                  </a:cubicBezTo>
                  <a:cubicBezTo>
                    <a:pt x="288" y="531"/>
                    <a:pt x="352" y="550"/>
                    <a:pt x="414" y="550"/>
                  </a:cubicBezTo>
                  <a:cubicBezTo>
                    <a:pt x="586" y="550"/>
                    <a:pt x="749" y="405"/>
                    <a:pt x="731" y="213"/>
                  </a:cubicBezTo>
                  <a:cubicBezTo>
                    <a:pt x="731" y="188"/>
                    <a:pt x="719" y="163"/>
                    <a:pt x="719" y="138"/>
                  </a:cubicBezTo>
                  <a:cubicBezTo>
                    <a:pt x="686" y="40"/>
                    <a:pt x="616" y="1"/>
                    <a:pt x="5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5" name="Google Shape;4735;p19"/>
            <p:cNvSpPr/>
            <p:nvPr/>
          </p:nvSpPr>
          <p:spPr>
            <a:xfrm>
              <a:off x="1384850" y="2019025"/>
              <a:ext cx="20475" cy="15775"/>
            </a:xfrm>
            <a:custGeom>
              <a:rect b="b" l="l" r="r" t="t"/>
              <a:pathLst>
                <a:path extrusionOk="0" h="631" w="819">
                  <a:moveTo>
                    <a:pt x="409" y="1"/>
                  </a:moveTo>
                  <a:cubicBezTo>
                    <a:pt x="320" y="1"/>
                    <a:pt x="233" y="39"/>
                    <a:pt x="169" y="117"/>
                  </a:cubicBezTo>
                  <a:cubicBezTo>
                    <a:pt x="0" y="321"/>
                    <a:pt x="145" y="630"/>
                    <a:pt x="413" y="630"/>
                  </a:cubicBezTo>
                  <a:cubicBezTo>
                    <a:pt x="423" y="630"/>
                    <a:pt x="433" y="630"/>
                    <a:pt x="444" y="629"/>
                  </a:cubicBezTo>
                  <a:cubicBezTo>
                    <a:pt x="719" y="591"/>
                    <a:pt x="819" y="242"/>
                    <a:pt x="606" y="67"/>
                  </a:cubicBezTo>
                  <a:cubicBezTo>
                    <a:pt x="547" y="23"/>
                    <a:pt x="478" y="1"/>
                    <a:pt x="4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6" name="Google Shape;4736;p19"/>
            <p:cNvSpPr/>
            <p:nvPr/>
          </p:nvSpPr>
          <p:spPr>
            <a:xfrm>
              <a:off x="1379700" y="2057625"/>
              <a:ext cx="17200" cy="15325"/>
            </a:xfrm>
            <a:custGeom>
              <a:rect b="b" l="l" r="r" t="t"/>
              <a:pathLst>
                <a:path extrusionOk="0" h="613" w="688">
                  <a:moveTo>
                    <a:pt x="347" y="0"/>
                  </a:moveTo>
                  <a:cubicBezTo>
                    <a:pt x="310" y="0"/>
                    <a:pt x="273" y="7"/>
                    <a:pt x="237" y="22"/>
                  </a:cubicBezTo>
                  <a:cubicBezTo>
                    <a:pt x="75" y="85"/>
                    <a:pt x="0" y="260"/>
                    <a:pt x="50" y="410"/>
                  </a:cubicBezTo>
                  <a:cubicBezTo>
                    <a:pt x="100" y="538"/>
                    <a:pt x="228" y="612"/>
                    <a:pt x="354" y="612"/>
                  </a:cubicBezTo>
                  <a:cubicBezTo>
                    <a:pt x="386" y="612"/>
                    <a:pt x="419" y="607"/>
                    <a:pt x="450" y="597"/>
                  </a:cubicBezTo>
                  <a:cubicBezTo>
                    <a:pt x="612" y="535"/>
                    <a:pt x="687" y="347"/>
                    <a:pt x="625" y="197"/>
                  </a:cubicBezTo>
                  <a:cubicBezTo>
                    <a:pt x="577" y="73"/>
                    <a:pt x="464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7" name="Google Shape;4737;p19"/>
            <p:cNvSpPr/>
            <p:nvPr/>
          </p:nvSpPr>
          <p:spPr>
            <a:xfrm>
              <a:off x="1215350" y="2159500"/>
              <a:ext cx="18925" cy="15650"/>
            </a:xfrm>
            <a:custGeom>
              <a:rect b="b" l="l" r="r" t="t"/>
              <a:pathLst>
                <a:path extrusionOk="0" h="626" w="757">
                  <a:moveTo>
                    <a:pt x="390" y="0"/>
                  </a:moveTo>
                  <a:cubicBezTo>
                    <a:pt x="285" y="0"/>
                    <a:pt x="179" y="54"/>
                    <a:pt x="113" y="159"/>
                  </a:cubicBezTo>
                  <a:cubicBezTo>
                    <a:pt x="1" y="346"/>
                    <a:pt x="113" y="596"/>
                    <a:pt x="351" y="621"/>
                  </a:cubicBezTo>
                  <a:cubicBezTo>
                    <a:pt x="367" y="624"/>
                    <a:pt x="384" y="625"/>
                    <a:pt x="400" y="625"/>
                  </a:cubicBezTo>
                  <a:cubicBezTo>
                    <a:pt x="602" y="625"/>
                    <a:pt x="757" y="417"/>
                    <a:pt x="676" y="209"/>
                  </a:cubicBezTo>
                  <a:cubicBezTo>
                    <a:pt x="663" y="184"/>
                    <a:pt x="651" y="159"/>
                    <a:pt x="638" y="134"/>
                  </a:cubicBezTo>
                  <a:cubicBezTo>
                    <a:pt x="579" y="44"/>
                    <a:pt x="485" y="0"/>
                    <a:pt x="3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8" name="Google Shape;4738;p19"/>
            <p:cNvSpPr/>
            <p:nvPr/>
          </p:nvSpPr>
          <p:spPr>
            <a:xfrm>
              <a:off x="1220800" y="2119775"/>
              <a:ext cx="18625" cy="13950"/>
            </a:xfrm>
            <a:custGeom>
              <a:rect b="b" l="l" r="r" t="t"/>
              <a:pathLst>
                <a:path extrusionOk="0" h="558" w="745">
                  <a:moveTo>
                    <a:pt x="540" y="0"/>
                  </a:moveTo>
                  <a:cubicBezTo>
                    <a:pt x="312" y="0"/>
                    <a:pt x="1" y="318"/>
                    <a:pt x="233" y="485"/>
                  </a:cubicBezTo>
                  <a:cubicBezTo>
                    <a:pt x="292" y="534"/>
                    <a:pt x="362" y="557"/>
                    <a:pt x="430" y="557"/>
                  </a:cubicBezTo>
                  <a:cubicBezTo>
                    <a:pt x="519" y="557"/>
                    <a:pt x="606" y="519"/>
                    <a:pt x="670" y="448"/>
                  </a:cubicBezTo>
                  <a:cubicBezTo>
                    <a:pt x="720" y="373"/>
                    <a:pt x="745" y="298"/>
                    <a:pt x="732" y="210"/>
                  </a:cubicBezTo>
                  <a:cubicBezTo>
                    <a:pt x="732" y="185"/>
                    <a:pt x="732" y="160"/>
                    <a:pt x="720" y="135"/>
                  </a:cubicBezTo>
                  <a:cubicBezTo>
                    <a:pt x="688" y="39"/>
                    <a:pt x="619" y="0"/>
                    <a:pt x="5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9" name="Google Shape;4739;p19"/>
            <p:cNvSpPr/>
            <p:nvPr/>
          </p:nvSpPr>
          <p:spPr>
            <a:xfrm>
              <a:off x="1189125" y="2096125"/>
              <a:ext cx="17075" cy="15275"/>
            </a:xfrm>
            <a:custGeom>
              <a:rect b="b" l="l" r="r" t="t"/>
              <a:pathLst>
                <a:path extrusionOk="0" h="611" w="683">
                  <a:moveTo>
                    <a:pt x="336" y="0"/>
                  </a:moveTo>
                  <a:cubicBezTo>
                    <a:pt x="195" y="0"/>
                    <a:pt x="56" y="95"/>
                    <a:pt x="25" y="257"/>
                  </a:cubicBezTo>
                  <a:cubicBezTo>
                    <a:pt x="0" y="419"/>
                    <a:pt x="112" y="582"/>
                    <a:pt x="275" y="607"/>
                  </a:cubicBezTo>
                  <a:cubicBezTo>
                    <a:pt x="292" y="609"/>
                    <a:pt x="308" y="611"/>
                    <a:pt x="324" y="611"/>
                  </a:cubicBezTo>
                  <a:cubicBezTo>
                    <a:pt x="536" y="611"/>
                    <a:pt x="682" y="392"/>
                    <a:pt x="612" y="194"/>
                  </a:cubicBezTo>
                  <a:cubicBezTo>
                    <a:pt x="600" y="169"/>
                    <a:pt x="587" y="144"/>
                    <a:pt x="575" y="119"/>
                  </a:cubicBezTo>
                  <a:cubicBezTo>
                    <a:pt x="512" y="37"/>
                    <a:pt x="424" y="0"/>
                    <a:pt x="3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0" name="Google Shape;4740;p19"/>
            <p:cNvSpPr/>
            <p:nvPr/>
          </p:nvSpPr>
          <p:spPr>
            <a:xfrm>
              <a:off x="1161800" y="2025675"/>
              <a:ext cx="18725" cy="13775"/>
            </a:xfrm>
            <a:custGeom>
              <a:rect b="b" l="l" r="r" t="t"/>
              <a:pathLst>
                <a:path extrusionOk="0" h="551" w="749">
                  <a:moveTo>
                    <a:pt x="535" y="1"/>
                  </a:moveTo>
                  <a:cubicBezTo>
                    <a:pt x="308" y="1"/>
                    <a:pt x="0" y="313"/>
                    <a:pt x="231" y="488"/>
                  </a:cubicBezTo>
                  <a:cubicBezTo>
                    <a:pt x="291" y="531"/>
                    <a:pt x="356" y="551"/>
                    <a:pt x="419" y="551"/>
                  </a:cubicBezTo>
                  <a:cubicBezTo>
                    <a:pt x="593" y="551"/>
                    <a:pt x="749" y="405"/>
                    <a:pt x="731" y="213"/>
                  </a:cubicBezTo>
                  <a:cubicBezTo>
                    <a:pt x="731" y="188"/>
                    <a:pt x="731" y="163"/>
                    <a:pt x="718" y="138"/>
                  </a:cubicBezTo>
                  <a:cubicBezTo>
                    <a:pt x="685" y="40"/>
                    <a:pt x="615" y="1"/>
                    <a:pt x="5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1" name="Google Shape;4741;p19"/>
            <p:cNvSpPr/>
            <p:nvPr/>
          </p:nvSpPr>
          <p:spPr>
            <a:xfrm>
              <a:off x="1192275" y="2054125"/>
              <a:ext cx="18625" cy="15675"/>
            </a:xfrm>
            <a:custGeom>
              <a:rect b="b" l="l" r="r" t="t"/>
              <a:pathLst>
                <a:path extrusionOk="0" h="627" w="745">
                  <a:moveTo>
                    <a:pt x="355" y="0"/>
                  </a:moveTo>
                  <a:cubicBezTo>
                    <a:pt x="73" y="0"/>
                    <a:pt x="0" y="625"/>
                    <a:pt x="336" y="625"/>
                  </a:cubicBezTo>
                  <a:cubicBezTo>
                    <a:pt x="348" y="626"/>
                    <a:pt x="359" y="626"/>
                    <a:pt x="371" y="626"/>
                  </a:cubicBezTo>
                  <a:cubicBezTo>
                    <a:pt x="580" y="626"/>
                    <a:pt x="744" y="413"/>
                    <a:pt x="661" y="200"/>
                  </a:cubicBezTo>
                  <a:cubicBezTo>
                    <a:pt x="661" y="175"/>
                    <a:pt x="649" y="150"/>
                    <a:pt x="624" y="137"/>
                  </a:cubicBezTo>
                  <a:cubicBezTo>
                    <a:pt x="574" y="62"/>
                    <a:pt x="511" y="25"/>
                    <a:pt x="424" y="12"/>
                  </a:cubicBezTo>
                  <a:cubicBezTo>
                    <a:pt x="400" y="4"/>
                    <a:pt x="376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2" name="Google Shape;4742;p19"/>
            <p:cNvSpPr/>
            <p:nvPr/>
          </p:nvSpPr>
          <p:spPr>
            <a:xfrm>
              <a:off x="1345625" y="2036575"/>
              <a:ext cx="19000" cy="15725"/>
            </a:xfrm>
            <a:custGeom>
              <a:rect b="b" l="l" r="r" t="t"/>
              <a:pathLst>
                <a:path extrusionOk="0" h="629" w="760">
                  <a:moveTo>
                    <a:pt x="389" y="0"/>
                  </a:moveTo>
                  <a:cubicBezTo>
                    <a:pt x="285" y="0"/>
                    <a:pt x="183" y="50"/>
                    <a:pt x="126" y="152"/>
                  </a:cubicBezTo>
                  <a:cubicBezTo>
                    <a:pt x="1" y="339"/>
                    <a:pt x="126" y="589"/>
                    <a:pt x="351" y="627"/>
                  </a:cubicBezTo>
                  <a:cubicBezTo>
                    <a:pt x="363" y="628"/>
                    <a:pt x="375" y="629"/>
                    <a:pt x="387" y="629"/>
                  </a:cubicBezTo>
                  <a:cubicBezTo>
                    <a:pt x="606" y="629"/>
                    <a:pt x="759" y="415"/>
                    <a:pt x="688" y="202"/>
                  </a:cubicBezTo>
                  <a:cubicBezTo>
                    <a:pt x="676" y="177"/>
                    <a:pt x="663" y="164"/>
                    <a:pt x="651" y="139"/>
                  </a:cubicBezTo>
                  <a:cubicBezTo>
                    <a:pt x="589" y="47"/>
                    <a:pt x="488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3" name="Google Shape;4743;p19"/>
            <p:cNvSpPr/>
            <p:nvPr/>
          </p:nvSpPr>
          <p:spPr>
            <a:xfrm>
              <a:off x="1274725" y="2021575"/>
              <a:ext cx="18975" cy="15725"/>
            </a:xfrm>
            <a:custGeom>
              <a:rect b="b" l="l" r="r" t="t"/>
              <a:pathLst>
                <a:path extrusionOk="0" h="629" w="759">
                  <a:moveTo>
                    <a:pt x="383" y="0"/>
                  </a:moveTo>
                  <a:cubicBezTo>
                    <a:pt x="281" y="0"/>
                    <a:pt x="182" y="50"/>
                    <a:pt x="125" y="152"/>
                  </a:cubicBezTo>
                  <a:cubicBezTo>
                    <a:pt x="0" y="339"/>
                    <a:pt x="125" y="589"/>
                    <a:pt x="350" y="627"/>
                  </a:cubicBezTo>
                  <a:cubicBezTo>
                    <a:pt x="362" y="628"/>
                    <a:pt x="374" y="629"/>
                    <a:pt x="386" y="629"/>
                  </a:cubicBezTo>
                  <a:cubicBezTo>
                    <a:pt x="605" y="629"/>
                    <a:pt x="759" y="415"/>
                    <a:pt x="687" y="202"/>
                  </a:cubicBezTo>
                  <a:cubicBezTo>
                    <a:pt x="675" y="177"/>
                    <a:pt x="662" y="152"/>
                    <a:pt x="650" y="140"/>
                  </a:cubicBezTo>
                  <a:cubicBezTo>
                    <a:pt x="582" y="47"/>
                    <a:pt x="481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4" name="Google Shape;4744;p19"/>
            <p:cNvSpPr/>
            <p:nvPr/>
          </p:nvSpPr>
          <p:spPr>
            <a:xfrm>
              <a:off x="1295375" y="2095800"/>
              <a:ext cx="17800" cy="15825"/>
            </a:xfrm>
            <a:custGeom>
              <a:rect b="b" l="l" r="r" t="t"/>
              <a:pathLst>
                <a:path extrusionOk="0" h="633" w="712">
                  <a:moveTo>
                    <a:pt x="347" y="1"/>
                  </a:moveTo>
                  <a:cubicBezTo>
                    <a:pt x="207" y="1"/>
                    <a:pt x="67" y="96"/>
                    <a:pt x="36" y="257"/>
                  </a:cubicBezTo>
                  <a:cubicBezTo>
                    <a:pt x="0" y="451"/>
                    <a:pt x="151" y="633"/>
                    <a:pt x="354" y="633"/>
                  </a:cubicBezTo>
                  <a:cubicBezTo>
                    <a:pt x="360" y="633"/>
                    <a:pt x="367" y="633"/>
                    <a:pt x="374" y="632"/>
                  </a:cubicBezTo>
                  <a:cubicBezTo>
                    <a:pt x="586" y="607"/>
                    <a:pt x="711" y="382"/>
                    <a:pt x="624" y="195"/>
                  </a:cubicBezTo>
                  <a:cubicBezTo>
                    <a:pt x="624" y="170"/>
                    <a:pt x="611" y="145"/>
                    <a:pt x="586" y="120"/>
                  </a:cubicBezTo>
                  <a:cubicBezTo>
                    <a:pt x="524" y="38"/>
                    <a:pt x="435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5" name="Google Shape;4745;p19"/>
            <p:cNvSpPr/>
            <p:nvPr/>
          </p:nvSpPr>
          <p:spPr>
            <a:xfrm>
              <a:off x="1228925" y="2077050"/>
              <a:ext cx="17975" cy="14125"/>
            </a:xfrm>
            <a:custGeom>
              <a:rect b="b" l="l" r="r" t="t"/>
              <a:pathLst>
                <a:path extrusionOk="0" h="565" w="719">
                  <a:moveTo>
                    <a:pt x="400" y="0"/>
                  </a:moveTo>
                  <a:cubicBezTo>
                    <a:pt x="192" y="0"/>
                    <a:pt x="1" y="219"/>
                    <a:pt x="120" y="457"/>
                  </a:cubicBezTo>
                  <a:cubicBezTo>
                    <a:pt x="187" y="532"/>
                    <a:pt x="270" y="564"/>
                    <a:pt x="350" y="564"/>
                  </a:cubicBezTo>
                  <a:cubicBezTo>
                    <a:pt x="540" y="564"/>
                    <a:pt x="719" y="385"/>
                    <a:pt x="657" y="157"/>
                  </a:cubicBezTo>
                  <a:cubicBezTo>
                    <a:pt x="645" y="132"/>
                    <a:pt x="632" y="107"/>
                    <a:pt x="620" y="95"/>
                  </a:cubicBezTo>
                  <a:cubicBezTo>
                    <a:pt x="554" y="29"/>
                    <a:pt x="476" y="0"/>
                    <a:pt x="4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6" name="Google Shape;4746;p19"/>
            <p:cNvSpPr/>
            <p:nvPr/>
          </p:nvSpPr>
          <p:spPr>
            <a:xfrm>
              <a:off x="1197875" y="2004950"/>
              <a:ext cx="19775" cy="15750"/>
            </a:xfrm>
            <a:custGeom>
              <a:rect b="b" l="l" r="r" t="t"/>
              <a:pathLst>
                <a:path extrusionOk="0" h="630" w="791">
                  <a:moveTo>
                    <a:pt x="417" y="1"/>
                  </a:moveTo>
                  <a:cubicBezTo>
                    <a:pt x="204" y="1"/>
                    <a:pt x="1" y="228"/>
                    <a:pt x="125" y="467"/>
                  </a:cubicBezTo>
                  <a:cubicBezTo>
                    <a:pt x="188" y="581"/>
                    <a:pt x="290" y="630"/>
                    <a:pt x="392" y="630"/>
                  </a:cubicBezTo>
                  <a:cubicBezTo>
                    <a:pt x="592" y="630"/>
                    <a:pt x="791" y="444"/>
                    <a:pt x="700" y="205"/>
                  </a:cubicBezTo>
                  <a:cubicBezTo>
                    <a:pt x="687" y="180"/>
                    <a:pt x="675" y="155"/>
                    <a:pt x="662" y="130"/>
                  </a:cubicBezTo>
                  <a:cubicBezTo>
                    <a:pt x="593" y="39"/>
                    <a:pt x="504" y="1"/>
                    <a:pt x="4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7" name="Google Shape;4747;p19"/>
            <p:cNvSpPr/>
            <p:nvPr/>
          </p:nvSpPr>
          <p:spPr>
            <a:xfrm>
              <a:off x="1254100" y="2144625"/>
              <a:ext cx="16900" cy="15825"/>
            </a:xfrm>
            <a:custGeom>
              <a:rect b="b" l="l" r="r" t="t"/>
              <a:pathLst>
                <a:path extrusionOk="0" h="633" w="676">
                  <a:moveTo>
                    <a:pt x="320" y="0"/>
                  </a:moveTo>
                  <a:cubicBezTo>
                    <a:pt x="179" y="0"/>
                    <a:pt x="39" y="91"/>
                    <a:pt x="13" y="266"/>
                  </a:cubicBezTo>
                  <a:cubicBezTo>
                    <a:pt x="0" y="354"/>
                    <a:pt x="13" y="429"/>
                    <a:pt x="63" y="504"/>
                  </a:cubicBezTo>
                  <a:cubicBezTo>
                    <a:pt x="128" y="594"/>
                    <a:pt x="219" y="633"/>
                    <a:pt x="309" y="633"/>
                  </a:cubicBezTo>
                  <a:cubicBezTo>
                    <a:pt x="494" y="633"/>
                    <a:pt x="676" y="468"/>
                    <a:pt x="625" y="241"/>
                  </a:cubicBezTo>
                  <a:cubicBezTo>
                    <a:pt x="583" y="79"/>
                    <a:pt x="451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8" name="Google Shape;4748;p19"/>
            <p:cNvSpPr/>
            <p:nvPr/>
          </p:nvSpPr>
          <p:spPr>
            <a:xfrm>
              <a:off x="1418425" y="2052550"/>
              <a:ext cx="19400" cy="15575"/>
            </a:xfrm>
            <a:custGeom>
              <a:rect b="b" l="l" r="r" t="t"/>
              <a:pathLst>
                <a:path extrusionOk="0" h="623" w="776">
                  <a:moveTo>
                    <a:pt x="401" y="0"/>
                  </a:moveTo>
                  <a:cubicBezTo>
                    <a:pt x="151" y="0"/>
                    <a:pt x="1" y="275"/>
                    <a:pt x="138" y="488"/>
                  </a:cubicBezTo>
                  <a:cubicBezTo>
                    <a:pt x="198" y="578"/>
                    <a:pt x="297" y="622"/>
                    <a:pt x="395" y="622"/>
                  </a:cubicBezTo>
                  <a:cubicBezTo>
                    <a:pt x="500" y="622"/>
                    <a:pt x="605" y="572"/>
                    <a:pt x="663" y="475"/>
                  </a:cubicBezTo>
                  <a:cubicBezTo>
                    <a:pt x="775" y="275"/>
                    <a:pt x="663" y="25"/>
                    <a:pt x="4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9" name="Google Shape;4749;p19"/>
            <p:cNvSpPr/>
            <p:nvPr/>
          </p:nvSpPr>
          <p:spPr>
            <a:xfrm>
              <a:off x="1377200" y="2100100"/>
              <a:ext cx="17500" cy="15325"/>
            </a:xfrm>
            <a:custGeom>
              <a:rect b="b" l="l" r="r" t="t"/>
              <a:pathLst>
                <a:path extrusionOk="0" h="613" w="700">
                  <a:moveTo>
                    <a:pt x="354" y="1"/>
                  </a:moveTo>
                  <a:cubicBezTo>
                    <a:pt x="315" y="1"/>
                    <a:pt x="276" y="8"/>
                    <a:pt x="237" y="23"/>
                  </a:cubicBezTo>
                  <a:cubicBezTo>
                    <a:pt x="88" y="85"/>
                    <a:pt x="0" y="260"/>
                    <a:pt x="63" y="423"/>
                  </a:cubicBezTo>
                  <a:cubicBezTo>
                    <a:pt x="112" y="541"/>
                    <a:pt x="240" y="613"/>
                    <a:pt x="365" y="613"/>
                  </a:cubicBezTo>
                  <a:cubicBezTo>
                    <a:pt x="398" y="613"/>
                    <a:pt x="431" y="608"/>
                    <a:pt x="462" y="598"/>
                  </a:cubicBezTo>
                  <a:cubicBezTo>
                    <a:pt x="625" y="535"/>
                    <a:pt x="700" y="348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0" name="Google Shape;4750;p19"/>
            <p:cNvSpPr/>
            <p:nvPr/>
          </p:nvSpPr>
          <p:spPr>
            <a:xfrm>
              <a:off x="1245900" y="2191275"/>
              <a:ext cx="19125" cy="14475"/>
            </a:xfrm>
            <a:custGeom>
              <a:rect b="b" l="l" r="r" t="t"/>
              <a:pathLst>
                <a:path extrusionOk="0" h="579" w="765">
                  <a:moveTo>
                    <a:pt x="370" y="1"/>
                  </a:moveTo>
                  <a:cubicBezTo>
                    <a:pt x="177" y="1"/>
                    <a:pt x="1" y="189"/>
                    <a:pt x="66" y="412"/>
                  </a:cubicBezTo>
                  <a:cubicBezTo>
                    <a:pt x="91" y="531"/>
                    <a:pt x="187" y="579"/>
                    <a:pt x="295" y="579"/>
                  </a:cubicBezTo>
                  <a:cubicBezTo>
                    <a:pt x="506" y="579"/>
                    <a:pt x="765" y="394"/>
                    <a:pt x="641" y="187"/>
                  </a:cubicBezTo>
                  <a:cubicBezTo>
                    <a:pt x="628" y="137"/>
                    <a:pt x="603" y="100"/>
                    <a:pt x="566" y="75"/>
                  </a:cubicBezTo>
                  <a:cubicBezTo>
                    <a:pt x="505" y="23"/>
                    <a:pt x="436" y="1"/>
                    <a:pt x="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1" name="Google Shape;4751;p19"/>
            <p:cNvSpPr/>
            <p:nvPr/>
          </p:nvSpPr>
          <p:spPr>
            <a:xfrm>
              <a:off x="1365050" y="2134075"/>
              <a:ext cx="19025" cy="15800"/>
            </a:xfrm>
            <a:custGeom>
              <a:rect b="b" l="l" r="r" t="t"/>
              <a:pathLst>
                <a:path extrusionOk="0" h="632" w="761">
                  <a:moveTo>
                    <a:pt x="381" y="0"/>
                  </a:moveTo>
                  <a:cubicBezTo>
                    <a:pt x="153" y="0"/>
                    <a:pt x="1" y="231"/>
                    <a:pt x="86" y="438"/>
                  </a:cubicBezTo>
                  <a:cubicBezTo>
                    <a:pt x="140" y="565"/>
                    <a:pt x="257" y="631"/>
                    <a:pt x="376" y="631"/>
                  </a:cubicBezTo>
                  <a:cubicBezTo>
                    <a:pt x="480" y="631"/>
                    <a:pt x="584" y="581"/>
                    <a:pt x="649" y="476"/>
                  </a:cubicBezTo>
                  <a:cubicBezTo>
                    <a:pt x="761" y="288"/>
                    <a:pt x="636" y="26"/>
                    <a:pt x="399" y="1"/>
                  </a:cubicBezTo>
                  <a:cubicBezTo>
                    <a:pt x="393" y="1"/>
                    <a:pt x="387" y="0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2" name="Google Shape;4752;p19"/>
            <p:cNvSpPr/>
            <p:nvPr/>
          </p:nvSpPr>
          <p:spPr>
            <a:xfrm>
              <a:off x="1211625" y="2200825"/>
              <a:ext cx="19075" cy="14700"/>
            </a:xfrm>
            <a:custGeom>
              <a:rect b="b" l="l" r="r" t="t"/>
              <a:pathLst>
                <a:path extrusionOk="0" h="588" w="763">
                  <a:moveTo>
                    <a:pt x="471" y="1"/>
                  </a:moveTo>
                  <a:cubicBezTo>
                    <a:pt x="260" y="1"/>
                    <a:pt x="1" y="186"/>
                    <a:pt x="125" y="393"/>
                  </a:cubicBezTo>
                  <a:cubicBezTo>
                    <a:pt x="173" y="509"/>
                    <a:pt x="290" y="588"/>
                    <a:pt x="416" y="588"/>
                  </a:cubicBezTo>
                  <a:cubicBezTo>
                    <a:pt x="452" y="588"/>
                    <a:pt x="488" y="581"/>
                    <a:pt x="525" y="568"/>
                  </a:cubicBezTo>
                  <a:cubicBezTo>
                    <a:pt x="687" y="505"/>
                    <a:pt x="762" y="330"/>
                    <a:pt x="700" y="168"/>
                  </a:cubicBezTo>
                  <a:cubicBezTo>
                    <a:pt x="674" y="49"/>
                    <a:pt x="579" y="1"/>
                    <a:pt x="4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3" name="Google Shape;4753;p19"/>
            <p:cNvSpPr/>
            <p:nvPr/>
          </p:nvSpPr>
          <p:spPr>
            <a:xfrm>
              <a:off x="1452175" y="2068750"/>
              <a:ext cx="16850" cy="14925"/>
            </a:xfrm>
            <a:custGeom>
              <a:rect b="b" l="l" r="r" t="t"/>
              <a:pathLst>
                <a:path extrusionOk="0" h="597" w="674">
                  <a:moveTo>
                    <a:pt x="325" y="1"/>
                  </a:moveTo>
                  <a:cubicBezTo>
                    <a:pt x="182" y="1"/>
                    <a:pt x="43" y="91"/>
                    <a:pt x="13" y="252"/>
                  </a:cubicBezTo>
                  <a:cubicBezTo>
                    <a:pt x="0" y="339"/>
                    <a:pt x="25" y="414"/>
                    <a:pt x="75" y="489"/>
                  </a:cubicBezTo>
                  <a:cubicBezTo>
                    <a:pt x="139" y="564"/>
                    <a:pt x="220" y="596"/>
                    <a:pt x="300" y="596"/>
                  </a:cubicBezTo>
                  <a:cubicBezTo>
                    <a:pt x="489" y="596"/>
                    <a:pt x="674" y="418"/>
                    <a:pt x="613" y="190"/>
                  </a:cubicBezTo>
                  <a:cubicBezTo>
                    <a:pt x="600" y="165"/>
                    <a:pt x="588" y="140"/>
                    <a:pt x="575" y="115"/>
                  </a:cubicBezTo>
                  <a:cubicBezTo>
                    <a:pt x="507" y="37"/>
                    <a:pt x="415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4" name="Google Shape;4754;p19"/>
            <p:cNvSpPr/>
            <p:nvPr/>
          </p:nvSpPr>
          <p:spPr>
            <a:xfrm>
              <a:off x="1456050" y="2028675"/>
              <a:ext cx="18775" cy="13650"/>
            </a:xfrm>
            <a:custGeom>
              <a:rect b="b" l="l" r="r" t="t"/>
              <a:pathLst>
                <a:path extrusionOk="0" h="546" w="751">
                  <a:moveTo>
                    <a:pt x="531" y="1"/>
                  </a:moveTo>
                  <a:cubicBezTo>
                    <a:pt x="307" y="1"/>
                    <a:pt x="0" y="313"/>
                    <a:pt x="233" y="480"/>
                  </a:cubicBezTo>
                  <a:cubicBezTo>
                    <a:pt x="291" y="525"/>
                    <a:pt x="358" y="545"/>
                    <a:pt x="423" y="545"/>
                  </a:cubicBezTo>
                  <a:cubicBezTo>
                    <a:pt x="592" y="545"/>
                    <a:pt x="751" y="408"/>
                    <a:pt x="733" y="218"/>
                  </a:cubicBezTo>
                  <a:cubicBezTo>
                    <a:pt x="733" y="180"/>
                    <a:pt x="720" y="155"/>
                    <a:pt x="708" y="130"/>
                  </a:cubicBezTo>
                  <a:cubicBezTo>
                    <a:pt x="676" y="38"/>
                    <a:pt x="608" y="1"/>
                    <a:pt x="5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5" name="Google Shape;4755;p19"/>
            <p:cNvSpPr/>
            <p:nvPr/>
          </p:nvSpPr>
          <p:spPr>
            <a:xfrm>
              <a:off x="1424375" y="2004900"/>
              <a:ext cx="15950" cy="15275"/>
            </a:xfrm>
            <a:custGeom>
              <a:rect b="b" l="l" r="r" t="t"/>
              <a:pathLst>
                <a:path extrusionOk="0" h="611" w="638">
                  <a:moveTo>
                    <a:pt x="323" y="0"/>
                  </a:moveTo>
                  <a:cubicBezTo>
                    <a:pt x="183" y="0"/>
                    <a:pt x="43" y="95"/>
                    <a:pt x="13" y="257"/>
                  </a:cubicBezTo>
                  <a:cubicBezTo>
                    <a:pt x="0" y="332"/>
                    <a:pt x="25" y="419"/>
                    <a:pt x="75" y="482"/>
                  </a:cubicBezTo>
                  <a:cubicBezTo>
                    <a:pt x="113" y="557"/>
                    <a:pt x="187" y="594"/>
                    <a:pt x="275" y="607"/>
                  </a:cubicBezTo>
                  <a:cubicBezTo>
                    <a:pt x="290" y="609"/>
                    <a:pt x="305" y="610"/>
                    <a:pt x="321" y="610"/>
                  </a:cubicBezTo>
                  <a:cubicBezTo>
                    <a:pt x="467" y="610"/>
                    <a:pt x="602" y="504"/>
                    <a:pt x="625" y="357"/>
                  </a:cubicBezTo>
                  <a:cubicBezTo>
                    <a:pt x="637" y="269"/>
                    <a:pt x="612" y="194"/>
                    <a:pt x="562" y="119"/>
                  </a:cubicBezTo>
                  <a:cubicBezTo>
                    <a:pt x="500" y="37"/>
                    <a:pt x="41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6" name="Google Shape;4756;p19"/>
            <p:cNvSpPr/>
            <p:nvPr/>
          </p:nvSpPr>
          <p:spPr>
            <a:xfrm>
              <a:off x="1489025" y="2053400"/>
              <a:ext cx="17125" cy="15825"/>
            </a:xfrm>
            <a:custGeom>
              <a:rect b="b" l="l" r="r" t="t"/>
              <a:pathLst>
                <a:path extrusionOk="0" h="633" w="685">
                  <a:moveTo>
                    <a:pt x="321" y="0"/>
                  </a:moveTo>
                  <a:cubicBezTo>
                    <a:pt x="179" y="0"/>
                    <a:pt x="39" y="91"/>
                    <a:pt x="13" y="266"/>
                  </a:cubicBezTo>
                  <a:cubicBezTo>
                    <a:pt x="1" y="354"/>
                    <a:pt x="26" y="429"/>
                    <a:pt x="76" y="504"/>
                  </a:cubicBezTo>
                  <a:cubicBezTo>
                    <a:pt x="141" y="594"/>
                    <a:pt x="232" y="633"/>
                    <a:pt x="322" y="633"/>
                  </a:cubicBezTo>
                  <a:cubicBezTo>
                    <a:pt x="506" y="633"/>
                    <a:pt x="685" y="468"/>
                    <a:pt x="626" y="241"/>
                  </a:cubicBezTo>
                  <a:cubicBezTo>
                    <a:pt x="584" y="79"/>
                    <a:pt x="452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7" name="Google Shape;4757;p19"/>
            <p:cNvSpPr/>
            <p:nvPr/>
          </p:nvSpPr>
          <p:spPr>
            <a:xfrm>
              <a:off x="1480925" y="2100050"/>
              <a:ext cx="19150" cy="14475"/>
            </a:xfrm>
            <a:custGeom>
              <a:rect b="b" l="l" r="r" t="t"/>
              <a:pathLst>
                <a:path extrusionOk="0" h="579" w="766">
                  <a:moveTo>
                    <a:pt x="367" y="1"/>
                  </a:moveTo>
                  <a:cubicBezTo>
                    <a:pt x="175" y="1"/>
                    <a:pt x="1" y="189"/>
                    <a:pt x="75" y="412"/>
                  </a:cubicBezTo>
                  <a:cubicBezTo>
                    <a:pt x="96" y="530"/>
                    <a:pt x="189" y="579"/>
                    <a:pt x="295" y="579"/>
                  </a:cubicBezTo>
                  <a:cubicBezTo>
                    <a:pt x="504" y="579"/>
                    <a:pt x="766" y="394"/>
                    <a:pt x="650" y="187"/>
                  </a:cubicBezTo>
                  <a:cubicBezTo>
                    <a:pt x="625" y="150"/>
                    <a:pt x="600" y="100"/>
                    <a:pt x="562" y="75"/>
                  </a:cubicBezTo>
                  <a:cubicBezTo>
                    <a:pt x="501" y="23"/>
                    <a:pt x="433" y="1"/>
                    <a:pt x="3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8" name="Google Shape;4758;p19"/>
            <p:cNvSpPr/>
            <p:nvPr/>
          </p:nvSpPr>
          <p:spPr>
            <a:xfrm>
              <a:off x="504925" y="2205800"/>
              <a:ext cx="16500" cy="15175"/>
            </a:xfrm>
            <a:custGeom>
              <a:rect b="b" l="l" r="r" t="t"/>
              <a:pathLst>
                <a:path extrusionOk="0" h="607" w="660">
                  <a:moveTo>
                    <a:pt x="330" y="0"/>
                  </a:moveTo>
                  <a:cubicBezTo>
                    <a:pt x="247" y="0"/>
                    <a:pt x="164" y="33"/>
                    <a:pt x="100" y="106"/>
                  </a:cubicBezTo>
                  <a:cubicBezTo>
                    <a:pt x="0" y="244"/>
                    <a:pt x="13" y="431"/>
                    <a:pt x="150" y="543"/>
                  </a:cubicBezTo>
                  <a:cubicBezTo>
                    <a:pt x="207" y="587"/>
                    <a:pt x="270" y="606"/>
                    <a:pt x="332" y="606"/>
                  </a:cubicBezTo>
                  <a:cubicBezTo>
                    <a:pt x="501" y="606"/>
                    <a:pt x="659" y="461"/>
                    <a:pt x="650" y="269"/>
                  </a:cubicBezTo>
                  <a:cubicBezTo>
                    <a:pt x="618" y="102"/>
                    <a:pt x="475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9" name="Google Shape;4759;p19"/>
            <p:cNvSpPr/>
            <p:nvPr/>
          </p:nvSpPr>
          <p:spPr>
            <a:xfrm>
              <a:off x="544275" y="2183275"/>
              <a:ext cx="19500" cy="15575"/>
            </a:xfrm>
            <a:custGeom>
              <a:rect b="b" l="l" r="r" t="t"/>
              <a:pathLst>
                <a:path extrusionOk="0" h="623" w="780">
                  <a:moveTo>
                    <a:pt x="385" y="1"/>
                  </a:moveTo>
                  <a:cubicBezTo>
                    <a:pt x="282" y="1"/>
                    <a:pt x="178" y="54"/>
                    <a:pt x="113" y="157"/>
                  </a:cubicBezTo>
                  <a:cubicBezTo>
                    <a:pt x="1" y="345"/>
                    <a:pt x="126" y="595"/>
                    <a:pt x="351" y="620"/>
                  </a:cubicBezTo>
                  <a:cubicBezTo>
                    <a:pt x="366" y="622"/>
                    <a:pt x="381" y="623"/>
                    <a:pt x="395" y="623"/>
                  </a:cubicBezTo>
                  <a:cubicBezTo>
                    <a:pt x="632" y="623"/>
                    <a:pt x="779" y="345"/>
                    <a:pt x="638" y="145"/>
                  </a:cubicBezTo>
                  <a:cubicBezTo>
                    <a:pt x="578" y="48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0" name="Google Shape;4760;p19"/>
            <p:cNvSpPr/>
            <p:nvPr/>
          </p:nvSpPr>
          <p:spPr>
            <a:xfrm>
              <a:off x="521475" y="2126950"/>
              <a:ext cx="18750" cy="15675"/>
            </a:xfrm>
            <a:custGeom>
              <a:rect b="b" l="l" r="r" t="t"/>
              <a:pathLst>
                <a:path extrusionOk="0" h="627" w="750">
                  <a:moveTo>
                    <a:pt x="409" y="1"/>
                  </a:moveTo>
                  <a:cubicBezTo>
                    <a:pt x="347" y="1"/>
                    <a:pt x="283" y="19"/>
                    <a:pt x="225" y="61"/>
                  </a:cubicBezTo>
                  <a:cubicBezTo>
                    <a:pt x="1" y="223"/>
                    <a:pt x="88" y="586"/>
                    <a:pt x="363" y="623"/>
                  </a:cubicBezTo>
                  <a:cubicBezTo>
                    <a:pt x="379" y="626"/>
                    <a:pt x="395" y="627"/>
                    <a:pt x="411" y="627"/>
                  </a:cubicBezTo>
                  <a:cubicBezTo>
                    <a:pt x="565" y="627"/>
                    <a:pt x="690" y="519"/>
                    <a:pt x="713" y="361"/>
                  </a:cubicBezTo>
                  <a:cubicBezTo>
                    <a:pt x="750" y="157"/>
                    <a:pt x="587" y="1"/>
                    <a:pt x="4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1" name="Google Shape;4761;p19"/>
            <p:cNvSpPr/>
            <p:nvPr/>
          </p:nvSpPr>
          <p:spPr>
            <a:xfrm>
              <a:off x="558350" y="2148225"/>
              <a:ext cx="17500" cy="15175"/>
            </a:xfrm>
            <a:custGeom>
              <a:rect b="b" l="l" r="r" t="t"/>
              <a:pathLst>
                <a:path extrusionOk="0" h="607" w="700">
                  <a:moveTo>
                    <a:pt x="349" y="0"/>
                  </a:moveTo>
                  <a:cubicBezTo>
                    <a:pt x="311" y="0"/>
                    <a:pt x="273" y="7"/>
                    <a:pt x="238" y="22"/>
                  </a:cubicBezTo>
                  <a:cubicBezTo>
                    <a:pt x="75" y="72"/>
                    <a:pt x="0" y="260"/>
                    <a:pt x="63" y="410"/>
                  </a:cubicBezTo>
                  <a:cubicBezTo>
                    <a:pt x="110" y="533"/>
                    <a:pt x="223" y="606"/>
                    <a:pt x="346" y="606"/>
                  </a:cubicBezTo>
                  <a:cubicBezTo>
                    <a:pt x="385" y="606"/>
                    <a:pt x="424" y="599"/>
                    <a:pt x="463" y="585"/>
                  </a:cubicBezTo>
                  <a:cubicBezTo>
                    <a:pt x="612" y="535"/>
                    <a:pt x="700" y="347"/>
                    <a:pt x="637" y="197"/>
                  </a:cubicBezTo>
                  <a:cubicBezTo>
                    <a:pt x="590" y="73"/>
                    <a:pt x="47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2" name="Google Shape;4762;p19"/>
            <p:cNvSpPr/>
            <p:nvPr/>
          </p:nvSpPr>
          <p:spPr>
            <a:xfrm>
              <a:off x="500550" y="2050375"/>
              <a:ext cx="17025" cy="15700"/>
            </a:xfrm>
            <a:custGeom>
              <a:rect b="b" l="l" r="r" t="t"/>
              <a:pathLst>
                <a:path extrusionOk="0" h="628" w="681">
                  <a:moveTo>
                    <a:pt x="348" y="1"/>
                  </a:moveTo>
                  <a:cubicBezTo>
                    <a:pt x="258" y="1"/>
                    <a:pt x="167" y="39"/>
                    <a:pt x="100" y="125"/>
                  </a:cubicBezTo>
                  <a:cubicBezTo>
                    <a:pt x="0" y="250"/>
                    <a:pt x="25" y="450"/>
                    <a:pt x="150" y="550"/>
                  </a:cubicBezTo>
                  <a:cubicBezTo>
                    <a:pt x="211" y="603"/>
                    <a:pt x="281" y="627"/>
                    <a:pt x="350" y="627"/>
                  </a:cubicBezTo>
                  <a:cubicBezTo>
                    <a:pt x="520" y="627"/>
                    <a:pt x="680" y="480"/>
                    <a:pt x="663" y="275"/>
                  </a:cubicBezTo>
                  <a:cubicBezTo>
                    <a:pt x="639" y="104"/>
                    <a:pt x="496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3" name="Google Shape;4763;p19"/>
            <p:cNvSpPr/>
            <p:nvPr/>
          </p:nvSpPr>
          <p:spPr>
            <a:xfrm>
              <a:off x="529600" y="2086975"/>
              <a:ext cx="17525" cy="15475"/>
            </a:xfrm>
            <a:custGeom>
              <a:rect b="b" l="l" r="r" t="t"/>
              <a:pathLst>
                <a:path extrusionOk="0" h="619" w="701">
                  <a:moveTo>
                    <a:pt x="354" y="1"/>
                  </a:moveTo>
                  <a:cubicBezTo>
                    <a:pt x="316" y="1"/>
                    <a:pt x="276" y="8"/>
                    <a:pt x="238" y="23"/>
                  </a:cubicBezTo>
                  <a:cubicBezTo>
                    <a:pt x="75" y="85"/>
                    <a:pt x="0" y="260"/>
                    <a:pt x="63" y="423"/>
                  </a:cubicBezTo>
                  <a:cubicBezTo>
                    <a:pt x="111" y="539"/>
                    <a:pt x="228" y="618"/>
                    <a:pt x="354" y="618"/>
                  </a:cubicBezTo>
                  <a:cubicBezTo>
                    <a:pt x="390" y="618"/>
                    <a:pt x="427" y="612"/>
                    <a:pt x="463" y="598"/>
                  </a:cubicBezTo>
                  <a:cubicBezTo>
                    <a:pt x="625" y="535"/>
                    <a:pt x="700" y="360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4" name="Google Shape;4764;p19"/>
            <p:cNvSpPr/>
            <p:nvPr/>
          </p:nvSpPr>
          <p:spPr>
            <a:xfrm>
              <a:off x="626750" y="2157450"/>
              <a:ext cx="20425" cy="15625"/>
            </a:xfrm>
            <a:custGeom>
              <a:rect b="b" l="l" r="r" t="t"/>
              <a:pathLst>
                <a:path extrusionOk="0" h="625" w="817">
                  <a:moveTo>
                    <a:pt x="419" y="0"/>
                  </a:moveTo>
                  <a:cubicBezTo>
                    <a:pt x="405" y="0"/>
                    <a:pt x="391" y="1"/>
                    <a:pt x="376" y="3"/>
                  </a:cubicBezTo>
                  <a:cubicBezTo>
                    <a:pt x="101" y="28"/>
                    <a:pt x="1" y="378"/>
                    <a:pt x="213" y="553"/>
                  </a:cubicBezTo>
                  <a:cubicBezTo>
                    <a:pt x="273" y="602"/>
                    <a:pt x="342" y="625"/>
                    <a:pt x="411" y="625"/>
                  </a:cubicBezTo>
                  <a:cubicBezTo>
                    <a:pt x="500" y="625"/>
                    <a:pt x="587" y="586"/>
                    <a:pt x="651" y="515"/>
                  </a:cubicBezTo>
                  <a:cubicBezTo>
                    <a:pt x="816" y="303"/>
                    <a:pt x="668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5" name="Google Shape;4765;p19"/>
            <p:cNvSpPr/>
            <p:nvPr/>
          </p:nvSpPr>
          <p:spPr>
            <a:xfrm>
              <a:off x="601150" y="2089025"/>
              <a:ext cx="18050" cy="15700"/>
            </a:xfrm>
            <a:custGeom>
              <a:rect b="b" l="l" r="r" t="t"/>
              <a:pathLst>
                <a:path extrusionOk="0" h="628" w="722">
                  <a:moveTo>
                    <a:pt x="387" y="0"/>
                  </a:moveTo>
                  <a:cubicBezTo>
                    <a:pt x="295" y="0"/>
                    <a:pt x="207" y="38"/>
                    <a:pt x="150" y="116"/>
                  </a:cubicBezTo>
                  <a:cubicBezTo>
                    <a:pt x="0" y="291"/>
                    <a:pt x="75" y="553"/>
                    <a:pt x="300" y="616"/>
                  </a:cubicBezTo>
                  <a:cubicBezTo>
                    <a:pt x="328" y="624"/>
                    <a:pt x="357" y="628"/>
                    <a:pt x="384" y="628"/>
                  </a:cubicBezTo>
                  <a:cubicBezTo>
                    <a:pt x="565" y="628"/>
                    <a:pt x="722" y="462"/>
                    <a:pt x="700" y="278"/>
                  </a:cubicBezTo>
                  <a:cubicBezTo>
                    <a:pt x="688" y="241"/>
                    <a:pt x="688" y="216"/>
                    <a:pt x="675" y="191"/>
                  </a:cubicBezTo>
                  <a:cubicBezTo>
                    <a:pt x="650" y="141"/>
                    <a:pt x="625" y="103"/>
                    <a:pt x="588" y="66"/>
                  </a:cubicBezTo>
                  <a:cubicBezTo>
                    <a:pt x="528" y="22"/>
                    <a:pt x="456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6" name="Google Shape;4766;p19"/>
            <p:cNvSpPr/>
            <p:nvPr/>
          </p:nvSpPr>
          <p:spPr>
            <a:xfrm>
              <a:off x="595525" y="2127325"/>
              <a:ext cx="17200" cy="15450"/>
            </a:xfrm>
            <a:custGeom>
              <a:rect b="b" l="l" r="r" t="t"/>
              <a:pathLst>
                <a:path extrusionOk="0" h="618" w="688">
                  <a:moveTo>
                    <a:pt x="342" y="1"/>
                  </a:moveTo>
                  <a:cubicBezTo>
                    <a:pt x="306" y="1"/>
                    <a:pt x="271" y="7"/>
                    <a:pt x="238" y="21"/>
                  </a:cubicBezTo>
                  <a:cubicBezTo>
                    <a:pt x="75" y="83"/>
                    <a:pt x="0" y="271"/>
                    <a:pt x="63" y="421"/>
                  </a:cubicBezTo>
                  <a:cubicBezTo>
                    <a:pt x="101" y="545"/>
                    <a:pt x="219" y="618"/>
                    <a:pt x="339" y="618"/>
                  </a:cubicBezTo>
                  <a:cubicBezTo>
                    <a:pt x="377" y="618"/>
                    <a:pt x="415" y="611"/>
                    <a:pt x="450" y="596"/>
                  </a:cubicBezTo>
                  <a:cubicBezTo>
                    <a:pt x="613" y="533"/>
                    <a:pt x="688" y="358"/>
                    <a:pt x="625" y="196"/>
                  </a:cubicBezTo>
                  <a:cubicBezTo>
                    <a:pt x="586" y="79"/>
                    <a:pt x="464" y="1"/>
                    <a:pt x="3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7" name="Google Shape;4767;p19"/>
            <p:cNvSpPr/>
            <p:nvPr/>
          </p:nvSpPr>
          <p:spPr>
            <a:xfrm>
              <a:off x="575525" y="2014650"/>
              <a:ext cx="17075" cy="15175"/>
            </a:xfrm>
            <a:custGeom>
              <a:rect b="b" l="l" r="r" t="t"/>
              <a:pathLst>
                <a:path extrusionOk="0" h="607" w="683">
                  <a:moveTo>
                    <a:pt x="318" y="1"/>
                  </a:moveTo>
                  <a:cubicBezTo>
                    <a:pt x="171" y="1"/>
                    <a:pt x="36" y="108"/>
                    <a:pt x="13" y="267"/>
                  </a:cubicBezTo>
                  <a:cubicBezTo>
                    <a:pt x="0" y="342"/>
                    <a:pt x="25" y="429"/>
                    <a:pt x="75" y="491"/>
                  </a:cubicBezTo>
                  <a:cubicBezTo>
                    <a:pt x="141" y="572"/>
                    <a:pt x="226" y="607"/>
                    <a:pt x="309" y="607"/>
                  </a:cubicBezTo>
                  <a:cubicBezTo>
                    <a:pt x="499" y="607"/>
                    <a:pt x="682" y="429"/>
                    <a:pt x="613" y="204"/>
                  </a:cubicBezTo>
                  <a:cubicBezTo>
                    <a:pt x="600" y="167"/>
                    <a:pt x="588" y="154"/>
                    <a:pt x="563" y="129"/>
                  </a:cubicBezTo>
                  <a:cubicBezTo>
                    <a:pt x="525" y="67"/>
                    <a:pt x="450" y="17"/>
                    <a:pt x="363" y="4"/>
                  </a:cubicBezTo>
                  <a:cubicBezTo>
                    <a:pt x="348" y="2"/>
                    <a:pt x="333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8" name="Google Shape;4768;p19"/>
            <p:cNvSpPr/>
            <p:nvPr/>
          </p:nvSpPr>
          <p:spPr>
            <a:xfrm>
              <a:off x="560850" y="2064025"/>
              <a:ext cx="17500" cy="15325"/>
            </a:xfrm>
            <a:custGeom>
              <a:rect b="b" l="l" r="r" t="t"/>
              <a:pathLst>
                <a:path extrusionOk="0" h="613" w="700">
                  <a:moveTo>
                    <a:pt x="340" y="1"/>
                  </a:moveTo>
                  <a:cubicBezTo>
                    <a:pt x="306" y="1"/>
                    <a:pt x="271" y="6"/>
                    <a:pt x="238" y="16"/>
                  </a:cubicBezTo>
                  <a:cubicBezTo>
                    <a:pt x="75" y="79"/>
                    <a:pt x="0" y="266"/>
                    <a:pt x="63" y="416"/>
                  </a:cubicBezTo>
                  <a:cubicBezTo>
                    <a:pt x="110" y="540"/>
                    <a:pt x="223" y="613"/>
                    <a:pt x="346" y="613"/>
                  </a:cubicBezTo>
                  <a:cubicBezTo>
                    <a:pt x="385" y="613"/>
                    <a:pt x="424" y="606"/>
                    <a:pt x="462" y="591"/>
                  </a:cubicBezTo>
                  <a:cubicBezTo>
                    <a:pt x="612" y="528"/>
                    <a:pt x="700" y="354"/>
                    <a:pt x="637" y="191"/>
                  </a:cubicBezTo>
                  <a:cubicBezTo>
                    <a:pt x="588" y="72"/>
                    <a:pt x="468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9" name="Google Shape;4769;p19"/>
            <p:cNvSpPr/>
            <p:nvPr/>
          </p:nvSpPr>
          <p:spPr>
            <a:xfrm>
              <a:off x="562225" y="2107650"/>
              <a:ext cx="18225" cy="14625"/>
            </a:xfrm>
            <a:custGeom>
              <a:rect b="b" l="l" r="r" t="t"/>
              <a:pathLst>
                <a:path extrusionOk="0" h="585" w="729">
                  <a:moveTo>
                    <a:pt x="400" y="1"/>
                  </a:moveTo>
                  <a:cubicBezTo>
                    <a:pt x="192" y="1"/>
                    <a:pt x="1" y="219"/>
                    <a:pt x="120" y="458"/>
                  </a:cubicBezTo>
                  <a:cubicBezTo>
                    <a:pt x="170" y="521"/>
                    <a:pt x="245" y="570"/>
                    <a:pt x="320" y="583"/>
                  </a:cubicBezTo>
                  <a:cubicBezTo>
                    <a:pt x="332" y="584"/>
                    <a:pt x="344" y="585"/>
                    <a:pt x="356" y="585"/>
                  </a:cubicBezTo>
                  <a:cubicBezTo>
                    <a:pt x="575" y="585"/>
                    <a:pt x="729" y="372"/>
                    <a:pt x="657" y="158"/>
                  </a:cubicBezTo>
                  <a:cubicBezTo>
                    <a:pt x="645" y="133"/>
                    <a:pt x="632" y="108"/>
                    <a:pt x="620" y="96"/>
                  </a:cubicBezTo>
                  <a:cubicBezTo>
                    <a:pt x="554" y="29"/>
                    <a:pt x="476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0" name="Google Shape;4770;p19"/>
            <p:cNvSpPr/>
            <p:nvPr/>
          </p:nvSpPr>
          <p:spPr>
            <a:xfrm>
              <a:off x="490550" y="2091400"/>
              <a:ext cx="18950" cy="15625"/>
            </a:xfrm>
            <a:custGeom>
              <a:rect b="b" l="l" r="r" t="t"/>
              <a:pathLst>
                <a:path extrusionOk="0" h="625" w="758">
                  <a:moveTo>
                    <a:pt x="393" y="0"/>
                  </a:moveTo>
                  <a:cubicBezTo>
                    <a:pt x="288" y="0"/>
                    <a:pt x="184" y="53"/>
                    <a:pt x="125" y="158"/>
                  </a:cubicBezTo>
                  <a:cubicBezTo>
                    <a:pt x="0" y="346"/>
                    <a:pt x="125" y="596"/>
                    <a:pt x="350" y="621"/>
                  </a:cubicBezTo>
                  <a:cubicBezTo>
                    <a:pt x="368" y="623"/>
                    <a:pt x="385" y="625"/>
                    <a:pt x="402" y="625"/>
                  </a:cubicBezTo>
                  <a:cubicBezTo>
                    <a:pt x="612" y="625"/>
                    <a:pt x="757" y="417"/>
                    <a:pt x="688" y="208"/>
                  </a:cubicBezTo>
                  <a:cubicBezTo>
                    <a:pt x="675" y="183"/>
                    <a:pt x="663" y="158"/>
                    <a:pt x="650" y="133"/>
                  </a:cubicBezTo>
                  <a:cubicBezTo>
                    <a:pt x="585" y="44"/>
                    <a:pt x="488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1" name="Google Shape;4771;p19"/>
            <p:cNvSpPr/>
            <p:nvPr/>
          </p:nvSpPr>
          <p:spPr>
            <a:xfrm>
              <a:off x="511200" y="2165775"/>
              <a:ext cx="17800" cy="15825"/>
            </a:xfrm>
            <a:custGeom>
              <a:rect b="b" l="l" r="r" t="t"/>
              <a:pathLst>
                <a:path extrusionOk="0" h="633" w="712">
                  <a:moveTo>
                    <a:pt x="347" y="1"/>
                  </a:moveTo>
                  <a:cubicBezTo>
                    <a:pt x="207" y="1"/>
                    <a:pt x="67" y="96"/>
                    <a:pt x="37" y="257"/>
                  </a:cubicBezTo>
                  <a:cubicBezTo>
                    <a:pt x="0" y="451"/>
                    <a:pt x="151" y="633"/>
                    <a:pt x="354" y="633"/>
                  </a:cubicBezTo>
                  <a:cubicBezTo>
                    <a:pt x="361" y="633"/>
                    <a:pt x="367" y="633"/>
                    <a:pt x="374" y="632"/>
                  </a:cubicBezTo>
                  <a:cubicBezTo>
                    <a:pt x="586" y="607"/>
                    <a:pt x="711" y="382"/>
                    <a:pt x="624" y="195"/>
                  </a:cubicBezTo>
                  <a:cubicBezTo>
                    <a:pt x="624" y="170"/>
                    <a:pt x="611" y="145"/>
                    <a:pt x="586" y="120"/>
                  </a:cubicBezTo>
                  <a:cubicBezTo>
                    <a:pt x="524" y="38"/>
                    <a:pt x="435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2" name="Google Shape;4772;p19"/>
            <p:cNvSpPr/>
            <p:nvPr/>
          </p:nvSpPr>
          <p:spPr>
            <a:xfrm>
              <a:off x="532525" y="2031475"/>
              <a:ext cx="18550" cy="14575"/>
            </a:xfrm>
            <a:custGeom>
              <a:rect b="b" l="l" r="r" t="t"/>
              <a:pathLst>
                <a:path extrusionOk="0" h="583" w="742">
                  <a:moveTo>
                    <a:pt x="405" y="1"/>
                  </a:moveTo>
                  <a:cubicBezTo>
                    <a:pt x="195" y="1"/>
                    <a:pt x="1" y="225"/>
                    <a:pt x="121" y="456"/>
                  </a:cubicBezTo>
                  <a:cubicBezTo>
                    <a:pt x="171" y="518"/>
                    <a:pt x="246" y="568"/>
                    <a:pt x="333" y="581"/>
                  </a:cubicBezTo>
                  <a:cubicBezTo>
                    <a:pt x="345" y="582"/>
                    <a:pt x="356" y="583"/>
                    <a:pt x="368" y="583"/>
                  </a:cubicBezTo>
                  <a:cubicBezTo>
                    <a:pt x="577" y="583"/>
                    <a:pt x="741" y="369"/>
                    <a:pt x="658" y="156"/>
                  </a:cubicBezTo>
                  <a:cubicBezTo>
                    <a:pt x="658" y="131"/>
                    <a:pt x="646" y="118"/>
                    <a:pt x="621" y="93"/>
                  </a:cubicBezTo>
                  <a:cubicBezTo>
                    <a:pt x="556" y="28"/>
                    <a:pt x="480" y="1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3" name="Google Shape;4773;p19"/>
            <p:cNvSpPr/>
            <p:nvPr/>
          </p:nvSpPr>
          <p:spPr>
            <a:xfrm>
              <a:off x="601525" y="2045925"/>
              <a:ext cx="19200" cy="15450"/>
            </a:xfrm>
            <a:custGeom>
              <a:rect b="b" l="l" r="r" t="t"/>
              <a:pathLst>
                <a:path extrusionOk="0" h="618" w="768">
                  <a:moveTo>
                    <a:pt x="410" y="1"/>
                  </a:moveTo>
                  <a:cubicBezTo>
                    <a:pt x="176" y="1"/>
                    <a:pt x="0" y="277"/>
                    <a:pt x="160" y="490"/>
                  </a:cubicBezTo>
                  <a:cubicBezTo>
                    <a:pt x="210" y="553"/>
                    <a:pt x="273" y="603"/>
                    <a:pt x="360" y="615"/>
                  </a:cubicBezTo>
                  <a:cubicBezTo>
                    <a:pt x="372" y="616"/>
                    <a:pt x="383" y="617"/>
                    <a:pt x="394" y="617"/>
                  </a:cubicBezTo>
                  <a:cubicBezTo>
                    <a:pt x="604" y="617"/>
                    <a:pt x="768" y="404"/>
                    <a:pt x="685" y="203"/>
                  </a:cubicBezTo>
                  <a:cubicBezTo>
                    <a:pt x="660" y="128"/>
                    <a:pt x="610" y="65"/>
                    <a:pt x="535" y="28"/>
                  </a:cubicBezTo>
                  <a:cubicBezTo>
                    <a:pt x="492" y="9"/>
                    <a:pt x="450" y="1"/>
                    <a:pt x="4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4" name="Google Shape;4774;p19"/>
            <p:cNvSpPr/>
            <p:nvPr/>
          </p:nvSpPr>
          <p:spPr>
            <a:xfrm>
              <a:off x="634250" y="2122525"/>
              <a:ext cx="19100" cy="15325"/>
            </a:xfrm>
            <a:custGeom>
              <a:rect b="b" l="l" r="r" t="t"/>
              <a:pathLst>
                <a:path extrusionOk="0" h="613" w="764">
                  <a:moveTo>
                    <a:pt x="401" y="0"/>
                  </a:moveTo>
                  <a:cubicBezTo>
                    <a:pt x="63" y="25"/>
                    <a:pt x="1" y="513"/>
                    <a:pt x="338" y="613"/>
                  </a:cubicBezTo>
                  <a:cubicBezTo>
                    <a:pt x="688" y="600"/>
                    <a:pt x="763" y="113"/>
                    <a:pt x="4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5" name="Google Shape;4775;p19"/>
            <p:cNvSpPr/>
            <p:nvPr/>
          </p:nvSpPr>
          <p:spPr>
            <a:xfrm>
              <a:off x="593025" y="2170100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54" y="0"/>
                  </a:moveTo>
                  <a:cubicBezTo>
                    <a:pt x="316" y="0"/>
                    <a:pt x="276" y="7"/>
                    <a:pt x="238" y="22"/>
                  </a:cubicBezTo>
                  <a:cubicBezTo>
                    <a:pt x="75" y="84"/>
                    <a:pt x="0" y="259"/>
                    <a:pt x="63" y="422"/>
                  </a:cubicBezTo>
                  <a:cubicBezTo>
                    <a:pt x="111" y="538"/>
                    <a:pt x="228" y="617"/>
                    <a:pt x="354" y="617"/>
                  </a:cubicBezTo>
                  <a:cubicBezTo>
                    <a:pt x="390" y="617"/>
                    <a:pt x="426" y="611"/>
                    <a:pt x="463" y="597"/>
                  </a:cubicBezTo>
                  <a:cubicBezTo>
                    <a:pt x="625" y="534"/>
                    <a:pt x="700" y="347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6" name="Google Shape;4776;p19"/>
            <p:cNvSpPr/>
            <p:nvPr/>
          </p:nvSpPr>
          <p:spPr>
            <a:xfrm>
              <a:off x="580525" y="2204300"/>
              <a:ext cx="18975" cy="15775"/>
            </a:xfrm>
            <a:custGeom>
              <a:rect b="b" l="l" r="r" t="t"/>
              <a:pathLst>
                <a:path extrusionOk="0" h="631" w="759">
                  <a:moveTo>
                    <a:pt x="376" y="1"/>
                  </a:moveTo>
                  <a:cubicBezTo>
                    <a:pt x="343" y="1"/>
                    <a:pt x="309" y="6"/>
                    <a:pt x="275" y="16"/>
                  </a:cubicBezTo>
                  <a:cubicBezTo>
                    <a:pt x="13" y="116"/>
                    <a:pt x="0" y="491"/>
                    <a:pt x="263" y="603"/>
                  </a:cubicBezTo>
                  <a:cubicBezTo>
                    <a:pt x="304" y="622"/>
                    <a:pt x="345" y="630"/>
                    <a:pt x="385" y="630"/>
                  </a:cubicBezTo>
                  <a:cubicBezTo>
                    <a:pt x="589" y="630"/>
                    <a:pt x="759" y="413"/>
                    <a:pt x="675" y="204"/>
                  </a:cubicBezTo>
                  <a:cubicBezTo>
                    <a:pt x="626" y="75"/>
                    <a:pt x="505" y="1"/>
                    <a:pt x="3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7" name="Google Shape;4777;p19"/>
            <p:cNvSpPr/>
            <p:nvPr/>
          </p:nvSpPr>
          <p:spPr>
            <a:xfrm>
              <a:off x="739850" y="2114425"/>
              <a:ext cx="17025" cy="15550"/>
            </a:xfrm>
            <a:custGeom>
              <a:rect b="b" l="l" r="r" t="t"/>
              <a:pathLst>
                <a:path extrusionOk="0" h="622" w="681">
                  <a:moveTo>
                    <a:pt x="349" y="1"/>
                  </a:moveTo>
                  <a:cubicBezTo>
                    <a:pt x="259" y="1"/>
                    <a:pt x="167" y="39"/>
                    <a:pt x="101" y="125"/>
                  </a:cubicBezTo>
                  <a:cubicBezTo>
                    <a:pt x="1" y="250"/>
                    <a:pt x="26" y="437"/>
                    <a:pt x="151" y="549"/>
                  </a:cubicBezTo>
                  <a:cubicBezTo>
                    <a:pt x="211" y="599"/>
                    <a:pt x="281" y="622"/>
                    <a:pt x="349" y="622"/>
                  </a:cubicBezTo>
                  <a:cubicBezTo>
                    <a:pt x="520" y="622"/>
                    <a:pt x="681" y="480"/>
                    <a:pt x="663" y="275"/>
                  </a:cubicBezTo>
                  <a:cubicBezTo>
                    <a:pt x="640" y="104"/>
                    <a:pt x="496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8" name="Google Shape;4778;p19"/>
            <p:cNvSpPr/>
            <p:nvPr/>
          </p:nvSpPr>
          <p:spPr>
            <a:xfrm>
              <a:off x="779225" y="2092175"/>
              <a:ext cx="19875" cy="15725"/>
            </a:xfrm>
            <a:custGeom>
              <a:rect b="b" l="l" r="r" t="t"/>
              <a:pathLst>
                <a:path extrusionOk="0" h="629" w="795">
                  <a:moveTo>
                    <a:pt x="382" y="1"/>
                  </a:moveTo>
                  <a:cubicBezTo>
                    <a:pt x="278" y="1"/>
                    <a:pt x="176" y="51"/>
                    <a:pt x="113" y="152"/>
                  </a:cubicBezTo>
                  <a:cubicBezTo>
                    <a:pt x="0" y="340"/>
                    <a:pt x="125" y="590"/>
                    <a:pt x="350" y="627"/>
                  </a:cubicBezTo>
                  <a:cubicBezTo>
                    <a:pt x="361" y="628"/>
                    <a:pt x="371" y="629"/>
                    <a:pt x="381" y="629"/>
                  </a:cubicBezTo>
                  <a:cubicBezTo>
                    <a:pt x="627" y="629"/>
                    <a:pt x="794" y="344"/>
                    <a:pt x="650" y="140"/>
                  </a:cubicBezTo>
                  <a:cubicBezTo>
                    <a:pt x="583" y="48"/>
                    <a:pt x="482" y="1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9" name="Google Shape;4779;p19"/>
            <p:cNvSpPr/>
            <p:nvPr/>
          </p:nvSpPr>
          <p:spPr>
            <a:xfrm>
              <a:off x="708125" y="2078500"/>
              <a:ext cx="19650" cy="15700"/>
            </a:xfrm>
            <a:custGeom>
              <a:rect b="b" l="l" r="r" t="t"/>
              <a:pathLst>
                <a:path extrusionOk="0" h="628" w="786">
                  <a:moveTo>
                    <a:pt x="406" y="0"/>
                  </a:moveTo>
                  <a:cubicBezTo>
                    <a:pt x="196" y="0"/>
                    <a:pt x="1" y="225"/>
                    <a:pt x="133" y="462"/>
                  </a:cubicBezTo>
                  <a:cubicBezTo>
                    <a:pt x="193" y="578"/>
                    <a:pt x="294" y="627"/>
                    <a:pt x="395" y="627"/>
                  </a:cubicBezTo>
                  <a:cubicBezTo>
                    <a:pt x="590" y="627"/>
                    <a:pt x="785" y="446"/>
                    <a:pt x="695" y="199"/>
                  </a:cubicBezTo>
                  <a:cubicBezTo>
                    <a:pt x="682" y="174"/>
                    <a:pt x="670" y="149"/>
                    <a:pt x="657" y="137"/>
                  </a:cubicBezTo>
                  <a:cubicBezTo>
                    <a:pt x="587" y="40"/>
                    <a:pt x="495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0" name="Google Shape;4780;p19"/>
            <p:cNvSpPr/>
            <p:nvPr/>
          </p:nvSpPr>
          <p:spPr>
            <a:xfrm>
              <a:off x="720125" y="2036725"/>
              <a:ext cx="16325" cy="15575"/>
            </a:xfrm>
            <a:custGeom>
              <a:rect b="b" l="l" r="r" t="t"/>
              <a:pathLst>
                <a:path extrusionOk="0" h="623" w="653">
                  <a:moveTo>
                    <a:pt x="335" y="1"/>
                  </a:moveTo>
                  <a:cubicBezTo>
                    <a:pt x="162" y="1"/>
                    <a:pt x="0" y="147"/>
                    <a:pt x="27" y="346"/>
                  </a:cubicBezTo>
                  <a:cubicBezTo>
                    <a:pt x="43" y="519"/>
                    <a:pt x="188" y="623"/>
                    <a:pt x="336" y="623"/>
                  </a:cubicBezTo>
                  <a:cubicBezTo>
                    <a:pt x="424" y="623"/>
                    <a:pt x="513" y="587"/>
                    <a:pt x="577" y="508"/>
                  </a:cubicBezTo>
                  <a:cubicBezTo>
                    <a:pt x="627" y="446"/>
                    <a:pt x="652" y="358"/>
                    <a:pt x="640" y="271"/>
                  </a:cubicBezTo>
                  <a:cubicBezTo>
                    <a:pt x="640" y="246"/>
                    <a:pt x="640" y="221"/>
                    <a:pt x="627" y="196"/>
                  </a:cubicBezTo>
                  <a:cubicBezTo>
                    <a:pt x="602" y="146"/>
                    <a:pt x="577" y="108"/>
                    <a:pt x="527" y="71"/>
                  </a:cubicBezTo>
                  <a:cubicBezTo>
                    <a:pt x="468" y="22"/>
                    <a:pt x="401" y="1"/>
                    <a:pt x="3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1" name="Google Shape;4781;p19"/>
            <p:cNvSpPr/>
            <p:nvPr/>
          </p:nvSpPr>
          <p:spPr>
            <a:xfrm>
              <a:off x="757050" y="2035750"/>
              <a:ext cx="18925" cy="15675"/>
            </a:xfrm>
            <a:custGeom>
              <a:rect b="b" l="l" r="r" t="t"/>
              <a:pathLst>
                <a:path extrusionOk="0" h="627" w="757">
                  <a:moveTo>
                    <a:pt x="385" y="0"/>
                  </a:moveTo>
                  <a:cubicBezTo>
                    <a:pt x="282" y="0"/>
                    <a:pt x="177" y="51"/>
                    <a:pt x="113" y="147"/>
                  </a:cubicBezTo>
                  <a:cubicBezTo>
                    <a:pt x="0" y="347"/>
                    <a:pt x="113" y="597"/>
                    <a:pt x="350" y="622"/>
                  </a:cubicBezTo>
                  <a:cubicBezTo>
                    <a:pt x="366" y="625"/>
                    <a:pt x="382" y="626"/>
                    <a:pt x="397" y="626"/>
                  </a:cubicBezTo>
                  <a:cubicBezTo>
                    <a:pt x="600" y="626"/>
                    <a:pt x="756" y="407"/>
                    <a:pt x="675" y="210"/>
                  </a:cubicBezTo>
                  <a:cubicBezTo>
                    <a:pt x="662" y="185"/>
                    <a:pt x="650" y="160"/>
                    <a:pt x="637" y="135"/>
                  </a:cubicBezTo>
                  <a:cubicBezTo>
                    <a:pt x="577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2" name="Google Shape;4782;p19"/>
            <p:cNvSpPr/>
            <p:nvPr/>
          </p:nvSpPr>
          <p:spPr>
            <a:xfrm>
              <a:off x="793275" y="2057000"/>
              <a:ext cx="17525" cy="15325"/>
            </a:xfrm>
            <a:custGeom>
              <a:rect b="b" l="l" r="r" t="t"/>
              <a:pathLst>
                <a:path extrusionOk="0" h="613" w="701">
                  <a:moveTo>
                    <a:pt x="354" y="0"/>
                  </a:moveTo>
                  <a:cubicBezTo>
                    <a:pt x="316" y="0"/>
                    <a:pt x="277" y="7"/>
                    <a:pt x="238" y="22"/>
                  </a:cubicBezTo>
                  <a:cubicBezTo>
                    <a:pt x="88" y="85"/>
                    <a:pt x="1" y="260"/>
                    <a:pt x="63" y="410"/>
                  </a:cubicBezTo>
                  <a:cubicBezTo>
                    <a:pt x="113" y="539"/>
                    <a:pt x="233" y="612"/>
                    <a:pt x="362" y="612"/>
                  </a:cubicBezTo>
                  <a:cubicBezTo>
                    <a:pt x="395" y="612"/>
                    <a:pt x="430" y="607"/>
                    <a:pt x="463" y="597"/>
                  </a:cubicBezTo>
                  <a:cubicBezTo>
                    <a:pt x="626" y="535"/>
                    <a:pt x="700" y="347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3" name="Google Shape;4783;p19"/>
            <p:cNvSpPr/>
            <p:nvPr/>
          </p:nvSpPr>
          <p:spPr>
            <a:xfrm>
              <a:off x="679875" y="2007250"/>
              <a:ext cx="19825" cy="15475"/>
            </a:xfrm>
            <a:custGeom>
              <a:rect b="b" l="l" r="r" t="t"/>
              <a:pathLst>
                <a:path extrusionOk="0" h="619" w="793">
                  <a:moveTo>
                    <a:pt x="355" y="1"/>
                  </a:moveTo>
                  <a:cubicBezTo>
                    <a:pt x="263" y="1"/>
                    <a:pt x="171" y="40"/>
                    <a:pt x="113" y="113"/>
                  </a:cubicBezTo>
                  <a:cubicBezTo>
                    <a:pt x="0" y="250"/>
                    <a:pt x="25" y="438"/>
                    <a:pt x="150" y="550"/>
                  </a:cubicBezTo>
                  <a:cubicBezTo>
                    <a:pt x="196" y="598"/>
                    <a:pt x="249" y="619"/>
                    <a:pt x="302" y="619"/>
                  </a:cubicBezTo>
                  <a:cubicBezTo>
                    <a:pt x="540" y="619"/>
                    <a:pt x="793" y="216"/>
                    <a:pt x="538" y="63"/>
                  </a:cubicBezTo>
                  <a:cubicBezTo>
                    <a:pt x="486" y="21"/>
                    <a:pt x="420" y="1"/>
                    <a:pt x="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4" name="Google Shape;4784;p19"/>
            <p:cNvSpPr/>
            <p:nvPr/>
          </p:nvSpPr>
          <p:spPr>
            <a:xfrm>
              <a:off x="861550" y="2067850"/>
              <a:ext cx="18925" cy="13850"/>
            </a:xfrm>
            <a:custGeom>
              <a:rect b="b" l="l" r="r" t="t"/>
              <a:pathLst>
                <a:path extrusionOk="0" h="554" w="757">
                  <a:moveTo>
                    <a:pt x="525" y="1"/>
                  </a:moveTo>
                  <a:cubicBezTo>
                    <a:pt x="302" y="1"/>
                    <a:pt x="1" y="313"/>
                    <a:pt x="231" y="488"/>
                  </a:cubicBezTo>
                  <a:cubicBezTo>
                    <a:pt x="291" y="531"/>
                    <a:pt x="360" y="554"/>
                    <a:pt x="428" y="554"/>
                  </a:cubicBezTo>
                  <a:cubicBezTo>
                    <a:pt x="517" y="554"/>
                    <a:pt x="605" y="516"/>
                    <a:pt x="669" y="438"/>
                  </a:cubicBezTo>
                  <a:lnTo>
                    <a:pt x="669" y="450"/>
                  </a:lnTo>
                  <a:cubicBezTo>
                    <a:pt x="731" y="363"/>
                    <a:pt x="756" y="238"/>
                    <a:pt x="706" y="138"/>
                  </a:cubicBezTo>
                  <a:cubicBezTo>
                    <a:pt x="674" y="40"/>
                    <a:pt x="604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5" name="Google Shape;4785;p19"/>
            <p:cNvSpPr/>
            <p:nvPr/>
          </p:nvSpPr>
          <p:spPr>
            <a:xfrm>
              <a:off x="835625" y="1997800"/>
              <a:ext cx="20800" cy="15750"/>
            </a:xfrm>
            <a:custGeom>
              <a:rect b="b" l="l" r="r" t="t"/>
              <a:pathLst>
                <a:path extrusionOk="0" h="630" w="832">
                  <a:moveTo>
                    <a:pt x="409" y="0"/>
                  </a:moveTo>
                  <a:cubicBezTo>
                    <a:pt x="320" y="0"/>
                    <a:pt x="232" y="38"/>
                    <a:pt x="169" y="116"/>
                  </a:cubicBezTo>
                  <a:cubicBezTo>
                    <a:pt x="0" y="320"/>
                    <a:pt x="156" y="629"/>
                    <a:pt x="414" y="629"/>
                  </a:cubicBezTo>
                  <a:cubicBezTo>
                    <a:pt x="424" y="629"/>
                    <a:pt x="434" y="629"/>
                    <a:pt x="444" y="628"/>
                  </a:cubicBezTo>
                  <a:cubicBezTo>
                    <a:pt x="731" y="591"/>
                    <a:pt x="831" y="241"/>
                    <a:pt x="606" y="66"/>
                  </a:cubicBezTo>
                  <a:cubicBezTo>
                    <a:pt x="546" y="22"/>
                    <a:pt x="477" y="0"/>
                    <a:pt x="4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6" name="Google Shape;4786;p19"/>
            <p:cNvSpPr/>
            <p:nvPr/>
          </p:nvSpPr>
          <p:spPr>
            <a:xfrm>
              <a:off x="830450" y="2036225"/>
              <a:ext cx="17525" cy="15325"/>
            </a:xfrm>
            <a:custGeom>
              <a:rect b="b" l="l" r="r" t="t"/>
              <a:pathLst>
                <a:path extrusionOk="0" h="613" w="701">
                  <a:moveTo>
                    <a:pt x="339" y="1"/>
                  </a:moveTo>
                  <a:cubicBezTo>
                    <a:pt x="306" y="1"/>
                    <a:pt x="272" y="6"/>
                    <a:pt x="238" y="16"/>
                  </a:cubicBezTo>
                  <a:cubicBezTo>
                    <a:pt x="76" y="78"/>
                    <a:pt x="1" y="266"/>
                    <a:pt x="63" y="416"/>
                  </a:cubicBezTo>
                  <a:cubicBezTo>
                    <a:pt x="111" y="540"/>
                    <a:pt x="224" y="613"/>
                    <a:pt x="347" y="613"/>
                  </a:cubicBezTo>
                  <a:cubicBezTo>
                    <a:pt x="385" y="613"/>
                    <a:pt x="425" y="606"/>
                    <a:pt x="463" y="591"/>
                  </a:cubicBezTo>
                  <a:cubicBezTo>
                    <a:pt x="626" y="528"/>
                    <a:pt x="701" y="353"/>
                    <a:pt x="638" y="203"/>
                  </a:cubicBezTo>
                  <a:cubicBezTo>
                    <a:pt x="589" y="74"/>
                    <a:pt x="468" y="1"/>
                    <a:pt x="3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7" name="Google Shape;4787;p19"/>
            <p:cNvSpPr/>
            <p:nvPr/>
          </p:nvSpPr>
          <p:spPr>
            <a:xfrm>
              <a:off x="666125" y="2138250"/>
              <a:ext cx="18950" cy="15650"/>
            </a:xfrm>
            <a:custGeom>
              <a:rect b="b" l="l" r="r" t="t"/>
              <a:pathLst>
                <a:path extrusionOk="0" h="626" w="758">
                  <a:moveTo>
                    <a:pt x="392" y="1"/>
                  </a:moveTo>
                  <a:cubicBezTo>
                    <a:pt x="285" y="1"/>
                    <a:pt x="178" y="54"/>
                    <a:pt x="113" y="159"/>
                  </a:cubicBezTo>
                  <a:cubicBezTo>
                    <a:pt x="1" y="346"/>
                    <a:pt x="125" y="596"/>
                    <a:pt x="350" y="621"/>
                  </a:cubicBezTo>
                  <a:cubicBezTo>
                    <a:pt x="367" y="624"/>
                    <a:pt x="384" y="625"/>
                    <a:pt x="400" y="625"/>
                  </a:cubicBezTo>
                  <a:cubicBezTo>
                    <a:pt x="602" y="625"/>
                    <a:pt x="757" y="417"/>
                    <a:pt x="688" y="209"/>
                  </a:cubicBezTo>
                  <a:cubicBezTo>
                    <a:pt x="675" y="184"/>
                    <a:pt x="663" y="159"/>
                    <a:pt x="650" y="134"/>
                  </a:cubicBezTo>
                  <a:cubicBezTo>
                    <a:pt x="585" y="45"/>
                    <a:pt x="488" y="1"/>
                    <a:pt x="3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8" name="Google Shape;4788;p19"/>
            <p:cNvSpPr/>
            <p:nvPr/>
          </p:nvSpPr>
          <p:spPr>
            <a:xfrm>
              <a:off x="671875" y="2098650"/>
              <a:ext cx="18325" cy="13825"/>
            </a:xfrm>
            <a:custGeom>
              <a:rect b="b" l="l" r="r" t="t"/>
              <a:pathLst>
                <a:path extrusionOk="0" h="553" w="733">
                  <a:moveTo>
                    <a:pt x="531" y="1"/>
                  </a:moveTo>
                  <a:cubicBezTo>
                    <a:pt x="307" y="1"/>
                    <a:pt x="1" y="313"/>
                    <a:pt x="233" y="481"/>
                  </a:cubicBezTo>
                  <a:cubicBezTo>
                    <a:pt x="287" y="530"/>
                    <a:pt x="356" y="552"/>
                    <a:pt x="425" y="552"/>
                  </a:cubicBezTo>
                  <a:cubicBezTo>
                    <a:pt x="515" y="552"/>
                    <a:pt x="607" y="514"/>
                    <a:pt x="670" y="443"/>
                  </a:cubicBezTo>
                  <a:cubicBezTo>
                    <a:pt x="720" y="381"/>
                    <a:pt x="733" y="293"/>
                    <a:pt x="733" y="218"/>
                  </a:cubicBezTo>
                  <a:cubicBezTo>
                    <a:pt x="733" y="181"/>
                    <a:pt x="720" y="156"/>
                    <a:pt x="708" y="131"/>
                  </a:cubicBezTo>
                  <a:cubicBezTo>
                    <a:pt x="676" y="38"/>
                    <a:pt x="608" y="1"/>
                    <a:pt x="5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9" name="Google Shape;4789;p19"/>
            <p:cNvSpPr/>
            <p:nvPr/>
          </p:nvSpPr>
          <p:spPr>
            <a:xfrm>
              <a:off x="639875" y="2074650"/>
              <a:ext cx="18475" cy="15550"/>
            </a:xfrm>
            <a:custGeom>
              <a:rect b="b" l="l" r="r" t="t"/>
              <a:pathLst>
                <a:path extrusionOk="0" h="622" w="739">
                  <a:moveTo>
                    <a:pt x="338" y="0"/>
                  </a:moveTo>
                  <a:cubicBezTo>
                    <a:pt x="192" y="0"/>
                    <a:pt x="49" y="98"/>
                    <a:pt x="26" y="266"/>
                  </a:cubicBezTo>
                  <a:cubicBezTo>
                    <a:pt x="1" y="428"/>
                    <a:pt x="113" y="591"/>
                    <a:pt x="288" y="616"/>
                  </a:cubicBezTo>
                  <a:cubicBezTo>
                    <a:pt x="308" y="619"/>
                    <a:pt x="327" y="621"/>
                    <a:pt x="346" y="621"/>
                  </a:cubicBezTo>
                  <a:cubicBezTo>
                    <a:pt x="588" y="621"/>
                    <a:pt x="739" y="337"/>
                    <a:pt x="588" y="128"/>
                  </a:cubicBezTo>
                  <a:cubicBezTo>
                    <a:pt x="525" y="41"/>
                    <a:pt x="431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0" name="Google Shape;4790;p19"/>
            <p:cNvSpPr/>
            <p:nvPr/>
          </p:nvSpPr>
          <p:spPr>
            <a:xfrm>
              <a:off x="612875" y="2004450"/>
              <a:ext cx="18525" cy="13750"/>
            </a:xfrm>
            <a:custGeom>
              <a:rect b="b" l="l" r="r" t="t"/>
              <a:pathLst>
                <a:path extrusionOk="0" h="550" w="741">
                  <a:moveTo>
                    <a:pt x="525" y="0"/>
                  </a:moveTo>
                  <a:cubicBezTo>
                    <a:pt x="301" y="0"/>
                    <a:pt x="0" y="312"/>
                    <a:pt x="231" y="487"/>
                  </a:cubicBezTo>
                  <a:cubicBezTo>
                    <a:pt x="288" y="531"/>
                    <a:pt x="351" y="550"/>
                    <a:pt x="412" y="550"/>
                  </a:cubicBezTo>
                  <a:cubicBezTo>
                    <a:pt x="581" y="550"/>
                    <a:pt x="740" y="404"/>
                    <a:pt x="731" y="212"/>
                  </a:cubicBezTo>
                  <a:cubicBezTo>
                    <a:pt x="731" y="187"/>
                    <a:pt x="718" y="162"/>
                    <a:pt x="706" y="137"/>
                  </a:cubicBezTo>
                  <a:cubicBezTo>
                    <a:pt x="673" y="39"/>
                    <a:pt x="604" y="0"/>
                    <a:pt x="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1" name="Google Shape;4791;p19"/>
            <p:cNvSpPr/>
            <p:nvPr/>
          </p:nvSpPr>
          <p:spPr>
            <a:xfrm>
              <a:off x="643025" y="2032875"/>
              <a:ext cx="18650" cy="15675"/>
            </a:xfrm>
            <a:custGeom>
              <a:rect b="b" l="l" r="r" t="t"/>
              <a:pathLst>
                <a:path extrusionOk="0" h="627" w="746">
                  <a:moveTo>
                    <a:pt x="365" y="1"/>
                  </a:moveTo>
                  <a:cubicBezTo>
                    <a:pt x="73" y="1"/>
                    <a:pt x="1" y="625"/>
                    <a:pt x="337" y="625"/>
                  </a:cubicBezTo>
                  <a:cubicBezTo>
                    <a:pt x="349" y="626"/>
                    <a:pt x="361" y="627"/>
                    <a:pt x="373" y="627"/>
                  </a:cubicBezTo>
                  <a:cubicBezTo>
                    <a:pt x="592" y="627"/>
                    <a:pt x="746" y="413"/>
                    <a:pt x="675" y="200"/>
                  </a:cubicBezTo>
                  <a:cubicBezTo>
                    <a:pt x="662" y="175"/>
                    <a:pt x="650" y="150"/>
                    <a:pt x="637" y="137"/>
                  </a:cubicBezTo>
                  <a:cubicBezTo>
                    <a:pt x="587" y="62"/>
                    <a:pt x="512" y="25"/>
                    <a:pt x="437" y="12"/>
                  </a:cubicBezTo>
                  <a:cubicBezTo>
                    <a:pt x="412" y="4"/>
                    <a:pt x="388" y="1"/>
                    <a:pt x="3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2" name="Google Shape;4792;p19"/>
            <p:cNvSpPr/>
            <p:nvPr/>
          </p:nvSpPr>
          <p:spPr>
            <a:xfrm>
              <a:off x="798600" y="2015725"/>
              <a:ext cx="17075" cy="15325"/>
            </a:xfrm>
            <a:custGeom>
              <a:rect b="b" l="l" r="r" t="t"/>
              <a:pathLst>
                <a:path extrusionOk="0" h="613" w="683">
                  <a:moveTo>
                    <a:pt x="315" y="0"/>
                  </a:moveTo>
                  <a:cubicBezTo>
                    <a:pt x="177" y="0"/>
                    <a:pt x="43" y="90"/>
                    <a:pt x="13" y="249"/>
                  </a:cubicBezTo>
                  <a:cubicBezTo>
                    <a:pt x="0" y="336"/>
                    <a:pt x="25" y="424"/>
                    <a:pt x="63" y="486"/>
                  </a:cubicBezTo>
                  <a:cubicBezTo>
                    <a:pt x="113" y="548"/>
                    <a:pt x="188" y="598"/>
                    <a:pt x="275" y="611"/>
                  </a:cubicBezTo>
                  <a:cubicBezTo>
                    <a:pt x="287" y="612"/>
                    <a:pt x="298" y="613"/>
                    <a:pt x="309" y="613"/>
                  </a:cubicBezTo>
                  <a:cubicBezTo>
                    <a:pt x="519" y="613"/>
                    <a:pt x="683" y="399"/>
                    <a:pt x="600" y="186"/>
                  </a:cubicBezTo>
                  <a:cubicBezTo>
                    <a:pt x="587" y="161"/>
                    <a:pt x="575" y="149"/>
                    <a:pt x="562" y="124"/>
                  </a:cubicBezTo>
                  <a:cubicBezTo>
                    <a:pt x="498" y="39"/>
                    <a:pt x="406" y="0"/>
                    <a:pt x="3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3" name="Google Shape;4793;p19"/>
            <p:cNvSpPr/>
            <p:nvPr/>
          </p:nvSpPr>
          <p:spPr>
            <a:xfrm>
              <a:off x="725800" y="2000325"/>
              <a:ext cx="18675" cy="15750"/>
            </a:xfrm>
            <a:custGeom>
              <a:rect b="b" l="l" r="r" t="t"/>
              <a:pathLst>
                <a:path extrusionOk="0" h="630" w="747">
                  <a:moveTo>
                    <a:pt x="376" y="1"/>
                  </a:moveTo>
                  <a:cubicBezTo>
                    <a:pt x="272" y="1"/>
                    <a:pt x="170" y="51"/>
                    <a:pt x="113" y="152"/>
                  </a:cubicBezTo>
                  <a:cubicBezTo>
                    <a:pt x="0" y="340"/>
                    <a:pt x="113" y="590"/>
                    <a:pt x="338" y="627"/>
                  </a:cubicBezTo>
                  <a:cubicBezTo>
                    <a:pt x="350" y="628"/>
                    <a:pt x="362" y="629"/>
                    <a:pt x="374" y="629"/>
                  </a:cubicBezTo>
                  <a:cubicBezTo>
                    <a:pt x="593" y="629"/>
                    <a:pt x="746" y="416"/>
                    <a:pt x="675" y="202"/>
                  </a:cubicBezTo>
                  <a:cubicBezTo>
                    <a:pt x="663" y="177"/>
                    <a:pt x="650" y="152"/>
                    <a:pt x="638" y="140"/>
                  </a:cubicBezTo>
                  <a:cubicBezTo>
                    <a:pt x="576" y="48"/>
                    <a:pt x="475" y="1"/>
                    <a:pt x="3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4" name="Google Shape;4794;p19"/>
            <p:cNvSpPr/>
            <p:nvPr/>
          </p:nvSpPr>
          <p:spPr>
            <a:xfrm>
              <a:off x="746150" y="2074550"/>
              <a:ext cx="18100" cy="15875"/>
            </a:xfrm>
            <a:custGeom>
              <a:rect b="b" l="l" r="r" t="t"/>
              <a:pathLst>
                <a:path extrusionOk="0" h="635" w="724">
                  <a:moveTo>
                    <a:pt x="350" y="1"/>
                  </a:moveTo>
                  <a:cubicBezTo>
                    <a:pt x="206" y="1"/>
                    <a:pt x="67" y="96"/>
                    <a:pt x="36" y="257"/>
                  </a:cubicBezTo>
                  <a:cubicBezTo>
                    <a:pt x="1" y="446"/>
                    <a:pt x="154" y="634"/>
                    <a:pt x="350" y="634"/>
                  </a:cubicBezTo>
                  <a:cubicBezTo>
                    <a:pt x="362" y="634"/>
                    <a:pt x="374" y="634"/>
                    <a:pt x="386" y="632"/>
                  </a:cubicBezTo>
                  <a:cubicBezTo>
                    <a:pt x="586" y="607"/>
                    <a:pt x="723" y="382"/>
                    <a:pt x="636" y="195"/>
                  </a:cubicBezTo>
                  <a:cubicBezTo>
                    <a:pt x="624" y="170"/>
                    <a:pt x="611" y="145"/>
                    <a:pt x="599" y="120"/>
                  </a:cubicBezTo>
                  <a:cubicBezTo>
                    <a:pt x="531" y="38"/>
                    <a:pt x="440" y="1"/>
                    <a:pt x="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5" name="Google Shape;4795;p19"/>
            <p:cNvSpPr/>
            <p:nvPr/>
          </p:nvSpPr>
          <p:spPr>
            <a:xfrm>
              <a:off x="679900" y="2055850"/>
              <a:ext cx="18000" cy="14075"/>
            </a:xfrm>
            <a:custGeom>
              <a:rect b="b" l="l" r="r" t="t"/>
              <a:pathLst>
                <a:path extrusionOk="0" h="563" w="720">
                  <a:moveTo>
                    <a:pt x="398" y="0"/>
                  </a:moveTo>
                  <a:cubicBezTo>
                    <a:pt x="191" y="0"/>
                    <a:pt x="1" y="225"/>
                    <a:pt x="112" y="456"/>
                  </a:cubicBezTo>
                  <a:cubicBezTo>
                    <a:pt x="179" y="530"/>
                    <a:pt x="263" y="562"/>
                    <a:pt x="345" y="562"/>
                  </a:cubicBezTo>
                  <a:cubicBezTo>
                    <a:pt x="537" y="562"/>
                    <a:pt x="719" y="384"/>
                    <a:pt x="649" y="156"/>
                  </a:cubicBezTo>
                  <a:cubicBezTo>
                    <a:pt x="637" y="131"/>
                    <a:pt x="624" y="106"/>
                    <a:pt x="612" y="93"/>
                  </a:cubicBezTo>
                  <a:cubicBezTo>
                    <a:pt x="547" y="28"/>
                    <a:pt x="471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6" name="Google Shape;4796;p19"/>
            <p:cNvSpPr/>
            <p:nvPr/>
          </p:nvSpPr>
          <p:spPr>
            <a:xfrm>
              <a:off x="704875" y="2123375"/>
              <a:ext cx="16900" cy="15850"/>
            </a:xfrm>
            <a:custGeom>
              <a:rect b="b" l="l" r="r" t="t"/>
              <a:pathLst>
                <a:path extrusionOk="0" h="634" w="676">
                  <a:moveTo>
                    <a:pt x="320" y="1"/>
                  </a:moveTo>
                  <a:cubicBezTo>
                    <a:pt x="179" y="1"/>
                    <a:pt x="39" y="91"/>
                    <a:pt x="13" y="266"/>
                  </a:cubicBezTo>
                  <a:cubicBezTo>
                    <a:pt x="0" y="354"/>
                    <a:pt x="25" y="429"/>
                    <a:pt x="63" y="504"/>
                  </a:cubicBezTo>
                  <a:cubicBezTo>
                    <a:pt x="132" y="594"/>
                    <a:pt x="225" y="633"/>
                    <a:pt x="315" y="633"/>
                  </a:cubicBezTo>
                  <a:cubicBezTo>
                    <a:pt x="500" y="633"/>
                    <a:pt x="675" y="468"/>
                    <a:pt x="625" y="241"/>
                  </a:cubicBezTo>
                  <a:cubicBezTo>
                    <a:pt x="583" y="79"/>
                    <a:pt x="451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7" name="Google Shape;4797;p19"/>
            <p:cNvSpPr/>
            <p:nvPr/>
          </p:nvSpPr>
          <p:spPr>
            <a:xfrm>
              <a:off x="869500" y="2031300"/>
              <a:ext cx="19100" cy="15325"/>
            </a:xfrm>
            <a:custGeom>
              <a:rect b="b" l="l" r="r" t="t"/>
              <a:pathLst>
                <a:path extrusionOk="0" h="613" w="764">
                  <a:moveTo>
                    <a:pt x="401" y="0"/>
                  </a:moveTo>
                  <a:cubicBezTo>
                    <a:pt x="51" y="25"/>
                    <a:pt x="1" y="513"/>
                    <a:pt x="326" y="613"/>
                  </a:cubicBezTo>
                  <a:lnTo>
                    <a:pt x="338" y="613"/>
                  </a:lnTo>
                  <a:cubicBezTo>
                    <a:pt x="688" y="613"/>
                    <a:pt x="763" y="113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8" name="Google Shape;4798;p19"/>
            <p:cNvSpPr/>
            <p:nvPr/>
          </p:nvSpPr>
          <p:spPr>
            <a:xfrm>
              <a:off x="828275" y="2078875"/>
              <a:ext cx="17525" cy="15325"/>
            </a:xfrm>
            <a:custGeom>
              <a:rect b="b" l="l" r="r" t="t"/>
              <a:pathLst>
                <a:path extrusionOk="0" h="613" w="701">
                  <a:moveTo>
                    <a:pt x="349" y="0"/>
                  </a:moveTo>
                  <a:cubicBezTo>
                    <a:pt x="311" y="0"/>
                    <a:pt x="273" y="7"/>
                    <a:pt x="238" y="22"/>
                  </a:cubicBezTo>
                  <a:cubicBezTo>
                    <a:pt x="75" y="84"/>
                    <a:pt x="0" y="259"/>
                    <a:pt x="63" y="409"/>
                  </a:cubicBezTo>
                  <a:cubicBezTo>
                    <a:pt x="112" y="538"/>
                    <a:pt x="233" y="612"/>
                    <a:pt x="362" y="612"/>
                  </a:cubicBezTo>
                  <a:cubicBezTo>
                    <a:pt x="395" y="612"/>
                    <a:pt x="429" y="607"/>
                    <a:pt x="463" y="597"/>
                  </a:cubicBezTo>
                  <a:cubicBezTo>
                    <a:pt x="613" y="534"/>
                    <a:pt x="700" y="347"/>
                    <a:pt x="638" y="197"/>
                  </a:cubicBezTo>
                  <a:cubicBezTo>
                    <a:pt x="590" y="73"/>
                    <a:pt x="47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9" name="Google Shape;4799;p19"/>
            <p:cNvSpPr/>
            <p:nvPr/>
          </p:nvSpPr>
          <p:spPr>
            <a:xfrm>
              <a:off x="696675" y="2170050"/>
              <a:ext cx="19125" cy="14475"/>
            </a:xfrm>
            <a:custGeom>
              <a:rect b="b" l="l" r="r" t="t"/>
              <a:pathLst>
                <a:path extrusionOk="0" h="579" w="765">
                  <a:moveTo>
                    <a:pt x="370" y="0"/>
                  </a:moveTo>
                  <a:cubicBezTo>
                    <a:pt x="177" y="0"/>
                    <a:pt x="1" y="188"/>
                    <a:pt x="66" y="411"/>
                  </a:cubicBezTo>
                  <a:cubicBezTo>
                    <a:pt x="91" y="530"/>
                    <a:pt x="186" y="578"/>
                    <a:pt x="294" y="578"/>
                  </a:cubicBezTo>
                  <a:cubicBezTo>
                    <a:pt x="506" y="578"/>
                    <a:pt x="765" y="393"/>
                    <a:pt x="641" y="186"/>
                  </a:cubicBezTo>
                  <a:cubicBezTo>
                    <a:pt x="628" y="136"/>
                    <a:pt x="603" y="99"/>
                    <a:pt x="566" y="74"/>
                  </a:cubicBezTo>
                  <a:cubicBezTo>
                    <a:pt x="505" y="23"/>
                    <a:pt x="436" y="0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0" name="Google Shape;4800;p19"/>
            <p:cNvSpPr/>
            <p:nvPr/>
          </p:nvSpPr>
          <p:spPr>
            <a:xfrm>
              <a:off x="815450" y="2113275"/>
              <a:ext cx="19225" cy="15700"/>
            </a:xfrm>
            <a:custGeom>
              <a:rect b="b" l="l" r="r" t="t"/>
              <a:pathLst>
                <a:path extrusionOk="0" h="628" w="769">
                  <a:moveTo>
                    <a:pt x="385" y="0"/>
                  </a:moveTo>
                  <a:cubicBezTo>
                    <a:pt x="349" y="0"/>
                    <a:pt x="312" y="7"/>
                    <a:pt x="276" y="21"/>
                  </a:cubicBezTo>
                  <a:cubicBezTo>
                    <a:pt x="13" y="121"/>
                    <a:pt x="1" y="483"/>
                    <a:pt x="263" y="595"/>
                  </a:cubicBezTo>
                  <a:cubicBezTo>
                    <a:pt x="308" y="618"/>
                    <a:pt x="353" y="628"/>
                    <a:pt x="396" y="628"/>
                  </a:cubicBezTo>
                  <a:cubicBezTo>
                    <a:pt x="598" y="628"/>
                    <a:pt x="768" y="412"/>
                    <a:pt x="676" y="196"/>
                  </a:cubicBezTo>
                  <a:cubicBezTo>
                    <a:pt x="627" y="79"/>
                    <a:pt x="511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1" name="Google Shape;4801;p19"/>
            <p:cNvSpPr/>
            <p:nvPr/>
          </p:nvSpPr>
          <p:spPr>
            <a:xfrm>
              <a:off x="664575" y="2178825"/>
              <a:ext cx="16875" cy="15400"/>
            </a:xfrm>
            <a:custGeom>
              <a:rect b="b" l="l" r="r" t="t"/>
              <a:pathLst>
                <a:path extrusionOk="0" h="616" w="675">
                  <a:moveTo>
                    <a:pt x="329" y="1"/>
                  </a:moveTo>
                  <a:cubicBezTo>
                    <a:pt x="290" y="1"/>
                    <a:pt x="251" y="8"/>
                    <a:pt x="212" y="23"/>
                  </a:cubicBezTo>
                  <a:cubicBezTo>
                    <a:pt x="175" y="48"/>
                    <a:pt x="137" y="73"/>
                    <a:pt x="100" y="110"/>
                  </a:cubicBezTo>
                  <a:cubicBezTo>
                    <a:pt x="25" y="198"/>
                    <a:pt x="0" y="310"/>
                    <a:pt x="38" y="423"/>
                  </a:cubicBezTo>
                  <a:cubicBezTo>
                    <a:pt x="88" y="523"/>
                    <a:pt x="187" y="598"/>
                    <a:pt x="300" y="610"/>
                  </a:cubicBezTo>
                  <a:cubicBezTo>
                    <a:pt x="315" y="614"/>
                    <a:pt x="329" y="615"/>
                    <a:pt x="344" y="615"/>
                  </a:cubicBezTo>
                  <a:cubicBezTo>
                    <a:pt x="378" y="615"/>
                    <a:pt x="411" y="607"/>
                    <a:pt x="437" y="598"/>
                  </a:cubicBezTo>
                  <a:cubicBezTo>
                    <a:pt x="600" y="535"/>
                    <a:pt x="675" y="360"/>
                    <a:pt x="625" y="198"/>
                  </a:cubicBezTo>
                  <a:cubicBezTo>
                    <a:pt x="568" y="74"/>
                    <a:pt x="452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2" name="Google Shape;4802;p19"/>
            <p:cNvSpPr/>
            <p:nvPr/>
          </p:nvSpPr>
          <p:spPr>
            <a:xfrm>
              <a:off x="975100" y="2023200"/>
              <a:ext cx="17025" cy="15700"/>
            </a:xfrm>
            <a:custGeom>
              <a:rect b="b" l="l" r="r" t="t"/>
              <a:pathLst>
                <a:path extrusionOk="0" h="628" w="681">
                  <a:moveTo>
                    <a:pt x="349" y="1"/>
                  </a:moveTo>
                  <a:cubicBezTo>
                    <a:pt x="259" y="1"/>
                    <a:pt x="167" y="39"/>
                    <a:pt x="101" y="125"/>
                  </a:cubicBezTo>
                  <a:cubicBezTo>
                    <a:pt x="1" y="249"/>
                    <a:pt x="26" y="449"/>
                    <a:pt x="151" y="549"/>
                  </a:cubicBezTo>
                  <a:cubicBezTo>
                    <a:pt x="212" y="603"/>
                    <a:pt x="282" y="627"/>
                    <a:pt x="351" y="627"/>
                  </a:cubicBezTo>
                  <a:cubicBezTo>
                    <a:pt x="521" y="627"/>
                    <a:pt x="681" y="479"/>
                    <a:pt x="663" y="274"/>
                  </a:cubicBezTo>
                  <a:cubicBezTo>
                    <a:pt x="640" y="104"/>
                    <a:pt x="496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3" name="Google Shape;4803;p19"/>
            <p:cNvSpPr/>
            <p:nvPr/>
          </p:nvSpPr>
          <p:spPr>
            <a:xfrm>
              <a:off x="1014475" y="2000950"/>
              <a:ext cx="19550" cy="15725"/>
            </a:xfrm>
            <a:custGeom>
              <a:rect b="b" l="l" r="r" t="t"/>
              <a:pathLst>
                <a:path extrusionOk="0" h="629" w="782">
                  <a:moveTo>
                    <a:pt x="380" y="1"/>
                  </a:moveTo>
                  <a:cubicBezTo>
                    <a:pt x="279" y="1"/>
                    <a:pt x="176" y="51"/>
                    <a:pt x="113" y="152"/>
                  </a:cubicBezTo>
                  <a:cubicBezTo>
                    <a:pt x="0" y="340"/>
                    <a:pt x="113" y="602"/>
                    <a:pt x="350" y="627"/>
                  </a:cubicBezTo>
                  <a:cubicBezTo>
                    <a:pt x="361" y="628"/>
                    <a:pt x="372" y="629"/>
                    <a:pt x="382" y="629"/>
                  </a:cubicBezTo>
                  <a:cubicBezTo>
                    <a:pt x="626" y="629"/>
                    <a:pt x="781" y="355"/>
                    <a:pt x="638" y="140"/>
                  </a:cubicBezTo>
                  <a:cubicBezTo>
                    <a:pt x="576" y="48"/>
                    <a:pt x="478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4" name="Google Shape;4804;p19"/>
            <p:cNvSpPr/>
            <p:nvPr/>
          </p:nvSpPr>
          <p:spPr>
            <a:xfrm>
              <a:off x="901375" y="2047200"/>
              <a:ext cx="18675" cy="15725"/>
            </a:xfrm>
            <a:custGeom>
              <a:rect b="b" l="l" r="r" t="t"/>
              <a:pathLst>
                <a:path extrusionOk="0" h="629" w="747">
                  <a:moveTo>
                    <a:pt x="376" y="0"/>
                  </a:moveTo>
                  <a:cubicBezTo>
                    <a:pt x="272" y="0"/>
                    <a:pt x="170" y="50"/>
                    <a:pt x="113" y="152"/>
                  </a:cubicBezTo>
                  <a:cubicBezTo>
                    <a:pt x="1" y="339"/>
                    <a:pt x="113" y="589"/>
                    <a:pt x="338" y="627"/>
                  </a:cubicBezTo>
                  <a:cubicBezTo>
                    <a:pt x="350" y="628"/>
                    <a:pt x="362" y="629"/>
                    <a:pt x="374" y="629"/>
                  </a:cubicBezTo>
                  <a:cubicBezTo>
                    <a:pt x="593" y="629"/>
                    <a:pt x="746" y="415"/>
                    <a:pt x="675" y="202"/>
                  </a:cubicBezTo>
                  <a:cubicBezTo>
                    <a:pt x="663" y="177"/>
                    <a:pt x="650" y="152"/>
                    <a:pt x="638" y="139"/>
                  </a:cubicBezTo>
                  <a:cubicBezTo>
                    <a:pt x="576" y="47"/>
                    <a:pt x="476" y="0"/>
                    <a:pt x="3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5" name="Google Shape;4805;p19"/>
            <p:cNvSpPr/>
            <p:nvPr/>
          </p:nvSpPr>
          <p:spPr>
            <a:xfrm>
              <a:off x="907300" y="2005650"/>
              <a:ext cx="20500" cy="15650"/>
            </a:xfrm>
            <a:custGeom>
              <a:rect b="b" l="l" r="r" t="t"/>
              <a:pathLst>
                <a:path extrusionOk="0" h="626" w="820">
                  <a:moveTo>
                    <a:pt x="407" y="0"/>
                  </a:moveTo>
                  <a:cubicBezTo>
                    <a:pt x="397" y="0"/>
                    <a:pt x="386" y="1"/>
                    <a:pt x="376" y="2"/>
                  </a:cubicBezTo>
                  <a:cubicBezTo>
                    <a:pt x="101" y="27"/>
                    <a:pt x="1" y="389"/>
                    <a:pt x="213" y="564"/>
                  </a:cubicBezTo>
                  <a:cubicBezTo>
                    <a:pt x="271" y="606"/>
                    <a:pt x="337" y="626"/>
                    <a:pt x="403" y="626"/>
                  </a:cubicBezTo>
                  <a:cubicBezTo>
                    <a:pt x="494" y="626"/>
                    <a:pt x="585" y="587"/>
                    <a:pt x="651" y="514"/>
                  </a:cubicBezTo>
                  <a:cubicBezTo>
                    <a:pt x="819" y="298"/>
                    <a:pt x="664" y="0"/>
                    <a:pt x="4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6" name="Google Shape;4806;p19"/>
            <p:cNvSpPr/>
            <p:nvPr/>
          </p:nvSpPr>
          <p:spPr>
            <a:xfrm>
              <a:off x="939800" y="2032150"/>
              <a:ext cx="17125" cy="15825"/>
            </a:xfrm>
            <a:custGeom>
              <a:rect b="b" l="l" r="r" t="t"/>
              <a:pathLst>
                <a:path extrusionOk="0" h="633" w="685">
                  <a:moveTo>
                    <a:pt x="325" y="0"/>
                  </a:moveTo>
                  <a:cubicBezTo>
                    <a:pt x="183" y="0"/>
                    <a:pt x="39" y="91"/>
                    <a:pt x="13" y="266"/>
                  </a:cubicBezTo>
                  <a:cubicBezTo>
                    <a:pt x="1" y="354"/>
                    <a:pt x="26" y="429"/>
                    <a:pt x="76" y="504"/>
                  </a:cubicBezTo>
                  <a:cubicBezTo>
                    <a:pt x="141" y="594"/>
                    <a:pt x="232" y="633"/>
                    <a:pt x="322" y="633"/>
                  </a:cubicBezTo>
                  <a:cubicBezTo>
                    <a:pt x="506" y="633"/>
                    <a:pt x="684" y="468"/>
                    <a:pt x="625" y="241"/>
                  </a:cubicBezTo>
                  <a:cubicBezTo>
                    <a:pt x="589" y="79"/>
                    <a:pt x="458" y="0"/>
                    <a:pt x="3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7" name="Google Shape;4807;p19"/>
            <p:cNvSpPr/>
            <p:nvPr/>
          </p:nvSpPr>
          <p:spPr>
            <a:xfrm>
              <a:off x="932925" y="2078750"/>
              <a:ext cx="18125" cy="14525"/>
            </a:xfrm>
            <a:custGeom>
              <a:rect b="b" l="l" r="r" t="t"/>
              <a:pathLst>
                <a:path extrusionOk="0" h="581" w="725">
                  <a:moveTo>
                    <a:pt x="317" y="1"/>
                  </a:moveTo>
                  <a:cubicBezTo>
                    <a:pt x="167" y="1"/>
                    <a:pt x="26" y="107"/>
                    <a:pt x="1" y="277"/>
                  </a:cubicBezTo>
                  <a:cubicBezTo>
                    <a:pt x="1" y="327"/>
                    <a:pt x="13" y="364"/>
                    <a:pt x="26" y="414"/>
                  </a:cubicBezTo>
                  <a:cubicBezTo>
                    <a:pt x="51" y="533"/>
                    <a:pt x="146" y="581"/>
                    <a:pt x="254" y="581"/>
                  </a:cubicBezTo>
                  <a:cubicBezTo>
                    <a:pt x="466" y="581"/>
                    <a:pt x="725" y="396"/>
                    <a:pt x="601" y="189"/>
                  </a:cubicBezTo>
                  <a:cubicBezTo>
                    <a:pt x="576" y="152"/>
                    <a:pt x="551" y="102"/>
                    <a:pt x="526" y="77"/>
                  </a:cubicBezTo>
                  <a:cubicBezTo>
                    <a:pt x="461" y="25"/>
                    <a:pt x="388" y="1"/>
                    <a:pt x="3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8" name="Google Shape;4808;p19"/>
            <p:cNvSpPr/>
            <p:nvPr/>
          </p:nvSpPr>
          <p:spPr>
            <a:xfrm>
              <a:off x="1050700" y="2022175"/>
              <a:ext cx="19000" cy="15750"/>
            </a:xfrm>
            <a:custGeom>
              <a:rect b="b" l="l" r="r" t="t"/>
              <a:pathLst>
                <a:path extrusionOk="0" h="630" w="760">
                  <a:moveTo>
                    <a:pt x="377" y="0"/>
                  </a:moveTo>
                  <a:cubicBezTo>
                    <a:pt x="343" y="0"/>
                    <a:pt x="309" y="5"/>
                    <a:pt x="276" y="16"/>
                  </a:cubicBezTo>
                  <a:cubicBezTo>
                    <a:pt x="13" y="116"/>
                    <a:pt x="1" y="490"/>
                    <a:pt x="251" y="603"/>
                  </a:cubicBezTo>
                  <a:cubicBezTo>
                    <a:pt x="294" y="621"/>
                    <a:pt x="337" y="630"/>
                    <a:pt x="378" y="630"/>
                  </a:cubicBezTo>
                  <a:cubicBezTo>
                    <a:pt x="590" y="630"/>
                    <a:pt x="759" y="412"/>
                    <a:pt x="676" y="203"/>
                  </a:cubicBezTo>
                  <a:cubicBezTo>
                    <a:pt x="626" y="74"/>
                    <a:pt x="506" y="0"/>
                    <a:pt x="3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9" name="Google Shape;4809;p19"/>
            <p:cNvSpPr/>
            <p:nvPr/>
          </p:nvSpPr>
          <p:spPr>
            <a:xfrm>
              <a:off x="899825" y="2087650"/>
              <a:ext cx="16875" cy="15425"/>
            </a:xfrm>
            <a:custGeom>
              <a:rect b="b" l="l" r="r" t="t"/>
              <a:pathLst>
                <a:path extrusionOk="0" h="617" w="675">
                  <a:moveTo>
                    <a:pt x="322" y="0"/>
                  </a:moveTo>
                  <a:cubicBezTo>
                    <a:pt x="286" y="0"/>
                    <a:pt x="249" y="7"/>
                    <a:pt x="212" y="21"/>
                  </a:cubicBezTo>
                  <a:cubicBezTo>
                    <a:pt x="163" y="46"/>
                    <a:pt x="125" y="71"/>
                    <a:pt x="100" y="108"/>
                  </a:cubicBezTo>
                  <a:cubicBezTo>
                    <a:pt x="25" y="196"/>
                    <a:pt x="0" y="308"/>
                    <a:pt x="38" y="421"/>
                  </a:cubicBezTo>
                  <a:cubicBezTo>
                    <a:pt x="86" y="537"/>
                    <a:pt x="203" y="616"/>
                    <a:pt x="328" y="616"/>
                  </a:cubicBezTo>
                  <a:cubicBezTo>
                    <a:pt x="364" y="616"/>
                    <a:pt x="401" y="610"/>
                    <a:pt x="437" y="596"/>
                  </a:cubicBezTo>
                  <a:cubicBezTo>
                    <a:pt x="587" y="533"/>
                    <a:pt x="675" y="358"/>
                    <a:pt x="612" y="196"/>
                  </a:cubicBezTo>
                  <a:cubicBezTo>
                    <a:pt x="564" y="79"/>
                    <a:pt x="447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0" name="Google Shape;4810;p19"/>
            <p:cNvSpPr/>
            <p:nvPr/>
          </p:nvSpPr>
          <p:spPr>
            <a:xfrm>
              <a:off x="501475" y="2000925"/>
              <a:ext cx="19000" cy="15750"/>
            </a:xfrm>
            <a:custGeom>
              <a:rect b="b" l="l" r="r" t="t"/>
              <a:pathLst>
                <a:path extrusionOk="0" h="630" w="760">
                  <a:moveTo>
                    <a:pt x="377" y="0"/>
                  </a:moveTo>
                  <a:cubicBezTo>
                    <a:pt x="343" y="0"/>
                    <a:pt x="309" y="5"/>
                    <a:pt x="276" y="16"/>
                  </a:cubicBezTo>
                  <a:cubicBezTo>
                    <a:pt x="13" y="116"/>
                    <a:pt x="1" y="491"/>
                    <a:pt x="263" y="603"/>
                  </a:cubicBezTo>
                  <a:cubicBezTo>
                    <a:pt x="304" y="622"/>
                    <a:pt x="345" y="630"/>
                    <a:pt x="385" y="630"/>
                  </a:cubicBezTo>
                  <a:cubicBezTo>
                    <a:pt x="589" y="630"/>
                    <a:pt x="759" y="412"/>
                    <a:pt x="676" y="203"/>
                  </a:cubicBezTo>
                  <a:cubicBezTo>
                    <a:pt x="626" y="74"/>
                    <a:pt x="506" y="0"/>
                    <a:pt x="3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11" name="Google Shape;4811;p19"/>
          <p:cNvGrpSpPr/>
          <p:nvPr/>
        </p:nvGrpSpPr>
        <p:grpSpPr>
          <a:xfrm rot="-617708">
            <a:off x="2956269" y="-937417"/>
            <a:ext cx="3837627" cy="1688723"/>
            <a:chOff x="4010807" y="-472334"/>
            <a:chExt cx="2799408" cy="945475"/>
          </a:xfrm>
        </p:grpSpPr>
        <p:sp>
          <p:nvSpPr>
            <p:cNvPr id="4812" name="Google Shape;4812;p19"/>
            <p:cNvSpPr/>
            <p:nvPr/>
          </p:nvSpPr>
          <p:spPr>
            <a:xfrm rot="5657692">
              <a:off x="5120791" y="-1286677"/>
              <a:ext cx="755315" cy="2574160"/>
            </a:xfrm>
            <a:custGeom>
              <a:rect b="b" l="l" r="r" t="t"/>
              <a:pathLst>
                <a:path extrusionOk="0" h="204011" w="100560">
                  <a:moveTo>
                    <a:pt x="27470" y="0"/>
                  </a:moveTo>
                  <a:cubicBezTo>
                    <a:pt x="18421" y="0"/>
                    <a:pt x="13970" y="7972"/>
                    <a:pt x="6343" y="17362"/>
                  </a:cubicBezTo>
                  <a:cubicBezTo>
                    <a:pt x="4073" y="20177"/>
                    <a:pt x="2192" y="23368"/>
                    <a:pt x="1375" y="26896"/>
                  </a:cubicBezTo>
                  <a:cubicBezTo>
                    <a:pt x="0" y="32849"/>
                    <a:pt x="1803" y="39166"/>
                    <a:pt x="4877" y="44457"/>
                  </a:cubicBezTo>
                  <a:cubicBezTo>
                    <a:pt x="9456" y="52305"/>
                    <a:pt x="16628" y="58271"/>
                    <a:pt x="22270" y="65418"/>
                  </a:cubicBezTo>
                  <a:cubicBezTo>
                    <a:pt x="35163" y="81760"/>
                    <a:pt x="39275" y="104640"/>
                    <a:pt x="32893" y="124446"/>
                  </a:cubicBezTo>
                  <a:cubicBezTo>
                    <a:pt x="30766" y="131035"/>
                    <a:pt x="27588" y="137248"/>
                    <a:pt x="25824" y="143928"/>
                  </a:cubicBezTo>
                  <a:cubicBezTo>
                    <a:pt x="21868" y="158934"/>
                    <a:pt x="25785" y="175783"/>
                    <a:pt x="35941" y="187508"/>
                  </a:cubicBezTo>
                  <a:cubicBezTo>
                    <a:pt x="44959" y="197906"/>
                    <a:pt x="58670" y="204010"/>
                    <a:pt x="72404" y="204010"/>
                  </a:cubicBezTo>
                  <a:cubicBezTo>
                    <a:pt x="74157" y="204010"/>
                    <a:pt x="75910" y="203911"/>
                    <a:pt x="77654" y="203708"/>
                  </a:cubicBezTo>
                  <a:cubicBezTo>
                    <a:pt x="82635" y="203125"/>
                    <a:pt x="87667" y="201685"/>
                    <a:pt x="91558" y="198520"/>
                  </a:cubicBezTo>
                  <a:cubicBezTo>
                    <a:pt x="99146" y="192333"/>
                    <a:pt x="100560" y="180971"/>
                    <a:pt x="98005" y="171529"/>
                  </a:cubicBezTo>
                  <a:cubicBezTo>
                    <a:pt x="95463" y="162086"/>
                    <a:pt x="89743" y="153876"/>
                    <a:pt x="84969" y="145328"/>
                  </a:cubicBezTo>
                  <a:cubicBezTo>
                    <a:pt x="80196" y="136794"/>
                    <a:pt x="76214" y="127131"/>
                    <a:pt x="77667" y="117455"/>
                  </a:cubicBezTo>
                  <a:cubicBezTo>
                    <a:pt x="79146" y="107636"/>
                    <a:pt x="86111" y="98272"/>
                    <a:pt x="83595" y="88661"/>
                  </a:cubicBezTo>
                  <a:cubicBezTo>
                    <a:pt x="79885" y="74549"/>
                    <a:pt x="59236" y="71799"/>
                    <a:pt x="53062" y="58582"/>
                  </a:cubicBezTo>
                  <a:cubicBezTo>
                    <a:pt x="50248" y="52538"/>
                    <a:pt x="51272" y="44898"/>
                    <a:pt x="55579" y="39801"/>
                  </a:cubicBezTo>
                  <a:cubicBezTo>
                    <a:pt x="57745" y="37246"/>
                    <a:pt x="60624" y="35339"/>
                    <a:pt x="62596" y="32628"/>
                  </a:cubicBezTo>
                  <a:cubicBezTo>
                    <a:pt x="67421" y="26001"/>
                    <a:pt x="65267" y="15974"/>
                    <a:pt x="59301" y="10358"/>
                  </a:cubicBezTo>
                  <a:cubicBezTo>
                    <a:pt x="53322" y="4742"/>
                    <a:pt x="34229" y="1240"/>
                    <a:pt x="34229" y="1240"/>
                  </a:cubicBezTo>
                  <a:cubicBezTo>
                    <a:pt x="31695" y="390"/>
                    <a:pt x="29470" y="0"/>
                    <a:pt x="274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3" name="Google Shape;4813;p19"/>
            <p:cNvSpPr/>
            <p:nvPr/>
          </p:nvSpPr>
          <p:spPr>
            <a:xfrm rot="-10218301">
              <a:off x="4268332" y="170340"/>
              <a:ext cx="25" cy="650"/>
            </a:xfrm>
            <a:custGeom>
              <a:rect b="b" l="l" r="r" t="t"/>
              <a:pathLst>
                <a:path extrusionOk="0" h="26" w="1">
                  <a:moveTo>
                    <a:pt x="0" y="0"/>
                  </a:moveTo>
                  <a:cubicBezTo>
                    <a:pt x="0" y="13"/>
                    <a:pt x="0" y="25"/>
                    <a:pt x="0" y="25"/>
                  </a:cubicBezTo>
                  <a:cubicBezTo>
                    <a:pt x="0" y="25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4" name="Google Shape;4814;p19"/>
            <p:cNvSpPr/>
            <p:nvPr/>
          </p:nvSpPr>
          <p:spPr>
            <a:xfrm rot="-10218301">
              <a:off x="4172698" y="267219"/>
              <a:ext cx="64074" cy="78524"/>
            </a:xfrm>
            <a:custGeom>
              <a:rect b="b" l="l" r="r" t="t"/>
              <a:pathLst>
                <a:path extrusionOk="0" h="3141" w="2563">
                  <a:moveTo>
                    <a:pt x="827" y="0"/>
                  </a:moveTo>
                  <a:cubicBezTo>
                    <a:pt x="687" y="0"/>
                    <a:pt x="551" y="39"/>
                    <a:pt x="426" y="106"/>
                  </a:cubicBezTo>
                  <a:cubicBezTo>
                    <a:pt x="238" y="218"/>
                    <a:pt x="113" y="380"/>
                    <a:pt x="51" y="580"/>
                  </a:cubicBezTo>
                  <a:cubicBezTo>
                    <a:pt x="1" y="793"/>
                    <a:pt x="26" y="1018"/>
                    <a:pt x="138" y="1205"/>
                  </a:cubicBezTo>
                  <a:lnTo>
                    <a:pt x="1001" y="2730"/>
                  </a:lnTo>
                  <a:cubicBezTo>
                    <a:pt x="1159" y="2996"/>
                    <a:pt x="1434" y="3141"/>
                    <a:pt x="1714" y="3141"/>
                  </a:cubicBezTo>
                  <a:cubicBezTo>
                    <a:pt x="1855" y="3141"/>
                    <a:pt x="1996" y="3105"/>
                    <a:pt x="2125" y="3030"/>
                  </a:cubicBezTo>
                  <a:cubicBezTo>
                    <a:pt x="2313" y="2917"/>
                    <a:pt x="2450" y="2742"/>
                    <a:pt x="2500" y="2530"/>
                  </a:cubicBezTo>
                  <a:cubicBezTo>
                    <a:pt x="2563" y="2317"/>
                    <a:pt x="2538" y="2093"/>
                    <a:pt x="2425" y="1905"/>
                  </a:cubicBezTo>
                  <a:lnTo>
                    <a:pt x="1513" y="393"/>
                  </a:lnTo>
                  <a:cubicBezTo>
                    <a:pt x="1413" y="218"/>
                    <a:pt x="1238" y="81"/>
                    <a:pt x="1038" y="31"/>
                  </a:cubicBezTo>
                  <a:cubicBezTo>
                    <a:pt x="967" y="10"/>
                    <a:pt x="896" y="0"/>
                    <a:pt x="8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5" name="Google Shape;4815;p19"/>
            <p:cNvSpPr/>
            <p:nvPr/>
          </p:nvSpPr>
          <p:spPr>
            <a:xfrm rot="-10218301">
              <a:off x="4228151" y="145998"/>
              <a:ext cx="70774" cy="89848"/>
            </a:xfrm>
            <a:custGeom>
              <a:rect b="b" l="l" r="r" t="t"/>
              <a:pathLst>
                <a:path extrusionOk="0" h="3594" w="2831">
                  <a:moveTo>
                    <a:pt x="667" y="0"/>
                  </a:moveTo>
                  <a:cubicBezTo>
                    <a:pt x="510" y="0"/>
                    <a:pt x="350" y="60"/>
                    <a:pt x="225" y="178"/>
                  </a:cubicBezTo>
                  <a:cubicBezTo>
                    <a:pt x="0" y="416"/>
                    <a:pt x="0" y="803"/>
                    <a:pt x="225" y="1041"/>
                  </a:cubicBezTo>
                  <a:cubicBezTo>
                    <a:pt x="400" y="1203"/>
                    <a:pt x="563" y="1365"/>
                    <a:pt x="713" y="1540"/>
                  </a:cubicBezTo>
                  <a:lnTo>
                    <a:pt x="763" y="1615"/>
                  </a:lnTo>
                  <a:lnTo>
                    <a:pt x="850" y="1740"/>
                  </a:lnTo>
                  <a:cubicBezTo>
                    <a:pt x="925" y="1828"/>
                    <a:pt x="988" y="1928"/>
                    <a:pt x="1050" y="2028"/>
                  </a:cubicBezTo>
                  <a:cubicBezTo>
                    <a:pt x="1162" y="2215"/>
                    <a:pt x="1275" y="2415"/>
                    <a:pt x="1362" y="2615"/>
                  </a:cubicBezTo>
                  <a:lnTo>
                    <a:pt x="1362" y="2628"/>
                  </a:lnTo>
                  <a:lnTo>
                    <a:pt x="1375" y="2640"/>
                  </a:lnTo>
                  <a:lnTo>
                    <a:pt x="1375" y="2640"/>
                  </a:lnTo>
                  <a:lnTo>
                    <a:pt x="1375" y="2640"/>
                  </a:lnTo>
                  <a:cubicBezTo>
                    <a:pt x="1375" y="2655"/>
                    <a:pt x="1384" y="2674"/>
                    <a:pt x="1386" y="2674"/>
                  </a:cubicBezTo>
                  <a:cubicBezTo>
                    <a:pt x="1387" y="2674"/>
                    <a:pt x="1385" y="2665"/>
                    <a:pt x="1375" y="2640"/>
                  </a:cubicBezTo>
                  <a:lnTo>
                    <a:pt x="1375" y="2640"/>
                  </a:lnTo>
                  <a:lnTo>
                    <a:pt x="1400" y="2703"/>
                  </a:lnTo>
                  <a:cubicBezTo>
                    <a:pt x="1412" y="2753"/>
                    <a:pt x="1437" y="2803"/>
                    <a:pt x="1450" y="2853"/>
                  </a:cubicBezTo>
                  <a:cubicBezTo>
                    <a:pt x="1500" y="2965"/>
                    <a:pt x="1537" y="3090"/>
                    <a:pt x="1562" y="3202"/>
                  </a:cubicBezTo>
                  <a:cubicBezTo>
                    <a:pt x="1676" y="3474"/>
                    <a:pt x="1905" y="3594"/>
                    <a:pt x="2134" y="3594"/>
                  </a:cubicBezTo>
                  <a:cubicBezTo>
                    <a:pt x="2483" y="3594"/>
                    <a:pt x="2830" y="3316"/>
                    <a:pt x="2762" y="2878"/>
                  </a:cubicBezTo>
                  <a:cubicBezTo>
                    <a:pt x="2475" y="1840"/>
                    <a:pt x="1900" y="903"/>
                    <a:pt x="1100" y="178"/>
                  </a:cubicBezTo>
                  <a:cubicBezTo>
                    <a:pt x="981" y="60"/>
                    <a:pt x="825" y="0"/>
                    <a:pt x="6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6" name="Google Shape;4816;p19"/>
            <p:cNvSpPr/>
            <p:nvPr/>
          </p:nvSpPr>
          <p:spPr>
            <a:xfrm rot="-10218301">
              <a:off x="4251032" y="-211273"/>
              <a:ext cx="79999" cy="90298"/>
            </a:xfrm>
            <a:custGeom>
              <a:rect b="b" l="l" r="r" t="t"/>
              <a:pathLst>
                <a:path extrusionOk="0" h="3612" w="3200">
                  <a:moveTo>
                    <a:pt x="696" y="1"/>
                  </a:moveTo>
                  <a:cubicBezTo>
                    <a:pt x="591" y="1"/>
                    <a:pt x="490" y="26"/>
                    <a:pt x="400" y="83"/>
                  </a:cubicBezTo>
                  <a:cubicBezTo>
                    <a:pt x="163" y="233"/>
                    <a:pt x="0" y="620"/>
                    <a:pt x="188" y="883"/>
                  </a:cubicBezTo>
                  <a:lnTo>
                    <a:pt x="1987" y="3320"/>
                  </a:lnTo>
                  <a:cubicBezTo>
                    <a:pt x="2062" y="3445"/>
                    <a:pt x="2187" y="3545"/>
                    <a:pt x="2337" y="3595"/>
                  </a:cubicBezTo>
                  <a:cubicBezTo>
                    <a:pt x="2384" y="3606"/>
                    <a:pt x="2431" y="3612"/>
                    <a:pt x="2479" y="3612"/>
                  </a:cubicBezTo>
                  <a:cubicBezTo>
                    <a:pt x="2586" y="3612"/>
                    <a:pt x="2692" y="3584"/>
                    <a:pt x="2787" y="3532"/>
                  </a:cubicBezTo>
                  <a:cubicBezTo>
                    <a:pt x="3037" y="3382"/>
                    <a:pt x="3200" y="2995"/>
                    <a:pt x="3000" y="2720"/>
                  </a:cubicBezTo>
                  <a:lnTo>
                    <a:pt x="1213" y="283"/>
                  </a:lnTo>
                  <a:cubicBezTo>
                    <a:pt x="1125" y="158"/>
                    <a:pt x="1000" y="71"/>
                    <a:pt x="863" y="21"/>
                  </a:cubicBezTo>
                  <a:cubicBezTo>
                    <a:pt x="807" y="8"/>
                    <a:pt x="751" y="1"/>
                    <a:pt x="6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7" name="Google Shape;4817;p19"/>
            <p:cNvSpPr/>
            <p:nvPr/>
          </p:nvSpPr>
          <p:spPr>
            <a:xfrm rot="-10218301">
              <a:off x="4380731" y="-80357"/>
              <a:ext cx="138322" cy="207196"/>
            </a:xfrm>
            <a:custGeom>
              <a:rect b="b" l="l" r="r" t="t"/>
              <a:pathLst>
                <a:path extrusionOk="0" h="8288" w="5533">
                  <a:moveTo>
                    <a:pt x="712" y="0"/>
                  </a:moveTo>
                  <a:cubicBezTo>
                    <a:pt x="353" y="0"/>
                    <a:pt x="0" y="379"/>
                    <a:pt x="234" y="794"/>
                  </a:cubicBezTo>
                  <a:cubicBezTo>
                    <a:pt x="896" y="2031"/>
                    <a:pt x="1571" y="3256"/>
                    <a:pt x="2196" y="4518"/>
                  </a:cubicBezTo>
                  <a:cubicBezTo>
                    <a:pt x="2508" y="5143"/>
                    <a:pt x="2808" y="5780"/>
                    <a:pt x="3083" y="6430"/>
                  </a:cubicBezTo>
                  <a:cubicBezTo>
                    <a:pt x="3370" y="7080"/>
                    <a:pt x="3758" y="7842"/>
                    <a:pt x="4408" y="8192"/>
                  </a:cubicBezTo>
                  <a:cubicBezTo>
                    <a:pt x="4527" y="8258"/>
                    <a:pt x="4652" y="8288"/>
                    <a:pt x="4773" y="8288"/>
                  </a:cubicBezTo>
                  <a:cubicBezTo>
                    <a:pt x="5160" y="8288"/>
                    <a:pt x="5510" y="7983"/>
                    <a:pt x="5520" y="7555"/>
                  </a:cubicBezTo>
                  <a:cubicBezTo>
                    <a:pt x="5532" y="6818"/>
                    <a:pt x="5070" y="6093"/>
                    <a:pt x="4645" y="5518"/>
                  </a:cubicBezTo>
                  <a:cubicBezTo>
                    <a:pt x="4208" y="4943"/>
                    <a:pt x="3808" y="4393"/>
                    <a:pt x="3420" y="3806"/>
                  </a:cubicBezTo>
                  <a:cubicBezTo>
                    <a:pt x="2633" y="2644"/>
                    <a:pt x="1896" y="1444"/>
                    <a:pt x="1146" y="257"/>
                  </a:cubicBezTo>
                  <a:cubicBezTo>
                    <a:pt x="1034" y="76"/>
                    <a:pt x="873" y="0"/>
                    <a:pt x="7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8" name="Google Shape;4818;p19"/>
            <p:cNvSpPr/>
            <p:nvPr/>
          </p:nvSpPr>
          <p:spPr>
            <a:xfrm rot="-10218301">
              <a:off x="4356918" y="214881"/>
              <a:ext cx="59024" cy="100373"/>
            </a:xfrm>
            <a:custGeom>
              <a:rect b="b" l="l" r="r" t="t"/>
              <a:pathLst>
                <a:path extrusionOk="0" h="4015" w="2361">
                  <a:moveTo>
                    <a:pt x="664" y="0"/>
                  </a:moveTo>
                  <a:cubicBezTo>
                    <a:pt x="328" y="0"/>
                    <a:pt x="0" y="356"/>
                    <a:pt x="224" y="735"/>
                  </a:cubicBezTo>
                  <a:cubicBezTo>
                    <a:pt x="836" y="1610"/>
                    <a:pt x="1224" y="2609"/>
                    <a:pt x="1361" y="3659"/>
                  </a:cubicBezTo>
                  <a:cubicBezTo>
                    <a:pt x="1393" y="3867"/>
                    <a:pt x="1632" y="4015"/>
                    <a:pt x="1841" y="4015"/>
                  </a:cubicBezTo>
                  <a:cubicBezTo>
                    <a:pt x="1883" y="4015"/>
                    <a:pt x="1924" y="4009"/>
                    <a:pt x="1961" y="3996"/>
                  </a:cubicBezTo>
                  <a:cubicBezTo>
                    <a:pt x="2211" y="3921"/>
                    <a:pt x="2361" y="3659"/>
                    <a:pt x="2299" y="3397"/>
                  </a:cubicBezTo>
                  <a:cubicBezTo>
                    <a:pt x="2136" y="2272"/>
                    <a:pt x="1711" y="1185"/>
                    <a:pt x="1074" y="247"/>
                  </a:cubicBezTo>
                  <a:cubicBezTo>
                    <a:pt x="969" y="73"/>
                    <a:pt x="816" y="0"/>
                    <a:pt x="6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9" name="Google Shape;4819;p19"/>
            <p:cNvSpPr/>
            <p:nvPr/>
          </p:nvSpPr>
          <p:spPr>
            <a:xfrm rot="-10218301">
              <a:off x="4144335" y="-160635"/>
              <a:ext cx="118223" cy="172722"/>
            </a:xfrm>
            <a:custGeom>
              <a:rect b="b" l="l" r="r" t="t"/>
              <a:pathLst>
                <a:path extrusionOk="0" h="6909" w="4729">
                  <a:moveTo>
                    <a:pt x="873" y="1"/>
                  </a:moveTo>
                  <a:cubicBezTo>
                    <a:pt x="435" y="1"/>
                    <a:pt x="0" y="465"/>
                    <a:pt x="267" y="982"/>
                  </a:cubicBezTo>
                  <a:lnTo>
                    <a:pt x="1680" y="3756"/>
                  </a:lnTo>
                  <a:cubicBezTo>
                    <a:pt x="2154" y="4668"/>
                    <a:pt x="2554" y="5656"/>
                    <a:pt x="3129" y="6505"/>
                  </a:cubicBezTo>
                  <a:cubicBezTo>
                    <a:pt x="3289" y="6766"/>
                    <a:pt x="3568" y="6908"/>
                    <a:pt x="3851" y="6908"/>
                  </a:cubicBezTo>
                  <a:cubicBezTo>
                    <a:pt x="3989" y="6908"/>
                    <a:pt x="4127" y="6875"/>
                    <a:pt x="4254" y="6805"/>
                  </a:cubicBezTo>
                  <a:cubicBezTo>
                    <a:pt x="4679" y="6555"/>
                    <a:pt x="4729" y="6093"/>
                    <a:pt x="4554" y="5681"/>
                  </a:cubicBezTo>
                  <a:cubicBezTo>
                    <a:pt x="4129" y="4731"/>
                    <a:pt x="3517" y="3881"/>
                    <a:pt x="2992" y="2994"/>
                  </a:cubicBezTo>
                  <a:lnTo>
                    <a:pt x="1405" y="320"/>
                  </a:lnTo>
                  <a:cubicBezTo>
                    <a:pt x="1269" y="95"/>
                    <a:pt x="1071" y="1"/>
                    <a:pt x="8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0" name="Google Shape;4820;p19"/>
            <p:cNvSpPr/>
            <p:nvPr/>
          </p:nvSpPr>
          <p:spPr>
            <a:xfrm rot="-10218301">
              <a:off x="4044747" y="-35665"/>
              <a:ext cx="150872" cy="219321"/>
            </a:xfrm>
            <a:custGeom>
              <a:rect b="b" l="l" r="r" t="t"/>
              <a:pathLst>
                <a:path extrusionOk="0" h="8773" w="6035">
                  <a:moveTo>
                    <a:pt x="1012" y="0"/>
                  </a:moveTo>
                  <a:cubicBezTo>
                    <a:pt x="500" y="0"/>
                    <a:pt x="0" y="547"/>
                    <a:pt x="311" y="1160"/>
                  </a:cubicBezTo>
                  <a:cubicBezTo>
                    <a:pt x="1498" y="3535"/>
                    <a:pt x="2635" y="5959"/>
                    <a:pt x="3960" y="8258"/>
                  </a:cubicBezTo>
                  <a:cubicBezTo>
                    <a:pt x="4153" y="8586"/>
                    <a:pt x="4504" y="8772"/>
                    <a:pt x="4861" y="8772"/>
                  </a:cubicBezTo>
                  <a:cubicBezTo>
                    <a:pt x="5036" y="8772"/>
                    <a:pt x="5212" y="8728"/>
                    <a:pt x="5372" y="8633"/>
                  </a:cubicBezTo>
                  <a:cubicBezTo>
                    <a:pt x="5859" y="8333"/>
                    <a:pt x="6034" y="7709"/>
                    <a:pt x="5747" y="7209"/>
                  </a:cubicBezTo>
                  <a:cubicBezTo>
                    <a:pt x="4485" y="4872"/>
                    <a:pt x="3023" y="2635"/>
                    <a:pt x="1636" y="373"/>
                  </a:cubicBezTo>
                  <a:cubicBezTo>
                    <a:pt x="1473" y="110"/>
                    <a:pt x="1241" y="0"/>
                    <a:pt x="10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1" name="Google Shape;4821;p19"/>
            <p:cNvSpPr/>
            <p:nvPr/>
          </p:nvSpPr>
          <p:spPr>
            <a:xfrm rot="-10218301">
              <a:off x="4307669" y="12976"/>
              <a:ext cx="77199" cy="109973"/>
            </a:xfrm>
            <a:custGeom>
              <a:rect b="b" l="l" r="r" t="t"/>
              <a:pathLst>
                <a:path extrusionOk="0" h="4399" w="3088">
                  <a:moveTo>
                    <a:pt x="831" y="1"/>
                  </a:moveTo>
                  <a:cubicBezTo>
                    <a:pt x="705" y="1"/>
                    <a:pt x="579" y="33"/>
                    <a:pt x="463" y="99"/>
                  </a:cubicBezTo>
                  <a:cubicBezTo>
                    <a:pt x="113" y="311"/>
                    <a:pt x="0" y="761"/>
                    <a:pt x="200" y="1111"/>
                  </a:cubicBezTo>
                  <a:lnTo>
                    <a:pt x="963" y="2611"/>
                  </a:lnTo>
                  <a:cubicBezTo>
                    <a:pt x="1100" y="2861"/>
                    <a:pt x="1213" y="3123"/>
                    <a:pt x="1350" y="3361"/>
                  </a:cubicBezTo>
                  <a:cubicBezTo>
                    <a:pt x="1488" y="3611"/>
                    <a:pt x="1638" y="3848"/>
                    <a:pt x="1787" y="4085"/>
                  </a:cubicBezTo>
                  <a:cubicBezTo>
                    <a:pt x="1905" y="4285"/>
                    <a:pt x="2122" y="4399"/>
                    <a:pt x="2341" y="4399"/>
                  </a:cubicBezTo>
                  <a:cubicBezTo>
                    <a:pt x="2424" y="4399"/>
                    <a:pt x="2508" y="4382"/>
                    <a:pt x="2587" y="4348"/>
                  </a:cubicBezTo>
                  <a:cubicBezTo>
                    <a:pt x="2862" y="4235"/>
                    <a:pt x="3087" y="3885"/>
                    <a:pt x="2962" y="3598"/>
                  </a:cubicBezTo>
                  <a:cubicBezTo>
                    <a:pt x="2862" y="3336"/>
                    <a:pt x="2750" y="3073"/>
                    <a:pt x="2650" y="2823"/>
                  </a:cubicBezTo>
                  <a:cubicBezTo>
                    <a:pt x="2525" y="2511"/>
                    <a:pt x="2362" y="2211"/>
                    <a:pt x="2225" y="1911"/>
                  </a:cubicBezTo>
                  <a:lnTo>
                    <a:pt x="1475" y="374"/>
                  </a:lnTo>
                  <a:cubicBezTo>
                    <a:pt x="1333" y="131"/>
                    <a:pt x="1085" y="1"/>
                    <a:pt x="8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2" name="Google Shape;4822;p19"/>
            <p:cNvSpPr/>
            <p:nvPr/>
          </p:nvSpPr>
          <p:spPr>
            <a:xfrm rot="-10218301">
              <a:off x="4498950" y="-295331"/>
              <a:ext cx="87198" cy="83873"/>
            </a:xfrm>
            <a:custGeom>
              <a:rect b="b" l="l" r="r" t="t"/>
              <a:pathLst>
                <a:path extrusionOk="0" h="3355" w="3488">
                  <a:moveTo>
                    <a:pt x="819" y="1"/>
                  </a:moveTo>
                  <a:cubicBezTo>
                    <a:pt x="698" y="1"/>
                    <a:pt x="575" y="33"/>
                    <a:pt x="463" y="105"/>
                  </a:cubicBezTo>
                  <a:cubicBezTo>
                    <a:pt x="113" y="318"/>
                    <a:pt x="1" y="755"/>
                    <a:pt x="188" y="1117"/>
                  </a:cubicBezTo>
                  <a:cubicBezTo>
                    <a:pt x="626" y="1855"/>
                    <a:pt x="1038" y="2604"/>
                    <a:pt x="1463" y="3354"/>
                  </a:cubicBezTo>
                  <a:lnTo>
                    <a:pt x="3488" y="3354"/>
                  </a:lnTo>
                  <a:cubicBezTo>
                    <a:pt x="2813" y="2367"/>
                    <a:pt x="2138" y="1367"/>
                    <a:pt x="1476" y="368"/>
                  </a:cubicBezTo>
                  <a:cubicBezTo>
                    <a:pt x="1331" y="147"/>
                    <a:pt x="1077" y="1"/>
                    <a:pt x="8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3" name="Google Shape;4823;p19"/>
            <p:cNvSpPr/>
            <p:nvPr/>
          </p:nvSpPr>
          <p:spPr>
            <a:xfrm rot="-10218301">
              <a:off x="4098261" y="-363796"/>
              <a:ext cx="87798" cy="77049"/>
            </a:xfrm>
            <a:custGeom>
              <a:rect b="b" l="l" r="r" t="t"/>
              <a:pathLst>
                <a:path extrusionOk="0" h="3082" w="3512">
                  <a:moveTo>
                    <a:pt x="868" y="0"/>
                  </a:moveTo>
                  <a:cubicBezTo>
                    <a:pt x="748" y="0"/>
                    <a:pt x="626" y="33"/>
                    <a:pt x="513" y="107"/>
                  </a:cubicBezTo>
                  <a:cubicBezTo>
                    <a:pt x="188" y="320"/>
                    <a:pt x="0" y="794"/>
                    <a:pt x="238" y="1157"/>
                  </a:cubicBezTo>
                  <a:cubicBezTo>
                    <a:pt x="675" y="1794"/>
                    <a:pt x="1112" y="2444"/>
                    <a:pt x="1550" y="3081"/>
                  </a:cubicBezTo>
                  <a:lnTo>
                    <a:pt x="3512" y="3081"/>
                  </a:lnTo>
                  <a:cubicBezTo>
                    <a:pt x="2862" y="2182"/>
                    <a:pt x="2212" y="1282"/>
                    <a:pt x="1550" y="382"/>
                  </a:cubicBezTo>
                  <a:cubicBezTo>
                    <a:pt x="1395" y="159"/>
                    <a:pt x="1134" y="0"/>
                    <a:pt x="8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4" name="Google Shape;4824;p19"/>
            <p:cNvSpPr/>
            <p:nvPr/>
          </p:nvSpPr>
          <p:spPr>
            <a:xfrm rot="-10218301">
              <a:off x="4331466" y="-321621"/>
              <a:ext cx="113123" cy="99373"/>
            </a:xfrm>
            <a:custGeom>
              <a:rect b="b" l="l" r="r" t="t"/>
              <a:pathLst>
                <a:path extrusionOk="0" h="3975" w="4525">
                  <a:moveTo>
                    <a:pt x="876" y="0"/>
                  </a:moveTo>
                  <a:cubicBezTo>
                    <a:pt x="665" y="0"/>
                    <a:pt x="453" y="79"/>
                    <a:pt x="313" y="225"/>
                  </a:cubicBezTo>
                  <a:cubicBezTo>
                    <a:pt x="0" y="538"/>
                    <a:pt x="50" y="1000"/>
                    <a:pt x="313" y="1313"/>
                  </a:cubicBezTo>
                  <a:cubicBezTo>
                    <a:pt x="1038" y="2187"/>
                    <a:pt x="1763" y="3075"/>
                    <a:pt x="2462" y="3974"/>
                  </a:cubicBezTo>
                  <a:lnTo>
                    <a:pt x="4524" y="3974"/>
                  </a:lnTo>
                  <a:cubicBezTo>
                    <a:pt x="3500" y="2712"/>
                    <a:pt x="2462" y="1450"/>
                    <a:pt x="1413" y="225"/>
                  </a:cubicBezTo>
                  <a:cubicBezTo>
                    <a:pt x="1278" y="72"/>
                    <a:pt x="1077" y="0"/>
                    <a:pt x="8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5" name="Google Shape;4825;p19"/>
            <p:cNvSpPr/>
            <p:nvPr/>
          </p:nvSpPr>
          <p:spPr>
            <a:xfrm rot="-10218301">
              <a:off x="4019247" y="-258081"/>
              <a:ext cx="80949" cy="107098"/>
            </a:xfrm>
            <a:custGeom>
              <a:rect b="b" l="l" r="r" t="t"/>
              <a:pathLst>
                <a:path extrusionOk="0" h="4284" w="3238">
                  <a:moveTo>
                    <a:pt x="707" y="0"/>
                  </a:moveTo>
                  <a:cubicBezTo>
                    <a:pt x="550" y="0"/>
                    <a:pt x="394" y="57"/>
                    <a:pt x="275" y="188"/>
                  </a:cubicBezTo>
                  <a:cubicBezTo>
                    <a:pt x="63" y="426"/>
                    <a:pt x="1" y="863"/>
                    <a:pt x="275" y="1100"/>
                  </a:cubicBezTo>
                  <a:cubicBezTo>
                    <a:pt x="500" y="1288"/>
                    <a:pt x="713" y="1488"/>
                    <a:pt x="900" y="1700"/>
                  </a:cubicBezTo>
                  <a:cubicBezTo>
                    <a:pt x="950" y="1763"/>
                    <a:pt x="1000" y="1813"/>
                    <a:pt x="1050" y="1875"/>
                  </a:cubicBezTo>
                  <a:lnTo>
                    <a:pt x="1075" y="1913"/>
                  </a:lnTo>
                  <a:lnTo>
                    <a:pt x="1113" y="1963"/>
                  </a:lnTo>
                  <a:cubicBezTo>
                    <a:pt x="1200" y="2075"/>
                    <a:pt x="1275" y="2200"/>
                    <a:pt x="1350" y="2325"/>
                  </a:cubicBezTo>
                  <a:cubicBezTo>
                    <a:pt x="1425" y="2450"/>
                    <a:pt x="1500" y="2562"/>
                    <a:pt x="1550" y="2675"/>
                  </a:cubicBezTo>
                  <a:cubicBezTo>
                    <a:pt x="1588" y="2750"/>
                    <a:pt x="1625" y="2812"/>
                    <a:pt x="1650" y="2875"/>
                  </a:cubicBezTo>
                  <a:lnTo>
                    <a:pt x="1700" y="2975"/>
                  </a:lnTo>
                  <a:cubicBezTo>
                    <a:pt x="1800" y="3250"/>
                    <a:pt x="1900" y="3537"/>
                    <a:pt x="1963" y="3825"/>
                  </a:cubicBezTo>
                  <a:cubicBezTo>
                    <a:pt x="2036" y="4106"/>
                    <a:pt x="2291" y="4283"/>
                    <a:pt x="2563" y="4283"/>
                  </a:cubicBezTo>
                  <a:cubicBezTo>
                    <a:pt x="2617" y="4283"/>
                    <a:pt x="2671" y="4277"/>
                    <a:pt x="2725" y="4262"/>
                  </a:cubicBezTo>
                  <a:cubicBezTo>
                    <a:pt x="3050" y="4162"/>
                    <a:pt x="3237" y="3825"/>
                    <a:pt x="3162" y="3500"/>
                  </a:cubicBezTo>
                  <a:cubicBezTo>
                    <a:pt x="2875" y="2213"/>
                    <a:pt x="2187" y="1050"/>
                    <a:pt x="1188" y="188"/>
                  </a:cubicBezTo>
                  <a:cubicBezTo>
                    <a:pt x="1057" y="70"/>
                    <a:pt x="881" y="0"/>
                    <a:pt x="7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6" name="Google Shape;4826;p19"/>
            <p:cNvSpPr/>
            <p:nvPr/>
          </p:nvSpPr>
          <p:spPr>
            <a:xfrm rot="-10218301">
              <a:off x="4467905" y="-180044"/>
              <a:ext cx="99673" cy="121248"/>
            </a:xfrm>
            <a:custGeom>
              <a:rect b="b" l="l" r="r" t="t"/>
              <a:pathLst>
                <a:path extrusionOk="0" h="4850" w="3987">
                  <a:moveTo>
                    <a:pt x="680" y="1"/>
                  </a:moveTo>
                  <a:cubicBezTo>
                    <a:pt x="522" y="1"/>
                    <a:pt x="362" y="60"/>
                    <a:pt x="237" y="179"/>
                  </a:cubicBezTo>
                  <a:cubicBezTo>
                    <a:pt x="0" y="429"/>
                    <a:pt x="0" y="804"/>
                    <a:pt x="237" y="1054"/>
                  </a:cubicBezTo>
                  <a:cubicBezTo>
                    <a:pt x="350" y="1191"/>
                    <a:pt x="462" y="1328"/>
                    <a:pt x="562" y="1466"/>
                  </a:cubicBezTo>
                  <a:lnTo>
                    <a:pt x="650" y="1566"/>
                  </a:lnTo>
                  <a:lnTo>
                    <a:pt x="675" y="1603"/>
                  </a:lnTo>
                  <a:lnTo>
                    <a:pt x="687" y="1616"/>
                  </a:lnTo>
                  <a:lnTo>
                    <a:pt x="837" y="1828"/>
                  </a:lnTo>
                  <a:cubicBezTo>
                    <a:pt x="1050" y="2116"/>
                    <a:pt x="1262" y="2403"/>
                    <a:pt x="1462" y="2703"/>
                  </a:cubicBezTo>
                  <a:cubicBezTo>
                    <a:pt x="1875" y="3290"/>
                    <a:pt x="2224" y="3915"/>
                    <a:pt x="2624" y="4515"/>
                  </a:cubicBezTo>
                  <a:cubicBezTo>
                    <a:pt x="2761" y="4711"/>
                    <a:pt x="2997" y="4850"/>
                    <a:pt x="3236" y="4850"/>
                  </a:cubicBezTo>
                  <a:cubicBezTo>
                    <a:pt x="3347" y="4850"/>
                    <a:pt x="3459" y="4820"/>
                    <a:pt x="3562" y="4753"/>
                  </a:cubicBezTo>
                  <a:cubicBezTo>
                    <a:pt x="3886" y="4553"/>
                    <a:pt x="3986" y="4140"/>
                    <a:pt x="3799" y="3815"/>
                  </a:cubicBezTo>
                  <a:cubicBezTo>
                    <a:pt x="3449" y="3165"/>
                    <a:pt x="3037" y="2553"/>
                    <a:pt x="2587" y="1966"/>
                  </a:cubicBezTo>
                  <a:cubicBezTo>
                    <a:pt x="2112" y="1341"/>
                    <a:pt x="1637" y="754"/>
                    <a:pt x="1112" y="179"/>
                  </a:cubicBezTo>
                  <a:cubicBezTo>
                    <a:pt x="994" y="60"/>
                    <a:pt x="837" y="1"/>
                    <a:pt x="6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7" name="Google Shape;4827;p19"/>
            <p:cNvSpPr/>
            <p:nvPr/>
          </p:nvSpPr>
          <p:spPr>
            <a:xfrm rot="-10218301">
              <a:off x="4519787" y="250493"/>
              <a:ext cx="50324" cy="69474"/>
            </a:xfrm>
            <a:custGeom>
              <a:rect b="b" l="l" r="r" t="t"/>
              <a:pathLst>
                <a:path extrusionOk="0" h="2779" w="2013">
                  <a:moveTo>
                    <a:pt x="553" y="0"/>
                  </a:moveTo>
                  <a:cubicBezTo>
                    <a:pt x="467" y="0"/>
                    <a:pt x="380" y="22"/>
                    <a:pt x="300" y="69"/>
                  </a:cubicBezTo>
                  <a:cubicBezTo>
                    <a:pt x="75" y="206"/>
                    <a:pt x="0" y="506"/>
                    <a:pt x="125" y="743"/>
                  </a:cubicBezTo>
                  <a:lnTo>
                    <a:pt x="1062" y="2543"/>
                  </a:lnTo>
                  <a:cubicBezTo>
                    <a:pt x="1147" y="2695"/>
                    <a:pt x="1311" y="2778"/>
                    <a:pt x="1477" y="2778"/>
                  </a:cubicBezTo>
                  <a:cubicBezTo>
                    <a:pt x="1558" y="2778"/>
                    <a:pt x="1639" y="2759"/>
                    <a:pt x="1712" y="2718"/>
                  </a:cubicBezTo>
                  <a:cubicBezTo>
                    <a:pt x="1937" y="2581"/>
                    <a:pt x="2012" y="2293"/>
                    <a:pt x="1887" y="2056"/>
                  </a:cubicBezTo>
                  <a:lnTo>
                    <a:pt x="987" y="244"/>
                  </a:lnTo>
                  <a:cubicBezTo>
                    <a:pt x="888" y="86"/>
                    <a:pt x="723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8" name="Google Shape;4828;p19"/>
            <p:cNvSpPr/>
            <p:nvPr/>
          </p:nvSpPr>
          <p:spPr>
            <a:xfrm rot="-10218301">
              <a:off x="4598394" y="-99606"/>
              <a:ext cx="75224" cy="85648"/>
            </a:xfrm>
            <a:custGeom>
              <a:rect b="b" l="l" r="r" t="t"/>
              <a:pathLst>
                <a:path extrusionOk="0" h="3426" w="3009">
                  <a:moveTo>
                    <a:pt x="836" y="1"/>
                  </a:moveTo>
                  <a:cubicBezTo>
                    <a:pt x="415" y="1"/>
                    <a:pt x="1" y="450"/>
                    <a:pt x="285" y="940"/>
                  </a:cubicBezTo>
                  <a:lnTo>
                    <a:pt x="285" y="927"/>
                  </a:lnTo>
                  <a:lnTo>
                    <a:pt x="1697" y="3114"/>
                  </a:lnTo>
                  <a:cubicBezTo>
                    <a:pt x="1813" y="3314"/>
                    <a:pt x="2030" y="3425"/>
                    <a:pt x="2250" y="3425"/>
                  </a:cubicBezTo>
                  <a:cubicBezTo>
                    <a:pt x="2360" y="3425"/>
                    <a:pt x="2472" y="3398"/>
                    <a:pt x="2572" y="3339"/>
                  </a:cubicBezTo>
                  <a:cubicBezTo>
                    <a:pt x="2846" y="3164"/>
                    <a:pt x="3009" y="2764"/>
                    <a:pt x="2809" y="2464"/>
                  </a:cubicBezTo>
                  <a:lnTo>
                    <a:pt x="1347" y="315"/>
                  </a:lnTo>
                  <a:cubicBezTo>
                    <a:pt x="1218" y="93"/>
                    <a:pt x="1027" y="1"/>
                    <a:pt x="8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9" name="Google Shape;4829;p19"/>
            <p:cNvSpPr/>
            <p:nvPr/>
          </p:nvSpPr>
          <p:spPr>
            <a:xfrm rot="-10218301">
              <a:off x="4420271" y="195572"/>
              <a:ext cx="127273" cy="204771"/>
            </a:xfrm>
            <a:custGeom>
              <a:rect b="b" l="l" r="r" t="t"/>
              <a:pathLst>
                <a:path extrusionOk="0" h="8191" w="5091">
                  <a:moveTo>
                    <a:pt x="694" y="0"/>
                  </a:moveTo>
                  <a:cubicBezTo>
                    <a:pt x="346" y="0"/>
                    <a:pt x="0" y="357"/>
                    <a:pt x="243" y="738"/>
                  </a:cubicBezTo>
                  <a:cubicBezTo>
                    <a:pt x="1693" y="3088"/>
                    <a:pt x="2917" y="5537"/>
                    <a:pt x="4179" y="7987"/>
                  </a:cubicBezTo>
                  <a:cubicBezTo>
                    <a:pt x="4255" y="8130"/>
                    <a:pt x="4391" y="8191"/>
                    <a:pt x="4530" y="8191"/>
                  </a:cubicBezTo>
                  <a:cubicBezTo>
                    <a:pt x="4804" y="8191"/>
                    <a:pt x="5091" y="7956"/>
                    <a:pt x="4967" y="7649"/>
                  </a:cubicBezTo>
                  <a:cubicBezTo>
                    <a:pt x="3930" y="5075"/>
                    <a:pt x="2555" y="2600"/>
                    <a:pt x="1105" y="239"/>
                  </a:cubicBezTo>
                  <a:cubicBezTo>
                    <a:pt x="1002" y="70"/>
                    <a:pt x="848" y="0"/>
                    <a:pt x="6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0" name="Google Shape;4830;p19"/>
            <p:cNvSpPr/>
            <p:nvPr/>
          </p:nvSpPr>
          <p:spPr>
            <a:xfrm rot="-10218301">
              <a:off x="4583350" y="45278"/>
              <a:ext cx="60324" cy="92998"/>
            </a:xfrm>
            <a:custGeom>
              <a:rect b="b" l="l" r="r" t="t"/>
              <a:pathLst>
                <a:path extrusionOk="0" h="3720" w="2413">
                  <a:moveTo>
                    <a:pt x="533" y="0"/>
                  </a:moveTo>
                  <a:cubicBezTo>
                    <a:pt x="453" y="0"/>
                    <a:pt x="373" y="20"/>
                    <a:pt x="301" y="60"/>
                  </a:cubicBezTo>
                  <a:cubicBezTo>
                    <a:pt x="76" y="198"/>
                    <a:pt x="1" y="485"/>
                    <a:pt x="126" y="722"/>
                  </a:cubicBezTo>
                  <a:cubicBezTo>
                    <a:pt x="526" y="1635"/>
                    <a:pt x="925" y="2547"/>
                    <a:pt x="1325" y="3447"/>
                  </a:cubicBezTo>
                  <a:cubicBezTo>
                    <a:pt x="1426" y="3623"/>
                    <a:pt x="1610" y="3720"/>
                    <a:pt x="1800" y="3720"/>
                  </a:cubicBezTo>
                  <a:cubicBezTo>
                    <a:pt x="1894" y="3720"/>
                    <a:pt x="1988" y="3696"/>
                    <a:pt x="2075" y="3647"/>
                  </a:cubicBezTo>
                  <a:cubicBezTo>
                    <a:pt x="2325" y="3484"/>
                    <a:pt x="2413" y="3159"/>
                    <a:pt x="2275" y="2897"/>
                  </a:cubicBezTo>
                  <a:cubicBezTo>
                    <a:pt x="1838" y="2010"/>
                    <a:pt x="1400" y="1122"/>
                    <a:pt x="950" y="248"/>
                  </a:cubicBezTo>
                  <a:cubicBezTo>
                    <a:pt x="866" y="87"/>
                    <a:pt x="701" y="0"/>
                    <a:pt x="5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ly title 7">
  <p:cSld name="CUSTOM_6_1_1_2">
    <p:spTree>
      <p:nvGrpSpPr>
        <p:cNvPr id="4831" name="Shape 4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32" name="Google Shape;4832;p20"/>
          <p:cNvSpPr txBox="1"/>
          <p:nvPr>
            <p:ph type="title"/>
          </p:nvPr>
        </p:nvSpPr>
        <p:spPr>
          <a:xfrm>
            <a:off x="719700" y="538931"/>
            <a:ext cx="2195100" cy="897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">
  <p:cSld name="TITLE_1">
    <p:spTree>
      <p:nvGrpSpPr>
        <p:cNvPr id="495" name="Shape 4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6" name="Google Shape;496;p3"/>
          <p:cNvSpPr/>
          <p:nvPr/>
        </p:nvSpPr>
        <p:spPr>
          <a:xfrm flipH="1">
            <a:off x="7221676" y="4227915"/>
            <a:ext cx="3961536" cy="935552"/>
          </a:xfrm>
          <a:custGeom>
            <a:rect b="b" l="l" r="r" t="t"/>
            <a:pathLst>
              <a:path extrusionOk="0" h="25586" w="51287">
                <a:moveTo>
                  <a:pt x="37136" y="0"/>
                </a:moveTo>
                <a:cubicBezTo>
                  <a:pt x="34937" y="0"/>
                  <a:pt x="33037" y="1694"/>
                  <a:pt x="30992" y="2604"/>
                </a:cubicBezTo>
                <a:cubicBezTo>
                  <a:pt x="28981" y="3497"/>
                  <a:pt x="26763" y="3653"/>
                  <a:pt x="24511" y="3653"/>
                </a:cubicBezTo>
                <a:cubicBezTo>
                  <a:pt x="23307" y="3653"/>
                  <a:pt x="22093" y="3608"/>
                  <a:pt x="20897" y="3608"/>
                </a:cubicBezTo>
                <a:cubicBezTo>
                  <a:pt x="18253" y="3608"/>
                  <a:pt x="15692" y="3825"/>
                  <a:pt x="13497" y="5216"/>
                </a:cubicBezTo>
                <a:cubicBezTo>
                  <a:pt x="11797" y="6291"/>
                  <a:pt x="10560" y="7940"/>
                  <a:pt x="9373" y="9552"/>
                </a:cubicBezTo>
                <a:cubicBezTo>
                  <a:pt x="5724" y="14489"/>
                  <a:pt x="1987" y="19712"/>
                  <a:pt x="0" y="25411"/>
                </a:cubicBezTo>
                <a:lnTo>
                  <a:pt x="51287" y="25586"/>
                </a:lnTo>
                <a:cubicBezTo>
                  <a:pt x="48675" y="19100"/>
                  <a:pt x="45738" y="12677"/>
                  <a:pt x="43201" y="6241"/>
                </a:cubicBezTo>
                <a:cubicBezTo>
                  <a:pt x="42102" y="3479"/>
                  <a:pt x="40464" y="280"/>
                  <a:pt x="37515" y="17"/>
                </a:cubicBezTo>
                <a:cubicBezTo>
                  <a:pt x="37388" y="6"/>
                  <a:pt x="37262" y="0"/>
                  <a:pt x="371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7" name="Google Shape;497;p3"/>
          <p:cNvSpPr/>
          <p:nvPr/>
        </p:nvSpPr>
        <p:spPr>
          <a:xfrm flipH="1" rot="5400000">
            <a:off x="6777449" y="-1317637"/>
            <a:ext cx="2320412" cy="2922694"/>
          </a:xfrm>
          <a:custGeom>
            <a:rect b="b" l="l" r="r" t="t"/>
            <a:pathLst>
              <a:path extrusionOk="0" h="17034" w="68358">
                <a:moveTo>
                  <a:pt x="0" y="0"/>
                </a:moveTo>
                <a:lnTo>
                  <a:pt x="0" y="0"/>
                </a:lnTo>
                <a:cubicBezTo>
                  <a:pt x="363" y="4262"/>
                  <a:pt x="1250" y="8448"/>
                  <a:pt x="1987" y="12647"/>
                </a:cubicBezTo>
                <a:cubicBezTo>
                  <a:pt x="2137" y="13522"/>
                  <a:pt x="2350" y="14434"/>
                  <a:pt x="2937" y="15096"/>
                </a:cubicBezTo>
                <a:cubicBezTo>
                  <a:pt x="3550" y="15796"/>
                  <a:pt x="4474" y="16121"/>
                  <a:pt x="5374" y="16346"/>
                </a:cubicBezTo>
                <a:cubicBezTo>
                  <a:pt x="7661" y="16921"/>
                  <a:pt x="10035" y="17021"/>
                  <a:pt x="12385" y="17033"/>
                </a:cubicBezTo>
                <a:cubicBezTo>
                  <a:pt x="12450" y="17033"/>
                  <a:pt x="12515" y="17033"/>
                  <a:pt x="12581" y="17033"/>
                </a:cubicBezTo>
                <a:cubicBezTo>
                  <a:pt x="17714" y="17033"/>
                  <a:pt x="22834" y="16551"/>
                  <a:pt x="27931" y="16009"/>
                </a:cubicBezTo>
                <a:cubicBezTo>
                  <a:pt x="34079" y="15346"/>
                  <a:pt x="40202" y="14571"/>
                  <a:pt x="46338" y="13784"/>
                </a:cubicBezTo>
                <a:cubicBezTo>
                  <a:pt x="49962" y="13322"/>
                  <a:pt x="53599" y="12859"/>
                  <a:pt x="57210" y="12334"/>
                </a:cubicBezTo>
                <a:cubicBezTo>
                  <a:pt x="58898" y="12085"/>
                  <a:pt x="60622" y="11797"/>
                  <a:pt x="62097" y="10947"/>
                </a:cubicBezTo>
                <a:cubicBezTo>
                  <a:pt x="65471" y="8985"/>
                  <a:pt x="67308" y="4062"/>
                  <a:pt x="68233" y="525"/>
                </a:cubicBezTo>
                <a:cubicBezTo>
                  <a:pt x="68270" y="350"/>
                  <a:pt x="68320" y="175"/>
                  <a:pt x="68358" y="13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98" name="Google Shape;498;p3"/>
          <p:cNvGrpSpPr/>
          <p:nvPr/>
        </p:nvGrpSpPr>
        <p:grpSpPr>
          <a:xfrm flipH="1" rot="-1848947">
            <a:off x="7113792" y="15885"/>
            <a:ext cx="2149981" cy="1697896"/>
            <a:chOff x="-179100" y="-95600"/>
            <a:chExt cx="2116025" cy="1421140"/>
          </a:xfrm>
        </p:grpSpPr>
        <p:sp>
          <p:nvSpPr>
            <p:cNvPr id="499" name="Google Shape;499;p3"/>
            <p:cNvSpPr/>
            <p:nvPr/>
          </p:nvSpPr>
          <p:spPr>
            <a:xfrm>
              <a:off x="1522666" y="1280502"/>
              <a:ext cx="41773" cy="32490"/>
            </a:xfrm>
            <a:custGeom>
              <a:rect b="b" l="l" r="r" t="t"/>
              <a:pathLst>
                <a:path extrusionOk="0" h="637" w="819">
                  <a:moveTo>
                    <a:pt x="433" y="0"/>
                  </a:moveTo>
                  <a:cubicBezTo>
                    <a:pt x="154" y="0"/>
                    <a:pt x="1" y="367"/>
                    <a:pt x="236" y="567"/>
                  </a:cubicBezTo>
                  <a:cubicBezTo>
                    <a:pt x="297" y="615"/>
                    <a:pt x="365" y="637"/>
                    <a:pt x="430" y="637"/>
                  </a:cubicBezTo>
                  <a:cubicBezTo>
                    <a:pt x="634" y="637"/>
                    <a:pt x="818" y="431"/>
                    <a:pt x="724" y="204"/>
                  </a:cubicBezTo>
                  <a:cubicBezTo>
                    <a:pt x="711" y="179"/>
                    <a:pt x="699" y="154"/>
                    <a:pt x="686" y="129"/>
                  </a:cubicBezTo>
                  <a:cubicBezTo>
                    <a:pt x="636" y="67"/>
                    <a:pt x="561" y="17"/>
                    <a:pt x="486" y="4"/>
                  </a:cubicBezTo>
                  <a:cubicBezTo>
                    <a:pt x="468" y="1"/>
                    <a:pt x="451" y="0"/>
                    <a:pt x="4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" name="Google Shape;500;p3"/>
            <p:cNvSpPr/>
            <p:nvPr/>
          </p:nvSpPr>
          <p:spPr>
            <a:xfrm>
              <a:off x="1465286" y="1242657"/>
              <a:ext cx="37744" cy="28104"/>
            </a:xfrm>
            <a:custGeom>
              <a:rect b="b" l="l" r="r" t="t"/>
              <a:pathLst>
                <a:path extrusionOk="0" h="551" w="740">
                  <a:moveTo>
                    <a:pt x="357" y="0"/>
                  </a:moveTo>
                  <a:cubicBezTo>
                    <a:pt x="176" y="0"/>
                    <a:pt x="1" y="158"/>
                    <a:pt x="49" y="384"/>
                  </a:cubicBezTo>
                  <a:cubicBezTo>
                    <a:pt x="70" y="502"/>
                    <a:pt x="163" y="551"/>
                    <a:pt x="270" y="551"/>
                  </a:cubicBezTo>
                  <a:cubicBezTo>
                    <a:pt x="478" y="551"/>
                    <a:pt x="740" y="366"/>
                    <a:pt x="624" y="159"/>
                  </a:cubicBezTo>
                  <a:cubicBezTo>
                    <a:pt x="557" y="48"/>
                    <a:pt x="456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" name="Google Shape;501;p3"/>
            <p:cNvSpPr/>
            <p:nvPr/>
          </p:nvSpPr>
          <p:spPr>
            <a:xfrm>
              <a:off x="1300184" y="1295396"/>
              <a:ext cx="33765" cy="30144"/>
            </a:xfrm>
            <a:custGeom>
              <a:rect b="b" l="l" r="r" t="t"/>
              <a:pathLst>
                <a:path extrusionOk="0" h="591" w="662">
                  <a:moveTo>
                    <a:pt x="384" y="0"/>
                  </a:moveTo>
                  <a:cubicBezTo>
                    <a:pt x="181" y="0"/>
                    <a:pt x="0" y="202"/>
                    <a:pt x="100" y="437"/>
                  </a:cubicBezTo>
                  <a:cubicBezTo>
                    <a:pt x="137" y="512"/>
                    <a:pt x="224" y="562"/>
                    <a:pt x="312" y="587"/>
                  </a:cubicBezTo>
                  <a:cubicBezTo>
                    <a:pt x="326" y="589"/>
                    <a:pt x="340" y="590"/>
                    <a:pt x="354" y="590"/>
                  </a:cubicBezTo>
                  <a:cubicBezTo>
                    <a:pt x="501" y="590"/>
                    <a:pt x="639" y="473"/>
                    <a:pt x="662" y="325"/>
                  </a:cubicBezTo>
                  <a:cubicBezTo>
                    <a:pt x="662" y="275"/>
                    <a:pt x="662" y="225"/>
                    <a:pt x="649" y="175"/>
                  </a:cubicBezTo>
                  <a:cubicBezTo>
                    <a:pt x="637" y="137"/>
                    <a:pt x="624" y="125"/>
                    <a:pt x="612" y="100"/>
                  </a:cubicBezTo>
                  <a:cubicBezTo>
                    <a:pt x="542" y="30"/>
                    <a:pt x="461" y="0"/>
                    <a:pt x="3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" name="Google Shape;502;p3"/>
            <p:cNvSpPr/>
            <p:nvPr/>
          </p:nvSpPr>
          <p:spPr>
            <a:xfrm>
              <a:off x="1604477" y="1259794"/>
              <a:ext cx="38254" cy="28104"/>
            </a:xfrm>
            <a:custGeom>
              <a:rect b="b" l="l" r="r" t="t"/>
              <a:pathLst>
                <a:path extrusionOk="0" h="551" w="750">
                  <a:moveTo>
                    <a:pt x="539" y="0"/>
                  </a:moveTo>
                  <a:cubicBezTo>
                    <a:pt x="312" y="0"/>
                    <a:pt x="0" y="318"/>
                    <a:pt x="232" y="485"/>
                  </a:cubicBezTo>
                  <a:cubicBezTo>
                    <a:pt x="294" y="530"/>
                    <a:pt x="361" y="550"/>
                    <a:pt x="426" y="550"/>
                  </a:cubicBezTo>
                  <a:cubicBezTo>
                    <a:pt x="597" y="550"/>
                    <a:pt x="750" y="410"/>
                    <a:pt x="732" y="210"/>
                  </a:cubicBezTo>
                  <a:cubicBezTo>
                    <a:pt x="732" y="185"/>
                    <a:pt x="732" y="160"/>
                    <a:pt x="719" y="135"/>
                  </a:cubicBezTo>
                  <a:cubicBezTo>
                    <a:pt x="687" y="39"/>
                    <a:pt x="618" y="0"/>
                    <a:pt x="5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" name="Google Shape;503;p3"/>
            <p:cNvSpPr/>
            <p:nvPr/>
          </p:nvSpPr>
          <p:spPr>
            <a:xfrm>
              <a:off x="1680270" y="1219858"/>
              <a:ext cx="36724" cy="28767"/>
            </a:xfrm>
            <a:custGeom>
              <a:rect b="b" l="l" r="r" t="t"/>
              <a:pathLst>
                <a:path extrusionOk="0" h="564" w="720">
                  <a:moveTo>
                    <a:pt x="405" y="1"/>
                  </a:moveTo>
                  <a:cubicBezTo>
                    <a:pt x="195" y="1"/>
                    <a:pt x="0" y="225"/>
                    <a:pt x="121" y="456"/>
                  </a:cubicBezTo>
                  <a:cubicBezTo>
                    <a:pt x="188" y="531"/>
                    <a:pt x="271" y="563"/>
                    <a:pt x="352" y="563"/>
                  </a:cubicBezTo>
                  <a:cubicBezTo>
                    <a:pt x="541" y="563"/>
                    <a:pt x="719" y="387"/>
                    <a:pt x="658" y="169"/>
                  </a:cubicBezTo>
                  <a:cubicBezTo>
                    <a:pt x="645" y="144"/>
                    <a:pt x="633" y="119"/>
                    <a:pt x="620" y="94"/>
                  </a:cubicBezTo>
                  <a:cubicBezTo>
                    <a:pt x="555" y="29"/>
                    <a:pt x="479" y="1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" name="Google Shape;504;p3"/>
            <p:cNvSpPr/>
            <p:nvPr/>
          </p:nvSpPr>
          <p:spPr>
            <a:xfrm>
              <a:off x="1700519" y="1151512"/>
              <a:ext cx="38152" cy="28104"/>
            </a:xfrm>
            <a:custGeom>
              <a:rect b="b" l="l" r="r" t="t"/>
              <a:pathLst>
                <a:path extrusionOk="0" h="551" w="748">
                  <a:moveTo>
                    <a:pt x="356" y="0"/>
                  </a:moveTo>
                  <a:cubicBezTo>
                    <a:pt x="175" y="0"/>
                    <a:pt x="0" y="158"/>
                    <a:pt x="48" y="384"/>
                  </a:cubicBezTo>
                  <a:cubicBezTo>
                    <a:pt x="74" y="502"/>
                    <a:pt x="169" y="551"/>
                    <a:pt x="277" y="551"/>
                  </a:cubicBezTo>
                  <a:cubicBezTo>
                    <a:pt x="488" y="551"/>
                    <a:pt x="747" y="366"/>
                    <a:pt x="623" y="159"/>
                  </a:cubicBezTo>
                  <a:cubicBezTo>
                    <a:pt x="557" y="48"/>
                    <a:pt x="456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" name="Google Shape;505;p3"/>
            <p:cNvSpPr/>
            <p:nvPr/>
          </p:nvSpPr>
          <p:spPr>
            <a:xfrm>
              <a:off x="1778199" y="1107240"/>
              <a:ext cx="35703" cy="32184"/>
            </a:xfrm>
            <a:custGeom>
              <a:rect b="b" l="l" r="r" t="t"/>
              <a:pathLst>
                <a:path extrusionOk="0" h="631" w="700">
                  <a:moveTo>
                    <a:pt x="375" y="1"/>
                  </a:moveTo>
                  <a:cubicBezTo>
                    <a:pt x="272" y="1"/>
                    <a:pt x="170" y="51"/>
                    <a:pt x="113" y="152"/>
                  </a:cubicBezTo>
                  <a:cubicBezTo>
                    <a:pt x="0" y="340"/>
                    <a:pt x="113" y="602"/>
                    <a:pt x="338" y="627"/>
                  </a:cubicBezTo>
                  <a:cubicBezTo>
                    <a:pt x="353" y="629"/>
                    <a:pt x="367" y="630"/>
                    <a:pt x="382" y="630"/>
                  </a:cubicBezTo>
                  <a:cubicBezTo>
                    <a:pt x="537" y="630"/>
                    <a:pt x="665" y="513"/>
                    <a:pt x="687" y="365"/>
                  </a:cubicBezTo>
                  <a:cubicBezTo>
                    <a:pt x="700" y="315"/>
                    <a:pt x="687" y="265"/>
                    <a:pt x="675" y="215"/>
                  </a:cubicBezTo>
                  <a:cubicBezTo>
                    <a:pt x="662" y="177"/>
                    <a:pt x="650" y="165"/>
                    <a:pt x="637" y="140"/>
                  </a:cubicBezTo>
                  <a:cubicBezTo>
                    <a:pt x="576" y="47"/>
                    <a:pt x="475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" name="Google Shape;506;p3"/>
            <p:cNvSpPr/>
            <p:nvPr/>
          </p:nvSpPr>
          <p:spPr>
            <a:xfrm>
              <a:off x="1546995" y="1199660"/>
              <a:ext cx="38764" cy="32184"/>
            </a:xfrm>
            <a:custGeom>
              <a:rect b="b" l="l" r="r" t="t"/>
              <a:pathLst>
                <a:path extrusionOk="0" h="631" w="760">
                  <a:moveTo>
                    <a:pt x="382" y="1"/>
                  </a:moveTo>
                  <a:cubicBezTo>
                    <a:pt x="171" y="1"/>
                    <a:pt x="1" y="220"/>
                    <a:pt x="84" y="440"/>
                  </a:cubicBezTo>
                  <a:cubicBezTo>
                    <a:pt x="134" y="558"/>
                    <a:pt x="261" y="630"/>
                    <a:pt x="387" y="630"/>
                  </a:cubicBezTo>
                  <a:cubicBezTo>
                    <a:pt x="420" y="630"/>
                    <a:pt x="453" y="625"/>
                    <a:pt x="484" y="615"/>
                  </a:cubicBezTo>
                  <a:cubicBezTo>
                    <a:pt x="747" y="515"/>
                    <a:pt x="759" y="152"/>
                    <a:pt x="509" y="27"/>
                  </a:cubicBezTo>
                  <a:cubicBezTo>
                    <a:pt x="466" y="9"/>
                    <a:pt x="423" y="1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" name="Google Shape;507;p3"/>
            <p:cNvSpPr/>
            <p:nvPr/>
          </p:nvSpPr>
          <p:spPr>
            <a:xfrm>
              <a:off x="408421" y="1237811"/>
              <a:ext cx="34224" cy="30552"/>
            </a:xfrm>
            <a:custGeom>
              <a:rect b="b" l="l" r="r" t="t"/>
              <a:pathLst>
                <a:path extrusionOk="0" h="599" w="671">
                  <a:moveTo>
                    <a:pt x="315" y="1"/>
                  </a:moveTo>
                  <a:cubicBezTo>
                    <a:pt x="161" y="1"/>
                    <a:pt x="36" y="107"/>
                    <a:pt x="13" y="254"/>
                  </a:cubicBezTo>
                  <a:cubicBezTo>
                    <a:pt x="1" y="341"/>
                    <a:pt x="13" y="416"/>
                    <a:pt x="63" y="491"/>
                  </a:cubicBezTo>
                  <a:cubicBezTo>
                    <a:pt x="126" y="566"/>
                    <a:pt x="209" y="598"/>
                    <a:pt x="290" y="598"/>
                  </a:cubicBezTo>
                  <a:cubicBezTo>
                    <a:pt x="482" y="598"/>
                    <a:pt x="671" y="420"/>
                    <a:pt x="600" y="192"/>
                  </a:cubicBezTo>
                  <a:cubicBezTo>
                    <a:pt x="588" y="167"/>
                    <a:pt x="575" y="142"/>
                    <a:pt x="563" y="117"/>
                  </a:cubicBezTo>
                  <a:cubicBezTo>
                    <a:pt x="513" y="54"/>
                    <a:pt x="438" y="17"/>
                    <a:pt x="363" y="4"/>
                  </a:cubicBezTo>
                  <a:cubicBezTo>
                    <a:pt x="347" y="2"/>
                    <a:pt x="330" y="1"/>
                    <a:pt x="3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" name="Google Shape;508;p3"/>
            <p:cNvSpPr/>
            <p:nvPr/>
          </p:nvSpPr>
          <p:spPr>
            <a:xfrm>
              <a:off x="320693" y="1271474"/>
              <a:ext cx="37744" cy="29889"/>
            </a:xfrm>
            <a:custGeom>
              <a:rect b="b" l="l" r="r" t="t"/>
              <a:pathLst>
                <a:path extrusionOk="0" h="586" w="740">
                  <a:moveTo>
                    <a:pt x="406" y="1"/>
                  </a:moveTo>
                  <a:cubicBezTo>
                    <a:pt x="195" y="1"/>
                    <a:pt x="1" y="225"/>
                    <a:pt x="121" y="456"/>
                  </a:cubicBezTo>
                  <a:cubicBezTo>
                    <a:pt x="171" y="531"/>
                    <a:pt x="246" y="569"/>
                    <a:pt x="334" y="581"/>
                  </a:cubicBezTo>
                  <a:cubicBezTo>
                    <a:pt x="350" y="584"/>
                    <a:pt x="367" y="585"/>
                    <a:pt x="383" y="585"/>
                  </a:cubicBezTo>
                  <a:cubicBezTo>
                    <a:pt x="585" y="585"/>
                    <a:pt x="739" y="377"/>
                    <a:pt x="658" y="169"/>
                  </a:cubicBezTo>
                  <a:cubicBezTo>
                    <a:pt x="646" y="144"/>
                    <a:pt x="633" y="119"/>
                    <a:pt x="621" y="94"/>
                  </a:cubicBezTo>
                  <a:cubicBezTo>
                    <a:pt x="556" y="29"/>
                    <a:pt x="480" y="1"/>
                    <a:pt x="4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" name="Google Shape;509;p3"/>
            <p:cNvSpPr/>
            <p:nvPr/>
          </p:nvSpPr>
          <p:spPr>
            <a:xfrm>
              <a:off x="100660" y="1294273"/>
              <a:ext cx="37744" cy="28104"/>
            </a:xfrm>
            <a:custGeom>
              <a:rect b="b" l="l" r="r" t="t"/>
              <a:pathLst>
                <a:path extrusionOk="0" h="551" w="740">
                  <a:moveTo>
                    <a:pt x="356" y="0"/>
                  </a:moveTo>
                  <a:cubicBezTo>
                    <a:pt x="176" y="0"/>
                    <a:pt x="0" y="158"/>
                    <a:pt x="49" y="384"/>
                  </a:cubicBezTo>
                  <a:cubicBezTo>
                    <a:pt x="74" y="503"/>
                    <a:pt x="168" y="551"/>
                    <a:pt x="275" y="551"/>
                  </a:cubicBezTo>
                  <a:cubicBezTo>
                    <a:pt x="483" y="551"/>
                    <a:pt x="739" y="366"/>
                    <a:pt x="624" y="159"/>
                  </a:cubicBezTo>
                  <a:cubicBezTo>
                    <a:pt x="557" y="48"/>
                    <a:pt x="456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" name="Google Shape;510;p3"/>
            <p:cNvSpPr/>
            <p:nvPr/>
          </p:nvSpPr>
          <p:spPr>
            <a:xfrm>
              <a:off x="344768" y="1199303"/>
              <a:ext cx="38152" cy="28104"/>
            </a:xfrm>
            <a:custGeom>
              <a:rect b="b" l="l" r="r" t="t"/>
              <a:pathLst>
                <a:path extrusionOk="0" h="551" w="748">
                  <a:moveTo>
                    <a:pt x="357" y="0"/>
                  </a:moveTo>
                  <a:cubicBezTo>
                    <a:pt x="176" y="0"/>
                    <a:pt x="1" y="158"/>
                    <a:pt x="49" y="384"/>
                  </a:cubicBezTo>
                  <a:cubicBezTo>
                    <a:pt x="74" y="503"/>
                    <a:pt x="170" y="551"/>
                    <a:pt x="278" y="551"/>
                  </a:cubicBezTo>
                  <a:cubicBezTo>
                    <a:pt x="489" y="551"/>
                    <a:pt x="748" y="366"/>
                    <a:pt x="624" y="159"/>
                  </a:cubicBezTo>
                  <a:cubicBezTo>
                    <a:pt x="557" y="48"/>
                    <a:pt x="456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" name="Google Shape;511;p3"/>
            <p:cNvSpPr/>
            <p:nvPr/>
          </p:nvSpPr>
          <p:spPr>
            <a:xfrm>
              <a:off x="179666" y="1252042"/>
              <a:ext cx="36112" cy="30195"/>
            </a:xfrm>
            <a:custGeom>
              <a:rect b="b" l="l" r="r" t="t"/>
              <a:pathLst>
                <a:path extrusionOk="0" h="592" w="708">
                  <a:moveTo>
                    <a:pt x="389" y="1"/>
                  </a:moveTo>
                  <a:cubicBezTo>
                    <a:pt x="188" y="1"/>
                    <a:pt x="0" y="203"/>
                    <a:pt x="99" y="437"/>
                  </a:cubicBezTo>
                  <a:cubicBezTo>
                    <a:pt x="149" y="512"/>
                    <a:pt x="224" y="575"/>
                    <a:pt x="312" y="587"/>
                  </a:cubicBezTo>
                  <a:cubicBezTo>
                    <a:pt x="329" y="590"/>
                    <a:pt x="346" y="592"/>
                    <a:pt x="363" y="592"/>
                  </a:cubicBezTo>
                  <a:cubicBezTo>
                    <a:pt x="553" y="592"/>
                    <a:pt x="708" y="407"/>
                    <a:pt x="662" y="212"/>
                  </a:cubicBezTo>
                  <a:cubicBezTo>
                    <a:pt x="662" y="200"/>
                    <a:pt x="649" y="187"/>
                    <a:pt x="649" y="175"/>
                  </a:cubicBezTo>
                  <a:cubicBezTo>
                    <a:pt x="637" y="137"/>
                    <a:pt x="624" y="125"/>
                    <a:pt x="612" y="100"/>
                  </a:cubicBezTo>
                  <a:cubicBezTo>
                    <a:pt x="546" y="31"/>
                    <a:pt x="466" y="1"/>
                    <a:pt x="3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" name="Google Shape;512;p3"/>
            <p:cNvSpPr/>
            <p:nvPr/>
          </p:nvSpPr>
          <p:spPr>
            <a:xfrm>
              <a:off x="703278" y="1282440"/>
              <a:ext cx="33459" cy="31980"/>
            </a:xfrm>
            <a:custGeom>
              <a:rect b="b" l="l" r="r" t="t"/>
              <a:pathLst>
                <a:path extrusionOk="0" h="627" w="656">
                  <a:moveTo>
                    <a:pt x="329" y="1"/>
                  </a:moveTo>
                  <a:cubicBezTo>
                    <a:pt x="160" y="1"/>
                    <a:pt x="0" y="146"/>
                    <a:pt x="18" y="341"/>
                  </a:cubicBezTo>
                  <a:cubicBezTo>
                    <a:pt x="42" y="521"/>
                    <a:pt x="187" y="627"/>
                    <a:pt x="335" y="627"/>
                  </a:cubicBezTo>
                  <a:cubicBezTo>
                    <a:pt x="424" y="627"/>
                    <a:pt x="515" y="588"/>
                    <a:pt x="580" y="504"/>
                  </a:cubicBezTo>
                  <a:cubicBezTo>
                    <a:pt x="630" y="441"/>
                    <a:pt x="655" y="354"/>
                    <a:pt x="643" y="279"/>
                  </a:cubicBezTo>
                  <a:cubicBezTo>
                    <a:pt x="643" y="254"/>
                    <a:pt x="630" y="229"/>
                    <a:pt x="630" y="204"/>
                  </a:cubicBezTo>
                  <a:cubicBezTo>
                    <a:pt x="605" y="154"/>
                    <a:pt x="568" y="104"/>
                    <a:pt x="530" y="79"/>
                  </a:cubicBezTo>
                  <a:cubicBezTo>
                    <a:pt x="469" y="25"/>
                    <a:pt x="398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" name="Google Shape;513;p3"/>
            <p:cNvSpPr/>
            <p:nvPr/>
          </p:nvSpPr>
          <p:spPr>
            <a:xfrm>
              <a:off x="778765" y="1280604"/>
              <a:ext cx="38713" cy="32133"/>
            </a:xfrm>
            <a:custGeom>
              <a:rect b="b" l="l" r="r" t="t"/>
              <a:pathLst>
                <a:path extrusionOk="0" h="630" w="759">
                  <a:moveTo>
                    <a:pt x="380" y="1"/>
                  </a:moveTo>
                  <a:cubicBezTo>
                    <a:pt x="278" y="1"/>
                    <a:pt x="176" y="51"/>
                    <a:pt x="113" y="152"/>
                  </a:cubicBezTo>
                  <a:cubicBezTo>
                    <a:pt x="0" y="340"/>
                    <a:pt x="113" y="590"/>
                    <a:pt x="350" y="627"/>
                  </a:cubicBezTo>
                  <a:cubicBezTo>
                    <a:pt x="362" y="628"/>
                    <a:pt x="373" y="629"/>
                    <a:pt x="384" y="629"/>
                  </a:cubicBezTo>
                  <a:cubicBezTo>
                    <a:pt x="594" y="629"/>
                    <a:pt x="758" y="416"/>
                    <a:pt x="675" y="202"/>
                  </a:cubicBezTo>
                  <a:cubicBezTo>
                    <a:pt x="663" y="177"/>
                    <a:pt x="650" y="152"/>
                    <a:pt x="638" y="140"/>
                  </a:cubicBezTo>
                  <a:cubicBezTo>
                    <a:pt x="576" y="48"/>
                    <a:pt x="478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" name="Google Shape;514;p3"/>
            <p:cNvSpPr/>
            <p:nvPr/>
          </p:nvSpPr>
          <p:spPr>
            <a:xfrm>
              <a:off x="647683" y="1150339"/>
              <a:ext cx="41110" cy="31980"/>
            </a:xfrm>
            <a:custGeom>
              <a:rect b="b" l="l" r="r" t="t"/>
              <a:pathLst>
                <a:path extrusionOk="0" h="627" w="806">
                  <a:moveTo>
                    <a:pt x="418" y="1"/>
                  </a:moveTo>
                  <a:cubicBezTo>
                    <a:pt x="136" y="1"/>
                    <a:pt x="1" y="371"/>
                    <a:pt x="233" y="557"/>
                  </a:cubicBezTo>
                  <a:cubicBezTo>
                    <a:pt x="294" y="606"/>
                    <a:pt x="361" y="627"/>
                    <a:pt x="426" y="627"/>
                  </a:cubicBezTo>
                  <a:cubicBezTo>
                    <a:pt x="626" y="627"/>
                    <a:pt x="806" y="421"/>
                    <a:pt x="721" y="194"/>
                  </a:cubicBezTo>
                  <a:cubicBezTo>
                    <a:pt x="683" y="94"/>
                    <a:pt x="583" y="19"/>
                    <a:pt x="483" y="7"/>
                  </a:cubicBezTo>
                  <a:cubicBezTo>
                    <a:pt x="461" y="3"/>
                    <a:pt x="439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" name="Google Shape;515;p3"/>
            <p:cNvSpPr/>
            <p:nvPr/>
          </p:nvSpPr>
          <p:spPr>
            <a:xfrm>
              <a:off x="734748" y="1123969"/>
              <a:ext cx="35244" cy="32235"/>
            </a:xfrm>
            <a:custGeom>
              <a:rect b="b" l="l" r="r" t="t"/>
              <a:pathLst>
                <a:path extrusionOk="0" h="632" w="691">
                  <a:moveTo>
                    <a:pt x="353" y="1"/>
                  </a:moveTo>
                  <a:cubicBezTo>
                    <a:pt x="264" y="1"/>
                    <a:pt x="175" y="40"/>
                    <a:pt x="113" y="124"/>
                  </a:cubicBezTo>
                  <a:cubicBezTo>
                    <a:pt x="1" y="262"/>
                    <a:pt x="26" y="449"/>
                    <a:pt x="151" y="561"/>
                  </a:cubicBezTo>
                  <a:cubicBezTo>
                    <a:pt x="213" y="610"/>
                    <a:pt x="283" y="632"/>
                    <a:pt x="351" y="632"/>
                  </a:cubicBezTo>
                  <a:cubicBezTo>
                    <a:pt x="528" y="632"/>
                    <a:pt x="690" y="485"/>
                    <a:pt x="663" y="287"/>
                  </a:cubicBezTo>
                  <a:cubicBezTo>
                    <a:pt x="648" y="107"/>
                    <a:pt x="501" y="1"/>
                    <a:pt x="3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" name="Google Shape;516;p3"/>
            <p:cNvSpPr/>
            <p:nvPr/>
          </p:nvSpPr>
          <p:spPr>
            <a:xfrm>
              <a:off x="619427" y="1222561"/>
              <a:ext cx="36724" cy="32031"/>
            </a:xfrm>
            <a:custGeom>
              <a:rect b="b" l="l" r="r" t="t"/>
              <a:pathLst>
                <a:path extrusionOk="0" h="628" w="720">
                  <a:moveTo>
                    <a:pt x="384" y="0"/>
                  </a:moveTo>
                  <a:cubicBezTo>
                    <a:pt x="295" y="0"/>
                    <a:pt x="207" y="38"/>
                    <a:pt x="150" y="116"/>
                  </a:cubicBezTo>
                  <a:cubicBezTo>
                    <a:pt x="0" y="291"/>
                    <a:pt x="75" y="553"/>
                    <a:pt x="300" y="615"/>
                  </a:cubicBezTo>
                  <a:cubicBezTo>
                    <a:pt x="328" y="624"/>
                    <a:pt x="356" y="628"/>
                    <a:pt x="384" y="628"/>
                  </a:cubicBezTo>
                  <a:cubicBezTo>
                    <a:pt x="564" y="628"/>
                    <a:pt x="720" y="461"/>
                    <a:pt x="687" y="266"/>
                  </a:cubicBezTo>
                  <a:cubicBezTo>
                    <a:pt x="687" y="241"/>
                    <a:pt x="687" y="216"/>
                    <a:pt x="675" y="191"/>
                  </a:cubicBezTo>
                  <a:cubicBezTo>
                    <a:pt x="650" y="141"/>
                    <a:pt x="625" y="103"/>
                    <a:pt x="575" y="66"/>
                  </a:cubicBezTo>
                  <a:cubicBezTo>
                    <a:pt x="521" y="22"/>
                    <a:pt x="452" y="0"/>
                    <a:pt x="3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" name="Google Shape;517;p3"/>
            <p:cNvSpPr/>
            <p:nvPr/>
          </p:nvSpPr>
          <p:spPr>
            <a:xfrm>
              <a:off x="794066" y="1199252"/>
              <a:ext cx="35704" cy="31266"/>
            </a:xfrm>
            <a:custGeom>
              <a:rect b="b" l="l" r="r" t="t"/>
              <a:pathLst>
                <a:path extrusionOk="0" h="613" w="700">
                  <a:moveTo>
                    <a:pt x="354" y="1"/>
                  </a:moveTo>
                  <a:cubicBezTo>
                    <a:pt x="315" y="1"/>
                    <a:pt x="276" y="8"/>
                    <a:pt x="238" y="23"/>
                  </a:cubicBezTo>
                  <a:cubicBezTo>
                    <a:pt x="88" y="85"/>
                    <a:pt x="0" y="260"/>
                    <a:pt x="63" y="410"/>
                  </a:cubicBezTo>
                  <a:cubicBezTo>
                    <a:pt x="112" y="539"/>
                    <a:pt x="233" y="613"/>
                    <a:pt x="361" y="613"/>
                  </a:cubicBezTo>
                  <a:cubicBezTo>
                    <a:pt x="395" y="613"/>
                    <a:pt x="429" y="608"/>
                    <a:pt x="463" y="598"/>
                  </a:cubicBezTo>
                  <a:cubicBezTo>
                    <a:pt x="625" y="535"/>
                    <a:pt x="700" y="348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" name="Google Shape;518;p3"/>
            <p:cNvSpPr/>
            <p:nvPr/>
          </p:nvSpPr>
          <p:spPr>
            <a:xfrm>
              <a:off x="939429" y="1202873"/>
              <a:ext cx="37540" cy="31929"/>
            </a:xfrm>
            <a:custGeom>
              <a:rect b="b" l="l" r="r" t="t"/>
              <a:pathLst>
                <a:path extrusionOk="0" h="626" w="736">
                  <a:moveTo>
                    <a:pt x="401" y="0"/>
                  </a:moveTo>
                  <a:cubicBezTo>
                    <a:pt x="189" y="0"/>
                    <a:pt x="1" y="236"/>
                    <a:pt x="124" y="464"/>
                  </a:cubicBezTo>
                  <a:cubicBezTo>
                    <a:pt x="185" y="576"/>
                    <a:pt x="288" y="626"/>
                    <a:pt x="391" y="626"/>
                  </a:cubicBezTo>
                  <a:cubicBezTo>
                    <a:pt x="563" y="626"/>
                    <a:pt x="735" y="488"/>
                    <a:pt x="712" y="277"/>
                  </a:cubicBezTo>
                  <a:cubicBezTo>
                    <a:pt x="712" y="252"/>
                    <a:pt x="699" y="227"/>
                    <a:pt x="687" y="202"/>
                  </a:cubicBezTo>
                  <a:cubicBezTo>
                    <a:pt x="674" y="152"/>
                    <a:pt x="637" y="102"/>
                    <a:pt x="599" y="77"/>
                  </a:cubicBezTo>
                  <a:cubicBezTo>
                    <a:pt x="537" y="23"/>
                    <a:pt x="468" y="0"/>
                    <a:pt x="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" name="Google Shape;519;p3"/>
            <p:cNvSpPr/>
            <p:nvPr/>
          </p:nvSpPr>
          <p:spPr>
            <a:xfrm>
              <a:off x="928514" y="1281471"/>
              <a:ext cx="35755" cy="31572"/>
            </a:xfrm>
            <a:custGeom>
              <a:rect b="b" l="l" r="r" t="t"/>
              <a:pathLst>
                <a:path extrusionOk="0" h="619" w="701">
                  <a:moveTo>
                    <a:pt x="355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2" y="539"/>
                    <a:pt x="229" y="618"/>
                    <a:pt x="354" y="618"/>
                  </a:cubicBezTo>
                  <a:cubicBezTo>
                    <a:pt x="390" y="618"/>
                    <a:pt x="427" y="612"/>
                    <a:pt x="463" y="598"/>
                  </a:cubicBezTo>
                  <a:cubicBezTo>
                    <a:pt x="626" y="535"/>
                    <a:pt x="701" y="360"/>
                    <a:pt x="638" y="198"/>
                  </a:cubicBezTo>
                  <a:cubicBezTo>
                    <a:pt x="591" y="74"/>
                    <a:pt x="478" y="1"/>
                    <a:pt x="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" name="Google Shape;520;p3"/>
            <p:cNvSpPr/>
            <p:nvPr/>
          </p:nvSpPr>
          <p:spPr>
            <a:xfrm>
              <a:off x="888374" y="1051696"/>
              <a:ext cx="34224" cy="30552"/>
            </a:xfrm>
            <a:custGeom>
              <a:rect b="b" l="l" r="r" t="t"/>
              <a:pathLst>
                <a:path extrusionOk="0" h="599" w="671">
                  <a:moveTo>
                    <a:pt x="315" y="1"/>
                  </a:moveTo>
                  <a:cubicBezTo>
                    <a:pt x="161" y="1"/>
                    <a:pt x="36" y="107"/>
                    <a:pt x="13" y="254"/>
                  </a:cubicBezTo>
                  <a:cubicBezTo>
                    <a:pt x="1" y="341"/>
                    <a:pt x="13" y="416"/>
                    <a:pt x="63" y="491"/>
                  </a:cubicBezTo>
                  <a:cubicBezTo>
                    <a:pt x="127" y="566"/>
                    <a:pt x="209" y="598"/>
                    <a:pt x="290" y="598"/>
                  </a:cubicBezTo>
                  <a:cubicBezTo>
                    <a:pt x="482" y="598"/>
                    <a:pt x="671" y="419"/>
                    <a:pt x="601" y="191"/>
                  </a:cubicBezTo>
                  <a:cubicBezTo>
                    <a:pt x="588" y="166"/>
                    <a:pt x="576" y="141"/>
                    <a:pt x="563" y="129"/>
                  </a:cubicBezTo>
                  <a:cubicBezTo>
                    <a:pt x="513" y="54"/>
                    <a:pt x="438" y="17"/>
                    <a:pt x="363" y="4"/>
                  </a:cubicBezTo>
                  <a:cubicBezTo>
                    <a:pt x="347" y="2"/>
                    <a:pt x="331" y="1"/>
                    <a:pt x="3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" name="Google Shape;521;p3"/>
            <p:cNvSpPr/>
            <p:nvPr/>
          </p:nvSpPr>
          <p:spPr>
            <a:xfrm>
              <a:off x="857771" y="1152124"/>
              <a:ext cx="35755" cy="31572"/>
            </a:xfrm>
            <a:custGeom>
              <a:rect b="b" l="l" r="r" t="t"/>
              <a:pathLst>
                <a:path extrusionOk="0" h="619" w="701">
                  <a:moveTo>
                    <a:pt x="354" y="0"/>
                  </a:moveTo>
                  <a:cubicBezTo>
                    <a:pt x="316" y="0"/>
                    <a:pt x="277" y="7"/>
                    <a:pt x="238" y="22"/>
                  </a:cubicBezTo>
                  <a:cubicBezTo>
                    <a:pt x="88" y="84"/>
                    <a:pt x="1" y="259"/>
                    <a:pt x="63" y="422"/>
                  </a:cubicBezTo>
                  <a:cubicBezTo>
                    <a:pt x="111" y="546"/>
                    <a:pt x="224" y="619"/>
                    <a:pt x="347" y="619"/>
                  </a:cubicBezTo>
                  <a:cubicBezTo>
                    <a:pt x="385" y="619"/>
                    <a:pt x="425" y="612"/>
                    <a:pt x="463" y="597"/>
                  </a:cubicBezTo>
                  <a:cubicBezTo>
                    <a:pt x="626" y="534"/>
                    <a:pt x="701" y="359"/>
                    <a:pt x="638" y="197"/>
                  </a:cubicBezTo>
                  <a:cubicBezTo>
                    <a:pt x="591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" name="Google Shape;522;p3"/>
            <p:cNvSpPr/>
            <p:nvPr/>
          </p:nvSpPr>
          <p:spPr>
            <a:xfrm>
              <a:off x="484928" y="1212972"/>
              <a:ext cx="42232" cy="31929"/>
            </a:xfrm>
            <a:custGeom>
              <a:rect b="b" l="l" r="r" t="t"/>
              <a:pathLst>
                <a:path extrusionOk="0" h="626" w="828">
                  <a:moveTo>
                    <a:pt x="420" y="1"/>
                  </a:moveTo>
                  <a:cubicBezTo>
                    <a:pt x="406" y="1"/>
                    <a:pt x="391" y="2"/>
                    <a:pt x="375" y="4"/>
                  </a:cubicBezTo>
                  <a:cubicBezTo>
                    <a:pt x="100" y="29"/>
                    <a:pt x="0" y="391"/>
                    <a:pt x="225" y="554"/>
                  </a:cubicBezTo>
                  <a:cubicBezTo>
                    <a:pt x="280" y="602"/>
                    <a:pt x="348" y="625"/>
                    <a:pt x="416" y="625"/>
                  </a:cubicBezTo>
                  <a:cubicBezTo>
                    <a:pt x="505" y="625"/>
                    <a:pt x="594" y="587"/>
                    <a:pt x="650" y="516"/>
                  </a:cubicBezTo>
                  <a:cubicBezTo>
                    <a:pt x="827" y="303"/>
                    <a:pt x="680" y="1"/>
                    <a:pt x="4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" name="Google Shape;523;p3"/>
            <p:cNvSpPr/>
            <p:nvPr/>
          </p:nvSpPr>
          <p:spPr>
            <a:xfrm>
              <a:off x="546184" y="1274382"/>
              <a:ext cx="37897" cy="32082"/>
            </a:xfrm>
            <a:custGeom>
              <a:rect b="b" l="l" r="r" t="t"/>
              <a:pathLst>
                <a:path extrusionOk="0" h="629" w="743">
                  <a:moveTo>
                    <a:pt x="355" y="0"/>
                  </a:moveTo>
                  <a:cubicBezTo>
                    <a:pt x="73" y="0"/>
                    <a:pt x="0" y="624"/>
                    <a:pt x="336" y="624"/>
                  </a:cubicBezTo>
                  <a:cubicBezTo>
                    <a:pt x="352" y="627"/>
                    <a:pt x="368" y="628"/>
                    <a:pt x="384" y="628"/>
                  </a:cubicBezTo>
                  <a:cubicBezTo>
                    <a:pt x="586" y="628"/>
                    <a:pt x="743" y="409"/>
                    <a:pt x="661" y="212"/>
                  </a:cubicBezTo>
                  <a:cubicBezTo>
                    <a:pt x="649" y="187"/>
                    <a:pt x="636" y="162"/>
                    <a:pt x="624" y="137"/>
                  </a:cubicBezTo>
                  <a:cubicBezTo>
                    <a:pt x="574" y="74"/>
                    <a:pt x="499" y="24"/>
                    <a:pt x="424" y="12"/>
                  </a:cubicBezTo>
                  <a:cubicBezTo>
                    <a:pt x="400" y="4"/>
                    <a:pt x="376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" name="Google Shape;524;p3"/>
            <p:cNvSpPr/>
            <p:nvPr/>
          </p:nvSpPr>
          <p:spPr>
            <a:xfrm>
              <a:off x="863535" y="1239546"/>
              <a:ext cx="34173" cy="31215"/>
            </a:xfrm>
            <a:custGeom>
              <a:rect b="b" l="l" r="r" t="t"/>
              <a:pathLst>
                <a:path extrusionOk="0" h="612" w="670">
                  <a:moveTo>
                    <a:pt x="324" y="1"/>
                  </a:moveTo>
                  <a:cubicBezTo>
                    <a:pt x="183" y="1"/>
                    <a:pt x="44" y="96"/>
                    <a:pt x="13" y="257"/>
                  </a:cubicBezTo>
                  <a:cubicBezTo>
                    <a:pt x="0" y="332"/>
                    <a:pt x="13" y="420"/>
                    <a:pt x="63" y="482"/>
                  </a:cubicBezTo>
                  <a:cubicBezTo>
                    <a:pt x="113" y="557"/>
                    <a:pt x="188" y="595"/>
                    <a:pt x="263" y="607"/>
                  </a:cubicBezTo>
                  <a:cubicBezTo>
                    <a:pt x="280" y="610"/>
                    <a:pt x="298" y="612"/>
                    <a:pt x="314" y="612"/>
                  </a:cubicBezTo>
                  <a:cubicBezTo>
                    <a:pt x="525" y="612"/>
                    <a:pt x="670" y="403"/>
                    <a:pt x="600" y="195"/>
                  </a:cubicBezTo>
                  <a:cubicBezTo>
                    <a:pt x="588" y="170"/>
                    <a:pt x="575" y="145"/>
                    <a:pt x="563" y="120"/>
                  </a:cubicBezTo>
                  <a:cubicBezTo>
                    <a:pt x="500" y="38"/>
                    <a:pt x="412" y="1"/>
                    <a:pt x="3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" name="Google Shape;525;p3"/>
            <p:cNvSpPr/>
            <p:nvPr/>
          </p:nvSpPr>
          <p:spPr>
            <a:xfrm>
              <a:off x="715009" y="1208178"/>
              <a:ext cx="38050" cy="31980"/>
            </a:xfrm>
            <a:custGeom>
              <a:rect b="b" l="l" r="r" t="t"/>
              <a:pathLst>
                <a:path extrusionOk="0" h="627" w="746">
                  <a:moveTo>
                    <a:pt x="381" y="1"/>
                  </a:moveTo>
                  <a:cubicBezTo>
                    <a:pt x="276" y="1"/>
                    <a:pt x="171" y="51"/>
                    <a:pt x="113" y="148"/>
                  </a:cubicBezTo>
                  <a:cubicBezTo>
                    <a:pt x="1" y="348"/>
                    <a:pt x="113" y="598"/>
                    <a:pt x="338" y="623"/>
                  </a:cubicBezTo>
                  <a:cubicBezTo>
                    <a:pt x="355" y="625"/>
                    <a:pt x="371" y="626"/>
                    <a:pt x="387" y="626"/>
                  </a:cubicBezTo>
                  <a:cubicBezTo>
                    <a:pt x="599" y="626"/>
                    <a:pt x="745" y="408"/>
                    <a:pt x="675" y="210"/>
                  </a:cubicBezTo>
                  <a:cubicBezTo>
                    <a:pt x="663" y="185"/>
                    <a:pt x="650" y="160"/>
                    <a:pt x="638" y="135"/>
                  </a:cubicBezTo>
                  <a:cubicBezTo>
                    <a:pt x="577" y="45"/>
                    <a:pt x="479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" name="Google Shape;526;p3"/>
            <p:cNvSpPr/>
            <p:nvPr/>
          </p:nvSpPr>
          <p:spPr>
            <a:xfrm>
              <a:off x="557864" y="1174566"/>
              <a:ext cx="40090" cy="32235"/>
            </a:xfrm>
            <a:custGeom>
              <a:rect b="b" l="l" r="r" t="t"/>
              <a:pathLst>
                <a:path extrusionOk="0" h="632" w="786">
                  <a:moveTo>
                    <a:pt x="414" y="1"/>
                  </a:moveTo>
                  <a:cubicBezTo>
                    <a:pt x="203" y="1"/>
                    <a:pt x="0" y="223"/>
                    <a:pt x="132" y="469"/>
                  </a:cubicBezTo>
                  <a:cubicBezTo>
                    <a:pt x="196" y="583"/>
                    <a:pt x="296" y="632"/>
                    <a:pt x="396" y="632"/>
                  </a:cubicBezTo>
                  <a:cubicBezTo>
                    <a:pt x="592" y="632"/>
                    <a:pt x="786" y="447"/>
                    <a:pt x="695" y="207"/>
                  </a:cubicBezTo>
                  <a:cubicBezTo>
                    <a:pt x="682" y="182"/>
                    <a:pt x="670" y="157"/>
                    <a:pt x="657" y="132"/>
                  </a:cubicBezTo>
                  <a:cubicBezTo>
                    <a:pt x="591" y="40"/>
                    <a:pt x="502" y="1"/>
                    <a:pt x="4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" name="Google Shape;527;p3"/>
            <p:cNvSpPr/>
            <p:nvPr/>
          </p:nvSpPr>
          <p:spPr>
            <a:xfrm>
              <a:off x="802992" y="1083574"/>
              <a:ext cx="37030" cy="31725"/>
            </a:xfrm>
            <a:custGeom>
              <a:rect b="b" l="l" r="r" t="t"/>
              <a:pathLst>
                <a:path extrusionOk="0" h="622" w="726">
                  <a:moveTo>
                    <a:pt x="324" y="1"/>
                  </a:moveTo>
                  <a:cubicBezTo>
                    <a:pt x="179" y="1"/>
                    <a:pt x="35" y="99"/>
                    <a:pt x="13" y="266"/>
                  </a:cubicBezTo>
                  <a:cubicBezTo>
                    <a:pt x="0" y="354"/>
                    <a:pt x="25" y="429"/>
                    <a:pt x="75" y="491"/>
                  </a:cubicBezTo>
                  <a:cubicBezTo>
                    <a:pt x="125" y="566"/>
                    <a:pt x="188" y="604"/>
                    <a:pt x="275" y="616"/>
                  </a:cubicBezTo>
                  <a:cubicBezTo>
                    <a:pt x="295" y="620"/>
                    <a:pt x="314" y="622"/>
                    <a:pt x="333" y="622"/>
                  </a:cubicBezTo>
                  <a:cubicBezTo>
                    <a:pt x="575" y="622"/>
                    <a:pt x="726" y="338"/>
                    <a:pt x="575" y="129"/>
                  </a:cubicBezTo>
                  <a:cubicBezTo>
                    <a:pt x="512" y="41"/>
                    <a:pt x="418" y="1"/>
                    <a:pt x="3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" name="Google Shape;528;p3"/>
            <p:cNvSpPr/>
            <p:nvPr/>
          </p:nvSpPr>
          <p:spPr>
            <a:xfrm>
              <a:off x="945754" y="1115044"/>
              <a:ext cx="37030" cy="32133"/>
            </a:xfrm>
            <a:custGeom>
              <a:rect b="b" l="l" r="r" t="t"/>
              <a:pathLst>
                <a:path extrusionOk="0" h="630" w="726">
                  <a:moveTo>
                    <a:pt x="333" y="0"/>
                  </a:moveTo>
                  <a:cubicBezTo>
                    <a:pt x="185" y="0"/>
                    <a:pt x="36" y="103"/>
                    <a:pt x="13" y="274"/>
                  </a:cubicBezTo>
                  <a:cubicBezTo>
                    <a:pt x="0" y="349"/>
                    <a:pt x="25" y="437"/>
                    <a:pt x="63" y="499"/>
                  </a:cubicBezTo>
                  <a:cubicBezTo>
                    <a:pt x="113" y="562"/>
                    <a:pt x="188" y="612"/>
                    <a:pt x="275" y="624"/>
                  </a:cubicBezTo>
                  <a:cubicBezTo>
                    <a:pt x="295" y="628"/>
                    <a:pt x="314" y="629"/>
                    <a:pt x="333" y="629"/>
                  </a:cubicBezTo>
                  <a:cubicBezTo>
                    <a:pt x="575" y="629"/>
                    <a:pt x="726" y="344"/>
                    <a:pt x="575" y="124"/>
                  </a:cubicBezTo>
                  <a:cubicBezTo>
                    <a:pt x="514" y="39"/>
                    <a:pt x="423" y="0"/>
                    <a:pt x="3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" name="Google Shape;529;p3"/>
            <p:cNvSpPr/>
            <p:nvPr/>
          </p:nvSpPr>
          <p:spPr>
            <a:xfrm>
              <a:off x="1008234" y="1271780"/>
              <a:ext cx="38917" cy="31266"/>
            </a:xfrm>
            <a:custGeom>
              <a:rect b="b" l="l" r="r" t="t"/>
              <a:pathLst>
                <a:path extrusionOk="0" h="613" w="763">
                  <a:moveTo>
                    <a:pt x="400" y="0"/>
                  </a:moveTo>
                  <a:cubicBezTo>
                    <a:pt x="50" y="25"/>
                    <a:pt x="0" y="513"/>
                    <a:pt x="337" y="613"/>
                  </a:cubicBezTo>
                  <a:lnTo>
                    <a:pt x="337" y="600"/>
                  </a:lnTo>
                  <a:cubicBezTo>
                    <a:pt x="687" y="600"/>
                    <a:pt x="762" y="100"/>
                    <a:pt x="4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" name="Google Shape;530;p3"/>
            <p:cNvSpPr/>
            <p:nvPr/>
          </p:nvSpPr>
          <p:spPr>
            <a:xfrm>
              <a:off x="581174" y="1106424"/>
              <a:ext cx="36979" cy="29838"/>
            </a:xfrm>
            <a:custGeom>
              <a:rect b="b" l="l" r="r" t="t"/>
              <a:pathLst>
                <a:path extrusionOk="0" h="585" w="725">
                  <a:moveTo>
                    <a:pt x="332" y="0"/>
                  </a:moveTo>
                  <a:cubicBezTo>
                    <a:pt x="183" y="0"/>
                    <a:pt x="39" y="105"/>
                    <a:pt x="13" y="268"/>
                  </a:cubicBezTo>
                  <a:cubicBezTo>
                    <a:pt x="0" y="318"/>
                    <a:pt x="13" y="368"/>
                    <a:pt x="25" y="418"/>
                  </a:cubicBezTo>
                  <a:cubicBezTo>
                    <a:pt x="51" y="536"/>
                    <a:pt x="146" y="585"/>
                    <a:pt x="254" y="585"/>
                  </a:cubicBezTo>
                  <a:cubicBezTo>
                    <a:pt x="465" y="585"/>
                    <a:pt x="724" y="400"/>
                    <a:pt x="600" y="193"/>
                  </a:cubicBezTo>
                  <a:cubicBezTo>
                    <a:pt x="588" y="143"/>
                    <a:pt x="563" y="106"/>
                    <a:pt x="525" y="68"/>
                  </a:cubicBezTo>
                  <a:cubicBezTo>
                    <a:pt x="467" y="22"/>
                    <a:pt x="399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" name="Google Shape;531;p3"/>
            <p:cNvSpPr/>
            <p:nvPr/>
          </p:nvSpPr>
          <p:spPr>
            <a:xfrm>
              <a:off x="825893" y="1011096"/>
              <a:ext cx="33102" cy="32031"/>
            </a:xfrm>
            <a:custGeom>
              <a:rect b="b" l="l" r="r" t="t"/>
              <a:pathLst>
                <a:path extrusionOk="0" h="628" w="649">
                  <a:moveTo>
                    <a:pt x="316" y="0"/>
                  </a:moveTo>
                  <a:cubicBezTo>
                    <a:pt x="168" y="0"/>
                    <a:pt x="20" y="97"/>
                    <a:pt x="1" y="288"/>
                  </a:cubicBezTo>
                  <a:cubicBezTo>
                    <a:pt x="1" y="338"/>
                    <a:pt x="1" y="375"/>
                    <a:pt x="13" y="425"/>
                  </a:cubicBezTo>
                  <a:cubicBezTo>
                    <a:pt x="69" y="566"/>
                    <a:pt x="185" y="628"/>
                    <a:pt x="301" y="628"/>
                  </a:cubicBezTo>
                  <a:cubicBezTo>
                    <a:pt x="474" y="628"/>
                    <a:pt x="648" y="492"/>
                    <a:pt x="626" y="275"/>
                  </a:cubicBezTo>
                  <a:cubicBezTo>
                    <a:pt x="601" y="91"/>
                    <a:pt x="459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" name="Google Shape;532;p3"/>
            <p:cNvSpPr/>
            <p:nvPr/>
          </p:nvSpPr>
          <p:spPr>
            <a:xfrm>
              <a:off x="659363" y="1066334"/>
              <a:ext cx="34020" cy="29736"/>
            </a:xfrm>
            <a:custGeom>
              <a:rect b="b" l="l" r="r" t="t"/>
              <a:pathLst>
                <a:path extrusionOk="0" h="583" w="667">
                  <a:moveTo>
                    <a:pt x="391" y="0"/>
                  </a:moveTo>
                  <a:cubicBezTo>
                    <a:pt x="189" y="0"/>
                    <a:pt x="1" y="204"/>
                    <a:pt x="92" y="442"/>
                  </a:cubicBezTo>
                  <a:cubicBezTo>
                    <a:pt x="142" y="517"/>
                    <a:pt x="217" y="567"/>
                    <a:pt x="304" y="579"/>
                  </a:cubicBezTo>
                  <a:cubicBezTo>
                    <a:pt x="321" y="582"/>
                    <a:pt x="337" y="583"/>
                    <a:pt x="353" y="583"/>
                  </a:cubicBezTo>
                  <a:cubicBezTo>
                    <a:pt x="506" y="583"/>
                    <a:pt x="632" y="477"/>
                    <a:pt x="654" y="329"/>
                  </a:cubicBezTo>
                  <a:cubicBezTo>
                    <a:pt x="667" y="292"/>
                    <a:pt x="667" y="254"/>
                    <a:pt x="654" y="217"/>
                  </a:cubicBezTo>
                  <a:cubicBezTo>
                    <a:pt x="654" y="204"/>
                    <a:pt x="654" y="192"/>
                    <a:pt x="642" y="167"/>
                  </a:cubicBezTo>
                  <a:cubicBezTo>
                    <a:pt x="642" y="142"/>
                    <a:pt x="629" y="117"/>
                    <a:pt x="604" y="92"/>
                  </a:cubicBezTo>
                  <a:cubicBezTo>
                    <a:pt x="540" y="28"/>
                    <a:pt x="465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" name="Google Shape;533;p3"/>
            <p:cNvSpPr/>
            <p:nvPr/>
          </p:nvSpPr>
          <p:spPr>
            <a:xfrm>
              <a:off x="1223015" y="1254643"/>
              <a:ext cx="35193" cy="32235"/>
            </a:xfrm>
            <a:custGeom>
              <a:rect b="b" l="l" r="r" t="t"/>
              <a:pathLst>
                <a:path extrusionOk="0" h="632" w="690">
                  <a:moveTo>
                    <a:pt x="352" y="1"/>
                  </a:moveTo>
                  <a:cubicBezTo>
                    <a:pt x="263" y="1"/>
                    <a:pt x="174" y="39"/>
                    <a:pt x="113" y="124"/>
                  </a:cubicBezTo>
                  <a:cubicBezTo>
                    <a:pt x="0" y="261"/>
                    <a:pt x="25" y="449"/>
                    <a:pt x="150" y="561"/>
                  </a:cubicBezTo>
                  <a:cubicBezTo>
                    <a:pt x="213" y="610"/>
                    <a:pt x="283" y="631"/>
                    <a:pt x="351" y="631"/>
                  </a:cubicBezTo>
                  <a:cubicBezTo>
                    <a:pt x="528" y="631"/>
                    <a:pt x="690" y="485"/>
                    <a:pt x="663" y="286"/>
                  </a:cubicBezTo>
                  <a:cubicBezTo>
                    <a:pt x="647" y="107"/>
                    <a:pt x="500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" name="Google Shape;534;p3"/>
            <p:cNvSpPr/>
            <p:nvPr/>
          </p:nvSpPr>
          <p:spPr>
            <a:xfrm>
              <a:off x="1303959" y="1209453"/>
              <a:ext cx="39784" cy="31929"/>
            </a:xfrm>
            <a:custGeom>
              <a:rect b="b" l="l" r="r" t="t"/>
              <a:pathLst>
                <a:path extrusionOk="0" h="626" w="780">
                  <a:moveTo>
                    <a:pt x="385" y="1"/>
                  </a:moveTo>
                  <a:cubicBezTo>
                    <a:pt x="282" y="1"/>
                    <a:pt x="178" y="51"/>
                    <a:pt x="113" y="148"/>
                  </a:cubicBezTo>
                  <a:cubicBezTo>
                    <a:pt x="1" y="348"/>
                    <a:pt x="113" y="598"/>
                    <a:pt x="350" y="623"/>
                  </a:cubicBezTo>
                  <a:cubicBezTo>
                    <a:pt x="366" y="625"/>
                    <a:pt x="380" y="626"/>
                    <a:pt x="395" y="626"/>
                  </a:cubicBezTo>
                  <a:cubicBezTo>
                    <a:pt x="632" y="626"/>
                    <a:pt x="779" y="347"/>
                    <a:pt x="638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" name="Google Shape;535;p3"/>
            <p:cNvSpPr/>
            <p:nvPr/>
          </p:nvSpPr>
          <p:spPr>
            <a:xfrm>
              <a:off x="1158290" y="1181604"/>
              <a:ext cx="40090" cy="32235"/>
            </a:xfrm>
            <a:custGeom>
              <a:rect b="b" l="l" r="r" t="t"/>
              <a:pathLst>
                <a:path extrusionOk="0" h="632" w="786">
                  <a:moveTo>
                    <a:pt x="414" y="0"/>
                  </a:moveTo>
                  <a:cubicBezTo>
                    <a:pt x="203" y="0"/>
                    <a:pt x="0" y="222"/>
                    <a:pt x="132" y="469"/>
                  </a:cubicBezTo>
                  <a:cubicBezTo>
                    <a:pt x="196" y="583"/>
                    <a:pt x="296" y="631"/>
                    <a:pt x="396" y="631"/>
                  </a:cubicBezTo>
                  <a:cubicBezTo>
                    <a:pt x="592" y="631"/>
                    <a:pt x="786" y="446"/>
                    <a:pt x="695" y="206"/>
                  </a:cubicBezTo>
                  <a:cubicBezTo>
                    <a:pt x="682" y="181"/>
                    <a:pt x="670" y="156"/>
                    <a:pt x="657" y="131"/>
                  </a:cubicBezTo>
                  <a:cubicBezTo>
                    <a:pt x="591" y="39"/>
                    <a:pt x="502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" name="Google Shape;536;p3"/>
            <p:cNvSpPr/>
            <p:nvPr/>
          </p:nvSpPr>
          <p:spPr>
            <a:xfrm>
              <a:off x="1183231" y="1096376"/>
              <a:ext cx="32796" cy="31980"/>
            </a:xfrm>
            <a:custGeom>
              <a:rect b="b" l="l" r="r" t="t"/>
              <a:pathLst>
                <a:path extrusionOk="0" h="627" w="643">
                  <a:moveTo>
                    <a:pt x="325" y="0"/>
                  </a:moveTo>
                  <a:cubicBezTo>
                    <a:pt x="154" y="0"/>
                    <a:pt x="0" y="148"/>
                    <a:pt x="18" y="353"/>
                  </a:cubicBezTo>
                  <a:cubicBezTo>
                    <a:pt x="34" y="523"/>
                    <a:pt x="179" y="627"/>
                    <a:pt x="329" y="627"/>
                  </a:cubicBezTo>
                  <a:cubicBezTo>
                    <a:pt x="421" y="627"/>
                    <a:pt x="514" y="588"/>
                    <a:pt x="581" y="503"/>
                  </a:cubicBezTo>
                  <a:cubicBezTo>
                    <a:pt x="630" y="440"/>
                    <a:pt x="643" y="365"/>
                    <a:pt x="643" y="278"/>
                  </a:cubicBezTo>
                  <a:cubicBezTo>
                    <a:pt x="643" y="253"/>
                    <a:pt x="630" y="228"/>
                    <a:pt x="618" y="203"/>
                  </a:cubicBezTo>
                  <a:cubicBezTo>
                    <a:pt x="605" y="153"/>
                    <a:pt x="568" y="103"/>
                    <a:pt x="531" y="78"/>
                  </a:cubicBezTo>
                  <a:cubicBezTo>
                    <a:pt x="466" y="24"/>
                    <a:pt x="394" y="0"/>
                    <a:pt x="3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" name="Google Shape;537;p3"/>
            <p:cNvSpPr/>
            <p:nvPr/>
          </p:nvSpPr>
          <p:spPr>
            <a:xfrm>
              <a:off x="1258055" y="1094489"/>
              <a:ext cx="38764" cy="32133"/>
            </a:xfrm>
            <a:custGeom>
              <a:rect b="b" l="l" r="r" t="t"/>
              <a:pathLst>
                <a:path extrusionOk="0" h="630" w="760">
                  <a:moveTo>
                    <a:pt x="382" y="1"/>
                  </a:moveTo>
                  <a:cubicBezTo>
                    <a:pt x="279" y="1"/>
                    <a:pt x="177" y="51"/>
                    <a:pt x="113" y="152"/>
                  </a:cubicBezTo>
                  <a:cubicBezTo>
                    <a:pt x="1" y="340"/>
                    <a:pt x="126" y="590"/>
                    <a:pt x="351" y="627"/>
                  </a:cubicBezTo>
                  <a:cubicBezTo>
                    <a:pt x="362" y="628"/>
                    <a:pt x="374" y="629"/>
                    <a:pt x="385" y="629"/>
                  </a:cubicBezTo>
                  <a:cubicBezTo>
                    <a:pt x="594" y="629"/>
                    <a:pt x="759" y="416"/>
                    <a:pt x="688" y="215"/>
                  </a:cubicBezTo>
                  <a:cubicBezTo>
                    <a:pt x="676" y="177"/>
                    <a:pt x="663" y="165"/>
                    <a:pt x="651" y="140"/>
                  </a:cubicBezTo>
                  <a:cubicBezTo>
                    <a:pt x="583" y="48"/>
                    <a:pt x="482" y="1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" name="Google Shape;538;p3"/>
            <p:cNvSpPr/>
            <p:nvPr/>
          </p:nvSpPr>
          <p:spPr>
            <a:xfrm>
              <a:off x="1332623" y="1137537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42" y="0"/>
                  </a:moveTo>
                  <a:cubicBezTo>
                    <a:pt x="307" y="0"/>
                    <a:pt x="272" y="7"/>
                    <a:pt x="238" y="21"/>
                  </a:cubicBezTo>
                  <a:cubicBezTo>
                    <a:pt x="76" y="83"/>
                    <a:pt x="1" y="258"/>
                    <a:pt x="63" y="420"/>
                  </a:cubicBezTo>
                  <a:cubicBezTo>
                    <a:pt x="111" y="544"/>
                    <a:pt x="224" y="617"/>
                    <a:pt x="347" y="617"/>
                  </a:cubicBezTo>
                  <a:cubicBezTo>
                    <a:pt x="385" y="617"/>
                    <a:pt x="425" y="610"/>
                    <a:pt x="463" y="595"/>
                  </a:cubicBezTo>
                  <a:cubicBezTo>
                    <a:pt x="613" y="533"/>
                    <a:pt x="701" y="358"/>
                    <a:pt x="638" y="196"/>
                  </a:cubicBezTo>
                  <a:cubicBezTo>
                    <a:pt x="590" y="79"/>
                    <a:pt x="466" y="0"/>
                    <a:pt x="3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" name="Google Shape;539;p3"/>
            <p:cNvSpPr/>
            <p:nvPr/>
          </p:nvSpPr>
          <p:spPr>
            <a:xfrm>
              <a:off x="1127483" y="964325"/>
              <a:ext cx="41263" cy="31878"/>
            </a:xfrm>
            <a:custGeom>
              <a:rect b="b" l="l" r="r" t="t"/>
              <a:pathLst>
                <a:path extrusionOk="0" h="625" w="809">
                  <a:moveTo>
                    <a:pt x="421" y="1"/>
                  </a:moveTo>
                  <a:cubicBezTo>
                    <a:pt x="143" y="1"/>
                    <a:pt x="1" y="366"/>
                    <a:pt x="236" y="555"/>
                  </a:cubicBezTo>
                  <a:cubicBezTo>
                    <a:pt x="297" y="603"/>
                    <a:pt x="364" y="625"/>
                    <a:pt x="429" y="625"/>
                  </a:cubicBezTo>
                  <a:cubicBezTo>
                    <a:pt x="629" y="625"/>
                    <a:pt x="809" y="419"/>
                    <a:pt x="724" y="192"/>
                  </a:cubicBezTo>
                  <a:cubicBezTo>
                    <a:pt x="674" y="92"/>
                    <a:pt x="586" y="17"/>
                    <a:pt x="474" y="5"/>
                  </a:cubicBezTo>
                  <a:cubicBezTo>
                    <a:pt x="456" y="2"/>
                    <a:pt x="438" y="1"/>
                    <a:pt x="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" name="Google Shape;540;p3"/>
            <p:cNvSpPr/>
            <p:nvPr/>
          </p:nvSpPr>
          <p:spPr>
            <a:xfrm>
              <a:off x="1214701" y="938313"/>
              <a:ext cx="34785" cy="31776"/>
            </a:xfrm>
            <a:custGeom>
              <a:rect b="b" l="l" r="r" t="t"/>
              <a:pathLst>
                <a:path extrusionOk="0" h="623" w="682">
                  <a:moveTo>
                    <a:pt x="342" y="1"/>
                  </a:moveTo>
                  <a:cubicBezTo>
                    <a:pt x="254" y="1"/>
                    <a:pt x="166" y="36"/>
                    <a:pt x="101" y="115"/>
                  </a:cubicBezTo>
                  <a:cubicBezTo>
                    <a:pt x="1" y="253"/>
                    <a:pt x="13" y="440"/>
                    <a:pt x="151" y="552"/>
                  </a:cubicBezTo>
                  <a:cubicBezTo>
                    <a:pt x="210" y="601"/>
                    <a:pt x="278" y="623"/>
                    <a:pt x="344" y="623"/>
                  </a:cubicBezTo>
                  <a:cubicBezTo>
                    <a:pt x="517" y="623"/>
                    <a:pt x="681" y="476"/>
                    <a:pt x="663" y="278"/>
                  </a:cubicBezTo>
                  <a:cubicBezTo>
                    <a:pt x="640" y="104"/>
                    <a:pt x="492" y="1"/>
                    <a:pt x="3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" name="Google Shape;541;p3"/>
            <p:cNvSpPr/>
            <p:nvPr/>
          </p:nvSpPr>
          <p:spPr>
            <a:xfrm>
              <a:off x="1101267" y="1036599"/>
              <a:ext cx="42028" cy="32643"/>
            </a:xfrm>
            <a:custGeom>
              <a:rect b="b" l="l" r="r" t="t"/>
              <a:pathLst>
                <a:path extrusionOk="0" h="640" w="824">
                  <a:moveTo>
                    <a:pt x="349" y="1"/>
                  </a:moveTo>
                  <a:cubicBezTo>
                    <a:pt x="257" y="1"/>
                    <a:pt x="166" y="40"/>
                    <a:pt x="101" y="113"/>
                  </a:cubicBezTo>
                  <a:cubicBezTo>
                    <a:pt x="1" y="250"/>
                    <a:pt x="13" y="437"/>
                    <a:pt x="151" y="550"/>
                  </a:cubicBezTo>
                  <a:cubicBezTo>
                    <a:pt x="219" y="613"/>
                    <a:pt x="292" y="640"/>
                    <a:pt x="361" y="640"/>
                  </a:cubicBezTo>
                  <a:cubicBezTo>
                    <a:pt x="620" y="640"/>
                    <a:pt x="824" y="270"/>
                    <a:pt x="538" y="63"/>
                  </a:cubicBezTo>
                  <a:cubicBezTo>
                    <a:pt x="481" y="21"/>
                    <a:pt x="414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" name="Google Shape;542;p3"/>
            <p:cNvSpPr/>
            <p:nvPr/>
          </p:nvSpPr>
          <p:spPr>
            <a:xfrm>
              <a:off x="1274019" y="1013137"/>
              <a:ext cx="35755" cy="31266"/>
            </a:xfrm>
            <a:custGeom>
              <a:rect b="b" l="l" r="r" t="t"/>
              <a:pathLst>
                <a:path extrusionOk="0" h="613" w="701">
                  <a:moveTo>
                    <a:pt x="354" y="1"/>
                  </a:moveTo>
                  <a:cubicBezTo>
                    <a:pt x="316" y="1"/>
                    <a:pt x="276" y="8"/>
                    <a:pt x="238" y="23"/>
                  </a:cubicBezTo>
                  <a:cubicBezTo>
                    <a:pt x="75" y="85"/>
                    <a:pt x="0" y="260"/>
                    <a:pt x="63" y="423"/>
                  </a:cubicBezTo>
                  <a:cubicBezTo>
                    <a:pt x="112" y="541"/>
                    <a:pt x="232" y="613"/>
                    <a:pt x="360" y="613"/>
                  </a:cubicBezTo>
                  <a:cubicBezTo>
                    <a:pt x="394" y="613"/>
                    <a:pt x="429" y="608"/>
                    <a:pt x="463" y="598"/>
                  </a:cubicBezTo>
                  <a:cubicBezTo>
                    <a:pt x="613" y="535"/>
                    <a:pt x="700" y="348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" name="Google Shape;543;p3"/>
            <p:cNvSpPr/>
            <p:nvPr/>
          </p:nvSpPr>
          <p:spPr>
            <a:xfrm>
              <a:off x="1472223" y="1156357"/>
              <a:ext cx="41773" cy="31929"/>
            </a:xfrm>
            <a:custGeom>
              <a:rect b="b" l="l" r="r" t="t"/>
              <a:pathLst>
                <a:path extrusionOk="0" h="626" w="819">
                  <a:moveTo>
                    <a:pt x="406" y="0"/>
                  </a:moveTo>
                  <a:cubicBezTo>
                    <a:pt x="396" y="0"/>
                    <a:pt x="386" y="1"/>
                    <a:pt x="376" y="1"/>
                  </a:cubicBezTo>
                  <a:cubicBezTo>
                    <a:pt x="101" y="26"/>
                    <a:pt x="1" y="389"/>
                    <a:pt x="213" y="564"/>
                  </a:cubicBezTo>
                  <a:cubicBezTo>
                    <a:pt x="270" y="606"/>
                    <a:pt x="337" y="626"/>
                    <a:pt x="402" y="626"/>
                  </a:cubicBezTo>
                  <a:cubicBezTo>
                    <a:pt x="494" y="626"/>
                    <a:pt x="585" y="587"/>
                    <a:pt x="650" y="514"/>
                  </a:cubicBezTo>
                  <a:cubicBezTo>
                    <a:pt x="819" y="297"/>
                    <a:pt x="663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" name="Google Shape;544;p3"/>
            <p:cNvSpPr/>
            <p:nvPr/>
          </p:nvSpPr>
          <p:spPr>
            <a:xfrm>
              <a:off x="1418770" y="1016707"/>
              <a:ext cx="37489" cy="32133"/>
            </a:xfrm>
            <a:custGeom>
              <a:rect b="b" l="l" r="r" t="t"/>
              <a:pathLst>
                <a:path extrusionOk="0" h="630" w="735">
                  <a:moveTo>
                    <a:pt x="401" y="1"/>
                  </a:moveTo>
                  <a:cubicBezTo>
                    <a:pt x="188" y="1"/>
                    <a:pt x="0" y="237"/>
                    <a:pt x="124" y="465"/>
                  </a:cubicBezTo>
                  <a:cubicBezTo>
                    <a:pt x="190" y="579"/>
                    <a:pt x="297" y="630"/>
                    <a:pt x="401" y="630"/>
                  </a:cubicBezTo>
                  <a:cubicBezTo>
                    <a:pt x="570" y="630"/>
                    <a:pt x="735" y="495"/>
                    <a:pt x="711" y="278"/>
                  </a:cubicBezTo>
                  <a:cubicBezTo>
                    <a:pt x="711" y="253"/>
                    <a:pt x="711" y="228"/>
                    <a:pt x="699" y="203"/>
                  </a:cubicBezTo>
                  <a:cubicBezTo>
                    <a:pt x="674" y="153"/>
                    <a:pt x="649" y="115"/>
                    <a:pt x="599" y="78"/>
                  </a:cubicBezTo>
                  <a:cubicBezTo>
                    <a:pt x="536" y="24"/>
                    <a:pt x="467" y="1"/>
                    <a:pt x="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" name="Google Shape;545;p3"/>
            <p:cNvSpPr/>
            <p:nvPr/>
          </p:nvSpPr>
          <p:spPr>
            <a:xfrm>
              <a:off x="1408467" y="1095356"/>
              <a:ext cx="35142" cy="31623"/>
            </a:xfrm>
            <a:custGeom>
              <a:rect b="b" l="l" r="r" t="t"/>
              <a:pathLst>
                <a:path extrusionOk="0" h="620" w="689">
                  <a:moveTo>
                    <a:pt x="348" y="1"/>
                  </a:moveTo>
                  <a:cubicBezTo>
                    <a:pt x="311" y="1"/>
                    <a:pt x="274" y="8"/>
                    <a:pt x="238" y="23"/>
                  </a:cubicBezTo>
                  <a:cubicBezTo>
                    <a:pt x="76" y="85"/>
                    <a:pt x="1" y="260"/>
                    <a:pt x="51" y="423"/>
                  </a:cubicBezTo>
                  <a:cubicBezTo>
                    <a:pt x="99" y="547"/>
                    <a:pt x="219" y="620"/>
                    <a:pt x="340" y="620"/>
                  </a:cubicBezTo>
                  <a:cubicBezTo>
                    <a:pt x="378" y="620"/>
                    <a:pt x="415" y="612"/>
                    <a:pt x="451" y="598"/>
                  </a:cubicBezTo>
                  <a:cubicBezTo>
                    <a:pt x="613" y="535"/>
                    <a:pt x="688" y="360"/>
                    <a:pt x="626" y="198"/>
                  </a:cubicBezTo>
                  <a:cubicBezTo>
                    <a:pt x="578" y="74"/>
                    <a:pt x="465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" name="Google Shape;546;p3"/>
            <p:cNvSpPr/>
            <p:nvPr/>
          </p:nvSpPr>
          <p:spPr>
            <a:xfrm>
              <a:off x="1367714" y="865580"/>
              <a:ext cx="34224" cy="30807"/>
            </a:xfrm>
            <a:custGeom>
              <a:rect b="b" l="l" r="r" t="t"/>
              <a:pathLst>
                <a:path extrusionOk="0" h="604" w="671">
                  <a:moveTo>
                    <a:pt x="317" y="0"/>
                  </a:moveTo>
                  <a:cubicBezTo>
                    <a:pt x="171" y="0"/>
                    <a:pt x="35" y="107"/>
                    <a:pt x="13" y="254"/>
                  </a:cubicBezTo>
                  <a:cubicBezTo>
                    <a:pt x="0" y="341"/>
                    <a:pt x="25" y="416"/>
                    <a:pt x="75" y="491"/>
                  </a:cubicBezTo>
                  <a:lnTo>
                    <a:pt x="63" y="491"/>
                  </a:lnTo>
                  <a:cubicBezTo>
                    <a:pt x="130" y="570"/>
                    <a:pt x="214" y="604"/>
                    <a:pt x="296" y="604"/>
                  </a:cubicBezTo>
                  <a:cubicBezTo>
                    <a:pt x="489" y="604"/>
                    <a:pt x="670" y="419"/>
                    <a:pt x="600" y="191"/>
                  </a:cubicBezTo>
                  <a:cubicBezTo>
                    <a:pt x="600" y="166"/>
                    <a:pt x="588" y="141"/>
                    <a:pt x="563" y="129"/>
                  </a:cubicBezTo>
                  <a:cubicBezTo>
                    <a:pt x="513" y="54"/>
                    <a:pt x="450" y="16"/>
                    <a:pt x="363" y="4"/>
                  </a:cubicBezTo>
                  <a:cubicBezTo>
                    <a:pt x="347" y="2"/>
                    <a:pt x="332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" name="Google Shape;547;p3"/>
            <p:cNvSpPr/>
            <p:nvPr/>
          </p:nvSpPr>
          <p:spPr>
            <a:xfrm>
              <a:off x="1337724" y="966008"/>
              <a:ext cx="35755" cy="31572"/>
            </a:xfrm>
            <a:custGeom>
              <a:rect b="b" l="l" r="r" t="t"/>
              <a:pathLst>
                <a:path extrusionOk="0" h="619" w="701">
                  <a:moveTo>
                    <a:pt x="355" y="0"/>
                  </a:moveTo>
                  <a:cubicBezTo>
                    <a:pt x="316" y="0"/>
                    <a:pt x="277" y="7"/>
                    <a:pt x="238" y="22"/>
                  </a:cubicBezTo>
                  <a:cubicBezTo>
                    <a:pt x="76" y="84"/>
                    <a:pt x="1" y="259"/>
                    <a:pt x="63" y="422"/>
                  </a:cubicBezTo>
                  <a:cubicBezTo>
                    <a:pt x="111" y="546"/>
                    <a:pt x="224" y="619"/>
                    <a:pt x="347" y="619"/>
                  </a:cubicBezTo>
                  <a:cubicBezTo>
                    <a:pt x="385" y="619"/>
                    <a:pt x="425" y="612"/>
                    <a:pt x="463" y="597"/>
                  </a:cubicBezTo>
                  <a:cubicBezTo>
                    <a:pt x="613" y="534"/>
                    <a:pt x="701" y="359"/>
                    <a:pt x="638" y="197"/>
                  </a:cubicBezTo>
                  <a:cubicBezTo>
                    <a:pt x="591" y="73"/>
                    <a:pt x="478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" name="Google Shape;548;p3"/>
            <p:cNvSpPr/>
            <p:nvPr/>
          </p:nvSpPr>
          <p:spPr>
            <a:xfrm>
              <a:off x="1085353" y="1219450"/>
              <a:ext cx="41773" cy="31929"/>
            </a:xfrm>
            <a:custGeom>
              <a:rect b="b" l="l" r="r" t="t"/>
              <a:pathLst>
                <a:path extrusionOk="0" h="626" w="819">
                  <a:moveTo>
                    <a:pt x="406" y="0"/>
                  </a:moveTo>
                  <a:cubicBezTo>
                    <a:pt x="396" y="0"/>
                    <a:pt x="385" y="1"/>
                    <a:pt x="375" y="2"/>
                  </a:cubicBezTo>
                  <a:cubicBezTo>
                    <a:pt x="100" y="27"/>
                    <a:pt x="0" y="389"/>
                    <a:pt x="213" y="564"/>
                  </a:cubicBezTo>
                  <a:cubicBezTo>
                    <a:pt x="270" y="606"/>
                    <a:pt x="336" y="626"/>
                    <a:pt x="402" y="626"/>
                  </a:cubicBezTo>
                  <a:cubicBezTo>
                    <a:pt x="493" y="626"/>
                    <a:pt x="584" y="587"/>
                    <a:pt x="650" y="514"/>
                  </a:cubicBezTo>
                  <a:cubicBezTo>
                    <a:pt x="818" y="298"/>
                    <a:pt x="663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" name="Google Shape;549;p3"/>
            <p:cNvSpPr/>
            <p:nvPr/>
          </p:nvSpPr>
          <p:spPr>
            <a:xfrm>
              <a:off x="1015885" y="1173546"/>
              <a:ext cx="38713" cy="32082"/>
            </a:xfrm>
            <a:custGeom>
              <a:rect b="b" l="l" r="r" t="t"/>
              <a:pathLst>
                <a:path extrusionOk="0" h="629" w="759">
                  <a:moveTo>
                    <a:pt x="383" y="0"/>
                  </a:moveTo>
                  <a:cubicBezTo>
                    <a:pt x="281" y="0"/>
                    <a:pt x="182" y="50"/>
                    <a:pt x="125" y="152"/>
                  </a:cubicBezTo>
                  <a:cubicBezTo>
                    <a:pt x="0" y="339"/>
                    <a:pt x="125" y="602"/>
                    <a:pt x="350" y="627"/>
                  </a:cubicBezTo>
                  <a:cubicBezTo>
                    <a:pt x="362" y="628"/>
                    <a:pt x="374" y="629"/>
                    <a:pt x="386" y="629"/>
                  </a:cubicBezTo>
                  <a:cubicBezTo>
                    <a:pt x="605" y="629"/>
                    <a:pt x="758" y="416"/>
                    <a:pt x="687" y="214"/>
                  </a:cubicBezTo>
                  <a:cubicBezTo>
                    <a:pt x="675" y="189"/>
                    <a:pt x="662" y="164"/>
                    <a:pt x="650" y="139"/>
                  </a:cubicBezTo>
                  <a:cubicBezTo>
                    <a:pt x="582" y="47"/>
                    <a:pt x="481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" name="Google Shape;550;p3"/>
            <p:cNvSpPr/>
            <p:nvPr/>
          </p:nvSpPr>
          <p:spPr>
            <a:xfrm>
              <a:off x="963861" y="1030580"/>
              <a:ext cx="38305" cy="27849"/>
            </a:xfrm>
            <a:custGeom>
              <a:rect b="b" l="l" r="r" t="t"/>
              <a:pathLst>
                <a:path extrusionOk="0" h="546" w="751">
                  <a:moveTo>
                    <a:pt x="542" y="1"/>
                  </a:moveTo>
                  <a:cubicBezTo>
                    <a:pt x="314" y="1"/>
                    <a:pt x="0" y="313"/>
                    <a:pt x="233" y="480"/>
                  </a:cubicBezTo>
                  <a:cubicBezTo>
                    <a:pt x="291" y="525"/>
                    <a:pt x="358" y="545"/>
                    <a:pt x="423" y="545"/>
                  </a:cubicBezTo>
                  <a:cubicBezTo>
                    <a:pt x="592" y="545"/>
                    <a:pt x="751" y="408"/>
                    <a:pt x="733" y="218"/>
                  </a:cubicBezTo>
                  <a:cubicBezTo>
                    <a:pt x="733" y="181"/>
                    <a:pt x="720" y="156"/>
                    <a:pt x="720" y="131"/>
                  </a:cubicBezTo>
                  <a:cubicBezTo>
                    <a:pt x="688" y="38"/>
                    <a:pt x="620" y="1"/>
                    <a:pt x="5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" name="Google Shape;551;p3"/>
            <p:cNvSpPr/>
            <p:nvPr/>
          </p:nvSpPr>
          <p:spPr>
            <a:xfrm>
              <a:off x="1025474" y="1088878"/>
              <a:ext cx="38050" cy="31980"/>
            </a:xfrm>
            <a:custGeom>
              <a:rect b="b" l="l" r="r" t="t"/>
              <a:pathLst>
                <a:path extrusionOk="0" h="627" w="746">
                  <a:moveTo>
                    <a:pt x="365" y="0"/>
                  </a:moveTo>
                  <a:cubicBezTo>
                    <a:pt x="73" y="0"/>
                    <a:pt x="1" y="625"/>
                    <a:pt x="337" y="625"/>
                  </a:cubicBezTo>
                  <a:cubicBezTo>
                    <a:pt x="349" y="626"/>
                    <a:pt x="361" y="627"/>
                    <a:pt x="373" y="627"/>
                  </a:cubicBezTo>
                  <a:cubicBezTo>
                    <a:pt x="592" y="627"/>
                    <a:pt x="745" y="413"/>
                    <a:pt x="674" y="200"/>
                  </a:cubicBezTo>
                  <a:cubicBezTo>
                    <a:pt x="662" y="175"/>
                    <a:pt x="649" y="150"/>
                    <a:pt x="637" y="137"/>
                  </a:cubicBezTo>
                  <a:cubicBezTo>
                    <a:pt x="587" y="62"/>
                    <a:pt x="512" y="25"/>
                    <a:pt x="437" y="12"/>
                  </a:cubicBezTo>
                  <a:cubicBezTo>
                    <a:pt x="412" y="4"/>
                    <a:pt x="388" y="0"/>
                    <a:pt x="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" name="Google Shape;552;p3"/>
            <p:cNvSpPr/>
            <p:nvPr/>
          </p:nvSpPr>
          <p:spPr>
            <a:xfrm>
              <a:off x="1342824" y="1053889"/>
              <a:ext cx="34938" cy="31266"/>
            </a:xfrm>
            <a:custGeom>
              <a:rect b="b" l="l" r="r" t="t"/>
              <a:pathLst>
                <a:path extrusionOk="0" h="613" w="685">
                  <a:moveTo>
                    <a:pt x="319" y="0"/>
                  </a:moveTo>
                  <a:cubicBezTo>
                    <a:pt x="178" y="0"/>
                    <a:pt x="43" y="90"/>
                    <a:pt x="13" y="248"/>
                  </a:cubicBezTo>
                  <a:cubicBezTo>
                    <a:pt x="1" y="336"/>
                    <a:pt x="26" y="411"/>
                    <a:pt x="76" y="486"/>
                  </a:cubicBezTo>
                  <a:cubicBezTo>
                    <a:pt x="126" y="548"/>
                    <a:pt x="188" y="586"/>
                    <a:pt x="276" y="611"/>
                  </a:cubicBezTo>
                  <a:cubicBezTo>
                    <a:pt x="287" y="612"/>
                    <a:pt x="299" y="613"/>
                    <a:pt x="310" y="613"/>
                  </a:cubicBezTo>
                  <a:cubicBezTo>
                    <a:pt x="519" y="613"/>
                    <a:pt x="684" y="399"/>
                    <a:pt x="613" y="186"/>
                  </a:cubicBezTo>
                  <a:cubicBezTo>
                    <a:pt x="601" y="161"/>
                    <a:pt x="588" y="136"/>
                    <a:pt x="576" y="123"/>
                  </a:cubicBezTo>
                  <a:cubicBezTo>
                    <a:pt x="506" y="39"/>
                    <a:pt x="411" y="0"/>
                    <a:pt x="3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" name="Google Shape;553;p3"/>
            <p:cNvSpPr/>
            <p:nvPr/>
          </p:nvSpPr>
          <p:spPr>
            <a:xfrm>
              <a:off x="1194350" y="1022062"/>
              <a:ext cx="38611" cy="31980"/>
            </a:xfrm>
            <a:custGeom>
              <a:rect b="b" l="l" r="r" t="t"/>
              <a:pathLst>
                <a:path extrusionOk="0" h="627" w="757">
                  <a:moveTo>
                    <a:pt x="387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25" y="598"/>
                    <a:pt x="350" y="623"/>
                  </a:cubicBezTo>
                  <a:cubicBezTo>
                    <a:pt x="367" y="625"/>
                    <a:pt x="383" y="627"/>
                    <a:pt x="399" y="627"/>
                  </a:cubicBezTo>
                  <a:cubicBezTo>
                    <a:pt x="601" y="627"/>
                    <a:pt x="757" y="418"/>
                    <a:pt x="687" y="210"/>
                  </a:cubicBezTo>
                  <a:cubicBezTo>
                    <a:pt x="675" y="185"/>
                    <a:pt x="662" y="160"/>
                    <a:pt x="650" y="135"/>
                  </a:cubicBezTo>
                  <a:cubicBezTo>
                    <a:pt x="583" y="45"/>
                    <a:pt x="485" y="1"/>
                    <a:pt x="3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" name="Google Shape;554;p3"/>
            <p:cNvSpPr/>
            <p:nvPr/>
          </p:nvSpPr>
          <p:spPr>
            <a:xfrm>
              <a:off x="1237041" y="1172832"/>
              <a:ext cx="37846" cy="32235"/>
            </a:xfrm>
            <a:custGeom>
              <a:rect b="b" l="l" r="r" t="t"/>
              <a:pathLst>
                <a:path extrusionOk="0" h="632" w="742">
                  <a:moveTo>
                    <a:pt x="337" y="0"/>
                  </a:moveTo>
                  <a:cubicBezTo>
                    <a:pt x="192" y="0"/>
                    <a:pt x="48" y="98"/>
                    <a:pt x="25" y="266"/>
                  </a:cubicBezTo>
                  <a:cubicBezTo>
                    <a:pt x="0" y="441"/>
                    <a:pt x="113" y="591"/>
                    <a:pt x="288" y="628"/>
                  </a:cubicBezTo>
                  <a:cubicBezTo>
                    <a:pt x="303" y="630"/>
                    <a:pt x="318" y="631"/>
                    <a:pt x="333" y="631"/>
                  </a:cubicBezTo>
                  <a:cubicBezTo>
                    <a:pt x="582" y="631"/>
                    <a:pt x="741" y="341"/>
                    <a:pt x="588" y="128"/>
                  </a:cubicBezTo>
                  <a:cubicBezTo>
                    <a:pt x="524" y="41"/>
                    <a:pt x="430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" name="Google Shape;555;p3"/>
            <p:cNvSpPr/>
            <p:nvPr/>
          </p:nvSpPr>
          <p:spPr>
            <a:xfrm>
              <a:off x="1100859" y="1135394"/>
              <a:ext cx="36724" cy="28869"/>
            </a:xfrm>
            <a:custGeom>
              <a:rect b="b" l="l" r="r" t="t"/>
              <a:pathLst>
                <a:path extrusionOk="0" h="566" w="720">
                  <a:moveTo>
                    <a:pt x="402" y="0"/>
                  </a:moveTo>
                  <a:cubicBezTo>
                    <a:pt x="190" y="0"/>
                    <a:pt x="0" y="218"/>
                    <a:pt x="121" y="450"/>
                  </a:cubicBezTo>
                  <a:cubicBezTo>
                    <a:pt x="186" y="530"/>
                    <a:pt x="270" y="565"/>
                    <a:pt x="353" y="565"/>
                  </a:cubicBezTo>
                  <a:cubicBezTo>
                    <a:pt x="539" y="565"/>
                    <a:pt x="719" y="388"/>
                    <a:pt x="658" y="163"/>
                  </a:cubicBezTo>
                  <a:cubicBezTo>
                    <a:pt x="646" y="138"/>
                    <a:pt x="633" y="113"/>
                    <a:pt x="621" y="88"/>
                  </a:cubicBezTo>
                  <a:cubicBezTo>
                    <a:pt x="553" y="26"/>
                    <a:pt x="476" y="0"/>
                    <a:pt x="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" name="Google Shape;556;p3"/>
            <p:cNvSpPr/>
            <p:nvPr/>
          </p:nvSpPr>
          <p:spPr>
            <a:xfrm>
              <a:off x="1037154" y="988450"/>
              <a:ext cx="40753" cy="32235"/>
            </a:xfrm>
            <a:custGeom>
              <a:rect b="b" l="l" r="r" t="t"/>
              <a:pathLst>
                <a:path extrusionOk="0" h="632" w="799">
                  <a:moveTo>
                    <a:pt x="414" y="1"/>
                  </a:moveTo>
                  <a:cubicBezTo>
                    <a:pt x="204" y="1"/>
                    <a:pt x="1" y="223"/>
                    <a:pt x="133" y="469"/>
                  </a:cubicBezTo>
                  <a:cubicBezTo>
                    <a:pt x="196" y="583"/>
                    <a:pt x="298" y="632"/>
                    <a:pt x="400" y="632"/>
                  </a:cubicBezTo>
                  <a:cubicBezTo>
                    <a:pt x="600" y="632"/>
                    <a:pt x="799" y="447"/>
                    <a:pt x="708" y="207"/>
                  </a:cubicBezTo>
                  <a:cubicBezTo>
                    <a:pt x="695" y="182"/>
                    <a:pt x="683" y="157"/>
                    <a:pt x="658" y="132"/>
                  </a:cubicBezTo>
                  <a:cubicBezTo>
                    <a:pt x="591" y="40"/>
                    <a:pt x="502" y="1"/>
                    <a:pt x="4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" name="Google Shape;557;p3"/>
            <p:cNvSpPr/>
            <p:nvPr/>
          </p:nvSpPr>
          <p:spPr>
            <a:xfrm>
              <a:off x="1151608" y="1273515"/>
              <a:ext cx="34938" cy="31674"/>
            </a:xfrm>
            <a:custGeom>
              <a:rect b="b" l="l" r="r" t="t"/>
              <a:pathLst>
                <a:path extrusionOk="0" h="621" w="685">
                  <a:moveTo>
                    <a:pt x="325" y="0"/>
                  </a:moveTo>
                  <a:cubicBezTo>
                    <a:pt x="183" y="0"/>
                    <a:pt x="39" y="91"/>
                    <a:pt x="13" y="266"/>
                  </a:cubicBezTo>
                  <a:cubicBezTo>
                    <a:pt x="1" y="341"/>
                    <a:pt x="26" y="429"/>
                    <a:pt x="76" y="491"/>
                  </a:cubicBezTo>
                  <a:cubicBezTo>
                    <a:pt x="142" y="582"/>
                    <a:pt x="233" y="621"/>
                    <a:pt x="323" y="621"/>
                  </a:cubicBezTo>
                  <a:cubicBezTo>
                    <a:pt x="507" y="621"/>
                    <a:pt x="684" y="459"/>
                    <a:pt x="626" y="241"/>
                  </a:cubicBezTo>
                  <a:cubicBezTo>
                    <a:pt x="590" y="79"/>
                    <a:pt x="458" y="0"/>
                    <a:pt x="3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" name="Google Shape;558;p3"/>
            <p:cNvSpPr/>
            <p:nvPr/>
          </p:nvSpPr>
          <p:spPr>
            <a:xfrm>
              <a:off x="1282945" y="897458"/>
              <a:ext cx="37183" cy="32235"/>
            </a:xfrm>
            <a:custGeom>
              <a:rect b="b" l="l" r="r" t="t"/>
              <a:pathLst>
                <a:path extrusionOk="0" h="632" w="729">
                  <a:moveTo>
                    <a:pt x="319" y="1"/>
                  </a:moveTo>
                  <a:cubicBezTo>
                    <a:pt x="174" y="1"/>
                    <a:pt x="35" y="99"/>
                    <a:pt x="13" y="266"/>
                  </a:cubicBezTo>
                  <a:cubicBezTo>
                    <a:pt x="0" y="354"/>
                    <a:pt x="13" y="429"/>
                    <a:pt x="63" y="504"/>
                  </a:cubicBezTo>
                  <a:cubicBezTo>
                    <a:pt x="113" y="566"/>
                    <a:pt x="188" y="604"/>
                    <a:pt x="263" y="629"/>
                  </a:cubicBezTo>
                  <a:cubicBezTo>
                    <a:pt x="278" y="631"/>
                    <a:pt x="293" y="632"/>
                    <a:pt x="308" y="632"/>
                  </a:cubicBezTo>
                  <a:cubicBezTo>
                    <a:pt x="559" y="632"/>
                    <a:pt x="728" y="341"/>
                    <a:pt x="575" y="129"/>
                  </a:cubicBezTo>
                  <a:cubicBezTo>
                    <a:pt x="507" y="41"/>
                    <a:pt x="412" y="1"/>
                    <a:pt x="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" name="Google Shape;559;p3"/>
            <p:cNvSpPr/>
            <p:nvPr/>
          </p:nvSpPr>
          <p:spPr>
            <a:xfrm>
              <a:off x="1425044" y="929336"/>
              <a:ext cx="37234" cy="32235"/>
            </a:xfrm>
            <a:custGeom>
              <a:rect b="b" l="l" r="r" t="t"/>
              <a:pathLst>
                <a:path extrusionOk="0" h="632" w="730">
                  <a:moveTo>
                    <a:pt x="329" y="1"/>
                  </a:moveTo>
                  <a:cubicBezTo>
                    <a:pt x="186" y="1"/>
                    <a:pt x="44" y="99"/>
                    <a:pt x="13" y="266"/>
                  </a:cubicBezTo>
                  <a:cubicBezTo>
                    <a:pt x="1" y="341"/>
                    <a:pt x="26" y="429"/>
                    <a:pt x="76" y="491"/>
                  </a:cubicBezTo>
                  <a:cubicBezTo>
                    <a:pt x="126" y="566"/>
                    <a:pt x="201" y="616"/>
                    <a:pt x="288" y="628"/>
                  </a:cubicBezTo>
                  <a:cubicBezTo>
                    <a:pt x="303" y="631"/>
                    <a:pt x="317" y="632"/>
                    <a:pt x="331" y="632"/>
                  </a:cubicBezTo>
                  <a:cubicBezTo>
                    <a:pt x="570" y="632"/>
                    <a:pt x="729" y="341"/>
                    <a:pt x="576" y="129"/>
                  </a:cubicBezTo>
                  <a:cubicBezTo>
                    <a:pt x="512" y="41"/>
                    <a:pt x="420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" name="Google Shape;560;p3"/>
            <p:cNvSpPr/>
            <p:nvPr/>
          </p:nvSpPr>
          <p:spPr>
            <a:xfrm>
              <a:off x="1487524" y="1085665"/>
              <a:ext cx="38917" cy="31266"/>
            </a:xfrm>
            <a:custGeom>
              <a:rect b="b" l="l" r="r" t="t"/>
              <a:pathLst>
                <a:path extrusionOk="0" h="613" w="763">
                  <a:moveTo>
                    <a:pt x="400" y="0"/>
                  </a:moveTo>
                  <a:cubicBezTo>
                    <a:pt x="51" y="25"/>
                    <a:pt x="1" y="513"/>
                    <a:pt x="338" y="613"/>
                  </a:cubicBezTo>
                  <a:cubicBezTo>
                    <a:pt x="688" y="600"/>
                    <a:pt x="763" y="113"/>
                    <a:pt x="4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" name="Google Shape;561;p3"/>
            <p:cNvSpPr/>
            <p:nvPr/>
          </p:nvSpPr>
          <p:spPr>
            <a:xfrm>
              <a:off x="1403418" y="1182676"/>
              <a:ext cx="35703" cy="31317"/>
            </a:xfrm>
            <a:custGeom>
              <a:rect b="b" l="l" r="r" t="t"/>
              <a:pathLst>
                <a:path extrusionOk="0" h="614" w="700">
                  <a:moveTo>
                    <a:pt x="354" y="1"/>
                  </a:moveTo>
                  <a:cubicBezTo>
                    <a:pt x="315" y="1"/>
                    <a:pt x="276" y="8"/>
                    <a:pt x="237" y="23"/>
                  </a:cubicBezTo>
                  <a:cubicBezTo>
                    <a:pt x="75" y="85"/>
                    <a:pt x="0" y="260"/>
                    <a:pt x="63" y="423"/>
                  </a:cubicBezTo>
                  <a:cubicBezTo>
                    <a:pt x="112" y="541"/>
                    <a:pt x="232" y="613"/>
                    <a:pt x="360" y="613"/>
                  </a:cubicBezTo>
                  <a:cubicBezTo>
                    <a:pt x="394" y="613"/>
                    <a:pt x="428" y="608"/>
                    <a:pt x="462" y="598"/>
                  </a:cubicBezTo>
                  <a:cubicBezTo>
                    <a:pt x="625" y="535"/>
                    <a:pt x="700" y="348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" name="Google Shape;562;p3"/>
            <p:cNvSpPr/>
            <p:nvPr/>
          </p:nvSpPr>
          <p:spPr>
            <a:xfrm>
              <a:off x="1378017" y="1251991"/>
              <a:ext cx="39427" cy="31725"/>
            </a:xfrm>
            <a:custGeom>
              <a:rect b="b" l="l" r="r" t="t"/>
              <a:pathLst>
                <a:path extrusionOk="0" h="622" w="773">
                  <a:moveTo>
                    <a:pt x="392" y="0"/>
                  </a:moveTo>
                  <a:cubicBezTo>
                    <a:pt x="164" y="0"/>
                    <a:pt x="1" y="219"/>
                    <a:pt x="98" y="438"/>
                  </a:cubicBezTo>
                  <a:cubicBezTo>
                    <a:pt x="152" y="559"/>
                    <a:pt x="266" y="622"/>
                    <a:pt x="382" y="622"/>
                  </a:cubicBezTo>
                  <a:cubicBezTo>
                    <a:pt x="483" y="622"/>
                    <a:pt x="584" y="575"/>
                    <a:pt x="648" y="476"/>
                  </a:cubicBezTo>
                  <a:cubicBezTo>
                    <a:pt x="773" y="276"/>
                    <a:pt x="635" y="13"/>
                    <a:pt x="411" y="1"/>
                  </a:cubicBezTo>
                  <a:cubicBezTo>
                    <a:pt x="404" y="1"/>
                    <a:pt x="398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" name="Google Shape;563;p3"/>
            <p:cNvSpPr/>
            <p:nvPr/>
          </p:nvSpPr>
          <p:spPr>
            <a:xfrm>
              <a:off x="1059902" y="922042"/>
              <a:ext cx="37744" cy="28104"/>
            </a:xfrm>
            <a:custGeom>
              <a:rect b="b" l="l" r="r" t="t"/>
              <a:pathLst>
                <a:path extrusionOk="0" h="551" w="740">
                  <a:moveTo>
                    <a:pt x="357" y="0"/>
                  </a:moveTo>
                  <a:cubicBezTo>
                    <a:pt x="176" y="0"/>
                    <a:pt x="1" y="158"/>
                    <a:pt x="49" y="384"/>
                  </a:cubicBezTo>
                  <a:cubicBezTo>
                    <a:pt x="75" y="502"/>
                    <a:pt x="169" y="551"/>
                    <a:pt x="275" y="551"/>
                  </a:cubicBezTo>
                  <a:cubicBezTo>
                    <a:pt x="484" y="551"/>
                    <a:pt x="740" y="366"/>
                    <a:pt x="624" y="159"/>
                  </a:cubicBezTo>
                  <a:cubicBezTo>
                    <a:pt x="558" y="48"/>
                    <a:pt x="456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" name="Google Shape;564;p3"/>
            <p:cNvSpPr/>
            <p:nvPr/>
          </p:nvSpPr>
          <p:spPr>
            <a:xfrm>
              <a:off x="1304061" y="827327"/>
              <a:ext cx="37744" cy="27849"/>
            </a:xfrm>
            <a:custGeom>
              <a:rect b="b" l="l" r="r" t="t"/>
              <a:pathLst>
                <a:path extrusionOk="0" h="546" w="740">
                  <a:moveTo>
                    <a:pt x="355" y="1"/>
                  </a:moveTo>
                  <a:cubicBezTo>
                    <a:pt x="175" y="1"/>
                    <a:pt x="0" y="154"/>
                    <a:pt x="49" y="379"/>
                  </a:cubicBezTo>
                  <a:cubicBezTo>
                    <a:pt x="74" y="497"/>
                    <a:pt x="168" y="546"/>
                    <a:pt x="274" y="546"/>
                  </a:cubicBezTo>
                  <a:cubicBezTo>
                    <a:pt x="483" y="546"/>
                    <a:pt x="739" y="361"/>
                    <a:pt x="623" y="154"/>
                  </a:cubicBezTo>
                  <a:cubicBezTo>
                    <a:pt x="557" y="47"/>
                    <a:pt x="455" y="1"/>
                    <a:pt x="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" name="Google Shape;565;p3"/>
            <p:cNvSpPr/>
            <p:nvPr/>
          </p:nvSpPr>
          <p:spPr>
            <a:xfrm>
              <a:off x="1138857" y="879913"/>
              <a:ext cx="36163" cy="30144"/>
            </a:xfrm>
            <a:custGeom>
              <a:rect b="b" l="l" r="r" t="t"/>
              <a:pathLst>
                <a:path extrusionOk="0" h="591" w="709">
                  <a:moveTo>
                    <a:pt x="395" y="1"/>
                  </a:moveTo>
                  <a:cubicBezTo>
                    <a:pt x="192" y="1"/>
                    <a:pt x="1" y="208"/>
                    <a:pt x="101" y="435"/>
                  </a:cubicBezTo>
                  <a:cubicBezTo>
                    <a:pt x="138" y="510"/>
                    <a:pt x="226" y="573"/>
                    <a:pt x="313" y="585"/>
                  </a:cubicBezTo>
                  <a:cubicBezTo>
                    <a:pt x="332" y="588"/>
                    <a:pt x="350" y="590"/>
                    <a:pt x="368" y="590"/>
                  </a:cubicBezTo>
                  <a:cubicBezTo>
                    <a:pt x="556" y="590"/>
                    <a:pt x="709" y="417"/>
                    <a:pt x="663" y="223"/>
                  </a:cubicBezTo>
                  <a:cubicBezTo>
                    <a:pt x="663" y="198"/>
                    <a:pt x="651" y="185"/>
                    <a:pt x="651" y="173"/>
                  </a:cubicBezTo>
                  <a:cubicBezTo>
                    <a:pt x="638" y="148"/>
                    <a:pt x="626" y="123"/>
                    <a:pt x="613" y="98"/>
                  </a:cubicBezTo>
                  <a:cubicBezTo>
                    <a:pt x="548" y="30"/>
                    <a:pt x="471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" name="Google Shape;566;p3"/>
            <p:cNvSpPr/>
            <p:nvPr/>
          </p:nvSpPr>
          <p:spPr>
            <a:xfrm>
              <a:off x="1702304" y="1069241"/>
              <a:ext cx="34173" cy="31113"/>
            </a:xfrm>
            <a:custGeom>
              <a:rect b="b" l="l" r="r" t="t"/>
              <a:pathLst>
                <a:path extrusionOk="0" h="610" w="670">
                  <a:moveTo>
                    <a:pt x="347" y="1"/>
                  </a:moveTo>
                  <a:cubicBezTo>
                    <a:pt x="258" y="1"/>
                    <a:pt x="170" y="39"/>
                    <a:pt x="113" y="110"/>
                  </a:cubicBezTo>
                  <a:cubicBezTo>
                    <a:pt x="1" y="247"/>
                    <a:pt x="26" y="435"/>
                    <a:pt x="163" y="547"/>
                  </a:cubicBezTo>
                  <a:lnTo>
                    <a:pt x="151" y="547"/>
                  </a:lnTo>
                  <a:cubicBezTo>
                    <a:pt x="211" y="591"/>
                    <a:pt x="276" y="610"/>
                    <a:pt x="340" y="610"/>
                  </a:cubicBezTo>
                  <a:cubicBezTo>
                    <a:pt x="513" y="610"/>
                    <a:pt x="669" y="465"/>
                    <a:pt x="651" y="272"/>
                  </a:cubicBezTo>
                  <a:cubicBezTo>
                    <a:pt x="651" y="247"/>
                    <a:pt x="651" y="222"/>
                    <a:pt x="638" y="197"/>
                  </a:cubicBezTo>
                  <a:cubicBezTo>
                    <a:pt x="613" y="147"/>
                    <a:pt x="588" y="97"/>
                    <a:pt x="538" y="72"/>
                  </a:cubicBezTo>
                  <a:cubicBezTo>
                    <a:pt x="484" y="23"/>
                    <a:pt x="415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" name="Google Shape;567;p3"/>
            <p:cNvSpPr/>
            <p:nvPr/>
          </p:nvSpPr>
          <p:spPr>
            <a:xfrm>
              <a:off x="1782636" y="1023388"/>
              <a:ext cx="38305" cy="31878"/>
            </a:xfrm>
            <a:custGeom>
              <a:rect b="b" l="l" r="r" t="t"/>
              <a:pathLst>
                <a:path extrusionOk="0" h="625" w="751">
                  <a:moveTo>
                    <a:pt x="403" y="1"/>
                  </a:moveTo>
                  <a:cubicBezTo>
                    <a:pt x="343" y="1"/>
                    <a:pt x="281" y="19"/>
                    <a:pt x="226" y="59"/>
                  </a:cubicBezTo>
                  <a:cubicBezTo>
                    <a:pt x="1" y="234"/>
                    <a:pt x="88" y="584"/>
                    <a:pt x="363" y="621"/>
                  </a:cubicBezTo>
                  <a:cubicBezTo>
                    <a:pt x="378" y="624"/>
                    <a:pt x="393" y="625"/>
                    <a:pt x="409" y="625"/>
                  </a:cubicBezTo>
                  <a:cubicBezTo>
                    <a:pt x="555" y="625"/>
                    <a:pt x="690" y="519"/>
                    <a:pt x="713" y="372"/>
                  </a:cubicBezTo>
                  <a:cubicBezTo>
                    <a:pt x="750" y="165"/>
                    <a:pt x="583" y="1"/>
                    <a:pt x="4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" name="Google Shape;568;p3"/>
            <p:cNvSpPr/>
            <p:nvPr/>
          </p:nvSpPr>
          <p:spPr>
            <a:xfrm>
              <a:off x="1637987" y="995591"/>
              <a:ext cx="40345" cy="32133"/>
            </a:xfrm>
            <a:custGeom>
              <a:rect b="b" l="l" r="r" t="t"/>
              <a:pathLst>
                <a:path extrusionOk="0" h="630" w="791">
                  <a:moveTo>
                    <a:pt x="417" y="0"/>
                  </a:moveTo>
                  <a:cubicBezTo>
                    <a:pt x="204" y="0"/>
                    <a:pt x="1" y="227"/>
                    <a:pt x="125" y="467"/>
                  </a:cubicBezTo>
                  <a:cubicBezTo>
                    <a:pt x="188" y="581"/>
                    <a:pt x="290" y="629"/>
                    <a:pt x="392" y="629"/>
                  </a:cubicBezTo>
                  <a:cubicBezTo>
                    <a:pt x="592" y="629"/>
                    <a:pt x="791" y="444"/>
                    <a:pt x="700" y="204"/>
                  </a:cubicBezTo>
                  <a:cubicBezTo>
                    <a:pt x="687" y="179"/>
                    <a:pt x="675" y="154"/>
                    <a:pt x="662" y="129"/>
                  </a:cubicBezTo>
                  <a:cubicBezTo>
                    <a:pt x="593" y="39"/>
                    <a:pt x="504" y="0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" name="Google Shape;569;p3"/>
            <p:cNvSpPr/>
            <p:nvPr/>
          </p:nvSpPr>
          <p:spPr>
            <a:xfrm>
              <a:off x="1660990" y="910413"/>
              <a:ext cx="35040" cy="32031"/>
            </a:xfrm>
            <a:custGeom>
              <a:rect b="b" l="l" r="r" t="t"/>
              <a:pathLst>
                <a:path extrusionOk="0" h="628" w="687">
                  <a:moveTo>
                    <a:pt x="364" y="0"/>
                  </a:moveTo>
                  <a:cubicBezTo>
                    <a:pt x="236" y="0"/>
                    <a:pt x="108" y="73"/>
                    <a:pt x="61" y="225"/>
                  </a:cubicBezTo>
                  <a:cubicBezTo>
                    <a:pt x="1" y="450"/>
                    <a:pt x="186" y="627"/>
                    <a:pt x="377" y="627"/>
                  </a:cubicBezTo>
                  <a:cubicBezTo>
                    <a:pt x="461" y="627"/>
                    <a:pt x="546" y="593"/>
                    <a:pt x="611" y="512"/>
                  </a:cubicBezTo>
                  <a:cubicBezTo>
                    <a:pt x="661" y="437"/>
                    <a:pt x="686" y="362"/>
                    <a:pt x="674" y="275"/>
                  </a:cubicBezTo>
                  <a:cubicBezTo>
                    <a:pt x="654" y="95"/>
                    <a:pt x="509" y="0"/>
                    <a:pt x="3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" name="Google Shape;570;p3"/>
            <p:cNvSpPr/>
            <p:nvPr/>
          </p:nvSpPr>
          <p:spPr>
            <a:xfrm>
              <a:off x="1738007" y="908373"/>
              <a:ext cx="38101" cy="32082"/>
            </a:xfrm>
            <a:custGeom>
              <a:rect b="b" l="l" r="r" t="t"/>
              <a:pathLst>
                <a:path extrusionOk="0" h="629" w="747">
                  <a:moveTo>
                    <a:pt x="376" y="1"/>
                  </a:moveTo>
                  <a:cubicBezTo>
                    <a:pt x="273" y="1"/>
                    <a:pt x="170" y="51"/>
                    <a:pt x="113" y="152"/>
                  </a:cubicBezTo>
                  <a:cubicBezTo>
                    <a:pt x="1" y="340"/>
                    <a:pt x="113" y="602"/>
                    <a:pt x="338" y="627"/>
                  </a:cubicBezTo>
                  <a:cubicBezTo>
                    <a:pt x="350" y="628"/>
                    <a:pt x="362" y="629"/>
                    <a:pt x="374" y="629"/>
                  </a:cubicBezTo>
                  <a:cubicBezTo>
                    <a:pt x="593" y="629"/>
                    <a:pt x="747" y="416"/>
                    <a:pt x="676" y="215"/>
                  </a:cubicBezTo>
                  <a:cubicBezTo>
                    <a:pt x="663" y="190"/>
                    <a:pt x="651" y="165"/>
                    <a:pt x="638" y="140"/>
                  </a:cubicBezTo>
                  <a:cubicBezTo>
                    <a:pt x="577" y="48"/>
                    <a:pt x="476" y="1"/>
                    <a:pt x="3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" name="Google Shape;571;p3"/>
            <p:cNvSpPr/>
            <p:nvPr/>
          </p:nvSpPr>
          <p:spPr>
            <a:xfrm>
              <a:off x="1811964" y="951676"/>
              <a:ext cx="35755" cy="31266"/>
            </a:xfrm>
            <a:custGeom>
              <a:rect b="b" l="l" r="r" t="t"/>
              <a:pathLst>
                <a:path extrusionOk="0" h="613" w="701">
                  <a:moveTo>
                    <a:pt x="340" y="0"/>
                  </a:moveTo>
                  <a:cubicBezTo>
                    <a:pt x="306" y="0"/>
                    <a:pt x="272" y="5"/>
                    <a:pt x="238" y="16"/>
                  </a:cubicBezTo>
                  <a:cubicBezTo>
                    <a:pt x="88" y="78"/>
                    <a:pt x="0" y="265"/>
                    <a:pt x="63" y="415"/>
                  </a:cubicBezTo>
                  <a:cubicBezTo>
                    <a:pt x="111" y="539"/>
                    <a:pt x="224" y="612"/>
                    <a:pt x="347" y="612"/>
                  </a:cubicBezTo>
                  <a:cubicBezTo>
                    <a:pt x="385" y="612"/>
                    <a:pt x="424" y="605"/>
                    <a:pt x="463" y="590"/>
                  </a:cubicBezTo>
                  <a:cubicBezTo>
                    <a:pt x="625" y="528"/>
                    <a:pt x="700" y="353"/>
                    <a:pt x="638" y="190"/>
                  </a:cubicBezTo>
                  <a:cubicBezTo>
                    <a:pt x="588" y="72"/>
                    <a:pt x="468" y="0"/>
                    <a:pt x="3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" name="Google Shape;572;p3"/>
            <p:cNvSpPr/>
            <p:nvPr/>
          </p:nvSpPr>
          <p:spPr>
            <a:xfrm>
              <a:off x="1613097" y="778261"/>
              <a:ext cx="34836" cy="29838"/>
            </a:xfrm>
            <a:custGeom>
              <a:rect b="b" l="l" r="r" t="t"/>
              <a:pathLst>
                <a:path extrusionOk="0" h="585" w="683">
                  <a:moveTo>
                    <a:pt x="314" y="0"/>
                  </a:moveTo>
                  <a:cubicBezTo>
                    <a:pt x="161" y="0"/>
                    <a:pt x="36" y="107"/>
                    <a:pt x="13" y="254"/>
                  </a:cubicBezTo>
                  <a:cubicBezTo>
                    <a:pt x="0" y="341"/>
                    <a:pt x="13" y="429"/>
                    <a:pt x="63" y="491"/>
                  </a:cubicBezTo>
                  <a:cubicBezTo>
                    <a:pt x="128" y="556"/>
                    <a:pt x="204" y="584"/>
                    <a:pt x="278" y="584"/>
                  </a:cubicBezTo>
                  <a:cubicBezTo>
                    <a:pt x="489" y="584"/>
                    <a:pt x="683" y="360"/>
                    <a:pt x="563" y="129"/>
                  </a:cubicBezTo>
                  <a:cubicBezTo>
                    <a:pt x="513" y="54"/>
                    <a:pt x="438" y="16"/>
                    <a:pt x="363" y="4"/>
                  </a:cubicBezTo>
                  <a:cubicBezTo>
                    <a:pt x="346" y="2"/>
                    <a:pt x="330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" name="Google Shape;573;p3"/>
            <p:cNvSpPr/>
            <p:nvPr/>
          </p:nvSpPr>
          <p:spPr>
            <a:xfrm>
              <a:off x="1694041" y="752350"/>
              <a:ext cx="34734" cy="32031"/>
            </a:xfrm>
            <a:custGeom>
              <a:rect b="b" l="l" r="r" t="t"/>
              <a:pathLst>
                <a:path extrusionOk="0" h="628" w="681">
                  <a:moveTo>
                    <a:pt x="355" y="1"/>
                  </a:moveTo>
                  <a:cubicBezTo>
                    <a:pt x="265" y="1"/>
                    <a:pt x="175" y="39"/>
                    <a:pt x="113" y="125"/>
                  </a:cubicBezTo>
                  <a:cubicBezTo>
                    <a:pt x="1" y="249"/>
                    <a:pt x="26" y="449"/>
                    <a:pt x="150" y="549"/>
                  </a:cubicBezTo>
                  <a:cubicBezTo>
                    <a:pt x="215" y="603"/>
                    <a:pt x="287" y="627"/>
                    <a:pt x="356" y="627"/>
                  </a:cubicBezTo>
                  <a:cubicBezTo>
                    <a:pt x="527" y="627"/>
                    <a:pt x="681" y="479"/>
                    <a:pt x="663" y="274"/>
                  </a:cubicBezTo>
                  <a:cubicBezTo>
                    <a:pt x="647" y="104"/>
                    <a:pt x="502" y="1"/>
                    <a:pt x="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" name="Google Shape;574;p3"/>
            <p:cNvSpPr/>
            <p:nvPr/>
          </p:nvSpPr>
          <p:spPr>
            <a:xfrm>
              <a:off x="1578975" y="850483"/>
              <a:ext cx="36724" cy="29787"/>
            </a:xfrm>
            <a:custGeom>
              <a:rect b="b" l="l" r="r" t="t"/>
              <a:pathLst>
                <a:path extrusionOk="0" h="584" w="720">
                  <a:moveTo>
                    <a:pt x="380" y="1"/>
                  </a:moveTo>
                  <a:cubicBezTo>
                    <a:pt x="289" y="1"/>
                    <a:pt x="198" y="40"/>
                    <a:pt x="132" y="113"/>
                  </a:cubicBezTo>
                  <a:cubicBezTo>
                    <a:pt x="0" y="348"/>
                    <a:pt x="195" y="584"/>
                    <a:pt x="411" y="584"/>
                  </a:cubicBezTo>
                  <a:cubicBezTo>
                    <a:pt x="482" y="584"/>
                    <a:pt x="555" y="558"/>
                    <a:pt x="619" y="500"/>
                  </a:cubicBezTo>
                  <a:cubicBezTo>
                    <a:pt x="719" y="362"/>
                    <a:pt x="694" y="175"/>
                    <a:pt x="569" y="63"/>
                  </a:cubicBezTo>
                  <a:cubicBezTo>
                    <a:pt x="512" y="21"/>
                    <a:pt x="446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" name="Google Shape;575;p3"/>
            <p:cNvSpPr/>
            <p:nvPr/>
          </p:nvSpPr>
          <p:spPr>
            <a:xfrm>
              <a:off x="1753309" y="827021"/>
              <a:ext cx="35755" cy="31623"/>
            </a:xfrm>
            <a:custGeom>
              <a:rect b="b" l="l" r="r" t="t"/>
              <a:pathLst>
                <a:path extrusionOk="0" h="620" w="701">
                  <a:moveTo>
                    <a:pt x="354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1" y="546"/>
                    <a:pt x="224" y="619"/>
                    <a:pt x="347" y="619"/>
                  </a:cubicBezTo>
                  <a:cubicBezTo>
                    <a:pt x="385" y="619"/>
                    <a:pt x="425" y="612"/>
                    <a:pt x="463" y="598"/>
                  </a:cubicBezTo>
                  <a:cubicBezTo>
                    <a:pt x="626" y="535"/>
                    <a:pt x="701" y="360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" name="Google Shape;576;p3"/>
            <p:cNvSpPr/>
            <p:nvPr/>
          </p:nvSpPr>
          <p:spPr>
            <a:xfrm>
              <a:off x="1842771" y="679465"/>
              <a:ext cx="40192" cy="32082"/>
            </a:xfrm>
            <a:custGeom>
              <a:rect b="b" l="l" r="r" t="t"/>
              <a:pathLst>
                <a:path extrusionOk="0" h="629" w="788">
                  <a:moveTo>
                    <a:pt x="414" y="0"/>
                  </a:moveTo>
                  <a:cubicBezTo>
                    <a:pt x="201" y="0"/>
                    <a:pt x="1" y="227"/>
                    <a:pt x="134" y="466"/>
                  </a:cubicBezTo>
                  <a:cubicBezTo>
                    <a:pt x="197" y="580"/>
                    <a:pt x="298" y="629"/>
                    <a:pt x="398" y="629"/>
                  </a:cubicBezTo>
                  <a:cubicBezTo>
                    <a:pt x="593" y="629"/>
                    <a:pt x="787" y="444"/>
                    <a:pt x="696" y="204"/>
                  </a:cubicBezTo>
                  <a:cubicBezTo>
                    <a:pt x="684" y="166"/>
                    <a:pt x="671" y="154"/>
                    <a:pt x="659" y="129"/>
                  </a:cubicBezTo>
                  <a:cubicBezTo>
                    <a:pt x="590" y="38"/>
                    <a:pt x="501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" name="Google Shape;577;p3"/>
            <p:cNvSpPr/>
            <p:nvPr/>
          </p:nvSpPr>
          <p:spPr>
            <a:xfrm>
              <a:off x="1817064" y="779944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88" y="83"/>
                    <a:pt x="0" y="258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4" y="611"/>
                    <a:pt x="463" y="596"/>
                  </a:cubicBezTo>
                  <a:cubicBezTo>
                    <a:pt x="625" y="533"/>
                    <a:pt x="700" y="358"/>
                    <a:pt x="638" y="196"/>
                  </a:cubicBezTo>
                  <a:cubicBezTo>
                    <a:pt x="589" y="79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" name="Google Shape;578;p3"/>
            <p:cNvSpPr/>
            <p:nvPr/>
          </p:nvSpPr>
          <p:spPr>
            <a:xfrm>
              <a:off x="1552555" y="1117696"/>
              <a:ext cx="38611" cy="31980"/>
            </a:xfrm>
            <a:custGeom>
              <a:rect b="b" l="l" r="r" t="t"/>
              <a:pathLst>
                <a:path extrusionOk="0" h="627" w="757">
                  <a:moveTo>
                    <a:pt x="385" y="0"/>
                  </a:moveTo>
                  <a:cubicBezTo>
                    <a:pt x="282" y="0"/>
                    <a:pt x="177" y="50"/>
                    <a:pt x="113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7" y="625"/>
                    <a:pt x="383" y="626"/>
                    <a:pt x="400" y="626"/>
                  </a:cubicBezTo>
                  <a:cubicBezTo>
                    <a:pt x="601" y="626"/>
                    <a:pt x="757" y="418"/>
                    <a:pt x="688" y="210"/>
                  </a:cubicBezTo>
                  <a:cubicBezTo>
                    <a:pt x="675" y="185"/>
                    <a:pt x="663" y="160"/>
                    <a:pt x="638" y="135"/>
                  </a:cubicBezTo>
                  <a:cubicBezTo>
                    <a:pt x="577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" name="Google Shape;579;p3"/>
            <p:cNvSpPr/>
            <p:nvPr/>
          </p:nvSpPr>
          <p:spPr>
            <a:xfrm>
              <a:off x="1564643" y="1033232"/>
              <a:ext cx="42232" cy="31623"/>
            </a:xfrm>
            <a:custGeom>
              <a:rect b="b" l="l" r="r" t="t"/>
              <a:pathLst>
                <a:path extrusionOk="0" h="620" w="828">
                  <a:moveTo>
                    <a:pt x="421" y="1"/>
                  </a:moveTo>
                  <a:cubicBezTo>
                    <a:pt x="406" y="1"/>
                    <a:pt x="391" y="2"/>
                    <a:pt x="376" y="4"/>
                  </a:cubicBezTo>
                  <a:cubicBezTo>
                    <a:pt x="101" y="29"/>
                    <a:pt x="1" y="379"/>
                    <a:pt x="226" y="553"/>
                  </a:cubicBezTo>
                  <a:cubicBezTo>
                    <a:pt x="280" y="597"/>
                    <a:pt x="348" y="619"/>
                    <a:pt x="416" y="619"/>
                  </a:cubicBezTo>
                  <a:cubicBezTo>
                    <a:pt x="505" y="619"/>
                    <a:pt x="594" y="581"/>
                    <a:pt x="651" y="503"/>
                  </a:cubicBezTo>
                  <a:cubicBezTo>
                    <a:pt x="828" y="302"/>
                    <a:pt x="681" y="1"/>
                    <a:pt x="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" name="Google Shape;580;p3"/>
            <p:cNvSpPr/>
            <p:nvPr/>
          </p:nvSpPr>
          <p:spPr>
            <a:xfrm>
              <a:off x="1495838" y="987634"/>
              <a:ext cx="38662" cy="31878"/>
            </a:xfrm>
            <a:custGeom>
              <a:rect b="b" l="l" r="r" t="t"/>
              <a:pathLst>
                <a:path extrusionOk="0" h="625" w="758">
                  <a:moveTo>
                    <a:pt x="385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13" y="598"/>
                    <a:pt x="337" y="623"/>
                  </a:cubicBezTo>
                  <a:cubicBezTo>
                    <a:pt x="350" y="624"/>
                    <a:pt x="362" y="625"/>
                    <a:pt x="374" y="625"/>
                  </a:cubicBezTo>
                  <a:cubicBezTo>
                    <a:pt x="593" y="625"/>
                    <a:pt x="758" y="412"/>
                    <a:pt x="675" y="210"/>
                  </a:cubicBezTo>
                  <a:cubicBezTo>
                    <a:pt x="662" y="185"/>
                    <a:pt x="650" y="160"/>
                    <a:pt x="637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" name="Google Shape;581;p3"/>
            <p:cNvSpPr/>
            <p:nvPr/>
          </p:nvSpPr>
          <p:spPr>
            <a:xfrm>
              <a:off x="1443405" y="844720"/>
              <a:ext cx="38254" cy="28104"/>
            </a:xfrm>
            <a:custGeom>
              <a:rect b="b" l="l" r="r" t="t"/>
              <a:pathLst>
                <a:path extrusionOk="0" h="551" w="750">
                  <a:moveTo>
                    <a:pt x="533" y="1"/>
                  </a:moveTo>
                  <a:cubicBezTo>
                    <a:pt x="306" y="1"/>
                    <a:pt x="1" y="313"/>
                    <a:pt x="241" y="488"/>
                  </a:cubicBezTo>
                  <a:cubicBezTo>
                    <a:pt x="298" y="531"/>
                    <a:pt x="361" y="551"/>
                    <a:pt x="422" y="551"/>
                  </a:cubicBezTo>
                  <a:cubicBezTo>
                    <a:pt x="591" y="551"/>
                    <a:pt x="750" y="405"/>
                    <a:pt x="741" y="213"/>
                  </a:cubicBezTo>
                  <a:cubicBezTo>
                    <a:pt x="728" y="188"/>
                    <a:pt x="728" y="163"/>
                    <a:pt x="716" y="138"/>
                  </a:cubicBezTo>
                  <a:cubicBezTo>
                    <a:pt x="683" y="40"/>
                    <a:pt x="613" y="1"/>
                    <a:pt x="5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" name="Google Shape;582;p3"/>
            <p:cNvSpPr/>
            <p:nvPr/>
          </p:nvSpPr>
          <p:spPr>
            <a:xfrm>
              <a:off x="1505427" y="902763"/>
              <a:ext cx="38050" cy="31980"/>
            </a:xfrm>
            <a:custGeom>
              <a:rect b="b" l="l" r="r" t="t"/>
              <a:pathLst>
                <a:path extrusionOk="0" h="627" w="746">
                  <a:moveTo>
                    <a:pt x="355" y="0"/>
                  </a:moveTo>
                  <a:cubicBezTo>
                    <a:pt x="73" y="0"/>
                    <a:pt x="1" y="625"/>
                    <a:pt x="337" y="625"/>
                  </a:cubicBezTo>
                  <a:cubicBezTo>
                    <a:pt x="348" y="626"/>
                    <a:pt x="360" y="627"/>
                    <a:pt x="371" y="627"/>
                  </a:cubicBezTo>
                  <a:cubicBezTo>
                    <a:pt x="580" y="627"/>
                    <a:pt x="745" y="413"/>
                    <a:pt x="674" y="200"/>
                  </a:cubicBezTo>
                  <a:cubicBezTo>
                    <a:pt x="662" y="175"/>
                    <a:pt x="649" y="150"/>
                    <a:pt x="637" y="137"/>
                  </a:cubicBezTo>
                  <a:cubicBezTo>
                    <a:pt x="587" y="62"/>
                    <a:pt x="512" y="25"/>
                    <a:pt x="424" y="12"/>
                  </a:cubicBezTo>
                  <a:cubicBezTo>
                    <a:pt x="400" y="4"/>
                    <a:pt x="377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" name="Google Shape;583;p3"/>
            <p:cNvSpPr/>
            <p:nvPr/>
          </p:nvSpPr>
          <p:spPr>
            <a:xfrm>
              <a:off x="1817676" y="866856"/>
              <a:ext cx="38458" cy="32133"/>
            </a:xfrm>
            <a:custGeom>
              <a:rect b="b" l="l" r="r" t="t"/>
              <a:pathLst>
                <a:path extrusionOk="0" h="630" w="754">
                  <a:moveTo>
                    <a:pt x="412" y="1"/>
                  </a:moveTo>
                  <a:cubicBezTo>
                    <a:pt x="349" y="1"/>
                    <a:pt x="284" y="21"/>
                    <a:pt x="226" y="66"/>
                  </a:cubicBezTo>
                  <a:cubicBezTo>
                    <a:pt x="1" y="229"/>
                    <a:pt x="88" y="579"/>
                    <a:pt x="363" y="629"/>
                  </a:cubicBezTo>
                  <a:cubicBezTo>
                    <a:pt x="372" y="629"/>
                    <a:pt x="381" y="630"/>
                    <a:pt x="390" y="630"/>
                  </a:cubicBezTo>
                  <a:cubicBezTo>
                    <a:pt x="553" y="630"/>
                    <a:pt x="690" y="521"/>
                    <a:pt x="726" y="366"/>
                  </a:cubicBezTo>
                  <a:cubicBezTo>
                    <a:pt x="753" y="163"/>
                    <a:pt x="590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" name="Google Shape;584;p3"/>
            <p:cNvSpPr/>
            <p:nvPr/>
          </p:nvSpPr>
          <p:spPr>
            <a:xfrm>
              <a:off x="1678128" y="836304"/>
              <a:ext cx="37030" cy="31674"/>
            </a:xfrm>
            <a:custGeom>
              <a:rect b="b" l="l" r="r" t="t"/>
              <a:pathLst>
                <a:path extrusionOk="0" h="621" w="726">
                  <a:moveTo>
                    <a:pt x="319" y="0"/>
                  </a:moveTo>
                  <a:cubicBezTo>
                    <a:pt x="174" y="0"/>
                    <a:pt x="35" y="98"/>
                    <a:pt x="13" y="266"/>
                  </a:cubicBezTo>
                  <a:cubicBezTo>
                    <a:pt x="0" y="353"/>
                    <a:pt x="13" y="428"/>
                    <a:pt x="63" y="503"/>
                  </a:cubicBezTo>
                  <a:cubicBezTo>
                    <a:pt x="113" y="565"/>
                    <a:pt x="188" y="603"/>
                    <a:pt x="263" y="615"/>
                  </a:cubicBezTo>
                  <a:cubicBezTo>
                    <a:pt x="282" y="619"/>
                    <a:pt x="302" y="621"/>
                    <a:pt x="321" y="621"/>
                  </a:cubicBezTo>
                  <a:cubicBezTo>
                    <a:pt x="564" y="621"/>
                    <a:pt x="726" y="337"/>
                    <a:pt x="575" y="128"/>
                  </a:cubicBezTo>
                  <a:cubicBezTo>
                    <a:pt x="507" y="40"/>
                    <a:pt x="412" y="0"/>
                    <a:pt x="3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" name="Google Shape;585;p3"/>
            <p:cNvSpPr/>
            <p:nvPr/>
          </p:nvSpPr>
          <p:spPr>
            <a:xfrm>
              <a:off x="1715820" y="987787"/>
              <a:ext cx="36265" cy="32388"/>
            </a:xfrm>
            <a:custGeom>
              <a:rect b="b" l="l" r="r" t="t"/>
              <a:pathLst>
                <a:path extrusionOk="0" h="635" w="711">
                  <a:moveTo>
                    <a:pt x="350" y="1"/>
                  </a:moveTo>
                  <a:cubicBezTo>
                    <a:pt x="206" y="1"/>
                    <a:pt x="67" y="96"/>
                    <a:pt x="36" y="257"/>
                  </a:cubicBezTo>
                  <a:cubicBezTo>
                    <a:pt x="1" y="457"/>
                    <a:pt x="153" y="634"/>
                    <a:pt x="337" y="634"/>
                  </a:cubicBezTo>
                  <a:cubicBezTo>
                    <a:pt x="349" y="634"/>
                    <a:pt x="361" y="634"/>
                    <a:pt x="373" y="632"/>
                  </a:cubicBezTo>
                  <a:cubicBezTo>
                    <a:pt x="586" y="607"/>
                    <a:pt x="711" y="382"/>
                    <a:pt x="636" y="195"/>
                  </a:cubicBezTo>
                  <a:cubicBezTo>
                    <a:pt x="623" y="170"/>
                    <a:pt x="611" y="145"/>
                    <a:pt x="598" y="120"/>
                  </a:cubicBezTo>
                  <a:cubicBezTo>
                    <a:pt x="531" y="38"/>
                    <a:pt x="439" y="1"/>
                    <a:pt x="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" name="Google Shape;586;p3"/>
            <p:cNvSpPr/>
            <p:nvPr/>
          </p:nvSpPr>
          <p:spPr>
            <a:xfrm>
              <a:off x="1580658" y="949279"/>
              <a:ext cx="36724" cy="29073"/>
            </a:xfrm>
            <a:custGeom>
              <a:rect b="b" l="l" r="r" t="t"/>
              <a:pathLst>
                <a:path extrusionOk="0" h="570" w="720">
                  <a:moveTo>
                    <a:pt x="401" y="0"/>
                  </a:moveTo>
                  <a:cubicBezTo>
                    <a:pt x="192" y="0"/>
                    <a:pt x="0" y="221"/>
                    <a:pt x="112" y="462"/>
                  </a:cubicBezTo>
                  <a:cubicBezTo>
                    <a:pt x="179" y="537"/>
                    <a:pt x="262" y="569"/>
                    <a:pt x="344" y="569"/>
                  </a:cubicBezTo>
                  <a:cubicBezTo>
                    <a:pt x="537" y="569"/>
                    <a:pt x="719" y="390"/>
                    <a:pt x="649" y="162"/>
                  </a:cubicBezTo>
                  <a:cubicBezTo>
                    <a:pt x="636" y="138"/>
                    <a:pt x="624" y="113"/>
                    <a:pt x="611" y="88"/>
                  </a:cubicBezTo>
                  <a:cubicBezTo>
                    <a:pt x="547" y="27"/>
                    <a:pt x="473" y="0"/>
                    <a:pt x="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" name="Google Shape;587;p3"/>
            <p:cNvSpPr/>
            <p:nvPr/>
          </p:nvSpPr>
          <p:spPr>
            <a:xfrm>
              <a:off x="1517056" y="802437"/>
              <a:ext cx="40192" cy="32133"/>
            </a:xfrm>
            <a:custGeom>
              <a:rect b="b" l="l" r="r" t="t"/>
              <a:pathLst>
                <a:path extrusionOk="0" h="630" w="788">
                  <a:moveTo>
                    <a:pt x="414" y="1"/>
                  </a:moveTo>
                  <a:cubicBezTo>
                    <a:pt x="201" y="1"/>
                    <a:pt x="1" y="228"/>
                    <a:pt x="134" y="467"/>
                  </a:cubicBezTo>
                  <a:cubicBezTo>
                    <a:pt x="197" y="581"/>
                    <a:pt x="298" y="630"/>
                    <a:pt x="398" y="630"/>
                  </a:cubicBezTo>
                  <a:cubicBezTo>
                    <a:pt x="594" y="630"/>
                    <a:pt x="787" y="445"/>
                    <a:pt x="696" y="205"/>
                  </a:cubicBezTo>
                  <a:cubicBezTo>
                    <a:pt x="684" y="180"/>
                    <a:pt x="671" y="155"/>
                    <a:pt x="659" y="130"/>
                  </a:cubicBezTo>
                  <a:cubicBezTo>
                    <a:pt x="590" y="39"/>
                    <a:pt x="501" y="1"/>
                    <a:pt x="4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" name="Google Shape;588;p3"/>
            <p:cNvSpPr/>
            <p:nvPr/>
          </p:nvSpPr>
          <p:spPr>
            <a:xfrm>
              <a:off x="1631561" y="1087093"/>
              <a:ext cx="34530" cy="31980"/>
            </a:xfrm>
            <a:custGeom>
              <a:rect b="b" l="l" r="r" t="t"/>
              <a:pathLst>
                <a:path extrusionOk="0" h="627" w="677">
                  <a:moveTo>
                    <a:pt x="321" y="0"/>
                  </a:moveTo>
                  <a:cubicBezTo>
                    <a:pt x="179" y="0"/>
                    <a:pt x="39" y="91"/>
                    <a:pt x="13" y="272"/>
                  </a:cubicBezTo>
                  <a:cubicBezTo>
                    <a:pt x="1" y="347"/>
                    <a:pt x="13" y="435"/>
                    <a:pt x="63" y="497"/>
                  </a:cubicBezTo>
                  <a:cubicBezTo>
                    <a:pt x="129" y="587"/>
                    <a:pt x="220" y="626"/>
                    <a:pt x="310" y="626"/>
                  </a:cubicBezTo>
                  <a:cubicBezTo>
                    <a:pt x="495" y="626"/>
                    <a:pt x="676" y="462"/>
                    <a:pt x="626" y="235"/>
                  </a:cubicBezTo>
                  <a:cubicBezTo>
                    <a:pt x="584" y="78"/>
                    <a:pt x="452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" name="Google Shape;589;p3"/>
            <p:cNvSpPr/>
            <p:nvPr/>
          </p:nvSpPr>
          <p:spPr>
            <a:xfrm>
              <a:off x="1758409" y="711445"/>
              <a:ext cx="38764" cy="32082"/>
            </a:xfrm>
            <a:custGeom>
              <a:rect b="b" l="l" r="r" t="t"/>
              <a:pathLst>
                <a:path extrusionOk="0" h="629" w="760">
                  <a:moveTo>
                    <a:pt x="380" y="0"/>
                  </a:moveTo>
                  <a:cubicBezTo>
                    <a:pt x="279" y="0"/>
                    <a:pt x="177" y="50"/>
                    <a:pt x="113" y="152"/>
                  </a:cubicBezTo>
                  <a:cubicBezTo>
                    <a:pt x="1" y="339"/>
                    <a:pt x="126" y="602"/>
                    <a:pt x="351" y="627"/>
                  </a:cubicBezTo>
                  <a:cubicBezTo>
                    <a:pt x="362" y="628"/>
                    <a:pt x="374" y="629"/>
                    <a:pt x="385" y="629"/>
                  </a:cubicBezTo>
                  <a:cubicBezTo>
                    <a:pt x="594" y="629"/>
                    <a:pt x="759" y="416"/>
                    <a:pt x="688" y="214"/>
                  </a:cubicBezTo>
                  <a:cubicBezTo>
                    <a:pt x="676" y="177"/>
                    <a:pt x="663" y="164"/>
                    <a:pt x="638" y="139"/>
                  </a:cubicBezTo>
                  <a:cubicBezTo>
                    <a:pt x="577" y="47"/>
                    <a:pt x="479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" name="Google Shape;590;p3"/>
            <p:cNvSpPr/>
            <p:nvPr/>
          </p:nvSpPr>
          <p:spPr>
            <a:xfrm>
              <a:off x="1904996" y="745720"/>
              <a:ext cx="31929" cy="29022"/>
            </a:xfrm>
            <a:custGeom>
              <a:rect b="b" l="l" r="r" t="t"/>
              <a:pathLst>
                <a:path extrusionOk="0" h="569" w="626">
                  <a:moveTo>
                    <a:pt x="306" y="1"/>
                  </a:moveTo>
                  <a:cubicBezTo>
                    <a:pt x="184" y="1"/>
                    <a:pt x="63" y="69"/>
                    <a:pt x="13" y="217"/>
                  </a:cubicBezTo>
                  <a:cubicBezTo>
                    <a:pt x="1" y="305"/>
                    <a:pt x="13" y="379"/>
                    <a:pt x="63" y="442"/>
                  </a:cubicBezTo>
                  <a:cubicBezTo>
                    <a:pt x="131" y="527"/>
                    <a:pt x="228" y="568"/>
                    <a:pt x="322" y="568"/>
                  </a:cubicBezTo>
                  <a:cubicBezTo>
                    <a:pt x="435" y="568"/>
                    <a:pt x="546" y="508"/>
                    <a:pt x="601" y="392"/>
                  </a:cubicBezTo>
                  <a:cubicBezTo>
                    <a:pt x="613" y="367"/>
                    <a:pt x="613" y="342"/>
                    <a:pt x="626" y="317"/>
                  </a:cubicBezTo>
                  <a:cubicBezTo>
                    <a:pt x="619" y="113"/>
                    <a:pt x="462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" name="Google Shape;591;p3"/>
            <p:cNvSpPr/>
            <p:nvPr/>
          </p:nvSpPr>
          <p:spPr>
            <a:xfrm>
              <a:off x="1616923" y="1182217"/>
              <a:ext cx="36979" cy="29889"/>
            </a:xfrm>
            <a:custGeom>
              <a:rect b="b" l="l" r="r" t="t"/>
              <a:pathLst>
                <a:path extrusionOk="0" h="586" w="725">
                  <a:moveTo>
                    <a:pt x="322" y="0"/>
                  </a:moveTo>
                  <a:cubicBezTo>
                    <a:pt x="173" y="0"/>
                    <a:pt x="30" y="112"/>
                    <a:pt x="13" y="282"/>
                  </a:cubicBezTo>
                  <a:cubicBezTo>
                    <a:pt x="0" y="319"/>
                    <a:pt x="13" y="369"/>
                    <a:pt x="25" y="419"/>
                  </a:cubicBezTo>
                  <a:cubicBezTo>
                    <a:pt x="51" y="538"/>
                    <a:pt x="146" y="586"/>
                    <a:pt x="254" y="586"/>
                  </a:cubicBezTo>
                  <a:cubicBezTo>
                    <a:pt x="465" y="586"/>
                    <a:pt x="724" y="401"/>
                    <a:pt x="600" y="194"/>
                  </a:cubicBezTo>
                  <a:cubicBezTo>
                    <a:pt x="588" y="144"/>
                    <a:pt x="563" y="107"/>
                    <a:pt x="525" y="82"/>
                  </a:cubicBezTo>
                  <a:cubicBezTo>
                    <a:pt x="465" y="26"/>
                    <a:pt x="393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" name="Google Shape;592;p3"/>
            <p:cNvSpPr/>
            <p:nvPr/>
          </p:nvSpPr>
          <p:spPr>
            <a:xfrm>
              <a:off x="1539243" y="736182"/>
              <a:ext cx="38152" cy="27849"/>
            </a:xfrm>
            <a:custGeom>
              <a:rect b="b" l="l" r="r" t="t"/>
              <a:pathLst>
                <a:path extrusionOk="0" h="546" w="748">
                  <a:moveTo>
                    <a:pt x="361" y="1"/>
                  </a:moveTo>
                  <a:cubicBezTo>
                    <a:pt x="180" y="1"/>
                    <a:pt x="1" y="154"/>
                    <a:pt x="49" y="379"/>
                  </a:cubicBezTo>
                  <a:cubicBezTo>
                    <a:pt x="74" y="497"/>
                    <a:pt x="170" y="546"/>
                    <a:pt x="278" y="546"/>
                  </a:cubicBezTo>
                  <a:cubicBezTo>
                    <a:pt x="489" y="546"/>
                    <a:pt x="748" y="361"/>
                    <a:pt x="624" y="154"/>
                  </a:cubicBezTo>
                  <a:cubicBezTo>
                    <a:pt x="561" y="47"/>
                    <a:pt x="461" y="1"/>
                    <a:pt x="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" name="Google Shape;593;p3"/>
            <p:cNvSpPr/>
            <p:nvPr/>
          </p:nvSpPr>
          <p:spPr>
            <a:xfrm>
              <a:off x="1783350" y="641211"/>
              <a:ext cx="38152" cy="27849"/>
            </a:xfrm>
            <a:custGeom>
              <a:rect b="b" l="l" r="r" t="t"/>
              <a:pathLst>
                <a:path extrusionOk="0" h="546" w="748">
                  <a:moveTo>
                    <a:pt x="362" y="1"/>
                  </a:moveTo>
                  <a:cubicBezTo>
                    <a:pt x="181" y="1"/>
                    <a:pt x="1" y="154"/>
                    <a:pt x="49" y="379"/>
                  </a:cubicBezTo>
                  <a:cubicBezTo>
                    <a:pt x="74" y="497"/>
                    <a:pt x="170" y="546"/>
                    <a:pt x="278" y="546"/>
                  </a:cubicBezTo>
                  <a:cubicBezTo>
                    <a:pt x="489" y="546"/>
                    <a:pt x="748" y="361"/>
                    <a:pt x="624" y="154"/>
                  </a:cubicBezTo>
                  <a:cubicBezTo>
                    <a:pt x="562" y="47"/>
                    <a:pt x="461" y="1"/>
                    <a:pt x="3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" name="Google Shape;594;p3"/>
            <p:cNvSpPr/>
            <p:nvPr/>
          </p:nvSpPr>
          <p:spPr>
            <a:xfrm>
              <a:off x="1618657" y="694052"/>
              <a:ext cx="34020" cy="29787"/>
            </a:xfrm>
            <a:custGeom>
              <a:rect b="b" l="l" r="r" t="t"/>
              <a:pathLst>
                <a:path extrusionOk="0" h="584" w="667">
                  <a:moveTo>
                    <a:pt x="389" y="1"/>
                  </a:moveTo>
                  <a:cubicBezTo>
                    <a:pt x="188" y="1"/>
                    <a:pt x="0" y="202"/>
                    <a:pt x="91" y="430"/>
                  </a:cubicBezTo>
                  <a:cubicBezTo>
                    <a:pt x="141" y="518"/>
                    <a:pt x="216" y="568"/>
                    <a:pt x="304" y="580"/>
                  </a:cubicBezTo>
                  <a:cubicBezTo>
                    <a:pt x="320" y="583"/>
                    <a:pt x="336" y="584"/>
                    <a:pt x="352" y="584"/>
                  </a:cubicBezTo>
                  <a:cubicBezTo>
                    <a:pt x="506" y="584"/>
                    <a:pt x="631" y="478"/>
                    <a:pt x="654" y="330"/>
                  </a:cubicBezTo>
                  <a:cubicBezTo>
                    <a:pt x="666" y="293"/>
                    <a:pt x="666" y="255"/>
                    <a:pt x="654" y="218"/>
                  </a:cubicBezTo>
                  <a:cubicBezTo>
                    <a:pt x="654" y="205"/>
                    <a:pt x="654" y="180"/>
                    <a:pt x="641" y="168"/>
                  </a:cubicBezTo>
                  <a:cubicBezTo>
                    <a:pt x="629" y="143"/>
                    <a:pt x="616" y="118"/>
                    <a:pt x="604" y="93"/>
                  </a:cubicBezTo>
                  <a:cubicBezTo>
                    <a:pt x="540" y="29"/>
                    <a:pt x="463" y="1"/>
                    <a:pt x="3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" name="Google Shape;595;p3"/>
            <p:cNvSpPr/>
            <p:nvPr/>
          </p:nvSpPr>
          <p:spPr>
            <a:xfrm>
              <a:off x="1864856" y="598470"/>
              <a:ext cx="41365" cy="32133"/>
            </a:xfrm>
            <a:custGeom>
              <a:rect b="b" l="l" r="r" t="t"/>
              <a:pathLst>
                <a:path extrusionOk="0" h="630" w="811">
                  <a:moveTo>
                    <a:pt x="380" y="1"/>
                  </a:moveTo>
                  <a:cubicBezTo>
                    <a:pt x="346" y="1"/>
                    <a:pt x="311" y="10"/>
                    <a:pt x="276" y="30"/>
                  </a:cubicBezTo>
                  <a:cubicBezTo>
                    <a:pt x="238" y="55"/>
                    <a:pt x="188" y="80"/>
                    <a:pt x="163" y="117"/>
                  </a:cubicBezTo>
                  <a:cubicBezTo>
                    <a:pt x="1" y="305"/>
                    <a:pt x="113" y="592"/>
                    <a:pt x="363" y="630"/>
                  </a:cubicBezTo>
                  <a:cubicBezTo>
                    <a:pt x="401" y="630"/>
                    <a:pt x="451" y="630"/>
                    <a:pt x="501" y="605"/>
                  </a:cubicBezTo>
                  <a:cubicBezTo>
                    <a:pt x="811" y="538"/>
                    <a:pt x="640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" name="Google Shape;596;p3"/>
            <p:cNvSpPr/>
            <p:nvPr/>
          </p:nvSpPr>
          <p:spPr>
            <a:xfrm>
              <a:off x="-179100" y="1072200"/>
              <a:ext cx="39172" cy="31470"/>
            </a:xfrm>
            <a:custGeom>
              <a:rect b="b" l="l" r="r" t="t"/>
              <a:pathLst>
                <a:path extrusionOk="0" h="617" w="768">
                  <a:moveTo>
                    <a:pt x="410" y="0"/>
                  </a:moveTo>
                  <a:cubicBezTo>
                    <a:pt x="176" y="0"/>
                    <a:pt x="0" y="276"/>
                    <a:pt x="160" y="489"/>
                  </a:cubicBezTo>
                  <a:cubicBezTo>
                    <a:pt x="210" y="552"/>
                    <a:pt x="273" y="589"/>
                    <a:pt x="360" y="614"/>
                  </a:cubicBezTo>
                  <a:cubicBezTo>
                    <a:pt x="372" y="616"/>
                    <a:pt x="383" y="616"/>
                    <a:pt x="394" y="616"/>
                  </a:cubicBezTo>
                  <a:cubicBezTo>
                    <a:pt x="604" y="616"/>
                    <a:pt x="768" y="403"/>
                    <a:pt x="685" y="189"/>
                  </a:cubicBezTo>
                  <a:cubicBezTo>
                    <a:pt x="660" y="114"/>
                    <a:pt x="610" y="52"/>
                    <a:pt x="535" y="27"/>
                  </a:cubicBezTo>
                  <a:cubicBezTo>
                    <a:pt x="492" y="8"/>
                    <a:pt x="450" y="0"/>
                    <a:pt x="4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" name="Google Shape;597;p3"/>
            <p:cNvSpPr/>
            <p:nvPr/>
          </p:nvSpPr>
          <p:spPr>
            <a:xfrm>
              <a:off x="-112335" y="1228427"/>
              <a:ext cx="38968" cy="31266"/>
            </a:xfrm>
            <a:custGeom>
              <a:rect b="b" l="l" r="r" t="t"/>
              <a:pathLst>
                <a:path extrusionOk="0" h="613" w="764">
                  <a:moveTo>
                    <a:pt x="401" y="1"/>
                  </a:moveTo>
                  <a:cubicBezTo>
                    <a:pt x="51" y="26"/>
                    <a:pt x="1" y="513"/>
                    <a:pt x="338" y="613"/>
                  </a:cubicBezTo>
                  <a:cubicBezTo>
                    <a:pt x="688" y="600"/>
                    <a:pt x="763" y="113"/>
                    <a:pt x="4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" name="Google Shape;598;p3"/>
            <p:cNvSpPr/>
            <p:nvPr/>
          </p:nvSpPr>
          <p:spPr>
            <a:xfrm>
              <a:off x="103108" y="1212207"/>
              <a:ext cx="33663" cy="30960"/>
            </a:xfrm>
            <a:custGeom>
              <a:rect b="b" l="l" r="r" t="t"/>
              <a:pathLst>
                <a:path extrusionOk="0" h="607" w="660">
                  <a:moveTo>
                    <a:pt x="334" y="0"/>
                  </a:moveTo>
                  <a:cubicBezTo>
                    <a:pt x="249" y="0"/>
                    <a:pt x="164" y="33"/>
                    <a:pt x="101" y="106"/>
                  </a:cubicBezTo>
                  <a:cubicBezTo>
                    <a:pt x="1" y="244"/>
                    <a:pt x="13" y="431"/>
                    <a:pt x="151" y="544"/>
                  </a:cubicBezTo>
                  <a:cubicBezTo>
                    <a:pt x="207" y="587"/>
                    <a:pt x="270" y="606"/>
                    <a:pt x="332" y="606"/>
                  </a:cubicBezTo>
                  <a:cubicBezTo>
                    <a:pt x="501" y="606"/>
                    <a:pt x="660" y="461"/>
                    <a:pt x="651" y="269"/>
                  </a:cubicBezTo>
                  <a:cubicBezTo>
                    <a:pt x="627" y="102"/>
                    <a:pt x="481" y="0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" name="Google Shape;599;p3"/>
            <p:cNvSpPr/>
            <p:nvPr/>
          </p:nvSpPr>
          <p:spPr>
            <a:xfrm>
              <a:off x="183440" y="1166099"/>
              <a:ext cx="40396" cy="31929"/>
            </a:xfrm>
            <a:custGeom>
              <a:rect b="b" l="l" r="r" t="t"/>
              <a:pathLst>
                <a:path extrusionOk="0" h="626" w="792">
                  <a:moveTo>
                    <a:pt x="388" y="1"/>
                  </a:moveTo>
                  <a:cubicBezTo>
                    <a:pt x="285" y="1"/>
                    <a:pt x="183" y="51"/>
                    <a:pt x="125" y="148"/>
                  </a:cubicBezTo>
                  <a:cubicBezTo>
                    <a:pt x="0" y="348"/>
                    <a:pt x="125" y="598"/>
                    <a:pt x="350" y="623"/>
                  </a:cubicBezTo>
                  <a:cubicBezTo>
                    <a:pt x="365" y="625"/>
                    <a:pt x="380" y="626"/>
                    <a:pt x="395" y="626"/>
                  </a:cubicBezTo>
                  <a:cubicBezTo>
                    <a:pt x="633" y="626"/>
                    <a:pt x="791" y="347"/>
                    <a:pt x="650" y="135"/>
                  </a:cubicBezTo>
                  <a:cubicBezTo>
                    <a:pt x="584" y="45"/>
                    <a:pt x="485" y="1"/>
                    <a:pt x="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" name="Google Shape;600;p3"/>
            <p:cNvSpPr/>
            <p:nvPr/>
          </p:nvSpPr>
          <p:spPr>
            <a:xfrm>
              <a:off x="38128" y="1138353"/>
              <a:ext cx="40345" cy="32133"/>
            </a:xfrm>
            <a:custGeom>
              <a:rect b="b" l="l" r="r" t="t"/>
              <a:pathLst>
                <a:path extrusionOk="0" h="630" w="791">
                  <a:moveTo>
                    <a:pt x="417" y="1"/>
                  </a:moveTo>
                  <a:cubicBezTo>
                    <a:pt x="204" y="1"/>
                    <a:pt x="1" y="228"/>
                    <a:pt x="125" y="467"/>
                  </a:cubicBezTo>
                  <a:cubicBezTo>
                    <a:pt x="188" y="581"/>
                    <a:pt x="290" y="629"/>
                    <a:pt x="392" y="629"/>
                  </a:cubicBezTo>
                  <a:cubicBezTo>
                    <a:pt x="592" y="629"/>
                    <a:pt x="791" y="444"/>
                    <a:pt x="700" y="205"/>
                  </a:cubicBezTo>
                  <a:cubicBezTo>
                    <a:pt x="687" y="180"/>
                    <a:pt x="675" y="155"/>
                    <a:pt x="662" y="130"/>
                  </a:cubicBezTo>
                  <a:cubicBezTo>
                    <a:pt x="593" y="39"/>
                    <a:pt x="504" y="1"/>
                    <a:pt x="4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" name="Google Shape;601;p3"/>
            <p:cNvSpPr/>
            <p:nvPr/>
          </p:nvSpPr>
          <p:spPr>
            <a:xfrm>
              <a:off x="62712" y="1052971"/>
              <a:ext cx="33459" cy="32031"/>
            </a:xfrm>
            <a:custGeom>
              <a:rect b="b" l="l" r="r" t="t"/>
              <a:pathLst>
                <a:path extrusionOk="0" h="628" w="656">
                  <a:moveTo>
                    <a:pt x="329" y="1"/>
                  </a:moveTo>
                  <a:cubicBezTo>
                    <a:pt x="159" y="1"/>
                    <a:pt x="0" y="146"/>
                    <a:pt x="18" y="341"/>
                  </a:cubicBezTo>
                  <a:cubicBezTo>
                    <a:pt x="41" y="521"/>
                    <a:pt x="186" y="627"/>
                    <a:pt x="335" y="627"/>
                  </a:cubicBezTo>
                  <a:cubicBezTo>
                    <a:pt x="424" y="627"/>
                    <a:pt x="514" y="588"/>
                    <a:pt x="580" y="504"/>
                  </a:cubicBezTo>
                  <a:cubicBezTo>
                    <a:pt x="630" y="441"/>
                    <a:pt x="655" y="354"/>
                    <a:pt x="643" y="279"/>
                  </a:cubicBezTo>
                  <a:cubicBezTo>
                    <a:pt x="643" y="254"/>
                    <a:pt x="630" y="229"/>
                    <a:pt x="630" y="204"/>
                  </a:cubicBezTo>
                  <a:cubicBezTo>
                    <a:pt x="605" y="154"/>
                    <a:pt x="568" y="104"/>
                    <a:pt x="530" y="79"/>
                  </a:cubicBezTo>
                  <a:cubicBezTo>
                    <a:pt x="469" y="25"/>
                    <a:pt x="398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" name="Google Shape;602;p3"/>
            <p:cNvSpPr/>
            <p:nvPr/>
          </p:nvSpPr>
          <p:spPr>
            <a:xfrm>
              <a:off x="137536" y="1051135"/>
              <a:ext cx="38713" cy="32133"/>
            </a:xfrm>
            <a:custGeom>
              <a:rect b="b" l="l" r="r" t="t"/>
              <a:pathLst>
                <a:path extrusionOk="0" h="630" w="759">
                  <a:moveTo>
                    <a:pt x="388" y="1"/>
                  </a:moveTo>
                  <a:cubicBezTo>
                    <a:pt x="285" y="1"/>
                    <a:pt x="183" y="51"/>
                    <a:pt x="126" y="152"/>
                  </a:cubicBezTo>
                  <a:cubicBezTo>
                    <a:pt x="1" y="340"/>
                    <a:pt x="126" y="602"/>
                    <a:pt x="350" y="627"/>
                  </a:cubicBezTo>
                  <a:cubicBezTo>
                    <a:pt x="363" y="629"/>
                    <a:pt x="375" y="629"/>
                    <a:pt x="387" y="629"/>
                  </a:cubicBezTo>
                  <a:cubicBezTo>
                    <a:pt x="605" y="629"/>
                    <a:pt x="759" y="416"/>
                    <a:pt x="688" y="215"/>
                  </a:cubicBezTo>
                  <a:cubicBezTo>
                    <a:pt x="675" y="190"/>
                    <a:pt x="663" y="165"/>
                    <a:pt x="650" y="140"/>
                  </a:cubicBezTo>
                  <a:cubicBezTo>
                    <a:pt x="589" y="48"/>
                    <a:pt x="488" y="1"/>
                    <a:pt x="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" name="Google Shape;603;p3"/>
            <p:cNvSpPr/>
            <p:nvPr/>
          </p:nvSpPr>
          <p:spPr>
            <a:xfrm>
              <a:off x="212105" y="1094183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47" y="0"/>
                  </a:moveTo>
                  <a:cubicBezTo>
                    <a:pt x="311" y="0"/>
                    <a:pt x="274" y="7"/>
                    <a:pt x="238" y="21"/>
                  </a:cubicBezTo>
                  <a:cubicBezTo>
                    <a:pt x="88" y="83"/>
                    <a:pt x="1" y="271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4" y="610"/>
                    <a:pt x="463" y="596"/>
                  </a:cubicBezTo>
                  <a:cubicBezTo>
                    <a:pt x="625" y="533"/>
                    <a:pt x="700" y="358"/>
                    <a:pt x="638" y="196"/>
                  </a:cubicBezTo>
                  <a:cubicBezTo>
                    <a:pt x="589" y="79"/>
                    <a:pt x="473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" name="Google Shape;604;p3"/>
            <p:cNvSpPr/>
            <p:nvPr/>
          </p:nvSpPr>
          <p:spPr>
            <a:xfrm>
              <a:off x="6965" y="920971"/>
              <a:ext cx="41263" cy="31878"/>
            </a:xfrm>
            <a:custGeom>
              <a:rect b="b" l="l" r="r" t="t"/>
              <a:pathLst>
                <a:path extrusionOk="0" h="625" w="809">
                  <a:moveTo>
                    <a:pt x="431" y="1"/>
                  </a:moveTo>
                  <a:cubicBezTo>
                    <a:pt x="142" y="1"/>
                    <a:pt x="1" y="367"/>
                    <a:pt x="236" y="555"/>
                  </a:cubicBezTo>
                  <a:cubicBezTo>
                    <a:pt x="297" y="604"/>
                    <a:pt x="364" y="625"/>
                    <a:pt x="428" y="625"/>
                  </a:cubicBezTo>
                  <a:cubicBezTo>
                    <a:pt x="629" y="625"/>
                    <a:pt x="809" y="420"/>
                    <a:pt x="724" y="193"/>
                  </a:cubicBezTo>
                  <a:cubicBezTo>
                    <a:pt x="686" y="93"/>
                    <a:pt x="586" y="18"/>
                    <a:pt x="486" y="5"/>
                  </a:cubicBezTo>
                  <a:cubicBezTo>
                    <a:pt x="467" y="2"/>
                    <a:pt x="449" y="1"/>
                    <a:pt x="4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" name="Google Shape;605;p3"/>
            <p:cNvSpPr/>
            <p:nvPr/>
          </p:nvSpPr>
          <p:spPr>
            <a:xfrm>
              <a:off x="94182" y="895112"/>
              <a:ext cx="34734" cy="31725"/>
            </a:xfrm>
            <a:custGeom>
              <a:rect b="b" l="l" r="r" t="t"/>
              <a:pathLst>
                <a:path extrusionOk="0" h="622" w="681">
                  <a:moveTo>
                    <a:pt x="352" y="1"/>
                  </a:moveTo>
                  <a:cubicBezTo>
                    <a:pt x="260" y="1"/>
                    <a:pt x="167" y="39"/>
                    <a:pt x="101" y="125"/>
                  </a:cubicBezTo>
                  <a:cubicBezTo>
                    <a:pt x="1" y="250"/>
                    <a:pt x="26" y="437"/>
                    <a:pt x="151" y="550"/>
                  </a:cubicBezTo>
                  <a:cubicBezTo>
                    <a:pt x="215" y="600"/>
                    <a:pt x="286" y="622"/>
                    <a:pt x="354" y="622"/>
                  </a:cubicBezTo>
                  <a:cubicBezTo>
                    <a:pt x="526" y="622"/>
                    <a:pt x="681" y="480"/>
                    <a:pt x="663" y="275"/>
                  </a:cubicBezTo>
                  <a:cubicBezTo>
                    <a:pt x="648" y="104"/>
                    <a:pt x="502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" name="Google Shape;606;p3"/>
            <p:cNvSpPr/>
            <p:nvPr/>
          </p:nvSpPr>
          <p:spPr>
            <a:xfrm>
              <a:off x="-21802" y="993092"/>
              <a:ext cx="39223" cy="32235"/>
            </a:xfrm>
            <a:custGeom>
              <a:rect b="b" l="l" r="r" t="t"/>
              <a:pathLst>
                <a:path extrusionOk="0" h="632" w="769">
                  <a:moveTo>
                    <a:pt x="391" y="0"/>
                  </a:moveTo>
                  <a:cubicBezTo>
                    <a:pt x="302" y="0"/>
                    <a:pt x="214" y="38"/>
                    <a:pt x="150" y="116"/>
                  </a:cubicBezTo>
                  <a:cubicBezTo>
                    <a:pt x="0" y="303"/>
                    <a:pt x="100" y="591"/>
                    <a:pt x="350" y="628"/>
                  </a:cubicBezTo>
                  <a:cubicBezTo>
                    <a:pt x="366" y="631"/>
                    <a:pt x="382" y="632"/>
                    <a:pt x="398" y="632"/>
                  </a:cubicBezTo>
                  <a:cubicBezTo>
                    <a:pt x="612" y="632"/>
                    <a:pt x="768" y="400"/>
                    <a:pt x="675" y="191"/>
                  </a:cubicBezTo>
                  <a:cubicBezTo>
                    <a:pt x="663" y="141"/>
                    <a:pt x="625" y="103"/>
                    <a:pt x="588" y="66"/>
                  </a:cubicBezTo>
                  <a:cubicBezTo>
                    <a:pt x="528" y="22"/>
                    <a:pt x="459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" name="Google Shape;607;p3"/>
            <p:cNvSpPr/>
            <p:nvPr/>
          </p:nvSpPr>
          <p:spPr>
            <a:xfrm>
              <a:off x="154113" y="969528"/>
              <a:ext cx="35091" cy="31266"/>
            </a:xfrm>
            <a:custGeom>
              <a:rect b="b" l="l" r="r" t="t"/>
              <a:pathLst>
                <a:path extrusionOk="0" h="613" w="688">
                  <a:moveTo>
                    <a:pt x="334" y="0"/>
                  </a:moveTo>
                  <a:cubicBezTo>
                    <a:pt x="301" y="0"/>
                    <a:pt x="269" y="5"/>
                    <a:pt x="238" y="15"/>
                  </a:cubicBezTo>
                  <a:cubicBezTo>
                    <a:pt x="75" y="78"/>
                    <a:pt x="0" y="265"/>
                    <a:pt x="63" y="415"/>
                  </a:cubicBezTo>
                  <a:cubicBezTo>
                    <a:pt x="111" y="539"/>
                    <a:pt x="224" y="612"/>
                    <a:pt x="341" y="612"/>
                  </a:cubicBezTo>
                  <a:cubicBezTo>
                    <a:pt x="378" y="612"/>
                    <a:pt x="415" y="605"/>
                    <a:pt x="450" y="590"/>
                  </a:cubicBezTo>
                  <a:cubicBezTo>
                    <a:pt x="613" y="528"/>
                    <a:pt x="688" y="353"/>
                    <a:pt x="638" y="203"/>
                  </a:cubicBezTo>
                  <a:cubicBezTo>
                    <a:pt x="588" y="74"/>
                    <a:pt x="460" y="0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" name="Google Shape;608;p3"/>
            <p:cNvSpPr/>
            <p:nvPr/>
          </p:nvSpPr>
          <p:spPr>
            <a:xfrm>
              <a:off x="351704" y="1113003"/>
              <a:ext cx="42385" cy="31929"/>
            </a:xfrm>
            <a:custGeom>
              <a:rect b="b" l="l" r="r" t="t"/>
              <a:pathLst>
                <a:path extrusionOk="0" h="626" w="831">
                  <a:moveTo>
                    <a:pt x="408" y="0"/>
                  </a:moveTo>
                  <a:cubicBezTo>
                    <a:pt x="397" y="0"/>
                    <a:pt x="386" y="1"/>
                    <a:pt x="375" y="2"/>
                  </a:cubicBezTo>
                  <a:cubicBezTo>
                    <a:pt x="100" y="27"/>
                    <a:pt x="0" y="389"/>
                    <a:pt x="225" y="564"/>
                  </a:cubicBezTo>
                  <a:cubicBezTo>
                    <a:pt x="278" y="606"/>
                    <a:pt x="343" y="626"/>
                    <a:pt x="408" y="626"/>
                  </a:cubicBezTo>
                  <a:cubicBezTo>
                    <a:pt x="500" y="626"/>
                    <a:pt x="592" y="587"/>
                    <a:pt x="650" y="514"/>
                  </a:cubicBezTo>
                  <a:cubicBezTo>
                    <a:pt x="831" y="298"/>
                    <a:pt x="676" y="0"/>
                    <a:pt x="4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" name="Google Shape;609;p3"/>
            <p:cNvSpPr/>
            <p:nvPr/>
          </p:nvSpPr>
          <p:spPr>
            <a:xfrm>
              <a:off x="298863" y="973404"/>
              <a:ext cx="37489" cy="31929"/>
            </a:xfrm>
            <a:custGeom>
              <a:rect b="b" l="l" r="r" t="t"/>
              <a:pathLst>
                <a:path extrusionOk="0" h="626" w="735">
                  <a:moveTo>
                    <a:pt x="396" y="0"/>
                  </a:moveTo>
                  <a:cubicBezTo>
                    <a:pt x="181" y="0"/>
                    <a:pt x="0" y="236"/>
                    <a:pt x="124" y="464"/>
                  </a:cubicBezTo>
                  <a:cubicBezTo>
                    <a:pt x="185" y="577"/>
                    <a:pt x="288" y="626"/>
                    <a:pt x="391" y="626"/>
                  </a:cubicBezTo>
                  <a:cubicBezTo>
                    <a:pt x="563" y="626"/>
                    <a:pt x="735" y="488"/>
                    <a:pt x="712" y="277"/>
                  </a:cubicBezTo>
                  <a:cubicBezTo>
                    <a:pt x="712" y="252"/>
                    <a:pt x="699" y="227"/>
                    <a:pt x="687" y="202"/>
                  </a:cubicBezTo>
                  <a:cubicBezTo>
                    <a:pt x="674" y="152"/>
                    <a:pt x="637" y="102"/>
                    <a:pt x="599" y="77"/>
                  </a:cubicBezTo>
                  <a:cubicBezTo>
                    <a:pt x="534" y="23"/>
                    <a:pt x="463" y="0"/>
                    <a:pt x="3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" name="Google Shape;610;p3"/>
            <p:cNvSpPr/>
            <p:nvPr/>
          </p:nvSpPr>
          <p:spPr>
            <a:xfrm>
              <a:off x="287948" y="1052359"/>
              <a:ext cx="35142" cy="31266"/>
            </a:xfrm>
            <a:custGeom>
              <a:rect b="b" l="l" r="r" t="t"/>
              <a:pathLst>
                <a:path extrusionOk="0" h="613" w="689">
                  <a:moveTo>
                    <a:pt x="334" y="1"/>
                  </a:moveTo>
                  <a:cubicBezTo>
                    <a:pt x="302" y="1"/>
                    <a:pt x="269" y="6"/>
                    <a:pt x="238" y="16"/>
                  </a:cubicBezTo>
                  <a:cubicBezTo>
                    <a:pt x="76" y="78"/>
                    <a:pt x="1" y="266"/>
                    <a:pt x="51" y="416"/>
                  </a:cubicBezTo>
                  <a:cubicBezTo>
                    <a:pt x="98" y="540"/>
                    <a:pt x="219" y="613"/>
                    <a:pt x="340" y="613"/>
                  </a:cubicBezTo>
                  <a:cubicBezTo>
                    <a:pt x="377" y="613"/>
                    <a:pt x="415" y="606"/>
                    <a:pt x="451" y="591"/>
                  </a:cubicBezTo>
                  <a:cubicBezTo>
                    <a:pt x="613" y="528"/>
                    <a:pt x="688" y="353"/>
                    <a:pt x="626" y="191"/>
                  </a:cubicBezTo>
                  <a:cubicBezTo>
                    <a:pt x="576" y="72"/>
                    <a:pt x="456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" name="Google Shape;611;p3"/>
            <p:cNvSpPr/>
            <p:nvPr/>
          </p:nvSpPr>
          <p:spPr>
            <a:xfrm>
              <a:off x="247145" y="822227"/>
              <a:ext cx="34887" cy="30807"/>
            </a:xfrm>
            <a:custGeom>
              <a:rect b="b" l="l" r="r" t="t"/>
              <a:pathLst>
                <a:path extrusionOk="0" h="604" w="684">
                  <a:moveTo>
                    <a:pt x="327" y="1"/>
                  </a:moveTo>
                  <a:cubicBezTo>
                    <a:pt x="174" y="1"/>
                    <a:pt x="47" y="107"/>
                    <a:pt x="13" y="254"/>
                  </a:cubicBezTo>
                  <a:cubicBezTo>
                    <a:pt x="1" y="342"/>
                    <a:pt x="26" y="429"/>
                    <a:pt x="76" y="492"/>
                  </a:cubicBezTo>
                  <a:cubicBezTo>
                    <a:pt x="140" y="570"/>
                    <a:pt x="222" y="604"/>
                    <a:pt x="304" y="604"/>
                  </a:cubicBezTo>
                  <a:cubicBezTo>
                    <a:pt x="496" y="604"/>
                    <a:pt x="683" y="419"/>
                    <a:pt x="613" y="192"/>
                  </a:cubicBezTo>
                  <a:cubicBezTo>
                    <a:pt x="601" y="167"/>
                    <a:pt x="588" y="142"/>
                    <a:pt x="576" y="129"/>
                  </a:cubicBezTo>
                  <a:cubicBezTo>
                    <a:pt x="526" y="54"/>
                    <a:pt x="451" y="17"/>
                    <a:pt x="376" y="4"/>
                  </a:cubicBezTo>
                  <a:cubicBezTo>
                    <a:pt x="359" y="2"/>
                    <a:pt x="343" y="1"/>
                    <a:pt x="3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" name="Google Shape;612;p3"/>
            <p:cNvSpPr/>
            <p:nvPr/>
          </p:nvSpPr>
          <p:spPr>
            <a:xfrm>
              <a:off x="217205" y="923267"/>
              <a:ext cx="35755" cy="31266"/>
            </a:xfrm>
            <a:custGeom>
              <a:rect b="b" l="l" r="r" t="t"/>
              <a:pathLst>
                <a:path extrusionOk="0" h="613" w="701">
                  <a:moveTo>
                    <a:pt x="349" y="1"/>
                  </a:moveTo>
                  <a:cubicBezTo>
                    <a:pt x="311" y="1"/>
                    <a:pt x="274" y="8"/>
                    <a:pt x="238" y="23"/>
                  </a:cubicBezTo>
                  <a:cubicBezTo>
                    <a:pt x="76" y="85"/>
                    <a:pt x="1" y="260"/>
                    <a:pt x="63" y="410"/>
                  </a:cubicBezTo>
                  <a:cubicBezTo>
                    <a:pt x="113" y="539"/>
                    <a:pt x="233" y="613"/>
                    <a:pt x="362" y="613"/>
                  </a:cubicBezTo>
                  <a:cubicBezTo>
                    <a:pt x="395" y="613"/>
                    <a:pt x="429" y="608"/>
                    <a:pt x="463" y="598"/>
                  </a:cubicBezTo>
                  <a:cubicBezTo>
                    <a:pt x="613" y="535"/>
                    <a:pt x="700" y="348"/>
                    <a:pt x="638" y="198"/>
                  </a:cubicBezTo>
                  <a:cubicBezTo>
                    <a:pt x="590" y="74"/>
                    <a:pt x="470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" name="Google Shape;613;p3"/>
            <p:cNvSpPr/>
            <p:nvPr/>
          </p:nvSpPr>
          <p:spPr>
            <a:xfrm>
              <a:off x="-47304" y="1260457"/>
              <a:ext cx="38662" cy="31980"/>
            </a:xfrm>
            <a:custGeom>
              <a:rect b="b" l="l" r="r" t="t"/>
              <a:pathLst>
                <a:path extrusionOk="0" h="627" w="758">
                  <a:moveTo>
                    <a:pt x="385" y="0"/>
                  </a:moveTo>
                  <a:cubicBezTo>
                    <a:pt x="282" y="0"/>
                    <a:pt x="178" y="51"/>
                    <a:pt x="113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6" y="625"/>
                    <a:pt x="382" y="626"/>
                    <a:pt x="398" y="626"/>
                  </a:cubicBezTo>
                  <a:cubicBezTo>
                    <a:pt x="601" y="626"/>
                    <a:pt x="757" y="407"/>
                    <a:pt x="688" y="210"/>
                  </a:cubicBezTo>
                  <a:cubicBezTo>
                    <a:pt x="675" y="185"/>
                    <a:pt x="663" y="160"/>
                    <a:pt x="638" y="135"/>
                  </a:cubicBezTo>
                  <a:cubicBezTo>
                    <a:pt x="577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" name="Google Shape;614;p3"/>
            <p:cNvSpPr/>
            <p:nvPr/>
          </p:nvSpPr>
          <p:spPr>
            <a:xfrm>
              <a:off x="-36032" y="1179462"/>
              <a:ext cx="37846" cy="28410"/>
            </a:xfrm>
            <a:custGeom>
              <a:rect b="b" l="l" r="r" t="t"/>
              <a:pathLst>
                <a:path extrusionOk="0" h="557" w="742">
                  <a:moveTo>
                    <a:pt x="537" y="1"/>
                  </a:moveTo>
                  <a:cubicBezTo>
                    <a:pt x="310" y="1"/>
                    <a:pt x="1" y="319"/>
                    <a:pt x="242" y="486"/>
                  </a:cubicBezTo>
                  <a:cubicBezTo>
                    <a:pt x="295" y="534"/>
                    <a:pt x="362" y="557"/>
                    <a:pt x="429" y="557"/>
                  </a:cubicBezTo>
                  <a:cubicBezTo>
                    <a:pt x="519" y="557"/>
                    <a:pt x="609" y="515"/>
                    <a:pt x="667" y="436"/>
                  </a:cubicBezTo>
                  <a:cubicBezTo>
                    <a:pt x="717" y="373"/>
                    <a:pt x="742" y="298"/>
                    <a:pt x="742" y="211"/>
                  </a:cubicBezTo>
                  <a:cubicBezTo>
                    <a:pt x="729" y="186"/>
                    <a:pt x="729" y="161"/>
                    <a:pt x="717" y="136"/>
                  </a:cubicBezTo>
                  <a:cubicBezTo>
                    <a:pt x="684" y="39"/>
                    <a:pt x="616" y="1"/>
                    <a:pt x="5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" name="Google Shape;615;p3"/>
            <p:cNvSpPr/>
            <p:nvPr/>
          </p:nvSpPr>
          <p:spPr>
            <a:xfrm>
              <a:off x="-104021" y="1130192"/>
              <a:ext cx="38101" cy="32082"/>
            </a:xfrm>
            <a:custGeom>
              <a:rect b="b" l="l" r="r" t="t"/>
              <a:pathLst>
                <a:path extrusionOk="0" h="629" w="747">
                  <a:moveTo>
                    <a:pt x="375" y="1"/>
                  </a:moveTo>
                  <a:cubicBezTo>
                    <a:pt x="272" y="1"/>
                    <a:pt x="170" y="50"/>
                    <a:pt x="113" y="152"/>
                  </a:cubicBezTo>
                  <a:cubicBezTo>
                    <a:pt x="0" y="340"/>
                    <a:pt x="113" y="602"/>
                    <a:pt x="338" y="627"/>
                  </a:cubicBezTo>
                  <a:cubicBezTo>
                    <a:pt x="350" y="628"/>
                    <a:pt x="362" y="629"/>
                    <a:pt x="374" y="629"/>
                  </a:cubicBezTo>
                  <a:cubicBezTo>
                    <a:pt x="592" y="629"/>
                    <a:pt x="746" y="416"/>
                    <a:pt x="675" y="215"/>
                  </a:cubicBezTo>
                  <a:cubicBezTo>
                    <a:pt x="663" y="190"/>
                    <a:pt x="650" y="165"/>
                    <a:pt x="638" y="140"/>
                  </a:cubicBezTo>
                  <a:cubicBezTo>
                    <a:pt x="576" y="47"/>
                    <a:pt x="475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" name="Google Shape;616;p3"/>
            <p:cNvSpPr/>
            <p:nvPr/>
          </p:nvSpPr>
          <p:spPr>
            <a:xfrm>
              <a:off x="-156403" y="987532"/>
              <a:ext cx="38254" cy="28053"/>
            </a:xfrm>
            <a:custGeom>
              <a:rect b="b" l="l" r="r" t="t"/>
              <a:pathLst>
                <a:path extrusionOk="0" h="550" w="750">
                  <a:moveTo>
                    <a:pt x="532" y="0"/>
                  </a:moveTo>
                  <a:cubicBezTo>
                    <a:pt x="305" y="0"/>
                    <a:pt x="0" y="312"/>
                    <a:pt x="240" y="487"/>
                  </a:cubicBezTo>
                  <a:cubicBezTo>
                    <a:pt x="297" y="531"/>
                    <a:pt x="360" y="550"/>
                    <a:pt x="421" y="550"/>
                  </a:cubicBezTo>
                  <a:cubicBezTo>
                    <a:pt x="590" y="550"/>
                    <a:pt x="749" y="405"/>
                    <a:pt x="740" y="212"/>
                  </a:cubicBezTo>
                  <a:cubicBezTo>
                    <a:pt x="727" y="187"/>
                    <a:pt x="727" y="162"/>
                    <a:pt x="715" y="137"/>
                  </a:cubicBezTo>
                  <a:cubicBezTo>
                    <a:pt x="682" y="39"/>
                    <a:pt x="612" y="0"/>
                    <a:pt x="5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" name="Google Shape;617;p3"/>
            <p:cNvSpPr/>
            <p:nvPr/>
          </p:nvSpPr>
          <p:spPr>
            <a:xfrm>
              <a:off x="-94330" y="1045524"/>
              <a:ext cx="37846" cy="31470"/>
            </a:xfrm>
            <a:custGeom>
              <a:rect b="b" l="l" r="r" t="t"/>
              <a:pathLst>
                <a:path extrusionOk="0" h="617" w="742">
                  <a:moveTo>
                    <a:pt x="353" y="1"/>
                  </a:moveTo>
                  <a:cubicBezTo>
                    <a:pt x="74" y="1"/>
                    <a:pt x="0" y="613"/>
                    <a:pt x="326" y="613"/>
                  </a:cubicBezTo>
                  <a:cubicBezTo>
                    <a:pt x="329" y="613"/>
                    <a:pt x="332" y="612"/>
                    <a:pt x="335" y="612"/>
                  </a:cubicBezTo>
                  <a:cubicBezTo>
                    <a:pt x="352" y="615"/>
                    <a:pt x="368" y="617"/>
                    <a:pt x="384" y="617"/>
                  </a:cubicBezTo>
                  <a:cubicBezTo>
                    <a:pt x="586" y="617"/>
                    <a:pt x="742" y="408"/>
                    <a:pt x="673" y="200"/>
                  </a:cubicBezTo>
                  <a:cubicBezTo>
                    <a:pt x="660" y="175"/>
                    <a:pt x="648" y="150"/>
                    <a:pt x="623" y="138"/>
                  </a:cubicBezTo>
                  <a:cubicBezTo>
                    <a:pt x="585" y="63"/>
                    <a:pt x="510" y="25"/>
                    <a:pt x="423" y="13"/>
                  </a:cubicBezTo>
                  <a:cubicBezTo>
                    <a:pt x="398" y="4"/>
                    <a:pt x="375" y="1"/>
                    <a:pt x="3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" name="Google Shape;618;p3"/>
            <p:cNvSpPr/>
            <p:nvPr/>
          </p:nvSpPr>
          <p:spPr>
            <a:xfrm>
              <a:off x="220061" y="1011708"/>
              <a:ext cx="37183" cy="30093"/>
            </a:xfrm>
            <a:custGeom>
              <a:rect b="b" l="l" r="r" t="t"/>
              <a:pathLst>
                <a:path extrusionOk="0" h="590" w="729">
                  <a:moveTo>
                    <a:pt x="398" y="1"/>
                  </a:moveTo>
                  <a:cubicBezTo>
                    <a:pt x="190" y="1"/>
                    <a:pt x="1" y="225"/>
                    <a:pt x="120" y="463"/>
                  </a:cubicBezTo>
                  <a:cubicBezTo>
                    <a:pt x="170" y="526"/>
                    <a:pt x="245" y="563"/>
                    <a:pt x="320" y="588"/>
                  </a:cubicBezTo>
                  <a:cubicBezTo>
                    <a:pt x="332" y="589"/>
                    <a:pt x="344" y="590"/>
                    <a:pt x="356" y="590"/>
                  </a:cubicBezTo>
                  <a:cubicBezTo>
                    <a:pt x="574" y="590"/>
                    <a:pt x="728" y="377"/>
                    <a:pt x="657" y="163"/>
                  </a:cubicBezTo>
                  <a:cubicBezTo>
                    <a:pt x="644" y="138"/>
                    <a:pt x="632" y="113"/>
                    <a:pt x="619" y="101"/>
                  </a:cubicBezTo>
                  <a:cubicBezTo>
                    <a:pt x="553" y="30"/>
                    <a:pt x="474" y="1"/>
                    <a:pt x="3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" name="Google Shape;619;p3"/>
            <p:cNvSpPr/>
            <p:nvPr/>
          </p:nvSpPr>
          <p:spPr>
            <a:xfrm>
              <a:off x="73780" y="978708"/>
              <a:ext cx="38662" cy="31980"/>
            </a:xfrm>
            <a:custGeom>
              <a:rect b="b" l="l" r="r" t="t"/>
              <a:pathLst>
                <a:path extrusionOk="0" h="627" w="758">
                  <a:moveTo>
                    <a:pt x="394" y="1"/>
                  </a:moveTo>
                  <a:cubicBezTo>
                    <a:pt x="289" y="1"/>
                    <a:pt x="184" y="51"/>
                    <a:pt x="126" y="148"/>
                  </a:cubicBezTo>
                  <a:cubicBezTo>
                    <a:pt x="1" y="348"/>
                    <a:pt x="126" y="598"/>
                    <a:pt x="351" y="623"/>
                  </a:cubicBezTo>
                  <a:cubicBezTo>
                    <a:pt x="368" y="626"/>
                    <a:pt x="386" y="627"/>
                    <a:pt x="403" y="627"/>
                  </a:cubicBezTo>
                  <a:cubicBezTo>
                    <a:pt x="613" y="627"/>
                    <a:pt x="758" y="419"/>
                    <a:pt x="688" y="210"/>
                  </a:cubicBezTo>
                  <a:cubicBezTo>
                    <a:pt x="676" y="185"/>
                    <a:pt x="663" y="160"/>
                    <a:pt x="651" y="135"/>
                  </a:cubicBezTo>
                  <a:cubicBezTo>
                    <a:pt x="590" y="45"/>
                    <a:pt x="492" y="1"/>
                    <a:pt x="3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" name="Google Shape;620;p3"/>
            <p:cNvSpPr/>
            <p:nvPr/>
          </p:nvSpPr>
          <p:spPr>
            <a:xfrm>
              <a:off x="115961" y="1130396"/>
              <a:ext cx="36265" cy="31929"/>
            </a:xfrm>
            <a:custGeom>
              <a:rect b="b" l="l" r="r" t="t"/>
              <a:pathLst>
                <a:path extrusionOk="0" h="626" w="711">
                  <a:moveTo>
                    <a:pt x="341" y="0"/>
                  </a:moveTo>
                  <a:cubicBezTo>
                    <a:pt x="203" y="0"/>
                    <a:pt x="66" y="94"/>
                    <a:pt x="36" y="261"/>
                  </a:cubicBezTo>
                  <a:cubicBezTo>
                    <a:pt x="1" y="448"/>
                    <a:pt x="153" y="625"/>
                    <a:pt x="338" y="625"/>
                  </a:cubicBezTo>
                  <a:cubicBezTo>
                    <a:pt x="349" y="625"/>
                    <a:pt x="361" y="624"/>
                    <a:pt x="374" y="623"/>
                  </a:cubicBezTo>
                  <a:cubicBezTo>
                    <a:pt x="586" y="610"/>
                    <a:pt x="711" y="386"/>
                    <a:pt x="636" y="198"/>
                  </a:cubicBezTo>
                  <a:cubicBezTo>
                    <a:pt x="623" y="161"/>
                    <a:pt x="611" y="148"/>
                    <a:pt x="586" y="123"/>
                  </a:cubicBezTo>
                  <a:cubicBezTo>
                    <a:pt x="522" y="40"/>
                    <a:pt x="431" y="0"/>
                    <a:pt x="3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" name="Google Shape;621;p3"/>
            <p:cNvSpPr/>
            <p:nvPr/>
          </p:nvSpPr>
          <p:spPr>
            <a:xfrm>
              <a:off x="-19201" y="1092041"/>
              <a:ext cx="36214" cy="28869"/>
            </a:xfrm>
            <a:custGeom>
              <a:rect b="b" l="l" r="r" t="t"/>
              <a:pathLst>
                <a:path extrusionOk="0" h="566" w="710">
                  <a:moveTo>
                    <a:pt x="400" y="0"/>
                  </a:moveTo>
                  <a:cubicBezTo>
                    <a:pt x="192" y="0"/>
                    <a:pt x="1" y="218"/>
                    <a:pt x="112" y="450"/>
                  </a:cubicBezTo>
                  <a:cubicBezTo>
                    <a:pt x="181" y="531"/>
                    <a:pt x="266" y="565"/>
                    <a:pt x="349" y="565"/>
                  </a:cubicBezTo>
                  <a:cubicBezTo>
                    <a:pt x="536" y="565"/>
                    <a:pt x="710" y="388"/>
                    <a:pt x="649" y="163"/>
                  </a:cubicBezTo>
                  <a:cubicBezTo>
                    <a:pt x="637" y="138"/>
                    <a:pt x="624" y="113"/>
                    <a:pt x="612" y="88"/>
                  </a:cubicBezTo>
                  <a:cubicBezTo>
                    <a:pt x="547" y="27"/>
                    <a:pt x="473" y="0"/>
                    <a:pt x="4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" name="Google Shape;622;p3"/>
            <p:cNvSpPr/>
            <p:nvPr/>
          </p:nvSpPr>
          <p:spPr>
            <a:xfrm>
              <a:off x="-80865" y="947086"/>
              <a:ext cx="34887" cy="29328"/>
            </a:xfrm>
            <a:custGeom>
              <a:rect b="b" l="l" r="r" t="t"/>
              <a:pathLst>
                <a:path extrusionOk="0" h="575" w="684">
                  <a:moveTo>
                    <a:pt x="406" y="0"/>
                  </a:moveTo>
                  <a:cubicBezTo>
                    <a:pt x="195" y="0"/>
                    <a:pt x="1" y="224"/>
                    <a:pt x="121" y="455"/>
                  </a:cubicBezTo>
                  <a:cubicBezTo>
                    <a:pt x="184" y="537"/>
                    <a:pt x="272" y="575"/>
                    <a:pt x="360" y="575"/>
                  </a:cubicBezTo>
                  <a:cubicBezTo>
                    <a:pt x="501" y="575"/>
                    <a:pt x="640" y="479"/>
                    <a:pt x="671" y="318"/>
                  </a:cubicBezTo>
                  <a:cubicBezTo>
                    <a:pt x="683" y="268"/>
                    <a:pt x="671" y="218"/>
                    <a:pt x="658" y="168"/>
                  </a:cubicBezTo>
                  <a:cubicBezTo>
                    <a:pt x="646" y="143"/>
                    <a:pt x="633" y="118"/>
                    <a:pt x="621" y="93"/>
                  </a:cubicBezTo>
                  <a:cubicBezTo>
                    <a:pt x="556" y="28"/>
                    <a:pt x="480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" name="Google Shape;623;p3"/>
            <p:cNvSpPr/>
            <p:nvPr/>
          </p:nvSpPr>
          <p:spPr>
            <a:xfrm>
              <a:off x="31753" y="1230212"/>
              <a:ext cx="37030" cy="31674"/>
            </a:xfrm>
            <a:custGeom>
              <a:rect b="b" l="l" r="r" t="t"/>
              <a:pathLst>
                <a:path extrusionOk="0" h="621" w="726">
                  <a:moveTo>
                    <a:pt x="319" y="0"/>
                  </a:moveTo>
                  <a:cubicBezTo>
                    <a:pt x="174" y="0"/>
                    <a:pt x="35" y="98"/>
                    <a:pt x="13" y="266"/>
                  </a:cubicBezTo>
                  <a:cubicBezTo>
                    <a:pt x="0" y="341"/>
                    <a:pt x="13" y="428"/>
                    <a:pt x="63" y="490"/>
                  </a:cubicBezTo>
                  <a:cubicBezTo>
                    <a:pt x="113" y="565"/>
                    <a:pt x="188" y="603"/>
                    <a:pt x="263" y="615"/>
                  </a:cubicBezTo>
                  <a:cubicBezTo>
                    <a:pt x="283" y="619"/>
                    <a:pt x="303" y="621"/>
                    <a:pt x="323" y="621"/>
                  </a:cubicBezTo>
                  <a:cubicBezTo>
                    <a:pt x="575" y="621"/>
                    <a:pt x="726" y="337"/>
                    <a:pt x="575" y="128"/>
                  </a:cubicBezTo>
                  <a:cubicBezTo>
                    <a:pt x="507" y="40"/>
                    <a:pt x="412" y="0"/>
                    <a:pt x="3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" name="Google Shape;624;p3"/>
            <p:cNvSpPr/>
            <p:nvPr/>
          </p:nvSpPr>
          <p:spPr>
            <a:xfrm>
              <a:off x="160131" y="856451"/>
              <a:ext cx="37183" cy="29838"/>
            </a:xfrm>
            <a:custGeom>
              <a:rect b="b" l="l" r="r" t="t"/>
              <a:pathLst>
                <a:path extrusionOk="0" h="585" w="729">
                  <a:moveTo>
                    <a:pt x="390" y="1"/>
                  </a:moveTo>
                  <a:cubicBezTo>
                    <a:pt x="185" y="1"/>
                    <a:pt x="1" y="219"/>
                    <a:pt x="120" y="458"/>
                  </a:cubicBezTo>
                  <a:cubicBezTo>
                    <a:pt x="157" y="520"/>
                    <a:pt x="232" y="570"/>
                    <a:pt x="320" y="583"/>
                  </a:cubicBezTo>
                  <a:cubicBezTo>
                    <a:pt x="331" y="584"/>
                    <a:pt x="343" y="585"/>
                    <a:pt x="354" y="585"/>
                  </a:cubicBezTo>
                  <a:cubicBezTo>
                    <a:pt x="563" y="585"/>
                    <a:pt x="728" y="371"/>
                    <a:pt x="657" y="158"/>
                  </a:cubicBezTo>
                  <a:cubicBezTo>
                    <a:pt x="645" y="133"/>
                    <a:pt x="632" y="108"/>
                    <a:pt x="607" y="95"/>
                  </a:cubicBezTo>
                  <a:cubicBezTo>
                    <a:pt x="541" y="29"/>
                    <a:pt x="464" y="1"/>
                    <a:pt x="3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" name="Google Shape;625;p3"/>
            <p:cNvSpPr/>
            <p:nvPr/>
          </p:nvSpPr>
          <p:spPr>
            <a:xfrm>
              <a:off x="300751" y="886033"/>
              <a:ext cx="38713" cy="31521"/>
            </a:xfrm>
            <a:custGeom>
              <a:rect b="b" l="l" r="r" t="t"/>
              <a:pathLst>
                <a:path extrusionOk="0" h="618" w="759">
                  <a:moveTo>
                    <a:pt x="400" y="1"/>
                  </a:moveTo>
                  <a:cubicBezTo>
                    <a:pt x="169" y="1"/>
                    <a:pt x="1" y="277"/>
                    <a:pt x="150" y="490"/>
                  </a:cubicBezTo>
                  <a:cubicBezTo>
                    <a:pt x="200" y="553"/>
                    <a:pt x="275" y="603"/>
                    <a:pt x="350" y="615"/>
                  </a:cubicBezTo>
                  <a:cubicBezTo>
                    <a:pt x="361" y="616"/>
                    <a:pt x="373" y="617"/>
                    <a:pt x="384" y="617"/>
                  </a:cubicBezTo>
                  <a:cubicBezTo>
                    <a:pt x="593" y="617"/>
                    <a:pt x="758" y="404"/>
                    <a:pt x="687" y="190"/>
                  </a:cubicBezTo>
                  <a:cubicBezTo>
                    <a:pt x="650" y="115"/>
                    <a:pt x="600" y="65"/>
                    <a:pt x="525" y="28"/>
                  </a:cubicBezTo>
                  <a:cubicBezTo>
                    <a:pt x="482" y="9"/>
                    <a:pt x="440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" name="Google Shape;626;p3"/>
            <p:cNvSpPr/>
            <p:nvPr/>
          </p:nvSpPr>
          <p:spPr>
            <a:xfrm>
              <a:off x="367618" y="1042311"/>
              <a:ext cx="38968" cy="31266"/>
            </a:xfrm>
            <a:custGeom>
              <a:rect b="b" l="l" r="r" t="t"/>
              <a:pathLst>
                <a:path extrusionOk="0" h="613" w="764">
                  <a:moveTo>
                    <a:pt x="388" y="1"/>
                  </a:moveTo>
                  <a:cubicBezTo>
                    <a:pt x="51" y="26"/>
                    <a:pt x="1" y="513"/>
                    <a:pt x="326" y="613"/>
                  </a:cubicBezTo>
                  <a:cubicBezTo>
                    <a:pt x="676" y="600"/>
                    <a:pt x="763" y="113"/>
                    <a:pt x="4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" name="Google Shape;627;p3"/>
            <p:cNvSpPr/>
            <p:nvPr/>
          </p:nvSpPr>
          <p:spPr>
            <a:xfrm>
              <a:off x="273310" y="1131722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54" y="0"/>
                  </a:moveTo>
                  <a:cubicBezTo>
                    <a:pt x="316" y="0"/>
                    <a:pt x="276" y="7"/>
                    <a:pt x="238" y="22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11" y="539"/>
                    <a:pt x="228" y="617"/>
                    <a:pt x="354" y="617"/>
                  </a:cubicBezTo>
                  <a:cubicBezTo>
                    <a:pt x="390" y="617"/>
                    <a:pt x="427" y="611"/>
                    <a:pt x="463" y="597"/>
                  </a:cubicBezTo>
                  <a:cubicBezTo>
                    <a:pt x="613" y="534"/>
                    <a:pt x="700" y="360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" name="Google Shape;628;p3"/>
            <p:cNvSpPr/>
            <p:nvPr/>
          </p:nvSpPr>
          <p:spPr>
            <a:xfrm>
              <a:off x="258009" y="1209453"/>
              <a:ext cx="38713" cy="31929"/>
            </a:xfrm>
            <a:custGeom>
              <a:rect b="b" l="l" r="r" t="t"/>
              <a:pathLst>
                <a:path extrusionOk="0" h="626" w="759">
                  <a:moveTo>
                    <a:pt x="385" y="1"/>
                  </a:moveTo>
                  <a:cubicBezTo>
                    <a:pt x="348" y="1"/>
                    <a:pt x="311" y="8"/>
                    <a:pt x="275" y="23"/>
                  </a:cubicBezTo>
                  <a:cubicBezTo>
                    <a:pt x="13" y="123"/>
                    <a:pt x="0" y="485"/>
                    <a:pt x="250" y="598"/>
                  </a:cubicBezTo>
                  <a:cubicBezTo>
                    <a:pt x="295" y="617"/>
                    <a:pt x="339" y="625"/>
                    <a:pt x="382" y="625"/>
                  </a:cubicBezTo>
                  <a:cubicBezTo>
                    <a:pt x="591" y="625"/>
                    <a:pt x="758" y="416"/>
                    <a:pt x="675" y="198"/>
                  </a:cubicBezTo>
                  <a:cubicBezTo>
                    <a:pt x="618" y="74"/>
                    <a:pt x="503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" name="Google Shape;629;p3"/>
            <p:cNvSpPr/>
            <p:nvPr/>
          </p:nvSpPr>
          <p:spPr>
            <a:xfrm>
              <a:off x="-60616" y="878995"/>
              <a:ext cx="37744" cy="27798"/>
            </a:xfrm>
            <a:custGeom>
              <a:rect b="b" l="l" r="r" t="t"/>
              <a:pathLst>
                <a:path extrusionOk="0" h="545" w="740">
                  <a:moveTo>
                    <a:pt x="356" y="0"/>
                  </a:moveTo>
                  <a:cubicBezTo>
                    <a:pt x="175" y="0"/>
                    <a:pt x="1" y="153"/>
                    <a:pt x="49" y="378"/>
                  </a:cubicBezTo>
                  <a:cubicBezTo>
                    <a:pt x="70" y="497"/>
                    <a:pt x="163" y="545"/>
                    <a:pt x="269" y="545"/>
                  </a:cubicBezTo>
                  <a:cubicBezTo>
                    <a:pt x="478" y="545"/>
                    <a:pt x="740" y="360"/>
                    <a:pt x="624" y="153"/>
                  </a:cubicBezTo>
                  <a:cubicBezTo>
                    <a:pt x="557" y="47"/>
                    <a:pt x="456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" name="Google Shape;630;p3"/>
            <p:cNvSpPr/>
            <p:nvPr/>
          </p:nvSpPr>
          <p:spPr>
            <a:xfrm>
              <a:off x="183491" y="784024"/>
              <a:ext cx="38203" cy="27798"/>
            </a:xfrm>
            <a:custGeom>
              <a:rect b="b" l="l" r="r" t="t"/>
              <a:pathLst>
                <a:path extrusionOk="0" h="545" w="749">
                  <a:moveTo>
                    <a:pt x="362" y="0"/>
                  </a:moveTo>
                  <a:cubicBezTo>
                    <a:pt x="181" y="0"/>
                    <a:pt x="1" y="153"/>
                    <a:pt x="49" y="378"/>
                  </a:cubicBezTo>
                  <a:cubicBezTo>
                    <a:pt x="75" y="497"/>
                    <a:pt x="170" y="545"/>
                    <a:pt x="278" y="545"/>
                  </a:cubicBezTo>
                  <a:cubicBezTo>
                    <a:pt x="489" y="545"/>
                    <a:pt x="748" y="360"/>
                    <a:pt x="624" y="153"/>
                  </a:cubicBezTo>
                  <a:cubicBezTo>
                    <a:pt x="562" y="47"/>
                    <a:pt x="462" y="0"/>
                    <a:pt x="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" name="Google Shape;631;p3"/>
            <p:cNvSpPr/>
            <p:nvPr/>
          </p:nvSpPr>
          <p:spPr>
            <a:xfrm>
              <a:off x="18798" y="836559"/>
              <a:ext cx="35704" cy="30144"/>
            </a:xfrm>
            <a:custGeom>
              <a:rect b="b" l="l" r="r" t="t"/>
              <a:pathLst>
                <a:path extrusionOk="0" h="591" w="700">
                  <a:moveTo>
                    <a:pt x="388" y="1"/>
                  </a:moveTo>
                  <a:cubicBezTo>
                    <a:pt x="188" y="1"/>
                    <a:pt x="1" y="208"/>
                    <a:pt x="92" y="436"/>
                  </a:cubicBezTo>
                  <a:cubicBezTo>
                    <a:pt x="142" y="510"/>
                    <a:pt x="217" y="573"/>
                    <a:pt x="304" y="585"/>
                  </a:cubicBezTo>
                  <a:cubicBezTo>
                    <a:pt x="322" y="589"/>
                    <a:pt x="341" y="590"/>
                    <a:pt x="359" y="590"/>
                  </a:cubicBezTo>
                  <a:cubicBezTo>
                    <a:pt x="547" y="590"/>
                    <a:pt x="700" y="417"/>
                    <a:pt x="654" y="223"/>
                  </a:cubicBezTo>
                  <a:cubicBezTo>
                    <a:pt x="654" y="173"/>
                    <a:pt x="629" y="136"/>
                    <a:pt x="604" y="98"/>
                  </a:cubicBezTo>
                  <a:cubicBezTo>
                    <a:pt x="539" y="30"/>
                    <a:pt x="462" y="1"/>
                    <a:pt x="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" name="Google Shape;632;p3"/>
            <p:cNvSpPr/>
            <p:nvPr/>
          </p:nvSpPr>
          <p:spPr>
            <a:xfrm>
              <a:off x="582449" y="1025633"/>
              <a:ext cx="34734" cy="31776"/>
            </a:xfrm>
            <a:custGeom>
              <a:rect b="b" l="l" r="r" t="t"/>
              <a:pathLst>
                <a:path extrusionOk="0" h="623" w="681">
                  <a:moveTo>
                    <a:pt x="348" y="1"/>
                  </a:moveTo>
                  <a:cubicBezTo>
                    <a:pt x="260" y="1"/>
                    <a:pt x="173" y="36"/>
                    <a:pt x="113" y="115"/>
                  </a:cubicBezTo>
                  <a:cubicBezTo>
                    <a:pt x="0" y="253"/>
                    <a:pt x="25" y="440"/>
                    <a:pt x="150" y="553"/>
                  </a:cubicBezTo>
                  <a:cubicBezTo>
                    <a:pt x="213" y="601"/>
                    <a:pt x="282" y="623"/>
                    <a:pt x="349" y="623"/>
                  </a:cubicBezTo>
                  <a:cubicBezTo>
                    <a:pt x="523" y="623"/>
                    <a:pt x="681" y="476"/>
                    <a:pt x="663" y="278"/>
                  </a:cubicBezTo>
                  <a:cubicBezTo>
                    <a:pt x="647" y="104"/>
                    <a:pt x="497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" name="Google Shape;633;p3"/>
            <p:cNvSpPr/>
            <p:nvPr/>
          </p:nvSpPr>
          <p:spPr>
            <a:xfrm>
              <a:off x="663393" y="980086"/>
              <a:ext cx="39733" cy="31827"/>
            </a:xfrm>
            <a:custGeom>
              <a:rect b="b" l="l" r="r" t="t"/>
              <a:pathLst>
                <a:path extrusionOk="0" h="624" w="779">
                  <a:moveTo>
                    <a:pt x="385" y="0"/>
                  </a:moveTo>
                  <a:cubicBezTo>
                    <a:pt x="279" y="0"/>
                    <a:pt x="172" y="54"/>
                    <a:pt x="113" y="158"/>
                  </a:cubicBezTo>
                  <a:cubicBezTo>
                    <a:pt x="0" y="346"/>
                    <a:pt x="113" y="596"/>
                    <a:pt x="338" y="621"/>
                  </a:cubicBezTo>
                  <a:cubicBezTo>
                    <a:pt x="354" y="623"/>
                    <a:pt x="369" y="624"/>
                    <a:pt x="384" y="624"/>
                  </a:cubicBezTo>
                  <a:cubicBezTo>
                    <a:pt x="632" y="624"/>
                    <a:pt x="779" y="345"/>
                    <a:pt x="638" y="133"/>
                  </a:cubicBezTo>
                  <a:cubicBezTo>
                    <a:pt x="578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" name="Google Shape;634;p3"/>
            <p:cNvSpPr/>
            <p:nvPr/>
          </p:nvSpPr>
          <p:spPr>
            <a:xfrm>
              <a:off x="517673" y="952237"/>
              <a:ext cx="40141" cy="32133"/>
            </a:xfrm>
            <a:custGeom>
              <a:rect b="b" l="l" r="r" t="t"/>
              <a:pathLst>
                <a:path extrusionOk="0" h="630" w="787">
                  <a:moveTo>
                    <a:pt x="418" y="1"/>
                  </a:moveTo>
                  <a:cubicBezTo>
                    <a:pt x="207" y="1"/>
                    <a:pt x="0" y="228"/>
                    <a:pt x="133" y="467"/>
                  </a:cubicBezTo>
                  <a:cubicBezTo>
                    <a:pt x="196" y="581"/>
                    <a:pt x="297" y="629"/>
                    <a:pt x="397" y="629"/>
                  </a:cubicBezTo>
                  <a:cubicBezTo>
                    <a:pt x="593" y="629"/>
                    <a:pt x="786" y="444"/>
                    <a:pt x="695" y="204"/>
                  </a:cubicBezTo>
                  <a:cubicBezTo>
                    <a:pt x="683" y="179"/>
                    <a:pt x="670" y="154"/>
                    <a:pt x="658" y="129"/>
                  </a:cubicBezTo>
                  <a:cubicBezTo>
                    <a:pt x="593" y="39"/>
                    <a:pt x="505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" name="Google Shape;635;p3"/>
            <p:cNvSpPr/>
            <p:nvPr/>
          </p:nvSpPr>
          <p:spPr>
            <a:xfrm>
              <a:off x="542206" y="867162"/>
              <a:ext cx="33255" cy="31878"/>
            </a:xfrm>
            <a:custGeom>
              <a:rect b="b" l="l" r="r" t="t"/>
              <a:pathLst>
                <a:path extrusionOk="0" h="625" w="652">
                  <a:moveTo>
                    <a:pt x="333" y="1"/>
                  </a:moveTo>
                  <a:cubicBezTo>
                    <a:pt x="159" y="1"/>
                    <a:pt x="0" y="142"/>
                    <a:pt x="27" y="348"/>
                  </a:cubicBezTo>
                  <a:cubicBezTo>
                    <a:pt x="43" y="521"/>
                    <a:pt x="187" y="625"/>
                    <a:pt x="336" y="625"/>
                  </a:cubicBezTo>
                  <a:cubicBezTo>
                    <a:pt x="423" y="625"/>
                    <a:pt x="512" y="589"/>
                    <a:pt x="577" y="510"/>
                  </a:cubicBezTo>
                  <a:cubicBezTo>
                    <a:pt x="627" y="435"/>
                    <a:pt x="652" y="360"/>
                    <a:pt x="652" y="273"/>
                  </a:cubicBezTo>
                  <a:cubicBezTo>
                    <a:pt x="639" y="248"/>
                    <a:pt x="639" y="223"/>
                    <a:pt x="627" y="198"/>
                  </a:cubicBezTo>
                  <a:cubicBezTo>
                    <a:pt x="602" y="148"/>
                    <a:pt x="577" y="110"/>
                    <a:pt x="539" y="73"/>
                  </a:cubicBezTo>
                  <a:cubicBezTo>
                    <a:pt x="475" y="23"/>
                    <a:pt x="403" y="1"/>
                    <a:pt x="3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" name="Google Shape;636;p3"/>
            <p:cNvSpPr/>
            <p:nvPr/>
          </p:nvSpPr>
          <p:spPr>
            <a:xfrm>
              <a:off x="617489" y="865274"/>
              <a:ext cx="38764" cy="31878"/>
            </a:xfrm>
            <a:custGeom>
              <a:rect b="b" l="l" r="r" t="t"/>
              <a:pathLst>
                <a:path extrusionOk="0" h="625" w="760">
                  <a:moveTo>
                    <a:pt x="385" y="0"/>
                  </a:moveTo>
                  <a:cubicBezTo>
                    <a:pt x="282" y="0"/>
                    <a:pt x="178" y="51"/>
                    <a:pt x="113" y="147"/>
                  </a:cubicBezTo>
                  <a:cubicBezTo>
                    <a:pt x="1" y="347"/>
                    <a:pt x="126" y="597"/>
                    <a:pt x="350" y="622"/>
                  </a:cubicBezTo>
                  <a:cubicBezTo>
                    <a:pt x="362" y="624"/>
                    <a:pt x="373" y="624"/>
                    <a:pt x="385" y="624"/>
                  </a:cubicBezTo>
                  <a:cubicBezTo>
                    <a:pt x="594" y="624"/>
                    <a:pt x="759" y="411"/>
                    <a:pt x="688" y="210"/>
                  </a:cubicBezTo>
                  <a:cubicBezTo>
                    <a:pt x="675" y="185"/>
                    <a:pt x="663" y="160"/>
                    <a:pt x="638" y="135"/>
                  </a:cubicBezTo>
                  <a:cubicBezTo>
                    <a:pt x="577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" name="Google Shape;637;p3"/>
            <p:cNvSpPr/>
            <p:nvPr/>
          </p:nvSpPr>
          <p:spPr>
            <a:xfrm>
              <a:off x="692057" y="908067"/>
              <a:ext cx="35091" cy="31521"/>
            </a:xfrm>
            <a:custGeom>
              <a:rect b="b" l="l" r="r" t="t"/>
              <a:pathLst>
                <a:path extrusionOk="0" h="618" w="688">
                  <a:moveTo>
                    <a:pt x="342" y="0"/>
                  </a:moveTo>
                  <a:cubicBezTo>
                    <a:pt x="307" y="0"/>
                    <a:pt x="272" y="7"/>
                    <a:pt x="238" y="21"/>
                  </a:cubicBezTo>
                  <a:cubicBezTo>
                    <a:pt x="76" y="83"/>
                    <a:pt x="1" y="271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4" y="610"/>
                    <a:pt x="463" y="596"/>
                  </a:cubicBezTo>
                  <a:cubicBezTo>
                    <a:pt x="613" y="533"/>
                    <a:pt x="688" y="358"/>
                    <a:pt x="638" y="196"/>
                  </a:cubicBezTo>
                  <a:cubicBezTo>
                    <a:pt x="589" y="79"/>
                    <a:pt x="465" y="0"/>
                    <a:pt x="3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" name="Google Shape;638;p3"/>
            <p:cNvSpPr/>
            <p:nvPr/>
          </p:nvSpPr>
          <p:spPr>
            <a:xfrm>
              <a:off x="486305" y="734856"/>
              <a:ext cx="41263" cy="31878"/>
            </a:xfrm>
            <a:custGeom>
              <a:rect b="b" l="l" r="r" t="t"/>
              <a:pathLst>
                <a:path extrusionOk="0" h="625" w="809">
                  <a:moveTo>
                    <a:pt x="431" y="1"/>
                  </a:moveTo>
                  <a:cubicBezTo>
                    <a:pt x="142" y="1"/>
                    <a:pt x="0" y="367"/>
                    <a:pt x="236" y="555"/>
                  </a:cubicBezTo>
                  <a:cubicBezTo>
                    <a:pt x="297" y="604"/>
                    <a:pt x="363" y="625"/>
                    <a:pt x="428" y="625"/>
                  </a:cubicBezTo>
                  <a:cubicBezTo>
                    <a:pt x="629" y="625"/>
                    <a:pt x="808" y="420"/>
                    <a:pt x="723" y="193"/>
                  </a:cubicBezTo>
                  <a:cubicBezTo>
                    <a:pt x="686" y="93"/>
                    <a:pt x="586" y="18"/>
                    <a:pt x="486" y="5"/>
                  </a:cubicBezTo>
                  <a:cubicBezTo>
                    <a:pt x="467" y="2"/>
                    <a:pt x="448" y="1"/>
                    <a:pt x="4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" name="Google Shape;639;p3"/>
            <p:cNvSpPr/>
            <p:nvPr/>
          </p:nvSpPr>
          <p:spPr>
            <a:xfrm>
              <a:off x="574135" y="708996"/>
              <a:ext cx="34581" cy="32031"/>
            </a:xfrm>
            <a:custGeom>
              <a:rect b="b" l="l" r="r" t="t"/>
              <a:pathLst>
                <a:path extrusionOk="0" h="628" w="678">
                  <a:moveTo>
                    <a:pt x="348" y="1"/>
                  </a:moveTo>
                  <a:cubicBezTo>
                    <a:pt x="259" y="1"/>
                    <a:pt x="167" y="39"/>
                    <a:pt x="101" y="125"/>
                  </a:cubicBezTo>
                  <a:cubicBezTo>
                    <a:pt x="1" y="250"/>
                    <a:pt x="13" y="450"/>
                    <a:pt x="151" y="550"/>
                  </a:cubicBezTo>
                  <a:cubicBezTo>
                    <a:pt x="212" y="603"/>
                    <a:pt x="282" y="627"/>
                    <a:pt x="350" y="627"/>
                  </a:cubicBezTo>
                  <a:cubicBezTo>
                    <a:pt x="520" y="627"/>
                    <a:pt x="677" y="480"/>
                    <a:pt x="651" y="275"/>
                  </a:cubicBezTo>
                  <a:cubicBezTo>
                    <a:pt x="635" y="104"/>
                    <a:pt x="494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" name="Google Shape;640;p3"/>
            <p:cNvSpPr/>
            <p:nvPr/>
          </p:nvSpPr>
          <p:spPr>
            <a:xfrm>
              <a:off x="460701" y="807180"/>
              <a:ext cx="40498" cy="31470"/>
            </a:xfrm>
            <a:custGeom>
              <a:rect b="b" l="l" r="r" t="t"/>
              <a:pathLst>
                <a:path extrusionOk="0" h="617" w="794">
                  <a:moveTo>
                    <a:pt x="345" y="0"/>
                  </a:moveTo>
                  <a:cubicBezTo>
                    <a:pt x="251" y="0"/>
                    <a:pt x="159" y="39"/>
                    <a:pt x="100" y="112"/>
                  </a:cubicBezTo>
                  <a:cubicBezTo>
                    <a:pt x="0" y="249"/>
                    <a:pt x="13" y="437"/>
                    <a:pt x="150" y="549"/>
                  </a:cubicBezTo>
                  <a:cubicBezTo>
                    <a:pt x="193" y="597"/>
                    <a:pt x="244" y="617"/>
                    <a:pt x="295" y="617"/>
                  </a:cubicBezTo>
                  <a:cubicBezTo>
                    <a:pt x="530" y="617"/>
                    <a:pt x="794" y="205"/>
                    <a:pt x="538" y="62"/>
                  </a:cubicBezTo>
                  <a:cubicBezTo>
                    <a:pt x="480" y="20"/>
                    <a:pt x="412" y="0"/>
                    <a:pt x="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" name="Google Shape;641;p3"/>
            <p:cNvSpPr/>
            <p:nvPr/>
          </p:nvSpPr>
          <p:spPr>
            <a:xfrm>
              <a:off x="633402" y="783667"/>
              <a:ext cx="35142" cy="31623"/>
            </a:xfrm>
            <a:custGeom>
              <a:rect b="b" l="l" r="r" t="t"/>
              <a:pathLst>
                <a:path extrusionOk="0" h="620" w="689">
                  <a:moveTo>
                    <a:pt x="349" y="1"/>
                  </a:moveTo>
                  <a:cubicBezTo>
                    <a:pt x="312" y="1"/>
                    <a:pt x="274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02" y="547"/>
                    <a:pt x="220" y="620"/>
                    <a:pt x="340" y="620"/>
                  </a:cubicBezTo>
                  <a:cubicBezTo>
                    <a:pt x="378" y="620"/>
                    <a:pt x="415" y="613"/>
                    <a:pt x="451" y="598"/>
                  </a:cubicBezTo>
                  <a:cubicBezTo>
                    <a:pt x="613" y="535"/>
                    <a:pt x="688" y="360"/>
                    <a:pt x="626" y="198"/>
                  </a:cubicBezTo>
                  <a:cubicBezTo>
                    <a:pt x="588" y="74"/>
                    <a:pt x="470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" name="Google Shape;642;p3"/>
            <p:cNvSpPr/>
            <p:nvPr/>
          </p:nvSpPr>
          <p:spPr>
            <a:xfrm>
              <a:off x="830739" y="930764"/>
              <a:ext cx="38560" cy="28053"/>
            </a:xfrm>
            <a:custGeom>
              <a:rect b="b" l="l" r="r" t="t"/>
              <a:pathLst>
                <a:path extrusionOk="0" h="550" w="756">
                  <a:moveTo>
                    <a:pt x="535" y="1"/>
                  </a:moveTo>
                  <a:cubicBezTo>
                    <a:pt x="308" y="1"/>
                    <a:pt x="0" y="313"/>
                    <a:pt x="231" y="488"/>
                  </a:cubicBezTo>
                  <a:cubicBezTo>
                    <a:pt x="288" y="530"/>
                    <a:pt x="354" y="550"/>
                    <a:pt x="420" y="550"/>
                  </a:cubicBezTo>
                  <a:cubicBezTo>
                    <a:pt x="512" y="550"/>
                    <a:pt x="603" y="511"/>
                    <a:pt x="668" y="438"/>
                  </a:cubicBezTo>
                  <a:lnTo>
                    <a:pt x="668" y="451"/>
                  </a:lnTo>
                  <a:cubicBezTo>
                    <a:pt x="743" y="363"/>
                    <a:pt x="756" y="238"/>
                    <a:pt x="718" y="138"/>
                  </a:cubicBezTo>
                  <a:cubicBezTo>
                    <a:pt x="686" y="40"/>
                    <a:pt x="615" y="1"/>
                    <a:pt x="5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" name="Google Shape;643;p3"/>
            <p:cNvSpPr/>
            <p:nvPr/>
          </p:nvSpPr>
          <p:spPr>
            <a:xfrm>
              <a:off x="778153" y="787543"/>
              <a:ext cx="37540" cy="31878"/>
            </a:xfrm>
            <a:custGeom>
              <a:rect b="b" l="l" r="r" t="t"/>
              <a:pathLst>
                <a:path extrusionOk="0" h="625" w="736">
                  <a:moveTo>
                    <a:pt x="404" y="0"/>
                  </a:moveTo>
                  <a:cubicBezTo>
                    <a:pt x="191" y="0"/>
                    <a:pt x="0" y="230"/>
                    <a:pt x="125" y="459"/>
                  </a:cubicBezTo>
                  <a:cubicBezTo>
                    <a:pt x="187" y="574"/>
                    <a:pt x="293" y="625"/>
                    <a:pt x="398" y="625"/>
                  </a:cubicBezTo>
                  <a:cubicBezTo>
                    <a:pt x="568" y="625"/>
                    <a:pt x="735" y="493"/>
                    <a:pt x="712" y="284"/>
                  </a:cubicBezTo>
                  <a:cubicBezTo>
                    <a:pt x="712" y="247"/>
                    <a:pt x="700" y="222"/>
                    <a:pt x="700" y="197"/>
                  </a:cubicBezTo>
                  <a:cubicBezTo>
                    <a:pt x="675" y="147"/>
                    <a:pt x="637" y="109"/>
                    <a:pt x="600" y="72"/>
                  </a:cubicBezTo>
                  <a:cubicBezTo>
                    <a:pt x="538" y="22"/>
                    <a:pt x="470" y="0"/>
                    <a:pt x="4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" name="Google Shape;644;p3"/>
            <p:cNvSpPr/>
            <p:nvPr/>
          </p:nvSpPr>
          <p:spPr>
            <a:xfrm>
              <a:off x="767289" y="865988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88" y="83"/>
                    <a:pt x="0" y="258"/>
                    <a:pt x="63" y="421"/>
                  </a:cubicBezTo>
                  <a:cubicBezTo>
                    <a:pt x="110" y="545"/>
                    <a:pt x="231" y="618"/>
                    <a:pt x="352" y="618"/>
                  </a:cubicBezTo>
                  <a:cubicBezTo>
                    <a:pt x="389" y="618"/>
                    <a:pt x="427" y="611"/>
                    <a:pt x="463" y="596"/>
                  </a:cubicBezTo>
                  <a:cubicBezTo>
                    <a:pt x="625" y="533"/>
                    <a:pt x="700" y="358"/>
                    <a:pt x="638" y="196"/>
                  </a:cubicBezTo>
                  <a:cubicBezTo>
                    <a:pt x="589" y="79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" name="Google Shape;645;p3"/>
            <p:cNvSpPr/>
            <p:nvPr/>
          </p:nvSpPr>
          <p:spPr>
            <a:xfrm>
              <a:off x="727149" y="636111"/>
              <a:ext cx="31878" cy="31164"/>
            </a:xfrm>
            <a:custGeom>
              <a:rect b="b" l="l" r="r" t="t"/>
              <a:pathLst>
                <a:path extrusionOk="0" h="611" w="625">
                  <a:moveTo>
                    <a:pt x="314" y="1"/>
                  </a:moveTo>
                  <a:cubicBezTo>
                    <a:pt x="161" y="1"/>
                    <a:pt x="35" y="108"/>
                    <a:pt x="13" y="267"/>
                  </a:cubicBezTo>
                  <a:cubicBezTo>
                    <a:pt x="0" y="342"/>
                    <a:pt x="13" y="429"/>
                    <a:pt x="62" y="492"/>
                  </a:cubicBezTo>
                  <a:cubicBezTo>
                    <a:pt x="125" y="573"/>
                    <a:pt x="214" y="611"/>
                    <a:pt x="302" y="611"/>
                  </a:cubicBezTo>
                  <a:cubicBezTo>
                    <a:pt x="442" y="611"/>
                    <a:pt x="582" y="515"/>
                    <a:pt x="612" y="354"/>
                  </a:cubicBezTo>
                  <a:cubicBezTo>
                    <a:pt x="625" y="279"/>
                    <a:pt x="612" y="192"/>
                    <a:pt x="562" y="129"/>
                  </a:cubicBezTo>
                  <a:cubicBezTo>
                    <a:pt x="512" y="67"/>
                    <a:pt x="437" y="17"/>
                    <a:pt x="362" y="4"/>
                  </a:cubicBezTo>
                  <a:cubicBezTo>
                    <a:pt x="346" y="2"/>
                    <a:pt x="330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" name="Google Shape;646;p3"/>
            <p:cNvSpPr/>
            <p:nvPr/>
          </p:nvSpPr>
          <p:spPr>
            <a:xfrm>
              <a:off x="696546" y="737151"/>
              <a:ext cx="35703" cy="31266"/>
            </a:xfrm>
            <a:custGeom>
              <a:rect b="b" l="l" r="r" t="t"/>
              <a:pathLst>
                <a:path extrusionOk="0" h="613" w="700">
                  <a:moveTo>
                    <a:pt x="354" y="1"/>
                  </a:moveTo>
                  <a:cubicBezTo>
                    <a:pt x="315" y="1"/>
                    <a:pt x="276" y="8"/>
                    <a:pt x="238" y="23"/>
                  </a:cubicBezTo>
                  <a:cubicBezTo>
                    <a:pt x="88" y="85"/>
                    <a:pt x="0" y="260"/>
                    <a:pt x="63" y="410"/>
                  </a:cubicBezTo>
                  <a:cubicBezTo>
                    <a:pt x="112" y="539"/>
                    <a:pt x="241" y="613"/>
                    <a:pt x="366" y="613"/>
                  </a:cubicBezTo>
                  <a:cubicBezTo>
                    <a:pt x="399" y="613"/>
                    <a:pt x="432" y="608"/>
                    <a:pt x="463" y="597"/>
                  </a:cubicBezTo>
                  <a:cubicBezTo>
                    <a:pt x="625" y="535"/>
                    <a:pt x="700" y="348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" name="Google Shape;647;p3"/>
            <p:cNvSpPr/>
            <p:nvPr/>
          </p:nvSpPr>
          <p:spPr>
            <a:xfrm>
              <a:off x="432036" y="1074342"/>
              <a:ext cx="38611" cy="31980"/>
            </a:xfrm>
            <a:custGeom>
              <a:rect b="b" l="l" r="r" t="t"/>
              <a:pathLst>
                <a:path extrusionOk="0" h="627" w="757">
                  <a:moveTo>
                    <a:pt x="393" y="0"/>
                  </a:moveTo>
                  <a:cubicBezTo>
                    <a:pt x="288" y="0"/>
                    <a:pt x="183" y="51"/>
                    <a:pt x="125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8" y="625"/>
                    <a:pt x="385" y="626"/>
                    <a:pt x="402" y="626"/>
                  </a:cubicBezTo>
                  <a:cubicBezTo>
                    <a:pt x="612" y="626"/>
                    <a:pt x="757" y="418"/>
                    <a:pt x="687" y="210"/>
                  </a:cubicBezTo>
                  <a:cubicBezTo>
                    <a:pt x="675" y="185"/>
                    <a:pt x="662" y="160"/>
                    <a:pt x="650" y="135"/>
                  </a:cubicBezTo>
                  <a:cubicBezTo>
                    <a:pt x="589" y="44"/>
                    <a:pt x="49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" name="Google Shape;648;p3"/>
            <p:cNvSpPr/>
            <p:nvPr/>
          </p:nvSpPr>
          <p:spPr>
            <a:xfrm>
              <a:off x="443767" y="993347"/>
              <a:ext cx="37999" cy="28461"/>
            </a:xfrm>
            <a:custGeom>
              <a:rect b="b" l="l" r="r" t="t"/>
              <a:pathLst>
                <a:path extrusionOk="0" h="558" w="745">
                  <a:moveTo>
                    <a:pt x="540" y="1"/>
                  </a:moveTo>
                  <a:cubicBezTo>
                    <a:pt x="312" y="1"/>
                    <a:pt x="1" y="319"/>
                    <a:pt x="232" y="486"/>
                  </a:cubicBezTo>
                  <a:cubicBezTo>
                    <a:pt x="292" y="535"/>
                    <a:pt x="361" y="558"/>
                    <a:pt x="430" y="558"/>
                  </a:cubicBezTo>
                  <a:cubicBezTo>
                    <a:pt x="519" y="558"/>
                    <a:pt x="606" y="519"/>
                    <a:pt x="670" y="448"/>
                  </a:cubicBezTo>
                  <a:cubicBezTo>
                    <a:pt x="720" y="373"/>
                    <a:pt x="745" y="298"/>
                    <a:pt x="732" y="211"/>
                  </a:cubicBezTo>
                  <a:cubicBezTo>
                    <a:pt x="732" y="186"/>
                    <a:pt x="720" y="161"/>
                    <a:pt x="720" y="136"/>
                  </a:cubicBezTo>
                  <a:cubicBezTo>
                    <a:pt x="688" y="39"/>
                    <a:pt x="619" y="1"/>
                    <a:pt x="5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" name="Google Shape;649;p3"/>
            <p:cNvSpPr/>
            <p:nvPr/>
          </p:nvSpPr>
          <p:spPr>
            <a:xfrm>
              <a:off x="375268" y="944331"/>
              <a:ext cx="38662" cy="31929"/>
            </a:xfrm>
            <a:custGeom>
              <a:rect b="b" l="l" r="r" t="t"/>
              <a:pathLst>
                <a:path extrusionOk="0" h="626" w="758">
                  <a:moveTo>
                    <a:pt x="386" y="0"/>
                  </a:moveTo>
                  <a:cubicBezTo>
                    <a:pt x="282" y="0"/>
                    <a:pt x="178" y="50"/>
                    <a:pt x="113" y="147"/>
                  </a:cubicBezTo>
                  <a:cubicBezTo>
                    <a:pt x="1" y="347"/>
                    <a:pt x="126" y="597"/>
                    <a:pt x="351" y="622"/>
                  </a:cubicBezTo>
                  <a:cubicBezTo>
                    <a:pt x="367" y="625"/>
                    <a:pt x="382" y="626"/>
                    <a:pt x="398" y="626"/>
                  </a:cubicBezTo>
                  <a:cubicBezTo>
                    <a:pt x="601" y="626"/>
                    <a:pt x="758" y="407"/>
                    <a:pt x="688" y="210"/>
                  </a:cubicBezTo>
                  <a:cubicBezTo>
                    <a:pt x="676" y="185"/>
                    <a:pt x="663" y="160"/>
                    <a:pt x="638" y="135"/>
                  </a:cubicBezTo>
                  <a:cubicBezTo>
                    <a:pt x="578" y="44"/>
                    <a:pt x="482" y="0"/>
                    <a:pt x="3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" name="Google Shape;650;p3"/>
            <p:cNvSpPr/>
            <p:nvPr/>
          </p:nvSpPr>
          <p:spPr>
            <a:xfrm>
              <a:off x="323346" y="801417"/>
              <a:ext cx="38254" cy="28053"/>
            </a:xfrm>
            <a:custGeom>
              <a:rect b="b" l="l" r="r" t="t"/>
              <a:pathLst>
                <a:path extrusionOk="0" h="550" w="750">
                  <a:moveTo>
                    <a:pt x="536" y="0"/>
                  </a:moveTo>
                  <a:cubicBezTo>
                    <a:pt x="309" y="0"/>
                    <a:pt x="1" y="312"/>
                    <a:pt x="232" y="487"/>
                  </a:cubicBezTo>
                  <a:cubicBezTo>
                    <a:pt x="288" y="531"/>
                    <a:pt x="352" y="550"/>
                    <a:pt x="415" y="550"/>
                  </a:cubicBezTo>
                  <a:cubicBezTo>
                    <a:pt x="587" y="550"/>
                    <a:pt x="750" y="405"/>
                    <a:pt x="731" y="212"/>
                  </a:cubicBezTo>
                  <a:cubicBezTo>
                    <a:pt x="731" y="187"/>
                    <a:pt x="719" y="162"/>
                    <a:pt x="719" y="137"/>
                  </a:cubicBezTo>
                  <a:cubicBezTo>
                    <a:pt x="686" y="39"/>
                    <a:pt x="616" y="0"/>
                    <a:pt x="5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" name="Google Shape;651;p3"/>
            <p:cNvSpPr/>
            <p:nvPr/>
          </p:nvSpPr>
          <p:spPr>
            <a:xfrm>
              <a:off x="384908" y="859409"/>
              <a:ext cx="38050" cy="31980"/>
            </a:xfrm>
            <a:custGeom>
              <a:rect b="b" l="l" r="r" t="t"/>
              <a:pathLst>
                <a:path extrusionOk="0" h="627" w="746">
                  <a:moveTo>
                    <a:pt x="365" y="1"/>
                  </a:moveTo>
                  <a:cubicBezTo>
                    <a:pt x="73" y="1"/>
                    <a:pt x="0" y="625"/>
                    <a:pt x="337" y="625"/>
                  </a:cubicBezTo>
                  <a:cubicBezTo>
                    <a:pt x="349" y="626"/>
                    <a:pt x="361" y="627"/>
                    <a:pt x="373" y="627"/>
                  </a:cubicBezTo>
                  <a:cubicBezTo>
                    <a:pt x="591" y="627"/>
                    <a:pt x="745" y="413"/>
                    <a:pt x="674" y="200"/>
                  </a:cubicBezTo>
                  <a:cubicBezTo>
                    <a:pt x="662" y="175"/>
                    <a:pt x="649" y="150"/>
                    <a:pt x="637" y="137"/>
                  </a:cubicBezTo>
                  <a:cubicBezTo>
                    <a:pt x="587" y="62"/>
                    <a:pt x="512" y="25"/>
                    <a:pt x="437" y="13"/>
                  </a:cubicBezTo>
                  <a:cubicBezTo>
                    <a:pt x="411" y="4"/>
                    <a:pt x="387" y="1"/>
                    <a:pt x="3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" name="Google Shape;652;p3"/>
            <p:cNvSpPr/>
            <p:nvPr/>
          </p:nvSpPr>
          <p:spPr>
            <a:xfrm>
              <a:off x="702258" y="824420"/>
              <a:ext cx="34938" cy="31266"/>
            </a:xfrm>
            <a:custGeom>
              <a:rect b="b" l="l" r="r" t="t"/>
              <a:pathLst>
                <a:path extrusionOk="0" h="613" w="685">
                  <a:moveTo>
                    <a:pt x="316" y="0"/>
                  </a:moveTo>
                  <a:cubicBezTo>
                    <a:pt x="178" y="0"/>
                    <a:pt x="43" y="90"/>
                    <a:pt x="13" y="249"/>
                  </a:cubicBezTo>
                  <a:cubicBezTo>
                    <a:pt x="1" y="336"/>
                    <a:pt x="26" y="411"/>
                    <a:pt x="76" y="486"/>
                  </a:cubicBezTo>
                  <a:cubicBezTo>
                    <a:pt x="113" y="549"/>
                    <a:pt x="188" y="599"/>
                    <a:pt x="276" y="611"/>
                  </a:cubicBezTo>
                  <a:cubicBezTo>
                    <a:pt x="287" y="612"/>
                    <a:pt x="299" y="613"/>
                    <a:pt x="310" y="613"/>
                  </a:cubicBezTo>
                  <a:cubicBezTo>
                    <a:pt x="519" y="613"/>
                    <a:pt x="684" y="400"/>
                    <a:pt x="613" y="186"/>
                  </a:cubicBezTo>
                  <a:cubicBezTo>
                    <a:pt x="600" y="161"/>
                    <a:pt x="588" y="136"/>
                    <a:pt x="563" y="124"/>
                  </a:cubicBezTo>
                  <a:cubicBezTo>
                    <a:pt x="498" y="39"/>
                    <a:pt x="406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" name="Google Shape;653;p3"/>
            <p:cNvSpPr/>
            <p:nvPr/>
          </p:nvSpPr>
          <p:spPr>
            <a:xfrm>
              <a:off x="553733" y="792746"/>
              <a:ext cx="38713" cy="32388"/>
            </a:xfrm>
            <a:custGeom>
              <a:rect b="b" l="l" r="r" t="t"/>
              <a:pathLst>
                <a:path extrusionOk="0" h="635" w="759">
                  <a:moveTo>
                    <a:pt x="385" y="1"/>
                  </a:moveTo>
                  <a:cubicBezTo>
                    <a:pt x="282" y="1"/>
                    <a:pt x="178" y="54"/>
                    <a:pt x="113" y="157"/>
                  </a:cubicBezTo>
                  <a:cubicBezTo>
                    <a:pt x="1" y="345"/>
                    <a:pt x="126" y="595"/>
                    <a:pt x="351" y="620"/>
                  </a:cubicBezTo>
                  <a:lnTo>
                    <a:pt x="351" y="632"/>
                  </a:lnTo>
                  <a:cubicBezTo>
                    <a:pt x="362" y="633"/>
                    <a:pt x="374" y="634"/>
                    <a:pt x="385" y="634"/>
                  </a:cubicBezTo>
                  <a:cubicBezTo>
                    <a:pt x="594" y="634"/>
                    <a:pt x="759" y="421"/>
                    <a:pt x="676" y="207"/>
                  </a:cubicBezTo>
                  <a:cubicBezTo>
                    <a:pt x="676" y="182"/>
                    <a:pt x="663" y="157"/>
                    <a:pt x="638" y="145"/>
                  </a:cubicBezTo>
                  <a:cubicBezTo>
                    <a:pt x="578" y="48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" name="Google Shape;654;p3"/>
            <p:cNvSpPr/>
            <p:nvPr/>
          </p:nvSpPr>
          <p:spPr>
            <a:xfrm>
              <a:off x="596475" y="943413"/>
              <a:ext cx="37795" cy="32184"/>
            </a:xfrm>
            <a:custGeom>
              <a:rect b="b" l="l" r="r" t="t"/>
              <a:pathLst>
                <a:path extrusionOk="0" h="631" w="741">
                  <a:moveTo>
                    <a:pt x="334" y="0"/>
                  </a:moveTo>
                  <a:cubicBezTo>
                    <a:pt x="189" y="0"/>
                    <a:pt x="48" y="101"/>
                    <a:pt x="25" y="277"/>
                  </a:cubicBezTo>
                  <a:cubicBezTo>
                    <a:pt x="0" y="440"/>
                    <a:pt x="113" y="602"/>
                    <a:pt x="275" y="627"/>
                  </a:cubicBezTo>
                  <a:cubicBezTo>
                    <a:pt x="290" y="629"/>
                    <a:pt x="305" y="630"/>
                    <a:pt x="320" y="630"/>
                  </a:cubicBezTo>
                  <a:cubicBezTo>
                    <a:pt x="571" y="630"/>
                    <a:pt x="741" y="340"/>
                    <a:pt x="588" y="128"/>
                  </a:cubicBezTo>
                  <a:cubicBezTo>
                    <a:pt x="520" y="40"/>
                    <a:pt x="426" y="0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" name="Google Shape;655;p3"/>
            <p:cNvSpPr/>
            <p:nvPr/>
          </p:nvSpPr>
          <p:spPr>
            <a:xfrm>
              <a:off x="460293" y="905925"/>
              <a:ext cx="36724" cy="29073"/>
            </a:xfrm>
            <a:custGeom>
              <a:rect b="b" l="l" r="r" t="t"/>
              <a:pathLst>
                <a:path extrusionOk="0" h="570" w="720">
                  <a:moveTo>
                    <a:pt x="398" y="0"/>
                  </a:moveTo>
                  <a:cubicBezTo>
                    <a:pt x="190" y="0"/>
                    <a:pt x="0" y="221"/>
                    <a:pt x="121" y="463"/>
                  </a:cubicBezTo>
                  <a:cubicBezTo>
                    <a:pt x="184" y="537"/>
                    <a:pt x="265" y="569"/>
                    <a:pt x="346" y="569"/>
                  </a:cubicBezTo>
                  <a:cubicBezTo>
                    <a:pt x="535" y="569"/>
                    <a:pt x="720" y="391"/>
                    <a:pt x="658" y="163"/>
                  </a:cubicBezTo>
                  <a:cubicBezTo>
                    <a:pt x="646" y="138"/>
                    <a:pt x="633" y="113"/>
                    <a:pt x="608" y="88"/>
                  </a:cubicBezTo>
                  <a:cubicBezTo>
                    <a:pt x="544" y="27"/>
                    <a:pt x="470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" name="Google Shape;656;p3"/>
            <p:cNvSpPr/>
            <p:nvPr/>
          </p:nvSpPr>
          <p:spPr>
            <a:xfrm>
              <a:off x="396537" y="759134"/>
              <a:ext cx="40600" cy="32082"/>
            </a:xfrm>
            <a:custGeom>
              <a:rect b="b" l="l" r="r" t="t"/>
              <a:pathLst>
                <a:path extrusionOk="0" h="629" w="796">
                  <a:moveTo>
                    <a:pt x="419" y="0"/>
                  </a:moveTo>
                  <a:cubicBezTo>
                    <a:pt x="207" y="0"/>
                    <a:pt x="1" y="227"/>
                    <a:pt x="134" y="466"/>
                  </a:cubicBezTo>
                  <a:cubicBezTo>
                    <a:pt x="197" y="581"/>
                    <a:pt x="299" y="629"/>
                    <a:pt x="401" y="629"/>
                  </a:cubicBezTo>
                  <a:cubicBezTo>
                    <a:pt x="599" y="629"/>
                    <a:pt x="795" y="444"/>
                    <a:pt x="696" y="204"/>
                  </a:cubicBezTo>
                  <a:cubicBezTo>
                    <a:pt x="696" y="179"/>
                    <a:pt x="684" y="154"/>
                    <a:pt x="659" y="129"/>
                  </a:cubicBezTo>
                  <a:cubicBezTo>
                    <a:pt x="593" y="38"/>
                    <a:pt x="506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" name="Google Shape;657;p3"/>
            <p:cNvSpPr/>
            <p:nvPr/>
          </p:nvSpPr>
          <p:spPr>
            <a:xfrm>
              <a:off x="511042" y="1044045"/>
              <a:ext cx="34938" cy="32184"/>
            </a:xfrm>
            <a:custGeom>
              <a:rect b="b" l="l" r="r" t="t"/>
              <a:pathLst>
                <a:path extrusionOk="0" h="631" w="685">
                  <a:moveTo>
                    <a:pt x="325" y="1"/>
                  </a:moveTo>
                  <a:cubicBezTo>
                    <a:pt x="183" y="1"/>
                    <a:pt x="39" y="92"/>
                    <a:pt x="13" y="266"/>
                  </a:cubicBezTo>
                  <a:cubicBezTo>
                    <a:pt x="1" y="354"/>
                    <a:pt x="26" y="429"/>
                    <a:pt x="76" y="504"/>
                  </a:cubicBezTo>
                  <a:cubicBezTo>
                    <a:pt x="140" y="592"/>
                    <a:pt x="229" y="630"/>
                    <a:pt x="317" y="630"/>
                  </a:cubicBezTo>
                  <a:cubicBezTo>
                    <a:pt x="503" y="630"/>
                    <a:pt x="685" y="462"/>
                    <a:pt x="625" y="241"/>
                  </a:cubicBezTo>
                  <a:cubicBezTo>
                    <a:pt x="589" y="79"/>
                    <a:pt x="458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" name="Google Shape;658;p3"/>
            <p:cNvSpPr/>
            <p:nvPr/>
          </p:nvSpPr>
          <p:spPr>
            <a:xfrm>
              <a:off x="642328" y="669111"/>
              <a:ext cx="34224" cy="31164"/>
            </a:xfrm>
            <a:custGeom>
              <a:rect b="b" l="l" r="r" t="t"/>
              <a:pathLst>
                <a:path extrusionOk="0" h="611" w="671">
                  <a:moveTo>
                    <a:pt x="324" y="0"/>
                  </a:moveTo>
                  <a:cubicBezTo>
                    <a:pt x="184" y="0"/>
                    <a:pt x="44" y="96"/>
                    <a:pt x="13" y="257"/>
                  </a:cubicBezTo>
                  <a:cubicBezTo>
                    <a:pt x="1" y="332"/>
                    <a:pt x="13" y="419"/>
                    <a:pt x="63" y="482"/>
                  </a:cubicBezTo>
                  <a:cubicBezTo>
                    <a:pt x="113" y="544"/>
                    <a:pt x="188" y="594"/>
                    <a:pt x="263" y="607"/>
                  </a:cubicBezTo>
                  <a:cubicBezTo>
                    <a:pt x="281" y="610"/>
                    <a:pt x="298" y="611"/>
                    <a:pt x="315" y="611"/>
                  </a:cubicBezTo>
                  <a:cubicBezTo>
                    <a:pt x="525" y="611"/>
                    <a:pt x="670" y="403"/>
                    <a:pt x="601" y="194"/>
                  </a:cubicBezTo>
                  <a:cubicBezTo>
                    <a:pt x="588" y="169"/>
                    <a:pt x="576" y="144"/>
                    <a:pt x="563" y="119"/>
                  </a:cubicBezTo>
                  <a:cubicBezTo>
                    <a:pt x="501" y="38"/>
                    <a:pt x="412" y="0"/>
                    <a:pt x="3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" name="Google Shape;659;p3"/>
            <p:cNvSpPr/>
            <p:nvPr/>
          </p:nvSpPr>
          <p:spPr>
            <a:xfrm>
              <a:off x="784478" y="699867"/>
              <a:ext cx="37081" cy="31725"/>
            </a:xfrm>
            <a:custGeom>
              <a:rect b="b" l="l" r="r" t="t"/>
              <a:pathLst>
                <a:path extrusionOk="0" h="622" w="727">
                  <a:moveTo>
                    <a:pt x="325" y="1"/>
                  </a:moveTo>
                  <a:cubicBezTo>
                    <a:pt x="180" y="1"/>
                    <a:pt x="36" y="99"/>
                    <a:pt x="13" y="266"/>
                  </a:cubicBezTo>
                  <a:cubicBezTo>
                    <a:pt x="1" y="354"/>
                    <a:pt x="26" y="429"/>
                    <a:pt x="76" y="491"/>
                  </a:cubicBezTo>
                  <a:cubicBezTo>
                    <a:pt x="113" y="566"/>
                    <a:pt x="188" y="604"/>
                    <a:pt x="276" y="616"/>
                  </a:cubicBezTo>
                  <a:cubicBezTo>
                    <a:pt x="295" y="620"/>
                    <a:pt x="315" y="621"/>
                    <a:pt x="334" y="621"/>
                  </a:cubicBezTo>
                  <a:cubicBezTo>
                    <a:pt x="576" y="621"/>
                    <a:pt x="726" y="337"/>
                    <a:pt x="576" y="129"/>
                  </a:cubicBezTo>
                  <a:cubicBezTo>
                    <a:pt x="512" y="41"/>
                    <a:pt x="418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" name="Google Shape;660;p3"/>
            <p:cNvSpPr/>
            <p:nvPr/>
          </p:nvSpPr>
          <p:spPr>
            <a:xfrm>
              <a:off x="846958" y="856196"/>
              <a:ext cx="38917" cy="31266"/>
            </a:xfrm>
            <a:custGeom>
              <a:rect b="b" l="l" r="r" t="t"/>
              <a:pathLst>
                <a:path extrusionOk="0" h="613" w="763">
                  <a:moveTo>
                    <a:pt x="400" y="1"/>
                  </a:moveTo>
                  <a:cubicBezTo>
                    <a:pt x="50" y="26"/>
                    <a:pt x="0" y="513"/>
                    <a:pt x="338" y="613"/>
                  </a:cubicBezTo>
                  <a:cubicBezTo>
                    <a:pt x="688" y="600"/>
                    <a:pt x="763" y="113"/>
                    <a:pt x="4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" name="Google Shape;661;p3"/>
            <p:cNvSpPr/>
            <p:nvPr/>
          </p:nvSpPr>
          <p:spPr>
            <a:xfrm>
              <a:off x="762801" y="953257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49" y="0"/>
                  </a:moveTo>
                  <a:cubicBezTo>
                    <a:pt x="312" y="0"/>
                    <a:pt x="274" y="7"/>
                    <a:pt x="238" y="22"/>
                  </a:cubicBezTo>
                  <a:cubicBezTo>
                    <a:pt x="76" y="84"/>
                    <a:pt x="1" y="259"/>
                    <a:pt x="63" y="422"/>
                  </a:cubicBezTo>
                  <a:cubicBezTo>
                    <a:pt x="112" y="538"/>
                    <a:pt x="228" y="617"/>
                    <a:pt x="354" y="617"/>
                  </a:cubicBezTo>
                  <a:cubicBezTo>
                    <a:pt x="390" y="617"/>
                    <a:pt x="427" y="611"/>
                    <a:pt x="463" y="597"/>
                  </a:cubicBezTo>
                  <a:cubicBezTo>
                    <a:pt x="613" y="534"/>
                    <a:pt x="701" y="359"/>
                    <a:pt x="638" y="197"/>
                  </a:cubicBezTo>
                  <a:cubicBezTo>
                    <a:pt x="591" y="73"/>
                    <a:pt x="47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" name="Google Shape;662;p3"/>
            <p:cNvSpPr/>
            <p:nvPr/>
          </p:nvSpPr>
          <p:spPr>
            <a:xfrm>
              <a:off x="496404" y="1138863"/>
              <a:ext cx="36979" cy="29940"/>
            </a:xfrm>
            <a:custGeom>
              <a:rect b="b" l="l" r="r" t="t"/>
              <a:pathLst>
                <a:path extrusionOk="0" h="587" w="725">
                  <a:moveTo>
                    <a:pt x="322" y="0"/>
                  </a:moveTo>
                  <a:cubicBezTo>
                    <a:pt x="173" y="0"/>
                    <a:pt x="30" y="113"/>
                    <a:pt x="13" y="282"/>
                  </a:cubicBezTo>
                  <a:cubicBezTo>
                    <a:pt x="0" y="319"/>
                    <a:pt x="13" y="369"/>
                    <a:pt x="25" y="419"/>
                  </a:cubicBezTo>
                  <a:cubicBezTo>
                    <a:pt x="51" y="538"/>
                    <a:pt x="146" y="586"/>
                    <a:pt x="254" y="586"/>
                  </a:cubicBezTo>
                  <a:cubicBezTo>
                    <a:pt x="465" y="586"/>
                    <a:pt x="724" y="401"/>
                    <a:pt x="600" y="195"/>
                  </a:cubicBezTo>
                  <a:cubicBezTo>
                    <a:pt x="588" y="145"/>
                    <a:pt x="563" y="107"/>
                    <a:pt x="525" y="82"/>
                  </a:cubicBezTo>
                  <a:cubicBezTo>
                    <a:pt x="465" y="26"/>
                    <a:pt x="393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" name="Google Shape;663;p3"/>
            <p:cNvSpPr/>
            <p:nvPr/>
          </p:nvSpPr>
          <p:spPr>
            <a:xfrm>
              <a:off x="737298" y="1023439"/>
              <a:ext cx="38713" cy="31827"/>
            </a:xfrm>
            <a:custGeom>
              <a:rect b="b" l="l" r="r" t="t"/>
              <a:pathLst>
                <a:path extrusionOk="0" h="624" w="759">
                  <a:moveTo>
                    <a:pt x="378" y="0"/>
                  </a:moveTo>
                  <a:cubicBezTo>
                    <a:pt x="344" y="0"/>
                    <a:pt x="309" y="7"/>
                    <a:pt x="276" y="21"/>
                  </a:cubicBezTo>
                  <a:cubicBezTo>
                    <a:pt x="13" y="121"/>
                    <a:pt x="1" y="483"/>
                    <a:pt x="251" y="596"/>
                  </a:cubicBezTo>
                  <a:cubicBezTo>
                    <a:pt x="295" y="615"/>
                    <a:pt x="340" y="623"/>
                    <a:pt x="382" y="623"/>
                  </a:cubicBezTo>
                  <a:cubicBezTo>
                    <a:pt x="592" y="623"/>
                    <a:pt x="759" y="414"/>
                    <a:pt x="676" y="196"/>
                  </a:cubicBezTo>
                  <a:cubicBezTo>
                    <a:pt x="618" y="79"/>
                    <a:pt x="499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" name="Google Shape;664;p3"/>
            <p:cNvSpPr/>
            <p:nvPr/>
          </p:nvSpPr>
          <p:spPr>
            <a:xfrm>
              <a:off x="419336" y="692879"/>
              <a:ext cx="37744" cy="27798"/>
            </a:xfrm>
            <a:custGeom>
              <a:rect b="b" l="l" r="r" t="t"/>
              <a:pathLst>
                <a:path extrusionOk="0" h="545" w="740">
                  <a:moveTo>
                    <a:pt x="356" y="0"/>
                  </a:moveTo>
                  <a:cubicBezTo>
                    <a:pt x="175" y="0"/>
                    <a:pt x="1" y="153"/>
                    <a:pt x="49" y="378"/>
                  </a:cubicBezTo>
                  <a:cubicBezTo>
                    <a:pt x="70" y="497"/>
                    <a:pt x="163" y="545"/>
                    <a:pt x="269" y="545"/>
                  </a:cubicBezTo>
                  <a:cubicBezTo>
                    <a:pt x="478" y="545"/>
                    <a:pt x="740" y="360"/>
                    <a:pt x="624" y="153"/>
                  </a:cubicBezTo>
                  <a:cubicBezTo>
                    <a:pt x="557" y="47"/>
                    <a:pt x="456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" name="Google Shape;665;p3"/>
            <p:cNvSpPr/>
            <p:nvPr/>
          </p:nvSpPr>
          <p:spPr>
            <a:xfrm>
              <a:off x="663495" y="597909"/>
              <a:ext cx="37693" cy="27798"/>
            </a:xfrm>
            <a:custGeom>
              <a:rect b="b" l="l" r="r" t="t"/>
              <a:pathLst>
                <a:path extrusionOk="0" h="545" w="739">
                  <a:moveTo>
                    <a:pt x="355" y="0"/>
                  </a:moveTo>
                  <a:cubicBezTo>
                    <a:pt x="175" y="0"/>
                    <a:pt x="0" y="153"/>
                    <a:pt x="48" y="378"/>
                  </a:cubicBezTo>
                  <a:cubicBezTo>
                    <a:pt x="74" y="497"/>
                    <a:pt x="168" y="545"/>
                    <a:pt x="274" y="545"/>
                  </a:cubicBezTo>
                  <a:cubicBezTo>
                    <a:pt x="483" y="545"/>
                    <a:pt x="739" y="360"/>
                    <a:pt x="623" y="153"/>
                  </a:cubicBezTo>
                  <a:cubicBezTo>
                    <a:pt x="556" y="47"/>
                    <a:pt x="455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" name="Google Shape;666;p3"/>
            <p:cNvSpPr/>
            <p:nvPr/>
          </p:nvSpPr>
          <p:spPr>
            <a:xfrm>
              <a:off x="498291" y="650749"/>
              <a:ext cx="33867" cy="29736"/>
            </a:xfrm>
            <a:custGeom>
              <a:rect b="b" l="l" r="r" t="t"/>
              <a:pathLst>
                <a:path extrusionOk="0" h="583" w="664">
                  <a:moveTo>
                    <a:pt x="391" y="0"/>
                  </a:moveTo>
                  <a:cubicBezTo>
                    <a:pt x="186" y="0"/>
                    <a:pt x="0" y="202"/>
                    <a:pt x="101" y="429"/>
                  </a:cubicBezTo>
                  <a:cubicBezTo>
                    <a:pt x="138" y="517"/>
                    <a:pt x="213" y="567"/>
                    <a:pt x="313" y="579"/>
                  </a:cubicBezTo>
                  <a:cubicBezTo>
                    <a:pt x="328" y="582"/>
                    <a:pt x="343" y="583"/>
                    <a:pt x="358" y="583"/>
                  </a:cubicBezTo>
                  <a:cubicBezTo>
                    <a:pt x="503" y="583"/>
                    <a:pt x="629" y="477"/>
                    <a:pt x="663" y="329"/>
                  </a:cubicBezTo>
                  <a:cubicBezTo>
                    <a:pt x="663" y="292"/>
                    <a:pt x="663" y="255"/>
                    <a:pt x="663" y="217"/>
                  </a:cubicBezTo>
                  <a:cubicBezTo>
                    <a:pt x="651" y="205"/>
                    <a:pt x="651" y="180"/>
                    <a:pt x="651" y="167"/>
                  </a:cubicBezTo>
                  <a:cubicBezTo>
                    <a:pt x="638" y="142"/>
                    <a:pt x="626" y="117"/>
                    <a:pt x="613" y="92"/>
                  </a:cubicBezTo>
                  <a:cubicBezTo>
                    <a:pt x="545" y="28"/>
                    <a:pt x="467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" name="Google Shape;667;p3"/>
            <p:cNvSpPr/>
            <p:nvPr/>
          </p:nvSpPr>
          <p:spPr>
            <a:xfrm>
              <a:off x="426273" y="1157224"/>
              <a:ext cx="37030" cy="31368"/>
            </a:xfrm>
            <a:custGeom>
              <a:rect b="b" l="l" r="r" t="t"/>
              <a:pathLst>
                <a:path extrusionOk="0" h="615" w="726">
                  <a:moveTo>
                    <a:pt x="387" y="0"/>
                  </a:moveTo>
                  <a:cubicBezTo>
                    <a:pt x="349" y="0"/>
                    <a:pt x="311" y="7"/>
                    <a:pt x="275" y="22"/>
                  </a:cubicBezTo>
                  <a:cubicBezTo>
                    <a:pt x="225" y="34"/>
                    <a:pt x="188" y="59"/>
                    <a:pt x="151" y="97"/>
                  </a:cubicBezTo>
                  <a:cubicBezTo>
                    <a:pt x="1" y="284"/>
                    <a:pt x="113" y="572"/>
                    <a:pt x="350" y="609"/>
                  </a:cubicBezTo>
                  <a:cubicBezTo>
                    <a:pt x="365" y="613"/>
                    <a:pt x="380" y="614"/>
                    <a:pt x="394" y="614"/>
                  </a:cubicBezTo>
                  <a:cubicBezTo>
                    <a:pt x="430" y="614"/>
                    <a:pt x="465" y="606"/>
                    <a:pt x="500" y="597"/>
                  </a:cubicBezTo>
                  <a:cubicBezTo>
                    <a:pt x="650" y="534"/>
                    <a:pt x="725" y="359"/>
                    <a:pt x="675" y="197"/>
                  </a:cubicBezTo>
                  <a:cubicBezTo>
                    <a:pt x="628" y="73"/>
                    <a:pt x="507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" name="Google Shape;668;p3"/>
            <p:cNvSpPr/>
            <p:nvPr/>
          </p:nvSpPr>
          <p:spPr>
            <a:xfrm>
              <a:off x="1062401" y="839670"/>
              <a:ext cx="34530" cy="31725"/>
            </a:xfrm>
            <a:custGeom>
              <a:rect b="b" l="l" r="r" t="t"/>
              <a:pathLst>
                <a:path extrusionOk="0" h="622" w="677">
                  <a:moveTo>
                    <a:pt x="348" y="1"/>
                  </a:moveTo>
                  <a:cubicBezTo>
                    <a:pt x="258" y="1"/>
                    <a:pt x="167" y="39"/>
                    <a:pt x="100" y="125"/>
                  </a:cubicBezTo>
                  <a:cubicBezTo>
                    <a:pt x="0" y="250"/>
                    <a:pt x="13" y="437"/>
                    <a:pt x="150" y="549"/>
                  </a:cubicBezTo>
                  <a:cubicBezTo>
                    <a:pt x="211" y="599"/>
                    <a:pt x="280" y="622"/>
                    <a:pt x="348" y="622"/>
                  </a:cubicBezTo>
                  <a:cubicBezTo>
                    <a:pt x="518" y="622"/>
                    <a:pt x="677" y="480"/>
                    <a:pt x="650" y="275"/>
                  </a:cubicBezTo>
                  <a:cubicBezTo>
                    <a:pt x="635" y="104"/>
                    <a:pt x="494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" name="Google Shape;669;p3"/>
            <p:cNvSpPr/>
            <p:nvPr/>
          </p:nvSpPr>
          <p:spPr>
            <a:xfrm>
              <a:off x="1142682" y="794276"/>
              <a:ext cx="40549" cy="32082"/>
            </a:xfrm>
            <a:custGeom>
              <a:rect b="b" l="l" r="r" t="t"/>
              <a:pathLst>
                <a:path extrusionOk="0" h="629" w="795">
                  <a:moveTo>
                    <a:pt x="382" y="1"/>
                  </a:moveTo>
                  <a:cubicBezTo>
                    <a:pt x="279" y="1"/>
                    <a:pt x="177" y="51"/>
                    <a:pt x="113" y="152"/>
                  </a:cubicBezTo>
                  <a:cubicBezTo>
                    <a:pt x="1" y="340"/>
                    <a:pt x="126" y="590"/>
                    <a:pt x="351" y="627"/>
                  </a:cubicBezTo>
                  <a:cubicBezTo>
                    <a:pt x="362" y="628"/>
                    <a:pt x="372" y="629"/>
                    <a:pt x="383" y="629"/>
                  </a:cubicBezTo>
                  <a:cubicBezTo>
                    <a:pt x="628" y="629"/>
                    <a:pt x="795" y="356"/>
                    <a:pt x="651" y="140"/>
                  </a:cubicBezTo>
                  <a:cubicBezTo>
                    <a:pt x="583" y="48"/>
                    <a:pt x="482" y="1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" name="Google Shape;670;p3"/>
            <p:cNvSpPr/>
            <p:nvPr/>
          </p:nvSpPr>
          <p:spPr>
            <a:xfrm>
              <a:off x="996962" y="766122"/>
              <a:ext cx="40753" cy="32286"/>
            </a:xfrm>
            <a:custGeom>
              <a:rect b="b" l="l" r="r" t="t"/>
              <a:pathLst>
                <a:path extrusionOk="0" h="633" w="799">
                  <a:moveTo>
                    <a:pt x="419" y="1"/>
                  </a:moveTo>
                  <a:cubicBezTo>
                    <a:pt x="207" y="1"/>
                    <a:pt x="1" y="227"/>
                    <a:pt x="134" y="467"/>
                  </a:cubicBezTo>
                  <a:cubicBezTo>
                    <a:pt x="198" y="583"/>
                    <a:pt x="302" y="632"/>
                    <a:pt x="405" y="632"/>
                  </a:cubicBezTo>
                  <a:cubicBezTo>
                    <a:pt x="603" y="632"/>
                    <a:pt x="799" y="451"/>
                    <a:pt x="708" y="204"/>
                  </a:cubicBezTo>
                  <a:cubicBezTo>
                    <a:pt x="696" y="179"/>
                    <a:pt x="683" y="154"/>
                    <a:pt x="658" y="129"/>
                  </a:cubicBezTo>
                  <a:cubicBezTo>
                    <a:pt x="593" y="39"/>
                    <a:pt x="506" y="1"/>
                    <a:pt x="4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" name="Google Shape;671;p3"/>
            <p:cNvSpPr/>
            <p:nvPr/>
          </p:nvSpPr>
          <p:spPr>
            <a:xfrm>
              <a:off x="1022873" y="681607"/>
              <a:ext cx="32541" cy="30909"/>
            </a:xfrm>
            <a:custGeom>
              <a:rect b="b" l="l" r="r" t="t"/>
              <a:pathLst>
                <a:path extrusionOk="0" h="606" w="638">
                  <a:moveTo>
                    <a:pt x="324" y="0"/>
                  </a:moveTo>
                  <a:cubicBezTo>
                    <a:pt x="232" y="0"/>
                    <a:pt x="141" y="39"/>
                    <a:pt x="75" y="112"/>
                  </a:cubicBezTo>
                  <a:cubicBezTo>
                    <a:pt x="25" y="174"/>
                    <a:pt x="0" y="262"/>
                    <a:pt x="13" y="337"/>
                  </a:cubicBezTo>
                  <a:cubicBezTo>
                    <a:pt x="37" y="504"/>
                    <a:pt x="182" y="605"/>
                    <a:pt x="330" y="605"/>
                  </a:cubicBezTo>
                  <a:cubicBezTo>
                    <a:pt x="414" y="605"/>
                    <a:pt x="499" y="572"/>
                    <a:pt x="563" y="499"/>
                  </a:cubicBezTo>
                  <a:cubicBezTo>
                    <a:pt x="613" y="437"/>
                    <a:pt x="638" y="349"/>
                    <a:pt x="625" y="274"/>
                  </a:cubicBezTo>
                  <a:cubicBezTo>
                    <a:pt x="625" y="237"/>
                    <a:pt x="613" y="212"/>
                    <a:pt x="613" y="187"/>
                  </a:cubicBezTo>
                  <a:cubicBezTo>
                    <a:pt x="588" y="137"/>
                    <a:pt x="550" y="99"/>
                    <a:pt x="513" y="62"/>
                  </a:cubicBezTo>
                  <a:cubicBezTo>
                    <a:pt x="455" y="20"/>
                    <a:pt x="389" y="0"/>
                    <a:pt x="3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" name="Google Shape;672;p3"/>
            <p:cNvSpPr/>
            <p:nvPr/>
          </p:nvSpPr>
          <p:spPr>
            <a:xfrm>
              <a:off x="1096829" y="679159"/>
              <a:ext cx="38662" cy="31980"/>
            </a:xfrm>
            <a:custGeom>
              <a:rect b="b" l="l" r="r" t="t"/>
              <a:pathLst>
                <a:path extrusionOk="0" h="627" w="758">
                  <a:moveTo>
                    <a:pt x="393" y="0"/>
                  </a:moveTo>
                  <a:cubicBezTo>
                    <a:pt x="288" y="0"/>
                    <a:pt x="183" y="51"/>
                    <a:pt x="125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7" y="625"/>
                    <a:pt x="383" y="626"/>
                    <a:pt x="400" y="626"/>
                  </a:cubicBezTo>
                  <a:cubicBezTo>
                    <a:pt x="611" y="626"/>
                    <a:pt x="757" y="407"/>
                    <a:pt x="687" y="210"/>
                  </a:cubicBezTo>
                  <a:cubicBezTo>
                    <a:pt x="675" y="185"/>
                    <a:pt x="662" y="160"/>
                    <a:pt x="650" y="135"/>
                  </a:cubicBezTo>
                  <a:cubicBezTo>
                    <a:pt x="590" y="44"/>
                    <a:pt x="49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" name="Google Shape;673;p3"/>
            <p:cNvSpPr/>
            <p:nvPr/>
          </p:nvSpPr>
          <p:spPr>
            <a:xfrm>
              <a:off x="1171398" y="722513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49" y="0"/>
                  </a:moveTo>
                  <a:cubicBezTo>
                    <a:pt x="311" y="0"/>
                    <a:pt x="273" y="7"/>
                    <a:pt x="238" y="22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11" y="539"/>
                    <a:pt x="228" y="617"/>
                    <a:pt x="354" y="617"/>
                  </a:cubicBezTo>
                  <a:cubicBezTo>
                    <a:pt x="390" y="617"/>
                    <a:pt x="426" y="611"/>
                    <a:pt x="463" y="597"/>
                  </a:cubicBezTo>
                  <a:cubicBezTo>
                    <a:pt x="613" y="535"/>
                    <a:pt x="700" y="360"/>
                    <a:pt x="638" y="197"/>
                  </a:cubicBezTo>
                  <a:cubicBezTo>
                    <a:pt x="590" y="73"/>
                    <a:pt x="47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" name="Google Shape;674;p3"/>
            <p:cNvSpPr/>
            <p:nvPr/>
          </p:nvSpPr>
          <p:spPr>
            <a:xfrm>
              <a:off x="970644" y="548791"/>
              <a:ext cx="36979" cy="32796"/>
            </a:xfrm>
            <a:custGeom>
              <a:rect b="b" l="l" r="r" t="t"/>
              <a:pathLst>
                <a:path extrusionOk="0" h="643" w="725">
                  <a:moveTo>
                    <a:pt x="351" y="1"/>
                  </a:moveTo>
                  <a:cubicBezTo>
                    <a:pt x="198" y="1"/>
                    <a:pt x="71" y="108"/>
                    <a:pt x="37" y="267"/>
                  </a:cubicBezTo>
                  <a:cubicBezTo>
                    <a:pt x="1" y="460"/>
                    <a:pt x="164" y="642"/>
                    <a:pt x="367" y="642"/>
                  </a:cubicBezTo>
                  <a:cubicBezTo>
                    <a:pt x="374" y="642"/>
                    <a:pt x="380" y="642"/>
                    <a:pt x="387" y="641"/>
                  </a:cubicBezTo>
                  <a:cubicBezTo>
                    <a:pt x="587" y="616"/>
                    <a:pt x="725" y="392"/>
                    <a:pt x="637" y="204"/>
                  </a:cubicBezTo>
                  <a:cubicBezTo>
                    <a:pt x="600" y="92"/>
                    <a:pt x="500" y="29"/>
                    <a:pt x="400" y="4"/>
                  </a:cubicBezTo>
                  <a:cubicBezTo>
                    <a:pt x="383" y="2"/>
                    <a:pt x="367" y="1"/>
                    <a:pt x="3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" name="Google Shape;675;p3"/>
            <p:cNvSpPr/>
            <p:nvPr/>
          </p:nvSpPr>
          <p:spPr>
            <a:xfrm>
              <a:off x="1053476" y="522881"/>
              <a:ext cx="34734" cy="32031"/>
            </a:xfrm>
            <a:custGeom>
              <a:rect b="b" l="l" r="r" t="t"/>
              <a:pathLst>
                <a:path extrusionOk="0" h="628" w="681">
                  <a:moveTo>
                    <a:pt x="352" y="1"/>
                  </a:moveTo>
                  <a:cubicBezTo>
                    <a:pt x="260" y="1"/>
                    <a:pt x="167" y="39"/>
                    <a:pt x="100" y="125"/>
                  </a:cubicBezTo>
                  <a:cubicBezTo>
                    <a:pt x="0" y="250"/>
                    <a:pt x="25" y="450"/>
                    <a:pt x="150" y="550"/>
                  </a:cubicBezTo>
                  <a:cubicBezTo>
                    <a:pt x="211" y="603"/>
                    <a:pt x="282" y="627"/>
                    <a:pt x="350" y="627"/>
                  </a:cubicBezTo>
                  <a:cubicBezTo>
                    <a:pt x="520" y="627"/>
                    <a:pt x="680" y="480"/>
                    <a:pt x="663" y="275"/>
                  </a:cubicBezTo>
                  <a:cubicBezTo>
                    <a:pt x="647" y="104"/>
                    <a:pt x="502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" name="Google Shape;676;p3"/>
            <p:cNvSpPr/>
            <p:nvPr/>
          </p:nvSpPr>
          <p:spPr>
            <a:xfrm>
              <a:off x="939990" y="621167"/>
              <a:ext cx="40498" cy="31419"/>
            </a:xfrm>
            <a:custGeom>
              <a:rect b="b" l="l" r="r" t="t"/>
              <a:pathLst>
                <a:path extrusionOk="0" h="616" w="794">
                  <a:moveTo>
                    <a:pt x="341" y="0"/>
                  </a:moveTo>
                  <a:cubicBezTo>
                    <a:pt x="252" y="0"/>
                    <a:pt x="164" y="39"/>
                    <a:pt x="101" y="110"/>
                  </a:cubicBezTo>
                  <a:cubicBezTo>
                    <a:pt x="1" y="247"/>
                    <a:pt x="26" y="435"/>
                    <a:pt x="151" y="547"/>
                  </a:cubicBezTo>
                  <a:cubicBezTo>
                    <a:pt x="195" y="595"/>
                    <a:pt x="246" y="616"/>
                    <a:pt x="299" y="616"/>
                  </a:cubicBezTo>
                  <a:cubicBezTo>
                    <a:pt x="532" y="616"/>
                    <a:pt x="793" y="215"/>
                    <a:pt x="538" y="72"/>
                  </a:cubicBezTo>
                  <a:cubicBezTo>
                    <a:pt x="478" y="23"/>
                    <a:pt x="409" y="0"/>
                    <a:pt x="3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" name="Google Shape;677;p3"/>
            <p:cNvSpPr/>
            <p:nvPr/>
          </p:nvSpPr>
          <p:spPr>
            <a:xfrm>
              <a:off x="1112743" y="597654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47" y="0"/>
                  </a:moveTo>
                  <a:cubicBezTo>
                    <a:pt x="311" y="0"/>
                    <a:pt x="274" y="7"/>
                    <a:pt x="238" y="21"/>
                  </a:cubicBezTo>
                  <a:cubicBezTo>
                    <a:pt x="75" y="83"/>
                    <a:pt x="1" y="258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4" y="611"/>
                    <a:pt x="463" y="596"/>
                  </a:cubicBezTo>
                  <a:cubicBezTo>
                    <a:pt x="613" y="533"/>
                    <a:pt x="700" y="358"/>
                    <a:pt x="638" y="196"/>
                  </a:cubicBezTo>
                  <a:cubicBezTo>
                    <a:pt x="589" y="79"/>
                    <a:pt x="473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" name="Google Shape;678;p3"/>
            <p:cNvSpPr/>
            <p:nvPr/>
          </p:nvSpPr>
          <p:spPr>
            <a:xfrm>
              <a:off x="1310946" y="740772"/>
              <a:ext cx="41824" cy="32133"/>
            </a:xfrm>
            <a:custGeom>
              <a:rect b="b" l="l" r="r" t="t"/>
              <a:pathLst>
                <a:path extrusionOk="0" h="630" w="820">
                  <a:moveTo>
                    <a:pt x="407" y="0"/>
                  </a:moveTo>
                  <a:cubicBezTo>
                    <a:pt x="397" y="0"/>
                    <a:pt x="386" y="1"/>
                    <a:pt x="376" y="2"/>
                  </a:cubicBezTo>
                  <a:cubicBezTo>
                    <a:pt x="101" y="39"/>
                    <a:pt x="1" y="389"/>
                    <a:pt x="226" y="564"/>
                  </a:cubicBezTo>
                  <a:cubicBezTo>
                    <a:pt x="280" y="607"/>
                    <a:pt x="346" y="630"/>
                    <a:pt x="413" y="630"/>
                  </a:cubicBezTo>
                  <a:cubicBezTo>
                    <a:pt x="499" y="630"/>
                    <a:pt x="587" y="592"/>
                    <a:pt x="651" y="514"/>
                  </a:cubicBezTo>
                  <a:cubicBezTo>
                    <a:pt x="819" y="309"/>
                    <a:pt x="675" y="0"/>
                    <a:pt x="4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" name="Google Shape;679;p3"/>
            <p:cNvSpPr/>
            <p:nvPr/>
          </p:nvSpPr>
          <p:spPr>
            <a:xfrm>
              <a:off x="1257443" y="601428"/>
              <a:ext cx="37591" cy="32337"/>
            </a:xfrm>
            <a:custGeom>
              <a:rect b="b" l="l" r="r" t="t"/>
              <a:pathLst>
                <a:path extrusionOk="0" h="634" w="737">
                  <a:moveTo>
                    <a:pt x="406" y="0"/>
                  </a:moveTo>
                  <a:cubicBezTo>
                    <a:pt x="192" y="0"/>
                    <a:pt x="1" y="232"/>
                    <a:pt x="125" y="472"/>
                  </a:cubicBezTo>
                  <a:cubicBezTo>
                    <a:pt x="186" y="584"/>
                    <a:pt x="289" y="633"/>
                    <a:pt x="392" y="633"/>
                  </a:cubicBezTo>
                  <a:cubicBezTo>
                    <a:pt x="564" y="633"/>
                    <a:pt x="736" y="495"/>
                    <a:pt x="713" y="284"/>
                  </a:cubicBezTo>
                  <a:cubicBezTo>
                    <a:pt x="713" y="259"/>
                    <a:pt x="700" y="234"/>
                    <a:pt x="700" y="197"/>
                  </a:cubicBezTo>
                  <a:cubicBezTo>
                    <a:pt x="675" y="147"/>
                    <a:pt x="638" y="109"/>
                    <a:pt x="600" y="72"/>
                  </a:cubicBezTo>
                  <a:cubicBezTo>
                    <a:pt x="539" y="22"/>
                    <a:pt x="471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" name="Google Shape;680;p3"/>
            <p:cNvSpPr/>
            <p:nvPr/>
          </p:nvSpPr>
          <p:spPr>
            <a:xfrm>
              <a:off x="1247242" y="680434"/>
              <a:ext cx="35091" cy="31521"/>
            </a:xfrm>
            <a:custGeom>
              <a:rect b="b" l="l" r="r" t="t"/>
              <a:pathLst>
                <a:path extrusionOk="0" h="618" w="688">
                  <a:moveTo>
                    <a:pt x="341" y="0"/>
                  </a:moveTo>
                  <a:cubicBezTo>
                    <a:pt x="303" y="0"/>
                    <a:pt x="264" y="8"/>
                    <a:pt x="225" y="22"/>
                  </a:cubicBezTo>
                  <a:cubicBezTo>
                    <a:pt x="75" y="85"/>
                    <a:pt x="0" y="260"/>
                    <a:pt x="50" y="422"/>
                  </a:cubicBezTo>
                  <a:cubicBezTo>
                    <a:pt x="99" y="539"/>
                    <a:pt x="223" y="618"/>
                    <a:pt x="346" y="618"/>
                  </a:cubicBezTo>
                  <a:cubicBezTo>
                    <a:pt x="382" y="618"/>
                    <a:pt x="417" y="611"/>
                    <a:pt x="450" y="597"/>
                  </a:cubicBezTo>
                  <a:cubicBezTo>
                    <a:pt x="613" y="535"/>
                    <a:pt x="688" y="360"/>
                    <a:pt x="625" y="197"/>
                  </a:cubicBezTo>
                  <a:cubicBezTo>
                    <a:pt x="578" y="74"/>
                    <a:pt x="464" y="0"/>
                    <a:pt x="3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" name="Google Shape;681;p3"/>
            <p:cNvSpPr/>
            <p:nvPr/>
          </p:nvSpPr>
          <p:spPr>
            <a:xfrm>
              <a:off x="1206438" y="449995"/>
              <a:ext cx="34836" cy="30960"/>
            </a:xfrm>
            <a:custGeom>
              <a:rect b="b" l="l" r="r" t="t"/>
              <a:pathLst>
                <a:path extrusionOk="0" h="607" w="683">
                  <a:moveTo>
                    <a:pt x="318" y="1"/>
                  </a:moveTo>
                  <a:cubicBezTo>
                    <a:pt x="171" y="1"/>
                    <a:pt x="36" y="108"/>
                    <a:pt x="13" y="267"/>
                  </a:cubicBezTo>
                  <a:cubicBezTo>
                    <a:pt x="1" y="342"/>
                    <a:pt x="26" y="429"/>
                    <a:pt x="76" y="491"/>
                  </a:cubicBezTo>
                  <a:cubicBezTo>
                    <a:pt x="141" y="572"/>
                    <a:pt x="226" y="607"/>
                    <a:pt x="310" y="607"/>
                  </a:cubicBezTo>
                  <a:cubicBezTo>
                    <a:pt x="499" y="607"/>
                    <a:pt x="682" y="429"/>
                    <a:pt x="613" y="204"/>
                  </a:cubicBezTo>
                  <a:cubicBezTo>
                    <a:pt x="600" y="167"/>
                    <a:pt x="588" y="154"/>
                    <a:pt x="575" y="129"/>
                  </a:cubicBezTo>
                  <a:cubicBezTo>
                    <a:pt x="525" y="67"/>
                    <a:pt x="450" y="17"/>
                    <a:pt x="363" y="4"/>
                  </a:cubicBezTo>
                  <a:cubicBezTo>
                    <a:pt x="348" y="2"/>
                    <a:pt x="333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" name="Google Shape;682;p3"/>
            <p:cNvSpPr/>
            <p:nvPr/>
          </p:nvSpPr>
          <p:spPr>
            <a:xfrm>
              <a:off x="1176498" y="551035"/>
              <a:ext cx="35091" cy="31521"/>
            </a:xfrm>
            <a:custGeom>
              <a:rect b="b" l="l" r="r" t="t"/>
              <a:pathLst>
                <a:path extrusionOk="0" h="618" w="688">
                  <a:moveTo>
                    <a:pt x="348" y="1"/>
                  </a:moveTo>
                  <a:cubicBezTo>
                    <a:pt x="311" y="1"/>
                    <a:pt x="273" y="8"/>
                    <a:pt x="238" y="23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02" y="539"/>
                    <a:pt x="223" y="618"/>
                    <a:pt x="346" y="618"/>
                  </a:cubicBezTo>
                  <a:cubicBezTo>
                    <a:pt x="381" y="618"/>
                    <a:pt x="417" y="611"/>
                    <a:pt x="450" y="597"/>
                  </a:cubicBezTo>
                  <a:cubicBezTo>
                    <a:pt x="613" y="535"/>
                    <a:pt x="688" y="360"/>
                    <a:pt x="625" y="198"/>
                  </a:cubicBezTo>
                  <a:cubicBezTo>
                    <a:pt x="587" y="74"/>
                    <a:pt x="469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" name="Google Shape;683;p3"/>
            <p:cNvSpPr/>
            <p:nvPr/>
          </p:nvSpPr>
          <p:spPr>
            <a:xfrm>
              <a:off x="915151" y="888532"/>
              <a:ext cx="37693" cy="31725"/>
            </a:xfrm>
            <a:custGeom>
              <a:rect b="b" l="l" r="r" t="t"/>
              <a:pathLst>
                <a:path extrusionOk="0" h="622" w="739">
                  <a:moveTo>
                    <a:pt x="337" y="1"/>
                  </a:moveTo>
                  <a:cubicBezTo>
                    <a:pt x="192" y="1"/>
                    <a:pt x="48" y="99"/>
                    <a:pt x="26" y="266"/>
                  </a:cubicBezTo>
                  <a:cubicBezTo>
                    <a:pt x="1" y="441"/>
                    <a:pt x="113" y="591"/>
                    <a:pt x="288" y="616"/>
                  </a:cubicBezTo>
                  <a:cubicBezTo>
                    <a:pt x="308" y="620"/>
                    <a:pt x="327" y="622"/>
                    <a:pt x="346" y="622"/>
                  </a:cubicBezTo>
                  <a:cubicBezTo>
                    <a:pt x="588" y="622"/>
                    <a:pt x="739" y="338"/>
                    <a:pt x="588" y="129"/>
                  </a:cubicBezTo>
                  <a:cubicBezTo>
                    <a:pt x="524" y="41"/>
                    <a:pt x="431" y="1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" name="Google Shape;684;p3"/>
            <p:cNvSpPr/>
            <p:nvPr/>
          </p:nvSpPr>
          <p:spPr>
            <a:xfrm>
              <a:off x="923210" y="807486"/>
              <a:ext cx="37897" cy="28206"/>
            </a:xfrm>
            <a:custGeom>
              <a:rect b="b" l="l" r="r" t="t"/>
              <a:pathLst>
                <a:path extrusionOk="0" h="553" w="743">
                  <a:moveTo>
                    <a:pt x="539" y="1"/>
                  </a:moveTo>
                  <a:cubicBezTo>
                    <a:pt x="312" y="1"/>
                    <a:pt x="1" y="313"/>
                    <a:pt x="242" y="481"/>
                  </a:cubicBezTo>
                  <a:cubicBezTo>
                    <a:pt x="297" y="530"/>
                    <a:pt x="365" y="552"/>
                    <a:pt x="434" y="552"/>
                  </a:cubicBezTo>
                  <a:cubicBezTo>
                    <a:pt x="522" y="552"/>
                    <a:pt x="611" y="514"/>
                    <a:pt x="667" y="443"/>
                  </a:cubicBezTo>
                  <a:cubicBezTo>
                    <a:pt x="717" y="381"/>
                    <a:pt x="742" y="293"/>
                    <a:pt x="742" y="218"/>
                  </a:cubicBezTo>
                  <a:cubicBezTo>
                    <a:pt x="730" y="181"/>
                    <a:pt x="730" y="156"/>
                    <a:pt x="717" y="131"/>
                  </a:cubicBezTo>
                  <a:cubicBezTo>
                    <a:pt x="685" y="38"/>
                    <a:pt x="617" y="1"/>
                    <a:pt x="5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" name="Google Shape;685;p3"/>
            <p:cNvSpPr/>
            <p:nvPr/>
          </p:nvSpPr>
          <p:spPr>
            <a:xfrm>
              <a:off x="854609" y="758165"/>
              <a:ext cx="38662" cy="31980"/>
            </a:xfrm>
            <a:custGeom>
              <a:rect b="b" l="l" r="r" t="t"/>
              <a:pathLst>
                <a:path extrusionOk="0" h="627" w="758">
                  <a:moveTo>
                    <a:pt x="393" y="1"/>
                  </a:moveTo>
                  <a:cubicBezTo>
                    <a:pt x="288" y="1"/>
                    <a:pt x="183" y="51"/>
                    <a:pt x="125" y="148"/>
                  </a:cubicBezTo>
                  <a:cubicBezTo>
                    <a:pt x="0" y="348"/>
                    <a:pt x="125" y="598"/>
                    <a:pt x="350" y="623"/>
                  </a:cubicBezTo>
                  <a:cubicBezTo>
                    <a:pt x="368" y="626"/>
                    <a:pt x="385" y="627"/>
                    <a:pt x="402" y="627"/>
                  </a:cubicBezTo>
                  <a:cubicBezTo>
                    <a:pt x="612" y="627"/>
                    <a:pt x="757" y="419"/>
                    <a:pt x="688" y="210"/>
                  </a:cubicBezTo>
                  <a:cubicBezTo>
                    <a:pt x="675" y="185"/>
                    <a:pt x="663" y="160"/>
                    <a:pt x="650" y="135"/>
                  </a:cubicBezTo>
                  <a:cubicBezTo>
                    <a:pt x="590" y="45"/>
                    <a:pt x="491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" name="Google Shape;686;p3"/>
            <p:cNvSpPr/>
            <p:nvPr/>
          </p:nvSpPr>
          <p:spPr>
            <a:xfrm>
              <a:off x="802686" y="615301"/>
              <a:ext cx="38254" cy="28053"/>
            </a:xfrm>
            <a:custGeom>
              <a:rect b="b" l="l" r="r" t="t"/>
              <a:pathLst>
                <a:path extrusionOk="0" h="550" w="750">
                  <a:moveTo>
                    <a:pt x="535" y="0"/>
                  </a:moveTo>
                  <a:cubicBezTo>
                    <a:pt x="308" y="0"/>
                    <a:pt x="0" y="312"/>
                    <a:pt x="231" y="487"/>
                  </a:cubicBezTo>
                  <a:cubicBezTo>
                    <a:pt x="291" y="531"/>
                    <a:pt x="357" y="550"/>
                    <a:pt x="420" y="550"/>
                  </a:cubicBezTo>
                  <a:cubicBezTo>
                    <a:pt x="593" y="550"/>
                    <a:pt x="749" y="405"/>
                    <a:pt x="731" y="212"/>
                  </a:cubicBezTo>
                  <a:cubicBezTo>
                    <a:pt x="731" y="187"/>
                    <a:pt x="731" y="162"/>
                    <a:pt x="718" y="137"/>
                  </a:cubicBezTo>
                  <a:cubicBezTo>
                    <a:pt x="686" y="39"/>
                    <a:pt x="61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" name="Google Shape;687;p3"/>
            <p:cNvSpPr/>
            <p:nvPr/>
          </p:nvSpPr>
          <p:spPr>
            <a:xfrm>
              <a:off x="864861" y="673293"/>
              <a:ext cx="37999" cy="31980"/>
            </a:xfrm>
            <a:custGeom>
              <a:rect b="b" l="l" r="r" t="t"/>
              <a:pathLst>
                <a:path extrusionOk="0" h="627" w="745">
                  <a:moveTo>
                    <a:pt x="355" y="1"/>
                  </a:moveTo>
                  <a:cubicBezTo>
                    <a:pt x="73" y="1"/>
                    <a:pt x="0" y="625"/>
                    <a:pt x="337" y="625"/>
                  </a:cubicBezTo>
                  <a:cubicBezTo>
                    <a:pt x="348" y="626"/>
                    <a:pt x="360" y="627"/>
                    <a:pt x="371" y="627"/>
                  </a:cubicBezTo>
                  <a:cubicBezTo>
                    <a:pt x="580" y="627"/>
                    <a:pt x="745" y="413"/>
                    <a:pt x="662" y="200"/>
                  </a:cubicBezTo>
                  <a:cubicBezTo>
                    <a:pt x="649" y="175"/>
                    <a:pt x="637" y="150"/>
                    <a:pt x="624" y="137"/>
                  </a:cubicBezTo>
                  <a:cubicBezTo>
                    <a:pt x="574" y="62"/>
                    <a:pt x="499" y="25"/>
                    <a:pt x="424" y="12"/>
                  </a:cubicBezTo>
                  <a:cubicBezTo>
                    <a:pt x="400" y="4"/>
                    <a:pt x="377" y="1"/>
                    <a:pt x="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" name="Google Shape;688;p3"/>
            <p:cNvSpPr/>
            <p:nvPr/>
          </p:nvSpPr>
          <p:spPr>
            <a:xfrm>
              <a:off x="1182211" y="637437"/>
              <a:ext cx="37183" cy="32235"/>
            </a:xfrm>
            <a:custGeom>
              <a:rect b="b" l="l" r="r" t="t"/>
              <a:pathLst>
                <a:path extrusionOk="0" h="632" w="729">
                  <a:moveTo>
                    <a:pt x="319" y="1"/>
                  </a:moveTo>
                  <a:cubicBezTo>
                    <a:pt x="177" y="1"/>
                    <a:pt x="36" y="102"/>
                    <a:pt x="13" y="278"/>
                  </a:cubicBezTo>
                  <a:cubicBezTo>
                    <a:pt x="1" y="353"/>
                    <a:pt x="13" y="441"/>
                    <a:pt x="63" y="503"/>
                  </a:cubicBezTo>
                  <a:cubicBezTo>
                    <a:pt x="113" y="566"/>
                    <a:pt x="188" y="615"/>
                    <a:pt x="263" y="628"/>
                  </a:cubicBezTo>
                  <a:cubicBezTo>
                    <a:pt x="278" y="630"/>
                    <a:pt x="293" y="631"/>
                    <a:pt x="308" y="631"/>
                  </a:cubicBezTo>
                  <a:cubicBezTo>
                    <a:pt x="559" y="631"/>
                    <a:pt x="728" y="341"/>
                    <a:pt x="563" y="128"/>
                  </a:cubicBezTo>
                  <a:cubicBezTo>
                    <a:pt x="500" y="41"/>
                    <a:pt x="409" y="1"/>
                    <a:pt x="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" name="Google Shape;689;p3"/>
            <p:cNvSpPr/>
            <p:nvPr/>
          </p:nvSpPr>
          <p:spPr>
            <a:xfrm>
              <a:off x="1033074" y="606885"/>
              <a:ext cx="38713" cy="32133"/>
            </a:xfrm>
            <a:custGeom>
              <a:rect b="b" l="l" r="r" t="t"/>
              <a:pathLst>
                <a:path extrusionOk="0" h="630" w="759">
                  <a:moveTo>
                    <a:pt x="388" y="1"/>
                  </a:moveTo>
                  <a:cubicBezTo>
                    <a:pt x="285" y="1"/>
                    <a:pt x="183" y="51"/>
                    <a:pt x="125" y="152"/>
                  </a:cubicBezTo>
                  <a:cubicBezTo>
                    <a:pt x="0" y="340"/>
                    <a:pt x="125" y="590"/>
                    <a:pt x="350" y="627"/>
                  </a:cubicBezTo>
                  <a:cubicBezTo>
                    <a:pt x="363" y="628"/>
                    <a:pt x="375" y="629"/>
                    <a:pt x="386" y="629"/>
                  </a:cubicBezTo>
                  <a:cubicBezTo>
                    <a:pt x="605" y="629"/>
                    <a:pt x="759" y="416"/>
                    <a:pt x="688" y="202"/>
                  </a:cubicBezTo>
                  <a:cubicBezTo>
                    <a:pt x="675" y="177"/>
                    <a:pt x="663" y="165"/>
                    <a:pt x="650" y="140"/>
                  </a:cubicBezTo>
                  <a:cubicBezTo>
                    <a:pt x="589" y="48"/>
                    <a:pt x="488" y="1"/>
                    <a:pt x="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" name="Google Shape;690;p3"/>
            <p:cNvSpPr/>
            <p:nvPr/>
          </p:nvSpPr>
          <p:spPr>
            <a:xfrm>
              <a:off x="1075254" y="758318"/>
              <a:ext cx="36265" cy="32388"/>
            </a:xfrm>
            <a:custGeom>
              <a:rect b="b" l="l" r="r" t="t"/>
              <a:pathLst>
                <a:path extrusionOk="0" h="635" w="711">
                  <a:moveTo>
                    <a:pt x="346" y="1"/>
                  </a:moveTo>
                  <a:cubicBezTo>
                    <a:pt x="206" y="1"/>
                    <a:pt x="66" y="96"/>
                    <a:pt x="36" y="257"/>
                  </a:cubicBezTo>
                  <a:cubicBezTo>
                    <a:pt x="0" y="446"/>
                    <a:pt x="143" y="634"/>
                    <a:pt x="337" y="634"/>
                  </a:cubicBezTo>
                  <a:cubicBezTo>
                    <a:pt x="349" y="634"/>
                    <a:pt x="361" y="634"/>
                    <a:pt x="373" y="632"/>
                  </a:cubicBezTo>
                  <a:cubicBezTo>
                    <a:pt x="586" y="607"/>
                    <a:pt x="711" y="382"/>
                    <a:pt x="636" y="195"/>
                  </a:cubicBezTo>
                  <a:cubicBezTo>
                    <a:pt x="623" y="170"/>
                    <a:pt x="611" y="145"/>
                    <a:pt x="586" y="120"/>
                  </a:cubicBezTo>
                  <a:cubicBezTo>
                    <a:pt x="523" y="38"/>
                    <a:pt x="435" y="1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" name="Google Shape;691;p3"/>
            <p:cNvSpPr/>
            <p:nvPr/>
          </p:nvSpPr>
          <p:spPr>
            <a:xfrm>
              <a:off x="939633" y="720166"/>
              <a:ext cx="36520" cy="28716"/>
            </a:xfrm>
            <a:custGeom>
              <a:rect b="b" l="l" r="r" t="t"/>
              <a:pathLst>
                <a:path extrusionOk="0" h="563" w="716">
                  <a:moveTo>
                    <a:pt x="395" y="0"/>
                  </a:moveTo>
                  <a:cubicBezTo>
                    <a:pt x="188" y="0"/>
                    <a:pt x="0" y="225"/>
                    <a:pt x="120" y="456"/>
                  </a:cubicBezTo>
                  <a:cubicBezTo>
                    <a:pt x="184" y="530"/>
                    <a:pt x="265" y="562"/>
                    <a:pt x="345" y="562"/>
                  </a:cubicBezTo>
                  <a:cubicBezTo>
                    <a:pt x="533" y="562"/>
                    <a:pt x="715" y="384"/>
                    <a:pt x="645" y="156"/>
                  </a:cubicBezTo>
                  <a:cubicBezTo>
                    <a:pt x="645" y="131"/>
                    <a:pt x="633" y="106"/>
                    <a:pt x="608" y="93"/>
                  </a:cubicBezTo>
                  <a:cubicBezTo>
                    <a:pt x="543" y="28"/>
                    <a:pt x="467" y="0"/>
                    <a:pt x="3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" name="Google Shape;692;p3"/>
            <p:cNvSpPr/>
            <p:nvPr/>
          </p:nvSpPr>
          <p:spPr>
            <a:xfrm>
              <a:off x="876490" y="573018"/>
              <a:ext cx="40192" cy="32082"/>
            </a:xfrm>
            <a:custGeom>
              <a:rect b="b" l="l" r="r" t="t"/>
              <a:pathLst>
                <a:path extrusionOk="0" h="629" w="788">
                  <a:moveTo>
                    <a:pt x="414" y="0"/>
                  </a:moveTo>
                  <a:cubicBezTo>
                    <a:pt x="201" y="0"/>
                    <a:pt x="1" y="227"/>
                    <a:pt x="134" y="466"/>
                  </a:cubicBezTo>
                  <a:cubicBezTo>
                    <a:pt x="193" y="580"/>
                    <a:pt x="292" y="629"/>
                    <a:pt x="392" y="629"/>
                  </a:cubicBezTo>
                  <a:cubicBezTo>
                    <a:pt x="588" y="629"/>
                    <a:pt x="787" y="444"/>
                    <a:pt x="696" y="204"/>
                  </a:cubicBezTo>
                  <a:cubicBezTo>
                    <a:pt x="684" y="179"/>
                    <a:pt x="671" y="154"/>
                    <a:pt x="659" y="129"/>
                  </a:cubicBezTo>
                  <a:cubicBezTo>
                    <a:pt x="590" y="38"/>
                    <a:pt x="501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" name="Google Shape;693;p3"/>
            <p:cNvSpPr/>
            <p:nvPr/>
          </p:nvSpPr>
          <p:spPr>
            <a:xfrm>
              <a:off x="990995" y="857930"/>
              <a:ext cx="34479" cy="32337"/>
            </a:xfrm>
            <a:custGeom>
              <a:rect b="b" l="l" r="r" t="t"/>
              <a:pathLst>
                <a:path extrusionOk="0" h="634" w="676">
                  <a:moveTo>
                    <a:pt x="320" y="1"/>
                  </a:moveTo>
                  <a:cubicBezTo>
                    <a:pt x="179" y="1"/>
                    <a:pt x="39" y="91"/>
                    <a:pt x="13" y="266"/>
                  </a:cubicBezTo>
                  <a:cubicBezTo>
                    <a:pt x="1" y="354"/>
                    <a:pt x="13" y="429"/>
                    <a:pt x="63" y="504"/>
                  </a:cubicBezTo>
                  <a:cubicBezTo>
                    <a:pt x="129" y="594"/>
                    <a:pt x="220" y="633"/>
                    <a:pt x="310" y="633"/>
                  </a:cubicBezTo>
                  <a:cubicBezTo>
                    <a:pt x="495" y="633"/>
                    <a:pt x="676" y="468"/>
                    <a:pt x="625" y="241"/>
                  </a:cubicBezTo>
                  <a:cubicBezTo>
                    <a:pt x="583" y="79"/>
                    <a:pt x="451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" name="Google Shape;694;p3"/>
            <p:cNvSpPr/>
            <p:nvPr/>
          </p:nvSpPr>
          <p:spPr>
            <a:xfrm>
              <a:off x="1121669" y="482995"/>
              <a:ext cx="34887" cy="31062"/>
            </a:xfrm>
            <a:custGeom>
              <a:rect b="b" l="l" r="r" t="t"/>
              <a:pathLst>
                <a:path extrusionOk="0" h="609" w="684">
                  <a:moveTo>
                    <a:pt x="324" y="0"/>
                  </a:moveTo>
                  <a:cubicBezTo>
                    <a:pt x="183" y="0"/>
                    <a:pt x="44" y="95"/>
                    <a:pt x="13" y="257"/>
                  </a:cubicBezTo>
                  <a:cubicBezTo>
                    <a:pt x="0" y="332"/>
                    <a:pt x="25" y="419"/>
                    <a:pt x="63" y="482"/>
                  </a:cubicBezTo>
                  <a:cubicBezTo>
                    <a:pt x="113" y="544"/>
                    <a:pt x="188" y="594"/>
                    <a:pt x="275" y="607"/>
                  </a:cubicBezTo>
                  <a:cubicBezTo>
                    <a:pt x="287" y="608"/>
                    <a:pt x="298" y="609"/>
                    <a:pt x="310" y="609"/>
                  </a:cubicBezTo>
                  <a:cubicBezTo>
                    <a:pt x="519" y="609"/>
                    <a:pt x="683" y="396"/>
                    <a:pt x="600" y="194"/>
                  </a:cubicBezTo>
                  <a:cubicBezTo>
                    <a:pt x="588" y="169"/>
                    <a:pt x="575" y="144"/>
                    <a:pt x="563" y="119"/>
                  </a:cubicBezTo>
                  <a:cubicBezTo>
                    <a:pt x="500" y="38"/>
                    <a:pt x="412" y="0"/>
                    <a:pt x="3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" name="Google Shape;695;p3"/>
            <p:cNvSpPr/>
            <p:nvPr/>
          </p:nvSpPr>
          <p:spPr>
            <a:xfrm>
              <a:off x="1264430" y="513139"/>
              <a:ext cx="37183" cy="32235"/>
            </a:xfrm>
            <a:custGeom>
              <a:rect b="b" l="l" r="r" t="t"/>
              <a:pathLst>
                <a:path extrusionOk="0" h="632" w="729">
                  <a:moveTo>
                    <a:pt x="319" y="1"/>
                  </a:moveTo>
                  <a:cubicBezTo>
                    <a:pt x="177" y="1"/>
                    <a:pt x="36" y="102"/>
                    <a:pt x="13" y="278"/>
                  </a:cubicBezTo>
                  <a:cubicBezTo>
                    <a:pt x="1" y="353"/>
                    <a:pt x="13" y="441"/>
                    <a:pt x="63" y="503"/>
                  </a:cubicBezTo>
                  <a:cubicBezTo>
                    <a:pt x="113" y="566"/>
                    <a:pt x="188" y="616"/>
                    <a:pt x="263" y="628"/>
                  </a:cubicBezTo>
                  <a:cubicBezTo>
                    <a:pt x="278" y="630"/>
                    <a:pt x="293" y="631"/>
                    <a:pt x="308" y="631"/>
                  </a:cubicBezTo>
                  <a:cubicBezTo>
                    <a:pt x="559" y="631"/>
                    <a:pt x="728" y="341"/>
                    <a:pt x="563" y="128"/>
                  </a:cubicBezTo>
                  <a:cubicBezTo>
                    <a:pt x="500" y="41"/>
                    <a:pt x="409" y="1"/>
                    <a:pt x="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" name="Google Shape;696;p3"/>
            <p:cNvSpPr/>
            <p:nvPr/>
          </p:nvSpPr>
          <p:spPr>
            <a:xfrm>
              <a:off x="1326911" y="670080"/>
              <a:ext cx="38917" cy="31266"/>
            </a:xfrm>
            <a:custGeom>
              <a:rect b="b" l="l" r="r" t="t"/>
              <a:pathLst>
                <a:path extrusionOk="0" h="613" w="763">
                  <a:moveTo>
                    <a:pt x="400" y="0"/>
                  </a:moveTo>
                  <a:cubicBezTo>
                    <a:pt x="50" y="25"/>
                    <a:pt x="0" y="513"/>
                    <a:pt x="338" y="613"/>
                  </a:cubicBezTo>
                  <a:cubicBezTo>
                    <a:pt x="688" y="613"/>
                    <a:pt x="763" y="113"/>
                    <a:pt x="4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" name="Google Shape;697;p3"/>
            <p:cNvSpPr/>
            <p:nvPr/>
          </p:nvSpPr>
          <p:spPr>
            <a:xfrm>
              <a:off x="1242141" y="767142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54" y="0"/>
                  </a:moveTo>
                  <a:cubicBezTo>
                    <a:pt x="316" y="0"/>
                    <a:pt x="276" y="7"/>
                    <a:pt x="238" y="22"/>
                  </a:cubicBezTo>
                  <a:cubicBezTo>
                    <a:pt x="88" y="84"/>
                    <a:pt x="0" y="259"/>
                    <a:pt x="63" y="422"/>
                  </a:cubicBezTo>
                  <a:cubicBezTo>
                    <a:pt x="111" y="538"/>
                    <a:pt x="228" y="617"/>
                    <a:pt x="354" y="617"/>
                  </a:cubicBezTo>
                  <a:cubicBezTo>
                    <a:pt x="390" y="617"/>
                    <a:pt x="427" y="611"/>
                    <a:pt x="463" y="597"/>
                  </a:cubicBezTo>
                  <a:cubicBezTo>
                    <a:pt x="625" y="534"/>
                    <a:pt x="700" y="359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" name="Google Shape;698;p3"/>
            <p:cNvSpPr/>
            <p:nvPr/>
          </p:nvSpPr>
          <p:spPr>
            <a:xfrm>
              <a:off x="976357" y="953002"/>
              <a:ext cx="36979" cy="29685"/>
            </a:xfrm>
            <a:custGeom>
              <a:rect b="b" l="l" r="r" t="t"/>
              <a:pathLst>
                <a:path extrusionOk="0" h="582" w="725">
                  <a:moveTo>
                    <a:pt x="322" y="1"/>
                  </a:moveTo>
                  <a:cubicBezTo>
                    <a:pt x="173" y="1"/>
                    <a:pt x="30" y="107"/>
                    <a:pt x="13" y="277"/>
                  </a:cubicBezTo>
                  <a:cubicBezTo>
                    <a:pt x="0" y="314"/>
                    <a:pt x="13" y="364"/>
                    <a:pt x="25" y="414"/>
                  </a:cubicBezTo>
                  <a:cubicBezTo>
                    <a:pt x="51" y="533"/>
                    <a:pt x="146" y="581"/>
                    <a:pt x="254" y="581"/>
                  </a:cubicBezTo>
                  <a:cubicBezTo>
                    <a:pt x="465" y="581"/>
                    <a:pt x="724" y="396"/>
                    <a:pt x="600" y="189"/>
                  </a:cubicBezTo>
                  <a:cubicBezTo>
                    <a:pt x="588" y="139"/>
                    <a:pt x="563" y="102"/>
                    <a:pt x="525" y="77"/>
                  </a:cubicBezTo>
                  <a:cubicBezTo>
                    <a:pt x="465" y="25"/>
                    <a:pt x="393" y="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" name="Google Shape;699;p3"/>
            <p:cNvSpPr/>
            <p:nvPr/>
          </p:nvSpPr>
          <p:spPr>
            <a:xfrm>
              <a:off x="1216639" y="837579"/>
              <a:ext cx="38713" cy="32133"/>
            </a:xfrm>
            <a:custGeom>
              <a:rect b="b" l="l" r="r" t="t"/>
              <a:pathLst>
                <a:path extrusionOk="0" h="630" w="759">
                  <a:moveTo>
                    <a:pt x="378" y="0"/>
                  </a:moveTo>
                  <a:cubicBezTo>
                    <a:pt x="344" y="0"/>
                    <a:pt x="309" y="5"/>
                    <a:pt x="275" y="16"/>
                  </a:cubicBezTo>
                  <a:cubicBezTo>
                    <a:pt x="13" y="116"/>
                    <a:pt x="0" y="478"/>
                    <a:pt x="263" y="603"/>
                  </a:cubicBezTo>
                  <a:cubicBezTo>
                    <a:pt x="304" y="621"/>
                    <a:pt x="345" y="630"/>
                    <a:pt x="385" y="630"/>
                  </a:cubicBezTo>
                  <a:cubicBezTo>
                    <a:pt x="589" y="630"/>
                    <a:pt x="759" y="410"/>
                    <a:pt x="675" y="191"/>
                  </a:cubicBezTo>
                  <a:cubicBezTo>
                    <a:pt x="626" y="72"/>
                    <a:pt x="506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" name="Google Shape;700;p3"/>
            <p:cNvSpPr/>
            <p:nvPr/>
          </p:nvSpPr>
          <p:spPr>
            <a:xfrm>
              <a:off x="899850" y="504672"/>
              <a:ext cx="33408" cy="31980"/>
            </a:xfrm>
            <a:custGeom>
              <a:rect b="b" l="l" r="r" t="t"/>
              <a:pathLst>
                <a:path extrusionOk="0" h="627" w="655">
                  <a:moveTo>
                    <a:pt x="319" y="1"/>
                  </a:moveTo>
                  <a:cubicBezTo>
                    <a:pt x="176" y="1"/>
                    <a:pt x="32" y="94"/>
                    <a:pt x="13" y="282"/>
                  </a:cubicBezTo>
                  <a:cubicBezTo>
                    <a:pt x="1" y="332"/>
                    <a:pt x="1" y="369"/>
                    <a:pt x="26" y="419"/>
                  </a:cubicBezTo>
                  <a:cubicBezTo>
                    <a:pt x="77" y="563"/>
                    <a:pt x="196" y="626"/>
                    <a:pt x="314" y="626"/>
                  </a:cubicBezTo>
                  <a:cubicBezTo>
                    <a:pt x="485" y="626"/>
                    <a:pt x="655" y="495"/>
                    <a:pt x="625" y="282"/>
                  </a:cubicBezTo>
                  <a:cubicBezTo>
                    <a:pt x="607" y="94"/>
                    <a:pt x="463" y="1"/>
                    <a:pt x="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" name="Google Shape;701;p3"/>
            <p:cNvSpPr/>
            <p:nvPr/>
          </p:nvSpPr>
          <p:spPr>
            <a:xfrm>
              <a:off x="1143958" y="409600"/>
              <a:ext cx="33459" cy="32031"/>
            </a:xfrm>
            <a:custGeom>
              <a:rect b="b" l="l" r="r" t="t"/>
              <a:pathLst>
                <a:path extrusionOk="0" h="628" w="656">
                  <a:moveTo>
                    <a:pt x="314" y="1"/>
                  </a:moveTo>
                  <a:cubicBezTo>
                    <a:pt x="169" y="1"/>
                    <a:pt x="26" y="95"/>
                    <a:pt x="13" y="284"/>
                  </a:cubicBezTo>
                  <a:cubicBezTo>
                    <a:pt x="1" y="334"/>
                    <a:pt x="13" y="384"/>
                    <a:pt x="26" y="421"/>
                  </a:cubicBezTo>
                  <a:cubicBezTo>
                    <a:pt x="82" y="564"/>
                    <a:pt x="200" y="628"/>
                    <a:pt x="318" y="628"/>
                  </a:cubicBezTo>
                  <a:cubicBezTo>
                    <a:pt x="488" y="628"/>
                    <a:pt x="655" y="493"/>
                    <a:pt x="626" y="271"/>
                  </a:cubicBezTo>
                  <a:cubicBezTo>
                    <a:pt x="601" y="92"/>
                    <a:pt x="456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" name="Google Shape;702;p3"/>
            <p:cNvSpPr/>
            <p:nvPr/>
          </p:nvSpPr>
          <p:spPr>
            <a:xfrm>
              <a:off x="978091" y="464889"/>
              <a:ext cx="36367" cy="30042"/>
            </a:xfrm>
            <a:custGeom>
              <a:rect b="b" l="l" r="r" t="t"/>
              <a:pathLst>
                <a:path extrusionOk="0" h="589" w="713">
                  <a:moveTo>
                    <a:pt x="383" y="0"/>
                  </a:moveTo>
                  <a:cubicBezTo>
                    <a:pt x="184" y="0"/>
                    <a:pt x="1" y="202"/>
                    <a:pt x="91" y="437"/>
                  </a:cubicBezTo>
                  <a:cubicBezTo>
                    <a:pt x="141" y="512"/>
                    <a:pt x="216" y="562"/>
                    <a:pt x="304" y="587"/>
                  </a:cubicBezTo>
                  <a:cubicBezTo>
                    <a:pt x="316" y="588"/>
                    <a:pt x="328" y="589"/>
                    <a:pt x="340" y="589"/>
                  </a:cubicBezTo>
                  <a:cubicBezTo>
                    <a:pt x="558" y="589"/>
                    <a:pt x="712" y="375"/>
                    <a:pt x="641" y="162"/>
                  </a:cubicBezTo>
                  <a:cubicBezTo>
                    <a:pt x="629" y="137"/>
                    <a:pt x="616" y="112"/>
                    <a:pt x="604" y="100"/>
                  </a:cubicBezTo>
                  <a:cubicBezTo>
                    <a:pt x="538" y="30"/>
                    <a:pt x="459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" name="Google Shape;703;p3"/>
            <p:cNvSpPr/>
            <p:nvPr/>
          </p:nvSpPr>
          <p:spPr>
            <a:xfrm>
              <a:off x="905409" y="971058"/>
              <a:ext cx="37846" cy="30909"/>
            </a:xfrm>
            <a:custGeom>
              <a:rect b="b" l="l" r="r" t="t"/>
              <a:pathLst>
                <a:path extrusionOk="0" h="606" w="742">
                  <a:moveTo>
                    <a:pt x="395" y="1"/>
                  </a:moveTo>
                  <a:cubicBezTo>
                    <a:pt x="357" y="1"/>
                    <a:pt x="318" y="8"/>
                    <a:pt x="279" y="23"/>
                  </a:cubicBezTo>
                  <a:cubicBezTo>
                    <a:pt x="1" y="185"/>
                    <a:pt x="131" y="606"/>
                    <a:pt x="431" y="606"/>
                  </a:cubicBezTo>
                  <a:cubicBezTo>
                    <a:pt x="454" y="606"/>
                    <a:pt x="479" y="603"/>
                    <a:pt x="504" y="598"/>
                  </a:cubicBezTo>
                  <a:cubicBezTo>
                    <a:pt x="666" y="535"/>
                    <a:pt x="741" y="360"/>
                    <a:pt x="679" y="198"/>
                  </a:cubicBezTo>
                  <a:cubicBezTo>
                    <a:pt x="631" y="74"/>
                    <a:pt x="518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" name="Google Shape;704;p3"/>
            <p:cNvSpPr/>
            <p:nvPr/>
          </p:nvSpPr>
          <p:spPr>
            <a:xfrm>
              <a:off x="1541691" y="653963"/>
              <a:ext cx="34122" cy="30960"/>
            </a:xfrm>
            <a:custGeom>
              <a:rect b="b" l="l" r="r" t="t"/>
              <a:pathLst>
                <a:path extrusionOk="0" h="607" w="669">
                  <a:moveTo>
                    <a:pt x="340" y="0"/>
                  </a:moveTo>
                  <a:cubicBezTo>
                    <a:pt x="252" y="0"/>
                    <a:pt x="164" y="37"/>
                    <a:pt x="101" y="117"/>
                  </a:cubicBezTo>
                  <a:cubicBezTo>
                    <a:pt x="1" y="242"/>
                    <a:pt x="26" y="441"/>
                    <a:pt x="151" y="541"/>
                  </a:cubicBezTo>
                  <a:cubicBezTo>
                    <a:pt x="209" y="586"/>
                    <a:pt x="275" y="606"/>
                    <a:pt x="339" y="606"/>
                  </a:cubicBezTo>
                  <a:cubicBezTo>
                    <a:pt x="509" y="606"/>
                    <a:pt x="669" y="466"/>
                    <a:pt x="651" y="266"/>
                  </a:cubicBezTo>
                  <a:cubicBezTo>
                    <a:pt x="651" y="242"/>
                    <a:pt x="638" y="217"/>
                    <a:pt x="638" y="192"/>
                  </a:cubicBezTo>
                  <a:cubicBezTo>
                    <a:pt x="580" y="69"/>
                    <a:pt x="460" y="0"/>
                    <a:pt x="3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" name="Google Shape;705;p3"/>
            <p:cNvSpPr/>
            <p:nvPr/>
          </p:nvSpPr>
          <p:spPr>
            <a:xfrm>
              <a:off x="1622023" y="608161"/>
              <a:ext cx="40549" cy="32082"/>
            </a:xfrm>
            <a:custGeom>
              <a:rect b="b" l="l" r="r" t="t"/>
              <a:pathLst>
                <a:path extrusionOk="0" h="629" w="795">
                  <a:moveTo>
                    <a:pt x="388" y="1"/>
                  </a:moveTo>
                  <a:cubicBezTo>
                    <a:pt x="285" y="1"/>
                    <a:pt x="183" y="51"/>
                    <a:pt x="125" y="152"/>
                  </a:cubicBezTo>
                  <a:cubicBezTo>
                    <a:pt x="0" y="340"/>
                    <a:pt x="125" y="602"/>
                    <a:pt x="350" y="627"/>
                  </a:cubicBezTo>
                  <a:cubicBezTo>
                    <a:pt x="361" y="628"/>
                    <a:pt x="372" y="629"/>
                    <a:pt x="382" y="629"/>
                  </a:cubicBezTo>
                  <a:cubicBezTo>
                    <a:pt x="628" y="629"/>
                    <a:pt x="794" y="355"/>
                    <a:pt x="650" y="140"/>
                  </a:cubicBezTo>
                  <a:cubicBezTo>
                    <a:pt x="589" y="48"/>
                    <a:pt x="488" y="1"/>
                    <a:pt x="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" name="Google Shape;706;p3"/>
            <p:cNvSpPr/>
            <p:nvPr/>
          </p:nvSpPr>
          <p:spPr>
            <a:xfrm>
              <a:off x="1476966" y="580261"/>
              <a:ext cx="40090" cy="32286"/>
            </a:xfrm>
            <a:custGeom>
              <a:rect b="b" l="l" r="r" t="t"/>
              <a:pathLst>
                <a:path extrusionOk="0" h="633" w="786">
                  <a:moveTo>
                    <a:pt x="406" y="0"/>
                  </a:moveTo>
                  <a:cubicBezTo>
                    <a:pt x="196" y="0"/>
                    <a:pt x="1" y="225"/>
                    <a:pt x="133" y="462"/>
                  </a:cubicBezTo>
                  <a:cubicBezTo>
                    <a:pt x="197" y="582"/>
                    <a:pt x="299" y="633"/>
                    <a:pt x="401" y="633"/>
                  </a:cubicBezTo>
                  <a:cubicBezTo>
                    <a:pt x="595" y="633"/>
                    <a:pt x="785" y="446"/>
                    <a:pt x="695" y="199"/>
                  </a:cubicBezTo>
                  <a:cubicBezTo>
                    <a:pt x="682" y="174"/>
                    <a:pt x="670" y="149"/>
                    <a:pt x="657" y="137"/>
                  </a:cubicBezTo>
                  <a:cubicBezTo>
                    <a:pt x="587" y="40"/>
                    <a:pt x="495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" name="Google Shape;707;p3"/>
            <p:cNvSpPr/>
            <p:nvPr/>
          </p:nvSpPr>
          <p:spPr>
            <a:xfrm>
              <a:off x="1502825" y="495645"/>
              <a:ext cx="31929" cy="30909"/>
            </a:xfrm>
            <a:custGeom>
              <a:rect b="b" l="l" r="r" t="t"/>
              <a:pathLst>
                <a:path extrusionOk="0" h="606" w="626">
                  <a:moveTo>
                    <a:pt x="314" y="1"/>
                  </a:moveTo>
                  <a:cubicBezTo>
                    <a:pt x="223" y="1"/>
                    <a:pt x="133" y="42"/>
                    <a:pt x="75" y="121"/>
                  </a:cubicBezTo>
                  <a:cubicBezTo>
                    <a:pt x="26" y="184"/>
                    <a:pt x="1" y="259"/>
                    <a:pt x="1" y="346"/>
                  </a:cubicBezTo>
                  <a:cubicBezTo>
                    <a:pt x="32" y="510"/>
                    <a:pt x="170" y="606"/>
                    <a:pt x="312" y="606"/>
                  </a:cubicBezTo>
                  <a:cubicBezTo>
                    <a:pt x="398" y="606"/>
                    <a:pt x="485" y="571"/>
                    <a:pt x="550" y="496"/>
                  </a:cubicBezTo>
                  <a:cubicBezTo>
                    <a:pt x="600" y="434"/>
                    <a:pt x="625" y="346"/>
                    <a:pt x="613" y="271"/>
                  </a:cubicBezTo>
                  <a:cubicBezTo>
                    <a:pt x="613" y="246"/>
                    <a:pt x="613" y="221"/>
                    <a:pt x="600" y="196"/>
                  </a:cubicBezTo>
                  <a:cubicBezTo>
                    <a:pt x="575" y="146"/>
                    <a:pt x="550" y="96"/>
                    <a:pt x="500" y="71"/>
                  </a:cubicBezTo>
                  <a:cubicBezTo>
                    <a:pt x="447" y="24"/>
                    <a:pt x="380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" name="Google Shape;708;p3"/>
            <p:cNvSpPr/>
            <p:nvPr/>
          </p:nvSpPr>
          <p:spPr>
            <a:xfrm>
              <a:off x="1576782" y="493043"/>
              <a:ext cx="38560" cy="31980"/>
            </a:xfrm>
            <a:custGeom>
              <a:rect b="b" l="l" r="r" t="t"/>
              <a:pathLst>
                <a:path extrusionOk="0" h="627" w="756">
                  <a:moveTo>
                    <a:pt x="385" y="0"/>
                  </a:moveTo>
                  <a:cubicBezTo>
                    <a:pt x="282" y="0"/>
                    <a:pt x="177" y="51"/>
                    <a:pt x="113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7" y="625"/>
                    <a:pt x="383" y="626"/>
                    <a:pt x="399" y="626"/>
                  </a:cubicBezTo>
                  <a:cubicBezTo>
                    <a:pt x="601" y="626"/>
                    <a:pt x="756" y="418"/>
                    <a:pt x="675" y="210"/>
                  </a:cubicBezTo>
                  <a:cubicBezTo>
                    <a:pt x="675" y="185"/>
                    <a:pt x="662" y="160"/>
                    <a:pt x="637" y="135"/>
                  </a:cubicBezTo>
                  <a:cubicBezTo>
                    <a:pt x="577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" name="Google Shape;709;p3"/>
            <p:cNvSpPr/>
            <p:nvPr/>
          </p:nvSpPr>
          <p:spPr>
            <a:xfrm>
              <a:off x="1651351" y="536397"/>
              <a:ext cx="35091" cy="31521"/>
            </a:xfrm>
            <a:custGeom>
              <a:rect b="b" l="l" r="r" t="t"/>
              <a:pathLst>
                <a:path extrusionOk="0" h="618" w="688">
                  <a:moveTo>
                    <a:pt x="347" y="0"/>
                  </a:moveTo>
                  <a:cubicBezTo>
                    <a:pt x="310" y="0"/>
                    <a:pt x="273" y="7"/>
                    <a:pt x="238" y="22"/>
                  </a:cubicBezTo>
                  <a:cubicBezTo>
                    <a:pt x="75" y="85"/>
                    <a:pt x="0" y="260"/>
                    <a:pt x="50" y="422"/>
                  </a:cubicBezTo>
                  <a:cubicBezTo>
                    <a:pt x="99" y="539"/>
                    <a:pt x="223" y="617"/>
                    <a:pt x="346" y="617"/>
                  </a:cubicBezTo>
                  <a:cubicBezTo>
                    <a:pt x="381" y="617"/>
                    <a:pt x="417" y="611"/>
                    <a:pt x="450" y="597"/>
                  </a:cubicBezTo>
                  <a:cubicBezTo>
                    <a:pt x="613" y="535"/>
                    <a:pt x="688" y="347"/>
                    <a:pt x="625" y="197"/>
                  </a:cubicBezTo>
                  <a:cubicBezTo>
                    <a:pt x="577" y="73"/>
                    <a:pt x="464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" name="Google Shape;710;p3"/>
            <p:cNvSpPr/>
            <p:nvPr/>
          </p:nvSpPr>
          <p:spPr>
            <a:xfrm>
              <a:off x="1445547" y="362625"/>
              <a:ext cx="41722" cy="31980"/>
            </a:xfrm>
            <a:custGeom>
              <a:rect b="b" l="l" r="r" t="t"/>
              <a:pathLst>
                <a:path extrusionOk="0" h="627" w="818">
                  <a:moveTo>
                    <a:pt x="433" y="1"/>
                  </a:moveTo>
                  <a:cubicBezTo>
                    <a:pt x="153" y="1"/>
                    <a:pt x="1" y="367"/>
                    <a:pt x="236" y="555"/>
                  </a:cubicBezTo>
                  <a:cubicBezTo>
                    <a:pt x="299" y="605"/>
                    <a:pt x="368" y="627"/>
                    <a:pt x="435" y="627"/>
                  </a:cubicBezTo>
                  <a:cubicBezTo>
                    <a:pt x="637" y="627"/>
                    <a:pt x="817" y="430"/>
                    <a:pt x="724" y="205"/>
                  </a:cubicBezTo>
                  <a:cubicBezTo>
                    <a:pt x="711" y="180"/>
                    <a:pt x="699" y="155"/>
                    <a:pt x="686" y="130"/>
                  </a:cubicBezTo>
                  <a:cubicBezTo>
                    <a:pt x="636" y="68"/>
                    <a:pt x="561" y="18"/>
                    <a:pt x="486" y="5"/>
                  </a:cubicBezTo>
                  <a:cubicBezTo>
                    <a:pt x="468" y="2"/>
                    <a:pt x="450" y="1"/>
                    <a:pt x="4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" name="Google Shape;711;p3"/>
            <p:cNvSpPr/>
            <p:nvPr/>
          </p:nvSpPr>
          <p:spPr>
            <a:xfrm>
              <a:off x="1532765" y="337479"/>
              <a:ext cx="34479" cy="31368"/>
            </a:xfrm>
            <a:custGeom>
              <a:rect b="b" l="l" r="r" t="t"/>
              <a:pathLst>
                <a:path extrusionOk="0" h="615" w="676">
                  <a:moveTo>
                    <a:pt x="351" y="1"/>
                  </a:moveTo>
                  <a:cubicBezTo>
                    <a:pt x="264" y="1"/>
                    <a:pt x="177" y="37"/>
                    <a:pt x="113" y="111"/>
                  </a:cubicBezTo>
                  <a:cubicBezTo>
                    <a:pt x="1" y="248"/>
                    <a:pt x="26" y="436"/>
                    <a:pt x="163" y="548"/>
                  </a:cubicBezTo>
                  <a:cubicBezTo>
                    <a:pt x="219" y="592"/>
                    <a:pt x="287" y="615"/>
                    <a:pt x="355" y="615"/>
                  </a:cubicBezTo>
                  <a:cubicBezTo>
                    <a:pt x="440" y="615"/>
                    <a:pt x="526" y="580"/>
                    <a:pt x="588" y="511"/>
                  </a:cubicBezTo>
                  <a:cubicBezTo>
                    <a:pt x="663" y="411"/>
                    <a:pt x="676" y="298"/>
                    <a:pt x="638" y="198"/>
                  </a:cubicBezTo>
                  <a:cubicBezTo>
                    <a:pt x="588" y="68"/>
                    <a:pt x="470" y="1"/>
                    <a:pt x="3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" name="Google Shape;712;p3"/>
            <p:cNvSpPr/>
            <p:nvPr/>
          </p:nvSpPr>
          <p:spPr>
            <a:xfrm>
              <a:off x="1419331" y="435051"/>
              <a:ext cx="40906" cy="31674"/>
            </a:xfrm>
            <a:custGeom>
              <a:rect b="b" l="l" r="r" t="t"/>
              <a:pathLst>
                <a:path extrusionOk="0" h="621" w="802">
                  <a:moveTo>
                    <a:pt x="347" y="0"/>
                  </a:moveTo>
                  <a:cubicBezTo>
                    <a:pt x="258" y="0"/>
                    <a:pt x="169" y="39"/>
                    <a:pt x="113" y="110"/>
                  </a:cubicBezTo>
                  <a:cubicBezTo>
                    <a:pt x="0" y="247"/>
                    <a:pt x="25" y="435"/>
                    <a:pt x="150" y="547"/>
                  </a:cubicBezTo>
                  <a:cubicBezTo>
                    <a:pt x="197" y="599"/>
                    <a:pt x="252" y="620"/>
                    <a:pt x="307" y="620"/>
                  </a:cubicBezTo>
                  <a:cubicBezTo>
                    <a:pt x="546" y="620"/>
                    <a:pt x="802" y="214"/>
                    <a:pt x="538" y="72"/>
                  </a:cubicBezTo>
                  <a:cubicBezTo>
                    <a:pt x="483" y="23"/>
                    <a:pt x="415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" name="Google Shape;713;p3"/>
            <p:cNvSpPr/>
            <p:nvPr/>
          </p:nvSpPr>
          <p:spPr>
            <a:xfrm>
              <a:off x="1592695" y="411436"/>
              <a:ext cx="35091" cy="31572"/>
            </a:xfrm>
            <a:custGeom>
              <a:rect b="b" l="l" r="r" t="t"/>
              <a:pathLst>
                <a:path extrusionOk="0" h="619" w="688">
                  <a:moveTo>
                    <a:pt x="349" y="1"/>
                  </a:moveTo>
                  <a:cubicBezTo>
                    <a:pt x="311" y="1"/>
                    <a:pt x="274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02" y="539"/>
                    <a:pt x="224" y="618"/>
                    <a:pt x="347" y="618"/>
                  </a:cubicBezTo>
                  <a:cubicBezTo>
                    <a:pt x="382" y="618"/>
                    <a:pt x="417" y="612"/>
                    <a:pt x="450" y="598"/>
                  </a:cubicBezTo>
                  <a:cubicBezTo>
                    <a:pt x="613" y="535"/>
                    <a:pt x="688" y="360"/>
                    <a:pt x="625" y="198"/>
                  </a:cubicBezTo>
                  <a:cubicBezTo>
                    <a:pt x="587" y="74"/>
                    <a:pt x="469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" name="Google Shape;714;p3"/>
            <p:cNvSpPr/>
            <p:nvPr/>
          </p:nvSpPr>
          <p:spPr>
            <a:xfrm>
              <a:off x="1789981" y="558533"/>
              <a:ext cx="38254" cy="28206"/>
            </a:xfrm>
            <a:custGeom>
              <a:rect b="b" l="l" r="r" t="t"/>
              <a:pathLst>
                <a:path extrusionOk="0" h="553" w="750">
                  <a:moveTo>
                    <a:pt x="525" y="1"/>
                  </a:moveTo>
                  <a:cubicBezTo>
                    <a:pt x="302" y="1"/>
                    <a:pt x="1" y="313"/>
                    <a:pt x="231" y="488"/>
                  </a:cubicBezTo>
                  <a:cubicBezTo>
                    <a:pt x="290" y="533"/>
                    <a:pt x="356" y="553"/>
                    <a:pt x="420" y="553"/>
                  </a:cubicBezTo>
                  <a:cubicBezTo>
                    <a:pt x="590" y="553"/>
                    <a:pt x="749" y="412"/>
                    <a:pt x="731" y="213"/>
                  </a:cubicBezTo>
                  <a:cubicBezTo>
                    <a:pt x="731" y="188"/>
                    <a:pt x="719" y="163"/>
                    <a:pt x="706" y="138"/>
                  </a:cubicBezTo>
                  <a:cubicBezTo>
                    <a:pt x="674" y="40"/>
                    <a:pt x="604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" name="Google Shape;715;p3"/>
            <p:cNvSpPr/>
            <p:nvPr/>
          </p:nvSpPr>
          <p:spPr>
            <a:xfrm>
              <a:off x="1737089" y="415924"/>
              <a:ext cx="42436" cy="31827"/>
            </a:xfrm>
            <a:custGeom>
              <a:rect b="b" l="l" r="r" t="t"/>
              <a:pathLst>
                <a:path extrusionOk="0" h="624" w="832">
                  <a:moveTo>
                    <a:pt x="409" y="0"/>
                  </a:moveTo>
                  <a:cubicBezTo>
                    <a:pt x="320" y="0"/>
                    <a:pt x="232" y="39"/>
                    <a:pt x="169" y="110"/>
                  </a:cubicBezTo>
                  <a:cubicBezTo>
                    <a:pt x="0" y="326"/>
                    <a:pt x="156" y="624"/>
                    <a:pt x="413" y="624"/>
                  </a:cubicBezTo>
                  <a:cubicBezTo>
                    <a:pt x="423" y="624"/>
                    <a:pt x="433" y="623"/>
                    <a:pt x="444" y="622"/>
                  </a:cubicBezTo>
                  <a:cubicBezTo>
                    <a:pt x="731" y="597"/>
                    <a:pt x="831" y="235"/>
                    <a:pt x="606" y="72"/>
                  </a:cubicBezTo>
                  <a:cubicBezTo>
                    <a:pt x="546" y="23"/>
                    <a:pt x="477" y="0"/>
                    <a:pt x="4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" name="Google Shape;716;p3"/>
            <p:cNvSpPr/>
            <p:nvPr/>
          </p:nvSpPr>
          <p:spPr>
            <a:xfrm>
              <a:off x="1726531" y="494318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55" y="0"/>
                  </a:moveTo>
                  <a:cubicBezTo>
                    <a:pt x="316" y="0"/>
                    <a:pt x="277" y="8"/>
                    <a:pt x="238" y="22"/>
                  </a:cubicBezTo>
                  <a:cubicBezTo>
                    <a:pt x="76" y="85"/>
                    <a:pt x="1" y="260"/>
                    <a:pt x="63" y="422"/>
                  </a:cubicBezTo>
                  <a:cubicBezTo>
                    <a:pt x="112" y="539"/>
                    <a:pt x="228" y="618"/>
                    <a:pt x="354" y="618"/>
                  </a:cubicBezTo>
                  <a:cubicBezTo>
                    <a:pt x="390" y="618"/>
                    <a:pt x="427" y="611"/>
                    <a:pt x="463" y="597"/>
                  </a:cubicBezTo>
                  <a:cubicBezTo>
                    <a:pt x="626" y="535"/>
                    <a:pt x="701" y="347"/>
                    <a:pt x="638" y="197"/>
                  </a:cubicBezTo>
                  <a:cubicBezTo>
                    <a:pt x="591" y="73"/>
                    <a:pt x="478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" name="Google Shape;717;p3"/>
            <p:cNvSpPr/>
            <p:nvPr/>
          </p:nvSpPr>
          <p:spPr>
            <a:xfrm>
              <a:off x="1686391" y="264339"/>
              <a:ext cx="34173" cy="30501"/>
            </a:xfrm>
            <a:custGeom>
              <a:rect b="b" l="l" r="r" t="t"/>
              <a:pathLst>
                <a:path extrusionOk="0" h="598" w="670">
                  <a:moveTo>
                    <a:pt x="324" y="1"/>
                  </a:moveTo>
                  <a:cubicBezTo>
                    <a:pt x="183" y="1"/>
                    <a:pt x="44" y="96"/>
                    <a:pt x="13" y="258"/>
                  </a:cubicBezTo>
                  <a:cubicBezTo>
                    <a:pt x="1" y="332"/>
                    <a:pt x="13" y="420"/>
                    <a:pt x="63" y="482"/>
                  </a:cubicBezTo>
                  <a:cubicBezTo>
                    <a:pt x="132" y="563"/>
                    <a:pt x="219" y="598"/>
                    <a:pt x="303" y="598"/>
                  </a:cubicBezTo>
                  <a:cubicBezTo>
                    <a:pt x="493" y="598"/>
                    <a:pt x="670" y="420"/>
                    <a:pt x="600" y="195"/>
                  </a:cubicBezTo>
                  <a:cubicBezTo>
                    <a:pt x="588" y="170"/>
                    <a:pt x="575" y="145"/>
                    <a:pt x="563" y="120"/>
                  </a:cubicBezTo>
                  <a:cubicBezTo>
                    <a:pt x="500" y="38"/>
                    <a:pt x="412" y="1"/>
                    <a:pt x="3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" name="Google Shape;718;p3"/>
            <p:cNvSpPr/>
            <p:nvPr/>
          </p:nvSpPr>
          <p:spPr>
            <a:xfrm>
              <a:off x="1656451" y="364920"/>
              <a:ext cx="35091" cy="31266"/>
            </a:xfrm>
            <a:custGeom>
              <a:rect b="b" l="l" r="r" t="t"/>
              <a:pathLst>
                <a:path extrusionOk="0" h="613" w="688">
                  <a:moveTo>
                    <a:pt x="347" y="1"/>
                  </a:moveTo>
                  <a:cubicBezTo>
                    <a:pt x="310" y="1"/>
                    <a:pt x="273" y="8"/>
                    <a:pt x="238" y="23"/>
                  </a:cubicBezTo>
                  <a:cubicBezTo>
                    <a:pt x="75" y="85"/>
                    <a:pt x="0" y="260"/>
                    <a:pt x="50" y="422"/>
                  </a:cubicBezTo>
                  <a:cubicBezTo>
                    <a:pt x="100" y="541"/>
                    <a:pt x="227" y="613"/>
                    <a:pt x="353" y="613"/>
                  </a:cubicBezTo>
                  <a:cubicBezTo>
                    <a:pt x="386" y="613"/>
                    <a:pt x="419" y="608"/>
                    <a:pt x="450" y="597"/>
                  </a:cubicBezTo>
                  <a:cubicBezTo>
                    <a:pt x="613" y="535"/>
                    <a:pt x="688" y="347"/>
                    <a:pt x="625" y="198"/>
                  </a:cubicBezTo>
                  <a:cubicBezTo>
                    <a:pt x="577" y="74"/>
                    <a:pt x="464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" name="Google Shape;719;p3"/>
            <p:cNvSpPr/>
            <p:nvPr/>
          </p:nvSpPr>
          <p:spPr>
            <a:xfrm>
              <a:off x="1391279" y="702519"/>
              <a:ext cx="38764" cy="32082"/>
            </a:xfrm>
            <a:custGeom>
              <a:rect b="b" l="l" r="r" t="t"/>
              <a:pathLst>
                <a:path extrusionOk="0" h="629" w="760">
                  <a:moveTo>
                    <a:pt x="383" y="0"/>
                  </a:moveTo>
                  <a:cubicBezTo>
                    <a:pt x="282" y="0"/>
                    <a:pt x="183" y="50"/>
                    <a:pt x="126" y="152"/>
                  </a:cubicBezTo>
                  <a:cubicBezTo>
                    <a:pt x="1" y="339"/>
                    <a:pt x="126" y="589"/>
                    <a:pt x="350" y="627"/>
                  </a:cubicBezTo>
                  <a:cubicBezTo>
                    <a:pt x="363" y="628"/>
                    <a:pt x="375" y="629"/>
                    <a:pt x="387" y="629"/>
                  </a:cubicBezTo>
                  <a:cubicBezTo>
                    <a:pt x="605" y="629"/>
                    <a:pt x="759" y="415"/>
                    <a:pt x="688" y="202"/>
                  </a:cubicBezTo>
                  <a:cubicBezTo>
                    <a:pt x="675" y="177"/>
                    <a:pt x="663" y="152"/>
                    <a:pt x="650" y="139"/>
                  </a:cubicBezTo>
                  <a:cubicBezTo>
                    <a:pt x="583" y="47"/>
                    <a:pt x="482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" name="Google Shape;720;p3"/>
            <p:cNvSpPr/>
            <p:nvPr/>
          </p:nvSpPr>
          <p:spPr>
            <a:xfrm>
              <a:off x="1403010" y="621371"/>
              <a:ext cx="38050" cy="28308"/>
            </a:xfrm>
            <a:custGeom>
              <a:rect b="b" l="l" r="r" t="t"/>
              <a:pathLst>
                <a:path extrusionOk="0" h="555" w="746">
                  <a:moveTo>
                    <a:pt x="532" y="1"/>
                  </a:moveTo>
                  <a:cubicBezTo>
                    <a:pt x="308" y="1"/>
                    <a:pt x="0" y="316"/>
                    <a:pt x="233" y="493"/>
                  </a:cubicBezTo>
                  <a:cubicBezTo>
                    <a:pt x="290" y="535"/>
                    <a:pt x="356" y="555"/>
                    <a:pt x="422" y="555"/>
                  </a:cubicBezTo>
                  <a:cubicBezTo>
                    <a:pt x="514" y="555"/>
                    <a:pt x="605" y="516"/>
                    <a:pt x="670" y="443"/>
                  </a:cubicBezTo>
                  <a:cubicBezTo>
                    <a:pt x="720" y="381"/>
                    <a:pt x="745" y="293"/>
                    <a:pt x="733" y="218"/>
                  </a:cubicBezTo>
                  <a:cubicBezTo>
                    <a:pt x="733" y="181"/>
                    <a:pt x="720" y="156"/>
                    <a:pt x="708" y="131"/>
                  </a:cubicBezTo>
                  <a:cubicBezTo>
                    <a:pt x="676" y="38"/>
                    <a:pt x="609" y="1"/>
                    <a:pt x="5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" name="Google Shape;721;p3"/>
            <p:cNvSpPr/>
            <p:nvPr/>
          </p:nvSpPr>
          <p:spPr>
            <a:xfrm>
              <a:off x="1334561" y="572049"/>
              <a:ext cx="38662" cy="31980"/>
            </a:xfrm>
            <a:custGeom>
              <a:rect b="b" l="l" r="r" t="t"/>
              <a:pathLst>
                <a:path extrusionOk="0" h="627" w="758">
                  <a:moveTo>
                    <a:pt x="385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25" y="598"/>
                    <a:pt x="350" y="623"/>
                  </a:cubicBezTo>
                  <a:cubicBezTo>
                    <a:pt x="367" y="626"/>
                    <a:pt x="383" y="627"/>
                    <a:pt x="400" y="627"/>
                  </a:cubicBezTo>
                  <a:cubicBezTo>
                    <a:pt x="602" y="627"/>
                    <a:pt x="757" y="419"/>
                    <a:pt x="688" y="210"/>
                  </a:cubicBezTo>
                  <a:cubicBezTo>
                    <a:pt x="675" y="185"/>
                    <a:pt x="663" y="160"/>
                    <a:pt x="638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" name="Google Shape;722;p3"/>
            <p:cNvSpPr/>
            <p:nvPr/>
          </p:nvSpPr>
          <p:spPr>
            <a:xfrm>
              <a:off x="1282639" y="429186"/>
              <a:ext cx="38254" cy="28155"/>
            </a:xfrm>
            <a:custGeom>
              <a:rect b="b" l="l" r="r" t="t"/>
              <a:pathLst>
                <a:path extrusionOk="0" h="552" w="750">
                  <a:moveTo>
                    <a:pt x="525" y="0"/>
                  </a:moveTo>
                  <a:cubicBezTo>
                    <a:pt x="301" y="0"/>
                    <a:pt x="0" y="312"/>
                    <a:pt x="231" y="487"/>
                  </a:cubicBezTo>
                  <a:cubicBezTo>
                    <a:pt x="289" y="532"/>
                    <a:pt x="355" y="552"/>
                    <a:pt x="420" y="552"/>
                  </a:cubicBezTo>
                  <a:cubicBezTo>
                    <a:pt x="590" y="552"/>
                    <a:pt x="749" y="412"/>
                    <a:pt x="731" y="212"/>
                  </a:cubicBezTo>
                  <a:cubicBezTo>
                    <a:pt x="731" y="187"/>
                    <a:pt x="718" y="162"/>
                    <a:pt x="706" y="137"/>
                  </a:cubicBezTo>
                  <a:cubicBezTo>
                    <a:pt x="673" y="39"/>
                    <a:pt x="604" y="0"/>
                    <a:pt x="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" name="Google Shape;723;p3"/>
            <p:cNvSpPr/>
            <p:nvPr/>
          </p:nvSpPr>
          <p:spPr>
            <a:xfrm>
              <a:off x="1344150" y="487178"/>
              <a:ext cx="38050" cy="31980"/>
            </a:xfrm>
            <a:custGeom>
              <a:rect b="b" l="l" r="r" t="t"/>
              <a:pathLst>
                <a:path extrusionOk="0" h="627" w="746">
                  <a:moveTo>
                    <a:pt x="365" y="1"/>
                  </a:moveTo>
                  <a:cubicBezTo>
                    <a:pt x="74" y="1"/>
                    <a:pt x="1" y="625"/>
                    <a:pt x="337" y="625"/>
                  </a:cubicBezTo>
                  <a:cubicBezTo>
                    <a:pt x="349" y="626"/>
                    <a:pt x="361" y="627"/>
                    <a:pt x="373" y="627"/>
                  </a:cubicBezTo>
                  <a:cubicBezTo>
                    <a:pt x="592" y="627"/>
                    <a:pt x="746" y="414"/>
                    <a:pt x="675" y="212"/>
                  </a:cubicBezTo>
                  <a:cubicBezTo>
                    <a:pt x="662" y="187"/>
                    <a:pt x="650" y="162"/>
                    <a:pt x="637" y="137"/>
                  </a:cubicBezTo>
                  <a:cubicBezTo>
                    <a:pt x="587" y="75"/>
                    <a:pt x="512" y="25"/>
                    <a:pt x="437" y="12"/>
                  </a:cubicBezTo>
                  <a:cubicBezTo>
                    <a:pt x="412" y="4"/>
                    <a:pt x="388" y="1"/>
                    <a:pt x="3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" name="Google Shape;724;p3"/>
            <p:cNvSpPr/>
            <p:nvPr/>
          </p:nvSpPr>
          <p:spPr>
            <a:xfrm>
              <a:off x="1657726" y="451373"/>
              <a:ext cx="38713" cy="32082"/>
            </a:xfrm>
            <a:custGeom>
              <a:rect b="b" l="l" r="r" t="t"/>
              <a:pathLst>
                <a:path extrusionOk="0" h="629" w="759">
                  <a:moveTo>
                    <a:pt x="380" y="1"/>
                  </a:moveTo>
                  <a:cubicBezTo>
                    <a:pt x="278" y="1"/>
                    <a:pt x="176" y="50"/>
                    <a:pt x="113" y="152"/>
                  </a:cubicBezTo>
                  <a:cubicBezTo>
                    <a:pt x="0" y="340"/>
                    <a:pt x="125" y="589"/>
                    <a:pt x="350" y="627"/>
                  </a:cubicBezTo>
                  <a:cubicBezTo>
                    <a:pt x="362" y="628"/>
                    <a:pt x="373" y="629"/>
                    <a:pt x="384" y="629"/>
                  </a:cubicBezTo>
                  <a:cubicBezTo>
                    <a:pt x="594" y="629"/>
                    <a:pt x="758" y="415"/>
                    <a:pt x="675" y="202"/>
                  </a:cubicBezTo>
                  <a:cubicBezTo>
                    <a:pt x="675" y="177"/>
                    <a:pt x="663" y="152"/>
                    <a:pt x="638" y="140"/>
                  </a:cubicBezTo>
                  <a:cubicBezTo>
                    <a:pt x="576" y="47"/>
                    <a:pt x="478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" name="Google Shape;725;p3"/>
            <p:cNvSpPr/>
            <p:nvPr/>
          </p:nvSpPr>
          <p:spPr>
            <a:xfrm>
              <a:off x="1513026" y="420770"/>
              <a:ext cx="38713" cy="32133"/>
            </a:xfrm>
            <a:custGeom>
              <a:rect b="b" l="l" r="r" t="t"/>
              <a:pathLst>
                <a:path extrusionOk="0" h="630" w="759">
                  <a:moveTo>
                    <a:pt x="380" y="1"/>
                  </a:moveTo>
                  <a:cubicBezTo>
                    <a:pt x="279" y="1"/>
                    <a:pt x="176" y="51"/>
                    <a:pt x="113" y="152"/>
                  </a:cubicBezTo>
                  <a:cubicBezTo>
                    <a:pt x="0" y="340"/>
                    <a:pt x="113" y="602"/>
                    <a:pt x="350" y="627"/>
                  </a:cubicBezTo>
                  <a:cubicBezTo>
                    <a:pt x="362" y="628"/>
                    <a:pt x="373" y="629"/>
                    <a:pt x="385" y="629"/>
                  </a:cubicBezTo>
                  <a:cubicBezTo>
                    <a:pt x="594" y="629"/>
                    <a:pt x="758" y="416"/>
                    <a:pt x="675" y="215"/>
                  </a:cubicBezTo>
                  <a:cubicBezTo>
                    <a:pt x="663" y="190"/>
                    <a:pt x="650" y="165"/>
                    <a:pt x="638" y="140"/>
                  </a:cubicBezTo>
                  <a:cubicBezTo>
                    <a:pt x="576" y="48"/>
                    <a:pt x="479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" name="Google Shape;726;p3"/>
            <p:cNvSpPr/>
            <p:nvPr/>
          </p:nvSpPr>
          <p:spPr>
            <a:xfrm>
              <a:off x="1555717" y="571488"/>
              <a:ext cx="37642" cy="31980"/>
            </a:xfrm>
            <a:custGeom>
              <a:rect b="b" l="l" r="r" t="t"/>
              <a:pathLst>
                <a:path extrusionOk="0" h="627" w="738">
                  <a:moveTo>
                    <a:pt x="331" y="0"/>
                  </a:moveTo>
                  <a:cubicBezTo>
                    <a:pt x="189" y="0"/>
                    <a:pt x="49" y="103"/>
                    <a:pt x="26" y="271"/>
                  </a:cubicBezTo>
                  <a:cubicBezTo>
                    <a:pt x="1" y="434"/>
                    <a:pt x="113" y="596"/>
                    <a:pt x="276" y="621"/>
                  </a:cubicBezTo>
                  <a:cubicBezTo>
                    <a:pt x="296" y="625"/>
                    <a:pt x="315" y="627"/>
                    <a:pt x="334" y="627"/>
                  </a:cubicBezTo>
                  <a:cubicBezTo>
                    <a:pt x="578" y="627"/>
                    <a:pt x="738" y="343"/>
                    <a:pt x="576" y="134"/>
                  </a:cubicBezTo>
                  <a:cubicBezTo>
                    <a:pt x="513" y="42"/>
                    <a:pt x="421" y="0"/>
                    <a:pt x="3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" name="Google Shape;727;p3"/>
            <p:cNvSpPr/>
            <p:nvPr/>
          </p:nvSpPr>
          <p:spPr>
            <a:xfrm>
              <a:off x="1419586" y="534051"/>
              <a:ext cx="36520" cy="28716"/>
            </a:xfrm>
            <a:custGeom>
              <a:rect b="b" l="l" r="r" t="t"/>
              <a:pathLst>
                <a:path extrusionOk="0" h="563" w="716">
                  <a:moveTo>
                    <a:pt x="395" y="0"/>
                  </a:moveTo>
                  <a:cubicBezTo>
                    <a:pt x="188" y="0"/>
                    <a:pt x="0" y="225"/>
                    <a:pt x="120" y="456"/>
                  </a:cubicBezTo>
                  <a:cubicBezTo>
                    <a:pt x="184" y="531"/>
                    <a:pt x="266" y="563"/>
                    <a:pt x="346" y="563"/>
                  </a:cubicBezTo>
                  <a:cubicBezTo>
                    <a:pt x="534" y="563"/>
                    <a:pt x="715" y="387"/>
                    <a:pt x="645" y="168"/>
                  </a:cubicBezTo>
                  <a:cubicBezTo>
                    <a:pt x="645" y="131"/>
                    <a:pt x="633" y="118"/>
                    <a:pt x="608" y="93"/>
                  </a:cubicBezTo>
                  <a:cubicBezTo>
                    <a:pt x="543" y="28"/>
                    <a:pt x="467" y="0"/>
                    <a:pt x="3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" name="Google Shape;728;p3"/>
            <p:cNvSpPr/>
            <p:nvPr/>
          </p:nvSpPr>
          <p:spPr>
            <a:xfrm>
              <a:off x="1355881" y="387107"/>
              <a:ext cx="40039" cy="32337"/>
            </a:xfrm>
            <a:custGeom>
              <a:rect b="b" l="l" r="r" t="t"/>
              <a:pathLst>
                <a:path extrusionOk="0" h="634" w="785">
                  <a:moveTo>
                    <a:pt x="411" y="1"/>
                  </a:moveTo>
                  <a:cubicBezTo>
                    <a:pt x="202" y="1"/>
                    <a:pt x="1" y="225"/>
                    <a:pt x="132" y="462"/>
                  </a:cubicBezTo>
                  <a:cubicBezTo>
                    <a:pt x="197" y="582"/>
                    <a:pt x="299" y="633"/>
                    <a:pt x="400" y="633"/>
                  </a:cubicBezTo>
                  <a:cubicBezTo>
                    <a:pt x="595" y="633"/>
                    <a:pt x="785" y="446"/>
                    <a:pt x="695" y="200"/>
                  </a:cubicBezTo>
                  <a:cubicBezTo>
                    <a:pt x="682" y="175"/>
                    <a:pt x="670" y="150"/>
                    <a:pt x="657" y="137"/>
                  </a:cubicBezTo>
                  <a:cubicBezTo>
                    <a:pt x="590" y="41"/>
                    <a:pt x="500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" name="Google Shape;729;p3"/>
            <p:cNvSpPr/>
            <p:nvPr/>
          </p:nvSpPr>
          <p:spPr>
            <a:xfrm>
              <a:off x="1470336" y="672120"/>
              <a:ext cx="34887" cy="32031"/>
            </a:xfrm>
            <a:custGeom>
              <a:rect b="b" l="l" r="r" t="t"/>
              <a:pathLst>
                <a:path extrusionOk="0" h="628" w="684">
                  <a:moveTo>
                    <a:pt x="320" y="1"/>
                  </a:moveTo>
                  <a:cubicBezTo>
                    <a:pt x="179" y="1"/>
                    <a:pt x="39" y="91"/>
                    <a:pt x="13" y="273"/>
                  </a:cubicBezTo>
                  <a:cubicBezTo>
                    <a:pt x="0" y="348"/>
                    <a:pt x="25" y="435"/>
                    <a:pt x="75" y="498"/>
                  </a:cubicBezTo>
                  <a:cubicBezTo>
                    <a:pt x="141" y="588"/>
                    <a:pt x="232" y="627"/>
                    <a:pt x="321" y="627"/>
                  </a:cubicBezTo>
                  <a:cubicBezTo>
                    <a:pt x="505" y="627"/>
                    <a:pt x="684" y="462"/>
                    <a:pt x="625" y="235"/>
                  </a:cubicBezTo>
                  <a:cubicBezTo>
                    <a:pt x="583" y="79"/>
                    <a:pt x="451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" name="Google Shape;730;p3"/>
            <p:cNvSpPr/>
            <p:nvPr/>
          </p:nvSpPr>
          <p:spPr>
            <a:xfrm>
              <a:off x="1601009" y="296115"/>
              <a:ext cx="37642" cy="32031"/>
            </a:xfrm>
            <a:custGeom>
              <a:rect b="b" l="l" r="r" t="t"/>
              <a:pathLst>
                <a:path extrusionOk="0" h="628" w="738">
                  <a:moveTo>
                    <a:pt x="326" y="1"/>
                  </a:moveTo>
                  <a:cubicBezTo>
                    <a:pt x="180" y="1"/>
                    <a:pt x="35" y="104"/>
                    <a:pt x="13" y="272"/>
                  </a:cubicBezTo>
                  <a:cubicBezTo>
                    <a:pt x="0" y="347"/>
                    <a:pt x="25" y="434"/>
                    <a:pt x="75" y="497"/>
                  </a:cubicBezTo>
                  <a:cubicBezTo>
                    <a:pt x="125" y="559"/>
                    <a:pt x="200" y="609"/>
                    <a:pt x="275" y="622"/>
                  </a:cubicBezTo>
                  <a:cubicBezTo>
                    <a:pt x="295" y="625"/>
                    <a:pt x="314" y="627"/>
                    <a:pt x="333" y="627"/>
                  </a:cubicBezTo>
                  <a:cubicBezTo>
                    <a:pt x="577" y="627"/>
                    <a:pt x="737" y="343"/>
                    <a:pt x="575" y="134"/>
                  </a:cubicBezTo>
                  <a:cubicBezTo>
                    <a:pt x="512" y="42"/>
                    <a:pt x="419" y="1"/>
                    <a:pt x="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" name="Google Shape;731;p3"/>
            <p:cNvSpPr/>
            <p:nvPr/>
          </p:nvSpPr>
          <p:spPr>
            <a:xfrm>
              <a:off x="1743771" y="330747"/>
              <a:ext cx="31929" cy="28767"/>
            </a:xfrm>
            <a:custGeom>
              <a:rect b="b" l="l" r="r" t="t"/>
              <a:pathLst>
                <a:path extrusionOk="0" h="564" w="626">
                  <a:moveTo>
                    <a:pt x="308" y="0"/>
                  </a:moveTo>
                  <a:cubicBezTo>
                    <a:pt x="185" y="0"/>
                    <a:pt x="62" y="69"/>
                    <a:pt x="13" y="218"/>
                  </a:cubicBezTo>
                  <a:cubicBezTo>
                    <a:pt x="0" y="293"/>
                    <a:pt x="25" y="368"/>
                    <a:pt x="75" y="443"/>
                  </a:cubicBezTo>
                  <a:cubicBezTo>
                    <a:pt x="135" y="525"/>
                    <a:pt x="224" y="564"/>
                    <a:pt x="314" y="564"/>
                  </a:cubicBezTo>
                  <a:cubicBezTo>
                    <a:pt x="429" y="564"/>
                    <a:pt x="544" y="500"/>
                    <a:pt x="600" y="380"/>
                  </a:cubicBezTo>
                  <a:cubicBezTo>
                    <a:pt x="613" y="355"/>
                    <a:pt x="613" y="330"/>
                    <a:pt x="625" y="305"/>
                  </a:cubicBezTo>
                  <a:cubicBezTo>
                    <a:pt x="618" y="110"/>
                    <a:pt x="463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" name="Google Shape;732;p3"/>
            <p:cNvSpPr/>
            <p:nvPr/>
          </p:nvSpPr>
          <p:spPr>
            <a:xfrm>
              <a:off x="1805588" y="483964"/>
              <a:ext cx="40192" cy="31980"/>
            </a:xfrm>
            <a:custGeom>
              <a:rect b="b" l="l" r="r" t="t"/>
              <a:pathLst>
                <a:path extrusionOk="0" h="627" w="788">
                  <a:moveTo>
                    <a:pt x="413" y="0"/>
                  </a:moveTo>
                  <a:cubicBezTo>
                    <a:pt x="150" y="0"/>
                    <a:pt x="0" y="288"/>
                    <a:pt x="138" y="488"/>
                  </a:cubicBezTo>
                  <a:cubicBezTo>
                    <a:pt x="206" y="580"/>
                    <a:pt x="306" y="627"/>
                    <a:pt x="405" y="627"/>
                  </a:cubicBezTo>
                  <a:cubicBezTo>
                    <a:pt x="507" y="627"/>
                    <a:pt x="606" y="577"/>
                    <a:pt x="663" y="475"/>
                  </a:cubicBezTo>
                  <a:cubicBezTo>
                    <a:pt x="788" y="288"/>
                    <a:pt x="663" y="38"/>
                    <a:pt x="4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" name="Google Shape;733;p3"/>
            <p:cNvSpPr/>
            <p:nvPr/>
          </p:nvSpPr>
          <p:spPr>
            <a:xfrm>
              <a:off x="1722094" y="581026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54" y="0"/>
                  </a:moveTo>
                  <a:cubicBezTo>
                    <a:pt x="316" y="0"/>
                    <a:pt x="276" y="7"/>
                    <a:pt x="238" y="22"/>
                  </a:cubicBezTo>
                  <a:cubicBezTo>
                    <a:pt x="75" y="84"/>
                    <a:pt x="0" y="259"/>
                    <a:pt x="63" y="422"/>
                  </a:cubicBezTo>
                  <a:cubicBezTo>
                    <a:pt x="111" y="538"/>
                    <a:pt x="228" y="617"/>
                    <a:pt x="354" y="617"/>
                  </a:cubicBezTo>
                  <a:cubicBezTo>
                    <a:pt x="390" y="617"/>
                    <a:pt x="427" y="611"/>
                    <a:pt x="463" y="597"/>
                  </a:cubicBezTo>
                  <a:cubicBezTo>
                    <a:pt x="613" y="534"/>
                    <a:pt x="700" y="359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" name="Google Shape;734;p3"/>
            <p:cNvSpPr/>
            <p:nvPr/>
          </p:nvSpPr>
          <p:spPr>
            <a:xfrm>
              <a:off x="1453759" y="767040"/>
              <a:ext cx="39070" cy="29532"/>
            </a:xfrm>
            <a:custGeom>
              <a:rect b="b" l="l" r="r" t="t"/>
              <a:pathLst>
                <a:path extrusionOk="0" h="579" w="766">
                  <a:moveTo>
                    <a:pt x="367" y="0"/>
                  </a:moveTo>
                  <a:cubicBezTo>
                    <a:pt x="175" y="0"/>
                    <a:pt x="1" y="188"/>
                    <a:pt x="75" y="411"/>
                  </a:cubicBezTo>
                  <a:cubicBezTo>
                    <a:pt x="96" y="530"/>
                    <a:pt x="189" y="578"/>
                    <a:pt x="296" y="578"/>
                  </a:cubicBezTo>
                  <a:cubicBezTo>
                    <a:pt x="504" y="578"/>
                    <a:pt x="766" y="393"/>
                    <a:pt x="650" y="186"/>
                  </a:cubicBezTo>
                  <a:cubicBezTo>
                    <a:pt x="625" y="149"/>
                    <a:pt x="600" y="99"/>
                    <a:pt x="563" y="74"/>
                  </a:cubicBezTo>
                  <a:cubicBezTo>
                    <a:pt x="502" y="23"/>
                    <a:pt x="433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" name="Google Shape;735;p3"/>
            <p:cNvSpPr/>
            <p:nvPr/>
          </p:nvSpPr>
          <p:spPr>
            <a:xfrm>
              <a:off x="1696796" y="650851"/>
              <a:ext cx="39376" cy="31776"/>
            </a:xfrm>
            <a:custGeom>
              <a:rect b="b" l="l" r="r" t="t"/>
              <a:pathLst>
                <a:path extrusionOk="0" h="623" w="772">
                  <a:moveTo>
                    <a:pt x="364" y="1"/>
                  </a:moveTo>
                  <a:cubicBezTo>
                    <a:pt x="155" y="1"/>
                    <a:pt x="1" y="225"/>
                    <a:pt x="84" y="427"/>
                  </a:cubicBezTo>
                  <a:cubicBezTo>
                    <a:pt x="138" y="556"/>
                    <a:pt x="258" y="622"/>
                    <a:pt x="379" y="622"/>
                  </a:cubicBezTo>
                  <a:cubicBezTo>
                    <a:pt x="481" y="622"/>
                    <a:pt x="583" y="575"/>
                    <a:pt x="646" y="477"/>
                  </a:cubicBezTo>
                  <a:cubicBezTo>
                    <a:pt x="771" y="278"/>
                    <a:pt x="634" y="15"/>
                    <a:pt x="396" y="3"/>
                  </a:cubicBezTo>
                  <a:cubicBezTo>
                    <a:pt x="385" y="1"/>
                    <a:pt x="375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" name="Google Shape;736;p3"/>
            <p:cNvSpPr/>
            <p:nvPr/>
          </p:nvSpPr>
          <p:spPr>
            <a:xfrm>
              <a:off x="1379803" y="318557"/>
              <a:ext cx="33051" cy="31980"/>
            </a:xfrm>
            <a:custGeom>
              <a:rect b="b" l="l" r="r" t="t"/>
              <a:pathLst>
                <a:path extrusionOk="0" h="627" w="648">
                  <a:moveTo>
                    <a:pt x="308" y="1"/>
                  </a:moveTo>
                  <a:cubicBezTo>
                    <a:pt x="163" y="1"/>
                    <a:pt x="19" y="94"/>
                    <a:pt x="1" y="282"/>
                  </a:cubicBezTo>
                  <a:cubicBezTo>
                    <a:pt x="1" y="332"/>
                    <a:pt x="1" y="382"/>
                    <a:pt x="13" y="419"/>
                  </a:cubicBezTo>
                  <a:cubicBezTo>
                    <a:pt x="70" y="563"/>
                    <a:pt x="189" y="626"/>
                    <a:pt x="308" y="626"/>
                  </a:cubicBezTo>
                  <a:cubicBezTo>
                    <a:pt x="479" y="626"/>
                    <a:pt x="648" y="495"/>
                    <a:pt x="625" y="282"/>
                  </a:cubicBezTo>
                  <a:cubicBezTo>
                    <a:pt x="600" y="94"/>
                    <a:pt x="454" y="1"/>
                    <a:pt x="3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" name="Google Shape;737;p3"/>
            <p:cNvSpPr/>
            <p:nvPr/>
          </p:nvSpPr>
          <p:spPr>
            <a:xfrm>
              <a:off x="1623910" y="223739"/>
              <a:ext cx="33459" cy="31776"/>
            </a:xfrm>
            <a:custGeom>
              <a:rect b="b" l="l" r="r" t="t"/>
              <a:pathLst>
                <a:path extrusionOk="0" h="623" w="656">
                  <a:moveTo>
                    <a:pt x="316" y="1"/>
                  </a:moveTo>
                  <a:cubicBezTo>
                    <a:pt x="168" y="1"/>
                    <a:pt x="20" y="94"/>
                    <a:pt x="1" y="279"/>
                  </a:cubicBezTo>
                  <a:cubicBezTo>
                    <a:pt x="1" y="329"/>
                    <a:pt x="1" y="379"/>
                    <a:pt x="26" y="416"/>
                  </a:cubicBezTo>
                  <a:cubicBezTo>
                    <a:pt x="77" y="559"/>
                    <a:pt x="194" y="623"/>
                    <a:pt x="312" y="623"/>
                  </a:cubicBezTo>
                  <a:cubicBezTo>
                    <a:pt x="483" y="623"/>
                    <a:pt x="655" y="488"/>
                    <a:pt x="626" y="266"/>
                  </a:cubicBezTo>
                  <a:cubicBezTo>
                    <a:pt x="601" y="88"/>
                    <a:pt x="459" y="1"/>
                    <a:pt x="3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" name="Google Shape;738;p3"/>
            <p:cNvSpPr/>
            <p:nvPr/>
          </p:nvSpPr>
          <p:spPr>
            <a:xfrm>
              <a:off x="1457584" y="278773"/>
              <a:ext cx="33816" cy="30144"/>
            </a:xfrm>
            <a:custGeom>
              <a:rect b="b" l="l" r="r" t="t"/>
              <a:pathLst>
                <a:path extrusionOk="0" h="591" w="663">
                  <a:moveTo>
                    <a:pt x="380" y="0"/>
                  </a:moveTo>
                  <a:cubicBezTo>
                    <a:pt x="182" y="0"/>
                    <a:pt x="1" y="202"/>
                    <a:pt x="100" y="437"/>
                  </a:cubicBezTo>
                  <a:cubicBezTo>
                    <a:pt x="138" y="512"/>
                    <a:pt x="213" y="562"/>
                    <a:pt x="300" y="587"/>
                  </a:cubicBezTo>
                  <a:cubicBezTo>
                    <a:pt x="315" y="589"/>
                    <a:pt x="330" y="590"/>
                    <a:pt x="345" y="590"/>
                  </a:cubicBezTo>
                  <a:cubicBezTo>
                    <a:pt x="500" y="590"/>
                    <a:pt x="628" y="473"/>
                    <a:pt x="663" y="324"/>
                  </a:cubicBezTo>
                  <a:cubicBezTo>
                    <a:pt x="663" y="287"/>
                    <a:pt x="663" y="249"/>
                    <a:pt x="663" y="212"/>
                  </a:cubicBezTo>
                  <a:cubicBezTo>
                    <a:pt x="650" y="199"/>
                    <a:pt x="650" y="187"/>
                    <a:pt x="650" y="162"/>
                  </a:cubicBezTo>
                  <a:cubicBezTo>
                    <a:pt x="638" y="137"/>
                    <a:pt x="625" y="112"/>
                    <a:pt x="600" y="99"/>
                  </a:cubicBezTo>
                  <a:cubicBezTo>
                    <a:pt x="534" y="30"/>
                    <a:pt x="456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" name="Google Shape;739;p3"/>
            <p:cNvSpPr/>
            <p:nvPr/>
          </p:nvSpPr>
          <p:spPr>
            <a:xfrm>
              <a:off x="1384291" y="784228"/>
              <a:ext cx="38254" cy="32133"/>
            </a:xfrm>
            <a:custGeom>
              <a:rect b="b" l="l" r="r" t="t"/>
              <a:pathLst>
                <a:path extrusionOk="0" h="630" w="750">
                  <a:moveTo>
                    <a:pt x="385" y="0"/>
                  </a:moveTo>
                  <a:cubicBezTo>
                    <a:pt x="293" y="0"/>
                    <a:pt x="201" y="40"/>
                    <a:pt x="138" y="124"/>
                  </a:cubicBezTo>
                  <a:cubicBezTo>
                    <a:pt x="0" y="324"/>
                    <a:pt x="125" y="612"/>
                    <a:pt x="375" y="624"/>
                  </a:cubicBezTo>
                  <a:cubicBezTo>
                    <a:pt x="390" y="628"/>
                    <a:pt x="404" y="629"/>
                    <a:pt x="419" y="629"/>
                  </a:cubicBezTo>
                  <a:cubicBezTo>
                    <a:pt x="454" y="629"/>
                    <a:pt x="490" y="621"/>
                    <a:pt x="525" y="612"/>
                  </a:cubicBezTo>
                  <a:cubicBezTo>
                    <a:pt x="675" y="549"/>
                    <a:pt x="750" y="374"/>
                    <a:pt x="700" y="212"/>
                  </a:cubicBezTo>
                  <a:lnTo>
                    <a:pt x="687" y="212"/>
                  </a:lnTo>
                  <a:cubicBezTo>
                    <a:pt x="637" y="75"/>
                    <a:pt x="511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" name="Google Shape;740;p3"/>
            <p:cNvSpPr/>
            <p:nvPr/>
          </p:nvSpPr>
          <p:spPr>
            <a:xfrm>
              <a:off x="1899284" y="248987"/>
              <a:ext cx="33663" cy="31164"/>
            </a:xfrm>
            <a:custGeom>
              <a:rect b="b" l="l" r="r" t="t"/>
              <a:pathLst>
                <a:path extrusionOk="0" h="611" w="660">
                  <a:moveTo>
                    <a:pt x="345" y="0"/>
                  </a:moveTo>
                  <a:cubicBezTo>
                    <a:pt x="254" y="0"/>
                    <a:pt x="165" y="42"/>
                    <a:pt x="100" y="121"/>
                  </a:cubicBezTo>
                  <a:cubicBezTo>
                    <a:pt x="0" y="246"/>
                    <a:pt x="13" y="446"/>
                    <a:pt x="150" y="546"/>
                  </a:cubicBezTo>
                  <a:cubicBezTo>
                    <a:pt x="209" y="591"/>
                    <a:pt x="274" y="611"/>
                    <a:pt x="337" y="611"/>
                  </a:cubicBezTo>
                  <a:cubicBezTo>
                    <a:pt x="504" y="611"/>
                    <a:pt x="659" y="470"/>
                    <a:pt x="650" y="271"/>
                  </a:cubicBezTo>
                  <a:cubicBezTo>
                    <a:pt x="650" y="246"/>
                    <a:pt x="638" y="221"/>
                    <a:pt x="625" y="196"/>
                  </a:cubicBezTo>
                  <a:cubicBezTo>
                    <a:pt x="613" y="146"/>
                    <a:pt x="575" y="96"/>
                    <a:pt x="538" y="71"/>
                  </a:cubicBezTo>
                  <a:cubicBezTo>
                    <a:pt x="479" y="23"/>
                    <a:pt x="412" y="0"/>
                    <a:pt x="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" name="Google Shape;741;p3"/>
            <p:cNvSpPr/>
            <p:nvPr/>
          </p:nvSpPr>
          <p:spPr>
            <a:xfrm>
              <a:off x="1875057" y="517168"/>
              <a:ext cx="34224" cy="30297"/>
            </a:xfrm>
            <a:custGeom>
              <a:rect b="b" l="l" r="r" t="t"/>
              <a:pathLst>
                <a:path extrusionOk="0" h="594" w="671">
                  <a:moveTo>
                    <a:pt x="316" y="1"/>
                  </a:moveTo>
                  <a:cubicBezTo>
                    <a:pt x="178" y="1"/>
                    <a:pt x="43" y="91"/>
                    <a:pt x="13" y="249"/>
                  </a:cubicBezTo>
                  <a:cubicBezTo>
                    <a:pt x="1" y="337"/>
                    <a:pt x="13" y="424"/>
                    <a:pt x="63" y="487"/>
                  </a:cubicBezTo>
                  <a:cubicBezTo>
                    <a:pt x="130" y="561"/>
                    <a:pt x="214" y="593"/>
                    <a:pt x="296" y="593"/>
                  </a:cubicBezTo>
                  <a:cubicBezTo>
                    <a:pt x="488" y="593"/>
                    <a:pt x="671" y="415"/>
                    <a:pt x="600" y="187"/>
                  </a:cubicBezTo>
                  <a:cubicBezTo>
                    <a:pt x="588" y="162"/>
                    <a:pt x="575" y="137"/>
                    <a:pt x="563" y="124"/>
                  </a:cubicBezTo>
                  <a:cubicBezTo>
                    <a:pt x="498" y="40"/>
                    <a:pt x="406" y="1"/>
                    <a:pt x="3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" name="Google Shape;742;p3"/>
            <p:cNvSpPr/>
            <p:nvPr/>
          </p:nvSpPr>
          <p:spPr>
            <a:xfrm>
              <a:off x="1882401" y="435561"/>
              <a:ext cx="38254" cy="28053"/>
            </a:xfrm>
            <a:custGeom>
              <a:rect b="b" l="l" r="r" t="t"/>
              <a:pathLst>
                <a:path extrusionOk="0" h="550" w="750">
                  <a:moveTo>
                    <a:pt x="536" y="0"/>
                  </a:moveTo>
                  <a:cubicBezTo>
                    <a:pt x="308" y="0"/>
                    <a:pt x="1" y="312"/>
                    <a:pt x="231" y="487"/>
                  </a:cubicBezTo>
                  <a:cubicBezTo>
                    <a:pt x="292" y="530"/>
                    <a:pt x="357" y="550"/>
                    <a:pt x="420" y="550"/>
                  </a:cubicBezTo>
                  <a:cubicBezTo>
                    <a:pt x="594" y="550"/>
                    <a:pt x="750" y="404"/>
                    <a:pt x="731" y="212"/>
                  </a:cubicBezTo>
                  <a:cubicBezTo>
                    <a:pt x="731" y="187"/>
                    <a:pt x="731" y="162"/>
                    <a:pt x="719" y="137"/>
                  </a:cubicBezTo>
                  <a:cubicBezTo>
                    <a:pt x="686" y="39"/>
                    <a:pt x="616" y="0"/>
                    <a:pt x="5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" name="Google Shape;743;p3"/>
            <p:cNvSpPr/>
            <p:nvPr/>
          </p:nvSpPr>
          <p:spPr>
            <a:xfrm>
              <a:off x="1818339" y="386240"/>
              <a:ext cx="33204" cy="31623"/>
            </a:xfrm>
            <a:custGeom>
              <a:rect b="b" l="l" r="r" t="t"/>
              <a:pathLst>
                <a:path extrusionOk="0" h="620" w="651">
                  <a:moveTo>
                    <a:pt x="317" y="1"/>
                  </a:moveTo>
                  <a:cubicBezTo>
                    <a:pt x="171" y="1"/>
                    <a:pt x="36" y="108"/>
                    <a:pt x="13" y="267"/>
                  </a:cubicBezTo>
                  <a:cubicBezTo>
                    <a:pt x="0" y="342"/>
                    <a:pt x="25" y="429"/>
                    <a:pt x="75" y="492"/>
                  </a:cubicBezTo>
                  <a:cubicBezTo>
                    <a:pt x="113" y="554"/>
                    <a:pt x="188" y="604"/>
                    <a:pt x="275" y="617"/>
                  </a:cubicBezTo>
                  <a:cubicBezTo>
                    <a:pt x="289" y="619"/>
                    <a:pt x="303" y="620"/>
                    <a:pt x="317" y="620"/>
                  </a:cubicBezTo>
                  <a:cubicBezTo>
                    <a:pt x="465" y="620"/>
                    <a:pt x="602" y="503"/>
                    <a:pt x="625" y="354"/>
                  </a:cubicBezTo>
                  <a:cubicBezTo>
                    <a:pt x="650" y="192"/>
                    <a:pt x="525" y="29"/>
                    <a:pt x="363" y="4"/>
                  </a:cubicBezTo>
                  <a:cubicBezTo>
                    <a:pt x="348" y="2"/>
                    <a:pt x="332" y="1"/>
                    <a:pt x="3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" name="Google Shape;744;p3"/>
            <p:cNvSpPr/>
            <p:nvPr/>
          </p:nvSpPr>
          <p:spPr>
            <a:xfrm>
              <a:off x="1762132" y="243070"/>
              <a:ext cx="38254" cy="28155"/>
            </a:xfrm>
            <a:custGeom>
              <a:rect b="b" l="l" r="r" t="t"/>
              <a:pathLst>
                <a:path extrusionOk="0" h="552" w="750">
                  <a:moveTo>
                    <a:pt x="532" y="0"/>
                  </a:moveTo>
                  <a:cubicBezTo>
                    <a:pt x="305" y="0"/>
                    <a:pt x="0" y="312"/>
                    <a:pt x="240" y="487"/>
                  </a:cubicBezTo>
                  <a:cubicBezTo>
                    <a:pt x="298" y="532"/>
                    <a:pt x="363" y="552"/>
                    <a:pt x="427" y="552"/>
                  </a:cubicBezTo>
                  <a:cubicBezTo>
                    <a:pt x="594" y="552"/>
                    <a:pt x="749" y="412"/>
                    <a:pt x="740" y="212"/>
                  </a:cubicBezTo>
                  <a:cubicBezTo>
                    <a:pt x="727" y="187"/>
                    <a:pt x="727" y="162"/>
                    <a:pt x="715" y="137"/>
                  </a:cubicBezTo>
                  <a:cubicBezTo>
                    <a:pt x="682" y="39"/>
                    <a:pt x="612" y="0"/>
                    <a:pt x="5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" name="Google Shape;745;p3"/>
            <p:cNvSpPr/>
            <p:nvPr/>
          </p:nvSpPr>
          <p:spPr>
            <a:xfrm>
              <a:off x="1827265" y="301980"/>
              <a:ext cx="34224" cy="30348"/>
            </a:xfrm>
            <a:custGeom>
              <a:rect b="b" l="l" r="r" t="t"/>
              <a:pathLst>
                <a:path extrusionOk="0" h="595" w="671">
                  <a:moveTo>
                    <a:pt x="324" y="0"/>
                  </a:moveTo>
                  <a:cubicBezTo>
                    <a:pt x="183" y="0"/>
                    <a:pt x="44" y="95"/>
                    <a:pt x="13" y="257"/>
                  </a:cubicBezTo>
                  <a:cubicBezTo>
                    <a:pt x="0" y="332"/>
                    <a:pt x="13" y="419"/>
                    <a:pt x="63" y="482"/>
                  </a:cubicBezTo>
                  <a:cubicBezTo>
                    <a:pt x="131" y="561"/>
                    <a:pt x="215" y="594"/>
                    <a:pt x="298" y="594"/>
                  </a:cubicBezTo>
                  <a:cubicBezTo>
                    <a:pt x="490" y="594"/>
                    <a:pt x="670" y="413"/>
                    <a:pt x="600" y="194"/>
                  </a:cubicBezTo>
                  <a:cubicBezTo>
                    <a:pt x="588" y="169"/>
                    <a:pt x="575" y="144"/>
                    <a:pt x="563" y="119"/>
                  </a:cubicBezTo>
                  <a:cubicBezTo>
                    <a:pt x="500" y="38"/>
                    <a:pt x="412" y="0"/>
                    <a:pt x="3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" name="Google Shape;746;p3"/>
            <p:cNvSpPr/>
            <p:nvPr/>
          </p:nvSpPr>
          <p:spPr>
            <a:xfrm>
              <a:off x="1898009" y="345895"/>
              <a:ext cx="37387" cy="31725"/>
            </a:xfrm>
            <a:custGeom>
              <a:rect b="b" l="l" r="r" t="t"/>
              <a:pathLst>
                <a:path extrusionOk="0" h="622" w="733">
                  <a:moveTo>
                    <a:pt x="383" y="0"/>
                  </a:moveTo>
                  <a:cubicBezTo>
                    <a:pt x="360" y="0"/>
                    <a:pt x="336" y="3"/>
                    <a:pt x="313" y="8"/>
                  </a:cubicBezTo>
                  <a:cubicBezTo>
                    <a:pt x="88" y="58"/>
                    <a:pt x="0" y="321"/>
                    <a:pt x="138" y="508"/>
                  </a:cubicBezTo>
                  <a:cubicBezTo>
                    <a:pt x="201" y="586"/>
                    <a:pt x="290" y="622"/>
                    <a:pt x="379" y="622"/>
                  </a:cubicBezTo>
                  <a:cubicBezTo>
                    <a:pt x="519" y="622"/>
                    <a:pt x="657" y="531"/>
                    <a:pt x="688" y="371"/>
                  </a:cubicBezTo>
                  <a:cubicBezTo>
                    <a:pt x="732" y="170"/>
                    <a:pt x="569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" name="Google Shape;747;p3"/>
            <p:cNvSpPr/>
            <p:nvPr/>
          </p:nvSpPr>
          <p:spPr>
            <a:xfrm>
              <a:off x="1836803" y="200532"/>
              <a:ext cx="36826" cy="32031"/>
            </a:xfrm>
            <a:custGeom>
              <a:rect b="b" l="l" r="r" t="t"/>
              <a:pathLst>
                <a:path extrusionOk="0" h="628" w="722">
                  <a:moveTo>
                    <a:pt x="383" y="1"/>
                  </a:moveTo>
                  <a:cubicBezTo>
                    <a:pt x="360" y="1"/>
                    <a:pt x="337" y="3"/>
                    <a:pt x="313" y="9"/>
                  </a:cubicBezTo>
                  <a:cubicBezTo>
                    <a:pt x="88" y="59"/>
                    <a:pt x="1" y="334"/>
                    <a:pt x="138" y="509"/>
                  </a:cubicBezTo>
                  <a:cubicBezTo>
                    <a:pt x="201" y="591"/>
                    <a:pt x="289" y="628"/>
                    <a:pt x="377" y="628"/>
                  </a:cubicBezTo>
                  <a:cubicBezTo>
                    <a:pt x="518" y="628"/>
                    <a:pt x="657" y="533"/>
                    <a:pt x="688" y="371"/>
                  </a:cubicBezTo>
                  <a:cubicBezTo>
                    <a:pt x="721" y="171"/>
                    <a:pt x="567" y="1"/>
                    <a:pt x="3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" name="Google Shape;748;p3"/>
            <p:cNvSpPr/>
            <p:nvPr/>
          </p:nvSpPr>
          <p:spPr>
            <a:xfrm>
              <a:off x="1857919" y="134838"/>
              <a:ext cx="37744" cy="28155"/>
            </a:xfrm>
            <a:custGeom>
              <a:rect b="b" l="l" r="r" t="t"/>
              <a:pathLst>
                <a:path extrusionOk="0" h="552" w="740">
                  <a:moveTo>
                    <a:pt x="357" y="1"/>
                  </a:moveTo>
                  <a:cubicBezTo>
                    <a:pt x="176" y="1"/>
                    <a:pt x="1" y="159"/>
                    <a:pt x="49" y="385"/>
                  </a:cubicBezTo>
                  <a:cubicBezTo>
                    <a:pt x="75" y="503"/>
                    <a:pt x="169" y="551"/>
                    <a:pt x="275" y="551"/>
                  </a:cubicBezTo>
                  <a:cubicBezTo>
                    <a:pt x="483" y="551"/>
                    <a:pt x="740" y="366"/>
                    <a:pt x="624" y="160"/>
                  </a:cubicBezTo>
                  <a:cubicBezTo>
                    <a:pt x="557" y="49"/>
                    <a:pt x="456" y="1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" name="Google Shape;749;p3"/>
            <p:cNvSpPr/>
            <p:nvPr/>
          </p:nvSpPr>
          <p:spPr>
            <a:xfrm>
              <a:off x="1703579" y="184619"/>
              <a:ext cx="40345" cy="30399"/>
            </a:xfrm>
            <a:custGeom>
              <a:rect b="b" l="l" r="r" t="t"/>
              <a:pathLst>
                <a:path extrusionOk="0" h="596" w="791">
                  <a:moveTo>
                    <a:pt x="351" y="0"/>
                  </a:moveTo>
                  <a:cubicBezTo>
                    <a:pt x="327" y="0"/>
                    <a:pt x="302" y="3"/>
                    <a:pt x="276" y="8"/>
                  </a:cubicBezTo>
                  <a:cubicBezTo>
                    <a:pt x="238" y="21"/>
                    <a:pt x="201" y="46"/>
                    <a:pt x="163" y="83"/>
                  </a:cubicBezTo>
                  <a:cubicBezTo>
                    <a:pt x="1" y="271"/>
                    <a:pt x="113" y="558"/>
                    <a:pt x="363" y="596"/>
                  </a:cubicBezTo>
                  <a:cubicBezTo>
                    <a:pt x="413" y="596"/>
                    <a:pt x="463" y="596"/>
                    <a:pt x="501" y="583"/>
                  </a:cubicBezTo>
                  <a:cubicBezTo>
                    <a:pt x="790" y="410"/>
                    <a:pt x="651" y="0"/>
                    <a:pt x="3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" name="Google Shape;750;p3"/>
            <p:cNvSpPr/>
            <p:nvPr/>
          </p:nvSpPr>
          <p:spPr>
            <a:xfrm>
              <a:off x="-58117" y="796316"/>
              <a:ext cx="34734" cy="32031"/>
            </a:xfrm>
            <a:custGeom>
              <a:rect b="b" l="l" r="r" t="t"/>
              <a:pathLst>
                <a:path extrusionOk="0" h="628" w="681">
                  <a:moveTo>
                    <a:pt x="348" y="1"/>
                  </a:moveTo>
                  <a:cubicBezTo>
                    <a:pt x="258" y="1"/>
                    <a:pt x="166" y="39"/>
                    <a:pt x="100" y="125"/>
                  </a:cubicBezTo>
                  <a:cubicBezTo>
                    <a:pt x="0" y="250"/>
                    <a:pt x="25" y="450"/>
                    <a:pt x="150" y="550"/>
                  </a:cubicBezTo>
                  <a:cubicBezTo>
                    <a:pt x="211" y="603"/>
                    <a:pt x="281" y="627"/>
                    <a:pt x="350" y="627"/>
                  </a:cubicBezTo>
                  <a:cubicBezTo>
                    <a:pt x="520" y="627"/>
                    <a:pt x="680" y="480"/>
                    <a:pt x="662" y="275"/>
                  </a:cubicBezTo>
                  <a:cubicBezTo>
                    <a:pt x="639" y="104"/>
                    <a:pt x="495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" name="Google Shape;751;p3"/>
            <p:cNvSpPr/>
            <p:nvPr/>
          </p:nvSpPr>
          <p:spPr>
            <a:xfrm>
              <a:off x="22827" y="750922"/>
              <a:ext cx="35704" cy="31572"/>
            </a:xfrm>
            <a:custGeom>
              <a:rect b="b" l="l" r="r" t="t"/>
              <a:pathLst>
                <a:path extrusionOk="0" h="619" w="700">
                  <a:moveTo>
                    <a:pt x="375" y="1"/>
                  </a:moveTo>
                  <a:cubicBezTo>
                    <a:pt x="272" y="1"/>
                    <a:pt x="170" y="51"/>
                    <a:pt x="113" y="153"/>
                  </a:cubicBezTo>
                  <a:cubicBezTo>
                    <a:pt x="0" y="340"/>
                    <a:pt x="113" y="590"/>
                    <a:pt x="338" y="615"/>
                  </a:cubicBezTo>
                  <a:cubicBezTo>
                    <a:pt x="354" y="617"/>
                    <a:pt x="370" y="618"/>
                    <a:pt x="386" y="618"/>
                  </a:cubicBezTo>
                  <a:cubicBezTo>
                    <a:pt x="539" y="618"/>
                    <a:pt x="665" y="512"/>
                    <a:pt x="687" y="365"/>
                  </a:cubicBezTo>
                  <a:cubicBezTo>
                    <a:pt x="700" y="315"/>
                    <a:pt x="700" y="252"/>
                    <a:pt x="675" y="203"/>
                  </a:cubicBezTo>
                  <a:cubicBezTo>
                    <a:pt x="662" y="178"/>
                    <a:pt x="650" y="153"/>
                    <a:pt x="637" y="140"/>
                  </a:cubicBezTo>
                  <a:cubicBezTo>
                    <a:pt x="576" y="48"/>
                    <a:pt x="475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" name="Google Shape;752;p3"/>
            <p:cNvSpPr/>
            <p:nvPr/>
          </p:nvSpPr>
          <p:spPr>
            <a:xfrm>
              <a:off x="-122893" y="723329"/>
              <a:ext cx="40141" cy="32235"/>
            </a:xfrm>
            <a:custGeom>
              <a:rect b="b" l="l" r="r" t="t"/>
              <a:pathLst>
                <a:path extrusionOk="0" h="632" w="787">
                  <a:moveTo>
                    <a:pt x="409" y="0"/>
                  </a:moveTo>
                  <a:cubicBezTo>
                    <a:pt x="198" y="0"/>
                    <a:pt x="1" y="222"/>
                    <a:pt x="133" y="469"/>
                  </a:cubicBezTo>
                  <a:cubicBezTo>
                    <a:pt x="192" y="583"/>
                    <a:pt x="291" y="631"/>
                    <a:pt x="391" y="631"/>
                  </a:cubicBezTo>
                  <a:cubicBezTo>
                    <a:pt x="587" y="631"/>
                    <a:pt x="786" y="446"/>
                    <a:pt x="695" y="206"/>
                  </a:cubicBezTo>
                  <a:cubicBezTo>
                    <a:pt x="683" y="181"/>
                    <a:pt x="670" y="156"/>
                    <a:pt x="658" y="131"/>
                  </a:cubicBezTo>
                  <a:cubicBezTo>
                    <a:pt x="588" y="39"/>
                    <a:pt x="497" y="0"/>
                    <a:pt x="4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" name="Google Shape;753;p3"/>
            <p:cNvSpPr/>
            <p:nvPr/>
          </p:nvSpPr>
          <p:spPr>
            <a:xfrm>
              <a:off x="-98411" y="637794"/>
              <a:ext cx="33306" cy="31776"/>
            </a:xfrm>
            <a:custGeom>
              <a:rect b="b" l="l" r="r" t="t"/>
              <a:pathLst>
                <a:path extrusionOk="0" h="623" w="653">
                  <a:moveTo>
                    <a:pt x="335" y="1"/>
                  </a:moveTo>
                  <a:cubicBezTo>
                    <a:pt x="163" y="1"/>
                    <a:pt x="1" y="147"/>
                    <a:pt x="28" y="346"/>
                  </a:cubicBezTo>
                  <a:cubicBezTo>
                    <a:pt x="43" y="519"/>
                    <a:pt x="188" y="623"/>
                    <a:pt x="337" y="623"/>
                  </a:cubicBezTo>
                  <a:cubicBezTo>
                    <a:pt x="424" y="623"/>
                    <a:pt x="513" y="587"/>
                    <a:pt x="578" y="509"/>
                  </a:cubicBezTo>
                  <a:cubicBezTo>
                    <a:pt x="628" y="446"/>
                    <a:pt x="653" y="359"/>
                    <a:pt x="640" y="284"/>
                  </a:cubicBezTo>
                  <a:cubicBezTo>
                    <a:pt x="640" y="246"/>
                    <a:pt x="640" y="221"/>
                    <a:pt x="628" y="196"/>
                  </a:cubicBezTo>
                  <a:cubicBezTo>
                    <a:pt x="603" y="146"/>
                    <a:pt x="578" y="109"/>
                    <a:pt x="528" y="71"/>
                  </a:cubicBezTo>
                  <a:cubicBezTo>
                    <a:pt x="469" y="23"/>
                    <a:pt x="401" y="1"/>
                    <a:pt x="3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" name="Google Shape;754;p3"/>
            <p:cNvSpPr/>
            <p:nvPr/>
          </p:nvSpPr>
          <p:spPr>
            <a:xfrm>
              <a:off x="-23077" y="635805"/>
              <a:ext cx="38611" cy="31980"/>
            </a:xfrm>
            <a:custGeom>
              <a:rect b="b" l="l" r="r" t="t"/>
              <a:pathLst>
                <a:path extrusionOk="0" h="627" w="757">
                  <a:moveTo>
                    <a:pt x="385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13" y="598"/>
                    <a:pt x="350" y="622"/>
                  </a:cubicBezTo>
                  <a:cubicBezTo>
                    <a:pt x="367" y="625"/>
                    <a:pt x="383" y="627"/>
                    <a:pt x="400" y="627"/>
                  </a:cubicBezTo>
                  <a:cubicBezTo>
                    <a:pt x="602" y="627"/>
                    <a:pt x="756" y="418"/>
                    <a:pt x="675" y="210"/>
                  </a:cubicBezTo>
                  <a:cubicBezTo>
                    <a:pt x="663" y="185"/>
                    <a:pt x="650" y="160"/>
                    <a:pt x="638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" name="Google Shape;755;p3"/>
            <p:cNvSpPr/>
            <p:nvPr/>
          </p:nvSpPr>
          <p:spPr>
            <a:xfrm>
              <a:off x="51491" y="679159"/>
              <a:ext cx="35091" cy="31521"/>
            </a:xfrm>
            <a:custGeom>
              <a:rect b="b" l="l" r="r" t="t"/>
              <a:pathLst>
                <a:path extrusionOk="0" h="618" w="688">
                  <a:moveTo>
                    <a:pt x="347" y="1"/>
                  </a:moveTo>
                  <a:cubicBezTo>
                    <a:pt x="311" y="1"/>
                    <a:pt x="274" y="8"/>
                    <a:pt x="238" y="22"/>
                  </a:cubicBezTo>
                  <a:cubicBezTo>
                    <a:pt x="75" y="85"/>
                    <a:pt x="0" y="260"/>
                    <a:pt x="50" y="422"/>
                  </a:cubicBezTo>
                  <a:cubicBezTo>
                    <a:pt x="99" y="539"/>
                    <a:pt x="223" y="618"/>
                    <a:pt x="346" y="618"/>
                  </a:cubicBezTo>
                  <a:cubicBezTo>
                    <a:pt x="382" y="618"/>
                    <a:pt x="417" y="611"/>
                    <a:pt x="450" y="597"/>
                  </a:cubicBezTo>
                  <a:cubicBezTo>
                    <a:pt x="613" y="535"/>
                    <a:pt x="688" y="347"/>
                    <a:pt x="625" y="197"/>
                  </a:cubicBezTo>
                  <a:cubicBezTo>
                    <a:pt x="578" y="74"/>
                    <a:pt x="465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" name="Google Shape;756;p3"/>
            <p:cNvSpPr/>
            <p:nvPr/>
          </p:nvSpPr>
          <p:spPr>
            <a:xfrm>
              <a:off x="-154261" y="505437"/>
              <a:ext cx="41671" cy="31980"/>
            </a:xfrm>
            <a:custGeom>
              <a:rect b="b" l="l" r="r" t="t"/>
              <a:pathLst>
                <a:path extrusionOk="0" h="627" w="817">
                  <a:moveTo>
                    <a:pt x="432" y="0"/>
                  </a:moveTo>
                  <a:cubicBezTo>
                    <a:pt x="153" y="0"/>
                    <a:pt x="0" y="366"/>
                    <a:pt x="235" y="554"/>
                  </a:cubicBezTo>
                  <a:cubicBezTo>
                    <a:pt x="298" y="604"/>
                    <a:pt x="367" y="626"/>
                    <a:pt x="435" y="626"/>
                  </a:cubicBezTo>
                  <a:cubicBezTo>
                    <a:pt x="636" y="626"/>
                    <a:pt x="817" y="429"/>
                    <a:pt x="723" y="204"/>
                  </a:cubicBezTo>
                  <a:cubicBezTo>
                    <a:pt x="710" y="179"/>
                    <a:pt x="698" y="154"/>
                    <a:pt x="685" y="129"/>
                  </a:cubicBezTo>
                  <a:cubicBezTo>
                    <a:pt x="635" y="67"/>
                    <a:pt x="560" y="17"/>
                    <a:pt x="485" y="4"/>
                  </a:cubicBezTo>
                  <a:cubicBezTo>
                    <a:pt x="467" y="1"/>
                    <a:pt x="450" y="0"/>
                    <a:pt x="4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" name="Google Shape;757;p3"/>
            <p:cNvSpPr/>
            <p:nvPr/>
          </p:nvSpPr>
          <p:spPr>
            <a:xfrm>
              <a:off x="-67043" y="479578"/>
              <a:ext cx="35193" cy="32235"/>
            </a:xfrm>
            <a:custGeom>
              <a:rect b="b" l="l" r="r" t="t"/>
              <a:pathLst>
                <a:path extrusionOk="0" h="632" w="690">
                  <a:moveTo>
                    <a:pt x="358" y="1"/>
                  </a:moveTo>
                  <a:cubicBezTo>
                    <a:pt x="269" y="1"/>
                    <a:pt x="178" y="39"/>
                    <a:pt x="113" y="124"/>
                  </a:cubicBezTo>
                  <a:cubicBezTo>
                    <a:pt x="0" y="261"/>
                    <a:pt x="25" y="449"/>
                    <a:pt x="163" y="561"/>
                  </a:cubicBezTo>
                  <a:cubicBezTo>
                    <a:pt x="222" y="610"/>
                    <a:pt x="289" y="631"/>
                    <a:pt x="355" y="631"/>
                  </a:cubicBezTo>
                  <a:cubicBezTo>
                    <a:pt x="527" y="631"/>
                    <a:pt x="690" y="485"/>
                    <a:pt x="662" y="286"/>
                  </a:cubicBezTo>
                  <a:cubicBezTo>
                    <a:pt x="647" y="107"/>
                    <a:pt x="505" y="1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" name="Google Shape;758;p3"/>
            <p:cNvSpPr/>
            <p:nvPr/>
          </p:nvSpPr>
          <p:spPr>
            <a:xfrm>
              <a:off x="-7164" y="554249"/>
              <a:ext cx="35142" cy="31572"/>
            </a:xfrm>
            <a:custGeom>
              <a:rect b="b" l="l" r="r" t="t"/>
              <a:pathLst>
                <a:path extrusionOk="0" h="619" w="689">
                  <a:moveTo>
                    <a:pt x="349" y="0"/>
                  </a:moveTo>
                  <a:cubicBezTo>
                    <a:pt x="312" y="0"/>
                    <a:pt x="274" y="7"/>
                    <a:pt x="238" y="22"/>
                  </a:cubicBezTo>
                  <a:cubicBezTo>
                    <a:pt x="76" y="85"/>
                    <a:pt x="1" y="260"/>
                    <a:pt x="63" y="422"/>
                  </a:cubicBezTo>
                  <a:cubicBezTo>
                    <a:pt x="101" y="546"/>
                    <a:pt x="219" y="619"/>
                    <a:pt x="340" y="619"/>
                  </a:cubicBezTo>
                  <a:cubicBezTo>
                    <a:pt x="377" y="619"/>
                    <a:pt x="415" y="612"/>
                    <a:pt x="451" y="597"/>
                  </a:cubicBezTo>
                  <a:cubicBezTo>
                    <a:pt x="613" y="534"/>
                    <a:pt x="688" y="359"/>
                    <a:pt x="626" y="197"/>
                  </a:cubicBezTo>
                  <a:cubicBezTo>
                    <a:pt x="588" y="73"/>
                    <a:pt x="46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" name="Google Shape;759;p3"/>
            <p:cNvSpPr/>
            <p:nvPr/>
          </p:nvSpPr>
          <p:spPr>
            <a:xfrm>
              <a:off x="190122" y="701346"/>
              <a:ext cx="38611" cy="28206"/>
            </a:xfrm>
            <a:custGeom>
              <a:rect b="b" l="l" r="r" t="t"/>
              <a:pathLst>
                <a:path extrusionOk="0" h="553" w="757">
                  <a:moveTo>
                    <a:pt x="525" y="0"/>
                  </a:moveTo>
                  <a:cubicBezTo>
                    <a:pt x="302" y="0"/>
                    <a:pt x="1" y="312"/>
                    <a:pt x="232" y="487"/>
                  </a:cubicBezTo>
                  <a:cubicBezTo>
                    <a:pt x="291" y="531"/>
                    <a:pt x="360" y="553"/>
                    <a:pt x="429" y="553"/>
                  </a:cubicBezTo>
                  <a:cubicBezTo>
                    <a:pt x="518" y="553"/>
                    <a:pt x="605" y="515"/>
                    <a:pt x="669" y="437"/>
                  </a:cubicBezTo>
                  <a:lnTo>
                    <a:pt x="669" y="450"/>
                  </a:lnTo>
                  <a:cubicBezTo>
                    <a:pt x="732" y="362"/>
                    <a:pt x="757" y="237"/>
                    <a:pt x="707" y="137"/>
                  </a:cubicBezTo>
                  <a:cubicBezTo>
                    <a:pt x="674" y="39"/>
                    <a:pt x="604" y="0"/>
                    <a:pt x="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" name="Google Shape;760;p3"/>
            <p:cNvSpPr/>
            <p:nvPr/>
          </p:nvSpPr>
          <p:spPr>
            <a:xfrm>
              <a:off x="138199" y="558584"/>
              <a:ext cx="37387" cy="32490"/>
            </a:xfrm>
            <a:custGeom>
              <a:rect b="b" l="l" r="r" t="t"/>
              <a:pathLst>
                <a:path extrusionOk="0" h="637" w="733">
                  <a:moveTo>
                    <a:pt x="398" y="0"/>
                  </a:moveTo>
                  <a:cubicBezTo>
                    <a:pt x="306" y="0"/>
                    <a:pt x="216" y="39"/>
                    <a:pt x="150" y="112"/>
                  </a:cubicBezTo>
                  <a:cubicBezTo>
                    <a:pt x="0" y="287"/>
                    <a:pt x="88" y="562"/>
                    <a:pt x="300" y="624"/>
                  </a:cubicBezTo>
                  <a:cubicBezTo>
                    <a:pt x="330" y="633"/>
                    <a:pt x="359" y="637"/>
                    <a:pt x="388" y="637"/>
                  </a:cubicBezTo>
                  <a:cubicBezTo>
                    <a:pt x="577" y="637"/>
                    <a:pt x="732" y="470"/>
                    <a:pt x="700" y="274"/>
                  </a:cubicBezTo>
                  <a:cubicBezTo>
                    <a:pt x="700" y="249"/>
                    <a:pt x="687" y="224"/>
                    <a:pt x="687" y="187"/>
                  </a:cubicBezTo>
                  <a:cubicBezTo>
                    <a:pt x="662" y="137"/>
                    <a:pt x="625" y="100"/>
                    <a:pt x="587" y="62"/>
                  </a:cubicBezTo>
                  <a:cubicBezTo>
                    <a:pt x="530" y="20"/>
                    <a:pt x="464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" name="Google Shape;761;p3"/>
            <p:cNvSpPr/>
            <p:nvPr/>
          </p:nvSpPr>
          <p:spPr>
            <a:xfrm>
              <a:off x="126723" y="637080"/>
              <a:ext cx="35704" cy="31521"/>
            </a:xfrm>
            <a:custGeom>
              <a:rect b="b" l="l" r="r" t="t"/>
              <a:pathLst>
                <a:path extrusionOk="0" h="618" w="700">
                  <a:moveTo>
                    <a:pt x="354" y="1"/>
                  </a:moveTo>
                  <a:cubicBezTo>
                    <a:pt x="315" y="1"/>
                    <a:pt x="276" y="8"/>
                    <a:pt x="238" y="23"/>
                  </a:cubicBezTo>
                  <a:cubicBezTo>
                    <a:pt x="75" y="85"/>
                    <a:pt x="0" y="260"/>
                    <a:pt x="63" y="423"/>
                  </a:cubicBezTo>
                  <a:cubicBezTo>
                    <a:pt x="111" y="539"/>
                    <a:pt x="228" y="618"/>
                    <a:pt x="353" y="618"/>
                  </a:cubicBezTo>
                  <a:cubicBezTo>
                    <a:pt x="389" y="618"/>
                    <a:pt x="426" y="611"/>
                    <a:pt x="462" y="597"/>
                  </a:cubicBezTo>
                  <a:cubicBezTo>
                    <a:pt x="612" y="535"/>
                    <a:pt x="700" y="360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" name="Google Shape;762;p3"/>
            <p:cNvSpPr/>
            <p:nvPr/>
          </p:nvSpPr>
          <p:spPr>
            <a:xfrm>
              <a:off x="86532" y="406693"/>
              <a:ext cx="34173" cy="30909"/>
            </a:xfrm>
            <a:custGeom>
              <a:rect b="b" l="l" r="r" t="t"/>
              <a:pathLst>
                <a:path extrusionOk="0" h="606" w="670">
                  <a:moveTo>
                    <a:pt x="319" y="0"/>
                  </a:moveTo>
                  <a:cubicBezTo>
                    <a:pt x="163" y="0"/>
                    <a:pt x="36" y="117"/>
                    <a:pt x="13" y="266"/>
                  </a:cubicBezTo>
                  <a:cubicBezTo>
                    <a:pt x="1" y="341"/>
                    <a:pt x="13" y="428"/>
                    <a:pt x="63" y="491"/>
                  </a:cubicBezTo>
                  <a:cubicBezTo>
                    <a:pt x="132" y="571"/>
                    <a:pt x="219" y="606"/>
                    <a:pt x="303" y="606"/>
                  </a:cubicBezTo>
                  <a:cubicBezTo>
                    <a:pt x="493" y="606"/>
                    <a:pt x="670" y="429"/>
                    <a:pt x="601" y="203"/>
                  </a:cubicBezTo>
                  <a:cubicBezTo>
                    <a:pt x="588" y="178"/>
                    <a:pt x="576" y="153"/>
                    <a:pt x="563" y="128"/>
                  </a:cubicBezTo>
                  <a:cubicBezTo>
                    <a:pt x="513" y="66"/>
                    <a:pt x="438" y="16"/>
                    <a:pt x="363" y="3"/>
                  </a:cubicBezTo>
                  <a:cubicBezTo>
                    <a:pt x="348" y="1"/>
                    <a:pt x="333" y="0"/>
                    <a:pt x="3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" name="Google Shape;763;p3"/>
            <p:cNvSpPr/>
            <p:nvPr/>
          </p:nvSpPr>
          <p:spPr>
            <a:xfrm>
              <a:off x="55929" y="507682"/>
              <a:ext cx="35755" cy="31623"/>
            </a:xfrm>
            <a:custGeom>
              <a:rect b="b" l="l" r="r" t="t"/>
              <a:pathLst>
                <a:path extrusionOk="0" h="620" w="701">
                  <a:moveTo>
                    <a:pt x="355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1" y="547"/>
                    <a:pt x="224" y="620"/>
                    <a:pt x="347" y="620"/>
                  </a:cubicBezTo>
                  <a:cubicBezTo>
                    <a:pt x="385" y="620"/>
                    <a:pt x="425" y="613"/>
                    <a:pt x="463" y="598"/>
                  </a:cubicBezTo>
                  <a:cubicBezTo>
                    <a:pt x="613" y="535"/>
                    <a:pt x="701" y="360"/>
                    <a:pt x="638" y="198"/>
                  </a:cubicBezTo>
                  <a:cubicBezTo>
                    <a:pt x="591" y="74"/>
                    <a:pt x="478" y="1"/>
                    <a:pt x="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" name="Google Shape;764;p3"/>
            <p:cNvSpPr/>
            <p:nvPr/>
          </p:nvSpPr>
          <p:spPr>
            <a:xfrm>
              <a:off x="58734" y="596480"/>
              <a:ext cx="37846" cy="29787"/>
            </a:xfrm>
            <a:custGeom>
              <a:rect b="b" l="l" r="r" t="t"/>
              <a:pathLst>
                <a:path extrusionOk="0" h="584" w="742">
                  <a:moveTo>
                    <a:pt x="405" y="1"/>
                  </a:moveTo>
                  <a:cubicBezTo>
                    <a:pt x="195" y="1"/>
                    <a:pt x="1" y="225"/>
                    <a:pt x="121" y="456"/>
                  </a:cubicBezTo>
                  <a:cubicBezTo>
                    <a:pt x="171" y="519"/>
                    <a:pt x="246" y="569"/>
                    <a:pt x="333" y="581"/>
                  </a:cubicBezTo>
                  <a:cubicBezTo>
                    <a:pt x="345" y="582"/>
                    <a:pt x="356" y="583"/>
                    <a:pt x="368" y="583"/>
                  </a:cubicBezTo>
                  <a:cubicBezTo>
                    <a:pt x="577" y="583"/>
                    <a:pt x="741" y="370"/>
                    <a:pt x="658" y="169"/>
                  </a:cubicBezTo>
                  <a:cubicBezTo>
                    <a:pt x="658" y="144"/>
                    <a:pt x="646" y="119"/>
                    <a:pt x="621" y="94"/>
                  </a:cubicBezTo>
                  <a:cubicBezTo>
                    <a:pt x="556" y="29"/>
                    <a:pt x="480" y="1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" name="Google Shape;765;p3"/>
            <p:cNvSpPr/>
            <p:nvPr/>
          </p:nvSpPr>
          <p:spPr>
            <a:xfrm>
              <a:off x="-86833" y="563532"/>
              <a:ext cx="38713" cy="32133"/>
            </a:xfrm>
            <a:custGeom>
              <a:rect b="b" l="l" r="r" t="t"/>
              <a:pathLst>
                <a:path extrusionOk="0" h="630" w="759">
                  <a:moveTo>
                    <a:pt x="380" y="1"/>
                  </a:moveTo>
                  <a:cubicBezTo>
                    <a:pt x="279" y="1"/>
                    <a:pt x="177" y="51"/>
                    <a:pt x="113" y="152"/>
                  </a:cubicBezTo>
                  <a:cubicBezTo>
                    <a:pt x="1" y="340"/>
                    <a:pt x="113" y="590"/>
                    <a:pt x="351" y="627"/>
                  </a:cubicBezTo>
                  <a:cubicBezTo>
                    <a:pt x="362" y="629"/>
                    <a:pt x="374" y="629"/>
                    <a:pt x="385" y="629"/>
                  </a:cubicBezTo>
                  <a:cubicBezTo>
                    <a:pt x="594" y="629"/>
                    <a:pt x="759" y="416"/>
                    <a:pt x="676" y="202"/>
                  </a:cubicBezTo>
                  <a:cubicBezTo>
                    <a:pt x="663" y="177"/>
                    <a:pt x="651" y="165"/>
                    <a:pt x="638" y="140"/>
                  </a:cubicBezTo>
                  <a:cubicBezTo>
                    <a:pt x="577" y="48"/>
                    <a:pt x="479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" name="Google Shape;766;p3"/>
            <p:cNvSpPr/>
            <p:nvPr/>
          </p:nvSpPr>
          <p:spPr>
            <a:xfrm>
              <a:off x="-45264" y="715015"/>
              <a:ext cx="36877" cy="32337"/>
            </a:xfrm>
            <a:custGeom>
              <a:rect b="b" l="l" r="r" t="t"/>
              <a:pathLst>
                <a:path extrusionOk="0" h="634" w="723">
                  <a:moveTo>
                    <a:pt x="359" y="0"/>
                  </a:moveTo>
                  <a:cubicBezTo>
                    <a:pt x="218" y="0"/>
                    <a:pt x="79" y="95"/>
                    <a:pt x="48" y="257"/>
                  </a:cubicBezTo>
                  <a:cubicBezTo>
                    <a:pt x="1" y="456"/>
                    <a:pt x="153" y="634"/>
                    <a:pt x="347" y="634"/>
                  </a:cubicBezTo>
                  <a:cubicBezTo>
                    <a:pt x="360" y="634"/>
                    <a:pt x="373" y="633"/>
                    <a:pt x="385" y="632"/>
                  </a:cubicBezTo>
                  <a:cubicBezTo>
                    <a:pt x="598" y="607"/>
                    <a:pt x="723" y="382"/>
                    <a:pt x="635" y="194"/>
                  </a:cubicBezTo>
                  <a:cubicBezTo>
                    <a:pt x="623" y="169"/>
                    <a:pt x="610" y="144"/>
                    <a:pt x="598" y="119"/>
                  </a:cubicBezTo>
                  <a:cubicBezTo>
                    <a:pt x="535" y="37"/>
                    <a:pt x="447" y="0"/>
                    <a:pt x="3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" name="Google Shape;767;p3"/>
            <p:cNvSpPr/>
            <p:nvPr/>
          </p:nvSpPr>
          <p:spPr>
            <a:xfrm>
              <a:off x="-129524" y="814576"/>
              <a:ext cx="34938" cy="32337"/>
            </a:xfrm>
            <a:custGeom>
              <a:rect b="b" l="l" r="r" t="t"/>
              <a:pathLst>
                <a:path extrusionOk="0" h="634" w="685">
                  <a:moveTo>
                    <a:pt x="320" y="1"/>
                  </a:moveTo>
                  <a:cubicBezTo>
                    <a:pt x="179" y="1"/>
                    <a:pt x="39" y="92"/>
                    <a:pt x="13" y="267"/>
                  </a:cubicBezTo>
                  <a:cubicBezTo>
                    <a:pt x="0" y="354"/>
                    <a:pt x="25" y="429"/>
                    <a:pt x="63" y="504"/>
                  </a:cubicBezTo>
                  <a:cubicBezTo>
                    <a:pt x="132" y="594"/>
                    <a:pt x="226" y="633"/>
                    <a:pt x="318" y="633"/>
                  </a:cubicBezTo>
                  <a:cubicBezTo>
                    <a:pt x="506" y="633"/>
                    <a:pt x="684" y="469"/>
                    <a:pt x="625" y="242"/>
                  </a:cubicBezTo>
                  <a:cubicBezTo>
                    <a:pt x="583" y="79"/>
                    <a:pt x="451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" name="Google Shape;768;p3"/>
            <p:cNvSpPr/>
            <p:nvPr/>
          </p:nvSpPr>
          <p:spPr>
            <a:xfrm>
              <a:off x="1150" y="439642"/>
              <a:ext cx="34836" cy="31164"/>
            </a:xfrm>
            <a:custGeom>
              <a:rect b="b" l="l" r="r" t="t"/>
              <a:pathLst>
                <a:path extrusionOk="0" h="611" w="683">
                  <a:moveTo>
                    <a:pt x="326" y="1"/>
                  </a:moveTo>
                  <a:cubicBezTo>
                    <a:pt x="183" y="1"/>
                    <a:pt x="43" y="96"/>
                    <a:pt x="13" y="257"/>
                  </a:cubicBezTo>
                  <a:cubicBezTo>
                    <a:pt x="0" y="332"/>
                    <a:pt x="25" y="420"/>
                    <a:pt x="75" y="482"/>
                  </a:cubicBezTo>
                  <a:cubicBezTo>
                    <a:pt x="125" y="545"/>
                    <a:pt x="188" y="595"/>
                    <a:pt x="275" y="607"/>
                  </a:cubicBezTo>
                  <a:cubicBezTo>
                    <a:pt x="291" y="610"/>
                    <a:pt x="307" y="611"/>
                    <a:pt x="322" y="611"/>
                  </a:cubicBezTo>
                  <a:cubicBezTo>
                    <a:pt x="525" y="611"/>
                    <a:pt x="682" y="392"/>
                    <a:pt x="613" y="195"/>
                  </a:cubicBezTo>
                  <a:cubicBezTo>
                    <a:pt x="600" y="170"/>
                    <a:pt x="588" y="145"/>
                    <a:pt x="575" y="120"/>
                  </a:cubicBezTo>
                  <a:cubicBezTo>
                    <a:pt x="508" y="38"/>
                    <a:pt x="416" y="1"/>
                    <a:pt x="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" name="Google Shape;769;p3"/>
            <p:cNvSpPr/>
            <p:nvPr/>
          </p:nvSpPr>
          <p:spPr>
            <a:xfrm>
              <a:off x="139423" y="470703"/>
              <a:ext cx="38764" cy="31266"/>
            </a:xfrm>
            <a:custGeom>
              <a:rect b="b" l="l" r="r" t="t"/>
              <a:pathLst>
                <a:path extrusionOk="0" h="613" w="760">
                  <a:moveTo>
                    <a:pt x="408" y="0"/>
                  </a:moveTo>
                  <a:cubicBezTo>
                    <a:pt x="174" y="0"/>
                    <a:pt x="0" y="272"/>
                    <a:pt x="151" y="498"/>
                  </a:cubicBezTo>
                  <a:cubicBezTo>
                    <a:pt x="201" y="560"/>
                    <a:pt x="276" y="598"/>
                    <a:pt x="351" y="610"/>
                  </a:cubicBezTo>
                  <a:cubicBezTo>
                    <a:pt x="363" y="612"/>
                    <a:pt x="375" y="612"/>
                    <a:pt x="387" y="612"/>
                  </a:cubicBezTo>
                  <a:cubicBezTo>
                    <a:pt x="606" y="612"/>
                    <a:pt x="759" y="399"/>
                    <a:pt x="688" y="198"/>
                  </a:cubicBezTo>
                  <a:cubicBezTo>
                    <a:pt x="663" y="123"/>
                    <a:pt x="601" y="60"/>
                    <a:pt x="526" y="23"/>
                  </a:cubicBezTo>
                  <a:cubicBezTo>
                    <a:pt x="486" y="7"/>
                    <a:pt x="446" y="0"/>
                    <a:pt x="4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" name="Google Shape;770;p3"/>
            <p:cNvSpPr/>
            <p:nvPr/>
          </p:nvSpPr>
          <p:spPr>
            <a:xfrm>
              <a:off x="206392" y="627389"/>
              <a:ext cx="38917" cy="31266"/>
            </a:xfrm>
            <a:custGeom>
              <a:rect b="b" l="l" r="r" t="t"/>
              <a:pathLst>
                <a:path extrusionOk="0" h="613" w="763">
                  <a:moveTo>
                    <a:pt x="400" y="0"/>
                  </a:moveTo>
                  <a:cubicBezTo>
                    <a:pt x="50" y="25"/>
                    <a:pt x="0" y="513"/>
                    <a:pt x="325" y="613"/>
                  </a:cubicBezTo>
                  <a:lnTo>
                    <a:pt x="338" y="600"/>
                  </a:lnTo>
                  <a:cubicBezTo>
                    <a:pt x="688" y="600"/>
                    <a:pt x="762" y="100"/>
                    <a:pt x="4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" name="Google Shape;771;p3"/>
            <p:cNvSpPr/>
            <p:nvPr/>
          </p:nvSpPr>
          <p:spPr>
            <a:xfrm>
              <a:off x="122235" y="723788"/>
              <a:ext cx="35091" cy="31572"/>
            </a:xfrm>
            <a:custGeom>
              <a:rect b="b" l="l" r="r" t="t"/>
              <a:pathLst>
                <a:path extrusionOk="0" h="619" w="688">
                  <a:moveTo>
                    <a:pt x="349" y="0"/>
                  </a:moveTo>
                  <a:cubicBezTo>
                    <a:pt x="311" y="0"/>
                    <a:pt x="274" y="7"/>
                    <a:pt x="238" y="22"/>
                  </a:cubicBezTo>
                  <a:cubicBezTo>
                    <a:pt x="76" y="85"/>
                    <a:pt x="1" y="260"/>
                    <a:pt x="63" y="422"/>
                  </a:cubicBezTo>
                  <a:cubicBezTo>
                    <a:pt x="101" y="546"/>
                    <a:pt x="219" y="619"/>
                    <a:pt x="340" y="619"/>
                  </a:cubicBezTo>
                  <a:cubicBezTo>
                    <a:pt x="377" y="619"/>
                    <a:pt x="415" y="612"/>
                    <a:pt x="450" y="597"/>
                  </a:cubicBezTo>
                  <a:cubicBezTo>
                    <a:pt x="613" y="535"/>
                    <a:pt x="688" y="360"/>
                    <a:pt x="625" y="197"/>
                  </a:cubicBezTo>
                  <a:cubicBezTo>
                    <a:pt x="587" y="73"/>
                    <a:pt x="46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" name="Google Shape;772;p3"/>
            <p:cNvSpPr/>
            <p:nvPr/>
          </p:nvSpPr>
          <p:spPr>
            <a:xfrm>
              <a:off x="-146049" y="909801"/>
              <a:ext cx="39070" cy="29532"/>
            </a:xfrm>
            <a:custGeom>
              <a:rect b="b" l="l" r="r" t="t"/>
              <a:pathLst>
                <a:path extrusionOk="0" h="579" w="766">
                  <a:moveTo>
                    <a:pt x="366" y="0"/>
                  </a:moveTo>
                  <a:cubicBezTo>
                    <a:pt x="174" y="0"/>
                    <a:pt x="0" y="189"/>
                    <a:pt x="74" y="412"/>
                  </a:cubicBezTo>
                  <a:cubicBezTo>
                    <a:pt x="96" y="530"/>
                    <a:pt x="188" y="578"/>
                    <a:pt x="295" y="578"/>
                  </a:cubicBezTo>
                  <a:cubicBezTo>
                    <a:pt x="503" y="578"/>
                    <a:pt x="765" y="393"/>
                    <a:pt x="649" y="187"/>
                  </a:cubicBezTo>
                  <a:cubicBezTo>
                    <a:pt x="624" y="137"/>
                    <a:pt x="599" y="99"/>
                    <a:pt x="562" y="74"/>
                  </a:cubicBezTo>
                  <a:cubicBezTo>
                    <a:pt x="501" y="23"/>
                    <a:pt x="432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" name="Google Shape;773;p3"/>
            <p:cNvSpPr/>
            <p:nvPr/>
          </p:nvSpPr>
          <p:spPr>
            <a:xfrm>
              <a:off x="96733" y="794225"/>
              <a:ext cx="38662" cy="32133"/>
            </a:xfrm>
            <a:custGeom>
              <a:rect b="b" l="l" r="r" t="t"/>
              <a:pathLst>
                <a:path extrusionOk="0" h="630" w="758">
                  <a:moveTo>
                    <a:pt x="372" y="0"/>
                  </a:moveTo>
                  <a:cubicBezTo>
                    <a:pt x="339" y="0"/>
                    <a:pt x="307" y="5"/>
                    <a:pt x="276" y="16"/>
                  </a:cubicBezTo>
                  <a:cubicBezTo>
                    <a:pt x="1" y="116"/>
                    <a:pt x="1" y="478"/>
                    <a:pt x="251" y="603"/>
                  </a:cubicBezTo>
                  <a:cubicBezTo>
                    <a:pt x="294" y="622"/>
                    <a:pt x="336" y="630"/>
                    <a:pt x="378" y="630"/>
                  </a:cubicBezTo>
                  <a:cubicBezTo>
                    <a:pt x="589" y="630"/>
                    <a:pt x="757" y="410"/>
                    <a:pt x="663" y="191"/>
                  </a:cubicBezTo>
                  <a:cubicBezTo>
                    <a:pt x="614" y="72"/>
                    <a:pt x="494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" name="Google Shape;774;p3"/>
            <p:cNvSpPr/>
            <p:nvPr/>
          </p:nvSpPr>
          <p:spPr>
            <a:xfrm>
              <a:off x="22266" y="368745"/>
              <a:ext cx="38152" cy="27849"/>
            </a:xfrm>
            <a:custGeom>
              <a:rect b="b" l="l" r="r" t="t"/>
              <a:pathLst>
                <a:path extrusionOk="0" h="546" w="748">
                  <a:moveTo>
                    <a:pt x="360" y="1"/>
                  </a:moveTo>
                  <a:cubicBezTo>
                    <a:pt x="179" y="1"/>
                    <a:pt x="0" y="156"/>
                    <a:pt x="49" y="372"/>
                  </a:cubicBezTo>
                  <a:cubicBezTo>
                    <a:pt x="74" y="496"/>
                    <a:pt x="170" y="545"/>
                    <a:pt x="279" y="545"/>
                  </a:cubicBezTo>
                  <a:cubicBezTo>
                    <a:pt x="490" y="545"/>
                    <a:pt x="747" y="358"/>
                    <a:pt x="623" y="160"/>
                  </a:cubicBezTo>
                  <a:cubicBezTo>
                    <a:pt x="561" y="48"/>
                    <a:pt x="460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" name="Google Shape;775;p3"/>
            <p:cNvSpPr/>
            <p:nvPr/>
          </p:nvSpPr>
          <p:spPr>
            <a:xfrm>
              <a:off x="-142428" y="420974"/>
              <a:ext cx="33969" cy="30093"/>
            </a:xfrm>
            <a:custGeom>
              <a:rect b="b" l="l" r="r" t="t"/>
              <a:pathLst>
                <a:path extrusionOk="0" h="590" w="666">
                  <a:moveTo>
                    <a:pt x="387" y="1"/>
                  </a:moveTo>
                  <a:cubicBezTo>
                    <a:pt x="187" y="1"/>
                    <a:pt x="0" y="208"/>
                    <a:pt x="91" y="436"/>
                  </a:cubicBezTo>
                  <a:cubicBezTo>
                    <a:pt x="141" y="511"/>
                    <a:pt x="216" y="573"/>
                    <a:pt x="303" y="586"/>
                  </a:cubicBezTo>
                  <a:cubicBezTo>
                    <a:pt x="320" y="588"/>
                    <a:pt x="336" y="589"/>
                    <a:pt x="352" y="589"/>
                  </a:cubicBezTo>
                  <a:cubicBezTo>
                    <a:pt x="505" y="589"/>
                    <a:pt x="631" y="482"/>
                    <a:pt x="653" y="323"/>
                  </a:cubicBezTo>
                  <a:cubicBezTo>
                    <a:pt x="666" y="286"/>
                    <a:pt x="666" y="248"/>
                    <a:pt x="653" y="211"/>
                  </a:cubicBezTo>
                  <a:cubicBezTo>
                    <a:pt x="653" y="173"/>
                    <a:pt x="641" y="136"/>
                    <a:pt x="603" y="98"/>
                  </a:cubicBezTo>
                  <a:cubicBezTo>
                    <a:pt x="539" y="30"/>
                    <a:pt x="462" y="1"/>
                    <a:pt x="3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" name="Google Shape;776;p3"/>
            <p:cNvSpPr/>
            <p:nvPr/>
          </p:nvSpPr>
          <p:spPr>
            <a:xfrm>
              <a:off x="421172" y="610201"/>
              <a:ext cx="35193" cy="32031"/>
            </a:xfrm>
            <a:custGeom>
              <a:rect b="b" l="l" r="r" t="t"/>
              <a:pathLst>
                <a:path extrusionOk="0" h="628" w="690">
                  <a:moveTo>
                    <a:pt x="360" y="1"/>
                  </a:moveTo>
                  <a:cubicBezTo>
                    <a:pt x="271" y="1"/>
                    <a:pt x="179" y="39"/>
                    <a:pt x="113" y="125"/>
                  </a:cubicBezTo>
                  <a:cubicBezTo>
                    <a:pt x="1" y="250"/>
                    <a:pt x="26" y="450"/>
                    <a:pt x="163" y="550"/>
                  </a:cubicBezTo>
                  <a:cubicBezTo>
                    <a:pt x="224" y="603"/>
                    <a:pt x="294" y="627"/>
                    <a:pt x="363" y="627"/>
                  </a:cubicBezTo>
                  <a:cubicBezTo>
                    <a:pt x="532" y="627"/>
                    <a:pt x="690" y="480"/>
                    <a:pt x="663" y="275"/>
                  </a:cubicBezTo>
                  <a:cubicBezTo>
                    <a:pt x="647" y="104"/>
                    <a:pt x="50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" name="Google Shape;777;p3"/>
            <p:cNvSpPr/>
            <p:nvPr/>
          </p:nvSpPr>
          <p:spPr>
            <a:xfrm>
              <a:off x="502117" y="564807"/>
              <a:ext cx="39886" cy="32082"/>
            </a:xfrm>
            <a:custGeom>
              <a:rect b="b" l="l" r="r" t="t"/>
              <a:pathLst>
                <a:path extrusionOk="0" h="629" w="782">
                  <a:moveTo>
                    <a:pt x="380" y="1"/>
                  </a:moveTo>
                  <a:cubicBezTo>
                    <a:pt x="279" y="1"/>
                    <a:pt x="177" y="51"/>
                    <a:pt x="113" y="152"/>
                  </a:cubicBezTo>
                  <a:cubicBezTo>
                    <a:pt x="1" y="340"/>
                    <a:pt x="126" y="602"/>
                    <a:pt x="351" y="627"/>
                  </a:cubicBezTo>
                  <a:cubicBezTo>
                    <a:pt x="361" y="628"/>
                    <a:pt x="372" y="629"/>
                    <a:pt x="382" y="629"/>
                  </a:cubicBezTo>
                  <a:cubicBezTo>
                    <a:pt x="627" y="629"/>
                    <a:pt x="782" y="356"/>
                    <a:pt x="638" y="140"/>
                  </a:cubicBezTo>
                  <a:cubicBezTo>
                    <a:pt x="577" y="48"/>
                    <a:pt x="479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" name="Google Shape;778;p3"/>
            <p:cNvSpPr/>
            <p:nvPr/>
          </p:nvSpPr>
          <p:spPr>
            <a:xfrm>
              <a:off x="356448" y="536907"/>
              <a:ext cx="40498" cy="32337"/>
            </a:xfrm>
            <a:custGeom>
              <a:rect b="b" l="l" r="r" t="t"/>
              <a:pathLst>
                <a:path extrusionOk="0" h="634" w="794">
                  <a:moveTo>
                    <a:pt x="412" y="0"/>
                  </a:moveTo>
                  <a:cubicBezTo>
                    <a:pt x="202" y="0"/>
                    <a:pt x="1" y="225"/>
                    <a:pt x="132" y="462"/>
                  </a:cubicBezTo>
                  <a:cubicBezTo>
                    <a:pt x="197" y="583"/>
                    <a:pt x="302" y="633"/>
                    <a:pt x="405" y="633"/>
                  </a:cubicBezTo>
                  <a:cubicBezTo>
                    <a:pt x="601" y="633"/>
                    <a:pt x="793" y="450"/>
                    <a:pt x="695" y="212"/>
                  </a:cubicBezTo>
                  <a:cubicBezTo>
                    <a:pt x="695" y="175"/>
                    <a:pt x="682" y="162"/>
                    <a:pt x="657" y="137"/>
                  </a:cubicBezTo>
                  <a:cubicBezTo>
                    <a:pt x="590" y="41"/>
                    <a:pt x="500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" name="Google Shape;779;p3"/>
            <p:cNvSpPr/>
            <p:nvPr/>
          </p:nvSpPr>
          <p:spPr>
            <a:xfrm>
              <a:off x="382307" y="452138"/>
              <a:ext cx="32541" cy="31062"/>
            </a:xfrm>
            <a:custGeom>
              <a:rect b="b" l="l" r="r" t="t"/>
              <a:pathLst>
                <a:path extrusionOk="0" h="609" w="638">
                  <a:moveTo>
                    <a:pt x="323" y="0"/>
                  </a:moveTo>
                  <a:cubicBezTo>
                    <a:pt x="232" y="0"/>
                    <a:pt x="141" y="39"/>
                    <a:pt x="75" y="112"/>
                  </a:cubicBezTo>
                  <a:cubicBezTo>
                    <a:pt x="25" y="175"/>
                    <a:pt x="0" y="262"/>
                    <a:pt x="13" y="337"/>
                  </a:cubicBezTo>
                  <a:cubicBezTo>
                    <a:pt x="36" y="510"/>
                    <a:pt x="178" y="608"/>
                    <a:pt x="324" y="608"/>
                  </a:cubicBezTo>
                  <a:cubicBezTo>
                    <a:pt x="410" y="608"/>
                    <a:pt x="498" y="574"/>
                    <a:pt x="563" y="499"/>
                  </a:cubicBezTo>
                  <a:cubicBezTo>
                    <a:pt x="613" y="437"/>
                    <a:pt x="638" y="350"/>
                    <a:pt x="625" y="275"/>
                  </a:cubicBezTo>
                  <a:cubicBezTo>
                    <a:pt x="625" y="250"/>
                    <a:pt x="613" y="225"/>
                    <a:pt x="600" y="200"/>
                  </a:cubicBezTo>
                  <a:cubicBezTo>
                    <a:pt x="588" y="137"/>
                    <a:pt x="550" y="100"/>
                    <a:pt x="513" y="62"/>
                  </a:cubicBezTo>
                  <a:cubicBezTo>
                    <a:pt x="455" y="20"/>
                    <a:pt x="389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" name="Google Shape;780;p3"/>
            <p:cNvSpPr/>
            <p:nvPr/>
          </p:nvSpPr>
          <p:spPr>
            <a:xfrm>
              <a:off x="456212" y="449689"/>
              <a:ext cx="38662" cy="31980"/>
            </a:xfrm>
            <a:custGeom>
              <a:rect b="b" l="l" r="r" t="t"/>
              <a:pathLst>
                <a:path extrusionOk="0" h="627" w="758">
                  <a:moveTo>
                    <a:pt x="389" y="1"/>
                  </a:moveTo>
                  <a:cubicBezTo>
                    <a:pt x="285" y="1"/>
                    <a:pt x="184" y="51"/>
                    <a:pt x="126" y="148"/>
                  </a:cubicBezTo>
                  <a:cubicBezTo>
                    <a:pt x="1" y="348"/>
                    <a:pt x="126" y="597"/>
                    <a:pt x="351" y="622"/>
                  </a:cubicBezTo>
                  <a:cubicBezTo>
                    <a:pt x="368" y="625"/>
                    <a:pt x="386" y="627"/>
                    <a:pt x="403" y="627"/>
                  </a:cubicBezTo>
                  <a:cubicBezTo>
                    <a:pt x="613" y="627"/>
                    <a:pt x="758" y="418"/>
                    <a:pt x="688" y="210"/>
                  </a:cubicBezTo>
                  <a:cubicBezTo>
                    <a:pt x="676" y="185"/>
                    <a:pt x="663" y="160"/>
                    <a:pt x="651" y="135"/>
                  </a:cubicBezTo>
                  <a:cubicBezTo>
                    <a:pt x="584" y="44"/>
                    <a:pt x="486" y="1"/>
                    <a:pt x="3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" name="Google Shape;781;p3"/>
            <p:cNvSpPr/>
            <p:nvPr/>
          </p:nvSpPr>
          <p:spPr>
            <a:xfrm>
              <a:off x="530832" y="493043"/>
              <a:ext cx="35703" cy="31623"/>
            </a:xfrm>
            <a:custGeom>
              <a:rect b="b" l="l" r="r" t="t"/>
              <a:pathLst>
                <a:path extrusionOk="0" h="620" w="700">
                  <a:moveTo>
                    <a:pt x="348" y="0"/>
                  </a:moveTo>
                  <a:cubicBezTo>
                    <a:pt x="311" y="0"/>
                    <a:pt x="273" y="8"/>
                    <a:pt x="237" y="22"/>
                  </a:cubicBezTo>
                  <a:cubicBezTo>
                    <a:pt x="75" y="85"/>
                    <a:pt x="0" y="260"/>
                    <a:pt x="62" y="422"/>
                  </a:cubicBezTo>
                  <a:cubicBezTo>
                    <a:pt x="110" y="546"/>
                    <a:pt x="223" y="619"/>
                    <a:pt x="346" y="619"/>
                  </a:cubicBezTo>
                  <a:cubicBezTo>
                    <a:pt x="385" y="619"/>
                    <a:pt x="424" y="612"/>
                    <a:pt x="462" y="597"/>
                  </a:cubicBezTo>
                  <a:cubicBezTo>
                    <a:pt x="612" y="535"/>
                    <a:pt x="700" y="360"/>
                    <a:pt x="637" y="197"/>
                  </a:cubicBezTo>
                  <a:cubicBezTo>
                    <a:pt x="590" y="73"/>
                    <a:pt x="469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" name="Google Shape;782;p3"/>
            <p:cNvSpPr/>
            <p:nvPr/>
          </p:nvSpPr>
          <p:spPr>
            <a:xfrm>
              <a:off x="330129" y="319373"/>
              <a:ext cx="36265" cy="32796"/>
            </a:xfrm>
            <a:custGeom>
              <a:rect b="b" l="l" r="r" t="t"/>
              <a:pathLst>
                <a:path extrusionOk="0" h="643" w="711">
                  <a:moveTo>
                    <a:pt x="344" y="0"/>
                  </a:moveTo>
                  <a:cubicBezTo>
                    <a:pt x="197" y="0"/>
                    <a:pt x="59" y="117"/>
                    <a:pt x="36" y="266"/>
                  </a:cubicBezTo>
                  <a:cubicBezTo>
                    <a:pt x="1" y="454"/>
                    <a:pt x="143" y="643"/>
                    <a:pt x="338" y="643"/>
                  </a:cubicBezTo>
                  <a:cubicBezTo>
                    <a:pt x="349" y="643"/>
                    <a:pt x="361" y="642"/>
                    <a:pt x="373" y="641"/>
                  </a:cubicBezTo>
                  <a:cubicBezTo>
                    <a:pt x="586" y="616"/>
                    <a:pt x="711" y="391"/>
                    <a:pt x="636" y="203"/>
                  </a:cubicBezTo>
                  <a:cubicBezTo>
                    <a:pt x="586" y="103"/>
                    <a:pt x="498" y="28"/>
                    <a:pt x="386" y="3"/>
                  </a:cubicBezTo>
                  <a:cubicBezTo>
                    <a:pt x="372" y="1"/>
                    <a:pt x="358" y="0"/>
                    <a:pt x="3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" name="Google Shape;783;p3"/>
            <p:cNvSpPr/>
            <p:nvPr/>
          </p:nvSpPr>
          <p:spPr>
            <a:xfrm>
              <a:off x="412910" y="293463"/>
              <a:ext cx="34734" cy="32235"/>
            </a:xfrm>
            <a:custGeom>
              <a:rect b="b" l="l" r="r" t="t"/>
              <a:pathLst>
                <a:path extrusionOk="0" h="632" w="681">
                  <a:moveTo>
                    <a:pt x="346" y="1"/>
                  </a:moveTo>
                  <a:cubicBezTo>
                    <a:pt x="256" y="1"/>
                    <a:pt x="166" y="39"/>
                    <a:pt x="100" y="124"/>
                  </a:cubicBezTo>
                  <a:cubicBezTo>
                    <a:pt x="0" y="261"/>
                    <a:pt x="13" y="449"/>
                    <a:pt x="150" y="561"/>
                  </a:cubicBezTo>
                  <a:cubicBezTo>
                    <a:pt x="209" y="610"/>
                    <a:pt x="277" y="631"/>
                    <a:pt x="343" y="631"/>
                  </a:cubicBezTo>
                  <a:cubicBezTo>
                    <a:pt x="516" y="631"/>
                    <a:pt x="681" y="485"/>
                    <a:pt x="662" y="286"/>
                  </a:cubicBezTo>
                  <a:cubicBezTo>
                    <a:pt x="639" y="107"/>
                    <a:pt x="494" y="1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" name="Google Shape;784;p3"/>
            <p:cNvSpPr/>
            <p:nvPr/>
          </p:nvSpPr>
          <p:spPr>
            <a:xfrm>
              <a:off x="299425" y="392003"/>
              <a:ext cx="40498" cy="31725"/>
            </a:xfrm>
            <a:custGeom>
              <a:rect b="b" l="l" r="r" t="t"/>
              <a:pathLst>
                <a:path extrusionOk="0" h="622" w="794">
                  <a:moveTo>
                    <a:pt x="341" y="1"/>
                  </a:moveTo>
                  <a:cubicBezTo>
                    <a:pt x="252" y="1"/>
                    <a:pt x="164" y="39"/>
                    <a:pt x="101" y="116"/>
                  </a:cubicBezTo>
                  <a:cubicBezTo>
                    <a:pt x="1" y="254"/>
                    <a:pt x="13" y="441"/>
                    <a:pt x="151" y="554"/>
                  </a:cubicBezTo>
                  <a:cubicBezTo>
                    <a:pt x="194" y="601"/>
                    <a:pt x="244" y="621"/>
                    <a:pt x="296" y="621"/>
                  </a:cubicBezTo>
                  <a:cubicBezTo>
                    <a:pt x="530" y="621"/>
                    <a:pt x="794" y="210"/>
                    <a:pt x="538" y="66"/>
                  </a:cubicBezTo>
                  <a:cubicBezTo>
                    <a:pt x="478" y="23"/>
                    <a:pt x="409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" name="Google Shape;785;p3"/>
            <p:cNvSpPr/>
            <p:nvPr/>
          </p:nvSpPr>
          <p:spPr>
            <a:xfrm>
              <a:off x="472177" y="368184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75" y="84"/>
                    <a:pt x="0" y="258"/>
                    <a:pt x="63" y="421"/>
                  </a:cubicBezTo>
                  <a:cubicBezTo>
                    <a:pt x="110" y="545"/>
                    <a:pt x="223" y="618"/>
                    <a:pt x="346" y="618"/>
                  </a:cubicBezTo>
                  <a:cubicBezTo>
                    <a:pt x="385" y="618"/>
                    <a:pt x="424" y="611"/>
                    <a:pt x="463" y="596"/>
                  </a:cubicBezTo>
                  <a:cubicBezTo>
                    <a:pt x="613" y="533"/>
                    <a:pt x="700" y="358"/>
                    <a:pt x="638" y="196"/>
                  </a:cubicBezTo>
                  <a:cubicBezTo>
                    <a:pt x="589" y="79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" name="Google Shape;786;p3"/>
            <p:cNvSpPr/>
            <p:nvPr/>
          </p:nvSpPr>
          <p:spPr>
            <a:xfrm>
              <a:off x="669411" y="515332"/>
              <a:ext cx="38662" cy="28104"/>
            </a:xfrm>
            <a:custGeom>
              <a:rect b="b" l="l" r="r" t="t"/>
              <a:pathLst>
                <a:path extrusionOk="0" h="551" w="758">
                  <a:moveTo>
                    <a:pt x="539" y="0"/>
                  </a:moveTo>
                  <a:cubicBezTo>
                    <a:pt x="312" y="0"/>
                    <a:pt x="0" y="318"/>
                    <a:pt x="232" y="485"/>
                  </a:cubicBezTo>
                  <a:cubicBezTo>
                    <a:pt x="292" y="529"/>
                    <a:pt x="361" y="551"/>
                    <a:pt x="429" y="551"/>
                  </a:cubicBezTo>
                  <a:cubicBezTo>
                    <a:pt x="518" y="551"/>
                    <a:pt x="606" y="513"/>
                    <a:pt x="670" y="435"/>
                  </a:cubicBezTo>
                  <a:lnTo>
                    <a:pt x="670" y="448"/>
                  </a:lnTo>
                  <a:cubicBezTo>
                    <a:pt x="745" y="360"/>
                    <a:pt x="757" y="235"/>
                    <a:pt x="720" y="135"/>
                  </a:cubicBezTo>
                  <a:cubicBezTo>
                    <a:pt x="687" y="39"/>
                    <a:pt x="619" y="0"/>
                    <a:pt x="5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" name="Google Shape;787;p3"/>
            <p:cNvSpPr/>
            <p:nvPr/>
          </p:nvSpPr>
          <p:spPr>
            <a:xfrm>
              <a:off x="616979" y="372061"/>
              <a:ext cx="37438" cy="32235"/>
            </a:xfrm>
            <a:custGeom>
              <a:rect b="b" l="l" r="r" t="t"/>
              <a:pathLst>
                <a:path extrusionOk="0" h="632" w="734">
                  <a:moveTo>
                    <a:pt x="408" y="0"/>
                  </a:moveTo>
                  <a:cubicBezTo>
                    <a:pt x="192" y="0"/>
                    <a:pt x="1" y="239"/>
                    <a:pt x="136" y="470"/>
                  </a:cubicBezTo>
                  <a:cubicBezTo>
                    <a:pt x="196" y="582"/>
                    <a:pt x="297" y="631"/>
                    <a:pt x="398" y="631"/>
                  </a:cubicBezTo>
                  <a:cubicBezTo>
                    <a:pt x="566" y="631"/>
                    <a:pt x="734" y="494"/>
                    <a:pt x="710" y="282"/>
                  </a:cubicBezTo>
                  <a:cubicBezTo>
                    <a:pt x="710" y="257"/>
                    <a:pt x="710" y="232"/>
                    <a:pt x="698" y="207"/>
                  </a:cubicBezTo>
                  <a:cubicBezTo>
                    <a:pt x="673" y="157"/>
                    <a:pt x="648" y="107"/>
                    <a:pt x="598" y="70"/>
                  </a:cubicBezTo>
                  <a:cubicBezTo>
                    <a:pt x="538" y="21"/>
                    <a:pt x="472" y="0"/>
                    <a:pt x="4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" name="Google Shape;788;p3"/>
            <p:cNvSpPr/>
            <p:nvPr/>
          </p:nvSpPr>
          <p:spPr>
            <a:xfrm>
              <a:off x="606676" y="450965"/>
              <a:ext cx="35091" cy="31521"/>
            </a:xfrm>
            <a:custGeom>
              <a:rect b="b" l="l" r="r" t="t"/>
              <a:pathLst>
                <a:path extrusionOk="0" h="618" w="688">
                  <a:moveTo>
                    <a:pt x="341" y="1"/>
                  </a:moveTo>
                  <a:cubicBezTo>
                    <a:pt x="303" y="1"/>
                    <a:pt x="264" y="8"/>
                    <a:pt x="225" y="23"/>
                  </a:cubicBezTo>
                  <a:cubicBezTo>
                    <a:pt x="75" y="85"/>
                    <a:pt x="0" y="260"/>
                    <a:pt x="50" y="423"/>
                  </a:cubicBezTo>
                  <a:cubicBezTo>
                    <a:pt x="99" y="539"/>
                    <a:pt x="223" y="618"/>
                    <a:pt x="346" y="618"/>
                  </a:cubicBezTo>
                  <a:cubicBezTo>
                    <a:pt x="381" y="618"/>
                    <a:pt x="417" y="611"/>
                    <a:pt x="450" y="597"/>
                  </a:cubicBezTo>
                  <a:cubicBezTo>
                    <a:pt x="612" y="535"/>
                    <a:pt x="687" y="348"/>
                    <a:pt x="625" y="198"/>
                  </a:cubicBezTo>
                  <a:cubicBezTo>
                    <a:pt x="577" y="74"/>
                    <a:pt x="464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" name="Google Shape;789;p3"/>
            <p:cNvSpPr/>
            <p:nvPr/>
          </p:nvSpPr>
          <p:spPr>
            <a:xfrm>
              <a:off x="565872" y="220577"/>
              <a:ext cx="34785" cy="30909"/>
            </a:xfrm>
            <a:custGeom>
              <a:rect b="b" l="l" r="r" t="t"/>
              <a:pathLst>
                <a:path extrusionOk="0" h="606" w="682">
                  <a:moveTo>
                    <a:pt x="321" y="0"/>
                  </a:moveTo>
                  <a:cubicBezTo>
                    <a:pt x="173" y="0"/>
                    <a:pt x="36" y="117"/>
                    <a:pt x="13" y="266"/>
                  </a:cubicBezTo>
                  <a:cubicBezTo>
                    <a:pt x="0" y="341"/>
                    <a:pt x="25" y="428"/>
                    <a:pt x="75" y="491"/>
                  </a:cubicBezTo>
                  <a:cubicBezTo>
                    <a:pt x="140" y="571"/>
                    <a:pt x="226" y="606"/>
                    <a:pt x="309" y="606"/>
                  </a:cubicBezTo>
                  <a:cubicBezTo>
                    <a:pt x="499" y="606"/>
                    <a:pt x="682" y="429"/>
                    <a:pt x="613" y="203"/>
                  </a:cubicBezTo>
                  <a:cubicBezTo>
                    <a:pt x="600" y="178"/>
                    <a:pt x="588" y="153"/>
                    <a:pt x="563" y="128"/>
                  </a:cubicBezTo>
                  <a:cubicBezTo>
                    <a:pt x="525" y="66"/>
                    <a:pt x="450" y="16"/>
                    <a:pt x="363" y="3"/>
                  </a:cubicBezTo>
                  <a:cubicBezTo>
                    <a:pt x="349" y="1"/>
                    <a:pt x="335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" name="Google Shape;790;p3"/>
            <p:cNvSpPr/>
            <p:nvPr/>
          </p:nvSpPr>
          <p:spPr>
            <a:xfrm>
              <a:off x="535882" y="321566"/>
              <a:ext cx="35755" cy="31572"/>
            </a:xfrm>
            <a:custGeom>
              <a:rect b="b" l="l" r="r" t="t"/>
              <a:pathLst>
                <a:path extrusionOk="0" h="619" w="701">
                  <a:moveTo>
                    <a:pt x="349" y="1"/>
                  </a:moveTo>
                  <a:cubicBezTo>
                    <a:pt x="312" y="1"/>
                    <a:pt x="274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2" y="539"/>
                    <a:pt x="229" y="618"/>
                    <a:pt x="354" y="618"/>
                  </a:cubicBezTo>
                  <a:cubicBezTo>
                    <a:pt x="390" y="618"/>
                    <a:pt x="427" y="612"/>
                    <a:pt x="463" y="598"/>
                  </a:cubicBezTo>
                  <a:cubicBezTo>
                    <a:pt x="613" y="535"/>
                    <a:pt x="701" y="360"/>
                    <a:pt x="638" y="198"/>
                  </a:cubicBezTo>
                  <a:cubicBezTo>
                    <a:pt x="591" y="74"/>
                    <a:pt x="470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" name="Google Shape;791;p3"/>
            <p:cNvSpPr/>
            <p:nvPr/>
          </p:nvSpPr>
          <p:spPr>
            <a:xfrm>
              <a:off x="274585" y="659063"/>
              <a:ext cx="37846" cy="32235"/>
            </a:xfrm>
            <a:custGeom>
              <a:rect b="b" l="l" r="r" t="t"/>
              <a:pathLst>
                <a:path extrusionOk="0" h="632" w="742">
                  <a:moveTo>
                    <a:pt x="332" y="1"/>
                  </a:moveTo>
                  <a:cubicBezTo>
                    <a:pt x="187" y="1"/>
                    <a:pt x="48" y="99"/>
                    <a:pt x="25" y="266"/>
                  </a:cubicBezTo>
                  <a:cubicBezTo>
                    <a:pt x="0" y="441"/>
                    <a:pt x="113" y="591"/>
                    <a:pt x="275" y="629"/>
                  </a:cubicBezTo>
                  <a:cubicBezTo>
                    <a:pt x="291" y="631"/>
                    <a:pt x="307" y="632"/>
                    <a:pt x="322" y="632"/>
                  </a:cubicBezTo>
                  <a:cubicBezTo>
                    <a:pt x="582" y="632"/>
                    <a:pt x="741" y="341"/>
                    <a:pt x="588" y="129"/>
                  </a:cubicBezTo>
                  <a:cubicBezTo>
                    <a:pt x="519" y="41"/>
                    <a:pt x="424" y="1"/>
                    <a:pt x="3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" name="Google Shape;792;p3"/>
            <p:cNvSpPr/>
            <p:nvPr/>
          </p:nvSpPr>
          <p:spPr>
            <a:xfrm>
              <a:off x="282593" y="577660"/>
              <a:ext cx="37948" cy="28257"/>
            </a:xfrm>
            <a:custGeom>
              <a:rect b="b" l="l" r="r" t="t"/>
              <a:pathLst>
                <a:path extrusionOk="0" h="554" w="744">
                  <a:moveTo>
                    <a:pt x="535" y="1"/>
                  </a:moveTo>
                  <a:cubicBezTo>
                    <a:pt x="308" y="1"/>
                    <a:pt x="0" y="312"/>
                    <a:pt x="231" y="488"/>
                  </a:cubicBezTo>
                  <a:cubicBezTo>
                    <a:pt x="290" y="531"/>
                    <a:pt x="359" y="553"/>
                    <a:pt x="428" y="553"/>
                  </a:cubicBezTo>
                  <a:cubicBezTo>
                    <a:pt x="517" y="553"/>
                    <a:pt x="604" y="516"/>
                    <a:pt x="668" y="438"/>
                  </a:cubicBezTo>
                  <a:cubicBezTo>
                    <a:pt x="718" y="375"/>
                    <a:pt x="743" y="300"/>
                    <a:pt x="731" y="213"/>
                  </a:cubicBezTo>
                  <a:cubicBezTo>
                    <a:pt x="731" y="188"/>
                    <a:pt x="731" y="163"/>
                    <a:pt x="718" y="138"/>
                  </a:cubicBezTo>
                  <a:cubicBezTo>
                    <a:pt x="685" y="40"/>
                    <a:pt x="615" y="1"/>
                    <a:pt x="5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" name="Google Shape;793;p3"/>
            <p:cNvSpPr/>
            <p:nvPr/>
          </p:nvSpPr>
          <p:spPr>
            <a:xfrm>
              <a:off x="214043" y="528899"/>
              <a:ext cx="38713" cy="32337"/>
            </a:xfrm>
            <a:custGeom>
              <a:rect b="b" l="l" r="r" t="t"/>
              <a:pathLst>
                <a:path extrusionOk="0" h="634" w="759">
                  <a:moveTo>
                    <a:pt x="392" y="0"/>
                  </a:moveTo>
                  <a:cubicBezTo>
                    <a:pt x="288" y="0"/>
                    <a:pt x="183" y="54"/>
                    <a:pt x="125" y="157"/>
                  </a:cubicBezTo>
                  <a:cubicBezTo>
                    <a:pt x="0" y="344"/>
                    <a:pt x="125" y="594"/>
                    <a:pt x="350" y="619"/>
                  </a:cubicBezTo>
                  <a:lnTo>
                    <a:pt x="350" y="632"/>
                  </a:lnTo>
                  <a:cubicBezTo>
                    <a:pt x="362" y="633"/>
                    <a:pt x="374" y="633"/>
                    <a:pt x="386" y="633"/>
                  </a:cubicBezTo>
                  <a:cubicBezTo>
                    <a:pt x="605" y="633"/>
                    <a:pt x="759" y="420"/>
                    <a:pt x="687" y="207"/>
                  </a:cubicBezTo>
                  <a:cubicBezTo>
                    <a:pt x="675" y="182"/>
                    <a:pt x="662" y="157"/>
                    <a:pt x="650" y="144"/>
                  </a:cubicBezTo>
                  <a:cubicBezTo>
                    <a:pt x="589" y="47"/>
                    <a:pt x="491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" name="Google Shape;794;p3"/>
            <p:cNvSpPr/>
            <p:nvPr/>
          </p:nvSpPr>
          <p:spPr>
            <a:xfrm>
              <a:off x="163038" y="382465"/>
              <a:ext cx="41620" cy="31572"/>
            </a:xfrm>
            <a:custGeom>
              <a:rect b="b" l="l" r="r" t="t"/>
              <a:pathLst>
                <a:path extrusionOk="0" h="619" w="816">
                  <a:moveTo>
                    <a:pt x="419" y="0"/>
                  </a:moveTo>
                  <a:cubicBezTo>
                    <a:pt x="404" y="0"/>
                    <a:pt x="390" y="1"/>
                    <a:pt x="375" y="3"/>
                  </a:cubicBezTo>
                  <a:cubicBezTo>
                    <a:pt x="100" y="28"/>
                    <a:pt x="0" y="378"/>
                    <a:pt x="213" y="553"/>
                  </a:cubicBezTo>
                  <a:cubicBezTo>
                    <a:pt x="273" y="597"/>
                    <a:pt x="342" y="619"/>
                    <a:pt x="410" y="619"/>
                  </a:cubicBezTo>
                  <a:cubicBezTo>
                    <a:pt x="499" y="619"/>
                    <a:pt x="587" y="581"/>
                    <a:pt x="650" y="503"/>
                  </a:cubicBezTo>
                  <a:cubicBezTo>
                    <a:pt x="816" y="302"/>
                    <a:pt x="668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" name="Google Shape;795;p3"/>
            <p:cNvSpPr/>
            <p:nvPr/>
          </p:nvSpPr>
          <p:spPr>
            <a:xfrm>
              <a:off x="224295" y="443824"/>
              <a:ext cx="37999" cy="31980"/>
            </a:xfrm>
            <a:custGeom>
              <a:rect b="b" l="l" r="r" t="t"/>
              <a:pathLst>
                <a:path extrusionOk="0" h="627" w="745">
                  <a:moveTo>
                    <a:pt x="355" y="1"/>
                  </a:moveTo>
                  <a:cubicBezTo>
                    <a:pt x="73" y="1"/>
                    <a:pt x="0" y="625"/>
                    <a:pt x="337" y="625"/>
                  </a:cubicBezTo>
                  <a:cubicBezTo>
                    <a:pt x="348" y="626"/>
                    <a:pt x="360" y="627"/>
                    <a:pt x="371" y="627"/>
                  </a:cubicBezTo>
                  <a:cubicBezTo>
                    <a:pt x="580" y="627"/>
                    <a:pt x="744" y="414"/>
                    <a:pt x="661" y="213"/>
                  </a:cubicBezTo>
                  <a:cubicBezTo>
                    <a:pt x="649" y="188"/>
                    <a:pt x="636" y="163"/>
                    <a:pt x="624" y="138"/>
                  </a:cubicBezTo>
                  <a:cubicBezTo>
                    <a:pt x="574" y="75"/>
                    <a:pt x="499" y="25"/>
                    <a:pt x="424" y="13"/>
                  </a:cubicBezTo>
                  <a:cubicBezTo>
                    <a:pt x="400" y="5"/>
                    <a:pt x="377" y="1"/>
                    <a:pt x="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" name="Google Shape;796;p3"/>
            <p:cNvSpPr/>
            <p:nvPr/>
          </p:nvSpPr>
          <p:spPr>
            <a:xfrm>
              <a:off x="540982" y="409039"/>
              <a:ext cx="34938" cy="31113"/>
            </a:xfrm>
            <a:custGeom>
              <a:rect b="b" l="l" r="r" t="t"/>
              <a:pathLst>
                <a:path extrusionOk="0" h="610" w="685">
                  <a:moveTo>
                    <a:pt x="327" y="1"/>
                  </a:moveTo>
                  <a:cubicBezTo>
                    <a:pt x="184" y="1"/>
                    <a:pt x="44" y="96"/>
                    <a:pt x="13" y="257"/>
                  </a:cubicBezTo>
                  <a:cubicBezTo>
                    <a:pt x="1" y="332"/>
                    <a:pt x="26" y="420"/>
                    <a:pt x="76" y="482"/>
                  </a:cubicBezTo>
                  <a:cubicBezTo>
                    <a:pt x="126" y="545"/>
                    <a:pt x="201" y="595"/>
                    <a:pt x="276" y="607"/>
                  </a:cubicBezTo>
                  <a:cubicBezTo>
                    <a:pt x="288" y="608"/>
                    <a:pt x="300" y="609"/>
                    <a:pt x="312" y="609"/>
                  </a:cubicBezTo>
                  <a:cubicBezTo>
                    <a:pt x="531" y="609"/>
                    <a:pt x="684" y="396"/>
                    <a:pt x="613" y="195"/>
                  </a:cubicBezTo>
                  <a:cubicBezTo>
                    <a:pt x="601" y="170"/>
                    <a:pt x="588" y="145"/>
                    <a:pt x="576" y="120"/>
                  </a:cubicBezTo>
                  <a:cubicBezTo>
                    <a:pt x="508" y="38"/>
                    <a:pt x="417" y="1"/>
                    <a:pt x="3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" name="Google Shape;797;p3"/>
            <p:cNvSpPr/>
            <p:nvPr/>
          </p:nvSpPr>
          <p:spPr>
            <a:xfrm>
              <a:off x="392508" y="377416"/>
              <a:ext cx="38713" cy="32133"/>
            </a:xfrm>
            <a:custGeom>
              <a:rect b="b" l="l" r="r" t="t"/>
              <a:pathLst>
                <a:path extrusionOk="0" h="630" w="759">
                  <a:moveTo>
                    <a:pt x="382" y="1"/>
                  </a:moveTo>
                  <a:cubicBezTo>
                    <a:pt x="278" y="1"/>
                    <a:pt x="176" y="51"/>
                    <a:pt x="113" y="152"/>
                  </a:cubicBezTo>
                  <a:cubicBezTo>
                    <a:pt x="0" y="340"/>
                    <a:pt x="125" y="602"/>
                    <a:pt x="350" y="627"/>
                  </a:cubicBezTo>
                  <a:cubicBezTo>
                    <a:pt x="362" y="629"/>
                    <a:pt x="373" y="629"/>
                    <a:pt x="384" y="629"/>
                  </a:cubicBezTo>
                  <a:cubicBezTo>
                    <a:pt x="594" y="629"/>
                    <a:pt x="759" y="416"/>
                    <a:pt x="688" y="215"/>
                  </a:cubicBezTo>
                  <a:cubicBezTo>
                    <a:pt x="675" y="190"/>
                    <a:pt x="663" y="165"/>
                    <a:pt x="650" y="140"/>
                  </a:cubicBezTo>
                  <a:cubicBezTo>
                    <a:pt x="582" y="48"/>
                    <a:pt x="482" y="1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" name="Google Shape;798;p3"/>
            <p:cNvSpPr/>
            <p:nvPr/>
          </p:nvSpPr>
          <p:spPr>
            <a:xfrm>
              <a:off x="434689" y="528899"/>
              <a:ext cx="36265" cy="32337"/>
            </a:xfrm>
            <a:custGeom>
              <a:rect b="b" l="l" r="r" t="t"/>
              <a:pathLst>
                <a:path extrusionOk="0" h="634" w="711">
                  <a:moveTo>
                    <a:pt x="346" y="0"/>
                  </a:moveTo>
                  <a:cubicBezTo>
                    <a:pt x="206" y="0"/>
                    <a:pt x="66" y="95"/>
                    <a:pt x="35" y="257"/>
                  </a:cubicBezTo>
                  <a:cubicBezTo>
                    <a:pt x="0" y="456"/>
                    <a:pt x="142" y="634"/>
                    <a:pt x="335" y="634"/>
                  </a:cubicBezTo>
                  <a:cubicBezTo>
                    <a:pt x="347" y="634"/>
                    <a:pt x="360" y="633"/>
                    <a:pt x="373" y="632"/>
                  </a:cubicBezTo>
                  <a:cubicBezTo>
                    <a:pt x="585" y="607"/>
                    <a:pt x="710" y="382"/>
                    <a:pt x="623" y="194"/>
                  </a:cubicBezTo>
                  <a:cubicBezTo>
                    <a:pt x="610" y="169"/>
                    <a:pt x="598" y="144"/>
                    <a:pt x="585" y="119"/>
                  </a:cubicBezTo>
                  <a:cubicBezTo>
                    <a:pt x="523" y="37"/>
                    <a:pt x="434" y="0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" name="Google Shape;799;p3"/>
            <p:cNvSpPr/>
            <p:nvPr/>
          </p:nvSpPr>
          <p:spPr>
            <a:xfrm>
              <a:off x="299067" y="490697"/>
              <a:ext cx="36673" cy="28716"/>
            </a:xfrm>
            <a:custGeom>
              <a:rect b="b" l="l" r="r" t="t"/>
              <a:pathLst>
                <a:path extrusionOk="0" h="563" w="719">
                  <a:moveTo>
                    <a:pt x="399" y="1"/>
                  </a:moveTo>
                  <a:cubicBezTo>
                    <a:pt x="187" y="1"/>
                    <a:pt x="0" y="225"/>
                    <a:pt x="120" y="456"/>
                  </a:cubicBezTo>
                  <a:cubicBezTo>
                    <a:pt x="184" y="531"/>
                    <a:pt x="266" y="563"/>
                    <a:pt x="346" y="563"/>
                  </a:cubicBezTo>
                  <a:cubicBezTo>
                    <a:pt x="535" y="563"/>
                    <a:pt x="719" y="387"/>
                    <a:pt x="658" y="168"/>
                  </a:cubicBezTo>
                  <a:cubicBezTo>
                    <a:pt x="645" y="143"/>
                    <a:pt x="633" y="118"/>
                    <a:pt x="620" y="93"/>
                  </a:cubicBezTo>
                  <a:cubicBezTo>
                    <a:pt x="552" y="28"/>
                    <a:pt x="474" y="1"/>
                    <a:pt x="3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" name="Google Shape;800;p3"/>
            <p:cNvSpPr/>
            <p:nvPr/>
          </p:nvSpPr>
          <p:spPr>
            <a:xfrm>
              <a:off x="235822" y="343753"/>
              <a:ext cx="40243" cy="32337"/>
            </a:xfrm>
            <a:custGeom>
              <a:rect b="b" l="l" r="r" t="t"/>
              <a:pathLst>
                <a:path extrusionOk="0" h="634" w="789">
                  <a:moveTo>
                    <a:pt x="409" y="1"/>
                  </a:moveTo>
                  <a:cubicBezTo>
                    <a:pt x="198" y="1"/>
                    <a:pt x="0" y="225"/>
                    <a:pt x="123" y="463"/>
                  </a:cubicBezTo>
                  <a:cubicBezTo>
                    <a:pt x="187" y="583"/>
                    <a:pt x="291" y="633"/>
                    <a:pt x="395" y="633"/>
                  </a:cubicBezTo>
                  <a:cubicBezTo>
                    <a:pt x="593" y="633"/>
                    <a:pt x="788" y="446"/>
                    <a:pt x="698" y="200"/>
                  </a:cubicBezTo>
                  <a:cubicBezTo>
                    <a:pt x="685" y="175"/>
                    <a:pt x="673" y="150"/>
                    <a:pt x="660" y="138"/>
                  </a:cubicBezTo>
                  <a:cubicBezTo>
                    <a:pt x="590" y="41"/>
                    <a:pt x="498" y="1"/>
                    <a:pt x="4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" name="Google Shape;801;p3"/>
            <p:cNvSpPr/>
            <p:nvPr/>
          </p:nvSpPr>
          <p:spPr>
            <a:xfrm>
              <a:off x="349766" y="628766"/>
              <a:ext cx="34938" cy="32031"/>
            </a:xfrm>
            <a:custGeom>
              <a:rect b="b" l="l" r="r" t="t"/>
              <a:pathLst>
                <a:path extrusionOk="0" h="628" w="685">
                  <a:moveTo>
                    <a:pt x="326" y="1"/>
                  </a:moveTo>
                  <a:cubicBezTo>
                    <a:pt x="183" y="1"/>
                    <a:pt x="39" y="92"/>
                    <a:pt x="13" y="273"/>
                  </a:cubicBezTo>
                  <a:cubicBezTo>
                    <a:pt x="1" y="348"/>
                    <a:pt x="26" y="436"/>
                    <a:pt x="76" y="498"/>
                  </a:cubicBezTo>
                  <a:cubicBezTo>
                    <a:pt x="141" y="588"/>
                    <a:pt x="232" y="627"/>
                    <a:pt x="322" y="627"/>
                  </a:cubicBezTo>
                  <a:cubicBezTo>
                    <a:pt x="506" y="627"/>
                    <a:pt x="685" y="463"/>
                    <a:pt x="626" y="236"/>
                  </a:cubicBezTo>
                  <a:cubicBezTo>
                    <a:pt x="590" y="79"/>
                    <a:pt x="458" y="1"/>
                    <a:pt x="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" name="Google Shape;802;p3"/>
            <p:cNvSpPr/>
            <p:nvPr/>
          </p:nvSpPr>
          <p:spPr>
            <a:xfrm>
              <a:off x="481103" y="253526"/>
              <a:ext cx="34173" cy="31164"/>
            </a:xfrm>
            <a:custGeom>
              <a:rect b="b" l="l" r="r" t="t"/>
              <a:pathLst>
                <a:path extrusionOk="0" h="611" w="670">
                  <a:moveTo>
                    <a:pt x="324" y="0"/>
                  </a:moveTo>
                  <a:cubicBezTo>
                    <a:pt x="183" y="0"/>
                    <a:pt x="44" y="96"/>
                    <a:pt x="13" y="257"/>
                  </a:cubicBezTo>
                  <a:cubicBezTo>
                    <a:pt x="0" y="332"/>
                    <a:pt x="13" y="420"/>
                    <a:pt x="63" y="482"/>
                  </a:cubicBezTo>
                  <a:cubicBezTo>
                    <a:pt x="113" y="557"/>
                    <a:pt x="188" y="594"/>
                    <a:pt x="263" y="607"/>
                  </a:cubicBezTo>
                  <a:cubicBezTo>
                    <a:pt x="280" y="610"/>
                    <a:pt x="296" y="611"/>
                    <a:pt x="312" y="611"/>
                  </a:cubicBezTo>
                  <a:cubicBezTo>
                    <a:pt x="524" y="611"/>
                    <a:pt x="670" y="392"/>
                    <a:pt x="600" y="195"/>
                  </a:cubicBezTo>
                  <a:cubicBezTo>
                    <a:pt x="588" y="170"/>
                    <a:pt x="575" y="145"/>
                    <a:pt x="563" y="120"/>
                  </a:cubicBezTo>
                  <a:cubicBezTo>
                    <a:pt x="500" y="38"/>
                    <a:pt x="412" y="0"/>
                    <a:pt x="3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" name="Google Shape;803;p3"/>
            <p:cNvSpPr/>
            <p:nvPr/>
          </p:nvSpPr>
          <p:spPr>
            <a:xfrm>
              <a:off x="623252" y="287393"/>
              <a:ext cx="31878" cy="29073"/>
            </a:xfrm>
            <a:custGeom>
              <a:rect b="b" l="l" r="r" t="t"/>
              <a:pathLst>
                <a:path extrusionOk="0" h="570" w="625">
                  <a:moveTo>
                    <a:pt x="308" y="0"/>
                  </a:moveTo>
                  <a:cubicBezTo>
                    <a:pt x="185" y="0"/>
                    <a:pt x="62" y="69"/>
                    <a:pt x="13" y="218"/>
                  </a:cubicBezTo>
                  <a:cubicBezTo>
                    <a:pt x="0" y="293"/>
                    <a:pt x="25" y="380"/>
                    <a:pt x="75" y="443"/>
                  </a:cubicBezTo>
                  <a:cubicBezTo>
                    <a:pt x="113" y="505"/>
                    <a:pt x="187" y="555"/>
                    <a:pt x="275" y="568"/>
                  </a:cubicBezTo>
                  <a:cubicBezTo>
                    <a:pt x="285" y="569"/>
                    <a:pt x="295" y="569"/>
                    <a:pt x="305" y="569"/>
                  </a:cubicBezTo>
                  <a:cubicBezTo>
                    <a:pt x="432" y="569"/>
                    <a:pt x="554" y="496"/>
                    <a:pt x="600" y="380"/>
                  </a:cubicBezTo>
                  <a:cubicBezTo>
                    <a:pt x="612" y="355"/>
                    <a:pt x="612" y="330"/>
                    <a:pt x="625" y="305"/>
                  </a:cubicBezTo>
                  <a:cubicBezTo>
                    <a:pt x="618" y="110"/>
                    <a:pt x="463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" name="Google Shape;804;p3"/>
            <p:cNvSpPr/>
            <p:nvPr/>
          </p:nvSpPr>
          <p:spPr>
            <a:xfrm>
              <a:off x="685682" y="440611"/>
              <a:ext cx="38968" cy="31266"/>
            </a:xfrm>
            <a:custGeom>
              <a:rect b="b" l="l" r="r" t="t"/>
              <a:pathLst>
                <a:path extrusionOk="0" h="613" w="764">
                  <a:moveTo>
                    <a:pt x="401" y="1"/>
                  </a:moveTo>
                  <a:cubicBezTo>
                    <a:pt x="51" y="38"/>
                    <a:pt x="1" y="513"/>
                    <a:pt x="338" y="613"/>
                  </a:cubicBezTo>
                  <a:cubicBezTo>
                    <a:pt x="688" y="613"/>
                    <a:pt x="763" y="113"/>
                    <a:pt x="4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" name="Google Shape;805;p3"/>
            <p:cNvSpPr/>
            <p:nvPr/>
          </p:nvSpPr>
          <p:spPr>
            <a:xfrm>
              <a:off x="601575" y="537672"/>
              <a:ext cx="35703" cy="31572"/>
            </a:xfrm>
            <a:custGeom>
              <a:rect b="b" l="l" r="r" t="t"/>
              <a:pathLst>
                <a:path extrusionOk="0" h="619" w="700">
                  <a:moveTo>
                    <a:pt x="354" y="0"/>
                  </a:moveTo>
                  <a:cubicBezTo>
                    <a:pt x="315" y="0"/>
                    <a:pt x="276" y="7"/>
                    <a:pt x="238" y="22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10" y="546"/>
                    <a:pt x="223" y="619"/>
                    <a:pt x="346" y="619"/>
                  </a:cubicBezTo>
                  <a:cubicBezTo>
                    <a:pt x="385" y="619"/>
                    <a:pt x="424" y="612"/>
                    <a:pt x="463" y="597"/>
                  </a:cubicBezTo>
                  <a:cubicBezTo>
                    <a:pt x="625" y="535"/>
                    <a:pt x="700" y="360"/>
                    <a:pt x="637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" name="Google Shape;806;p3"/>
            <p:cNvSpPr/>
            <p:nvPr/>
          </p:nvSpPr>
          <p:spPr>
            <a:xfrm>
              <a:off x="335791" y="723584"/>
              <a:ext cx="36928" cy="29634"/>
            </a:xfrm>
            <a:custGeom>
              <a:rect b="b" l="l" r="r" t="t"/>
              <a:pathLst>
                <a:path extrusionOk="0" h="581" w="724">
                  <a:moveTo>
                    <a:pt x="316" y="0"/>
                  </a:moveTo>
                  <a:cubicBezTo>
                    <a:pt x="166" y="0"/>
                    <a:pt x="25" y="106"/>
                    <a:pt x="0" y="276"/>
                  </a:cubicBezTo>
                  <a:cubicBezTo>
                    <a:pt x="0" y="326"/>
                    <a:pt x="13" y="364"/>
                    <a:pt x="25" y="414"/>
                  </a:cubicBezTo>
                  <a:cubicBezTo>
                    <a:pt x="50" y="532"/>
                    <a:pt x="146" y="580"/>
                    <a:pt x="254" y="580"/>
                  </a:cubicBezTo>
                  <a:cubicBezTo>
                    <a:pt x="465" y="580"/>
                    <a:pt x="724" y="395"/>
                    <a:pt x="600" y="189"/>
                  </a:cubicBezTo>
                  <a:cubicBezTo>
                    <a:pt x="575" y="151"/>
                    <a:pt x="550" y="114"/>
                    <a:pt x="525" y="76"/>
                  </a:cubicBezTo>
                  <a:cubicBezTo>
                    <a:pt x="461" y="24"/>
                    <a:pt x="387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" name="Google Shape;807;p3"/>
            <p:cNvSpPr/>
            <p:nvPr/>
          </p:nvSpPr>
          <p:spPr>
            <a:xfrm>
              <a:off x="576073" y="608416"/>
              <a:ext cx="38713" cy="31878"/>
            </a:xfrm>
            <a:custGeom>
              <a:rect b="b" l="l" r="r" t="t"/>
              <a:pathLst>
                <a:path extrusionOk="0" h="625" w="759">
                  <a:moveTo>
                    <a:pt x="391" y="0"/>
                  </a:moveTo>
                  <a:cubicBezTo>
                    <a:pt x="353" y="0"/>
                    <a:pt x="314" y="7"/>
                    <a:pt x="275" y="22"/>
                  </a:cubicBezTo>
                  <a:cubicBezTo>
                    <a:pt x="13" y="122"/>
                    <a:pt x="0" y="485"/>
                    <a:pt x="250" y="597"/>
                  </a:cubicBezTo>
                  <a:cubicBezTo>
                    <a:pt x="295" y="616"/>
                    <a:pt x="339" y="625"/>
                    <a:pt x="381" y="625"/>
                  </a:cubicBezTo>
                  <a:cubicBezTo>
                    <a:pt x="591" y="625"/>
                    <a:pt x="758" y="415"/>
                    <a:pt x="675" y="197"/>
                  </a:cubicBezTo>
                  <a:cubicBezTo>
                    <a:pt x="627" y="73"/>
                    <a:pt x="514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" name="Google Shape;808;p3"/>
            <p:cNvSpPr/>
            <p:nvPr/>
          </p:nvSpPr>
          <p:spPr>
            <a:xfrm>
              <a:off x="259284" y="275764"/>
              <a:ext cx="36316" cy="29685"/>
            </a:xfrm>
            <a:custGeom>
              <a:rect b="b" l="l" r="r" t="t"/>
              <a:pathLst>
                <a:path extrusionOk="0" h="582" w="712">
                  <a:moveTo>
                    <a:pt x="313" y="1"/>
                  </a:moveTo>
                  <a:cubicBezTo>
                    <a:pt x="167" y="1"/>
                    <a:pt x="26" y="101"/>
                    <a:pt x="0" y="271"/>
                  </a:cubicBezTo>
                  <a:cubicBezTo>
                    <a:pt x="0" y="321"/>
                    <a:pt x="0" y="371"/>
                    <a:pt x="25" y="408"/>
                  </a:cubicBezTo>
                  <a:cubicBezTo>
                    <a:pt x="47" y="532"/>
                    <a:pt x="140" y="581"/>
                    <a:pt x="247" y="581"/>
                  </a:cubicBezTo>
                  <a:cubicBezTo>
                    <a:pt x="454" y="581"/>
                    <a:pt x="712" y="394"/>
                    <a:pt x="588" y="196"/>
                  </a:cubicBezTo>
                  <a:cubicBezTo>
                    <a:pt x="575" y="146"/>
                    <a:pt x="550" y="108"/>
                    <a:pt x="513" y="71"/>
                  </a:cubicBezTo>
                  <a:cubicBezTo>
                    <a:pt x="453" y="23"/>
                    <a:pt x="382" y="1"/>
                    <a:pt x="3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" name="Google Shape;809;p3"/>
            <p:cNvSpPr/>
            <p:nvPr/>
          </p:nvSpPr>
          <p:spPr>
            <a:xfrm>
              <a:off x="503392" y="180947"/>
              <a:ext cx="36979" cy="29838"/>
            </a:xfrm>
            <a:custGeom>
              <a:rect b="b" l="l" r="r" t="t"/>
              <a:pathLst>
                <a:path extrusionOk="0" h="585" w="725">
                  <a:moveTo>
                    <a:pt x="320" y="0"/>
                  </a:moveTo>
                  <a:cubicBezTo>
                    <a:pt x="171" y="0"/>
                    <a:pt x="26" y="104"/>
                    <a:pt x="1" y="268"/>
                  </a:cubicBezTo>
                  <a:cubicBezTo>
                    <a:pt x="1" y="318"/>
                    <a:pt x="13" y="368"/>
                    <a:pt x="26" y="418"/>
                  </a:cubicBezTo>
                  <a:cubicBezTo>
                    <a:pt x="51" y="536"/>
                    <a:pt x="146" y="585"/>
                    <a:pt x="254" y="585"/>
                  </a:cubicBezTo>
                  <a:cubicBezTo>
                    <a:pt x="466" y="585"/>
                    <a:pt x="725" y="400"/>
                    <a:pt x="600" y="193"/>
                  </a:cubicBezTo>
                  <a:cubicBezTo>
                    <a:pt x="576" y="143"/>
                    <a:pt x="551" y="105"/>
                    <a:pt x="513" y="68"/>
                  </a:cubicBezTo>
                  <a:cubicBezTo>
                    <a:pt x="455" y="21"/>
                    <a:pt x="387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" name="Google Shape;810;p3"/>
            <p:cNvSpPr/>
            <p:nvPr/>
          </p:nvSpPr>
          <p:spPr>
            <a:xfrm>
              <a:off x="337066" y="235419"/>
              <a:ext cx="34428" cy="29532"/>
            </a:xfrm>
            <a:custGeom>
              <a:rect b="b" l="l" r="r" t="t"/>
              <a:pathLst>
                <a:path extrusionOk="0" h="579" w="675">
                  <a:moveTo>
                    <a:pt x="390" y="0"/>
                  </a:moveTo>
                  <a:cubicBezTo>
                    <a:pt x="188" y="0"/>
                    <a:pt x="1" y="202"/>
                    <a:pt x="100" y="437"/>
                  </a:cubicBezTo>
                  <a:cubicBezTo>
                    <a:pt x="150" y="512"/>
                    <a:pt x="225" y="562"/>
                    <a:pt x="312" y="575"/>
                  </a:cubicBezTo>
                  <a:cubicBezTo>
                    <a:pt x="329" y="577"/>
                    <a:pt x="345" y="578"/>
                    <a:pt x="361" y="578"/>
                  </a:cubicBezTo>
                  <a:cubicBezTo>
                    <a:pt x="514" y="578"/>
                    <a:pt x="640" y="472"/>
                    <a:pt x="662" y="325"/>
                  </a:cubicBezTo>
                  <a:cubicBezTo>
                    <a:pt x="675" y="275"/>
                    <a:pt x="662" y="212"/>
                    <a:pt x="650" y="162"/>
                  </a:cubicBezTo>
                  <a:cubicBezTo>
                    <a:pt x="637" y="137"/>
                    <a:pt x="625" y="112"/>
                    <a:pt x="612" y="100"/>
                  </a:cubicBezTo>
                  <a:cubicBezTo>
                    <a:pt x="546" y="30"/>
                    <a:pt x="467" y="0"/>
                    <a:pt x="3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" name="Google Shape;811;p3"/>
            <p:cNvSpPr/>
            <p:nvPr/>
          </p:nvSpPr>
          <p:spPr>
            <a:xfrm>
              <a:off x="264894" y="741690"/>
              <a:ext cx="37795" cy="30858"/>
            </a:xfrm>
            <a:custGeom>
              <a:rect b="b" l="l" r="r" t="t"/>
              <a:pathLst>
                <a:path extrusionOk="0" h="605" w="741">
                  <a:moveTo>
                    <a:pt x="387" y="1"/>
                  </a:moveTo>
                  <a:cubicBezTo>
                    <a:pt x="351" y="1"/>
                    <a:pt x="314" y="7"/>
                    <a:pt x="278" y="21"/>
                  </a:cubicBezTo>
                  <a:cubicBezTo>
                    <a:pt x="0" y="195"/>
                    <a:pt x="130" y="604"/>
                    <a:pt x="428" y="604"/>
                  </a:cubicBezTo>
                  <a:cubicBezTo>
                    <a:pt x="452" y="604"/>
                    <a:pt x="477" y="601"/>
                    <a:pt x="503" y="596"/>
                  </a:cubicBezTo>
                  <a:cubicBezTo>
                    <a:pt x="653" y="533"/>
                    <a:pt x="740" y="359"/>
                    <a:pt x="678" y="196"/>
                  </a:cubicBezTo>
                  <a:cubicBezTo>
                    <a:pt x="629" y="80"/>
                    <a:pt x="513" y="1"/>
                    <a:pt x="3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" name="Google Shape;812;p3"/>
            <p:cNvSpPr/>
            <p:nvPr/>
          </p:nvSpPr>
          <p:spPr>
            <a:xfrm>
              <a:off x="901125" y="424493"/>
              <a:ext cx="34122" cy="31215"/>
            </a:xfrm>
            <a:custGeom>
              <a:rect b="b" l="l" r="r" t="t"/>
              <a:pathLst>
                <a:path extrusionOk="0" h="612" w="669">
                  <a:moveTo>
                    <a:pt x="339" y="1"/>
                  </a:moveTo>
                  <a:cubicBezTo>
                    <a:pt x="252" y="1"/>
                    <a:pt x="164" y="37"/>
                    <a:pt x="101" y="117"/>
                  </a:cubicBezTo>
                  <a:cubicBezTo>
                    <a:pt x="1" y="254"/>
                    <a:pt x="13" y="442"/>
                    <a:pt x="151" y="554"/>
                  </a:cubicBezTo>
                  <a:cubicBezTo>
                    <a:pt x="207" y="594"/>
                    <a:pt x="270" y="611"/>
                    <a:pt x="331" y="611"/>
                  </a:cubicBezTo>
                  <a:cubicBezTo>
                    <a:pt x="504" y="611"/>
                    <a:pt x="669" y="472"/>
                    <a:pt x="650" y="279"/>
                  </a:cubicBezTo>
                  <a:cubicBezTo>
                    <a:pt x="650" y="242"/>
                    <a:pt x="638" y="217"/>
                    <a:pt x="625" y="192"/>
                  </a:cubicBezTo>
                  <a:cubicBezTo>
                    <a:pt x="575" y="69"/>
                    <a:pt x="458" y="1"/>
                    <a:pt x="3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" name="Google Shape;813;p3"/>
            <p:cNvSpPr/>
            <p:nvPr/>
          </p:nvSpPr>
          <p:spPr>
            <a:xfrm>
              <a:off x="981457" y="378946"/>
              <a:ext cx="40396" cy="31929"/>
            </a:xfrm>
            <a:custGeom>
              <a:rect b="b" l="l" r="r" t="t"/>
              <a:pathLst>
                <a:path extrusionOk="0" h="626" w="792">
                  <a:moveTo>
                    <a:pt x="393" y="0"/>
                  </a:moveTo>
                  <a:cubicBezTo>
                    <a:pt x="288" y="0"/>
                    <a:pt x="183" y="51"/>
                    <a:pt x="125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5" y="624"/>
                    <a:pt x="380" y="626"/>
                    <a:pt x="395" y="626"/>
                  </a:cubicBezTo>
                  <a:cubicBezTo>
                    <a:pt x="633" y="626"/>
                    <a:pt x="791" y="347"/>
                    <a:pt x="650" y="135"/>
                  </a:cubicBezTo>
                  <a:cubicBezTo>
                    <a:pt x="590" y="44"/>
                    <a:pt x="49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" name="Google Shape;814;p3"/>
            <p:cNvSpPr/>
            <p:nvPr/>
          </p:nvSpPr>
          <p:spPr>
            <a:xfrm>
              <a:off x="836196" y="351098"/>
              <a:ext cx="40294" cy="32184"/>
            </a:xfrm>
            <a:custGeom>
              <a:rect b="b" l="l" r="r" t="t"/>
              <a:pathLst>
                <a:path extrusionOk="0" h="631" w="790">
                  <a:moveTo>
                    <a:pt x="412" y="0"/>
                  </a:moveTo>
                  <a:cubicBezTo>
                    <a:pt x="200" y="0"/>
                    <a:pt x="1" y="222"/>
                    <a:pt x="124" y="469"/>
                  </a:cubicBezTo>
                  <a:cubicBezTo>
                    <a:pt x="187" y="583"/>
                    <a:pt x="289" y="631"/>
                    <a:pt x="391" y="631"/>
                  </a:cubicBezTo>
                  <a:cubicBezTo>
                    <a:pt x="591" y="631"/>
                    <a:pt x="790" y="446"/>
                    <a:pt x="699" y="206"/>
                  </a:cubicBezTo>
                  <a:cubicBezTo>
                    <a:pt x="686" y="181"/>
                    <a:pt x="674" y="156"/>
                    <a:pt x="661" y="131"/>
                  </a:cubicBezTo>
                  <a:cubicBezTo>
                    <a:pt x="591" y="39"/>
                    <a:pt x="500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" name="Google Shape;815;p3"/>
            <p:cNvSpPr/>
            <p:nvPr/>
          </p:nvSpPr>
          <p:spPr>
            <a:xfrm>
              <a:off x="860678" y="265563"/>
              <a:ext cx="33510" cy="32235"/>
            </a:xfrm>
            <a:custGeom>
              <a:rect b="b" l="l" r="r" t="t"/>
              <a:pathLst>
                <a:path extrusionOk="0" h="632" w="657">
                  <a:moveTo>
                    <a:pt x="338" y="1"/>
                  </a:moveTo>
                  <a:cubicBezTo>
                    <a:pt x="165" y="1"/>
                    <a:pt x="1" y="147"/>
                    <a:pt x="19" y="346"/>
                  </a:cubicBezTo>
                  <a:cubicBezTo>
                    <a:pt x="42" y="525"/>
                    <a:pt x="187" y="632"/>
                    <a:pt x="335" y="632"/>
                  </a:cubicBezTo>
                  <a:cubicBezTo>
                    <a:pt x="425" y="632"/>
                    <a:pt x="515" y="593"/>
                    <a:pt x="581" y="508"/>
                  </a:cubicBezTo>
                  <a:cubicBezTo>
                    <a:pt x="631" y="446"/>
                    <a:pt x="656" y="358"/>
                    <a:pt x="644" y="283"/>
                  </a:cubicBezTo>
                  <a:cubicBezTo>
                    <a:pt x="644" y="259"/>
                    <a:pt x="644" y="234"/>
                    <a:pt x="631" y="209"/>
                  </a:cubicBezTo>
                  <a:cubicBezTo>
                    <a:pt x="606" y="159"/>
                    <a:pt x="581" y="109"/>
                    <a:pt x="531" y="71"/>
                  </a:cubicBezTo>
                  <a:cubicBezTo>
                    <a:pt x="472" y="23"/>
                    <a:pt x="405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" name="Google Shape;816;p3"/>
            <p:cNvSpPr/>
            <p:nvPr/>
          </p:nvSpPr>
          <p:spPr>
            <a:xfrm>
              <a:off x="935553" y="263727"/>
              <a:ext cx="38713" cy="32337"/>
            </a:xfrm>
            <a:custGeom>
              <a:rect b="b" l="l" r="r" t="t"/>
              <a:pathLst>
                <a:path extrusionOk="0" h="634" w="759">
                  <a:moveTo>
                    <a:pt x="388" y="1"/>
                  </a:moveTo>
                  <a:cubicBezTo>
                    <a:pt x="285" y="1"/>
                    <a:pt x="183" y="54"/>
                    <a:pt x="125" y="157"/>
                  </a:cubicBezTo>
                  <a:cubicBezTo>
                    <a:pt x="0" y="344"/>
                    <a:pt x="125" y="594"/>
                    <a:pt x="350" y="619"/>
                  </a:cubicBezTo>
                  <a:lnTo>
                    <a:pt x="350" y="632"/>
                  </a:lnTo>
                  <a:cubicBezTo>
                    <a:pt x="363" y="633"/>
                    <a:pt x="375" y="634"/>
                    <a:pt x="386" y="634"/>
                  </a:cubicBezTo>
                  <a:cubicBezTo>
                    <a:pt x="605" y="634"/>
                    <a:pt x="759" y="420"/>
                    <a:pt x="688" y="207"/>
                  </a:cubicBezTo>
                  <a:cubicBezTo>
                    <a:pt x="675" y="182"/>
                    <a:pt x="663" y="157"/>
                    <a:pt x="650" y="145"/>
                  </a:cubicBezTo>
                  <a:cubicBezTo>
                    <a:pt x="584" y="48"/>
                    <a:pt x="485" y="1"/>
                    <a:pt x="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" name="Google Shape;817;p3"/>
            <p:cNvSpPr/>
            <p:nvPr/>
          </p:nvSpPr>
          <p:spPr>
            <a:xfrm>
              <a:off x="1010122" y="306928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54" y="0"/>
                  </a:moveTo>
                  <a:cubicBezTo>
                    <a:pt x="316" y="0"/>
                    <a:pt x="277" y="8"/>
                    <a:pt x="238" y="22"/>
                  </a:cubicBezTo>
                  <a:cubicBezTo>
                    <a:pt x="88" y="85"/>
                    <a:pt x="1" y="260"/>
                    <a:pt x="63" y="422"/>
                  </a:cubicBezTo>
                  <a:cubicBezTo>
                    <a:pt x="112" y="539"/>
                    <a:pt x="228" y="618"/>
                    <a:pt x="354" y="618"/>
                  </a:cubicBezTo>
                  <a:cubicBezTo>
                    <a:pt x="390" y="618"/>
                    <a:pt x="427" y="611"/>
                    <a:pt x="463" y="597"/>
                  </a:cubicBezTo>
                  <a:cubicBezTo>
                    <a:pt x="625" y="535"/>
                    <a:pt x="700" y="360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" name="Google Shape;818;p3"/>
            <p:cNvSpPr/>
            <p:nvPr/>
          </p:nvSpPr>
          <p:spPr>
            <a:xfrm>
              <a:off x="804981" y="133206"/>
              <a:ext cx="41263" cy="32490"/>
            </a:xfrm>
            <a:custGeom>
              <a:rect b="b" l="l" r="r" t="t"/>
              <a:pathLst>
                <a:path extrusionOk="0" h="637" w="809">
                  <a:moveTo>
                    <a:pt x="433" y="0"/>
                  </a:moveTo>
                  <a:cubicBezTo>
                    <a:pt x="143" y="0"/>
                    <a:pt x="0" y="378"/>
                    <a:pt x="236" y="567"/>
                  </a:cubicBezTo>
                  <a:cubicBezTo>
                    <a:pt x="297" y="615"/>
                    <a:pt x="364" y="637"/>
                    <a:pt x="428" y="637"/>
                  </a:cubicBezTo>
                  <a:cubicBezTo>
                    <a:pt x="629" y="637"/>
                    <a:pt x="809" y="431"/>
                    <a:pt x="723" y="204"/>
                  </a:cubicBezTo>
                  <a:cubicBezTo>
                    <a:pt x="711" y="179"/>
                    <a:pt x="698" y="154"/>
                    <a:pt x="686" y="129"/>
                  </a:cubicBezTo>
                  <a:cubicBezTo>
                    <a:pt x="636" y="67"/>
                    <a:pt x="561" y="29"/>
                    <a:pt x="486" y="4"/>
                  </a:cubicBezTo>
                  <a:cubicBezTo>
                    <a:pt x="468" y="1"/>
                    <a:pt x="450" y="0"/>
                    <a:pt x="4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" name="Google Shape;819;p3"/>
            <p:cNvSpPr/>
            <p:nvPr/>
          </p:nvSpPr>
          <p:spPr>
            <a:xfrm>
              <a:off x="892199" y="107347"/>
              <a:ext cx="35244" cy="32235"/>
            </a:xfrm>
            <a:custGeom>
              <a:rect b="b" l="l" r="r" t="t"/>
              <a:pathLst>
                <a:path extrusionOk="0" h="632" w="691">
                  <a:moveTo>
                    <a:pt x="353" y="1"/>
                  </a:moveTo>
                  <a:cubicBezTo>
                    <a:pt x="264" y="1"/>
                    <a:pt x="174" y="39"/>
                    <a:pt x="113" y="124"/>
                  </a:cubicBezTo>
                  <a:cubicBezTo>
                    <a:pt x="1" y="261"/>
                    <a:pt x="26" y="449"/>
                    <a:pt x="151" y="561"/>
                  </a:cubicBezTo>
                  <a:cubicBezTo>
                    <a:pt x="213" y="610"/>
                    <a:pt x="283" y="631"/>
                    <a:pt x="351" y="631"/>
                  </a:cubicBezTo>
                  <a:cubicBezTo>
                    <a:pt x="528" y="631"/>
                    <a:pt x="690" y="485"/>
                    <a:pt x="663" y="286"/>
                  </a:cubicBezTo>
                  <a:cubicBezTo>
                    <a:pt x="647" y="107"/>
                    <a:pt x="500" y="1"/>
                    <a:pt x="3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" name="Google Shape;820;p3"/>
            <p:cNvSpPr/>
            <p:nvPr/>
          </p:nvSpPr>
          <p:spPr>
            <a:xfrm>
              <a:off x="778765" y="205888"/>
              <a:ext cx="40396" cy="31368"/>
            </a:xfrm>
            <a:custGeom>
              <a:rect b="b" l="l" r="r" t="t"/>
              <a:pathLst>
                <a:path extrusionOk="0" h="615" w="792">
                  <a:moveTo>
                    <a:pt x="342" y="1"/>
                  </a:moveTo>
                  <a:cubicBezTo>
                    <a:pt x="254" y="1"/>
                    <a:pt x="169" y="39"/>
                    <a:pt x="113" y="116"/>
                  </a:cubicBezTo>
                  <a:cubicBezTo>
                    <a:pt x="0" y="241"/>
                    <a:pt x="25" y="441"/>
                    <a:pt x="150" y="541"/>
                  </a:cubicBezTo>
                  <a:cubicBezTo>
                    <a:pt x="197" y="593"/>
                    <a:pt x="251" y="614"/>
                    <a:pt x="306" y="614"/>
                  </a:cubicBezTo>
                  <a:cubicBezTo>
                    <a:pt x="542" y="614"/>
                    <a:pt x="791" y="208"/>
                    <a:pt x="538" y="66"/>
                  </a:cubicBezTo>
                  <a:cubicBezTo>
                    <a:pt x="478" y="23"/>
                    <a:pt x="409" y="1"/>
                    <a:pt x="3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" name="Google Shape;821;p3"/>
            <p:cNvSpPr/>
            <p:nvPr/>
          </p:nvSpPr>
          <p:spPr>
            <a:xfrm>
              <a:off x="951466" y="182630"/>
              <a:ext cx="35755" cy="31266"/>
            </a:xfrm>
            <a:custGeom>
              <a:rect b="b" l="l" r="r" t="t"/>
              <a:pathLst>
                <a:path extrusionOk="0" h="613" w="701">
                  <a:moveTo>
                    <a:pt x="354" y="1"/>
                  </a:moveTo>
                  <a:cubicBezTo>
                    <a:pt x="316" y="1"/>
                    <a:pt x="277" y="8"/>
                    <a:pt x="238" y="22"/>
                  </a:cubicBezTo>
                  <a:cubicBezTo>
                    <a:pt x="88" y="85"/>
                    <a:pt x="1" y="260"/>
                    <a:pt x="63" y="422"/>
                  </a:cubicBezTo>
                  <a:cubicBezTo>
                    <a:pt x="113" y="541"/>
                    <a:pt x="233" y="613"/>
                    <a:pt x="361" y="613"/>
                  </a:cubicBezTo>
                  <a:cubicBezTo>
                    <a:pt x="395" y="613"/>
                    <a:pt x="429" y="608"/>
                    <a:pt x="463" y="597"/>
                  </a:cubicBezTo>
                  <a:cubicBezTo>
                    <a:pt x="626" y="535"/>
                    <a:pt x="701" y="347"/>
                    <a:pt x="638" y="197"/>
                  </a:cubicBezTo>
                  <a:cubicBezTo>
                    <a:pt x="591" y="74"/>
                    <a:pt x="478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" name="Google Shape;822;p3"/>
            <p:cNvSpPr/>
            <p:nvPr/>
          </p:nvSpPr>
          <p:spPr>
            <a:xfrm>
              <a:off x="1149364" y="329166"/>
              <a:ext cx="38662" cy="28461"/>
            </a:xfrm>
            <a:custGeom>
              <a:rect b="b" l="l" r="r" t="t"/>
              <a:pathLst>
                <a:path extrusionOk="0" h="558" w="758">
                  <a:moveTo>
                    <a:pt x="529" y="1"/>
                  </a:moveTo>
                  <a:cubicBezTo>
                    <a:pt x="305" y="1"/>
                    <a:pt x="0" y="319"/>
                    <a:pt x="232" y="486"/>
                  </a:cubicBezTo>
                  <a:cubicBezTo>
                    <a:pt x="287" y="535"/>
                    <a:pt x="355" y="558"/>
                    <a:pt x="423" y="558"/>
                  </a:cubicBezTo>
                  <a:cubicBezTo>
                    <a:pt x="512" y="558"/>
                    <a:pt x="601" y="519"/>
                    <a:pt x="657" y="449"/>
                  </a:cubicBezTo>
                  <a:lnTo>
                    <a:pt x="670" y="449"/>
                  </a:lnTo>
                  <a:cubicBezTo>
                    <a:pt x="732" y="361"/>
                    <a:pt x="757" y="249"/>
                    <a:pt x="707" y="136"/>
                  </a:cubicBezTo>
                  <a:cubicBezTo>
                    <a:pt x="675" y="39"/>
                    <a:pt x="607" y="1"/>
                    <a:pt x="5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" name="Google Shape;823;p3"/>
            <p:cNvSpPr/>
            <p:nvPr/>
          </p:nvSpPr>
          <p:spPr>
            <a:xfrm>
              <a:off x="1096880" y="186200"/>
              <a:ext cx="37489" cy="31980"/>
            </a:xfrm>
            <a:custGeom>
              <a:rect b="b" l="l" r="r" t="t"/>
              <a:pathLst>
                <a:path extrusionOk="0" h="627" w="735">
                  <a:moveTo>
                    <a:pt x="401" y="1"/>
                  </a:moveTo>
                  <a:cubicBezTo>
                    <a:pt x="188" y="1"/>
                    <a:pt x="0" y="236"/>
                    <a:pt x="124" y="465"/>
                  </a:cubicBezTo>
                  <a:cubicBezTo>
                    <a:pt x="185" y="577"/>
                    <a:pt x="288" y="626"/>
                    <a:pt x="390" y="626"/>
                  </a:cubicBezTo>
                  <a:cubicBezTo>
                    <a:pt x="563" y="626"/>
                    <a:pt x="735" y="489"/>
                    <a:pt x="711" y="277"/>
                  </a:cubicBezTo>
                  <a:cubicBezTo>
                    <a:pt x="711" y="252"/>
                    <a:pt x="699" y="227"/>
                    <a:pt x="686" y="202"/>
                  </a:cubicBezTo>
                  <a:cubicBezTo>
                    <a:pt x="674" y="152"/>
                    <a:pt x="636" y="102"/>
                    <a:pt x="599" y="77"/>
                  </a:cubicBezTo>
                  <a:cubicBezTo>
                    <a:pt x="536" y="24"/>
                    <a:pt x="467" y="1"/>
                    <a:pt x="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" name="Google Shape;824;p3"/>
            <p:cNvSpPr/>
            <p:nvPr/>
          </p:nvSpPr>
          <p:spPr>
            <a:xfrm>
              <a:off x="1085965" y="264951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42" y="0"/>
                  </a:moveTo>
                  <a:cubicBezTo>
                    <a:pt x="307" y="0"/>
                    <a:pt x="272" y="7"/>
                    <a:pt x="238" y="21"/>
                  </a:cubicBezTo>
                  <a:cubicBezTo>
                    <a:pt x="76" y="83"/>
                    <a:pt x="1" y="258"/>
                    <a:pt x="63" y="420"/>
                  </a:cubicBezTo>
                  <a:cubicBezTo>
                    <a:pt x="111" y="544"/>
                    <a:pt x="224" y="617"/>
                    <a:pt x="347" y="617"/>
                  </a:cubicBezTo>
                  <a:cubicBezTo>
                    <a:pt x="385" y="617"/>
                    <a:pt x="424" y="610"/>
                    <a:pt x="463" y="595"/>
                  </a:cubicBezTo>
                  <a:cubicBezTo>
                    <a:pt x="613" y="533"/>
                    <a:pt x="700" y="358"/>
                    <a:pt x="638" y="196"/>
                  </a:cubicBezTo>
                  <a:cubicBezTo>
                    <a:pt x="589" y="79"/>
                    <a:pt x="465" y="0"/>
                    <a:pt x="3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" name="Google Shape;825;p3"/>
            <p:cNvSpPr/>
            <p:nvPr/>
          </p:nvSpPr>
          <p:spPr>
            <a:xfrm>
              <a:off x="1045825" y="35074"/>
              <a:ext cx="34224" cy="30501"/>
            </a:xfrm>
            <a:custGeom>
              <a:rect b="b" l="l" r="r" t="t"/>
              <a:pathLst>
                <a:path extrusionOk="0" h="598" w="671">
                  <a:moveTo>
                    <a:pt x="314" y="0"/>
                  </a:moveTo>
                  <a:cubicBezTo>
                    <a:pt x="161" y="0"/>
                    <a:pt x="36" y="106"/>
                    <a:pt x="13" y="254"/>
                  </a:cubicBezTo>
                  <a:cubicBezTo>
                    <a:pt x="0" y="341"/>
                    <a:pt x="13" y="416"/>
                    <a:pt x="63" y="491"/>
                  </a:cubicBezTo>
                  <a:cubicBezTo>
                    <a:pt x="126" y="566"/>
                    <a:pt x="208" y="598"/>
                    <a:pt x="290" y="598"/>
                  </a:cubicBezTo>
                  <a:cubicBezTo>
                    <a:pt x="482" y="598"/>
                    <a:pt x="670" y="419"/>
                    <a:pt x="600" y="191"/>
                  </a:cubicBezTo>
                  <a:cubicBezTo>
                    <a:pt x="588" y="166"/>
                    <a:pt x="575" y="141"/>
                    <a:pt x="563" y="116"/>
                  </a:cubicBezTo>
                  <a:cubicBezTo>
                    <a:pt x="513" y="54"/>
                    <a:pt x="438" y="16"/>
                    <a:pt x="363" y="4"/>
                  </a:cubicBezTo>
                  <a:cubicBezTo>
                    <a:pt x="346" y="1"/>
                    <a:pt x="330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" name="Google Shape;826;p3"/>
            <p:cNvSpPr/>
            <p:nvPr/>
          </p:nvSpPr>
          <p:spPr>
            <a:xfrm>
              <a:off x="1015222" y="135451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54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2" y="539"/>
                    <a:pt x="228" y="618"/>
                    <a:pt x="354" y="618"/>
                  </a:cubicBezTo>
                  <a:cubicBezTo>
                    <a:pt x="390" y="618"/>
                    <a:pt x="427" y="612"/>
                    <a:pt x="463" y="598"/>
                  </a:cubicBezTo>
                  <a:cubicBezTo>
                    <a:pt x="625" y="535"/>
                    <a:pt x="700" y="360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" name="Google Shape;827;p3"/>
            <p:cNvSpPr/>
            <p:nvPr/>
          </p:nvSpPr>
          <p:spPr>
            <a:xfrm>
              <a:off x="750713" y="473050"/>
              <a:ext cx="38713" cy="32082"/>
            </a:xfrm>
            <a:custGeom>
              <a:rect b="b" l="l" r="r" t="t"/>
              <a:pathLst>
                <a:path extrusionOk="0" h="629" w="759">
                  <a:moveTo>
                    <a:pt x="382" y="0"/>
                  </a:moveTo>
                  <a:cubicBezTo>
                    <a:pt x="279" y="0"/>
                    <a:pt x="176" y="50"/>
                    <a:pt x="113" y="152"/>
                  </a:cubicBezTo>
                  <a:cubicBezTo>
                    <a:pt x="0" y="339"/>
                    <a:pt x="125" y="602"/>
                    <a:pt x="350" y="627"/>
                  </a:cubicBezTo>
                  <a:cubicBezTo>
                    <a:pt x="362" y="628"/>
                    <a:pt x="373" y="629"/>
                    <a:pt x="385" y="629"/>
                  </a:cubicBezTo>
                  <a:cubicBezTo>
                    <a:pt x="594" y="629"/>
                    <a:pt x="759" y="416"/>
                    <a:pt x="688" y="214"/>
                  </a:cubicBezTo>
                  <a:cubicBezTo>
                    <a:pt x="675" y="177"/>
                    <a:pt x="663" y="164"/>
                    <a:pt x="650" y="139"/>
                  </a:cubicBezTo>
                  <a:cubicBezTo>
                    <a:pt x="583" y="47"/>
                    <a:pt x="482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" name="Google Shape;828;p3"/>
            <p:cNvSpPr/>
            <p:nvPr/>
          </p:nvSpPr>
          <p:spPr>
            <a:xfrm>
              <a:off x="762546" y="392207"/>
              <a:ext cx="37285" cy="28002"/>
            </a:xfrm>
            <a:custGeom>
              <a:rect b="b" l="l" r="r" t="t"/>
              <a:pathLst>
                <a:path extrusionOk="0" h="549" w="731">
                  <a:moveTo>
                    <a:pt x="524" y="0"/>
                  </a:moveTo>
                  <a:cubicBezTo>
                    <a:pt x="301" y="0"/>
                    <a:pt x="0" y="312"/>
                    <a:pt x="231" y="487"/>
                  </a:cubicBezTo>
                  <a:cubicBezTo>
                    <a:pt x="283" y="529"/>
                    <a:pt x="348" y="549"/>
                    <a:pt x="415" y="549"/>
                  </a:cubicBezTo>
                  <a:cubicBezTo>
                    <a:pt x="507" y="549"/>
                    <a:pt x="603" y="510"/>
                    <a:pt x="668" y="437"/>
                  </a:cubicBezTo>
                  <a:cubicBezTo>
                    <a:pt x="718" y="375"/>
                    <a:pt x="731" y="287"/>
                    <a:pt x="731" y="212"/>
                  </a:cubicBezTo>
                  <a:cubicBezTo>
                    <a:pt x="731" y="187"/>
                    <a:pt x="718" y="162"/>
                    <a:pt x="706" y="137"/>
                  </a:cubicBezTo>
                  <a:cubicBezTo>
                    <a:pt x="673" y="39"/>
                    <a:pt x="604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" name="Google Shape;829;p3"/>
            <p:cNvSpPr/>
            <p:nvPr/>
          </p:nvSpPr>
          <p:spPr>
            <a:xfrm>
              <a:off x="693996" y="343039"/>
              <a:ext cx="38662" cy="32082"/>
            </a:xfrm>
            <a:custGeom>
              <a:rect b="b" l="l" r="r" t="t"/>
              <a:pathLst>
                <a:path extrusionOk="0" h="629" w="758">
                  <a:moveTo>
                    <a:pt x="380" y="0"/>
                  </a:moveTo>
                  <a:cubicBezTo>
                    <a:pt x="278" y="0"/>
                    <a:pt x="176" y="50"/>
                    <a:pt x="113" y="152"/>
                  </a:cubicBezTo>
                  <a:cubicBezTo>
                    <a:pt x="0" y="339"/>
                    <a:pt x="125" y="589"/>
                    <a:pt x="350" y="614"/>
                  </a:cubicBezTo>
                  <a:lnTo>
                    <a:pt x="350" y="627"/>
                  </a:lnTo>
                  <a:cubicBezTo>
                    <a:pt x="362" y="628"/>
                    <a:pt x="373" y="628"/>
                    <a:pt x="384" y="628"/>
                  </a:cubicBezTo>
                  <a:cubicBezTo>
                    <a:pt x="594" y="628"/>
                    <a:pt x="758" y="415"/>
                    <a:pt x="675" y="202"/>
                  </a:cubicBezTo>
                  <a:cubicBezTo>
                    <a:pt x="675" y="177"/>
                    <a:pt x="663" y="152"/>
                    <a:pt x="638" y="139"/>
                  </a:cubicBezTo>
                  <a:cubicBezTo>
                    <a:pt x="576" y="47"/>
                    <a:pt x="478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" name="Google Shape;830;p3"/>
            <p:cNvSpPr/>
            <p:nvPr/>
          </p:nvSpPr>
          <p:spPr>
            <a:xfrm>
              <a:off x="641512" y="199818"/>
              <a:ext cx="38305" cy="28104"/>
            </a:xfrm>
            <a:custGeom>
              <a:rect b="b" l="l" r="r" t="t"/>
              <a:pathLst>
                <a:path extrusionOk="0" h="551" w="751">
                  <a:moveTo>
                    <a:pt x="537" y="0"/>
                  </a:moveTo>
                  <a:cubicBezTo>
                    <a:pt x="310" y="0"/>
                    <a:pt x="1" y="318"/>
                    <a:pt x="242" y="485"/>
                  </a:cubicBezTo>
                  <a:cubicBezTo>
                    <a:pt x="300" y="530"/>
                    <a:pt x="365" y="550"/>
                    <a:pt x="428" y="550"/>
                  </a:cubicBezTo>
                  <a:cubicBezTo>
                    <a:pt x="596" y="550"/>
                    <a:pt x="751" y="410"/>
                    <a:pt x="742" y="210"/>
                  </a:cubicBezTo>
                  <a:cubicBezTo>
                    <a:pt x="729" y="185"/>
                    <a:pt x="729" y="160"/>
                    <a:pt x="717" y="135"/>
                  </a:cubicBezTo>
                  <a:cubicBezTo>
                    <a:pt x="685" y="39"/>
                    <a:pt x="616" y="0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" name="Google Shape;831;p3"/>
            <p:cNvSpPr/>
            <p:nvPr/>
          </p:nvSpPr>
          <p:spPr>
            <a:xfrm>
              <a:off x="703584" y="257708"/>
              <a:ext cx="38050" cy="31980"/>
            </a:xfrm>
            <a:custGeom>
              <a:rect b="b" l="l" r="r" t="t"/>
              <a:pathLst>
                <a:path extrusionOk="0" h="627" w="746">
                  <a:moveTo>
                    <a:pt x="355" y="1"/>
                  </a:moveTo>
                  <a:cubicBezTo>
                    <a:pt x="73" y="1"/>
                    <a:pt x="1" y="625"/>
                    <a:pt x="337" y="625"/>
                  </a:cubicBezTo>
                  <a:cubicBezTo>
                    <a:pt x="349" y="626"/>
                    <a:pt x="360" y="627"/>
                    <a:pt x="371" y="627"/>
                  </a:cubicBezTo>
                  <a:cubicBezTo>
                    <a:pt x="581" y="627"/>
                    <a:pt x="746" y="414"/>
                    <a:pt x="674" y="213"/>
                  </a:cubicBezTo>
                  <a:cubicBezTo>
                    <a:pt x="662" y="188"/>
                    <a:pt x="649" y="163"/>
                    <a:pt x="637" y="138"/>
                  </a:cubicBezTo>
                  <a:cubicBezTo>
                    <a:pt x="587" y="75"/>
                    <a:pt x="512" y="25"/>
                    <a:pt x="425" y="13"/>
                  </a:cubicBezTo>
                  <a:cubicBezTo>
                    <a:pt x="400" y="5"/>
                    <a:pt x="377" y="1"/>
                    <a:pt x="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" name="Google Shape;832;p3"/>
            <p:cNvSpPr/>
            <p:nvPr/>
          </p:nvSpPr>
          <p:spPr>
            <a:xfrm>
              <a:off x="1020935" y="222209"/>
              <a:ext cx="37081" cy="31980"/>
            </a:xfrm>
            <a:custGeom>
              <a:rect b="b" l="l" r="r" t="t"/>
              <a:pathLst>
                <a:path extrusionOk="0" h="627" w="727">
                  <a:moveTo>
                    <a:pt x="322" y="0"/>
                  </a:moveTo>
                  <a:cubicBezTo>
                    <a:pt x="176" y="0"/>
                    <a:pt x="36" y="103"/>
                    <a:pt x="13" y="271"/>
                  </a:cubicBezTo>
                  <a:cubicBezTo>
                    <a:pt x="1" y="346"/>
                    <a:pt x="13" y="434"/>
                    <a:pt x="63" y="496"/>
                  </a:cubicBezTo>
                  <a:cubicBezTo>
                    <a:pt x="113" y="559"/>
                    <a:pt x="188" y="609"/>
                    <a:pt x="263" y="621"/>
                  </a:cubicBezTo>
                  <a:cubicBezTo>
                    <a:pt x="284" y="625"/>
                    <a:pt x="304" y="626"/>
                    <a:pt x="324" y="626"/>
                  </a:cubicBezTo>
                  <a:cubicBezTo>
                    <a:pt x="576" y="626"/>
                    <a:pt x="727" y="342"/>
                    <a:pt x="576" y="134"/>
                  </a:cubicBezTo>
                  <a:cubicBezTo>
                    <a:pt x="508" y="42"/>
                    <a:pt x="414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" name="Google Shape;833;p3"/>
            <p:cNvSpPr/>
            <p:nvPr/>
          </p:nvSpPr>
          <p:spPr>
            <a:xfrm>
              <a:off x="871797" y="191556"/>
              <a:ext cx="38764" cy="31878"/>
            </a:xfrm>
            <a:custGeom>
              <a:rect b="b" l="l" r="r" t="t"/>
              <a:pathLst>
                <a:path extrusionOk="0" h="625" w="760">
                  <a:moveTo>
                    <a:pt x="389" y="0"/>
                  </a:moveTo>
                  <a:cubicBezTo>
                    <a:pt x="285" y="0"/>
                    <a:pt x="184" y="51"/>
                    <a:pt x="126" y="147"/>
                  </a:cubicBezTo>
                  <a:cubicBezTo>
                    <a:pt x="1" y="347"/>
                    <a:pt x="126" y="597"/>
                    <a:pt x="351" y="622"/>
                  </a:cubicBezTo>
                  <a:cubicBezTo>
                    <a:pt x="362" y="624"/>
                    <a:pt x="374" y="624"/>
                    <a:pt x="385" y="624"/>
                  </a:cubicBezTo>
                  <a:cubicBezTo>
                    <a:pt x="594" y="624"/>
                    <a:pt x="759" y="411"/>
                    <a:pt x="688" y="210"/>
                  </a:cubicBezTo>
                  <a:cubicBezTo>
                    <a:pt x="676" y="185"/>
                    <a:pt x="663" y="160"/>
                    <a:pt x="651" y="135"/>
                  </a:cubicBezTo>
                  <a:cubicBezTo>
                    <a:pt x="584" y="44"/>
                    <a:pt x="486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" name="Google Shape;834;p3"/>
            <p:cNvSpPr/>
            <p:nvPr/>
          </p:nvSpPr>
          <p:spPr>
            <a:xfrm>
              <a:off x="913978" y="342784"/>
              <a:ext cx="36928" cy="32337"/>
            </a:xfrm>
            <a:custGeom>
              <a:rect b="b" l="l" r="r" t="t"/>
              <a:pathLst>
                <a:path extrusionOk="0" h="634" w="724">
                  <a:moveTo>
                    <a:pt x="350" y="0"/>
                  </a:moveTo>
                  <a:cubicBezTo>
                    <a:pt x="206" y="0"/>
                    <a:pt x="67" y="95"/>
                    <a:pt x="36" y="257"/>
                  </a:cubicBezTo>
                  <a:cubicBezTo>
                    <a:pt x="1" y="456"/>
                    <a:pt x="153" y="634"/>
                    <a:pt x="348" y="634"/>
                  </a:cubicBezTo>
                  <a:cubicBezTo>
                    <a:pt x="360" y="634"/>
                    <a:pt x="373" y="633"/>
                    <a:pt x="386" y="632"/>
                  </a:cubicBezTo>
                  <a:cubicBezTo>
                    <a:pt x="586" y="607"/>
                    <a:pt x="723" y="394"/>
                    <a:pt x="636" y="194"/>
                  </a:cubicBezTo>
                  <a:cubicBezTo>
                    <a:pt x="623" y="169"/>
                    <a:pt x="611" y="144"/>
                    <a:pt x="598" y="119"/>
                  </a:cubicBezTo>
                  <a:cubicBezTo>
                    <a:pt x="531" y="37"/>
                    <a:pt x="440" y="0"/>
                    <a:pt x="3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" name="Google Shape;835;p3"/>
            <p:cNvSpPr/>
            <p:nvPr/>
          </p:nvSpPr>
          <p:spPr>
            <a:xfrm>
              <a:off x="778816" y="304582"/>
              <a:ext cx="36724" cy="28716"/>
            </a:xfrm>
            <a:custGeom>
              <a:rect b="b" l="l" r="r" t="t"/>
              <a:pathLst>
                <a:path extrusionOk="0" h="563" w="720">
                  <a:moveTo>
                    <a:pt x="398" y="0"/>
                  </a:moveTo>
                  <a:cubicBezTo>
                    <a:pt x="191" y="0"/>
                    <a:pt x="1" y="225"/>
                    <a:pt x="112" y="456"/>
                  </a:cubicBezTo>
                  <a:cubicBezTo>
                    <a:pt x="179" y="531"/>
                    <a:pt x="263" y="563"/>
                    <a:pt x="346" y="563"/>
                  </a:cubicBezTo>
                  <a:cubicBezTo>
                    <a:pt x="538" y="563"/>
                    <a:pt x="719" y="387"/>
                    <a:pt x="649" y="168"/>
                  </a:cubicBezTo>
                  <a:cubicBezTo>
                    <a:pt x="637" y="143"/>
                    <a:pt x="624" y="118"/>
                    <a:pt x="612" y="93"/>
                  </a:cubicBezTo>
                  <a:cubicBezTo>
                    <a:pt x="546" y="28"/>
                    <a:pt x="471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" name="Google Shape;836;p3"/>
            <p:cNvSpPr/>
            <p:nvPr/>
          </p:nvSpPr>
          <p:spPr>
            <a:xfrm>
              <a:off x="715315" y="157638"/>
              <a:ext cx="40039" cy="32031"/>
            </a:xfrm>
            <a:custGeom>
              <a:rect b="b" l="l" r="r" t="t"/>
              <a:pathLst>
                <a:path extrusionOk="0" h="628" w="785">
                  <a:moveTo>
                    <a:pt x="411" y="1"/>
                  </a:moveTo>
                  <a:cubicBezTo>
                    <a:pt x="202" y="1"/>
                    <a:pt x="0" y="225"/>
                    <a:pt x="132" y="463"/>
                  </a:cubicBezTo>
                  <a:cubicBezTo>
                    <a:pt x="196" y="578"/>
                    <a:pt x="299" y="628"/>
                    <a:pt x="400" y="628"/>
                  </a:cubicBezTo>
                  <a:cubicBezTo>
                    <a:pt x="595" y="628"/>
                    <a:pt x="785" y="446"/>
                    <a:pt x="694" y="200"/>
                  </a:cubicBezTo>
                  <a:cubicBezTo>
                    <a:pt x="682" y="175"/>
                    <a:pt x="669" y="150"/>
                    <a:pt x="657" y="138"/>
                  </a:cubicBezTo>
                  <a:cubicBezTo>
                    <a:pt x="590" y="41"/>
                    <a:pt x="500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" name="Google Shape;837;p3"/>
            <p:cNvSpPr/>
            <p:nvPr/>
          </p:nvSpPr>
          <p:spPr>
            <a:xfrm>
              <a:off x="829719" y="442651"/>
              <a:ext cx="34530" cy="32031"/>
            </a:xfrm>
            <a:custGeom>
              <a:rect b="b" l="l" r="r" t="t"/>
              <a:pathLst>
                <a:path extrusionOk="0" h="628" w="677">
                  <a:moveTo>
                    <a:pt x="321" y="1"/>
                  </a:moveTo>
                  <a:cubicBezTo>
                    <a:pt x="180" y="1"/>
                    <a:pt x="39" y="92"/>
                    <a:pt x="13" y="273"/>
                  </a:cubicBezTo>
                  <a:cubicBezTo>
                    <a:pt x="1" y="348"/>
                    <a:pt x="26" y="436"/>
                    <a:pt x="63" y="498"/>
                  </a:cubicBezTo>
                  <a:cubicBezTo>
                    <a:pt x="133" y="588"/>
                    <a:pt x="225" y="627"/>
                    <a:pt x="316" y="627"/>
                  </a:cubicBezTo>
                  <a:cubicBezTo>
                    <a:pt x="501" y="627"/>
                    <a:pt x="676" y="462"/>
                    <a:pt x="626" y="236"/>
                  </a:cubicBezTo>
                  <a:cubicBezTo>
                    <a:pt x="584" y="79"/>
                    <a:pt x="452" y="1"/>
                    <a:pt x="3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" name="Google Shape;838;p3"/>
            <p:cNvSpPr/>
            <p:nvPr/>
          </p:nvSpPr>
          <p:spPr>
            <a:xfrm>
              <a:off x="960392" y="67002"/>
              <a:ext cx="37234" cy="32184"/>
            </a:xfrm>
            <a:custGeom>
              <a:rect b="b" l="l" r="r" t="t"/>
              <a:pathLst>
                <a:path extrusionOk="0" h="631" w="730">
                  <a:moveTo>
                    <a:pt x="328" y="0"/>
                  </a:moveTo>
                  <a:cubicBezTo>
                    <a:pt x="181" y="0"/>
                    <a:pt x="36" y="101"/>
                    <a:pt x="13" y="278"/>
                  </a:cubicBezTo>
                  <a:cubicBezTo>
                    <a:pt x="1" y="353"/>
                    <a:pt x="26" y="440"/>
                    <a:pt x="76" y="502"/>
                  </a:cubicBezTo>
                  <a:cubicBezTo>
                    <a:pt x="126" y="565"/>
                    <a:pt x="188" y="615"/>
                    <a:pt x="276" y="627"/>
                  </a:cubicBezTo>
                  <a:cubicBezTo>
                    <a:pt x="291" y="630"/>
                    <a:pt x="306" y="631"/>
                    <a:pt x="321" y="631"/>
                  </a:cubicBezTo>
                  <a:cubicBezTo>
                    <a:pt x="570" y="631"/>
                    <a:pt x="729" y="340"/>
                    <a:pt x="576" y="128"/>
                  </a:cubicBezTo>
                  <a:cubicBezTo>
                    <a:pt x="513" y="41"/>
                    <a:pt x="420" y="0"/>
                    <a:pt x="3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" name="Google Shape;839;p3"/>
            <p:cNvSpPr/>
            <p:nvPr/>
          </p:nvSpPr>
          <p:spPr>
            <a:xfrm>
              <a:off x="1103205" y="101277"/>
              <a:ext cx="31878" cy="29073"/>
            </a:xfrm>
            <a:custGeom>
              <a:rect b="b" l="l" r="r" t="t"/>
              <a:pathLst>
                <a:path extrusionOk="0" h="570" w="625">
                  <a:moveTo>
                    <a:pt x="308" y="0"/>
                  </a:moveTo>
                  <a:cubicBezTo>
                    <a:pt x="185" y="0"/>
                    <a:pt x="62" y="69"/>
                    <a:pt x="13" y="218"/>
                  </a:cubicBezTo>
                  <a:cubicBezTo>
                    <a:pt x="0" y="293"/>
                    <a:pt x="13" y="380"/>
                    <a:pt x="63" y="443"/>
                  </a:cubicBezTo>
                  <a:cubicBezTo>
                    <a:pt x="113" y="505"/>
                    <a:pt x="188" y="555"/>
                    <a:pt x="262" y="568"/>
                  </a:cubicBezTo>
                  <a:cubicBezTo>
                    <a:pt x="272" y="569"/>
                    <a:pt x="282" y="569"/>
                    <a:pt x="292" y="569"/>
                  </a:cubicBezTo>
                  <a:cubicBezTo>
                    <a:pt x="420" y="569"/>
                    <a:pt x="542" y="496"/>
                    <a:pt x="600" y="380"/>
                  </a:cubicBezTo>
                  <a:cubicBezTo>
                    <a:pt x="612" y="355"/>
                    <a:pt x="612" y="330"/>
                    <a:pt x="625" y="305"/>
                  </a:cubicBezTo>
                  <a:cubicBezTo>
                    <a:pt x="618" y="110"/>
                    <a:pt x="463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" name="Google Shape;840;p3"/>
            <p:cNvSpPr/>
            <p:nvPr/>
          </p:nvSpPr>
          <p:spPr>
            <a:xfrm>
              <a:off x="1165634" y="255158"/>
              <a:ext cx="38968" cy="30603"/>
            </a:xfrm>
            <a:custGeom>
              <a:rect b="b" l="l" r="r" t="t"/>
              <a:pathLst>
                <a:path extrusionOk="0" h="600" w="764">
                  <a:moveTo>
                    <a:pt x="401" y="0"/>
                  </a:moveTo>
                  <a:cubicBezTo>
                    <a:pt x="51" y="25"/>
                    <a:pt x="1" y="512"/>
                    <a:pt x="326" y="600"/>
                  </a:cubicBezTo>
                  <a:lnTo>
                    <a:pt x="338" y="600"/>
                  </a:lnTo>
                  <a:cubicBezTo>
                    <a:pt x="688" y="600"/>
                    <a:pt x="763" y="10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" name="Google Shape;841;p3"/>
            <p:cNvSpPr/>
            <p:nvPr/>
          </p:nvSpPr>
          <p:spPr>
            <a:xfrm>
              <a:off x="1080865" y="352169"/>
              <a:ext cx="35755" cy="30960"/>
            </a:xfrm>
            <a:custGeom>
              <a:rect b="b" l="l" r="r" t="t"/>
              <a:pathLst>
                <a:path extrusionOk="0" h="607" w="701">
                  <a:moveTo>
                    <a:pt x="354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88" y="73"/>
                    <a:pt x="1" y="260"/>
                    <a:pt x="63" y="410"/>
                  </a:cubicBezTo>
                  <a:cubicBezTo>
                    <a:pt x="111" y="534"/>
                    <a:pt x="231" y="607"/>
                    <a:pt x="352" y="607"/>
                  </a:cubicBezTo>
                  <a:cubicBezTo>
                    <a:pt x="390" y="607"/>
                    <a:pt x="427" y="600"/>
                    <a:pt x="463" y="585"/>
                  </a:cubicBezTo>
                  <a:cubicBezTo>
                    <a:pt x="626" y="535"/>
                    <a:pt x="700" y="348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" name="Google Shape;842;p3"/>
            <p:cNvSpPr/>
            <p:nvPr/>
          </p:nvSpPr>
          <p:spPr>
            <a:xfrm>
              <a:off x="815080" y="537468"/>
              <a:ext cx="36979" cy="29634"/>
            </a:xfrm>
            <a:custGeom>
              <a:rect b="b" l="l" r="r" t="t"/>
              <a:pathLst>
                <a:path extrusionOk="0" h="581" w="725">
                  <a:moveTo>
                    <a:pt x="323" y="0"/>
                  </a:moveTo>
                  <a:cubicBezTo>
                    <a:pt x="174" y="0"/>
                    <a:pt x="30" y="106"/>
                    <a:pt x="13" y="276"/>
                  </a:cubicBezTo>
                  <a:cubicBezTo>
                    <a:pt x="1" y="326"/>
                    <a:pt x="13" y="376"/>
                    <a:pt x="26" y="414"/>
                  </a:cubicBezTo>
                  <a:cubicBezTo>
                    <a:pt x="51" y="532"/>
                    <a:pt x="146" y="580"/>
                    <a:pt x="254" y="580"/>
                  </a:cubicBezTo>
                  <a:cubicBezTo>
                    <a:pt x="465" y="580"/>
                    <a:pt x="724" y="395"/>
                    <a:pt x="600" y="189"/>
                  </a:cubicBezTo>
                  <a:cubicBezTo>
                    <a:pt x="588" y="151"/>
                    <a:pt x="563" y="114"/>
                    <a:pt x="525" y="76"/>
                  </a:cubicBezTo>
                  <a:cubicBezTo>
                    <a:pt x="465" y="24"/>
                    <a:pt x="393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" name="Google Shape;843;p3"/>
            <p:cNvSpPr/>
            <p:nvPr/>
          </p:nvSpPr>
          <p:spPr>
            <a:xfrm>
              <a:off x="1055363" y="422300"/>
              <a:ext cx="39274" cy="31878"/>
            </a:xfrm>
            <a:custGeom>
              <a:rect b="b" l="l" r="r" t="t"/>
              <a:pathLst>
                <a:path extrusionOk="0" h="625" w="770">
                  <a:moveTo>
                    <a:pt x="392" y="0"/>
                  </a:moveTo>
                  <a:cubicBezTo>
                    <a:pt x="354" y="0"/>
                    <a:pt x="314" y="7"/>
                    <a:pt x="276" y="22"/>
                  </a:cubicBezTo>
                  <a:cubicBezTo>
                    <a:pt x="13" y="110"/>
                    <a:pt x="1" y="485"/>
                    <a:pt x="263" y="597"/>
                  </a:cubicBezTo>
                  <a:cubicBezTo>
                    <a:pt x="305" y="616"/>
                    <a:pt x="348" y="625"/>
                    <a:pt x="390" y="625"/>
                  </a:cubicBezTo>
                  <a:cubicBezTo>
                    <a:pt x="595" y="625"/>
                    <a:pt x="769" y="415"/>
                    <a:pt x="676" y="197"/>
                  </a:cubicBezTo>
                  <a:cubicBezTo>
                    <a:pt x="628" y="73"/>
                    <a:pt x="515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" name="Google Shape;844;p3"/>
            <p:cNvSpPr/>
            <p:nvPr/>
          </p:nvSpPr>
          <p:spPr>
            <a:xfrm>
              <a:off x="737400" y="91485"/>
              <a:ext cx="38101" cy="27951"/>
            </a:xfrm>
            <a:custGeom>
              <a:rect b="b" l="l" r="r" t="t"/>
              <a:pathLst>
                <a:path extrusionOk="0" h="548" w="747">
                  <a:moveTo>
                    <a:pt x="360" y="1"/>
                  </a:moveTo>
                  <a:cubicBezTo>
                    <a:pt x="180" y="1"/>
                    <a:pt x="1" y="155"/>
                    <a:pt x="49" y="372"/>
                  </a:cubicBezTo>
                  <a:cubicBezTo>
                    <a:pt x="75" y="497"/>
                    <a:pt x="173" y="548"/>
                    <a:pt x="284" y="548"/>
                  </a:cubicBezTo>
                  <a:cubicBezTo>
                    <a:pt x="494" y="548"/>
                    <a:pt x="747" y="365"/>
                    <a:pt x="624" y="160"/>
                  </a:cubicBezTo>
                  <a:cubicBezTo>
                    <a:pt x="561" y="48"/>
                    <a:pt x="461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" name="Google Shape;845;p3"/>
            <p:cNvSpPr/>
            <p:nvPr/>
          </p:nvSpPr>
          <p:spPr>
            <a:xfrm>
              <a:off x="981508" y="-3435"/>
              <a:ext cx="38203" cy="28104"/>
            </a:xfrm>
            <a:custGeom>
              <a:rect b="b" l="l" r="r" t="t"/>
              <a:pathLst>
                <a:path extrusionOk="0" h="551" w="749">
                  <a:moveTo>
                    <a:pt x="362" y="0"/>
                  </a:moveTo>
                  <a:cubicBezTo>
                    <a:pt x="181" y="0"/>
                    <a:pt x="1" y="158"/>
                    <a:pt x="49" y="384"/>
                  </a:cubicBezTo>
                  <a:cubicBezTo>
                    <a:pt x="75" y="502"/>
                    <a:pt x="170" y="551"/>
                    <a:pt x="278" y="551"/>
                  </a:cubicBezTo>
                  <a:cubicBezTo>
                    <a:pt x="489" y="551"/>
                    <a:pt x="748" y="366"/>
                    <a:pt x="624" y="159"/>
                  </a:cubicBezTo>
                  <a:cubicBezTo>
                    <a:pt x="562" y="48"/>
                    <a:pt x="462" y="0"/>
                    <a:pt x="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" name="Google Shape;846;p3"/>
            <p:cNvSpPr/>
            <p:nvPr/>
          </p:nvSpPr>
          <p:spPr>
            <a:xfrm>
              <a:off x="816865" y="49304"/>
              <a:ext cx="35652" cy="30195"/>
            </a:xfrm>
            <a:custGeom>
              <a:rect b="b" l="l" r="r" t="t"/>
              <a:pathLst>
                <a:path extrusionOk="0" h="592" w="699">
                  <a:moveTo>
                    <a:pt x="382" y="0"/>
                  </a:moveTo>
                  <a:cubicBezTo>
                    <a:pt x="184" y="0"/>
                    <a:pt x="0" y="202"/>
                    <a:pt x="91" y="437"/>
                  </a:cubicBezTo>
                  <a:cubicBezTo>
                    <a:pt x="141" y="512"/>
                    <a:pt x="215" y="575"/>
                    <a:pt x="315" y="587"/>
                  </a:cubicBezTo>
                  <a:cubicBezTo>
                    <a:pt x="333" y="590"/>
                    <a:pt x="350" y="592"/>
                    <a:pt x="367" y="592"/>
                  </a:cubicBezTo>
                  <a:cubicBezTo>
                    <a:pt x="555" y="592"/>
                    <a:pt x="699" y="408"/>
                    <a:pt x="653" y="225"/>
                  </a:cubicBezTo>
                  <a:cubicBezTo>
                    <a:pt x="653" y="200"/>
                    <a:pt x="653" y="187"/>
                    <a:pt x="640" y="175"/>
                  </a:cubicBezTo>
                  <a:cubicBezTo>
                    <a:pt x="640" y="150"/>
                    <a:pt x="628" y="125"/>
                    <a:pt x="603" y="100"/>
                  </a:cubicBezTo>
                  <a:cubicBezTo>
                    <a:pt x="537" y="30"/>
                    <a:pt x="458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" name="Google Shape;847;p3"/>
            <p:cNvSpPr/>
            <p:nvPr/>
          </p:nvSpPr>
          <p:spPr>
            <a:xfrm>
              <a:off x="744235" y="555575"/>
              <a:ext cx="37744" cy="30858"/>
            </a:xfrm>
            <a:custGeom>
              <a:rect b="b" l="l" r="r" t="t"/>
              <a:pathLst>
                <a:path extrusionOk="0" h="605" w="740">
                  <a:moveTo>
                    <a:pt x="392" y="1"/>
                  </a:moveTo>
                  <a:cubicBezTo>
                    <a:pt x="358" y="1"/>
                    <a:pt x="323" y="7"/>
                    <a:pt x="290" y="21"/>
                  </a:cubicBezTo>
                  <a:cubicBezTo>
                    <a:pt x="1" y="195"/>
                    <a:pt x="140" y="604"/>
                    <a:pt x="430" y="604"/>
                  </a:cubicBezTo>
                  <a:cubicBezTo>
                    <a:pt x="453" y="604"/>
                    <a:pt x="477" y="601"/>
                    <a:pt x="502" y="596"/>
                  </a:cubicBezTo>
                  <a:cubicBezTo>
                    <a:pt x="665" y="533"/>
                    <a:pt x="740" y="358"/>
                    <a:pt x="690" y="196"/>
                  </a:cubicBezTo>
                  <a:cubicBezTo>
                    <a:pt x="631" y="79"/>
                    <a:pt x="513" y="1"/>
                    <a:pt x="3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" name="Google Shape;848;p3"/>
            <p:cNvSpPr/>
            <p:nvPr/>
          </p:nvSpPr>
          <p:spPr>
            <a:xfrm>
              <a:off x="1380466" y="238021"/>
              <a:ext cx="35193" cy="32235"/>
            </a:xfrm>
            <a:custGeom>
              <a:rect b="b" l="l" r="r" t="t"/>
              <a:pathLst>
                <a:path extrusionOk="0" h="632" w="690">
                  <a:moveTo>
                    <a:pt x="352" y="0"/>
                  </a:moveTo>
                  <a:cubicBezTo>
                    <a:pt x="263" y="0"/>
                    <a:pt x="174" y="39"/>
                    <a:pt x="113" y="124"/>
                  </a:cubicBezTo>
                  <a:cubicBezTo>
                    <a:pt x="0" y="261"/>
                    <a:pt x="25" y="449"/>
                    <a:pt x="150" y="561"/>
                  </a:cubicBezTo>
                  <a:cubicBezTo>
                    <a:pt x="213" y="610"/>
                    <a:pt x="283" y="631"/>
                    <a:pt x="351" y="631"/>
                  </a:cubicBezTo>
                  <a:cubicBezTo>
                    <a:pt x="527" y="631"/>
                    <a:pt x="690" y="485"/>
                    <a:pt x="662" y="286"/>
                  </a:cubicBezTo>
                  <a:cubicBezTo>
                    <a:pt x="647" y="107"/>
                    <a:pt x="500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" name="Google Shape;849;p3"/>
            <p:cNvSpPr/>
            <p:nvPr/>
          </p:nvSpPr>
          <p:spPr>
            <a:xfrm>
              <a:off x="1461410" y="192831"/>
              <a:ext cx="39733" cy="31929"/>
            </a:xfrm>
            <a:custGeom>
              <a:rect b="b" l="l" r="r" t="t"/>
              <a:pathLst>
                <a:path extrusionOk="0" h="626" w="779">
                  <a:moveTo>
                    <a:pt x="385" y="0"/>
                  </a:moveTo>
                  <a:cubicBezTo>
                    <a:pt x="282" y="0"/>
                    <a:pt x="177" y="51"/>
                    <a:pt x="113" y="147"/>
                  </a:cubicBezTo>
                  <a:cubicBezTo>
                    <a:pt x="0" y="347"/>
                    <a:pt x="113" y="597"/>
                    <a:pt x="350" y="622"/>
                  </a:cubicBezTo>
                  <a:cubicBezTo>
                    <a:pt x="365" y="624"/>
                    <a:pt x="380" y="625"/>
                    <a:pt x="395" y="625"/>
                  </a:cubicBezTo>
                  <a:cubicBezTo>
                    <a:pt x="632" y="625"/>
                    <a:pt x="779" y="347"/>
                    <a:pt x="638" y="135"/>
                  </a:cubicBezTo>
                  <a:cubicBezTo>
                    <a:pt x="577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" name="Google Shape;850;p3"/>
            <p:cNvSpPr/>
            <p:nvPr/>
          </p:nvSpPr>
          <p:spPr>
            <a:xfrm>
              <a:off x="1318087" y="166920"/>
              <a:ext cx="34377" cy="29328"/>
            </a:xfrm>
            <a:custGeom>
              <a:rect b="b" l="l" r="r" t="t"/>
              <a:pathLst>
                <a:path extrusionOk="0" h="575" w="674">
                  <a:moveTo>
                    <a:pt x="397" y="0"/>
                  </a:moveTo>
                  <a:cubicBezTo>
                    <a:pt x="190" y="0"/>
                    <a:pt x="0" y="224"/>
                    <a:pt x="111" y="455"/>
                  </a:cubicBezTo>
                  <a:cubicBezTo>
                    <a:pt x="178" y="537"/>
                    <a:pt x="270" y="575"/>
                    <a:pt x="360" y="575"/>
                  </a:cubicBezTo>
                  <a:cubicBezTo>
                    <a:pt x="503" y="575"/>
                    <a:pt x="643" y="479"/>
                    <a:pt x="673" y="318"/>
                  </a:cubicBezTo>
                  <a:cubicBezTo>
                    <a:pt x="673" y="268"/>
                    <a:pt x="673" y="218"/>
                    <a:pt x="648" y="168"/>
                  </a:cubicBezTo>
                  <a:cubicBezTo>
                    <a:pt x="636" y="143"/>
                    <a:pt x="623" y="118"/>
                    <a:pt x="611" y="93"/>
                  </a:cubicBezTo>
                  <a:cubicBezTo>
                    <a:pt x="546" y="28"/>
                    <a:pt x="470" y="0"/>
                    <a:pt x="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" name="Google Shape;851;p3"/>
            <p:cNvSpPr/>
            <p:nvPr/>
          </p:nvSpPr>
          <p:spPr>
            <a:xfrm>
              <a:off x="1340682" y="79703"/>
              <a:ext cx="33459" cy="32031"/>
            </a:xfrm>
            <a:custGeom>
              <a:rect b="b" l="l" r="r" t="t"/>
              <a:pathLst>
                <a:path extrusionOk="0" h="628" w="656">
                  <a:moveTo>
                    <a:pt x="330" y="1"/>
                  </a:moveTo>
                  <a:cubicBezTo>
                    <a:pt x="160" y="1"/>
                    <a:pt x="0" y="149"/>
                    <a:pt x="18" y="353"/>
                  </a:cubicBezTo>
                  <a:cubicBezTo>
                    <a:pt x="41" y="524"/>
                    <a:pt x="185" y="627"/>
                    <a:pt x="332" y="627"/>
                  </a:cubicBezTo>
                  <a:cubicBezTo>
                    <a:pt x="422" y="627"/>
                    <a:pt x="514" y="589"/>
                    <a:pt x="580" y="503"/>
                  </a:cubicBezTo>
                  <a:cubicBezTo>
                    <a:pt x="630" y="441"/>
                    <a:pt x="655" y="366"/>
                    <a:pt x="643" y="278"/>
                  </a:cubicBezTo>
                  <a:cubicBezTo>
                    <a:pt x="643" y="253"/>
                    <a:pt x="630" y="228"/>
                    <a:pt x="630" y="203"/>
                  </a:cubicBezTo>
                  <a:cubicBezTo>
                    <a:pt x="605" y="153"/>
                    <a:pt x="568" y="104"/>
                    <a:pt x="530" y="79"/>
                  </a:cubicBezTo>
                  <a:cubicBezTo>
                    <a:pt x="469" y="25"/>
                    <a:pt x="399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" name="Google Shape;852;p3"/>
            <p:cNvSpPr/>
            <p:nvPr/>
          </p:nvSpPr>
          <p:spPr>
            <a:xfrm>
              <a:off x="1415506" y="77866"/>
              <a:ext cx="38713" cy="32082"/>
            </a:xfrm>
            <a:custGeom>
              <a:rect b="b" l="l" r="r" t="t"/>
              <a:pathLst>
                <a:path extrusionOk="0" h="629" w="759">
                  <a:moveTo>
                    <a:pt x="382" y="0"/>
                  </a:moveTo>
                  <a:cubicBezTo>
                    <a:pt x="279" y="0"/>
                    <a:pt x="176" y="50"/>
                    <a:pt x="113" y="152"/>
                  </a:cubicBezTo>
                  <a:cubicBezTo>
                    <a:pt x="0" y="339"/>
                    <a:pt x="125" y="589"/>
                    <a:pt x="350" y="627"/>
                  </a:cubicBezTo>
                  <a:cubicBezTo>
                    <a:pt x="362" y="628"/>
                    <a:pt x="373" y="629"/>
                    <a:pt x="385" y="629"/>
                  </a:cubicBezTo>
                  <a:cubicBezTo>
                    <a:pt x="594" y="629"/>
                    <a:pt x="759" y="415"/>
                    <a:pt x="688" y="202"/>
                  </a:cubicBezTo>
                  <a:cubicBezTo>
                    <a:pt x="675" y="177"/>
                    <a:pt x="663" y="152"/>
                    <a:pt x="650" y="140"/>
                  </a:cubicBezTo>
                  <a:cubicBezTo>
                    <a:pt x="583" y="47"/>
                    <a:pt x="482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" name="Google Shape;853;p3"/>
            <p:cNvSpPr/>
            <p:nvPr/>
          </p:nvSpPr>
          <p:spPr>
            <a:xfrm>
              <a:off x="1490074" y="120812"/>
              <a:ext cx="35755" cy="31623"/>
            </a:xfrm>
            <a:custGeom>
              <a:rect b="b" l="l" r="r" t="t"/>
              <a:pathLst>
                <a:path extrusionOk="0" h="620" w="701">
                  <a:moveTo>
                    <a:pt x="349" y="0"/>
                  </a:moveTo>
                  <a:cubicBezTo>
                    <a:pt x="311" y="0"/>
                    <a:pt x="274" y="7"/>
                    <a:pt x="238" y="22"/>
                  </a:cubicBezTo>
                  <a:cubicBezTo>
                    <a:pt x="76" y="85"/>
                    <a:pt x="1" y="260"/>
                    <a:pt x="63" y="422"/>
                  </a:cubicBezTo>
                  <a:cubicBezTo>
                    <a:pt x="111" y="546"/>
                    <a:pt x="224" y="619"/>
                    <a:pt x="347" y="619"/>
                  </a:cubicBezTo>
                  <a:cubicBezTo>
                    <a:pt x="385" y="619"/>
                    <a:pt x="424" y="612"/>
                    <a:pt x="463" y="597"/>
                  </a:cubicBezTo>
                  <a:cubicBezTo>
                    <a:pt x="613" y="535"/>
                    <a:pt x="700" y="360"/>
                    <a:pt x="638" y="197"/>
                  </a:cubicBezTo>
                  <a:cubicBezTo>
                    <a:pt x="590" y="73"/>
                    <a:pt x="47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" name="Google Shape;854;p3"/>
            <p:cNvSpPr/>
            <p:nvPr/>
          </p:nvSpPr>
          <p:spPr>
            <a:xfrm>
              <a:off x="1289422" y="-52909"/>
              <a:ext cx="36265" cy="32235"/>
            </a:xfrm>
            <a:custGeom>
              <a:rect b="b" l="l" r="r" t="t"/>
              <a:pathLst>
                <a:path extrusionOk="0" h="632" w="711">
                  <a:moveTo>
                    <a:pt x="340" y="1"/>
                  </a:moveTo>
                  <a:cubicBezTo>
                    <a:pt x="194" y="1"/>
                    <a:pt x="58" y="108"/>
                    <a:pt x="36" y="267"/>
                  </a:cubicBezTo>
                  <a:cubicBezTo>
                    <a:pt x="0" y="454"/>
                    <a:pt x="142" y="631"/>
                    <a:pt x="335" y="631"/>
                  </a:cubicBezTo>
                  <a:cubicBezTo>
                    <a:pt x="347" y="631"/>
                    <a:pt x="360" y="631"/>
                    <a:pt x="373" y="629"/>
                  </a:cubicBezTo>
                  <a:cubicBezTo>
                    <a:pt x="585" y="617"/>
                    <a:pt x="710" y="392"/>
                    <a:pt x="623" y="204"/>
                  </a:cubicBezTo>
                  <a:cubicBezTo>
                    <a:pt x="585" y="92"/>
                    <a:pt x="498" y="17"/>
                    <a:pt x="386" y="4"/>
                  </a:cubicBezTo>
                  <a:cubicBezTo>
                    <a:pt x="370" y="2"/>
                    <a:pt x="355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" name="Google Shape;855;p3"/>
            <p:cNvSpPr/>
            <p:nvPr/>
          </p:nvSpPr>
          <p:spPr>
            <a:xfrm>
              <a:off x="1372152" y="-78309"/>
              <a:ext cx="34785" cy="31776"/>
            </a:xfrm>
            <a:custGeom>
              <a:rect b="b" l="l" r="r" t="t"/>
              <a:pathLst>
                <a:path extrusionOk="0" h="623" w="682">
                  <a:moveTo>
                    <a:pt x="342" y="0"/>
                  </a:moveTo>
                  <a:cubicBezTo>
                    <a:pt x="254" y="0"/>
                    <a:pt x="165" y="36"/>
                    <a:pt x="101" y="115"/>
                  </a:cubicBezTo>
                  <a:cubicBezTo>
                    <a:pt x="1" y="252"/>
                    <a:pt x="13" y="440"/>
                    <a:pt x="151" y="552"/>
                  </a:cubicBezTo>
                  <a:cubicBezTo>
                    <a:pt x="210" y="601"/>
                    <a:pt x="277" y="622"/>
                    <a:pt x="344" y="622"/>
                  </a:cubicBezTo>
                  <a:cubicBezTo>
                    <a:pt x="516" y="622"/>
                    <a:pt x="681" y="476"/>
                    <a:pt x="663" y="277"/>
                  </a:cubicBezTo>
                  <a:cubicBezTo>
                    <a:pt x="639" y="104"/>
                    <a:pt x="492" y="0"/>
                    <a:pt x="3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" name="Google Shape;856;p3"/>
            <p:cNvSpPr/>
            <p:nvPr/>
          </p:nvSpPr>
          <p:spPr>
            <a:xfrm>
              <a:off x="1255198" y="19772"/>
              <a:ext cx="41824" cy="32184"/>
            </a:xfrm>
            <a:custGeom>
              <a:rect b="b" l="l" r="r" t="t"/>
              <a:pathLst>
                <a:path extrusionOk="0" h="631" w="820">
                  <a:moveTo>
                    <a:pt x="410" y="1"/>
                  </a:moveTo>
                  <a:cubicBezTo>
                    <a:pt x="321" y="1"/>
                    <a:pt x="233" y="38"/>
                    <a:pt x="169" y="116"/>
                  </a:cubicBezTo>
                  <a:cubicBezTo>
                    <a:pt x="1" y="321"/>
                    <a:pt x="157" y="630"/>
                    <a:pt x="414" y="630"/>
                  </a:cubicBezTo>
                  <a:cubicBezTo>
                    <a:pt x="424" y="630"/>
                    <a:pt x="434" y="630"/>
                    <a:pt x="444" y="629"/>
                  </a:cubicBezTo>
                  <a:cubicBezTo>
                    <a:pt x="719" y="591"/>
                    <a:pt x="819" y="241"/>
                    <a:pt x="607" y="66"/>
                  </a:cubicBezTo>
                  <a:cubicBezTo>
                    <a:pt x="547" y="23"/>
                    <a:pt x="478" y="1"/>
                    <a:pt x="4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" name="Google Shape;857;p3"/>
            <p:cNvSpPr/>
            <p:nvPr/>
          </p:nvSpPr>
          <p:spPr>
            <a:xfrm>
              <a:off x="1420606" y="-6648"/>
              <a:ext cx="35755" cy="31266"/>
            </a:xfrm>
            <a:custGeom>
              <a:rect b="b" l="l" r="r" t="t"/>
              <a:pathLst>
                <a:path extrusionOk="0" h="613" w="701">
                  <a:moveTo>
                    <a:pt x="354" y="0"/>
                  </a:moveTo>
                  <a:cubicBezTo>
                    <a:pt x="316" y="0"/>
                    <a:pt x="276" y="7"/>
                    <a:pt x="238" y="22"/>
                  </a:cubicBezTo>
                  <a:cubicBezTo>
                    <a:pt x="88" y="84"/>
                    <a:pt x="0" y="259"/>
                    <a:pt x="63" y="409"/>
                  </a:cubicBezTo>
                  <a:cubicBezTo>
                    <a:pt x="113" y="538"/>
                    <a:pt x="233" y="612"/>
                    <a:pt x="362" y="612"/>
                  </a:cubicBezTo>
                  <a:cubicBezTo>
                    <a:pt x="395" y="612"/>
                    <a:pt x="429" y="607"/>
                    <a:pt x="463" y="597"/>
                  </a:cubicBezTo>
                  <a:cubicBezTo>
                    <a:pt x="625" y="534"/>
                    <a:pt x="700" y="347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" name="Google Shape;858;p3"/>
            <p:cNvSpPr/>
            <p:nvPr/>
          </p:nvSpPr>
          <p:spPr>
            <a:xfrm>
              <a:off x="1628654" y="143356"/>
              <a:ext cx="38050" cy="28155"/>
            </a:xfrm>
            <a:custGeom>
              <a:rect b="b" l="l" r="r" t="t"/>
              <a:pathLst>
                <a:path extrusionOk="0" h="552" w="746">
                  <a:moveTo>
                    <a:pt x="531" y="0"/>
                  </a:moveTo>
                  <a:cubicBezTo>
                    <a:pt x="307" y="0"/>
                    <a:pt x="0" y="313"/>
                    <a:pt x="233" y="480"/>
                  </a:cubicBezTo>
                  <a:cubicBezTo>
                    <a:pt x="293" y="529"/>
                    <a:pt x="362" y="552"/>
                    <a:pt x="430" y="552"/>
                  </a:cubicBezTo>
                  <a:cubicBezTo>
                    <a:pt x="519" y="552"/>
                    <a:pt x="607" y="513"/>
                    <a:pt x="670" y="443"/>
                  </a:cubicBezTo>
                  <a:cubicBezTo>
                    <a:pt x="720" y="380"/>
                    <a:pt x="745" y="293"/>
                    <a:pt x="733" y="218"/>
                  </a:cubicBezTo>
                  <a:cubicBezTo>
                    <a:pt x="733" y="180"/>
                    <a:pt x="720" y="155"/>
                    <a:pt x="708" y="130"/>
                  </a:cubicBezTo>
                  <a:cubicBezTo>
                    <a:pt x="676" y="37"/>
                    <a:pt x="608" y="0"/>
                    <a:pt x="5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" name="Google Shape;859;p3"/>
            <p:cNvSpPr/>
            <p:nvPr/>
          </p:nvSpPr>
          <p:spPr>
            <a:xfrm>
              <a:off x="1575966" y="391"/>
              <a:ext cx="42283" cy="31878"/>
            </a:xfrm>
            <a:custGeom>
              <a:rect b="b" l="l" r="r" t="t"/>
              <a:pathLst>
                <a:path extrusionOk="0" h="625" w="829">
                  <a:moveTo>
                    <a:pt x="410" y="1"/>
                  </a:moveTo>
                  <a:cubicBezTo>
                    <a:pt x="320" y="1"/>
                    <a:pt x="231" y="42"/>
                    <a:pt x="166" y="121"/>
                  </a:cubicBezTo>
                  <a:cubicBezTo>
                    <a:pt x="1" y="322"/>
                    <a:pt x="148" y="624"/>
                    <a:pt x="398" y="624"/>
                  </a:cubicBezTo>
                  <a:cubicBezTo>
                    <a:pt x="412" y="624"/>
                    <a:pt x="426" y="623"/>
                    <a:pt x="441" y="621"/>
                  </a:cubicBezTo>
                  <a:cubicBezTo>
                    <a:pt x="728" y="596"/>
                    <a:pt x="828" y="246"/>
                    <a:pt x="603" y="71"/>
                  </a:cubicBezTo>
                  <a:cubicBezTo>
                    <a:pt x="545" y="24"/>
                    <a:pt x="477" y="1"/>
                    <a:pt x="4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" name="Google Shape;860;p3"/>
            <p:cNvSpPr/>
            <p:nvPr/>
          </p:nvSpPr>
          <p:spPr>
            <a:xfrm>
              <a:off x="1565306" y="78835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47" y="0"/>
                  </a:moveTo>
                  <a:cubicBezTo>
                    <a:pt x="311" y="0"/>
                    <a:pt x="274" y="7"/>
                    <a:pt x="238" y="21"/>
                  </a:cubicBezTo>
                  <a:cubicBezTo>
                    <a:pt x="88" y="83"/>
                    <a:pt x="0" y="258"/>
                    <a:pt x="63" y="420"/>
                  </a:cubicBezTo>
                  <a:cubicBezTo>
                    <a:pt x="110" y="544"/>
                    <a:pt x="223" y="617"/>
                    <a:pt x="346" y="617"/>
                  </a:cubicBezTo>
                  <a:cubicBezTo>
                    <a:pt x="385" y="617"/>
                    <a:pt x="424" y="610"/>
                    <a:pt x="463" y="595"/>
                  </a:cubicBezTo>
                  <a:cubicBezTo>
                    <a:pt x="625" y="533"/>
                    <a:pt x="700" y="358"/>
                    <a:pt x="638" y="195"/>
                  </a:cubicBezTo>
                  <a:cubicBezTo>
                    <a:pt x="589" y="79"/>
                    <a:pt x="472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" name="Google Shape;861;p3"/>
            <p:cNvSpPr/>
            <p:nvPr/>
          </p:nvSpPr>
          <p:spPr>
            <a:xfrm>
              <a:off x="1495175" y="-50665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49" y="1"/>
                  </a:moveTo>
                  <a:cubicBezTo>
                    <a:pt x="311" y="1"/>
                    <a:pt x="274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2" y="539"/>
                    <a:pt x="228" y="618"/>
                    <a:pt x="354" y="618"/>
                  </a:cubicBezTo>
                  <a:cubicBezTo>
                    <a:pt x="390" y="618"/>
                    <a:pt x="427" y="611"/>
                    <a:pt x="463" y="598"/>
                  </a:cubicBezTo>
                  <a:cubicBezTo>
                    <a:pt x="613" y="535"/>
                    <a:pt x="700" y="360"/>
                    <a:pt x="638" y="198"/>
                  </a:cubicBezTo>
                  <a:cubicBezTo>
                    <a:pt x="590" y="74"/>
                    <a:pt x="470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" name="Google Shape;862;p3"/>
            <p:cNvSpPr/>
            <p:nvPr/>
          </p:nvSpPr>
          <p:spPr>
            <a:xfrm>
              <a:off x="1230665" y="287138"/>
              <a:ext cx="38713" cy="31878"/>
            </a:xfrm>
            <a:custGeom>
              <a:rect b="b" l="l" r="r" t="t"/>
              <a:pathLst>
                <a:path extrusionOk="0" h="625" w="759">
                  <a:moveTo>
                    <a:pt x="385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13" y="598"/>
                    <a:pt x="350" y="623"/>
                  </a:cubicBezTo>
                  <a:cubicBezTo>
                    <a:pt x="362" y="624"/>
                    <a:pt x="373" y="625"/>
                    <a:pt x="385" y="625"/>
                  </a:cubicBezTo>
                  <a:cubicBezTo>
                    <a:pt x="594" y="625"/>
                    <a:pt x="758" y="412"/>
                    <a:pt x="675" y="210"/>
                  </a:cubicBezTo>
                  <a:cubicBezTo>
                    <a:pt x="663" y="185"/>
                    <a:pt x="650" y="160"/>
                    <a:pt x="638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" name="Google Shape;863;p3"/>
            <p:cNvSpPr/>
            <p:nvPr/>
          </p:nvSpPr>
          <p:spPr>
            <a:xfrm>
              <a:off x="1241835" y="206092"/>
              <a:ext cx="37948" cy="28206"/>
            </a:xfrm>
            <a:custGeom>
              <a:rect b="b" l="l" r="r" t="t"/>
              <a:pathLst>
                <a:path extrusionOk="0" h="553" w="744">
                  <a:moveTo>
                    <a:pt x="535" y="0"/>
                  </a:moveTo>
                  <a:cubicBezTo>
                    <a:pt x="308" y="0"/>
                    <a:pt x="1" y="312"/>
                    <a:pt x="231" y="487"/>
                  </a:cubicBezTo>
                  <a:cubicBezTo>
                    <a:pt x="291" y="531"/>
                    <a:pt x="360" y="553"/>
                    <a:pt x="428" y="553"/>
                  </a:cubicBezTo>
                  <a:cubicBezTo>
                    <a:pt x="517" y="553"/>
                    <a:pt x="605" y="515"/>
                    <a:pt x="669" y="437"/>
                  </a:cubicBezTo>
                  <a:cubicBezTo>
                    <a:pt x="719" y="375"/>
                    <a:pt x="744" y="287"/>
                    <a:pt x="731" y="212"/>
                  </a:cubicBezTo>
                  <a:cubicBezTo>
                    <a:pt x="731" y="187"/>
                    <a:pt x="719" y="162"/>
                    <a:pt x="719" y="137"/>
                  </a:cubicBezTo>
                  <a:cubicBezTo>
                    <a:pt x="686" y="39"/>
                    <a:pt x="616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" name="Google Shape;864;p3"/>
            <p:cNvSpPr/>
            <p:nvPr/>
          </p:nvSpPr>
          <p:spPr>
            <a:xfrm>
              <a:off x="1173285" y="156923"/>
              <a:ext cx="38764" cy="32082"/>
            </a:xfrm>
            <a:custGeom>
              <a:rect b="b" l="l" r="r" t="t"/>
              <a:pathLst>
                <a:path extrusionOk="0" h="629" w="760">
                  <a:moveTo>
                    <a:pt x="384" y="0"/>
                  </a:moveTo>
                  <a:cubicBezTo>
                    <a:pt x="282" y="0"/>
                    <a:pt x="183" y="50"/>
                    <a:pt x="126" y="152"/>
                  </a:cubicBezTo>
                  <a:cubicBezTo>
                    <a:pt x="1" y="339"/>
                    <a:pt x="126" y="589"/>
                    <a:pt x="351" y="626"/>
                  </a:cubicBezTo>
                  <a:cubicBezTo>
                    <a:pt x="363" y="628"/>
                    <a:pt x="375" y="628"/>
                    <a:pt x="387" y="628"/>
                  </a:cubicBezTo>
                  <a:cubicBezTo>
                    <a:pt x="605" y="628"/>
                    <a:pt x="759" y="415"/>
                    <a:pt x="688" y="202"/>
                  </a:cubicBezTo>
                  <a:cubicBezTo>
                    <a:pt x="676" y="177"/>
                    <a:pt x="663" y="164"/>
                    <a:pt x="651" y="139"/>
                  </a:cubicBezTo>
                  <a:cubicBezTo>
                    <a:pt x="583" y="47"/>
                    <a:pt x="482" y="0"/>
                    <a:pt x="3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" name="Google Shape;865;p3"/>
            <p:cNvSpPr/>
            <p:nvPr/>
          </p:nvSpPr>
          <p:spPr>
            <a:xfrm>
              <a:off x="1121312" y="13958"/>
              <a:ext cx="38305" cy="27849"/>
            </a:xfrm>
            <a:custGeom>
              <a:rect b="b" l="l" r="r" t="t"/>
              <a:pathLst>
                <a:path extrusionOk="0" h="546" w="751">
                  <a:moveTo>
                    <a:pt x="541" y="0"/>
                  </a:moveTo>
                  <a:cubicBezTo>
                    <a:pt x="314" y="0"/>
                    <a:pt x="0" y="313"/>
                    <a:pt x="232" y="480"/>
                  </a:cubicBezTo>
                  <a:cubicBezTo>
                    <a:pt x="291" y="525"/>
                    <a:pt x="358" y="545"/>
                    <a:pt x="422" y="545"/>
                  </a:cubicBezTo>
                  <a:cubicBezTo>
                    <a:pt x="592" y="545"/>
                    <a:pt x="750" y="408"/>
                    <a:pt x="732" y="218"/>
                  </a:cubicBezTo>
                  <a:cubicBezTo>
                    <a:pt x="732" y="180"/>
                    <a:pt x="720" y="155"/>
                    <a:pt x="720" y="130"/>
                  </a:cubicBezTo>
                  <a:cubicBezTo>
                    <a:pt x="688" y="37"/>
                    <a:pt x="620" y="0"/>
                    <a:pt x="5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" name="Google Shape;866;p3"/>
            <p:cNvSpPr/>
            <p:nvPr/>
          </p:nvSpPr>
          <p:spPr>
            <a:xfrm>
              <a:off x="1183741" y="72103"/>
              <a:ext cx="37693" cy="31623"/>
            </a:xfrm>
            <a:custGeom>
              <a:rect b="b" l="l" r="r" t="t"/>
              <a:pathLst>
                <a:path extrusionOk="0" h="620" w="739">
                  <a:moveTo>
                    <a:pt x="346" y="1"/>
                  </a:moveTo>
                  <a:cubicBezTo>
                    <a:pt x="71" y="1"/>
                    <a:pt x="0" y="615"/>
                    <a:pt x="324" y="615"/>
                  </a:cubicBezTo>
                  <a:cubicBezTo>
                    <a:pt x="327" y="615"/>
                    <a:pt x="330" y="615"/>
                    <a:pt x="333" y="615"/>
                  </a:cubicBezTo>
                  <a:cubicBezTo>
                    <a:pt x="350" y="618"/>
                    <a:pt x="366" y="619"/>
                    <a:pt x="382" y="619"/>
                  </a:cubicBezTo>
                  <a:cubicBezTo>
                    <a:pt x="584" y="619"/>
                    <a:pt x="739" y="411"/>
                    <a:pt x="658" y="203"/>
                  </a:cubicBezTo>
                  <a:cubicBezTo>
                    <a:pt x="645" y="178"/>
                    <a:pt x="633" y="153"/>
                    <a:pt x="620" y="128"/>
                  </a:cubicBezTo>
                  <a:cubicBezTo>
                    <a:pt x="571" y="65"/>
                    <a:pt x="496" y="28"/>
                    <a:pt x="421" y="15"/>
                  </a:cubicBezTo>
                  <a:cubicBezTo>
                    <a:pt x="394" y="5"/>
                    <a:pt x="369" y="1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" name="Google Shape;867;p3"/>
            <p:cNvSpPr/>
            <p:nvPr/>
          </p:nvSpPr>
          <p:spPr>
            <a:xfrm>
              <a:off x="1495175" y="35992"/>
              <a:ext cx="38917" cy="31980"/>
            </a:xfrm>
            <a:custGeom>
              <a:rect b="b" l="l" r="r" t="t"/>
              <a:pathLst>
                <a:path extrusionOk="0" h="627" w="763">
                  <a:moveTo>
                    <a:pt x="420" y="1"/>
                  </a:moveTo>
                  <a:cubicBezTo>
                    <a:pt x="359" y="1"/>
                    <a:pt x="295" y="19"/>
                    <a:pt x="238" y="61"/>
                  </a:cubicBezTo>
                  <a:cubicBezTo>
                    <a:pt x="1" y="236"/>
                    <a:pt x="101" y="586"/>
                    <a:pt x="375" y="623"/>
                  </a:cubicBezTo>
                  <a:cubicBezTo>
                    <a:pt x="391" y="625"/>
                    <a:pt x="406" y="627"/>
                    <a:pt x="421" y="627"/>
                  </a:cubicBezTo>
                  <a:cubicBezTo>
                    <a:pt x="567" y="627"/>
                    <a:pt x="703" y="520"/>
                    <a:pt x="725" y="373"/>
                  </a:cubicBezTo>
                  <a:cubicBezTo>
                    <a:pt x="763" y="159"/>
                    <a:pt x="599" y="1"/>
                    <a:pt x="4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" name="Google Shape;868;p3"/>
            <p:cNvSpPr/>
            <p:nvPr/>
          </p:nvSpPr>
          <p:spPr>
            <a:xfrm>
              <a:off x="1351750" y="5185"/>
              <a:ext cx="38764" cy="32133"/>
            </a:xfrm>
            <a:custGeom>
              <a:rect b="b" l="l" r="r" t="t"/>
              <a:pathLst>
                <a:path extrusionOk="0" h="630" w="760">
                  <a:moveTo>
                    <a:pt x="381" y="1"/>
                  </a:moveTo>
                  <a:cubicBezTo>
                    <a:pt x="279" y="1"/>
                    <a:pt x="177" y="51"/>
                    <a:pt x="113" y="152"/>
                  </a:cubicBezTo>
                  <a:cubicBezTo>
                    <a:pt x="1" y="340"/>
                    <a:pt x="126" y="590"/>
                    <a:pt x="351" y="627"/>
                  </a:cubicBezTo>
                  <a:cubicBezTo>
                    <a:pt x="362" y="629"/>
                    <a:pt x="374" y="629"/>
                    <a:pt x="385" y="629"/>
                  </a:cubicBezTo>
                  <a:cubicBezTo>
                    <a:pt x="594" y="629"/>
                    <a:pt x="759" y="416"/>
                    <a:pt x="688" y="202"/>
                  </a:cubicBezTo>
                  <a:cubicBezTo>
                    <a:pt x="676" y="177"/>
                    <a:pt x="663" y="152"/>
                    <a:pt x="638" y="140"/>
                  </a:cubicBezTo>
                  <a:cubicBezTo>
                    <a:pt x="577" y="48"/>
                    <a:pt x="479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" name="Google Shape;869;p3"/>
            <p:cNvSpPr/>
            <p:nvPr/>
          </p:nvSpPr>
          <p:spPr>
            <a:xfrm>
              <a:off x="1393370" y="156923"/>
              <a:ext cx="36826" cy="32082"/>
            </a:xfrm>
            <a:custGeom>
              <a:rect b="b" l="l" r="r" t="t"/>
              <a:pathLst>
                <a:path extrusionOk="0" h="629" w="722">
                  <a:moveTo>
                    <a:pt x="356" y="0"/>
                  </a:moveTo>
                  <a:cubicBezTo>
                    <a:pt x="216" y="0"/>
                    <a:pt x="78" y="91"/>
                    <a:pt x="47" y="252"/>
                  </a:cubicBezTo>
                  <a:cubicBezTo>
                    <a:pt x="0" y="451"/>
                    <a:pt x="152" y="629"/>
                    <a:pt x="346" y="629"/>
                  </a:cubicBezTo>
                  <a:cubicBezTo>
                    <a:pt x="359" y="629"/>
                    <a:pt x="372" y="628"/>
                    <a:pt x="384" y="626"/>
                  </a:cubicBezTo>
                  <a:cubicBezTo>
                    <a:pt x="597" y="601"/>
                    <a:pt x="722" y="389"/>
                    <a:pt x="634" y="189"/>
                  </a:cubicBezTo>
                  <a:cubicBezTo>
                    <a:pt x="622" y="164"/>
                    <a:pt x="609" y="139"/>
                    <a:pt x="597" y="114"/>
                  </a:cubicBezTo>
                  <a:cubicBezTo>
                    <a:pt x="534" y="37"/>
                    <a:pt x="445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" name="Google Shape;870;p3"/>
            <p:cNvSpPr/>
            <p:nvPr/>
          </p:nvSpPr>
          <p:spPr>
            <a:xfrm>
              <a:off x="1258310" y="118721"/>
              <a:ext cx="36520" cy="28614"/>
            </a:xfrm>
            <a:custGeom>
              <a:rect b="b" l="l" r="r" t="t"/>
              <a:pathLst>
                <a:path extrusionOk="0" h="561" w="716">
                  <a:moveTo>
                    <a:pt x="397" y="1"/>
                  </a:moveTo>
                  <a:cubicBezTo>
                    <a:pt x="189" y="1"/>
                    <a:pt x="0" y="219"/>
                    <a:pt x="121" y="451"/>
                  </a:cubicBezTo>
                  <a:cubicBezTo>
                    <a:pt x="186" y="527"/>
                    <a:pt x="269" y="560"/>
                    <a:pt x="351" y="560"/>
                  </a:cubicBezTo>
                  <a:cubicBezTo>
                    <a:pt x="537" y="560"/>
                    <a:pt x="715" y="389"/>
                    <a:pt x="646" y="163"/>
                  </a:cubicBezTo>
                  <a:cubicBezTo>
                    <a:pt x="646" y="138"/>
                    <a:pt x="633" y="113"/>
                    <a:pt x="608" y="88"/>
                  </a:cubicBezTo>
                  <a:cubicBezTo>
                    <a:pt x="544" y="27"/>
                    <a:pt x="469" y="1"/>
                    <a:pt x="3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" name="Google Shape;871;p3"/>
            <p:cNvSpPr/>
            <p:nvPr/>
          </p:nvSpPr>
          <p:spPr>
            <a:xfrm>
              <a:off x="1194605" y="-28172"/>
              <a:ext cx="40753" cy="32235"/>
            </a:xfrm>
            <a:custGeom>
              <a:rect b="b" l="l" r="r" t="t"/>
              <a:pathLst>
                <a:path extrusionOk="0" h="632" w="799">
                  <a:moveTo>
                    <a:pt x="414" y="0"/>
                  </a:moveTo>
                  <a:cubicBezTo>
                    <a:pt x="204" y="0"/>
                    <a:pt x="0" y="222"/>
                    <a:pt x="133" y="469"/>
                  </a:cubicBezTo>
                  <a:cubicBezTo>
                    <a:pt x="196" y="583"/>
                    <a:pt x="298" y="631"/>
                    <a:pt x="400" y="631"/>
                  </a:cubicBezTo>
                  <a:cubicBezTo>
                    <a:pt x="599" y="631"/>
                    <a:pt x="798" y="446"/>
                    <a:pt x="707" y="207"/>
                  </a:cubicBezTo>
                  <a:cubicBezTo>
                    <a:pt x="695" y="182"/>
                    <a:pt x="682" y="157"/>
                    <a:pt x="657" y="132"/>
                  </a:cubicBezTo>
                  <a:cubicBezTo>
                    <a:pt x="591" y="39"/>
                    <a:pt x="502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" name="Google Shape;872;p3"/>
            <p:cNvSpPr/>
            <p:nvPr/>
          </p:nvSpPr>
          <p:spPr>
            <a:xfrm>
              <a:off x="1309059" y="256892"/>
              <a:ext cx="34887" cy="31674"/>
            </a:xfrm>
            <a:custGeom>
              <a:rect b="b" l="l" r="r" t="t"/>
              <a:pathLst>
                <a:path extrusionOk="0" h="621" w="684">
                  <a:moveTo>
                    <a:pt x="325" y="0"/>
                  </a:moveTo>
                  <a:cubicBezTo>
                    <a:pt x="182" y="0"/>
                    <a:pt x="39" y="91"/>
                    <a:pt x="13" y="266"/>
                  </a:cubicBezTo>
                  <a:cubicBezTo>
                    <a:pt x="1" y="341"/>
                    <a:pt x="26" y="429"/>
                    <a:pt x="75" y="491"/>
                  </a:cubicBezTo>
                  <a:cubicBezTo>
                    <a:pt x="141" y="582"/>
                    <a:pt x="233" y="621"/>
                    <a:pt x="323" y="621"/>
                  </a:cubicBezTo>
                  <a:cubicBezTo>
                    <a:pt x="507" y="621"/>
                    <a:pt x="684" y="459"/>
                    <a:pt x="625" y="241"/>
                  </a:cubicBezTo>
                  <a:cubicBezTo>
                    <a:pt x="589" y="79"/>
                    <a:pt x="458" y="0"/>
                    <a:pt x="3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" name="Google Shape;873;p3"/>
            <p:cNvSpPr/>
            <p:nvPr/>
          </p:nvSpPr>
          <p:spPr>
            <a:xfrm>
              <a:off x="1582495" y="-84838"/>
              <a:ext cx="31929" cy="28767"/>
            </a:xfrm>
            <a:custGeom>
              <a:rect b="b" l="l" r="r" t="t"/>
              <a:pathLst>
                <a:path extrusionOk="0" h="564" w="626">
                  <a:moveTo>
                    <a:pt x="312" y="0"/>
                  </a:moveTo>
                  <a:cubicBezTo>
                    <a:pt x="188" y="0"/>
                    <a:pt x="63" y="69"/>
                    <a:pt x="13" y="218"/>
                  </a:cubicBezTo>
                  <a:cubicBezTo>
                    <a:pt x="1" y="293"/>
                    <a:pt x="26" y="380"/>
                    <a:pt x="76" y="443"/>
                  </a:cubicBezTo>
                  <a:cubicBezTo>
                    <a:pt x="136" y="525"/>
                    <a:pt x="225" y="564"/>
                    <a:pt x="314" y="564"/>
                  </a:cubicBezTo>
                  <a:cubicBezTo>
                    <a:pt x="429" y="564"/>
                    <a:pt x="544" y="500"/>
                    <a:pt x="600" y="380"/>
                  </a:cubicBezTo>
                  <a:cubicBezTo>
                    <a:pt x="613" y="355"/>
                    <a:pt x="625" y="330"/>
                    <a:pt x="625" y="305"/>
                  </a:cubicBezTo>
                  <a:cubicBezTo>
                    <a:pt x="625" y="110"/>
                    <a:pt x="470" y="0"/>
                    <a:pt x="3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" name="Google Shape;874;p3"/>
            <p:cNvSpPr/>
            <p:nvPr/>
          </p:nvSpPr>
          <p:spPr>
            <a:xfrm>
              <a:off x="1644465" y="68992"/>
              <a:ext cx="40090" cy="31776"/>
            </a:xfrm>
            <a:custGeom>
              <a:rect b="b" l="l" r="r" t="t"/>
              <a:pathLst>
                <a:path extrusionOk="0" h="623" w="786">
                  <a:moveTo>
                    <a:pt x="394" y="1"/>
                  </a:moveTo>
                  <a:cubicBezTo>
                    <a:pt x="154" y="1"/>
                    <a:pt x="1" y="280"/>
                    <a:pt x="148" y="488"/>
                  </a:cubicBezTo>
                  <a:cubicBezTo>
                    <a:pt x="208" y="579"/>
                    <a:pt x="304" y="623"/>
                    <a:pt x="400" y="623"/>
                  </a:cubicBezTo>
                  <a:cubicBezTo>
                    <a:pt x="503" y="623"/>
                    <a:pt x="608" y="573"/>
                    <a:pt x="673" y="476"/>
                  </a:cubicBezTo>
                  <a:cubicBezTo>
                    <a:pt x="785" y="276"/>
                    <a:pt x="660" y="26"/>
                    <a:pt x="435" y="1"/>
                  </a:cubicBezTo>
                  <a:lnTo>
                    <a:pt x="410" y="1"/>
                  </a:lnTo>
                  <a:cubicBezTo>
                    <a:pt x="405" y="1"/>
                    <a:pt x="400" y="1"/>
                    <a:pt x="3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" name="Google Shape;875;p3"/>
            <p:cNvSpPr/>
            <p:nvPr/>
          </p:nvSpPr>
          <p:spPr>
            <a:xfrm>
              <a:off x="1560818" y="166053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54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6" y="85"/>
                    <a:pt x="1" y="260"/>
                    <a:pt x="63" y="422"/>
                  </a:cubicBezTo>
                  <a:cubicBezTo>
                    <a:pt x="112" y="539"/>
                    <a:pt x="228" y="618"/>
                    <a:pt x="354" y="618"/>
                  </a:cubicBezTo>
                  <a:cubicBezTo>
                    <a:pt x="390" y="618"/>
                    <a:pt x="427" y="611"/>
                    <a:pt x="463" y="597"/>
                  </a:cubicBezTo>
                  <a:cubicBezTo>
                    <a:pt x="613" y="535"/>
                    <a:pt x="701" y="360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" name="Google Shape;876;p3"/>
            <p:cNvSpPr/>
            <p:nvPr/>
          </p:nvSpPr>
          <p:spPr>
            <a:xfrm>
              <a:off x="1292534" y="351812"/>
              <a:ext cx="39070" cy="29787"/>
            </a:xfrm>
            <a:custGeom>
              <a:rect b="b" l="l" r="r" t="t"/>
              <a:pathLst>
                <a:path extrusionOk="0" h="584" w="766">
                  <a:moveTo>
                    <a:pt x="369" y="0"/>
                  </a:moveTo>
                  <a:cubicBezTo>
                    <a:pt x="173" y="0"/>
                    <a:pt x="1" y="195"/>
                    <a:pt x="75" y="417"/>
                  </a:cubicBezTo>
                  <a:cubicBezTo>
                    <a:pt x="100" y="535"/>
                    <a:pt x="194" y="584"/>
                    <a:pt x="300" y="584"/>
                  </a:cubicBezTo>
                  <a:cubicBezTo>
                    <a:pt x="509" y="584"/>
                    <a:pt x="765" y="399"/>
                    <a:pt x="649" y="192"/>
                  </a:cubicBezTo>
                  <a:cubicBezTo>
                    <a:pt x="624" y="142"/>
                    <a:pt x="599" y="105"/>
                    <a:pt x="574" y="80"/>
                  </a:cubicBezTo>
                  <a:cubicBezTo>
                    <a:pt x="510" y="24"/>
                    <a:pt x="438" y="0"/>
                    <a:pt x="3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" name="Google Shape;877;p3"/>
            <p:cNvSpPr/>
            <p:nvPr/>
          </p:nvSpPr>
          <p:spPr>
            <a:xfrm>
              <a:off x="1535468" y="235368"/>
              <a:ext cx="39427" cy="32286"/>
            </a:xfrm>
            <a:custGeom>
              <a:rect b="b" l="l" r="r" t="t"/>
              <a:pathLst>
                <a:path extrusionOk="0" h="633" w="773">
                  <a:moveTo>
                    <a:pt x="392" y="0"/>
                  </a:moveTo>
                  <a:cubicBezTo>
                    <a:pt x="164" y="0"/>
                    <a:pt x="0" y="231"/>
                    <a:pt x="98" y="438"/>
                  </a:cubicBezTo>
                  <a:cubicBezTo>
                    <a:pt x="152" y="567"/>
                    <a:pt x="268" y="633"/>
                    <a:pt x="386" y="633"/>
                  </a:cubicBezTo>
                  <a:cubicBezTo>
                    <a:pt x="485" y="633"/>
                    <a:pt x="585" y="585"/>
                    <a:pt x="648" y="488"/>
                  </a:cubicBezTo>
                  <a:cubicBezTo>
                    <a:pt x="773" y="288"/>
                    <a:pt x="635" y="26"/>
                    <a:pt x="410" y="1"/>
                  </a:cubicBezTo>
                  <a:cubicBezTo>
                    <a:pt x="404" y="0"/>
                    <a:pt x="398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" name="Google Shape;878;p3"/>
            <p:cNvSpPr/>
            <p:nvPr/>
          </p:nvSpPr>
          <p:spPr>
            <a:xfrm>
              <a:off x="1217353" y="-94580"/>
              <a:ext cx="37744" cy="28104"/>
            </a:xfrm>
            <a:custGeom>
              <a:rect b="b" l="l" r="r" t="t"/>
              <a:pathLst>
                <a:path extrusionOk="0" h="551" w="740">
                  <a:moveTo>
                    <a:pt x="357" y="0"/>
                  </a:moveTo>
                  <a:cubicBezTo>
                    <a:pt x="176" y="0"/>
                    <a:pt x="1" y="158"/>
                    <a:pt x="49" y="384"/>
                  </a:cubicBezTo>
                  <a:cubicBezTo>
                    <a:pt x="74" y="502"/>
                    <a:pt x="168" y="550"/>
                    <a:pt x="275" y="550"/>
                  </a:cubicBezTo>
                  <a:cubicBezTo>
                    <a:pt x="483" y="550"/>
                    <a:pt x="740" y="366"/>
                    <a:pt x="624" y="159"/>
                  </a:cubicBezTo>
                  <a:cubicBezTo>
                    <a:pt x="557" y="48"/>
                    <a:pt x="456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" name="Google Shape;879;p3"/>
            <p:cNvSpPr/>
            <p:nvPr/>
          </p:nvSpPr>
          <p:spPr>
            <a:xfrm>
              <a:off x="1223525" y="369408"/>
              <a:ext cx="38407" cy="30858"/>
            </a:xfrm>
            <a:custGeom>
              <a:rect b="b" l="l" r="r" t="t"/>
              <a:pathLst>
                <a:path extrusionOk="0" h="605" w="753">
                  <a:moveTo>
                    <a:pt x="407" y="0"/>
                  </a:moveTo>
                  <a:cubicBezTo>
                    <a:pt x="368" y="0"/>
                    <a:pt x="329" y="7"/>
                    <a:pt x="290" y="22"/>
                  </a:cubicBezTo>
                  <a:cubicBezTo>
                    <a:pt x="1" y="184"/>
                    <a:pt x="141" y="605"/>
                    <a:pt x="442" y="605"/>
                  </a:cubicBezTo>
                  <a:cubicBezTo>
                    <a:pt x="466" y="605"/>
                    <a:pt x="490" y="602"/>
                    <a:pt x="515" y="597"/>
                  </a:cubicBezTo>
                  <a:cubicBezTo>
                    <a:pt x="665" y="534"/>
                    <a:pt x="753" y="359"/>
                    <a:pt x="690" y="197"/>
                  </a:cubicBezTo>
                  <a:cubicBezTo>
                    <a:pt x="643" y="73"/>
                    <a:pt x="530" y="0"/>
                    <a:pt x="4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" name="Google Shape;880;p3"/>
            <p:cNvSpPr/>
            <p:nvPr/>
          </p:nvSpPr>
          <p:spPr>
            <a:xfrm>
              <a:off x="1860418" y="52568"/>
              <a:ext cx="34428" cy="31776"/>
            </a:xfrm>
            <a:custGeom>
              <a:rect b="b" l="l" r="r" t="t"/>
              <a:pathLst>
                <a:path extrusionOk="0" h="623" w="675">
                  <a:moveTo>
                    <a:pt x="338" y="1"/>
                  </a:moveTo>
                  <a:cubicBezTo>
                    <a:pt x="251" y="1"/>
                    <a:pt x="163" y="37"/>
                    <a:pt x="100" y="111"/>
                  </a:cubicBezTo>
                  <a:cubicBezTo>
                    <a:pt x="0" y="248"/>
                    <a:pt x="13" y="436"/>
                    <a:pt x="150" y="548"/>
                  </a:cubicBezTo>
                  <a:lnTo>
                    <a:pt x="150" y="561"/>
                  </a:lnTo>
                  <a:cubicBezTo>
                    <a:pt x="208" y="602"/>
                    <a:pt x="274" y="622"/>
                    <a:pt x="338" y="622"/>
                  </a:cubicBezTo>
                  <a:cubicBezTo>
                    <a:pt x="429" y="622"/>
                    <a:pt x="517" y="583"/>
                    <a:pt x="575" y="511"/>
                  </a:cubicBezTo>
                  <a:cubicBezTo>
                    <a:pt x="650" y="423"/>
                    <a:pt x="675" y="298"/>
                    <a:pt x="625" y="198"/>
                  </a:cubicBezTo>
                  <a:cubicBezTo>
                    <a:pt x="574" y="68"/>
                    <a:pt x="457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" name="Google Shape;881;p3"/>
            <p:cNvSpPr/>
            <p:nvPr/>
          </p:nvSpPr>
          <p:spPr>
            <a:xfrm>
              <a:off x="1796663" y="-21439"/>
              <a:ext cx="36775" cy="31776"/>
            </a:xfrm>
            <a:custGeom>
              <a:rect b="b" l="l" r="r" t="t"/>
              <a:pathLst>
                <a:path extrusionOk="0" h="623" w="721">
                  <a:moveTo>
                    <a:pt x="392" y="0"/>
                  </a:moveTo>
                  <a:cubicBezTo>
                    <a:pt x="366" y="0"/>
                    <a:pt x="340" y="4"/>
                    <a:pt x="313" y="12"/>
                  </a:cubicBezTo>
                  <a:cubicBezTo>
                    <a:pt x="88" y="62"/>
                    <a:pt x="0" y="324"/>
                    <a:pt x="138" y="499"/>
                  </a:cubicBezTo>
                  <a:cubicBezTo>
                    <a:pt x="202" y="584"/>
                    <a:pt x="295" y="623"/>
                    <a:pt x="385" y="623"/>
                  </a:cubicBezTo>
                  <a:cubicBezTo>
                    <a:pt x="523" y="623"/>
                    <a:pt x="658" y="533"/>
                    <a:pt x="688" y="374"/>
                  </a:cubicBezTo>
                  <a:cubicBezTo>
                    <a:pt x="721" y="178"/>
                    <a:pt x="57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" name="Google Shape;882;p3"/>
            <p:cNvSpPr/>
            <p:nvPr/>
          </p:nvSpPr>
          <p:spPr>
            <a:xfrm>
              <a:off x="1713780" y="101073"/>
              <a:ext cx="37081" cy="32031"/>
            </a:xfrm>
            <a:custGeom>
              <a:rect b="b" l="l" r="r" t="t"/>
              <a:pathLst>
                <a:path extrusionOk="0" h="628" w="727">
                  <a:moveTo>
                    <a:pt x="327" y="1"/>
                  </a:moveTo>
                  <a:cubicBezTo>
                    <a:pt x="181" y="1"/>
                    <a:pt x="36" y="104"/>
                    <a:pt x="13" y="272"/>
                  </a:cubicBezTo>
                  <a:cubicBezTo>
                    <a:pt x="1" y="347"/>
                    <a:pt x="26" y="434"/>
                    <a:pt x="76" y="497"/>
                  </a:cubicBezTo>
                  <a:cubicBezTo>
                    <a:pt x="126" y="559"/>
                    <a:pt x="188" y="609"/>
                    <a:pt x="276" y="622"/>
                  </a:cubicBezTo>
                  <a:cubicBezTo>
                    <a:pt x="296" y="625"/>
                    <a:pt x="315" y="627"/>
                    <a:pt x="334" y="627"/>
                  </a:cubicBezTo>
                  <a:cubicBezTo>
                    <a:pt x="576" y="627"/>
                    <a:pt x="727" y="343"/>
                    <a:pt x="576" y="134"/>
                  </a:cubicBezTo>
                  <a:cubicBezTo>
                    <a:pt x="513" y="42"/>
                    <a:pt x="420" y="1"/>
                    <a:pt x="3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" name="Google Shape;883;p3"/>
            <p:cNvSpPr/>
            <p:nvPr/>
          </p:nvSpPr>
          <p:spPr>
            <a:xfrm>
              <a:off x="1721329" y="19976"/>
              <a:ext cx="38254" cy="28155"/>
            </a:xfrm>
            <a:custGeom>
              <a:rect b="b" l="l" r="r" t="t"/>
              <a:pathLst>
                <a:path extrusionOk="0" h="552" w="750">
                  <a:moveTo>
                    <a:pt x="532" y="0"/>
                  </a:moveTo>
                  <a:cubicBezTo>
                    <a:pt x="306" y="0"/>
                    <a:pt x="0" y="312"/>
                    <a:pt x="240" y="487"/>
                  </a:cubicBezTo>
                  <a:cubicBezTo>
                    <a:pt x="299" y="532"/>
                    <a:pt x="364" y="552"/>
                    <a:pt x="427" y="552"/>
                  </a:cubicBezTo>
                  <a:cubicBezTo>
                    <a:pt x="594" y="552"/>
                    <a:pt x="749" y="412"/>
                    <a:pt x="740" y="212"/>
                  </a:cubicBezTo>
                  <a:cubicBezTo>
                    <a:pt x="728" y="187"/>
                    <a:pt x="728" y="162"/>
                    <a:pt x="715" y="137"/>
                  </a:cubicBezTo>
                  <a:cubicBezTo>
                    <a:pt x="683" y="39"/>
                    <a:pt x="612" y="0"/>
                    <a:pt x="5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" name="Google Shape;884;p3"/>
            <p:cNvSpPr/>
            <p:nvPr/>
          </p:nvSpPr>
          <p:spPr>
            <a:xfrm>
              <a:off x="1657063" y="-28682"/>
              <a:ext cx="32592" cy="31623"/>
            </a:xfrm>
            <a:custGeom>
              <a:rect b="b" l="l" r="r" t="t"/>
              <a:pathLst>
                <a:path extrusionOk="0" h="620" w="639">
                  <a:moveTo>
                    <a:pt x="315" y="1"/>
                  </a:moveTo>
                  <a:cubicBezTo>
                    <a:pt x="161" y="1"/>
                    <a:pt x="36" y="108"/>
                    <a:pt x="13" y="267"/>
                  </a:cubicBezTo>
                  <a:cubicBezTo>
                    <a:pt x="1" y="341"/>
                    <a:pt x="13" y="429"/>
                    <a:pt x="63" y="491"/>
                  </a:cubicBezTo>
                  <a:cubicBezTo>
                    <a:pt x="113" y="554"/>
                    <a:pt x="188" y="604"/>
                    <a:pt x="263" y="616"/>
                  </a:cubicBezTo>
                  <a:cubicBezTo>
                    <a:pt x="279" y="619"/>
                    <a:pt x="296" y="620"/>
                    <a:pt x="311" y="620"/>
                  </a:cubicBezTo>
                  <a:cubicBezTo>
                    <a:pt x="465" y="620"/>
                    <a:pt x="592" y="513"/>
                    <a:pt x="626" y="354"/>
                  </a:cubicBezTo>
                  <a:cubicBezTo>
                    <a:pt x="638" y="192"/>
                    <a:pt x="526" y="29"/>
                    <a:pt x="363" y="4"/>
                  </a:cubicBezTo>
                  <a:cubicBezTo>
                    <a:pt x="347" y="2"/>
                    <a:pt x="331" y="1"/>
                    <a:pt x="3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" name="Google Shape;885;p3"/>
            <p:cNvSpPr/>
            <p:nvPr/>
          </p:nvSpPr>
          <p:spPr>
            <a:xfrm>
              <a:off x="1736732" y="-69894"/>
              <a:ext cx="37336" cy="31827"/>
            </a:xfrm>
            <a:custGeom>
              <a:rect b="b" l="l" r="r" t="t"/>
              <a:pathLst>
                <a:path extrusionOk="0" h="624" w="732">
                  <a:moveTo>
                    <a:pt x="397" y="1"/>
                  </a:moveTo>
                  <a:cubicBezTo>
                    <a:pt x="370" y="1"/>
                    <a:pt x="342" y="4"/>
                    <a:pt x="313" y="12"/>
                  </a:cubicBezTo>
                  <a:cubicBezTo>
                    <a:pt x="88" y="62"/>
                    <a:pt x="1" y="325"/>
                    <a:pt x="138" y="500"/>
                  </a:cubicBezTo>
                  <a:cubicBezTo>
                    <a:pt x="203" y="584"/>
                    <a:pt x="295" y="623"/>
                    <a:pt x="386" y="623"/>
                  </a:cubicBezTo>
                  <a:cubicBezTo>
                    <a:pt x="523" y="623"/>
                    <a:pt x="658" y="533"/>
                    <a:pt x="688" y="375"/>
                  </a:cubicBezTo>
                  <a:cubicBezTo>
                    <a:pt x="732" y="178"/>
                    <a:pt x="585" y="1"/>
                    <a:pt x="3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" name="Google Shape;886;p3"/>
            <p:cNvSpPr/>
            <p:nvPr/>
          </p:nvSpPr>
          <p:spPr>
            <a:xfrm>
              <a:off x="1785850" y="71593"/>
              <a:ext cx="35091" cy="30807"/>
            </a:xfrm>
            <a:custGeom>
              <a:rect b="b" l="l" r="r" t="t"/>
              <a:pathLst>
                <a:path extrusionOk="0" h="604" w="688">
                  <a:moveTo>
                    <a:pt x="425" y="0"/>
                  </a:moveTo>
                  <a:cubicBezTo>
                    <a:pt x="75" y="0"/>
                    <a:pt x="0" y="487"/>
                    <a:pt x="325" y="600"/>
                  </a:cubicBezTo>
                  <a:cubicBezTo>
                    <a:pt x="341" y="602"/>
                    <a:pt x="358" y="603"/>
                    <a:pt x="373" y="603"/>
                  </a:cubicBezTo>
                  <a:cubicBezTo>
                    <a:pt x="527" y="603"/>
                    <a:pt x="653" y="497"/>
                    <a:pt x="687" y="350"/>
                  </a:cubicBezTo>
                  <a:cubicBezTo>
                    <a:pt x="687" y="287"/>
                    <a:pt x="687" y="238"/>
                    <a:pt x="662" y="188"/>
                  </a:cubicBezTo>
                  <a:cubicBezTo>
                    <a:pt x="625" y="88"/>
                    <a:pt x="537" y="13"/>
                    <a:pt x="4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" name="Google Shape;887;p3"/>
            <p:cNvSpPr/>
            <p:nvPr/>
          </p:nvSpPr>
          <p:spPr>
            <a:xfrm>
              <a:off x="1772333" y="165951"/>
              <a:ext cx="38968" cy="29532"/>
            </a:xfrm>
            <a:custGeom>
              <a:rect b="b" l="l" r="r" t="t"/>
              <a:pathLst>
                <a:path extrusionOk="0" h="579" w="764">
                  <a:moveTo>
                    <a:pt x="369" y="1"/>
                  </a:moveTo>
                  <a:cubicBezTo>
                    <a:pt x="177" y="1"/>
                    <a:pt x="0" y="189"/>
                    <a:pt x="65" y="412"/>
                  </a:cubicBezTo>
                  <a:cubicBezTo>
                    <a:pt x="90" y="530"/>
                    <a:pt x="186" y="579"/>
                    <a:pt x="294" y="579"/>
                  </a:cubicBezTo>
                  <a:cubicBezTo>
                    <a:pt x="505" y="579"/>
                    <a:pt x="764" y="394"/>
                    <a:pt x="640" y="187"/>
                  </a:cubicBezTo>
                  <a:cubicBezTo>
                    <a:pt x="627" y="137"/>
                    <a:pt x="602" y="100"/>
                    <a:pt x="565" y="75"/>
                  </a:cubicBezTo>
                  <a:cubicBezTo>
                    <a:pt x="504" y="23"/>
                    <a:pt x="43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" name="Google Shape;888;p3"/>
            <p:cNvSpPr/>
            <p:nvPr/>
          </p:nvSpPr>
          <p:spPr>
            <a:xfrm>
              <a:off x="-138449" y="335592"/>
              <a:ext cx="36367" cy="31980"/>
            </a:xfrm>
            <a:custGeom>
              <a:rect b="b" l="l" r="r" t="t"/>
              <a:pathLst>
                <a:path extrusionOk="0" h="627" w="713">
                  <a:moveTo>
                    <a:pt x="385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13" y="598"/>
                    <a:pt x="350" y="623"/>
                  </a:cubicBezTo>
                  <a:cubicBezTo>
                    <a:pt x="366" y="625"/>
                    <a:pt x="381" y="626"/>
                    <a:pt x="396" y="626"/>
                  </a:cubicBezTo>
                  <a:cubicBezTo>
                    <a:pt x="540" y="626"/>
                    <a:pt x="666" y="520"/>
                    <a:pt x="700" y="373"/>
                  </a:cubicBezTo>
                  <a:cubicBezTo>
                    <a:pt x="713" y="285"/>
                    <a:pt x="688" y="198"/>
                    <a:pt x="638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" name="Google Shape;889;p3"/>
            <p:cNvSpPr/>
            <p:nvPr/>
          </p:nvSpPr>
          <p:spPr>
            <a:xfrm>
              <a:off x="-109785" y="263574"/>
              <a:ext cx="35755" cy="31623"/>
            </a:xfrm>
            <a:custGeom>
              <a:rect b="b" l="l" r="r" t="t"/>
              <a:pathLst>
                <a:path extrusionOk="0" h="620" w="701">
                  <a:moveTo>
                    <a:pt x="349" y="1"/>
                  </a:moveTo>
                  <a:cubicBezTo>
                    <a:pt x="312" y="1"/>
                    <a:pt x="274" y="8"/>
                    <a:pt x="238" y="23"/>
                  </a:cubicBezTo>
                  <a:cubicBezTo>
                    <a:pt x="76" y="85"/>
                    <a:pt x="1" y="260"/>
                    <a:pt x="63" y="422"/>
                  </a:cubicBezTo>
                  <a:cubicBezTo>
                    <a:pt x="111" y="546"/>
                    <a:pt x="224" y="619"/>
                    <a:pt x="347" y="619"/>
                  </a:cubicBezTo>
                  <a:cubicBezTo>
                    <a:pt x="385" y="619"/>
                    <a:pt x="425" y="612"/>
                    <a:pt x="463" y="597"/>
                  </a:cubicBezTo>
                  <a:cubicBezTo>
                    <a:pt x="613" y="535"/>
                    <a:pt x="701" y="360"/>
                    <a:pt x="638" y="198"/>
                  </a:cubicBezTo>
                  <a:cubicBezTo>
                    <a:pt x="591" y="74"/>
                    <a:pt x="470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" name="Google Shape;890;p3"/>
            <p:cNvSpPr/>
            <p:nvPr/>
          </p:nvSpPr>
          <p:spPr>
            <a:xfrm>
              <a:off x="-168389" y="138715"/>
              <a:ext cx="35704" cy="31521"/>
            </a:xfrm>
            <a:custGeom>
              <a:rect b="b" l="l" r="r" t="t"/>
              <a:pathLst>
                <a:path extrusionOk="0" h="618" w="700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75" y="84"/>
                    <a:pt x="0" y="271"/>
                    <a:pt x="63" y="421"/>
                  </a:cubicBezTo>
                  <a:cubicBezTo>
                    <a:pt x="110" y="545"/>
                    <a:pt x="223" y="618"/>
                    <a:pt x="346" y="618"/>
                  </a:cubicBezTo>
                  <a:cubicBezTo>
                    <a:pt x="385" y="618"/>
                    <a:pt x="424" y="611"/>
                    <a:pt x="462" y="596"/>
                  </a:cubicBezTo>
                  <a:cubicBezTo>
                    <a:pt x="612" y="534"/>
                    <a:pt x="700" y="359"/>
                    <a:pt x="637" y="196"/>
                  </a:cubicBezTo>
                  <a:cubicBezTo>
                    <a:pt x="589" y="80"/>
                    <a:pt x="472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" name="Google Shape;891;p3"/>
            <p:cNvSpPr/>
            <p:nvPr/>
          </p:nvSpPr>
          <p:spPr>
            <a:xfrm>
              <a:off x="29203" y="282395"/>
              <a:ext cx="42283" cy="31929"/>
            </a:xfrm>
            <a:custGeom>
              <a:rect b="b" l="l" r="r" t="t"/>
              <a:pathLst>
                <a:path extrusionOk="0" h="626" w="829">
                  <a:moveTo>
                    <a:pt x="431" y="1"/>
                  </a:moveTo>
                  <a:cubicBezTo>
                    <a:pt x="417" y="1"/>
                    <a:pt x="402" y="1"/>
                    <a:pt x="387" y="3"/>
                  </a:cubicBezTo>
                  <a:cubicBezTo>
                    <a:pt x="100" y="28"/>
                    <a:pt x="0" y="378"/>
                    <a:pt x="225" y="553"/>
                  </a:cubicBezTo>
                  <a:cubicBezTo>
                    <a:pt x="285" y="602"/>
                    <a:pt x="354" y="625"/>
                    <a:pt x="422" y="625"/>
                  </a:cubicBezTo>
                  <a:cubicBezTo>
                    <a:pt x="511" y="625"/>
                    <a:pt x="599" y="586"/>
                    <a:pt x="662" y="516"/>
                  </a:cubicBezTo>
                  <a:cubicBezTo>
                    <a:pt x="828" y="303"/>
                    <a:pt x="680" y="1"/>
                    <a:pt x="4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" name="Google Shape;892;p3"/>
            <p:cNvSpPr/>
            <p:nvPr/>
          </p:nvSpPr>
          <p:spPr>
            <a:xfrm>
              <a:off x="-23638" y="142846"/>
              <a:ext cx="37489" cy="31980"/>
            </a:xfrm>
            <a:custGeom>
              <a:rect b="b" l="l" r="r" t="t"/>
              <a:pathLst>
                <a:path extrusionOk="0" h="627" w="735">
                  <a:moveTo>
                    <a:pt x="401" y="1"/>
                  </a:moveTo>
                  <a:cubicBezTo>
                    <a:pt x="188" y="1"/>
                    <a:pt x="0" y="237"/>
                    <a:pt x="124" y="465"/>
                  </a:cubicBezTo>
                  <a:cubicBezTo>
                    <a:pt x="189" y="577"/>
                    <a:pt x="293" y="627"/>
                    <a:pt x="396" y="627"/>
                  </a:cubicBezTo>
                  <a:cubicBezTo>
                    <a:pt x="567" y="627"/>
                    <a:pt x="735" y="489"/>
                    <a:pt x="711" y="278"/>
                  </a:cubicBezTo>
                  <a:cubicBezTo>
                    <a:pt x="711" y="253"/>
                    <a:pt x="711" y="228"/>
                    <a:pt x="699" y="203"/>
                  </a:cubicBezTo>
                  <a:cubicBezTo>
                    <a:pt x="674" y="153"/>
                    <a:pt x="649" y="103"/>
                    <a:pt x="599" y="78"/>
                  </a:cubicBezTo>
                  <a:cubicBezTo>
                    <a:pt x="536" y="24"/>
                    <a:pt x="467" y="1"/>
                    <a:pt x="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" name="Google Shape;893;p3"/>
            <p:cNvSpPr/>
            <p:nvPr/>
          </p:nvSpPr>
          <p:spPr>
            <a:xfrm>
              <a:off x="-34553" y="221495"/>
              <a:ext cx="35755" cy="31572"/>
            </a:xfrm>
            <a:custGeom>
              <a:rect b="b" l="l" r="r" t="t"/>
              <a:pathLst>
                <a:path extrusionOk="0" h="619" w="701">
                  <a:moveTo>
                    <a:pt x="354" y="1"/>
                  </a:moveTo>
                  <a:cubicBezTo>
                    <a:pt x="316" y="1"/>
                    <a:pt x="276" y="8"/>
                    <a:pt x="238" y="23"/>
                  </a:cubicBezTo>
                  <a:cubicBezTo>
                    <a:pt x="88" y="85"/>
                    <a:pt x="0" y="260"/>
                    <a:pt x="63" y="423"/>
                  </a:cubicBezTo>
                  <a:cubicBezTo>
                    <a:pt x="111" y="539"/>
                    <a:pt x="236" y="618"/>
                    <a:pt x="359" y="618"/>
                  </a:cubicBezTo>
                  <a:cubicBezTo>
                    <a:pt x="394" y="618"/>
                    <a:pt x="429" y="612"/>
                    <a:pt x="463" y="598"/>
                  </a:cubicBezTo>
                  <a:cubicBezTo>
                    <a:pt x="625" y="535"/>
                    <a:pt x="700" y="360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" name="Google Shape;894;p3"/>
            <p:cNvSpPr/>
            <p:nvPr/>
          </p:nvSpPr>
          <p:spPr>
            <a:xfrm>
              <a:off x="-74694" y="-8280"/>
              <a:ext cx="34224" cy="30807"/>
            </a:xfrm>
            <a:custGeom>
              <a:rect b="b" l="l" r="r" t="t"/>
              <a:pathLst>
                <a:path extrusionOk="0" h="604" w="671">
                  <a:moveTo>
                    <a:pt x="314" y="1"/>
                  </a:moveTo>
                  <a:cubicBezTo>
                    <a:pt x="161" y="1"/>
                    <a:pt x="35" y="108"/>
                    <a:pt x="13" y="266"/>
                  </a:cubicBezTo>
                  <a:cubicBezTo>
                    <a:pt x="0" y="341"/>
                    <a:pt x="13" y="416"/>
                    <a:pt x="63" y="491"/>
                  </a:cubicBezTo>
                  <a:cubicBezTo>
                    <a:pt x="126" y="570"/>
                    <a:pt x="209" y="604"/>
                    <a:pt x="291" y="604"/>
                  </a:cubicBezTo>
                  <a:cubicBezTo>
                    <a:pt x="482" y="604"/>
                    <a:pt x="670" y="419"/>
                    <a:pt x="600" y="191"/>
                  </a:cubicBezTo>
                  <a:cubicBezTo>
                    <a:pt x="587" y="166"/>
                    <a:pt x="575" y="141"/>
                    <a:pt x="562" y="129"/>
                  </a:cubicBezTo>
                  <a:cubicBezTo>
                    <a:pt x="512" y="54"/>
                    <a:pt x="438" y="16"/>
                    <a:pt x="363" y="4"/>
                  </a:cubicBezTo>
                  <a:cubicBezTo>
                    <a:pt x="346" y="2"/>
                    <a:pt x="330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" name="Google Shape;895;p3"/>
            <p:cNvSpPr/>
            <p:nvPr/>
          </p:nvSpPr>
          <p:spPr>
            <a:xfrm>
              <a:off x="-105296" y="92199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88" y="83"/>
                    <a:pt x="0" y="258"/>
                    <a:pt x="63" y="421"/>
                  </a:cubicBezTo>
                  <a:cubicBezTo>
                    <a:pt x="110" y="545"/>
                    <a:pt x="231" y="618"/>
                    <a:pt x="352" y="618"/>
                  </a:cubicBezTo>
                  <a:cubicBezTo>
                    <a:pt x="389" y="618"/>
                    <a:pt x="427" y="611"/>
                    <a:pt x="463" y="596"/>
                  </a:cubicBezTo>
                  <a:cubicBezTo>
                    <a:pt x="625" y="533"/>
                    <a:pt x="700" y="358"/>
                    <a:pt x="638" y="196"/>
                  </a:cubicBezTo>
                  <a:cubicBezTo>
                    <a:pt x="589" y="79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" name="Google Shape;896;p3"/>
            <p:cNvSpPr/>
            <p:nvPr/>
          </p:nvSpPr>
          <p:spPr>
            <a:xfrm>
              <a:off x="-101879" y="180947"/>
              <a:ext cx="37234" cy="29736"/>
            </a:xfrm>
            <a:custGeom>
              <a:rect b="b" l="l" r="r" t="t"/>
              <a:pathLst>
                <a:path extrusionOk="0" h="583" w="730">
                  <a:moveTo>
                    <a:pt x="400" y="0"/>
                  </a:moveTo>
                  <a:cubicBezTo>
                    <a:pt x="188" y="0"/>
                    <a:pt x="1" y="224"/>
                    <a:pt x="121" y="455"/>
                  </a:cubicBezTo>
                  <a:cubicBezTo>
                    <a:pt x="171" y="518"/>
                    <a:pt x="233" y="568"/>
                    <a:pt x="321" y="580"/>
                  </a:cubicBezTo>
                  <a:cubicBezTo>
                    <a:pt x="332" y="582"/>
                    <a:pt x="344" y="582"/>
                    <a:pt x="355" y="582"/>
                  </a:cubicBezTo>
                  <a:cubicBezTo>
                    <a:pt x="564" y="582"/>
                    <a:pt x="729" y="369"/>
                    <a:pt x="658" y="168"/>
                  </a:cubicBezTo>
                  <a:cubicBezTo>
                    <a:pt x="646" y="143"/>
                    <a:pt x="633" y="118"/>
                    <a:pt x="621" y="93"/>
                  </a:cubicBezTo>
                  <a:cubicBezTo>
                    <a:pt x="552" y="28"/>
                    <a:pt x="475" y="0"/>
                    <a:pt x="4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" name="Google Shape;897;p3"/>
            <p:cNvSpPr/>
            <p:nvPr/>
          </p:nvSpPr>
          <p:spPr>
            <a:xfrm>
              <a:off x="-162422" y="25434"/>
              <a:ext cx="37132" cy="29838"/>
            </a:xfrm>
            <a:custGeom>
              <a:rect b="b" l="l" r="r" t="t"/>
              <a:pathLst>
                <a:path extrusionOk="0" h="585" w="728">
                  <a:moveTo>
                    <a:pt x="406" y="0"/>
                  </a:moveTo>
                  <a:cubicBezTo>
                    <a:pt x="195" y="0"/>
                    <a:pt x="0" y="227"/>
                    <a:pt x="121" y="468"/>
                  </a:cubicBezTo>
                  <a:cubicBezTo>
                    <a:pt x="171" y="530"/>
                    <a:pt x="246" y="568"/>
                    <a:pt x="320" y="580"/>
                  </a:cubicBezTo>
                  <a:cubicBezTo>
                    <a:pt x="338" y="583"/>
                    <a:pt x="355" y="584"/>
                    <a:pt x="372" y="584"/>
                  </a:cubicBezTo>
                  <a:cubicBezTo>
                    <a:pt x="583" y="584"/>
                    <a:pt x="727" y="376"/>
                    <a:pt x="658" y="168"/>
                  </a:cubicBezTo>
                  <a:cubicBezTo>
                    <a:pt x="645" y="143"/>
                    <a:pt x="633" y="118"/>
                    <a:pt x="620" y="93"/>
                  </a:cubicBezTo>
                  <a:cubicBezTo>
                    <a:pt x="556" y="28"/>
                    <a:pt x="480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" name="Google Shape;898;p3"/>
            <p:cNvSpPr/>
            <p:nvPr/>
          </p:nvSpPr>
          <p:spPr>
            <a:xfrm>
              <a:off x="-17365" y="57924"/>
              <a:ext cx="31929" cy="29073"/>
            </a:xfrm>
            <a:custGeom>
              <a:rect b="b" l="l" r="r" t="t"/>
              <a:pathLst>
                <a:path extrusionOk="0" h="570" w="626">
                  <a:moveTo>
                    <a:pt x="313" y="1"/>
                  </a:moveTo>
                  <a:cubicBezTo>
                    <a:pt x="188" y="1"/>
                    <a:pt x="63" y="69"/>
                    <a:pt x="13" y="218"/>
                  </a:cubicBezTo>
                  <a:cubicBezTo>
                    <a:pt x="1" y="293"/>
                    <a:pt x="26" y="381"/>
                    <a:pt x="76" y="443"/>
                  </a:cubicBezTo>
                  <a:cubicBezTo>
                    <a:pt x="113" y="506"/>
                    <a:pt x="188" y="555"/>
                    <a:pt x="276" y="568"/>
                  </a:cubicBezTo>
                  <a:cubicBezTo>
                    <a:pt x="286" y="569"/>
                    <a:pt x="296" y="569"/>
                    <a:pt x="306" y="569"/>
                  </a:cubicBezTo>
                  <a:cubicBezTo>
                    <a:pt x="433" y="569"/>
                    <a:pt x="554" y="496"/>
                    <a:pt x="601" y="381"/>
                  </a:cubicBezTo>
                  <a:cubicBezTo>
                    <a:pt x="613" y="356"/>
                    <a:pt x="626" y="331"/>
                    <a:pt x="626" y="306"/>
                  </a:cubicBezTo>
                  <a:cubicBezTo>
                    <a:pt x="626" y="110"/>
                    <a:pt x="470" y="1"/>
                    <a:pt x="3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" name="Google Shape;899;p3"/>
            <p:cNvSpPr/>
            <p:nvPr/>
          </p:nvSpPr>
          <p:spPr>
            <a:xfrm>
              <a:off x="45116" y="211804"/>
              <a:ext cx="38917" cy="30654"/>
            </a:xfrm>
            <a:custGeom>
              <a:rect b="b" l="l" r="r" t="t"/>
              <a:pathLst>
                <a:path extrusionOk="0" h="601" w="763">
                  <a:moveTo>
                    <a:pt x="400" y="0"/>
                  </a:moveTo>
                  <a:cubicBezTo>
                    <a:pt x="50" y="25"/>
                    <a:pt x="1" y="513"/>
                    <a:pt x="338" y="600"/>
                  </a:cubicBezTo>
                  <a:cubicBezTo>
                    <a:pt x="688" y="600"/>
                    <a:pt x="763" y="100"/>
                    <a:pt x="4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" name="Google Shape;900;p3"/>
            <p:cNvSpPr/>
            <p:nvPr/>
          </p:nvSpPr>
          <p:spPr>
            <a:xfrm>
              <a:off x="-39042" y="308560"/>
              <a:ext cx="35755" cy="31266"/>
            </a:xfrm>
            <a:custGeom>
              <a:rect b="b" l="l" r="r" t="t"/>
              <a:pathLst>
                <a:path extrusionOk="0" h="613" w="701">
                  <a:moveTo>
                    <a:pt x="335" y="0"/>
                  </a:moveTo>
                  <a:cubicBezTo>
                    <a:pt x="302" y="0"/>
                    <a:pt x="269" y="5"/>
                    <a:pt x="238" y="15"/>
                  </a:cubicBezTo>
                  <a:cubicBezTo>
                    <a:pt x="76" y="78"/>
                    <a:pt x="1" y="265"/>
                    <a:pt x="63" y="415"/>
                  </a:cubicBezTo>
                  <a:cubicBezTo>
                    <a:pt x="111" y="539"/>
                    <a:pt x="224" y="612"/>
                    <a:pt x="347" y="612"/>
                  </a:cubicBezTo>
                  <a:cubicBezTo>
                    <a:pt x="385" y="612"/>
                    <a:pt x="425" y="605"/>
                    <a:pt x="463" y="590"/>
                  </a:cubicBezTo>
                  <a:cubicBezTo>
                    <a:pt x="613" y="528"/>
                    <a:pt x="701" y="353"/>
                    <a:pt x="638" y="203"/>
                  </a:cubicBezTo>
                  <a:cubicBezTo>
                    <a:pt x="589" y="74"/>
                    <a:pt x="460" y="0"/>
                    <a:pt x="3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" name="Google Shape;901;p3"/>
            <p:cNvSpPr/>
            <p:nvPr/>
          </p:nvSpPr>
          <p:spPr>
            <a:xfrm>
              <a:off x="-64493" y="378946"/>
              <a:ext cx="38662" cy="31878"/>
            </a:xfrm>
            <a:custGeom>
              <a:rect b="b" l="l" r="r" t="t"/>
              <a:pathLst>
                <a:path extrusionOk="0" h="625" w="758">
                  <a:moveTo>
                    <a:pt x="386" y="1"/>
                  </a:moveTo>
                  <a:cubicBezTo>
                    <a:pt x="348" y="1"/>
                    <a:pt x="311" y="8"/>
                    <a:pt x="275" y="22"/>
                  </a:cubicBezTo>
                  <a:cubicBezTo>
                    <a:pt x="13" y="110"/>
                    <a:pt x="0" y="485"/>
                    <a:pt x="250" y="597"/>
                  </a:cubicBezTo>
                  <a:cubicBezTo>
                    <a:pt x="294" y="616"/>
                    <a:pt x="339" y="625"/>
                    <a:pt x="381" y="625"/>
                  </a:cubicBezTo>
                  <a:cubicBezTo>
                    <a:pt x="591" y="625"/>
                    <a:pt x="758" y="416"/>
                    <a:pt x="675" y="197"/>
                  </a:cubicBezTo>
                  <a:cubicBezTo>
                    <a:pt x="627" y="74"/>
                    <a:pt x="507" y="1"/>
                    <a:pt x="3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" name="Google Shape;902;p3"/>
            <p:cNvSpPr/>
            <p:nvPr/>
          </p:nvSpPr>
          <p:spPr>
            <a:xfrm>
              <a:off x="-138347" y="-46789"/>
              <a:ext cx="37744" cy="28104"/>
            </a:xfrm>
            <a:custGeom>
              <a:rect b="b" l="l" r="r" t="t"/>
              <a:pathLst>
                <a:path extrusionOk="0" h="551" w="740">
                  <a:moveTo>
                    <a:pt x="356" y="0"/>
                  </a:moveTo>
                  <a:cubicBezTo>
                    <a:pt x="175" y="0"/>
                    <a:pt x="0" y="158"/>
                    <a:pt x="48" y="384"/>
                  </a:cubicBezTo>
                  <a:cubicBezTo>
                    <a:pt x="74" y="502"/>
                    <a:pt x="168" y="551"/>
                    <a:pt x="274" y="551"/>
                  </a:cubicBezTo>
                  <a:cubicBezTo>
                    <a:pt x="483" y="551"/>
                    <a:pt x="739" y="366"/>
                    <a:pt x="623" y="159"/>
                  </a:cubicBezTo>
                  <a:cubicBezTo>
                    <a:pt x="557" y="48"/>
                    <a:pt x="456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" name="Google Shape;903;p3"/>
            <p:cNvSpPr/>
            <p:nvPr/>
          </p:nvSpPr>
          <p:spPr>
            <a:xfrm>
              <a:off x="260559" y="195381"/>
              <a:ext cx="34122" cy="31164"/>
            </a:xfrm>
            <a:custGeom>
              <a:rect b="b" l="l" r="r" t="t"/>
              <a:pathLst>
                <a:path extrusionOk="0" h="611" w="669">
                  <a:moveTo>
                    <a:pt x="339" y="0"/>
                  </a:moveTo>
                  <a:cubicBezTo>
                    <a:pt x="252" y="0"/>
                    <a:pt x="164" y="36"/>
                    <a:pt x="100" y="110"/>
                  </a:cubicBezTo>
                  <a:cubicBezTo>
                    <a:pt x="0" y="247"/>
                    <a:pt x="25" y="435"/>
                    <a:pt x="150" y="547"/>
                  </a:cubicBezTo>
                  <a:cubicBezTo>
                    <a:pt x="207" y="591"/>
                    <a:pt x="271" y="610"/>
                    <a:pt x="334" y="610"/>
                  </a:cubicBezTo>
                  <a:cubicBezTo>
                    <a:pt x="506" y="610"/>
                    <a:pt x="669" y="465"/>
                    <a:pt x="650" y="272"/>
                  </a:cubicBezTo>
                  <a:cubicBezTo>
                    <a:pt x="650" y="247"/>
                    <a:pt x="638" y="222"/>
                    <a:pt x="638" y="197"/>
                  </a:cubicBezTo>
                  <a:cubicBezTo>
                    <a:pt x="580" y="67"/>
                    <a:pt x="460" y="0"/>
                    <a:pt x="3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" name="Google Shape;904;p3"/>
            <p:cNvSpPr/>
            <p:nvPr/>
          </p:nvSpPr>
          <p:spPr>
            <a:xfrm>
              <a:off x="340840" y="149273"/>
              <a:ext cx="36418" cy="32133"/>
            </a:xfrm>
            <a:custGeom>
              <a:rect b="b" l="l" r="r" t="t"/>
              <a:pathLst>
                <a:path extrusionOk="0" h="630" w="714">
                  <a:moveTo>
                    <a:pt x="389" y="0"/>
                  </a:moveTo>
                  <a:cubicBezTo>
                    <a:pt x="285" y="0"/>
                    <a:pt x="183" y="50"/>
                    <a:pt x="126" y="152"/>
                  </a:cubicBezTo>
                  <a:cubicBezTo>
                    <a:pt x="1" y="339"/>
                    <a:pt x="126" y="602"/>
                    <a:pt x="351" y="627"/>
                  </a:cubicBezTo>
                  <a:cubicBezTo>
                    <a:pt x="365" y="629"/>
                    <a:pt x="379" y="630"/>
                    <a:pt x="393" y="630"/>
                  </a:cubicBezTo>
                  <a:cubicBezTo>
                    <a:pt x="540" y="630"/>
                    <a:pt x="678" y="513"/>
                    <a:pt x="701" y="364"/>
                  </a:cubicBezTo>
                  <a:cubicBezTo>
                    <a:pt x="713" y="314"/>
                    <a:pt x="701" y="264"/>
                    <a:pt x="688" y="214"/>
                  </a:cubicBezTo>
                  <a:cubicBezTo>
                    <a:pt x="676" y="189"/>
                    <a:pt x="663" y="164"/>
                    <a:pt x="651" y="139"/>
                  </a:cubicBezTo>
                  <a:cubicBezTo>
                    <a:pt x="589" y="47"/>
                    <a:pt x="489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" name="Google Shape;905;p3"/>
            <p:cNvSpPr/>
            <p:nvPr/>
          </p:nvSpPr>
          <p:spPr>
            <a:xfrm>
              <a:off x="195630" y="121628"/>
              <a:ext cx="40294" cy="32235"/>
            </a:xfrm>
            <a:custGeom>
              <a:rect b="b" l="l" r="r" t="t"/>
              <a:pathLst>
                <a:path extrusionOk="0" h="632" w="790">
                  <a:moveTo>
                    <a:pt x="412" y="0"/>
                  </a:moveTo>
                  <a:cubicBezTo>
                    <a:pt x="200" y="0"/>
                    <a:pt x="0" y="222"/>
                    <a:pt x="124" y="469"/>
                  </a:cubicBezTo>
                  <a:cubicBezTo>
                    <a:pt x="187" y="583"/>
                    <a:pt x="289" y="631"/>
                    <a:pt x="391" y="631"/>
                  </a:cubicBezTo>
                  <a:cubicBezTo>
                    <a:pt x="590" y="631"/>
                    <a:pt x="790" y="446"/>
                    <a:pt x="699" y="206"/>
                  </a:cubicBezTo>
                  <a:cubicBezTo>
                    <a:pt x="686" y="181"/>
                    <a:pt x="674" y="156"/>
                    <a:pt x="661" y="131"/>
                  </a:cubicBezTo>
                  <a:cubicBezTo>
                    <a:pt x="591" y="39"/>
                    <a:pt x="500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" name="Google Shape;906;p3"/>
            <p:cNvSpPr/>
            <p:nvPr/>
          </p:nvSpPr>
          <p:spPr>
            <a:xfrm>
              <a:off x="220112" y="36349"/>
              <a:ext cx="34734" cy="32031"/>
            </a:xfrm>
            <a:custGeom>
              <a:rect b="b" l="l" r="r" t="t"/>
              <a:pathLst>
                <a:path extrusionOk="0" h="628" w="681">
                  <a:moveTo>
                    <a:pt x="331" y="1"/>
                  </a:moveTo>
                  <a:cubicBezTo>
                    <a:pt x="161" y="1"/>
                    <a:pt x="1" y="149"/>
                    <a:pt x="19" y="354"/>
                  </a:cubicBezTo>
                  <a:cubicBezTo>
                    <a:pt x="42" y="524"/>
                    <a:pt x="185" y="628"/>
                    <a:pt x="333" y="628"/>
                  </a:cubicBezTo>
                  <a:cubicBezTo>
                    <a:pt x="423" y="628"/>
                    <a:pt x="515" y="589"/>
                    <a:pt x="581" y="504"/>
                  </a:cubicBezTo>
                  <a:cubicBezTo>
                    <a:pt x="681" y="379"/>
                    <a:pt x="668" y="179"/>
                    <a:pt x="531" y="79"/>
                  </a:cubicBezTo>
                  <a:cubicBezTo>
                    <a:pt x="470" y="25"/>
                    <a:pt x="400" y="1"/>
                    <a:pt x="3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" name="Google Shape;907;p3"/>
            <p:cNvSpPr/>
            <p:nvPr/>
          </p:nvSpPr>
          <p:spPr>
            <a:xfrm>
              <a:off x="294987" y="34513"/>
              <a:ext cx="38713" cy="32082"/>
            </a:xfrm>
            <a:custGeom>
              <a:rect b="b" l="l" r="r" t="t"/>
              <a:pathLst>
                <a:path extrusionOk="0" h="629" w="759">
                  <a:moveTo>
                    <a:pt x="388" y="1"/>
                  </a:moveTo>
                  <a:cubicBezTo>
                    <a:pt x="285" y="1"/>
                    <a:pt x="182" y="51"/>
                    <a:pt x="125" y="152"/>
                  </a:cubicBezTo>
                  <a:cubicBezTo>
                    <a:pt x="0" y="340"/>
                    <a:pt x="125" y="590"/>
                    <a:pt x="350" y="627"/>
                  </a:cubicBezTo>
                  <a:cubicBezTo>
                    <a:pt x="362" y="628"/>
                    <a:pt x="374" y="629"/>
                    <a:pt x="386" y="629"/>
                  </a:cubicBezTo>
                  <a:cubicBezTo>
                    <a:pt x="605" y="629"/>
                    <a:pt x="759" y="416"/>
                    <a:pt x="688" y="202"/>
                  </a:cubicBezTo>
                  <a:cubicBezTo>
                    <a:pt x="675" y="177"/>
                    <a:pt x="663" y="165"/>
                    <a:pt x="650" y="140"/>
                  </a:cubicBezTo>
                  <a:cubicBezTo>
                    <a:pt x="589" y="48"/>
                    <a:pt x="488" y="1"/>
                    <a:pt x="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" name="Google Shape;908;p3"/>
            <p:cNvSpPr/>
            <p:nvPr/>
          </p:nvSpPr>
          <p:spPr>
            <a:xfrm>
              <a:off x="369556" y="77458"/>
              <a:ext cx="35755" cy="31623"/>
            </a:xfrm>
            <a:custGeom>
              <a:rect b="b" l="l" r="r" t="t"/>
              <a:pathLst>
                <a:path extrusionOk="0" h="620" w="701">
                  <a:moveTo>
                    <a:pt x="354" y="1"/>
                  </a:moveTo>
                  <a:cubicBezTo>
                    <a:pt x="316" y="1"/>
                    <a:pt x="276" y="8"/>
                    <a:pt x="238" y="23"/>
                  </a:cubicBezTo>
                  <a:cubicBezTo>
                    <a:pt x="88" y="85"/>
                    <a:pt x="0" y="260"/>
                    <a:pt x="63" y="422"/>
                  </a:cubicBezTo>
                  <a:cubicBezTo>
                    <a:pt x="110" y="546"/>
                    <a:pt x="223" y="619"/>
                    <a:pt x="347" y="619"/>
                  </a:cubicBezTo>
                  <a:cubicBezTo>
                    <a:pt x="385" y="619"/>
                    <a:pt x="424" y="612"/>
                    <a:pt x="463" y="597"/>
                  </a:cubicBezTo>
                  <a:cubicBezTo>
                    <a:pt x="625" y="535"/>
                    <a:pt x="700" y="360"/>
                    <a:pt x="638" y="197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" name="Google Shape;909;p3"/>
            <p:cNvSpPr/>
            <p:nvPr/>
          </p:nvSpPr>
          <p:spPr>
            <a:xfrm>
              <a:off x="168904" y="-95600"/>
              <a:ext cx="36877" cy="32235"/>
            </a:xfrm>
            <a:custGeom>
              <a:rect b="b" l="l" r="r" t="t"/>
              <a:pathLst>
                <a:path extrusionOk="0" h="632" w="723">
                  <a:moveTo>
                    <a:pt x="349" y="0"/>
                  </a:moveTo>
                  <a:cubicBezTo>
                    <a:pt x="196" y="0"/>
                    <a:pt x="71" y="107"/>
                    <a:pt x="48" y="254"/>
                  </a:cubicBezTo>
                  <a:cubicBezTo>
                    <a:pt x="1" y="453"/>
                    <a:pt x="153" y="631"/>
                    <a:pt x="347" y="631"/>
                  </a:cubicBezTo>
                  <a:cubicBezTo>
                    <a:pt x="360" y="631"/>
                    <a:pt x="372" y="630"/>
                    <a:pt x="385" y="629"/>
                  </a:cubicBezTo>
                  <a:cubicBezTo>
                    <a:pt x="598" y="604"/>
                    <a:pt x="723" y="391"/>
                    <a:pt x="635" y="191"/>
                  </a:cubicBezTo>
                  <a:cubicBezTo>
                    <a:pt x="598" y="91"/>
                    <a:pt x="498" y="16"/>
                    <a:pt x="398" y="4"/>
                  </a:cubicBezTo>
                  <a:cubicBezTo>
                    <a:pt x="381" y="2"/>
                    <a:pt x="365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" name="Google Shape;910;p3"/>
            <p:cNvSpPr/>
            <p:nvPr/>
          </p:nvSpPr>
          <p:spPr>
            <a:xfrm>
              <a:off x="138199" y="-23582"/>
              <a:ext cx="40396" cy="31368"/>
            </a:xfrm>
            <a:custGeom>
              <a:rect b="b" l="l" r="r" t="t"/>
              <a:pathLst>
                <a:path extrusionOk="0" h="615" w="792">
                  <a:moveTo>
                    <a:pt x="340" y="1"/>
                  </a:moveTo>
                  <a:cubicBezTo>
                    <a:pt x="251" y="1"/>
                    <a:pt x="164" y="39"/>
                    <a:pt x="100" y="117"/>
                  </a:cubicBezTo>
                  <a:cubicBezTo>
                    <a:pt x="0" y="254"/>
                    <a:pt x="25" y="441"/>
                    <a:pt x="150" y="541"/>
                  </a:cubicBezTo>
                  <a:cubicBezTo>
                    <a:pt x="195" y="593"/>
                    <a:pt x="247" y="615"/>
                    <a:pt x="301" y="615"/>
                  </a:cubicBezTo>
                  <a:cubicBezTo>
                    <a:pt x="534" y="615"/>
                    <a:pt x="791" y="209"/>
                    <a:pt x="537" y="67"/>
                  </a:cubicBezTo>
                  <a:cubicBezTo>
                    <a:pt x="478" y="23"/>
                    <a:pt x="409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" name="Google Shape;911;p3"/>
            <p:cNvSpPr/>
            <p:nvPr/>
          </p:nvSpPr>
          <p:spPr>
            <a:xfrm>
              <a:off x="310901" y="-46840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54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2" y="539"/>
                    <a:pt x="228" y="618"/>
                    <a:pt x="354" y="618"/>
                  </a:cubicBezTo>
                  <a:cubicBezTo>
                    <a:pt x="390" y="618"/>
                    <a:pt x="427" y="611"/>
                    <a:pt x="463" y="598"/>
                  </a:cubicBezTo>
                  <a:cubicBezTo>
                    <a:pt x="625" y="535"/>
                    <a:pt x="700" y="348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" name="Google Shape;912;p3"/>
            <p:cNvSpPr/>
            <p:nvPr/>
          </p:nvSpPr>
          <p:spPr>
            <a:xfrm>
              <a:off x="508288" y="100002"/>
              <a:ext cx="37846" cy="28308"/>
            </a:xfrm>
            <a:custGeom>
              <a:rect b="b" l="l" r="r" t="t"/>
              <a:pathLst>
                <a:path extrusionOk="0" h="555" w="742">
                  <a:moveTo>
                    <a:pt x="539" y="1"/>
                  </a:moveTo>
                  <a:cubicBezTo>
                    <a:pt x="312" y="1"/>
                    <a:pt x="0" y="316"/>
                    <a:pt x="242" y="493"/>
                  </a:cubicBezTo>
                  <a:cubicBezTo>
                    <a:pt x="294" y="535"/>
                    <a:pt x="359" y="554"/>
                    <a:pt x="425" y="554"/>
                  </a:cubicBezTo>
                  <a:cubicBezTo>
                    <a:pt x="517" y="554"/>
                    <a:pt x="609" y="516"/>
                    <a:pt x="667" y="443"/>
                  </a:cubicBezTo>
                  <a:cubicBezTo>
                    <a:pt x="717" y="380"/>
                    <a:pt x="742" y="293"/>
                    <a:pt x="742" y="218"/>
                  </a:cubicBezTo>
                  <a:cubicBezTo>
                    <a:pt x="729" y="180"/>
                    <a:pt x="729" y="155"/>
                    <a:pt x="717" y="130"/>
                  </a:cubicBezTo>
                  <a:cubicBezTo>
                    <a:pt x="685" y="38"/>
                    <a:pt x="617" y="1"/>
                    <a:pt x="5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" name="Google Shape;913;p3"/>
            <p:cNvSpPr/>
            <p:nvPr/>
          </p:nvSpPr>
          <p:spPr>
            <a:xfrm>
              <a:off x="456876" y="-42963"/>
              <a:ext cx="36826" cy="32337"/>
            </a:xfrm>
            <a:custGeom>
              <a:rect b="b" l="l" r="r" t="t"/>
              <a:pathLst>
                <a:path extrusionOk="0" h="634" w="722">
                  <a:moveTo>
                    <a:pt x="391" y="1"/>
                  </a:moveTo>
                  <a:cubicBezTo>
                    <a:pt x="298" y="1"/>
                    <a:pt x="208" y="43"/>
                    <a:pt x="150" y="122"/>
                  </a:cubicBezTo>
                  <a:cubicBezTo>
                    <a:pt x="0" y="297"/>
                    <a:pt x="88" y="559"/>
                    <a:pt x="300" y="621"/>
                  </a:cubicBezTo>
                  <a:cubicBezTo>
                    <a:pt x="330" y="630"/>
                    <a:pt x="359" y="634"/>
                    <a:pt x="388" y="634"/>
                  </a:cubicBezTo>
                  <a:cubicBezTo>
                    <a:pt x="574" y="634"/>
                    <a:pt x="722" y="467"/>
                    <a:pt x="700" y="272"/>
                  </a:cubicBezTo>
                  <a:cubicBezTo>
                    <a:pt x="688" y="247"/>
                    <a:pt x="688" y="222"/>
                    <a:pt x="675" y="197"/>
                  </a:cubicBezTo>
                  <a:cubicBezTo>
                    <a:pt x="663" y="147"/>
                    <a:pt x="625" y="97"/>
                    <a:pt x="588" y="72"/>
                  </a:cubicBezTo>
                  <a:cubicBezTo>
                    <a:pt x="529" y="24"/>
                    <a:pt x="459" y="1"/>
                    <a:pt x="3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" name="Google Shape;914;p3"/>
            <p:cNvSpPr/>
            <p:nvPr/>
          </p:nvSpPr>
          <p:spPr>
            <a:xfrm>
              <a:off x="445399" y="35482"/>
              <a:ext cx="35091" cy="31521"/>
            </a:xfrm>
            <a:custGeom>
              <a:rect b="b" l="l" r="r" t="t"/>
              <a:pathLst>
                <a:path extrusionOk="0" h="618" w="688">
                  <a:moveTo>
                    <a:pt x="342" y="0"/>
                  </a:moveTo>
                  <a:cubicBezTo>
                    <a:pt x="307" y="0"/>
                    <a:pt x="271" y="7"/>
                    <a:pt x="238" y="21"/>
                  </a:cubicBezTo>
                  <a:cubicBezTo>
                    <a:pt x="75" y="83"/>
                    <a:pt x="0" y="271"/>
                    <a:pt x="63" y="421"/>
                  </a:cubicBezTo>
                  <a:cubicBezTo>
                    <a:pt x="101" y="545"/>
                    <a:pt x="219" y="618"/>
                    <a:pt x="339" y="618"/>
                  </a:cubicBezTo>
                  <a:cubicBezTo>
                    <a:pt x="377" y="618"/>
                    <a:pt x="415" y="610"/>
                    <a:pt x="450" y="596"/>
                  </a:cubicBezTo>
                  <a:cubicBezTo>
                    <a:pt x="613" y="533"/>
                    <a:pt x="688" y="358"/>
                    <a:pt x="625" y="196"/>
                  </a:cubicBezTo>
                  <a:cubicBezTo>
                    <a:pt x="586" y="79"/>
                    <a:pt x="465" y="0"/>
                    <a:pt x="3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" name="Google Shape;915;p3"/>
            <p:cNvSpPr/>
            <p:nvPr/>
          </p:nvSpPr>
          <p:spPr>
            <a:xfrm>
              <a:off x="374656" y="-93917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75" y="83"/>
                    <a:pt x="0" y="271"/>
                    <a:pt x="63" y="421"/>
                  </a:cubicBezTo>
                  <a:cubicBezTo>
                    <a:pt x="110" y="545"/>
                    <a:pt x="223" y="618"/>
                    <a:pt x="346" y="618"/>
                  </a:cubicBezTo>
                  <a:cubicBezTo>
                    <a:pt x="385" y="618"/>
                    <a:pt x="424" y="611"/>
                    <a:pt x="463" y="596"/>
                  </a:cubicBezTo>
                  <a:cubicBezTo>
                    <a:pt x="613" y="533"/>
                    <a:pt x="700" y="358"/>
                    <a:pt x="638" y="196"/>
                  </a:cubicBezTo>
                  <a:cubicBezTo>
                    <a:pt x="589" y="79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" name="Google Shape;916;p3"/>
            <p:cNvSpPr/>
            <p:nvPr/>
          </p:nvSpPr>
          <p:spPr>
            <a:xfrm>
              <a:off x="110147" y="244243"/>
              <a:ext cx="38662" cy="32082"/>
            </a:xfrm>
            <a:custGeom>
              <a:rect b="b" l="l" r="r" t="t"/>
              <a:pathLst>
                <a:path extrusionOk="0" h="629" w="758">
                  <a:moveTo>
                    <a:pt x="380" y="0"/>
                  </a:moveTo>
                  <a:cubicBezTo>
                    <a:pt x="278" y="0"/>
                    <a:pt x="176" y="50"/>
                    <a:pt x="113" y="152"/>
                  </a:cubicBezTo>
                  <a:cubicBezTo>
                    <a:pt x="0" y="339"/>
                    <a:pt x="125" y="589"/>
                    <a:pt x="350" y="627"/>
                  </a:cubicBezTo>
                  <a:cubicBezTo>
                    <a:pt x="362" y="628"/>
                    <a:pt x="373" y="628"/>
                    <a:pt x="384" y="628"/>
                  </a:cubicBezTo>
                  <a:cubicBezTo>
                    <a:pt x="594" y="628"/>
                    <a:pt x="758" y="415"/>
                    <a:pt x="675" y="202"/>
                  </a:cubicBezTo>
                  <a:cubicBezTo>
                    <a:pt x="675" y="177"/>
                    <a:pt x="663" y="152"/>
                    <a:pt x="638" y="139"/>
                  </a:cubicBezTo>
                  <a:cubicBezTo>
                    <a:pt x="576" y="47"/>
                    <a:pt x="478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" name="Google Shape;917;p3"/>
            <p:cNvSpPr/>
            <p:nvPr/>
          </p:nvSpPr>
          <p:spPr>
            <a:xfrm>
              <a:off x="121470" y="162738"/>
              <a:ext cx="37795" cy="28257"/>
            </a:xfrm>
            <a:custGeom>
              <a:rect b="b" l="l" r="r" t="t"/>
              <a:pathLst>
                <a:path extrusionOk="0" h="554" w="741">
                  <a:moveTo>
                    <a:pt x="532" y="0"/>
                  </a:moveTo>
                  <a:cubicBezTo>
                    <a:pt x="306" y="0"/>
                    <a:pt x="1" y="312"/>
                    <a:pt x="241" y="487"/>
                  </a:cubicBezTo>
                  <a:cubicBezTo>
                    <a:pt x="295" y="531"/>
                    <a:pt x="363" y="553"/>
                    <a:pt x="431" y="553"/>
                  </a:cubicBezTo>
                  <a:cubicBezTo>
                    <a:pt x="520" y="553"/>
                    <a:pt x="609" y="515"/>
                    <a:pt x="665" y="437"/>
                  </a:cubicBezTo>
                  <a:cubicBezTo>
                    <a:pt x="715" y="375"/>
                    <a:pt x="740" y="300"/>
                    <a:pt x="740" y="213"/>
                  </a:cubicBezTo>
                  <a:cubicBezTo>
                    <a:pt x="728" y="188"/>
                    <a:pt x="728" y="163"/>
                    <a:pt x="715" y="138"/>
                  </a:cubicBezTo>
                  <a:cubicBezTo>
                    <a:pt x="683" y="40"/>
                    <a:pt x="612" y="0"/>
                    <a:pt x="5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" name="Google Shape;918;p3"/>
            <p:cNvSpPr/>
            <p:nvPr/>
          </p:nvSpPr>
          <p:spPr>
            <a:xfrm>
              <a:off x="53379" y="113570"/>
              <a:ext cx="38101" cy="32082"/>
            </a:xfrm>
            <a:custGeom>
              <a:rect b="b" l="l" r="r" t="t"/>
              <a:pathLst>
                <a:path extrusionOk="0" h="629" w="747">
                  <a:moveTo>
                    <a:pt x="376" y="0"/>
                  </a:moveTo>
                  <a:cubicBezTo>
                    <a:pt x="273" y="0"/>
                    <a:pt x="171" y="50"/>
                    <a:pt x="113" y="152"/>
                  </a:cubicBezTo>
                  <a:cubicBezTo>
                    <a:pt x="1" y="339"/>
                    <a:pt x="113" y="602"/>
                    <a:pt x="338" y="627"/>
                  </a:cubicBezTo>
                  <a:cubicBezTo>
                    <a:pt x="351" y="628"/>
                    <a:pt x="363" y="629"/>
                    <a:pt x="374" y="629"/>
                  </a:cubicBezTo>
                  <a:cubicBezTo>
                    <a:pt x="593" y="629"/>
                    <a:pt x="747" y="416"/>
                    <a:pt x="676" y="214"/>
                  </a:cubicBezTo>
                  <a:cubicBezTo>
                    <a:pt x="663" y="189"/>
                    <a:pt x="651" y="164"/>
                    <a:pt x="638" y="139"/>
                  </a:cubicBezTo>
                  <a:cubicBezTo>
                    <a:pt x="577" y="47"/>
                    <a:pt x="476" y="0"/>
                    <a:pt x="3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" name="Google Shape;919;p3"/>
            <p:cNvSpPr/>
            <p:nvPr/>
          </p:nvSpPr>
          <p:spPr>
            <a:xfrm>
              <a:off x="1405" y="-29396"/>
              <a:ext cx="38305" cy="28104"/>
            </a:xfrm>
            <a:custGeom>
              <a:rect b="b" l="l" r="r" t="t"/>
              <a:pathLst>
                <a:path extrusionOk="0" h="551" w="751">
                  <a:moveTo>
                    <a:pt x="542" y="1"/>
                  </a:moveTo>
                  <a:cubicBezTo>
                    <a:pt x="315" y="1"/>
                    <a:pt x="0" y="316"/>
                    <a:pt x="233" y="493"/>
                  </a:cubicBezTo>
                  <a:cubicBezTo>
                    <a:pt x="289" y="532"/>
                    <a:pt x="352" y="550"/>
                    <a:pt x="414" y="550"/>
                  </a:cubicBezTo>
                  <a:cubicBezTo>
                    <a:pt x="586" y="550"/>
                    <a:pt x="751" y="411"/>
                    <a:pt x="733" y="218"/>
                  </a:cubicBezTo>
                  <a:cubicBezTo>
                    <a:pt x="733" y="181"/>
                    <a:pt x="720" y="156"/>
                    <a:pt x="720" y="131"/>
                  </a:cubicBezTo>
                  <a:cubicBezTo>
                    <a:pt x="688" y="38"/>
                    <a:pt x="620" y="1"/>
                    <a:pt x="5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" name="Google Shape;920;p3"/>
            <p:cNvSpPr/>
            <p:nvPr/>
          </p:nvSpPr>
          <p:spPr>
            <a:xfrm>
              <a:off x="63223" y="28800"/>
              <a:ext cx="37693" cy="31572"/>
            </a:xfrm>
            <a:custGeom>
              <a:rect b="b" l="l" r="r" t="t"/>
              <a:pathLst>
                <a:path extrusionOk="0" h="619" w="739">
                  <a:moveTo>
                    <a:pt x="345" y="0"/>
                  </a:moveTo>
                  <a:cubicBezTo>
                    <a:pt x="71" y="0"/>
                    <a:pt x="0" y="614"/>
                    <a:pt x="324" y="614"/>
                  </a:cubicBezTo>
                  <a:cubicBezTo>
                    <a:pt x="327" y="614"/>
                    <a:pt x="330" y="614"/>
                    <a:pt x="333" y="614"/>
                  </a:cubicBezTo>
                  <a:cubicBezTo>
                    <a:pt x="350" y="617"/>
                    <a:pt x="366" y="618"/>
                    <a:pt x="382" y="618"/>
                  </a:cubicBezTo>
                  <a:cubicBezTo>
                    <a:pt x="584" y="618"/>
                    <a:pt x="739" y="410"/>
                    <a:pt x="658" y="202"/>
                  </a:cubicBezTo>
                  <a:cubicBezTo>
                    <a:pt x="658" y="177"/>
                    <a:pt x="645" y="152"/>
                    <a:pt x="620" y="127"/>
                  </a:cubicBezTo>
                  <a:cubicBezTo>
                    <a:pt x="583" y="64"/>
                    <a:pt x="508" y="27"/>
                    <a:pt x="420" y="14"/>
                  </a:cubicBezTo>
                  <a:cubicBezTo>
                    <a:pt x="394" y="5"/>
                    <a:pt x="369" y="0"/>
                    <a:pt x="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" name="Google Shape;921;p3"/>
            <p:cNvSpPr/>
            <p:nvPr/>
          </p:nvSpPr>
          <p:spPr>
            <a:xfrm>
              <a:off x="380369" y="-6546"/>
              <a:ext cx="34224" cy="31215"/>
            </a:xfrm>
            <a:custGeom>
              <a:rect b="b" l="l" r="r" t="t"/>
              <a:pathLst>
                <a:path extrusionOk="0" h="612" w="671">
                  <a:moveTo>
                    <a:pt x="324" y="1"/>
                  </a:moveTo>
                  <a:cubicBezTo>
                    <a:pt x="183" y="1"/>
                    <a:pt x="44" y="96"/>
                    <a:pt x="13" y="257"/>
                  </a:cubicBezTo>
                  <a:cubicBezTo>
                    <a:pt x="1" y="345"/>
                    <a:pt x="13" y="420"/>
                    <a:pt x="63" y="495"/>
                  </a:cubicBezTo>
                  <a:cubicBezTo>
                    <a:pt x="113" y="557"/>
                    <a:pt x="188" y="595"/>
                    <a:pt x="263" y="607"/>
                  </a:cubicBezTo>
                  <a:cubicBezTo>
                    <a:pt x="281" y="610"/>
                    <a:pt x="298" y="611"/>
                    <a:pt x="315" y="611"/>
                  </a:cubicBezTo>
                  <a:cubicBezTo>
                    <a:pt x="525" y="611"/>
                    <a:pt x="670" y="403"/>
                    <a:pt x="601" y="195"/>
                  </a:cubicBezTo>
                  <a:cubicBezTo>
                    <a:pt x="588" y="170"/>
                    <a:pt x="576" y="145"/>
                    <a:pt x="563" y="120"/>
                  </a:cubicBezTo>
                  <a:cubicBezTo>
                    <a:pt x="501" y="38"/>
                    <a:pt x="412" y="1"/>
                    <a:pt x="3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" name="Google Shape;922;p3"/>
            <p:cNvSpPr/>
            <p:nvPr/>
          </p:nvSpPr>
          <p:spPr>
            <a:xfrm>
              <a:off x="231231" y="-37914"/>
              <a:ext cx="38662" cy="31980"/>
            </a:xfrm>
            <a:custGeom>
              <a:rect b="b" l="l" r="r" t="t"/>
              <a:pathLst>
                <a:path extrusionOk="0" h="627" w="758">
                  <a:moveTo>
                    <a:pt x="393" y="1"/>
                  </a:moveTo>
                  <a:cubicBezTo>
                    <a:pt x="288" y="1"/>
                    <a:pt x="184" y="51"/>
                    <a:pt x="126" y="148"/>
                  </a:cubicBezTo>
                  <a:cubicBezTo>
                    <a:pt x="1" y="348"/>
                    <a:pt x="126" y="597"/>
                    <a:pt x="350" y="622"/>
                  </a:cubicBezTo>
                  <a:cubicBezTo>
                    <a:pt x="368" y="625"/>
                    <a:pt x="385" y="627"/>
                    <a:pt x="402" y="627"/>
                  </a:cubicBezTo>
                  <a:cubicBezTo>
                    <a:pt x="612" y="627"/>
                    <a:pt x="757" y="418"/>
                    <a:pt x="688" y="210"/>
                  </a:cubicBezTo>
                  <a:cubicBezTo>
                    <a:pt x="675" y="185"/>
                    <a:pt x="663" y="160"/>
                    <a:pt x="650" y="135"/>
                  </a:cubicBezTo>
                  <a:cubicBezTo>
                    <a:pt x="590" y="44"/>
                    <a:pt x="492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" name="Google Shape;923;p3"/>
            <p:cNvSpPr/>
            <p:nvPr/>
          </p:nvSpPr>
          <p:spPr>
            <a:xfrm>
              <a:off x="273412" y="113723"/>
              <a:ext cx="36265" cy="31929"/>
            </a:xfrm>
            <a:custGeom>
              <a:rect b="b" l="l" r="r" t="t"/>
              <a:pathLst>
                <a:path extrusionOk="0" h="626" w="711">
                  <a:moveTo>
                    <a:pt x="338" y="0"/>
                  </a:moveTo>
                  <a:cubicBezTo>
                    <a:pt x="201" y="0"/>
                    <a:pt x="66" y="91"/>
                    <a:pt x="36" y="249"/>
                  </a:cubicBezTo>
                  <a:cubicBezTo>
                    <a:pt x="1" y="448"/>
                    <a:pt x="142" y="626"/>
                    <a:pt x="335" y="626"/>
                  </a:cubicBezTo>
                  <a:cubicBezTo>
                    <a:pt x="348" y="626"/>
                    <a:pt x="360" y="625"/>
                    <a:pt x="373" y="624"/>
                  </a:cubicBezTo>
                  <a:cubicBezTo>
                    <a:pt x="586" y="611"/>
                    <a:pt x="711" y="386"/>
                    <a:pt x="623" y="186"/>
                  </a:cubicBezTo>
                  <a:cubicBezTo>
                    <a:pt x="623" y="161"/>
                    <a:pt x="611" y="136"/>
                    <a:pt x="586" y="124"/>
                  </a:cubicBezTo>
                  <a:cubicBezTo>
                    <a:pt x="521" y="39"/>
                    <a:pt x="429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" name="Google Shape;924;p3"/>
            <p:cNvSpPr/>
            <p:nvPr/>
          </p:nvSpPr>
          <p:spPr>
            <a:xfrm>
              <a:off x="138250" y="75367"/>
              <a:ext cx="36214" cy="28920"/>
            </a:xfrm>
            <a:custGeom>
              <a:rect b="b" l="l" r="r" t="t"/>
              <a:pathLst>
                <a:path extrusionOk="0" h="567" w="710">
                  <a:moveTo>
                    <a:pt x="400" y="1"/>
                  </a:moveTo>
                  <a:cubicBezTo>
                    <a:pt x="192" y="1"/>
                    <a:pt x="0" y="219"/>
                    <a:pt x="112" y="451"/>
                  </a:cubicBezTo>
                  <a:cubicBezTo>
                    <a:pt x="180" y="531"/>
                    <a:pt x="266" y="566"/>
                    <a:pt x="349" y="566"/>
                  </a:cubicBezTo>
                  <a:cubicBezTo>
                    <a:pt x="536" y="566"/>
                    <a:pt x="710" y="389"/>
                    <a:pt x="649" y="164"/>
                  </a:cubicBezTo>
                  <a:cubicBezTo>
                    <a:pt x="636" y="139"/>
                    <a:pt x="624" y="114"/>
                    <a:pt x="611" y="89"/>
                  </a:cubicBezTo>
                  <a:cubicBezTo>
                    <a:pt x="547" y="27"/>
                    <a:pt x="473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" name="Google Shape;925;p3"/>
            <p:cNvSpPr/>
            <p:nvPr/>
          </p:nvSpPr>
          <p:spPr>
            <a:xfrm>
              <a:off x="74699" y="-71526"/>
              <a:ext cx="40141" cy="32235"/>
            </a:xfrm>
            <a:custGeom>
              <a:rect b="b" l="l" r="r" t="t"/>
              <a:pathLst>
                <a:path extrusionOk="0" h="632" w="787">
                  <a:moveTo>
                    <a:pt x="409" y="1"/>
                  </a:moveTo>
                  <a:cubicBezTo>
                    <a:pt x="198" y="1"/>
                    <a:pt x="1" y="223"/>
                    <a:pt x="133" y="469"/>
                  </a:cubicBezTo>
                  <a:cubicBezTo>
                    <a:pt x="192" y="583"/>
                    <a:pt x="291" y="632"/>
                    <a:pt x="391" y="632"/>
                  </a:cubicBezTo>
                  <a:cubicBezTo>
                    <a:pt x="587" y="632"/>
                    <a:pt x="786" y="447"/>
                    <a:pt x="695" y="207"/>
                  </a:cubicBezTo>
                  <a:cubicBezTo>
                    <a:pt x="683" y="182"/>
                    <a:pt x="670" y="157"/>
                    <a:pt x="658" y="132"/>
                  </a:cubicBezTo>
                  <a:cubicBezTo>
                    <a:pt x="588" y="40"/>
                    <a:pt x="497" y="1"/>
                    <a:pt x="4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" name="Google Shape;926;p3"/>
            <p:cNvSpPr/>
            <p:nvPr/>
          </p:nvSpPr>
          <p:spPr>
            <a:xfrm>
              <a:off x="189153" y="213538"/>
              <a:ext cx="34479" cy="31674"/>
            </a:xfrm>
            <a:custGeom>
              <a:rect b="b" l="l" r="r" t="t"/>
              <a:pathLst>
                <a:path extrusionOk="0" h="621" w="676">
                  <a:moveTo>
                    <a:pt x="320" y="0"/>
                  </a:moveTo>
                  <a:cubicBezTo>
                    <a:pt x="179" y="0"/>
                    <a:pt x="39" y="91"/>
                    <a:pt x="13" y="266"/>
                  </a:cubicBezTo>
                  <a:cubicBezTo>
                    <a:pt x="1" y="341"/>
                    <a:pt x="13" y="429"/>
                    <a:pt x="63" y="491"/>
                  </a:cubicBezTo>
                  <a:cubicBezTo>
                    <a:pt x="129" y="582"/>
                    <a:pt x="221" y="621"/>
                    <a:pt x="311" y="621"/>
                  </a:cubicBezTo>
                  <a:cubicBezTo>
                    <a:pt x="496" y="621"/>
                    <a:pt x="676" y="459"/>
                    <a:pt x="626" y="241"/>
                  </a:cubicBezTo>
                  <a:cubicBezTo>
                    <a:pt x="583" y="79"/>
                    <a:pt x="452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" name="Google Shape;927;p3"/>
            <p:cNvSpPr/>
            <p:nvPr/>
          </p:nvSpPr>
          <p:spPr>
            <a:xfrm>
              <a:off x="525069" y="25689"/>
              <a:ext cx="38917" cy="31266"/>
            </a:xfrm>
            <a:custGeom>
              <a:rect b="b" l="l" r="r" t="t"/>
              <a:pathLst>
                <a:path extrusionOk="0" h="613" w="763">
                  <a:moveTo>
                    <a:pt x="388" y="0"/>
                  </a:moveTo>
                  <a:cubicBezTo>
                    <a:pt x="51" y="25"/>
                    <a:pt x="1" y="513"/>
                    <a:pt x="325" y="613"/>
                  </a:cubicBezTo>
                  <a:lnTo>
                    <a:pt x="325" y="600"/>
                  </a:lnTo>
                  <a:cubicBezTo>
                    <a:pt x="675" y="600"/>
                    <a:pt x="763" y="113"/>
                    <a:pt x="4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" name="Google Shape;928;p3"/>
            <p:cNvSpPr/>
            <p:nvPr/>
          </p:nvSpPr>
          <p:spPr>
            <a:xfrm>
              <a:off x="432036" y="117599"/>
              <a:ext cx="35703" cy="31011"/>
            </a:xfrm>
            <a:custGeom>
              <a:rect b="b" l="l" r="r" t="t"/>
              <a:pathLst>
                <a:path extrusionOk="0" h="608" w="700">
                  <a:moveTo>
                    <a:pt x="354" y="1"/>
                  </a:moveTo>
                  <a:cubicBezTo>
                    <a:pt x="315" y="1"/>
                    <a:pt x="276" y="8"/>
                    <a:pt x="237" y="23"/>
                  </a:cubicBezTo>
                  <a:cubicBezTo>
                    <a:pt x="87" y="85"/>
                    <a:pt x="0" y="260"/>
                    <a:pt x="63" y="410"/>
                  </a:cubicBezTo>
                  <a:cubicBezTo>
                    <a:pt x="110" y="534"/>
                    <a:pt x="223" y="607"/>
                    <a:pt x="346" y="607"/>
                  </a:cubicBezTo>
                  <a:cubicBezTo>
                    <a:pt x="385" y="607"/>
                    <a:pt x="424" y="600"/>
                    <a:pt x="462" y="585"/>
                  </a:cubicBezTo>
                  <a:cubicBezTo>
                    <a:pt x="625" y="535"/>
                    <a:pt x="700" y="348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" name="Google Shape;929;p3"/>
            <p:cNvSpPr/>
            <p:nvPr/>
          </p:nvSpPr>
          <p:spPr>
            <a:xfrm>
              <a:off x="172474" y="308713"/>
              <a:ext cx="38968" cy="29226"/>
            </a:xfrm>
            <a:custGeom>
              <a:rect b="b" l="l" r="r" t="t"/>
              <a:pathLst>
                <a:path extrusionOk="0" h="573" w="764">
                  <a:moveTo>
                    <a:pt x="368" y="1"/>
                  </a:moveTo>
                  <a:cubicBezTo>
                    <a:pt x="176" y="1"/>
                    <a:pt x="0" y="186"/>
                    <a:pt x="65" y="400"/>
                  </a:cubicBezTo>
                  <a:cubicBezTo>
                    <a:pt x="91" y="523"/>
                    <a:pt x="187" y="572"/>
                    <a:pt x="296" y="572"/>
                  </a:cubicBezTo>
                  <a:cubicBezTo>
                    <a:pt x="506" y="572"/>
                    <a:pt x="764" y="385"/>
                    <a:pt x="640" y="187"/>
                  </a:cubicBezTo>
                  <a:cubicBezTo>
                    <a:pt x="628" y="137"/>
                    <a:pt x="603" y="100"/>
                    <a:pt x="565" y="62"/>
                  </a:cubicBezTo>
                  <a:lnTo>
                    <a:pt x="565" y="75"/>
                  </a:lnTo>
                  <a:cubicBezTo>
                    <a:pt x="504" y="23"/>
                    <a:pt x="435" y="1"/>
                    <a:pt x="3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" name="Google Shape;930;p3"/>
            <p:cNvSpPr/>
            <p:nvPr/>
          </p:nvSpPr>
          <p:spPr>
            <a:xfrm>
              <a:off x="414797" y="192831"/>
              <a:ext cx="38713" cy="31878"/>
            </a:xfrm>
            <a:custGeom>
              <a:rect b="b" l="l" r="r" t="t"/>
              <a:pathLst>
                <a:path extrusionOk="0" h="625" w="759">
                  <a:moveTo>
                    <a:pt x="392" y="1"/>
                  </a:moveTo>
                  <a:cubicBezTo>
                    <a:pt x="353" y="1"/>
                    <a:pt x="314" y="8"/>
                    <a:pt x="276" y="22"/>
                  </a:cubicBezTo>
                  <a:cubicBezTo>
                    <a:pt x="13" y="122"/>
                    <a:pt x="1" y="485"/>
                    <a:pt x="263" y="597"/>
                  </a:cubicBezTo>
                  <a:cubicBezTo>
                    <a:pt x="305" y="616"/>
                    <a:pt x="348" y="625"/>
                    <a:pt x="389" y="625"/>
                  </a:cubicBezTo>
                  <a:cubicBezTo>
                    <a:pt x="591" y="625"/>
                    <a:pt x="759" y="415"/>
                    <a:pt x="675" y="197"/>
                  </a:cubicBezTo>
                  <a:cubicBezTo>
                    <a:pt x="628" y="74"/>
                    <a:pt x="515" y="1"/>
                    <a:pt x="3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" name="Google Shape;931;p3"/>
            <p:cNvSpPr/>
            <p:nvPr/>
          </p:nvSpPr>
          <p:spPr>
            <a:xfrm>
              <a:off x="106933" y="326105"/>
              <a:ext cx="34479" cy="31725"/>
            </a:xfrm>
            <a:custGeom>
              <a:rect b="b" l="l" r="r" t="t"/>
              <a:pathLst>
                <a:path extrusionOk="0" h="622" w="676">
                  <a:moveTo>
                    <a:pt x="321" y="1"/>
                  </a:moveTo>
                  <a:cubicBezTo>
                    <a:pt x="285" y="1"/>
                    <a:pt x="249" y="7"/>
                    <a:pt x="213" y="21"/>
                  </a:cubicBezTo>
                  <a:cubicBezTo>
                    <a:pt x="163" y="46"/>
                    <a:pt x="126" y="71"/>
                    <a:pt x="101" y="109"/>
                  </a:cubicBezTo>
                  <a:cubicBezTo>
                    <a:pt x="26" y="196"/>
                    <a:pt x="1" y="309"/>
                    <a:pt x="38" y="421"/>
                  </a:cubicBezTo>
                  <a:cubicBezTo>
                    <a:pt x="76" y="534"/>
                    <a:pt x="176" y="609"/>
                    <a:pt x="301" y="621"/>
                  </a:cubicBezTo>
                  <a:cubicBezTo>
                    <a:pt x="351" y="621"/>
                    <a:pt x="388" y="621"/>
                    <a:pt x="438" y="609"/>
                  </a:cubicBezTo>
                  <a:cubicBezTo>
                    <a:pt x="601" y="534"/>
                    <a:pt x="676" y="359"/>
                    <a:pt x="613" y="209"/>
                  </a:cubicBezTo>
                  <a:cubicBezTo>
                    <a:pt x="564" y="82"/>
                    <a:pt x="447" y="1"/>
                    <a:pt x="3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" name="Google Shape;932;p3"/>
            <p:cNvSpPr/>
            <p:nvPr/>
          </p:nvSpPr>
          <p:spPr>
            <a:xfrm>
              <a:off x="739849" y="8908"/>
              <a:ext cx="34173" cy="31215"/>
            </a:xfrm>
            <a:custGeom>
              <a:rect b="b" l="l" r="r" t="t"/>
              <a:pathLst>
                <a:path extrusionOk="0" h="612" w="670">
                  <a:moveTo>
                    <a:pt x="340" y="1"/>
                  </a:moveTo>
                  <a:cubicBezTo>
                    <a:pt x="252" y="1"/>
                    <a:pt x="164" y="38"/>
                    <a:pt x="101" y="117"/>
                  </a:cubicBezTo>
                  <a:cubicBezTo>
                    <a:pt x="1" y="254"/>
                    <a:pt x="26" y="442"/>
                    <a:pt x="151" y="554"/>
                  </a:cubicBezTo>
                  <a:cubicBezTo>
                    <a:pt x="207" y="594"/>
                    <a:pt x="270" y="612"/>
                    <a:pt x="332" y="612"/>
                  </a:cubicBezTo>
                  <a:cubicBezTo>
                    <a:pt x="505" y="612"/>
                    <a:pt x="669" y="473"/>
                    <a:pt x="651" y="279"/>
                  </a:cubicBezTo>
                  <a:cubicBezTo>
                    <a:pt x="651" y="242"/>
                    <a:pt x="638" y="217"/>
                    <a:pt x="638" y="192"/>
                  </a:cubicBezTo>
                  <a:cubicBezTo>
                    <a:pt x="581" y="69"/>
                    <a:pt x="46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" name="Google Shape;933;p3"/>
            <p:cNvSpPr/>
            <p:nvPr/>
          </p:nvSpPr>
          <p:spPr>
            <a:xfrm>
              <a:off x="820844" y="-36486"/>
              <a:ext cx="39733" cy="31776"/>
            </a:xfrm>
            <a:custGeom>
              <a:rect b="b" l="l" r="r" t="t"/>
              <a:pathLst>
                <a:path extrusionOk="0" h="623" w="779">
                  <a:moveTo>
                    <a:pt x="380" y="1"/>
                  </a:moveTo>
                  <a:cubicBezTo>
                    <a:pt x="275" y="1"/>
                    <a:pt x="170" y="54"/>
                    <a:pt x="112" y="157"/>
                  </a:cubicBezTo>
                  <a:cubicBezTo>
                    <a:pt x="0" y="345"/>
                    <a:pt x="112" y="594"/>
                    <a:pt x="337" y="619"/>
                  </a:cubicBezTo>
                  <a:cubicBezTo>
                    <a:pt x="353" y="622"/>
                    <a:pt x="369" y="623"/>
                    <a:pt x="384" y="623"/>
                  </a:cubicBezTo>
                  <a:cubicBezTo>
                    <a:pt x="631" y="623"/>
                    <a:pt x="779" y="345"/>
                    <a:pt x="637" y="145"/>
                  </a:cubicBezTo>
                  <a:cubicBezTo>
                    <a:pt x="577" y="48"/>
                    <a:pt x="478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" name="Google Shape;934;p3"/>
            <p:cNvSpPr/>
            <p:nvPr/>
          </p:nvSpPr>
          <p:spPr>
            <a:xfrm>
              <a:off x="675073" y="-64385"/>
              <a:ext cx="40192" cy="32133"/>
            </a:xfrm>
            <a:custGeom>
              <a:rect b="b" l="l" r="r" t="t"/>
              <a:pathLst>
                <a:path extrusionOk="0" h="630" w="788">
                  <a:moveTo>
                    <a:pt x="414" y="0"/>
                  </a:moveTo>
                  <a:cubicBezTo>
                    <a:pt x="201" y="0"/>
                    <a:pt x="1" y="227"/>
                    <a:pt x="134" y="467"/>
                  </a:cubicBezTo>
                  <a:cubicBezTo>
                    <a:pt x="197" y="581"/>
                    <a:pt x="298" y="629"/>
                    <a:pt x="398" y="629"/>
                  </a:cubicBezTo>
                  <a:cubicBezTo>
                    <a:pt x="593" y="629"/>
                    <a:pt x="787" y="444"/>
                    <a:pt x="696" y="204"/>
                  </a:cubicBezTo>
                  <a:cubicBezTo>
                    <a:pt x="684" y="179"/>
                    <a:pt x="671" y="154"/>
                    <a:pt x="659" y="129"/>
                  </a:cubicBezTo>
                  <a:cubicBezTo>
                    <a:pt x="590" y="38"/>
                    <a:pt x="501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" name="Google Shape;935;p3"/>
            <p:cNvSpPr/>
            <p:nvPr/>
          </p:nvSpPr>
          <p:spPr>
            <a:xfrm>
              <a:off x="988445" y="-89734"/>
              <a:ext cx="42436" cy="31929"/>
            </a:xfrm>
            <a:custGeom>
              <a:rect b="b" l="l" r="r" t="t"/>
              <a:pathLst>
                <a:path extrusionOk="0" h="626" w="832">
                  <a:moveTo>
                    <a:pt x="418" y="0"/>
                  </a:moveTo>
                  <a:cubicBezTo>
                    <a:pt x="408" y="0"/>
                    <a:pt x="398" y="0"/>
                    <a:pt x="388" y="1"/>
                  </a:cubicBezTo>
                  <a:cubicBezTo>
                    <a:pt x="101" y="26"/>
                    <a:pt x="1" y="389"/>
                    <a:pt x="226" y="564"/>
                  </a:cubicBezTo>
                  <a:cubicBezTo>
                    <a:pt x="283" y="605"/>
                    <a:pt x="349" y="625"/>
                    <a:pt x="415" y="625"/>
                  </a:cubicBezTo>
                  <a:cubicBezTo>
                    <a:pt x="506" y="625"/>
                    <a:pt x="597" y="587"/>
                    <a:pt x="663" y="514"/>
                  </a:cubicBezTo>
                  <a:cubicBezTo>
                    <a:pt x="832" y="309"/>
                    <a:pt x="675" y="0"/>
                    <a:pt x="4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" name="Google Shape;936;p3"/>
            <p:cNvSpPr/>
            <p:nvPr/>
          </p:nvSpPr>
          <p:spPr>
            <a:xfrm>
              <a:off x="589436" y="57720"/>
              <a:ext cx="38662" cy="31929"/>
            </a:xfrm>
            <a:custGeom>
              <a:rect b="b" l="l" r="r" t="t"/>
              <a:pathLst>
                <a:path extrusionOk="0" h="626" w="758">
                  <a:moveTo>
                    <a:pt x="394" y="0"/>
                  </a:moveTo>
                  <a:cubicBezTo>
                    <a:pt x="289" y="0"/>
                    <a:pt x="184" y="50"/>
                    <a:pt x="126" y="147"/>
                  </a:cubicBezTo>
                  <a:cubicBezTo>
                    <a:pt x="1" y="347"/>
                    <a:pt x="126" y="597"/>
                    <a:pt x="351" y="622"/>
                  </a:cubicBezTo>
                  <a:cubicBezTo>
                    <a:pt x="367" y="625"/>
                    <a:pt x="384" y="626"/>
                    <a:pt x="400" y="626"/>
                  </a:cubicBezTo>
                  <a:cubicBezTo>
                    <a:pt x="612" y="626"/>
                    <a:pt x="758" y="407"/>
                    <a:pt x="688" y="210"/>
                  </a:cubicBezTo>
                  <a:cubicBezTo>
                    <a:pt x="676" y="185"/>
                    <a:pt x="663" y="160"/>
                    <a:pt x="651" y="135"/>
                  </a:cubicBezTo>
                  <a:cubicBezTo>
                    <a:pt x="590" y="44"/>
                    <a:pt x="492" y="0"/>
                    <a:pt x="3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" name="Google Shape;937;p3"/>
            <p:cNvSpPr/>
            <p:nvPr/>
          </p:nvSpPr>
          <p:spPr>
            <a:xfrm>
              <a:off x="601218" y="-23276"/>
              <a:ext cx="37999" cy="28410"/>
            </a:xfrm>
            <a:custGeom>
              <a:rect b="b" l="l" r="r" t="t"/>
              <a:pathLst>
                <a:path extrusionOk="0" h="557" w="745">
                  <a:moveTo>
                    <a:pt x="539" y="0"/>
                  </a:moveTo>
                  <a:cubicBezTo>
                    <a:pt x="312" y="0"/>
                    <a:pt x="0" y="319"/>
                    <a:pt x="232" y="485"/>
                  </a:cubicBezTo>
                  <a:cubicBezTo>
                    <a:pt x="291" y="533"/>
                    <a:pt x="358" y="556"/>
                    <a:pt x="425" y="556"/>
                  </a:cubicBezTo>
                  <a:cubicBezTo>
                    <a:pt x="516" y="556"/>
                    <a:pt x="605" y="514"/>
                    <a:pt x="669" y="435"/>
                  </a:cubicBezTo>
                  <a:cubicBezTo>
                    <a:pt x="719" y="373"/>
                    <a:pt x="744" y="298"/>
                    <a:pt x="732" y="211"/>
                  </a:cubicBezTo>
                  <a:cubicBezTo>
                    <a:pt x="732" y="186"/>
                    <a:pt x="719" y="161"/>
                    <a:pt x="719" y="136"/>
                  </a:cubicBezTo>
                  <a:cubicBezTo>
                    <a:pt x="687" y="39"/>
                    <a:pt x="618" y="0"/>
                    <a:pt x="5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" name="Google Shape;938;p3"/>
            <p:cNvSpPr/>
            <p:nvPr/>
          </p:nvSpPr>
          <p:spPr>
            <a:xfrm>
              <a:off x="532719" y="-72342"/>
              <a:ext cx="38713" cy="31878"/>
            </a:xfrm>
            <a:custGeom>
              <a:rect b="b" l="l" r="r" t="t"/>
              <a:pathLst>
                <a:path extrusionOk="0" h="625" w="759">
                  <a:moveTo>
                    <a:pt x="387" y="1"/>
                  </a:moveTo>
                  <a:cubicBezTo>
                    <a:pt x="282" y="1"/>
                    <a:pt x="178" y="51"/>
                    <a:pt x="113" y="148"/>
                  </a:cubicBezTo>
                  <a:cubicBezTo>
                    <a:pt x="1" y="348"/>
                    <a:pt x="125" y="598"/>
                    <a:pt x="350" y="623"/>
                  </a:cubicBezTo>
                  <a:cubicBezTo>
                    <a:pt x="362" y="624"/>
                    <a:pt x="373" y="625"/>
                    <a:pt x="385" y="625"/>
                  </a:cubicBezTo>
                  <a:cubicBezTo>
                    <a:pt x="594" y="625"/>
                    <a:pt x="759" y="412"/>
                    <a:pt x="688" y="210"/>
                  </a:cubicBezTo>
                  <a:cubicBezTo>
                    <a:pt x="675" y="185"/>
                    <a:pt x="663" y="160"/>
                    <a:pt x="650" y="135"/>
                  </a:cubicBezTo>
                  <a:cubicBezTo>
                    <a:pt x="584" y="45"/>
                    <a:pt x="485" y="1"/>
                    <a:pt x="3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" name="Google Shape;939;p3"/>
            <p:cNvSpPr/>
            <p:nvPr/>
          </p:nvSpPr>
          <p:spPr>
            <a:xfrm>
              <a:off x="753875" y="-73260"/>
              <a:ext cx="37846" cy="32235"/>
            </a:xfrm>
            <a:custGeom>
              <a:rect b="b" l="l" r="r" t="t"/>
              <a:pathLst>
                <a:path extrusionOk="0" h="632" w="742">
                  <a:moveTo>
                    <a:pt x="335" y="1"/>
                  </a:moveTo>
                  <a:cubicBezTo>
                    <a:pt x="189" y="1"/>
                    <a:pt x="49" y="102"/>
                    <a:pt x="26" y="278"/>
                  </a:cubicBezTo>
                  <a:cubicBezTo>
                    <a:pt x="1" y="441"/>
                    <a:pt x="113" y="591"/>
                    <a:pt x="276" y="628"/>
                  </a:cubicBezTo>
                  <a:cubicBezTo>
                    <a:pt x="291" y="630"/>
                    <a:pt x="306" y="631"/>
                    <a:pt x="321" y="631"/>
                  </a:cubicBezTo>
                  <a:cubicBezTo>
                    <a:pt x="572" y="631"/>
                    <a:pt x="742" y="341"/>
                    <a:pt x="588" y="128"/>
                  </a:cubicBezTo>
                  <a:cubicBezTo>
                    <a:pt x="521" y="41"/>
                    <a:pt x="427" y="1"/>
                    <a:pt x="3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" name="Google Shape;940;p3"/>
            <p:cNvSpPr/>
            <p:nvPr/>
          </p:nvSpPr>
          <p:spPr>
            <a:xfrm>
              <a:off x="668493" y="27423"/>
              <a:ext cx="34938" cy="32184"/>
            </a:xfrm>
            <a:custGeom>
              <a:rect b="b" l="l" r="r" t="t"/>
              <a:pathLst>
                <a:path extrusionOk="0" h="631" w="685">
                  <a:moveTo>
                    <a:pt x="325" y="0"/>
                  </a:moveTo>
                  <a:cubicBezTo>
                    <a:pt x="182" y="0"/>
                    <a:pt x="39" y="91"/>
                    <a:pt x="13" y="266"/>
                  </a:cubicBezTo>
                  <a:cubicBezTo>
                    <a:pt x="0" y="354"/>
                    <a:pt x="25" y="429"/>
                    <a:pt x="75" y="504"/>
                  </a:cubicBezTo>
                  <a:cubicBezTo>
                    <a:pt x="140" y="592"/>
                    <a:pt x="229" y="630"/>
                    <a:pt x="317" y="630"/>
                  </a:cubicBezTo>
                  <a:cubicBezTo>
                    <a:pt x="502" y="630"/>
                    <a:pt x="684" y="462"/>
                    <a:pt x="625" y="241"/>
                  </a:cubicBezTo>
                  <a:cubicBezTo>
                    <a:pt x="589" y="79"/>
                    <a:pt x="457" y="0"/>
                    <a:pt x="3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" name="Google Shape;941;p3"/>
            <p:cNvSpPr/>
            <p:nvPr/>
          </p:nvSpPr>
          <p:spPr>
            <a:xfrm>
              <a:off x="920252" y="-63977"/>
              <a:ext cx="35755" cy="31572"/>
            </a:xfrm>
            <a:custGeom>
              <a:rect b="b" l="l" r="r" t="t"/>
              <a:pathLst>
                <a:path extrusionOk="0" h="619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75" y="84"/>
                    <a:pt x="1" y="271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4" y="611"/>
                    <a:pt x="463" y="596"/>
                  </a:cubicBezTo>
                  <a:cubicBezTo>
                    <a:pt x="625" y="534"/>
                    <a:pt x="700" y="359"/>
                    <a:pt x="638" y="196"/>
                  </a:cubicBezTo>
                  <a:cubicBezTo>
                    <a:pt x="589" y="80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" name="Google Shape;942;p3"/>
            <p:cNvSpPr/>
            <p:nvPr/>
          </p:nvSpPr>
          <p:spPr>
            <a:xfrm>
              <a:off x="654467" y="122240"/>
              <a:ext cx="36520" cy="29889"/>
            </a:xfrm>
            <a:custGeom>
              <a:rect b="b" l="l" r="r" t="t"/>
              <a:pathLst>
                <a:path extrusionOk="0" h="586" w="716">
                  <a:moveTo>
                    <a:pt x="310" y="0"/>
                  </a:moveTo>
                  <a:cubicBezTo>
                    <a:pt x="161" y="0"/>
                    <a:pt x="17" y="112"/>
                    <a:pt x="0" y="282"/>
                  </a:cubicBezTo>
                  <a:cubicBezTo>
                    <a:pt x="0" y="319"/>
                    <a:pt x="0" y="369"/>
                    <a:pt x="25" y="419"/>
                  </a:cubicBezTo>
                  <a:cubicBezTo>
                    <a:pt x="51" y="538"/>
                    <a:pt x="145" y="586"/>
                    <a:pt x="251" y="586"/>
                  </a:cubicBezTo>
                  <a:cubicBezTo>
                    <a:pt x="460" y="586"/>
                    <a:pt x="716" y="401"/>
                    <a:pt x="600" y="194"/>
                  </a:cubicBezTo>
                  <a:cubicBezTo>
                    <a:pt x="575" y="144"/>
                    <a:pt x="550" y="107"/>
                    <a:pt x="513" y="82"/>
                  </a:cubicBezTo>
                  <a:cubicBezTo>
                    <a:pt x="452" y="25"/>
                    <a:pt x="380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" name="Google Shape;943;p3"/>
            <p:cNvSpPr/>
            <p:nvPr/>
          </p:nvSpPr>
          <p:spPr>
            <a:xfrm>
              <a:off x="894749" y="6766"/>
              <a:ext cx="38713" cy="31827"/>
            </a:xfrm>
            <a:custGeom>
              <a:rect b="b" l="l" r="r" t="t"/>
              <a:pathLst>
                <a:path extrusionOk="0" h="624" w="759">
                  <a:moveTo>
                    <a:pt x="378" y="1"/>
                  </a:moveTo>
                  <a:cubicBezTo>
                    <a:pt x="344" y="1"/>
                    <a:pt x="309" y="7"/>
                    <a:pt x="276" y="21"/>
                  </a:cubicBezTo>
                  <a:cubicBezTo>
                    <a:pt x="13" y="121"/>
                    <a:pt x="1" y="484"/>
                    <a:pt x="251" y="596"/>
                  </a:cubicBezTo>
                  <a:cubicBezTo>
                    <a:pt x="295" y="615"/>
                    <a:pt x="339" y="624"/>
                    <a:pt x="382" y="624"/>
                  </a:cubicBezTo>
                  <a:cubicBezTo>
                    <a:pt x="591" y="624"/>
                    <a:pt x="759" y="414"/>
                    <a:pt x="675" y="196"/>
                  </a:cubicBezTo>
                  <a:cubicBezTo>
                    <a:pt x="617" y="80"/>
                    <a:pt x="499" y="1"/>
                    <a:pt x="3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" name="Google Shape;944;p3"/>
            <p:cNvSpPr/>
            <p:nvPr/>
          </p:nvSpPr>
          <p:spPr>
            <a:xfrm>
              <a:off x="582500" y="141826"/>
              <a:ext cx="38254" cy="29991"/>
            </a:xfrm>
            <a:custGeom>
              <a:rect b="b" l="l" r="r" t="t"/>
              <a:pathLst>
                <a:path extrusionOk="0" h="588" w="750">
                  <a:moveTo>
                    <a:pt x="470" y="0"/>
                  </a:moveTo>
                  <a:cubicBezTo>
                    <a:pt x="259" y="0"/>
                    <a:pt x="0" y="191"/>
                    <a:pt x="124" y="398"/>
                  </a:cubicBezTo>
                  <a:cubicBezTo>
                    <a:pt x="174" y="516"/>
                    <a:pt x="294" y="588"/>
                    <a:pt x="422" y="588"/>
                  </a:cubicBezTo>
                  <a:cubicBezTo>
                    <a:pt x="456" y="588"/>
                    <a:pt x="490" y="583"/>
                    <a:pt x="524" y="573"/>
                  </a:cubicBezTo>
                  <a:cubicBezTo>
                    <a:pt x="674" y="510"/>
                    <a:pt x="749" y="323"/>
                    <a:pt x="699" y="173"/>
                  </a:cubicBezTo>
                  <a:cubicBezTo>
                    <a:pt x="674" y="50"/>
                    <a:pt x="578" y="0"/>
                    <a:pt x="4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" name="Google Shape;945;p3"/>
            <p:cNvSpPr/>
            <p:nvPr/>
          </p:nvSpPr>
          <p:spPr>
            <a:xfrm>
              <a:off x="1131716" y="-63518"/>
              <a:ext cx="39019" cy="29532"/>
            </a:xfrm>
            <a:custGeom>
              <a:rect b="b" l="l" r="r" t="t"/>
              <a:pathLst>
                <a:path extrusionOk="0" h="579" w="765">
                  <a:moveTo>
                    <a:pt x="370" y="1"/>
                  </a:moveTo>
                  <a:cubicBezTo>
                    <a:pt x="177" y="1"/>
                    <a:pt x="1" y="189"/>
                    <a:pt x="66" y="412"/>
                  </a:cubicBezTo>
                  <a:cubicBezTo>
                    <a:pt x="91" y="531"/>
                    <a:pt x="187" y="579"/>
                    <a:pt x="295" y="579"/>
                  </a:cubicBezTo>
                  <a:cubicBezTo>
                    <a:pt x="506" y="579"/>
                    <a:pt x="765" y="394"/>
                    <a:pt x="641" y="187"/>
                  </a:cubicBezTo>
                  <a:cubicBezTo>
                    <a:pt x="628" y="137"/>
                    <a:pt x="603" y="100"/>
                    <a:pt x="566" y="75"/>
                  </a:cubicBezTo>
                  <a:cubicBezTo>
                    <a:pt x="505" y="23"/>
                    <a:pt x="436" y="1"/>
                    <a:pt x="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" name="Google Shape;946;p3"/>
            <p:cNvSpPr/>
            <p:nvPr/>
          </p:nvSpPr>
          <p:spPr>
            <a:xfrm>
              <a:off x="1061789" y="-44034"/>
              <a:ext cx="38917" cy="29991"/>
            </a:xfrm>
            <a:custGeom>
              <a:rect b="b" l="l" r="r" t="t"/>
              <a:pathLst>
                <a:path extrusionOk="0" h="588" w="763">
                  <a:moveTo>
                    <a:pt x="471" y="1"/>
                  </a:moveTo>
                  <a:cubicBezTo>
                    <a:pt x="260" y="1"/>
                    <a:pt x="1" y="186"/>
                    <a:pt x="125" y="393"/>
                  </a:cubicBezTo>
                  <a:cubicBezTo>
                    <a:pt x="173" y="509"/>
                    <a:pt x="290" y="588"/>
                    <a:pt x="416" y="588"/>
                  </a:cubicBezTo>
                  <a:cubicBezTo>
                    <a:pt x="452" y="588"/>
                    <a:pt x="488" y="581"/>
                    <a:pt x="525" y="568"/>
                  </a:cubicBezTo>
                  <a:cubicBezTo>
                    <a:pt x="687" y="505"/>
                    <a:pt x="762" y="330"/>
                    <a:pt x="700" y="168"/>
                  </a:cubicBezTo>
                  <a:cubicBezTo>
                    <a:pt x="674" y="49"/>
                    <a:pt x="579" y="1"/>
                    <a:pt x="4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" name="Google Shape;947;p3"/>
            <p:cNvSpPr/>
            <p:nvPr/>
          </p:nvSpPr>
          <p:spPr>
            <a:xfrm>
              <a:off x="-54292" y="-88918"/>
              <a:ext cx="34428" cy="31419"/>
            </a:xfrm>
            <a:custGeom>
              <a:rect b="b" l="l" r="r" t="t"/>
              <a:pathLst>
                <a:path extrusionOk="0" h="616" w="675">
                  <a:moveTo>
                    <a:pt x="329" y="1"/>
                  </a:moveTo>
                  <a:cubicBezTo>
                    <a:pt x="290" y="1"/>
                    <a:pt x="251" y="8"/>
                    <a:pt x="212" y="23"/>
                  </a:cubicBezTo>
                  <a:cubicBezTo>
                    <a:pt x="175" y="48"/>
                    <a:pt x="137" y="73"/>
                    <a:pt x="100" y="110"/>
                  </a:cubicBezTo>
                  <a:cubicBezTo>
                    <a:pt x="25" y="198"/>
                    <a:pt x="0" y="310"/>
                    <a:pt x="38" y="423"/>
                  </a:cubicBezTo>
                  <a:cubicBezTo>
                    <a:pt x="88" y="523"/>
                    <a:pt x="187" y="598"/>
                    <a:pt x="300" y="610"/>
                  </a:cubicBezTo>
                  <a:cubicBezTo>
                    <a:pt x="315" y="614"/>
                    <a:pt x="329" y="615"/>
                    <a:pt x="344" y="615"/>
                  </a:cubicBezTo>
                  <a:cubicBezTo>
                    <a:pt x="378" y="615"/>
                    <a:pt x="411" y="607"/>
                    <a:pt x="437" y="598"/>
                  </a:cubicBezTo>
                  <a:cubicBezTo>
                    <a:pt x="600" y="535"/>
                    <a:pt x="675" y="360"/>
                    <a:pt x="625" y="198"/>
                  </a:cubicBezTo>
                  <a:cubicBezTo>
                    <a:pt x="568" y="74"/>
                    <a:pt x="452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48" name="Google Shape;948;p3"/>
          <p:cNvSpPr/>
          <p:nvPr/>
        </p:nvSpPr>
        <p:spPr>
          <a:xfrm flipH="1" rot="10800000">
            <a:off x="1092084" y="3802219"/>
            <a:ext cx="5207000" cy="1355481"/>
          </a:xfrm>
          <a:custGeom>
            <a:rect b="b" l="l" r="r" t="t"/>
            <a:pathLst>
              <a:path extrusionOk="0" h="17034" w="68358">
                <a:moveTo>
                  <a:pt x="0" y="0"/>
                </a:moveTo>
                <a:lnTo>
                  <a:pt x="0" y="0"/>
                </a:lnTo>
                <a:cubicBezTo>
                  <a:pt x="363" y="4262"/>
                  <a:pt x="1250" y="8448"/>
                  <a:pt x="1987" y="12647"/>
                </a:cubicBezTo>
                <a:cubicBezTo>
                  <a:pt x="2137" y="13522"/>
                  <a:pt x="2350" y="14434"/>
                  <a:pt x="2937" y="15096"/>
                </a:cubicBezTo>
                <a:cubicBezTo>
                  <a:pt x="3550" y="15796"/>
                  <a:pt x="4474" y="16121"/>
                  <a:pt x="5374" y="16346"/>
                </a:cubicBezTo>
                <a:cubicBezTo>
                  <a:pt x="7661" y="16921"/>
                  <a:pt x="10035" y="17021"/>
                  <a:pt x="12385" y="17033"/>
                </a:cubicBezTo>
                <a:cubicBezTo>
                  <a:pt x="12450" y="17033"/>
                  <a:pt x="12515" y="17033"/>
                  <a:pt x="12581" y="17033"/>
                </a:cubicBezTo>
                <a:cubicBezTo>
                  <a:pt x="17714" y="17033"/>
                  <a:pt x="22834" y="16551"/>
                  <a:pt x="27931" y="16009"/>
                </a:cubicBezTo>
                <a:cubicBezTo>
                  <a:pt x="34079" y="15346"/>
                  <a:pt x="40202" y="14571"/>
                  <a:pt x="46338" y="13784"/>
                </a:cubicBezTo>
                <a:cubicBezTo>
                  <a:pt x="49962" y="13322"/>
                  <a:pt x="53599" y="12859"/>
                  <a:pt x="57210" y="12334"/>
                </a:cubicBezTo>
                <a:cubicBezTo>
                  <a:pt x="58898" y="12085"/>
                  <a:pt x="60622" y="11797"/>
                  <a:pt x="62097" y="10947"/>
                </a:cubicBezTo>
                <a:cubicBezTo>
                  <a:pt x="65471" y="8985"/>
                  <a:pt x="67308" y="4062"/>
                  <a:pt x="68233" y="525"/>
                </a:cubicBezTo>
                <a:cubicBezTo>
                  <a:pt x="68270" y="350"/>
                  <a:pt x="68320" y="175"/>
                  <a:pt x="68358" y="13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49" name="Google Shape;949;p3"/>
          <p:cNvSpPr txBox="1"/>
          <p:nvPr>
            <p:ph type="ctrTitle"/>
          </p:nvPr>
        </p:nvSpPr>
        <p:spPr>
          <a:xfrm>
            <a:off x="701800" y="984734"/>
            <a:ext cx="3840000" cy="935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000"/>
              <a:buNone/>
              <a:defRPr sz="5000">
                <a:solidFill>
                  <a:schemeClr val="dk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950" name="Google Shape;950;p3"/>
          <p:cNvSpPr txBox="1"/>
          <p:nvPr>
            <p:ph idx="1" type="subTitle"/>
          </p:nvPr>
        </p:nvSpPr>
        <p:spPr>
          <a:xfrm>
            <a:off x="714400" y="1889727"/>
            <a:ext cx="3852000" cy="1140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951" name="Google Shape;951;p3"/>
          <p:cNvSpPr/>
          <p:nvPr/>
        </p:nvSpPr>
        <p:spPr>
          <a:xfrm flipH="1" rot="6338609">
            <a:off x="7798567" y="1506008"/>
            <a:ext cx="1819912" cy="1325390"/>
          </a:xfrm>
          <a:custGeom>
            <a:rect b="b" l="l" r="r" t="t"/>
            <a:pathLst>
              <a:path extrusionOk="0" h="36978" w="50775">
                <a:moveTo>
                  <a:pt x="26766" y="1"/>
                </a:moveTo>
                <a:cubicBezTo>
                  <a:pt x="24720" y="1"/>
                  <a:pt x="22782" y="354"/>
                  <a:pt x="20608" y="1006"/>
                </a:cubicBezTo>
                <a:cubicBezTo>
                  <a:pt x="16696" y="2181"/>
                  <a:pt x="12997" y="2543"/>
                  <a:pt x="9348" y="4605"/>
                </a:cubicBezTo>
                <a:cubicBezTo>
                  <a:pt x="7324" y="5743"/>
                  <a:pt x="5662" y="7167"/>
                  <a:pt x="3912" y="8654"/>
                </a:cubicBezTo>
                <a:cubicBezTo>
                  <a:pt x="2700" y="9666"/>
                  <a:pt x="1" y="10704"/>
                  <a:pt x="413" y="12716"/>
                </a:cubicBezTo>
                <a:cubicBezTo>
                  <a:pt x="563" y="13528"/>
                  <a:pt x="1375" y="14090"/>
                  <a:pt x="2187" y="14253"/>
                </a:cubicBezTo>
                <a:cubicBezTo>
                  <a:pt x="2452" y="14306"/>
                  <a:pt x="2718" y="14325"/>
                  <a:pt x="2985" y="14325"/>
                </a:cubicBezTo>
                <a:cubicBezTo>
                  <a:pt x="3537" y="14325"/>
                  <a:pt x="4093" y="14241"/>
                  <a:pt x="4649" y="14190"/>
                </a:cubicBezTo>
                <a:cubicBezTo>
                  <a:pt x="5140" y="14140"/>
                  <a:pt x="5639" y="14112"/>
                  <a:pt x="6138" y="14112"/>
                </a:cubicBezTo>
                <a:cubicBezTo>
                  <a:pt x="8103" y="14112"/>
                  <a:pt x="10073" y="14547"/>
                  <a:pt x="11598" y="15752"/>
                </a:cubicBezTo>
                <a:cubicBezTo>
                  <a:pt x="13135" y="16965"/>
                  <a:pt x="14034" y="18777"/>
                  <a:pt x="15147" y="20389"/>
                </a:cubicBezTo>
                <a:cubicBezTo>
                  <a:pt x="17821" y="24238"/>
                  <a:pt x="21845" y="26949"/>
                  <a:pt x="26431" y="27974"/>
                </a:cubicBezTo>
                <a:cubicBezTo>
                  <a:pt x="28456" y="28424"/>
                  <a:pt x="30755" y="28624"/>
                  <a:pt x="32167" y="30149"/>
                </a:cubicBezTo>
                <a:cubicBezTo>
                  <a:pt x="33342" y="31436"/>
                  <a:pt x="33579" y="33323"/>
                  <a:pt x="34591" y="34735"/>
                </a:cubicBezTo>
                <a:cubicBezTo>
                  <a:pt x="35662" y="36232"/>
                  <a:pt x="37516" y="36978"/>
                  <a:pt x="39375" y="36978"/>
                </a:cubicBezTo>
                <a:cubicBezTo>
                  <a:pt x="40077" y="36978"/>
                  <a:pt x="40779" y="36872"/>
                  <a:pt x="41440" y="36659"/>
                </a:cubicBezTo>
                <a:cubicBezTo>
                  <a:pt x="43864" y="35885"/>
                  <a:pt x="45764" y="33960"/>
                  <a:pt x="47101" y="31811"/>
                </a:cubicBezTo>
                <a:cubicBezTo>
                  <a:pt x="50775" y="25925"/>
                  <a:pt x="50625" y="18027"/>
                  <a:pt x="47238" y="11978"/>
                </a:cubicBezTo>
                <a:cubicBezTo>
                  <a:pt x="43852" y="5917"/>
                  <a:pt x="37516" y="1731"/>
                  <a:pt x="30705" y="406"/>
                </a:cubicBezTo>
                <a:cubicBezTo>
                  <a:pt x="29300" y="132"/>
                  <a:pt x="28013" y="1"/>
                  <a:pt x="2676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52" name="Google Shape;952;p3"/>
          <p:cNvSpPr/>
          <p:nvPr/>
        </p:nvSpPr>
        <p:spPr>
          <a:xfrm flipH="1" rot="10800000">
            <a:off x="-2153" y="-1194"/>
            <a:ext cx="3418534" cy="697919"/>
          </a:xfrm>
          <a:custGeom>
            <a:rect b="b" l="l" r="r" t="t"/>
            <a:pathLst>
              <a:path extrusionOk="0" h="16278" w="31055">
                <a:moveTo>
                  <a:pt x="20534" y="0"/>
                </a:moveTo>
                <a:cubicBezTo>
                  <a:pt x="17682" y="0"/>
                  <a:pt x="15021" y="1835"/>
                  <a:pt x="12272" y="2844"/>
                </a:cubicBezTo>
                <a:cubicBezTo>
                  <a:pt x="10175" y="3614"/>
                  <a:pt x="7992" y="3907"/>
                  <a:pt x="5779" y="3907"/>
                </a:cubicBezTo>
                <a:cubicBezTo>
                  <a:pt x="3863" y="3907"/>
                  <a:pt x="1925" y="3688"/>
                  <a:pt x="0" y="3369"/>
                </a:cubicBezTo>
                <a:lnTo>
                  <a:pt x="0" y="16278"/>
                </a:lnTo>
                <a:lnTo>
                  <a:pt x="31054" y="16278"/>
                </a:lnTo>
                <a:cubicBezTo>
                  <a:pt x="30567" y="13029"/>
                  <a:pt x="29655" y="9867"/>
                  <a:pt x="28343" y="6855"/>
                </a:cubicBezTo>
                <a:cubicBezTo>
                  <a:pt x="27018" y="3819"/>
                  <a:pt x="24894" y="669"/>
                  <a:pt x="21632" y="95"/>
                </a:cubicBezTo>
                <a:cubicBezTo>
                  <a:pt x="21262" y="30"/>
                  <a:pt x="20896" y="0"/>
                  <a:pt x="2053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53" name="Google Shape;953;p3"/>
          <p:cNvSpPr/>
          <p:nvPr/>
        </p:nvSpPr>
        <p:spPr>
          <a:xfrm flipH="1" rot="2013203">
            <a:off x="7917882" y="325556"/>
            <a:ext cx="2124026" cy="1817181"/>
          </a:xfrm>
          <a:custGeom>
            <a:rect b="b" l="l" r="r" t="t"/>
            <a:pathLst>
              <a:path extrusionOk="0" h="44659" w="52200">
                <a:moveTo>
                  <a:pt x="51425" y="650"/>
                </a:moveTo>
                <a:cubicBezTo>
                  <a:pt x="51422" y="658"/>
                  <a:pt x="51420" y="666"/>
                  <a:pt x="51417" y="673"/>
                </a:cubicBezTo>
                <a:lnTo>
                  <a:pt x="51417" y="673"/>
                </a:lnTo>
                <a:cubicBezTo>
                  <a:pt x="51420" y="670"/>
                  <a:pt x="51422" y="666"/>
                  <a:pt x="51425" y="663"/>
                </a:cubicBezTo>
                <a:lnTo>
                  <a:pt x="51425" y="650"/>
                </a:lnTo>
                <a:close/>
                <a:moveTo>
                  <a:pt x="7186" y="43189"/>
                </a:moveTo>
                <a:cubicBezTo>
                  <a:pt x="6288" y="43595"/>
                  <a:pt x="5322" y="43806"/>
                  <a:pt x="4352" y="43806"/>
                </a:cubicBezTo>
                <a:cubicBezTo>
                  <a:pt x="4068" y="43806"/>
                  <a:pt x="3783" y="43788"/>
                  <a:pt x="3500" y="43751"/>
                </a:cubicBezTo>
                <a:cubicBezTo>
                  <a:pt x="3571" y="43672"/>
                  <a:pt x="3673" y="43629"/>
                  <a:pt x="3780" y="43629"/>
                </a:cubicBezTo>
                <a:cubicBezTo>
                  <a:pt x="3824" y="43629"/>
                  <a:pt x="3868" y="43637"/>
                  <a:pt x="3912" y="43651"/>
                </a:cubicBezTo>
                <a:cubicBezTo>
                  <a:pt x="4200" y="43651"/>
                  <a:pt x="4487" y="43639"/>
                  <a:pt x="4787" y="43601"/>
                </a:cubicBezTo>
                <a:cubicBezTo>
                  <a:pt x="4961" y="43571"/>
                  <a:pt x="5140" y="43554"/>
                  <a:pt x="5320" y="43554"/>
                </a:cubicBezTo>
                <a:cubicBezTo>
                  <a:pt x="5438" y="43554"/>
                  <a:pt x="5556" y="43561"/>
                  <a:pt x="5674" y="43576"/>
                </a:cubicBezTo>
                <a:cubicBezTo>
                  <a:pt x="5912" y="43451"/>
                  <a:pt x="6149" y="43376"/>
                  <a:pt x="6411" y="43326"/>
                </a:cubicBezTo>
                <a:lnTo>
                  <a:pt x="6799" y="43276"/>
                </a:lnTo>
                <a:lnTo>
                  <a:pt x="7186" y="43189"/>
                </a:lnTo>
                <a:close/>
                <a:moveTo>
                  <a:pt x="52199" y="0"/>
                </a:moveTo>
                <a:lnTo>
                  <a:pt x="52199" y="0"/>
                </a:lnTo>
                <a:cubicBezTo>
                  <a:pt x="51912" y="488"/>
                  <a:pt x="51675" y="1000"/>
                  <a:pt x="51337" y="1475"/>
                </a:cubicBezTo>
                <a:cubicBezTo>
                  <a:pt x="51251" y="1204"/>
                  <a:pt x="51250" y="1200"/>
                  <a:pt x="51417" y="673"/>
                </a:cubicBezTo>
                <a:lnTo>
                  <a:pt x="51417" y="673"/>
                </a:lnTo>
                <a:cubicBezTo>
                  <a:pt x="51284" y="867"/>
                  <a:pt x="51199" y="977"/>
                  <a:pt x="51137" y="1087"/>
                </a:cubicBezTo>
                <a:cubicBezTo>
                  <a:pt x="50837" y="1562"/>
                  <a:pt x="50575" y="2062"/>
                  <a:pt x="50300" y="2550"/>
                </a:cubicBezTo>
                <a:cubicBezTo>
                  <a:pt x="49975" y="3137"/>
                  <a:pt x="49563" y="3674"/>
                  <a:pt x="49188" y="4237"/>
                </a:cubicBezTo>
                <a:cubicBezTo>
                  <a:pt x="49038" y="4424"/>
                  <a:pt x="48913" y="4624"/>
                  <a:pt x="48800" y="4824"/>
                </a:cubicBezTo>
                <a:cubicBezTo>
                  <a:pt x="48300" y="5899"/>
                  <a:pt x="47726" y="6936"/>
                  <a:pt x="47063" y="7911"/>
                </a:cubicBezTo>
                <a:cubicBezTo>
                  <a:pt x="46901" y="8161"/>
                  <a:pt x="46813" y="8448"/>
                  <a:pt x="46638" y="8698"/>
                </a:cubicBezTo>
                <a:cubicBezTo>
                  <a:pt x="46488" y="8885"/>
                  <a:pt x="46288" y="9035"/>
                  <a:pt x="46164" y="9260"/>
                </a:cubicBezTo>
                <a:cubicBezTo>
                  <a:pt x="45839" y="9835"/>
                  <a:pt x="45476" y="10385"/>
                  <a:pt x="45076" y="10910"/>
                </a:cubicBezTo>
                <a:cubicBezTo>
                  <a:pt x="44914" y="11122"/>
                  <a:pt x="44789" y="11360"/>
                  <a:pt x="44639" y="11585"/>
                </a:cubicBezTo>
                <a:cubicBezTo>
                  <a:pt x="44426" y="11885"/>
                  <a:pt x="44364" y="12247"/>
                  <a:pt x="44127" y="12534"/>
                </a:cubicBezTo>
                <a:cubicBezTo>
                  <a:pt x="43902" y="12809"/>
                  <a:pt x="43564" y="12959"/>
                  <a:pt x="43464" y="13334"/>
                </a:cubicBezTo>
                <a:cubicBezTo>
                  <a:pt x="43452" y="13372"/>
                  <a:pt x="43402" y="13397"/>
                  <a:pt x="43364" y="13434"/>
                </a:cubicBezTo>
                <a:cubicBezTo>
                  <a:pt x="43077" y="13747"/>
                  <a:pt x="42677" y="13972"/>
                  <a:pt x="42627" y="14459"/>
                </a:cubicBezTo>
                <a:cubicBezTo>
                  <a:pt x="42577" y="14609"/>
                  <a:pt x="42477" y="14746"/>
                  <a:pt x="42352" y="14821"/>
                </a:cubicBezTo>
                <a:cubicBezTo>
                  <a:pt x="41990" y="15109"/>
                  <a:pt x="41690" y="15459"/>
                  <a:pt x="41465" y="15859"/>
                </a:cubicBezTo>
                <a:cubicBezTo>
                  <a:pt x="41302" y="16121"/>
                  <a:pt x="41115" y="16383"/>
                  <a:pt x="40915" y="16621"/>
                </a:cubicBezTo>
                <a:cubicBezTo>
                  <a:pt x="40752" y="16821"/>
                  <a:pt x="40615" y="17046"/>
                  <a:pt x="40378" y="17146"/>
                </a:cubicBezTo>
                <a:cubicBezTo>
                  <a:pt x="40203" y="17221"/>
                  <a:pt x="40053" y="17346"/>
                  <a:pt x="39953" y="17508"/>
                </a:cubicBezTo>
                <a:cubicBezTo>
                  <a:pt x="39865" y="17658"/>
                  <a:pt x="39728" y="17771"/>
                  <a:pt x="39565" y="17833"/>
                </a:cubicBezTo>
                <a:cubicBezTo>
                  <a:pt x="39453" y="17883"/>
                  <a:pt x="39340" y="17958"/>
                  <a:pt x="39278" y="18058"/>
                </a:cubicBezTo>
                <a:cubicBezTo>
                  <a:pt x="38965" y="18545"/>
                  <a:pt x="38516" y="18945"/>
                  <a:pt x="38191" y="19433"/>
                </a:cubicBezTo>
                <a:cubicBezTo>
                  <a:pt x="37966" y="19807"/>
                  <a:pt x="37641" y="20120"/>
                  <a:pt x="37253" y="20332"/>
                </a:cubicBezTo>
                <a:cubicBezTo>
                  <a:pt x="36878" y="20507"/>
                  <a:pt x="36554" y="20770"/>
                  <a:pt x="36291" y="21095"/>
                </a:cubicBezTo>
                <a:cubicBezTo>
                  <a:pt x="35704" y="21769"/>
                  <a:pt x="35054" y="22394"/>
                  <a:pt x="34454" y="23057"/>
                </a:cubicBezTo>
                <a:cubicBezTo>
                  <a:pt x="34254" y="23294"/>
                  <a:pt x="33954" y="23369"/>
                  <a:pt x="33767" y="23594"/>
                </a:cubicBezTo>
                <a:cubicBezTo>
                  <a:pt x="33467" y="23931"/>
                  <a:pt x="33154" y="24244"/>
                  <a:pt x="32830" y="24531"/>
                </a:cubicBezTo>
                <a:cubicBezTo>
                  <a:pt x="32417" y="24956"/>
                  <a:pt x="31942" y="25306"/>
                  <a:pt x="31417" y="25568"/>
                </a:cubicBezTo>
                <a:cubicBezTo>
                  <a:pt x="31042" y="25756"/>
                  <a:pt x="30680" y="25981"/>
                  <a:pt x="30330" y="26218"/>
                </a:cubicBezTo>
                <a:cubicBezTo>
                  <a:pt x="29705" y="26643"/>
                  <a:pt x="29031" y="26981"/>
                  <a:pt x="28318" y="27231"/>
                </a:cubicBezTo>
                <a:lnTo>
                  <a:pt x="27756" y="27405"/>
                </a:lnTo>
                <a:cubicBezTo>
                  <a:pt x="27568" y="27455"/>
                  <a:pt x="27368" y="27518"/>
                  <a:pt x="27181" y="27568"/>
                </a:cubicBezTo>
                <a:lnTo>
                  <a:pt x="26319" y="27818"/>
                </a:lnTo>
                <a:cubicBezTo>
                  <a:pt x="26019" y="27905"/>
                  <a:pt x="25719" y="27955"/>
                  <a:pt x="25419" y="27980"/>
                </a:cubicBezTo>
                <a:cubicBezTo>
                  <a:pt x="25057" y="27980"/>
                  <a:pt x="24694" y="28018"/>
                  <a:pt x="24332" y="28068"/>
                </a:cubicBezTo>
                <a:cubicBezTo>
                  <a:pt x="23145" y="28305"/>
                  <a:pt x="21957" y="28268"/>
                  <a:pt x="20783" y="28343"/>
                </a:cubicBezTo>
                <a:cubicBezTo>
                  <a:pt x="19845" y="28405"/>
                  <a:pt x="18983" y="28755"/>
                  <a:pt x="18146" y="29118"/>
                </a:cubicBezTo>
                <a:cubicBezTo>
                  <a:pt x="17471" y="29430"/>
                  <a:pt x="16859" y="29867"/>
                  <a:pt x="16334" y="30392"/>
                </a:cubicBezTo>
                <a:cubicBezTo>
                  <a:pt x="15859" y="30855"/>
                  <a:pt x="15297" y="31329"/>
                  <a:pt x="15034" y="31992"/>
                </a:cubicBezTo>
                <a:cubicBezTo>
                  <a:pt x="14847" y="32467"/>
                  <a:pt x="14509" y="32854"/>
                  <a:pt x="14322" y="33316"/>
                </a:cubicBezTo>
                <a:cubicBezTo>
                  <a:pt x="14022" y="34041"/>
                  <a:pt x="13884" y="34816"/>
                  <a:pt x="13397" y="35441"/>
                </a:cubicBezTo>
                <a:cubicBezTo>
                  <a:pt x="13360" y="35503"/>
                  <a:pt x="13335" y="35578"/>
                  <a:pt x="13310" y="35641"/>
                </a:cubicBezTo>
                <a:cubicBezTo>
                  <a:pt x="12972" y="36291"/>
                  <a:pt x="12872" y="37003"/>
                  <a:pt x="12485" y="37565"/>
                </a:cubicBezTo>
                <a:cubicBezTo>
                  <a:pt x="12347" y="37778"/>
                  <a:pt x="12235" y="38003"/>
                  <a:pt x="12072" y="38190"/>
                </a:cubicBezTo>
                <a:cubicBezTo>
                  <a:pt x="11923" y="38390"/>
                  <a:pt x="11760" y="38590"/>
                  <a:pt x="11610" y="38765"/>
                </a:cubicBezTo>
                <a:cubicBezTo>
                  <a:pt x="11448" y="38915"/>
                  <a:pt x="11298" y="39065"/>
                  <a:pt x="11160" y="39227"/>
                </a:cubicBezTo>
                <a:cubicBezTo>
                  <a:pt x="11010" y="39440"/>
                  <a:pt x="10823" y="39652"/>
                  <a:pt x="10635" y="39827"/>
                </a:cubicBezTo>
                <a:cubicBezTo>
                  <a:pt x="9798" y="40577"/>
                  <a:pt x="8848" y="41202"/>
                  <a:pt x="7824" y="41664"/>
                </a:cubicBezTo>
                <a:cubicBezTo>
                  <a:pt x="7074" y="42052"/>
                  <a:pt x="6261" y="42314"/>
                  <a:pt x="5437" y="42439"/>
                </a:cubicBezTo>
                <a:cubicBezTo>
                  <a:pt x="5037" y="42464"/>
                  <a:pt x="4674" y="42551"/>
                  <a:pt x="4287" y="42576"/>
                </a:cubicBezTo>
                <a:cubicBezTo>
                  <a:pt x="4100" y="42601"/>
                  <a:pt x="3912" y="42626"/>
                  <a:pt x="3725" y="42639"/>
                </a:cubicBezTo>
                <a:cubicBezTo>
                  <a:pt x="3670" y="42643"/>
                  <a:pt x="3615" y="42644"/>
                  <a:pt x="3560" y="42644"/>
                </a:cubicBezTo>
                <a:cubicBezTo>
                  <a:pt x="3427" y="42644"/>
                  <a:pt x="3295" y="42635"/>
                  <a:pt x="3162" y="42626"/>
                </a:cubicBezTo>
                <a:cubicBezTo>
                  <a:pt x="3075" y="42633"/>
                  <a:pt x="2984" y="42636"/>
                  <a:pt x="2894" y="42636"/>
                </a:cubicBezTo>
                <a:cubicBezTo>
                  <a:pt x="2803" y="42636"/>
                  <a:pt x="2712" y="42633"/>
                  <a:pt x="2625" y="42626"/>
                </a:cubicBezTo>
                <a:cubicBezTo>
                  <a:pt x="2338" y="42564"/>
                  <a:pt x="2063" y="42576"/>
                  <a:pt x="1788" y="42539"/>
                </a:cubicBezTo>
                <a:cubicBezTo>
                  <a:pt x="1513" y="42539"/>
                  <a:pt x="1238" y="42501"/>
                  <a:pt x="963" y="42439"/>
                </a:cubicBezTo>
                <a:cubicBezTo>
                  <a:pt x="943" y="42434"/>
                  <a:pt x="923" y="42432"/>
                  <a:pt x="904" y="42432"/>
                </a:cubicBezTo>
                <a:cubicBezTo>
                  <a:pt x="670" y="42432"/>
                  <a:pt x="569" y="42773"/>
                  <a:pt x="800" y="42889"/>
                </a:cubicBezTo>
                <a:cubicBezTo>
                  <a:pt x="938" y="42976"/>
                  <a:pt x="1050" y="43076"/>
                  <a:pt x="1163" y="43201"/>
                </a:cubicBezTo>
                <a:cubicBezTo>
                  <a:pt x="1288" y="43326"/>
                  <a:pt x="1425" y="43439"/>
                  <a:pt x="1575" y="43526"/>
                </a:cubicBezTo>
                <a:cubicBezTo>
                  <a:pt x="1350" y="43576"/>
                  <a:pt x="1125" y="43639"/>
                  <a:pt x="900" y="43726"/>
                </a:cubicBezTo>
                <a:cubicBezTo>
                  <a:pt x="725" y="43676"/>
                  <a:pt x="775" y="43501"/>
                  <a:pt x="650" y="43451"/>
                </a:cubicBezTo>
                <a:cubicBezTo>
                  <a:pt x="561" y="43481"/>
                  <a:pt x="472" y="43573"/>
                  <a:pt x="377" y="43573"/>
                </a:cubicBezTo>
                <a:cubicBezTo>
                  <a:pt x="352" y="43573"/>
                  <a:pt x="327" y="43567"/>
                  <a:pt x="301" y="43551"/>
                </a:cubicBezTo>
                <a:lnTo>
                  <a:pt x="301" y="43551"/>
                </a:lnTo>
                <a:cubicBezTo>
                  <a:pt x="351" y="43601"/>
                  <a:pt x="488" y="43626"/>
                  <a:pt x="388" y="43801"/>
                </a:cubicBezTo>
                <a:cubicBezTo>
                  <a:pt x="263" y="43851"/>
                  <a:pt x="1" y="43826"/>
                  <a:pt x="26" y="44114"/>
                </a:cubicBezTo>
                <a:cubicBezTo>
                  <a:pt x="116" y="44159"/>
                  <a:pt x="237" y="44255"/>
                  <a:pt x="324" y="44255"/>
                </a:cubicBezTo>
                <a:cubicBezTo>
                  <a:pt x="333" y="44255"/>
                  <a:pt x="342" y="44253"/>
                  <a:pt x="351" y="44251"/>
                </a:cubicBezTo>
                <a:cubicBezTo>
                  <a:pt x="419" y="44234"/>
                  <a:pt x="489" y="44226"/>
                  <a:pt x="559" y="44226"/>
                </a:cubicBezTo>
                <a:cubicBezTo>
                  <a:pt x="693" y="44226"/>
                  <a:pt x="827" y="44256"/>
                  <a:pt x="950" y="44314"/>
                </a:cubicBezTo>
                <a:cubicBezTo>
                  <a:pt x="1125" y="44401"/>
                  <a:pt x="1313" y="44463"/>
                  <a:pt x="1513" y="44513"/>
                </a:cubicBezTo>
                <a:cubicBezTo>
                  <a:pt x="1541" y="44517"/>
                  <a:pt x="1569" y="44518"/>
                  <a:pt x="1596" y="44518"/>
                </a:cubicBezTo>
                <a:cubicBezTo>
                  <a:pt x="1710" y="44518"/>
                  <a:pt x="1820" y="44495"/>
                  <a:pt x="1935" y="44495"/>
                </a:cubicBezTo>
                <a:cubicBezTo>
                  <a:pt x="2000" y="44495"/>
                  <a:pt x="2067" y="44502"/>
                  <a:pt x="2138" y="44526"/>
                </a:cubicBezTo>
                <a:cubicBezTo>
                  <a:pt x="2313" y="44601"/>
                  <a:pt x="2500" y="44638"/>
                  <a:pt x="2687" y="44651"/>
                </a:cubicBezTo>
                <a:cubicBezTo>
                  <a:pt x="2711" y="44652"/>
                  <a:pt x="2734" y="44653"/>
                  <a:pt x="2758" y="44653"/>
                </a:cubicBezTo>
                <a:cubicBezTo>
                  <a:pt x="2924" y="44653"/>
                  <a:pt x="3097" y="44615"/>
                  <a:pt x="3250" y="44538"/>
                </a:cubicBezTo>
                <a:cubicBezTo>
                  <a:pt x="3283" y="44527"/>
                  <a:pt x="3317" y="44521"/>
                  <a:pt x="3351" y="44521"/>
                </a:cubicBezTo>
                <a:cubicBezTo>
                  <a:pt x="3392" y="44521"/>
                  <a:pt x="3433" y="44530"/>
                  <a:pt x="3475" y="44551"/>
                </a:cubicBezTo>
                <a:cubicBezTo>
                  <a:pt x="3703" y="44621"/>
                  <a:pt x="3940" y="44659"/>
                  <a:pt x="4178" y="44659"/>
                </a:cubicBezTo>
                <a:cubicBezTo>
                  <a:pt x="4240" y="44659"/>
                  <a:pt x="4301" y="44656"/>
                  <a:pt x="4362" y="44651"/>
                </a:cubicBezTo>
                <a:cubicBezTo>
                  <a:pt x="4722" y="44651"/>
                  <a:pt x="5082" y="44513"/>
                  <a:pt x="5442" y="44513"/>
                </a:cubicBezTo>
                <a:cubicBezTo>
                  <a:pt x="5457" y="44513"/>
                  <a:pt x="5472" y="44513"/>
                  <a:pt x="5487" y="44513"/>
                </a:cubicBezTo>
                <a:cubicBezTo>
                  <a:pt x="5549" y="44517"/>
                  <a:pt x="5611" y="44519"/>
                  <a:pt x="5673" y="44519"/>
                </a:cubicBezTo>
                <a:cubicBezTo>
                  <a:pt x="5823" y="44519"/>
                  <a:pt x="5970" y="44510"/>
                  <a:pt x="6112" y="44501"/>
                </a:cubicBezTo>
                <a:lnTo>
                  <a:pt x="6736" y="44376"/>
                </a:lnTo>
                <a:cubicBezTo>
                  <a:pt x="6874" y="44351"/>
                  <a:pt x="6999" y="44289"/>
                  <a:pt x="7124" y="44214"/>
                </a:cubicBezTo>
                <a:cubicBezTo>
                  <a:pt x="7224" y="44126"/>
                  <a:pt x="7349" y="44064"/>
                  <a:pt x="7486" y="44026"/>
                </a:cubicBezTo>
                <a:cubicBezTo>
                  <a:pt x="8074" y="43926"/>
                  <a:pt x="8586" y="43564"/>
                  <a:pt x="9148" y="43401"/>
                </a:cubicBezTo>
                <a:cubicBezTo>
                  <a:pt x="9323" y="43326"/>
                  <a:pt x="9473" y="43239"/>
                  <a:pt x="9623" y="43126"/>
                </a:cubicBezTo>
                <a:lnTo>
                  <a:pt x="10011" y="42839"/>
                </a:lnTo>
                <a:lnTo>
                  <a:pt x="10385" y="42526"/>
                </a:lnTo>
                <a:cubicBezTo>
                  <a:pt x="10635" y="42327"/>
                  <a:pt x="10885" y="42139"/>
                  <a:pt x="11135" y="41952"/>
                </a:cubicBezTo>
                <a:cubicBezTo>
                  <a:pt x="11310" y="41814"/>
                  <a:pt x="11473" y="41664"/>
                  <a:pt x="11635" y="41502"/>
                </a:cubicBezTo>
                <a:cubicBezTo>
                  <a:pt x="11773" y="41327"/>
                  <a:pt x="11935" y="41177"/>
                  <a:pt x="12110" y="41027"/>
                </a:cubicBezTo>
                <a:cubicBezTo>
                  <a:pt x="12510" y="40764"/>
                  <a:pt x="12760" y="40327"/>
                  <a:pt x="13035" y="39940"/>
                </a:cubicBezTo>
                <a:cubicBezTo>
                  <a:pt x="13247" y="39627"/>
                  <a:pt x="13460" y="39327"/>
                  <a:pt x="13697" y="39040"/>
                </a:cubicBezTo>
                <a:cubicBezTo>
                  <a:pt x="13922" y="38740"/>
                  <a:pt x="14097" y="38403"/>
                  <a:pt x="14247" y="38065"/>
                </a:cubicBezTo>
                <a:cubicBezTo>
                  <a:pt x="14284" y="37990"/>
                  <a:pt x="14334" y="37915"/>
                  <a:pt x="14384" y="37853"/>
                </a:cubicBezTo>
                <a:cubicBezTo>
                  <a:pt x="14947" y="37228"/>
                  <a:pt x="15184" y="36416"/>
                  <a:pt x="15447" y="35703"/>
                </a:cubicBezTo>
                <a:cubicBezTo>
                  <a:pt x="15659" y="35153"/>
                  <a:pt x="15834" y="34616"/>
                  <a:pt x="16021" y="34079"/>
                </a:cubicBezTo>
                <a:cubicBezTo>
                  <a:pt x="16309" y="33329"/>
                  <a:pt x="16771" y="32704"/>
                  <a:pt x="17121" y="32117"/>
                </a:cubicBezTo>
                <a:cubicBezTo>
                  <a:pt x="17309" y="31779"/>
                  <a:pt x="17496" y="31392"/>
                  <a:pt x="17871" y="31267"/>
                </a:cubicBezTo>
                <a:cubicBezTo>
                  <a:pt x="17958" y="31154"/>
                  <a:pt x="18058" y="31055"/>
                  <a:pt x="18171" y="30967"/>
                </a:cubicBezTo>
                <a:cubicBezTo>
                  <a:pt x="18296" y="30892"/>
                  <a:pt x="18421" y="30817"/>
                  <a:pt x="18546" y="30755"/>
                </a:cubicBezTo>
                <a:cubicBezTo>
                  <a:pt x="18671" y="30680"/>
                  <a:pt x="18808" y="30642"/>
                  <a:pt x="18946" y="30580"/>
                </a:cubicBezTo>
                <a:cubicBezTo>
                  <a:pt x="19083" y="30530"/>
                  <a:pt x="19208" y="30467"/>
                  <a:pt x="19333" y="30380"/>
                </a:cubicBezTo>
                <a:cubicBezTo>
                  <a:pt x="19471" y="30317"/>
                  <a:pt x="19608" y="30280"/>
                  <a:pt x="19745" y="30255"/>
                </a:cubicBezTo>
                <a:cubicBezTo>
                  <a:pt x="19895" y="30242"/>
                  <a:pt x="20045" y="30205"/>
                  <a:pt x="20183" y="30142"/>
                </a:cubicBezTo>
                <a:cubicBezTo>
                  <a:pt x="20333" y="30092"/>
                  <a:pt x="20483" y="30067"/>
                  <a:pt x="20645" y="30067"/>
                </a:cubicBezTo>
                <a:cubicBezTo>
                  <a:pt x="20820" y="30067"/>
                  <a:pt x="20995" y="29980"/>
                  <a:pt x="21095" y="29830"/>
                </a:cubicBezTo>
                <a:cubicBezTo>
                  <a:pt x="21099" y="29826"/>
                  <a:pt x="21109" y="29824"/>
                  <a:pt x="21122" y="29824"/>
                </a:cubicBezTo>
                <a:cubicBezTo>
                  <a:pt x="21148" y="29824"/>
                  <a:pt x="21187" y="29830"/>
                  <a:pt x="21220" y="29830"/>
                </a:cubicBezTo>
                <a:cubicBezTo>
                  <a:pt x="21660" y="29830"/>
                  <a:pt x="22120" y="29756"/>
                  <a:pt x="22595" y="29756"/>
                </a:cubicBezTo>
                <a:cubicBezTo>
                  <a:pt x="22768" y="29756"/>
                  <a:pt x="22943" y="29766"/>
                  <a:pt x="23120" y="29792"/>
                </a:cubicBezTo>
                <a:cubicBezTo>
                  <a:pt x="23182" y="29792"/>
                  <a:pt x="23245" y="29780"/>
                  <a:pt x="23295" y="29755"/>
                </a:cubicBezTo>
                <a:cubicBezTo>
                  <a:pt x="23694" y="29630"/>
                  <a:pt x="24157" y="29755"/>
                  <a:pt x="24557" y="29542"/>
                </a:cubicBezTo>
                <a:cubicBezTo>
                  <a:pt x="24582" y="29530"/>
                  <a:pt x="24607" y="29524"/>
                  <a:pt x="24632" y="29524"/>
                </a:cubicBezTo>
                <a:cubicBezTo>
                  <a:pt x="24657" y="29524"/>
                  <a:pt x="24682" y="29530"/>
                  <a:pt x="24707" y="29542"/>
                </a:cubicBezTo>
                <a:cubicBezTo>
                  <a:pt x="24862" y="29583"/>
                  <a:pt x="25019" y="29600"/>
                  <a:pt x="25178" y="29600"/>
                </a:cubicBezTo>
                <a:cubicBezTo>
                  <a:pt x="25557" y="29600"/>
                  <a:pt x="25944" y="29505"/>
                  <a:pt x="26331" y="29417"/>
                </a:cubicBezTo>
                <a:cubicBezTo>
                  <a:pt x="26956" y="29280"/>
                  <a:pt x="27681" y="29292"/>
                  <a:pt x="28193" y="28843"/>
                </a:cubicBezTo>
                <a:cubicBezTo>
                  <a:pt x="28199" y="28836"/>
                  <a:pt x="28209" y="28833"/>
                  <a:pt x="28218" y="28833"/>
                </a:cubicBezTo>
                <a:cubicBezTo>
                  <a:pt x="28228" y="28833"/>
                  <a:pt x="28237" y="28836"/>
                  <a:pt x="28243" y="28843"/>
                </a:cubicBezTo>
                <a:cubicBezTo>
                  <a:pt x="28274" y="28848"/>
                  <a:pt x="28304" y="28851"/>
                  <a:pt x="28333" y="28851"/>
                </a:cubicBezTo>
                <a:cubicBezTo>
                  <a:pt x="28561" y="28851"/>
                  <a:pt x="28727" y="28691"/>
                  <a:pt x="28893" y="28580"/>
                </a:cubicBezTo>
                <a:cubicBezTo>
                  <a:pt x="29205" y="28343"/>
                  <a:pt x="29505" y="28130"/>
                  <a:pt x="29905" y="28130"/>
                </a:cubicBezTo>
                <a:cubicBezTo>
                  <a:pt x="29980" y="28118"/>
                  <a:pt x="30043" y="28093"/>
                  <a:pt x="30093" y="28043"/>
                </a:cubicBezTo>
                <a:cubicBezTo>
                  <a:pt x="30405" y="27843"/>
                  <a:pt x="30693" y="27643"/>
                  <a:pt x="31092" y="27580"/>
                </a:cubicBezTo>
                <a:cubicBezTo>
                  <a:pt x="31355" y="27543"/>
                  <a:pt x="31580" y="27405"/>
                  <a:pt x="31742" y="27193"/>
                </a:cubicBezTo>
                <a:cubicBezTo>
                  <a:pt x="31855" y="27031"/>
                  <a:pt x="32017" y="26931"/>
                  <a:pt x="32205" y="26893"/>
                </a:cubicBezTo>
                <a:cubicBezTo>
                  <a:pt x="32367" y="26843"/>
                  <a:pt x="32517" y="26756"/>
                  <a:pt x="32642" y="26631"/>
                </a:cubicBezTo>
                <a:cubicBezTo>
                  <a:pt x="32830" y="26493"/>
                  <a:pt x="33004" y="26293"/>
                  <a:pt x="33204" y="26206"/>
                </a:cubicBezTo>
                <a:cubicBezTo>
                  <a:pt x="33579" y="26031"/>
                  <a:pt x="33804" y="25681"/>
                  <a:pt x="34167" y="25506"/>
                </a:cubicBezTo>
                <a:cubicBezTo>
                  <a:pt x="34242" y="25468"/>
                  <a:pt x="34292" y="25393"/>
                  <a:pt x="34304" y="25319"/>
                </a:cubicBezTo>
                <a:cubicBezTo>
                  <a:pt x="34304" y="25081"/>
                  <a:pt x="34492" y="25031"/>
                  <a:pt x="34642" y="24931"/>
                </a:cubicBezTo>
                <a:cubicBezTo>
                  <a:pt x="35116" y="24619"/>
                  <a:pt x="35629" y="24344"/>
                  <a:pt x="35991" y="23906"/>
                </a:cubicBezTo>
                <a:cubicBezTo>
                  <a:pt x="36391" y="23432"/>
                  <a:pt x="36828" y="23007"/>
                  <a:pt x="37303" y="22607"/>
                </a:cubicBezTo>
                <a:cubicBezTo>
                  <a:pt x="37716" y="22244"/>
                  <a:pt x="38091" y="21844"/>
                  <a:pt x="38428" y="21407"/>
                </a:cubicBezTo>
                <a:cubicBezTo>
                  <a:pt x="38491" y="21332"/>
                  <a:pt x="38553" y="21257"/>
                  <a:pt x="38628" y="21195"/>
                </a:cubicBezTo>
                <a:cubicBezTo>
                  <a:pt x="39440" y="20532"/>
                  <a:pt x="40040" y="19683"/>
                  <a:pt x="40740" y="18933"/>
                </a:cubicBezTo>
                <a:cubicBezTo>
                  <a:pt x="41152" y="18483"/>
                  <a:pt x="41490" y="17958"/>
                  <a:pt x="41865" y="17471"/>
                </a:cubicBezTo>
                <a:cubicBezTo>
                  <a:pt x="42015" y="17271"/>
                  <a:pt x="42215" y="17108"/>
                  <a:pt x="42365" y="16908"/>
                </a:cubicBezTo>
                <a:cubicBezTo>
                  <a:pt x="42677" y="16508"/>
                  <a:pt x="42939" y="16071"/>
                  <a:pt x="43264" y="15671"/>
                </a:cubicBezTo>
                <a:cubicBezTo>
                  <a:pt x="43464" y="15471"/>
                  <a:pt x="43639" y="15246"/>
                  <a:pt x="43789" y="15009"/>
                </a:cubicBezTo>
                <a:cubicBezTo>
                  <a:pt x="44077" y="14534"/>
                  <a:pt x="44327" y="14046"/>
                  <a:pt x="44689" y="13634"/>
                </a:cubicBezTo>
                <a:cubicBezTo>
                  <a:pt x="45389" y="12822"/>
                  <a:pt x="45851" y="11860"/>
                  <a:pt x="46463" y="10972"/>
                </a:cubicBezTo>
                <a:cubicBezTo>
                  <a:pt x="46926" y="10310"/>
                  <a:pt x="47388" y="9623"/>
                  <a:pt x="47826" y="8935"/>
                </a:cubicBezTo>
                <a:cubicBezTo>
                  <a:pt x="48838" y="7336"/>
                  <a:pt x="49863" y="5736"/>
                  <a:pt x="50737" y="4062"/>
                </a:cubicBezTo>
                <a:cubicBezTo>
                  <a:pt x="51100" y="3387"/>
                  <a:pt x="51487" y="2712"/>
                  <a:pt x="51837" y="2025"/>
                </a:cubicBezTo>
                <a:cubicBezTo>
                  <a:pt x="52012" y="1712"/>
                  <a:pt x="52099" y="1350"/>
                  <a:pt x="52112" y="987"/>
                </a:cubicBezTo>
                <a:cubicBezTo>
                  <a:pt x="52112" y="663"/>
                  <a:pt x="52024" y="325"/>
                  <a:pt x="5219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54" name="Google Shape;954;p3"/>
          <p:cNvSpPr/>
          <p:nvPr/>
        </p:nvSpPr>
        <p:spPr>
          <a:xfrm flipH="1" rot="2933069">
            <a:off x="4270386" y="-1138787"/>
            <a:ext cx="2965758" cy="2566293"/>
          </a:xfrm>
          <a:custGeom>
            <a:rect b="b" l="l" r="r" t="t"/>
            <a:pathLst>
              <a:path extrusionOk="0" h="54724" w="63247">
                <a:moveTo>
                  <a:pt x="1937" y="8086"/>
                </a:moveTo>
                <a:cubicBezTo>
                  <a:pt x="2000" y="8323"/>
                  <a:pt x="2050" y="8561"/>
                  <a:pt x="2087" y="8810"/>
                </a:cubicBezTo>
                <a:cubicBezTo>
                  <a:pt x="2012" y="8573"/>
                  <a:pt x="1950" y="8336"/>
                  <a:pt x="1937" y="8086"/>
                </a:cubicBezTo>
                <a:close/>
                <a:moveTo>
                  <a:pt x="3637" y="8598"/>
                </a:moveTo>
                <a:lnTo>
                  <a:pt x="3637" y="8598"/>
                </a:lnTo>
                <a:cubicBezTo>
                  <a:pt x="3712" y="8823"/>
                  <a:pt x="3874" y="9260"/>
                  <a:pt x="3862" y="9435"/>
                </a:cubicBezTo>
                <a:cubicBezTo>
                  <a:pt x="3699" y="9198"/>
                  <a:pt x="3699" y="8998"/>
                  <a:pt x="3637" y="8598"/>
                </a:cubicBezTo>
                <a:close/>
                <a:moveTo>
                  <a:pt x="6157" y="26367"/>
                </a:moveTo>
                <a:cubicBezTo>
                  <a:pt x="6158" y="26375"/>
                  <a:pt x="6159" y="26384"/>
                  <a:pt x="6161" y="26393"/>
                </a:cubicBezTo>
                <a:cubicBezTo>
                  <a:pt x="6160" y="26385"/>
                  <a:pt x="6158" y="26376"/>
                  <a:pt x="6157" y="26367"/>
                </a:cubicBezTo>
                <a:close/>
                <a:moveTo>
                  <a:pt x="6286" y="26806"/>
                </a:moveTo>
                <a:cubicBezTo>
                  <a:pt x="6286" y="26806"/>
                  <a:pt x="6286" y="26806"/>
                  <a:pt x="6287" y="26807"/>
                </a:cubicBezTo>
                <a:lnTo>
                  <a:pt x="6287" y="26807"/>
                </a:lnTo>
                <a:cubicBezTo>
                  <a:pt x="6286" y="26806"/>
                  <a:pt x="6286" y="26806"/>
                  <a:pt x="6286" y="26806"/>
                </a:cubicBezTo>
                <a:close/>
                <a:moveTo>
                  <a:pt x="10390" y="32015"/>
                </a:moveTo>
                <a:cubicBezTo>
                  <a:pt x="10409" y="32045"/>
                  <a:pt x="10428" y="32074"/>
                  <a:pt x="10448" y="32104"/>
                </a:cubicBezTo>
                <a:cubicBezTo>
                  <a:pt x="10427" y="32073"/>
                  <a:pt x="10408" y="32043"/>
                  <a:pt x="10390" y="32015"/>
                </a:cubicBezTo>
                <a:close/>
                <a:moveTo>
                  <a:pt x="8885" y="33329"/>
                </a:moveTo>
                <a:cubicBezTo>
                  <a:pt x="8892" y="33341"/>
                  <a:pt x="8900" y="33354"/>
                  <a:pt x="8908" y="33368"/>
                </a:cubicBezTo>
                <a:lnTo>
                  <a:pt x="8908" y="33368"/>
                </a:lnTo>
                <a:cubicBezTo>
                  <a:pt x="8900" y="33355"/>
                  <a:pt x="8893" y="33342"/>
                  <a:pt x="8885" y="33329"/>
                </a:cubicBezTo>
                <a:close/>
                <a:moveTo>
                  <a:pt x="24662" y="41377"/>
                </a:moveTo>
                <a:cubicBezTo>
                  <a:pt x="24660" y="41377"/>
                  <a:pt x="24658" y="41377"/>
                  <a:pt x="24656" y="41377"/>
                </a:cubicBezTo>
                <a:cubicBezTo>
                  <a:pt x="24658" y="41377"/>
                  <a:pt x="24660" y="41377"/>
                  <a:pt x="24662" y="41377"/>
                </a:cubicBezTo>
                <a:close/>
                <a:moveTo>
                  <a:pt x="1500" y="0"/>
                </a:moveTo>
                <a:lnTo>
                  <a:pt x="1500" y="0"/>
                </a:lnTo>
                <a:cubicBezTo>
                  <a:pt x="1087" y="25"/>
                  <a:pt x="1062" y="50"/>
                  <a:pt x="987" y="75"/>
                </a:cubicBezTo>
                <a:cubicBezTo>
                  <a:pt x="925" y="100"/>
                  <a:pt x="850" y="113"/>
                  <a:pt x="788" y="113"/>
                </a:cubicBezTo>
                <a:cubicBezTo>
                  <a:pt x="650" y="125"/>
                  <a:pt x="450" y="138"/>
                  <a:pt x="113" y="150"/>
                </a:cubicBezTo>
                <a:cubicBezTo>
                  <a:pt x="75" y="163"/>
                  <a:pt x="38" y="163"/>
                  <a:pt x="0" y="163"/>
                </a:cubicBezTo>
                <a:cubicBezTo>
                  <a:pt x="50" y="350"/>
                  <a:pt x="88" y="550"/>
                  <a:pt x="125" y="738"/>
                </a:cubicBezTo>
                <a:cubicBezTo>
                  <a:pt x="163" y="963"/>
                  <a:pt x="225" y="1325"/>
                  <a:pt x="250" y="1525"/>
                </a:cubicBezTo>
                <a:cubicBezTo>
                  <a:pt x="325" y="2025"/>
                  <a:pt x="438" y="2512"/>
                  <a:pt x="600" y="2987"/>
                </a:cubicBezTo>
                <a:cubicBezTo>
                  <a:pt x="607" y="3055"/>
                  <a:pt x="603" y="3079"/>
                  <a:pt x="592" y="3079"/>
                </a:cubicBezTo>
                <a:cubicBezTo>
                  <a:pt x="569" y="3079"/>
                  <a:pt x="515" y="2960"/>
                  <a:pt x="487" y="2960"/>
                </a:cubicBezTo>
                <a:cubicBezTo>
                  <a:pt x="482" y="2960"/>
                  <a:pt x="478" y="2964"/>
                  <a:pt x="475" y="2975"/>
                </a:cubicBezTo>
                <a:cubicBezTo>
                  <a:pt x="888" y="4299"/>
                  <a:pt x="813" y="4112"/>
                  <a:pt x="1200" y="5186"/>
                </a:cubicBezTo>
                <a:lnTo>
                  <a:pt x="1362" y="6149"/>
                </a:lnTo>
                <a:cubicBezTo>
                  <a:pt x="1340" y="5963"/>
                  <a:pt x="1344" y="5885"/>
                  <a:pt x="1368" y="5885"/>
                </a:cubicBezTo>
                <a:cubicBezTo>
                  <a:pt x="1435" y="5885"/>
                  <a:pt x="1656" y="6507"/>
                  <a:pt x="1850" y="7061"/>
                </a:cubicBezTo>
                <a:lnTo>
                  <a:pt x="1837" y="6948"/>
                </a:lnTo>
                <a:lnTo>
                  <a:pt x="1900" y="7223"/>
                </a:lnTo>
                <a:lnTo>
                  <a:pt x="1850" y="7061"/>
                </a:lnTo>
                <a:lnTo>
                  <a:pt x="1862" y="7211"/>
                </a:lnTo>
                <a:lnTo>
                  <a:pt x="1937" y="7386"/>
                </a:lnTo>
                <a:lnTo>
                  <a:pt x="2087" y="7998"/>
                </a:lnTo>
                <a:cubicBezTo>
                  <a:pt x="2050" y="7998"/>
                  <a:pt x="1975" y="7861"/>
                  <a:pt x="1900" y="7673"/>
                </a:cubicBezTo>
                <a:lnTo>
                  <a:pt x="1862" y="7211"/>
                </a:lnTo>
                <a:cubicBezTo>
                  <a:pt x="1741" y="6946"/>
                  <a:pt x="1610" y="6711"/>
                  <a:pt x="1546" y="6711"/>
                </a:cubicBezTo>
                <a:cubicBezTo>
                  <a:pt x="1538" y="6711"/>
                  <a:pt x="1531" y="6715"/>
                  <a:pt x="1525" y="6724"/>
                </a:cubicBezTo>
                <a:cubicBezTo>
                  <a:pt x="1562" y="6798"/>
                  <a:pt x="1612" y="6948"/>
                  <a:pt x="1650" y="7123"/>
                </a:cubicBezTo>
                <a:cubicBezTo>
                  <a:pt x="1621" y="7066"/>
                  <a:pt x="1600" y="7023"/>
                  <a:pt x="1591" y="7023"/>
                </a:cubicBezTo>
                <a:cubicBezTo>
                  <a:pt x="1589" y="7023"/>
                  <a:pt x="1587" y="7027"/>
                  <a:pt x="1587" y="7036"/>
                </a:cubicBezTo>
                <a:cubicBezTo>
                  <a:pt x="1625" y="7173"/>
                  <a:pt x="1662" y="7286"/>
                  <a:pt x="1712" y="7411"/>
                </a:cubicBezTo>
                <a:lnTo>
                  <a:pt x="1662" y="7723"/>
                </a:lnTo>
                <a:lnTo>
                  <a:pt x="1725" y="7773"/>
                </a:lnTo>
                <a:lnTo>
                  <a:pt x="2037" y="9410"/>
                </a:lnTo>
                <a:cubicBezTo>
                  <a:pt x="2437" y="10548"/>
                  <a:pt x="2862" y="11510"/>
                  <a:pt x="3349" y="13347"/>
                </a:cubicBezTo>
                <a:cubicBezTo>
                  <a:pt x="3274" y="13182"/>
                  <a:pt x="3231" y="13131"/>
                  <a:pt x="3200" y="13131"/>
                </a:cubicBezTo>
                <a:cubicBezTo>
                  <a:pt x="3149" y="13131"/>
                  <a:pt x="3132" y="13272"/>
                  <a:pt x="3062" y="13272"/>
                </a:cubicBezTo>
                <a:cubicBezTo>
                  <a:pt x="3062" y="12747"/>
                  <a:pt x="2675" y="11860"/>
                  <a:pt x="2475" y="10897"/>
                </a:cubicBezTo>
                <a:lnTo>
                  <a:pt x="2475" y="10897"/>
                </a:lnTo>
                <a:cubicBezTo>
                  <a:pt x="2533" y="11191"/>
                  <a:pt x="2532" y="11282"/>
                  <a:pt x="2513" y="11282"/>
                </a:cubicBezTo>
                <a:cubicBezTo>
                  <a:pt x="2500" y="11282"/>
                  <a:pt x="2478" y="11237"/>
                  <a:pt x="2462" y="11185"/>
                </a:cubicBezTo>
                <a:lnTo>
                  <a:pt x="2462" y="11185"/>
                </a:lnTo>
                <a:lnTo>
                  <a:pt x="2962" y="12859"/>
                </a:lnTo>
                <a:cubicBezTo>
                  <a:pt x="2960" y="12859"/>
                  <a:pt x="2959" y="12859"/>
                  <a:pt x="2957" y="12859"/>
                </a:cubicBezTo>
                <a:cubicBezTo>
                  <a:pt x="2866" y="12859"/>
                  <a:pt x="2988" y="13242"/>
                  <a:pt x="3049" y="13697"/>
                </a:cubicBezTo>
                <a:cubicBezTo>
                  <a:pt x="3060" y="13657"/>
                  <a:pt x="3073" y="13638"/>
                  <a:pt x="3087" y="13638"/>
                </a:cubicBezTo>
                <a:cubicBezTo>
                  <a:pt x="3215" y="13638"/>
                  <a:pt x="3495" y="15015"/>
                  <a:pt x="3674" y="15609"/>
                </a:cubicBezTo>
                <a:cubicBezTo>
                  <a:pt x="3669" y="15617"/>
                  <a:pt x="3664" y="15621"/>
                  <a:pt x="3657" y="15621"/>
                </a:cubicBezTo>
                <a:cubicBezTo>
                  <a:pt x="3610" y="15621"/>
                  <a:pt x="3513" y="15412"/>
                  <a:pt x="3349" y="14671"/>
                </a:cubicBezTo>
                <a:lnTo>
                  <a:pt x="3349" y="14671"/>
                </a:lnTo>
                <a:cubicBezTo>
                  <a:pt x="3436" y="15636"/>
                  <a:pt x="3828" y="15830"/>
                  <a:pt x="3933" y="16741"/>
                </a:cubicBezTo>
                <a:lnTo>
                  <a:pt x="3933" y="16741"/>
                </a:lnTo>
                <a:cubicBezTo>
                  <a:pt x="3917" y="16615"/>
                  <a:pt x="3871" y="16499"/>
                  <a:pt x="3824" y="16383"/>
                </a:cubicBezTo>
                <a:lnTo>
                  <a:pt x="3824" y="16383"/>
                </a:lnTo>
                <a:cubicBezTo>
                  <a:pt x="3859" y="16483"/>
                  <a:pt x="3898" y="16617"/>
                  <a:pt x="3936" y="16763"/>
                </a:cubicBezTo>
                <a:lnTo>
                  <a:pt x="3936" y="16763"/>
                </a:lnTo>
                <a:cubicBezTo>
                  <a:pt x="3936" y="16766"/>
                  <a:pt x="3936" y="16768"/>
                  <a:pt x="3937" y="16771"/>
                </a:cubicBezTo>
                <a:cubicBezTo>
                  <a:pt x="3937" y="16769"/>
                  <a:pt x="3936" y="16766"/>
                  <a:pt x="3936" y="16764"/>
                </a:cubicBezTo>
                <a:lnTo>
                  <a:pt x="3936" y="16764"/>
                </a:lnTo>
                <a:cubicBezTo>
                  <a:pt x="4056" y="17226"/>
                  <a:pt x="4168" y="17808"/>
                  <a:pt x="4135" y="17808"/>
                </a:cubicBezTo>
                <a:cubicBezTo>
                  <a:pt x="4130" y="17808"/>
                  <a:pt x="4123" y="17796"/>
                  <a:pt x="4112" y="17771"/>
                </a:cubicBezTo>
                <a:lnTo>
                  <a:pt x="4062" y="17571"/>
                </a:lnTo>
                <a:lnTo>
                  <a:pt x="4062" y="17571"/>
                </a:lnTo>
                <a:cubicBezTo>
                  <a:pt x="4374" y="18945"/>
                  <a:pt x="5036" y="21745"/>
                  <a:pt x="5224" y="21907"/>
                </a:cubicBezTo>
                <a:cubicBezTo>
                  <a:pt x="5223" y="21909"/>
                  <a:pt x="5221" y="21910"/>
                  <a:pt x="5219" y="21910"/>
                </a:cubicBezTo>
                <a:cubicBezTo>
                  <a:pt x="5184" y="21910"/>
                  <a:pt x="5008" y="21764"/>
                  <a:pt x="4961" y="21695"/>
                </a:cubicBezTo>
                <a:lnTo>
                  <a:pt x="4961" y="21695"/>
                </a:lnTo>
                <a:cubicBezTo>
                  <a:pt x="5199" y="22232"/>
                  <a:pt x="5449" y="22757"/>
                  <a:pt x="5699" y="23294"/>
                </a:cubicBezTo>
                <a:cubicBezTo>
                  <a:pt x="5761" y="23544"/>
                  <a:pt x="5824" y="23807"/>
                  <a:pt x="5886" y="24069"/>
                </a:cubicBezTo>
                <a:cubicBezTo>
                  <a:pt x="5844" y="24128"/>
                  <a:pt x="5796" y="24197"/>
                  <a:pt x="5738" y="24197"/>
                </a:cubicBezTo>
                <a:cubicBezTo>
                  <a:pt x="5659" y="24197"/>
                  <a:pt x="5560" y="24071"/>
                  <a:pt x="5424" y="23619"/>
                </a:cubicBezTo>
                <a:lnTo>
                  <a:pt x="5424" y="23619"/>
                </a:lnTo>
                <a:cubicBezTo>
                  <a:pt x="5511" y="24106"/>
                  <a:pt x="5636" y="24581"/>
                  <a:pt x="5786" y="25044"/>
                </a:cubicBezTo>
                <a:cubicBezTo>
                  <a:pt x="5759" y="24870"/>
                  <a:pt x="5791" y="24630"/>
                  <a:pt x="5845" y="24630"/>
                </a:cubicBezTo>
                <a:cubicBezTo>
                  <a:pt x="5865" y="24630"/>
                  <a:pt x="5888" y="24663"/>
                  <a:pt x="5911" y="24744"/>
                </a:cubicBezTo>
                <a:cubicBezTo>
                  <a:pt x="5998" y="25599"/>
                  <a:pt x="5986" y="25336"/>
                  <a:pt x="6157" y="26367"/>
                </a:cubicBezTo>
                <a:lnTo>
                  <a:pt x="6157" y="26367"/>
                </a:lnTo>
                <a:cubicBezTo>
                  <a:pt x="6146" y="26288"/>
                  <a:pt x="6158" y="26253"/>
                  <a:pt x="6185" y="26253"/>
                </a:cubicBezTo>
                <a:cubicBezTo>
                  <a:pt x="6259" y="26253"/>
                  <a:pt x="6442" y="26516"/>
                  <a:pt x="6549" y="26881"/>
                </a:cubicBezTo>
                <a:cubicBezTo>
                  <a:pt x="6540" y="26870"/>
                  <a:pt x="6530" y="26866"/>
                  <a:pt x="6518" y="26866"/>
                </a:cubicBezTo>
                <a:cubicBezTo>
                  <a:pt x="6485" y="26866"/>
                  <a:pt x="6440" y="26895"/>
                  <a:pt x="6394" y="26895"/>
                </a:cubicBezTo>
                <a:cubicBezTo>
                  <a:pt x="6357" y="26895"/>
                  <a:pt x="6319" y="26876"/>
                  <a:pt x="6287" y="26807"/>
                </a:cubicBezTo>
                <a:lnTo>
                  <a:pt x="6287" y="26807"/>
                </a:lnTo>
                <a:cubicBezTo>
                  <a:pt x="6474" y="27206"/>
                  <a:pt x="6674" y="27593"/>
                  <a:pt x="6861" y="27980"/>
                </a:cubicBezTo>
                <a:cubicBezTo>
                  <a:pt x="6834" y="27929"/>
                  <a:pt x="6811" y="27907"/>
                  <a:pt x="6793" y="27907"/>
                </a:cubicBezTo>
                <a:cubicBezTo>
                  <a:pt x="6735" y="27907"/>
                  <a:pt x="6723" y="28125"/>
                  <a:pt x="6761" y="28343"/>
                </a:cubicBezTo>
                <a:cubicBezTo>
                  <a:pt x="6760" y="28334"/>
                  <a:pt x="6761" y="28330"/>
                  <a:pt x="6763" y="28330"/>
                </a:cubicBezTo>
                <a:cubicBezTo>
                  <a:pt x="6793" y="28330"/>
                  <a:pt x="7158" y="29461"/>
                  <a:pt x="7311" y="29780"/>
                </a:cubicBezTo>
                <a:lnTo>
                  <a:pt x="7136" y="29218"/>
                </a:lnTo>
                <a:lnTo>
                  <a:pt x="7136" y="29218"/>
                </a:lnTo>
                <a:cubicBezTo>
                  <a:pt x="7298" y="29705"/>
                  <a:pt x="7536" y="30167"/>
                  <a:pt x="7823" y="30592"/>
                </a:cubicBezTo>
                <a:cubicBezTo>
                  <a:pt x="8123" y="31005"/>
                  <a:pt x="8386" y="31442"/>
                  <a:pt x="8598" y="31892"/>
                </a:cubicBezTo>
                <a:cubicBezTo>
                  <a:pt x="8551" y="31835"/>
                  <a:pt x="8468" y="31776"/>
                  <a:pt x="8411" y="31776"/>
                </a:cubicBezTo>
                <a:cubicBezTo>
                  <a:pt x="8330" y="31776"/>
                  <a:pt x="8300" y="31894"/>
                  <a:pt x="8498" y="32304"/>
                </a:cubicBezTo>
                <a:lnTo>
                  <a:pt x="8810" y="32617"/>
                </a:lnTo>
                <a:cubicBezTo>
                  <a:pt x="8935" y="32754"/>
                  <a:pt x="9110" y="32917"/>
                  <a:pt x="9285" y="33117"/>
                </a:cubicBezTo>
                <a:lnTo>
                  <a:pt x="9360" y="33179"/>
                </a:lnTo>
                <a:cubicBezTo>
                  <a:pt x="9648" y="33666"/>
                  <a:pt x="9973" y="34141"/>
                  <a:pt x="10310" y="34591"/>
                </a:cubicBezTo>
                <a:cubicBezTo>
                  <a:pt x="10235" y="34529"/>
                  <a:pt x="10173" y="34466"/>
                  <a:pt x="10098" y="34391"/>
                </a:cubicBezTo>
                <a:cubicBezTo>
                  <a:pt x="9648" y="33954"/>
                  <a:pt x="9235" y="33491"/>
                  <a:pt x="8860" y="32992"/>
                </a:cubicBezTo>
                <a:lnTo>
                  <a:pt x="8860" y="32992"/>
                </a:lnTo>
                <a:cubicBezTo>
                  <a:pt x="9110" y="33516"/>
                  <a:pt x="8873" y="33167"/>
                  <a:pt x="9335" y="33904"/>
                </a:cubicBezTo>
                <a:cubicBezTo>
                  <a:pt x="9358" y="33955"/>
                  <a:pt x="9362" y="33977"/>
                  <a:pt x="9352" y="33977"/>
                </a:cubicBezTo>
                <a:cubicBezTo>
                  <a:pt x="9313" y="33977"/>
                  <a:pt x="9029" y="33572"/>
                  <a:pt x="8908" y="33368"/>
                </a:cubicBezTo>
                <a:lnTo>
                  <a:pt x="8908" y="33368"/>
                </a:lnTo>
                <a:cubicBezTo>
                  <a:pt x="9239" y="33942"/>
                  <a:pt x="9594" y="34503"/>
                  <a:pt x="9998" y="35041"/>
                </a:cubicBezTo>
                <a:cubicBezTo>
                  <a:pt x="9999" y="35035"/>
                  <a:pt x="10002" y="35033"/>
                  <a:pt x="10007" y="35033"/>
                </a:cubicBezTo>
                <a:cubicBezTo>
                  <a:pt x="10056" y="35033"/>
                  <a:pt x="10286" y="35303"/>
                  <a:pt x="10547" y="35553"/>
                </a:cubicBezTo>
                <a:cubicBezTo>
                  <a:pt x="10796" y="35802"/>
                  <a:pt x="11044" y="36050"/>
                  <a:pt x="11099" y="36050"/>
                </a:cubicBezTo>
                <a:cubicBezTo>
                  <a:pt x="11105" y="36050"/>
                  <a:pt x="11109" y="36047"/>
                  <a:pt x="11110" y="36041"/>
                </a:cubicBezTo>
                <a:cubicBezTo>
                  <a:pt x="10835" y="35791"/>
                  <a:pt x="10597" y="35516"/>
                  <a:pt x="10335" y="35254"/>
                </a:cubicBezTo>
                <a:cubicBezTo>
                  <a:pt x="10085" y="34979"/>
                  <a:pt x="9860" y="34691"/>
                  <a:pt x="9635" y="34391"/>
                </a:cubicBezTo>
                <a:cubicBezTo>
                  <a:pt x="9638" y="34383"/>
                  <a:pt x="9645" y="34379"/>
                  <a:pt x="9654" y="34379"/>
                </a:cubicBezTo>
                <a:cubicBezTo>
                  <a:pt x="9800" y="34379"/>
                  <a:pt x="10670" y="35328"/>
                  <a:pt x="11585" y="36266"/>
                </a:cubicBezTo>
                <a:cubicBezTo>
                  <a:pt x="11655" y="36356"/>
                  <a:pt x="11648" y="36386"/>
                  <a:pt x="11606" y="36386"/>
                </a:cubicBezTo>
                <a:cubicBezTo>
                  <a:pt x="11521" y="36386"/>
                  <a:pt x="11289" y="36263"/>
                  <a:pt x="11252" y="36263"/>
                </a:cubicBezTo>
                <a:cubicBezTo>
                  <a:pt x="11249" y="36263"/>
                  <a:pt x="11247" y="36264"/>
                  <a:pt x="11247" y="36266"/>
                </a:cubicBezTo>
                <a:cubicBezTo>
                  <a:pt x="11322" y="36328"/>
                  <a:pt x="11572" y="36553"/>
                  <a:pt x="11822" y="36778"/>
                </a:cubicBezTo>
                <a:cubicBezTo>
                  <a:pt x="12072" y="37003"/>
                  <a:pt x="12335" y="37203"/>
                  <a:pt x="12372" y="37265"/>
                </a:cubicBezTo>
                <a:cubicBezTo>
                  <a:pt x="12197" y="37153"/>
                  <a:pt x="12035" y="37028"/>
                  <a:pt x="11872" y="36916"/>
                </a:cubicBezTo>
                <a:lnTo>
                  <a:pt x="11872" y="36916"/>
                </a:lnTo>
                <a:cubicBezTo>
                  <a:pt x="11997" y="37041"/>
                  <a:pt x="12147" y="37166"/>
                  <a:pt x="12285" y="37278"/>
                </a:cubicBezTo>
                <a:cubicBezTo>
                  <a:pt x="12422" y="37378"/>
                  <a:pt x="12572" y="37478"/>
                  <a:pt x="12722" y="37578"/>
                </a:cubicBezTo>
                <a:cubicBezTo>
                  <a:pt x="12859" y="37665"/>
                  <a:pt x="13009" y="37765"/>
                  <a:pt x="13172" y="37890"/>
                </a:cubicBezTo>
                <a:cubicBezTo>
                  <a:pt x="13347" y="38003"/>
                  <a:pt x="13522" y="38140"/>
                  <a:pt x="13684" y="38278"/>
                </a:cubicBezTo>
                <a:cubicBezTo>
                  <a:pt x="13949" y="38458"/>
                  <a:pt x="14422" y="38905"/>
                  <a:pt x="14535" y="38905"/>
                </a:cubicBezTo>
                <a:cubicBezTo>
                  <a:pt x="14539" y="38905"/>
                  <a:pt x="14543" y="38904"/>
                  <a:pt x="14546" y="38903"/>
                </a:cubicBezTo>
                <a:cubicBezTo>
                  <a:pt x="14296" y="38665"/>
                  <a:pt x="14259" y="38428"/>
                  <a:pt x="14334" y="38290"/>
                </a:cubicBezTo>
                <a:lnTo>
                  <a:pt x="14334" y="38290"/>
                </a:lnTo>
                <a:cubicBezTo>
                  <a:pt x="14646" y="38478"/>
                  <a:pt x="14959" y="38665"/>
                  <a:pt x="15296" y="38828"/>
                </a:cubicBezTo>
                <a:lnTo>
                  <a:pt x="15234" y="38853"/>
                </a:lnTo>
                <a:cubicBezTo>
                  <a:pt x="15296" y="38878"/>
                  <a:pt x="15359" y="38915"/>
                  <a:pt x="15434" y="38940"/>
                </a:cubicBezTo>
                <a:lnTo>
                  <a:pt x="15446" y="38903"/>
                </a:lnTo>
                <a:cubicBezTo>
                  <a:pt x="15659" y="39003"/>
                  <a:pt x="15871" y="39102"/>
                  <a:pt x="16096" y="39190"/>
                </a:cubicBezTo>
                <a:cubicBezTo>
                  <a:pt x="16221" y="39252"/>
                  <a:pt x="16358" y="39302"/>
                  <a:pt x="16483" y="39352"/>
                </a:cubicBezTo>
                <a:cubicBezTo>
                  <a:pt x="16497" y="39386"/>
                  <a:pt x="16460" y="39398"/>
                  <a:pt x="16396" y="39398"/>
                </a:cubicBezTo>
                <a:cubicBezTo>
                  <a:pt x="16340" y="39398"/>
                  <a:pt x="16265" y="39389"/>
                  <a:pt x="16184" y="39377"/>
                </a:cubicBezTo>
                <a:cubicBezTo>
                  <a:pt x="16081" y="39372"/>
                  <a:pt x="15981" y="39358"/>
                  <a:pt x="15921" y="39358"/>
                </a:cubicBezTo>
                <a:cubicBezTo>
                  <a:pt x="15848" y="39358"/>
                  <a:pt x="15831" y="39378"/>
                  <a:pt x="15934" y="39452"/>
                </a:cubicBezTo>
                <a:cubicBezTo>
                  <a:pt x="16084" y="39465"/>
                  <a:pt x="16233" y="39490"/>
                  <a:pt x="16371" y="39540"/>
                </a:cubicBezTo>
                <a:cubicBezTo>
                  <a:pt x="16683" y="39702"/>
                  <a:pt x="16196" y="39590"/>
                  <a:pt x="16908" y="39840"/>
                </a:cubicBezTo>
                <a:cubicBezTo>
                  <a:pt x="16917" y="39836"/>
                  <a:pt x="16930" y="39835"/>
                  <a:pt x="16945" y="39835"/>
                </a:cubicBezTo>
                <a:cubicBezTo>
                  <a:pt x="17122" y="39835"/>
                  <a:pt x="17686" y="40051"/>
                  <a:pt x="17707" y="40051"/>
                </a:cubicBezTo>
                <a:cubicBezTo>
                  <a:pt x="17716" y="40051"/>
                  <a:pt x="17607" y="40004"/>
                  <a:pt x="17283" y="39865"/>
                </a:cubicBezTo>
                <a:lnTo>
                  <a:pt x="17283" y="39865"/>
                </a:lnTo>
                <a:cubicBezTo>
                  <a:pt x="17633" y="39965"/>
                  <a:pt x="17821" y="40027"/>
                  <a:pt x="18021" y="40090"/>
                </a:cubicBezTo>
                <a:cubicBezTo>
                  <a:pt x="18220" y="40165"/>
                  <a:pt x="18433" y="40240"/>
                  <a:pt x="18845" y="40352"/>
                </a:cubicBezTo>
                <a:cubicBezTo>
                  <a:pt x="18757" y="40298"/>
                  <a:pt x="18835" y="40277"/>
                  <a:pt x="19004" y="40277"/>
                </a:cubicBezTo>
                <a:cubicBezTo>
                  <a:pt x="19146" y="40277"/>
                  <a:pt x="19354" y="40292"/>
                  <a:pt x="19583" y="40315"/>
                </a:cubicBezTo>
                <a:cubicBezTo>
                  <a:pt x="19895" y="40377"/>
                  <a:pt x="20195" y="40452"/>
                  <a:pt x="20495" y="40515"/>
                </a:cubicBezTo>
                <a:lnTo>
                  <a:pt x="20545" y="40527"/>
                </a:lnTo>
                <a:cubicBezTo>
                  <a:pt x="21994" y="40827"/>
                  <a:pt x="22782" y="41002"/>
                  <a:pt x="24156" y="41189"/>
                </a:cubicBezTo>
                <a:cubicBezTo>
                  <a:pt x="24281" y="41239"/>
                  <a:pt x="24935" y="41363"/>
                  <a:pt x="24662" y="41377"/>
                </a:cubicBezTo>
                <a:lnTo>
                  <a:pt x="24662" y="41377"/>
                </a:lnTo>
                <a:cubicBezTo>
                  <a:pt x="24726" y="41374"/>
                  <a:pt x="24790" y="41372"/>
                  <a:pt x="24855" y="41372"/>
                </a:cubicBezTo>
                <a:cubicBezTo>
                  <a:pt x="25056" y="41372"/>
                  <a:pt x="25262" y="41386"/>
                  <a:pt x="25469" y="41414"/>
                </a:cubicBezTo>
                <a:cubicBezTo>
                  <a:pt x="25686" y="41472"/>
                  <a:pt x="25715" y="41490"/>
                  <a:pt x="25654" y="41490"/>
                </a:cubicBezTo>
                <a:cubicBezTo>
                  <a:pt x="25553" y="41490"/>
                  <a:pt x="25195" y="41439"/>
                  <a:pt x="25051" y="41439"/>
                </a:cubicBezTo>
                <a:cubicBezTo>
                  <a:pt x="24966" y="41439"/>
                  <a:pt x="24956" y="41457"/>
                  <a:pt x="25119" y="41514"/>
                </a:cubicBezTo>
                <a:cubicBezTo>
                  <a:pt x="25133" y="41500"/>
                  <a:pt x="25199" y="41494"/>
                  <a:pt x="25299" y="41494"/>
                </a:cubicBezTo>
                <a:cubicBezTo>
                  <a:pt x="25638" y="41494"/>
                  <a:pt x="26371" y="41560"/>
                  <a:pt x="26843" y="41589"/>
                </a:cubicBezTo>
                <a:cubicBezTo>
                  <a:pt x="26668" y="41464"/>
                  <a:pt x="25444" y="41389"/>
                  <a:pt x="24844" y="41352"/>
                </a:cubicBezTo>
                <a:cubicBezTo>
                  <a:pt x="24844" y="41302"/>
                  <a:pt x="24981" y="41277"/>
                  <a:pt x="25206" y="41252"/>
                </a:cubicBezTo>
                <a:lnTo>
                  <a:pt x="25281" y="41264"/>
                </a:lnTo>
                <a:cubicBezTo>
                  <a:pt x="26718" y="41452"/>
                  <a:pt x="28168" y="41614"/>
                  <a:pt x="29605" y="41852"/>
                </a:cubicBezTo>
                <a:cubicBezTo>
                  <a:pt x="30030" y="41952"/>
                  <a:pt x="30742" y="42077"/>
                  <a:pt x="31504" y="42264"/>
                </a:cubicBezTo>
                <a:cubicBezTo>
                  <a:pt x="32504" y="42477"/>
                  <a:pt x="33479" y="42802"/>
                  <a:pt x="34416" y="43201"/>
                </a:cubicBezTo>
                <a:cubicBezTo>
                  <a:pt x="34604" y="43264"/>
                  <a:pt x="34904" y="43364"/>
                  <a:pt x="34991" y="43389"/>
                </a:cubicBezTo>
                <a:cubicBezTo>
                  <a:pt x="36078" y="43864"/>
                  <a:pt x="37066" y="44526"/>
                  <a:pt x="37928" y="45351"/>
                </a:cubicBezTo>
                <a:cubicBezTo>
                  <a:pt x="38440" y="45851"/>
                  <a:pt x="38890" y="46413"/>
                  <a:pt x="39252" y="47025"/>
                </a:cubicBezTo>
                <a:cubicBezTo>
                  <a:pt x="39240" y="47025"/>
                  <a:pt x="39227" y="47025"/>
                  <a:pt x="39227" y="47050"/>
                </a:cubicBezTo>
                <a:cubicBezTo>
                  <a:pt x="39365" y="47250"/>
                  <a:pt x="39502" y="47450"/>
                  <a:pt x="39627" y="47663"/>
                </a:cubicBezTo>
                <a:lnTo>
                  <a:pt x="39677" y="47738"/>
                </a:lnTo>
                <a:cubicBezTo>
                  <a:pt x="39653" y="47721"/>
                  <a:pt x="39584" y="47634"/>
                  <a:pt x="39566" y="47634"/>
                </a:cubicBezTo>
                <a:lnTo>
                  <a:pt x="39566" y="47634"/>
                </a:lnTo>
                <a:cubicBezTo>
                  <a:pt x="39556" y="47634"/>
                  <a:pt x="39560" y="47657"/>
                  <a:pt x="39590" y="47725"/>
                </a:cubicBezTo>
                <a:cubicBezTo>
                  <a:pt x="39627" y="47725"/>
                  <a:pt x="39690" y="47813"/>
                  <a:pt x="39790" y="47950"/>
                </a:cubicBezTo>
                <a:cubicBezTo>
                  <a:pt x="39977" y="48300"/>
                  <a:pt x="40152" y="48675"/>
                  <a:pt x="40315" y="49037"/>
                </a:cubicBezTo>
                <a:lnTo>
                  <a:pt x="40340" y="49100"/>
                </a:lnTo>
                <a:lnTo>
                  <a:pt x="40365" y="49137"/>
                </a:lnTo>
                <a:cubicBezTo>
                  <a:pt x="40465" y="49375"/>
                  <a:pt x="40577" y="49600"/>
                  <a:pt x="40677" y="49825"/>
                </a:cubicBezTo>
                <a:lnTo>
                  <a:pt x="40777" y="50037"/>
                </a:lnTo>
                <a:cubicBezTo>
                  <a:pt x="40790" y="50075"/>
                  <a:pt x="40802" y="50112"/>
                  <a:pt x="40827" y="50162"/>
                </a:cubicBezTo>
                <a:cubicBezTo>
                  <a:pt x="40852" y="50225"/>
                  <a:pt x="40890" y="50287"/>
                  <a:pt x="40927" y="50350"/>
                </a:cubicBezTo>
                <a:cubicBezTo>
                  <a:pt x="41727" y="51962"/>
                  <a:pt x="42739" y="53424"/>
                  <a:pt x="44501" y="54124"/>
                </a:cubicBezTo>
                <a:cubicBezTo>
                  <a:pt x="45772" y="54626"/>
                  <a:pt x="47159" y="54724"/>
                  <a:pt x="48542" y="54724"/>
                </a:cubicBezTo>
                <a:cubicBezTo>
                  <a:pt x="49294" y="54724"/>
                  <a:pt x="50044" y="54695"/>
                  <a:pt x="50774" y="54686"/>
                </a:cubicBezTo>
                <a:cubicBezTo>
                  <a:pt x="54923" y="54623"/>
                  <a:pt x="59072" y="54448"/>
                  <a:pt x="63221" y="54199"/>
                </a:cubicBezTo>
                <a:lnTo>
                  <a:pt x="63221" y="53536"/>
                </a:lnTo>
                <a:lnTo>
                  <a:pt x="63246" y="53536"/>
                </a:lnTo>
                <a:lnTo>
                  <a:pt x="63221" y="53511"/>
                </a:lnTo>
                <a:lnTo>
                  <a:pt x="63221" y="53199"/>
                </a:lnTo>
                <a:lnTo>
                  <a:pt x="62759" y="53224"/>
                </a:lnTo>
                <a:cubicBezTo>
                  <a:pt x="62753" y="53211"/>
                  <a:pt x="62743" y="53211"/>
                  <a:pt x="62734" y="53211"/>
                </a:cubicBezTo>
                <a:cubicBezTo>
                  <a:pt x="62724" y="53211"/>
                  <a:pt x="62715" y="53211"/>
                  <a:pt x="62709" y="53199"/>
                </a:cubicBezTo>
                <a:lnTo>
                  <a:pt x="62709" y="53224"/>
                </a:lnTo>
                <a:lnTo>
                  <a:pt x="61547" y="53286"/>
                </a:lnTo>
                <a:cubicBezTo>
                  <a:pt x="61209" y="53224"/>
                  <a:pt x="60797" y="53161"/>
                  <a:pt x="60847" y="53086"/>
                </a:cubicBezTo>
                <a:lnTo>
                  <a:pt x="60847" y="53086"/>
                </a:lnTo>
                <a:cubicBezTo>
                  <a:pt x="60630" y="53135"/>
                  <a:pt x="60375" y="53150"/>
                  <a:pt x="60092" y="53150"/>
                </a:cubicBezTo>
                <a:cubicBezTo>
                  <a:pt x="59665" y="53150"/>
                  <a:pt x="59175" y="53117"/>
                  <a:pt x="58655" y="53117"/>
                </a:cubicBezTo>
                <a:cubicBezTo>
                  <a:pt x="58204" y="53117"/>
                  <a:pt x="57731" y="53142"/>
                  <a:pt x="57260" y="53236"/>
                </a:cubicBezTo>
                <a:cubicBezTo>
                  <a:pt x="56948" y="53224"/>
                  <a:pt x="57510" y="53174"/>
                  <a:pt x="57348" y="53136"/>
                </a:cubicBezTo>
                <a:lnTo>
                  <a:pt x="57348" y="53136"/>
                </a:lnTo>
                <a:cubicBezTo>
                  <a:pt x="56998" y="53224"/>
                  <a:pt x="56585" y="53261"/>
                  <a:pt x="55798" y="53261"/>
                </a:cubicBezTo>
                <a:lnTo>
                  <a:pt x="55886" y="53249"/>
                </a:lnTo>
                <a:lnTo>
                  <a:pt x="55886" y="53249"/>
                </a:lnTo>
                <a:cubicBezTo>
                  <a:pt x="54798" y="53311"/>
                  <a:pt x="54011" y="53311"/>
                  <a:pt x="53186" y="53311"/>
                </a:cubicBezTo>
                <a:cubicBezTo>
                  <a:pt x="52911" y="53315"/>
                  <a:pt x="52635" y="53317"/>
                  <a:pt x="52343" y="53317"/>
                </a:cubicBezTo>
                <a:cubicBezTo>
                  <a:pt x="51759" y="53317"/>
                  <a:pt x="51112" y="53311"/>
                  <a:pt x="50287" y="53311"/>
                </a:cubicBezTo>
                <a:lnTo>
                  <a:pt x="50475" y="53399"/>
                </a:lnTo>
                <a:cubicBezTo>
                  <a:pt x="50175" y="53399"/>
                  <a:pt x="49887" y="53374"/>
                  <a:pt x="49587" y="53349"/>
                </a:cubicBezTo>
                <a:lnTo>
                  <a:pt x="49587" y="53349"/>
                </a:lnTo>
                <a:cubicBezTo>
                  <a:pt x="48987" y="53474"/>
                  <a:pt x="51074" y="53349"/>
                  <a:pt x="50524" y="53486"/>
                </a:cubicBezTo>
                <a:cubicBezTo>
                  <a:pt x="50175" y="53411"/>
                  <a:pt x="49250" y="53411"/>
                  <a:pt x="48338" y="53386"/>
                </a:cubicBezTo>
                <a:cubicBezTo>
                  <a:pt x="47925" y="53386"/>
                  <a:pt x="47513" y="53361"/>
                  <a:pt x="47100" y="53311"/>
                </a:cubicBezTo>
                <a:cubicBezTo>
                  <a:pt x="46863" y="53299"/>
                  <a:pt x="46613" y="53236"/>
                  <a:pt x="46388" y="53136"/>
                </a:cubicBezTo>
                <a:cubicBezTo>
                  <a:pt x="46220" y="53101"/>
                  <a:pt x="46136" y="53088"/>
                  <a:pt x="46099" y="53088"/>
                </a:cubicBezTo>
                <a:cubicBezTo>
                  <a:pt x="46006" y="53088"/>
                  <a:pt x="46203" y="53166"/>
                  <a:pt x="46127" y="53166"/>
                </a:cubicBezTo>
                <a:cubicBezTo>
                  <a:pt x="46095" y="53166"/>
                  <a:pt x="46013" y="53152"/>
                  <a:pt x="45838" y="53111"/>
                </a:cubicBezTo>
                <a:lnTo>
                  <a:pt x="45651" y="53011"/>
                </a:lnTo>
                <a:cubicBezTo>
                  <a:pt x="45576" y="53011"/>
                  <a:pt x="45513" y="53024"/>
                  <a:pt x="45438" y="53024"/>
                </a:cubicBezTo>
                <a:cubicBezTo>
                  <a:pt x="44963" y="52849"/>
                  <a:pt x="44764" y="52674"/>
                  <a:pt x="44764" y="52624"/>
                </a:cubicBezTo>
                <a:lnTo>
                  <a:pt x="44764" y="52624"/>
                </a:lnTo>
                <a:cubicBezTo>
                  <a:pt x="44913" y="52686"/>
                  <a:pt x="45051" y="52749"/>
                  <a:pt x="45201" y="52799"/>
                </a:cubicBezTo>
                <a:cubicBezTo>
                  <a:pt x="44851" y="52636"/>
                  <a:pt x="44514" y="52449"/>
                  <a:pt x="44189" y="52249"/>
                </a:cubicBezTo>
                <a:cubicBezTo>
                  <a:pt x="44039" y="52162"/>
                  <a:pt x="43889" y="52049"/>
                  <a:pt x="43751" y="51937"/>
                </a:cubicBezTo>
                <a:cubicBezTo>
                  <a:pt x="43676" y="51874"/>
                  <a:pt x="43614" y="51812"/>
                  <a:pt x="43576" y="51774"/>
                </a:cubicBezTo>
                <a:lnTo>
                  <a:pt x="43576" y="51774"/>
                </a:lnTo>
                <a:cubicBezTo>
                  <a:pt x="43639" y="51849"/>
                  <a:pt x="43701" y="51912"/>
                  <a:pt x="43776" y="51974"/>
                </a:cubicBezTo>
                <a:cubicBezTo>
                  <a:pt x="43839" y="52037"/>
                  <a:pt x="43951" y="52137"/>
                  <a:pt x="44051" y="52212"/>
                </a:cubicBezTo>
                <a:cubicBezTo>
                  <a:pt x="43601" y="51912"/>
                  <a:pt x="43226" y="51524"/>
                  <a:pt x="42914" y="51074"/>
                </a:cubicBezTo>
                <a:cubicBezTo>
                  <a:pt x="42589" y="50587"/>
                  <a:pt x="42302" y="50075"/>
                  <a:pt x="42052" y="49537"/>
                </a:cubicBezTo>
                <a:cubicBezTo>
                  <a:pt x="41527" y="48438"/>
                  <a:pt x="41052" y="47300"/>
                  <a:pt x="40427" y="46376"/>
                </a:cubicBezTo>
                <a:lnTo>
                  <a:pt x="40427" y="46376"/>
                </a:lnTo>
                <a:lnTo>
                  <a:pt x="40477" y="46538"/>
                </a:lnTo>
                <a:cubicBezTo>
                  <a:pt x="40015" y="45838"/>
                  <a:pt x="39790" y="45576"/>
                  <a:pt x="39590" y="45288"/>
                </a:cubicBezTo>
                <a:cubicBezTo>
                  <a:pt x="39252" y="44851"/>
                  <a:pt x="38878" y="44439"/>
                  <a:pt x="38440" y="44089"/>
                </a:cubicBezTo>
                <a:lnTo>
                  <a:pt x="38440" y="44089"/>
                </a:lnTo>
                <a:lnTo>
                  <a:pt x="38503" y="44126"/>
                </a:lnTo>
                <a:cubicBezTo>
                  <a:pt x="38203" y="43901"/>
                  <a:pt x="37803" y="43614"/>
                  <a:pt x="37390" y="43326"/>
                </a:cubicBezTo>
                <a:lnTo>
                  <a:pt x="37390" y="43326"/>
                </a:lnTo>
                <a:cubicBezTo>
                  <a:pt x="37443" y="43354"/>
                  <a:pt x="37472" y="43366"/>
                  <a:pt x="37483" y="43366"/>
                </a:cubicBezTo>
                <a:cubicBezTo>
                  <a:pt x="37518" y="43366"/>
                  <a:pt x="37391" y="43258"/>
                  <a:pt x="37278" y="43164"/>
                </a:cubicBezTo>
                <a:cubicBezTo>
                  <a:pt x="37177" y="43080"/>
                  <a:pt x="37076" y="42995"/>
                  <a:pt x="37105" y="42995"/>
                </a:cubicBezTo>
                <a:cubicBezTo>
                  <a:pt x="37119" y="42995"/>
                  <a:pt x="37163" y="43015"/>
                  <a:pt x="37253" y="43064"/>
                </a:cubicBezTo>
                <a:cubicBezTo>
                  <a:pt x="36453" y="42589"/>
                  <a:pt x="36241" y="42527"/>
                  <a:pt x="36103" y="42477"/>
                </a:cubicBezTo>
                <a:cubicBezTo>
                  <a:pt x="35953" y="42427"/>
                  <a:pt x="35878" y="42427"/>
                  <a:pt x="35303" y="42239"/>
                </a:cubicBezTo>
                <a:lnTo>
                  <a:pt x="35079" y="42077"/>
                </a:lnTo>
                <a:lnTo>
                  <a:pt x="34604" y="41952"/>
                </a:lnTo>
                <a:cubicBezTo>
                  <a:pt x="34441" y="41902"/>
                  <a:pt x="34216" y="41839"/>
                  <a:pt x="33779" y="41702"/>
                </a:cubicBezTo>
                <a:lnTo>
                  <a:pt x="33779" y="41702"/>
                </a:lnTo>
                <a:cubicBezTo>
                  <a:pt x="33903" y="41734"/>
                  <a:pt x="33969" y="41747"/>
                  <a:pt x="33999" y="41747"/>
                </a:cubicBezTo>
                <a:cubicBezTo>
                  <a:pt x="34110" y="41747"/>
                  <a:pt x="33684" y="41564"/>
                  <a:pt x="33816" y="41564"/>
                </a:cubicBezTo>
                <a:cubicBezTo>
                  <a:pt x="33852" y="41564"/>
                  <a:pt x="33932" y="41578"/>
                  <a:pt x="34079" y="41614"/>
                </a:cubicBezTo>
                <a:cubicBezTo>
                  <a:pt x="33391" y="41327"/>
                  <a:pt x="32654" y="41114"/>
                  <a:pt x="31917" y="40990"/>
                </a:cubicBezTo>
                <a:cubicBezTo>
                  <a:pt x="31342" y="40890"/>
                  <a:pt x="30905" y="40827"/>
                  <a:pt x="30492" y="40640"/>
                </a:cubicBezTo>
                <a:lnTo>
                  <a:pt x="30492" y="40640"/>
                </a:lnTo>
                <a:cubicBezTo>
                  <a:pt x="30042" y="40652"/>
                  <a:pt x="30442" y="40752"/>
                  <a:pt x="30892" y="40840"/>
                </a:cubicBezTo>
                <a:cubicBezTo>
                  <a:pt x="31276" y="40925"/>
                  <a:pt x="31696" y="41010"/>
                  <a:pt x="31664" y="41010"/>
                </a:cubicBezTo>
                <a:cubicBezTo>
                  <a:pt x="31658" y="41010"/>
                  <a:pt x="31639" y="41008"/>
                  <a:pt x="31604" y="41002"/>
                </a:cubicBezTo>
                <a:lnTo>
                  <a:pt x="31604" y="41002"/>
                </a:lnTo>
                <a:cubicBezTo>
                  <a:pt x="31706" y="41039"/>
                  <a:pt x="31698" y="41054"/>
                  <a:pt x="31622" y="41054"/>
                </a:cubicBezTo>
                <a:cubicBezTo>
                  <a:pt x="31417" y="41054"/>
                  <a:pt x="30708" y="40943"/>
                  <a:pt x="30280" y="40852"/>
                </a:cubicBezTo>
                <a:cubicBezTo>
                  <a:pt x="29713" y="40741"/>
                  <a:pt x="29316" y="40460"/>
                  <a:pt x="27853" y="40248"/>
                </a:cubicBezTo>
                <a:lnTo>
                  <a:pt x="27853" y="40248"/>
                </a:lnTo>
                <a:cubicBezTo>
                  <a:pt x="27958" y="40262"/>
                  <a:pt x="27977" y="40256"/>
                  <a:pt x="28105" y="40277"/>
                </a:cubicBezTo>
                <a:cubicBezTo>
                  <a:pt x="27556" y="40152"/>
                  <a:pt x="26993" y="40190"/>
                  <a:pt x="26318" y="40027"/>
                </a:cubicBezTo>
                <a:cubicBezTo>
                  <a:pt x="26266" y="40034"/>
                  <a:pt x="26212" y="40036"/>
                  <a:pt x="26157" y="40036"/>
                </a:cubicBezTo>
                <a:cubicBezTo>
                  <a:pt x="25908" y="40036"/>
                  <a:pt x="25646" y="39981"/>
                  <a:pt x="25471" y="39981"/>
                </a:cubicBezTo>
                <a:cubicBezTo>
                  <a:pt x="25390" y="39981"/>
                  <a:pt x="25328" y="39993"/>
                  <a:pt x="25294" y="40027"/>
                </a:cubicBezTo>
                <a:lnTo>
                  <a:pt x="26668" y="40165"/>
                </a:lnTo>
                <a:cubicBezTo>
                  <a:pt x="25893" y="40102"/>
                  <a:pt x="25131" y="40165"/>
                  <a:pt x="23856" y="39915"/>
                </a:cubicBezTo>
                <a:cubicBezTo>
                  <a:pt x="23883" y="39911"/>
                  <a:pt x="23931" y="39910"/>
                  <a:pt x="23991" y="39910"/>
                </a:cubicBezTo>
                <a:cubicBezTo>
                  <a:pt x="24155" y="39910"/>
                  <a:pt x="24414" y="39921"/>
                  <a:pt x="24606" y="39940"/>
                </a:cubicBezTo>
                <a:cubicBezTo>
                  <a:pt x="24244" y="39840"/>
                  <a:pt x="23881" y="39865"/>
                  <a:pt x="23507" y="39765"/>
                </a:cubicBezTo>
                <a:cubicBezTo>
                  <a:pt x="23526" y="39748"/>
                  <a:pt x="23578" y="39740"/>
                  <a:pt x="23656" y="39740"/>
                </a:cubicBezTo>
                <a:cubicBezTo>
                  <a:pt x="24088" y="39740"/>
                  <a:pt x="25311" y="39965"/>
                  <a:pt x="26031" y="39965"/>
                </a:cubicBezTo>
                <a:cubicBezTo>
                  <a:pt x="25631" y="39852"/>
                  <a:pt x="24431" y="39865"/>
                  <a:pt x="24869" y="39765"/>
                </a:cubicBezTo>
                <a:lnTo>
                  <a:pt x="24869" y="39765"/>
                </a:lnTo>
                <a:cubicBezTo>
                  <a:pt x="24777" y="39781"/>
                  <a:pt x="24681" y="39788"/>
                  <a:pt x="24579" y="39788"/>
                </a:cubicBezTo>
                <a:cubicBezTo>
                  <a:pt x="23991" y="39788"/>
                  <a:pt x="23244" y="39549"/>
                  <a:pt x="22369" y="39527"/>
                </a:cubicBezTo>
                <a:lnTo>
                  <a:pt x="22457" y="39452"/>
                </a:lnTo>
                <a:cubicBezTo>
                  <a:pt x="22194" y="39440"/>
                  <a:pt x="21932" y="39415"/>
                  <a:pt x="21670" y="39365"/>
                </a:cubicBezTo>
                <a:lnTo>
                  <a:pt x="22207" y="39352"/>
                </a:lnTo>
                <a:cubicBezTo>
                  <a:pt x="21382" y="39302"/>
                  <a:pt x="20670" y="38990"/>
                  <a:pt x="19895" y="38853"/>
                </a:cubicBezTo>
                <a:lnTo>
                  <a:pt x="19895" y="38853"/>
                </a:lnTo>
                <a:cubicBezTo>
                  <a:pt x="21507" y="39215"/>
                  <a:pt x="20232" y="39040"/>
                  <a:pt x="20907" y="39240"/>
                </a:cubicBezTo>
                <a:cubicBezTo>
                  <a:pt x="19895" y="39090"/>
                  <a:pt x="19620" y="38953"/>
                  <a:pt x="19320" y="38815"/>
                </a:cubicBezTo>
                <a:cubicBezTo>
                  <a:pt x="19170" y="38753"/>
                  <a:pt x="19020" y="38665"/>
                  <a:pt x="18770" y="38578"/>
                </a:cubicBezTo>
                <a:cubicBezTo>
                  <a:pt x="18520" y="38478"/>
                  <a:pt x="18170" y="38353"/>
                  <a:pt x="17646" y="38178"/>
                </a:cubicBezTo>
                <a:lnTo>
                  <a:pt x="17646" y="38178"/>
                </a:lnTo>
                <a:cubicBezTo>
                  <a:pt x="17882" y="38264"/>
                  <a:pt x="18498" y="38498"/>
                  <a:pt x="18371" y="38498"/>
                </a:cubicBezTo>
                <a:cubicBezTo>
                  <a:pt x="18350" y="38498"/>
                  <a:pt x="18310" y="38492"/>
                  <a:pt x="18245" y="38478"/>
                </a:cubicBezTo>
                <a:cubicBezTo>
                  <a:pt x="17846" y="38340"/>
                  <a:pt x="17458" y="38165"/>
                  <a:pt x="17096" y="37965"/>
                </a:cubicBezTo>
                <a:cubicBezTo>
                  <a:pt x="16698" y="37799"/>
                  <a:pt x="16545" y="37744"/>
                  <a:pt x="16514" y="37744"/>
                </a:cubicBezTo>
                <a:cubicBezTo>
                  <a:pt x="16452" y="37744"/>
                  <a:pt x="16880" y="37967"/>
                  <a:pt x="16807" y="37967"/>
                </a:cubicBezTo>
                <a:cubicBezTo>
                  <a:pt x="16791" y="37967"/>
                  <a:pt x="16749" y="37956"/>
                  <a:pt x="16671" y="37928"/>
                </a:cubicBezTo>
                <a:cubicBezTo>
                  <a:pt x="16496" y="37803"/>
                  <a:pt x="16296" y="37715"/>
                  <a:pt x="16096" y="37653"/>
                </a:cubicBezTo>
                <a:cubicBezTo>
                  <a:pt x="15846" y="37578"/>
                  <a:pt x="15621" y="37490"/>
                  <a:pt x="15384" y="37378"/>
                </a:cubicBezTo>
                <a:lnTo>
                  <a:pt x="15421" y="37303"/>
                </a:lnTo>
                <a:cubicBezTo>
                  <a:pt x="15246" y="37191"/>
                  <a:pt x="15096" y="37116"/>
                  <a:pt x="14984" y="37041"/>
                </a:cubicBezTo>
                <a:cubicBezTo>
                  <a:pt x="14871" y="36978"/>
                  <a:pt x="14796" y="36928"/>
                  <a:pt x="14734" y="36891"/>
                </a:cubicBezTo>
                <a:cubicBezTo>
                  <a:pt x="14659" y="36841"/>
                  <a:pt x="14571" y="36816"/>
                  <a:pt x="14496" y="36803"/>
                </a:cubicBezTo>
                <a:cubicBezTo>
                  <a:pt x="14421" y="36803"/>
                  <a:pt x="14346" y="36778"/>
                  <a:pt x="14284" y="36728"/>
                </a:cubicBezTo>
                <a:cubicBezTo>
                  <a:pt x="14084" y="36603"/>
                  <a:pt x="13884" y="36466"/>
                  <a:pt x="13709" y="36303"/>
                </a:cubicBezTo>
                <a:lnTo>
                  <a:pt x="13709" y="36303"/>
                </a:lnTo>
                <a:cubicBezTo>
                  <a:pt x="13897" y="36416"/>
                  <a:pt x="14097" y="36503"/>
                  <a:pt x="14296" y="36591"/>
                </a:cubicBezTo>
                <a:lnTo>
                  <a:pt x="13959" y="36378"/>
                </a:lnTo>
                <a:lnTo>
                  <a:pt x="13647" y="36141"/>
                </a:lnTo>
                <a:lnTo>
                  <a:pt x="13834" y="36166"/>
                </a:lnTo>
                <a:cubicBezTo>
                  <a:pt x="13109" y="35703"/>
                  <a:pt x="12922" y="35491"/>
                  <a:pt x="12347" y="34879"/>
                </a:cubicBezTo>
                <a:lnTo>
                  <a:pt x="12347" y="34879"/>
                </a:lnTo>
                <a:cubicBezTo>
                  <a:pt x="12374" y="34925"/>
                  <a:pt x="12372" y="34950"/>
                  <a:pt x="12346" y="34950"/>
                </a:cubicBezTo>
                <a:cubicBezTo>
                  <a:pt x="12274" y="34950"/>
                  <a:pt x="12017" y="34763"/>
                  <a:pt x="11660" y="34341"/>
                </a:cubicBezTo>
                <a:cubicBezTo>
                  <a:pt x="11550" y="34174"/>
                  <a:pt x="11557" y="34160"/>
                  <a:pt x="11571" y="34160"/>
                </a:cubicBezTo>
                <a:cubicBezTo>
                  <a:pt x="11574" y="34160"/>
                  <a:pt x="11577" y="34161"/>
                  <a:pt x="11580" y="34161"/>
                </a:cubicBezTo>
                <a:cubicBezTo>
                  <a:pt x="11598" y="34161"/>
                  <a:pt x="11587" y="34133"/>
                  <a:pt x="11235" y="33679"/>
                </a:cubicBezTo>
                <a:lnTo>
                  <a:pt x="11235" y="33679"/>
                </a:lnTo>
                <a:cubicBezTo>
                  <a:pt x="11322" y="33766"/>
                  <a:pt x="11422" y="33829"/>
                  <a:pt x="11535" y="33954"/>
                </a:cubicBezTo>
                <a:cubicBezTo>
                  <a:pt x="11660" y="34091"/>
                  <a:pt x="11772" y="34254"/>
                  <a:pt x="11860" y="34404"/>
                </a:cubicBezTo>
                <a:cubicBezTo>
                  <a:pt x="11922" y="34429"/>
                  <a:pt x="12060" y="34554"/>
                  <a:pt x="12110" y="34566"/>
                </a:cubicBezTo>
                <a:cubicBezTo>
                  <a:pt x="11785" y="34129"/>
                  <a:pt x="11260" y="33491"/>
                  <a:pt x="11047" y="33179"/>
                </a:cubicBezTo>
                <a:lnTo>
                  <a:pt x="11047" y="33179"/>
                </a:lnTo>
                <a:cubicBezTo>
                  <a:pt x="11122" y="33292"/>
                  <a:pt x="11222" y="33441"/>
                  <a:pt x="11260" y="33516"/>
                </a:cubicBezTo>
                <a:cubicBezTo>
                  <a:pt x="11097" y="33329"/>
                  <a:pt x="10935" y="33129"/>
                  <a:pt x="10785" y="32917"/>
                </a:cubicBezTo>
                <a:cubicBezTo>
                  <a:pt x="10635" y="32704"/>
                  <a:pt x="10473" y="32504"/>
                  <a:pt x="10323" y="32292"/>
                </a:cubicBezTo>
                <a:cubicBezTo>
                  <a:pt x="10291" y="32210"/>
                  <a:pt x="10285" y="32178"/>
                  <a:pt x="10297" y="32178"/>
                </a:cubicBezTo>
                <a:cubicBezTo>
                  <a:pt x="10319" y="32178"/>
                  <a:pt x="10393" y="32276"/>
                  <a:pt x="10473" y="32379"/>
                </a:cubicBezTo>
                <a:cubicBezTo>
                  <a:pt x="10310" y="32104"/>
                  <a:pt x="10160" y="31942"/>
                  <a:pt x="9935" y="31529"/>
                </a:cubicBezTo>
                <a:lnTo>
                  <a:pt x="9935" y="31529"/>
                </a:lnTo>
                <a:cubicBezTo>
                  <a:pt x="10053" y="31600"/>
                  <a:pt x="10093" y="31560"/>
                  <a:pt x="10390" y="32015"/>
                </a:cubicBezTo>
                <a:lnTo>
                  <a:pt x="10390" y="32015"/>
                </a:lnTo>
                <a:cubicBezTo>
                  <a:pt x="10275" y="31835"/>
                  <a:pt x="10167" y="31662"/>
                  <a:pt x="10060" y="31480"/>
                </a:cubicBezTo>
                <a:cubicBezTo>
                  <a:pt x="9935" y="31267"/>
                  <a:pt x="9810" y="31055"/>
                  <a:pt x="9685" y="30830"/>
                </a:cubicBezTo>
                <a:cubicBezTo>
                  <a:pt x="9685" y="30780"/>
                  <a:pt x="9623" y="30605"/>
                  <a:pt x="9573" y="30455"/>
                </a:cubicBezTo>
                <a:cubicBezTo>
                  <a:pt x="9534" y="30349"/>
                  <a:pt x="9511" y="30251"/>
                  <a:pt x="9524" y="30251"/>
                </a:cubicBezTo>
                <a:lnTo>
                  <a:pt x="9524" y="30251"/>
                </a:lnTo>
                <a:cubicBezTo>
                  <a:pt x="9529" y="30251"/>
                  <a:pt x="9536" y="30260"/>
                  <a:pt x="9548" y="30280"/>
                </a:cubicBezTo>
                <a:cubicBezTo>
                  <a:pt x="9248" y="29518"/>
                  <a:pt x="8648" y="28468"/>
                  <a:pt x="8361" y="27406"/>
                </a:cubicBezTo>
                <a:cubicBezTo>
                  <a:pt x="8298" y="27281"/>
                  <a:pt x="8248" y="27156"/>
                  <a:pt x="8211" y="27031"/>
                </a:cubicBezTo>
                <a:cubicBezTo>
                  <a:pt x="7911" y="26031"/>
                  <a:pt x="7761" y="25131"/>
                  <a:pt x="7361" y="23956"/>
                </a:cubicBezTo>
                <a:lnTo>
                  <a:pt x="7311" y="23257"/>
                </a:lnTo>
                <a:cubicBezTo>
                  <a:pt x="7256" y="23051"/>
                  <a:pt x="7229" y="22981"/>
                  <a:pt x="7215" y="22981"/>
                </a:cubicBezTo>
                <a:lnTo>
                  <a:pt x="7215" y="22981"/>
                </a:lnTo>
                <a:cubicBezTo>
                  <a:pt x="7187" y="22981"/>
                  <a:pt x="7219" y="23294"/>
                  <a:pt x="7181" y="23294"/>
                </a:cubicBezTo>
                <a:cubicBezTo>
                  <a:pt x="7155" y="23294"/>
                  <a:pt x="7096" y="23148"/>
                  <a:pt x="6961" y="22657"/>
                </a:cubicBezTo>
                <a:cubicBezTo>
                  <a:pt x="6661" y="21570"/>
                  <a:pt x="6961" y="22219"/>
                  <a:pt x="6911" y="21820"/>
                </a:cubicBezTo>
                <a:cubicBezTo>
                  <a:pt x="6586" y="21007"/>
                  <a:pt x="6361" y="20170"/>
                  <a:pt x="6224" y="19308"/>
                </a:cubicBezTo>
                <a:lnTo>
                  <a:pt x="6224" y="19308"/>
                </a:lnTo>
                <a:cubicBezTo>
                  <a:pt x="6324" y="19645"/>
                  <a:pt x="6374" y="19908"/>
                  <a:pt x="6449" y="20220"/>
                </a:cubicBezTo>
                <a:lnTo>
                  <a:pt x="6336" y="19433"/>
                </a:lnTo>
                <a:lnTo>
                  <a:pt x="6336" y="19433"/>
                </a:lnTo>
                <a:cubicBezTo>
                  <a:pt x="6564" y="20073"/>
                  <a:pt x="6694" y="20602"/>
                  <a:pt x="6725" y="20602"/>
                </a:cubicBezTo>
                <a:cubicBezTo>
                  <a:pt x="6738" y="20602"/>
                  <a:pt x="6733" y="20506"/>
                  <a:pt x="6711" y="20282"/>
                </a:cubicBezTo>
                <a:cubicBezTo>
                  <a:pt x="6449" y="20220"/>
                  <a:pt x="5974" y="17258"/>
                  <a:pt x="5711" y="17208"/>
                </a:cubicBezTo>
                <a:lnTo>
                  <a:pt x="5636" y="16683"/>
                </a:lnTo>
                <a:lnTo>
                  <a:pt x="5636" y="16683"/>
                </a:lnTo>
                <a:cubicBezTo>
                  <a:pt x="5674" y="16833"/>
                  <a:pt x="5686" y="16846"/>
                  <a:pt x="5724" y="16996"/>
                </a:cubicBezTo>
                <a:cubicBezTo>
                  <a:pt x="5599" y="15971"/>
                  <a:pt x="5374" y="16296"/>
                  <a:pt x="5111" y="14996"/>
                </a:cubicBezTo>
                <a:cubicBezTo>
                  <a:pt x="5048" y="14670"/>
                  <a:pt x="5004" y="14410"/>
                  <a:pt x="5023" y="14410"/>
                </a:cubicBezTo>
                <a:lnTo>
                  <a:pt x="5023" y="14410"/>
                </a:lnTo>
                <a:cubicBezTo>
                  <a:pt x="5030" y="14410"/>
                  <a:pt x="5046" y="14448"/>
                  <a:pt x="5074" y="14534"/>
                </a:cubicBezTo>
                <a:lnTo>
                  <a:pt x="4786" y="13547"/>
                </a:lnTo>
                <a:cubicBezTo>
                  <a:pt x="4760" y="13419"/>
                  <a:pt x="4754" y="13360"/>
                  <a:pt x="4763" y="13360"/>
                </a:cubicBezTo>
                <a:lnTo>
                  <a:pt x="4763" y="13360"/>
                </a:lnTo>
                <a:cubicBezTo>
                  <a:pt x="4771" y="13360"/>
                  <a:pt x="4788" y="13403"/>
                  <a:pt x="4811" y="13484"/>
                </a:cubicBezTo>
                <a:lnTo>
                  <a:pt x="4462" y="12085"/>
                </a:lnTo>
                <a:lnTo>
                  <a:pt x="4474" y="12097"/>
                </a:lnTo>
                <a:cubicBezTo>
                  <a:pt x="4387" y="11885"/>
                  <a:pt x="4212" y="11410"/>
                  <a:pt x="4137" y="11172"/>
                </a:cubicBezTo>
                <a:cubicBezTo>
                  <a:pt x="4121" y="11072"/>
                  <a:pt x="4117" y="11037"/>
                  <a:pt x="4121" y="11037"/>
                </a:cubicBezTo>
                <a:lnTo>
                  <a:pt x="4121" y="11037"/>
                </a:lnTo>
                <a:cubicBezTo>
                  <a:pt x="4130" y="11037"/>
                  <a:pt x="4187" y="11272"/>
                  <a:pt x="4206" y="11272"/>
                </a:cubicBezTo>
                <a:cubicBezTo>
                  <a:pt x="4209" y="11272"/>
                  <a:pt x="4211" y="11268"/>
                  <a:pt x="4212" y="11260"/>
                </a:cubicBezTo>
                <a:lnTo>
                  <a:pt x="3949" y="10435"/>
                </a:lnTo>
                <a:cubicBezTo>
                  <a:pt x="3944" y="10365"/>
                  <a:pt x="3949" y="10334"/>
                  <a:pt x="3960" y="10334"/>
                </a:cubicBezTo>
                <a:cubicBezTo>
                  <a:pt x="4008" y="10334"/>
                  <a:pt x="4176" y="10871"/>
                  <a:pt x="4287" y="11335"/>
                </a:cubicBezTo>
                <a:cubicBezTo>
                  <a:pt x="4324" y="10498"/>
                  <a:pt x="4062" y="10660"/>
                  <a:pt x="3787" y="8923"/>
                </a:cubicBezTo>
                <a:lnTo>
                  <a:pt x="3787" y="8923"/>
                </a:lnTo>
                <a:lnTo>
                  <a:pt x="4012" y="9710"/>
                </a:lnTo>
                <a:cubicBezTo>
                  <a:pt x="4024" y="9173"/>
                  <a:pt x="3824" y="8561"/>
                  <a:pt x="3699" y="7636"/>
                </a:cubicBezTo>
                <a:lnTo>
                  <a:pt x="3699" y="7636"/>
                </a:lnTo>
                <a:cubicBezTo>
                  <a:pt x="3699" y="7813"/>
                  <a:pt x="3838" y="8855"/>
                  <a:pt x="3764" y="8855"/>
                </a:cubicBezTo>
                <a:cubicBezTo>
                  <a:pt x="3744" y="8855"/>
                  <a:pt x="3708" y="8778"/>
                  <a:pt x="3649" y="8586"/>
                </a:cubicBezTo>
                <a:cubicBezTo>
                  <a:pt x="3587" y="8223"/>
                  <a:pt x="3487" y="7848"/>
                  <a:pt x="3362" y="7498"/>
                </a:cubicBezTo>
                <a:cubicBezTo>
                  <a:pt x="3449" y="7473"/>
                  <a:pt x="3312" y="6998"/>
                  <a:pt x="3162" y="6399"/>
                </a:cubicBezTo>
                <a:lnTo>
                  <a:pt x="3162" y="6399"/>
                </a:lnTo>
                <a:lnTo>
                  <a:pt x="3287" y="6411"/>
                </a:lnTo>
                <a:cubicBezTo>
                  <a:pt x="3099" y="5761"/>
                  <a:pt x="3049" y="5824"/>
                  <a:pt x="2912" y="5461"/>
                </a:cubicBezTo>
                <a:cubicBezTo>
                  <a:pt x="2762" y="4724"/>
                  <a:pt x="2800" y="4562"/>
                  <a:pt x="2837" y="4362"/>
                </a:cubicBezTo>
                <a:cubicBezTo>
                  <a:pt x="2772" y="4075"/>
                  <a:pt x="2743" y="3981"/>
                  <a:pt x="2729" y="3981"/>
                </a:cubicBezTo>
                <a:lnTo>
                  <a:pt x="2729" y="3981"/>
                </a:lnTo>
                <a:cubicBezTo>
                  <a:pt x="2704" y="3981"/>
                  <a:pt x="2738" y="4329"/>
                  <a:pt x="2702" y="4329"/>
                </a:cubicBezTo>
                <a:cubicBezTo>
                  <a:pt x="2681" y="4329"/>
                  <a:pt x="2635" y="4208"/>
                  <a:pt x="2537" y="3824"/>
                </a:cubicBezTo>
                <a:cubicBezTo>
                  <a:pt x="2350" y="2887"/>
                  <a:pt x="2100" y="1950"/>
                  <a:pt x="1812" y="1038"/>
                </a:cubicBezTo>
                <a:lnTo>
                  <a:pt x="1775" y="850"/>
                </a:lnTo>
                <a:cubicBezTo>
                  <a:pt x="1775" y="800"/>
                  <a:pt x="1762" y="738"/>
                  <a:pt x="1762" y="725"/>
                </a:cubicBezTo>
                <a:cubicBezTo>
                  <a:pt x="1762" y="715"/>
                  <a:pt x="1763" y="710"/>
                  <a:pt x="1765" y="710"/>
                </a:cubicBezTo>
                <a:cubicBezTo>
                  <a:pt x="1770" y="710"/>
                  <a:pt x="1782" y="742"/>
                  <a:pt x="1800" y="788"/>
                </a:cubicBezTo>
                <a:cubicBezTo>
                  <a:pt x="1826" y="858"/>
                  <a:pt x="1858" y="940"/>
                  <a:pt x="1871" y="940"/>
                </a:cubicBezTo>
                <a:cubicBezTo>
                  <a:pt x="1877" y="940"/>
                  <a:pt x="1878" y="925"/>
                  <a:pt x="1875" y="888"/>
                </a:cubicBezTo>
                <a:lnTo>
                  <a:pt x="1850" y="813"/>
                </a:lnTo>
                <a:lnTo>
                  <a:pt x="1812" y="700"/>
                </a:lnTo>
                <a:lnTo>
                  <a:pt x="1725" y="475"/>
                </a:lnTo>
                <a:lnTo>
                  <a:pt x="1587" y="50"/>
                </a:lnTo>
                <a:cubicBezTo>
                  <a:pt x="1362" y="50"/>
                  <a:pt x="1450" y="13"/>
                  <a:pt x="15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55" name="Google Shape;955;p3"/>
          <p:cNvSpPr/>
          <p:nvPr/>
        </p:nvSpPr>
        <p:spPr>
          <a:xfrm flipH="1" rot="2933069">
            <a:off x="4351295" y="-1183205"/>
            <a:ext cx="2764780" cy="2375852"/>
          </a:xfrm>
          <a:custGeom>
            <a:rect b="b" l="l" r="r" t="t"/>
            <a:pathLst>
              <a:path extrusionOk="0" h="50663" w="58961">
                <a:moveTo>
                  <a:pt x="5874" y="21682"/>
                </a:moveTo>
                <a:cubicBezTo>
                  <a:pt x="5911" y="21820"/>
                  <a:pt x="5949" y="21970"/>
                  <a:pt x="5974" y="22095"/>
                </a:cubicBezTo>
                <a:cubicBezTo>
                  <a:pt x="5936" y="21957"/>
                  <a:pt x="5899" y="21820"/>
                  <a:pt x="5874" y="21682"/>
                </a:cubicBezTo>
                <a:close/>
                <a:moveTo>
                  <a:pt x="26206" y="35816"/>
                </a:moveTo>
                <a:cubicBezTo>
                  <a:pt x="26195" y="35816"/>
                  <a:pt x="26185" y="35817"/>
                  <a:pt x="26176" y="35818"/>
                </a:cubicBezTo>
                <a:lnTo>
                  <a:pt x="26176" y="35818"/>
                </a:lnTo>
                <a:cubicBezTo>
                  <a:pt x="26186" y="35817"/>
                  <a:pt x="26196" y="35817"/>
                  <a:pt x="26206" y="35816"/>
                </a:cubicBezTo>
                <a:close/>
                <a:moveTo>
                  <a:pt x="26606" y="35841"/>
                </a:moveTo>
                <a:cubicBezTo>
                  <a:pt x="26618" y="35844"/>
                  <a:pt x="26630" y="35847"/>
                  <a:pt x="26641" y="35849"/>
                </a:cubicBezTo>
                <a:lnTo>
                  <a:pt x="26641" y="35849"/>
                </a:lnTo>
                <a:cubicBezTo>
                  <a:pt x="26630" y="35847"/>
                  <a:pt x="26619" y="35844"/>
                  <a:pt x="26606" y="35841"/>
                </a:cubicBezTo>
                <a:close/>
                <a:moveTo>
                  <a:pt x="34439" y="38356"/>
                </a:moveTo>
                <a:cubicBezTo>
                  <a:pt x="34498" y="38400"/>
                  <a:pt x="34557" y="38445"/>
                  <a:pt x="34616" y="38491"/>
                </a:cubicBezTo>
                <a:lnTo>
                  <a:pt x="34466" y="38366"/>
                </a:lnTo>
                <a:cubicBezTo>
                  <a:pt x="34455" y="38361"/>
                  <a:pt x="34445" y="38358"/>
                  <a:pt x="34439" y="38356"/>
                </a:cubicBezTo>
                <a:close/>
                <a:moveTo>
                  <a:pt x="35185" y="39037"/>
                </a:moveTo>
                <a:lnTo>
                  <a:pt x="35185" y="39037"/>
                </a:lnTo>
                <a:cubicBezTo>
                  <a:pt x="35268" y="39128"/>
                  <a:pt x="35362" y="39207"/>
                  <a:pt x="35466" y="39265"/>
                </a:cubicBezTo>
                <a:cubicBezTo>
                  <a:pt x="35388" y="39208"/>
                  <a:pt x="35290" y="39127"/>
                  <a:pt x="35185" y="39037"/>
                </a:cubicBezTo>
                <a:close/>
                <a:moveTo>
                  <a:pt x="38586" y="43494"/>
                </a:moveTo>
                <a:cubicBezTo>
                  <a:pt x="38587" y="43496"/>
                  <a:pt x="38589" y="43499"/>
                  <a:pt x="38590" y="43502"/>
                </a:cubicBezTo>
                <a:cubicBezTo>
                  <a:pt x="38589" y="43499"/>
                  <a:pt x="38587" y="43497"/>
                  <a:pt x="38586" y="43494"/>
                </a:cubicBezTo>
                <a:close/>
                <a:moveTo>
                  <a:pt x="39653" y="45089"/>
                </a:moveTo>
                <a:cubicBezTo>
                  <a:pt x="39828" y="45239"/>
                  <a:pt x="39978" y="45414"/>
                  <a:pt x="40115" y="45589"/>
                </a:cubicBezTo>
                <a:lnTo>
                  <a:pt x="40103" y="45589"/>
                </a:lnTo>
                <a:cubicBezTo>
                  <a:pt x="39940" y="45439"/>
                  <a:pt x="39790" y="45276"/>
                  <a:pt x="39653" y="45089"/>
                </a:cubicBezTo>
                <a:close/>
                <a:moveTo>
                  <a:pt x="40043" y="45759"/>
                </a:moveTo>
                <a:cubicBezTo>
                  <a:pt x="40089" y="45759"/>
                  <a:pt x="40210" y="45825"/>
                  <a:pt x="40340" y="45901"/>
                </a:cubicBezTo>
                <a:cubicBezTo>
                  <a:pt x="40427" y="46014"/>
                  <a:pt x="40527" y="46126"/>
                  <a:pt x="40615" y="46226"/>
                </a:cubicBezTo>
                <a:lnTo>
                  <a:pt x="40465" y="46151"/>
                </a:lnTo>
                <a:cubicBezTo>
                  <a:pt x="40302" y="46026"/>
                  <a:pt x="40165" y="45889"/>
                  <a:pt x="40028" y="45764"/>
                </a:cubicBezTo>
                <a:cubicBezTo>
                  <a:pt x="40031" y="45760"/>
                  <a:pt x="40036" y="45759"/>
                  <a:pt x="40043" y="45759"/>
                </a:cubicBezTo>
                <a:close/>
                <a:moveTo>
                  <a:pt x="56019" y="48280"/>
                </a:moveTo>
                <a:cubicBezTo>
                  <a:pt x="56054" y="48280"/>
                  <a:pt x="56086" y="48282"/>
                  <a:pt x="56111" y="48288"/>
                </a:cubicBezTo>
                <a:cubicBezTo>
                  <a:pt x="55962" y="48366"/>
                  <a:pt x="55829" y="48381"/>
                  <a:pt x="55661" y="48381"/>
                </a:cubicBezTo>
                <a:cubicBezTo>
                  <a:pt x="55560" y="48381"/>
                  <a:pt x="55447" y="48375"/>
                  <a:pt x="55311" y="48375"/>
                </a:cubicBezTo>
                <a:cubicBezTo>
                  <a:pt x="55501" y="48354"/>
                  <a:pt x="55825" y="48280"/>
                  <a:pt x="56019" y="48280"/>
                </a:cubicBezTo>
                <a:close/>
                <a:moveTo>
                  <a:pt x="58315" y="49870"/>
                </a:moveTo>
                <a:lnTo>
                  <a:pt x="58273" y="49875"/>
                </a:lnTo>
                <a:cubicBezTo>
                  <a:pt x="58288" y="49874"/>
                  <a:pt x="58302" y="49872"/>
                  <a:pt x="58315" y="49870"/>
                </a:cubicBezTo>
                <a:close/>
                <a:moveTo>
                  <a:pt x="1" y="1"/>
                </a:moveTo>
                <a:lnTo>
                  <a:pt x="2962" y="13210"/>
                </a:lnTo>
                <a:lnTo>
                  <a:pt x="3325" y="14797"/>
                </a:lnTo>
                <a:cubicBezTo>
                  <a:pt x="3325" y="15081"/>
                  <a:pt x="3313" y="15387"/>
                  <a:pt x="3238" y="15387"/>
                </a:cubicBezTo>
                <a:cubicBezTo>
                  <a:pt x="3234" y="15387"/>
                  <a:pt x="3229" y="15386"/>
                  <a:pt x="3225" y="15384"/>
                </a:cubicBezTo>
                <a:lnTo>
                  <a:pt x="3225" y="15384"/>
                </a:lnTo>
                <a:cubicBezTo>
                  <a:pt x="3537" y="16121"/>
                  <a:pt x="3462" y="17434"/>
                  <a:pt x="3949" y="18633"/>
                </a:cubicBezTo>
                <a:cubicBezTo>
                  <a:pt x="3955" y="18699"/>
                  <a:pt x="3953" y="18723"/>
                  <a:pt x="3946" y="18723"/>
                </a:cubicBezTo>
                <a:cubicBezTo>
                  <a:pt x="3928" y="18723"/>
                  <a:pt x="3873" y="18538"/>
                  <a:pt x="3848" y="18538"/>
                </a:cubicBezTo>
                <a:cubicBezTo>
                  <a:pt x="3843" y="18538"/>
                  <a:pt x="3839" y="18548"/>
                  <a:pt x="3837" y="18571"/>
                </a:cubicBezTo>
                <a:cubicBezTo>
                  <a:pt x="3974" y="18871"/>
                  <a:pt x="4074" y="19246"/>
                  <a:pt x="4212" y="19958"/>
                </a:cubicBezTo>
                <a:lnTo>
                  <a:pt x="4174" y="19883"/>
                </a:lnTo>
                <a:lnTo>
                  <a:pt x="4174" y="19883"/>
                </a:lnTo>
                <a:cubicBezTo>
                  <a:pt x="4399" y="20870"/>
                  <a:pt x="4549" y="21583"/>
                  <a:pt x="4699" y="22332"/>
                </a:cubicBezTo>
                <a:cubicBezTo>
                  <a:pt x="4849" y="23070"/>
                  <a:pt x="4999" y="23857"/>
                  <a:pt x="5274" y="24969"/>
                </a:cubicBezTo>
                <a:lnTo>
                  <a:pt x="5312" y="24782"/>
                </a:lnTo>
                <a:cubicBezTo>
                  <a:pt x="5437" y="25257"/>
                  <a:pt x="5437" y="25369"/>
                  <a:pt x="5487" y="25594"/>
                </a:cubicBezTo>
                <a:cubicBezTo>
                  <a:pt x="5521" y="25660"/>
                  <a:pt x="5540" y="25688"/>
                  <a:pt x="5549" y="25688"/>
                </a:cubicBezTo>
                <a:cubicBezTo>
                  <a:pt x="5575" y="25688"/>
                  <a:pt x="5502" y="25435"/>
                  <a:pt x="5437" y="25182"/>
                </a:cubicBezTo>
                <a:cubicBezTo>
                  <a:pt x="5359" y="24910"/>
                  <a:pt x="5289" y="24646"/>
                  <a:pt x="5326" y="24646"/>
                </a:cubicBezTo>
                <a:cubicBezTo>
                  <a:pt x="5336" y="24646"/>
                  <a:pt x="5356" y="24669"/>
                  <a:pt x="5387" y="24719"/>
                </a:cubicBezTo>
                <a:cubicBezTo>
                  <a:pt x="5387" y="25057"/>
                  <a:pt x="5624" y="25894"/>
                  <a:pt x="5899" y="26706"/>
                </a:cubicBezTo>
                <a:cubicBezTo>
                  <a:pt x="6174" y="27506"/>
                  <a:pt x="6486" y="28268"/>
                  <a:pt x="6486" y="28506"/>
                </a:cubicBezTo>
                <a:cubicBezTo>
                  <a:pt x="6583" y="28727"/>
                  <a:pt x="6619" y="28788"/>
                  <a:pt x="6631" y="28788"/>
                </a:cubicBezTo>
                <a:cubicBezTo>
                  <a:pt x="6647" y="28788"/>
                  <a:pt x="6628" y="28694"/>
                  <a:pt x="6646" y="28694"/>
                </a:cubicBezTo>
                <a:cubicBezTo>
                  <a:pt x="6661" y="28694"/>
                  <a:pt x="6699" y="28754"/>
                  <a:pt x="6799" y="28968"/>
                </a:cubicBezTo>
                <a:lnTo>
                  <a:pt x="6836" y="29181"/>
                </a:lnTo>
                <a:cubicBezTo>
                  <a:pt x="6886" y="29218"/>
                  <a:pt x="6936" y="29268"/>
                  <a:pt x="6986" y="29318"/>
                </a:cubicBezTo>
                <a:cubicBezTo>
                  <a:pt x="7199" y="29768"/>
                  <a:pt x="7261" y="30030"/>
                  <a:pt x="7236" y="30068"/>
                </a:cubicBezTo>
                <a:lnTo>
                  <a:pt x="6999" y="29643"/>
                </a:lnTo>
                <a:lnTo>
                  <a:pt x="6999" y="29643"/>
                </a:lnTo>
                <a:cubicBezTo>
                  <a:pt x="7236" y="30268"/>
                  <a:pt x="7948" y="31242"/>
                  <a:pt x="8073" y="31430"/>
                </a:cubicBezTo>
                <a:cubicBezTo>
                  <a:pt x="7936" y="31217"/>
                  <a:pt x="7811" y="31005"/>
                  <a:pt x="7699" y="30793"/>
                </a:cubicBezTo>
                <a:lnTo>
                  <a:pt x="7699" y="30793"/>
                </a:lnTo>
                <a:cubicBezTo>
                  <a:pt x="8311" y="31742"/>
                  <a:pt x="9036" y="32630"/>
                  <a:pt x="9848" y="33417"/>
                </a:cubicBezTo>
                <a:cubicBezTo>
                  <a:pt x="10660" y="34192"/>
                  <a:pt x="11597" y="34817"/>
                  <a:pt x="12622" y="35291"/>
                </a:cubicBezTo>
                <a:lnTo>
                  <a:pt x="12510" y="35179"/>
                </a:lnTo>
                <a:lnTo>
                  <a:pt x="12510" y="35179"/>
                </a:lnTo>
                <a:cubicBezTo>
                  <a:pt x="13222" y="35491"/>
                  <a:pt x="13509" y="35616"/>
                  <a:pt x="13809" y="35741"/>
                </a:cubicBezTo>
                <a:cubicBezTo>
                  <a:pt x="14272" y="35954"/>
                  <a:pt x="14759" y="36116"/>
                  <a:pt x="15247" y="36229"/>
                </a:cubicBezTo>
                <a:lnTo>
                  <a:pt x="15184" y="36229"/>
                </a:lnTo>
                <a:cubicBezTo>
                  <a:pt x="15521" y="36291"/>
                  <a:pt x="15971" y="36379"/>
                  <a:pt x="16421" y="36479"/>
                </a:cubicBezTo>
                <a:cubicBezTo>
                  <a:pt x="16395" y="36476"/>
                  <a:pt x="16375" y="36475"/>
                  <a:pt x="16360" y="36475"/>
                </a:cubicBezTo>
                <a:cubicBezTo>
                  <a:pt x="16160" y="36475"/>
                  <a:pt x="16950" y="36675"/>
                  <a:pt x="16749" y="36675"/>
                </a:cubicBezTo>
                <a:cubicBezTo>
                  <a:pt x="16725" y="36675"/>
                  <a:pt x="16688" y="36672"/>
                  <a:pt x="16634" y="36666"/>
                </a:cubicBezTo>
                <a:lnTo>
                  <a:pt x="16634" y="36666"/>
                </a:lnTo>
                <a:cubicBezTo>
                  <a:pt x="17021" y="36729"/>
                  <a:pt x="17408" y="36766"/>
                  <a:pt x="17808" y="36779"/>
                </a:cubicBezTo>
                <a:cubicBezTo>
                  <a:pt x="17946" y="36779"/>
                  <a:pt x="18008" y="36754"/>
                  <a:pt x="18558" y="36754"/>
                </a:cubicBezTo>
                <a:lnTo>
                  <a:pt x="18808" y="36853"/>
                </a:lnTo>
                <a:cubicBezTo>
                  <a:pt x="18981" y="36838"/>
                  <a:pt x="19156" y="36831"/>
                  <a:pt x="19331" y="36831"/>
                </a:cubicBezTo>
                <a:cubicBezTo>
                  <a:pt x="19574" y="36831"/>
                  <a:pt x="19818" y="36844"/>
                  <a:pt x="20058" y="36866"/>
                </a:cubicBezTo>
                <a:cubicBezTo>
                  <a:pt x="19370" y="36866"/>
                  <a:pt x="20583" y="37016"/>
                  <a:pt x="19808" y="37028"/>
                </a:cubicBezTo>
                <a:cubicBezTo>
                  <a:pt x="21557" y="37316"/>
                  <a:pt x="22420" y="37053"/>
                  <a:pt x="23207" y="37316"/>
                </a:cubicBezTo>
                <a:cubicBezTo>
                  <a:pt x="24019" y="37178"/>
                  <a:pt x="21695" y="37128"/>
                  <a:pt x="22145" y="37116"/>
                </a:cubicBezTo>
                <a:cubicBezTo>
                  <a:pt x="21914" y="37062"/>
                  <a:pt x="22222" y="37037"/>
                  <a:pt x="22622" y="37037"/>
                </a:cubicBezTo>
                <a:cubicBezTo>
                  <a:pt x="22872" y="37037"/>
                  <a:pt x="23158" y="37047"/>
                  <a:pt x="23369" y="37066"/>
                </a:cubicBezTo>
                <a:cubicBezTo>
                  <a:pt x="23899" y="37115"/>
                  <a:pt x="24295" y="37334"/>
                  <a:pt x="25635" y="37436"/>
                </a:cubicBezTo>
                <a:lnTo>
                  <a:pt x="25635" y="37436"/>
                </a:lnTo>
                <a:cubicBezTo>
                  <a:pt x="25600" y="37435"/>
                  <a:pt x="25575" y="37435"/>
                  <a:pt x="25550" y="37435"/>
                </a:cubicBezTo>
                <a:cubicBezTo>
                  <a:pt x="25513" y="37435"/>
                  <a:pt x="25475" y="37435"/>
                  <a:pt x="25406" y="37428"/>
                </a:cubicBezTo>
                <a:lnTo>
                  <a:pt x="25406" y="37428"/>
                </a:lnTo>
                <a:cubicBezTo>
                  <a:pt x="25931" y="37516"/>
                  <a:pt x="26431" y="37441"/>
                  <a:pt x="27056" y="37578"/>
                </a:cubicBezTo>
                <a:cubicBezTo>
                  <a:pt x="27116" y="37568"/>
                  <a:pt x="27178" y="37564"/>
                  <a:pt x="27240" y="37564"/>
                </a:cubicBezTo>
                <a:cubicBezTo>
                  <a:pt x="27467" y="37564"/>
                  <a:pt x="27697" y="37617"/>
                  <a:pt x="27848" y="37617"/>
                </a:cubicBezTo>
                <a:cubicBezTo>
                  <a:pt x="27914" y="37617"/>
                  <a:pt x="27964" y="37607"/>
                  <a:pt x="27993" y="37578"/>
                </a:cubicBezTo>
                <a:cubicBezTo>
                  <a:pt x="27568" y="37516"/>
                  <a:pt x="27143" y="37478"/>
                  <a:pt x="26719" y="37441"/>
                </a:cubicBezTo>
                <a:lnTo>
                  <a:pt x="26719" y="37441"/>
                </a:lnTo>
                <a:cubicBezTo>
                  <a:pt x="27443" y="37491"/>
                  <a:pt x="28156" y="37403"/>
                  <a:pt x="29305" y="37728"/>
                </a:cubicBezTo>
                <a:cubicBezTo>
                  <a:pt x="29218" y="37728"/>
                  <a:pt x="28855" y="37691"/>
                  <a:pt x="28618" y="37678"/>
                </a:cubicBezTo>
                <a:lnTo>
                  <a:pt x="28618" y="37678"/>
                </a:lnTo>
                <a:cubicBezTo>
                  <a:pt x="28780" y="37716"/>
                  <a:pt x="28943" y="37753"/>
                  <a:pt x="29118" y="37778"/>
                </a:cubicBezTo>
                <a:cubicBezTo>
                  <a:pt x="29280" y="37803"/>
                  <a:pt x="29455" y="37841"/>
                  <a:pt x="29618" y="37903"/>
                </a:cubicBezTo>
                <a:cubicBezTo>
                  <a:pt x="29605" y="37913"/>
                  <a:pt x="29579" y="37918"/>
                  <a:pt x="29542" y="37918"/>
                </a:cubicBezTo>
                <a:cubicBezTo>
                  <a:pt x="29398" y="37918"/>
                  <a:pt x="29086" y="37850"/>
                  <a:pt x="28718" y="37791"/>
                </a:cubicBezTo>
                <a:cubicBezTo>
                  <a:pt x="28256" y="37691"/>
                  <a:pt x="27781" y="37641"/>
                  <a:pt x="27306" y="37628"/>
                </a:cubicBezTo>
                <a:lnTo>
                  <a:pt x="27306" y="37628"/>
                </a:lnTo>
                <a:cubicBezTo>
                  <a:pt x="27668" y="37728"/>
                  <a:pt x="28768" y="37753"/>
                  <a:pt x="28356" y="37841"/>
                </a:cubicBezTo>
                <a:cubicBezTo>
                  <a:pt x="28425" y="37829"/>
                  <a:pt x="28497" y="37824"/>
                  <a:pt x="28571" y="37824"/>
                </a:cubicBezTo>
                <a:cubicBezTo>
                  <a:pt x="29123" y="37824"/>
                  <a:pt x="29802" y="38119"/>
                  <a:pt x="30617" y="38241"/>
                </a:cubicBezTo>
                <a:lnTo>
                  <a:pt x="30530" y="38303"/>
                </a:lnTo>
                <a:cubicBezTo>
                  <a:pt x="30767" y="38341"/>
                  <a:pt x="30992" y="38403"/>
                  <a:pt x="31230" y="38491"/>
                </a:cubicBezTo>
                <a:cubicBezTo>
                  <a:pt x="31067" y="38466"/>
                  <a:pt x="30892" y="38441"/>
                  <a:pt x="30730" y="38428"/>
                </a:cubicBezTo>
                <a:lnTo>
                  <a:pt x="30730" y="38428"/>
                </a:lnTo>
                <a:cubicBezTo>
                  <a:pt x="31480" y="38591"/>
                  <a:pt x="32042" y="39003"/>
                  <a:pt x="32667" y="39303"/>
                </a:cubicBezTo>
                <a:cubicBezTo>
                  <a:pt x="32030" y="38953"/>
                  <a:pt x="31942" y="38915"/>
                  <a:pt x="31992" y="38890"/>
                </a:cubicBezTo>
                <a:cubicBezTo>
                  <a:pt x="32030" y="38865"/>
                  <a:pt x="32155" y="38890"/>
                  <a:pt x="31880" y="38728"/>
                </a:cubicBezTo>
                <a:lnTo>
                  <a:pt x="31880" y="38728"/>
                </a:lnTo>
                <a:cubicBezTo>
                  <a:pt x="32754" y="39065"/>
                  <a:pt x="32942" y="39278"/>
                  <a:pt x="33154" y="39478"/>
                </a:cubicBezTo>
                <a:cubicBezTo>
                  <a:pt x="33254" y="39590"/>
                  <a:pt x="33367" y="39703"/>
                  <a:pt x="33542" y="39865"/>
                </a:cubicBezTo>
                <a:cubicBezTo>
                  <a:pt x="33729" y="40028"/>
                  <a:pt x="33979" y="40228"/>
                  <a:pt x="34354" y="40578"/>
                </a:cubicBezTo>
                <a:cubicBezTo>
                  <a:pt x="34190" y="40424"/>
                  <a:pt x="33790" y="40042"/>
                  <a:pt x="33853" y="40042"/>
                </a:cubicBezTo>
                <a:cubicBezTo>
                  <a:pt x="33866" y="40042"/>
                  <a:pt x="33902" y="40060"/>
                  <a:pt x="33967" y="40103"/>
                </a:cubicBezTo>
                <a:cubicBezTo>
                  <a:pt x="34242" y="40353"/>
                  <a:pt x="34504" y="40640"/>
                  <a:pt x="34716" y="40952"/>
                </a:cubicBezTo>
                <a:cubicBezTo>
                  <a:pt x="34988" y="41258"/>
                  <a:pt x="35087" y="41356"/>
                  <a:pt x="35107" y="41356"/>
                </a:cubicBezTo>
                <a:cubicBezTo>
                  <a:pt x="35140" y="41356"/>
                  <a:pt x="34924" y="41052"/>
                  <a:pt x="34961" y="41052"/>
                </a:cubicBezTo>
                <a:cubicBezTo>
                  <a:pt x="34972" y="41052"/>
                  <a:pt x="35003" y="41076"/>
                  <a:pt x="35066" y="41140"/>
                </a:cubicBezTo>
                <a:cubicBezTo>
                  <a:pt x="35279" y="41552"/>
                  <a:pt x="35516" y="41627"/>
                  <a:pt x="35879" y="42115"/>
                </a:cubicBezTo>
                <a:lnTo>
                  <a:pt x="35816" y="42165"/>
                </a:lnTo>
                <a:cubicBezTo>
                  <a:pt x="36216" y="42839"/>
                  <a:pt x="36304" y="42914"/>
                  <a:pt x="36391" y="42964"/>
                </a:cubicBezTo>
                <a:cubicBezTo>
                  <a:pt x="36478" y="43014"/>
                  <a:pt x="36541" y="43052"/>
                  <a:pt x="36891" y="43689"/>
                </a:cubicBezTo>
                <a:lnTo>
                  <a:pt x="36466" y="43227"/>
                </a:lnTo>
                <a:lnTo>
                  <a:pt x="36891" y="43864"/>
                </a:lnTo>
                <a:lnTo>
                  <a:pt x="36728" y="43777"/>
                </a:lnTo>
                <a:lnTo>
                  <a:pt x="36728" y="43777"/>
                </a:lnTo>
                <a:cubicBezTo>
                  <a:pt x="37228" y="44451"/>
                  <a:pt x="37341" y="44676"/>
                  <a:pt x="37803" y="45376"/>
                </a:cubicBezTo>
                <a:cubicBezTo>
                  <a:pt x="37787" y="45326"/>
                  <a:pt x="37791" y="45301"/>
                  <a:pt x="37812" y="45301"/>
                </a:cubicBezTo>
                <a:cubicBezTo>
                  <a:pt x="37876" y="45301"/>
                  <a:pt x="38098" y="45519"/>
                  <a:pt x="38453" y="45939"/>
                </a:cubicBezTo>
                <a:cubicBezTo>
                  <a:pt x="38555" y="46096"/>
                  <a:pt x="38547" y="46116"/>
                  <a:pt x="38531" y="46116"/>
                </a:cubicBezTo>
                <a:cubicBezTo>
                  <a:pt x="38525" y="46116"/>
                  <a:pt x="38519" y="46114"/>
                  <a:pt x="38515" y="46114"/>
                </a:cubicBezTo>
                <a:lnTo>
                  <a:pt x="38515" y="46114"/>
                </a:lnTo>
                <a:cubicBezTo>
                  <a:pt x="38503" y="46126"/>
                  <a:pt x="38515" y="46139"/>
                  <a:pt x="38578" y="46201"/>
                </a:cubicBezTo>
                <a:cubicBezTo>
                  <a:pt x="38690" y="46313"/>
                  <a:pt x="38803" y="46438"/>
                  <a:pt x="38915" y="46551"/>
                </a:cubicBezTo>
                <a:cubicBezTo>
                  <a:pt x="38803" y="46476"/>
                  <a:pt x="38690" y="46401"/>
                  <a:pt x="38590" y="46313"/>
                </a:cubicBezTo>
                <a:cubicBezTo>
                  <a:pt x="38453" y="46189"/>
                  <a:pt x="38328" y="46039"/>
                  <a:pt x="38240" y="45876"/>
                </a:cubicBezTo>
                <a:cubicBezTo>
                  <a:pt x="38191" y="45851"/>
                  <a:pt x="38053" y="45726"/>
                  <a:pt x="38003" y="45701"/>
                </a:cubicBezTo>
                <a:lnTo>
                  <a:pt x="38003" y="45701"/>
                </a:lnTo>
                <a:cubicBezTo>
                  <a:pt x="38178" y="45964"/>
                  <a:pt x="38378" y="46214"/>
                  <a:pt x="38603" y="46438"/>
                </a:cubicBezTo>
                <a:cubicBezTo>
                  <a:pt x="38828" y="46676"/>
                  <a:pt x="39053" y="46876"/>
                  <a:pt x="39203" y="47001"/>
                </a:cubicBezTo>
                <a:cubicBezTo>
                  <a:pt x="39103" y="46901"/>
                  <a:pt x="39003" y="46801"/>
                  <a:pt x="38915" y="46701"/>
                </a:cubicBezTo>
                <a:lnTo>
                  <a:pt x="38915" y="46701"/>
                </a:lnTo>
                <a:cubicBezTo>
                  <a:pt x="39015" y="46788"/>
                  <a:pt x="39115" y="46863"/>
                  <a:pt x="39215" y="46951"/>
                </a:cubicBezTo>
                <a:lnTo>
                  <a:pt x="39528" y="47176"/>
                </a:lnTo>
                <a:cubicBezTo>
                  <a:pt x="39728" y="47326"/>
                  <a:pt x="39940" y="47451"/>
                  <a:pt x="40152" y="47588"/>
                </a:cubicBezTo>
                <a:cubicBezTo>
                  <a:pt x="40223" y="47659"/>
                  <a:pt x="40237" y="47685"/>
                  <a:pt x="40218" y="47685"/>
                </a:cubicBezTo>
                <a:cubicBezTo>
                  <a:pt x="40190" y="47685"/>
                  <a:pt x="40092" y="47628"/>
                  <a:pt x="40003" y="47576"/>
                </a:cubicBezTo>
                <a:lnTo>
                  <a:pt x="40003" y="47576"/>
                </a:lnTo>
                <a:cubicBezTo>
                  <a:pt x="40252" y="47763"/>
                  <a:pt x="40452" y="47838"/>
                  <a:pt x="40840" y="48076"/>
                </a:cubicBezTo>
                <a:cubicBezTo>
                  <a:pt x="40798" y="48076"/>
                  <a:pt x="40766" y="48083"/>
                  <a:pt x="40726" y="48083"/>
                </a:cubicBezTo>
                <a:cubicBezTo>
                  <a:pt x="40637" y="48083"/>
                  <a:pt x="40508" y="48047"/>
                  <a:pt x="40128" y="47813"/>
                </a:cubicBezTo>
                <a:lnTo>
                  <a:pt x="40128" y="47813"/>
                </a:lnTo>
                <a:cubicBezTo>
                  <a:pt x="40340" y="47951"/>
                  <a:pt x="40552" y="48063"/>
                  <a:pt x="40752" y="48188"/>
                </a:cubicBezTo>
                <a:cubicBezTo>
                  <a:pt x="40952" y="48313"/>
                  <a:pt x="41190" y="48413"/>
                  <a:pt x="41402" y="48525"/>
                </a:cubicBezTo>
                <a:cubicBezTo>
                  <a:pt x="41471" y="48583"/>
                  <a:pt x="41941" y="48883"/>
                  <a:pt x="41881" y="48883"/>
                </a:cubicBezTo>
                <a:cubicBezTo>
                  <a:pt x="41876" y="48883"/>
                  <a:pt x="41866" y="48880"/>
                  <a:pt x="41852" y="48875"/>
                </a:cubicBezTo>
                <a:lnTo>
                  <a:pt x="41852" y="48875"/>
                </a:lnTo>
                <a:cubicBezTo>
                  <a:pt x="42052" y="48975"/>
                  <a:pt x="42252" y="49063"/>
                  <a:pt x="42464" y="49138"/>
                </a:cubicBezTo>
                <a:cubicBezTo>
                  <a:pt x="42689" y="49225"/>
                  <a:pt x="42939" y="49300"/>
                  <a:pt x="43189" y="49375"/>
                </a:cubicBezTo>
                <a:cubicBezTo>
                  <a:pt x="43689" y="49525"/>
                  <a:pt x="44226" y="49663"/>
                  <a:pt x="44739" y="49813"/>
                </a:cubicBezTo>
                <a:cubicBezTo>
                  <a:pt x="44864" y="49813"/>
                  <a:pt x="44989" y="49838"/>
                  <a:pt x="45126" y="49863"/>
                </a:cubicBezTo>
                <a:cubicBezTo>
                  <a:pt x="46088" y="50100"/>
                  <a:pt x="46938" y="50312"/>
                  <a:pt x="48113" y="50337"/>
                </a:cubicBezTo>
                <a:cubicBezTo>
                  <a:pt x="48325" y="50400"/>
                  <a:pt x="48550" y="50450"/>
                  <a:pt x="48763" y="50512"/>
                </a:cubicBezTo>
                <a:cubicBezTo>
                  <a:pt x="48809" y="50514"/>
                  <a:pt x="48848" y="50514"/>
                  <a:pt x="48880" y="50514"/>
                </a:cubicBezTo>
                <a:cubicBezTo>
                  <a:pt x="49456" y="50514"/>
                  <a:pt x="48189" y="50333"/>
                  <a:pt x="49118" y="50333"/>
                </a:cubicBezTo>
                <a:cubicBezTo>
                  <a:pt x="49196" y="50333"/>
                  <a:pt x="49289" y="50335"/>
                  <a:pt x="49400" y="50337"/>
                </a:cubicBezTo>
                <a:cubicBezTo>
                  <a:pt x="50462" y="50337"/>
                  <a:pt x="49800" y="50450"/>
                  <a:pt x="50175" y="50487"/>
                </a:cubicBezTo>
                <a:cubicBezTo>
                  <a:pt x="50815" y="50407"/>
                  <a:pt x="51463" y="50367"/>
                  <a:pt x="52118" y="50367"/>
                </a:cubicBezTo>
                <a:cubicBezTo>
                  <a:pt x="52282" y="50367"/>
                  <a:pt x="52447" y="50370"/>
                  <a:pt x="52612" y="50375"/>
                </a:cubicBezTo>
                <a:cubicBezTo>
                  <a:pt x="52287" y="50412"/>
                  <a:pt x="52024" y="50400"/>
                  <a:pt x="51724" y="50412"/>
                </a:cubicBezTo>
                <a:lnTo>
                  <a:pt x="52474" y="50462"/>
                </a:lnTo>
                <a:cubicBezTo>
                  <a:pt x="51574" y="50612"/>
                  <a:pt x="50912" y="50562"/>
                  <a:pt x="51624" y="50662"/>
                </a:cubicBezTo>
                <a:cubicBezTo>
                  <a:pt x="51674" y="50537"/>
                  <a:pt x="52412" y="50512"/>
                  <a:pt x="53124" y="50475"/>
                </a:cubicBezTo>
                <a:cubicBezTo>
                  <a:pt x="53849" y="50425"/>
                  <a:pt x="54574" y="50362"/>
                  <a:pt x="54624" y="50237"/>
                </a:cubicBezTo>
                <a:lnTo>
                  <a:pt x="55111" y="50250"/>
                </a:lnTo>
                <a:cubicBezTo>
                  <a:pt x="54974" y="50262"/>
                  <a:pt x="54961" y="50275"/>
                  <a:pt x="54811" y="50287"/>
                </a:cubicBezTo>
                <a:cubicBezTo>
                  <a:pt x="54855" y="50289"/>
                  <a:pt x="54896" y="50289"/>
                  <a:pt x="54934" y="50289"/>
                </a:cubicBezTo>
                <a:cubicBezTo>
                  <a:pt x="55752" y="50289"/>
                  <a:pt x="55554" y="50047"/>
                  <a:pt x="56723" y="49975"/>
                </a:cubicBezTo>
                <a:cubicBezTo>
                  <a:pt x="56888" y="49965"/>
                  <a:pt x="57034" y="49959"/>
                  <a:pt x="57135" y="49959"/>
                </a:cubicBezTo>
                <a:cubicBezTo>
                  <a:pt x="57294" y="49959"/>
                  <a:pt x="57341" y="49974"/>
                  <a:pt x="57173" y="50013"/>
                </a:cubicBezTo>
                <a:lnTo>
                  <a:pt x="57635" y="49938"/>
                </a:lnTo>
                <a:lnTo>
                  <a:pt x="57873" y="49888"/>
                </a:lnTo>
                <a:lnTo>
                  <a:pt x="58173" y="49850"/>
                </a:lnTo>
                <a:cubicBezTo>
                  <a:pt x="58279" y="49839"/>
                  <a:pt x="58353" y="49834"/>
                  <a:pt x="58398" y="49834"/>
                </a:cubicBezTo>
                <a:cubicBezTo>
                  <a:pt x="58491" y="49834"/>
                  <a:pt x="58455" y="49854"/>
                  <a:pt x="58315" y="49870"/>
                </a:cubicBezTo>
                <a:lnTo>
                  <a:pt x="58315" y="49870"/>
                </a:lnTo>
                <a:lnTo>
                  <a:pt x="58960" y="49800"/>
                </a:lnTo>
                <a:lnTo>
                  <a:pt x="58948" y="48238"/>
                </a:lnTo>
                <a:lnTo>
                  <a:pt x="58948" y="48263"/>
                </a:lnTo>
                <a:lnTo>
                  <a:pt x="58935" y="48076"/>
                </a:lnTo>
                <a:cubicBezTo>
                  <a:pt x="58873" y="48076"/>
                  <a:pt x="58823" y="48076"/>
                  <a:pt x="58760" y="48088"/>
                </a:cubicBezTo>
                <a:lnTo>
                  <a:pt x="58373" y="48163"/>
                </a:lnTo>
                <a:lnTo>
                  <a:pt x="57723" y="48275"/>
                </a:lnTo>
                <a:cubicBezTo>
                  <a:pt x="57360" y="48275"/>
                  <a:pt x="57898" y="48238"/>
                  <a:pt x="57823" y="48213"/>
                </a:cubicBezTo>
                <a:lnTo>
                  <a:pt x="57823" y="48213"/>
                </a:lnTo>
                <a:lnTo>
                  <a:pt x="57023" y="48350"/>
                </a:lnTo>
                <a:cubicBezTo>
                  <a:pt x="56861" y="48338"/>
                  <a:pt x="56936" y="48300"/>
                  <a:pt x="57123" y="48250"/>
                </a:cubicBezTo>
                <a:cubicBezTo>
                  <a:pt x="57223" y="48238"/>
                  <a:pt x="57348" y="48213"/>
                  <a:pt x="57485" y="48201"/>
                </a:cubicBezTo>
                <a:lnTo>
                  <a:pt x="57685" y="48176"/>
                </a:lnTo>
                <a:lnTo>
                  <a:pt x="57960" y="48138"/>
                </a:lnTo>
                <a:lnTo>
                  <a:pt x="57760" y="48126"/>
                </a:lnTo>
                <a:lnTo>
                  <a:pt x="57648" y="48113"/>
                </a:lnTo>
                <a:cubicBezTo>
                  <a:pt x="57573" y="48101"/>
                  <a:pt x="57510" y="48101"/>
                  <a:pt x="57448" y="48101"/>
                </a:cubicBezTo>
                <a:cubicBezTo>
                  <a:pt x="57323" y="48113"/>
                  <a:pt x="57198" y="48126"/>
                  <a:pt x="57073" y="48151"/>
                </a:cubicBezTo>
                <a:cubicBezTo>
                  <a:pt x="56657" y="48238"/>
                  <a:pt x="56231" y="48278"/>
                  <a:pt x="55803" y="48278"/>
                </a:cubicBezTo>
                <a:cubicBezTo>
                  <a:pt x="55743" y="48278"/>
                  <a:pt x="55683" y="48277"/>
                  <a:pt x="55623" y="48275"/>
                </a:cubicBezTo>
                <a:lnTo>
                  <a:pt x="56373" y="48188"/>
                </a:lnTo>
                <a:cubicBezTo>
                  <a:pt x="56199" y="48153"/>
                  <a:pt x="56015" y="48143"/>
                  <a:pt x="55814" y="48143"/>
                </a:cubicBezTo>
                <a:cubicBezTo>
                  <a:pt x="55506" y="48143"/>
                  <a:pt x="55155" y="48167"/>
                  <a:pt x="54730" y="48167"/>
                </a:cubicBezTo>
                <a:cubicBezTo>
                  <a:pt x="54636" y="48167"/>
                  <a:pt x="54538" y="48166"/>
                  <a:pt x="54436" y="48163"/>
                </a:cubicBezTo>
                <a:lnTo>
                  <a:pt x="54436" y="48163"/>
                </a:lnTo>
                <a:cubicBezTo>
                  <a:pt x="54649" y="48201"/>
                  <a:pt x="56161" y="48250"/>
                  <a:pt x="55299" y="48375"/>
                </a:cubicBezTo>
                <a:cubicBezTo>
                  <a:pt x="54949" y="48375"/>
                  <a:pt x="54611" y="48413"/>
                  <a:pt x="54274" y="48475"/>
                </a:cubicBezTo>
                <a:cubicBezTo>
                  <a:pt x="54269" y="48440"/>
                  <a:pt x="54188" y="48427"/>
                  <a:pt x="54056" y="48427"/>
                </a:cubicBezTo>
                <a:cubicBezTo>
                  <a:pt x="53866" y="48427"/>
                  <a:pt x="53568" y="48453"/>
                  <a:pt x="53237" y="48475"/>
                </a:cubicBezTo>
                <a:lnTo>
                  <a:pt x="53274" y="48363"/>
                </a:lnTo>
                <a:lnTo>
                  <a:pt x="53274" y="48363"/>
                </a:lnTo>
                <a:cubicBezTo>
                  <a:pt x="52662" y="48425"/>
                  <a:pt x="52712" y="48475"/>
                  <a:pt x="52349" y="48538"/>
                </a:cubicBezTo>
                <a:cubicBezTo>
                  <a:pt x="52305" y="48539"/>
                  <a:pt x="52262" y="48539"/>
                  <a:pt x="52222" y="48539"/>
                </a:cubicBezTo>
                <a:cubicBezTo>
                  <a:pt x="51642" y="48539"/>
                  <a:pt x="51501" y="48459"/>
                  <a:pt x="51350" y="48400"/>
                </a:cubicBezTo>
                <a:cubicBezTo>
                  <a:pt x="50262" y="48400"/>
                  <a:pt x="52112" y="48525"/>
                  <a:pt x="50812" y="48563"/>
                </a:cubicBezTo>
                <a:cubicBezTo>
                  <a:pt x="50362" y="48544"/>
                  <a:pt x="49978" y="48541"/>
                  <a:pt x="49570" y="48541"/>
                </a:cubicBezTo>
                <a:cubicBezTo>
                  <a:pt x="49366" y="48541"/>
                  <a:pt x="49157" y="48542"/>
                  <a:pt x="48930" y="48542"/>
                </a:cubicBezTo>
                <a:cubicBezTo>
                  <a:pt x="48703" y="48542"/>
                  <a:pt x="48460" y="48541"/>
                  <a:pt x="48188" y="48538"/>
                </a:cubicBezTo>
                <a:cubicBezTo>
                  <a:pt x="47563" y="48438"/>
                  <a:pt x="48300" y="48475"/>
                  <a:pt x="48075" y="48425"/>
                </a:cubicBezTo>
                <a:lnTo>
                  <a:pt x="48075" y="48425"/>
                </a:lnTo>
                <a:lnTo>
                  <a:pt x="47513" y="48463"/>
                </a:lnTo>
                <a:cubicBezTo>
                  <a:pt x="47376" y="48438"/>
                  <a:pt x="47413" y="48413"/>
                  <a:pt x="47438" y="48400"/>
                </a:cubicBezTo>
                <a:cubicBezTo>
                  <a:pt x="47399" y="48398"/>
                  <a:pt x="47366" y="48397"/>
                  <a:pt x="47338" y="48397"/>
                </a:cubicBezTo>
                <a:cubicBezTo>
                  <a:pt x="47109" y="48397"/>
                  <a:pt x="47221" y="48461"/>
                  <a:pt x="46991" y="48461"/>
                </a:cubicBezTo>
                <a:cubicBezTo>
                  <a:pt x="46918" y="48461"/>
                  <a:pt x="46812" y="48454"/>
                  <a:pt x="46651" y="48438"/>
                </a:cubicBezTo>
                <a:cubicBezTo>
                  <a:pt x="46632" y="48446"/>
                  <a:pt x="46606" y="48450"/>
                  <a:pt x="46574" y="48450"/>
                </a:cubicBezTo>
                <a:cubicBezTo>
                  <a:pt x="46412" y="48450"/>
                  <a:pt x="46089" y="48353"/>
                  <a:pt x="45714" y="48238"/>
                </a:cubicBezTo>
                <a:cubicBezTo>
                  <a:pt x="45476" y="48176"/>
                  <a:pt x="45239" y="48088"/>
                  <a:pt x="44989" y="48013"/>
                </a:cubicBezTo>
                <a:cubicBezTo>
                  <a:pt x="44751" y="47938"/>
                  <a:pt x="44514" y="47888"/>
                  <a:pt x="44276" y="47851"/>
                </a:cubicBezTo>
                <a:cubicBezTo>
                  <a:pt x="44064" y="47738"/>
                  <a:pt x="44389" y="47813"/>
                  <a:pt x="44339" y="47751"/>
                </a:cubicBezTo>
                <a:cubicBezTo>
                  <a:pt x="43739" y="47601"/>
                  <a:pt x="43477" y="47513"/>
                  <a:pt x="43252" y="47438"/>
                </a:cubicBezTo>
                <a:cubicBezTo>
                  <a:pt x="43127" y="47401"/>
                  <a:pt x="43027" y="47363"/>
                  <a:pt x="42889" y="47326"/>
                </a:cubicBezTo>
                <a:cubicBezTo>
                  <a:pt x="42739" y="47276"/>
                  <a:pt x="42577" y="47226"/>
                  <a:pt x="42327" y="47126"/>
                </a:cubicBezTo>
                <a:lnTo>
                  <a:pt x="41952" y="46888"/>
                </a:lnTo>
                <a:lnTo>
                  <a:pt x="41602" y="46626"/>
                </a:lnTo>
                <a:lnTo>
                  <a:pt x="41602" y="46626"/>
                </a:lnTo>
                <a:cubicBezTo>
                  <a:pt x="41769" y="46759"/>
                  <a:pt x="41797" y="46815"/>
                  <a:pt x="41734" y="46815"/>
                </a:cubicBezTo>
                <a:cubicBezTo>
                  <a:pt x="41702" y="46815"/>
                  <a:pt x="41648" y="46801"/>
                  <a:pt x="41577" y="46776"/>
                </a:cubicBezTo>
                <a:cubicBezTo>
                  <a:pt x="41277" y="46651"/>
                  <a:pt x="40977" y="46501"/>
                  <a:pt x="40702" y="46326"/>
                </a:cubicBezTo>
                <a:lnTo>
                  <a:pt x="40702" y="46326"/>
                </a:lnTo>
                <a:lnTo>
                  <a:pt x="40777" y="46401"/>
                </a:lnTo>
                <a:cubicBezTo>
                  <a:pt x="40702" y="46338"/>
                  <a:pt x="40627" y="46289"/>
                  <a:pt x="40565" y="46239"/>
                </a:cubicBezTo>
                <a:lnTo>
                  <a:pt x="40565" y="46239"/>
                </a:lnTo>
                <a:cubicBezTo>
                  <a:pt x="40615" y="46276"/>
                  <a:pt x="40652" y="46301"/>
                  <a:pt x="40702" y="46326"/>
                </a:cubicBezTo>
                <a:cubicBezTo>
                  <a:pt x="40677" y="46301"/>
                  <a:pt x="40640" y="46264"/>
                  <a:pt x="40615" y="46226"/>
                </a:cubicBezTo>
                <a:lnTo>
                  <a:pt x="40615" y="46226"/>
                </a:lnTo>
                <a:cubicBezTo>
                  <a:pt x="40804" y="46325"/>
                  <a:pt x="40994" y="46399"/>
                  <a:pt x="41085" y="46399"/>
                </a:cubicBezTo>
                <a:cubicBezTo>
                  <a:pt x="41120" y="46399"/>
                  <a:pt x="41140" y="46388"/>
                  <a:pt x="41140" y="46363"/>
                </a:cubicBezTo>
                <a:cubicBezTo>
                  <a:pt x="41027" y="46301"/>
                  <a:pt x="40915" y="46239"/>
                  <a:pt x="40827" y="46164"/>
                </a:cubicBezTo>
                <a:lnTo>
                  <a:pt x="40827" y="46164"/>
                </a:lnTo>
                <a:cubicBezTo>
                  <a:pt x="40867" y="46179"/>
                  <a:pt x="40901" y="46195"/>
                  <a:pt x="40915" y="46195"/>
                </a:cubicBezTo>
                <a:cubicBezTo>
                  <a:pt x="40923" y="46195"/>
                  <a:pt x="40924" y="46190"/>
                  <a:pt x="40915" y="46176"/>
                </a:cubicBezTo>
                <a:cubicBezTo>
                  <a:pt x="40827" y="46114"/>
                  <a:pt x="40727" y="46051"/>
                  <a:pt x="40627" y="45989"/>
                </a:cubicBezTo>
                <a:cubicBezTo>
                  <a:pt x="40590" y="45901"/>
                  <a:pt x="40540" y="45826"/>
                  <a:pt x="40515" y="45726"/>
                </a:cubicBezTo>
                <a:lnTo>
                  <a:pt x="40427" y="45726"/>
                </a:lnTo>
                <a:cubicBezTo>
                  <a:pt x="40090" y="45376"/>
                  <a:pt x="39765" y="44989"/>
                  <a:pt x="39478" y="44589"/>
                </a:cubicBezTo>
                <a:cubicBezTo>
                  <a:pt x="38565" y="43702"/>
                  <a:pt x="37766" y="42714"/>
                  <a:pt x="37091" y="41627"/>
                </a:cubicBezTo>
                <a:lnTo>
                  <a:pt x="37091" y="41627"/>
                </a:lnTo>
                <a:cubicBezTo>
                  <a:pt x="37193" y="41729"/>
                  <a:pt x="37247" y="41765"/>
                  <a:pt x="37277" y="41765"/>
                </a:cubicBezTo>
                <a:cubicBezTo>
                  <a:pt x="37340" y="41765"/>
                  <a:pt x="37303" y="41615"/>
                  <a:pt x="37378" y="41590"/>
                </a:cubicBezTo>
                <a:cubicBezTo>
                  <a:pt x="37540" y="42063"/>
                  <a:pt x="38112" y="42735"/>
                  <a:pt x="38586" y="43494"/>
                </a:cubicBezTo>
                <a:lnTo>
                  <a:pt x="38586" y="43494"/>
                </a:lnTo>
                <a:cubicBezTo>
                  <a:pt x="38438" y="43256"/>
                  <a:pt x="38421" y="43181"/>
                  <a:pt x="38447" y="43181"/>
                </a:cubicBezTo>
                <a:cubicBezTo>
                  <a:pt x="38464" y="43181"/>
                  <a:pt x="38499" y="43213"/>
                  <a:pt x="38528" y="43252"/>
                </a:cubicBezTo>
                <a:cubicBezTo>
                  <a:pt x="38216" y="42814"/>
                  <a:pt x="37903" y="42377"/>
                  <a:pt x="37591" y="41927"/>
                </a:cubicBezTo>
                <a:cubicBezTo>
                  <a:pt x="37678" y="41915"/>
                  <a:pt x="37466" y="41602"/>
                  <a:pt x="37253" y="41215"/>
                </a:cubicBezTo>
                <a:lnTo>
                  <a:pt x="37253" y="41215"/>
                </a:lnTo>
                <a:cubicBezTo>
                  <a:pt x="37256" y="41260"/>
                  <a:pt x="37248" y="41281"/>
                  <a:pt x="37229" y="41281"/>
                </a:cubicBezTo>
                <a:cubicBezTo>
                  <a:pt x="37171" y="41281"/>
                  <a:pt x="37015" y="41080"/>
                  <a:pt x="36816" y="40815"/>
                </a:cubicBezTo>
                <a:cubicBezTo>
                  <a:pt x="36553" y="40465"/>
                  <a:pt x="36266" y="40128"/>
                  <a:pt x="35954" y="39815"/>
                </a:cubicBezTo>
                <a:cubicBezTo>
                  <a:pt x="35956" y="39804"/>
                  <a:pt x="35964" y="39796"/>
                  <a:pt x="35978" y="39796"/>
                </a:cubicBezTo>
                <a:cubicBezTo>
                  <a:pt x="36042" y="39796"/>
                  <a:pt x="36234" y="39938"/>
                  <a:pt x="36641" y="40478"/>
                </a:cubicBezTo>
                <a:cubicBezTo>
                  <a:pt x="36466" y="40165"/>
                  <a:pt x="36229" y="39903"/>
                  <a:pt x="35941" y="39703"/>
                </a:cubicBezTo>
                <a:cubicBezTo>
                  <a:pt x="35661" y="39508"/>
                  <a:pt x="35404" y="39289"/>
                  <a:pt x="35183" y="39035"/>
                </a:cubicBezTo>
                <a:lnTo>
                  <a:pt x="35183" y="39035"/>
                </a:lnTo>
                <a:cubicBezTo>
                  <a:pt x="35184" y="39035"/>
                  <a:pt x="35184" y="39036"/>
                  <a:pt x="35185" y="39037"/>
                </a:cubicBezTo>
                <a:lnTo>
                  <a:pt x="35185" y="39037"/>
                </a:lnTo>
                <a:cubicBezTo>
                  <a:pt x="35179" y="39030"/>
                  <a:pt x="35173" y="39023"/>
                  <a:pt x="35166" y="39015"/>
                </a:cubicBezTo>
                <a:lnTo>
                  <a:pt x="35166" y="39015"/>
                </a:lnTo>
                <a:cubicBezTo>
                  <a:pt x="35172" y="39022"/>
                  <a:pt x="35177" y="39028"/>
                  <a:pt x="35183" y="39035"/>
                </a:cubicBezTo>
                <a:lnTo>
                  <a:pt x="35183" y="39035"/>
                </a:lnTo>
                <a:cubicBezTo>
                  <a:pt x="35037" y="38910"/>
                  <a:pt x="34879" y="38769"/>
                  <a:pt x="34741" y="38653"/>
                </a:cubicBezTo>
                <a:cubicBezTo>
                  <a:pt x="34537" y="38481"/>
                  <a:pt x="34388" y="38355"/>
                  <a:pt x="34430" y="38355"/>
                </a:cubicBezTo>
                <a:cubicBezTo>
                  <a:pt x="34433" y="38355"/>
                  <a:pt x="34435" y="38356"/>
                  <a:pt x="34439" y="38356"/>
                </a:cubicBezTo>
                <a:lnTo>
                  <a:pt x="34439" y="38356"/>
                </a:lnTo>
                <a:cubicBezTo>
                  <a:pt x="34172" y="38159"/>
                  <a:pt x="33903" y="37979"/>
                  <a:pt x="33617" y="37816"/>
                </a:cubicBezTo>
                <a:cubicBezTo>
                  <a:pt x="33217" y="37591"/>
                  <a:pt x="32817" y="37391"/>
                  <a:pt x="32392" y="37228"/>
                </a:cubicBezTo>
                <a:cubicBezTo>
                  <a:pt x="31677" y="36942"/>
                  <a:pt x="31039" y="36782"/>
                  <a:pt x="30820" y="36782"/>
                </a:cubicBezTo>
                <a:cubicBezTo>
                  <a:pt x="30790" y="36782"/>
                  <a:pt x="30768" y="36785"/>
                  <a:pt x="30755" y="36791"/>
                </a:cubicBezTo>
                <a:cubicBezTo>
                  <a:pt x="30842" y="36716"/>
                  <a:pt x="30942" y="36679"/>
                  <a:pt x="31055" y="36654"/>
                </a:cubicBezTo>
                <a:cubicBezTo>
                  <a:pt x="30635" y="36615"/>
                  <a:pt x="30222" y="36599"/>
                  <a:pt x="29805" y="36599"/>
                </a:cubicBezTo>
                <a:cubicBezTo>
                  <a:pt x="29677" y="36599"/>
                  <a:pt x="29548" y="36601"/>
                  <a:pt x="29418" y="36604"/>
                </a:cubicBezTo>
                <a:cubicBezTo>
                  <a:pt x="29168" y="36554"/>
                  <a:pt x="28930" y="36504"/>
                  <a:pt x="28681" y="36466"/>
                </a:cubicBezTo>
                <a:cubicBezTo>
                  <a:pt x="28630" y="36334"/>
                  <a:pt x="28537" y="36193"/>
                  <a:pt x="28918" y="36193"/>
                </a:cubicBezTo>
                <a:cubicBezTo>
                  <a:pt x="29004" y="36193"/>
                  <a:pt x="29115" y="36200"/>
                  <a:pt x="29255" y="36216"/>
                </a:cubicBezTo>
                <a:cubicBezTo>
                  <a:pt x="28805" y="36091"/>
                  <a:pt x="28356" y="36016"/>
                  <a:pt x="27893" y="35991"/>
                </a:cubicBezTo>
                <a:lnTo>
                  <a:pt x="27893" y="35991"/>
                </a:lnTo>
                <a:cubicBezTo>
                  <a:pt x="28094" y="36038"/>
                  <a:pt x="28362" y="36231"/>
                  <a:pt x="28148" y="36231"/>
                </a:cubicBezTo>
                <a:cubicBezTo>
                  <a:pt x="28136" y="36231"/>
                  <a:pt x="28122" y="36230"/>
                  <a:pt x="28106" y="36229"/>
                </a:cubicBezTo>
                <a:cubicBezTo>
                  <a:pt x="27340" y="35982"/>
                  <a:pt x="27563" y="36064"/>
                  <a:pt x="26641" y="35849"/>
                </a:cubicBezTo>
                <a:lnTo>
                  <a:pt x="26641" y="35849"/>
                </a:lnTo>
                <a:cubicBezTo>
                  <a:pt x="26854" y="35908"/>
                  <a:pt x="26611" y="36026"/>
                  <a:pt x="26231" y="36026"/>
                </a:cubicBezTo>
                <a:cubicBezTo>
                  <a:pt x="26172" y="36026"/>
                  <a:pt x="26109" y="36023"/>
                  <a:pt x="26044" y="36016"/>
                </a:cubicBezTo>
                <a:cubicBezTo>
                  <a:pt x="26126" y="35993"/>
                  <a:pt x="26031" y="35837"/>
                  <a:pt x="26176" y="35818"/>
                </a:cubicBezTo>
                <a:lnTo>
                  <a:pt x="26176" y="35818"/>
                </a:lnTo>
                <a:cubicBezTo>
                  <a:pt x="25766" y="35843"/>
                  <a:pt x="25356" y="35879"/>
                  <a:pt x="24946" y="35915"/>
                </a:cubicBezTo>
                <a:lnTo>
                  <a:pt x="24946" y="35915"/>
                </a:lnTo>
                <a:cubicBezTo>
                  <a:pt x="25236" y="35887"/>
                  <a:pt x="25002" y="35753"/>
                  <a:pt x="24732" y="35679"/>
                </a:cubicBezTo>
                <a:lnTo>
                  <a:pt x="24732" y="35679"/>
                </a:lnTo>
                <a:cubicBezTo>
                  <a:pt x="24749" y="35684"/>
                  <a:pt x="24740" y="35686"/>
                  <a:pt x="24710" y="35686"/>
                </a:cubicBezTo>
                <a:cubicBezTo>
                  <a:pt x="24528" y="35686"/>
                  <a:pt x="23598" y="35604"/>
                  <a:pt x="23319" y="35604"/>
                </a:cubicBezTo>
                <a:lnTo>
                  <a:pt x="23844" y="35679"/>
                </a:lnTo>
                <a:cubicBezTo>
                  <a:pt x="23631" y="35662"/>
                  <a:pt x="23450" y="35655"/>
                  <a:pt x="23291" y="35655"/>
                </a:cubicBezTo>
                <a:cubicBezTo>
                  <a:pt x="22544" y="35655"/>
                  <a:pt x="22298" y="35811"/>
                  <a:pt x="21543" y="35811"/>
                </a:cubicBezTo>
                <a:cubicBezTo>
                  <a:pt x="21398" y="35811"/>
                  <a:pt x="21234" y="35805"/>
                  <a:pt x="21045" y="35791"/>
                </a:cubicBezTo>
                <a:cubicBezTo>
                  <a:pt x="21207" y="35754"/>
                  <a:pt x="21470" y="35566"/>
                  <a:pt x="20770" y="35491"/>
                </a:cubicBezTo>
                <a:cubicBezTo>
                  <a:pt x="20395" y="35579"/>
                  <a:pt x="20033" y="35654"/>
                  <a:pt x="19658" y="35716"/>
                </a:cubicBezTo>
                <a:cubicBezTo>
                  <a:pt x="19121" y="35666"/>
                  <a:pt x="18596" y="35604"/>
                  <a:pt x="18071" y="35529"/>
                </a:cubicBezTo>
                <a:lnTo>
                  <a:pt x="18358" y="35516"/>
                </a:lnTo>
                <a:lnTo>
                  <a:pt x="20070" y="35404"/>
                </a:lnTo>
                <a:cubicBezTo>
                  <a:pt x="19545" y="35316"/>
                  <a:pt x="19933" y="35329"/>
                  <a:pt x="19146" y="35254"/>
                </a:cubicBezTo>
                <a:cubicBezTo>
                  <a:pt x="19029" y="35215"/>
                  <a:pt x="19102" y="35203"/>
                  <a:pt x="19238" y="35203"/>
                </a:cubicBezTo>
                <a:cubicBezTo>
                  <a:pt x="19410" y="35203"/>
                  <a:pt x="19683" y="35222"/>
                  <a:pt x="19808" y="35229"/>
                </a:cubicBezTo>
                <a:cubicBezTo>
                  <a:pt x="19208" y="35166"/>
                  <a:pt x="18608" y="35079"/>
                  <a:pt x="18021" y="34979"/>
                </a:cubicBezTo>
                <a:lnTo>
                  <a:pt x="18021" y="34979"/>
                </a:lnTo>
                <a:cubicBezTo>
                  <a:pt x="18033" y="35010"/>
                  <a:pt x="17955" y="35023"/>
                  <a:pt x="17830" y="35023"/>
                </a:cubicBezTo>
                <a:cubicBezTo>
                  <a:pt x="17705" y="35023"/>
                  <a:pt x="17533" y="35010"/>
                  <a:pt x="17358" y="34991"/>
                </a:cubicBezTo>
                <a:cubicBezTo>
                  <a:pt x="17129" y="34967"/>
                  <a:pt x="16904" y="34937"/>
                  <a:pt x="16784" y="34937"/>
                </a:cubicBezTo>
                <a:cubicBezTo>
                  <a:pt x="16722" y="34937"/>
                  <a:pt x="16688" y="34945"/>
                  <a:pt x="16696" y="34966"/>
                </a:cubicBezTo>
                <a:cubicBezTo>
                  <a:pt x="17346" y="35054"/>
                  <a:pt x="17996" y="35129"/>
                  <a:pt x="18646" y="35166"/>
                </a:cubicBezTo>
                <a:cubicBezTo>
                  <a:pt x="18681" y="35226"/>
                  <a:pt x="18414" y="35275"/>
                  <a:pt x="17988" y="35275"/>
                </a:cubicBezTo>
                <a:cubicBezTo>
                  <a:pt x="17523" y="35275"/>
                  <a:pt x="16867" y="35217"/>
                  <a:pt x="16209" y="35054"/>
                </a:cubicBezTo>
                <a:cubicBezTo>
                  <a:pt x="15896" y="34929"/>
                  <a:pt x="16484" y="34904"/>
                  <a:pt x="16471" y="34854"/>
                </a:cubicBezTo>
                <a:cubicBezTo>
                  <a:pt x="16034" y="34817"/>
                  <a:pt x="15596" y="34717"/>
                  <a:pt x="15172" y="34567"/>
                </a:cubicBezTo>
                <a:lnTo>
                  <a:pt x="15172" y="34567"/>
                </a:lnTo>
                <a:cubicBezTo>
                  <a:pt x="15346" y="34604"/>
                  <a:pt x="15534" y="34629"/>
                  <a:pt x="15709" y="34654"/>
                </a:cubicBezTo>
                <a:cubicBezTo>
                  <a:pt x="15047" y="34429"/>
                  <a:pt x="14547" y="34479"/>
                  <a:pt x="13809" y="34042"/>
                </a:cubicBezTo>
                <a:cubicBezTo>
                  <a:pt x="13547" y="33934"/>
                  <a:pt x="13125" y="33577"/>
                  <a:pt x="13022" y="33577"/>
                </a:cubicBezTo>
                <a:cubicBezTo>
                  <a:pt x="13017" y="33577"/>
                  <a:pt x="13013" y="33578"/>
                  <a:pt x="13010" y="33579"/>
                </a:cubicBezTo>
                <a:cubicBezTo>
                  <a:pt x="13222" y="33779"/>
                  <a:pt x="13285" y="34004"/>
                  <a:pt x="13222" y="34154"/>
                </a:cubicBezTo>
                <a:cubicBezTo>
                  <a:pt x="12910" y="34004"/>
                  <a:pt x="12610" y="33829"/>
                  <a:pt x="12322" y="33654"/>
                </a:cubicBezTo>
                <a:lnTo>
                  <a:pt x="12372" y="33642"/>
                </a:lnTo>
                <a:lnTo>
                  <a:pt x="12210" y="33542"/>
                </a:lnTo>
                <a:lnTo>
                  <a:pt x="12197" y="33579"/>
                </a:lnTo>
                <a:cubicBezTo>
                  <a:pt x="11897" y="33392"/>
                  <a:pt x="11610" y="33192"/>
                  <a:pt x="11335" y="32967"/>
                </a:cubicBezTo>
                <a:cubicBezTo>
                  <a:pt x="11335" y="32952"/>
                  <a:pt x="11347" y="32946"/>
                  <a:pt x="11367" y="32946"/>
                </a:cubicBezTo>
                <a:cubicBezTo>
                  <a:pt x="11416" y="32946"/>
                  <a:pt x="11513" y="32982"/>
                  <a:pt x="11610" y="33017"/>
                </a:cubicBezTo>
                <a:cubicBezTo>
                  <a:pt x="11712" y="33051"/>
                  <a:pt x="11817" y="33085"/>
                  <a:pt x="11870" y="33085"/>
                </a:cubicBezTo>
                <a:cubicBezTo>
                  <a:pt x="11915" y="33085"/>
                  <a:pt x="11923" y="33061"/>
                  <a:pt x="11860" y="32992"/>
                </a:cubicBezTo>
                <a:cubicBezTo>
                  <a:pt x="11722" y="32955"/>
                  <a:pt x="11610" y="32892"/>
                  <a:pt x="11498" y="32817"/>
                </a:cubicBezTo>
                <a:cubicBezTo>
                  <a:pt x="11273" y="32605"/>
                  <a:pt x="11647" y="32817"/>
                  <a:pt x="11135" y="32405"/>
                </a:cubicBezTo>
                <a:cubicBezTo>
                  <a:pt x="11133" y="32405"/>
                  <a:pt x="11131" y="32405"/>
                  <a:pt x="11128" y="32405"/>
                </a:cubicBezTo>
                <a:cubicBezTo>
                  <a:pt x="10997" y="32405"/>
                  <a:pt x="10585" y="31938"/>
                  <a:pt x="10575" y="31938"/>
                </a:cubicBezTo>
                <a:lnTo>
                  <a:pt x="10575" y="31938"/>
                </a:lnTo>
                <a:cubicBezTo>
                  <a:pt x="10570" y="31938"/>
                  <a:pt x="10639" y="32023"/>
                  <a:pt x="10835" y="32267"/>
                </a:cubicBezTo>
                <a:cubicBezTo>
                  <a:pt x="10660" y="32117"/>
                  <a:pt x="10498" y="31955"/>
                  <a:pt x="10348" y="31780"/>
                </a:cubicBezTo>
                <a:lnTo>
                  <a:pt x="9860" y="31167"/>
                </a:lnTo>
                <a:lnTo>
                  <a:pt x="9860" y="31167"/>
                </a:lnTo>
                <a:cubicBezTo>
                  <a:pt x="9872" y="31206"/>
                  <a:pt x="9866" y="31223"/>
                  <a:pt x="9845" y="31223"/>
                </a:cubicBezTo>
                <a:cubicBezTo>
                  <a:pt x="9799" y="31223"/>
                  <a:pt x="9679" y="31135"/>
                  <a:pt x="9523" y="31005"/>
                </a:cubicBezTo>
                <a:cubicBezTo>
                  <a:pt x="9448" y="30943"/>
                  <a:pt x="9373" y="30868"/>
                  <a:pt x="9311" y="30793"/>
                </a:cubicBezTo>
                <a:cubicBezTo>
                  <a:pt x="9136" y="30555"/>
                  <a:pt x="8961" y="30305"/>
                  <a:pt x="8811" y="30055"/>
                </a:cubicBezTo>
                <a:lnTo>
                  <a:pt x="8798" y="30018"/>
                </a:lnTo>
                <a:cubicBezTo>
                  <a:pt x="8498" y="29518"/>
                  <a:pt x="8236" y="29006"/>
                  <a:pt x="8011" y="28481"/>
                </a:cubicBezTo>
                <a:cubicBezTo>
                  <a:pt x="7811" y="28006"/>
                  <a:pt x="7624" y="27543"/>
                  <a:pt x="7411" y="26931"/>
                </a:cubicBezTo>
                <a:cubicBezTo>
                  <a:pt x="7401" y="26826"/>
                  <a:pt x="7275" y="26393"/>
                  <a:pt x="7317" y="26393"/>
                </a:cubicBezTo>
                <a:cubicBezTo>
                  <a:pt x="7325" y="26393"/>
                  <a:pt x="7339" y="26408"/>
                  <a:pt x="7361" y="26444"/>
                </a:cubicBezTo>
                <a:cubicBezTo>
                  <a:pt x="7236" y="26231"/>
                  <a:pt x="7136" y="25994"/>
                  <a:pt x="7061" y="25756"/>
                </a:cubicBezTo>
                <a:cubicBezTo>
                  <a:pt x="7036" y="25608"/>
                  <a:pt x="7033" y="25551"/>
                  <a:pt x="7042" y="25551"/>
                </a:cubicBezTo>
                <a:lnTo>
                  <a:pt x="7042" y="25551"/>
                </a:lnTo>
                <a:cubicBezTo>
                  <a:pt x="7073" y="25551"/>
                  <a:pt x="7242" y="26140"/>
                  <a:pt x="7283" y="26140"/>
                </a:cubicBezTo>
                <a:cubicBezTo>
                  <a:pt x="7294" y="26140"/>
                  <a:pt x="7296" y="26102"/>
                  <a:pt x="7286" y="26006"/>
                </a:cubicBezTo>
                <a:cubicBezTo>
                  <a:pt x="7199" y="25981"/>
                  <a:pt x="6886" y="25069"/>
                  <a:pt x="6699" y="24532"/>
                </a:cubicBezTo>
                <a:lnTo>
                  <a:pt x="6699" y="24532"/>
                </a:lnTo>
                <a:cubicBezTo>
                  <a:pt x="6636" y="24732"/>
                  <a:pt x="7036" y="25781"/>
                  <a:pt x="7261" y="26306"/>
                </a:cubicBezTo>
                <a:cubicBezTo>
                  <a:pt x="7259" y="26307"/>
                  <a:pt x="7256" y="26307"/>
                  <a:pt x="7254" y="26307"/>
                </a:cubicBezTo>
                <a:cubicBezTo>
                  <a:pt x="7213" y="26307"/>
                  <a:pt x="7129" y="26220"/>
                  <a:pt x="7024" y="26044"/>
                </a:cubicBezTo>
                <a:cubicBezTo>
                  <a:pt x="6724" y="25132"/>
                  <a:pt x="6461" y="24194"/>
                  <a:pt x="6236" y="23257"/>
                </a:cubicBezTo>
                <a:cubicBezTo>
                  <a:pt x="6161" y="22920"/>
                  <a:pt x="6086" y="22582"/>
                  <a:pt x="5999" y="22245"/>
                </a:cubicBezTo>
                <a:cubicBezTo>
                  <a:pt x="5899" y="21508"/>
                  <a:pt x="5262" y="18971"/>
                  <a:pt x="5012" y="17534"/>
                </a:cubicBezTo>
                <a:cubicBezTo>
                  <a:pt x="4949" y="17346"/>
                  <a:pt x="4887" y="17159"/>
                  <a:pt x="4812" y="16984"/>
                </a:cubicBezTo>
                <a:cubicBezTo>
                  <a:pt x="4749" y="16696"/>
                  <a:pt x="4687" y="16396"/>
                  <a:pt x="4612" y="16096"/>
                </a:cubicBezTo>
                <a:lnTo>
                  <a:pt x="3675" y="11835"/>
                </a:lnTo>
                <a:lnTo>
                  <a:pt x="3675" y="11835"/>
                </a:lnTo>
                <a:cubicBezTo>
                  <a:pt x="3680" y="11840"/>
                  <a:pt x="3685" y="11843"/>
                  <a:pt x="3690" y="11843"/>
                </a:cubicBezTo>
                <a:cubicBezTo>
                  <a:pt x="3697" y="11843"/>
                  <a:pt x="3705" y="11837"/>
                  <a:pt x="3712" y="11823"/>
                </a:cubicBezTo>
                <a:lnTo>
                  <a:pt x="3525" y="11173"/>
                </a:lnTo>
                <a:lnTo>
                  <a:pt x="3512" y="11098"/>
                </a:lnTo>
                <a:lnTo>
                  <a:pt x="3512" y="11098"/>
                </a:lnTo>
                <a:cubicBezTo>
                  <a:pt x="3529" y="11106"/>
                  <a:pt x="3570" y="11208"/>
                  <a:pt x="3585" y="11208"/>
                </a:cubicBezTo>
                <a:cubicBezTo>
                  <a:pt x="3593" y="11208"/>
                  <a:pt x="3595" y="11186"/>
                  <a:pt x="3587" y="11123"/>
                </a:cubicBezTo>
                <a:cubicBezTo>
                  <a:pt x="3525" y="11048"/>
                  <a:pt x="3475" y="10960"/>
                  <a:pt x="3462" y="10873"/>
                </a:cubicBezTo>
                <a:lnTo>
                  <a:pt x="3212" y="9786"/>
                </a:lnTo>
                <a:lnTo>
                  <a:pt x="3212" y="9736"/>
                </a:lnTo>
                <a:lnTo>
                  <a:pt x="3200" y="9686"/>
                </a:lnTo>
                <a:lnTo>
                  <a:pt x="3000" y="8786"/>
                </a:lnTo>
                <a:cubicBezTo>
                  <a:pt x="3000" y="8761"/>
                  <a:pt x="2987" y="8723"/>
                  <a:pt x="2975" y="8661"/>
                </a:cubicBezTo>
                <a:cubicBezTo>
                  <a:pt x="2975" y="8611"/>
                  <a:pt x="2950" y="8548"/>
                  <a:pt x="2925" y="8486"/>
                </a:cubicBezTo>
                <a:lnTo>
                  <a:pt x="102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56" name="Google Shape;956;p3"/>
          <p:cNvSpPr/>
          <p:nvPr/>
        </p:nvSpPr>
        <p:spPr>
          <a:xfrm flipH="1" rot="2933069">
            <a:off x="4479127" y="-1214065"/>
            <a:ext cx="2568445" cy="2126791"/>
          </a:xfrm>
          <a:custGeom>
            <a:rect b="b" l="l" r="r" t="t"/>
            <a:pathLst>
              <a:path extrusionOk="0" h="45352" w="54774">
                <a:moveTo>
                  <a:pt x="6255" y="21444"/>
                </a:moveTo>
                <a:cubicBezTo>
                  <a:pt x="6271" y="21497"/>
                  <a:pt x="6288" y="21549"/>
                  <a:pt x="6306" y="21601"/>
                </a:cubicBezTo>
                <a:lnTo>
                  <a:pt x="6306" y="21601"/>
                </a:lnTo>
                <a:cubicBezTo>
                  <a:pt x="6290" y="21551"/>
                  <a:pt x="6273" y="21498"/>
                  <a:pt x="6255" y="21444"/>
                </a:cubicBezTo>
                <a:close/>
                <a:moveTo>
                  <a:pt x="5949" y="20133"/>
                </a:moveTo>
                <a:cubicBezTo>
                  <a:pt x="5889" y="20281"/>
                  <a:pt x="6089" y="20932"/>
                  <a:pt x="6255" y="21444"/>
                </a:cubicBezTo>
                <a:lnTo>
                  <a:pt x="6255" y="21444"/>
                </a:lnTo>
                <a:cubicBezTo>
                  <a:pt x="6240" y="21395"/>
                  <a:pt x="6225" y="21345"/>
                  <a:pt x="6211" y="21295"/>
                </a:cubicBezTo>
                <a:cubicBezTo>
                  <a:pt x="6199" y="21152"/>
                  <a:pt x="6200" y="21098"/>
                  <a:pt x="6209" y="21098"/>
                </a:cubicBezTo>
                <a:lnTo>
                  <a:pt x="6209" y="21098"/>
                </a:lnTo>
                <a:cubicBezTo>
                  <a:pt x="6240" y="21098"/>
                  <a:pt x="6356" y="21645"/>
                  <a:pt x="6397" y="21645"/>
                </a:cubicBezTo>
                <a:cubicBezTo>
                  <a:pt x="6408" y="21645"/>
                  <a:pt x="6413" y="21609"/>
                  <a:pt x="6411" y="21520"/>
                </a:cubicBezTo>
                <a:cubicBezTo>
                  <a:pt x="6336" y="21495"/>
                  <a:pt x="6099" y="20633"/>
                  <a:pt x="5949" y="20133"/>
                </a:cubicBezTo>
                <a:close/>
                <a:moveTo>
                  <a:pt x="9548" y="30550"/>
                </a:moveTo>
                <a:cubicBezTo>
                  <a:pt x="9556" y="30556"/>
                  <a:pt x="9564" y="30562"/>
                  <a:pt x="9573" y="30568"/>
                </a:cubicBezTo>
                <a:cubicBezTo>
                  <a:pt x="9566" y="30563"/>
                  <a:pt x="9557" y="30557"/>
                  <a:pt x="9548" y="30550"/>
                </a:cubicBezTo>
                <a:close/>
                <a:moveTo>
                  <a:pt x="22869" y="30843"/>
                </a:moveTo>
                <a:cubicBezTo>
                  <a:pt x="22860" y="30843"/>
                  <a:pt x="22851" y="30843"/>
                  <a:pt x="22842" y="30844"/>
                </a:cubicBezTo>
                <a:lnTo>
                  <a:pt x="22842" y="30844"/>
                </a:lnTo>
                <a:cubicBezTo>
                  <a:pt x="22851" y="30844"/>
                  <a:pt x="22860" y="30843"/>
                  <a:pt x="22869" y="30843"/>
                </a:cubicBezTo>
                <a:close/>
                <a:moveTo>
                  <a:pt x="23232" y="30880"/>
                </a:moveTo>
                <a:cubicBezTo>
                  <a:pt x="23243" y="30883"/>
                  <a:pt x="23253" y="30885"/>
                  <a:pt x="23263" y="30888"/>
                </a:cubicBezTo>
                <a:lnTo>
                  <a:pt x="23263" y="30888"/>
                </a:lnTo>
                <a:cubicBezTo>
                  <a:pt x="23254" y="30885"/>
                  <a:pt x="23243" y="30883"/>
                  <a:pt x="23232" y="30880"/>
                </a:cubicBezTo>
                <a:close/>
                <a:moveTo>
                  <a:pt x="17359" y="32180"/>
                </a:moveTo>
                <a:lnTo>
                  <a:pt x="17359" y="32180"/>
                </a:lnTo>
                <a:cubicBezTo>
                  <a:pt x="17359" y="32180"/>
                  <a:pt x="17359" y="32180"/>
                  <a:pt x="17358" y="32180"/>
                </a:cubicBezTo>
                <a:lnTo>
                  <a:pt x="17408" y="32180"/>
                </a:lnTo>
                <a:cubicBezTo>
                  <a:pt x="17392" y="32180"/>
                  <a:pt x="17376" y="32180"/>
                  <a:pt x="17359" y="32180"/>
                </a:cubicBezTo>
                <a:close/>
                <a:moveTo>
                  <a:pt x="35067" y="37023"/>
                </a:moveTo>
                <a:lnTo>
                  <a:pt x="35067" y="37023"/>
                </a:lnTo>
                <a:cubicBezTo>
                  <a:pt x="35071" y="37029"/>
                  <a:pt x="35075" y="37035"/>
                  <a:pt x="35079" y="37041"/>
                </a:cubicBezTo>
                <a:cubicBezTo>
                  <a:pt x="35075" y="37035"/>
                  <a:pt x="35071" y="37029"/>
                  <a:pt x="35067" y="37023"/>
                </a:cubicBezTo>
                <a:close/>
                <a:moveTo>
                  <a:pt x="33677" y="38127"/>
                </a:moveTo>
                <a:cubicBezTo>
                  <a:pt x="33696" y="38156"/>
                  <a:pt x="33714" y="38181"/>
                  <a:pt x="33729" y="38203"/>
                </a:cubicBezTo>
                <a:cubicBezTo>
                  <a:pt x="33711" y="38177"/>
                  <a:pt x="33694" y="38152"/>
                  <a:pt x="33677" y="38127"/>
                </a:cubicBezTo>
                <a:close/>
                <a:moveTo>
                  <a:pt x="35941" y="38628"/>
                </a:moveTo>
                <a:cubicBezTo>
                  <a:pt x="36066" y="38803"/>
                  <a:pt x="36166" y="38990"/>
                  <a:pt x="36253" y="39178"/>
                </a:cubicBezTo>
                <a:cubicBezTo>
                  <a:pt x="36128" y="39003"/>
                  <a:pt x="36028" y="38815"/>
                  <a:pt x="35941" y="38628"/>
                </a:cubicBezTo>
                <a:close/>
                <a:moveTo>
                  <a:pt x="36148" y="39314"/>
                </a:moveTo>
                <a:cubicBezTo>
                  <a:pt x="36190" y="39314"/>
                  <a:pt x="36286" y="39410"/>
                  <a:pt x="36403" y="39528"/>
                </a:cubicBezTo>
                <a:lnTo>
                  <a:pt x="36553" y="39890"/>
                </a:lnTo>
                <a:lnTo>
                  <a:pt x="36428" y="39778"/>
                </a:lnTo>
                <a:cubicBezTo>
                  <a:pt x="36341" y="39628"/>
                  <a:pt x="36241" y="39478"/>
                  <a:pt x="36141" y="39315"/>
                </a:cubicBezTo>
                <a:cubicBezTo>
                  <a:pt x="36143" y="39315"/>
                  <a:pt x="36145" y="39314"/>
                  <a:pt x="36148" y="39314"/>
                </a:cubicBezTo>
                <a:close/>
                <a:moveTo>
                  <a:pt x="0" y="1"/>
                </a:moveTo>
                <a:lnTo>
                  <a:pt x="3437" y="14434"/>
                </a:lnTo>
                <a:lnTo>
                  <a:pt x="3787" y="15897"/>
                </a:lnTo>
                <a:cubicBezTo>
                  <a:pt x="3787" y="16161"/>
                  <a:pt x="3775" y="16448"/>
                  <a:pt x="3697" y="16448"/>
                </a:cubicBezTo>
                <a:cubicBezTo>
                  <a:pt x="3694" y="16448"/>
                  <a:pt x="3690" y="16447"/>
                  <a:pt x="3687" y="16446"/>
                </a:cubicBezTo>
                <a:lnTo>
                  <a:pt x="3687" y="16446"/>
                </a:lnTo>
                <a:cubicBezTo>
                  <a:pt x="3999" y="17109"/>
                  <a:pt x="3912" y="18333"/>
                  <a:pt x="4387" y="19433"/>
                </a:cubicBezTo>
                <a:cubicBezTo>
                  <a:pt x="4392" y="19492"/>
                  <a:pt x="4390" y="19514"/>
                  <a:pt x="4384" y="19514"/>
                </a:cubicBezTo>
                <a:cubicBezTo>
                  <a:pt x="4366" y="19514"/>
                  <a:pt x="4313" y="19341"/>
                  <a:pt x="4294" y="19341"/>
                </a:cubicBezTo>
                <a:cubicBezTo>
                  <a:pt x="4289" y="19341"/>
                  <a:pt x="4287" y="19349"/>
                  <a:pt x="4287" y="19371"/>
                </a:cubicBezTo>
                <a:cubicBezTo>
                  <a:pt x="4424" y="19646"/>
                  <a:pt x="4524" y="19995"/>
                  <a:pt x="4637" y="20645"/>
                </a:cubicBezTo>
                <a:lnTo>
                  <a:pt x="4612" y="20570"/>
                </a:lnTo>
                <a:lnTo>
                  <a:pt x="4612" y="20570"/>
                </a:lnTo>
                <a:cubicBezTo>
                  <a:pt x="4824" y="21483"/>
                  <a:pt x="4962" y="22132"/>
                  <a:pt x="5124" y="22820"/>
                </a:cubicBezTo>
                <a:cubicBezTo>
                  <a:pt x="5299" y="23644"/>
                  <a:pt x="5524" y="24457"/>
                  <a:pt x="5786" y="25244"/>
                </a:cubicBezTo>
                <a:lnTo>
                  <a:pt x="5811" y="25069"/>
                </a:lnTo>
                <a:cubicBezTo>
                  <a:pt x="5949" y="25506"/>
                  <a:pt x="5961" y="25606"/>
                  <a:pt x="6024" y="25819"/>
                </a:cubicBezTo>
                <a:cubicBezTo>
                  <a:pt x="6062" y="25869"/>
                  <a:pt x="6084" y="25890"/>
                  <a:pt x="6095" y="25890"/>
                </a:cubicBezTo>
                <a:cubicBezTo>
                  <a:pt x="6128" y="25890"/>
                  <a:pt x="6035" y="25661"/>
                  <a:pt x="5949" y="25431"/>
                </a:cubicBezTo>
                <a:cubicBezTo>
                  <a:pt x="5861" y="25188"/>
                  <a:pt x="5781" y="24944"/>
                  <a:pt x="5815" y="24944"/>
                </a:cubicBezTo>
                <a:cubicBezTo>
                  <a:pt x="5825" y="24944"/>
                  <a:pt x="5844" y="24963"/>
                  <a:pt x="5874" y="25007"/>
                </a:cubicBezTo>
                <a:cubicBezTo>
                  <a:pt x="5899" y="25319"/>
                  <a:pt x="6174" y="26081"/>
                  <a:pt x="6524" y="26794"/>
                </a:cubicBezTo>
                <a:cubicBezTo>
                  <a:pt x="6874" y="27506"/>
                  <a:pt x="7286" y="28143"/>
                  <a:pt x="7336" y="28381"/>
                </a:cubicBezTo>
                <a:cubicBezTo>
                  <a:pt x="7463" y="28552"/>
                  <a:pt x="7509" y="28601"/>
                  <a:pt x="7524" y="28601"/>
                </a:cubicBezTo>
                <a:cubicBezTo>
                  <a:pt x="7544" y="28601"/>
                  <a:pt x="7505" y="28510"/>
                  <a:pt x="7528" y="28510"/>
                </a:cubicBezTo>
                <a:cubicBezTo>
                  <a:pt x="7544" y="28510"/>
                  <a:pt x="7593" y="28559"/>
                  <a:pt x="7723" y="28731"/>
                </a:cubicBezTo>
                <a:cubicBezTo>
                  <a:pt x="7748" y="28793"/>
                  <a:pt x="7773" y="28843"/>
                  <a:pt x="7798" y="28906"/>
                </a:cubicBezTo>
                <a:lnTo>
                  <a:pt x="7973" y="29006"/>
                </a:lnTo>
                <a:cubicBezTo>
                  <a:pt x="8273" y="29368"/>
                  <a:pt x="8411" y="29568"/>
                  <a:pt x="8386" y="29618"/>
                </a:cubicBezTo>
                <a:lnTo>
                  <a:pt x="8061" y="29305"/>
                </a:lnTo>
                <a:lnTo>
                  <a:pt x="8061" y="29305"/>
                </a:lnTo>
                <a:cubicBezTo>
                  <a:pt x="8298" y="29605"/>
                  <a:pt x="8573" y="29868"/>
                  <a:pt x="8886" y="30093"/>
                </a:cubicBezTo>
                <a:cubicBezTo>
                  <a:pt x="9173" y="30311"/>
                  <a:pt x="9438" y="30476"/>
                  <a:pt x="9548" y="30550"/>
                </a:cubicBezTo>
                <a:lnTo>
                  <a:pt x="9548" y="30550"/>
                </a:lnTo>
                <a:cubicBezTo>
                  <a:pt x="9357" y="30417"/>
                  <a:pt x="9178" y="30274"/>
                  <a:pt x="9011" y="30130"/>
                </a:cubicBezTo>
                <a:lnTo>
                  <a:pt x="9011" y="30130"/>
                </a:lnTo>
                <a:cubicBezTo>
                  <a:pt x="9873" y="30768"/>
                  <a:pt x="10823" y="31242"/>
                  <a:pt x="11847" y="31555"/>
                </a:cubicBezTo>
                <a:cubicBezTo>
                  <a:pt x="12835" y="31842"/>
                  <a:pt x="13847" y="32017"/>
                  <a:pt x="14872" y="32055"/>
                </a:cubicBezTo>
                <a:lnTo>
                  <a:pt x="14734" y="32005"/>
                </a:lnTo>
                <a:lnTo>
                  <a:pt x="14734" y="32005"/>
                </a:lnTo>
                <a:cubicBezTo>
                  <a:pt x="15446" y="32042"/>
                  <a:pt x="15721" y="32067"/>
                  <a:pt x="16021" y="32092"/>
                </a:cubicBezTo>
                <a:cubicBezTo>
                  <a:pt x="16467" y="32153"/>
                  <a:pt x="16913" y="32178"/>
                  <a:pt x="17359" y="32180"/>
                </a:cubicBezTo>
                <a:lnTo>
                  <a:pt x="17359" y="32180"/>
                </a:lnTo>
                <a:cubicBezTo>
                  <a:pt x="17597" y="32156"/>
                  <a:pt x="17839" y="32147"/>
                  <a:pt x="18080" y="32147"/>
                </a:cubicBezTo>
                <a:cubicBezTo>
                  <a:pt x="18219" y="32147"/>
                  <a:pt x="18358" y="32150"/>
                  <a:pt x="18496" y="32155"/>
                </a:cubicBezTo>
                <a:cubicBezTo>
                  <a:pt x="18108" y="32192"/>
                  <a:pt x="19220" y="32255"/>
                  <a:pt x="18721" y="32292"/>
                </a:cubicBezTo>
                <a:cubicBezTo>
                  <a:pt x="20233" y="32255"/>
                  <a:pt x="19470" y="32255"/>
                  <a:pt x="20470" y="32142"/>
                </a:cubicBezTo>
                <a:lnTo>
                  <a:pt x="20695" y="32217"/>
                </a:lnTo>
                <a:cubicBezTo>
                  <a:pt x="20929" y="32178"/>
                  <a:pt x="21169" y="32159"/>
                  <a:pt x="21406" y="32159"/>
                </a:cubicBezTo>
                <a:cubicBezTo>
                  <a:pt x="21549" y="32159"/>
                  <a:pt x="21692" y="32166"/>
                  <a:pt x="21832" y="32180"/>
                </a:cubicBezTo>
                <a:cubicBezTo>
                  <a:pt x="21207" y="32180"/>
                  <a:pt x="22295" y="32317"/>
                  <a:pt x="21607" y="32342"/>
                </a:cubicBezTo>
                <a:cubicBezTo>
                  <a:pt x="23182" y="32605"/>
                  <a:pt x="23982" y="32455"/>
                  <a:pt x="24669" y="32780"/>
                </a:cubicBezTo>
                <a:cubicBezTo>
                  <a:pt x="25044" y="32755"/>
                  <a:pt x="24706" y="32667"/>
                  <a:pt x="24332" y="32592"/>
                </a:cubicBezTo>
                <a:cubicBezTo>
                  <a:pt x="23996" y="32536"/>
                  <a:pt x="23620" y="32490"/>
                  <a:pt x="23689" y="32490"/>
                </a:cubicBezTo>
                <a:cubicBezTo>
                  <a:pt x="23697" y="32490"/>
                  <a:pt x="23711" y="32491"/>
                  <a:pt x="23732" y="32492"/>
                </a:cubicBezTo>
                <a:cubicBezTo>
                  <a:pt x="23607" y="32450"/>
                  <a:pt x="23660" y="32433"/>
                  <a:pt x="23802" y="32433"/>
                </a:cubicBezTo>
                <a:cubicBezTo>
                  <a:pt x="24042" y="32433"/>
                  <a:pt x="24537" y="32484"/>
                  <a:pt x="24844" y="32555"/>
                </a:cubicBezTo>
                <a:cubicBezTo>
                  <a:pt x="25319" y="32652"/>
                  <a:pt x="25652" y="32904"/>
                  <a:pt x="26794" y="33230"/>
                </a:cubicBezTo>
                <a:lnTo>
                  <a:pt x="26794" y="33230"/>
                </a:lnTo>
                <a:cubicBezTo>
                  <a:pt x="26747" y="33220"/>
                  <a:pt x="26714" y="33217"/>
                  <a:pt x="26631" y="33192"/>
                </a:cubicBezTo>
                <a:lnTo>
                  <a:pt x="26631" y="33192"/>
                </a:lnTo>
                <a:cubicBezTo>
                  <a:pt x="27081" y="33354"/>
                  <a:pt x="27543" y="33392"/>
                  <a:pt x="28068" y="33667"/>
                </a:cubicBezTo>
                <a:cubicBezTo>
                  <a:pt x="28243" y="33679"/>
                  <a:pt x="28405" y="33729"/>
                  <a:pt x="28568" y="33792"/>
                </a:cubicBezTo>
                <a:cubicBezTo>
                  <a:pt x="28675" y="33836"/>
                  <a:pt x="28763" y="33875"/>
                  <a:pt x="28832" y="33875"/>
                </a:cubicBezTo>
                <a:cubicBezTo>
                  <a:pt x="28859" y="33875"/>
                  <a:pt x="28884" y="33869"/>
                  <a:pt x="28905" y="33854"/>
                </a:cubicBezTo>
                <a:cubicBezTo>
                  <a:pt x="28543" y="33717"/>
                  <a:pt x="28181" y="33579"/>
                  <a:pt x="27818" y="33467"/>
                </a:cubicBezTo>
                <a:lnTo>
                  <a:pt x="27818" y="33467"/>
                </a:lnTo>
                <a:cubicBezTo>
                  <a:pt x="28443" y="33654"/>
                  <a:pt x="29105" y="33717"/>
                  <a:pt x="30043" y="34304"/>
                </a:cubicBezTo>
                <a:cubicBezTo>
                  <a:pt x="29943" y="34292"/>
                  <a:pt x="29643" y="34167"/>
                  <a:pt x="29430" y="34092"/>
                </a:cubicBezTo>
                <a:lnTo>
                  <a:pt x="29430" y="34092"/>
                </a:lnTo>
                <a:cubicBezTo>
                  <a:pt x="29568" y="34179"/>
                  <a:pt x="29705" y="34242"/>
                  <a:pt x="29855" y="34317"/>
                </a:cubicBezTo>
                <a:cubicBezTo>
                  <a:pt x="29993" y="34367"/>
                  <a:pt x="30130" y="34454"/>
                  <a:pt x="30267" y="34542"/>
                </a:cubicBezTo>
                <a:cubicBezTo>
                  <a:pt x="30260" y="34545"/>
                  <a:pt x="30251" y="34547"/>
                  <a:pt x="30239" y="34547"/>
                </a:cubicBezTo>
                <a:cubicBezTo>
                  <a:pt x="30131" y="34547"/>
                  <a:pt x="29842" y="34398"/>
                  <a:pt x="29493" y="34229"/>
                </a:cubicBezTo>
                <a:cubicBezTo>
                  <a:pt x="29105" y="34029"/>
                  <a:pt x="28705" y="33867"/>
                  <a:pt x="28293" y="33754"/>
                </a:cubicBezTo>
                <a:lnTo>
                  <a:pt x="28293" y="33754"/>
                </a:lnTo>
                <a:cubicBezTo>
                  <a:pt x="28518" y="33867"/>
                  <a:pt x="28755" y="33954"/>
                  <a:pt x="28993" y="34029"/>
                </a:cubicBezTo>
                <a:cubicBezTo>
                  <a:pt x="29218" y="34117"/>
                  <a:pt x="29355" y="34192"/>
                  <a:pt x="29168" y="34192"/>
                </a:cubicBezTo>
                <a:cubicBezTo>
                  <a:pt x="29718" y="34229"/>
                  <a:pt x="30267" y="34754"/>
                  <a:pt x="31042" y="35116"/>
                </a:cubicBezTo>
                <a:lnTo>
                  <a:pt x="30955" y="35154"/>
                </a:lnTo>
                <a:cubicBezTo>
                  <a:pt x="31142" y="35254"/>
                  <a:pt x="31330" y="35366"/>
                  <a:pt x="31505" y="35504"/>
                </a:cubicBezTo>
                <a:cubicBezTo>
                  <a:pt x="31367" y="35441"/>
                  <a:pt x="31230" y="35379"/>
                  <a:pt x="31092" y="35316"/>
                </a:cubicBezTo>
                <a:lnTo>
                  <a:pt x="31092" y="35316"/>
                </a:lnTo>
                <a:cubicBezTo>
                  <a:pt x="31692" y="35654"/>
                  <a:pt x="32055" y="36204"/>
                  <a:pt x="32529" y="36641"/>
                </a:cubicBezTo>
                <a:cubicBezTo>
                  <a:pt x="32067" y="36154"/>
                  <a:pt x="32005" y="36091"/>
                  <a:pt x="32055" y="36079"/>
                </a:cubicBezTo>
                <a:cubicBezTo>
                  <a:pt x="32092" y="36066"/>
                  <a:pt x="32204" y="36116"/>
                  <a:pt x="32017" y="35904"/>
                </a:cubicBezTo>
                <a:lnTo>
                  <a:pt x="32017" y="35904"/>
                </a:lnTo>
                <a:cubicBezTo>
                  <a:pt x="32679" y="36441"/>
                  <a:pt x="32792" y="36679"/>
                  <a:pt x="32917" y="36916"/>
                </a:cubicBezTo>
                <a:cubicBezTo>
                  <a:pt x="33038" y="37158"/>
                  <a:pt x="33182" y="37399"/>
                  <a:pt x="33677" y="38127"/>
                </a:cubicBezTo>
                <a:lnTo>
                  <a:pt x="33677" y="38127"/>
                </a:lnTo>
                <a:cubicBezTo>
                  <a:pt x="33547" y="37931"/>
                  <a:pt x="33354" y="37608"/>
                  <a:pt x="33391" y="37608"/>
                </a:cubicBezTo>
                <a:cubicBezTo>
                  <a:pt x="33401" y="37608"/>
                  <a:pt x="33428" y="37633"/>
                  <a:pt x="33479" y="37691"/>
                </a:cubicBezTo>
                <a:cubicBezTo>
                  <a:pt x="33679" y="37991"/>
                  <a:pt x="33854" y="38303"/>
                  <a:pt x="34004" y="38628"/>
                </a:cubicBezTo>
                <a:cubicBezTo>
                  <a:pt x="34218" y="38971"/>
                  <a:pt x="34295" y="39079"/>
                  <a:pt x="34310" y="39079"/>
                </a:cubicBezTo>
                <a:cubicBezTo>
                  <a:pt x="34335" y="39079"/>
                  <a:pt x="34177" y="38760"/>
                  <a:pt x="34215" y="38760"/>
                </a:cubicBezTo>
                <a:cubicBezTo>
                  <a:pt x="34226" y="38760"/>
                  <a:pt x="34252" y="38786"/>
                  <a:pt x="34304" y="38853"/>
                </a:cubicBezTo>
                <a:cubicBezTo>
                  <a:pt x="34441" y="39290"/>
                  <a:pt x="34666" y="39378"/>
                  <a:pt x="34991" y="39853"/>
                </a:cubicBezTo>
                <a:lnTo>
                  <a:pt x="34916" y="39903"/>
                </a:lnTo>
                <a:cubicBezTo>
                  <a:pt x="35291" y="40553"/>
                  <a:pt x="35391" y="40615"/>
                  <a:pt x="35466" y="40665"/>
                </a:cubicBezTo>
                <a:cubicBezTo>
                  <a:pt x="35541" y="40702"/>
                  <a:pt x="35604" y="40740"/>
                  <a:pt x="35966" y="41315"/>
                </a:cubicBezTo>
                <a:cubicBezTo>
                  <a:pt x="35829" y="41177"/>
                  <a:pt x="35691" y="41040"/>
                  <a:pt x="35554" y="40902"/>
                </a:cubicBezTo>
                <a:lnTo>
                  <a:pt x="35554" y="40902"/>
                </a:lnTo>
                <a:cubicBezTo>
                  <a:pt x="35691" y="41102"/>
                  <a:pt x="35829" y="41290"/>
                  <a:pt x="35978" y="41477"/>
                </a:cubicBezTo>
                <a:lnTo>
                  <a:pt x="35816" y="41415"/>
                </a:lnTo>
                <a:lnTo>
                  <a:pt x="35816" y="41415"/>
                </a:lnTo>
                <a:cubicBezTo>
                  <a:pt x="36328" y="42002"/>
                  <a:pt x="36466" y="42202"/>
                  <a:pt x="37003" y="42777"/>
                </a:cubicBezTo>
                <a:cubicBezTo>
                  <a:pt x="36983" y="42730"/>
                  <a:pt x="36985" y="42708"/>
                  <a:pt x="37010" y="42708"/>
                </a:cubicBezTo>
                <a:cubicBezTo>
                  <a:pt x="37032" y="42708"/>
                  <a:pt x="37071" y="42723"/>
                  <a:pt x="37128" y="42752"/>
                </a:cubicBezTo>
                <a:cubicBezTo>
                  <a:pt x="37328" y="42889"/>
                  <a:pt x="37516" y="43027"/>
                  <a:pt x="37703" y="43177"/>
                </a:cubicBezTo>
                <a:cubicBezTo>
                  <a:pt x="38040" y="43489"/>
                  <a:pt x="37441" y="43102"/>
                  <a:pt x="38240" y="43652"/>
                </a:cubicBezTo>
                <a:cubicBezTo>
                  <a:pt x="38115" y="43614"/>
                  <a:pt x="38003" y="43564"/>
                  <a:pt x="37890" y="43489"/>
                </a:cubicBezTo>
                <a:cubicBezTo>
                  <a:pt x="37741" y="43414"/>
                  <a:pt x="37603" y="43289"/>
                  <a:pt x="37503" y="43152"/>
                </a:cubicBezTo>
                <a:cubicBezTo>
                  <a:pt x="37453" y="43152"/>
                  <a:pt x="37303" y="43052"/>
                  <a:pt x="37241" y="43039"/>
                </a:cubicBezTo>
                <a:lnTo>
                  <a:pt x="37241" y="43039"/>
                </a:lnTo>
                <a:cubicBezTo>
                  <a:pt x="37591" y="43439"/>
                  <a:pt x="38265" y="43839"/>
                  <a:pt x="38578" y="44014"/>
                </a:cubicBezTo>
                <a:cubicBezTo>
                  <a:pt x="38453" y="43939"/>
                  <a:pt x="38315" y="43852"/>
                  <a:pt x="38265" y="43789"/>
                </a:cubicBezTo>
                <a:lnTo>
                  <a:pt x="38265" y="43789"/>
                </a:lnTo>
                <a:cubicBezTo>
                  <a:pt x="38465" y="43914"/>
                  <a:pt x="38690" y="44014"/>
                  <a:pt x="38903" y="44102"/>
                </a:cubicBezTo>
                <a:cubicBezTo>
                  <a:pt x="39128" y="44202"/>
                  <a:pt x="39340" y="44277"/>
                  <a:pt x="39565" y="44364"/>
                </a:cubicBezTo>
                <a:cubicBezTo>
                  <a:pt x="39654" y="44414"/>
                  <a:pt x="39669" y="44432"/>
                  <a:pt x="39642" y="44432"/>
                </a:cubicBezTo>
                <a:cubicBezTo>
                  <a:pt x="39609" y="44432"/>
                  <a:pt x="39512" y="44404"/>
                  <a:pt x="39415" y="44377"/>
                </a:cubicBezTo>
                <a:lnTo>
                  <a:pt x="39415" y="44377"/>
                </a:lnTo>
                <a:cubicBezTo>
                  <a:pt x="39678" y="44489"/>
                  <a:pt x="39877" y="44526"/>
                  <a:pt x="40277" y="44651"/>
                </a:cubicBezTo>
                <a:cubicBezTo>
                  <a:pt x="40217" y="44671"/>
                  <a:pt x="40186" y="44699"/>
                  <a:pt x="40101" y="44699"/>
                </a:cubicBezTo>
                <a:cubicBezTo>
                  <a:pt x="40027" y="44699"/>
                  <a:pt x="39912" y="44678"/>
                  <a:pt x="39703" y="44614"/>
                </a:cubicBezTo>
                <a:lnTo>
                  <a:pt x="39703" y="44614"/>
                </a:lnTo>
                <a:cubicBezTo>
                  <a:pt x="39877" y="44676"/>
                  <a:pt x="40052" y="44726"/>
                  <a:pt x="40227" y="44776"/>
                </a:cubicBezTo>
                <a:cubicBezTo>
                  <a:pt x="40452" y="44826"/>
                  <a:pt x="40665" y="44889"/>
                  <a:pt x="40890" y="44926"/>
                </a:cubicBezTo>
                <a:cubicBezTo>
                  <a:pt x="40927" y="44951"/>
                  <a:pt x="41090" y="45014"/>
                  <a:pt x="41227" y="45076"/>
                </a:cubicBezTo>
                <a:cubicBezTo>
                  <a:pt x="41336" y="45120"/>
                  <a:pt x="41425" y="45154"/>
                  <a:pt x="41390" y="45154"/>
                </a:cubicBezTo>
                <a:cubicBezTo>
                  <a:pt x="41384" y="45154"/>
                  <a:pt x="41376" y="45153"/>
                  <a:pt x="41365" y="45151"/>
                </a:cubicBezTo>
                <a:lnTo>
                  <a:pt x="41365" y="45151"/>
                </a:lnTo>
                <a:cubicBezTo>
                  <a:pt x="42102" y="45351"/>
                  <a:pt x="43189" y="45301"/>
                  <a:pt x="44164" y="45351"/>
                </a:cubicBezTo>
                <a:cubicBezTo>
                  <a:pt x="44276" y="45326"/>
                  <a:pt x="44401" y="45314"/>
                  <a:pt x="44526" y="45314"/>
                </a:cubicBezTo>
                <a:cubicBezTo>
                  <a:pt x="44621" y="45314"/>
                  <a:pt x="44715" y="45314"/>
                  <a:pt x="44808" y="45314"/>
                </a:cubicBezTo>
                <a:cubicBezTo>
                  <a:pt x="45600" y="45314"/>
                  <a:pt x="46349" y="45304"/>
                  <a:pt x="47288" y="45114"/>
                </a:cubicBezTo>
                <a:lnTo>
                  <a:pt x="47900" y="45164"/>
                </a:lnTo>
                <a:cubicBezTo>
                  <a:pt x="48725" y="45026"/>
                  <a:pt x="47076" y="45114"/>
                  <a:pt x="48438" y="44889"/>
                </a:cubicBezTo>
                <a:cubicBezTo>
                  <a:pt x="48695" y="44845"/>
                  <a:pt x="48841" y="44830"/>
                  <a:pt x="48925" y="44830"/>
                </a:cubicBezTo>
                <a:cubicBezTo>
                  <a:pt x="49144" y="44830"/>
                  <a:pt x="48924" y="44939"/>
                  <a:pt x="49136" y="44939"/>
                </a:cubicBezTo>
                <a:cubicBezTo>
                  <a:pt x="49144" y="44939"/>
                  <a:pt x="49153" y="44939"/>
                  <a:pt x="49163" y="44939"/>
                </a:cubicBezTo>
                <a:cubicBezTo>
                  <a:pt x="49875" y="44714"/>
                  <a:pt x="50600" y="44589"/>
                  <a:pt x="51349" y="44551"/>
                </a:cubicBezTo>
                <a:lnTo>
                  <a:pt x="51349" y="44551"/>
                </a:lnTo>
                <a:cubicBezTo>
                  <a:pt x="51062" y="44614"/>
                  <a:pt x="50825" y="44626"/>
                  <a:pt x="50550" y="44676"/>
                </a:cubicBezTo>
                <a:lnTo>
                  <a:pt x="51237" y="44651"/>
                </a:lnTo>
                <a:lnTo>
                  <a:pt x="51237" y="44651"/>
                </a:lnTo>
                <a:cubicBezTo>
                  <a:pt x="50437" y="44876"/>
                  <a:pt x="49837" y="44914"/>
                  <a:pt x="50487" y="44926"/>
                </a:cubicBezTo>
                <a:cubicBezTo>
                  <a:pt x="50550" y="44676"/>
                  <a:pt x="53112" y="44551"/>
                  <a:pt x="53174" y="44302"/>
                </a:cubicBezTo>
                <a:lnTo>
                  <a:pt x="53624" y="44289"/>
                </a:lnTo>
                <a:lnTo>
                  <a:pt x="53624" y="44289"/>
                </a:lnTo>
                <a:cubicBezTo>
                  <a:pt x="53499" y="44302"/>
                  <a:pt x="53474" y="44327"/>
                  <a:pt x="53349" y="44339"/>
                </a:cubicBezTo>
                <a:cubicBezTo>
                  <a:pt x="53474" y="44339"/>
                  <a:pt x="53611" y="44327"/>
                  <a:pt x="53736" y="44314"/>
                </a:cubicBezTo>
                <a:cubicBezTo>
                  <a:pt x="53786" y="44314"/>
                  <a:pt x="53836" y="44289"/>
                  <a:pt x="53874" y="44277"/>
                </a:cubicBezTo>
                <a:cubicBezTo>
                  <a:pt x="53911" y="44277"/>
                  <a:pt x="53999" y="44252"/>
                  <a:pt x="54061" y="44239"/>
                </a:cubicBezTo>
                <a:cubicBezTo>
                  <a:pt x="54299" y="44177"/>
                  <a:pt x="54474" y="44102"/>
                  <a:pt x="54774" y="44039"/>
                </a:cubicBezTo>
                <a:cubicBezTo>
                  <a:pt x="54761" y="43902"/>
                  <a:pt x="54749" y="43764"/>
                  <a:pt x="54749" y="43602"/>
                </a:cubicBezTo>
                <a:lnTo>
                  <a:pt x="54749" y="43352"/>
                </a:lnTo>
                <a:lnTo>
                  <a:pt x="54749" y="43014"/>
                </a:lnTo>
                <a:lnTo>
                  <a:pt x="54761" y="42452"/>
                </a:lnTo>
                <a:lnTo>
                  <a:pt x="54761" y="42390"/>
                </a:lnTo>
                <a:lnTo>
                  <a:pt x="54761" y="42365"/>
                </a:lnTo>
                <a:lnTo>
                  <a:pt x="54561" y="42365"/>
                </a:lnTo>
                <a:cubicBezTo>
                  <a:pt x="54449" y="42365"/>
                  <a:pt x="54449" y="42340"/>
                  <a:pt x="54674" y="42302"/>
                </a:cubicBezTo>
                <a:lnTo>
                  <a:pt x="54674" y="42302"/>
                </a:lnTo>
                <a:lnTo>
                  <a:pt x="53974" y="42415"/>
                </a:lnTo>
                <a:lnTo>
                  <a:pt x="53599" y="42490"/>
                </a:lnTo>
                <a:lnTo>
                  <a:pt x="53374" y="42539"/>
                </a:lnTo>
                <a:cubicBezTo>
                  <a:pt x="53324" y="42543"/>
                  <a:pt x="53286" y="42544"/>
                  <a:pt x="53261" y="42544"/>
                </a:cubicBezTo>
                <a:cubicBezTo>
                  <a:pt x="53183" y="42544"/>
                  <a:pt x="53211" y="42530"/>
                  <a:pt x="53324" y="42502"/>
                </a:cubicBezTo>
                <a:lnTo>
                  <a:pt x="53324" y="42502"/>
                </a:lnTo>
                <a:lnTo>
                  <a:pt x="52112" y="42664"/>
                </a:lnTo>
                <a:lnTo>
                  <a:pt x="52124" y="42664"/>
                </a:lnTo>
                <a:cubicBezTo>
                  <a:pt x="51937" y="42727"/>
                  <a:pt x="51524" y="42827"/>
                  <a:pt x="51312" y="42877"/>
                </a:cubicBezTo>
                <a:cubicBezTo>
                  <a:pt x="50975" y="42877"/>
                  <a:pt x="51474" y="42839"/>
                  <a:pt x="51387" y="42814"/>
                </a:cubicBezTo>
                <a:lnTo>
                  <a:pt x="51387" y="42814"/>
                </a:lnTo>
                <a:lnTo>
                  <a:pt x="50662" y="42977"/>
                </a:lnTo>
                <a:cubicBezTo>
                  <a:pt x="50350" y="42952"/>
                  <a:pt x="50962" y="42814"/>
                  <a:pt x="51462" y="42764"/>
                </a:cubicBezTo>
                <a:cubicBezTo>
                  <a:pt x="51308" y="42729"/>
                  <a:pt x="51192" y="42715"/>
                  <a:pt x="51091" y="42715"/>
                </a:cubicBezTo>
                <a:cubicBezTo>
                  <a:pt x="50723" y="42715"/>
                  <a:pt x="50540" y="42900"/>
                  <a:pt x="49375" y="42939"/>
                </a:cubicBezTo>
                <a:lnTo>
                  <a:pt x="50062" y="42827"/>
                </a:lnTo>
                <a:cubicBezTo>
                  <a:pt x="49941" y="42805"/>
                  <a:pt x="49816" y="42796"/>
                  <a:pt x="49684" y="42796"/>
                </a:cubicBezTo>
                <a:cubicBezTo>
                  <a:pt x="49302" y="42796"/>
                  <a:pt x="48861" y="42868"/>
                  <a:pt x="48275" y="42877"/>
                </a:cubicBezTo>
                <a:cubicBezTo>
                  <a:pt x="48442" y="42888"/>
                  <a:pt x="49567" y="42889"/>
                  <a:pt x="49261" y="43004"/>
                </a:cubicBezTo>
                <a:lnTo>
                  <a:pt x="49261" y="43004"/>
                </a:lnTo>
                <a:cubicBezTo>
                  <a:pt x="49433" y="42967"/>
                  <a:pt x="49641" y="42923"/>
                  <a:pt x="49768" y="42923"/>
                </a:cubicBezTo>
                <a:cubicBezTo>
                  <a:pt x="49789" y="42923"/>
                  <a:pt x="49809" y="42924"/>
                  <a:pt x="49825" y="42927"/>
                </a:cubicBezTo>
                <a:cubicBezTo>
                  <a:pt x="49624" y="43045"/>
                  <a:pt x="49445" y="43029"/>
                  <a:pt x="49140" y="43038"/>
                </a:cubicBezTo>
                <a:lnTo>
                  <a:pt x="49140" y="43038"/>
                </a:lnTo>
                <a:cubicBezTo>
                  <a:pt x="49194" y="43025"/>
                  <a:pt x="49233" y="43014"/>
                  <a:pt x="49261" y="43004"/>
                </a:cubicBezTo>
                <a:lnTo>
                  <a:pt x="49261" y="43004"/>
                </a:lnTo>
                <a:cubicBezTo>
                  <a:pt x="49196" y="43017"/>
                  <a:pt x="49136" y="43030"/>
                  <a:pt x="49088" y="43039"/>
                </a:cubicBezTo>
                <a:cubicBezTo>
                  <a:pt x="49106" y="43039"/>
                  <a:pt x="49123" y="43038"/>
                  <a:pt x="49140" y="43038"/>
                </a:cubicBezTo>
                <a:lnTo>
                  <a:pt x="49140" y="43038"/>
                </a:lnTo>
                <a:cubicBezTo>
                  <a:pt x="49120" y="43042"/>
                  <a:pt x="49099" y="43047"/>
                  <a:pt x="49075" y="43052"/>
                </a:cubicBezTo>
                <a:cubicBezTo>
                  <a:pt x="48750" y="43064"/>
                  <a:pt x="48438" y="43114"/>
                  <a:pt x="48125" y="43189"/>
                </a:cubicBezTo>
                <a:cubicBezTo>
                  <a:pt x="48121" y="43161"/>
                  <a:pt x="48076" y="43150"/>
                  <a:pt x="47999" y="43150"/>
                </a:cubicBezTo>
                <a:cubicBezTo>
                  <a:pt x="47837" y="43150"/>
                  <a:pt x="47532" y="43201"/>
                  <a:pt x="47176" y="43252"/>
                </a:cubicBezTo>
                <a:lnTo>
                  <a:pt x="47201" y="43127"/>
                </a:lnTo>
                <a:lnTo>
                  <a:pt x="47201" y="43127"/>
                </a:lnTo>
                <a:cubicBezTo>
                  <a:pt x="46638" y="43227"/>
                  <a:pt x="46688" y="43289"/>
                  <a:pt x="46363" y="43364"/>
                </a:cubicBezTo>
                <a:cubicBezTo>
                  <a:pt x="46234" y="43375"/>
                  <a:pt x="46125" y="43379"/>
                  <a:pt x="46033" y="43379"/>
                </a:cubicBezTo>
                <a:cubicBezTo>
                  <a:pt x="45681" y="43379"/>
                  <a:pt x="45570" y="43314"/>
                  <a:pt x="45451" y="43264"/>
                </a:cubicBezTo>
                <a:lnTo>
                  <a:pt x="45451" y="43264"/>
                </a:lnTo>
                <a:cubicBezTo>
                  <a:pt x="44451" y="43314"/>
                  <a:pt x="46151" y="43364"/>
                  <a:pt x="44964" y="43464"/>
                </a:cubicBezTo>
                <a:cubicBezTo>
                  <a:pt x="44886" y="43463"/>
                  <a:pt x="44812" y="43463"/>
                  <a:pt x="44738" y="43463"/>
                </a:cubicBezTo>
                <a:cubicBezTo>
                  <a:pt x="44213" y="43463"/>
                  <a:pt x="43772" y="43489"/>
                  <a:pt x="43217" y="43489"/>
                </a:cubicBezTo>
                <a:cubicBezTo>
                  <a:pt x="43020" y="43489"/>
                  <a:pt x="42810" y="43486"/>
                  <a:pt x="42577" y="43477"/>
                </a:cubicBezTo>
                <a:cubicBezTo>
                  <a:pt x="42002" y="43364"/>
                  <a:pt x="42677" y="43414"/>
                  <a:pt x="42477" y="43364"/>
                </a:cubicBezTo>
                <a:lnTo>
                  <a:pt x="42477" y="43364"/>
                </a:lnTo>
                <a:cubicBezTo>
                  <a:pt x="42302" y="43377"/>
                  <a:pt x="42139" y="43377"/>
                  <a:pt x="41964" y="43377"/>
                </a:cubicBezTo>
                <a:cubicBezTo>
                  <a:pt x="41839" y="43352"/>
                  <a:pt x="41889" y="43339"/>
                  <a:pt x="41914" y="43327"/>
                </a:cubicBezTo>
                <a:cubicBezTo>
                  <a:pt x="41855" y="43320"/>
                  <a:pt x="41810" y="43317"/>
                  <a:pt x="41777" y="43317"/>
                </a:cubicBezTo>
                <a:cubicBezTo>
                  <a:pt x="41641" y="43317"/>
                  <a:pt x="41677" y="43363"/>
                  <a:pt x="41552" y="43363"/>
                </a:cubicBezTo>
                <a:cubicBezTo>
                  <a:pt x="41488" y="43363"/>
                  <a:pt x="41382" y="43351"/>
                  <a:pt x="41190" y="43314"/>
                </a:cubicBezTo>
                <a:cubicBezTo>
                  <a:pt x="41170" y="43316"/>
                  <a:pt x="41151" y="43317"/>
                  <a:pt x="41133" y="43317"/>
                </a:cubicBezTo>
                <a:cubicBezTo>
                  <a:pt x="41043" y="43317"/>
                  <a:pt x="40962" y="43293"/>
                  <a:pt x="40890" y="43252"/>
                </a:cubicBezTo>
                <a:cubicBezTo>
                  <a:pt x="40715" y="43189"/>
                  <a:pt x="40540" y="43114"/>
                  <a:pt x="40377" y="43027"/>
                </a:cubicBezTo>
                <a:cubicBezTo>
                  <a:pt x="39990" y="42839"/>
                  <a:pt x="39578" y="42564"/>
                  <a:pt x="39190" y="42402"/>
                </a:cubicBezTo>
                <a:cubicBezTo>
                  <a:pt x="39134" y="42351"/>
                  <a:pt x="39136" y="42338"/>
                  <a:pt x="39158" y="42338"/>
                </a:cubicBezTo>
                <a:cubicBezTo>
                  <a:pt x="39181" y="42338"/>
                  <a:pt x="39226" y="42351"/>
                  <a:pt x="39254" y="42351"/>
                </a:cubicBezTo>
                <a:cubicBezTo>
                  <a:pt x="39273" y="42351"/>
                  <a:pt x="39284" y="42345"/>
                  <a:pt x="39278" y="42327"/>
                </a:cubicBezTo>
                <a:cubicBezTo>
                  <a:pt x="38978" y="42177"/>
                  <a:pt x="38690" y="41990"/>
                  <a:pt x="38428" y="41777"/>
                </a:cubicBezTo>
                <a:cubicBezTo>
                  <a:pt x="38253" y="41652"/>
                  <a:pt x="38090" y="41540"/>
                  <a:pt x="37728" y="41227"/>
                </a:cubicBezTo>
                <a:cubicBezTo>
                  <a:pt x="37578" y="41002"/>
                  <a:pt x="37428" y="40777"/>
                  <a:pt x="37291" y="40553"/>
                </a:cubicBezTo>
                <a:lnTo>
                  <a:pt x="37291" y="40553"/>
                </a:lnTo>
                <a:cubicBezTo>
                  <a:pt x="37374" y="40704"/>
                  <a:pt x="37387" y="40767"/>
                  <a:pt x="37353" y="40767"/>
                </a:cubicBezTo>
                <a:cubicBezTo>
                  <a:pt x="37270" y="40767"/>
                  <a:pt x="36902" y="40385"/>
                  <a:pt x="36591" y="40003"/>
                </a:cubicBezTo>
                <a:lnTo>
                  <a:pt x="36591" y="40003"/>
                </a:lnTo>
                <a:lnTo>
                  <a:pt x="36628" y="40090"/>
                </a:lnTo>
                <a:lnTo>
                  <a:pt x="36503" y="39890"/>
                </a:lnTo>
                <a:lnTo>
                  <a:pt x="36591" y="40003"/>
                </a:lnTo>
                <a:lnTo>
                  <a:pt x="36553" y="39890"/>
                </a:lnTo>
                <a:lnTo>
                  <a:pt x="36553" y="39890"/>
                </a:lnTo>
                <a:cubicBezTo>
                  <a:pt x="36715" y="40042"/>
                  <a:pt x="36885" y="40177"/>
                  <a:pt x="36951" y="40177"/>
                </a:cubicBezTo>
                <a:cubicBezTo>
                  <a:pt x="36966" y="40177"/>
                  <a:pt x="36976" y="40169"/>
                  <a:pt x="36978" y="40153"/>
                </a:cubicBezTo>
                <a:cubicBezTo>
                  <a:pt x="36903" y="40078"/>
                  <a:pt x="36828" y="39978"/>
                  <a:pt x="36766" y="39878"/>
                </a:cubicBezTo>
                <a:lnTo>
                  <a:pt x="36766" y="39878"/>
                </a:lnTo>
                <a:cubicBezTo>
                  <a:pt x="36802" y="39914"/>
                  <a:pt x="36832" y="39937"/>
                  <a:pt x="36846" y="39937"/>
                </a:cubicBezTo>
                <a:cubicBezTo>
                  <a:pt x="36851" y="39937"/>
                  <a:pt x="36853" y="39934"/>
                  <a:pt x="36853" y="39928"/>
                </a:cubicBezTo>
                <a:cubicBezTo>
                  <a:pt x="36791" y="39840"/>
                  <a:pt x="36716" y="39753"/>
                  <a:pt x="36641" y="39678"/>
                </a:cubicBezTo>
                <a:lnTo>
                  <a:pt x="36616" y="39403"/>
                </a:lnTo>
                <a:lnTo>
                  <a:pt x="36541" y="39378"/>
                </a:lnTo>
                <a:lnTo>
                  <a:pt x="35866" y="38128"/>
                </a:lnTo>
                <a:cubicBezTo>
                  <a:pt x="35554" y="37716"/>
                  <a:pt x="35229" y="37353"/>
                  <a:pt x="34854" y="36941"/>
                </a:cubicBezTo>
                <a:cubicBezTo>
                  <a:pt x="34479" y="36529"/>
                  <a:pt x="34054" y="36054"/>
                  <a:pt x="33479" y="35491"/>
                </a:cubicBezTo>
                <a:lnTo>
                  <a:pt x="33479" y="35491"/>
                </a:lnTo>
                <a:cubicBezTo>
                  <a:pt x="33577" y="35557"/>
                  <a:pt x="33632" y="35581"/>
                  <a:pt x="33663" y="35581"/>
                </a:cubicBezTo>
                <a:cubicBezTo>
                  <a:pt x="33738" y="35581"/>
                  <a:pt x="33671" y="35436"/>
                  <a:pt x="33742" y="35391"/>
                </a:cubicBezTo>
                <a:cubicBezTo>
                  <a:pt x="33965" y="35788"/>
                  <a:pt x="34606" y="36320"/>
                  <a:pt x="35067" y="37023"/>
                </a:cubicBezTo>
                <a:lnTo>
                  <a:pt x="35067" y="37023"/>
                </a:lnTo>
                <a:cubicBezTo>
                  <a:pt x="34930" y="36813"/>
                  <a:pt x="34910" y="36750"/>
                  <a:pt x="34934" y="36750"/>
                </a:cubicBezTo>
                <a:cubicBezTo>
                  <a:pt x="34950" y="36750"/>
                  <a:pt x="34983" y="36775"/>
                  <a:pt x="35016" y="36804"/>
                </a:cubicBezTo>
                <a:cubicBezTo>
                  <a:pt x="34691" y="36404"/>
                  <a:pt x="34354" y="36029"/>
                  <a:pt x="33992" y="35666"/>
                </a:cubicBezTo>
                <a:cubicBezTo>
                  <a:pt x="34079" y="35629"/>
                  <a:pt x="33842" y="35379"/>
                  <a:pt x="33579" y="35066"/>
                </a:cubicBezTo>
                <a:lnTo>
                  <a:pt x="33579" y="35066"/>
                </a:lnTo>
                <a:cubicBezTo>
                  <a:pt x="33589" y="35109"/>
                  <a:pt x="33582" y="35127"/>
                  <a:pt x="33560" y="35127"/>
                </a:cubicBezTo>
                <a:cubicBezTo>
                  <a:pt x="33499" y="35127"/>
                  <a:pt x="33323" y="34977"/>
                  <a:pt x="33092" y="34792"/>
                </a:cubicBezTo>
                <a:lnTo>
                  <a:pt x="32854" y="34579"/>
                </a:lnTo>
                <a:lnTo>
                  <a:pt x="32592" y="34392"/>
                </a:lnTo>
                <a:cubicBezTo>
                  <a:pt x="32417" y="34254"/>
                  <a:pt x="32242" y="34142"/>
                  <a:pt x="32117" y="34054"/>
                </a:cubicBezTo>
                <a:cubicBezTo>
                  <a:pt x="32117" y="34037"/>
                  <a:pt x="32126" y="34026"/>
                  <a:pt x="32147" y="34026"/>
                </a:cubicBezTo>
                <a:cubicBezTo>
                  <a:pt x="32216" y="34026"/>
                  <a:pt x="32417" y="34140"/>
                  <a:pt x="32867" y="34504"/>
                </a:cubicBezTo>
                <a:cubicBezTo>
                  <a:pt x="32642" y="34267"/>
                  <a:pt x="32379" y="34079"/>
                  <a:pt x="32092" y="33942"/>
                </a:cubicBezTo>
                <a:cubicBezTo>
                  <a:pt x="31792" y="33842"/>
                  <a:pt x="31517" y="33679"/>
                  <a:pt x="31267" y="33479"/>
                </a:cubicBezTo>
                <a:lnTo>
                  <a:pt x="31267" y="33479"/>
                </a:lnTo>
                <a:cubicBezTo>
                  <a:pt x="31367" y="33554"/>
                  <a:pt x="31467" y="33617"/>
                  <a:pt x="31580" y="33654"/>
                </a:cubicBezTo>
                <a:cubicBezTo>
                  <a:pt x="31492" y="33604"/>
                  <a:pt x="31367" y="33529"/>
                  <a:pt x="31230" y="33454"/>
                </a:cubicBezTo>
                <a:lnTo>
                  <a:pt x="31030" y="33329"/>
                </a:lnTo>
                <a:lnTo>
                  <a:pt x="30830" y="33217"/>
                </a:lnTo>
                <a:cubicBezTo>
                  <a:pt x="30624" y="33087"/>
                  <a:pt x="30465" y="32985"/>
                  <a:pt x="30508" y="32985"/>
                </a:cubicBezTo>
                <a:cubicBezTo>
                  <a:pt x="30515" y="32985"/>
                  <a:pt x="30526" y="32987"/>
                  <a:pt x="30542" y="32992"/>
                </a:cubicBezTo>
                <a:lnTo>
                  <a:pt x="30705" y="33067"/>
                </a:lnTo>
                <a:cubicBezTo>
                  <a:pt x="30380" y="32892"/>
                  <a:pt x="30055" y="32717"/>
                  <a:pt x="29718" y="32567"/>
                </a:cubicBezTo>
                <a:lnTo>
                  <a:pt x="29143" y="32317"/>
                </a:lnTo>
                <a:cubicBezTo>
                  <a:pt x="28955" y="32255"/>
                  <a:pt x="28755" y="32180"/>
                  <a:pt x="28568" y="32117"/>
                </a:cubicBezTo>
                <a:cubicBezTo>
                  <a:pt x="28368" y="32055"/>
                  <a:pt x="28193" y="31992"/>
                  <a:pt x="28018" y="31942"/>
                </a:cubicBezTo>
                <a:cubicBezTo>
                  <a:pt x="27856" y="31905"/>
                  <a:pt x="27693" y="31867"/>
                  <a:pt x="27556" y="31842"/>
                </a:cubicBezTo>
                <a:cubicBezTo>
                  <a:pt x="27411" y="31801"/>
                  <a:pt x="27274" y="31777"/>
                  <a:pt x="27132" y="31777"/>
                </a:cubicBezTo>
                <a:cubicBezTo>
                  <a:pt x="27103" y="31777"/>
                  <a:pt x="27073" y="31778"/>
                  <a:pt x="27043" y="31780"/>
                </a:cubicBezTo>
                <a:cubicBezTo>
                  <a:pt x="27118" y="31717"/>
                  <a:pt x="27218" y="31667"/>
                  <a:pt x="27318" y="31642"/>
                </a:cubicBezTo>
                <a:cubicBezTo>
                  <a:pt x="27025" y="31628"/>
                  <a:pt x="26728" y="31622"/>
                  <a:pt x="26434" y="31622"/>
                </a:cubicBezTo>
                <a:cubicBezTo>
                  <a:pt x="26227" y="31622"/>
                  <a:pt x="26021" y="31625"/>
                  <a:pt x="25819" y="31630"/>
                </a:cubicBezTo>
                <a:cubicBezTo>
                  <a:pt x="25581" y="31580"/>
                  <a:pt x="25356" y="31542"/>
                  <a:pt x="25131" y="31505"/>
                </a:cubicBezTo>
                <a:cubicBezTo>
                  <a:pt x="25079" y="31369"/>
                  <a:pt x="25001" y="31225"/>
                  <a:pt x="25378" y="31225"/>
                </a:cubicBezTo>
                <a:cubicBezTo>
                  <a:pt x="25452" y="31225"/>
                  <a:pt x="25543" y="31230"/>
                  <a:pt x="25656" y="31242"/>
                </a:cubicBezTo>
                <a:cubicBezTo>
                  <a:pt x="25256" y="31130"/>
                  <a:pt x="24831" y="31068"/>
                  <a:pt x="24419" y="31043"/>
                </a:cubicBezTo>
                <a:lnTo>
                  <a:pt x="24419" y="31043"/>
                </a:lnTo>
                <a:cubicBezTo>
                  <a:pt x="24596" y="31078"/>
                  <a:pt x="24840" y="31269"/>
                  <a:pt x="24645" y="31269"/>
                </a:cubicBezTo>
                <a:cubicBezTo>
                  <a:pt x="24634" y="31269"/>
                  <a:pt x="24621" y="31269"/>
                  <a:pt x="24606" y="31267"/>
                </a:cubicBezTo>
                <a:cubicBezTo>
                  <a:pt x="23903" y="31021"/>
                  <a:pt x="24114" y="31103"/>
                  <a:pt x="23263" y="30888"/>
                </a:cubicBezTo>
                <a:lnTo>
                  <a:pt x="23263" y="30888"/>
                </a:lnTo>
                <a:cubicBezTo>
                  <a:pt x="23460" y="30946"/>
                  <a:pt x="23233" y="31064"/>
                  <a:pt x="22881" y="31064"/>
                </a:cubicBezTo>
                <a:cubicBezTo>
                  <a:pt x="22825" y="31064"/>
                  <a:pt x="22767" y="31062"/>
                  <a:pt x="22707" y="31055"/>
                </a:cubicBezTo>
                <a:cubicBezTo>
                  <a:pt x="22778" y="31031"/>
                  <a:pt x="22704" y="30863"/>
                  <a:pt x="22842" y="30844"/>
                </a:cubicBezTo>
                <a:lnTo>
                  <a:pt x="22842" y="30844"/>
                </a:lnTo>
                <a:cubicBezTo>
                  <a:pt x="22474" y="30868"/>
                  <a:pt x="22115" y="30902"/>
                  <a:pt x="21757" y="30936"/>
                </a:cubicBezTo>
                <a:lnTo>
                  <a:pt x="21757" y="30936"/>
                </a:lnTo>
                <a:cubicBezTo>
                  <a:pt x="21944" y="30905"/>
                  <a:pt x="21736" y="30774"/>
                  <a:pt x="21507" y="30705"/>
                </a:cubicBezTo>
                <a:lnTo>
                  <a:pt x="21507" y="30705"/>
                </a:lnTo>
                <a:cubicBezTo>
                  <a:pt x="21526" y="30714"/>
                  <a:pt x="21510" y="30717"/>
                  <a:pt x="21470" y="30717"/>
                </a:cubicBezTo>
                <a:cubicBezTo>
                  <a:pt x="21280" y="30717"/>
                  <a:pt x="20547" y="30642"/>
                  <a:pt x="20246" y="30642"/>
                </a:cubicBezTo>
                <a:cubicBezTo>
                  <a:pt x="20227" y="30642"/>
                  <a:pt x="20210" y="30642"/>
                  <a:pt x="20195" y="30643"/>
                </a:cubicBezTo>
                <a:lnTo>
                  <a:pt x="20683" y="30718"/>
                </a:lnTo>
                <a:cubicBezTo>
                  <a:pt x="20501" y="30704"/>
                  <a:pt x="20345" y="30698"/>
                  <a:pt x="20207" y="30698"/>
                </a:cubicBezTo>
                <a:cubicBezTo>
                  <a:pt x="19452" y="30698"/>
                  <a:pt x="19255" y="30876"/>
                  <a:pt x="18433" y="30876"/>
                </a:cubicBezTo>
                <a:cubicBezTo>
                  <a:pt x="18335" y="30876"/>
                  <a:pt x="18227" y="30873"/>
                  <a:pt x="18108" y="30868"/>
                </a:cubicBezTo>
                <a:cubicBezTo>
                  <a:pt x="18258" y="30830"/>
                  <a:pt x="18496" y="30630"/>
                  <a:pt x="17846" y="30580"/>
                </a:cubicBezTo>
                <a:cubicBezTo>
                  <a:pt x="17683" y="30630"/>
                  <a:pt x="17308" y="30755"/>
                  <a:pt x="16821" y="30855"/>
                </a:cubicBezTo>
                <a:lnTo>
                  <a:pt x="16234" y="30843"/>
                </a:lnTo>
                <a:cubicBezTo>
                  <a:pt x="15946" y="30830"/>
                  <a:pt x="15659" y="30805"/>
                  <a:pt x="15371" y="30793"/>
                </a:cubicBezTo>
                <a:lnTo>
                  <a:pt x="15621" y="30755"/>
                </a:lnTo>
                <a:cubicBezTo>
                  <a:pt x="16171" y="30668"/>
                  <a:pt x="16771" y="30580"/>
                  <a:pt x="17183" y="30530"/>
                </a:cubicBezTo>
                <a:cubicBezTo>
                  <a:pt x="16696" y="30468"/>
                  <a:pt x="17046" y="30455"/>
                  <a:pt x="16321" y="30443"/>
                </a:cubicBezTo>
                <a:cubicBezTo>
                  <a:pt x="16144" y="30389"/>
                  <a:pt x="16420" y="30374"/>
                  <a:pt x="16671" y="30374"/>
                </a:cubicBezTo>
                <a:cubicBezTo>
                  <a:pt x="16774" y="30374"/>
                  <a:pt x="16872" y="30377"/>
                  <a:pt x="16933" y="30380"/>
                </a:cubicBezTo>
                <a:cubicBezTo>
                  <a:pt x="16371" y="30343"/>
                  <a:pt x="15809" y="30305"/>
                  <a:pt x="15259" y="30255"/>
                </a:cubicBezTo>
                <a:lnTo>
                  <a:pt x="15259" y="30255"/>
                </a:lnTo>
                <a:cubicBezTo>
                  <a:pt x="15288" y="30304"/>
                  <a:pt x="15107" y="30322"/>
                  <a:pt x="14872" y="30322"/>
                </a:cubicBezTo>
                <a:cubicBezTo>
                  <a:pt x="14804" y="30322"/>
                  <a:pt x="14732" y="30321"/>
                  <a:pt x="14659" y="30318"/>
                </a:cubicBezTo>
                <a:cubicBezTo>
                  <a:pt x="14497" y="30318"/>
                  <a:pt x="14337" y="30311"/>
                  <a:pt x="14222" y="30311"/>
                </a:cubicBezTo>
                <a:cubicBezTo>
                  <a:pt x="14106" y="30311"/>
                  <a:pt x="14034" y="30318"/>
                  <a:pt x="14047" y="30343"/>
                </a:cubicBezTo>
                <a:cubicBezTo>
                  <a:pt x="14647" y="30393"/>
                  <a:pt x="15246" y="30393"/>
                  <a:pt x="15859" y="30393"/>
                </a:cubicBezTo>
                <a:cubicBezTo>
                  <a:pt x="15900" y="30467"/>
                  <a:pt x="15415" y="30579"/>
                  <a:pt x="14744" y="30579"/>
                </a:cubicBezTo>
                <a:cubicBezTo>
                  <a:pt x="14396" y="30579"/>
                  <a:pt x="13998" y="30549"/>
                  <a:pt x="13597" y="30468"/>
                </a:cubicBezTo>
                <a:cubicBezTo>
                  <a:pt x="13309" y="30368"/>
                  <a:pt x="13859" y="30305"/>
                  <a:pt x="13834" y="30255"/>
                </a:cubicBezTo>
                <a:cubicBezTo>
                  <a:pt x="13634" y="30255"/>
                  <a:pt x="13422" y="30230"/>
                  <a:pt x="13209" y="30193"/>
                </a:cubicBezTo>
                <a:cubicBezTo>
                  <a:pt x="13022" y="30168"/>
                  <a:pt x="12822" y="30118"/>
                  <a:pt x="12647" y="30055"/>
                </a:cubicBezTo>
                <a:lnTo>
                  <a:pt x="12647" y="30055"/>
                </a:lnTo>
                <a:cubicBezTo>
                  <a:pt x="12810" y="30080"/>
                  <a:pt x="12972" y="30093"/>
                  <a:pt x="13134" y="30118"/>
                </a:cubicBezTo>
                <a:cubicBezTo>
                  <a:pt x="12860" y="30043"/>
                  <a:pt x="12572" y="29980"/>
                  <a:pt x="12285" y="29943"/>
                </a:cubicBezTo>
                <a:cubicBezTo>
                  <a:pt x="11972" y="29880"/>
                  <a:pt x="11672" y="29768"/>
                  <a:pt x="11397" y="29593"/>
                </a:cubicBezTo>
                <a:cubicBezTo>
                  <a:pt x="11156" y="29484"/>
                  <a:pt x="10797" y="29129"/>
                  <a:pt x="10717" y="29129"/>
                </a:cubicBezTo>
                <a:cubicBezTo>
                  <a:pt x="10714" y="29129"/>
                  <a:pt x="10712" y="29130"/>
                  <a:pt x="10710" y="29131"/>
                </a:cubicBezTo>
                <a:cubicBezTo>
                  <a:pt x="10860" y="29268"/>
                  <a:pt x="10910" y="29493"/>
                  <a:pt x="10848" y="29680"/>
                </a:cubicBezTo>
                <a:cubicBezTo>
                  <a:pt x="10560" y="29530"/>
                  <a:pt x="10298" y="29368"/>
                  <a:pt x="10048" y="29181"/>
                </a:cubicBezTo>
                <a:lnTo>
                  <a:pt x="10110" y="29168"/>
                </a:lnTo>
                <a:cubicBezTo>
                  <a:pt x="10060" y="29131"/>
                  <a:pt x="10010" y="29093"/>
                  <a:pt x="9960" y="29056"/>
                </a:cubicBezTo>
                <a:lnTo>
                  <a:pt x="9935" y="29093"/>
                </a:lnTo>
                <a:cubicBezTo>
                  <a:pt x="9685" y="28906"/>
                  <a:pt x="9448" y="28693"/>
                  <a:pt x="9211" y="28456"/>
                </a:cubicBezTo>
                <a:cubicBezTo>
                  <a:pt x="9211" y="28441"/>
                  <a:pt x="9222" y="28435"/>
                  <a:pt x="9241" y="28435"/>
                </a:cubicBezTo>
                <a:cubicBezTo>
                  <a:pt x="9288" y="28435"/>
                  <a:pt x="9384" y="28474"/>
                  <a:pt x="9473" y="28518"/>
                </a:cubicBezTo>
                <a:cubicBezTo>
                  <a:pt x="9568" y="28562"/>
                  <a:pt x="9667" y="28610"/>
                  <a:pt x="9713" y="28610"/>
                </a:cubicBezTo>
                <a:cubicBezTo>
                  <a:pt x="9746" y="28610"/>
                  <a:pt x="9752" y="28586"/>
                  <a:pt x="9710" y="28518"/>
                </a:cubicBezTo>
                <a:cubicBezTo>
                  <a:pt x="9585" y="28481"/>
                  <a:pt x="9485" y="28418"/>
                  <a:pt x="9398" y="28331"/>
                </a:cubicBezTo>
                <a:cubicBezTo>
                  <a:pt x="9223" y="28106"/>
                  <a:pt x="9535" y="28356"/>
                  <a:pt x="9123" y="27906"/>
                </a:cubicBezTo>
                <a:cubicBezTo>
                  <a:pt x="9122" y="27906"/>
                  <a:pt x="9121" y="27906"/>
                  <a:pt x="9120" y="27906"/>
                </a:cubicBezTo>
                <a:cubicBezTo>
                  <a:pt x="8994" y="27906"/>
                  <a:pt x="8678" y="27421"/>
                  <a:pt x="8669" y="27421"/>
                </a:cubicBezTo>
                <a:lnTo>
                  <a:pt x="8669" y="27421"/>
                </a:lnTo>
                <a:cubicBezTo>
                  <a:pt x="8665" y="27421"/>
                  <a:pt x="8716" y="27508"/>
                  <a:pt x="8861" y="27756"/>
                </a:cubicBezTo>
                <a:cubicBezTo>
                  <a:pt x="8711" y="27593"/>
                  <a:pt x="8586" y="27431"/>
                  <a:pt x="8486" y="27244"/>
                </a:cubicBezTo>
                <a:lnTo>
                  <a:pt x="8123" y="26619"/>
                </a:lnTo>
                <a:lnTo>
                  <a:pt x="8123" y="26619"/>
                </a:lnTo>
                <a:cubicBezTo>
                  <a:pt x="8129" y="26655"/>
                  <a:pt x="8122" y="26671"/>
                  <a:pt x="8104" y="26671"/>
                </a:cubicBezTo>
                <a:cubicBezTo>
                  <a:pt x="8043" y="26671"/>
                  <a:pt x="7856" y="26467"/>
                  <a:pt x="7661" y="26194"/>
                </a:cubicBezTo>
                <a:cubicBezTo>
                  <a:pt x="7536" y="25931"/>
                  <a:pt x="7411" y="25681"/>
                  <a:pt x="7311" y="25431"/>
                </a:cubicBezTo>
                <a:lnTo>
                  <a:pt x="7311" y="25394"/>
                </a:lnTo>
                <a:cubicBezTo>
                  <a:pt x="7111" y="24907"/>
                  <a:pt x="6949" y="24394"/>
                  <a:pt x="6811" y="23882"/>
                </a:cubicBezTo>
                <a:cubicBezTo>
                  <a:pt x="6686" y="23420"/>
                  <a:pt x="6574" y="22970"/>
                  <a:pt x="6436" y="22407"/>
                </a:cubicBezTo>
                <a:cubicBezTo>
                  <a:pt x="6436" y="22313"/>
                  <a:pt x="6366" y="21893"/>
                  <a:pt x="6402" y="21893"/>
                </a:cubicBezTo>
                <a:lnTo>
                  <a:pt x="6402" y="21893"/>
                </a:lnTo>
                <a:cubicBezTo>
                  <a:pt x="6409" y="21893"/>
                  <a:pt x="6420" y="21909"/>
                  <a:pt x="6436" y="21945"/>
                </a:cubicBezTo>
                <a:cubicBezTo>
                  <a:pt x="6389" y="21831"/>
                  <a:pt x="6346" y="21717"/>
                  <a:pt x="6306" y="21601"/>
                </a:cubicBezTo>
                <a:lnTo>
                  <a:pt x="6306" y="21601"/>
                </a:lnTo>
                <a:cubicBezTo>
                  <a:pt x="6331" y="21676"/>
                  <a:pt x="6354" y="21745"/>
                  <a:pt x="6374" y="21807"/>
                </a:cubicBezTo>
                <a:cubicBezTo>
                  <a:pt x="6371" y="21808"/>
                  <a:pt x="6368" y="21808"/>
                  <a:pt x="6365" y="21808"/>
                </a:cubicBezTo>
                <a:cubicBezTo>
                  <a:pt x="6314" y="21808"/>
                  <a:pt x="6231" y="21709"/>
                  <a:pt x="6136" y="21520"/>
                </a:cubicBezTo>
                <a:cubicBezTo>
                  <a:pt x="5836" y="20333"/>
                  <a:pt x="5561" y="19133"/>
                  <a:pt x="5287" y="17946"/>
                </a:cubicBezTo>
                <a:cubicBezTo>
                  <a:pt x="5149" y="17159"/>
                  <a:pt x="4574" y="14972"/>
                  <a:pt x="4349" y="13697"/>
                </a:cubicBezTo>
                <a:cubicBezTo>
                  <a:pt x="4287" y="13535"/>
                  <a:pt x="4199" y="13272"/>
                  <a:pt x="4162" y="13210"/>
                </a:cubicBezTo>
                <a:lnTo>
                  <a:pt x="3037" y="8486"/>
                </a:lnTo>
                <a:lnTo>
                  <a:pt x="3037" y="8486"/>
                </a:lnTo>
                <a:cubicBezTo>
                  <a:pt x="3042" y="8491"/>
                  <a:pt x="3047" y="8494"/>
                  <a:pt x="3053" y="8494"/>
                </a:cubicBezTo>
                <a:cubicBezTo>
                  <a:pt x="3060" y="8494"/>
                  <a:pt x="3067" y="8488"/>
                  <a:pt x="3075" y="8473"/>
                </a:cubicBezTo>
                <a:lnTo>
                  <a:pt x="2887" y="7886"/>
                </a:lnTo>
                <a:lnTo>
                  <a:pt x="2875" y="7811"/>
                </a:lnTo>
                <a:lnTo>
                  <a:pt x="2875" y="7811"/>
                </a:lnTo>
                <a:cubicBezTo>
                  <a:pt x="2892" y="7820"/>
                  <a:pt x="2932" y="7910"/>
                  <a:pt x="2948" y="7910"/>
                </a:cubicBezTo>
                <a:cubicBezTo>
                  <a:pt x="2955" y="7910"/>
                  <a:pt x="2958" y="7891"/>
                  <a:pt x="2950" y="7836"/>
                </a:cubicBezTo>
                <a:cubicBezTo>
                  <a:pt x="2925" y="7824"/>
                  <a:pt x="2875" y="7736"/>
                  <a:pt x="2825" y="7611"/>
                </a:cubicBezTo>
                <a:lnTo>
                  <a:pt x="2587" y="6599"/>
                </a:lnTo>
                <a:lnTo>
                  <a:pt x="2587" y="6549"/>
                </a:lnTo>
                <a:lnTo>
                  <a:pt x="2575" y="6511"/>
                </a:lnTo>
                <a:lnTo>
                  <a:pt x="2375" y="5687"/>
                </a:lnTo>
                <a:cubicBezTo>
                  <a:pt x="2375" y="5662"/>
                  <a:pt x="2362" y="5624"/>
                  <a:pt x="2350" y="5574"/>
                </a:cubicBezTo>
                <a:cubicBezTo>
                  <a:pt x="2337" y="5512"/>
                  <a:pt x="2325" y="5462"/>
                  <a:pt x="2312" y="5412"/>
                </a:cubicBezTo>
                <a:lnTo>
                  <a:pt x="102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57" name="Google Shape;957;p3"/>
          <p:cNvSpPr/>
          <p:nvPr/>
        </p:nvSpPr>
        <p:spPr>
          <a:xfrm flipH="1">
            <a:off x="8124106" y="3334973"/>
            <a:ext cx="2974185" cy="1057933"/>
          </a:xfrm>
          <a:custGeom>
            <a:rect b="b" l="l" r="r" t="t"/>
            <a:pathLst>
              <a:path extrusionOk="0" h="15481" w="43522">
                <a:moveTo>
                  <a:pt x="11394" y="401"/>
                </a:moveTo>
                <a:cubicBezTo>
                  <a:pt x="11366" y="401"/>
                  <a:pt x="11335" y="423"/>
                  <a:pt x="11343" y="456"/>
                </a:cubicBezTo>
                <a:cubicBezTo>
                  <a:pt x="11352" y="473"/>
                  <a:pt x="11366" y="480"/>
                  <a:pt x="11380" y="480"/>
                </a:cubicBezTo>
                <a:cubicBezTo>
                  <a:pt x="11409" y="480"/>
                  <a:pt x="11439" y="452"/>
                  <a:pt x="11431" y="419"/>
                </a:cubicBezTo>
                <a:cubicBezTo>
                  <a:pt x="11423" y="406"/>
                  <a:pt x="11409" y="401"/>
                  <a:pt x="11394" y="401"/>
                </a:cubicBezTo>
                <a:close/>
                <a:moveTo>
                  <a:pt x="13692" y="392"/>
                </a:moveTo>
                <a:cubicBezTo>
                  <a:pt x="13568" y="392"/>
                  <a:pt x="13444" y="507"/>
                  <a:pt x="13493" y="669"/>
                </a:cubicBezTo>
                <a:cubicBezTo>
                  <a:pt x="13532" y="742"/>
                  <a:pt x="13598" y="774"/>
                  <a:pt x="13664" y="774"/>
                </a:cubicBezTo>
                <a:cubicBezTo>
                  <a:pt x="13790" y="774"/>
                  <a:pt x="13917" y="661"/>
                  <a:pt x="13868" y="506"/>
                </a:cubicBezTo>
                <a:cubicBezTo>
                  <a:pt x="13828" y="427"/>
                  <a:pt x="13760" y="392"/>
                  <a:pt x="13692" y="392"/>
                </a:cubicBezTo>
                <a:close/>
                <a:moveTo>
                  <a:pt x="5832" y="1"/>
                </a:moveTo>
                <a:cubicBezTo>
                  <a:pt x="5537" y="1"/>
                  <a:pt x="5237" y="270"/>
                  <a:pt x="5382" y="619"/>
                </a:cubicBezTo>
                <a:cubicBezTo>
                  <a:pt x="5466" y="808"/>
                  <a:pt x="5624" y="887"/>
                  <a:pt x="5783" y="887"/>
                </a:cubicBezTo>
                <a:cubicBezTo>
                  <a:pt x="6077" y="887"/>
                  <a:pt x="6378" y="617"/>
                  <a:pt x="6232" y="269"/>
                </a:cubicBezTo>
                <a:cubicBezTo>
                  <a:pt x="6149" y="80"/>
                  <a:pt x="5991" y="1"/>
                  <a:pt x="5832" y="1"/>
                </a:cubicBezTo>
                <a:close/>
                <a:moveTo>
                  <a:pt x="3216" y="413"/>
                </a:moveTo>
                <a:cubicBezTo>
                  <a:pt x="2926" y="413"/>
                  <a:pt x="2625" y="683"/>
                  <a:pt x="2771" y="1031"/>
                </a:cubicBezTo>
                <a:cubicBezTo>
                  <a:pt x="2854" y="1220"/>
                  <a:pt x="3012" y="1299"/>
                  <a:pt x="3171" y="1299"/>
                </a:cubicBezTo>
                <a:cubicBezTo>
                  <a:pt x="3466" y="1299"/>
                  <a:pt x="3766" y="1030"/>
                  <a:pt x="3620" y="681"/>
                </a:cubicBezTo>
                <a:lnTo>
                  <a:pt x="3608" y="681"/>
                </a:lnTo>
                <a:cubicBezTo>
                  <a:pt x="3529" y="492"/>
                  <a:pt x="3374" y="413"/>
                  <a:pt x="3216" y="413"/>
                </a:cubicBezTo>
                <a:close/>
                <a:moveTo>
                  <a:pt x="19527" y="439"/>
                </a:moveTo>
                <a:cubicBezTo>
                  <a:pt x="19473" y="439"/>
                  <a:pt x="19419" y="448"/>
                  <a:pt x="19366" y="469"/>
                </a:cubicBezTo>
                <a:lnTo>
                  <a:pt x="19254" y="531"/>
                </a:lnTo>
                <a:cubicBezTo>
                  <a:pt x="19191" y="581"/>
                  <a:pt x="19154" y="644"/>
                  <a:pt x="19116" y="719"/>
                </a:cubicBezTo>
                <a:lnTo>
                  <a:pt x="19091" y="831"/>
                </a:lnTo>
                <a:cubicBezTo>
                  <a:pt x="19079" y="906"/>
                  <a:pt x="19091" y="994"/>
                  <a:pt x="19129" y="1069"/>
                </a:cubicBezTo>
                <a:lnTo>
                  <a:pt x="19179" y="1181"/>
                </a:lnTo>
                <a:cubicBezTo>
                  <a:pt x="19255" y="1351"/>
                  <a:pt x="19423" y="1450"/>
                  <a:pt x="19598" y="1450"/>
                </a:cubicBezTo>
                <a:cubicBezTo>
                  <a:pt x="19655" y="1450"/>
                  <a:pt x="19712" y="1440"/>
                  <a:pt x="19766" y="1418"/>
                </a:cubicBezTo>
                <a:lnTo>
                  <a:pt x="19866" y="1356"/>
                </a:lnTo>
                <a:cubicBezTo>
                  <a:pt x="19916" y="1306"/>
                  <a:pt x="19966" y="1243"/>
                  <a:pt x="19991" y="1181"/>
                </a:cubicBezTo>
                <a:lnTo>
                  <a:pt x="20004" y="1169"/>
                </a:lnTo>
                <a:lnTo>
                  <a:pt x="20029" y="1056"/>
                </a:lnTo>
                <a:cubicBezTo>
                  <a:pt x="20041" y="981"/>
                  <a:pt x="20029" y="906"/>
                  <a:pt x="20004" y="831"/>
                </a:cubicBezTo>
                <a:lnTo>
                  <a:pt x="19954" y="706"/>
                </a:lnTo>
                <a:cubicBezTo>
                  <a:pt x="19877" y="543"/>
                  <a:pt x="19704" y="439"/>
                  <a:pt x="19527" y="439"/>
                </a:cubicBezTo>
                <a:close/>
                <a:moveTo>
                  <a:pt x="10931" y="949"/>
                </a:moveTo>
                <a:cubicBezTo>
                  <a:pt x="10882" y="949"/>
                  <a:pt x="10831" y="959"/>
                  <a:pt x="10781" y="981"/>
                </a:cubicBezTo>
                <a:lnTo>
                  <a:pt x="10694" y="1031"/>
                </a:lnTo>
                <a:cubicBezTo>
                  <a:pt x="10644" y="1069"/>
                  <a:pt x="10594" y="1119"/>
                  <a:pt x="10569" y="1181"/>
                </a:cubicBezTo>
                <a:lnTo>
                  <a:pt x="10544" y="1281"/>
                </a:lnTo>
                <a:cubicBezTo>
                  <a:pt x="10531" y="1356"/>
                  <a:pt x="10544" y="1418"/>
                  <a:pt x="10581" y="1493"/>
                </a:cubicBezTo>
                <a:lnTo>
                  <a:pt x="10569" y="1481"/>
                </a:lnTo>
                <a:lnTo>
                  <a:pt x="10631" y="1606"/>
                </a:lnTo>
                <a:cubicBezTo>
                  <a:pt x="10697" y="1738"/>
                  <a:pt x="10835" y="1820"/>
                  <a:pt x="10984" y="1820"/>
                </a:cubicBezTo>
                <a:cubicBezTo>
                  <a:pt x="11032" y="1820"/>
                  <a:pt x="11082" y="1812"/>
                  <a:pt x="11131" y="1793"/>
                </a:cubicBezTo>
                <a:lnTo>
                  <a:pt x="11218" y="1743"/>
                </a:lnTo>
                <a:cubicBezTo>
                  <a:pt x="11268" y="1706"/>
                  <a:pt x="11306" y="1656"/>
                  <a:pt x="11331" y="1593"/>
                </a:cubicBezTo>
                <a:lnTo>
                  <a:pt x="11356" y="1493"/>
                </a:lnTo>
                <a:cubicBezTo>
                  <a:pt x="11368" y="1431"/>
                  <a:pt x="11356" y="1368"/>
                  <a:pt x="11331" y="1306"/>
                </a:cubicBezTo>
                <a:lnTo>
                  <a:pt x="11293" y="1181"/>
                </a:lnTo>
                <a:cubicBezTo>
                  <a:pt x="11218" y="1040"/>
                  <a:pt x="11080" y="949"/>
                  <a:pt x="10931" y="949"/>
                </a:cubicBezTo>
                <a:close/>
                <a:moveTo>
                  <a:pt x="29843" y="1139"/>
                </a:moveTo>
                <a:cubicBezTo>
                  <a:pt x="29793" y="1139"/>
                  <a:pt x="29747" y="1150"/>
                  <a:pt x="29701" y="1169"/>
                </a:cubicBezTo>
                <a:lnTo>
                  <a:pt x="29576" y="1219"/>
                </a:lnTo>
                <a:cubicBezTo>
                  <a:pt x="29389" y="1306"/>
                  <a:pt x="29301" y="1531"/>
                  <a:pt x="29376" y="1718"/>
                </a:cubicBezTo>
                <a:lnTo>
                  <a:pt x="29426" y="1806"/>
                </a:lnTo>
                <a:cubicBezTo>
                  <a:pt x="29464" y="1868"/>
                  <a:pt x="29526" y="1906"/>
                  <a:pt x="29589" y="1931"/>
                </a:cubicBezTo>
                <a:lnTo>
                  <a:pt x="29676" y="1956"/>
                </a:lnTo>
                <a:cubicBezTo>
                  <a:pt x="29696" y="1959"/>
                  <a:pt x="29715" y="1961"/>
                  <a:pt x="29734" y="1961"/>
                </a:cubicBezTo>
                <a:cubicBezTo>
                  <a:pt x="29785" y="1961"/>
                  <a:pt x="29830" y="1949"/>
                  <a:pt x="29876" y="1931"/>
                </a:cubicBezTo>
                <a:lnTo>
                  <a:pt x="30001" y="1881"/>
                </a:lnTo>
                <a:cubicBezTo>
                  <a:pt x="30089" y="1831"/>
                  <a:pt x="30163" y="1756"/>
                  <a:pt x="30201" y="1668"/>
                </a:cubicBezTo>
                <a:cubicBezTo>
                  <a:pt x="30238" y="1568"/>
                  <a:pt x="30238" y="1468"/>
                  <a:pt x="30201" y="1368"/>
                </a:cubicBezTo>
                <a:lnTo>
                  <a:pt x="30151" y="1281"/>
                </a:lnTo>
                <a:cubicBezTo>
                  <a:pt x="30101" y="1231"/>
                  <a:pt x="30051" y="1194"/>
                  <a:pt x="29989" y="1169"/>
                </a:cubicBezTo>
                <a:lnTo>
                  <a:pt x="29901" y="1144"/>
                </a:lnTo>
                <a:cubicBezTo>
                  <a:pt x="29881" y="1140"/>
                  <a:pt x="29862" y="1139"/>
                  <a:pt x="29843" y="1139"/>
                </a:cubicBezTo>
                <a:close/>
                <a:moveTo>
                  <a:pt x="596" y="1113"/>
                </a:moveTo>
                <a:cubicBezTo>
                  <a:pt x="301" y="1113"/>
                  <a:pt x="1" y="1382"/>
                  <a:pt x="146" y="1731"/>
                </a:cubicBezTo>
                <a:cubicBezTo>
                  <a:pt x="230" y="1920"/>
                  <a:pt x="386" y="1999"/>
                  <a:pt x="544" y="1999"/>
                </a:cubicBezTo>
                <a:cubicBezTo>
                  <a:pt x="836" y="1999"/>
                  <a:pt x="1134" y="1729"/>
                  <a:pt x="996" y="1381"/>
                </a:cubicBezTo>
                <a:cubicBezTo>
                  <a:pt x="913" y="1192"/>
                  <a:pt x="755" y="1113"/>
                  <a:pt x="596" y="1113"/>
                </a:cubicBezTo>
                <a:close/>
                <a:moveTo>
                  <a:pt x="16318" y="1789"/>
                </a:moveTo>
                <a:cubicBezTo>
                  <a:pt x="16095" y="1789"/>
                  <a:pt x="15866" y="1996"/>
                  <a:pt x="15980" y="2256"/>
                </a:cubicBezTo>
                <a:lnTo>
                  <a:pt x="15992" y="2256"/>
                </a:lnTo>
                <a:cubicBezTo>
                  <a:pt x="16049" y="2396"/>
                  <a:pt x="16163" y="2455"/>
                  <a:pt x="16280" y="2455"/>
                </a:cubicBezTo>
                <a:cubicBezTo>
                  <a:pt x="16496" y="2455"/>
                  <a:pt x="16723" y="2253"/>
                  <a:pt x="16617" y="1993"/>
                </a:cubicBezTo>
                <a:cubicBezTo>
                  <a:pt x="16556" y="1849"/>
                  <a:pt x="16438" y="1789"/>
                  <a:pt x="16318" y="1789"/>
                </a:cubicBezTo>
                <a:close/>
                <a:moveTo>
                  <a:pt x="8740" y="2250"/>
                </a:moveTo>
                <a:cubicBezTo>
                  <a:pt x="8449" y="2250"/>
                  <a:pt x="8148" y="2520"/>
                  <a:pt x="8294" y="2868"/>
                </a:cubicBezTo>
                <a:cubicBezTo>
                  <a:pt x="8378" y="3057"/>
                  <a:pt x="8535" y="3136"/>
                  <a:pt x="8695" y="3136"/>
                </a:cubicBezTo>
                <a:cubicBezTo>
                  <a:pt x="8989" y="3136"/>
                  <a:pt x="9290" y="2867"/>
                  <a:pt x="9144" y="2518"/>
                </a:cubicBezTo>
                <a:lnTo>
                  <a:pt x="9132" y="2518"/>
                </a:lnTo>
                <a:cubicBezTo>
                  <a:pt x="9052" y="2329"/>
                  <a:pt x="8898" y="2250"/>
                  <a:pt x="8740" y="2250"/>
                </a:cubicBezTo>
                <a:close/>
                <a:moveTo>
                  <a:pt x="14039" y="3201"/>
                </a:moveTo>
                <a:cubicBezTo>
                  <a:pt x="13931" y="3201"/>
                  <a:pt x="13827" y="3300"/>
                  <a:pt x="13868" y="3430"/>
                </a:cubicBezTo>
                <a:cubicBezTo>
                  <a:pt x="13903" y="3497"/>
                  <a:pt x="13962" y="3526"/>
                  <a:pt x="14021" y="3526"/>
                </a:cubicBezTo>
                <a:cubicBezTo>
                  <a:pt x="14128" y="3526"/>
                  <a:pt x="14233" y="3430"/>
                  <a:pt x="14193" y="3293"/>
                </a:cubicBezTo>
                <a:cubicBezTo>
                  <a:pt x="14154" y="3228"/>
                  <a:pt x="14096" y="3201"/>
                  <a:pt x="14039" y="3201"/>
                </a:cubicBezTo>
                <a:close/>
                <a:moveTo>
                  <a:pt x="6864" y="2882"/>
                </a:moveTo>
                <a:cubicBezTo>
                  <a:pt x="6648" y="2882"/>
                  <a:pt x="6427" y="3083"/>
                  <a:pt x="6532" y="3343"/>
                </a:cubicBezTo>
                <a:cubicBezTo>
                  <a:pt x="6589" y="3483"/>
                  <a:pt x="6704" y="3542"/>
                  <a:pt x="6823" y="3542"/>
                </a:cubicBezTo>
                <a:cubicBezTo>
                  <a:pt x="7042" y="3542"/>
                  <a:pt x="7271" y="3340"/>
                  <a:pt x="7157" y="3081"/>
                </a:cubicBezTo>
                <a:cubicBezTo>
                  <a:pt x="7096" y="2940"/>
                  <a:pt x="6981" y="2882"/>
                  <a:pt x="6864" y="2882"/>
                </a:cubicBezTo>
                <a:close/>
                <a:moveTo>
                  <a:pt x="15944" y="3903"/>
                </a:moveTo>
                <a:cubicBezTo>
                  <a:pt x="15918" y="3903"/>
                  <a:pt x="15897" y="3924"/>
                  <a:pt x="15905" y="3955"/>
                </a:cubicBezTo>
                <a:cubicBezTo>
                  <a:pt x="15914" y="3974"/>
                  <a:pt x="15931" y="3983"/>
                  <a:pt x="15948" y="3983"/>
                </a:cubicBezTo>
                <a:cubicBezTo>
                  <a:pt x="15974" y="3983"/>
                  <a:pt x="16000" y="3961"/>
                  <a:pt x="15992" y="3930"/>
                </a:cubicBezTo>
                <a:cubicBezTo>
                  <a:pt x="15978" y="3911"/>
                  <a:pt x="15960" y="3903"/>
                  <a:pt x="15944" y="3903"/>
                </a:cubicBezTo>
                <a:close/>
                <a:moveTo>
                  <a:pt x="10877" y="3300"/>
                </a:moveTo>
                <a:cubicBezTo>
                  <a:pt x="10586" y="3300"/>
                  <a:pt x="10285" y="3569"/>
                  <a:pt x="10431" y="3918"/>
                </a:cubicBezTo>
                <a:cubicBezTo>
                  <a:pt x="10510" y="4107"/>
                  <a:pt x="10665" y="4186"/>
                  <a:pt x="10822" y="4186"/>
                </a:cubicBezTo>
                <a:cubicBezTo>
                  <a:pt x="11112" y="4186"/>
                  <a:pt x="11410" y="3916"/>
                  <a:pt x="11256" y="3568"/>
                </a:cubicBezTo>
                <a:lnTo>
                  <a:pt x="11268" y="3568"/>
                </a:lnTo>
                <a:cubicBezTo>
                  <a:pt x="11189" y="3379"/>
                  <a:pt x="11035" y="3300"/>
                  <a:pt x="10877" y="3300"/>
                </a:cubicBezTo>
                <a:close/>
                <a:moveTo>
                  <a:pt x="21153" y="3252"/>
                </a:moveTo>
                <a:cubicBezTo>
                  <a:pt x="21097" y="3252"/>
                  <a:pt x="21041" y="3262"/>
                  <a:pt x="20991" y="3280"/>
                </a:cubicBezTo>
                <a:cubicBezTo>
                  <a:pt x="20841" y="3343"/>
                  <a:pt x="20741" y="3468"/>
                  <a:pt x="20728" y="3630"/>
                </a:cubicBezTo>
                <a:lnTo>
                  <a:pt x="20691" y="3805"/>
                </a:lnTo>
                <a:lnTo>
                  <a:pt x="20691" y="3905"/>
                </a:lnTo>
                <a:cubicBezTo>
                  <a:pt x="20703" y="3955"/>
                  <a:pt x="20716" y="4018"/>
                  <a:pt x="20753" y="4055"/>
                </a:cubicBezTo>
                <a:cubicBezTo>
                  <a:pt x="20766" y="4093"/>
                  <a:pt x="20791" y="4118"/>
                  <a:pt x="20816" y="4143"/>
                </a:cubicBezTo>
                <a:cubicBezTo>
                  <a:pt x="20853" y="4180"/>
                  <a:pt x="20891" y="4205"/>
                  <a:pt x="20941" y="4230"/>
                </a:cubicBezTo>
                <a:lnTo>
                  <a:pt x="21028" y="4255"/>
                </a:lnTo>
                <a:lnTo>
                  <a:pt x="21141" y="4255"/>
                </a:lnTo>
                <a:cubicBezTo>
                  <a:pt x="21191" y="4243"/>
                  <a:pt x="21241" y="4230"/>
                  <a:pt x="21291" y="4193"/>
                </a:cubicBezTo>
                <a:cubicBezTo>
                  <a:pt x="21341" y="4168"/>
                  <a:pt x="21378" y="4130"/>
                  <a:pt x="21416" y="4093"/>
                </a:cubicBezTo>
                <a:lnTo>
                  <a:pt x="21516" y="3943"/>
                </a:lnTo>
                <a:cubicBezTo>
                  <a:pt x="21603" y="3818"/>
                  <a:pt x="21628" y="3655"/>
                  <a:pt x="21566" y="3518"/>
                </a:cubicBezTo>
                <a:lnTo>
                  <a:pt x="21503" y="3418"/>
                </a:lnTo>
                <a:cubicBezTo>
                  <a:pt x="21453" y="3355"/>
                  <a:pt x="21391" y="3305"/>
                  <a:pt x="21316" y="3280"/>
                </a:cubicBezTo>
                <a:cubicBezTo>
                  <a:pt x="21266" y="3262"/>
                  <a:pt x="21210" y="3252"/>
                  <a:pt x="21153" y="3252"/>
                </a:cubicBezTo>
                <a:close/>
                <a:moveTo>
                  <a:pt x="33413" y="3700"/>
                </a:moveTo>
                <a:cubicBezTo>
                  <a:pt x="33368" y="3700"/>
                  <a:pt x="33324" y="3712"/>
                  <a:pt x="33288" y="3730"/>
                </a:cubicBezTo>
                <a:lnTo>
                  <a:pt x="33050" y="3843"/>
                </a:lnTo>
                <a:cubicBezTo>
                  <a:pt x="32888" y="3918"/>
                  <a:pt x="32800" y="4118"/>
                  <a:pt x="32875" y="4280"/>
                </a:cubicBezTo>
                <a:lnTo>
                  <a:pt x="32925" y="4368"/>
                </a:lnTo>
                <a:cubicBezTo>
                  <a:pt x="32963" y="4405"/>
                  <a:pt x="33000" y="4443"/>
                  <a:pt x="33063" y="4468"/>
                </a:cubicBezTo>
                <a:lnTo>
                  <a:pt x="33138" y="4493"/>
                </a:lnTo>
                <a:cubicBezTo>
                  <a:pt x="33200" y="4493"/>
                  <a:pt x="33263" y="4480"/>
                  <a:pt x="33325" y="4455"/>
                </a:cubicBezTo>
                <a:lnTo>
                  <a:pt x="33563" y="4368"/>
                </a:lnTo>
                <a:cubicBezTo>
                  <a:pt x="33650" y="4330"/>
                  <a:pt x="33713" y="4255"/>
                  <a:pt x="33763" y="4180"/>
                </a:cubicBezTo>
                <a:lnTo>
                  <a:pt x="33750" y="4180"/>
                </a:lnTo>
                <a:cubicBezTo>
                  <a:pt x="33775" y="4093"/>
                  <a:pt x="33775" y="4005"/>
                  <a:pt x="33750" y="3918"/>
                </a:cubicBezTo>
                <a:lnTo>
                  <a:pt x="33700" y="3830"/>
                </a:lnTo>
                <a:cubicBezTo>
                  <a:pt x="33663" y="3793"/>
                  <a:pt x="33613" y="3755"/>
                  <a:pt x="33550" y="3730"/>
                </a:cubicBezTo>
                <a:lnTo>
                  <a:pt x="33463" y="3705"/>
                </a:lnTo>
                <a:cubicBezTo>
                  <a:pt x="33446" y="3702"/>
                  <a:pt x="33429" y="3700"/>
                  <a:pt x="33413" y="3700"/>
                </a:cubicBezTo>
                <a:close/>
                <a:moveTo>
                  <a:pt x="30132" y="3987"/>
                </a:moveTo>
                <a:cubicBezTo>
                  <a:pt x="30104" y="3987"/>
                  <a:pt x="30076" y="3993"/>
                  <a:pt x="30051" y="4005"/>
                </a:cubicBezTo>
                <a:lnTo>
                  <a:pt x="30001" y="4030"/>
                </a:lnTo>
                <a:cubicBezTo>
                  <a:pt x="29964" y="4055"/>
                  <a:pt x="29951" y="4080"/>
                  <a:pt x="29939" y="4118"/>
                </a:cubicBezTo>
                <a:lnTo>
                  <a:pt x="29939" y="4130"/>
                </a:lnTo>
                <a:cubicBezTo>
                  <a:pt x="29926" y="4155"/>
                  <a:pt x="29926" y="4168"/>
                  <a:pt x="29914" y="4193"/>
                </a:cubicBezTo>
                <a:cubicBezTo>
                  <a:pt x="29914" y="4218"/>
                  <a:pt x="29914" y="4243"/>
                  <a:pt x="29914" y="4255"/>
                </a:cubicBezTo>
                <a:lnTo>
                  <a:pt x="29914" y="4293"/>
                </a:lnTo>
                <a:lnTo>
                  <a:pt x="29914" y="4355"/>
                </a:lnTo>
                <a:cubicBezTo>
                  <a:pt x="29926" y="4455"/>
                  <a:pt x="29989" y="4530"/>
                  <a:pt x="30089" y="4568"/>
                </a:cubicBezTo>
                <a:lnTo>
                  <a:pt x="30151" y="4593"/>
                </a:lnTo>
                <a:cubicBezTo>
                  <a:pt x="30201" y="4593"/>
                  <a:pt x="30251" y="4593"/>
                  <a:pt x="30288" y="4568"/>
                </a:cubicBezTo>
                <a:cubicBezTo>
                  <a:pt x="30363" y="4543"/>
                  <a:pt x="30413" y="4480"/>
                  <a:pt x="30438" y="4418"/>
                </a:cubicBezTo>
                <a:cubicBezTo>
                  <a:pt x="30476" y="4330"/>
                  <a:pt x="30451" y="4218"/>
                  <a:pt x="30401" y="4143"/>
                </a:cubicBezTo>
                <a:lnTo>
                  <a:pt x="30351" y="4093"/>
                </a:lnTo>
                <a:lnTo>
                  <a:pt x="30326" y="4080"/>
                </a:lnTo>
                <a:cubicBezTo>
                  <a:pt x="30313" y="4055"/>
                  <a:pt x="30301" y="4043"/>
                  <a:pt x="30276" y="4030"/>
                </a:cubicBezTo>
                <a:lnTo>
                  <a:pt x="30226" y="4005"/>
                </a:lnTo>
                <a:lnTo>
                  <a:pt x="30213" y="4005"/>
                </a:lnTo>
                <a:cubicBezTo>
                  <a:pt x="30188" y="3993"/>
                  <a:pt x="30160" y="3987"/>
                  <a:pt x="30132" y="3987"/>
                </a:cubicBezTo>
                <a:close/>
                <a:moveTo>
                  <a:pt x="20150" y="4681"/>
                </a:moveTo>
                <a:cubicBezTo>
                  <a:pt x="19976" y="4681"/>
                  <a:pt x="19802" y="4844"/>
                  <a:pt x="19891" y="5055"/>
                </a:cubicBezTo>
                <a:cubicBezTo>
                  <a:pt x="19940" y="5171"/>
                  <a:pt x="20035" y="5220"/>
                  <a:pt x="20131" y="5220"/>
                </a:cubicBezTo>
                <a:cubicBezTo>
                  <a:pt x="20304" y="5220"/>
                  <a:pt x="20480" y="5060"/>
                  <a:pt x="20391" y="4843"/>
                </a:cubicBezTo>
                <a:cubicBezTo>
                  <a:pt x="20338" y="4728"/>
                  <a:pt x="20244" y="4681"/>
                  <a:pt x="20150" y="4681"/>
                </a:cubicBezTo>
                <a:close/>
                <a:moveTo>
                  <a:pt x="12485" y="5244"/>
                </a:moveTo>
                <a:cubicBezTo>
                  <a:pt x="12460" y="5244"/>
                  <a:pt x="12435" y="5272"/>
                  <a:pt x="12443" y="5305"/>
                </a:cubicBezTo>
                <a:cubicBezTo>
                  <a:pt x="12449" y="5308"/>
                  <a:pt x="12456" y="5310"/>
                  <a:pt x="12463" y="5310"/>
                </a:cubicBezTo>
                <a:cubicBezTo>
                  <a:pt x="12485" y="5310"/>
                  <a:pt x="12506" y="5296"/>
                  <a:pt x="12506" y="5267"/>
                </a:cubicBezTo>
                <a:lnTo>
                  <a:pt x="12518" y="5267"/>
                </a:lnTo>
                <a:cubicBezTo>
                  <a:pt x="12510" y="5251"/>
                  <a:pt x="12497" y="5244"/>
                  <a:pt x="12485" y="5244"/>
                </a:cubicBezTo>
                <a:close/>
                <a:moveTo>
                  <a:pt x="36701" y="4546"/>
                </a:moveTo>
                <a:cubicBezTo>
                  <a:pt x="36659" y="4546"/>
                  <a:pt x="36616" y="4553"/>
                  <a:pt x="36574" y="4568"/>
                </a:cubicBezTo>
                <a:lnTo>
                  <a:pt x="36499" y="4618"/>
                </a:lnTo>
                <a:cubicBezTo>
                  <a:pt x="36449" y="4655"/>
                  <a:pt x="36424" y="4705"/>
                  <a:pt x="36399" y="4755"/>
                </a:cubicBezTo>
                <a:lnTo>
                  <a:pt x="36374" y="4843"/>
                </a:lnTo>
                <a:cubicBezTo>
                  <a:pt x="36362" y="4893"/>
                  <a:pt x="36374" y="4955"/>
                  <a:pt x="36399" y="5018"/>
                </a:cubicBezTo>
                <a:lnTo>
                  <a:pt x="36462" y="5130"/>
                </a:lnTo>
                <a:cubicBezTo>
                  <a:pt x="36519" y="5254"/>
                  <a:pt x="36642" y="5327"/>
                  <a:pt x="36769" y="5327"/>
                </a:cubicBezTo>
                <a:cubicBezTo>
                  <a:pt x="36808" y="5327"/>
                  <a:pt x="36848" y="5320"/>
                  <a:pt x="36887" y="5305"/>
                </a:cubicBezTo>
                <a:lnTo>
                  <a:pt x="36962" y="5255"/>
                </a:lnTo>
                <a:cubicBezTo>
                  <a:pt x="37012" y="5217"/>
                  <a:pt x="37037" y="5167"/>
                  <a:pt x="37062" y="5117"/>
                </a:cubicBezTo>
                <a:lnTo>
                  <a:pt x="37087" y="5042"/>
                </a:lnTo>
                <a:cubicBezTo>
                  <a:pt x="37087" y="4980"/>
                  <a:pt x="37087" y="4918"/>
                  <a:pt x="37062" y="4868"/>
                </a:cubicBezTo>
                <a:lnTo>
                  <a:pt x="37024" y="4743"/>
                </a:lnTo>
                <a:cubicBezTo>
                  <a:pt x="36967" y="4619"/>
                  <a:pt x="36837" y="4546"/>
                  <a:pt x="36701" y="4546"/>
                </a:cubicBezTo>
                <a:close/>
                <a:moveTo>
                  <a:pt x="12753" y="5518"/>
                </a:moveTo>
                <a:cubicBezTo>
                  <a:pt x="12520" y="5518"/>
                  <a:pt x="12284" y="5733"/>
                  <a:pt x="12406" y="6017"/>
                </a:cubicBezTo>
                <a:cubicBezTo>
                  <a:pt x="12467" y="6166"/>
                  <a:pt x="12588" y="6229"/>
                  <a:pt x="12712" y="6229"/>
                </a:cubicBezTo>
                <a:cubicBezTo>
                  <a:pt x="12941" y="6229"/>
                  <a:pt x="13177" y="6014"/>
                  <a:pt x="13055" y="5730"/>
                </a:cubicBezTo>
                <a:lnTo>
                  <a:pt x="13068" y="5730"/>
                </a:lnTo>
                <a:cubicBezTo>
                  <a:pt x="13002" y="5581"/>
                  <a:pt x="12878" y="5518"/>
                  <a:pt x="12753" y="5518"/>
                </a:cubicBezTo>
                <a:close/>
                <a:moveTo>
                  <a:pt x="6531" y="5562"/>
                </a:moveTo>
                <a:cubicBezTo>
                  <a:pt x="6237" y="5562"/>
                  <a:pt x="5936" y="5831"/>
                  <a:pt x="6082" y="6180"/>
                </a:cubicBezTo>
                <a:cubicBezTo>
                  <a:pt x="6166" y="6373"/>
                  <a:pt x="6323" y="6453"/>
                  <a:pt x="6482" y="6453"/>
                </a:cubicBezTo>
                <a:cubicBezTo>
                  <a:pt x="6777" y="6453"/>
                  <a:pt x="7078" y="6178"/>
                  <a:pt x="6932" y="5830"/>
                </a:cubicBezTo>
                <a:cubicBezTo>
                  <a:pt x="6849" y="5641"/>
                  <a:pt x="6691" y="5562"/>
                  <a:pt x="6531" y="5562"/>
                </a:cubicBezTo>
                <a:close/>
                <a:moveTo>
                  <a:pt x="17216" y="5841"/>
                </a:moveTo>
                <a:cubicBezTo>
                  <a:pt x="16972" y="5841"/>
                  <a:pt x="16725" y="6064"/>
                  <a:pt x="16854" y="6355"/>
                </a:cubicBezTo>
                <a:cubicBezTo>
                  <a:pt x="16920" y="6516"/>
                  <a:pt x="17046" y="6583"/>
                  <a:pt x="17174" y="6583"/>
                </a:cubicBezTo>
                <a:cubicBezTo>
                  <a:pt x="17415" y="6583"/>
                  <a:pt x="17664" y="6348"/>
                  <a:pt x="17542" y="6055"/>
                </a:cubicBezTo>
                <a:lnTo>
                  <a:pt x="17542" y="6055"/>
                </a:lnTo>
                <a:lnTo>
                  <a:pt x="17554" y="6067"/>
                </a:lnTo>
                <a:cubicBezTo>
                  <a:pt x="17484" y="5908"/>
                  <a:pt x="17350" y="5841"/>
                  <a:pt x="17216" y="5841"/>
                </a:cubicBezTo>
                <a:close/>
                <a:moveTo>
                  <a:pt x="19002" y="6640"/>
                </a:moveTo>
                <a:cubicBezTo>
                  <a:pt x="18878" y="6640"/>
                  <a:pt x="18756" y="6752"/>
                  <a:pt x="18804" y="6905"/>
                </a:cubicBezTo>
                <a:cubicBezTo>
                  <a:pt x="18844" y="6980"/>
                  <a:pt x="18912" y="7013"/>
                  <a:pt x="18979" y="7013"/>
                </a:cubicBezTo>
                <a:cubicBezTo>
                  <a:pt x="19099" y="7013"/>
                  <a:pt x="19219" y="6907"/>
                  <a:pt x="19179" y="6755"/>
                </a:cubicBezTo>
                <a:cubicBezTo>
                  <a:pt x="19139" y="6674"/>
                  <a:pt x="19070" y="6640"/>
                  <a:pt x="19002" y="6640"/>
                </a:cubicBezTo>
                <a:close/>
                <a:moveTo>
                  <a:pt x="30880" y="6712"/>
                </a:moveTo>
                <a:cubicBezTo>
                  <a:pt x="30790" y="6712"/>
                  <a:pt x="30701" y="6769"/>
                  <a:pt x="30663" y="6855"/>
                </a:cubicBezTo>
                <a:lnTo>
                  <a:pt x="30651" y="6917"/>
                </a:lnTo>
                <a:cubicBezTo>
                  <a:pt x="30638" y="6954"/>
                  <a:pt x="30651" y="7004"/>
                  <a:pt x="30663" y="7042"/>
                </a:cubicBezTo>
                <a:lnTo>
                  <a:pt x="30701" y="7092"/>
                </a:lnTo>
                <a:cubicBezTo>
                  <a:pt x="30726" y="7117"/>
                  <a:pt x="30751" y="7142"/>
                  <a:pt x="30788" y="7167"/>
                </a:cubicBezTo>
                <a:lnTo>
                  <a:pt x="30963" y="7242"/>
                </a:lnTo>
                <a:cubicBezTo>
                  <a:pt x="30976" y="7248"/>
                  <a:pt x="30991" y="7251"/>
                  <a:pt x="31009" y="7251"/>
                </a:cubicBezTo>
                <a:cubicBezTo>
                  <a:pt x="31026" y="7251"/>
                  <a:pt x="31045" y="7248"/>
                  <a:pt x="31063" y="7242"/>
                </a:cubicBezTo>
                <a:lnTo>
                  <a:pt x="31063" y="7242"/>
                </a:lnTo>
                <a:lnTo>
                  <a:pt x="31051" y="7254"/>
                </a:lnTo>
                <a:cubicBezTo>
                  <a:pt x="31113" y="7254"/>
                  <a:pt x="31176" y="7229"/>
                  <a:pt x="31226" y="7179"/>
                </a:cubicBezTo>
                <a:cubicBezTo>
                  <a:pt x="31251" y="7154"/>
                  <a:pt x="31263" y="7129"/>
                  <a:pt x="31276" y="7104"/>
                </a:cubicBezTo>
                <a:lnTo>
                  <a:pt x="31288" y="7042"/>
                </a:lnTo>
                <a:cubicBezTo>
                  <a:pt x="31288" y="7004"/>
                  <a:pt x="31288" y="6954"/>
                  <a:pt x="31276" y="6917"/>
                </a:cubicBezTo>
                <a:lnTo>
                  <a:pt x="31238" y="6867"/>
                </a:lnTo>
                <a:cubicBezTo>
                  <a:pt x="31213" y="6830"/>
                  <a:pt x="31176" y="6805"/>
                  <a:pt x="31138" y="6792"/>
                </a:cubicBezTo>
                <a:lnTo>
                  <a:pt x="30963" y="6730"/>
                </a:lnTo>
                <a:cubicBezTo>
                  <a:pt x="30937" y="6718"/>
                  <a:pt x="30908" y="6712"/>
                  <a:pt x="30880" y="6712"/>
                </a:cubicBezTo>
                <a:close/>
                <a:moveTo>
                  <a:pt x="21641" y="6992"/>
                </a:moveTo>
                <a:cubicBezTo>
                  <a:pt x="21603" y="7004"/>
                  <a:pt x="21578" y="7017"/>
                  <a:pt x="21553" y="7029"/>
                </a:cubicBezTo>
                <a:cubicBezTo>
                  <a:pt x="21528" y="7042"/>
                  <a:pt x="21516" y="7054"/>
                  <a:pt x="21503" y="7067"/>
                </a:cubicBezTo>
                <a:cubicBezTo>
                  <a:pt x="21478" y="7092"/>
                  <a:pt x="21466" y="7117"/>
                  <a:pt x="21453" y="7142"/>
                </a:cubicBezTo>
                <a:lnTo>
                  <a:pt x="21441" y="7192"/>
                </a:lnTo>
                <a:lnTo>
                  <a:pt x="21441" y="7254"/>
                </a:lnTo>
                <a:cubicBezTo>
                  <a:pt x="21441" y="7292"/>
                  <a:pt x="21453" y="7317"/>
                  <a:pt x="21466" y="7342"/>
                </a:cubicBezTo>
                <a:cubicBezTo>
                  <a:pt x="21478" y="7379"/>
                  <a:pt x="21503" y="7392"/>
                  <a:pt x="21528" y="7417"/>
                </a:cubicBezTo>
                <a:lnTo>
                  <a:pt x="21566" y="7442"/>
                </a:lnTo>
                <a:cubicBezTo>
                  <a:pt x="21591" y="7454"/>
                  <a:pt x="21628" y="7479"/>
                  <a:pt x="21653" y="7492"/>
                </a:cubicBezTo>
                <a:lnTo>
                  <a:pt x="21741" y="7529"/>
                </a:lnTo>
                <a:cubicBezTo>
                  <a:pt x="21770" y="7541"/>
                  <a:pt x="21801" y="7547"/>
                  <a:pt x="21831" y="7547"/>
                </a:cubicBezTo>
                <a:cubicBezTo>
                  <a:pt x="21931" y="7547"/>
                  <a:pt x="22030" y="7488"/>
                  <a:pt x="22078" y="7392"/>
                </a:cubicBezTo>
                <a:lnTo>
                  <a:pt x="22091" y="7329"/>
                </a:lnTo>
                <a:cubicBezTo>
                  <a:pt x="22103" y="7279"/>
                  <a:pt x="22091" y="7242"/>
                  <a:pt x="22078" y="7192"/>
                </a:cubicBezTo>
                <a:lnTo>
                  <a:pt x="22041" y="7142"/>
                </a:lnTo>
                <a:cubicBezTo>
                  <a:pt x="22016" y="7104"/>
                  <a:pt x="21978" y="7079"/>
                  <a:pt x="21941" y="7054"/>
                </a:cubicBezTo>
                <a:lnTo>
                  <a:pt x="21841" y="7029"/>
                </a:lnTo>
                <a:cubicBezTo>
                  <a:pt x="21816" y="7017"/>
                  <a:pt x="21778" y="7017"/>
                  <a:pt x="21741" y="7004"/>
                </a:cubicBezTo>
                <a:lnTo>
                  <a:pt x="21703" y="6992"/>
                </a:lnTo>
                <a:close/>
                <a:moveTo>
                  <a:pt x="33239" y="7133"/>
                </a:moveTo>
                <a:cubicBezTo>
                  <a:pt x="33005" y="7133"/>
                  <a:pt x="32765" y="7352"/>
                  <a:pt x="32888" y="7629"/>
                </a:cubicBezTo>
                <a:cubicBezTo>
                  <a:pt x="32948" y="7777"/>
                  <a:pt x="33068" y="7838"/>
                  <a:pt x="33190" y="7838"/>
                </a:cubicBezTo>
                <a:cubicBezTo>
                  <a:pt x="33421" y="7838"/>
                  <a:pt x="33664" y="7619"/>
                  <a:pt x="33550" y="7342"/>
                </a:cubicBezTo>
                <a:cubicBezTo>
                  <a:pt x="33485" y="7195"/>
                  <a:pt x="33363" y="7133"/>
                  <a:pt x="33239" y="7133"/>
                </a:cubicBezTo>
                <a:close/>
                <a:moveTo>
                  <a:pt x="37240" y="7472"/>
                </a:moveTo>
                <a:cubicBezTo>
                  <a:pt x="37077" y="7472"/>
                  <a:pt x="36910" y="7627"/>
                  <a:pt x="36999" y="7829"/>
                </a:cubicBezTo>
                <a:cubicBezTo>
                  <a:pt x="37043" y="7940"/>
                  <a:pt x="37130" y="7986"/>
                  <a:pt x="37218" y="7986"/>
                </a:cubicBezTo>
                <a:cubicBezTo>
                  <a:pt x="37378" y="7986"/>
                  <a:pt x="37542" y="7831"/>
                  <a:pt x="37462" y="7629"/>
                </a:cubicBezTo>
                <a:cubicBezTo>
                  <a:pt x="37417" y="7519"/>
                  <a:pt x="37329" y="7472"/>
                  <a:pt x="37240" y="7472"/>
                </a:cubicBezTo>
                <a:close/>
                <a:moveTo>
                  <a:pt x="9120" y="7555"/>
                </a:moveTo>
                <a:cubicBezTo>
                  <a:pt x="8941" y="7555"/>
                  <a:pt x="8763" y="7722"/>
                  <a:pt x="8844" y="7942"/>
                </a:cubicBezTo>
                <a:cubicBezTo>
                  <a:pt x="8903" y="8031"/>
                  <a:pt x="8989" y="8070"/>
                  <a:pt x="9073" y="8070"/>
                </a:cubicBezTo>
                <a:cubicBezTo>
                  <a:pt x="9237" y="8070"/>
                  <a:pt x="9398" y="7923"/>
                  <a:pt x="9356" y="7717"/>
                </a:cubicBezTo>
                <a:lnTo>
                  <a:pt x="9369" y="7717"/>
                </a:lnTo>
                <a:cubicBezTo>
                  <a:pt x="9312" y="7603"/>
                  <a:pt x="9216" y="7555"/>
                  <a:pt x="9120" y="7555"/>
                </a:cubicBezTo>
                <a:close/>
                <a:moveTo>
                  <a:pt x="15434" y="8403"/>
                </a:moveTo>
                <a:cubicBezTo>
                  <a:pt x="15291" y="8403"/>
                  <a:pt x="15145" y="8539"/>
                  <a:pt x="15217" y="8717"/>
                </a:cubicBezTo>
                <a:cubicBezTo>
                  <a:pt x="15262" y="8814"/>
                  <a:pt x="15342" y="8855"/>
                  <a:pt x="15422" y="8855"/>
                </a:cubicBezTo>
                <a:cubicBezTo>
                  <a:pt x="15567" y="8855"/>
                  <a:pt x="15710" y="8719"/>
                  <a:pt x="15630" y="8542"/>
                </a:cubicBezTo>
                <a:cubicBezTo>
                  <a:pt x="15590" y="8444"/>
                  <a:pt x="15512" y="8403"/>
                  <a:pt x="15434" y="8403"/>
                </a:cubicBezTo>
                <a:close/>
                <a:moveTo>
                  <a:pt x="34942" y="9248"/>
                </a:moveTo>
                <a:cubicBezTo>
                  <a:pt x="34750" y="9248"/>
                  <a:pt x="34552" y="9431"/>
                  <a:pt x="34650" y="9666"/>
                </a:cubicBezTo>
                <a:cubicBezTo>
                  <a:pt x="34702" y="9787"/>
                  <a:pt x="34803" y="9838"/>
                  <a:pt x="34907" y="9838"/>
                </a:cubicBezTo>
                <a:cubicBezTo>
                  <a:pt x="35102" y="9838"/>
                  <a:pt x="35306" y="9658"/>
                  <a:pt x="35200" y="9429"/>
                </a:cubicBezTo>
                <a:cubicBezTo>
                  <a:pt x="35147" y="9302"/>
                  <a:pt x="35045" y="9248"/>
                  <a:pt x="34942" y="9248"/>
                </a:cubicBezTo>
                <a:close/>
                <a:moveTo>
                  <a:pt x="32215" y="9662"/>
                </a:moveTo>
                <a:cubicBezTo>
                  <a:pt x="31992" y="9662"/>
                  <a:pt x="31762" y="9873"/>
                  <a:pt x="31876" y="10141"/>
                </a:cubicBezTo>
                <a:cubicBezTo>
                  <a:pt x="31937" y="10285"/>
                  <a:pt x="32054" y="10345"/>
                  <a:pt x="32173" y="10345"/>
                </a:cubicBezTo>
                <a:cubicBezTo>
                  <a:pt x="32396" y="10345"/>
                  <a:pt x="32627" y="10135"/>
                  <a:pt x="32513" y="9866"/>
                </a:cubicBezTo>
                <a:cubicBezTo>
                  <a:pt x="32452" y="9722"/>
                  <a:pt x="32335" y="9662"/>
                  <a:pt x="32215" y="9662"/>
                </a:cubicBezTo>
                <a:close/>
                <a:moveTo>
                  <a:pt x="14532" y="9801"/>
                </a:moveTo>
                <a:cubicBezTo>
                  <a:pt x="14519" y="9801"/>
                  <a:pt x="14505" y="9802"/>
                  <a:pt x="14493" y="9804"/>
                </a:cubicBezTo>
                <a:lnTo>
                  <a:pt x="14368" y="9816"/>
                </a:lnTo>
                <a:cubicBezTo>
                  <a:pt x="14230" y="9841"/>
                  <a:pt x="14118" y="9916"/>
                  <a:pt x="14080" y="10041"/>
                </a:cubicBezTo>
                <a:lnTo>
                  <a:pt x="14055" y="10129"/>
                </a:lnTo>
                <a:cubicBezTo>
                  <a:pt x="14043" y="10204"/>
                  <a:pt x="14055" y="10266"/>
                  <a:pt x="14080" y="10329"/>
                </a:cubicBezTo>
                <a:cubicBezTo>
                  <a:pt x="14118" y="10404"/>
                  <a:pt x="14193" y="10479"/>
                  <a:pt x="14280" y="10516"/>
                </a:cubicBezTo>
                <a:cubicBezTo>
                  <a:pt x="14328" y="10535"/>
                  <a:pt x="14378" y="10545"/>
                  <a:pt x="14427" y="10545"/>
                </a:cubicBezTo>
                <a:cubicBezTo>
                  <a:pt x="14505" y="10545"/>
                  <a:pt x="14581" y="10520"/>
                  <a:pt x="14643" y="10466"/>
                </a:cubicBezTo>
                <a:lnTo>
                  <a:pt x="14743" y="10391"/>
                </a:lnTo>
                <a:lnTo>
                  <a:pt x="14793" y="10329"/>
                </a:lnTo>
                <a:cubicBezTo>
                  <a:pt x="14830" y="10291"/>
                  <a:pt x="14843" y="10254"/>
                  <a:pt x="14855" y="10216"/>
                </a:cubicBezTo>
                <a:cubicBezTo>
                  <a:pt x="14855" y="10191"/>
                  <a:pt x="14868" y="10154"/>
                  <a:pt x="14868" y="10129"/>
                </a:cubicBezTo>
                <a:cubicBezTo>
                  <a:pt x="14868" y="10079"/>
                  <a:pt x="14855" y="10041"/>
                  <a:pt x="14843" y="10004"/>
                </a:cubicBezTo>
                <a:lnTo>
                  <a:pt x="14793" y="9929"/>
                </a:lnTo>
                <a:lnTo>
                  <a:pt x="14730" y="9866"/>
                </a:lnTo>
                <a:cubicBezTo>
                  <a:pt x="14668" y="9825"/>
                  <a:pt x="14597" y="9801"/>
                  <a:pt x="14532" y="9801"/>
                </a:cubicBezTo>
                <a:close/>
                <a:moveTo>
                  <a:pt x="21605" y="10085"/>
                </a:moveTo>
                <a:cubicBezTo>
                  <a:pt x="21437" y="10085"/>
                  <a:pt x="21268" y="10243"/>
                  <a:pt x="21341" y="10454"/>
                </a:cubicBezTo>
                <a:cubicBezTo>
                  <a:pt x="21392" y="10565"/>
                  <a:pt x="21485" y="10612"/>
                  <a:pt x="21579" y="10612"/>
                </a:cubicBezTo>
                <a:cubicBezTo>
                  <a:pt x="21758" y="10612"/>
                  <a:pt x="21939" y="10442"/>
                  <a:pt x="21841" y="10229"/>
                </a:cubicBezTo>
                <a:lnTo>
                  <a:pt x="21841" y="10229"/>
                </a:lnTo>
                <a:lnTo>
                  <a:pt x="21841" y="10241"/>
                </a:lnTo>
                <a:cubicBezTo>
                  <a:pt x="21788" y="10131"/>
                  <a:pt x="21697" y="10085"/>
                  <a:pt x="21605" y="10085"/>
                </a:cubicBezTo>
                <a:close/>
                <a:moveTo>
                  <a:pt x="39526" y="10462"/>
                </a:moveTo>
                <a:cubicBezTo>
                  <a:pt x="39303" y="10462"/>
                  <a:pt x="39072" y="10672"/>
                  <a:pt x="39186" y="10941"/>
                </a:cubicBezTo>
                <a:cubicBezTo>
                  <a:pt x="39247" y="11085"/>
                  <a:pt x="39364" y="11145"/>
                  <a:pt x="39484" y="11145"/>
                </a:cubicBezTo>
                <a:cubicBezTo>
                  <a:pt x="39707" y="11145"/>
                  <a:pt x="39937" y="10935"/>
                  <a:pt x="39823" y="10666"/>
                </a:cubicBezTo>
                <a:cubicBezTo>
                  <a:pt x="39762" y="10522"/>
                  <a:pt x="39645" y="10462"/>
                  <a:pt x="39526" y="10462"/>
                </a:cubicBezTo>
                <a:close/>
                <a:moveTo>
                  <a:pt x="36594" y="11419"/>
                </a:moveTo>
                <a:cubicBezTo>
                  <a:pt x="36360" y="11419"/>
                  <a:pt x="36114" y="11638"/>
                  <a:pt x="36237" y="11916"/>
                </a:cubicBezTo>
                <a:cubicBezTo>
                  <a:pt x="36298" y="12065"/>
                  <a:pt x="36421" y="12128"/>
                  <a:pt x="36547" y="12128"/>
                </a:cubicBezTo>
                <a:cubicBezTo>
                  <a:pt x="36781" y="12128"/>
                  <a:pt x="37025" y="11912"/>
                  <a:pt x="36912" y="11628"/>
                </a:cubicBezTo>
                <a:lnTo>
                  <a:pt x="36899" y="11628"/>
                </a:lnTo>
                <a:cubicBezTo>
                  <a:pt x="36839" y="11481"/>
                  <a:pt x="36718" y="11419"/>
                  <a:pt x="36594" y="11419"/>
                </a:cubicBezTo>
                <a:close/>
                <a:moveTo>
                  <a:pt x="18779" y="12341"/>
                </a:moveTo>
                <a:cubicBezTo>
                  <a:pt x="18741" y="12341"/>
                  <a:pt x="18716" y="12341"/>
                  <a:pt x="18692" y="12353"/>
                </a:cubicBezTo>
                <a:lnTo>
                  <a:pt x="18567" y="12391"/>
                </a:lnTo>
                <a:cubicBezTo>
                  <a:pt x="18542" y="12403"/>
                  <a:pt x="18517" y="12416"/>
                  <a:pt x="18504" y="12441"/>
                </a:cubicBezTo>
                <a:cubicBezTo>
                  <a:pt x="18454" y="12491"/>
                  <a:pt x="18442" y="12578"/>
                  <a:pt x="18467" y="12641"/>
                </a:cubicBezTo>
                <a:lnTo>
                  <a:pt x="18492" y="12690"/>
                </a:lnTo>
                <a:cubicBezTo>
                  <a:pt x="18517" y="12715"/>
                  <a:pt x="18542" y="12728"/>
                  <a:pt x="18567" y="12740"/>
                </a:cubicBezTo>
                <a:lnTo>
                  <a:pt x="18617" y="12753"/>
                </a:lnTo>
                <a:cubicBezTo>
                  <a:pt x="18654" y="12753"/>
                  <a:pt x="18679" y="12753"/>
                  <a:pt x="18716" y="12740"/>
                </a:cubicBezTo>
                <a:lnTo>
                  <a:pt x="18829" y="12678"/>
                </a:lnTo>
                <a:cubicBezTo>
                  <a:pt x="18854" y="12678"/>
                  <a:pt x="18866" y="12653"/>
                  <a:pt x="18879" y="12641"/>
                </a:cubicBezTo>
                <a:cubicBezTo>
                  <a:pt x="18904" y="12628"/>
                  <a:pt x="18916" y="12603"/>
                  <a:pt x="18916" y="12591"/>
                </a:cubicBezTo>
                <a:cubicBezTo>
                  <a:pt x="18941" y="12541"/>
                  <a:pt x="18941" y="12491"/>
                  <a:pt x="18916" y="12453"/>
                </a:cubicBezTo>
                <a:lnTo>
                  <a:pt x="18891" y="12403"/>
                </a:lnTo>
                <a:cubicBezTo>
                  <a:pt x="18879" y="12378"/>
                  <a:pt x="18854" y="12366"/>
                  <a:pt x="18816" y="12353"/>
                </a:cubicBezTo>
                <a:lnTo>
                  <a:pt x="18779" y="12341"/>
                </a:lnTo>
                <a:close/>
                <a:moveTo>
                  <a:pt x="43257" y="12460"/>
                </a:moveTo>
                <a:cubicBezTo>
                  <a:pt x="43103" y="12460"/>
                  <a:pt x="42950" y="12604"/>
                  <a:pt x="43023" y="12790"/>
                </a:cubicBezTo>
                <a:cubicBezTo>
                  <a:pt x="43071" y="12883"/>
                  <a:pt x="43151" y="12923"/>
                  <a:pt x="43230" y="12923"/>
                </a:cubicBezTo>
                <a:cubicBezTo>
                  <a:pt x="43376" y="12923"/>
                  <a:pt x="43521" y="12789"/>
                  <a:pt x="43473" y="12603"/>
                </a:cubicBezTo>
                <a:cubicBezTo>
                  <a:pt x="43424" y="12502"/>
                  <a:pt x="43340" y="12460"/>
                  <a:pt x="43257" y="12460"/>
                </a:cubicBezTo>
                <a:close/>
                <a:moveTo>
                  <a:pt x="31410" y="11924"/>
                </a:moveTo>
                <a:cubicBezTo>
                  <a:pt x="31344" y="11924"/>
                  <a:pt x="31279" y="11938"/>
                  <a:pt x="31213" y="11966"/>
                </a:cubicBezTo>
                <a:cubicBezTo>
                  <a:pt x="31138" y="12003"/>
                  <a:pt x="31063" y="12053"/>
                  <a:pt x="30988" y="12103"/>
                </a:cubicBezTo>
                <a:lnTo>
                  <a:pt x="30963" y="12116"/>
                </a:lnTo>
                <a:cubicBezTo>
                  <a:pt x="30888" y="12178"/>
                  <a:pt x="30838" y="12241"/>
                  <a:pt x="30813" y="12328"/>
                </a:cubicBezTo>
                <a:lnTo>
                  <a:pt x="30788" y="12378"/>
                </a:lnTo>
                <a:cubicBezTo>
                  <a:pt x="30751" y="12478"/>
                  <a:pt x="30751" y="12578"/>
                  <a:pt x="30788" y="12690"/>
                </a:cubicBezTo>
                <a:lnTo>
                  <a:pt x="30838" y="12778"/>
                </a:lnTo>
                <a:cubicBezTo>
                  <a:pt x="30888" y="12840"/>
                  <a:pt x="30951" y="12878"/>
                  <a:pt x="31013" y="12903"/>
                </a:cubicBezTo>
                <a:lnTo>
                  <a:pt x="31063" y="12928"/>
                </a:lnTo>
                <a:cubicBezTo>
                  <a:pt x="31118" y="12946"/>
                  <a:pt x="31180" y="12958"/>
                  <a:pt x="31243" y="12958"/>
                </a:cubicBezTo>
                <a:cubicBezTo>
                  <a:pt x="31266" y="12958"/>
                  <a:pt x="31290" y="12956"/>
                  <a:pt x="31313" y="12953"/>
                </a:cubicBezTo>
                <a:lnTo>
                  <a:pt x="31351" y="12953"/>
                </a:lnTo>
                <a:cubicBezTo>
                  <a:pt x="31438" y="12940"/>
                  <a:pt x="31526" y="12915"/>
                  <a:pt x="31613" y="12890"/>
                </a:cubicBezTo>
                <a:cubicBezTo>
                  <a:pt x="31726" y="12828"/>
                  <a:pt x="31826" y="12740"/>
                  <a:pt x="31876" y="12616"/>
                </a:cubicBezTo>
                <a:cubicBezTo>
                  <a:pt x="31913" y="12491"/>
                  <a:pt x="31913" y="12366"/>
                  <a:pt x="31876" y="12241"/>
                </a:cubicBezTo>
                <a:lnTo>
                  <a:pt x="31801" y="12116"/>
                </a:lnTo>
                <a:cubicBezTo>
                  <a:pt x="31751" y="12053"/>
                  <a:pt x="31676" y="12003"/>
                  <a:pt x="31601" y="11966"/>
                </a:cubicBezTo>
                <a:lnTo>
                  <a:pt x="31476" y="11928"/>
                </a:lnTo>
                <a:cubicBezTo>
                  <a:pt x="31454" y="11925"/>
                  <a:pt x="31432" y="11924"/>
                  <a:pt x="31410" y="11924"/>
                </a:cubicBezTo>
                <a:close/>
                <a:moveTo>
                  <a:pt x="35289" y="13060"/>
                </a:moveTo>
                <a:cubicBezTo>
                  <a:pt x="35129" y="13060"/>
                  <a:pt x="34972" y="13208"/>
                  <a:pt x="35037" y="13403"/>
                </a:cubicBezTo>
                <a:cubicBezTo>
                  <a:pt x="35090" y="13503"/>
                  <a:pt x="35175" y="13546"/>
                  <a:pt x="35261" y="13546"/>
                </a:cubicBezTo>
                <a:cubicBezTo>
                  <a:pt x="35420" y="13546"/>
                  <a:pt x="35577" y="13398"/>
                  <a:pt x="35512" y="13203"/>
                </a:cubicBezTo>
                <a:cubicBezTo>
                  <a:pt x="35460" y="13102"/>
                  <a:pt x="35374" y="13060"/>
                  <a:pt x="35289" y="13060"/>
                </a:cubicBezTo>
                <a:close/>
                <a:moveTo>
                  <a:pt x="30237" y="14658"/>
                </a:moveTo>
                <a:cubicBezTo>
                  <a:pt x="30092" y="14658"/>
                  <a:pt x="29944" y="14791"/>
                  <a:pt x="30001" y="14977"/>
                </a:cubicBezTo>
                <a:cubicBezTo>
                  <a:pt x="30049" y="15065"/>
                  <a:pt x="30126" y="15102"/>
                  <a:pt x="30203" y="15102"/>
                </a:cubicBezTo>
                <a:cubicBezTo>
                  <a:pt x="30347" y="15102"/>
                  <a:pt x="30492" y="14973"/>
                  <a:pt x="30451" y="14802"/>
                </a:cubicBezTo>
                <a:lnTo>
                  <a:pt x="30438" y="14790"/>
                </a:lnTo>
                <a:cubicBezTo>
                  <a:pt x="30394" y="14697"/>
                  <a:pt x="30316" y="14658"/>
                  <a:pt x="30237" y="14658"/>
                </a:cubicBezTo>
                <a:close/>
                <a:moveTo>
                  <a:pt x="33261" y="14807"/>
                </a:moveTo>
                <a:cubicBezTo>
                  <a:pt x="33190" y="14807"/>
                  <a:pt x="33119" y="14829"/>
                  <a:pt x="33063" y="14877"/>
                </a:cubicBezTo>
                <a:lnTo>
                  <a:pt x="32963" y="14940"/>
                </a:lnTo>
                <a:lnTo>
                  <a:pt x="32900" y="15002"/>
                </a:lnTo>
                <a:cubicBezTo>
                  <a:pt x="32875" y="15027"/>
                  <a:pt x="32863" y="15065"/>
                  <a:pt x="32863" y="15102"/>
                </a:cubicBezTo>
                <a:cubicBezTo>
                  <a:pt x="32850" y="15127"/>
                  <a:pt x="32838" y="15152"/>
                  <a:pt x="32850" y="15177"/>
                </a:cubicBezTo>
                <a:cubicBezTo>
                  <a:pt x="32838" y="15215"/>
                  <a:pt x="32850" y="15265"/>
                  <a:pt x="32875" y="15302"/>
                </a:cubicBezTo>
                <a:lnTo>
                  <a:pt x="32913" y="15365"/>
                </a:lnTo>
                <a:lnTo>
                  <a:pt x="32963" y="15427"/>
                </a:lnTo>
                <a:cubicBezTo>
                  <a:pt x="33014" y="15458"/>
                  <a:pt x="33083" y="15481"/>
                  <a:pt x="33147" y="15481"/>
                </a:cubicBezTo>
                <a:cubicBezTo>
                  <a:pt x="33161" y="15481"/>
                  <a:pt x="33174" y="15479"/>
                  <a:pt x="33188" y="15477"/>
                </a:cubicBezTo>
                <a:lnTo>
                  <a:pt x="33313" y="15440"/>
                </a:lnTo>
                <a:cubicBezTo>
                  <a:pt x="33363" y="15440"/>
                  <a:pt x="33413" y="15415"/>
                  <a:pt x="33463" y="15377"/>
                </a:cubicBezTo>
                <a:cubicBezTo>
                  <a:pt x="33500" y="15340"/>
                  <a:pt x="33538" y="15302"/>
                  <a:pt x="33563" y="15252"/>
                </a:cubicBezTo>
                <a:lnTo>
                  <a:pt x="33575" y="15165"/>
                </a:lnTo>
                <a:cubicBezTo>
                  <a:pt x="33588" y="15115"/>
                  <a:pt x="33575" y="15052"/>
                  <a:pt x="33550" y="15002"/>
                </a:cubicBezTo>
                <a:cubicBezTo>
                  <a:pt x="33513" y="14927"/>
                  <a:pt x="33450" y="14865"/>
                  <a:pt x="33375" y="14827"/>
                </a:cubicBezTo>
                <a:cubicBezTo>
                  <a:pt x="33339" y="14814"/>
                  <a:pt x="33300" y="14807"/>
                  <a:pt x="33261" y="1480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58" name="Google Shape;958;p3"/>
          <p:cNvSpPr/>
          <p:nvPr/>
        </p:nvSpPr>
        <p:spPr>
          <a:xfrm>
            <a:off x="-2150" y="4848075"/>
            <a:ext cx="4486593" cy="368941"/>
          </a:xfrm>
          <a:custGeom>
            <a:rect b="b" l="l" r="r" t="t"/>
            <a:pathLst>
              <a:path extrusionOk="0" h="16278" w="31055">
                <a:moveTo>
                  <a:pt x="20534" y="0"/>
                </a:moveTo>
                <a:cubicBezTo>
                  <a:pt x="17682" y="0"/>
                  <a:pt x="15021" y="1835"/>
                  <a:pt x="12272" y="2844"/>
                </a:cubicBezTo>
                <a:cubicBezTo>
                  <a:pt x="10175" y="3614"/>
                  <a:pt x="7992" y="3907"/>
                  <a:pt x="5779" y="3907"/>
                </a:cubicBezTo>
                <a:cubicBezTo>
                  <a:pt x="3863" y="3907"/>
                  <a:pt x="1925" y="3688"/>
                  <a:pt x="0" y="3369"/>
                </a:cubicBezTo>
                <a:lnTo>
                  <a:pt x="0" y="16278"/>
                </a:lnTo>
                <a:lnTo>
                  <a:pt x="31054" y="16278"/>
                </a:lnTo>
                <a:cubicBezTo>
                  <a:pt x="30567" y="13029"/>
                  <a:pt x="29655" y="9867"/>
                  <a:pt x="28343" y="6855"/>
                </a:cubicBezTo>
                <a:cubicBezTo>
                  <a:pt x="27018" y="3819"/>
                  <a:pt x="24894" y="669"/>
                  <a:pt x="21632" y="95"/>
                </a:cubicBezTo>
                <a:cubicBezTo>
                  <a:pt x="21262" y="30"/>
                  <a:pt x="20896" y="0"/>
                  <a:pt x="2053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59" name="Google Shape;959;p3"/>
          <p:cNvGrpSpPr/>
          <p:nvPr/>
        </p:nvGrpSpPr>
        <p:grpSpPr>
          <a:xfrm flipH="1">
            <a:off x="-143270" y="4233634"/>
            <a:ext cx="888845" cy="924153"/>
            <a:chOff x="7914275" y="3864925"/>
            <a:chExt cx="1229724" cy="1278573"/>
          </a:xfrm>
        </p:grpSpPr>
        <p:sp>
          <p:nvSpPr>
            <p:cNvPr id="960" name="Google Shape;960;p3"/>
            <p:cNvSpPr/>
            <p:nvPr/>
          </p:nvSpPr>
          <p:spPr>
            <a:xfrm>
              <a:off x="8577129" y="4215368"/>
              <a:ext cx="46" cy="1191"/>
            </a:xfrm>
            <a:custGeom>
              <a:rect b="b" l="l" r="r" t="t"/>
              <a:pathLst>
                <a:path extrusionOk="0" h="26" w="1">
                  <a:moveTo>
                    <a:pt x="0" y="0"/>
                  </a:moveTo>
                  <a:cubicBezTo>
                    <a:pt x="0" y="13"/>
                    <a:pt x="0" y="25"/>
                    <a:pt x="0" y="25"/>
                  </a:cubicBezTo>
                  <a:cubicBezTo>
                    <a:pt x="0" y="25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" name="Google Shape;961;p3"/>
            <p:cNvSpPr/>
            <p:nvPr/>
          </p:nvSpPr>
          <p:spPr>
            <a:xfrm>
              <a:off x="8591423" y="3879036"/>
              <a:ext cx="117424" cy="143905"/>
            </a:xfrm>
            <a:custGeom>
              <a:rect b="b" l="l" r="r" t="t"/>
              <a:pathLst>
                <a:path extrusionOk="0" h="3141" w="2563">
                  <a:moveTo>
                    <a:pt x="827" y="0"/>
                  </a:moveTo>
                  <a:cubicBezTo>
                    <a:pt x="687" y="0"/>
                    <a:pt x="551" y="39"/>
                    <a:pt x="426" y="106"/>
                  </a:cubicBezTo>
                  <a:cubicBezTo>
                    <a:pt x="238" y="218"/>
                    <a:pt x="113" y="380"/>
                    <a:pt x="51" y="580"/>
                  </a:cubicBezTo>
                  <a:cubicBezTo>
                    <a:pt x="1" y="793"/>
                    <a:pt x="26" y="1018"/>
                    <a:pt x="138" y="1205"/>
                  </a:cubicBezTo>
                  <a:lnTo>
                    <a:pt x="1001" y="2730"/>
                  </a:lnTo>
                  <a:cubicBezTo>
                    <a:pt x="1159" y="2996"/>
                    <a:pt x="1434" y="3141"/>
                    <a:pt x="1714" y="3141"/>
                  </a:cubicBezTo>
                  <a:cubicBezTo>
                    <a:pt x="1855" y="3141"/>
                    <a:pt x="1996" y="3105"/>
                    <a:pt x="2125" y="3030"/>
                  </a:cubicBezTo>
                  <a:cubicBezTo>
                    <a:pt x="2313" y="2917"/>
                    <a:pt x="2450" y="2742"/>
                    <a:pt x="2500" y="2530"/>
                  </a:cubicBezTo>
                  <a:cubicBezTo>
                    <a:pt x="2563" y="2317"/>
                    <a:pt x="2538" y="2093"/>
                    <a:pt x="2425" y="1905"/>
                  </a:cubicBezTo>
                  <a:lnTo>
                    <a:pt x="1513" y="393"/>
                  </a:lnTo>
                  <a:cubicBezTo>
                    <a:pt x="1413" y="218"/>
                    <a:pt x="1238" y="81"/>
                    <a:pt x="1038" y="31"/>
                  </a:cubicBezTo>
                  <a:cubicBezTo>
                    <a:pt x="967" y="10"/>
                    <a:pt x="896" y="0"/>
                    <a:pt x="8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" name="Google Shape;962;p3"/>
            <p:cNvSpPr/>
            <p:nvPr/>
          </p:nvSpPr>
          <p:spPr>
            <a:xfrm>
              <a:off x="8514729" y="4095561"/>
              <a:ext cx="129702" cy="164659"/>
            </a:xfrm>
            <a:custGeom>
              <a:rect b="b" l="l" r="r" t="t"/>
              <a:pathLst>
                <a:path extrusionOk="0" h="3594" w="2831">
                  <a:moveTo>
                    <a:pt x="667" y="0"/>
                  </a:moveTo>
                  <a:cubicBezTo>
                    <a:pt x="510" y="0"/>
                    <a:pt x="350" y="60"/>
                    <a:pt x="225" y="178"/>
                  </a:cubicBezTo>
                  <a:cubicBezTo>
                    <a:pt x="0" y="416"/>
                    <a:pt x="0" y="803"/>
                    <a:pt x="225" y="1041"/>
                  </a:cubicBezTo>
                  <a:cubicBezTo>
                    <a:pt x="400" y="1203"/>
                    <a:pt x="563" y="1365"/>
                    <a:pt x="713" y="1540"/>
                  </a:cubicBezTo>
                  <a:lnTo>
                    <a:pt x="763" y="1615"/>
                  </a:lnTo>
                  <a:lnTo>
                    <a:pt x="850" y="1740"/>
                  </a:lnTo>
                  <a:cubicBezTo>
                    <a:pt x="925" y="1828"/>
                    <a:pt x="988" y="1928"/>
                    <a:pt x="1050" y="2028"/>
                  </a:cubicBezTo>
                  <a:cubicBezTo>
                    <a:pt x="1162" y="2215"/>
                    <a:pt x="1275" y="2415"/>
                    <a:pt x="1362" y="2615"/>
                  </a:cubicBezTo>
                  <a:lnTo>
                    <a:pt x="1362" y="2628"/>
                  </a:lnTo>
                  <a:lnTo>
                    <a:pt x="1375" y="2640"/>
                  </a:lnTo>
                  <a:lnTo>
                    <a:pt x="1375" y="2640"/>
                  </a:lnTo>
                  <a:lnTo>
                    <a:pt x="1375" y="2640"/>
                  </a:lnTo>
                  <a:cubicBezTo>
                    <a:pt x="1375" y="2655"/>
                    <a:pt x="1384" y="2674"/>
                    <a:pt x="1386" y="2674"/>
                  </a:cubicBezTo>
                  <a:cubicBezTo>
                    <a:pt x="1387" y="2674"/>
                    <a:pt x="1385" y="2665"/>
                    <a:pt x="1375" y="2640"/>
                  </a:cubicBezTo>
                  <a:lnTo>
                    <a:pt x="1375" y="2640"/>
                  </a:lnTo>
                  <a:lnTo>
                    <a:pt x="1400" y="2703"/>
                  </a:lnTo>
                  <a:cubicBezTo>
                    <a:pt x="1412" y="2753"/>
                    <a:pt x="1437" y="2803"/>
                    <a:pt x="1450" y="2853"/>
                  </a:cubicBezTo>
                  <a:cubicBezTo>
                    <a:pt x="1500" y="2965"/>
                    <a:pt x="1537" y="3090"/>
                    <a:pt x="1562" y="3202"/>
                  </a:cubicBezTo>
                  <a:cubicBezTo>
                    <a:pt x="1676" y="3474"/>
                    <a:pt x="1905" y="3594"/>
                    <a:pt x="2134" y="3594"/>
                  </a:cubicBezTo>
                  <a:cubicBezTo>
                    <a:pt x="2483" y="3594"/>
                    <a:pt x="2830" y="3316"/>
                    <a:pt x="2762" y="2878"/>
                  </a:cubicBezTo>
                  <a:cubicBezTo>
                    <a:pt x="2475" y="1840"/>
                    <a:pt x="1900" y="903"/>
                    <a:pt x="1100" y="178"/>
                  </a:cubicBezTo>
                  <a:cubicBezTo>
                    <a:pt x="981" y="60"/>
                    <a:pt x="825" y="0"/>
                    <a:pt x="6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" name="Google Shape;963;p3"/>
            <p:cNvSpPr/>
            <p:nvPr/>
          </p:nvSpPr>
          <p:spPr>
            <a:xfrm>
              <a:off x="8566820" y="4748616"/>
              <a:ext cx="146608" cy="165484"/>
            </a:xfrm>
            <a:custGeom>
              <a:rect b="b" l="l" r="r" t="t"/>
              <a:pathLst>
                <a:path extrusionOk="0" h="3612" w="3200">
                  <a:moveTo>
                    <a:pt x="696" y="1"/>
                  </a:moveTo>
                  <a:cubicBezTo>
                    <a:pt x="591" y="1"/>
                    <a:pt x="490" y="26"/>
                    <a:pt x="400" y="83"/>
                  </a:cubicBezTo>
                  <a:cubicBezTo>
                    <a:pt x="163" y="233"/>
                    <a:pt x="0" y="620"/>
                    <a:pt x="188" y="883"/>
                  </a:cubicBezTo>
                  <a:lnTo>
                    <a:pt x="1987" y="3320"/>
                  </a:lnTo>
                  <a:cubicBezTo>
                    <a:pt x="2062" y="3445"/>
                    <a:pt x="2187" y="3545"/>
                    <a:pt x="2337" y="3595"/>
                  </a:cubicBezTo>
                  <a:cubicBezTo>
                    <a:pt x="2384" y="3606"/>
                    <a:pt x="2431" y="3612"/>
                    <a:pt x="2479" y="3612"/>
                  </a:cubicBezTo>
                  <a:cubicBezTo>
                    <a:pt x="2586" y="3612"/>
                    <a:pt x="2692" y="3584"/>
                    <a:pt x="2787" y="3532"/>
                  </a:cubicBezTo>
                  <a:cubicBezTo>
                    <a:pt x="3037" y="3382"/>
                    <a:pt x="3200" y="2995"/>
                    <a:pt x="3000" y="2720"/>
                  </a:cubicBezTo>
                  <a:lnTo>
                    <a:pt x="1213" y="283"/>
                  </a:lnTo>
                  <a:cubicBezTo>
                    <a:pt x="1125" y="158"/>
                    <a:pt x="1000" y="71"/>
                    <a:pt x="863" y="21"/>
                  </a:cubicBezTo>
                  <a:cubicBezTo>
                    <a:pt x="807" y="8"/>
                    <a:pt x="751" y="1"/>
                    <a:pt x="6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" name="Google Shape;964;p3"/>
            <p:cNvSpPr/>
            <p:nvPr/>
          </p:nvSpPr>
          <p:spPr>
            <a:xfrm>
              <a:off x="8167954" y="4348462"/>
              <a:ext cx="253494" cy="379715"/>
            </a:xfrm>
            <a:custGeom>
              <a:rect b="b" l="l" r="r" t="t"/>
              <a:pathLst>
                <a:path extrusionOk="0" h="8288" w="5533">
                  <a:moveTo>
                    <a:pt x="712" y="0"/>
                  </a:moveTo>
                  <a:cubicBezTo>
                    <a:pt x="353" y="0"/>
                    <a:pt x="0" y="379"/>
                    <a:pt x="234" y="794"/>
                  </a:cubicBezTo>
                  <a:cubicBezTo>
                    <a:pt x="896" y="2031"/>
                    <a:pt x="1571" y="3256"/>
                    <a:pt x="2196" y="4518"/>
                  </a:cubicBezTo>
                  <a:cubicBezTo>
                    <a:pt x="2508" y="5143"/>
                    <a:pt x="2808" y="5780"/>
                    <a:pt x="3083" y="6430"/>
                  </a:cubicBezTo>
                  <a:cubicBezTo>
                    <a:pt x="3370" y="7080"/>
                    <a:pt x="3758" y="7842"/>
                    <a:pt x="4408" y="8192"/>
                  </a:cubicBezTo>
                  <a:cubicBezTo>
                    <a:pt x="4527" y="8258"/>
                    <a:pt x="4652" y="8288"/>
                    <a:pt x="4773" y="8288"/>
                  </a:cubicBezTo>
                  <a:cubicBezTo>
                    <a:pt x="5160" y="8288"/>
                    <a:pt x="5510" y="7983"/>
                    <a:pt x="5520" y="7555"/>
                  </a:cubicBezTo>
                  <a:cubicBezTo>
                    <a:pt x="5532" y="6818"/>
                    <a:pt x="5070" y="6093"/>
                    <a:pt x="4645" y="5518"/>
                  </a:cubicBezTo>
                  <a:cubicBezTo>
                    <a:pt x="4208" y="4943"/>
                    <a:pt x="3808" y="4393"/>
                    <a:pt x="3420" y="3806"/>
                  </a:cubicBezTo>
                  <a:cubicBezTo>
                    <a:pt x="2633" y="2644"/>
                    <a:pt x="1896" y="1444"/>
                    <a:pt x="1146" y="257"/>
                  </a:cubicBezTo>
                  <a:cubicBezTo>
                    <a:pt x="1034" y="76"/>
                    <a:pt x="873" y="0"/>
                    <a:pt x="7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" name="Google Shape;965;p3"/>
            <p:cNvSpPr/>
            <p:nvPr/>
          </p:nvSpPr>
          <p:spPr>
            <a:xfrm>
              <a:off x="8280613" y="3989910"/>
              <a:ext cx="108169" cy="183947"/>
            </a:xfrm>
            <a:custGeom>
              <a:rect b="b" l="l" r="r" t="t"/>
              <a:pathLst>
                <a:path extrusionOk="0" h="4015" w="2361">
                  <a:moveTo>
                    <a:pt x="664" y="0"/>
                  </a:moveTo>
                  <a:cubicBezTo>
                    <a:pt x="328" y="0"/>
                    <a:pt x="0" y="356"/>
                    <a:pt x="224" y="735"/>
                  </a:cubicBezTo>
                  <a:cubicBezTo>
                    <a:pt x="836" y="1610"/>
                    <a:pt x="1224" y="2609"/>
                    <a:pt x="1361" y="3659"/>
                  </a:cubicBezTo>
                  <a:cubicBezTo>
                    <a:pt x="1393" y="3867"/>
                    <a:pt x="1632" y="4015"/>
                    <a:pt x="1841" y="4015"/>
                  </a:cubicBezTo>
                  <a:cubicBezTo>
                    <a:pt x="1883" y="4015"/>
                    <a:pt x="1924" y="4009"/>
                    <a:pt x="1961" y="3996"/>
                  </a:cubicBezTo>
                  <a:cubicBezTo>
                    <a:pt x="2211" y="3921"/>
                    <a:pt x="2361" y="3659"/>
                    <a:pt x="2299" y="3397"/>
                  </a:cubicBezTo>
                  <a:cubicBezTo>
                    <a:pt x="2136" y="2272"/>
                    <a:pt x="1711" y="1185"/>
                    <a:pt x="1074" y="247"/>
                  </a:cubicBezTo>
                  <a:cubicBezTo>
                    <a:pt x="969" y="73"/>
                    <a:pt x="816" y="0"/>
                    <a:pt x="6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" name="Google Shape;966;p3"/>
            <p:cNvSpPr/>
            <p:nvPr/>
          </p:nvSpPr>
          <p:spPr>
            <a:xfrm>
              <a:off x="8661658" y="4480136"/>
              <a:ext cx="216659" cy="316536"/>
            </a:xfrm>
            <a:custGeom>
              <a:rect b="b" l="l" r="r" t="t"/>
              <a:pathLst>
                <a:path extrusionOk="0" h="6909" w="4729">
                  <a:moveTo>
                    <a:pt x="873" y="1"/>
                  </a:moveTo>
                  <a:cubicBezTo>
                    <a:pt x="435" y="1"/>
                    <a:pt x="0" y="465"/>
                    <a:pt x="267" y="982"/>
                  </a:cubicBezTo>
                  <a:lnTo>
                    <a:pt x="1680" y="3756"/>
                  </a:lnTo>
                  <a:cubicBezTo>
                    <a:pt x="2154" y="4668"/>
                    <a:pt x="2554" y="5656"/>
                    <a:pt x="3129" y="6505"/>
                  </a:cubicBezTo>
                  <a:cubicBezTo>
                    <a:pt x="3289" y="6766"/>
                    <a:pt x="3568" y="6908"/>
                    <a:pt x="3851" y="6908"/>
                  </a:cubicBezTo>
                  <a:cubicBezTo>
                    <a:pt x="3989" y="6908"/>
                    <a:pt x="4127" y="6875"/>
                    <a:pt x="4254" y="6805"/>
                  </a:cubicBezTo>
                  <a:cubicBezTo>
                    <a:pt x="4679" y="6555"/>
                    <a:pt x="4729" y="6093"/>
                    <a:pt x="4554" y="5681"/>
                  </a:cubicBezTo>
                  <a:cubicBezTo>
                    <a:pt x="4129" y="4731"/>
                    <a:pt x="3517" y="3881"/>
                    <a:pt x="2992" y="2994"/>
                  </a:cubicBezTo>
                  <a:lnTo>
                    <a:pt x="1405" y="320"/>
                  </a:lnTo>
                  <a:cubicBezTo>
                    <a:pt x="1269" y="95"/>
                    <a:pt x="1071" y="1"/>
                    <a:pt x="8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" name="Google Shape;967;p3"/>
            <p:cNvSpPr/>
            <p:nvPr/>
          </p:nvSpPr>
          <p:spPr>
            <a:xfrm>
              <a:off x="8736382" y="4143896"/>
              <a:ext cx="276494" cy="401935"/>
            </a:xfrm>
            <a:custGeom>
              <a:rect b="b" l="l" r="r" t="t"/>
              <a:pathLst>
                <a:path extrusionOk="0" h="8773" w="6035">
                  <a:moveTo>
                    <a:pt x="1012" y="0"/>
                  </a:moveTo>
                  <a:cubicBezTo>
                    <a:pt x="500" y="0"/>
                    <a:pt x="0" y="547"/>
                    <a:pt x="311" y="1160"/>
                  </a:cubicBezTo>
                  <a:cubicBezTo>
                    <a:pt x="1498" y="3535"/>
                    <a:pt x="2635" y="5959"/>
                    <a:pt x="3960" y="8258"/>
                  </a:cubicBezTo>
                  <a:cubicBezTo>
                    <a:pt x="4153" y="8586"/>
                    <a:pt x="4504" y="8772"/>
                    <a:pt x="4861" y="8772"/>
                  </a:cubicBezTo>
                  <a:cubicBezTo>
                    <a:pt x="5036" y="8772"/>
                    <a:pt x="5212" y="8728"/>
                    <a:pt x="5372" y="8633"/>
                  </a:cubicBezTo>
                  <a:cubicBezTo>
                    <a:pt x="5859" y="8333"/>
                    <a:pt x="6034" y="7709"/>
                    <a:pt x="5747" y="7209"/>
                  </a:cubicBezTo>
                  <a:cubicBezTo>
                    <a:pt x="4485" y="4872"/>
                    <a:pt x="3023" y="2635"/>
                    <a:pt x="1636" y="373"/>
                  </a:cubicBezTo>
                  <a:cubicBezTo>
                    <a:pt x="1473" y="110"/>
                    <a:pt x="1241" y="0"/>
                    <a:pt x="10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" name="Google Shape;968;p3"/>
            <p:cNvSpPr/>
            <p:nvPr/>
          </p:nvSpPr>
          <p:spPr>
            <a:xfrm>
              <a:off x="8397350" y="4324776"/>
              <a:ext cx="141477" cy="201540"/>
            </a:xfrm>
            <a:custGeom>
              <a:rect b="b" l="l" r="r" t="t"/>
              <a:pathLst>
                <a:path extrusionOk="0" h="4399" w="3088">
                  <a:moveTo>
                    <a:pt x="831" y="1"/>
                  </a:moveTo>
                  <a:cubicBezTo>
                    <a:pt x="705" y="1"/>
                    <a:pt x="579" y="33"/>
                    <a:pt x="463" y="99"/>
                  </a:cubicBezTo>
                  <a:cubicBezTo>
                    <a:pt x="113" y="311"/>
                    <a:pt x="0" y="761"/>
                    <a:pt x="200" y="1111"/>
                  </a:cubicBezTo>
                  <a:lnTo>
                    <a:pt x="963" y="2611"/>
                  </a:lnTo>
                  <a:cubicBezTo>
                    <a:pt x="1100" y="2861"/>
                    <a:pt x="1213" y="3123"/>
                    <a:pt x="1350" y="3361"/>
                  </a:cubicBezTo>
                  <a:cubicBezTo>
                    <a:pt x="1488" y="3611"/>
                    <a:pt x="1638" y="3848"/>
                    <a:pt x="1787" y="4085"/>
                  </a:cubicBezTo>
                  <a:cubicBezTo>
                    <a:pt x="1905" y="4285"/>
                    <a:pt x="2122" y="4399"/>
                    <a:pt x="2341" y="4399"/>
                  </a:cubicBezTo>
                  <a:cubicBezTo>
                    <a:pt x="2424" y="4399"/>
                    <a:pt x="2508" y="4382"/>
                    <a:pt x="2587" y="4348"/>
                  </a:cubicBezTo>
                  <a:cubicBezTo>
                    <a:pt x="2862" y="4235"/>
                    <a:pt x="3087" y="3885"/>
                    <a:pt x="2962" y="3598"/>
                  </a:cubicBezTo>
                  <a:cubicBezTo>
                    <a:pt x="2862" y="3336"/>
                    <a:pt x="2750" y="3073"/>
                    <a:pt x="2650" y="2823"/>
                  </a:cubicBezTo>
                  <a:cubicBezTo>
                    <a:pt x="2525" y="2511"/>
                    <a:pt x="2362" y="2211"/>
                    <a:pt x="2225" y="1911"/>
                  </a:cubicBezTo>
                  <a:lnTo>
                    <a:pt x="1475" y="374"/>
                  </a:lnTo>
                  <a:cubicBezTo>
                    <a:pt x="1333" y="131"/>
                    <a:pt x="1085" y="1"/>
                    <a:pt x="8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" name="Google Shape;969;p3"/>
            <p:cNvSpPr/>
            <p:nvPr/>
          </p:nvSpPr>
          <p:spPr>
            <a:xfrm>
              <a:off x="8132813" y="4989789"/>
              <a:ext cx="159803" cy="153709"/>
            </a:xfrm>
            <a:custGeom>
              <a:rect b="b" l="l" r="r" t="t"/>
              <a:pathLst>
                <a:path extrusionOk="0" h="3355" w="3488">
                  <a:moveTo>
                    <a:pt x="819" y="1"/>
                  </a:moveTo>
                  <a:cubicBezTo>
                    <a:pt x="698" y="1"/>
                    <a:pt x="575" y="33"/>
                    <a:pt x="463" y="105"/>
                  </a:cubicBezTo>
                  <a:cubicBezTo>
                    <a:pt x="113" y="318"/>
                    <a:pt x="1" y="755"/>
                    <a:pt x="188" y="1117"/>
                  </a:cubicBezTo>
                  <a:cubicBezTo>
                    <a:pt x="626" y="1855"/>
                    <a:pt x="1038" y="2604"/>
                    <a:pt x="1463" y="3354"/>
                  </a:cubicBezTo>
                  <a:lnTo>
                    <a:pt x="3488" y="3354"/>
                  </a:lnTo>
                  <a:cubicBezTo>
                    <a:pt x="2813" y="2367"/>
                    <a:pt x="2138" y="1367"/>
                    <a:pt x="1476" y="368"/>
                  </a:cubicBezTo>
                  <a:cubicBezTo>
                    <a:pt x="1331" y="147"/>
                    <a:pt x="1077" y="1"/>
                    <a:pt x="8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" name="Google Shape;970;p3"/>
            <p:cNvSpPr/>
            <p:nvPr/>
          </p:nvSpPr>
          <p:spPr>
            <a:xfrm>
              <a:off x="8877722" y="5002296"/>
              <a:ext cx="160902" cy="141202"/>
            </a:xfrm>
            <a:custGeom>
              <a:rect b="b" l="l" r="r" t="t"/>
              <a:pathLst>
                <a:path extrusionOk="0" h="3082" w="3512">
                  <a:moveTo>
                    <a:pt x="868" y="0"/>
                  </a:moveTo>
                  <a:cubicBezTo>
                    <a:pt x="748" y="0"/>
                    <a:pt x="626" y="33"/>
                    <a:pt x="513" y="107"/>
                  </a:cubicBezTo>
                  <a:cubicBezTo>
                    <a:pt x="188" y="320"/>
                    <a:pt x="0" y="794"/>
                    <a:pt x="238" y="1157"/>
                  </a:cubicBezTo>
                  <a:cubicBezTo>
                    <a:pt x="675" y="1794"/>
                    <a:pt x="1112" y="2444"/>
                    <a:pt x="1550" y="3081"/>
                  </a:cubicBezTo>
                  <a:lnTo>
                    <a:pt x="3512" y="3081"/>
                  </a:lnTo>
                  <a:cubicBezTo>
                    <a:pt x="2862" y="2182"/>
                    <a:pt x="2212" y="1282"/>
                    <a:pt x="1550" y="382"/>
                  </a:cubicBezTo>
                  <a:cubicBezTo>
                    <a:pt x="1395" y="159"/>
                    <a:pt x="1134" y="0"/>
                    <a:pt x="8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" name="Google Shape;971;p3"/>
            <p:cNvSpPr/>
            <p:nvPr/>
          </p:nvSpPr>
          <p:spPr>
            <a:xfrm>
              <a:off x="8393914" y="4961383"/>
              <a:ext cx="207313" cy="182115"/>
            </a:xfrm>
            <a:custGeom>
              <a:rect b="b" l="l" r="r" t="t"/>
              <a:pathLst>
                <a:path extrusionOk="0" h="3975" w="4525">
                  <a:moveTo>
                    <a:pt x="876" y="0"/>
                  </a:moveTo>
                  <a:cubicBezTo>
                    <a:pt x="665" y="0"/>
                    <a:pt x="453" y="79"/>
                    <a:pt x="313" y="225"/>
                  </a:cubicBezTo>
                  <a:cubicBezTo>
                    <a:pt x="0" y="538"/>
                    <a:pt x="50" y="1000"/>
                    <a:pt x="313" y="1313"/>
                  </a:cubicBezTo>
                  <a:cubicBezTo>
                    <a:pt x="1038" y="2187"/>
                    <a:pt x="1763" y="3075"/>
                    <a:pt x="2462" y="3974"/>
                  </a:cubicBezTo>
                  <a:lnTo>
                    <a:pt x="4524" y="3974"/>
                  </a:lnTo>
                  <a:cubicBezTo>
                    <a:pt x="3500" y="2712"/>
                    <a:pt x="2462" y="1450"/>
                    <a:pt x="1413" y="225"/>
                  </a:cubicBezTo>
                  <a:cubicBezTo>
                    <a:pt x="1278" y="72"/>
                    <a:pt x="1077" y="0"/>
                    <a:pt x="8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" name="Google Shape;972;p3"/>
            <p:cNvSpPr/>
            <p:nvPr/>
          </p:nvSpPr>
          <p:spPr>
            <a:xfrm>
              <a:off x="8995650" y="4731206"/>
              <a:ext cx="148349" cy="196271"/>
            </a:xfrm>
            <a:custGeom>
              <a:rect b="b" l="l" r="r" t="t"/>
              <a:pathLst>
                <a:path extrusionOk="0" h="4284" w="3238">
                  <a:moveTo>
                    <a:pt x="707" y="0"/>
                  </a:moveTo>
                  <a:cubicBezTo>
                    <a:pt x="550" y="0"/>
                    <a:pt x="394" y="57"/>
                    <a:pt x="275" y="188"/>
                  </a:cubicBezTo>
                  <a:cubicBezTo>
                    <a:pt x="63" y="426"/>
                    <a:pt x="1" y="863"/>
                    <a:pt x="275" y="1100"/>
                  </a:cubicBezTo>
                  <a:cubicBezTo>
                    <a:pt x="500" y="1288"/>
                    <a:pt x="713" y="1488"/>
                    <a:pt x="900" y="1700"/>
                  </a:cubicBezTo>
                  <a:cubicBezTo>
                    <a:pt x="950" y="1763"/>
                    <a:pt x="1000" y="1813"/>
                    <a:pt x="1050" y="1875"/>
                  </a:cubicBezTo>
                  <a:lnTo>
                    <a:pt x="1075" y="1913"/>
                  </a:lnTo>
                  <a:lnTo>
                    <a:pt x="1113" y="1963"/>
                  </a:lnTo>
                  <a:cubicBezTo>
                    <a:pt x="1200" y="2075"/>
                    <a:pt x="1275" y="2200"/>
                    <a:pt x="1350" y="2325"/>
                  </a:cubicBezTo>
                  <a:cubicBezTo>
                    <a:pt x="1425" y="2450"/>
                    <a:pt x="1500" y="2562"/>
                    <a:pt x="1550" y="2675"/>
                  </a:cubicBezTo>
                  <a:cubicBezTo>
                    <a:pt x="1588" y="2750"/>
                    <a:pt x="1625" y="2812"/>
                    <a:pt x="1650" y="2875"/>
                  </a:cubicBezTo>
                  <a:lnTo>
                    <a:pt x="1700" y="2975"/>
                  </a:lnTo>
                  <a:cubicBezTo>
                    <a:pt x="1800" y="3250"/>
                    <a:pt x="1900" y="3537"/>
                    <a:pt x="1963" y="3825"/>
                  </a:cubicBezTo>
                  <a:cubicBezTo>
                    <a:pt x="2036" y="4106"/>
                    <a:pt x="2291" y="4283"/>
                    <a:pt x="2563" y="4283"/>
                  </a:cubicBezTo>
                  <a:cubicBezTo>
                    <a:pt x="2617" y="4283"/>
                    <a:pt x="2671" y="4277"/>
                    <a:pt x="2725" y="4262"/>
                  </a:cubicBezTo>
                  <a:cubicBezTo>
                    <a:pt x="3050" y="4162"/>
                    <a:pt x="3237" y="3825"/>
                    <a:pt x="3162" y="3500"/>
                  </a:cubicBezTo>
                  <a:cubicBezTo>
                    <a:pt x="2875" y="2213"/>
                    <a:pt x="2187" y="1050"/>
                    <a:pt x="1188" y="188"/>
                  </a:cubicBezTo>
                  <a:cubicBezTo>
                    <a:pt x="1057" y="70"/>
                    <a:pt x="881" y="0"/>
                    <a:pt x="7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" name="Google Shape;973;p3"/>
            <p:cNvSpPr/>
            <p:nvPr/>
          </p:nvSpPr>
          <p:spPr>
            <a:xfrm>
              <a:off x="8124842" y="4705870"/>
              <a:ext cx="182664" cy="222203"/>
            </a:xfrm>
            <a:custGeom>
              <a:rect b="b" l="l" r="r" t="t"/>
              <a:pathLst>
                <a:path extrusionOk="0" h="4850" w="3987">
                  <a:moveTo>
                    <a:pt x="680" y="1"/>
                  </a:moveTo>
                  <a:cubicBezTo>
                    <a:pt x="522" y="1"/>
                    <a:pt x="362" y="60"/>
                    <a:pt x="237" y="179"/>
                  </a:cubicBezTo>
                  <a:cubicBezTo>
                    <a:pt x="0" y="429"/>
                    <a:pt x="0" y="804"/>
                    <a:pt x="237" y="1054"/>
                  </a:cubicBezTo>
                  <a:cubicBezTo>
                    <a:pt x="350" y="1191"/>
                    <a:pt x="462" y="1328"/>
                    <a:pt x="562" y="1466"/>
                  </a:cubicBezTo>
                  <a:lnTo>
                    <a:pt x="650" y="1566"/>
                  </a:lnTo>
                  <a:lnTo>
                    <a:pt x="675" y="1603"/>
                  </a:lnTo>
                  <a:lnTo>
                    <a:pt x="687" y="1616"/>
                  </a:lnTo>
                  <a:lnTo>
                    <a:pt x="837" y="1828"/>
                  </a:lnTo>
                  <a:cubicBezTo>
                    <a:pt x="1050" y="2116"/>
                    <a:pt x="1262" y="2403"/>
                    <a:pt x="1462" y="2703"/>
                  </a:cubicBezTo>
                  <a:cubicBezTo>
                    <a:pt x="1875" y="3290"/>
                    <a:pt x="2224" y="3915"/>
                    <a:pt x="2624" y="4515"/>
                  </a:cubicBezTo>
                  <a:cubicBezTo>
                    <a:pt x="2761" y="4711"/>
                    <a:pt x="2997" y="4850"/>
                    <a:pt x="3236" y="4850"/>
                  </a:cubicBezTo>
                  <a:cubicBezTo>
                    <a:pt x="3347" y="4850"/>
                    <a:pt x="3459" y="4820"/>
                    <a:pt x="3562" y="4753"/>
                  </a:cubicBezTo>
                  <a:cubicBezTo>
                    <a:pt x="3886" y="4553"/>
                    <a:pt x="3986" y="4140"/>
                    <a:pt x="3799" y="3815"/>
                  </a:cubicBezTo>
                  <a:cubicBezTo>
                    <a:pt x="3449" y="3165"/>
                    <a:pt x="3037" y="2553"/>
                    <a:pt x="2587" y="1966"/>
                  </a:cubicBezTo>
                  <a:cubicBezTo>
                    <a:pt x="2112" y="1341"/>
                    <a:pt x="1637" y="754"/>
                    <a:pt x="1112" y="179"/>
                  </a:cubicBezTo>
                  <a:cubicBezTo>
                    <a:pt x="994" y="60"/>
                    <a:pt x="837" y="1"/>
                    <a:pt x="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" name="Google Shape;974;p3"/>
            <p:cNvSpPr/>
            <p:nvPr/>
          </p:nvSpPr>
          <p:spPr>
            <a:xfrm>
              <a:off x="7996009" y="4030732"/>
              <a:ext cx="92226" cy="127320"/>
            </a:xfrm>
            <a:custGeom>
              <a:rect b="b" l="l" r="r" t="t"/>
              <a:pathLst>
                <a:path extrusionOk="0" h="2779" w="2013">
                  <a:moveTo>
                    <a:pt x="553" y="0"/>
                  </a:moveTo>
                  <a:cubicBezTo>
                    <a:pt x="467" y="0"/>
                    <a:pt x="380" y="22"/>
                    <a:pt x="300" y="69"/>
                  </a:cubicBezTo>
                  <a:cubicBezTo>
                    <a:pt x="75" y="206"/>
                    <a:pt x="0" y="506"/>
                    <a:pt x="125" y="743"/>
                  </a:cubicBezTo>
                  <a:lnTo>
                    <a:pt x="1062" y="2543"/>
                  </a:lnTo>
                  <a:cubicBezTo>
                    <a:pt x="1147" y="2695"/>
                    <a:pt x="1311" y="2778"/>
                    <a:pt x="1477" y="2778"/>
                  </a:cubicBezTo>
                  <a:cubicBezTo>
                    <a:pt x="1558" y="2778"/>
                    <a:pt x="1639" y="2759"/>
                    <a:pt x="1712" y="2718"/>
                  </a:cubicBezTo>
                  <a:cubicBezTo>
                    <a:pt x="1937" y="2581"/>
                    <a:pt x="2012" y="2293"/>
                    <a:pt x="1887" y="2056"/>
                  </a:cubicBezTo>
                  <a:lnTo>
                    <a:pt x="987" y="244"/>
                  </a:lnTo>
                  <a:cubicBezTo>
                    <a:pt x="888" y="86"/>
                    <a:pt x="723" y="0"/>
                    <a:pt x="5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" name="Google Shape;975;p3"/>
            <p:cNvSpPr/>
            <p:nvPr/>
          </p:nvSpPr>
          <p:spPr>
            <a:xfrm>
              <a:off x="7914275" y="4661841"/>
              <a:ext cx="137857" cy="156962"/>
            </a:xfrm>
            <a:custGeom>
              <a:rect b="b" l="l" r="r" t="t"/>
              <a:pathLst>
                <a:path extrusionOk="0" h="3426" w="3009">
                  <a:moveTo>
                    <a:pt x="836" y="1"/>
                  </a:moveTo>
                  <a:cubicBezTo>
                    <a:pt x="415" y="1"/>
                    <a:pt x="1" y="450"/>
                    <a:pt x="285" y="940"/>
                  </a:cubicBezTo>
                  <a:lnTo>
                    <a:pt x="285" y="927"/>
                  </a:lnTo>
                  <a:lnTo>
                    <a:pt x="1697" y="3114"/>
                  </a:lnTo>
                  <a:cubicBezTo>
                    <a:pt x="1813" y="3314"/>
                    <a:pt x="2030" y="3425"/>
                    <a:pt x="2250" y="3425"/>
                  </a:cubicBezTo>
                  <a:cubicBezTo>
                    <a:pt x="2360" y="3425"/>
                    <a:pt x="2472" y="3398"/>
                    <a:pt x="2572" y="3339"/>
                  </a:cubicBezTo>
                  <a:cubicBezTo>
                    <a:pt x="2846" y="3164"/>
                    <a:pt x="3009" y="2764"/>
                    <a:pt x="2809" y="2464"/>
                  </a:cubicBezTo>
                  <a:lnTo>
                    <a:pt x="1347" y="315"/>
                  </a:lnTo>
                  <a:cubicBezTo>
                    <a:pt x="1218" y="93"/>
                    <a:pt x="1027" y="1"/>
                    <a:pt x="8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" name="Google Shape;976;p3"/>
            <p:cNvSpPr/>
            <p:nvPr/>
          </p:nvSpPr>
          <p:spPr>
            <a:xfrm>
              <a:off x="8031837" y="3864925"/>
              <a:ext cx="233244" cy="375271"/>
            </a:xfrm>
            <a:custGeom>
              <a:rect b="b" l="l" r="r" t="t"/>
              <a:pathLst>
                <a:path extrusionOk="0" h="8191" w="5091">
                  <a:moveTo>
                    <a:pt x="694" y="0"/>
                  </a:moveTo>
                  <a:cubicBezTo>
                    <a:pt x="346" y="0"/>
                    <a:pt x="0" y="357"/>
                    <a:pt x="243" y="738"/>
                  </a:cubicBezTo>
                  <a:cubicBezTo>
                    <a:pt x="1693" y="3088"/>
                    <a:pt x="2917" y="5537"/>
                    <a:pt x="4179" y="7987"/>
                  </a:cubicBezTo>
                  <a:cubicBezTo>
                    <a:pt x="4255" y="8130"/>
                    <a:pt x="4391" y="8191"/>
                    <a:pt x="4530" y="8191"/>
                  </a:cubicBezTo>
                  <a:cubicBezTo>
                    <a:pt x="4804" y="8191"/>
                    <a:pt x="5091" y="7956"/>
                    <a:pt x="4967" y="7649"/>
                  </a:cubicBezTo>
                  <a:cubicBezTo>
                    <a:pt x="3930" y="5075"/>
                    <a:pt x="2555" y="2600"/>
                    <a:pt x="1105" y="239"/>
                  </a:cubicBezTo>
                  <a:cubicBezTo>
                    <a:pt x="1002" y="70"/>
                    <a:pt x="848" y="0"/>
                    <a:pt x="6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" name="Google Shape;977;p3"/>
            <p:cNvSpPr/>
            <p:nvPr/>
          </p:nvSpPr>
          <p:spPr>
            <a:xfrm>
              <a:off x="7922705" y="4379800"/>
              <a:ext cx="110552" cy="170432"/>
            </a:xfrm>
            <a:custGeom>
              <a:rect b="b" l="l" r="r" t="t"/>
              <a:pathLst>
                <a:path extrusionOk="0" h="3720" w="2413">
                  <a:moveTo>
                    <a:pt x="533" y="0"/>
                  </a:moveTo>
                  <a:cubicBezTo>
                    <a:pt x="453" y="0"/>
                    <a:pt x="373" y="20"/>
                    <a:pt x="301" y="60"/>
                  </a:cubicBezTo>
                  <a:cubicBezTo>
                    <a:pt x="76" y="198"/>
                    <a:pt x="1" y="485"/>
                    <a:pt x="126" y="722"/>
                  </a:cubicBezTo>
                  <a:cubicBezTo>
                    <a:pt x="526" y="1635"/>
                    <a:pt x="925" y="2547"/>
                    <a:pt x="1325" y="3447"/>
                  </a:cubicBezTo>
                  <a:cubicBezTo>
                    <a:pt x="1426" y="3623"/>
                    <a:pt x="1610" y="3720"/>
                    <a:pt x="1800" y="3720"/>
                  </a:cubicBezTo>
                  <a:cubicBezTo>
                    <a:pt x="1894" y="3720"/>
                    <a:pt x="1988" y="3696"/>
                    <a:pt x="2075" y="3647"/>
                  </a:cubicBezTo>
                  <a:cubicBezTo>
                    <a:pt x="2325" y="3484"/>
                    <a:pt x="2413" y="3159"/>
                    <a:pt x="2275" y="2897"/>
                  </a:cubicBezTo>
                  <a:cubicBezTo>
                    <a:pt x="1838" y="2010"/>
                    <a:pt x="1400" y="1122"/>
                    <a:pt x="950" y="248"/>
                  </a:cubicBezTo>
                  <a:cubicBezTo>
                    <a:pt x="866" y="87"/>
                    <a:pt x="701" y="0"/>
                    <a:pt x="5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78" name="Google Shape;978;p3"/>
          <p:cNvSpPr txBox="1"/>
          <p:nvPr/>
        </p:nvSpPr>
        <p:spPr>
          <a:xfrm>
            <a:off x="726700" y="3799750"/>
            <a:ext cx="5083800" cy="638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b="1" lang="en" sz="11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CREDITS:</a:t>
            </a:r>
            <a:r>
              <a:rPr lang="en" sz="11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This presentation template was created by </a:t>
            </a:r>
            <a:r>
              <a:rPr b="1" lang="en" sz="1100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Slidesgo</a:t>
            </a:r>
            <a:r>
              <a:rPr lang="en" sz="11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b="1" lang="en" sz="1100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Flaticon</a:t>
            </a:r>
            <a:r>
              <a:rPr lang="en" sz="11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, and infographics &amp; images by</a:t>
            </a:r>
            <a:r>
              <a:rPr b="1" lang="en" sz="11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</a:t>
            </a:r>
            <a:r>
              <a:rPr b="1" lang="en" sz="1100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Freepik</a:t>
            </a:r>
            <a:endParaRPr sz="1300">
              <a:solidFill>
                <a:schemeClr val="dk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ly title 8">
  <p:cSld name="CUSTOM_6_1_1_2_1">
    <p:spTree>
      <p:nvGrpSpPr>
        <p:cNvPr id="4833" name="Shape 4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34" name="Google Shape;4834;p21"/>
          <p:cNvSpPr/>
          <p:nvPr/>
        </p:nvSpPr>
        <p:spPr>
          <a:xfrm flipH="1">
            <a:off x="-12" y="0"/>
            <a:ext cx="9218076" cy="1413907"/>
          </a:xfrm>
          <a:custGeom>
            <a:rect b="b" l="l" r="r" t="t"/>
            <a:pathLst>
              <a:path extrusionOk="0" h="17034" w="68358">
                <a:moveTo>
                  <a:pt x="0" y="0"/>
                </a:moveTo>
                <a:lnTo>
                  <a:pt x="0" y="0"/>
                </a:lnTo>
                <a:cubicBezTo>
                  <a:pt x="363" y="4262"/>
                  <a:pt x="1250" y="8448"/>
                  <a:pt x="1987" y="12647"/>
                </a:cubicBezTo>
                <a:cubicBezTo>
                  <a:pt x="2137" y="13522"/>
                  <a:pt x="2350" y="14434"/>
                  <a:pt x="2937" y="15096"/>
                </a:cubicBezTo>
                <a:cubicBezTo>
                  <a:pt x="3550" y="15796"/>
                  <a:pt x="4474" y="16121"/>
                  <a:pt x="5374" y="16346"/>
                </a:cubicBezTo>
                <a:cubicBezTo>
                  <a:pt x="7661" y="16921"/>
                  <a:pt x="10035" y="17021"/>
                  <a:pt x="12385" y="17033"/>
                </a:cubicBezTo>
                <a:cubicBezTo>
                  <a:pt x="12450" y="17033"/>
                  <a:pt x="12515" y="17033"/>
                  <a:pt x="12581" y="17033"/>
                </a:cubicBezTo>
                <a:cubicBezTo>
                  <a:pt x="17714" y="17033"/>
                  <a:pt x="22834" y="16551"/>
                  <a:pt x="27931" y="16009"/>
                </a:cubicBezTo>
                <a:cubicBezTo>
                  <a:pt x="34079" y="15346"/>
                  <a:pt x="40202" y="14571"/>
                  <a:pt x="46338" y="13784"/>
                </a:cubicBezTo>
                <a:cubicBezTo>
                  <a:pt x="49962" y="13322"/>
                  <a:pt x="53599" y="12859"/>
                  <a:pt x="57210" y="12334"/>
                </a:cubicBezTo>
                <a:cubicBezTo>
                  <a:pt x="58898" y="12085"/>
                  <a:pt x="60622" y="11797"/>
                  <a:pt x="62097" y="10947"/>
                </a:cubicBezTo>
                <a:cubicBezTo>
                  <a:pt x="65471" y="8985"/>
                  <a:pt x="67308" y="4062"/>
                  <a:pt x="68233" y="525"/>
                </a:cubicBezTo>
                <a:cubicBezTo>
                  <a:pt x="68270" y="350"/>
                  <a:pt x="68320" y="175"/>
                  <a:pt x="68358" y="13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35" name="Google Shape;4835;p21"/>
          <p:cNvSpPr txBox="1"/>
          <p:nvPr>
            <p:ph type="title"/>
          </p:nvPr>
        </p:nvSpPr>
        <p:spPr>
          <a:xfrm>
            <a:off x="719700" y="539282"/>
            <a:ext cx="3070500" cy="897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4836" name="Google Shape;4836;p21"/>
          <p:cNvSpPr/>
          <p:nvPr/>
        </p:nvSpPr>
        <p:spPr>
          <a:xfrm flipH="1" rot="10800000">
            <a:off x="-37037" y="3729600"/>
            <a:ext cx="9218076" cy="1413907"/>
          </a:xfrm>
          <a:custGeom>
            <a:rect b="b" l="l" r="r" t="t"/>
            <a:pathLst>
              <a:path extrusionOk="0" h="17034" w="68358">
                <a:moveTo>
                  <a:pt x="0" y="0"/>
                </a:moveTo>
                <a:lnTo>
                  <a:pt x="0" y="0"/>
                </a:lnTo>
                <a:cubicBezTo>
                  <a:pt x="363" y="4262"/>
                  <a:pt x="1250" y="8448"/>
                  <a:pt x="1987" y="12647"/>
                </a:cubicBezTo>
                <a:cubicBezTo>
                  <a:pt x="2137" y="13522"/>
                  <a:pt x="2350" y="14434"/>
                  <a:pt x="2937" y="15096"/>
                </a:cubicBezTo>
                <a:cubicBezTo>
                  <a:pt x="3550" y="15796"/>
                  <a:pt x="4474" y="16121"/>
                  <a:pt x="5374" y="16346"/>
                </a:cubicBezTo>
                <a:cubicBezTo>
                  <a:pt x="7661" y="16921"/>
                  <a:pt x="10035" y="17021"/>
                  <a:pt x="12385" y="17033"/>
                </a:cubicBezTo>
                <a:cubicBezTo>
                  <a:pt x="12450" y="17033"/>
                  <a:pt x="12515" y="17033"/>
                  <a:pt x="12581" y="17033"/>
                </a:cubicBezTo>
                <a:cubicBezTo>
                  <a:pt x="17714" y="17033"/>
                  <a:pt x="22834" y="16551"/>
                  <a:pt x="27931" y="16009"/>
                </a:cubicBezTo>
                <a:cubicBezTo>
                  <a:pt x="34079" y="15346"/>
                  <a:pt x="40202" y="14571"/>
                  <a:pt x="46338" y="13784"/>
                </a:cubicBezTo>
                <a:cubicBezTo>
                  <a:pt x="49962" y="13322"/>
                  <a:pt x="53599" y="12859"/>
                  <a:pt x="57210" y="12334"/>
                </a:cubicBezTo>
                <a:cubicBezTo>
                  <a:pt x="58898" y="12085"/>
                  <a:pt x="60622" y="11797"/>
                  <a:pt x="62097" y="10947"/>
                </a:cubicBezTo>
                <a:cubicBezTo>
                  <a:pt x="65471" y="8985"/>
                  <a:pt x="67308" y="4062"/>
                  <a:pt x="68233" y="525"/>
                </a:cubicBezTo>
                <a:cubicBezTo>
                  <a:pt x="68270" y="350"/>
                  <a:pt x="68320" y="175"/>
                  <a:pt x="68358" y="13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ly title 6">
  <p:cSld name="CUSTOM_6_1_1_1">
    <p:spTree>
      <p:nvGrpSpPr>
        <p:cNvPr id="4837" name="Shape 48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38" name="Google Shape;4838;p22"/>
          <p:cNvSpPr/>
          <p:nvPr/>
        </p:nvSpPr>
        <p:spPr>
          <a:xfrm>
            <a:off x="-37037" y="0"/>
            <a:ext cx="9218076" cy="1413907"/>
          </a:xfrm>
          <a:custGeom>
            <a:rect b="b" l="l" r="r" t="t"/>
            <a:pathLst>
              <a:path extrusionOk="0" h="17034" w="68358">
                <a:moveTo>
                  <a:pt x="0" y="0"/>
                </a:moveTo>
                <a:lnTo>
                  <a:pt x="0" y="0"/>
                </a:lnTo>
                <a:cubicBezTo>
                  <a:pt x="363" y="4262"/>
                  <a:pt x="1250" y="8448"/>
                  <a:pt x="1987" y="12647"/>
                </a:cubicBezTo>
                <a:cubicBezTo>
                  <a:pt x="2137" y="13522"/>
                  <a:pt x="2350" y="14434"/>
                  <a:pt x="2937" y="15096"/>
                </a:cubicBezTo>
                <a:cubicBezTo>
                  <a:pt x="3550" y="15796"/>
                  <a:pt x="4474" y="16121"/>
                  <a:pt x="5374" y="16346"/>
                </a:cubicBezTo>
                <a:cubicBezTo>
                  <a:pt x="7661" y="16921"/>
                  <a:pt x="10035" y="17021"/>
                  <a:pt x="12385" y="17033"/>
                </a:cubicBezTo>
                <a:cubicBezTo>
                  <a:pt x="12450" y="17033"/>
                  <a:pt x="12515" y="17033"/>
                  <a:pt x="12581" y="17033"/>
                </a:cubicBezTo>
                <a:cubicBezTo>
                  <a:pt x="17714" y="17033"/>
                  <a:pt x="22834" y="16551"/>
                  <a:pt x="27931" y="16009"/>
                </a:cubicBezTo>
                <a:cubicBezTo>
                  <a:pt x="34079" y="15346"/>
                  <a:pt x="40202" y="14571"/>
                  <a:pt x="46338" y="13784"/>
                </a:cubicBezTo>
                <a:cubicBezTo>
                  <a:pt x="49962" y="13322"/>
                  <a:pt x="53599" y="12859"/>
                  <a:pt x="57210" y="12334"/>
                </a:cubicBezTo>
                <a:cubicBezTo>
                  <a:pt x="58898" y="12085"/>
                  <a:pt x="60622" y="11797"/>
                  <a:pt x="62097" y="10947"/>
                </a:cubicBezTo>
                <a:cubicBezTo>
                  <a:pt x="65471" y="8985"/>
                  <a:pt x="67308" y="4062"/>
                  <a:pt x="68233" y="525"/>
                </a:cubicBezTo>
                <a:cubicBezTo>
                  <a:pt x="68270" y="350"/>
                  <a:pt x="68320" y="175"/>
                  <a:pt x="68358" y="13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39" name="Google Shape;4839;p22"/>
          <p:cNvSpPr txBox="1"/>
          <p:nvPr>
            <p:ph type="title"/>
          </p:nvPr>
        </p:nvSpPr>
        <p:spPr>
          <a:xfrm>
            <a:off x="719700" y="608307"/>
            <a:ext cx="3070500" cy="897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4840" name="Google Shape;4840;p22"/>
          <p:cNvSpPr/>
          <p:nvPr/>
        </p:nvSpPr>
        <p:spPr>
          <a:xfrm rot="10800000">
            <a:off x="-12" y="3729600"/>
            <a:ext cx="9218076" cy="1413907"/>
          </a:xfrm>
          <a:custGeom>
            <a:rect b="b" l="l" r="r" t="t"/>
            <a:pathLst>
              <a:path extrusionOk="0" h="17034" w="68358">
                <a:moveTo>
                  <a:pt x="0" y="0"/>
                </a:moveTo>
                <a:lnTo>
                  <a:pt x="0" y="0"/>
                </a:lnTo>
                <a:cubicBezTo>
                  <a:pt x="363" y="4262"/>
                  <a:pt x="1250" y="8448"/>
                  <a:pt x="1987" y="12647"/>
                </a:cubicBezTo>
                <a:cubicBezTo>
                  <a:pt x="2137" y="13522"/>
                  <a:pt x="2350" y="14434"/>
                  <a:pt x="2937" y="15096"/>
                </a:cubicBezTo>
                <a:cubicBezTo>
                  <a:pt x="3550" y="15796"/>
                  <a:pt x="4474" y="16121"/>
                  <a:pt x="5374" y="16346"/>
                </a:cubicBezTo>
                <a:cubicBezTo>
                  <a:pt x="7661" y="16921"/>
                  <a:pt x="10035" y="17021"/>
                  <a:pt x="12385" y="17033"/>
                </a:cubicBezTo>
                <a:cubicBezTo>
                  <a:pt x="12450" y="17033"/>
                  <a:pt x="12515" y="17033"/>
                  <a:pt x="12581" y="17033"/>
                </a:cubicBezTo>
                <a:cubicBezTo>
                  <a:pt x="17714" y="17033"/>
                  <a:pt x="22834" y="16551"/>
                  <a:pt x="27931" y="16009"/>
                </a:cubicBezTo>
                <a:cubicBezTo>
                  <a:pt x="34079" y="15346"/>
                  <a:pt x="40202" y="14571"/>
                  <a:pt x="46338" y="13784"/>
                </a:cubicBezTo>
                <a:cubicBezTo>
                  <a:pt x="49962" y="13322"/>
                  <a:pt x="53599" y="12859"/>
                  <a:pt x="57210" y="12334"/>
                </a:cubicBezTo>
                <a:cubicBezTo>
                  <a:pt x="58898" y="12085"/>
                  <a:pt x="60622" y="11797"/>
                  <a:pt x="62097" y="10947"/>
                </a:cubicBezTo>
                <a:cubicBezTo>
                  <a:pt x="65471" y="8985"/>
                  <a:pt x="67308" y="4062"/>
                  <a:pt x="68233" y="525"/>
                </a:cubicBezTo>
                <a:cubicBezTo>
                  <a:pt x="68270" y="350"/>
                  <a:pt x="68320" y="175"/>
                  <a:pt x="68358" y="13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841" name="Google Shape;4841;p22"/>
          <p:cNvGrpSpPr/>
          <p:nvPr/>
        </p:nvGrpSpPr>
        <p:grpSpPr>
          <a:xfrm>
            <a:off x="7295734" y="3458323"/>
            <a:ext cx="1332555" cy="1233904"/>
            <a:chOff x="4047575" y="2536475"/>
            <a:chExt cx="757650" cy="701600"/>
          </a:xfrm>
        </p:grpSpPr>
        <p:sp>
          <p:nvSpPr>
            <p:cNvPr id="4842" name="Google Shape;4842;p22"/>
            <p:cNvSpPr/>
            <p:nvPr/>
          </p:nvSpPr>
          <p:spPr>
            <a:xfrm>
              <a:off x="4367500" y="2677650"/>
              <a:ext cx="123100" cy="80025"/>
            </a:xfrm>
            <a:custGeom>
              <a:rect b="b" l="l" r="r" t="t"/>
              <a:pathLst>
                <a:path extrusionOk="0" h="3201" w="4924">
                  <a:moveTo>
                    <a:pt x="4493" y="1"/>
                  </a:moveTo>
                  <a:cubicBezTo>
                    <a:pt x="4465" y="1"/>
                    <a:pt x="4437" y="7"/>
                    <a:pt x="4412" y="19"/>
                  </a:cubicBezTo>
                  <a:cubicBezTo>
                    <a:pt x="4349" y="57"/>
                    <a:pt x="4299" y="119"/>
                    <a:pt x="4237" y="157"/>
                  </a:cubicBezTo>
                  <a:cubicBezTo>
                    <a:pt x="3924" y="319"/>
                    <a:pt x="3599" y="494"/>
                    <a:pt x="3274" y="619"/>
                  </a:cubicBezTo>
                  <a:cubicBezTo>
                    <a:pt x="3253" y="627"/>
                    <a:pt x="3230" y="631"/>
                    <a:pt x="3206" y="631"/>
                  </a:cubicBezTo>
                  <a:cubicBezTo>
                    <a:pt x="3121" y="631"/>
                    <a:pt x="3025" y="586"/>
                    <a:pt x="2937" y="557"/>
                  </a:cubicBezTo>
                  <a:cubicBezTo>
                    <a:pt x="2878" y="545"/>
                    <a:pt x="2786" y="456"/>
                    <a:pt x="2723" y="456"/>
                  </a:cubicBezTo>
                  <a:cubicBezTo>
                    <a:pt x="2719" y="456"/>
                    <a:pt x="2716" y="456"/>
                    <a:pt x="2712" y="457"/>
                  </a:cubicBezTo>
                  <a:cubicBezTo>
                    <a:pt x="2225" y="594"/>
                    <a:pt x="1725" y="732"/>
                    <a:pt x="1225" y="894"/>
                  </a:cubicBezTo>
                  <a:cubicBezTo>
                    <a:pt x="875" y="1007"/>
                    <a:pt x="538" y="1181"/>
                    <a:pt x="250" y="1406"/>
                  </a:cubicBezTo>
                  <a:cubicBezTo>
                    <a:pt x="150" y="1519"/>
                    <a:pt x="75" y="1644"/>
                    <a:pt x="25" y="1781"/>
                  </a:cubicBezTo>
                  <a:cubicBezTo>
                    <a:pt x="0" y="1844"/>
                    <a:pt x="25" y="2069"/>
                    <a:pt x="125" y="2431"/>
                  </a:cubicBezTo>
                  <a:cubicBezTo>
                    <a:pt x="200" y="2469"/>
                    <a:pt x="275" y="2519"/>
                    <a:pt x="350" y="2556"/>
                  </a:cubicBezTo>
                  <a:cubicBezTo>
                    <a:pt x="413" y="2606"/>
                    <a:pt x="463" y="2569"/>
                    <a:pt x="538" y="2744"/>
                  </a:cubicBezTo>
                  <a:cubicBezTo>
                    <a:pt x="675" y="3043"/>
                    <a:pt x="775" y="3168"/>
                    <a:pt x="850" y="3193"/>
                  </a:cubicBezTo>
                  <a:cubicBezTo>
                    <a:pt x="865" y="3198"/>
                    <a:pt x="879" y="3200"/>
                    <a:pt x="893" y="3200"/>
                  </a:cubicBezTo>
                  <a:cubicBezTo>
                    <a:pt x="949" y="3200"/>
                    <a:pt x="1000" y="3166"/>
                    <a:pt x="1050" y="3156"/>
                  </a:cubicBezTo>
                  <a:cubicBezTo>
                    <a:pt x="1375" y="3093"/>
                    <a:pt x="1662" y="2894"/>
                    <a:pt x="1962" y="2756"/>
                  </a:cubicBezTo>
                  <a:lnTo>
                    <a:pt x="2400" y="2519"/>
                  </a:lnTo>
                  <a:cubicBezTo>
                    <a:pt x="2462" y="2481"/>
                    <a:pt x="2537" y="2456"/>
                    <a:pt x="2612" y="2456"/>
                  </a:cubicBezTo>
                  <a:cubicBezTo>
                    <a:pt x="2680" y="2474"/>
                    <a:pt x="2750" y="2483"/>
                    <a:pt x="2819" y="2483"/>
                  </a:cubicBezTo>
                  <a:cubicBezTo>
                    <a:pt x="3042" y="2483"/>
                    <a:pt x="3262" y="2393"/>
                    <a:pt x="3424" y="2231"/>
                  </a:cubicBezTo>
                  <a:cubicBezTo>
                    <a:pt x="3624" y="2019"/>
                    <a:pt x="3837" y="1844"/>
                    <a:pt x="4074" y="1694"/>
                  </a:cubicBezTo>
                  <a:cubicBezTo>
                    <a:pt x="4337" y="1531"/>
                    <a:pt x="4537" y="1219"/>
                    <a:pt x="4849" y="1219"/>
                  </a:cubicBezTo>
                  <a:cubicBezTo>
                    <a:pt x="4899" y="1219"/>
                    <a:pt x="4924" y="1156"/>
                    <a:pt x="4924" y="1019"/>
                  </a:cubicBezTo>
                  <a:cubicBezTo>
                    <a:pt x="4911" y="819"/>
                    <a:pt x="4861" y="632"/>
                    <a:pt x="4799" y="457"/>
                  </a:cubicBezTo>
                  <a:cubicBezTo>
                    <a:pt x="4711" y="169"/>
                    <a:pt x="4624" y="44"/>
                    <a:pt x="4574" y="19"/>
                  </a:cubicBezTo>
                  <a:cubicBezTo>
                    <a:pt x="4549" y="7"/>
                    <a:pt x="4521" y="1"/>
                    <a:pt x="4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3" name="Google Shape;4843;p22"/>
            <p:cNvSpPr/>
            <p:nvPr/>
          </p:nvSpPr>
          <p:spPr>
            <a:xfrm>
              <a:off x="4397800" y="2802300"/>
              <a:ext cx="155925" cy="80225"/>
            </a:xfrm>
            <a:custGeom>
              <a:rect b="b" l="l" r="r" t="t"/>
              <a:pathLst>
                <a:path extrusionOk="0" h="3209" w="6237">
                  <a:moveTo>
                    <a:pt x="5680" y="1"/>
                  </a:moveTo>
                  <a:cubicBezTo>
                    <a:pt x="5649" y="1"/>
                    <a:pt x="5618" y="7"/>
                    <a:pt x="5586" y="19"/>
                  </a:cubicBezTo>
                  <a:cubicBezTo>
                    <a:pt x="5524" y="57"/>
                    <a:pt x="5461" y="132"/>
                    <a:pt x="5386" y="182"/>
                  </a:cubicBezTo>
                  <a:cubicBezTo>
                    <a:pt x="5012" y="394"/>
                    <a:pt x="4624" y="569"/>
                    <a:pt x="4224" y="719"/>
                  </a:cubicBezTo>
                  <a:cubicBezTo>
                    <a:pt x="4207" y="725"/>
                    <a:pt x="4189" y="728"/>
                    <a:pt x="4170" y="728"/>
                  </a:cubicBezTo>
                  <a:cubicBezTo>
                    <a:pt x="4066" y="728"/>
                    <a:pt x="3941" y="651"/>
                    <a:pt x="3824" y="619"/>
                  </a:cubicBezTo>
                  <a:cubicBezTo>
                    <a:pt x="3753" y="584"/>
                    <a:pt x="3660" y="481"/>
                    <a:pt x="3586" y="481"/>
                  </a:cubicBezTo>
                  <a:cubicBezTo>
                    <a:pt x="3582" y="481"/>
                    <a:pt x="3578" y="481"/>
                    <a:pt x="3574" y="482"/>
                  </a:cubicBezTo>
                  <a:cubicBezTo>
                    <a:pt x="2987" y="594"/>
                    <a:pt x="2375" y="669"/>
                    <a:pt x="1775" y="757"/>
                  </a:cubicBezTo>
                  <a:cubicBezTo>
                    <a:pt x="1325" y="819"/>
                    <a:pt x="900" y="957"/>
                    <a:pt x="488" y="1144"/>
                  </a:cubicBezTo>
                  <a:cubicBezTo>
                    <a:pt x="350" y="1257"/>
                    <a:pt x="213" y="1382"/>
                    <a:pt x="100" y="1519"/>
                  </a:cubicBezTo>
                  <a:cubicBezTo>
                    <a:pt x="50" y="1582"/>
                    <a:pt x="0" y="1782"/>
                    <a:pt x="13" y="2131"/>
                  </a:cubicBezTo>
                  <a:cubicBezTo>
                    <a:pt x="100" y="2194"/>
                    <a:pt x="163" y="2256"/>
                    <a:pt x="238" y="2331"/>
                  </a:cubicBezTo>
                  <a:cubicBezTo>
                    <a:pt x="288" y="2394"/>
                    <a:pt x="363" y="2394"/>
                    <a:pt x="400" y="2581"/>
                  </a:cubicBezTo>
                  <a:cubicBezTo>
                    <a:pt x="513" y="3146"/>
                    <a:pt x="668" y="3196"/>
                    <a:pt x="817" y="3196"/>
                  </a:cubicBezTo>
                  <a:cubicBezTo>
                    <a:pt x="849" y="3196"/>
                    <a:pt x="881" y="3194"/>
                    <a:pt x="913" y="3194"/>
                  </a:cubicBezTo>
                  <a:cubicBezTo>
                    <a:pt x="984" y="3204"/>
                    <a:pt x="1055" y="3208"/>
                    <a:pt x="1126" y="3208"/>
                  </a:cubicBezTo>
                  <a:cubicBezTo>
                    <a:pt x="1489" y="3208"/>
                    <a:pt x="1844" y="3090"/>
                    <a:pt x="2200" y="3006"/>
                  </a:cubicBezTo>
                  <a:cubicBezTo>
                    <a:pt x="2412" y="2956"/>
                    <a:pt x="2612" y="2894"/>
                    <a:pt x="2825" y="2831"/>
                  </a:cubicBezTo>
                  <a:cubicBezTo>
                    <a:pt x="2890" y="2803"/>
                    <a:pt x="2963" y="2789"/>
                    <a:pt x="3037" y="2789"/>
                  </a:cubicBezTo>
                  <a:cubicBezTo>
                    <a:pt x="3062" y="2789"/>
                    <a:pt x="3087" y="2791"/>
                    <a:pt x="3112" y="2794"/>
                  </a:cubicBezTo>
                  <a:cubicBezTo>
                    <a:pt x="3244" y="2842"/>
                    <a:pt x="3380" y="2866"/>
                    <a:pt x="3515" y="2866"/>
                  </a:cubicBezTo>
                  <a:cubicBezTo>
                    <a:pt x="3765" y="2866"/>
                    <a:pt x="4009" y="2785"/>
                    <a:pt x="4212" y="2631"/>
                  </a:cubicBezTo>
                  <a:cubicBezTo>
                    <a:pt x="4499" y="2406"/>
                    <a:pt x="4799" y="2206"/>
                    <a:pt x="5112" y="2031"/>
                  </a:cubicBezTo>
                  <a:cubicBezTo>
                    <a:pt x="5461" y="1869"/>
                    <a:pt x="5736" y="1482"/>
                    <a:pt x="6136" y="1482"/>
                  </a:cubicBezTo>
                  <a:cubicBezTo>
                    <a:pt x="6199" y="1482"/>
                    <a:pt x="6236" y="1394"/>
                    <a:pt x="6236" y="1219"/>
                  </a:cubicBezTo>
                  <a:cubicBezTo>
                    <a:pt x="6199" y="994"/>
                    <a:pt x="6136" y="757"/>
                    <a:pt x="6061" y="532"/>
                  </a:cubicBezTo>
                  <a:cubicBezTo>
                    <a:pt x="5936" y="182"/>
                    <a:pt x="5824" y="44"/>
                    <a:pt x="5774" y="19"/>
                  </a:cubicBezTo>
                  <a:cubicBezTo>
                    <a:pt x="5743" y="7"/>
                    <a:pt x="5711" y="1"/>
                    <a:pt x="5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4" name="Google Shape;4844;p22"/>
            <p:cNvSpPr/>
            <p:nvPr/>
          </p:nvSpPr>
          <p:spPr>
            <a:xfrm>
              <a:off x="4492450" y="2932125"/>
              <a:ext cx="95275" cy="77175"/>
            </a:xfrm>
            <a:custGeom>
              <a:rect b="b" l="l" r="r" t="t"/>
              <a:pathLst>
                <a:path extrusionOk="0" h="3087" w="3811">
                  <a:moveTo>
                    <a:pt x="3247" y="0"/>
                  </a:moveTo>
                  <a:cubicBezTo>
                    <a:pt x="3236" y="0"/>
                    <a:pt x="3225" y="4"/>
                    <a:pt x="3213" y="13"/>
                  </a:cubicBezTo>
                  <a:cubicBezTo>
                    <a:pt x="3175" y="38"/>
                    <a:pt x="3150" y="113"/>
                    <a:pt x="3100" y="150"/>
                  </a:cubicBezTo>
                  <a:cubicBezTo>
                    <a:pt x="2900" y="313"/>
                    <a:pt x="2688" y="450"/>
                    <a:pt x="2450" y="562"/>
                  </a:cubicBezTo>
                  <a:cubicBezTo>
                    <a:pt x="2444" y="565"/>
                    <a:pt x="2438" y="566"/>
                    <a:pt x="2431" y="566"/>
                  </a:cubicBezTo>
                  <a:cubicBezTo>
                    <a:pt x="2368" y="566"/>
                    <a:pt x="2279" y="469"/>
                    <a:pt x="2200" y="412"/>
                  </a:cubicBezTo>
                  <a:cubicBezTo>
                    <a:pt x="2152" y="365"/>
                    <a:pt x="2082" y="237"/>
                    <a:pt x="2043" y="237"/>
                  </a:cubicBezTo>
                  <a:cubicBezTo>
                    <a:pt x="2041" y="237"/>
                    <a:pt x="2039" y="237"/>
                    <a:pt x="2038" y="238"/>
                  </a:cubicBezTo>
                  <a:cubicBezTo>
                    <a:pt x="1700" y="325"/>
                    <a:pt x="1351" y="363"/>
                    <a:pt x="1013" y="475"/>
                  </a:cubicBezTo>
                  <a:cubicBezTo>
                    <a:pt x="738" y="587"/>
                    <a:pt x="488" y="737"/>
                    <a:pt x="276" y="925"/>
                  </a:cubicBezTo>
                  <a:cubicBezTo>
                    <a:pt x="188" y="1025"/>
                    <a:pt x="113" y="1150"/>
                    <a:pt x="63" y="1275"/>
                  </a:cubicBezTo>
                  <a:cubicBezTo>
                    <a:pt x="13" y="1525"/>
                    <a:pt x="1" y="1775"/>
                    <a:pt x="26" y="2025"/>
                  </a:cubicBezTo>
                  <a:cubicBezTo>
                    <a:pt x="63" y="2100"/>
                    <a:pt x="138" y="2175"/>
                    <a:pt x="176" y="2237"/>
                  </a:cubicBezTo>
                  <a:cubicBezTo>
                    <a:pt x="213" y="2300"/>
                    <a:pt x="251" y="2275"/>
                    <a:pt x="288" y="2474"/>
                  </a:cubicBezTo>
                  <a:cubicBezTo>
                    <a:pt x="364" y="3021"/>
                    <a:pt x="453" y="3077"/>
                    <a:pt x="541" y="3077"/>
                  </a:cubicBezTo>
                  <a:cubicBezTo>
                    <a:pt x="564" y="3077"/>
                    <a:pt x="586" y="3073"/>
                    <a:pt x="609" y="3073"/>
                  </a:cubicBezTo>
                  <a:cubicBezTo>
                    <a:pt x="614" y="3073"/>
                    <a:pt x="620" y="3074"/>
                    <a:pt x="626" y="3074"/>
                  </a:cubicBezTo>
                  <a:cubicBezTo>
                    <a:pt x="670" y="3083"/>
                    <a:pt x="715" y="3087"/>
                    <a:pt x="759" y="3087"/>
                  </a:cubicBezTo>
                  <a:cubicBezTo>
                    <a:pt x="977" y="3087"/>
                    <a:pt x="1193" y="2995"/>
                    <a:pt x="1401" y="2912"/>
                  </a:cubicBezTo>
                  <a:cubicBezTo>
                    <a:pt x="1525" y="2874"/>
                    <a:pt x="1650" y="2812"/>
                    <a:pt x="1775" y="2762"/>
                  </a:cubicBezTo>
                  <a:cubicBezTo>
                    <a:pt x="1819" y="2744"/>
                    <a:pt x="1856" y="2721"/>
                    <a:pt x="1896" y="2721"/>
                  </a:cubicBezTo>
                  <a:cubicBezTo>
                    <a:pt x="1914" y="2721"/>
                    <a:pt x="1931" y="2725"/>
                    <a:pt x="1950" y="2737"/>
                  </a:cubicBezTo>
                  <a:cubicBezTo>
                    <a:pt x="2068" y="2804"/>
                    <a:pt x="2181" y="2841"/>
                    <a:pt x="2287" y="2841"/>
                  </a:cubicBezTo>
                  <a:cubicBezTo>
                    <a:pt x="2416" y="2841"/>
                    <a:pt x="2535" y="2786"/>
                    <a:pt x="2638" y="2662"/>
                  </a:cubicBezTo>
                  <a:cubicBezTo>
                    <a:pt x="2788" y="2449"/>
                    <a:pt x="2950" y="2275"/>
                    <a:pt x="3150" y="2125"/>
                  </a:cubicBezTo>
                  <a:cubicBezTo>
                    <a:pt x="3346" y="1998"/>
                    <a:pt x="3467" y="1680"/>
                    <a:pt x="3691" y="1680"/>
                  </a:cubicBezTo>
                  <a:cubicBezTo>
                    <a:pt x="3710" y="1680"/>
                    <a:pt x="3729" y="1682"/>
                    <a:pt x="3750" y="1687"/>
                  </a:cubicBezTo>
                  <a:cubicBezTo>
                    <a:pt x="3753" y="1688"/>
                    <a:pt x="3757" y="1688"/>
                    <a:pt x="3760" y="1688"/>
                  </a:cubicBezTo>
                  <a:cubicBezTo>
                    <a:pt x="3801" y="1688"/>
                    <a:pt x="3811" y="1611"/>
                    <a:pt x="3787" y="1437"/>
                  </a:cubicBezTo>
                  <a:cubicBezTo>
                    <a:pt x="3737" y="1175"/>
                    <a:pt x="3662" y="912"/>
                    <a:pt x="3575" y="650"/>
                  </a:cubicBezTo>
                  <a:cubicBezTo>
                    <a:pt x="3525" y="437"/>
                    <a:pt x="3437" y="238"/>
                    <a:pt x="3325" y="50"/>
                  </a:cubicBezTo>
                  <a:cubicBezTo>
                    <a:pt x="3292" y="17"/>
                    <a:pt x="3269" y="0"/>
                    <a:pt x="32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5" name="Google Shape;4845;p22"/>
            <p:cNvSpPr/>
            <p:nvPr/>
          </p:nvSpPr>
          <p:spPr>
            <a:xfrm>
              <a:off x="4428425" y="3025200"/>
              <a:ext cx="155600" cy="68775"/>
            </a:xfrm>
            <a:custGeom>
              <a:rect b="b" l="l" r="r" t="t"/>
              <a:pathLst>
                <a:path extrusionOk="0" h="2751" w="6224">
                  <a:moveTo>
                    <a:pt x="5877" y="1"/>
                  </a:moveTo>
                  <a:cubicBezTo>
                    <a:pt x="5855" y="1"/>
                    <a:pt x="5833" y="5"/>
                    <a:pt x="5811" y="14"/>
                  </a:cubicBezTo>
                  <a:cubicBezTo>
                    <a:pt x="5724" y="39"/>
                    <a:pt x="5649" y="114"/>
                    <a:pt x="5561" y="139"/>
                  </a:cubicBezTo>
                  <a:cubicBezTo>
                    <a:pt x="5149" y="289"/>
                    <a:pt x="4736" y="414"/>
                    <a:pt x="4311" y="513"/>
                  </a:cubicBezTo>
                  <a:cubicBezTo>
                    <a:pt x="4299" y="516"/>
                    <a:pt x="4287" y="517"/>
                    <a:pt x="4275" y="517"/>
                  </a:cubicBezTo>
                  <a:cubicBezTo>
                    <a:pt x="4160" y="517"/>
                    <a:pt x="4037" y="420"/>
                    <a:pt x="3924" y="364"/>
                  </a:cubicBezTo>
                  <a:cubicBezTo>
                    <a:pt x="3837" y="326"/>
                    <a:pt x="3749" y="214"/>
                    <a:pt x="3674" y="214"/>
                  </a:cubicBezTo>
                  <a:lnTo>
                    <a:pt x="2737" y="301"/>
                  </a:lnTo>
                  <a:cubicBezTo>
                    <a:pt x="2424" y="326"/>
                    <a:pt x="2112" y="351"/>
                    <a:pt x="1800" y="401"/>
                  </a:cubicBezTo>
                  <a:cubicBezTo>
                    <a:pt x="1350" y="476"/>
                    <a:pt x="912" y="588"/>
                    <a:pt x="475" y="763"/>
                  </a:cubicBezTo>
                  <a:cubicBezTo>
                    <a:pt x="337" y="838"/>
                    <a:pt x="200" y="951"/>
                    <a:pt x="100" y="1088"/>
                  </a:cubicBezTo>
                  <a:cubicBezTo>
                    <a:pt x="38" y="1151"/>
                    <a:pt x="0" y="1351"/>
                    <a:pt x="25" y="1701"/>
                  </a:cubicBezTo>
                  <a:cubicBezTo>
                    <a:pt x="100" y="1751"/>
                    <a:pt x="163" y="1813"/>
                    <a:pt x="225" y="1876"/>
                  </a:cubicBezTo>
                  <a:cubicBezTo>
                    <a:pt x="287" y="1926"/>
                    <a:pt x="350" y="1913"/>
                    <a:pt x="387" y="2101"/>
                  </a:cubicBezTo>
                  <a:cubicBezTo>
                    <a:pt x="525" y="2750"/>
                    <a:pt x="712" y="2625"/>
                    <a:pt x="875" y="2663"/>
                  </a:cubicBezTo>
                  <a:cubicBezTo>
                    <a:pt x="926" y="2664"/>
                    <a:pt x="978" y="2665"/>
                    <a:pt x="1029" y="2665"/>
                  </a:cubicBezTo>
                  <a:cubicBezTo>
                    <a:pt x="1390" y="2665"/>
                    <a:pt x="1750" y="2627"/>
                    <a:pt x="2100" y="2550"/>
                  </a:cubicBezTo>
                  <a:lnTo>
                    <a:pt x="2712" y="2438"/>
                  </a:lnTo>
                  <a:cubicBezTo>
                    <a:pt x="2756" y="2425"/>
                    <a:pt x="2802" y="2419"/>
                    <a:pt x="2849" y="2419"/>
                  </a:cubicBezTo>
                  <a:cubicBezTo>
                    <a:pt x="2896" y="2419"/>
                    <a:pt x="2943" y="2425"/>
                    <a:pt x="2987" y="2438"/>
                  </a:cubicBezTo>
                  <a:cubicBezTo>
                    <a:pt x="3143" y="2513"/>
                    <a:pt x="3314" y="2551"/>
                    <a:pt x="3483" y="2551"/>
                  </a:cubicBezTo>
                  <a:cubicBezTo>
                    <a:pt x="3679" y="2551"/>
                    <a:pt x="3875" y="2501"/>
                    <a:pt x="4049" y="2400"/>
                  </a:cubicBezTo>
                  <a:cubicBezTo>
                    <a:pt x="4349" y="2213"/>
                    <a:pt x="4661" y="2063"/>
                    <a:pt x="4986" y="1951"/>
                  </a:cubicBezTo>
                  <a:cubicBezTo>
                    <a:pt x="5313" y="1860"/>
                    <a:pt x="5609" y="1577"/>
                    <a:pt x="5948" y="1577"/>
                  </a:cubicBezTo>
                  <a:cubicBezTo>
                    <a:pt x="5985" y="1577"/>
                    <a:pt x="6023" y="1581"/>
                    <a:pt x="6061" y="1588"/>
                  </a:cubicBezTo>
                  <a:cubicBezTo>
                    <a:pt x="6065" y="1589"/>
                    <a:pt x="6070" y="1590"/>
                    <a:pt x="6074" y="1590"/>
                  </a:cubicBezTo>
                  <a:cubicBezTo>
                    <a:pt x="6130" y="1590"/>
                    <a:pt x="6175" y="1513"/>
                    <a:pt x="6198" y="1351"/>
                  </a:cubicBezTo>
                  <a:cubicBezTo>
                    <a:pt x="6223" y="1113"/>
                    <a:pt x="6211" y="863"/>
                    <a:pt x="6173" y="626"/>
                  </a:cubicBezTo>
                  <a:cubicBezTo>
                    <a:pt x="6123" y="239"/>
                    <a:pt x="6036" y="89"/>
                    <a:pt x="5986" y="39"/>
                  </a:cubicBezTo>
                  <a:cubicBezTo>
                    <a:pt x="5954" y="14"/>
                    <a:pt x="5916" y="1"/>
                    <a:pt x="58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6" name="Google Shape;4846;p22"/>
            <p:cNvSpPr/>
            <p:nvPr/>
          </p:nvSpPr>
          <p:spPr>
            <a:xfrm>
              <a:off x="4202225" y="2797650"/>
              <a:ext cx="117175" cy="97100"/>
            </a:xfrm>
            <a:custGeom>
              <a:rect b="b" l="l" r="r" t="t"/>
              <a:pathLst>
                <a:path extrusionOk="0" h="3884" w="4687">
                  <a:moveTo>
                    <a:pt x="4172" y="1"/>
                  </a:moveTo>
                  <a:cubicBezTo>
                    <a:pt x="4147" y="1"/>
                    <a:pt x="4122" y="7"/>
                    <a:pt x="4099" y="18"/>
                  </a:cubicBezTo>
                  <a:cubicBezTo>
                    <a:pt x="4037" y="43"/>
                    <a:pt x="3987" y="130"/>
                    <a:pt x="3924" y="168"/>
                  </a:cubicBezTo>
                  <a:cubicBezTo>
                    <a:pt x="3612" y="343"/>
                    <a:pt x="3300" y="543"/>
                    <a:pt x="2987" y="705"/>
                  </a:cubicBezTo>
                  <a:cubicBezTo>
                    <a:pt x="2972" y="712"/>
                    <a:pt x="2956" y="714"/>
                    <a:pt x="2939" y="714"/>
                  </a:cubicBezTo>
                  <a:cubicBezTo>
                    <a:pt x="2854" y="714"/>
                    <a:pt x="2741" y="647"/>
                    <a:pt x="2637" y="605"/>
                  </a:cubicBezTo>
                  <a:cubicBezTo>
                    <a:pt x="2566" y="582"/>
                    <a:pt x="2461" y="479"/>
                    <a:pt x="2398" y="479"/>
                  </a:cubicBezTo>
                  <a:cubicBezTo>
                    <a:pt x="2394" y="479"/>
                    <a:pt x="2391" y="480"/>
                    <a:pt x="2387" y="480"/>
                  </a:cubicBezTo>
                  <a:cubicBezTo>
                    <a:pt x="1900" y="655"/>
                    <a:pt x="1425" y="868"/>
                    <a:pt x="963" y="1105"/>
                  </a:cubicBezTo>
                  <a:cubicBezTo>
                    <a:pt x="800" y="1205"/>
                    <a:pt x="650" y="1305"/>
                    <a:pt x="513" y="1418"/>
                  </a:cubicBezTo>
                  <a:cubicBezTo>
                    <a:pt x="363" y="1555"/>
                    <a:pt x="225" y="1693"/>
                    <a:pt x="100" y="1843"/>
                  </a:cubicBezTo>
                  <a:cubicBezTo>
                    <a:pt x="63" y="1905"/>
                    <a:pt x="38" y="1968"/>
                    <a:pt x="25" y="2030"/>
                  </a:cubicBezTo>
                  <a:cubicBezTo>
                    <a:pt x="13" y="2142"/>
                    <a:pt x="0" y="2255"/>
                    <a:pt x="0" y="2342"/>
                  </a:cubicBezTo>
                  <a:cubicBezTo>
                    <a:pt x="0" y="2442"/>
                    <a:pt x="88" y="2680"/>
                    <a:pt x="300" y="3080"/>
                  </a:cubicBezTo>
                  <a:cubicBezTo>
                    <a:pt x="388" y="3117"/>
                    <a:pt x="475" y="3155"/>
                    <a:pt x="550" y="3205"/>
                  </a:cubicBezTo>
                  <a:cubicBezTo>
                    <a:pt x="625" y="3255"/>
                    <a:pt x="650" y="3205"/>
                    <a:pt x="775" y="3392"/>
                  </a:cubicBezTo>
                  <a:cubicBezTo>
                    <a:pt x="1025" y="3789"/>
                    <a:pt x="1146" y="3884"/>
                    <a:pt x="1225" y="3884"/>
                  </a:cubicBezTo>
                  <a:cubicBezTo>
                    <a:pt x="1281" y="3884"/>
                    <a:pt x="1316" y="3838"/>
                    <a:pt x="1363" y="3817"/>
                  </a:cubicBezTo>
                  <a:cubicBezTo>
                    <a:pt x="1638" y="3730"/>
                    <a:pt x="1850" y="3492"/>
                    <a:pt x="2087" y="3317"/>
                  </a:cubicBezTo>
                  <a:cubicBezTo>
                    <a:pt x="2212" y="3230"/>
                    <a:pt x="2325" y="3130"/>
                    <a:pt x="2450" y="3042"/>
                  </a:cubicBezTo>
                  <a:cubicBezTo>
                    <a:pt x="2506" y="3009"/>
                    <a:pt x="2551" y="2965"/>
                    <a:pt x="2614" y="2965"/>
                  </a:cubicBezTo>
                  <a:cubicBezTo>
                    <a:pt x="2622" y="2965"/>
                    <a:pt x="2629" y="2966"/>
                    <a:pt x="2637" y="2967"/>
                  </a:cubicBezTo>
                  <a:cubicBezTo>
                    <a:pt x="2719" y="2988"/>
                    <a:pt x="2798" y="2999"/>
                    <a:pt x="2872" y="2999"/>
                  </a:cubicBezTo>
                  <a:cubicBezTo>
                    <a:pt x="3068" y="2999"/>
                    <a:pt x="3235" y="2920"/>
                    <a:pt x="3362" y="2730"/>
                  </a:cubicBezTo>
                  <a:cubicBezTo>
                    <a:pt x="3500" y="2492"/>
                    <a:pt x="3687" y="2292"/>
                    <a:pt x="3899" y="2117"/>
                  </a:cubicBezTo>
                  <a:cubicBezTo>
                    <a:pt x="4119" y="1979"/>
                    <a:pt x="4275" y="1636"/>
                    <a:pt x="4545" y="1636"/>
                  </a:cubicBezTo>
                  <a:cubicBezTo>
                    <a:pt x="4567" y="1636"/>
                    <a:pt x="4589" y="1638"/>
                    <a:pt x="4612" y="1643"/>
                  </a:cubicBezTo>
                  <a:cubicBezTo>
                    <a:pt x="4662" y="1643"/>
                    <a:pt x="4687" y="1568"/>
                    <a:pt x="4674" y="1380"/>
                  </a:cubicBezTo>
                  <a:cubicBezTo>
                    <a:pt x="4637" y="1130"/>
                    <a:pt x="4587" y="868"/>
                    <a:pt x="4512" y="618"/>
                  </a:cubicBezTo>
                  <a:cubicBezTo>
                    <a:pt x="4399" y="230"/>
                    <a:pt x="4312" y="68"/>
                    <a:pt x="4262" y="31"/>
                  </a:cubicBezTo>
                  <a:cubicBezTo>
                    <a:pt x="4234" y="10"/>
                    <a:pt x="4203" y="1"/>
                    <a:pt x="41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7" name="Google Shape;4847;p22"/>
            <p:cNvSpPr/>
            <p:nvPr/>
          </p:nvSpPr>
          <p:spPr>
            <a:xfrm>
              <a:off x="4262825" y="2931475"/>
              <a:ext cx="101575" cy="79775"/>
            </a:xfrm>
            <a:custGeom>
              <a:rect b="b" l="l" r="r" t="t"/>
              <a:pathLst>
                <a:path extrusionOk="0" h="3191" w="4063">
                  <a:moveTo>
                    <a:pt x="3690" y="1"/>
                  </a:moveTo>
                  <a:cubicBezTo>
                    <a:pt x="3673" y="1"/>
                    <a:pt x="3655" y="5"/>
                    <a:pt x="3637" y="14"/>
                  </a:cubicBezTo>
                  <a:cubicBezTo>
                    <a:pt x="3587" y="39"/>
                    <a:pt x="3537" y="101"/>
                    <a:pt x="3487" y="126"/>
                  </a:cubicBezTo>
                  <a:cubicBezTo>
                    <a:pt x="3200" y="276"/>
                    <a:pt x="2925" y="426"/>
                    <a:pt x="2638" y="551"/>
                  </a:cubicBezTo>
                  <a:cubicBezTo>
                    <a:pt x="2621" y="558"/>
                    <a:pt x="2604" y="561"/>
                    <a:pt x="2586" y="561"/>
                  </a:cubicBezTo>
                  <a:cubicBezTo>
                    <a:pt x="2508" y="561"/>
                    <a:pt x="2419" y="504"/>
                    <a:pt x="2338" y="463"/>
                  </a:cubicBezTo>
                  <a:cubicBezTo>
                    <a:pt x="2267" y="440"/>
                    <a:pt x="2185" y="350"/>
                    <a:pt x="2134" y="350"/>
                  </a:cubicBezTo>
                  <a:cubicBezTo>
                    <a:pt x="2131" y="350"/>
                    <a:pt x="2128" y="350"/>
                    <a:pt x="2125" y="351"/>
                  </a:cubicBezTo>
                  <a:cubicBezTo>
                    <a:pt x="1688" y="488"/>
                    <a:pt x="1263" y="651"/>
                    <a:pt x="851" y="851"/>
                  </a:cubicBezTo>
                  <a:cubicBezTo>
                    <a:pt x="538" y="1013"/>
                    <a:pt x="288" y="1251"/>
                    <a:pt x="101" y="1551"/>
                  </a:cubicBezTo>
                  <a:cubicBezTo>
                    <a:pt x="38" y="1676"/>
                    <a:pt x="13" y="1826"/>
                    <a:pt x="1" y="1963"/>
                  </a:cubicBezTo>
                  <a:cubicBezTo>
                    <a:pt x="38" y="2163"/>
                    <a:pt x="101" y="2350"/>
                    <a:pt x="213" y="2513"/>
                  </a:cubicBezTo>
                  <a:cubicBezTo>
                    <a:pt x="288" y="2538"/>
                    <a:pt x="351" y="2575"/>
                    <a:pt x="426" y="2613"/>
                  </a:cubicBezTo>
                  <a:cubicBezTo>
                    <a:pt x="476" y="2650"/>
                    <a:pt x="513" y="2613"/>
                    <a:pt x="613" y="2763"/>
                  </a:cubicBezTo>
                  <a:cubicBezTo>
                    <a:pt x="828" y="3121"/>
                    <a:pt x="931" y="3190"/>
                    <a:pt x="1004" y="3190"/>
                  </a:cubicBezTo>
                  <a:cubicBezTo>
                    <a:pt x="1045" y="3190"/>
                    <a:pt x="1077" y="3167"/>
                    <a:pt x="1113" y="3163"/>
                  </a:cubicBezTo>
                  <a:cubicBezTo>
                    <a:pt x="1363" y="3125"/>
                    <a:pt x="1550" y="2925"/>
                    <a:pt x="1763" y="2775"/>
                  </a:cubicBezTo>
                  <a:cubicBezTo>
                    <a:pt x="1863" y="2713"/>
                    <a:pt x="1975" y="2625"/>
                    <a:pt x="2075" y="2550"/>
                  </a:cubicBezTo>
                  <a:cubicBezTo>
                    <a:pt x="2118" y="2529"/>
                    <a:pt x="2162" y="2498"/>
                    <a:pt x="2213" y="2498"/>
                  </a:cubicBezTo>
                  <a:cubicBezTo>
                    <a:pt x="2221" y="2498"/>
                    <a:pt x="2229" y="2499"/>
                    <a:pt x="2238" y="2500"/>
                  </a:cubicBezTo>
                  <a:cubicBezTo>
                    <a:pt x="2305" y="2530"/>
                    <a:pt x="2375" y="2545"/>
                    <a:pt x="2445" y="2545"/>
                  </a:cubicBezTo>
                  <a:cubicBezTo>
                    <a:pt x="2609" y="2545"/>
                    <a:pt x="2770" y="2466"/>
                    <a:pt x="2875" y="2326"/>
                  </a:cubicBezTo>
                  <a:cubicBezTo>
                    <a:pt x="3000" y="2126"/>
                    <a:pt x="3162" y="1951"/>
                    <a:pt x="3362" y="1826"/>
                  </a:cubicBezTo>
                  <a:cubicBezTo>
                    <a:pt x="3545" y="1711"/>
                    <a:pt x="3707" y="1430"/>
                    <a:pt x="3934" y="1430"/>
                  </a:cubicBezTo>
                  <a:cubicBezTo>
                    <a:pt x="3955" y="1430"/>
                    <a:pt x="3977" y="1433"/>
                    <a:pt x="4000" y="1438"/>
                  </a:cubicBezTo>
                  <a:cubicBezTo>
                    <a:pt x="4002" y="1439"/>
                    <a:pt x="4005" y="1440"/>
                    <a:pt x="4008" y="1440"/>
                  </a:cubicBezTo>
                  <a:cubicBezTo>
                    <a:pt x="4041" y="1440"/>
                    <a:pt x="4062" y="1365"/>
                    <a:pt x="4062" y="1226"/>
                  </a:cubicBezTo>
                  <a:cubicBezTo>
                    <a:pt x="4037" y="1001"/>
                    <a:pt x="4012" y="776"/>
                    <a:pt x="3962" y="563"/>
                  </a:cubicBezTo>
                  <a:cubicBezTo>
                    <a:pt x="3887" y="214"/>
                    <a:pt x="3812" y="76"/>
                    <a:pt x="3775" y="39"/>
                  </a:cubicBezTo>
                  <a:cubicBezTo>
                    <a:pt x="3751" y="14"/>
                    <a:pt x="3721" y="1"/>
                    <a:pt x="3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8" name="Google Shape;4848;p22"/>
            <p:cNvSpPr/>
            <p:nvPr/>
          </p:nvSpPr>
          <p:spPr>
            <a:xfrm>
              <a:off x="4225025" y="3108325"/>
              <a:ext cx="89375" cy="59575"/>
            </a:xfrm>
            <a:custGeom>
              <a:rect b="b" l="l" r="r" t="t"/>
              <a:pathLst>
                <a:path extrusionOk="0" h="2383" w="3575">
                  <a:moveTo>
                    <a:pt x="1350" y="0"/>
                  </a:moveTo>
                  <a:cubicBezTo>
                    <a:pt x="1225" y="13"/>
                    <a:pt x="1100" y="13"/>
                    <a:pt x="975" y="38"/>
                  </a:cubicBezTo>
                  <a:cubicBezTo>
                    <a:pt x="838" y="63"/>
                    <a:pt x="701" y="113"/>
                    <a:pt x="563" y="138"/>
                  </a:cubicBezTo>
                  <a:cubicBezTo>
                    <a:pt x="451" y="200"/>
                    <a:pt x="351" y="275"/>
                    <a:pt x="276" y="375"/>
                  </a:cubicBezTo>
                  <a:cubicBezTo>
                    <a:pt x="163" y="550"/>
                    <a:pt x="88" y="750"/>
                    <a:pt x="38" y="950"/>
                  </a:cubicBezTo>
                  <a:cubicBezTo>
                    <a:pt x="63" y="1012"/>
                    <a:pt x="76" y="1087"/>
                    <a:pt x="88" y="1150"/>
                  </a:cubicBezTo>
                  <a:cubicBezTo>
                    <a:pt x="126" y="1225"/>
                    <a:pt x="138" y="1300"/>
                    <a:pt x="113" y="1387"/>
                  </a:cubicBezTo>
                  <a:cubicBezTo>
                    <a:pt x="1" y="1987"/>
                    <a:pt x="138" y="1925"/>
                    <a:pt x="226" y="1962"/>
                  </a:cubicBezTo>
                  <a:cubicBezTo>
                    <a:pt x="426" y="2100"/>
                    <a:pt x="676" y="2075"/>
                    <a:pt x="913" y="2100"/>
                  </a:cubicBezTo>
                  <a:cubicBezTo>
                    <a:pt x="969" y="2106"/>
                    <a:pt x="1029" y="2109"/>
                    <a:pt x="1088" y="2109"/>
                  </a:cubicBezTo>
                  <a:cubicBezTo>
                    <a:pt x="1147" y="2109"/>
                    <a:pt x="1207" y="2106"/>
                    <a:pt x="1263" y="2100"/>
                  </a:cubicBezTo>
                  <a:cubicBezTo>
                    <a:pt x="1281" y="2100"/>
                    <a:pt x="1299" y="2099"/>
                    <a:pt x="1316" y="2099"/>
                  </a:cubicBezTo>
                  <a:cubicBezTo>
                    <a:pt x="1359" y="2099"/>
                    <a:pt x="1399" y="2105"/>
                    <a:pt x="1425" y="2150"/>
                  </a:cubicBezTo>
                  <a:cubicBezTo>
                    <a:pt x="1528" y="2295"/>
                    <a:pt x="1654" y="2382"/>
                    <a:pt x="1796" y="2382"/>
                  </a:cubicBezTo>
                  <a:cubicBezTo>
                    <a:pt x="1861" y="2382"/>
                    <a:pt x="1929" y="2364"/>
                    <a:pt x="2000" y="2325"/>
                  </a:cubicBezTo>
                  <a:cubicBezTo>
                    <a:pt x="2188" y="2212"/>
                    <a:pt x="2400" y="2125"/>
                    <a:pt x="2613" y="2075"/>
                  </a:cubicBezTo>
                  <a:cubicBezTo>
                    <a:pt x="2775" y="2056"/>
                    <a:pt x="2960" y="1897"/>
                    <a:pt x="3122" y="1897"/>
                  </a:cubicBezTo>
                  <a:cubicBezTo>
                    <a:pt x="3171" y="1897"/>
                    <a:pt x="3219" y="1912"/>
                    <a:pt x="3262" y="1950"/>
                  </a:cubicBezTo>
                  <a:cubicBezTo>
                    <a:pt x="3266" y="1953"/>
                    <a:pt x="3270" y="1955"/>
                    <a:pt x="3274" y="1955"/>
                  </a:cubicBezTo>
                  <a:cubicBezTo>
                    <a:pt x="3301" y="1955"/>
                    <a:pt x="3344" y="1889"/>
                    <a:pt x="3387" y="1750"/>
                  </a:cubicBezTo>
                  <a:cubicBezTo>
                    <a:pt x="3437" y="1500"/>
                    <a:pt x="3487" y="1250"/>
                    <a:pt x="3512" y="1000"/>
                  </a:cubicBezTo>
                  <a:cubicBezTo>
                    <a:pt x="3562" y="800"/>
                    <a:pt x="3575" y="588"/>
                    <a:pt x="3537" y="375"/>
                  </a:cubicBezTo>
                  <a:cubicBezTo>
                    <a:pt x="3517" y="334"/>
                    <a:pt x="3513" y="309"/>
                    <a:pt x="3484" y="309"/>
                  </a:cubicBezTo>
                  <a:cubicBezTo>
                    <a:pt x="3478" y="309"/>
                    <a:pt x="3471" y="311"/>
                    <a:pt x="3462" y="313"/>
                  </a:cubicBezTo>
                  <a:cubicBezTo>
                    <a:pt x="3412" y="325"/>
                    <a:pt x="3362" y="375"/>
                    <a:pt x="3312" y="388"/>
                  </a:cubicBezTo>
                  <a:cubicBezTo>
                    <a:pt x="3075" y="450"/>
                    <a:pt x="2837" y="488"/>
                    <a:pt x="2588" y="513"/>
                  </a:cubicBezTo>
                  <a:cubicBezTo>
                    <a:pt x="2525" y="513"/>
                    <a:pt x="2488" y="388"/>
                    <a:pt x="2438" y="300"/>
                  </a:cubicBezTo>
                  <a:cubicBezTo>
                    <a:pt x="2400" y="250"/>
                    <a:pt x="2388" y="100"/>
                    <a:pt x="2350" y="100"/>
                  </a:cubicBezTo>
                  <a:lnTo>
                    <a:pt x="1850" y="38"/>
                  </a:lnTo>
                  <a:cubicBezTo>
                    <a:pt x="1688" y="0"/>
                    <a:pt x="1513" y="0"/>
                    <a:pt x="13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9" name="Google Shape;4849;p22"/>
            <p:cNvSpPr/>
            <p:nvPr/>
          </p:nvSpPr>
          <p:spPr>
            <a:xfrm>
              <a:off x="4047575" y="2919575"/>
              <a:ext cx="102800" cy="68200"/>
            </a:xfrm>
            <a:custGeom>
              <a:rect b="b" l="l" r="r" t="t"/>
              <a:pathLst>
                <a:path extrusionOk="0" h="2728" w="4112">
                  <a:moveTo>
                    <a:pt x="2269" y="1"/>
                  </a:moveTo>
                  <a:cubicBezTo>
                    <a:pt x="1832" y="1"/>
                    <a:pt x="1387" y="65"/>
                    <a:pt x="963" y="202"/>
                  </a:cubicBezTo>
                  <a:cubicBezTo>
                    <a:pt x="650" y="327"/>
                    <a:pt x="350" y="502"/>
                    <a:pt x="101" y="727"/>
                  </a:cubicBezTo>
                  <a:cubicBezTo>
                    <a:pt x="26" y="865"/>
                    <a:pt x="1" y="1027"/>
                    <a:pt x="13" y="1189"/>
                  </a:cubicBezTo>
                  <a:cubicBezTo>
                    <a:pt x="26" y="1277"/>
                    <a:pt x="113" y="1502"/>
                    <a:pt x="325" y="1902"/>
                  </a:cubicBezTo>
                  <a:cubicBezTo>
                    <a:pt x="388" y="1952"/>
                    <a:pt x="450" y="2002"/>
                    <a:pt x="500" y="2052"/>
                  </a:cubicBezTo>
                  <a:cubicBezTo>
                    <a:pt x="550" y="2102"/>
                    <a:pt x="575" y="2052"/>
                    <a:pt x="675" y="2239"/>
                  </a:cubicBezTo>
                  <a:cubicBezTo>
                    <a:pt x="883" y="2640"/>
                    <a:pt x="963" y="2728"/>
                    <a:pt x="1010" y="2728"/>
                  </a:cubicBezTo>
                  <a:cubicBezTo>
                    <a:pt x="1041" y="2728"/>
                    <a:pt x="1057" y="2687"/>
                    <a:pt x="1088" y="2677"/>
                  </a:cubicBezTo>
                  <a:cubicBezTo>
                    <a:pt x="1250" y="2589"/>
                    <a:pt x="1400" y="2489"/>
                    <a:pt x="1550" y="2377"/>
                  </a:cubicBezTo>
                  <a:cubicBezTo>
                    <a:pt x="1638" y="2327"/>
                    <a:pt x="1725" y="2277"/>
                    <a:pt x="1813" y="2227"/>
                  </a:cubicBezTo>
                  <a:cubicBezTo>
                    <a:pt x="1835" y="2219"/>
                    <a:pt x="1858" y="2207"/>
                    <a:pt x="1884" y="2207"/>
                  </a:cubicBezTo>
                  <a:cubicBezTo>
                    <a:pt x="1900" y="2207"/>
                    <a:pt x="1918" y="2212"/>
                    <a:pt x="1938" y="2227"/>
                  </a:cubicBezTo>
                  <a:cubicBezTo>
                    <a:pt x="2026" y="2308"/>
                    <a:pt x="2110" y="2352"/>
                    <a:pt x="2194" y="2352"/>
                  </a:cubicBezTo>
                  <a:cubicBezTo>
                    <a:pt x="2266" y="2352"/>
                    <a:pt x="2338" y="2320"/>
                    <a:pt x="2412" y="2252"/>
                  </a:cubicBezTo>
                  <a:cubicBezTo>
                    <a:pt x="2550" y="2102"/>
                    <a:pt x="2725" y="1989"/>
                    <a:pt x="2912" y="1939"/>
                  </a:cubicBezTo>
                  <a:cubicBezTo>
                    <a:pt x="3048" y="1912"/>
                    <a:pt x="3223" y="1781"/>
                    <a:pt x="3370" y="1781"/>
                  </a:cubicBezTo>
                  <a:cubicBezTo>
                    <a:pt x="3427" y="1781"/>
                    <a:pt x="3480" y="1800"/>
                    <a:pt x="3525" y="1852"/>
                  </a:cubicBezTo>
                  <a:cubicBezTo>
                    <a:pt x="3527" y="1856"/>
                    <a:pt x="3530" y="1858"/>
                    <a:pt x="3535" y="1858"/>
                  </a:cubicBezTo>
                  <a:cubicBezTo>
                    <a:pt x="3558" y="1858"/>
                    <a:pt x="3612" y="1802"/>
                    <a:pt x="3675" y="1677"/>
                  </a:cubicBezTo>
                  <a:cubicBezTo>
                    <a:pt x="3737" y="1577"/>
                    <a:pt x="3862" y="1264"/>
                    <a:pt x="3962" y="1027"/>
                  </a:cubicBezTo>
                  <a:cubicBezTo>
                    <a:pt x="4087" y="677"/>
                    <a:pt x="4112" y="502"/>
                    <a:pt x="4087" y="440"/>
                  </a:cubicBezTo>
                  <a:cubicBezTo>
                    <a:pt x="4074" y="390"/>
                    <a:pt x="4037" y="352"/>
                    <a:pt x="3987" y="352"/>
                  </a:cubicBezTo>
                  <a:cubicBezTo>
                    <a:pt x="3912" y="352"/>
                    <a:pt x="3837" y="352"/>
                    <a:pt x="3775" y="377"/>
                  </a:cubicBezTo>
                  <a:cubicBezTo>
                    <a:pt x="3710" y="375"/>
                    <a:pt x="3646" y="374"/>
                    <a:pt x="3583" y="374"/>
                  </a:cubicBezTo>
                  <a:cubicBezTo>
                    <a:pt x="3314" y="374"/>
                    <a:pt x="3053" y="392"/>
                    <a:pt x="2800" y="402"/>
                  </a:cubicBezTo>
                  <a:cubicBezTo>
                    <a:pt x="2712" y="402"/>
                    <a:pt x="2637" y="277"/>
                    <a:pt x="2550" y="190"/>
                  </a:cubicBezTo>
                  <a:cubicBezTo>
                    <a:pt x="2500" y="140"/>
                    <a:pt x="2450" y="2"/>
                    <a:pt x="2387" y="2"/>
                  </a:cubicBezTo>
                  <a:cubicBezTo>
                    <a:pt x="2348" y="1"/>
                    <a:pt x="2309" y="1"/>
                    <a:pt x="22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0" name="Google Shape;4850;p22"/>
            <p:cNvSpPr/>
            <p:nvPr/>
          </p:nvSpPr>
          <p:spPr>
            <a:xfrm>
              <a:off x="4080075" y="3063325"/>
              <a:ext cx="83425" cy="85800"/>
            </a:xfrm>
            <a:custGeom>
              <a:rect b="b" l="l" r="r" t="t"/>
              <a:pathLst>
                <a:path extrusionOk="0" h="3432" w="3337">
                  <a:moveTo>
                    <a:pt x="2721" y="1"/>
                  </a:moveTo>
                  <a:cubicBezTo>
                    <a:pt x="2711" y="1"/>
                    <a:pt x="2700" y="5"/>
                    <a:pt x="2687" y="13"/>
                  </a:cubicBezTo>
                  <a:cubicBezTo>
                    <a:pt x="2650" y="38"/>
                    <a:pt x="2637" y="113"/>
                    <a:pt x="2600" y="151"/>
                  </a:cubicBezTo>
                  <a:cubicBezTo>
                    <a:pt x="2425" y="313"/>
                    <a:pt x="2250" y="451"/>
                    <a:pt x="2050" y="563"/>
                  </a:cubicBezTo>
                  <a:cubicBezTo>
                    <a:pt x="2041" y="568"/>
                    <a:pt x="2032" y="571"/>
                    <a:pt x="2022" y="571"/>
                  </a:cubicBezTo>
                  <a:cubicBezTo>
                    <a:pt x="1960" y="571"/>
                    <a:pt x="1877" y="478"/>
                    <a:pt x="1812" y="413"/>
                  </a:cubicBezTo>
                  <a:cubicBezTo>
                    <a:pt x="1762" y="363"/>
                    <a:pt x="1687" y="226"/>
                    <a:pt x="1650" y="226"/>
                  </a:cubicBezTo>
                  <a:cubicBezTo>
                    <a:pt x="1350" y="301"/>
                    <a:pt x="1050" y="388"/>
                    <a:pt x="750" y="501"/>
                  </a:cubicBezTo>
                  <a:cubicBezTo>
                    <a:pt x="638" y="538"/>
                    <a:pt x="538" y="601"/>
                    <a:pt x="450" y="676"/>
                  </a:cubicBezTo>
                  <a:cubicBezTo>
                    <a:pt x="338" y="763"/>
                    <a:pt x="238" y="851"/>
                    <a:pt x="150" y="950"/>
                  </a:cubicBezTo>
                  <a:cubicBezTo>
                    <a:pt x="75" y="1088"/>
                    <a:pt x="25" y="1225"/>
                    <a:pt x="0" y="1375"/>
                  </a:cubicBezTo>
                  <a:cubicBezTo>
                    <a:pt x="0" y="1675"/>
                    <a:pt x="25" y="1988"/>
                    <a:pt x="75" y="2288"/>
                  </a:cubicBezTo>
                  <a:cubicBezTo>
                    <a:pt x="125" y="2350"/>
                    <a:pt x="175" y="2425"/>
                    <a:pt x="213" y="2500"/>
                  </a:cubicBezTo>
                  <a:cubicBezTo>
                    <a:pt x="275" y="2575"/>
                    <a:pt x="325" y="2675"/>
                    <a:pt x="338" y="2775"/>
                  </a:cubicBezTo>
                  <a:cubicBezTo>
                    <a:pt x="438" y="3187"/>
                    <a:pt x="500" y="3362"/>
                    <a:pt x="563" y="3412"/>
                  </a:cubicBezTo>
                  <a:cubicBezTo>
                    <a:pt x="577" y="3427"/>
                    <a:pt x="590" y="3432"/>
                    <a:pt x="603" y="3432"/>
                  </a:cubicBezTo>
                  <a:cubicBezTo>
                    <a:pt x="635" y="3432"/>
                    <a:pt x="664" y="3400"/>
                    <a:pt x="700" y="3400"/>
                  </a:cubicBezTo>
                  <a:cubicBezTo>
                    <a:pt x="937" y="3387"/>
                    <a:pt x="1137" y="3225"/>
                    <a:pt x="1350" y="3100"/>
                  </a:cubicBezTo>
                  <a:cubicBezTo>
                    <a:pt x="1462" y="3037"/>
                    <a:pt x="1562" y="2962"/>
                    <a:pt x="1662" y="2900"/>
                  </a:cubicBezTo>
                  <a:cubicBezTo>
                    <a:pt x="1697" y="2883"/>
                    <a:pt x="1732" y="2859"/>
                    <a:pt x="1767" y="2859"/>
                  </a:cubicBezTo>
                  <a:cubicBezTo>
                    <a:pt x="1782" y="2859"/>
                    <a:pt x="1797" y="2864"/>
                    <a:pt x="1812" y="2875"/>
                  </a:cubicBezTo>
                  <a:cubicBezTo>
                    <a:pt x="1914" y="2939"/>
                    <a:pt x="2010" y="2973"/>
                    <a:pt x="2099" y="2973"/>
                  </a:cubicBezTo>
                  <a:cubicBezTo>
                    <a:pt x="2217" y="2973"/>
                    <a:pt x="2321" y="2911"/>
                    <a:pt x="2400" y="2775"/>
                  </a:cubicBezTo>
                  <a:cubicBezTo>
                    <a:pt x="2500" y="2563"/>
                    <a:pt x="2637" y="2375"/>
                    <a:pt x="2799" y="2213"/>
                  </a:cubicBezTo>
                  <a:cubicBezTo>
                    <a:pt x="2957" y="2089"/>
                    <a:pt x="3044" y="1763"/>
                    <a:pt x="3233" y="1763"/>
                  </a:cubicBezTo>
                  <a:cubicBezTo>
                    <a:pt x="3254" y="1763"/>
                    <a:pt x="3276" y="1767"/>
                    <a:pt x="3299" y="1775"/>
                  </a:cubicBezTo>
                  <a:cubicBezTo>
                    <a:pt x="3302" y="1776"/>
                    <a:pt x="3304" y="1776"/>
                    <a:pt x="3306" y="1776"/>
                  </a:cubicBezTo>
                  <a:cubicBezTo>
                    <a:pt x="3337" y="1776"/>
                    <a:pt x="3335" y="1689"/>
                    <a:pt x="3299" y="1513"/>
                  </a:cubicBezTo>
                  <a:cubicBezTo>
                    <a:pt x="3274" y="1375"/>
                    <a:pt x="3162" y="988"/>
                    <a:pt x="3062" y="701"/>
                  </a:cubicBezTo>
                  <a:cubicBezTo>
                    <a:pt x="3012" y="476"/>
                    <a:pt x="2912" y="251"/>
                    <a:pt x="2787" y="51"/>
                  </a:cubicBezTo>
                  <a:cubicBezTo>
                    <a:pt x="2762" y="17"/>
                    <a:pt x="2743" y="1"/>
                    <a:pt x="27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1" name="Google Shape;4851;p22"/>
            <p:cNvSpPr/>
            <p:nvPr/>
          </p:nvSpPr>
          <p:spPr>
            <a:xfrm>
              <a:off x="4066325" y="2732000"/>
              <a:ext cx="118750" cy="100550"/>
            </a:xfrm>
            <a:custGeom>
              <a:rect b="b" l="l" r="r" t="t"/>
              <a:pathLst>
                <a:path extrusionOk="0" h="4022" w="4750">
                  <a:moveTo>
                    <a:pt x="4029" y="1"/>
                  </a:moveTo>
                  <a:cubicBezTo>
                    <a:pt x="4002" y="1"/>
                    <a:pt x="3974" y="7"/>
                    <a:pt x="3949" y="20"/>
                  </a:cubicBezTo>
                  <a:cubicBezTo>
                    <a:pt x="3899" y="57"/>
                    <a:pt x="3862" y="132"/>
                    <a:pt x="3812" y="182"/>
                  </a:cubicBezTo>
                  <a:cubicBezTo>
                    <a:pt x="3537" y="395"/>
                    <a:pt x="3262" y="595"/>
                    <a:pt x="2975" y="782"/>
                  </a:cubicBezTo>
                  <a:cubicBezTo>
                    <a:pt x="2956" y="793"/>
                    <a:pt x="2935" y="797"/>
                    <a:pt x="2913" y="797"/>
                  </a:cubicBezTo>
                  <a:cubicBezTo>
                    <a:pt x="2829" y="797"/>
                    <a:pt x="2723" y="737"/>
                    <a:pt x="2625" y="707"/>
                  </a:cubicBezTo>
                  <a:cubicBezTo>
                    <a:pt x="2556" y="684"/>
                    <a:pt x="2457" y="579"/>
                    <a:pt x="2402" y="579"/>
                  </a:cubicBezTo>
                  <a:cubicBezTo>
                    <a:pt x="2397" y="579"/>
                    <a:pt x="2392" y="580"/>
                    <a:pt x="2387" y="582"/>
                  </a:cubicBezTo>
                  <a:cubicBezTo>
                    <a:pt x="1937" y="770"/>
                    <a:pt x="1487" y="932"/>
                    <a:pt x="1038" y="1157"/>
                  </a:cubicBezTo>
                  <a:cubicBezTo>
                    <a:pt x="725" y="1319"/>
                    <a:pt x="438" y="1519"/>
                    <a:pt x="175" y="1769"/>
                  </a:cubicBezTo>
                  <a:cubicBezTo>
                    <a:pt x="75" y="1907"/>
                    <a:pt x="25" y="2069"/>
                    <a:pt x="13" y="2232"/>
                  </a:cubicBezTo>
                  <a:cubicBezTo>
                    <a:pt x="0" y="2332"/>
                    <a:pt x="75" y="2607"/>
                    <a:pt x="250" y="3081"/>
                  </a:cubicBezTo>
                  <a:cubicBezTo>
                    <a:pt x="325" y="3131"/>
                    <a:pt x="425" y="3219"/>
                    <a:pt x="488" y="3269"/>
                  </a:cubicBezTo>
                  <a:cubicBezTo>
                    <a:pt x="550" y="3331"/>
                    <a:pt x="600" y="3281"/>
                    <a:pt x="700" y="3481"/>
                  </a:cubicBezTo>
                  <a:cubicBezTo>
                    <a:pt x="920" y="3921"/>
                    <a:pt x="1033" y="4021"/>
                    <a:pt x="1113" y="4021"/>
                  </a:cubicBezTo>
                  <a:cubicBezTo>
                    <a:pt x="1170" y="4021"/>
                    <a:pt x="1211" y="3972"/>
                    <a:pt x="1263" y="3956"/>
                  </a:cubicBezTo>
                  <a:cubicBezTo>
                    <a:pt x="1575" y="3856"/>
                    <a:pt x="1825" y="3619"/>
                    <a:pt x="2100" y="3444"/>
                  </a:cubicBezTo>
                  <a:cubicBezTo>
                    <a:pt x="2225" y="3356"/>
                    <a:pt x="2362" y="3244"/>
                    <a:pt x="2487" y="3156"/>
                  </a:cubicBezTo>
                  <a:cubicBezTo>
                    <a:pt x="2540" y="3125"/>
                    <a:pt x="2592" y="3076"/>
                    <a:pt x="2652" y="3076"/>
                  </a:cubicBezTo>
                  <a:cubicBezTo>
                    <a:pt x="2664" y="3076"/>
                    <a:pt x="2675" y="3077"/>
                    <a:pt x="2687" y="3081"/>
                  </a:cubicBezTo>
                  <a:cubicBezTo>
                    <a:pt x="2751" y="3100"/>
                    <a:pt x="2817" y="3109"/>
                    <a:pt x="2881" y="3109"/>
                  </a:cubicBezTo>
                  <a:cubicBezTo>
                    <a:pt x="3119" y="3109"/>
                    <a:pt x="3347" y="2988"/>
                    <a:pt x="3474" y="2781"/>
                  </a:cubicBezTo>
                  <a:cubicBezTo>
                    <a:pt x="3612" y="2532"/>
                    <a:pt x="3787" y="2307"/>
                    <a:pt x="3999" y="2119"/>
                  </a:cubicBezTo>
                  <a:cubicBezTo>
                    <a:pt x="4237" y="1932"/>
                    <a:pt x="4374" y="1532"/>
                    <a:pt x="4687" y="1532"/>
                  </a:cubicBezTo>
                  <a:cubicBezTo>
                    <a:pt x="4737" y="1532"/>
                    <a:pt x="4749" y="1444"/>
                    <a:pt x="4712" y="1269"/>
                  </a:cubicBezTo>
                  <a:cubicBezTo>
                    <a:pt x="4637" y="1032"/>
                    <a:pt x="4549" y="795"/>
                    <a:pt x="4437" y="557"/>
                  </a:cubicBezTo>
                  <a:cubicBezTo>
                    <a:pt x="4274" y="195"/>
                    <a:pt x="4149" y="57"/>
                    <a:pt x="4099" y="20"/>
                  </a:cubicBezTo>
                  <a:cubicBezTo>
                    <a:pt x="4081" y="7"/>
                    <a:pt x="4056" y="1"/>
                    <a:pt x="40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2" name="Google Shape;4852;p22"/>
            <p:cNvSpPr/>
            <p:nvPr/>
          </p:nvSpPr>
          <p:spPr>
            <a:xfrm>
              <a:off x="4171300" y="2616425"/>
              <a:ext cx="114050" cy="85975"/>
            </a:xfrm>
            <a:custGeom>
              <a:rect b="b" l="l" r="r" t="t"/>
              <a:pathLst>
                <a:path extrusionOk="0" h="3439" w="4562">
                  <a:moveTo>
                    <a:pt x="3818" y="0"/>
                  </a:moveTo>
                  <a:cubicBezTo>
                    <a:pt x="3793" y="0"/>
                    <a:pt x="3768" y="6"/>
                    <a:pt x="3749" y="19"/>
                  </a:cubicBezTo>
                  <a:cubicBezTo>
                    <a:pt x="3699" y="56"/>
                    <a:pt x="3674" y="119"/>
                    <a:pt x="3624" y="156"/>
                  </a:cubicBezTo>
                  <a:cubicBezTo>
                    <a:pt x="3399" y="344"/>
                    <a:pt x="3149" y="506"/>
                    <a:pt x="2887" y="656"/>
                  </a:cubicBezTo>
                  <a:cubicBezTo>
                    <a:pt x="2874" y="663"/>
                    <a:pt x="2860" y="665"/>
                    <a:pt x="2845" y="665"/>
                  </a:cubicBezTo>
                  <a:cubicBezTo>
                    <a:pt x="2771" y="665"/>
                    <a:pt x="2670" y="598"/>
                    <a:pt x="2587" y="556"/>
                  </a:cubicBezTo>
                  <a:cubicBezTo>
                    <a:pt x="2528" y="521"/>
                    <a:pt x="2434" y="405"/>
                    <a:pt x="2382" y="405"/>
                  </a:cubicBezTo>
                  <a:cubicBezTo>
                    <a:pt x="2379" y="405"/>
                    <a:pt x="2377" y="406"/>
                    <a:pt x="2375" y="406"/>
                  </a:cubicBezTo>
                  <a:cubicBezTo>
                    <a:pt x="1987" y="519"/>
                    <a:pt x="1575" y="594"/>
                    <a:pt x="1175" y="694"/>
                  </a:cubicBezTo>
                  <a:cubicBezTo>
                    <a:pt x="1037" y="731"/>
                    <a:pt x="888" y="794"/>
                    <a:pt x="750" y="856"/>
                  </a:cubicBezTo>
                  <a:cubicBezTo>
                    <a:pt x="600" y="919"/>
                    <a:pt x="450" y="994"/>
                    <a:pt x="325" y="1094"/>
                  </a:cubicBezTo>
                  <a:cubicBezTo>
                    <a:pt x="275" y="1144"/>
                    <a:pt x="225" y="1194"/>
                    <a:pt x="200" y="1256"/>
                  </a:cubicBezTo>
                  <a:lnTo>
                    <a:pt x="63" y="1519"/>
                  </a:lnTo>
                  <a:cubicBezTo>
                    <a:pt x="25" y="1606"/>
                    <a:pt x="0" y="1856"/>
                    <a:pt x="13" y="2306"/>
                  </a:cubicBezTo>
                  <a:cubicBezTo>
                    <a:pt x="75" y="2368"/>
                    <a:pt x="125" y="2443"/>
                    <a:pt x="175" y="2518"/>
                  </a:cubicBezTo>
                  <a:cubicBezTo>
                    <a:pt x="225" y="2593"/>
                    <a:pt x="275" y="2568"/>
                    <a:pt x="313" y="2781"/>
                  </a:cubicBezTo>
                  <a:cubicBezTo>
                    <a:pt x="375" y="3181"/>
                    <a:pt x="450" y="3343"/>
                    <a:pt x="525" y="3406"/>
                  </a:cubicBezTo>
                  <a:cubicBezTo>
                    <a:pt x="550" y="3431"/>
                    <a:pt x="575" y="3439"/>
                    <a:pt x="600" y="3439"/>
                  </a:cubicBezTo>
                  <a:cubicBezTo>
                    <a:pt x="649" y="3439"/>
                    <a:pt x="696" y="3406"/>
                    <a:pt x="738" y="3406"/>
                  </a:cubicBezTo>
                  <a:cubicBezTo>
                    <a:pt x="1087" y="3368"/>
                    <a:pt x="1425" y="3281"/>
                    <a:pt x="1725" y="3118"/>
                  </a:cubicBezTo>
                  <a:cubicBezTo>
                    <a:pt x="1887" y="3056"/>
                    <a:pt x="2037" y="2968"/>
                    <a:pt x="2200" y="2893"/>
                  </a:cubicBezTo>
                  <a:cubicBezTo>
                    <a:pt x="2250" y="2873"/>
                    <a:pt x="2309" y="2836"/>
                    <a:pt x="2369" y="2836"/>
                  </a:cubicBezTo>
                  <a:cubicBezTo>
                    <a:pt x="2383" y="2836"/>
                    <a:pt x="2398" y="2838"/>
                    <a:pt x="2412" y="2843"/>
                  </a:cubicBezTo>
                  <a:cubicBezTo>
                    <a:pt x="2503" y="2881"/>
                    <a:pt x="2597" y="2899"/>
                    <a:pt x="2689" y="2899"/>
                  </a:cubicBezTo>
                  <a:cubicBezTo>
                    <a:pt x="2903" y="2899"/>
                    <a:pt x="3110" y="2801"/>
                    <a:pt x="3249" y="2618"/>
                  </a:cubicBezTo>
                  <a:cubicBezTo>
                    <a:pt x="3412" y="2381"/>
                    <a:pt x="3612" y="2168"/>
                    <a:pt x="3837" y="1968"/>
                  </a:cubicBezTo>
                  <a:cubicBezTo>
                    <a:pt x="4074" y="1781"/>
                    <a:pt x="4187" y="1394"/>
                    <a:pt x="4499" y="1369"/>
                  </a:cubicBezTo>
                  <a:cubicBezTo>
                    <a:pt x="4549" y="1369"/>
                    <a:pt x="4562" y="1281"/>
                    <a:pt x="4524" y="1119"/>
                  </a:cubicBezTo>
                  <a:cubicBezTo>
                    <a:pt x="4437" y="906"/>
                    <a:pt x="4337" y="694"/>
                    <a:pt x="4224" y="494"/>
                  </a:cubicBezTo>
                  <a:cubicBezTo>
                    <a:pt x="4049" y="181"/>
                    <a:pt x="3937" y="44"/>
                    <a:pt x="3887" y="19"/>
                  </a:cubicBezTo>
                  <a:cubicBezTo>
                    <a:pt x="3868" y="6"/>
                    <a:pt x="3843" y="0"/>
                    <a:pt x="38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3" name="Google Shape;4853;p22"/>
            <p:cNvSpPr/>
            <p:nvPr/>
          </p:nvSpPr>
          <p:spPr>
            <a:xfrm>
              <a:off x="4372800" y="2536475"/>
              <a:ext cx="92200" cy="90225"/>
            </a:xfrm>
            <a:custGeom>
              <a:rect b="b" l="l" r="r" t="t"/>
              <a:pathLst>
                <a:path extrusionOk="0" h="3609" w="3688">
                  <a:moveTo>
                    <a:pt x="2409" y="0"/>
                  </a:moveTo>
                  <a:cubicBezTo>
                    <a:pt x="2393" y="0"/>
                    <a:pt x="2382" y="10"/>
                    <a:pt x="2375" y="30"/>
                  </a:cubicBezTo>
                  <a:cubicBezTo>
                    <a:pt x="2350" y="68"/>
                    <a:pt x="2375" y="130"/>
                    <a:pt x="2350" y="168"/>
                  </a:cubicBezTo>
                  <a:cubicBezTo>
                    <a:pt x="2288" y="368"/>
                    <a:pt x="2175" y="555"/>
                    <a:pt x="2025" y="718"/>
                  </a:cubicBezTo>
                  <a:cubicBezTo>
                    <a:pt x="2016" y="729"/>
                    <a:pt x="2003" y="734"/>
                    <a:pt x="1986" y="734"/>
                  </a:cubicBezTo>
                  <a:cubicBezTo>
                    <a:pt x="1931" y="734"/>
                    <a:pt x="1839" y="681"/>
                    <a:pt x="1763" y="643"/>
                  </a:cubicBezTo>
                  <a:cubicBezTo>
                    <a:pt x="1715" y="619"/>
                    <a:pt x="1612" y="517"/>
                    <a:pt x="1580" y="517"/>
                  </a:cubicBezTo>
                  <a:cubicBezTo>
                    <a:pt x="1578" y="517"/>
                    <a:pt x="1577" y="517"/>
                    <a:pt x="1575" y="518"/>
                  </a:cubicBezTo>
                  <a:cubicBezTo>
                    <a:pt x="1463" y="593"/>
                    <a:pt x="1338" y="643"/>
                    <a:pt x="1213" y="705"/>
                  </a:cubicBezTo>
                  <a:cubicBezTo>
                    <a:pt x="1075" y="755"/>
                    <a:pt x="950" y="805"/>
                    <a:pt x="825" y="880"/>
                  </a:cubicBezTo>
                  <a:cubicBezTo>
                    <a:pt x="638" y="993"/>
                    <a:pt x="451" y="1117"/>
                    <a:pt x="263" y="1267"/>
                  </a:cubicBezTo>
                  <a:cubicBezTo>
                    <a:pt x="188" y="1380"/>
                    <a:pt x="126" y="1505"/>
                    <a:pt x="76" y="1642"/>
                  </a:cubicBezTo>
                  <a:cubicBezTo>
                    <a:pt x="13" y="1930"/>
                    <a:pt x="1" y="2217"/>
                    <a:pt x="1" y="2492"/>
                  </a:cubicBezTo>
                  <a:cubicBezTo>
                    <a:pt x="38" y="2567"/>
                    <a:pt x="88" y="2630"/>
                    <a:pt x="138" y="2717"/>
                  </a:cubicBezTo>
                  <a:cubicBezTo>
                    <a:pt x="213" y="2792"/>
                    <a:pt x="263" y="2880"/>
                    <a:pt x="263" y="2992"/>
                  </a:cubicBezTo>
                  <a:cubicBezTo>
                    <a:pt x="349" y="3526"/>
                    <a:pt x="447" y="3609"/>
                    <a:pt x="541" y="3609"/>
                  </a:cubicBezTo>
                  <a:cubicBezTo>
                    <a:pt x="583" y="3609"/>
                    <a:pt x="624" y="3592"/>
                    <a:pt x="663" y="3592"/>
                  </a:cubicBezTo>
                  <a:cubicBezTo>
                    <a:pt x="1000" y="3567"/>
                    <a:pt x="1300" y="3404"/>
                    <a:pt x="1575" y="3254"/>
                  </a:cubicBezTo>
                  <a:cubicBezTo>
                    <a:pt x="1725" y="3192"/>
                    <a:pt x="1850" y="3079"/>
                    <a:pt x="1988" y="3004"/>
                  </a:cubicBezTo>
                  <a:cubicBezTo>
                    <a:pt x="2032" y="2971"/>
                    <a:pt x="2077" y="2928"/>
                    <a:pt x="2148" y="2928"/>
                  </a:cubicBezTo>
                  <a:cubicBezTo>
                    <a:pt x="2157" y="2928"/>
                    <a:pt x="2166" y="2928"/>
                    <a:pt x="2175" y="2930"/>
                  </a:cubicBezTo>
                  <a:cubicBezTo>
                    <a:pt x="2233" y="2947"/>
                    <a:pt x="2292" y="2956"/>
                    <a:pt x="2351" y="2956"/>
                  </a:cubicBezTo>
                  <a:cubicBezTo>
                    <a:pt x="2581" y="2956"/>
                    <a:pt x="2800" y="2824"/>
                    <a:pt x="2900" y="2605"/>
                  </a:cubicBezTo>
                  <a:cubicBezTo>
                    <a:pt x="3000" y="2342"/>
                    <a:pt x="3112" y="2092"/>
                    <a:pt x="3250" y="1867"/>
                  </a:cubicBezTo>
                  <a:cubicBezTo>
                    <a:pt x="3412" y="1642"/>
                    <a:pt x="3375" y="1242"/>
                    <a:pt x="3637" y="1155"/>
                  </a:cubicBezTo>
                  <a:cubicBezTo>
                    <a:pt x="3687" y="1142"/>
                    <a:pt x="3662" y="1067"/>
                    <a:pt x="3550" y="930"/>
                  </a:cubicBezTo>
                  <a:cubicBezTo>
                    <a:pt x="3375" y="730"/>
                    <a:pt x="3187" y="555"/>
                    <a:pt x="2987" y="393"/>
                  </a:cubicBezTo>
                  <a:cubicBezTo>
                    <a:pt x="2825" y="243"/>
                    <a:pt x="2650" y="118"/>
                    <a:pt x="2463" y="18"/>
                  </a:cubicBezTo>
                  <a:cubicBezTo>
                    <a:pt x="2440" y="7"/>
                    <a:pt x="2423" y="0"/>
                    <a:pt x="24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4" name="Google Shape;4854;p22"/>
            <p:cNvSpPr/>
            <p:nvPr/>
          </p:nvSpPr>
          <p:spPr>
            <a:xfrm>
              <a:off x="4594625" y="2611450"/>
              <a:ext cx="62825" cy="82275"/>
            </a:xfrm>
            <a:custGeom>
              <a:rect b="b" l="l" r="r" t="t"/>
              <a:pathLst>
                <a:path extrusionOk="0" h="3291" w="2513">
                  <a:moveTo>
                    <a:pt x="1493" y="1"/>
                  </a:moveTo>
                  <a:cubicBezTo>
                    <a:pt x="1482" y="1"/>
                    <a:pt x="1474" y="7"/>
                    <a:pt x="1462" y="18"/>
                  </a:cubicBezTo>
                  <a:cubicBezTo>
                    <a:pt x="1437" y="43"/>
                    <a:pt x="1450" y="118"/>
                    <a:pt x="1437" y="143"/>
                  </a:cubicBezTo>
                  <a:cubicBezTo>
                    <a:pt x="1362" y="305"/>
                    <a:pt x="1287" y="468"/>
                    <a:pt x="1188" y="618"/>
                  </a:cubicBezTo>
                  <a:cubicBezTo>
                    <a:pt x="1180" y="625"/>
                    <a:pt x="1170" y="628"/>
                    <a:pt x="1159" y="628"/>
                  </a:cubicBezTo>
                  <a:cubicBezTo>
                    <a:pt x="1108" y="628"/>
                    <a:pt x="1021" y="573"/>
                    <a:pt x="950" y="543"/>
                  </a:cubicBezTo>
                  <a:cubicBezTo>
                    <a:pt x="906" y="521"/>
                    <a:pt x="812" y="439"/>
                    <a:pt x="774" y="439"/>
                  </a:cubicBezTo>
                  <a:cubicBezTo>
                    <a:pt x="769" y="439"/>
                    <a:pt x="765" y="440"/>
                    <a:pt x="763" y="443"/>
                  </a:cubicBezTo>
                  <a:cubicBezTo>
                    <a:pt x="575" y="580"/>
                    <a:pt x="388" y="730"/>
                    <a:pt x="238" y="918"/>
                  </a:cubicBezTo>
                  <a:cubicBezTo>
                    <a:pt x="125" y="1068"/>
                    <a:pt x="38" y="1243"/>
                    <a:pt x="0" y="1430"/>
                  </a:cubicBezTo>
                  <a:cubicBezTo>
                    <a:pt x="13" y="1555"/>
                    <a:pt x="38" y="1680"/>
                    <a:pt x="100" y="1793"/>
                  </a:cubicBezTo>
                  <a:cubicBezTo>
                    <a:pt x="275" y="2055"/>
                    <a:pt x="450" y="2317"/>
                    <a:pt x="663" y="2555"/>
                  </a:cubicBezTo>
                  <a:cubicBezTo>
                    <a:pt x="713" y="2592"/>
                    <a:pt x="813" y="2642"/>
                    <a:pt x="863" y="2680"/>
                  </a:cubicBezTo>
                  <a:cubicBezTo>
                    <a:pt x="913" y="2730"/>
                    <a:pt x="913" y="2680"/>
                    <a:pt x="1063" y="2855"/>
                  </a:cubicBezTo>
                  <a:cubicBezTo>
                    <a:pt x="1372" y="3207"/>
                    <a:pt x="1478" y="3291"/>
                    <a:pt x="1523" y="3291"/>
                  </a:cubicBezTo>
                  <a:cubicBezTo>
                    <a:pt x="1555" y="3291"/>
                    <a:pt x="1554" y="3246"/>
                    <a:pt x="1575" y="3230"/>
                  </a:cubicBezTo>
                  <a:cubicBezTo>
                    <a:pt x="1675" y="3105"/>
                    <a:pt x="1750" y="2955"/>
                    <a:pt x="1787" y="2805"/>
                  </a:cubicBezTo>
                  <a:cubicBezTo>
                    <a:pt x="1825" y="2730"/>
                    <a:pt x="1850" y="2655"/>
                    <a:pt x="1887" y="2580"/>
                  </a:cubicBezTo>
                  <a:cubicBezTo>
                    <a:pt x="1898" y="2547"/>
                    <a:pt x="1909" y="2515"/>
                    <a:pt x="1944" y="2515"/>
                  </a:cubicBezTo>
                  <a:cubicBezTo>
                    <a:pt x="1950" y="2515"/>
                    <a:pt x="1956" y="2516"/>
                    <a:pt x="1962" y="2517"/>
                  </a:cubicBezTo>
                  <a:cubicBezTo>
                    <a:pt x="2023" y="2539"/>
                    <a:pt x="2075" y="2550"/>
                    <a:pt x="2118" y="2550"/>
                  </a:cubicBezTo>
                  <a:cubicBezTo>
                    <a:pt x="2229" y="2550"/>
                    <a:pt x="2284" y="2478"/>
                    <a:pt x="2275" y="2317"/>
                  </a:cubicBezTo>
                  <a:cubicBezTo>
                    <a:pt x="2250" y="2142"/>
                    <a:pt x="2262" y="1955"/>
                    <a:pt x="2312" y="1793"/>
                  </a:cubicBezTo>
                  <a:cubicBezTo>
                    <a:pt x="2371" y="1662"/>
                    <a:pt x="2296" y="1352"/>
                    <a:pt x="2458" y="1352"/>
                  </a:cubicBezTo>
                  <a:cubicBezTo>
                    <a:pt x="2467" y="1352"/>
                    <a:pt x="2477" y="1353"/>
                    <a:pt x="2487" y="1355"/>
                  </a:cubicBezTo>
                  <a:cubicBezTo>
                    <a:pt x="2512" y="1355"/>
                    <a:pt x="2487" y="1293"/>
                    <a:pt x="2400" y="1143"/>
                  </a:cubicBezTo>
                  <a:cubicBezTo>
                    <a:pt x="2337" y="1030"/>
                    <a:pt x="2125" y="743"/>
                    <a:pt x="1962" y="518"/>
                  </a:cubicBezTo>
                  <a:cubicBezTo>
                    <a:pt x="1850" y="343"/>
                    <a:pt x="1712" y="180"/>
                    <a:pt x="1550" y="30"/>
                  </a:cubicBezTo>
                  <a:cubicBezTo>
                    <a:pt x="1522" y="10"/>
                    <a:pt x="1506" y="1"/>
                    <a:pt x="1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5" name="Google Shape;4855;p22"/>
            <p:cNvSpPr/>
            <p:nvPr/>
          </p:nvSpPr>
          <p:spPr>
            <a:xfrm>
              <a:off x="4607125" y="2712775"/>
              <a:ext cx="144675" cy="106825"/>
            </a:xfrm>
            <a:custGeom>
              <a:rect b="b" l="l" r="r" t="t"/>
              <a:pathLst>
                <a:path extrusionOk="0" h="4273" w="5787">
                  <a:moveTo>
                    <a:pt x="5290" y="1"/>
                  </a:moveTo>
                  <a:cubicBezTo>
                    <a:pt x="5268" y="1"/>
                    <a:pt x="5246" y="5"/>
                    <a:pt x="5224" y="14"/>
                  </a:cubicBezTo>
                  <a:cubicBezTo>
                    <a:pt x="5136" y="51"/>
                    <a:pt x="5061" y="139"/>
                    <a:pt x="4986" y="176"/>
                  </a:cubicBezTo>
                  <a:cubicBezTo>
                    <a:pt x="4574" y="364"/>
                    <a:pt x="4162" y="589"/>
                    <a:pt x="3762" y="764"/>
                  </a:cubicBezTo>
                  <a:cubicBezTo>
                    <a:pt x="3730" y="779"/>
                    <a:pt x="3698" y="786"/>
                    <a:pt x="3663" y="786"/>
                  </a:cubicBezTo>
                  <a:cubicBezTo>
                    <a:pt x="3561" y="786"/>
                    <a:pt x="3446" y="729"/>
                    <a:pt x="3324" y="701"/>
                  </a:cubicBezTo>
                  <a:cubicBezTo>
                    <a:pt x="3245" y="679"/>
                    <a:pt x="3136" y="585"/>
                    <a:pt x="3061" y="585"/>
                  </a:cubicBezTo>
                  <a:cubicBezTo>
                    <a:pt x="3052" y="585"/>
                    <a:pt x="3044" y="586"/>
                    <a:pt x="3037" y="589"/>
                  </a:cubicBezTo>
                  <a:cubicBezTo>
                    <a:pt x="2400" y="801"/>
                    <a:pt x="1787" y="1064"/>
                    <a:pt x="1200" y="1364"/>
                  </a:cubicBezTo>
                  <a:cubicBezTo>
                    <a:pt x="1000" y="1476"/>
                    <a:pt x="800" y="1613"/>
                    <a:pt x="625" y="1751"/>
                  </a:cubicBezTo>
                  <a:cubicBezTo>
                    <a:pt x="438" y="1913"/>
                    <a:pt x="275" y="2101"/>
                    <a:pt x="125" y="2288"/>
                  </a:cubicBezTo>
                  <a:cubicBezTo>
                    <a:pt x="75" y="2363"/>
                    <a:pt x="38" y="2438"/>
                    <a:pt x="25" y="2526"/>
                  </a:cubicBezTo>
                  <a:cubicBezTo>
                    <a:pt x="13" y="2651"/>
                    <a:pt x="0" y="2788"/>
                    <a:pt x="0" y="2888"/>
                  </a:cubicBezTo>
                  <a:cubicBezTo>
                    <a:pt x="0" y="2988"/>
                    <a:pt x="63" y="3188"/>
                    <a:pt x="275" y="3513"/>
                  </a:cubicBezTo>
                  <a:cubicBezTo>
                    <a:pt x="375" y="3538"/>
                    <a:pt x="488" y="3588"/>
                    <a:pt x="575" y="3638"/>
                  </a:cubicBezTo>
                  <a:cubicBezTo>
                    <a:pt x="663" y="3688"/>
                    <a:pt x="713" y="3625"/>
                    <a:pt x="850" y="3800"/>
                  </a:cubicBezTo>
                  <a:cubicBezTo>
                    <a:pt x="1130" y="4180"/>
                    <a:pt x="1269" y="4272"/>
                    <a:pt x="1364" y="4272"/>
                  </a:cubicBezTo>
                  <a:cubicBezTo>
                    <a:pt x="1434" y="4272"/>
                    <a:pt x="1479" y="4222"/>
                    <a:pt x="1537" y="4200"/>
                  </a:cubicBezTo>
                  <a:cubicBezTo>
                    <a:pt x="1712" y="4150"/>
                    <a:pt x="1875" y="4050"/>
                    <a:pt x="2012" y="3938"/>
                  </a:cubicBezTo>
                  <a:cubicBezTo>
                    <a:pt x="2162" y="3825"/>
                    <a:pt x="2312" y="3700"/>
                    <a:pt x="2462" y="3588"/>
                  </a:cubicBezTo>
                  <a:cubicBezTo>
                    <a:pt x="2612" y="3488"/>
                    <a:pt x="2749" y="3363"/>
                    <a:pt x="2912" y="3263"/>
                  </a:cubicBezTo>
                  <a:cubicBezTo>
                    <a:pt x="2974" y="3201"/>
                    <a:pt x="3049" y="3176"/>
                    <a:pt x="3137" y="3176"/>
                  </a:cubicBezTo>
                  <a:cubicBezTo>
                    <a:pt x="3202" y="3190"/>
                    <a:pt x="3268" y="3197"/>
                    <a:pt x="3333" y="3197"/>
                  </a:cubicBezTo>
                  <a:cubicBezTo>
                    <a:pt x="3605" y="3197"/>
                    <a:pt x="3868" y="3075"/>
                    <a:pt x="4049" y="2863"/>
                  </a:cubicBezTo>
                  <a:cubicBezTo>
                    <a:pt x="4249" y="2601"/>
                    <a:pt x="4487" y="2376"/>
                    <a:pt x="4761" y="2188"/>
                  </a:cubicBezTo>
                  <a:cubicBezTo>
                    <a:pt x="5044" y="2024"/>
                    <a:pt x="5282" y="1659"/>
                    <a:pt x="5622" y="1659"/>
                  </a:cubicBezTo>
                  <a:cubicBezTo>
                    <a:pt x="5643" y="1659"/>
                    <a:pt x="5664" y="1661"/>
                    <a:pt x="5686" y="1663"/>
                  </a:cubicBezTo>
                  <a:cubicBezTo>
                    <a:pt x="5689" y="1664"/>
                    <a:pt x="5692" y="1665"/>
                    <a:pt x="5696" y="1665"/>
                  </a:cubicBezTo>
                  <a:cubicBezTo>
                    <a:pt x="5742" y="1665"/>
                    <a:pt x="5786" y="1577"/>
                    <a:pt x="5786" y="1401"/>
                  </a:cubicBezTo>
                  <a:cubicBezTo>
                    <a:pt x="5761" y="1139"/>
                    <a:pt x="5724" y="889"/>
                    <a:pt x="5661" y="626"/>
                  </a:cubicBezTo>
                  <a:cubicBezTo>
                    <a:pt x="5561" y="239"/>
                    <a:pt x="5474" y="76"/>
                    <a:pt x="5411" y="39"/>
                  </a:cubicBezTo>
                  <a:cubicBezTo>
                    <a:pt x="5371" y="15"/>
                    <a:pt x="5331" y="1"/>
                    <a:pt x="5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6" name="Google Shape;4856;p22"/>
            <p:cNvSpPr/>
            <p:nvPr/>
          </p:nvSpPr>
          <p:spPr>
            <a:xfrm>
              <a:off x="4645550" y="2883575"/>
              <a:ext cx="159050" cy="86350"/>
            </a:xfrm>
            <a:custGeom>
              <a:rect b="b" l="l" r="r" t="t"/>
              <a:pathLst>
                <a:path extrusionOk="0" h="3454" w="6362">
                  <a:moveTo>
                    <a:pt x="6020" y="1"/>
                  </a:moveTo>
                  <a:cubicBezTo>
                    <a:pt x="6004" y="1"/>
                    <a:pt x="5988" y="2"/>
                    <a:pt x="5974" y="5"/>
                  </a:cubicBezTo>
                  <a:cubicBezTo>
                    <a:pt x="5886" y="30"/>
                    <a:pt x="5811" y="105"/>
                    <a:pt x="5724" y="130"/>
                  </a:cubicBezTo>
                  <a:cubicBezTo>
                    <a:pt x="5299" y="268"/>
                    <a:pt x="4874" y="418"/>
                    <a:pt x="4437" y="517"/>
                  </a:cubicBezTo>
                  <a:cubicBezTo>
                    <a:pt x="4426" y="520"/>
                    <a:pt x="4414" y="521"/>
                    <a:pt x="4403" y="521"/>
                  </a:cubicBezTo>
                  <a:cubicBezTo>
                    <a:pt x="4287" y="521"/>
                    <a:pt x="4162" y="411"/>
                    <a:pt x="4037" y="343"/>
                  </a:cubicBezTo>
                  <a:cubicBezTo>
                    <a:pt x="3953" y="307"/>
                    <a:pt x="3869" y="167"/>
                    <a:pt x="3785" y="167"/>
                  </a:cubicBezTo>
                  <a:cubicBezTo>
                    <a:pt x="3781" y="167"/>
                    <a:pt x="3778" y="167"/>
                    <a:pt x="3774" y="168"/>
                  </a:cubicBezTo>
                  <a:lnTo>
                    <a:pt x="2825" y="280"/>
                  </a:lnTo>
                  <a:cubicBezTo>
                    <a:pt x="2450" y="330"/>
                    <a:pt x="2087" y="405"/>
                    <a:pt x="1737" y="505"/>
                  </a:cubicBezTo>
                  <a:cubicBezTo>
                    <a:pt x="1450" y="592"/>
                    <a:pt x="1162" y="705"/>
                    <a:pt x="900" y="867"/>
                  </a:cubicBezTo>
                  <a:cubicBezTo>
                    <a:pt x="613" y="1055"/>
                    <a:pt x="363" y="1280"/>
                    <a:pt x="150" y="1555"/>
                  </a:cubicBezTo>
                  <a:cubicBezTo>
                    <a:pt x="25" y="1767"/>
                    <a:pt x="0" y="2017"/>
                    <a:pt x="63" y="2242"/>
                  </a:cubicBezTo>
                  <a:cubicBezTo>
                    <a:pt x="75" y="2354"/>
                    <a:pt x="275" y="2542"/>
                    <a:pt x="663" y="2817"/>
                  </a:cubicBezTo>
                  <a:cubicBezTo>
                    <a:pt x="763" y="2817"/>
                    <a:pt x="863" y="2829"/>
                    <a:pt x="963" y="2854"/>
                  </a:cubicBezTo>
                  <a:cubicBezTo>
                    <a:pt x="1038" y="2879"/>
                    <a:pt x="1050" y="2817"/>
                    <a:pt x="1225" y="2979"/>
                  </a:cubicBezTo>
                  <a:cubicBezTo>
                    <a:pt x="1375" y="3142"/>
                    <a:pt x="1525" y="3292"/>
                    <a:pt x="1687" y="3442"/>
                  </a:cubicBezTo>
                  <a:cubicBezTo>
                    <a:pt x="1701" y="3450"/>
                    <a:pt x="1712" y="3454"/>
                    <a:pt x="1721" y="3454"/>
                  </a:cubicBezTo>
                  <a:cubicBezTo>
                    <a:pt x="1752" y="3454"/>
                    <a:pt x="1758" y="3414"/>
                    <a:pt x="1787" y="3404"/>
                  </a:cubicBezTo>
                  <a:cubicBezTo>
                    <a:pt x="1875" y="3392"/>
                    <a:pt x="1962" y="3317"/>
                    <a:pt x="2075" y="3242"/>
                  </a:cubicBezTo>
                  <a:cubicBezTo>
                    <a:pt x="2200" y="3154"/>
                    <a:pt x="2337" y="3079"/>
                    <a:pt x="2487" y="3017"/>
                  </a:cubicBezTo>
                  <a:cubicBezTo>
                    <a:pt x="2650" y="2942"/>
                    <a:pt x="2812" y="2879"/>
                    <a:pt x="2987" y="2817"/>
                  </a:cubicBezTo>
                  <a:cubicBezTo>
                    <a:pt x="3035" y="2793"/>
                    <a:pt x="3094" y="2779"/>
                    <a:pt x="3153" y="2779"/>
                  </a:cubicBezTo>
                  <a:cubicBezTo>
                    <a:pt x="3186" y="2779"/>
                    <a:pt x="3218" y="2783"/>
                    <a:pt x="3249" y="2792"/>
                  </a:cubicBezTo>
                  <a:cubicBezTo>
                    <a:pt x="3388" y="2861"/>
                    <a:pt x="3538" y="2896"/>
                    <a:pt x="3688" y="2896"/>
                  </a:cubicBezTo>
                  <a:cubicBezTo>
                    <a:pt x="3889" y="2896"/>
                    <a:pt x="4090" y="2833"/>
                    <a:pt x="4262" y="2704"/>
                  </a:cubicBezTo>
                  <a:cubicBezTo>
                    <a:pt x="4537" y="2492"/>
                    <a:pt x="4824" y="2305"/>
                    <a:pt x="5149" y="2180"/>
                  </a:cubicBezTo>
                  <a:cubicBezTo>
                    <a:pt x="5454" y="2081"/>
                    <a:pt x="5740" y="1784"/>
                    <a:pt x="6057" y="1784"/>
                  </a:cubicBezTo>
                  <a:cubicBezTo>
                    <a:pt x="6104" y="1784"/>
                    <a:pt x="6151" y="1790"/>
                    <a:pt x="6199" y="1805"/>
                  </a:cubicBezTo>
                  <a:cubicBezTo>
                    <a:pt x="6203" y="1806"/>
                    <a:pt x="6207" y="1806"/>
                    <a:pt x="6212" y="1806"/>
                  </a:cubicBezTo>
                  <a:cubicBezTo>
                    <a:pt x="6268" y="1806"/>
                    <a:pt x="6313" y="1728"/>
                    <a:pt x="6336" y="1542"/>
                  </a:cubicBezTo>
                  <a:cubicBezTo>
                    <a:pt x="6361" y="1267"/>
                    <a:pt x="6349" y="992"/>
                    <a:pt x="6324" y="717"/>
                  </a:cubicBezTo>
                  <a:cubicBezTo>
                    <a:pt x="6286" y="293"/>
                    <a:pt x="6211" y="105"/>
                    <a:pt x="6161" y="55"/>
                  </a:cubicBezTo>
                  <a:cubicBezTo>
                    <a:pt x="6123" y="17"/>
                    <a:pt x="6070" y="1"/>
                    <a:pt x="60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7" name="Google Shape;4857;p22"/>
            <p:cNvSpPr/>
            <p:nvPr/>
          </p:nvSpPr>
          <p:spPr>
            <a:xfrm>
              <a:off x="4727700" y="3056575"/>
              <a:ext cx="77525" cy="90500"/>
            </a:xfrm>
            <a:custGeom>
              <a:rect b="b" l="l" r="r" t="t"/>
              <a:pathLst>
                <a:path extrusionOk="0" h="3620" w="3101">
                  <a:moveTo>
                    <a:pt x="1691" y="0"/>
                  </a:moveTo>
                  <a:cubicBezTo>
                    <a:pt x="1672" y="0"/>
                    <a:pt x="1663" y="6"/>
                    <a:pt x="1663" y="21"/>
                  </a:cubicBezTo>
                  <a:cubicBezTo>
                    <a:pt x="1650" y="58"/>
                    <a:pt x="1675" y="121"/>
                    <a:pt x="1675" y="158"/>
                  </a:cubicBezTo>
                  <a:cubicBezTo>
                    <a:pt x="1650" y="333"/>
                    <a:pt x="1588" y="521"/>
                    <a:pt x="1488" y="683"/>
                  </a:cubicBezTo>
                  <a:cubicBezTo>
                    <a:pt x="1483" y="691"/>
                    <a:pt x="1472" y="695"/>
                    <a:pt x="1459" y="695"/>
                  </a:cubicBezTo>
                  <a:cubicBezTo>
                    <a:pt x="1411" y="695"/>
                    <a:pt x="1319" y="650"/>
                    <a:pt x="1251" y="621"/>
                  </a:cubicBezTo>
                  <a:cubicBezTo>
                    <a:pt x="1192" y="597"/>
                    <a:pt x="1089" y="507"/>
                    <a:pt x="1066" y="507"/>
                  </a:cubicBezTo>
                  <a:cubicBezTo>
                    <a:pt x="1065" y="507"/>
                    <a:pt x="1064" y="507"/>
                    <a:pt x="1063" y="508"/>
                  </a:cubicBezTo>
                  <a:cubicBezTo>
                    <a:pt x="876" y="658"/>
                    <a:pt x="688" y="771"/>
                    <a:pt x="501" y="921"/>
                  </a:cubicBezTo>
                  <a:cubicBezTo>
                    <a:pt x="351" y="1058"/>
                    <a:pt x="226" y="1195"/>
                    <a:pt x="101" y="1345"/>
                  </a:cubicBezTo>
                  <a:cubicBezTo>
                    <a:pt x="38" y="1470"/>
                    <a:pt x="13" y="1595"/>
                    <a:pt x="1" y="1720"/>
                  </a:cubicBezTo>
                  <a:cubicBezTo>
                    <a:pt x="13" y="2033"/>
                    <a:pt x="51" y="2333"/>
                    <a:pt x="113" y="2633"/>
                  </a:cubicBezTo>
                  <a:lnTo>
                    <a:pt x="263" y="2833"/>
                  </a:lnTo>
                  <a:cubicBezTo>
                    <a:pt x="313" y="2883"/>
                    <a:pt x="351" y="2845"/>
                    <a:pt x="426" y="3057"/>
                  </a:cubicBezTo>
                  <a:cubicBezTo>
                    <a:pt x="578" y="3522"/>
                    <a:pt x="670" y="3620"/>
                    <a:pt x="744" y="3620"/>
                  </a:cubicBezTo>
                  <a:cubicBezTo>
                    <a:pt x="792" y="3620"/>
                    <a:pt x="832" y="3580"/>
                    <a:pt x="876" y="3570"/>
                  </a:cubicBezTo>
                  <a:cubicBezTo>
                    <a:pt x="1138" y="3470"/>
                    <a:pt x="1376" y="3332"/>
                    <a:pt x="1576" y="3132"/>
                  </a:cubicBezTo>
                  <a:cubicBezTo>
                    <a:pt x="1688" y="3045"/>
                    <a:pt x="1788" y="2945"/>
                    <a:pt x="1888" y="2858"/>
                  </a:cubicBezTo>
                  <a:cubicBezTo>
                    <a:pt x="1921" y="2813"/>
                    <a:pt x="1955" y="2768"/>
                    <a:pt x="2015" y="2768"/>
                  </a:cubicBezTo>
                  <a:cubicBezTo>
                    <a:pt x="2022" y="2768"/>
                    <a:pt x="2030" y="2769"/>
                    <a:pt x="2038" y="2770"/>
                  </a:cubicBezTo>
                  <a:cubicBezTo>
                    <a:pt x="2079" y="2777"/>
                    <a:pt x="2120" y="2781"/>
                    <a:pt x="2158" y="2781"/>
                  </a:cubicBezTo>
                  <a:cubicBezTo>
                    <a:pt x="2387" y="2781"/>
                    <a:pt x="2561" y="2655"/>
                    <a:pt x="2625" y="2420"/>
                  </a:cubicBezTo>
                  <a:cubicBezTo>
                    <a:pt x="2663" y="2170"/>
                    <a:pt x="2725" y="1945"/>
                    <a:pt x="2813" y="1708"/>
                  </a:cubicBezTo>
                  <a:cubicBezTo>
                    <a:pt x="2925" y="1495"/>
                    <a:pt x="2813" y="1133"/>
                    <a:pt x="3050" y="1058"/>
                  </a:cubicBezTo>
                  <a:cubicBezTo>
                    <a:pt x="3100" y="1046"/>
                    <a:pt x="3063" y="971"/>
                    <a:pt x="2925" y="846"/>
                  </a:cubicBezTo>
                  <a:cubicBezTo>
                    <a:pt x="2725" y="671"/>
                    <a:pt x="2525" y="508"/>
                    <a:pt x="2300" y="358"/>
                  </a:cubicBezTo>
                  <a:cubicBezTo>
                    <a:pt x="2125" y="221"/>
                    <a:pt x="1938" y="108"/>
                    <a:pt x="1750" y="8"/>
                  </a:cubicBezTo>
                  <a:cubicBezTo>
                    <a:pt x="1725" y="3"/>
                    <a:pt x="1705" y="0"/>
                    <a:pt x="16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8" name="Google Shape;4858;p22"/>
            <p:cNvSpPr/>
            <p:nvPr/>
          </p:nvSpPr>
          <p:spPr>
            <a:xfrm>
              <a:off x="4438725" y="3153600"/>
              <a:ext cx="138100" cy="84475"/>
            </a:xfrm>
            <a:custGeom>
              <a:rect b="b" l="l" r="r" t="t"/>
              <a:pathLst>
                <a:path extrusionOk="0" h="3379" w="5524">
                  <a:moveTo>
                    <a:pt x="5006" y="1"/>
                  </a:moveTo>
                  <a:cubicBezTo>
                    <a:pt x="4986" y="1"/>
                    <a:pt x="4967" y="5"/>
                    <a:pt x="4949" y="14"/>
                  </a:cubicBezTo>
                  <a:cubicBezTo>
                    <a:pt x="4887" y="51"/>
                    <a:pt x="4824" y="126"/>
                    <a:pt x="4762" y="164"/>
                  </a:cubicBezTo>
                  <a:cubicBezTo>
                    <a:pt x="4424" y="339"/>
                    <a:pt x="4074" y="501"/>
                    <a:pt x="3712" y="626"/>
                  </a:cubicBezTo>
                  <a:cubicBezTo>
                    <a:pt x="3702" y="629"/>
                    <a:pt x="3692" y="630"/>
                    <a:pt x="3682" y="630"/>
                  </a:cubicBezTo>
                  <a:cubicBezTo>
                    <a:pt x="3585" y="630"/>
                    <a:pt x="3462" y="533"/>
                    <a:pt x="3350" y="476"/>
                  </a:cubicBezTo>
                  <a:cubicBezTo>
                    <a:pt x="3290" y="428"/>
                    <a:pt x="3196" y="300"/>
                    <a:pt x="3133" y="300"/>
                  </a:cubicBezTo>
                  <a:cubicBezTo>
                    <a:pt x="3130" y="300"/>
                    <a:pt x="3127" y="301"/>
                    <a:pt x="3125" y="301"/>
                  </a:cubicBezTo>
                  <a:cubicBezTo>
                    <a:pt x="2600" y="401"/>
                    <a:pt x="2062" y="426"/>
                    <a:pt x="1525" y="551"/>
                  </a:cubicBezTo>
                  <a:cubicBezTo>
                    <a:pt x="1138" y="651"/>
                    <a:pt x="763" y="776"/>
                    <a:pt x="400" y="939"/>
                  </a:cubicBezTo>
                  <a:cubicBezTo>
                    <a:pt x="263" y="1039"/>
                    <a:pt x="150" y="1163"/>
                    <a:pt x="75" y="1313"/>
                  </a:cubicBezTo>
                  <a:cubicBezTo>
                    <a:pt x="13" y="1388"/>
                    <a:pt x="0" y="1701"/>
                    <a:pt x="13" y="2238"/>
                  </a:cubicBezTo>
                  <a:cubicBezTo>
                    <a:pt x="75" y="2301"/>
                    <a:pt x="175" y="2388"/>
                    <a:pt x="225" y="2463"/>
                  </a:cubicBezTo>
                  <a:cubicBezTo>
                    <a:pt x="275" y="2526"/>
                    <a:pt x="338" y="2488"/>
                    <a:pt x="388" y="2726"/>
                  </a:cubicBezTo>
                  <a:cubicBezTo>
                    <a:pt x="484" y="3293"/>
                    <a:pt x="598" y="3379"/>
                    <a:pt x="710" y="3379"/>
                  </a:cubicBezTo>
                  <a:cubicBezTo>
                    <a:pt x="758" y="3379"/>
                    <a:pt x="805" y="3363"/>
                    <a:pt x="850" y="3363"/>
                  </a:cubicBezTo>
                  <a:cubicBezTo>
                    <a:pt x="1238" y="3325"/>
                    <a:pt x="1613" y="3250"/>
                    <a:pt x="1975" y="3125"/>
                  </a:cubicBezTo>
                  <a:cubicBezTo>
                    <a:pt x="2150" y="3075"/>
                    <a:pt x="2337" y="3000"/>
                    <a:pt x="2512" y="2938"/>
                  </a:cubicBezTo>
                  <a:cubicBezTo>
                    <a:pt x="2561" y="2914"/>
                    <a:pt x="2620" y="2900"/>
                    <a:pt x="2675" y="2900"/>
                  </a:cubicBezTo>
                  <a:cubicBezTo>
                    <a:pt x="2706" y="2900"/>
                    <a:pt x="2736" y="2904"/>
                    <a:pt x="2762" y="2913"/>
                  </a:cubicBezTo>
                  <a:cubicBezTo>
                    <a:pt x="2889" y="2977"/>
                    <a:pt x="3024" y="3008"/>
                    <a:pt x="3158" y="3008"/>
                  </a:cubicBezTo>
                  <a:cubicBezTo>
                    <a:pt x="3365" y="3008"/>
                    <a:pt x="3570" y="2933"/>
                    <a:pt x="3737" y="2788"/>
                  </a:cubicBezTo>
                  <a:cubicBezTo>
                    <a:pt x="3974" y="2563"/>
                    <a:pt x="4237" y="2363"/>
                    <a:pt x="4512" y="2201"/>
                  </a:cubicBezTo>
                  <a:cubicBezTo>
                    <a:pt x="4818" y="2059"/>
                    <a:pt x="5046" y="1697"/>
                    <a:pt x="5374" y="1697"/>
                  </a:cubicBezTo>
                  <a:cubicBezTo>
                    <a:pt x="5395" y="1697"/>
                    <a:pt x="5415" y="1698"/>
                    <a:pt x="5437" y="1701"/>
                  </a:cubicBezTo>
                  <a:cubicBezTo>
                    <a:pt x="5440" y="1702"/>
                    <a:pt x="5443" y="1702"/>
                    <a:pt x="5446" y="1702"/>
                  </a:cubicBezTo>
                  <a:cubicBezTo>
                    <a:pt x="5491" y="1702"/>
                    <a:pt x="5524" y="1614"/>
                    <a:pt x="5524" y="1438"/>
                  </a:cubicBezTo>
                  <a:cubicBezTo>
                    <a:pt x="5487" y="1176"/>
                    <a:pt x="5437" y="914"/>
                    <a:pt x="5362" y="651"/>
                  </a:cubicBezTo>
                  <a:cubicBezTo>
                    <a:pt x="5262" y="251"/>
                    <a:pt x="5162" y="76"/>
                    <a:pt x="5112" y="39"/>
                  </a:cubicBezTo>
                  <a:cubicBezTo>
                    <a:pt x="5079" y="15"/>
                    <a:pt x="5042" y="1"/>
                    <a:pt x="50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4859" name="Shape 48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60" name="Google Shape;4860;p23"/>
          <p:cNvSpPr/>
          <p:nvPr/>
        </p:nvSpPr>
        <p:spPr>
          <a:xfrm rot="10800000">
            <a:off x="472375" y="-87875"/>
            <a:ext cx="8190277" cy="4085956"/>
          </a:xfrm>
          <a:custGeom>
            <a:rect b="b" l="l" r="r" t="t"/>
            <a:pathLst>
              <a:path extrusionOk="0" h="25586" w="51287">
                <a:moveTo>
                  <a:pt x="37136" y="0"/>
                </a:moveTo>
                <a:cubicBezTo>
                  <a:pt x="34937" y="0"/>
                  <a:pt x="33037" y="1694"/>
                  <a:pt x="30992" y="2604"/>
                </a:cubicBezTo>
                <a:cubicBezTo>
                  <a:pt x="28981" y="3497"/>
                  <a:pt x="26763" y="3653"/>
                  <a:pt x="24511" y="3653"/>
                </a:cubicBezTo>
                <a:cubicBezTo>
                  <a:pt x="23307" y="3653"/>
                  <a:pt x="22093" y="3608"/>
                  <a:pt x="20897" y="3608"/>
                </a:cubicBezTo>
                <a:cubicBezTo>
                  <a:pt x="18253" y="3608"/>
                  <a:pt x="15692" y="3825"/>
                  <a:pt x="13497" y="5216"/>
                </a:cubicBezTo>
                <a:cubicBezTo>
                  <a:pt x="11797" y="6291"/>
                  <a:pt x="10560" y="7940"/>
                  <a:pt x="9373" y="9552"/>
                </a:cubicBezTo>
                <a:cubicBezTo>
                  <a:pt x="5724" y="14489"/>
                  <a:pt x="1987" y="19712"/>
                  <a:pt x="0" y="25411"/>
                </a:cubicBezTo>
                <a:lnTo>
                  <a:pt x="51287" y="25586"/>
                </a:lnTo>
                <a:cubicBezTo>
                  <a:pt x="48675" y="19100"/>
                  <a:pt x="45738" y="12677"/>
                  <a:pt x="43201" y="6241"/>
                </a:cubicBezTo>
                <a:cubicBezTo>
                  <a:pt x="42102" y="3479"/>
                  <a:pt x="40464" y="280"/>
                  <a:pt x="37515" y="17"/>
                </a:cubicBezTo>
                <a:cubicBezTo>
                  <a:pt x="37388" y="6"/>
                  <a:pt x="37262" y="0"/>
                  <a:pt x="3713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61" name="Google Shape;4861;p23"/>
          <p:cNvSpPr txBox="1"/>
          <p:nvPr>
            <p:ph hasCustomPrompt="1" type="title"/>
          </p:nvPr>
        </p:nvSpPr>
        <p:spPr>
          <a:xfrm>
            <a:off x="1467325" y="2051850"/>
            <a:ext cx="6219600" cy="1039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862" name="Google Shape;4862;p23"/>
          <p:cNvSpPr txBox="1"/>
          <p:nvPr>
            <p:ph idx="1" type="body"/>
          </p:nvPr>
        </p:nvSpPr>
        <p:spPr>
          <a:xfrm>
            <a:off x="720625" y="2957550"/>
            <a:ext cx="7713000" cy="444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30200" lvl="0" marL="457200" algn="ctr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algn="ctr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algn="ctr">
              <a:spcBef>
                <a:spcPts val="16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17500" lvl="3" marL="18288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 algn="ctr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4863" name="Google Shape;4863;p23"/>
          <p:cNvSpPr/>
          <p:nvPr/>
        </p:nvSpPr>
        <p:spPr>
          <a:xfrm flipH="1" rot="9729959">
            <a:off x="136008" y="3867927"/>
            <a:ext cx="2404101" cy="2056796"/>
          </a:xfrm>
          <a:custGeom>
            <a:rect b="b" l="l" r="r" t="t"/>
            <a:pathLst>
              <a:path extrusionOk="0" h="44659" w="52200">
                <a:moveTo>
                  <a:pt x="51425" y="650"/>
                </a:moveTo>
                <a:cubicBezTo>
                  <a:pt x="51422" y="658"/>
                  <a:pt x="51420" y="666"/>
                  <a:pt x="51417" y="673"/>
                </a:cubicBezTo>
                <a:lnTo>
                  <a:pt x="51417" y="673"/>
                </a:lnTo>
                <a:cubicBezTo>
                  <a:pt x="51420" y="670"/>
                  <a:pt x="51422" y="666"/>
                  <a:pt x="51425" y="663"/>
                </a:cubicBezTo>
                <a:lnTo>
                  <a:pt x="51425" y="650"/>
                </a:lnTo>
                <a:close/>
                <a:moveTo>
                  <a:pt x="7186" y="43189"/>
                </a:moveTo>
                <a:cubicBezTo>
                  <a:pt x="6288" y="43595"/>
                  <a:pt x="5322" y="43806"/>
                  <a:pt x="4352" y="43806"/>
                </a:cubicBezTo>
                <a:cubicBezTo>
                  <a:pt x="4068" y="43806"/>
                  <a:pt x="3783" y="43788"/>
                  <a:pt x="3500" y="43751"/>
                </a:cubicBezTo>
                <a:cubicBezTo>
                  <a:pt x="3571" y="43672"/>
                  <a:pt x="3673" y="43629"/>
                  <a:pt x="3780" y="43629"/>
                </a:cubicBezTo>
                <a:cubicBezTo>
                  <a:pt x="3824" y="43629"/>
                  <a:pt x="3868" y="43637"/>
                  <a:pt x="3912" y="43651"/>
                </a:cubicBezTo>
                <a:cubicBezTo>
                  <a:pt x="4200" y="43651"/>
                  <a:pt x="4487" y="43639"/>
                  <a:pt x="4787" y="43601"/>
                </a:cubicBezTo>
                <a:cubicBezTo>
                  <a:pt x="4961" y="43571"/>
                  <a:pt x="5140" y="43554"/>
                  <a:pt x="5320" y="43554"/>
                </a:cubicBezTo>
                <a:cubicBezTo>
                  <a:pt x="5438" y="43554"/>
                  <a:pt x="5556" y="43561"/>
                  <a:pt x="5674" y="43576"/>
                </a:cubicBezTo>
                <a:cubicBezTo>
                  <a:pt x="5912" y="43451"/>
                  <a:pt x="6149" y="43376"/>
                  <a:pt x="6411" y="43326"/>
                </a:cubicBezTo>
                <a:lnTo>
                  <a:pt x="6799" y="43276"/>
                </a:lnTo>
                <a:lnTo>
                  <a:pt x="7186" y="43189"/>
                </a:lnTo>
                <a:close/>
                <a:moveTo>
                  <a:pt x="52199" y="0"/>
                </a:moveTo>
                <a:lnTo>
                  <a:pt x="52199" y="0"/>
                </a:lnTo>
                <a:cubicBezTo>
                  <a:pt x="51912" y="488"/>
                  <a:pt x="51675" y="1000"/>
                  <a:pt x="51337" y="1475"/>
                </a:cubicBezTo>
                <a:cubicBezTo>
                  <a:pt x="51251" y="1204"/>
                  <a:pt x="51250" y="1200"/>
                  <a:pt x="51417" y="673"/>
                </a:cubicBezTo>
                <a:lnTo>
                  <a:pt x="51417" y="673"/>
                </a:lnTo>
                <a:cubicBezTo>
                  <a:pt x="51284" y="867"/>
                  <a:pt x="51199" y="977"/>
                  <a:pt x="51137" y="1087"/>
                </a:cubicBezTo>
                <a:cubicBezTo>
                  <a:pt x="50837" y="1562"/>
                  <a:pt x="50575" y="2062"/>
                  <a:pt x="50300" y="2550"/>
                </a:cubicBezTo>
                <a:cubicBezTo>
                  <a:pt x="49975" y="3137"/>
                  <a:pt x="49563" y="3674"/>
                  <a:pt x="49188" y="4237"/>
                </a:cubicBezTo>
                <a:cubicBezTo>
                  <a:pt x="49038" y="4424"/>
                  <a:pt x="48913" y="4624"/>
                  <a:pt x="48800" y="4824"/>
                </a:cubicBezTo>
                <a:cubicBezTo>
                  <a:pt x="48300" y="5899"/>
                  <a:pt x="47726" y="6936"/>
                  <a:pt x="47063" y="7911"/>
                </a:cubicBezTo>
                <a:cubicBezTo>
                  <a:pt x="46901" y="8161"/>
                  <a:pt x="46813" y="8448"/>
                  <a:pt x="46638" y="8698"/>
                </a:cubicBezTo>
                <a:cubicBezTo>
                  <a:pt x="46488" y="8885"/>
                  <a:pt x="46288" y="9035"/>
                  <a:pt x="46164" y="9260"/>
                </a:cubicBezTo>
                <a:cubicBezTo>
                  <a:pt x="45839" y="9835"/>
                  <a:pt x="45476" y="10385"/>
                  <a:pt x="45076" y="10910"/>
                </a:cubicBezTo>
                <a:cubicBezTo>
                  <a:pt x="44914" y="11122"/>
                  <a:pt x="44789" y="11360"/>
                  <a:pt x="44639" y="11585"/>
                </a:cubicBezTo>
                <a:cubicBezTo>
                  <a:pt x="44426" y="11885"/>
                  <a:pt x="44364" y="12247"/>
                  <a:pt x="44127" y="12534"/>
                </a:cubicBezTo>
                <a:cubicBezTo>
                  <a:pt x="43902" y="12809"/>
                  <a:pt x="43564" y="12959"/>
                  <a:pt x="43464" y="13334"/>
                </a:cubicBezTo>
                <a:cubicBezTo>
                  <a:pt x="43452" y="13372"/>
                  <a:pt x="43402" y="13397"/>
                  <a:pt x="43364" y="13434"/>
                </a:cubicBezTo>
                <a:cubicBezTo>
                  <a:pt x="43077" y="13747"/>
                  <a:pt x="42677" y="13972"/>
                  <a:pt x="42627" y="14459"/>
                </a:cubicBezTo>
                <a:cubicBezTo>
                  <a:pt x="42577" y="14609"/>
                  <a:pt x="42477" y="14746"/>
                  <a:pt x="42352" y="14821"/>
                </a:cubicBezTo>
                <a:cubicBezTo>
                  <a:pt x="41990" y="15109"/>
                  <a:pt x="41690" y="15459"/>
                  <a:pt x="41465" y="15859"/>
                </a:cubicBezTo>
                <a:cubicBezTo>
                  <a:pt x="41302" y="16121"/>
                  <a:pt x="41115" y="16383"/>
                  <a:pt x="40915" y="16621"/>
                </a:cubicBezTo>
                <a:cubicBezTo>
                  <a:pt x="40752" y="16821"/>
                  <a:pt x="40615" y="17046"/>
                  <a:pt x="40378" y="17146"/>
                </a:cubicBezTo>
                <a:cubicBezTo>
                  <a:pt x="40203" y="17221"/>
                  <a:pt x="40053" y="17346"/>
                  <a:pt x="39953" y="17508"/>
                </a:cubicBezTo>
                <a:cubicBezTo>
                  <a:pt x="39865" y="17658"/>
                  <a:pt x="39728" y="17771"/>
                  <a:pt x="39565" y="17833"/>
                </a:cubicBezTo>
                <a:cubicBezTo>
                  <a:pt x="39453" y="17883"/>
                  <a:pt x="39340" y="17958"/>
                  <a:pt x="39278" y="18058"/>
                </a:cubicBezTo>
                <a:cubicBezTo>
                  <a:pt x="38965" y="18545"/>
                  <a:pt x="38516" y="18945"/>
                  <a:pt x="38191" y="19433"/>
                </a:cubicBezTo>
                <a:cubicBezTo>
                  <a:pt x="37966" y="19807"/>
                  <a:pt x="37641" y="20120"/>
                  <a:pt x="37253" y="20332"/>
                </a:cubicBezTo>
                <a:cubicBezTo>
                  <a:pt x="36878" y="20507"/>
                  <a:pt x="36554" y="20770"/>
                  <a:pt x="36291" y="21095"/>
                </a:cubicBezTo>
                <a:cubicBezTo>
                  <a:pt x="35704" y="21769"/>
                  <a:pt x="35054" y="22394"/>
                  <a:pt x="34454" y="23057"/>
                </a:cubicBezTo>
                <a:cubicBezTo>
                  <a:pt x="34254" y="23294"/>
                  <a:pt x="33954" y="23369"/>
                  <a:pt x="33767" y="23594"/>
                </a:cubicBezTo>
                <a:cubicBezTo>
                  <a:pt x="33467" y="23931"/>
                  <a:pt x="33154" y="24244"/>
                  <a:pt x="32830" y="24531"/>
                </a:cubicBezTo>
                <a:cubicBezTo>
                  <a:pt x="32417" y="24956"/>
                  <a:pt x="31942" y="25306"/>
                  <a:pt x="31417" y="25568"/>
                </a:cubicBezTo>
                <a:cubicBezTo>
                  <a:pt x="31042" y="25756"/>
                  <a:pt x="30680" y="25981"/>
                  <a:pt x="30330" y="26218"/>
                </a:cubicBezTo>
                <a:cubicBezTo>
                  <a:pt x="29705" y="26643"/>
                  <a:pt x="29031" y="26981"/>
                  <a:pt x="28318" y="27231"/>
                </a:cubicBezTo>
                <a:lnTo>
                  <a:pt x="27756" y="27405"/>
                </a:lnTo>
                <a:cubicBezTo>
                  <a:pt x="27568" y="27455"/>
                  <a:pt x="27368" y="27518"/>
                  <a:pt x="27181" y="27568"/>
                </a:cubicBezTo>
                <a:lnTo>
                  <a:pt x="26319" y="27818"/>
                </a:lnTo>
                <a:cubicBezTo>
                  <a:pt x="26019" y="27905"/>
                  <a:pt x="25719" y="27955"/>
                  <a:pt x="25419" y="27980"/>
                </a:cubicBezTo>
                <a:cubicBezTo>
                  <a:pt x="25057" y="27980"/>
                  <a:pt x="24694" y="28018"/>
                  <a:pt x="24332" y="28068"/>
                </a:cubicBezTo>
                <a:cubicBezTo>
                  <a:pt x="23145" y="28305"/>
                  <a:pt x="21957" y="28268"/>
                  <a:pt x="20783" y="28343"/>
                </a:cubicBezTo>
                <a:cubicBezTo>
                  <a:pt x="19845" y="28405"/>
                  <a:pt x="18983" y="28755"/>
                  <a:pt x="18146" y="29118"/>
                </a:cubicBezTo>
                <a:cubicBezTo>
                  <a:pt x="17471" y="29430"/>
                  <a:pt x="16859" y="29867"/>
                  <a:pt x="16334" y="30392"/>
                </a:cubicBezTo>
                <a:cubicBezTo>
                  <a:pt x="15859" y="30855"/>
                  <a:pt x="15297" y="31329"/>
                  <a:pt x="15034" y="31992"/>
                </a:cubicBezTo>
                <a:cubicBezTo>
                  <a:pt x="14847" y="32467"/>
                  <a:pt x="14509" y="32854"/>
                  <a:pt x="14322" y="33316"/>
                </a:cubicBezTo>
                <a:cubicBezTo>
                  <a:pt x="14022" y="34041"/>
                  <a:pt x="13884" y="34816"/>
                  <a:pt x="13397" y="35441"/>
                </a:cubicBezTo>
                <a:cubicBezTo>
                  <a:pt x="13360" y="35503"/>
                  <a:pt x="13335" y="35578"/>
                  <a:pt x="13310" y="35641"/>
                </a:cubicBezTo>
                <a:cubicBezTo>
                  <a:pt x="12972" y="36291"/>
                  <a:pt x="12872" y="37003"/>
                  <a:pt x="12485" y="37565"/>
                </a:cubicBezTo>
                <a:cubicBezTo>
                  <a:pt x="12347" y="37778"/>
                  <a:pt x="12235" y="38003"/>
                  <a:pt x="12072" y="38190"/>
                </a:cubicBezTo>
                <a:cubicBezTo>
                  <a:pt x="11923" y="38390"/>
                  <a:pt x="11760" y="38590"/>
                  <a:pt x="11610" y="38765"/>
                </a:cubicBezTo>
                <a:cubicBezTo>
                  <a:pt x="11448" y="38915"/>
                  <a:pt x="11298" y="39065"/>
                  <a:pt x="11160" y="39227"/>
                </a:cubicBezTo>
                <a:cubicBezTo>
                  <a:pt x="11010" y="39440"/>
                  <a:pt x="10823" y="39652"/>
                  <a:pt x="10635" y="39827"/>
                </a:cubicBezTo>
                <a:cubicBezTo>
                  <a:pt x="9798" y="40577"/>
                  <a:pt x="8848" y="41202"/>
                  <a:pt x="7824" y="41664"/>
                </a:cubicBezTo>
                <a:cubicBezTo>
                  <a:pt x="7074" y="42052"/>
                  <a:pt x="6261" y="42314"/>
                  <a:pt x="5437" y="42439"/>
                </a:cubicBezTo>
                <a:cubicBezTo>
                  <a:pt x="5037" y="42464"/>
                  <a:pt x="4674" y="42551"/>
                  <a:pt x="4287" y="42576"/>
                </a:cubicBezTo>
                <a:cubicBezTo>
                  <a:pt x="4100" y="42601"/>
                  <a:pt x="3912" y="42626"/>
                  <a:pt x="3725" y="42639"/>
                </a:cubicBezTo>
                <a:cubicBezTo>
                  <a:pt x="3670" y="42643"/>
                  <a:pt x="3615" y="42644"/>
                  <a:pt x="3560" y="42644"/>
                </a:cubicBezTo>
                <a:cubicBezTo>
                  <a:pt x="3427" y="42644"/>
                  <a:pt x="3295" y="42635"/>
                  <a:pt x="3162" y="42626"/>
                </a:cubicBezTo>
                <a:cubicBezTo>
                  <a:pt x="3075" y="42633"/>
                  <a:pt x="2984" y="42636"/>
                  <a:pt x="2894" y="42636"/>
                </a:cubicBezTo>
                <a:cubicBezTo>
                  <a:pt x="2803" y="42636"/>
                  <a:pt x="2712" y="42633"/>
                  <a:pt x="2625" y="42626"/>
                </a:cubicBezTo>
                <a:cubicBezTo>
                  <a:pt x="2338" y="42564"/>
                  <a:pt x="2063" y="42576"/>
                  <a:pt x="1788" y="42539"/>
                </a:cubicBezTo>
                <a:cubicBezTo>
                  <a:pt x="1513" y="42539"/>
                  <a:pt x="1238" y="42501"/>
                  <a:pt x="963" y="42439"/>
                </a:cubicBezTo>
                <a:cubicBezTo>
                  <a:pt x="943" y="42434"/>
                  <a:pt x="923" y="42432"/>
                  <a:pt x="904" y="42432"/>
                </a:cubicBezTo>
                <a:cubicBezTo>
                  <a:pt x="670" y="42432"/>
                  <a:pt x="569" y="42773"/>
                  <a:pt x="800" y="42889"/>
                </a:cubicBezTo>
                <a:cubicBezTo>
                  <a:pt x="938" y="42976"/>
                  <a:pt x="1050" y="43076"/>
                  <a:pt x="1163" y="43201"/>
                </a:cubicBezTo>
                <a:cubicBezTo>
                  <a:pt x="1288" y="43326"/>
                  <a:pt x="1425" y="43439"/>
                  <a:pt x="1575" y="43526"/>
                </a:cubicBezTo>
                <a:cubicBezTo>
                  <a:pt x="1350" y="43576"/>
                  <a:pt x="1125" y="43639"/>
                  <a:pt x="900" y="43726"/>
                </a:cubicBezTo>
                <a:cubicBezTo>
                  <a:pt x="725" y="43676"/>
                  <a:pt x="775" y="43501"/>
                  <a:pt x="650" y="43451"/>
                </a:cubicBezTo>
                <a:cubicBezTo>
                  <a:pt x="561" y="43481"/>
                  <a:pt x="472" y="43573"/>
                  <a:pt x="377" y="43573"/>
                </a:cubicBezTo>
                <a:cubicBezTo>
                  <a:pt x="352" y="43573"/>
                  <a:pt x="327" y="43567"/>
                  <a:pt x="301" y="43551"/>
                </a:cubicBezTo>
                <a:lnTo>
                  <a:pt x="301" y="43551"/>
                </a:lnTo>
                <a:cubicBezTo>
                  <a:pt x="351" y="43601"/>
                  <a:pt x="488" y="43626"/>
                  <a:pt x="388" y="43801"/>
                </a:cubicBezTo>
                <a:cubicBezTo>
                  <a:pt x="263" y="43851"/>
                  <a:pt x="1" y="43826"/>
                  <a:pt x="26" y="44114"/>
                </a:cubicBezTo>
                <a:cubicBezTo>
                  <a:pt x="116" y="44159"/>
                  <a:pt x="237" y="44255"/>
                  <a:pt x="324" y="44255"/>
                </a:cubicBezTo>
                <a:cubicBezTo>
                  <a:pt x="333" y="44255"/>
                  <a:pt x="342" y="44253"/>
                  <a:pt x="351" y="44251"/>
                </a:cubicBezTo>
                <a:cubicBezTo>
                  <a:pt x="419" y="44234"/>
                  <a:pt x="489" y="44226"/>
                  <a:pt x="559" y="44226"/>
                </a:cubicBezTo>
                <a:cubicBezTo>
                  <a:pt x="693" y="44226"/>
                  <a:pt x="827" y="44256"/>
                  <a:pt x="950" y="44314"/>
                </a:cubicBezTo>
                <a:cubicBezTo>
                  <a:pt x="1125" y="44401"/>
                  <a:pt x="1313" y="44463"/>
                  <a:pt x="1513" y="44513"/>
                </a:cubicBezTo>
                <a:cubicBezTo>
                  <a:pt x="1541" y="44517"/>
                  <a:pt x="1569" y="44518"/>
                  <a:pt x="1596" y="44518"/>
                </a:cubicBezTo>
                <a:cubicBezTo>
                  <a:pt x="1710" y="44518"/>
                  <a:pt x="1820" y="44495"/>
                  <a:pt x="1935" y="44495"/>
                </a:cubicBezTo>
                <a:cubicBezTo>
                  <a:pt x="2000" y="44495"/>
                  <a:pt x="2067" y="44502"/>
                  <a:pt x="2138" y="44526"/>
                </a:cubicBezTo>
                <a:cubicBezTo>
                  <a:pt x="2313" y="44601"/>
                  <a:pt x="2500" y="44638"/>
                  <a:pt x="2687" y="44651"/>
                </a:cubicBezTo>
                <a:cubicBezTo>
                  <a:pt x="2711" y="44652"/>
                  <a:pt x="2734" y="44653"/>
                  <a:pt x="2758" y="44653"/>
                </a:cubicBezTo>
                <a:cubicBezTo>
                  <a:pt x="2924" y="44653"/>
                  <a:pt x="3097" y="44615"/>
                  <a:pt x="3250" y="44538"/>
                </a:cubicBezTo>
                <a:cubicBezTo>
                  <a:pt x="3283" y="44527"/>
                  <a:pt x="3317" y="44521"/>
                  <a:pt x="3351" y="44521"/>
                </a:cubicBezTo>
                <a:cubicBezTo>
                  <a:pt x="3392" y="44521"/>
                  <a:pt x="3433" y="44530"/>
                  <a:pt x="3475" y="44551"/>
                </a:cubicBezTo>
                <a:cubicBezTo>
                  <a:pt x="3703" y="44621"/>
                  <a:pt x="3940" y="44659"/>
                  <a:pt x="4178" y="44659"/>
                </a:cubicBezTo>
                <a:cubicBezTo>
                  <a:pt x="4240" y="44659"/>
                  <a:pt x="4301" y="44656"/>
                  <a:pt x="4362" y="44651"/>
                </a:cubicBezTo>
                <a:cubicBezTo>
                  <a:pt x="4722" y="44651"/>
                  <a:pt x="5082" y="44513"/>
                  <a:pt x="5442" y="44513"/>
                </a:cubicBezTo>
                <a:cubicBezTo>
                  <a:pt x="5457" y="44513"/>
                  <a:pt x="5472" y="44513"/>
                  <a:pt x="5487" y="44513"/>
                </a:cubicBezTo>
                <a:cubicBezTo>
                  <a:pt x="5549" y="44517"/>
                  <a:pt x="5611" y="44519"/>
                  <a:pt x="5673" y="44519"/>
                </a:cubicBezTo>
                <a:cubicBezTo>
                  <a:pt x="5823" y="44519"/>
                  <a:pt x="5970" y="44510"/>
                  <a:pt x="6112" y="44501"/>
                </a:cubicBezTo>
                <a:lnTo>
                  <a:pt x="6736" y="44376"/>
                </a:lnTo>
                <a:cubicBezTo>
                  <a:pt x="6874" y="44351"/>
                  <a:pt x="6999" y="44289"/>
                  <a:pt x="7124" y="44214"/>
                </a:cubicBezTo>
                <a:cubicBezTo>
                  <a:pt x="7224" y="44126"/>
                  <a:pt x="7349" y="44064"/>
                  <a:pt x="7486" y="44026"/>
                </a:cubicBezTo>
                <a:cubicBezTo>
                  <a:pt x="8074" y="43926"/>
                  <a:pt x="8586" y="43564"/>
                  <a:pt x="9148" y="43401"/>
                </a:cubicBezTo>
                <a:cubicBezTo>
                  <a:pt x="9323" y="43326"/>
                  <a:pt x="9473" y="43239"/>
                  <a:pt x="9623" y="43126"/>
                </a:cubicBezTo>
                <a:lnTo>
                  <a:pt x="10011" y="42839"/>
                </a:lnTo>
                <a:lnTo>
                  <a:pt x="10385" y="42526"/>
                </a:lnTo>
                <a:cubicBezTo>
                  <a:pt x="10635" y="42327"/>
                  <a:pt x="10885" y="42139"/>
                  <a:pt x="11135" y="41952"/>
                </a:cubicBezTo>
                <a:cubicBezTo>
                  <a:pt x="11310" y="41814"/>
                  <a:pt x="11473" y="41664"/>
                  <a:pt x="11635" y="41502"/>
                </a:cubicBezTo>
                <a:cubicBezTo>
                  <a:pt x="11773" y="41327"/>
                  <a:pt x="11935" y="41177"/>
                  <a:pt x="12110" y="41027"/>
                </a:cubicBezTo>
                <a:cubicBezTo>
                  <a:pt x="12510" y="40764"/>
                  <a:pt x="12760" y="40327"/>
                  <a:pt x="13035" y="39940"/>
                </a:cubicBezTo>
                <a:cubicBezTo>
                  <a:pt x="13247" y="39627"/>
                  <a:pt x="13460" y="39327"/>
                  <a:pt x="13697" y="39040"/>
                </a:cubicBezTo>
                <a:cubicBezTo>
                  <a:pt x="13922" y="38740"/>
                  <a:pt x="14097" y="38403"/>
                  <a:pt x="14247" y="38065"/>
                </a:cubicBezTo>
                <a:cubicBezTo>
                  <a:pt x="14284" y="37990"/>
                  <a:pt x="14334" y="37915"/>
                  <a:pt x="14384" y="37853"/>
                </a:cubicBezTo>
                <a:cubicBezTo>
                  <a:pt x="14947" y="37228"/>
                  <a:pt x="15184" y="36416"/>
                  <a:pt x="15447" y="35703"/>
                </a:cubicBezTo>
                <a:cubicBezTo>
                  <a:pt x="15659" y="35153"/>
                  <a:pt x="15834" y="34616"/>
                  <a:pt x="16021" y="34079"/>
                </a:cubicBezTo>
                <a:cubicBezTo>
                  <a:pt x="16309" y="33329"/>
                  <a:pt x="16771" y="32704"/>
                  <a:pt x="17121" y="32117"/>
                </a:cubicBezTo>
                <a:cubicBezTo>
                  <a:pt x="17309" y="31779"/>
                  <a:pt x="17496" y="31392"/>
                  <a:pt x="17871" y="31267"/>
                </a:cubicBezTo>
                <a:cubicBezTo>
                  <a:pt x="17958" y="31154"/>
                  <a:pt x="18058" y="31055"/>
                  <a:pt x="18171" y="30967"/>
                </a:cubicBezTo>
                <a:cubicBezTo>
                  <a:pt x="18296" y="30892"/>
                  <a:pt x="18421" y="30817"/>
                  <a:pt x="18546" y="30755"/>
                </a:cubicBezTo>
                <a:cubicBezTo>
                  <a:pt x="18671" y="30680"/>
                  <a:pt x="18808" y="30642"/>
                  <a:pt x="18946" y="30580"/>
                </a:cubicBezTo>
                <a:cubicBezTo>
                  <a:pt x="19083" y="30530"/>
                  <a:pt x="19208" y="30467"/>
                  <a:pt x="19333" y="30380"/>
                </a:cubicBezTo>
                <a:cubicBezTo>
                  <a:pt x="19471" y="30317"/>
                  <a:pt x="19608" y="30280"/>
                  <a:pt x="19745" y="30255"/>
                </a:cubicBezTo>
                <a:cubicBezTo>
                  <a:pt x="19895" y="30242"/>
                  <a:pt x="20045" y="30205"/>
                  <a:pt x="20183" y="30142"/>
                </a:cubicBezTo>
                <a:cubicBezTo>
                  <a:pt x="20333" y="30092"/>
                  <a:pt x="20483" y="30067"/>
                  <a:pt x="20645" y="30067"/>
                </a:cubicBezTo>
                <a:cubicBezTo>
                  <a:pt x="20820" y="30067"/>
                  <a:pt x="20995" y="29980"/>
                  <a:pt x="21095" y="29830"/>
                </a:cubicBezTo>
                <a:cubicBezTo>
                  <a:pt x="21099" y="29826"/>
                  <a:pt x="21109" y="29824"/>
                  <a:pt x="21122" y="29824"/>
                </a:cubicBezTo>
                <a:cubicBezTo>
                  <a:pt x="21148" y="29824"/>
                  <a:pt x="21187" y="29830"/>
                  <a:pt x="21220" y="29830"/>
                </a:cubicBezTo>
                <a:cubicBezTo>
                  <a:pt x="21660" y="29830"/>
                  <a:pt x="22120" y="29756"/>
                  <a:pt x="22595" y="29756"/>
                </a:cubicBezTo>
                <a:cubicBezTo>
                  <a:pt x="22768" y="29756"/>
                  <a:pt x="22943" y="29766"/>
                  <a:pt x="23120" y="29792"/>
                </a:cubicBezTo>
                <a:cubicBezTo>
                  <a:pt x="23182" y="29792"/>
                  <a:pt x="23245" y="29780"/>
                  <a:pt x="23295" y="29755"/>
                </a:cubicBezTo>
                <a:cubicBezTo>
                  <a:pt x="23694" y="29630"/>
                  <a:pt x="24157" y="29755"/>
                  <a:pt x="24557" y="29542"/>
                </a:cubicBezTo>
                <a:cubicBezTo>
                  <a:pt x="24582" y="29530"/>
                  <a:pt x="24607" y="29524"/>
                  <a:pt x="24632" y="29524"/>
                </a:cubicBezTo>
                <a:cubicBezTo>
                  <a:pt x="24657" y="29524"/>
                  <a:pt x="24682" y="29530"/>
                  <a:pt x="24707" y="29542"/>
                </a:cubicBezTo>
                <a:cubicBezTo>
                  <a:pt x="24862" y="29583"/>
                  <a:pt x="25019" y="29600"/>
                  <a:pt x="25178" y="29600"/>
                </a:cubicBezTo>
                <a:cubicBezTo>
                  <a:pt x="25557" y="29600"/>
                  <a:pt x="25944" y="29505"/>
                  <a:pt x="26331" y="29417"/>
                </a:cubicBezTo>
                <a:cubicBezTo>
                  <a:pt x="26956" y="29280"/>
                  <a:pt x="27681" y="29292"/>
                  <a:pt x="28193" y="28843"/>
                </a:cubicBezTo>
                <a:cubicBezTo>
                  <a:pt x="28199" y="28836"/>
                  <a:pt x="28209" y="28833"/>
                  <a:pt x="28218" y="28833"/>
                </a:cubicBezTo>
                <a:cubicBezTo>
                  <a:pt x="28228" y="28833"/>
                  <a:pt x="28237" y="28836"/>
                  <a:pt x="28243" y="28843"/>
                </a:cubicBezTo>
                <a:cubicBezTo>
                  <a:pt x="28274" y="28848"/>
                  <a:pt x="28304" y="28851"/>
                  <a:pt x="28333" y="28851"/>
                </a:cubicBezTo>
                <a:cubicBezTo>
                  <a:pt x="28561" y="28851"/>
                  <a:pt x="28727" y="28691"/>
                  <a:pt x="28893" y="28580"/>
                </a:cubicBezTo>
                <a:cubicBezTo>
                  <a:pt x="29205" y="28343"/>
                  <a:pt x="29505" y="28130"/>
                  <a:pt x="29905" y="28130"/>
                </a:cubicBezTo>
                <a:cubicBezTo>
                  <a:pt x="29980" y="28118"/>
                  <a:pt x="30043" y="28093"/>
                  <a:pt x="30093" y="28043"/>
                </a:cubicBezTo>
                <a:cubicBezTo>
                  <a:pt x="30405" y="27843"/>
                  <a:pt x="30693" y="27643"/>
                  <a:pt x="31092" y="27580"/>
                </a:cubicBezTo>
                <a:cubicBezTo>
                  <a:pt x="31355" y="27543"/>
                  <a:pt x="31580" y="27405"/>
                  <a:pt x="31742" y="27193"/>
                </a:cubicBezTo>
                <a:cubicBezTo>
                  <a:pt x="31855" y="27031"/>
                  <a:pt x="32017" y="26931"/>
                  <a:pt x="32205" y="26893"/>
                </a:cubicBezTo>
                <a:cubicBezTo>
                  <a:pt x="32367" y="26843"/>
                  <a:pt x="32517" y="26756"/>
                  <a:pt x="32642" y="26631"/>
                </a:cubicBezTo>
                <a:cubicBezTo>
                  <a:pt x="32830" y="26493"/>
                  <a:pt x="33004" y="26293"/>
                  <a:pt x="33204" y="26206"/>
                </a:cubicBezTo>
                <a:cubicBezTo>
                  <a:pt x="33579" y="26031"/>
                  <a:pt x="33804" y="25681"/>
                  <a:pt x="34167" y="25506"/>
                </a:cubicBezTo>
                <a:cubicBezTo>
                  <a:pt x="34242" y="25468"/>
                  <a:pt x="34292" y="25393"/>
                  <a:pt x="34304" y="25319"/>
                </a:cubicBezTo>
                <a:cubicBezTo>
                  <a:pt x="34304" y="25081"/>
                  <a:pt x="34492" y="25031"/>
                  <a:pt x="34642" y="24931"/>
                </a:cubicBezTo>
                <a:cubicBezTo>
                  <a:pt x="35116" y="24619"/>
                  <a:pt x="35629" y="24344"/>
                  <a:pt x="35991" y="23906"/>
                </a:cubicBezTo>
                <a:cubicBezTo>
                  <a:pt x="36391" y="23432"/>
                  <a:pt x="36828" y="23007"/>
                  <a:pt x="37303" y="22607"/>
                </a:cubicBezTo>
                <a:cubicBezTo>
                  <a:pt x="37716" y="22244"/>
                  <a:pt x="38091" y="21844"/>
                  <a:pt x="38428" y="21407"/>
                </a:cubicBezTo>
                <a:cubicBezTo>
                  <a:pt x="38491" y="21332"/>
                  <a:pt x="38553" y="21257"/>
                  <a:pt x="38628" y="21195"/>
                </a:cubicBezTo>
                <a:cubicBezTo>
                  <a:pt x="39440" y="20532"/>
                  <a:pt x="40040" y="19683"/>
                  <a:pt x="40740" y="18933"/>
                </a:cubicBezTo>
                <a:cubicBezTo>
                  <a:pt x="41152" y="18483"/>
                  <a:pt x="41490" y="17958"/>
                  <a:pt x="41865" y="17471"/>
                </a:cubicBezTo>
                <a:cubicBezTo>
                  <a:pt x="42015" y="17271"/>
                  <a:pt x="42215" y="17108"/>
                  <a:pt x="42365" y="16908"/>
                </a:cubicBezTo>
                <a:cubicBezTo>
                  <a:pt x="42677" y="16508"/>
                  <a:pt x="42939" y="16071"/>
                  <a:pt x="43264" y="15671"/>
                </a:cubicBezTo>
                <a:cubicBezTo>
                  <a:pt x="43464" y="15471"/>
                  <a:pt x="43639" y="15246"/>
                  <a:pt x="43789" y="15009"/>
                </a:cubicBezTo>
                <a:cubicBezTo>
                  <a:pt x="44077" y="14534"/>
                  <a:pt x="44327" y="14046"/>
                  <a:pt x="44689" y="13634"/>
                </a:cubicBezTo>
                <a:cubicBezTo>
                  <a:pt x="45389" y="12822"/>
                  <a:pt x="45851" y="11860"/>
                  <a:pt x="46463" y="10972"/>
                </a:cubicBezTo>
                <a:cubicBezTo>
                  <a:pt x="46926" y="10310"/>
                  <a:pt x="47388" y="9623"/>
                  <a:pt x="47826" y="8935"/>
                </a:cubicBezTo>
                <a:cubicBezTo>
                  <a:pt x="48838" y="7336"/>
                  <a:pt x="49863" y="5736"/>
                  <a:pt x="50737" y="4062"/>
                </a:cubicBezTo>
                <a:cubicBezTo>
                  <a:pt x="51100" y="3387"/>
                  <a:pt x="51487" y="2712"/>
                  <a:pt x="51837" y="2025"/>
                </a:cubicBezTo>
                <a:cubicBezTo>
                  <a:pt x="52012" y="1712"/>
                  <a:pt x="52099" y="1350"/>
                  <a:pt x="52112" y="987"/>
                </a:cubicBezTo>
                <a:cubicBezTo>
                  <a:pt x="52112" y="663"/>
                  <a:pt x="52024" y="325"/>
                  <a:pt x="521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64" name="Google Shape;4864;p23"/>
          <p:cNvSpPr/>
          <p:nvPr/>
        </p:nvSpPr>
        <p:spPr>
          <a:xfrm flipH="1" rot="9729959">
            <a:off x="76896" y="4142680"/>
            <a:ext cx="2404101" cy="2056796"/>
          </a:xfrm>
          <a:custGeom>
            <a:rect b="b" l="l" r="r" t="t"/>
            <a:pathLst>
              <a:path extrusionOk="0" h="44659" w="52200">
                <a:moveTo>
                  <a:pt x="51424" y="650"/>
                </a:moveTo>
                <a:cubicBezTo>
                  <a:pt x="51419" y="668"/>
                  <a:pt x="51413" y="685"/>
                  <a:pt x="51408" y="702"/>
                </a:cubicBezTo>
                <a:lnTo>
                  <a:pt x="51408" y="702"/>
                </a:lnTo>
                <a:cubicBezTo>
                  <a:pt x="51417" y="689"/>
                  <a:pt x="51427" y="676"/>
                  <a:pt x="51437" y="662"/>
                </a:cubicBezTo>
                <a:lnTo>
                  <a:pt x="51424" y="650"/>
                </a:lnTo>
                <a:close/>
                <a:moveTo>
                  <a:pt x="7199" y="43176"/>
                </a:moveTo>
                <a:lnTo>
                  <a:pt x="7199" y="43176"/>
                </a:lnTo>
                <a:cubicBezTo>
                  <a:pt x="6287" y="43588"/>
                  <a:pt x="5307" y="43800"/>
                  <a:pt x="4318" y="43800"/>
                </a:cubicBezTo>
                <a:cubicBezTo>
                  <a:pt x="4045" y="43800"/>
                  <a:pt x="3772" y="43783"/>
                  <a:pt x="3500" y="43751"/>
                </a:cubicBezTo>
                <a:cubicBezTo>
                  <a:pt x="3582" y="43668"/>
                  <a:pt x="3692" y="43619"/>
                  <a:pt x="3800" y="43619"/>
                </a:cubicBezTo>
                <a:cubicBezTo>
                  <a:pt x="3838" y="43619"/>
                  <a:pt x="3876" y="43625"/>
                  <a:pt x="3912" y="43639"/>
                </a:cubicBezTo>
                <a:cubicBezTo>
                  <a:pt x="4212" y="43639"/>
                  <a:pt x="4499" y="43626"/>
                  <a:pt x="4799" y="43601"/>
                </a:cubicBezTo>
                <a:cubicBezTo>
                  <a:pt x="4991" y="43568"/>
                  <a:pt x="5188" y="43551"/>
                  <a:pt x="5387" y="43551"/>
                </a:cubicBezTo>
                <a:cubicBezTo>
                  <a:pt x="5486" y="43551"/>
                  <a:pt x="5586" y="43555"/>
                  <a:pt x="5686" y="43564"/>
                </a:cubicBezTo>
                <a:cubicBezTo>
                  <a:pt x="5911" y="43439"/>
                  <a:pt x="6161" y="43364"/>
                  <a:pt x="6424" y="43326"/>
                </a:cubicBezTo>
                <a:lnTo>
                  <a:pt x="6811" y="43264"/>
                </a:lnTo>
                <a:lnTo>
                  <a:pt x="7199" y="43176"/>
                </a:lnTo>
                <a:close/>
                <a:moveTo>
                  <a:pt x="52199" y="0"/>
                </a:moveTo>
                <a:lnTo>
                  <a:pt x="52199" y="0"/>
                </a:lnTo>
                <a:cubicBezTo>
                  <a:pt x="51912" y="487"/>
                  <a:pt x="51674" y="987"/>
                  <a:pt x="51337" y="1475"/>
                </a:cubicBezTo>
                <a:cubicBezTo>
                  <a:pt x="51252" y="1209"/>
                  <a:pt x="51250" y="1200"/>
                  <a:pt x="51408" y="702"/>
                </a:cubicBezTo>
                <a:lnTo>
                  <a:pt x="51408" y="702"/>
                </a:lnTo>
                <a:cubicBezTo>
                  <a:pt x="51287" y="866"/>
                  <a:pt x="51207" y="970"/>
                  <a:pt x="51137" y="1075"/>
                </a:cubicBezTo>
                <a:cubicBezTo>
                  <a:pt x="50850" y="1562"/>
                  <a:pt x="50575" y="2050"/>
                  <a:pt x="50312" y="2549"/>
                </a:cubicBezTo>
                <a:cubicBezTo>
                  <a:pt x="49987" y="3137"/>
                  <a:pt x="49575" y="3674"/>
                  <a:pt x="49200" y="4224"/>
                </a:cubicBezTo>
                <a:cubicBezTo>
                  <a:pt x="49050" y="4411"/>
                  <a:pt x="48925" y="4611"/>
                  <a:pt x="48813" y="4811"/>
                </a:cubicBezTo>
                <a:cubicBezTo>
                  <a:pt x="48313" y="5886"/>
                  <a:pt x="47738" y="6923"/>
                  <a:pt x="47076" y="7898"/>
                </a:cubicBezTo>
                <a:cubicBezTo>
                  <a:pt x="46913" y="8148"/>
                  <a:pt x="46826" y="8448"/>
                  <a:pt x="46651" y="8685"/>
                </a:cubicBezTo>
                <a:cubicBezTo>
                  <a:pt x="46501" y="8885"/>
                  <a:pt x="46301" y="9035"/>
                  <a:pt x="46176" y="9260"/>
                </a:cubicBezTo>
                <a:cubicBezTo>
                  <a:pt x="45851" y="9835"/>
                  <a:pt x="45489" y="10385"/>
                  <a:pt x="45089" y="10897"/>
                </a:cubicBezTo>
                <a:cubicBezTo>
                  <a:pt x="44926" y="11110"/>
                  <a:pt x="44801" y="11360"/>
                  <a:pt x="44651" y="11572"/>
                </a:cubicBezTo>
                <a:cubicBezTo>
                  <a:pt x="44451" y="11872"/>
                  <a:pt x="44376" y="12234"/>
                  <a:pt x="44151" y="12522"/>
                </a:cubicBezTo>
                <a:cubicBezTo>
                  <a:pt x="43914" y="12797"/>
                  <a:pt x="43577" y="12959"/>
                  <a:pt x="43477" y="13322"/>
                </a:cubicBezTo>
                <a:cubicBezTo>
                  <a:pt x="43464" y="13359"/>
                  <a:pt x="43414" y="13384"/>
                  <a:pt x="43377" y="13422"/>
                </a:cubicBezTo>
                <a:cubicBezTo>
                  <a:pt x="43089" y="13734"/>
                  <a:pt x="42689" y="13959"/>
                  <a:pt x="42639" y="14446"/>
                </a:cubicBezTo>
                <a:cubicBezTo>
                  <a:pt x="42589" y="14609"/>
                  <a:pt x="42489" y="14734"/>
                  <a:pt x="42352" y="14821"/>
                </a:cubicBezTo>
                <a:cubicBezTo>
                  <a:pt x="41989" y="15096"/>
                  <a:pt x="41689" y="15446"/>
                  <a:pt x="41465" y="15846"/>
                </a:cubicBezTo>
                <a:cubicBezTo>
                  <a:pt x="41302" y="16121"/>
                  <a:pt x="41115" y="16371"/>
                  <a:pt x="40915" y="16608"/>
                </a:cubicBezTo>
                <a:cubicBezTo>
                  <a:pt x="40752" y="16808"/>
                  <a:pt x="40615" y="17046"/>
                  <a:pt x="40377" y="17146"/>
                </a:cubicBezTo>
                <a:cubicBezTo>
                  <a:pt x="40202" y="17208"/>
                  <a:pt x="40052" y="17333"/>
                  <a:pt x="39952" y="17495"/>
                </a:cubicBezTo>
                <a:cubicBezTo>
                  <a:pt x="39865" y="17645"/>
                  <a:pt x="39728" y="17758"/>
                  <a:pt x="39565" y="17820"/>
                </a:cubicBezTo>
                <a:cubicBezTo>
                  <a:pt x="39453" y="17870"/>
                  <a:pt x="39353" y="17945"/>
                  <a:pt x="39278" y="18045"/>
                </a:cubicBezTo>
                <a:cubicBezTo>
                  <a:pt x="38965" y="18545"/>
                  <a:pt x="38515" y="18933"/>
                  <a:pt x="38190" y="19420"/>
                </a:cubicBezTo>
                <a:cubicBezTo>
                  <a:pt x="37965" y="19795"/>
                  <a:pt x="37641" y="20107"/>
                  <a:pt x="37253" y="20320"/>
                </a:cubicBezTo>
                <a:cubicBezTo>
                  <a:pt x="36891" y="20507"/>
                  <a:pt x="36566" y="20757"/>
                  <a:pt x="36303" y="21082"/>
                </a:cubicBezTo>
                <a:cubicBezTo>
                  <a:pt x="35729" y="21757"/>
                  <a:pt x="35079" y="22382"/>
                  <a:pt x="34479" y="23044"/>
                </a:cubicBezTo>
                <a:cubicBezTo>
                  <a:pt x="34279" y="23281"/>
                  <a:pt x="33967" y="23356"/>
                  <a:pt x="33779" y="23581"/>
                </a:cubicBezTo>
                <a:cubicBezTo>
                  <a:pt x="33492" y="23919"/>
                  <a:pt x="33179" y="24231"/>
                  <a:pt x="32842" y="24519"/>
                </a:cubicBezTo>
                <a:cubicBezTo>
                  <a:pt x="32429" y="24944"/>
                  <a:pt x="31955" y="25293"/>
                  <a:pt x="31442" y="25556"/>
                </a:cubicBezTo>
                <a:cubicBezTo>
                  <a:pt x="31055" y="25743"/>
                  <a:pt x="30692" y="25968"/>
                  <a:pt x="30342" y="26206"/>
                </a:cubicBezTo>
                <a:cubicBezTo>
                  <a:pt x="29718" y="26631"/>
                  <a:pt x="29043" y="26980"/>
                  <a:pt x="28318" y="27230"/>
                </a:cubicBezTo>
                <a:lnTo>
                  <a:pt x="27756" y="27405"/>
                </a:lnTo>
                <a:cubicBezTo>
                  <a:pt x="27568" y="27455"/>
                  <a:pt x="27381" y="27505"/>
                  <a:pt x="27193" y="27555"/>
                </a:cubicBezTo>
                <a:lnTo>
                  <a:pt x="26319" y="27818"/>
                </a:lnTo>
                <a:cubicBezTo>
                  <a:pt x="26031" y="27893"/>
                  <a:pt x="25731" y="27943"/>
                  <a:pt x="25431" y="27968"/>
                </a:cubicBezTo>
                <a:cubicBezTo>
                  <a:pt x="25056" y="27980"/>
                  <a:pt x="24694" y="28018"/>
                  <a:pt x="24332" y="28068"/>
                </a:cubicBezTo>
                <a:cubicBezTo>
                  <a:pt x="23144" y="28305"/>
                  <a:pt x="21957" y="28268"/>
                  <a:pt x="20782" y="28343"/>
                </a:cubicBezTo>
                <a:cubicBezTo>
                  <a:pt x="19845" y="28405"/>
                  <a:pt x="18983" y="28743"/>
                  <a:pt x="18158" y="29117"/>
                </a:cubicBezTo>
                <a:cubicBezTo>
                  <a:pt x="17483" y="29430"/>
                  <a:pt x="16859" y="29855"/>
                  <a:pt x="16334" y="30380"/>
                </a:cubicBezTo>
                <a:cubicBezTo>
                  <a:pt x="15859" y="30854"/>
                  <a:pt x="15296" y="31317"/>
                  <a:pt x="15034" y="31992"/>
                </a:cubicBezTo>
                <a:cubicBezTo>
                  <a:pt x="14847" y="32454"/>
                  <a:pt x="14522" y="32854"/>
                  <a:pt x="14322" y="33316"/>
                </a:cubicBezTo>
                <a:cubicBezTo>
                  <a:pt x="14034" y="34029"/>
                  <a:pt x="13884" y="34816"/>
                  <a:pt x="13409" y="35441"/>
                </a:cubicBezTo>
                <a:cubicBezTo>
                  <a:pt x="13359" y="35503"/>
                  <a:pt x="13334" y="35578"/>
                  <a:pt x="13309" y="35641"/>
                </a:cubicBezTo>
                <a:cubicBezTo>
                  <a:pt x="12972" y="36291"/>
                  <a:pt x="12872" y="37003"/>
                  <a:pt x="12497" y="37565"/>
                </a:cubicBezTo>
                <a:cubicBezTo>
                  <a:pt x="12347" y="37778"/>
                  <a:pt x="12235" y="38003"/>
                  <a:pt x="12072" y="38190"/>
                </a:cubicBezTo>
                <a:cubicBezTo>
                  <a:pt x="11922" y="38390"/>
                  <a:pt x="11760" y="38590"/>
                  <a:pt x="11610" y="38765"/>
                </a:cubicBezTo>
                <a:cubicBezTo>
                  <a:pt x="11447" y="38915"/>
                  <a:pt x="11297" y="39065"/>
                  <a:pt x="11160" y="39227"/>
                </a:cubicBezTo>
                <a:cubicBezTo>
                  <a:pt x="11010" y="39440"/>
                  <a:pt x="10823" y="39652"/>
                  <a:pt x="10635" y="39827"/>
                </a:cubicBezTo>
                <a:cubicBezTo>
                  <a:pt x="9798" y="40577"/>
                  <a:pt x="8848" y="41202"/>
                  <a:pt x="7823" y="41664"/>
                </a:cubicBezTo>
                <a:cubicBezTo>
                  <a:pt x="7074" y="42052"/>
                  <a:pt x="6261" y="42314"/>
                  <a:pt x="5437" y="42439"/>
                </a:cubicBezTo>
                <a:cubicBezTo>
                  <a:pt x="5049" y="42464"/>
                  <a:pt x="4674" y="42551"/>
                  <a:pt x="4299" y="42576"/>
                </a:cubicBezTo>
                <a:cubicBezTo>
                  <a:pt x="4099" y="42601"/>
                  <a:pt x="3912" y="42626"/>
                  <a:pt x="3724" y="42639"/>
                </a:cubicBezTo>
                <a:cubicBezTo>
                  <a:pt x="3670" y="42643"/>
                  <a:pt x="3615" y="42644"/>
                  <a:pt x="3560" y="42644"/>
                </a:cubicBezTo>
                <a:cubicBezTo>
                  <a:pt x="3427" y="42644"/>
                  <a:pt x="3295" y="42635"/>
                  <a:pt x="3162" y="42626"/>
                </a:cubicBezTo>
                <a:cubicBezTo>
                  <a:pt x="3075" y="42633"/>
                  <a:pt x="2984" y="42636"/>
                  <a:pt x="2893" y="42636"/>
                </a:cubicBezTo>
                <a:cubicBezTo>
                  <a:pt x="2803" y="42636"/>
                  <a:pt x="2712" y="42633"/>
                  <a:pt x="2625" y="42626"/>
                </a:cubicBezTo>
                <a:cubicBezTo>
                  <a:pt x="2337" y="42564"/>
                  <a:pt x="2062" y="42576"/>
                  <a:pt x="1787" y="42539"/>
                </a:cubicBezTo>
                <a:cubicBezTo>
                  <a:pt x="1513" y="42539"/>
                  <a:pt x="1238" y="42501"/>
                  <a:pt x="963" y="42439"/>
                </a:cubicBezTo>
                <a:cubicBezTo>
                  <a:pt x="942" y="42434"/>
                  <a:pt x="923" y="42432"/>
                  <a:pt x="904" y="42432"/>
                </a:cubicBezTo>
                <a:cubicBezTo>
                  <a:pt x="670" y="42432"/>
                  <a:pt x="569" y="42773"/>
                  <a:pt x="800" y="42889"/>
                </a:cubicBezTo>
                <a:cubicBezTo>
                  <a:pt x="938" y="42976"/>
                  <a:pt x="1063" y="43076"/>
                  <a:pt x="1163" y="43201"/>
                </a:cubicBezTo>
                <a:cubicBezTo>
                  <a:pt x="1288" y="43326"/>
                  <a:pt x="1425" y="43439"/>
                  <a:pt x="1575" y="43526"/>
                </a:cubicBezTo>
                <a:cubicBezTo>
                  <a:pt x="1350" y="43576"/>
                  <a:pt x="1125" y="43639"/>
                  <a:pt x="900" y="43726"/>
                </a:cubicBezTo>
                <a:cubicBezTo>
                  <a:pt x="725" y="43676"/>
                  <a:pt x="775" y="43501"/>
                  <a:pt x="650" y="43451"/>
                </a:cubicBezTo>
                <a:cubicBezTo>
                  <a:pt x="561" y="43481"/>
                  <a:pt x="480" y="43573"/>
                  <a:pt x="382" y="43573"/>
                </a:cubicBezTo>
                <a:cubicBezTo>
                  <a:pt x="356" y="43573"/>
                  <a:pt x="329" y="43567"/>
                  <a:pt x="300" y="43551"/>
                </a:cubicBezTo>
                <a:lnTo>
                  <a:pt x="300" y="43551"/>
                </a:lnTo>
                <a:cubicBezTo>
                  <a:pt x="363" y="43601"/>
                  <a:pt x="488" y="43626"/>
                  <a:pt x="400" y="43801"/>
                </a:cubicBezTo>
                <a:cubicBezTo>
                  <a:pt x="263" y="43851"/>
                  <a:pt x="0" y="43826"/>
                  <a:pt x="25" y="44113"/>
                </a:cubicBezTo>
                <a:cubicBezTo>
                  <a:pt x="127" y="44159"/>
                  <a:pt x="239" y="44255"/>
                  <a:pt x="324" y="44255"/>
                </a:cubicBezTo>
                <a:cubicBezTo>
                  <a:pt x="333" y="44255"/>
                  <a:pt x="342" y="44253"/>
                  <a:pt x="350" y="44251"/>
                </a:cubicBezTo>
                <a:cubicBezTo>
                  <a:pt x="419" y="44234"/>
                  <a:pt x="489" y="44225"/>
                  <a:pt x="559" y="44225"/>
                </a:cubicBezTo>
                <a:cubicBezTo>
                  <a:pt x="693" y="44225"/>
                  <a:pt x="827" y="44256"/>
                  <a:pt x="950" y="44313"/>
                </a:cubicBezTo>
                <a:cubicBezTo>
                  <a:pt x="1125" y="44401"/>
                  <a:pt x="1313" y="44463"/>
                  <a:pt x="1513" y="44513"/>
                </a:cubicBezTo>
                <a:cubicBezTo>
                  <a:pt x="1541" y="44517"/>
                  <a:pt x="1569" y="44518"/>
                  <a:pt x="1596" y="44518"/>
                </a:cubicBezTo>
                <a:cubicBezTo>
                  <a:pt x="1712" y="44518"/>
                  <a:pt x="1825" y="44495"/>
                  <a:pt x="1940" y="44495"/>
                </a:cubicBezTo>
                <a:cubicBezTo>
                  <a:pt x="2005" y="44495"/>
                  <a:pt x="2071" y="44502"/>
                  <a:pt x="2137" y="44526"/>
                </a:cubicBezTo>
                <a:cubicBezTo>
                  <a:pt x="2312" y="44601"/>
                  <a:pt x="2500" y="44638"/>
                  <a:pt x="2687" y="44651"/>
                </a:cubicBezTo>
                <a:cubicBezTo>
                  <a:pt x="2711" y="44652"/>
                  <a:pt x="2734" y="44653"/>
                  <a:pt x="2758" y="44653"/>
                </a:cubicBezTo>
                <a:cubicBezTo>
                  <a:pt x="2924" y="44653"/>
                  <a:pt x="3097" y="44615"/>
                  <a:pt x="3250" y="44538"/>
                </a:cubicBezTo>
                <a:cubicBezTo>
                  <a:pt x="3283" y="44527"/>
                  <a:pt x="3317" y="44521"/>
                  <a:pt x="3351" y="44521"/>
                </a:cubicBezTo>
                <a:cubicBezTo>
                  <a:pt x="3392" y="44521"/>
                  <a:pt x="3433" y="44530"/>
                  <a:pt x="3475" y="44551"/>
                </a:cubicBezTo>
                <a:cubicBezTo>
                  <a:pt x="3703" y="44620"/>
                  <a:pt x="3940" y="44658"/>
                  <a:pt x="4178" y="44658"/>
                </a:cubicBezTo>
                <a:cubicBezTo>
                  <a:pt x="4239" y="44658"/>
                  <a:pt x="4301" y="44656"/>
                  <a:pt x="4362" y="44651"/>
                </a:cubicBezTo>
                <a:cubicBezTo>
                  <a:pt x="4722" y="44651"/>
                  <a:pt x="5082" y="44513"/>
                  <a:pt x="5442" y="44513"/>
                </a:cubicBezTo>
                <a:cubicBezTo>
                  <a:pt x="5457" y="44513"/>
                  <a:pt x="5472" y="44513"/>
                  <a:pt x="5486" y="44513"/>
                </a:cubicBezTo>
                <a:cubicBezTo>
                  <a:pt x="5549" y="44517"/>
                  <a:pt x="5611" y="44519"/>
                  <a:pt x="5673" y="44519"/>
                </a:cubicBezTo>
                <a:cubicBezTo>
                  <a:pt x="5822" y="44519"/>
                  <a:pt x="5970" y="44510"/>
                  <a:pt x="6111" y="44501"/>
                </a:cubicBezTo>
                <a:lnTo>
                  <a:pt x="6736" y="44376"/>
                </a:lnTo>
                <a:cubicBezTo>
                  <a:pt x="6874" y="44351"/>
                  <a:pt x="6999" y="44288"/>
                  <a:pt x="7124" y="44213"/>
                </a:cubicBezTo>
                <a:cubicBezTo>
                  <a:pt x="7224" y="44126"/>
                  <a:pt x="7349" y="44063"/>
                  <a:pt x="7486" y="44026"/>
                </a:cubicBezTo>
                <a:cubicBezTo>
                  <a:pt x="8073" y="43926"/>
                  <a:pt x="8586" y="43564"/>
                  <a:pt x="9148" y="43401"/>
                </a:cubicBezTo>
                <a:cubicBezTo>
                  <a:pt x="9323" y="43326"/>
                  <a:pt x="9473" y="43239"/>
                  <a:pt x="9623" y="43126"/>
                </a:cubicBezTo>
                <a:lnTo>
                  <a:pt x="10010" y="42839"/>
                </a:lnTo>
                <a:lnTo>
                  <a:pt x="10385" y="42526"/>
                </a:lnTo>
                <a:cubicBezTo>
                  <a:pt x="10635" y="42326"/>
                  <a:pt x="10885" y="42139"/>
                  <a:pt x="11135" y="41952"/>
                </a:cubicBezTo>
                <a:cubicBezTo>
                  <a:pt x="11310" y="41814"/>
                  <a:pt x="11472" y="41664"/>
                  <a:pt x="11635" y="41502"/>
                </a:cubicBezTo>
                <a:cubicBezTo>
                  <a:pt x="11772" y="41327"/>
                  <a:pt x="11935" y="41177"/>
                  <a:pt x="12110" y="41027"/>
                </a:cubicBezTo>
                <a:cubicBezTo>
                  <a:pt x="12510" y="40764"/>
                  <a:pt x="12760" y="40327"/>
                  <a:pt x="13047" y="39940"/>
                </a:cubicBezTo>
                <a:cubicBezTo>
                  <a:pt x="13247" y="39627"/>
                  <a:pt x="13459" y="39327"/>
                  <a:pt x="13697" y="39040"/>
                </a:cubicBezTo>
                <a:cubicBezTo>
                  <a:pt x="13922" y="38740"/>
                  <a:pt x="14109" y="38402"/>
                  <a:pt x="14247" y="38065"/>
                </a:cubicBezTo>
                <a:cubicBezTo>
                  <a:pt x="14284" y="37990"/>
                  <a:pt x="14334" y="37915"/>
                  <a:pt x="14384" y="37853"/>
                </a:cubicBezTo>
                <a:cubicBezTo>
                  <a:pt x="14947" y="37228"/>
                  <a:pt x="15184" y="36415"/>
                  <a:pt x="15446" y="35703"/>
                </a:cubicBezTo>
                <a:cubicBezTo>
                  <a:pt x="15659" y="35153"/>
                  <a:pt x="15834" y="34603"/>
                  <a:pt x="16021" y="34079"/>
                </a:cubicBezTo>
                <a:cubicBezTo>
                  <a:pt x="16309" y="33316"/>
                  <a:pt x="16771" y="32704"/>
                  <a:pt x="17121" y="32104"/>
                </a:cubicBezTo>
                <a:cubicBezTo>
                  <a:pt x="17308" y="31767"/>
                  <a:pt x="17496" y="31392"/>
                  <a:pt x="17871" y="31267"/>
                </a:cubicBezTo>
                <a:cubicBezTo>
                  <a:pt x="17958" y="31154"/>
                  <a:pt x="18058" y="31054"/>
                  <a:pt x="18171" y="30967"/>
                </a:cubicBezTo>
                <a:cubicBezTo>
                  <a:pt x="18296" y="30879"/>
                  <a:pt x="18421" y="30817"/>
                  <a:pt x="18546" y="30754"/>
                </a:cubicBezTo>
                <a:cubicBezTo>
                  <a:pt x="18671" y="30679"/>
                  <a:pt x="18808" y="30642"/>
                  <a:pt x="18945" y="30580"/>
                </a:cubicBezTo>
                <a:cubicBezTo>
                  <a:pt x="19083" y="30530"/>
                  <a:pt x="19208" y="30467"/>
                  <a:pt x="19345" y="30380"/>
                </a:cubicBezTo>
                <a:cubicBezTo>
                  <a:pt x="19470" y="30317"/>
                  <a:pt x="19608" y="30280"/>
                  <a:pt x="19745" y="30255"/>
                </a:cubicBezTo>
                <a:cubicBezTo>
                  <a:pt x="19895" y="30242"/>
                  <a:pt x="20045" y="30205"/>
                  <a:pt x="20183" y="30142"/>
                </a:cubicBezTo>
                <a:cubicBezTo>
                  <a:pt x="20333" y="30092"/>
                  <a:pt x="20483" y="30067"/>
                  <a:pt x="20645" y="30067"/>
                </a:cubicBezTo>
                <a:cubicBezTo>
                  <a:pt x="20820" y="30067"/>
                  <a:pt x="20995" y="29980"/>
                  <a:pt x="21095" y="29830"/>
                </a:cubicBezTo>
                <a:cubicBezTo>
                  <a:pt x="21099" y="29826"/>
                  <a:pt x="21109" y="29824"/>
                  <a:pt x="21122" y="29824"/>
                </a:cubicBezTo>
                <a:cubicBezTo>
                  <a:pt x="21148" y="29824"/>
                  <a:pt x="21187" y="29830"/>
                  <a:pt x="21220" y="29830"/>
                </a:cubicBezTo>
                <a:cubicBezTo>
                  <a:pt x="21660" y="29830"/>
                  <a:pt x="22120" y="29756"/>
                  <a:pt x="22595" y="29756"/>
                </a:cubicBezTo>
                <a:cubicBezTo>
                  <a:pt x="22768" y="29756"/>
                  <a:pt x="22943" y="29766"/>
                  <a:pt x="23119" y="29792"/>
                </a:cubicBezTo>
                <a:cubicBezTo>
                  <a:pt x="23182" y="29792"/>
                  <a:pt x="23244" y="29780"/>
                  <a:pt x="23294" y="29755"/>
                </a:cubicBezTo>
                <a:cubicBezTo>
                  <a:pt x="23694" y="29630"/>
                  <a:pt x="24157" y="29755"/>
                  <a:pt x="24556" y="29542"/>
                </a:cubicBezTo>
                <a:cubicBezTo>
                  <a:pt x="24581" y="29530"/>
                  <a:pt x="24606" y="29524"/>
                  <a:pt x="24631" y="29524"/>
                </a:cubicBezTo>
                <a:cubicBezTo>
                  <a:pt x="24656" y="29524"/>
                  <a:pt x="24681" y="29530"/>
                  <a:pt x="24706" y="29542"/>
                </a:cubicBezTo>
                <a:cubicBezTo>
                  <a:pt x="24862" y="29583"/>
                  <a:pt x="25019" y="29600"/>
                  <a:pt x="25178" y="29600"/>
                </a:cubicBezTo>
                <a:cubicBezTo>
                  <a:pt x="25557" y="29600"/>
                  <a:pt x="25944" y="29505"/>
                  <a:pt x="26331" y="29417"/>
                </a:cubicBezTo>
                <a:cubicBezTo>
                  <a:pt x="26956" y="29280"/>
                  <a:pt x="27681" y="29292"/>
                  <a:pt x="28193" y="28842"/>
                </a:cubicBezTo>
                <a:cubicBezTo>
                  <a:pt x="28206" y="28836"/>
                  <a:pt x="28215" y="28833"/>
                  <a:pt x="28223" y="28833"/>
                </a:cubicBezTo>
                <a:cubicBezTo>
                  <a:pt x="28231" y="28833"/>
                  <a:pt x="28237" y="28836"/>
                  <a:pt x="28243" y="28842"/>
                </a:cubicBezTo>
                <a:cubicBezTo>
                  <a:pt x="28274" y="28848"/>
                  <a:pt x="28304" y="28851"/>
                  <a:pt x="28333" y="28851"/>
                </a:cubicBezTo>
                <a:cubicBezTo>
                  <a:pt x="28560" y="28851"/>
                  <a:pt x="28727" y="28691"/>
                  <a:pt x="28893" y="28580"/>
                </a:cubicBezTo>
                <a:cubicBezTo>
                  <a:pt x="29205" y="28343"/>
                  <a:pt x="29505" y="28130"/>
                  <a:pt x="29918" y="28130"/>
                </a:cubicBezTo>
                <a:cubicBezTo>
                  <a:pt x="29980" y="28118"/>
                  <a:pt x="30043" y="28093"/>
                  <a:pt x="30093" y="28043"/>
                </a:cubicBezTo>
                <a:cubicBezTo>
                  <a:pt x="30405" y="27843"/>
                  <a:pt x="30692" y="27643"/>
                  <a:pt x="31092" y="27580"/>
                </a:cubicBezTo>
                <a:cubicBezTo>
                  <a:pt x="31355" y="27543"/>
                  <a:pt x="31592" y="27405"/>
                  <a:pt x="31742" y="27193"/>
                </a:cubicBezTo>
                <a:cubicBezTo>
                  <a:pt x="31855" y="27030"/>
                  <a:pt x="32017" y="26930"/>
                  <a:pt x="32217" y="26893"/>
                </a:cubicBezTo>
                <a:cubicBezTo>
                  <a:pt x="32379" y="26843"/>
                  <a:pt x="32529" y="26756"/>
                  <a:pt x="32642" y="26631"/>
                </a:cubicBezTo>
                <a:cubicBezTo>
                  <a:pt x="32829" y="26493"/>
                  <a:pt x="33004" y="26293"/>
                  <a:pt x="33204" y="26206"/>
                </a:cubicBezTo>
                <a:cubicBezTo>
                  <a:pt x="33592" y="26031"/>
                  <a:pt x="33804" y="25681"/>
                  <a:pt x="34179" y="25506"/>
                </a:cubicBezTo>
                <a:cubicBezTo>
                  <a:pt x="34241" y="25468"/>
                  <a:pt x="34291" y="25393"/>
                  <a:pt x="34304" y="25318"/>
                </a:cubicBezTo>
                <a:cubicBezTo>
                  <a:pt x="34304" y="25081"/>
                  <a:pt x="34491" y="25031"/>
                  <a:pt x="34641" y="24931"/>
                </a:cubicBezTo>
                <a:cubicBezTo>
                  <a:pt x="35116" y="24619"/>
                  <a:pt x="35629" y="24344"/>
                  <a:pt x="36003" y="23906"/>
                </a:cubicBezTo>
                <a:cubicBezTo>
                  <a:pt x="36391" y="23431"/>
                  <a:pt x="36828" y="23007"/>
                  <a:pt x="37303" y="22607"/>
                </a:cubicBezTo>
                <a:cubicBezTo>
                  <a:pt x="37716" y="22244"/>
                  <a:pt x="38090" y="21832"/>
                  <a:pt x="38428" y="21394"/>
                </a:cubicBezTo>
                <a:cubicBezTo>
                  <a:pt x="38490" y="21319"/>
                  <a:pt x="38553" y="21257"/>
                  <a:pt x="38628" y="21194"/>
                </a:cubicBezTo>
                <a:cubicBezTo>
                  <a:pt x="39440" y="20532"/>
                  <a:pt x="40040" y="19682"/>
                  <a:pt x="40740" y="18920"/>
                </a:cubicBezTo>
                <a:cubicBezTo>
                  <a:pt x="41152" y="18483"/>
                  <a:pt x="41490" y="17945"/>
                  <a:pt x="41864" y="17470"/>
                </a:cubicBezTo>
                <a:cubicBezTo>
                  <a:pt x="42014" y="17258"/>
                  <a:pt x="42214" y="17108"/>
                  <a:pt x="42364" y="16908"/>
                </a:cubicBezTo>
                <a:cubicBezTo>
                  <a:pt x="42677" y="16496"/>
                  <a:pt x="42939" y="16071"/>
                  <a:pt x="43264" y="15671"/>
                </a:cubicBezTo>
                <a:cubicBezTo>
                  <a:pt x="43464" y="15471"/>
                  <a:pt x="43639" y="15246"/>
                  <a:pt x="43789" y="15009"/>
                </a:cubicBezTo>
                <a:cubicBezTo>
                  <a:pt x="44076" y="14534"/>
                  <a:pt x="44326" y="14046"/>
                  <a:pt x="44689" y="13634"/>
                </a:cubicBezTo>
                <a:cubicBezTo>
                  <a:pt x="45389" y="12822"/>
                  <a:pt x="45851" y="11847"/>
                  <a:pt x="46463" y="10972"/>
                </a:cubicBezTo>
                <a:cubicBezTo>
                  <a:pt x="46926" y="10310"/>
                  <a:pt x="47388" y="9623"/>
                  <a:pt x="47825" y="8935"/>
                </a:cubicBezTo>
                <a:cubicBezTo>
                  <a:pt x="48838" y="7336"/>
                  <a:pt x="49862" y="5736"/>
                  <a:pt x="50737" y="4062"/>
                </a:cubicBezTo>
                <a:cubicBezTo>
                  <a:pt x="51100" y="3387"/>
                  <a:pt x="51487" y="2712"/>
                  <a:pt x="51837" y="2025"/>
                </a:cubicBezTo>
                <a:cubicBezTo>
                  <a:pt x="52012" y="1700"/>
                  <a:pt x="52099" y="1350"/>
                  <a:pt x="52112" y="987"/>
                </a:cubicBezTo>
                <a:cubicBezTo>
                  <a:pt x="52112" y="662"/>
                  <a:pt x="52024" y="325"/>
                  <a:pt x="521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65" name="Google Shape;4865;p23"/>
          <p:cNvSpPr/>
          <p:nvPr/>
        </p:nvSpPr>
        <p:spPr>
          <a:xfrm flipH="1" rot="10800000">
            <a:off x="-8575" y="-3493"/>
            <a:ext cx="4494901" cy="589386"/>
          </a:xfrm>
          <a:custGeom>
            <a:rect b="b" l="l" r="r" t="t"/>
            <a:pathLst>
              <a:path extrusionOk="0" h="16278" w="31055">
                <a:moveTo>
                  <a:pt x="20534" y="0"/>
                </a:moveTo>
                <a:cubicBezTo>
                  <a:pt x="17682" y="0"/>
                  <a:pt x="15021" y="1835"/>
                  <a:pt x="12272" y="2844"/>
                </a:cubicBezTo>
                <a:cubicBezTo>
                  <a:pt x="10175" y="3614"/>
                  <a:pt x="7992" y="3907"/>
                  <a:pt x="5779" y="3907"/>
                </a:cubicBezTo>
                <a:cubicBezTo>
                  <a:pt x="3863" y="3907"/>
                  <a:pt x="1925" y="3688"/>
                  <a:pt x="0" y="3369"/>
                </a:cubicBezTo>
                <a:lnTo>
                  <a:pt x="0" y="16278"/>
                </a:lnTo>
                <a:lnTo>
                  <a:pt x="31054" y="16278"/>
                </a:lnTo>
                <a:cubicBezTo>
                  <a:pt x="30567" y="13029"/>
                  <a:pt x="29655" y="9867"/>
                  <a:pt x="28343" y="6855"/>
                </a:cubicBezTo>
                <a:cubicBezTo>
                  <a:pt x="27018" y="3819"/>
                  <a:pt x="24894" y="669"/>
                  <a:pt x="21632" y="95"/>
                </a:cubicBezTo>
                <a:cubicBezTo>
                  <a:pt x="21262" y="30"/>
                  <a:pt x="20896" y="0"/>
                  <a:pt x="2053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866" name="Google Shape;4866;p23"/>
          <p:cNvGrpSpPr/>
          <p:nvPr/>
        </p:nvGrpSpPr>
        <p:grpSpPr>
          <a:xfrm flipH="1">
            <a:off x="3572323" y="-124693"/>
            <a:ext cx="1024852" cy="949029"/>
            <a:chOff x="4309650" y="65488"/>
            <a:chExt cx="1024852" cy="949029"/>
          </a:xfrm>
        </p:grpSpPr>
        <p:sp>
          <p:nvSpPr>
            <p:cNvPr id="4867" name="Google Shape;4867;p23"/>
            <p:cNvSpPr/>
            <p:nvPr/>
          </p:nvSpPr>
          <p:spPr>
            <a:xfrm>
              <a:off x="4742403" y="256449"/>
              <a:ext cx="166517" cy="108250"/>
            </a:xfrm>
            <a:custGeom>
              <a:rect b="b" l="l" r="r" t="t"/>
              <a:pathLst>
                <a:path extrusionOk="0" h="3201" w="4924">
                  <a:moveTo>
                    <a:pt x="4493" y="1"/>
                  </a:moveTo>
                  <a:cubicBezTo>
                    <a:pt x="4465" y="1"/>
                    <a:pt x="4437" y="7"/>
                    <a:pt x="4412" y="19"/>
                  </a:cubicBezTo>
                  <a:cubicBezTo>
                    <a:pt x="4349" y="57"/>
                    <a:pt x="4299" y="119"/>
                    <a:pt x="4237" y="157"/>
                  </a:cubicBezTo>
                  <a:cubicBezTo>
                    <a:pt x="3924" y="319"/>
                    <a:pt x="3599" y="494"/>
                    <a:pt x="3274" y="619"/>
                  </a:cubicBezTo>
                  <a:cubicBezTo>
                    <a:pt x="3253" y="627"/>
                    <a:pt x="3230" y="631"/>
                    <a:pt x="3206" y="631"/>
                  </a:cubicBezTo>
                  <a:cubicBezTo>
                    <a:pt x="3121" y="631"/>
                    <a:pt x="3025" y="586"/>
                    <a:pt x="2937" y="557"/>
                  </a:cubicBezTo>
                  <a:cubicBezTo>
                    <a:pt x="2878" y="545"/>
                    <a:pt x="2786" y="456"/>
                    <a:pt x="2723" y="456"/>
                  </a:cubicBezTo>
                  <a:cubicBezTo>
                    <a:pt x="2719" y="456"/>
                    <a:pt x="2716" y="456"/>
                    <a:pt x="2712" y="457"/>
                  </a:cubicBezTo>
                  <a:cubicBezTo>
                    <a:pt x="2225" y="594"/>
                    <a:pt x="1725" y="732"/>
                    <a:pt x="1225" y="894"/>
                  </a:cubicBezTo>
                  <a:cubicBezTo>
                    <a:pt x="875" y="1007"/>
                    <a:pt x="538" y="1181"/>
                    <a:pt x="250" y="1406"/>
                  </a:cubicBezTo>
                  <a:cubicBezTo>
                    <a:pt x="150" y="1519"/>
                    <a:pt x="75" y="1644"/>
                    <a:pt x="25" y="1781"/>
                  </a:cubicBezTo>
                  <a:cubicBezTo>
                    <a:pt x="0" y="1844"/>
                    <a:pt x="25" y="2069"/>
                    <a:pt x="125" y="2431"/>
                  </a:cubicBezTo>
                  <a:cubicBezTo>
                    <a:pt x="200" y="2469"/>
                    <a:pt x="275" y="2519"/>
                    <a:pt x="350" y="2556"/>
                  </a:cubicBezTo>
                  <a:cubicBezTo>
                    <a:pt x="413" y="2606"/>
                    <a:pt x="463" y="2569"/>
                    <a:pt x="538" y="2744"/>
                  </a:cubicBezTo>
                  <a:cubicBezTo>
                    <a:pt x="675" y="3043"/>
                    <a:pt x="775" y="3168"/>
                    <a:pt x="850" y="3193"/>
                  </a:cubicBezTo>
                  <a:cubicBezTo>
                    <a:pt x="865" y="3198"/>
                    <a:pt x="879" y="3200"/>
                    <a:pt x="893" y="3200"/>
                  </a:cubicBezTo>
                  <a:cubicBezTo>
                    <a:pt x="949" y="3200"/>
                    <a:pt x="1000" y="3166"/>
                    <a:pt x="1050" y="3156"/>
                  </a:cubicBezTo>
                  <a:cubicBezTo>
                    <a:pt x="1375" y="3093"/>
                    <a:pt x="1662" y="2894"/>
                    <a:pt x="1962" y="2756"/>
                  </a:cubicBezTo>
                  <a:lnTo>
                    <a:pt x="2400" y="2519"/>
                  </a:lnTo>
                  <a:cubicBezTo>
                    <a:pt x="2462" y="2481"/>
                    <a:pt x="2537" y="2456"/>
                    <a:pt x="2612" y="2456"/>
                  </a:cubicBezTo>
                  <a:cubicBezTo>
                    <a:pt x="2680" y="2474"/>
                    <a:pt x="2750" y="2483"/>
                    <a:pt x="2819" y="2483"/>
                  </a:cubicBezTo>
                  <a:cubicBezTo>
                    <a:pt x="3042" y="2483"/>
                    <a:pt x="3262" y="2393"/>
                    <a:pt x="3424" y="2231"/>
                  </a:cubicBezTo>
                  <a:cubicBezTo>
                    <a:pt x="3624" y="2019"/>
                    <a:pt x="3837" y="1844"/>
                    <a:pt x="4074" y="1694"/>
                  </a:cubicBezTo>
                  <a:cubicBezTo>
                    <a:pt x="4337" y="1531"/>
                    <a:pt x="4537" y="1219"/>
                    <a:pt x="4849" y="1219"/>
                  </a:cubicBezTo>
                  <a:cubicBezTo>
                    <a:pt x="4899" y="1219"/>
                    <a:pt x="4924" y="1156"/>
                    <a:pt x="4924" y="1019"/>
                  </a:cubicBezTo>
                  <a:cubicBezTo>
                    <a:pt x="4911" y="819"/>
                    <a:pt x="4861" y="632"/>
                    <a:pt x="4799" y="457"/>
                  </a:cubicBezTo>
                  <a:cubicBezTo>
                    <a:pt x="4711" y="169"/>
                    <a:pt x="4624" y="44"/>
                    <a:pt x="4574" y="19"/>
                  </a:cubicBezTo>
                  <a:cubicBezTo>
                    <a:pt x="4549" y="7"/>
                    <a:pt x="4521" y="1"/>
                    <a:pt x="4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8" name="Google Shape;4868;p23"/>
            <p:cNvSpPr/>
            <p:nvPr/>
          </p:nvSpPr>
          <p:spPr>
            <a:xfrm>
              <a:off x="4783389" y="425058"/>
              <a:ext cx="210920" cy="108520"/>
            </a:xfrm>
            <a:custGeom>
              <a:rect b="b" l="l" r="r" t="t"/>
              <a:pathLst>
                <a:path extrusionOk="0" h="3209" w="6237">
                  <a:moveTo>
                    <a:pt x="5680" y="1"/>
                  </a:moveTo>
                  <a:cubicBezTo>
                    <a:pt x="5649" y="1"/>
                    <a:pt x="5618" y="7"/>
                    <a:pt x="5586" y="19"/>
                  </a:cubicBezTo>
                  <a:cubicBezTo>
                    <a:pt x="5524" y="57"/>
                    <a:pt x="5461" y="132"/>
                    <a:pt x="5386" y="182"/>
                  </a:cubicBezTo>
                  <a:cubicBezTo>
                    <a:pt x="5012" y="394"/>
                    <a:pt x="4624" y="569"/>
                    <a:pt x="4224" y="719"/>
                  </a:cubicBezTo>
                  <a:cubicBezTo>
                    <a:pt x="4207" y="725"/>
                    <a:pt x="4189" y="728"/>
                    <a:pt x="4170" y="728"/>
                  </a:cubicBezTo>
                  <a:cubicBezTo>
                    <a:pt x="4066" y="728"/>
                    <a:pt x="3941" y="651"/>
                    <a:pt x="3824" y="619"/>
                  </a:cubicBezTo>
                  <a:cubicBezTo>
                    <a:pt x="3753" y="584"/>
                    <a:pt x="3660" y="481"/>
                    <a:pt x="3586" y="481"/>
                  </a:cubicBezTo>
                  <a:cubicBezTo>
                    <a:pt x="3582" y="481"/>
                    <a:pt x="3578" y="481"/>
                    <a:pt x="3574" y="482"/>
                  </a:cubicBezTo>
                  <a:cubicBezTo>
                    <a:pt x="2987" y="594"/>
                    <a:pt x="2375" y="669"/>
                    <a:pt x="1775" y="757"/>
                  </a:cubicBezTo>
                  <a:cubicBezTo>
                    <a:pt x="1325" y="819"/>
                    <a:pt x="900" y="957"/>
                    <a:pt x="488" y="1144"/>
                  </a:cubicBezTo>
                  <a:cubicBezTo>
                    <a:pt x="350" y="1257"/>
                    <a:pt x="213" y="1382"/>
                    <a:pt x="100" y="1519"/>
                  </a:cubicBezTo>
                  <a:cubicBezTo>
                    <a:pt x="50" y="1582"/>
                    <a:pt x="0" y="1782"/>
                    <a:pt x="13" y="2131"/>
                  </a:cubicBezTo>
                  <a:cubicBezTo>
                    <a:pt x="100" y="2194"/>
                    <a:pt x="163" y="2256"/>
                    <a:pt x="238" y="2331"/>
                  </a:cubicBezTo>
                  <a:cubicBezTo>
                    <a:pt x="288" y="2394"/>
                    <a:pt x="363" y="2394"/>
                    <a:pt x="400" y="2581"/>
                  </a:cubicBezTo>
                  <a:cubicBezTo>
                    <a:pt x="513" y="3146"/>
                    <a:pt x="668" y="3196"/>
                    <a:pt x="817" y="3196"/>
                  </a:cubicBezTo>
                  <a:cubicBezTo>
                    <a:pt x="849" y="3196"/>
                    <a:pt x="881" y="3194"/>
                    <a:pt x="913" y="3194"/>
                  </a:cubicBezTo>
                  <a:cubicBezTo>
                    <a:pt x="984" y="3204"/>
                    <a:pt x="1055" y="3208"/>
                    <a:pt x="1126" y="3208"/>
                  </a:cubicBezTo>
                  <a:cubicBezTo>
                    <a:pt x="1489" y="3208"/>
                    <a:pt x="1844" y="3090"/>
                    <a:pt x="2200" y="3006"/>
                  </a:cubicBezTo>
                  <a:cubicBezTo>
                    <a:pt x="2412" y="2956"/>
                    <a:pt x="2612" y="2894"/>
                    <a:pt x="2825" y="2831"/>
                  </a:cubicBezTo>
                  <a:cubicBezTo>
                    <a:pt x="2890" y="2803"/>
                    <a:pt x="2963" y="2789"/>
                    <a:pt x="3037" y="2789"/>
                  </a:cubicBezTo>
                  <a:cubicBezTo>
                    <a:pt x="3062" y="2789"/>
                    <a:pt x="3087" y="2791"/>
                    <a:pt x="3112" y="2794"/>
                  </a:cubicBezTo>
                  <a:cubicBezTo>
                    <a:pt x="3244" y="2842"/>
                    <a:pt x="3380" y="2866"/>
                    <a:pt x="3515" y="2866"/>
                  </a:cubicBezTo>
                  <a:cubicBezTo>
                    <a:pt x="3765" y="2866"/>
                    <a:pt x="4009" y="2785"/>
                    <a:pt x="4212" y="2631"/>
                  </a:cubicBezTo>
                  <a:cubicBezTo>
                    <a:pt x="4499" y="2406"/>
                    <a:pt x="4799" y="2206"/>
                    <a:pt x="5112" y="2031"/>
                  </a:cubicBezTo>
                  <a:cubicBezTo>
                    <a:pt x="5461" y="1869"/>
                    <a:pt x="5736" y="1482"/>
                    <a:pt x="6136" y="1482"/>
                  </a:cubicBezTo>
                  <a:cubicBezTo>
                    <a:pt x="6199" y="1482"/>
                    <a:pt x="6236" y="1394"/>
                    <a:pt x="6236" y="1219"/>
                  </a:cubicBezTo>
                  <a:cubicBezTo>
                    <a:pt x="6199" y="994"/>
                    <a:pt x="6136" y="757"/>
                    <a:pt x="6061" y="532"/>
                  </a:cubicBezTo>
                  <a:cubicBezTo>
                    <a:pt x="5936" y="182"/>
                    <a:pt x="5824" y="44"/>
                    <a:pt x="5774" y="19"/>
                  </a:cubicBezTo>
                  <a:cubicBezTo>
                    <a:pt x="5743" y="7"/>
                    <a:pt x="5711" y="1"/>
                    <a:pt x="5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9" name="Google Shape;4869;p23"/>
            <p:cNvSpPr/>
            <p:nvPr/>
          </p:nvSpPr>
          <p:spPr>
            <a:xfrm>
              <a:off x="4911419" y="600667"/>
              <a:ext cx="128878" cy="104395"/>
            </a:xfrm>
            <a:custGeom>
              <a:rect b="b" l="l" r="r" t="t"/>
              <a:pathLst>
                <a:path extrusionOk="0" h="3087" w="3811">
                  <a:moveTo>
                    <a:pt x="3247" y="0"/>
                  </a:moveTo>
                  <a:cubicBezTo>
                    <a:pt x="3236" y="0"/>
                    <a:pt x="3225" y="4"/>
                    <a:pt x="3213" y="13"/>
                  </a:cubicBezTo>
                  <a:cubicBezTo>
                    <a:pt x="3175" y="38"/>
                    <a:pt x="3150" y="113"/>
                    <a:pt x="3100" y="150"/>
                  </a:cubicBezTo>
                  <a:cubicBezTo>
                    <a:pt x="2900" y="313"/>
                    <a:pt x="2688" y="450"/>
                    <a:pt x="2450" y="562"/>
                  </a:cubicBezTo>
                  <a:cubicBezTo>
                    <a:pt x="2444" y="565"/>
                    <a:pt x="2438" y="566"/>
                    <a:pt x="2431" y="566"/>
                  </a:cubicBezTo>
                  <a:cubicBezTo>
                    <a:pt x="2368" y="566"/>
                    <a:pt x="2279" y="469"/>
                    <a:pt x="2200" y="412"/>
                  </a:cubicBezTo>
                  <a:cubicBezTo>
                    <a:pt x="2152" y="365"/>
                    <a:pt x="2082" y="237"/>
                    <a:pt x="2043" y="237"/>
                  </a:cubicBezTo>
                  <a:cubicBezTo>
                    <a:pt x="2041" y="237"/>
                    <a:pt x="2039" y="237"/>
                    <a:pt x="2038" y="238"/>
                  </a:cubicBezTo>
                  <a:cubicBezTo>
                    <a:pt x="1700" y="325"/>
                    <a:pt x="1351" y="363"/>
                    <a:pt x="1013" y="475"/>
                  </a:cubicBezTo>
                  <a:cubicBezTo>
                    <a:pt x="738" y="587"/>
                    <a:pt x="488" y="737"/>
                    <a:pt x="276" y="925"/>
                  </a:cubicBezTo>
                  <a:cubicBezTo>
                    <a:pt x="188" y="1025"/>
                    <a:pt x="113" y="1150"/>
                    <a:pt x="63" y="1275"/>
                  </a:cubicBezTo>
                  <a:cubicBezTo>
                    <a:pt x="13" y="1525"/>
                    <a:pt x="1" y="1775"/>
                    <a:pt x="26" y="2025"/>
                  </a:cubicBezTo>
                  <a:cubicBezTo>
                    <a:pt x="63" y="2100"/>
                    <a:pt x="138" y="2175"/>
                    <a:pt x="176" y="2237"/>
                  </a:cubicBezTo>
                  <a:cubicBezTo>
                    <a:pt x="213" y="2300"/>
                    <a:pt x="251" y="2275"/>
                    <a:pt x="288" y="2474"/>
                  </a:cubicBezTo>
                  <a:cubicBezTo>
                    <a:pt x="364" y="3021"/>
                    <a:pt x="453" y="3077"/>
                    <a:pt x="541" y="3077"/>
                  </a:cubicBezTo>
                  <a:cubicBezTo>
                    <a:pt x="564" y="3077"/>
                    <a:pt x="586" y="3073"/>
                    <a:pt x="609" y="3073"/>
                  </a:cubicBezTo>
                  <a:cubicBezTo>
                    <a:pt x="614" y="3073"/>
                    <a:pt x="620" y="3074"/>
                    <a:pt x="626" y="3074"/>
                  </a:cubicBezTo>
                  <a:cubicBezTo>
                    <a:pt x="670" y="3083"/>
                    <a:pt x="715" y="3087"/>
                    <a:pt x="759" y="3087"/>
                  </a:cubicBezTo>
                  <a:cubicBezTo>
                    <a:pt x="977" y="3087"/>
                    <a:pt x="1193" y="2995"/>
                    <a:pt x="1401" y="2912"/>
                  </a:cubicBezTo>
                  <a:cubicBezTo>
                    <a:pt x="1525" y="2874"/>
                    <a:pt x="1650" y="2812"/>
                    <a:pt x="1775" y="2762"/>
                  </a:cubicBezTo>
                  <a:cubicBezTo>
                    <a:pt x="1819" y="2744"/>
                    <a:pt x="1856" y="2721"/>
                    <a:pt x="1896" y="2721"/>
                  </a:cubicBezTo>
                  <a:cubicBezTo>
                    <a:pt x="1914" y="2721"/>
                    <a:pt x="1931" y="2725"/>
                    <a:pt x="1950" y="2737"/>
                  </a:cubicBezTo>
                  <a:cubicBezTo>
                    <a:pt x="2068" y="2804"/>
                    <a:pt x="2181" y="2841"/>
                    <a:pt x="2287" y="2841"/>
                  </a:cubicBezTo>
                  <a:cubicBezTo>
                    <a:pt x="2416" y="2841"/>
                    <a:pt x="2535" y="2786"/>
                    <a:pt x="2638" y="2662"/>
                  </a:cubicBezTo>
                  <a:cubicBezTo>
                    <a:pt x="2788" y="2449"/>
                    <a:pt x="2950" y="2275"/>
                    <a:pt x="3150" y="2125"/>
                  </a:cubicBezTo>
                  <a:cubicBezTo>
                    <a:pt x="3346" y="1998"/>
                    <a:pt x="3467" y="1680"/>
                    <a:pt x="3691" y="1680"/>
                  </a:cubicBezTo>
                  <a:cubicBezTo>
                    <a:pt x="3710" y="1680"/>
                    <a:pt x="3729" y="1682"/>
                    <a:pt x="3750" y="1687"/>
                  </a:cubicBezTo>
                  <a:cubicBezTo>
                    <a:pt x="3753" y="1688"/>
                    <a:pt x="3757" y="1688"/>
                    <a:pt x="3760" y="1688"/>
                  </a:cubicBezTo>
                  <a:cubicBezTo>
                    <a:pt x="3801" y="1688"/>
                    <a:pt x="3811" y="1611"/>
                    <a:pt x="3787" y="1437"/>
                  </a:cubicBezTo>
                  <a:cubicBezTo>
                    <a:pt x="3737" y="1175"/>
                    <a:pt x="3662" y="912"/>
                    <a:pt x="3575" y="650"/>
                  </a:cubicBezTo>
                  <a:cubicBezTo>
                    <a:pt x="3525" y="437"/>
                    <a:pt x="3437" y="238"/>
                    <a:pt x="3325" y="50"/>
                  </a:cubicBezTo>
                  <a:cubicBezTo>
                    <a:pt x="3292" y="17"/>
                    <a:pt x="3269" y="0"/>
                    <a:pt x="32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0" name="Google Shape;4870;p23"/>
            <p:cNvSpPr/>
            <p:nvPr/>
          </p:nvSpPr>
          <p:spPr>
            <a:xfrm>
              <a:off x="4824814" y="726565"/>
              <a:ext cx="210480" cy="93032"/>
            </a:xfrm>
            <a:custGeom>
              <a:rect b="b" l="l" r="r" t="t"/>
              <a:pathLst>
                <a:path extrusionOk="0" h="2751" w="6224">
                  <a:moveTo>
                    <a:pt x="5877" y="1"/>
                  </a:moveTo>
                  <a:cubicBezTo>
                    <a:pt x="5855" y="1"/>
                    <a:pt x="5833" y="5"/>
                    <a:pt x="5811" y="14"/>
                  </a:cubicBezTo>
                  <a:cubicBezTo>
                    <a:pt x="5724" y="39"/>
                    <a:pt x="5649" y="114"/>
                    <a:pt x="5561" y="139"/>
                  </a:cubicBezTo>
                  <a:cubicBezTo>
                    <a:pt x="5149" y="289"/>
                    <a:pt x="4736" y="414"/>
                    <a:pt x="4311" y="513"/>
                  </a:cubicBezTo>
                  <a:cubicBezTo>
                    <a:pt x="4299" y="516"/>
                    <a:pt x="4287" y="517"/>
                    <a:pt x="4275" y="517"/>
                  </a:cubicBezTo>
                  <a:cubicBezTo>
                    <a:pt x="4160" y="517"/>
                    <a:pt x="4037" y="420"/>
                    <a:pt x="3924" y="364"/>
                  </a:cubicBezTo>
                  <a:cubicBezTo>
                    <a:pt x="3837" y="326"/>
                    <a:pt x="3749" y="214"/>
                    <a:pt x="3674" y="214"/>
                  </a:cubicBezTo>
                  <a:lnTo>
                    <a:pt x="2737" y="301"/>
                  </a:lnTo>
                  <a:cubicBezTo>
                    <a:pt x="2424" y="326"/>
                    <a:pt x="2112" y="351"/>
                    <a:pt x="1800" y="401"/>
                  </a:cubicBezTo>
                  <a:cubicBezTo>
                    <a:pt x="1350" y="476"/>
                    <a:pt x="912" y="588"/>
                    <a:pt x="475" y="763"/>
                  </a:cubicBezTo>
                  <a:cubicBezTo>
                    <a:pt x="337" y="838"/>
                    <a:pt x="200" y="951"/>
                    <a:pt x="100" y="1088"/>
                  </a:cubicBezTo>
                  <a:cubicBezTo>
                    <a:pt x="38" y="1151"/>
                    <a:pt x="0" y="1351"/>
                    <a:pt x="25" y="1701"/>
                  </a:cubicBezTo>
                  <a:cubicBezTo>
                    <a:pt x="100" y="1751"/>
                    <a:pt x="163" y="1813"/>
                    <a:pt x="225" y="1876"/>
                  </a:cubicBezTo>
                  <a:cubicBezTo>
                    <a:pt x="287" y="1926"/>
                    <a:pt x="350" y="1913"/>
                    <a:pt x="387" y="2101"/>
                  </a:cubicBezTo>
                  <a:cubicBezTo>
                    <a:pt x="525" y="2750"/>
                    <a:pt x="712" y="2625"/>
                    <a:pt x="875" y="2663"/>
                  </a:cubicBezTo>
                  <a:cubicBezTo>
                    <a:pt x="926" y="2664"/>
                    <a:pt x="978" y="2665"/>
                    <a:pt x="1029" y="2665"/>
                  </a:cubicBezTo>
                  <a:cubicBezTo>
                    <a:pt x="1390" y="2665"/>
                    <a:pt x="1750" y="2627"/>
                    <a:pt x="2100" y="2550"/>
                  </a:cubicBezTo>
                  <a:lnTo>
                    <a:pt x="2712" y="2438"/>
                  </a:lnTo>
                  <a:cubicBezTo>
                    <a:pt x="2756" y="2425"/>
                    <a:pt x="2802" y="2419"/>
                    <a:pt x="2849" y="2419"/>
                  </a:cubicBezTo>
                  <a:cubicBezTo>
                    <a:pt x="2896" y="2419"/>
                    <a:pt x="2943" y="2425"/>
                    <a:pt x="2987" y="2438"/>
                  </a:cubicBezTo>
                  <a:cubicBezTo>
                    <a:pt x="3143" y="2513"/>
                    <a:pt x="3314" y="2551"/>
                    <a:pt x="3483" y="2551"/>
                  </a:cubicBezTo>
                  <a:cubicBezTo>
                    <a:pt x="3679" y="2551"/>
                    <a:pt x="3875" y="2501"/>
                    <a:pt x="4049" y="2400"/>
                  </a:cubicBezTo>
                  <a:cubicBezTo>
                    <a:pt x="4349" y="2213"/>
                    <a:pt x="4661" y="2063"/>
                    <a:pt x="4986" y="1951"/>
                  </a:cubicBezTo>
                  <a:cubicBezTo>
                    <a:pt x="5313" y="1860"/>
                    <a:pt x="5609" y="1577"/>
                    <a:pt x="5948" y="1577"/>
                  </a:cubicBezTo>
                  <a:cubicBezTo>
                    <a:pt x="5985" y="1577"/>
                    <a:pt x="6023" y="1581"/>
                    <a:pt x="6061" y="1588"/>
                  </a:cubicBezTo>
                  <a:cubicBezTo>
                    <a:pt x="6065" y="1589"/>
                    <a:pt x="6070" y="1590"/>
                    <a:pt x="6074" y="1590"/>
                  </a:cubicBezTo>
                  <a:cubicBezTo>
                    <a:pt x="6130" y="1590"/>
                    <a:pt x="6175" y="1513"/>
                    <a:pt x="6198" y="1351"/>
                  </a:cubicBezTo>
                  <a:cubicBezTo>
                    <a:pt x="6223" y="1113"/>
                    <a:pt x="6211" y="863"/>
                    <a:pt x="6173" y="626"/>
                  </a:cubicBezTo>
                  <a:cubicBezTo>
                    <a:pt x="6123" y="239"/>
                    <a:pt x="6036" y="89"/>
                    <a:pt x="5986" y="39"/>
                  </a:cubicBezTo>
                  <a:cubicBezTo>
                    <a:pt x="5954" y="14"/>
                    <a:pt x="5916" y="1"/>
                    <a:pt x="58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1" name="Google Shape;4871;p23"/>
            <p:cNvSpPr/>
            <p:nvPr/>
          </p:nvSpPr>
          <p:spPr>
            <a:xfrm>
              <a:off x="4518840" y="418768"/>
              <a:ext cx="158503" cy="131347"/>
            </a:xfrm>
            <a:custGeom>
              <a:rect b="b" l="l" r="r" t="t"/>
              <a:pathLst>
                <a:path extrusionOk="0" h="3884" w="4687">
                  <a:moveTo>
                    <a:pt x="4172" y="1"/>
                  </a:moveTo>
                  <a:cubicBezTo>
                    <a:pt x="4147" y="1"/>
                    <a:pt x="4122" y="7"/>
                    <a:pt x="4099" y="18"/>
                  </a:cubicBezTo>
                  <a:cubicBezTo>
                    <a:pt x="4037" y="43"/>
                    <a:pt x="3987" y="130"/>
                    <a:pt x="3924" y="168"/>
                  </a:cubicBezTo>
                  <a:cubicBezTo>
                    <a:pt x="3612" y="343"/>
                    <a:pt x="3300" y="543"/>
                    <a:pt x="2987" y="705"/>
                  </a:cubicBezTo>
                  <a:cubicBezTo>
                    <a:pt x="2972" y="712"/>
                    <a:pt x="2956" y="714"/>
                    <a:pt x="2939" y="714"/>
                  </a:cubicBezTo>
                  <a:cubicBezTo>
                    <a:pt x="2854" y="714"/>
                    <a:pt x="2741" y="647"/>
                    <a:pt x="2637" y="605"/>
                  </a:cubicBezTo>
                  <a:cubicBezTo>
                    <a:pt x="2566" y="582"/>
                    <a:pt x="2461" y="479"/>
                    <a:pt x="2398" y="479"/>
                  </a:cubicBezTo>
                  <a:cubicBezTo>
                    <a:pt x="2394" y="479"/>
                    <a:pt x="2391" y="480"/>
                    <a:pt x="2387" y="480"/>
                  </a:cubicBezTo>
                  <a:cubicBezTo>
                    <a:pt x="1900" y="655"/>
                    <a:pt x="1425" y="868"/>
                    <a:pt x="963" y="1105"/>
                  </a:cubicBezTo>
                  <a:cubicBezTo>
                    <a:pt x="800" y="1205"/>
                    <a:pt x="650" y="1305"/>
                    <a:pt x="513" y="1418"/>
                  </a:cubicBezTo>
                  <a:cubicBezTo>
                    <a:pt x="363" y="1555"/>
                    <a:pt x="225" y="1693"/>
                    <a:pt x="100" y="1843"/>
                  </a:cubicBezTo>
                  <a:cubicBezTo>
                    <a:pt x="63" y="1905"/>
                    <a:pt x="38" y="1968"/>
                    <a:pt x="25" y="2030"/>
                  </a:cubicBezTo>
                  <a:cubicBezTo>
                    <a:pt x="13" y="2142"/>
                    <a:pt x="0" y="2255"/>
                    <a:pt x="0" y="2342"/>
                  </a:cubicBezTo>
                  <a:cubicBezTo>
                    <a:pt x="0" y="2442"/>
                    <a:pt x="88" y="2680"/>
                    <a:pt x="300" y="3080"/>
                  </a:cubicBezTo>
                  <a:cubicBezTo>
                    <a:pt x="388" y="3117"/>
                    <a:pt x="475" y="3155"/>
                    <a:pt x="550" y="3205"/>
                  </a:cubicBezTo>
                  <a:cubicBezTo>
                    <a:pt x="625" y="3255"/>
                    <a:pt x="650" y="3205"/>
                    <a:pt x="775" y="3392"/>
                  </a:cubicBezTo>
                  <a:cubicBezTo>
                    <a:pt x="1025" y="3789"/>
                    <a:pt x="1146" y="3884"/>
                    <a:pt x="1225" y="3884"/>
                  </a:cubicBezTo>
                  <a:cubicBezTo>
                    <a:pt x="1281" y="3884"/>
                    <a:pt x="1316" y="3838"/>
                    <a:pt x="1363" y="3817"/>
                  </a:cubicBezTo>
                  <a:cubicBezTo>
                    <a:pt x="1638" y="3730"/>
                    <a:pt x="1850" y="3492"/>
                    <a:pt x="2087" y="3317"/>
                  </a:cubicBezTo>
                  <a:cubicBezTo>
                    <a:pt x="2212" y="3230"/>
                    <a:pt x="2325" y="3130"/>
                    <a:pt x="2450" y="3042"/>
                  </a:cubicBezTo>
                  <a:cubicBezTo>
                    <a:pt x="2506" y="3009"/>
                    <a:pt x="2551" y="2965"/>
                    <a:pt x="2614" y="2965"/>
                  </a:cubicBezTo>
                  <a:cubicBezTo>
                    <a:pt x="2622" y="2965"/>
                    <a:pt x="2629" y="2966"/>
                    <a:pt x="2637" y="2967"/>
                  </a:cubicBezTo>
                  <a:cubicBezTo>
                    <a:pt x="2719" y="2988"/>
                    <a:pt x="2798" y="2999"/>
                    <a:pt x="2872" y="2999"/>
                  </a:cubicBezTo>
                  <a:cubicBezTo>
                    <a:pt x="3068" y="2999"/>
                    <a:pt x="3235" y="2920"/>
                    <a:pt x="3362" y="2730"/>
                  </a:cubicBezTo>
                  <a:cubicBezTo>
                    <a:pt x="3500" y="2492"/>
                    <a:pt x="3687" y="2292"/>
                    <a:pt x="3899" y="2117"/>
                  </a:cubicBezTo>
                  <a:cubicBezTo>
                    <a:pt x="4119" y="1979"/>
                    <a:pt x="4275" y="1636"/>
                    <a:pt x="4545" y="1636"/>
                  </a:cubicBezTo>
                  <a:cubicBezTo>
                    <a:pt x="4567" y="1636"/>
                    <a:pt x="4589" y="1638"/>
                    <a:pt x="4612" y="1643"/>
                  </a:cubicBezTo>
                  <a:cubicBezTo>
                    <a:pt x="4662" y="1643"/>
                    <a:pt x="4687" y="1568"/>
                    <a:pt x="4674" y="1380"/>
                  </a:cubicBezTo>
                  <a:cubicBezTo>
                    <a:pt x="4637" y="1130"/>
                    <a:pt x="4587" y="868"/>
                    <a:pt x="4512" y="618"/>
                  </a:cubicBezTo>
                  <a:cubicBezTo>
                    <a:pt x="4399" y="230"/>
                    <a:pt x="4312" y="68"/>
                    <a:pt x="4262" y="31"/>
                  </a:cubicBezTo>
                  <a:cubicBezTo>
                    <a:pt x="4234" y="10"/>
                    <a:pt x="4203" y="1"/>
                    <a:pt x="4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2" name="Google Shape;4872;p23"/>
            <p:cNvSpPr/>
            <p:nvPr/>
          </p:nvSpPr>
          <p:spPr>
            <a:xfrm>
              <a:off x="4600812" y="599787"/>
              <a:ext cx="137401" cy="107912"/>
            </a:xfrm>
            <a:custGeom>
              <a:rect b="b" l="l" r="r" t="t"/>
              <a:pathLst>
                <a:path extrusionOk="0" h="3191" w="4063">
                  <a:moveTo>
                    <a:pt x="3690" y="1"/>
                  </a:moveTo>
                  <a:cubicBezTo>
                    <a:pt x="3673" y="1"/>
                    <a:pt x="3655" y="5"/>
                    <a:pt x="3637" y="14"/>
                  </a:cubicBezTo>
                  <a:cubicBezTo>
                    <a:pt x="3587" y="39"/>
                    <a:pt x="3537" y="101"/>
                    <a:pt x="3487" y="126"/>
                  </a:cubicBezTo>
                  <a:cubicBezTo>
                    <a:pt x="3200" y="276"/>
                    <a:pt x="2925" y="426"/>
                    <a:pt x="2638" y="551"/>
                  </a:cubicBezTo>
                  <a:cubicBezTo>
                    <a:pt x="2621" y="558"/>
                    <a:pt x="2604" y="561"/>
                    <a:pt x="2586" y="561"/>
                  </a:cubicBezTo>
                  <a:cubicBezTo>
                    <a:pt x="2508" y="561"/>
                    <a:pt x="2419" y="504"/>
                    <a:pt x="2338" y="463"/>
                  </a:cubicBezTo>
                  <a:cubicBezTo>
                    <a:pt x="2267" y="440"/>
                    <a:pt x="2185" y="350"/>
                    <a:pt x="2134" y="350"/>
                  </a:cubicBezTo>
                  <a:cubicBezTo>
                    <a:pt x="2131" y="350"/>
                    <a:pt x="2128" y="350"/>
                    <a:pt x="2125" y="351"/>
                  </a:cubicBezTo>
                  <a:cubicBezTo>
                    <a:pt x="1688" y="488"/>
                    <a:pt x="1263" y="651"/>
                    <a:pt x="851" y="851"/>
                  </a:cubicBezTo>
                  <a:cubicBezTo>
                    <a:pt x="538" y="1013"/>
                    <a:pt x="288" y="1251"/>
                    <a:pt x="101" y="1551"/>
                  </a:cubicBezTo>
                  <a:cubicBezTo>
                    <a:pt x="38" y="1676"/>
                    <a:pt x="13" y="1826"/>
                    <a:pt x="1" y="1963"/>
                  </a:cubicBezTo>
                  <a:cubicBezTo>
                    <a:pt x="38" y="2163"/>
                    <a:pt x="101" y="2350"/>
                    <a:pt x="213" y="2513"/>
                  </a:cubicBezTo>
                  <a:cubicBezTo>
                    <a:pt x="288" y="2538"/>
                    <a:pt x="351" y="2575"/>
                    <a:pt x="426" y="2613"/>
                  </a:cubicBezTo>
                  <a:cubicBezTo>
                    <a:pt x="476" y="2650"/>
                    <a:pt x="513" y="2613"/>
                    <a:pt x="613" y="2763"/>
                  </a:cubicBezTo>
                  <a:cubicBezTo>
                    <a:pt x="828" y="3121"/>
                    <a:pt x="931" y="3190"/>
                    <a:pt x="1004" y="3190"/>
                  </a:cubicBezTo>
                  <a:cubicBezTo>
                    <a:pt x="1045" y="3190"/>
                    <a:pt x="1077" y="3167"/>
                    <a:pt x="1113" y="3163"/>
                  </a:cubicBezTo>
                  <a:cubicBezTo>
                    <a:pt x="1363" y="3125"/>
                    <a:pt x="1550" y="2925"/>
                    <a:pt x="1763" y="2775"/>
                  </a:cubicBezTo>
                  <a:cubicBezTo>
                    <a:pt x="1863" y="2713"/>
                    <a:pt x="1975" y="2625"/>
                    <a:pt x="2075" y="2550"/>
                  </a:cubicBezTo>
                  <a:cubicBezTo>
                    <a:pt x="2118" y="2529"/>
                    <a:pt x="2162" y="2498"/>
                    <a:pt x="2213" y="2498"/>
                  </a:cubicBezTo>
                  <a:cubicBezTo>
                    <a:pt x="2221" y="2498"/>
                    <a:pt x="2229" y="2499"/>
                    <a:pt x="2238" y="2500"/>
                  </a:cubicBezTo>
                  <a:cubicBezTo>
                    <a:pt x="2305" y="2530"/>
                    <a:pt x="2375" y="2545"/>
                    <a:pt x="2445" y="2545"/>
                  </a:cubicBezTo>
                  <a:cubicBezTo>
                    <a:pt x="2609" y="2545"/>
                    <a:pt x="2770" y="2466"/>
                    <a:pt x="2875" y="2326"/>
                  </a:cubicBezTo>
                  <a:cubicBezTo>
                    <a:pt x="3000" y="2126"/>
                    <a:pt x="3162" y="1951"/>
                    <a:pt x="3362" y="1826"/>
                  </a:cubicBezTo>
                  <a:cubicBezTo>
                    <a:pt x="3545" y="1711"/>
                    <a:pt x="3707" y="1430"/>
                    <a:pt x="3934" y="1430"/>
                  </a:cubicBezTo>
                  <a:cubicBezTo>
                    <a:pt x="3955" y="1430"/>
                    <a:pt x="3977" y="1433"/>
                    <a:pt x="4000" y="1438"/>
                  </a:cubicBezTo>
                  <a:cubicBezTo>
                    <a:pt x="4002" y="1439"/>
                    <a:pt x="4005" y="1440"/>
                    <a:pt x="4008" y="1440"/>
                  </a:cubicBezTo>
                  <a:cubicBezTo>
                    <a:pt x="4041" y="1440"/>
                    <a:pt x="4062" y="1365"/>
                    <a:pt x="4062" y="1226"/>
                  </a:cubicBezTo>
                  <a:cubicBezTo>
                    <a:pt x="4037" y="1001"/>
                    <a:pt x="4012" y="776"/>
                    <a:pt x="3962" y="563"/>
                  </a:cubicBezTo>
                  <a:cubicBezTo>
                    <a:pt x="3887" y="214"/>
                    <a:pt x="3812" y="76"/>
                    <a:pt x="3775" y="39"/>
                  </a:cubicBezTo>
                  <a:cubicBezTo>
                    <a:pt x="3751" y="14"/>
                    <a:pt x="3721" y="1"/>
                    <a:pt x="36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3" name="Google Shape;4873;p23"/>
            <p:cNvSpPr/>
            <p:nvPr/>
          </p:nvSpPr>
          <p:spPr>
            <a:xfrm>
              <a:off x="4549681" y="839005"/>
              <a:ext cx="120898" cy="80587"/>
            </a:xfrm>
            <a:custGeom>
              <a:rect b="b" l="l" r="r" t="t"/>
              <a:pathLst>
                <a:path extrusionOk="0" h="2383" w="3575">
                  <a:moveTo>
                    <a:pt x="1350" y="0"/>
                  </a:moveTo>
                  <a:cubicBezTo>
                    <a:pt x="1225" y="13"/>
                    <a:pt x="1100" y="13"/>
                    <a:pt x="975" y="38"/>
                  </a:cubicBezTo>
                  <a:cubicBezTo>
                    <a:pt x="838" y="63"/>
                    <a:pt x="701" y="113"/>
                    <a:pt x="563" y="138"/>
                  </a:cubicBezTo>
                  <a:cubicBezTo>
                    <a:pt x="451" y="200"/>
                    <a:pt x="351" y="275"/>
                    <a:pt x="276" y="375"/>
                  </a:cubicBezTo>
                  <a:cubicBezTo>
                    <a:pt x="163" y="550"/>
                    <a:pt x="88" y="750"/>
                    <a:pt x="38" y="950"/>
                  </a:cubicBezTo>
                  <a:cubicBezTo>
                    <a:pt x="63" y="1012"/>
                    <a:pt x="76" y="1087"/>
                    <a:pt x="88" y="1150"/>
                  </a:cubicBezTo>
                  <a:cubicBezTo>
                    <a:pt x="126" y="1225"/>
                    <a:pt x="138" y="1300"/>
                    <a:pt x="113" y="1387"/>
                  </a:cubicBezTo>
                  <a:cubicBezTo>
                    <a:pt x="1" y="1987"/>
                    <a:pt x="138" y="1925"/>
                    <a:pt x="226" y="1962"/>
                  </a:cubicBezTo>
                  <a:cubicBezTo>
                    <a:pt x="426" y="2100"/>
                    <a:pt x="676" y="2075"/>
                    <a:pt x="913" y="2100"/>
                  </a:cubicBezTo>
                  <a:cubicBezTo>
                    <a:pt x="969" y="2106"/>
                    <a:pt x="1029" y="2109"/>
                    <a:pt x="1088" y="2109"/>
                  </a:cubicBezTo>
                  <a:cubicBezTo>
                    <a:pt x="1147" y="2109"/>
                    <a:pt x="1207" y="2106"/>
                    <a:pt x="1263" y="2100"/>
                  </a:cubicBezTo>
                  <a:cubicBezTo>
                    <a:pt x="1281" y="2100"/>
                    <a:pt x="1299" y="2099"/>
                    <a:pt x="1316" y="2099"/>
                  </a:cubicBezTo>
                  <a:cubicBezTo>
                    <a:pt x="1359" y="2099"/>
                    <a:pt x="1399" y="2105"/>
                    <a:pt x="1425" y="2150"/>
                  </a:cubicBezTo>
                  <a:cubicBezTo>
                    <a:pt x="1528" y="2295"/>
                    <a:pt x="1654" y="2382"/>
                    <a:pt x="1796" y="2382"/>
                  </a:cubicBezTo>
                  <a:cubicBezTo>
                    <a:pt x="1861" y="2382"/>
                    <a:pt x="1929" y="2364"/>
                    <a:pt x="2000" y="2325"/>
                  </a:cubicBezTo>
                  <a:cubicBezTo>
                    <a:pt x="2188" y="2212"/>
                    <a:pt x="2400" y="2125"/>
                    <a:pt x="2613" y="2075"/>
                  </a:cubicBezTo>
                  <a:cubicBezTo>
                    <a:pt x="2775" y="2056"/>
                    <a:pt x="2960" y="1897"/>
                    <a:pt x="3122" y="1897"/>
                  </a:cubicBezTo>
                  <a:cubicBezTo>
                    <a:pt x="3171" y="1897"/>
                    <a:pt x="3219" y="1912"/>
                    <a:pt x="3262" y="1950"/>
                  </a:cubicBezTo>
                  <a:cubicBezTo>
                    <a:pt x="3266" y="1953"/>
                    <a:pt x="3270" y="1955"/>
                    <a:pt x="3274" y="1955"/>
                  </a:cubicBezTo>
                  <a:cubicBezTo>
                    <a:pt x="3301" y="1955"/>
                    <a:pt x="3344" y="1889"/>
                    <a:pt x="3387" y="1750"/>
                  </a:cubicBezTo>
                  <a:cubicBezTo>
                    <a:pt x="3437" y="1500"/>
                    <a:pt x="3487" y="1250"/>
                    <a:pt x="3512" y="1000"/>
                  </a:cubicBezTo>
                  <a:cubicBezTo>
                    <a:pt x="3562" y="800"/>
                    <a:pt x="3575" y="588"/>
                    <a:pt x="3537" y="375"/>
                  </a:cubicBezTo>
                  <a:cubicBezTo>
                    <a:pt x="3517" y="334"/>
                    <a:pt x="3513" y="309"/>
                    <a:pt x="3484" y="309"/>
                  </a:cubicBezTo>
                  <a:cubicBezTo>
                    <a:pt x="3478" y="309"/>
                    <a:pt x="3471" y="311"/>
                    <a:pt x="3462" y="313"/>
                  </a:cubicBezTo>
                  <a:cubicBezTo>
                    <a:pt x="3412" y="325"/>
                    <a:pt x="3362" y="375"/>
                    <a:pt x="3312" y="388"/>
                  </a:cubicBezTo>
                  <a:cubicBezTo>
                    <a:pt x="3075" y="450"/>
                    <a:pt x="2837" y="488"/>
                    <a:pt x="2588" y="513"/>
                  </a:cubicBezTo>
                  <a:cubicBezTo>
                    <a:pt x="2525" y="513"/>
                    <a:pt x="2488" y="388"/>
                    <a:pt x="2438" y="300"/>
                  </a:cubicBezTo>
                  <a:cubicBezTo>
                    <a:pt x="2400" y="250"/>
                    <a:pt x="2388" y="100"/>
                    <a:pt x="2350" y="100"/>
                  </a:cubicBezTo>
                  <a:lnTo>
                    <a:pt x="1850" y="38"/>
                  </a:lnTo>
                  <a:cubicBezTo>
                    <a:pt x="1688" y="0"/>
                    <a:pt x="1513" y="0"/>
                    <a:pt x="13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4" name="Google Shape;4874;p23"/>
            <p:cNvSpPr/>
            <p:nvPr/>
          </p:nvSpPr>
          <p:spPr>
            <a:xfrm>
              <a:off x="4309650" y="583691"/>
              <a:ext cx="139058" cy="92254"/>
            </a:xfrm>
            <a:custGeom>
              <a:rect b="b" l="l" r="r" t="t"/>
              <a:pathLst>
                <a:path extrusionOk="0" h="2728" w="4112">
                  <a:moveTo>
                    <a:pt x="2269" y="1"/>
                  </a:moveTo>
                  <a:cubicBezTo>
                    <a:pt x="1832" y="1"/>
                    <a:pt x="1387" y="65"/>
                    <a:pt x="963" y="202"/>
                  </a:cubicBezTo>
                  <a:cubicBezTo>
                    <a:pt x="650" y="327"/>
                    <a:pt x="350" y="502"/>
                    <a:pt x="101" y="727"/>
                  </a:cubicBezTo>
                  <a:cubicBezTo>
                    <a:pt x="26" y="865"/>
                    <a:pt x="1" y="1027"/>
                    <a:pt x="13" y="1189"/>
                  </a:cubicBezTo>
                  <a:cubicBezTo>
                    <a:pt x="26" y="1277"/>
                    <a:pt x="113" y="1502"/>
                    <a:pt x="325" y="1902"/>
                  </a:cubicBezTo>
                  <a:cubicBezTo>
                    <a:pt x="388" y="1952"/>
                    <a:pt x="450" y="2002"/>
                    <a:pt x="500" y="2052"/>
                  </a:cubicBezTo>
                  <a:cubicBezTo>
                    <a:pt x="550" y="2102"/>
                    <a:pt x="575" y="2052"/>
                    <a:pt x="675" y="2239"/>
                  </a:cubicBezTo>
                  <a:cubicBezTo>
                    <a:pt x="883" y="2640"/>
                    <a:pt x="963" y="2728"/>
                    <a:pt x="1010" y="2728"/>
                  </a:cubicBezTo>
                  <a:cubicBezTo>
                    <a:pt x="1041" y="2728"/>
                    <a:pt x="1057" y="2687"/>
                    <a:pt x="1088" y="2677"/>
                  </a:cubicBezTo>
                  <a:cubicBezTo>
                    <a:pt x="1250" y="2589"/>
                    <a:pt x="1400" y="2489"/>
                    <a:pt x="1550" y="2377"/>
                  </a:cubicBezTo>
                  <a:cubicBezTo>
                    <a:pt x="1638" y="2327"/>
                    <a:pt x="1725" y="2277"/>
                    <a:pt x="1813" y="2227"/>
                  </a:cubicBezTo>
                  <a:cubicBezTo>
                    <a:pt x="1835" y="2219"/>
                    <a:pt x="1858" y="2207"/>
                    <a:pt x="1884" y="2207"/>
                  </a:cubicBezTo>
                  <a:cubicBezTo>
                    <a:pt x="1900" y="2207"/>
                    <a:pt x="1918" y="2212"/>
                    <a:pt x="1938" y="2227"/>
                  </a:cubicBezTo>
                  <a:cubicBezTo>
                    <a:pt x="2026" y="2308"/>
                    <a:pt x="2110" y="2352"/>
                    <a:pt x="2194" y="2352"/>
                  </a:cubicBezTo>
                  <a:cubicBezTo>
                    <a:pt x="2266" y="2352"/>
                    <a:pt x="2338" y="2320"/>
                    <a:pt x="2412" y="2252"/>
                  </a:cubicBezTo>
                  <a:cubicBezTo>
                    <a:pt x="2550" y="2102"/>
                    <a:pt x="2725" y="1989"/>
                    <a:pt x="2912" y="1939"/>
                  </a:cubicBezTo>
                  <a:cubicBezTo>
                    <a:pt x="3048" y="1912"/>
                    <a:pt x="3223" y="1781"/>
                    <a:pt x="3370" y="1781"/>
                  </a:cubicBezTo>
                  <a:cubicBezTo>
                    <a:pt x="3427" y="1781"/>
                    <a:pt x="3480" y="1800"/>
                    <a:pt x="3525" y="1852"/>
                  </a:cubicBezTo>
                  <a:cubicBezTo>
                    <a:pt x="3527" y="1856"/>
                    <a:pt x="3530" y="1858"/>
                    <a:pt x="3535" y="1858"/>
                  </a:cubicBezTo>
                  <a:cubicBezTo>
                    <a:pt x="3558" y="1858"/>
                    <a:pt x="3612" y="1802"/>
                    <a:pt x="3675" y="1677"/>
                  </a:cubicBezTo>
                  <a:cubicBezTo>
                    <a:pt x="3737" y="1577"/>
                    <a:pt x="3862" y="1264"/>
                    <a:pt x="3962" y="1027"/>
                  </a:cubicBezTo>
                  <a:cubicBezTo>
                    <a:pt x="4087" y="677"/>
                    <a:pt x="4112" y="502"/>
                    <a:pt x="4087" y="440"/>
                  </a:cubicBezTo>
                  <a:cubicBezTo>
                    <a:pt x="4074" y="390"/>
                    <a:pt x="4037" y="352"/>
                    <a:pt x="3987" y="352"/>
                  </a:cubicBezTo>
                  <a:cubicBezTo>
                    <a:pt x="3912" y="352"/>
                    <a:pt x="3837" y="352"/>
                    <a:pt x="3775" y="377"/>
                  </a:cubicBezTo>
                  <a:cubicBezTo>
                    <a:pt x="3710" y="375"/>
                    <a:pt x="3646" y="374"/>
                    <a:pt x="3583" y="374"/>
                  </a:cubicBezTo>
                  <a:cubicBezTo>
                    <a:pt x="3314" y="374"/>
                    <a:pt x="3053" y="392"/>
                    <a:pt x="2800" y="402"/>
                  </a:cubicBezTo>
                  <a:cubicBezTo>
                    <a:pt x="2712" y="402"/>
                    <a:pt x="2637" y="277"/>
                    <a:pt x="2550" y="190"/>
                  </a:cubicBezTo>
                  <a:cubicBezTo>
                    <a:pt x="2500" y="140"/>
                    <a:pt x="2450" y="2"/>
                    <a:pt x="2387" y="2"/>
                  </a:cubicBezTo>
                  <a:cubicBezTo>
                    <a:pt x="2348" y="1"/>
                    <a:pt x="2309" y="1"/>
                    <a:pt x="22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5" name="Google Shape;4875;p23"/>
            <p:cNvSpPr/>
            <p:nvPr/>
          </p:nvSpPr>
          <p:spPr>
            <a:xfrm>
              <a:off x="4353612" y="778135"/>
              <a:ext cx="112849" cy="116062"/>
            </a:xfrm>
            <a:custGeom>
              <a:rect b="b" l="l" r="r" t="t"/>
              <a:pathLst>
                <a:path extrusionOk="0" h="3432" w="3337">
                  <a:moveTo>
                    <a:pt x="2721" y="1"/>
                  </a:moveTo>
                  <a:cubicBezTo>
                    <a:pt x="2711" y="1"/>
                    <a:pt x="2700" y="5"/>
                    <a:pt x="2687" y="13"/>
                  </a:cubicBezTo>
                  <a:cubicBezTo>
                    <a:pt x="2650" y="38"/>
                    <a:pt x="2637" y="113"/>
                    <a:pt x="2600" y="151"/>
                  </a:cubicBezTo>
                  <a:cubicBezTo>
                    <a:pt x="2425" y="313"/>
                    <a:pt x="2250" y="451"/>
                    <a:pt x="2050" y="563"/>
                  </a:cubicBezTo>
                  <a:cubicBezTo>
                    <a:pt x="2041" y="568"/>
                    <a:pt x="2032" y="571"/>
                    <a:pt x="2022" y="571"/>
                  </a:cubicBezTo>
                  <a:cubicBezTo>
                    <a:pt x="1960" y="571"/>
                    <a:pt x="1877" y="478"/>
                    <a:pt x="1812" y="413"/>
                  </a:cubicBezTo>
                  <a:cubicBezTo>
                    <a:pt x="1762" y="363"/>
                    <a:pt x="1687" y="226"/>
                    <a:pt x="1650" y="226"/>
                  </a:cubicBezTo>
                  <a:cubicBezTo>
                    <a:pt x="1350" y="301"/>
                    <a:pt x="1050" y="388"/>
                    <a:pt x="750" y="501"/>
                  </a:cubicBezTo>
                  <a:cubicBezTo>
                    <a:pt x="638" y="538"/>
                    <a:pt x="538" y="601"/>
                    <a:pt x="450" y="676"/>
                  </a:cubicBezTo>
                  <a:cubicBezTo>
                    <a:pt x="338" y="763"/>
                    <a:pt x="238" y="851"/>
                    <a:pt x="150" y="950"/>
                  </a:cubicBezTo>
                  <a:cubicBezTo>
                    <a:pt x="75" y="1088"/>
                    <a:pt x="25" y="1225"/>
                    <a:pt x="0" y="1375"/>
                  </a:cubicBezTo>
                  <a:cubicBezTo>
                    <a:pt x="0" y="1675"/>
                    <a:pt x="25" y="1988"/>
                    <a:pt x="75" y="2288"/>
                  </a:cubicBezTo>
                  <a:cubicBezTo>
                    <a:pt x="125" y="2350"/>
                    <a:pt x="175" y="2425"/>
                    <a:pt x="213" y="2500"/>
                  </a:cubicBezTo>
                  <a:cubicBezTo>
                    <a:pt x="275" y="2575"/>
                    <a:pt x="325" y="2675"/>
                    <a:pt x="338" y="2775"/>
                  </a:cubicBezTo>
                  <a:cubicBezTo>
                    <a:pt x="438" y="3187"/>
                    <a:pt x="500" y="3362"/>
                    <a:pt x="563" y="3412"/>
                  </a:cubicBezTo>
                  <a:cubicBezTo>
                    <a:pt x="577" y="3427"/>
                    <a:pt x="590" y="3432"/>
                    <a:pt x="603" y="3432"/>
                  </a:cubicBezTo>
                  <a:cubicBezTo>
                    <a:pt x="635" y="3432"/>
                    <a:pt x="664" y="3400"/>
                    <a:pt x="700" y="3400"/>
                  </a:cubicBezTo>
                  <a:cubicBezTo>
                    <a:pt x="937" y="3387"/>
                    <a:pt x="1137" y="3225"/>
                    <a:pt x="1350" y="3100"/>
                  </a:cubicBezTo>
                  <a:cubicBezTo>
                    <a:pt x="1462" y="3037"/>
                    <a:pt x="1562" y="2962"/>
                    <a:pt x="1662" y="2900"/>
                  </a:cubicBezTo>
                  <a:cubicBezTo>
                    <a:pt x="1697" y="2883"/>
                    <a:pt x="1732" y="2859"/>
                    <a:pt x="1767" y="2859"/>
                  </a:cubicBezTo>
                  <a:cubicBezTo>
                    <a:pt x="1782" y="2859"/>
                    <a:pt x="1797" y="2864"/>
                    <a:pt x="1812" y="2875"/>
                  </a:cubicBezTo>
                  <a:cubicBezTo>
                    <a:pt x="1914" y="2939"/>
                    <a:pt x="2010" y="2973"/>
                    <a:pt x="2099" y="2973"/>
                  </a:cubicBezTo>
                  <a:cubicBezTo>
                    <a:pt x="2217" y="2973"/>
                    <a:pt x="2321" y="2911"/>
                    <a:pt x="2400" y="2775"/>
                  </a:cubicBezTo>
                  <a:cubicBezTo>
                    <a:pt x="2500" y="2563"/>
                    <a:pt x="2637" y="2375"/>
                    <a:pt x="2799" y="2213"/>
                  </a:cubicBezTo>
                  <a:cubicBezTo>
                    <a:pt x="2957" y="2089"/>
                    <a:pt x="3044" y="1763"/>
                    <a:pt x="3233" y="1763"/>
                  </a:cubicBezTo>
                  <a:cubicBezTo>
                    <a:pt x="3254" y="1763"/>
                    <a:pt x="3276" y="1767"/>
                    <a:pt x="3299" y="1775"/>
                  </a:cubicBezTo>
                  <a:cubicBezTo>
                    <a:pt x="3302" y="1776"/>
                    <a:pt x="3304" y="1776"/>
                    <a:pt x="3306" y="1776"/>
                  </a:cubicBezTo>
                  <a:cubicBezTo>
                    <a:pt x="3337" y="1776"/>
                    <a:pt x="3335" y="1689"/>
                    <a:pt x="3299" y="1513"/>
                  </a:cubicBezTo>
                  <a:cubicBezTo>
                    <a:pt x="3274" y="1375"/>
                    <a:pt x="3162" y="988"/>
                    <a:pt x="3062" y="701"/>
                  </a:cubicBezTo>
                  <a:cubicBezTo>
                    <a:pt x="3012" y="476"/>
                    <a:pt x="2912" y="251"/>
                    <a:pt x="2787" y="51"/>
                  </a:cubicBezTo>
                  <a:cubicBezTo>
                    <a:pt x="2762" y="17"/>
                    <a:pt x="2743" y="1"/>
                    <a:pt x="27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6" name="Google Shape;4876;p23"/>
            <p:cNvSpPr/>
            <p:nvPr/>
          </p:nvSpPr>
          <p:spPr>
            <a:xfrm>
              <a:off x="4335013" y="329966"/>
              <a:ext cx="160633" cy="136014"/>
            </a:xfrm>
            <a:custGeom>
              <a:rect b="b" l="l" r="r" t="t"/>
              <a:pathLst>
                <a:path extrusionOk="0" h="4022" w="4750">
                  <a:moveTo>
                    <a:pt x="4029" y="1"/>
                  </a:moveTo>
                  <a:cubicBezTo>
                    <a:pt x="4002" y="1"/>
                    <a:pt x="3974" y="7"/>
                    <a:pt x="3949" y="20"/>
                  </a:cubicBezTo>
                  <a:cubicBezTo>
                    <a:pt x="3899" y="57"/>
                    <a:pt x="3862" y="132"/>
                    <a:pt x="3812" y="182"/>
                  </a:cubicBezTo>
                  <a:cubicBezTo>
                    <a:pt x="3537" y="395"/>
                    <a:pt x="3262" y="595"/>
                    <a:pt x="2975" y="782"/>
                  </a:cubicBezTo>
                  <a:cubicBezTo>
                    <a:pt x="2956" y="793"/>
                    <a:pt x="2935" y="797"/>
                    <a:pt x="2913" y="797"/>
                  </a:cubicBezTo>
                  <a:cubicBezTo>
                    <a:pt x="2829" y="797"/>
                    <a:pt x="2723" y="737"/>
                    <a:pt x="2625" y="707"/>
                  </a:cubicBezTo>
                  <a:cubicBezTo>
                    <a:pt x="2556" y="684"/>
                    <a:pt x="2457" y="579"/>
                    <a:pt x="2402" y="579"/>
                  </a:cubicBezTo>
                  <a:cubicBezTo>
                    <a:pt x="2397" y="579"/>
                    <a:pt x="2392" y="580"/>
                    <a:pt x="2387" y="582"/>
                  </a:cubicBezTo>
                  <a:cubicBezTo>
                    <a:pt x="1937" y="770"/>
                    <a:pt x="1487" y="932"/>
                    <a:pt x="1038" y="1157"/>
                  </a:cubicBezTo>
                  <a:cubicBezTo>
                    <a:pt x="725" y="1319"/>
                    <a:pt x="438" y="1519"/>
                    <a:pt x="175" y="1769"/>
                  </a:cubicBezTo>
                  <a:cubicBezTo>
                    <a:pt x="75" y="1907"/>
                    <a:pt x="25" y="2069"/>
                    <a:pt x="13" y="2232"/>
                  </a:cubicBezTo>
                  <a:cubicBezTo>
                    <a:pt x="0" y="2332"/>
                    <a:pt x="75" y="2607"/>
                    <a:pt x="250" y="3081"/>
                  </a:cubicBezTo>
                  <a:cubicBezTo>
                    <a:pt x="325" y="3131"/>
                    <a:pt x="425" y="3219"/>
                    <a:pt x="488" y="3269"/>
                  </a:cubicBezTo>
                  <a:cubicBezTo>
                    <a:pt x="550" y="3331"/>
                    <a:pt x="600" y="3281"/>
                    <a:pt x="700" y="3481"/>
                  </a:cubicBezTo>
                  <a:cubicBezTo>
                    <a:pt x="920" y="3921"/>
                    <a:pt x="1033" y="4021"/>
                    <a:pt x="1113" y="4021"/>
                  </a:cubicBezTo>
                  <a:cubicBezTo>
                    <a:pt x="1170" y="4021"/>
                    <a:pt x="1211" y="3972"/>
                    <a:pt x="1263" y="3956"/>
                  </a:cubicBezTo>
                  <a:cubicBezTo>
                    <a:pt x="1575" y="3856"/>
                    <a:pt x="1825" y="3619"/>
                    <a:pt x="2100" y="3444"/>
                  </a:cubicBezTo>
                  <a:cubicBezTo>
                    <a:pt x="2225" y="3356"/>
                    <a:pt x="2362" y="3244"/>
                    <a:pt x="2487" y="3156"/>
                  </a:cubicBezTo>
                  <a:cubicBezTo>
                    <a:pt x="2540" y="3125"/>
                    <a:pt x="2592" y="3076"/>
                    <a:pt x="2652" y="3076"/>
                  </a:cubicBezTo>
                  <a:cubicBezTo>
                    <a:pt x="2664" y="3076"/>
                    <a:pt x="2675" y="3077"/>
                    <a:pt x="2687" y="3081"/>
                  </a:cubicBezTo>
                  <a:cubicBezTo>
                    <a:pt x="2751" y="3100"/>
                    <a:pt x="2817" y="3109"/>
                    <a:pt x="2881" y="3109"/>
                  </a:cubicBezTo>
                  <a:cubicBezTo>
                    <a:pt x="3119" y="3109"/>
                    <a:pt x="3347" y="2988"/>
                    <a:pt x="3474" y="2781"/>
                  </a:cubicBezTo>
                  <a:cubicBezTo>
                    <a:pt x="3612" y="2532"/>
                    <a:pt x="3787" y="2307"/>
                    <a:pt x="3999" y="2119"/>
                  </a:cubicBezTo>
                  <a:cubicBezTo>
                    <a:pt x="4237" y="1932"/>
                    <a:pt x="4374" y="1532"/>
                    <a:pt x="4687" y="1532"/>
                  </a:cubicBezTo>
                  <a:cubicBezTo>
                    <a:pt x="4737" y="1532"/>
                    <a:pt x="4749" y="1444"/>
                    <a:pt x="4712" y="1269"/>
                  </a:cubicBezTo>
                  <a:cubicBezTo>
                    <a:pt x="4637" y="1032"/>
                    <a:pt x="4549" y="795"/>
                    <a:pt x="4437" y="557"/>
                  </a:cubicBezTo>
                  <a:cubicBezTo>
                    <a:pt x="4274" y="195"/>
                    <a:pt x="4149" y="57"/>
                    <a:pt x="4099" y="20"/>
                  </a:cubicBezTo>
                  <a:cubicBezTo>
                    <a:pt x="4081" y="7"/>
                    <a:pt x="4056" y="1"/>
                    <a:pt x="40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7" name="Google Shape;4877;p23"/>
            <p:cNvSpPr/>
            <p:nvPr/>
          </p:nvSpPr>
          <p:spPr>
            <a:xfrm>
              <a:off x="4477009" y="173633"/>
              <a:ext cx="154275" cy="116298"/>
            </a:xfrm>
            <a:custGeom>
              <a:rect b="b" l="l" r="r" t="t"/>
              <a:pathLst>
                <a:path extrusionOk="0" h="3439" w="4562">
                  <a:moveTo>
                    <a:pt x="3818" y="0"/>
                  </a:moveTo>
                  <a:cubicBezTo>
                    <a:pt x="3793" y="0"/>
                    <a:pt x="3768" y="6"/>
                    <a:pt x="3749" y="19"/>
                  </a:cubicBezTo>
                  <a:cubicBezTo>
                    <a:pt x="3699" y="56"/>
                    <a:pt x="3674" y="119"/>
                    <a:pt x="3624" y="156"/>
                  </a:cubicBezTo>
                  <a:cubicBezTo>
                    <a:pt x="3399" y="344"/>
                    <a:pt x="3149" y="506"/>
                    <a:pt x="2887" y="656"/>
                  </a:cubicBezTo>
                  <a:cubicBezTo>
                    <a:pt x="2874" y="663"/>
                    <a:pt x="2860" y="665"/>
                    <a:pt x="2845" y="665"/>
                  </a:cubicBezTo>
                  <a:cubicBezTo>
                    <a:pt x="2771" y="665"/>
                    <a:pt x="2670" y="598"/>
                    <a:pt x="2587" y="556"/>
                  </a:cubicBezTo>
                  <a:cubicBezTo>
                    <a:pt x="2528" y="521"/>
                    <a:pt x="2434" y="405"/>
                    <a:pt x="2382" y="405"/>
                  </a:cubicBezTo>
                  <a:cubicBezTo>
                    <a:pt x="2379" y="405"/>
                    <a:pt x="2377" y="406"/>
                    <a:pt x="2375" y="406"/>
                  </a:cubicBezTo>
                  <a:cubicBezTo>
                    <a:pt x="1987" y="519"/>
                    <a:pt x="1575" y="594"/>
                    <a:pt x="1175" y="694"/>
                  </a:cubicBezTo>
                  <a:cubicBezTo>
                    <a:pt x="1037" y="731"/>
                    <a:pt x="888" y="794"/>
                    <a:pt x="750" y="856"/>
                  </a:cubicBezTo>
                  <a:cubicBezTo>
                    <a:pt x="600" y="919"/>
                    <a:pt x="450" y="994"/>
                    <a:pt x="325" y="1094"/>
                  </a:cubicBezTo>
                  <a:cubicBezTo>
                    <a:pt x="275" y="1144"/>
                    <a:pt x="225" y="1194"/>
                    <a:pt x="200" y="1256"/>
                  </a:cubicBezTo>
                  <a:lnTo>
                    <a:pt x="63" y="1519"/>
                  </a:lnTo>
                  <a:cubicBezTo>
                    <a:pt x="25" y="1606"/>
                    <a:pt x="0" y="1856"/>
                    <a:pt x="13" y="2306"/>
                  </a:cubicBezTo>
                  <a:cubicBezTo>
                    <a:pt x="75" y="2368"/>
                    <a:pt x="125" y="2443"/>
                    <a:pt x="175" y="2518"/>
                  </a:cubicBezTo>
                  <a:cubicBezTo>
                    <a:pt x="225" y="2593"/>
                    <a:pt x="275" y="2568"/>
                    <a:pt x="313" y="2781"/>
                  </a:cubicBezTo>
                  <a:cubicBezTo>
                    <a:pt x="375" y="3181"/>
                    <a:pt x="450" y="3343"/>
                    <a:pt x="525" y="3406"/>
                  </a:cubicBezTo>
                  <a:cubicBezTo>
                    <a:pt x="550" y="3431"/>
                    <a:pt x="575" y="3439"/>
                    <a:pt x="600" y="3439"/>
                  </a:cubicBezTo>
                  <a:cubicBezTo>
                    <a:pt x="649" y="3439"/>
                    <a:pt x="696" y="3406"/>
                    <a:pt x="738" y="3406"/>
                  </a:cubicBezTo>
                  <a:cubicBezTo>
                    <a:pt x="1087" y="3368"/>
                    <a:pt x="1425" y="3281"/>
                    <a:pt x="1725" y="3118"/>
                  </a:cubicBezTo>
                  <a:cubicBezTo>
                    <a:pt x="1887" y="3056"/>
                    <a:pt x="2037" y="2968"/>
                    <a:pt x="2200" y="2893"/>
                  </a:cubicBezTo>
                  <a:cubicBezTo>
                    <a:pt x="2250" y="2873"/>
                    <a:pt x="2309" y="2836"/>
                    <a:pt x="2369" y="2836"/>
                  </a:cubicBezTo>
                  <a:cubicBezTo>
                    <a:pt x="2383" y="2836"/>
                    <a:pt x="2398" y="2838"/>
                    <a:pt x="2412" y="2843"/>
                  </a:cubicBezTo>
                  <a:cubicBezTo>
                    <a:pt x="2503" y="2881"/>
                    <a:pt x="2597" y="2899"/>
                    <a:pt x="2689" y="2899"/>
                  </a:cubicBezTo>
                  <a:cubicBezTo>
                    <a:pt x="2903" y="2899"/>
                    <a:pt x="3110" y="2801"/>
                    <a:pt x="3249" y="2618"/>
                  </a:cubicBezTo>
                  <a:cubicBezTo>
                    <a:pt x="3412" y="2381"/>
                    <a:pt x="3612" y="2168"/>
                    <a:pt x="3837" y="1968"/>
                  </a:cubicBezTo>
                  <a:cubicBezTo>
                    <a:pt x="4074" y="1781"/>
                    <a:pt x="4187" y="1394"/>
                    <a:pt x="4499" y="1369"/>
                  </a:cubicBezTo>
                  <a:cubicBezTo>
                    <a:pt x="4549" y="1369"/>
                    <a:pt x="4562" y="1281"/>
                    <a:pt x="4524" y="1119"/>
                  </a:cubicBezTo>
                  <a:cubicBezTo>
                    <a:pt x="4437" y="906"/>
                    <a:pt x="4337" y="694"/>
                    <a:pt x="4224" y="494"/>
                  </a:cubicBezTo>
                  <a:cubicBezTo>
                    <a:pt x="4049" y="181"/>
                    <a:pt x="3937" y="44"/>
                    <a:pt x="3887" y="19"/>
                  </a:cubicBezTo>
                  <a:cubicBezTo>
                    <a:pt x="3868" y="6"/>
                    <a:pt x="3843" y="0"/>
                    <a:pt x="38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8" name="Google Shape;4878;p23"/>
            <p:cNvSpPr/>
            <p:nvPr/>
          </p:nvSpPr>
          <p:spPr>
            <a:xfrm>
              <a:off x="4749572" y="65488"/>
              <a:ext cx="124719" cy="122047"/>
            </a:xfrm>
            <a:custGeom>
              <a:rect b="b" l="l" r="r" t="t"/>
              <a:pathLst>
                <a:path extrusionOk="0" h="3609" w="3688">
                  <a:moveTo>
                    <a:pt x="2409" y="0"/>
                  </a:moveTo>
                  <a:cubicBezTo>
                    <a:pt x="2393" y="0"/>
                    <a:pt x="2382" y="10"/>
                    <a:pt x="2375" y="30"/>
                  </a:cubicBezTo>
                  <a:cubicBezTo>
                    <a:pt x="2350" y="68"/>
                    <a:pt x="2375" y="130"/>
                    <a:pt x="2350" y="168"/>
                  </a:cubicBezTo>
                  <a:cubicBezTo>
                    <a:pt x="2288" y="368"/>
                    <a:pt x="2175" y="555"/>
                    <a:pt x="2025" y="718"/>
                  </a:cubicBezTo>
                  <a:cubicBezTo>
                    <a:pt x="2016" y="729"/>
                    <a:pt x="2003" y="734"/>
                    <a:pt x="1986" y="734"/>
                  </a:cubicBezTo>
                  <a:cubicBezTo>
                    <a:pt x="1931" y="734"/>
                    <a:pt x="1839" y="681"/>
                    <a:pt x="1763" y="643"/>
                  </a:cubicBezTo>
                  <a:cubicBezTo>
                    <a:pt x="1715" y="619"/>
                    <a:pt x="1612" y="517"/>
                    <a:pt x="1580" y="517"/>
                  </a:cubicBezTo>
                  <a:cubicBezTo>
                    <a:pt x="1578" y="517"/>
                    <a:pt x="1577" y="517"/>
                    <a:pt x="1575" y="518"/>
                  </a:cubicBezTo>
                  <a:cubicBezTo>
                    <a:pt x="1463" y="593"/>
                    <a:pt x="1338" y="643"/>
                    <a:pt x="1213" y="705"/>
                  </a:cubicBezTo>
                  <a:cubicBezTo>
                    <a:pt x="1075" y="755"/>
                    <a:pt x="950" y="805"/>
                    <a:pt x="825" y="880"/>
                  </a:cubicBezTo>
                  <a:cubicBezTo>
                    <a:pt x="638" y="993"/>
                    <a:pt x="451" y="1117"/>
                    <a:pt x="263" y="1267"/>
                  </a:cubicBezTo>
                  <a:cubicBezTo>
                    <a:pt x="188" y="1380"/>
                    <a:pt x="126" y="1505"/>
                    <a:pt x="76" y="1642"/>
                  </a:cubicBezTo>
                  <a:cubicBezTo>
                    <a:pt x="13" y="1930"/>
                    <a:pt x="1" y="2217"/>
                    <a:pt x="1" y="2492"/>
                  </a:cubicBezTo>
                  <a:cubicBezTo>
                    <a:pt x="38" y="2567"/>
                    <a:pt x="88" y="2630"/>
                    <a:pt x="138" y="2717"/>
                  </a:cubicBezTo>
                  <a:cubicBezTo>
                    <a:pt x="213" y="2792"/>
                    <a:pt x="263" y="2880"/>
                    <a:pt x="263" y="2992"/>
                  </a:cubicBezTo>
                  <a:cubicBezTo>
                    <a:pt x="349" y="3526"/>
                    <a:pt x="447" y="3609"/>
                    <a:pt x="541" y="3609"/>
                  </a:cubicBezTo>
                  <a:cubicBezTo>
                    <a:pt x="583" y="3609"/>
                    <a:pt x="624" y="3592"/>
                    <a:pt x="663" y="3592"/>
                  </a:cubicBezTo>
                  <a:cubicBezTo>
                    <a:pt x="1000" y="3567"/>
                    <a:pt x="1300" y="3404"/>
                    <a:pt x="1575" y="3254"/>
                  </a:cubicBezTo>
                  <a:cubicBezTo>
                    <a:pt x="1725" y="3192"/>
                    <a:pt x="1850" y="3079"/>
                    <a:pt x="1988" y="3004"/>
                  </a:cubicBezTo>
                  <a:cubicBezTo>
                    <a:pt x="2032" y="2971"/>
                    <a:pt x="2077" y="2928"/>
                    <a:pt x="2148" y="2928"/>
                  </a:cubicBezTo>
                  <a:cubicBezTo>
                    <a:pt x="2157" y="2928"/>
                    <a:pt x="2166" y="2928"/>
                    <a:pt x="2175" y="2930"/>
                  </a:cubicBezTo>
                  <a:cubicBezTo>
                    <a:pt x="2233" y="2947"/>
                    <a:pt x="2292" y="2956"/>
                    <a:pt x="2351" y="2956"/>
                  </a:cubicBezTo>
                  <a:cubicBezTo>
                    <a:pt x="2581" y="2956"/>
                    <a:pt x="2800" y="2824"/>
                    <a:pt x="2900" y="2605"/>
                  </a:cubicBezTo>
                  <a:cubicBezTo>
                    <a:pt x="3000" y="2342"/>
                    <a:pt x="3112" y="2092"/>
                    <a:pt x="3250" y="1867"/>
                  </a:cubicBezTo>
                  <a:cubicBezTo>
                    <a:pt x="3412" y="1642"/>
                    <a:pt x="3375" y="1242"/>
                    <a:pt x="3637" y="1155"/>
                  </a:cubicBezTo>
                  <a:cubicBezTo>
                    <a:pt x="3687" y="1142"/>
                    <a:pt x="3662" y="1067"/>
                    <a:pt x="3550" y="930"/>
                  </a:cubicBezTo>
                  <a:cubicBezTo>
                    <a:pt x="3375" y="730"/>
                    <a:pt x="3187" y="555"/>
                    <a:pt x="2987" y="393"/>
                  </a:cubicBezTo>
                  <a:cubicBezTo>
                    <a:pt x="2825" y="243"/>
                    <a:pt x="2650" y="118"/>
                    <a:pt x="2463" y="18"/>
                  </a:cubicBezTo>
                  <a:cubicBezTo>
                    <a:pt x="2440" y="7"/>
                    <a:pt x="2423" y="0"/>
                    <a:pt x="24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9" name="Google Shape;4879;p23"/>
            <p:cNvSpPr/>
            <p:nvPr/>
          </p:nvSpPr>
          <p:spPr>
            <a:xfrm>
              <a:off x="5049628" y="166903"/>
              <a:ext cx="84983" cy="111293"/>
            </a:xfrm>
            <a:custGeom>
              <a:rect b="b" l="l" r="r" t="t"/>
              <a:pathLst>
                <a:path extrusionOk="0" h="3291" w="2513">
                  <a:moveTo>
                    <a:pt x="1493" y="1"/>
                  </a:moveTo>
                  <a:cubicBezTo>
                    <a:pt x="1482" y="1"/>
                    <a:pt x="1474" y="7"/>
                    <a:pt x="1462" y="18"/>
                  </a:cubicBezTo>
                  <a:cubicBezTo>
                    <a:pt x="1437" y="43"/>
                    <a:pt x="1450" y="118"/>
                    <a:pt x="1437" y="143"/>
                  </a:cubicBezTo>
                  <a:cubicBezTo>
                    <a:pt x="1362" y="305"/>
                    <a:pt x="1287" y="468"/>
                    <a:pt x="1188" y="618"/>
                  </a:cubicBezTo>
                  <a:cubicBezTo>
                    <a:pt x="1180" y="625"/>
                    <a:pt x="1170" y="628"/>
                    <a:pt x="1159" y="628"/>
                  </a:cubicBezTo>
                  <a:cubicBezTo>
                    <a:pt x="1108" y="628"/>
                    <a:pt x="1021" y="573"/>
                    <a:pt x="950" y="543"/>
                  </a:cubicBezTo>
                  <a:cubicBezTo>
                    <a:pt x="906" y="521"/>
                    <a:pt x="812" y="439"/>
                    <a:pt x="774" y="439"/>
                  </a:cubicBezTo>
                  <a:cubicBezTo>
                    <a:pt x="769" y="439"/>
                    <a:pt x="765" y="440"/>
                    <a:pt x="763" y="443"/>
                  </a:cubicBezTo>
                  <a:cubicBezTo>
                    <a:pt x="575" y="580"/>
                    <a:pt x="388" y="730"/>
                    <a:pt x="238" y="918"/>
                  </a:cubicBezTo>
                  <a:cubicBezTo>
                    <a:pt x="125" y="1068"/>
                    <a:pt x="38" y="1243"/>
                    <a:pt x="0" y="1430"/>
                  </a:cubicBezTo>
                  <a:cubicBezTo>
                    <a:pt x="13" y="1555"/>
                    <a:pt x="38" y="1680"/>
                    <a:pt x="100" y="1793"/>
                  </a:cubicBezTo>
                  <a:cubicBezTo>
                    <a:pt x="275" y="2055"/>
                    <a:pt x="450" y="2317"/>
                    <a:pt x="663" y="2555"/>
                  </a:cubicBezTo>
                  <a:cubicBezTo>
                    <a:pt x="713" y="2592"/>
                    <a:pt x="813" y="2642"/>
                    <a:pt x="863" y="2680"/>
                  </a:cubicBezTo>
                  <a:cubicBezTo>
                    <a:pt x="913" y="2730"/>
                    <a:pt x="913" y="2680"/>
                    <a:pt x="1063" y="2855"/>
                  </a:cubicBezTo>
                  <a:cubicBezTo>
                    <a:pt x="1372" y="3207"/>
                    <a:pt x="1478" y="3291"/>
                    <a:pt x="1523" y="3291"/>
                  </a:cubicBezTo>
                  <a:cubicBezTo>
                    <a:pt x="1555" y="3291"/>
                    <a:pt x="1554" y="3246"/>
                    <a:pt x="1575" y="3230"/>
                  </a:cubicBezTo>
                  <a:cubicBezTo>
                    <a:pt x="1675" y="3105"/>
                    <a:pt x="1750" y="2955"/>
                    <a:pt x="1787" y="2805"/>
                  </a:cubicBezTo>
                  <a:cubicBezTo>
                    <a:pt x="1825" y="2730"/>
                    <a:pt x="1850" y="2655"/>
                    <a:pt x="1887" y="2580"/>
                  </a:cubicBezTo>
                  <a:cubicBezTo>
                    <a:pt x="1898" y="2547"/>
                    <a:pt x="1909" y="2515"/>
                    <a:pt x="1944" y="2515"/>
                  </a:cubicBezTo>
                  <a:cubicBezTo>
                    <a:pt x="1950" y="2515"/>
                    <a:pt x="1956" y="2516"/>
                    <a:pt x="1962" y="2517"/>
                  </a:cubicBezTo>
                  <a:cubicBezTo>
                    <a:pt x="2023" y="2539"/>
                    <a:pt x="2075" y="2550"/>
                    <a:pt x="2118" y="2550"/>
                  </a:cubicBezTo>
                  <a:cubicBezTo>
                    <a:pt x="2229" y="2550"/>
                    <a:pt x="2284" y="2478"/>
                    <a:pt x="2275" y="2317"/>
                  </a:cubicBezTo>
                  <a:cubicBezTo>
                    <a:pt x="2250" y="2142"/>
                    <a:pt x="2262" y="1955"/>
                    <a:pt x="2312" y="1793"/>
                  </a:cubicBezTo>
                  <a:cubicBezTo>
                    <a:pt x="2371" y="1662"/>
                    <a:pt x="2296" y="1352"/>
                    <a:pt x="2458" y="1352"/>
                  </a:cubicBezTo>
                  <a:cubicBezTo>
                    <a:pt x="2467" y="1352"/>
                    <a:pt x="2477" y="1353"/>
                    <a:pt x="2487" y="1355"/>
                  </a:cubicBezTo>
                  <a:cubicBezTo>
                    <a:pt x="2512" y="1355"/>
                    <a:pt x="2487" y="1293"/>
                    <a:pt x="2400" y="1143"/>
                  </a:cubicBezTo>
                  <a:cubicBezTo>
                    <a:pt x="2337" y="1030"/>
                    <a:pt x="2125" y="743"/>
                    <a:pt x="1962" y="518"/>
                  </a:cubicBezTo>
                  <a:cubicBezTo>
                    <a:pt x="1850" y="343"/>
                    <a:pt x="1712" y="180"/>
                    <a:pt x="1550" y="30"/>
                  </a:cubicBezTo>
                  <a:cubicBezTo>
                    <a:pt x="1522" y="10"/>
                    <a:pt x="1506" y="1"/>
                    <a:pt x="1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0" name="Google Shape;4880;p23"/>
            <p:cNvSpPr/>
            <p:nvPr/>
          </p:nvSpPr>
          <p:spPr>
            <a:xfrm>
              <a:off x="5066536" y="303961"/>
              <a:ext cx="195702" cy="144502"/>
            </a:xfrm>
            <a:custGeom>
              <a:rect b="b" l="l" r="r" t="t"/>
              <a:pathLst>
                <a:path extrusionOk="0" h="4273" w="5787">
                  <a:moveTo>
                    <a:pt x="5290" y="1"/>
                  </a:moveTo>
                  <a:cubicBezTo>
                    <a:pt x="5268" y="1"/>
                    <a:pt x="5246" y="5"/>
                    <a:pt x="5224" y="14"/>
                  </a:cubicBezTo>
                  <a:cubicBezTo>
                    <a:pt x="5136" y="51"/>
                    <a:pt x="5061" y="139"/>
                    <a:pt x="4986" y="176"/>
                  </a:cubicBezTo>
                  <a:cubicBezTo>
                    <a:pt x="4574" y="364"/>
                    <a:pt x="4162" y="589"/>
                    <a:pt x="3762" y="764"/>
                  </a:cubicBezTo>
                  <a:cubicBezTo>
                    <a:pt x="3730" y="779"/>
                    <a:pt x="3698" y="786"/>
                    <a:pt x="3663" y="786"/>
                  </a:cubicBezTo>
                  <a:cubicBezTo>
                    <a:pt x="3561" y="786"/>
                    <a:pt x="3446" y="729"/>
                    <a:pt x="3324" y="701"/>
                  </a:cubicBezTo>
                  <a:cubicBezTo>
                    <a:pt x="3245" y="679"/>
                    <a:pt x="3136" y="585"/>
                    <a:pt x="3061" y="585"/>
                  </a:cubicBezTo>
                  <a:cubicBezTo>
                    <a:pt x="3052" y="585"/>
                    <a:pt x="3044" y="586"/>
                    <a:pt x="3037" y="589"/>
                  </a:cubicBezTo>
                  <a:cubicBezTo>
                    <a:pt x="2400" y="801"/>
                    <a:pt x="1787" y="1064"/>
                    <a:pt x="1200" y="1364"/>
                  </a:cubicBezTo>
                  <a:cubicBezTo>
                    <a:pt x="1000" y="1476"/>
                    <a:pt x="800" y="1613"/>
                    <a:pt x="625" y="1751"/>
                  </a:cubicBezTo>
                  <a:cubicBezTo>
                    <a:pt x="438" y="1913"/>
                    <a:pt x="275" y="2101"/>
                    <a:pt x="125" y="2288"/>
                  </a:cubicBezTo>
                  <a:cubicBezTo>
                    <a:pt x="75" y="2363"/>
                    <a:pt x="38" y="2438"/>
                    <a:pt x="25" y="2526"/>
                  </a:cubicBezTo>
                  <a:cubicBezTo>
                    <a:pt x="13" y="2651"/>
                    <a:pt x="0" y="2788"/>
                    <a:pt x="0" y="2888"/>
                  </a:cubicBezTo>
                  <a:cubicBezTo>
                    <a:pt x="0" y="2988"/>
                    <a:pt x="63" y="3188"/>
                    <a:pt x="275" y="3513"/>
                  </a:cubicBezTo>
                  <a:cubicBezTo>
                    <a:pt x="375" y="3538"/>
                    <a:pt x="488" y="3588"/>
                    <a:pt x="575" y="3638"/>
                  </a:cubicBezTo>
                  <a:cubicBezTo>
                    <a:pt x="663" y="3688"/>
                    <a:pt x="713" y="3625"/>
                    <a:pt x="850" y="3800"/>
                  </a:cubicBezTo>
                  <a:cubicBezTo>
                    <a:pt x="1130" y="4180"/>
                    <a:pt x="1269" y="4272"/>
                    <a:pt x="1364" y="4272"/>
                  </a:cubicBezTo>
                  <a:cubicBezTo>
                    <a:pt x="1434" y="4272"/>
                    <a:pt x="1479" y="4222"/>
                    <a:pt x="1537" y="4200"/>
                  </a:cubicBezTo>
                  <a:cubicBezTo>
                    <a:pt x="1712" y="4150"/>
                    <a:pt x="1875" y="4050"/>
                    <a:pt x="2012" y="3938"/>
                  </a:cubicBezTo>
                  <a:cubicBezTo>
                    <a:pt x="2162" y="3825"/>
                    <a:pt x="2312" y="3700"/>
                    <a:pt x="2462" y="3588"/>
                  </a:cubicBezTo>
                  <a:cubicBezTo>
                    <a:pt x="2612" y="3488"/>
                    <a:pt x="2749" y="3363"/>
                    <a:pt x="2912" y="3263"/>
                  </a:cubicBezTo>
                  <a:cubicBezTo>
                    <a:pt x="2974" y="3201"/>
                    <a:pt x="3049" y="3176"/>
                    <a:pt x="3137" y="3176"/>
                  </a:cubicBezTo>
                  <a:cubicBezTo>
                    <a:pt x="3202" y="3190"/>
                    <a:pt x="3268" y="3197"/>
                    <a:pt x="3333" y="3197"/>
                  </a:cubicBezTo>
                  <a:cubicBezTo>
                    <a:pt x="3605" y="3197"/>
                    <a:pt x="3868" y="3075"/>
                    <a:pt x="4049" y="2863"/>
                  </a:cubicBezTo>
                  <a:cubicBezTo>
                    <a:pt x="4249" y="2601"/>
                    <a:pt x="4487" y="2376"/>
                    <a:pt x="4761" y="2188"/>
                  </a:cubicBezTo>
                  <a:cubicBezTo>
                    <a:pt x="5044" y="2024"/>
                    <a:pt x="5282" y="1659"/>
                    <a:pt x="5622" y="1659"/>
                  </a:cubicBezTo>
                  <a:cubicBezTo>
                    <a:pt x="5643" y="1659"/>
                    <a:pt x="5664" y="1661"/>
                    <a:pt x="5686" y="1663"/>
                  </a:cubicBezTo>
                  <a:cubicBezTo>
                    <a:pt x="5689" y="1664"/>
                    <a:pt x="5692" y="1665"/>
                    <a:pt x="5696" y="1665"/>
                  </a:cubicBezTo>
                  <a:cubicBezTo>
                    <a:pt x="5742" y="1665"/>
                    <a:pt x="5786" y="1577"/>
                    <a:pt x="5786" y="1401"/>
                  </a:cubicBezTo>
                  <a:cubicBezTo>
                    <a:pt x="5761" y="1139"/>
                    <a:pt x="5724" y="889"/>
                    <a:pt x="5661" y="626"/>
                  </a:cubicBezTo>
                  <a:cubicBezTo>
                    <a:pt x="5561" y="239"/>
                    <a:pt x="5474" y="76"/>
                    <a:pt x="5411" y="39"/>
                  </a:cubicBezTo>
                  <a:cubicBezTo>
                    <a:pt x="5371" y="15"/>
                    <a:pt x="5331" y="1"/>
                    <a:pt x="5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1" name="Google Shape;4881;p23"/>
            <p:cNvSpPr/>
            <p:nvPr/>
          </p:nvSpPr>
          <p:spPr>
            <a:xfrm>
              <a:off x="5118513" y="534995"/>
              <a:ext cx="215147" cy="116806"/>
            </a:xfrm>
            <a:custGeom>
              <a:rect b="b" l="l" r="r" t="t"/>
              <a:pathLst>
                <a:path extrusionOk="0" h="3454" w="6362">
                  <a:moveTo>
                    <a:pt x="6020" y="1"/>
                  </a:moveTo>
                  <a:cubicBezTo>
                    <a:pt x="6004" y="1"/>
                    <a:pt x="5988" y="2"/>
                    <a:pt x="5974" y="5"/>
                  </a:cubicBezTo>
                  <a:cubicBezTo>
                    <a:pt x="5886" y="30"/>
                    <a:pt x="5811" y="105"/>
                    <a:pt x="5724" y="130"/>
                  </a:cubicBezTo>
                  <a:cubicBezTo>
                    <a:pt x="5299" y="268"/>
                    <a:pt x="4874" y="418"/>
                    <a:pt x="4437" y="517"/>
                  </a:cubicBezTo>
                  <a:cubicBezTo>
                    <a:pt x="4426" y="520"/>
                    <a:pt x="4414" y="521"/>
                    <a:pt x="4403" y="521"/>
                  </a:cubicBezTo>
                  <a:cubicBezTo>
                    <a:pt x="4287" y="521"/>
                    <a:pt x="4162" y="411"/>
                    <a:pt x="4037" y="343"/>
                  </a:cubicBezTo>
                  <a:cubicBezTo>
                    <a:pt x="3953" y="307"/>
                    <a:pt x="3869" y="167"/>
                    <a:pt x="3785" y="167"/>
                  </a:cubicBezTo>
                  <a:cubicBezTo>
                    <a:pt x="3781" y="167"/>
                    <a:pt x="3778" y="167"/>
                    <a:pt x="3774" y="168"/>
                  </a:cubicBezTo>
                  <a:lnTo>
                    <a:pt x="2825" y="280"/>
                  </a:lnTo>
                  <a:cubicBezTo>
                    <a:pt x="2450" y="330"/>
                    <a:pt x="2087" y="405"/>
                    <a:pt x="1737" y="505"/>
                  </a:cubicBezTo>
                  <a:cubicBezTo>
                    <a:pt x="1450" y="592"/>
                    <a:pt x="1162" y="705"/>
                    <a:pt x="900" y="867"/>
                  </a:cubicBezTo>
                  <a:cubicBezTo>
                    <a:pt x="613" y="1055"/>
                    <a:pt x="363" y="1280"/>
                    <a:pt x="150" y="1555"/>
                  </a:cubicBezTo>
                  <a:cubicBezTo>
                    <a:pt x="25" y="1767"/>
                    <a:pt x="0" y="2017"/>
                    <a:pt x="63" y="2242"/>
                  </a:cubicBezTo>
                  <a:cubicBezTo>
                    <a:pt x="75" y="2354"/>
                    <a:pt x="275" y="2542"/>
                    <a:pt x="663" y="2817"/>
                  </a:cubicBezTo>
                  <a:cubicBezTo>
                    <a:pt x="763" y="2817"/>
                    <a:pt x="863" y="2829"/>
                    <a:pt x="963" y="2854"/>
                  </a:cubicBezTo>
                  <a:cubicBezTo>
                    <a:pt x="1038" y="2879"/>
                    <a:pt x="1050" y="2817"/>
                    <a:pt x="1225" y="2979"/>
                  </a:cubicBezTo>
                  <a:cubicBezTo>
                    <a:pt x="1375" y="3142"/>
                    <a:pt x="1525" y="3292"/>
                    <a:pt x="1687" y="3442"/>
                  </a:cubicBezTo>
                  <a:cubicBezTo>
                    <a:pt x="1701" y="3450"/>
                    <a:pt x="1712" y="3454"/>
                    <a:pt x="1721" y="3454"/>
                  </a:cubicBezTo>
                  <a:cubicBezTo>
                    <a:pt x="1752" y="3454"/>
                    <a:pt x="1758" y="3414"/>
                    <a:pt x="1787" y="3404"/>
                  </a:cubicBezTo>
                  <a:cubicBezTo>
                    <a:pt x="1875" y="3392"/>
                    <a:pt x="1962" y="3317"/>
                    <a:pt x="2075" y="3242"/>
                  </a:cubicBezTo>
                  <a:cubicBezTo>
                    <a:pt x="2200" y="3154"/>
                    <a:pt x="2337" y="3079"/>
                    <a:pt x="2487" y="3017"/>
                  </a:cubicBezTo>
                  <a:cubicBezTo>
                    <a:pt x="2650" y="2942"/>
                    <a:pt x="2812" y="2879"/>
                    <a:pt x="2987" y="2817"/>
                  </a:cubicBezTo>
                  <a:cubicBezTo>
                    <a:pt x="3035" y="2793"/>
                    <a:pt x="3094" y="2779"/>
                    <a:pt x="3153" y="2779"/>
                  </a:cubicBezTo>
                  <a:cubicBezTo>
                    <a:pt x="3186" y="2779"/>
                    <a:pt x="3218" y="2783"/>
                    <a:pt x="3249" y="2792"/>
                  </a:cubicBezTo>
                  <a:cubicBezTo>
                    <a:pt x="3388" y="2861"/>
                    <a:pt x="3538" y="2896"/>
                    <a:pt x="3688" y="2896"/>
                  </a:cubicBezTo>
                  <a:cubicBezTo>
                    <a:pt x="3889" y="2896"/>
                    <a:pt x="4090" y="2833"/>
                    <a:pt x="4262" y="2704"/>
                  </a:cubicBezTo>
                  <a:cubicBezTo>
                    <a:pt x="4537" y="2492"/>
                    <a:pt x="4824" y="2305"/>
                    <a:pt x="5149" y="2180"/>
                  </a:cubicBezTo>
                  <a:cubicBezTo>
                    <a:pt x="5454" y="2081"/>
                    <a:pt x="5740" y="1784"/>
                    <a:pt x="6057" y="1784"/>
                  </a:cubicBezTo>
                  <a:cubicBezTo>
                    <a:pt x="6104" y="1784"/>
                    <a:pt x="6151" y="1790"/>
                    <a:pt x="6199" y="1805"/>
                  </a:cubicBezTo>
                  <a:cubicBezTo>
                    <a:pt x="6203" y="1806"/>
                    <a:pt x="6207" y="1806"/>
                    <a:pt x="6212" y="1806"/>
                  </a:cubicBezTo>
                  <a:cubicBezTo>
                    <a:pt x="6268" y="1806"/>
                    <a:pt x="6313" y="1728"/>
                    <a:pt x="6336" y="1542"/>
                  </a:cubicBezTo>
                  <a:cubicBezTo>
                    <a:pt x="6361" y="1267"/>
                    <a:pt x="6349" y="992"/>
                    <a:pt x="6324" y="717"/>
                  </a:cubicBezTo>
                  <a:cubicBezTo>
                    <a:pt x="6286" y="293"/>
                    <a:pt x="6211" y="105"/>
                    <a:pt x="6161" y="55"/>
                  </a:cubicBezTo>
                  <a:cubicBezTo>
                    <a:pt x="6123" y="17"/>
                    <a:pt x="6070" y="1"/>
                    <a:pt x="60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2" name="Google Shape;4882;p23"/>
            <p:cNvSpPr/>
            <p:nvPr/>
          </p:nvSpPr>
          <p:spPr>
            <a:xfrm>
              <a:off x="5229634" y="769005"/>
              <a:ext cx="104868" cy="122419"/>
            </a:xfrm>
            <a:custGeom>
              <a:rect b="b" l="l" r="r" t="t"/>
              <a:pathLst>
                <a:path extrusionOk="0" h="3620" w="3101">
                  <a:moveTo>
                    <a:pt x="1691" y="0"/>
                  </a:moveTo>
                  <a:cubicBezTo>
                    <a:pt x="1672" y="0"/>
                    <a:pt x="1663" y="6"/>
                    <a:pt x="1663" y="21"/>
                  </a:cubicBezTo>
                  <a:cubicBezTo>
                    <a:pt x="1650" y="58"/>
                    <a:pt x="1675" y="121"/>
                    <a:pt x="1675" y="158"/>
                  </a:cubicBezTo>
                  <a:cubicBezTo>
                    <a:pt x="1650" y="333"/>
                    <a:pt x="1588" y="521"/>
                    <a:pt x="1488" y="683"/>
                  </a:cubicBezTo>
                  <a:cubicBezTo>
                    <a:pt x="1483" y="691"/>
                    <a:pt x="1472" y="695"/>
                    <a:pt x="1459" y="695"/>
                  </a:cubicBezTo>
                  <a:cubicBezTo>
                    <a:pt x="1411" y="695"/>
                    <a:pt x="1319" y="650"/>
                    <a:pt x="1251" y="621"/>
                  </a:cubicBezTo>
                  <a:cubicBezTo>
                    <a:pt x="1192" y="597"/>
                    <a:pt x="1089" y="507"/>
                    <a:pt x="1066" y="507"/>
                  </a:cubicBezTo>
                  <a:cubicBezTo>
                    <a:pt x="1065" y="507"/>
                    <a:pt x="1064" y="507"/>
                    <a:pt x="1063" y="508"/>
                  </a:cubicBezTo>
                  <a:cubicBezTo>
                    <a:pt x="876" y="658"/>
                    <a:pt x="688" y="771"/>
                    <a:pt x="501" y="921"/>
                  </a:cubicBezTo>
                  <a:cubicBezTo>
                    <a:pt x="351" y="1058"/>
                    <a:pt x="226" y="1195"/>
                    <a:pt x="101" y="1345"/>
                  </a:cubicBezTo>
                  <a:cubicBezTo>
                    <a:pt x="38" y="1470"/>
                    <a:pt x="13" y="1595"/>
                    <a:pt x="1" y="1720"/>
                  </a:cubicBezTo>
                  <a:cubicBezTo>
                    <a:pt x="13" y="2033"/>
                    <a:pt x="51" y="2333"/>
                    <a:pt x="113" y="2633"/>
                  </a:cubicBezTo>
                  <a:lnTo>
                    <a:pt x="263" y="2833"/>
                  </a:lnTo>
                  <a:cubicBezTo>
                    <a:pt x="313" y="2883"/>
                    <a:pt x="351" y="2845"/>
                    <a:pt x="426" y="3057"/>
                  </a:cubicBezTo>
                  <a:cubicBezTo>
                    <a:pt x="578" y="3522"/>
                    <a:pt x="670" y="3620"/>
                    <a:pt x="744" y="3620"/>
                  </a:cubicBezTo>
                  <a:cubicBezTo>
                    <a:pt x="792" y="3620"/>
                    <a:pt x="832" y="3580"/>
                    <a:pt x="876" y="3570"/>
                  </a:cubicBezTo>
                  <a:cubicBezTo>
                    <a:pt x="1138" y="3470"/>
                    <a:pt x="1376" y="3332"/>
                    <a:pt x="1576" y="3132"/>
                  </a:cubicBezTo>
                  <a:cubicBezTo>
                    <a:pt x="1688" y="3045"/>
                    <a:pt x="1788" y="2945"/>
                    <a:pt x="1888" y="2858"/>
                  </a:cubicBezTo>
                  <a:cubicBezTo>
                    <a:pt x="1921" y="2813"/>
                    <a:pt x="1955" y="2768"/>
                    <a:pt x="2015" y="2768"/>
                  </a:cubicBezTo>
                  <a:cubicBezTo>
                    <a:pt x="2022" y="2768"/>
                    <a:pt x="2030" y="2769"/>
                    <a:pt x="2038" y="2770"/>
                  </a:cubicBezTo>
                  <a:cubicBezTo>
                    <a:pt x="2079" y="2777"/>
                    <a:pt x="2120" y="2781"/>
                    <a:pt x="2158" y="2781"/>
                  </a:cubicBezTo>
                  <a:cubicBezTo>
                    <a:pt x="2387" y="2781"/>
                    <a:pt x="2561" y="2655"/>
                    <a:pt x="2625" y="2420"/>
                  </a:cubicBezTo>
                  <a:cubicBezTo>
                    <a:pt x="2663" y="2170"/>
                    <a:pt x="2725" y="1945"/>
                    <a:pt x="2813" y="1708"/>
                  </a:cubicBezTo>
                  <a:cubicBezTo>
                    <a:pt x="2925" y="1495"/>
                    <a:pt x="2813" y="1133"/>
                    <a:pt x="3050" y="1058"/>
                  </a:cubicBezTo>
                  <a:cubicBezTo>
                    <a:pt x="3100" y="1046"/>
                    <a:pt x="3063" y="971"/>
                    <a:pt x="2925" y="846"/>
                  </a:cubicBezTo>
                  <a:cubicBezTo>
                    <a:pt x="2725" y="671"/>
                    <a:pt x="2525" y="508"/>
                    <a:pt x="2300" y="358"/>
                  </a:cubicBezTo>
                  <a:cubicBezTo>
                    <a:pt x="2125" y="221"/>
                    <a:pt x="1938" y="108"/>
                    <a:pt x="1750" y="8"/>
                  </a:cubicBezTo>
                  <a:cubicBezTo>
                    <a:pt x="1725" y="3"/>
                    <a:pt x="1705" y="0"/>
                    <a:pt x="16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3" name="Google Shape;4883;p23"/>
            <p:cNvSpPr/>
            <p:nvPr/>
          </p:nvSpPr>
          <p:spPr>
            <a:xfrm>
              <a:off x="4838747" y="900247"/>
              <a:ext cx="186808" cy="114269"/>
            </a:xfrm>
            <a:custGeom>
              <a:rect b="b" l="l" r="r" t="t"/>
              <a:pathLst>
                <a:path extrusionOk="0" h="3379" w="5524">
                  <a:moveTo>
                    <a:pt x="5006" y="1"/>
                  </a:moveTo>
                  <a:cubicBezTo>
                    <a:pt x="4986" y="1"/>
                    <a:pt x="4967" y="5"/>
                    <a:pt x="4949" y="14"/>
                  </a:cubicBezTo>
                  <a:cubicBezTo>
                    <a:pt x="4887" y="51"/>
                    <a:pt x="4824" y="126"/>
                    <a:pt x="4762" y="164"/>
                  </a:cubicBezTo>
                  <a:cubicBezTo>
                    <a:pt x="4424" y="339"/>
                    <a:pt x="4074" y="501"/>
                    <a:pt x="3712" y="626"/>
                  </a:cubicBezTo>
                  <a:cubicBezTo>
                    <a:pt x="3702" y="629"/>
                    <a:pt x="3692" y="630"/>
                    <a:pt x="3682" y="630"/>
                  </a:cubicBezTo>
                  <a:cubicBezTo>
                    <a:pt x="3585" y="630"/>
                    <a:pt x="3462" y="533"/>
                    <a:pt x="3350" y="476"/>
                  </a:cubicBezTo>
                  <a:cubicBezTo>
                    <a:pt x="3290" y="428"/>
                    <a:pt x="3196" y="300"/>
                    <a:pt x="3133" y="300"/>
                  </a:cubicBezTo>
                  <a:cubicBezTo>
                    <a:pt x="3130" y="300"/>
                    <a:pt x="3127" y="301"/>
                    <a:pt x="3125" y="301"/>
                  </a:cubicBezTo>
                  <a:cubicBezTo>
                    <a:pt x="2600" y="401"/>
                    <a:pt x="2062" y="426"/>
                    <a:pt x="1525" y="551"/>
                  </a:cubicBezTo>
                  <a:cubicBezTo>
                    <a:pt x="1138" y="651"/>
                    <a:pt x="763" y="776"/>
                    <a:pt x="400" y="939"/>
                  </a:cubicBezTo>
                  <a:cubicBezTo>
                    <a:pt x="263" y="1039"/>
                    <a:pt x="150" y="1163"/>
                    <a:pt x="75" y="1313"/>
                  </a:cubicBezTo>
                  <a:cubicBezTo>
                    <a:pt x="13" y="1388"/>
                    <a:pt x="0" y="1701"/>
                    <a:pt x="13" y="2238"/>
                  </a:cubicBezTo>
                  <a:cubicBezTo>
                    <a:pt x="75" y="2301"/>
                    <a:pt x="175" y="2388"/>
                    <a:pt x="225" y="2463"/>
                  </a:cubicBezTo>
                  <a:cubicBezTo>
                    <a:pt x="275" y="2526"/>
                    <a:pt x="338" y="2488"/>
                    <a:pt x="388" y="2726"/>
                  </a:cubicBezTo>
                  <a:cubicBezTo>
                    <a:pt x="484" y="3293"/>
                    <a:pt x="598" y="3379"/>
                    <a:pt x="710" y="3379"/>
                  </a:cubicBezTo>
                  <a:cubicBezTo>
                    <a:pt x="758" y="3379"/>
                    <a:pt x="805" y="3363"/>
                    <a:pt x="850" y="3363"/>
                  </a:cubicBezTo>
                  <a:cubicBezTo>
                    <a:pt x="1238" y="3325"/>
                    <a:pt x="1613" y="3250"/>
                    <a:pt x="1975" y="3125"/>
                  </a:cubicBezTo>
                  <a:cubicBezTo>
                    <a:pt x="2150" y="3075"/>
                    <a:pt x="2337" y="3000"/>
                    <a:pt x="2512" y="2938"/>
                  </a:cubicBezTo>
                  <a:cubicBezTo>
                    <a:pt x="2561" y="2914"/>
                    <a:pt x="2620" y="2900"/>
                    <a:pt x="2675" y="2900"/>
                  </a:cubicBezTo>
                  <a:cubicBezTo>
                    <a:pt x="2706" y="2900"/>
                    <a:pt x="2736" y="2904"/>
                    <a:pt x="2762" y="2913"/>
                  </a:cubicBezTo>
                  <a:cubicBezTo>
                    <a:pt x="2889" y="2977"/>
                    <a:pt x="3024" y="3008"/>
                    <a:pt x="3158" y="3008"/>
                  </a:cubicBezTo>
                  <a:cubicBezTo>
                    <a:pt x="3365" y="3008"/>
                    <a:pt x="3570" y="2933"/>
                    <a:pt x="3737" y="2788"/>
                  </a:cubicBezTo>
                  <a:cubicBezTo>
                    <a:pt x="3974" y="2563"/>
                    <a:pt x="4237" y="2363"/>
                    <a:pt x="4512" y="2201"/>
                  </a:cubicBezTo>
                  <a:cubicBezTo>
                    <a:pt x="4818" y="2059"/>
                    <a:pt x="5046" y="1697"/>
                    <a:pt x="5374" y="1697"/>
                  </a:cubicBezTo>
                  <a:cubicBezTo>
                    <a:pt x="5395" y="1697"/>
                    <a:pt x="5415" y="1698"/>
                    <a:pt x="5437" y="1701"/>
                  </a:cubicBezTo>
                  <a:cubicBezTo>
                    <a:pt x="5440" y="1702"/>
                    <a:pt x="5443" y="1702"/>
                    <a:pt x="5446" y="1702"/>
                  </a:cubicBezTo>
                  <a:cubicBezTo>
                    <a:pt x="5491" y="1702"/>
                    <a:pt x="5524" y="1614"/>
                    <a:pt x="5524" y="1438"/>
                  </a:cubicBezTo>
                  <a:cubicBezTo>
                    <a:pt x="5487" y="1176"/>
                    <a:pt x="5437" y="914"/>
                    <a:pt x="5362" y="651"/>
                  </a:cubicBezTo>
                  <a:cubicBezTo>
                    <a:pt x="5262" y="251"/>
                    <a:pt x="5162" y="76"/>
                    <a:pt x="5112" y="39"/>
                  </a:cubicBezTo>
                  <a:cubicBezTo>
                    <a:pt x="5079" y="15"/>
                    <a:pt x="5042" y="1"/>
                    <a:pt x="50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884" name="Google Shape;4884;p23"/>
          <p:cNvSpPr/>
          <p:nvPr/>
        </p:nvSpPr>
        <p:spPr>
          <a:xfrm flipH="1">
            <a:off x="5720512" y="3198100"/>
            <a:ext cx="3800413" cy="2046277"/>
          </a:xfrm>
          <a:custGeom>
            <a:rect b="b" l="l" r="r" t="t"/>
            <a:pathLst>
              <a:path extrusionOk="0" h="33173" w="61610">
                <a:moveTo>
                  <a:pt x="14309" y="1"/>
                </a:moveTo>
                <a:cubicBezTo>
                  <a:pt x="12657" y="1"/>
                  <a:pt x="10969" y="239"/>
                  <a:pt x="9411" y="481"/>
                </a:cubicBezTo>
                <a:cubicBezTo>
                  <a:pt x="6661" y="919"/>
                  <a:pt x="3912" y="1569"/>
                  <a:pt x="1200" y="2031"/>
                </a:cubicBezTo>
                <a:cubicBezTo>
                  <a:pt x="913" y="2056"/>
                  <a:pt x="638" y="2193"/>
                  <a:pt x="438" y="2406"/>
                </a:cubicBezTo>
                <a:cubicBezTo>
                  <a:pt x="0" y="2918"/>
                  <a:pt x="288" y="3818"/>
                  <a:pt x="288" y="4468"/>
                </a:cubicBezTo>
                <a:lnTo>
                  <a:pt x="288" y="24775"/>
                </a:lnTo>
                <a:cubicBezTo>
                  <a:pt x="288" y="28137"/>
                  <a:pt x="238" y="31336"/>
                  <a:pt x="238" y="32773"/>
                </a:cubicBezTo>
                <a:lnTo>
                  <a:pt x="61609" y="33173"/>
                </a:lnTo>
                <a:lnTo>
                  <a:pt x="61609" y="31473"/>
                </a:lnTo>
                <a:cubicBezTo>
                  <a:pt x="61609" y="29886"/>
                  <a:pt x="60485" y="28187"/>
                  <a:pt x="59672" y="26862"/>
                </a:cubicBezTo>
                <a:cubicBezTo>
                  <a:pt x="56986" y="22476"/>
                  <a:pt x="52662" y="18777"/>
                  <a:pt x="47388" y="18189"/>
                </a:cubicBezTo>
                <a:cubicBezTo>
                  <a:pt x="46920" y="18137"/>
                  <a:pt x="46469" y="18111"/>
                  <a:pt x="46034" y="18111"/>
                </a:cubicBezTo>
                <a:cubicBezTo>
                  <a:pt x="43563" y="18111"/>
                  <a:pt x="41557" y="18931"/>
                  <a:pt x="39315" y="20301"/>
                </a:cubicBezTo>
                <a:cubicBezTo>
                  <a:pt x="36441" y="22076"/>
                  <a:pt x="33792" y="24188"/>
                  <a:pt x="30867" y="25887"/>
                </a:cubicBezTo>
                <a:cubicBezTo>
                  <a:pt x="27856" y="27619"/>
                  <a:pt x="24594" y="29552"/>
                  <a:pt x="21025" y="29552"/>
                </a:cubicBezTo>
                <a:cubicBezTo>
                  <a:pt x="20936" y="29552"/>
                  <a:pt x="20847" y="29551"/>
                  <a:pt x="20758" y="29549"/>
                </a:cubicBezTo>
                <a:cubicBezTo>
                  <a:pt x="18083" y="29486"/>
                  <a:pt x="16159" y="27699"/>
                  <a:pt x="16696" y="24962"/>
                </a:cubicBezTo>
                <a:cubicBezTo>
                  <a:pt x="17171" y="22576"/>
                  <a:pt x="18796" y="20576"/>
                  <a:pt x="19995" y="18514"/>
                </a:cubicBezTo>
                <a:cubicBezTo>
                  <a:pt x="21882" y="15227"/>
                  <a:pt x="23807" y="11853"/>
                  <a:pt x="23857" y="8204"/>
                </a:cubicBezTo>
                <a:cubicBezTo>
                  <a:pt x="23894" y="4968"/>
                  <a:pt x="21707" y="1631"/>
                  <a:pt x="17671" y="431"/>
                </a:cubicBezTo>
                <a:cubicBezTo>
                  <a:pt x="16605" y="117"/>
                  <a:pt x="15466" y="1"/>
                  <a:pt x="1430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885" name="Google Shape;4885;p23"/>
          <p:cNvGrpSpPr/>
          <p:nvPr/>
        </p:nvGrpSpPr>
        <p:grpSpPr>
          <a:xfrm flipH="1" rot="-2645692">
            <a:off x="8479165" y="2200414"/>
            <a:ext cx="966689" cy="1063877"/>
            <a:chOff x="3598875" y="1917875"/>
            <a:chExt cx="613525" cy="697675"/>
          </a:xfrm>
        </p:grpSpPr>
        <p:sp>
          <p:nvSpPr>
            <p:cNvPr id="4886" name="Google Shape;4886;p23"/>
            <p:cNvSpPr/>
            <p:nvPr/>
          </p:nvSpPr>
          <p:spPr>
            <a:xfrm flipH="1">
              <a:off x="3850675" y="2109100"/>
              <a:ext cx="25" cy="650"/>
            </a:xfrm>
            <a:custGeom>
              <a:rect b="b" l="l" r="r" t="t"/>
              <a:pathLst>
                <a:path extrusionOk="0" h="26" w="1">
                  <a:moveTo>
                    <a:pt x="0" y="0"/>
                  </a:moveTo>
                  <a:cubicBezTo>
                    <a:pt x="0" y="13"/>
                    <a:pt x="0" y="25"/>
                    <a:pt x="0" y="25"/>
                  </a:cubicBezTo>
                  <a:cubicBezTo>
                    <a:pt x="0" y="25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7" name="Google Shape;4887;p23"/>
            <p:cNvSpPr/>
            <p:nvPr/>
          </p:nvSpPr>
          <p:spPr>
            <a:xfrm flipH="1">
              <a:off x="3778825" y="1925575"/>
              <a:ext cx="64075" cy="78525"/>
            </a:xfrm>
            <a:custGeom>
              <a:rect b="b" l="l" r="r" t="t"/>
              <a:pathLst>
                <a:path extrusionOk="0" h="3141" w="2563">
                  <a:moveTo>
                    <a:pt x="827" y="0"/>
                  </a:moveTo>
                  <a:cubicBezTo>
                    <a:pt x="687" y="0"/>
                    <a:pt x="551" y="39"/>
                    <a:pt x="426" y="106"/>
                  </a:cubicBezTo>
                  <a:cubicBezTo>
                    <a:pt x="238" y="218"/>
                    <a:pt x="113" y="380"/>
                    <a:pt x="51" y="580"/>
                  </a:cubicBezTo>
                  <a:cubicBezTo>
                    <a:pt x="1" y="793"/>
                    <a:pt x="26" y="1018"/>
                    <a:pt x="138" y="1205"/>
                  </a:cubicBezTo>
                  <a:lnTo>
                    <a:pt x="1001" y="2730"/>
                  </a:lnTo>
                  <a:cubicBezTo>
                    <a:pt x="1159" y="2996"/>
                    <a:pt x="1434" y="3141"/>
                    <a:pt x="1714" y="3141"/>
                  </a:cubicBezTo>
                  <a:cubicBezTo>
                    <a:pt x="1855" y="3141"/>
                    <a:pt x="1996" y="3105"/>
                    <a:pt x="2125" y="3030"/>
                  </a:cubicBezTo>
                  <a:cubicBezTo>
                    <a:pt x="2313" y="2917"/>
                    <a:pt x="2450" y="2742"/>
                    <a:pt x="2500" y="2530"/>
                  </a:cubicBezTo>
                  <a:cubicBezTo>
                    <a:pt x="2563" y="2317"/>
                    <a:pt x="2538" y="2093"/>
                    <a:pt x="2425" y="1905"/>
                  </a:cubicBezTo>
                  <a:lnTo>
                    <a:pt x="1513" y="393"/>
                  </a:lnTo>
                  <a:cubicBezTo>
                    <a:pt x="1413" y="218"/>
                    <a:pt x="1238" y="81"/>
                    <a:pt x="1038" y="31"/>
                  </a:cubicBezTo>
                  <a:cubicBezTo>
                    <a:pt x="967" y="10"/>
                    <a:pt x="896" y="0"/>
                    <a:pt x="8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8" name="Google Shape;4888;p23"/>
            <p:cNvSpPr/>
            <p:nvPr/>
          </p:nvSpPr>
          <p:spPr>
            <a:xfrm flipH="1">
              <a:off x="3813975" y="2043725"/>
              <a:ext cx="70775" cy="89850"/>
            </a:xfrm>
            <a:custGeom>
              <a:rect b="b" l="l" r="r" t="t"/>
              <a:pathLst>
                <a:path extrusionOk="0" h="3594" w="2831">
                  <a:moveTo>
                    <a:pt x="667" y="0"/>
                  </a:moveTo>
                  <a:cubicBezTo>
                    <a:pt x="510" y="0"/>
                    <a:pt x="350" y="60"/>
                    <a:pt x="225" y="178"/>
                  </a:cubicBezTo>
                  <a:cubicBezTo>
                    <a:pt x="0" y="416"/>
                    <a:pt x="0" y="803"/>
                    <a:pt x="225" y="1041"/>
                  </a:cubicBezTo>
                  <a:cubicBezTo>
                    <a:pt x="400" y="1203"/>
                    <a:pt x="563" y="1365"/>
                    <a:pt x="713" y="1540"/>
                  </a:cubicBezTo>
                  <a:lnTo>
                    <a:pt x="763" y="1615"/>
                  </a:lnTo>
                  <a:lnTo>
                    <a:pt x="850" y="1740"/>
                  </a:lnTo>
                  <a:cubicBezTo>
                    <a:pt x="925" y="1828"/>
                    <a:pt x="988" y="1928"/>
                    <a:pt x="1050" y="2028"/>
                  </a:cubicBezTo>
                  <a:cubicBezTo>
                    <a:pt x="1162" y="2215"/>
                    <a:pt x="1275" y="2415"/>
                    <a:pt x="1362" y="2615"/>
                  </a:cubicBezTo>
                  <a:lnTo>
                    <a:pt x="1362" y="2628"/>
                  </a:lnTo>
                  <a:lnTo>
                    <a:pt x="1375" y="2640"/>
                  </a:lnTo>
                  <a:lnTo>
                    <a:pt x="1375" y="2640"/>
                  </a:lnTo>
                  <a:lnTo>
                    <a:pt x="1375" y="2640"/>
                  </a:lnTo>
                  <a:cubicBezTo>
                    <a:pt x="1375" y="2655"/>
                    <a:pt x="1384" y="2674"/>
                    <a:pt x="1386" y="2674"/>
                  </a:cubicBezTo>
                  <a:cubicBezTo>
                    <a:pt x="1387" y="2674"/>
                    <a:pt x="1385" y="2665"/>
                    <a:pt x="1375" y="2640"/>
                  </a:cubicBezTo>
                  <a:lnTo>
                    <a:pt x="1375" y="2640"/>
                  </a:lnTo>
                  <a:lnTo>
                    <a:pt x="1400" y="2703"/>
                  </a:lnTo>
                  <a:cubicBezTo>
                    <a:pt x="1412" y="2753"/>
                    <a:pt x="1437" y="2803"/>
                    <a:pt x="1450" y="2853"/>
                  </a:cubicBezTo>
                  <a:cubicBezTo>
                    <a:pt x="1500" y="2965"/>
                    <a:pt x="1537" y="3090"/>
                    <a:pt x="1562" y="3202"/>
                  </a:cubicBezTo>
                  <a:cubicBezTo>
                    <a:pt x="1676" y="3474"/>
                    <a:pt x="1905" y="3594"/>
                    <a:pt x="2134" y="3594"/>
                  </a:cubicBezTo>
                  <a:cubicBezTo>
                    <a:pt x="2483" y="3594"/>
                    <a:pt x="2830" y="3316"/>
                    <a:pt x="2762" y="2878"/>
                  </a:cubicBezTo>
                  <a:cubicBezTo>
                    <a:pt x="2475" y="1840"/>
                    <a:pt x="1900" y="903"/>
                    <a:pt x="1100" y="178"/>
                  </a:cubicBezTo>
                  <a:cubicBezTo>
                    <a:pt x="981" y="60"/>
                    <a:pt x="825" y="0"/>
                    <a:pt x="6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9" name="Google Shape;4889;p23"/>
            <p:cNvSpPr/>
            <p:nvPr/>
          </p:nvSpPr>
          <p:spPr>
            <a:xfrm flipH="1">
              <a:off x="3776325" y="2400075"/>
              <a:ext cx="80000" cy="90300"/>
            </a:xfrm>
            <a:custGeom>
              <a:rect b="b" l="l" r="r" t="t"/>
              <a:pathLst>
                <a:path extrusionOk="0" h="3612" w="3200">
                  <a:moveTo>
                    <a:pt x="696" y="1"/>
                  </a:moveTo>
                  <a:cubicBezTo>
                    <a:pt x="591" y="1"/>
                    <a:pt x="490" y="26"/>
                    <a:pt x="400" y="83"/>
                  </a:cubicBezTo>
                  <a:cubicBezTo>
                    <a:pt x="163" y="233"/>
                    <a:pt x="0" y="620"/>
                    <a:pt x="188" y="883"/>
                  </a:cubicBezTo>
                  <a:lnTo>
                    <a:pt x="1987" y="3320"/>
                  </a:lnTo>
                  <a:cubicBezTo>
                    <a:pt x="2062" y="3445"/>
                    <a:pt x="2187" y="3545"/>
                    <a:pt x="2337" y="3595"/>
                  </a:cubicBezTo>
                  <a:cubicBezTo>
                    <a:pt x="2384" y="3606"/>
                    <a:pt x="2431" y="3612"/>
                    <a:pt x="2479" y="3612"/>
                  </a:cubicBezTo>
                  <a:cubicBezTo>
                    <a:pt x="2586" y="3612"/>
                    <a:pt x="2692" y="3584"/>
                    <a:pt x="2787" y="3532"/>
                  </a:cubicBezTo>
                  <a:cubicBezTo>
                    <a:pt x="3037" y="3382"/>
                    <a:pt x="3200" y="2995"/>
                    <a:pt x="3000" y="2720"/>
                  </a:cubicBezTo>
                  <a:lnTo>
                    <a:pt x="1213" y="283"/>
                  </a:lnTo>
                  <a:cubicBezTo>
                    <a:pt x="1125" y="158"/>
                    <a:pt x="1000" y="71"/>
                    <a:pt x="863" y="21"/>
                  </a:cubicBezTo>
                  <a:cubicBezTo>
                    <a:pt x="807" y="8"/>
                    <a:pt x="751" y="1"/>
                    <a:pt x="6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0" name="Google Shape;4890;p23"/>
            <p:cNvSpPr/>
            <p:nvPr/>
          </p:nvSpPr>
          <p:spPr>
            <a:xfrm flipH="1">
              <a:off x="3935650" y="2181725"/>
              <a:ext cx="138325" cy="207200"/>
            </a:xfrm>
            <a:custGeom>
              <a:rect b="b" l="l" r="r" t="t"/>
              <a:pathLst>
                <a:path extrusionOk="0" h="8288" w="5533">
                  <a:moveTo>
                    <a:pt x="712" y="0"/>
                  </a:moveTo>
                  <a:cubicBezTo>
                    <a:pt x="353" y="0"/>
                    <a:pt x="0" y="379"/>
                    <a:pt x="234" y="794"/>
                  </a:cubicBezTo>
                  <a:cubicBezTo>
                    <a:pt x="896" y="2031"/>
                    <a:pt x="1571" y="3256"/>
                    <a:pt x="2196" y="4518"/>
                  </a:cubicBezTo>
                  <a:cubicBezTo>
                    <a:pt x="2508" y="5143"/>
                    <a:pt x="2808" y="5780"/>
                    <a:pt x="3083" y="6430"/>
                  </a:cubicBezTo>
                  <a:cubicBezTo>
                    <a:pt x="3370" y="7080"/>
                    <a:pt x="3758" y="7842"/>
                    <a:pt x="4408" y="8192"/>
                  </a:cubicBezTo>
                  <a:cubicBezTo>
                    <a:pt x="4527" y="8258"/>
                    <a:pt x="4652" y="8288"/>
                    <a:pt x="4773" y="8288"/>
                  </a:cubicBezTo>
                  <a:cubicBezTo>
                    <a:pt x="5160" y="8288"/>
                    <a:pt x="5510" y="7983"/>
                    <a:pt x="5520" y="7555"/>
                  </a:cubicBezTo>
                  <a:cubicBezTo>
                    <a:pt x="5532" y="6818"/>
                    <a:pt x="5070" y="6093"/>
                    <a:pt x="4645" y="5518"/>
                  </a:cubicBezTo>
                  <a:cubicBezTo>
                    <a:pt x="4208" y="4943"/>
                    <a:pt x="3808" y="4393"/>
                    <a:pt x="3420" y="3806"/>
                  </a:cubicBezTo>
                  <a:cubicBezTo>
                    <a:pt x="2633" y="2644"/>
                    <a:pt x="1896" y="1444"/>
                    <a:pt x="1146" y="257"/>
                  </a:cubicBezTo>
                  <a:cubicBezTo>
                    <a:pt x="1034" y="76"/>
                    <a:pt x="873" y="0"/>
                    <a:pt x="7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1" name="Google Shape;4891;p23"/>
            <p:cNvSpPr/>
            <p:nvPr/>
          </p:nvSpPr>
          <p:spPr>
            <a:xfrm flipH="1">
              <a:off x="3953475" y="1986075"/>
              <a:ext cx="59025" cy="100375"/>
            </a:xfrm>
            <a:custGeom>
              <a:rect b="b" l="l" r="r" t="t"/>
              <a:pathLst>
                <a:path extrusionOk="0" h="4015" w="2361">
                  <a:moveTo>
                    <a:pt x="664" y="0"/>
                  </a:moveTo>
                  <a:cubicBezTo>
                    <a:pt x="328" y="0"/>
                    <a:pt x="0" y="356"/>
                    <a:pt x="224" y="735"/>
                  </a:cubicBezTo>
                  <a:cubicBezTo>
                    <a:pt x="836" y="1610"/>
                    <a:pt x="1224" y="2609"/>
                    <a:pt x="1361" y="3659"/>
                  </a:cubicBezTo>
                  <a:cubicBezTo>
                    <a:pt x="1393" y="3867"/>
                    <a:pt x="1632" y="4015"/>
                    <a:pt x="1841" y="4015"/>
                  </a:cubicBezTo>
                  <a:cubicBezTo>
                    <a:pt x="1883" y="4015"/>
                    <a:pt x="1924" y="4009"/>
                    <a:pt x="1961" y="3996"/>
                  </a:cubicBezTo>
                  <a:cubicBezTo>
                    <a:pt x="2211" y="3921"/>
                    <a:pt x="2361" y="3659"/>
                    <a:pt x="2299" y="3397"/>
                  </a:cubicBezTo>
                  <a:cubicBezTo>
                    <a:pt x="2136" y="2272"/>
                    <a:pt x="1711" y="1185"/>
                    <a:pt x="1074" y="247"/>
                  </a:cubicBezTo>
                  <a:cubicBezTo>
                    <a:pt x="969" y="73"/>
                    <a:pt x="816" y="0"/>
                    <a:pt x="6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2" name="Google Shape;4892;p23"/>
            <p:cNvSpPr/>
            <p:nvPr/>
          </p:nvSpPr>
          <p:spPr>
            <a:xfrm flipH="1">
              <a:off x="3686350" y="2253575"/>
              <a:ext cx="118225" cy="172725"/>
            </a:xfrm>
            <a:custGeom>
              <a:rect b="b" l="l" r="r" t="t"/>
              <a:pathLst>
                <a:path extrusionOk="0" h="6909" w="4729">
                  <a:moveTo>
                    <a:pt x="873" y="1"/>
                  </a:moveTo>
                  <a:cubicBezTo>
                    <a:pt x="435" y="1"/>
                    <a:pt x="0" y="465"/>
                    <a:pt x="267" y="982"/>
                  </a:cubicBezTo>
                  <a:lnTo>
                    <a:pt x="1680" y="3756"/>
                  </a:lnTo>
                  <a:cubicBezTo>
                    <a:pt x="2154" y="4668"/>
                    <a:pt x="2554" y="5656"/>
                    <a:pt x="3129" y="6505"/>
                  </a:cubicBezTo>
                  <a:cubicBezTo>
                    <a:pt x="3289" y="6766"/>
                    <a:pt x="3568" y="6908"/>
                    <a:pt x="3851" y="6908"/>
                  </a:cubicBezTo>
                  <a:cubicBezTo>
                    <a:pt x="3989" y="6908"/>
                    <a:pt x="4127" y="6875"/>
                    <a:pt x="4254" y="6805"/>
                  </a:cubicBezTo>
                  <a:cubicBezTo>
                    <a:pt x="4679" y="6555"/>
                    <a:pt x="4729" y="6093"/>
                    <a:pt x="4554" y="5681"/>
                  </a:cubicBezTo>
                  <a:cubicBezTo>
                    <a:pt x="4129" y="4731"/>
                    <a:pt x="3517" y="3881"/>
                    <a:pt x="2992" y="2994"/>
                  </a:cubicBezTo>
                  <a:lnTo>
                    <a:pt x="1405" y="320"/>
                  </a:lnTo>
                  <a:cubicBezTo>
                    <a:pt x="1269" y="95"/>
                    <a:pt x="1071" y="1"/>
                    <a:pt x="8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3" name="Google Shape;4893;p23"/>
            <p:cNvSpPr/>
            <p:nvPr/>
          </p:nvSpPr>
          <p:spPr>
            <a:xfrm flipH="1">
              <a:off x="3612925" y="2070100"/>
              <a:ext cx="150875" cy="219325"/>
            </a:xfrm>
            <a:custGeom>
              <a:rect b="b" l="l" r="r" t="t"/>
              <a:pathLst>
                <a:path extrusionOk="0" h="8773" w="6035">
                  <a:moveTo>
                    <a:pt x="1012" y="0"/>
                  </a:moveTo>
                  <a:cubicBezTo>
                    <a:pt x="500" y="0"/>
                    <a:pt x="0" y="547"/>
                    <a:pt x="311" y="1160"/>
                  </a:cubicBezTo>
                  <a:cubicBezTo>
                    <a:pt x="1498" y="3535"/>
                    <a:pt x="2635" y="5959"/>
                    <a:pt x="3960" y="8258"/>
                  </a:cubicBezTo>
                  <a:cubicBezTo>
                    <a:pt x="4153" y="8586"/>
                    <a:pt x="4504" y="8772"/>
                    <a:pt x="4861" y="8772"/>
                  </a:cubicBezTo>
                  <a:cubicBezTo>
                    <a:pt x="5036" y="8772"/>
                    <a:pt x="5212" y="8728"/>
                    <a:pt x="5372" y="8633"/>
                  </a:cubicBezTo>
                  <a:cubicBezTo>
                    <a:pt x="5859" y="8333"/>
                    <a:pt x="6034" y="7709"/>
                    <a:pt x="5747" y="7209"/>
                  </a:cubicBezTo>
                  <a:cubicBezTo>
                    <a:pt x="4485" y="4872"/>
                    <a:pt x="3023" y="2635"/>
                    <a:pt x="1636" y="373"/>
                  </a:cubicBezTo>
                  <a:cubicBezTo>
                    <a:pt x="1473" y="110"/>
                    <a:pt x="1241" y="0"/>
                    <a:pt x="10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4" name="Google Shape;4894;p23"/>
            <p:cNvSpPr/>
            <p:nvPr/>
          </p:nvSpPr>
          <p:spPr>
            <a:xfrm flipH="1">
              <a:off x="3871600" y="2168800"/>
              <a:ext cx="77200" cy="109975"/>
            </a:xfrm>
            <a:custGeom>
              <a:rect b="b" l="l" r="r" t="t"/>
              <a:pathLst>
                <a:path extrusionOk="0" h="4399" w="3088">
                  <a:moveTo>
                    <a:pt x="831" y="1"/>
                  </a:moveTo>
                  <a:cubicBezTo>
                    <a:pt x="705" y="1"/>
                    <a:pt x="579" y="33"/>
                    <a:pt x="463" y="99"/>
                  </a:cubicBezTo>
                  <a:cubicBezTo>
                    <a:pt x="113" y="311"/>
                    <a:pt x="0" y="761"/>
                    <a:pt x="200" y="1111"/>
                  </a:cubicBezTo>
                  <a:lnTo>
                    <a:pt x="963" y="2611"/>
                  </a:lnTo>
                  <a:cubicBezTo>
                    <a:pt x="1100" y="2861"/>
                    <a:pt x="1213" y="3123"/>
                    <a:pt x="1350" y="3361"/>
                  </a:cubicBezTo>
                  <a:cubicBezTo>
                    <a:pt x="1488" y="3611"/>
                    <a:pt x="1638" y="3848"/>
                    <a:pt x="1787" y="4085"/>
                  </a:cubicBezTo>
                  <a:cubicBezTo>
                    <a:pt x="1905" y="4285"/>
                    <a:pt x="2122" y="4399"/>
                    <a:pt x="2341" y="4399"/>
                  </a:cubicBezTo>
                  <a:cubicBezTo>
                    <a:pt x="2424" y="4399"/>
                    <a:pt x="2508" y="4382"/>
                    <a:pt x="2587" y="4348"/>
                  </a:cubicBezTo>
                  <a:cubicBezTo>
                    <a:pt x="2862" y="4235"/>
                    <a:pt x="3087" y="3885"/>
                    <a:pt x="2962" y="3598"/>
                  </a:cubicBezTo>
                  <a:cubicBezTo>
                    <a:pt x="2862" y="3336"/>
                    <a:pt x="2750" y="3073"/>
                    <a:pt x="2650" y="2823"/>
                  </a:cubicBezTo>
                  <a:cubicBezTo>
                    <a:pt x="2525" y="2511"/>
                    <a:pt x="2362" y="2211"/>
                    <a:pt x="2225" y="1911"/>
                  </a:cubicBezTo>
                  <a:lnTo>
                    <a:pt x="1475" y="374"/>
                  </a:lnTo>
                  <a:cubicBezTo>
                    <a:pt x="1333" y="131"/>
                    <a:pt x="1085" y="1"/>
                    <a:pt x="8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5" name="Google Shape;4895;p23"/>
            <p:cNvSpPr/>
            <p:nvPr/>
          </p:nvSpPr>
          <p:spPr>
            <a:xfrm flipH="1">
              <a:off x="4005950" y="2531675"/>
              <a:ext cx="87200" cy="83875"/>
            </a:xfrm>
            <a:custGeom>
              <a:rect b="b" l="l" r="r" t="t"/>
              <a:pathLst>
                <a:path extrusionOk="0" h="3355" w="3488">
                  <a:moveTo>
                    <a:pt x="819" y="1"/>
                  </a:moveTo>
                  <a:cubicBezTo>
                    <a:pt x="698" y="1"/>
                    <a:pt x="575" y="33"/>
                    <a:pt x="463" y="105"/>
                  </a:cubicBezTo>
                  <a:cubicBezTo>
                    <a:pt x="113" y="318"/>
                    <a:pt x="1" y="755"/>
                    <a:pt x="188" y="1117"/>
                  </a:cubicBezTo>
                  <a:cubicBezTo>
                    <a:pt x="626" y="1855"/>
                    <a:pt x="1038" y="2604"/>
                    <a:pt x="1463" y="3354"/>
                  </a:cubicBezTo>
                  <a:lnTo>
                    <a:pt x="3488" y="3354"/>
                  </a:lnTo>
                  <a:cubicBezTo>
                    <a:pt x="2813" y="2367"/>
                    <a:pt x="2138" y="1367"/>
                    <a:pt x="1476" y="368"/>
                  </a:cubicBezTo>
                  <a:cubicBezTo>
                    <a:pt x="1331" y="147"/>
                    <a:pt x="1077" y="1"/>
                    <a:pt x="8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6" name="Google Shape;4896;p23"/>
            <p:cNvSpPr/>
            <p:nvPr/>
          </p:nvSpPr>
          <p:spPr>
            <a:xfrm flipH="1">
              <a:off x="3598875" y="2538500"/>
              <a:ext cx="87800" cy="77050"/>
            </a:xfrm>
            <a:custGeom>
              <a:rect b="b" l="l" r="r" t="t"/>
              <a:pathLst>
                <a:path extrusionOk="0" h="3082" w="3512">
                  <a:moveTo>
                    <a:pt x="868" y="0"/>
                  </a:moveTo>
                  <a:cubicBezTo>
                    <a:pt x="748" y="0"/>
                    <a:pt x="626" y="33"/>
                    <a:pt x="513" y="107"/>
                  </a:cubicBezTo>
                  <a:cubicBezTo>
                    <a:pt x="188" y="320"/>
                    <a:pt x="0" y="794"/>
                    <a:pt x="238" y="1157"/>
                  </a:cubicBezTo>
                  <a:cubicBezTo>
                    <a:pt x="675" y="1794"/>
                    <a:pt x="1112" y="2444"/>
                    <a:pt x="1550" y="3081"/>
                  </a:cubicBezTo>
                  <a:lnTo>
                    <a:pt x="3512" y="3081"/>
                  </a:lnTo>
                  <a:cubicBezTo>
                    <a:pt x="2862" y="2182"/>
                    <a:pt x="2212" y="1282"/>
                    <a:pt x="1550" y="382"/>
                  </a:cubicBezTo>
                  <a:cubicBezTo>
                    <a:pt x="1395" y="159"/>
                    <a:pt x="1134" y="0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7" name="Google Shape;4897;p23"/>
            <p:cNvSpPr/>
            <p:nvPr/>
          </p:nvSpPr>
          <p:spPr>
            <a:xfrm flipH="1">
              <a:off x="3837550" y="2516175"/>
              <a:ext cx="113125" cy="99375"/>
            </a:xfrm>
            <a:custGeom>
              <a:rect b="b" l="l" r="r" t="t"/>
              <a:pathLst>
                <a:path extrusionOk="0" h="3975" w="4525">
                  <a:moveTo>
                    <a:pt x="876" y="0"/>
                  </a:moveTo>
                  <a:cubicBezTo>
                    <a:pt x="665" y="0"/>
                    <a:pt x="453" y="79"/>
                    <a:pt x="313" y="225"/>
                  </a:cubicBezTo>
                  <a:cubicBezTo>
                    <a:pt x="0" y="538"/>
                    <a:pt x="50" y="1000"/>
                    <a:pt x="313" y="1313"/>
                  </a:cubicBezTo>
                  <a:cubicBezTo>
                    <a:pt x="1038" y="2187"/>
                    <a:pt x="1763" y="3075"/>
                    <a:pt x="2462" y="3974"/>
                  </a:cubicBezTo>
                  <a:lnTo>
                    <a:pt x="4524" y="3974"/>
                  </a:lnTo>
                  <a:cubicBezTo>
                    <a:pt x="3500" y="2712"/>
                    <a:pt x="2462" y="1450"/>
                    <a:pt x="1413" y="225"/>
                  </a:cubicBezTo>
                  <a:cubicBezTo>
                    <a:pt x="1278" y="72"/>
                    <a:pt x="1077" y="0"/>
                    <a:pt x="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8" name="Google Shape;4898;p23"/>
            <p:cNvSpPr/>
            <p:nvPr/>
          </p:nvSpPr>
          <p:spPr>
            <a:xfrm flipH="1">
              <a:off x="3997825" y="2376750"/>
              <a:ext cx="99675" cy="121250"/>
            </a:xfrm>
            <a:custGeom>
              <a:rect b="b" l="l" r="r" t="t"/>
              <a:pathLst>
                <a:path extrusionOk="0" h="4850" w="3987">
                  <a:moveTo>
                    <a:pt x="680" y="1"/>
                  </a:moveTo>
                  <a:cubicBezTo>
                    <a:pt x="522" y="1"/>
                    <a:pt x="362" y="60"/>
                    <a:pt x="237" y="179"/>
                  </a:cubicBezTo>
                  <a:cubicBezTo>
                    <a:pt x="0" y="429"/>
                    <a:pt x="0" y="804"/>
                    <a:pt x="237" y="1054"/>
                  </a:cubicBezTo>
                  <a:cubicBezTo>
                    <a:pt x="350" y="1191"/>
                    <a:pt x="462" y="1328"/>
                    <a:pt x="562" y="1466"/>
                  </a:cubicBezTo>
                  <a:lnTo>
                    <a:pt x="650" y="1566"/>
                  </a:lnTo>
                  <a:lnTo>
                    <a:pt x="675" y="1603"/>
                  </a:lnTo>
                  <a:lnTo>
                    <a:pt x="687" y="1616"/>
                  </a:lnTo>
                  <a:lnTo>
                    <a:pt x="837" y="1828"/>
                  </a:lnTo>
                  <a:cubicBezTo>
                    <a:pt x="1050" y="2116"/>
                    <a:pt x="1262" y="2403"/>
                    <a:pt x="1462" y="2703"/>
                  </a:cubicBezTo>
                  <a:cubicBezTo>
                    <a:pt x="1875" y="3290"/>
                    <a:pt x="2224" y="3915"/>
                    <a:pt x="2624" y="4515"/>
                  </a:cubicBezTo>
                  <a:cubicBezTo>
                    <a:pt x="2761" y="4711"/>
                    <a:pt x="2997" y="4850"/>
                    <a:pt x="3236" y="4850"/>
                  </a:cubicBezTo>
                  <a:cubicBezTo>
                    <a:pt x="3347" y="4850"/>
                    <a:pt x="3459" y="4820"/>
                    <a:pt x="3562" y="4753"/>
                  </a:cubicBezTo>
                  <a:cubicBezTo>
                    <a:pt x="3886" y="4553"/>
                    <a:pt x="3986" y="4140"/>
                    <a:pt x="3799" y="3815"/>
                  </a:cubicBezTo>
                  <a:cubicBezTo>
                    <a:pt x="3449" y="3165"/>
                    <a:pt x="3037" y="2553"/>
                    <a:pt x="2587" y="1966"/>
                  </a:cubicBezTo>
                  <a:cubicBezTo>
                    <a:pt x="2112" y="1341"/>
                    <a:pt x="1637" y="754"/>
                    <a:pt x="1112" y="179"/>
                  </a:cubicBezTo>
                  <a:cubicBezTo>
                    <a:pt x="994" y="60"/>
                    <a:pt x="837" y="1"/>
                    <a:pt x="6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9" name="Google Shape;4899;p23"/>
            <p:cNvSpPr/>
            <p:nvPr/>
          </p:nvSpPr>
          <p:spPr>
            <a:xfrm flipH="1">
              <a:off x="4117475" y="2008350"/>
              <a:ext cx="50325" cy="69475"/>
            </a:xfrm>
            <a:custGeom>
              <a:rect b="b" l="l" r="r" t="t"/>
              <a:pathLst>
                <a:path extrusionOk="0" h="2779" w="2013">
                  <a:moveTo>
                    <a:pt x="553" y="0"/>
                  </a:moveTo>
                  <a:cubicBezTo>
                    <a:pt x="467" y="0"/>
                    <a:pt x="380" y="22"/>
                    <a:pt x="300" y="69"/>
                  </a:cubicBezTo>
                  <a:cubicBezTo>
                    <a:pt x="75" y="206"/>
                    <a:pt x="0" y="506"/>
                    <a:pt x="125" y="743"/>
                  </a:cubicBezTo>
                  <a:lnTo>
                    <a:pt x="1062" y="2543"/>
                  </a:lnTo>
                  <a:cubicBezTo>
                    <a:pt x="1147" y="2695"/>
                    <a:pt x="1311" y="2778"/>
                    <a:pt x="1477" y="2778"/>
                  </a:cubicBezTo>
                  <a:cubicBezTo>
                    <a:pt x="1558" y="2778"/>
                    <a:pt x="1639" y="2759"/>
                    <a:pt x="1712" y="2718"/>
                  </a:cubicBezTo>
                  <a:cubicBezTo>
                    <a:pt x="1937" y="2581"/>
                    <a:pt x="2012" y="2293"/>
                    <a:pt x="1887" y="2056"/>
                  </a:cubicBezTo>
                  <a:lnTo>
                    <a:pt x="987" y="244"/>
                  </a:lnTo>
                  <a:cubicBezTo>
                    <a:pt x="888" y="86"/>
                    <a:pt x="723" y="0"/>
                    <a:pt x="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0" name="Google Shape;4900;p23"/>
            <p:cNvSpPr/>
            <p:nvPr/>
          </p:nvSpPr>
          <p:spPr>
            <a:xfrm flipH="1">
              <a:off x="4137175" y="2352725"/>
              <a:ext cx="75225" cy="85650"/>
            </a:xfrm>
            <a:custGeom>
              <a:rect b="b" l="l" r="r" t="t"/>
              <a:pathLst>
                <a:path extrusionOk="0" h="3426" w="3009">
                  <a:moveTo>
                    <a:pt x="836" y="1"/>
                  </a:moveTo>
                  <a:cubicBezTo>
                    <a:pt x="415" y="1"/>
                    <a:pt x="1" y="450"/>
                    <a:pt x="285" y="940"/>
                  </a:cubicBezTo>
                  <a:lnTo>
                    <a:pt x="285" y="927"/>
                  </a:lnTo>
                  <a:lnTo>
                    <a:pt x="1697" y="3114"/>
                  </a:lnTo>
                  <a:cubicBezTo>
                    <a:pt x="1813" y="3314"/>
                    <a:pt x="2030" y="3425"/>
                    <a:pt x="2250" y="3425"/>
                  </a:cubicBezTo>
                  <a:cubicBezTo>
                    <a:pt x="2360" y="3425"/>
                    <a:pt x="2472" y="3398"/>
                    <a:pt x="2572" y="3339"/>
                  </a:cubicBezTo>
                  <a:cubicBezTo>
                    <a:pt x="2846" y="3164"/>
                    <a:pt x="3009" y="2764"/>
                    <a:pt x="2809" y="2464"/>
                  </a:cubicBezTo>
                  <a:lnTo>
                    <a:pt x="1347" y="315"/>
                  </a:lnTo>
                  <a:cubicBezTo>
                    <a:pt x="1218" y="93"/>
                    <a:pt x="1027" y="1"/>
                    <a:pt x="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1" name="Google Shape;4901;p23"/>
            <p:cNvSpPr/>
            <p:nvPr/>
          </p:nvSpPr>
          <p:spPr>
            <a:xfrm flipH="1">
              <a:off x="4020975" y="1917875"/>
              <a:ext cx="127275" cy="204775"/>
            </a:xfrm>
            <a:custGeom>
              <a:rect b="b" l="l" r="r" t="t"/>
              <a:pathLst>
                <a:path extrusionOk="0" h="8191" w="5091">
                  <a:moveTo>
                    <a:pt x="694" y="0"/>
                  </a:moveTo>
                  <a:cubicBezTo>
                    <a:pt x="346" y="0"/>
                    <a:pt x="0" y="357"/>
                    <a:pt x="243" y="738"/>
                  </a:cubicBezTo>
                  <a:cubicBezTo>
                    <a:pt x="1693" y="3088"/>
                    <a:pt x="2917" y="5537"/>
                    <a:pt x="4179" y="7987"/>
                  </a:cubicBezTo>
                  <a:cubicBezTo>
                    <a:pt x="4255" y="8130"/>
                    <a:pt x="4391" y="8191"/>
                    <a:pt x="4530" y="8191"/>
                  </a:cubicBezTo>
                  <a:cubicBezTo>
                    <a:pt x="4804" y="8191"/>
                    <a:pt x="5091" y="7956"/>
                    <a:pt x="4967" y="7649"/>
                  </a:cubicBezTo>
                  <a:cubicBezTo>
                    <a:pt x="3930" y="5075"/>
                    <a:pt x="2555" y="2600"/>
                    <a:pt x="1105" y="239"/>
                  </a:cubicBezTo>
                  <a:cubicBezTo>
                    <a:pt x="1002" y="70"/>
                    <a:pt x="848" y="0"/>
                    <a:pt x="6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2" name="Google Shape;4902;p23"/>
            <p:cNvSpPr/>
            <p:nvPr/>
          </p:nvSpPr>
          <p:spPr>
            <a:xfrm flipH="1">
              <a:off x="4147475" y="2198825"/>
              <a:ext cx="60325" cy="93000"/>
            </a:xfrm>
            <a:custGeom>
              <a:rect b="b" l="l" r="r" t="t"/>
              <a:pathLst>
                <a:path extrusionOk="0" h="3720" w="2413">
                  <a:moveTo>
                    <a:pt x="533" y="0"/>
                  </a:moveTo>
                  <a:cubicBezTo>
                    <a:pt x="453" y="0"/>
                    <a:pt x="373" y="20"/>
                    <a:pt x="301" y="60"/>
                  </a:cubicBezTo>
                  <a:cubicBezTo>
                    <a:pt x="76" y="198"/>
                    <a:pt x="1" y="485"/>
                    <a:pt x="126" y="722"/>
                  </a:cubicBezTo>
                  <a:cubicBezTo>
                    <a:pt x="526" y="1635"/>
                    <a:pt x="925" y="2547"/>
                    <a:pt x="1325" y="3447"/>
                  </a:cubicBezTo>
                  <a:cubicBezTo>
                    <a:pt x="1426" y="3623"/>
                    <a:pt x="1610" y="3720"/>
                    <a:pt x="1800" y="3720"/>
                  </a:cubicBezTo>
                  <a:cubicBezTo>
                    <a:pt x="1894" y="3720"/>
                    <a:pt x="1988" y="3696"/>
                    <a:pt x="2075" y="3647"/>
                  </a:cubicBezTo>
                  <a:cubicBezTo>
                    <a:pt x="2325" y="3484"/>
                    <a:pt x="2413" y="3159"/>
                    <a:pt x="2275" y="2897"/>
                  </a:cubicBezTo>
                  <a:cubicBezTo>
                    <a:pt x="1838" y="2010"/>
                    <a:pt x="1400" y="1122"/>
                    <a:pt x="950" y="248"/>
                  </a:cubicBezTo>
                  <a:cubicBezTo>
                    <a:pt x="866" y="87"/>
                    <a:pt x="701" y="0"/>
                    <a:pt x="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903" name="Google Shape;4903;p23"/>
          <p:cNvSpPr txBox="1"/>
          <p:nvPr>
            <p:ph idx="2" type="title"/>
          </p:nvPr>
        </p:nvSpPr>
        <p:spPr>
          <a:xfrm>
            <a:off x="719700" y="539410"/>
            <a:ext cx="3070500" cy="897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CUSTOM_1">
    <p:spTree>
      <p:nvGrpSpPr>
        <p:cNvPr id="4904" name="Shape 4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05" name="Google Shape;4905;p24"/>
          <p:cNvSpPr/>
          <p:nvPr/>
        </p:nvSpPr>
        <p:spPr>
          <a:xfrm>
            <a:off x="4499000" y="3695175"/>
            <a:ext cx="7017405" cy="1817491"/>
          </a:xfrm>
          <a:custGeom>
            <a:rect b="b" l="l" r="r" t="t"/>
            <a:pathLst>
              <a:path extrusionOk="0" h="16753" w="64684">
                <a:moveTo>
                  <a:pt x="31942" y="163"/>
                </a:moveTo>
                <a:cubicBezTo>
                  <a:pt x="31942" y="166"/>
                  <a:pt x="31942" y="169"/>
                  <a:pt x="31942" y="172"/>
                </a:cubicBezTo>
                <a:lnTo>
                  <a:pt x="31942" y="172"/>
                </a:lnTo>
                <a:cubicBezTo>
                  <a:pt x="31943" y="169"/>
                  <a:pt x="31943" y="166"/>
                  <a:pt x="31942" y="163"/>
                </a:cubicBezTo>
                <a:close/>
                <a:moveTo>
                  <a:pt x="52497" y="290"/>
                </a:moveTo>
                <a:cubicBezTo>
                  <a:pt x="52573" y="290"/>
                  <a:pt x="52671" y="316"/>
                  <a:pt x="52799" y="388"/>
                </a:cubicBezTo>
                <a:cubicBezTo>
                  <a:pt x="52662" y="563"/>
                  <a:pt x="52712" y="576"/>
                  <a:pt x="52112" y="601"/>
                </a:cubicBezTo>
                <a:cubicBezTo>
                  <a:pt x="52112" y="538"/>
                  <a:pt x="52124" y="513"/>
                  <a:pt x="52149" y="501"/>
                </a:cubicBezTo>
                <a:cubicBezTo>
                  <a:pt x="52154" y="502"/>
                  <a:pt x="52159" y="503"/>
                  <a:pt x="52163" y="503"/>
                </a:cubicBezTo>
                <a:cubicBezTo>
                  <a:pt x="52238" y="503"/>
                  <a:pt x="52282" y="290"/>
                  <a:pt x="52497" y="290"/>
                </a:cubicBezTo>
                <a:close/>
                <a:moveTo>
                  <a:pt x="49409" y="1569"/>
                </a:moveTo>
                <a:cubicBezTo>
                  <a:pt x="49453" y="1569"/>
                  <a:pt x="49494" y="1575"/>
                  <a:pt x="49525" y="1600"/>
                </a:cubicBezTo>
                <a:cubicBezTo>
                  <a:pt x="49425" y="1600"/>
                  <a:pt x="49325" y="1600"/>
                  <a:pt x="49225" y="1613"/>
                </a:cubicBezTo>
                <a:cubicBezTo>
                  <a:pt x="49238" y="1588"/>
                  <a:pt x="49263" y="1575"/>
                  <a:pt x="49275" y="1575"/>
                </a:cubicBezTo>
                <a:cubicBezTo>
                  <a:pt x="49319" y="1575"/>
                  <a:pt x="49366" y="1569"/>
                  <a:pt x="49409" y="1569"/>
                </a:cubicBezTo>
                <a:close/>
                <a:moveTo>
                  <a:pt x="50450" y="1575"/>
                </a:moveTo>
                <a:lnTo>
                  <a:pt x="50450" y="1588"/>
                </a:lnTo>
                <a:cubicBezTo>
                  <a:pt x="50475" y="1588"/>
                  <a:pt x="50475" y="1600"/>
                  <a:pt x="50475" y="1613"/>
                </a:cubicBezTo>
                <a:lnTo>
                  <a:pt x="50412" y="1625"/>
                </a:lnTo>
                <a:cubicBezTo>
                  <a:pt x="50412" y="1600"/>
                  <a:pt x="50437" y="1575"/>
                  <a:pt x="50450" y="1575"/>
                </a:cubicBezTo>
                <a:close/>
                <a:moveTo>
                  <a:pt x="51430" y="1467"/>
                </a:moveTo>
                <a:cubicBezTo>
                  <a:pt x="51453" y="1467"/>
                  <a:pt x="51487" y="1477"/>
                  <a:pt x="51537" y="1500"/>
                </a:cubicBezTo>
                <a:cubicBezTo>
                  <a:pt x="51562" y="1525"/>
                  <a:pt x="51575" y="1563"/>
                  <a:pt x="51575" y="1600"/>
                </a:cubicBezTo>
                <a:cubicBezTo>
                  <a:pt x="51512" y="1613"/>
                  <a:pt x="51462" y="1625"/>
                  <a:pt x="51400" y="1638"/>
                </a:cubicBezTo>
                <a:cubicBezTo>
                  <a:pt x="51400" y="1571"/>
                  <a:pt x="51356" y="1467"/>
                  <a:pt x="51430" y="1467"/>
                </a:cubicBezTo>
                <a:close/>
                <a:moveTo>
                  <a:pt x="53407" y="1399"/>
                </a:moveTo>
                <a:cubicBezTo>
                  <a:pt x="53547" y="1399"/>
                  <a:pt x="53664" y="1473"/>
                  <a:pt x="53686" y="1713"/>
                </a:cubicBezTo>
                <a:cubicBezTo>
                  <a:pt x="53654" y="1690"/>
                  <a:pt x="53628" y="1684"/>
                  <a:pt x="53589" y="1684"/>
                </a:cubicBezTo>
                <a:cubicBezTo>
                  <a:pt x="53547" y="1684"/>
                  <a:pt x="53491" y="1691"/>
                  <a:pt x="53398" y="1691"/>
                </a:cubicBezTo>
                <a:cubicBezTo>
                  <a:pt x="53246" y="1691"/>
                  <a:pt x="52996" y="1673"/>
                  <a:pt x="52549" y="1575"/>
                </a:cubicBezTo>
                <a:cubicBezTo>
                  <a:pt x="52624" y="1463"/>
                  <a:pt x="52712" y="1475"/>
                  <a:pt x="52787" y="1438"/>
                </a:cubicBezTo>
                <a:cubicBezTo>
                  <a:pt x="52849" y="1488"/>
                  <a:pt x="52812" y="1550"/>
                  <a:pt x="52812" y="1588"/>
                </a:cubicBezTo>
                <a:cubicBezTo>
                  <a:pt x="52814" y="1591"/>
                  <a:pt x="52817" y="1593"/>
                  <a:pt x="52823" y="1593"/>
                </a:cubicBezTo>
                <a:cubicBezTo>
                  <a:pt x="52887" y="1593"/>
                  <a:pt x="53179" y="1399"/>
                  <a:pt x="53407" y="1399"/>
                </a:cubicBezTo>
                <a:close/>
                <a:moveTo>
                  <a:pt x="55023" y="1428"/>
                </a:moveTo>
                <a:cubicBezTo>
                  <a:pt x="55105" y="1428"/>
                  <a:pt x="55057" y="1616"/>
                  <a:pt x="54911" y="1850"/>
                </a:cubicBezTo>
                <a:cubicBezTo>
                  <a:pt x="54886" y="1866"/>
                  <a:pt x="54862" y="1874"/>
                  <a:pt x="54839" y="1874"/>
                </a:cubicBezTo>
                <a:cubicBezTo>
                  <a:pt x="54772" y="1874"/>
                  <a:pt x="54721" y="1804"/>
                  <a:pt x="54711" y="1663"/>
                </a:cubicBezTo>
                <a:cubicBezTo>
                  <a:pt x="54811" y="1638"/>
                  <a:pt x="54886" y="1575"/>
                  <a:pt x="54924" y="1475"/>
                </a:cubicBezTo>
                <a:cubicBezTo>
                  <a:pt x="54967" y="1443"/>
                  <a:pt x="55000" y="1428"/>
                  <a:pt x="55023" y="1428"/>
                </a:cubicBezTo>
                <a:close/>
                <a:moveTo>
                  <a:pt x="41540" y="1713"/>
                </a:moveTo>
                <a:cubicBezTo>
                  <a:pt x="41602" y="1750"/>
                  <a:pt x="41652" y="1788"/>
                  <a:pt x="41702" y="1850"/>
                </a:cubicBezTo>
                <a:cubicBezTo>
                  <a:pt x="41652" y="1888"/>
                  <a:pt x="41615" y="1938"/>
                  <a:pt x="41577" y="1988"/>
                </a:cubicBezTo>
                <a:lnTo>
                  <a:pt x="41565" y="1988"/>
                </a:lnTo>
                <a:lnTo>
                  <a:pt x="41540" y="1713"/>
                </a:lnTo>
                <a:close/>
                <a:moveTo>
                  <a:pt x="44994" y="1435"/>
                </a:moveTo>
                <a:cubicBezTo>
                  <a:pt x="45129" y="1435"/>
                  <a:pt x="45237" y="1463"/>
                  <a:pt x="45301" y="1538"/>
                </a:cubicBezTo>
                <a:cubicBezTo>
                  <a:pt x="45367" y="1540"/>
                  <a:pt x="45429" y="1540"/>
                  <a:pt x="45490" y="1540"/>
                </a:cubicBezTo>
                <a:cubicBezTo>
                  <a:pt x="45932" y="1540"/>
                  <a:pt x="46257" y="1499"/>
                  <a:pt x="46811" y="1499"/>
                </a:cubicBezTo>
                <a:cubicBezTo>
                  <a:pt x="47261" y="1499"/>
                  <a:pt x="47862" y="1526"/>
                  <a:pt x="48800" y="1625"/>
                </a:cubicBezTo>
                <a:cubicBezTo>
                  <a:pt x="48843" y="1577"/>
                  <a:pt x="48903" y="1552"/>
                  <a:pt x="48963" y="1552"/>
                </a:cubicBezTo>
                <a:cubicBezTo>
                  <a:pt x="49028" y="1552"/>
                  <a:pt x="49093" y="1580"/>
                  <a:pt x="49138" y="1638"/>
                </a:cubicBezTo>
                <a:cubicBezTo>
                  <a:pt x="49132" y="1637"/>
                  <a:pt x="49125" y="1637"/>
                  <a:pt x="49119" y="1637"/>
                </a:cubicBezTo>
                <a:cubicBezTo>
                  <a:pt x="49024" y="1637"/>
                  <a:pt x="48919" y="1696"/>
                  <a:pt x="48425" y="1696"/>
                </a:cubicBezTo>
                <a:cubicBezTo>
                  <a:pt x="48179" y="1696"/>
                  <a:pt x="47836" y="1682"/>
                  <a:pt x="47351" y="1638"/>
                </a:cubicBezTo>
                <a:lnTo>
                  <a:pt x="47188" y="1900"/>
                </a:lnTo>
                <a:cubicBezTo>
                  <a:pt x="47113" y="1813"/>
                  <a:pt x="47013" y="1750"/>
                  <a:pt x="46901" y="1725"/>
                </a:cubicBezTo>
                <a:lnTo>
                  <a:pt x="46901" y="1725"/>
                </a:lnTo>
                <a:cubicBezTo>
                  <a:pt x="46951" y="1850"/>
                  <a:pt x="47188" y="1813"/>
                  <a:pt x="47188" y="2050"/>
                </a:cubicBezTo>
                <a:cubicBezTo>
                  <a:pt x="46301" y="2013"/>
                  <a:pt x="44539" y="2025"/>
                  <a:pt x="42702" y="1988"/>
                </a:cubicBezTo>
                <a:cubicBezTo>
                  <a:pt x="42702" y="1963"/>
                  <a:pt x="42689" y="1938"/>
                  <a:pt x="42677" y="1913"/>
                </a:cubicBezTo>
                <a:cubicBezTo>
                  <a:pt x="42620" y="1877"/>
                  <a:pt x="42559" y="1830"/>
                  <a:pt x="42499" y="1830"/>
                </a:cubicBezTo>
                <a:cubicBezTo>
                  <a:pt x="42453" y="1830"/>
                  <a:pt x="42408" y="1857"/>
                  <a:pt x="42364" y="1938"/>
                </a:cubicBezTo>
                <a:cubicBezTo>
                  <a:pt x="42189" y="1763"/>
                  <a:pt x="42152" y="1725"/>
                  <a:pt x="42214" y="1600"/>
                </a:cubicBezTo>
                <a:cubicBezTo>
                  <a:pt x="42222" y="1598"/>
                  <a:pt x="42230" y="1597"/>
                  <a:pt x="42238" y="1597"/>
                </a:cubicBezTo>
                <a:cubicBezTo>
                  <a:pt x="42272" y="1597"/>
                  <a:pt x="42312" y="1613"/>
                  <a:pt x="42352" y="1613"/>
                </a:cubicBezTo>
                <a:lnTo>
                  <a:pt x="42352" y="1625"/>
                </a:lnTo>
                <a:cubicBezTo>
                  <a:pt x="42384" y="1612"/>
                  <a:pt x="42403" y="1609"/>
                  <a:pt x="42421" y="1609"/>
                </a:cubicBezTo>
                <a:cubicBezTo>
                  <a:pt x="42443" y="1609"/>
                  <a:pt x="42463" y="1615"/>
                  <a:pt x="42502" y="1615"/>
                </a:cubicBezTo>
                <a:cubicBezTo>
                  <a:pt x="42576" y="1615"/>
                  <a:pt x="42720" y="1592"/>
                  <a:pt x="43089" y="1463"/>
                </a:cubicBezTo>
                <a:cubicBezTo>
                  <a:pt x="43135" y="1637"/>
                  <a:pt x="43286" y="1697"/>
                  <a:pt x="43490" y="1697"/>
                </a:cubicBezTo>
                <a:cubicBezTo>
                  <a:pt x="43919" y="1697"/>
                  <a:pt x="44582" y="1435"/>
                  <a:pt x="44994" y="1435"/>
                </a:cubicBezTo>
                <a:close/>
                <a:moveTo>
                  <a:pt x="52420" y="1957"/>
                </a:moveTo>
                <a:cubicBezTo>
                  <a:pt x="52569" y="1957"/>
                  <a:pt x="52777" y="1980"/>
                  <a:pt x="53074" y="2038"/>
                </a:cubicBezTo>
                <a:cubicBezTo>
                  <a:pt x="53057" y="2157"/>
                  <a:pt x="53017" y="2195"/>
                  <a:pt x="52965" y="2195"/>
                </a:cubicBezTo>
                <a:cubicBezTo>
                  <a:pt x="52941" y="2195"/>
                  <a:pt x="52914" y="2187"/>
                  <a:pt x="52887" y="2175"/>
                </a:cubicBezTo>
                <a:cubicBezTo>
                  <a:pt x="52852" y="2162"/>
                  <a:pt x="52825" y="2156"/>
                  <a:pt x="52801" y="2156"/>
                </a:cubicBezTo>
                <a:cubicBezTo>
                  <a:pt x="52691" y="2156"/>
                  <a:pt x="52640" y="2269"/>
                  <a:pt x="52236" y="2269"/>
                </a:cubicBezTo>
                <a:cubicBezTo>
                  <a:pt x="52147" y="2269"/>
                  <a:pt x="52040" y="2264"/>
                  <a:pt x="51912" y="2250"/>
                </a:cubicBezTo>
                <a:cubicBezTo>
                  <a:pt x="52072" y="2175"/>
                  <a:pt x="51962" y="1957"/>
                  <a:pt x="52420" y="1957"/>
                </a:cubicBezTo>
                <a:close/>
                <a:moveTo>
                  <a:pt x="54573" y="3057"/>
                </a:moveTo>
                <a:cubicBezTo>
                  <a:pt x="54593" y="3057"/>
                  <a:pt x="54599" y="3079"/>
                  <a:pt x="54749" y="3113"/>
                </a:cubicBezTo>
                <a:cubicBezTo>
                  <a:pt x="54661" y="3113"/>
                  <a:pt x="54586" y="3088"/>
                  <a:pt x="54511" y="3075"/>
                </a:cubicBezTo>
                <a:cubicBezTo>
                  <a:pt x="54549" y="3063"/>
                  <a:pt x="54563" y="3057"/>
                  <a:pt x="54573" y="3057"/>
                </a:cubicBezTo>
                <a:close/>
                <a:moveTo>
                  <a:pt x="48025" y="3362"/>
                </a:moveTo>
                <a:lnTo>
                  <a:pt x="48013" y="3375"/>
                </a:lnTo>
                <a:cubicBezTo>
                  <a:pt x="48000" y="3375"/>
                  <a:pt x="47988" y="3362"/>
                  <a:pt x="47988" y="3362"/>
                </a:cubicBezTo>
                <a:close/>
                <a:moveTo>
                  <a:pt x="57154" y="3089"/>
                </a:moveTo>
                <a:cubicBezTo>
                  <a:pt x="57294" y="3089"/>
                  <a:pt x="57368" y="3247"/>
                  <a:pt x="57073" y="3512"/>
                </a:cubicBezTo>
                <a:cubicBezTo>
                  <a:pt x="57037" y="3526"/>
                  <a:pt x="57000" y="3533"/>
                  <a:pt x="56964" y="3533"/>
                </a:cubicBezTo>
                <a:cubicBezTo>
                  <a:pt x="56835" y="3533"/>
                  <a:pt x="56712" y="3452"/>
                  <a:pt x="56673" y="3325"/>
                </a:cubicBezTo>
                <a:cubicBezTo>
                  <a:pt x="56811" y="3325"/>
                  <a:pt x="56936" y="3250"/>
                  <a:pt x="57011" y="3138"/>
                </a:cubicBezTo>
                <a:cubicBezTo>
                  <a:pt x="57059" y="3105"/>
                  <a:pt x="57109" y="3089"/>
                  <a:pt x="57154" y="3089"/>
                </a:cubicBezTo>
                <a:close/>
                <a:moveTo>
                  <a:pt x="42517" y="3166"/>
                </a:moveTo>
                <a:cubicBezTo>
                  <a:pt x="43619" y="3166"/>
                  <a:pt x="44768" y="3196"/>
                  <a:pt x="46226" y="3263"/>
                </a:cubicBezTo>
                <a:cubicBezTo>
                  <a:pt x="46234" y="3266"/>
                  <a:pt x="46241" y="3268"/>
                  <a:pt x="46249" y="3268"/>
                </a:cubicBezTo>
                <a:cubicBezTo>
                  <a:pt x="46305" y="3268"/>
                  <a:pt x="46341" y="3171"/>
                  <a:pt x="46482" y="3171"/>
                </a:cubicBezTo>
                <a:cubicBezTo>
                  <a:pt x="46574" y="3171"/>
                  <a:pt x="46710" y="3212"/>
                  <a:pt x="46926" y="3350"/>
                </a:cubicBezTo>
                <a:cubicBezTo>
                  <a:pt x="46988" y="3325"/>
                  <a:pt x="46926" y="3213"/>
                  <a:pt x="47226" y="3200"/>
                </a:cubicBezTo>
                <a:lnTo>
                  <a:pt x="47288" y="3200"/>
                </a:lnTo>
                <a:lnTo>
                  <a:pt x="47288" y="3225"/>
                </a:lnTo>
                <a:cubicBezTo>
                  <a:pt x="47306" y="3221"/>
                  <a:pt x="47325" y="3220"/>
                  <a:pt x="47343" y="3220"/>
                </a:cubicBezTo>
                <a:cubicBezTo>
                  <a:pt x="47387" y="3220"/>
                  <a:pt x="47431" y="3229"/>
                  <a:pt x="47476" y="3238"/>
                </a:cubicBezTo>
                <a:lnTo>
                  <a:pt x="47488" y="3300"/>
                </a:lnTo>
                <a:cubicBezTo>
                  <a:pt x="47513" y="3300"/>
                  <a:pt x="47538" y="3288"/>
                  <a:pt x="47551" y="3275"/>
                </a:cubicBezTo>
                <a:cubicBezTo>
                  <a:pt x="47626" y="3300"/>
                  <a:pt x="47626" y="3300"/>
                  <a:pt x="47925" y="3350"/>
                </a:cubicBezTo>
                <a:cubicBezTo>
                  <a:pt x="47988" y="3387"/>
                  <a:pt x="48013" y="3462"/>
                  <a:pt x="48013" y="3525"/>
                </a:cubicBezTo>
                <a:cubicBezTo>
                  <a:pt x="47638" y="3525"/>
                  <a:pt x="47263" y="3519"/>
                  <a:pt x="46892" y="3519"/>
                </a:cubicBezTo>
                <a:cubicBezTo>
                  <a:pt x="46706" y="3519"/>
                  <a:pt x="46522" y="3521"/>
                  <a:pt x="46338" y="3525"/>
                </a:cubicBezTo>
                <a:cubicBezTo>
                  <a:pt x="46338" y="3487"/>
                  <a:pt x="46326" y="3437"/>
                  <a:pt x="46301" y="3400"/>
                </a:cubicBezTo>
                <a:lnTo>
                  <a:pt x="46301" y="3400"/>
                </a:lnTo>
                <a:cubicBezTo>
                  <a:pt x="46301" y="3450"/>
                  <a:pt x="46313" y="3487"/>
                  <a:pt x="46326" y="3525"/>
                </a:cubicBezTo>
                <a:cubicBezTo>
                  <a:pt x="45976" y="3525"/>
                  <a:pt x="45789" y="3550"/>
                  <a:pt x="44876" y="3562"/>
                </a:cubicBezTo>
                <a:lnTo>
                  <a:pt x="44301" y="3562"/>
                </a:lnTo>
                <a:cubicBezTo>
                  <a:pt x="44272" y="3550"/>
                  <a:pt x="44256" y="3546"/>
                  <a:pt x="44237" y="3546"/>
                </a:cubicBezTo>
                <a:cubicBezTo>
                  <a:pt x="44200" y="3546"/>
                  <a:pt x="44156" y="3562"/>
                  <a:pt x="43989" y="3562"/>
                </a:cubicBezTo>
                <a:cubicBezTo>
                  <a:pt x="43927" y="3512"/>
                  <a:pt x="43877" y="3450"/>
                  <a:pt x="43839" y="3375"/>
                </a:cubicBezTo>
                <a:cubicBezTo>
                  <a:pt x="43689" y="3375"/>
                  <a:pt x="43552" y="3450"/>
                  <a:pt x="43477" y="3575"/>
                </a:cubicBezTo>
                <a:cubicBezTo>
                  <a:pt x="43383" y="3590"/>
                  <a:pt x="43316" y="3596"/>
                  <a:pt x="43262" y="3596"/>
                </a:cubicBezTo>
                <a:cubicBezTo>
                  <a:pt x="42995" y="3596"/>
                  <a:pt x="43007" y="3441"/>
                  <a:pt x="41515" y="3337"/>
                </a:cubicBezTo>
                <a:cubicBezTo>
                  <a:pt x="41490" y="3288"/>
                  <a:pt x="41477" y="3238"/>
                  <a:pt x="41465" y="3175"/>
                </a:cubicBezTo>
                <a:cubicBezTo>
                  <a:pt x="41816" y="3169"/>
                  <a:pt x="42164" y="3166"/>
                  <a:pt x="42517" y="3166"/>
                </a:cubicBezTo>
                <a:close/>
                <a:moveTo>
                  <a:pt x="53303" y="3349"/>
                </a:moveTo>
                <a:cubicBezTo>
                  <a:pt x="53454" y="3349"/>
                  <a:pt x="53664" y="3371"/>
                  <a:pt x="53961" y="3425"/>
                </a:cubicBezTo>
                <a:cubicBezTo>
                  <a:pt x="53664" y="3599"/>
                  <a:pt x="53883" y="3575"/>
                  <a:pt x="52809" y="3636"/>
                </a:cubicBezTo>
                <a:lnTo>
                  <a:pt x="52809" y="3636"/>
                </a:lnTo>
                <a:cubicBezTo>
                  <a:pt x="52938" y="3543"/>
                  <a:pt x="52852" y="3349"/>
                  <a:pt x="53303" y="3349"/>
                </a:cubicBezTo>
                <a:close/>
                <a:moveTo>
                  <a:pt x="33129" y="4237"/>
                </a:moveTo>
                <a:lnTo>
                  <a:pt x="32979" y="4250"/>
                </a:lnTo>
                <a:cubicBezTo>
                  <a:pt x="33029" y="4237"/>
                  <a:pt x="33079" y="4237"/>
                  <a:pt x="33129" y="4237"/>
                </a:cubicBezTo>
                <a:close/>
                <a:moveTo>
                  <a:pt x="31292" y="4425"/>
                </a:moveTo>
                <a:lnTo>
                  <a:pt x="31292" y="4425"/>
                </a:lnTo>
                <a:cubicBezTo>
                  <a:pt x="31205" y="4437"/>
                  <a:pt x="31117" y="4450"/>
                  <a:pt x="31017" y="4462"/>
                </a:cubicBezTo>
                <a:cubicBezTo>
                  <a:pt x="31113" y="4438"/>
                  <a:pt x="31197" y="4426"/>
                  <a:pt x="31292" y="4425"/>
                </a:cubicBezTo>
                <a:close/>
                <a:moveTo>
                  <a:pt x="30504" y="4449"/>
                </a:moveTo>
                <a:cubicBezTo>
                  <a:pt x="30613" y="4449"/>
                  <a:pt x="30744" y="4456"/>
                  <a:pt x="30905" y="4475"/>
                </a:cubicBezTo>
                <a:lnTo>
                  <a:pt x="29919" y="4561"/>
                </a:lnTo>
                <a:lnTo>
                  <a:pt x="29919" y="4561"/>
                </a:lnTo>
                <a:cubicBezTo>
                  <a:pt x="29940" y="4558"/>
                  <a:pt x="29960" y="4547"/>
                  <a:pt x="29980" y="4537"/>
                </a:cubicBezTo>
                <a:cubicBezTo>
                  <a:pt x="30104" y="4493"/>
                  <a:pt x="30240" y="4449"/>
                  <a:pt x="30504" y="4449"/>
                </a:cubicBezTo>
                <a:close/>
                <a:moveTo>
                  <a:pt x="58091" y="4451"/>
                </a:moveTo>
                <a:cubicBezTo>
                  <a:pt x="58231" y="4451"/>
                  <a:pt x="58305" y="4609"/>
                  <a:pt x="58010" y="4875"/>
                </a:cubicBezTo>
                <a:cubicBezTo>
                  <a:pt x="57975" y="4888"/>
                  <a:pt x="57937" y="4895"/>
                  <a:pt x="57901" y="4895"/>
                </a:cubicBezTo>
                <a:cubicBezTo>
                  <a:pt x="57772" y="4895"/>
                  <a:pt x="57649" y="4814"/>
                  <a:pt x="57610" y="4687"/>
                </a:cubicBezTo>
                <a:cubicBezTo>
                  <a:pt x="57748" y="4687"/>
                  <a:pt x="57873" y="4612"/>
                  <a:pt x="57948" y="4500"/>
                </a:cubicBezTo>
                <a:cubicBezTo>
                  <a:pt x="57996" y="4467"/>
                  <a:pt x="58047" y="4451"/>
                  <a:pt x="58091" y="4451"/>
                </a:cubicBezTo>
                <a:close/>
                <a:moveTo>
                  <a:pt x="52491" y="4647"/>
                </a:moveTo>
                <a:cubicBezTo>
                  <a:pt x="52565" y="4647"/>
                  <a:pt x="52640" y="4664"/>
                  <a:pt x="52712" y="4700"/>
                </a:cubicBezTo>
                <a:cubicBezTo>
                  <a:pt x="52701" y="4831"/>
                  <a:pt x="52642" y="4944"/>
                  <a:pt x="52560" y="4944"/>
                </a:cubicBezTo>
                <a:cubicBezTo>
                  <a:pt x="52548" y="4944"/>
                  <a:pt x="52536" y="4942"/>
                  <a:pt x="52524" y="4937"/>
                </a:cubicBezTo>
                <a:cubicBezTo>
                  <a:pt x="52520" y="4919"/>
                  <a:pt x="52508" y="4913"/>
                  <a:pt x="52493" y="4913"/>
                </a:cubicBezTo>
                <a:cubicBezTo>
                  <a:pt x="52460" y="4913"/>
                  <a:pt x="52407" y="4939"/>
                  <a:pt x="52353" y="4939"/>
                </a:cubicBezTo>
                <a:cubicBezTo>
                  <a:pt x="52290" y="4939"/>
                  <a:pt x="52225" y="4903"/>
                  <a:pt x="52187" y="4750"/>
                </a:cubicBezTo>
                <a:cubicBezTo>
                  <a:pt x="52276" y="4683"/>
                  <a:pt x="52382" y="4647"/>
                  <a:pt x="52491" y="4647"/>
                </a:cubicBezTo>
                <a:close/>
                <a:moveTo>
                  <a:pt x="50749" y="4782"/>
                </a:moveTo>
                <a:cubicBezTo>
                  <a:pt x="50806" y="4782"/>
                  <a:pt x="50894" y="4797"/>
                  <a:pt x="51037" y="4825"/>
                </a:cubicBezTo>
                <a:cubicBezTo>
                  <a:pt x="50850" y="4962"/>
                  <a:pt x="51012" y="4887"/>
                  <a:pt x="50587" y="4962"/>
                </a:cubicBezTo>
                <a:lnTo>
                  <a:pt x="50587" y="4950"/>
                </a:lnTo>
                <a:cubicBezTo>
                  <a:pt x="50537" y="4912"/>
                  <a:pt x="50500" y="4875"/>
                  <a:pt x="50437" y="4837"/>
                </a:cubicBezTo>
                <a:cubicBezTo>
                  <a:pt x="50462" y="4825"/>
                  <a:pt x="50437" y="4825"/>
                  <a:pt x="50512" y="4800"/>
                </a:cubicBezTo>
                <a:cubicBezTo>
                  <a:pt x="50550" y="4825"/>
                  <a:pt x="50587" y="4850"/>
                  <a:pt x="50625" y="4862"/>
                </a:cubicBezTo>
                <a:cubicBezTo>
                  <a:pt x="50653" y="4806"/>
                  <a:pt x="50677" y="4782"/>
                  <a:pt x="50749" y="4782"/>
                </a:cubicBezTo>
                <a:close/>
                <a:moveTo>
                  <a:pt x="55161" y="4377"/>
                </a:moveTo>
                <a:cubicBezTo>
                  <a:pt x="55428" y="4377"/>
                  <a:pt x="55696" y="4517"/>
                  <a:pt x="55873" y="5000"/>
                </a:cubicBezTo>
                <a:cubicBezTo>
                  <a:pt x="55861" y="4987"/>
                  <a:pt x="55848" y="4975"/>
                  <a:pt x="55836" y="4950"/>
                </a:cubicBezTo>
                <a:cubicBezTo>
                  <a:pt x="55811" y="4975"/>
                  <a:pt x="55798" y="4987"/>
                  <a:pt x="55773" y="5000"/>
                </a:cubicBezTo>
                <a:cubicBezTo>
                  <a:pt x="55686" y="4975"/>
                  <a:pt x="55586" y="5000"/>
                  <a:pt x="55511" y="4962"/>
                </a:cubicBezTo>
                <a:lnTo>
                  <a:pt x="55511" y="4962"/>
                </a:lnTo>
                <a:cubicBezTo>
                  <a:pt x="55548" y="5012"/>
                  <a:pt x="55598" y="5062"/>
                  <a:pt x="55648" y="5087"/>
                </a:cubicBezTo>
                <a:cubicBezTo>
                  <a:pt x="55028" y="5250"/>
                  <a:pt x="54390" y="5331"/>
                  <a:pt x="53751" y="5331"/>
                </a:cubicBezTo>
                <a:cubicBezTo>
                  <a:pt x="53065" y="5331"/>
                  <a:pt x="52379" y="5237"/>
                  <a:pt x="51712" y="5050"/>
                </a:cubicBezTo>
                <a:lnTo>
                  <a:pt x="51749" y="5000"/>
                </a:lnTo>
                <a:cubicBezTo>
                  <a:pt x="51737" y="4987"/>
                  <a:pt x="51728" y="4983"/>
                  <a:pt x="51719" y="4983"/>
                </a:cubicBezTo>
                <a:cubicBezTo>
                  <a:pt x="51704" y="4983"/>
                  <a:pt x="51687" y="4994"/>
                  <a:pt x="51648" y="4994"/>
                </a:cubicBezTo>
                <a:cubicBezTo>
                  <a:pt x="51616" y="4994"/>
                  <a:pt x="51570" y="4987"/>
                  <a:pt x="51500" y="4962"/>
                </a:cubicBezTo>
                <a:lnTo>
                  <a:pt x="51462" y="4925"/>
                </a:lnTo>
                <a:cubicBezTo>
                  <a:pt x="51500" y="4900"/>
                  <a:pt x="51500" y="4850"/>
                  <a:pt x="51525" y="4812"/>
                </a:cubicBezTo>
                <a:lnTo>
                  <a:pt x="51649" y="4762"/>
                </a:lnTo>
                <a:cubicBezTo>
                  <a:pt x="51664" y="4790"/>
                  <a:pt x="51681" y="4806"/>
                  <a:pt x="51714" y="4806"/>
                </a:cubicBezTo>
                <a:cubicBezTo>
                  <a:pt x="51768" y="4806"/>
                  <a:pt x="51863" y="4763"/>
                  <a:pt x="52049" y="4662"/>
                </a:cubicBezTo>
                <a:cubicBezTo>
                  <a:pt x="52062" y="4750"/>
                  <a:pt x="52062" y="4837"/>
                  <a:pt x="52062" y="4912"/>
                </a:cubicBezTo>
                <a:cubicBezTo>
                  <a:pt x="52204" y="4946"/>
                  <a:pt x="52340" y="4985"/>
                  <a:pt x="52463" y="4985"/>
                </a:cubicBezTo>
                <a:cubicBezTo>
                  <a:pt x="52612" y="4985"/>
                  <a:pt x="52741" y="4928"/>
                  <a:pt x="52837" y="4737"/>
                </a:cubicBezTo>
                <a:cubicBezTo>
                  <a:pt x="52851" y="4739"/>
                  <a:pt x="52865" y="4739"/>
                  <a:pt x="52879" y="4739"/>
                </a:cubicBezTo>
                <a:cubicBezTo>
                  <a:pt x="52990" y="4739"/>
                  <a:pt x="53065" y="4693"/>
                  <a:pt x="53151" y="4693"/>
                </a:cubicBezTo>
                <a:cubicBezTo>
                  <a:pt x="53225" y="4693"/>
                  <a:pt x="53306" y="4726"/>
                  <a:pt x="53424" y="4850"/>
                </a:cubicBezTo>
                <a:cubicBezTo>
                  <a:pt x="53512" y="4812"/>
                  <a:pt x="53636" y="4837"/>
                  <a:pt x="53674" y="4750"/>
                </a:cubicBezTo>
                <a:cubicBezTo>
                  <a:pt x="53774" y="4487"/>
                  <a:pt x="53999" y="4512"/>
                  <a:pt x="54161" y="4462"/>
                </a:cubicBezTo>
                <a:cubicBezTo>
                  <a:pt x="54286" y="4512"/>
                  <a:pt x="54236" y="4587"/>
                  <a:pt x="54236" y="4612"/>
                </a:cubicBezTo>
                <a:cubicBezTo>
                  <a:pt x="54242" y="4638"/>
                  <a:pt x="54258" y="4649"/>
                  <a:pt x="54285" y="4649"/>
                </a:cubicBezTo>
                <a:cubicBezTo>
                  <a:pt x="54416" y="4649"/>
                  <a:pt x="54789" y="4377"/>
                  <a:pt x="55161" y="4377"/>
                </a:cubicBezTo>
                <a:close/>
                <a:moveTo>
                  <a:pt x="36411" y="5249"/>
                </a:moveTo>
                <a:cubicBezTo>
                  <a:pt x="36431" y="5249"/>
                  <a:pt x="36457" y="5256"/>
                  <a:pt x="36491" y="5274"/>
                </a:cubicBezTo>
                <a:cubicBezTo>
                  <a:pt x="36398" y="5352"/>
                  <a:pt x="36406" y="5386"/>
                  <a:pt x="36298" y="5386"/>
                </a:cubicBezTo>
                <a:cubicBezTo>
                  <a:pt x="36231" y="5386"/>
                  <a:pt x="36121" y="5373"/>
                  <a:pt x="35916" y="5349"/>
                </a:cubicBezTo>
                <a:cubicBezTo>
                  <a:pt x="36054" y="5337"/>
                  <a:pt x="36191" y="5312"/>
                  <a:pt x="36329" y="5274"/>
                </a:cubicBezTo>
                <a:cubicBezTo>
                  <a:pt x="36331" y="5275"/>
                  <a:pt x="36332" y="5276"/>
                  <a:pt x="36335" y="5276"/>
                </a:cubicBezTo>
                <a:cubicBezTo>
                  <a:pt x="36350" y="5276"/>
                  <a:pt x="36369" y="5249"/>
                  <a:pt x="36411" y="5249"/>
                </a:cubicBezTo>
                <a:close/>
                <a:moveTo>
                  <a:pt x="35516" y="5399"/>
                </a:moveTo>
                <a:cubicBezTo>
                  <a:pt x="35541" y="5437"/>
                  <a:pt x="35516" y="5487"/>
                  <a:pt x="35466" y="5487"/>
                </a:cubicBezTo>
                <a:lnTo>
                  <a:pt x="35479" y="5487"/>
                </a:lnTo>
                <a:cubicBezTo>
                  <a:pt x="35471" y="5490"/>
                  <a:pt x="35464" y="5491"/>
                  <a:pt x="35457" y="5491"/>
                </a:cubicBezTo>
                <a:cubicBezTo>
                  <a:pt x="35410" y="5491"/>
                  <a:pt x="35384" y="5421"/>
                  <a:pt x="35329" y="5399"/>
                </a:cubicBezTo>
                <a:lnTo>
                  <a:pt x="35329" y="5399"/>
                </a:lnTo>
                <a:cubicBezTo>
                  <a:pt x="35360" y="5406"/>
                  <a:pt x="35391" y="5409"/>
                  <a:pt x="35423" y="5409"/>
                </a:cubicBezTo>
                <a:cubicBezTo>
                  <a:pt x="35454" y="5409"/>
                  <a:pt x="35485" y="5406"/>
                  <a:pt x="35516" y="5399"/>
                </a:cubicBezTo>
                <a:close/>
                <a:moveTo>
                  <a:pt x="19745" y="5387"/>
                </a:moveTo>
                <a:lnTo>
                  <a:pt x="19745" y="5387"/>
                </a:lnTo>
                <a:cubicBezTo>
                  <a:pt x="19683" y="5437"/>
                  <a:pt x="19620" y="5474"/>
                  <a:pt x="19558" y="5499"/>
                </a:cubicBezTo>
                <a:cubicBezTo>
                  <a:pt x="19558" y="5462"/>
                  <a:pt x="19583" y="5424"/>
                  <a:pt x="19745" y="5387"/>
                </a:cubicBezTo>
                <a:close/>
                <a:moveTo>
                  <a:pt x="35231" y="5394"/>
                </a:moveTo>
                <a:cubicBezTo>
                  <a:pt x="35251" y="5394"/>
                  <a:pt x="35271" y="5396"/>
                  <a:pt x="35291" y="5399"/>
                </a:cubicBezTo>
                <a:cubicBezTo>
                  <a:pt x="35204" y="5449"/>
                  <a:pt x="35316" y="5437"/>
                  <a:pt x="35029" y="5612"/>
                </a:cubicBezTo>
                <a:cubicBezTo>
                  <a:pt x="34991" y="5599"/>
                  <a:pt x="34954" y="5587"/>
                  <a:pt x="34929" y="5562"/>
                </a:cubicBezTo>
                <a:cubicBezTo>
                  <a:pt x="34993" y="5455"/>
                  <a:pt x="35112" y="5394"/>
                  <a:pt x="35231" y="5394"/>
                </a:cubicBezTo>
                <a:close/>
                <a:moveTo>
                  <a:pt x="33727" y="5615"/>
                </a:moveTo>
                <a:cubicBezTo>
                  <a:pt x="33830" y="5615"/>
                  <a:pt x="33954" y="5618"/>
                  <a:pt x="34104" y="5624"/>
                </a:cubicBezTo>
                <a:cubicBezTo>
                  <a:pt x="34092" y="5649"/>
                  <a:pt x="34079" y="5662"/>
                  <a:pt x="34067" y="5687"/>
                </a:cubicBezTo>
                <a:lnTo>
                  <a:pt x="33154" y="5762"/>
                </a:lnTo>
                <a:cubicBezTo>
                  <a:pt x="33117" y="5749"/>
                  <a:pt x="33079" y="5724"/>
                  <a:pt x="33042" y="5712"/>
                </a:cubicBezTo>
                <a:lnTo>
                  <a:pt x="33042" y="5712"/>
                </a:lnTo>
                <a:cubicBezTo>
                  <a:pt x="33060" y="5714"/>
                  <a:pt x="33075" y="5715"/>
                  <a:pt x="33088" y="5715"/>
                </a:cubicBezTo>
                <a:cubicBezTo>
                  <a:pt x="33232" y="5715"/>
                  <a:pt x="33118" y="5615"/>
                  <a:pt x="33727" y="5615"/>
                </a:cubicBezTo>
                <a:close/>
                <a:moveTo>
                  <a:pt x="30880" y="5962"/>
                </a:moveTo>
                <a:cubicBezTo>
                  <a:pt x="30892" y="5962"/>
                  <a:pt x="30917" y="5974"/>
                  <a:pt x="30930" y="5974"/>
                </a:cubicBezTo>
                <a:lnTo>
                  <a:pt x="30867" y="5987"/>
                </a:lnTo>
                <a:cubicBezTo>
                  <a:pt x="30867" y="5974"/>
                  <a:pt x="30867" y="5962"/>
                  <a:pt x="30880" y="5962"/>
                </a:cubicBezTo>
                <a:close/>
                <a:moveTo>
                  <a:pt x="55427" y="5610"/>
                </a:moveTo>
                <a:cubicBezTo>
                  <a:pt x="55543" y="5610"/>
                  <a:pt x="55558" y="5654"/>
                  <a:pt x="55274" y="5774"/>
                </a:cubicBezTo>
                <a:cubicBezTo>
                  <a:pt x="55211" y="5849"/>
                  <a:pt x="55274" y="5912"/>
                  <a:pt x="55261" y="5974"/>
                </a:cubicBezTo>
                <a:cubicBezTo>
                  <a:pt x="55221" y="5993"/>
                  <a:pt x="55180" y="6001"/>
                  <a:pt x="55141" y="6001"/>
                </a:cubicBezTo>
                <a:cubicBezTo>
                  <a:pt x="55020" y="6001"/>
                  <a:pt x="54914" y="5922"/>
                  <a:pt x="54886" y="5799"/>
                </a:cubicBezTo>
                <a:cubicBezTo>
                  <a:pt x="54849" y="5709"/>
                  <a:pt x="55252" y="5610"/>
                  <a:pt x="55427" y="5610"/>
                </a:cubicBezTo>
                <a:close/>
                <a:moveTo>
                  <a:pt x="52803" y="5605"/>
                </a:moveTo>
                <a:cubicBezTo>
                  <a:pt x="52968" y="5605"/>
                  <a:pt x="53147" y="5697"/>
                  <a:pt x="53287" y="6049"/>
                </a:cubicBezTo>
                <a:cubicBezTo>
                  <a:pt x="53273" y="6054"/>
                  <a:pt x="53261" y="6056"/>
                  <a:pt x="53250" y="6056"/>
                </a:cubicBezTo>
                <a:cubicBezTo>
                  <a:pt x="53165" y="6056"/>
                  <a:pt x="53129" y="5945"/>
                  <a:pt x="53074" y="5912"/>
                </a:cubicBezTo>
                <a:cubicBezTo>
                  <a:pt x="53012" y="5912"/>
                  <a:pt x="53024" y="6012"/>
                  <a:pt x="52974" y="6024"/>
                </a:cubicBezTo>
                <a:lnTo>
                  <a:pt x="52937" y="5999"/>
                </a:lnTo>
                <a:cubicBezTo>
                  <a:pt x="52937" y="5999"/>
                  <a:pt x="52937" y="5909"/>
                  <a:pt x="52884" y="5909"/>
                </a:cubicBezTo>
                <a:cubicBezTo>
                  <a:pt x="52869" y="5909"/>
                  <a:pt x="52850" y="5917"/>
                  <a:pt x="52824" y="5937"/>
                </a:cubicBezTo>
                <a:cubicBezTo>
                  <a:pt x="52756" y="5857"/>
                  <a:pt x="52667" y="5798"/>
                  <a:pt x="52406" y="5713"/>
                </a:cubicBezTo>
                <a:lnTo>
                  <a:pt x="52406" y="5713"/>
                </a:lnTo>
                <a:cubicBezTo>
                  <a:pt x="52495" y="5691"/>
                  <a:pt x="52643" y="5605"/>
                  <a:pt x="52803" y="5605"/>
                </a:cubicBezTo>
                <a:close/>
                <a:moveTo>
                  <a:pt x="49338" y="6124"/>
                </a:moveTo>
                <a:cubicBezTo>
                  <a:pt x="49309" y="6162"/>
                  <a:pt x="49273" y="6179"/>
                  <a:pt x="49224" y="6179"/>
                </a:cubicBezTo>
                <a:cubicBezTo>
                  <a:pt x="49209" y="6179"/>
                  <a:pt x="49193" y="6177"/>
                  <a:pt x="49175" y="6174"/>
                </a:cubicBezTo>
                <a:cubicBezTo>
                  <a:pt x="49225" y="6162"/>
                  <a:pt x="49275" y="6149"/>
                  <a:pt x="49325" y="6124"/>
                </a:cubicBezTo>
                <a:close/>
                <a:moveTo>
                  <a:pt x="50258" y="5974"/>
                </a:moveTo>
                <a:cubicBezTo>
                  <a:pt x="50292" y="5974"/>
                  <a:pt x="50330" y="5978"/>
                  <a:pt x="50375" y="5987"/>
                </a:cubicBezTo>
                <a:cubicBezTo>
                  <a:pt x="50375" y="6130"/>
                  <a:pt x="50317" y="6243"/>
                  <a:pt x="50235" y="6243"/>
                </a:cubicBezTo>
                <a:cubicBezTo>
                  <a:pt x="50224" y="6243"/>
                  <a:pt x="50212" y="6241"/>
                  <a:pt x="50200" y="6237"/>
                </a:cubicBezTo>
                <a:cubicBezTo>
                  <a:pt x="50184" y="6231"/>
                  <a:pt x="50169" y="6230"/>
                  <a:pt x="50154" y="6230"/>
                </a:cubicBezTo>
                <a:cubicBezTo>
                  <a:pt x="50113" y="6230"/>
                  <a:pt x="50074" y="6244"/>
                  <a:pt x="50034" y="6244"/>
                </a:cubicBezTo>
                <a:cubicBezTo>
                  <a:pt x="50019" y="6244"/>
                  <a:pt x="50003" y="6242"/>
                  <a:pt x="49987" y="6237"/>
                </a:cubicBezTo>
                <a:cubicBezTo>
                  <a:pt x="50021" y="6204"/>
                  <a:pt x="49995" y="5974"/>
                  <a:pt x="50258" y="5974"/>
                </a:cubicBezTo>
                <a:close/>
                <a:moveTo>
                  <a:pt x="9785" y="6474"/>
                </a:moveTo>
                <a:lnTo>
                  <a:pt x="9785" y="6474"/>
                </a:lnTo>
                <a:cubicBezTo>
                  <a:pt x="9760" y="6499"/>
                  <a:pt x="9748" y="6499"/>
                  <a:pt x="9723" y="6499"/>
                </a:cubicBezTo>
                <a:lnTo>
                  <a:pt x="9785" y="6474"/>
                </a:lnTo>
                <a:close/>
                <a:moveTo>
                  <a:pt x="17121" y="6237"/>
                </a:moveTo>
                <a:lnTo>
                  <a:pt x="17046" y="6287"/>
                </a:lnTo>
                <a:cubicBezTo>
                  <a:pt x="16971" y="6299"/>
                  <a:pt x="17009" y="6287"/>
                  <a:pt x="16909" y="6362"/>
                </a:cubicBezTo>
                <a:cubicBezTo>
                  <a:pt x="16721" y="6424"/>
                  <a:pt x="16759" y="6412"/>
                  <a:pt x="15984" y="6562"/>
                </a:cubicBezTo>
                <a:cubicBezTo>
                  <a:pt x="15984" y="6537"/>
                  <a:pt x="15884" y="6537"/>
                  <a:pt x="15984" y="6449"/>
                </a:cubicBezTo>
                <a:cubicBezTo>
                  <a:pt x="15975" y="6446"/>
                  <a:pt x="15966" y="6444"/>
                  <a:pt x="15958" y="6444"/>
                </a:cubicBezTo>
                <a:cubicBezTo>
                  <a:pt x="15894" y="6444"/>
                  <a:pt x="15839" y="6528"/>
                  <a:pt x="15778" y="6528"/>
                </a:cubicBezTo>
                <a:cubicBezTo>
                  <a:pt x="15756" y="6528"/>
                  <a:pt x="15733" y="6517"/>
                  <a:pt x="15709" y="6487"/>
                </a:cubicBezTo>
                <a:cubicBezTo>
                  <a:pt x="15796" y="6437"/>
                  <a:pt x="15596" y="6237"/>
                  <a:pt x="17121" y="6237"/>
                </a:cubicBezTo>
                <a:close/>
                <a:moveTo>
                  <a:pt x="14779" y="6601"/>
                </a:moveTo>
                <a:cubicBezTo>
                  <a:pt x="14813" y="6601"/>
                  <a:pt x="14819" y="6640"/>
                  <a:pt x="14834" y="6737"/>
                </a:cubicBezTo>
                <a:cubicBezTo>
                  <a:pt x="14816" y="6747"/>
                  <a:pt x="14800" y="6752"/>
                  <a:pt x="14786" y="6752"/>
                </a:cubicBezTo>
                <a:cubicBezTo>
                  <a:pt x="14735" y="6752"/>
                  <a:pt x="14709" y="6689"/>
                  <a:pt x="14659" y="6649"/>
                </a:cubicBezTo>
                <a:cubicBezTo>
                  <a:pt x="14720" y="6619"/>
                  <a:pt x="14756" y="6601"/>
                  <a:pt x="14779" y="6601"/>
                </a:cubicBezTo>
                <a:close/>
                <a:moveTo>
                  <a:pt x="14368" y="6664"/>
                </a:moveTo>
                <a:cubicBezTo>
                  <a:pt x="14429" y="6664"/>
                  <a:pt x="14489" y="6671"/>
                  <a:pt x="14547" y="6687"/>
                </a:cubicBezTo>
                <a:cubicBezTo>
                  <a:pt x="14334" y="6774"/>
                  <a:pt x="14447" y="6799"/>
                  <a:pt x="13797" y="6887"/>
                </a:cubicBezTo>
                <a:lnTo>
                  <a:pt x="13759" y="6862"/>
                </a:lnTo>
                <a:cubicBezTo>
                  <a:pt x="13822" y="6812"/>
                  <a:pt x="13847" y="6899"/>
                  <a:pt x="14109" y="6699"/>
                </a:cubicBezTo>
                <a:cubicBezTo>
                  <a:pt x="14196" y="6677"/>
                  <a:pt x="14284" y="6664"/>
                  <a:pt x="14368" y="6664"/>
                </a:cubicBezTo>
                <a:close/>
                <a:moveTo>
                  <a:pt x="9725" y="6779"/>
                </a:moveTo>
                <a:cubicBezTo>
                  <a:pt x="9777" y="6779"/>
                  <a:pt x="9840" y="6824"/>
                  <a:pt x="9898" y="6912"/>
                </a:cubicBezTo>
                <a:cubicBezTo>
                  <a:pt x="9860" y="7011"/>
                  <a:pt x="9761" y="7269"/>
                  <a:pt x="9695" y="7269"/>
                </a:cubicBezTo>
                <a:cubicBezTo>
                  <a:pt x="9654" y="7269"/>
                  <a:pt x="9626" y="7165"/>
                  <a:pt x="9636" y="6849"/>
                </a:cubicBezTo>
                <a:cubicBezTo>
                  <a:pt x="9656" y="6802"/>
                  <a:pt x="9688" y="6779"/>
                  <a:pt x="9725" y="6779"/>
                </a:cubicBezTo>
                <a:close/>
                <a:moveTo>
                  <a:pt x="10960" y="6899"/>
                </a:moveTo>
                <a:lnTo>
                  <a:pt x="10960" y="6899"/>
                </a:lnTo>
                <a:cubicBezTo>
                  <a:pt x="10910" y="7012"/>
                  <a:pt x="10835" y="7099"/>
                  <a:pt x="10723" y="7149"/>
                </a:cubicBezTo>
                <a:cubicBezTo>
                  <a:pt x="10523" y="7249"/>
                  <a:pt x="10360" y="7399"/>
                  <a:pt x="10248" y="7574"/>
                </a:cubicBezTo>
                <a:cubicBezTo>
                  <a:pt x="10223" y="7524"/>
                  <a:pt x="10173" y="7474"/>
                  <a:pt x="10110" y="7436"/>
                </a:cubicBezTo>
                <a:cubicBezTo>
                  <a:pt x="10260" y="7211"/>
                  <a:pt x="10435" y="7261"/>
                  <a:pt x="10960" y="6899"/>
                </a:cubicBezTo>
                <a:close/>
                <a:moveTo>
                  <a:pt x="8023" y="7924"/>
                </a:moveTo>
                <a:lnTo>
                  <a:pt x="8048" y="7936"/>
                </a:lnTo>
                <a:lnTo>
                  <a:pt x="8023" y="7936"/>
                </a:lnTo>
                <a:cubicBezTo>
                  <a:pt x="8023" y="7936"/>
                  <a:pt x="8023" y="7924"/>
                  <a:pt x="8023" y="7924"/>
                </a:cubicBezTo>
                <a:close/>
                <a:moveTo>
                  <a:pt x="7781" y="8007"/>
                </a:moveTo>
                <a:cubicBezTo>
                  <a:pt x="7791" y="8007"/>
                  <a:pt x="7802" y="8008"/>
                  <a:pt x="7811" y="8011"/>
                </a:cubicBezTo>
                <a:lnTo>
                  <a:pt x="7699" y="8049"/>
                </a:lnTo>
                <a:cubicBezTo>
                  <a:pt x="7717" y="8021"/>
                  <a:pt x="7750" y="8007"/>
                  <a:pt x="7781" y="8007"/>
                </a:cubicBezTo>
                <a:close/>
                <a:moveTo>
                  <a:pt x="52117" y="7961"/>
                </a:moveTo>
                <a:cubicBezTo>
                  <a:pt x="52138" y="7961"/>
                  <a:pt x="52167" y="7979"/>
                  <a:pt x="52224" y="8036"/>
                </a:cubicBezTo>
                <a:lnTo>
                  <a:pt x="52212" y="8061"/>
                </a:lnTo>
                <a:cubicBezTo>
                  <a:pt x="52149" y="8049"/>
                  <a:pt x="52087" y="8036"/>
                  <a:pt x="52024" y="8024"/>
                </a:cubicBezTo>
                <a:lnTo>
                  <a:pt x="52024" y="8011"/>
                </a:lnTo>
                <a:cubicBezTo>
                  <a:pt x="52075" y="7997"/>
                  <a:pt x="52088" y="7961"/>
                  <a:pt x="52117" y="7961"/>
                </a:cubicBezTo>
                <a:close/>
                <a:moveTo>
                  <a:pt x="8836" y="8036"/>
                </a:moveTo>
                <a:cubicBezTo>
                  <a:pt x="8873" y="8086"/>
                  <a:pt x="8886" y="8161"/>
                  <a:pt x="8923" y="8199"/>
                </a:cubicBezTo>
                <a:lnTo>
                  <a:pt x="8973" y="8199"/>
                </a:lnTo>
                <a:cubicBezTo>
                  <a:pt x="8933" y="8239"/>
                  <a:pt x="8939" y="8268"/>
                  <a:pt x="8900" y="8268"/>
                </a:cubicBezTo>
                <a:cubicBezTo>
                  <a:pt x="8878" y="8268"/>
                  <a:pt x="8841" y="8259"/>
                  <a:pt x="8773" y="8236"/>
                </a:cubicBezTo>
                <a:cubicBezTo>
                  <a:pt x="8811" y="8174"/>
                  <a:pt x="8836" y="8111"/>
                  <a:pt x="8836" y="8036"/>
                </a:cubicBezTo>
                <a:close/>
                <a:moveTo>
                  <a:pt x="40618" y="7501"/>
                </a:moveTo>
                <a:cubicBezTo>
                  <a:pt x="42366" y="7501"/>
                  <a:pt x="44150" y="7578"/>
                  <a:pt x="45963" y="7761"/>
                </a:cubicBezTo>
                <a:cubicBezTo>
                  <a:pt x="45976" y="7786"/>
                  <a:pt x="45976" y="7811"/>
                  <a:pt x="45976" y="7836"/>
                </a:cubicBezTo>
                <a:cubicBezTo>
                  <a:pt x="42464" y="7874"/>
                  <a:pt x="37916" y="8286"/>
                  <a:pt x="33579" y="8524"/>
                </a:cubicBezTo>
                <a:cubicBezTo>
                  <a:pt x="31105" y="8647"/>
                  <a:pt x="29096" y="8869"/>
                  <a:pt x="25492" y="9164"/>
                </a:cubicBezTo>
                <a:lnTo>
                  <a:pt x="25492" y="9164"/>
                </a:lnTo>
                <a:cubicBezTo>
                  <a:pt x="25588" y="9095"/>
                  <a:pt x="25658" y="8869"/>
                  <a:pt x="26388" y="8869"/>
                </a:cubicBezTo>
                <a:cubicBezTo>
                  <a:pt x="26499" y="8869"/>
                  <a:pt x="26625" y="8874"/>
                  <a:pt x="26769" y="8886"/>
                </a:cubicBezTo>
                <a:cubicBezTo>
                  <a:pt x="26819" y="8886"/>
                  <a:pt x="26694" y="8774"/>
                  <a:pt x="26844" y="8724"/>
                </a:cubicBezTo>
                <a:cubicBezTo>
                  <a:pt x="26847" y="8721"/>
                  <a:pt x="26850" y="8719"/>
                  <a:pt x="26853" y="8719"/>
                </a:cubicBezTo>
                <a:cubicBezTo>
                  <a:pt x="26876" y="8719"/>
                  <a:pt x="26905" y="8788"/>
                  <a:pt x="26951" y="8788"/>
                </a:cubicBezTo>
                <a:cubicBezTo>
                  <a:pt x="26979" y="8788"/>
                  <a:pt x="27013" y="8763"/>
                  <a:pt x="27056" y="8686"/>
                </a:cubicBezTo>
                <a:lnTo>
                  <a:pt x="27343" y="8636"/>
                </a:lnTo>
                <a:cubicBezTo>
                  <a:pt x="27403" y="8705"/>
                  <a:pt x="27464" y="8735"/>
                  <a:pt x="27540" y="8735"/>
                </a:cubicBezTo>
                <a:cubicBezTo>
                  <a:pt x="27671" y="8735"/>
                  <a:pt x="27846" y="8646"/>
                  <a:pt x="28131" y="8511"/>
                </a:cubicBezTo>
                <a:cubicBezTo>
                  <a:pt x="28456" y="8461"/>
                  <a:pt x="28768" y="8424"/>
                  <a:pt x="29093" y="8386"/>
                </a:cubicBezTo>
                <a:cubicBezTo>
                  <a:pt x="29247" y="8409"/>
                  <a:pt x="29259" y="8538"/>
                  <a:pt x="29333" y="8538"/>
                </a:cubicBezTo>
                <a:cubicBezTo>
                  <a:pt x="29379" y="8538"/>
                  <a:pt x="29450" y="8489"/>
                  <a:pt x="29593" y="8336"/>
                </a:cubicBezTo>
                <a:cubicBezTo>
                  <a:pt x="33052" y="7880"/>
                  <a:pt x="36749" y="7501"/>
                  <a:pt x="40618" y="7501"/>
                </a:cubicBezTo>
                <a:close/>
                <a:moveTo>
                  <a:pt x="56954" y="9289"/>
                </a:moveTo>
                <a:cubicBezTo>
                  <a:pt x="57013" y="9294"/>
                  <a:pt x="57078" y="9301"/>
                  <a:pt x="57148" y="9311"/>
                </a:cubicBezTo>
                <a:cubicBezTo>
                  <a:pt x="57129" y="9323"/>
                  <a:pt x="57107" y="9330"/>
                  <a:pt x="57086" y="9330"/>
                </a:cubicBezTo>
                <a:cubicBezTo>
                  <a:pt x="57064" y="9330"/>
                  <a:pt x="57042" y="9323"/>
                  <a:pt x="57023" y="9311"/>
                </a:cubicBezTo>
                <a:lnTo>
                  <a:pt x="57011" y="9311"/>
                </a:lnTo>
                <a:cubicBezTo>
                  <a:pt x="56990" y="9301"/>
                  <a:pt x="56971" y="9294"/>
                  <a:pt x="56954" y="9289"/>
                </a:cubicBezTo>
                <a:close/>
                <a:moveTo>
                  <a:pt x="56461" y="9061"/>
                </a:moveTo>
                <a:lnTo>
                  <a:pt x="56461" y="9061"/>
                </a:lnTo>
                <a:cubicBezTo>
                  <a:pt x="56400" y="9284"/>
                  <a:pt x="56537" y="9260"/>
                  <a:pt x="56878" y="9284"/>
                </a:cubicBezTo>
                <a:lnTo>
                  <a:pt x="56878" y="9284"/>
                </a:lnTo>
                <a:cubicBezTo>
                  <a:pt x="56791" y="9294"/>
                  <a:pt x="56706" y="9359"/>
                  <a:pt x="56425" y="9359"/>
                </a:cubicBezTo>
                <a:cubicBezTo>
                  <a:pt x="56302" y="9359"/>
                  <a:pt x="56140" y="9346"/>
                  <a:pt x="55923" y="9311"/>
                </a:cubicBezTo>
                <a:cubicBezTo>
                  <a:pt x="55923" y="9298"/>
                  <a:pt x="55923" y="9286"/>
                  <a:pt x="55923" y="9273"/>
                </a:cubicBezTo>
                <a:cubicBezTo>
                  <a:pt x="55961" y="9273"/>
                  <a:pt x="55986" y="9261"/>
                  <a:pt x="56023" y="9248"/>
                </a:cubicBezTo>
                <a:cubicBezTo>
                  <a:pt x="56023" y="9223"/>
                  <a:pt x="56023" y="9211"/>
                  <a:pt x="56023" y="9186"/>
                </a:cubicBezTo>
                <a:cubicBezTo>
                  <a:pt x="56161" y="9148"/>
                  <a:pt x="56311" y="9111"/>
                  <a:pt x="56461" y="9061"/>
                </a:cubicBezTo>
                <a:close/>
                <a:moveTo>
                  <a:pt x="6761" y="9511"/>
                </a:moveTo>
                <a:cubicBezTo>
                  <a:pt x="6761" y="9523"/>
                  <a:pt x="6761" y="9536"/>
                  <a:pt x="6761" y="9548"/>
                </a:cubicBezTo>
                <a:cubicBezTo>
                  <a:pt x="6636" y="9611"/>
                  <a:pt x="6511" y="9673"/>
                  <a:pt x="6374" y="9711"/>
                </a:cubicBezTo>
                <a:cubicBezTo>
                  <a:pt x="6411" y="9561"/>
                  <a:pt x="6461" y="9548"/>
                  <a:pt x="6761" y="9511"/>
                </a:cubicBezTo>
                <a:close/>
                <a:moveTo>
                  <a:pt x="55480" y="10276"/>
                </a:moveTo>
                <a:cubicBezTo>
                  <a:pt x="55580" y="10276"/>
                  <a:pt x="55680" y="10304"/>
                  <a:pt x="55773" y="10361"/>
                </a:cubicBezTo>
                <a:cubicBezTo>
                  <a:pt x="55773" y="10486"/>
                  <a:pt x="55712" y="10585"/>
                  <a:pt x="55619" y="10585"/>
                </a:cubicBezTo>
                <a:cubicBezTo>
                  <a:pt x="55601" y="10585"/>
                  <a:pt x="55581" y="10581"/>
                  <a:pt x="55561" y="10573"/>
                </a:cubicBezTo>
                <a:lnTo>
                  <a:pt x="55548" y="10573"/>
                </a:lnTo>
                <a:cubicBezTo>
                  <a:pt x="55546" y="10548"/>
                  <a:pt x="55532" y="10541"/>
                  <a:pt x="55510" y="10541"/>
                </a:cubicBezTo>
                <a:cubicBezTo>
                  <a:pt x="55479" y="10541"/>
                  <a:pt x="55433" y="10556"/>
                  <a:pt x="55384" y="10556"/>
                </a:cubicBezTo>
                <a:cubicBezTo>
                  <a:pt x="55312" y="10556"/>
                  <a:pt x="55233" y="10523"/>
                  <a:pt x="55186" y="10361"/>
                </a:cubicBezTo>
                <a:cubicBezTo>
                  <a:pt x="55280" y="10304"/>
                  <a:pt x="55380" y="10276"/>
                  <a:pt x="55480" y="10276"/>
                </a:cubicBezTo>
                <a:close/>
                <a:moveTo>
                  <a:pt x="9985" y="10573"/>
                </a:moveTo>
                <a:lnTo>
                  <a:pt x="10035" y="10598"/>
                </a:lnTo>
                <a:lnTo>
                  <a:pt x="9973" y="10598"/>
                </a:lnTo>
                <a:cubicBezTo>
                  <a:pt x="9985" y="10586"/>
                  <a:pt x="9985" y="10586"/>
                  <a:pt x="9985" y="10573"/>
                </a:cubicBezTo>
                <a:close/>
                <a:moveTo>
                  <a:pt x="11073" y="10511"/>
                </a:moveTo>
                <a:lnTo>
                  <a:pt x="11085" y="10536"/>
                </a:lnTo>
                <a:cubicBezTo>
                  <a:pt x="11023" y="10573"/>
                  <a:pt x="10973" y="10598"/>
                  <a:pt x="10910" y="10611"/>
                </a:cubicBezTo>
                <a:cubicBezTo>
                  <a:pt x="10960" y="10573"/>
                  <a:pt x="11023" y="10548"/>
                  <a:pt x="11073" y="10511"/>
                </a:cubicBezTo>
                <a:close/>
                <a:moveTo>
                  <a:pt x="61733" y="10649"/>
                </a:moveTo>
                <a:cubicBezTo>
                  <a:pt x="61954" y="10649"/>
                  <a:pt x="62062" y="10691"/>
                  <a:pt x="61647" y="10798"/>
                </a:cubicBezTo>
                <a:lnTo>
                  <a:pt x="61634" y="10798"/>
                </a:lnTo>
                <a:cubicBezTo>
                  <a:pt x="61547" y="10861"/>
                  <a:pt x="61609" y="10935"/>
                  <a:pt x="61584" y="10998"/>
                </a:cubicBezTo>
                <a:cubicBezTo>
                  <a:pt x="61554" y="11007"/>
                  <a:pt x="61523" y="11011"/>
                  <a:pt x="61492" y="11011"/>
                </a:cubicBezTo>
                <a:cubicBezTo>
                  <a:pt x="61344" y="11011"/>
                  <a:pt x="61199" y="10918"/>
                  <a:pt x="61147" y="10773"/>
                </a:cubicBezTo>
                <a:cubicBezTo>
                  <a:pt x="61108" y="10701"/>
                  <a:pt x="61489" y="10649"/>
                  <a:pt x="61733" y="10649"/>
                </a:cubicBezTo>
                <a:close/>
                <a:moveTo>
                  <a:pt x="9370" y="10472"/>
                </a:moveTo>
                <a:cubicBezTo>
                  <a:pt x="9430" y="10472"/>
                  <a:pt x="9499" y="10522"/>
                  <a:pt x="9573" y="10686"/>
                </a:cubicBezTo>
                <a:cubicBezTo>
                  <a:pt x="9161" y="10711"/>
                  <a:pt x="8223" y="10948"/>
                  <a:pt x="7336" y="11323"/>
                </a:cubicBezTo>
                <a:cubicBezTo>
                  <a:pt x="7336" y="11323"/>
                  <a:pt x="7336" y="11310"/>
                  <a:pt x="7336" y="11310"/>
                </a:cubicBezTo>
                <a:cubicBezTo>
                  <a:pt x="7511" y="11010"/>
                  <a:pt x="7424" y="11323"/>
                  <a:pt x="8223" y="10698"/>
                </a:cubicBezTo>
                <a:cubicBezTo>
                  <a:pt x="8236" y="10699"/>
                  <a:pt x="8247" y="10699"/>
                  <a:pt x="8258" y="10699"/>
                </a:cubicBezTo>
                <a:cubicBezTo>
                  <a:pt x="8418" y="10699"/>
                  <a:pt x="8436" y="10647"/>
                  <a:pt x="8549" y="10647"/>
                </a:cubicBezTo>
                <a:cubicBezTo>
                  <a:pt x="8615" y="10647"/>
                  <a:pt x="8715" y="10665"/>
                  <a:pt x="8898" y="10723"/>
                </a:cubicBezTo>
                <a:cubicBezTo>
                  <a:pt x="8998" y="10686"/>
                  <a:pt x="9073" y="10636"/>
                  <a:pt x="9161" y="10586"/>
                </a:cubicBezTo>
                <a:cubicBezTo>
                  <a:pt x="9206" y="10586"/>
                  <a:pt x="9278" y="10472"/>
                  <a:pt x="9370" y="10472"/>
                </a:cubicBezTo>
                <a:close/>
                <a:moveTo>
                  <a:pt x="7886" y="12198"/>
                </a:moveTo>
                <a:lnTo>
                  <a:pt x="7886" y="12198"/>
                </a:lnTo>
                <a:cubicBezTo>
                  <a:pt x="7821" y="12253"/>
                  <a:pt x="7763" y="12351"/>
                  <a:pt x="7671" y="12351"/>
                </a:cubicBezTo>
                <a:cubicBezTo>
                  <a:pt x="7639" y="12351"/>
                  <a:pt x="7603" y="12339"/>
                  <a:pt x="7561" y="12310"/>
                </a:cubicBezTo>
                <a:cubicBezTo>
                  <a:pt x="7536" y="12373"/>
                  <a:pt x="7436" y="12373"/>
                  <a:pt x="7386" y="12398"/>
                </a:cubicBezTo>
                <a:cubicBezTo>
                  <a:pt x="7361" y="12360"/>
                  <a:pt x="7336" y="12335"/>
                  <a:pt x="7311" y="12310"/>
                </a:cubicBezTo>
                <a:cubicBezTo>
                  <a:pt x="7561" y="12210"/>
                  <a:pt x="7336" y="12298"/>
                  <a:pt x="7886" y="12198"/>
                </a:cubicBezTo>
                <a:close/>
                <a:moveTo>
                  <a:pt x="6774" y="12435"/>
                </a:moveTo>
                <a:lnTo>
                  <a:pt x="6674" y="12473"/>
                </a:lnTo>
                <a:cubicBezTo>
                  <a:pt x="6674" y="12460"/>
                  <a:pt x="6674" y="12448"/>
                  <a:pt x="6674" y="12435"/>
                </a:cubicBezTo>
                <a:close/>
                <a:moveTo>
                  <a:pt x="7620" y="12645"/>
                </a:moveTo>
                <a:cubicBezTo>
                  <a:pt x="7629" y="12645"/>
                  <a:pt x="7639" y="12646"/>
                  <a:pt x="7649" y="12648"/>
                </a:cubicBezTo>
                <a:cubicBezTo>
                  <a:pt x="7599" y="12685"/>
                  <a:pt x="7549" y="12735"/>
                  <a:pt x="7511" y="12785"/>
                </a:cubicBezTo>
                <a:cubicBezTo>
                  <a:pt x="7511" y="12798"/>
                  <a:pt x="7499" y="12798"/>
                  <a:pt x="7486" y="12810"/>
                </a:cubicBezTo>
                <a:cubicBezTo>
                  <a:pt x="7474" y="12785"/>
                  <a:pt x="7461" y="12760"/>
                  <a:pt x="7461" y="12735"/>
                </a:cubicBezTo>
                <a:cubicBezTo>
                  <a:pt x="7494" y="12681"/>
                  <a:pt x="7555" y="12645"/>
                  <a:pt x="7620" y="12645"/>
                </a:cubicBezTo>
                <a:close/>
                <a:moveTo>
                  <a:pt x="5324" y="12610"/>
                </a:moveTo>
                <a:cubicBezTo>
                  <a:pt x="5387" y="12648"/>
                  <a:pt x="5249" y="12685"/>
                  <a:pt x="5412" y="12860"/>
                </a:cubicBezTo>
                <a:cubicBezTo>
                  <a:pt x="5312" y="12910"/>
                  <a:pt x="5212" y="12960"/>
                  <a:pt x="5124" y="13022"/>
                </a:cubicBezTo>
                <a:lnTo>
                  <a:pt x="5112" y="13022"/>
                </a:lnTo>
                <a:lnTo>
                  <a:pt x="5124" y="12972"/>
                </a:lnTo>
                <a:cubicBezTo>
                  <a:pt x="5105" y="12943"/>
                  <a:pt x="5080" y="12937"/>
                  <a:pt x="5053" y="12937"/>
                </a:cubicBezTo>
                <a:cubicBezTo>
                  <a:pt x="5032" y="12937"/>
                  <a:pt x="5010" y="12941"/>
                  <a:pt x="4989" y="12941"/>
                </a:cubicBezTo>
                <a:cubicBezTo>
                  <a:pt x="4970" y="12941"/>
                  <a:pt x="4952" y="12937"/>
                  <a:pt x="4937" y="12922"/>
                </a:cubicBezTo>
                <a:cubicBezTo>
                  <a:pt x="4962" y="12660"/>
                  <a:pt x="4962" y="12660"/>
                  <a:pt x="5324" y="12610"/>
                </a:cubicBezTo>
                <a:close/>
                <a:moveTo>
                  <a:pt x="14722" y="13235"/>
                </a:moveTo>
                <a:cubicBezTo>
                  <a:pt x="14747" y="13235"/>
                  <a:pt x="14759" y="13272"/>
                  <a:pt x="14772" y="13360"/>
                </a:cubicBezTo>
                <a:cubicBezTo>
                  <a:pt x="14749" y="13374"/>
                  <a:pt x="14730" y="13380"/>
                  <a:pt x="14714" y="13380"/>
                </a:cubicBezTo>
                <a:cubicBezTo>
                  <a:pt x="14659" y="13380"/>
                  <a:pt x="14633" y="13311"/>
                  <a:pt x="14584" y="13272"/>
                </a:cubicBezTo>
                <a:lnTo>
                  <a:pt x="14572" y="13272"/>
                </a:lnTo>
                <a:lnTo>
                  <a:pt x="14634" y="13247"/>
                </a:lnTo>
                <a:cubicBezTo>
                  <a:pt x="14653" y="13267"/>
                  <a:pt x="14643" y="13293"/>
                  <a:pt x="14677" y="13293"/>
                </a:cubicBezTo>
                <a:cubicBezTo>
                  <a:pt x="14687" y="13293"/>
                  <a:pt x="14701" y="13291"/>
                  <a:pt x="14722" y="13285"/>
                </a:cubicBezTo>
                <a:cubicBezTo>
                  <a:pt x="14722" y="13272"/>
                  <a:pt x="14722" y="13247"/>
                  <a:pt x="14722" y="13235"/>
                </a:cubicBezTo>
                <a:close/>
                <a:moveTo>
                  <a:pt x="14281" y="13305"/>
                </a:moveTo>
                <a:cubicBezTo>
                  <a:pt x="14335" y="13305"/>
                  <a:pt x="14390" y="13310"/>
                  <a:pt x="14447" y="13322"/>
                </a:cubicBezTo>
                <a:cubicBezTo>
                  <a:pt x="14119" y="13516"/>
                  <a:pt x="13947" y="13608"/>
                  <a:pt x="13805" y="13608"/>
                </a:cubicBezTo>
                <a:cubicBezTo>
                  <a:pt x="13710" y="13608"/>
                  <a:pt x="13628" y="13566"/>
                  <a:pt x="13522" y="13485"/>
                </a:cubicBezTo>
                <a:lnTo>
                  <a:pt x="13510" y="13485"/>
                </a:lnTo>
                <a:cubicBezTo>
                  <a:pt x="13771" y="13443"/>
                  <a:pt x="14006" y="13305"/>
                  <a:pt x="14281" y="13305"/>
                </a:cubicBezTo>
                <a:close/>
                <a:moveTo>
                  <a:pt x="11595" y="13642"/>
                </a:moveTo>
                <a:cubicBezTo>
                  <a:pt x="11608" y="13642"/>
                  <a:pt x="11622" y="13644"/>
                  <a:pt x="11635" y="13647"/>
                </a:cubicBezTo>
                <a:cubicBezTo>
                  <a:pt x="11647" y="13660"/>
                  <a:pt x="11660" y="13660"/>
                  <a:pt x="11660" y="13685"/>
                </a:cubicBezTo>
                <a:lnTo>
                  <a:pt x="11498" y="13672"/>
                </a:lnTo>
                <a:cubicBezTo>
                  <a:pt x="11525" y="13654"/>
                  <a:pt x="11559" y="13642"/>
                  <a:pt x="11595" y="13642"/>
                </a:cubicBezTo>
                <a:close/>
                <a:moveTo>
                  <a:pt x="4787" y="13147"/>
                </a:moveTo>
                <a:lnTo>
                  <a:pt x="4787" y="13147"/>
                </a:lnTo>
                <a:cubicBezTo>
                  <a:pt x="4587" y="13222"/>
                  <a:pt x="4387" y="13260"/>
                  <a:pt x="4174" y="13335"/>
                </a:cubicBezTo>
                <a:cubicBezTo>
                  <a:pt x="3837" y="13447"/>
                  <a:pt x="3525" y="13597"/>
                  <a:pt x="3212" y="13772"/>
                </a:cubicBezTo>
                <a:cubicBezTo>
                  <a:pt x="3475" y="13535"/>
                  <a:pt x="4000" y="13310"/>
                  <a:pt x="4787" y="13147"/>
                </a:cubicBezTo>
                <a:close/>
                <a:moveTo>
                  <a:pt x="2612" y="13935"/>
                </a:moveTo>
                <a:cubicBezTo>
                  <a:pt x="2537" y="14135"/>
                  <a:pt x="2487" y="14197"/>
                  <a:pt x="2088" y="14347"/>
                </a:cubicBezTo>
                <a:lnTo>
                  <a:pt x="2075" y="14347"/>
                </a:lnTo>
                <a:cubicBezTo>
                  <a:pt x="2056" y="14360"/>
                  <a:pt x="2038" y="14366"/>
                  <a:pt x="2019" y="14366"/>
                </a:cubicBezTo>
                <a:cubicBezTo>
                  <a:pt x="2000" y="14366"/>
                  <a:pt x="1981" y="14360"/>
                  <a:pt x="1963" y="14347"/>
                </a:cubicBezTo>
                <a:cubicBezTo>
                  <a:pt x="2150" y="14172"/>
                  <a:pt x="2400" y="14085"/>
                  <a:pt x="2612" y="13935"/>
                </a:cubicBezTo>
                <a:close/>
                <a:moveTo>
                  <a:pt x="49538" y="1"/>
                </a:moveTo>
                <a:lnTo>
                  <a:pt x="49425" y="263"/>
                </a:lnTo>
                <a:cubicBezTo>
                  <a:pt x="49413" y="188"/>
                  <a:pt x="49350" y="126"/>
                  <a:pt x="49275" y="88"/>
                </a:cubicBezTo>
                <a:lnTo>
                  <a:pt x="49275" y="88"/>
                </a:lnTo>
                <a:cubicBezTo>
                  <a:pt x="49300" y="213"/>
                  <a:pt x="49438" y="176"/>
                  <a:pt x="49413" y="413"/>
                </a:cubicBezTo>
                <a:cubicBezTo>
                  <a:pt x="47848" y="305"/>
                  <a:pt x="46270" y="264"/>
                  <a:pt x="44670" y="264"/>
                </a:cubicBezTo>
                <a:cubicBezTo>
                  <a:pt x="41285" y="264"/>
                  <a:pt x="37799" y="448"/>
                  <a:pt x="34117" y="576"/>
                </a:cubicBezTo>
                <a:cubicBezTo>
                  <a:pt x="34117" y="563"/>
                  <a:pt x="34129" y="563"/>
                  <a:pt x="34142" y="551"/>
                </a:cubicBezTo>
                <a:cubicBezTo>
                  <a:pt x="34134" y="547"/>
                  <a:pt x="34126" y="546"/>
                  <a:pt x="34117" y="546"/>
                </a:cubicBezTo>
                <a:cubicBezTo>
                  <a:pt x="34097" y="546"/>
                  <a:pt x="34075" y="554"/>
                  <a:pt x="34067" y="563"/>
                </a:cubicBezTo>
                <a:cubicBezTo>
                  <a:pt x="34014" y="554"/>
                  <a:pt x="33961" y="546"/>
                  <a:pt x="33908" y="546"/>
                </a:cubicBezTo>
                <a:cubicBezTo>
                  <a:pt x="33886" y="546"/>
                  <a:pt x="33864" y="547"/>
                  <a:pt x="33842" y="551"/>
                </a:cubicBezTo>
                <a:cubicBezTo>
                  <a:pt x="33842" y="501"/>
                  <a:pt x="33829" y="438"/>
                  <a:pt x="33804" y="388"/>
                </a:cubicBezTo>
                <a:lnTo>
                  <a:pt x="33654" y="388"/>
                </a:lnTo>
                <a:cubicBezTo>
                  <a:pt x="33654" y="451"/>
                  <a:pt x="33654" y="513"/>
                  <a:pt x="33642" y="563"/>
                </a:cubicBezTo>
                <a:lnTo>
                  <a:pt x="33579" y="563"/>
                </a:lnTo>
                <a:cubicBezTo>
                  <a:pt x="33528" y="512"/>
                  <a:pt x="33506" y="402"/>
                  <a:pt x="33425" y="402"/>
                </a:cubicBezTo>
                <a:cubicBezTo>
                  <a:pt x="33388" y="402"/>
                  <a:pt x="33338" y="425"/>
                  <a:pt x="33267" y="488"/>
                </a:cubicBezTo>
                <a:cubicBezTo>
                  <a:pt x="33042" y="488"/>
                  <a:pt x="33204" y="501"/>
                  <a:pt x="32767" y="513"/>
                </a:cubicBezTo>
                <a:cubicBezTo>
                  <a:pt x="32767" y="488"/>
                  <a:pt x="32754" y="476"/>
                  <a:pt x="32754" y="451"/>
                </a:cubicBezTo>
                <a:cubicBezTo>
                  <a:pt x="32750" y="449"/>
                  <a:pt x="32747" y="449"/>
                  <a:pt x="32743" y="449"/>
                </a:cubicBezTo>
                <a:cubicBezTo>
                  <a:pt x="32714" y="449"/>
                  <a:pt x="32703" y="491"/>
                  <a:pt x="32692" y="513"/>
                </a:cubicBezTo>
                <a:cubicBezTo>
                  <a:pt x="32562" y="513"/>
                  <a:pt x="32512" y="561"/>
                  <a:pt x="32305" y="561"/>
                </a:cubicBezTo>
                <a:cubicBezTo>
                  <a:pt x="32254" y="561"/>
                  <a:pt x="32192" y="558"/>
                  <a:pt x="32117" y="551"/>
                </a:cubicBezTo>
                <a:cubicBezTo>
                  <a:pt x="32080" y="551"/>
                  <a:pt x="32142" y="476"/>
                  <a:pt x="32030" y="413"/>
                </a:cubicBezTo>
                <a:lnTo>
                  <a:pt x="32030" y="413"/>
                </a:lnTo>
                <a:cubicBezTo>
                  <a:pt x="32042" y="476"/>
                  <a:pt x="32030" y="551"/>
                  <a:pt x="32017" y="613"/>
                </a:cubicBezTo>
                <a:cubicBezTo>
                  <a:pt x="31992" y="626"/>
                  <a:pt x="31980" y="638"/>
                  <a:pt x="31955" y="651"/>
                </a:cubicBezTo>
                <a:lnTo>
                  <a:pt x="31905" y="613"/>
                </a:lnTo>
                <a:cubicBezTo>
                  <a:pt x="31929" y="466"/>
                  <a:pt x="31942" y="319"/>
                  <a:pt x="31942" y="172"/>
                </a:cubicBezTo>
                <a:lnTo>
                  <a:pt x="31942" y="172"/>
                </a:lnTo>
                <a:cubicBezTo>
                  <a:pt x="31934" y="196"/>
                  <a:pt x="31848" y="204"/>
                  <a:pt x="31709" y="204"/>
                </a:cubicBezTo>
                <a:cubicBezTo>
                  <a:pt x="31482" y="204"/>
                  <a:pt x="31112" y="183"/>
                  <a:pt x="30702" y="183"/>
                </a:cubicBezTo>
                <a:cubicBezTo>
                  <a:pt x="29838" y="183"/>
                  <a:pt x="28799" y="274"/>
                  <a:pt x="28556" y="838"/>
                </a:cubicBezTo>
                <a:cubicBezTo>
                  <a:pt x="28551" y="881"/>
                  <a:pt x="28536" y="893"/>
                  <a:pt x="28506" y="893"/>
                </a:cubicBezTo>
                <a:cubicBezTo>
                  <a:pt x="28467" y="893"/>
                  <a:pt x="28403" y="871"/>
                  <a:pt x="28311" y="871"/>
                </a:cubicBezTo>
                <a:cubicBezTo>
                  <a:pt x="28269" y="871"/>
                  <a:pt x="28222" y="875"/>
                  <a:pt x="28168" y="888"/>
                </a:cubicBezTo>
                <a:cubicBezTo>
                  <a:pt x="28162" y="869"/>
                  <a:pt x="28156" y="860"/>
                  <a:pt x="28143" y="860"/>
                </a:cubicBezTo>
                <a:cubicBezTo>
                  <a:pt x="28131" y="860"/>
                  <a:pt x="28112" y="869"/>
                  <a:pt x="28081" y="888"/>
                </a:cubicBezTo>
                <a:cubicBezTo>
                  <a:pt x="28031" y="888"/>
                  <a:pt x="27981" y="888"/>
                  <a:pt x="27931" y="901"/>
                </a:cubicBezTo>
                <a:cubicBezTo>
                  <a:pt x="27924" y="902"/>
                  <a:pt x="27917" y="902"/>
                  <a:pt x="27911" y="902"/>
                </a:cubicBezTo>
                <a:cubicBezTo>
                  <a:pt x="27785" y="902"/>
                  <a:pt x="27692" y="735"/>
                  <a:pt x="27481" y="735"/>
                </a:cubicBezTo>
                <a:cubicBezTo>
                  <a:pt x="27418" y="735"/>
                  <a:pt x="27344" y="750"/>
                  <a:pt x="27256" y="788"/>
                </a:cubicBezTo>
                <a:cubicBezTo>
                  <a:pt x="27243" y="751"/>
                  <a:pt x="27218" y="713"/>
                  <a:pt x="27206" y="688"/>
                </a:cubicBezTo>
                <a:cubicBezTo>
                  <a:pt x="27197" y="672"/>
                  <a:pt x="27172" y="665"/>
                  <a:pt x="27133" y="665"/>
                </a:cubicBezTo>
                <a:cubicBezTo>
                  <a:pt x="26792" y="665"/>
                  <a:pt x="25396" y="1204"/>
                  <a:pt x="24418" y="1204"/>
                </a:cubicBezTo>
                <a:cubicBezTo>
                  <a:pt x="24372" y="1204"/>
                  <a:pt x="24326" y="1203"/>
                  <a:pt x="24282" y="1201"/>
                </a:cubicBezTo>
                <a:cubicBezTo>
                  <a:pt x="24257" y="1413"/>
                  <a:pt x="23719" y="1850"/>
                  <a:pt x="23469" y="2263"/>
                </a:cubicBezTo>
                <a:cubicBezTo>
                  <a:pt x="23440" y="2269"/>
                  <a:pt x="23415" y="2272"/>
                  <a:pt x="23393" y="2272"/>
                </a:cubicBezTo>
                <a:cubicBezTo>
                  <a:pt x="23280" y="2272"/>
                  <a:pt x="23267" y="2195"/>
                  <a:pt x="23165" y="2195"/>
                </a:cubicBezTo>
                <a:cubicBezTo>
                  <a:pt x="23101" y="2195"/>
                  <a:pt x="23002" y="2226"/>
                  <a:pt x="22820" y="2325"/>
                </a:cubicBezTo>
                <a:cubicBezTo>
                  <a:pt x="22730" y="2450"/>
                  <a:pt x="22794" y="2748"/>
                  <a:pt x="22441" y="2748"/>
                </a:cubicBezTo>
                <a:cubicBezTo>
                  <a:pt x="22300" y="2748"/>
                  <a:pt x="22093" y="2700"/>
                  <a:pt x="21782" y="2575"/>
                </a:cubicBezTo>
                <a:lnTo>
                  <a:pt x="21782" y="2575"/>
                </a:lnTo>
                <a:lnTo>
                  <a:pt x="21820" y="2675"/>
                </a:lnTo>
                <a:cubicBezTo>
                  <a:pt x="21720" y="2675"/>
                  <a:pt x="21657" y="2775"/>
                  <a:pt x="21582" y="2788"/>
                </a:cubicBezTo>
                <a:cubicBezTo>
                  <a:pt x="21520" y="3100"/>
                  <a:pt x="21420" y="2725"/>
                  <a:pt x="20583" y="3250"/>
                </a:cubicBezTo>
                <a:cubicBezTo>
                  <a:pt x="20523" y="3149"/>
                  <a:pt x="20420" y="3107"/>
                  <a:pt x="20286" y="3107"/>
                </a:cubicBezTo>
                <a:cubicBezTo>
                  <a:pt x="19972" y="3107"/>
                  <a:pt x="19483" y="3335"/>
                  <a:pt x="18958" y="3562"/>
                </a:cubicBezTo>
                <a:cubicBezTo>
                  <a:pt x="18939" y="3544"/>
                  <a:pt x="18911" y="3534"/>
                  <a:pt x="18883" y="3534"/>
                </a:cubicBezTo>
                <a:cubicBezTo>
                  <a:pt x="18855" y="3534"/>
                  <a:pt x="18827" y="3544"/>
                  <a:pt x="18808" y="3562"/>
                </a:cubicBezTo>
                <a:cubicBezTo>
                  <a:pt x="16934" y="3875"/>
                  <a:pt x="14497" y="4037"/>
                  <a:pt x="11772" y="4737"/>
                </a:cubicBezTo>
                <a:cubicBezTo>
                  <a:pt x="11785" y="4775"/>
                  <a:pt x="11835" y="4800"/>
                  <a:pt x="11822" y="4850"/>
                </a:cubicBezTo>
                <a:cubicBezTo>
                  <a:pt x="11716" y="4921"/>
                  <a:pt x="11663" y="4961"/>
                  <a:pt x="11580" y="4961"/>
                </a:cubicBezTo>
                <a:cubicBezTo>
                  <a:pt x="11489" y="4961"/>
                  <a:pt x="11361" y="4911"/>
                  <a:pt x="11085" y="4800"/>
                </a:cubicBezTo>
                <a:cubicBezTo>
                  <a:pt x="10548" y="5224"/>
                  <a:pt x="10210" y="4837"/>
                  <a:pt x="8048" y="5774"/>
                </a:cubicBezTo>
                <a:cubicBezTo>
                  <a:pt x="8148" y="5612"/>
                  <a:pt x="8136" y="5412"/>
                  <a:pt x="7998" y="5287"/>
                </a:cubicBezTo>
                <a:cubicBezTo>
                  <a:pt x="6599" y="5512"/>
                  <a:pt x="4787" y="6537"/>
                  <a:pt x="2987" y="6862"/>
                </a:cubicBezTo>
                <a:cubicBezTo>
                  <a:pt x="2625" y="7586"/>
                  <a:pt x="1688" y="7461"/>
                  <a:pt x="1363" y="8899"/>
                </a:cubicBezTo>
                <a:cubicBezTo>
                  <a:pt x="1584" y="9130"/>
                  <a:pt x="1743" y="9219"/>
                  <a:pt x="1884" y="9219"/>
                </a:cubicBezTo>
                <a:cubicBezTo>
                  <a:pt x="2298" y="9219"/>
                  <a:pt x="2552" y="8445"/>
                  <a:pt x="3775" y="8249"/>
                </a:cubicBezTo>
                <a:cubicBezTo>
                  <a:pt x="3775" y="8299"/>
                  <a:pt x="3800" y="8361"/>
                  <a:pt x="3850" y="8399"/>
                </a:cubicBezTo>
                <a:cubicBezTo>
                  <a:pt x="3850" y="7999"/>
                  <a:pt x="4487" y="7974"/>
                  <a:pt x="5849" y="7449"/>
                </a:cubicBezTo>
                <a:cubicBezTo>
                  <a:pt x="5828" y="7418"/>
                  <a:pt x="5803" y="7412"/>
                  <a:pt x="5777" y="7412"/>
                </a:cubicBezTo>
                <a:cubicBezTo>
                  <a:pt x="5764" y="7412"/>
                  <a:pt x="5751" y="7414"/>
                  <a:pt x="5738" y="7414"/>
                </a:cubicBezTo>
                <a:cubicBezTo>
                  <a:pt x="5715" y="7414"/>
                  <a:pt x="5693" y="7410"/>
                  <a:pt x="5674" y="7386"/>
                </a:cubicBezTo>
                <a:cubicBezTo>
                  <a:pt x="5687" y="7124"/>
                  <a:pt x="5687" y="7124"/>
                  <a:pt x="6061" y="7074"/>
                </a:cubicBezTo>
                <a:cubicBezTo>
                  <a:pt x="6131" y="7291"/>
                  <a:pt x="6096" y="7324"/>
                  <a:pt x="6230" y="7324"/>
                </a:cubicBezTo>
                <a:cubicBezTo>
                  <a:pt x="6289" y="7324"/>
                  <a:pt x="6379" y="7318"/>
                  <a:pt x="6524" y="7318"/>
                </a:cubicBezTo>
                <a:cubicBezTo>
                  <a:pt x="6642" y="7318"/>
                  <a:pt x="6796" y="7322"/>
                  <a:pt x="6999" y="7336"/>
                </a:cubicBezTo>
                <a:cubicBezTo>
                  <a:pt x="7199" y="7249"/>
                  <a:pt x="7374" y="7149"/>
                  <a:pt x="7411" y="6899"/>
                </a:cubicBezTo>
                <a:cubicBezTo>
                  <a:pt x="7444" y="6904"/>
                  <a:pt x="7470" y="6906"/>
                  <a:pt x="7492" y="6906"/>
                </a:cubicBezTo>
                <a:cubicBezTo>
                  <a:pt x="7695" y="6906"/>
                  <a:pt x="7559" y="6711"/>
                  <a:pt x="9511" y="6587"/>
                </a:cubicBezTo>
                <a:lnTo>
                  <a:pt x="9511" y="6587"/>
                </a:lnTo>
                <a:cubicBezTo>
                  <a:pt x="9586" y="6737"/>
                  <a:pt x="9348" y="6749"/>
                  <a:pt x="9548" y="6974"/>
                </a:cubicBezTo>
                <a:lnTo>
                  <a:pt x="9323" y="7136"/>
                </a:lnTo>
                <a:cubicBezTo>
                  <a:pt x="9298" y="7024"/>
                  <a:pt x="9273" y="6993"/>
                  <a:pt x="9204" y="6993"/>
                </a:cubicBezTo>
                <a:cubicBezTo>
                  <a:pt x="9136" y="6993"/>
                  <a:pt x="9023" y="7024"/>
                  <a:pt x="8823" y="7037"/>
                </a:cubicBezTo>
                <a:cubicBezTo>
                  <a:pt x="8698" y="7274"/>
                  <a:pt x="8548" y="7449"/>
                  <a:pt x="8373" y="7499"/>
                </a:cubicBezTo>
                <a:cubicBezTo>
                  <a:pt x="8361" y="7599"/>
                  <a:pt x="8373" y="7524"/>
                  <a:pt x="8448" y="7811"/>
                </a:cubicBezTo>
                <a:cubicBezTo>
                  <a:pt x="8411" y="7849"/>
                  <a:pt x="8364" y="7859"/>
                  <a:pt x="8314" y="7859"/>
                </a:cubicBezTo>
                <a:cubicBezTo>
                  <a:pt x="8252" y="7859"/>
                  <a:pt x="8184" y="7843"/>
                  <a:pt x="8122" y="7843"/>
                </a:cubicBezTo>
                <a:cubicBezTo>
                  <a:pt x="8070" y="7843"/>
                  <a:pt x="8022" y="7855"/>
                  <a:pt x="7986" y="7899"/>
                </a:cubicBezTo>
                <a:lnTo>
                  <a:pt x="7799" y="7636"/>
                </a:lnTo>
                <a:cubicBezTo>
                  <a:pt x="7461" y="7636"/>
                  <a:pt x="7199" y="7749"/>
                  <a:pt x="7099" y="8124"/>
                </a:cubicBezTo>
                <a:cubicBezTo>
                  <a:pt x="7111" y="8136"/>
                  <a:pt x="7121" y="8140"/>
                  <a:pt x="7132" y="8140"/>
                </a:cubicBezTo>
                <a:cubicBezTo>
                  <a:pt x="7171" y="8140"/>
                  <a:pt x="7212" y="8076"/>
                  <a:pt x="7322" y="8076"/>
                </a:cubicBezTo>
                <a:cubicBezTo>
                  <a:pt x="7370" y="8076"/>
                  <a:pt x="7431" y="8089"/>
                  <a:pt x="7511" y="8124"/>
                </a:cubicBezTo>
                <a:cubicBezTo>
                  <a:pt x="6616" y="8149"/>
                  <a:pt x="4919" y="9236"/>
                  <a:pt x="3695" y="9236"/>
                </a:cubicBezTo>
                <a:cubicBezTo>
                  <a:pt x="3688" y="9236"/>
                  <a:pt x="3682" y="9236"/>
                  <a:pt x="3675" y="9236"/>
                </a:cubicBezTo>
                <a:cubicBezTo>
                  <a:pt x="3287" y="9961"/>
                  <a:pt x="2362" y="9811"/>
                  <a:pt x="1988" y="11235"/>
                </a:cubicBezTo>
                <a:cubicBezTo>
                  <a:pt x="2205" y="11482"/>
                  <a:pt x="2362" y="11576"/>
                  <a:pt x="2504" y="11576"/>
                </a:cubicBezTo>
                <a:cubicBezTo>
                  <a:pt x="2908" y="11576"/>
                  <a:pt x="3191" y="10815"/>
                  <a:pt x="4412" y="10648"/>
                </a:cubicBezTo>
                <a:lnTo>
                  <a:pt x="4412" y="10648"/>
                </a:lnTo>
                <a:cubicBezTo>
                  <a:pt x="4137" y="10898"/>
                  <a:pt x="3762" y="10973"/>
                  <a:pt x="3600" y="11835"/>
                </a:cubicBezTo>
                <a:cubicBezTo>
                  <a:pt x="3675" y="11848"/>
                  <a:pt x="3737" y="11898"/>
                  <a:pt x="3750" y="11973"/>
                </a:cubicBezTo>
                <a:cubicBezTo>
                  <a:pt x="3717" y="11960"/>
                  <a:pt x="3684" y="11955"/>
                  <a:pt x="3651" y="11955"/>
                </a:cubicBezTo>
                <a:cubicBezTo>
                  <a:pt x="3315" y="11955"/>
                  <a:pt x="2986" y="12547"/>
                  <a:pt x="2507" y="12547"/>
                </a:cubicBezTo>
                <a:cubicBezTo>
                  <a:pt x="2415" y="12547"/>
                  <a:pt x="2317" y="12525"/>
                  <a:pt x="2212" y="12473"/>
                </a:cubicBezTo>
                <a:cubicBezTo>
                  <a:pt x="1875" y="13210"/>
                  <a:pt x="925" y="13160"/>
                  <a:pt x="700" y="14622"/>
                </a:cubicBezTo>
                <a:cubicBezTo>
                  <a:pt x="938" y="14622"/>
                  <a:pt x="888" y="14947"/>
                  <a:pt x="1100" y="14984"/>
                </a:cubicBezTo>
                <a:cubicBezTo>
                  <a:pt x="1063" y="15122"/>
                  <a:pt x="375" y="15034"/>
                  <a:pt x="1" y="16472"/>
                </a:cubicBezTo>
                <a:cubicBezTo>
                  <a:pt x="228" y="16672"/>
                  <a:pt x="394" y="16753"/>
                  <a:pt x="539" y="16753"/>
                </a:cubicBezTo>
                <a:cubicBezTo>
                  <a:pt x="1015" y="16753"/>
                  <a:pt x="1251" y="15884"/>
                  <a:pt x="2612" y="15597"/>
                </a:cubicBezTo>
                <a:cubicBezTo>
                  <a:pt x="2625" y="15647"/>
                  <a:pt x="2662" y="15709"/>
                  <a:pt x="2700" y="15747"/>
                </a:cubicBezTo>
                <a:cubicBezTo>
                  <a:pt x="2700" y="15372"/>
                  <a:pt x="3275" y="15322"/>
                  <a:pt x="4899" y="14635"/>
                </a:cubicBezTo>
                <a:cubicBezTo>
                  <a:pt x="4875" y="14605"/>
                  <a:pt x="4847" y="14599"/>
                  <a:pt x="4819" y="14599"/>
                </a:cubicBezTo>
                <a:cubicBezTo>
                  <a:pt x="4796" y="14599"/>
                  <a:pt x="4773" y="14603"/>
                  <a:pt x="4752" y="14603"/>
                </a:cubicBezTo>
                <a:cubicBezTo>
                  <a:pt x="4732" y="14603"/>
                  <a:pt x="4714" y="14599"/>
                  <a:pt x="4699" y="14585"/>
                </a:cubicBezTo>
                <a:cubicBezTo>
                  <a:pt x="4724" y="14322"/>
                  <a:pt x="4724" y="14322"/>
                  <a:pt x="5124" y="14235"/>
                </a:cubicBezTo>
                <a:lnTo>
                  <a:pt x="5124" y="14235"/>
                </a:lnTo>
                <a:cubicBezTo>
                  <a:pt x="5105" y="14419"/>
                  <a:pt x="5163" y="14469"/>
                  <a:pt x="5275" y="14469"/>
                </a:cubicBezTo>
                <a:cubicBezTo>
                  <a:pt x="5408" y="14469"/>
                  <a:pt x="5617" y="14397"/>
                  <a:pt x="5862" y="14397"/>
                </a:cubicBezTo>
                <a:cubicBezTo>
                  <a:pt x="5954" y="14397"/>
                  <a:pt x="6050" y="14407"/>
                  <a:pt x="6149" y="14435"/>
                </a:cubicBezTo>
                <a:cubicBezTo>
                  <a:pt x="6374" y="14335"/>
                  <a:pt x="6561" y="14210"/>
                  <a:pt x="6599" y="13960"/>
                </a:cubicBezTo>
                <a:cubicBezTo>
                  <a:pt x="6786" y="13960"/>
                  <a:pt x="6974" y="13922"/>
                  <a:pt x="7149" y="13860"/>
                </a:cubicBezTo>
                <a:cubicBezTo>
                  <a:pt x="7186" y="13872"/>
                  <a:pt x="7236" y="13885"/>
                  <a:pt x="7274" y="13910"/>
                </a:cubicBezTo>
                <a:cubicBezTo>
                  <a:pt x="7286" y="13860"/>
                  <a:pt x="7311" y="13822"/>
                  <a:pt x="7336" y="13785"/>
                </a:cubicBezTo>
                <a:cubicBezTo>
                  <a:pt x="7436" y="13722"/>
                  <a:pt x="7549" y="13685"/>
                  <a:pt x="7661" y="13660"/>
                </a:cubicBezTo>
                <a:cubicBezTo>
                  <a:pt x="7675" y="13669"/>
                  <a:pt x="7690" y="13673"/>
                  <a:pt x="7703" y="13673"/>
                </a:cubicBezTo>
                <a:cubicBezTo>
                  <a:pt x="7725" y="13673"/>
                  <a:pt x="7746" y="13663"/>
                  <a:pt x="7761" y="13647"/>
                </a:cubicBezTo>
                <a:cubicBezTo>
                  <a:pt x="7836" y="13635"/>
                  <a:pt x="7911" y="13622"/>
                  <a:pt x="7986" y="13622"/>
                </a:cubicBezTo>
                <a:cubicBezTo>
                  <a:pt x="8061" y="13660"/>
                  <a:pt x="8061" y="13760"/>
                  <a:pt x="8111" y="13822"/>
                </a:cubicBezTo>
                <a:cubicBezTo>
                  <a:pt x="8172" y="13827"/>
                  <a:pt x="8231" y="13837"/>
                  <a:pt x="8285" y="13837"/>
                </a:cubicBezTo>
                <a:cubicBezTo>
                  <a:pt x="8374" y="13837"/>
                  <a:pt x="8447" y="13809"/>
                  <a:pt x="8486" y="13685"/>
                </a:cubicBezTo>
                <a:cubicBezTo>
                  <a:pt x="8823" y="13822"/>
                  <a:pt x="8823" y="13822"/>
                  <a:pt x="8748" y="14072"/>
                </a:cubicBezTo>
                <a:cubicBezTo>
                  <a:pt x="9136" y="13972"/>
                  <a:pt x="8973" y="14160"/>
                  <a:pt x="9423" y="13335"/>
                </a:cubicBezTo>
                <a:cubicBezTo>
                  <a:pt x="9486" y="13497"/>
                  <a:pt x="9423" y="13335"/>
                  <a:pt x="9573" y="13735"/>
                </a:cubicBezTo>
                <a:cubicBezTo>
                  <a:pt x="9586" y="13734"/>
                  <a:pt x="9599" y="13734"/>
                  <a:pt x="9611" y="13734"/>
                </a:cubicBezTo>
                <a:cubicBezTo>
                  <a:pt x="9827" y="13734"/>
                  <a:pt x="9849" y="13807"/>
                  <a:pt x="10071" y="13807"/>
                </a:cubicBezTo>
                <a:cubicBezTo>
                  <a:pt x="10162" y="13807"/>
                  <a:pt x="10287" y="13795"/>
                  <a:pt x="10473" y="13760"/>
                </a:cubicBezTo>
                <a:lnTo>
                  <a:pt x="10473" y="13760"/>
                </a:lnTo>
                <a:cubicBezTo>
                  <a:pt x="10223" y="14060"/>
                  <a:pt x="10223" y="13922"/>
                  <a:pt x="9698" y="14485"/>
                </a:cubicBezTo>
                <a:cubicBezTo>
                  <a:pt x="9691" y="14387"/>
                  <a:pt x="9618" y="14354"/>
                  <a:pt x="9509" y="14354"/>
                </a:cubicBezTo>
                <a:cubicBezTo>
                  <a:pt x="9280" y="14354"/>
                  <a:pt x="8895" y="14500"/>
                  <a:pt x="8651" y="14500"/>
                </a:cubicBezTo>
                <a:cubicBezTo>
                  <a:pt x="8567" y="14500"/>
                  <a:pt x="8499" y="14482"/>
                  <a:pt x="8461" y="14435"/>
                </a:cubicBezTo>
                <a:cubicBezTo>
                  <a:pt x="8443" y="14430"/>
                  <a:pt x="8425" y="14428"/>
                  <a:pt x="8409" y="14428"/>
                </a:cubicBezTo>
                <a:cubicBezTo>
                  <a:pt x="8220" y="14428"/>
                  <a:pt x="8131" y="14687"/>
                  <a:pt x="7938" y="14687"/>
                </a:cubicBezTo>
                <a:cubicBezTo>
                  <a:pt x="7903" y="14687"/>
                  <a:pt x="7866" y="14679"/>
                  <a:pt x="7823" y="14660"/>
                </a:cubicBezTo>
                <a:cubicBezTo>
                  <a:pt x="7788" y="14856"/>
                  <a:pt x="7690" y="14888"/>
                  <a:pt x="7581" y="14888"/>
                </a:cubicBezTo>
                <a:cubicBezTo>
                  <a:pt x="7528" y="14888"/>
                  <a:pt x="7472" y="14880"/>
                  <a:pt x="7419" y="14880"/>
                </a:cubicBezTo>
                <a:cubicBezTo>
                  <a:pt x="7353" y="14880"/>
                  <a:pt x="7292" y="14892"/>
                  <a:pt x="7249" y="14947"/>
                </a:cubicBezTo>
                <a:lnTo>
                  <a:pt x="7061" y="14660"/>
                </a:lnTo>
                <a:cubicBezTo>
                  <a:pt x="6686" y="14697"/>
                  <a:pt x="6399" y="14822"/>
                  <a:pt x="6286" y="15209"/>
                </a:cubicBezTo>
                <a:cubicBezTo>
                  <a:pt x="6299" y="15214"/>
                  <a:pt x="6310" y="15216"/>
                  <a:pt x="6322" y="15216"/>
                </a:cubicBezTo>
                <a:cubicBezTo>
                  <a:pt x="6416" y="15216"/>
                  <a:pt x="6513" y="15094"/>
                  <a:pt x="6836" y="15094"/>
                </a:cubicBezTo>
                <a:cubicBezTo>
                  <a:pt x="6934" y="15094"/>
                  <a:pt x="7053" y="15105"/>
                  <a:pt x="7199" y="15134"/>
                </a:cubicBezTo>
                <a:cubicBezTo>
                  <a:pt x="7274" y="15097"/>
                  <a:pt x="7224" y="15009"/>
                  <a:pt x="7274" y="14972"/>
                </a:cubicBezTo>
                <a:cubicBezTo>
                  <a:pt x="7295" y="15018"/>
                  <a:pt x="7342" y="15033"/>
                  <a:pt x="7404" y="15033"/>
                </a:cubicBezTo>
                <a:cubicBezTo>
                  <a:pt x="7523" y="15033"/>
                  <a:pt x="7699" y="14979"/>
                  <a:pt x="7869" y="14979"/>
                </a:cubicBezTo>
                <a:cubicBezTo>
                  <a:pt x="8024" y="14979"/>
                  <a:pt x="8175" y="15024"/>
                  <a:pt x="8273" y="15197"/>
                </a:cubicBezTo>
                <a:cubicBezTo>
                  <a:pt x="8316" y="15197"/>
                  <a:pt x="8360" y="15199"/>
                  <a:pt x="8403" y="15199"/>
                </a:cubicBezTo>
                <a:cubicBezTo>
                  <a:pt x="8525" y="15199"/>
                  <a:pt x="8640" y="15179"/>
                  <a:pt x="8686" y="15022"/>
                </a:cubicBezTo>
                <a:cubicBezTo>
                  <a:pt x="9073" y="15134"/>
                  <a:pt x="9073" y="15134"/>
                  <a:pt x="8986" y="15397"/>
                </a:cubicBezTo>
                <a:cubicBezTo>
                  <a:pt x="9000" y="15398"/>
                  <a:pt x="9014" y="15398"/>
                  <a:pt x="9028" y="15398"/>
                </a:cubicBezTo>
                <a:cubicBezTo>
                  <a:pt x="9341" y="15398"/>
                  <a:pt x="9412" y="15124"/>
                  <a:pt x="9735" y="14597"/>
                </a:cubicBezTo>
                <a:lnTo>
                  <a:pt x="9910" y="14972"/>
                </a:lnTo>
                <a:cubicBezTo>
                  <a:pt x="9953" y="14962"/>
                  <a:pt x="9994" y="14958"/>
                  <a:pt x="10034" y="14958"/>
                </a:cubicBezTo>
                <a:cubicBezTo>
                  <a:pt x="10183" y="14958"/>
                  <a:pt x="10318" y="15013"/>
                  <a:pt x="10480" y="15013"/>
                </a:cubicBezTo>
                <a:cubicBezTo>
                  <a:pt x="10644" y="15013"/>
                  <a:pt x="10836" y="14956"/>
                  <a:pt x="11098" y="14722"/>
                </a:cubicBezTo>
                <a:lnTo>
                  <a:pt x="11098" y="14722"/>
                </a:lnTo>
                <a:cubicBezTo>
                  <a:pt x="11094" y="14759"/>
                  <a:pt x="11111" y="14773"/>
                  <a:pt x="11143" y="14773"/>
                </a:cubicBezTo>
                <a:cubicBezTo>
                  <a:pt x="11243" y="14773"/>
                  <a:pt x="11484" y="14632"/>
                  <a:pt x="11625" y="14632"/>
                </a:cubicBezTo>
                <a:cubicBezTo>
                  <a:pt x="11724" y="14632"/>
                  <a:pt x="11775" y="14701"/>
                  <a:pt x="11697" y="14934"/>
                </a:cubicBezTo>
                <a:cubicBezTo>
                  <a:pt x="11892" y="14910"/>
                  <a:pt x="12004" y="14697"/>
                  <a:pt x="12194" y="14697"/>
                </a:cubicBezTo>
                <a:cubicBezTo>
                  <a:pt x="12199" y="14697"/>
                  <a:pt x="12204" y="14697"/>
                  <a:pt x="12210" y="14697"/>
                </a:cubicBezTo>
                <a:cubicBezTo>
                  <a:pt x="12272" y="14759"/>
                  <a:pt x="12260" y="14859"/>
                  <a:pt x="12360" y="14897"/>
                </a:cubicBezTo>
                <a:cubicBezTo>
                  <a:pt x="12447" y="14872"/>
                  <a:pt x="12547" y="14847"/>
                  <a:pt x="12647" y="14822"/>
                </a:cubicBezTo>
                <a:cubicBezTo>
                  <a:pt x="12697" y="14660"/>
                  <a:pt x="13472" y="14322"/>
                  <a:pt x="14297" y="14310"/>
                </a:cubicBezTo>
                <a:cubicBezTo>
                  <a:pt x="14614" y="14288"/>
                  <a:pt x="14412" y="13989"/>
                  <a:pt x="15155" y="13989"/>
                </a:cubicBezTo>
                <a:cubicBezTo>
                  <a:pt x="15289" y="13989"/>
                  <a:pt x="15454" y="13999"/>
                  <a:pt x="15659" y="14022"/>
                </a:cubicBezTo>
                <a:cubicBezTo>
                  <a:pt x="15634" y="13922"/>
                  <a:pt x="15596" y="13822"/>
                  <a:pt x="15696" y="13735"/>
                </a:cubicBezTo>
                <a:lnTo>
                  <a:pt x="15871" y="13760"/>
                </a:lnTo>
                <a:cubicBezTo>
                  <a:pt x="15834" y="13910"/>
                  <a:pt x="15834" y="14072"/>
                  <a:pt x="15871" y="14222"/>
                </a:cubicBezTo>
                <a:cubicBezTo>
                  <a:pt x="17496" y="13672"/>
                  <a:pt x="20320" y="13610"/>
                  <a:pt x="22420" y="12410"/>
                </a:cubicBezTo>
                <a:cubicBezTo>
                  <a:pt x="22391" y="12385"/>
                  <a:pt x="22359" y="12381"/>
                  <a:pt x="22323" y="12381"/>
                </a:cubicBezTo>
                <a:cubicBezTo>
                  <a:pt x="22306" y="12381"/>
                  <a:pt x="22287" y="12382"/>
                  <a:pt x="22268" y="12382"/>
                </a:cubicBezTo>
                <a:cubicBezTo>
                  <a:pt x="22210" y="12382"/>
                  <a:pt x="22145" y="12373"/>
                  <a:pt x="22070" y="12298"/>
                </a:cubicBezTo>
                <a:lnTo>
                  <a:pt x="22070" y="12298"/>
                </a:lnTo>
                <a:cubicBezTo>
                  <a:pt x="22078" y="12298"/>
                  <a:pt x="22085" y="12299"/>
                  <a:pt x="22093" y="12299"/>
                </a:cubicBezTo>
                <a:cubicBezTo>
                  <a:pt x="22230" y="12299"/>
                  <a:pt x="22325" y="12196"/>
                  <a:pt x="22420" y="12173"/>
                </a:cubicBezTo>
                <a:cubicBezTo>
                  <a:pt x="22482" y="12225"/>
                  <a:pt x="22449" y="12251"/>
                  <a:pt x="22545" y="12251"/>
                </a:cubicBezTo>
                <a:cubicBezTo>
                  <a:pt x="22564" y="12251"/>
                  <a:pt x="22588" y="12250"/>
                  <a:pt x="22620" y="12248"/>
                </a:cubicBezTo>
                <a:cubicBezTo>
                  <a:pt x="22758" y="12200"/>
                  <a:pt x="22905" y="12184"/>
                  <a:pt x="23061" y="12184"/>
                </a:cubicBezTo>
                <a:cubicBezTo>
                  <a:pt x="23370" y="12184"/>
                  <a:pt x="23712" y="12247"/>
                  <a:pt x="24079" y="12247"/>
                </a:cubicBezTo>
                <a:cubicBezTo>
                  <a:pt x="24445" y="12247"/>
                  <a:pt x="24835" y="12184"/>
                  <a:pt x="25244" y="11935"/>
                </a:cubicBezTo>
                <a:cubicBezTo>
                  <a:pt x="25194" y="11673"/>
                  <a:pt x="25819" y="11773"/>
                  <a:pt x="26331" y="11423"/>
                </a:cubicBezTo>
                <a:cubicBezTo>
                  <a:pt x="26350" y="11398"/>
                  <a:pt x="26411" y="11392"/>
                  <a:pt x="26502" y="11392"/>
                </a:cubicBezTo>
                <a:cubicBezTo>
                  <a:pt x="26572" y="11392"/>
                  <a:pt x="26661" y="11396"/>
                  <a:pt x="26762" y="11396"/>
                </a:cubicBezTo>
                <a:cubicBezTo>
                  <a:pt x="27050" y="11396"/>
                  <a:pt x="27439" y="11369"/>
                  <a:pt x="27793" y="11160"/>
                </a:cubicBezTo>
                <a:cubicBezTo>
                  <a:pt x="27804" y="11157"/>
                  <a:pt x="27813" y="11155"/>
                  <a:pt x="27822" y="11155"/>
                </a:cubicBezTo>
                <a:cubicBezTo>
                  <a:pt x="27909" y="11155"/>
                  <a:pt x="27932" y="11321"/>
                  <a:pt x="28075" y="11321"/>
                </a:cubicBezTo>
                <a:cubicBezTo>
                  <a:pt x="28110" y="11321"/>
                  <a:pt x="28153" y="11311"/>
                  <a:pt x="28206" y="11285"/>
                </a:cubicBezTo>
                <a:cubicBezTo>
                  <a:pt x="29355" y="10636"/>
                  <a:pt x="29993" y="11285"/>
                  <a:pt x="31580" y="10536"/>
                </a:cubicBezTo>
                <a:cubicBezTo>
                  <a:pt x="31580" y="10398"/>
                  <a:pt x="31617" y="10261"/>
                  <a:pt x="31680" y="10136"/>
                </a:cubicBezTo>
                <a:cubicBezTo>
                  <a:pt x="31977" y="10208"/>
                  <a:pt x="31995" y="10404"/>
                  <a:pt x="32588" y="10404"/>
                </a:cubicBezTo>
                <a:cubicBezTo>
                  <a:pt x="32817" y="10404"/>
                  <a:pt x="33131" y="10375"/>
                  <a:pt x="33579" y="10298"/>
                </a:cubicBezTo>
                <a:cubicBezTo>
                  <a:pt x="33596" y="10146"/>
                  <a:pt x="33772" y="9898"/>
                  <a:pt x="34406" y="9898"/>
                </a:cubicBezTo>
                <a:cubicBezTo>
                  <a:pt x="34712" y="9898"/>
                  <a:pt x="35125" y="9956"/>
                  <a:pt x="35679" y="10111"/>
                </a:cubicBezTo>
                <a:lnTo>
                  <a:pt x="35641" y="10011"/>
                </a:lnTo>
                <a:lnTo>
                  <a:pt x="35641" y="10011"/>
                </a:lnTo>
                <a:cubicBezTo>
                  <a:pt x="35652" y="10011"/>
                  <a:pt x="35663" y="10012"/>
                  <a:pt x="35674" y="10012"/>
                </a:cubicBezTo>
                <a:cubicBezTo>
                  <a:pt x="35846" y="10012"/>
                  <a:pt x="35989" y="9923"/>
                  <a:pt x="36154" y="9923"/>
                </a:cubicBezTo>
                <a:cubicBezTo>
                  <a:pt x="36328" y="9786"/>
                  <a:pt x="36503" y="9760"/>
                  <a:pt x="36716" y="9760"/>
                </a:cubicBezTo>
                <a:cubicBezTo>
                  <a:pt x="36849" y="9760"/>
                  <a:pt x="36998" y="9770"/>
                  <a:pt x="37171" y="9770"/>
                </a:cubicBezTo>
                <a:cubicBezTo>
                  <a:pt x="37453" y="9770"/>
                  <a:pt x="37800" y="9743"/>
                  <a:pt x="38253" y="9598"/>
                </a:cubicBezTo>
                <a:cubicBezTo>
                  <a:pt x="38518" y="9789"/>
                  <a:pt x="38858" y="9854"/>
                  <a:pt x="39241" y="9854"/>
                </a:cubicBezTo>
                <a:cubicBezTo>
                  <a:pt x="40030" y="9854"/>
                  <a:pt x="41000" y="9581"/>
                  <a:pt x="41865" y="9581"/>
                </a:cubicBezTo>
                <a:cubicBezTo>
                  <a:pt x="42146" y="9581"/>
                  <a:pt x="42416" y="9610"/>
                  <a:pt x="42664" y="9686"/>
                </a:cubicBezTo>
                <a:cubicBezTo>
                  <a:pt x="42918" y="9683"/>
                  <a:pt x="43172" y="9682"/>
                  <a:pt x="43426" y="9682"/>
                </a:cubicBezTo>
                <a:cubicBezTo>
                  <a:pt x="45484" y="9682"/>
                  <a:pt x="47541" y="9773"/>
                  <a:pt x="49588" y="9973"/>
                </a:cubicBezTo>
                <a:cubicBezTo>
                  <a:pt x="49597" y="9977"/>
                  <a:pt x="49605" y="9978"/>
                  <a:pt x="49613" y="9978"/>
                </a:cubicBezTo>
                <a:cubicBezTo>
                  <a:pt x="49673" y="9978"/>
                  <a:pt x="49712" y="9890"/>
                  <a:pt x="49852" y="9890"/>
                </a:cubicBezTo>
                <a:cubicBezTo>
                  <a:pt x="49954" y="9890"/>
                  <a:pt x="50108" y="9937"/>
                  <a:pt x="50362" y="10098"/>
                </a:cubicBezTo>
                <a:cubicBezTo>
                  <a:pt x="50464" y="10015"/>
                  <a:pt x="50588" y="9984"/>
                  <a:pt x="50729" y="9984"/>
                </a:cubicBezTo>
                <a:cubicBezTo>
                  <a:pt x="51187" y="9984"/>
                  <a:pt x="51830" y="10319"/>
                  <a:pt x="52517" y="10319"/>
                </a:cubicBezTo>
                <a:cubicBezTo>
                  <a:pt x="52638" y="10319"/>
                  <a:pt x="52761" y="10308"/>
                  <a:pt x="52885" y="10283"/>
                </a:cubicBezTo>
                <a:lnTo>
                  <a:pt x="52885" y="10283"/>
                </a:lnTo>
                <a:cubicBezTo>
                  <a:pt x="52885" y="10284"/>
                  <a:pt x="52886" y="10285"/>
                  <a:pt x="52887" y="10286"/>
                </a:cubicBezTo>
                <a:lnTo>
                  <a:pt x="52899" y="10286"/>
                </a:lnTo>
                <a:cubicBezTo>
                  <a:pt x="52933" y="10286"/>
                  <a:pt x="52946" y="10279"/>
                  <a:pt x="52948" y="10269"/>
                </a:cubicBezTo>
                <a:lnTo>
                  <a:pt x="52948" y="10269"/>
                </a:lnTo>
                <a:cubicBezTo>
                  <a:pt x="52927" y="10275"/>
                  <a:pt x="52906" y="10279"/>
                  <a:pt x="52885" y="10283"/>
                </a:cubicBezTo>
                <a:lnTo>
                  <a:pt x="52885" y="10283"/>
                </a:lnTo>
                <a:cubicBezTo>
                  <a:pt x="52869" y="10267"/>
                  <a:pt x="52870" y="10250"/>
                  <a:pt x="52876" y="10233"/>
                </a:cubicBezTo>
                <a:lnTo>
                  <a:pt x="52876" y="10233"/>
                </a:lnTo>
                <a:cubicBezTo>
                  <a:pt x="52866" y="10241"/>
                  <a:pt x="52856" y="10244"/>
                  <a:pt x="52847" y="10244"/>
                </a:cubicBezTo>
                <a:cubicBezTo>
                  <a:pt x="52822" y="10244"/>
                  <a:pt x="52802" y="10221"/>
                  <a:pt x="52787" y="10198"/>
                </a:cubicBezTo>
                <a:lnTo>
                  <a:pt x="52774" y="10186"/>
                </a:lnTo>
                <a:cubicBezTo>
                  <a:pt x="52759" y="10170"/>
                  <a:pt x="52819" y="10103"/>
                  <a:pt x="52862" y="10103"/>
                </a:cubicBezTo>
                <a:cubicBezTo>
                  <a:pt x="52889" y="10103"/>
                  <a:pt x="52909" y="10129"/>
                  <a:pt x="52899" y="10211"/>
                </a:cubicBezTo>
                <a:cubicBezTo>
                  <a:pt x="52898" y="10212"/>
                  <a:pt x="52897" y="10213"/>
                  <a:pt x="52896" y="10214"/>
                </a:cubicBezTo>
                <a:lnTo>
                  <a:pt x="52896" y="10214"/>
                </a:lnTo>
                <a:cubicBezTo>
                  <a:pt x="52892" y="10212"/>
                  <a:pt x="52888" y="10211"/>
                  <a:pt x="52887" y="10211"/>
                </a:cubicBezTo>
                <a:cubicBezTo>
                  <a:pt x="52883" y="10218"/>
                  <a:pt x="52879" y="10226"/>
                  <a:pt x="52876" y="10233"/>
                </a:cubicBezTo>
                <a:lnTo>
                  <a:pt x="52876" y="10233"/>
                </a:lnTo>
                <a:cubicBezTo>
                  <a:pt x="52883" y="10229"/>
                  <a:pt x="52889" y="10222"/>
                  <a:pt x="52896" y="10214"/>
                </a:cubicBezTo>
                <a:lnTo>
                  <a:pt x="52896" y="10214"/>
                </a:lnTo>
                <a:cubicBezTo>
                  <a:pt x="52915" y="10224"/>
                  <a:pt x="52952" y="10252"/>
                  <a:pt x="52948" y="10269"/>
                </a:cubicBezTo>
                <a:lnTo>
                  <a:pt x="52948" y="10269"/>
                </a:lnTo>
                <a:cubicBezTo>
                  <a:pt x="53024" y="10251"/>
                  <a:pt x="53099" y="10228"/>
                  <a:pt x="53174" y="10198"/>
                </a:cubicBezTo>
                <a:cubicBezTo>
                  <a:pt x="53299" y="10211"/>
                  <a:pt x="53387" y="10298"/>
                  <a:pt x="53487" y="10336"/>
                </a:cubicBezTo>
                <a:cubicBezTo>
                  <a:pt x="53566" y="10289"/>
                  <a:pt x="53619" y="10273"/>
                  <a:pt x="53666" y="10273"/>
                </a:cubicBezTo>
                <a:cubicBezTo>
                  <a:pt x="53781" y="10273"/>
                  <a:pt x="53852" y="10374"/>
                  <a:pt x="54163" y="10374"/>
                </a:cubicBezTo>
                <a:cubicBezTo>
                  <a:pt x="54300" y="10374"/>
                  <a:pt x="54483" y="10355"/>
                  <a:pt x="54736" y="10298"/>
                </a:cubicBezTo>
                <a:cubicBezTo>
                  <a:pt x="54724" y="10248"/>
                  <a:pt x="54636" y="10211"/>
                  <a:pt x="54649" y="10123"/>
                </a:cubicBezTo>
                <a:cubicBezTo>
                  <a:pt x="54664" y="10123"/>
                  <a:pt x="54743" y="10090"/>
                  <a:pt x="54828" y="10090"/>
                </a:cubicBezTo>
                <a:cubicBezTo>
                  <a:pt x="54952" y="10090"/>
                  <a:pt x="55091" y="10161"/>
                  <a:pt x="55061" y="10511"/>
                </a:cubicBezTo>
                <a:cubicBezTo>
                  <a:pt x="55235" y="10562"/>
                  <a:pt x="55402" y="10620"/>
                  <a:pt x="55552" y="10620"/>
                </a:cubicBezTo>
                <a:cubicBezTo>
                  <a:pt x="55694" y="10620"/>
                  <a:pt x="55820" y="10568"/>
                  <a:pt x="55923" y="10411"/>
                </a:cubicBezTo>
                <a:cubicBezTo>
                  <a:pt x="55948" y="10414"/>
                  <a:pt x="55971" y="10416"/>
                  <a:pt x="55993" y="10416"/>
                </a:cubicBezTo>
                <a:cubicBezTo>
                  <a:pt x="56087" y="10416"/>
                  <a:pt x="56158" y="10389"/>
                  <a:pt x="56235" y="10389"/>
                </a:cubicBezTo>
                <a:cubicBezTo>
                  <a:pt x="56322" y="10389"/>
                  <a:pt x="56417" y="10424"/>
                  <a:pt x="56561" y="10573"/>
                </a:cubicBezTo>
                <a:cubicBezTo>
                  <a:pt x="56567" y="10574"/>
                  <a:pt x="56574" y="10574"/>
                  <a:pt x="56581" y="10574"/>
                </a:cubicBezTo>
                <a:cubicBezTo>
                  <a:pt x="56760" y="10574"/>
                  <a:pt x="56928" y="10260"/>
                  <a:pt x="57398" y="10248"/>
                </a:cubicBezTo>
                <a:cubicBezTo>
                  <a:pt x="57535" y="10311"/>
                  <a:pt x="57473" y="10373"/>
                  <a:pt x="57473" y="10398"/>
                </a:cubicBezTo>
                <a:cubicBezTo>
                  <a:pt x="57505" y="10416"/>
                  <a:pt x="57544" y="10423"/>
                  <a:pt x="57589" y="10423"/>
                </a:cubicBezTo>
                <a:cubicBezTo>
                  <a:pt x="57815" y="10423"/>
                  <a:pt x="58180" y="10231"/>
                  <a:pt x="58518" y="10231"/>
                </a:cubicBezTo>
                <a:cubicBezTo>
                  <a:pt x="58824" y="10231"/>
                  <a:pt x="59108" y="10388"/>
                  <a:pt x="59248" y="10985"/>
                </a:cubicBezTo>
                <a:cubicBezTo>
                  <a:pt x="59123" y="10873"/>
                  <a:pt x="58973" y="10911"/>
                  <a:pt x="58860" y="10861"/>
                </a:cubicBezTo>
                <a:lnTo>
                  <a:pt x="58860" y="10861"/>
                </a:lnTo>
                <a:cubicBezTo>
                  <a:pt x="59044" y="10947"/>
                  <a:pt x="58920" y="11070"/>
                  <a:pt x="59815" y="11070"/>
                </a:cubicBezTo>
                <a:cubicBezTo>
                  <a:pt x="59957" y="11070"/>
                  <a:pt x="60124" y="11067"/>
                  <a:pt x="60322" y="11060"/>
                </a:cubicBezTo>
                <a:lnTo>
                  <a:pt x="60322" y="11060"/>
                </a:lnTo>
                <a:cubicBezTo>
                  <a:pt x="60472" y="11260"/>
                  <a:pt x="60297" y="11060"/>
                  <a:pt x="61272" y="11310"/>
                </a:cubicBezTo>
                <a:cubicBezTo>
                  <a:pt x="61303" y="11283"/>
                  <a:pt x="61327" y="11279"/>
                  <a:pt x="61360" y="11279"/>
                </a:cubicBezTo>
                <a:cubicBezTo>
                  <a:pt x="61373" y="11279"/>
                  <a:pt x="61389" y="11280"/>
                  <a:pt x="61407" y="11280"/>
                </a:cubicBezTo>
                <a:cubicBezTo>
                  <a:pt x="61481" y="11280"/>
                  <a:pt x="61603" y="11267"/>
                  <a:pt x="61859" y="11135"/>
                </a:cubicBezTo>
                <a:cubicBezTo>
                  <a:pt x="61897" y="11023"/>
                  <a:pt x="61759" y="11060"/>
                  <a:pt x="61822" y="10960"/>
                </a:cubicBezTo>
                <a:lnTo>
                  <a:pt x="62347" y="10960"/>
                </a:lnTo>
                <a:cubicBezTo>
                  <a:pt x="62284" y="11298"/>
                  <a:pt x="62572" y="11098"/>
                  <a:pt x="63209" y="11385"/>
                </a:cubicBezTo>
                <a:cubicBezTo>
                  <a:pt x="63448" y="11316"/>
                  <a:pt x="63700" y="11280"/>
                  <a:pt x="63953" y="11280"/>
                </a:cubicBezTo>
                <a:cubicBezTo>
                  <a:pt x="64110" y="11280"/>
                  <a:pt x="64267" y="11294"/>
                  <a:pt x="64421" y="11323"/>
                </a:cubicBezTo>
                <a:cubicBezTo>
                  <a:pt x="64471" y="11248"/>
                  <a:pt x="64684" y="11160"/>
                  <a:pt x="64409" y="10836"/>
                </a:cubicBezTo>
                <a:cubicBezTo>
                  <a:pt x="64398" y="10836"/>
                  <a:pt x="64388" y="10836"/>
                  <a:pt x="64378" y="10836"/>
                </a:cubicBezTo>
                <a:cubicBezTo>
                  <a:pt x="64177" y="10836"/>
                  <a:pt x="64105" y="10718"/>
                  <a:pt x="64021" y="10611"/>
                </a:cubicBezTo>
                <a:cubicBezTo>
                  <a:pt x="64004" y="10594"/>
                  <a:pt x="63985" y="10587"/>
                  <a:pt x="63964" y="10587"/>
                </a:cubicBezTo>
                <a:cubicBezTo>
                  <a:pt x="63873" y="10587"/>
                  <a:pt x="63744" y="10720"/>
                  <a:pt x="63503" y="10720"/>
                </a:cubicBezTo>
                <a:cubicBezTo>
                  <a:pt x="63262" y="10720"/>
                  <a:pt x="62910" y="10588"/>
                  <a:pt x="62372" y="10061"/>
                </a:cubicBezTo>
                <a:cubicBezTo>
                  <a:pt x="61872" y="10167"/>
                  <a:pt x="61356" y="10226"/>
                  <a:pt x="60810" y="10226"/>
                </a:cubicBezTo>
                <a:cubicBezTo>
                  <a:pt x="59744" y="10226"/>
                  <a:pt x="58566" y="9998"/>
                  <a:pt x="57186" y="9436"/>
                </a:cubicBezTo>
                <a:cubicBezTo>
                  <a:pt x="57198" y="9423"/>
                  <a:pt x="57223" y="9398"/>
                  <a:pt x="57223" y="9386"/>
                </a:cubicBezTo>
                <a:cubicBezTo>
                  <a:pt x="57236" y="9398"/>
                  <a:pt x="57248" y="9411"/>
                  <a:pt x="57248" y="9423"/>
                </a:cubicBezTo>
                <a:cubicBezTo>
                  <a:pt x="57323" y="9398"/>
                  <a:pt x="57410" y="9386"/>
                  <a:pt x="57473" y="9361"/>
                </a:cubicBezTo>
                <a:cubicBezTo>
                  <a:pt x="57501" y="9375"/>
                  <a:pt x="57523" y="9381"/>
                  <a:pt x="57544" y="9381"/>
                </a:cubicBezTo>
                <a:cubicBezTo>
                  <a:pt x="57632" y="9381"/>
                  <a:pt x="57691" y="9279"/>
                  <a:pt x="58045" y="9279"/>
                </a:cubicBezTo>
                <a:cubicBezTo>
                  <a:pt x="58128" y="9279"/>
                  <a:pt x="58228" y="9284"/>
                  <a:pt x="58348" y="9298"/>
                </a:cubicBezTo>
                <a:cubicBezTo>
                  <a:pt x="58373" y="9286"/>
                  <a:pt x="58385" y="9273"/>
                  <a:pt x="58398" y="9248"/>
                </a:cubicBezTo>
                <a:cubicBezTo>
                  <a:pt x="58410" y="9234"/>
                  <a:pt x="58424" y="9229"/>
                  <a:pt x="58438" y="9229"/>
                </a:cubicBezTo>
                <a:cubicBezTo>
                  <a:pt x="58479" y="9229"/>
                  <a:pt x="58531" y="9270"/>
                  <a:pt x="58616" y="9270"/>
                </a:cubicBezTo>
                <a:cubicBezTo>
                  <a:pt x="58710" y="9270"/>
                  <a:pt x="58845" y="9218"/>
                  <a:pt x="59048" y="8999"/>
                </a:cubicBezTo>
                <a:cubicBezTo>
                  <a:pt x="58974" y="8969"/>
                  <a:pt x="58953" y="8957"/>
                  <a:pt x="58849" y="8957"/>
                </a:cubicBezTo>
                <a:cubicBezTo>
                  <a:pt x="58776" y="8957"/>
                  <a:pt x="58662" y="8963"/>
                  <a:pt x="58460" y="8974"/>
                </a:cubicBezTo>
                <a:cubicBezTo>
                  <a:pt x="58335" y="8774"/>
                  <a:pt x="58298" y="8911"/>
                  <a:pt x="57973" y="8599"/>
                </a:cubicBezTo>
                <a:cubicBezTo>
                  <a:pt x="57966" y="8596"/>
                  <a:pt x="57960" y="8594"/>
                  <a:pt x="57954" y="8594"/>
                </a:cubicBezTo>
                <a:cubicBezTo>
                  <a:pt x="57907" y="8594"/>
                  <a:pt x="57898" y="8688"/>
                  <a:pt x="57784" y="8688"/>
                </a:cubicBezTo>
                <a:cubicBezTo>
                  <a:pt x="57740" y="8688"/>
                  <a:pt x="57681" y="8674"/>
                  <a:pt x="57598" y="8636"/>
                </a:cubicBezTo>
                <a:cubicBezTo>
                  <a:pt x="57898" y="8536"/>
                  <a:pt x="58473" y="8574"/>
                  <a:pt x="58923" y="7824"/>
                </a:cubicBezTo>
                <a:cubicBezTo>
                  <a:pt x="58821" y="7404"/>
                  <a:pt x="58682" y="7284"/>
                  <a:pt x="58484" y="7284"/>
                </a:cubicBezTo>
                <a:cubicBezTo>
                  <a:pt x="58221" y="7284"/>
                  <a:pt x="57854" y="7497"/>
                  <a:pt x="57334" y="7497"/>
                </a:cubicBezTo>
                <a:cubicBezTo>
                  <a:pt x="57140" y="7497"/>
                  <a:pt x="56925" y="7468"/>
                  <a:pt x="56686" y="7386"/>
                </a:cubicBezTo>
                <a:cubicBezTo>
                  <a:pt x="56711" y="7336"/>
                  <a:pt x="56711" y="7274"/>
                  <a:pt x="56686" y="7211"/>
                </a:cubicBezTo>
                <a:cubicBezTo>
                  <a:pt x="56621" y="7359"/>
                  <a:pt x="56496" y="7404"/>
                  <a:pt x="56301" y="7404"/>
                </a:cubicBezTo>
                <a:cubicBezTo>
                  <a:pt x="55986" y="7404"/>
                  <a:pt x="55489" y="7285"/>
                  <a:pt x="54777" y="7285"/>
                </a:cubicBezTo>
                <a:cubicBezTo>
                  <a:pt x="54735" y="7285"/>
                  <a:pt x="54692" y="7286"/>
                  <a:pt x="54649" y="7286"/>
                </a:cubicBezTo>
                <a:cubicBezTo>
                  <a:pt x="54661" y="7374"/>
                  <a:pt x="54761" y="7336"/>
                  <a:pt x="54786" y="7411"/>
                </a:cubicBezTo>
                <a:cubicBezTo>
                  <a:pt x="54716" y="7559"/>
                  <a:pt x="54690" y="7615"/>
                  <a:pt x="54601" y="7615"/>
                </a:cubicBezTo>
                <a:cubicBezTo>
                  <a:pt x="54548" y="7615"/>
                  <a:pt x="54472" y="7594"/>
                  <a:pt x="54349" y="7561"/>
                </a:cubicBezTo>
                <a:cubicBezTo>
                  <a:pt x="54361" y="7174"/>
                  <a:pt x="54499" y="7411"/>
                  <a:pt x="53636" y="6974"/>
                </a:cubicBezTo>
                <a:cubicBezTo>
                  <a:pt x="53437" y="6974"/>
                  <a:pt x="53249" y="7012"/>
                  <a:pt x="53137" y="7224"/>
                </a:cubicBezTo>
                <a:cubicBezTo>
                  <a:pt x="52799" y="7211"/>
                  <a:pt x="53212" y="7112"/>
                  <a:pt x="50800" y="6849"/>
                </a:cubicBezTo>
                <a:cubicBezTo>
                  <a:pt x="50562" y="6574"/>
                  <a:pt x="50725" y="6599"/>
                  <a:pt x="49987" y="6337"/>
                </a:cubicBezTo>
                <a:lnTo>
                  <a:pt x="49987" y="6274"/>
                </a:lnTo>
                <a:cubicBezTo>
                  <a:pt x="50041" y="6284"/>
                  <a:pt x="50092" y="6290"/>
                  <a:pt x="50141" y="6290"/>
                </a:cubicBezTo>
                <a:cubicBezTo>
                  <a:pt x="50288" y="6290"/>
                  <a:pt x="50412" y="6234"/>
                  <a:pt x="50487" y="6037"/>
                </a:cubicBezTo>
                <a:cubicBezTo>
                  <a:pt x="50624" y="6037"/>
                  <a:pt x="50699" y="5974"/>
                  <a:pt x="50788" y="5974"/>
                </a:cubicBezTo>
                <a:cubicBezTo>
                  <a:pt x="50853" y="5974"/>
                  <a:pt x="50926" y="6008"/>
                  <a:pt x="51037" y="6124"/>
                </a:cubicBezTo>
                <a:cubicBezTo>
                  <a:pt x="51075" y="6074"/>
                  <a:pt x="51175" y="6162"/>
                  <a:pt x="51325" y="5899"/>
                </a:cubicBezTo>
                <a:cubicBezTo>
                  <a:pt x="51335" y="5892"/>
                  <a:pt x="51345" y="5888"/>
                  <a:pt x="51356" y="5888"/>
                </a:cubicBezTo>
                <a:cubicBezTo>
                  <a:pt x="51417" y="5888"/>
                  <a:pt x="51484" y="6006"/>
                  <a:pt x="51615" y="6006"/>
                </a:cubicBezTo>
                <a:cubicBezTo>
                  <a:pt x="51674" y="6006"/>
                  <a:pt x="51746" y="5982"/>
                  <a:pt x="51837" y="5912"/>
                </a:cubicBezTo>
                <a:cubicBezTo>
                  <a:pt x="51899" y="5974"/>
                  <a:pt x="51837" y="6049"/>
                  <a:pt x="51837" y="6099"/>
                </a:cubicBezTo>
                <a:cubicBezTo>
                  <a:pt x="51871" y="6122"/>
                  <a:pt x="51904" y="6131"/>
                  <a:pt x="51937" y="6131"/>
                </a:cubicBezTo>
                <a:cubicBezTo>
                  <a:pt x="52050" y="6131"/>
                  <a:pt x="52159" y="6029"/>
                  <a:pt x="52271" y="6029"/>
                </a:cubicBezTo>
                <a:cubicBezTo>
                  <a:pt x="52321" y="6029"/>
                  <a:pt x="52372" y="6050"/>
                  <a:pt x="52424" y="6112"/>
                </a:cubicBezTo>
                <a:cubicBezTo>
                  <a:pt x="52476" y="6009"/>
                  <a:pt x="52532" y="5975"/>
                  <a:pt x="52587" y="5975"/>
                </a:cubicBezTo>
                <a:cubicBezTo>
                  <a:pt x="52625" y="5975"/>
                  <a:pt x="52663" y="5991"/>
                  <a:pt x="52699" y="6012"/>
                </a:cubicBezTo>
                <a:cubicBezTo>
                  <a:pt x="52687" y="6012"/>
                  <a:pt x="52674" y="6012"/>
                  <a:pt x="52662" y="6024"/>
                </a:cubicBezTo>
                <a:cubicBezTo>
                  <a:pt x="52684" y="6039"/>
                  <a:pt x="52701" y="6045"/>
                  <a:pt x="52717" y="6045"/>
                </a:cubicBezTo>
                <a:cubicBezTo>
                  <a:pt x="52729" y="6045"/>
                  <a:pt x="52739" y="6042"/>
                  <a:pt x="52749" y="6037"/>
                </a:cubicBezTo>
                <a:cubicBezTo>
                  <a:pt x="52787" y="6074"/>
                  <a:pt x="52849" y="6087"/>
                  <a:pt x="52899" y="6099"/>
                </a:cubicBezTo>
                <a:cubicBezTo>
                  <a:pt x="52924" y="6099"/>
                  <a:pt x="52937" y="6087"/>
                  <a:pt x="52962" y="6074"/>
                </a:cubicBezTo>
                <a:lnTo>
                  <a:pt x="52974" y="6174"/>
                </a:lnTo>
                <a:lnTo>
                  <a:pt x="52962" y="6174"/>
                </a:lnTo>
                <a:cubicBezTo>
                  <a:pt x="53012" y="6274"/>
                  <a:pt x="52974" y="6187"/>
                  <a:pt x="53037" y="6399"/>
                </a:cubicBezTo>
                <a:cubicBezTo>
                  <a:pt x="53150" y="6444"/>
                  <a:pt x="53258" y="6471"/>
                  <a:pt x="53360" y="6471"/>
                </a:cubicBezTo>
                <a:cubicBezTo>
                  <a:pt x="53516" y="6471"/>
                  <a:pt x="53658" y="6408"/>
                  <a:pt x="53786" y="6249"/>
                </a:cubicBezTo>
                <a:cubicBezTo>
                  <a:pt x="53871" y="6263"/>
                  <a:pt x="53896" y="6297"/>
                  <a:pt x="53953" y="6297"/>
                </a:cubicBezTo>
                <a:cubicBezTo>
                  <a:pt x="53998" y="6297"/>
                  <a:pt x="54061" y="6277"/>
                  <a:pt x="54186" y="6212"/>
                </a:cubicBezTo>
                <a:cubicBezTo>
                  <a:pt x="54245" y="6281"/>
                  <a:pt x="54256" y="6295"/>
                  <a:pt x="54298" y="6295"/>
                </a:cubicBezTo>
                <a:cubicBezTo>
                  <a:pt x="54328" y="6295"/>
                  <a:pt x="54375" y="6288"/>
                  <a:pt x="54470" y="6288"/>
                </a:cubicBezTo>
                <a:cubicBezTo>
                  <a:pt x="54574" y="6288"/>
                  <a:pt x="54737" y="6297"/>
                  <a:pt x="54999" y="6337"/>
                </a:cubicBezTo>
                <a:cubicBezTo>
                  <a:pt x="55086" y="6249"/>
                  <a:pt x="55124" y="6374"/>
                  <a:pt x="55473" y="6099"/>
                </a:cubicBezTo>
                <a:cubicBezTo>
                  <a:pt x="55498" y="5999"/>
                  <a:pt x="55386" y="6037"/>
                  <a:pt x="55424" y="5924"/>
                </a:cubicBezTo>
                <a:lnTo>
                  <a:pt x="55861" y="5874"/>
                </a:lnTo>
                <a:lnTo>
                  <a:pt x="55861" y="5874"/>
                </a:lnTo>
                <a:cubicBezTo>
                  <a:pt x="55823" y="6187"/>
                  <a:pt x="56036" y="6012"/>
                  <a:pt x="56611" y="6199"/>
                </a:cubicBezTo>
                <a:cubicBezTo>
                  <a:pt x="56884" y="6057"/>
                  <a:pt x="57185" y="5982"/>
                  <a:pt x="57491" y="5982"/>
                </a:cubicBezTo>
                <a:cubicBezTo>
                  <a:pt x="57535" y="5982"/>
                  <a:pt x="57579" y="5984"/>
                  <a:pt x="57623" y="5987"/>
                </a:cubicBezTo>
                <a:cubicBezTo>
                  <a:pt x="57710" y="5724"/>
                  <a:pt x="57860" y="5662"/>
                  <a:pt x="57236" y="5324"/>
                </a:cubicBezTo>
                <a:cubicBezTo>
                  <a:pt x="57234" y="5324"/>
                  <a:pt x="57233" y="5324"/>
                  <a:pt x="57231" y="5324"/>
                </a:cubicBezTo>
                <a:cubicBezTo>
                  <a:pt x="57166" y="5324"/>
                  <a:pt x="56924" y="5472"/>
                  <a:pt x="56636" y="5472"/>
                </a:cubicBezTo>
                <a:cubicBezTo>
                  <a:pt x="56427" y="5472"/>
                  <a:pt x="56193" y="5394"/>
                  <a:pt x="55986" y="5125"/>
                </a:cubicBezTo>
                <a:cubicBezTo>
                  <a:pt x="56019" y="5109"/>
                  <a:pt x="56041" y="5103"/>
                  <a:pt x="56059" y="5103"/>
                </a:cubicBezTo>
                <a:cubicBezTo>
                  <a:pt x="56109" y="5103"/>
                  <a:pt x="56131" y="5148"/>
                  <a:pt x="56289" y="5148"/>
                </a:cubicBezTo>
                <a:cubicBezTo>
                  <a:pt x="56394" y="5148"/>
                  <a:pt x="56560" y="5128"/>
                  <a:pt x="56836" y="5062"/>
                </a:cubicBezTo>
                <a:cubicBezTo>
                  <a:pt x="56908" y="5145"/>
                  <a:pt x="56911" y="5155"/>
                  <a:pt x="56970" y="5155"/>
                </a:cubicBezTo>
                <a:cubicBezTo>
                  <a:pt x="56988" y="5155"/>
                  <a:pt x="57011" y="5154"/>
                  <a:pt x="57041" y="5154"/>
                </a:cubicBezTo>
                <a:cubicBezTo>
                  <a:pt x="57141" y="5154"/>
                  <a:pt x="57327" y="5162"/>
                  <a:pt x="57710" y="5237"/>
                </a:cubicBezTo>
                <a:cubicBezTo>
                  <a:pt x="57810" y="5137"/>
                  <a:pt x="57835" y="5274"/>
                  <a:pt x="58235" y="5025"/>
                </a:cubicBezTo>
                <a:cubicBezTo>
                  <a:pt x="58273" y="4912"/>
                  <a:pt x="58148" y="4950"/>
                  <a:pt x="58185" y="4837"/>
                </a:cubicBezTo>
                <a:lnTo>
                  <a:pt x="58673" y="4812"/>
                </a:lnTo>
                <a:lnTo>
                  <a:pt x="58673" y="4812"/>
                </a:lnTo>
                <a:cubicBezTo>
                  <a:pt x="58623" y="5137"/>
                  <a:pt x="58873" y="4950"/>
                  <a:pt x="59472" y="5175"/>
                </a:cubicBezTo>
                <a:cubicBezTo>
                  <a:pt x="59756" y="5053"/>
                  <a:pt x="60056" y="4989"/>
                  <a:pt x="60359" y="4989"/>
                </a:cubicBezTo>
                <a:cubicBezTo>
                  <a:pt x="60430" y="4989"/>
                  <a:pt x="60501" y="4992"/>
                  <a:pt x="60572" y="5000"/>
                </a:cubicBezTo>
                <a:cubicBezTo>
                  <a:pt x="60685" y="4737"/>
                  <a:pt x="60822" y="4687"/>
                  <a:pt x="60172" y="4312"/>
                </a:cubicBezTo>
                <a:cubicBezTo>
                  <a:pt x="60161" y="4301"/>
                  <a:pt x="60148" y="4296"/>
                  <a:pt x="60135" y="4296"/>
                </a:cubicBezTo>
                <a:cubicBezTo>
                  <a:pt x="60053" y="4296"/>
                  <a:pt x="59925" y="4470"/>
                  <a:pt x="59659" y="4470"/>
                </a:cubicBezTo>
                <a:cubicBezTo>
                  <a:pt x="59436" y="4470"/>
                  <a:pt x="59117" y="4348"/>
                  <a:pt x="58648" y="3900"/>
                </a:cubicBezTo>
                <a:cubicBezTo>
                  <a:pt x="58039" y="4087"/>
                  <a:pt x="57380" y="4206"/>
                  <a:pt x="56654" y="4206"/>
                </a:cubicBezTo>
                <a:cubicBezTo>
                  <a:pt x="55831" y="4206"/>
                  <a:pt x="54921" y="4053"/>
                  <a:pt x="53899" y="3675"/>
                </a:cubicBezTo>
                <a:cubicBezTo>
                  <a:pt x="53974" y="3637"/>
                  <a:pt x="53936" y="3500"/>
                  <a:pt x="54086" y="3500"/>
                </a:cubicBezTo>
                <a:cubicBezTo>
                  <a:pt x="54116" y="3540"/>
                  <a:pt x="54126" y="3554"/>
                  <a:pt x="54151" y="3554"/>
                </a:cubicBezTo>
                <a:cubicBezTo>
                  <a:pt x="54187" y="3554"/>
                  <a:pt x="54256" y="3522"/>
                  <a:pt x="54474" y="3500"/>
                </a:cubicBezTo>
                <a:cubicBezTo>
                  <a:pt x="54499" y="3512"/>
                  <a:pt x="54511" y="3525"/>
                  <a:pt x="54524" y="3550"/>
                </a:cubicBezTo>
                <a:cubicBezTo>
                  <a:pt x="54536" y="3512"/>
                  <a:pt x="54549" y="3475"/>
                  <a:pt x="54574" y="3437"/>
                </a:cubicBezTo>
                <a:cubicBezTo>
                  <a:pt x="54608" y="3423"/>
                  <a:pt x="54615" y="3420"/>
                  <a:pt x="54632" y="3420"/>
                </a:cubicBezTo>
                <a:cubicBezTo>
                  <a:pt x="54645" y="3420"/>
                  <a:pt x="54664" y="3422"/>
                  <a:pt x="54707" y="3422"/>
                </a:cubicBezTo>
                <a:cubicBezTo>
                  <a:pt x="54748" y="3422"/>
                  <a:pt x="54811" y="3420"/>
                  <a:pt x="54911" y="3412"/>
                </a:cubicBezTo>
                <a:cubicBezTo>
                  <a:pt x="54936" y="3512"/>
                  <a:pt x="54949" y="3612"/>
                  <a:pt x="54949" y="3712"/>
                </a:cubicBezTo>
                <a:cubicBezTo>
                  <a:pt x="54824" y="3612"/>
                  <a:pt x="54686" y="3662"/>
                  <a:pt x="54586" y="3625"/>
                </a:cubicBezTo>
                <a:lnTo>
                  <a:pt x="54586" y="3625"/>
                </a:lnTo>
                <a:cubicBezTo>
                  <a:pt x="54724" y="3677"/>
                  <a:pt x="54690" y="3770"/>
                  <a:pt x="55075" y="3770"/>
                </a:cubicBezTo>
                <a:cubicBezTo>
                  <a:pt x="55249" y="3770"/>
                  <a:pt x="55510" y="3751"/>
                  <a:pt x="55911" y="3700"/>
                </a:cubicBezTo>
                <a:cubicBezTo>
                  <a:pt x="55983" y="3783"/>
                  <a:pt x="55986" y="3792"/>
                  <a:pt x="56046" y="3792"/>
                </a:cubicBezTo>
                <a:cubicBezTo>
                  <a:pt x="56063" y="3792"/>
                  <a:pt x="56086" y="3792"/>
                  <a:pt x="56117" y="3792"/>
                </a:cubicBezTo>
                <a:cubicBezTo>
                  <a:pt x="56216" y="3792"/>
                  <a:pt x="56402" y="3800"/>
                  <a:pt x="56786" y="3875"/>
                </a:cubicBezTo>
                <a:cubicBezTo>
                  <a:pt x="56873" y="3787"/>
                  <a:pt x="56911" y="3925"/>
                  <a:pt x="57298" y="3662"/>
                </a:cubicBezTo>
                <a:cubicBezTo>
                  <a:pt x="57336" y="3550"/>
                  <a:pt x="57211" y="3587"/>
                  <a:pt x="57248" y="3475"/>
                </a:cubicBezTo>
                <a:lnTo>
                  <a:pt x="57723" y="3450"/>
                </a:lnTo>
                <a:lnTo>
                  <a:pt x="57723" y="3450"/>
                </a:lnTo>
                <a:cubicBezTo>
                  <a:pt x="57673" y="3775"/>
                  <a:pt x="57910" y="3587"/>
                  <a:pt x="58510" y="3800"/>
                </a:cubicBezTo>
                <a:cubicBezTo>
                  <a:pt x="58810" y="3682"/>
                  <a:pt x="59127" y="3620"/>
                  <a:pt x="59448" y="3620"/>
                </a:cubicBezTo>
                <a:cubicBezTo>
                  <a:pt x="59502" y="3620"/>
                  <a:pt x="59556" y="3621"/>
                  <a:pt x="59610" y="3625"/>
                </a:cubicBezTo>
                <a:cubicBezTo>
                  <a:pt x="59710" y="3362"/>
                  <a:pt x="59847" y="3312"/>
                  <a:pt x="59198" y="2950"/>
                </a:cubicBezTo>
                <a:cubicBezTo>
                  <a:pt x="59185" y="2936"/>
                  <a:pt x="59171" y="2931"/>
                  <a:pt x="59156" y="2931"/>
                </a:cubicBezTo>
                <a:cubicBezTo>
                  <a:pt x="59076" y="2931"/>
                  <a:pt x="58951" y="3099"/>
                  <a:pt x="58692" y="3099"/>
                </a:cubicBezTo>
                <a:cubicBezTo>
                  <a:pt x="58474" y="3099"/>
                  <a:pt x="58160" y="2979"/>
                  <a:pt x="57698" y="2538"/>
                </a:cubicBezTo>
                <a:cubicBezTo>
                  <a:pt x="57101" y="2729"/>
                  <a:pt x="56456" y="2848"/>
                  <a:pt x="55746" y="2848"/>
                </a:cubicBezTo>
                <a:cubicBezTo>
                  <a:pt x="54925" y="2848"/>
                  <a:pt x="54018" y="2689"/>
                  <a:pt x="52999" y="2300"/>
                </a:cubicBezTo>
                <a:cubicBezTo>
                  <a:pt x="53087" y="2263"/>
                  <a:pt x="53037" y="2125"/>
                  <a:pt x="53199" y="2125"/>
                </a:cubicBezTo>
                <a:cubicBezTo>
                  <a:pt x="53225" y="2168"/>
                  <a:pt x="53234" y="2183"/>
                  <a:pt x="53262" y="2183"/>
                </a:cubicBezTo>
                <a:cubicBezTo>
                  <a:pt x="53301" y="2183"/>
                  <a:pt x="53377" y="2154"/>
                  <a:pt x="53586" y="2125"/>
                </a:cubicBezTo>
                <a:cubicBezTo>
                  <a:pt x="53613" y="2112"/>
                  <a:pt x="53637" y="2108"/>
                  <a:pt x="53664" y="2108"/>
                </a:cubicBezTo>
                <a:cubicBezTo>
                  <a:pt x="53714" y="2108"/>
                  <a:pt x="53770" y="2124"/>
                  <a:pt x="53856" y="2124"/>
                </a:cubicBezTo>
                <a:cubicBezTo>
                  <a:pt x="53939" y="2124"/>
                  <a:pt x="54051" y="2109"/>
                  <a:pt x="54211" y="2050"/>
                </a:cubicBezTo>
                <a:cubicBezTo>
                  <a:pt x="54224" y="2138"/>
                  <a:pt x="54252" y="2144"/>
                  <a:pt x="54321" y="2144"/>
                </a:cubicBezTo>
                <a:cubicBezTo>
                  <a:pt x="54332" y="2144"/>
                  <a:pt x="54345" y="2144"/>
                  <a:pt x="54359" y="2144"/>
                </a:cubicBezTo>
                <a:cubicBezTo>
                  <a:pt x="54428" y="2144"/>
                  <a:pt x="54528" y="2148"/>
                  <a:pt x="54674" y="2200"/>
                </a:cubicBezTo>
                <a:cubicBezTo>
                  <a:pt x="54724" y="2113"/>
                  <a:pt x="55049" y="2163"/>
                  <a:pt x="54999" y="1813"/>
                </a:cubicBezTo>
                <a:lnTo>
                  <a:pt x="55274" y="1788"/>
                </a:lnTo>
                <a:lnTo>
                  <a:pt x="55274" y="1788"/>
                </a:lnTo>
                <a:cubicBezTo>
                  <a:pt x="55211" y="2013"/>
                  <a:pt x="55311" y="1938"/>
                  <a:pt x="55673" y="2125"/>
                </a:cubicBezTo>
                <a:cubicBezTo>
                  <a:pt x="55880" y="2012"/>
                  <a:pt x="56070" y="1941"/>
                  <a:pt x="56235" y="1941"/>
                </a:cubicBezTo>
                <a:cubicBezTo>
                  <a:pt x="56270" y="1941"/>
                  <a:pt x="56303" y="1944"/>
                  <a:pt x="56336" y="1950"/>
                </a:cubicBezTo>
                <a:cubicBezTo>
                  <a:pt x="56398" y="1750"/>
                  <a:pt x="56573" y="1688"/>
                  <a:pt x="56198" y="1288"/>
                </a:cubicBezTo>
                <a:cubicBezTo>
                  <a:pt x="56142" y="1294"/>
                  <a:pt x="55992" y="1397"/>
                  <a:pt x="55831" y="1397"/>
                </a:cubicBezTo>
                <a:cubicBezTo>
                  <a:pt x="55670" y="1397"/>
                  <a:pt x="55498" y="1294"/>
                  <a:pt x="55399" y="888"/>
                </a:cubicBezTo>
                <a:cubicBezTo>
                  <a:pt x="55262" y="967"/>
                  <a:pt x="54882" y="1199"/>
                  <a:pt x="54305" y="1199"/>
                </a:cubicBezTo>
                <a:cubicBezTo>
                  <a:pt x="53879" y="1199"/>
                  <a:pt x="53346" y="1072"/>
                  <a:pt x="52724" y="663"/>
                </a:cubicBezTo>
                <a:cubicBezTo>
                  <a:pt x="52774" y="626"/>
                  <a:pt x="52762" y="488"/>
                  <a:pt x="52849" y="488"/>
                </a:cubicBezTo>
                <a:cubicBezTo>
                  <a:pt x="52913" y="504"/>
                  <a:pt x="52977" y="512"/>
                  <a:pt x="53041" y="512"/>
                </a:cubicBezTo>
                <a:cubicBezTo>
                  <a:pt x="53326" y="512"/>
                  <a:pt x="53596" y="359"/>
                  <a:pt x="53749" y="113"/>
                </a:cubicBezTo>
                <a:cubicBezTo>
                  <a:pt x="53090" y="22"/>
                  <a:pt x="52379" y="10"/>
                  <a:pt x="51582" y="10"/>
                </a:cubicBezTo>
                <a:cubicBezTo>
                  <a:pt x="51283" y="10"/>
                  <a:pt x="50971" y="11"/>
                  <a:pt x="50646" y="11"/>
                </a:cubicBezTo>
                <a:cubicBezTo>
                  <a:pt x="50293" y="11"/>
                  <a:pt x="49925" y="9"/>
                  <a:pt x="4953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06" name="Google Shape;4906;p24"/>
          <p:cNvSpPr/>
          <p:nvPr/>
        </p:nvSpPr>
        <p:spPr>
          <a:xfrm rot="8325344">
            <a:off x="6714231" y="3551536"/>
            <a:ext cx="3553176" cy="2587678"/>
          </a:xfrm>
          <a:custGeom>
            <a:rect b="b" l="l" r="r" t="t"/>
            <a:pathLst>
              <a:path extrusionOk="0" h="36978" w="50775">
                <a:moveTo>
                  <a:pt x="26766" y="1"/>
                </a:moveTo>
                <a:cubicBezTo>
                  <a:pt x="24720" y="1"/>
                  <a:pt x="22782" y="354"/>
                  <a:pt x="20608" y="1006"/>
                </a:cubicBezTo>
                <a:cubicBezTo>
                  <a:pt x="16696" y="2181"/>
                  <a:pt x="12997" y="2543"/>
                  <a:pt x="9348" y="4605"/>
                </a:cubicBezTo>
                <a:cubicBezTo>
                  <a:pt x="7324" y="5743"/>
                  <a:pt x="5662" y="7167"/>
                  <a:pt x="3912" y="8654"/>
                </a:cubicBezTo>
                <a:cubicBezTo>
                  <a:pt x="2700" y="9666"/>
                  <a:pt x="1" y="10704"/>
                  <a:pt x="413" y="12716"/>
                </a:cubicBezTo>
                <a:cubicBezTo>
                  <a:pt x="563" y="13528"/>
                  <a:pt x="1375" y="14090"/>
                  <a:pt x="2187" y="14253"/>
                </a:cubicBezTo>
                <a:cubicBezTo>
                  <a:pt x="2452" y="14306"/>
                  <a:pt x="2718" y="14325"/>
                  <a:pt x="2985" y="14325"/>
                </a:cubicBezTo>
                <a:cubicBezTo>
                  <a:pt x="3537" y="14325"/>
                  <a:pt x="4093" y="14241"/>
                  <a:pt x="4649" y="14190"/>
                </a:cubicBezTo>
                <a:cubicBezTo>
                  <a:pt x="5140" y="14140"/>
                  <a:pt x="5639" y="14112"/>
                  <a:pt x="6138" y="14112"/>
                </a:cubicBezTo>
                <a:cubicBezTo>
                  <a:pt x="8103" y="14112"/>
                  <a:pt x="10073" y="14547"/>
                  <a:pt x="11598" y="15752"/>
                </a:cubicBezTo>
                <a:cubicBezTo>
                  <a:pt x="13135" y="16965"/>
                  <a:pt x="14034" y="18777"/>
                  <a:pt x="15147" y="20389"/>
                </a:cubicBezTo>
                <a:cubicBezTo>
                  <a:pt x="17821" y="24238"/>
                  <a:pt x="21845" y="26949"/>
                  <a:pt x="26431" y="27974"/>
                </a:cubicBezTo>
                <a:cubicBezTo>
                  <a:pt x="28456" y="28424"/>
                  <a:pt x="30755" y="28624"/>
                  <a:pt x="32167" y="30149"/>
                </a:cubicBezTo>
                <a:cubicBezTo>
                  <a:pt x="33342" y="31436"/>
                  <a:pt x="33579" y="33323"/>
                  <a:pt x="34591" y="34735"/>
                </a:cubicBezTo>
                <a:cubicBezTo>
                  <a:pt x="35662" y="36232"/>
                  <a:pt x="37516" y="36978"/>
                  <a:pt x="39375" y="36978"/>
                </a:cubicBezTo>
                <a:cubicBezTo>
                  <a:pt x="40077" y="36978"/>
                  <a:pt x="40779" y="36872"/>
                  <a:pt x="41440" y="36659"/>
                </a:cubicBezTo>
                <a:cubicBezTo>
                  <a:pt x="43864" y="35885"/>
                  <a:pt x="45764" y="33960"/>
                  <a:pt x="47101" y="31811"/>
                </a:cubicBezTo>
                <a:cubicBezTo>
                  <a:pt x="50775" y="25925"/>
                  <a:pt x="50625" y="18027"/>
                  <a:pt x="47238" y="11978"/>
                </a:cubicBezTo>
                <a:cubicBezTo>
                  <a:pt x="43852" y="5917"/>
                  <a:pt x="37516" y="1731"/>
                  <a:pt x="30705" y="406"/>
                </a:cubicBezTo>
                <a:cubicBezTo>
                  <a:pt x="29300" y="132"/>
                  <a:pt x="28013" y="1"/>
                  <a:pt x="2676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907" name="Google Shape;4907;p24"/>
          <p:cNvGrpSpPr/>
          <p:nvPr/>
        </p:nvGrpSpPr>
        <p:grpSpPr>
          <a:xfrm>
            <a:off x="8140197" y="4126477"/>
            <a:ext cx="1014101" cy="1054377"/>
            <a:chOff x="6571150" y="2495125"/>
            <a:chExt cx="2583039" cy="2685626"/>
          </a:xfrm>
        </p:grpSpPr>
        <p:sp>
          <p:nvSpPr>
            <p:cNvPr id="4908" name="Google Shape;4908;p24"/>
            <p:cNvSpPr/>
            <p:nvPr/>
          </p:nvSpPr>
          <p:spPr>
            <a:xfrm>
              <a:off x="7963475" y="3231225"/>
              <a:ext cx="96" cy="2502"/>
            </a:xfrm>
            <a:custGeom>
              <a:rect b="b" l="l" r="r" t="t"/>
              <a:pathLst>
                <a:path extrusionOk="0" h="26" w="1">
                  <a:moveTo>
                    <a:pt x="0" y="0"/>
                  </a:moveTo>
                  <a:cubicBezTo>
                    <a:pt x="0" y="13"/>
                    <a:pt x="0" y="25"/>
                    <a:pt x="0" y="25"/>
                  </a:cubicBezTo>
                  <a:cubicBezTo>
                    <a:pt x="0" y="25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9" name="Google Shape;4909;p24"/>
            <p:cNvSpPr/>
            <p:nvPr/>
          </p:nvSpPr>
          <p:spPr>
            <a:xfrm>
              <a:off x="7993501" y="2524765"/>
              <a:ext cx="246650" cy="302274"/>
            </a:xfrm>
            <a:custGeom>
              <a:rect b="b" l="l" r="r" t="t"/>
              <a:pathLst>
                <a:path extrusionOk="0" h="3141" w="2563">
                  <a:moveTo>
                    <a:pt x="827" y="0"/>
                  </a:moveTo>
                  <a:cubicBezTo>
                    <a:pt x="687" y="0"/>
                    <a:pt x="551" y="39"/>
                    <a:pt x="426" y="106"/>
                  </a:cubicBezTo>
                  <a:cubicBezTo>
                    <a:pt x="238" y="218"/>
                    <a:pt x="113" y="380"/>
                    <a:pt x="51" y="580"/>
                  </a:cubicBezTo>
                  <a:cubicBezTo>
                    <a:pt x="1" y="793"/>
                    <a:pt x="26" y="1018"/>
                    <a:pt x="138" y="1205"/>
                  </a:cubicBezTo>
                  <a:lnTo>
                    <a:pt x="1001" y="2730"/>
                  </a:lnTo>
                  <a:cubicBezTo>
                    <a:pt x="1159" y="2996"/>
                    <a:pt x="1434" y="3141"/>
                    <a:pt x="1714" y="3141"/>
                  </a:cubicBezTo>
                  <a:cubicBezTo>
                    <a:pt x="1855" y="3141"/>
                    <a:pt x="1996" y="3105"/>
                    <a:pt x="2125" y="3030"/>
                  </a:cubicBezTo>
                  <a:cubicBezTo>
                    <a:pt x="2313" y="2917"/>
                    <a:pt x="2450" y="2742"/>
                    <a:pt x="2500" y="2530"/>
                  </a:cubicBezTo>
                  <a:cubicBezTo>
                    <a:pt x="2563" y="2317"/>
                    <a:pt x="2538" y="2093"/>
                    <a:pt x="2425" y="1905"/>
                  </a:cubicBezTo>
                  <a:lnTo>
                    <a:pt x="1513" y="393"/>
                  </a:lnTo>
                  <a:cubicBezTo>
                    <a:pt x="1413" y="218"/>
                    <a:pt x="1238" y="81"/>
                    <a:pt x="1038" y="31"/>
                  </a:cubicBezTo>
                  <a:cubicBezTo>
                    <a:pt x="967" y="10"/>
                    <a:pt x="896" y="0"/>
                    <a:pt x="8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0" name="Google Shape;4910;p24"/>
            <p:cNvSpPr/>
            <p:nvPr/>
          </p:nvSpPr>
          <p:spPr>
            <a:xfrm>
              <a:off x="7832403" y="2979571"/>
              <a:ext cx="272441" cy="345869"/>
            </a:xfrm>
            <a:custGeom>
              <a:rect b="b" l="l" r="r" t="t"/>
              <a:pathLst>
                <a:path extrusionOk="0" h="3594" w="2831">
                  <a:moveTo>
                    <a:pt x="667" y="0"/>
                  </a:moveTo>
                  <a:cubicBezTo>
                    <a:pt x="510" y="0"/>
                    <a:pt x="350" y="60"/>
                    <a:pt x="225" y="178"/>
                  </a:cubicBezTo>
                  <a:cubicBezTo>
                    <a:pt x="0" y="416"/>
                    <a:pt x="0" y="803"/>
                    <a:pt x="225" y="1041"/>
                  </a:cubicBezTo>
                  <a:cubicBezTo>
                    <a:pt x="400" y="1203"/>
                    <a:pt x="563" y="1365"/>
                    <a:pt x="713" y="1540"/>
                  </a:cubicBezTo>
                  <a:lnTo>
                    <a:pt x="763" y="1615"/>
                  </a:lnTo>
                  <a:lnTo>
                    <a:pt x="850" y="1740"/>
                  </a:lnTo>
                  <a:cubicBezTo>
                    <a:pt x="925" y="1828"/>
                    <a:pt x="988" y="1928"/>
                    <a:pt x="1050" y="2028"/>
                  </a:cubicBezTo>
                  <a:cubicBezTo>
                    <a:pt x="1162" y="2215"/>
                    <a:pt x="1275" y="2415"/>
                    <a:pt x="1362" y="2615"/>
                  </a:cubicBezTo>
                  <a:lnTo>
                    <a:pt x="1362" y="2628"/>
                  </a:lnTo>
                  <a:lnTo>
                    <a:pt x="1375" y="2640"/>
                  </a:lnTo>
                  <a:lnTo>
                    <a:pt x="1375" y="2640"/>
                  </a:lnTo>
                  <a:lnTo>
                    <a:pt x="1375" y="2640"/>
                  </a:lnTo>
                  <a:cubicBezTo>
                    <a:pt x="1375" y="2655"/>
                    <a:pt x="1384" y="2674"/>
                    <a:pt x="1386" y="2674"/>
                  </a:cubicBezTo>
                  <a:cubicBezTo>
                    <a:pt x="1387" y="2674"/>
                    <a:pt x="1385" y="2665"/>
                    <a:pt x="1375" y="2640"/>
                  </a:cubicBezTo>
                  <a:lnTo>
                    <a:pt x="1375" y="2640"/>
                  </a:lnTo>
                  <a:lnTo>
                    <a:pt x="1400" y="2703"/>
                  </a:lnTo>
                  <a:cubicBezTo>
                    <a:pt x="1412" y="2753"/>
                    <a:pt x="1437" y="2803"/>
                    <a:pt x="1450" y="2853"/>
                  </a:cubicBezTo>
                  <a:cubicBezTo>
                    <a:pt x="1500" y="2965"/>
                    <a:pt x="1537" y="3090"/>
                    <a:pt x="1562" y="3202"/>
                  </a:cubicBezTo>
                  <a:cubicBezTo>
                    <a:pt x="1676" y="3474"/>
                    <a:pt x="1905" y="3594"/>
                    <a:pt x="2134" y="3594"/>
                  </a:cubicBezTo>
                  <a:cubicBezTo>
                    <a:pt x="2483" y="3594"/>
                    <a:pt x="2830" y="3316"/>
                    <a:pt x="2762" y="2878"/>
                  </a:cubicBezTo>
                  <a:cubicBezTo>
                    <a:pt x="2475" y="1840"/>
                    <a:pt x="1900" y="903"/>
                    <a:pt x="1100" y="178"/>
                  </a:cubicBezTo>
                  <a:cubicBezTo>
                    <a:pt x="981" y="60"/>
                    <a:pt x="825" y="0"/>
                    <a:pt x="6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1" name="Google Shape;4911;p24"/>
            <p:cNvSpPr/>
            <p:nvPr/>
          </p:nvSpPr>
          <p:spPr>
            <a:xfrm>
              <a:off x="7941822" y="4351302"/>
              <a:ext cx="307952" cy="347601"/>
            </a:xfrm>
            <a:custGeom>
              <a:rect b="b" l="l" r="r" t="t"/>
              <a:pathLst>
                <a:path extrusionOk="0" h="3612" w="3200">
                  <a:moveTo>
                    <a:pt x="696" y="1"/>
                  </a:moveTo>
                  <a:cubicBezTo>
                    <a:pt x="591" y="1"/>
                    <a:pt x="490" y="26"/>
                    <a:pt x="400" y="83"/>
                  </a:cubicBezTo>
                  <a:cubicBezTo>
                    <a:pt x="163" y="233"/>
                    <a:pt x="0" y="620"/>
                    <a:pt x="188" y="883"/>
                  </a:cubicBezTo>
                  <a:lnTo>
                    <a:pt x="1987" y="3320"/>
                  </a:lnTo>
                  <a:cubicBezTo>
                    <a:pt x="2062" y="3445"/>
                    <a:pt x="2187" y="3545"/>
                    <a:pt x="2337" y="3595"/>
                  </a:cubicBezTo>
                  <a:cubicBezTo>
                    <a:pt x="2384" y="3606"/>
                    <a:pt x="2431" y="3612"/>
                    <a:pt x="2479" y="3612"/>
                  </a:cubicBezTo>
                  <a:cubicBezTo>
                    <a:pt x="2586" y="3612"/>
                    <a:pt x="2692" y="3584"/>
                    <a:pt x="2787" y="3532"/>
                  </a:cubicBezTo>
                  <a:cubicBezTo>
                    <a:pt x="3037" y="3382"/>
                    <a:pt x="3200" y="2995"/>
                    <a:pt x="3000" y="2720"/>
                  </a:cubicBezTo>
                  <a:lnTo>
                    <a:pt x="1213" y="283"/>
                  </a:lnTo>
                  <a:cubicBezTo>
                    <a:pt x="1125" y="158"/>
                    <a:pt x="1000" y="71"/>
                    <a:pt x="863" y="21"/>
                  </a:cubicBezTo>
                  <a:cubicBezTo>
                    <a:pt x="807" y="8"/>
                    <a:pt x="751" y="1"/>
                    <a:pt x="6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2" name="Google Shape;4912;p24"/>
            <p:cNvSpPr/>
            <p:nvPr/>
          </p:nvSpPr>
          <p:spPr>
            <a:xfrm>
              <a:off x="7104002" y="3510787"/>
              <a:ext cx="532468" cy="797596"/>
            </a:xfrm>
            <a:custGeom>
              <a:rect b="b" l="l" r="r" t="t"/>
              <a:pathLst>
                <a:path extrusionOk="0" h="8288" w="5533">
                  <a:moveTo>
                    <a:pt x="712" y="0"/>
                  </a:moveTo>
                  <a:cubicBezTo>
                    <a:pt x="353" y="0"/>
                    <a:pt x="0" y="379"/>
                    <a:pt x="234" y="794"/>
                  </a:cubicBezTo>
                  <a:cubicBezTo>
                    <a:pt x="896" y="2031"/>
                    <a:pt x="1571" y="3256"/>
                    <a:pt x="2196" y="4518"/>
                  </a:cubicBezTo>
                  <a:cubicBezTo>
                    <a:pt x="2508" y="5143"/>
                    <a:pt x="2808" y="5780"/>
                    <a:pt x="3083" y="6430"/>
                  </a:cubicBezTo>
                  <a:cubicBezTo>
                    <a:pt x="3370" y="7080"/>
                    <a:pt x="3758" y="7842"/>
                    <a:pt x="4408" y="8192"/>
                  </a:cubicBezTo>
                  <a:cubicBezTo>
                    <a:pt x="4527" y="8258"/>
                    <a:pt x="4652" y="8288"/>
                    <a:pt x="4773" y="8288"/>
                  </a:cubicBezTo>
                  <a:cubicBezTo>
                    <a:pt x="5160" y="8288"/>
                    <a:pt x="5510" y="7983"/>
                    <a:pt x="5520" y="7555"/>
                  </a:cubicBezTo>
                  <a:cubicBezTo>
                    <a:pt x="5532" y="6818"/>
                    <a:pt x="5070" y="6093"/>
                    <a:pt x="4645" y="5518"/>
                  </a:cubicBezTo>
                  <a:cubicBezTo>
                    <a:pt x="4208" y="4943"/>
                    <a:pt x="3808" y="4393"/>
                    <a:pt x="3420" y="3806"/>
                  </a:cubicBezTo>
                  <a:cubicBezTo>
                    <a:pt x="2633" y="2644"/>
                    <a:pt x="1896" y="1444"/>
                    <a:pt x="1146" y="257"/>
                  </a:cubicBezTo>
                  <a:cubicBezTo>
                    <a:pt x="1034" y="76"/>
                    <a:pt x="873" y="0"/>
                    <a:pt x="7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3" name="Google Shape;4913;p24"/>
            <p:cNvSpPr/>
            <p:nvPr/>
          </p:nvSpPr>
          <p:spPr>
            <a:xfrm>
              <a:off x="7340644" y="2757654"/>
              <a:ext cx="227211" cy="386384"/>
            </a:xfrm>
            <a:custGeom>
              <a:rect b="b" l="l" r="r" t="t"/>
              <a:pathLst>
                <a:path extrusionOk="0" h="4015" w="2361">
                  <a:moveTo>
                    <a:pt x="664" y="0"/>
                  </a:moveTo>
                  <a:cubicBezTo>
                    <a:pt x="328" y="0"/>
                    <a:pt x="0" y="356"/>
                    <a:pt x="224" y="735"/>
                  </a:cubicBezTo>
                  <a:cubicBezTo>
                    <a:pt x="836" y="1610"/>
                    <a:pt x="1224" y="2609"/>
                    <a:pt x="1361" y="3659"/>
                  </a:cubicBezTo>
                  <a:cubicBezTo>
                    <a:pt x="1393" y="3867"/>
                    <a:pt x="1632" y="4015"/>
                    <a:pt x="1841" y="4015"/>
                  </a:cubicBezTo>
                  <a:cubicBezTo>
                    <a:pt x="1883" y="4015"/>
                    <a:pt x="1924" y="4009"/>
                    <a:pt x="1961" y="3996"/>
                  </a:cubicBezTo>
                  <a:cubicBezTo>
                    <a:pt x="2211" y="3921"/>
                    <a:pt x="2361" y="3659"/>
                    <a:pt x="2299" y="3397"/>
                  </a:cubicBezTo>
                  <a:cubicBezTo>
                    <a:pt x="2136" y="2272"/>
                    <a:pt x="1711" y="1185"/>
                    <a:pt x="1074" y="247"/>
                  </a:cubicBezTo>
                  <a:cubicBezTo>
                    <a:pt x="969" y="73"/>
                    <a:pt x="816" y="0"/>
                    <a:pt x="6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4" name="Google Shape;4914;p24"/>
            <p:cNvSpPr/>
            <p:nvPr/>
          </p:nvSpPr>
          <p:spPr>
            <a:xfrm>
              <a:off x="8141029" y="3787366"/>
              <a:ext cx="455095" cy="664888"/>
            </a:xfrm>
            <a:custGeom>
              <a:rect b="b" l="l" r="r" t="t"/>
              <a:pathLst>
                <a:path extrusionOk="0" h="6909" w="4729">
                  <a:moveTo>
                    <a:pt x="873" y="1"/>
                  </a:moveTo>
                  <a:cubicBezTo>
                    <a:pt x="435" y="1"/>
                    <a:pt x="0" y="465"/>
                    <a:pt x="267" y="982"/>
                  </a:cubicBezTo>
                  <a:lnTo>
                    <a:pt x="1680" y="3756"/>
                  </a:lnTo>
                  <a:cubicBezTo>
                    <a:pt x="2154" y="4668"/>
                    <a:pt x="2554" y="5656"/>
                    <a:pt x="3129" y="6505"/>
                  </a:cubicBezTo>
                  <a:cubicBezTo>
                    <a:pt x="3289" y="6766"/>
                    <a:pt x="3568" y="6908"/>
                    <a:pt x="3851" y="6908"/>
                  </a:cubicBezTo>
                  <a:cubicBezTo>
                    <a:pt x="3989" y="6908"/>
                    <a:pt x="4127" y="6875"/>
                    <a:pt x="4254" y="6805"/>
                  </a:cubicBezTo>
                  <a:cubicBezTo>
                    <a:pt x="4679" y="6555"/>
                    <a:pt x="4729" y="6093"/>
                    <a:pt x="4554" y="5681"/>
                  </a:cubicBezTo>
                  <a:cubicBezTo>
                    <a:pt x="4129" y="4731"/>
                    <a:pt x="3517" y="3881"/>
                    <a:pt x="2992" y="2994"/>
                  </a:cubicBezTo>
                  <a:lnTo>
                    <a:pt x="1405" y="320"/>
                  </a:lnTo>
                  <a:cubicBezTo>
                    <a:pt x="1269" y="95"/>
                    <a:pt x="1071" y="1"/>
                    <a:pt x="8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5" name="Google Shape;4915;p24"/>
            <p:cNvSpPr/>
            <p:nvPr/>
          </p:nvSpPr>
          <p:spPr>
            <a:xfrm>
              <a:off x="8297988" y="3081099"/>
              <a:ext cx="580778" cy="844270"/>
            </a:xfrm>
            <a:custGeom>
              <a:rect b="b" l="l" r="r" t="t"/>
              <a:pathLst>
                <a:path extrusionOk="0" h="8773" w="6035">
                  <a:moveTo>
                    <a:pt x="1012" y="0"/>
                  </a:moveTo>
                  <a:cubicBezTo>
                    <a:pt x="500" y="0"/>
                    <a:pt x="0" y="547"/>
                    <a:pt x="311" y="1160"/>
                  </a:cubicBezTo>
                  <a:cubicBezTo>
                    <a:pt x="1498" y="3535"/>
                    <a:pt x="2635" y="5959"/>
                    <a:pt x="3960" y="8258"/>
                  </a:cubicBezTo>
                  <a:cubicBezTo>
                    <a:pt x="4153" y="8586"/>
                    <a:pt x="4504" y="8772"/>
                    <a:pt x="4861" y="8772"/>
                  </a:cubicBezTo>
                  <a:cubicBezTo>
                    <a:pt x="5036" y="8772"/>
                    <a:pt x="5212" y="8728"/>
                    <a:pt x="5372" y="8633"/>
                  </a:cubicBezTo>
                  <a:cubicBezTo>
                    <a:pt x="5859" y="8333"/>
                    <a:pt x="6034" y="7709"/>
                    <a:pt x="5747" y="7209"/>
                  </a:cubicBezTo>
                  <a:cubicBezTo>
                    <a:pt x="4485" y="4872"/>
                    <a:pt x="3023" y="2635"/>
                    <a:pt x="1636" y="373"/>
                  </a:cubicBezTo>
                  <a:cubicBezTo>
                    <a:pt x="1473" y="110"/>
                    <a:pt x="1241" y="0"/>
                    <a:pt x="10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6" name="Google Shape;4916;p24"/>
            <p:cNvSpPr/>
            <p:nvPr/>
          </p:nvSpPr>
          <p:spPr>
            <a:xfrm>
              <a:off x="7585850" y="3461034"/>
              <a:ext cx="297174" cy="423338"/>
            </a:xfrm>
            <a:custGeom>
              <a:rect b="b" l="l" r="r" t="t"/>
              <a:pathLst>
                <a:path extrusionOk="0" h="4399" w="3088">
                  <a:moveTo>
                    <a:pt x="831" y="1"/>
                  </a:moveTo>
                  <a:cubicBezTo>
                    <a:pt x="705" y="1"/>
                    <a:pt x="579" y="33"/>
                    <a:pt x="463" y="99"/>
                  </a:cubicBezTo>
                  <a:cubicBezTo>
                    <a:pt x="113" y="311"/>
                    <a:pt x="0" y="761"/>
                    <a:pt x="200" y="1111"/>
                  </a:cubicBezTo>
                  <a:lnTo>
                    <a:pt x="963" y="2611"/>
                  </a:lnTo>
                  <a:cubicBezTo>
                    <a:pt x="1100" y="2861"/>
                    <a:pt x="1213" y="3123"/>
                    <a:pt x="1350" y="3361"/>
                  </a:cubicBezTo>
                  <a:cubicBezTo>
                    <a:pt x="1488" y="3611"/>
                    <a:pt x="1638" y="3848"/>
                    <a:pt x="1787" y="4085"/>
                  </a:cubicBezTo>
                  <a:cubicBezTo>
                    <a:pt x="1905" y="4285"/>
                    <a:pt x="2122" y="4399"/>
                    <a:pt x="2341" y="4399"/>
                  </a:cubicBezTo>
                  <a:cubicBezTo>
                    <a:pt x="2424" y="4399"/>
                    <a:pt x="2508" y="4382"/>
                    <a:pt x="2587" y="4348"/>
                  </a:cubicBezTo>
                  <a:cubicBezTo>
                    <a:pt x="2862" y="4235"/>
                    <a:pt x="3087" y="3885"/>
                    <a:pt x="2962" y="3598"/>
                  </a:cubicBezTo>
                  <a:cubicBezTo>
                    <a:pt x="2862" y="3336"/>
                    <a:pt x="2750" y="3073"/>
                    <a:pt x="2650" y="2823"/>
                  </a:cubicBezTo>
                  <a:cubicBezTo>
                    <a:pt x="2525" y="2511"/>
                    <a:pt x="2362" y="2211"/>
                    <a:pt x="2225" y="1911"/>
                  </a:cubicBezTo>
                  <a:lnTo>
                    <a:pt x="1475" y="374"/>
                  </a:lnTo>
                  <a:cubicBezTo>
                    <a:pt x="1333" y="131"/>
                    <a:pt x="1085" y="1"/>
                    <a:pt x="8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7" name="Google Shape;4917;p24"/>
            <p:cNvSpPr/>
            <p:nvPr/>
          </p:nvSpPr>
          <p:spPr>
            <a:xfrm>
              <a:off x="7030190" y="4857882"/>
              <a:ext cx="335668" cy="322868"/>
            </a:xfrm>
            <a:custGeom>
              <a:rect b="b" l="l" r="r" t="t"/>
              <a:pathLst>
                <a:path extrusionOk="0" h="3355" w="3488">
                  <a:moveTo>
                    <a:pt x="819" y="1"/>
                  </a:moveTo>
                  <a:cubicBezTo>
                    <a:pt x="698" y="1"/>
                    <a:pt x="575" y="33"/>
                    <a:pt x="463" y="105"/>
                  </a:cubicBezTo>
                  <a:cubicBezTo>
                    <a:pt x="113" y="318"/>
                    <a:pt x="1" y="755"/>
                    <a:pt x="188" y="1117"/>
                  </a:cubicBezTo>
                  <a:cubicBezTo>
                    <a:pt x="626" y="1855"/>
                    <a:pt x="1038" y="2604"/>
                    <a:pt x="1463" y="3354"/>
                  </a:cubicBezTo>
                  <a:lnTo>
                    <a:pt x="3488" y="3354"/>
                  </a:lnTo>
                  <a:cubicBezTo>
                    <a:pt x="2813" y="2367"/>
                    <a:pt x="2138" y="1367"/>
                    <a:pt x="1476" y="368"/>
                  </a:cubicBezTo>
                  <a:cubicBezTo>
                    <a:pt x="1331" y="147"/>
                    <a:pt x="1077" y="1"/>
                    <a:pt x="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8" name="Google Shape;4918;p24"/>
            <p:cNvSpPr/>
            <p:nvPr/>
          </p:nvSpPr>
          <p:spPr>
            <a:xfrm>
              <a:off x="8594872" y="4884154"/>
              <a:ext cx="337977" cy="296596"/>
            </a:xfrm>
            <a:custGeom>
              <a:rect b="b" l="l" r="r" t="t"/>
              <a:pathLst>
                <a:path extrusionOk="0" h="3082" w="3512">
                  <a:moveTo>
                    <a:pt x="868" y="0"/>
                  </a:moveTo>
                  <a:cubicBezTo>
                    <a:pt x="748" y="0"/>
                    <a:pt x="626" y="33"/>
                    <a:pt x="513" y="107"/>
                  </a:cubicBezTo>
                  <a:cubicBezTo>
                    <a:pt x="188" y="320"/>
                    <a:pt x="0" y="794"/>
                    <a:pt x="238" y="1157"/>
                  </a:cubicBezTo>
                  <a:cubicBezTo>
                    <a:pt x="675" y="1794"/>
                    <a:pt x="1112" y="2444"/>
                    <a:pt x="1550" y="3081"/>
                  </a:cubicBezTo>
                  <a:lnTo>
                    <a:pt x="3512" y="3081"/>
                  </a:lnTo>
                  <a:cubicBezTo>
                    <a:pt x="2862" y="2182"/>
                    <a:pt x="2212" y="1282"/>
                    <a:pt x="1550" y="382"/>
                  </a:cubicBezTo>
                  <a:cubicBezTo>
                    <a:pt x="1395" y="159"/>
                    <a:pt x="1134" y="0"/>
                    <a:pt x="8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9" name="Google Shape;4919;p24"/>
            <p:cNvSpPr/>
            <p:nvPr/>
          </p:nvSpPr>
          <p:spPr>
            <a:xfrm>
              <a:off x="7578632" y="4798217"/>
              <a:ext cx="435463" cy="382534"/>
            </a:xfrm>
            <a:custGeom>
              <a:rect b="b" l="l" r="r" t="t"/>
              <a:pathLst>
                <a:path extrusionOk="0" h="3975" w="4525">
                  <a:moveTo>
                    <a:pt x="876" y="0"/>
                  </a:moveTo>
                  <a:cubicBezTo>
                    <a:pt x="665" y="0"/>
                    <a:pt x="453" y="79"/>
                    <a:pt x="313" y="225"/>
                  </a:cubicBezTo>
                  <a:cubicBezTo>
                    <a:pt x="0" y="538"/>
                    <a:pt x="50" y="1000"/>
                    <a:pt x="313" y="1313"/>
                  </a:cubicBezTo>
                  <a:cubicBezTo>
                    <a:pt x="1038" y="2187"/>
                    <a:pt x="1763" y="3075"/>
                    <a:pt x="2462" y="3974"/>
                  </a:cubicBezTo>
                  <a:lnTo>
                    <a:pt x="4524" y="3974"/>
                  </a:lnTo>
                  <a:cubicBezTo>
                    <a:pt x="3500" y="2712"/>
                    <a:pt x="2462" y="1450"/>
                    <a:pt x="1413" y="225"/>
                  </a:cubicBezTo>
                  <a:cubicBezTo>
                    <a:pt x="1278" y="72"/>
                    <a:pt x="1077" y="0"/>
                    <a:pt x="8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0" name="Google Shape;4920;p24"/>
            <p:cNvSpPr/>
            <p:nvPr/>
          </p:nvSpPr>
          <p:spPr>
            <a:xfrm>
              <a:off x="8842580" y="4314733"/>
              <a:ext cx="311609" cy="412271"/>
            </a:xfrm>
            <a:custGeom>
              <a:rect b="b" l="l" r="r" t="t"/>
              <a:pathLst>
                <a:path extrusionOk="0" h="4284" w="3238">
                  <a:moveTo>
                    <a:pt x="707" y="0"/>
                  </a:moveTo>
                  <a:cubicBezTo>
                    <a:pt x="550" y="0"/>
                    <a:pt x="394" y="57"/>
                    <a:pt x="275" y="188"/>
                  </a:cubicBezTo>
                  <a:cubicBezTo>
                    <a:pt x="63" y="426"/>
                    <a:pt x="1" y="863"/>
                    <a:pt x="275" y="1100"/>
                  </a:cubicBezTo>
                  <a:cubicBezTo>
                    <a:pt x="500" y="1288"/>
                    <a:pt x="713" y="1488"/>
                    <a:pt x="900" y="1700"/>
                  </a:cubicBezTo>
                  <a:cubicBezTo>
                    <a:pt x="950" y="1763"/>
                    <a:pt x="1000" y="1813"/>
                    <a:pt x="1050" y="1875"/>
                  </a:cubicBezTo>
                  <a:lnTo>
                    <a:pt x="1075" y="1913"/>
                  </a:lnTo>
                  <a:lnTo>
                    <a:pt x="1113" y="1963"/>
                  </a:lnTo>
                  <a:cubicBezTo>
                    <a:pt x="1200" y="2075"/>
                    <a:pt x="1275" y="2200"/>
                    <a:pt x="1350" y="2325"/>
                  </a:cubicBezTo>
                  <a:cubicBezTo>
                    <a:pt x="1425" y="2450"/>
                    <a:pt x="1500" y="2562"/>
                    <a:pt x="1550" y="2675"/>
                  </a:cubicBezTo>
                  <a:cubicBezTo>
                    <a:pt x="1588" y="2750"/>
                    <a:pt x="1625" y="2812"/>
                    <a:pt x="1650" y="2875"/>
                  </a:cubicBezTo>
                  <a:lnTo>
                    <a:pt x="1700" y="2975"/>
                  </a:lnTo>
                  <a:cubicBezTo>
                    <a:pt x="1800" y="3250"/>
                    <a:pt x="1900" y="3537"/>
                    <a:pt x="1963" y="3825"/>
                  </a:cubicBezTo>
                  <a:cubicBezTo>
                    <a:pt x="2036" y="4106"/>
                    <a:pt x="2291" y="4283"/>
                    <a:pt x="2563" y="4283"/>
                  </a:cubicBezTo>
                  <a:cubicBezTo>
                    <a:pt x="2617" y="4283"/>
                    <a:pt x="2671" y="4277"/>
                    <a:pt x="2725" y="4262"/>
                  </a:cubicBezTo>
                  <a:cubicBezTo>
                    <a:pt x="3050" y="4162"/>
                    <a:pt x="3237" y="3825"/>
                    <a:pt x="3162" y="3500"/>
                  </a:cubicBezTo>
                  <a:cubicBezTo>
                    <a:pt x="2875" y="2213"/>
                    <a:pt x="2187" y="1050"/>
                    <a:pt x="1188" y="188"/>
                  </a:cubicBezTo>
                  <a:cubicBezTo>
                    <a:pt x="1057" y="70"/>
                    <a:pt x="881" y="0"/>
                    <a:pt x="7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1" name="Google Shape;4921;p24"/>
            <p:cNvSpPr/>
            <p:nvPr/>
          </p:nvSpPr>
          <p:spPr>
            <a:xfrm>
              <a:off x="7013445" y="4261515"/>
              <a:ext cx="383689" cy="466740"/>
            </a:xfrm>
            <a:custGeom>
              <a:rect b="b" l="l" r="r" t="t"/>
              <a:pathLst>
                <a:path extrusionOk="0" h="4850" w="3987">
                  <a:moveTo>
                    <a:pt x="680" y="1"/>
                  </a:moveTo>
                  <a:cubicBezTo>
                    <a:pt x="522" y="1"/>
                    <a:pt x="362" y="60"/>
                    <a:pt x="237" y="179"/>
                  </a:cubicBezTo>
                  <a:cubicBezTo>
                    <a:pt x="0" y="429"/>
                    <a:pt x="0" y="804"/>
                    <a:pt x="237" y="1054"/>
                  </a:cubicBezTo>
                  <a:cubicBezTo>
                    <a:pt x="350" y="1191"/>
                    <a:pt x="462" y="1328"/>
                    <a:pt x="562" y="1466"/>
                  </a:cubicBezTo>
                  <a:lnTo>
                    <a:pt x="650" y="1566"/>
                  </a:lnTo>
                  <a:lnTo>
                    <a:pt x="675" y="1603"/>
                  </a:lnTo>
                  <a:lnTo>
                    <a:pt x="687" y="1616"/>
                  </a:lnTo>
                  <a:lnTo>
                    <a:pt x="837" y="1828"/>
                  </a:lnTo>
                  <a:cubicBezTo>
                    <a:pt x="1050" y="2116"/>
                    <a:pt x="1262" y="2403"/>
                    <a:pt x="1462" y="2703"/>
                  </a:cubicBezTo>
                  <a:cubicBezTo>
                    <a:pt x="1875" y="3290"/>
                    <a:pt x="2224" y="3915"/>
                    <a:pt x="2624" y="4515"/>
                  </a:cubicBezTo>
                  <a:cubicBezTo>
                    <a:pt x="2761" y="4711"/>
                    <a:pt x="2997" y="4850"/>
                    <a:pt x="3236" y="4850"/>
                  </a:cubicBezTo>
                  <a:cubicBezTo>
                    <a:pt x="3347" y="4850"/>
                    <a:pt x="3459" y="4820"/>
                    <a:pt x="3562" y="4753"/>
                  </a:cubicBezTo>
                  <a:cubicBezTo>
                    <a:pt x="3886" y="4553"/>
                    <a:pt x="3986" y="4140"/>
                    <a:pt x="3799" y="3815"/>
                  </a:cubicBezTo>
                  <a:cubicBezTo>
                    <a:pt x="3449" y="3165"/>
                    <a:pt x="3037" y="2553"/>
                    <a:pt x="2587" y="1966"/>
                  </a:cubicBezTo>
                  <a:cubicBezTo>
                    <a:pt x="2112" y="1341"/>
                    <a:pt x="1637" y="754"/>
                    <a:pt x="1112" y="179"/>
                  </a:cubicBezTo>
                  <a:cubicBezTo>
                    <a:pt x="994" y="60"/>
                    <a:pt x="837" y="1"/>
                    <a:pt x="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2" name="Google Shape;4922;p24"/>
            <p:cNvSpPr/>
            <p:nvPr/>
          </p:nvSpPr>
          <p:spPr>
            <a:xfrm>
              <a:off x="6742833" y="2843399"/>
              <a:ext cx="193721" cy="267437"/>
            </a:xfrm>
            <a:custGeom>
              <a:rect b="b" l="l" r="r" t="t"/>
              <a:pathLst>
                <a:path extrusionOk="0" h="2779" w="2013">
                  <a:moveTo>
                    <a:pt x="553" y="0"/>
                  </a:moveTo>
                  <a:cubicBezTo>
                    <a:pt x="467" y="0"/>
                    <a:pt x="380" y="22"/>
                    <a:pt x="300" y="69"/>
                  </a:cubicBezTo>
                  <a:cubicBezTo>
                    <a:pt x="75" y="206"/>
                    <a:pt x="0" y="506"/>
                    <a:pt x="125" y="743"/>
                  </a:cubicBezTo>
                  <a:lnTo>
                    <a:pt x="1062" y="2543"/>
                  </a:lnTo>
                  <a:cubicBezTo>
                    <a:pt x="1147" y="2695"/>
                    <a:pt x="1311" y="2778"/>
                    <a:pt x="1477" y="2778"/>
                  </a:cubicBezTo>
                  <a:cubicBezTo>
                    <a:pt x="1558" y="2778"/>
                    <a:pt x="1639" y="2759"/>
                    <a:pt x="1712" y="2718"/>
                  </a:cubicBezTo>
                  <a:cubicBezTo>
                    <a:pt x="1937" y="2581"/>
                    <a:pt x="2012" y="2293"/>
                    <a:pt x="1887" y="2056"/>
                  </a:cubicBezTo>
                  <a:lnTo>
                    <a:pt x="987" y="244"/>
                  </a:lnTo>
                  <a:cubicBezTo>
                    <a:pt x="888" y="86"/>
                    <a:pt x="723" y="0"/>
                    <a:pt x="5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3" name="Google Shape;4923;p24"/>
            <p:cNvSpPr/>
            <p:nvPr/>
          </p:nvSpPr>
          <p:spPr>
            <a:xfrm>
              <a:off x="6571150" y="4169033"/>
              <a:ext cx="289571" cy="329701"/>
            </a:xfrm>
            <a:custGeom>
              <a:rect b="b" l="l" r="r" t="t"/>
              <a:pathLst>
                <a:path extrusionOk="0" h="3426" w="3009">
                  <a:moveTo>
                    <a:pt x="836" y="1"/>
                  </a:moveTo>
                  <a:cubicBezTo>
                    <a:pt x="415" y="1"/>
                    <a:pt x="1" y="450"/>
                    <a:pt x="285" y="940"/>
                  </a:cubicBezTo>
                  <a:lnTo>
                    <a:pt x="285" y="927"/>
                  </a:lnTo>
                  <a:lnTo>
                    <a:pt x="1697" y="3114"/>
                  </a:lnTo>
                  <a:cubicBezTo>
                    <a:pt x="1813" y="3314"/>
                    <a:pt x="2030" y="3425"/>
                    <a:pt x="2250" y="3425"/>
                  </a:cubicBezTo>
                  <a:cubicBezTo>
                    <a:pt x="2360" y="3425"/>
                    <a:pt x="2472" y="3398"/>
                    <a:pt x="2572" y="3339"/>
                  </a:cubicBezTo>
                  <a:cubicBezTo>
                    <a:pt x="2846" y="3164"/>
                    <a:pt x="3009" y="2764"/>
                    <a:pt x="2809" y="2464"/>
                  </a:cubicBezTo>
                  <a:lnTo>
                    <a:pt x="1347" y="315"/>
                  </a:lnTo>
                  <a:cubicBezTo>
                    <a:pt x="1218" y="93"/>
                    <a:pt x="1027" y="1"/>
                    <a:pt x="8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4" name="Google Shape;4924;p24"/>
            <p:cNvSpPr/>
            <p:nvPr/>
          </p:nvSpPr>
          <p:spPr>
            <a:xfrm>
              <a:off x="6818089" y="2495125"/>
              <a:ext cx="489932" cy="788261"/>
            </a:xfrm>
            <a:custGeom>
              <a:rect b="b" l="l" r="r" t="t"/>
              <a:pathLst>
                <a:path extrusionOk="0" h="8191" w="5091">
                  <a:moveTo>
                    <a:pt x="694" y="0"/>
                  </a:moveTo>
                  <a:cubicBezTo>
                    <a:pt x="346" y="0"/>
                    <a:pt x="0" y="357"/>
                    <a:pt x="243" y="738"/>
                  </a:cubicBezTo>
                  <a:cubicBezTo>
                    <a:pt x="1693" y="3088"/>
                    <a:pt x="2917" y="5537"/>
                    <a:pt x="4179" y="7987"/>
                  </a:cubicBezTo>
                  <a:cubicBezTo>
                    <a:pt x="4255" y="8130"/>
                    <a:pt x="4391" y="8191"/>
                    <a:pt x="4530" y="8191"/>
                  </a:cubicBezTo>
                  <a:cubicBezTo>
                    <a:pt x="4804" y="8191"/>
                    <a:pt x="5091" y="7956"/>
                    <a:pt x="4967" y="7649"/>
                  </a:cubicBezTo>
                  <a:cubicBezTo>
                    <a:pt x="3930" y="5075"/>
                    <a:pt x="2555" y="2600"/>
                    <a:pt x="1105" y="239"/>
                  </a:cubicBezTo>
                  <a:cubicBezTo>
                    <a:pt x="1002" y="70"/>
                    <a:pt x="848" y="0"/>
                    <a:pt x="6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5" name="Google Shape;4925;p24"/>
            <p:cNvSpPr/>
            <p:nvPr/>
          </p:nvSpPr>
          <p:spPr>
            <a:xfrm>
              <a:off x="6588857" y="3576612"/>
              <a:ext cx="232215" cy="357994"/>
            </a:xfrm>
            <a:custGeom>
              <a:rect b="b" l="l" r="r" t="t"/>
              <a:pathLst>
                <a:path extrusionOk="0" h="3720" w="2413">
                  <a:moveTo>
                    <a:pt x="533" y="0"/>
                  </a:moveTo>
                  <a:cubicBezTo>
                    <a:pt x="453" y="0"/>
                    <a:pt x="373" y="20"/>
                    <a:pt x="301" y="60"/>
                  </a:cubicBezTo>
                  <a:cubicBezTo>
                    <a:pt x="76" y="198"/>
                    <a:pt x="1" y="485"/>
                    <a:pt x="126" y="722"/>
                  </a:cubicBezTo>
                  <a:cubicBezTo>
                    <a:pt x="526" y="1635"/>
                    <a:pt x="925" y="2547"/>
                    <a:pt x="1325" y="3447"/>
                  </a:cubicBezTo>
                  <a:cubicBezTo>
                    <a:pt x="1426" y="3623"/>
                    <a:pt x="1610" y="3720"/>
                    <a:pt x="1800" y="3720"/>
                  </a:cubicBezTo>
                  <a:cubicBezTo>
                    <a:pt x="1894" y="3720"/>
                    <a:pt x="1988" y="3696"/>
                    <a:pt x="2075" y="3647"/>
                  </a:cubicBezTo>
                  <a:cubicBezTo>
                    <a:pt x="2325" y="3484"/>
                    <a:pt x="2413" y="3159"/>
                    <a:pt x="2275" y="2897"/>
                  </a:cubicBezTo>
                  <a:cubicBezTo>
                    <a:pt x="1838" y="2010"/>
                    <a:pt x="1400" y="1122"/>
                    <a:pt x="950" y="248"/>
                  </a:cubicBezTo>
                  <a:cubicBezTo>
                    <a:pt x="866" y="87"/>
                    <a:pt x="701" y="0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926" name="Google Shape;4926;p24"/>
          <p:cNvSpPr/>
          <p:nvPr/>
        </p:nvSpPr>
        <p:spPr>
          <a:xfrm flipH="1" rot="5400000">
            <a:off x="-799928" y="2664696"/>
            <a:ext cx="3301535" cy="1730555"/>
          </a:xfrm>
          <a:custGeom>
            <a:rect b="b" l="l" r="r" t="t"/>
            <a:pathLst>
              <a:path extrusionOk="0" h="16278" w="31055">
                <a:moveTo>
                  <a:pt x="20534" y="0"/>
                </a:moveTo>
                <a:cubicBezTo>
                  <a:pt x="17682" y="0"/>
                  <a:pt x="15021" y="1835"/>
                  <a:pt x="12272" y="2844"/>
                </a:cubicBezTo>
                <a:cubicBezTo>
                  <a:pt x="10175" y="3614"/>
                  <a:pt x="7992" y="3907"/>
                  <a:pt x="5779" y="3907"/>
                </a:cubicBezTo>
                <a:cubicBezTo>
                  <a:pt x="3863" y="3907"/>
                  <a:pt x="1925" y="3688"/>
                  <a:pt x="0" y="3369"/>
                </a:cubicBezTo>
                <a:lnTo>
                  <a:pt x="0" y="16278"/>
                </a:lnTo>
                <a:lnTo>
                  <a:pt x="31054" y="16278"/>
                </a:lnTo>
                <a:cubicBezTo>
                  <a:pt x="30567" y="13029"/>
                  <a:pt x="29655" y="9867"/>
                  <a:pt x="28343" y="6855"/>
                </a:cubicBezTo>
                <a:cubicBezTo>
                  <a:pt x="27018" y="3819"/>
                  <a:pt x="24894" y="669"/>
                  <a:pt x="21632" y="95"/>
                </a:cubicBezTo>
                <a:cubicBezTo>
                  <a:pt x="21262" y="30"/>
                  <a:pt x="20896" y="0"/>
                  <a:pt x="2053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27" name="Google Shape;4927;p24"/>
          <p:cNvSpPr/>
          <p:nvPr/>
        </p:nvSpPr>
        <p:spPr>
          <a:xfrm rot="-122420">
            <a:off x="-372341" y="4444583"/>
            <a:ext cx="3351640" cy="801589"/>
          </a:xfrm>
          <a:custGeom>
            <a:rect b="b" l="l" r="r" t="t"/>
            <a:pathLst>
              <a:path extrusionOk="0" h="16278" w="31055">
                <a:moveTo>
                  <a:pt x="20534" y="0"/>
                </a:moveTo>
                <a:cubicBezTo>
                  <a:pt x="17682" y="0"/>
                  <a:pt x="15021" y="1835"/>
                  <a:pt x="12272" y="2844"/>
                </a:cubicBezTo>
                <a:cubicBezTo>
                  <a:pt x="10175" y="3614"/>
                  <a:pt x="7992" y="3907"/>
                  <a:pt x="5779" y="3907"/>
                </a:cubicBezTo>
                <a:cubicBezTo>
                  <a:pt x="3863" y="3907"/>
                  <a:pt x="1925" y="3688"/>
                  <a:pt x="0" y="3369"/>
                </a:cubicBezTo>
                <a:lnTo>
                  <a:pt x="0" y="16278"/>
                </a:lnTo>
                <a:lnTo>
                  <a:pt x="31054" y="16278"/>
                </a:lnTo>
                <a:cubicBezTo>
                  <a:pt x="30567" y="13029"/>
                  <a:pt x="29655" y="9867"/>
                  <a:pt x="28343" y="6855"/>
                </a:cubicBezTo>
                <a:cubicBezTo>
                  <a:pt x="27018" y="3819"/>
                  <a:pt x="24894" y="669"/>
                  <a:pt x="21632" y="95"/>
                </a:cubicBezTo>
                <a:cubicBezTo>
                  <a:pt x="21262" y="30"/>
                  <a:pt x="20896" y="0"/>
                  <a:pt x="2053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28" name="Google Shape;4928;p24"/>
          <p:cNvSpPr/>
          <p:nvPr/>
        </p:nvSpPr>
        <p:spPr>
          <a:xfrm rot="-1720798">
            <a:off x="991418" y="-782728"/>
            <a:ext cx="2413554" cy="1757723"/>
          </a:xfrm>
          <a:custGeom>
            <a:rect b="b" l="l" r="r" t="t"/>
            <a:pathLst>
              <a:path extrusionOk="0" h="36978" w="50775">
                <a:moveTo>
                  <a:pt x="26766" y="1"/>
                </a:moveTo>
                <a:cubicBezTo>
                  <a:pt x="24720" y="1"/>
                  <a:pt x="22782" y="354"/>
                  <a:pt x="20608" y="1006"/>
                </a:cubicBezTo>
                <a:cubicBezTo>
                  <a:pt x="16696" y="2181"/>
                  <a:pt x="12997" y="2543"/>
                  <a:pt x="9348" y="4605"/>
                </a:cubicBezTo>
                <a:cubicBezTo>
                  <a:pt x="7324" y="5743"/>
                  <a:pt x="5662" y="7167"/>
                  <a:pt x="3912" y="8654"/>
                </a:cubicBezTo>
                <a:cubicBezTo>
                  <a:pt x="2700" y="9666"/>
                  <a:pt x="1" y="10704"/>
                  <a:pt x="413" y="12716"/>
                </a:cubicBezTo>
                <a:cubicBezTo>
                  <a:pt x="563" y="13528"/>
                  <a:pt x="1375" y="14090"/>
                  <a:pt x="2187" y="14253"/>
                </a:cubicBezTo>
                <a:cubicBezTo>
                  <a:pt x="2452" y="14306"/>
                  <a:pt x="2718" y="14325"/>
                  <a:pt x="2985" y="14325"/>
                </a:cubicBezTo>
                <a:cubicBezTo>
                  <a:pt x="3537" y="14325"/>
                  <a:pt x="4093" y="14241"/>
                  <a:pt x="4649" y="14190"/>
                </a:cubicBezTo>
                <a:cubicBezTo>
                  <a:pt x="5140" y="14140"/>
                  <a:pt x="5639" y="14112"/>
                  <a:pt x="6138" y="14112"/>
                </a:cubicBezTo>
                <a:cubicBezTo>
                  <a:pt x="8103" y="14112"/>
                  <a:pt x="10073" y="14547"/>
                  <a:pt x="11598" y="15752"/>
                </a:cubicBezTo>
                <a:cubicBezTo>
                  <a:pt x="13135" y="16965"/>
                  <a:pt x="14034" y="18777"/>
                  <a:pt x="15147" y="20389"/>
                </a:cubicBezTo>
                <a:cubicBezTo>
                  <a:pt x="17821" y="24238"/>
                  <a:pt x="21845" y="26949"/>
                  <a:pt x="26431" y="27974"/>
                </a:cubicBezTo>
                <a:cubicBezTo>
                  <a:pt x="28456" y="28424"/>
                  <a:pt x="30755" y="28624"/>
                  <a:pt x="32167" y="30149"/>
                </a:cubicBezTo>
                <a:cubicBezTo>
                  <a:pt x="33342" y="31436"/>
                  <a:pt x="33579" y="33323"/>
                  <a:pt x="34591" y="34735"/>
                </a:cubicBezTo>
                <a:cubicBezTo>
                  <a:pt x="35662" y="36232"/>
                  <a:pt x="37516" y="36978"/>
                  <a:pt x="39375" y="36978"/>
                </a:cubicBezTo>
                <a:cubicBezTo>
                  <a:pt x="40077" y="36978"/>
                  <a:pt x="40779" y="36872"/>
                  <a:pt x="41440" y="36659"/>
                </a:cubicBezTo>
                <a:cubicBezTo>
                  <a:pt x="43864" y="35885"/>
                  <a:pt x="45764" y="33960"/>
                  <a:pt x="47101" y="31811"/>
                </a:cubicBezTo>
                <a:cubicBezTo>
                  <a:pt x="50775" y="25925"/>
                  <a:pt x="50625" y="18027"/>
                  <a:pt x="47238" y="11978"/>
                </a:cubicBezTo>
                <a:cubicBezTo>
                  <a:pt x="43852" y="5917"/>
                  <a:pt x="37516" y="1731"/>
                  <a:pt x="30705" y="406"/>
                </a:cubicBezTo>
                <a:cubicBezTo>
                  <a:pt x="29300" y="132"/>
                  <a:pt x="28013" y="1"/>
                  <a:pt x="2676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29" name="Google Shape;4929;p24"/>
          <p:cNvSpPr txBox="1"/>
          <p:nvPr>
            <p:ph idx="1" type="subTitle"/>
          </p:nvPr>
        </p:nvSpPr>
        <p:spPr>
          <a:xfrm>
            <a:off x="3611952" y="2811299"/>
            <a:ext cx="1924500" cy="903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1pPr>
            <a:lvl2pPr lvl="1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2pPr>
            <a:lvl3pPr lvl="2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3pPr>
            <a:lvl4pPr lvl="3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4pPr>
            <a:lvl5pPr lvl="4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5pPr>
            <a:lvl6pPr lvl="5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6pPr>
            <a:lvl7pPr lvl="6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7pPr>
            <a:lvl8pPr lvl="7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8pPr>
            <a:lvl9pPr lvl="8" rtl="0" algn="ctr">
              <a:spcBef>
                <a:spcPts val="1600"/>
              </a:spcBef>
              <a:spcAft>
                <a:spcPts val="1600"/>
              </a:spcAft>
              <a:buNone/>
              <a:defRPr sz="2000"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4930" name="Google Shape;4930;p24"/>
          <p:cNvSpPr txBox="1"/>
          <p:nvPr>
            <p:ph idx="2" type="subTitle"/>
          </p:nvPr>
        </p:nvSpPr>
        <p:spPr>
          <a:xfrm>
            <a:off x="5660877" y="2811287"/>
            <a:ext cx="1924500" cy="903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2000"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4931" name="Google Shape;4931;p24"/>
          <p:cNvSpPr txBox="1"/>
          <p:nvPr>
            <p:ph idx="3" type="subTitle"/>
          </p:nvPr>
        </p:nvSpPr>
        <p:spPr>
          <a:xfrm>
            <a:off x="1563027" y="2811299"/>
            <a:ext cx="1924500" cy="903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1pPr>
            <a:lvl2pPr lvl="1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2pPr>
            <a:lvl3pPr lvl="2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3pPr>
            <a:lvl4pPr lvl="3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4pPr>
            <a:lvl5pPr lvl="4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5pPr>
            <a:lvl6pPr lvl="5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6pPr>
            <a:lvl7pPr lvl="6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7pPr>
            <a:lvl8pPr lvl="7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8pPr>
            <a:lvl9pPr lvl="8" rtl="0" algn="ctr">
              <a:spcBef>
                <a:spcPts val="1600"/>
              </a:spcBef>
              <a:spcAft>
                <a:spcPts val="1600"/>
              </a:spcAft>
              <a:buNone/>
              <a:defRPr sz="2000"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4932" name="Google Shape;4932;p24"/>
          <p:cNvSpPr txBox="1"/>
          <p:nvPr>
            <p:ph idx="4" type="subTitle"/>
          </p:nvPr>
        </p:nvSpPr>
        <p:spPr>
          <a:xfrm>
            <a:off x="1584034" y="3157901"/>
            <a:ext cx="1882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4933" name="Google Shape;4933;p24"/>
          <p:cNvSpPr txBox="1"/>
          <p:nvPr>
            <p:ph idx="5" type="subTitle"/>
          </p:nvPr>
        </p:nvSpPr>
        <p:spPr>
          <a:xfrm>
            <a:off x="3632959" y="3157901"/>
            <a:ext cx="1882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4934" name="Google Shape;4934;p24"/>
          <p:cNvSpPr txBox="1"/>
          <p:nvPr>
            <p:ph idx="6" type="subTitle"/>
          </p:nvPr>
        </p:nvSpPr>
        <p:spPr>
          <a:xfrm>
            <a:off x="5681875" y="3157900"/>
            <a:ext cx="1882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4935" name="Google Shape;4935;p24"/>
          <p:cNvSpPr/>
          <p:nvPr/>
        </p:nvSpPr>
        <p:spPr>
          <a:xfrm rot="2425387">
            <a:off x="3416822" y="-1564401"/>
            <a:ext cx="3063321" cy="2620855"/>
          </a:xfrm>
          <a:custGeom>
            <a:rect b="b" l="l" r="r" t="t"/>
            <a:pathLst>
              <a:path extrusionOk="0" h="44659" w="52200">
                <a:moveTo>
                  <a:pt x="51425" y="650"/>
                </a:moveTo>
                <a:cubicBezTo>
                  <a:pt x="51422" y="658"/>
                  <a:pt x="51420" y="666"/>
                  <a:pt x="51417" y="673"/>
                </a:cubicBezTo>
                <a:lnTo>
                  <a:pt x="51417" y="673"/>
                </a:lnTo>
                <a:cubicBezTo>
                  <a:pt x="51420" y="670"/>
                  <a:pt x="51422" y="666"/>
                  <a:pt x="51425" y="663"/>
                </a:cubicBezTo>
                <a:lnTo>
                  <a:pt x="51425" y="650"/>
                </a:lnTo>
                <a:close/>
                <a:moveTo>
                  <a:pt x="7186" y="43189"/>
                </a:moveTo>
                <a:cubicBezTo>
                  <a:pt x="6288" y="43595"/>
                  <a:pt x="5322" y="43806"/>
                  <a:pt x="4352" y="43806"/>
                </a:cubicBezTo>
                <a:cubicBezTo>
                  <a:pt x="4068" y="43806"/>
                  <a:pt x="3783" y="43788"/>
                  <a:pt x="3500" y="43751"/>
                </a:cubicBezTo>
                <a:cubicBezTo>
                  <a:pt x="3571" y="43672"/>
                  <a:pt x="3673" y="43629"/>
                  <a:pt x="3780" y="43629"/>
                </a:cubicBezTo>
                <a:cubicBezTo>
                  <a:pt x="3824" y="43629"/>
                  <a:pt x="3868" y="43637"/>
                  <a:pt x="3912" y="43651"/>
                </a:cubicBezTo>
                <a:cubicBezTo>
                  <a:pt x="4200" y="43651"/>
                  <a:pt x="4487" y="43639"/>
                  <a:pt x="4787" y="43601"/>
                </a:cubicBezTo>
                <a:cubicBezTo>
                  <a:pt x="4961" y="43571"/>
                  <a:pt x="5140" y="43554"/>
                  <a:pt x="5320" y="43554"/>
                </a:cubicBezTo>
                <a:cubicBezTo>
                  <a:pt x="5438" y="43554"/>
                  <a:pt x="5556" y="43561"/>
                  <a:pt x="5674" y="43576"/>
                </a:cubicBezTo>
                <a:cubicBezTo>
                  <a:pt x="5912" y="43451"/>
                  <a:pt x="6149" y="43376"/>
                  <a:pt x="6411" y="43326"/>
                </a:cubicBezTo>
                <a:lnTo>
                  <a:pt x="6799" y="43276"/>
                </a:lnTo>
                <a:lnTo>
                  <a:pt x="7186" y="43189"/>
                </a:lnTo>
                <a:close/>
                <a:moveTo>
                  <a:pt x="52199" y="0"/>
                </a:moveTo>
                <a:lnTo>
                  <a:pt x="52199" y="0"/>
                </a:lnTo>
                <a:cubicBezTo>
                  <a:pt x="51912" y="488"/>
                  <a:pt x="51675" y="1000"/>
                  <a:pt x="51337" y="1475"/>
                </a:cubicBezTo>
                <a:cubicBezTo>
                  <a:pt x="51251" y="1204"/>
                  <a:pt x="51250" y="1200"/>
                  <a:pt x="51417" y="673"/>
                </a:cubicBezTo>
                <a:lnTo>
                  <a:pt x="51417" y="673"/>
                </a:lnTo>
                <a:cubicBezTo>
                  <a:pt x="51284" y="867"/>
                  <a:pt x="51199" y="977"/>
                  <a:pt x="51137" y="1087"/>
                </a:cubicBezTo>
                <a:cubicBezTo>
                  <a:pt x="50837" y="1562"/>
                  <a:pt x="50575" y="2062"/>
                  <a:pt x="50300" y="2550"/>
                </a:cubicBezTo>
                <a:cubicBezTo>
                  <a:pt x="49975" y="3137"/>
                  <a:pt x="49563" y="3674"/>
                  <a:pt x="49188" y="4237"/>
                </a:cubicBezTo>
                <a:cubicBezTo>
                  <a:pt x="49038" y="4424"/>
                  <a:pt x="48913" y="4624"/>
                  <a:pt x="48800" y="4824"/>
                </a:cubicBezTo>
                <a:cubicBezTo>
                  <a:pt x="48300" y="5899"/>
                  <a:pt x="47726" y="6936"/>
                  <a:pt x="47063" y="7911"/>
                </a:cubicBezTo>
                <a:cubicBezTo>
                  <a:pt x="46901" y="8161"/>
                  <a:pt x="46813" y="8448"/>
                  <a:pt x="46638" y="8698"/>
                </a:cubicBezTo>
                <a:cubicBezTo>
                  <a:pt x="46488" y="8885"/>
                  <a:pt x="46288" y="9035"/>
                  <a:pt x="46164" y="9260"/>
                </a:cubicBezTo>
                <a:cubicBezTo>
                  <a:pt x="45839" y="9835"/>
                  <a:pt x="45476" y="10385"/>
                  <a:pt x="45076" y="10910"/>
                </a:cubicBezTo>
                <a:cubicBezTo>
                  <a:pt x="44914" y="11122"/>
                  <a:pt x="44789" y="11360"/>
                  <a:pt x="44639" y="11585"/>
                </a:cubicBezTo>
                <a:cubicBezTo>
                  <a:pt x="44426" y="11885"/>
                  <a:pt x="44364" y="12247"/>
                  <a:pt x="44127" y="12534"/>
                </a:cubicBezTo>
                <a:cubicBezTo>
                  <a:pt x="43902" y="12809"/>
                  <a:pt x="43564" y="12959"/>
                  <a:pt x="43464" y="13334"/>
                </a:cubicBezTo>
                <a:cubicBezTo>
                  <a:pt x="43452" y="13372"/>
                  <a:pt x="43402" y="13397"/>
                  <a:pt x="43364" y="13434"/>
                </a:cubicBezTo>
                <a:cubicBezTo>
                  <a:pt x="43077" y="13747"/>
                  <a:pt x="42677" y="13972"/>
                  <a:pt x="42627" y="14459"/>
                </a:cubicBezTo>
                <a:cubicBezTo>
                  <a:pt x="42577" y="14609"/>
                  <a:pt x="42477" y="14746"/>
                  <a:pt x="42352" y="14821"/>
                </a:cubicBezTo>
                <a:cubicBezTo>
                  <a:pt x="41990" y="15109"/>
                  <a:pt x="41690" y="15459"/>
                  <a:pt x="41465" y="15859"/>
                </a:cubicBezTo>
                <a:cubicBezTo>
                  <a:pt x="41302" y="16121"/>
                  <a:pt x="41115" y="16383"/>
                  <a:pt x="40915" y="16621"/>
                </a:cubicBezTo>
                <a:cubicBezTo>
                  <a:pt x="40752" y="16821"/>
                  <a:pt x="40615" y="17046"/>
                  <a:pt x="40378" y="17146"/>
                </a:cubicBezTo>
                <a:cubicBezTo>
                  <a:pt x="40203" y="17221"/>
                  <a:pt x="40053" y="17346"/>
                  <a:pt x="39953" y="17508"/>
                </a:cubicBezTo>
                <a:cubicBezTo>
                  <a:pt x="39865" y="17658"/>
                  <a:pt x="39728" y="17771"/>
                  <a:pt x="39565" y="17833"/>
                </a:cubicBezTo>
                <a:cubicBezTo>
                  <a:pt x="39453" y="17883"/>
                  <a:pt x="39340" y="17958"/>
                  <a:pt x="39278" y="18058"/>
                </a:cubicBezTo>
                <a:cubicBezTo>
                  <a:pt x="38965" y="18545"/>
                  <a:pt x="38516" y="18945"/>
                  <a:pt x="38191" y="19433"/>
                </a:cubicBezTo>
                <a:cubicBezTo>
                  <a:pt x="37966" y="19807"/>
                  <a:pt x="37641" y="20120"/>
                  <a:pt x="37253" y="20332"/>
                </a:cubicBezTo>
                <a:cubicBezTo>
                  <a:pt x="36878" y="20507"/>
                  <a:pt x="36554" y="20770"/>
                  <a:pt x="36291" y="21095"/>
                </a:cubicBezTo>
                <a:cubicBezTo>
                  <a:pt x="35704" y="21769"/>
                  <a:pt x="35054" y="22394"/>
                  <a:pt x="34454" y="23057"/>
                </a:cubicBezTo>
                <a:cubicBezTo>
                  <a:pt x="34254" y="23294"/>
                  <a:pt x="33954" y="23369"/>
                  <a:pt x="33767" y="23594"/>
                </a:cubicBezTo>
                <a:cubicBezTo>
                  <a:pt x="33467" y="23931"/>
                  <a:pt x="33154" y="24244"/>
                  <a:pt x="32830" y="24531"/>
                </a:cubicBezTo>
                <a:cubicBezTo>
                  <a:pt x="32417" y="24956"/>
                  <a:pt x="31942" y="25306"/>
                  <a:pt x="31417" y="25568"/>
                </a:cubicBezTo>
                <a:cubicBezTo>
                  <a:pt x="31042" y="25756"/>
                  <a:pt x="30680" y="25981"/>
                  <a:pt x="30330" y="26218"/>
                </a:cubicBezTo>
                <a:cubicBezTo>
                  <a:pt x="29705" y="26643"/>
                  <a:pt x="29031" y="26981"/>
                  <a:pt x="28318" y="27231"/>
                </a:cubicBezTo>
                <a:lnTo>
                  <a:pt x="27756" y="27405"/>
                </a:lnTo>
                <a:cubicBezTo>
                  <a:pt x="27568" y="27455"/>
                  <a:pt x="27368" y="27518"/>
                  <a:pt x="27181" y="27568"/>
                </a:cubicBezTo>
                <a:lnTo>
                  <a:pt x="26319" y="27818"/>
                </a:lnTo>
                <a:cubicBezTo>
                  <a:pt x="26019" y="27905"/>
                  <a:pt x="25719" y="27955"/>
                  <a:pt x="25419" y="27980"/>
                </a:cubicBezTo>
                <a:cubicBezTo>
                  <a:pt x="25057" y="27980"/>
                  <a:pt x="24694" y="28018"/>
                  <a:pt x="24332" y="28068"/>
                </a:cubicBezTo>
                <a:cubicBezTo>
                  <a:pt x="23145" y="28305"/>
                  <a:pt x="21957" y="28268"/>
                  <a:pt x="20783" y="28343"/>
                </a:cubicBezTo>
                <a:cubicBezTo>
                  <a:pt x="19845" y="28405"/>
                  <a:pt x="18983" y="28755"/>
                  <a:pt x="18146" y="29118"/>
                </a:cubicBezTo>
                <a:cubicBezTo>
                  <a:pt x="17471" y="29430"/>
                  <a:pt x="16859" y="29867"/>
                  <a:pt x="16334" y="30392"/>
                </a:cubicBezTo>
                <a:cubicBezTo>
                  <a:pt x="15859" y="30855"/>
                  <a:pt x="15297" y="31329"/>
                  <a:pt x="15034" y="31992"/>
                </a:cubicBezTo>
                <a:cubicBezTo>
                  <a:pt x="14847" y="32467"/>
                  <a:pt x="14509" y="32854"/>
                  <a:pt x="14322" y="33316"/>
                </a:cubicBezTo>
                <a:cubicBezTo>
                  <a:pt x="14022" y="34041"/>
                  <a:pt x="13884" y="34816"/>
                  <a:pt x="13397" y="35441"/>
                </a:cubicBezTo>
                <a:cubicBezTo>
                  <a:pt x="13360" y="35503"/>
                  <a:pt x="13335" y="35578"/>
                  <a:pt x="13310" y="35641"/>
                </a:cubicBezTo>
                <a:cubicBezTo>
                  <a:pt x="12972" y="36291"/>
                  <a:pt x="12872" y="37003"/>
                  <a:pt x="12485" y="37565"/>
                </a:cubicBezTo>
                <a:cubicBezTo>
                  <a:pt x="12347" y="37778"/>
                  <a:pt x="12235" y="38003"/>
                  <a:pt x="12072" y="38190"/>
                </a:cubicBezTo>
                <a:cubicBezTo>
                  <a:pt x="11923" y="38390"/>
                  <a:pt x="11760" y="38590"/>
                  <a:pt x="11610" y="38765"/>
                </a:cubicBezTo>
                <a:cubicBezTo>
                  <a:pt x="11448" y="38915"/>
                  <a:pt x="11298" y="39065"/>
                  <a:pt x="11160" y="39227"/>
                </a:cubicBezTo>
                <a:cubicBezTo>
                  <a:pt x="11010" y="39440"/>
                  <a:pt x="10823" y="39652"/>
                  <a:pt x="10635" y="39827"/>
                </a:cubicBezTo>
                <a:cubicBezTo>
                  <a:pt x="9798" y="40577"/>
                  <a:pt x="8848" y="41202"/>
                  <a:pt x="7824" y="41664"/>
                </a:cubicBezTo>
                <a:cubicBezTo>
                  <a:pt x="7074" y="42052"/>
                  <a:pt x="6261" y="42314"/>
                  <a:pt x="5437" y="42439"/>
                </a:cubicBezTo>
                <a:cubicBezTo>
                  <a:pt x="5037" y="42464"/>
                  <a:pt x="4674" y="42551"/>
                  <a:pt x="4287" y="42576"/>
                </a:cubicBezTo>
                <a:cubicBezTo>
                  <a:pt x="4100" y="42601"/>
                  <a:pt x="3912" y="42626"/>
                  <a:pt x="3725" y="42639"/>
                </a:cubicBezTo>
                <a:cubicBezTo>
                  <a:pt x="3670" y="42643"/>
                  <a:pt x="3615" y="42644"/>
                  <a:pt x="3560" y="42644"/>
                </a:cubicBezTo>
                <a:cubicBezTo>
                  <a:pt x="3427" y="42644"/>
                  <a:pt x="3295" y="42635"/>
                  <a:pt x="3162" y="42626"/>
                </a:cubicBezTo>
                <a:cubicBezTo>
                  <a:pt x="3075" y="42633"/>
                  <a:pt x="2984" y="42636"/>
                  <a:pt x="2894" y="42636"/>
                </a:cubicBezTo>
                <a:cubicBezTo>
                  <a:pt x="2803" y="42636"/>
                  <a:pt x="2712" y="42633"/>
                  <a:pt x="2625" y="42626"/>
                </a:cubicBezTo>
                <a:cubicBezTo>
                  <a:pt x="2338" y="42564"/>
                  <a:pt x="2063" y="42576"/>
                  <a:pt x="1788" y="42539"/>
                </a:cubicBezTo>
                <a:cubicBezTo>
                  <a:pt x="1513" y="42539"/>
                  <a:pt x="1238" y="42501"/>
                  <a:pt x="963" y="42439"/>
                </a:cubicBezTo>
                <a:cubicBezTo>
                  <a:pt x="943" y="42434"/>
                  <a:pt x="923" y="42432"/>
                  <a:pt x="904" y="42432"/>
                </a:cubicBezTo>
                <a:cubicBezTo>
                  <a:pt x="670" y="42432"/>
                  <a:pt x="569" y="42773"/>
                  <a:pt x="800" y="42889"/>
                </a:cubicBezTo>
                <a:cubicBezTo>
                  <a:pt x="938" y="42976"/>
                  <a:pt x="1050" y="43076"/>
                  <a:pt x="1163" y="43201"/>
                </a:cubicBezTo>
                <a:cubicBezTo>
                  <a:pt x="1288" y="43326"/>
                  <a:pt x="1425" y="43439"/>
                  <a:pt x="1575" y="43526"/>
                </a:cubicBezTo>
                <a:cubicBezTo>
                  <a:pt x="1350" y="43576"/>
                  <a:pt x="1125" y="43639"/>
                  <a:pt x="900" y="43726"/>
                </a:cubicBezTo>
                <a:cubicBezTo>
                  <a:pt x="725" y="43676"/>
                  <a:pt x="775" y="43501"/>
                  <a:pt x="650" y="43451"/>
                </a:cubicBezTo>
                <a:cubicBezTo>
                  <a:pt x="561" y="43481"/>
                  <a:pt x="472" y="43573"/>
                  <a:pt x="377" y="43573"/>
                </a:cubicBezTo>
                <a:cubicBezTo>
                  <a:pt x="352" y="43573"/>
                  <a:pt x="327" y="43567"/>
                  <a:pt x="301" y="43551"/>
                </a:cubicBezTo>
                <a:lnTo>
                  <a:pt x="301" y="43551"/>
                </a:lnTo>
                <a:cubicBezTo>
                  <a:pt x="351" y="43601"/>
                  <a:pt x="488" y="43626"/>
                  <a:pt x="388" y="43801"/>
                </a:cubicBezTo>
                <a:cubicBezTo>
                  <a:pt x="263" y="43851"/>
                  <a:pt x="1" y="43826"/>
                  <a:pt x="26" y="44114"/>
                </a:cubicBezTo>
                <a:cubicBezTo>
                  <a:pt x="116" y="44159"/>
                  <a:pt x="237" y="44255"/>
                  <a:pt x="324" y="44255"/>
                </a:cubicBezTo>
                <a:cubicBezTo>
                  <a:pt x="333" y="44255"/>
                  <a:pt x="342" y="44253"/>
                  <a:pt x="351" y="44251"/>
                </a:cubicBezTo>
                <a:cubicBezTo>
                  <a:pt x="419" y="44234"/>
                  <a:pt x="489" y="44226"/>
                  <a:pt x="559" y="44226"/>
                </a:cubicBezTo>
                <a:cubicBezTo>
                  <a:pt x="693" y="44226"/>
                  <a:pt x="827" y="44256"/>
                  <a:pt x="950" y="44314"/>
                </a:cubicBezTo>
                <a:cubicBezTo>
                  <a:pt x="1125" y="44401"/>
                  <a:pt x="1313" y="44463"/>
                  <a:pt x="1513" y="44513"/>
                </a:cubicBezTo>
                <a:cubicBezTo>
                  <a:pt x="1541" y="44517"/>
                  <a:pt x="1569" y="44518"/>
                  <a:pt x="1596" y="44518"/>
                </a:cubicBezTo>
                <a:cubicBezTo>
                  <a:pt x="1710" y="44518"/>
                  <a:pt x="1820" y="44495"/>
                  <a:pt x="1935" y="44495"/>
                </a:cubicBezTo>
                <a:cubicBezTo>
                  <a:pt x="2000" y="44495"/>
                  <a:pt x="2067" y="44502"/>
                  <a:pt x="2138" y="44526"/>
                </a:cubicBezTo>
                <a:cubicBezTo>
                  <a:pt x="2313" y="44601"/>
                  <a:pt x="2500" y="44638"/>
                  <a:pt x="2687" y="44651"/>
                </a:cubicBezTo>
                <a:cubicBezTo>
                  <a:pt x="2711" y="44652"/>
                  <a:pt x="2734" y="44653"/>
                  <a:pt x="2758" y="44653"/>
                </a:cubicBezTo>
                <a:cubicBezTo>
                  <a:pt x="2924" y="44653"/>
                  <a:pt x="3097" y="44615"/>
                  <a:pt x="3250" y="44538"/>
                </a:cubicBezTo>
                <a:cubicBezTo>
                  <a:pt x="3283" y="44527"/>
                  <a:pt x="3317" y="44521"/>
                  <a:pt x="3351" y="44521"/>
                </a:cubicBezTo>
                <a:cubicBezTo>
                  <a:pt x="3392" y="44521"/>
                  <a:pt x="3433" y="44530"/>
                  <a:pt x="3475" y="44551"/>
                </a:cubicBezTo>
                <a:cubicBezTo>
                  <a:pt x="3703" y="44621"/>
                  <a:pt x="3940" y="44659"/>
                  <a:pt x="4178" y="44659"/>
                </a:cubicBezTo>
                <a:cubicBezTo>
                  <a:pt x="4240" y="44659"/>
                  <a:pt x="4301" y="44656"/>
                  <a:pt x="4362" y="44651"/>
                </a:cubicBezTo>
                <a:cubicBezTo>
                  <a:pt x="4722" y="44651"/>
                  <a:pt x="5082" y="44513"/>
                  <a:pt x="5442" y="44513"/>
                </a:cubicBezTo>
                <a:cubicBezTo>
                  <a:pt x="5457" y="44513"/>
                  <a:pt x="5472" y="44513"/>
                  <a:pt x="5487" y="44513"/>
                </a:cubicBezTo>
                <a:cubicBezTo>
                  <a:pt x="5549" y="44517"/>
                  <a:pt x="5611" y="44519"/>
                  <a:pt x="5673" y="44519"/>
                </a:cubicBezTo>
                <a:cubicBezTo>
                  <a:pt x="5823" y="44519"/>
                  <a:pt x="5970" y="44510"/>
                  <a:pt x="6112" y="44501"/>
                </a:cubicBezTo>
                <a:lnTo>
                  <a:pt x="6736" y="44376"/>
                </a:lnTo>
                <a:cubicBezTo>
                  <a:pt x="6874" y="44351"/>
                  <a:pt x="6999" y="44289"/>
                  <a:pt x="7124" y="44214"/>
                </a:cubicBezTo>
                <a:cubicBezTo>
                  <a:pt x="7224" y="44126"/>
                  <a:pt x="7349" y="44064"/>
                  <a:pt x="7486" y="44026"/>
                </a:cubicBezTo>
                <a:cubicBezTo>
                  <a:pt x="8074" y="43926"/>
                  <a:pt x="8586" y="43564"/>
                  <a:pt x="9148" y="43401"/>
                </a:cubicBezTo>
                <a:cubicBezTo>
                  <a:pt x="9323" y="43326"/>
                  <a:pt x="9473" y="43239"/>
                  <a:pt x="9623" y="43126"/>
                </a:cubicBezTo>
                <a:lnTo>
                  <a:pt x="10011" y="42839"/>
                </a:lnTo>
                <a:lnTo>
                  <a:pt x="10385" y="42526"/>
                </a:lnTo>
                <a:cubicBezTo>
                  <a:pt x="10635" y="42327"/>
                  <a:pt x="10885" y="42139"/>
                  <a:pt x="11135" y="41952"/>
                </a:cubicBezTo>
                <a:cubicBezTo>
                  <a:pt x="11310" y="41814"/>
                  <a:pt x="11473" y="41664"/>
                  <a:pt x="11635" y="41502"/>
                </a:cubicBezTo>
                <a:cubicBezTo>
                  <a:pt x="11773" y="41327"/>
                  <a:pt x="11935" y="41177"/>
                  <a:pt x="12110" y="41027"/>
                </a:cubicBezTo>
                <a:cubicBezTo>
                  <a:pt x="12510" y="40764"/>
                  <a:pt x="12760" y="40327"/>
                  <a:pt x="13035" y="39940"/>
                </a:cubicBezTo>
                <a:cubicBezTo>
                  <a:pt x="13247" y="39627"/>
                  <a:pt x="13460" y="39327"/>
                  <a:pt x="13697" y="39040"/>
                </a:cubicBezTo>
                <a:cubicBezTo>
                  <a:pt x="13922" y="38740"/>
                  <a:pt x="14097" y="38403"/>
                  <a:pt x="14247" y="38065"/>
                </a:cubicBezTo>
                <a:cubicBezTo>
                  <a:pt x="14284" y="37990"/>
                  <a:pt x="14334" y="37915"/>
                  <a:pt x="14384" y="37853"/>
                </a:cubicBezTo>
                <a:cubicBezTo>
                  <a:pt x="14947" y="37228"/>
                  <a:pt x="15184" y="36416"/>
                  <a:pt x="15447" y="35703"/>
                </a:cubicBezTo>
                <a:cubicBezTo>
                  <a:pt x="15659" y="35153"/>
                  <a:pt x="15834" y="34616"/>
                  <a:pt x="16021" y="34079"/>
                </a:cubicBezTo>
                <a:cubicBezTo>
                  <a:pt x="16309" y="33329"/>
                  <a:pt x="16771" y="32704"/>
                  <a:pt x="17121" y="32117"/>
                </a:cubicBezTo>
                <a:cubicBezTo>
                  <a:pt x="17309" y="31779"/>
                  <a:pt x="17496" y="31392"/>
                  <a:pt x="17871" y="31267"/>
                </a:cubicBezTo>
                <a:cubicBezTo>
                  <a:pt x="17958" y="31154"/>
                  <a:pt x="18058" y="31055"/>
                  <a:pt x="18171" y="30967"/>
                </a:cubicBezTo>
                <a:cubicBezTo>
                  <a:pt x="18296" y="30892"/>
                  <a:pt x="18421" y="30817"/>
                  <a:pt x="18546" y="30755"/>
                </a:cubicBezTo>
                <a:cubicBezTo>
                  <a:pt x="18671" y="30680"/>
                  <a:pt x="18808" y="30642"/>
                  <a:pt x="18946" y="30580"/>
                </a:cubicBezTo>
                <a:cubicBezTo>
                  <a:pt x="19083" y="30530"/>
                  <a:pt x="19208" y="30467"/>
                  <a:pt x="19333" y="30380"/>
                </a:cubicBezTo>
                <a:cubicBezTo>
                  <a:pt x="19471" y="30317"/>
                  <a:pt x="19608" y="30280"/>
                  <a:pt x="19745" y="30255"/>
                </a:cubicBezTo>
                <a:cubicBezTo>
                  <a:pt x="19895" y="30242"/>
                  <a:pt x="20045" y="30205"/>
                  <a:pt x="20183" y="30142"/>
                </a:cubicBezTo>
                <a:cubicBezTo>
                  <a:pt x="20333" y="30092"/>
                  <a:pt x="20483" y="30067"/>
                  <a:pt x="20645" y="30067"/>
                </a:cubicBezTo>
                <a:cubicBezTo>
                  <a:pt x="20820" y="30067"/>
                  <a:pt x="20995" y="29980"/>
                  <a:pt x="21095" y="29830"/>
                </a:cubicBezTo>
                <a:cubicBezTo>
                  <a:pt x="21099" y="29826"/>
                  <a:pt x="21109" y="29824"/>
                  <a:pt x="21122" y="29824"/>
                </a:cubicBezTo>
                <a:cubicBezTo>
                  <a:pt x="21148" y="29824"/>
                  <a:pt x="21187" y="29830"/>
                  <a:pt x="21220" y="29830"/>
                </a:cubicBezTo>
                <a:cubicBezTo>
                  <a:pt x="21660" y="29830"/>
                  <a:pt x="22120" y="29756"/>
                  <a:pt x="22595" y="29756"/>
                </a:cubicBezTo>
                <a:cubicBezTo>
                  <a:pt x="22768" y="29756"/>
                  <a:pt x="22943" y="29766"/>
                  <a:pt x="23120" y="29792"/>
                </a:cubicBezTo>
                <a:cubicBezTo>
                  <a:pt x="23182" y="29792"/>
                  <a:pt x="23245" y="29780"/>
                  <a:pt x="23295" y="29755"/>
                </a:cubicBezTo>
                <a:cubicBezTo>
                  <a:pt x="23694" y="29630"/>
                  <a:pt x="24157" y="29755"/>
                  <a:pt x="24557" y="29542"/>
                </a:cubicBezTo>
                <a:cubicBezTo>
                  <a:pt x="24582" y="29530"/>
                  <a:pt x="24607" y="29524"/>
                  <a:pt x="24632" y="29524"/>
                </a:cubicBezTo>
                <a:cubicBezTo>
                  <a:pt x="24657" y="29524"/>
                  <a:pt x="24682" y="29530"/>
                  <a:pt x="24707" y="29542"/>
                </a:cubicBezTo>
                <a:cubicBezTo>
                  <a:pt x="24862" y="29583"/>
                  <a:pt x="25019" y="29600"/>
                  <a:pt x="25178" y="29600"/>
                </a:cubicBezTo>
                <a:cubicBezTo>
                  <a:pt x="25557" y="29600"/>
                  <a:pt x="25944" y="29505"/>
                  <a:pt x="26331" y="29417"/>
                </a:cubicBezTo>
                <a:cubicBezTo>
                  <a:pt x="26956" y="29280"/>
                  <a:pt x="27681" y="29292"/>
                  <a:pt x="28193" y="28843"/>
                </a:cubicBezTo>
                <a:cubicBezTo>
                  <a:pt x="28199" y="28836"/>
                  <a:pt x="28209" y="28833"/>
                  <a:pt x="28218" y="28833"/>
                </a:cubicBezTo>
                <a:cubicBezTo>
                  <a:pt x="28228" y="28833"/>
                  <a:pt x="28237" y="28836"/>
                  <a:pt x="28243" y="28843"/>
                </a:cubicBezTo>
                <a:cubicBezTo>
                  <a:pt x="28274" y="28848"/>
                  <a:pt x="28304" y="28851"/>
                  <a:pt x="28333" y="28851"/>
                </a:cubicBezTo>
                <a:cubicBezTo>
                  <a:pt x="28561" y="28851"/>
                  <a:pt x="28727" y="28691"/>
                  <a:pt x="28893" y="28580"/>
                </a:cubicBezTo>
                <a:cubicBezTo>
                  <a:pt x="29205" y="28343"/>
                  <a:pt x="29505" y="28130"/>
                  <a:pt x="29905" y="28130"/>
                </a:cubicBezTo>
                <a:cubicBezTo>
                  <a:pt x="29980" y="28118"/>
                  <a:pt x="30043" y="28093"/>
                  <a:pt x="30093" y="28043"/>
                </a:cubicBezTo>
                <a:cubicBezTo>
                  <a:pt x="30405" y="27843"/>
                  <a:pt x="30693" y="27643"/>
                  <a:pt x="31092" y="27580"/>
                </a:cubicBezTo>
                <a:cubicBezTo>
                  <a:pt x="31355" y="27543"/>
                  <a:pt x="31580" y="27405"/>
                  <a:pt x="31742" y="27193"/>
                </a:cubicBezTo>
                <a:cubicBezTo>
                  <a:pt x="31855" y="27031"/>
                  <a:pt x="32017" y="26931"/>
                  <a:pt x="32205" y="26893"/>
                </a:cubicBezTo>
                <a:cubicBezTo>
                  <a:pt x="32367" y="26843"/>
                  <a:pt x="32517" y="26756"/>
                  <a:pt x="32642" y="26631"/>
                </a:cubicBezTo>
                <a:cubicBezTo>
                  <a:pt x="32830" y="26493"/>
                  <a:pt x="33004" y="26293"/>
                  <a:pt x="33204" y="26206"/>
                </a:cubicBezTo>
                <a:cubicBezTo>
                  <a:pt x="33579" y="26031"/>
                  <a:pt x="33804" y="25681"/>
                  <a:pt x="34167" y="25506"/>
                </a:cubicBezTo>
                <a:cubicBezTo>
                  <a:pt x="34242" y="25468"/>
                  <a:pt x="34292" y="25393"/>
                  <a:pt x="34304" y="25319"/>
                </a:cubicBezTo>
                <a:cubicBezTo>
                  <a:pt x="34304" y="25081"/>
                  <a:pt x="34492" y="25031"/>
                  <a:pt x="34642" y="24931"/>
                </a:cubicBezTo>
                <a:cubicBezTo>
                  <a:pt x="35116" y="24619"/>
                  <a:pt x="35629" y="24344"/>
                  <a:pt x="35991" y="23906"/>
                </a:cubicBezTo>
                <a:cubicBezTo>
                  <a:pt x="36391" y="23432"/>
                  <a:pt x="36828" y="23007"/>
                  <a:pt x="37303" y="22607"/>
                </a:cubicBezTo>
                <a:cubicBezTo>
                  <a:pt x="37716" y="22244"/>
                  <a:pt x="38091" y="21844"/>
                  <a:pt x="38428" y="21407"/>
                </a:cubicBezTo>
                <a:cubicBezTo>
                  <a:pt x="38491" y="21332"/>
                  <a:pt x="38553" y="21257"/>
                  <a:pt x="38628" y="21195"/>
                </a:cubicBezTo>
                <a:cubicBezTo>
                  <a:pt x="39440" y="20532"/>
                  <a:pt x="40040" y="19683"/>
                  <a:pt x="40740" y="18933"/>
                </a:cubicBezTo>
                <a:cubicBezTo>
                  <a:pt x="41152" y="18483"/>
                  <a:pt x="41490" y="17958"/>
                  <a:pt x="41865" y="17471"/>
                </a:cubicBezTo>
                <a:cubicBezTo>
                  <a:pt x="42015" y="17271"/>
                  <a:pt x="42215" y="17108"/>
                  <a:pt x="42365" y="16908"/>
                </a:cubicBezTo>
                <a:cubicBezTo>
                  <a:pt x="42677" y="16508"/>
                  <a:pt x="42939" y="16071"/>
                  <a:pt x="43264" y="15671"/>
                </a:cubicBezTo>
                <a:cubicBezTo>
                  <a:pt x="43464" y="15471"/>
                  <a:pt x="43639" y="15246"/>
                  <a:pt x="43789" y="15009"/>
                </a:cubicBezTo>
                <a:cubicBezTo>
                  <a:pt x="44077" y="14534"/>
                  <a:pt x="44327" y="14046"/>
                  <a:pt x="44689" y="13634"/>
                </a:cubicBezTo>
                <a:cubicBezTo>
                  <a:pt x="45389" y="12822"/>
                  <a:pt x="45851" y="11860"/>
                  <a:pt x="46463" y="10972"/>
                </a:cubicBezTo>
                <a:cubicBezTo>
                  <a:pt x="46926" y="10310"/>
                  <a:pt x="47388" y="9623"/>
                  <a:pt x="47826" y="8935"/>
                </a:cubicBezTo>
                <a:cubicBezTo>
                  <a:pt x="48838" y="7336"/>
                  <a:pt x="49863" y="5736"/>
                  <a:pt x="50737" y="4062"/>
                </a:cubicBezTo>
                <a:cubicBezTo>
                  <a:pt x="51100" y="3387"/>
                  <a:pt x="51487" y="2712"/>
                  <a:pt x="51837" y="2025"/>
                </a:cubicBezTo>
                <a:cubicBezTo>
                  <a:pt x="52012" y="1712"/>
                  <a:pt x="52099" y="1350"/>
                  <a:pt x="52112" y="987"/>
                </a:cubicBezTo>
                <a:cubicBezTo>
                  <a:pt x="52112" y="663"/>
                  <a:pt x="52024" y="325"/>
                  <a:pt x="521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36" name="Google Shape;4936;p24"/>
          <p:cNvSpPr/>
          <p:nvPr/>
        </p:nvSpPr>
        <p:spPr>
          <a:xfrm rot="2425387">
            <a:off x="3416822" y="-1326768"/>
            <a:ext cx="3063321" cy="2620855"/>
          </a:xfrm>
          <a:custGeom>
            <a:rect b="b" l="l" r="r" t="t"/>
            <a:pathLst>
              <a:path extrusionOk="0" h="44659" w="52200">
                <a:moveTo>
                  <a:pt x="51424" y="650"/>
                </a:moveTo>
                <a:cubicBezTo>
                  <a:pt x="51419" y="668"/>
                  <a:pt x="51413" y="685"/>
                  <a:pt x="51408" y="702"/>
                </a:cubicBezTo>
                <a:lnTo>
                  <a:pt x="51408" y="702"/>
                </a:lnTo>
                <a:cubicBezTo>
                  <a:pt x="51417" y="689"/>
                  <a:pt x="51427" y="676"/>
                  <a:pt x="51437" y="662"/>
                </a:cubicBezTo>
                <a:lnTo>
                  <a:pt x="51424" y="650"/>
                </a:lnTo>
                <a:close/>
                <a:moveTo>
                  <a:pt x="7199" y="43176"/>
                </a:moveTo>
                <a:lnTo>
                  <a:pt x="7199" y="43176"/>
                </a:lnTo>
                <a:cubicBezTo>
                  <a:pt x="6287" y="43588"/>
                  <a:pt x="5307" y="43800"/>
                  <a:pt x="4318" y="43800"/>
                </a:cubicBezTo>
                <a:cubicBezTo>
                  <a:pt x="4045" y="43800"/>
                  <a:pt x="3772" y="43783"/>
                  <a:pt x="3500" y="43751"/>
                </a:cubicBezTo>
                <a:cubicBezTo>
                  <a:pt x="3582" y="43668"/>
                  <a:pt x="3692" y="43619"/>
                  <a:pt x="3800" y="43619"/>
                </a:cubicBezTo>
                <a:cubicBezTo>
                  <a:pt x="3838" y="43619"/>
                  <a:pt x="3876" y="43625"/>
                  <a:pt x="3912" y="43639"/>
                </a:cubicBezTo>
                <a:cubicBezTo>
                  <a:pt x="4212" y="43639"/>
                  <a:pt x="4499" y="43626"/>
                  <a:pt x="4799" y="43601"/>
                </a:cubicBezTo>
                <a:cubicBezTo>
                  <a:pt x="4991" y="43568"/>
                  <a:pt x="5188" y="43551"/>
                  <a:pt x="5387" y="43551"/>
                </a:cubicBezTo>
                <a:cubicBezTo>
                  <a:pt x="5486" y="43551"/>
                  <a:pt x="5586" y="43555"/>
                  <a:pt x="5686" y="43564"/>
                </a:cubicBezTo>
                <a:cubicBezTo>
                  <a:pt x="5911" y="43439"/>
                  <a:pt x="6161" y="43364"/>
                  <a:pt x="6424" y="43326"/>
                </a:cubicBezTo>
                <a:lnTo>
                  <a:pt x="6811" y="43264"/>
                </a:lnTo>
                <a:lnTo>
                  <a:pt x="7199" y="43176"/>
                </a:lnTo>
                <a:close/>
                <a:moveTo>
                  <a:pt x="52199" y="0"/>
                </a:moveTo>
                <a:lnTo>
                  <a:pt x="52199" y="0"/>
                </a:lnTo>
                <a:cubicBezTo>
                  <a:pt x="51912" y="487"/>
                  <a:pt x="51674" y="987"/>
                  <a:pt x="51337" y="1475"/>
                </a:cubicBezTo>
                <a:cubicBezTo>
                  <a:pt x="51252" y="1209"/>
                  <a:pt x="51250" y="1200"/>
                  <a:pt x="51408" y="702"/>
                </a:cubicBezTo>
                <a:lnTo>
                  <a:pt x="51408" y="702"/>
                </a:lnTo>
                <a:cubicBezTo>
                  <a:pt x="51287" y="866"/>
                  <a:pt x="51207" y="970"/>
                  <a:pt x="51137" y="1075"/>
                </a:cubicBezTo>
                <a:cubicBezTo>
                  <a:pt x="50850" y="1562"/>
                  <a:pt x="50575" y="2050"/>
                  <a:pt x="50312" y="2549"/>
                </a:cubicBezTo>
                <a:cubicBezTo>
                  <a:pt x="49987" y="3137"/>
                  <a:pt x="49575" y="3674"/>
                  <a:pt x="49200" y="4224"/>
                </a:cubicBezTo>
                <a:cubicBezTo>
                  <a:pt x="49050" y="4411"/>
                  <a:pt x="48925" y="4611"/>
                  <a:pt x="48813" y="4811"/>
                </a:cubicBezTo>
                <a:cubicBezTo>
                  <a:pt x="48313" y="5886"/>
                  <a:pt x="47738" y="6923"/>
                  <a:pt x="47076" y="7898"/>
                </a:cubicBezTo>
                <a:cubicBezTo>
                  <a:pt x="46913" y="8148"/>
                  <a:pt x="46826" y="8448"/>
                  <a:pt x="46651" y="8685"/>
                </a:cubicBezTo>
                <a:cubicBezTo>
                  <a:pt x="46501" y="8885"/>
                  <a:pt x="46301" y="9035"/>
                  <a:pt x="46176" y="9260"/>
                </a:cubicBezTo>
                <a:cubicBezTo>
                  <a:pt x="45851" y="9835"/>
                  <a:pt x="45489" y="10385"/>
                  <a:pt x="45089" y="10897"/>
                </a:cubicBezTo>
                <a:cubicBezTo>
                  <a:pt x="44926" y="11110"/>
                  <a:pt x="44801" y="11360"/>
                  <a:pt x="44651" y="11572"/>
                </a:cubicBezTo>
                <a:cubicBezTo>
                  <a:pt x="44451" y="11872"/>
                  <a:pt x="44376" y="12234"/>
                  <a:pt x="44151" y="12522"/>
                </a:cubicBezTo>
                <a:cubicBezTo>
                  <a:pt x="43914" y="12797"/>
                  <a:pt x="43577" y="12959"/>
                  <a:pt x="43477" y="13322"/>
                </a:cubicBezTo>
                <a:cubicBezTo>
                  <a:pt x="43464" y="13359"/>
                  <a:pt x="43414" y="13384"/>
                  <a:pt x="43377" y="13422"/>
                </a:cubicBezTo>
                <a:cubicBezTo>
                  <a:pt x="43089" y="13734"/>
                  <a:pt x="42689" y="13959"/>
                  <a:pt x="42639" y="14446"/>
                </a:cubicBezTo>
                <a:cubicBezTo>
                  <a:pt x="42589" y="14609"/>
                  <a:pt x="42489" y="14734"/>
                  <a:pt x="42352" y="14821"/>
                </a:cubicBezTo>
                <a:cubicBezTo>
                  <a:pt x="41989" y="15096"/>
                  <a:pt x="41689" y="15446"/>
                  <a:pt x="41465" y="15846"/>
                </a:cubicBezTo>
                <a:cubicBezTo>
                  <a:pt x="41302" y="16121"/>
                  <a:pt x="41115" y="16371"/>
                  <a:pt x="40915" y="16608"/>
                </a:cubicBezTo>
                <a:cubicBezTo>
                  <a:pt x="40752" y="16808"/>
                  <a:pt x="40615" y="17046"/>
                  <a:pt x="40377" y="17146"/>
                </a:cubicBezTo>
                <a:cubicBezTo>
                  <a:pt x="40202" y="17208"/>
                  <a:pt x="40052" y="17333"/>
                  <a:pt x="39952" y="17495"/>
                </a:cubicBezTo>
                <a:cubicBezTo>
                  <a:pt x="39865" y="17645"/>
                  <a:pt x="39728" y="17758"/>
                  <a:pt x="39565" y="17820"/>
                </a:cubicBezTo>
                <a:cubicBezTo>
                  <a:pt x="39453" y="17870"/>
                  <a:pt x="39353" y="17945"/>
                  <a:pt x="39278" y="18045"/>
                </a:cubicBezTo>
                <a:cubicBezTo>
                  <a:pt x="38965" y="18545"/>
                  <a:pt x="38515" y="18933"/>
                  <a:pt x="38190" y="19420"/>
                </a:cubicBezTo>
                <a:cubicBezTo>
                  <a:pt x="37965" y="19795"/>
                  <a:pt x="37641" y="20107"/>
                  <a:pt x="37253" y="20320"/>
                </a:cubicBezTo>
                <a:cubicBezTo>
                  <a:pt x="36891" y="20507"/>
                  <a:pt x="36566" y="20757"/>
                  <a:pt x="36303" y="21082"/>
                </a:cubicBezTo>
                <a:cubicBezTo>
                  <a:pt x="35729" y="21757"/>
                  <a:pt x="35079" y="22382"/>
                  <a:pt x="34479" y="23044"/>
                </a:cubicBezTo>
                <a:cubicBezTo>
                  <a:pt x="34279" y="23281"/>
                  <a:pt x="33967" y="23356"/>
                  <a:pt x="33779" y="23581"/>
                </a:cubicBezTo>
                <a:cubicBezTo>
                  <a:pt x="33492" y="23919"/>
                  <a:pt x="33179" y="24231"/>
                  <a:pt x="32842" y="24519"/>
                </a:cubicBezTo>
                <a:cubicBezTo>
                  <a:pt x="32429" y="24944"/>
                  <a:pt x="31955" y="25293"/>
                  <a:pt x="31442" y="25556"/>
                </a:cubicBezTo>
                <a:cubicBezTo>
                  <a:pt x="31055" y="25743"/>
                  <a:pt x="30692" y="25968"/>
                  <a:pt x="30342" y="26206"/>
                </a:cubicBezTo>
                <a:cubicBezTo>
                  <a:pt x="29718" y="26631"/>
                  <a:pt x="29043" y="26980"/>
                  <a:pt x="28318" y="27230"/>
                </a:cubicBezTo>
                <a:lnTo>
                  <a:pt x="27756" y="27405"/>
                </a:lnTo>
                <a:cubicBezTo>
                  <a:pt x="27568" y="27455"/>
                  <a:pt x="27381" y="27505"/>
                  <a:pt x="27193" y="27555"/>
                </a:cubicBezTo>
                <a:lnTo>
                  <a:pt x="26319" y="27818"/>
                </a:lnTo>
                <a:cubicBezTo>
                  <a:pt x="26031" y="27893"/>
                  <a:pt x="25731" y="27943"/>
                  <a:pt x="25431" y="27968"/>
                </a:cubicBezTo>
                <a:cubicBezTo>
                  <a:pt x="25056" y="27980"/>
                  <a:pt x="24694" y="28018"/>
                  <a:pt x="24332" y="28068"/>
                </a:cubicBezTo>
                <a:cubicBezTo>
                  <a:pt x="23144" y="28305"/>
                  <a:pt x="21957" y="28268"/>
                  <a:pt x="20782" y="28343"/>
                </a:cubicBezTo>
                <a:cubicBezTo>
                  <a:pt x="19845" y="28405"/>
                  <a:pt x="18983" y="28743"/>
                  <a:pt x="18158" y="29117"/>
                </a:cubicBezTo>
                <a:cubicBezTo>
                  <a:pt x="17483" y="29430"/>
                  <a:pt x="16859" y="29855"/>
                  <a:pt x="16334" y="30380"/>
                </a:cubicBezTo>
                <a:cubicBezTo>
                  <a:pt x="15859" y="30854"/>
                  <a:pt x="15296" y="31317"/>
                  <a:pt x="15034" y="31992"/>
                </a:cubicBezTo>
                <a:cubicBezTo>
                  <a:pt x="14847" y="32454"/>
                  <a:pt x="14522" y="32854"/>
                  <a:pt x="14322" y="33316"/>
                </a:cubicBezTo>
                <a:cubicBezTo>
                  <a:pt x="14034" y="34029"/>
                  <a:pt x="13884" y="34816"/>
                  <a:pt x="13409" y="35441"/>
                </a:cubicBezTo>
                <a:cubicBezTo>
                  <a:pt x="13359" y="35503"/>
                  <a:pt x="13334" y="35578"/>
                  <a:pt x="13309" y="35641"/>
                </a:cubicBezTo>
                <a:cubicBezTo>
                  <a:pt x="12972" y="36291"/>
                  <a:pt x="12872" y="37003"/>
                  <a:pt x="12497" y="37565"/>
                </a:cubicBezTo>
                <a:cubicBezTo>
                  <a:pt x="12347" y="37778"/>
                  <a:pt x="12235" y="38003"/>
                  <a:pt x="12072" y="38190"/>
                </a:cubicBezTo>
                <a:cubicBezTo>
                  <a:pt x="11922" y="38390"/>
                  <a:pt x="11760" y="38590"/>
                  <a:pt x="11610" y="38765"/>
                </a:cubicBezTo>
                <a:cubicBezTo>
                  <a:pt x="11447" y="38915"/>
                  <a:pt x="11297" y="39065"/>
                  <a:pt x="11160" y="39227"/>
                </a:cubicBezTo>
                <a:cubicBezTo>
                  <a:pt x="11010" y="39440"/>
                  <a:pt x="10823" y="39652"/>
                  <a:pt x="10635" y="39827"/>
                </a:cubicBezTo>
                <a:cubicBezTo>
                  <a:pt x="9798" y="40577"/>
                  <a:pt x="8848" y="41202"/>
                  <a:pt x="7823" y="41664"/>
                </a:cubicBezTo>
                <a:cubicBezTo>
                  <a:pt x="7074" y="42052"/>
                  <a:pt x="6261" y="42314"/>
                  <a:pt x="5437" y="42439"/>
                </a:cubicBezTo>
                <a:cubicBezTo>
                  <a:pt x="5049" y="42464"/>
                  <a:pt x="4674" y="42551"/>
                  <a:pt x="4299" y="42576"/>
                </a:cubicBezTo>
                <a:cubicBezTo>
                  <a:pt x="4099" y="42601"/>
                  <a:pt x="3912" y="42626"/>
                  <a:pt x="3724" y="42639"/>
                </a:cubicBezTo>
                <a:cubicBezTo>
                  <a:pt x="3670" y="42643"/>
                  <a:pt x="3615" y="42644"/>
                  <a:pt x="3560" y="42644"/>
                </a:cubicBezTo>
                <a:cubicBezTo>
                  <a:pt x="3427" y="42644"/>
                  <a:pt x="3295" y="42635"/>
                  <a:pt x="3162" y="42626"/>
                </a:cubicBezTo>
                <a:cubicBezTo>
                  <a:pt x="3075" y="42633"/>
                  <a:pt x="2984" y="42636"/>
                  <a:pt x="2893" y="42636"/>
                </a:cubicBezTo>
                <a:cubicBezTo>
                  <a:pt x="2803" y="42636"/>
                  <a:pt x="2712" y="42633"/>
                  <a:pt x="2625" y="42626"/>
                </a:cubicBezTo>
                <a:cubicBezTo>
                  <a:pt x="2337" y="42564"/>
                  <a:pt x="2062" y="42576"/>
                  <a:pt x="1787" y="42539"/>
                </a:cubicBezTo>
                <a:cubicBezTo>
                  <a:pt x="1513" y="42539"/>
                  <a:pt x="1238" y="42501"/>
                  <a:pt x="963" y="42439"/>
                </a:cubicBezTo>
                <a:cubicBezTo>
                  <a:pt x="942" y="42434"/>
                  <a:pt x="923" y="42432"/>
                  <a:pt x="904" y="42432"/>
                </a:cubicBezTo>
                <a:cubicBezTo>
                  <a:pt x="670" y="42432"/>
                  <a:pt x="569" y="42773"/>
                  <a:pt x="800" y="42889"/>
                </a:cubicBezTo>
                <a:cubicBezTo>
                  <a:pt x="938" y="42976"/>
                  <a:pt x="1063" y="43076"/>
                  <a:pt x="1163" y="43201"/>
                </a:cubicBezTo>
                <a:cubicBezTo>
                  <a:pt x="1288" y="43326"/>
                  <a:pt x="1425" y="43439"/>
                  <a:pt x="1575" y="43526"/>
                </a:cubicBezTo>
                <a:cubicBezTo>
                  <a:pt x="1350" y="43576"/>
                  <a:pt x="1125" y="43639"/>
                  <a:pt x="900" y="43726"/>
                </a:cubicBezTo>
                <a:cubicBezTo>
                  <a:pt x="725" y="43676"/>
                  <a:pt x="775" y="43501"/>
                  <a:pt x="650" y="43451"/>
                </a:cubicBezTo>
                <a:cubicBezTo>
                  <a:pt x="561" y="43481"/>
                  <a:pt x="480" y="43573"/>
                  <a:pt x="382" y="43573"/>
                </a:cubicBezTo>
                <a:cubicBezTo>
                  <a:pt x="356" y="43573"/>
                  <a:pt x="329" y="43567"/>
                  <a:pt x="300" y="43551"/>
                </a:cubicBezTo>
                <a:lnTo>
                  <a:pt x="300" y="43551"/>
                </a:lnTo>
                <a:cubicBezTo>
                  <a:pt x="363" y="43601"/>
                  <a:pt x="488" y="43626"/>
                  <a:pt x="400" y="43801"/>
                </a:cubicBezTo>
                <a:cubicBezTo>
                  <a:pt x="263" y="43851"/>
                  <a:pt x="0" y="43826"/>
                  <a:pt x="25" y="44113"/>
                </a:cubicBezTo>
                <a:cubicBezTo>
                  <a:pt x="127" y="44159"/>
                  <a:pt x="239" y="44255"/>
                  <a:pt x="324" y="44255"/>
                </a:cubicBezTo>
                <a:cubicBezTo>
                  <a:pt x="333" y="44255"/>
                  <a:pt x="342" y="44253"/>
                  <a:pt x="350" y="44251"/>
                </a:cubicBezTo>
                <a:cubicBezTo>
                  <a:pt x="419" y="44234"/>
                  <a:pt x="489" y="44225"/>
                  <a:pt x="559" y="44225"/>
                </a:cubicBezTo>
                <a:cubicBezTo>
                  <a:pt x="693" y="44225"/>
                  <a:pt x="827" y="44256"/>
                  <a:pt x="950" y="44313"/>
                </a:cubicBezTo>
                <a:cubicBezTo>
                  <a:pt x="1125" y="44401"/>
                  <a:pt x="1313" y="44463"/>
                  <a:pt x="1513" y="44513"/>
                </a:cubicBezTo>
                <a:cubicBezTo>
                  <a:pt x="1541" y="44517"/>
                  <a:pt x="1569" y="44518"/>
                  <a:pt x="1596" y="44518"/>
                </a:cubicBezTo>
                <a:cubicBezTo>
                  <a:pt x="1712" y="44518"/>
                  <a:pt x="1825" y="44495"/>
                  <a:pt x="1940" y="44495"/>
                </a:cubicBezTo>
                <a:cubicBezTo>
                  <a:pt x="2005" y="44495"/>
                  <a:pt x="2071" y="44502"/>
                  <a:pt x="2137" y="44526"/>
                </a:cubicBezTo>
                <a:cubicBezTo>
                  <a:pt x="2312" y="44601"/>
                  <a:pt x="2500" y="44638"/>
                  <a:pt x="2687" y="44651"/>
                </a:cubicBezTo>
                <a:cubicBezTo>
                  <a:pt x="2711" y="44652"/>
                  <a:pt x="2734" y="44653"/>
                  <a:pt x="2758" y="44653"/>
                </a:cubicBezTo>
                <a:cubicBezTo>
                  <a:pt x="2924" y="44653"/>
                  <a:pt x="3097" y="44615"/>
                  <a:pt x="3250" y="44538"/>
                </a:cubicBezTo>
                <a:cubicBezTo>
                  <a:pt x="3283" y="44527"/>
                  <a:pt x="3317" y="44521"/>
                  <a:pt x="3351" y="44521"/>
                </a:cubicBezTo>
                <a:cubicBezTo>
                  <a:pt x="3392" y="44521"/>
                  <a:pt x="3433" y="44530"/>
                  <a:pt x="3475" y="44551"/>
                </a:cubicBezTo>
                <a:cubicBezTo>
                  <a:pt x="3703" y="44620"/>
                  <a:pt x="3940" y="44658"/>
                  <a:pt x="4178" y="44658"/>
                </a:cubicBezTo>
                <a:cubicBezTo>
                  <a:pt x="4239" y="44658"/>
                  <a:pt x="4301" y="44656"/>
                  <a:pt x="4362" y="44651"/>
                </a:cubicBezTo>
                <a:cubicBezTo>
                  <a:pt x="4722" y="44651"/>
                  <a:pt x="5082" y="44513"/>
                  <a:pt x="5442" y="44513"/>
                </a:cubicBezTo>
                <a:cubicBezTo>
                  <a:pt x="5457" y="44513"/>
                  <a:pt x="5472" y="44513"/>
                  <a:pt x="5486" y="44513"/>
                </a:cubicBezTo>
                <a:cubicBezTo>
                  <a:pt x="5549" y="44517"/>
                  <a:pt x="5611" y="44519"/>
                  <a:pt x="5673" y="44519"/>
                </a:cubicBezTo>
                <a:cubicBezTo>
                  <a:pt x="5822" y="44519"/>
                  <a:pt x="5970" y="44510"/>
                  <a:pt x="6111" y="44501"/>
                </a:cubicBezTo>
                <a:lnTo>
                  <a:pt x="6736" y="44376"/>
                </a:lnTo>
                <a:cubicBezTo>
                  <a:pt x="6874" y="44351"/>
                  <a:pt x="6999" y="44288"/>
                  <a:pt x="7124" y="44213"/>
                </a:cubicBezTo>
                <a:cubicBezTo>
                  <a:pt x="7224" y="44126"/>
                  <a:pt x="7349" y="44063"/>
                  <a:pt x="7486" y="44026"/>
                </a:cubicBezTo>
                <a:cubicBezTo>
                  <a:pt x="8073" y="43926"/>
                  <a:pt x="8586" y="43564"/>
                  <a:pt x="9148" y="43401"/>
                </a:cubicBezTo>
                <a:cubicBezTo>
                  <a:pt x="9323" y="43326"/>
                  <a:pt x="9473" y="43239"/>
                  <a:pt x="9623" y="43126"/>
                </a:cubicBezTo>
                <a:lnTo>
                  <a:pt x="10010" y="42839"/>
                </a:lnTo>
                <a:lnTo>
                  <a:pt x="10385" y="42526"/>
                </a:lnTo>
                <a:cubicBezTo>
                  <a:pt x="10635" y="42326"/>
                  <a:pt x="10885" y="42139"/>
                  <a:pt x="11135" y="41952"/>
                </a:cubicBezTo>
                <a:cubicBezTo>
                  <a:pt x="11310" y="41814"/>
                  <a:pt x="11472" y="41664"/>
                  <a:pt x="11635" y="41502"/>
                </a:cubicBezTo>
                <a:cubicBezTo>
                  <a:pt x="11772" y="41327"/>
                  <a:pt x="11935" y="41177"/>
                  <a:pt x="12110" y="41027"/>
                </a:cubicBezTo>
                <a:cubicBezTo>
                  <a:pt x="12510" y="40764"/>
                  <a:pt x="12760" y="40327"/>
                  <a:pt x="13047" y="39940"/>
                </a:cubicBezTo>
                <a:cubicBezTo>
                  <a:pt x="13247" y="39627"/>
                  <a:pt x="13459" y="39327"/>
                  <a:pt x="13697" y="39040"/>
                </a:cubicBezTo>
                <a:cubicBezTo>
                  <a:pt x="13922" y="38740"/>
                  <a:pt x="14109" y="38402"/>
                  <a:pt x="14247" y="38065"/>
                </a:cubicBezTo>
                <a:cubicBezTo>
                  <a:pt x="14284" y="37990"/>
                  <a:pt x="14334" y="37915"/>
                  <a:pt x="14384" y="37853"/>
                </a:cubicBezTo>
                <a:cubicBezTo>
                  <a:pt x="14947" y="37228"/>
                  <a:pt x="15184" y="36415"/>
                  <a:pt x="15446" y="35703"/>
                </a:cubicBezTo>
                <a:cubicBezTo>
                  <a:pt x="15659" y="35153"/>
                  <a:pt x="15834" y="34603"/>
                  <a:pt x="16021" y="34079"/>
                </a:cubicBezTo>
                <a:cubicBezTo>
                  <a:pt x="16309" y="33316"/>
                  <a:pt x="16771" y="32704"/>
                  <a:pt x="17121" y="32104"/>
                </a:cubicBezTo>
                <a:cubicBezTo>
                  <a:pt x="17308" y="31767"/>
                  <a:pt x="17496" y="31392"/>
                  <a:pt x="17871" y="31267"/>
                </a:cubicBezTo>
                <a:cubicBezTo>
                  <a:pt x="17958" y="31154"/>
                  <a:pt x="18058" y="31054"/>
                  <a:pt x="18171" y="30967"/>
                </a:cubicBezTo>
                <a:cubicBezTo>
                  <a:pt x="18296" y="30879"/>
                  <a:pt x="18421" y="30817"/>
                  <a:pt x="18546" y="30754"/>
                </a:cubicBezTo>
                <a:cubicBezTo>
                  <a:pt x="18671" y="30679"/>
                  <a:pt x="18808" y="30642"/>
                  <a:pt x="18945" y="30580"/>
                </a:cubicBezTo>
                <a:cubicBezTo>
                  <a:pt x="19083" y="30530"/>
                  <a:pt x="19208" y="30467"/>
                  <a:pt x="19345" y="30380"/>
                </a:cubicBezTo>
                <a:cubicBezTo>
                  <a:pt x="19470" y="30317"/>
                  <a:pt x="19608" y="30280"/>
                  <a:pt x="19745" y="30255"/>
                </a:cubicBezTo>
                <a:cubicBezTo>
                  <a:pt x="19895" y="30242"/>
                  <a:pt x="20045" y="30205"/>
                  <a:pt x="20183" y="30142"/>
                </a:cubicBezTo>
                <a:cubicBezTo>
                  <a:pt x="20333" y="30092"/>
                  <a:pt x="20483" y="30067"/>
                  <a:pt x="20645" y="30067"/>
                </a:cubicBezTo>
                <a:cubicBezTo>
                  <a:pt x="20820" y="30067"/>
                  <a:pt x="20995" y="29980"/>
                  <a:pt x="21095" y="29830"/>
                </a:cubicBezTo>
                <a:cubicBezTo>
                  <a:pt x="21099" y="29826"/>
                  <a:pt x="21109" y="29824"/>
                  <a:pt x="21122" y="29824"/>
                </a:cubicBezTo>
                <a:cubicBezTo>
                  <a:pt x="21148" y="29824"/>
                  <a:pt x="21187" y="29830"/>
                  <a:pt x="21220" y="29830"/>
                </a:cubicBezTo>
                <a:cubicBezTo>
                  <a:pt x="21660" y="29830"/>
                  <a:pt x="22120" y="29756"/>
                  <a:pt x="22595" y="29756"/>
                </a:cubicBezTo>
                <a:cubicBezTo>
                  <a:pt x="22768" y="29756"/>
                  <a:pt x="22943" y="29766"/>
                  <a:pt x="23119" y="29792"/>
                </a:cubicBezTo>
                <a:cubicBezTo>
                  <a:pt x="23182" y="29792"/>
                  <a:pt x="23244" y="29780"/>
                  <a:pt x="23294" y="29755"/>
                </a:cubicBezTo>
                <a:cubicBezTo>
                  <a:pt x="23694" y="29630"/>
                  <a:pt x="24157" y="29755"/>
                  <a:pt x="24556" y="29542"/>
                </a:cubicBezTo>
                <a:cubicBezTo>
                  <a:pt x="24581" y="29530"/>
                  <a:pt x="24606" y="29524"/>
                  <a:pt x="24631" y="29524"/>
                </a:cubicBezTo>
                <a:cubicBezTo>
                  <a:pt x="24656" y="29524"/>
                  <a:pt x="24681" y="29530"/>
                  <a:pt x="24706" y="29542"/>
                </a:cubicBezTo>
                <a:cubicBezTo>
                  <a:pt x="24862" y="29583"/>
                  <a:pt x="25019" y="29600"/>
                  <a:pt x="25178" y="29600"/>
                </a:cubicBezTo>
                <a:cubicBezTo>
                  <a:pt x="25557" y="29600"/>
                  <a:pt x="25944" y="29505"/>
                  <a:pt x="26331" y="29417"/>
                </a:cubicBezTo>
                <a:cubicBezTo>
                  <a:pt x="26956" y="29280"/>
                  <a:pt x="27681" y="29292"/>
                  <a:pt x="28193" y="28842"/>
                </a:cubicBezTo>
                <a:cubicBezTo>
                  <a:pt x="28206" y="28836"/>
                  <a:pt x="28215" y="28833"/>
                  <a:pt x="28223" y="28833"/>
                </a:cubicBezTo>
                <a:cubicBezTo>
                  <a:pt x="28231" y="28833"/>
                  <a:pt x="28237" y="28836"/>
                  <a:pt x="28243" y="28842"/>
                </a:cubicBezTo>
                <a:cubicBezTo>
                  <a:pt x="28274" y="28848"/>
                  <a:pt x="28304" y="28851"/>
                  <a:pt x="28333" y="28851"/>
                </a:cubicBezTo>
                <a:cubicBezTo>
                  <a:pt x="28560" y="28851"/>
                  <a:pt x="28727" y="28691"/>
                  <a:pt x="28893" y="28580"/>
                </a:cubicBezTo>
                <a:cubicBezTo>
                  <a:pt x="29205" y="28343"/>
                  <a:pt x="29505" y="28130"/>
                  <a:pt x="29918" y="28130"/>
                </a:cubicBezTo>
                <a:cubicBezTo>
                  <a:pt x="29980" y="28118"/>
                  <a:pt x="30043" y="28093"/>
                  <a:pt x="30093" y="28043"/>
                </a:cubicBezTo>
                <a:cubicBezTo>
                  <a:pt x="30405" y="27843"/>
                  <a:pt x="30692" y="27643"/>
                  <a:pt x="31092" y="27580"/>
                </a:cubicBezTo>
                <a:cubicBezTo>
                  <a:pt x="31355" y="27543"/>
                  <a:pt x="31592" y="27405"/>
                  <a:pt x="31742" y="27193"/>
                </a:cubicBezTo>
                <a:cubicBezTo>
                  <a:pt x="31855" y="27030"/>
                  <a:pt x="32017" y="26930"/>
                  <a:pt x="32217" y="26893"/>
                </a:cubicBezTo>
                <a:cubicBezTo>
                  <a:pt x="32379" y="26843"/>
                  <a:pt x="32529" y="26756"/>
                  <a:pt x="32642" y="26631"/>
                </a:cubicBezTo>
                <a:cubicBezTo>
                  <a:pt x="32829" y="26493"/>
                  <a:pt x="33004" y="26293"/>
                  <a:pt x="33204" y="26206"/>
                </a:cubicBezTo>
                <a:cubicBezTo>
                  <a:pt x="33592" y="26031"/>
                  <a:pt x="33804" y="25681"/>
                  <a:pt x="34179" y="25506"/>
                </a:cubicBezTo>
                <a:cubicBezTo>
                  <a:pt x="34241" y="25468"/>
                  <a:pt x="34291" y="25393"/>
                  <a:pt x="34304" y="25318"/>
                </a:cubicBezTo>
                <a:cubicBezTo>
                  <a:pt x="34304" y="25081"/>
                  <a:pt x="34491" y="25031"/>
                  <a:pt x="34641" y="24931"/>
                </a:cubicBezTo>
                <a:cubicBezTo>
                  <a:pt x="35116" y="24619"/>
                  <a:pt x="35629" y="24344"/>
                  <a:pt x="36003" y="23906"/>
                </a:cubicBezTo>
                <a:cubicBezTo>
                  <a:pt x="36391" y="23431"/>
                  <a:pt x="36828" y="23007"/>
                  <a:pt x="37303" y="22607"/>
                </a:cubicBezTo>
                <a:cubicBezTo>
                  <a:pt x="37716" y="22244"/>
                  <a:pt x="38090" y="21832"/>
                  <a:pt x="38428" y="21394"/>
                </a:cubicBezTo>
                <a:cubicBezTo>
                  <a:pt x="38490" y="21319"/>
                  <a:pt x="38553" y="21257"/>
                  <a:pt x="38628" y="21194"/>
                </a:cubicBezTo>
                <a:cubicBezTo>
                  <a:pt x="39440" y="20532"/>
                  <a:pt x="40040" y="19682"/>
                  <a:pt x="40740" y="18920"/>
                </a:cubicBezTo>
                <a:cubicBezTo>
                  <a:pt x="41152" y="18483"/>
                  <a:pt x="41490" y="17945"/>
                  <a:pt x="41864" y="17470"/>
                </a:cubicBezTo>
                <a:cubicBezTo>
                  <a:pt x="42014" y="17258"/>
                  <a:pt x="42214" y="17108"/>
                  <a:pt x="42364" y="16908"/>
                </a:cubicBezTo>
                <a:cubicBezTo>
                  <a:pt x="42677" y="16496"/>
                  <a:pt x="42939" y="16071"/>
                  <a:pt x="43264" y="15671"/>
                </a:cubicBezTo>
                <a:cubicBezTo>
                  <a:pt x="43464" y="15471"/>
                  <a:pt x="43639" y="15246"/>
                  <a:pt x="43789" y="15009"/>
                </a:cubicBezTo>
                <a:cubicBezTo>
                  <a:pt x="44076" y="14534"/>
                  <a:pt x="44326" y="14046"/>
                  <a:pt x="44689" y="13634"/>
                </a:cubicBezTo>
                <a:cubicBezTo>
                  <a:pt x="45389" y="12822"/>
                  <a:pt x="45851" y="11847"/>
                  <a:pt x="46463" y="10972"/>
                </a:cubicBezTo>
                <a:cubicBezTo>
                  <a:pt x="46926" y="10310"/>
                  <a:pt x="47388" y="9623"/>
                  <a:pt x="47825" y="8935"/>
                </a:cubicBezTo>
                <a:cubicBezTo>
                  <a:pt x="48838" y="7336"/>
                  <a:pt x="49862" y="5736"/>
                  <a:pt x="50737" y="4062"/>
                </a:cubicBezTo>
                <a:cubicBezTo>
                  <a:pt x="51100" y="3387"/>
                  <a:pt x="51487" y="2712"/>
                  <a:pt x="51837" y="2025"/>
                </a:cubicBezTo>
                <a:cubicBezTo>
                  <a:pt x="52012" y="1700"/>
                  <a:pt x="52099" y="1350"/>
                  <a:pt x="52112" y="987"/>
                </a:cubicBezTo>
                <a:cubicBezTo>
                  <a:pt x="52112" y="662"/>
                  <a:pt x="52024" y="325"/>
                  <a:pt x="521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37" name="Google Shape;4937;p24"/>
          <p:cNvSpPr/>
          <p:nvPr/>
        </p:nvSpPr>
        <p:spPr>
          <a:xfrm rot="-10468820">
            <a:off x="8547143" y="-381401"/>
            <a:ext cx="30956" cy="27636"/>
          </a:xfrm>
          <a:custGeom>
            <a:rect b="b" l="l" r="r" t="t"/>
            <a:pathLst>
              <a:path extrusionOk="0" h="599" w="671">
                <a:moveTo>
                  <a:pt x="317" y="0"/>
                </a:moveTo>
                <a:cubicBezTo>
                  <a:pt x="171" y="0"/>
                  <a:pt x="35" y="107"/>
                  <a:pt x="13" y="254"/>
                </a:cubicBezTo>
                <a:cubicBezTo>
                  <a:pt x="0" y="341"/>
                  <a:pt x="25" y="416"/>
                  <a:pt x="63" y="491"/>
                </a:cubicBezTo>
                <a:cubicBezTo>
                  <a:pt x="130" y="566"/>
                  <a:pt x="214" y="598"/>
                  <a:pt x="296" y="598"/>
                </a:cubicBezTo>
                <a:cubicBezTo>
                  <a:pt x="488" y="598"/>
                  <a:pt x="670" y="419"/>
                  <a:pt x="600" y="191"/>
                </a:cubicBezTo>
                <a:cubicBezTo>
                  <a:pt x="588" y="166"/>
                  <a:pt x="575" y="141"/>
                  <a:pt x="563" y="116"/>
                </a:cubicBezTo>
                <a:cubicBezTo>
                  <a:pt x="513" y="54"/>
                  <a:pt x="438" y="16"/>
                  <a:pt x="363" y="4"/>
                </a:cubicBezTo>
                <a:cubicBezTo>
                  <a:pt x="347" y="2"/>
                  <a:pt x="332" y="0"/>
                  <a:pt x="31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38" name="Google Shape;4938;p24"/>
          <p:cNvSpPr/>
          <p:nvPr/>
        </p:nvSpPr>
        <p:spPr>
          <a:xfrm rot="-10468820">
            <a:off x="8597699" y="-338637"/>
            <a:ext cx="33078" cy="26805"/>
          </a:xfrm>
          <a:custGeom>
            <a:rect b="b" l="l" r="r" t="t"/>
            <a:pathLst>
              <a:path extrusionOk="0" h="581" w="717">
                <a:moveTo>
                  <a:pt x="313" y="0"/>
                </a:moveTo>
                <a:cubicBezTo>
                  <a:pt x="167" y="0"/>
                  <a:pt x="26" y="106"/>
                  <a:pt x="1" y="276"/>
                </a:cubicBezTo>
                <a:cubicBezTo>
                  <a:pt x="1" y="326"/>
                  <a:pt x="1" y="376"/>
                  <a:pt x="26" y="414"/>
                </a:cubicBezTo>
                <a:cubicBezTo>
                  <a:pt x="51" y="532"/>
                  <a:pt x="145" y="580"/>
                  <a:pt x="252" y="580"/>
                </a:cubicBezTo>
                <a:cubicBezTo>
                  <a:pt x="460" y="580"/>
                  <a:pt x="716" y="395"/>
                  <a:pt x="600" y="189"/>
                </a:cubicBezTo>
                <a:cubicBezTo>
                  <a:pt x="575" y="151"/>
                  <a:pt x="550" y="114"/>
                  <a:pt x="513" y="76"/>
                </a:cubicBezTo>
                <a:cubicBezTo>
                  <a:pt x="453" y="24"/>
                  <a:pt x="382" y="0"/>
                  <a:pt x="3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39" name="Google Shape;4939;p24"/>
          <p:cNvSpPr/>
          <p:nvPr/>
        </p:nvSpPr>
        <p:spPr>
          <a:xfrm rot="-10468820">
            <a:off x="8317969" y="-324597"/>
            <a:ext cx="37276" cy="28928"/>
          </a:xfrm>
          <a:custGeom>
            <a:rect b="b" l="l" r="r" t="t"/>
            <a:pathLst>
              <a:path extrusionOk="0" h="627" w="808">
                <a:moveTo>
                  <a:pt x="431" y="0"/>
                </a:moveTo>
                <a:cubicBezTo>
                  <a:pt x="142" y="0"/>
                  <a:pt x="1" y="366"/>
                  <a:pt x="236" y="554"/>
                </a:cubicBezTo>
                <a:cubicBezTo>
                  <a:pt x="299" y="604"/>
                  <a:pt x="367" y="626"/>
                  <a:pt x="433" y="626"/>
                </a:cubicBezTo>
                <a:cubicBezTo>
                  <a:pt x="632" y="626"/>
                  <a:pt x="808" y="429"/>
                  <a:pt x="723" y="204"/>
                </a:cubicBezTo>
                <a:cubicBezTo>
                  <a:pt x="686" y="92"/>
                  <a:pt x="586" y="29"/>
                  <a:pt x="486" y="4"/>
                </a:cubicBezTo>
                <a:cubicBezTo>
                  <a:pt x="467" y="1"/>
                  <a:pt x="449" y="0"/>
                  <a:pt x="43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40" name="Google Shape;4940;p24"/>
          <p:cNvSpPr/>
          <p:nvPr/>
        </p:nvSpPr>
        <p:spPr>
          <a:xfrm rot="-10468820">
            <a:off x="8243005" y="-308859"/>
            <a:ext cx="31463" cy="29158"/>
          </a:xfrm>
          <a:custGeom>
            <a:rect b="b" l="l" r="r" t="t"/>
            <a:pathLst>
              <a:path extrusionOk="0" h="632" w="682">
                <a:moveTo>
                  <a:pt x="350" y="1"/>
                </a:moveTo>
                <a:cubicBezTo>
                  <a:pt x="259" y="1"/>
                  <a:pt x="166" y="39"/>
                  <a:pt x="101" y="124"/>
                </a:cubicBezTo>
                <a:cubicBezTo>
                  <a:pt x="1" y="261"/>
                  <a:pt x="26" y="449"/>
                  <a:pt x="151" y="561"/>
                </a:cubicBezTo>
                <a:cubicBezTo>
                  <a:pt x="210" y="610"/>
                  <a:pt x="277" y="632"/>
                  <a:pt x="344" y="632"/>
                </a:cubicBezTo>
                <a:cubicBezTo>
                  <a:pt x="516" y="632"/>
                  <a:pt x="681" y="485"/>
                  <a:pt x="663" y="286"/>
                </a:cubicBezTo>
                <a:cubicBezTo>
                  <a:pt x="647" y="107"/>
                  <a:pt x="500" y="1"/>
                  <a:pt x="35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41" name="Google Shape;4941;p24"/>
          <p:cNvSpPr/>
          <p:nvPr/>
        </p:nvSpPr>
        <p:spPr>
          <a:xfrm rot="-10468820">
            <a:off x="8348538" y="-386937"/>
            <a:ext cx="36584" cy="28420"/>
          </a:xfrm>
          <a:custGeom>
            <a:rect b="b" l="l" r="r" t="t"/>
            <a:pathLst>
              <a:path extrusionOk="0" h="616" w="793">
                <a:moveTo>
                  <a:pt x="340" y="1"/>
                </a:moveTo>
                <a:cubicBezTo>
                  <a:pt x="251" y="1"/>
                  <a:pt x="164" y="39"/>
                  <a:pt x="100" y="110"/>
                </a:cubicBezTo>
                <a:cubicBezTo>
                  <a:pt x="0" y="247"/>
                  <a:pt x="25" y="435"/>
                  <a:pt x="150" y="547"/>
                </a:cubicBezTo>
                <a:cubicBezTo>
                  <a:pt x="194" y="596"/>
                  <a:pt x="245" y="616"/>
                  <a:pt x="298" y="616"/>
                </a:cubicBezTo>
                <a:cubicBezTo>
                  <a:pt x="532" y="616"/>
                  <a:pt x="793" y="215"/>
                  <a:pt x="538" y="72"/>
                </a:cubicBezTo>
                <a:cubicBezTo>
                  <a:pt x="478" y="24"/>
                  <a:pt x="409" y="1"/>
                  <a:pt x="34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42" name="Google Shape;4942;p24"/>
          <p:cNvSpPr/>
          <p:nvPr/>
        </p:nvSpPr>
        <p:spPr>
          <a:xfrm rot="-10468820">
            <a:off x="8195246" y="-380691"/>
            <a:ext cx="32340" cy="28512"/>
          </a:xfrm>
          <a:custGeom>
            <a:rect b="b" l="l" r="r" t="t"/>
            <a:pathLst>
              <a:path extrusionOk="0" h="618" w="701">
                <a:moveTo>
                  <a:pt x="347" y="1"/>
                </a:moveTo>
                <a:cubicBezTo>
                  <a:pt x="311" y="1"/>
                  <a:pt x="274" y="7"/>
                  <a:pt x="238" y="21"/>
                </a:cubicBezTo>
                <a:cubicBezTo>
                  <a:pt x="76" y="84"/>
                  <a:pt x="1" y="259"/>
                  <a:pt x="63" y="421"/>
                </a:cubicBezTo>
                <a:cubicBezTo>
                  <a:pt x="111" y="545"/>
                  <a:pt x="224" y="618"/>
                  <a:pt x="347" y="618"/>
                </a:cubicBezTo>
                <a:cubicBezTo>
                  <a:pt x="385" y="618"/>
                  <a:pt x="425" y="611"/>
                  <a:pt x="463" y="596"/>
                </a:cubicBezTo>
                <a:cubicBezTo>
                  <a:pt x="626" y="533"/>
                  <a:pt x="701" y="359"/>
                  <a:pt x="638" y="196"/>
                </a:cubicBezTo>
                <a:cubicBezTo>
                  <a:pt x="590" y="80"/>
                  <a:pt x="473" y="1"/>
                  <a:pt x="34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43" name="Google Shape;4943;p24"/>
          <p:cNvSpPr/>
          <p:nvPr/>
        </p:nvSpPr>
        <p:spPr>
          <a:xfrm rot="-10468820">
            <a:off x="8063128" y="-397558"/>
            <a:ext cx="33955" cy="29250"/>
          </a:xfrm>
          <a:custGeom>
            <a:rect b="b" l="l" r="r" t="t"/>
            <a:pathLst>
              <a:path extrusionOk="0" h="634" w="736">
                <a:moveTo>
                  <a:pt x="400" y="1"/>
                </a:moveTo>
                <a:cubicBezTo>
                  <a:pt x="184" y="1"/>
                  <a:pt x="1" y="233"/>
                  <a:pt x="125" y="472"/>
                </a:cubicBezTo>
                <a:cubicBezTo>
                  <a:pt x="186" y="584"/>
                  <a:pt x="289" y="633"/>
                  <a:pt x="391" y="633"/>
                </a:cubicBezTo>
                <a:cubicBezTo>
                  <a:pt x="564" y="633"/>
                  <a:pt x="736" y="496"/>
                  <a:pt x="712" y="285"/>
                </a:cubicBezTo>
                <a:cubicBezTo>
                  <a:pt x="700" y="260"/>
                  <a:pt x="700" y="235"/>
                  <a:pt x="687" y="210"/>
                </a:cubicBezTo>
                <a:cubicBezTo>
                  <a:pt x="675" y="147"/>
                  <a:pt x="637" y="110"/>
                  <a:pt x="600" y="72"/>
                </a:cubicBezTo>
                <a:cubicBezTo>
                  <a:pt x="536" y="22"/>
                  <a:pt x="466" y="1"/>
                  <a:pt x="40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44" name="Google Shape;4944;p24"/>
          <p:cNvSpPr/>
          <p:nvPr/>
        </p:nvSpPr>
        <p:spPr>
          <a:xfrm rot="-10468820">
            <a:off x="8133790" y="-344316"/>
            <a:ext cx="32340" cy="28558"/>
          </a:xfrm>
          <a:custGeom>
            <a:rect b="b" l="l" r="r" t="t"/>
            <a:pathLst>
              <a:path extrusionOk="0" h="619" w="701">
                <a:moveTo>
                  <a:pt x="354" y="1"/>
                </a:moveTo>
                <a:cubicBezTo>
                  <a:pt x="316" y="1"/>
                  <a:pt x="277" y="8"/>
                  <a:pt x="238" y="23"/>
                </a:cubicBezTo>
                <a:cubicBezTo>
                  <a:pt x="75" y="85"/>
                  <a:pt x="1" y="260"/>
                  <a:pt x="63" y="423"/>
                </a:cubicBezTo>
                <a:cubicBezTo>
                  <a:pt x="112" y="539"/>
                  <a:pt x="228" y="618"/>
                  <a:pt x="354" y="618"/>
                </a:cubicBezTo>
                <a:cubicBezTo>
                  <a:pt x="390" y="618"/>
                  <a:pt x="427" y="612"/>
                  <a:pt x="463" y="598"/>
                </a:cubicBezTo>
                <a:cubicBezTo>
                  <a:pt x="613" y="535"/>
                  <a:pt x="700" y="348"/>
                  <a:pt x="638" y="198"/>
                </a:cubicBezTo>
                <a:cubicBezTo>
                  <a:pt x="590" y="74"/>
                  <a:pt x="477" y="1"/>
                  <a:pt x="3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45" name="Google Shape;4945;p24"/>
          <p:cNvSpPr/>
          <p:nvPr/>
        </p:nvSpPr>
        <p:spPr>
          <a:xfrm rot="-10468820">
            <a:off x="8473529" y="-366703"/>
            <a:ext cx="34600" cy="25513"/>
          </a:xfrm>
          <a:custGeom>
            <a:rect b="b" l="l" r="r" t="t"/>
            <a:pathLst>
              <a:path extrusionOk="0" h="553" w="750">
                <a:moveTo>
                  <a:pt x="535" y="0"/>
                </a:moveTo>
                <a:cubicBezTo>
                  <a:pt x="308" y="0"/>
                  <a:pt x="1" y="312"/>
                  <a:pt x="231" y="487"/>
                </a:cubicBezTo>
                <a:cubicBezTo>
                  <a:pt x="293" y="532"/>
                  <a:pt x="361" y="552"/>
                  <a:pt x="425" y="552"/>
                </a:cubicBezTo>
                <a:cubicBezTo>
                  <a:pt x="597" y="552"/>
                  <a:pt x="749" y="412"/>
                  <a:pt x="731" y="212"/>
                </a:cubicBezTo>
                <a:cubicBezTo>
                  <a:pt x="731" y="187"/>
                  <a:pt x="731" y="162"/>
                  <a:pt x="719" y="137"/>
                </a:cubicBezTo>
                <a:cubicBezTo>
                  <a:pt x="686" y="39"/>
                  <a:pt x="616" y="0"/>
                  <a:pt x="53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46" name="Google Shape;4946;p24"/>
          <p:cNvSpPr/>
          <p:nvPr/>
        </p:nvSpPr>
        <p:spPr>
          <a:xfrm rot="-10468820">
            <a:off x="8137577" y="-423088"/>
            <a:ext cx="31002" cy="28143"/>
          </a:xfrm>
          <a:custGeom>
            <a:rect b="b" l="l" r="r" t="t"/>
            <a:pathLst>
              <a:path extrusionOk="0" h="610" w="672">
                <a:moveTo>
                  <a:pt x="324" y="1"/>
                </a:moveTo>
                <a:cubicBezTo>
                  <a:pt x="184" y="1"/>
                  <a:pt x="44" y="96"/>
                  <a:pt x="13" y="257"/>
                </a:cubicBezTo>
                <a:cubicBezTo>
                  <a:pt x="1" y="332"/>
                  <a:pt x="13" y="420"/>
                  <a:pt x="63" y="482"/>
                </a:cubicBezTo>
                <a:cubicBezTo>
                  <a:pt x="113" y="545"/>
                  <a:pt x="188" y="595"/>
                  <a:pt x="263" y="607"/>
                </a:cubicBezTo>
                <a:cubicBezTo>
                  <a:pt x="276" y="609"/>
                  <a:pt x="288" y="609"/>
                  <a:pt x="299" y="609"/>
                </a:cubicBezTo>
                <a:cubicBezTo>
                  <a:pt x="518" y="609"/>
                  <a:pt x="672" y="396"/>
                  <a:pt x="601" y="195"/>
                </a:cubicBezTo>
                <a:cubicBezTo>
                  <a:pt x="588" y="170"/>
                  <a:pt x="576" y="145"/>
                  <a:pt x="563" y="120"/>
                </a:cubicBezTo>
                <a:cubicBezTo>
                  <a:pt x="501" y="38"/>
                  <a:pt x="412" y="1"/>
                  <a:pt x="32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47" name="Google Shape;4947;p24"/>
          <p:cNvSpPr/>
          <p:nvPr/>
        </p:nvSpPr>
        <p:spPr>
          <a:xfrm rot="-10468820">
            <a:off x="8265087" y="-382750"/>
            <a:ext cx="35062" cy="29066"/>
          </a:xfrm>
          <a:custGeom>
            <a:rect b="b" l="l" r="r" t="t"/>
            <a:pathLst>
              <a:path extrusionOk="0" h="630" w="760">
                <a:moveTo>
                  <a:pt x="388" y="1"/>
                </a:moveTo>
                <a:cubicBezTo>
                  <a:pt x="285" y="1"/>
                  <a:pt x="183" y="51"/>
                  <a:pt x="126" y="153"/>
                </a:cubicBezTo>
                <a:cubicBezTo>
                  <a:pt x="1" y="340"/>
                  <a:pt x="126" y="590"/>
                  <a:pt x="351" y="627"/>
                </a:cubicBezTo>
                <a:cubicBezTo>
                  <a:pt x="363" y="629"/>
                  <a:pt x="375" y="629"/>
                  <a:pt x="387" y="629"/>
                </a:cubicBezTo>
                <a:cubicBezTo>
                  <a:pt x="605" y="629"/>
                  <a:pt x="759" y="417"/>
                  <a:pt x="688" y="215"/>
                </a:cubicBezTo>
                <a:cubicBezTo>
                  <a:pt x="676" y="178"/>
                  <a:pt x="663" y="165"/>
                  <a:pt x="651" y="140"/>
                </a:cubicBezTo>
                <a:cubicBezTo>
                  <a:pt x="589" y="48"/>
                  <a:pt x="488" y="1"/>
                  <a:pt x="38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48" name="Google Shape;4948;p24"/>
          <p:cNvSpPr/>
          <p:nvPr/>
        </p:nvSpPr>
        <p:spPr>
          <a:xfrm rot="-10468820">
            <a:off x="8401883" y="-338782"/>
            <a:ext cx="36215" cy="28974"/>
          </a:xfrm>
          <a:custGeom>
            <a:rect b="b" l="l" r="r" t="t"/>
            <a:pathLst>
              <a:path extrusionOk="0" h="628" w="785">
                <a:moveTo>
                  <a:pt x="406" y="1"/>
                </a:moveTo>
                <a:cubicBezTo>
                  <a:pt x="196" y="1"/>
                  <a:pt x="0" y="226"/>
                  <a:pt x="132" y="463"/>
                </a:cubicBezTo>
                <a:cubicBezTo>
                  <a:pt x="192" y="578"/>
                  <a:pt x="293" y="628"/>
                  <a:pt x="395" y="628"/>
                </a:cubicBezTo>
                <a:cubicBezTo>
                  <a:pt x="589" y="628"/>
                  <a:pt x="785" y="446"/>
                  <a:pt x="694" y="200"/>
                </a:cubicBezTo>
                <a:cubicBezTo>
                  <a:pt x="682" y="175"/>
                  <a:pt x="669" y="150"/>
                  <a:pt x="657" y="138"/>
                </a:cubicBezTo>
                <a:cubicBezTo>
                  <a:pt x="586" y="41"/>
                  <a:pt x="495" y="1"/>
                  <a:pt x="4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49" name="Google Shape;4949;p24"/>
          <p:cNvSpPr/>
          <p:nvPr/>
        </p:nvSpPr>
        <p:spPr>
          <a:xfrm rot="-10468820">
            <a:off x="8175982" y="-278067"/>
            <a:ext cx="33539" cy="29066"/>
          </a:xfrm>
          <a:custGeom>
            <a:rect b="b" l="l" r="r" t="t"/>
            <a:pathLst>
              <a:path extrusionOk="0" h="630" w="727">
                <a:moveTo>
                  <a:pt x="333" y="0"/>
                </a:moveTo>
                <a:cubicBezTo>
                  <a:pt x="185" y="0"/>
                  <a:pt x="37" y="104"/>
                  <a:pt x="13" y="274"/>
                </a:cubicBezTo>
                <a:cubicBezTo>
                  <a:pt x="1" y="349"/>
                  <a:pt x="26" y="437"/>
                  <a:pt x="76" y="499"/>
                </a:cubicBezTo>
                <a:cubicBezTo>
                  <a:pt x="113" y="562"/>
                  <a:pt x="188" y="612"/>
                  <a:pt x="276" y="624"/>
                </a:cubicBezTo>
                <a:cubicBezTo>
                  <a:pt x="296" y="628"/>
                  <a:pt x="315" y="629"/>
                  <a:pt x="334" y="629"/>
                </a:cubicBezTo>
                <a:cubicBezTo>
                  <a:pt x="576" y="629"/>
                  <a:pt x="726" y="344"/>
                  <a:pt x="576" y="124"/>
                </a:cubicBezTo>
                <a:cubicBezTo>
                  <a:pt x="514" y="39"/>
                  <a:pt x="424" y="0"/>
                  <a:pt x="33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50" name="Google Shape;4950;p24"/>
          <p:cNvSpPr/>
          <p:nvPr/>
        </p:nvSpPr>
        <p:spPr>
          <a:xfrm rot="-10468820">
            <a:off x="8050119" y="-319066"/>
            <a:ext cx="33585" cy="29158"/>
          </a:xfrm>
          <a:custGeom>
            <a:rect b="b" l="l" r="r" t="t"/>
            <a:pathLst>
              <a:path extrusionOk="0" h="632" w="728">
                <a:moveTo>
                  <a:pt x="316" y="1"/>
                </a:moveTo>
                <a:cubicBezTo>
                  <a:pt x="174" y="1"/>
                  <a:pt x="35" y="99"/>
                  <a:pt x="13" y="266"/>
                </a:cubicBezTo>
                <a:cubicBezTo>
                  <a:pt x="0" y="354"/>
                  <a:pt x="13" y="429"/>
                  <a:pt x="63" y="504"/>
                </a:cubicBezTo>
                <a:cubicBezTo>
                  <a:pt x="113" y="566"/>
                  <a:pt x="187" y="604"/>
                  <a:pt x="262" y="629"/>
                </a:cubicBezTo>
                <a:cubicBezTo>
                  <a:pt x="278" y="631"/>
                  <a:pt x="293" y="632"/>
                  <a:pt x="308" y="632"/>
                </a:cubicBezTo>
                <a:cubicBezTo>
                  <a:pt x="558" y="632"/>
                  <a:pt x="728" y="341"/>
                  <a:pt x="562" y="129"/>
                </a:cubicBezTo>
                <a:cubicBezTo>
                  <a:pt x="499" y="41"/>
                  <a:pt x="407" y="1"/>
                  <a:pt x="31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51" name="Google Shape;4951;p24"/>
          <p:cNvSpPr/>
          <p:nvPr/>
        </p:nvSpPr>
        <p:spPr>
          <a:xfrm rot="-10468820">
            <a:off x="8377735" y="-277014"/>
            <a:ext cx="34508" cy="25190"/>
          </a:xfrm>
          <a:custGeom>
            <a:rect b="b" l="l" r="r" t="t"/>
            <a:pathLst>
              <a:path extrusionOk="0" h="546" w="748">
                <a:moveTo>
                  <a:pt x="361" y="0"/>
                </a:moveTo>
                <a:cubicBezTo>
                  <a:pt x="181" y="0"/>
                  <a:pt x="1" y="153"/>
                  <a:pt x="49" y="378"/>
                </a:cubicBezTo>
                <a:cubicBezTo>
                  <a:pt x="74" y="497"/>
                  <a:pt x="170" y="545"/>
                  <a:pt x="278" y="545"/>
                </a:cubicBezTo>
                <a:cubicBezTo>
                  <a:pt x="489" y="545"/>
                  <a:pt x="748" y="360"/>
                  <a:pt x="624" y="154"/>
                </a:cubicBezTo>
                <a:cubicBezTo>
                  <a:pt x="562" y="47"/>
                  <a:pt x="461" y="0"/>
                  <a:pt x="36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52" name="Google Shape;4952;p24"/>
          <p:cNvSpPr/>
          <p:nvPr/>
        </p:nvSpPr>
        <p:spPr>
          <a:xfrm rot="-10468820">
            <a:off x="7862798" y="-397317"/>
            <a:ext cx="35062" cy="29020"/>
          </a:xfrm>
          <a:custGeom>
            <a:rect b="b" l="l" r="r" t="t"/>
            <a:pathLst>
              <a:path extrusionOk="0" h="629" w="760">
                <a:moveTo>
                  <a:pt x="389" y="0"/>
                </a:moveTo>
                <a:cubicBezTo>
                  <a:pt x="285" y="0"/>
                  <a:pt x="183" y="50"/>
                  <a:pt x="126" y="152"/>
                </a:cubicBezTo>
                <a:cubicBezTo>
                  <a:pt x="1" y="339"/>
                  <a:pt x="126" y="602"/>
                  <a:pt x="351" y="627"/>
                </a:cubicBezTo>
                <a:cubicBezTo>
                  <a:pt x="363" y="628"/>
                  <a:pt x="375" y="628"/>
                  <a:pt x="387" y="628"/>
                </a:cubicBezTo>
                <a:cubicBezTo>
                  <a:pt x="606" y="628"/>
                  <a:pt x="759" y="416"/>
                  <a:pt x="688" y="214"/>
                </a:cubicBezTo>
                <a:cubicBezTo>
                  <a:pt x="676" y="189"/>
                  <a:pt x="663" y="164"/>
                  <a:pt x="651" y="139"/>
                </a:cubicBezTo>
                <a:cubicBezTo>
                  <a:pt x="589" y="47"/>
                  <a:pt x="489" y="0"/>
                  <a:pt x="38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53" name="Google Shape;4953;p24"/>
          <p:cNvSpPr/>
          <p:nvPr/>
        </p:nvSpPr>
        <p:spPr>
          <a:xfrm rot="-10468820">
            <a:off x="7838580" y="-322479"/>
            <a:ext cx="30402" cy="29158"/>
          </a:xfrm>
          <a:custGeom>
            <a:rect b="b" l="l" r="r" t="t"/>
            <a:pathLst>
              <a:path extrusionOk="0" h="632" w="659">
                <a:moveTo>
                  <a:pt x="349" y="1"/>
                </a:moveTo>
                <a:cubicBezTo>
                  <a:pt x="206" y="1"/>
                  <a:pt x="61" y="96"/>
                  <a:pt x="34" y="275"/>
                </a:cubicBezTo>
                <a:cubicBezTo>
                  <a:pt x="0" y="484"/>
                  <a:pt x="168" y="631"/>
                  <a:pt x="343" y="631"/>
                </a:cubicBezTo>
                <a:cubicBezTo>
                  <a:pt x="429" y="631"/>
                  <a:pt x="517" y="595"/>
                  <a:pt x="584" y="513"/>
                </a:cubicBezTo>
                <a:cubicBezTo>
                  <a:pt x="634" y="450"/>
                  <a:pt x="659" y="363"/>
                  <a:pt x="659" y="288"/>
                </a:cubicBezTo>
                <a:cubicBezTo>
                  <a:pt x="646" y="263"/>
                  <a:pt x="646" y="225"/>
                  <a:pt x="634" y="200"/>
                </a:cubicBezTo>
                <a:cubicBezTo>
                  <a:pt x="583" y="65"/>
                  <a:pt x="466" y="1"/>
                  <a:pt x="34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54" name="Google Shape;4954;p24"/>
          <p:cNvSpPr/>
          <p:nvPr/>
        </p:nvSpPr>
        <p:spPr>
          <a:xfrm rot="-10468820">
            <a:off x="7765804" y="-327445"/>
            <a:ext cx="34923" cy="28928"/>
          </a:xfrm>
          <a:custGeom>
            <a:rect b="b" l="l" r="r" t="t"/>
            <a:pathLst>
              <a:path extrusionOk="0" h="627" w="757">
                <a:moveTo>
                  <a:pt x="385" y="1"/>
                </a:moveTo>
                <a:cubicBezTo>
                  <a:pt x="282" y="1"/>
                  <a:pt x="177" y="51"/>
                  <a:pt x="113" y="148"/>
                </a:cubicBezTo>
                <a:cubicBezTo>
                  <a:pt x="0" y="348"/>
                  <a:pt x="125" y="597"/>
                  <a:pt x="350" y="622"/>
                </a:cubicBezTo>
                <a:cubicBezTo>
                  <a:pt x="367" y="625"/>
                  <a:pt x="384" y="627"/>
                  <a:pt x="400" y="627"/>
                </a:cubicBezTo>
                <a:cubicBezTo>
                  <a:pt x="602" y="627"/>
                  <a:pt x="756" y="418"/>
                  <a:pt x="675" y="210"/>
                </a:cubicBezTo>
                <a:cubicBezTo>
                  <a:pt x="675" y="185"/>
                  <a:pt x="663" y="160"/>
                  <a:pt x="638" y="135"/>
                </a:cubicBezTo>
                <a:cubicBezTo>
                  <a:pt x="577" y="45"/>
                  <a:pt x="482" y="1"/>
                  <a:pt x="38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55" name="Google Shape;4955;p24"/>
          <p:cNvSpPr/>
          <p:nvPr/>
        </p:nvSpPr>
        <p:spPr>
          <a:xfrm rot="-10468820">
            <a:off x="7905539" y="-259261"/>
            <a:ext cx="32663" cy="26805"/>
          </a:xfrm>
          <a:custGeom>
            <a:rect b="b" l="l" r="r" t="t"/>
            <a:pathLst>
              <a:path extrusionOk="0" h="581" w="708">
                <a:moveTo>
                  <a:pt x="370" y="1"/>
                </a:moveTo>
                <a:cubicBezTo>
                  <a:pt x="280" y="1"/>
                  <a:pt x="190" y="42"/>
                  <a:pt x="132" y="121"/>
                </a:cubicBezTo>
                <a:cubicBezTo>
                  <a:pt x="1" y="347"/>
                  <a:pt x="188" y="580"/>
                  <a:pt x="400" y="580"/>
                </a:cubicBezTo>
                <a:cubicBezTo>
                  <a:pt x="470" y="580"/>
                  <a:pt x="542" y="555"/>
                  <a:pt x="607" y="496"/>
                </a:cubicBezTo>
                <a:cubicBezTo>
                  <a:pt x="707" y="371"/>
                  <a:pt x="695" y="171"/>
                  <a:pt x="557" y="71"/>
                </a:cubicBezTo>
                <a:cubicBezTo>
                  <a:pt x="504" y="24"/>
                  <a:pt x="437" y="1"/>
                  <a:pt x="37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56" name="Google Shape;4956;p24"/>
          <p:cNvSpPr/>
          <p:nvPr/>
        </p:nvSpPr>
        <p:spPr>
          <a:xfrm rot="-10468820">
            <a:off x="7927915" y="-424945"/>
            <a:ext cx="35200" cy="27774"/>
          </a:xfrm>
          <a:custGeom>
            <a:rect b="b" l="l" r="r" t="t"/>
            <a:pathLst>
              <a:path extrusionOk="0" h="602" w="763">
                <a:moveTo>
                  <a:pt x="252" y="0"/>
                </a:moveTo>
                <a:cubicBezTo>
                  <a:pt x="181" y="0"/>
                  <a:pt x="117" y="31"/>
                  <a:pt x="75" y="105"/>
                </a:cubicBezTo>
                <a:cubicBezTo>
                  <a:pt x="25" y="167"/>
                  <a:pt x="0" y="255"/>
                  <a:pt x="13" y="330"/>
                </a:cubicBezTo>
                <a:cubicBezTo>
                  <a:pt x="36" y="503"/>
                  <a:pt x="178" y="601"/>
                  <a:pt x="324" y="601"/>
                </a:cubicBezTo>
                <a:cubicBezTo>
                  <a:pt x="410" y="601"/>
                  <a:pt x="498" y="567"/>
                  <a:pt x="563" y="492"/>
                </a:cubicBezTo>
                <a:cubicBezTo>
                  <a:pt x="763" y="311"/>
                  <a:pt x="477" y="0"/>
                  <a:pt x="25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57" name="Google Shape;4957;p24"/>
          <p:cNvSpPr/>
          <p:nvPr/>
        </p:nvSpPr>
        <p:spPr>
          <a:xfrm rot="-10468820">
            <a:off x="7989705" y="-377539"/>
            <a:ext cx="35984" cy="28743"/>
          </a:xfrm>
          <a:custGeom>
            <a:rect b="b" l="l" r="r" t="t"/>
            <a:pathLst>
              <a:path extrusionOk="0" h="623" w="780">
                <a:moveTo>
                  <a:pt x="385" y="0"/>
                </a:moveTo>
                <a:cubicBezTo>
                  <a:pt x="282" y="0"/>
                  <a:pt x="178" y="54"/>
                  <a:pt x="113" y="157"/>
                </a:cubicBezTo>
                <a:cubicBezTo>
                  <a:pt x="1" y="344"/>
                  <a:pt x="126" y="594"/>
                  <a:pt x="351" y="619"/>
                </a:cubicBezTo>
                <a:cubicBezTo>
                  <a:pt x="366" y="621"/>
                  <a:pt x="381" y="622"/>
                  <a:pt x="395" y="622"/>
                </a:cubicBezTo>
                <a:cubicBezTo>
                  <a:pt x="632" y="622"/>
                  <a:pt x="779" y="344"/>
                  <a:pt x="638" y="144"/>
                </a:cubicBezTo>
                <a:cubicBezTo>
                  <a:pt x="577" y="47"/>
                  <a:pt x="482" y="0"/>
                  <a:pt x="38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58" name="Google Shape;4958;p24"/>
          <p:cNvSpPr/>
          <p:nvPr/>
        </p:nvSpPr>
        <p:spPr>
          <a:xfrm rot="-10468820">
            <a:off x="7975220" y="-302026"/>
            <a:ext cx="31602" cy="28512"/>
          </a:xfrm>
          <a:custGeom>
            <a:rect b="b" l="l" r="r" t="t"/>
            <a:pathLst>
              <a:path extrusionOk="0" h="618" w="685">
                <a:moveTo>
                  <a:pt x="327" y="0"/>
                </a:moveTo>
                <a:cubicBezTo>
                  <a:pt x="174" y="0"/>
                  <a:pt x="48" y="107"/>
                  <a:pt x="26" y="266"/>
                </a:cubicBezTo>
                <a:cubicBezTo>
                  <a:pt x="1" y="429"/>
                  <a:pt x="113" y="591"/>
                  <a:pt x="276" y="616"/>
                </a:cubicBezTo>
                <a:cubicBezTo>
                  <a:pt x="288" y="617"/>
                  <a:pt x="300" y="618"/>
                  <a:pt x="312" y="618"/>
                </a:cubicBezTo>
                <a:cubicBezTo>
                  <a:pt x="530" y="618"/>
                  <a:pt x="684" y="405"/>
                  <a:pt x="613" y="204"/>
                </a:cubicBezTo>
                <a:cubicBezTo>
                  <a:pt x="600" y="179"/>
                  <a:pt x="588" y="154"/>
                  <a:pt x="575" y="129"/>
                </a:cubicBezTo>
                <a:cubicBezTo>
                  <a:pt x="525" y="66"/>
                  <a:pt x="451" y="16"/>
                  <a:pt x="376" y="4"/>
                </a:cubicBezTo>
                <a:cubicBezTo>
                  <a:pt x="359" y="1"/>
                  <a:pt x="343" y="0"/>
                  <a:pt x="32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59" name="Google Shape;4959;p24"/>
          <p:cNvSpPr/>
          <p:nvPr/>
        </p:nvSpPr>
        <p:spPr>
          <a:xfrm rot="-10468820">
            <a:off x="7690191" y="-297060"/>
            <a:ext cx="35200" cy="28928"/>
          </a:xfrm>
          <a:custGeom>
            <a:rect b="b" l="l" r="r" t="t"/>
            <a:pathLst>
              <a:path extrusionOk="0" h="627" w="763">
                <a:moveTo>
                  <a:pt x="415" y="1"/>
                </a:moveTo>
                <a:cubicBezTo>
                  <a:pt x="352" y="1"/>
                  <a:pt x="286" y="19"/>
                  <a:pt x="225" y="61"/>
                </a:cubicBezTo>
                <a:cubicBezTo>
                  <a:pt x="1" y="223"/>
                  <a:pt x="88" y="586"/>
                  <a:pt x="375" y="623"/>
                </a:cubicBezTo>
                <a:cubicBezTo>
                  <a:pt x="391" y="626"/>
                  <a:pt x="406" y="627"/>
                  <a:pt x="421" y="627"/>
                </a:cubicBezTo>
                <a:cubicBezTo>
                  <a:pt x="567" y="627"/>
                  <a:pt x="703" y="521"/>
                  <a:pt x="725" y="373"/>
                </a:cubicBezTo>
                <a:cubicBezTo>
                  <a:pt x="763" y="159"/>
                  <a:pt x="599" y="1"/>
                  <a:pt x="41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60" name="Google Shape;4960;p24"/>
          <p:cNvSpPr/>
          <p:nvPr/>
        </p:nvSpPr>
        <p:spPr>
          <a:xfrm rot="-10468820">
            <a:off x="7794256" y="-397101"/>
            <a:ext cx="32801" cy="29250"/>
          </a:xfrm>
          <a:custGeom>
            <a:rect b="b" l="l" r="r" t="t"/>
            <a:pathLst>
              <a:path extrusionOk="0" h="634" w="711">
                <a:moveTo>
                  <a:pt x="347" y="0"/>
                </a:moveTo>
                <a:cubicBezTo>
                  <a:pt x="206" y="0"/>
                  <a:pt x="67" y="95"/>
                  <a:pt x="36" y="257"/>
                </a:cubicBezTo>
                <a:cubicBezTo>
                  <a:pt x="1" y="456"/>
                  <a:pt x="142" y="634"/>
                  <a:pt x="336" y="634"/>
                </a:cubicBezTo>
                <a:cubicBezTo>
                  <a:pt x="348" y="634"/>
                  <a:pt x="361" y="633"/>
                  <a:pt x="373" y="632"/>
                </a:cubicBezTo>
                <a:cubicBezTo>
                  <a:pt x="586" y="607"/>
                  <a:pt x="711" y="382"/>
                  <a:pt x="623" y="194"/>
                </a:cubicBezTo>
                <a:cubicBezTo>
                  <a:pt x="623" y="169"/>
                  <a:pt x="611" y="144"/>
                  <a:pt x="586" y="119"/>
                </a:cubicBezTo>
                <a:cubicBezTo>
                  <a:pt x="523" y="37"/>
                  <a:pt x="435" y="0"/>
                  <a:pt x="34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61" name="Google Shape;4961;p24"/>
          <p:cNvSpPr/>
          <p:nvPr/>
        </p:nvSpPr>
        <p:spPr>
          <a:xfrm rot="-10468820">
            <a:off x="7912643" y="-347643"/>
            <a:ext cx="33032" cy="25975"/>
          </a:xfrm>
          <a:custGeom>
            <a:rect b="b" l="l" r="r" t="t"/>
            <a:pathLst>
              <a:path extrusionOk="0" h="563" w="716">
                <a:moveTo>
                  <a:pt x="395" y="1"/>
                </a:moveTo>
                <a:cubicBezTo>
                  <a:pt x="188" y="1"/>
                  <a:pt x="1" y="225"/>
                  <a:pt x="121" y="456"/>
                </a:cubicBezTo>
                <a:cubicBezTo>
                  <a:pt x="184" y="531"/>
                  <a:pt x="266" y="563"/>
                  <a:pt x="347" y="563"/>
                </a:cubicBezTo>
                <a:cubicBezTo>
                  <a:pt x="534" y="563"/>
                  <a:pt x="716" y="387"/>
                  <a:pt x="646" y="168"/>
                </a:cubicBezTo>
                <a:cubicBezTo>
                  <a:pt x="646" y="143"/>
                  <a:pt x="633" y="118"/>
                  <a:pt x="608" y="93"/>
                </a:cubicBezTo>
                <a:cubicBezTo>
                  <a:pt x="543" y="28"/>
                  <a:pt x="468" y="1"/>
                  <a:pt x="39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62" name="Google Shape;4962;p24"/>
          <p:cNvSpPr/>
          <p:nvPr/>
        </p:nvSpPr>
        <p:spPr>
          <a:xfrm rot="-10468820">
            <a:off x="9291382" y="-311343"/>
            <a:ext cx="28834" cy="28097"/>
          </a:xfrm>
          <a:custGeom>
            <a:rect b="b" l="l" r="r" t="t"/>
            <a:pathLst>
              <a:path extrusionOk="0" h="609" w="625">
                <a:moveTo>
                  <a:pt x="317" y="1"/>
                </a:moveTo>
                <a:cubicBezTo>
                  <a:pt x="225" y="1"/>
                  <a:pt x="133" y="40"/>
                  <a:pt x="75" y="112"/>
                </a:cubicBezTo>
                <a:cubicBezTo>
                  <a:pt x="25" y="175"/>
                  <a:pt x="0" y="262"/>
                  <a:pt x="0" y="337"/>
                </a:cubicBezTo>
                <a:cubicBezTo>
                  <a:pt x="31" y="510"/>
                  <a:pt x="171" y="609"/>
                  <a:pt x="314" y="609"/>
                </a:cubicBezTo>
                <a:cubicBezTo>
                  <a:pt x="399" y="609"/>
                  <a:pt x="485" y="574"/>
                  <a:pt x="550" y="500"/>
                </a:cubicBezTo>
                <a:cubicBezTo>
                  <a:pt x="600" y="437"/>
                  <a:pt x="625" y="350"/>
                  <a:pt x="612" y="275"/>
                </a:cubicBezTo>
                <a:cubicBezTo>
                  <a:pt x="612" y="250"/>
                  <a:pt x="612" y="225"/>
                  <a:pt x="600" y="200"/>
                </a:cubicBezTo>
                <a:cubicBezTo>
                  <a:pt x="575" y="137"/>
                  <a:pt x="550" y="100"/>
                  <a:pt x="500" y="62"/>
                </a:cubicBezTo>
                <a:cubicBezTo>
                  <a:pt x="448" y="21"/>
                  <a:pt x="383" y="1"/>
                  <a:pt x="31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63" name="Google Shape;4963;p24"/>
          <p:cNvSpPr/>
          <p:nvPr/>
        </p:nvSpPr>
        <p:spPr>
          <a:xfrm rot="-10468820">
            <a:off x="9218596" y="-316695"/>
            <a:ext cx="34923" cy="28928"/>
          </a:xfrm>
          <a:custGeom>
            <a:rect b="b" l="l" r="r" t="t"/>
            <a:pathLst>
              <a:path extrusionOk="0" h="627" w="757">
                <a:moveTo>
                  <a:pt x="386" y="1"/>
                </a:moveTo>
                <a:cubicBezTo>
                  <a:pt x="282" y="1"/>
                  <a:pt x="178" y="51"/>
                  <a:pt x="113" y="148"/>
                </a:cubicBezTo>
                <a:cubicBezTo>
                  <a:pt x="1" y="348"/>
                  <a:pt x="126" y="598"/>
                  <a:pt x="351" y="623"/>
                </a:cubicBezTo>
                <a:cubicBezTo>
                  <a:pt x="367" y="626"/>
                  <a:pt x="384" y="627"/>
                  <a:pt x="400" y="627"/>
                </a:cubicBezTo>
                <a:cubicBezTo>
                  <a:pt x="602" y="627"/>
                  <a:pt x="756" y="419"/>
                  <a:pt x="675" y="210"/>
                </a:cubicBezTo>
                <a:cubicBezTo>
                  <a:pt x="675" y="185"/>
                  <a:pt x="663" y="160"/>
                  <a:pt x="638" y="135"/>
                </a:cubicBezTo>
                <a:cubicBezTo>
                  <a:pt x="578" y="45"/>
                  <a:pt x="482" y="1"/>
                  <a:pt x="3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64" name="Google Shape;4964;p24"/>
          <p:cNvSpPr/>
          <p:nvPr/>
        </p:nvSpPr>
        <p:spPr>
          <a:xfrm rot="-10468820">
            <a:off x="9068168" y="-260972"/>
            <a:ext cx="34001" cy="29158"/>
          </a:xfrm>
          <a:custGeom>
            <a:rect b="b" l="l" r="r" t="t"/>
            <a:pathLst>
              <a:path extrusionOk="0" h="632" w="737">
                <a:moveTo>
                  <a:pt x="410" y="0"/>
                </a:moveTo>
                <a:cubicBezTo>
                  <a:pt x="195" y="0"/>
                  <a:pt x="1" y="239"/>
                  <a:pt x="126" y="470"/>
                </a:cubicBezTo>
                <a:cubicBezTo>
                  <a:pt x="187" y="582"/>
                  <a:pt x="289" y="632"/>
                  <a:pt x="392" y="632"/>
                </a:cubicBezTo>
                <a:cubicBezTo>
                  <a:pt x="564" y="632"/>
                  <a:pt x="737" y="494"/>
                  <a:pt x="713" y="283"/>
                </a:cubicBezTo>
                <a:cubicBezTo>
                  <a:pt x="713" y="258"/>
                  <a:pt x="701" y="233"/>
                  <a:pt x="701" y="208"/>
                </a:cubicBezTo>
                <a:cubicBezTo>
                  <a:pt x="676" y="158"/>
                  <a:pt x="638" y="108"/>
                  <a:pt x="601" y="70"/>
                </a:cubicBezTo>
                <a:cubicBezTo>
                  <a:pt x="541" y="22"/>
                  <a:pt x="474" y="0"/>
                  <a:pt x="41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65" name="Google Shape;4965;p24"/>
          <p:cNvSpPr/>
          <p:nvPr/>
        </p:nvSpPr>
        <p:spPr>
          <a:xfrm rot="-10468820">
            <a:off x="9086400" y="-330392"/>
            <a:ext cx="32340" cy="28558"/>
          </a:xfrm>
          <a:custGeom>
            <a:rect b="b" l="l" r="r" t="t"/>
            <a:pathLst>
              <a:path extrusionOk="0" h="619" w="701">
                <a:moveTo>
                  <a:pt x="354" y="1"/>
                </a:moveTo>
                <a:cubicBezTo>
                  <a:pt x="316" y="1"/>
                  <a:pt x="276" y="8"/>
                  <a:pt x="238" y="23"/>
                </a:cubicBezTo>
                <a:cubicBezTo>
                  <a:pt x="75" y="85"/>
                  <a:pt x="0" y="260"/>
                  <a:pt x="63" y="423"/>
                </a:cubicBezTo>
                <a:cubicBezTo>
                  <a:pt x="111" y="539"/>
                  <a:pt x="228" y="618"/>
                  <a:pt x="354" y="618"/>
                </a:cubicBezTo>
                <a:cubicBezTo>
                  <a:pt x="390" y="618"/>
                  <a:pt x="427" y="612"/>
                  <a:pt x="463" y="598"/>
                </a:cubicBezTo>
                <a:cubicBezTo>
                  <a:pt x="613" y="535"/>
                  <a:pt x="700" y="360"/>
                  <a:pt x="638" y="198"/>
                </a:cubicBezTo>
                <a:cubicBezTo>
                  <a:pt x="590" y="74"/>
                  <a:pt x="477" y="1"/>
                  <a:pt x="3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66" name="Google Shape;4966;p24"/>
          <p:cNvSpPr/>
          <p:nvPr/>
        </p:nvSpPr>
        <p:spPr>
          <a:xfrm rot="-10468820">
            <a:off x="9140057" y="-286766"/>
            <a:ext cx="33539" cy="28928"/>
          </a:xfrm>
          <a:custGeom>
            <a:rect b="b" l="l" r="r" t="t"/>
            <a:pathLst>
              <a:path extrusionOk="0" h="627" w="727">
                <a:moveTo>
                  <a:pt x="327" y="1"/>
                </a:moveTo>
                <a:cubicBezTo>
                  <a:pt x="181" y="1"/>
                  <a:pt x="36" y="103"/>
                  <a:pt x="13" y="272"/>
                </a:cubicBezTo>
                <a:cubicBezTo>
                  <a:pt x="1" y="347"/>
                  <a:pt x="26" y="434"/>
                  <a:pt x="63" y="496"/>
                </a:cubicBezTo>
                <a:cubicBezTo>
                  <a:pt x="113" y="559"/>
                  <a:pt x="188" y="609"/>
                  <a:pt x="276" y="621"/>
                </a:cubicBezTo>
                <a:cubicBezTo>
                  <a:pt x="296" y="625"/>
                  <a:pt x="315" y="627"/>
                  <a:pt x="334" y="627"/>
                </a:cubicBezTo>
                <a:cubicBezTo>
                  <a:pt x="576" y="627"/>
                  <a:pt x="726" y="343"/>
                  <a:pt x="576" y="134"/>
                </a:cubicBezTo>
                <a:cubicBezTo>
                  <a:pt x="513" y="42"/>
                  <a:pt x="419" y="1"/>
                  <a:pt x="32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67" name="Google Shape;4967;p24"/>
          <p:cNvSpPr/>
          <p:nvPr/>
        </p:nvSpPr>
        <p:spPr>
          <a:xfrm rot="-10468820">
            <a:off x="9010908" y="-327913"/>
            <a:ext cx="35200" cy="28328"/>
          </a:xfrm>
          <a:custGeom>
            <a:rect b="b" l="l" r="r" t="t"/>
            <a:pathLst>
              <a:path extrusionOk="0" h="614" w="763">
                <a:moveTo>
                  <a:pt x="400" y="1"/>
                </a:moveTo>
                <a:cubicBezTo>
                  <a:pt x="50" y="38"/>
                  <a:pt x="0" y="513"/>
                  <a:pt x="338" y="613"/>
                </a:cubicBezTo>
                <a:cubicBezTo>
                  <a:pt x="688" y="613"/>
                  <a:pt x="763" y="113"/>
                  <a:pt x="42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68" name="Google Shape;4968;p24"/>
          <p:cNvSpPr/>
          <p:nvPr/>
        </p:nvSpPr>
        <p:spPr>
          <a:xfrm rot="-10468820">
            <a:off x="8820263" y="-331579"/>
            <a:ext cx="31048" cy="28005"/>
          </a:xfrm>
          <a:custGeom>
            <a:rect b="b" l="l" r="r" t="t"/>
            <a:pathLst>
              <a:path extrusionOk="0" h="607" w="673">
                <a:moveTo>
                  <a:pt x="352" y="1"/>
                </a:moveTo>
                <a:cubicBezTo>
                  <a:pt x="265" y="1"/>
                  <a:pt x="177" y="38"/>
                  <a:pt x="113" y="117"/>
                </a:cubicBezTo>
                <a:cubicBezTo>
                  <a:pt x="1" y="242"/>
                  <a:pt x="26" y="442"/>
                  <a:pt x="163" y="542"/>
                </a:cubicBezTo>
                <a:cubicBezTo>
                  <a:pt x="222" y="587"/>
                  <a:pt x="287" y="607"/>
                  <a:pt x="351" y="607"/>
                </a:cubicBezTo>
                <a:cubicBezTo>
                  <a:pt x="518" y="607"/>
                  <a:pt x="672" y="469"/>
                  <a:pt x="663" y="279"/>
                </a:cubicBezTo>
                <a:cubicBezTo>
                  <a:pt x="651" y="242"/>
                  <a:pt x="651" y="217"/>
                  <a:pt x="638" y="192"/>
                </a:cubicBezTo>
                <a:cubicBezTo>
                  <a:pt x="588" y="69"/>
                  <a:pt x="471" y="1"/>
                  <a:pt x="35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69" name="Google Shape;4969;p24"/>
          <p:cNvSpPr/>
          <p:nvPr/>
        </p:nvSpPr>
        <p:spPr>
          <a:xfrm rot="-10468820">
            <a:off x="8738541" y="-298730"/>
            <a:ext cx="35984" cy="28881"/>
          </a:xfrm>
          <a:custGeom>
            <a:rect b="b" l="l" r="r" t="t"/>
            <a:pathLst>
              <a:path extrusionOk="0" h="626" w="780">
                <a:moveTo>
                  <a:pt x="386" y="1"/>
                </a:moveTo>
                <a:cubicBezTo>
                  <a:pt x="283" y="1"/>
                  <a:pt x="178" y="51"/>
                  <a:pt x="113" y="148"/>
                </a:cubicBezTo>
                <a:cubicBezTo>
                  <a:pt x="1" y="348"/>
                  <a:pt x="126" y="598"/>
                  <a:pt x="351" y="623"/>
                </a:cubicBezTo>
                <a:cubicBezTo>
                  <a:pt x="366" y="625"/>
                  <a:pt x="381" y="626"/>
                  <a:pt x="395" y="626"/>
                </a:cubicBezTo>
                <a:cubicBezTo>
                  <a:pt x="632" y="626"/>
                  <a:pt x="780" y="347"/>
                  <a:pt x="638" y="135"/>
                </a:cubicBezTo>
                <a:cubicBezTo>
                  <a:pt x="578" y="45"/>
                  <a:pt x="482" y="1"/>
                  <a:pt x="3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70" name="Google Shape;4970;p24"/>
          <p:cNvSpPr/>
          <p:nvPr/>
        </p:nvSpPr>
        <p:spPr>
          <a:xfrm rot="-10468820">
            <a:off x="8866586" y="-261285"/>
            <a:ext cx="36676" cy="29158"/>
          </a:xfrm>
          <a:custGeom>
            <a:rect b="b" l="l" r="r" t="t"/>
            <a:pathLst>
              <a:path extrusionOk="0" h="632" w="795">
                <a:moveTo>
                  <a:pt x="414" y="0"/>
                </a:moveTo>
                <a:cubicBezTo>
                  <a:pt x="204" y="0"/>
                  <a:pt x="1" y="222"/>
                  <a:pt x="133" y="469"/>
                </a:cubicBezTo>
                <a:cubicBezTo>
                  <a:pt x="196" y="583"/>
                  <a:pt x="298" y="631"/>
                  <a:pt x="400" y="631"/>
                </a:cubicBezTo>
                <a:cubicBezTo>
                  <a:pt x="598" y="631"/>
                  <a:pt x="794" y="446"/>
                  <a:pt x="695" y="206"/>
                </a:cubicBezTo>
                <a:cubicBezTo>
                  <a:pt x="695" y="181"/>
                  <a:pt x="683" y="156"/>
                  <a:pt x="658" y="131"/>
                </a:cubicBezTo>
                <a:cubicBezTo>
                  <a:pt x="591" y="39"/>
                  <a:pt x="502" y="0"/>
                  <a:pt x="4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71" name="Google Shape;4971;p24"/>
          <p:cNvSpPr/>
          <p:nvPr/>
        </p:nvSpPr>
        <p:spPr>
          <a:xfrm rot="-10468820">
            <a:off x="8584441" y="-265021"/>
            <a:ext cx="34970" cy="25421"/>
          </a:xfrm>
          <a:custGeom>
            <a:rect b="b" l="l" r="r" t="t"/>
            <a:pathLst>
              <a:path extrusionOk="0" h="551" w="758">
                <a:moveTo>
                  <a:pt x="540" y="0"/>
                </a:moveTo>
                <a:cubicBezTo>
                  <a:pt x="312" y="0"/>
                  <a:pt x="1" y="319"/>
                  <a:pt x="233" y="485"/>
                </a:cubicBezTo>
                <a:cubicBezTo>
                  <a:pt x="292" y="529"/>
                  <a:pt x="361" y="551"/>
                  <a:pt x="430" y="551"/>
                </a:cubicBezTo>
                <a:cubicBezTo>
                  <a:pt x="519" y="551"/>
                  <a:pt x="606" y="513"/>
                  <a:pt x="670" y="435"/>
                </a:cubicBezTo>
                <a:lnTo>
                  <a:pt x="670" y="448"/>
                </a:lnTo>
                <a:cubicBezTo>
                  <a:pt x="745" y="360"/>
                  <a:pt x="757" y="235"/>
                  <a:pt x="720" y="135"/>
                </a:cubicBezTo>
                <a:cubicBezTo>
                  <a:pt x="688" y="39"/>
                  <a:pt x="619" y="0"/>
                  <a:pt x="54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72" name="Google Shape;4972;p24"/>
          <p:cNvSpPr/>
          <p:nvPr/>
        </p:nvSpPr>
        <p:spPr>
          <a:xfrm rot="-10468820">
            <a:off x="8938822" y="-287980"/>
            <a:ext cx="34324" cy="25375"/>
          </a:xfrm>
          <a:custGeom>
            <a:rect b="b" l="l" r="r" t="t"/>
            <a:pathLst>
              <a:path extrusionOk="0" h="550" w="744">
                <a:moveTo>
                  <a:pt x="535" y="1"/>
                </a:moveTo>
                <a:cubicBezTo>
                  <a:pt x="308" y="1"/>
                  <a:pt x="0" y="312"/>
                  <a:pt x="231" y="488"/>
                </a:cubicBezTo>
                <a:cubicBezTo>
                  <a:pt x="288" y="529"/>
                  <a:pt x="355" y="549"/>
                  <a:pt x="420" y="549"/>
                </a:cubicBezTo>
                <a:cubicBezTo>
                  <a:pt x="512" y="549"/>
                  <a:pt x="603" y="510"/>
                  <a:pt x="668" y="438"/>
                </a:cubicBezTo>
                <a:cubicBezTo>
                  <a:pt x="718" y="375"/>
                  <a:pt x="743" y="288"/>
                  <a:pt x="731" y="213"/>
                </a:cubicBezTo>
                <a:cubicBezTo>
                  <a:pt x="731" y="188"/>
                  <a:pt x="731" y="163"/>
                  <a:pt x="718" y="138"/>
                </a:cubicBezTo>
                <a:cubicBezTo>
                  <a:pt x="686" y="40"/>
                  <a:pt x="615" y="1"/>
                  <a:pt x="53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73" name="Google Shape;4973;p24"/>
          <p:cNvSpPr/>
          <p:nvPr/>
        </p:nvSpPr>
        <p:spPr>
          <a:xfrm rot="-10468820">
            <a:off x="8885031" y="-342761"/>
            <a:ext cx="31602" cy="28928"/>
          </a:xfrm>
          <a:custGeom>
            <a:rect b="b" l="l" r="r" t="t"/>
            <a:pathLst>
              <a:path extrusionOk="0" h="627" w="685">
                <a:moveTo>
                  <a:pt x="320" y="0"/>
                </a:moveTo>
                <a:cubicBezTo>
                  <a:pt x="179" y="0"/>
                  <a:pt x="39" y="91"/>
                  <a:pt x="13" y="272"/>
                </a:cubicBezTo>
                <a:cubicBezTo>
                  <a:pt x="1" y="347"/>
                  <a:pt x="26" y="435"/>
                  <a:pt x="76" y="497"/>
                </a:cubicBezTo>
                <a:cubicBezTo>
                  <a:pt x="141" y="587"/>
                  <a:pt x="232" y="626"/>
                  <a:pt x="322" y="626"/>
                </a:cubicBezTo>
                <a:cubicBezTo>
                  <a:pt x="506" y="626"/>
                  <a:pt x="684" y="462"/>
                  <a:pt x="626" y="235"/>
                </a:cubicBezTo>
                <a:cubicBezTo>
                  <a:pt x="583" y="78"/>
                  <a:pt x="452" y="0"/>
                  <a:pt x="32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74" name="Google Shape;4974;p24"/>
          <p:cNvSpPr/>
          <p:nvPr/>
        </p:nvSpPr>
        <p:spPr>
          <a:xfrm rot="-10468820">
            <a:off x="8650240" y="-282278"/>
            <a:ext cx="32340" cy="28512"/>
          </a:xfrm>
          <a:custGeom>
            <a:rect b="b" l="l" r="r" t="t"/>
            <a:pathLst>
              <a:path extrusionOk="0" h="618" w="701">
                <a:moveTo>
                  <a:pt x="347" y="0"/>
                </a:moveTo>
                <a:cubicBezTo>
                  <a:pt x="311" y="0"/>
                  <a:pt x="274" y="6"/>
                  <a:pt x="238" y="20"/>
                </a:cubicBezTo>
                <a:cubicBezTo>
                  <a:pt x="75" y="83"/>
                  <a:pt x="0" y="258"/>
                  <a:pt x="63" y="420"/>
                </a:cubicBezTo>
                <a:cubicBezTo>
                  <a:pt x="111" y="544"/>
                  <a:pt x="224" y="617"/>
                  <a:pt x="347" y="617"/>
                </a:cubicBezTo>
                <a:cubicBezTo>
                  <a:pt x="385" y="617"/>
                  <a:pt x="424" y="610"/>
                  <a:pt x="463" y="595"/>
                </a:cubicBezTo>
                <a:cubicBezTo>
                  <a:pt x="625" y="533"/>
                  <a:pt x="700" y="358"/>
                  <a:pt x="638" y="195"/>
                </a:cubicBezTo>
                <a:cubicBezTo>
                  <a:pt x="589" y="79"/>
                  <a:pt x="473" y="0"/>
                  <a:pt x="34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75" name="Google Shape;4975;p24"/>
          <p:cNvSpPr/>
          <p:nvPr/>
        </p:nvSpPr>
        <p:spPr>
          <a:xfrm rot="-10468820">
            <a:off x="8676650" y="-344111"/>
            <a:ext cx="35062" cy="28835"/>
          </a:xfrm>
          <a:custGeom>
            <a:rect b="b" l="l" r="r" t="t"/>
            <a:pathLst>
              <a:path extrusionOk="0" h="625" w="760">
                <a:moveTo>
                  <a:pt x="392" y="1"/>
                </a:moveTo>
                <a:cubicBezTo>
                  <a:pt x="353" y="1"/>
                  <a:pt x="314" y="8"/>
                  <a:pt x="276" y="23"/>
                </a:cubicBezTo>
                <a:cubicBezTo>
                  <a:pt x="13" y="110"/>
                  <a:pt x="1" y="485"/>
                  <a:pt x="251" y="597"/>
                </a:cubicBezTo>
                <a:cubicBezTo>
                  <a:pt x="294" y="616"/>
                  <a:pt x="337" y="624"/>
                  <a:pt x="378" y="624"/>
                </a:cubicBezTo>
                <a:cubicBezTo>
                  <a:pt x="589" y="624"/>
                  <a:pt x="759" y="406"/>
                  <a:pt x="675" y="198"/>
                </a:cubicBezTo>
                <a:cubicBezTo>
                  <a:pt x="628" y="74"/>
                  <a:pt x="515" y="1"/>
                  <a:pt x="3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76" name="Google Shape;4976;p24"/>
          <p:cNvSpPr/>
          <p:nvPr/>
        </p:nvSpPr>
        <p:spPr>
          <a:xfrm rot="-10468820">
            <a:off x="8456807" y="-298851"/>
            <a:ext cx="35292" cy="26713"/>
          </a:xfrm>
          <a:custGeom>
            <a:rect b="b" l="l" r="r" t="t"/>
            <a:pathLst>
              <a:path extrusionOk="0" h="579" w="765">
                <a:moveTo>
                  <a:pt x="370" y="1"/>
                </a:moveTo>
                <a:cubicBezTo>
                  <a:pt x="177" y="1"/>
                  <a:pt x="1" y="189"/>
                  <a:pt x="66" y="412"/>
                </a:cubicBezTo>
                <a:cubicBezTo>
                  <a:pt x="91" y="530"/>
                  <a:pt x="187" y="578"/>
                  <a:pt x="295" y="578"/>
                </a:cubicBezTo>
                <a:cubicBezTo>
                  <a:pt x="506" y="578"/>
                  <a:pt x="765" y="394"/>
                  <a:pt x="641" y="187"/>
                </a:cubicBezTo>
                <a:cubicBezTo>
                  <a:pt x="628" y="149"/>
                  <a:pt x="603" y="112"/>
                  <a:pt x="566" y="74"/>
                </a:cubicBezTo>
                <a:cubicBezTo>
                  <a:pt x="505" y="23"/>
                  <a:pt x="436" y="1"/>
                  <a:pt x="37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77" name="Google Shape;4977;p24"/>
          <p:cNvSpPr/>
          <p:nvPr/>
        </p:nvSpPr>
        <p:spPr>
          <a:xfrm rot="-10468820">
            <a:off x="8521535" y="-311030"/>
            <a:ext cx="33493" cy="28420"/>
          </a:xfrm>
          <a:custGeom>
            <a:rect b="b" l="l" r="r" t="t"/>
            <a:pathLst>
              <a:path extrusionOk="0" h="616" w="726">
                <a:moveTo>
                  <a:pt x="370" y="0"/>
                </a:moveTo>
                <a:cubicBezTo>
                  <a:pt x="338" y="0"/>
                  <a:pt x="306" y="5"/>
                  <a:pt x="275" y="15"/>
                </a:cubicBezTo>
                <a:cubicBezTo>
                  <a:pt x="225" y="40"/>
                  <a:pt x="188" y="65"/>
                  <a:pt x="150" y="103"/>
                </a:cubicBezTo>
                <a:cubicBezTo>
                  <a:pt x="0" y="290"/>
                  <a:pt x="100" y="578"/>
                  <a:pt x="350" y="615"/>
                </a:cubicBezTo>
                <a:cubicBezTo>
                  <a:pt x="400" y="615"/>
                  <a:pt x="450" y="615"/>
                  <a:pt x="488" y="590"/>
                </a:cubicBezTo>
                <a:cubicBezTo>
                  <a:pt x="650" y="528"/>
                  <a:pt x="725" y="353"/>
                  <a:pt x="675" y="203"/>
                </a:cubicBezTo>
                <a:cubicBezTo>
                  <a:pt x="616" y="74"/>
                  <a:pt x="493" y="0"/>
                  <a:pt x="37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978" name="Google Shape;4978;p24"/>
          <p:cNvGrpSpPr/>
          <p:nvPr/>
        </p:nvGrpSpPr>
        <p:grpSpPr>
          <a:xfrm>
            <a:off x="7254401" y="-262073"/>
            <a:ext cx="2225948" cy="1093024"/>
            <a:chOff x="7254401" y="-262073"/>
            <a:chExt cx="2225948" cy="1093024"/>
          </a:xfrm>
        </p:grpSpPr>
        <p:sp>
          <p:nvSpPr>
            <p:cNvPr id="4979" name="Google Shape;4979;p24"/>
            <p:cNvSpPr/>
            <p:nvPr/>
          </p:nvSpPr>
          <p:spPr>
            <a:xfrm rot="-10468820">
              <a:off x="8098843" y="-255361"/>
              <a:ext cx="31509" cy="27959"/>
            </a:xfrm>
            <a:custGeom>
              <a:rect b="b" l="l" r="r" t="t"/>
              <a:pathLst>
                <a:path extrusionOk="0" h="606" w="683">
                  <a:moveTo>
                    <a:pt x="321" y="0"/>
                  </a:moveTo>
                  <a:cubicBezTo>
                    <a:pt x="174" y="0"/>
                    <a:pt x="36" y="117"/>
                    <a:pt x="13" y="266"/>
                  </a:cubicBezTo>
                  <a:cubicBezTo>
                    <a:pt x="1" y="341"/>
                    <a:pt x="26" y="428"/>
                    <a:pt x="76" y="491"/>
                  </a:cubicBezTo>
                  <a:cubicBezTo>
                    <a:pt x="141" y="571"/>
                    <a:pt x="226" y="606"/>
                    <a:pt x="310" y="606"/>
                  </a:cubicBezTo>
                  <a:cubicBezTo>
                    <a:pt x="499" y="606"/>
                    <a:pt x="683" y="429"/>
                    <a:pt x="613" y="203"/>
                  </a:cubicBezTo>
                  <a:cubicBezTo>
                    <a:pt x="601" y="178"/>
                    <a:pt x="588" y="153"/>
                    <a:pt x="576" y="128"/>
                  </a:cubicBezTo>
                  <a:cubicBezTo>
                    <a:pt x="526" y="66"/>
                    <a:pt x="451" y="16"/>
                    <a:pt x="363" y="3"/>
                  </a:cubicBezTo>
                  <a:cubicBezTo>
                    <a:pt x="349" y="1"/>
                    <a:pt x="335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0" name="Google Shape;4980;p24"/>
            <p:cNvSpPr/>
            <p:nvPr/>
          </p:nvSpPr>
          <p:spPr>
            <a:xfrm rot="-10468820">
              <a:off x="8149722" y="-213037"/>
              <a:ext cx="34508" cy="25190"/>
            </a:xfrm>
            <a:custGeom>
              <a:rect b="b" l="l" r="r" t="t"/>
              <a:pathLst>
                <a:path extrusionOk="0" h="546" w="748">
                  <a:moveTo>
                    <a:pt x="361" y="1"/>
                  </a:moveTo>
                  <a:cubicBezTo>
                    <a:pt x="180" y="1"/>
                    <a:pt x="1" y="156"/>
                    <a:pt x="49" y="372"/>
                  </a:cubicBezTo>
                  <a:cubicBezTo>
                    <a:pt x="75" y="496"/>
                    <a:pt x="171" y="545"/>
                    <a:pt x="279" y="545"/>
                  </a:cubicBezTo>
                  <a:cubicBezTo>
                    <a:pt x="490" y="545"/>
                    <a:pt x="748" y="358"/>
                    <a:pt x="624" y="160"/>
                  </a:cubicBezTo>
                  <a:cubicBezTo>
                    <a:pt x="562" y="48"/>
                    <a:pt x="461" y="1"/>
                    <a:pt x="3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1" name="Google Shape;4981;p24"/>
            <p:cNvSpPr/>
            <p:nvPr/>
          </p:nvSpPr>
          <p:spPr>
            <a:xfrm rot="-10468820">
              <a:off x="8304301" y="-248176"/>
              <a:ext cx="32847" cy="27220"/>
            </a:xfrm>
            <a:custGeom>
              <a:rect b="b" l="l" r="r" t="t"/>
              <a:pathLst>
                <a:path extrusionOk="0" h="590" w="712">
                  <a:moveTo>
                    <a:pt x="382" y="0"/>
                  </a:moveTo>
                  <a:cubicBezTo>
                    <a:pt x="184" y="0"/>
                    <a:pt x="0" y="203"/>
                    <a:pt x="90" y="437"/>
                  </a:cubicBezTo>
                  <a:cubicBezTo>
                    <a:pt x="140" y="512"/>
                    <a:pt x="215" y="562"/>
                    <a:pt x="303" y="587"/>
                  </a:cubicBezTo>
                  <a:cubicBezTo>
                    <a:pt x="315" y="588"/>
                    <a:pt x="327" y="589"/>
                    <a:pt x="339" y="589"/>
                  </a:cubicBezTo>
                  <a:cubicBezTo>
                    <a:pt x="558" y="589"/>
                    <a:pt x="711" y="376"/>
                    <a:pt x="640" y="162"/>
                  </a:cubicBezTo>
                  <a:cubicBezTo>
                    <a:pt x="628" y="137"/>
                    <a:pt x="615" y="112"/>
                    <a:pt x="603" y="100"/>
                  </a:cubicBezTo>
                  <a:cubicBezTo>
                    <a:pt x="537" y="30"/>
                    <a:pt x="458" y="0"/>
                    <a:pt x="3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2" name="Google Shape;4982;p24"/>
            <p:cNvSpPr/>
            <p:nvPr/>
          </p:nvSpPr>
          <p:spPr>
            <a:xfrm rot="-10468820">
              <a:off x="7869774" y="-199246"/>
              <a:ext cx="37738" cy="29389"/>
            </a:xfrm>
            <a:custGeom>
              <a:rect b="b" l="l" r="r" t="t"/>
              <a:pathLst>
                <a:path extrusionOk="0" h="637" w="818">
                  <a:moveTo>
                    <a:pt x="433" y="0"/>
                  </a:moveTo>
                  <a:cubicBezTo>
                    <a:pt x="153" y="0"/>
                    <a:pt x="0" y="367"/>
                    <a:pt x="236" y="567"/>
                  </a:cubicBezTo>
                  <a:cubicBezTo>
                    <a:pt x="296" y="615"/>
                    <a:pt x="364" y="637"/>
                    <a:pt x="429" y="637"/>
                  </a:cubicBezTo>
                  <a:cubicBezTo>
                    <a:pt x="633" y="637"/>
                    <a:pt x="817" y="431"/>
                    <a:pt x="723" y="204"/>
                  </a:cubicBezTo>
                  <a:cubicBezTo>
                    <a:pt x="710" y="179"/>
                    <a:pt x="698" y="154"/>
                    <a:pt x="685" y="129"/>
                  </a:cubicBezTo>
                  <a:cubicBezTo>
                    <a:pt x="635" y="67"/>
                    <a:pt x="560" y="17"/>
                    <a:pt x="485" y="4"/>
                  </a:cubicBezTo>
                  <a:cubicBezTo>
                    <a:pt x="467" y="1"/>
                    <a:pt x="450" y="0"/>
                    <a:pt x="4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3" name="Google Shape;4983;p24"/>
            <p:cNvSpPr/>
            <p:nvPr/>
          </p:nvSpPr>
          <p:spPr>
            <a:xfrm rot="-10468820">
              <a:off x="7794698" y="-183079"/>
              <a:ext cx="31463" cy="29158"/>
            </a:xfrm>
            <a:custGeom>
              <a:rect b="b" l="l" r="r" t="t"/>
              <a:pathLst>
                <a:path extrusionOk="0" h="632" w="682">
                  <a:moveTo>
                    <a:pt x="346" y="1"/>
                  </a:moveTo>
                  <a:cubicBezTo>
                    <a:pt x="257" y="1"/>
                    <a:pt x="166" y="39"/>
                    <a:pt x="101" y="124"/>
                  </a:cubicBezTo>
                  <a:cubicBezTo>
                    <a:pt x="1" y="261"/>
                    <a:pt x="26" y="449"/>
                    <a:pt x="151" y="561"/>
                  </a:cubicBezTo>
                  <a:cubicBezTo>
                    <a:pt x="210" y="610"/>
                    <a:pt x="277" y="631"/>
                    <a:pt x="344" y="631"/>
                  </a:cubicBezTo>
                  <a:cubicBezTo>
                    <a:pt x="516" y="631"/>
                    <a:pt x="681" y="485"/>
                    <a:pt x="663" y="286"/>
                  </a:cubicBezTo>
                  <a:cubicBezTo>
                    <a:pt x="640" y="107"/>
                    <a:pt x="495" y="1"/>
                    <a:pt x="3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4" name="Google Shape;4984;p24"/>
            <p:cNvSpPr/>
            <p:nvPr/>
          </p:nvSpPr>
          <p:spPr>
            <a:xfrm rot="-10468820">
              <a:off x="7747491" y="-254884"/>
              <a:ext cx="31786" cy="28512"/>
            </a:xfrm>
            <a:custGeom>
              <a:rect b="b" l="l" r="r" t="t"/>
              <a:pathLst>
                <a:path extrusionOk="0" h="618" w="689">
                  <a:moveTo>
                    <a:pt x="341" y="1"/>
                  </a:moveTo>
                  <a:cubicBezTo>
                    <a:pt x="306" y="1"/>
                    <a:pt x="272" y="7"/>
                    <a:pt x="238" y="21"/>
                  </a:cubicBezTo>
                  <a:cubicBezTo>
                    <a:pt x="76" y="84"/>
                    <a:pt x="1" y="271"/>
                    <a:pt x="51" y="421"/>
                  </a:cubicBezTo>
                  <a:cubicBezTo>
                    <a:pt x="98" y="545"/>
                    <a:pt x="219" y="618"/>
                    <a:pt x="340" y="618"/>
                  </a:cubicBezTo>
                  <a:cubicBezTo>
                    <a:pt x="377" y="618"/>
                    <a:pt x="415" y="611"/>
                    <a:pt x="451" y="596"/>
                  </a:cubicBezTo>
                  <a:cubicBezTo>
                    <a:pt x="613" y="533"/>
                    <a:pt x="688" y="358"/>
                    <a:pt x="626" y="196"/>
                  </a:cubicBezTo>
                  <a:cubicBezTo>
                    <a:pt x="577" y="79"/>
                    <a:pt x="461" y="1"/>
                    <a:pt x="3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5" name="Google Shape;4985;p24"/>
            <p:cNvSpPr/>
            <p:nvPr/>
          </p:nvSpPr>
          <p:spPr>
            <a:xfrm rot="-10468820">
              <a:off x="7649989" y="-130717"/>
              <a:ext cx="37784" cy="29389"/>
            </a:xfrm>
            <a:custGeom>
              <a:rect b="b" l="l" r="r" t="t"/>
              <a:pathLst>
                <a:path extrusionOk="0" h="637" w="819">
                  <a:moveTo>
                    <a:pt x="433" y="0"/>
                  </a:moveTo>
                  <a:cubicBezTo>
                    <a:pt x="154" y="0"/>
                    <a:pt x="1" y="367"/>
                    <a:pt x="236" y="567"/>
                  </a:cubicBezTo>
                  <a:cubicBezTo>
                    <a:pt x="297" y="615"/>
                    <a:pt x="365" y="637"/>
                    <a:pt x="430" y="637"/>
                  </a:cubicBezTo>
                  <a:cubicBezTo>
                    <a:pt x="634" y="637"/>
                    <a:pt x="818" y="431"/>
                    <a:pt x="724" y="204"/>
                  </a:cubicBezTo>
                  <a:cubicBezTo>
                    <a:pt x="711" y="179"/>
                    <a:pt x="699" y="154"/>
                    <a:pt x="686" y="129"/>
                  </a:cubicBezTo>
                  <a:cubicBezTo>
                    <a:pt x="636" y="67"/>
                    <a:pt x="561" y="17"/>
                    <a:pt x="486" y="4"/>
                  </a:cubicBezTo>
                  <a:cubicBezTo>
                    <a:pt x="468" y="1"/>
                    <a:pt x="451" y="0"/>
                    <a:pt x="4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6" name="Google Shape;4986;p24"/>
            <p:cNvSpPr/>
            <p:nvPr/>
          </p:nvSpPr>
          <p:spPr>
            <a:xfrm rot="-10468820">
              <a:off x="7686070" y="-218276"/>
              <a:ext cx="31740" cy="28328"/>
            </a:xfrm>
            <a:custGeom>
              <a:rect b="b" l="l" r="r" t="t"/>
              <a:pathLst>
                <a:path extrusionOk="0" h="614" w="688">
                  <a:moveTo>
                    <a:pt x="347" y="1"/>
                  </a:moveTo>
                  <a:cubicBezTo>
                    <a:pt x="311" y="1"/>
                    <a:pt x="274" y="8"/>
                    <a:pt x="238" y="23"/>
                  </a:cubicBezTo>
                  <a:cubicBezTo>
                    <a:pt x="76" y="85"/>
                    <a:pt x="1" y="260"/>
                    <a:pt x="51" y="423"/>
                  </a:cubicBezTo>
                  <a:cubicBezTo>
                    <a:pt x="100" y="541"/>
                    <a:pt x="228" y="613"/>
                    <a:pt x="353" y="613"/>
                  </a:cubicBezTo>
                  <a:cubicBezTo>
                    <a:pt x="386" y="613"/>
                    <a:pt x="419" y="608"/>
                    <a:pt x="450" y="598"/>
                  </a:cubicBezTo>
                  <a:cubicBezTo>
                    <a:pt x="613" y="535"/>
                    <a:pt x="688" y="348"/>
                    <a:pt x="625" y="198"/>
                  </a:cubicBezTo>
                  <a:cubicBezTo>
                    <a:pt x="578" y="74"/>
                    <a:pt x="465" y="1"/>
                    <a:pt x="3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7" name="Google Shape;4987;p24"/>
            <p:cNvSpPr/>
            <p:nvPr/>
          </p:nvSpPr>
          <p:spPr>
            <a:xfrm rot="-10468820">
              <a:off x="8025661" y="-241107"/>
              <a:ext cx="34693" cy="25421"/>
            </a:xfrm>
            <a:custGeom>
              <a:rect b="b" l="l" r="r" t="t"/>
              <a:pathLst>
                <a:path extrusionOk="0" h="551" w="752">
                  <a:moveTo>
                    <a:pt x="540" y="1"/>
                  </a:moveTo>
                  <a:cubicBezTo>
                    <a:pt x="313" y="1"/>
                    <a:pt x="0" y="316"/>
                    <a:pt x="242" y="493"/>
                  </a:cubicBezTo>
                  <a:cubicBezTo>
                    <a:pt x="298" y="532"/>
                    <a:pt x="360" y="550"/>
                    <a:pt x="421" y="550"/>
                  </a:cubicBezTo>
                  <a:cubicBezTo>
                    <a:pt x="591" y="550"/>
                    <a:pt x="751" y="411"/>
                    <a:pt x="742" y="218"/>
                  </a:cubicBezTo>
                  <a:cubicBezTo>
                    <a:pt x="730" y="180"/>
                    <a:pt x="730" y="155"/>
                    <a:pt x="717" y="130"/>
                  </a:cubicBezTo>
                  <a:cubicBezTo>
                    <a:pt x="685" y="38"/>
                    <a:pt x="618" y="1"/>
                    <a:pt x="5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8" name="Google Shape;4988;p24"/>
            <p:cNvSpPr/>
            <p:nvPr/>
          </p:nvSpPr>
          <p:spPr>
            <a:xfrm rot="-10468820">
              <a:off x="7818215" y="-256891"/>
              <a:ext cx="34785" cy="28928"/>
            </a:xfrm>
            <a:custGeom>
              <a:rect b="b" l="l" r="r" t="t"/>
              <a:pathLst>
                <a:path extrusionOk="0" h="627" w="754">
                  <a:moveTo>
                    <a:pt x="409" y="1"/>
                  </a:moveTo>
                  <a:cubicBezTo>
                    <a:pt x="347" y="1"/>
                    <a:pt x="284" y="19"/>
                    <a:pt x="226" y="61"/>
                  </a:cubicBezTo>
                  <a:cubicBezTo>
                    <a:pt x="1" y="223"/>
                    <a:pt x="88" y="586"/>
                    <a:pt x="376" y="623"/>
                  </a:cubicBezTo>
                  <a:cubicBezTo>
                    <a:pt x="391" y="626"/>
                    <a:pt x="406" y="627"/>
                    <a:pt x="421" y="627"/>
                  </a:cubicBezTo>
                  <a:cubicBezTo>
                    <a:pt x="565" y="627"/>
                    <a:pt x="692" y="520"/>
                    <a:pt x="726" y="361"/>
                  </a:cubicBezTo>
                  <a:cubicBezTo>
                    <a:pt x="753" y="157"/>
                    <a:pt x="588" y="1"/>
                    <a:pt x="4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9" name="Google Shape;4989;p24"/>
            <p:cNvSpPr/>
            <p:nvPr/>
          </p:nvSpPr>
          <p:spPr>
            <a:xfrm rot="-10468820">
              <a:off x="7953589" y="-213269"/>
              <a:ext cx="36400" cy="29250"/>
            </a:xfrm>
            <a:custGeom>
              <a:rect b="b" l="l" r="r" t="t"/>
              <a:pathLst>
                <a:path extrusionOk="0" h="634" w="789">
                  <a:moveTo>
                    <a:pt x="409" y="1"/>
                  </a:moveTo>
                  <a:cubicBezTo>
                    <a:pt x="198" y="1"/>
                    <a:pt x="1" y="226"/>
                    <a:pt x="124" y="463"/>
                  </a:cubicBezTo>
                  <a:cubicBezTo>
                    <a:pt x="188" y="583"/>
                    <a:pt x="292" y="633"/>
                    <a:pt x="395" y="633"/>
                  </a:cubicBezTo>
                  <a:cubicBezTo>
                    <a:pt x="593" y="633"/>
                    <a:pt x="789" y="446"/>
                    <a:pt x="698" y="200"/>
                  </a:cubicBezTo>
                  <a:cubicBezTo>
                    <a:pt x="686" y="175"/>
                    <a:pt x="673" y="150"/>
                    <a:pt x="661" y="138"/>
                  </a:cubicBezTo>
                  <a:cubicBezTo>
                    <a:pt x="590" y="41"/>
                    <a:pt x="499" y="1"/>
                    <a:pt x="4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0" name="Google Shape;4990;p24"/>
            <p:cNvSpPr/>
            <p:nvPr/>
          </p:nvSpPr>
          <p:spPr>
            <a:xfrm rot="-10468820">
              <a:off x="7730288" y="-152115"/>
              <a:ext cx="30956" cy="28235"/>
            </a:xfrm>
            <a:custGeom>
              <a:rect b="b" l="l" r="r" t="t"/>
              <a:pathLst>
                <a:path extrusionOk="0" h="612" w="671">
                  <a:moveTo>
                    <a:pt x="324" y="0"/>
                  </a:moveTo>
                  <a:cubicBezTo>
                    <a:pt x="183" y="0"/>
                    <a:pt x="44" y="96"/>
                    <a:pt x="13" y="257"/>
                  </a:cubicBezTo>
                  <a:cubicBezTo>
                    <a:pt x="1" y="345"/>
                    <a:pt x="13" y="420"/>
                    <a:pt x="63" y="482"/>
                  </a:cubicBezTo>
                  <a:cubicBezTo>
                    <a:pt x="113" y="557"/>
                    <a:pt x="188" y="595"/>
                    <a:pt x="263" y="607"/>
                  </a:cubicBezTo>
                  <a:cubicBezTo>
                    <a:pt x="281" y="610"/>
                    <a:pt x="298" y="611"/>
                    <a:pt x="315" y="611"/>
                  </a:cubicBezTo>
                  <a:cubicBezTo>
                    <a:pt x="525" y="611"/>
                    <a:pt x="670" y="403"/>
                    <a:pt x="601" y="195"/>
                  </a:cubicBezTo>
                  <a:cubicBezTo>
                    <a:pt x="588" y="170"/>
                    <a:pt x="576" y="145"/>
                    <a:pt x="563" y="120"/>
                  </a:cubicBezTo>
                  <a:cubicBezTo>
                    <a:pt x="501" y="38"/>
                    <a:pt x="412" y="0"/>
                    <a:pt x="3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1" name="Google Shape;4991;p24"/>
            <p:cNvSpPr/>
            <p:nvPr/>
          </p:nvSpPr>
          <p:spPr>
            <a:xfrm rot="-10468820">
              <a:off x="7930006" y="-151456"/>
              <a:ext cx="34508" cy="25190"/>
            </a:xfrm>
            <a:custGeom>
              <a:rect b="b" l="l" r="r" t="t"/>
              <a:pathLst>
                <a:path extrusionOk="0" h="546" w="748">
                  <a:moveTo>
                    <a:pt x="360" y="1"/>
                  </a:moveTo>
                  <a:cubicBezTo>
                    <a:pt x="179" y="1"/>
                    <a:pt x="0" y="156"/>
                    <a:pt x="48" y="372"/>
                  </a:cubicBezTo>
                  <a:cubicBezTo>
                    <a:pt x="74" y="496"/>
                    <a:pt x="170" y="545"/>
                    <a:pt x="279" y="545"/>
                  </a:cubicBezTo>
                  <a:cubicBezTo>
                    <a:pt x="490" y="545"/>
                    <a:pt x="747" y="358"/>
                    <a:pt x="623" y="160"/>
                  </a:cubicBezTo>
                  <a:cubicBezTo>
                    <a:pt x="561" y="48"/>
                    <a:pt x="460" y="1"/>
                    <a:pt x="3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2" name="Google Shape;4992;p24"/>
            <p:cNvSpPr/>
            <p:nvPr/>
          </p:nvSpPr>
          <p:spPr>
            <a:xfrm rot="-10468820">
              <a:off x="7701799" y="-87515"/>
              <a:ext cx="34139" cy="25421"/>
            </a:xfrm>
            <a:custGeom>
              <a:rect b="b" l="l" r="r" t="t"/>
              <a:pathLst>
                <a:path extrusionOk="0" h="551" w="740">
                  <a:moveTo>
                    <a:pt x="357" y="0"/>
                  </a:moveTo>
                  <a:cubicBezTo>
                    <a:pt x="176" y="0"/>
                    <a:pt x="1" y="158"/>
                    <a:pt x="49" y="384"/>
                  </a:cubicBezTo>
                  <a:cubicBezTo>
                    <a:pt x="70" y="502"/>
                    <a:pt x="163" y="551"/>
                    <a:pt x="270" y="551"/>
                  </a:cubicBezTo>
                  <a:cubicBezTo>
                    <a:pt x="478" y="551"/>
                    <a:pt x="740" y="366"/>
                    <a:pt x="624" y="159"/>
                  </a:cubicBezTo>
                  <a:cubicBezTo>
                    <a:pt x="557" y="48"/>
                    <a:pt x="456" y="0"/>
                    <a:pt x="3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3" name="Google Shape;4993;p24"/>
            <p:cNvSpPr/>
            <p:nvPr/>
          </p:nvSpPr>
          <p:spPr>
            <a:xfrm rot="-10468820">
              <a:off x="7858711" y="-122291"/>
              <a:ext cx="30541" cy="27267"/>
            </a:xfrm>
            <a:custGeom>
              <a:rect b="b" l="l" r="r" t="t"/>
              <a:pathLst>
                <a:path extrusionOk="0" h="591" w="662">
                  <a:moveTo>
                    <a:pt x="384" y="0"/>
                  </a:moveTo>
                  <a:cubicBezTo>
                    <a:pt x="181" y="0"/>
                    <a:pt x="0" y="202"/>
                    <a:pt x="100" y="437"/>
                  </a:cubicBezTo>
                  <a:cubicBezTo>
                    <a:pt x="137" y="512"/>
                    <a:pt x="224" y="562"/>
                    <a:pt x="312" y="587"/>
                  </a:cubicBezTo>
                  <a:cubicBezTo>
                    <a:pt x="326" y="589"/>
                    <a:pt x="340" y="590"/>
                    <a:pt x="354" y="590"/>
                  </a:cubicBezTo>
                  <a:cubicBezTo>
                    <a:pt x="501" y="590"/>
                    <a:pt x="639" y="473"/>
                    <a:pt x="662" y="325"/>
                  </a:cubicBezTo>
                  <a:cubicBezTo>
                    <a:pt x="662" y="275"/>
                    <a:pt x="662" y="225"/>
                    <a:pt x="649" y="175"/>
                  </a:cubicBezTo>
                  <a:cubicBezTo>
                    <a:pt x="637" y="137"/>
                    <a:pt x="624" y="125"/>
                    <a:pt x="612" y="100"/>
                  </a:cubicBezTo>
                  <a:cubicBezTo>
                    <a:pt x="542" y="30"/>
                    <a:pt x="461" y="0"/>
                    <a:pt x="3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4" name="Google Shape;4994;p24"/>
            <p:cNvSpPr/>
            <p:nvPr/>
          </p:nvSpPr>
          <p:spPr>
            <a:xfrm rot="-10468820">
              <a:off x="7577516" y="-115084"/>
              <a:ext cx="34600" cy="25421"/>
            </a:xfrm>
            <a:custGeom>
              <a:rect b="b" l="l" r="r" t="t"/>
              <a:pathLst>
                <a:path extrusionOk="0" h="551" w="750">
                  <a:moveTo>
                    <a:pt x="539" y="0"/>
                  </a:moveTo>
                  <a:cubicBezTo>
                    <a:pt x="312" y="0"/>
                    <a:pt x="0" y="318"/>
                    <a:pt x="232" y="485"/>
                  </a:cubicBezTo>
                  <a:cubicBezTo>
                    <a:pt x="294" y="530"/>
                    <a:pt x="361" y="550"/>
                    <a:pt x="426" y="550"/>
                  </a:cubicBezTo>
                  <a:cubicBezTo>
                    <a:pt x="597" y="550"/>
                    <a:pt x="750" y="410"/>
                    <a:pt x="732" y="210"/>
                  </a:cubicBezTo>
                  <a:cubicBezTo>
                    <a:pt x="732" y="185"/>
                    <a:pt x="732" y="160"/>
                    <a:pt x="719" y="135"/>
                  </a:cubicBezTo>
                  <a:cubicBezTo>
                    <a:pt x="687" y="39"/>
                    <a:pt x="618" y="0"/>
                    <a:pt x="5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5" name="Google Shape;4995;p24"/>
            <p:cNvSpPr/>
            <p:nvPr/>
          </p:nvSpPr>
          <p:spPr>
            <a:xfrm rot="-10468820">
              <a:off x="7529653" y="-176067"/>
              <a:ext cx="28880" cy="27913"/>
            </a:xfrm>
            <a:custGeom>
              <a:rect b="b" l="l" r="r" t="t"/>
              <a:pathLst>
                <a:path extrusionOk="0" h="605" w="626">
                  <a:moveTo>
                    <a:pt x="318" y="1"/>
                  </a:moveTo>
                  <a:cubicBezTo>
                    <a:pt x="171" y="1"/>
                    <a:pt x="36" y="107"/>
                    <a:pt x="13" y="254"/>
                  </a:cubicBezTo>
                  <a:cubicBezTo>
                    <a:pt x="1" y="342"/>
                    <a:pt x="26" y="417"/>
                    <a:pt x="63" y="492"/>
                  </a:cubicBezTo>
                  <a:lnTo>
                    <a:pt x="76" y="479"/>
                  </a:lnTo>
                  <a:cubicBezTo>
                    <a:pt x="133" y="561"/>
                    <a:pt x="227" y="605"/>
                    <a:pt x="324" y="605"/>
                  </a:cubicBezTo>
                  <a:cubicBezTo>
                    <a:pt x="376" y="605"/>
                    <a:pt x="428" y="592"/>
                    <a:pt x="476" y="566"/>
                  </a:cubicBezTo>
                  <a:lnTo>
                    <a:pt x="625" y="367"/>
                  </a:lnTo>
                  <a:lnTo>
                    <a:pt x="625" y="354"/>
                  </a:lnTo>
                  <a:cubicBezTo>
                    <a:pt x="625" y="292"/>
                    <a:pt x="625" y="242"/>
                    <a:pt x="600" y="192"/>
                  </a:cubicBezTo>
                  <a:cubicBezTo>
                    <a:pt x="588" y="167"/>
                    <a:pt x="576" y="142"/>
                    <a:pt x="563" y="117"/>
                  </a:cubicBezTo>
                  <a:cubicBezTo>
                    <a:pt x="513" y="54"/>
                    <a:pt x="438" y="17"/>
                    <a:pt x="363" y="4"/>
                  </a:cubicBezTo>
                  <a:cubicBezTo>
                    <a:pt x="348" y="2"/>
                    <a:pt x="333" y="1"/>
                    <a:pt x="3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6" name="Google Shape;4996;p24"/>
            <p:cNvSpPr/>
            <p:nvPr/>
          </p:nvSpPr>
          <p:spPr>
            <a:xfrm rot="-10468820">
              <a:off x="7507212" y="-86259"/>
              <a:ext cx="33216" cy="26021"/>
            </a:xfrm>
            <a:custGeom>
              <a:rect b="b" l="l" r="r" t="t"/>
              <a:pathLst>
                <a:path extrusionOk="0" h="564" w="720">
                  <a:moveTo>
                    <a:pt x="405" y="1"/>
                  </a:moveTo>
                  <a:cubicBezTo>
                    <a:pt x="195" y="1"/>
                    <a:pt x="0" y="225"/>
                    <a:pt x="121" y="456"/>
                  </a:cubicBezTo>
                  <a:cubicBezTo>
                    <a:pt x="188" y="531"/>
                    <a:pt x="271" y="563"/>
                    <a:pt x="352" y="563"/>
                  </a:cubicBezTo>
                  <a:cubicBezTo>
                    <a:pt x="541" y="563"/>
                    <a:pt x="719" y="387"/>
                    <a:pt x="658" y="169"/>
                  </a:cubicBezTo>
                  <a:cubicBezTo>
                    <a:pt x="645" y="144"/>
                    <a:pt x="633" y="119"/>
                    <a:pt x="620" y="94"/>
                  </a:cubicBezTo>
                  <a:cubicBezTo>
                    <a:pt x="555" y="29"/>
                    <a:pt x="479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7" name="Google Shape;4997;p24"/>
            <p:cNvSpPr/>
            <p:nvPr/>
          </p:nvSpPr>
          <p:spPr>
            <a:xfrm rot="-10468820">
              <a:off x="7481714" y="-25951"/>
              <a:ext cx="34508" cy="25421"/>
            </a:xfrm>
            <a:custGeom>
              <a:rect b="b" l="l" r="r" t="t"/>
              <a:pathLst>
                <a:path extrusionOk="0" h="551" w="748">
                  <a:moveTo>
                    <a:pt x="356" y="0"/>
                  </a:moveTo>
                  <a:cubicBezTo>
                    <a:pt x="175" y="0"/>
                    <a:pt x="0" y="158"/>
                    <a:pt x="48" y="384"/>
                  </a:cubicBezTo>
                  <a:cubicBezTo>
                    <a:pt x="74" y="502"/>
                    <a:pt x="169" y="551"/>
                    <a:pt x="277" y="551"/>
                  </a:cubicBezTo>
                  <a:cubicBezTo>
                    <a:pt x="488" y="551"/>
                    <a:pt x="747" y="366"/>
                    <a:pt x="623" y="159"/>
                  </a:cubicBezTo>
                  <a:cubicBezTo>
                    <a:pt x="557" y="48"/>
                    <a:pt x="456" y="0"/>
                    <a:pt x="3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8" name="Google Shape;4998;p24"/>
            <p:cNvSpPr/>
            <p:nvPr/>
          </p:nvSpPr>
          <p:spPr>
            <a:xfrm rot="-10468820">
              <a:off x="7410311" y="3569"/>
              <a:ext cx="32294" cy="29112"/>
            </a:xfrm>
            <a:custGeom>
              <a:rect b="b" l="l" r="r" t="t"/>
              <a:pathLst>
                <a:path extrusionOk="0" h="631" w="700">
                  <a:moveTo>
                    <a:pt x="375" y="1"/>
                  </a:moveTo>
                  <a:cubicBezTo>
                    <a:pt x="272" y="1"/>
                    <a:pt x="170" y="51"/>
                    <a:pt x="113" y="152"/>
                  </a:cubicBezTo>
                  <a:cubicBezTo>
                    <a:pt x="0" y="340"/>
                    <a:pt x="113" y="602"/>
                    <a:pt x="338" y="627"/>
                  </a:cubicBezTo>
                  <a:cubicBezTo>
                    <a:pt x="353" y="629"/>
                    <a:pt x="367" y="630"/>
                    <a:pt x="382" y="630"/>
                  </a:cubicBezTo>
                  <a:cubicBezTo>
                    <a:pt x="537" y="630"/>
                    <a:pt x="665" y="513"/>
                    <a:pt x="687" y="365"/>
                  </a:cubicBezTo>
                  <a:cubicBezTo>
                    <a:pt x="700" y="315"/>
                    <a:pt x="687" y="265"/>
                    <a:pt x="675" y="215"/>
                  </a:cubicBezTo>
                  <a:cubicBezTo>
                    <a:pt x="662" y="177"/>
                    <a:pt x="650" y="165"/>
                    <a:pt x="637" y="140"/>
                  </a:cubicBezTo>
                  <a:cubicBezTo>
                    <a:pt x="576" y="47"/>
                    <a:pt x="475" y="1"/>
                    <a:pt x="3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9" name="Google Shape;4999;p24"/>
            <p:cNvSpPr/>
            <p:nvPr/>
          </p:nvSpPr>
          <p:spPr>
            <a:xfrm rot="-10468820">
              <a:off x="7607126" y="-192820"/>
              <a:ext cx="31648" cy="28466"/>
            </a:xfrm>
            <a:custGeom>
              <a:rect b="b" l="l" r="r" t="t"/>
              <a:pathLst>
                <a:path extrusionOk="0" h="617" w="686">
                  <a:moveTo>
                    <a:pt x="407" y="0"/>
                  </a:moveTo>
                  <a:cubicBezTo>
                    <a:pt x="134" y="0"/>
                    <a:pt x="1" y="581"/>
                    <a:pt x="336" y="615"/>
                  </a:cubicBezTo>
                  <a:cubicBezTo>
                    <a:pt x="345" y="616"/>
                    <a:pt x="355" y="616"/>
                    <a:pt x="365" y="616"/>
                  </a:cubicBezTo>
                  <a:cubicBezTo>
                    <a:pt x="492" y="616"/>
                    <a:pt x="614" y="543"/>
                    <a:pt x="660" y="427"/>
                  </a:cubicBezTo>
                  <a:cubicBezTo>
                    <a:pt x="673" y="402"/>
                    <a:pt x="673" y="377"/>
                    <a:pt x="685" y="352"/>
                  </a:cubicBezTo>
                  <a:cubicBezTo>
                    <a:pt x="685" y="302"/>
                    <a:pt x="685" y="240"/>
                    <a:pt x="660" y="202"/>
                  </a:cubicBezTo>
                  <a:cubicBezTo>
                    <a:pt x="635" y="127"/>
                    <a:pt x="573" y="65"/>
                    <a:pt x="510" y="27"/>
                  </a:cubicBezTo>
                  <a:cubicBezTo>
                    <a:pt x="474" y="9"/>
                    <a:pt x="439" y="0"/>
                    <a:pt x="4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0" name="Google Shape;5000;p24"/>
            <p:cNvSpPr/>
            <p:nvPr/>
          </p:nvSpPr>
          <p:spPr>
            <a:xfrm rot="-10468820">
              <a:off x="7623749" y="-59644"/>
              <a:ext cx="35062" cy="29112"/>
            </a:xfrm>
            <a:custGeom>
              <a:rect b="b" l="l" r="r" t="t"/>
              <a:pathLst>
                <a:path extrusionOk="0" h="631" w="760">
                  <a:moveTo>
                    <a:pt x="382" y="1"/>
                  </a:moveTo>
                  <a:cubicBezTo>
                    <a:pt x="171" y="1"/>
                    <a:pt x="1" y="220"/>
                    <a:pt x="84" y="440"/>
                  </a:cubicBezTo>
                  <a:cubicBezTo>
                    <a:pt x="134" y="558"/>
                    <a:pt x="261" y="630"/>
                    <a:pt x="387" y="630"/>
                  </a:cubicBezTo>
                  <a:cubicBezTo>
                    <a:pt x="420" y="630"/>
                    <a:pt x="453" y="625"/>
                    <a:pt x="484" y="615"/>
                  </a:cubicBezTo>
                  <a:cubicBezTo>
                    <a:pt x="747" y="515"/>
                    <a:pt x="759" y="152"/>
                    <a:pt x="509" y="27"/>
                  </a:cubicBezTo>
                  <a:cubicBezTo>
                    <a:pt x="466" y="9"/>
                    <a:pt x="423" y="1"/>
                    <a:pt x="3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1" name="Google Shape;5001;p24"/>
            <p:cNvSpPr/>
            <p:nvPr/>
          </p:nvSpPr>
          <p:spPr>
            <a:xfrm rot="-10468820">
              <a:off x="9321132" y="-188368"/>
              <a:ext cx="34647" cy="28928"/>
            </a:xfrm>
            <a:custGeom>
              <a:rect b="b" l="l" r="r" t="t"/>
              <a:pathLst>
                <a:path extrusionOk="0" h="627" w="751">
                  <a:moveTo>
                    <a:pt x="343" y="0"/>
                  </a:moveTo>
                  <a:cubicBezTo>
                    <a:pt x="188" y="0"/>
                    <a:pt x="61" y="118"/>
                    <a:pt x="38" y="266"/>
                  </a:cubicBezTo>
                  <a:cubicBezTo>
                    <a:pt x="1" y="470"/>
                    <a:pt x="164" y="626"/>
                    <a:pt x="342" y="626"/>
                  </a:cubicBezTo>
                  <a:cubicBezTo>
                    <a:pt x="404" y="626"/>
                    <a:pt x="467" y="608"/>
                    <a:pt x="525" y="566"/>
                  </a:cubicBezTo>
                  <a:cubicBezTo>
                    <a:pt x="750" y="403"/>
                    <a:pt x="663" y="41"/>
                    <a:pt x="388" y="4"/>
                  </a:cubicBezTo>
                  <a:cubicBezTo>
                    <a:pt x="373" y="1"/>
                    <a:pt x="358" y="0"/>
                    <a:pt x="3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2" name="Google Shape;5002;p24"/>
            <p:cNvSpPr/>
            <p:nvPr/>
          </p:nvSpPr>
          <p:spPr>
            <a:xfrm rot="-10468820">
              <a:off x="9247673" y="-172293"/>
              <a:ext cx="31832" cy="29158"/>
            </a:xfrm>
            <a:custGeom>
              <a:rect b="b" l="l" r="r" t="t"/>
              <a:pathLst>
                <a:path extrusionOk="0" h="632" w="690">
                  <a:moveTo>
                    <a:pt x="358" y="1"/>
                  </a:moveTo>
                  <a:cubicBezTo>
                    <a:pt x="269" y="1"/>
                    <a:pt x="179" y="40"/>
                    <a:pt x="113" y="124"/>
                  </a:cubicBezTo>
                  <a:cubicBezTo>
                    <a:pt x="0" y="262"/>
                    <a:pt x="25" y="449"/>
                    <a:pt x="163" y="562"/>
                  </a:cubicBezTo>
                  <a:cubicBezTo>
                    <a:pt x="222" y="610"/>
                    <a:pt x="289" y="632"/>
                    <a:pt x="356" y="632"/>
                  </a:cubicBezTo>
                  <a:cubicBezTo>
                    <a:pt x="528" y="632"/>
                    <a:pt x="690" y="485"/>
                    <a:pt x="663" y="287"/>
                  </a:cubicBezTo>
                  <a:cubicBezTo>
                    <a:pt x="647" y="107"/>
                    <a:pt x="505" y="1"/>
                    <a:pt x="3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3" name="Google Shape;5003;p24"/>
            <p:cNvSpPr/>
            <p:nvPr/>
          </p:nvSpPr>
          <p:spPr>
            <a:xfrm rot="-10468820">
              <a:off x="9354970" y="-250603"/>
              <a:ext cx="38199" cy="28881"/>
            </a:xfrm>
            <a:custGeom>
              <a:rect b="b" l="l" r="r" t="t"/>
              <a:pathLst>
                <a:path extrusionOk="0" h="626" w="828">
                  <a:moveTo>
                    <a:pt x="411" y="1"/>
                  </a:moveTo>
                  <a:cubicBezTo>
                    <a:pt x="322" y="1"/>
                    <a:pt x="234" y="40"/>
                    <a:pt x="177" y="110"/>
                  </a:cubicBezTo>
                  <a:cubicBezTo>
                    <a:pt x="0" y="323"/>
                    <a:pt x="147" y="626"/>
                    <a:pt x="407" y="626"/>
                  </a:cubicBezTo>
                  <a:cubicBezTo>
                    <a:pt x="422" y="626"/>
                    <a:pt x="437" y="625"/>
                    <a:pt x="452" y="623"/>
                  </a:cubicBezTo>
                  <a:cubicBezTo>
                    <a:pt x="727" y="598"/>
                    <a:pt x="827" y="235"/>
                    <a:pt x="602" y="73"/>
                  </a:cubicBezTo>
                  <a:cubicBezTo>
                    <a:pt x="548" y="24"/>
                    <a:pt x="479" y="1"/>
                    <a:pt x="4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4" name="Google Shape;5004;p24"/>
            <p:cNvSpPr/>
            <p:nvPr/>
          </p:nvSpPr>
          <p:spPr>
            <a:xfrm rot="-10468820">
              <a:off x="9199731" y="-244209"/>
              <a:ext cx="32294" cy="28605"/>
            </a:xfrm>
            <a:custGeom>
              <a:rect b="b" l="l" r="r" t="t"/>
              <a:pathLst>
                <a:path extrusionOk="0" h="620" w="700">
                  <a:moveTo>
                    <a:pt x="349" y="0"/>
                  </a:moveTo>
                  <a:cubicBezTo>
                    <a:pt x="311" y="0"/>
                    <a:pt x="273" y="7"/>
                    <a:pt x="238" y="22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10" y="546"/>
                    <a:pt x="223" y="619"/>
                    <a:pt x="346" y="619"/>
                  </a:cubicBezTo>
                  <a:cubicBezTo>
                    <a:pt x="385" y="619"/>
                    <a:pt x="424" y="612"/>
                    <a:pt x="462" y="597"/>
                  </a:cubicBezTo>
                  <a:cubicBezTo>
                    <a:pt x="612" y="535"/>
                    <a:pt x="700" y="360"/>
                    <a:pt x="637" y="197"/>
                  </a:cubicBezTo>
                  <a:cubicBezTo>
                    <a:pt x="590" y="73"/>
                    <a:pt x="469" y="0"/>
                    <a:pt x="3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5" name="Google Shape;5005;p24"/>
            <p:cNvSpPr/>
            <p:nvPr/>
          </p:nvSpPr>
          <p:spPr>
            <a:xfrm rot="-10468820">
              <a:off x="9103882" y="-118852"/>
              <a:ext cx="30910" cy="28005"/>
            </a:xfrm>
            <a:custGeom>
              <a:rect b="b" l="l" r="r" t="t"/>
              <a:pathLst>
                <a:path extrusionOk="0" h="607" w="670">
                  <a:moveTo>
                    <a:pt x="318" y="0"/>
                  </a:moveTo>
                  <a:cubicBezTo>
                    <a:pt x="163" y="0"/>
                    <a:pt x="35" y="118"/>
                    <a:pt x="13" y="266"/>
                  </a:cubicBezTo>
                  <a:cubicBezTo>
                    <a:pt x="0" y="341"/>
                    <a:pt x="13" y="428"/>
                    <a:pt x="63" y="491"/>
                  </a:cubicBezTo>
                  <a:cubicBezTo>
                    <a:pt x="132" y="571"/>
                    <a:pt x="218" y="606"/>
                    <a:pt x="302" y="606"/>
                  </a:cubicBezTo>
                  <a:cubicBezTo>
                    <a:pt x="492" y="606"/>
                    <a:pt x="669" y="429"/>
                    <a:pt x="600" y="204"/>
                  </a:cubicBezTo>
                  <a:cubicBezTo>
                    <a:pt x="587" y="179"/>
                    <a:pt x="575" y="154"/>
                    <a:pt x="562" y="129"/>
                  </a:cubicBezTo>
                  <a:cubicBezTo>
                    <a:pt x="512" y="66"/>
                    <a:pt x="437" y="16"/>
                    <a:pt x="363" y="4"/>
                  </a:cubicBezTo>
                  <a:cubicBezTo>
                    <a:pt x="347" y="1"/>
                    <a:pt x="333" y="0"/>
                    <a:pt x="3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6" name="Google Shape;5006;p24"/>
            <p:cNvSpPr/>
            <p:nvPr/>
          </p:nvSpPr>
          <p:spPr>
            <a:xfrm rot="-10468820">
              <a:off x="9138828" y="-207732"/>
              <a:ext cx="32340" cy="28512"/>
            </a:xfrm>
            <a:custGeom>
              <a:rect b="b" l="l" r="r" t="t"/>
              <a:pathLst>
                <a:path extrusionOk="0" h="618" w="701">
                  <a:moveTo>
                    <a:pt x="354" y="0"/>
                  </a:moveTo>
                  <a:cubicBezTo>
                    <a:pt x="316" y="0"/>
                    <a:pt x="276" y="7"/>
                    <a:pt x="238" y="22"/>
                  </a:cubicBezTo>
                  <a:cubicBezTo>
                    <a:pt x="88" y="85"/>
                    <a:pt x="0" y="260"/>
                    <a:pt x="63" y="422"/>
                  </a:cubicBezTo>
                  <a:cubicBezTo>
                    <a:pt x="111" y="539"/>
                    <a:pt x="228" y="617"/>
                    <a:pt x="354" y="617"/>
                  </a:cubicBezTo>
                  <a:cubicBezTo>
                    <a:pt x="390" y="617"/>
                    <a:pt x="426" y="611"/>
                    <a:pt x="463" y="597"/>
                  </a:cubicBezTo>
                  <a:cubicBezTo>
                    <a:pt x="625" y="534"/>
                    <a:pt x="700" y="359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7" name="Google Shape;5007;p24"/>
            <p:cNvSpPr/>
            <p:nvPr/>
          </p:nvSpPr>
          <p:spPr>
            <a:xfrm rot="-10468820">
              <a:off x="9270228" y="-245728"/>
              <a:ext cx="34370" cy="27913"/>
            </a:xfrm>
            <a:custGeom>
              <a:rect b="b" l="l" r="r" t="t"/>
              <a:pathLst>
                <a:path extrusionOk="0" h="605" w="745">
                  <a:moveTo>
                    <a:pt x="437" y="0"/>
                  </a:moveTo>
                  <a:cubicBezTo>
                    <a:pt x="87" y="0"/>
                    <a:pt x="0" y="488"/>
                    <a:pt x="337" y="600"/>
                  </a:cubicBezTo>
                  <a:cubicBezTo>
                    <a:pt x="355" y="603"/>
                    <a:pt x="372" y="604"/>
                    <a:pt x="389" y="604"/>
                  </a:cubicBezTo>
                  <a:cubicBezTo>
                    <a:pt x="599" y="604"/>
                    <a:pt x="744" y="396"/>
                    <a:pt x="675" y="188"/>
                  </a:cubicBezTo>
                  <a:cubicBezTo>
                    <a:pt x="662" y="163"/>
                    <a:pt x="650" y="138"/>
                    <a:pt x="637" y="125"/>
                  </a:cubicBezTo>
                  <a:cubicBezTo>
                    <a:pt x="587" y="63"/>
                    <a:pt x="512" y="13"/>
                    <a:pt x="4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8" name="Google Shape;5008;p24"/>
            <p:cNvSpPr/>
            <p:nvPr/>
          </p:nvSpPr>
          <p:spPr>
            <a:xfrm rot="-10468820">
              <a:off x="9409993" y="-201784"/>
              <a:ext cx="31094" cy="26621"/>
            </a:xfrm>
            <a:custGeom>
              <a:rect b="b" l="l" r="r" t="t"/>
              <a:pathLst>
                <a:path extrusionOk="0" h="577" w="674">
                  <a:moveTo>
                    <a:pt x="393" y="0"/>
                  </a:moveTo>
                  <a:cubicBezTo>
                    <a:pt x="187" y="0"/>
                    <a:pt x="1" y="219"/>
                    <a:pt x="111" y="457"/>
                  </a:cubicBezTo>
                  <a:cubicBezTo>
                    <a:pt x="178" y="539"/>
                    <a:pt x="270" y="576"/>
                    <a:pt x="359" y="576"/>
                  </a:cubicBezTo>
                  <a:cubicBezTo>
                    <a:pt x="503" y="576"/>
                    <a:pt x="642" y="481"/>
                    <a:pt x="673" y="320"/>
                  </a:cubicBezTo>
                  <a:cubicBezTo>
                    <a:pt x="673" y="270"/>
                    <a:pt x="673" y="207"/>
                    <a:pt x="648" y="157"/>
                  </a:cubicBezTo>
                  <a:cubicBezTo>
                    <a:pt x="636" y="132"/>
                    <a:pt x="623" y="107"/>
                    <a:pt x="611" y="95"/>
                  </a:cubicBezTo>
                  <a:cubicBezTo>
                    <a:pt x="544" y="29"/>
                    <a:pt x="467" y="0"/>
                    <a:pt x="3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9" name="Google Shape;5009;p24"/>
            <p:cNvSpPr/>
            <p:nvPr/>
          </p:nvSpPr>
          <p:spPr>
            <a:xfrm rot="-10468820">
              <a:off x="9180519" y="-141508"/>
              <a:ext cx="34047" cy="28928"/>
            </a:xfrm>
            <a:custGeom>
              <a:rect b="b" l="l" r="r" t="t"/>
              <a:pathLst>
                <a:path extrusionOk="0" h="627" w="738">
                  <a:moveTo>
                    <a:pt x="327" y="0"/>
                  </a:moveTo>
                  <a:cubicBezTo>
                    <a:pt x="181" y="0"/>
                    <a:pt x="36" y="103"/>
                    <a:pt x="13" y="271"/>
                  </a:cubicBezTo>
                  <a:cubicBezTo>
                    <a:pt x="1" y="346"/>
                    <a:pt x="26" y="434"/>
                    <a:pt x="76" y="496"/>
                  </a:cubicBezTo>
                  <a:cubicBezTo>
                    <a:pt x="126" y="559"/>
                    <a:pt x="200" y="609"/>
                    <a:pt x="275" y="621"/>
                  </a:cubicBezTo>
                  <a:cubicBezTo>
                    <a:pt x="295" y="625"/>
                    <a:pt x="315" y="627"/>
                    <a:pt x="334" y="627"/>
                  </a:cubicBezTo>
                  <a:cubicBezTo>
                    <a:pt x="577" y="627"/>
                    <a:pt x="738" y="343"/>
                    <a:pt x="575" y="134"/>
                  </a:cubicBezTo>
                  <a:cubicBezTo>
                    <a:pt x="512" y="42"/>
                    <a:pt x="419" y="0"/>
                    <a:pt x="3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0" name="Google Shape;5010;p24"/>
            <p:cNvSpPr/>
            <p:nvPr/>
          </p:nvSpPr>
          <p:spPr>
            <a:xfrm rot="-10468820">
              <a:off x="9060029" y="-182199"/>
              <a:ext cx="28880" cy="26298"/>
            </a:xfrm>
            <a:custGeom>
              <a:rect b="b" l="l" r="r" t="t"/>
              <a:pathLst>
                <a:path extrusionOk="0" h="570" w="626">
                  <a:moveTo>
                    <a:pt x="308" y="1"/>
                  </a:moveTo>
                  <a:cubicBezTo>
                    <a:pt x="186" y="1"/>
                    <a:pt x="63" y="69"/>
                    <a:pt x="13" y="218"/>
                  </a:cubicBezTo>
                  <a:cubicBezTo>
                    <a:pt x="1" y="293"/>
                    <a:pt x="26" y="368"/>
                    <a:pt x="76" y="443"/>
                  </a:cubicBezTo>
                  <a:cubicBezTo>
                    <a:pt x="113" y="506"/>
                    <a:pt x="188" y="556"/>
                    <a:pt x="276" y="568"/>
                  </a:cubicBezTo>
                  <a:cubicBezTo>
                    <a:pt x="286" y="569"/>
                    <a:pt x="296" y="569"/>
                    <a:pt x="306" y="569"/>
                  </a:cubicBezTo>
                  <a:cubicBezTo>
                    <a:pt x="433" y="569"/>
                    <a:pt x="554" y="497"/>
                    <a:pt x="601" y="381"/>
                  </a:cubicBezTo>
                  <a:cubicBezTo>
                    <a:pt x="613" y="356"/>
                    <a:pt x="613" y="331"/>
                    <a:pt x="626" y="306"/>
                  </a:cubicBezTo>
                  <a:cubicBezTo>
                    <a:pt x="619" y="110"/>
                    <a:pt x="464" y="1"/>
                    <a:pt x="3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1" name="Google Shape;5011;p24"/>
            <p:cNvSpPr/>
            <p:nvPr/>
          </p:nvSpPr>
          <p:spPr>
            <a:xfrm rot="-10468820">
              <a:off x="9385721" y="-142214"/>
              <a:ext cx="29895" cy="28881"/>
            </a:xfrm>
            <a:custGeom>
              <a:rect b="b" l="l" r="r" t="t"/>
              <a:pathLst>
                <a:path extrusionOk="0" h="626" w="648">
                  <a:moveTo>
                    <a:pt x="308" y="0"/>
                  </a:moveTo>
                  <a:cubicBezTo>
                    <a:pt x="163" y="0"/>
                    <a:pt x="19" y="94"/>
                    <a:pt x="0" y="281"/>
                  </a:cubicBezTo>
                  <a:cubicBezTo>
                    <a:pt x="0" y="331"/>
                    <a:pt x="0" y="381"/>
                    <a:pt x="13" y="419"/>
                  </a:cubicBezTo>
                  <a:cubicBezTo>
                    <a:pt x="69" y="562"/>
                    <a:pt x="189" y="626"/>
                    <a:pt x="308" y="626"/>
                  </a:cubicBezTo>
                  <a:cubicBezTo>
                    <a:pt x="478" y="626"/>
                    <a:pt x="647" y="495"/>
                    <a:pt x="625" y="281"/>
                  </a:cubicBezTo>
                  <a:cubicBezTo>
                    <a:pt x="600" y="94"/>
                    <a:pt x="453" y="0"/>
                    <a:pt x="3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2" name="Google Shape;5012;p24"/>
            <p:cNvSpPr/>
            <p:nvPr/>
          </p:nvSpPr>
          <p:spPr>
            <a:xfrm rot="-10468820">
              <a:off x="9154545" y="-76769"/>
              <a:ext cx="34139" cy="25421"/>
            </a:xfrm>
            <a:custGeom>
              <a:rect b="b" l="l" r="r" t="t"/>
              <a:pathLst>
                <a:path extrusionOk="0" h="551" w="740">
                  <a:moveTo>
                    <a:pt x="356" y="0"/>
                  </a:moveTo>
                  <a:cubicBezTo>
                    <a:pt x="175" y="0"/>
                    <a:pt x="0" y="159"/>
                    <a:pt x="48" y="384"/>
                  </a:cubicBezTo>
                  <a:cubicBezTo>
                    <a:pt x="70" y="503"/>
                    <a:pt x="162" y="551"/>
                    <a:pt x="269" y="551"/>
                  </a:cubicBezTo>
                  <a:cubicBezTo>
                    <a:pt x="477" y="551"/>
                    <a:pt x="739" y="366"/>
                    <a:pt x="623" y="159"/>
                  </a:cubicBezTo>
                  <a:cubicBezTo>
                    <a:pt x="557" y="48"/>
                    <a:pt x="456" y="0"/>
                    <a:pt x="3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3" name="Google Shape;5013;p24"/>
            <p:cNvSpPr/>
            <p:nvPr/>
          </p:nvSpPr>
          <p:spPr>
            <a:xfrm rot="-10468820">
              <a:off x="8841925" y="-185635"/>
              <a:ext cx="30587" cy="28143"/>
            </a:xfrm>
            <a:custGeom>
              <a:rect b="b" l="l" r="r" t="t"/>
              <a:pathLst>
                <a:path extrusionOk="0" h="610" w="663">
                  <a:moveTo>
                    <a:pt x="324" y="1"/>
                  </a:moveTo>
                  <a:cubicBezTo>
                    <a:pt x="232" y="1"/>
                    <a:pt x="141" y="40"/>
                    <a:pt x="76" y="112"/>
                  </a:cubicBezTo>
                  <a:cubicBezTo>
                    <a:pt x="26" y="175"/>
                    <a:pt x="1" y="262"/>
                    <a:pt x="13" y="350"/>
                  </a:cubicBezTo>
                  <a:cubicBezTo>
                    <a:pt x="37" y="514"/>
                    <a:pt x="177" y="609"/>
                    <a:pt x="322" y="609"/>
                  </a:cubicBezTo>
                  <a:cubicBezTo>
                    <a:pt x="409" y="609"/>
                    <a:pt x="497" y="575"/>
                    <a:pt x="563" y="500"/>
                  </a:cubicBezTo>
                  <a:cubicBezTo>
                    <a:pt x="663" y="362"/>
                    <a:pt x="638" y="175"/>
                    <a:pt x="513" y="62"/>
                  </a:cubicBezTo>
                  <a:cubicBezTo>
                    <a:pt x="456" y="21"/>
                    <a:pt x="389" y="1"/>
                    <a:pt x="3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4" name="Google Shape;5014;p24"/>
            <p:cNvSpPr/>
            <p:nvPr/>
          </p:nvSpPr>
          <p:spPr>
            <a:xfrm rot="-10468820">
              <a:off x="8770779" y="-191371"/>
              <a:ext cx="35016" cy="29297"/>
            </a:xfrm>
            <a:custGeom>
              <a:rect b="b" l="l" r="r" t="t"/>
              <a:pathLst>
                <a:path extrusionOk="0" h="635" w="759">
                  <a:moveTo>
                    <a:pt x="388" y="1"/>
                  </a:moveTo>
                  <a:cubicBezTo>
                    <a:pt x="284" y="1"/>
                    <a:pt x="183" y="54"/>
                    <a:pt x="125" y="157"/>
                  </a:cubicBezTo>
                  <a:cubicBezTo>
                    <a:pt x="0" y="345"/>
                    <a:pt x="125" y="595"/>
                    <a:pt x="350" y="620"/>
                  </a:cubicBezTo>
                  <a:lnTo>
                    <a:pt x="350" y="632"/>
                  </a:lnTo>
                  <a:cubicBezTo>
                    <a:pt x="362" y="633"/>
                    <a:pt x="374" y="634"/>
                    <a:pt x="386" y="634"/>
                  </a:cubicBezTo>
                  <a:cubicBezTo>
                    <a:pt x="605" y="634"/>
                    <a:pt x="759" y="421"/>
                    <a:pt x="688" y="207"/>
                  </a:cubicBezTo>
                  <a:cubicBezTo>
                    <a:pt x="675" y="182"/>
                    <a:pt x="663" y="157"/>
                    <a:pt x="650" y="145"/>
                  </a:cubicBezTo>
                  <a:cubicBezTo>
                    <a:pt x="583" y="48"/>
                    <a:pt x="485" y="1"/>
                    <a:pt x="3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5" name="Google Shape;5015;p24"/>
            <p:cNvSpPr/>
            <p:nvPr/>
          </p:nvSpPr>
          <p:spPr>
            <a:xfrm rot="-10468820">
              <a:off x="8710041" y="-235939"/>
              <a:ext cx="32340" cy="28605"/>
            </a:xfrm>
            <a:custGeom>
              <a:rect b="b" l="l" r="r" t="t"/>
              <a:pathLst>
                <a:path extrusionOk="0" h="620" w="701">
                  <a:moveTo>
                    <a:pt x="354" y="1"/>
                  </a:moveTo>
                  <a:cubicBezTo>
                    <a:pt x="316" y="1"/>
                    <a:pt x="276" y="8"/>
                    <a:pt x="238" y="23"/>
                  </a:cubicBezTo>
                  <a:cubicBezTo>
                    <a:pt x="75" y="85"/>
                    <a:pt x="0" y="260"/>
                    <a:pt x="63" y="423"/>
                  </a:cubicBezTo>
                  <a:cubicBezTo>
                    <a:pt x="110" y="546"/>
                    <a:pt x="223" y="619"/>
                    <a:pt x="346" y="619"/>
                  </a:cubicBezTo>
                  <a:cubicBezTo>
                    <a:pt x="385" y="619"/>
                    <a:pt x="424" y="612"/>
                    <a:pt x="463" y="597"/>
                  </a:cubicBezTo>
                  <a:cubicBezTo>
                    <a:pt x="613" y="535"/>
                    <a:pt x="700" y="360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6" name="Google Shape;5016;p24"/>
            <p:cNvSpPr/>
            <p:nvPr/>
          </p:nvSpPr>
          <p:spPr>
            <a:xfrm rot="-10468820">
              <a:off x="8875270" y="-62638"/>
              <a:ext cx="37322" cy="29389"/>
            </a:xfrm>
            <a:custGeom>
              <a:rect b="b" l="l" r="r" t="t"/>
              <a:pathLst>
                <a:path extrusionOk="0" h="637" w="809">
                  <a:moveTo>
                    <a:pt x="431" y="0"/>
                  </a:moveTo>
                  <a:cubicBezTo>
                    <a:pt x="142" y="0"/>
                    <a:pt x="1" y="367"/>
                    <a:pt x="236" y="567"/>
                  </a:cubicBezTo>
                  <a:cubicBezTo>
                    <a:pt x="297" y="616"/>
                    <a:pt x="364" y="637"/>
                    <a:pt x="429" y="637"/>
                  </a:cubicBezTo>
                  <a:cubicBezTo>
                    <a:pt x="629" y="637"/>
                    <a:pt x="809" y="431"/>
                    <a:pt x="724" y="204"/>
                  </a:cubicBezTo>
                  <a:cubicBezTo>
                    <a:pt x="686" y="105"/>
                    <a:pt x="586" y="30"/>
                    <a:pt x="486" y="5"/>
                  </a:cubicBezTo>
                  <a:cubicBezTo>
                    <a:pt x="467" y="2"/>
                    <a:pt x="449" y="0"/>
                    <a:pt x="4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7" name="Google Shape;5017;p24"/>
            <p:cNvSpPr/>
            <p:nvPr/>
          </p:nvSpPr>
          <p:spPr>
            <a:xfrm rot="-10468820">
              <a:off x="8799780" y="-46493"/>
              <a:ext cx="31417" cy="29158"/>
            </a:xfrm>
            <a:custGeom>
              <a:rect b="b" l="l" r="r" t="t"/>
              <a:pathLst>
                <a:path extrusionOk="0" h="632" w="681">
                  <a:moveTo>
                    <a:pt x="346" y="1"/>
                  </a:moveTo>
                  <a:cubicBezTo>
                    <a:pt x="257" y="1"/>
                    <a:pt x="166" y="40"/>
                    <a:pt x="100" y="124"/>
                  </a:cubicBezTo>
                  <a:cubicBezTo>
                    <a:pt x="0" y="262"/>
                    <a:pt x="25" y="449"/>
                    <a:pt x="150" y="562"/>
                  </a:cubicBezTo>
                  <a:cubicBezTo>
                    <a:pt x="209" y="610"/>
                    <a:pt x="277" y="632"/>
                    <a:pt x="343" y="632"/>
                  </a:cubicBezTo>
                  <a:cubicBezTo>
                    <a:pt x="516" y="632"/>
                    <a:pt x="681" y="485"/>
                    <a:pt x="663" y="287"/>
                  </a:cubicBezTo>
                  <a:cubicBezTo>
                    <a:pt x="639" y="107"/>
                    <a:pt x="494" y="1"/>
                    <a:pt x="3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8" name="Google Shape;5018;p24"/>
            <p:cNvSpPr/>
            <p:nvPr/>
          </p:nvSpPr>
          <p:spPr>
            <a:xfrm rot="-10468820">
              <a:off x="8905326" y="-124801"/>
              <a:ext cx="36538" cy="28605"/>
            </a:xfrm>
            <a:custGeom>
              <a:rect b="b" l="l" r="r" t="t"/>
              <a:pathLst>
                <a:path extrusionOk="0" h="620" w="792">
                  <a:moveTo>
                    <a:pt x="344" y="1"/>
                  </a:moveTo>
                  <a:cubicBezTo>
                    <a:pt x="254" y="1"/>
                    <a:pt x="165" y="43"/>
                    <a:pt x="100" y="122"/>
                  </a:cubicBezTo>
                  <a:cubicBezTo>
                    <a:pt x="0" y="247"/>
                    <a:pt x="13" y="447"/>
                    <a:pt x="150" y="547"/>
                  </a:cubicBezTo>
                  <a:cubicBezTo>
                    <a:pt x="195" y="598"/>
                    <a:pt x="247" y="620"/>
                    <a:pt x="301" y="620"/>
                  </a:cubicBezTo>
                  <a:cubicBezTo>
                    <a:pt x="534" y="620"/>
                    <a:pt x="791" y="214"/>
                    <a:pt x="537" y="72"/>
                  </a:cubicBezTo>
                  <a:cubicBezTo>
                    <a:pt x="479" y="24"/>
                    <a:pt x="411" y="1"/>
                    <a:pt x="3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9" name="Google Shape;5019;p24"/>
            <p:cNvSpPr/>
            <p:nvPr/>
          </p:nvSpPr>
          <p:spPr>
            <a:xfrm rot="-10468820">
              <a:off x="8751988" y="-118372"/>
              <a:ext cx="32340" cy="28328"/>
            </a:xfrm>
            <a:custGeom>
              <a:rect b="b" l="l" r="r" t="t"/>
              <a:pathLst>
                <a:path extrusionOk="0" h="614" w="701">
                  <a:moveTo>
                    <a:pt x="339" y="1"/>
                  </a:moveTo>
                  <a:cubicBezTo>
                    <a:pt x="306" y="1"/>
                    <a:pt x="272" y="6"/>
                    <a:pt x="238" y="16"/>
                  </a:cubicBezTo>
                  <a:cubicBezTo>
                    <a:pt x="76" y="79"/>
                    <a:pt x="1" y="266"/>
                    <a:pt x="63" y="416"/>
                  </a:cubicBezTo>
                  <a:cubicBezTo>
                    <a:pt x="111" y="540"/>
                    <a:pt x="224" y="613"/>
                    <a:pt x="347" y="613"/>
                  </a:cubicBezTo>
                  <a:cubicBezTo>
                    <a:pt x="385" y="613"/>
                    <a:pt x="424" y="606"/>
                    <a:pt x="463" y="591"/>
                  </a:cubicBezTo>
                  <a:cubicBezTo>
                    <a:pt x="613" y="529"/>
                    <a:pt x="700" y="354"/>
                    <a:pt x="638" y="204"/>
                  </a:cubicBezTo>
                  <a:cubicBezTo>
                    <a:pt x="588" y="75"/>
                    <a:pt x="468" y="1"/>
                    <a:pt x="3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0" name="Google Shape;5020;p24"/>
            <p:cNvSpPr/>
            <p:nvPr/>
          </p:nvSpPr>
          <p:spPr>
            <a:xfrm rot="-10468820">
              <a:off x="8620426" y="-135146"/>
              <a:ext cx="33816" cy="28881"/>
            </a:xfrm>
            <a:custGeom>
              <a:rect b="b" l="l" r="r" t="t"/>
              <a:pathLst>
                <a:path extrusionOk="0" h="626" w="733">
                  <a:moveTo>
                    <a:pt x="398" y="0"/>
                  </a:moveTo>
                  <a:cubicBezTo>
                    <a:pt x="186" y="0"/>
                    <a:pt x="1" y="236"/>
                    <a:pt x="134" y="464"/>
                  </a:cubicBezTo>
                  <a:cubicBezTo>
                    <a:pt x="195" y="576"/>
                    <a:pt x="296" y="626"/>
                    <a:pt x="396" y="626"/>
                  </a:cubicBezTo>
                  <a:cubicBezTo>
                    <a:pt x="565" y="626"/>
                    <a:pt x="732" y="488"/>
                    <a:pt x="709" y="277"/>
                  </a:cubicBezTo>
                  <a:cubicBezTo>
                    <a:pt x="709" y="252"/>
                    <a:pt x="709" y="227"/>
                    <a:pt x="696" y="202"/>
                  </a:cubicBezTo>
                  <a:cubicBezTo>
                    <a:pt x="671" y="152"/>
                    <a:pt x="646" y="102"/>
                    <a:pt x="596" y="77"/>
                  </a:cubicBezTo>
                  <a:cubicBezTo>
                    <a:pt x="534" y="23"/>
                    <a:pt x="465" y="0"/>
                    <a:pt x="3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1" name="Google Shape;5021;p24"/>
            <p:cNvSpPr/>
            <p:nvPr/>
          </p:nvSpPr>
          <p:spPr>
            <a:xfrm rot="-10468820">
              <a:off x="8638691" y="-204582"/>
              <a:ext cx="31740" cy="28558"/>
            </a:xfrm>
            <a:custGeom>
              <a:rect b="b" l="l" r="r" t="t"/>
              <a:pathLst>
                <a:path extrusionOk="0" h="619" w="688">
                  <a:moveTo>
                    <a:pt x="347" y="1"/>
                  </a:moveTo>
                  <a:cubicBezTo>
                    <a:pt x="311" y="1"/>
                    <a:pt x="273" y="8"/>
                    <a:pt x="238" y="23"/>
                  </a:cubicBezTo>
                  <a:cubicBezTo>
                    <a:pt x="75" y="85"/>
                    <a:pt x="0" y="260"/>
                    <a:pt x="50" y="423"/>
                  </a:cubicBezTo>
                  <a:cubicBezTo>
                    <a:pt x="99" y="539"/>
                    <a:pt x="223" y="618"/>
                    <a:pt x="346" y="618"/>
                  </a:cubicBezTo>
                  <a:cubicBezTo>
                    <a:pt x="382" y="618"/>
                    <a:pt x="417" y="612"/>
                    <a:pt x="450" y="598"/>
                  </a:cubicBezTo>
                  <a:cubicBezTo>
                    <a:pt x="613" y="535"/>
                    <a:pt x="688" y="360"/>
                    <a:pt x="625" y="198"/>
                  </a:cubicBezTo>
                  <a:cubicBezTo>
                    <a:pt x="578" y="74"/>
                    <a:pt x="465" y="1"/>
                    <a:pt x="3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2" name="Google Shape;5022;p24"/>
            <p:cNvSpPr/>
            <p:nvPr/>
          </p:nvSpPr>
          <p:spPr>
            <a:xfrm rot="-10468820">
              <a:off x="8656162" y="6801"/>
              <a:ext cx="30956" cy="27636"/>
            </a:xfrm>
            <a:custGeom>
              <a:rect b="b" l="l" r="r" t="t"/>
              <a:pathLst>
                <a:path extrusionOk="0" h="599" w="671">
                  <a:moveTo>
                    <a:pt x="315" y="1"/>
                  </a:moveTo>
                  <a:cubicBezTo>
                    <a:pt x="161" y="1"/>
                    <a:pt x="36" y="107"/>
                    <a:pt x="13" y="254"/>
                  </a:cubicBezTo>
                  <a:cubicBezTo>
                    <a:pt x="1" y="341"/>
                    <a:pt x="13" y="416"/>
                    <a:pt x="63" y="491"/>
                  </a:cubicBezTo>
                  <a:cubicBezTo>
                    <a:pt x="126" y="566"/>
                    <a:pt x="209" y="598"/>
                    <a:pt x="290" y="598"/>
                  </a:cubicBezTo>
                  <a:cubicBezTo>
                    <a:pt x="482" y="598"/>
                    <a:pt x="671" y="420"/>
                    <a:pt x="600" y="192"/>
                  </a:cubicBezTo>
                  <a:cubicBezTo>
                    <a:pt x="588" y="167"/>
                    <a:pt x="575" y="142"/>
                    <a:pt x="563" y="117"/>
                  </a:cubicBezTo>
                  <a:cubicBezTo>
                    <a:pt x="513" y="54"/>
                    <a:pt x="438" y="17"/>
                    <a:pt x="363" y="4"/>
                  </a:cubicBezTo>
                  <a:cubicBezTo>
                    <a:pt x="347" y="2"/>
                    <a:pt x="330" y="1"/>
                    <a:pt x="3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3" name="Google Shape;5023;p24"/>
            <p:cNvSpPr/>
            <p:nvPr/>
          </p:nvSpPr>
          <p:spPr>
            <a:xfrm rot="-10468820">
              <a:off x="8691121" y="-81969"/>
              <a:ext cx="31740" cy="28558"/>
            </a:xfrm>
            <a:custGeom>
              <a:rect b="b" l="l" r="r" t="t"/>
              <a:pathLst>
                <a:path extrusionOk="0" h="619" w="688">
                  <a:moveTo>
                    <a:pt x="349" y="0"/>
                  </a:moveTo>
                  <a:cubicBezTo>
                    <a:pt x="311" y="0"/>
                    <a:pt x="273" y="7"/>
                    <a:pt x="238" y="22"/>
                  </a:cubicBezTo>
                  <a:cubicBezTo>
                    <a:pt x="75" y="85"/>
                    <a:pt x="0" y="259"/>
                    <a:pt x="63" y="422"/>
                  </a:cubicBezTo>
                  <a:cubicBezTo>
                    <a:pt x="110" y="546"/>
                    <a:pt x="223" y="619"/>
                    <a:pt x="341" y="619"/>
                  </a:cubicBezTo>
                  <a:cubicBezTo>
                    <a:pt x="378" y="619"/>
                    <a:pt x="415" y="612"/>
                    <a:pt x="450" y="597"/>
                  </a:cubicBezTo>
                  <a:cubicBezTo>
                    <a:pt x="613" y="534"/>
                    <a:pt x="688" y="359"/>
                    <a:pt x="638" y="197"/>
                  </a:cubicBezTo>
                  <a:cubicBezTo>
                    <a:pt x="590" y="73"/>
                    <a:pt x="470" y="0"/>
                    <a:pt x="3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4" name="Google Shape;5024;p24"/>
            <p:cNvSpPr/>
            <p:nvPr/>
          </p:nvSpPr>
          <p:spPr>
            <a:xfrm rot="-10468820">
              <a:off x="8995732" y="-241415"/>
              <a:ext cx="35016" cy="29250"/>
            </a:xfrm>
            <a:custGeom>
              <a:rect b="b" l="l" r="r" t="t"/>
              <a:pathLst>
                <a:path extrusionOk="0" h="634" w="759">
                  <a:moveTo>
                    <a:pt x="393" y="1"/>
                  </a:moveTo>
                  <a:cubicBezTo>
                    <a:pt x="288" y="1"/>
                    <a:pt x="183" y="54"/>
                    <a:pt x="125" y="157"/>
                  </a:cubicBezTo>
                  <a:cubicBezTo>
                    <a:pt x="0" y="344"/>
                    <a:pt x="125" y="594"/>
                    <a:pt x="350" y="619"/>
                  </a:cubicBezTo>
                  <a:lnTo>
                    <a:pt x="350" y="632"/>
                  </a:lnTo>
                  <a:cubicBezTo>
                    <a:pt x="363" y="633"/>
                    <a:pt x="375" y="634"/>
                    <a:pt x="386" y="634"/>
                  </a:cubicBezTo>
                  <a:cubicBezTo>
                    <a:pt x="605" y="634"/>
                    <a:pt x="759" y="420"/>
                    <a:pt x="688" y="207"/>
                  </a:cubicBezTo>
                  <a:cubicBezTo>
                    <a:pt x="675" y="182"/>
                    <a:pt x="663" y="157"/>
                    <a:pt x="650" y="144"/>
                  </a:cubicBezTo>
                  <a:cubicBezTo>
                    <a:pt x="590" y="48"/>
                    <a:pt x="491" y="1"/>
                    <a:pt x="3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5" name="Google Shape;5025;p24"/>
            <p:cNvSpPr/>
            <p:nvPr/>
          </p:nvSpPr>
          <p:spPr>
            <a:xfrm rot="-10468820">
              <a:off x="9030262" y="-104336"/>
              <a:ext cx="34647" cy="25421"/>
            </a:xfrm>
            <a:custGeom>
              <a:rect b="b" l="l" r="r" t="t"/>
              <a:pathLst>
                <a:path extrusionOk="0" h="551" w="751">
                  <a:moveTo>
                    <a:pt x="539" y="0"/>
                  </a:moveTo>
                  <a:cubicBezTo>
                    <a:pt x="312" y="0"/>
                    <a:pt x="0" y="319"/>
                    <a:pt x="232" y="486"/>
                  </a:cubicBezTo>
                  <a:cubicBezTo>
                    <a:pt x="291" y="530"/>
                    <a:pt x="356" y="550"/>
                    <a:pt x="421" y="550"/>
                  </a:cubicBezTo>
                  <a:cubicBezTo>
                    <a:pt x="591" y="550"/>
                    <a:pt x="750" y="410"/>
                    <a:pt x="732" y="211"/>
                  </a:cubicBezTo>
                  <a:cubicBezTo>
                    <a:pt x="732" y="186"/>
                    <a:pt x="732" y="161"/>
                    <a:pt x="720" y="136"/>
                  </a:cubicBezTo>
                  <a:cubicBezTo>
                    <a:pt x="687" y="39"/>
                    <a:pt x="618" y="0"/>
                    <a:pt x="5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6" name="Google Shape;5026;p24"/>
            <p:cNvSpPr/>
            <p:nvPr/>
          </p:nvSpPr>
          <p:spPr>
            <a:xfrm rot="-10468820">
              <a:off x="8979729" y="-165404"/>
              <a:ext cx="34370" cy="28928"/>
            </a:xfrm>
            <a:custGeom>
              <a:rect b="b" l="l" r="r" t="t"/>
              <a:pathLst>
                <a:path extrusionOk="0" h="627" w="745">
                  <a:moveTo>
                    <a:pt x="355" y="0"/>
                  </a:moveTo>
                  <a:cubicBezTo>
                    <a:pt x="73" y="0"/>
                    <a:pt x="1" y="624"/>
                    <a:pt x="337" y="624"/>
                  </a:cubicBezTo>
                  <a:cubicBezTo>
                    <a:pt x="348" y="626"/>
                    <a:pt x="360" y="626"/>
                    <a:pt x="371" y="626"/>
                  </a:cubicBezTo>
                  <a:cubicBezTo>
                    <a:pt x="580" y="626"/>
                    <a:pt x="745" y="413"/>
                    <a:pt x="662" y="212"/>
                  </a:cubicBezTo>
                  <a:cubicBezTo>
                    <a:pt x="649" y="187"/>
                    <a:pt x="637" y="162"/>
                    <a:pt x="624" y="137"/>
                  </a:cubicBezTo>
                  <a:cubicBezTo>
                    <a:pt x="574" y="74"/>
                    <a:pt x="499" y="24"/>
                    <a:pt x="424" y="12"/>
                  </a:cubicBezTo>
                  <a:cubicBezTo>
                    <a:pt x="400" y="4"/>
                    <a:pt x="377" y="0"/>
                    <a:pt x="3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7" name="Google Shape;5027;p24"/>
            <p:cNvSpPr/>
            <p:nvPr/>
          </p:nvSpPr>
          <p:spPr>
            <a:xfrm rot="-10468820">
              <a:off x="8694355" y="-160787"/>
              <a:ext cx="31509" cy="28235"/>
            </a:xfrm>
            <a:custGeom>
              <a:rect b="b" l="l" r="r" t="t"/>
              <a:pathLst>
                <a:path extrusionOk="0" h="612" w="683">
                  <a:moveTo>
                    <a:pt x="326" y="1"/>
                  </a:moveTo>
                  <a:cubicBezTo>
                    <a:pt x="183" y="1"/>
                    <a:pt x="44" y="96"/>
                    <a:pt x="13" y="258"/>
                  </a:cubicBezTo>
                  <a:cubicBezTo>
                    <a:pt x="0" y="332"/>
                    <a:pt x="25" y="420"/>
                    <a:pt x="75" y="482"/>
                  </a:cubicBezTo>
                  <a:cubicBezTo>
                    <a:pt x="125" y="557"/>
                    <a:pt x="200" y="595"/>
                    <a:pt x="275" y="607"/>
                  </a:cubicBezTo>
                  <a:cubicBezTo>
                    <a:pt x="292" y="610"/>
                    <a:pt x="309" y="611"/>
                    <a:pt x="325" y="611"/>
                  </a:cubicBezTo>
                  <a:cubicBezTo>
                    <a:pt x="536" y="611"/>
                    <a:pt x="682" y="392"/>
                    <a:pt x="613" y="195"/>
                  </a:cubicBezTo>
                  <a:cubicBezTo>
                    <a:pt x="600" y="170"/>
                    <a:pt x="588" y="145"/>
                    <a:pt x="575" y="120"/>
                  </a:cubicBezTo>
                  <a:cubicBezTo>
                    <a:pt x="508" y="38"/>
                    <a:pt x="416" y="1"/>
                    <a:pt x="3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8" name="Google Shape;5028;p24"/>
            <p:cNvSpPr/>
            <p:nvPr/>
          </p:nvSpPr>
          <p:spPr>
            <a:xfrm rot="-10468820">
              <a:off x="8821873" y="-120383"/>
              <a:ext cx="35016" cy="28835"/>
            </a:xfrm>
            <a:custGeom>
              <a:rect b="b" l="l" r="r" t="t"/>
              <a:pathLst>
                <a:path extrusionOk="0" h="625" w="759">
                  <a:moveTo>
                    <a:pt x="385" y="1"/>
                  </a:moveTo>
                  <a:cubicBezTo>
                    <a:pt x="282" y="1"/>
                    <a:pt x="178" y="51"/>
                    <a:pt x="113" y="148"/>
                  </a:cubicBezTo>
                  <a:cubicBezTo>
                    <a:pt x="1" y="348"/>
                    <a:pt x="126" y="598"/>
                    <a:pt x="350" y="623"/>
                  </a:cubicBezTo>
                  <a:cubicBezTo>
                    <a:pt x="362" y="624"/>
                    <a:pt x="373" y="624"/>
                    <a:pt x="385" y="624"/>
                  </a:cubicBezTo>
                  <a:cubicBezTo>
                    <a:pt x="594" y="624"/>
                    <a:pt x="759" y="412"/>
                    <a:pt x="688" y="210"/>
                  </a:cubicBezTo>
                  <a:cubicBezTo>
                    <a:pt x="675" y="185"/>
                    <a:pt x="663" y="160"/>
                    <a:pt x="638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9" name="Google Shape;5029;p24"/>
            <p:cNvSpPr/>
            <p:nvPr/>
          </p:nvSpPr>
          <p:spPr>
            <a:xfrm rot="-10468820">
              <a:off x="8799294" y="-260564"/>
              <a:ext cx="32801" cy="29297"/>
            </a:xfrm>
            <a:custGeom>
              <a:rect b="b" l="l" r="r" t="t"/>
              <a:pathLst>
                <a:path extrusionOk="0" h="635" w="711">
                  <a:moveTo>
                    <a:pt x="347" y="0"/>
                  </a:moveTo>
                  <a:cubicBezTo>
                    <a:pt x="206" y="0"/>
                    <a:pt x="67" y="96"/>
                    <a:pt x="36" y="257"/>
                  </a:cubicBezTo>
                  <a:cubicBezTo>
                    <a:pt x="1" y="457"/>
                    <a:pt x="142" y="634"/>
                    <a:pt x="335" y="634"/>
                  </a:cubicBezTo>
                  <a:cubicBezTo>
                    <a:pt x="348" y="634"/>
                    <a:pt x="360" y="633"/>
                    <a:pt x="373" y="632"/>
                  </a:cubicBezTo>
                  <a:cubicBezTo>
                    <a:pt x="586" y="607"/>
                    <a:pt x="711" y="382"/>
                    <a:pt x="623" y="194"/>
                  </a:cubicBezTo>
                  <a:cubicBezTo>
                    <a:pt x="623" y="169"/>
                    <a:pt x="611" y="144"/>
                    <a:pt x="586" y="119"/>
                  </a:cubicBezTo>
                  <a:cubicBezTo>
                    <a:pt x="523" y="38"/>
                    <a:pt x="435" y="0"/>
                    <a:pt x="3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0" name="Google Shape;5030;p24"/>
            <p:cNvSpPr/>
            <p:nvPr/>
          </p:nvSpPr>
          <p:spPr>
            <a:xfrm rot="-10468820">
              <a:off x="8917497" y="-211114"/>
              <a:ext cx="33216" cy="26021"/>
            </a:xfrm>
            <a:custGeom>
              <a:rect b="b" l="l" r="r" t="t"/>
              <a:pathLst>
                <a:path extrusionOk="0" h="564" w="720">
                  <a:moveTo>
                    <a:pt x="400" y="1"/>
                  </a:moveTo>
                  <a:cubicBezTo>
                    <a:pt x="188" y="1"/>
                    <a:pt x="0" y="225"/>
                    <a:pt x="120" y="456"/>
                  </a:cubicBezTo>
                  <a:cubicBezTo>
                    <a:pt x="184" y="531"/>
                    <a:pt x="266" y="563"/>
                    <a:pt x="347" y="563"/>
                  </a:cubicBezTo>
                  <a:cubicBezTo>
                    <a:pt x="535" y="563"/>
                    <a:pt x="719" y="387"/>
                    <a:pt x="658" y="169"/>
                  </a:cubicBezTo>
                  <a:cubicBezTo>
                    <a:pt x="645" y="144"/>
                    <a:pt x="633" y="119"/>
                    <a:pt x="620" y="94"/>
                  </a:cubicBezTo>
                  <a:cubicBezTo>
                    <a:pt x="552" y="29"/>
                    <a:pt x="474" y="1"/>
                    <a:pt x="4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1" name="Google Shape;5031;p24"/>
            <p:cNvSpPr/>
            <p:nvPr/>
          </p:nvSpPr>
          <p:spPr>
            <a:xfrm rot="-10468820">
              <a:off x="8958601" y="-76869"/>
              <a:ext cx="36492" cy="29158"/>
            </a:xfrm>
            <a:custGeom>
              <a:rect b="b" l="l" r="r" t="t"/>
              <a:pathLst>
                <a:path extrusionOk="0" h="632" w="791">
                  <a:moveTo>
                    <a:pt x="412" y="1"/>
                  </a:moveTo>
                  <a:cubicBezTo>
                    <a:pt x="201" y="1"/>
                    <a:pt x="1" y="223"/>
                    <a:pt x="124" y="469"/>
                  </a:cubicBezTo>
                  <a:cubicBezTo>
                    <a:pt x="188" y="583"/>
                    <a:pt x="290" y="632"/>
                    <a:pt x="392" y="632"/>
                  </a:cubicBezTo>
                  <a:cubicBezTo>
                    <a:pt x="591" y="632"/>
                    <a:pt x="790" y="447"/>
                    <a:pt x="699" y="207"/>
                  </a:cubicBezTo>
                  <a:cubicBezTo>
                    <a:pt x="687" y="182"/>
                    <a:pt x="674" y="157"/>
                    <a:pt x="662" y="132"/>
                  </a:cubicBezTo>
                  <a:cubicBezTo>
                    <a:pt x="592" y="40"/>
                    <a:pt x="501" y="1"/>
                    <a:pt x="4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2" name="Google Shape;5032;p24"/>
            <p:cNvSpPr/>
            <p:nvPr/>
          </p:nvSpPr>
          <p:spPr>
            <a:xfrm rot="-10468820">
              <a:off x="8734870" y="-15424"/>
              <a:ext cx="34139" cy="27036"/>
            </a:xfrm>
            <a:custGeom>
              <a:rect b="b" l="l" r="r" t="t"/>
              <a:pathLst>
                <a:path extrusionOk="0" h="586" w="740">
                  <a:moveTo>
                    <a:pt x="406" y="1"/>
                  </a:moveTo>
                  <a:cubicBezTo>
                    <a:pt x="195" y="1"/>
                    <a:pt x="1" y="225"/>
                    <a:pt x="121" y="456"/>
                  </a:cubicBezTo>
                  <a:cubicBezTo>
                    <a:pt x="171" y="531"/>
                    <a:pt x="246" y="569"/>
                    <a:pt x="334" y="581"/>
                  </a:cubicBezTo>
                  <a:cubicBezTo>
                    <a:pt x="350" y="584"/>
                    <a:pt x="367" y="585"/>
                    <a:pt x="383" y="585"/>
                  </a:cubicBezTo>
                  <a:cubicBezTo>
                    <a:pt x="585" y="585"/>
                    <a:pt x="739" y="377"/>
                    <a:pt x="658" y="169"/>
                  </a:cubicBezTo>
                  <a:cubicBezTo>
                    <a:pt x="646" y="144"/>
                    <a:pt x="633" y="119"/>
                    <a:pt x="621" y="94"/>
                  </a:cubicBezTo>
                  <a:cubicBezTo>
                    <a:pt x="556" y="29"/>
                    <a:pt x="480" y="1"/>
                    <a:pt x="4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3" name="Google Shape;5033;p24"/>
            <p:cNvSpPr/>
            <p:nvPr/>
          </p:nvSpPr>
          <p:spPr>
            <a:xfrm rot="-10468820">
              <a:off x="8606850" y="-56719"/>
              <a:ext cx="34185" cy="29158"/>
            </a:xfrm>
            <a:custGeom>
              <a:rect b="b" l="l" r="r" t="t"/>
              <a:pathLst>
                <a:path extrusionOk="0" h="632" w="741">
                  <a:moveTo>
                    <a:pt x="327" y="1"/>
                  </a:moveTo>
                  <a:cubicBezTo>
                    <a:pt x="181" y="1"/>
                    <a:pt x="36" y="102"/>
                    <a:pt x="13" y="278"/>
                  </a:cubicBezTo>
                  <a:cubicBezTo>
                    <a:pt x="0" y="353"/>
                    <a:pt x="25" y="441"/>
                    <a:pt x="75" y="503"/>
                  </a:cubicBezTo>
                  <a:cubicBezTo>
                    <a:pt x="125" y="566"/>
                    <a:pt x="200" y="616"/>
                    <a:pt x="275" y="628"/>
                  </a:cubicBezTo>
                  <a:cubicBezTo>
                    <a:pt x="291" y="630"/>
                    <a:pt x="306" y="631"/>
                    <a:pt x="320" y="631"/>
                  </a:cubicBezTo>
                  <a:cubicBezTo>
                    <a:pt x="571" y="631"/>
                    <a:pt x="740" y="341"/>
                    <a:pt x="575" y="128"/>
                  </a:cubicBezTo>
                  <a:cubicBezTo>
                    <a:pt x="512" y="41"/>
                    <a:pt x="420" y="1"/>
                    <a:pt x="3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4" name="Google Shape;5034;p24"/>
            <p:cNvSpPr/>
            <p:nvPr/>
          </p:nvSpPr>
          <p:spPr>
            <a:xfrm rot="-10468820">
              <a:off x="8563180" y="-202078"/>
              <a:ext cx="35200" cy="27728"/>
            </a:xfrm>
            <a:custGeom>
              <a:rect b="b" l="l" r="r" t="t"/>
              <a:pathLst>
                <a:path extrusionOk="0" h="601" w="763">
                  <a:moveTo>
                    <a:pt x="400" y="0"/>
                  </a:moveTo>
                  <a:cubicBezTo>
                    <a:pt x="50" y="25"/>
                    <a:pt x="0" y="500"/>
                    <a:pt x="337" y="600"/>
                  </a:cubicBezTo>
                  <a:cubicBezTo>
                    <a:pt x="687" y="600"/>
                    <a:pt x="762" y="100"/>
                    <a:pt x="4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5" name="Google Shape;5035;p24"/>
            <p:cNvSpPr/>
            <p:nvPr/>
          </p:nvSpPr>
          <p:spPr>
            <a:xfrm rot="-10468820">
              <a:off x="8934874" y="-15184"/>
              <a:ext cx="34139" cy="25421"/>
            </a:xfrm>
            <a:custGeom>
              <a:rect b="b" l="l" r="r" t="t"/>
              <a:pathLst>
                <a:path extrusionOk="0" h="551" w="740">
                  <a:moveTo>
                    <a:pt x="356" y="0"/>
                  </a:moveTo>
                  <a:cubicBezTo>
                    <a:pt x="176" y="0"/>
                    <a:pt x="0" y="158"/>
                    <a:pt x="49" y="384"/>
                  </a:cubicBezTo>
                  <a:cubicBezTo>
                    <a:pt x="74" y="503"/>
                    <a:pt x="168" y="551"/>
                    <a:pt x="275" y="551"/>
                  </a:cubicBezTo>
                  <a:cubicBezTo>
                    <a:pt x="483" y="551"/>
                    <a:pt x="739" y="366"/>
                    <a:pt x="624" y="159"/>
                  </a:cubicBezTo>
                  <a:cubicBezTo>
                    <a:pt x="557" y="48"/>
                    <a:pt x="456" y="0"/>
                    <a:pt x="3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6" name="Google Shape;5036;p24"/>
            <p:cNvSpPr/>
            <p:nvPr/>
          </p:nvSpPr>
          <p:spPr>
            <a:xfrm rot="-10468820">
              <a:off x="8706467" y="49051"/>
              <a:ext cx="34508" cy="25421"/>
            </a:xfrm>
            <a:custGeom>
              <a:rect b="b" l="l" r="r" t="t"/>
              <a:pathLst>
                <a:path extrusionOk="0" h="551" w="748">
                  <a:moveTo>
                    <a:pt x="357" y="0"/>
                  </a:moveTo>
                  <a:cubicBezTo>
                    <a:pt x="176" y="0"/>
                    <a:pt x="1" y="158"/>
                    <a:pt x="49" y="384"/>
                  </a:cubicBezTo>
                  <a:cubicBezTo>
                    <a:pt x="74" y="503"/>
                    <a:pt x="170" y="551"/>
                    <a:pt x="278" y="551"/>
                  </a:cubicBezTo>
                  <a:cubicBezTo>
                    <a:pt x="489" y="551"/>
                    <a:pt x="748" y="366"/>
                    <a:pt x="624" y="159"/>
                  </a:cubicBezTo>
                  <a:cubicBezTo>
                    <a:pt x="557" y="48"/>
                    <a:pt x="456" y="0"/>
                    <a:pt x="3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7" name="Google Shape;5037;p24"/>
            <p:cNvSpPr/>
            <p:nvPr/>
          </p:nvSpPr>
          <p:spPr>
            <a:xfrm rot="-10468820">
              <a:off x="8861632" y="14144"/>
              <a:ext cx="32663" cy="27313"/>
            </a:xfrm>
            <a:custGeom>
              <a:rect b="b" l="l" r="r" t="t"/>
              <a:pathLst>
                <a:path extrusionOk="0" h="592" w="708">
                  <a:moveTo>
                    <a:pt x="389" y="1"/>
                  </a:moveTo>
                  <a:cubicBezTo>
                    <a:pt x="188" y="1"/>
                    <a:pt x="0" y="203"/>
                    <a:pt x="99" y="437"/>
                  </a:cubicBezTo>
                  <a:cubicBezTo>
                    <a:pt x="149" y="512"/>
                    <a:pt x="224" y="575"/>
                    <a:pt x="312" y="587"/>
                  </a:cubicBezTo>
                  <a:cubicBezTo>
                    <a:pt x="329" y="590"/>
                    <a:pt x="346" y="592"/>
                    <a:pt x="363" y="592"/>
                  </a:cubicBezTo>
                  <a:cubicBezTo>
                    <a:pt x="553" y="592"/>
                    <a:pt x="708" y="407"/>
                    <a:pt x="662" y="212"/>
                  </a:cubicBezTo>
                  <a:cubicBezTo>
                    <a:pt x="662" y="200"/>
                    <a:pt x="649" y="187"/>
                    <a:pt x="649" y="175"/>
                  </a:cubicBezTo>
                  <a:cubicBezTo>
                    <a:pt x="637" y="137"/>
                    <a:pt x="624" y="125"/>
                    <a:pt x="612" y="100"/>
                  </a:cubicBezTo>
                  <a:cubicBezTo>
                    <a:pt x="546" y="31"/>
                    <a:pt x="466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8" name="Google Shape;5038;p24"/>
            <p:cNvSpPr/>
            <p:nvPr/>
          </p:nvSpPr>
          <p:spPr>
            <a:xfrm rot="-10468820">
              <a:off x="8372158" y="-205789"/>
              <a:ext cx="30864" cy="27636"/>
            </a:xfrm>
            <a:custGeom>
              <a:rect b="b" l="l" r="r" t="t"/>
              <a:pathLst>
                <a:path extrusionOk="0" h="599" w="669">
                  <a:moveTo>
                    <a:pt x="340" y="0"/>
                  </a:moveTo>
                  <a:cubicBezTo>
                    <a:pt x="253" y="0"/>
                    <a:pt x="166" y="35"/>
                    <a:pt x="101" y="109"/>
                  </a:cubicBezTo>
                  <a:cubicBezTo>
                    <a:pt x="1" y="246"/>
                    <a:pt x="26" y="434"/>
                    <a:pt x="151" y="546"/>
                  </a:cubicBezTo>
                  <a:lnTo>
                    <a:pt x="151" y="534"/>
                  </a:lnTo>
                  <a:cubicBezTo>
                    <a:pt x="210" y="579"/>
                    <a:pt x="276" y="599"/>
                    <a:pt x="341" y="599"/>
                  </a:cubicBezTo>
                  <a:cubicBezTo>
                    <a:pt x="510" y="599"/>
                    <a:pt x="669" y="461"/>
                    <a:pt x="651" y="271"/>
                  </a:cubicBezTo>
                  <a:cubicBezTo>
                    <a:pt x="627" y="99"/>
                    <a:pt x="485" y="0"/>
                    <a:pt x="3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9" name="Google Shape;5039;p24"/>
            <p:cNvSpPr/>
            <p:nvPr/>
          </p:nvSpPr>
          <p:spPr>
            <a:xfrm rot="-10468820">
              <a:off x="8291749" y="-172804"/>
              <a:ext cx="35016" cy="28835"/>
            </a:xfrm>
            <a:custGeom>
              <a:rect b="b" l="l" r="r" t="t"/>
              <a:pathLst>
                <a:path extrusionOk="0" h="625" w="759">
                  <a:moveTo>
                    <a:pt x="393" y="1"/>
                  </a:moveTo>
                  <a:cubicBezTo>
                    <a:pt x="288" y="1"/>
                    <a:pt x="184" y="51"/>
                    <a:pt x="125" y="148"/>
                  </a:cubicBezTo>
                  <a:cubicBezTo>
                    <a:pt x="1" y="348"/>
                    <a:pt x="125" y="598"/>
                    <a:pt x="350" y="623"/>
                  </a:cubicBezTo>
                  <a:cubicBezTo>
                    <a:pt x="363" y="624"/>
                    <a:pt x="375" y="624"/>
                    <a:pt x="386" y="624"/>
                  </a:cubicBezTo>
                  <a:cubicBezTo>
                    <a:pt x="605" y="624"/>
                    <a:pt x="759" y="412"/>
                    <a:pt x="688" y="210"/>
                  </a:cubicBezTo>
                  <a:cubicBezTo>
                    <a:pt x="675" y="185"/>
                    <a:pt x="663" y="160"/>
                    <a:pt x="650" y="135"/>
                  </a:cubicBezTo>
                  <a:cubicBezTo>
                    <a:pt x="590" y="45"/>
                    <a:pt x="492" y="1"/>
                    <a:pt x="3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0" name="Google Shape;5040;p24"/>
            <p:cNvSpPr/>
            <p:nvPr/>
          </p:nvSpPr>
          <p:spPr>
            <a:xfrm rot="-10468820">
              <a:off x="8418647" y="-135487"/>
              <a:ext cx="36307" cy="29158"/>
            </a:xfrm>
            <a:custGeom>
              <a:rect b="b" l="l" r="r" t="t"/>
              <a:pathLst>
                <a:path extrusionOk="0" h="632" w="787">
                  <a:moveTo>
                    <a:pt x="408" y="0"/>
                  </a:moveTo>
                  <a:cubicBezTo>
                    <a:pt x="198" y="0"/>
                    <a:pt x="1" y="222"/>
                    <a:pt x="133" y="469"/>
                  </a:cubicBezTo>
                  <a:cubicBezTo>
                    <a:pt x="192" y="583"/>
                    <a:pt x="291" y="631"/>
                    <a:pt x="391" y="631"/>
                  </a:cubicBezTo>
                  <a:cubicBezTo>
                    <a:pt x="587" y="631"/>
                    <a:pt x="786" y="446"/>
                    <a:pt x="695" y="206"/>
                  </a:cubicBezTo>
                  <a:cubicBezTo>
                    <a:pt x="683" y="181"/>
                    <a:pt x="670" y="156"/>
                    <a:pt x="658" y="131"/>
                  </a:cubicBezTo>
                  <a:cubicBezTo>
                    <a:pt x="588" y="39"/>
                    <a:pt x="497" y="0"/>
                    <a:pt x="4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1" name="Google Shape;5041;p24"/>
            <p:cNvSpPr/>
            <p:nvPr/>
          </p:nvSpPr>
          <p:spPr>
            <a:xfrm rot="-10468820">
              <a:off x="8395338" y="-60305"/>
              <a:ext cx="30264" cy="28928"/>
            </a:xfrm>
            <a:custGeom>
              <a:rect b="b" l="l" r="r" t="t"/>
              <a:pathLst>
                <a:path extrusionOk="0" h="627" w="656">
                  <a:moveTo>
                    <a:pt x="329" y="1"/>
                  </a:moveTo>
                  <a:cubicBezTo>
                    <a:pt x="160" y="1"/>
                    <a:pt x="0" y="146"/>
                    <a:pt x="18" y="341"/>
                  </a:cubicBezTo>
                  <a:cubicBezTo>
                    <a:pt x="42" y="521"/>
                    <a:pt x="187" y="627"/>
                    <a:pt x="335" y="627"/>
                  </a:cubicBezTo>
                  <a:cubicBezTo>
                    <a:pt x="424" y="627"/>
                    <a:pt x="515" y="588"/>
                    <a:pt x="580" y="504"/>
                  </a:cubicBezTo>
                  <a:cubicBezTo>
                    <a:pt x="630" y="441"/>
                    <a:pt x="655" y="354"/>
                    <a:pt x="643" y="279"/>
                  </a:cubicBezTo>
                  <a:cubicBezTo>
                    <a:pt x="643" y="254"/>
                    <a:pt x="630" y="229"/>
                    <a:pt x="630" y="204"/>
                  </a:cubicBezTo>
                  <a:cubicBezTo>
                    <a:pt x="605" y="154"/>
                    <a:pt x="568" y="104"/>
                    <a:pt x="530" y="79"/>
                  </a:cubicBezTo>
                  <a:cubicBezTo>
                    <a:pt x="469" y="25"/>
                    <a:pt x="398" y="1"/>
                    <a:pt x="3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2" name="Google Shape;5042;p24"/>
            <p:cNvSpPr/>
            <p:nvPr/>
          </p:nvSpPr>
          <p:spPr>
            <a:xfrm rot="-10468820">
              <a:off x="8322483" y="-65590"/>
              <a:ext cx="35016" cy="29066"/>
            </a:xfrm>
            <a:custGeom>
              <a:rect b="b" l="l" r="r" t="t"/>
              <a:pathLst>
                <a:path extrusionOk="0" h="630" w="759">
                  <a:moveTo>
                    <a:pt x="380" y="1"/>
                  </a:moveTo>
                  <a:cubicBezTo>
                    <a:pt x="278" y="1"/>
                    <a:pt x="176" y="51"/>
                    <a:pt x="113" y="152"/>
                  </a:cubicBezTo>
                  <a:cubicBezTo>
                    <a:pt x="0" y="340"/>
                    <a:pt x="113" y="590"/>
                    <a:pt x="350" y="627"/>
                  </a:cubicBezTo>
                  <a:cubicBezTo>
                    <a:pt x="362" y="628"/>
                    <a:pt x="373" y="629"/>
                    <a:pt x="384" y="629"/>
                  </a:cubicBezTo>
                  <a:cubicBezTo>
                    <a:pt x="594" y="629"/>
                    <a:pt x="758" y="416"/>
                    <a:pt x="675" y="202"/>
                  </a:cubicBezTo>
                  <a:cubicBezTo>
                    <a:pt x="663" y="177"/>
                    <a:pt x="650" y="152"/>
                    <a:pt x="638" y="140"/>
                  </a:cubicBezTo>
                  <a:cubicBezTo>
                    <a:pt x="576" y="48"/>
                    <a:pt x="478" y="1"/>
                    <a:pt x="3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3" name="Google Shape;5043;p24"/>
            <p:cNvSpPr/>
            <p:nvPr/>
          </p:nvSpPr>
          <p:spPr>
            <a:xfrm rot="-10468820">
              <a:off x="8262335" y="-110101"/>
              <a:ext cx="32340" cy="28512"/>
            </a:xfrm>
            <a:custGeom>
              <a:rect b="b" l="l" r="r" t="t"/>
              <a:pathLst>
                <a:path extrusionOk="0" h="618" w="701">
                  <a:moveTo>
                    <a:pt x="347" y="0"/>
                  </a:moveTo>
                  <a:cubicBezTo>
                    <a:pt x="311" y="0"/>
                    <a:pt x="274" y="7"/>
                    <a:pt x="238" y="21"/>
                  </a:cubicBezTo>
                  <a:cubicBezTo>
                    <a:pt x="76" y="83"/>
                    <a:pt x="1" y="271"/>
                    <a:pt x="63" y="420"/>
                  </a:cubicBezTo>
                  <a:cubicBezTo>
                    <a:pt x="111" y="544"/>
                    <a:pt x="224" y="617"/>
                    <a:pt x="347" y="617"/>
                  </a:cubicBezTo>
                  <a:cubicBezTo>
                    <a:pt x="385" y="617"/>
                    <a:pt x="425" y="610"/>
                    <a:pt x="463" y="595"/>
                  </a:cubicBezTo>
                  <a:cubicBezTo>
                    <a:pt x="626" y="533"/>
                    <a:pt x="701" y="358"/>
                    <a:pt x="638" y="196"/>
                  </a:cubicBezTo>
                  <a:cubicBezTo>
                    <a:pt x="590" y="79"/>
                    <a:pt x="473" y="0"/>
                    <a:pt x="3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4" name="Google Shape;5044;p24"/>
            <p:cNvSpPr/>
            <p:nvPr/>
          </p:nvSpPr>
          <p:spPr>
            <a:xfrm rot="-10468820">
              <a:off x="8426986" y="63137"/>
              <a:ext cx="37184" cy="28928"/>
            </a:xfrm>
            <a:custGeom>
              <a:rect b="b" l="l" r="r" t="t"/>
              <a:pathLst>
                <a:path extrusionOk="0" h="627" w="806">
                  <a:moveTo>
                    <a:pt x="418" y="1"/>
                  </a:moveTo>
                  <a:cubicBezTo>
                    <a:pt x="136" y="1"/>
                    <a:pt x="1" y="371"/>
                    <a:pt x="233" y="557"/>
                  </a:cubicBezTo>
                  <a:cubicBezTo>
                    <a:pt x="294" y="606"/>
                    <a:pt x="361" y="627"/>
                    <a:pt x="426" y="627"/>
                  </a:cubicBezTo>
                  <a:cubicBezTo>
                    <a:pt x="626" y="627"/>
                    <a:pt x="806" y="421"/>
                    <a:pt x="721" y="194"/>
                  </a:cubicBezTo>
                  <a:cubicBezTo>
                    <a:pt x="683" y="94"/>
                    <a:pt x="583" y="19"/>
                    <a:pt x="483" y="7"/>
                  </a:cubicBezTo>
                  <a:cubicBezTo>
                    <a:pt x="461" y="3"/>
                    <a:pt x="439" y="1"/>
                    <a:pt x="4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5" name="Google Shape;5045;p24"/>
            <p:cNvSpPr/>
            <p:nvPr/>
          </p:nvSpPr>
          <p:spPr>
            <a:xfrm rot="-10468820">
              <a:off x="8351609" y="79323"/>
              <a:ext cx="31879" cy="29158"/>
            </a:xfrm>
            <a:custGeom>
              <a:rect b="b" l="l" r="r" t="t"/>
              <a:pathLst>
                <a:path extrusionOk="0" h="632" w="691">
                  <a:moveTo>
                    <a:pt x="353" y="1"/>
                  </a:moveTo>
                  <a:cubicBezTo>
                    <a:pt x="264" y="1"/>
                    <a:pt x="175" y="40"/>
                    <a:pt x="113" y="124"/>
                  </a:cubicBezTo>
                  <a:cubicBezTo>
                    <a:pt x="1" y="262"/>
                    <a:pt x="26" y="449"/>
                    <a:pt x="151" y="561"/>
                  </a:cubicBezTo>
                  <a:cubicBezTo>
                    <a:pt x="213" y="610"/>
                    <a:pt x="283" y="632"/>
                    <a:pt x="351" y="632"/>
                  </a:cubicBezTo>
                  <a:cubicBezTo>
                    <a:pt x="528" y="632"/>
                    <a:pt x="690" y="485"/>
                    <a:pt x="663" y="287"/>
                  </a:cubicBezTo>
                  <a:cubicBezTo>
                    <a:pt x="648" y="107"/>
                    <a:pt x="501" y="1"/>
                    <a:pt x="3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6" name="Google Shape;5046;p24"/>
            <p:cNvSpPr/>
            <p:nvPr/>
          </p:nvSpPr>
          <p:spPr>
            <a:xfrm rot="-10468820">
              <a:off x="8462673" y="718"/>
              <a:ext cx="33216" cy="28974"/>
            </a:xfrm>
            <a:custGeom>
              <a:rect b="b" l="l" r="r" t="t"/>
              <a:pathLst>
                <a:path extrusionOk="0" h="628" w="720">
                  <a:moveTo>
                    <a:pt x="384" y="0"/>
                  </a:moveTo>
                  <a:cubicBezTo>
                    <a:pt x="295" y="0"/>
                    <a:pt x="207" y="38"/>
                    <a:pt x="150" y="116"/>
                  </a:cubicBezTo>
                  <a:cubicBezTo>
                    <a:pt x="0" y="291"/>
                    <a:pt x="75" y="553"/>
                    <a:pt x="300" y="615"/>
                  </a:cubicBezTo>
                  <a:cubicBezTo>
                    <a:pt x="328" y="624"/>
                    <a:pt x="356" y="628"/>
                    <a:pt x="384" y="628"/>
                  </a:cubicBezTo>
                  <a:cubicBezTo>
                    <a:pt x="564" y="628"/>
                    <a:pt x="720" y="461"/>
                    <a:pt x="687" y="266"/>
                  </a:cubicBezTo>
                  <a:cubicBezTo>
                    <a:pt x="687" y="241"/>
                    <a:pt x="687" y="216"/>
                    <a:pt x="675" y="191"/>
                  </a:cubicBezTo>
                  <a:cubicBezTo>
                    <a:pt x="650" y="141"/>
                    <a:pt x="625" y="103"/>
                    <a:pt x="575" y="66"/>
                  </a:cubicBezTo>
                  <a:cubicBezTo>
                    <a:pt x="521" y="22"/>
                    <a:pt x="452" y="0"/>
                    <a:pt x="3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7" name="Google Shape;5047;p24"/>
            <p:cNvSpPr/>
            <p:nvPr/>
          </p:nvSpPr>
          <p:spPr>
            <a:xfrm rot="-10468820">
              <a:off x="8304302" y="7234"/>
              <a:ext cx="32294" cy="28282"/>
            </a:xfrm>
            <a:custGeom>
              <a:rect b="b" l="l" r="r" t="t"/>
              <a:pathLst>
                <a:path extrusionOk="0" h="613" w="700">
                  <a:moveTo>
                    <a:pt x="354" y="1"/>
                  </a:moveTo>
                  <a:cubicBezTo>
                    <a:pt x="315" y="1"/>
                    <a:pt x="276" y="8"/>
                    <a:pt x="238" y="23"/>
                  </a:cubicBezTo>
                  <a:cubicBezTo>
                    <a:pt x="88" y="85"/>
                    <a:pt x="0" y="260"/>
                    <a:pt x="63" y="410"/>
                  </a:cubicBezTo>
                  <a:cubicBezTo>
                    <a:pt x="112" y="539"/>
                    <a:pt x="233" y="613"/>
                    <a:pt x="361" y="613"/>
                  </a:cubicBezTo>
                  <a:cubicBezTo>
                    <a:pt x="395" y="613"/>
                    <a:pt x="429" y="608"/>
                    <a:pt x="463" y="598"/>
                  </a:cubicBezTo>
                  <a:cubicBezTo>
                    <a:pt x="625" y="535"/>
                    <a:pt x="700" y="348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8" name="Google Shape;5048;p24"/>
            <p:cNvSpPr/>
            <p:nvPr/>
          </p:nvSpPr>
          <p:spPr>
            <a:xfrm rot="-10468820">
              <a:off x="8136161" y="-139563"/>
              <a:ext cx="34970" cy="25513"/>
            </a:xfrm>
            <a:custGeom>
              <a:rect b="b" l="l" r="r" t="t"/>
              <a:pathLst>
                <a:path extrusionOk="0" h="553" w="758">
                  <a:moveTo>
                    <a:pt x="531" y="1"/>
                  </a:moveTo>
                  <a:cubicBezTo>
                    <a:pt x="307" y="1"/>
                    <a:pt x="0" y="313"/>
                    <a:pt x="233" y="480"/>
                  </a:cubicBezTo>
                  <a:cubicBezTo>
                    <a:pt x="292" y="529"/>
                    <a:pt x="362" y="552"/>
                    <a:pt x="430" y="552"/>
                  </a:cubicBezTo>
                  <a:cubicBezTo>
                    <a:pt x="519" y="552"/>
                    <a:pt x="606" y="513"/>
                    <a:pt x="670" y="443"/>
                  </a:cubicBezTo>
                  <a:cubicBezTo>
                    <a:pt x="732" y="355"/>
                    <a:pt x="757" y="243"/>
                    <a:pt x="707" y="130"/>
                  </a:cubicBezTo>
                  <a:cubicBezTo>
                    <a:pt x="675" y="38"/>
                    <a:pt x="608" y="1"/>
                    <a:pt x="5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9" name="Google Shape;5049;p24"/>
            <p:cNvSpPr/>
            <p:nvPr/>
          </p:nvSpPr>
          <p:spPr>
            <a:xfrm rot="-10468820">
              <a:off x="8172118" y="-9359"/>
              <a:ext cx="33955" cy="28881"/>
            </a:xfrm>
            <a:custGeom>
              <a:rect b="b" l="l" r="r" t="t"/>
              <a:pathLst>
                <a:path extrusionOk="0" h="626" w="736">
                  <a:moveTo>
                    <a:pt x="401" y="0"/>
                  </a:moveTo>
                  <a:cubicBezTo>
                    <a:pt x="189" y="0"/>
                    <a:pt x="1" y="236"/>
                    <a:pt x="124" y="464"/>
                  </a:cubicBezTo>
                  <a:cubicBezTo>
                    <a:pt x="185" y="576"/>
                    <a:pt x="288" y="626"/>
                    <a:pt x="391" y="626"/>
                  </a:cubicBezTo>
                  <a:cubicBezTo>
                    <a:pt x="563" y="626"/>
                    <a:pt x="735" y="488"/>
                    <a:pt x="712" y="277"/>
                  </a:cubicBezTo>
                  <a:cubicBezTo>
                    <a:pt x="712" y="252"/>
                    <a:pt x="699" y="227"/>
                    <a:pt x="687" y="202"/>
                  </a:cubicBezTo>
                  <a:cubicBezTo>
                    <a:pt x="674" y="152"/>
                    <a:pt x="637" y="102"/>
                    <a:pt x="599" y="77"/>
                  </a:cubicBezTo>
                  <a:cubicBezTo>
                    <a:pt x="537" y="23"/>
                    <a:pt x="468" y="0"/>
                    <a:pt x="4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0" name="Google Shape;5050;p24"/>
            <p:cNvSpPr/>
            <p:nvPr/>
          </p:nvSpPr>
          <p:spPr>
            <a:xfrm rot="-10468820">
              <a:off x="8190383" y="-78773"/>
              <a:ext cx="32340" cy="28558"/>
            </a:xfrm>
            <a:custGeom>
              <a:rect b="b" l="l" r="r" t="t"/>
              <a:pathLst>
                <a:path extrusionOk="0" h="619" w="701">
                  <a:moveTo>
                    <a:pt x="355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2" y="539"/>
                    <a:pt x="229" y="618"/>
                    <a:pt x="354" y="618"/>
                  </a:cubicBezTo>
                  <a:cubicBezTo>
                    <a:pt x="390" y="618"/>
                    <a:pt x="427" y="612"/>
                    <a:pt x="463" y="598"/>
                  </a:cubicBezTo>
                  <a:cubicBezTo>
                    <a:pt x="626" y="535"/>
                    <a:pt x="701" y="360"/>
                    <a:pt x="638" y="198"/>
                  </a:cubicBezTo>
                  <a:cubicBezTo>
                    <a:pt x="591" y="74"/>
                    <a:pt x="478" y="1"/>
                    <a:pt x="3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1" name="Google Shape;5051;p24"/>
            <p:cNvSpPr/>
            <p:nvPr/>
          </p:nvSpPr>
          <p:spPr>
            <a:xfrm rot="-10468820">
              <a:off x="8207855" y="132581"/>
              <a:ext cx="30956" cy="27636"/>
            </a:xfrm>
            <a:custGeom>
              <a:rect b="b" l="l" r="r" t="t"/>
              <a:pathLst>
                <a:path extrusionOk="0" h="599" w="671">
                  <a:moveTo>
                    <a:pt x="315" y="1"/>
                  </a:moveTo>
                  <a:cubicBezTo>
                    <a:pt x="161" y="1"/>
                    <a:pt x="36" y="107"/>
                    <a:pt x="13" y="254"/>
                  </a:cubicBezTo>
                  <a:cubicBezTo>
                    <a:pt x="1" y="341"/>
                    <a:pt x="13" y="416"/>
                    <a:pt x="63" y="491"/>
                  </a:cubicBezTo>
                  <a:cubicBezTo>
                    <a:pt x="127" y="566"/>
                    <a:pt x="209" y="598"/>
                    <a:pt x="290" y="598"/>
                  </a:cubicBezTo>
                  <a:cubicBezTo>
                    <a:pt x="482" y="598"/>
                    <a:pt x="671" y="419"/>
                    <a:pt x="601" y="191"/>
                  </a:cubicBezTo>
                  <a:cubicBezTo>
                    <a:pt x="588" y="166"/>
                    <a:pt x="576" y="141"/>
                    <a:pt x="563" y="129"/>
                  </a:cubicBezTo>
                  <a:cubicBezTo>
                    <a:pt x="513" y="54"/>
                    <a:pt x="438" y="17"/>
                    <a:pt x="363" y="4"/>
                  </a:cubicBezTo>
                  <a:cubicBezTo>
                    <a:pt x="347" y="2"/>
                    <a:pt x="331" y="1"/>
                    <a:pt x="3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2" name="Google Shape;5052;p24"/>
            <p:cNvSpPr/>
            <p:nvPr/>
          </p:nvSpPr>
          <p:spPr>
            <a:xfrm rot="-10468820">
              <a:off x="8242813" y="43841"/>
              <a:ext cx="32340" cy="28558"/>
            </a:xfrm>
            <a:custGeom>
              <a:rect b="b" l="l" r="r" t="t"/>
              <a:pathLst>
                <a:path extrusionOk="0" h="619" w="701">
                  <a:moveTo>
                    <a:pt x="354" y="0"/>
                  </a:moveTo>
                  <a:cubicBezTo>
                    <a:pt x="316" y="0"/>
                    <a:pt x="277" y="7"/>
                    <a:pt x="238" y="22"/>
                  </a:cubicBezTo>
                  <a:cubicBezTo>
                    <a:pt x="88" y="84"/>
                    <a:pt x="1" y="259"/>
                    <a:pt x="63" y="422"/>
                  </a:cubicBezTo>
                  <a:cubicBezTo>
                    <a:pt x="111" y="546"/>
                    <a:pt x="224" y="619"/>
                    <a:pt x="347" y="619"/>
                  </a:cubicBezTo>
                  <a:cubicBezTo>
                    <a:pt x="385" y="619"/>
                    <a:pt x="425" y="612"/>
                    <a:pt x="463" y="597"/>
                  </a:cubicBezTo>
                  <a:cubicBezTo>
                    <a:pt x="626" y="534"/>
                    <a:pt x="701" y="359"/>
                    <a:pt x="638" y="197"/>
                  </a:cubicBezTo>
                  <a:cubicBezTo>
                    <a:pt x="591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3" name="Google Shape;5053;p24"/>
            <p:cNvSpPr/>
            <p:nvPr/>
          </p:nvSpPr>
          <p:spPr>
            <a:xfrm rot="-10468820">
              <a:off x="8507702" y="-237623"/>
              <a:ext cx="35016" cy="28789"/>
            </a:xfrm>
            <a:custGeom>
              <a:rect b="b" l="l" r="r" t="t"/>
              <a:pathLst>
                <a:path extrusionOk="0" h="624" w="759">
                  <a:moveTo>
                    <a:pt x="386" y="0"/>
                  </a:moveTo>
                  <a:cubicBezTo>
                    <a:pt x="282" y="0"/>
                    <a:pt x="178" y="50"/>
                    <a:pt x="113" y="147"/>
                  </a:cubicBezTo>
                  <a:cubicBezTo>
                    <a:pt x="1" y="347"/>
                    <a:pt x="113" y="597"/>
                    <a:pt x="351" y="622"/>
                  </a:cubicBezTo>
                  <a:cubicBezTo>
                    <a:pt x="362" y="623"/>
                    <a:pt x="374" y="624"/>
                    <a:pt x="385" y="624"/>
                  </a:cubicBezTo>
                  <a:cubicBezTo>
                    <a:pt x="594" y="624"/>
                    <a:pt x="758" y="411"/>
                    <a:pt x="676" y="210"/>
                  </a:cubicBezTo>
                  <a:cubicBezTo>
                    <a:pt x="663" y="185"/>
                    <a:pt x="651" y="160"/>
                    <a:pt x="638" y="135"/>
                  </a:cubicBezTo>
                  <a:cubicBezTo>
                    <a:pt x="578" y="44"/>
                    <a:pt x="482" y="0"/>
                    <a:pt x="3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4" name="Google Shape;5054;p24"/>
            <p:cNvSpPr/>
            <p:nvPr/>
          </p:nvSpPr>
          <p:spPr>
            <a:xfrm rot="-10468820">
              <a:off x="8491122" y="-162355"/>
              <a:ext cx="33724" cy="25560"/>
            </a:xfrm>
            <a:custGeom>
              <a:rect b="b" l="l" r="r" t="t"/>
              <a:pathLst>
                <a:path extrusionOk="0" h="554" w="731">
                  <a:moveTo>
                    <a:pt x="525" y="1"/>
                  </a:moveTo>
                  <a:cubicBezTo>
                    <a:pt x="301" y="1"/>
                    <a:pt x="0" y="312"/>
                    <a:pt x="231" y="488"/>
                  </a:cubicBezTo>
                  <a:cubicBezTo>
                    <a:pt x="285" y="531"/>
                    <a:pt x="354" y="553"/>
                    <a:pt x="423" y="553"/>
                  </a:cubicBezTo>
                  <a:cubicBezTo>
                    <a:pt x="513" y="553"/>
                    <a:pt x="605" y="515"/>
                    <a:pt x="668" y="438"/>
                  </a:cubicBezTo>
                  <a:cubicBezTo>
                    <a:pt x="718" y="375"/>
                    <a:pt x="731" y="288"/>
                    <a:pt x="731" y="213"/>
                  </a:cubicBezTo>
                  <a:cubicBezTo>
                    <a:pt x="731" y="188"/>
                    <a:pt x="718" y="163"/>
                    <a:pt x="706" y="138"/>
                  </a:cubicBezTo>
                  <a:cubicBezTo>
                    <a:pt x="673" y="40"/>
                    <a:pt x="604" y="1"/>
                    <a:pt x="5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5" name="Google Shape;5055;p24"/>
            <p:cNvSpPr/>
            <p:nvPr/>
          </p:nvSpPr>
          <p:spPr>
            <a:xfrm rot="-10468820">
              <a:off x="8547435" y="-115634"/>
              <a:ext cx="35016" cy="29020"/>
            </a:xfrm>
            <a:custGeom>
              <a:rect b="b" l="l" r="r" t="t"/>
              <a:pathLst>
                <a:path extrusionOk="0" h="629" w="759">
                  <a:moveTo>
                    <a:pt x="380" y="0"/>
                  </a:moveTo>
                  <a:cubicBezTo>
                    <a:pt x="279" y="0"/>
                    <a:pt x="176" y="50"/>
                    <a:pt x="113" y="152"/>
                  </a:cubicBezTo>
                  <a:cubicBezTo>
                    <a:pt x="0" y="339"/>
                    <a:pt x="125" y="589"/>
                    <a:pt x="350" y="627"/>
                  </a:cubicBezTo>
                  <a:cubicBezTo>
                    <a:pt x="362" y="628"/>
                    <a:pt x="373" y="629"/>
                    <a:pt x="385" y="629"/>
                  </a:cubicBezTo>
                  <a:cubicBezTo>
                    <a:pt x="594" y="629"/>
                    <a:pt x="758" y="415"/>
                    <a:pt x="675" y="202"/>
                  </a:cubicBezTo>
                  <a:cubicBezTo>
                    <a:pt x="675" y="177"/>
                    <a:pt x="663" y="152"/>
                    <a:pt x="638" y="139"/>
                  </a:cubicBezTo>
                  <a:cubicBezTo>
                    <a:pt x="576" y="47"/>
                    <a:pt x="479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6" name="Google Shape;5056;p24"/>
            <p:cNvSpPr/>
            <p:nvPr/>
          </p:nvSpPr>
          <p:spPr>
            <a:xfrm rot="-10468820">
              <a:off x="8577953" y="20913"/>
              <a:ext cx="38199" cy="28881"/>
            </a:xfrm>
            <a:custGeom>
              <a:rect b="b" l="l" r="r" t="t"/>
              <a:pathLst>
                <a:path extrusionOk="0" h="626" w="828">
                  <a:moveTo>
                    <a:pt x="420" y="1"/>
                  </a:moveTo>
                  <a:cubicBezTo>
                    <a:pt x="406" y="1"/>
                    <a:pt x="391" y="2"/>
                    <a:pt x="375" y="4"/>
                  </a:cubicBezTo>
                  <a:cubicBezTo>
                    <a:pt x="100" y="29"/>
                    <a:pt x="0" y="391"/>
                    <a:pt x="225" y="554"/>
                  </a:cubicBezTo>
                  <a:cubicBezTo>
                    <a:pt x="280" y="602"/>
                    <a:pt x="348" y="625"/>
                    <a:pt x="416" y="625"/>
                  </a:cubicBezTo>
                  <a:cubicBezTo>
                    <a:pt x="505" y="625"/>
                    <a:pt x="594" y="587"/>
                    <a:pt x="650" y="516"/>
                  </a:cubicBezTo>
                  <a:cubicBezTo>
                    <a:pt x="827" y="303"/>
                    <a:pt x="680" y="1"/>
                    <a:pt x="4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7" name="Google Shape;5057;p24"/>
            <p:cNvSpPr/>
            <p:nvPr/>
          </p:nvSpPr>
          <p:spPr>
            <a:xfrm rot="-10468820">
              <a:off x="8532069" y="-39658"/>
              <a:ext cx="34277" cy="29020"/>
            </a:xfrm>
            <a:custGeom>
              <a:rect b="b" l="l" r="r" t="t"/>
              <a:pathLst>
                <a:path extrusionOk="0" h="629" w="743">
                  <a:moveTo>
                    <a:pt x="355" y="0"/>
                  </a:moveTo>
                  <a:cubicBezTo>
                    <a:pt x="73" y="0"/>
                    <a:pt x="0" y="624"/>
                    <a:pt x="336" y="624"/>
                  </a:cubicBezTo>
                  <a:cubicBezTo>
                    <a:pt x="352" y="627"/>
                    <a:pt x="368" y="628"/>
                    <a:pt x="384" y="628"/>
                  </a:cubicBezTo>
                  <a:cubicBezTo>
                    <a:pt x="586" y="628"/>
                    <a:pt x="743" y="409"/>
                    <a:pt x="661" y="212"/>
                  </a:cubicBezTo>
                  <a:cubicBezTo>
                    <a:pt x="649" y="187"/>
                    <a:pt x="636" y="162"/>
                    <a:pt x="624" y="137"/>
                  </a:cubicBezTo>
                  <a:cubicBezTo>
                    <a:pt x="574" y="74"/>
                    <a:pt x="499" y="24"/>
                    <a:pt x="424" y="12"/>
                  </a:cubicBezTo>
                  <a:cubicBezTo>
                    <a:pt x="400" y="4"/>
                    <a:pt x="376" y="0"/>
                    <a:pt x="3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8" name="Google Shape;5058;p24"/>
            <p:cNvSpPr/>
            <p:nvPr/>
          </p:nvSpPr>
          <p:spPr>
            <a:xfrm rot="-10468820">
              <a:off x="8246646" y="-34978"/>
              <a:ext cx="30910" cy="28235"/>
            </a:xfrm>
            <a:custGeom>
              <a:rect b="b" l="l" r="r" t="t"/>
              <a:pathLst>
                <a:path extrusionOk="0" h="612" w="670">
                  <a:moveTo>
                    <a:pt x="324" y="1"/>
                  </a:moveTo>
                  <a:cubicBezTo>
                    <a:pt x="183" y="1"/>
                    <a:pt x="44" y="96"/>
                    <a:pt x="13" y="257"/>
                  </a:cubicBezTo>
                  <a:cubicBezTo>
                    <a:pt x="0" y="332"/>
                    <a:pt x="13" y="420"/>
                    <a:pt x="63" y="482"/>
                  </a:cubicBezTo>
                  <a:cubicBezTo>
                    <a:pt x="113" y="557"/>
                    <a:pt x="188" y="595"/>
                    <a:pt x="263" y="607"/>
                  </a:cubicBezTo>
                  <a:cubicBezTo>
                    <a:pt x="280" y="610"/>
                    <a:pt x="298" y="612"/>
                    <a:pt x="314" y="612"/>
                  </a:cubicBezTo>
                  <a:cubicBezTo>
                    <a:pt x="525" y="612"/>
                    <a:pt x="670" y="403"/>
                    <a:pt x="600" y="195"/>
                  </a:cubicBezTo>
                  <a:cubicBezTo>
                    <a:pt x="588" y="170"/>
                    <a:pt x="575" y="145"/>
                    <a:pt x="563" y="120"/>
                  </a:cubicBezTo>
                  <a:cubicBezTo>
                    <a:pt x="500" y="38"/>
                    <a:pt x="412" y="1"/>
                    <a:pt x="3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9" name="Google Shape;5059;p24"/>
            <p:cNvSpPr/>
            <p:nvPr/>
          </p:nvSpPr>
          <p:spPr>
            <a:xfrm rot="-10468820">
              <a:off x="8374169" y="5334"/>
              <a:ext cx="34416" cy="28928"/>
            </a:xfrm>
            <a:custGeom>
              <a:rect b="b" l="l" r="r" t="t"/>
              <a:pathLst>
                <a:path extrusionOk="0" h="627" w="746">
                  <a:moveTo>
                    <a:pt x="381" y="1"/>
                  </a:moveTo>
                  <a:cubicBezTo>
                    <a:pt x="276" y="1"/>
                    <a:pt x="171" y="51"/>
                    <a:pt x="113" y="148"/>
                  </a:cubicBezTo>
                  <a:cubicBezTo>
                    <a:pt x="1" y="348"/>
                    <a:pt x="113" y="598"/>
                    <a:pt x="338" y="623"/>
                  </a:cubicBezTo>
                  <a:cubicBezTo>
                    <a:pt x="355" y="625"/>
                    <a:pt x="371" y="626"/>
                    <a:pt x="387" y="626"/>
                  </a:cubicBezTo>
                  <a:cubicBezTo>
                    <a:pt x="599" y="626"/>
                    <a:pt x="745" y="408"/>
                    <a:pt x="675" y="210"/>
                  </a:cubicBezTo>
                  <a:cubicBezTo>
                    <a:pt x="663" y="185"/>
                    <a:pt x="650" y="160"/>
                    <a:pt x="638" y="135"/>
                  </a:cubicBezTo>
                  <a:cubicBezTo>
                    <a:pt x="577" y="45"/>
                    <a:pt x="479" y="1"/>
                    <a:pt x="3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0" name="Google Shape;5060;p24"/>
            <p:cNvSpPr/>
            <p:nvPr/>
          </p:nvSpPr>
          <p:spPr>
            <a:xfrm rot="-10468820">
              <a:off x="8351001" y="-134710"/>
              <a:ext cx="33355" cy="28881"/>
            </a:xfrm>
            <a:custGeom>
              <a:rect b="b" l="l" r="r" t="t"/>
              <a:pathLst>
                <a:path extrusionOk="0" h="626" w="723">
                  <a:moveTo>
                    <a:pt x="341" y="1"/>
                  </a:moveTo>
                  <a:cubicBezTo>
                    <a:pt x="200" y="1"/>
                    <a:pt x="65" y="91"/>
                    <a:pt x="35" y="249"/>
                  </a:cubicBezTo>
                  <a:cubicBezTo>
                    <a:pt x="0" y="448"/>
                    <a:pt x="152" y="626"/>
                    <a:pt x="347" y="626"/>
                  </a:cubicBezTo>
                  <a:cubicBezTo>
                    <a:pt x="360" y="626"/>
                    <a:pt x="372" y="625"/>
                    <a:pt x="385" y="624"/>
                  </a:cubicBezTo>
                  <a:cubicBezTo>
                    <a:pt x="585" y="599"/>
                    <a:pt x="723" y="386"/>
                    <a:pt x="635" y="186"/>
                  </a:cubicBezTo>
                  <a:cubicBezTo>
                    <a:pt x="623" y="161"/>
                    <a:pt x="610" y="136"/>
                    <a:pt x="598" y="124"/>
                  </a:cubicBezTo>
                  <a:cubicBezTo>
                    <a:pt x="528" y="40"/>
                    <a:pt x="433" y="1"/>
                    <a:pt x="3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1" name="Google Shape;5061;p24"/>
            <p:cNvSpPr/>
            <p:nvPr/>
          </p:nvSpPr>
          <p:spPr>
            <a:xfrm rot="-10468820">
              <a:off x="8465355" y="-85879"/>
              <a:ext cx="37276" cy="26113"/>
            </a:xfrm>
            <a:custGeom>
              <a:rect b="b" l="l" r="r" t="t"/>
              <a:pathLst>
                <a:path extrusionOk="0" h="566" w="808">
                  <a:moveTo>
                    <a:pt x="401" y="0"/>
                  </a:moveTo>
                  <a:cubicBezTo>
                    <a:pt x="192" y="0"/>
                    <a:pt x="1" y="218"/>
                    <a:pt x="112" y="450"/>
                  </a:cubicBezTo>
                  <a:cubicBezTo>
                    <a:pt x="153" y="532"/>
                    <a:pt x="222" y="566"/>
                    <a:pt x="298" y="566"/>
                  </a:cubicBezTo>
                  <a:cubicBezTo>
                    <a:pt x="523" y="566"/>
                    <a:pt x="808" y="274"/>
                    <a:pt x="612" y="88"/>
                  </a:cubicBezTo>
                  <a:cubicBezTo>
                    <a:pt x="547" y="26"/>
                    <a:pt x="473" y="0"/>
                    <a:pt x="4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2" name="Google Shape;5062;p24"/>
            <p:cNvSpPr/>
            <p:nvPr/>
          </p:nvSpPr>
          <p:spPr>
            <a:xfrm rot="-10468820">
              <a:off x="8510891" y="48958"/>
              <a:ext cx="36261" cy="29158"/>
            </a:xfrm>
            <a:custGeom>
              <a:rect b="b" l="l" r="r" t="t"/>
              <a:pathLst>
                <a:path extrusionOk="0" h="632" w="786">
                  <a:moveTo>
                    <a:pt x="414" y="1"/>
                  </a:moveTo>
                  <a:cubicBezTo>
                    <a:pt x="203" y="1"/>
                    <a:pt x="0" y="223"/>
                    <a:pt x="132" y="469"/>
                  </a:cubicBezTo>
                  <a:cubicBezTo>
                    <a:pt x="196" y="583"/>
                    <a:pt x="296" y="632"/>
                    <a:pt x="396" y="632"/>
                  </a:cubicBezTo>
                  <a:cubicBezTo>
                    <a:pt x="592" y="632"/>
                    <a:pt x="786" y="447"/>
                    <a:pt x="695" y="207"/>
                  </a:cubicBezTo>
                  <a:cubicBezTo>
                    <a:pt x="682" y="182"/>
                    <a:pt x="670" y="157"/>
                    <a:pt x="657" y="132"/>
                  </a:cubicBezTo>
                  <a:cubicBezTo>
                    <a:pt x="591" y="40"/>
                    <a:pt x="502" y="1"/>
                    <a:pt x="4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3" name="Google Shape;5063;p24"/>
            <p:cNvSpPr/>
            <p:nvPr/>
          </p:nvSpPr>
          <p:spPr>
            <a:xfrm rot="-10468820">
              <a:off x="8437698" y="-216907"/>
              <a:ext cx="31187" cy="28743"/>
            </a:xfrm>
            <a:custGeom>
              <a:rect b="b" l="l" r="r" t="t"/>
              <a:pathLst>
                <a:path extrusionOk="0" h="623" w="676">
                  <a:moveTo>
                    <a:pt x="324" y="1"/>
                  </a:moveTo>
                  <a:cubicBezTo>
                    <a:pt x="182" y="1"/>
                    <a:pt x="39" y="92"/>
                    <a:pt x="13" y="268"/>
                  </a:cubicBezTo>
                  <a:cubicBezTo>
                    <a:pt x="0" y="343"/>
                    <a:pt x="25" y="431"/>
                    <a:pt x="63" y="493"/>
                  </a:cubicBezTo>
                  <a:cubicBezTo>
                    <a:pt x="132" y="583"/>
                    <a:pt x="225" y="622"/>
                    <a:pt x="315" y="622"/>
                  </a:cubicBezTo>
                  <a:cubicBezTo>
                    <a:pt x="500" y="622"/>
                    <a:pt x="676" y="458"/>
                    <a:pt x="625" y="231"/>
                  </a:cubicBezTo>
                  <a:cubicBezTo>
                    <a:pt x="583" y="76"/>
                    <a:pt x="454" y="1"/>
                    <a:pt x="3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4" name="Google Shape;5064;p24"/>
            <p:cNvSpPr/>
            <p:nvPr/>
          </p:nvSpPr>
          <p:spPr>
            <a:xfrm rot="-10468820">
              <a:off x="8285019" y="110133"/>
              <a:ext cx="33493" cy="28697"/>
            </a:xfrm>
            <a:custGeom>
              <a:rect b="b" l="l" r="r" t="t"/>
              <a:pathLst>
                <a:path extrusionOk="0" h="622" w="726">
                  <a:moveTo>
                    <a:pt x="324" y="1"/>
                  </a:moveTo>
                  <a:cubicBezTo>
                    <a:pt x="179" y="1"/>
                    <a:pt x="35" y="99"/>
                    <a:pt x="13" y="266"/>
                  </a:cubicBezTo>
                  <a:cubicBezTo>
                    <a:pt x="0" y="354"/>
                    <a:pt x="25" y="429"/>
                    <a:pt x="75" y="491"/>
                  </a:cubicBezTo>
                  <a:cubicBezTo>
                    <a:pt x="125" y="566"/>
                    <a:pt x="188" y="604"/>
                    <a:pt x="275" y="616"/>
                  </a:cubicBezTo>
                  <a:cubicBezTo>
                    <a:pt x="295" y="620"/>
                    <a:pt x="314" y="622"/>
                    <a:pt x="333" y="622"/>
                  </a:cubicBezTo>
                  <a:cubicBezTo>
                    <a:pt x="575" y="622"/>
                    <a:pt x="726" y="338"/>
                    <a:pt x="575" y="129"/>
                  </a:cubicBezTo>
                  <a:cubicBezTo>
                    <a:pt x="512" y="41"/>
                    <a:pt x="418" y="1"/>
                    <a:pt x="3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5" name="Google Shape;5065;p24"/>
            <p:cNvSpPr/>
            <p:nvPr/>
          </p:nvSpPr>
          <p:spPr>
            <a:xfrm rot="-10468820">
              <a:off x="8159247" y="69003"/>
              <a:ext cx="33493" cy="29066"/>
            </a:xfrm>
            <a:custGeom>
              <a:rect b="b" l="l" r="r" t="t"/>
              <a:pathLst>
                <a:path extrusionOk="0" h="630" w="726">
                  <a:moveTo>
                    <a:pt x="333" y="0"/>
                  </a:moveTo>
                  <a:cubicBezTo>
                    <a:pt x="185" y="0"/>
                    <a:pt x="36" y="103"/>
                    <a:pt x="13" y="274"/>
                  </a:cubicBezTo>
                  <a:cubicBezTo>
                    <a:pt x="0" y="349"/>
                    <a:pt x="25" y="437"/>
                    <a:pt x="63" y="499"/>
                  </a:cubicBezTo>
                  <a:cubicBezTo>
                    <a:pt x="113" y="562"/>
                    <a:pt x="188" y="612"/>
                    <a:pt x="275" y="624"/>
                  </a:cubicBezTo>
                  <a:cubicBezTo>
                    <a:pt x="295" y="628"/>
                    <a:pt x="314" y="629"/>
                    <a:pt x="333" y="629"/>
                  </a:cubicBezTo>
                  <a:cubicBezTo>
                    <a:pt x="575" y="629"/>
                    <a:pt x="726" y="344"/>
                    <a:pt x="575" y="124"/>
                  </a:cubicBezTo>
                  <a:cubicBezTo>
                    <a:pt x="514" y="39"/>
                    <a:pt x="423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6" name="Google Shape;5066;p24"/>
            <p:cNvSpPr/>
            <p:nvPr/>
          </p:nvSpPr>
          <p:spPr>
            <a:xfrm rot="-10468820">
              <a:off x="8114900" y="-76850"/>
              <a:ext cx="35200" cy="28282"/>
            </a:xfrm>
            <a:custGeom>
              <a:rect b="b" l="l" r="r" t="t"/>
              <a:pathLst>
                <a:path extrusionOk="0" h="613" w="763">
                  <a:moveTo>
                    <a:pt x="400" y="0"/>
                  </a:moveTo>
                  <a:cubicBezTo>
                    <a:pt x="50" y="25"/>
                    <a:pt x="0" y="513"/>
                    <a:pt x="337" y="613"/>
                  </a:cubicBezTo>
                  <a:lnTo>
                    <a:pt x="337" y="600"/>
                  </a:lnTo>
                  <a:cubicBezTo>
                    <a:pt x="687" y="600"/>
                    <a:pt x="762" y="100"/>
                    <a:pt x="4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7" name="Google Shape;5067;p24"/>
            <p:cNvSpPr/>
            <p:nvPr/>
          </p:nvSpPr>
          <p:spPr>
            <a:xfrm rot="-10468820">
              <a:off x="8201931" y="-156498"/>
              <a:ext cx="32340" cy="28558"/>
            </a:xfrm>
            <a:custGeom>
              <a:rect b="b" l="l" r="r" t="t"/>
              <a:pathLst>
                <a:path extrusionOk="0" h="619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75" y="84"/>
                    <a:pt x="0" y="259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4" y="611"/>
                    <a:pt x="463" y="596"/>
                  </a:cubicBezTo>
                  <a:cubicBezTo>
                    <a:pt x="613" y="534"/>
                    <a:pt x="700" y="359"/>
                    <a:pt x="638" y="196"/>
                  </a:cubicBezTo>
                  <a:cubicBezTo>
                    <a:pt x="589" y="80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8" name="Google Shape;5068;p24"/>
            <p:cNvSpPr/>
            <p:nvPr/>
          </p:nvSpPr>
          <p:spPr>
            <a:xfrm rot="-10468820">
              <a:off x="8228482" y="-218343"/>
              <a:ext cx="35477" cy="28881"/>
            </a:xfrm>
            <a:custGeom>
              <a:rect b="b" l="l" r="r" t="t"/>
              <a:pathLst>
                <a:path extrusionOk="0" h="626" w="769">
                  <a:moveTo>
                    <a:pt x="391" y="1"/>
                  </a:moveTo>
                  <a:cubicBezTo>
                    <a:pt x="353" y="1"/>
                    <a:pt x="314" y="8"/>
                    <a:pt x="275" y="23"/>
                  </a:cubicBezTo>
                  <a:cubicBezTo>
                    <a:pt x="13" y="110"/>
                    <a:pt x="0" y="485"/>
                    <a:pt x="263" y="597"/>
                  </a:cubicBezTo>
                  <a:cubicBezTo>
                    <a:pt x="305" y="616"/>
                    <a:pt x="348" y="625"/>
                    <a:pt x="389" y="625"/>
                  </a:cubicBezTo>
                  <a:cubicBezTo>
                    <a:pt x="594" y="625"/>
                    <a:pt x="768" y="416"/>
                    <a:pt x="675" y="197"/>
                  </a:cubicBezTo>
                  <a:cubicBezTo>
                    <a:pt x="627" y="74"/>
                    <a:pt x="514" y="1"/>
                    <a:pt x="3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9" name="Google Shape;5069;p24"/>
            <p:cNvSpPr/>
            <p:nvPr/>
          </p:nvSpPr>
          <p:spPr>
            <a:xfrm rot="-10468820">
              <a:off x="8486677" y="110577"/>
              <a:ext cx="33447" cy="26990"/>
            </a:xfrm>
            <a:custGeom>
              <a:rect b="b" l="l" r="r" t="t"/>
              <a:pathLst>
                <a:path extrusionOk="0" h="585" w="725">
                  <a:moveTo>
                    <a:pt x="332" y="0"/>
                  </a:moveTo>
                  <a:cubicBezTo>
                    <a:pt x="183" y="0"/>
                    <a:pt x="39" y="105"/>
                    <a:pt x="13" y="268"/>
                  </a:cubicBezTo>
                  <a:cubicBezTo>
                    <a:pt x="0" y="318"/>
                    <a:pt x="13" y="368"/>
                    <a:pt x="25" y="418"/>
                  </a:cubicBezTo>
                  <a:cubicBezTo>
                    <a:pt x="51" y="536"/>
                    <a:pt x="146" y="585"/>
                    <a:pt x="254" y="585"/>
                  </a:cubicBezTo>
                  <a:cubicBezTo>
                    <a:pt x="465" y="585"/>
                    <a:pt x="724" y="400"/>
                    <a:pt x="600" y="193"/>
                  </a:cubicBezTo>
                  <a:cubicBezTo>
                    <a:pt x="588" y="143"/>
                    <a:pt x="563" y="106"/>
                    <a:pt x="525" y="68"/>
                  </a:cubicBezTo>
                  <a:cubicBezTo>
                    <a:pt x="467" y="22"/>
                    <a:pt x="399" y="0"/>
                    <a:pt x="3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0" name="Google Shape;5070;p24"/>
            <p:cNvSpPr/>
            <p:nvPr/>
          </p:nvSpPr>
          <p:spPr>
            <a:xfrm rot="-10468820">
              <a:off x="8261649" y="173288"/>
              <a:ext cx="29941" cy="28974"/>
            </a:xfrm>
            <a:custGeom>
              <a:rect b="b" l="l" r="r" t="t"/>
              <a:pathLst>
                <a:path extrusionOk="0" h="628" w="649">
                  <a:moveTo>
                    <a:pt x="316" y="0"/>
                  </a:moveTo>
                  <a:cubicBezTo>
                    <a:pt x="168" y="0"/>
                    <a:pt x="20" y="97"/>
                    <a:pt x="1" y="288"/>
                  </a:cubicBezTo>
                  <a:cubicBezTo>
                    <a:pt x="1" y="338"/>
                    <a:pt x="1" y="375"/>
                    <a:pt x="13" y="425"/>
                  </a:cubicBezTo>
                  <a:cubicBezTo>
                    <a:pt x="69" y="566"/>
                    <a:pt x="185" y="628"/>
                    <a:pt x="301" y="628"/>
                  </a:cubicBezTo>
                  <a:cubicBezTo>
                    <a:pt x="474" y="628"/>
                    <a:pt x="648" y="492"/>
                    <a:pt x="626" y="275"/>
                  </a:cubicBezTo>
                  <a:cubicBezTo>
                    <a:pt x="601" y="91"/>
                    <a:pt x="459" y="0"/>
                    <a:pt x="3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1" name="Google Shape;5071;p24"/>
            <p:cNvSpPr/>
            <p:nvPr/>
          </p:nvSpPr>
          <p:spPr>
            <a:xfrm rot="-10468820">
              <a:off x="8415457" y="140085"/>
              <a:ext cx="30771" cy="26898"/>
            </a:xfrm>
            <a:custGeom>
              <a:rect b="b" l="l" r="r" t="t"/>
              <a:pathLst>
                <a:path extrusionOk="0" h="583" w="667">
                  <a:moveTo>
                    <a:pt x="391" y="0"/>
                  </a:moveTo>
                  <a:cubicBezTo>
                    <a:pt x="189" y="0"/>
                    <a:pt x="1" y="204"/>
                    <a:pt x="92" y="442"/>
                  </a:cubicBezTo>
                  <a:cubicBezTo>
                    <a:pt x="142" y="517"/>
                    <a:pt x="217" y="567"/>
                    <a:pt x="304" y="579"/>
                  </a:cubicBezTo>
                  <a:cubicBezTo>
                    <a:pt x="321" y="582"/>
                    <a:pt x="337" y="583"/>
                    <a:pt x="353" y="583"/>
                  </a:cubicBezTo>
                  <a:cubicBezTo>
                    <a:pt x="506" y="583"/>
                    <a:pt x="632" y="477"/>
                    <a:pt x="654" y="329"/>
                  </a:cubicBezTo>
                  <a:cubicBezTo>
                    <a:pt x="667" y="292"/>
                    <a:pt x="667" y="254"/>
                    <a:pt x="654" y="217"/>
                  </a:cubicBezTo>
                  <a:cubicBezTo>
                    <a:pt x="654" y="204"/>
                    <a:pt x="654" y="192"/>
                    <a:pt x="642" y="167"/>
                  </a:cubicBezTo>
                  <a:cubicBezTo>
                    <a:pt x="642" y="142"/>
                    <a:pt x="629" y="117"/>
                    <a:pt x="604" y="92"/>
                  </a:cubicBezTo>
                  <a:cubicBezTo>
                    <a:pt x="540" y="28"/>
                    <a:pt x="465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2" name="Google Shape;5072;p24"/>
            <p:cNvSpPr/>
            <p:nvPr/>
          </p:nvSpPr>
          <p:spPr>
            <a:xfrm rot="-10468820">
              <a:off x="7923442" y="-80832"/>
              <a:ext cx="31832" cy="29158"/>
            </a:xfrm>
            <a:custGeom>
              <a:rect b="b" l="l" r="r" t="t"/>
              <a:pathLst>
                <a:path extrusionOk="0" h="632" w="690">
                  <a:moveTo>
                    <a:pt x="352" y="1"/>
                  </a:moveTo>
                  <a:cubicBezTo>
                    <a:pt x="263" y="1"/>
                    <a:pt x="174" y="39"/>
                    <a:pt x="113" y="124"/>
                  </a:cubicBezTo>
                  <a:cubicBezTo>
                    <a:pt x="0" y="261"/>
                    <a:pt x="25" y="449"/>
                    <a:pt x="150" y="561"/>
                  </a:cubicBezTo>
                  <a:cubicBezTo>
                    <a:pt x="213" y="610"/>
                    <a:pt x="283" y="631"/>
                    <a:pt x="351" y="631"/>
                  </a:cubicBezTo>
                  <a:cubicBezTo>
                    <a:pt x="528" y="631"/>
                    <a:pt x="690" y="485"/>
                    <a:pt x="663" y="286"/>
                  </a:cubicBezTo>
                  <a:cubicBezTo>
                    <a:pt x="647" y="107"/>
                    <a:pt x="500" y="1"/>
                    <a:pt x="3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3" name="Google Shape;5073;p24"/>
            <p:cNvSpPr/>
            <p:nvPr/>
          </p:nvSpPr>
          <p:spPr>
            <a:xfrm rot="-10468820">
              <a:off x="7842478" y="-47116"/>
              <a:ext cx="35984" cy="28881"/>
            </a:xfrm>
            <a:custGeom>
              <a:rect b="b" l="l" r="r" t="t"/>
              <a:pathLst>
                <a:path extrusionOk="0" h="626" w="780">
                  <a:moveTo>
                    <a:pt x="385" y="1"/>
                  </a:moveTo>
                  <a:cubicBezTo>
                    <a:pt x="282" y="1"/>
                    <a:pt x="178" y="51"/>
                    <a:pt x="113" y="148"/>
                  </a:cubicBezTo>
                  <a:cubicBezTo>
                    <a:pt x="1" y="348"/>
                    <a:pt x="113" y="598"/>
                    <a:pt x="350" y="623"/>
                  </a:cubicBezTo>
                  <a:cubicBezTo>
                    <a:pt x="366" y="625"/>
                    <a:pt x="380" y="626"/>
                    <a:pt x="395" y="626"/>
                  </a:cubicBezTo>
                  <a:cubicBezTo>
                    <a:pt x="632" y="626"/>
                    <a:pt x="779" y="347"/>
                    <a:pt x="638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4" name="Google Shape;5074;p24"/>
            <p:cNvSpPr/>
            <p:nvPr/>
          </p:nvSpPr>
          <p:spPr>
            <a:xfrm rot="-10468820">
              <a:off x="7970937" y="-9651"/>
              <a:ext cx="36261" cy="29158"/>
            </a:xfrm>
            <a:custGeom>
              <a:rect b="b" l="l" r="r" t="t"/>
              <a:pathLst>
                <a:path extrusionOk="0" h="632" w="786">
                  <a:moveTo>
                    <a:pt x="414" y="0"/>
                  </a:moveTo>
                  <a:cubicBezTo>
                    <a:pt x="203" y="0"/>
                    <a:pt x="0" y="222"/>
                    <a:pt x="132" y="469"/>
                  </a:cubicBezTo>
                  <a:cubicBezTo>
                    <a:pt x="196" y="583"/>
                    <a:pt x="296" y="631"/>
                    <a:pt x="396" y="631"/>
                  </a:cubicBezTo>
                  <a:cubicBezTo>
                    <a:pt x="592" y="631"/>
                    <a:pt x="786" y="446"/>
                    <a:pt x="695" y="206"/>
                  </a:cubicBezTo>
                  <a:cubicBezTo>
                    <a:pt x="682" y="181"/>
                    <a:pt x="670" y="156"/>
                    <a:pt x="657" y="131"/>
                  </a:cubicBezTo>
                  <a:cubicBezTo>
                    <a:pt x="591" y="39"/>
                    <a:pt x="502" y="0"/>
                    <a:pt x="4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5" name="Google Shape;5075;p24"/>
            <p:cNvSpPr/>
            <p:nvPr/>
          </p:nvSpPr>
          <p:spPr>
            <a:xfrm rot="-10468820">
              <a:off x="7947633" y="65458"/>
              <a:ext cx="29664" cy="28928"/>
            </a:xfrm>
            <a:custGeom>
              <a:rect b="b" l="l" r="r" t="t"/>
              <a:pathLst>
                <a:path extrusionOk="0" h="627" w="643">
                  <a:moveTo>
                    <a:pt x="325" y="0"/>
                  </a:moveTo>
                  <a:cubicBezTo>
                    <a:pt x="154" y="0"/>
                    <a:pt x="0" y="148"/>
                    <a:pt x="18" y="353"/>
                  </a:cubicBezTo>
                  <a:cubicBezTo>
                    <a:pt x="34" y="523"/>
                    <a:pt x="179" y="627"/>
                    <a:pt x="329" y="627"/>
                  </a:cubicBezTo>
                  <a:cubicBezTo>
                    <a:pt x="421" y="627"/>
                    <a:pt x="514" y="588"/>
                    <a:pt x="581" y="503"/>
                  </a:cubicBezTo>
                  <a:cubicBezTo>
                    <a:pt x="630" y="440"/>
                    <a:pt x="643" y="365"/>
                    <a:pt x="643" y="278"/>
                  </a:cubicBezTo>
                  <a:cubicBezTo>
                    <a:pt x="643" y="253"/>
                    <a:pt x="630" y="228"/>
                    <a:pt x="618" y="203"/>
                  </a:cubicBezTo>
                  <a:cubicBezTo>
                    <a:pt x="605" y="153"/>
                    <a:pt x="568" y="103"/>
                    <a:pt x="531" y="78"/>
                  </a:cubicBezTo>
                  <a:cubicBezTo>
                    <a:pt x="466" y="24"/>
                    <a:pt x="394" y="0"/>
                    <a:pt x="3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6" name="Google Shape;5076;p24"/>
            <p:cNvSpPr/>
            <p:nvPr/>
          </p:nvSpPr>
          <p:spPr>
            <a:xfrm rot="-10468820">
              <a:off x="7874726" y="60245"/>
              <a:ext cx="35062" cy="29066"/>
            </a:xfrm>
            <a:custGeom>
              <a:rect b="b" l="l" r="r" t="t"/>
              <a:pathLst>
                <a:path extrusionOk="0" h="630" w="760">
                  <a:moveTo>
                    <a:pt x="382" y="1"/>
                  </a:moveTo>
                  <a:cubicBezTo>
                    <a:pt x="279" y="1"/>
                    <a:pt x="177" y="51"/>
                    <a:pt x="113" y="152"/>
                  </a:cubicBezTo>
                  <a:cubicBezTo>
                    <a:pt x="1" y="340"/>
                    <a:pt x="126" y="590"/>
                    <a:pt x="351" y="627"/>
                  </a:cubicBezTo>
                  <a:cubicBezTo>
                    <a:pt x="362" y="628"/>
                    <a:pt x="374" y="629"/>
                    <a:pt x="385" y="629"/>
                  </a:cubicBezTo>
                  <a:cubicBezTo>
                    <a:pt x="594" y="629"/>
                    <a:pt x="759" y="416"/>
                    <a:pt x="688" y="215"/>
                  </a:cubicBezTo>
                  <a:cubicBezTo>
                    <a:pt x="676" y="177"/>
                    <a:pt x="663" y="165"/>
                    <a:pt x="651" y="140"/>
                  </a:cubicBezTo>
                  <a:cubicBezTo>
                    <a:pt x="583" y="48"/>
                    <a:pt x="482" y="1"/>
                    <a:pt x="3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7" name="Google Shape;5077;p24"/>
            <p:cNvSpPr/>
            <p:nvPr/>
          </p:nvSpPr>
          <p:spPr>
            <a:xfrm rot="-10468820">
              <a:off x="7814028" y="15680"/>
              <a:ext cx="32340" cy="28512"/>
            </a:xfrm>
            <a:custGeom>
              <a:rect b="b" l="l" r="r" t="t"/>
              <a:pathLst>
                <a:path extrusionOk="0" h="618" w="701">
                  <a:moveTo>
                    <a:pt x="342" y="0"/>
                  </a:moveTo>
                  <a:cubicBezTo>
                    <a:pt x="307" y="0"/>
                    <a:pt x="272" y="7"/>
                    <a:pt x="238" y="21"/>
                  </a:cubicBezTo>
                  <a:cubicBezTo>
                    <a:pt x="76" y="83"/>
                    <a:pt x="1" y="258"/>
                    <a:pt x="63" y="420"/>
                  </a:cubicBezTo>
                  <a:cubicBezTo>
                    <a:pt x="111" y="544"/>
                    <a:pt x="224" y="617"/>
                    <a:pt x="347" y="617"/>
                  </a:cubicBezTo>
                  <a:cubicBezTo>
                    <a:pt x="385" y="617"/>
                    <a:pt x="425" y="610"/>
                    <a:pt x="463" y="595"/>
                  </a:cubicBezTo>
                  <a:cubicBezTo>
                    <a:pt x="613" y="533"/>
                    <a:pt x="701" y="358"/>
                    <a:pt x="638" y="196"/>
                  </a:cubicBezTo>
                  <a:cubicBezTo>
                    <a:pt x="590" y="79"/>
                    <a:pt x="466" y="0"/>
                    <a:pt x="3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8" name="Google Shape;5078;p24"/>
            <p:cNvSpPr/>
            <p:nvPr/>
          </p:nvSpPr>
          <p:spPr>
            <a:xfrm rot="-10468820">
              <a:off x="7978683" y="188924"/>
              <a:ext cx="37322" cy="28835"/>
            </a:xfrm>
            <a:custGeom>
              <a:rect b="b" l="l" r="r" t="t"/>
              <a:pathLst>
                <a:path extrusionOk="0" h="625" w="809">
                  <a:moveTo>
                    <a:pt x="421" y="1"/>
                  </a:moveTo>
                  <a:cubicBezTo>
                    <a:pt x="143" y="1"/>
                    <a:pt x="1" y="366"/>
                    <a:pt x="236" y="555"/>
                  </a:cubicBezTo>
                  <a:cubicBezTo>
                    <a:pt x="297" y="603"/>
                    <a:pt x="364" y="625"/>
                    <a:pt x="429" y="625"/>
                  </a:cubicBezTo>
                  <a:cubicBezTo>
                    <a:pt x="629" y="625"/>
                    <a:pt x="809" y="419"/>
                    <a:pt x="724" y="192"/>
                  </a:cubicBezTo>
                  <a:cubicBezTo>
                    <a:pt x="674" y="92"/>
                    <a:pt x="586" y="17"/>
                    <a:pt x="474" y="5"/>
                  </a:cubicBezTo>
                  <a:cubicBezTo>
                    <a:pt x="456" y="2"/>
                    <a:pt x="438" y="1"/>
                    <a:pt x="4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9" name="Google Shape;5079;p24"/>
            <p:cNvSpPr/>
            <p:nvPr/>
          </p:nvSpPr>
          <p:spPr>
            <a:xfrm rot="-10468820">
              <a:off x="7903736" y="205124"/>
              <a:ext cx="31463" cy="28743"/>
            </a:xfrm>
            <a:custGeom>
              <a:rect b="b" l="l" r="r" t="t"/>
              <a:pathLst>
                <a:path extrusionOk="0" h="623" w="682">
                  <a:moveTo>
                    <a:pt x="342" y="1"/>
                  </a:moveTo>
                  <a:cubicBezTo>
                    <a:pt x="254" y="1"/>
                    <a:pt x="166" y="36"/>
                    <a:pt x="101" y="115"/>
                  </a:cubicBezTo>
                  <a:cubicBezTo>
                    <a:pt x="1" y="253"/>
                    <a:pt x="13" y="440"/>
                    <a:pt x="151" y="552"/>
                  </a:cubicBezTo>
                  <a:cubicBezTo>
                    <a:pt x="210" y="601"/>
                    <a:pt x="278" y="623"/>
                    <a:pt x="344" y="623"/>
                  </a:cubicBezTo>
                  <a:cubicBezTo>
                    <a:pt x="517" y="623"/>
                    <a:pt x="681" y="476"/>
                    <a:pt x="663" y="278"/>
                  </a:cubicBezTo>
                  <a:cubicBezTo>
                    <a:pt x="640" y="104"/>
                    <a:pt x="492" y="1"/>
                    <a:pt x="3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0" name="Google Shape;5080;p24"/>
            <p:cNvSpPr/>
            <p:nvPr/>
          </p:nvSpPr>
          <p:spPr>
            <a:xfrm rot="-10468820">
              <a:off x="8007920" y="125413"/>
              <a:ext cx="38014" cy="29527"/>
            </a:xfrm>
            <a:custGeom>
              <a:rect b="b" l="l" r="r" t="t"/>
              <a:pathLst>
                <a:path extrusionOk="0" h="640" w="824">
                  <a:moveTo>
                    <a:pt x="349" y="1"/>
                  </a:moveTo>
                  <a:cubicBezTo>
                    <a:pt x="257" y="1"/>
                    <a:pt x="166" y="40"/>
                    <a:pt x="101" y="113"/>
                  </a:cubicBezTo>
                  <a:cubicBezTo>
                    <a:pt x="1" y="250"/>
                    <a:pt x="13" y="437"/>
                    <a:pt x="151" y="550"/>
                  </a:cubicBezTo>
                  <a:cubicBezTo>
                    <a:pt x="219" y="613"/>
                    <a:pt x="292" y="640"/>
                    <a:pt x="361" y="640"/>
                  </a:cubicBezTo>
                  <a:cubicBezTo>
                    <a:pt x="620" y="640"/>
                    <a:pt x="824" y="270"/>
                    <a:pt x="538" y="63"/>
                  </a:cubicBezTo>
                  <a:cubicBezTo>
                    <a:pt x="481" y="21"/>
                    <a:pt x="414" y="1"/>
                    <a:pt x="3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1" name="Google Shape;5081;p24"/>
            <p:cNvSpPr/>
            <p:nvPr/>
          </p:nvSpPr>
          <p:spPr>
            <a:xfrm rot="-10468820">
              <a:off x="7855949" y="133012"/>
              <a:ext cx="32340" cy="28282"/>
            </a:xfrm>
            <a:custGeom>
              <a:rect b="b" l="l" r="r" t="t"/>
              <a:pathLst>
                <a:path extrusionOk="0" h="613" w="701">
                  <a:moveTo>
                    <a:pt x="354" y="1"/>
                  </a:moveTo>
                  <a:cubicBezTo>
                    <a:pt x="316" y="1"/>
                    <a:pt x="276" y="8"/>
                    <a:pt x="238" y="23"/>
                  </a:cubicBezTo>
                  <a:cubicBezTo>
                    <a:pt x="75" y="85"/>
                    <a:pt x="0" y="260"/>
                    <a:pt x="63" y="423"/>
                  </a:cubicBezTo>
                  <a:cubicBezTo>
                    <a:pt x="112" y="541"/>
                    <a:pt x="232" y="613"/>
                    <a:pt x="360" y="613"/>
                  </a:cubicBezTo>
                  <a:cubicBezTo>
                    <a:pt x="394" y="613"/>
                    <a:pt x="429" y="608"/>
                    <a:pt x="463" y="598"/>
                  </a:cubicBezTo>
                  <a:cubicBezTo>
                    <a:pt x="613" y="535"/>
                    <a:pt x="700" y="348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2" name="Google Shape;5082;p24"/>
            <p:cNvSpPr/>
            <p:nvPr/>
          </p:nvSpPr>
          <p:spPr>
            <a:xfrm rot="-10468820">
              <a:off x="7684571" y="-14048"/>
              <a:ext cx="37784" cy="28881"/>
            </a:xfrm>
            <a:custGeom>
              <a:rect b="b" l="l" r="r" t="t"/>
              <a:pathLst>
                <a:path extrusionOk="0" h="626" w="819">
                  <a:moveTo>
                    <a:pt x="406" y="0"/>
                  </a:moveTo>
                  <a:cubicBezTo>
                    <a:pt x="396" y="0"/>
                    <a:pt x="386" y="1"/>
                    <a:pt x="376" y="1"/>
                  </a:cubicBezTo>
                  <a:cubicBezTo>
                    <a:pt x="101" y="26"/>
                    <a:pt x="1" y="389"/>
                    <a:pt x="213" y="564"/>
                  </a:cubicBezTo>
                  <a:cubicBezTo>
                    <a:pt x="270" y="606"/>
                    <a:pt x="337" y="626"/>
                    <a:pt x="402" y="626"/>
                  </a:cubicBezTo>
                  <a:cubicBezTo>
                    <a:pt x="494" y="626"/>
                    <a:pt x="585" y="587"/>
                    <a:pt x="650" y="514"/>
                  </a:cubicBezTo>
                  <a:cubicBezTo>
                    <a:pt x="819" y="297"/>
                    <a:pt x="663" y="0"/>
                    <a:pt x="4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3" name="Google Shape;5083;p24"/>
            <p:cNvSpPr/>
            <p:nvPr/>
          </p:nvSpPr>
          <p:spPr>
            <a:xfrm rot="-10468820">
              <a:off x="7724412" y="116338"/>
              <a:ext cx="33908" cy="29066"/>
            </a:xfrm>
            <a:custGeom>
              <a:rect b="b" l="l" r="r" t="t"/>
              <a:pathLst>
                <a:path extrusionOk="0" h="630" w="735">
                  <a:moveTo>
                    <a:pt x="401" y="1"/>
                  </a:moveTo>
                  <a:cubicBezTo>
                    <a:pt x="188" y="1"/>
                    <a:pt x="0" y="237"/>
                    <a:pt x="124" y="465"/>
                  </a:cubicBezTo>
                  <a:cubicBezTo>
                    <a:pt x="190" y="579"/>
                    <a:pt x="297" y="630"/>
                    <a:pt x="401" y="630"/>
                  </a:cubicBezTo>
                  <a:cubicBezTo>
                    <a:pt x="570" y="630"/>
                    <a:pt x="735" y="495"/>
                    <a:pt x="711" y="278"/>
                  </a:cubicBezTo>
                  <a:cubicBezTo>
                    <a:pt x="711" y="253"/>
                    <a:pt x="711" y="228"/>
                    <a:pt x="699" y="203"/>
                  </a:cubicBezTo>
                  <a:cubicBezTo>
                    <a:pt x="674" y="153"/>
                    <a:pt x="649" y="115"/>
                    <a:pt x="599" y="78"/>
                  </a:cubicBezTo>
                  <a:cubicBezTo>
                    <a:pt x="536" y="24"/>
                    <a:pt x="467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4" name="Google Shape;5084;p24"/>
            <p:cNvSpPr/>
            <p:nvPr/>
          </p:nvSpPr>
          <p:spPr>
            <a:xfrm rot="-10468820">
              <a:off x="7742630" y="46988"/>
              <a:ext cx="31786" cy="28605"/>
            </a:xfrm>
            <a:custGeom>
              <a:rect b="b" l="l" r="r" t="t"/>
              <a:pathLst>
                <a:path extrusionOk="0" h="620" w="689">
                  <a:moveTo>
                    <a:pt x="348" y="1"/>
                  </a:moveTo>
                  <a:cubicBezTo>
                    <a:pt x="311" y="1"/>
                    <a:pt x="274" y="8"/>
                    <a:pt x="238" y="23"/>
                  </a:cubicBezTo>
                  <a:cubicBezTo>
                    <a:pt x="76" y="85"/>
                    <a:pt x="1" y="260"/>
                    <a:pt x="51" y="423"/>
                  </a:cubicBezTo>
                  <a:cubicBezTo>
                    <a:pt x="99" y="547"/>
                    <a:pt x="219" y="620"/>
                    <a:pt x="340" y="620"/>
                  </a:cubicBezTo>
                  <a:cubicBezTo>
                    <a:pt x="378" y="620"/>
                    <a:pt x="415" y="612"/>
                    <a:pt x="451" y="598"/>
                  </a:cubicBezTo>
                  <a:cubicBezTo>
                    <a:pt x="613" y="535"/>
                    <a:pt x="688" y="360"/>
                    <a:pt x="626" y="198"/>
                  </a:cubicBezTo>
                  <a:cubicBezTo>
                    <a:pt x="578" y="74"/>
                    <a:pt x="465" y="1"/>
                    <a:pt x="3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5" name="Google Shape;5085;p24"/>
            <p:cNvSpPr/>
            <p:nvPr/>
          </p:nvSpPr>
          <p:spPr>
            <a:xfrm rot="-10468820">
              <a:off x="7760110" y="258185"/>
              <a:ext cx="30956" cy="27866"/>
            </a:xfrm>
            <a:custGeom>
              <a:rect b="b" l="l" r="r" t="t"/>
              <a:pathLst>
                <a:path extrusionOk="0" h="604" w="671">
                  <a:moveTo>
                    <a:pt x="317" y="0"/>
                  </a:moveTo>
                  <a:cubicBezTo>
                    <a:pt x="171" y="0"/>
                    <a:pt x="35" y="107"/>
                    <a:pt x="13" y="254"/>
                  </a:cubicBezTo>
                  <a:cubicBezTo>
                    <a:pt x="0" y="341"/>
                    <a:pt x="25" y="416"/>
                    <a:pt x="75" y="491"/>
                  </a:cubicBezTo>
                  <a:lnTo>
                    <a:pt x="63" y="491"/>
                  </a:lnTo>
                  <a:cubicBezTo>
                    <a:pt x="130" y="570"/>
                    <a:pt x="214" y="604"/>
                    <a:pt x="296" y="604"/>
                  </a:cubicBezTo>
                  <a:cubicBezTo>
                    <a:pt x="489" y="604"/>
                    <a:pt x="670" y="419"/>
                    <a:pt x="600" y="191"/>
                  </a:cubicBezTo>
                  <a:cubicBezTo>
                    <a:pt x="600" y="166"/>
                    <a:pt x="588" y="141"/>
                    <a:pt x="563" y="129"/>
                  </a:cubicBezTo>
                  <a:cubicBezTo>
                    <a:pt x="513" y="54"/>
                    <a:pt x="450" y="16"/>
                    <a:pt x="363" y="4"/>
                  </a:cubicBezTo>
                  <a:cubicBezTo>
                    <a:pt x="347" y="2"/>
                    <a:pt x="332" y="0"/>
                    <a:pt x="3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6" name="Google Shape;5086;p24"/>
            <p:cNvSpPr/>
            <p:nvPr/>
          </p:nvSpPr>
          <p:spPr>
            <a:xfrm rot="-10468820">
              <a:off x="7794506" y="169621"/>
              <a:ext cx="32340" cy="28558"/>
            </a:xfrm>
            <a:custGeom>
              <a:rect b="b" l="l" r="r" t="t"/>
              <a:pathLst>
                <a:path extrusionOk="0" h="619" w="701">
                  <a:moveTo>
                    <a:pt x="355" y="0"/>
                  </a:moveTo>
                  <a:cubicBezTo>
                    <a:pt x="316" y="0"/>
                    <a:pt x="277" y="7"/>
                    <a:pt x="238" y="22"/>
                  </a:cubicBezTo>
                  <a:cubicBezTo>
                    <a:pt x="76" y="84"/>
                    <a:pt x="1" y="259"/>
                    <a:pt x="63" y="422"/>
                  </a:cubicBezTo>
                  <a:cubicBezTo>
                    <a:pt x="111" y="546"/>
                    <a:pt x="224" y="619"/>
                    <a:pt x="347" y="619"/>
                  </a:cubicBezTo>
                  <a:cubicBezTo>
                    <a:pt x="385" y="619"/>
                    <a:pt x="425" y="612"/>
                    <a:pt x="463" y="597"/>
                  </a:cubicBezTo>
                  <a:cubicBezTo>
                    <a:pt x="613" y="534"/>
                    <a:pt x="701" y="359"/>
                    <a:pt x="638" y="197"/>
                  </a:cubicBezTo>
                  <a:cubicBezTo>
                    <a:pt x="591" y="73"/>
                    <a:pt x="478" y="0"/>
                    <a:pt x="3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7" name="Google Shape;5087;p24"/>
            <p:cNvSpPr/>
            <p:nvPr/>
          </p:nvSpPr>
          <p:spPr>
            <a:xfrm rot="-10468820">
              <a:off x="8059946" y="-111789"/>
              <a:ext cx="35016" cy="28789"/>
            </a:xfrm>
            <a:custGeom>
              <a:rect b="b" l="l" r="r" t="t"/>
              <a:pathLst>
                <a:path extrusionOk="0" h="624" w="759">
                  <a:moveTo>
                    <a:pt x="393" y="0"/>
                  </a:moveTo>
                  <a:cubicBezTo>
                    <a:pt x="288" y="0"/>
                    <a:pt x="183" y="50"/>
                    <a:pt x="125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2" y="623"/>
                    <a:pt x="374" y="624"/>
                    <a:pt x="386" y="624"/>
                  </a:cubicBezTo>
                  <a:cubicBezTo>
                    <a:pt x="605" y="624"/>
                    <a:pt x="759" y="411"/>
                    <a:pt x="688" y="210"/>
                  </a:cubicBezTo>
                  <a:cubicBezTo>
                    <a:pt x="675" y="185"/>
                    <a:pt x="663" y="160"/>
                    <a:pt x="650" y="135"/>
                  </a:cubicBezTo>
                  <a:cubicBezTo>
                    <a:pt x="590" y="44"/>
                    <a:pt x="491" y="0"/>
                    <a:pt x="3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8" name="Google Shape;5088;p24"/>
            <p:cNvSpPr/>
            <p:nvPr/>
          </p:nvSpPr>
          <p:spPr>
            <a:xfrm rot="-10468820">
              <a:off x="8038365" y="-37172"/>
              <a:ext cx="37784" cy="28881"/>
            </a:xfrm>
            <a:custGeom>
              <a:rect b="b" l="l" r="r" t="t"/>
              <a:pathLst>
                <a:path extrusionOk="0" h="626" w="819">
                  <a:moveTo>
                    <a:pt x="406" y="0"/>
                  </a:moveTo>
                  <a:cubicBezTo>
                    <a:pt x="396" y="0"/>
                    <a:pt x="385" y="1"/>
                    <a:pt x="375" y="2"/>
                  </a:cubicBezTo>
                  <a:cubicBezTo>
                    <a:pt x="100" y="27"/>
                    <a:pt x="0" y="389"/>
                    <a:pt x="213" y="564"/>
                  </a:cubicBezTo>
                  <a:cubicBezTo>
                    <a:pt x="270" y="606"/>
                    <a:pt x="336" y="626"/>
                    <a:pt x="402" y="626"/>
                  </a:cubicBezTo>
                  <a:cubicBezTo>
                    <a:pt x="493" y="626"/>
                    <a:pt x="584" y="587"/>
                    <a:pt x="650" y="514"/>
                  </a:cubicBezTo>
                  <a:cubicBezTo>
                    <a:pt x="818" y="298"/>
                    <a:pt x="663" y="0"/>
                    <a:pt x="4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9" name="Google Shape;5089;p24"/>
            <p:cNvSpPr/>
            <p:nvPr/>
          </p:nvSpPr>
          <p:spPr>
            <a:xfrm rot="-10468820">
              <a:off x="8099679" y="10200"/>
              <a:ext cx="35016" cy="29020"/>
            </a:xfrm>
            <a:custGeom>
              <a:rect b="b" l="l" r="r" t="t"/>
              <a:pathLst>
                <a:path extrusionOk="0" h="629" w="759">
                  <a:moveTo>
                    <a:pt x="383" y="0"/>
                  </a:moveTo>
                  <a:cubicBezTo>
                    <a:pt x="281" y="0"/>
                    <a:pt x="182" y="50"/>
                    <a:pt x="125" y="152"/>
                  </a:cubicBezTo>
                  <a:cubicBezTo>
                    <a:pt x="0" y="339"/>
                    <a:pt x="125" y="602"/>
                    <a:pt x="350" y="627"/>
                  </a:cubicBezTo>
                  <a:cubicBezTo>
                    <a:pt x="362" y="628"/>
                    <a:pt x="374" y="629"/>
                    <a:pt x="386" y="629"/>
                  </a:cubicBezTo>
                  <a:cubicBezTo>
                    <a:pt x="605" y="629"/>
                    <a:pt x="758" y="416"/>
                    <a:pt x="687" y="214"/>
                  </a:cubicBezTo>
                  <a:cubicBezTo>
                    <a:pt x="675" y="189"/>
                    <a:pt x="662" y="164"/>
                    <a:pt x="650" y="139"/>
                  </a:cubicBezTo>
                  <a:cubicBezTo>
                    <a:pt x="582" y="47"/>
                    <a:pt x="481" y="0"/>
                    <a:pt x="3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0" name="Google Shape;5090;p24"/>
            <p:cNvSpPr/>
            <p:nvPr/>
          </p:nvSpPr>
          <p:spPr>
            <a:xfrm rot="-10468820">
              <a:off x="8134255" y="147283"/>
              <a:ext cx="34647" cy="25190"/>
            </a:xfrm>
            <a:custGeom>
              <a:rect b="b" l="l" r="r" t="t"/>
              <a:pathLst>
                <a:path extrusionOk="0" h="546" w="751">
                  <a:moveTo>
                    <a:pt x="542" y="1"/>
                  </a:moveTo>
                  <a:cubicBezTo>
                    <a:pt x="314" y="1"/>
                    <a:pt x="0" y="313"/>
                    <a:pt x="233" y="480"/>
                  </a:cubicBezTo>
                  <a:cubicBezTo>
                    <a:pt x="291" y="525"/>
                    <a:pt x="358" y="545"/>
                    <a:pt x="423" y="545"/>
                  </a:cubicBezTo>
                  <a:cubicBezTo>
                    <a:pt x="592" y="545"/>
                    <a:pt x="751" y="408"/>
                    <a:pt x="733" y="218"/>
                  </a:cubicBezTo>
                  <a:cubicBezTo>
                    <a:pt x="733" y="181"/>
                    <a:pt x="720" y="156"/>
                    <a:pt x="720" y="131"/>
                  </a:cubicBezTo>
                  <a:cubicBezTo>
                    <a:pt x="688" y="38"/>
                    <a:pt x="620" y="1"/>
                    <a:pt x="5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1" name="Google Shape;5091;p24"/>
            <p:cNvSpPr/>
            <p:nvPr/>
          </p:nvSpPr>
          <p:spPr>
            <a:xfrm rot="-10468820">
              <a:off x="8084269" y="85714"/>
              <a:ext cx="34416" cy="28928"/>
            </a:xfrm>
            <a:custGeom>
              <a:rect b="b" l="l" r="r" t="t"/>
              <a:pathLst>
                <a:path extrusionOk="0" h="627" w="746">
                  <a:moveTo>
                    <a:pt x="365" y="0"/>
                  </a:moveTo>
                  <a:cubicBezTo>
                    <a:pt x="73" y="0"/>
                    <a:pt x="1" y="625"/>
                    <a:pt x="337" y="625"/>
                  </a:cubicBezTo>
                  <a:cubicBezTo>
                    <a:pt x="349" y="626"/>
                    <a:pt x="361" y="627"/>
                    <a:pt x="373" y="627"/>
                  </a:cubicBezTo>
                  <a:cubicBezTo>
                    <a:pt x="592" y="627"/>
                    <a:pt x="745" y="413"/>
                    <a:pt x="674" y="200"/>
                  </a:cubicBezTo>
                  <a:cubicBezTo>
                    <a:pt x="662" y="175"/>
                    <a:pt x="649" y="150"/>
                    <a:pt x="637" y="137"/>
                  </a:cubicBezTo>
                  <a:cubicBezTo>
                    <a:pt x="587" y="62"/>
                    <a:pt x="512" y="25"/>
                    <a:pt x="437" y="12"/>
                  </a:cubicBezTo>
                  <a:cubicBezTo>
                    <a:pt x="412" y="4"/>
                    <a:pt x="388" y="0"/>
                    <a:pt x="3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2" name="Google Shape;5092;p24"/>
            <p:cNvSpPr/>
            <p:nvPr/>
          </p:nvSpPr>
          <p:spPr>
            <a:xfrm rot="-10468820">
              <a:off x="7798288" y="90367"/>
              <a:ext cx="31602" cy="28282"/>
            </a:xfrm>
            <a:custGeom>
              <a:rect b="b" l="l" r="r" t="t"/>
              <a:pathLst>
                <a:path extrusionOk="0" h="613" w="685">
                  <a:moveTo>
                    <a:pt x="319" y="0"/>
                  </a:moveTo>
                  <a:cubicBezTo>
                    <a:pt x="178" y="0"/>
                    <a:pt x="43" y="90"/>
                    <a:pt x="13" y="248"/>
                  </a:cubicBezTo>
                  <a:cubicBezTo>
                    <a:pt x="1" y="336"/>
                    <a:pt x="26" y="411"/>
                    <a:pt x="76" y="486"/>
                  </a:cubicBezTo>
                  <a:cubicBezTo>
                    <a:pt x="126" y="548"/>
                    <a:pt x="188" y="586"/>
                    <a:pt x="276" y="611"/>
                  </a:cubicBezTo>
                  <a:cubicBezTo>
                    <a:pt x="287" y="612"/>
                    <a:pt x="299" y="613"/>
                    <a:pt x="310" y="613"/>
                  </a:cubicBezTo>
                  <a:cubicBezTo>
                    <a:pt x="519" y="613"/>
                    <a:pt x="684" y="399"/>
                    <a:pt x="613" y="186"/>
                  </a:cubicBezTo>
                  <a:cubicBezTo>
                    <a:pt x="601" y="161"/>
                    <a:pt x="588" y="136"/>
                    <a:pt x="576" y="123"/>
                  </a:cubicBezTo>
                  <a:cubicBezTo>
                    <a:pt x="506" y="39"/>
                    <a:pt x="411" y="0"/>
                    <a:pt x="3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3" name="Google Shape;5093;p24"/>
            <p:cNvSpPr/>
            <p:nvPr/>
          </p:nvSpPr>
          <p:spPr>
            <a:xfrm rot="-10468820">
              <a:off x="7925906" y="131144"/>
              <a:ext cx="34923" cy="28928"/>
            </a:xfrm>
            <a:custGeom>
              <a:rect b="b" l="l" r="r" t="t"/>
              <a:pathLst>
                <a:path extrusionOk="0" h="627" w="757">
                  <a:moveTo>
                    <a:pt x="387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25" y="598"/>
                    <a:pt x="350" y="623"/>
                  </a:cubicBezTo>
                  <a:cubicBezTo>
                    <a:pt x="367" y="625"/>
                    <a:pt x="383" y="627"/>
                    <a:pt x="399" y="627"/>
                  </a:cubicBezTo>
                  <a:cubicBezTo>
                    <a:pt x="601" y="627"/>
                    <a:pt x="757" y="418"/>
                    <a:pt x="687" y="210"/>
                  </a:cubicBezTo>
                  <a:cubicBezTo>
                    <a:pt x="675" y="185"/>
                    <a:pt x="662" y="160"/>
                    <a:pt x="650" y="135"/>
                  </a:cubicBezTo>
                  <a:cubicBezTo>
                    <a:pt x="583" y="45"/>
                    <a:pt x="485" y="1"/>
                    <a:pt x="3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4" name="Google Shape;5094;p24"/>
            <p:cNvSpPr/>
            <p:nvPr/>
          </p:nvSpPr>
          <p:spPr>
            <a:xfrm rot="-10468820">
              <a:off x="7901298" y="-8511"/>
              <a:ext cx="34231" cy="29158"/>
            </a:xfrm>
            <a:custGeom>
              <a:rect b="b" l="l" r="r" t="t"/>
              <a:pathLst>
                <a:path extrusionOk="0" h="632" w="742">
                  <a:moveTo>
                    <a:pt x="337" y="0"/>
                  </a:moveTo>
                  <a:cubicBezTo>
                    <a:pt x="192" y="0"/>
                    <a:pt x="48" y="98"/>
                    <a:pt x="25" y="266"/>
                  </a:cubicBezTo>
                  <a:cubicBezTo>
                    <a:pt x="0" y="441"/>
                    <a:pt x="113" y="591"/>
                    <a:pt x="288" y="628"/>
                  </a:cubicBezTo>
                  <a:cubicBezTo>
                    <a:pt x="303" y="630"/>
                    <a:pt x="318" y="631"/>
                    <a:pt x="333" y="631"/>
                  </a:cubicBezTo>
                  <a:cubicBezTo>
                    <a:pt x="582" y="631"/>
                    <a:pt x="741" y="341"/>
                    <a:pt x="588" y="128"/>
                  </a:cubicBezTo>
                  <a:cubicBezTo>
                    <a:pt x="524" y="41"/>
                    <a:pt x="430" y="0"/>
                    <a:pt x="3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5" name="Google Shape;5095;p24"/>
            <p:cNvSpPr/>
            <p:nvPr/>
          </p:nvSpPr>
          <p:spPr>
            <a:xfrm rot="-10468820">
              <a:off x="8021511" y="40137"/>
              <a:ext cx="33216" cy="26113"/>
            </a:xfrm>
            <a:custGeom>
              <a:rect b="b" l="l" r="r" t="t"/>
              <a:pathLst>
                <a:path extrusionOk="0" h="566" w="720">
                  <a:moveTo>
                    <a:pt x="402" y="0"/>
                  </a:moveTo>
                  <a:cubicBezTo>
                    <a:pt x="190" y="0"/>
                    <a:pt x="0" y="218"/>
                    <a:pt x="121" y="450"/>
                  </a:cubicBezTo>
                  <a:cubicBezTo>
                    <a:pt x="186" y="530"/>
                    <a:pt x="270" y="565"/>
                    <a:pt x="353" y="565"/>
                  </a:cubicBezTo>
                  <a:cubicBezTo>
                    <a:pt x="539" y="565"/>
                    <a:pt x="719" y="388"/>
                    <a:pt x="658" y="163"/>
                  </a:cubicBezTo>
                  <a:cubicBezTo>
                    <a:pt x="646" y="138"/>
                    <a:pt x="633" y="113"/>
                    <a:pt x="621" y="88"/>
                  </a:cubicBezTo>
                  <a:cubicBezTo>
                    <a:pt x="553" y="26"/>
                    <a:pt x="476" y="0"/>
                    <a:pt x="4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6" name="Google Shape;5096;p24"/>
            <p:cNvSpPr/>
            <p:nvPr/>
          </p:nvSpPr>
          <p:spPr>
            <a:xfrm rot="-10468820">
              <a:off x="8062583" y="174767"/>
              <a:ext cx="36861" cy="29158"/>
            </a:xfrm>
            <a:custGeom>
              <a:rect b="b" l="l" r="r" t="t"/>
              <a:pathLst>
                <a:path extrusionOk="0" h="632" w="799">
                  <a:moveTo>
                    <a:pt x="414" y="1"/>
                  </a:moveTo>
                  <a:cubicBezTo>
                    <a:pt x="204" y="1"/>
                    <a:pt x="1" y="223"/>
                    <a:pt x="133" y="469"/>
                  </a:cubicBezTo>
                  <a:cubicBezTo>
                    <a:pt x="196" y="583"/>
                    <a:pt x="298" y="632"/>
                    <a:pt x="400" y="632"/>
                  </a:cubicBezTo>
                  <a:cubicBezTo>
                    <a:pt x="600" y="632"/>
                    <a:pt x="799" y="447"/>
                    <a:pt x="708" y="207"/>
                  </a:cubicBezTo>
                  <a:cubicBezTo>
                    <a:pt x="695" y="182"/>
                    <a:pt x="683" y="157"/>
                    <a:pt x="658" y="132"/>
                  </a:cubicBezTo>
                  <a:cubicBezTo>
                    <a:pt x="591" y="40"/>
                    <a:pt x="502" y="1"/>
                    <a:pt x="4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7" name="Google Shape;5097;p24"/>
            <p:cNvSpPr/>
            <p:nvPr/>
          </p:nvSpPr>
          <p:spPr>
            <a:xfrm rot="-10468820">
              <a:off x="7989578" y="-91088"/>
              <a:ext cx="31602" cy="28651"/>
            </a:xfrm>
            <a:custGeom>
              <a:rect b="b" l="l" r="r" t="t"/>
              <a:pathLst>
                <a:path extrusionOk="0" h="621" w="685">
                  <a:moveTo>
                    <a:pt x="325" y="0"/>
                  </a:moveTo>
                  <a:cubicBezTo>
                    <a:pt x="183" y="0"/>
                    <a:pt x="39" y="91"/>
                    <a:pt x="13" y="266"/>
                  </a:cubicBezTo>
                  <a:cubicBezTo>
                    <a:pt x="1" y="341"/>
                    <a:pt x="26" y="429"/>
                    <a:pt x="76" y="491"/>
                  </a:cubicBezTo>
                  <a:cubicBezTo>
                    <a:pt x="142" y="582"/>
                    <a:pt x="233" y="621"/>
                    <a:pt x="323" y="621"/>
                  </a:cubicBezTo>
                  <a:cubicBezTo>
                    <a:pt x="507" y="621"/>
                    <a:pt x="684" y="459"/>
                    <a:pt x="626" y="241"/>
                  </a:cubicBezTo>
                  <a:cubicBezTo>
                    <a:pt x="590" y="79"/>
                    <a:pt x="458" y="0"/>
                    <a:pt x="3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8" name="Google Shape;5098;p24"/>
            <p:cNvSpPr/>
            <p:nvPr/>
          </p:nvSpPr>
          <p:spPr>
            <a:xfrm rot="-10468820">
              <a:off x="7836596" y="235447"/>
              <a:ext cx="33632" cy="29158"/>
            </a:xfrm>
            <a:custGeom>
              <a:rect b="b" l="l" r="r" t="t"/>
              <a:pathLst>
                <a:path extrusionOk="0" h="632" w="729">
                  <a:moveTo>
                    <a:pt x="319" y="1"/>
                  </a:moveTo>
                  <a:cubicBezTo>
                    <a:pt x="174" y="1"/>
                    <a:pt x="35" y="99"/>
                    <a:pt x="13" y="266"/>
                  </a:cubicBezTo>
                  <a:cubicBezTo>
                    <a:pt x="0" y="354"/>
                    <a:pt x="13" y="429"/>
                    <a:pt x="63" y="504"/>
                  </a:cubicBezTo>
                  <a:cubicBezTo>
                    <a:pt x="113" y="566"/>
                    <a:pt x="188" y="604"/>
                    <a:pt x="263" y="629"/>
                  </a:cubicBezTo>
                  <a:cubicBezTo>
                    <a:pt x="278" y="631"/>
                    <a:pt x="293" y="632"/>
                    <a:pt x="308" y="632"/>
                  </a:cubicBezTo>
                  <a:cubicBezTo>
                    <a:pt x="559" y="632"/>
                    <a:pt x="728" y="341"/>
                    <a:pt x="575" y="129"/>
                  </a:cubicBezTo>
                  <a:cubicBezTo>
                    <a:pt x="507" y="41"/>
                    <a:pt x="412" y="1"/>
                    <a:pt x="3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9" name="Google Shape;5099;p24"/>
            <p:cNvSpPr/>
            <p:nvPr/>
          </p:nvSpPr>
          <p:spPr>
            <a:xfrm rot="-10468820">
              <a:off x="7711393" y="194373"/>
              <a:ext cx="33678" cy="29158"/>
            </a:xfrm>
            <a:custGeom>
              <a:rect b="b" l="l" r="r" t="t"/>
              <a:pathLst>
                <a:path extrusionOk="0" h="632" w="730">
                  <a:moveTo>
                    <a:pt x="329" y="1"/>
                  </a:moveTo>
                  <a:cubicBezTo>
                    <a:pt x="186" y="1"/>
                    <a:pt x="44" y="99"/>
                    <a:pt x="13" y="266"/>
                  </a:cubicBezTo>
                  <a:cubicBezTo>
                    <a:pt x="1" y="341"/>
                    <a:pt x="26" y="429"/>
                    <a:pt x="76" y="491"/>
                  </a:cubicBezTo>
                  <a:cubicBezTo>
                    <a:pt x="126" y="566"/>
                    <a:pt x="201" y="616"/>
                    <a:pt x="288" y="628"/>
                  </a:cubicBezTo>
                  <a:cubicBezTo>
                    <a:pt x="303" y="631"/>
                    <a:pt x="317" y="632"/>
                    <a:pt x="331" y="632"/>
                  </a:cubicBezTo>
                  <a:cubicBezTo>
                    <a:pt x="570" y="632"/>
                    <a:pt x="729" y="341"/>
                    <a:pt x="576" y="129"/>
                  </a:cubicBezTo>
                  <a:cubicBezTo>
                    <a:pt x="512" y="41"/>
                    <a:pt x="420" y="1"/>
                    <a:pt x="3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0" name="Google Shape;5100;p24"/>
            <p:cNvSpPr/>
            <p:nvPr/>
          </p:nvSpPr>
          <p:spPr>
            <a:xfrm rot="-10468820">
              <a:off x="7667190" y="48988"/>
              <a:ext cx="35200" cy="28282"/>
            </a:xfrm>
            <a:custGeom>
              <a:rect b="b" l="l" r="r" t="t"/>
              <a:pathLst>
                <a:path extrusionOk="0" h="613" w="763">
                  <a:moveTo>
                    <a:pt x="400" y="0"/>
                  </a:moveTo>
                  <a:cubicBezTo>
                    <a:pt x="51" y="25"/>
                    <a:pt x="1" y="513"/>
                    <a:pt x="338" y="613"/>
                  </a:cubicBezTo>
                  <a:cubicBezTo>
                    <a:pt x="688" y="600"/>
                    <a:pt x="763" y="113"/>
                    <a:pt x="4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1" name="Google Shape;5101;p24"/>
            <p:cNvSpPr/>
            <p:nvPr/>
          </p:nvSpPr>
          <p:spPr>
            <a:xfrm rot="-10468820">
              <a:off x="7754259" y="-30937"/>
              <a:ext cx="32294" cy="28328"/>
            </a:xfrm>
            <a:custGeom>
              <a:rect b="b" l="l" r="r" t="t"/>
              <a:pathLst>
                <a:path extrusionOk="0" h="614" w="700">
                  <a:moveTo>
                    <a:pt x="354" y="1"/>
                  </a:moveTo>
                  <a:cubicBezTo>
                    <a:pt x="315" y="1"/>
                    <a:pt x="276" y="8"/>
                    <a:pt x="237" y="23"/>
                  </a:cubicBezTo>
                  <a:cubicBezTo>
                    <a:pt x="75" y="85"/>
                    <a:pt x="0" y="260"/>
                    <a:pt x="63" y="423"/>
                  </a:cubicBezTo>
                  <a:cubicBezTo>
                    <a:pt x="112" y="541"/>
                    <a:pt x="232" y="613"/>
                    <a:pt x="360" y="613"/>
                  </a:cubicBezTo>
                  <a:cubicBezTo>
                    <a:pt x="394" y="613"/>
                    <a:pt x="428" y="608"/>
                    <a:pt x="462" y="598"/>
                  </a:cubicBezTo>
                  <a:cubicBezTo>
                    <a:pt x="625" y="535"/>
                    <a:pt x="700" y="348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2" name="Google Shape;5102;p24"/>
            <p:cNvSpPr/>
            <p:nvPr/>
          </p:nvSpPr>
          <p:spPr>
            <a:xfrm rot="-10468820">
              <a:off x="8008513" y="-173436"/>
              <a:ext cx="33447" cy="27082"/>
            </a:xfrm>
            <a:custGeom>
              <a:rect b="b" l="l" r="r" t="t"/>
              <a:pathLst>
                <a:path extrusionOk="0" h="587" w="725">
                  <a:moveTo>
                    <a:pt x="317" y="0"/>
                  </a:moveTo>
                  <a:cubicBezTo>
                    <a:pt x="167" y="0"/>
                    <a:pt x="26" y="107"/>
                    <a:pt x="1" y="276"/>
                  </a:cubicBezTo>
                  <a:cubicBezTo>
                    <a:pt x="1" y="326"/>
                    <a:pt x="13" y="376"/>
                    <a:pt x="26" y="414"/>
                  </a:cubicBezTo>
                  <a:cubicBezTo>
                    <a:pt x="51" y="537"/>
                    <a:pt x="148" y="586"/>
                    <a:pt x="256" y="586"/>
                  </a:cubicBezTo>
                  <a:cubicBezTo>
                    <a:pt x="467" y="586"/>
                    <a:pt x="724" y="399"/>
                    <a:pt x="601" y="201"/>
                  </a:cubicBezTo>
                  <a:cubicBezTo>
                    <a:pt x="576" y="151"/>
                    <a:pt x="551" y="114"/>
                    <a:pt x="526" y="76"/>
                  </a:cubicBezTo>
                  <a:cubicBezTo>
                    <a:pt x="462" y="24"/>
                    <a:pt x="388" y="0"/>
                    <a:pt x="3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3" name="Google Shape;5103;p24"/>
            <p:cNvSpPr/>
            <p:nvPr/>
          </p:nvSpPr>
          <p:spPr>
            <a:xfrm rot="-10468820">
              <a:off x="7779819" y="-91662"/>
              <a:ext cx="35662" cy="28697"/>
            </a:xfrm>
            <a:custGeom>
              <a:rect b="b" l="l" r="r" t="t"/>
              <a:pathLst>
                <a:path extrusionOk="0" h="622" w="773">
                  <a:moveTo>
                    <a:pt x="392" y="0"/>
                  </a:moveTo>
                  <a:cubicBezTo>
                    <a:pt x="164" y="0"/>
                    <a:pt x="1" y="219"/>
                    <a:pt x="98" y="438"/>
                  </a:cubicBezTo>
                  <a:cubicBezTo>
                    <a:pt x="152" y="559"/>
                    <a:pt x="266" y="622"/>
                    <a:pt x="382" y="622"/>
                  </a:cubicBezTo>
                  <a:cubicBezTo>
                    <a:pt x="483" y="622"/>
                    <a:pt x="584" y="575"/>
                    <a:pt x="648" y="476"/>
                  </a:cubicBezTo>
                  <a:cubicBezTo>
                    <a:pt x="773" y="276"/>
                    <a:pt x="635" y="13"/>
                    <a:pt x="411" y="1"/>
                  </a:cubicBezTo>
                  <a:cubicBezTo>
                    <a:pt x="404" y="1"/>
                    <a:pt x="398" y="0"/>
                    <a:pt x="3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4" name="Google Shape;5104;p24"/>
            <p:cNvSpPr/>
            <p:nvPr/>
          </p:nvSpPr>
          <p:spPr>
            <a:xfrm rot="-10468820">
              <a:off x="8038857" y="236435"/>
              <a:ext cx="34139" cy="25421"/>
            </a:xfrm>
            <a:custGeom>
              <a:rect b="b" l="l" r="r" t="t"/>
              <a:pathLst>
                <a:path extrusionOk="0" h="551" w="740">
                  <a:moveTo>
                    <a:pt x="357" y="0"/>
                  </a:moveTo>
                  <a:cubicBezTo>
                    <a:pt x="176" y="0"/>
                    <a:pt x="1" y="158"/>
                    <a:pt x="49" y="384"/>
                  </a:cubicBezTo>
                  <a:cubicBezTo>
                    <a:pt x="75" y="502"/>
                    <a:pt x="169" y="551"/>
                    <a:pt x="275" y="551"/>
                  </a:cubicBezTo>
                  <a:cubicBezTo>
                    <a:pt x="484" y="551"/>
                    <a:pt x="740" y="366"/>
                    <a:pt x="624" y="159"/>
                  </a:cubicBezTo>
                  <a:cubicBezTo>
                    <a:pt x="558" y="48"/>
                    <a:pt x="456" y="0"/>
                    <a:pt x="3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5" name="Google Shape;5105;p24"/>
            <p:cNvSpPr/>
            <p:nvPr/>
          </p:nvSpPr>
          <p:spPr>
            <a:xfrm rot="-10468820">
              <a:off x="7810783" y="300683"/>
              <a:ext cx="34139" cy="25190"/>
            </a:xfrm>
            <a:custGeom>
              <a:rect b="b" l="l" r="r" t="t"/>
              <a:pathLst>
                <a:path extrusionOk="0" h="546" w="740">
                  <a:moveTo>
                    <a:pt x="355" y="1"/>
                  </a:moveTo>
                  <a:cubicBezTo>
                    <a:pt x="175" y="1"/>
                    <a:pt x="0" y="154"/>
                    <a:pt x="49" y="379"/>
                  </a:cubicBezTo>
                  <a:cubicBezTo>
                    <a:pt x="74" y="497"/>
                    <a:pt x="168" y="546"/>
                    <a:pt x="274" y="546"/>
                  </a:cubicBezTo>
                  <a:cubicBezTo>
                    <a:pt x="483" y="546"/>
                    <a:pt x="739" y="361"/>
                    <a:pt x="623" y="154"/>
                  </a:cubicBezTo>
                  <a:cubicBezTo>
                    <a:pt x="557" y="47"/>
                    <a:pt x="455" y="1"/>
                    <a:pt x="3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6" name="Google Shape;5106;p24"/>
            <p:cNvSpPr/>
            <p:nvPr/>
          </p:nvSpPr>
          <p:spPr>
            <a:xfrm rot="-10468820">
              <a:off x="7965621" y="265719"/>
              <a:ext cx="32709" cy="27267"/>
            </a:xfrm>
            <a:custGeom>
              <a:rect b="b" l="l" r="r" t="t"/>
              <a:pathLst>
                <a:path extrusionOk="0" h="591" w="709">
                  <a:moveTo>
                    <a:pt x="395" y="1"/>
                  </a:moveTo>
                  <a:cubicBezTo>
                    <a:pt x="192" y="1"/>
                    <a:pt x="1" y="208"/>
                    <a:pt x="101" y="435"/>
                  </a:cubicBezTo>
                  <a:cubicBezTo>
                    <a:pt x="138" y="510"/>
                    <a:pt x="226" y="573"/>
                    <a:pt x="313" y="585"/>
                  </a:cubicBezTo>
                  <a:cubicBezTo>
                    <a:pt x="332" y="588"/>
                    <a:pt x="350" y="590"/>
                    <a:pt x="368" y="590"/>
                  </a:cubicBezTo>
                  <a:cubicBezTo>
                    <a:pt x="556" y="590"/>
                    <a:pt x="709" y="417"/>
                    <a:pt x="663" y="223"/>
                  </a:cubicBezTo>
                  <a:cubicBezTo>
                    <a:pt x="663" y="198"/>
                    <a:pt x="651" y="185"/>
                    <a:pt x="651" y="173"/>
                  </a:cubicBezTo>
                  <a:cubicBezTo>
                    <a:pt x="638" y="148"/>
                    <a:pt x="626" y="123"/>
                    <a:pt x="613" y="98"/>
                  </a:cubicBezTo>
                  <a:cubicBezTo>
                    <a:pt x="548" y="30"/>
                    <a:pt x="471" y="1"/>
                    <a:pt x="3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7" name="Google Shape;5107;p24"/>
            <p:cNvSpPr/>
            <p:nvPr/>
          </p:nvSpPr>
          <p:spPr>
            <a:xfrm rot="-10468820">
              <a:off x="8073220" y="-184858"/>
              <a:ext cx="34923" cy="27866"/>
            </a:xfrm>
            <a:custGeom>
              <a:rect b="b" l="l" r="r" t="t"/>
              <a:pathLst>
                <a:path extrusionOk="0" h="604" w="757">
                  <a:moveTo>
                    <a:pt x="410" y="1"/>
                  </a:moveTo>
                  <a:cubicBezTo>
                    <a:pt x="372" y="1"/>
                    <a:pt x="332" y="8"/>
                    <a:pt x="294" y="23"/>
                  </a:cubicBezTo>
                  <a:cubicBezTo>
                    <a:pt x="1" y="187"/>
                    <a:pt x="147" y="603"/>
                    <a:pt x="455" y="603"/>
                  </a:cubicBezTo>
                  <a:cubicBezTo>
                    <a:pt x="475" y="603"/>
                    <a:pt x="497" y="602"/>
                    <a:pt x="519" y="598"/>
                  </a:cubicBezTo>
                  <a:cubicBezTo>
                    <a:pt x="669" y="523"/>
                    <a:pt x="756" y="348"/>
                    <a:pt x="694" y="198"/>
                  </a:cubicBezTo>
                  <a:cubicBezTo>
                    <a:pt x="646" y="74"/>
                    <a:pt x="533" y="1"/>
                    <a:pt x="4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8" name="Google Shape;5108;p24"/>
            <p:cNvSpPr/>
            <p:nvPr/>
          </p:nvSpPr>
          <p:spPr>
            <a:xfrm rot="-10468820">
              <a:off x="7476666" y="45421"/>
              <a:ext cx="30910" cy="28143"/>
            </a:xfrm>
            <a:custGeom>
              <a:rect b="b" l="l" r="r" t="t"/>
              <a:pathLst>
                <a:path extrusionOk="0" h="610" w="670">
                  <a:moveTo>
                    <a:pt x="347" y="1"/>
                  </a:moveTo>
                  <a:cubicBezTo>
                    <a:pt x="258" y="1"/>
                    <a:pt x="170" y="39"/>
                    <a:pt x="113" y="110"/>
                  </a:cubicBezTo>
                  <a:cubicBezTo>
                    <a:pt x="1" y="247"/>
                    <a:pt x="26" y="435"/>
                    <a:pt x="163" y="547"/>
                  </a:cubicBezTo>
                  <a:lnTo>
                    <a:pt x="151" y="547"/>
                  </a:lnTo>
                  <a:cubicBezTo>
                    <a:pt x="211" y="591"/>
                    <a:pt x="276" y="610"/>
                    <a:pt x="340" y="610"/>
                  </a:cubicBezTo>
                  <a:cubicBezTo>
                    <a:pt x="513" y="610"/>
                    <a:pt x="669" y="465"/>
                    <a:pt x="651" y="272"/>
                  </a:cubicBezTo>
                  <a:cubicBezTo>
                    <a:pt x="651" y="247"/>
                    <a:pt x="651" y="222"/>
                    <a:pt x="638" y="197"/>
                  </a:cubicBezTo>
                  <a:cubicBezTo>
                    <a:pt x="613" y="147"/>
                    <a:pt x="588" y="97"/>
                    <a:pt x="538" y="72"/>
                  </a:cubicBezTo>
                  <a:cubicBezTo>
                    <a:pt x="484" y="23"/>
                    <a:pt x="415" y="1"/>
                    <a:pt x="3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9" name="Google Shape;5109;p24"/>
            <p:cNvSpPr/>
            <p:nvPr/>
          </p:nvSpPr>
          <p:spPr>
            <a:xfrm rot="-10468820">
              <a:off x="7396655" y="78839"/>
              <a:ext cx="34647" cy="28835"/>
            </a:xfrm>
            <a:custGeom>
              <a:rect b="b" l="l" r="r" t="t"/>
              <a:pathLst>
                <a:path extrusionOk="0" h="625" w="751">
                  <a:moveTo>
                    <a:pt x="403" y="1"/>
                  </a:moveTo>
                  <a:cubicBezTo>
                    <a:pt x="343" y="1"/>
                    <a:pt x="281" y="19"/>
                    <a:pt x="226" y="59"/>
                  </a:cubicBezTo>
                  <a:cubicBezTo>
                    <a:pt x="1" y="234"/>
                    <a:pt x="88" y="584"/>
                    <a:pt x="363" y="621"/>
                  </a:cubicBezTo>
                  <a:cubicBezTo>
                    <a:pt x="378" y="624"/>
                    <a:pt x="393" y="625"/>
                    <a:pt x="409" y="625"/>
                  </a:cubicBezTo>
                  <a:cubicBezTo>
                    <a:pt x="555" y="625"/>
                    <a:pt x="690" y="519"/>
                    <a:pt x="713" y="372"/>
                  </a:cubicBezTo>
                  <a:cubicBezTo>
                    <a:pt x="750" y="165"/>
                    <a:pt x="583" y="1"/>
                    <a:pt x="4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0" name="Google Shape;5110;p24"/>
            <p:cNvSpPr/>
            <p:nvPr/>
          </p:nvSpPr>
          <p:spPr>
            <a:xfrm rot="-10468820">
              <a:off x="7522634" y="116140"/>
              <a:ext cx="36492" cy="29066"/>
            </a:xfrm>
            <a:custGeom>
              <a:rect b="b" l="l" r="r" t="t"/>
              <a:pathLst>
                <a:path extrusionOk="0" h="630" w="791">
                  <a:moveTo>
                    <a:pt x="417" y="0"/>
                  </a:moveTo>
                  <a:cubicBezTo>
                    <a:pt x="204" y="0"/>
                    <a:pt x="1" y="227"/>
                    <a:pt x="125" y="467"/>
                  </a:cubicBezTo>
                  <a:cubicBezTo>
                    <a:pt x="188" y="581"/>
                    <a:pt x="290" y="629"/>
                    <a:pt x="392" y="629"/>
                  </a:cubicBezTo>
                  <a:cubicBezTo>
                    <a:pt x="592" y="629"/>
                    <a:pt x="791" y="444"/>
                    <a:pt x="700" y="204"/>
                  </a:cubicBezTo>
                  <a:cubicBezTo>
                    <a:pt x="687" y="179"/>
                    <a:pt x="675" y="154"/>
                    <a:pt x="662" y="129"/>
                  </a:cubicBezTo>
                  <a:cubicBezTo>
                    <a:pt x="593" y="39"/>
                    <a:pt x="504" y="0"/>
                    <a:pt x="4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1" name="Google Shape;5111;p24"/>
            <p:cNvSpPr/>
            <p:nvPr/>
          </p:nvSpPr>
          <p:spPr>
            <a:xfrm rot="-10468820">
              <a:off x="7499291" y="191148"/>
              <a:ext cx="31694" cy="28974"/>
            </a:xfrm>
            <a:custGeom>
              <a:rect b="b" l="l" r="r" t="t"/>
              <a:pathLst>
                <a:path extrusionOk="0" h="628" w="687">
                  <a:moveTo>
                    <a:pt x="364" y="0"/>
                  </a:moveTo>
                  <a:cubicBezTo>
                    <a:pt x="236" y="0"/>
                    <a:pt x="108" y="73"/>
                    <a:pt x="61" y="225"/>
                  </a:cubicBezTo>
                  <a:cubicBezTo>
                    <a:pt x="1" y="450"/>
                    <a:pt x="186" y="627"/>
                    <a:pt x="377" y="627"/>
                  </a:cubicBezTo>
                  <a:cubicBezTo>
                    <a:pt x="461" y="627"/>
                    <a:pt x="546" y="593"/>
                    <a:pt x="611" y="512"/>
                  </a:cubicBezTo>
                  <a:cubicBezTo>
                    <a:pt x="661" y="437"/>
                    <a:pt x="686" y="362"/>
                    <a:pt x="674" y="275"/>
                  </a:cubicBezTo>
                  <a:cubicBezTo>
                    <a:pt x="654" y="95"/>
                    <a:pt x="509" y="0"/>
                    <a:pt x="3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2" name="Google Shape;5112;p24"/>
            <p:cNvSpPr/>
            <p:nvPr/>
          </p:nvSpPr>
          <p:spPr>
            <a:xfrm rot="-10468820">
              <a:off x="7427015" y="186101"/>
              <a:ext cx="34462" cy="29020"/>
            </a:xfrm>
            <a:custGeom>
              <a:rect b="b" l="l" r="r" t="t"/>
              <a:pathLst>
                <a:path extrusionOk="0" h="629" w="747">
                  <a:moveTo>
                    <a:pt x="376" y="1"/>
                  </a:moveTo>
                  <a:cubicBezTo>
                    <a:pt x="273" y="1"/>
                    <a:pt x="170" y="51"/>
                    <a:pt x="113" y="152"/>
                  </a:cubicBezTo>
                  <a:cubicBezTo>
                    <a:pt x="1" y="340"/>
                    <a:pt x="113" y="602"/>
                    <a:pt x="338" y="627"/>
                  </a:cubicBezTo>
                  <a:cubicBezTo>
                    <a:pt x="350" y="628"/>
                    <a:pt x="362" y="629"/>
                    <a:pt x="374" y="629"/>
                  </a:cubicBezTo>
                  <a:cubicBezTo>
                    <a:pt x="593" y="629"/>
                    <a:pt x="747" y="416"/>
                    <a:pt x="676" y="215"/>
                  </a:cubicBezTo>
                  <a:cubicBezTo>
                    <a:pt x="663" y="190"/>
                    <a:pt x="651" y="165"/>
                    <a:pt x="638" y="140"/>
                  </a:cubicBezTo>
                  <a:cubicBezTo>
                    <a:pt x="577" y="48"/>
                    <a:pt x="476" y="1"/>
                    <a:pt x="3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3" name="Google Shape;5113;p24"/>
            <p:cNvSpPr/>
            <p:nvPr/>
          </p:nvSpPr>
          <p:spPr>
            <a:xfrm rot="-10468820">
              <a:off x="7366283" y="141514"/>
              <a:ext cx="32340" cy="28282"/>
            </a:xfrm>
            <a:custGeom>
              <a:rect b="b" l="l" r="r" t="t"/>
              <a:pathLst>
                <a:path extrusionOk="0" h="613" w="701">
                  <a:moveTo>
                    <a:pt x="340" y="0"/>
                  </a:moveTo>
                  <a:cubicBezTo>
                    <a:pt x="306" y="0"/>
                    <a:pt x="272" y="5"/>
                    <a:pt x="238" y="16"/>
                  </a:cubicBezTo>
                  <a:cubicBezTo>
                    <a:pt x="88" y="78"/>
                    <a:pt x="0" y="265"/>
                    <a:pt x="63" y="415"/>
                  </a:cubicBezTo>
                  <a:cubicBezTo>
                    <a:pt x="111" y="539"/>
                    <a:pt x="224" y="612"/>
                    <a:pt x="347" y="612"/>
                  </a:cubicBezTo>
                  <a:cubicBezTo>
                    <a:pt x="385" y="612"/>
                    <a:pt x="424" y="605"/>
                    <a:pt x="463" y="590"/>
                  </a:cubicBezTo>
                  <a:cubicBezTo>
                    <a:pt x="625" y="528"/>
                    <a:pt x="700" y="353"/>
                    <a:pt x="638" y="190"/>
                  </a:cubicBezTo>
                  <a:cubicBezTo>
                    <a:pt x="588" y="72"/>
                    <a:pt x="468" y="0"/>
                    <a:pt x="3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4" name="Google Shape;5114;p24"/>
            <p:cNvSpPr/>
            <p:nvPr/>
          </p:nvSpPr>
          <p:spPr>
            <a:xfrm rot="-10468820">
              <a:off x="7530994" y="316286"/>
              <a:ext cx="31509" cy="26990"/>
            </a:xfrm>
            <a:custGeom>
              <a:rect b="b" l="l" r="r" t="t"/>
              <a:pathLst>
                <a:path extrusionOk="0" h="585" w="683">
                  <a:moveTo>
                    <a:pt x="314" y="0"/>
                  </a:moveTo>
                  <a:cubicBezTo>
                    <a:pt x="161" y="0"/>
                    <a:pt x="36" y="107"/>
                    <a:pt x="13" y="254"/>
                  </a:cubicBezTo>
                  <a:cubicBezTo>
                    <a:pt x="0" y="341"/>
                    <a:pt x="13" y="429"/>
                    <a:pt x="63" y="491"/>
                  </a:cubicBezTo>
                  <a:cubicBezTo>
                    <a:pt x="128" y="556"/>
                    <a:pt x="204" y="584"/>
                    <a:pt x="278" y="584"/>
                  </a:cubicBezTo>
                  <a:cubicBezTo>
                    <a:pt x="489" y="584"/>
                    <a:pt x="683" y="360"/>
                    <a:pt x="563" y="129"/>
                  </a:cubicBezTo>
                  <a:cubicBezTo>
                    <a:pt x="513" y="54"/>
                    <a:pt x="438" y="16"/>
                    <a:pt x="363" y="4"/>
                  </a:cubicBezTo>
                  <a:cubicBezTo>
                    <a:pt x="346" y="2"/>
                    <a:pt x="330" y="0"/>
                    <a:pt x="3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5" name="Google Shape;5115;p24"/>
            <p:cNvSpPr/>
            <p:nvPr/>
          </p:nvSpPr>
          <p:spPr>
            <a:xfrm rot="-10468820">
              <a:off x="7456051" y="330592"/>
              <a:ext cx="31417" cy="28974"/>
            </a:xfrm>
            <a:custGeom>
              <a:rect b="b" l="l" r="r" t="t"/>
              <a:pathLst>
                <a:path extrusionOk="0" h="628" w="681">
                  <a:moveTo>
                    <a:pt x="355" y="1"/>
                  </a:moveTo>
                  <a:cubicBezTo>
                    <a:pt x="265" y="1"/>
                    <a:pt x="175" y="39"/>
                    <a:pt x="113" y="125"/>
                  </a:cubicBezTo>
                  <a:cubicBezTo>
                    <a:pt x="1" y="249"/>
                    <a:pt x="26" y="449"/>
                    <a:pt x="150" y="549"/>
                  </a:cubicBezTo>
                  <a:cubicBezTo>
                    <a:pt x="215" y="603"/>
                    <a:pt x="287" y="627"/>
                    <a:pt x="356" y="627"/>
                  </a:cubicBezTo>
                  <a:cubicBezTo>
                    <a:pt x="527" y="627"/>
                    <a:pt x="681" y="479"/>
                    <a:pt x="663" y="274"/>
                  </a:cubicBezTo>
                  <a:cubicBezTo>
                    <a:pt x="647" y="104"/>
                    <a:pt x="502" y="1"/>
                    <a:pt x="3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6" name="Google Shape;5116;p24"/>
            <p:cNvSpPr/>
            <p:nvPr/>
          </p:nvSpPr>
          <p:spPr>
            <a:xfrm rot="-10468820">
              <a:off x="7566296" y="254197"/>
              <a:ext cx="33216" cy="26944"/>
            </a:xfrm>
            <a:custGeom>
              <a:rect b="b" l="l" r="r" t="t"/>
              <a:pathLst>
                <a:path extrusionOk="0" h="584" w="720">
                  <a:moveTo>
                    <a:pt x="380" y="1"/>
                  </a:moveTo>
                  <a:cubicBezTo>
                    <a:pt x="289" y="1"/>
                    <a:pt x="198" y="40"/>
                    <a:pt x="132" y="113"/>
                  </a:cubicBezTo>
                  <a:cubicBezTo>
                    <a:pt x="0" y="348"/>
                    <a:pt x="195" y="584"/>
                    <a:pt x="411" y="584"/>
                  </a:cubicBezTo>
                  <a:cubicBezTo>
                    <a:pt x="482" y="584"/>
                    <a:pt x="555" y="558"/>
                    <a:pt x="619" y="500"/>
                  </a:cubicBezTo>
                  <a:cubicBezTo>
                    <a:pt x="719" y="362"/>
                    <a:pt x="694" y="175"/>
                    <a:pt x="569" y="63"/>
                  </a:cubicBezTo>
                  <a:cubicBezTo>
                    <a:pt x="512" y="21"/>
                    <a:pt x="446" y="1"/>
                    <a:pt x="3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7" name="Google Shape;5117;p24"/>
            <p:cNvSpPr/>
            <p:nvPr/>
          </p:nvSpPr>
          <p:spPr>
            <a:xfrm rot="-10468820">
              <a:off x="7408254" y="258528"/>
              <a:ext cx="32340" cy="28605"/>
            </a:xfrm>
            <a:custGeom>
              <a:rect b="b" l="l" r="r" t="t"/>
              <a:pathLst>
                <a:path extrusionOk="0" h="620" w="701">
                  <a:moveTo>
                    <a:pt x="354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1" y="546"/>
                    <a:pt x="224" y="619"/>
                    <a:pt x="347" y="619"/>
                  </a:cubicBezTo>
                  <a:cubicBezTo>
                    <a:pt x="385" y="619"/>
                    <a:pt x="425" y="612"/>
                    <a:pt x="463" y="598"/>
                  </a:cubicBezTo>
                  <a:cubicBezTo>
                    <a:pt x="626" y="535"/>
                    <a:pt x="701" y="360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8" name="Google Shape;5118;p24"/>
            <p:cNvSpPr/>
            <p:nvPr/>
          </p:nvSpPr>
          <p:spPr>
            <a:xfrm rot="-10468820">
              <a:off x="7310881" y="382981"/>
              <a:ext cx="36354" cy="29020"/>
            </a:xfrm>
            <a:custGeom>
              <a:rect b="b" l="l" r="r" t="t"/>
              <a:pathLst>
                <a:path extrusionOk="0" h="629" w="788">
                  <a:moveTo>
                    <a:pt x="414" y="0"/>
                  </a:moveTo>
                  <a:cubicBezTo>
                    <a:pt x="201" y="0"/>
                    <a:pt x="1" y="227"/>
                    <a:pt x="134" y="466"/>
                  </a:cubicBezTo>
                  <a:cubicBezTo>
                    <a:pt x="197" y="580"/>
                    <a:pt x="298" y="629"/>
                    <a:pt x="398" y="629"/>
                  </a:cubicBezTo>
                  <a:cubicBezTo>
                    <a:pt x="593" y="629"/>
                    <a:pt x="787" y="444"/>
                    <a:pt x="696" y="204"/>
                  </a:cubicBezTo>
                  <a:cubicBezTo>
                    <a:pt x="684" y="166"/>
                    <a:pt x="671" y="154"/>
                    <a:pt x="659" y="129"/>
                  </a:cubicBezTo>
                  <a:cubicBezTo>
                    <a:pt x="590" y="38"/>
                    <a:pt x="501" y="0"/>
                    <a:pt x="4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9" name="Google Shape;5119;p24"/>
            <p:cNvSpPr/>
            <p:nvPr/>
          </p:nvSpPr>
          <p:spPr>
            <a:xfrm rot="-10468820">
              <a:off x="7346752" y="295455"/>
              <a:ext cx="32340" cy="28512"/>
            </a:xfrm>
            <a:custGeom>
              <a:rect b="b" l="l" r="r" t="t"/>
              <a:pathLst>
                <a:path extrusionOk="0" h="618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88" y="83"/>
                    <a:pt x="0" y="258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4" y="611"/>
                    <a:pt x="463" y="596"/>
                  </a:cubicBezTo>
                  <a:cubicBezTo>
                    <a:pt x="625" y="533"/>
                    <a:pt x="700" y="358"/>
                    <a:pt x="638" y="196"/>
                  </a:cubicBezTo>
                  <a:cubicBezTo>
                    <a:pt x="589" y="79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0" name="Google Shape;5120;p24"/>
            <p:cNvSpPr/>
            <p:nvPr/>
          </p:nvSpPr>
          <p:spPr>
            <a:xfrm rot="-10468820">
              <a:off x="7611738" y="13857"/>
              <a:ext cx="34923" cy="28928"/>
            </a:xfrm>
            <a:custGeom>
              <a:rect b="b" l="l" r="r" t="t"/>
              <a:pathLst>
                <a:path extrusionOk="0" h="627" w="757">
                  <a:moveTo>
                    <a:pt x="385" y="0"/>
                  </a:moveTo>
                  <a:cubicBezTo>
                    <a:pt x="282" y="0"/>
                    <a:pt x="177" y="50"/>
                    <a:pt x="113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7" y="625"/>
                    <a:pt x="383" y="626"/>
                    <a:pt x="400" y="626"/>
                  </a:cubicBezTo>
                  <a:cubicBezTo>
                    <a:pt x="601" y="626"/>
                    <a:pt x="757" y="418"/>
                    <a:pt x="688" y="210"/>
                  </a:cubicBezTo>
                  <a:cubicBezTo>
                    <a:pt x="675" y="185"/>
                    <a:pt x="663" y="160"/>
                    <a:pt x="638" y="135"/>
                  </a:cubicBezTo>
                  <a:cubicBezTo>
                    <a:pt x="577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1" name="Google Shape;5121;p24"/>
            <p:cNvSpPr/>
            <p:nvPr/>
          </p:nvSpPr>
          <p:spPr>
            <a:xfrm rot="-10468820">
              <a:off x="7590218" y="89014"/>
              <a:ext cx="38199" cy="28605"/>
            </a:xfrm>
            <a:custGeom>
              <a:rect b="b" l="l" r="r" t="t"/>
              <a:pathLst>
                <a:path extrusionOk="0" h="620" w="828">
                  <a:moveTo>
                    <a:pt x="421" y="1"/>
                  </a:moveTo>
                  <a:cubicBezTo>
                    <a:pt x="406" y="1"/>
                    <a:pt x="391" y="2"/>
                    <a:pt x="376" y="4"/>
                  </a:cubicBezTo>
                  <a:cubicBezTo>
                    <a:pt x="101" y="29"/>
                    <a:pt x="1" y="379"/>
                    <a:pt x="226" y="553"/>
                  </a:cubicBezTo>
                  <a:cubicBezTo>
                    <a:pt x="280" y="597"/>
                    <a:pt x="348" y="619"/>
                    <a:pt x="416" y="619"/>
                  </a:cubicBezTo>
                  <a:cubicBezTo>
                    <a:pt x="505" y="619"/>
                    <a:pt x="594" y="581"/>
                    <a:pt x="651" y="503"/>
                  </a:cubicBezTo>
                  <a:cubicBezTo>
                    <a:pt x="828" y="302"/>
                    <a:pt x="681" y="1"/>
                    <a:pt x="4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2" name="Google Shape;5122;p24"/>
            <p:cNvSpPr/>
            <p:nvPr/>
          </p:nvSpPr>
          <p:spPr>
            <a:xfrm rot="-10468820">
              <a:off x="7651427" y="135983"/>
              <a:ext cx="34970" cy="28835"/>
            </a:xfrm>
            <a:custGeom>
              <a:rect b="b" l="l" r="r" t="t"/>
              <a:pathLst>
                <a:path extrusionOk="0" h="625" w="758">
                  <a:moveTo>
                    <a:pt x="385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13" y="598"/>
                    <a:pt x="337" y="623"/>
                  </a:cubicBezTo>
                  <a:cubicBezTo>
                    <a:pt x="350" y="624"/>
                    <a:pt x="362" y="625"/>
                    <a:pt x="374" y="625"/>
                  </a:cubicBezTo>
                  <a:cubicBezTo>
                    <a:pt x="593" y="625"/>
                    <a:pt x="758" y="412"/>
                    <a:pt x="675" y="210"/>
                  </a:cubicBezTo>
                  <a:cubicBezTo>
                    <a:pt x="662" y="185"/>
                    <a:pt x="650" y="160"/>
                    <a:pt x="637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3" name="Google Shape;5123;p24"/>
            <p:cNvSpPr/>
            <p:nvPr/>
          </p:nvSpPr>
          <p:spPr>
            <a:xfrm rot="-10468820">
              <a:off x="7686395" y="272641"/>
              <a:ext cx="34600" cy="25421"/>
            </a:xfrm>
            <a:custGeom>
              <a:rect b="b" l="l" r="r" t="t"/>
              <a:pathLst>
                <a:path extrusionOk="0" h="551" w="750">
                  <a:moveTo>
                    <a:pt x="533" y="1"/>
                  </a:moveTo>
                  <a:cubicBezTo>
                    <a:pt x="306" y="1"/>
                    <a:pt x="1" y="313"/>
                    <a:pt x="241" y="488"/>
                  </a:cubicBezTo>
                  <a:cubicBezTo>
                    <a:pt x="298" y="531"/>
                    <a:pt x="361" y="551"/>
                    <a:pt x="422" y="551"/>
                  </a:cubicBezTo>
                  <a:cubicBezTo>
                    <a:pt x="591" y="551"/>
                    <a:pt x="750" y="405"/>
                    <a:pt x="741" y="213"/>
                  </a:cubicBezTo>
                  <a:cubicBezTo>
                    <a:pt x="728" y="188"/>
                    <a:pt x="728" y="163"/>
                    <a:pt x="716" y="138"/>
                  </a:cubicBezTo>
                  <a:cubicBezTo>
                    <a:pt x="683" y="40"/>
                    <a:pt x="613" y="1"/>
                    <a:pt x="5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4" name="Google Shape;5124;p24"/>
            <p:cNvSpPr/>
            <p:nvPr/>
          </p:nvSpPr>
          <p:spPr>
            <a:xfrm rot="-10468820">
              <a:off x="7635962" y="211494"/>
              <a:ext cx="34416" cy="28928"/>
            </a:xfrm>
            <a:custGeom>
              <a:rect b="b" l="l" r="r" t="t"/>
              <a:pathLst>
                <a:path extrusionOk="0" h="627" w="746">
                  <a:moveTo>
                    <a:pt x="355" y="0"/>
                  </a:moveTo>
                  <a:cubicBezTo>
                    <a:pt x="73" y="0"/>
                    <a:pt x="1" y="625"/>
                    <a:pt x="337" y="625"/>
                  </a:cubicBezTo>
                  <a:cubicBezTo>
                    <a:pt x="348" y="626"/>
                    <a:pt x="360" y="627"/>
                    <a:pt x="371" y="627"/>
                  </a:cubicBezTo>
                  <a:cubicBezTo>
                    <a:pt x="580" y="627"/>
                    <a:pt x="745" y="413"/>
                    <a:pt x="674" y="200"/>
                  </a:cubicBezTo>
                  <a:cubicBezTo>
                    <a:pt x="662" y="175"/>
                    <a:pt x="649" y="150"/>
                    <a:pt x="637" y="137"/>
                  </a:cubicBezTo>
                  <a:cubicBezTo>
                    <a:pt x="587" y="62"/>
                    <a:pt x="512" y="25"/>
                    <a:pt x="424" y="12"/>
                  </a:cubicBezTo>
                  <a:cubicBezTo>
                    <a:pt x="400" y="4"/>
                    <a:pt x="377" y="0"/>
                    <a:pt x="3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5" name="Google Shape;5125;p24"/>
            <p:cNvSpPr/>
            <p:nvPr/>
          </p:nvSpPr>
          <p:spPr>
            <a:xfrm rot="-10468820">
              <a:off x="7351354" y="216483"/>
              <a:ext cx="34785" cy="29066"/>
            </a:xfrm>
            <a:custGeom>
              <a:rect b="b" l="l" r="r" t="t"/>
              <a:pathLst>
                <a:path extrusionOk="0" h="630" w="754">
                  <a:moveTo>
                    <a:pt x="412" y="1"/>
                  </a:moveTo>
                  <a:cubicBezTo>
                    <a:pt x="349" y="1"/>
                    <a:pt x="284" y="21"/>
                    <a:pt x="226" y="66"/>
                  </a:cubicBezTo>
                  <a:cubicBezTo>
                    <a:pt x="1" y="229"/>
                    <a:pt x="88" y="579"/>
                    <a:pt x="363" y="629"/>
                  </a:cubicBezTo>
                  <a:cubicBezTo>
                    <a:pt x="372" y="629"/>
                    <a:pt x="381" y="630"/>
                    <a:pt x="390" y="630"/>
                  </a:cubicBezTo>
                  <a:cubicBezTo>
                    <a:pt x="553" y="630"/>
                    <a:pt x="690" y="521"/>
                    <a:pt x="726" y="366"/>
                  </a:cubicBezTo>
                  <a:cubicBezTo>
                    <a:pt x="753" y="163"/>
                    <a:pt x="590" y="1"/>
                    <a:pt x="4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6" name="Google Shape;5126;p24"/>
            <p:cNvSpPr/>
            <p:nvPr/>
          </p:nvSpPr>
          <p:spPr>
            <a:xfrm rot="-10468820">
              <a:off x="7475600" y="256614"/>
              <a:ext cx="33493" cy="28651"/>
            </a:xfrm>
            <a:custGeom>
              <a:rect b="b" l="l" r="r" t="t"/>
              <a:pathLst>
                <a:path extrusionOk="0" h="621" w="726">
                  <a:moveTo>
                    <a:pt x="319" y="0"/>
                  </a:moveTo>
                  <a:cubicBezTo>
                    <a:pt x="174" y="0"/>
                    <a:pt x="35" y="98"/>
                    <a:pt x="13" y="266"/>
                  </a:cubicBezTo>
                  <a:cubicBezTo>
                    <a:pt x="0" y="353"/>
                    <a:pt x="13" y="428"/>
                    <a:pt x="63" y="503"/>
                  </a:cubicBezTo>
                  <a:cubicBezTo>
                    <a:pt x="113" y="565"/>
                    <a:pt x="188" y="603"/>
                    <a:pt x="263" y="615"/>
                  </a:cubicBezTo>
                  <a:cubicBezTo>
                    <a:pt x="282" y="619"/>
                    <a:pt x="302" y="621"/>
                    <a:pt x="321" y="621"/>
                  </a:cubicBezTo>
                  <a:cubicBezTo>
                    <a:pt x="564" y="621"/>
                    <a:pt x="726" y="337"/>
                    <a:pt x="575" y="128"/>
                  </a:cubicBezTo>
                  <a:cubicBezTo>
                    <a:pt x="507" y="40"/>
                    <a:pt x="412" y="0"/>
                    <a:pt x="3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7" name="Google Shape;5127;p24"/>
            <p:cNvSpPr/>
            <p:nvPr/>
          </p:nvSpPr>
          <p:spPr>
            <a:xfrm rot="-10468820">
              <a:off x="7455574" y="116337"/>
              <a:ext cx="32801" cy="29297"/>
            </a:xfrm>
            <a:custGeom>
              <a:rect b="b" l="l" r="r" t="t"/>
              <a:pathLst>
                <a:path extrusionOk="0" h="635" w="711">
                  <a:moveTo>
                    <a:pt x="350" y="1"/>
                  </a:moveTo>
                  <a:cubicBezTo>
                    <a:pt x="206" y="1"/>
                    <a:pt x="67" y="96"/>
                    <a:pt x="36" y="257"/>
                  </a:cubicBezTo>
                  <a:cubicBezTo>
                    <a:pt x="1" y="457"/>
                    <a:pt x="153" y="634"/>
                    <a:pt x="337" y="634"/>
                  </a:cubicBezTo>
                  <a:cubicBezTo>
                    <a:pt x="349" y="634"/>
                    <a:pt x="361" y="634"/>
                    <a:pt x="373" y="632"/>
                  </a:cubicBezTo>
                  <a:cubicBezTo>
                    <a:pt x="586" y="607"/>
                    <a:pt x="711" y="382"/>
                    <a:pt x="636" y="195"/>
                  </a:cubicBezTo>
                  <a:cubicBezTo>
                    <a:pt x="623" y="170"/>
                    <a:pt x="611" y="145"/>
                    <a:pt x="598" y="120"/>
                  </a:cubicBezTo>
                  <a:cubicBezTo>
                    <a:pt x="531" y="38"/>
                    <a:pt x="439" y="1"/>
                    <a:pt x="3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8" name="Google Shape;5128;p24"/>
            <p:cNvSpPr/>
            <p:nvPr/>
          </p:nvSpPr>
          <p:spPr>
            <a:xfrm rot="-10468820">
              <a:off x="7573351" y="165747"/>
              <a:ext cx="33216" cy="26298"/>
            </a:xfrm>
            <a:custGeom>
              <a:rect b="b" l="l" r="r" t="t"/>
              <a:pathLst>
                <a:path extrusionOk="0" h="570" w="720">
                  <a:moveTo>
                    <a:pt x="401" y="0"/>
                  </a:moveTo>
                  <a:cubicBezTo>
                    <a:pt x="192" y="0"/>
                    <a:pt x="0" y="221"/>
                    <a:pt x="112" y="462"/>
                  </a:cubicBezTo>
                  <a:cubicBezTo>
                    <a:pt x="179" y="537"/>
                    <a:pt x="262" y="569"/>
                    <a:pt x="344" y="569"/>
                  </a:cubicBezTo>
                  <a:cubicBezTo>
                    <a:pt x="537" y="569"/>
                    <a:pt x="719" y="390"/>
                    <a:pt x="649" y="162"/>
                  </a:cubicBezTo>
                  <a:cubicBezTo>
                    <a:pt x="636" y="138"/>
                    <a:pt x="624" y="113"/>
                    <a:pt x="611" y="88"/>
                  </a:cubicBezTo>
                  <a:cubicBezTo>
                    <a:pt x="547" y="27"/>
                    <a:pt x="473" y="0"/>
                    <a:pt x="4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9" name="Google Shape;5129;p24"/>
            <p:cNvSpPr/>
            <p:nvPr/>
          </p:nvSpPr>
          <p:spPr>
            <a:xfrm rot="-10468820">
              <a:off x="7614832" y="300577"/>
              <a:ext cx="36354" cy="29066"/>
            </a:xfrm>
            <a:custGeom>
              <a:rect b="b" l="l" r="r" t="t"/>
              <a:pathLst>
                <a:path extrusionOk="0" h="630" w="788">
                  <a:moveTo>
                    <a:pt x="414" y="1"/>
                  </a:moveTo>
                  <a:cubicBezTo>
                    <a:pt x="201" y="1"/>
                    <a:pt x="1" y="228"/>
                    <a:pt x="134" y="467"/>
                  </a:cubicBezTo>
                  <a:cubicBezTo>
                    <a:pt x="197" y="581"/>
                    <a:pt x="298" y="630"/>
                    <a:pt x="398" y="630"/>
                  </a:cubicBezTo>
                  <a:cubicBezTo>
                    <a:pt x="594" y="630"/>
                    <a:pt x="787" y="445"/>
                    <a:pt x="696" y="205"/>
                  </a:cubicBezTo>
                  <a:cubicBezTo>
                    <a:pt x="684" y="180"/>
                    <a:pt x="671" y="155"/>
                    <a:pt x="659" y="130"/>
                  </a:cubicBezTo>
                  <a:cubicBezTo>
                    <a:pt x="590" y="39"/>
                    <a:pt x="501" y="1"/>
                    <a:pt x="4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0" name="Google Shape;5130;p24"/>
            <p:cNvSpPr/>
            <p:nvPr/>
          </p:nvSpPr>
          <p:spPr>
            <a:xfrm rot="-10468820">
              <a:off x="7541626" y="34709"/>
              <a:ext cx="31233" cy="28928"/>
            </a:xfrm>
            <a:custGeom>
              <a:rect b="b" l="l" r="r" t="t"/>
              <a:pathLst>
                <a:path extrusionOk="0" h="627" w="677">
                  <a:moveTo>
                    <a:pt x="321" y="0"/>
                  </a:moveTo>
                  <a:cubicBezTo>
                    <a:pt x="179" y="0"/>
                    <a:pt x="39" y="91"/>
                    <a:pt x="13" y="272"/>
                  </a:cubicBezTo>
                  <a:cubicBezTo>
                    <a:pt x="1" y="347"/>
                    <a:pt x="13" y="435"/>
                    <a:pt x="63" y="497"/>
                  </a:cubicBezTo>
                  <a:cubicBezTo>
                    <a:pt x="129" y="587"/>
                    <a:pt x="220" y="626"/>
                    <a:pt x="310" y="626"/>
                  </a:cubicBezTo>
                  <a:cubicBezTo>
                    <a:pt x="495" y="626"/>
                    <a:pt x="676" y="462"/>
                    <a:pt x="626" y="235"/>
                  </a:cubicBezTo>
                  <a:cubicBezTo>
                    <a:pt x="584" y="78"/>
                    <a:pt x="452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1" name="Google Shape;5131;p24"/>
            <p:cNvSpPr/>
            <p:nvPr/>
          </p:nvSpPr>
          <p:spPr>
            <a:xfrm rot="-10468820">
              <a:off x="7390905" y="361595"/>
              <a:ext cx="35062" cy="29020"/>
            </a:xfrm>
            <a:custGeom>
              <a:rect b="b" l="l" r="r" t="t"/>
              <a:pathLst>
                <a:path extrusionOk="0" h="629" w="760">
                  <a:moveTo>
                    <a:pt x="380" y="0"/>
                  </a:moveTo>
                  <a:cubicBezTo>
                    <a:pt x="279" y="0"/>
                    <a:pt x="177" y="50"/>
                    <a:pt x="113" y="152"/>
                  </a:cubicBezTo>
                  <a:cubicBezTo>
                    <a:pt x="1" y="339"/>
                    <a:pt x="126" y="602"/>
                    <a:pt x="351" y="627"/>
                  </a:cubicBezTo>
                  <a:cubicBezTo>
                    <a:pt x="362" y="628"/>
                    <a:pt x="374" y="629"/>
                    <a:pt x="385" y="629"/>
                  </a:cubicBezTo>
                  <a:cubicBezTo>
                    <a:pt x="594" y="629"/>
                    <a:pt x="759" y="416"/>
                    <a:pt x="688" y="214"/>
                  </a:cubicBezTo>
                  <a:cubicBezTo>
                    <a:pt x="676" y="177"/>
                    <a:pt x="663" y="164"/>
                    <a:pt x="638" y="139"/>
                  </a:cubicBezTo>
                  <a:cubicBezTo>
                    <a:pt x="577" y="47"/>
                    <a:pt x="479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2" name="Google Shape;5132;p24"/>
            <p:cNvSpPr/>
            <p:nvPr/>
          </p:nvSpPr>
          <p:spPr>
            <a:xfrm rot="-10468820">
              <a:off x="7267950" y="321034"/>
              <a:ext cx="28880" cy="26252"/>
            </a:xfrm>
            <a:custGeom>
              <a:rect b="b" l="l" r="r" t="t"/>
              <a:pathLst>
                <a:path extrusionOk="0" h="569" w="626">
                  <a:moveTo>
                    <a:pt x="306" y="1"/>
                  </a:moveTo>
                  <a:cubicBezTo>
                    <a:pt x="184" y="1"/>
                    <a:pt x="63" y="69"/>
                    <a:pt x="13" y="217"/>
                  </a:cubicBezTo>
                  <a:cubicBezTo>
                    <a:pt x="1" y="305"/>
                    <a:pt x="13" y="379"/>
                    <a:pt x="63" y="442"/>
                  </a:cubicBezTo>
                  <a:cubicBezTo>
                    <a:pt x="131" y="527"/>
                    <a:pt x="228" y="568"/>
                    <a:pt x="322" y="568"/>
                  </a:cubicBezTo>
                  <a:cubicBezTo>
                    <a:pt x="435" y="568"/>
                    <a:pt x="546" y="508"/>
                    <a:pt x="601" y="392"/>
                  </a:cubicBezTo>
                  <a:cubicBezTo>
                    <a:pt x="613" y="367"/>
                    <a:pt x="613" y="342"/>
                    <a:pt x="626" y="317"/>
                  </a:cubicBezTo>
                  <a:cubicBezTo>
                    <a:pt x="619" y="113"/>
                    <a:pt x="462" y="1"/>
                    <a:pt x="3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3" name="Google Shape;5133;p24"/>
            <p:cNvSpPr/>
            <p:nvPr/>
          </p:nvSpPr>
          <p:spPr>
            <a:xfrm rot="-10468820">
              <a:off x="7560786" y="-47878"/>
              <a:ext cx="33447" cy="27036"/>
            </a:xfrm>
            <a:custGeom>
              <a:rect b="b" l="l" r="r" t="t"/>
              <a:pathLst>
                <a:path extrusionOk="0" h="586" w="725">
                  <a:moveTo>
                    <a:pt x="322" y="0"/>
                  </a:moveTo>
                  <a:cubicBezTo>
                    <a:pt x="173" y="0"/>
                    <a:pt x="30" y="112"/>
                    <a:pt x="13" y="282"/>
                  </a:cubicBezTo>
                  <a:cubicBezTo>
                    <a:pt x="0" y="319"/>
                    <a:pt x="13" y="369"/>
                    <a:pt x="25" y="419"/>
                  </a:cubicBezTo>
                  <a:cubicBezTo>
                    <a:pt x="51" y="538"/>
                    <a:pt x="146" y="586"/>
                    <a:pt x="254" y="586"/>
                  </a:cubicBezTo>
                  <a:cubicBezTo>
                    <a:pt x="465" y="586"/>
                    <a:pt x="724" y="401"/>
                    <a:pt x="600" y="194"/>
                  </a:cubicBezTo>
                  <a:cubicBezTo>
                    <a:pt x="588" y="144"/>
                    <a:pt x="563" y="107"/>
                    <a:pt x="525" y="82"/>
                  </a:cubicBezTo>
                  <a:cubicBezTo>
                    <a:pt x="465" y="26"/>
                    <a:pt x="393" y="0"/>
                    <a:pt x="3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4" name="Google Shape;5134;p24"/>
            <p:cNvSpPr/>
            <p:nvPr/>
          </p:nvSpPr>
          <p:spPr>
            <a:xfrm rot="-10468820">
              <a:off x="7590744" y="362251"/>
              <a:ext cx="34508" cy="25190"/>
            </a:xfrm>
            <a:custGeom>
              <a:rect b="b" l="l" r="r" t="t"/>
              <a:pathLst>
                <a:path extrusionOk="0" h="546" w="748">
                  <a:moveTo>
                    <a:pt x="361" y="1"/>
                  </a:moveTo>
                  <a:cubicBezTo>
                    <a:pt x="180" y="1"/>
                    <a:pt x="1" y="154"/>
                    <a:pt x="49" y="379"/>
                  </a:cubicBezTo>
                  <a:cubicBezTo>
                    <a:pt x="74" y="497"/>
                    <a:pt x="170" y="546"/>
                    <a:pt x="278" y="546"/>
                  </a:cubicBezTo>
                  <a:cubicBezTo>
                    <a:pt x="489" y="546"/>
                    <a:pt x="748" y="361"/>
                    <a:pt x="624" y="154"/>
                  </a:cubicBezTo>
                  <a:cubicBezTo>
                    <a:pt x="561" y="47"/>
                    <a:pt x="461" y="1"/>
                    <a:pt x="3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5" name="Google Shape;5135;p24"/>
            <p:cNvSpPr/>
            <p:nvPr/>
          </p:nvSpPr>
          <p:spPr>
            <a:xfrm rot="-10468820">
              <a:off x="7362704" y="426504"/>
              <a:ext cx="34508" cy="25190"/>
            </a:xfrm>
            <a:custGeom>
              <a:rect b="b" l="l" r="r" t="t"/>
              <a:pathLst>
                <a:path extrusionOk="0" h="546" w="748">
                  <a:moveTo>
                    <a:pt x="362" y="1"/>
                  </a:moveTo>
                  <a:cubicBezTo>
                    <a:pt x="181" y="1"/>
                    <a:pt x="1" y="154"/>
                    <a:pt x="49" y="379"/>
                  </a:cubicBezTo>
                  <a:cubicBezTo>
                    <a:pt x="74" y="497"/>
                    <a:pt x="170" y="546"/>
                    <a:pt x="278" y="546"/>
                  </a:cubicBezTo>
                  <a:cubicBezTo>
                    <a:pt x="489" y="546"/>
                    <a:pt x="748" y="361"/>
                    <a:pt x="624" y="154"/>
                  </a:cubicBezTo>
                  <a:cubicBezTo>
                    <a:pt x="562" y="47"/>
                    <a:pt x="461" y="1"/>
                    <a:pt x="3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6" name="Google Shape;5136;p24"/>
            <p:cNvSpPr/>
            <p:nvPr/>
          </p:nvSpPr>
          <p:spPr>
            <a:xfrm rot="-10468820">
              <a:off x="7519392" y="391699"/>
              <a:ext cx="30771" cy="26944"/>
            </a:xfrm>
            <a:custGeom>
              <a:rect b="b" l="l" r="r" t="t"/>
              <a:pathLst>
                <a:path extrusionOk="0" h="584" w="667">
                  <a:moveTo>
                    <a:pt x="389" y="1"/>
                  </a:moveTo>
                  <a:cubicBezTo>
                    <a:pt x="188" y="1"/>
                    <a:pt x="0" y="202"/>
                    <a:pt x="91" y="430"/>
                  </a:cubicBezTo>
                  <a:cubicBezTo>
                    <a:pt x="141" y="518"/>
                    <a:pt x="216" y="568"/>
                    <a:pt x="304" y="580"/>
                  </a:cubicBezTo>
                  <a:cubicBezTo>
                    <a:pt x="320" y="583"/>
                    <a:pt x="336" y="584"/>
                    <a:pt x="352" y="584"/>
                  </a:cubicBezTo>
                  <a:cubicBezTo>
                    <a:pt x="506" y="584"/>
                    <a:pt x="631" y="478"/>
                    <a:pt x="654" y="330"/>
                  </a:cubicBezTo>
                  <a:cubicBezTo>
                    <a:pt x="666" y="293"/>
                    <a:pt x="666" y="255"/>
                    <a:pt x="654" y="218"/>
                  </a:cubicBezTo>
                  <a:cubicBezTo>
                    <a:pt x="654" y="205"/>
                    <a:pt x="654" y="180"/>
                    <a:pt x="641" y="168"/>
                  </a:cubicBezTo>
                  <a:cubicBezTo>
                    <a:pt x="629" y="143"/>
                    <a:pt x="616" y="118"/>
                    <a:pt x="604" y="93"/>
                  </a:cubicBezTo>
                  <a:cubicBezTo>
                    <a:pt x="540" y="29"/>
                    <a:pt x="463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7" name="Google Shape;5137;p24"/>
            <p:cNvSpPr/>
            <p:nvPr/>
          </p:nvSpPr>
          <p:spPr>
            <a:xfrm rot="-10468820">
              <a:off x="7282890" y="453883"/>
              <a:ext cx="37415" cy="29066"/>
            </a:xfrm>
            <a:custGeom>
              <a:rect b="b" l="l" r="r" t="t"/>
              <a:pathLst>
                <a:path extrusionOk="0" h="630" w="811">
                  <a:moveTo>
                    <a:pt x="380" y="1"/>
                  </a:moveTo>
                  <a:cubicBezTo>
                    <a:pt x="346" y="1"/>
                    <a:pt x="311" y="10"/>
                    <a:pt x="276" y="30"/>
                  </a:cubicBezTo>
                  <a:cubicBezTo>
                    <a:pt x="238" y="55"/>
                    <a:pt x="188" y="80"/>
                    <a:pt x="163" y="117"/>
                  </a:cubicBezTo>
                  <a:cubicBezTo>
                    <a:pt x="1" y="305"/>
                    <a:pt x="113" y="592"/>
                    <a:pt x="363" y="630"/>
                  </a:cubicBezTo>
                  <a:cubicBezTo>
                    <a:pt x="401" y="630"/>
                    <a:pt x="451" y="630"/>
                    <a:pt x="501" y="605"/>
                  </a:cubicBezTo>
                  <a:cubicBezTo>
                    <a:pt x="811" y="538"/>
                    <a:pt x="640" y="1"/>
                    <a:pt x="3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8" name="Google Shape;5138;p24"/>
            <p:cNvSpPr/>
            <p:nvPr/>
          </p:nvSpPr>
          <p:spPr>
            <a:xfrm rot="-10468820">
              <a:off x="9377196" y="-69251"/>
              <a:ext cx="30864" cy="27682"/>
            </a:xfrm>
            <a:custGeom>
              <a:rect b="b" l="l" r="r" t="t"/>
              <a:pathLst>
                <a:path extrusionOk="0" h="600" w="669">
                  <a:moveTo>
                    <a:pt x="339" y="0"/>
                  </a:moveTo>
                  <a:cubicBezTo>
                    <a:pt x="253" y="0"/>
                    <a:pt x="166" y="35"/>
                    <a:pt x="101" y="109"/>
                  </a:cubicBezTo>
                  <a:cubicBezTo>
                    <a:pt x="1" y="247"/>
                    <a:pt x="26" y="434"/>
                    <a:pt x="151" y="547"/>
                  </a:cubicBezTo>
                  <a:lnTo>
                    <a:pt x="151" y="534"/>
                  </a:lnTo>
                  <a:cubicBezTo>
                    <a:pt x="209" y="579"/>
                    <a:pt x="276" y="599"/>
                    <a:pt x="341" y="599"/>
                  </a:cubicBezTo>
                  <a:cubicBezTo>
                    <a:pt x="510" y="599"/>
                    <a:pt x="669" y="462"/>
                    <a:pt x="651" y="272"/>
                  </a:cubicBezTo>
                  <a:cubicBezTo>
                    <a:pt x="627" y="99"/>
                    <a:pt x="485" y="0"/>
                    <a:pt x="3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9" name="Google Shape;5139;p24"/>
            <p:cNvSpPr/>
            <p:nvPr/>
          </p:nvSpPr>
          <p:spPr>
            <a:xfrm rot="-10468820">
              <a:off x="9295278" y="-36366"/>
              <a:ext cx="35984" cy="28697"/>
            </a:xfrm>
            <a:custGeom>
              <a:rect b="b" l="l" r="r" t="t"/>
              <a:pathLst>
                <a:path extrusionOk="0" h="622" w="780">
                  <a:moveTo>
                    <a:pt x="385" y="0"/>
                  </a:moveTo>
                  <a:cubicBezTo>
                    <a:pt x="282" y="0"/>
                    <a:pt x="178" y="53"/>
                    <a:pt x="113" y="156"/>
                  </a:cubicBezTo>
                  <a:cubicBezTo>
                    <a:pt x="1" y="344"/>
                    <a:pt x="113" y="594"/>
                    <a:pt x="338" y="619"/>
                  </a:cubicBezTo>
                  <a:cubicBezTo>
                    <a:pt x="354" y="621"/>
                    <a:pt x="370" y="622"/>
                    <a:pt x="385" y="622"/>
                  </a:cubicBezTo>
                  <a:cubicBezTo>
                    <a:pt x="632" y="622"/>
                    <a:pt x="779" y="344"/>
                    <a:pt x="638" y="144"/>
                  </a:cubicBezTo>
                  <a:cubicBezTo>
                    <a:pt x="578" y="47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0" name="Google Shape;5140;p24"/>
            <p:cNvSpPr/>
            <p:nvPr/>
          </p:nvSpPr>
          <p:spPr>
            <a:xfrm rot="-10468820">
              <a:off x="9423729" y="1099"/>
              <a:ext cx="36261" cy="29158"/>
            </a:xfrm>
            <a:custGeom>
              <a:rect b="b" l="l" r="r" t="t"/>
              <a:pathLst>
                <a:path extrusionOk="0" h="632" w="786">
                  <a:moveTo>
                    <a:pt x="414" y="1"/>
                  </a:moveTo>
                  <a:cubicBezTo>
                    <a:pt x="204" y="1"/>
                    <a:pt x="0" y="222"/>
                    <a:pt x="132" y="469"/>
                  </a:cubicBezTo>
                  <a:cubicBezTo>
                    <a:pt x="196" y="583"/>
                    <a:pt x="296" y="631"/>
                    <a:pt x="396" y="631"/>
                  </a:cubicBezTo>
                  <a:cubicBezTo>
                    <a:pt x="592" y="631"/>
                    <a:pt x="786" y="446"/>
                    <a:pt x="695" y="207"/>
                  </a:cubicBezTo>
                  <a:cubicBezTo>
                    <a:pt x="682" y="182"/>
                    <a:pt x="670" y="157"/>
                    <a:pt x="657" y="132"/>
                  </a:cubicBezTo>
                  <a:cubicBezTo>
                    <a:pt x="591" y="39"/>
                    <a:pt x="502" y="1"/>
                    <a:pt x="4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1" name="Google Shape;5141;p24"/>
            <p:cNvSpPr/>
            <p:nvPr/>
          </p:nvSpPr>
          <p:spPr>
            <a:xfrm rot="-10468820">
              <a:off x="9400379" y="76535"/>
              <a:ext cx="28880" cy="28235"/>
            </a:xfrm>
            <a:custGeom>
              <a:rect b="b" l="l" r="r" t="t"/>
              <a:pathLst>
                <a:path extrusionOk="0" h="612" w="626">
                  <a:moveTo>
                    <a:pt x="320" y="0"/>
                  </a:moveTo>
                  <a:cubicBezTo>
                    <a:pt x="229" y="0"/>
                    <a:pt x="140" y="42"/>
                    <a:pt x="75" y="121"/>
                  </a:cubicBezTo>
                  <a:cubicBezTo>
                    <a:pt x="25" y="183"/>
                    <a:pt x="0" y="258"/>
                    <a:pt x="13" y="346"/>
                  </a:cubicBezTo>
                  <a:cubicBezTo>
                    <a:pt x="36" y="510"/>
                    <a:pt x="173" y="611"/>
                    <a:pt x="314" y="611"/>
                  </a:cubicBezTo>
                  <a:cubicBezTo>
                    <a:pt x="399" y="611"/>
                    <a:pt x="485" y="575"/>
                    <a:pt x="550" y="496"/>
                  </a:cubicBezTo>
                  <a:cubicBezTo>
                    <a:pt x="600" y="433"/>
                    <a:pt x="625" y="358"/>
                    <a:pt x="625" y="271"/>
                  </a:cubicBezTo>
                  <a:cubicBezTo>
                    <a:pt x="613" y="246"/>
                    <a:pt x="613" y="221"/>
                    <a:pt x="600" y="196"/>
                  </a:cubicBezTo>
                  <a:cubicBezTo>
                    <a:pt x="588" y="146"/>
                    <a:pt x="550" y="96"/>
                    <a:pt x="513" y="71"/>
                  </a:cubicBezTo>
                  <a:cubicBezTo>
                    <a:pt x="454" y="23"/>
                    <a:pt x="387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2" name="Google Shape;5142;p24"/>
            <p:cNvSpPr/>
            <p:nvPr/>
          </p:nvSpPr>
          <p:spPr>
            <a:xfrm rot="-10468820">
              <a:off x="9327518" y="70993"/>
              <a:ext cx="35016" cy="29066"/>
            </a:xfrm>
            <a:custGeom>
              <a:rect b="b" l="l" r="r" t="t"/>
              <a:pathLst>
                <a:path extrusionOk="0" h="630" w="759">
                  <a:moveTo>
                    <a:pt x="381" y="1"/>
                  </a:moveTo>
                  <a:cubicBezTo>
                    <a:pt x="278" y="1"/>
                    <a:pt x="176" y="51"/>
                    <a:pt x="112" y="153"/>
                  </a:cubicBezTo>
                  <a:cubicBezTo>
                    <a:pt x="0" y="340"/>
                    <a:pt x="125" y="590"/>
                    <a:pt x="350" y="627"/>
                  </a:cubicBezTo>
                  <a:cubicBezTo>
                    <a:pt x="361" y="629"/>
                    <a:pt x="373" y="629"/>
                    <a:pt x="384" y="629"/>
                  </a:cubicBezTo>
                  <a:cubicBezTo>
                    <a:pt x="593" y="629"/>
                    <a:pt x="758" y="416"/>
                    <a:pt x="687" y="203"/>
                  </a:cubicBezTo>
                  <a:cubicBezTo>
                    <a:pt x="675" y="178"/>
                    <a:pt x="662" y="153"/>
                    <a:pt x="650" y="140"/>
                  </a:cubicBezTo>
                  <a:cubicBezTo>
                    <a:pt x="582" y="48"/>
                    <a:pt x="481" y="1"/>
                    <a:pt x="3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3" name="Google Shape;5143;p24"/>
            <p:cNvSpPr/>
            <p:nvPr/>
          </p:nvSpPr>
          <p:spPr>
            <a:xfrm rot="-10468820">
              <a:off x="9266816" y="26427"/>
              <a:ext cx="32294" cy="28605"/>
            </a:xfrm>
            <a:custGeom>
              <a:rect b="b" l="l" r="r" t="t"/>
              <a:pathLst>
                <a:path extrusionOk="0" h="620" w="700">
                  <a:moveTo>
                    <a:pt x="354" y="1"/>
                  </a:moveTo>
                  <a:cubicBezTo>
                    <a:pt x="315" y="1"/>
                    <a:pt x="276" y="8"/>
                    <a:pt x="238" y="23"/>
                  </a:cubicBezTo>
                  <a:cubicBezTo>
                    <a:pt x="75" y="85"/>
                    <a:pt x="0" y="260"/>
                    <a:pt x="63" y="423"/>
                  </a:cubicBezTo>
                  <a:cubicBezTo>
                    <a:pt x="110" y="547"/>
                    <a:pt x="223" y="620"/>
                    <a:pt x="346" y="620"/>
                  </a:cubicBezTo>
                  <a:cubicBezTo>
                    <a:pt x="385" y="620"/>
                    <a:pt x="424" y="613"/>
                    <a:pt x="462" y="598"/>
                  </a:cubicBezTo>
                  <a:cubicBezTo>
                    <a:pt x="612" y="535"/>
                    <a:pt x="700" y="360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4" name="Google Shape;5144;p24"/>
            <p:cNvSpPr/>
            <p:nvPr/>
          </p:nvSpPr>
          <p:spPr>
            <a:xfrm rot="-10468820">
              <a:off x="9356529" y="215872"/>
              <a:ext cx="31417" cy="28743"/>
            </a:xfrm>
            <a:custGeom>
              <a:rect b="b" l="l" r="r" t="t"/>
              <a:pathLst>
                <a:path extrusionOk="0" h="623" w="681">
                  <a:moveTo>
                    <a:pt x="342" y="1"/>
                  </a:moveTo>
                  <a:cubicBezTo>
                    <a:pt x="254" y="1"/>
                    <a:pt x="165" y="37"/>
                    <a:pt x="100" y="115"/>
                  </a:cubicBezTo>
                  <a:cubicBezTo>
                    <a:pt x="0" y="253"/>
                    <a:pt x="13" y="440"/>
                    <a:pt x="150" y="553"/>
                  </a:cubicBezTo>
                  <a:cubicBezTo>
                    <a:pt x="209" y="601"/>
                    <a:pt x="277" y="623"/>
                    <a:pt x="343" y="623"/>
                  </a:cubicBezTo>
                  <a:cubicBezTo>
                    <a:pt x="516" y="623"/>
                    <a:pt x="681" y="476"/>
                    <a:pt x="663" y="278"/>
                  </a:cubicBezTo>
                  <a:cubicBezTo>
                    <a:pt x="639" y="105"/>
                    <a:pt x="491" y="1"/>
                    <a:pt x="3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5" name="Google Shape;5145;p24"/>
            <p:cNvSpPr/>
            <p:nvPr/>
          </p:nvSpPr>
          <p:spPr>
            <a:xfrm rot="-10468820">
              <a:off x="9315464" y="152246"/>
              <a:ext cx="32340" cy="28512"/>
            </a:xfrm>
            <a:custGeom>
              <a:rect b="b" l="l" r="r" t="t"/>
              <a:pathLst>
                <a:path extrusionOk="0" h="618" w="701">
                  <a:moveTo>
                    <a:pt x="355" y="0"/>
                  </a:moveTo>
                  <a:cubicBezTo>
                    <a:pt x="316" y="0"/>
                    <a:pt x="277" y="7"/>
                    <a:pt x="238" y="22"/>
                  </a:cubicBezTo>
                  <a:cubicBezTo>
                    <a:pt x="76" y="84"/>
                    <a:pt x="1" y="259"/>
                    <a:pt x="63" y="422"/>
                  </a:cubicBezTo>
                  <a:cubicBezTo>
                    <a:pt x="112" y="538"/>
                    <a:pt x="229" y="617"/>
                    <a:pt x="354" y="617"/>
                  </a:cubicBezTo>
                  <a:cubicBezTo>
                    <a:pt x="390" y="617"/>
                    <a:pt x="427" y="611"/>
                    <a:pt x="463" y="597"/>
                  </a:cubicBezTo>
                  <a:cubicBezTo>
                    <a:pt x="613" y="534"/>
                    <a:pt x="701" y="359"/>
                    <a:pt x="638" y="197"/>
                  </a:cubicBezTo>
                  <a:cubicBezTo>
                    <a:pt x="591" y="73"/>
                    <a:pt x="478" y="0"/>
                    <a:pt x="3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6" name="Google Shape;5146;p24"/>
            <p:cNvSpPr/>
            <p:nvPr/>
          </p:nvSpPr>
          <p:spPr>
            <a:xfrm rot="-10468820">
              <a:off x="9141795" y="-2948"/>
              <a:ext cx="34416" cy="25513"/>
            </a:xfrm>
            <a:custGeom>
              <a:rect b="b" l="l" r="r" t="t"/>
              <a:pathLst>
                <a:path extrusionOk="0" h="553" w="746">
                  <a:moveTo>
                    <a:pt x="542" y="1"/>
                  </a:moveTo>
                  <a:cubicBezTo>
                    <a:pt x="315" y="1"/>
                    <a:pt x="1" y="313"/>
                    <a:pt x="233" y="481"/>
                  </a:cubicBezTo>
                  <a:cubicBezTo>
                    <a:pt x="293" y="530"/>
                    <a:pt x="362" y="552"/>
                    <a:pt x="431" y="552"/>
                  </a:cubicBezTo>
                  <a:cubicBezTo>
                    <a:pt x="520" y="552"/>
                    <a:pt x="607" y="514"/>
                    <a:pt x="671" y="443"/>
                  </a:cubicBezTo>
                  <a:cubicBezTo>
                    <a:pt x="721" y="381"/>
                    <a:pt x="746" y="293"/>
                    <a:pt x="733" y="218"/>
                  </a:cubicBezTo>
                  <a:cubicBezTo>
                    <a:pt x="733" y="181"/>
                    <a:pt x="733" y="156"/>
                    <a:pt x="721" y="131"/>
                  </a:cubicBezTo>
                  <a:cubicBezTo>
                    <a:pt x="689" y="38"/>
                    <a:pt x="621" y="1"/>
                    <a:pt x="5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7" name="Google Shape;5147;p24"/>
            <p:cNvSpPr/>
            <p:nvPr/>
          </p:nvSpPr>
          <p:spPr>
            <a:xfrm rot="-10468820">
              <a:off x="9177209" y="127042"/>
              <a:ext cx="33908" cy="29066"/>
            </a:xfrm>
            <a:custGeom>
              <a:rect b="b" l="l" r="r" t="t"/>
              <a:pathLst>
                <a:path extrusionOk="0" h="630" w="735">
                  <a:moveTo>
                    <a:pt x="401" y="0"/>
                  </a:moveTo>
                  <a:cubicBezTo>
                    <a:pt x="188" y="0"/>
                    <a:pt x="0" y="236"/>
                    <a:pt x="124" y="464"/>
                  </a:cubicBezTo>
                  <a:cubicBezTo>
                    <a:pt x="191" y="578"/>
                    <a:pt x="297" y="629"/>
                    <a:pt x="401" y="629"/>
                  </a:cubicBezTo>
                  <a:cubicBezTo>
                    <a:pt x="571" y="629"/>
                    <a:pt x="735" y="494"/>
                    <a:pt x="711" y="277"/>
                  </a:cubicBezTo>
                  <a:cubicBezTo>
                    <a:pt x="711" y="252"/>
                    <a:pt x="711" y="227"/>
                    <a:pt x="699" y="202"/>
                  </a:cubicBezTo>
                  <a:cubicBezTo>
                    <a:pt x="674" y="152"/>
                    <a:pt x="649" y="102"/>
                    <a:pt x="599" y="77"/>
                  </a:cubicBezTo>
                  <a:cubicBezTo>
                    <a:pt x="536" y="23"/>
                    <a:pt x="468" y="0"/>
                    <a:pt x="4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8" name="Google Shape;5148;p24"/>
            <p:cNvSpPr/>
            <p:nvPr/>
          </p:nvSpPr>
          <p:spPr>
            <a:xfrm rot="-10468820">
              <a:off x="9195425" y="57765"/>
              <a:ext cx="32340" cy="28512"/>
            </a:xfrm>
            <a:custGeom>
              <a:rect b="b" l="l" r="r" t="t"/>
              <a:pathLst>
                <a:path extrusionOk="0" h="618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76" y="84"/>
                    <a:pt x="1" y="258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5" y="611"/>
                    <a:pt x="463" y="596"/>
                  </a:cubicBezTo>
                  <a:cubicBezTo>
                    <a:pt x="626" y="533"/>
                    <a:pt x="701" y="358"/>
                    <a:pt x="638" y="196"/>
                  </a:cubicBezTo>
                  <a:cubicBezTo>
                    <a:pt x="590" y="79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9" name="Google Shape;5149;p24"/>
            <p:cNvSpPr/>
            <p:nvPr/>
          </p:nvSpPr>
          <p:spPr>
            <a:xfrm rot="-10468820">
              <a:off x="9212902" y="268935"/>
              <a:ext cx="30956" cy="27866"/>
            </a:xfrm>
            <a:custGeom>
              <a:rect b="b" l="l" r="r" t="t"/>
              <a:pathLst>
                <a:path extrusionOk="0" h="604" w="671">
                  <a:moveTo>
                    <a:pt x="317" y="1"/>
                  </a:moveTo>
                  <a:cubicBezTo>
                    <a:pt x="171" y="1"/>
                    <a:pt x="36" y="107"/>
                    <a:pt x="13" y="254"/>
                  </a:cubicBezTo>
                  <a:cubicBezTo>
                    <a:pt x="0" y="342"/>
                    <a:pt x="25" y="417"/>
                    <a:pt x="63" y="492"/>
                  </a:cubicBezTo>
                  <a:cubicBezTo>
                    <a:pt x="130" y="570"/>
                    <a:pt x="214" y="604"/>
                    <a:pt x="297" y="604"/>
                  </a:cubicBezTo>
                  <a:cubicBezTo>
                    <a:pt x="489" y="604"/>
                    <a:pt x="670" y="419"/>
                    <a:pt x="600" y="192"/>
                  </a:cubicBezTo>
                  <a:cubicBezTo>
                    <a:pt x="588" y="167"/>
                    <a:pt x="575" y="142"/>
                    <a:pt x="563" y="129"/>
                  </a:cubicBezTo>
                  <a:cubicBezTo>
                    <a:pt x="513" y="54"/>
                    <a:pt x="438" y="17"/>
                    <a:pt x="363" y="4"/>
                  </a:cubicBezTo>
                  <a:cubicBezTo>
                    <a:pt x="348" y="2"/>
                    <a:pt x="332" y="1"/>
                    <a:pt x="3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0" name="Google Shape;5150;p24"/>
            <p:cNvSpPr/>
            <p:nvPr/>
          </p:nvSpPr>
          <p:spPr>
            <a:xfrm rot="-10468820">
              <a:off x="9247850" y="180395"/>
              <a:ext cx="31740" cy="28558"/>
            </a:xfrm>
            <a:custGeom>
              <a:rect b="b" l="l" r="r" t="t"/>
              <a:pathLst>
                <a:path extrusionOk="0" h="619" w="688">
                  <a:moveTo>
                    <a:pt x="349" y="0"/>
                  </a:moveTo>
                  <a:cubicBezTo>
                    <a:pt x="311" y="0"/>
                    <a:pt x="273" y="7"/>
                    <a:pt x="238" y="22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10" y="546"/>
                    <a:pt x="223" y="619"/>
                    <a:pt x="341" y="619"/>
                  </a:cubicBezTo>
                  <a:cubicBezTo>
                    <a:pt x="377" y="619"/>
                    <a:pt x="414" y="612"/>
                    <a:pt x="450" y="597"/>
                  </a:cubicBezTo>
                  <a:cubicBezTo>
                    <a:pt x="612" y="535"/>
                    <a:pt x="687" y="360"/>
                    <a:pt x="637" y="197"/>
                  </a:cubicBezTo>
                  <a:cubicBezTo>
                    <a:pt x="590" y="73"/>
                    <a:pt x="469" y="0"/>
                    <a:pt x="3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1" name="Google Shape;5151;p24"/>
            <p:cNvSpPr/>
            <p:nvPr/>
          </p:nvSpPr>
          <p:spPr>
            <a:xfrm rot="-10468820">
              <a:off x="9249571" y="101652"/>
              <a:ext cx="35200" cy="26944"/>
            </a:xfrm>
            <a:custGeom>
              <a:rect b="b" l="l" r="r" t="t"/>
              <a:pathLst>
                <a:path extrusionOk="0" h="584" w="763">
                  <a:moveTo>
                    <a:pt x="401" y="1"/>
                  </a:moveTo>
                  <a:cubicBezTo>
                    <a:pt x="189" y="1"/>
                    <a:pt x="1" y="228"/>
                    <a:pt x="121" y="468"/>
                  </a:cubicBezTo>
                  <a:cubicBezTo>
                    <a:pt x="171" y="531"/>
                    <a:pt x="234" y="568"/>
                    <a:pt x="321" y="581"/>
                  </a:cubicBezTo>
                  <a:cubicBezTo>
                    <a:pt x="336" y="583"/>
                    <a:pt x="351" y="584"/>
                    <a:pt x="366" y="584"/>
                  </a:cubicBezTo>
                  <a:cubicBezTo>
                    <a:pt x="604" y="584"/>
                    <a:pt x="762" y="305"/>
                    <a:pt x="621" y="93"/>
                  </a:cubicBezTo>
                  <a:cubicBezTo>
                    <a:pt x="553" y="28"/>
                    <a:pt x="476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2" name="Google Shape;5152;p24"/>
            <p:cNvSpPr/>
            <p:nvPr/>
          </p:nvSpPr>
          <p:spPr>
            <a:xfrm rot="-10468820">
              <a:off x="9379570" y="141991"/>
              <a:ext cx="35200" cy="28928"/>
            </a:xfrm>
            <a:custGeom>
              <a:rect b="b" l="l" r="r" t="t"/>
              <a:pathLst>
                <a:path extrusionOk="0" h="627" w="763">
                  <a:moveTo>
                    <a:pt x="415" y="0"/>
                  </a:moveTo>
                  <a:cubicBezTo>
                    <a:pt x="351" y="0"/>
                    <a:pt x="286" y="19"/>
                    <a:pt x="225" y="60"/>
                  </a:cubicBezTo>
                  <a:cubicBezTo>
                    <a:pt x="0" y="223"/>
                    <a:pt x="100" y="585"/>
                    <a:pt x="375" y="623"/>
                  </a:cubicBezTo>
                  <a:cubicBezTo>
                    <a:pt x="390" y="625"/>
                    <a:pt x="406" y="626"/>
                    <a:pt x="421" y="626"/>
                  </a:cubicBezTo>
                  <a:cubicBezTo>
                    <a:pt x="567" y="626"/>
                    <a:pt x="702" y="520"/>
                    <a:pt x="725" y="373"/>
                  </a:cubicBezTo>
                  <a:cubicBezTo>
                    <a:pt x="762" y="159"/>
                    <a:pt x="599" y="0"/>
                    <a:pt x="4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3" name="Google Shape;5153;p24"/>
            <p:cNvSpPr/>
            <p:nvPr/>
          </p:nvSpPr>
          <p:spPr>
            <a:xfrm rot="-10468820">
              <a:off x="9356040" y="1828"/>
              <a:ext cx="33355" cy="28928"/>
            </a:xfrm>
            <a:custGeom>
              <a:rect b="b" l="l" r="r" t="t"/>
              <a:pathLst>
                <a:path extrusionOk="0" h="627" w="723">
                  <a:moveTo>
                    <a:pt x="350" y="1"/>
                  </a:moveTo>
                  <a:cubicBezTo>
                    <a:pt x="212" y="1"/>
                    <a:pt x="78" y="91"/>
                    <a:pt x="48" y="249"/>
                  </a:cubicBezTo>
                  <a:cubicBezTo>
                    <a:pt x="1" y="449"/>
                    <a:pt x="152" y="626"/>
                    <a:pt x="347" y="626"/>
                  </a:cubicBezTo>
                  <a:cubicBezTo>
                    <a:pt x="359" y="626"/>
                    <a:pt x="372" y="625"/>
                    <a:pt x="385" y="624"/>
                  </a:cubicBezTo>
                  <a:cubicBezTo>
                    <a:pt x="597" y="599"/>
                    <a:pt x="722" y="387"/>
                    <a:pt x="635" y="187"/>
                  </a:cubicBezTo>
                  <a:cubicBezTo>
                    <a:pt x="622" y="162"/>
                    <a:pt x="610" y="137"/>
                    <a:pt x="597" y="124"/>
                  </a:cubicBezTo>
                  <a:cubicBezTo>
                    <a:pt x="533" y="40"/>
                    <a:pt x="441" y="1"/>
                    <a:pt x="3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4" name="Google Shape;5154;p24"/>
            <p:cNvSpPr/>
            <p:nvPr/>
          </p:nvSpPr>
          <p:spPr>
            <a:xfrm rot="-10468820">
              <a:off x="9441769" y="-80353"/>
              <a:ext cx="37276" cy="28928"/>
            </a:xfrm>
            <a:custGeom>
              <a:rect b="b" l="l" r="r" t="t"/>
              <a:pathLst>
                <a:path extrusionOk="0" h="627" w="808">
                  <a:moveTo>
                    <a:pt x="431" y="1"/>
                  </a:moveTo>
                  <a:cubicBezTo>
                    <a:pt x="142" y="1"/>
                    <a:pt x="1" y="367"/>
                    <a:pt x="236" y="555"/>
                  </a:cubicBezTo>
                  <a:cubicBezTo>
                    <a:pt x="299" y="605"/>
                    <a:pt x="367" y="627"/>
                    <a:pt x="433" y="627"/>
                  </a:cubicBezTo>
                  <a:cubicBezTo>
                    <a:pt x="632" y="627"/>
                    <a:pt x="808" y="430"/>
                    <a:pt x="723" y="205"/>
                  </a:cubicBezTo>
                  <a:cubicBezTo>
                    <a:pt x="686" y="105"/>
                    <a:pt x="586" y="30"/>
                    <a:pt x="486" y="5"/>
                  </a:cubicBezTo>
                  <a:cubicBezTo>
                    <a:pt x="467" y="2"/>
                    <a:pt x="449" y="1"/>
                    <a:pt x="4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5" name="Google Shape;5155;p24"/>
            <p:cNvSpPr/>
            <p:nvPr/>
          </p:nvSpPr>
          <p:spPr>
            <a:xfrm rot="-10468820">
              <a:off x="9291497" y="246345"/>
              <a:ext cx="31556" cy="28282"/>
            </a:xfrm>
            <a:custGeom>
              <a:rect b="b" l="l" r="r" t="t"/>
              <a:pathLst>
                <a:path extrusionOk="0" h="613" w="684">
                  <a:moveTo>
                    <a:pt x="315" y="0"/>
                  </a:moveTo>
                  <a:cubicBezTo>
                    <a:pt x="178" y="0"/>
                    <a:pt x="43" y="90"/>
                    <a:pt x="13" y="249"/>
                  </a:cubicBezTo>
                  <a:cubicBezTo>
                    <a:pt x="0" y="336"/>
                    <a:pt x="25" y="411"/>
                    <a:pt x="75" y="486"/>
                  </a:cubicBezTo>
                  <a:cubicBezTo>
                    <a:pt x="113" y="548"/>
                    <a:pt x="188" y="598"/>
                    <a:pt x="275" y="611"/>
                  </a:cubicBezTo>
                  <a:cubicBezTo>
                    <a:pt x="287" y="612"/>
                    <a:pt x="298" y="613"/>
                    <a:pt x="310" y="613"/>
                  </a:cubicBezTo>
                  <a:cubicBezTo>
                    <a:pt x="519" y="613"/>
                    <a:pt x="683" y="399"/>
                    <a:pt x="600" y="186"/>
                  </a:cubicBezTo>
                  <a:cubicBezTo>
                    <a:pt x="600" y="161"/>
                    <a:pt x="588" y="136"/>
                    <a:pt x="563" y="124"/>
                  </a:cubicBezTo>
                  <a:cubicBezTo>
                    <a:pt x="498" y="39"/>
                    <a:pt x="406" y="0"/>
                    <a:pt x="3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6" name="Google Shape;5156;p24"/>
            <p:cNvSpPr/>
            <p:nvPr/>
          </p:nvSpPr>
          <p:spPr>
            <a:xfrm rot="-10468820">
              <a:off x="9166269" y="206010"/>
              <a:ext cx="35431" cy="28466"/>
            </a:xfrm>
            <a:custGeom>
              <a:rect b="b" l="l" r="r" t="t"/>
              <a:pathLst>
                <a:path extrusionOk="0" h="617" w="768">
                  <a:moveTo>
                    <a:pt x="410" y="0"/>
                  </a:moveTo>
                  <a:cubicBezTo>
                    <a:pt x="176" y="0"/>
                    <a:pt x="0" y="276"/>
                    <a:pt x="160" y="489"/>
                  </a:cubicBezTo>
                  <a:cubicBezTo>
                    <a:pt x="210" y="552"/>
                    <a:pt x="273" y="589"/>
                    <a:pt x="360" y="614"/>
                  </a:cubicBezTo>
                  <a:cubicBezTo>
                    <a:pt x="372" y="616"/>
                    <a:pt x="383" y="616"/>
                    <a:pt x="394" y="616"/>
                  </a:cubicBezTo>
                  <a:cubicBezTo>
                    <a:pt x="604" y="616"/>
                    <a:pt x="768" y="403"/>
                    <a:pt x="685" y="189"/>
                  </a:cubicBezTo>
                  <a:cubicBezTo>
                    <a:pt x="660" y="114"/>
                    <a:pt x="610" y="52"/>
                    <a:pt x="535" y="27"/>
                  </a:cubicBezTo>
                  <a:cubicBezTo>
                    <a:pt x="492" y="8"/>
                    <a:pt x="450" y="0"/>
                    <a:pt x="4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7" name="Google Shape;5157;p24"/>
            <p:cNvSpPr/>
            <p:nvPr/>
          </p:nvSpPr>
          <p:spPr>
            <a:xfrm rot="-10468820">
              <a:off x="9119936" y="59736"/>
              <a:ext cx="35246" cy="28282"/>
            </a:xfrm>
            <a:custGeom>
              <a:rect b="b" l="l" r="r" t="t"/>
              <a:pathLst>
                <a:path extrusionOk="0" h="613" w="764">
                  <a:moveTo>
                    <a:pt x="401" y="1"/>
                  </a:moveTo>
                  <a:cubicBezTo>
                    <a:pt x="51" y="26"/>
                    <a:pt x="1" y="513"/>
                    <a:pt x="338" y="613"/>
                  </a:cubicBezTo>
                  <a:cubicBezTo>
                    <a:pt x="688" y="600"/>
                    <a:pt x="763" y="113"/>
                    <a:pt x="4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8" name="Google Shape;5158;p24"/>
            <p:cNvSpPr/>
            <p:nvPr/>
          </p:nvSpPr>
          <p:spPr>
            <a:xfrm rot="-10468820">
              <a:off x="9206969" y="-19914"/>
              <a:ext cx="32340" cy="28512"/>
            </a:xfrm>
            <a:custGeom>
              <a:rect b="b" l="l" r="r" t="t"/>
              <a:pathLst>
                <a:path extrusionOk="0" h="618" w="701">
                  <a:moveTo>
                    <a:pt x="347" y="0"/>
                  </a:moveTo>
                  <a:cubicBezTo>
                    <a:pt x="311" y="0"/>
                    <a:pt x="274" y="7"/>
                    <a:pt x="238" y="21"/>
                  </a:cubicBezTo>
                  <a:cubicBezTo>
                    <a:pt x="88" y="83"/>
                    <a:pt x="0" y="258"/>
                    <a:pt x="63" y="420"/>
                  </a:cubicBezTo>
                  <a:cubicBezTo>
                    <a:pt x="110" y="544"/>
                    <a:pt x="223" y="617"/>
                    <a:pt x="346" y="617"/>
                  </a:cubicBezTo>
                  <a:cubicBezTo>
                    <a:pt x="385" y="617"/>
                    <a:pt x="424" y="610"/>
                    <a:pt x="463" y="595"/>
                  </a:cubicBezTo>
                  <a:cubicBezTo>
                    <a:pt x="625" y="533"/>
                    <a:pt x="700" y="358"/>
                    <a:pt x="638" y="196"/>
                  </a:cubicBezTo>
                  <a:cubicBezTo>
                    <a:pt x="589" y="79"/>
                    <a:pt x="473" y="0"/>
                    <a:pt x="3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9" name="Google Shape;5159;p24"/>
            <p:cNvSpPr/>
            <p:nvPr/>
          </p:nvSpPr>
          <p:spPr>
            <a:xfrm rot="-10468820">
              <a:off x="9311364" y="-111463"/>
              <a:ext cx="32340" cy="29112"/>
            </a:xfrm>
            <a:custGeom>
              <a:rect b="b" l="l" r="r" t="t"/>
              <a:pathLst>
                <a:path extrusionOk="0" h="631" w="701">
                  <a:moveTo>
                    <a:pt x="375" y="1"/>
                  </a:moveTo>
                  <a:cubicBezTo>
                    <a:pt x="272" y="1"/>
                    <a:pt x="170" y="51"/>
                    <a:pt x="113" y="152"/>
                  </a:cubicBezTo>
                  <a:cubicBezTo>
                    <a:pt x="0" y="340"/>
                    <a:pt x="113" y="590"/>
                    <a:pt x="338" y="627"/>
                  </a:cubicBezTo>
                  <a:cubicBezTo>
                    <a:pt x="353" y="630"/>
                    <a:pt x="368" y="631"/>
                    <a:pt x="382" y="631"/>
                  </a:cubicBezTo>
                  <a:cubicBezTo>
                    <a:pt x="538" y="631"/>
                    <a:pt x="666" y="513"/>
                    <a:pt x="700" y="365"/>
                  </a:cubicBezTo>
                  <a:cubicBezTo>
                    <a:pt x="700" y="327"/>
                    <a:pt x="700" y="290"/>
                    <a:pt x="700" y="252"/>
                  </a:cubicBezTo>
                  <a:cubicBezTo>
                    <a:pt x="688" y="240"/>
                    <a:pt x="688" y="227"/>
                    <a:pt x="688" y="202"/>
                  </a:cubicBezTo>
                  <a:cubicBezTo>
                    <a:pt x="675" y="177"/>
                    <a:pt x="663" y="152"/>
                    <a:pt x="638" y="140"/>
                  </a:cubicBezTo>
                  <a:cubicBezTo>
                    <a:pt x="576" y="48"/>
                    <a:pt x="475" y="1"/>
                    <a:pt x="3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0" name="Google Shape;5160;p24"/>
            <p:cNvSpPr/>
            <p:nvPr/>
          </p:nvSpPr>
          <p:spPr>
            <a:xfrm rot="-10468820">
              <a:off x="9233427" y="-81791"/>
              <a:ext cx="35016" cy="28881"/>
            </a:xfrm>
            <a:custGeom>
              <a:rect b="b" l="l" r="r" t="t"/>
              <a:pathLst>
                <a:path extrusionOk="0" h="626" w="759">
                  <a:moveTo>
                    <a:pt x="386" y="1"/>
                  </a:moveTo>
                  <a:cubicBezTo>
                    <a:pt x="349" y="1"/>
                    <a:pt x="311" y="8"/>
                    <a:pt x="275" y="23"/>
                  </a:cubicBezTo>
                  <a:cubicBezTo>
                    <a:pt x="13" y="123"/>
                    <a:pt x="0" y="485"/>
                    <a:pt x="250" y="598"/>
                  </a:cubicBezTo>
                  <a:cubicBezTo>
                    <a:pt x="295" y="617"/>
                    <a:pt x="339" y="625"/>
                    <a:pt x="382" y="625"/>
                  </a:cubicBezTo>
                  <a:cubicBezTo>
                    <a:pt x="591" y="625"/>
                    <a:pt x="758" y="416"/>
                    <a:pt x="675" y="198"/>
                  </a:cubicBezTo>
                  <a:cubicBezTo>
                    <a:pt x="628" y="74"/>
                    <a:pt x="507" y="1"/>
                    <a:pt x="3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1" name="Google Shape;5161;p24"/>
            <p:cNvSpPr/>
            <p:nvPr/>
          </p:nvSpPr>
          <p:spPr>
            <a:xfrm rot="-10468820">
              <a:off x="9263577" y="311434"/>
              <a:ext cx="34139" cy="25144"/>
            </a:xfrm>
            <a:custGeom>
              <a:rect b="b" l="l" r="r" t="t"/>
              <a:pathLst>
                <a:path extrusionOk="0" h="545" w="740">
                  <a:moveTo>
                    <a:pt x="356" y="0"/>
                  </a:moveTo>
                  <a:cubicBezTo>
                    <a:pt x="175" y="0"/>
                    <a:pt x="0" y="153"/>
                    <a:pt x="49" y="378"/>
                  </a:cubicBezTo>
                  <a:cubicBezTo>
                    <a:pt x="74" y="497"/>
                    <a:pt x="168" y="545"/>
                    <a:pt x="275" y="545"/>
                  </a:cubicBezTo>
                  <a:cubicBezTo>
                    <a:pt x="483" y="545"/>
                    <a:pt x="739" y="360"/>
                    <a:pt x="624" y="153"/>
                  </a:cubicBezTo>
                  <a:cubicBezTo>
                    <a:pt x="557" y="47"/>
                    <a:pt x="455" y="0"/>
                    <a:pt x="3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2" name="Google Shape;5162;p24"/>
            <p:cNvSpPr/>
            <p:nvPr/>
          </p:nvSpPr>
          <p:spPr>
            <a:xfrm rot="-10468820">
              <a:off x="8929332" y="56089"/>
              <a:ext cx="30448" cy="28005"/>
            </a:xfrm>
            <a:custGeom>
              <a:rect b="b" l="l" r="r" t="t"/>
              <a:pathLst>
                <a:path extrusionOk="0" h="607" w="660">
                  <a:moveTo>
                    <a:pt x="334" y="0"/>
                  </a:moveTo>
                  <a:cubicBezTo>
                    <a:pt x="249" y="0"/>
                    <a:pt x="164" y="33"/>
                    <a:pt x="101" y="106"/>
                  </a:cubicBezTo>
                  <a:cubicBezTo>
                    <a:pt x="1" y="244"/>
                    <a:pt x="13" y="431"/>
                    <a:pt x="151" y="544"/>
                  </a:cubicBezTo>
                  <a:cubicBezTo>
                    <a:pt x="207" y="587"/>
                    <a:pt x="270" y="606"/>
                    <a:pt x="332" y="606"/>
                  </a:cubicBezTo>
                  <a:cubicBezTo>
                    <a:pt x="501" y="606"/>
                    <a:pt x="660" y="461"/>
                    <a:pt x="651" y="269"/>
                  </a:cubicBezTo>
                  <a:cubicBezTo>
                    <a:pt x="627" y="102"/>
                    <a:pt x="481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3" name="Google Shape;5163;p24"/>
            <p:cNvSpPr/>
            <p:nvPr/>
          </p:nvSpPr>
          <p:spPr>
            <a:xfrm rot="-10468820">
              <a:off x="8846961" y="89441"/>
              <a:ext cx="36538" cy="28881"/>
            </a:xfrm>
            <a:custGeom>
              <a:rect b="b" l="l" r="r" t="t"/>
              <a:pathLst>
                <a:path extrusionOk="0" h="626" w="792">
                  <a:moveTo>
                    <a:pt x="388" y="1"/>
                  </a:moveTo>
                  <a:cubicBezTo>
                    <a:pt x="285" y="1"/>
                    <a:pt x="183" y="51"/>
                    <a:pt x="125" y="148"/>
                  </a:cubicBezTo>
                  <a:cubicBezTo>
                    <a:pt x="0" y="348"/>
                    <a:pt x="125" y="598"/>
                    <a:pt x="350" y="623"/>
                  </a:cubicBezTo>
                  <a:cubicBezTo>
                    <a:pt x="365" y="625"/>
                    <a:pt x="380" y="626"/>
                    <a:pt x="395" y="626"/>
                  </a:cubicBezTo>
                  <a:cubicBezTo>
                    <a:pt x="633" y="626"/>
                    <a:pt x="791" y="347"/>
                    <a:pt x="650" y="135"/>
                  </a:cubicBezTo>
                  <a:cubicBezTo>
                    <a:pt x="584" y="45"/>
                    <a:pt x="485" y="1"/>
                    <a:pt x="3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4" name="Google Shape;5164;p24"/>
            <p:cNvSpPr/>
            <p:nvPr/>
          </p:nvSpPr>
          <p:spPr>
            <a:xfrm rot="-10468820">
              <a:off x="8975426" y="126890"/>
              <a:ext cx="36492" cy="29066"/>
            </a:xfrm>
            <a:custGeom>
              <a:rect b="b" l="l" r="r" t="t"/>
              <a:pathLst>
                <a:path extrusionOk="0" h="630" w="791">
                  <a:moveTo>
                    <a:pt x="417" y="1"/>
                  </a:moveTo>
                  <a:cubicBezTo>
                    <a:pt x="204" y="1"/>
                    <a:pt x="1" y="228"/>
                    <a:pt x="125" y="467"/>
                  </a:cubicBezTo>
                  <a:cubicBezTo>
                    <a:pt x="188" y="581"/>
                    <a:pt x="290" y="629"/>
                    <a:pt x="392" y="629"/>
                  </a:cubicBezTo>
                  <a:cubicBezTo>
                    <a:pt x="592" y="629"/>
                    <a:pt x="791" y="444"/>
                    <a:pt x="700" y="205"/>
                  </a:cubicBezTo>
                  <a:cubicBezTo>
                    <a:pt x="687" y="180"/>
                    <a:pt x="675" y="155"/>
                    <a:pt x="662" y="130"/>
                  </a:cubicBezTo>
                  <a:cubicBezTo>
                    <a:pt x="593" y="39"/>
                    <a:pt x="504" y="1"/>
                    <a:pt x="4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5" name="Google Shape;5165;p24"/>
            <p:cNvSpPr/>
            <p:nvPr/>
          </p:nvSpPr>
          <p:spPr>
            <a:xfrm rot="-10468820">
              <a:off x="8952069" y="202013"/>
              <a:ext cx="30264" cy="28974"/>
            </a:xfrm>
            <a:custGeom>
              <a:rect b="b" l="l" r="r" t="t"/>
              <a:pathLst>
                <a:path extrusionOk="0" h="628" w="656">
                  <a:moveTo>
                    <a:pt x="329" y="1"/>
                  </a:moveTo>
                  <a:cubicBezTo>
                    <a:pt x="159" y="1"/>
                    <a:pt x="0" y="146"/>
                    <a:pt x="18" y="341"/>
                  </a:cubicBezTo>
                  <a:cubicBezTo>
                    <a:pt x="41" y="521"/>
                    <a:pt x="186" y="627"/>
                    <a:pt x="335" y="627"/>
                  </a:cubicBezTo>
                  <a:cubicBezTo>
                    <a:pt x="424" y="627"/>
                    <a:pt x="514" y="588"/>
                    <a:pt x="580" y="504"/>
                  </a:cubicBezTo>
                  <a:cubicBezTo>
                    <a:pt x="630" y="441"/>
                    <a:pt x="655" y="354"/>
                    <a:pt x="643" y="279"/>
                  </a:cubicBezTo>
                  <a:cubicBezTo>
                    <a:pt x="643" y="254"/>
                    <a:pt x="630" y="229"/>
                    <a:pt x="630" y="204"/>
                  </a:cubicBezTo>
                  <a:cubicBezTo>
                    <a:pt x="605" y="154"/>
                    <a:pt x="568" y="104"/>
                    <a:pt x="530" y="79"/>
                  </a:cubicBezTo>
                  <a:cubicBezTo>
                    <a:pt x="469" y="25"/>
                    <a:pt x="398" y="1"/>
                    <a:pt x="3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6" name="Google Shape;5166;p24"/>
            <p:cNvSpPr/>
            <p:nvPr/>
          </p:nvSpPr>
          <p:spPr>
            <a:xfrm rot="-10468820">
              <a:off x="8879808" y="196831"/>
              <a:ext cx="35016" cy="29066"/>
            </a:xfrm>
            <a:custGeom>
              <a:rect b="b" l="l" r="r" t="t"/>
              <a:pathLst>
                <a:path extrusionOk="0" h="630" w="759">
                  <a:moveTo>
                    <a:pt x="388" y="1"/>
                  </a:moveTo>
                  <a:cubicBezTo>
                    <a:pt x="285" y="1"/>
                    <a:pt x="183" y="51"/>
                    <a:pt x="126" y="152"/>
                  </a:cubicBezTo>
                  <a:cubicBezTo>
                    <a:pt x="1" y="340"/>
                    <a:pt x="126" y="602"/>
                    <a:pt x="350" y="627"/>
                  </a:cubicBezTo>
                  <a:cubicBezTo>
                    <a:pt x="363" y="629"/>
                    <a:pt x="375" y="629"/>
                    <a:pt x="387" y="629"/>
                  </a:cubicBezTo>
                  <a:cubicBezTo>
                    <a:pt x="605" y="629"/>
                    <a:pt x="759" y="416"/>
                    <a:pt x="688" y="215"/>
                  </a:cubicBezTo>
                  <a:cubicBezTo>
                    <a:pt x="675" y="190"/>
                    <a:pt x="663" y="165"/>
                    <a:pt x="650" y="140"/>
                  </a:cubicBezTo>
                  <a:cubicBezTo>
                    <a:pt x="589" y="48"/>
                    <a:pt x="488" y="1"/>
                    <a:pt x="3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7" name="Google Shape;5167;p24"/>
            <p:cNvSpPr/>
            <p:nvPr/>
          </p:nvSpPr>
          <p:spPr>
            <a:xfrm rot="-10468820">
              <a:off x="8819064" y="152263"/>
              <a:ext cx="32340" cy="28512"/>
            </a:xfrm>
            <a:custGeom>
              <a:rect b="b" l="l" r="r" t="t"/>
              <a:pathLst>
                <a:path extrusionOk="0" h="618" w="701">
                  <a:moveTo>
                    <a:pt x="347" y="0"/>
                  </a:moveTo>
                  <a:cubicBezTo>
                    <a:pt x="311" y="0"/>
                    <a:pt x="274" y="7"/>
                    <a:pt x="238" y="21"/>
                  </a:cubicBezTo>
                  <a:cubicBezTo>
                    <a:pt x="88" y="83"/>
                    <a:pt x="1" y="271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4" y="610"/>
                    <a:pt x="463" y="596"/>
                  </a:cubicBezTo>
                  <a:cubicBezTo>
                    <a:pt x="625" y="533"/>
                    <a:pt x="700" y="358"/>
                    <a:pt x="638" y="196"/>
                  </a:cubicBezTo>
                  <a:cubicBezTo>
                    <a:pt x="589" y="79"/>
                    <a:pt x="473" y="0"/>
                    <a:pt x="3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8" name="Google Shape;5168;p24"/>
            <p:cNvSpPr/>
            <p:nvPr/>
          </p:nvSpPr>
          <p:spPr>
            <a:xfrm rot="-10468820">
              <a:off x="8983719" y="325507"/>
              <a:ext cx="37322" cy="28835"/>
            </a:xfrm>
            <a:custGeom>
              <a:rect b="b" l="l" r="r" t="t"/>
              <a:pathLst>
                <a:path extrusionOk="0" h="625" w="809">
                  <a:moveTo>
                    <a:pt x="431" y="1"/>
                  </a:moveTo>
                  <a:cubicBezTo>
                    <a:pt x="142" y="1"/>
                    <a:pt x="1" y="367"/>
                    <a:pt x="236" y="555"/>
                  </a:cubicBezTo>
                  <a:cubicBezTo>
                    <a:pt x="297" y="604"/>
                    <a:pt x="364" y="625"/>
                    <a:pt x="428" y="625"/>
                  </a:cubicBezTo>
                  <a:cubicBezTo>
                    <a:pt x="629" y="625"/>
                    <a:pt x="809" y="420"/>
                    <a:pt x="724" y="193"/>
                  </a:cubicBezTo>
                  <a:cubicBezTo>
                    <a:pt x="686" y="93"/>
                    <a:pt x="586" y="18"/>
                    <a:pt x="486" y="5"/>
                  </a:cubicBezTo>
                  <a:cubicBezTo>
                    <a:pt x="467" y="2"/>
                    <a:pt x="449" y="1"/>
                    <a:pt x="4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9" name="Google Shape;5169;p24"/>
            <p:cNvSpPr/>
            <p:nvPr/>
          </p:nvSpPr>
          <p:spPr>
            <a:xfrm rot="-10468820">
              <a:off x="8908829" y="341618"/>
              <a:ext cx="31417" cy="28697"/>
            </a:xfrm>
            <a:custGeom>
              <a:rect b="b" l="l" r="r" t="t"/>
              <a:pathLst>
                <a:path extrusionOk="0" h="622" w="681">
                  <a:moveTo>
                    <a:pt x="352" y="1"/>
                  </a:moveTo>
                  <a:cubicBezTo>
                    <a:pt x="260" y="1"/>
                    <a:pt x="167" y="39"/>
                    <a:pt x="101" y="125"/>
                  </a:cubicBezTo>
                  <a:cubicBezTo>
                    <a:pt x="1" y="250"/>
                    <a:pt x="26" y="437"/>
                    <a:pt x="151" y="550"/>
                  </a:cubicBezTo>
                  <a:cubicBezTo>
                    <a:pt x="215" y="600"/>
                    <a:pt x="286" y="622"/>
                    <a:pt x="354" y="622"/>
                  </a:cubicBezTo>
                  <a:cubicBezTo>
                    <a:pt x="526" y="622"/>
                    <a:pt x="681" y="480"/>
                    <a:pt x="663" y="275"/>
                  </a:cubicBezTo>
                  <a:cubicBezTo>
                    <a:pt x="648" y="104"/>
                    <a:pt x="502" y="1"/>
                    <a:pt x="3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0" name="Google Shape;5170;p24"/>
            <p:cNvSpPr/>
            <p:nvPr/>
          </p:nvSpPr>
          <p:spPr>
            <a:xfrm rot="-10468820">
              <a:off x="9017752" y="262847"/>
              <a:ext cx="35477" cy="29158"/>
            </a:xfrm>
            <a:custGeom>
              <a:rect b="b" l="l" r="r" t="t"/>
              <a:pathLst>
                <a:path extrusionOk="0" h="632" w="769">
                  <a:moveTo>
                    <a:pt x="391" y="0"/>
                  </a:moveTo>
                  <a:cubicBezTo>
                    <a:pt x="302" y="0"/>
                    <a:pt x="214" y="38"/>
                    <a:pt x="150" y="116"/>
                  </a:cubicBezTo>
                  <a:cubicBezTo>
                    <a:pt x="0" y="303"/>
                    <a:pt x="100" y="591"/>
                    <a:pt x="350" y="628"/>
                  </a:cubicBezTo>
                  <a:cubicBezTo>
                    <a:pt x="366" y="631"/>
                    <a:pt x="382" y="632"/>
                    <a:pt x="398" y="632"/>
                  </a:cubicBezTo>
                  <a:cubicBezTo>
                    <a:pt x="612" y="632"/>
                    <a:pt x="768" y="400"/>
                    <a:pt x="675" y="191"/>
                  </a:cubicBezTo>
                  <a:cubicBezTo>
                    <a:pt x="663" y="141"/>
                    <a:pt x="625" y="103"/>
                    <a:pt x="588" y="66"/>
                  </a:cubicBezTo>
                  <a:cubicBezTo>
                    <a:pt x="528" y="22"/>
                    <a:pt x="459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1" name="Google Shape;5171;p24"/>
            <p:cNvSpPr/>
            <p:nvPr/>
          </p:nvSpPr>
          <p:spPr>
            <a:xfrm rot="-10468820">
              <a:off x="8861010" y="269801"/>
              <a:ext cx="31740" cy="28282"/>
            </a:xfrm>
            <a:custGeom>
              <a:rect b="b" l="l" r="r" t="t"/>
              <a:pathLst>
                <a:path extrusionOk="0" h="613" w="688">
                  <a:moveTo>
                    <a:pt x="334" y="0"/>
                  </a:moveTo>
                  <a:cubicBezTo>
                    <a:pt x="301" y="0"/>
                    <a:pt x="269" y="5"/>
                    <a:pt x="238" y="15"/>
                  </a:cubicBezTo>
                  <a:cubicBezTo>
                    <a:pt x="75" y="78"/>
                    <a:pt x="0" y="265"/>
                    <a:pt x="63" y="415"/>
                  </a:cubicBezTo>
                  <a:cubicBezTo>
                    <a:pt x="111" y="539"/>
                    <a:pt x="224" y="612"/>
                    <a:pt x="341" y="612"/>
                  </a:cubicBezTo>
                  <a:cubicBezTo>
                    <a:pt x="378" y="612"/>
                    <a:pt x="415" y="605"/>
                    <a:pt x="450" y="590"/>
                  </a:cubicBezTo>
                  <a:cubicBezTo>
                    <a:pt x="613" y="528"/>
                    <a:pt x="688" y="353"/>
                    <a:pt x="638" y="203"/>
                  </a:cubicBezTo>
                  <a:cubicBezTo>
                    <a:pt x="588" y="74"/>
                    <a:pt x="460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2" name="Google Shape;5172;p24"/>
            <p:cNvSpPr/>
            <p:nvPr/>
          </p:nvSpPr>
          <p:spPr>
            <a:xfrm rot="-10468820">
              <a:off x="8689055" y="122509"/>
              <a:ext cx="38337" cy="28881"/>
            </a:xfrm>
            <a:custGeom>
              <a:rect b="b" l="l" r="r" t="t"/>
              <a:pathLst>
                <a:path extrusionOk="0" h="626" w="831">
                  <a:moveTo>
                    <a:pt x="408" y="0"/>
                  </a:moveTo>
                  <a:cubicBezTo>
                    <a:pt x="397" y="0"/>
                    <a:pt x="386" y="1"/>
                    <a:pt x="375" y="2"/>
                  </a:cubicBezTo>
                  <a:cubicBezTo>
                    <a:pt x="100" y="27"/>
                    <a:pt x="0" y="389"/>
                    <a:pt x="225" y="564"/>
                  </a:cubicBezTo>
                  <a:cubicBezTo>
                    <a:pt x="278" y="606"/>
                    <a:pt x="343" y="626"/>
                    <a:pt x="408" y="626"/>
                  </a:cubicBezTo>
                  <a:cubicBezTo>
                    <a:pt x="500" y="626"/>
                    <a:pt x="592" y="587"/>
                    <a:pt x="650" y="514"/>
                  </a:cubicBezTo>
                  <a:cubicBezTo>
                    <a:pt x="831" y="298"/>
                    <a:pt x="676" y="0"/>
                    <a:pt x="4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3" name="Google Shape;5173;p24"/>
            <p:cNvSpPr/>
            <p:nvPr/>
          </p:nvSpPr>
          <p:spPr>
            <a:xfrm rot="-10468820">
              <a:off x="8728893" y="253007"/>
              <a:ext cx="33908" cy="28881"/>
            </a:xfrm>
            <a:custGeom>
              <a:rect b="b" l="l" r="r" t="t"/>
              <a:pathLst>
                <a:path extrusionOk="0" h="626" w="735">
                  <a:moveTo>
                    <a:pt x="396" y="0"/>
                  </a:moveTo>
                  <a:cubicBezTo>
                    <a:pt x="181" y="0"/>
                    <a:pt x="0" y="236"/>
                    <a:pt x="124" y="464"/>
                  </a:cubicBezTo>
                  <a:cubicBezTo>
                    <a:pt x="185" y="577"/>
                    <a:pt x="288" y="626"/>
                    <a:pt x="391" y="626"/>
                  </a:cubicBezTo>
                  <a:cubicBezTo>
                    <a:pt x="563" y="626"/>
                    <a:pt x="735" y="488"/>
                    <a:pt x="712" y="277"/>
                  </a:cubicBezTo>
                  <a:cubicBezTo>
                    <a:pt x="712" y="252"/>
                    <a:pt x="699" y="227"/>
                    <a:pt x="687" y="202"/>
                  </a:cubicBezTo>
                  <a:cubicBezTo>
                    <a:pt x="674" y="152"/>
                    <a:pt x="637" y="102"/>
                    <a:pt x="599" y="77"/>
                  </a:cubicBezTo>
                  <a:cubicBezTo>
                    <a:pt x="534" y="23"/>
                    <a:pt x="463" y="0"/>
                    <a:pt x="3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4" name="Google Shape;5174;p24"/>
            <p:cNvSpPr/>
            <p:nvPr/>
          </p:nvSpPr>
          <p:spPr>
            <a:xfrm rot="-10468820">
              <a:off x="8747682" y="183572"/>
              <a:ext cx="31786" cy="28282"/>
            </a:xfrm>
            <a:custGeom>
              <a:rect b="b" l="l" r="r" t="t"/>
              <a:pathLst>
                <a:path extrusionOk="0" h="613" w="689">
                  <a:moveTo>
                    <a:pt x="334" y="1"/>
                  </a:moveTo>
                  <a:cubicBezTo>
                    <a:pt x="302" y="1"/>
                    <a:pt x="269" y="6"/>
                    <a:pt x="238" y="16"/>
                  </a:cubicBezTo>
                  <a:cubicBezTo>
                    <a:pt x="76" y="78"/>
                    <a:pt x="1" y="266"/>
                    <a:pt x="51" y="416"/>
                  </a:cubicBezTo>
                  <a:cubicBezTo>
                    <a:pt x="98" y="540"/>
                    <a:pt x="219" y="613"/>
                    <a:pt x="340" y="613"/>
                  </a:cubicBezTo>
                  <a:cubicBezTo>
                    <a:pt x="377" y="613"/>
                    <a:pt x="415" y="606"/>
                    <a:pt x="451" y="591"/>
                  </a:cubicBezTo>
                  <a:cubicBezTo>
                    <a:pt x="613" y="528"/>
                    <a:pt x="688" y="353"/>
                    <a:pt x="626" y="191"/>
                  </a:cubicBezTo>
                  <a:cubicBezTo>
                    <a:pt x="576" y="72"/>
                    <a:pt x="456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5" name="Google Shape;5175;p24"/>
            <p:cNvSpPr/>
            <p:nvPr/>
          </p:nvSpPr>
          <p:spPr>
            <a:xfrm rot="-10468820">
              <a:off x="8764593" y="394744"/>
              <a:ext cx="31556" cy="27866"/>
            </a:xfrm>
            <a:custGeom>
              <a:rect b="b" l="l" r="r" t="t"/>
              <a:pathLst>
                <a:path extrusionOk="0" h="604" w="684">
                  <a:moveTo>
                    <a:pt x="327" y="1"/>
                  </a:moveTo>
                  <a:cubicBezTo>
                    <a:pt x="174" y="1"/>
                    <a:pt x="47" y="107"/>
                    <a:pt x="13" y="254"/>
                  </a:cubicBezTo>
                  <a:cubicBezTo>
                    <a:pt x="1" y="342"/>
                    <a:pt x="26" y="429"/>
                    <a:pt x="76" y="492"/>
                  </a:cubicBezTo>
                  <a:cubicBezTo>
                    <a:pt x="140" y="570"/>
                    <a:pt x="222" y="604"/>
                    <a:pt x="304" y="604"/>
                  </a:cubicBezTo>
                  <a:cubicBezTo>
                    <a:pt x="496" y="604"/>
                    <a:pt x="683" y="419"/>
                    <a:pt x="613" y="192"/>
                  </a:cubicBezTo>
                  <a:cubicBezTo>
                    <a:pt x="601" y="167"/>
                    <a:pt x="588" y="142"/>
                    <a:pt x="576" y="129"/>
                  </a:cubicBezTo>
                  <a:cubicBezTo>
                    <a:pt x="526" y="54"/>
                    <a:pt x="451" y="17"/>
                    <a:pt x="376" y="4"/>
                  </a:cubicBezTo>
                  <a:cubicBezTo>
                    <a:pt x="359" y="2"/>
                    <a:pt x="343" y="1"/>
                    <a:pt x="3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6" name="Google Shape;5176;p24"/>
            <p:cNvSpPr/>
            <p:nvPr/>
          </p:nvSpPr>
          <p:spPr>
            <a:xfrm rot="-10468820">
              <a:off x="8799582" y="305930"/>
              <a:ext cx="32340" cy="28282"/>
            </a:xfrm>
            <a:custGeom>
              <a:rect b="b" l="l" r="r" t="t"/>
              <a:pathLst>
                <a:path extrusionOk="0" h="613" w="701">
                  <a:moveTo>
                    <a:pt x="349" y="1"/>
                  </a:moveTo>
                  <a:cubicBezTo>
                    <a:pt x="311" y="1"/>
                    <a:pt x="274" y="8"/>
                    <a:pt x="238" y="23"/>
                  </a:cubicBezTo>
                  <a:cubicBezTo>
                    <a:pt x="76" y="85"/>
                    <a:pt x="1" y="260"/>
                    <a:pt x="63" y="410"/>
                  </a:cubicBezTo>
                  <a:cubicBezTo>
                    <a:pt x="113" y="539"/>
                    <a:pt x="233" y="613"/>
                    <a:pt x="362" y="613"/>
                  </a:cubicBezTo>
                  <a:cubicBezTo>
                    <a:pt x="395" y="613"/>
                    <a:pt x="429" y="608"/>
                    <a:pt x="463" y="598"/>
                  </a:cubicBezTo>
                  <a:cubicBezTo>
                    <a:pt x="613" y="535"/>
                    <a:pt x="700" y="348"/>
                    <a:pt x="638" y="198"/>
                  </a:cubicBezTo>
                  <a:cubicBezTo>
                    <a:pt x="590" y="74"/>
                    <a:pt x="470" y="1"/>
                    <a:pt x="3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7" name="Google Shape;5177;p24"/>
            <p:cNvSpPr/>
            <p:nvPr/>
          </p:nvSpPr>
          <p:spPr>
            <a:xfrm rot="-10468820">
              <a:off x="9064484" y="24605"/>
              <a:ext cx="34970" cy="28928"/>
            </a:xfrm>
            <a:custGeom>
              <a:rect b="b" l="l" r="r" t="t"/>
              <a:pathLst>
                <a:path extrusionOk="0" h="627" w="758">
                  <a:moveTo>
                    <a:pt x="385" y="0"/>
                  </a:moveTo>
                  <a:cubicBezTo>
                    <a:pt x="282" y="0"/>
                    <a:pt x="178" y="51"/>
                    <a:pt x="113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6" y="625"/>
                    <a:pt x="382" y="626"/>
                    <a:pt x="398" y="626"/>
                  </a:cubicBezTo>
                  <a:cubicBezTo>
                    <a:pt x="601" y="626"/>
                    <a:pt x="757" y="407"/>
                    <a:pt x="688" y="210"/>
                  </a:cubicBezTo>
                  <a:cubicBezTo>
                    <a:pt x="675" y="185"/>
                    <a:pt x="663" y="160"/>
                    <a:pt x="638" y="135"/>
                  </a:cubicBezTo>
                  <a:cubicBezTo>
                    <a:pt x="577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8" name="Google Shape;5178;p24"/>
            <p:cNvSpPr/>
            <p:nvPr/>
          </p:nvSpPr>
          <p:spPr>
            <a:xfrm rot="-10468820">
              <a:off x="9047865" y="99803"/>
              <a:ext cx="34231" cy="25698"/>
            </a:xfrm>
            <a:custGeom>
              <a:rect b="b" l="l" r="r" t="t"/>
              <a:pathLst>
                <a:path extrusionOk="0" h="557" w="742">
                  <a:moveTo>
                    <a:pt x="537" y="1"/>
                  </a:moveTo>
                  <a:cubicBezTo>
                    <a:pt x="310" y="1"/>
                    <a:pt x="1" y="319"/>
                    <a:pt x="242" y="486"/>
                  </a:cubicBezTo>
                  <a:cubicBezTo>
                    <a:pt x="295" y="534"/>
                    <a:pt x="362" y="557"/>
                    <a:pt x="429" y="557"/>
                  </a:cubicBezTo>
                  <a:cubicBezTo>
                    <a:pt x="519" y="557"/>
                    <a:pt x="609" y="515"/>
                    <a:pt x="667" y="436"/>
                  </a:cubicBezTo>
                  <a:cubicBezTo>
                    <a:pt x="717" y="373"/>
                    <a:pt x="742" y="298"/>
                    <a:pt x="742" y="211"/>
                  </a:cubicBezTo>
                  <a:cubicBezTo>
                    <a:pt x="729" y="186"/>
                    <a:pt x="729" y="161"/>
                    <a:pt x="717" y="136"/>
                  </a:cubicBezTo>
                  <a:cubicBezTo>
                    <a:pt x="684" y="39"/>
                    <a:pt x="616" y="1"/>
                    <a:pt x="5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9" name="Google Shape;5179;p24"/>
            <p:cNvSpPr/>
            <p:nvPr/>
          </p:nvSpPr>
          <p:spPr>
            <a:xfrm rot="-10468820">
              <a:off x="9104717" y="146757"/>
              <a:ext cx="34462" cy="29020"/>
            </a:xfrm>
            <a:custGeom>
              <a:rect b="b" l="l" r="r" t="t"/>
              <a:pathLst>
                <a:path extrusionOk="0" h="629" w="747">
                  <a:moveTo>
                    <a:pt x="375" y="1"/>
                  </a:moveTo>
                  <a:cubicBezTo>
                    <a:pt x="272" y="1"/>
                    <a:pt x="170" y="50"/>
                    <a:pt x="113" y="152"/>
                  </a:cubicBezTo>
                  <a:cubicBezTo>
                    <a:pt x="0" y="340"/>
                    <a:pt x="113" y="602"/>
                    <a:pt x="338" y="627"/>
                  </a:cubicBezTo>
                  <a:cubicBezTo>
                    <a:pt x="350" y="628"/>
                    <a:pt x="362" y="629"/>
                    <a:pt x="374" y="629"/>
                  </a:cubicBezTo>
                  <a:cubicBezTo>
                    <a:pt x="592" y="629"/>
                    <a:pt x="746" y="416"/>
                    <a:pt x="675" y="215"/>
                  </a:cubicBezTo>
                  <a:cubicBezTo>
                    <a:pt x="663" y="190"/>
                    <a:pt x="650" y="165"/>
                    <a:pt x="638" y="140"/>
                  </a:cubicBezTo>
                  <a:cubicBezTo>
                    <a:pt x="576" y="47"/>
                    <a:pt x="475" y="1"/>
                    <a:pt x="3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0" name="Google Shape;5180;p24"/>
            <p:cNvSpPr/>
            <p:nvPr/>
          </p:nvSpPr>
          <p:spPr>
            <a:xfrm rot="-10468820">
              <a:off x="9139143" y="283387"/>
              <a:ext cx="34600" cy="25375"/>
            </a:xfrm>
            <a:custGeom>
              <a:rect b="b" l="l" r="r" t="t"/>
              <a:pathLst>
                <a:path extrusionOk="0" h="550" w="750">
                  <a:moveTo>
                    <a:pt x="532" y="0"/>
                  </a:moveTo>
                  <a:cubicBezTo>
                    <a:pt x="305" y="0"/>
                    <a:pt x="0" y="312"/>
                    <a:pt x="240" y="487"/>
                  </a:cubicBezTo>
                  <a:cubicBezTo>
                    <a:pt x="297" y="531"/>
                    <a:pt x="360" y="550"/>
                    <a:pt x="421" y="550"/>
                  </a:cubicBezTo>
                  <a:cubicBezTo>
                    <a:pt x="590" y="550"/>
                    <a:pt x="749" y="405"/>
                    <a:pt x="740" y="212"/>
                  </a:cubicBezTo>
                  <a:cubicBezTo>
                    <a:pt x="727" y="187"/>
                    <a:pt x="727" y="162"/>
                    <a:pt x="715" y="137"/>
                  </a:cubicBezTo>
                  <a:cubicBezTo>
                    <a:pt x="682" y="39"/>
                    <a:pt x="612" y="0"/>
                    <a:pt x="5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1" name="Google Shape;5181;p24"/>
            <p:cNvSpPr/>
            <p:nvPr/>
          </p:nvSpPr>
          <p:spPr>
            <a:xfrm rot="-10468820">
              <a:off x="9088824" y="222705"/>
              <a:ext cx="34231" cy="28466"/>
            </a:xfrm>
            <a:custGeom>
              <a:rect b="b" l="l" r="r" t="t"/>
              <a:pathLst>
                <a:path extrusionOk="0" h="617" w="742">
                  <a:moveTo>
                    <a:pt x="353" y="1"/>
                  </a:moveTo>
                  <a:cubicBezTo>
                    <a:pt x="74" y="1"/>
                    <a:pt x="0" y="613"/>
                    <a:pt x="326" y="613"/>
                  </a:cubicBezTo>
                  <a:cubicBezTo>
                    <a:pt x="329" y="613"/>
                    <a:pt x="332" y="612"/>
                    <a:pt x="335" y="612"/>
                  </a:cubicBezTo>
                  <a:cubicBezTo>
                    <a:pt x="352" y="615"/>
                    <a:pt x="368" y="617"/>
                    <a:pt x="384" y="617"/>
                  </a:cubicBezTo>
                  <a:cubicBezTo>
                    <a:pt x="586" y="617"/>
                    <a:pt x="742" y="408"/>
                    <a:pt x="673" y="200"/>
                  </a:cubicBezTo>
                  <a:cubicBezTo>
                    <a:pt x="660" y="175"/>
                    <a:pt x="648" y="150"/>
                    <a:pt x="623" y="138"/>
                  </a:cubicBezTo>
                  <a:cubicBezTo>
                    <a:pt x="585" y="63"/>
                    <a:pt x="510" y="25"/>
                    <a:pt x="423" y="13"/>
                  </a:cubicBezTo>
                  <a:cubicBezTo>
                    <a:pt x="398" y="4"/>
                    <a:pt x="375" y="1"/>
                    <a:pt x="3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2" name="Google Shape;5182;p24"/>
            <p:cNvSpPr/>
            <p:nvPr/>
          </p:nvSpPr>
          <p:spPr>
            <a:xfrm rot="-10468820">
              <a:off x="8803370" y="227051"/>
              <a:ext cx="33632" cy="27220"/>
            </a:xfrm>
            <a:custGeom>
              <a:rect b="b" l="l" r="r" t="t"/>
              <a:pathLst>
                <a:path extrusionOk="0" h="590" w="729">
                  <a:moveTo>
                    <a:pt x="398" y="1"/>
                  </a:moveTo>
                  <a:cubicBezTo>
                    <a:pt x="190" y="1"/>
                    <a:pt x="1" y="225"/>
                    <a:pt x="120" y="463"/>
                  </a:cubicBezTo>
                  <a:cubicBezTo>
                    <a:pt x="170" y="526"/>
                    <a:pt x="245" y="563"/>
                    <a:pt x="320" y="588"/>
                  </a:cubicBezTo>
                  <a:cubicBezTo>
                    <a:pt x="332" y="589"/>
                    <a:pt x="344" y="590"/>
                    <a:pt x="356" y="590"/>
                  </a:cubicBezTo>
                  <a:cubicBezTo>
                    <a:pt x="574" y="590"/>
                    <a:pt x="728" y="377"/>
                    <a:pt x="657" y="163"/>
                  </a:cubicBezTo>
                  <a:cubicBezTo>
                    <a:pt x="644" y="138"/>
                    <a:pt x="632" y="113"/>
                    <a:pt x="619" y="101"/>
                  </a:cubicBezTo>
                  <a:cubicBezTo>
                    <a:pt x="553" y="30"/>
                    <a:pt x="474" y="1"/>
                    <a:pt x="3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3" name="Google Shape;5183;p24"/>
            <p:cNvSpPr/>
            <p:nvPr/>
          </p:nvSpPr>
          <p:spPr>
            <a:xfrm rot="-10468820">
              <a:off x="8930942" y="267729"/>
              <a:ext cx="34970" cy="28928"/>
            </a:xfrm>
            <a:custGeom>
              <a:rect b="b" l="l" r="r" t="t"/>
              <a:pathLst>
                <a:path extrusionOk="0" h="627" w="758">
                  <a:moveTo>
                    <a:pt x="394" y="1"/>
                  </a:moveTo>
                  <a:cubicBezTo>
                    <a:pt x="289" y="1"/>
                    <a:pt x="184" y="51"/>
                    <a:pt x="126" y="148"/>
                  </a:cubicBezTo>
                  <a:cubicBezTo>
                    <a:pt x="1" y="348"/>
                    <a:pt x="126" y="598"/>
                    <a:pt x="351" y="623"/>
                  </a:cubicBezTo>
                  <a:cubicBezTo>
                    <a:pt x="368" y="626"/>
                    <a:pt x="386" y="627"/>
                    <a:pt x="403" y="627"/>
                  </a:cubicBezTo>
                  <a:cubicBezTo>
                    <a:pt x="613" y="627"/>
                    <a:pt x="758" y="419"/>
                    <a:pt x="688" y="210"/>
                  </a:cubicBezTo>
                  <a:cubicBezTo>
                    <a:pt x="676" y="185"/>
                    <a:pt x="663" y="160"/>
                    <a:pt x="651" y="135"/>
                  </a:cubicBezTo>
                  <a:cubicBezTo>
                    <a:pt x="590" y="45"/>
                    <a:pt x="492" y="1"/>
                    <a:pt x="3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4" name="Google Shape;5184;p24"/>
            <p:cNvSpPr/>
            <p:nvPr/>
          </p:nvSpPr>
          <p:spPr>
            <a:xfrm rot="-10468820">
              <a:off x="8908333" y="127640"/>
              <a:ext cx="32801" cy="28881"/>
            </a:xfrm>
            <a:custGeom>
              <a:rect b="b" l="l" r="r" t="t"/>
              <a:pathLst>
                <a:path extrusionOk="0" h="626" w="711">
                  <a:moveTo>
                    <a:pt x="341" y="0"/>
                  </a:moveTo>
                  <a:cubicBezTo>
                    <a:pt x="203" y="0"/>
                    <a:pt x="66" y="94"/>
                    <a:pt x="36" y="261"/>
                  </a:cubicBezTo>
                  <a:cubicBezTo>
                    <a:pt x="1" y="448"/>
                    <a:pt x="153" y="625"/>
                    <a:pt x="338" y="625"/>
                  </a:cubicBezTo>
                  <a:cubicBezTo>
                    <a:pt x="349" y="625"/>
                    <a:pt x="361" y="624"/>
                    <a:pt x="374" y="623"/>
                  </a:cubicBezTo>
                  <a:cubicBezTo>
                    <a:pt x="586" y="610"/>
                    <a:pt x="711" y="386"/>
                    <a:pt x="636" y="198"/>
                  </a:cubicBezTo>
                  <a:cubicBezTo>
                    <a:pt x="623" y="161"/>
                    <a:pt x="611" y="148"/>
                    <a:pt x="586" y="123"/>
                  </a:cubicBezTo>
                  <a:cubicBezTo>
                    <a:pt x="522" y="40"/>
                    <a:pt x="431" y="0"/>
                    <a:pt x="3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5" name="Google Shape;5185;p24"/>
            <p:cNvSpPr/>
            <p:nvPr/>
          </p:nvSpPr>
          <p:spPr>
            <a:xfrm rot="-10468820">
              <a:off x="9026594" y="176703"/>
              <a:ext cx="32755" cy="26113"/>
            </a:xfrm>
            <a:custGeom>
              <a:rect b="b" l="l" r="r" t="t"/>
              <a:pathLst>
                <a:path extrusionOk="0" h="566" w="710">
                  <a:moveTo>
                    <a:pt x="400" y="0"/>
                  </a:moveTo>
                  <a:cubicBezTo>
                    <a:pt x="192" y="0"/>
                    <a:pt x="1" y="218"/>
                    <a:pt x="112" y="450"/>
                  </a:cubicBezTo>
                  <a:cubicBezTo>
                    <a:pt x="181" y="531"/>
                    <a:pt x="266" y="565"/>
                    <a:pt x="349" y="565"/>
                  </a:cubicBezTo>
                  <a:cubicBezTo>
                    <a:pt x="536" y="565"/>
                    <a:pt x="710" y="388"/>
                    <a:pt x="649" y="163"/>
                  </a:cubicBezTo>
                  <a:cubicBezTo>
                    <a:pt x="637" y="138"/>
                    <a:pt x="624" y="113"/>
                    <a:pt x="612" y="88"/>
                  </a:cubicBezTo>
                  <a:cubicBezTo>
                    <a:pt x="547" y="27"/>
                    <a:pt x="473" y="0"/>
                    <a:pt x="4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6" name="Google Shape;5186;p24"/>
            <p:cNvSpPr/>
            <p:nvPr/>
          </p:nvSpPr>
          <p:spPr>
            <a:xfrm rot="-10468820">
              <a:off x="9070708" y="312221"/>
              <a:ext cx="31556" cy="26528"/>
            </a:xfrm>
            <a:custGeom>
              <a:rect b="b" l="l" r="r" t="t"/>
              <a:pathLst>
                <a:path extrusionOk="0" h="575" w="684">
                  <a:moveTo>
                    <a:pt x="406" y="0"/>
                  </a:moveTo>
                  <a:cubicBezTo>
                    <a:pt x="195" y="0"/>
                    <a:pt x="1" y="224"/>
                    <a:pt x="121" y="455"/>
                  </a:cubicBezTo>
                  <a:cubicBezTo>
                    <a:pt x="184" y="537"/>
                    <a:pt x="272" y="575"/>
                    <a:pt x="360" y="575"/>
                  </a:cubicBezTo>
                  <a:cubicBezTo>
                    <a:pt x="501" y="575"/>
                    <a:pt x="640" y="479"/>
                    <a:pt x="671" y="318"/>
                  </a:cubicBezTo>
                  <a:cubicBezTo>
                    <a:pt x="683" y="268"/>
                    <a:pt x="671" y="218"/>
                    <a:pt x="658" y="168"/>
                  </a:cubicBezTo>
                  <a:cubicBezTo>
                    <a:pt x="646" y="143"/>
                    <a:pt x="633" y="118"/>
                    <a:pt x="621" y="93"/>
                  </a:cubicBezTo>
                  <a:cubicBezTo>
                    <a:pt x="556" y="28"/>
                    <a:pt x="480" y="0"/>
                    <a:pt x="4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7" name="Google Shape;5187;p24"/>
            <p:cNvSpPr/>
            <p:nvPr/>
          </p:nvSpPr>
          <p:spPr>
            <a:xfrm rot="-10468820">
              <a:off x="8992135" y="45301"/>
              <a:ext cx="33493" cy="28651"/>
            </a:xfrm>
            <a:custGeom>
              <a:rect b="b" l="l" r="r" t="t"/>
              <a:pathLst>
                <a:path extrusionOk="0" h="621" w="726">
                  <a:moveTo>
                    <a:pt x="319" y="0"/>
                  </a:moveTo>
                  <a:cubicBezTo>
                    <a:pt x="174" y="0"/>
                    <a:pt x="35" y="98"/>
                    <a:pt x="13" y="266"/>
                  </a:cubicBezTo>
                  <a:cubicBezTo>
                    <a:pt x="0" y="341"/>
                    <a:pt x="13" y="428"/>
                    <a:pt x="63" y="490"/>
                  </a:cubicBezTo>
                  <a:cubicBezTo>
                    <a:pt x="113" y="565"/>
                    <a:pt x="188" y="603"/>
                    <a:pt x="263" y="615"/>
                  </a:cubicBezTo>
                  <a:cubicBezTo>
                    <a:pt x="283" y="619"/>
                    <a:pt x="303" y="621"/>
                    <a:pt x="323" y="621"/>
                  </a:cubicBezTo>
                  <a:cubicBezTo>
                    <a:pt x="575" y="621"/>
                    <a:pt x="726" y="337"/>
                    <a:pt x="575" y="128"/>
                  </a:cubicBezTo>
                  <a:cubicBezTo>
                    <a:pt x="507" y="40"/>
                    <a:pt x="412" y="0"/>
                    <a:pt x="3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8" name="Google Shape;5188;p24"/>
            <p:cNvSpPr/>
            <p:nvPr/>
          </p:nvSpPr>
          <p:spPr>
            <a:xfrm rot="-10468820">
              <a:off x="8843798" y="372281"/>
              <a:ext cx="33632" cy="26990"/>
            </a:xfrm>
            <a:custGeom>
              <a:rect b="b" l="l" r="r" t="t"/>
              <a:pathLst>
                <a:path extrusionOk="0" h="585" w="729">
                  <a:moveTo>
                    <a:pt x="390" y="1"/>
                  </a:moveTo>
                  <a:cubicBezTo>
                    <a:pt x="185" y="1"/>
                    <a:pt x="1" y="219"/>
                    <a:pt x="120" y="458"/>
                  </a:cubicBezTo>
                  <a:cubicBezTo>
                    <a:pt x="157" y="520"/>
                    <a:pt x="232" y="570"/>
                    <a:pt x="320" y="583"/>
                  </a:cubicBezTo>
                  <a:cubicBezTo>
                    <a:pt x="331" y="584"/>
                    <a:pt x="343" y="585"/>
                    <a:pt x="354" y="585"/>
                  </a:cubicBezTo>
                  <a:cubicBezTo>
                    <a:pt x="563" y="585"/>
                    <a:pt x="728" y="371"/>
                    <a:pt x="657" y="158"/>
                  </a:cubicBezTo>
                  <a:cubicBezTo>
                    <a:pt x="645" y="133"/>
                    <a:pt x="632" y="108"/>
                    <a:pt x="607" y="95"/>
                  </a:cubicBezTo>
                  <a:cubicBezTo>
                    <a:pt x="541" y="29"/>
                    <a:pt x="464" y="1"/>
                    <a:pt x="3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9" name="Google Shape;5189;p24"/>
            <p:cNvSpPr/>
            <p:nvPr/>
          </p:nvSpPr>
          <p:spPr>
            <a:xfrm rot="-10468820">
              <a:off x="8718465" y="331820"/>
              <a:ext cx="35016" cy="28512"/>
            </a:xfrm>
            <a:custGeom>
              <a:rect b="b" l="l" r="r" t="t"/>
              <a:pathLst>
                <a:path extrusionOk="0" h="618" w="759">
                  <a:moveTo>
                    <a:pt x="400" y="1"/>
                  </a:moveTo>
                  <a:cubicBezTo>
                    <a:pt x="169" y="1"/>
                    <a:pt x="1" y="277"/>
                    <a:pt x="150" y="490"/>
                  </a:cubicBezTo>
                  <a:cubicBezTo>
                    <a:pt x="200" y="553"/>
                    <a:pt x="275" y="603"/>
                    <a:pt x="350" y="615"/>
                  </a:cubicBezTo>
                  <a:cubicBezTo>
                    <a:pt x="361" y="616"/>
                    <a:pt x="373" y="617"/>
                    <a:pt x="384" y="617"/>
                  </a:cubicBezTo>
                  <a:cubicBezTo>
                    <a:pt x="593" y="617"/>
                    <a:pt x="758" y="404"/>
                    <a:pt x="687" y="190"/>
                  </a:cubicBezTo>
                  <a:cubicBezTo>
                    <a:pt x="650" y="115"/>
                    <a:pt x="600" y="65"/>
                    <a:pt x="525" y="28"/>
                  </a:cubicBezTo>
                  <a:cubicBezTo>
                    <a:pt x="482" y="9"/>
                    <a:pt x="440" y="1"/>
                    <a:pt x="4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0" name="Google Shape;5190;p24"/>
            <p:cNvSpPr/>
            <p:nvPr/>
          </p:nvSpPr>
          <p:spPr>
            <a:xfrm rot="-10468820">
              <a:off x="8671628" y="185516"/>
              <a:ext cx="35246" cy="28282"/>
            </a:xfrm>
            <a:custGeom>
              <a:rect b="b" l="l" r="r" t="t"/>
              <a:pathLst>
                <a:path extrusionOk="0" h="613" w="764">
                  <a:moveTo>
                    <a:pt x="388" y="1"/>
                  </a:moveTo>
                  <a:cubicBezTo>
                    <a:pt x="51" y="26"/>
                    <a:pt x="1" y="513"/>
                    <a:pt x="326" y="613"/>
                  </a:cubicBezTo>
                  <a:cubicBezTo>
                    <a:pt x="676" y="600"/>
                    <a:pt x="763" y="113"/>
                    <a:pt x="4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1" name="Google Shape;5191;p24"/>
            <p:cNvSpPr/>
            <p:nvPr/>
          </p:nvSpPr>
          <p:spPr>
            <a:xfrm rot="-10468820">
              <a:off x="8767229" y="113137"/>
              <a:ext cx="32340" cy="28512"/>
            </a:xfrm>
            <a:custGeom>
              <a:rect b="b" l="l" r="r" t="t"/>
              <a:pathLst>
                <a:path extrusionOk="0" h="618" w="701">
                  <a:moveTo>
                    <a:pt x="354" y="0"/>
                  </a:moveTo>
                  <a:cubicBezTo>
                    <a:pt x="316" y="0"/>
                    <a:pt x="276" y="7"/>
                    <a:pt x="238" y="22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11" y="539"/>
                    <a:pt x="228" y="617"/>
                    <a:pt x="354" y="617"/>
                  </a:cubicBezTo>
                  <a:cubicBezTo>
                    <a:pt x="390" y="617"/>
                    <a:pt x="427" y="611"/>
                    <a:pt x="463" y="597"/>
                  </a:cubicBezTo>
                  <a:cubicBezTo>
                    <a:pt x="613" y="534"/>
                    <a:pt x="700" y="360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2" name="Google Shape;5192;p24"/>
            <p:cNvSpPr/>
            <p:nvPr/>
          </p:nvSpPr>
          <p:spPr>
            <a:xfrm rot="-10468820">
              <a:off x="9013594" y="-37084"/>
              <a:ext cx="35292" cy="26713"/>
            </a:xfrm>
            <a:custGeom>
              <a:rect b="b" l="l" r="r" t="t"/>
              <a:pathLst>
                <a:path extrusionOk="0" h="579" w="765">
                  <a:moveTo>
                    <a:pt x="370" y="0"/>
                  </a:moveTo>
                  <a:cubicBezTo>
                    <a:pt x="177" y="0"/>
                    <a:pt x="1" y="189"/>
                    <a:pt x="66" y="411"/>
                  </a:cubicBezTo>
                  <a:cubicBezTo>
                    <a:pt x="91" y="530"/>
                    <a:pt x="186" y="578"/>
                    <a:pt x="294" y="578"/>
                  </a:cubicBezTo>
                  <a:cubicBezTo>
                    <a:pt x="506" y="578"/>
                    <a:pt x="765" y="393"/>
                    <a:pt x="640" y="187"/>
                  </a:cubicBezTo>
                  <a:cubicBezTo>
                    <a:pt x="628" y="137"/>
                    <a:pt x="603" y="99"/>
                    <a:pt x="566" y="74"/>
                  </a:cubicBezTo>
                  <a:cubicBezTo>
                    <a:pt x="505" y="23"/>
                    <a:pt x="436" y="0"/>
                    <a:pt x="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3" name="Google Shape;5193;p24"/>
            <p:cNvSpPr/>
            <p:nvPr/>
          </p:nvSpPr>
          <p:spPr>
            <a:xfrm rot="-10468820">
              <a:off x="8785120" y="43989"/>
              <a:ext cx="35016" cy="28881"/>
            </a:xfrm>
            <a:custGeom>
              <a:rect b="b" l="l" r="r" t="t"/>
              <a:pathLst>
                <a:path extrusionOk="0" h="626" w="759">
                  <a:moveTo>
                    <a:pt x="385" y="1"/>
                  </a:moveTo>
                  <a:cubicBezTo>
                    <a:pt x="348" y="1"/>
                    <a:pt x="311" y="8"/>
                    <a:pt x="275" y="23"/>
                  </a:cubicBezTo>
                  <a:cubicBezTo>
                    <a:pt x="13" y="123"/>
                    <a:pt x="0" y="485"/>
                    <a:pt x="250" y="598"/>
                  </a:cubicBezTo>
                  <a:cubicBezTo>
                    <a:pt x="295" y="617"/>
                    <a:pt x="339" y="625"/>
                    <a:pt x="382" y="625"/>
                  </a:cubicBezTo>
                  <a:cubicBezTo>
                    <a:pt x="591" y="625"/>
                    <a:pt x="758" y="416"/>
                    <a:pt x="675" y="198"/>
                  </a:cubicBezTo>
                  <a:cubicBezTo>
                    <a:pt x="618" y="74"/>
                    <a:pt x="503" y="1"/>
                    <a:pt x="3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4" name="Google Shape;5194;p24"/>
            <p:cNvSpPr/>
            <p:nvPr/>
          </p:nvSpPr>
          <p:spPr>
            <a:xfrm rot="-10468820">
              <a:off x="9043906" y="373019"/>
              <a:ext cx="34139" cy="25144"/>
            </a:xfrm>
            <a:custGeom>
              <a:rect b="b" l="l" r="r" t="t"/>
              <a:pathLst>
                <a:path extrusionOk="0" h="545" w="740">
                  <a:moveTo>
                    <a:pt x="356" y="0"/>
                  </a:moveTo>
                  <a:cubicBezTo>
                    <a:pt x="175" y="0"/>
                    <a:pt x="1" y="153"/>
                    <a:pt x="49" y="378"/>
                  </a:cubicBezTo>
                  <a:cubicBezTo>
                    <a:pt x="70" y="497"/>
                    <a:pt x="163" y="545"/>
                    <a:pt x="269" y="545"/>
                  </a:cubicBezTo>
                  <a:cubicBezTo>
                    <a:pt x="478" y="545"/>
                    <a:pt x="740" y="360"/>
                    <a:pt x="624" y="153"/>
                  </a:cubicBezTo>
                  <a:cubicBezTo>
                    <a:pt x="557" y="47"/>
                    <a:pt x="456" y="0"/>
                    <a:pt x="3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5" name="Google Shape;5195;p24"/>
            <p:cNvSpPr/>
            <p:nvPr/>
          </p:nvSpPr>
          <p:spPr>
            <a:xfrm rot="-10468820">
              <a:off x="8815452" y="437252"/>
              <a:ext cx="34554" cy="25144"/>
            </a:xfrm>
            <a:custGeom>
              <a:rect b="b" l="l" r="r" t="t"/>
              <a:pathLst>
                <a:path extrusionOk="0" h="545" w="749">
                  <a:moveTo>
                    <a:pt x="362" y="0"/>
                  </a:moveTo>
                  <a:cubicBezTo>
                    <a:pt x="181" y="0"/>
                    <a:pt x="1" y="153"/>
                    <a:pt x="49" y="378"/>
                  </a:cubicBezTo>
                  <a:cubicBezTo>
                    <a:pt x="75" y="497"/>
                    <a:pt x="170" y="545"/>
                    <a:pt x="278" y="545"/>
                  </a:cubicBezTo>
                  <a:cubicBezTo>
                    <a:pt x="489" y="545"/>
                    <a:pt x="748" y="360"/>
                    <a:pt x="624" y="153"/>
                  </a:cubicBezTo>
                  <a:cubicBezTo>
                    <a:pt x="562" y="47"/>
                    <a:pt x="462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6" name="Google Shape;5196;p24"/>
            <p:cNvSpPr/>
            <p:nvPr/>
          </p:nvSpPr>
          <p:spPr>
            <a:xfrm rot="-10468820">
              <a:off x="8970658" y="402283"/>
              <a:ext cx="32294" cy="27267"/>
            </a:xfrm>
            <a:custGeom>
              <a:rect b="b" l="l" r="r" t="t"/>
              <a:pathLst>
                <a:path extrusionOk="0" h="591" w="700">
                  <a:moveTo>
                    <a:pt x="388" y="1"/>
                  </a:moveTo>
                  <a:cubicBezTo>
                    <a:pt x="188" y="1"/>
                    <a:pt x="1" y="208"/>
                    <a:pt x="92" y="436"/>
                  </a:cubicBezTo>
                  <a:cubicBezTo>
                    <a:pt x="142" y="510"/>
                    <a:pt x="217" y="573"/>
                    <a:pt x="304" y="585"/>
                  </a:cubicBezTo>
                  <a:cubicBezTo>
                    <a:pt x="322" y="589"/>
                    <a:pt x="341" y="590"/>
                    <a:pt x="359" y="590"/>
                  </a:cubicBezTo>
                  <a:cubicBezTo>
                    <a:pt x="547" y="590"/>
                    <a:pt x="700" y="417"/>
                    <a:pt x="654" y="223"/>
                  </a:cubicBezTo>
                  <a:cubicBezTo>
                    <a:pt x="654" y="173"/>
                    <a:pt x="629" y="136"/>
                    <a:pt x="604" y="98"/>
                  </a:cubicBezTo>
                  <a:cubicBezTo>
                    <a:pt x="539" y="30"/>
                    <a:pt x="462" y="1"/>
                    <a:pt x="3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7" name="Google Shape;5197;p24"/>
            <p:cNvSpPr/>
            <p:nvPr/>
          </p:nvSpPr>
          <p:spPr>
            <a:xfrm rot="-10468820">
              <a:off x="9078322" y="-48634"/>
              <a:ext cx="34047" cy="28143"/>
            </a:xfrm>
            <a:custGeom>
              <a:rect b="b" l="l" r="r" t="t"/>
              <a:pathLst>
                <a:path extrusionOk="0" h="610" w="738">
                  <a:moveTo>
                    <a:pt x="392" y="0"/>
                  </a:moveTo>
                  <a:cubicBezTo>
                    <a:pt x="353" y="0"/>
                    <a:pt x="314" y="7"/>
                    <a:pt x="275" y="22"/>
                  </a:cubicBezTo>
                  <a:cubicBezTo>
                    <a:pt x="238" y="34"/>
                    <a:pt x="188" y="59"/>
                    <a:pt x="163" y="97"/>
                  </a:cubicBezTo>
                  <a:cubicBezTo>
                    <a:pt x="1" y="284"/>
                    <a:pt x="113" y="572"/>
                    <a:pt x="363" y="609"/>
                  </a:cubicBezTo>
                  <a:cubicBezTo>
                    <a:pt x="413" y="609"/>
                    <a:pt x="450" y="609"/>
                    <a:pt x="500" y="597"/>
                  </a:cubicBezTo>
                  <a:cubicBezTo>
                    <a:pt x="663" y="534"/>
                    <a:pt x="738" y="347"/>
                    <a:pt x="675" y="197"/>
                  </a:cubicBezTo>
                  <a:cubicBezTo>
                    <a:pt x="628" y="73"/>
                    <a:pt x="515" y="0"/>
                    <a:pt x="3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8" name="Google Shape;5198;p24"/>
            <p:cNvSpPr/>
            <p:nvPr/>
          </p:nvSpPr>
          <p:spPr>
            <a:xfrm rot="-10468820">
              <a:off x="8480605" y="181553"/>
              <a:ext cx="31417" cy="28743"/>
            </a:xfrm>
            <a:custGeom>
              <a:rect b="b" l="l" r="r" t="t"/>
              <a:pathLst>
                <a:path extrusionOk="0" h="623" w="681">
                  <a:moveTo>
                    <a:pt x="348" y="1"/>
                  </a:moveTo>
                  <a:cubicBezTo>
                    <a:pt x="260" y="1"/>
                    <a:pt x="173" y="36"/>
                    <a:pt x="113" y="115"/>
                  </a:cubicBezTo>
                  <a:cubicBezTo>
                    <a:pt x="0" y="253"/>
                    <a:pt x="25" y="440"/>
                    <a:pt x="150" y="553"/>
                  </a:cubicBezTo>
                  <a:cubicBezTo>
                    <a:pt x="213" y="601"/>
                    <a:pt x="282" y="623"/>
                    <a:pt x="349" y="623"/>
                  </a:cubicBezTo>
                  <a:cubicBezTo>
                    <a:pt x="523" y="623"/>
                    <a:pt x="681" y="476"/>
                    <a:pt x="663" y="278"/>
                  </a:cubicBezTo>
                  <a:cubicBezTo>
                    <a:pt x="647" y="104"/>
                    <a:pt x="497" y="1"/>
                    <a:pt x="3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9" name="Google Shape;5199;p24"/>
            <p:cNvSpPr/>
            <p:nvPr/>
          </p:nvSpPr>
          <p:spPr>
            <a:xfrm rot="-10468820">
              <a:off x="8399257" y="215250"/>
              <a:ext cx="35938" cy="28789"/>
            </a:xfrm>
            <a:custGeom>
              <a:rect b="b" l="l" r="r" t="t"/>
              <a:pathLst>
                <a:path extrusionOk="0" h="624" w="779">
                  <a:moveTo>
                    <a:pt x="385" y="0"/>
                  </a:moveTo>
                  <a:cubicBezTo>
                    <a:pt x="279" y="0"/>
                    <a:pt x="172" y="54"/>
                    <a:pt x="113" y="158"/>
                  </a:cubicBezTo>
                  <a:cubicBezTo>
                    <a:pt x="0" y="346"/>
                    <a:pt x="113" y="596"/>
                    <a:pt x="338" y="621"/>
                  </a:cubicBezTo>
                  <a:cubicBezTo>
                    <a:pt x="354" y="623"/>
                    <a:pt x="369" y="624"/>
                    <a:pt x="384" y="624"/>
                  </a:cubicBezTo>
                  <a:cubicBezTo>
                    <a:pt x="632" y="624"/>
                    <a:pt x="779" y="345"/>
                    <a:pt x="638" y="133"/>
                  </a:cubicBezTo>
                  <a:cubicBezTo>
                    <a:pt x="578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0" name="Google Shape;5200;p24"/>
            <p:cNvSpPr/>
            <p:nvPr/>
          </p:nvSpPr>
          <p:spPr>
            <a:xfrm rot="-10468820">
              <a:off x="8527670" y="252715"/>
              <a:ext cx="36307" cy="29066"/>
            </a:xfrm>
            <a:custGeom>
              <a:rect b="b" l="l" r="r" t="t"/>
              <a:pathLst>
                <a:path extrusionOk="0" h="630" w="787">
                  <a:moveTo>
                    <a:pt x="418" y="1"/>
                  </a:moveTo>
                  <a:cubicBezTo>
                    <a:pt x="207" y="1"/>
                    <a:pt x="0" y="228"/>
                    <a:pt x="133" y="467"/>
                  </a:cubicBezTo>
                  <a:cubicBezTo>
                    <a:pt x="196" y="581"/>
                    <a:pt x="297" y="629"/>
                    <a:pt x="397" y="629"/>
                  </a:cubicBezTo>
                  <a:cubicBezTo>
                    <a:pt x="593" y="629"/>
                    <a:pt x="786" y="444"/>
                    <a:pt x="695" y="204"/>
                  </a:cubicBezTo>
                  <a:cubicBezTo>
                    <a:pt x="683" y="179"/>
                    <a:pt x="670" y="154"/>
                    <a:pt x="658" y="129"/>
                  </a:cubicBezTo>
                  <a:cubicBezTo>
                    <a:pt x="593" y="39"/>
                    <a:pt x="505" y="1"/>
                    <a:pt x="4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1" name="Google Shape;5201;p24"/>
            <p:cNvSpPr/>
            <p:nvPr/>
          </p:nvSpPr>
          <p:spPr>
            <a:xfrm rot="-10468820">
              <a:off x="8504379" y="327705"/>
              <a:ext cx="30079" cy="28835"/>
            </a:xfrm>
            <a:custGeom>
              <a:rect b="b" l="l" r="r" t="t"/>
              <a:pathLst>
                <a:path extrusionOk="0" h="625" w="652">
                  <a:moveTo>
                    <a:pt x="333" y="1"/>
                  </a:moveTo>
                  <a:cubicBezTo>
                    <a:pt x="159" y="1"/>
                    <a:pt x="0" y="142"/>
                    <a:pt x="27" y="348"/>
                  </a:cubicBezTo>
                  <a:cubicBezTo>
                    <a:pt x="43" y="521"/>
                    <a:pt x="187" y="625"/>
                    <a:pt x="336" y="625"/>
                  </a:cubicBezTo>
                  <a:cubicBezTo>
                    <a:pt x="423" y="625"/>
                    <a:pt x="512" y="589"/>
                    <a:pt x="577" y="510"/>
                  </a:cubicBezTo>
                  <a:cubicBezTo>
                    <a:pt x="627" y="435"/>
                    <a:pt x="652" y="360"/>
                    <a:pt x="652" y="273"/>
                  </a:cubicBezTo>
                  <a:cubicBezTo>
                    <a:pt x="639" y="248"/>
                    <a:pt x="639" y="223"/>
                    <a:pt x="627" y="198"/>
                  </a:cubicBezTo>
                  <a:cubicBezTo>
                    <a:pt x="602" y="148"/>
                    <a:pt x="577" y="110"/>
                    <a:pt x="539" y="73"/>
                  </a:cubicBezTo>
                  <a:cubicBezTo>
                    <a:pt x="475" y="23"/>
                    <a:pt x="403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2" name="Google Shape;5202;p24"/>
            <p:cNvSpPr/>
            <p:nvPr/>
          </p:nvSpPr>
          <p:spPr>
            <a:xfrm rot="-10468820">
              <a:off x="8431466" y="322610"/>
              <a:ext cx="35062" cy="28835"/>
            </a:xfrm>
            <a:custGeom>
              <a:rect b="b" l="l" r="r" t="t"/>
              <a:pathLst>
                <a:path extrusionOk="0" h="625" w="760">
                  <a:moveTo>
                    <a:pt x="385" y="0"/>
                  </a:moveTo>
                  <a:cubicBezTo>
                    <a:pt x="282" y="0"/>
                    <a:pt x="178" y="51"/>
                    <a:pt x="113" y="147"/>
                  </a:cubicBezTo>
                  <a:cubicBezTo>
                    <a:pt x="1" y="347"/>
                    <a:pt x="126" y="597"/>
                    <a:pt x="350" y="622"/>
                  </a:cubicBezTo>
                  <a:cubicBezTo>
                    <a:pt x="362" y="624"/>
                    <a:pt x="373" y="624"/>
                    <a:pt x="385" y="624"/>
                  </a:cubicBezTo>
                  <a:cubicBezTo>
                    <a:pt x="594" y="624"/>
                    <a:pt x="759" y="411"/>
                    <a:pt x="688" y="210"/>
                  </a:cubicBezTo>
                  <a:cubicBezTo>
                    <a:pt x="675" y="185"/>
                    <a:pt x="663" y="160"/>
                    <a:pt x="638" y="135"/>
                  </a:cubicBezTo>
                  <a:cubicBezTo>
                    <a:pt x="577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3" name="Google Shape;5203;p24"/>
            <p:cNvSpPr/>
            <p:nvPr/>
          </p:nvSpPr>
          <p:spPr>
            <a:xfrm rot="-10468820">
              <a:off x="8371355" y="278073"/>
              <a:ext cx="31740" cy="28512"/>
            </a:xfrm>
            <a:custGeom>
              <a:rect b="b" l="l" r="r" t="t"/>
              <a:pathLst>
                <a:path extrusionOk="0" h="618" w="688">
                  <a:moveTo>
                    <a:pt x="342" y="0"/>
                  </a:moveTo>
                  <a:cubicBezTo>
                    <a:pt x="307" y="0"/>
                    <a:pt x="272" y="7"/>
                    <a:pt x="238" y="21"/>
                  </a:cubicBezTo>
                  <a:cubicBezTo>
                    <a:pt x="76" y="83"/>
                    <a:pt x="1" y="271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4" y="610"/>
                    <a:pt x="463" y="596"/>
                  </a:cubicBezTo>
                  <a:cubicBezTo>
                    <a:pt x="613" y="533"/>
                    <a:pt x="688" y="358"/>
                    <a:pt x="638" y="196"/>
                  </a:cubicBezTo>
                  <a:cubicBezTo>
                    <a:pt x="589" y="79"/>
                    <a:pt x="465" y="0"/>
                    <a:pt x="3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4" name="Google Shape;5204;p24"/>
            <p:cNvSpPr/>
            <p:nvPr/>
          </p:nvSpPr>
          <p:spPr>
            <a:xfrm rot="-10468820">
              <a:off x="8535962" y="451341"/>
              <a:ext cx="37322" cy="28835"/>
            </a:xfrm>
            <a:custGeom>
              <a:rect b="b" l="l" r="r" t="t"/>
              <a:pathLst>
                <a:path extrusionOk="0" h="625" w="809">
                  <a:moveTo>
                    <a:pt x="431" y="1"/>
                  </a:moveTo>
                  <a:cubicBezTo>
                    <a:pt x="142" y="1"/>
                    <a:pt x="0" y="367"/>
                    <a:pt x="236" y="555"/>
                  </a:cubicBezTo>
                  <a:cubicBezTo>
                    <a:pt x="297" y="604"/>
                    <a:pt x="363" y="625"/>
                    <a:pt x="428" y="625"/>
                  </a:cubicBezTo>
                  <a:cubicBezTo>
                    <a:pt x="629" y="625"/>
                    <a:pt x="808" y="420"/>
                    <a:pt x="723" y="193"/>
                  </a:cubicBezTo>
                  <a:cubicBezTo>
                    <a:pt x="686" y="93"/>
                    <a:pt x="586" y="18"/>
                    <a:pt x="486" y="5"/>
                  </a:cubicBezTo>
                  <a:cubicBezTo>
                    <a:pt x="467" y="2"/>
                    <a:pt x="448" y="1"/>
                    <a:pt x="4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5" name="Google Shape;5205;p24"/>
            <p:cNvSpPr/>
            <p:nvPr/>
          </p:nvSpPr>
          <p:spPr>
            <a:xfrm rot="-10468820">
              <a:off x="8460674" y="467129"/>
              <a:ext cx="31279" cy="28974"/>
            </a:xfrm>
            <a:custGeom>
              <a:rect b="b" l="l" r="r" t="t"/>
              <a:pathLst>
                <a:path extrusionOk="0" h="628" w="678">
                  <a:moveTo>
                    <a:pt x="348" y="1"/>
                  </a:moveTo>
                  <a:cubicBezTo>
                    <a:pt x="259" y="1"/>
                    <a:pt x="167" y="39"/>
                    <a:pt x="101" y="125"/>
                  </a:cubicBezTo>
                  <a:cubicBezTo>
                    <a:pt x="1" y="250"/>
                    <a:pt x="13" y="450"/>
                    <a:pt x="151" y="550"/>
                  </a:cubicBezTo>
                  <a:cubicBezTo>
                    <a:pt x="212" y="603"/>
                    <a:pt x="282" y="627"/>
                    <a:pt x="350" y="627"/>
                  </a:cubicBezTo>
                  <a:cubicBezTo>
                    <a:pt x="520" y="627"/>
                    <a:pt x="677" y="480"/>
                    <a:pt x="651" y="275"/>
                  </a:cubicBezTo>
                  <a:cubicBezTo>
                    <a:pt x="635" y="104"/>
                    <a:pt x="494" y="1"/>
                    <a:pt x="3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6" name="Google Shape;5206;p24"/>
            <p:cNvSpPr/>
            <p:nvPr/>
          </p:nvSpPr>
          <p:spPr>
            <a:xfrm rot="-10468820">
              <a:off x="8565983" y="388856"/>
              <a:ext cx="36630" cy="28466"/>
            </a:xfrm>
            <a:custGeom>
              <a:rect b="b" l="l" r="r" t="t"/>
              <a:pathLst>
                <a:path extrusionOk="0" h="617" w="794">
                  <a:moveTo>
                    <a:pt x="345" y="0"/>
                  </a:moveTo>
                  <a:cubicBezTo>
                    <a:pt x="251" y="0"/>
                    <a:pt x="159" y="39"/>
                    <a:pt x="100" y="112"/>
                  </a:cubicBezTo>
                  <a:cubicBezTo>
                    <a:pt x="0" y="249"/>
                    <a:pt x="13" y="437"/>
                    <a:pt x="150" y="549"/>
                  </a:cubicBezTo>
                  <a:cubicBezTo>
                    <a:pt x="193" y="597"/>
                    <a:pt x="244" y="617"/>
                    <a:pt x="295" y="617"/>
                  </a:cubicBezTo>
                  <a:cubicBezTo>
                    <a:pt x="530" y="617"/>
                    <a:pt x="794" y="205"/>
                    <a:pt x="538" y="62"/>
                  </a:cubicBezTo>
                  <a:cubicBezTo>
                    <a:pt x="480" y="20"/>
                    <a:pt x="412" y="0"/>
                    <a:pt x="3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7" name="Google Shape;5207;p24"/>
            <p:cNvSpPr/>
            <p:nvPr/>
          </p:nvSpPr>
          <p:spPr>
            <a:xfrm rot="-10468820">
              <a:off x="8413291" y="395085"/>
              <a:ext cx="31786" cy="28605"/>
            </a:xfrm>
            <a:custGeom>
              <a:rect b="b" l="l" r="r" t="t"/>
              <a:pathLst>
                <a:path extrusionOk="0" h="620" w="689">
                  <a:moveTo>
                    <a:pt x="349" y="1"/>
                  </a:moveTo>
                  <a:cubicBezTo>
                    <a:pt x="312" y="1"/>
                    <a:pt x="274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02" y="547"/>
                    <a:pt x="220" y="620"/>
                    <a:pt x="340" y="620"/>
                  </a:cubicBezTo>
                  <a:cubicBezTo>
                    <a:pt x="378" y="620"/>
                    <a:pt x="415" y="613"/>
                    <a:pt x="451" y="598"/>
                  </a:cubicBezTo>
                  <a:cubicBezTo>
                    <a:pt x="613" y="535"/>
                    <a:pt x="688" y="360"/>
                    <a:pt x="626" y="198"/>
                  </a:cubicBezTo>
                  <a:cubicBezTo>
                    <a:pt x="588" y="74"/>
                    <a:pt x="470" y="1"/>
                    <a:pt x="3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8" name="Google Shape;5208;p24"/>
            <p:cNvSpPr/>
            <p:nvPr/>
          </p:nvSpPr>
          <p:spPr>
            <a:xfrm rot="-10468820">
              <a:off x="8245195" y="248544"/>
              <a:ext cx="34877" cy="25375"/>
            </a:xfrm>
            <a:custGeom>
              <a:rect b="b" l="l" r="r" t="t"/>
              <a:pathLst>
                <a:path extrusionOk="0" h="550" w="756">
                  <a:moveTo>
                    <a:pt x="535" y="1"/>
                  </a:moveTo>
                  <a:cubicBezTo>
                    <a:pt x="308" y="1"/>
                    <a:pt x="0" y="313"/>
                    <a:pt x="231" y="488"/>
                  </a:cubicBezTo>
                  <a:cubicBezTo>
                    <a:pt x="288" y="530"/>
                    <a:pt x="354" y="550"/>
                    <a:pt x="420" y="550"/>
                  </a:cubicBezTo>
                  <a:cubicBezTo>
                    <a:pt x="512" y="550"/>
                    <a:pt x="603" y="511"/>
                    <a:pt x="668" y="438"/>
                  </a:cubicBezTo>
                  <a:lnTo>
                    <a:pt x="668" y="451"/>
                  </a:lnTo>
                  <a:cubicBezTo>
                    <a:pt x="743" y="363"/>
                    <a:pt x="756" y="238"/>
                    <a:pt x="718" y="138"/>
                  </a:cubicBezTo>
                  <a:cubicBezTo>
                    <a:pt x="686" y="40"/>
                    <a:pt x="615" y="1"/>
                    <a:pt x="5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9" name="Google Shape;5209;p24"/>
            <p:cNvSpPr/>
            <p:nvPr/>
          </p:nvSpPr>
          <p:spPr>
            <a:xfrm rot="-10468820">
              <a:off x="8281157" y="378659"/>
              <a:ext cx="33955" cy="28835"/>
            </a:xfrm>
            <a:custGeom>
              <a:rect b="b" l="l" r="r" t="t"/>
              <a:pathLst>
                <a:path extrusionOk="0" h="625" w="736">
                  <a:moveTo>
                    <a:pt x="404" y="0"/>
                  </a:moveTo>
                  <a:cubicBezTo>
                    <a:pt x="191" y="0"/>
                    <a:pt x="0" y="230"/>
                    <a:pt x="125" y="459"/>
                  </a:cubicBezTo>
                  <a:cubicBezTo>
                    <a:pt x="187" y="574"/>
                    <a:pt x="293" y="625"/>
                    <a:pt x="398" y="625"/>
                  </a:cubicBezTo>
                  <a:cubicBezTo>
                    <a:pt x="568" y="625"/>
                    <a:pt x="735" y="493"/>
                    <a:pt x="712" y="284"/>
                  </a:cubicBezTo>
                  <a:cubicBezTo>
                    <a:pt x="712" y="247"/>
                    <a:pt x="700" y="222"/>
                    <a:pt x="700" y="197"/>
                  </a:cubicBezTo>
                  <a:cubicBezTo>
                    <a:pt x="675" y="147"/>
                    <a:pt x="637" y="109"/>
                    <a:pt x="600" y="72"/>
                  </a:cubicBezTo>
                  <a:cubicBezTo>
                    <a:pt x="538" y="22"/>
                    <a:pt x="470" y="0"/>
                    <a:pt x="4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0" name="Google Shape;5210;p24"/>
            <p:cNvSpPr/>
            <p:nvPr/>
          </p:nvSpPr>
          <p:spPr>
            <a:xfrm rot="-10468820">
              <a:off x="8299362" y="309379"/>
              <a:ext cx="32340" cy="28512"/>
            </a:xfrm>
            <a:custGeom>
              <a:rect b="b" l="l" r="r" t="t"/>
              <a:pathLst>
                <a:path extrusionOk="0" h="618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88" y="83"/>
                    <a:pt x="0" y="258"/>
                    <a:pt x="63" y="421"/>
                  </a:cubicBezTo>
                  <a:cubicBezTo>
                    <a:pt x="110" y="545"/>
                    <a:pt x="231" y="618"/>
                    <a:pt x="352" y="618"/>
                  </a:cubicBezTo>
                  <a:cubicBezTo>
                    <a:pt x="389" y="618"/>
                    <a:pt x="427" y="611"/>
                    <a:pt x="463" y="596"/>
                  </a:cubicBezTo>
                  <a:cubicBezTo>
                    <a:pt x="625" y="533"/>
                    <a:pt x="700" y="358"/>
                    <a:pt x="638" y="196"/>
                  </a:cubicBezTo>
                  <a:cubicBezTo>
                    <a:pt x="589" y="79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1" name="Google Shape;5211;p24"/>
            <p:cNvSpPr/>
            <p:nvPr/>
          </p:nvSpPr>
          <p:spPr>
            <a:xfrm rot="-10468820">
              <a:off x="8318971" y="520329"/>
              <a:ext cx="28834" cy="28189"/>
            </a:xfrm>
            <a:custGeom>
              <a:rect b="b" l="l" r="r" t="t"/>
              <a:pathLst>
                <a:path extrusionOk="0" h="611" w="625">
                  <a:moveTo>
                    <a:pt x="314" y="1"/>
                  </a:moveTo>
                  <a:cubicBezTo>
                    <a:pt x="161" y="1"/>
                    <a:pt x="35" y="108"/>
                    <a:pt x="13" y="267"/>
                  </a:cubicBezTo>
                  <a:cubicBezTo>
                    <a:pt x="0" y="342"/>
                    <a:pt x="13" y="429"/>
                    <a:pt x="62" y="492"/>
                  </a:cubicBezTo>
                  <a:cubicBezTo>
                    <a:pt x="125" y="573"/>
                    <a:pt x="214" y="611"/>
                    <a:pt x="302" y="611"/>
                  </a:cubicBezTo>
                  <a:cubicBezTo>
                    <a:pt x="442" y="611"/>
                    <a:pt x="582" y="515"/>
                    <a:pt x="612" y="354"/>
                  </a:cubicBezTo>
                  <a:cubicBezTo>
                    <a:pt x="625" y="279"/>
                    <a:pt x="612" y="192"/>
                    <a:pt x="562" y="129"/>
                  </a:cubicBezTo>
                  <a:cubicBezTo>
                    <a:pt x="512" y="67"/>
                    <a:pt x="437" y="17"/>
                    <a:pt x="362" y="4"/>
                  </a:cubicBezTo>
                  <a:cubicBezTo>
                    <a:pt x="346" y="2"/>
                    <a:pt x="330" y="1"/>
                    <a:pt x="3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2" name="Google Shape;5212;p24"/>
            <p:cNvSpPr/>
            <p:nvPr/>
          </p:nvSpPr>
          <p:spPr>
            <a:xfrm rot="-10468820">
              <a:off x="8351872" y="431766"/>
              <a:ext cx="32294" cy="28282"/>
            </a:xfrm>
            <a:custGeom>
              <a:rect b="b" l="l" r="r" t="t"/>
              <a:pathLst>
                <a:path extrusionOk="0" h="613" w="700">
                  <a:moveTo>
                    <a:pt x="354" y="1"/>
                  </a:moveTo>
                  <a:cubicBezTo>
                    <a:pt x="315" y="1"/>
                    <a:pt x="276" y="8"/>
                    <a:pt x="238" y="23"/>
                  </a:cubicBezTo>
                  <a:cubicBezTo>
                    <a:pt x="88" y="85"/>
                    <a:pt x="0" y="260"/>
                    <a:pt x="63" y="410"/>
                  </a:cubicBezTo>
                  <a:cubicBezTo>
                    <a:pt x="112" y="539"/>
                    <a:pt x="241" y="613"/>
                    <a:pt x="366" y="613"/>
                  </a:cubicBezTo>
                  <a:cubicBezTo>
                    <a:pt x="399" y="613"/>
                    <a:pt x="432" y="608"/>
                    <a:pt x="463" y="597"/>
                  </a:cubicBezTo>
                  <a:cubicBezTo>
                    <a:pt x="625" y="535"/>
                    <a:pt x="700" y="348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3" name="Google Shape;5213;p24"/>
            <p:cNvSpPr/>
            <p:nvPr/>
          </p:nvSpPr>
          <p:spPr>
            <a:xfrm rot="-10468820">
              <a:off x="8616774" y="150441"/>
              <a:ext cx="34923" cy="28928"/>
            </a:xfrm>
            <a:custGeom>
              <a:rect b="b" l="l" r="r" t="t"/>
              <a:pathLst>
                <a:path extrusionOk="0" h="627" w="757">
                  <a:moveTo>
                    <a:pt x="393" y="0"/>
                  </a:moveTo>
                  <a:cubicBezTo>
                    <a:pt x="288" y="0"/>
                    <a:pt x="183" y="51"/>
                    <a:pt x="125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8" y="625"/>
                    <a:pt x="385" y="626"/>
                    <a:pt x="402" y="626"/>
                  </a:cubicBezTo>
                  <a:cubicBezTo>
                    <a:pt x="612" y="626"/>
                    <a:pt x="757" y="418"/>
                    <a:pt x="687" y="210"/>
                  </a:cubicBezTo>
                  <a:cubicBezTo>
                    <a:pt x="675" y="185"/>
                    <a:pt x="662" y="160"/>
                    <a:pt x="650" y="135"/>
                  </a:cubicBezTo>
                  <a:cubicBezTo>
                    <a:pt x="589" y="44"/>
                    <a:pt x="491" y="0"/>
                    <a:pt x="3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4" name="Google Shape;5214;p24"/>
            <p:cNvSpPr/>
            <p:nvPr/>
          </p:nvSpPr>
          <p:spPr>
            <a:xfrm rot="-10468820">
              <a:off x="8599560" y="225544"/>
              <a:ext cx="34370" cy="25744"/>
            </a:xfrm>
            <a:custGeom>
              <a:rect b="b" l="l" r="r" t="t"/>
              <a:pathLst>
                <a:path extrusionOk="0" h="558" w="745">
                  <a:moveTo>
                    <a:pt x="540" y="1"/>
                  </a:moveTo>
                  <a:cubicBezTo>
                    <a:pt x="312" y="1"/>
                    <a:pt x="1" y="319"/>
                    <a:pt x="232" y="486"/>
                  </a:cubicBezTo>
                  <a:cubicBezTo>
                    <a:pt x="292" y="535"/>
                    <a:pt x="361" y="558"/>
                    <a:pt x="430" y="558"/>
                  </a:cubicBezTo>
                  <a:cubicBezTo>
                    <a:pt x="519" y="558"/>
                    <a:pt x="606" y="519"/>
                    <a:pt x="670" y="448"/>
                  </a:cubicBezTo>
                  <a:cubicBezTo>
                    <a:pt x="720" y="373"/>
                    <a:pt x="745" y="298"/>
                    <a:pt x="732" y="211"/>
                  </a:cubicBezTo>
                  <a:cubicBezTo>
                    <a:pt x="732" y="186"/>
                    <a:pt x="720" y="161"/>
                    <a:pt x="720" y="136"/>
                  </a:cubicBezTo>
                  <a:cubicBezTo>
                    <a:pt x="688" y="39"/>
                    <a:pt x="619" y="1"/>
                    <a:pt x="5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5" name="Google Shape;5215;p24"/>
            <p:cNvSpPr/>
            <p:nvPr/>
          </p:nvSpPr>
          <p:spPr>
            <a:xfrm rot="-10468820">
              <a:off x="8656516" y="272479"/>
              <a:ext cx="34970" cy="28881"/>
            </a:xfrm>
            <a:custGeom>
              <a:rect b="b" l="l" r="r" t="t"/>
              <a:pathLst>
                <a:path extrusionOk="0" h="626" w="758">
                  <a:moveTo>
                    <a:pt x="386" y="0"/>
                  </a:moveTo>
                  <a:cubicBezTo>
                    <a:pt x="282" y="0"/>
                    <a:pt x="178" y="50"/>
                    <a:pt x="113" y="147"/>
                  </a:cubicBezTo>
                  <a:cubicBezTo>
                    <a:pt x="1" y="347"/>
                    <a:pt x="126" y="597"/>
                    <a:pt x="351" y="622"/>
                  </a:cubicBezTo>
                  <a:cubicBezTo>
                    <a:pt x="367" y="625"/>
                    <a:pt x="382" y="626"/>
                    <a:pt x="398" y="626"/>
                  </a:cubicBezTo>
                  <a:cubicBezTo>
                    <a:pt x="601" y="626"/>
                    <a:pt x="758" y="407"/>
                    <a:pt x="688" y="210"/>
                  </a:cubicBezTo>
                  <a:cubicBezTo>
                    <a:pt x="676" y="185"/>
                    <a:pt x="663" y="160"/>
                    <a:pt x="638" y="135"/>
                  </a:cubicBezTo>
                  <a:cubicBezTo>
                    <a:pt x="578" y="44"/>
                    <a:pt x="482" y="0"/>
                    <a:pt x="3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6" name="Google Shape;5216;p24"/>
            <p:cNvSpPr/>
            <p:nvPr/>
          </p:nvSpPr>
          <p:spPr>
            <a:xfrm rot="-10468820">
              <a:off x="8691020" y="409185"/>
              <a:ext cx="34600" cy="25375"/>
            </a:xfrm>
            <a:custGeom>
              <a:rect b="b" l="l" r="r" t="t"/>
              <a:pathLst>
                <a:path extrusionOk="0" h="550" w="750">
                  <a:moveTo>
                    <a:pt x="536" y="0"/>
                  </a:moveTo>
                  <a:cubicBezTo>
                    <a:pt x="309" y="0"/>
                    <a:pt x="1" y="312"/>
                    <a:pt x="232" y="487"/>
                  </a:cubicBezTo>
                  <a:cubicBezTo>
                    <a:pt x="288" y="531"/>
                    <a:pt x="352" y="550"/>
                    <a:pt x="415" y="550"/>
                  </a:cubicBezTo>
                  <a:cubicBezTo>
                    <a:pt x="587" y="550"/>
                    <a:pt x="750" y="405"/>
                    <a:pt x="731" y="212"/>
                  </a:cubicBezTo>
                  <a:cubicBezTo>
                    <a:pt x="731" y="187"/>
                    <a:pt x="719" y="162"/>
                    <a:pt x="719" y="137"/>
                  </a:cubicBezTo>
                  <a:cubicBezTo>
                    <a:pt x="686" y="39"/>
                    <a:pt x="616" y="0"/>
                    <a:pt x="5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7" name="Google Shape;5217;p24"/>
            <p:cNvSpPr/>
            <p:nvPr/>
          </p:nvSpPr>
          <p:spPr>
            <a:xfrm rot="-10468820">
              <a:off x="8640998" y="348078"/>
              <a:ext cx="34416" cy="28928"/>
            </a:xfrm>
            <a:custGeom>
              <a:rect b="b" l="l" r="r" t="t"/>
              <a:pathLst>
                <a:path extrusionOk="0" h="627" w="746">
                  <a:moveTo>
                    <a:pt x="365" y="1"/>
                  </a:moveTo>
                  <a:cubicBezTo>
                    <a:pt x="73" y="1"/>
                    <a:pt x="0" y="625"/>
                    <a:pt x="337" y="625"/>
                  </a:cubicBezTo>
                  <a:cubicBezTo>
                    <a:pt x="349" y="626"/>
                    <a:pt x="361" y="627"/>
                    <a:pt x="373" y="627"/>
                  </a:cubicBezTo>
                  <a:cubicBezTo>
                    <a:pt x="591" y="627"/>
                    <a:pt x="745" y="413"/>
                    <a:pt x="674" y="200"/>
                  </a:cubicBezTo>
                  <a:cubicBezTo>
                    <a:pt x="662" y="175"/>
                    <a:pt x="649" y="150"/>
                    <a:pt x="637" y="137"/>
                  </a:cubicBezTo>
                  <a:cubicBezTo>
                    <a:pt x="587" y="62"/>
                    <a:pt x="512" y="25"/>
                    <a:pt x="437" y="13"/>
                  </a:cubicBezTo>
                  <a:cubicBezTo>
                    <a:pt x="411" y="4"/>
                    <a:pt x="387" y="1"/>
                    <a:pt x="3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8" name="Google Shape;5218;p24"/>
            <p:cNvSpPr/>
            <p:nvPr/>
          </p:nvSpPr>
          <p:spPr>
            <a:xfrm rot="-10468820">
              <a:off x="8355016" y="352731"/>
              <a:ext cx="31602" cy="28282"/>
            </a:xfrm>
            <a:custGeom>
              <a:rect b="b" l="l" r="r" t="t"/>
              <a:pathLst>
                <a:path extrusionOk="0" h="613" w="685">
                  <a:moveTo>
                    <a:pt x="316" y="0"/>
                  </a:moveTo>
                  <a:cubicBezTo>
                    <a:pt x="178" y="0"/>
                    <a:pt x="43" y="90"/>
                    <a:pt x="13" y="249"/>
                  </a:cubicBezTo>
                  <a:cubicBezTo>
                    <a:pt x="1" y="336"/>
                    <a:pt x="26" y="411"/>
                    <a:pt x="76" y="486"/>
                  </a:cubicBezTo>
                  <a:cubicBezTo>
                    <a:pt x="113" y="549"/>
                    <a:pt x="188" y="599"/>
                    <a:pt x="276" y="611"/>
                  </a:cubicBezTo>
                  <a:cubicBezTo>
                    <a:pt x="287" y="612"/>
                    <a:pt x="299" y="613"/>
                    <a:pt x="310" y="613"/>
                  </a:cubicBezTo>
                  <a:cubicBezTo>
                    <a:pt x="519" y="613"/>
                    <a:pt x="684" y="400"/>
                    <a:pt x="613" y="186"/>
                  </a:cubicBezTo>
                  <a:cubicBezTo>
                    <a:pt x="600" y="161"/>
                    <a:pt x="588" y="136"/>
                    <a:pt x="563" y="124"/>
                  </a:cubicBezTo>
                  <a:cubicBezTo>
                    <a:pt x="498" y="39"/>
                    <a:pt x="406" y="0"/>
                    <a:pt x="3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9" name="Google Shape;5219;p24"/>
            <p:cNvSpPr/>
            <p:nvPr/>
          </p:nvSpPr>
          <p:spPr>
            <a:xfrm rot="-10468820">
              <a:off x="8482620" y="393002"/>
              <a:ext cx="35016" cy="29297"/>
            </a:xfrm>
            <a:custGeom>
              <a:rect b="b" l="l" r="r" t="t"/>
              <a:pathLst>
                <a:path extrusionOk="0" h="635" w="759">
                  <a:moveTo>
                    <a:pt x="385" y="1"/>
                  </a:moveTo>
                  <a:cubicBezTo>
                    <a:pt x="282" y="1"/>
                    <a:pt x="178" y="54"/>
                    <a:pt x="113" y="157"/>
                  </a:cubicBezTo>
                  <a:cubicBezTo>
                    <a:pt x="1" y="345"/>
                    <a:pt x="126" y="595"/>
                    <a:pt x="351" y="620"/>
                  </a:cubicBezTo>
                  <a:lnTo>
                    <a:pt x="351" y="632"/>
                  </a:lnTo>
                  <a:cubicBezTo>
                    <a:pt x="362" y="633"/>
                    <a:pt x="374" y="634"/>
                    <a:pt x="385" y="634"/>
                  </a:cubicBezTo>
                  <a:cubicBezTo>
                    <a:pt x="594" y="634"/>
                    <a:pt x="759" y="421"/>
                    <a:pt x="676" y="207"/>
                  </a:cubicBezTo>
                  <a:cubicBezTo>
                    <a:pt x="676" y="182"/>
                    <a:pt x="663" y="157"/>
                    <a:pt x="638" y="145"/>
                  </a:cubicBezTo>
                  <a:cubicBezTo>
                    <a:pt x="578" y="48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0" name="Google Shape;5220;p24"/>
            <p:cNvSpPr/>
            <p:nvPr/>
          </p:nvSpPr>
          <p:spPr>
            <a:xfrm rot="-10468820">
              <a:off x="8458075" y="253855"/>
              <a:ext cx="34185" cy="29112"/>
            </a:xfrm>
            <a:custGeom>
              <a:rect b="b" l="l" r="r" t="t"/>
              <a:pathLst>
                <a:path extrusionOk="0" h="631" w="741">
                  <a:moveTo>
                    <a:pt x="334" y="0"/>
                  </a:moveTo>
                  <a:cubicBezTo>
                    <a:pt x="189" y="0"/>
                    <a:pt x="48" y="101"/>
                    <a:pt x="25" y="277"/>
                  </a:cubicBezTo>
                  <a:cubicBezTo>
                    <a:pt x="0" y="440"/>
                    <a:pt x="113" y="602"/>
                    <a:pt x="275" y="627"/>
                  </a:cubicBezTo>
                  <a:cubicBezTo>
                    <a:pt x="290" y="629"/>
                    <a:pt x="305" y="630"/>
                    <a:pt x="320" y="630"/>
                  </a:cubicBezTo>
                  <a:cubicBezTo>
                    <a:pt x="571" y="630"/>
                    <a:pt x="741" y="340"/>
                    <a:pt x="588" y="128"/>
                  </a:cubicBezTo>
                  <a:cubicBezTo>
                    <a:pt x="520" y="40"/>
                    <a:pt x="426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1" name="Google Shape;5221;p24"/>
            <p:cNvSpPr/>
            <p:nvPr/>
          </p:nvSpPr>
          <p:spPr>
            <a:xfrm rot="-10468820">
              <a:off x="8578249" y="302317"/>
              <a:ext cx="33216" cy="26298"/>
            </a:xfrm>
            <a:custGeom>
              <a:rect b="b" l="l" r="r" t="t"/>
              <a:pathLst>
                <a:path extrusionOk="0" h="570" w="720">
                  <a:moveTo>
                    <a:pt x="398" y="0"/>
                  </a:moveTo>
                  <a:cubicBezTo>
                    <a:pt x="190" y="0"/>
                    <a:pt x="0" y="221"/>
                    <a:pt x="121" y="463"/>
                  </a:cubicBezTo>
                  <a:cubicBezTo>
                    <a:pt x="184" y="537"/>
                    <a:pt x="265" y="569"/>
                    <a:pt x="346" y="569"/>
                  </a:cubicBezTo>
                  <a:cubicBezTo>
                    <a:pt x="535" y="569"/>
                    <a:pt x="720" y="391"/>
                    <a:pt x="658" y="163"/>
                  </a:cubicBezTo>
                  <a:cubicBezTo>
                    <a:pt x="646" y="138"/>
                    <a:pt x="633" y="113"/>
                    <a:pt x="608" y="88"/>
                  </a:cubicBezTo>
                  <a:cubicBezTo>
                    <a:pt x="544" y="27"/>
                    <a:pt x="470" y="0"/>
                    <a:pt x="3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2" name="Google Shape;5222;p24"/>
            <p:cNvSpPr/>
            <p:nvPr/>
          </p:nvSpPr>
          <p:spPr>
            <a:xfrm rot="-10468820">
              <a:off x="8619502" y="437143"/>
              <a:ext cx="36723" cy="29020"/>
            </a:xfrm>
            <a:custGeom>
              <a:rect b="b" l="l" r="r" t="t"/>
              <a:pathLst>
                <a:path extrusionOk="0" h="629" w="796">
                  <a:moveTo>
                    <a:pt x="419" y="0"/>
                  </a:moveTo>
                  <a:cubicBezTo>
                    <a:pt x="207" y="0"/>
                    <a:pt x="1" y="227"/>
                    <a:pt x="134" y="466"/>
                  </a:cubicBezTo>
                  <a:cubicBezTo>
                    <a:pt x="197" y="581"/>
                    <a:pt x="299" y="629"/>
                    <a:pt x="401" y="629"/>
                  </a:cubicBezTo>
                  <a:cubicBezTo>
                    <a:pt x="599" y="629"/>
                    <a:pt x="795" y="444"/>
                    <a:pt x="696" y="204"/>
                  </a:cubicBezTo>
                  <a:cubicBezTo>
                    <a:pt x="696" y="179"/>
                    <a:pt x="684" y="154"/>
                    <a:pt x="659" y="129"/>
                  </a:cubicBezTo>
                  <a:cubicBezTo>
                    <a:pt x="593" y="38"/>
                    <a:pt x="506" y="0"/>
                    <a:pt x="4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3" name="Google Shape;5223;p24"/>
            <p:cNvSpPr/>
            <p:nvPr/>
          </p:nvSpPr>
          <p:spPr>
            <a:xfrm rot="-10468820">
              <a:off x="8546329" y="170815"/>
              <a:ext cx="31602" cy="29112"/>
            </a:xfrm>
            <a:custGeom>
              <a:rect b="b" l="l" r="r" t="t"/>
              <a:pathLst>
                <a:path extrusionOk="0" h="631" w="685">
                  <a:moveTo>
                    <a:pt x="325" y="1"/>
                  </a:moveTo>
                  <a:cubicBezTo>
                    <a:pt x="183" y="1"/>
                    <a:pt x="39" y="92"/>
                    <a:pt x="13" y="266"/>
                  </a:cubicBezTo>
                  <a:cubicBezTo>
                    <a:pt x="1" y="354"/>
                    <a:pt x="26" y="429"/>
                    <a:pt x="76" y="504"/>
                  </a:cubicBezTo>
                  <a:cubicBezTo>
                    <a:pt x="140" y="592"/>
                    <a:pt x="229" y="630"/>
                    <a:pt x="317" y="630"/>
                  </a:cubicBezTo>
                  <a:cubicBezTo>
                    <a:pt x="503" y="630"/>
                    <a:pt x="685" y="462"/>
                    <a:pt x="625" y="241"/>
                  </a:cubicBezTo>
                  <a:cubicBezTo>
                    <a:pt x="589" y="79"/>
                    <a:pt x="458" y="1"/>
                    <a:pt x="3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4" name="Google Shape;5224;p24"/>
            <p:cNvSpPr/>
            <p:nvPr/>
          </p:nvSpPr>
          <p:spPr>
            <a:xfrm rot="-10468820">
              <a:off x="8396091" y="497900"/>
              <a:ext cx="30956" cy="28189"/>
            </a:xfrm>
            <a:custGeom>
              <a:rect b="b" l="l" r="r" t="t"/>
              <a:pathLst>
                <a:path extrusionOk="0" h="611" w="671">
                  <a:moveTo>
                    <a:pt x="324" y="0"/>
                  </a:moveTo>
                  <a:cubicBezTo>
                    <a:pt x="184" y="0"/>
                    <a:pt x="44" y="96"/>
                    <a:pt x="13" y="257"/>
                  </a:cubicBezTo>
                  <a:cubicBezTo>
                    <a:pt x="1" y="332"/>
                    <a:pt x="13" y="419"/>
                    <a:pt x="63" y="482"/>
                  </a:cubicBezTo>
                  <a:cubicBezTo>
                    <a:pt x="113" y="544"/>
                    <a:pt x="188" y="594"/>
                    <a:pt x="263" y="607"/>
                  </a:cubicBezTo>
                  <a:cubicBezTo>
                    <a:pt x="281" y="610"/>
                    <a:pt x="298" y="611"/>
                    <a:pt x="315" y="611"/>
                  </a:cubicBezTo>
                  <a:cubicBezTo>
                    <a:pt x="525" y="611"/>
                    <a:pt x="670" y="403"/>
                    <a:pt x="601" y="194"/>
                  </a:cubicBezTo>
                  <a:cubicBezTo>
                    <a:pt x="588" y="169"/>
                    <a:pt x="576" y="144"/>
                    <a:pt x="563" y="119"/>
                  </a:cubicBezTo>
                  <a:cubicBezTo>
                    <a:pt x="501" y="38"/>
                    <a:pt x="412" y="0"/>
                    <a:pt x="3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5" name="Google Shape;5225;p24"/>
            <p:cNvSpPr/>
            <p:nvPr/>
          </p:nvSpPr>
          <p:spPr>
            <a:xfrm rot="-10468820">
              <a:off x="8268237" y="457204"/>
              <a:ext cx="33539" cy="28697"/>
            </a:xfrm>
            <a:custGeom>
              <a:rect b="b" l="l" r="r" t="t"/>
              <a:pathLst>
                <a:path extrusionOk="0" h="622" w="727">
                  <a:moveTo>
                    <a:pt x="325" y="1"/>
                  </a:moveTo>
                  <a:cubicBezTo>
                    <a:pt x="180" y="1"/>
                    <a:pt x="36" y="99"/>
                    <a:pt x="13" y="266"/>
                  </a:cubicBezTo>
                  <a:cubicBezTo>
                    <a:pt x="1" y="354"/>
                    <a:pt x="26" y="429"/>
                    <a:pt x="76" y="491"/>
                  </a:cubicBezTo>
                  <a:cubicBezTo>
                    <a:pt x="113" y="566"/>
                    <a:pt x="188" y="604"/>
                    <a:pt x="276" y="616"/>
                  </a:cubicBezTo>
                  <a:cubicBezTo>
                    <a:pt x="295" y="620"/>
                    <a:pt x="315" y="621"/>
                    <a:pt x="334" y="621"/>
                  </a:cubicBezTo>
                  <a:cubicBezTo>
                    <a:pt x="576" y="621"/>
                    <a:pt x="726" y="337"/>
                    <a:pt x="576" y="129"/>
                  </a:cubicBezTo>
                  <a:cubicBezTo>
                    <a:pt x="512" y="41"/>
                    <a:pt x="418" y="1"/>
                    <a:pt x="3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6" name="Google Shape;5226;p24"/>
            <p:cNvSpPr/>
            <p:nvPr/>
          </p:nvSpPr>
          <p:spPr>
            <a:xfrm rot="-10468820">
              <a:off x="8223918" y="311352"/>
              <a:ext cx="35200" cy="28282"/>
            </a:xfrm>
            <a:custGeom>
              <a:rect b="b" l="l" r="r" t="t"/>
              <a:pathLst>
                <a:path extrusionOk="0" h="613" w="763">
                  <a:moveTo>
                    <a:pt x="400" y="1"/>
                  </a:moveTo>
                  <a:cubicBezTo>
                    <a:pt x="50" y="26"/>
                    <a:pt x="0" y="513"/>
                    <a:pt x="338" y="613"/>
                  </a:cubicBezTo>
                  <a:cubicBezTo>
                    <a:pt x="688" y="600"/>
                    <a:pt x="763" y="113"/>
                    <a:pt x="4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7" name="Google Shape;5227;p24"/>
            <p:cNvSpPr/>
            <p:nvPr/>
          </p:nvSpPr>
          <p:spPr>
            <a:xfrm rot="-10468820">
              <a:off x="8311000" y="231199"/>
              <a:ext cx="32340" cy="28512"/>
            </a:xfrm>
            <a:custGeom>
              <a:rect b="b" l="l" r="r" t="t"/>
              <a:pathLst>
                <a:path extrusionOk="0" h="618" w="701">
                  <a:moveTo>
                    <a:pt x="349" y="0"/>
                  </a:moveTo>
                  <a:cubicBezTo>
                    <a:pt x="312" y="0"/>
                    <a:pt x="274" y="7"/>
                    <a:pt x="238" y="22"/>
                  </a:cubicBezTo>
                  <a:cubicBezTo>
                    <a:pt x="76" y="84"/>
                    <a:pt x="1" y="259"/>
                    <a:pt x="63" y="422"/>
                  </a:cubicBezTo>
                  <a:cubicBezTo>
                    <a:pt x="112" y="538"/>
                    <a:pt x="228" y="617"/>
                    <a:pt x="354" y="617"/>
                  </a:cubicBezTo>
                  <a:cubicBezTo>
                    <a:pt x="390" y="617"/>
                    <a:pt x="427" y="611"/>
                    <a:pt x="463" y="597"/>
                  </a:cubicBezTo>
                  <a:cubicBezTo>
                    <a:pt x="613" y="534"/>
                    <a:pt x="701" y="359"/>
                    <a:pt x="638" y="197"/>
                  </a:cubicBezTo>
                  <a:cubicBezTo>
                    <a:pt x="591" y="73"/>
                    <a:pt x="470" y="0"/>
                    <a:pt x="3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8" name="Google Shape;5228;p24"/>
            <p:cNvSpPr/>
            <p:nvPr/>
          </p:nvSpPr>
          <p:spPr>
            <a:xfrm rot="-10468820">
              <a:off x="8565824" y="88660"/>
              <a:ext cx="33447" cy="27082"/>
            </a:xfrm>
            <a:custGeom>
              <a:rect b="b" l="l" r="r" t="t"/>
              <a:pathLst>
                <a:path extrusionOk="0" h="587" w="725">
                  <a:moveTo>
                    <a:pt x="322" y="0"/>
                  </a:moveTo>
                  <a:cubicBezTo>
                    <a:pt x="173" y="0"/>
                    <a:pt x="30" y="113"/>
                    <a:pt x="13" y="282"/>
                  </a:cubicBezTo>
                  <a:cubicBezTo>
                    <a:pt x="0" y="319"/>
                    <a:pt x="13" y="369"/>
                    <a:pt x="25" y="419"/>
                  </a:cubicBezTo>
                  <a:cubicBezTo>
                    <a:pt x="51" y="538"/>
                    <a:pt x="146" y="586"/>
                    <a:pt x="254" y="586"/>
                  </a:cubicBezTo>
                  <a:cubicBezTo>
                    <a:pt x="465" y="586"/>
                    <a:pt x="724" y="401"/>
                    <a:pt x="600" y="195"/>
                  </a:cubicBezTo>
                  <a:cubicBezTo>
                    <a:pt x="588" y="145"/>
                    <a:pt x="563" y="107"/>
                    <a:pt x="525" y="82"/>
                  </a:cubicBezTo>
                  <a:cubicBezTo>
                    <a:pt x="465" y="26"/>
                    <a:pt x="393" y="0"/>
                    <a:pt x="3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9" name="Google Shape;5229;p24"/>
            <p:cNvSpPr/>
            <p:nvPr/>
          </p:nvSpPr>
          <p:spPr>
            <a:xfrm rot="-10468820">
              <a:off x="8337414" y="169828"/>
              <a:ext cx="35016" cy="28789"/>
            </a:xfrm>
            <a:custGeom>
              <a:rect b="b" l="l" r="r" t="t"/>
              <a:pathLst>
                <a:path extrusionOk="0" h="624" w="759">
                  <a:moveTo>
                    <a:pt x="378" y="0"/>
                  </a:moveTo>
                  <a:cubicBezTo>
                    <a:pt x="344" y="0"/>
                    <a:pt x="309" y="7"/>
                    <a:pt x="276" y="21"/>
                  </a:cubicBezTo>
                  <a:cubicBezTo>
                    <a:pt x="13" y="121"/>
                    <a:pt x="1" y="483"/>
                    <a:pt x="251" y="596"/>
                  </a:cubicBezTo>
                  <a:cubicBezTo>
                    <a:pt x="295" y="615"/>
                    <a:pt x="340" y="623"/>
                    <a:pt x="382" y="623"/>
                  </a:cubicBezTo>
                  <a:cubicBezTo>
                    <a:pt x="592" y="623"/>
                    <a:pt x="759" y="414"/>
                    <a:pt x="676" y="196"/>
                  </a:cubicBezTo>
                  <a:cubicBezTo>
                    <a:pt x="618" y="79"/>
                    <a:pt x="499" y="0"/>
                    <a:pt x="3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0" name="Google Shape;5230;p24"/>
            <p:cNvSpPr/>
            <p:nvPr/>
          </p:nvSpPr>
          <p:spPr>
            <a:xfrm rot="-10468820">
              <a:off x="8595599" y="498800"/>
              <a:ext cx="34139" cy="25144"/>
            </a:xfrm>
            <a:custGeom>
              <a:rect b="b" l="l" r="r" t="t"/>
              <a:pathLst>
                <a:path extrusionOk="0" h="545" w="740">
                  <a:moveTo>
                    <a:pt x="356" y="0"/>
                  </a:moveTo>
                  <a:cubicBezTo>
                    <a:pt x="175" y="0"/>
                    <a:pt x="1" y="153"/>
                    <a:pt x="49" y="378"/>
                  </a:cubicBezTo>
                  <a:cubicBezTo>
                    <a:pt x="70" y="497"/>
                    <a:pt x="163" y="545"/>
                    <a:pt x="269" y="545"/>
                  </a:cubicBezTo>
                  <a:cubicBezTo>
                    <a:pt x="478" y="545"/>
                    <a:pt x="740" y="360"/>
                    <a:pt x="624" y="153"/>
                  </a:cubicBezTo>
                  <a:cubicBezTo>
                    <a:pt x="557" y="47"/>
                    <a:pt x="456" y="0"/>
                    <a:pt x="3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1" name="Google Shape;5231;p24"/>
            <p:cNvSpPr/>
            <p:nvPr/>
          </p:nvSpPr>
          <p:spPr>
            <a:xfrm rot="-10468820">
              <a:off x="8367560" y="563050"/>
              <a:ext cx="34093" cy="25144"/>
            </a:xfrm>
            <a:custGeom>
              <a:rect b="b" l="l" r="r" t="t"/>
              <a:pathLst>
                <a:path extrusionOk="0" h="545" w="739">
                  <a:moveTo>
                    <a:pt x="355" y="0"/>
                  </a:moveTo>
                  <a:cubicBezTo>
                    <a:pt x="175" y="0"/>
                    <a:pt x="0" y="153"/>
                    <a:pt x="48" y="378"/>
                  </a:cubicBezTo>
                  <a:cubicBezTo>
                    <a:pt x="74" y="497"/>
                    <a:pt x="168" y="545"/>
                    <a:pt x="274" y="545"/>
                  </a:cubicBezTo>
                  <a:cubicBezTo>
                    <a:pt x="483" y="545"/>
                    <a:pt x="739" y="360"/>
                    <a:pt x="623" y="153"/>
                  </a:cubicBezTo>
                  <a:cubicBezTo>
                    <a:pt x="556" y="47"/>
                    <a:pt x="455" y="0"/>
                    <a:pt x="3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2" name="Google Shape;5232;p24"/>
            <p:cNvSpPr/>
            <p:nvPr/>
          </p:nvSpPr>
          <p:spPr>
            <a:xfrm rot="-10468820">
              <a:off x="8524430" y="528276"/>
              <a:ext cx="30633" cy="26898"/>
            </a:xfrm>
            <a:custGeom>
              <a:rect b="b" l="l" r="r" t="t"/>
              <a:pathLst>
                <a:path extrusionOk="0" h="583" w="664">
                  <a:moveTo>
                    <a:pt x="391" y="0"/>
                  </a:moveTo>
                  <a:cubicBezTo>
                    <a:pt x="186" y="0"/>
                    <a:pt x="0" y="202"/>
                    <a:pt x="101" y="429"/>
                  </a:cubicBezTo>
                  <a:cubicBezTo>
                    <a:pt x="138" y="517"/>
                    <a:pt x="213" y="567"/>
                    <a:pt x="313" y="579"/>
                  </a:cubicBezTo>
                  <a:cubicBezTo>
                    <a:pt x="328" y="582"/>
                    <a:pt x="343" y="583"/>
                    <a:pt x="358" y="583"/>
                  </a:cubicBezTo>
                  <a:cubicBezTo>
                    <a:pt x="503" y="583"/>
                    <a:pt x="629" y="477"/>
                    <a:pt x="663" y="329"/>
                  </a:cubicBezTo>
                  <a:cubicBezTo>
                    <a:pt x="663" y="292"/>
                    <a:pt x="663" y="255"/>
                    <a:pt x="663" y="217"/>
                  </a:cubicBezTo>
                  <a:cubicBezTo>
                    <a:pt x="651" y="205"/>
                    <a:pt x="651" y="180"/>
                    <a:pt x="651" y="167"/>
                  </a:cubicBezTo>
                  <a:cubicBezTo>
                    <a:pt x="638" y="142"/>
                    <a:pt x="626" y="117"/>
                    <a:pt x="613" y="92"/>
                  </a:cubicBezTo>
                  <a:cubicBezTo>
                    <a:pt x="545" y="28"/>
                    <a:pt x="467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3" name="Google Shape;5233;p24"/>
            <p:cNvSpPr/>
            <p:nvPr/>
          </p:nvSpPr>
          <p:spPr>
            <a:xfrm rot="-10468820">
              <a:off x="8630578" y="76943"/>
              <a:ext cx="33493" cy="28374"/>
            </a:xfrm>
            <a:custGeom>
              <a:rect b="b" l="l" r="r" t="t"/>
              <a:pathLst>
                <a:path extrusionOk="0" h="615" w="726">
                  <a:moveTo>
                    <a:pt x="387" y="0"/>
                  </a:moveTo>
                  <a:cubicBezTo>
                    <a:pt x="349" y="0"/>
                    <a:pt x="311" y="7"/>
                    <a:pt x="275" y="22"/>
                  </a:cubicBezTo>
                  <a:cubicBezTo>
                    <a:pt x="225" y="34"/>
                    <a:pt x="188" y="59"/>
                    <a:pt x="151" y="97"/>
                  </a:cubicBezTo>
                  <a:cubicBezTo>
                    <a:pt x="1" y="284"/>
                    <a:pt x="113" y="572"/>
                    <a:pt x="350" y="609"/>
                  </a:cubicBezTo>
                  <a:cubicBezTo>
                    <a:pt x="365" y="613"/>
                    <a:pt x="380" y="614"/>
                    <a:pt x="394" y="614"/>
                  </a:cubicBezTo>
                  <a:cubicBezTo>
                    <a:pt x="430" y="614"/>
                    <a:pt x="465" y="606"/>
                    <a:pt x="500" y="597"/>
                  </a:cubicBezTo>
                  <a:cubicBezTo>
                    <a:pt x="650" y="534"/>
                    <a:pt x="725" y="359"/>
                    <a:pt x="675" y="197"/>
                  </a:cubicBezTo>
                  <a:cubicBezTo>
                    <a:pt x="628" y="73"/>
                    <a:pt x="507" y="0"/>
                    <a:pt x="3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4" name="Google Shape;5234;p24"/>
            <p:cNvSpPr/>
            <p:nvPr/>
          </p:nvSpPr>
          <p:spPr>
            <a:xfrm rot="-10468820">
              <a:off x="8032493" y="307251"/>
              <a:ext cx="31233" cy="28697"/>
            </a:xfrm>
            <a:custGeom>
              <a:rect b="b" l="l" r="r" t="t"/>
              <a:pathLst>
                <a:path extrusionOk="0" h="622" w="677">
                  <a:moveTo>
                    <a:pt x="348" y="1"/>
                  </a:moveTo>
                  <a:cubicBezTo>
                    <a:pt x="258" y="1"/>
                    <a:pt x="167" y="39"/>
                    <a:pt x="100" y="125"/>
                  </a:cubicBezTo>
                  <a:cubicBezTo>
                    <a:pt x="0" y="250"/>
                    <a:pt x="13" y="437"/>
                    <a:pt x="150" y="549"/>
                  </a:cubicBezTo>
                  <a:cubicBezTo>
                    <a:pt x="211" y="599"/>
                    <a:pt x="280" y="622"/>
                    <a:pt x="348" y="622"/>
                  </a:cubicBezTo>
                  <a:cubicBezTo>
                    <a:pt x="518" y="622"/>
                    <a:pt x="677" y="480"/>
                    <a:pt x="650" y="275"/>
                  </a:cubicBezTo>
                  <a:cubicBezTo>
                    <a:pt x="635" y="104"/>
                    <a:pt x="494" y="1"/>
                    <a:pt x="3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5" name="Google Shape;5235;p24"/>
            <p:cNvSpPr/>
            <p:nvPr/>
          </p:nvSpPr>
          <p:spPr>
            <a:xfrm rot="-10468820">
              <a:off x="7950848" y="340547"/>
              <a:ext cx="36676" cy="29020"/>
            </a:xfrm>
            <a:custGeom>
              <a:rect b="b" l="l" r="r" t="t"/>
              <a:pathLst>
                <a:path extrusionOk="0" h="629" w="795">
                  <a:moveTo>
                    <a:pt x="382" y="1"/>
                  </a:moveTo>
                  <a:cubicBezTo>
                    <a:pt x="279" y="1"/>
                    <a:pt x="177" y="51"/>
                    <a:pt x="113" y="152"/>
                  </a:cubicBezTo>
                  <a:cubicBezTo>
                    <a:pt x="1" y="340"/>
                    <a:pt x="126" y="590"/>
                    <a:pt x="351" y="627"/>
                  </a:cubicBezTo>
                  <a:cubicBezTo>
                    <a:pt x="362" y="628"/>
                    <a:pt x="372" y="629"/>
                    <a:pt x="383" y="629"/>
                  </a:cubicBezTo>
                  <a:cubicBezTo>
                    <a:pt x="628" y="629"/>
                    <a:pt x="795" y="356"/>
                    <a:pt x="651" y="140"/>
                  </a:cubicBezTo>
                  <a:cubicBezTo>
                    <a:pt x="583" y="48"/>
                    <a:pt x="482" y="1"/>
                    <a:pt x="3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6" name="Google Shape;5236;p24"/>
            <p:cNvSpPr/>
            <p:nvPr/>
          </p:nvSpPr>
          <p:spPr>
            <a:xfrm rot="-10468820">
              <a:off x="8079414" y="378388"/>
              <a:ext cx="36861" cy="29204"/>
            </a:xfrm>
            <a:custGeom>
              <a:rect b="b" l="l" r="r" t="t"/>
              <a:pathLst>
                <a:path extrusionOk="0" h="633" w="799">
                  <a:moveTo>
                    <a:pt x="419" y="1"/>
                  </a:moveTo>
                  <a:cubicBezTo>
                    <a:pt x="207" y="1"/>
                    <a:pt x="1" y="227"/>
                    <a:pt x="134" y="467"/>
                  </a:cubicBezTo>
                  <a:cubicBezTo>
                    <a:pt x="198" y="583"/>
                    <a:pt x="302" y="632"/>
                    <a:pt x="405" y="632"/>
                  </a:cubicBezTo>
                  <a:cubicBezTo>
                    <a:pt x="603" y="632"/>
                    <a:pt x="799" y="451"/>
                    <a:pt x="708" y="204"/>
                  </a:cubicBezTo>
                  <a:cubicBezTo>
                    <a:pt x="696" y="179"/>
                    <a:pt x="683" y="154"/>
                    <a:pt x="658" y="129"/>
                  </a:cubicBezTo>
                  <a:cubicBezTo>
                    <a:pt x="593" y="39"/>
                    <a:pt x="506" y="1"/>
                    <a:pt x="4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7" name="Google Shape;5237;p24"/>
            <p:cNvSpPr/>
            <p:nvPr/>
          </p:nvSpPr>
          <p:spPr>
            <a:xfrm rot="-10468820">
              <a:off x="8056080" y="453823"/>
              <a:ext cx="29433" cy="27959"/>
            </a:xfrm>
            <a:custGeom>
              <a:rect b="b" l="l" r="r" t="t"/>
              <a:pathLst>
                <a:path extrusionOk="0" h="606" w="638">
                  <a:moveTo>
                    <a:pt x="324" y="0"/>
                  </a:moveTo>
                  <a:cubicBezTo>
                    <a:pt x="232" y="0"/>
                    <a:pt x="141" y="39"/>
                    <a:pt x="75" y="112"/>
                  </a:cubicBezTo>
                  <a:cubicBezTo>
                    <a:pt x="25" y="174"/>
                    <a:pt x="0" y="262"/>
                    <a:pt x="13" y="337"/>
                  </a:cubicBezTo>
                  <a:cubicBezTo>
                    <a:pt x="37" y="504"/>
                    <a:pt x="182" y="605"/>
                    <a:pt x="330" y="605"/>
                  </a:cubicBezTo>
                  <a:cubicBezTo>
                    <a:pt x="414" y="605"/>
                    <a:pt x="499" y="572"/>
                    <a:pt x="563" y="499"/>
                  </a:cubicBezTo>
                  <a:cubicBezTo>
                    <a:pt x="613" y="437"/>
                    <a:pt x="638" y="349"/>
                    <a:pt x="625" y="274"/>
                  </a:cubicBezTo>
                  <a:cubicBezTo>
                    <a:pt x="625" y="237"/>
                    <a:pt x="613" y="212"/>
                    <a:pt x="613" y="187"/>
                  </a:cubicBezTo>
                  <a:cubicBezTo>
                    <a:pt x="588" y="137"/>
                    <a:pt x="550" y="99"/>
                    <a:pt x="513" y="62"/>
                  </a:cubicBezTo>
                  <a:cubicBezTo>
                    <a:pt x="455" y="20"/>
                    <a:pt x="389" y="0"/>
                    <a:pt x="3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8" name="Google Shape;5238;p24"/>
            <p:cNvSpPr/>
            <p:nvPr/>
          </p:nvSpPr>
          <p:spPr>
            <a:xfrm rot="-10468820">
              <a:off x="7983806" y="448356"/>
              <a:ext cx="34970" cy="28928"/>
            </a:xfrm>
            <a:custGeom>
              <a:rect b="b" l="l" r="r" t="t"/>
              <a:pathLst>
                <a:path extrusionOk="0" h="627" w="758">
                  <a:moveTo>
                    <a:pt x="393" y="0"/>
                  </a:moveTo>
                  <a:cubicBezTo>
                    <a:pt x="288" y="0"/>
                    <a:pt x="183" y="51"/>
                    <a:pt x="125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7" y="625"/>
                    <a:pt x="383" y="626"/>
                    <a:pt x="400" y="626"/>
                  </a:cubicBezTo>
                  <a:cubicBezTo>
                    <a:pt x="611" y="626"/>
                    <a:pt x="757" y="407"/>
                    <a:pt x="687" y="210"/>
                  </a:cubicBezTo>
                  <a:cubicBezTo>
                    <a:pt x="675" y="185"/>
                    <a:pt x="662" y="160"/>
                    <a:pt x="650" y="135"/>
                  </a:cubicBezTo>
                  <a:cubicBezTo>
                    <a:pt x="590" y="44"/>
                    <a:pt x="491" y="0"/>
                    <a:pt x="3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9" name="Google Shape;5239;p24"/>
            <p:cNvSpPr/>
            <p:nvPr/>
          </p:nvSpPr>
          <p:spPr>
            <a:xfrm rot="-10468820">
              <a:off x="7923050" y="403372"/>
              <a:ext cx="32340" cy="28512"/>
            </a:xfrm>
            <a:custGeom>
              <a:rect b="b" l="l" r="r" t="t"/>
              <a:pathLst>
                <a:path extrusionOk="0" h="618" w="701">
                  <a:moveTo>
                    <a:pt x="349" y="0"/>
                  </a:moveTo>
                  <a:cubicBezTo>
                    <a:pt x="311" y="0"/>
                    <a:pt x="273" y="7"/>
                    <a:pt x="238" y="22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11" y="539"/>
                    <a:pt x="228" y="617"/>
                    <a:pt x="354" y="617"/>
                  </a:cubicBezTo>
                  <a:cubicBezTo>
                    <a:pt x="390" y="617"/>
                    <a:pt x="426" y="611"/>
                    <a:pt x="463" y="597"/>
                  </a:cubicBezTo>
                  <a:cubicBezTo>
                    <a:pt x="613" y="535"/>
                    <a:pt x="700" y="360"/>
                    <a:pt x="638" y="197"/>
                  </a:cubicBezTo>
                  <a:cubicBezTo>
                    <a:pt x="590" y="73"/>
                    <a:pt x="470" y="0"/>
                    <a:pt x="3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0" name="Google Shape;5240;p24"/>
            <p:cNvSpPr/>
            <p:nvPr/>
          </p:nvSpPr>
          <p:spPr>
            <a:xfrm rot="-10468820">
              <a:off x="8087617" y="576052"/>
              <a:ext cx="33447" cy="29666"/>
            </a:xfrm>
            <a:custGeom>
              <a:rect b="b" l="l" r="r" t="t"/>
              <a:pathLst>
                <a:path extrusionOk="0" h="643" w="725">
                  <a:moveTo>
                    <a:pt x="351" y="1"/>
                  </a:moveTo>
                  <a:cubicBezTo>
                    <a:pt x="198" y="1"/>
                    <a:pt x="71" y="108"/>
                    <a:pt x="37" y="267"/>
                  </a:cubicBezTo>
                  <a:cubicBezTo>
                    <a:pt x="1" y="460"/>
                    <a:pt x="164" y="642"/>
                    <a:pt x="367" y="642"/>
                  </a:cubicBezTo>
                  <a:cubicBezTo>
                    <a:pt x="374" y="642"/>
                    <a:pt x="380" y="642"/>
                    <a:pt x="387" y="641"/>
                  </a:cubicBezTo>
                  <a:cubicBezTo>
                    <a:pt x="587" y="616"/>
                    <a:pt x="725" y="392"/>
                    <a:pt x="637" y="204"/>
                  </a:cubicBezTo>
                  <a:cubicBezTo>
                    <a:pt x="600" y="92"/>
                    <a:pt x="500" y="29"/>
                    <a:pt x="400" y="4"/>
                  </a:cubicBezTo>
                  <a:cubicBezTo>
                    <a:pt x="383" y="2"/>
                    <a:pt x="367" y="1"/>
                    <a:pt x="3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1" name="Google Shape;5241;p24"/>
            <p:cNvSpPr/>
            <p:nvPr/>
          </p:nvSpPr>
          <p:spPr>
            <a:xfrm rot="-10468820">
              <a:off x="8012779" y="592956"/>
              <a:ext cx="31417" cy="28974"/>
            </a:xfrm>
            <a:custGeom>
              <a:rect b="b" l="l" r="r" t="t"/>
              <a:pathLst>
                <a:path extrusionOk="0" h="628" w="681">
                  <a:moveTo>
                    <a:pt x="352" y="1"/>
                  </a:moveTo>
                  <a:cubicBezTo>
                    <a:pt x="260" y="1"/>
                    <a:pt x="167" y="39"/>
                    <a:pt x="100" y="125"/>
                  </a:cubicBezTo>
                  <a:cubicBezTo>
                    <a:pt x="0" y="250"/>
                    <a:pt x="25" y="450"/>
                    <a:pt x="150" y="550"/>
                  </a:cubicBezTo>
                  <a:cubicBezTo>
                    <a:pt x="211" y="603"/>
                    <a:pt x="282" y="627"/>
                    <a:pt x="350" y="627"/>
                  </a:cubicBezTo>
                  <a:cubicBezTo>
                    <a:pt x="520" y="627"/>
                    <a:pt x="680" y="480"/>
                    <a:pt x="663" y="275"/>
                  </a:cubicBezTo>
                  <a:cubicBezTo>
                    <a:pt x="647" y="104"/>
                    <a:pt x="502" y="1"/>
                    <a:pt x="3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2" name="Google Shape;5242;p24"/>
            <p:cNvSpPr/>
            <p:nvPr/>
          </p:nvSpPr>
          <p:spPr>
            <a:xfrm rot="-10468820">
              <a:off x="8118280" y="514648"/>
              <a:ext cx="36630" cy="28420"/>
            </a:xfrm>
            <a:custGeom>
              <a:rect b="b" l="l" r="r" t="t"/>
              <a:pathLst>
                <a:path extrusionOk="0" h="616" w="794">
                  <a:moveTo>
                    <a:pt x="341" y="0"/>
                  </a:moveTo>
                  <a:cubicBezTo>
                    <a:pt x="252" y="0"/>
                    <a:pt x="164" y="39"/>
                    <a:pt x="101" y="110"/>
                  </a:cubicBezTo>
                  <a:cubicBezTo>
                    <a:pt x="1" y="247"/>
                    <a:pt x="26" y="435"/>
                    <a:pt x="151" y="547"/>
                  </a:cubicBezTo>
                  <a:cubicBezTo>
                    <a:pt x="195" y="595"/>
                    <a:pt x="246" y="616"/>
                    <a:pt x="299" y="616"/>
                  </a:cubicBezTo>
                  <a:cubicBezTo>
                    <a:pt x="532" y="616"/>
                    <a:pt x="793" y="215"/>
                    <a:pt x="538" y="72"/>
                  </a:cubicBezTo>
                  <a:cubicBezTo>
                    <a:pt x="478" y="23"/>
                    <a:pt x="409" y="0"/>
                    <a:pt x="3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3" name="Google Shape;5243;p24"/>
            <p:cNvSpPr/>
            <p:nvPr/>
          </p:nvSpPr>
          <p:spPr>
            <a:xfrm rot="-10468820">
              <a:off x="7964987" y="520893"/>
              <a:ext cx="32340" cy="28512"/>
            </a:xfrm>
            <a:custGeom>
              <a:rect b="b" l="l" r="r" t="t"/>
              <a:pathLst>
                <a:path extrusionOk="0" h="618" w="701">
                  <a:moveTo>
                    <a:pt x="347" y="0"/>
                  </a:moveTo>
                  <a:cubicBezTo>
                    <a:pt x="311" y="0"/>
                    <a:pt x="274" y="7"/>
                    <a:pt x="238" y="21"/>
                  </a:cubicBezTo>
                  <a:cubicBezTo>
                    <a:pt x="75" y="83"/>
                    <a:pt x="1" y="258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4" y="611"/>
                    <a:pt x="463" y="596"/>
                  </a:cubicBezTo>
                  <a:cubicBezTo>
                    <a:pt x="613" y="533"/>
                    <a:pt x="700" y="358"/>
                    <a:pt x="638" y="196"/>
                  </a:cubicBezTo>
                  <a:cubicBezTo>
                    <a:pt x="589" y="79"/>
                    <a:pt x="473" y="0"/>
                    <a:pt x="3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4" name="Google Shape;5244;p24"/>
            <p:cNvSpPr/>
            <p:nvPr/>
          </p:nvSpPr>
          <p:spPr>
            <a:xfrm rot="-10468820">
              <a:off x="7793552" y="373967"/>
              <a:ext cx="37830" cy="29066"/>
            </a:xfrm>
            <a:custGeom>
              <a:rect b="b" l="l" r="r" t="t"/>
              <a:pathLst>
                <a:path extrusionOk="0" h="630" w="820">
                  <a:moveTo>
                    <a:pt x="407" y="0"/>
                  </a:moveTo>
                  <a:cubicBezTo>
                    <a:pt x="397" y="0"/>
                    <a:pt x="386" y="1"/>
                    <a:pt x="376" y="2"/>
                  </a:cubicBezTo>
                  <a:cubicBezTo>
                    <a:pt x="101" y="39"/>
                    <a:pt x="1" y="389"/>
                    <a:pt x="226" y="564"/>
                  </a:cubicBezTo>
                  <a:cubicBezTo>
                    <a:pt x="280" y="607"/>
                    <a:pt x="346" y="630"/>
                    <a:pt x="413" y="630"/>
                  </a:cubicBezTo>
                  <a:cubicBezTo>
                    <a:pt x="499" y="630"/>
                    <a:pt x="587" y="592"/>
                    <a:pt x="651" y="514"/>
                  </a:cubicBezTo>
                  <a:cubicBezTo>
                    <a:pt x="819" y="309"/>
                    <a:pt x="675" y="0"/>
                    <a:pt x="4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5" name="Google Shape;5245;p24"/>
            <p:cNvSpPr/>
            <p:nvPr/>
          </p:nvSpPr>
          <p:spPr>
            <a:xfrm rot="-10468820">
              <a:off x="7833420" y="504081"/>
              <a:ext cx="34001" cy="29250"/>
            </a:xfrm>
            <a:custGeom>
              <a:rect b="b" l="l" r="r" t="t"/>
              <a:pathLst>
                <a:path extrusionOk="0" h="634" w="737">
                  <a:moveTo>
                    <a:pt x="406" y="0"/>
                  </a:moveTo>
                  <a:cubicBezTo>
                    <a:pt x="192" y="0"/>
                    <a:pt x="1" y="232"/>
                    <a:pt x="125" y="472"/>
                  </a:cubicBezTo>
                  <a:cubicBezTo>
                    <a:pt x="186" y="584"/>
                    <a:pt x="289" y="633"/>
                    <a:pt x="392" y="633"/>
                  </a:cubicBezTo>
                  <a:cubicBezTo>
                    <a:pt x="564" y="633"/>
                    <a:pt x="736" y="495"/>
                    <a:pt x="713" y="284"/>
                  </a:cubicBezTo>
                  <a:cubicBezTo>
                    <a:pt x="713" y="259"/>
                    <a:pt x="700" y="234"/>
                    <a:pt x="700" y="197"/>
                  </a:cubicBezTo>
                  <a:cubicBezTo>
                    <a:pt x="675" y="147"/>
                    <a:pt x="638" y="109"/>
                    <a:pt x="600" y="72"/>
                  </a:cubicBezTo>
                  <a:cubicBezTo>
                    <a:pt x="539" y="22"/>
                    <a:pt x="471" y="0"/>
                    <a:pt x="4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6" name="Google Shape;5246;p24"/>
            <p:cNvSpPr/>
            <p:nvPr/>
          </p:nvSpPr>
          <p:spPr>
            <a:xfrm rot="-10468820">
              <a:off x="7851702" y="434683"/>
              <a:ext cx="31740" cy="28512"/>
            </a:xfrm>
            <a:custGeom>
              <a:rect b="b" l="l" r="r" t="t"/>
              <a:pathLst>
                <a:path extrusionOk="0" h="618" w="688">
                  <a:moveTo>
                    <a:pt x="341" y="0"/>
                  </a:moveTo>
                  <a:cubicBezTo>
                    <a:pt x="303" y="0"/>
                    <a:pt x="264" y="8"/>
                    <a:pt x="225" y="22"/>
                  </a:cubicBezTo>
                  <a:cubicBezTo>
                    <a:pt x="75" y="85"/>
                    <a:pt x="0" y="260"/>
                    <a:pt x="50" y="422"/>
                  </a:cubicBezTo>
                  <a:cubicBezTo>
                    <a:pt x="99" y="539"/>
                    <a:pt x="223" y="618"/>
                    <a:pt x="346" y="618"/>
                  </a:cubicBezTo>
                  <a:cubicBezTo>
                    <a:pt x="382" y="618"/>
                    <a:pt x="417" y="611"/>
                    <a:pt x="450" y="597"/>
                  </a:cubicBezTo>
                  <a:cubicBezTo>
                    <a:pt x="613" y="535"/>
                    <a:pt x="688" y="360"/>
                    <a:pt x="625" y="197"/>
                  </a:cubicBezTo>
                  <a:cubicBezTo>
                    <a:pt x="578" y="74"/>
                    <a:pt x="464" y="0"/>
                    <a:pt x="3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7" name="Google Shape;5247;p24"/>
            <p:cNvSpPr/>
            <p:nvPr/>
          </p:nvSpPr>
          <p:spPr>
            <a:xfrm rot="-10468820">
              <a:off x="7868582" y="646222"/>
              <a:ext cx="31509" cy="28005"/>
            </a:xfrm>
            <a:custGeom>
              <a:rect b="b" l="l" r="r" t="t"/>
              <a:pathLst>
                <a:path extrusionOk="0" h="607" w="683">
                  <a:moveTo>
                    <a:pt x="318" y="1"/>
                  </a:moveTo>
                  <a:cubicBezTo>
                    <a:pt x="171" y="1"/>
                    <a:pt x="36" y="108"/>
                    <a:pt x="13" y="267"/>
                  </a:cubicBezTo>
                  <a:cubicBezTo>
                    <a:pt x="1" y="342"/>
                    <a:pt x="26" y="429"/>
                    <a:pt x="76" y="491"/>
                  </a:cubicBezTo>
                  <a:cubicBezTo>
                    <a:pt x="141" y="572"/>
                    <a:pt x="226" y="607"/>
                    <a:pt x="310" y="607"/>
                  </a:cubicBezTo>
                  <a:cubicBezTo>
                    <a:pt x="499" y="607"/>
                    <a:pt x="682" y="429"/>
                    <a:pt x="613" y="204"/>
                  </a:cubicBezTo>
                  <a:cubicBezTo>
                    <a:pt x="600" y="167"/>
                    <a:pt x="588" y="154"/>
                    <a:pt x="575" y="129"/>
                  </a:cubicBezTo>
                  <a:cubicBezTo>
                    <a:pt x="525" y="67"/>
                    <a:pt x="450" y="17"/>
                    <a:pt x="363" y="4"/>
                  </a:cubicBezTo>
                  <a:cubicBezTo>
                    <a:pt x="348" y="2"/>
                    <a:pt x="333" y="1"/>
                    <a:pt x="3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8" name="Google Shape;5248;p24"/>
            <p:cNvSpPr/>
            <p:nvPr/>
          </p:nvSpPr>
          <p:spPr>
            <a:xfrm rot="-10468820">
              <a:off x="7904128" y="557342"/>
              <a:ext cx="31740" cy="28512"/>
            </a:xfrm>
            <a:custGeom>
              <a:rect b="b" l="l" r="r" t="t"/>
              <a:pathLst>
                <a:path extrusionOk="0" h="618" w="688">
                  <a:moveTo>
                    <a:pt x="348" y="1"/>
                  </a:moveTo>
                  <a:cubicBezTo>
                    <a:pt x="311" y="1"/>
                    <a:pt x="273" y="8"/>
                    <a:pt x="238" y="23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02" y="539"/>
                    <a:pt x="223" y="618"/>
                    <a:pt x="346" y="618"/>
                  </a:cubicBezTo>
                  <a:cubicBezTo>
                    <a:pt x="381" y="618"/>
                    <a:pt x="417" y="611"/>
                    <a:pt x="450" y="597"/>
                  </a:cubicBezTo>
                  <a:cubicBezTo>
                    <a:pt x="613" y="535"/>
                    <a:pt x="688" y="360"/>
                    <a:pt x="625" y="198"/>
                  </a:cubicBezTo>
                  <a:cubicBezTo>
                    <a:pt x="587" y="74"/>
                    <a:pt x="469" y="1"/>
                    <a:pt x="3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9" name="Google Shape;5249;p24"/>
            <p:cNvSpPr/>
            <p:nvPr/>
          </p:nvSpPr>
          <p:spPr>
            <a:xfrm rot="-10468820">
              <a:off x="8166463" y="275941"/>
              <a:ext cx="34093" cy="28697"/>
            </a:xfrm>
            <a:custGeom>
              <a:rect b="b" l="l" r="r" t="t"/>
              <a:pathLst>
                <a:path extrusionOk="0" h="622" w="739">
                  <a:moveTo>
                    <a:pt x="337" y="1"/>
                  </a:moveTo>
                  <a:cubicBezTo>
                    <a:pt x="192" y="1"/>
                    <a:pt x="48" y="99"/>
                    <a:pt x="26" y="266"/>
                  </a:cubicBezTo>
                  <a:cubicBezTo>
                    <a:pt x="1" y="441"/>
                    <a:pt x="113" y="591"/>
                    <a:pt x="288" y="616"/>
                  </a:cubicBezTo>
                  <a:cubicBezTo>
                    <a:pt x="308" y="620"/>
                    <a:pt x="327" y="622"/>
                    <a:pt x="346" y="622"/>
                  </a:cubicBezTo>
                  <a:cubicBezTo>
                    <a:pt x="588" y="622"/>
                    <a:pt x="739" y="338"/>
                    <a:pt x="588" y="129"/>
                  </a:cubicBezTo>
                  <a:cubicBezTo>
                    <a:pt x="524" y="41"/>
                    <a:pt x="431" y="1"/>
                    <a:pt x="3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0" name="Google Shape;5250;p24"/>
            <p:cNvSpPr/>
            <p:nvPr/>
          </p:nvSpPr>
          <p:spPr>
            <a:xfrm rot="-10468820">
              <a:off x="8151815" y="351374"/>
              <a:ext cx="34277" cy="25513"/>
            </a:xfrm>
            <a:custGeom>
              <a:rect b="b" l="l" r="r" t="t"/>
              <a:pathLst>
                <a:path extrusionOk="0" h="553" w="743">
                  <a:moveTo>
                    <a:pt x="539" y="1"/>
                  </a:moveTo>
                  <a:cubicBezTo>
                    <a:pt x="312" y="1"/>
                    <a:pt x="1" y="313"/>
                    <a:pt x="242" y="481"/>
                  </a:cubicBezTo>
                  <a:cubicBezTo>
                    <a:pt x="297" y="530"/>
                    <a:pt x="365" y="552"/>
                    <a:pt x="434" y="552"/>
                  </a:cubicBezTo>
                  <a:cubicBezTo>
                    <a:pt x="522" y="552"/>
                    <a:pt x="611" y="514"/>
                    <a:pt x="667" y="443"/>
                  </a:cubicBezTo>
                  <a:cubicBezTo>
                    <a:pt x="717" y="381"/>
                    <a:pt x="742" y="293"/>
                    <a:pt x="742" y="218"/>
                  </a:cubicBezTo>
                  <a:cubicBezTo>
                    <a:pt x="730" y="181"/>
                    <a:pt x="730" y="156"/>
                    <a:pt x="717" y="131"/>
                  </a:cubicBezTo>
                  <a:cubicBezTo>
                    <a:pt x="685" y="38"/>
                    <a:pt x="617" y="1"/>
                    <a:pt x="5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1" name="Google Shape;5251;p24"/>
            <p:cNvSpPr/>
            <p:nvPr/>
          </p:nvSpPr>
          <p:spPr>
            <a:xfrm rot="-10468820">
              <a:off x="8208757" y="398312"/>
              <a:ext cx="34970" cy="28928"/>
            </a:xfrm>
            <a:custGeom>
              <a:rect b="b" l="l" r="r" t="t"/>
              <a:pathLst>
                <a:path extrusionOk="0" h="627" w="758">
                  <a:moveTo>
                    <a:pt x="393" y="1"/>
                  </a:moveTo>
                  <a:cubicBezTo>
                    <a:pt x="288" y="1"/>
                    <a:pt x="183" y="51"/>
                    <a:pt x="125" y="148"/>
                  </a:cubicBezTo>
                  <a:cubicBezTo>
                    <a:pt x="0" y="348"/>
                    <a:pt x="125" y="598"/>
                    <a:pt x="350" y="623"/>
                  </a:cubicBezTo>
                  <a:cubicBezTo>
                    <a:pt x="368" y="626"/>
                    <a:pt x="385" y="627"/>
                    <a:pt x="402" y="627"/>
                  </a:cubicBezTo>
                  <a:cubicBezTo>
                    <a:pt x="612" y="627"/>
                    <a:pt x="757" y="419"/>
                    <a:pt x="688" y="210"/>
                  </a:cubicBezTo>
                  <a:cubicBezTo>
                    <a:pt x="675" y="185"/>
                    <a:pt x="663" y="160"/>
                    <a:pt x="650" y="135"/>
                  </a:cubicBezTo>
                  <a:cubicBezTo>
                    <a:pt x="590" y="45"/>
                    <a:pt x="491" y="1"/>
                    <a:pt x="3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2" name="Google Shape;5252;p24"/>
            <p:cNvSpPr/>
            <p:nvPr/>
          </p:nvSpPr>
          <p:spPr>
            <a:xfrm rot="-10468820">
              <a:off x="8243264" y="535018"/>
              <a:ext cx="34600" cy="25375"/>
            </a:xfrm>
            <a:custGeom>
              <a:rect b="b" l="l" r="r" t="t"/>
              <a:pathLst>
                <a:path extrusionOk="0" h="550" w="750">
                  <a:moveTo>
                    <a:pt x="535" y="0"/>
                  </a:moveTo>
                  <a:cubicBezTo>
                    <a:pt x="308" y="0"/>
                    <a:pt x="0" y="312"/>
                    <a:pt x="231" y="487"/>
                  </a:cubicBezTo>
                  <a:cubicBezTo>
                    <a:pt x="291" y="531"/>
                    <a:pt x="357" y="550"/>
                    <a:pt x="420" y="550"/>
                  </a:cubicBezTo>
                  <a:cubicBezTo>
                    <a:pt x="593" y="550"/>
                    <a:pt x="749" y="405"/>
                    <a:pt x="731" y="212"/>
                  </a:cubicBezTo>
                  <a:cubicBezTo>
                    <a:pt x="731" y="187"/>
                    <a:pt x="731" y="162"/>
                    <a:pt x="718" y="137"/>
                  </a:cubicBezTo>
                  <a:cubicBezTo>
                    <a:pt x="686" y="39"/>
                    <a:pt x="615" y="0"/>
                    <a:pt x="5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3" name="Google Shape;5253;p24"/>
            <p:cNvSpPr/>
            <p:nvPr/>
          </p:nvSpPr>
          <p:spPr>
            <a:xfrm rot="-10468820">
              <a:off x="8192737" y="473861"/>
              <a:ext cx="34370" cy="28928"/>
            </a:xfrm>
            <a:custGeom>
              <a:rect b="b" l="l" r="r" t="t"/>
              <a:pathLst>
                <a:path extrusionOk="0" h="627" w="745">
                  <a:moveTo>
                    <a:pt x="355" y="1"/>
                  </a:moveTo>
                  <a:cubicBezTo>
                    <a:pt x="73" y="1"/>
                    <a:pt x="0" y="625"/>
                    <a:pt x="337" y="625"/>
                  </a:cubicBezTo>
                  <a:cubicBezTo>
                    <a:pt x="348" y="626"/>
                    <a:pt x="360" y="627"/>
                    <a:pt x="371" y="627"/>
                  </a:cubicBezTo>
                  <a:cubicBezTo>
                    <a:pt x="580" y="627"/>
                    <a:pt x="745" y="413"/>
                    <a:pt x="662" y="200"/>
                  </a:cubicBezTo>
                  <a:cubicBezTo>
                    <a:pt x="649" y="175"/>
                    <a:pt x="637" y="150"/>
                    <a:pt x="624" y="137"/>
                  </a:cubicBezTo>
                  <a:cubicBezTo>
                    <a:pt x="574" y="62"/>
                    <a:pt x="499" y="25"/>
                    <a:pt x="424" y="12"/>
                  </a:cubicBezTo>
                  <a:cubicBezTo>
                    <a:pt x="400" y="4"/>
                    <a:pt x="377" y="1"/>
                    <a:pt x="3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4" name="Google Shape;5254;p24"/>
            <p:cNvSpPr/>
            <p:nvPr/>
          </p:nvSpPr>
          <p:spPr>
            <a:xfrm rot="-10468820">
              <a:off x="7904651" y="478320"/>
              <a:ext cx="33632" cy="29158"/>
            </a:xfrm>
            <a:custGeom>
              <a:rect b="b" l="l" r="r" t="t"/>
              <a:pathLst>
                <a:path extrusionOk="0" h="632" w="729">
                  <a:moveTo>
                    <a:pt x="319" y="1"/>
                  </a:moveTo>
                  <a:cubicBezTo>
                    <a:pt x="177" y="1"/>
                    <a:pt x="36" y="102"/>
                    <a:pt x="13" y="278"/>
                  </a:cubicBezTo>
                  <a:cubicBezTo>
                    <a:pt x="1" y="353"/>
                    <a:pt x="13" y="441"/>
                    <a:pt x="63" y="503"/>
                  </a:cubicBezTo>
                  <a:cubicBezTo>
                    <a:pt x="113" y="566"/>
                    <a:pt x="188" y="615"/>
                    <a:pt x="263" y="628"/>
                  </a:cubicBezTo>
                  <a:cubicBezTo>
                    <a:pt x="278" y="630"/>
                    <a:pt x="293" y="631"/>
                    <a:pt x="308" y="631"/>
                  </a:cubicBezTo>
                  <a:cubicBezTo>
                    <a:pt x="559" y="631"/>
                    <a:pt x="728" y="341"/>
                    <a:pt x="563" y="128"/>
                  </a:cubicBezTo>
                  <a:cubicBezTo>
                    <a:pt x="500" y="41"/>
                    <a:pt x="409" y="1"/>
                    <a:pt x="3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5" name="Google Shape;5255;p24"/>
            <p:cNvSpPr/>
            <p:nvPr/>
          </p:nvSpPr>
          <p:spPr>
            <a:xfrm rot="-10468820">
              <a:off x="8034875" y="518836"/>
              <a:ext cx="35016" cy="29066"/>
            </a:xfrm>
            <a:custGeom>
              <a:rect b="b" l="l" r="r" t="t"/>
              <a:pathLst>
                <a:path extrusionOk="0" h="630" w="759">
                  <a:moveTo>
                    <a:pt x="388" y="1"/>
                  </a:moveTo>
                  <a:cubicBezTo>
                    <a:pt x="285" y="1"/>
                    <a:pt x="183" y="51"/>
                    <a:pt x="125" y="152"/>
                  </a:cubicBezTo>
                  <a:cubicBezTo>
                    <a:pt x="0" y="340"/>
                    <a:pt x="125" y="590"/>
                    <a:pt x="350" y="627"/>
                  </a:cubicBezTo>
                  <a:cubicBezTo>
                    <a:pt x="363" y="628"/>
                    <a:pt x="375" y="629"/>
                    <a:pt x="386" y="629"/>
                  </a:cubicBezTo>
                  <a:cubicBezTo>
                    <a:pt x="605" y="629"/>
                    <a:pt x="759" y="416"/>
                    <a:pt x="688" y="202"/>
                  </a:cubicBezTo>
                  <a:cubicBezTo>
                    <a:pt x="675" y="177"/>
                    <a:pt x="663" y="165"/>
                    <a:pt x="650" y="140"/>
                  </a:cubicBezTo>
                  <a:cubicBezTo>
                    <a:pt x="589" y="48"/>
                    <a:pt x="488" y="1"/>
                    <a:pt x="3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6" name="Google Shape;5256;p24"/>
            <p:cNvSpPr/>
            <p:nvPr/>
          </p:nvSpPr>
          <p:spPr>
            <a:xfrm rot="-10468820">
              <a:off x="8012303" y="378701"/>
              <a:ext cx="32801" cy="29297"/>
            </a:xfrm>
            <a:custGeom>
              <a:rect b="b" l="l" r="r" t="t"/>
              <a:pathLst>
                <a:path extrusionOk="0" h="635" w="711">
                  <a:moveTo>
                    <a:pt x="346" y="1"/>
                  </a:moveTo>
                  <a:cubicBezTo>
                    <a:pt x="206" y="1"/>
                    <a:pt x="66" y="96"/>
                    <a:pt x="36" y="257"/>
                  </a:cubicBezTo>
                  <a:cubicBezTo>
                    <a:pt x="0" y="446"/>
                    <a:pt x="143" y="634"/>
                    <a:pt x="337" y="634"/>
                  </a:cubicBezTo>
                  <a:cubicBezTo>
                    <a:pt x="349" y="634"/>
                    <a:pt x="361" y="634"/>
                    <a:pt x="373" y="632"/>
                  </a:cubicBezTo>
                  <a:cubicBezTo>
                    <a:pt x="586" y="607"/>
                    <a:pt x="711" y="382"/>
                    <a:pt x="636" y="195"/>
                  </a:cubicBezTo>
                  <a:cubicBezTo>
                    <a:pt x="623" y="170"/>
                    <a:pt x="611" y="145"/>
                    <a:pt x="586" y="120"/>
                  </a:cubicBezTo>
                  <a:cubicBezTo>
                    <a:pt x="523" y="38"/>
                    <a:pt x="435" y="1"/>
                    <a:pt x="3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7" name="Google Shape;5257;p24"/>
            <p:cNvSpPr/>
            <p:nvPr/>
          </p:nvSpPr>
          <p:spPr>
            <a:xfrm rot="-10468820">
              <a:off x="8130692" y="428160"/>
              <a:ext cx="33032" cy="25975"/>
            </a:xfrm>
            <a:custGeom>
              <a:rect b="b" l="l" r="r" t="t"/>
              <a:pathLst>
                <a:path extrusionOk="0" h="563" w="716">
                  <a:moveTo>
                    <a:pt x="395" y="0"/>
                  </a:moveTo>
                  <a:cubicBezTo>
                    <a:pt x="188" y="0"/>
                    <a:pt x="0" y="225"/>
                    <a:pt x="120" y="456"/>
                  </a:cubicBezTo>
                  <a:cubicBezTo>
                    <a:pt x="184" y="530"/>
                    <a:pt x="265" y="562"/>
                    <a:pt x="345" y="562"/>
                  </a:cubicBezTo>
                  <a:cubicBezTo>
                    <a:pt x="533" y="562"/>
                    <a:pt x="715" y="384"/>
                    <a:pt x="645" y="156"/>
                  </a:cubicBezTo>
                  <a:cubicBezTo>
                    <a:pt x="645" y="131"/>
                    <a:pt x="633" y="106"/>
                    <a:pt x="608" y="93"/>
                  </a:cubicBezTo>
                  <a:cubicBezTo>
                    <a:pt x="543" y="28"/>
                    <a:pt x="467" y="0"/>
                    <a:pt x="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8" name="Google Shape;5258;p24"/>
            <p:cNvSpPr/>
            <p:nvPr/>
          </p:nvSpPr>
          <p:spPr>
            <a:xfrm rot="-10468820">
              <a:off x="8171563" y="562941"/>
              <a:ext cx="36354" cy="29020"/>
            </a:xfrm>
            <a:custGeom>
              <a:rect b="b" l="l" r="r" t="t"/>
              <a:pathLst>
                <a:path extrusionOk="0" h="629" w="788">
                  <a:moveTo>
                    <a:pt x="414" y="0"/>
                  </a:moveTo>
                  <a:cubicBezTo>
                    <a:pt x="201" y="0"/>
                    <a:pt x="1" y="227"/>
                    <a:pt x="134" y="466"/>
                  </a:cubicBezTo>
                  <a:cubicBezTo>
                    <a:pt x="193" y="580"/>
                    <a:pt x="292" y="629"/>
                    <a:pt x="392" y="629"/>
                  </a:cubicBezTo>
                  <a:cubicBezTo>
                    <a:pt x="588" y="629"/>
                    <a:pt x="787" y="444"/>
                    <a:pt x="696" y="204"/>
                  </a:cubicBezTo>
                  <a:cubicBezTo>
                    <a:pt x="684" y="179"/>
                    <a:pt x="671" y="154"/>
                    <a:pt x="659" y="129"/>
                  </a:cubicBezTo>
                  <a:cubicBezTo>
                    <a:pt x="590" y="38"/>
                    <a:pt x="501" y="0"/>
                    <a:pt x="4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9" name="Google Shape;5259;p24"/>
            <p:cNvSpPr/>
            <p:nvPr/>
          </p:nvSpPr>
          <p:spPr>
            <a:xfrm rot="-10468820">
              <a:off x="8098443" y="296478"/>
              <a:ext cx="31187" cy="29250"/>
            </a:xfrm>
            <a:custGeom>
              <a:rect b="b" l="l" r="r" t="t"/>
              <a:pathLst>
                <a:path extrusionOk="0" h="634" w="676">
                  <a:moveTo>
                    <a:pt x="320" y="1"/>
                  </a:moveTo>
                  <a:cubicBezTo>
                    <a:pt x="179" y="1"/>
                    <a:pt x="39" y="91"/>
                    <a:pt x="13" y="266"/>
                  </a:cubicBezTo>
                  <a:cubicBezTo>
                    <a:pt x="1" y="354"/>
                    <a:pt x="13" y="429"/>
                    <a:pt x="63" y="504"/>
                  </a:cubicBezTo>
                  <a:cubicBezTo>
                    <a:pt x="129" y="594"/>
                    <a:pt x="220" y="633"/>
                    <a:pt x="310" y="633"/>
                  </a:cubicBezTo>
                  <a:cubicBezTo>
                    <a:pt x="495" y="633"/>
                    <a:pt x="676" y="468"/>
                    <a:pt x="625" y="241"/>
                  </a:cubicBezTo>
                  <a:cubicBezTo>
                    <a:pt x="583" y="79"/>
                    <a:pt x="451" y="1"/>
                    <a:pt x="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0" name="Google Shape;5260;p24"/>
            <p:cNvSpPr/>
            <p:nvPr/>
          </p:nvSpPr>
          <p:spPr>
            <a:xfrm rot="-10468820">
              <a:off x="7947732" y="623797"/>
              <a:ext cx="31556" cy="28097"/>
            </a:xfrm>
            <a:custGeom>
              <a:rect b="b" l="l" r="r" t="t"/>
              <a:pathLst>
                <a:path extrusionOk="0" h="609" w="684">
                  <a:moveTo>
                    <a:pt x="324" y="0"/>
                  </a:moveTo>
                  <a:cubicBezTo>
                    <a:pt x="183" y="0"/>
                    <a:pt x="44" y="95"/>
                    <a:pt x="13" y="257"/>
                  </a:cubicBezTo>
                  <a:cubicBezTo>
                    <a:pt x="0" y="332"/>
                    <a:pt x="25" y="419"/>
                    <a:pt x="63" y="482"/>
                  </a:cubicBezTo>
                  <a:cubicBezTo>
                    <a:pt x="113" y="544"/>
                    <a:pt x="188" y="594"/>
                    <a:pt x="275" y="607"/>
                  </a:cubicBezTo>
                  <a:cubicBezTo>
                    <a:pt x="287" y="608"/>
                    <a:pt x="298" y="609"/>
                    <a:pt x="310" y="609"/>
                  </a:cubicBezTo>
                  <a:cubicBezTo>
                    <a:pt x="519" y="609"/>
                    <a:pt x="683" y="396"/>
                    <a:pt x="600" y="194"/>
                  </a:cubicBezTo>
                  <a:cubicBezTo>
                    <a:pt x="588" y="169"/>
                    <a:pt x="575" y="144"/>
                    <a:pt x="563" y="119"/>
                  </a:cubicBezTo>
                  <a:cubicBezTo>
                    <a:pt x="500" y="38"/>
                    <a:pt x="412" y="0"/>
                    <a:pt x="3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1" name="Google Shape;5261;p24"/>
            <p:cNvSpPr/>
            <p:nvPr/>
          </p:nvSpPr>
          <p:spPr>
            <a:xfrm rot="-10468820">
              <a:off x="7819807" y="583071"/>
              <a:ext cx="33632" cy="29158"/>
            </a:xfrm>
            <a:custGeom>
              <a:rect b="b" l="l" r="r" t="t"/>
              <a:pathLst>
                <a:path extrusionOk="0" h="632" w="729">
                  <a:moveTo>
                    <a:pt x="319" y="1"/>
                  </a:moveTo>
                  <a:cubicBezTo>
                    <a:pt x="177" y="1"/>
                    <a:pt x="36" y="102"/>
                    <a:pt x="13" y="278"/>
                  </a:cubicBezTo>
                  <a:cubicBezTo>
                    <a:pt x="1" y="353"/>
                    <a:pt x="13" y="441"/>
                    <a:pt x="63" y="503"/>
                  </a:cubicBezTo>
                  <a:cubicBezTo>
                    <a:pt x="113" y="566"/>
                    <a:pt x="188" y="616"/>
                    <a:pt x="263" y="628"/>
                  </a:cubicBezTo>
                  <a:cubicBezTo>
                    <a:pt x="278" y="630"/>
                    <a:pt x="293" y="631"/>
                    <a:pt x="308" y="631"/>
                  </a:cubicBezTo>
                  <a:cubicBezTo>
                    <a:pt x="559" y="631"/>
                    <a:pt x="728" y="341"/>
                    <a:pt x="563" y="128"/>
                  </a:cubicBezTo>
                  <a:cubicBezTo>
                    <a:pt x="500" y="41"/>
                    <a:pt x="409" y="1"/>
                    <a:pt x="3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2" name="Google Shape;5262;p24"/>
            <p:cNvSpPr/>
            <p:nvPr/>
          </p:nvSpPr>
          <p:spPr>
            <a:xfrm rot="-10468820">
              <a:off x="7775611" y="437133"/>
              <a:ext cx="35200" cy="28282"/>
            </a:xfrm>
            <a:custGeom>
              <a:rect b="b" l="l" r="r" t="t"/>
              <a:pathLst>
                <a:path extrusionOk="0" h="613" w="763">
                  <a:moveTo>
                    <a:pt x="400" y="0"/>
                  </a:moveTo>
                  <a:cubicBezTo>
                    <a:pt x="50" y="25"/>
                    <a:pt x="0" y="513"/>
                    <a:pt x="338" y="613"/>
                  </a:cubicBezTo>
                  <a:cubicBezTo>
                    <a:pt x="688" y="613"/>
                    <a:pt x="763" y="113"/>
                    <a:pt x="4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3" name="Google Shape;5263;p24"/>
            <p:cNvSpPr/>
            <p:nvPr/>
          </p:nvSpPr>
          <p:spPr>
            <a:xfrm rot="-10468820">
              <a:off x="7863244" y="357033"/>
              <a:ext cx="32340" cy="28512"/>
            </a:xfrm>
            <a:custGeom>
              <a:rect b="b" l="l" r="r" t="t"/>
              <a:pathLst>
                <a:path extrusionOk="0" h="618" w="701">
                  <a:moveTo>
                    <a:pt x="354" y="0"/>
                  </a:moveTo>
                  <a:cubicBezTo>
                    <a:pt x="316" y="0"/>
                    <a:pt x="276" y="7"/>
                    <a:pt x="238" y="22"/>
                  </a:cubicBezTo>
                  <a:cubicBezTo>
                    <a:pt x="88" y="84"/>
                    <a:pt x="0" y="259"/>
                    <a:pt x="63" y="422"/>
                  </a:cubicBezTo>
                  <a:cubicBezTo>
                    <a:pt x="111" y="538"/>
                    <a:pt x="228" y="617"/>
                    <a:pt x="354" y="617"/>
                  </a:cubicBezTo>
                  <a:cubicBezTo>
                    <a:pt x="390" y="617"/>
                    <a:pt x="427" y="611"/>
                    <a:pt x="463" y="597"/>
                  </a:cubicBezTo>
                  <a:cubicBezTo>
                    <a:pt x="625" y="534"/>
                    <a:pt x="700" y="359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4" name="Google Shape;5264;p24"/>
            <p:cNvSpPr/>
            <p:nvPr/>
          </p:nvSpPr>
          <p:spPr>
            <a:xfrm rot="-10468820">
              <a:off x="8117528" y="214441"/>
              <a:ext cx="33447" cy="26851"/>
            </a:xfrm>
            <a:custGeom>
              <a:rect b="b" l="l" r="r" t="t"/>
              <a:pathLst>
                <a:path extrusionOk="0" h="582" w="725">
                  <a:moveTo>
                    <a:pt x="322" y="1"/>
                  </a:moveTo>
                  <a:cubicBezTo>
                    <a:pt x="173" y="1"/>
                    <a:pt x="30" y="107"/>
                    <a:pt x="13" y="277"/>
                  </a:cubicBezTo>
                  <a:cubicBezTo>
                    <a:pt x="0" y="314"/>
                    <a:pt x="13" y="364"/>
                    <a:pt x="25" y="414"/>
                  </a:cubicBezTo>
                  <a:cubicBezTo>
                    <a:pt x="51" y="533"/>
                    <a:pt x="146" y="581"/>
                    <a:pt x="254" y="581"/>
                  </a:cubicBezTo>
                  <a:cubicBezTo>
                    <a:pt x="465" y="581"/>
                    <a:pt x="724" y="396"/>
                    <a:pt x="600" y="189"/>
                  </a:cubicBezTo>
                  <a:cubicBezTo>
                    <a:pt x="588" y="139"/>
                    <a:pt x="563" y="102"/>
                    <a:pt x="525" y="77"/>
                  </a:cubicBezTo>
                  <a:cubicBezTo>
                    <a:pt x="465" y="25"/>
                    <a:pt x="393" y="1"/>
                    <a:pt x="3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5" name="Google Shape;5265;p24"/>
            <p:cNvSpPr/>
            <p:nvPr/>
          </p:nvSpPr>
          <p:spPr>
            <a:xfrm rot="-10468820">
              <a:off x="7889693" y="295156"/>
              <a:ext cx="35016" cy="29066"/>
            </a:xfrm>
            <a:custGeom>
              <a:rect b="b" l="l" r="r" t="t"/>
              <a:pathLst>
                <a:path extrusionOk="0" h="630" w="759">
                  <a:moveTo>
                    <a:pt x="378" y="0"/>
                  </a:moveTo>
                  <a:cubicBezTo>
                    <a:pt x="344" y="0"/>
                    <a:pt x="309" y="5"/>
                    <a:pt x="275" y="16"/>
                  </a:cubicBezTo>
                  <a:cubicBezTo>
                    <a:pt x="13" y="116"/>
                    <a:pt x="0" y="478"/>
                    <a:pt x="263" y="603"/>
                  </a:cubicBezTo>
                  <a:cubicBezTo>
                    <a:pt x="304" y="621"/>
                    <a:pt x="345" y="630"/>
                    <a:pt x="385" y="630"/>
                  </a:cubicBezTo>
                  <a:cubicBezTo>
                    <a:pt x="589" y="630"/>
                    <a:pt x="759" y="410"/>
                    <a:pt x="675" y="191"/>
                  </a:cubicBezTo>
                  <a:cubicBezTo>
                    <a:pt x="626" y="72"/>
                    <a:pt x="506" y="0"/>
                    <a:pt x="3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6" name="Google Shape;5266;p24"/>
            <p:cNvSpPr/>
            <p:nvPr/>
          </p:nvSpPr>
          <p:spPr>
            <a:xfrm rot="-10468820">
              <a:off x="8150699" y="622828"/>
              <a:ext cx="30218" cy="28928"/>
            </a:xfrm>
            <a:custGeom>
              <a:rect b="b" l="l" r="r" t="t"/>
              <a:pathLst>
                <a:path extrusionOk="0" h="627" w="655">
                  <a:moveTo>
                    <a:pt x="319" y="1"/>
                  </a:moveTo>
                  <a:cubicBezTo>
                    <a:pt x="176" y="1"/>
                    <a:pt x="32" y="94"/>
                    <a:pt x="13" y="282"/>
                  </a:cubicBezTo>
                  <a:cubicBezTo>
                    <a:pt x="1" y="332"/>
                    <a:pt x="1" y="369"/>
                    <a:pt x="26" y="419"/>
                  </a:cubicBezTo>
                  <a:cubicBezTo>
                    <a:pt x="77" y="563"/>
                    <a:pt x="196" y="626"/>
                    <a:pt x="314" y="626"/>
                  </a:cubicBezTo>
                  <a:cubicBezTo>
                    <a:pt x="485" y="626"/>
                    <a:pt x="655" y="495"/>
                    <a:pt x="625" y="282"/>
                  </a:cubicBezTo>
                  <a:cubicBezTo>
                    <a:pt x="607" y="94"/>
                    <a:pt x="463" y="1"/>
                    <a:pt x="3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7" name="Google Shape;5267;p24"/>
            <p:cNvSpPr/>
            <p:nvPr/>
          </p:nvSpPr>
          <p:spPr>
            <a:xfrm rot="-10468820">
              <a:off x="8074041" y="653455"/>
              <a:ext cx="32893" cy="27174"/>
            </a:xfrm>
            <a:custGeom>
              <a:rect b="b" l="l" r="r" t="t"/>
              <a:pathLst>
                <a:path extrusionOk="0" h="589" w="713">
                  <a:moveTo>
                    <a:pt x="383" y="0"/>
                  </a:moveTo>
                  <a:cubicBezTo>
                    <a:pt x="184" y="0"/>
                    <a:pt x="1" y="202"/>
                    <a:pt x="91" y="437"/>
                  </a:cubicBezTo>
                  <a:cubicBezTo>
                    <a:pt x="141" y="512"/>
                    <a:pt x="216" y="562"/>
                    <a:pt x="304" y="587"/>
                  </a:cubicBezTo>
                  <a:cubicBezTo>
                    <a:pt x="316" y="588"/>
                    <a:pt x="328" y="589"/>
                    <a:pt x="340" y="589"/>
                  </a:cubicBezTo>
                  <a:cubicBezTo>
                    <a:pt x="558" y="589"/>
                    <a:pt x="712" y="375"/>
                    <a:pt x="641" y="162"/>
                  </a:cubicBezTo>
                  <a:cubicBezTo>
                    <a:pt x="629" y="137"/>
                    <a:pt x="616" y="112"/>
                    <a:pt x="604" y="100"/>
                  </a:cubicBezTo>
                  <a:cubicBezTo>
                    <a:pt x="538" y="30"/>
                    <a:pt x="459" y="0"/>
                    <a:pt x="3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8" name="Google Shape;5268;p24"/>
            <p:cNvSpPr/>
            <p:nvPr/>
          </p:nvSpPr>
          <p:spPr>
            <a:xfrm rot="-10468820">
              <a:off x="8182245" y="203219"/>
              <a:ext cx="34231" cy="27959"/>
            </a:xfrm>
            <a:custGeom>
              <a:rect b="b" l="l" r="r" t="t"/>
              <a:pathLst>
                <a:path extrusionOk="0" h="606" w="742">
                  <a:moveTo>
                    <a:pt x="395" y="1"/>
                  </a:moveTo>
                  <a:cubicBezTo>
                    <a:pt x="357" y="1"/>
                    <a:pt x="318" y="8"/>
                    <a:pt x="279" y="23"/>
                  </a:cubicBezTo>
                  <a:cubicBezTo>
                    <a:pt x="1" y="185"/>
                    <a:pt x="131" y="606"/>
                    <a:pt x="431" y="606"/>
                  </a:cubicBezTo>
                  <a:cubicBezTo>
                    <a:pt x="454" y="606"/>
                    <a:pt x="479" y="603"/>
                    <a:pt x="504" y="598"/>
                  </a:cubicBezTo>
                  <a:cubicBezTo>
                    <a:pt x="666" y="535"/>
                    <a:pt x="741" y="360"/>
                    <a:pt x="679" y="198"/>
                  </a:cubicBezTo>
                  <a:cubicBezTo>
                    <a:pt x="631" y="74"/>
                    <a:pt x="518" y="1"/>
                    <a:pt x="3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9" name="Google Shape;5269;p24"/>
            <p:cNvSpPr/>
            <p:nvPr/>
          </p:nvSpPr>
          <p:spPr>
            <a:xfrm rot="-10468820">
              <a:off x="7585153" y="433430"/>
              <a:ext cx="30864" cy="28005"/>
            </a:xfrm>
            <a:custGeom>
              <a:rect b="b" l="l" r="r" t="t"/>
              <a:pathLst>
                <a:path extrusionOk="0" h="607" w="669">
                  <a:moveTo>
                    <a:pt x="340" y="0"/>
                  </a:moveTo>
                  <a:cubicBezTo>
                    <a:pt x="252" y="0"/>
                    <a:pt x="164" y="37"/>
                    <a:pt x="101" y="117"/>
                  </a:cubicBezTo>
                  <a:cubicBezTo>
                    <a:pt x="1" y="242"/>
                    <a:pt x="26" y="441"/>
                    <a:pt x="151" y="541"/>
                  </a:cubicBezTo>
                  <a:cubicBezTo>
                    <a:pt x="209" y="586"/>
                    <a:pt x="275" y="606"/>
                    <a:pt x="339" y="606"/>
                  </a:cubicBezTo>
                  <a:cubicBezTo>
                    <a:pt x="509" y="606"/>
                    <a:pt x="669" y="466"/>
                    <a:pt x="651" y="266"/>
                  </a:cubicBezTo>
                  <a:cubicBezTo>
                    <a:pt x="651" y="242"/>
                    <a:pt x="638" y="217"/>
                    <a:pt x="638" y="192"/>
                  </a:cubicBezTo>
                  <a:cubicBezTo>
                    <a:pt x="580" y="69"/>
                    <a:pt x="460" y="0"/>
                    <a:pt x="3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0" name="Google Shape;5270;p24"/>
            <p:cNvSpPr/>
            <p:nvPr/>
          </p:nvSpPr>
          <p:spPr>
            <a:xfrm rot="-10468820">
              <a:off x="7503092" y="466381"/>
              <a:ext cx="36676" cy="29020"/>
            </a:xfrm>
            <a:custGeom>
              <a:rect b="b" l="l" r="r" t="t"/>
              <a:pathLst>
                <a:path extrusionOk="0" h="629" w="795">
                  <a:moveTo>
                    <a:pt x="388" y="1"/>
                  </a:moveTo>
                  <a:cubicBezTo>
                    <a:pt x="285" y="1"/>
                    <a:pt x="183" y="51"/>
                    <a:pt x="125" y="152"/>
                  </a:cubicBezTo>
                  <a:cubicBezTo>
                    <a:pt x="0" y="340"/>
                    <a:pt x="125" y="602"/>
                    <a:pt x="350" y="627"/>
                  </a:cubicBezTo>
                  <a:cubicBezTo>
                    <a:pt x="361" y="628"/>
                    <a:pt x="372" y="629"/>
                    <a:pt x="382" y="629"/>
                  </a:cubicBezTo>
                  <a:cubicBezTo>
                    <a:pt x="628" y="629"/>
                    <a:pt x="794" y="355"/>
                    <a:pt x="650" y="140"/>
                  </a:cubicBezTo>
                  <a:cubicBezTo>
                    <a:pt x="589" y="48"/>
                    <a:pt x="488" y="1"/>
                    <a:pt x="3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1" name="Google Shape;5271;p24"/>
            <p:cNvSpPr/>
            <p:nvPr/>
          </p:nvSpPr>
          <p:spPr>
            <a:xfrm rot="-10468820">
              <a:off x="7631682" y="503964"/>
              <a:ext cx="36261" cy="29204"/>
            </a:xfrm>
            <a:custGeom>
              <a:rect b="b" l="l" r="r" t="t"/>
              <a:pathLst>
                <a:path extrusionOk="0" h="633" w="786">
                  <a:moveTo>
                    <a:pt x="406" y="0"/>
                  </a:moveTo>
                  <a:cubicBezTo>
                    <a:pt x="196" y="0"/>
                    <a:pt x="1" y="225"/>
                    <a:pt x="133" y="462"/>
                  </a:cubicBezTo>
                  <a:cubicBezTo>
                    <a:pt x="197" y="582"/>
                    <a:pt x="299" y="633"/>
                    <a:pt x="401" y="633"/>
                  </a:cubicBezTo>
                  <a:cubicBezTo>
                    <a:pt x="595" y="633"/>
                    <a:pt x="785" y="446"/>
                    <a:pt x="695" y="199"/>
                  </a:cubicBezTo>
                  <a:cubicBezTo>
                    <a:pt x="682" y="174"/>
                    <a:pt x="670" y="149"/>
                    <a:pt x="657" y="137"/>
                  </a:cubicBezTo>
                  <a:cubicBezTo>
                    <a:pt x="587" y="40"/>
                    <a:pt x="495" y="0"/>
                    <a:pt x="4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2" name="Google Shape;5272;p24"/>
            <p:cNvSpPr/>
            <p:nvPr/>
          </p:nvSpPr>
          <p:spPr>
            <a:xfrm rot="-10468820">
              <a:off x="7608338" y="579493"/>
              <a:ext cx="28880" cy="27959"/>
            </a:xfrm>
            <a:custGeom>
              <a:rect b="b" l="l" r="r" t="t"/>
              <a:pathLst>
                <a:path extrusionOk="0" h="606" w="626">
                  <a:moveTo>
                    <a:pt x="314" y="1"/>
                  </a:moveTo>
                  <a:cubicBezTo>
                    <a:pt x="223" y="1"/>
                    <a:pt x="133" y="42"/>
                    <a:pt x="75" y="121"/>
                  </a:cubicBezTo>
                  <a:cubicBezTo>
                    <a:pt x="26" y="184"/>
                    <a:pt x="1" y="259"/>
                    <a:pt x="1" y="346"/>
                  </a:cubicBezTo>
                  <a:cubicBezTo>
                    <a:pt x="32" y="510"/>
                    <a:pt x="170" y="606"/>
                    <a:pt x="312" y="606"/>
                  </a:cubicBezTo>
                  <a:cubicBezTo>
                    <a:pt x="398" y="606"/>
                    <a:pt x="485" y="571"/>
                    <a:pt x="550" y="496"/>
                  </a:cubicBezTo>
                  <a:cubicBezTo>
                    <a:pt x="600" y="434"/>
                    <a:pt x="625" y="346"/>
                    <a:pt x="613" y="271"/>
                  </a:cubicBezTo>
                  <a:cubicBezTo>
                    <a:pt x="613" y="246"/>
                    <a:pt x="613" y="221"/>
                    <a:pt x="600" y="196"/>
                  </a:cubicBezTo>
                  <a:cubicBezTo>
                    <a:pt x="575" y="146"/>
                    <a:pt x="550" y="96"/>
                    <a:pt x="500" y="71"/>
                  </a:cubicBezTo>
                  <a:cubicBezTo>
                    <a:pt x="447" y="24"/>
                    <a:pt x="380" y="1"/>
                    <a:pt x="3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3" name="Google Shape;5273;p24"/>
            <p:cNvSpPr/>
            <p:nvPr/>
          </p:nvSpPr>
          <p:spPr>
            <a:xfrm rot="-10468820">
              <a:off x="7535591" y="574141"/>
              <a:ext cx="34877" cy="28928"/>
            </a:xfrm>
            <a:custGeom>
              <a:rect b="b" l="l" r="r" t="t"/>
              <a:pathLst>
                <a:path extrusionOk="0" h="627" w="756">
                  <a:moveTo>
                    <a:pt x="385" y="0"/>
                  </a:moveTo>
                  <a:cubicBezTo>
                    <a:pt x="282" y="0"/>
                    <a:pt x="177" y="51"/>
                    <a:pt x="113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7" y="625"/>
                    <a:pt x="383" y="626"/>
                    <a:pt x="399" y="626"/>
                  </a:cubicBezTo>
                  <a:cubicBezTo>
                    <a:pt x="601" y="626"/>
                    <a:pt x="756" y="418"/>
                    <a:pt x="675" y="210"/>
                  </a:cubicBezTo>
                  <a:cubicBezTo>
                    <a:pt x="675" y="185"/>
                    <a:pt x="662" y="160"/>
                    <a:pt x="637" y="135"/>
                  </a:cubicBezTo>
                  <a:cubicBezTo>
                    <a:pt x="577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4" name="Google Shape;5274;p24"/>
            <p:cNvSpPr/>
            <p:nvPr/>
          </p:nvSpPr>
          <p:spPr>
            <a:xfrm rot="-10468820">
              <a:off x="7475341" y="529182"/>
              <a:ext cx="31740" cy="28512"/>
            </a:xfrm>
            <a:custGeom>
              <a:rect b="b" l="l" r="r" t="t"/>
              <a:pathLst>
                <a:path extrusionOk="0" h="618" w="688">
                  <a:moveTo>
                    <a:pt x="347" y="0"/>
                  </a:moveTo>
                  <a:cubicBezTo>
                    <a:pt x="310" y="0"/>
                    <a:pt x="273" y="7"/>
                    <a:pt x="238" y="22"/>
                  </a:cubicBezTo>
                  <a:cubicBezTo>
                    <a:pt x="75" y="85"/>
                    <a:pt x="0" y="260"/>
                    <a:pt x="50" y="422"/>
                  </a:cubicBezTo>
                  <a:cubicBezTo>
                    <a:pt x="99" y="539"/>
                    <a:pt x="223" y="617"/>
                    <a:pt x="346" y="617"/>
                  </a:cubicBezTo>
                  <a:cubicBezTo>
                    <a:pt x="381" y="617"/>
                    <a:pt x="417" y="611"/>
                    <a:pt x="450" y="597"/>
                  </a:cubicBezTo>
                  <a:cubicBezTo>
                    <a:pt x="613" y="535"/>
                    <a:pt x="688" y="347"/>
                    <a:pt x="625" y="197"/>
                  </a:cubicBezTo>
                  <a:cubicBezTo>
                    <a:pt x="577" y="73"/>
                    <a:pt x="464" y="0"/>
                    <a:pt x="3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5" name="Google Shape;5275;p24"/>
            <p:cNvSpPr/>
            <p:nvPr/>
          </p:nvSpPr>
          <p:spPr>
            <a:xfrm rot="-10468820">
              <a:off x="7670166" y="640234"/>
              <a:ext cx="36999" cy="28651"/>
            </a:xfrm>
            <a:custGeom>
              <a:rect b="b" l="l" r="r" t="t"/>
              <a:pathLst>
                <a:path extrusionOk="0" h="621" w="802">
                  <a:moveTo>
                    <a:pt x="347" y="0"/>
                  </a:moveTo>
                  <a:cubicBezTo>
                    <a:pt x="258" y="0"/>
                    <a:pt x="169" y="39"/>
                    <a:pt x="113" y="110"/>
                  </a:cubicBezTo>
                  <a:cubicBezTo>
                    <a:pt x="0" y="247"/>
                    <a:pt x="25" y="435"/>
                    <a:pt x="150" y="547"/>
                  </a:cubicBezTo>
                  <a:cubicBezTo>
                    <a:pt x="197" y="599"/>
                    <a:pt x="252" y="620"/>
                    <a:pt x="307" y="620"/>
                  </a:cubicBezTo>
                  <a:cubicBezTo>
                    <a:pt x="546" y="620"/>
                    <a:pt x="802" y="214"/>
                    <a:pt x="538" y="72"/>
                  </a:cubicBezTo>
                  <a:cubicBezTo>
                    <a:pt x="483" y="23"/>
                    <a:pt x="415" y="0"/>
                    <a:pt x="3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6" name="Google Shape;5276;p24"/>
            <p:cNvSpPr/>
            <p:nvPr/>
          </p:nvSpPr>
          <p:spPr>
            <a:xfrm rot="-10468820">
              <a:off x="7349460" y="500037"/>
              <a:ext cx="34600" cy="25513"/>
            </a:xfrm>
            <a:custGeom>
              <a:rect b="b" l="l" r="r" t="t"/>
              <a:pathLst>
                <a:path extrusionOk="0" h="553" w="750">
                  <a:moveTo>
                    <a:pt x="525" y="1"/>
                  </a:moveTo>
                  <a:cubicBezTo>
                    <a:pt x="302" y="1"/>
                    <a:pt x="1" y="313"/>
                    <a:pt x="231" y="488"/>
                  </a:cubicBezTo>
                  <a:cubicBezTo>
                    <a:pt x="290" y="533"/>
                    <a:pt x="356" y="553"/>
                    <a:pt x="420" y="553"/>
                  </a:cubicBezTo>
                  <a:cubicBezTo>
                    <a:pt x="590" y="553"/>
                    <a:pt x="749" y="412"/>
                    <a:pt x="731" y="213"/>
                  </a:cubicBezTo>
                  <a:cubicBezTo>
                    <a:pt x="731" y="188"/>
                    <a:pt x="719" y="163"/>
                    <a:pt x="706" y="138"/>
                  </a:cubicBezTo>
                  <a:cubicBezTo>
                    <a:pt x="674" y="40"/>
                    <a:pt x="604" y="1"/>
                    <a:pt x="5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7" name="Google Shape;5277;p24"/>
            <p:cNvSpPr/>
            <p:nvPr/>
          </p:nvSpPr>
          <p:spPr>
            <a:xfrm rot="-10468820">
              <a:off x="7403394" y="560492"/>
              <a:ext cx="32340" cy="28512"/>
            </a:xfrm>
            <a:custGeom>
              <a:rect b="b" l="l" r="r" t="t"/>
              <a:pathLst>
                <a:path extrusionOk="0" h="618" w="701">
                  <a:moveTo>
                    <a:pt x="355" y="0"/>
                  </a:moveTo>
                  <a:cubicBezTo>
                    <a:pt x="316" y="0"/>
                    <a:pt x="277" y="8"/>
                    <a:pt x="238" y="22"/>
                  </a:cubicBezTo>
                  <a:cubicBezTo>
                    <a:pt x="76" y="85"/>
                    <a:pt x="1" y="260"/>
                    <a:pt x="63" y="422"/>
                  </a:cubicBezTo>
                  <a:cubicBezTo>
                    <a:pt x="112" y="539"/>
                    <a:pt x="228" y="618"/>
                    <a:pt x="354" y="618"/>
                  </a:cubicBezTo>
                  <a:cubicBezTo>
                    <a:pt x="390" y="618"/>
                    <a:pt x="427" y="611"/>
                    <a:pt x="463" y="597"/>
                  </a:cubicBezTo>
                  <a:cubicBezTo>
                    <a:pt x="626" y="535"/>
                    <a:pt x="701" y="347"/>
                    <a:pt x="638" y="197"/>
                  </a:cubicBezTo>
                  <a:cubicBezTo>
                    <a:pt x="591" y="73"/>
                    <a:pt x="478" y="0"/>
                    <a:pt x="3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8" name="Google Shape;5278;p24"/>
            <p:cNvSpPr/>
            <p:nvPr/>
          </p:nvSpPr>
          <p:spPr>
            <a:xfrm rot="-10468820">
              <a:off x="7720658" y="401593"/>
              <a:ext cx="35062" cy="29020"/>
            </a:xfrm>
            <a:custGeom>
              <a:rect b="b" l="l" r="r" t="t"/>
              <a:pathLst>
                <a:path extrusionOk="0" h="629" w="760">
                  <a:moveTo>
                    <a:pt x="383" y="0"/>
                  </a:moveTo>
                  <a:cubicBezTo>
                    <a:pt x="282" y="0"/>
                    <a:pt x="183" y="50"/>
                    <a:pt x="126" y="152"/>
                  </a:cubicBezTo>
                  <a:cubicBezTo>
                    <a:pt x="1" y="339"/>
                    <a:pt x="126" y="589"/>
                    <a:pt x="350" y="627"/>
                  </a:cubicBezTo>
                  <a:cubicBezTo>
                    <a:pt x="363" y="628"/>
                    <a:pt x="375" y="629"/>
                    <a:pt x="387" y="629"/>
                  </a:cubicBezTo>
                  <a:cubicBezTo>
                    <a:pt x="605" y="629"/>
                    <a:pt x="759" y="415"/>
                    <a:pt x="688" y="202"/>
                  </a:cubicBezTo>
                  <a:cubicBezTo>
                    <a:pt x="675" y="177"/>
                    <a:pt x="663" y="152"/>
                    <a:pt x="650" y="139"/>
                  </a:cubicBezTo>
                  <a:cubicBezTo>
                    <a:pt x="583" y="47"/>
                    <a:pt x="482" y="0"/>
                    <a:pt x="3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9" name="Google Shape;5279;p24"/>
            <p:cNvSpPr/>
            <p:nvPr/>
          </p:nvSpPr>
          <p:spPr>
            <a:xfrm rot="-10468820">
              <a:off x="7703512" y="477069"/>
              <a:ext cx="34416" cy="25606"/>
            </a:xfrm>
            <a:custGeom>
              <a:rect b="b" l="l" r="r" t="t"/>
              <a:pathLst>
                <a:path extrusionOk="0" h="555" w="746">
                  <a:moveTo>
                    <a:pt x="532" y="1"/>
                  </a:moveTo>
                  <a:cubicBezTo>
                    <a:pt x="308" y="1"/>
                    <a:pt x="0" y="316"/>
                    <a:pt x="233" y="493"/>
                  </a:cubicBezTo>
                  <a:cubicBezTo>
                    <a:pt x="290" y="535"/>
                    <a:pt x="356" y="555"/>
                    <a:pt x="422" y="555"/>
                  </a:cubicBezTo>
                  <a:cubicBezTo>
                    <a:pt x="514" y="555"/>
                    <a:pt x="605" y="516"/>
                    <a:pt x="670" y="443"/>
                  </a:cubicBezTo>
                  <a:cubicBezTo>
                    <a:pt x="720" y="381"/>
                    <a:pt x="745" y="293"/>
                    <a:pt x="733" y="218"/>
                  </a:cubicBezTo>
                  <a:cubicBezTo>
                    <a:pt x="733" y="181"/>
                    <a:pt x="720" y="156"/>
                    <a:pt x="708" y="131"/>
                  </a:cubicBezTo>
                  <a:cubicBezTo>
                    <a:pt x="676" y="38"/>
                    <a:pt x="609" y="1"/>
                    <a:pt x="5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0" name="Google Shape;5280;p24"/>
            <p:cNvSpPr/>
            <p:nvPr/>
          </p:nvSpPr>
          <p:spPr>
            <a:xfrm rot="-10468820">
              <a:off x="7760450" y="524093"/>
              <a:ext cx="34970" cy="28928"/>
            </a:xfrm>
            <a:custGeom>
              <a:rect b="b" l="l" r="r" t="t"/>
              <a:pathLst>
                <a:path extrusionOk="0" h="627" w="758">
                  <a:moveTo>
                    <a:pt x="385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25" y="598"/>
                    <a:pt x="350" y="623"/>
                  </a:cubicBezTo>
                  <a:cubicBezTo>
                    <a:pt x="367" y="626"/>
                    <a:pt x="383" y="627"/>
                    <a:pt x="400" y="627"/>
                  </a:cubicBezTo>
                  <a:cubicBezTo>
                    <a:pt x="602" y="627"/>
                    <a:pt x="757" y="419"/>
                    <a:pt x="688" y="210"/>
                  </a:cubicBezTo>
                  <a:cubicBezTo>
                    <a:pt x="675" y="185"/>
                    <a:pt x="663" y="160"/>
                    <a:pt x="638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1" name="Google Shape;5281;p24"/>
            <p:cNvSpPr/>
            <p:nvPr/>
          </p:nvSpPr>
          <p:spPr>
            <a:xfrm rot="-10468820">
              <a:off x="7744981" y="599697"/>
              <a:ext cx="34416" cy="28928"/>
            </a:xfrm>
            <a:custGeom>
              <a:rect b="b" l="l" r="r" t="t"/>
              <a:pathLst>
                <a:path extrusionOk="0" h="627" w="746">
                  <a:moveTo>
                    <a:pt x="365" y="1"/>
                  </a:moveTo>
                  <a:cubicBezTo>
                    <a:pt x="74" y="1"/>
                    <a:pt x="1" y="625"/>
                    <a:pt x="337" y="625"/>
                  </a:cubicBezTo>
                  <a:cubicBezTo>
                    <a:pt x="349" y="626"/>
                    <a:pt x="361" y="627"/>
                    <a:pt x="373" y="627"/>
                  </a:cubicBezTo>
                  <a:cubicBezTo>
                    <a:pt x="592" y="627"/>
                    <a:pt x="746" y="414"/>
                    <a:pt x="675" y="212"/>
                  </a:cubicBezTo>
                  <a:cubicBezTo>
                    <a:pt x="662" y="187"/>
                    <a:pt x="650" y="162"/>
                    <a:pt x="637" y="137"/>
                  </a:cubicBezTo>
                  <a:cubicBezTo>
                    <a:pt x="587" y="75"/>
                    <a:pt x="512" y="25"/>
                    <a:pt x="437" y="12"/>
                  </a:cubicBezTo>
                  <a:cubicBezTo>
                    <a:pt x="412" y="4"/>
                    <a:pt x="388" y="1"/>
                    <a:pt x="3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2" name="Google Shape;5282;p24"/>
            <p:cNvSpPr/>
            <p:nvPr/>
          </p:nvSpPr>
          <p:spPr>
            <a:xfrm rot="-10468820">
              <a:off x="7458955" y="604512"/>
              <a:ext cx="35016" cy="29020"/>
            </a:xfrm>
            <a:custGeom>
              <a:rect b="b" l="l" r="r" t="t"/>
              <a:pathLst>
                <a:path extrusionOk="0" h="629" w="759">
                  <a:moveTo>
                    <a:pt x="380" y="1"/>
                  </a:moveTo>
                  <a:cubicBezTo>
                    <a:pt x="278" y="1"/>
                    <a:pt x="176" y="50"/>
                    <a:pt x="113" y="152"/>
                  </a:cubicBezTo>
                  <a:cubicBezTo>
                    <a:pt x="0" y="340"/>
                    <a:pt x="125" y="589"/>
                    <a:pt x="350" y="627"/>
                  </a:cubicBezTo>
                  <a:cubicBezTo>
                    <a:pt x="362" y="628"/>
                    <a:pt x="373" y="629"/>
                    <a:pt x="384" y="629"/>
                  </a:cubicBezTo>
                  <a:cubicBezTo>
                    <a:pt x="594" y="629"/>
                    <a:pt x="758" y="415"/>
                    <a:pt x="675" y="202"/>
                  </a:cubicBezTo>
                  <a:cubicBezTo>
                    <a:pt x="675" y="177"/>
                    <a:pt x="663" y="152"/>
                    <a:pt x="638" y="140"/>
                  </a:cubicBezTo>
                  <a:cubicBezTo>
                    <a:pt x="576" y="47"/>
                    <a:pt x="478" y="1"/>
                    <a:pt x="3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3" name="Google Shape;5283;p24"/>
            <p:cNvSpPr/>
            <p:nvPr/>
          </p:nvSpPr>
          <p:spPr>
            <a:xfrm rot="-10468820">
              <a:off x="7562214" y="505389"/>
              <a:ext cx="34047" cy="28928"/>
            </a:xfrm>
            <a:custGeom>
              <a:rect b="b" l="l" r="r" t="t"/>
              <a:pathLst>
                <a:path extrusionOk="0" h="627" w="738">
                  <a:moveTo>
                    <a:pt x="331" y="0"/>
                  </a:moveTo>
                  <a:cubicBezTo>
                    <a:pt x="189" y="0"/>
                    <a:pt x="49" y="103"/>
                    <a:pt x="26" y="271"/>
                  </a:cubicBezTo>
                  <a:cubicBezTo>
                    <a:pt x="1" y="434"/>
                    <a:pt x="113" y="596"/>
                    <a:pt x="276" y="621"/>
                  </a:cubicBezTo>
                  <a:cubicBezTo>
                    <a:pt x="296" y="625"/>
                    <a:pt x="315" y="627"/>
                    <a:pt x="334" y="627"/>
                  </a:cubicBezTo>
                  <a:cubicBezTo>
                    <a:pt x="578" y="627"/>
                    <a:pt x="738" y="343"/>
                    <a:pt x="576" y="134"/>
                  </a:cubicBezTo>
                  <a:cubicBezTo>
                    <a:pt x="513" y="42"/>
                    <a:pt x="421" y="0"/>
                    <a:pt x="3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4" name="Google Shape;5284;p24"/>
            <p:cNvSpPr/>
            <p:nvPr/>
          </p:nvSpPr>
          <p:spPr>
            <a:xfrm rot="-10468820">
              <a:off x="7682385" y="553941"/>
              <a:ext cx="33032" cy="25975"/>
            </a:xfrm>
            <a:custGeom>
              <a:rect b="b" l="l" r="r" t="t"/>
              <a:pathLst>
                <a:path extrusionOk="0" h="563" w="716">
                  <a:moveTo>
                    <a:pt x="395" y="0"/>
                  </a:moveTo>
                  <a:cubicBezTo>
                    <a:pt x="188" y="0"/>
                    <a:pt x="0" y="225"/>
                    <a:pt x="120" y="456"/>
                  </a:cubicBezTo>
                  <a:cubicBezTo>
                    <a:pt x="184" y="531"/>
                    <a:pt x="266" y="563"/>
                    <a:pt x="346" y="563"/>
                  </a:cubicBezTo>
                  <a:cubicBezTo>
                    <a:pt x="534" y="563"/>
                    <a:pt x="715" y="387"/>
                    <a:pt x="645" y="168"/>
                  </a:cubicBezTo>
                  <a:cubicBezTo>
                    <a:pt x="645" y="131"/>
                    <a:pt x="633" y="118"/>
                    <a:pt x="608" y="93"/>
                  </a:cubicBezTo>
                  <a:cubicBezTo>
                    <a:pt x="543" y="28"/>
                    <a:pt x="467" y="0"/>
                    <a:pt x="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5" name="Google Shape;5285;p24"/>
            <p:cNvSpPr/>
            <p:nvPr/>
          </p:nvSpPr>
          <p:spPr>
            <a:xfrm rot="-10468820">
              <a:off x="7650332" y="422294"/>
              <a:ext cx="31556" cy="28974"/>
            </a:xfrm>
            <a:custGeom>
              <a:rect b="b" l="l" r="r" t="t"/>
              <a:pathLst>
                <a:path extrusionOk="0" h="628" w="684">
                  <a:moveTo>
                    <a:pt x="320" y="1"/>
                  </a:moveTo>
                  <a:cubicBezTo>
                    <a:pt x="179" y="1"/>
                    <a:pt x="39" y="91"/>
                    <a:pt x="13" y="273"/>
                  </a:cubicBezTo>
                  <a:cubicBezTo>
                    <a:pt x="0" y="348"/>
                    <a:pt x="25" y="435"/>
                    <a:pt x="75" y="498"/>
                  </a:cubicBezTo>
                  <a:cubicBezTo>
                    <a:pt x="141" y="588"/>
                    <a:pt x="232" y="627"/>
                    <a:pt x="321" y="627"/>
                  </a:cubicBezTo>
                  <a:cubicBezTo>
                    <a:pt x="505" y="627"/>
                    <a:pt x="684" y="462"/>
                    <a:pt x="625" y="235"/>
                  </a:cubicBezTo>
                  <a:cubicBezTo>
                    <a:pt x="583" y="79"/>
                    <a:pt x="451" y="1"/>
                    <a:pt x="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6" name="Google Shape;5286;p24"/>
            <p:cNvSpPr/>
            <p:nvPr/>
          </p:nvSpPr>
          <p:spPr>
            <a:xfrm rot="-10468820">
              <a:off x="7327332" y="562324"/>
              <a:ext cx="36354" cy="28928"/>
            </a:xfrm>
            <a:custGeom>
              <a:rect b="b" l="l" r="r" t="t"/>
              <a:pathLst>
                <a:path extrusionOk="0" h="627" w="788">
                  <a:moveTo>
                    <a:pt x="413" y="0"/>
                  </a:moveTo>
                  <a:cubicBezTo>
                    <a:pt x="150" y="0"/>
                    <a:pt x="0" y="288"/>
                    <a:pt x="138" y="488"/>
                  </a:cubicBezTo>
                  <a:cubicBezTo>
                    <a:pt x="206" y="580"/>
                    <a:pt x="306" y="627"/>
                    <a:pt x="405" y="627"/>
                  </a:cubicBezTo>
                  <a:cubicBezTo>
                    <a:pt x="507" y="627"/>
                    <a:pt x="606" y="577"/>
                    <a:pt x="663" y="475"/>
                  </a:cubicBezTo>
                  <a:cubicBezTo>
                    <a:pt x="788" y="288"/>
                    <a:pt x="663" y="38"/>
                    <a:pt x="4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7" name="Google Shape;5287;p24"/>
            <p:cNvSpPr/>
            <p:nvPr/>
          </p:nvSpPr>
          <p:spPr>
            <a:xfrm rot="-10468820">
              <a:off x="7414937" y="482813"/>
              <a:ext cx="32340" cy="28512"/>
            </a:xfrm>
            <a:custGeom>
              <a:rect b="b" l="l" r="r" t="t"/>
              <a:pathLst>
                <a:path extrusionOk="0" h="618" w="701">
                  <a:moveTo>
                    <a:pt x="354" y="0"/>
                  </a:moveTo>
                  <a:cubicBezTo>
                    <a:pt x="316" y="0"/>
                    <a:pt x="276" y="7"/>
                    <a:pt x="238" y="22"/>
                  </a:cubicBezTo>
                  <a:cubicBezTo>
                    <a:pt x="75" y="84"/>
                    <a:pt x="0" y="259"/>
                    <a:pt x="63" y="422"/>
                  </a:cubicBezTo>
                  <a:cubicBezTo>
                    <a:pt x="111" y="538"/>
                    <a:pt x="228" y="617"/>
                    <a:pt x="354" y="617"/>
                  </a:cubicBezTo>
                  <a:cubicBezTo>
                    <a:pt x="390" y="617"/>
                    <a:pt x="427" y="611"/>
                    <a:pt x="463" y="597"/>
                  </a:cubicBezTo>
                  <a:cubicBezTo>
                    <a:pt x="613" y="534"/>
                    <a:pt x="700" y="359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8" name="Google Shape;5288;p24"/>
            <p:cNvSpPr/>
            <p:nvPr/>
          </p:nvSpPr>
          <p:spPr>
            <a:xfrm rot="-10468820">
              <a:off x="7669636" y="340352"/>
              <a:ext cx="35339" cy="26713"/>
            </a:xfrm>
            <a:custGeom>
              <a:rect b="b" l="l" r="r" t="t"/>
              <a:pathLst>
                <a:path extrusionOk="0" h="579" w="766">
                  <a:moveTo>
                    <a:pt x="367" y="0"/>
                  </a:moveTo>
                  <a:cubicBezTo>
                    <a:pt x="175" y="0"/>
                    <a:pt x="1" y="188"/>
                    <a:pt x="75" y="411"/>
                  </a:cubicBezTo>
                  <a:cubicBezTo>
                    <a:pt x="96" y="530"/>
                    <a:pt x="189" y="578"/>
                    <a:pt x="296" y="578"/>
                  </a:cubicBezTo>
                  <a:cubicBezTo>
                    <a:pt x="504" y="578"/>
                    <a:pt x="766" y="393"/>
                    <a:pt x="650" y="186"/>
                  </a:cubicBezTo>
                  <a:cubicBezTo>
                    <a:pt x="625" y="149"/>
                    <a:pt x="600" y="99"/>
                    <a:pt x="563" y="74"/>
                  </a:cubicBezTo>
                  <a:cubicBezTo>
                    <a:pt x="502" y="23"/>
                    <a:pt x="433" y="0"/>
                    <a:pt x="3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9" name="Google Shape;5289;p24"/>
            <p:cNvSpPr/>
            <p:nvPr/>
          </p:nvSpPr>
          <p:spPr>
            <a:xfrm rot="-10468820">
              <a:off x="7440535" y="421763"/>
              <a:ext cx="35615" cy="28743"/>
            </a:xfrm>
            <a:custGeom>
              <a:rect b="b" l="l" r="r" t="t"/>
              <a:pathLst>
                <a:path extrusionOk="0" h="623" w="772">
                  <a:moveTo>
                    <a:pt x="364" y="1"/>
                  </a:moveTo>
                  <a:cubicBezTo>
                    <a:pt x="155" y="1"/>
                    <a:pt x="1" y="225"/>
                    <a:pt x="84" y="427"/>
                  </a:cubicBezTo>
                  <a:cubicBezTo>
                    <a:pt x="138" y="556"/>
                    <a:pt x="258" y="622"/>
                    <a:pt x="379" y="622"/>
                  </a:cubicBezTo>
                  <a:cubicBezTo>
                    <a:pt x="481" y="622"/>
                    <a:pt x="583" y="575"/>
                    <a:pt x="646" y="477"/>
                  </a:cubicBezTo>
                  <a:cubicBezTo>
                    <a:pt x="771" y="278"/>
                    <a:pt x="634" y="15"/>
                    <a:pt x="396" y="3"/>
                  </a:cubicBezTo>
                  <a:cubicBezTo>
                    <a:pt x="385" y="1"/>
                    <a:pt x="375" y="1"/>
                    <a:pt x="3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0" name="Google Shape;5290;p24"/>
            <p:cNvSpPr/>
            <p:nvPr/>
          </p:nvSpPr>
          <p:spPr>
            <a:xfrm rot="-10468820">
              <a:off x="7734525" y="328613"/>
              <a:ext cx="34600" cy="29066"/>
            </a:xfrm>
            <a:custGeom>
              <a:rect b="b" l="l" r="r" t="t"/>
              <a:pathLst>
                <a:path extrusionOk="0" h="630" w="750">
                  <a:moveTo>
                    <a:pt x="385" y="0"/>
                  </a:moveTo>
                  <a:cubicBezTo>
                    <a:pt x="293" y="0"/>
                    <a:pt x="201" y="40"/>
                    <a:pt x="138" y="124"/>
                  </a:cubicBezTo>
                  <a:cubicBezTo>
                    <a:pt x="0" y="324"/>
                    <a:pt x="125" y="612"/>
                    <a:pt x="375" y="624"/>
                  </a:cubicBezTo>
                  <a:cubicBezTo>
                    <a:pt x="390" y="628"/>
                    <a:pt x="404" y="629"/>
                    <a:pt x="419" y="629"/>
                  </a:cubicBezTo>
                  <a:cubicBezTo>
                    <a:pt x="454" y="629"/>
                    <a:pt x="490" y="621"/>
                    <a:pt x="525" y="612"/>
                  </a:cubicBezTo>
                  <a:cubicBezTo>
                    <a:pt x="675" y="549"/>
                    <a:pt x="750" y="374"/>
                    <a:pt x="700" y="212"/>
                  </a:cubicBezTo>
                  <a:lnTo>
                    <a:pt x="687" y="212"/>
                  </a:lnTo>
                  <a:cubicBezTo>
                    <a:pt x="637" y="75"/>
                    <a:pt x="511" y="0"/>
                    <a:pt x="3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1" name="Google Shape;5291;p24"/>
            <p:cNvSpPr/>
            <p:nvPr/>
          </p:nvSpPr>
          <p:spPr>
            <a:xfrm rot="-10468820">
              <a:off x="7272992" y="528160"/>
              <a:ext cx="30956" cy="27405"/>
            </a:xfrm>
            <a:custGeom>
              <a:rect b="b" l="l" r="r" t="t"/>
              <a:pathLst>
                <a:path extrusionOk="0" h="594" w="671">
                  <a:moveTo>
                    <a:pt x="316" y="1"/>
                  </a:moveTo>
                  <a:cubicBezTo>
                    <a:pt x="178" y="1"/>
                    <a:pt x="43" y="91"/>
                    <a:pt x="13" y="249"/>
                  </a:cubicBezTo>
                  <a:cubicBezTo>
                    <a:pt x="1" y="337"/>
                    <a:pt x="13" y="424"/>
                    <a:pt x="63" y="487"/>
                  </a:cubicBezTo>
                  <a:cubicBezTo>
                    <a:pt x="130" y="561"/>
                    <a:pt x="214" y="593"/>
                    <a:pt x="296" y="593"/>
                  </a:cubicBezTo>
                  <a:cubicBezTo>
                    <a:pt x="488" y="593"/>
                    <a:pt x="671" y="415"/>
                    <a:pt x="600" y="187"/>
                  </a:cubicBezTo>
                  <a:cubicBezTo>
                    <a:pt x="588" y="162"/>
                    <a:pt x="575" y="137"/>
                    <a:pt x="563" y="124"/>
                  </a:cubicBezTo>
                  <a:cubicBezTo>
                    <a:pt x="498" y="40"/>
                    <a:pt x="406" y="1"/>
                    <a:pt x="3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2" name="Google Shape;5292;p24"/>
            <p:cNvSpPr/>
            <p:nvPr/>
          </p:nvSpPr>
          <p:spPr>
            <a:xfrm rot="-10468820">
              <a:off x="7255542" y="602844"/>
              <a:ext cx="34600" cy="25375"/>
            </a:xfrm>
            <a:custGeom>
              <a:rect b="b" l="l" r="r" t="t"/>
              <a:pathLst>
                <a:path extrusionOk="0" h="550" w="750">
                  <a:moveTo>
                    <a:pt x="536" y="0"/>
                  </a:moveTo>
                  <a:cubicBezTo>
                    <a:pt x="308" y="0"/>
                    <a:pt x="1" y="312"/>
                    <a:pt x="231" y="487"/>
                  </a:cubicBezTo>
                  <a:cubicBezTo>
                    <a:pt x="292" y="530"/>
                    <a:pt x="357" y="550"/>
                    <a:pt x="420" y="550"/>
                  </a:cubicBezTo>
                  <a:cubicBezTo>
                    <a:pt x="594" y="550"/>
                    <a:pt x="750" y="404"/>
                    <a:pt x="731" y="212"/>
                  </a:cubicBezTo>
                  <a:cubicBezTo>
                    <a:pt x="731" y="187"/>
                    <a:pt x="731" y="162"/>
                    <a:pt x="719" y="137"/>
                  </a:cubicBezTo>
                  <a:cubicBezTo>
                    <a:pt x="686" y="39"/>
                    <a:pt x="616" y="0"/>
                    <a:pt x="5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3" name="Google Shape;5293;p24"/>
            <p:cNvSpPr/>
            <p:nvPr/>
          </p:nvSpPr>
          <p:spPr>
            <a:xfrm rot="-10468820">
              <a:off x="9404195" y="351322"/>
              <a:ext cx="36077" cy="28974"/>
            </a:xfrm>
            <a:custGeom>
              <a:rect b="b" l="l" r="r" t="t"/>
              <a:pathLst>
                <a:path extrusionOk="0" h="628" w="782">
                  <a:moveTo>
                    <a:pt x="380" y="0"/>
                  </a:moveTo>
                  <a:cubicBezTo>
                    <a:pt x="278" y="0"/>
                    <a:pt x="176" y="50"/>
                    <a:pt x="113" y="152"/>
                  </a:cubicBezTo>
                  <a:cubicBezTo>
                    <a:pt x="0" y="339"/>
                    <a:pt x="125" y="589"/>
                    <a:pt x="350" y="626"/>
                  </a:cubicBezTo>
                  <a:cubicBezTo>
                    <a:pt x="360" y="627"/>
                    <a:pt x="371" y="628"/>
                    <a:pt x="381" y="628"/>
                  </a:cubicBezTo>
                  <a:cubicBezTo>
                    <a:pt x="626" y="628"/>
                    <a:pt x="781" y="343"/>
                    <a:pt x="637" y="139"/>
                  </a:cubicBezTo>
                  <a:cubicBezTo>
                    <a:pt x="576" y="47"/>
                    <a:pt x="478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4" name="Google Shape;5294;p24"/>
            <p:cNvSpPr/>
            <p:nvPr/>
          </p:nvSpPr>
          <p:spPr>
            <a:xfrm rot="-10468820">
              <a:off x="9375804" y="414628"/>
              <a:ext cx="32340" cy="28282"/>
            </a:xfrm>
            <a:custGeom>
              <a:rect b="b" l="l" r="r" t="t"/>
              <a:pathLst>
                <a:path extrusionOk="0" h="613" w="701">
                  <a:moveTo>
                    <a:pt x="339" y="1"/>
                  </a:moveTo>
                  <a:cubicBezTo>
                    <a:pt x="305" y="1"/>
                    <a:pt x="271" y="6"/>
                    <a:pt x="238" y="16"/>
                  </a:cubicBezTo>
                  <a:cubicBezTo>
                    <a:pt x="88" y="78"/>
                    <a:pt x="0" y="266"/>
                    <a:pt x="63" y="416"/>
                  </a:cubicBezTo>
                  <a:cubicBezTo>
                    <a:pt x="111" y="540"/>
                    <a:pt x="224" y="613"/>
                    <a:pt x="347" y="613"/>
                  </a:cubicBezTo>
                  <a:cubicBezTo>
                    <a:pt x="385" y="613"/>
                    <a:pt x="424" y="606"/>
                    <a:pt x="463" y="591"/>
                  </a:cubicBezTo>
                  <a:cubicBezTo>
                    <a:pt x="625" y="528"/>
                    <a:pt x="700" y="353"/>
                    <a:pt x="638" y="203"/>
                  </a:cubicBezTo>
                  <a:cubicBezTo>
                    <a:pt x="588" y="74"/>
                    <a:pt x="468" y="1"/>
                    <a:pt x="3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5" name="Google Shape;5295;p24"/>
            <p:cNvSpPr/>
            <p:nvPr/>
          </p:nvSpPr>
          <p:spPr>
            <a:xfrm rot="-10468820">
              <a:off x="9246336" y="384899"/>
              <a:ext cx="37784" cy="28881"/>
            </a:xfrm>
            <a:custGeom>
              <a:rect b="b" l="l" r="r" t="t"/>
              <a:pathLst>
                <a:path extrusionOk="0" h="626" w="819">
                  <a:moveTo>
                    <a:pt x="406" y="1"/>
                  </a:moveTo>
                  <a:cubicBezTo>
                    <a:pt x="396" y="1"/>
                    <a:pt x="386" y="1"/>
                    <a:pt x="375" y="2"/>
                  </a:cubicBezTo>
                  <a:cubicBezTo>
                    <a:pt x="100" y="39"/>
                    <a:pt x="0" y="389"/>
                    <a:pt x="225" y="564"/>
                  </a:cubicBezTo>
                  <a:cubicBezTo>
                    <a:pt x="277" y="606"/>
                    <a:pt x="340" y="626"/>
                    <a:pt x="404" y="626"/>
                  </a:cubicBezTo>
                  <a:cubicBezTo>
                    <a:pt x="494" y="626"/>
                    <a:pt x="585" y="587"/>
                    <a:pt x="650" y="514"/>
                  </a:cubicBezTo>
                  <a:cubicBezTo>
                    <a:pt x="819" y="310"/>
                    <a:pt x="674" y="1"/>
                    <a:pt x="4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6" name="Google Shape;5296;p24"/>
            <p:cNvSpPr/>
            <p:nvPr/>
          </p:nvSpPr>
          <p:spPr>
            <a:xfrm rot="-10468820">
              <a:off x="9285885" y="514924"/>
              <a:ext cx="33724" cy="29112"/>
            </a:xfrm>
            <a:custGeom>
              <a:rect b="b" l="l" r="r" t="t"/>
              <a:pathLst>
                <a:path extrusionOk="0" h="631" w="731">
                  <a:moveTo>
                    <a:pt x="394" y="1"/>
                  </a:moveTo>
                  <a:cubicBezTo>
                    <a:pt x="184" y="1"/>
                    <a:pt x="1" y="230"/>
                    <a:pt x="125" y="459"/>
                  </a:cubicBezTo>
                  <a:cubicBezTo>
                    <a:pt x="187" y="579"/>
                    <a:pt x="292" y="630"/>
                    <a:pt x="396" y="630"/>
                  </a:cubicBezTo>
                  <a:cubicBezTo>
                    <a:pt x="565" y="630"/>
                    <a:pt x="731" y="493"/>
                    <a:pt x="700" y="285"/>
                  </a:cubicBezTo>
                  <a:cubicBezTo>
                    <a:pt x="700" y="247"/>
                    <a:pt x="700" y="222"/>
                    <a:pt x="687" y="197"/>
                  </a:cubicBezTo>
                  <a:cubicBezTo>
                    <a:pt x="662" y="147"/>
                    <a:pt x="637" y="110"/>
                    <a:pt x="587" y="72"/>
                  </a:cubicBezTo>
                  <a:cubicBezTo>
                    <a:pt x="526" y="22"/>
                    <a:pt x="459" y="1"/>
                    <a:pt x="3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7" name="Google Shape;5297;p24"/>
            <p:cNvSpPr/>
            <p:nvPr/>
          </p:nvSpPr>
          <p:spPr>
            <a:xfrm rot="-10468820">
              <a:off x="9304470" y="445939"/>
              <a:ext cx="31740" cy="28005"/>
            </a:xfrm>
            <a:custGeom>
              <a:rect b="b" l="l" r="r" t="t"/>
              <a:pathLst>
                <a:path extrusionOk="0" h="607" w="688">
                  <a:moveTo>
                    <a:pt x="349" y="1"/>
                  </a:moveTo>
                  <a:cubicBezTo>
                    <a:pt x="311" y="1"/>
                    <a:pt x="274" y="8"/>
                    <a:pt x="238" y="23"/>
                  </a:cubicBezTo>
                  <a:cubicBezTo>
                    <a:pt x="76" y="73"/>
                    <a:pt x="1" y="260"/>
                    <a:pt x="63" y="410"/>
                  </a:cubicBezTo>
                  <a:cubicBezTo>
                    <a:pt x="111" y="534"/>
                    <a:pt x="224" y="607"/>
                    <a:pt x="341" y="607"/>
                  </a:cubicBezTo>
                  <a:cubicBezTo>
                    <a:pt x="378" y="607"/>
                    <a:pt x="415" y="600"/>
                    <a:pt x="450" y="585"/>
                  </a:cubicBezTo>
                  <a:cubicBezTo>
                    <a:pt x="613" y="535"/>
                    <a:pt x="688" y="348"/>
                    <a:pt x="638" y="198"/>
                  </a:cubicBezTo>
                  <a:cubicBezTo>
                    <a:pt x="590" y="74"/>
                    <a:pt x="470" y="1"/>
                    <a:pt x="3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8" name="Google Shape;5298;p24"/>
            <p:cNvSpPr/>
            <p:nvPr/>
          </p:nvSpPr>
          <p:spPr>
            <a:xfrm rot="-10468820">
              <a:off x="9321374" y="656972"/>
              <a:ext cx="31509" cy="28005"/>
            </a:xfrm>
            <a:custGeom>
              <a:rect b="b" l="l" r="r" t="t"/>
              <a:pathLst>
                <a:path extrusionOk="0" h="607" w="683">
                  <a:moveTo>
                    <a:pt x="318" y="1"/>
                  </a:moveTo>
                  <a:cubicBezTo>
                    <a:pt x="172" y="1"/>
                    <a:pt x="36" y="108"/>
                    <a:pt x="13" y="267"/>
                  </a:cubicBezTo>
                  <a:cubicBezTo>
                    <a:pt x="1" y="342"/>
                    <a:pt x="26" y="429"/>
                    <a:pt x="76" y="492"/>
                  </a:cubicBezTo>
                  <a:cubicBezTo>
                    <a:pt x="141" y="572"/>
                    <a:pt x="226" y="607"/>
                    <a:pt x="310" y="607"/>
                  </a:cubicBezTo>
                  <a:cubicBezTo>
                    <a:pt x="499" y="607"/>
                    <a:pt x="682" y="430"/>
                    <a:pt x="613" y="204"/>
                  </a:cubicBezTo>
                  <a:cubicBezTo>
                    <a:pt x="601" y="179"/>
                    <a:pt x="588" y="154"/>
                    <a:pt x="563" y="129"/>
                  </a:cubicBezTo>
                  <a:cubicBezTo>
                    <a:pt x="526" y="67"/>
                    <a:pt x="451" y="17"/>
                    <a:pt x="363" y="4"/>
                  </a:cubicBezTo>
                  <a:cubicBezTo>
                    <a:pt x="348" y="2"/>
                    <a:pt x="333" y="1"/>
                    <a:pt x="3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9" name="Google Shape;5299;p24"/>
            <p:cNvSpPr/>
            <p:nvPr/>
          </p:nvSpPr>
          <p:spPr>
            <a:xfrm rot="-10468820">
              <a:off x="9356286" y="568523"/>
              <a:ext cx="32340" cy="28328"/>
            </a:xfrm>
            <a:custGeom>
              <a:rect b="b" l="l" r="r" t="t"/>
              <a:pathLst>
                <a:path extrusionOk="0" h="614" w="701">
                  <a:moveTo>
                    <a:pt x="340" y="1"/>
                  </a:moveTo>
                  <a:cubicBezTo>
                    <a:pt x="306" y="1"/>
                    <a:pt x="272" y="6"/>
                    <a:pt x="238" y="16"/>
                  </a:cubicBezTo>
                  <a:cubicBezTo>
                    <a:pt x="75" y="79"/>
                    <a:pt x="0" y="266"/>
                    <a:pt x="63" y="416"/>
                  </a:cubicBezTo>
                  <a:cubicBezTo>
                    <a:pt x="111" y="540"/>
                    <a:pt x="224" y="613"/>
                    <a:pt x="347" y="613"/>
                  </a:cubicBezTo>
                  <a:cubicBezTo>
                    <a:pt x="385" y="613"/>
                    <a:pt x="424" y="606"/>
                    <a:pt x="463" y="591"/>
                  </a:cubicBezTo>
                  <a:cubicBezTo>
                    <a:pt x="625" y="529"/>
                    <a:pt x="700" y="354"/>
                    <a:pt x="638" y="191"/>
                  </a:cubicBezTo>
                  <a:cubicBezTo>
                    <a:pt x="588" y="73"/>
                    <a:pt x="468" y="1"/>
                    <a:pt x="3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0" name="Google Shape;5300;p24"/>
            <p:cNvSpPr/>
            <p:nvPr/>
          </p:nvSpPr>
          <p:spPr>
            <a:xfrm rot="-10468820">
              <a:off x="9362282" y="489430"/>
              <a:ext cx="31509" cy="26990"/>
            </a:xfrm>
            <a:custGeom>
              <a:rect b="b" l="l" r="r" t="t"/>
              <a:pathLst>
                <a:path extrusionOk="0" h="585" w="683">
                  <a:moveTo>
                    <a:pt x="405" y="1"/>
                  </a:moveTo>
                  <a:cubicBezTo>
                    <a:pt x="195" y="1"/>
                    <a:pt x="0" y="225"/>
                    <a:pt x="120" y="456"/>
                  </a:cubicBezTo>
                  <a:cubicBezTo>
                    <a:pt x="170" y="519"/>
                    <a:pt x="245" y="569"/>
                    <a:pt x="320" y="581"/>
                  </a:cubicBezTo>
                  <a:cubicBezTo>
                    <a:pt x="335" y="583"/>
                    <a:pt x="350" y="584"/>
                    <a:pt x="365" y="584"/>
                  </a:cubicBezTo>
                  <a:cubicBezTo>
                    <a:pt x="520" y="584"/>
                    <a:pt x="647" y="467"/>
                    <a:pt x="670" y="319"/>
                  </a:cubicBezTo>
                  <a:cubicBezTo>
                    <a:pt x="683" y="269"/>
                    <a:pt x="683" y="206"/>
                    <a:pt x="658" y="169"/>
                  </a:cubicBezTo>
                  <a:cubicBezTo>
                    <a:pt x="645" y="131"/>
                    <a:pt x="633" y="119"/>
                    <a:pt x="620" y="94"/>
                  </a:cubicBezTo>
                  <a:cubicBezTo>
                    <a:pt x="555" y="29"/>
                    <a:pt x="479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1" name="Google Shape;5301;p24"/>
            <p:cNvSpPr/>
            <p:nvPr/>
          </p:nvSpPr>
          <p:spPr>
            <a:xfrm rot="-10468820">
              <a:off x="9275319" y="594097"/>
              <a:ext cx="34923" cy="28005"/>
            </a:xfrm>
            <a:custGeom>
              <a:rect b="b" l="l" r="r" t="t"/>
              <a:pathLst>
                <a:path extrusionOk="0" h="607" w="757">
                  <a:moveTo>
                    <a:pt x="400" y="1"/>
                  </a:moveTo>
                  <a:cubicBezTo>
                    <a:pt x="169" y="1"/>
                    <a:pt x="0" y="277"/>
                    <a:pt x="149" y="490"/>
                  </a:cubicBezTo>
                  <a:cubicBezTo>
                    <a:pt x="199" y="552"/>
                    <a:pt x="274" y="590"/>
                    <a:pt x="349" y="602"/>
                  </a:cubicBezTo>
                  <a:cubicBezTo>
                    <a:pt x="366" y="605"/>
                    <a:pt x="383" y="607"/>
                    <a:pt x="399" y="607"/>
                  </a:cubicBezTo>
                  <a:cubicBezTo>
                    <a:pt x="601" y="607"/>
                    <a:pt x="756" y="398"/>
                    <a:pt x="687" y="190"/>
                  </a:cubicBezTo>
                  <a:cubicBezTo>
                    <a:pt x="649" y="115"/>
                    <a:pt x="599" y="53"/>
                    <a:pt x="524" y="28"/>
                  </a:cubicBezTo>
                  <a:cubicBezTo>
                    <a:pt x="482" y="9"/>
                    <a:pt x="440" y="1"/>
                    <a:pt x="4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2" name="Google Shape;5302;p24"/>
            <p:cNvSpPr/>
            <p:nvPr/>
          </p:nvSpPr>
          <p:spPr>
            <a:xfrm rot="-10468820">
              <a:off x="9228956" y="447890"/>
              <a:ext cx="35200" cy="28328"/>
            </a:xfrm>
            <a:custGeom>
              <a:rect b="b" l="l" r="r" t="t"/>
              <a:pathLst>
                <a:path extrusionOk="0" h="614" w="763">
                  <a:moveTo>
                    <a:pt x="400" y="1"/>
                  </a:moveTo>
                  <a:cubicBezTo>
                    <a:pt x="63" y="26"/>
                    <a:pt x="0" y="513"/>
                    <a:pt x="338" y="613"/>
                  </a:cubicBezTo>
                  <a:cubicBezTo>
                    <a:pt x="687" y="613"/>
                    <a:pt x="762" y="113"/>
                    <a:pt x="4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3" name="Google Shape;5303;p24"/>
            <p:cNvSpPr/>
            <p:nvPr/>
          </p:nvSpPr>
          <p:spPr>
            <a:xfrm rot="-10468820">
              <a:off x="9316038" y="367754"/>
              <a:ext cx="31740" cy="28512"/>
            </a:xfrm>
            <a:custGeom>
              <a:rect b="b" l="l" r="r" t="t"/>
              <a:pathLst>
                <a:path extrusionOk="0" h="618" w="688">
                  <a:moveTo>
                    <a:pt x="348" y="0"/>
                  </a:moveTo>
                  <a:cubicBezTo>
                    <a:pt x="311" y="0"/>
                    <a:pt x="273" y="7"/>
                    <a:pt x="238" y="22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01" y="539"/>
                    <a:pt x="223" y="617"/>
                    <a:pt x="346" y="617"/>
                  </a:cubicBezTo>
                  <a:cubicBezTo>
                    <a:pt x="381" y="617"/>
                    <a:pt x="417" y="611"/>
                    <a:pt x="450" y="597"/>
                  </a:cubicBezTo>
                  <a:cubicBezTo>
                    <a:pt x="612" y="535"/>
                    <a:pt x="687" y="347"/>
                    <a:pt x="625" y="197"/>
                  </a:cubicBezTo>
                  <a:cubicBezTo>
                    <a:pt x="587" y="73"/>
                    <a:pt x="469" y="0"/>
                    <a:pt x="3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4" name="Google Shape;5304;p24"/>
            <p:cNvSpPr/>
            <p:nvPr/>
          </p:nvSpPr>
          <p:spPr>
            <a:xfrm rot="-10468820">
              <a:off x="9342505" y="306230"/>
              <a:ext cx="34970" cy="28974"/>
            </a:xfrm>
            <a:custGeom>
              <a:rect b="b" l="l" r="r" t="t"/>
              <a:pathLst>
                <a:path extrusionOk="0" h="628" w="758">
                  <a:moveTo>
                    <a:pt x="385" y="0"/>
                  </a:moveTo>
                  <a:cubicBezTo>
                    <a:pt x="349" y="0"/>
                    <a:pt x="312" y="7"/>
                    <a:pt x="276" y="21"/>
                  </a:cubicBezTo>
                  <a:cubicBezTo>
                    <a:pt x="13" y="121"/>
                    <a:pt x="1" y="483"/>
                    <a:pt x="263" y="596"/>
                  </a:cubicBezTo>
                  <a:cubicBezTo>
                    <a:pt x="307" y="618"/>
                    <a:pt x="352" y="628"/>
                    <a:pt x="395" y="628"/>
                  </a:cubicBezTo>
                  <a:cubicBezTo>
                    <a:pt x="595" y="628"/>
                    <a:pt x="758" y="412"/>
                    <a:pt x="676" y="196"/>
                  </a:cubicBezTo>
                  <a:cubicBezTo>
                    <a:pt x="627" y="79"/>
                    <a:pt x="510" y="0"/>
                    <a:pt x="3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5" name="Google Shape;5305;p24"/>
            <p:cNvSpPr/>
            <p:nvPr/>
          </p:nvSpPr>
          <p:spPr>
            <a:xfrm rot="-10468820">
              <a:off x="9037358" y="443549"/>
              <a:ext cx="31417" cy="28974"/>
            </a:xfrm>
            <a:custGeom>
              <a:rect b="b" l="l" r="r" t="t"/>
              <a:pathLst>
                <a:path extrusionOk="0" h="628" w="681">
                  <a:moveTo>
                    <a:pt x="348" y="1"/>
                  </a:moveTo>
                  <a:cubicBezTo>
                    <a:pt x="258" y="1"/>
                    <a:pt x="166" y="39"/>
                    <a:pt x="100" y="125"/>
                  </a:cubicBezTo>
                  <a:cubicBezTo>
                    <a:pt x="0" y="250"/>
                    <a:pt x="25" y="450"/>
                    <a:pt x="150" y="550"/>
                  </a:cubicBezTo>
                  <a:cubicBezTo>
                    <a:pt x="211" y="603"/>
                    <a:pt x="281" y="627"/>
                    <a:pt x="350" y="627"/>
                  </a:cubicBezTo>
                  <a:cubicBezTo>
                    <a:pt x="520" y="627"/>
                    <a:pt x="680" y="480"/>
                    <a:pt x="662" y="275"/>
                  </a:cubicBezTo>
                  <a:cubicBezTo>
                    <a:pt x="639" y="104"/>
                    <a:pt x="495" y="1"/>
                    <a:pt x="3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6" name="Google Shape;5306;p24"/>
            <p:cNvSpPr/>
            <p:nvPr/>
          </p:nvSpPr>
          <p:spPr>
            <a:xfrm rot="-10468820">
              <a:off x="8959637" y="477744"/>
              <a:ext cx="32294" cy="28558"/>
            </a:xfrm>
            <a:custGeom>
              <a:rect b="b" l="l" r="r" t="t"/>
              <a:pathLst>
                <a:path extrusionOk="0" h="619" w="700">
                  <a:moveTo>
                    <a:pt x="375" y="1"/>
                  </a:moveTo>
                  <a:cubicBezTo>
                    <a:pt x="272" y="1"/>
                    <a:pt x="170" y="51"/>
                    <a:pt x="113" y="153"/>
                  </a:cubicBezTo>
                  <a:cubicBezTo>
                    <a:pt x="0" y="340"/>
                    <a:pt x="113" y="590"/>
                    <a:pt x="338" y="615"/>
                  </a:cubicBezTo>
                  <a:cubicBezTo>
                    <a:pt x="354" y="617"/>
                    <a:pt x="370" y="618"/>
                    <a:pt x="386" y="618"/>
                  </a:cubicBezTo>
                  <a:cubicBezTo>
                    <a:pt x="539" y="618"/>
                    <a:pt x="665" y="512"/>
                    <a:pt x="687" y="365"/>
                  </a:cubicBezTo>
                  <a:cubicBezTo>
                    <a:pt x="700" y="315"/>
                    <a:pt x="700" y="252"/>
                    <a:pt x="675" y="203"/>
                  </a:cubicBezTo>
                  <a:cubicBezTo>
                    <a:pt x="662" y="178"/>
                    <a:pt x="650" y="153"/>
                    <a:pt x="637" y="140"/>
                  </a:cubicBezTo>
                  <a:cubicBezTo>
                    <a:pt x="576" y="48"/>
                    <a:pt x="475" y="1"/>
                    <a:pt x="3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7" name="Google Shape;5307;p24"/>
            <p:cNvSpPr/>
            <p:nvPr/>
          </p:nvSpPr>
          <p:spPr>
            <a:xfrm rot="-10468820">
              <a:off x="9084452" y="514482"/>
              <a:ext cx="36307" cy="29158"/>
            </a:xfrm>
            <a:custGeom>
              <a:rect b="b" l="l" r="r" t="t"/>
              <a:pathLst>
                <a:path extrusionOk="0" h="632" w="787">
                  <a:moveTo>
                    <a:pt x="409" y="0"/>
                  </a:moveTo>
                  <a:cubicBezTo>
                    <a:pt x="198" y="0"/>
                    <a:pt x="1" y="222"/>
                    <a:pt x="133" y="469"/>
                  </a:cubicBezTo>
                  <a:cubicBezTo>
                    <a:pt x="192" y="583"/>
                    <a:pt x="291" y="631"/>
                    <a:pt x="391" y="631"/>
                  </a:cubicBezTo>
                  <a:cubicBezTo>
                    <a:pt x="587" y="631"/>
                    <a:pt x="786" y="446"/>
                    <a:pt x="695" y="206"/>
                  </a:cubicBezTo>
                  <a:cubicBezTo>
                    <a:pt x="683" y="181"/>
                    <a:pt x="670" y="156"/>
                    <a:pt x="658" y="131"/>
                  </a:cubicBezTo>
                  <a:cubicBezTo>
                    <a:pt x="588" y="39"/>
                    <a:pt x="497" y="0"/>
                    <a:pt x="4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8" name="Google Shape;5308;p24"/>
            <p:cNvSpPr/>
            <p:nvPr/>
          </p:nvSpPr>
          <p:spPr>
            <a:xfrm rot="-10468820">
              <a:off x="9061112" y="590071"/>
              <a:ext cx="30125" cy="28743"/>
            </a:xfrm>
            <a:custGeom>
              <a:rect b="b" l="l" r="r" t="t"/>
              <a:pathLst>
                <a:path extrusionOk="0" h="623" w="653">
                  <a:moveTo>
                    <a:pt x="335" y="1"/>
                  </a:moveTo>
                  <a:cubicBezTo>
                    <a:pt x="163" y="1"/>
                    <a:pt x="1" y="147"/>
                    <a:pt x="28" y="346"/>
                  </a:cubicBezTo>
                  <a:cubicBezTo>
                    <a:pt x="43" y="519"/>
                    <a:pt x="188" y="623"/>
                    <a:pt x="337" y="623"/>
                  </a:cubicBezTo>
                  <a:cubicBezTo>
                    <a:pt x="424" y="623"/>
                    <a:pt x="513" y="587"/>
                    <a:pt x="578" y="509"/>
                  </a:cubicBezTo>
                  <a:cubicBezTo>
                    <a:pt x="628" y="446"/>
                    <a:pt x="653" y="359"/>
                    <a:pt x="640" y="284"/>
                  </a:cubicBezTo>
                  <a:cubicBezTo>
                    <a:pt x="640" y="246"/>
                    <a:pt x="640" y="221"/>
                    <a:pt x="628" y="196"/>
                  </a:cubicBezTo>
                  <a:cubicBezTo>
                    <a:pt x="603" y="146"/>
                    <a:pt x="578" y="109"/>
                    <a:pt x="528" y="71"/>
                  </a:cubicBezTo>
                  <a:cubicBezTo>
                    <a:pt x="469" y="23"/>
                    <a:pt x="401" y="1"/>
                    <a:pt x="3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9" name="Google Shape;5309;p24"/>
            <p:cNvSpPr/>
            <p:nvPr/>
          </p:nvSpPr>
          <p:spPr>
            <a:xfrm rot="-10468820">
              <a:off x="8988337" y="584889"/>
              <a:ext cx="34923" cy="28928"/>
            </a:xfrm>
            <a:custGeom>
              <a:rect b="b" l="l" r="r" t="t"/>
              <a:pathLst>
                <a:path extrusionOk="0" h="627" w="757">
                  <a:moveTo>
                    <a:pt x="385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13" y="598"/>
                    <a:pt x="350" y="622"/>
                  </a:cubicBezTo>
                  <a:cubicBezTo>
                    <a:pt x="367" y="625"/>
                    <a:pt x="383" y="627"/>
                    <a:pt x="400" y="627"/>
                  </a:cubicBezTo>
                  <a:cubicBezTo>
                    <a:pt x="602" y="627"/>
                    <a:pt x="756" y="418"/>
                    <a:pt x="675" y="210"/>
                  </a:cubicBezTo>
                  <a:cubicBezTo>
                    <a:pt x="663" y="185"/>
                    <a:pt x="650" y="160"/>
                    <a:pt x="638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0" name="Google Shape;5310;p24"/>
            <p:cNvSpPr/>
            <p:nvPr/>
          </p:nvSpPr>
          <p:spPr>
            <a:xfrm rot="-10468820">
              <a:off x="8928133" y="539932"/>
              <a:ext cx="31740" cy="28512"/>
            </a:xfrm>
            <a:custGeom>
              <a:rect b="b" l="l" r="r" t="t"/>
              <a:pathLst>
                <a:path extrusionOk="0" h="618" w="688">
                  <a:moveTo>
                    <a:pt x="347" y="1"/>
                  </a:moveTo>
                  <a:cubicBezTo>
                    <a:pt x="311" y="1"/>
                    <a:pt x="274" y="8"/>
                    <a:pt x="238" y="22"/>
                  </a:cubicBezTo>
                  <a:cubicBezTo>
                    <a:pt x="75" y="85"/>
                    <a:pt x="0" y="260"/>
                    <a:pt x="50" y="422"/>
                  </a:cubicBezTo>
                  <a:cubicBezTo>
                    <a:pt x="99" y="539"/>
                    <a:pt x="223" y="618"/>
                    <a:pt x="346" y="618"/>
                  </a:cubicBezTo>
                  <a:cubicBezTo>
                    <a:pt x="382" y="618"/>
                    <a:pt x="417" y="611"/>
                    <a:pt x="450" y="597"/>
                  </a:cubicBezTo>
                  <a:cubicBezTo>
                    <a:pt x="613" y="535"/>
                    <a:pt x="688" y="347"/>
                    <a:pt x="625" y="197"/>
                  </a:cubicBezTo>
                  <a:cubicBezTo>
                    <a:pt x="578" y="74"/>
                    <a:pt x="465" y="1"/>
                    <a:pt x="3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1" name="Google Shape;5311;p24"/>
            <p:cNvSpPr/>
            <p:nvPr/>
          </p:nvSpPr>
          <p:spPr>
            <a:xfrm rot="-10468820">
              <a:off x="9092332" y="713549"/>
              <a:ext cx="37691" cy="28928"/>
            </a:xfrm>
            <a:custGeom>
              <a:rect b="b" l="l" r="r" t="t"/>
              <a:pathLst>
                <a:path extrusionOk="0" h="627" w="817">
                  <a:moveTo>
                    <a:pt x="432" y="0"/>
                  </a:moveTo>
                  <a:cubicBezTo>
                    <a:pt x="153" y="0"/>
                    <a:pt x="0" y="366"/>
                    <a:pt x="235" y="554"/>
                  </a:cubicBezTo>
                  <a:cubicBezTo>
                    <a:pt x="298" y="604"/>
                    <a:pt x="367" y="626"/>
                    <a:pt x="435" y="626"/>
                  </a:cubicBezTo>
                  <a:cubicBezTo>
                    <a:pt x="636" y="626"/>
                    <a:pt x="817" y="429"/>
                    <a:pt x="723" y="204"/>
                  </a:cubicBezTo>
                  <a:cubicBezTo>
                    <a:pt x="710" y="179"/>
                    <a:pt x="698" y="154"/>
                    <a:pt x="685" y="129"/>
                  </a:cubicBezTo>
                  <a:cubicBezTo>
                    <a:pt x="635" y="67"/>
                    <a:pt x="560" y="17"/>
                    <a:pt x="485" y="4"/>
                  </a:cubicBezTo>
                  <a:cubicBezTo>
                    <a:pt x="467" y="1"/>
                    <a:pt x="450" y="0"/>
                    <a:pt x="4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2" name="Google Shape;5312;p24"/>
            <p:cNvSpPr/>
            <p:nvPr/>
          </p:nvSpPr>
          <p:spPr>
            <a:xfrm rot="-10468820">
              <a:off x="9017414" y="729290"/>
              <a:ext cx="31832" cy="29158"/>
            </a:xfrm>
            <a:custGeom>
              <a:rect b="b" l="l" r="r" t="t"/>
              <a:pathLst>
                <a:path extrusionOk="0" h="632" w="690">
                  <a:moveTo>
                    <a:pt x="358" y="1"/>
                  </a:moveTo>
                  <a:cubicBezTo>
                    <a:pt x="269" y="1"/>
                    <a:pt x="178" y="39"/>
                    <a:pt x="113" y="124"/>
                  </a:cubicBezTo>
                  <a:cubicBezTo>
                    <a:pt x="0" y="261"/>
                    <a:pt x="25" y="449"/>
                    <a:pt x="163" y="561"/>
                  </a:cubicBezTo>
                  <a:cubicBezTo>
                    <a:pt x="222" y="610"/>
                    <a:pt x="289" y="631"/>
                    <a:pt x="355" y="631"/>
                  </a:cubicBezTo>
                  <a:cubicBezTo>
                    <a:pt x="527" y="631"/>
                    <a:pt x="690" y="485"/>
                    <a:pt x="662" y="286"/>
                  </a:cubicBezTo>
                  <a:cubicBezTo>
                    <a:pt x="647" y="107"/>
                    <a:pt x="505" y="1"/>
                    <a:pt x="3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3" name="Google Shape;5313;p24"/>
            <p:cNvSpPr/>
            <p:nvPr/>
          </p:nvSpPr>
          <p:spPr>
            <a:xfrm rot="-10468820">
              <a:off x="9124753" y="651084"/>
              <a:ext cx="38337" cy="28789"/>
            </a:xfrm>
            <a:custGeom>
              <a:rect b="b" l="l" r="r" t="t"/>
              <a:pathLst>
                <a:path extrusionOk="0" h="624" w="831">
                  <a:moveTo>
                    <a:pt x="415" y="1"/>
                  </a:moveTo>
                  <a:cubicBezTo>
                    <a:pt x="326" y="1"/>
                    <a:pt x="238" y="39"/>
                    <a:pt x="181" y="110"/>
                  </a:cubicBezTo>
                  <a:cubicBezTo>
                    <a:pt x="1" y="326"/>
                    <a:pt x="156" y="624"/>
                    <a:pt x="424" y="624"/>
                  </a:cubicBezTo>
                  <a:cubicBezTo>
                    <a:pt x="434" y="624"/>
                    <a:pt x="445" y="623"/>
                    <a:pt x="456" y="622"/>
                  </a:cubicBezTo>
                  <a:cubicBezTo>
                    <a:pt x="731" y="597"/>
                    <a:pt x="831" y="235"/>
                    <a:pt x="606" y="72"/>
                  </a:cubicBezTo>
                  <a:cubicBezTo>
                    <a:pt x="552" y="24"/>
                    <a:pt x="483" y="1"/>
                    <a:pt x="4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4" name="Google Shape;5314;p24"/>
            <p:cNvSpPr/>
            <p:nvPr/>
          </p:nvSpPr>
          <p:spPr>
            <a:xfrm rot="-10468820">
              <a:off x="8970022" y="657449"/>
              <a:ext cx="31786" cy="28558"/>
            </a:xfrm>
            <a:custGeom>
              <a:rect b="b" l="l" r="r" t="t"/>
              <a:pathLst>
                <a:path extrusionOk="0" h="619" w="689">
                  <a:moveTo>
                    <a:pt x="349" y="0"/>
                  </a:moveTo>
                  <a:cubicBezTo>
                    <a:pt x="312" y="0"/>
                    <a:pt x="274" y="7"/>
                    <a:pt x="238" y="22"/>
                  </a:cubicBezTo>
                  <a:cubicBezTo>
                    <a:pt x="76" y="85"/>
                    <a:pt x="1" y="260"/>
                    <a:pt x="63" y="422"/>
                  </a:cubicBezTo>
                  <a:cubicBezTo>
                    <a:pt x="101" y="546"/>
                    <a:pt x="219" y="619"/>
                    <a:pt x="340" y="619"/>
                  </a:cubicBezTo>
                  <a:cubicBezTo>
                    <a:pt x="377" y="619"/>
                    <a:pt x="415" y="612"/>
                    <a:pt x="451" y="597"/>
                  </a:cubicBezTo>
                  <a:cubicBezTo>
                    <a:pt x="613" y="534"/>
                    <a:pt x="688" y="359"/>
                    <a:pt x="626" y="197"/>
                  </a:cubicBezTo>
                  <a:cubicBezTo>
                    <a:pt x="588" y="73"/>
                    <a:pt x="469" y="0"/>
                    <a:pt x="3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5" name="Google Shape;5315;p24"/>
            <p:cNvSpPr/>
            <p:nvPr/>
          </p:nvSpPr>
          <p:spPr>
            <a:xfrm rot="-10468820">
              <a:off x="8801935" y="510726"/>
              <a:ext cx="34923" cy="25513"/>
            </a:xfrm>
            <a:custGeom>
              <a:rect b="b" l="l" r="r" t="t"/>
              <a:pathLst>
                <a:path extrusionOk="0" h="553" w="757">
                  <a:moveTo>
                    <a:pt x="525" y="0"/>
                  </a:moveTo>
                  <a:cubicBezTo>
                    <a:pt x="302" y="0"/>
                    <a:pt x="1" y="312"/>
                    <a:pt x="232" y="487"/>
                  </a:cubicBezTo>
                  <a:cubicBezTo>
                    <a:pt x="291" y="531"/>
                    <a:pt x="360" y="553"/>
                    <a:pt x="429" y="553"/>
                  </a:cubicBezTo>
                  <a:cubicBezTo>
                    <a:pt x="518" y="553"/>
                    <a:pt x="605" y="515"/>
                    <a:pt x="669" y="437"/>
                  </a:cubicBezTo>
                  <a:lnTo>
                    <a:pt x="669" y="450"/>
                  </a:lnTo>
                  <a:cubicBezTo>
                    <a:pt x="732" y="362"/>
                    <a:pt x="757" y="237"/>
                    <a:pt x="707" y="137"/>
                  </a:cubicBezTo>
                  <a:cubicBezTo>
                    <a:pt x="674" y="39"/>
                    <a:pt x="604" y="0"/>
                    <a:pt x="5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6" name="Google Shape;5316;p24"/>
            <p:cNvSpPr/>
            <p:nvPr/>
          </p:nvSpPr>
          <p:spPr>
            <a:xfrm rot="-10468820">
              <a:off x="8837543" y="639965"/>
              <a:ext cx="33816" cy="29389"/>
            </a:xfrm>
            <a:custGeom>
              <a:rect b="b" l="l" r="r" t="t"/>
              <a:pathLst>
                <a:path extrusionOk="0" h="637" w="733">
                  <a:moveTo>
                    <a:pt x="398" y="0"/>
                  </a:moveTo>
                  <a:cubicBezTo>
                    <a:pt x="306" y="0"/>
                    <a:pt x="216" y="39"/>
                    <a:pt x="150" y="112"/>
                  </a:cubicBezTo>
                  <a:cubicBezTo>
                    <a:pt x="0" y="287"/>
                    <a:pt x="88" y="562"/>
                    <a:pt x="300" y="624"/>
                  </a:cubicBezTo>
                  <a:cubicBezTo>
                    <a:pt x="330" y="633"/>
                    <a:pt x="359" y="637"/>
                    <a:pt x="388" y="637"/>
                  </a:cubicBezTo>
                  <a:cubicBezTo>
                    <a:pt x="577" y="637"/>
                    <a:pt x="732" y="470"/>
                    <a:pt x="700" y="274"/>
                  </a:cubicBezTo>
                  <a:cubicBezTo>
                    <a:pt x="700" y="249"/>
                    <a:pt x="687" y="224"/>
                    <a:pt x="687" y="187"/>
                  </a:cubicBezTo>
                  <a:cubicBezTo>
                    <a:pt x="662" y="137"/>
                    <a:pt x="625" y="100"/>
                    <a:pt x="587" y="62"/>
                  </a:cubicBezTo>
                  <a:cubicBezTo>
                    <a:pt x="530" y="20"/>
                    <a:pt x="464" y="0"/>
                    <a:pt x="3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7" name="Google Shape;5317;p24"/>
            <p:cNvSpPr/>
            <p:nvPr/>
          </p:nvSpPr>
          <p:spPr>
            <a:xfrm rot="-10468820">
              <a:off x="8856186" y="571240"/>
              <a:ext cx="32294" cy="28512"/>
            </a:xfrm>
            <a:custGeom>
              <a:rect b="b" l="l" r="r" t="t"/>
              <a:pathLst>
                <a:path extrusionOk="0" h="618" w="700">
                  <a:moveTo>
                    <a:pt x="354" y="1"/>
                  </a:moveTo>
                  <a:cubicBezTo>
                    <a:pt x="315" y="1"/>
                    <a:pt x="276" y="8"/>
                    <a:pt x="238" y="23"/>
                  </a:cubicBezTo>
                  <a:cubicBezTo>
                    <a:pt x="75" y="85"/>
                    <a:pt x="0" y="260"/>
                    <a:pt x="63" y="423"/>
                  </a:cubicBezTo>
                  <a:cubicBezTo>
                    <a:pt x="111" y="539"/>
                    <a:pt x="228" y="618"/>
                    <a:pt x="353" y="618"/>
                  </a:cubicBezTo>
                  <a:cubicBezTo>
                    <a:pt x="389" y="618"/>
                    <a:pt x="426" y="611"/>
                    <a:pt x="462" y="597"/>
                  </a:cubicBezTo>
                  <a:cubicBezTo>
                    <a:pt x="612" y="535"/>
                    <a:pt x="700" y="360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8" name="Google Shape;5318;p24"/>
            <p:cNvSpPr/>
            <p:nvPr/>
          </p:nvSpPr>
          <p:spPr>
            <a:xfrm rot="-10468820">
              <a:off x="8908616" y="693810"/>
              <a:ext cx="32340" cy="28605"/>
            </a:xfrm>
            <a:custGeom>
              <a:rect b="b" l="l" r="r" t="t"/>
              <a:pathLst>
                <a:path extrusionOk="0" h="620" w="701">
                  <a:moveTo>
                    <a:pt x="355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1" y="547"/>
                    <a:pt x="224" y="620"/>
                    <a:pt x="347" y="620"/>
                  </a:cubicBezTo>
                  <a:cubicBezTo>
                    <a:pt x="385" y="620"/>
                    <a:pt x="425" y="613"/>
                    <a:pt x="463" y="598"/>
                  </a:cubicBezTo>
                  <a:cubicBezTo>
                    <a:pt x="613" y="535"/>
                    <a:pt x="701" y="360"/>
                    <a:pt x="638" y="198"/>
                  </a:cubicBezTo>
                  <a:cubicBezTo>
                    <a:pt x="591" y="74"/>
                    <a:pt x="478" y="1"/>
                    <a:pt x="3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9" name="Google Shape;5319;p24"/>
            <p:cNvSpPr/>
            <p:nvPr/>
          </p:nvSpPr>
          <p:spPr>
            <a:xfrm rot="-10468820">
              <a:off x="9169701" y="412282"/>
              <a:ext cx="39352" cy="29250"/>
            </a:xfrm>
            <a:custGeom>
              <a:rect b="b" l="l" r="r" t="t"/>
              <a:pathLst>
                <a:path extrusionOk="0" h="634" w="853">
                  <a:moveTo>
                    <a:pt x="411" y="1"/>
                  </a:moveTo>
                  <a:cubicBezTo>
                    <a:pt x="387" y="1"/>
                    <a:pt x="363" y="3"/>
                    <a:pt x="338" y="9"/>
                  </a:cubicBezTo>
                  <a:cubicBezTo>
                    <a:pt x="0" y="97"/>
                    <a:pt x="25" y="571"/>
                    <a:pt x="363" y="634"/>
                  </a:cubicBezTo>
                  <a:cubicBezTo>
                    <a:pt x="438" y="634"/>
                    <a:pt x="525" y="621"/>
                    <a:pt x="588" y="571"/>
                  </a:cubicBezTo>
                  <a:cubicBezTo>
                    <a:pt x="853" y="387"/>
                    <a:pt x="693" y="1"/>
                    <a:pt x="4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0" name="Google Shape;5320;p24"/>
            <p:cNvSpPr/>
            <p:nvPr/>
          </p:nvSpPr>
          <p:spPr>
            <a:xfrm rot="-10468820">
              <a:off x="9151862" y="487679"/>
              <a:ext cx="38337" cy="28789"/>
            </a:xfrm>
            <a:custGeom>
              <a:rect b="b" l="l" r="r" t="t"/>
              <a:pathLst>
                <a:path extrusionOk="0" h="624" w="831">
                  <a:moveTo>
                    <a:pt x="419" y="1"/>
                  </a:moveTo>
                  <a:cubicBezTo>
                    <a:pt x="408" y="1"/>
                    <a:pt x="398" y="1"/>
                    <a:pt x="388" y="2"/>
                  </a:cubicBezTo>
                  <a:cubicBezTo>
                    <a:pt x="100" y="27"/>
                    <a:pt x="0" y="389"/>
                    <a:pt x="225" y="552"/>
                  </a:cubicBezTo>
                  <a:cubicBezTo>
                    <a:pt x="285" y="601"/>
                    <a:pt x="354" y="624"/>
                    <a:pt x="423" y="624"/>
                  </a:cubicBezTo>
                  <a:cubicBezTo>
                    <a:pt x="512" y="624"/>
                    <a:pt x="599" y="585"/>
                    <a:pt x="663" y="514"/>
                  </a:cubicBezTo>
                  <a:cubicBezTo>
                    <a:pt x="831" y="298"/>
                    <a:pt x="675" y="1"/>
                    <a:pt x="4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1" name="Google Shape;5321;p24"/>
            <p:cNvSpPr/>
            <p:nvPr/>
          </p:nvSpPr>
          <p:spPr>
            <a:xfrm rot="-10468820">
              <a:off x="9213179" y="534332"/>
              <a:ext cx="35062" cy="29343"/>
            </a:xfrm>
            <a:custGeom>
              <a:rect b="b" l="l" r="r" t="t"/>
              <a:pathLst>
                <a:path extrusionOk="0" h="636" w="760">
                  <a:moveTo>
                    <a:pt x="380" y="1"/>
                  </a:moveTo>
                  <a:cubicBezTo>
                    <a:pt x="279" y="1"/>
                    <a:pt x="177" y="51"/>
                    <a:pt x="113" y="146"/>
                  </a:cubicBezTo>
                  <a:cubicBezTo>
                    <a:pt x="1" y="346"/>
                    <a:pt x="113" y="596"/>
                    <a:pt x="351" y="621"/>
                  </a:cubicBezTo>
                  <a:lnTo>
                    <a:pt x="351" y="634"/>
                  </a:lnTo>
                  <a:cubicBezTo>
                    <a:pt x="362" y="635"/>
                    <a:pt x="374" y="635"/>
                    <a:pt x="385" y="635"/>
                  </a:cubicBezTo>
                  <a:cubicBezTo>
                    <a:pt x="594" y="635"/>
                    <a:pt x="759" y="422"/>
                    <a:pt x="688" y="209"/>
                  </a:cubicBezTo>
                  <a:cubicBezTo>
                    <a:pt x="675" y="184"/>
                    <a:pt x="663" y="159"/>
                    <a:pt x="638" y="146"/>
                  </a:cubicBezTo>
                  <a:cubicBezTo>
                    <a:pt x="576" y="48"/>
                    <a:pt x="479" y="1"/>
                    <a:pt x="3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2" name="Google Shape;5322;p24"/>
            <p:cNvSpPr/>
            <p:nvPr/>
          </p:nvSpPr>
          <p:spPr>
            <a:xfrm rot="-10468820">
              <a:off x="9248169" y="671525"/>
              <a:ext cx="34231" cy="25329"/>
            </a:xfrm>
            <a:custGeom>
              <a:rect b="b" l="l" r="r" t="t"/>
              <a:pathLst>
                <a:path extrusionOk="0" h="549" w="742">
                  <a:moveTo>
                    <a:pt x="529" y="0"/>
                  </a:moveTo>
                  <a:cubicBezTo>
                    <a:pt x="305" y="0"/>
                    <a:pt x="1" y="318"/>
                    <a:pt x="232" y="485"/>
                  </a:cubicBezTo>
                  <a:cubicBezTo>
                    <a:pt x="289" y="529"/>
                    <a:pt x="352" y="548"/>
                    <a:pt x="414" y="548"/>
                  </a:cubicBezTo>
                  <a:cubicBezTo>
                    <a:pt x="583" y="548"/>
                    <a:pt x="741" y="403"/>
                    <a:pt x="732" y="210"/>
                  </a:cubicBezTo>
                  <a:cubicBezTo>
                    <a:pt x="732" y="185"/>
                    <a:pt x="720" y="160"/>
                    <a:pt x="707" y="135"/>
                  </a:cubicBezTo>
                  <a:cubicBezTo>
                    <a:pt x="675" y="39"/>
                    <a:pt x="607" y="0"/>
                    <a:pt x="5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3" name="Google Shape;5323;p24"/>
            <p:cNvSpPr/>
            <p:nvPr/>
          </p:nvSpPr>
          <p:spPr>
            <a:xfrm rot="-10468820">
              <a:off x="9197013" y="609946"/>
              <a:ext cx="35154" cy="29389"/>
            </a:xfrm>
            <a:custGeom>
              <a:rect b="b" l="l" r="r" t="t"/>
              <a:pathLst>
                <a:path extrusionOk="0" h="637" w="762">
                  <a:moveTo>
                    <a:pt x="365" y="1"/>
                  </a:moveTo>
                  <a:cubicBezTo>
                    <a:pt x="73" y="1"/>
                    <a:pt x="0" y="625"/>
                    <a:pt x="336" y="625"/>
                  </a:cubicBezTo>
                  <a:cubicBezTo>
                    <a:pt x="361" y="633"/>
                    <a:pt x="384" y="637"/>
                    <a:pt x="406" y="637"/>
                  </a:cubicBezTo>
                  <a:cubicBezTo>
                    <a:pt x="688" y="637"/>
                    <a:pt x="761" y="13"/>
                    <a:pt x="436" y="13"/>
                  </a:cubicBezTo>
                  <a:cubicBezTo>
                    <a:pt x="411" y="5"/>
                    <a:pt x="387" y="1"/>
                    <a:pt x="3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4" name="Google Shape;5324;p24"/>
            <p:cNvSpPr/>
            <p:nvPr/>
          </p:nvSpPr>
          <p:spPr>
            <a:xfrm rot="-10468820">
              <a:off x="8911854" y="615184"/>
              <a:ext cx="34231" cy="26944"/>
            </a:xfrm>
            <a:custGeom>
              <a:rect b="b" l="l" r="r" t="t"/>
              <a:pathLst>
                <a:path extrusionOk="0" h="584" w="742">
                  <a:moveTo>
                    <a:pt x="405" y="1"/>
                  </a:moveTo>
                  <a:cubicBezTo>
                    <a:pt x="195" y="1"/>
                    <a:pt x="1" y="225"/>
                    <a:pt x="121" y="456"/>
                  </a:cubicBezTo>
                  <a:cubicBezTo>
                    <a:pt x="171" y="519"/>
                    <a:pt x="246" y="569"/>
                    <a:pt x="333" y="581"/>
                  </a:cubicBezTo>
                  <a:cubicBezTo>
                    <a:pt x="345" y="582"/>
                    <a:pt x="356" y="583"/>
                    <a:pt x="368" y="583"/>
                  </a:cubicBezTo>
                  <a:cubicBezTo>
                    <a:pt x="577" y="583"/>
                    <a:pt x="741" y="370"/>
                    <a:pt x="658" y="169"/>
                  </a:cubicBezTo>
                  <a:cubicBezTo>
                    <a:pt x="658" y="144"/>
                    <a:pt x="646" y="119"/>
                    <a:pt x="621" y="94"/>
                  </a:cubicBezTo>
                  <a:cubicBezTo>
                    <a:pt x="556" y="29"/>
                    <a:pt x="480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5" name="Google Shape;5325;p24"/>
            <p:cNvSpPr/>
            <p:nvPr/>
          </p:nvSpPr>
          <p:spPr>
            <a:xfrm rot="-10468820">
              <a:off x="9039360" y="655366"/>
              <a:ext cx="35016" cy="29066"/>
            </a:xfrm>
            <a:custGeom>
              <a:rect b="b" l="l" r="r" t="t"/>
              <a:pathLst>
                <a:path extrusionOk="0" h="630" w="759">
                  <a:moveTo>
                    <a:pt x="380" y="1"/>
                  </a:moveTo>
                  <a:cubicBezTo>
                    <a:pt x="279" y="1"/>
                    <a:pt x="177" y="51"/>
                    <a:pt x="113" y="152"/>
                  </a:cubicBezTo>
                  <a:cubicBezTo>
                    <a:pt x="1" y="340"/>
                    <a:pt x="113" y="590"/>
                    <a:pt x="351" y="627"/>
                  </a:cubicBezTo>
                  <a:cubicBezTo>
                    <a:pt x="362" y="629"/>
                    <a:pt x="374" y="629"/>
                    <a:pt x="385" y="629"/>
                  </a:cubicBezTo>
                  <a:cubicBezTo>
                    <a:pt x="594" y="629"/>
                    <a:pt x="759" y="416"/>
                    <a:pt x="676" y="202"/>
                  </a:cubicBezTo>
                  <a:cubicBezTo>
                    <a:pt x="663" y="177"/>
                    <a:pt x="651" y="165"/>
                    <a:pt x="638" y="140"/>
                  </a:cubicBezTo>
                  <a:cubicBezTo>
                    <a:pt x="577" y="48"/>
                    <a:pt x="479" y="1"/>
                    <a:pt x="3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6" name="Google Shape;5326;p24"/>
            <p:cNvSpPr/>
            <p:nvPr/>
          </p:nvSpPr>
          <p:spPr>
            <a:xfrm rot="-10468820">
              <a:off x="9016789" y="515259"/>
              <a:ext cx="33355" cy="29250"/>
            </a:xfrm>
            <a:custGeom>
              <a:rect b="b" l="l" r="r" t="t"/>
              <a:pathLst>
                <a:path extrusionOk="0" h="634" w="723">
                  <a:moveTo>
                    <a:pt x="359" y="0"/>
                  </a:moveTo>
                  <a:cubicBezTo>
                    <a:pt x="218" y="0"/>
                    <a:pt x="79" y="95"/>
                    <a:pt x="48" y="257"/>
                  </a:cubicBezTo>
                  <a:cubicBezTo>
                    <a:pt x="1" y="456"/>
                    <a:pt x="153" y="634"/>
                    <a:pt x="347" y="634"/>
                  </a:cubicBezTo>
                  <a:cubicBezTo>
                    <a:pt x="360" y="634"/>
                    <a:pt x="373" y="633"/>
                    <a:pt x="385" y="632"/>
                  </a:cubicBezTo>
                  <a:cubicBezTo>
                    <a:pt x="598" y="607"/>
                    <a:pt x="723" y="382"/>
                    <a:pt x="635" y="194"/>
                  </a:cubicBezTo>
                  <a:cubicBezTo>
                    <a:pt x="623" y="169"/>
                    <a:pt x="610" y="144"/>
                    <a:pt x="598" y="119"/>
                  </a:cubicBezTo>
                  <a:cubicBezTo>
                    <a:pt x="535" y="37"/>
                    <a:pt x="447" y="0"/>
                    <a:pt x="3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7" name="Google Shape;5327;p24"/>
            <p:cNvSpPr/>
            <p:nvPr/>
          </p:nvSpPr>
          <p:spPr>
            <a:xfrm rot="-10468820">
              <a:off x="9135177" y="564697"/>
              <a:ext cx="33170" cy="25975"/>
            </a:xfrm>
            <a:custGeom>
              <a:rect b="b" l="l" r="r" t="t"/>
              <a:pathLst>
                <a:path extrusionOk="0" h="563" w="719">
                  <a:moveTo>
                    <a:pt x="398" y="1"/>
                  </a:moveTo>
                  <a:cubicBezTo>
                    <a:pt x="190" y="1"/>
                    <a:pt x="0" y="225"/>
                    <a:pt x="111" y="456"/>
                  </a:cubicBezTo>
                  <a:cubicBezTo>
                    <a:pt x="178" y="530"/>
                    <a:pt x="262" y="563"/>
                    <a:pt x="344" y="563"/>
                  </a:cubicBezTo>
                  <a:cubicBezTo>
                    <a:pt x="537" y="563"/>
                    <a:pt x="719" y="384"/>
                    <a:pt x="649" y="156"/>
                  </a:cubicBezTo>
                  <a:cubicBezTo>
                    <a:pt x="636" y="131"/>
                    <a:pt x="624" y="106"/>
                    <a:pt x="611" y="93"/>
                  </a:cubicBezTo>
                  <a:cubicBezTo>
                    <a:pt x="546" y="28"/>
                    <a:pt x="471" y="1"/>
                    <a:pt x="3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8" name="Google Shape;5328;p24"/>
            <p:cNvSpPr/>
            <p:nvPr/>
          </p:nvSpPr>
          <p:spPr>
            <a:xfrm rot="-10468820">
              <a:off x="9176661" y="699387"/>
              <a:ext cx="36261" cy="28974"/>
            </a:xfrm>
            <a:custGeom>
              <a:rect b="b" l="l" r="r" t="t"/>
              <a:pathLst>
                <a:path extrusionOk="0" h="628" w="786">
                  <a:moveTo>
                    <a:pt x="412" y="1"/>
                  </a:moveTo>
                  <a:cubicBezTo>
                    <a:pt x="202" y="1"/>
                    <a:pt x="1" y="226"/>
                    <a:pt x="132" y="463"/>
                  </a:cubicBezTo>
                  <a:cubicBezTo>
                    <a:pt x="197" y="578"/>
                    <a:pt x="299" y="628"/>
                    <a:pt x="401" y="628"/>
                  </a:cubicBezTo>
                  <a:cubicBezTo>
                    <a:pt x="595" y="628"/>
                    <a:pt x="785" y="446"/>
                    <a:pt x="695" y="200"/>
                  </a:cubicBezTo>
                  <a:cubicBezTo>
                    <a:pt x="682" y="175"/>
                    <a:pt x="670" y="150"/>
                    <a:pt x="657" y="138"/>
                  </a:cubicBezTo>
                  <a:cubicBezTo>
                    <a:pt x="590" y="41"/>
                    <a:pt x="500" y="1"/>
                    <a:pt x="4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9" name="Google Shape;5329;p24"/>
            <p:cNvSpPr/>
            <p:nvPr/>
          </p:nvSpPr>
          <p:spPr>
            <a:xfrm rot="-10468820">
              <a:off x="9103065" y="433041"/>
              <a:ext cx="31602" cy="29250"/>
            </a:xfrm>
            <a:custGeom>
              <a:rect b="b" l="l" r="r" t="t"/>
              <a:pathLst>
                <a:path extrusionOk="0" h="634" w="685">
                  <a:moveTo>
                    <a:pt x="320" y="1"/>
                  </a:moveTo>
                  <a:cubicBezTo>
                    <a:pt x="179" y="1"/>
                    <a:pt x="39" y="92"/>
                    <a:pt x="13" y="267"/>
                  </a:cubicBezTo>
                  <a:cubicBezTo>
                    <a:pt x="0" y="354"/>
                    <a:pt x="25" y="429"/>
                    <a:pt x="63" y="504"/>
                  </a:cubicBezTo>
                  <a:cubicBezTo>
                    <a:pt x="132" y="594"/>
                    <a:pt x="226" y="633"/>
                    <a:pt x="318" y="633"/>
                  </a:cubicBezTo>
                  <a:cubicBezTo>
                    <a:pt x="506" y="633"/>
                    <a:pt x="684" y="469"/>
                    <a:pt x="625" y="242"/>
                  </a:cubicBezTo>
                  <a:cubicBezTo>
                    <a:pt x="583" y="79"/>
                    <a:pt x="451" y="1"/>
                    <a:pt x="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0" name="Google Shape;5330;p24"/>
            <p:cNvSpPr/>
            <p:nvPr/>
          </p:nvSpPr>
          <p:spPr>
            <a:xfrm rot="-10468820">
              <a:off x="8952819" y="760291"/>
              <a:ext cx="31509" cy="28189"/>
            </a:xfrm>
            <a:custGeom>
              <a:rect b="b" l="l" r="r" t="t"/>
              <a:pathLst>
                <a:path extrusionOk="0" h="611" w="683">
                  <a:moveTo>
                    <a:pt x="326" y="1"/>
                  </a:moveTo>
                  <a:cubicBezTo>
                    <a:pt x="183" y="1"/>
                    <a:pt x="43" y="96"/>
                    <a:pt x="13" y="257"/>
                  </a:cubicBezTo>
                  <a:cubicBezTo>
                    <a:pt x="0" y="332"/>
                    <a:pt x="25" y="420"/>
                    <a:pt x="75" y="482"/>
                  </a:cubicBezTo>
                  <a:cubicBezTo>
                    <a:pt x="125" y="545"/>
                    <a:pt x="188" y="595"/>
                    <a:pt x="275" y="607"/>
                  </a:cubicBezTo>
                  <a:cubicBezTo>
                    <a:pt x="291" y="610"/>
                    <a:pt x="307" y="611"/>
                    <a:pt x="322" y="611"/>
                  </a:cubicBezTo>
                  <a:cubicBezTo>
                    <a:pt x="525" y="611"/>
                    <a:pt x="682" y="392"/>
                    <a:pt x="613" y="195"/>
                  </a:cubicBezTo>
                  <a:cubicBezTo>
                    <a:pt x="600" y="170"/>
                    <a:pt x="588" y="145"/>
                    <a:pt x="575" y="120"/>
                  </a:cubicBezTo>
                  <a:cubicBezTo>
                    <a:pt x="508" y="38"/>
                    <a:pt x="416" y="1"/>
                    <a:pt x="3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1" name="Google Shape;5331;p24"/>
            <p:cNvSpPr/>
            <p:nvPr/>
          </p:nvSpPr>
          <p:spPr>
            <a:xfrm rot="-10468820">
              <a:off x="8827495" y="720024"/>
              <a:ext cx="35062" cy="28282"/>
            </a:xfrm>
            <a:custGeom>
              <a:rect b="b" l="l" r="r" t="t"/>
              <a:pathLst>
                <a:path extrusionOk="0" h="613" w="760">
                  <a:moveTo>
                    <a:pt x="408" y="0"/>
                  </a:moveTo>
                  <a:cubicBezTo>
                    <a:pt x="174" y="0"/>
                    <a:pt x="0" y="272"/>
                    <a:pt x="151" y="498"/>
                  </a:cubicBezTo>
                  <a:cubicBezTo>
                    <a:pt x="201" y="560"/>
                    <a:pt x="276" y="598"/>
                    <a:pt x="351" y="610"/>
                  </a:cubicBezTo>
                  <a:cubicBezTo>
                    <a:pt x="363" y="612"/>
                    <a:pt x="375" y="612"/>
                    <a:pt x="387" y="612"/>
                  </a:cubicBezTo>
                  <a:cubicBezTo>
                    <a:pt x="606" y="612"/>
                    <a:pt x="759" y="399"/>
                    <a:pt x="688" y="198"/>
                  </a:cubicBezTo>
                  <a:cubicBezTo>
                    <a:pt x="663" y="123"/>
                    <a:pt x="601" y="60"/>
                    <a:pt x="526" y="23"/>
                  </a:cubicBezTo>
                  <a:cubicBezTo>
                    <a:pt x="486" y="7"/>
                    <a:pt x="446" y="0"/>
                    <a:pt x="4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2" name="Google Shape;5332;p24"/>
            <p:cNvSpPr/>
            <p:nvPr/>
          </p:nvSpPr>
          <p:spPr>
            <a:xfrm rot="-10468820">
              <a:off x="8780705" y="573119"/>
              <a:ext cx="35200" cy="28282"/>
            </a:xfrm>
            <a:custGeom>
              <a:rect b="b" l="l" r="r" t="t"/>
              <a:pathLst>
                <a:path extrusionOk="0" h="613" w="763">
                  <a:moveTo>
                    <a:pt x="400" y="0"/>
                  </a:moveTo>
                  <a:cubicBezTo>
                    <a:pt x="50" y="25"/>
                    <a:pt x="0" y="513"/>
                    <a:pt x="325" y="613"/>
                  </a:cubicBezTo>
                  <a:lnTo>
                    <a:pt x="338" y="600"/>
                  </a:lnTo>
                  <a:cubicBezTo>
                    <a:pt x="688" y="600"/>
                    <a:pt x="762" y="100"/>
                    <a:pt x="4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3" name="Google Shape;5333;p24"/>
            <p:cNvSpPr/>
            <p:nvPr/>
          </p:nvSpPr>
          <p:spPr>
            <a:xfrm rot="-10468820">
              <a:off x="8868330" y="493546"/>
              <a:ext cx="31740" cy="28558"/>
            </a:xfrm>
            <a:custGeom>
              <a:rect b="b" l="l" r="r" t="t"/>
              <a:pathLst>
                <a:path extrusionOk="0" h="619" w="688">
                  <a:moveTo>
                    <a:pt x="349" y="0"/>
                  </a:moveTo>
                  <a:cubicBezTo>
                    <a:pt x="311" y="0"/>
                    <a:pt x="274" y="7"/>
                    <a:pt x="238" y="22"/>
                  </a:cubicBezTo>
                  <a:cubicBezTo>
                    <a:pt x="76" y="85"/>
                    <a:pt x="1" y="260"/>
                    <a:pt x="63" y="422"/>
                  </a:cubicBezTo>
                  <a:cubicBezTo>
                    <a:pt x="101" y="546"/>
                    <a:pt x="219" y="619"/>
                    <a:pt x="340" y="619"/>
                  </a:cubicBezTo>
                  <a:cubicBezTo>
                    <a:pt x="377" y="619"/>
                    <a:pt x="415" y="612"/>
                    <a:pt x="450" y="597"/>
                  </a:cubicBezTo>
                  <a:cubicBezTo>
                    <a:pt x="613" y="535"/>
                    <a:pt x="688" y="360"/>
                    <a:pt x="625" y="197"/>
                  </a:cubicBezTo>
                  <a:cubicBezTo>
                    <a:pt x="587" y="73"/>
                    <a:pt x="469" y="0"/>
                    <a:pt x="3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4" name="Google Shape;5334;p24"/>
            <p:cNvSpPr/>
            <p:nvPr/>
          </p:nvSpPr>
          <p:spPr>
            <a:xfrm rot="-10468820">
              <a:off x="9122382" y="351098"/>
              <a:ext cx="35339" cy="26713"/>
            </a:xfrm>
            <a:custGeom>
              <a:rect b="b" l="l" r="r" t="t"/>
              <a:pathLst>
                <a:path extrusionOk="0" h="579" w="766">
                  <a:moveTo>
                    <a:pt x="366" y="0"/>
                  </a:moveTo>
                  <a:cubicBezTo>
                    <a:pt x="174" y="0"/>
                    <a:pt x="0" y="189"/>
                    <a:pt x="74" y="412"/>
                  </a:cubicBezTo>
                  <a:cubicBezTo>
                    <a:pt x="96" y="530"/>
                    <a:pt x="188" y="578"/>
                    <a:pt x="295" y="578"/>
                  </a:cubicBezTo>
                  <a:cubicBezTo>
                    <a:pt x="503" y="578"/>
                    <a:pt x="765" y="393"/>
                    <a:pt x="649" y="187"/>
                  </a:cubicBezTo>
                  <a:cubicBezTo>
                    <a:pt x="624" y="137"/>
                    <a:pt x="599" y="99"/>
                    <a:pt x="562" y="74"/>
                  </a:cubicBezTo>
                  <a:cubicBezTo>
                    <a:pt x="501" y="23"/>
                    <a:pt x="432" y="0"/>
                    <a:pt x="3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5" name="Google Shape;5335;p24"/>
            <p:cNvSpPr/>
            <p:nvPr/>
          </p:nvSpPr>
          <p:spPr>
            <a:xfrm rot="-10468820">
              <a:off x="8894224" y="431688"/>
              <a:ext cx="34970" cy="29066"/>
            </a:xfrm>
            <a:custGeom>
              <a:rect b="b" l="l" r="r" t="t"/>
              <a:pathLst>
                <a:path extrusionOk="0" h="630" w="758">
                  <a:moveTo>
                    <a:pt x="372" y="0"/>
                  </a:moveTo>
                  <a:cubicBezTo>
                    <a:pt x="339" y="0"/>
                    <a:pt x="307" y="5"/>
                    <a:pt x="276" y="16"/>
                  </a:cubicBezTo>
                  <a:cubicBezTo>
                    <a:pt x="1" y="116"/>
                    <a:pt x="1" y="478"/>
                    <a:pt x="251" y="603"/>
                  </a:cubicBezTo>
                  <a:cubicBezTo>
                    <a:pt x="294" y="622"/>
                    <a:pt x="336" y="630"/>
                    <a:pt x="378" y="630"/>
                  </a:cubicBezTo>
                  <a:cubicBezTo>
                    <a:pt x="589" y="630"/>
                    <a:pt x="757" y="410"/>
                    <a:pt x="663" y="191"/>
                  </a:cubicBezTo>
                  <a:cubicBezTo>
                    <a:pt x="614" y="72"/>
                    <a:pt x="494" y="0"/>
                    <a:pt x="3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6" name="Google Shape;5336;p24"/>
            <p:cNvSpPr/>
            <p:nvPr/>
          </p:nvSpPr>
          <p:spPr>
            <a:xfrm rot="-10468820">
              <a:off x="9152555" y="760601"/>
              <a:ext cx="34508" cy="25421"/>
            </a:xfrm>
            <a:custGeom>
              <a:rect b="b" l="l" r="r" t="t"/>
              <a:pathLst>
                <a:path extrusionOk="0" h="551" w="748">
                  <a:moveTo>
                    <a:pt x="361" y="0"/>
                  </a:moveTo>
                  <a:cubicBezTo>
                    <a:pt x="180" y="0"/>
                    <a:pt x="0" y="158"/>
                    <a:pt x="48" y="384"/>
                  </a:cubicBezTo>
                  <a:cubicBezTo>
                    <a:pt x="74" y="502"/>
                    <a:pt x="169" y="551"/>
                    <a:pt x="277" y="551"/>
                  </a:cubicBezTo>
                  <a:cubicBezTo>
                    <a:pt x="488" y="551"/>
                    <a:pt x="747" y="366"/>
                    <a:pt x="623" y="159"/>
                  </a:cubicBezTo>
                  <a:cubicBezTo>
                    <a:pt x="561" y="48"/>
                    <a:pt x="461" y="0"/>
                    <a:pt x="3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7" name="Google Shape;5337;p24"/>
            <p:cNvSpPr/>
            <p:nvPr/>
          </p:nvSpPr>
          <p:spPr>
            <a:xfrm rot="-10468820">
              <a:off x="9187271" y="339361"/>
              <a:ext cx="34647" cy="29066"/>
            </a:xfrm>
            <a:custGeom>
              <a:rect b="b" l="l" r="r" t="t"/>
              <a:pathLst>
                <a:path extrusionOk="0" h="630" w="751">
                  <a:moveTo>
                    <a:pt x="386" y="0"/>
                  </a:moveTo>
                  <a:cubicBezTo>
                    <a:pt x="293" y="0"/>
                    <a:pt x="201" y="40"/>
                    <a:pt x="138" y="125"/>
                  </a:cubicBezTo>
                  <a:cubicBezTo>
                    <a:pt x="0" y="325"/>
                    <a:pt x="125" y="612"/>
                    <a:pt x="375" y="624"/>
                  </a:cubicBezTo>
                  <a:cubicBezTo>
                    <a:pt x="390" y="628"/>
                    <a:pt x="405" y="630"/>
                    <a:pt x="419" y="630"/>
                  </a:cubicBezTo>
                  <a:cubicBezTo>
                    <a:pt x="455" y="630"/>
                    <a:pt x="490" y="621"/>
                    <a:pt x="525" y="612"/>
                  </a:cubicBezTo>
                  <a:cubicBezTo>
                    <a:pt x="675" y="550"/>
                    <a:pt x="750" y="375"/>
                    <a:pt x="700" y="212"/>
                  </a:cubicBezTo>
                  <a:lnTo>
                    <a:pt x="688" y="212"/>
                  </a:lnTo>
                  <a:cubicBezTo>
                    <a:pt x="637" y="75"/>
                    <a:pt x="512" y="0"/>
                    <a:pt x="3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8" name="Google Shape;5338;p24"/>
            <p:cNvSpPr/>
            <p:nvPr/>
          </p:nvSpPr>
          <p:spPr>
            <a:xfrm rot="-10468820">
              <a:off x="8589234" y="569368"/>
              <a:ext cx="31832" cy="28974"/>
            </a:xfrm>
            <a:custGeom>
              <a:rect b="b" l="l" r="r" t="t"/>
              <a:pathLst>
                <a:path extrusionOk="0" h="628" w="690">
                  <a:moveTo>
                    <a:pt x="360" y="1"/>
                  </a:moveTo>
                  <a:cubicBezTo>
                    <a:pt x="271" y="1"/>
                    <a:pt x="179" y="39"/>
                    <a:pt x="113" y="125"/>
                  </a:cubicBezTo>
                  <a:cubicBezTo>
                    <a:pt x="1" y="250"/>
                    <a:pt x="26" y="450"/>
                    <a:pt x="163" y="550"/>
                  </a:cubicBezTo>
                  <a:cubicBezTo>
                    <a:pt x="224" y="603"/>
                    <a:pt x="294" y="627"/>
                    <a:pt x="363" y="627"/>
                  </a:cubicBezTo>
                  <a:cubicBezTo>
                    <a:pt x="532" y="627"/>
                    <a:pt x="690" y="480"/>
                    <a:pt x="663" y="275"/>
                  </a:cubicBezTo>
                  <a:cubicBezTo>
                    <a:pt x="647" y="104"/>
                    <a:pt x="507" y="1"/>
                    <a:pt x="3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9" name="Google Shape;5339;p24"/>
            <p:cNvSpPr/>
            <p:nvPr/>
          </p:nvSpPr>
          <p:spPr>
            <a:xfrm rot="-10468820">
              <a:off x="8508175" y="602940"/>
              <a:ext cx="36077" cy="29020"/>
            </a:xfrm>
            <a:custGeom>
              <a:rect b="b" l="l" r="r" t="t"/>
              <a:pathLst>
                <a:path extrusionOk="0" h="629" w="782">
                  <a:moveTo>
                    <a:pt x="380" y="1"/>
                  </a:moveTo>
                  <a:cubicBezTo>
                    <a:pt x="279" y="1"/>
                    <a:pt x="177" y="51"/>
                    <a:pt x="113" y="152"/>
                  </a:cubicBezTo>
                  <a:cubicBezTo>
                    <a:pt x="1" y="340"/>
                    <a:pt x="126" y="602"/>
                    <a:pt x="351" y="627"/>
                  </a:cubicBezTo>
                  <a:cubicBezTo>
                    <a:pt x="361" y="628"/>
                    <a:pt x="372" y="629"/>
                    <a:pt x="382" y="629"/>
                  </a:cubicBezTo>
                  <a:cubicBezTo>
                    <a:pt x="627" y="629"/>
                    <a:pt x="782" y="356"/>
                    <a:pt x="638" y="140"/>
                  </a:cubicBezTo>
                  <a:cubicBezTo>
                    <a:pt x="577" y="48"/>
                    <a:pt x="479" y="1"/>
                    <a:pt x="3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0" name="Google Shape;5340;p24"/>
            <p:cNvSpPr/>
            <p:nvPr/>
          </p:nvSpPr>
          <p:spPr>
            <a:xfrm rot="-10468820">
              <a:off x="8636352" y="640484"/>
              <a:ext cx="36630" cy="29250"/>
            </a:xfrm>
            <a:custGeom>
              <a:rect b="b" l="l" r="r" t="t"/>
              <a:pathLst>
                <a:path extrusionOk="0" h="634" w="794">
                  <a:moveTo>
                    <a:pt x="412" y="0"/>
                  </a:moveTo>
                  <a:cubicBezTo>
                    <a:pt x="202" y="0"/>
                    <a:pt x="1" y="225"/>
                    <a:pt x="132" y="462"/>
                  </a:cubicBezTo>
                  <a:cubicBezTo>
                    <a:pt x="197" y="583"/>
                    <a:pt x="302" y="633"/>
                    <a:pt x="405" y="633"/>
                  </a:cubicBezTo>
                  <a:cubicBezTo>
                    <a:pt x="601" y="633"/>
                    <a:pt x="793" y="450"/>
                    <a:pt x="695" y="212"/>
                  </a:cubicBezTo>
                  <a:cubicBezTo>
                    <a:pt x="695" y="175"/>
                    <a:pt x="682" y="162"/>
                    <a:pt x="657" y="137"/>
                  </a:cubicBezTo>
                  <a:cubicBezTo>
                    <a:pt x="590" y="41"/>
                    <a:pt x="500" y="0"/>
                    <a:pt x="4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1" name="Google Shape;5341;p24"/>
            <p:cNvSpPr/>
            <p:nvPr/>
          </p:nvSpPr>
          <p:spPr>
            <a:xfrm rot="-10468820">
              <a:off x="8612815" y="716049"/>
              <a:ext cx="29433" cy="28097"/>
            </a:xfrm>
            <a:custGeom>
              <a:rect b="b" l="l" r="r" t="t"/>
              <a:pathLst>
                <a:path extrusionOk="0" h="609" w="638">
                  <a:moveTo>
                    <a:pt x="323" y="0"/>
                  </a:moveTo>
                  <a:cubicBezTo>
                    <a:pt x="232" y="0"/>
                    <a:pt x="141" y="39"/>
                    <a:pt x="75" y="112"/>
                  </a:cubicBezTo>
                  <a:cubicBezTo>
                    <a:pt x="25" y="175"/>
                    <a:pt x="0" y="262"/>
                    <a:pt x="13" y="337"/>
                  </a:cubicBezTo>
                  <a:cubicBezTo>
                    <a:pt x="36" y="510"/>
                    <a:pt x="178" y="608"/>
                    <a:pt x="324" y="608"/>
                  </a:cubicBezTo>
                  <a:cubicBezTo>
                    <a:pt x="410" y="608"/>
                    <a:pt x="498" y="574"/>
                    <a:pt x="563" y="499"/>
                  </a:cubicBezTo>
                  <a:cubicBezTo>
                    <a:pt x="613" y="437"/>
                    <a:pt x="638" y="350"/>
                    <a:pt x="625" y="275"/>
                  </a:cubicBezTo>
                  <a:cubicBezTo>
                    <a:pt x="625" y="250"/>
                    <a:pt x="613" y="225"/>
                    <a:pt x="600" y="200"/>
                  </a:cubicBezTo>
                  <a:cubicBezTo>
                    <a:pt x="588" y="137"/>
                    <a:pt x="550" y="100"/>
                    <a:pt x="513" y="62"/>
                  </a:cubicBezTo>
                  <a:cubicBezTo>
                    <a:pt x="455" y="20"/>
                    <a:pt x="389" y="0"/>
                    <a:pt x="3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2" name="Google Shape;5342;p24"/>
            <p:cNvSpPr/>
            <p:nvPr/>
          </p:nvSpPr>
          <p:spPr>
            <a:xfrm rot="-10468820">
              <a:off x="8540581" y="710725"/>
              <a:ext cx="34970" cy="28928"/>
            </a:xfrm>
            <a:custGeom>
              <a:rect b="b" l="l" r="r" t="t"/>
              <a:pathLst>
                <a:path extrusionOk="0" h="627" w="758">
                  <a:moveTo>
                    <a:pt x="389" y="1"/>
                  </a:moveTo>
                  <a:cubicBezTo>
                    <a:pt x="285" y="1"/>
                    <a:pt x="184" y="51"/>
                    <a:pt x="126" y="148"/>
                  </a:cubicBezTo>
                  <a:cubicBezTo>
                    <a:pt x="1" y="348"/>
                    <a:pt x="126" y="597"/>
                    <a:pt x="351" y="622"/>
                  </a:cubicBezTo>
                  <a:cubicBezTo>
                    <a:pt x="368" y="625"/>
                    <a:pt x="386" y="627"/>
                    <a:pt x="403" y="627"/>
                  </a:cubicBezTo>
                  <a:cubicBezTo>
                    <a:pt x="613" y="627"/>
                    <a:pt x="758" y="418"/>
                    <a:pt x="688" y="210"/>
                  </a:cubicBezTo>
                  <a:cubicBezTo>
                    <a:pt x="676" y="185"/>
                    <a:pt x="663" y="160"/>
                    <a:pt x="651" y="135"/>
                  </a:cubicBezTo>
                  <a:cubicBezTo>
                    <a:pt x="584" y="44"/>
                    <a:pt x="486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3" name="Google Shape;5343;p24"/>
            <p:cNvSpPr/>
            <p:nvPr/>
          </p:nvSpPr>
          <p:spPr>
            <a:xfrm rot="-10468820">
              <a:off x="8479829" y="665647"/>
              <a:ext cx="32294" cy="28605"/>
            </a:xfrm>
            <a:custGeom>
              <a:rect b="b" l="l" r="r" t="t"/>
              <a:pathLst>
                <a:path extrusionOk="0" h="620" w="700">
                  <a:moveTo>
                    <a:pt x="348" y="0"/>
                  </a:moveTo>
                  <a:cubicBezTo>
                    <a:pt x="311" y="0"/>
                    <a:pt x="273" y="8"/>
                    <a:pt x="237" y="22"/>
                  </a:cubicBezTo>
                  <a:cubicBezTo>
                    <a:pt x="75" y="85"/>
                    <a:pt x="0" y="260"/>
                    <a:pt x="62" y="422"/>
                  </a:cubicBezTo>
                  <a:cubicBezTo>
                    <a:pt x="110" y="546"/>
                    <a:pt x="223" y="619"/>
                    <a:pt x="346" y="619"/>
                  </a:cubicBezTo>
                  <a:cubicBezTo>
                    <a:pt x="385" y="619"/>
                    <a:pt x="424" y="612"/>
                    <a:pt x="462" y="597"/>
                  </a:cubicBezTo>
                  <a:cubicBezTo>
                    <a:pt x="612" y="535"/>
                    <a:pt x="700" y="360"/>
                    <a:pt x="637" y="197"/>
                  </a:cubicBezTo>
                  <a:cubicBezTo>
                    <a:pt x="590" y="73"/>
                    <a:pt x="469" y="0"/>
                    <a:pt x="3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4" name="Google Shape;5344;p24"/>
            <p:cNvSpPr/>
            <p:nvPr/>
          </p:nvSpPr>
          <p:spPr>
            <a:xfrm rot="-10468820">
              <a:off x="8354183" y="636562"/>
              <a:ext cx="34970" cy="25421"/>
            </a:xfrm>
            <a:custGeom>
              <a:rect b="b" l="l" r="r" t="t"/>
              <a:pathLst>
                <a:path extrusionOk="0" h="551" w="758">
                  <a:moveTo>
                    <a:pt x="539" y="0"/>
                  </a:moveTo>
                  <a:cubicBezTo>
                    <a:pt x="312" y="0"/>
                    <a:pt x="0" y="318"/>
                    <a:pt x="232" y="485"/>
                  </a:cubicBezTo>
                  <a:cubicBezTo>
                    <a:pt x="292" y="529"/>
                    <a:pt x="361" y="551"/>
                    <a:pt x="429" y="551"/>
                  </a:cubicBezTo>
                  <a:cubicBezTo>
                    <a:pt x="518" y="551"/>
                    <a:pt x="606" y="513"/>
                    <a:pt x="670" y="435"/>
                  </a:cubicBezTo>
                  <a:lnTo>
                    <a:pt x="670" y="448"/>
                  </a:lnTo>
                  <a:cubicBezTo>
                    <a:pt x="745" y="360"/>
                    <a:pt x="757" y="235"/>
                    <a:pt x="720" y="135"/>
                  </a:cubicBezTo>
                  <a:cubicBezTo>
                    <a:pt x="687" y="39"/>
                    <a:pt x="619" y="0"/>
                    <a:pt x="5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5" name="Google Shape;5345;p24"/>
            <p:cNvSpPr/>
            <p:nvPr/>
          </p:nvSpPr>
          <p:spPr>
            <a:xfrm rot="-10468820">
              <a:off x="8408431" y="697047"/>
              <a:ext cx="31740" cy="28512"/>
            </a:xfrm>
            <a:custGeom>
              <a:rect b="b" l="l" r="r" t="t"/>
              <a:pathLst>
                <a:path extrusionOk="0" h="618" w="688">
                  <a:moveTo>
                    <a:pt x="341" y="1"/>
                  </a:moveTo>
                  <a:cubicBezTo>
                    <a:pt x="303" y="1"/>
                    <a:pt x="264" y="8"/>
                    <a:pt x="225" y="23"/>
                  </a:cubicBezTo>
                  <a:cubicBezTo>
                    <a:pt x="75" y="85"/>
                    <a:pt x="0" y="260"/>
                    <a:pt x="50" y="423"/>
                  </a:cubicBezTo>
                  <a:cubicBezTo>
                    <a:pt x="99" y="539"/>
                    <a:pt x="223" y="618"/>
                    <a:pt x="346" y="618"/>
                  </a:cubicBezTo>
                  <a:cubicBezTo>
                    <a:pt x="381" y="618"/>
                    <a:pt x="417" y="611"/>
                    <a:pt x="450" y="597"/>
                  </a:cubicBezTo>
                  <a:cubicBezTo>
                    <a:pt x="612" y="535"/>
                    <a:pt x="687" y="348"/>
                    <a:pt x="625" y="198"/>
                  </a:cubicBezTo>
                  <a:cubicBezTo>
                    <a:pt x="577" y="74"/>
                    <a:pt x="464" y="1"/>
                    <a:pt x="3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6" name="Google Shape;5346;p24"/>
            <p:cNvSpPr/>
            <p:nvPr/>
          </p:nvSpPr>
          <p:spPr>
            <a:xfrm rot="-10468820">
              <a:off x="8723076" y="537838"/>
              <a:ext cx="34231" cy="29158"/>
            </a:xfrm>
            <a:custGeom>
              <a:rect b="b" l="l" r="r" t="t"/>
              <a:pathLst>
                <a:path extrusionOk="0" h="632" w="742">
                  <a:moveTo>
                    <a:pt x="332" y="1"/>
                  </a:moveTo>
                  <a:cubicBezTo>
                    <a:pt x="187" y="1"/>
                    <a:pt x="48" y="99"/>
                    <a:pt x="25" y="266"/>
                  </a:cubicBezTo>
                  <a:cubicBezTo>
                    <a:pt x="0" y="441"/>
                    <a:pt x="113" y="591"/>
                    <a:pt x="275" y="629"/>
                  </a:cubicBezTo>
                  <a:cubicBezTo>
                    <a:pt x="291" y="631"/>
                    <a:pt x="307" y="632"/>
                    <a:pt x="322" y="632"/>
                  </a:cubicBezTo>
                  <a:cubicBezTo>
                    <a:pt x="582" y="632"/>
                    <a:pt x="741" y="341"/>
                    <a:pt x="588" y="129"/>
                  </a:cubicBezTo>
                  <a:cubicBezTo>
                    <a:pt x="519" y="41"/>
                    <a:pt x="424" y="1"/>
                    <a:pt x="3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7" name="Google Shape;5347;p24"/>
            <p:cNvSpPr/>
            <p:nvPr/>
          </p:nvSpPr>
          <p:spPr>
            <a:xfrm rot="-10468820">
              <a:off x="8708515" y="614016"/>
              <a:ext cx="34324" cy="25560"/>
            </a:xfrm>
            <a:custGeom>
              <a:rect b="b" l="l" r="r" t="t"/>
              <a:pathLst>
                <a:path extrusionOk="0" h="554" w="744">
                  <a:moveTo>
                    <a:pt x="535" y="1"/>
                  </a:moveTo>
                  <a:cubicBezTo>
                    <a:pt x="308" y="1"/>
                    <a:pt x="0" y="312"/>
                    <a:pt x="231" y="488"/>
                  </a:cubicBezTo>
                  <a:cubicBezTo>
                    <a:pt x="290" y="531"/>
                    <a:pt x="359" y="553"/>
                    <a:pt x="428" y="553"/>
                  </a:cubicBezTo>
                  <a:cubicBezTo>
                    <a:pt x="517" y="553"/>
                    <a:pt x="604" y="516"/>
                    <a:pt x="668" y="438"/>
                  </a:cubicBezTo>
                  <a:cubicBezTo>
                    <a:pt x="718" y="375"/>
                    <a:pt x="743" y="300"/>
                    <a:pt x="731" y="213"/>
                  </a:cubicBezTo>
                  <a:cubicBezTo>
                    <a:pt x="731" y="188"/>
                    <a:pt x="731" y="163"/>
                    <a:pt x="718" y="138"/>
                  </a:cubicBezTo>
                  <a:cubicBezTo>
                    <a:pt x="685" y="40"/>
                    <a:pt x="615" y="1"/>
                    <a:pt x="5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8" name="Google Shape;5348;p24"/>
            <p:cNvSpPr/>
            <p:nvPr/>
          </p:nvSpPr>
          <p:spPr>
            <a:xfrm rot="-10468820">
              <a:off x="8765473" y="660168"/>
              <a:ext cx="35016" cy="29250"/>
            </a:xfrm>
            <a:custGeom>
              <a:rect b="b" l="l" r="r" t="t"/>
              <a:pathLst>
                <a:path extrusionOk="0" h="634" w="759">
                  <a:moveTo>
                    <a:pt x="392" y="0"/>
                  </a:moveTo>
                  <a:cubicBezTo>
                    <a:pt x="288" y="0"/>
                    <a:pt x="183" y="54"/>
                    <a:pt x="125" y="157"/>
                  </a:cubicBezTo>
                  <a:cubicBezTo>
                    <a:pt x="0" y="344"/>
                    <a:pt x="125" y="594"/>
                    <a:pt x="350" y="619"/>
                  </a:cubicBezTo>
                  <a:lnTo>
                    <a:pt x="350" y="632"/>
                  </a:lnTo>
                  <a:cubicBezTo>
                    <a:pt x="362" y="633"/>
                    <a:pt x="374" y="633"/>
                    <a:pt x="386" y="633"/>
                  </a:cubicBezTo>
                  <a:cubicBezTo>
                    <a:pt x="605" y="633"/>
                    <a:pt x="759" y="420"/>
                    <a:pt x="687" y="207"/>
                  </a:cubicBezTo>
                  <a:cubicBezTo>
                    <a:pt x="675" y="182"/>
                    <a:pt x="662" y="157"/>
                    <a:pt x="650" y="144"/>
                  </a:cubicBezTo>
                  <a:cubicBezTo>
                    <a:pt x="589" y="47"/>
                    <a:pt x="491" y="0"/>
                    <a:pt x="3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9" name="Google Shape;5349;p24"/>
            <p:cNvSpPr/>
            <p:nvPr/>
          </p:nvSpPr>
          <p:spPr>
            <a:xfrm rot="-10468820">
              <a:off x="8749466" y="736225"/>
              <a:ext cx="34370" cy="28928"/>
            </a:xfrm>
            <a:custGeom>
              <a:rect b="b" l="l" r="r" t="t"/>
              <a:pathLst>
                <a:path extrusionOk="0" h="627" w="745">
                  <a:moveTo>
                    <a:pt x="355" y="1"/>
                  </a:moveTo>
                  <a:cubicBezTo>
                    <a:pt x="73" y="1"/>
                    <a:pt x="0" y="625"/>
                    <a:pt x="337" y="625"/>
                  </a:cubicBezTo>
                  <a:cubicBezTo>
                    <a:pt x="348" y="626"/>
                    <a:pt x="360" y="627"/>
                    <a:pt x="371" y="627"/>
                  </a:cubicBezTo>
                  <a:cubicBezTo>
                    <a:pt x="580" y="627"/>
                    <a:pt x="744" y="414"/>
                    <a:pt x="661" y="213"/>
                  </a:cubicBezTo>
                  <a:cubicBezTo>
                    <a:pt x="649" y="188"/>
                    <a:pt x="636" y="163"/>
                    <a:pt x="624" y="138"/>
                  </a:cubicBezTo>
                  <a:cubicBezTo>
                    <a:pt x="574" y="75"/>
                    <a:pt x="499" y="25"/>
                    <a:pt x="424" y="13"/>
                  </a:cubicBezTo>
                  <a:cubicBezTo>
                    <a:pt x="400" y="5"/>
                    <a:pt x="377" y="1"/>
                    <a:pt x="3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0" name="Google Shape;5350;p24"/>
            <p:cNvSpPr/>
            <p:nvPr/>
          </p:nvSpPr>
          <p:spPr>
            <a:xfrm rot="-10468820">
              <a:off x="8569034" y="641066"/>
              <a:ext cx="32801" cy="29250"/>
            </a:xfrm>
            <a:custGeom>
              <a:rect b="b" l="l" r="r" t="t"/>
              <a:pathLst>
                <a:path extrusionOk="0" h="634" w="711">
                  <a:moveTo>
                    <a:pt x="346" y="0"/>
                  </a:moveTo>
                  <a:cubicBezTo>
                    <a:pt x="206" y="0"/>
                    <a:pt x="66" y="95"/>
                    <a:pt x="35" y="257"/>
                  </a:cubicBezTo>
                  <a:cubicBezTo>
                    <a:pt x="0" y="456"/>
                    <a:pt x="142" y="634"/>
                    <a:pt x="335" y="634"/>
                  </a:cubicBezTo>
                  <a:cubicBezTo>
                    <a:pt x="347" y="634"/>
                    <a:pt x="360" y="633"/>
                    <a:pt x="373" y="632"/>
                  </a:cubicBezTo>
                  <a:cubicBezTo>
                    <a:pt x="585" y="607"/>
                    <a:pt x="710" y="382"/>
                    <a:pt x="623" y="194"/>
                  </a:cubicBezTo>
                  <a:cubicBezTo>
                    <a:pt x="610" y="169"/>
                    <a:pt x="598" y="144"/>
                    <a:pt x="585" y="119"/>
                  </a:cubicBezTo>
                  <a:cubicBezTo>
                    <a:pt x="523" y="37"/>
                    <a:pt x="434" y="0"/>
                    <a:pt x="3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1" name="Google Shape;5351;p24"/>
            <p:cNvSpPr/>
            <p:nvPr/>
          </p:nvSpPr>
          <p:spPr>
            <a:xfrm rot="-10468820">
              <a:off x="8687283" y="690518"/>
              <a:ext cx="33170" cy="25975"/>
            </a:xfrm>
            <a:custGeom>
              <a:rect b="b" l="l" r="r" t="t"/>
              <a:pathLst>
                <a:path extrusionOk="0" h="563" w="719">
                  <a:moveTo>
                    <a:pt x="399" y="1"/>
                  </a:moveTo>
                  <a:cubicBezTo>
                    <a:pt x="187" y="1"/>
                    <a:pt x="0" y="225"/>
                    <a:pt x="120" y="456"/>
                  </a:cubicBezTo>
                  <a:cubicBezTo>
                    <a:pt x="184" y="531"/>
                    <a:pt x="266" y="563"/>
                    <a:pt x="346" y="563"/>
                  </a:cubicBezTo>
                  <a:cubicBezTo>
                    <a:pt x="535" y="563"/>
                    <a:pt x="719" y="387"/>
                    <a:pt x="658" y="168"/>
                  </a:cubicBezTo>
                  <a:cubicBezTo>
                    <a:pt x="645" y="143"/>
                    <a:pt x="633" y="118"/>
                    <a:pt x="620" y="93"/>
                  </a:cubicBezTo>
                  <a:cubicBezTo>
                    <a:pt x="552" y="28"/>
                    <a:pt x="474" y="1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2" name="Google Shape;5352;p24"/>
            <p:cNvSpPr/>
            <p:nvPr/>
          </p:nvSpPr>
          <p:spPr>
            <a:xfrm rot="-10468820">
              <a:off x="8655368" y="558880"/>
              <a:ext cx="31602" cy="28974"/>
            </a:xfrm>
            <a:custGeom>
              <a:rect b="b" l="l" r="r" t="t"/>
              <a:pathLst>
                <a:path extrusionOk="0" h="628" w="685">
                  <a:moveTo>
                    <a:pt x="326" y="1"/>
                  </a:moveTo>
                  <a:cubicBezTo>
                    <a:pt x="183" y="1"/>
                    <a:pt x="39" y="92"/>
                    <a:pt x="13" y="273"/>
                  </a:cubicBezTo>
                  <a:cubicBezTo>
                    <a:pt x="1" y="348"/>
                    <a:pt x="26" y="436"/>
                    <a:pt x="76" y="498"/>
                  </a:cubicBezTo>
                  <a:cubicBezTo>
                    <a:pt x="141" y="588"/>
                    <a:pt x="232" y="627"/>
                    <a:pt x="322" y="627"/>
                  </a:cubicBezTo>
                  <a:cubicBezTo>
                    <a:pt x="506" y="627"/>
                    <a:pt x="685" y="463"/>
                    <a:pt x="626" y="236"/>
                  </a:cubicBezTo>
                  <a:cubicBezTo>
                    <a:pt x="590" y="79"/>
                    <a:pt x="458" y="1"/>
                    <a:pt x="3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3" name="Google Shape;5353;p24"/>
            <p:cNvSpPr/>
            <p:nvPr/>
          </p:nvSpPr>
          <p:spPr>
            <a:xfrm rot="-10468820">
              <a:off x="8332891" y="699552"/>
              <a:ext cx="35246" cy="28282"/>
            </a:xfrm>
            <a:custGeom>
              <a:rect b="b" l="l" r="r" t="t"/>
              <a:pathLst>
                <a:path extrusionOk="0" h="613" w="764">
                  <a:moveTo>
                    <a:pt x="401" y="1"/>
                  </a:moveTo>
                  <a:cubicBezTo>
                    <a:pt x="51" y="38"/>
                    <a:pt x="1" y="513"/>
                    <a:pt x="338" y="613"/>
                  </a:cubicBezTo>
                  <a:cubicBezTo>
                    <a:pt x="688" y="613"/>
                    <a:pt x="763" y="113"/>
                    <a:pt x="4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4" name="Google Shape;5354;p24"/>
            <p:cNvSpPr/>
            <p:nvPr/>
          </p:nvSpPr>
          <p:spPr>
            <a:xfrm rot="-10468820">
              <a:off x="8420021" y="619353"/>
              <a:ext cx="32294" cy="28558"/>
            </a:xfrm>
            <a:custGeom>
              <a:rect b="b" l="l" r="r" t="t"/>
              <a:pathLst>
                <a:path extrusionOk="0" h="619" w="700">
                  <a:moveTo>
                    <a:pt x="354" y="0"/>
                  </a:moveTo>
                  <a:cubicBezTo>
                    <a:pt x="315" y="0"/>
                    <a:pt x="276" y="7"/>
                    <a:pt x="238" y="22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10" y="546"/>
                    <a:pt x="223" y="619"/>
                    <a:pt x="346" y="619"/>
                  </a:cubicBezTo>
                  <a:cubicBezTo>
                    <a:pt x="385" y="619"/>
                    <a:pt x="424" y="612"/>
                    <a:pt x="463" y="597"/>
                  </a:cubicBezTo>
                  <a:cubicBezTo>
                    <a:pt x="625" y="535"/>
                    <a:pt x="700" y="360"/>
                    <a:pt x="637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5" name="Google Shape;5355;p24"/>
            <p:cNvSpPr/>
            <p:nvPr/>
          </p:nvSpPr>
          <p:spPr>
            <a:xfrm rot="-10468820">
              <a:off x="8674305" y="476807"/>
              <a:ext cx="33401" cy="26805"/>
            </a:xfrm>
            <a:custGeom>
              <a:rect b="b" l="l" r="r" t="t"/>
              <a:pathLst>
                <a:path extrusionOk="0" h="581" w="724">
                  <a:moveTo>
                    <a:pt x="316" y="0"/>
                  </a:moveTo>
                  <a:cubicBezTo>
                    <a:pt x="166" y="0"/>
                    <a:pt x="25" y="106"/>
                    <a:pt x="0" y="276"/>
                  </a:cubicBezTo>
                  <a:cubicBezTo>
                    <a:pt x="0" y="326"/>
                    <a:pt x="13" y="364"/>
                    <a:pt x="25" y="414"/>
                  </a:cubicBezTo>
                  <a:cubicBezTo>
                    <a:pt x="50" y="532"/>
                    <a:pt x="146" y="580"/>
                    <a:pt x="254" y="580"/>
                  </a:cubicBezTo>
                  <a:cubicBezTo>
                    <a:pt x="465" y="580"/>
                    <a:pt x="724" y="395"/>
                    <a:pt x="600" y="189"/>
                  </a:cubicBezTo>
                  <a:cubicBezTo>
                    <a:pt x="575" y="151"/>
                    <a:pt x="550" y="114"/>
                    <a:pt x="525" y="76"/>
                  </a:cubicBezTo>
                  <a:cubicBezTo>
                    <a:pt x="461" y="24"/>
                    <a:pt x="387" y="0"/>
                    <a:pt x="3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6" name="Google Shape;5356;p24"/>
            <p:cNvSpPr/>
            <p:nvPr/>
          </p:nvSpPr>
          <p:spPr>
            <a:xfrm rot="-10468820">
              <a:off x="8446438" y="557474"/>
              <a:ext cx="35016" cy="28835"/>
            </a:xfrm>
            <a:custGeom>
              <a:rect b="b" l="l" r="r" t="t"/>
              <a:pathLst>
                <a:path extrusionOk="0" h="625" w="759">
                  <a:moveTo>
                    <a:pt x="391" y="0"/>
                  </a:moveTo>
                  <a:cubicBezTo>
                    <a:pt x="353" y="0"/>
                    <a:pt x="314" y="7"/>
                    <a:pt x="275" y="22"/>
                  </a:cubicBezTo>
                  <a:cubicBezTo>
                    <a:pt x="13" y="122"/>
                    <a:pt x="0" y="485"/>
                    <a:pt x="250" y="597"/>
                  </a:cubicBezTo>
                  <a:cubicBezTo>
                    <a:pt x="295" y="616"/>
                    <a:pt x="339" y="625"/>
                    <a:pt x="381" y="625"/>
                  </a:cubicBezTo>
                  <a:cubicBezTo>
                    <a:pt x="591" y="625"/>
                    <a:pt x="758" y="415"/>
                    <a:pt x="675" y="197"/>
                  </a:cubicBezTo>
                  <a:cubicBezTo>
                    <a:pt x="627" y="73"/>
                    <a:pt x="514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7" name="Google Shape;5357;p24"/>
            <p:cNvSpPr/>
            <p:nvPr/>
          </p:nvSpPr>
          <p:spPr>
            <a:xfrm rot="-10468820">
              <a:off x="8738980" y="465535"/>
              <a:ext cx="34185" cy="27913"/>
            </a:xfrm>
            <a:custGeom>
              <a:rect b="b" l="l" r="r" t="t"/>
              <a:pathLst>
                <a:path extrusionOk="0" h="605" w="741">
                  <a:moveTo>
                    <a:pt x="387" y="1"/>
                  </a:moveTo>
                  <a:cubicBezTo>
                    <a:pt x="351" y="1"/>
                    <a:pt x="314" y="7"/>
                    <a:pt x="278" y="21"/>
                  </a:cubicBezTo>
                  <a:cubicBezTo>
                    <a:pt x="0" y="195"/>
                    <a:pt x="130" y="604"/>
                    <a:pt x="428" y="604"/>
                  </a:cubicBezTo>
                  <a:cubicBezTo>
                    <a:pt x="452" y="604"/>
                    <a:pt x="477" y="601"/>
                    <a:pt x="503" y="596"/>
                  </a:cubicBezTo>
                  <a:cubicBezTo>
                    <a:pt x="653" y="533"/>
                    <a:pt x="740" y="359"/>
                    <a:pt x="678" y="196"/>
                  </a:cubicBezTo>
                  <a:cubicBezTo>
                    <a:pt x="629" y="80"/>
                    <a:pt x="513" y="1"/>
                    <a:pt x="3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8" name="Google Shape;5358;p24"/>
            <p:cNvSpPr/>
            <p:nvPr/>
          </p:nvSpPr>
          <p:spPr>
            <a:xfrm rot="-10468820">
              <a:off x="8277433" y="663960"/>
              <a:ext cx="35016" cy="29020"/>
            </a:xfrm>
            <a:custGeom>
              <a:rect b="b" l="l" r="r" t="t"/>
              <a:pathLst>
                <a:path extrusionOk="0" h="629" w="759">
                  <a:moveTo>
                    <a:pt x="382" y="0"/>
                  </a:moveTo>
                  <a:cubicBezTo>
                    <a:pt x="279" y="0"/>
                    <a:pt x="176" y="50"/>
                    <a:pt x="113" y="152"/>
                  </a:cubicBezTo>
                  <a:cubicBezTo>
                    <a:pt x="0" y="339"/>
                    <a:pt x="125" y="602"/>
                    <a:pt x="350" y="627"/>
                  </a:cubicBezTo>
                  <a:cubicBezTo>
                    <a:pt x="362" y="628"/>
                    <a:pt x="373" y="629"/>
                    <a:pt x="385" y="629"/>
                  </a:cubicBezTo>
                  <a:cubicBezTo>
                    <a:pt x="594" y="629"/>
                    <a:pt x="759" y="416"/>
                    <a:pt x="688" y="214"/>
                  </a:cubicBezTo>
                  <a:cubicBezTo>
                    <a:pt x="675" y="177"/>
                    <a:pt x="663" y="164"/>
                    <a:pt x="650" y="139"/>
                  </a:cubicBezTo>
                  <a:cubicBezTo>
                    <a:pt x="583" y="47"/>
                    <a:pt x="482" y="0"/>
                    <a:pt x="3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9" name="Google Shape;5359;p24"/>
            <p:cNvSpPr/>
            <p:nvPr/>
          </p:nvSpPr>
          <p:spPr>
            <a:xfrm rot="-10468820">
              <a:off x="8207429" y="684678"/>
              <a:ext cx="31233" cy="28974"/>
            </a:xfrm>
            <a:custGeom>
              <a:rect b="b" l="l" r="r" t="t"/>
              <a:pathLst>
                <a:path extrusionOk="0" h="628" w="677">
                  <a:moveTo>
                    <a:pt x="321" y="1"/>
                  </a:moveTo>
                  <a:cubicBezTo>
                    <a:pt x="180" y="1"/>
                    <a:pt x="39" y="92"/>
                    <a:pt x="13" y="273"/>
                  </a:cubicBezTo>
                  <a:cubicBezTo>
                    <a:pt x="1" y="348"/>
                    <a:pt x="26" y="436"/>
                    <a:pt x="63" y="498"/>
                  </a:cubicBezTo>
                  <a:cubicBezTo>
                    <a:pt x="133" y="588"/>
                    <a:pt x="225" y="627"/>
                    <a:pt x="316" y="627"/>
                  </a:cubicBezTo>
                  <a:cubicBezTo>
                    <a:pt x="501" y="627"/>
                    <a:pt x="676" y="462"/>
                    <a:pt x="626" y="236"/>
                  </a:cubicBezTo>
                  <a:cubicBezTo>
                    <a:pt x="584" y="79"/>
                    <a:pt x="452" y="1"/>
                    <a:pt x="3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0" name="Google Shape;5360;p24"/>
            <p:cNvSpPr/>
            <p:nvPr/>
          </p:nvSpPr>
          <p:spPr>
            <a:xfrm rot="-10468820">
              <a:off x="8226549" y="602643"/>
              <a:ext cx="33447" cy="26805"/>
            </a:xfrm>
            <a:custGeom>
              <a:rect b="b" l="l" r="r" t="t"/>
              <a:pathLst>
                <a:path extrusionOk="0" h="581" w="725">
                  <a:moveTo>
                    <a:pt x="323" y="0"/>
                  </a:moveTo>
                  <a:cubicBezTo>
                    <a:pt x="174" y="0"/>
                    <a:pt x="30" y="106"/>
                    <a:pt x="13" y="276"/>
                  </a:cubicBezTo>
                  <a:cubicBezTo>
                    <a:pt x="1" y="326"/>
                    <a:pt x="13" y="376"/>
                    <a:pt x="26" y="414"/>
                  </a:cubicBezTo>
                  <a:cubicBezTo>
                    <a:pt x="51" y="532"/>
                    <a:pt x="146" y="580"/>
                    <a:pt x="254" y="580"/>
                  </a:cubicBezTo>
                  <a:cubicBezTo>
                    <a:pt x="465" y="580"/>
                    <a:pt x="724" y="395"/>
                    <a:pt x="600" y="189"/>
                  </a:cubicBezTo>
                  <a:cubicBezTo>
                    <a:pt x="588" y="151"/>
                    <a:pt x="563" y="114"/>
                    <a:pt x="525" y="76"/>
                  </a:cubicBezTo>
                  <a:cubicBezTo>
                    <a:pt x="465" y="24"/>
                    <a:pt x="393" y="0"/>
                    <a:pt x="3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1" name="Google Shape;5361;p24"/>
            <p:cNvSpPr/>
            <p:nvPr/>
          </p:nvSpPr>
          <p:spPr>
            <a:xfrm rot="-10468820">
              <a:off x="8291270" y="591371"/>
              <a:ext cx="34139" cy="27913"/>
            </a:xfrm>
            <a:custGeom>
              <a:rect b="b" l="l" r="r" t="t"/>
              <a:pathLst>
                <a:path extrusionOk="0" h="605" w="740">
                  <a:moveTo>
                    <a:pt x="392" y="1"/>
                  </a:moveTo>
                  <a:cubicBezTo>
                    <a:pt x="358" y="1"/>
                    <a:pt x="323" y="7"/>
                    <a:pt x="290" y="21"/>
                  </a:cubicBezTo>
                  <a:cubicBezTo>
                    <a:pt x="1" y="195"/>
                    <a:pt x="140" y="604"/>
                    <a:pt x="430" y="604"/>
                  </a:cubicBezTo>
                  <a:cubicBezTo>
                    <a:pt x="453" y="604"/>
                    <a:pt x="477" y="601"/>
                    <a:pt x="502" y="596"/>
                  </a:cubicBezTo>
                  <a:cubicBezTo>
                    <a:pt x="665" y="533"/>
                    <a:pt x="740" y="358"/>
                    <a:pt x="690" y="196"/>
                  </a:cubicBezTo>
                  <a:cubicBezTo>
                    <a:pt x="631" y="79"/>
                    <a:pt x="513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2" name="Google Shape;5362;p24"/>
            <p:cNvSpPr/>
            <p:nvPr/>
          </p:nvSpPr>
          <p:spPr>
            <a:xfrm rot="-10468820">
              <a:off x="9355526" y="772925"/>
              <a:ext cx="37645" cy="28558"/>
            </a:xfrm>
            <a:custGeom>
              <a:rect b="b" l="l" r="r" t="t"/>
              <a:pathLst>
                <a:path extrusionOk="0" h="619" w="816">
                  <a:moveTo>
                    <a:pt x="419" y="1"/>
                  </a:moveTo>
                  <a:cubicBezTo>
                    <a:pt x="405" y="1"/>
                    <a:pt x="390" y="2"/>
                    <a:pt x="375" y="4"/>
                  </a:cubicBezTo>
                  <a:cubicBezTo>
                    <a:pt x="101" y="29"/>
                    <a:pt x="1" y="378"/>
                    <a:pt x="213" y="553"/>
                  </a:cubicBezTo>
                  <a:cubicBezTo>
                    <a:pt x="273" y="597"/>
                    <a:pt x="342" y="619"/>
                    <a:pt x="410" y="619"/>
                  </a:cubicBezTo>
                  <a:cubicBezTo>
                    <a:pt x="499" y="619"/>
                    <a:pt x="587" y="581"/>
                    <a:pt x="650" y="503"/>
                  </a:cubicBezTo>
                  <a:cubicBezTo>
                    <a:pt x="816" y="302"/>
                    <a:pt x="668" y="1"/>
                    <a:pt x="4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3" name="Google Shape;5363;p24"/>
            <p:cNvSpPr/>
            <p:nvPr/>
          </p:nvSpPr>
          <p:spPr>
            <a:xfrm rot="-10468820">
              <a:off x="9282480" y="800544"/>
              <a:ext cx="35016" cy="28789"/>
            </a:xfrm>
            <a:custGeom>
              <a:rect b="b" l="l" r="r" t="t"/>
              <a:pathLst>
                <a:path extrusionOk="0" h="624" w="759">
                  <a:moveTo>
                    <a:pt x="393" y="0"/>
                  </a:moveTo>
                  <a:cubicBezTo>
                    <a:pt x="288" y="0"/>
                    <a:pt x="183" y="50"/>
                    <a:pt x="125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2" y="623"/>
                    <a:pt x="374" y="624"/>
                    <a:pt x="386" y="624"/>
                  </a:cubicBezTo>
                  <a:cubicBezTo>
                    <a:pt x="605" y="624"/>
                    <a:pt x="759" y="411"/>
                    <a:pt x="687" y="210"/>
                  </a:cubicBezTo>
                  <a:cubicBezTo>
                    <a:pt x="675" y="185"/>
                    <a:pt x="662" y="160"/>
                    <a:pt x="650" y="135"/>
                  </a:cubicBezTo>
                  <a:cubicBezTo>
                    <a:pt x="590" y="44"/>
                    <a:pt x="491" y="0"/>
                    <a:pt x="3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4" name="Google Shape;5364;p24"/>
            <p:cNvSpPr/>
            <p:nvPr/>
          </p:nvSpPr>
          <p:spPr>
            <a:xfrm rot="-10468820">
              <a:off x="9231401" y="739300"/>
              <a:ext cx="35339" cy="26713"/>
            </a:xfrm>
            <a:custGeom>
              <a:rect b="b" l="l" r="r" t="t"/>
              <a:pathLst>
                <a:path extrusionOk="0" h="579" w="766">
                  <a:moveTo>
                    <a:pt x="372" y="1"/>
                  </a:moveTo>
                  <a:cubicBezTo>
                    <a:pt x="175" y="1"/>
                    <a:pt x="1" y="189"/>
                    <a:pt x="75" y="412"/>
                  </a:cubicBezTo>
                  <a:cubicBezTo>
                    <a:pt x="100" y="530"/>
                    <a:pt x="194" y="578"/>
                    <a:pt x="301" y="578"/>
                  </a:cubicBezTo>
                  <a:cubicBezTo>
                    <a:pt x="509" y="578"/>
                    <a:pt x="765" y="394"/>
                    <a:pt x="650" y="187"/>
                  </a:cubicBezTo>
                  <a:cubicBezTo>
                    <a:pt x="625" y="149"/>
                    <a:pt x="600" y="112"/>
                    <a:pt x="575" y="74"/>
                  </a:cubicBezTo>
                  <a:cubicBezTo>
                    <a:pt x="510" y="23"/>
                    <a:pt x="440" y="1"/>
                    <a:pt x="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5" name="Google Shape;5365;p24"/>
            <p:cNvSpPr/>
            <p:nvPr/>
          </p:nvSpPr>
          <p:spPr>
            <a:xfrm rot="-10468820">
              <a:off x="9295895" y="726942"/>
              <a:ext cx="35154" cy="26990"/>
            </a:xfrm>
            <a:custGeom>
              <a:rect b="b" l="l" r="r" t="t"/>
              <a:pathLst>
                <a:path extrusionOk="0" h="585" w="762">
                  <a:moveTo>
                    <a:pt x="471" y="0"/>
                  </a:moveTo>
                  <a:cubicBezTo>
                    <a:pt x="260" y="0"/>
                    <a:pt x="1" y="185"/>
                    <a:pt x="125" y="392"/>
                  </a:cubicBezTo>
                  <a:cubicBezTo>
                    <a:pt x="162" y="492"/>
                    <a:pt x="262" y="567"/>
                    <a:pt x="375" y="579"/>
                  </a:cubicBezTo>
                  <a:cubicBezTo>
                    <a:pt x="389" y="583"/>
                    <a:pt x="404" y="584"/>
                    <a:pt x="419" y="584"/>
                  </a:cubicBezTo>
                  <a:cubicBezTo>
                    <a:pt x="454" y="584"/>
                    <a:pt x="489" y="575"/>
                    <a:pt x="525" y="567"/>
                  </a:cubicBezTo>
                  <a:cubicBezTo>
                    <a:pt x="675" y="504"/>
                    <a:pt x="762" y="329"/>
                    <a:pt x="699" y="167"/>
                  </a:cubicBezTo>
                  <a:cubicBezTo>
                    <a:pt x="674" y="48"/>
                    <a:pt x="579" y="0"/>
                    <a:pt x="4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366" name="Google Shape;5366;p24"/>
          <p:cNvSpPr txBox="1"/>
          <p:nvPr>
            <p:ph type="title"/>
          </p:nvPr>
        </p:nvSpPr>
        <p:spPr>
          <a:xfrm>
            <a:off x="726700" y="540000"/>
            <a:ext cx="2943000" cy="812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Nunito"/>
                <a:ea typeface="Nunito"/>
                <a:cs typeface="Nunito"/>
                <a:sym typeface="Nunito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 2">
  <p:cSld name="CUSTOM_1_1">
    <p:spTree>
      <p:nvGrpSpPr>
        <p:cNvPr id="5367" name="Shape 5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8" name="Google Shape;5368;p25"/>
          <p:cNvSpPr/>
          <p:nvPr/>
        </p:nvSpPr>
        <p:spPr>
          <a:xfrm rot="-5400000">
            <a:off x="6996485" y="2664796"/>
            <a:ext cx="3301535" cy="1730555"/>
          </a:xfrm>
          <a:custGeom>
            <a:rect b="b" l="l" r="r" t="t"/>
            <a:pathLst>
              <a:path extrusionOk="0" h="16278" w="31055">
                <a:moveTo>
                  <a:pt x="20534" y="0"/>
                </a:moveTo>
                <a:cubicBezTo>
                  <a:pt x="17682" y="0"/>
                  <a:pt x="15021" y="1835"/>
                  <a:pt x="12272" y="2844"/>
                </a:cubicBezTo>
                <a:cubicBezTo>
                  <a:pt x="10175" y="3614"/>
                  <a:pt x="7992" y="3907"/>
                  <a:pt x="5779" y="3907"/>
                </a:cubicBezTo>
                <a:cubicBezTo>
                  <a:pt x="3863" y="3907"/>
                  <a:pt x="1925" y="3688"/>
                  <a:pt x="0" y="3369"/>
                </a:cubicBezTo>
                <a:lnTo>
                  <a:pt x="0" y="16278"/>
                </a:lnTo>
                <a:lnTo>
                  <a:pt x="31054" y="16278"/>
                </a:lnTo>
                <a:cubicBezTo>
                  <a:pt x="30567" y="13029"/>
                  <a:pt x="29655" y="9867"/>
                  <a:pt x="28343" y="6855"/>
                </a:cubicBezTo>
                <a:cubicBezTo>
                  <a:pt x="27018" y="3819"/>
                  <a:pt x="24894" y="669"/>
                  <a:pt x="21632" y="95"/>
                </a:cubicBezTo>
                <a:cubicBezTo>
                  <a:pt x="21262" y="30"/>
                  <a:pt x="20896" y="0"/>
                  <a:pt x="2053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69" name="Google Shape;5369;p25"/>
          <p:cNvSpPr/>
          <p:nvPr/>
        </p:nvSpPr>
        <p:spPr>
          <a:xfrm>
            <a:off x="1122800" y="-599900"/>
            <a:ext cx="7017405" cy="1817491"/>
          </a:xfrm>
          <a:custGeom>
            <a:rect b="b" l="l" r="r" t="t"/>
            <a:pathLst>
              <a:path extrusionOk="0" h="16753" w="64684">
                <a:moveTo>
                  <a:pt x="31942" y="163"/>
                </a:moveTo>
                <a:cubicBezTo>
                  <a:pt x="31942" y="166"/>
                  <a:pt x="31942" y="169"/>
                  <a:pt x="31942" y="172"/>
                </a:cubicBezTo>
                <a:lnTo>
                  <a:pt x="31942" y="172"/>
                </a:lnTo>
                <a:cubicBezTo>
                  <a:pt x="31943" y="169"/>
                  <a:pt x="31943" y="166"/>
                  <a:pt x="31942" y="163"/>
                </a:cubicBezTo>
                <a:close/>
                <a:moveTo>
                  <a:pt x="52497" y="290"/>
                </a:moveTo>
                <a:cubicBezTo>
                  <a:pt x="52573" y="290"/>
                  <a:pt x="52671" y="316"/>
                  <a:pt x="52799" y="388"/>
                </a:cubicBezTo>
                <a:cubicBezTo>
                  <a:pt x="52662" y="563"/>
                  <a:pt x="52712" y="576"/>
                  <a:pt x="52112" y="601"/>
                </a:cubicBezTo>
                <a:cubicBezTo>
                  <a:pt x="52112" y="538"/>
                  <a:pt x="52124" y="513"/>
                  <a:pt x="52149" y="501"/>
                </a:cubicBezTo>
                <a:cubicBezTo>
                  <a:pt x="52154" y="502"/>
                  <a:pt x="52159" y="503"/>
                  <a:pt x="52163" y="503"/>
                </a:cubicBezTo>
                <a:cubicBezTo>
                  <a:pt x="52238" y="503"/>
                  <a:pt x="52282" y="290"/>
                  <a:pt x="52497" y="290"/>
                </a:cubicBezTo>
                <a:close/>
                <a:moveTo>
                  <a:pt x="49409" y="1569"/>
                </a:moveTo>
                <a:cubicBezTo>
                  <a:pt x="49453" y="1569"/>
                  <a:pt x="49494" y="1575"/>
                  <a:pt x="49525" y="1600"/>
                </a:cubicBezTo>
                <a:cubicBezTo>
                  <a:pt x="49425" y="1600"/>
                  <a:pt x="49325" y="1600"/>
                  <a:pt x="49225" y="1613"/>
                </a:cubicBezTo>
                <a:cubicBezTo>
                  <a:pt x="49238" y="1588"/>
                  <a:pt x="49263" y="1575"/>
                  <a:pt x="49275" y="1575"/>
                </a:cubicBezTo>
                <a:cubicBezTo>
                  <a:pt x="49319" y="1575"/>
                  <a:pt x="49366" y="1569"/>
                  <a:pt x="49409" y="1569"/>
                </a:cubicBezTo>
                <a:close/>
                <a:moveTo>
                  <a:pt x="50450" y="1575"/>
                </a:moveTo>
                <a:lnTo>
                  <a:pt x="50450" y="1588"/>
                </a:lnTo>
                <a:cubicBezTo>
                  <a:pt x="50475" y="1588"/>
                  <a:pt x="50475" y="1600"/>
                  <a:pt x="50475" y="1613"/>
                </a:cubicBezTo>
                <a:lnTo>
                  <a:pt x="50412" y="1625"/>
                </a:lnTo>
                <a:cubicBezTo>
                  <a:pt x="50412" y="1600"/>
                  <a:pt x="50437" y="1575"/>
                  <a:pt x="50450" y="1575"/>
                </a:cubicBezTo>
                <a:close/>
                <a:moveTo>
                  <a:pt x="51430" y="1467"/>
                </a:moveTo>
                <a:cubicBezTo>
                  <a:pt x="51453" y="1467"/>
                  <a:pt x="51487" y="1477"/>
                  <a:pt x="51537" y="1500"/>
                </a:cubicBezTo>
                <a:cubicBezTo>
                  <a:pt x="51562" y="1525"/>
                  <a:pt x="51575" y="1563"/>
                  <a:pt x="51575" y="1600"/>
                </a:cubicBezTo>
                <a:cubicBezTo>
                  <a:pt x="51512" y="1613"/>
                  <a:pt x="51462" y="1625"/>
                  <a:pt x="51400" y="1638"/>
                </a:cubicBezTo>
                <a:cubicBezTo>
                  <a:pt x="51400" y="1571"/>
                  <a:pt x="51356" y="1467"/>
                  <a:pt x="51430" y="1467"/>
                </a:cubicBezTo>
                <a:close/>
                <a:moveTo>
                  <a:pt x="53407" y="1399"/>
                </a:moveTo>
                <a:cubicBezTo>
                  <a:pt x="53547" y="1399"/>
                  <a:pt x="53664" y="1473"/>
                  <a:pt x="53686" y="1713"/>
                </a:cubicBezTo>
                <a:cubicBezTo>
                  <a:pt x="53654" y="1690"/>
                  <a:pt x="53628" y="1684"/>
                  <a:pt x="53589" y="1684"/>
                </a:cubicBezTo>
                <a:cubicBezTo>
                  <a:pt x="53547" y="1684"/>
                  <a:pt x="53491" y="1691"/>
                  <a:pt x="53398" y="1691"/>
                </a:cubicBezTo>
                <a:cubicBezTo>
                  <a:pt x="53246" y="1691"/>
                  <a:pt x="52996" y="1673"/>
                  <a:pt x="52549" y="1575"/>
                </a:cubicBezTo>
                <a:cubicBezTo>
                  <a:pt x="52624" y="1463"/>
                  <a:pt x="52712" y="1475"/>
                  <a:pt x="52787" y="1438"/>
                </a:cubicBezTo>
                <a:cubicBezTo>
                  <a:pt x="52849" y="1488"/>
                  <a:pt x="52812" y="1550"/>
                  <a:pt x="52812" y="1588"/>
                </a:cubicBezTo>
                <a:cubicBezTo>
                  <a:pt x="52814" y="1591"/>
                  <a:pt x="52817" y="1593"/>
                  <a:pt x="52823" y="1593"/>
                </a:cubicBezTo>
                <a:cubicBezTo>
                  <a:pt x="52887" y="1593"/>
                  <a:pt x="53179" y="1399"/>
                  <a:pt x="53407" y="1399"/>
                </a:cubicBezTo>
                <a:close/>
                <a:moveTo>
                  <a:pt x="55023" y="1428"/>
                </a:moveTo>
                <a:cubicBezTo>
                  <a:pt x="55105" y="1428"/>
                  <a:pt x="55057" y="1616"/>
                  <a:pt x="54911" y="1850"/>
                </a:cubicBezTo>
                <a:cubicBezTo>
                  <a:pt x="54886" y="1866"/>
                  <a:pt x="54862" y="1874"/>
                  <a:pt x="54839" y="1874"/>
                </a:cubicBezTo>
                <a:cubicBezTo>
                  <a:pt x="54772" y="1874"/>
                  <a:pt x="54721" y="1804"/>
                  <a:pt x="54711" y="1663"/>
                </a:cubicBezTo>
                <a:cubicBezTo>
                  <a:pt x="54811" y="1638"/>
                  <a:pt x="54886" y="1575"/>
                  <a:pt x="54924" y="1475"/>
                </a:cubicBezTo>
                <a:cubicBezTo>
                  <a:pt x="54967" y="1443"/>
                  <a:pt x="55000" y="1428"/>
                  <a:pt x="55023" y="1428"/>
                </a:cubicBezTo>
                <a:close/>
                <a:moveTo>
                  <a:pt x="41540" y="1713"/>
                </a:moveTo>
                <a:cubicBezTo>
                  <a:pt x="41602" y="1750"/>
                  <a:pt x="41652" y="1788"/>
                  <a:pt x="41702" y="1850"/>
                </a:cubicBezTo>
                <a:cubicBezTo>
                  <a:pt x="41652" y="1888"/>
                  <a:pt x="41615" y="1938"/>
                  <a:pt x="41577" y="1988"/>
                </a:cubicBezTo>
                <a:lnTo>
                  <a:pt x="41565" y="1988"/>
                </a:lnTo>
                <a:lnTo>
                  <a:pt x="41540" y="1713"/>
                </a:lnTo>
                <a:close/>
                <a:moveTo>
                  <a:pt x="44994" y="1435"/>
                </a:moveTo>
                <a:cubicBezTo>
                  <a:pt x="45129" y="1435"/>
                  <a:pt x="45237" y="1463"/>
                  <a:pt x="45301" y="1538"/>
                </a:cubicBezTo>
                <a:cubicBezTo>
                  <a:pt x="45367" y="1540"/>
                  <a:pt x="45429" y="1540"/>
                  <a:pt x="45490" y="1540"/>
                </a:cubicBezTo>
                <a:cubicBezTo>
                  <a:pt x="45932" y="1540"/>
                  <a:pt x="46257" y="1499"/>
                  <a:pt x="46811" y="1499"/>
                </a:cubicBezTo>
                <a:cubicBezTo>
                  <a:pt x="47261" y="1499"/>
                  <a:pt x="47862" y="1526"/>
                  <a:pt x="48800" y="1625"/>
                </a:cubicBezTo>
                <a:cubicBezTo>
                  <a:pt x="48843" y="1577"/>
                  <a:pt x="48903" y="1552"/>
                  <a:pt x="48963" y="1552"/>
                </a:cubicBezTo>
                <a:cubicBezTo>
                  <a:pt x="49028" y="1552"/>
                  <a:pt x="49093" y="1580"/>
                  <a:pt x="49138" y="1638"/>
                </a:cubicBezTo>
                <a:cubicBezTo>
                  <a:pt x="49132" y="1637"/>
                  <a:pt x="49125" y="1637"/>
                  <a:pt x="49119" y="1637"/>
                </a:cubicBezTo>
                <a:cubicBezTo>
                  <a:pt x="49024" y="1637"/>
                  <a:pt x="48919" y="1696"/>
                  <a:pt x="48425" y="1696"/>
                </a:cubicBezTo>
                <a:cubicBezTo>
                  <a:pt x="48179" y="1696"/>
                  <a:pt x="47836" y="1682"/>
                  <a:pt x="47351" y="1638"/>
                </a:cubicBezTo>
                <a:lnTo>
                  <a:pt x="47188" y="1900"/>
                </a:lnTo>
                <a:cubicBezTo>
                  <a:pt x="47113" y="1813"/>
                  <a:pt x="47013" y="1750"/>
                  <a:pt x="46901" y="1725"/>
                </a:cubicBezTo>
                <a:lnTo>
                  <a:pt x="46901" y="1725"/>
                </a:lnTo>
                <a:cubicBezTo>
                  <a:pt x="46951" y="1850"/>
                  <a:pt x="47188" y="1813"/>
                  <a:pt x="47188" y="2050"/>
                </a:cubicBezTo>
                <a:cubicBezTo>
                  <a:pt x="46301" y="2013"/>
                  <a:pt x="44539" y="2025"/>
                  <a:pt x="42702" y="1988"/>
                </a:cubicBezTo>
                <a:cubicBezTo>
                  <a:pt x="42702" y="1963"/>
                  <a:pt x="42689" y="1938"/>
                  <a:pt x="42677" y="1913"/>
                </a:cubicBezTo>
                <a:cubicBezTo>
                  <a:pt x="42620" y="1877"/>
                  <a:pt x="42559" y="1830"/>
                  <a:pt x="42499" y="1830"/>
                </a:cubicBezTo>
                <a:cubicBezTo>
                  <a:pt x="42453" y="1830"/>
                  <a:pt x="42408" y="1857"/>
                  <a:pt x="42364" y="1938"/>
                </a:cubicBezTo>
                <a:cubicBezTo>
                  <a:pt x="42189" y="1763"/>
                  <a:pt x="42152" y="1725"/>
                  <a:pt x="42214" y="1600"/>
                </a:cubicBezTo>
                <a:cubicBezTo>
                  <a:pt x="42222" y="1598"/>
                  <a:pt x="42230" y="1597"/>
                  <a:pt x="42238" y="1597"/>
                </a:cubicBezTo>
                <a:cubicBezTo>
                  <a:pt x="42272" y="1597"/>
                  <a:pt x="42312" y="1613"/>
                  <a:pt x="42352" y="1613"/>
                </a:cubicBezTo>
                <a:lnTo>
                  <a:pt x="42352" y="1625"/>
                </a:lnTo>
                <a:cubicBezTo>
                  <a:pt x="42384" y="1612"/>
                  <a:pt x="42403" y="1609"/>
                  <a:pt x="42421" y="1609"/>
                </a:cubicBezTo>
                <a:cubicBezTo>
                  <a:pt x="42443" y="1609"/>
                  <a:pt x="42463" y="1615"/>
                  <a:pt x="42502" y="1615"/>
                </a:cubicBezTo>
                <a:cubicBezTo>
                  <a:pt x="42576" y="1615"/>
                  <a:pt x="42720" y="1592"/>
                  <a:pt x="43089" y="1463"/>
                </a:cubicBezTo>
                <a:cubicBezTo>
                  <a:pt x="43135" y="1637"/>
                  <a:pt x="43286" y="1697"/>
                  <a:pt x="43490" y="1697"/>
                </a:cubicBezTo>
                <a:cubicBezTo>
                  <a:pt x="43919" y="1697"/>
                  <a:pt x="44582" y="1435"/>
                  <a:pt x="44994" y="1435"/>
                </a:cubicBezTo>
                <a:close/>
                <a:moveTo>
                  <a:pt x="52420" y="1957"/>
                </a:moveTo>
                <a:cubicBezTo>
                  <a:pt x="52569" y="1957"/>
                  <a:pt x="52777" y="1980"/>
                  <a:pt x="53074" y="2038"/>
                </a:cubicBezTo>
                <a:cubicBezTo>
                  <a:pt x="53057" y="2157"/>
                  <a:pt x="53017" y="2195"/>
                  <a:pt x="52965" y="2195"/>
                </a:cubicBezTo>
                <a:cubicBezTo>
                  <a:pt x="52941" y="2195"/>
                  <a:pt x="52914" y="2187"/>
                  <a:pt x="52887" y="2175"/>
                </a:cubicBezTo>
                <a:cubicBezTo>
                  <a:pt x="52852" y="2162"/>
                  <a:pt x="52825" y="2156"/>
                  <a:pt x="52801" y="2156"/>
                </a:cubicBezTo>
                <a:cubicBezTo>
                  <a:pt x="52691" y="2156"/>
                  <a:pt x="52640" y="2269"/>
                  <a:pt x="52236" y="2269"/>
                </a:cubicBezTo>
                <a:cubicBezTo>
                  <a:pt x="52147" y="2269"/>
                  <a:pt x="52040" y="2264"/>
                  <a:pt x="51912" y="2250"/>
                </a:cubicBezTo>
                <a:cubicBezTo>
                  <a:pt x="52072" y="2175"/>
                  <a:pt x="51962" y="1957"/>
                  <a:pt x="52420" y="1957"/>
                </a:cubicBezTo>
                <a:close/>
                <a:moveTo>
                  <a:pt x="54573" y="3057"/>
                </a:moveTo>
                <a:cubicBezTo>
                  <a:pt x="54593" y="3057"/>
                  <a:pt x="54599" y="3079"/>
                  <a:pt x="54749" y="3113"/>
                </a:cubicBezTo>
                <a:cubicBezTo>
                  <a:pt x="54661" y="3113"/>
                  <a:pt x="54586" y="3088"/>
                  <a:pt x="54511" y="3075"/>
                </a:cubicBezTo>
                <a:cubicBezTo>
                  <a:pt x="54549" y="3063"/>
                  <a:pt x="54563" y="3057"/>
                  <a:pt x="54573" y="3057"/>
                </a:cubicBezTo>
                <a:close/>
                <a:moveTo>
                  <a:pt x="48025" y="3362"/>
                </a:moveTo>
                <a:lnTo>
                  <a:pt x="48013" y="3375"/>
                </a:lnTo>
                <a:cubicBezTo>
                  <a:pt x="48000" y="3375"/>
                  <a:pt x="47988" y="3362"/>
                  <a:pt x="47988" y="3362"/>
                </a:cubicBezTo>
                <a:close/>
                <a:moveTo>
                  <a:pt x="57154" y="3089"/>
                </a:moveTo>
                <a:cubicBezTo>
                  <a:pt x="57294" y="3089"/>
                  <a:pt x="57368" y="3247"/>
                  <a:pt x="57073" y="3512"/>
                </a:cubicBezTo>
                <a:cubicBezTo>
                  <a:pt x="57037" y="3526"/>
                  <a:pt x="57000" y="3533"/>
                  <a:pt x="56964" y="3533"/>
                </a:cubicBezTo>
                <a:cubicBezTo>
                  <a:pt x="56835" y="3533"/>
                  <a:pt x="56712" y="3452"/>
                  <a:pt x="56673" y="3325"/>
                </a:cubicBezTo>
                <a:cubicBezTo>
                  <a:pt x="56811" y="3325"/>
                  <a:pt x="56936" y="3250"/>
                  <a:pt x="57011" y="3138"/>
                </a:cubicBezTo>
                <a:cubicBezTo>
                  <a:pt x="57059" y="3105"/>
                  <a:pt x="57109" y="3089"/>
                  <a:pt x="57154" y="3089"/>
                </a:cubicBezTo>
                <a:close/>
                <a:moveTo>
                  <a:pt x="42517" y="3166"/>
                </a:moveTo>
                <a:cubicBezTo>
                  <a:pt x="43619" y="3166"/>
                  <a:pt x="44768" y="3196"/>
                  <a:pt x="46226" y="3263"/>
                </a:cubicBezTo>
                <a:cubicBezTo>
                  <a:pt x="46234" y="3266"/>
                  <a:pt x="46241" y="3268"/>
                  <a:pt x="46249" y="3268"/>
                </a:cubicBezTo>
                <a:cubicBezTo>
                  <a:pt x="46305" y="3268"/>
                  <a:pt x="46341" y="3171"/>
                  <a:pt x="46482" y="3171"/>
                </a:cubicBezTo>
                <a:cubicBezTo>
                  <a:pt x="46574" y="3171"/>
                  <a:pt x="46710" y="3212"/>
                  <a:pt x="46926" y="3350"/>
                </a:cubicBezTo>
                <a:cubicBezTo>
                  <a:pt x="46988" y="3325"/>
                  <a:pt x="46926" y="3213"/>
                  <a:pt x="47226" y="3200"/>
                </a:cubicBezTo>
                <a:lnTo>
                  <a:pt x="47288" y="3200"/>
                </a:lnTo>
                <a:lnTo>
                  <a:pt x="47288" y="3225"/>
                </a:lnTo>
                <a:cubicBezTo>
                  <a:pt x="47306" y="3221"/>
                  <a:pt x="47325" y="3220"/>
                  <a:pt x="47343" y="3220"/>
                </a:cubicBezTo>
                <a:cubicBezTo>
                  <a:pt x="47387" y="3220"/>
                  <a:pt x="47431" y="3229"/>
                  <a:pt x="47476" y="3238"/>
                </a:cubicBezTo>
                <a:lnTo>
                  <a:pt x="47488" y="3300"/>
                </a:lnTo>
                <a:cubicBezTo>
                  <a:pt x="47513" y="3300"/>
                  <a:pt x="47538" y="3288"/>
                  <a:pt x="47551" y="3275"/>
                </a:cubicBezTo>
                <a:cubicBezTo>
                  <a:pt x="47626" y="3300"/>
                  <a:pt x="47626" y="3300"/>
                  <a:pt x="47925" y="3350"/>
                </a:cubicBezTo>
                <a:cubicBezTo>
                  <a:pt x="47988" y="3387"/>
                  <a:pt x="48013" y="3462"/>
                  <a:pt x="48013" y="3525"/>
                </a:cubicBezTo>
                <a:cubicBezTo>
                  <a:pt x="47638" y="3525"/>
                  <a:pt x="47263" y="3519"/>
                  <a:pt x="46892" y="3519"/>
                </a:cubicBezTo>
                <a:cubicBezTo>
                  <a:pt x="46706" y="3519"/>
                  <a:pt x="46522" y="3521"/>
                  <a:pt x="46338" y="3525"/>
                </a:cubicBezTo>
                <a:cubicBezTo>
                  <a:pt x="46338" y="3487"/>
                  <a:pt x="46326" y="3437"/>
                  <a:pt x="46301" y="3400"/>
                </a:cubicBezTo>
                <a:lnTo>
                  <a:pt x="46301" y="3400"/>
                </a:lnTo>
                <a:cubicBezTo>
                  <a:pt x="46301" y="3450"/>
                  <a:pt x="46313" y="3487"/>
                  <a:pt x="46326" y="3525"/>
                </a:cubicBezTo>
                <a:cubicBezTo>
                  <a:pt x="45976" y="3525"/>
                  <a:pt x="45789" y="3550"/>
                  <a:pt x="44876" y="3562"/>
                </a:cubicBezTo>
                <a:lnTo>
                  <a:pt x="44301" y="3562"/>
                </a:lnTo>
                <a:cubicBezTo>
                  <a:pt x="44272" y="3550"/>
                  <a:pt x="44256" y="3546"/>
                  <a:pt x="44237" y="3546"/>
                </a:cubicBezTo>
                <a:cubicBezTo>
                  <a:pt x="44200" y="3546"/>
                  <a:pt x="44156" y="3562"/>
                  <a:pt x="43989" y="3562"/>
                </a:cubicBezTo>
                <a:cubicBezTo>
                  <a:pt x="43927" y="3512"/>
                  <a:pt x="43877" y="3450"/>
                  <a:pt x="43839" y="3375"/>
                </a:cubicBezTo>
                <a:cubicBezTo>
                  <a:pt x="43689" y="3375"/>
                  <a:pt x="43552" y="3450"/>
                  <a:pt x="43477" y="3575"/>
                </a:cubicBezTo>
                <a:cubicBezTo>
                  <a:pt x="43383" y="3590"/>
                  <a:pt x="43316" y="3596"/>
                  <a:pt x="43262" y="3596"/>
                </a:cubicBezTo>
                <a:cubicBezTo>
                  <a:pt x="42995" y="3596"/>
                  <a:pt x="43007" y="3441"/>
                  <a:pt x="41515" y="3337"/>
                </a:cubicBezTo>
                <a:cubicBezTo>
                  <a:pt x="41490" y="3288"/>
                  <a:pt x="41477" y="3238"/>
                  <a:pt x="41465" y="3175"/>
                </a:cubicBezTo>
                <a:cubicBezTo>
                  <a:pt x="41816" y="3169"/>
                  <a:pt x="42164" y="3166"/>
                  <a:pt x="42517" y="3166"/>
                </a:cubicBezTo>
                <a:close/>
                <a:moveTo>
                  <a:pt x="53303" y="3349"/>
                </a:moveTo>
                <a:cubicBezTo>
                  <a:pt x="53454" y="3349"/>
                  <a:pt x="53664" y="3371"/>
                  <a:pt x="53961" y="3425"/>
                </a:cubicBezTo>
                <a:cubicBezTo>
                  <a:pt x="53664" y="3599"/>
                  <a:pt x="53883" y="3575"/>
                  <a:pt x="52809" y="3636"/>
                </a:cubicBezTo>
                <a:lnTo>
                  <a:pt x="52809" y="3636"/>
                </a:lnTo>
                <a:cubicBezTo>
                  <a:pt x="52938" y="3543"/>
                  <a:pt x="52852" y="3349"/>
                  <a:pt x="53303" y="3349"/>
                </a:cubicBezTo>
                <a:close/>
                <a:moveTo>
                  <a:pt x="33129" y="4237"/>
                </a:moveTo>
                <a:lnTo>
                  <a:pt x="32979" y="4250"/>
                </a:lnTo>
                <a:cubicBezTo>
                  <a:pt x="33029" y="4237"/>
                  <a:pt x="33079" y="4237"/>
                  <a:pt x="33129" y="4237"/>
                </a:cubicBezTo>
                <a:close/>
                <a:moveTo>
                  <a:pt x="31292" y="4425"/>
                </a:moveTo>
                <a:lnTo>
                  <a:pt x="31292" y="4425"/>
                </a:lnTo>
                <a:cubicBezTo>
                  <a:pt x="31205" y="4437"/>
                  <a:pt x="31117" y="4450"/>
                  <a:pt x="31017" y="4462"/>
                </a:cubicBezTo>
                <a:cubicBezTo>
                  <a:pt x="31113" y="4438"/>
                  <a:pt x="31197" y="4426"/>
                  <a:pt x="31292" y="4425"/>
                </a:cubicBezTo>
                <a:close/>
                <a:moveTo>
                  <a:pt x="30504" y="4449"/>
                </a:moveTo>
                <a:cubicBezTo>
                  <a:pt x="30613" y="4449"/>
                  <a:pt x="30744" y="4456"/>
                  <a:pt x="30905" y="4475"/>
                </a:cubicBezTo>
                <a:lnTo>
                  <a:pt x="29919" y="4561"/>
                </a:lnTo>
                <a:lnTo>
                  <a:pt x="29919" y="4561"/>
                </a:lnTo>
                <a:cubicBezTo>
                  <a:pt x="29940" y="4558"/>
                  <a:pt x="29960" y="4547"/>
                  <a:pt x="29980" y="4537"/>
                </a:cubicBezTo>
                <a:cubicBezTo>
                  <a:pt x="30104" y="4493"/>
                  <a:pt x="30240" y="4449"/>
                  <a:pt x="30504" y="4449"/>
                </a:cubicBezTo>
                <a:close/>
                <a:moveTo>
                  <a:pt x="58091" y="4451"/>
                </a:moveTo>
                <a:cubicBezTo>
                  <a:pt x="58231" y="4451"/>
                  <a:pt x="58305" y="4609"/>
                  <a:pt x="58010" y="4875"/>
                </a:cubicBezTo>
                <a:cubicBezTo>
                  <a:pt x="57975" y="4888"/>
                  <a:pt x="57937" y="4895"/>
                  <a:pt x="57901" y="4895"/>
                </a:cubicBezTo>
                <a:cubicBezTo>
                  <a:pt x="57772" y="4895"/>
                  <a:pt x="57649" y="4814"/>
                  <a:pt x="57610" y="4687"/>
                </a:cubicBezTo>
                <a:cubicBezTo>
                  <a:pt x="57748" y="4687"/>
                  <a:pt x="57873" y="4612"/>
                  <a:pt x="57948" y="4500"/>
                </a:cubicBezTo>
                <a:cubicBezTo>
                  <a:pt x="57996" y="4467"/>
                  <a:pt x="58047" y="4451"/>
                  <a:pt x="58091" y="4451"/>
                </a:cubicBezTo>
                <a:close/>
                <a:moveTo>
                  <a:pt x="52491" y="4647"/>
                </a:moveTo>
                <a:cubicBezTo>
                  <a:pt x="52565" y="4647"/>
                  <a:pt x="52640" y="4664"/>
                  <a:pt x="52712" y="4700"/>
                </a:cubicBezTo>
                <a:cubicBezTo>
                  <a:pt x="52701" y="4831"/>
                  <a:pt x="52642" y="4944"/>
                  <a:pt x="52560" y="4944"/>
                </a:cubicBezTo>
                <a:cubicBezTo>
                  <a:pt x="52548" y="4944"/>
                  <a:pt x="52536" y="4942"/>
                  <a:pt x="52524" y="4937"/>
                </a:cubicBezTo>
                <a:cubicBezTo>
                  <a:pt x="52520" y="4919"/>
                  <a:pt x="52508" y="4913"/>
                  <a:pt x="52493" y="4913"/>
                </a:cubicBezTo>
                <a:cubicBezTo>
                  <a:pt x="52460" y="4913"/>
                  <a:pt x="52407" y="4939"/>
                  <a:pt x="52353" y="4939"/>
                </a:cubicBezTo>
                <a:cubicBezTo>
                  <a:pt x="52290" y="4939"/>
                  <a:pt x="52225" y="4903"/>
                  <a:pt x="52187" y="4750"/>
                </a:cubicBezTo>
                <a:cubicBezTo>
                  <a:pt x="52276" y="4683"/>
                  <a:pt x="52382" y="4647"/>
                  <a:pt x="52491" y="4647"/>
                </a:cubicBezTo>
                <a:close/>
                <a:moveTo>
                  <a:pt x="50749" y="4782"/>
                </a:moveTo>
                <a:cubicBezTo>
                  <a:pt x="50806" y="4782"/>
                  <a:pt x="50894" y="4797"/>
                  <a:pt x="51037" y="4825"/>
                </a:cubicBezTo>
                <a:cubicBezTo>
                  <a:pt x="50850" y="4962"/>
                  <a:pt x="51012" y="4887"/>
                  <a:pt x="50587" y="4962"/>
                </a:cubicBezTo>
                <a:lnTo>
                  <a:pt x="50587" y="4950"/>
                </a:lnTo>
                <a:cubicBezTo>
                  <a:pt x="50537" y="4912"/>
                  <a:pt x="50500" y="4875"/>
                  <a:pt x="50437" y="4837"/>
                </a:cubicBezTo>
                <a:cubicBezTo>
                  <a:pt x="50462" y="4825"/>
                  <a:pt x="50437" y="4825"/>
                  <a:pt x="50512" y="4800"/>
                </a:cubicBezTo>
                <a:cubicBezTo>
                  <a:pt x="50550" y="4825"/>
                  <a:pt x="50587" y="4850"/>
                  <a:pt x="50625" y="4862"/>
                </a:cubicBezTo>
                <a:cubicBezTo>
                  <a:pt x="50653" y="4806"/>
                  <a:pt x="50677" y="4782"/>
                  <a:pt x="50749" y="4782"/>
                </a:cubicBezTo>
                <a:close/>
                <a:moveTo>
                  <a:pt x="55161" y="4377"/>
                </a:moveTo>
                <a:cubicBezTo>
                  <a:pt x="55428" y="4377"/>
                  <a:pt x="55696" y="4517"/>
                  <a:pt x="55873" y="5000"/>
                </a:cubicBezTo>
                <a:cubicBezTo>
                  <a:pt x="55861" y="4987"/>
                  <a:pt x="55848" y="4975"/>
                  <a:pt x="55836" y="4950"/>
                </a:cubicBezTo>
                <a:cubicBezTo>
                  <a:pt x="55811" y="4975"/>
                  <a:pt x="55798" y="4987"/>
                  <a:pt x="55773" y="5000"/>
                </a:cubicBezTo>
                <a:cubicBezTo>
                  <a:pt x="55686" y="4975"/>
                  <a:pt x="55586" y="5000"/>
                  <a:pt x="55511" y="4962"/>
                </a:cubicBezTo>
                <a:lnTo>
                  <a:pt x="55511" y="4962"/>
                </a:lnTo>
                <a:cubicBezTo>
                  <a:pt x="55548" y="5012"/>
                  <a:pt x="55598" y="5062"/>
                  <a:pt x="55648" y="5087"/>
                </a:cubicBezTo>
                <a:cubicBezTo>
                  <a:pt x="55028" y="5250"/>
                  <a:pt x="54390" y="5331"/>
                  <a:pt x="53751" y="5331"/>
                </a:cubicBezTo>
                <a:cubicBezTo>
                  <a:pt x="53065" y="5331"/>
                  <a:pt x="52379" y="5237"/>
                  <a:pt x="51712" y="5050"/>
                </a:cubicBezTo>
                <a:lnTo>
                  <a:pt x="51749" y="5000"/>
                </a:lnTo>
                <a:cubicBezTo>
                  <a:pt x="51737" y="4987"/>
                  <a:pt x="51728" y="4983"/>
                  <a:pt x="51719" y="4983"/>
                </a:cubicBezTo>
                <a:cubicBezTo>
                  <a:pt x="51704" y="4983"/>
                  <a:pt x="51687" y="4994"/>
                  <a:pt x="51648" y="4994"/>
                </a:cubicBezTo>
                <a:cubicBezTo>
                  <a:pt x="51616" y="4994"/>
                  <a:pt x="51570" y="4987"/>
                  <a:pt x="51500" y="4962"/>
                </a:cubicBezTo>
                <a:lnTo>
                  <a:pt x="51462" y="4925"/>
                </a:lnTo>
                <a:cubicBezTo>
                  <a:pt x="51500" y="4900"/>
                  <a:pt x="51500" y="4850"/>
                  <a:pt x="51525" y="4812"/>
                </a:cubicBezTo>
                <a:lnTo>
                  <a:pt x="51649" y="4762"/>
                </a:lnTo>
                <a:cubicBezTo>
                  <a:pt x="51664" y="4790"/>
                  <a:pt x="51681" y="4806"/>
                  <a:pt x="51714" y="4806"/>
                </a:cubicBezTo>
                <a:cubicBezTo>
                  <a:pt x="51768" y="4806"/>
                  <a:pt x="51863" y="4763"/>
                  <a:pt x="52049" y="4662"/>
                </a:cubicBezTo>
                <a:cubicBezTo>
                  <a:pt x="52062" y="4750"/>
                  <a:pt x="52062" y="4837"/>
                  <a:pt x="52062" y="4912"/>
                </a:cubicBezTo>
                <a:cubicBezTo>
                  <a:pt x="52204" y="4946"/>
                  <a:pt x="52340" y="4985"/>
                  <a:pt x="52463" y="4985"/>
                </a:cubicBezTo>
                <a:cubicBezTo>
                  <a:pt x="52612" y="4985"/>
                  <a:pt x="52741" y="4928"/>
                  <a:pt x="52837" y="4737"/>
                </a:cubicBezTo>
                <a:cubicBezTo>
                  <a:pt x="52851" y="4739"/>
                  <a:pt x="52865" y="4739"/>
                  <a:pt x="52879" y="4739"/>
                </a:cubicBezTo>
                <a:cubicBezTo>
                  <a:pt x="52990" y="4739"/>
                  <a:pt x="53065" y="4693"/>
                  <a:pt x="53151" y="4693"/>
                </a:cubicBezTo>
                <a:cubicBezTo>
                  <a:pt x="53225" y="4693"/>
                  <a:pt x="53306" y="4726"/>
                  <a:pt x="53424" y="4850"/>
                </a:cubicBezTo>
                <a:cubicBezTo>
                  <a:pt x="53512" y="4812"/>
                  <a:pt x="53636" y="4837"/>
                  <a:pt x="53674" y="4750"/>
                </a:cubicBezTo>
                <a:cubicBezTo>
                  <a:pt x="53774" y="4487"/>
                  <a:pt x="53999" y="4512"/>
                  <a:pt x="54161" y="4462"/>
                </a:cubicBezTo>
                <a:cubicBezTo>
                  <a:pt x="54286" y="4512"/>
                  <a:pt x="54236" y="4587"/>
                  <a:pt x="54236" y="4612"/>
                </a:cubicBezTo>
                <a:cubicBezTo>
                  <a:pt x="54242" y="4638"/>
                  <a:pt x="54258" y="4649"/>
                  <a:pt x="54285" y="4649"/>
                </a:cubicBezTo>
                <a:cubicBezTo>
                  <a:pt x="54416" y="4649"/>
                  <a:pt x="54789" y="4377"/>
                  <a:pt x="55161" y="4377"/>
                </a:cubicBezTo>
                <a:close/>
                <a:moveTo>
                  <a:pt x="36411" y="5249"/>
                </a:moveTo>
                <a:cubicBezTo>
                  <a:pt x="36431" y="5249"/>
                  <a:pt x="36457" y="5256"/>
                  <a:pt x="36491" y="5274"/>
                </a:cubicBezTo>
                <a:cubicBezTo>
                  <a:pt x="36398" y="5352"/>
                  <a:pt x="36406" y="5386"/>
                  <a:pt x="36298" y="5386"/>
                </a:cubicBezTo>
                <a:cubicBezTo>
                  <a:pt x="36231" y="5386"/>
                  <a:pt x="36121" y="5373"/>
                  <a:pt x="35916" y="5349"/>
                </a:cubicBezTo>
                <a:cubicBezTo>
                  <a:pt x="36054" y="5337"/>
                  <a:pt x="36191" y="5312"/>
                  <a:pt x="36329" y="5274"/>
                </a:cubicBezTo>
                <a:cubicBezTo>
                  <a:pt x="36331" y="5275"/>
                  <a:pt x="36332" y="5276"/>
                  <a:pt x="36335" y="5276"/>
                </a:cubicBezTo>
                <a:cubicBezTo>
                  <a:pt x="36350" y="5276"/>
                  <a:pt x="36369" y="5249"/>
                  <a:pt x="36411" y="5249"/>
                </a:cubicBezTo>
                <a:close/>
                <a:moveTo>
                  <a:pt x="35516" y="5399"/>
                </a:moveTo>
                <a:cubicBezTo>
                  <a:pt x="35541" y="5437"/>
                  <a:pt x="35516" y="5487"/>
                  <a:pt x="35466" y="5487"/>
                </a:cubicBezTo>
                <a:lnTo>
                  <a:pt x="35479" y="5487"/>
                </a:lnTo>
                <a:cubicBezTo>
                  <a:pt x="35471" y="5490"/>
                  <a:pt x="35464" y="5491"/>
                  <a:pt x="35457" y="5491"/>
                </a:cubicBezTo>
                <a:cubicBezTo>
                  <a:pt x="35410" y="5491"/>
                  <a:pt x="35384" y="5421"/>
                  <a:pt x="35329" y="5399"/>
                </a:cubicBezTo>
                <a:lnTo>
                  <a:pt x="35329" y="5399"/>
                </a:lnTo>
                <a:cubicBezTo>
                  <a:pt x="35360" y="5406"/>
                  <a:pt x="35391" y="5409"/>
                  <a:pt x="35423" y="5409"/>
                </a:cubicBezTo>
                <a:cubicBezTo>
                  <a:pt x="35454" y="5409"/>
                  <a:pt x="35485" y="5406"/>
                  <a:pt x="35516" y="5399"/>
                </a:cubicBezTo>
                <a:close/>
                <a:moveTo>
                  <a:pt x="19745" y="5387"/>
                </a:moveTo>
                <a:lnTo>
                  <a:pt x="19745" y="5387"/>
                </a:lnTo>
                <a:cubicBezTo>
                  <a:pt x="19683" y="5437"/>
                  <a:pt x="19620" y="5474"/>
                  <a:pt x="19558" y="5499"/>
                </a:cubicBezTo>
                <a:cubicBezTo>
                  <a:pt x="19558" y="5462"/>
                  <a:pt x="19583" y="5424"/>
                  <a:pt x="19745" y="5387"/>
                </a:cubicBezTo>
                <a:close/>
                <a:moveTo>
                  <a:pt x="35231" y="5394"/>
                </a:moveTo>
                <a:cubicBezTo>
                  <a:pt x="35251" y="5394"/>
                  <a:pt x="35271" y="5396"/>
                  <a:pt x="35291" y="5399"/>
                </a:cubicBezTo>
                <a:cubicBezTo>
                  <a:pt x="35204" y="5449"/>
                  <a:pt x="35316" y="5437"/>
                  <a:pt x="35029" y="5612"/>
                </a:cubicBezTo>
                <a:cubicBezTo>
                  <a:pt x="34991" y="5599"/>
                  <a:pt x="34954" y="5587"/>
                  <a:pt x="34929" y="5562"/>
                </a:cubicBezTo>
                <a:cubicBezTo>
                  <a:pt x="34993" y="5455"/>
                  <a:pt x="35112" y="5394"/>
                  <a:pt x="35231" y="5394"/>
                </a:cubicBezTo>
                <a:close/>
                <a:moveTo>
                  <a:pt x="33727" y="5615"/>
                </a:moveTo>
                <a:cubicBezTo>
                  <a:pt x="33830" y="5615"/>
                  <a:pt x="33954" y="5618"/>
                  <a:pt x="34104" y="5624"/>
                </a:cubicBezTo>
                <a:cubicBezTo>
                  <a:pt x="34092" y="5649"/>
                  <a:pt x="34079" y="5662"/>
                  <a:pt x="34067" y="5687"/>
                </a:cubicBezTo>
                <a:lnTo>
                  <a:pt x="33154" y="5762"/>
                </a:lnTo>
                <a:cubicBezTo>
                  <a:pt x="33117" y="5749"/>
                  <a:pt x="33079" y="5724"/>
                  <a:pt x="33042" y="5712"/>
                </a:cubicBezTo>
                <a:lnTo>
                  <a:pt x="33042" y="5712"/>
                </a:lnTo>
                <a:cubicBezTo>
                  <a:pt x="33060" y="5714"/>
                  <a:pt x="33075" y="5715"/>
                  <a:pt x="33088" y="5715"/>
                </a:cubicBezTo>
                <a:cubicBezTo>
                  <a:pt x="33232" y="5715"/>
                  <a:pt x="33118" y="5615"/>
                  <a:pt x="33727" y="5615"/>
                </a:cubicBezTo>
                <a:close/>
                <a:moveTo>
                  <a:pt x="30880" y="5962"/>
                </a:moveTo>
                <a:cubicBezTo>
                  <a:pt x="30892" y="5962"/>
                  <a:pt x="30917" y="5974"/>
                  <a:pt x="30930" y="5974"/>
                </a:cubicBezTo>
                <a:lnTo>
                  <a:pt x="30867" y="5987"/>
                </a:lnTo>
                <a:cubicBezTo>
                  <a:pt x="30867" y="5974"/>
                  <a:pt x="30867" y="5962"/>
                  <a:pt x="30880" y="5962"/>
                </a:cubicBezTo>
                <a:close/>
                <a:moveTo>
                  <a:pt x="55427" y="5610"/>
                </a:moveTo>
                <a:cubicBezTo>
                  <a:pt x="55543" y="5610"/>
                  <a:pt x="55558" y="5654"/>
                  <a:pt x="55274" y="5774"/>
                </a:cubicBezTo>
                <a:cubicBezTo>
                  <a:pt x="55211" y="5849"/>
                  <a:pt x="55274" y="5912"/>
                  <a:pt x="55261" y="5974"/>
                </a:cubicBezTo>
                <a:cubicBezTo>
                  <a:pt x="55221" y="5993"/>
                  <a:pt x="55180" y="6001"/>
                  <a:pt x="55141" y="6001"/>
                </a:cubicBezTo>
                <a:cubicBezTo>
                  <a:pt x="55020" y="6001"/>
                  <a:pt x="54914" y="5922"/>
                  <a:pt x="54886" y="5799"/>
                </a:cubicBezTo>
                <a:cubicBezTo>
                  <a:pt x="54849" y="5709"/>
                  <a:pt x="55252" y="5610"/>
                  <a:pt x="55427" y="5610"/>
                </a:cubicBezTo>
                <a:close/>
                <a:moveTo>
                  <a:pt x="52803" y="5605"/>
                </a:moveTo>
                <a:cubicBezTo>
                  <a:pt x="52968" y="5605"/>
                  <a:pt x="53147" y="5697"/>
                  <a:pt x="53287" y="6049"/>
                </a:cubicBezTo>
                <a:cubicBezTo>
                  <a:pt x="53273" y="6054"/>
                  <a:pt x="53261" y="6056"/>
                  <a:pt x="53250" y="6056"/>
                </a:cubicBezTo>
                <a:cubicBezTo>
                  <a:pt x="53165" y="6056"/>
                  <a:pt x="53129" y="5945"/>
                  <a:pt x="53074" y="5912"/>
                </a:cubicBezTo>
                <a:cubicBezTo>
                  <a:pt x="53012" y="5912"/>
                  <a:pt x="53024" y="6012"/>
                  <a:pt x="52974" y="6024"/>
                </a:cubicBezTo>
                <a:lnTo>
                  <a:pt x="52937" y="5999"/>
                </a:lnTo>
                <a:cubicBezTo>
                  <a:pt x="52937" y="5999"/>
                  <a:pt x="52937" y="5909"/>
                  <a:pt x="52884" y="5909"/>
                </a:cubicBezTo>
                <a:cubicBezTo>
                  <a:pt x="52869" y="5909"/>
                  <a:pt x="52850" y="5917"/>
                  <a:pt x="52824" y="5937"/>
                </a:cubicBezTo>
                <a:cubicBezTo>
                  <a:pt x="52756" y="5857"/>
                  <a:pt x="52667" y="5798"/>
                  <a:pt x="52406" y="5713"/>
                </a:cubicBezTo>
                <a:lnTo>
                  <a:pt x="52406" y="5713"/>
                </a:lnTo>
                <a:cubicBezTo>
                  <a:pt x="52495" y="5691"/>
                  <a:pt x="52643" y="5605"/>
                  <a:pt x="52803" y="5605"/>
                </a:cubicBezTo>
                <a:close/>
                <a:moveTo>
                  <a:pt x="49338" y="6124"/>
                </a:moveTo>
                <a:cubicBezTo>
                  <a:pt x="49309" y="6162"/>
                  <a:pt x="49273" y="6179"/>
                  <a:pt x="49224" y="6179"/>
                </a:cubicBezTo>
                <a:cubicBezTo>
                  <a:pt x="49209" y="6179"/>
                  <a:pt x="49193" y="6177"/>
                  <a:pt x="49175" y="6174"/>
                </a:cubicBezTo>
                <a:cubicBezTo>
                  <a:pt x="49225" y="6162"/>
                  <a:pt x="49275" y="6149"/>
                  <a:pt x="49325" y="6124"/>
                </a:cubicBezTo>
                <a:close/>
                <a:moveTo>
                  <a:pt x="50258" y="5974"/>
                </a:moveTo>
                <a:cubicBezTo>
                  <a:pt x="50292" y="5974"/>
                  <a:pt x="50330" y="5978"/>
                  <a:pt x="50375" y="5987"/>
                </a:cubicBezTo>
                <a:cubicBezTo>
                  <a:pt x="50375" y="6130"/>
                  <a:pt x="50317" y="6243"/>
                  <a:pt x="50235" y="6243"/>
                </a:cubicBezTo>
                <a:cubicBezTo>
                  <a:pt x="50224" y="6243"/>
                  <a:pt x="50212" y="6241"/>
                  <a:pt x="50200" y="6237"/>
                </a:cubicBezTo>
                <a:cubicBezTo>
                  <a:pt x="50184" y="6231"/>
                  <a:pt x="50169" y="6230"/>
                  <a:pt x="50154" y="6230"/>
                </a:cubicBezTo>
                <a:cubicBezTo>
                  <a:pt x="50113" y="6230"/>
                  <a:pt x="50074" y="6244"/>
                  <a:pt x="50034" y="6244"/>
                </a:cubicBezTo>
                <a:cubicBezTo>
                  <a:pt x="50019" y="6244"/>
                  <a:pt x="50003" y="6242"/>
                  <a:pt x="49987" y="6237"/>
                </a:cubicBezTo>
                <a:cubicBezTo>
                  <a:pt x="50021" y="6204"/>
                  <a:pt x="49995" y="5974"/>
                  <a:pt x="50258" y="5974"/>
                </a:cubicBezTo>
                <a:close/>
                <a:moveTo>
                  <a:pt x="9785" y="6474"/>
                </a:moveTo>
                <a:lnTo>
                  <a:pt x="9785" y="6474"/>
                </a:lnTo>
                <a:cubicBezTo>
                  <a:pt x="9760" y="6499"/>
                  <a:pt x="9748" y="6499"/>
                  <a:pt x="9723" y="6499"/>
                </a:cubicBezTo>
                <a:lnTo>
                  <a:pt x="9785" y="6474"/>
                </a:lnTo>
                <a:close/>
                <a:moveTo>
                  <a:pt x="17121" y="6237"/>
                </a:moveTo>
                <a:lnTo>
                  <a:pt x="17046" y="6287"/>
                </a:lnTo>
                <a:cubicBezTo>
                  <a:pt x="16971" y="6299"/>
                  <a:pt x="17009" y="6287"/>
                  <a:pt x="16909" y="6362"/>
                </a:cubicBezTo>
                <a:cubicBezTo>
                  <a:pt x="16721" y="6424"/>
                  <a:pt x="16759" y="6412"/>
                  <a:pt x="15984" y="6562"/>
                </a:cubicBezTo>
                <a:cubicBezTo>
                  <a:pt x="15984" y="6537"/>
                  <a:pt x="15884" y="6537"/>
                  <a:pt x="15984" y="6449"/>
                </a:cubicBezTo>
                <a:cubicBezTo>
                  <a:pt x="15975" y="6446"/>
                  <a:pt x="15966" y="6444"/>
                  <a:pt x="15958" y="6444"/>
                </a:cubicBezTo>
                <a:cubicBezTo>
                  <a:pt x="15894" y="6444"/>
                  <a:pt x="15839" y="6528"/>
                  <a:pt x="15778" y="6528"/>
                </a:cubicBezTo>
                <a:cubicBezTo>
                  <a:pt x="15756" y="6528"/>
                  <a:pt x="15733" y="6517"/>
                  <a:pt x="15709" y="6487"/>
                </a:cubicBezTo>
                <a:cubicBezTo>
                  <a:pt x="15796" y="6437"/>
                  <a:pt x="15596" y="6237"/>
                  <a:pt x="17121" y="6237"/>
                </a:cubicBezTo>
                <a:close/>
                <a:moveTo>
                  <a:pt x="14779" y="6601"/>
                </a:moveTo>
                <a:cubicBezTo>
                  <a:pt x="14813" y="6601"/>
                  <a:pt x="14819" y="6640"/>
                  <a:pt x="14834" y="6737"/>
                </a:cubicBezTo>
                <a:cubicBezTo>
                  <a:pt x="14816" y="6747"/>
                  <a:pt x="14800" y="6752"/>
                  <a:pt x="14786" y="6752"/>
                </a:cubicBezTo>
                <a:cubicBezTo>
                  <a:pt x="14735" y="6752"/>
                  <a:pt x="14709" y="6689"/>
                  <a:pt x="14659" y="6649"/>
                </a:cubicBezTo>
                <a:cubicBezTo>
                  <a:pt x="14720" y="6619"/>
                  <a:pt x="14756" y="6601"/>
                  <a:pt x="14779" y="6601"/>
                </a:cubicBezTo>
                <a:close/>
                <a:moveTo>
                  <a:pt x="14368" y="6664"/>
                </a:moveTo>
                <a:cubicBezTo>
                  <a:pt x="14429" y="6664"/>
                  <a:pt x="14489" y="6671"/>
                  <a:pt x="14547" y="6687"/>
                </a:cubicBezTo>
                <a:cubicBezTo>
                  <a:pt x="14334" y="6774"/>
                  <a:pt x="14447" y="6799"/>
                  <a:pt x="13797" y="6887"/>
                </a:cubicBezTo>
                <a:lnTo>
                  <a:pt x="13759" y="6862"/>
                </a:lnTo>
                <a:cubicBezTo>
                  <a:pt x="13822" y="6812"/>
                  <a:pt x="13847" y="6899"/>
                  <a:pt x="14109" y="6699"/>
                </a:cubicBezTo>
                <a:cubicBezTo>
                  <a:pt x="14196" y="6677"/>
                  <a:pt x="14284" y="6664"/>
                  <a:pt x="14368" y="6664"/>
                </a:cubicBezTo>
                <a:close/>
                <a:moveTo>
                  <a:pt x="9725" y="6779"/>
                </a:moveTo>
                <a:cubicBezTo>
                  <a:pt x="9777" y="6779"/>
                  <a:pt x="9840" y="6824"/>
                  <a:pt x="9898" y="6912"/>
                </a:cubicBezTo>
                <a:cubicBezTo>
                  <a:pt x="9860" y="7011"/>
                  <a:pt x="9761" y="7269"/>
                  <a:pt x="9695" y="7269"/>
                </a:cubicBezTo>
                <a:cubicBezTo>
                  <a:pt x="9654" y="7269"/>
                  <a:pt x="9626" y="7165"/>
                  <a:pt x="9636" y="6849"/>
                </a:cubicBezTo>
                <a:cubicBezTo>
                  <a:pt x="9656" y="6802"/>
                  <a:pt x="9688" y="6779"/>
                  <a:pt x="9725" y="6779"/>
                </a:cubicBezTo>
                <a:close/>
                <a:moveTo>
                  <a:pt x="10960" y="6899"/>
                </a:moveTo>
                <a:lnTo>
                  <a:pt x="10960" y="6899"/>
                </a:lnTo>
                <a:cubicBezTo>
                  <a:pt x="10910" y="7012"/>
                  <a:pt x="10835" y="7099"/>
                  <a:pt x="10723" y="7149"/>
                </a:cubicBezTo>
                <a:cubicBezTo>
                  <a:pt x="10523" y="7249"/>
                  <a:pt x="10360" y="7399"/>
                  <a:pt x="10248" y="7574"/>
                </a:cubicBezTo>
                <a:cubicBezTo>
                  <a:pt x="10223" y="7524"/>
                  <a:pt x="10173" y="7474"/>
                  <a:pt x="10110" y="7436"/>
                </a:cubicBezTo>
                <a:cubicBezTo>
                  <a:pt x="10260" y="7211"/>
                  <a:pt x="10435" y="7261"/>
                  <a:pt x="10960" y="6899"/>
                </a:cubicBezTo>
                <a:close/>
                <a:moveTo>
                  <a:pt x="8023" y="7924"/>
                </a:moveTo>
                <a:lnTo>
                  <a:pt x="8048" y="7936"/>
                </a:lnTo>
                <a:lnTo>
                  <a:pt x="8023" y="7936"/>
                </a:lnTo>
                <a:cubicBezTo>
                  <a:pt x="8023" y="7936"/>
                  <a:pt x="8023" y="7924"/>
                  <a:pt x="8023" y="7924"/>
                </a:cubicBezTo>
                <a:close/>
                <a:moveTo>
                  <a:pt x="7781" y="8007"/>
                </a:moveTo>
                <a:cubicBezTo>
                  <a:pt x="7791" y="8007"/>
                  <a:pt x="7802" y="8008"/>
                  <a:pt x="7811" y="8011"/>
                </a:cubicBezTo>
                <a:lnTo>
                  <a:pt x="7699" y="8049"/>
                </a:lnTo>
                <a:cubicBezTo>
                  <a:pt x="7717" y="8021"/>
                  <a:pt x="7750" y="8007"/>
                  <a:pt x="7781" y="8007"/>
                </a:cubicBezTo>
                <a:close/>
                <a:moveTo>
                  <a:pt x="52117" y="7961"/>
                </a:moveTo>
                <a:cubicBezTo>
                  <a:pt x="52138" y="7961"/>
                  <a:pt x="52167" y="7979"/>
                  <a:pt x="52224" y="8036"/>
                </a:cubicBezTo>
                <a:lnTo>
                  <a:pt x="52212" y="8061"/>
                </a:lnTo>
                <a:cubicBezTo>
                  <a:pt x="52149" y="8049"/>
                  <a:pt x="52087" y="8036"/>
                  <a:pt x="52024" y="8024"/>
                </a:cubicBezTo>
                <a:lnTo>
                  <a:pt x="52024" y="8011"/>
                </a:lnTo>
                <a:cubicBezTo>
                  <a:pt x="52075" y="7997"/>
                  <a:pt x="52088" y="7961"/>
                  <a:pt x="52117" y="7961"/>
                </a:cubicBezTo>
                <a:close/>
                <a:moveTo>
                  <a:pt x="8836" y="8036"/>
                </a:moveTo>
                <a:cubicBezTo>
                  <a:pt x="8873" y="8086"/>
                  <a:pt x="8886" y="8161"/>
                  <a:pt x="8923" y="8199"/>
                </a:cubicBezTo>
                <a:lnTo>
                  <a:pt x="8973" y="8199"/>
                </a:lnTo>
                <a:cubicBezTo>
                  <a:pt x="8933" y="8239"/>
                  <a:pt x="8939" y="8268"/>
                  <a:pt x="8900" y="8268"/>
                </a:cubicBezTo>
                <a:cubicBezTo>
                  <a:pt x="8878" y="8268"/>
                  <a:pt x="8841" y="8259"/>
                  <a:pt x="8773" y="8236"/>
                </a:cubicBezTo>
                <a:cubicBezTo>
                  <a:pt x="8811" y="8174"/>
                  <a:pt x="8836" y="8111"/>
                  <a:pt x="8836" y="8036"/>
                </a:cubicBezTo>
                <a:close/>
                <a:moveTo>
                  <a:pt x="40618" y="7501"/>
                </a:moveTo>
                <a:cubicBezTo>
                  <a:pt x="42366" y="7501"/>
                  <a:pt x="44150" y="7578"/>
                  <a:pt x="45963" y="7761"/>
                </a:cubicBezTo>
                <a:cubicBezTo>
                  <a:pt x="45976" y="7786"/>
                  <a:pt x="45976" y="7811"/>
                  <a:pt x="45976" y="7836"/>
                </a:cubicBezTo>
                <a:cubicBezTo>
                  <a:pt x="42464" y="7874"/>
                  <a:pt x="37916" y="8286"/>
                  <a:pt x="33579" y="8524"/>
                </a:cubicBezTo>
                <a:cubicBezTo>
                  <a:pt x="31105" y="8647"/>
                  <a:pt x="29096" y="8869"/>
                  <a:pt x="25492" y="9164"/>
                </a:cubicBezTo>
                <a:lnTo>
                  <a:pt x="25492" y="9164"/>
                </a:lnTo>
                <a:cubicBezTo>
                  <a:pt x="25588" y="9095"/>
                  <a:pt x="25658" y="8869"/>
                  <a:pt x="26388" y="8869"/>
                </a:cubicBezTo>
                <a:cubicBezTo>
                  <a:pt x="26499" y="8869"/>
                  <a:pt x="26625" y="8874"/>
                  <a:pt x="26769" y="8886"/>
                </a:cubicBezTo>
                <a:cubicBezTo>
                  <a:pt x="26819" y="8886"/>
                  <a:pt x="26694" y="8774"/>
                  <a:pt x="26844" y="8724"/>
                </a:cubicBezTo>
                <a:cubicBezTo>
                  <a:pt x="26847" y="8721"/>
                  <a:pt x="26850" y="8719"/>
                  <a:pt x="26853" y="8719"/>
                </a:cubicBezTo>
                <a:cubicBezTo>
                  <a:pt x="26876" y="8719"/>
                  <a:pt x="26905" y="8788"/>
                  <a:pt x="26951" y="8788"/>
                </a:cubicBezTo>
                <a:cubicBezTo>
                  <a:pt x="26979" y="8788"/>
                  <a:pt x="27013" y="8763"/>
                  <a:pt x="27056" y="8686"/>
                </a:cubicBezTo>
                <a:lnTo>
                  <a:pt x="27343" y="8636"/>
                </a:lnTo>
                <a:cubicBezTo>
                  <a:pt x="27403" y="8705"/>
                  <a:pt x="27464" y="8735"/>
                  <a:pt x="27540" y="8735"/>
                </a:cubicBezTo>
                <a:cubicBezTo>
                  <a:pt x="27671" y="8735"/>
                  <a:pt x="27846" y="8646"/>
                  <a:pt x="28131" y="8511"/>
                </a:cubicBezTo>
                <a:cubicBezTo>
                  <a:pt x="28456" y="8461"/>
                  <a:pt x="28768" y="8424"/>
                  <a:pt x="29093" y="8386"/>
                </a:cubicBezTo>
                <a:cubicBezTo>
                  <a:pt x="29247" y="8409"/>
                  <a:pt x="29259" y="8538"/>
                  <a:pt x="29333" y="8538"/>
                </a:cubicBezTo>
                <a:cubicBezTo>
                  <a:pt x="29379" y="8538"/>
                  <a:pt x="29450" y="8489"/>
                  <a:pt x="29593" y="8336"/>
                </a:cubicBezTo>
                <a:cubicBezTo>
                  <a:pt x="33052" y="7880"/>
                  <a:pt x="36749" y="7501"/>
                  <a:pt x="40618" y="7501"/>
                </a:cubicBezTo>
                <a:close/>
                <a:moveTo>
                  <a:pt x="56954" y="9289"/>
                </a:moveTo>
                <a:cubicBezTo>
                  <a:pt x="57013" y="9294"/>
                  <a:pt x="57078" y="9301"/>
                  <a:pt x="57148" y="9311"/>
                </a:cubicBezTo>
                <a:cubicBezTo>
                  <a:pt x="57129" y="9323"/>
                  <a:pt x="57107" y="9330"/>
                  <a:pt x="57086" y="9330"/>
                </a:cubicBezTo>
                <a:cubicBezTo>
                  <a:pt x="57064" y="9330"/>
                  <a:pt x="57042" y="9323"/>
                  <a:pt x="57023" y="9311"/>
                </a:cubicBezTo>
                <a:lnTo>
                  <a:pt x="57011" y="9311"/>
                </a:lnTo>
                <a:cubicBezTo>
                  <a:pt x="56990" y="9301"/>
                  <a:pt x="56971" y="9294"/>
                  <a:pt x="56954" y="9289"/>
                </a:cubicBezTo>
                <a:close/>
                <a:moveTo>
                  <a:pt x="56461" y="9061"/>
                </a:moveTo>
                <a:lnTo>
                  <a:pt x="56461" y="9061"/>
                </a:lnTo>
                <a:cubicBezTo>
                  <a:pt x="56400" y="9284"/>
                  <a:pt x="56537" y="9260"/>
                  <a:pt x="56878" y="9284"/>
                </a:cubicBezTo>
                <a:lnTo>
                  <a:pt x="56878" y="9284"/>
                </a:lnTo>
                <a:cubicBezTo>
                  <a:pt x="56791" y="9294"/>
                  <a:pt x="56706" y="9359"/>
                  <a:pt x="56425" y="9359"/>
                </a:cubicBezTo>
                <a:cubicBezTo>
                  <a:pt x="56302" y="9359"/>
                  <a:pt x="56140" y="9346"/>
                  <a:pt x="55923" y="9311"/>
                </a:cubicBezTo>
                <a:cubicBezTo>
                  <a:pt x="55923" y="9298"/>
                  <a:pt x="55923" y="9286"/>
                  <a:pt x="55923" y="9273"/>
                </a:cubicBezTo>
                <a:cubicBezTo>
                  <a:pt x="55961" y="9273"/>
                  <a:pt x="55986" y="9261"/>
                  <a:pt x="56023" y="9248"/>
                </a:cubicBezTo>
                <a:cubicBezTo>
                  <a:pt x="56023" y="9223"/>
                  <a:pt x="56023" y="9211"/>
                  <a:pt x="56023" y="9186"/>
                </a:cubicBezTo>
                <a:cubicBezTo>
                  <a:pt x="56161" y="9148"/>
                  <a:pt x="56311" y="9111"/>
                  <a:pt x="56461" y="9061"/>
                </a:cubicBezTo>
                <a:close/>
                <a:moveTo>
                  <a:pt x="6761" y="9511"/>
                </a:moveTo>
                <a:cubicBezTo>
                  <a:pt x="6761" y="9523"/>
                  <a:pt x="6761" y="9536"/>
                  <a:pt x="6761" y="9548"/>
                </a:cubicBezTo>
                <a:cubicBezTo>
                  <a:pt x="6636" y="9611"/>
                  <a:pt x="6511" y="9673"/>
                  <a:pt x="6374" y="9711"/>
                </a:cubicBezTo>
                <a:cubicBezTo>
                  <a:pt x="6411" y="9561"/>
                  <a:pt x="6461" y="9548"/>
                  <a:pt x="6761" y="9511"/>
                </a:cubicBezTo>
                <a:close/>
                <a:moveTo>
                  <a:pt x="55480" y="10276"/>
                </a:moveTo>
                <a:cubicBezTo>
                  <a:pt x="55580" y="10276"/>
                  <a:pt x="55680" y="10304"/>
                  <a:pt x="55773" y="10361"/>
                </a:cubicBezTo>
                <a:cubicBezTo>
                  <a:pt x="55773" y="10486"/>
                  <a:pt x="55712" y="10585"/>
                  <a:pt x="55619" y="10585"/>
                </a:cubicBezTo>
                <a:cubicBezTo>
                  <a:pt x="55601" y="10585"/>
                  <a:pt x="55581" y="10581"/>
                  <a:pt x="55561" y="10573"/>
                </a:cubicBezTo>
                <a:lnTo>
                  <a:pt x="55548" y="10573"/>
                </a:lnTo>
                <a:cubicBezTo>
                  <a:pt x="55546" y="10548"/>
                  <a:pt x="55532" y="10541"/>
                  <a:pt x="55510" y="10541"/>
                </a:cubicBezTo>
                <a:cubicBezTo>
                  <a:pt x="55479" y="10541"/>
                  <a:pt x="55433" y="10556"/>
                  <a:pt x="55384" y="10556"/>
                </a:cubicBezTo>
                <a:cubicBezTo>
                  <a:pt x="55312" y="10556"/>
                  <a:pt x="55233" y="10523"/>
                  <a:pt x="55186" y="10361"/>
                </a:cubicBezTo>
                <a:cubicBezTo>
                  <a:pt x="55280" y="10304"/>
                  <a:pt x="55380" y="10276"/>
                  <a:pt x="55480" y="10276"/>
                </a:cubicBezTo>
                <a:close/>
                <a:moveTo>
                  <a:pt x="9985" y="10573"/>
                </a:moveTo>
                <a:lnTo>
                  <a:pt x="10035" y="10598"/>
                </a:lnTo>
                <a:lnTo>
                  <a:pt x="9973" y="10598"/>
                </a:lnTo>
                <a:cubicBezTo>
                  <a:pt x="9985" y="10586"/>
                  <a:pt x="9985" y="10586"/>
                  <a:pt x="9985" y="10573"/>
                </a:cubicBezTo>
                <a:close/>
                <a:moveTo>
                  <a:pt x="11073" y="10511"/>
                </a:moveTo>
                <a:lnTo>
                  <a:pt x="11085" y="10536"/>
                </a:lnTo>
                <a:cubicBezTo>
                  <a:pt x="11023" y="10573"/>
                  <a:pt x="10973" y="10598"/>
                  <a:pt x="10910" y="10611"/>
                </a:cubicBezTo>
                <a:cubicBezTo>
                  <a:pt x="10960" y="10573"/>
                  <a:pt x="11023" y="10548"/>
                  <a:pt x="11073" y="10511"/>
                </a:cubicBezTo>
                <a:close/>
                <a:moveTo>
                  <a:pt x="61733" y="10649"/>
                </a:moveTo>
                <a:cubicBezTo>
                  <a:pt x="61954" y="10649"/>
                  <a:pt x="62062" y="10691"/>
                  <a:pt x="61647" y="10798"/>
                </a:cubicBezTo>
                <a:lnTo>
                  <a:pt x="61634" y="10798"/>
                </a:lnTo>
                <a:cubicBezTo>
                  <a:pt x="61547" y="10861"/>
                  <a:pt x="61609" y="10935"/>
                  <a:pt x="61584" y="10998"/>
                </a:cubicBezTo>
                <a:cubicBezTo>
                  <a:pt x="61554" y="11007"/>
                  <a:pt x="61523" y="11011"/>
                  <a:pt x="61492" y="11011"/>
                </a:cubicBezTo>
                <a:cubicBezTo>
                  <a:pt x="61344" y="11011"/>
                  <a:pt x="61199" y="10918"/>
                  <a:pt x="61147" y="10773"/>
                </a:cubicBezTo>
                <a:cubicBezTo>
                  <a:pt x="61108" y="10701"/>
                  <a:pt x="61489" y="10649"/>
                  <a:pt x="61733" y="10649"/>
                </a:cubicBezTo>
                <a:close/>
                <a:moveTo>
                  <a:pt x="9370" y="10472"/>
                </a:moveTo>
                <a:cubicBezTo>
                  <a:pt x="9430" y="10472"/>
                  <a:pt x="9499" y="10522"/>
                  <a:pt x="9573" y="10686"/>
                </a:cubicBezTo>
                <a:cubicBezTo>
                  <a:pt x="9161" y="10711"/>
                  <a:pt x="8223" y="10948"/>
                  <a:pt x="7336" y="11323"/>
                </a:cubicBezTo>
                <a:cubicBezTo>
                  <a:pt x="7336" y="11323"/>
                  <a:pt x="7336" y="11310"/>
                  <a:pt x="7336" y="11310"/>
                </a:cubicBezTo>
                <a:cubicBezTo>
                  <a:pt x="7511" y="11010"/>
                  <a:pt x="7424" y="11323"/>
                  <a:pt x="8223" y="10698"/>
                </a:cubicBezTo>
                <a:cubicBezTo>
                  <a:pt x="8236" y="10699"/>
                  <a:pt x="8247" y="10699"/>
                  <a:pt x="8258" y="10699"/>
                </a:cubicBezTo>
                <a:cubicBezTo>
                  <a:pt x="8418" y="10699"/>
                  <a:pt x="8436" y="10647"/>
                  <a:pt x="8549" y="10647"/>
                </a:cubicBezTo>
                <a:cubicBezTo>
                  <a:pt x="8615" y="10647"/>
                  <a:pt x="8715" y="10665"/>
                  <a:pt x="8898" y="10723"/>
                </a:cubicBezTo>
                <a:cubicBezTo>
                  <a:pt x="8998" y="10686"/>
                  <a:pt x="9073" y="10636"/>
                  <a:pt x="9161" y="10586"/>
                </a:cubicBezTo>
                <a:cubicBezTo>
                  <a:pt x="9206" y="10586"/>
                  <a:pt x="9278" y="10472"/>
                  <a:pt x="9370" y="10472"/>
                </a:cubicBezTo>
                <a:close/>
                <a:moveTo>
                  <a:pt x="7886" y="12198"/>
                </a:moveTo>
                <a:lnTo>
                  <a:pt x="7886" y="12198"/>
                </a:lnTo>
                <a:cubicBezTo>
                  <a:pt x="7821" y="12253"/>
                  <a:pt x="7763" y="12351"/>
                  <a:pt x="7671" y="12351"/>
                </a:cubicBezTo>
                <a:cubicBezTo>
                  <a:pt x="7639" y="12351"/>
                  <a:pt x="7603" y="12339"/>
                  <a:pt x="7561" y="12310"/>
                </a:cubicBezTo>
                <a:cubicBezTo>
                  <a:pt x="7536" y="12373"/>
                  <a:pt x="7436" y="12373"/>
                  <a:pt x="7386" y="12398"/>
                </a:cubicBezTo>
                <a:cubicBezTo>
                  <a:pt x="7361" y="12360"/>
                  <a:pt x="7336" y="12335"/>
                  <a:pt x="7311" y="12310"/>
                </a:cubicBezTo>
                <a:cubicBezTo>
                  <a:pt x="7561" y="12210"/>
                  <a:pt x="7336" y="12298"/>
                  <a:pt x="7886" y="12198"/>
                </a:cubicBezTo>
                <a:close/>
                <a:moveTo>
                  <a:pt x="6774" y="12435"/>
                </a:moveTo>
                <a:lnTo>
                  <a:pt x="6674" y="12473"/>
                </a:lnTo>
                <a:cubicBezTo>
                  <a:pt x="6674" y="12460"/>
                  <a:pt x="6674" y="12448"/>
                  <a:pt x="6674" y="12435"/>
                </a:cubicBezTo>
                <a:close/>
                <a:moveTo>
                  <a:pt x="7620" y="12645"/>
                </a:moveTo>
                <a:cubicBezTo>
                  <a:pt x="7629" y="12645"/>
                  <a:pt x="7639" y="12646"/>
                  <a:pt x="7649" y="12648"/>
                </a:cubicBezTo>
                <a:cubicBezTo>
                  <a:pt x="7599" y="12685"/>
                  <a:pt x="7549" y="12735"/>
                  <a:pt x="7511" y="12785"/>
                </a:cubicBezTo>
                <a:cubicBezTo>
                  <a:pt x="7511" y="12798"/>
                  <a:pt x="7499" y="12798"/>
                  <a:pt x="7486" y="12810"/>
                </a:cubicBezTo>
                <a:cubicBezTo>
                  <a:pt x="7474" y="12785"/>
                  <a:pt x="7461" y="12760"/>
                  <a:pt x="7461" y="12735"/>
                </a:cubicBezTo>
                <a:cubicBezTo>
                  <a:pt x="7494" y="12681"/>
                  <a:pt x="7555" y="12645"/>
                  <a:pt x="7620" y="12645"/>
                </a:cubicBezTo>
                <a:close/>
                <a:moveTo>
                  <a:pt x="5324" y="12610"/>
                </a:moveTo>
                <a:cubicBezTo>
                  <a:pt x="5387" y="12648"/>
                  <a:pt x="5249" y="12685"/>
                  <a:pt x="5412" y="12860"/>
                </a:cubicBezTo>
                <a:cubicBezTo>
                  <a:pt x="5312" y="12910"/>
                  <a:pt x="5212" y="12960"/>
                  <a:pt x="5124" y="13022"/>
                </a:cubicBezTo>
                <a:lnTo>
                  <a:pt x="5112" y="13022"/>
                </a:lnTo>
                <a:lnTo>
                  <a:pt x="5124" y="12972"/>
                </a:lnTo>
                <a:cubicBezTo>
                  <a:pt x="5105" y="12943"/>
                  <a:pt x="5080" y="12937"/>
                  <a:pt x="5053" y="12937"/>
                </a:cubicBezTo>
                <a:cubicBezTo>
                  <a:pt x="5032" y="12937"/>
                  <a:pt x="5010" y="12941"/>
                  <a:pt x="4989" y="12941"/>
                </a:cubicBezTo>
                <a:cubicBezTo>
                  <a:pt x="4970" y="12941"/>
                  <a:pt x="4952" y="12937"/>
                  <a:pt x="4937" y="12922"/>
                </a:cubicBezTo>
                <a:cubicBezTo>
                  <a:pt x="4962" y="12660"/>
                  <a:pt x="4962" y="12660"/>
                  <a:pt x="5324" y="12610"/>
                </a:cubicBezTo>
                <a:close/>
                <a:moveTo>
                  <a:pt x="14722" y="13235"/>
                </a:moveTo>
                <a:cubicBezTo>
                  <a:pt x="14747" y="13235"/>
                  <a:pt x="14759" y="13272"/>
                  <a:pt x="14772" y="13360"/>
                </a:cubicBezTo>
                <a:cubicBezTo>
                  <a:pt x="14749" y="13374"/>
                  <a:pt x="14730" y="13380"/>
                  <a:pt x="14714" y="13380"/>
                </a:cubicBezTo>
                <a:cubicBezTo>
                  <a:pt x="14659" y="13380"/>
                  <a:pt x="14633" y="13311"/>
                  <a:pt x="14584" y="13272"/>
                </a:cubicBezTo>
                <a:lnTo>
                  <a:pt x="14572" y="13272"/>
                </a:lnTo>
                <a:lnTo>
                  <a:pt x="14634" y="13247"/>
                </a:lnTo>
                <a:cubicBezTo>
                  <a:pt x="14653" y="13267"/>
                  <a:pt x="14643" y="13293"/>
                  <a:pt x="14677" y="13293"/>
                </a:cubicBezTo>
                <a:cubicBezTo>
                  <a:pt x="14687" y="13293"/>
                  <a:pt x="14701" y="13291"/>
                  <a:pt x="14722" y="13285"/>
                </a:cubicBezTo>
                <a:cubicBezTo>
                  <a:pt x="14722" y="13272"/>
                  <a:pt x="14722" y="13247"/>
                  <a:pt x="14722" y="13235"/>
                </a:cubicBezTo>
                <a:close/>
                <a:moveTo>
                  <a:pt x="14281" y="13305"/>
                </a:moveTo>
                <a:cubicBezTo>
                  <a:pt x="14335" y="13305"/>
                  <a:pt x="14390" y="13310"/>
                  <a:pt x="14447" y="13322"/>
                </a:cubicBezTo>
                <a:cubicBezTo>
                  <a:pt x="14119" y="13516"/>
                  <a:pt x="13947" y="13608"/>
                  <a:pt x="13805" y="13608"/>
                </a:cubicBezTo>
                <a:cubicBezTo>
                  <a:pt x="13710" y="13608"/>
                  <a:pt x="13628" y="13566"/>
                  <a:pt x="13522" y="13485"/>
                </a:cubicBezTo>
                <a:lnTo>
                  <a:pt x="13510" y="13485"/>
                </a:lnTo>
                <a:cubicBezTo>
                  <a:pt x="13771" y="13443"/>
                  <a:pt x="14006" y="13305"/>
                  <a:pt x="14281" y="13305"/>
                </a:cubicBezTo>
                <a:close/>
                <a:moveTo>
                  <a:pt x="11595" y="13642"/>
                </a:moveTo>
                <a:cubicBezTo>
                  <a:pt x="11608" y="13642"/>
                  <a:pt x="11622" y="13644"/>
                  <a:pt x="11635" y="13647"/>
                </a:cubicBezTo>
                <a:cubicBezTo>
                  <a:pt x="11647" y="13660"/>
                  <a:pt x="11660" y="13660"/>
                  <a:pt x="11660" y="13685"/>
                </a:cubicBezTo>
                <a:lnTo>
                  <a:pt x="11498" y="13672"/>
                </a:lnTo>
                <a:cubicBezTo>
                  <a:pt x="11525" y="13654"/>
                  <a:pt x="11559" y="13642"/>
                  <a:pt x="11595" y="13642"/>
                </a:cubicBezTo>
                <a:close/>
                <a:moveTo>
                  <a:pt x="4787" y="13147"/>
                </a:moveTo>
                <a:lnTo>
                  <a:pt x="4787" y="13147"/>
                </a:lnTo>
                <a:cubicBezTo>
                  <a:pt x="4587" y="13222"/>
                  <a:pt x="4387" y="13260"/>
                  <a:pt x="4174" y="13335"/>
                </a:cubicBezTo>
                <a:cubicBezTo>
                  <a:pt x="3837" y="13447"/>
                  <a:pt x="3525" y="13597"/>
                  <a:pt x="3212" y="13772"/>
                </a:cubicBezTo>
                <a:cubicBezTo>
                  <a:pt x="3475" y="13535"/>
                  <a:pt x="4000" y="13310"/>
                  <a:pt x="4787" y="13147"/>
                </a:cubicBezTo>
                <a:close/>
                <a:moveTo>
                  <a:pt x="2612" y="13935"/>
                </a:moveTo>
                <a:cubicBezTo>
                  <a:pt x="2537" y="14135"/>
                  <a:pt x="2487" y="14197"/>
                  <a:pt x="2088" y="14347"/>
                </a:cubicBezTo>
                <a:lnTo>
                  <a:pt x="2075" y="14347"/>
                </a:lnTo>
                <a:cubicBezTo>
                  <a:pt x="2056" y="14360"/>
                  <a:pt x="2038" y="14366"/>
                  <a:pt x="2019" y="14366"/>
                </a:cubicBezTo>
                <a:cubicBezTo>
                  <a:pt x="2000" y="14366"/>
                  <a:pt x="1981" y="14360"/>
                  <a:pt x="1963" y="14347"/>
                </a:cubicBezTo>
                <a:cubicBezTo>
                  <a:pt x="2150" y="14172"/>
                  <a:pt x="2400" y="14085"/>
                  <a:pt x="2612" y="13935"/>
                </a:cubicBezTo>
                <a:close/>
                <a:moveTo>
                  <a:pt x="49538" y="1"/>
                </a:moveTo>
                <a:lnTo>
                  <a:pt x="49425" y="263"/>
                </a:lnTo>
                <a:cubicBezTo>
                  <a:pt x="49413" y="188"/>
                  <a:pt x="49350" y="126"/>
                  <a:pt x="49275" y="88"/>
                </a:cubicBezTo>
                <a:lnTo>
                  <a:pt x="49275" y="88"/>
                </a:lnTo>
                <a:cubicBezTo>
                  <a:pt x="49300" y="213"/>
                  <a:pt x="49438" y="176"/>
                  <a:pt x="49413" y="413"/>
                </a:cubicBezTo>
                <a:cubicBezTo>
                  <a:pt x="47848" y="305"/>
                  <a:pt x="46270" y="264"/>
                  <a:pt x="44670" y="264"/>
                </a:cubicBezTo>
                <a:cubicBezTo>
                  <a:pt x="41285" y="264"/>
                  <a:pt x="37799" y="448"/>
                  <a:pt x="34117" y="576"/>
                </a:cubicBezTo>
                <a:cubicBezTo>
                  <a:pt x="34117" y="563"/>
                  <a:pt x="34129" y="563"/>
                  <a:pt x="34142" y="551"/>
                </a:cubicBezTo>
                <a:cubicBezTo>
                  <a:pt x="34134" y="547"/>
                  <a:pt x="34126" y="546"/>
                  <a:pt x="34117" y="546"/>
                </a:cubicBezTo>
                <a:cubicBezTo>
                  <a:pt x="34097" y="546"/>
                  <a:pt x="34075" y="554"/>
                  <a:pt x="34067" y="563"/>
                </a:cubicBezTo>
                <a:cubicBezTo>
                  <a:pt x="34014" y="554"/>
                  <a:pt x="33961" y="546"/>
                  <a:pt x="33908" y="546"/>
                </a:cubicBezTo>
                <a:cubicBezTo>
                  <a:pt x="33886" y="546"/>
                  <a:pt x="33864" y="547"/>
                  <a:pt x="33842" y="551"/>
                </a:cubicBezTo>
                <a:cubicBezTo>
                  <a:pt x="33842" y="501"/>
                  <a:pt x="33829" y="438"/>
                  <a:pt x="33804" y="388"/>
                </a:cubicBezTo>
                <a:lnTo>
                  <a:pt x="33654" y="388"/>
                </a:lnTo>
                <a:cubicBezTo>
                  <a:pt x="33654" y="451"/>
                  <a:pt x="33654" y="513"/>
                  <a:pt x="33642" y="563"/>
                </a:cubicBezTo>
                <a:lnTo>
                  <a:pt x="33579" y="563"/>
                </a:lnTo>
                <a:cubicBezTo>
                  <a:pt x="33528" y="512"/>
                  <a:pt x="33506" y="402"/>
                  <a:pt x="33425" y="402"/>
                </a:cubicBezTo>
                <a:cubicBezTo>
                  <a:pt x="33388" y="402"/>
                  <a:pt x="33338" y="425"/>
                  <a:pt x="33267" y="488"/>
                </a:cubicBezTo>
                <a:cubicBezTo>
                  <a:pt x="33042" y="488"/>
                  <a:pt x="33204" y="501"/>
                  <a:pt x="32767" y="513"/>
                </a:cubicBezTo>
                <a:cubicBezTo>
                  <a:pt x="32767" y="488"/>
                  <a:pt x="32754" y="476"/>
                  <a:pt x="32754" y="451"/>
                </a:cubicBezTo>
                <a:cubicBezTo>
                  <a:pt x="32750" y="449"/>
                  <a:pt x="32747" y="449"/>
                  <a:pt x="32743" y="449"/>
                </a:cubicBezTo>
                <a:cubicBezTo>
                  <a:pt x="32714" y="449"/>
                  <a:pt x="32703" y="491"/>
                  <a:pt x="32692" y="513"/>
                </a:cubicBezTo>
                <a:cubicBezTo>
                  <a:pt x="32562" y="513"/>
                  <a:pt x="32512" y="561"/>
                  <a:pt x="32305" y="561"/>
                </a:cubicBezTo>
                <a:cubicBezTo>
                  <a:pt x="32254" y="561"/>
                  <a:pt x="32192" y="558"/>
                  <a:pt x="32117" y="551"/>
                </a:cubicBezTo>
                <a:cubicBezTo>
                  <a:pt x="32080" y="551"/>
                  <a:pt x="32142" y="476"/>
                  <a:pt x="32030" y="413"/>
                </a:cubicBezTo>
                <a:lnTo>
                  <a:pt x="32030" y="413"/>
                </a:lnTo>
                <a:cubicBezTo>
                  <a:pt x="32042" y="476"/>
                  <a:pt x="32030" y="551"/>
                  <a:pt x="32017" y="613"/>
                </a:cubicBezTo>
                <a:cubicBezTo>
                  <a:pt x="31992" y="626"/>
                  <a:pt x="31980" y="638"/>
                  <a:pt x="31955" y="651"/>
                </a:cubicBezTo>
                <a:lnTo>
                  <a:pt x="31905" y="613"/>
                </a:lnTo>
                <a:cubicBezTo>
                  <a:pt x="31929" y="466"/>
                  <a:pt x="31942" y="319"/>
                  <a:pt x="31942" y="172"/>
                </a:cubicBezTo>
                <a:lnTo>
                  <a:pt x="31942" y="172"/>
                </a:lnTo>
                <a:cubicBezTo>
                  <a:pt x="31934" y="196"/>
                  <a:pt x="31848" y="204"/>
                  <a:pt x="31709" y="204"/>
                </a:cubicBezTo>
                <a:cubicBezTo>
                  <a:pt x="31482" y="204"/>
                  <a:pt x="31112" y="183"/>
                  <a:pt x="30702" y="183"/>
                </a:cubicBezTo>
                <a:cubicBezTo>
                  <a:pt x="29838" y="183"/>
                  <a:pt x="28799" y="274"/>
                  <a:pt x="28556" y="838"/>
                </a:cubicBezTo>
                <a:cubicBezTo>
                  <a:pt x="28551" y="881"/>
                  <a:pt x="28536" y="893"/>
                  <a:pt x="28506" y="893"/>
                </a:cubicBezTo>
                <a:cubicBezTo>
                  <a:pt x="28467" y="893"/>
                  <a:pt x="28403" y="871"/>
                  <a:pt x="28311" y="871"/>
                </a:cubicBezTo>
                <a:cubicBezTo>
                  <a:pt x="28269" y="871"/>
                  <a:pt x="28222" y="875"/>
                  <a:pt x="28168" y="888"/>
                </a:cubicBezTo>
                <a:cubicBezTo>
                  <a:pt x="28162" y="869"/>
                  <a:pt x="28156" y="860"/>
                  <a:pt x="28143" y="860"/>
                </a:cubicBezTo>
                <a:cubicBezTo>
                  <a:pt x="28131" y="860"/>
                  <a:pt x="28112" y="869"/>
                  <a:pt x="28081" y="888"/>
                </a:cubicBezTo>
                <a:cubicBezTo>
                  <a:pt x="28031" y="888"/>
                  <a:pt x="27981" y="888"/>
                  <a:pt x="27931" y="901"/>
                </a:cubicBezTo>
                <a:cubicBezTo>
                  <a:pt x="27924" y="902"/>
                  <a:pt x="27917" y="902"/>
                  <a:pt x="27911" y="902"/>
                </a:cubicBezTo>
                <a:cubicBezTo>
                  <a:pt x="27785" y="902"/>
                  <a:pt x="27692" y="735"/>
                  <a:pt x="27481" y="735"/>
                </a:cubicBezTo>
                <a:cubicBezTo>
                  <a:pt x="27418" y="735"/>
                  <a:pt x="27344" y="750"/>
                  <a:pt x="27256" y="788"/>
                </a:cubicBezTo>
                <a:cubicBezTo>
                  <a:pt x="27243" y="751"/>
                  <a:pt x="27218" y="713"/>
                  <a:pt x="27206" y="688"/>
                </a:cubicBezTo>
                <a:cubicBezTo>
                  <a:pt x="27197" y="672"/>
                  <a:pt x="27172" y="665"/>
                  <a:pt x="27133" y="665"/>
                </a:cubicBezTo>
                <a:cubicBezTo>
                  <a:pt x="26792" y="665"/>
                  <a:pt x="25396" y="1204"/>
                  <a:pt x="24418" y="1204"/>
                </a:cubicBezTo>
                <a:cubicBezTo>
                  <a:pt x="24372" y="1204"/>
                  <a:pt x="24326" y="1203"/>
                  <a:pt x="24282" y="1201"/>
                </a:cubicBezTo>
                <a:cubicBezTo>
                  <a:pt x="24257" y="1413"/>
                  <a:pt x="23719" y="1850"/>
                  <a:pt x="23469" y="2263"/>
                </a:cubicBezTo>
                <a:cubicBezTo>
                  <a:pt x="23440" y="2269"/>
                  <a:pt x="23415" y="2272"/>
                  <a:pt x="23393" y="2272"/>
                </a:cubicBezTo>
                <a:cubicBezTo>
                  <a:pt x="23280" y="2272"/>
                  <a:pt x="23267" y="2195"/>
                  <a:pt x="23165" y="2195"/>
                </a:cubicBezTo>
                <a:cubicBezTo>
                  <a:pt x="23101" y="2195"/>
                  <a:pt x="23002" y="2226"/>
                  <a:pt x="22820" y="2325"/>
                </a:cubicBezTo>
                <a:cubicBezTo>
                  <a:pt x="22730" y="2450"/>
                  <a:pt x="22794" y="2748"/>
                  <a:pt x="22441" y="2748"/>
                </a:cubicBezTo>
                <a:cubicBezTo>
                  <a:pt x="22300" y="2748"/>
                  <a:pt x="22093" y="2700"/>
                  <a:pt x="21782" y="2575"/>
                </a:cubicBezTo>
                <a:lnTo>
                  <a:pt x="21782" y="2575"/>
                </a:lnTo>
                <a:lnTo>
                  <a:pt x="21820" y="2675"/>
                </a:lnTo>
                <a:cubicBezTo>
                  <a:pt x="21720" y="2675"/>
                  <a:pt x="21657" y="2775"/>
                  <a:pt x="21582" y="2788"/>
                </a:cubicBezTo>
                <a:cubicBezTo>
                  <a:pt x="21520" y="3100"/>
                  <a:pt x="21420" y="2725"/>
                  <a:pt x="20583" y="3250"/>
                </a:cubicBezTo>
                <a:cubicBezTo>
                  <a:pt x="20523" y="3149"/>
                  <a:pt x="20420" y="3107"/>
                  <a:pt x="20286" y="3107"/>
                </a:cubicBezTo>
                <a:cubicBezTo>
                  <a:pt x="19972" y="3107"/>
                  <a:pt x="19483" y="3335"/>
                  <a:pt x="18958" y="3562"/>
                </a:cubicBezTo>
                <a:cubicBezTo>
                  <a:pt x="18939" y="3544"/>
                  <a:pt x="18911" y="3534"/>
                  <a:pt x="18883" y="3534"/>
                </a:cubicBezTo>
                <a:cubicBezTo>
                  <a:pt x="18855" y="3534"/>
                  <a:pt x="18827" y="3544"/>
                  <a:pt x="18808" y="3562"/>
                </a:cubicBezTo>
                <a:cubicBezTo>
                  <a:pt x="16934" y="3875"/>
                  <a:pt x="14497" y="4037"/>
                  <a:pt x="11772" y="4737"/>
                </a:cubicBezTo>
                <a:cubicBezTo>
                  <a:pt x="11785" y="4775"/>
                  <a:pt x="11835" y="4800"/>
                  <a:pt x="11822" y="4850"/>
                </a:cubicBezTo>
                <a:cubicBezTo>
                  <a:pt x="11716" y="4921"/>
                  <a:pt x="11663" y="4961"/>
                  <a:pt x="11580" y="4961"/>
                </a:cubicBezTo>
                <a:cubicBezTo>
                  <a:pt x="11489" y="4961"/>
                  <a:pt x="11361" y="4911"/>
                  <a:pt x="11085" y="4800"/>
                </a:cubicBezTo>
                <a:cubicBezTo>
                  <a:pt x="10548" y="5224"/>
                  <a:pt x="10210" y="4837"/>
                  <a:pt x="8048" y="5774"/>
                </a:cubicBezTo>
                <a:cubicBezTo>
                  <a:pt x="8148" y="5612"/>
                  <a:pt x="8136" y="5412"/>
                  <a:pt x="7998" y="5287"/>
                </a:cubicBezTo>
                <a:cubicBezTo>
                  <a:pt x="6599" y="5512"/>
                  <a:pt x="4787" y="6537"/>
                  <a:pt x="2987" y="6862"/>
                </a:cubicBezTo>
                <a:cubicBezTo>
                  <a:pt x="2625" y="7586"/>
                  <a:pt x="1688" y="7461"/>
                  <a:pt x="1363" y="8899"/>
                </a:cubicBezTo>
                <a:cubicBezTo>
                  <a:pt x="1584" y="9130"/>
                  <a:pt x="1743" y="9219"/>
                  <a:pt x="1884" y="9219"/>
                </a:cubicBezTo>
                <a:cubicBezTo>
                  <a:pt x="2298" y="9219"/>
                  <a:pt x="2552" y="8445"/>
                  <a:pt x="3775" y="8249"/>
                </a:cubicBezTo>
                <a:cubicBezTo>
                  <a:pt x="3775" y="8299"/>
                  <a:pt x="3800" y="8361"/>
                  <a:pt x="3850" y="8399"/>
                </a:cubicBezTo>
                <a:cubicBezTo>
                  <a:pt x="3850" y="7999"/>
                  <a:pt x="4487" y="7974"/>
                  <a:pt x="5849" y="7449"/>
                </a:cubicBezTo>
                <a:cubicBezTo>
                  <a:pt x="5828" y="7418"/>
                  <a:pt x="5803" y="7412"/>
                  <a:pt x="5777" y="7412"/>
                </a:cubicBezTo>
                <a:cubicBezTo>
                  <a:pt x="5764" y="7412"/>
                  <a:pt x="5751" y="7414"/>
                  <a:pt x="5738" y="7414"/>
                </a:cubicBezTo>
                <a:cubicBezTo>
                  <a:pt x="5715" y="7414"/>
                  <a:pt x="5693" y="7410"/>
                  <a:pt x="5674" y="7386"/>
                </a:cubicBezTo>
                <a:cubicBezTo>
                  <a:pt x="5687" y="7124"/>
                  <a:pt x="5687" y="7124"/>
                  <a:pt x="6061" y="7074"/>
                </a:cubicBezTo>
                <a:cubicBezTo>
                  <a:pt x="6131" y="7291"/>
                  <a:pt x="6096" y="7324"/>
                  <a:pt x="6230" y="7324"/>
                </a:cubicBezTo>
                <a:cubicBezTo>
                  <a:pt x="6289" y="7324"/>
                  <a:pt x="6379" y="7318"/>
                  <a:pt x="6524" y="7318"/>
                </a:cubicBezTo>
                <a:cubicBezTo>
                  <a:pt x="6642" y="7318"/>
                  <a:pt x="6796" y="7322"/>
                  <a:pt x="6999" y="7336"/>
                </a:cubicBezTo>
                <a:cubicBezTo>
                  <a:pt x="7199" y="7249"/>
                  <a:pt x="7374" y="7149"/>
                  <a:pt x="7411" y="6899"/>
                </a:cubicBezTo>
                <a:cubicBezTo>
                  <a:pt x="7444" y="6904"/>
                  <a:pt x="7470" y="6906"/>
                  <a:pt x="7492" y="6906"/>
                </a:cubicBezTo>
                <a:cubicBezTo>
                  <a:pt x="7695" y="6906"/>
                  <a:pt x="7559" y="6711"/>
                  <a:pt x="9511" y="6587"/>
                </a:cubicBezTo>
                <a:lnTo>
                  <a:pt x="9511" y="6587"/>
                </a:lnTo>
                <a:cubicBezTo>
                  <a:pt x="9586" y="6737"/>
                  <a:pt x="9348" y="6749"/>
                  <a:pt x="9548" y="6974"/>
                </a:cubicBezTo>
                <a:lnTo>
                  <a:pt x="9323" y="7136"/>
                </a:lnTo>
                <a:cubicBezTo>
                  <a:pt x="9298" y="7024"/>
                  <a:pt x="9273" y="6993"/>
                  <a:pt x="9204" y="6993"/>
                </a:cubicBezTo>
                <a:cubicBezTo>
                  <a:pt x="9136" y="6993"/>
                  <a:pt x="9023" y="7024"/>
                  <a:pt x="8823" y="7037"/>
                </a:cubicBezTo>
                <a:cubicBezTo>
                  <a:pt x="8698" y="7274"/>
                  <a:pt x="8548" y="7449"/>
                  <a:pt x="8373" y="7499"/>
                </a:cubicBezTo>
                <a:cubicBezTo>
                  <a:pt x="8361" y="7599"/>
                  <a:pt x="8373" y="7524"/>
                  <a:pt x="8448" y="7811"/>
                </a:cubicBezTo>
                <a:cubicBezTo>
                  <a:pt x="8411" y="7849"/>
                  <a:pt x="8364" y="7859"/>
                  <a:pt x="8314" y="7859"/>
                </a:cubicBezTo>
                <a:cubicBezTo>
                  <a:pt x="8252" y="7859"/>
                  <a:pt x="8184" y="7843"/>
                  <a:pt x="8122" y="7843"/>
                </a:cubicBezTo>
                <a:cubicBezTo>
                  <a:pt x="8070" y="7843"/>
                  <a:pt x="8022" y="7855"/>
                  <a:pt x="7986" y="7899"/>
                </a:cubicBezTo>
                <a:lnTo>
                  <a:pt x="7799" y="7636"/>
                </a:lnTo>
                <a:cubicBezTo>
                  <a:pt x="7461" y="7636"/>
                  <a:pt x="7199" y="7749"/>
                  <a:pt x="7099" y="8124"/>
                </a:cubicBezTo>
                <a:cubicBezTo>
                  <a:pt x="7111" y="8136"/>
                  <a:pt x="7121" y="8140"/>
                  <a:pt x="7132" y="8140"/>
                </a:cubicBezTo>
                <a:cubicBezTo>
                  <a:pt x="7171" y="8140"/>
                  <a:pt x="7212" y="8076"/>
                  <a:pt x="7322" y="8076"/>
                </a:cubicBezTo>
                <a:cubicBezTo>
                  <a:pt x="7370" y="8076"/>
                  <a:pt x="7431" y="8089"/>
                  <a:pt x="7511" y="8124"/>
                </a:cubicBezTo>
                <a:cubicBezTo>
                  <a:pt x="6616" y="8149"/>
                  <a:pt x="4919" y="9236"/>
                  <a:pt x="3695" y="9236"/>
                </a:cubicBezTo>
                <a:cubicBezTo>
                  <a:pt x="3688" y="9236"/>
                  <a:pt x="3682" y="9236"/>
                  <a:pt x="3675" y="9236"/>
                </a:cubicBezTo>
                <a:cubicBezTo>
                  <a:pt x="3287" y="9961"/>
                  <a:pt x="2362" y="9811"/>
                  <a:pt x="1988" y="11235"/>
                </a:cubicBezTo>
                <a:cubicBezTo>
                  <a:pt x="2205" y="11482"/>
                  <a:pt x="2362" y="11576"/>
                  <a:pt x="2504" y="11576"/>
                </a:cubicBezTo>
                <a:cubicBezTo>
                  <a:pt x="2908" y="11576"/>
                  <a:pt x="3191" y="10815"/>
                  <a:pt x="4412" y="10648"/>
                </a:cubicBezTo>
                <a:lnTo>
                  <a:pt x="4412" y="10648"/>
                </a:lnTo>
                <a:cubicBezTo>
                  <a:pt x="4137" y="10898"/>
                  <a:pt x="3762" y="10973"/>
                  <a:pt x="3600" y="11835"/>
                </a:cubicBezTo>
                <a:cubicBezTo>
                  <a:pt x="3675" y="11848"/>
                  <a:pt x="3737" y="11898"/>
                  <a:pt x="3750" y="11973"/>
                </a:cubicBezTo>
                <a:cubicBezTo>
                  <a:pt x="3717" y="11960"/>
                  <a:pt x="3684" y="11955"/>
                  <a:pt x="3651" y="11955"/>
                </a:cubicBezTo>
                <a:cubicBezTo>
                  <a:pt x="3315" y="11955"/>
                  <a:pt x="2986" y="12547"/>
                  <a:pt x="2507" y="12547"/>
                </a:cubicBezTo>
                <a:cubicBezTo>
                  <a:pt x="2415" y="12547"/>
                  <a:pt x="2317" y="12525"/>
                  <a:pt x="2212" y="12473"/>
                </a:cubicBezTo>
                <a:cubicBezTo>
                  <a:pt x="1875" y="13210"/>
                  <a:pt x="925" y="13160"/>
                  <a:pt x="700" y="14622"/>
                </a:cubicBezTo>
                <a:cubicBezTo>
                  <a:pt x="938" y="14622"/>
                  <a:pt x="888" y="14947"/>
                  <a:pt x="1100" y="14984"/>
                </a:cubicBezTo>
                <a:cubicBezTo>
                  <a:pt x="1063" y="15122"/>
                  <a:pt x="375" y="15034"/>
                  <a:pt x="1" y="16472"/>
                </a:cubicBezTo>
                <a:cubicBezTo>
                  <a:pt x="228" y="16672"/>
                  <a:pt x="394" y="16753"/>
                  <a:pt x="539" y="16753"/>
                </a:cubicBezTo>
                <a:cubicBezTo>
                  <a:pt x="1015" y="16753"/>
                  <a:pt x="1251" y="15884"/>
                  <a:pt x="2612" y="15597"/>
                </a:cubicBezTo>
                <a:cubicBezTo>
                  <a:pt x="2625" y="15647"/>
                  <a:pt x="2662" y="15709"/>
                  <a:pt x="2700" y="15747"/>
                </a:cubicBezTo>
                <a:cubicBezTo>
                  <a:pt x="2700" y="15372"/>
                  <a:pt x="3275" y="15322"/>
                  <a:pt x="4899" y="14635"/>
                </a:cubicBezTo>
                <a:cubicBezTo>
                  <a:pt x="4875" y="14605"/>
                  <a:pt x="4847" y="14599"/>
                  <a:pt x="4819" y="14599"/>
                </a:cubicBezTo>
                <a:cubicBezTo>
                  <a:pt x="4796" y="14599"/>
                  <a:pt x="4773" y="14603"/>
                  <a:pt x="4752" y="14603"/>
                </a:cubicBezTo>
                <a:cubicBezTo>
                  <a:pt x="4732" y="14603"/>
                  <a:pt x="4714" y="14599"/>
                  <a:pt x="4699" y="14585"/>
                </a:cubicBezTo>
                <a:cubicBezTo>
                  <a:pt x="4724" y="14322"/>
                  <a:pt x="4724" y="14322"/>
                  <a:pt x="5124" y="14235"/>
                </a:cubicBezTo>
                <a:lnTo>
                  <a:pt x="5124" y="14235"/>
                </a:lnTo>
                <a:cubicBezTo>
                  <a:pt x="5105" y="14419"/>
                  <a:pt x="5163" y="14469"/>
                  <a:pt x="5275" y="14469"/>
                </a:cubicBezTo>
                <a:cubicBezTo>
                  <a:pt x="5408" y="14469"/>
                  <a:pt x="5617" y="14397"/>
                  <a:pt x="5862" y="14397"/>
                </a:cubicBezTo>
                <a:cubicBezTo>
                  <a:pt x="5954" y="14397"/>
                  <a:pt x="6050" y="14407"/>
                  <a:pt x="6149" y="14435"/>
                </a:cubicBezTo>
                <a:cubicBezTo>
                  <a:pt x="6374" y="14335"/>
                  <a:pt x="6561" y="14210"/>
                  <a:pt x="6599" y="13960"/>
                </a:cubicBezTo>
                <a:cubicBezTo>
                  <a:pt x="6786" y="13960"/>
                  <a:pt x="6974" y="13922"/>
                  <a:pt x="7149" y="13860"/>
                </a:cubicBezTo>
                <a:cubicBezTo>
                  <a:pt x="7186" y="13872"/>
                  <a:pt x="7236" y="13885"/>
                  <a:pt x="7274" y="13910"/>
                </a:cubicBezTo>
                <a:cubicBezTo>
                  <a:pt x="7286" y="13860"/>
                  <a:pt x="7311" y="13822"/>
                  <a:pt x="7336" y="13785"/>
                </a:cubicBezTo>
                <a:cubicBezTo>
                  <a:pt x="7436" y="13722"/>
                  <a:pt x="7549" y="13685"/>
                  <a:pt x="7661" y="13660"/>
                </a:cubicBezTo>
                <a:cubicBezTo>
                  <a:pt x="7675" y="13669"/>
                  <a:pt x="7690" y="13673"/>
                  <a:pt x="7703" y="13673"/>
                </a:cubicBezTo>
                <a:cubicBezTo>
                  <a:pt x="7725" y="13673"/>
                  <a:pt x="7746" y="13663"/>
                  <a:pt x="7761" y="13647"/>
                </a:cubicBezTo>
                <a:cubicBezTo>
                  <a:pt x="7836" y="13635"/>
                  <a:pt x="7911" y="13622"/>
                  <a:pt x="7986" y="13622"/>
                </a:cubicBezTo>
                <a:cubicBezTo>
                  <a:pt x="8061" y="13660"/>
                  <a:pt x="8061" y="13760"/>
                  <a:pt x="8111" y="13822"/>
                </a:cubicBezTo>
                <a:cubicBezTo>
                  <a:pt x="8172" y="13827"/>
                  <a:pt x="8231" y="13837"/>
                  <a:pt x="8285" y="13837"/>
                </a:cubicBezTo>
                <a:cubicBezTo>
                  <a:pt x="8374" y="13837"/>
                  <a:pt x="8447" y="13809"/>
                  <a:pt x="8486" y="13685"/>
                </a:cubicBezTo>
                <a:cubicBezTo>
                  <a:pt x="8823" y="13822"/>
                  <a:pt x="8823" y="13822"/>
                  <a:pt x="8748" y="14072"/>
                </a:cubicBezTo>
                <a:cubicBezTo>
                  <a:pt x="9136" y="13972"/>
                  <a:pt x="8973" y="14160"/>
                  <a:pt x="9423" y="13335"/>
                </a:cubicBezTo>
                <a:cubicBezTo>
                  <a:pt x="9486" y="13497"/>
                  <a:pt x="9423" y="13335"/>
                  <a:pt x="9573" y="13735"/>
                </a:cubicBezTo>
                <a:cubicBezTo>
                  <a:pt x="9586" y="13734"/>
                  <a:pt x="9599" y="13734"/>
                  <a:pt x="9611" y="13734"/>
                </a:cubicBezTo>
                <a:cubicBezTo>
                  <a:pt x="9827" y="13734"/>
                  <a:pt x="9849" y="13807"/>
                  <a:pt x="10071" y="13807"/>
                </a:cubicBezTo>
                <a:cubicBezTo>
                  <a:pt x="10162" y="13807"/>
                  <a:pt x="10287" y="13795"/>
                  <a:pt x="10473" y="13760"/>
                </a:cubicBezTo>
                <a:lnTo>
                  <a:pt x="10473" y="13760"/>
                </a:lnTo>
                <a:cubicBezTo>
                  <a:pt x="10223" y="14060"/>
                  <a:pt x="10223" y="13922"/>
                  <a:pt x="9698" y="14485"/>
                </a:cubicBezTo>
                <a:cubicBezTo>
                  <a:pt x="9691" y="14387"/>
                  <a:pt x="9618" y="14354"/>
                  <a:pt x="9509" y="14354"/>
                </a:cubicBezTo>
                <a:cubicBezTo>
                  <a:pt x="9280" y="14354"/>
                  <a:pt x="8895" y="14500"/>
                  <a:pt x="8651" y="14500"/>
                </a:cubicBezTo>
                <a:cubicBezTo>
                  <a:pt x="8567" y="14500"/>
                  <a:pt x="8499" y="14482"/>
                  <a:pt x="8461" y="14435"/>
                </a:cubicBezTo>
                <a:cubicBezTo>
                  <a:pt x="8443" y="14430"/>
                  <a:pt x="8425" y="14428"/>
                  <a:pt x="8409" y="14428"/>
                </a:cubicBezTo>
                <a:cubicBezTo>
                  <a:pt x="8220" y="14428"/>
                  <a:pt x="8131" y="14687"/>
                  <a:pt x="7938" y="14687"/>
                </a:cubicBezTo>
                <a:cubicBezTo>
                  <a:pt x="7903" y="14687"/>
                  <a:pt x="7866" y="14679"/>
                  <a:pt x="7823" y="14660"/>
                </a:cubicBezTo>
                <a:cubicBezTo>
                  <a:pt x="7788" y="14856"/>
                  <a:pt x="7690" y="14888"/>
                  <a:pt x="7581" y="14888"/>
                </a:cubicBezTo>
                <a:cubicBezTo>
                  <a:pt x="7528" y="14888"/>
                  <a:pt x="7472" y="14880"/>
                  <a:pt x="7419" y="14880"/>
                </a:cubicBezTo>
                <a:cubicBezTo>
                  <a:pt x="7353" y="14880"/>
                  <a:pt x="7292" y="14892"/>
                  <a:pt x="7249" y="14947"/>
                </a:cubicBezTo>
                <a:lnTo>
                  <a:pt x="7061" y="14660"/>
                </a:lnTo>
                <a:cubicBezTo>
                  <a:pt x="6686" y="14697"/>
                  <a:pt x="6399" y="14822"/>
                  <a:pt x="6286" y="15209"/>
                </a:cubicBezTo>
                <a:cubicBezTo>
                  <a:pt x="6299" y="15214"/>
                  <a:pt x="6310" y="15216"/>
                  <a:pt x="6322" y="15216"/>
                </a:cubicBezTo>
                <a:cubicBezTo>
                  <a:pt x="6416" y="15216"/>
                  <a:pt x="6513" y="15094"/>
                  <a:pt x="6836" y="15094"/>
                </a:cubicBezTo>
                <a:cubicBezTo>
                  <a:pt x="6934" y="15094"/>
                  <a:pt x="7053" y="15105"/>
                  <a:pt x="7199" y="15134"/>
                </a:cubicBezTo>
                <a:cubicBezTo>
                  <a:pt x="7274" y="15097"/>
                  <a:pt x="7224" y="15009"/>
                  <a:pt x="7274" y="14972"/>
                </a:cubicBezTo>
                <a:cubicBezTo>
                  <a:pt x="7295" y="15018"/>
                  <a:pt x="7342" y="15033"/>
                  <a:pt x="7404" y="15033"/>
                </a:cubicBezTo>
                <a:cubicBezTo>
                  <a:pt x="7523" y="15033"/>
                  <a:pt x="7699" y="14979"/>
                  <a:pt x="7869" y="14979"/>
                </a:cubicBezTo>
                <a:cubicBezTo>
                  <a:pt x="8024" y="14979"/>
                  <a:pt x="8175" y="15024"/>
                  <a:pt x="8273" y="15197"/>
                </a:cubicBezTo>
                <a:cubicBezTo>
                  <a:pt x="8316" y="15197"/>
                  <a:pt x="8360" y="15199"/>
                  <a:pt x="8403" y="15199"/>
                </a:cubicBezTo>
                <a:cubicBezTo>
                  <a:pt x="8525" y="15199"/>
                  <a:pt x="8640" y="15179"/>
                  <a:pt x="8686" y="15022"/>
                </a:cubicBezTo>
                <a:cubicBezTo>
                  <a:pt x="9073" y="15134"/>
                  <a:pt x="9073" y="15134"/>
                  <a:pt x="8986" y="15397"/>
                </a:cubicBezTo>
                <a:cubicBezTo>
                  <a:pt x="9000" y="15398"/>
                  <a:pt x="9014" y="15398"/>
                  <a:pt x="9028" y="15398"/>
                </a:cubicBezTo>
                <a:cubicBezTo>
                  <a:pt x="9341" y="15398"/>
                  <a:pt x="9412" y="15124"/>
                  <a:pt x="9735" y="14597"/>
                </a:cubicBezTo>
                <a:lnTo>
                  <a:pt x="9910" y="14972"/>
                </a:lnTo>
                <a:cubicBezTo>
                  <a:pt x="9953" y="14962"/>
                  <a:pt x="9994" y="14958"/>
                  <a:pt x="10034" y="14958"/>
                </a:cubicBezTo>
                <a:cubicBezTo>
                  <a:pt x="10183" y="14958"/>
                  <a:pt x="10318" y="15013"/>
                  <a:pt x="10480" y="15013"/>
                </a:cubicBezTo>
                <a:cubicBezTo>
                  <a:pt x="10644" y="15013"/>
                  <a:pt x="10836" y="14956"/>
                  <a:pt x="11098" y="14722"/>
                </a:cubicBezTo>
                <a:lnTo>
                  <a:pt x="11098" y="14722"/>
                </a:lnTo>
                <a:cubicBezTo>
                  <a:pt x="11094" y="14759"/>
                  <a:pt x="11111" y="14773"/>
                  <a:pt x="11143" y="14773"/>
                </a:cubicBezTo>
                <a:cubicBezTo>
                  <a:pt x="11243" y="14773"/>
                  <a:pt x="11484" y="14632"/>
                  <a:pt x="11625" y="14632"/>
                </a:cubicBezTo>
                <a:cubicBezTo>
                  <a:pt x="11724" y="14632"/>
                  <a:pt x="11775" y="14701"/>
                  <a:pt x="11697" y="14934"/>
                </a:cubicBezTo>
                <a:cubicBezTo>
                  <a:pt x="11892" y="14910"/>
                  <a:pt x="12004" y="14697"/>
                  <a:pt x="12194" y="14697"/>
                </a:cubicBezTo>
                <a:cubicBezTo>
                  <a:pt x="12199" y="14697"/>
                  <a:pt x="12204" y="14697"/>
                  <a:pt x="12210" y="14697"/>
                </a:cubicBezTo>
                <a:cubicBezTo>
                  <a:pt x="12272" y="14759"/>
                  <a:pt x="12260" y="14859"/>
                  <a:pt x="12360" y="14897"/>
                </a:cubicBezTo>
                <a:cubicBezTo>
                  <a:pt x="12447" y="14872"/>
                  <a:pt x="12547" y="14847"/>
                  <a:pt x="12647" y="14822"/>
                </a:cubicBezTo>
                <a:cubicBezTo>
                  <a:pt x="12697" y="14660"/>
                  <a:pt x="13472" y="14322"/>
                  <a:pt x="14297" y="14310"/>
                </a:cubicBezTo>
                <a:cubicBezTo>
                  <a:pt x="14614" y="14288"/>
                  <a:pt x="14412" y="13989"/>
                  <a:pt x="15155" y="13989"/>
                </a:cubicBezTo>
                <a:cubicBezTo>
                  <a:pt x="15289" y="13989"/>
                  <a:pt x="15454" y="13999"/>
                  <a:pt x="15659" y="14022"/>
                </a:cubicBezTo>
                <a:cubicBezTo>
                  <a:pt x="15634" y="13922"/>
                  <a:pt x="15596" y="13822"/>
                  <a:pt x="15696" y="13735"/>
                </a:cubicBezTo>
                <a:lnTo>
                  <a:pt x="15871" y="13760"/>
                </a:lnTo>
                <a:cubicBezTo>
                  <a:pt x="15834" y="13910"/>
                  <a:pt x="15834" y="14072"/>
                  <a:pt x="15871" y="14222"/>
                </a:cubicBezTo>
                <a:cubicBezTo>
                  <a:pt x="17496" y="13672"/>
                  <a:pt x="20320" y="13610"/>
                  <a:pt x="22420" y="12410"/>
                </a:cubicBezTo>
                <a:cubicBezTo>
                  <a:pt x="22391" y="12385"/>
                  <a:pt x="22359" y="12381"/>
                  <a:pt x="22323" y="12381"/>
                </a:cubicBezTo>
                <a:cubicBezTo>
                  <a:pt x="22306" y="12381"/>
                  <a:pt x="22287" y="12382"/>
                  <a:pt x="22268" y="12382"/>
                </a:cubicBezTo>
                <a:cubicBezTo>
                  <a:pt x="22210" y="12382"/>
                  <a:pt x="22145" y="12373"/>
                  <a:pt x="22070" y="12298"/>
                </a:cubicBezTo>
                <a:lnTo>
                  <a:pt x="22070" y="12298"/>
                </a:lnTo>
                <a:cubicBezTo>
                  <a:pt x="22078" y="12298"/>
                  <a:pt x="22085" y="12299"/>
                  <a:pt x="22093" y="12299"/>
                </a:cubicBezTo>
                <a:cubicBezTo>
                  <a:pt x="22230" y="12299"/>
                  <a:pt x="22325" y="12196"/>
                  <a:pt x="22420" y="12173"/>
                </a:cubicBezTo>
                <a:cubicBezTo>
                  <a:pt x="22482" y="12225"/>
                  <a:pt x="22449" y="12251"/>
                  <a:pt x="22545" y="12251"/>
                </a:cubicBezTo>
                <a:cubicBezTo>
                  <a:pt x="22564" y="12251"/>
                  <a:pt x="22588" y="12250"/>
                  <a:pt x="22620" y="12248"/>
                </a:cubicBezTo>
                <a:cubicBezTo>
                  <a:pt x="22758" y="12200"/>
                  <a:pt x="22905" y="12184"/>
                  <a:pt x="23061" y="12184"/>
                </a:cubicBezTo>
                <a:cubicBezTo>
                  <a:pt x="23370" y="12184"/>
                  <a:pt x="23712" y="12247"/>
                  <a:pt x="24079" y="12247"/>
                </a:cubicBezTo>
                <a:cubicBezTo>
                  <a:pt x="24445" y="12247"/>
                  <a:pt x="24835" y="12184"/>
                  <a:pt x="25244" y="11935"/>
                </a:cubicBezTo>
                <a:cubicBezTo>
                  <a:pt x="25194" y="11673"/>
                  <a:pt x="25819" y="11773"/>
                  <a:pt x="26331" y="11423"/>
                </a:cubicBezTo>
                <a:cubicBezTo>
                  <a:pt x="26350" y="11398"/>
                  <a:pt x="26411" y="11392"/>
                  <a:pt x="26502" y="11392"/>
                </a:cubicBezTo>
                <a:cubicBezTo>
                  <a:pt x="26572" y="11392"/>
                  <a:pt x="26661" y="11396"/>
                  <a:pt x="26762" y="11396"/>
                </a:cubicBezTo>
                <a:cubicBezTo>
                  <a:pt x="27050" y="11396"/>
                  <a:pt x="27439" y="11369"/>
                  <a:pt x="27793" y="11160"/>
                </a:cubicBezTo>
                <a:cubicBezTo>
                  <a:pt x="27804" y="11157"/>
                  <a:pt x="27813" y="11155"/>
                  <a:pt x="27822" y="11155"/>
                </a:cubicBezTo>
                <a:cubicBezTo>
                  <a:pt x="27909" y="11155"/>
                  <a:pt x="27932" y="11321"/>
                  <a:pt x="28075" y="11321"/>
                </a:cubicBezTo>
                <a:cubicBezTo>
                  <a:pt x="28110" y="11321"/>
                  <a:pt x="28153" y="11311"/>
                  <a:pt x="28206" y="11285"/>
                </a:cubicBezTo>
                <a:cubicBezTo>
                  <a:pt x="29355" y="10636"/>
                  <a:pt x="29993" y="11285"/>
                  <a:pt x="31580" y="10536"/>
                </a:cubicBezTo>
                <a:cubicBezTo>
                  <a:pt x="31580" y="10398"/>
                  <a:pt x="31617" y="10261"/>
                  <a:pt x="31680" y="10136"/>
                </a:cubicBezTo>
                <a:cubicBezTo>
                  <a:pt x="31977" y="10208"/>
                  <a:pt x="31995" y="10404"/>
                  <a:pt x="32588" y="10404"/>
                </a:cubicBezTo>
                <a:cubicBezTo>
                  <a:pt x="32817" y="10404"/>
                  <a:pt x="33131" y="10375"/>
                  <a:pt x="33579" y="10298"/>
                </a:cubicBezTo>
                <a:cubicBezTo>
                  <a:pt x="33596" y="10146"/>
                  <a:pt x="33772" y="9898"/>
                  <a:pt x="34406" y="9898"/>
                </a:cubicBezTo>
                <a:cubicBezTo>
                  <a:pt x="34712" y="9898"/>
                  <a:pt x="35125" y="9956"/>
                  <a:pt x="35679" y="10111"/>
                </a:cubicBezTo>
                <a:lnTo>
                  <a:pt x="35641" y="10011"/>
                </a:lnTo>
                <a:lnTo>
                  <a:pt x="35641" y="10011"/>
                </a:lnTo>
                <a:cubicBezTo>
                  <a:pt x="35652" y="10011"/>
                  <a:pt x="35663" y="10012"/>
                  <a:pt x="35674" y="10012"/>
                </a:cubicBezTo>
                <a:cubicBezTo>
                  <a:pt x="35846" y="10012"/>
                  <a:pt x="35989" y="9923"/>
                  <a:pt x="36154" y="9923"/>
                </a:cubicBezTo>
                <a:cubicBezTo>
                  <a:pt x="36328" y="9786"/>
                  <a:pt x="36503" y="9760"/>
                  <a:pt x="36716" y="9760"/>
                </a:cubicBezTo>
                <a:cubicBezTo>
                  <a:pt x="36849" y="9760"/>
                  <a:pt x="36998" y="9770"/>
                  <a:pt x="37171" y="9770"/>
                </a:cubicBezTo>
                <a:cubicBezTo>
                  <a:pt x="37453" y="9770"/>
                  <a:pt x="37800" y="9743"/>
                  <a:pt x="38253" y="9598"/>
                </a:cubicBezTo>
                <a:cubicBezTo>
                  <a:pt x="38518" y="9789"/>
                  <a:pt x="38858" y="9854"/>
                  <a:pt x="39241" y="9854"/>
                </a:cubicBezTo>
                <a:cubicBezTo>
                  <a:pt x="40030" y="9854"/>
                  <a:pt x="41000" y="9581"/>
                  <a:pt x="41865" y="9581"/>
                </a:cubicBezTo>
                <a:cubicBezTo>
                  <a:pt x="42146" y="9581"/>
                  <a:pt x="42416" y="9610"/>
                  <a:pt x="42664" y="9686"/>
                </a:cubicBezTo>
                <a:cubicBezTo>
                  <a:pt x="42918" y="9683"/>
                  <a:pt x="43172" y="9682"/>
                  <a:pt x="43426" y="9682"/>
                </a:cubicBezTo>
                <a:cubicBezTo>
                  <a:pt x="45484" y="9682"/>
                  <a:pt x="47541" y="9773"/>
                  <a:pt x="49588" y="9973"/>
                </a:cubicBezTo>
                <a:cubicBezTo>
                  <a:pt x="49597" y="9977"/>
                  <a:pt x="49605" y="9978"/>
                  <a:pt x="49613" y="9978"/>
                </a:cubicBezTo>
                <a:cubicBezTo>
                  <a:pt x="49673" y="9978"/>
                  <a:pt x="49712" y="9890"/>
                  <a:pt x="49852" y="9890"/>
                </a:cubicBezTo>
                <a:cubicBezTo>
                  <a:pt x="49954" y="9890"/>
                  <a:pt x="50108" y="9937"/>
                  <a:pt x="50362" y="10098"/>
                </a:cubicBezTo>
                <a:cubicBezTo>
                  <a:pt x="50464" y="10015"/>
                  <a:pt x="50588" y="9984"/>
                  <a:pt x="50729" y="9984"/>
                </a:cubicBezTo>
                <a:cubicBezTo>
                  <a:pt x="51187" y="9984"/>
                  <a:pt x="51830" y="10319"/>
                  <a:pt x="52517" y="10319"/>
                </a:cubicBezTo>
                <a:cubicBezTo>
                  <a:pt x="52638" y="10319"/>
                  <a:pt x="52761" y="10308"/>
                  <a:pt x="52885" y="10283"/>
                </a:cubicBezTo>
                <a:lnTo>
                  <a:pt x="52885" y="10283"/>
                </a:lnTo>
                <a:cubicBezTo>
                  <a:pt x="52885" y="10284"/>
                  <a:pt x="52886" y="10285"/>
                  <a:pt x="52887" y="10286"/>
                </a:cubicBezTo>
                <a:lnTo>
                  <a:pt x="52899" y="10286"/>
                </a:lnTo>
                <a:cubicBezTo>
                  <a:pt x="52933" y="10286"/>
                  <a:pt x="52946" y="10279"/>
                  <a:pt x="52948" y="10269"/>
                </a:cubicBezTo>
                <a:lnTo>
                  <a:pt x="52948" y="10269"/>
                </a:lnTo>
                <a:cubicBezTo>
                  <a:pt x="52927" y="10275"/>
                  <a:pt x="52906" y="10279"/>
                  <a:pt x="52885" y="10283"/>
                </a:cubicBezTo>
                <a:lnTo>
                  <a:pt x="52885" y="10283"/>
                </a:lnTo>
                <a:cubicBezTo>
                  <a:pt x="52869" y="10267"/>
                  <a:pt x="52870" y="10250"/>
                  <a:pt x="52876" y="10233"/>
                </a:cubicBezTo>
                <a:lnTo>
                  <a:pt x="52876" y="10233"/>
                </a:lnTo>
                <a:cubicBezTo>
                  <a:pt x="52866" y="10241"/>
                  <a:pt x="52856" y="10244"/>
                  <a:pt x="52847" y="10244"/>
                </a:cubicBezTo>
                <a:cubicBezTo>
                  <a:pt x="52822" y="10244"/>
                  <a:pt x="52802" y="10221"/>
                  <a:pt x="52787" y="10198"/>
                </a:cubicBezTo>
                <a:lnTo>
                  <a:pt x="52774" y="10186"/>
                </a:lnTo>
                <a:cubicBezTo>
                  <a:pt x="52759" y="10170"/>
                  <a:pt x="52819" y="10103"/>
                  <a:pt x="52862" y="10103"/>
                </a:cubicBezTo>
                <a:cubicBezTo>
                  <a:pt x="52889" y="10103"/>
                  <a:pt x="52909" y="10129"/>
                  <a:pt x="52899" y="10211"/>
                </a:cubicBezTo>
                <a:cubicBezTo>
                  <a:pt x="52898" y="10212"/>
                  <a:pt x="52897" y="10213"/>
                  <a:pt x="52896" y="10214"/>
                </a:cubicBezTo>
                <a:lnTo>
                  <a:pt x="52896" y="10214"/>
                </a:lnTo>
                <a:cubicBezTo>
                  <a:pt x="52892" y="10212"/>
                  <a:pt x="52888" y="10211"/>
                  <a:pt x="52887" y="10211"/>
                </a:cubicBezTo>
                <a:cubicBezTo>
                  <a:pt x="52883" y="10218"/>
                  <a:pt x="52879" y="10226"/>
                  <a:pt x="52876" y="10233"/>
                </a:cubicBezTo>
                <a:lnTo>
                  <a:pt x="52876" y="10233"/>
                </a:lnTo>
                <a:cubicBezTo>
                  <a:pt x="52883" y="10229"/>
                  <a:pt x="52889" y="10222"/>
                  <a:pt x="52896" y="10214"/>
                </a:cubicBezTo>
                <a:lnTo>
                  <a:pt x="52896" y="10214"/>
                </a:lnTo>
                <a:cubicBezTo>
                  <a:pt x="52915" y="10224"/>
                  <a:pt x="52952" y="10252"/>
                  <a:pt x="52948" y="10269"/>
                </a:cubicBezTo>
                <a:lnTo>
                  <a:pt x="52948" y="10269"/>
                </a:lnTo>
                <a:cubicBezTo>
                  <a:pt x="53024" y="10251"/>
                  <a:pt x="53099" y="10228"/>
                  <a:pt x="53174" y="10198"/>
                </a:cubicBezTo>
                <a:cubicBezTo>
                  <a:pt x="53299" y="10211"/>
                  <a:pt x="53387" y="10298"/>
                  <a:pt x="53487" y="10336"/>
                </a:cubicBezTo>
                <a:cubicBezTo>
                  <a:pt x="53566" y="10289"/>
                  <a:pt x="53619" y="10273"/>
                  <a:pt x="53666" y="10273"/>
                </a:cubicBezTo>
                <a:cubicBezTo>
                  <a:pt x="53781" y="10273"/>
                  <a:pt x="53852" y="10374"/>
                  <a:pt x="54163" y="10374"/>
                </a:cubicBezTo>
                <a:cubicBezTo>
                  <a:pt x="54300" y="10374"/>
                  <a:pt x="54483" y="10355"/>
                  <a:pt x="54736" y="10298"/>
                </a:cubicBezTo>
                <a:cubicBezTo>
                  <a:pt x="54724" y="10248"/>
                  <a:pt x="54636" y="10211"/>
                  <a:pt x="54649" y="10123"/>
                </a:cubicBezTo>
                <a:cubicBezTo>
                  <a:pt x="54664" y="10123"/>
                  <a:pt x="54743" y="10090"/>
                  <a:pt x="54828" y="10090"/>
                </a:cubicBezTo>
                <a:cubicBezTo>
                  <a:pt x="54952" y="10090"/>
                  <a:pt x="55091" y="10161"/>
                  <a:pt x="55061" y="10511"/>
                </a:cubicBezTo>
                <a:cubicBezTo>
                  <a:pt x="55235" y="10562"/>
                  <a:pt x="55402" y="10620"/>
                  <a:pt x="55552" y="10620"/>
                </a:cubicBezTo>
                <a:cubicBezTo>
                  <a:pt x="55694" y="10620"/>
                  <a:pt x="55820" y="10568"/>
                  <a:pt x="55923" y="10411"/>
                </a:cubicBezTo>
                <a:cubicBezTo>
                  <a:pt x="55948" y="10414"/>
                  <a:pt x="55971" y="10416"/>
                  <a:pt x="55993" y="10416"/>
                </a:cubicBezTo>
                <a:cubicBezTo>
                  <a:pt x="56087" y="10416"/>
                  <a:pt x="56158" y="10389"/>
                  <a:pt x="56235" y="10389"/>
                </a:cubicBezTo>
                <a:cubicBezTo>
                  <a:pt x="56322" y="10389"/>
                  <a:pt x="56417" y="10424"/>
                  <a:pt x="56561" y="10573"/>
                </a:cubicBezTo>
                <a:cubicBezTo>
                  <a:pt x="56567" y="10574"/>
                  <a:pt x="56574" y="10574"/>
                  <a:pt x="56581" y="10574"/>
                </a:cubicBezTo>
                <a:cubicBezTo>
                  <a:pt x="56760" y="10574"/>
                  <a:pt x="56928" y="10260"/>
                  <a:pt x="57398" y="10248"/>
                </a:cubicBezTo>
                <a:cubicBezTo>
                  <a:pt x="57535" y="10311"/>
                  <a:pt x="57473" y="10373"/>
                  <a:pt x="57473" y="10398"/>
                </a:cubicBezTo>
                <a:cubicBezTo>
                  <a:pt x="57505" y="10416"/>
                  <a:pt x="57544" y="10423"/>
                  <a:pt x="57589" y="10423"/>
                </a:cubicBezTo>
                <a:cubicBezTo>
                  <a:pt x="57815" y="10423"/>
                  <a:pt x="58180" y="10231"/>
                  <a:pt x="58518" y="10231"/>
                </a:cubicBezTo>
                <a:cubicBezTo>
                  <a:pt x="58824" y="10231"/>
                  <a:pt x="59108" y="10388"/>
                  <a:pt x="59248" y="10985"/>
                </a:cubicBezTo>
                <a:cubicBezTo>
                  <a:pt x="59123" y="10873"/>
                  <a:pt x="58973" y="10911"/>
                  <a:pt x="58860" y="10861"/>
                </a:cubicBezTo>
                <a:lnTo>
                  <a:pt x="58860" y="10861"/>
                </a:lnTo>
                <a:cubicBezTo>
                  <a:pt x="59044" y="10947"/>
                  <a:pt x="58920" y="11070"/>
                  <a:pt x="59815" y="11070"/>
                </a:cubicBezTo>
                <a:cubicBezTo>
                  <a:pt x="59957" y="11070"/>
                  <a:pt x="60124" y="11067"/>
                  <a:pt x="60322" y="11060"/>
                </a:cubicBezTo>
                <a:lnTo>
                  <a:pt x="60322" y="11060"/>
                </a:lnTo>
                <a:cubicBezTo>
                  <a:pt x="60472" y="11260"/>
                  <a:pt x="60297" y="11060"/>
                  <a:pt x="61272" y="11310"/>
                </a:cubicBezTo>
                <a:cubicBezTo>
                  <a:pt x="61303" y="11283"/>
                  <a:pt x="61327" y="11279"/>
                  <a:pt x="61360" y="11279"/>
                </a:cubicBezTo>
                <a:cubicBezTo>
                  <a:pt x="61373" y="11279"/>
                  <a:pt x="61389" y="11280"/>
                  <a:pt x="61407" y="11280"/>
                </a:cubicBezTo>
                <a:cubicBezTo>
                  <a:pt x="61481" y="11280"/>
                  <a:pt x="61603" y="11267"/>
                  <a:pt x="61859" y="11135"/>
                </a:cubicBezTo>
                <a:cubicBezTo>
                  <a:pt x="61897" y="11023"/>
                  <a:pt x="61759" y="11060"/>
                  <a:pt x="61822" y="10960"/>
                </a:cubicBezTo>
                <a:lnTo>
                  <a:pt x="62347" y="10960"/>
                </a:lnTo>
                <a:cubicBezTo>
                  <a:pt x="62284" y="11298"/>
                  <a:pt x="62572" y="11098"/>
                  <a:pt x="63209" y="11385"/>
                </a:cubicBezTo>
                <a:cubicBezTo>
                  <a:pt x="63448" y="11316"/>
                  <a:pt x="63700" y="11280"/>
                  <a:pt x="63953" y="11280"/>
                </a:cubicBezTo>
                <a:cubicBezTo>
                  <a:pt x="64110" y="11280"/>
                  <a:pt x="64267" y="11294"/>
                  <a:pt x="64421" y="11323"/>
                </a:cubicBezTo>
                <a:cubicBezTo>
                  <a:pt x="64471" y="11248"/>
                  <a:pt x="64684" y="11160"/>
                  <a:pt x="64409" y="10836"/>
                </a:cubicBezTo>
                <a:cubicBezTo>
                  <a:pt x="64398" y="10836"/>
                  <a:pt x="64388" y="10836"/>
                  <a:pt x="64378" y="10836"/>
                </a:cubicBezTo>
                <a:cubicBezTo>
                  <a:pt x="64177" y="10836"/>
                  <a:pt x="64105" y="10718"/>
                  <a:pt x="64021" y="10611"/>
                </a:cubicBezTo>
                <a:cubicBezTo>
                  <a:pt x="64004" y="10594"/>
                  <a:pt x="63985" y="10587"/>
                  <a:pt x="63964" y="10587"/>
                </a:cubicBezTo>
                <a:cubicBezTo>
                  <a:pt x="63873" y="10587"/>
                  <a:pt x="63744" y="10720"/>
                  <a:pt x="63503" y="10720"/>
                </a:cubicBezTo>
                <a:cubicBezTo>
                  <a:pt x="63262" y="10720"/>
                  <a:pt x="62910" y="10588"/>
                  <a:pt x="62372" y="10061"/>
                </a:cubicBezTo>
                <a:cubicBezTo>
                  <a:pt x="61872" y="10167"/>
                  <a:pt x="61356" y="10226"/>
                  <a:pt x="60810" y="10226"/>
                </a:cubicBezTo>
                <a:cubicBezTo>
                  <a:pt x="59744" y="10226"/>
                  <a:pt x="58566" y="9998"/>
                  <a:pt x="57186" y="9436"/>
                </a:cubicBezTo>
                <a:cubicBezTo>
                  <a:pt x="57198" y="9423"/>
                  <a:pt x="57223" y="9398"/>
                  <a:pt x="57223" y="9386"/>
                </a:cubicBezTo>
                <a:cubicBezTo>
                  <a:pt x="57236" y="9398"/>
                  <a:pt x="57248" y="9411"/>
                  <a:pt x="57248" y="9423"/>
                </a:cubicBezTo>
                <a:cubicBezTo>
                  <a:pt x="57323" y="9398"/>
                  <a:pt x="57410" y="9386"/>
                  <a:pt x="57473" y="9361"/>
                </a:cubicBezTo>
                <a:cubicBezTo>
                  <a:pt x="57501" y="9375"/>
                  <a:pt x="57523" y="9381"/>
                  <a:pt x="57544" y="9381"/>
                </a:cubicBezTo>
                <a:cubicBezTo>
                  <a:pt x="57632" y="9381"/>
                  <a:pt x="57691" y="9279"/>
                  <a:pt x="58045" y="9279"/>
                </a:cubicBezTo>
                <a:cubicBezTo>
                  <a:pt x="58128" y="9279"/>
                  <a:pt x="58228" y="9284"/>
                  <a:pt x="58348" y="9298"/>
                </a:cubicBezTo>
                <a:cubicBezTo>
                  <a:pt x="58373" y="9286"/>
                  <a:pt x="58385" y="9273"/>
                  <a:pt x="58398" y="9248"/>
                </a:cubicBezTo>
                <a:cubicBezTo>
                  <a:pt x="58410" y="9234"/>
                  <a:pt x="58424" y="9229"/>
                  <a:pt x="58438" y="9229"/>
                </a:cubicBezTo>
                <a:cubicBezTo>
                  <a:pt x="58479" y="9229"/>
                  <a:pt x="58531" y="9270"/>
                  <a:pt x="58616" y="9270"/>
                </a:cubicBezTo>
                <a:cubicBezTo>
                  <a:pt x="58710" y="9270"/>
                  <a:pt x="58845" y="9218"/>
                  <a:pt x="59048" y="8999"/>
                </a:cubicBezTo>
                <a:cubicBezTo>
                  <a:pt x="58974" y="8969"/>
                  <a:pt x="58953" y="8957"/>
                  <a:pt x="58849" y="8957"/>
                </a:cubicBezTo>
                <a:cubicBezTo>
                  <a:pt x="58776" y="8957"/>
                  <a:pt x="58662" y="8963"/>
                  <a:pt x="58460" y="8974"/>
                </a:cubicBezTo>
                <a:cubicBezTo>
                  <a:pt x="58335" y="8774"/>
                  <a:pt x="58298" y="8911"/>
                  <a:pt x="57973" y="8599"/>
                </a:cubicBezTo>
                <a:cubicBezTo>
                  <a:pt x="57966" y="8596"/>
                  <a:pt x="57960" y="8594"/>
                  <a:pt x="57954" y="8594"/>
                </a:cubicBezTo>
                <a:cubicBezTo>
                  <a:pt x="57907" y="8594"/>
                  <a:pt x="57898" y="8688"/>
                  <a:pt x="57784" y="8688"/>
                </a:cubicBezTo>
                <a:cubicBezTo>
                  <a:pt x="57740" y="8688"/>
                  <a:pt x="57681" y="8674"/>
                  <a:pt x="57598" y="8636"/>
                </a:cubicBezTo>
                <a:cubicBezTo>
                  <a:pt x="57898" y="8536"/>
                  <a:pt x="58473" y="8574"/>
                  <a:pt x="58923" y="7824"/>
                </a:cubicBezTo>
                <a:cubicBezTo>
                  <a:pt x="58821" y="7404"/>
                  <a:pt x="58682" y="7284"/>
                  <a:pt x="58484" y="7284"/>
                </a:cubicBezTo>
                <a:cubicBezTo>
                  <a:pt x="58221" y="7284"/>
                  <a:pt x="57854" y="7497"/>
                  <a:pt x="57334" y="7497"/>
                </a:cubicBezTo>
                <a:cubicBezTo>
                  <a:pt x="57140" y="7497"/>
                  <a:pt x="56925" y="7468"/>
                  <a:pt x="56686" y="7386"/>
                </a:cubicBezTo>
                <a:cubicBezTo>
                  <a:pt x="56711" y="7336"/>
                  <a:pt x="56711" y="7274"/>
                  <a:pt x="56686" y="7211"/>
                </a:cubicBezTo>
                <a:cubicBezTo>
                  <a:pt x="56621" y="7359"/>
                  <a:pt x="56496" y="7404"/>
                  <a:pt x="56301" y="7404"/>
                </a:cubicBezTo>
                <a:cubicBezTo>
                  <a:pt x="55986" y="7404"/>
                  <a:pt x="55489" y="7285"/>
                  <a:pt x="54777" y="7285"/>
                </a:cubicBezTo>
                <a:cubicBezTo>
                  <a:pt x="54735" y="7285"/>
                  <a:pt x="54692" y="7286"/>
                  <a:pt x="54649" y="7286"/>
                </a:cubicBezTo>
                <a:cubicBezTo>
                  <a:pt x="54661" y="7374"/>
                  <a:pt x="54761" y="7336"/>
                  <a:pt x="54786" y="7411"/>
                </a:cubicBezTo>
                <a:cubicBezTo>
                  <a:pt x="54716" y="7559"/>
                  <a:pt x="54690" y="7615"/>
                  <a:pt x="54601" y="7615"/>
                </a:cubicBezTo>
                <a:cubicBezTo>
                  <a:pt x="54548" y="7615"/>
                  <a:pt x="54472" y="7594"/>
                  <a:pt x="54349" y="7561"/>
                </a:cubicBezTo>
                <a:cubicBezTo>
                  <a:pt x="54361" y="7174"/>
                  <a:pt x="54499" y="7411"/>
                  <a:pt x="53636" y="6974"/>
                </a:cubicBezTo>
                <a:cubicBezTo>
                  <a:pt x="53437" y="6974"/>
                  <a:pt x="53249" y="7012"/>
                  <a:pt x="53137" y="7224"/>
                </a:cubicBezTo>
                <a:cubicBezTo>
                  <a:pt x="52799" y="7211"/>
                  <a:pt x="53212" y="7112"/>
                  <a:pt x="50800" y="6849"/>
                </a:cubicBezTo>
                <a:cubicBezTo>
                  <a:pt x="50562" y="6574"/>
                  <a:pt x="50725" y="6599"/>
                  <a:pt x="49987" y="6337"/>
                </a:cubicBezTo>
                <a:lnTo>
                  <a:pt x="49987" y="6274"/>
                </a:lnTo>
                <a:cubicBezTo>
                  <a:pt x="50041" y="6284"/>
                  <a:pt x="50092" y="6290"/>
                  <a:pt x="50141" y="6290"/>
                </a:cubicBezTo>
                <a:cubicBezTo>
                  <a:pt x="50288" y="6290"/>
                  <a:pt x="50412" y="6234"/>
                  <a:pt x="50487" y="6037"/>
                </a:cubicBezTo>
                <a:cubicBezTo>
                  <a:pt x="50624" y="6037"/>
                  <a:pt x="50699" y="5974"/>
                  <a:pt x="50788" y="5974"/>
                </a:cubicBezTo>
                <a:cubicBezTo>
                  <a:pt x="50853" y="5974"/>
                  <a:pt x="50926" y="6008"/>
                  <a:pt x="51037" y="6124"/>
                </a:cubicBezTo>
                <a:cubicBezTo>
                  <a:pt x="51075" y="6074"/>
                  <a:pt x="51175" y="6162"/>
                  <a:pt x="51325" y="5899"/>
                </a:cubicBezTo>
                <a:cubicBezTo>
                  <a:pt x="51335" y="5892"/>
                  <a:pt x="51345" y="5888"/>
                  <a:pt x="51356" y="5888"/>
                </a:cubicBezTo>
                <a:cubicBezTo>
                  <a:pt x="51417" y="5888"/>
                  <a:pt x="51484" y="6006"/>
                  <a:pt x="51615" y="6006"/>
                </a:cubicBezTo>
                <a:cubicBezTo>
                  <a:pt x="51674" y="6006"/>
                  <a:pt x="51746" y="5982"/>
                  <a:pt x="51837" y="5912"/>
                </a:cubicBezTo>
                <a:cubicBezTo>
                  <a:pt x="51899" y="5974"/>
                  <a:pt x="51837" y="6049"/>
                  <a:pt x="51837" y="6099"/>
                </a:cubicBezTo>
                <a:cubicBezTo>
                  <a:pt x="51871" y="6122"/>
                  <a:pt x="51904" y="6131"/>
                  <a:pt x="51937" y="6131"/>
                </a:cubicBezTo>
                <a:cubicBezTo>
                  <a:pt x="52050" y="6131"/>
                  <a:pt x="52159" y="6029"/>
                  <a:pt x="52271" y="6029"/>
                </a:cubicBezTo>
                <a:cubicBezTo>
                  <a:pt x="52321" y="6029"/>
                  <a:pt x="52372" y="6050"/>
                  <a:pt x="52424" y="6112"/>
                </a:cubicBezTo>
                <a:cubicBezTo>
                  <a:pt x="52476" y="6009"/>
                  <a:pt x="52532" y="5975"/>
                  <a:pt x="52587" y="5975"/>
                </a:cubicBezTo>
                <a:cubicBezTo>
                  <a:pt x="52625" y="5975"/>
                  <a:pt x="52663" y="5991"/>
                  <a:pt x="52699" y="6012"/>
                </a:cubicBezTo>
                <a:cubicBezTo>
                  <a:pt x="52687" y="6012"/>
                  <a:pt x="52674" y="6012"/>
                  <a:pt x="52662" y="6024"/>
                </a:cubicBezTo>
                <a:cubicBezTo>
                  <a:pt x="52684" y="6039"/>
                  <a:pt x="52701" y="6045"/>
                  <a:pt x="52717" y="6045"/>
                </a:cubicBezTo>
                <a:cubicBezTo>
                  <a:pt x="52729" y="6045"/>
                  <a:pt x="52739" y="6042"/>
                  <a:pt x="52749" y="6037"/>
                </a:cubicBezTo>
                <a:cubicBezTo>
                  <a:pt x="52787" y="6074"/>
                  <a:pt x="52849" y="6087"/>
                  <a:pt x="52899" y="6099"/>
                </a:cubicBezTo>
                <a:cubicBezTo>
                  <a:pt x="52924" y="6099"/>
                  <a:pt x="52937" y="6087"/>
                  <a:pt x="52962" y="6074"/>
                </a:cubicBezTo>
                <a:lnTo>
                  <a:pt x="52974" y="6174"/>
                </a:lnTo>
                <a:lnTo>
                  <a:pt x="52962" y="6174"/>
                </a:lnTo>
                <a:cubicBezTo>
                  <a:pt x="53012" y="6274"/>
                  <a:pt x="52974" y="6187"/>
                  <a:pt x="53037" y="6399"/>
                </a:cubicBezTo>
                <a:cubicBezTo>
                  <a:pt x="53150" y="6444"/>
                  <a:pt x="53258" y="6471"/>
                  <a:pt x="53360" y="6471"/>
                </a:cubicBezTo>
                <a:cubicBezTo>
                  <a:pt x="53516" y="6471"/>
                  <a:pt x="53658" y="6408"/>
                  <a:pt x="53786" y="6249"/>
                </a:cubicBezTo>
                <a:cubicBezTo>
                  <a:pt x="53871" y="6263"/>
                  <a:pt x="53896" y="6297"/>
                  <a:pt x="53953" y="6297"/>
                </a:cubicBezTo>
                <a:cubicBezTo>
                  <a:pt x="53998" y="6297"/>
                  <a:pt x="54061" y="6277"/>
                  <a:pt x="54186" y="6212"/>
                </a:cubicBezTo>
                <a:cubicBezTo>
                  <a:pt x="54245" y="6281"/>
                  <a:pt x="54256" y="6295"/>
                  <a:pt x="54298" y="6295"/>
                </a:cubicBezTo>
                <a:cubicBezTo>
                  <a:pt x="54328" y="6295"/>
                  <a:pt x="54375" y="6288"/>
                  <a:pt x="54470" y="6288"/>
                </a:cubicBezTo>
                <a:cubicBezTo>
                  <a:pt x="54574" y="6288"/>
                  <a:pt x="54737" y="6297"/>
                  <a:pt x="54999" y="6337"/>
                </a:cubicBezTo>
                <a:cubicBezTo>
                  <a:pt x="55086" y="6249"/>
                  <a:pt x="55124" y="6374"/>
                  <a:pt x="55473" y="6099"/>
                </a:cubicBezTo>
                <a:cubicBezTo>
                  <a:pt x="55498" y="5999"/>
                  <a:pt x="55386" y="6037"/>
                  <a:pt x="55424" y="5924"/>
                </a:cubicBezTo>
                <a:lnTo>
                  <a:pt x="55861" y="5874"/>
                </a:lnTo>
                <a:lnTo>
                  <a:pt x="55861" y="5874"/>
                </a:lnTo>
                <a:cubicBezTo>
                  <a:pt x="55823" y="6187"/>
                  <a:pt x="56036" y="6012"/>
                  <a:pt x="56611" y="6199"/>
                </a:cubicBezTo>
                <a:cubicBezTo>
                  <a:pt x="56884" y="6057"/>
                  <a:pt x="57185" y="5982"/>
                  <a:pt x="57491" y="5982"/>
                </a:cubicBezTo>
                <a:cubicBezTo>
                  <a:pt x="57535" y="5982"/>
                  <a:pt x="57579" y="5984"/>
                  <a:pt x="57623" y="5987"/>
                </a:cubicBezTo>
                <a:cubicBezTo>
                  <a:pt x="57710" y="5724"/>
                  <a:pt x="57860" y="5662"/>
                  <a:pt x="57236" y="5324"/>
                </a:cubicBezTo>
                <a:cubicBezTo>
                  <a:pt x="57234" y="5324"/>
                  <a:pt x="57233" y="5324"/>
                  <a:pt x="57231" y="5324"/>
                </a:cubicBezTo>
                <a:cubicBezTo>
                  <a:pt x="57166" y="5324"/>
                  <a:pt x="56924" y="5472"/>
                  <a:pt x="56636" y="5472"/>
                </a:cubicBezTo>
                <a:cubicBezTo>
                  <a:pt x="56427" y="5472"/>
                  <a:pt x="56193" y="5394"/>
                  <a:pt x="55986" y="5125"/>
                </a:cubicBezTo>
                <a:cubicBezTo>
                  <a:pt x="56019" y="5109"/>
                  <a:pt x="56041" y="5103"/>
                  <a:pt x="56059" y="5103"/>
                </a:cubicBezTo>
                <a:cubicBezTo>
                  <a:pt x="56109" y="5103"/>
                  <a:pt x="56131" y="5148"/>
                  <a:pt x="56289" y="5148"/>
                </a:cubicBezTo>
                <a:cubicBezTo>
                  <a:pt x="56394" y="5148"/>
                  <a:pt x="56560" y="5128"/>
                  <a:pt x="56836" y="5062"/>
                </a:cubicBezTo>
                <a:cubicBezTo>
                  <a:pt x="56908" y="5145"/>
                  <a:pt x="56911" y="5155"/>
                  <a:pt x="56970" y="5155"/>
                </a:cubicBezTo>
                <a:cubicBezTo>
                  <a:pt x="56988" y="5155"/>
                  <a:pt x="57011" y="5154"/>
                  <a:pt x="57041" y="5154"/>
                </a:cubicBezTo>
                <a:cubicBezTo>
                  <a:pt x="57141" y="5154"/>
                  <a:pt x="57327" y="5162"/>
                  <a:pt x="57710" y="5237"/>
                </a:cubicBezTo>
                <a:cubicBezTo>
                  <a:pt x="57810" y="5137"/>
                  <a:pt x="57835" y="5274"/>
                  <a:pt x="58235" y="5025"/>
                </a:cubicBezTo>
                <a:cubicBezTo>
                  <a:pt x="58273" y="4912"/>
                  <a:pt x="58148" y="4950"/>
                  <a:pt x="58185" y="4837"/>
                </a:cubicBezTo>
                <a:lnTo>
                  <a:pt x="58673" y="4812"/>
                </a:lnTo>
                <a:lnTo>
                  <a:pt x="58673" y="4812"/>
                </a:lnTo>
                <a:cubicBezTo>
                  <a:pt x="58623" y="5137"/>
                  <a:pt x="58873" y="4950"/>
                  <a:pt x="59472" y="5175"/>
                </a:cubicBezTo>
                <a:cubicBezTo>
                  <a:pt x="59756" y="5053"/>
                  <a:pt x="60056" y="4989"/>
                  <a:pt x="60359" y="4989"/>
                </a:cubicBezTo>
                <a:cubicBezTo>
                  <a:pt x="60430" y="4989"/>
                  <a:pt x="60501" y="4992"/>
                  <a:pt x="60572" y="5000"/>
                </a:cubicBezTo>
                <a:cubicBezTo>
                  <a:pt x="60685" y="4737"/>
                  <a:pt x="60822" y="4687"/>
                  <a:pt x="60172" y="4312"/>
                </a:cubicBezTo>
                <a:cubicBezTo>
                  <a:pt x="60161" y="4301"/>
                  <a:pt x="60148" y="4296"/>
                  <a:pt x="60135" y="4296"/>
                </a:cubicBezTo>
                <a:cubicBezTo>
                  <a:pt x="60053" y="4296"/>
                  <a:pt x="59925" y="4470"/>
                  <a:pt x="59659" y="4470"/>
                </a:cubicBezTo>
                <a:cubicBezTo>
                  <a:pt x="59436" y="4470"/>
                  <a:pt x="59117" y="4348"/>
                  <a:pt x="58648" y="3900"/>
                </a:cubicBezTo>
                <a:cubicBezTo>
                  <a:pt x="58039" y="4087"/>
                  <a:pt x="57380" y="4206"/>
                  <a:pt x="56654" y="4206"/>
                </a:cubicBezTo>
                <a:cubicBezTo>
                  <a:pt x="55831" y="4206"/>
                  <a:pt x="54921" y="4053"/>
                  <a:pt x="53899" y="3675"/>
                </a:cubicBezTo>
                <a:cubicBezTo>
                  <a:pt x="53974" y="3637"/>
                  <a:pt x="53936" y="3500"/>
                  <a:pt x="54086" y="3500"/>
                </a:cubicBezTo>
                <a:cubicBezTo>
                  <a:pt x="54116" y="3540"/>
                  <a:pt x="54126" y="3554"/>
                  <a:pt x="54151" y="3554"/>
                </a:cubicBezTo>
                <a:cubicBezTo>
                  <a:pt x="54187" y="3554"/>
                  <a:pt x="54256" y="3522"/>
                  <a:pt x="54474" y="3500"/>
                </a:cubicBezTo>
                <a:cubicBezTo>
                  <a:pt x="54499" y="3512"/>
                  <a:pt x="54511" y="3525"/>
                  <a:pt x="54524" y="3550"/>
                </a:cubicBezTo>
                <a:cubicBezTo>
                  <a:pt x="54536" y="3512"/>
                  <a:pt x="54549" y="3475"/>
                  <a:pt x="54574" y="3437"/>
                </a:cubicBezTo>
                <a:cubicBezTo>
                  <a:pt x="54608" y="3423"/>
                  <a:pt x="54615" y="3420"/>
                  <a:pt x="54632" y="3420"/>
                </a:cubicBezTo>
                <a:cubicBezTo>
                  <a:pt x="54645" y="3420"/>
                  <a:pt x="54664" y="3422"/>
                  <a:pt x="54707" y="3422"/>
                </a:cubicBezTo>
                <a:cubicBezTo>
                  <a:pt x="54748" y="3422"/>
                  <a:pt x="54811" y="3420"/>
                  <a:pt x="54911" y="3412"/>
                </a:cubicBezTo>
                <a:cubicBezTo>
                  <a:pt x="54936" y="3512"/>
                  <a:pt x="54949" y="3612"/>
                  <a:pt x="54949" y="3712"/>
                </a:cubicBezTo>
                <a:cubicBezTo>
                  <a:pt x="54824" y="3612"/>
                  <a:pt x="54686" y="3662"/>
                  <a:pt x="54586" y="3625"/>
                </a:cubicBezTo>
                <a:lnTo>
                  <a:pt x="54586" y="3625"/>
                </a:lnTo>
                <a:cubicBezTo>
                  <a:pt x="54724" y="3677"/>
                  <a:pt x="54690" y="3770"/>
                  <a:pt x="55075" y="3770"/>
                </a:cubicBezTo>
                <a:cubicBezTo>
                  <a:pt x="55249" y="3770"/>
                  <a:pt x="55510" y="3751"/>
                  <a:pt x="55911" y="3700"/>
                </a:cubicBezTo>
                <a:cubicBezTo>
                  <a:pt x="55983" y="3783"/>
                  <a:pt x="55986" y="3792"/>
                  <a:pt x="56046" y="3792"/>
                </a:cubicBezTo>
                <a:cubicBezTo>
                  <a:pt x="56063" y="3792"/>
                  <a:pt x="56086" y="3792"/>
                  <a:pt x="56117" y="3792"/>
                </a:cubicBezTo>
                <a:cubicBezTo>
                  <a:pt x="56216" y="3792"/>
                  <a:pt x="56402" y="3800"/>
                  <a:pt x="56786" y="3875"/>
                </a:cubicBezTo>
                <a:cubicBezTo>
                  <a:pt x="56873" y="3787"/>
                  <a:pt x="56911" y="3925"/>
                  <a:pt x="57298" y="3662"/>
                </a:cubicBezTo>
                <a:cubicBezTo>
                  <a:pt x="57336" y="3550"/>
                  <a:pt x="57211" y="3587"/>
                  <a:pt x="57248" y="3475"/>
                </a:cubicBezTo>
                <a:lnTo>
                  <a:pt x="57723" y="3450"/>
                </a:lnTo>
                <a:lnTo>
                  <a:pt x="57723" y="3450"/>
                </a:lnTo>
                <a:cubicBezTo>
                  <a:pt x="57673" y="3775"/>
                  <a:pt x="57910" y="3587"/>
                  <a:pt x="58510" y="3800"/>
                </a:cubicBezTo>
                <a:cubicBezTo>
                  <a:pt x="58810" y="3682"/>
                  <a:pt x="59127" y="3620"/>
                  <a:pt x="59448" y="3620"/>
                </a:cubicBezTo>
                <a:cubicBezTo>
                  <a:pt x="59502" y="3620"/>
                  <a:pt x="59556" y="3621"/>
                  <a:pt x="59610" y="3625"/>
                </a:cubicBezTo>
                <a:cubicBezTo>
                  <a:pt x="59710" y="3362"/>
                  <a:pt x="59847" y="3312"/>
                  <a:pt x="59198" y="2950"/>
                </a:cubicBezTo>
                <a:cubicBezTo>
                  <a:pt x="59185" y="2936"/>
                  <a:pt x="59171" y="2931"/>
                  <a:pt x="59156" y="2931"/>
                </a:cubicBezTo>
                <a:cubicBezTo>
                  <a:pt x="59076" y="2931"/>
                  <a:pt x="58951" y="3099"/>
                  <a:pt x="58692" y="3099"/>
                </a:cubicBezTo>
                <a:cubicBezTo>
                  <a:pt x="58474" y="3099"/>
                  <a:pt x="58160" y="2979"/>
                  <a:pt x="57698" y="2538"/>
                </a:cubicBezTo>
                <a:cubicBezTo>
                  <a:pt x="57101" y="2729"/>
                  <a:pt x="56456" y="2848"/>
                  <a:pt x="55746" y="2848"/>
                </a:cubicBezTo>
                <a:cubicBezTo>
                  <a:pt x="54925" y="2848"/>
                  <a:pt x="54018" y="2689"/>
                  <a:pt x="52999" y="2300"/>
                </a:cubicBezTo>
                <a:cubicBezTo>
                  <a:pt x="53087" y="2263"/>
                  <a:pt x="53037" y="2125"/>
                  <a:pt x="53199" y="2125"/>
                </a:cubicBezTo>
                <a:cubicBezTo>
                  <a:pt x="53225" y="2168"/>
                  <a:pt x="53234" y="2183"/>
                  <a:pt x="53262" y="2183"/>
                </a:cubicBezTo>
                <a:cubicBezTo>
                  <a:pt x="53301" y="2183"/>
                  <a:pt x="53377" y="2154"/>
                  <a:pt x="53586" y="2125"/>
                </a:cubicBezTo>
                <a:cubicBezTo>
                  <a:pt x="53613" y="2112"/>
                  <a:pt x="53637" y="2108"/>
                  <a:pt x="53664" y="2108"/>
                </a:cubicBezTo>
                <a:cubicBezTo>
                  <a:pt x="53714" y="2108"/>
                  <a:pt x="53770" y="2124"/>
                  <a:pt x="53856" y="2124"/>
                </a:cubicBezTo>
                <a:cubicBezTo>
                  <a:pt x="53939" y="2124"/>
                  <a:pt x="54051" y="2109"/>
                  <a:pt x="54211" y="2050"/>
                </a:cubicBezTo>
                <a:cubicBezTo>
                  <a:pt x="54224" y="2138"/>
                  <a:pt x="54252" y="2144"/>
                  <a:pt x="54321" y="2144"/>
                </a:cubicBezTo>
                <a:cubicBezTo>
                  <a:pt x="54332" y="2144"/>
                  <a:pt x="54345" y="2144"/>
                  <a:pt x="54359" y="2144"/>
                </a:cubicBezTo>
                <a:cubicBezTo>
                  <a:pt x="54428" y="2144"/>
                  <a:pt x="54528" y="2148"/>
                  <a:pt x="54674" y="2200"/>
                </a:cubicBezTo>
                <a:cubicBezTo>
                  <a:pt x="54724" y="2113"/>
                  <a:pt x="55049" y="2163"/>
                  <a:pt x="54999" y="1813"/>
                </a:cubicBezTo>
                <a:lnTo>
                  <a:pt x="55274" y="1788"/>
                </a:lnTo>
                <a:lnTo>
                  <a:pt x="55274" y="1788"/>
                </a:lnTo>
                <a:cubicBezTo>
                  <a:pt x="55211" y="2013"/>
                  <a:pt x="55311" y="1938"/>
                  <a:pt x="55673" y="2125"/>
                </a:cubicBezTo>
                <a:cubicBezTo>
                  <a:pt x="55880" y="2012"/>
                  <a:pt x="56070" y="1941"/>
                  <a:pt x="56235" y="1941"/>
                </a:cubicBezTo>
                <a:cubicBezTo>
                  <a:pt x="56270" y="1941"/>
                  <a:pt x="56303" y="1944"/>
                  <a:pt x="56336" y="1950"/>
                </a:cubicBezTo>
                <a:cubicBezTo>
                  <a:pt x="56398" y="1750"/>
                  <a:pt x="56573" y="1688"/>
                  <a:pt x="56198" y="1288"/>
                </a:cubicBezTo>
                <a:cubicBezTo>
                  <a:pt x="56142" y="1294"/>
                  <a:pt x="55992" y="1397"/>
                  <a:pt x="55831" y="1397"/>
                </a:cubicBezTo>
                <a:cubicBezTo>
                  <a:pt x="55670" y="1397"/>
                  <a:pt x="55498" y="1294"/>
                  <a:pt x="55399" y="888"/>
                </a:cubicBezTo>
                <a:cubicBezTo>
                  <a:pt x="55262" y="967"/>
                  <a:pt x="54882" y="1199"/>
                  <a:pt x="54305" y="1199"/>
                </a:cubicBezTo>
                <a:cubicBezTo>
                  <a:pt x="53879" y="1199"/>
                  <a:pt x="53346" y="1072"/>
                  <a:pt x="52724" y="663"/>
                </a:cubicBezTo>
                <a:cubicBezTo>
                  <a:pt x="52774" y="626"/>
                  <a:pt x="52762" y="488"/>
                  <a:pt x="52849" y="488"/>
                </a:cubicBezTo>
                <a:cubicBezTo>
                  <a:pt x="52913" y="504"/>
                  <a:pt x="52977" y="512"/>
                  <a:pt x="53041" y="512"/>
                </a:cubicBezTo>
                <a:cubicBezTo>
                  <a:pt x="53326" y="512"/>
                  <a:pt x="53596" y="359"/>
                  <a:pt x="53749" y="113"/>
                </a:cubicBezTo>
                <a:cubicBezTo>
                  <a:pt x="53090" y="22"/>
                  <a:pt x="52379" y="10"/>
                  <a:pt x="51582" y="10"/>
                </a:cubicBezTo>
                <a:cubicBezTo>
                  <a:pt x="51283" y="10"/>
                  <a:pt x="50971" y="11"/>
                  <a:pt x="50646" y="11"/>
                </a:cubicBezTo>
                <a:cubicBezTo>
                  <a:pt x="50293" y="11"/>
                  <a:pt x="49925" y="9"/>
                  <a:pt x="4953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370" name="Google Shape;5370;p25"/>
          <p:cNvGrpSpPr/>
          <p:nvPr/>
        </p:nvGrpSpPr>
        <p:grpSpPr>
          <a:xfrm>
            <a:off x="8140197" y="4126477"/>
            <a:ext cx="1014101" cy="1054377"/>
            <a:chOff x="6571150" y="2495125"/>
            <a:chExt cx="2583039" cy="2685626"/>
          </a:xfrm>
        </p:grpSpPr>
        <p:sp>
          <p:nvSpPr>
            <p:cNvPr id="5371" name="Google Shape;5371;p25"/>
            <p:cNvSpPr/>
            <p:nvPr/>
          </p:nvSpPr>
          <p:spPr>
            <a:xfrm>
              <a:off x="7963475" y="3231225"/>
              <a:ext cx="96" cy="2502"/>
            </a:xfrm>
            <a:custGeom>
              <a:rect b="b" l="l" r="r" t="t"/>
              <a:pathLst>
                <a:path extrusionOk="0" h="26" w="1">
                  <a:moveTo>
                    <a:pt x="0" y="0"/>
                  </a:moveTo>
                  <a:cubicBezTo>
                    <a:pt x="0" y="13"/>
                    <a:pt x="0" y="25"/>
                    <a:pt x="0" y="25"/>
                  </a:cubicBezTo>
                  <a:cubicBezTo>
                    <a:pt x="0" y="25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2" name="Google Shape;5372;p25"/>
            <p:cNvSpPr/>
            <p:nvPr/>
          </p:nvSpPr>
          <p:spPr>
            <a:xfrm>
              <a:off x="7993501" y="2524765"/>
              <a:ext cx="246650" cy="302274"/>
            </a:xfrm>
            <a:custGeom>
              <a:rect b="b" l="l" r="r" t="t"/>
              <a:pathLst>
                <a:path extrusionOk="0" h="3141" w="2563">
                  <a:moveTo>
                    <a:pt x="827" y="0"/>
                  </a:moveTo>
                  <a:cubicBezTo>
                    <a:pt x="687" y="0"/>
                    <a:pt x="551" y="39"/>
                    <a:pt x="426" y="106"/>
                  </a:cubicBezTo>
                  <a:cubicBezTo>
                    <a:pt x="238" y="218"/>
                    <a:pt x="113" y="380"/>
                    <a:pt x="51" y="580"/>
                  </a:cubicBezTo>
                  <a:cubicBezTo>
                    <a:pt x="1" y="793"/>
                    <a:pt x="26" y="1018"/>
                    <a:pt x="138" y="1205"/>
                  </a:cubicBezTo>
                  <a:lnTo>
                    <a:pt x="1001" y="2730"/>
                  </a:lnTo>
                  <a:cubicBezTo>
                    <a:pt x="1159" y="2996"/>
                    <a:pt x="1434" y="3141"/>
                    <a:pt x="1714" y="3141"/>
                  </a:cubicBezTo>
                  <a:cubicBezTo>
                    <a:pt x="1855" y="3141"/>
                    <a:pt x="1996" y="3105"/>
                    <a:pt x="2125" y="3030"/>
                  </a:cubicBezTo>
                  <a:cubicBezTo>
                    <a:pt x="2313" y="2917"/>
                    <a:pt x="2450" y="2742"/>
                    <a:pt x="2500" y="2530"/>
                  </a:cubicBezTo>
                  <a:cubicBezTo>
                    <a:pt x="2563" y="2317"/>
                    <a:pt x="2538" y="2093"/>
                    <a:pt x="2425" y="1905"/>
                  </a:cubicBezTo>
                  <a:lnTo>
                    <a:pt x="1513" y="393"/>
                  </a:lnTo>
                  <a:cubicBezTo>
                    <a:pt x="1413" y="218"/>
                    <a:pt x="1238" y="81"/>
                    <a:pt x="1038" y="31"/>
                  </a:cubicBezTo>
                  <a:cubicBezTo>
                    <a:pt x="967" y="10"/>
                    <a:pt x="896" y="0"/>
                    <a:pt x="8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3" name="Google Shape;5373;p25"/>
            <p:cNvSpPr/>
            <p:nvPr/>
          </p:nvSpPr>
          <p:spPr>
            <a:xfrm>
              <a:off x="7832403" y="2979571"/>
              <a:ext cx="272441" cy="345869"/>
            </a:xfrm>
            <a:custGeom>
              <a:rect b="b" l="l" r="r" t="t"/>
              <a:pathLst>
                <a:path extrusionOk="0" h="3594" w="2831">
                  <a:moveTo>
                    <a:pt x="667" y="0"/>
                  </a:moveTo>
                  <a:cubicBezTo>
                    <a:pt x="510" y="0"/>
                    <a:pt x="350" y="60"/>
                    <a:pt x="225" y="178"/>
                  </a:cubicBezTo>
                  <a:cubicBezTo>
                    <a:pt x="0" y="416"/>
                    <a:pt x="0" y="803"/>
                    <a:pt x="225" y="1041"/>
                  </a:cubicBezTo>
                  <a:cubicBezTo>
                    <a:pt x="400" y="1203"/>
                    <a:pt x="563" y="1365"/>
                    <a:pt x="713" y="1540"/>
                  </a:cubicBezTo>
                  <a:lnTo>
                    <a:pt x="763" y="1615"/>
                  </a:lnTo>
                  <a:lnTo>
                    <a:pt x="850" y="1740"/>
                  </a:lnTo>
                  <a:cubicBezTo>
                    <a:pt x="925" y="1828"/>
                    <a:pt x="988" y="1928"/>
                    <a:pt x="1050" y="2028"/>
                  </a:cubicBezTo>
                  <a:cubicBezTo>
                    <a:pt x="1162" y="2215"/>
                    <a:pt x="1275" y="2415"/>
                    <a:pt x="1362" y="2615"/>
                  </a:cubicBezTo>
                  <a:lnTo>
                    <a:pt x="1362" y="2628"/>
                  </a:lnTo>
                  <a:lnTo>
                    <a:pt x="1375" y="2640"/>
                  </a:lnTo>
                  <a:lnTo>
                    <a:pt x="1375" y="2640"/>
                  </a:lnTo>
                  <a:lnTo>
                    <a:pt x="1375" y="2640"/>
                  </a:lnTo>
                  <a:cubicBezTo>
                    <a:pt x="1375" y="2655"/>
                    <a:pt x="1384" y="2674"/>
                    <a:pt x="1386" y="2674"/>
                  </a:cubicBezTo>
                  <a:cubicBezTo>
                    <a:pt x="1387" y="2674"/>
                    <a:pt x="1385" y="2665"/>
                    <a:pt x="1375" y="2640"/>
                  </a:cubicBezTo>
                  <a:lnTo>
                    <a:pt x="1375" y="2640"/>
                  </a:lnTo>
                  <a:lnTo>
                    <a:pt x="1400" y="2703"/>
                  </a:lnTo>
                  <a:cubicBezTo>
                    <a:pt x="1412" y="2753"/>
                    <a:pt x="1437" y="2803"/>
                    <a:pt x="1450" y="2853"/>
                  </a:cubicBezTo>
                  <a:cubicBezTo>
                    <a:pt x="1500" y="2965"/>
                    <a:pt x="1537" y="3090"/>
                    <a:pt x="1562" y="3202"/>
                  </a:cubicBezTo>
                  <a:cubicBezTo>
                    <a:pt x="1676" y="3474"/>
                    <a:pt x="1905" y="3594"/>
                    <a:pt x="2134" y="3594"/>
                  </a:cubicBezTo>
                  <a:cubicBezTo>
                    <a:pt x="2483" y="3594"/>
                    <a:pt x="2830" y="3316"/>
                    <a:pt x="2762" y="2878"/>
                  </a:cubicBezTo>
                  <a:cubicBezTo>
                    <a:pt x="2475" y="1840"/>
                    <a:pt x="1900" y="903"/>
                    <a:pt x="1100" y="178"/>
                  </a:cubicBezTo>
                  <a:cubicBezTo>
                    <a:pt x="981" y="60"/>
                    <a:pt x="825" y="0"/>
                    <a:pt x="6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4" name="Google Shape;5374;p25"/>
            <p:cNvSpPr/>
            <p:nvPr/>
          </p:nvSpPr>
          <p:spPr>
            <a:xfrm>
              <a:off x="7941822" y="4351302"/>
              <a:ext cx="307952" cy="347601"/>
            </a:xfrm>
            <a:custGeom>
              <a:rect b="b" l="l" r="r" t="t"/>
              <a:pathLst>
                <a:path extrusionOk="0" h="3612" w="3200">
                  <a:moveTo>
                    <a:pt x="696" y="1"/>
                  </a:moveTo>
                  <a:cubicBezTo>
                    <a:pt x="591" y="1"/>
                    <a:pt x="490" y="26"/>
                    <a:pt x="400" y="83"/>
                  </a:cubicBezTo>
                  <a:cubicBezTo>
                    <a:pt x="163" y="233"/>
                    <a:pt x="0" y="620"/>
                    <a:pt x="188" y="883"/>
                  </a:cubicBezTo>
                  <a:lnTo>
                    <a:pt x="1987" y="3320"/>
                  </a:lnTo>
                  <a:cubicBezTo>
                    <a:pt x="2062" y="3445"/>
                    <a:pt x="2187" y="3545"/>
                    <a:pt x="2337" y="3595"/>
                  </a:cubicBezTo>
                  <a:cubicBezTo>
                    <a:pt x="2384" y="3606"/>
                    <a:pt x="2431" y="3612"/>
                    <a:pt x="2479" y="3612"/>
                  </a:cubicBezTo>
                  <a:cubicBezTo>
                    <a:pt x="2586" y="3612"/>
                    <a:pt x="2692" y="3584"/>
                    <a:pt x="2787" y="3532"/>
                  </a:cubicBezTo>
                  <a:cubicBezTo>
                    <a:pt x="3037" y="3382"/>
                    <a:pt x="3200" y="2995"/>
                    <a:pt x="3000" y="2720"/>
                  </a:cubicBezTo>
                  <a:lnTo>
                    <a:pt x="1213" y="283"/>
                  </a:lnTo>
                  <a:cubicBezTo>
                    <a:pt x="1125" y="158"/>
                    <a:pt x="1000" y="71"/>
                    <a:pt x="863" y="21"/>
                  </a:cubicBezTo>
                  <a:cubicBezTo>
                    <a:pt x="807" y="8"/>
                    <a:pt x="751" y="1"/>
                    <a:pt x="6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5" name="Google Shape;5375;p25"/>
            <p:cNvSpPr/>
            <p:nvPr/>
          </p:nvSpPr>
          <p:spPr>
            <a:xfrm>
              <a:off x="7104002" y="3510787"/>
              <a:ext cx="532468" cy="797596"/>
            </a:xfrm>
            <a:custGeom>
              <a:rect b="b" l="l" r="r" t="t"/>
              <a:pathLst>
                <a:path extrusionOk="0" h="8288" w="5533">
                  <a:moveTo>
                    <a:pt x="712" y="0"/>
                  </a:moveTo>
                  <a:cubicBezTo>
                    <a:pt x="353" y="0"/>
                    <a:pt x="0" y="379"/>
                    <a:pt x="234" y="794"/>
                  </a:cubicBezTo>
                  <a:cubicBezTo>
                    <a:pt x="896" y="2031"/>
                    <a:pt x="1571" y="3256"/>
                    <a:pt x="2196" y="4518"/>
                  </a:cubicBezTo>
                  <a:cubicBezTo>
                    <a:pt x="2508" y="5143"/>
                    <a:pt x="2808" y="5780"/>
                    <a:pt x="3083" y="6430"/>
                  </a:cubicBezTo>
                  <a:cubicBezTo>
                    <a:pt x="3370" y="7080"/>
                    <a:pt x="3758" y="7842"/>
                    <a:pt x="4408" y="8192"/>
                  </a:cubicBezTo>
                  <a:cubicBezTo>
                    <a:pt x="4527" y="8258"/>
                    <a:pt x="4652" y="8288"/>
                    <a:pt x="4773" y="8288"/>
                  </a:cubicBezTo>
                  <a:cubicBezTo>
                    <a:pt x="5160" y="8288"/>
                    <a:pt x="5510" y="7983"/>
                    <a:pt x="5520" y="7555"/>
                  </a:cubicBezTo>
                  <a:cubicBezTo>
                    <a:pt x="5532" y="6818"/>
                    <a:pt x="5070" y="6093"/>
                    <a:pt x="4645" y="5518"/>
                  </a:cubicBezTo>
                  <a:cubicBezTo>
                    <a:pt x="4208" y="4943"/>
                    <a:pt x="3808" y="4393"/>
                    <a:pt x="3420" y="3806"/>
                  </a:cubicBezTo>
                  <a:cubicBezTo>
                    <a:pt x="2633" y="2644"/>
                    <a:pt x="1896" y="1444"/>
                    <a:pt x="1146" y="257"/>
                  </a:cubicBezTo>
                  <a:cubicBezTo>
                    <a:pt x="1034" y="76"/>
                    <a:pt x="873" y="0"/>
                    <a:pt x="7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6" name="Google Shape;5376;p25"/>
            <p:cNvSpPr/>
            <p:nvPr/>
          </p:nvSpPr>
          <p:spPr>
            <a:xfrm>
              <a:off x="7340644" y="2757654"/>
              <a:ext cx="227211" cy="386384"/>
            </a:xfrm>
            <a:custGeom>
              <a:rect b="b" l="l" r="r" t="t"/>
              <a:pathLst>
                <a:path extrusionOk="0" h="4015" w="2361">
                  <a:moveTo>
                    <a:pt x="664" y="0"/>
                  </a:moveTo>
                  <a:cubicBezTo>
                    <a:pt x="328" y="0"/>
                    <a:pt x="0" y="356"/>
                    <a:pt x="224" y="735"/>
                  </a:cubicBezTo>
                  <a:cubicBezTo>
                    <a:pt x="836" y="1610"/>
                    <a:pt x="1224" y="2609"/>
                    <a:pt x="1361" y="3659"/>
                  </a:cubicBezTo>
                  <a:cubicBezTo>
                    <a:pt x="1393" y="3867"/>
                    <a:pt x="1632" y="4015"/>
                    <a:pt x="1841" y="4015"/>
                  </a:cubicBezTo>
                  <a:cubicBezTo>
                    <a:pt x="1883" y="4015"/>
                    <a:pt x="1924" y="4009"/>
                    <a:pt x="1961" y="3996"/>
                  </a:cubicBezTo>
                  <a:cubicBezTo>
                    <a:pt x="2211" y="3921"/>
                    <a:pt x="2361" y="3659"/>
                    <a:pt x="2299" y="3397"/>
                  </a:cubicBezTo>
                  <a:cubicBezTo>
                    <a:pt x="2136" y="2272"/>
                    <a:pt x="1711" y="1185"/>
                    <a:pt x="1074" y="247"/>
                  </a:cubicBezTo>
                  <a:cubicBezTo>
                    <a:pt x="969" y="73"/>
                    <a:pt x="816" y="0"/>
                    <a:pt x="6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7" name="Google Shape;5377;p25"/>
            <p:cNvSpPr/>
            <p:nvPr/>
          </p:nvSpPr>
          <p:spPr>
            <a:xfrm>
              <a:off x="8141029" y="3787366"/>
              <a:ext cx="455095" cy="664888"/>
            </a:xfrm>
            <a:custGeom>
              <a:rect b="b" l="l" r="r" t="t"/>
              <a:pathLst>
                <a:path extrusionOk="0" h="6909" w="4729">
                  <a:moveTo>
                    <a:pt x="873" y="1"/>
                  </a:moveTo>
                  <a:cubicBezTo>
                    <a:pt x="435" y="1"/>
                    <a:pt x="0" y="465"/>
                    <a:pt x="267" y="982"/>
                  </a:cubicBezTo>
                  <a:lnTo>
                    <a:pt x="1680" y="3756"/>
                  </a:lnTo>
                  <a:cubicBezTo>
                    <a:pt x="2154" y="4668"/>
                    <a:pt x="2554" y="5656"/>
                    <a:pt x="3129" y="6505"/>
                  </a:cubicBezTo>
                  <a:cubicBezTo>
                    <a:pt x="3289" y="6766"/>
                    <a:pt x="3568" y="6908"/>
                    <a:pt x="3851" y="6908"/>
                  </a:cubicBezTo>
                  <a:cubicBezTo>
                    <a:pt x="3989" y="6908"/>
                    <a:pt x="4127" y="6875"/>
                    <a:pt x="4254" y="6805"/>
                  </a:cubicBezTo>
                  <a:cubicBezTo>
                    <a:pt x="4679" y="6555"/>
                    <a:pt x="4729" y="6093"/>
                    <a:pt x="4554" y="5681"/>
                  </a:cubicBezTo>
                  <a:cubicBezTo>
                    <a:pt x="4129" y="4731"/>
                    <a:pt x="3517" y="3881"/>
                    <a:pt x="2992" y="2994"/>
                  </a:cubicBezTo>
                  <a:lnTo>
                    <a:pt x="1405" y="320"/>
                  </a:lnTo>
                  <a:cubicBezTo>
                    <a:pt x="1269" y="95"/>
                    <a:pt x="1071" y="1"/>
                    <a:pt x="8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8" name="Google Shape;5378;p25"/>
            <p:cNvSpPr/>
            <p:nvPr/>
          </p:nvSpPr>
          <p:spPr>
            <a:xfrm>
              <a:off x="8297988" y="3081099"/>
              <a:ext cx="580778" cy="844270"/>
            </a:xfrm>
            <a:custGeom>
              <a:rect b="b" l="l" r="r" t="t"/>
              <a:pathLst>
                <a:path extrusionOk="0" h="8773" w="6035">
                  <a:moveTo>
                    <a:pt x="1012" y="0"/>
                  </a:moveTo>
                  <a:cubicBezTo>
                    <a:pt x="500" y="0"/>
                    <a:pt x="0" y="547"/>
                    <a:pt x="311" y="1160"/>
                  </a:cubicBezTo>
                  <a:cubicBezTo>
                    <a:pt x="1498" y="3535"/>
                    <a:pt x="2635" y="5959"/>
                    <a:pt x="3960" y="8258"/>
                  </a:cubicBezTo>
                  <a:cubicBezTo>
                    <a:pt x="4153" y="8586"/>
                    <a:pt x="4504" y="8772"/>
                    <a:pt x="4861" y="8772"/>
                  </a:cubicBezTo>
                  <a:cubicBezTo>
                    <a:pt x="5036" y="8772"/>
                    <a:pt x="5212" y="8728"/>
                    <a:pt x="5372" y="8633"/>
                  </a:cubicBezTo>
                  <a:cubicBezTo>
                    <a:pt x="5859" y="8333"/>
                    <a:pt x="6034" y="7709"/>
                    <a:pt x="5747" y="7209"/>
                  </a:cubicBezTo>
                  <a:cubicBezTo>
                    <a:pt x="4485" y="4872"/>
                    <a:pt x="3023" y="2635"/>
                    <a:pt x="1636" y="373"/>
                  </a:cubicBezTo>
                  <a:cubicBezTo>
                    <a:pt x="1473" y="110"/>
                    <a:pt x="1241" y="0"/>
                    <a:pt x="10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9" name="Google Shape;5379;p25"/>
            <p:cNvSpPr/>
            <p:nvPr/>
          </p:nvSpPr>
          <p:spPr>
            <a:xfrm>
              <a:off x="7585850" y="3461034"/>
              <a:ext cx="297174" cy="423338"/>
            </a:xfrm>
            <a:custGeom>
              <a:rect b="b" l="l" r="r" t="t"/>
              <a:pathLst>
                <a:path extrusionOk="0" h="4399" w="3088">
                  <a:moveTo>
                    <a:pt x="831" y="1"/>
                  </a:moveTo>
                  <a:cubicBezTo>
                    <a:pt x="705" y="1"/>
                    <a:pt x="579" y="33"/>
                    <a:pt x="463" y="99"/>
                  </a:cubicBezTo>
                  <a:cubicBezTo>
                    <a:pt x="113" y="311"/>
                    <a:pt x="0" y="761"/>
                    <a:pt x="200" y="1111"/>
                  </a:cubicBezTo>
                  <a:lnTo>
                    <a:pt x="963" y="2611"/>
                  </a:lnTo>
                  <a:cubicBezTo>
                    <a:pt x="1100" y="2861"/>
                    <a:pt x="1213" y="3123"/>
                    <a:pt x="1350" y="3361"/>
                  </a:cubicBezTo>
                  <a:cubicBezTo>
                    <a:pt x="1488" y="3611"/>
                    <a:pt x="1638" y="3848"/>
                    <a:pt x="1787" y="4085"/>
                  </a:cubicBezTo>
                  <a:cubicBezTo>
                    <a:pt x="1905" y="4285"/>
                    <a:pt x="2122" y="4399"/>
                    <a:pt x="2341" y="4399"/>
                  </a:cubicBezTo>
                  <a:cubicBezTo>
                    <a:pt x="2424" y="4399"/>
                    <a:pt x="2508" y="4382"/>
                    <a:pt x="2587" y="4348"/>
                  </a:cubicBezTo>
                  <a:cubicBezTo>
                    <a:pt x="2862" y="4235"/>
                    <a:pt x="3087" y="3885"/>
                    <a:pt x="2962" y="3598"/>
                  </a:cubicBezTo>
                  <a:cubicBezTo>
                    <a:pt x="2862" y="3336"/>
                    <a:pt x="2750" y="3073"/>
                    <a:pt x="2650" y="2823"/>
                  </a:cubicBezTo>
                  <a:cubicBezTo>
                    <a:pt x="2525" y="2511"/>
                    <a:pt x="2362" y="2211"/>
                    <a:pt x="2225" y="1911"/>
                  </a:cubicBezTo>
                  <a:lnTo>
                    <a:pt x="1475" y="374"/>
                  </a:lnTo>
                  <a:cubicBezTo>
                    <a:pt x="1333" y="131"/>
                    <a:pt x="1085" y="1"/>
                    <a:pt x="8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0" name="Google Shape;5380;p25"/>
            <p:cNvSpPr/>
            <p:nvPr/>
          </p:nvSpPr>
          <p:spPr>
            <a:xfrm>
              <a:off x="7030190" y="4857882"/>
              <a:ext cx="335668" cy="322868"/>
            </a:xfrm>
            <a:custGeom>
              <a:rect b="b" l="l" r="r" t="t"/>
              <a:pathLst>
                <a:path extrusionOk="0" h="3355" w="3488">
                  <a:moveTo>
                    <a:pt x="819" y="1"/>
                  </a:moveTo>
                  <a:cubicBezTo>
                    <a:pt x="698" y="1"/>
                    <a:pt x="575" y="33"/>
                    <a:pt x="463" y="105"/>
                  </a:cubicBezTo>
                  <a:cubicBezTo>
                    <a:pt x="113" y="318"/>
                    <a:pt x="1" y="755"/>
                    <a:pt x="188" y="1117"/>
                  </a:cubicBezTo>
                  <a:cubicBezTo>
                    <a:pt x="626" y="1855"/>
                    <a:pt x="1038" y="2604"/>
                    <a:pt x="1463" y="3354"/>
                  </a:cubicBezTo>
                  <a:lnTo>
                    <a:pt x="3488" y="3354"/>
                  </a:lnTo>
                  <a:cubicBezTo>
                    <a:pt x="2813" y="2367"/>
                    <a:pt x="2138" y="1367"/>
                    <a:pt x="1476" y="368"/>
                  </a:cubicBezTo>
                  <a:cubicBezTo>
                    <a:pt x="1331" y="147"/>
                    <a:pt x="1077" y="1"/>
                    <a:pt x="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1" name="Google Shape;5381;p25"/>
            <p:cNvSpPr/>
            <p:nvPr/>
          </p:nvSpPr>
          <p:spPr>
            <a:xfrm>
              <a:off x="8594872" y="4884154"/>
              <a:ext cx="337977" cy="296596"/>
            </a:xfrm>
            <a:custGeom>
              <a:rect b="b" l="l" r="r" t="t"/>
              <a:pathLst>
                <a:path extrusionOk="0" h="3082" w="3512">
                  <a:moveTo>
                    <a:pt x="868" y="0"/>
                  </a:moveTo>
                  <a:cubicBezTo>
                    <a:pt x="748" y="0"/>
                    <a:pt x="626" y="33"/>
                    <a:pt x="513" y="107"/>
                  </a:cubicBezTo>
                  <a:cubicBezTo>
                    <a:pt x="188" y="320"/>
                    <a:pt x="0" y="794"/>
                    <a:pt x="238" y="1157"/>
                  </a:cubicBezTo>
                  <a:cubicBezTo>
                    <a:pt x="675" y="1794"/>
                    <a:pt x="1112" y="2444"/>
                    <a:pt x="1550" y="3081"/>
                  </a:cubicBezTo>
                  <a:lnTo>
                    <a:pt x="3512" y="3081"/>
                  </a:lnTo>
                  <a:cubicBezTo>
                    <a:pt x="2862" y="2182"/>
                    <a:pt x="2212" y="1282"/>
                    <a:pt x="1550" y="382"/>
                  </a:cubicBezTo>
                  <a:cubicBezTo>
                    <a:pt x="1395" y="159"/>
                    <a:pt x="1134" y="0"/>
                    <a:pt x="8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2" name="Google Shape;5382;p25"/>
            <p:cNvSpPr/>
            <p:nvPr/>
          </p:nvSpPr>
          <p:spPr>
            <a:xfrm>
              <a:off x="7578632" y="4798217"/>
              <a:ext cx="435463" cy="382534"/>
            </a:xfrm>
            <a:custGeom>
              <a:rect b="b" l="l" r="r" t="t"/>
              <a:pathLst>
                <a:path extrusionOk="0" h="3975" w="4525">
                  <a:moveTo>
                    <a:pt x="876" y="0"/>
                  </a:moveTo>
                  <a:cubicBezTo>
                    <a:pt x="665" y="0"/>
                    <a:pt x="453" y="79"/>
                    <a:pt x="313" y="225"/>
                  </a:cubicBezTo>
                  <a:cubicBezTo>
                    <a:pt x="0" y="538"/>
                    <a:pt x="50" y="1000"/>
                    <a:pt x="313" y="1313"/>
                  </a:cubicBezTo>
                  <a:cubicBezTo>
                    <a:pt x="1038" y="2187"/>
                    <a:pt x="1763" y="3075"/>
                    <a:pt x="2462" y="3974"/>
                  </a:cubicBezTo>
                  <a:lnTo>
                    <a:pt x="4524" y="3974"/>
                  </a:lnTo>
                  <a:cubicBezTo>
                    <a:pt x="3500" y="2712"/>
                    <a:pt x="2462" y="1450"/>
                    <a:pt x="1413" y="225"/>
                  </a:cubicBezTo>
                  <a:cubicBezTo>
                    <a:pt x="1278" y="72"/>
                    <a:pt x="1077" y="0"/>
                    <a:pt x="8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3" name="Google Shape;5383;p25"/>
            <p:cNvSpPr/>
            <p:nvPr/>
          </p:nvSpPr>
          <p:spPr>
            <a:xfrm>
              <a:off x="8842580" y="4314733"/>
              <a:ext cx="311609" cy="412271"/>
            </a:xfrm>
            <a:custGeom>
              <a:rect b="b" l="l" r="r" t="t"/>
              <a:pathLst>
                <a:path extrusionOk="0" h="4284" w="3238">
                  <a:moveTo>
                    <a:pt x="707" y="0"/>
                  </a:moveTo>
                  <a:cubicBezTo>
                    <a:pt x="550" y="0"/>
                    <a:pt x="394" y="57"/>
                    <a:pt x="275" y="188"/>
                  </a:cubicBezTo>
                  <a:cubicBezTo>
                    <a:pt x="63" y="426"/>
                    <a:pt x="1" y="863"/>
                    <a:pt x="275" y="1100"/>
                  </a:cubicBezTo>
                  <a:cubicBezTo>
                    <a:pt x="500" y="1288"/>
                    <a:pt x="713" y="1488"/>
                    <a:pt x="900" y="1700"/>
                  </a:cubicBezTo>
                  <a:cubicBezTo>
                    <a:pt x="950" y="1763"/>
                    <a:pt x="1000" y="1813"/>
                    <a:pt x="1050" y="1875"/>
                  </a:cubicBezTo>
                  <a:lnTo>
                    <a:pt x="1075" y="1913"/>
                  </a:lnTo>
                  <a:lnTo>
                    <a:pt x="1113" y="1963"/>
                  </a:lnTo>
                  <a:cubicBezTo>
                    <a:pt x="1200" y="2075"/>
                    <a:pt x="1275" y="2200"/>
                    <a:pt x="1350" y="2325"/>
                  </a:cubicBezTo>
                  <a:cubicBezTo>
                    <a:pt x="1425" y="2450"/>
                    <a:pt x="1500" y="2562"/>
                    <a:pt x="1550" y="2675"/>
                  </a:cubicBezTo>
                  <a:cubicBezTo>
                    <a:pt x="1588" y="2750"/>
                    <a:pt x="1625" y="2812"/>
                    <a:pt x="1650" y="2875"/>
                  </a:cubicBezTo>
                  <a:lnTo>
                    <a:pt x="1700" y="2975"/>
                  </a:lnTo>
                  <a:cubicBezTo>
                    <a:pt x="1800" y="3250"/>
                    <a:pt x="1900" y="3537"/>
                    <a:pt x="1963" y="3825"/>
                  </a:cubicBezTo>
                  <a:cubicBezTo>
                    <a:pt x="2036" y="4106"/>
                    <a:pt x="2291" y="4283"/>
                    <a:pt x="2563" y="4283"/>
                  </a:cubicBezTo>
                  <a:cubicBezTo>
                    <a:pt x="2617" y="4283"/>
                    <a:pt x="2671" y="4277"/>
                    <a:pt x="2725" y="4262"/>
                  </a:cubicBezTo>
                  <a:cubicBezTo>
                    <a:pt x="3050" y="4162"/>
                    <a:pt x="3237" y="3825"/>
                    <a:pt x="3162" y="3500"/>
                  </a:cubicBezTo>
                  <a:cubicBezTo>
                    <a:pt x="2875" y="2213"/>
                    <a:pt x="2187" y="1050"/>
                    <a:pt x="1188" y="188"/>
                  </a:cubicBezTo>
                  <a:cubicBezTo>
                    <a:pt x="1057" y="70"/>
                    <a:pt x="881" y="0"/>
                    <a:pt x="7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4" name="Google Shape;5384;p25"/>
            <p:cNvSpPr/>
            <p:nvPr/>
          </p:nvSpPr>
          <p:spPr>
            <a:xfrm>
              <a:off x="7013445" y="4261515"/>
              <a:ext cx="383689" cy="466740"/>
            </a:xfrm>
            <a:custGeom>
              <a:rect b="b" l="l" r="r" t="t"/>
              <a:pathLst>
                <a:path extrusionOk="0" h="4850" w="3987">
                  <a:moveTo>
                    <a:pt x="680" y="1"/>
                  </a:moveTo>
                  <a:cubicBezTo>
                    <a:pt x="522" y="1"/>
                    <a:pt x="362" y="60"/>
                    <a:pt x="237" y="179"/>
                  </a:cubicBezTo>
                  <a:cubicBezTo>
                    <a:pt x="0" y="429"/>
                    <a:pt x="0" y="804"/>
                    <a:pt x="237" y="1054"/>
                  </a:cubicBezTo>
                  <a:cubicBezTo>
                    <a:pt x="350" y="1191"/>
                    <a:pt x="462" y="1328"/>
                    <a:pt x="562" y="1466"/>
                  </a:cubicBezTo>
                  <a:lnTo>
                    <a:pt x="650" y="1566"/>
                  </a:lnTo>
                  <a:lnTo>
                    <a:pt x="675" y="1603"/>
                  </a:lnTo>
                  <a:lnTo>
                    <a:pt x="687" y="1616"/>
                  </a:lnTo>
                  <a:lnTo>
                    <a:pt x="837" y="1828"/>
                  </a:lnTo>
                  <a:cubicBezTo>
                    <a:pt x="1050" y="2116"/>
                    <a:pt x="1262" y="2403"/>
                    <a:pt x="1462" y="2703"/>
                  </a:cubicBezTo>
                  <a:cubicBezTo>
                    <a:pt x="1875" y="3290"/>
                    <a:pt x="2224" y="3915"/>
                    <a:pt x="2624" y="4515"/>
                  </a:cubicBezTo>
                  <a:cubicBezTo>
                    <a:pt x="2761" y="4711"/>
                    <a:pt x="2997" y="4850"/>
                    <a:pt x="3236" y="4850"/>
                  </a:cubicBezTo>
                  <a:cubicBezTo>
                    <a:pt x="3347" y="4850"/>
                    <a:pt x="3459" y="4820"/>
                    <a:pt x="3562" y="4753"/>
                  </a:cubicBezTo>
                  <a:cubicBezTo>
                    <a:pt x="3886" y="4553"/>
                    <a:pt x="3986" y="4140"/>
                    <a:pt x="3799" y="3815"/>
                  </a:cubicBezTo>
                  <a:cubicBezTo>
                    <a:pt x="3449" y="3165"/>
                    <a:pt x="3037" y="2553"/>
                    <a:pt x="2587" y="1966"/>
                  </a:cubicBezTo>
                  <a:cubicBezTo>
                    <a:pt x="2112" y="1341"/>
                    <a:pt x="1637" y="754"/>
                    <a:pt x="1112" y="179"/>
                  </a:cubicBezTo>
                  <a:cubicBezTo>
                    <a:pt x="994" y="60"/>
                    <a:pt x="837" y="1"/>
                    <a:pt x="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5" name="Google Shape;5385;p25"/>
            <p:cNvSpPr/>
            <p:nvPr/>
          </p:nvSpPr>
          <p:spPr>
            <a:xfrm>
              <a:off x="6742833" y="2843399"/>
              <a:ext cx="193721" cy="267437"/>
            </a:xfrm>
            <a:custGeom>
              <a:rect b="b" l="l" r="r" t="t"/>
              <a:pathLst>
                <a:path extrusionOk="0" h="2779" w="2013">
                  <a:moveTo>
                    <a:pt x="553" y="0"/>
                  </a:moveTo>
                  <a:cubicBezTo>
                    <a:pt x="467" y="0"/>
                    <a:pt x="380" y="22"/>
                    <a:pt x="300" y="69"/>
                  </a:cubicBezTo>
                  <a:cubicBezTo>
                    <a:pt x="75" y="206"/>
                    <a:pt x="0" y="506"/>
                    <a:pt x="125" y="743"/>
                  </a:cubicBezTo>
                  <a:lnTo>
                    <a:pt x="1062" y="2543"/>
                  </a:lnTo>
                  <a:cubicBezTo>
                    <a:pt x="1147" y="2695"/>
                    <a:pt x="1311" y="2778"/>
                    <a:pt x="1477" y="2778"/>
                  </a:cubicBezTo>
                  <a:cubicBezTo>
                    <a:pt x="1558" y="2778"/>
                    <a:pt x="1639" y="2759"/>
                    <a:pt x="1712" y="2718"/>
                  </a:cubicBezTo>
                  <a:cubicBezTo>
                    <a:pt x="1937" y="2581"/>
                    <a:pt x="2012" y="2293"/>
                    <a:pt x="1887" y="2056"/>
                  </a:cubicBezTo>
                  <a:lnTo>
                    <a:pt x="987" y="244"/>
                  </a:lnTo>
                  <a:cubicBezTo>
                    <a:pt x="888" y="86"/>
                    <a:pt x="723" y="0"/>
                    <a:pt x="5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6" name="Google Shape;5386;p25"/>
            <p:cNvSpPr/>
            <p:nvPr/>
          </p:nvSpPr>
          <p:spPr>
            <a:xfrm>
              <a:off x="6571150" y="4169033"/>
              <a:ext cx="289571" cy="329701"/>
            </a:xfrm>
            <a:custGeom>
              <a:rect b="b" l="l" r="r" t="t"/>
              <a:pathLst>
                <a:path extrusionOk="0" h="3426" w="3009">
                  <a:moveTo>
                    <a:pt x="836" y="1"/>
                  </a:moveTo>
                  <a:cubicBezTo>
                    <a:pt x="415" y="1"/>
                    <a:pt x="1" y="450"/>
                    <a:pt x="285" y="940"/>
                  </a:cubicBezTo>
                  <a:lnTo>
                    <a:pt x="285" y="927"/>
                  </a:lnTo>
                  <a:lnTo>
                    <a:pt x="1697" y="3114"/>
                  </a:lnTo>
                  <a:cubicBezTo>
                    <a:pt x="1813" y="3314"/>
                    <a:pt x="2030" y="3425"/>
                    <a:pt x="2250" y="3425"/>
                  </a:cubicBezTo>
                  <a:cubicBezTo>
                    <a:pt x="2360" y="3425"/>
                    <a:pt x="2472" y="3398"/>
                    <a:pt x="2572" y="3339"/>
                  </a:cubicBezTo>
                  <a:cubicBezTo>
                    <a:pt x="2846" y="3164"/>
                    <a:pt x="3009" y="2764"/>
                    <a:pt x="2809" y="2464"/>
                  </a:cubicBezTo>
                  <a:lnTo>
                    <a:pt x="1347" y="315"/>
                  </a:lnTo>
                  <a:cubicBezTo>
                    <a:pt x="1218" y="93"/>
                    <a:pt x="1027" y="1"/>
                    <a:pt x="8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7" name="Google Shape;5387;p25"/>
            <p:cNvSpPr/>
            <p:nvPr/>
          </p:nvSpPr>
          <p:spPr>
            <a:xfrm>
              <a:off x="6818089" y="2495125"/>
              <a:ext cx="489932" cy="788261"/>
            </a:xfrm>
            <a:custGeom>
              <a:rect b="b" l="l" r="r" t="t"/>
              <a:pathLst>
                <a:path extrusionOk="0" h="8191" w="5091">
                  <a:moveTo>
                    <a:pt x="694" y="0"/>
                  </a:moveTo>
                  <a:cubicBezTo>
                    <a:pt x="346" y="0"/>
                    <a:pt x="0" y="357"/>
                    <a:pt x="243" y="738"/>
                  </a:cubicBezTo>
                  <a:cubicBezTo>
                    <a:pt x="1693" y="3088"/>
                    <a:pt x="2917" y="5537"/>
                    <a:pt x="4179" y="7987"/>
                  </a:cubicBezTo>
                  <a:cubicBezTo>
                    <a:pt x="4255" y="8130"/>
                    <a:pt x="4391" y="8191"/>
                    <a:pt x="4530" y="8191"/>
                  </a:cubicBezTo>
                  <a:cubicBezTo>
                    <a:pt x="4804" y="8191"/>
                    <a:pt x="5091" y="7956"/>
                    <a:pt x="4967" y="7649"/>
                  </a:cubicBezTo>
                  <a:cubicBezTo>
                    <a:pt x="3930" y="5075"/>
                    <a:pt x="2555" y="2600"/>
                    <a:pt x="1105" y="239"/>
                  </a:cubicBezTo>
                  <a:cubicBezTo>
                    <a:pt x="1002" y="70"/>
                    <a:pt x="848" y="0"/>
                    <a:pt x="6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8" name="Google Shape;5388;p25"/>
            <p:cNvSpPr/>
            <p:nvPr/>
          </p:nvSpPr>
          <p:spPr>
            <a:xfrm>
              <a:off x="6588857" y="3576612"/>
              <a:ext cx="232215" cy="357994"/>
            </a:xfrm>
            <a:custGeom>
              <a:rect b="b" l="l" r="r" t="t"/>
              <a:pathLst>
                <a:path extrusionOk="0" h="3720" w="2413">
                  <a:moveTo>
                    <a:pt x="533" y="0"/>
                  </a:moveTo>
                  <a:cubicBezTo>
                    <a:pt x="453" y="0"/>
                    <a:pt x="373" y="20"/>
                    <a:pt x="301" y="60"/>
                  </a:cubicBezTo>
                  <a:cubicBezTo>
                    <a:pt x="76" y="198"/>
                    <a:pt x="1" y="485"/>
                    <a:pt x="126" y="722"/>
                  </a:cubicBezTo>
                  <a:cubicBezTo>
                    <a:pt x="526" y="1635"/>
                    <a:pt x="925" y="2547"/>
                    <a:pt x="1325" y="3447"/>
                  </a:cubicBezTo>
                  <a:cubicBezTo>
                    <a:pt x="1426" y="3623"/>
                    <a:pt x="1610" y="3720"/>
                    <a:pt x="1800" y="3720"/>
                  </a:cubicBezTo>
                  <a:cubicBezTo>
                    <a:pt x="1894" y="3720"/>
                    <a:pt x="1988" y="3696"/>
                    <a:pt x="2075" y="3647"/>
                  </a:cubicBezTo>
                  <a:cubicBezTo>
                    <a:pt x="2325" y="3484"/>
                    <a:pt x="2413" y="3159"/>
                    <a:pt x="2275" y="2897"/>
                  </a:cubicBezTo>
                  <a:cubicBezTo>
                    <a:pt x="1838" y="2010"/>
                    <a:pt x="1400" y="1122"/>
                    <a:pt x="950" y="248"/>
                  </a:cubicBezTo>
                  <a:cubicBezTo>
                    <a:pt x="866" y="87"/>
                    <a:pt x="701" y="0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389" name="Google Shape;5389;p25"/>
          <p:cNvSpPr/>
          <p:nvPr/>
        </p:nvSpPr>
        <p:spPr>
          <a:xfrm rot="-1720798">
            <a:off x="6364968" y="-591153"/>
            <a:ext cx="2413554" cy="1757723"/>
          </a:xfrm>
          <a:custGeom>
            <a:rect b="b" l="l" r="r" t="t"/>
            <a:pathLst>
              <a:path extrusionOk="0" h="36978" w="50775">
                <a:moveTo>
                  <a:pt x="26766" y="1"/>
                </a:moveTo>
                <a:cubicBezTo>
                  <a:pt x="24720" y="1"/>
                  <a:pt x="22782" y="354"/>
                  <a:pt x="20608" y="1006"/>
                </a:cubicBezTo>
                <a:cubicBezTo>
                  <a:pt x="16696" y="2181"/>
                  <a:pt x="12997" y="2543"/>
                  <a:pt x="9348" y="4605"/>
                </a:cubicBezTo>
                <a:cubicBezTo>
                  <a:pt x="7324" y="5743"/>
                  <a:pt x="5662" y="7167"/>
                  <a:pt x="3912" y="8654"/>
                </a:cubicBezTo>
                <a:cubicBezTo>
                  <a:pt x="2700" y="9666"/>
                  <a:pt x="1" y="10704"/>
                  <a:pt x="413" y="12716"/>
                </a:cubicBezTo>
                <a:cubicBezTo>
                  <a:pt x="563" y="13528"/>
                  <a:pt x="1375" y="14090"/>
                  <a:pt x="2187" y="14253"/>
                </a:cubicBezTo>
                <a:cubicBezTo>
                  <a:pt x="2452" y="14306"/>
                  <a:pt x="2718" y="14325"/>
                  <a:pt x="2985" y="14325"/>
                </a:cubicBezTo>
                <a:cubicBezTo>
                  <a:pt x="3537" y="14325"/>
                  <a:pt x="4093" y="14241"/>
                  <a:pt x="4649" y="14190"/>
                </a:cubicBezTo>
                <a:cubicBezTo>
                  <a:pt x="5140" y="14140"/>
                  <a:pt x="5639" y="14112"/>
                  <a:pt x="6138" y="14112"/>
                </a:cubicBezTo>
                <a:cubicBezTo>
                  <a:pt x="8103" y="14112"/>
                  <a:pt x="10073" y="14547"/>
                  <a:pt x="11598" y="15752"/>
                </a:cubicBezTo>
                <a:cubicBezTo>
                  <a:pt x="13135" y="16965"/>
                  <a:pt x="14034" y="18777"/>
                  <a:pt x="15147" y="20389"/>
                </a:cubicBezTo>
                <a:cubicBezTo>
                  <a:pt x="17821" y="24238"/>
                  <a:pt x="21845" y="26949"/>
                  <a:pt x="26431" y="27974"/>
                </a:cubicBezTo>
                <a:cubicBezTo>
                  <a:pt x="28456" y="28424"/>
                  <a:pt x="30755" y="28624"/>
                  <a:pt x="32167" y="30149"/>
                </a:cubicBezTo>
                <a:cubicBezTo>
                  <a:pt x="33342" y="31436"/>
                  <a:pt x="33579" y="33323"/>
                  <a:pt x="34591" y="34735"/>
                </a:cubicBezTo>
                <a:cubicBezTo>
                  <a:pt x="35662" y="36232"/>
                  <a:pt x="37516" y="36978"/>
                  <a:pt x="39375" y="36978"/>
                </a:cubicBezTo>
                <a:cubicBezTo>
                  <a:pt x="40077" y="36978"/>
                  <a:pt x="40779" y="36872"/>
                  <a:pt x="41440" y="36659"/>
                </a:cubicBezTo>
                <a:cubicBezTo>
                  <a:pt x="43864" y="35885"/>
                  <a:pt x="45764" y="33960"/>
                  <a:pt x="47101" y="31811"/>
                </a:cubicBezTo>
                <a:cubicBezTo>
                  <a:pt x="50775" y="25925"/>
                  <a:pt x="50625" y="18027"/>
                  <a:pt x="47238" y="11978"/>
                </a:cubicBezTo>
                <a:cubicBezTo>
                  <a:pt x="43852" y="5917"/>
                  <a:pt x="37516" y="1731"/>
                  <a:pt x="30705" y="406"/>
                </a:cubicBezTo>
                <a:cubicBezTo>
                  <a:pt x="29300" y="132"/>
                  <a:pt x="28013" y="1"/>
                  <a:pt x="2676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90" name="Google Shape;5390;p25"/>
          <p:cNvSpPr txBox="1"/>
          <p:nvPr>
            <p:ph type="title"/>
          </p:nvPr>
        </p:nvSpPr>
        <p:spPr>
          <a:xfrm>
            <a:off x="720000" y="606940"/>
            <a:ext cx="1848000" cy="903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Nunito"/>
                <a:ea typeface="Nunito"/>
                <a:cs typeface="Nunito"/>
                <a:sym typeface="Nunito"/>
              </a:defRPr>
            </a:lvl9pPr>
          </a:lstStyle>
          <a:p/>
        </p:txBody>
      </p:sp>
      <p:sp>
        <p:nvSpPr>
          <p:cNvPr id="5391" name="Google Shape;5391;p25"/>
          <p:cNvSpPr txBox="1"/>
          <p:nvPr>
            <p:ph idx="1" type="subTitle"/>
          </p:nvPr>
        </p:nvSpPr>
        <p:spPr>
          <a:xfrm>
            <a:off x="2215402" y="1645588"/>
            <a:ext cx="2114700" cy="903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1pPr>
            <a:lvl2pPr lvl="1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2pPr>
            <a:lvl3pPr lvl="2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3pPr>
            <a:lvl4pPr lvl="3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4pPr>
            <a:lvl5pPr lvl="4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5pPr>
            <a:lvl6pPr lvl="5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6pPr>
            <a:lvl7pPr lvl="6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7pPr>
            <a:lvl8pPr lvl="7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8pPr>
            <a:lvl9pPr lvl="8" rtl="0" algn="ctr">
              <a:spcBef>
                <a:spcPts val="1600"/>
              </a:spcBef>
              <a:spcAft>
                <a:spcPts val="1600"/>
              </a:spcAft>
              <a:buNone/>
              <a:defRPr sz="2000"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5392" name="Google Shape;5392;p25"/>
          <p:cNvSpPr txBox="1"/>
          <p:nvPr>
            <p:ph idx="2" type="subTitle"/>
          </p:nvPr>
        </p:nvSpPr>
        <p:spPr>
          <a:xfrm>
            <a:off x="2221537" y="1992188"/>
            <a:ext cx="21147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5393" name="Google Shape;5393;p25"/>
          <p:cNvSpPr/>
          <p:nvPr/>
        </p:nvSpPr>
        <p:spPr>
          <a:xfrm rot="2425387">
            <a:off x="3416822" y="-1564401"/>
            <a:ext cx="3063321" cy="2620855"/>
          </a:xfrm>
          <a:custGeom>
            <a:rect b="b" l="l" r="r" t="t"/>
            <a:pathLst>
              <a:path extrusionOk="0" h="44659" w="52200">
                <a:moveTo>
                  <a:pt x="51425" y="650"/>
                </a:moveTo>
                <a:cubicBezTo>
                  <a:pt x="51422" y="658"/>
                  <a:pt x="51420" y="666"/>
                  <a:pt x="51417" y="673"/>
                </a:cubicBezTo>
                <a:lnTo>
                  <a:pt x="51417" y="673"/>
                </a:lnTo>
                <a:cubicBezTo>
                  <a:pt x="51420" y="670"/>
                  <a:pt x="51422" y="666"/>
                  <a:pt x="51425" y="663"/>
                </a:cubicBezTo>
                <a:lnTo>
                  <a:pt x="51425" y="650"/>
                </a:lnTo>
                <a:close/>
                <a:moveTo>
                  <a:pt x="7186" y="43189"/>
                </a:moveTo>
                <a:cubicBezTo>
                  <a:pt x="6288" y="43595"/>
                  <a:pt x="5322" y="43806"/>
                  <a:pt x="4352" y="43806"/>
                </a:cubicBezTo>
                <a:cubicBezTo>
                  <a:pt x="4068" y="43806"/>
                  <a:pt x="3783" y="43788"/>
                  <a:pt x="3500" y="43751"/>
                </a:cubicBezTo>
                <a:cubicBezTo>
                  <a:pt x="3571" y="43672"/>
                  <a:pt x="3673" y="43629"/>
                  <a:pt x="3780" y="43629"/>
                </a:cubicBezTo>
                <a:cubicBezTo>
                  <a:pt x="3824" y="43629"/>
                  <a:pt x="3868" y="43637"/>
                  <a:pt x="3912" y="43651"/>
                </a:cubicBezTo>
                <a:cubicBezTo>
                  <a:pt x="4200" y="43651"/>
                  <a:pt x="4487" y="43639"/>
                  <a:pt x="4787" y="43601"/>
                </a:cubicBezTo>
                <a:cubicBezTo>
                  <a:pt x="4961" y="43571"/>
                  <a:pt x="5140" y="43554"/>
                  <a:pt x="5320" y="43554"/>
                </a:cubicBezTo>
                <a:cubicBezTo>
                  <a:pt x="5438" y="43554"/>
                  <a:pt x="5556" y="43561"/>
                  <a:pt x="5674" y="43576"/>
                </a:cubicBezTo>
                <a:cubicBezTo>
                  <a:pt x="5912" y="43451"/>
                  <a:pt x="6149" y="43376"/>
                  <a:pt x="6411" y="43326"/>
                </a:cubicBezTo>
                <a:lnTo>
                  <a:pt x="6799" y="43276"/>
                </a:lnTo>
                <a:lnTo>
                  <a:pt x="7186" y="43189"/>
                </a:lnTo>
                <a:close/>
                <a:moveTo>
                  <a:pt x="52199" y="0"/>
                </a:moveTo>
                <a:lnTo>
                  <a:pt x="52199" y="0"/>
                </a:lnTo>
                <a:cubicBezTo>
                  <a:pt x="51912" y="488"/>
                  <a:pt x="51675" y="1000"/>
                  <a:pt x="51337" y="1475"/>
                </a:cubicBezTo>
                <a:cubicBezTo>
                  <a:pt x="51251" y="1204"/>
                  <a:pt x="51250" y="1200"/>
                  <a:pt x="51417" y="673"/>
                </a:cubicBezTo>
                <a:lnTo>
                  <a:pt x="51417" y="673"/>
                </a:lnTo>
                <a:cubicBezTo>
                  <a:pt x="51284" y="867"/>
                  <a:pt x="51199" y="977"/>
                  <a:pt x="51137" y="1087"/>
                </a:cubicBezTo>
                <a:cubicBezTo>
                  <a:pt x="50837" y="1562"/>
                  <a:pt x="50575" y="2062"/>
                  <a:pt x="50300" y="2550"/>
                </a:cubicBezTo>
                <a:cubicBezTo>
                  <a:pt x="49975" y="3137"/>
                  <a:pt x="49563" y="3674"/>
                  <a:pt x="49188" y="4237"/>
                </a:cubicBezTo>
                <a:cubicBezTo>
                  <a:pt x="49038" y="4424"/>
                  <a:pt x="48913" y="4624"/>
                  <a:pt x="48800" y="4824"/>
                </a:cubicBezTo>
                <a:cubicBezTo>
                  <a:pt x="48300" y="5899"/>
                  <a:pt x="47726" y="6936"/>
                  <a:pt x="47063" y="7911"/>
                </a:cubicBezTo>
                <a:cubicBezTo>
                  <a:pt x="46901" y="8161"/>
                  <a:pt x="46813" y="8448"/>
                  <a:pt x="46638" y="8698"/>
                </a:cubicBezTo>
                <a:cubicBezTo>
                  <a:pt x="46488" y="8885"/>
                  <a:pt x="46288" y="9035"/>
                  <a:pt x="46164" y="9260"/>
                </a:cubicBezTo>
                <a:cubicBezTo>
                  <a:pt x="45839" y="9835"/>
                  <a:pt x="45476" y="10385"/>
                  <a:pt x="45076" y="10910"/>
                </a:cubicBezTo>
                <a:cubicBezTo>
                  <a:pt x="44914" y="11122"/>
                  <a:pt x="44789" y="11360"/>
                  <a:pt x="44639" y="11585"/>
                </a:cubicBezTo>
                <a:cubicBezTo>
                  <a:pt x="44426" y="11885"/>
                  <a:pt x="44364" y="12247"/>
                  <a:pt x="44127" y="12534"/>
                </a:cubicBezTo>
                <a:cubicBezTo>
                  <a:pt x="43902" y="12809"/>
                  <a:pt x="43564" y="12959"/>
                  <a:pt x="43464" y="13334"/>
                </a:cubicBezTo>
                <a:cubicBezTo>
                  <a:pt x="43452" y="13372"/>
                  <a:pt x="43402" y="13397"/>
                  <a:pt x="43364" y="13434"/>
                </a:cubicBezTo>
                <a:cubicBezTo>
                  <a:pt x="43077" y="13747"/>
                  <a:pt x="42677" y="13972"/>
                  <a:pt x="42627" y="14459"/>
                </a:cubicBezTo>
                <a:cubicBezTo>
                  <a:pt x="42577" y="14609"/>
                  <a:pt x="42477" y="14746"/>
                  <a:pt x="42352" y="14821"/>
                </a:cubicBezTo>
                <a:cubicBezTo>
                  <a:pt x="41990" y="15109"/>
                  <a:pt x="41690" y="15459"/>
                  <a:pt x="41465" y="15859"/>
                </a:cubicBezTo>
                <a:cubicBezTo>
                  <a:pt x="41302" y="16121"/>
                  <a:pt x="41115" y="16383"/>
                  <a:pt x="40915" y="16621"/>
                </a:cubicBezTo>
                <a:cubicBezTo>
                  <a:pt x="40752" y="16821"/>
                  <a:pt x="40615" y="17046"/>
                  <a:pt x="40378" y="17146"/>
                </a:cubicBezTo>
                <a:cubicBezTo>
                  <a:pt x="40203" y="17221"/>
                  <a:pt x="40053" y="17346"/>
                  <a:pt x="39953" y="17508"/>
                </a:cubicBezTo>
                <a:cubicBezTo>
                  <a:pt x="39865" y="17658"/>
                  <a:pt x="39728" y="17771"/>
                  <a:pt x="39565" y="17833"/>
                </a:cubicBezTo>
                <a:cubicBezTo>
                  <a:pt x="39453" y="17883"/>
                  <a:pt x="39340" y="17958"/>
                  <a:pt x="39278" y="18058"/>
                </a:cubicBezTo>
                <a:cubicBezTo>
                  <a:pt x="38965" y="18545"/>
                  <a:pt x="38516" y="18945"/>
                  <a:pt x="38191" y="19433"/>
                </a:cubicBezTo>
                <a:cubicBezTo>
                  <a:pt x="37966" y="19807"/>
                  <a:pt x="37641" y="20120"/>
                  <a:pt x="37253" y="20332"/>
                </a:cubicBezTo>
                <a:cubicBezTo>
                  <a:pt x="36878" y="20507"/>
                  <a:pt x="36554" y="20770"/>
                  <a:pt x="36291" y="21095"/>
                </a:cubicBezTo>
                <a:cubicBezTo>
                  <a:pt x="35704" y="21769"/>
                  <a:pt x="35054" y="22394"/>
                  <a:pt x="34454" y="23057"/>
                </a:cubicBezTo>
                <a:cubicBezTo>
                  <a:pt x="34254" y="23294"/>
                  <a:pt x="33954" y="23369"/>
                  <a:pt x="33767" y="23594"/>
                </a:cubicBezTo>
                <a:cubicBezTo>
                  <a:pt x="33467" y="23931"/>
                  <a:pt x="33154" y="24244"/>
                  <a:pt x="32830" y="24531"/>
                </a:cubicBezTo>
                <a:cubicBezTo>
                  <a:pt x="32417" y="24956"/>
                  <a:pt x="31942" y="25306"/>
                  <a:pt x="31417" y="25568"/>
                </a:cubicBezTo>
                <a:cubicBezTo>
                  <a:pt x="31042" y="25756"/>
                  <a:pt x="30680" y="25981"/>
                  <a:pt x="30330" y="26218"/>
                </a:cubicBezTo>
                <a:cubicBezTo>
                  <a:pt x="29705" y="26643"/>
                  <a:pt x="29031" y="26981"/>
                  <a:pt x="28318" y="27231"/>
                </a:cubicBezTo>
                <a:lnTo>
                  <a:pt x="27756" y="27405"/>
                </a:lnTo>
                <a:cubicBezTo>
                  <a:pt x="27568" y="27455"/>
                  <a:pt x="27368" y="27518"/>
                  <a:pt x="27181" y="27568"/>
                </a:cubicBezTo>
                <a:lnTo>
                  <a:pt x="26319" y="27818"/>
                </a:lnTo>
                <a:cubicBezTo>
                  <a:pt x="26019" y="27905"/>
                  <a:pt x="25719" y="27955"/>
                  <a:pt x="25419" y="27980"/>
                </a:cubicBezTo>
                <a:cubicBezTo>
                  <a:pt x="25057" y="27980"/>
                  <a:pt x="24694" y="28018"/>
                  <a:pt x="24332" y="28068"/>
                </a:cubicBezTo>
                <a:cubicBezTo>
                  <a:pt x="23145" y="28305"/>
                  <a:pt x="21957" y="28268"/>
                  <a:pt x="20783" y="28343"/>
                </a:cubicBezTo>
                <a:cubicBezTo>
                  <a:pt x="19845" y="28405"/>
                  <a:pt x="18983" y="28755"/>
                  <a:pt x="18146" y="29118"/>
                </a:cubicBezTo>
                <a:cubicBezTo>
                  <a:pt x="17471" y="29430"/>
                  <a:pt x="16859" y="29867"/>
                  <a:pt x="16334" y="30392"/>
                </a:cubicBezTo>
                <a:cubicBezTo>
                  <a:pt x="15859" y="30855"/>
                  <a:pt x="15297" y="31329"/>
                  <a:pt x="15034" y="31992"/>
                </a:cubicBezTo>
                <a:cubicBezTo>
                  <a:pt x="14847" y="32467"/>
                  <a:pt x="14509" y="32854"/>
                  <a:pt x="14322" y="33316"/>
                </a:cubicBezTo>
                <a:cubicBezTo>
                  <a:pt x="14022" y="34041"/>
                  <a:pt x="13884" y="34816"/>
                  <a:pt x="13397" y="35441"/>
                </a:cubicBezTo>
                <a:cubicBezTo>
                  <a:pt x="13360" y="35503"/>
                  <a:pt x="13335" y="35578"/>
                  <a:pt x="13310" y="35641"/>
                </a:cubicBezTo>
                <a:cubicBezTo>
                  <a:pt x="12972" y="36291"/>
                  <a:pt x="12872" y="37003"/>
                  <a:pt x="12485" y="37565"/>
                </a:cubicBezTo>
                <a:cubicBezTo>
                  <a:pt x="12347" y="37778"/>
                  <a:pt x="12235" y="38003"/>
                  <a:pt x="12072" y="38190"/>
                </a:cubicBezTo>
                <a:cubicBezTo>
                  <a:pt x="11923" y="38390"/>
                  <a:pt x="11760" y="38590"/>
                  <a:pt x="11610" y="38765"/>
                </a:cubicBezTo>
                <a:cubicBezTo>
                  <a:pt x="11448" y="38915"/>
                  <a:pt x="11298" y="39065"/>
                  <a:pt x="11160" y="39227"/>
                </a:cubicBezTo>
                <a:cubicBezTo>
                  <a:pt x="11010" y="39440"/>
                  <a:pt x="10823" y="39652"/>
                  <a:pt x="10635" y="39827"/>
                </a:cubicBezTo>
                <a:cubicBezTo>
                  <a:pt x="9798" y="40577"/>
                  <a:pt x="8848" y="41202"/>
                  <a:pt x="7824" y="41664"/>
                </a:cubicBezTo>
                <a:cubicBezTo>
                  <a:pt x="7074" y="42052"/>
                  <a:pt x="6261" y="42314"/>
                  <a:pt x="5437" y="42439"/>
                </a:cubicBezTo>
                <a:cubicBezTo>
                  <a:pt x="5037" y="42464"/>
                  <a:pt x="4674" y="42551"/>
                  <a:pt x="4287" y="42576"/>
                </a:cubicBezTo>
                <a:cubicBezTo>
                  <a:pt x="4100" y="42601"/>
                  <a:pt x="3912" y="42626"/>
                  <a:pt x="3725" y="42639"/>
                </a:cubicBezTo>
                <a:cubicBezTo>
                  <a:pt x="3670" y="42643"/>
                  <a:pt x="3615" y="42644"/>
                  <a:pt x="3560" y="42644"/>
                </a:cubicBezTo>
                <a:cubicBezTo>
                  <a:pt x="3427" y="42644"/>
                  <a:pt x="3295" y="42635"/>
                  <a:pt x="3162" y="42626"/>
                </a:cubicBezTo>
                <a:cubicBezTo>
                  <a:pt x="3075" y="42633"/>
                  <a:pt x="2984" y="42636"/>
                  <a:pt x="2894" y="42636"/>
                </a:cubicBezTo>
                <a:cubicBezTo>
                  <a:pt x="2803" y="42636"/>
                  <a:pt x="2712" y="42633"/>
                  <a:pt x="2625" y="42626"/>
                </a:cubicBezTo>
                <a:cubicBezTo>
                  <a:pt x="2338" y="42564"/>
                  <a:pt x="2063" y="42576"/>
                  <a:pt x="1788" y="42539"/>
                </a:cubicBezTo>
                <a:cubicBezTo>
                  <a:pt x="1513" y="42539"/>
                  <a:pt x="1238" y="42501"/>
                  <a:pt x="963" y="42439"/>
                </a:cubicBezTo>
                <a:cubicBezTo>
                  <a:pt x="943" y="42434"/>
                  <a:pt x="923" y="42432"/>
                  <a:pt x="904" y="42432"/>
                </a:cubicBezTo>
                <a:cubicBezTo>
                  <a:pt x="670" y="42432"/>
                  <a:pt x="569" y="42773"/>
                  <a:pt x="800" y="42889"/>
                </a:cubicBezTo>
                <a:cubicBezTo>
                  <a:pt x="938" y="42976"/>
                  <a:pt x="1050" y="43076"/>
                  <a:pt x="1163" y="43201"/>
                </a:cubicBezTo>
                <a:cubicBezTo>
                  <a:pt x="1288" y="43326"/>
                  <a:pt x="1425" y="43439"/>
                  <a:pt x="1575" y="43526"/>
                </a:cubicBezTo>
                <a:cubicBezTo>
                  <a:pt x="1350" y="43576"/>
                  <a:pt x="1125" y="43639"/>
                  <a:pt x="900" y="43726"/>
                </a:cubicBezTo>
                <a:cubicBezTo>
                  <a:pt x="725" y="43676"/>
                  <a:pt x="775" y="43501"/>
                  <a:pt x="650" y="43451"/>
                </a:cubicBezTo>
                <a:cubicBezTo>
                  <a:pt x="561" y="43481"/>
                  <a:pt x="472" y="43573"/>
                  <a:pt x="377" y="43573"/>
                </a:cubicBezTo>
                <a:cubicBezTo>
                  <a:pt x="352" y="43573"/>
                  <a:pt x="327" y="43567"/>
                  <a:pt x="301" y="43551"/>
                </a:cubicBezTo>
                <a:lnTo>
                  <a:pt x="301" y="43551"/>
                </a:lnTo>
                <a:cubicBezTo>
                  <a:pt x="351" y="43601"/>
                  <a:pt x="488" y="43626"/>
                  <a:pt x="388" y="43801"/>
                </a:cubicBezTo>
                <a:cubicBezTo>
                  <a:pt x="263" y="43851"/>
                  <a:pt x="1" y="43826"/>
                  <a:pt x="26" y="44114"/>
                </a:cubicBezTo>
                <a:cubicBezTo>
                  <a:pt x="116" y="44159"/>
                  <a:pt x="237" y="44255"/>
                  <a:pt x="324" y="44255"/>
                </a:cubicBezTo>
                <a:cubicBezTo>
                  <a:pt x="333" y="44255"/>
                  <a:pt x="342" y="44253"/>
                  <a:pt x="351" y="44251"/>
                </a:cubicBezTo>
                <a:cubicBezTo>
                  <a:pt x="419" y="44234"/>
                  <a:pt x="489" y="44226"/>
                  <a:pt x="559" y="44226"/>
                </a:cubicBezTo>
                <a:cubicBezTo>
                  <a:pt x="693" y="44226"/>
                  <a:pt x="827" y="44256"/>
                  <a:pt x="950" y="44314"/>
                </a:cubicBezTo>
                <a:cubicBezTo>
                  <a:pt x="1125" y="44401"/>
                  <a:pt x="1313" y="44463"/>
                  <a:pt x="1513" y="44513"/>
                </a:cubicBezTo>
                <a:cubicBezTo>
                  <a:pt x="1541" y="44517"/>
                  <a:pt x="1569" y="44518"/>
                  <a:pt x="1596" y="44518"/>
                </a:cubicBezTo>
                <a:cubicBezTo>
                  <a:pt x="1710" y="44518"/>
                  <a:pt x="1820" y="44495"/>
                  <a:pt x="1935" y="44495"/>
                </a:cubicBezTo>
                <a:cubicBezTo>
                  <a:pt x="2000" y="44495"/>
                  <a:pt x="2067" y="44502"/>
                  <a:pt x="2138" y="44526"/>
                </a:cubicBezTo>
                <a:cubicBezTo>
                  <a:pt x="2313" y="44601"/>
                  <a:pt x="2500" y="44638"/>
                  <a:pt x="2687" y="44651"/>
                </a:cubicBezTo>
                <a:cubicBezTo>
                  <a:pt x="2711" y="44652"/>
                  <a:pt x="2734" y="44653"/>
                  <a:pt x="2758" y="44653"/>
                </a:cubicBezTo>
                <a:cubicBezTo>
                  <a:pt x="2924" y="44653"/>
                  <a:pt x="3097" y="44615"/>
                  <a:pt x="3250" y="44538"/>
                </a:cubicBezTo>
                <a:cubicBezTo>
                  <a:pt x="3283" y="44527"/>
                  <a:pt x="3317" y="44521"/>
                  <a:pt x="3351" y="44521"/>
                </a:cubicBezTo>
                <a:cubicBezTo>
                  <a:pt x="3392" y="44521"/>
                  <a:pt x="3433" y="44530"/>
                  <a:pt x="3475" y="44551"/>
                </a:cubicBezTo>
                <a:cubicBezTo>
                  <a:pt x="3703" y="44621"/>
                  <a:pt x="3940" y="44659"/>
                  <a:pt x="4178" y="44659"/>
                </a:cubicBezTo>
                <a:cubicBezTo>
                  <a:pt x="4240" y="44659"/>
                  <a:pt x="4301" y="44656"/>
                  <a:pt x="4362" y="44651"/>
                </a:cubicBezTo>
                <a:cubicBezTo>
                  <a:pt x="4722" y="44651"/>
                  <a:pt x="5082" y="44513"/>
                  <a:pt x="5442" y="44513"/>
                </a:cubicBezTo>
                <a:cubicBezTo>
                  <a:pt x="5457" y="44513"/>
                  <a:pt x="5472" y="44513"/>
                  <a:pt x="5487" y="44513"/>
                </a:cubicBezTo>
                <a:cubicBezTo>
                  <a:pt x="5549" y="44517"/>
                  <a:pt x="5611" y="44519"/>
                  <a:pt x="5673" y="44519"/>
                </a:cubicBezTo>
                <a:cubicBezTo>
                  <a:pt x="5823" y="44519"/>
                  <a:pt x="5970" y="44510"/>
                  <a:pt x="6112" y="44501"/>
                </a:cubicBezTo>
                <a:lnTo>
                  <a:pt x="6736" y="44376"/>
                </a:lnTo>
                <a:cubicBezTo>
                  <a:pt x="6874" y="44351"/>
                  <a:pt x="6999" y="44289"/>
                  <a:pt x="7124" y="44214"/>
                </a:cubicBezTo>
                <a:cubicBezTo>
                  <a:pt x="7224" y="44126"/>
                  <a:pt x="7349" y="44064"/>
                  <a:pt x="7486" y="44026"/>
                </a:cubicBezTo>
                <a:cubicBezTo>
                  <a:pt x="8074" y="43926"/>
                  <a:pt x="8586" y="43564"/>
                  <a:pt x="9148" y="43401"/>
                </a:cubicBezTo>
                <a:cubicBezTo>
                  <a:pt x="9323" y="43326"/>
                  <a:pt x="9473" y="43239"/>
                  <a:pt x="9623" y="43126"/>
                </a:cubicBezTo>
                <a:lnTo>
                  <a:pt x="10011" y="42839"/>
                </a:lnTo>
                <a:lnTo>
                  <a:pt x="10385" y="42526"/>
                </a:lnTo>
                <a:cubicBezTo>
                  <a:pt x="10635" y="42327"/>
                  <a:pt x="10885" y="42139"/>
                  <a:pt x="11135" y="41952"/>
                </a:cubicBezTo>
                <a:cubicBezTo>
                  <a:pt x="11310" y="41814"/>
                  <a:pt x="11473" y="41664"/>
                  <a:pt x="11635" y="41502"/>
                </a:cubicBezTo>
                <a:cubicBezTo>
                  <a:pt x="11773" y="41327"/>
                  <a:pt x="11935" y="41177"/>
                  <a:pt x="12110" y="41027"/>
                </a:cubicBezTo>
                <a:cubicBezTo>
                  <a:pt x="12510" y="40764"/>
                  <a:pt x="12760" y="40327"/>
                  <a:pt x="13035" y="39940"/>
                </a:cubicBezTo>
                <a:cubicBezTo>
                  <a:pt x="13247" y="39627"/>
                  <a:pt x="13460" y="39327"/>
                  <a:pt x="13697" y="39040"/>
                </a:cubicBezTo>
                <a:cubicBezTo>
                  <a:pt x="13922" y="38740"/>
                  <a:pt x="14097" y="38403"/>
                  <a:pt x="14247" y="38065"/>
                </a:cubicBezTo>
                <a:cubicBezTo>
                  <a:pt x="14284" y="37990"/>
                  <a:pt x="14334" y="37915"/>
                  <a:pt x="14384" y="37853"/>
                </a:cubicBezTo>
                <a:cubicBezTo>
                  <a:pt x="14947" y="37228"/>
                  <a:pt x="15184" y="36416"/>
                  <a:pt x="15447" y="35703"/>
                </a:cubicBezTo>
                <a:cubicBezTo>
                  <a:pt x="15659" y="35153"/>
                  <a:pt x="15834" y="34616"/>
                  <a:pt x="16021" y="34079"/>
                </a:cubicBezTo>
                <a:cubicBezTo>
                  <a:pt x="16309" y="33329"/>
                  <a:pt x="16771" y="32704"/>
                  <a:pt x="17121" y="32117"/>
                </a:cubicBezTo>
                <a:cubicBezTo>
                  <a:pt x="17309" y="31779"/>
                  <a:pt x="17496" y="31392"/>
                  <a:pt x="17871" y="31267"/>
                </a:cubicBezTo>
                <a:cubicBezTo>
                  <a:pt x="17958" y="31154"/>
                  <a:pt x="18058" y="31055"/>
                  <a:pt x="18171" y="30967"/>
                </a:cubicBezTo>
                <a:cubicBezTo>
                  <a:pt x="18296" y="30892"/>
                  <a:pt x="18421" y="30817"/>
                  <a:pt x="18546" y="30755"/>
                </a:cubicBezTo>
                <a:cubicBezTo>
                  <a:pt x="18671" y="30680"/>
                  <a:pt x="18808" y="30642"/>
                  <a:pt x="18946" y="30580"/>
                </a:cubicBezTo>
                <a:cubicBezTo>
                  <a:pt x="19083" y="30530"/>
                  <a:pt x="19208" y="30467"/>
                  <a:pt x="19333" y="30380"/>
                </a:cubicBezTo>
                <a:cubicBezTo>
                  <a:pt x="19471" y="30317"/>
                  <a:pt x="19608" y="30280"/>
                  <a:pt x="19745" y="30255"/>
                </a:cubicBezTo>
                <a:cubicBezTo>
                  <a:pt x="19895" y="30242"/>
                  <a:pt x="20045" y="30205"/>
                  <a:pt x="20183" y="30142"/>
                </a:cubicBezTo>
                <a:cubicBezTo>
                  <a:pt x="20333" y="30092"/>
                  <a:pt x="20483" y="30067"/>
                  <a:pt x="20645" y="30067"/>
                </a:cubicBezTo>
                <a:cubicBezTo>
                  <a:pt x="20820" y="30067"/>
                  <a:pt x="20995" y="29980"/>
                  <a:pt x="21095" y="29830"/>
                </a:cubicBezTo>
                <a:cubicBezTo>
                  <a:pt x="21099" y="29826"/>
                  <a:pt x="21109" y="29824"/>
                  <a:pt x="21122" y="29824"/>
                </a:cubicBezTo>
                <a:cubicBezTo>
                  <a:pt x="21148" y="29824"/>
                  <a:pt x="21187" y="29830"/>
                  <a:pt x="21220" y="29830"/>
                </a:cubicBezTo>
                <a:cubicBezTo>
                  <a:pt x="21660" y="29830"/>
                  <a:pt x="22120" y="29756"/>
                  <a:pt x="22595" y="29756"/>
                </a:cubicBezTo>
                <a:cubicBezTo>
                  <a:pt x="22768" y="29756"/>
                  <a:pt x="22943" y="29766"/>
                  <a:pt x="23120" y="29792"/>
                </a:cubicBezTo>
                <a:cubicBezTo>
                  <a:pt x="23182" y="29792"/>
                  <a:pt x="23245" y="29780"/>
                  <a:pt x="23295" y="29755"/>
                </a:cubicBezTo>
                <a:cubicBezTo>
                  <a:pt x="23694" y="29630"/>
                  <a:pt x="24157" y="29755"/>
                  <a:pt x="24557" y="29542"/>
                </a:cubicBezTo>
                <a:cubicBezTo>
                  <a:pt x="24582" y="29530"/>
                  <a:pt x="24607" y="29524"/>
                  <a:pt x="24632" y="29524"/>
                </a:cubicBezTo>
                <a:cubicBezTo>
                  <a:pt x="24657" y="29524"/>
                  <a:pt x="24682" y="29530"/>
                  <a:pt x="24707" y="29542"/>
                </a:cubicBezTo>
                <a:cubicBezTo>
                  <a:pt x="24862" y="29583"/>
                  <a:pt x="25019" y="29600"/>
                  <a:pt x="25178" y="29600"/>
                </a:cubicBezTo>
                <a:cubicBezTo>
                  <a:pt x="25557" y="29600"/>
                  <a:pt x="25944" y="29505"/>
                  <a:pt x="26331" y="29417"/>
                </a:cubicBezTo>
                <a:cubicBezTo>
                  <a:pt x="26956" y="29280"/>
                  <a:pt x="27681" y="29292"/>
                  <a:pt x="28193" y="28843"/>
                </a:cubicBezTo>
                <a:cubicBezTo>
                  <a:pt x="28199" y="28836"/>
                  <a:pt x="28209" y="28833"/>
                  <a:pt x="28218" y="28833"/>
                </a:cubicBezTo>
                <a:cubicBezTo>
                  <a:pt x="28228" y="28833"/>
                  <a:pt x="28237" y="28836"/>
                  <a:pt x="28243" y="28843"/>
                </a:cubicBezTo>
                <a:cubicBezTo>
                  <a:pt x="28274" y="28848"/>
                  <a:pt x="28304" y="28851"/>
                  <a:pt x="28333" y="28851"/>
                </a:cubicBezTo>
                <a:cubicBezTo>
                  <a:pt x="28561" y="28851"/>
                  <a:pt x="28727" y="28691"/>
                  <a:pt x="28893" y="28580"/>
                </a:cubicBezTo>
                <a:cubicBezTo>
                  <a:pt x="29205" y="28343"/>
                  <a:pt x="29505" y="28130"/>
                  <a:pt x="29905" y="28130"/>
                </a:cubicBezTo>
                <a:cubicBezTo>
                  <a:pt x="29980" y="28118"/>
                  <a:pt x="30043" y="28093"/>
                  <a:pt x="30093" y="28043"/>
                </a:cubicBezTo>
                <a:cubicBezTo>
                  <a:pt x="30405" y="27843"/>
                  <a:pt x="30693" y="27643"/>
                  <a:pt x="31092" y="27580"/>
                </a:cubicBezTo>
                <a:cubicBezTo>
                  <a:pt x="31355" y="27543"/>
                  <a:pt x="31580" y="27405"/>
                  <a:pt x="31742" y="27193"/>
                </a:cubicBezTo>
                <a:cubicBezTo>
                  <a:pt x="31855" y="27031"/>
                  <a:pt x="32017" y="26931"/>
                  <a:pt x="32205" y="26893"/>
                </a:cubicBezTo>
                <a:cubicBezTo>
                  <a:pt x="32367" y="26843"/>
                  <a:pt x="32517" y="26756"/>
                  <a:pt x="32642" y="26631"/>
                </a:cubicBezTo>
                <a:cubicBezTo>
                  <a:pt x="32830" y="26493"/>
                  <a:pt x="33004" y="26293"/>
                  <a:pt x="33204" y="26206"/>
                </a:cubicBezTo>
                <a:cubicBezTo>
                  <a:pt x="33579" y="26031"/>
                  <a:pt x="33804" y="25681"/>
                  <a:pt x="34167" y="25506"/>
                </a:cubicBezTo>
                <a:cubicBezTo>
                  <a:pt x="34242" y="25468"/>
                  <a:pt x="34292" y="25393"/>
                  <a:pt x="34304" y="25319"/>
                </a:cubicBezTo>
                <a:cubicBezTo>
                  <a:pt x="34304" y="25081"/>
                  <a:pt x="34492" y="25031"/>
                  <a:pt x="34642" y="24931"/>
                </a:cubicBezTo>
                <a:cubicBezTo>
                  <a:pt x="35116" y="24619"/>
                  <a:pt x="35629" y="24344"/>
                  <a:pt x="35991" y="23906"/>
                </a:cubicBezTo>
                <a:cubicBezTo>
                  <a:pt x="36391" y="23432"/>
                  <a:pt x="36828" y="23007"/>
                  <a:pt x="37303" y="22607"/>
                </a:cubicBezTo>
                <a:cubicBezTo>
                  <a:pt x="37716" y="22244"/>
                  <a:pt x="38091" y="21844"/>
                  <a:pt x="38428" y="21407"/>
                </a:cubicBezTo>
                <a:cubicBezTo>
                  <a:pt x="38491" y="21332"/>
                  <a:pt x="38553" y="21257"/>
                  <a:pt x="38628" y="21195"/>
                </a:cubicBezTo>
                <a:cubicBezTo>
                  <a:pt x="39440" y="20532"/>
                  <a:pt x="40040" y="19683"/>
                  <a:pt x="40740" y="18933"/>
                </a:cubicBezTo>
                <a:cubicBezTo>
                  <a:pt x="41152" y="18483"/>
                  <a:pt x="41490" y="17958"/>
                  <a:pt x="41865" y="17471"/>
                </a:cubicBezTo>
                <a:cubicBezTo>
                  <a:pt x="42015" y="17271"/>
                  <a:pt x="42215" y="17108"/>
                  <a:pt x="42365" y="16908"/>
                </a:cubicBezTo>
                <a:cubicBezTo>
                  <a:pt x="42677" y="16508"/>
                  <a:pt x="42939" y="16071"/>
                  <a:pt x="43264" y="15671"/>
                </a:cubicBezTo>
                <a:cubicBezTo>
                  <a:pt x="43464" y="15471"/>
                  <a:pt x="43639" y="15246"/>
                  <a:pt x="43789" y="15009"/>
                </a:cubicBezTo>
                <a:cubicBezTo>
                  <a:pt x="44077" y="14534"/>
                  <a:pt x="44327" y="14046"/>
                  <a:pt x="44689" y="13634"/>
                </a:cubicBezTo>
                <a:cubicBezTo>
                  <a:pt x="45389" y="12822"/>
                  <a:pt x="45851" y="11860"/>
                  <a:pt x="46463" y="10972"/>
                </a:cubicBezTo>
                <a:cubicBezTo>
                  <a:pt x="46926" y="10310"/>
                  <a:pt x="47388" y="9623"/>
                  <a:pt x="47826" y="8935"/>
                </a:cubicBezTo>
                <a:cubicBezTo>
                  <a:pt x="48838" y="7336"/>
                  <a:pt x="49863" y="5736"/>
                  <a:pt x="50737" y="4062"/>
                </a:cubicBezTo>
                <a:cubicBezTo>
                  <a:pt x="51100" y="3387"/>
                  <a:pt x="51487" y="2712"/>
                  <a:pt x="51837" y="2025"/>
                </a:cubicBezTo>
                <a:cubicBezTo>
                  <a:pt x="52012" y="1712"/>
                  <a:pt x="52099" y="1350"/>
                  <a:pt x="52112" y="987"/>
                </a:cubicBezTo>
                <a:cubicBezTo>
                  <a:pt x="52112" y="663"/>
                  <a:pt x="52024" y="325"/>
                  <a:pt x="521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94" name="Google Shape;5394;p25"/>
          <p:cNvSpPr/>
          <p:nvPr/>
        </p:nvSpPr>
        <p:spPr>
          <a:xfrm rot="2425387">
            <a:off x="3416822" y="-1326768"/>
            <a:ext cx="3063321" cy="2620855"/>
          </a:xfrm>
          <a:custGeom>
            <a:rect b="b" l="l" r="r" t="t"/>
            <a:pathLst>
              <a:path extrusionOk="0" h="44659" w="52200">
                <a:moveTo>
                  <a:pt x="51424" y="650"/>
                </a:moveTo>
                <a:cubicBezTo>
                  <a:pt x="51419" y="668"/>
                  <a:pt x="51413" y="685"/>
                  <a:pt x="51408" y="702"/>
                </a:cubicBezTo>
                <a:lnTo>
                  <a:pt x="51408" y="702"/>
                </a:lnTo>
                <a:cubicBezTo>
                  <a:pt x="51417" y="689"/>
                  <a:pt x="51427" y="676"/>
                  <a:pt x="51437" y="662"/>
                </a:cubicBezTo>
                <a:lnTo>
                  <a:pt x="51424" y="650"/>
                </a:lnTo>
                <a:close/>
                <a:moveTo>
                  <a:pt x="7199" y="43176"/>
                </a:moveTo>
                <a:lnTo>
                  <a:pt x="7199" y="43176"/>
                </a:lnTo>
                <a:cubicBezTo>
                  <a:pt x="6287" y="43588"/>
                  <a:pt x="5307" y="43800"/>
                  <a:pt x="4318" y="43800"/>
                </a:cubicBezTo>
                <a:cubicBezTo>
                  <a:pt x="4045" y="43800"/>
                  <a:pt x="3772" y="43783"/>
                  <a:pt x="3500" y="43751"/>
                </a:cubicBezTo>
                <a:cubicBezTo>
                  <a:pt x="3582" y="43668"/>
                  <a:pt x="3692" y="43619"/>
                  <a:pt x="3800" y="43619"/>
                </a:cubicBezTo>
                <a:cubicBezTo>
                  <a:pt x="3838" y="43619"/>
                  <a:pt x="3876" y="43625"/>
                  <a:pt x="3912" y="43639"/>
                </a:cubicBezTo>
                <a:cubicBezTo>
                  <a:pt x="4212" y="43639"/>
                  <a:pt x="4499" y="43626"/>
                  <a:pt x="4799" y="43601"/>
                </a:cubicBezTo>
                <a:cubicBezTo>
                  <a:pt x="4991" y="43568"/>
                  <a:pt x="5188" y="43551"/>
                  <a:pt x="5387" y="43551"/>
                </a:cubicBezTo>
                <a:cubicBezTo>
                  <a:pt x="5486" y="43551"/>
                  <a:pt x="5586" y="43555"/>
                  <a:pt x="5686" y="43564"/>
                </a:cubicBezTo>
                <a:cubicBezTo>
                  <a:pt x="5911" y="43439"/>
                  <a:pt x="6161" y="43364"/>
                  <a:pt x="6424" y="43326"/>
                </a:cubicBezTo>
                <a:lnTo>
                  <a:pt x="6811" y="43264"/>
                </a:lnTo>
                <a:lnTo>
                  <a:pt x="7199" y="43176"/>
                </a:lnTo>
                <a:close/>
                <a:moveTo>
                  <a:pt x="52199" y="0"/>
                </a:moveTo>
                <a:lnTo>
                  <a:pt x="52199" y="0"/>
                </a:lnTo>
                <a:cubicBezTo>
                  <a:pt x="51912" y="487"/>
                  <a:pt x="51674" y="987"/>
                  <a:pt x="51337" y="1475"/>
                </a:cubicBezTo>
                <a:cubicBezTo>
                  <a:pt x="51252" y="1209"/>
                  <a:pt x="51250" y="1200"/>
                  <a:pt x="51408" y="702"/>
                </a:cubicBezTo>
                <a:lnTo>
                  <a:pt x="51408" y="702"/>
                </a:lnTo>
                <a:cubicBezTo>
                  <a:pt x="51287" y="866"/>
                  <a:pt x="51207" y="970"/>
                  <a:pt x="51137" y="1075"/>
                </a:cubicBezTo>
                <a:cubicBezTo>
                  <a:pt x="50850" y="1562"/>
                  <a:pt x="50575" y="2050"/>
                  <a:pt x="50312" y="2549"/>
                </a:cubicBezTo>
                <a:cubicBezTo>
                  <a:pt x="49987" y="3137"/>
                  <a:pt x="49575" y="3674"/>
                  <a:pt x="49200" y="4224"/>
                </a:cubicBezTo>
                <a:cubicBezTo>
                  <a:pt x="49050" y="4411"/>
                  <a:pt x="48925" y="4611"/>
                  <a:pt x="48813" y="4811"/>
                </a:cubicBezTo>
                <a:cubicBezTo>
                  <a:pt x="48313" y="5886"/>
                  <a:pt x="47738" y="6923"/>
                  <a:pt x="47076" y="7898"/>
                </a:cubicBezTo>
                <a:cubicBezTo>
                  <a:pt x="46913" y="8148"/>
                  <a:pt x="46826" y="8448"/>
                  <a:pt x="46651" y="8685"/>
                </a:cubicBezTo>
                <a:cubicBezTo>
                  <a:pt x="46501" y="8885"/>
                  <a:pt x="46301" y="9035"/>
                  <a:pt x="46176" y="9260"/>
                </a:cubicBezTo>
                <a:cubicBezTo>
                  <a:pt x="45851" y="9835"/>
                  <a:pt x="45489" y="10385"/>
                  <a:pt x="45089" y="10897"/>
                </a:cubicBezTo>
                <a:cubicBezTo>
                  <a:pt x="44926" y="11110"/>
                  <a:pt x="44801" y="11360"/>
                  <a:pt x="44651" y="11572"/>
                </a:cubicBezTo>
                <a:cubicBezTo>
                  <a:pt x="44451" y="11872"/>
                  <a:pt x="44376" y="12234"/>
                  <a:pt x="44151" y="12522"/>
                </a:cubicBezTo>
                <a:cubicBezTo>
                  <a:pt x="43914" y="12797"/>
                  <a:pt x="43577" y="12959"/>
                  <a:pt x="43477" y="13322"/>
                </a:cubicBezTo>
                <a:cubicBezTo>
                  <a:pt x="43464" y="13359"/>
                  <a:pt x="43414" y="13384"/>
                  <a:pt x="43377" y="13422"/>
                </a:cubicBezTo>
                <a:cubicBezTo>
                  <a:pt x="43089" y="13734"/>
                  <a:pt x="42689" y="13959"/>
                  <a:pt x="42639" y="14446"/>
                </a:cubicBezTo>
                <a:cubicBezTo>
                  <a:pt x="42589" y="14609"/>
                  <a:pt x="42489" y="14734"/>
                  <a:pt x="42352" y="14821"/>
                </a:cubicBezTo>
                <a:cubicBezTo>
                  <a:pt x="41989" y="15096"/>
                  <a:pt x="41689" y="15446"/>
                  <a:pt x="41465" y="15846"/>
                </a:cubicBezTo>
                <a:cubicBezTo>
                  <a:pt x="41302" y="16121"/>
                  <a:pt x="41115" y="16371"/>
                  <a:pt x="40915" y="16608"/>
                </a:cubicBezTo>
                <a:cubicBezTo>
                  <a:pt x="40752" y="16808"/>
                  <a:pt x="40615" y="17046"/>
                  <a:pt x="40377" y="17146"/>
                </a:cubicBezTo>
                <a:cubicBezTo>
                  <a:pt x="40202" y="17208"/>
                  <a:pt x="40052" y="17333"/>
                  <a:pt x="39952" y="17495"/>
                </a:cubicBezTo>
                <a:cubicBezTo>
                  <a:pt x="39865" y="17645"/>
                  <a:pt x="39728" y="17758"/>
                  <a:pt x="39565" y="17820"/>
                </a:cubicBezTo>
                <a:cubicBezTo>
                  <a:pt x="39453" y="17870"/>
                  <a:pt x="39353" y="17945"/>
                  <a:pt x="39278" y="18045"/>
                </a:cubicBezTo>
                <a:cubicBezTo>
                  <a:pt x="38965" y="18545"/>
                  <a:pt x="38515" y="18933"/>
                  <a:pt x="38190" y="19420"/>
                </a:cubicBezTo>
                <a:cubicBezTo>
                  <a:pt x="37965" y="19795"/>
                  <a:pt x="37641" y="20107"/>
                  <a:pt x="37253" y="20320"/>
                </a:cubicBezTo>
                <a:cubicBezTo>
                  <a:pt x="36891" y="20507"/>
                  <a:pt x="36566" y="20757"/>
                  <a:pt x="36303" y="21082"/>
                </a:cubicBezTo>
                <a:cubicBezTo>
                  <a:pt x="35729" y="21757"/>
                  <a:pt x="35079" y="22382"/>
                  <a:pt x="34479" y="23044"/>
                </a:cubicBezTo>
                <a:cubicBezTo>
                  <a:pt x="34279" y="23281"/>
                  <a:pt x="33967" y="23356"/>
                  <a:pt x="33779" y="23581"/>
                </a:cubicBezTo>
                <a:cubicBezTo>
                  <a:pt x="33492" y="23919"/>
                  <a:pt x="33179" y="24231"/>
                  <a:pt x="32842" y="24519"/>
                </a:cubicBezTo>
                <a:cubicBezTo>
                  <a:pt x="32429" y="24944"/>
                  <a:pt x="31955" y="25293"/>
                  <a:pt x="31442" y="25556"/>
                </a:cubicBezTo>
                <a:cubicBezTo>
                  <a:pt x="31055" y="25743"/>
                  <a:pt x="30692" y="25968"/>
                  <a:pt x="30342" y="26206"/>
                </a:cubicBezTo>
                <a:cubicBezTo>
                  <a:pt x="29718" y="26631"/>
                  <a:pt x="29043" y="26980"/>
                  <a:pt x="28318" y="27230"/>
                </a:cubicBezTo>
                <a:lnTo>
                  <a:pt x="27756" y="27405"/>
                </a:lnTo>
                <a:cubicBezTo>
                  <a:pt x="27568" y="27455"/>
                  <a:pt x="27381" y="27505"/>
                  <a:pt x="27193" y="27555"/>
                </a:cubicBezTo>
                <a:lnTo>
                  <a:pt x="26319" y="27818"/>
                </a:lnTo>
                <a:cubicBezTo>
                  <a:pt x="26031" y="27893"/>
                  <a:pt x="25731" y="27943"/>
                  <a:pt x="25431" y="27968"/>
                </a:cubicBezTo>
                <a:cubicBezTo>
                  <a:pt x="25056" y="27980"/>
                  <a:pt x="24694" y="28018"/>
                  <a:pt x="24332" y="28068"/>
                </a:cubicBezTo>
                <a:cubicBezTo>
                  <a:pt x="23144" y="28305"/>
                  <a:pt x="21957" y="28268"/>
                  <a:pt x="20782" y="28343"/>
                </a:cubicBezTo>
                <a:cubicBezTo>
                  <a:pt x="19845" y="28405"/>
                  <a:pt x="18983" y="28743"/>
                  <a:pt x="18158" y="29117"/>
                </a:cubicBezTo>
                <a:cubicBezTo>
                  <a:pt x="17483" y="29430"/>
                  <a:pt x="16859" y="29855"/>
                  <a:pt x="16334" y="30380"/>
                </a:cubicBezTo>
                <a:cubicBezTo>
                  <a:pt x="15859" y="30854"/>
                  <a:pt x="15296" y="31317"/>
                  <a:pt x="15034" y="31992"/>
                </a:cubicBezTo>
                <a:cubicBezTo>
                  <a:pt x="14847" y="32454"/>
                  <a:pt x="14522" y="32854"/>
                  <a:pt x="14322" y="33316"/>
                </a:cubicBezTo>
                <a:cubicBezTo>
                  <a:pt x="14034" y="34029"/>
                  <a:pt x="13884" y="34816"/>
                  <a:pt x="13409" y="35441"/>
                </a:cubicBezTo>
                <a:cubicBezTo>
                  <a:pt x="13359" y="35503"/>
                  <a:pt x="13334" y="35578"/>
                  <a:pt x="13309" y="35641"/>
                </a:cubicBezTo>
                <a:cubicBezTo>
                  <a:pt x="12972" y="36291"/>
                  <a:pt x="12872" y="37003"/>
                  <a:pt x="12497" y="37565"/>
                </a:cubicBezTo>
                <a:cubicBezTo>
                  <a:pt x="12347" y="37778"/>
                  <a:pt x="12235" y="38003"/>
                  <a:pt x="12072" y="38190"/>
                </a:cubicBezTo>
                <a:cubicBezTo>
                  <a:pt x="11922" y="38390"/>
                  <a:pt x="11760" y="38590"/>
                  <a:pt x="11610" y="38765"/>
                </a:cubicBezTo>
                <a:cubicBezTo>
                  <a:pt x="11447" y="38915"/>
                  <a:pt x="11297" y="39065"/>
                  <a:pt x="11160" y="39227"/>
                </a:cubicBezTo>
                <a:cubicBezTo>
                  <a:pt x="11010" y="39440"/>
                  <a:pt x="10823" y="39652"/>
                  <a:pt x="10635" y="39827"/>
                </a:cubicBezTo>
                <a:cubicBezTo>
                  <a:pt x="9798" y="40577"/>
                  <a:pt x="8848" y="41202"/>
                  <a:pt x="7823" y="41664"/>
                </a:cubicBezTo>
                <a:cubicBezTo>
                  <a:pt x="7074" y="42052"/>
                  <a:pt x="6261" y="42314"/>
                  <a:pt x="5437" y="42439"/>
                </a:cubicBezTo>
                <a:cubicBezTo>
                  <a:pt x="5049" y="42464"/>
                  <a:pt x="4674" y="42551"/>
                  <a:pt x="4299" y="42576"/>
                </a:cubicBezTo>
                <a:cubicBezTo>
                  <a:pt x="4099" y="42601"/>
                  <a:pt x="3912" y="42626"/>
                  <a:pt x="3724" y="42639"/>
                </a:cubicBezTo>
                <a:cubicBezTo>
                  <a:pt x="3670" y="42643"/>
                  <a:pt x="3615" y="42644"/>
                  <a:pt x="3560" y="42644"/>
                </a:cubicBezTo>
                <a:cubicBezTo>
                  <a:pt x="3427" y="42644"/>
                  <a:pt x="3295" y="42635"/>
                  <a:pt x="3162" y="42626"/>
                </a:cubicBezTo>
                <a:cubicBezTo>
                  <a:pt x="3075" y="42633"/>
                  <a:pt x="2984" y="42636"/>
                  <a:pt x="2893" y="42636"/>
                </a:cubicBezTo>
                <a:cubicBezTo>
                  <a:pt x="2803" y="42636"/>
                  <a:pt x="2712" y="42633"/>
                  <a:pt x="2625" y="42626"/>
                </a:cubicBezTo>
                <a:cubicBezTo>
                  <a:pt x="2337" y="42564"/>
                  <a:pt x="2062" y="42576"/>
                  <a:pt x="1787" y="42539"/>
                </a:cubicBezTo>
                <a:cubicBezTo>
                  <a:pt x="1513" y="42539"/>
                  <a:pt x="1238" y="42501"/>
                  <a:pt x="963" y="42439"/>
                </a:cubicBezTo>
                <a:cubicBezTo>
                  <a:pt x="942" y="42434"/>
                  <a:pt x="923" y="42432"/>
                  <a:pt x="904" y="42432"/>
                </a:cubicBezTo>
                <a:cubicBezTo>
                  <a:pt x="670" y="42432"/>
                  <a:pt x="569" y="42773"/>
                  <a:pt x="800" y="42889"/>
                </a:cubicBezTo>
                <a:cubicBezTo>
                  <a:pt x="938" y="42976"/>
                  <a:pt x="1063" y="43076"/>
                  <a:pt x="1163" y="43201"/>
                </a:cubicBezTo>
                <a:cubicBezTo>
                  <a:pt x="1288" y="43326"/>
                  <a:pt x="1425" y="43439"/>
                  <a:pt x="1575" y="43526"/>
                </a:cubicBezTo>
                <a:cubicBezTo>
                  <a:pt x="1350" y="43576"/>
                  <a:pt x="1125" y="43639"/>
                  <a:pt x="900" y="43726"/>
                </a:cubicBezTo>
                <a:cubicBezTo>
                  <a:pt x="725" y="43676"/>
                  <a:pt x="775" y="43501"/>
                  <a:pt x="650" y="43451"/>
                </a:cubicBezTo>
                <a:cubicBezTo>
                  <a:pt x="561" y="43481"/>
                  <a:pt x="480" y="43573"/>
                  <a:pt x="382" y="43573"/>
                </a:cubicBezTo>
                <a:cubicBezTo>
                  <a:pt x="356" y="43573"/>
                  <a:pt x="329" y="43567"/>
                  <a:pt x="300" y="43551"/>
                </a:cubicBezTo>
                <a:lnTo>
                  <a:pt x="300" y="43551"/>
                </a:lnTo>
                <a:cubicBezTo>
                  <a:pt x="363" y="43601"/>
                  <a:pt x="488" y="43626"/>
                  <a:pt x="400" y="43801"/>
                </a:cubicBezTo>
                <a:cubicBezTo>
                  <a:pt x="263" y="43851"/>
                  <a:pt x="0" y="43826"/>
                  <a:pt x="25" y="44113"/>
                </a:cubicBezTo>
                <a:cubicBezTo>
                  <a:pt x="127" y="44159"/>
                  <a:pt x="239" y="44255"/>
                  <a:pt x="324" y="44255"/>
                </a:cubicBezTo>
                <a:cubicBezTo>
                  <a:pt x="333" y="44255"/>
                  <a:pt x="342" y="44253"/>
                  <a:pt x="350" y="44251"/>
                </a:cubicBezTo>
                <a:cubicBezTo>
                  <a:pt x="419" y="44234"/>
                  <a:pt x="489" y="44225"/>
                  <a:pt x="559" y="44225"/>
                </a:cubicBezTo>
                <a:cubicBezTo>
                  <a:pt x="693" y="44225"/>
                  <a:pt x="827" y="44256"/>
                  <a:pt x="950" y="44313"/>
                </a:cubicBezTo>
                <a:cubicBezTo>
                  <a:pt x="1125" y="44401"/>
                  <a:pt x="1313" y="44463"/>
                  <a:pt x="1513" y="44513"/>
                </a:cubicBezTo>
                <a:cubicBezTo>
                  <a:pt x="1541" y="44517"/>
                  <a:pt x="1569" y="44518"/>
                  <a:pt x="1596" y="44518"/>
                </a:cubicBezTo>
                <a:cubicBezTo>
                  <a:pt x="1712" y="44518"/>
                  <a:pt x="1825" y="44495"/>
                  <a:pt x="1940" y="44495"/>
                </a:cubicBezTo>
                <a:cubicBezTo>
                  <a:pt x="2005" y="44495"/>
                  <a:pt x="2071" y="44502"/>
                  <a:pt x="2137" y="44526"/>
                </a:cubicBezTo>
                <a:cubicBezTo>
                  <a:pt x="2312" y="44601"/>
                  <a:pt x="2500" y="44638"/>
                  <a:pt x="2687" y="44651"/>
                </a:cubicBezTo>
                <a:cubicBezTo>
                  <a:pt x="2711" y="44652"/>
                  <a:pt x="2734" y="44653"/>
                  <a:pt x="2758" y="44653"/>
                </a:cubicBezTo>
                <a:cubicBezTo>
                  <a:pt x="2924" y="44653"/>
                  <a:pt x="3097" y="44615"/>
                  <a:pt x="3250" y="44538"/>
                </a:cubicBezTo>
                <a:cubicBezTo>
                  <a:pt x="3283" y="44527"/>
                  <a:pt x="3317" y="44521"/>
                  <a:pt x="3351" y="44521"/>
                </a:cubicBezTo>
                <a:cubicBezTo>
                  <a:pt x="3392" y="44521"/>
                  <a:pt x="3433" y="44530"/>
                  <a:pt x="3475" y="44551"/>
                </a:cubicBezTo>
                <a:cubicBezTo>
                  <a:pt x="3703" y="44620"/>
                  <a:pt x="3940" y="44658"/>
                  <a:pt x="4178" y="44658"/>
                </a:cubicBezTo>
                <a:cubicBezTo>
                  <a:pt x="4239" y="44658"/>
                  <a:pt x="4301" y="44656"/>
                  <a:pt x="4362" y="44651"/>
                </a:cubicBezTo>
                <a:cubicBezTo>
                  <a:pt x="4722" y="44651"/>
                  <a:pt x="5082" y="44513"/>
                  <a:pt x="5442" y="44513"/>
                </a:cubicBezTo>
                <a:cubicBezTo>
                  <a:pt x="5457" y="44513"/>
                  <a:pt x="5472" y="44513"/>
                  <a:pt x="5486" y="44513"/>
                </a:cubicBezTo>
                <a:cubicBezTo>
                  <a:pt x="5549" y="44517"/>
                  <a:pt x="5611" y="44519"/>
                  <a:pt x="5673" y="44519"/>
                </a:cubicBezTo>
                <a:cubicBezTo>
                  <a:pt x="5822" y="44519"/>
                  <a:pt x="5970" y="44510"/>
                  <a:pt x="6111" y="44501"/>
                </a:cubicBezTo>
                <a:lnTo>
                  <a:pt x="6736" y="44376"/>
                </a:lnTo>
                <a:cubicBezTo>
                  <a:pt x="6874" y="44351"/>
                  <a:pt x="6999" y="44288"/>
                  <a:pt x="7124" y="44213"/>
                </a:cubicBezTo>
                <a:cubicBezTo>
                  <a:pt x="7224" y="44126"/>
                  <a:pt x="7349" y="44063"/>
                  <a:pt x="7486" y="44026"/>
                </a:cubicBezTo>
                <a:cubicBezTo>
                  <a:pt x="8073" y="43926"/>
                  <a:pt x="8586" y="43564"/>
                  <a:pt x="9148" y="43401"/>
                </a:cubicBezTo>
                <a:cubicBezTo>
                  <a:pt x="9323" y="43326"/>
                  <a:pt x="9473" y="43239"/>
                  <a:pt x="9623" y="43126"/>
                </a:cubicBezTo>
                <a:lnTo>
                  <a:pt x="10010" y="42839"/>
                </a:lnTo>
                <a:lnTo>
                  <a:pt x="10385" y="42526"/>
                </a:lnTo>
                <a:cubicBezTo>
                  <a:pt x="10635" y="42326"/>
                  <a:pt x="10885" y="42139"/>
                  <a:pt x="11135" y="41952"/>
                </a:cubicBezTo>
                <a:cubicBezTo>
                  <a:pt x="11310" y="41814"/>
                  <a:pt x="11472" y="41664"/>
                  <a:pt x="11635" y="41502"/>
                </a:cubicBezTo>
                <a:cubicBezTo>
                  <a:pt x="11772" y="41327"/>
                  <a:pt x="11935" y="41177"/>
                  <a:pt x="12110" y="41027"/>
                </a:cubicBezTo>
                <a:cubicBezTo>
                  <a:pt x="12510" y="40764"/>
                  <a:pt x="12760" y="40327"/>
                  <a:pt x="13047" y="39940"/>
                </a:cubicBezTo>
                <a:cubicBezTo>
                  <a:pt x="13247" y="39627"/>
                  <a:pt x="13459" y="39327"/>
                  <a:pt x="13697" y="39040"/>
                </a:cubicBezTo>
                <a:cubicBezTo>
                  <a:pt x="13922" y="38740"/>
                  <a:pt x="14109" y="38402"/>
                  <a:pt x="14247" y="38065"/>
                </a:cubicBezTo>
                <a:cubicBezTo>
                  <a:pt x="14284" y="37990"/>
                  <a:pt x="14334" y="37915"/>
                  <a:pt x="14384" y="37853"/>
                </a:cubicBezTo>
                <a:cubicBezTo>
                  <a:pt x="14947" y="37228"/>
                  <a:pt x="15184" y="36415"/>
                  <a:pt x="15446" y="35703"/>
                </a:cubicBezTo>
                <a:cubicBezTo>
                  <a:pt x="15659" y="35153"/>
                  <a:pt x="15834" y="34603"/>
                  <a:pt x="16021" y="34079"/>
                </a:cubicBezTo>
                <a:cubicBezTo>
                  <a:pt x="16309" y="33316"/>
                  <a:pt x="16771" y="32704"/>
                  <a:pt x="17121" y="32104"/>
                </a:cubicBezTo>
                <a:cubicBezTo>
                  <a:pt x="17308" y="31767"/>
                  <a:pt x="17496" y="31392"/>
                  <a:pt x="17871" y="31267"/>
                </a:cubicBezTo>
                <a:cubicBezTo>
                  <a:pt x="17958" y="31154"/>
                  <a:pt x="18058" y="31054"/>
                  <a:pt x="18171" y="30967"/>
                </a:cubicBezTo>
                <a:cubicBezTo>
                  <a:pt x="18296" y="30879"/>
                  <a:pt x="18421" y="30817"/>
                  <a:pt x="18546" y="30754"/>
                </a:cubicBezTo>
                <a:cubicBezTo>
                  <a:pt x="18671" y="30679"/>
                  <a:pt x="18808" y="30642"/>
                  <a:pt x="18945" y="30580"/>
                </a:cubicBezTo>
                <a:cubicBezTo>
                  <a:pt x="19083" y="30530"/>
                  <a:pt x="19208" y="30467"/>
                  <a:pt x="19345" y="30380"/>
                </a:cubicBezTo>
                <a:cubicBezTo>
                  <a:pt x="19470" y="30317"/>
                  <a:pt x="19608" y="30280"/>
                  <a:pt x="19745" y="30255"/>
                </a:cubicBezTo>
                <a:cubicBezTo>
                  <a:pt x="19895" y="30242"/>
                  <a:pt x="20045" y="30205"/>
                  <a:pt x="20183" y="30142"/>
                </a:cubicBezTo>
                <a:cubicBezTo>
                  <a:pt x="20333" y="30092"/>
                  <a:pt x="20483" y="30067"/>
                  <a:pt x="20645" y="30067"/>
                </a:cubicBezTo>
                <a:cubicBezTo>
                  <a:pt x="20820" y="30067"/>
                  <a:pt x="20995" y="29980"/>
                  <a:pt x="21095" y="29830"/>
                </a:cubicBezTo>
                <a:cubicBezTo>
                  <a:pt x="21099" y="29826"/>
                  <a:pt x="21109" y="29824"/>
                  <a:pt x="21122" y="29824"/>
                </a:cubicBezTo>
                <a:cubicBezTo>
                  <a:pt x="21148" y="29824"/>
                  <a:pt x="21187" y="29830"/>
                  <a:pt x="21220" y="29830"/>
                </a:cubicBezTo>
                <a:cubicBezTo>
                  <a:pt x="21660" y="29830"/>
                  <a:pt x="22120" y="29756"/>
                  <a:pt x="22595" y="29756"/>
                </a:cubicBezTo>
                <a:cubicBezTo>
                  <a:pt x="22768" y="29756"/>
                  <a:pt x="22943" y="29766"/>
                  <a:pt x="23119" y="29792"/>
                </a:cubicBezTo>
                <a:cubicBezTo>
                  <a:pt x="23182" y="29792"/>
                  <a:pt x="23244" y="29780"/>
                  <a:pt x="23294" y="29755"/>
                </a:cubicBezTo>
                <a:cubicBezTo>
                  <a:pt x="23694" y="29630"/>
                  <a:pt x="24157" y="29755"/>
                  <a:pt x="24556" y="29542"/>
                </a:cubicBezTo>
                <a:cubicBezTo>
                  <a:pt x="24581" y="29530"/>
                  <a:pt x="24606" y="29524"/>
                  <a:pt x="24631" y="29524"/>
                </a:cubicBezTo>
                <a:cubicBezTo>
                  <a:pt x="24656" y="29524"/>
                  <a:pt x="24681" y="29530"/>
                  <a:pt x="24706" y="29542"/>
                </a:cubicBezTo>
                <a:cubicBezTo>
                  <a:pt x="24862" y="29583"/>
                  <a:pt x="25019" y="29600"/>
                  <a:pt x="25178" y="29600"/>
                </a:cubicBezTo>
                <a:cubicBezTo>
                  <a:pt x="25557" y="29600"/>
                  <a:pt x="25944" y="29505"/>
                  <a:pt x="26331" y="29417"/>
                </a:cubicBezTo>
                <a:cubicBezTo>
                  <a:pt x="26956" y="29280"/>
                  <a:pt x="27681" y="29292"/>
                  <a:pt x="28193" y="28842"/>
                </a:cubicBezTo>
                <a:cubicBezTo>
                  <a:pt x="28206" y="28836"/>
                  <a:pt x="28215" y="28833"/>
                  <a:pt x="28223" y="28833"/>
                </a:cubicBezTo>
                <a:cubicBezTo>
                  <a:pt x="28231" y="28833"/>
                  <a:pt x="28237" y="28836"/>
                  <a:pt x="28243" y="28842"/>
                </a:cubicBezTo>
                <a:cubicBezTo>
                  <a:pt x="28274" y="28848"/>
                  <a:pt x="28304" y="28851"/>
                  <a:pt x="28333" y="28851"/>
                </a:cubicBezTo>
                <a:cubicBezTo>
                  <a:pt x="28560" y="28851"/>
                  <a:pt x="28727" y="28691"/>
                  <a:pt x="28893" y="28580"/>
                </a:cubicBezTo>
                <a:cubicBezTo>
                  <a:pt x="29205" y="28343"/>
                  <a:pt x="29505" y="28130"/>
                  <a:pt x="29918" y="28130"/>
                </a:cubicBezTo>
                <a:cubicBezTo>
                  <a:pt x="29980" y="28118"/>
                  <a:pt x="30043" y="28093"/>
                  <a:pt x="30093" y="28043"/>
                </a:cubicBezTo>
                <a:cubicBezTo>
                  <a:pt x="30405" y="27843"/>
                  <a:pt x="30692" y="27643"/>
                  <a:pt x="31092" y="27580"/>
                </a:cubicBezTo>
                <a:cubicBezTo>
                  <a:pt x="31355" y="27543"/>
                  <a:pt x="31592" y="27405"/>
                  <a:pt x="31742" y="27193"/>
                </a:cubicBezTo>
                <a:cubicBezTo>
                  <a:pt x="31855" y="27030"/>
                  <a:pt x="32017" y="26930"/>
                  <a:pt x="32217" y="26893"/>
                </a:cubicBezTo>
                <a:cubicBezTo>
                  <a:pt x="32379" y="26843"/>
                  <a:pt x="32529" y="26756"/>
                  <a:pt x="32642" y="26631"/>
                </a:cubicBezTo>
                <a:cubicBezTo>
                  <a:pt x="32829" y="26493"/>
                  <a:pt x="33004" y="26293"/>
                  <a:pt x="33204" y="26206"/>
                </a:cubicBezTo>
                <a:cubicBezTo>
                  <a:pt x="33592" y="26031"/>
                  <a:pt x="33804" y="25681"/>
                  <a:pt x="34179" y="25506"/>
                </a:cubicBezTo>
                <a:cubicBezTo>
                  <a:pt x="34241" y="25468"/>
                  <a:pt x="34291" y="25393"/>
                  <a:pt x="34304" y="25318"/>
                </a:cubicBezTo>
                <a:cubicBezTo>
                  <a:pt x="34304" y="25081"/>
                  <a:pt x="34491" y="25031"/>
                  <a:pt x="34641" y="24931"/>
                </a:cubicBezTo>
                <a:cubicBezTo>
                  <a:pt x="35116" y="24619"/>
                  <a:pt x="35629" y="24344"/>
                  <a:pt x="36003" y="23906"/>
                </a:cubicBezTo>
                <a:cubicBezTo>
                  <a:pt x="36391" y="23431"/>
                  <a:pt x="36828" y="23007"/>
                  <a:pt x="37303" y="22607"/>
                </a:cubicBezTo>
                <a:cubicBezTo>
                  <a:pt x="37716" y="22244"/>
                  <a:pt x="38090" y="21832"/>
                  <a:pt x="38428" y="21394"/>
                </a:cubicBezTo>
                <a:cubicBezTo>
                  <a:pt x="38490" y="21319"/>
                  <a:pt x="38553" y="21257"/>
                  <a:pt x="38628" y="21194"/>
                </a:cubicBezTo>
                <a:cubicBezTo>
                  <a:pt x="39440" y="20532"/>
                  <a:pt x="40040" y="19682"/>
                  <a:pt x="40740" y="18920"/>
                </a:cubicBezTo>
                <a:cubicBezTo>
                  <a:pt x="41152" y="18483"/>
                  <a:pt x="41490" y="17945"/>
                  <a:pt x="41864" y="17470"/>
                </a:cubicBezTo>
                <a:cubicBezTo>
                  <a:pt x="42014" y="17258"/>
                  <a:pt x="42214" y="17108"/>
                  <a:pt x="42364" y="16908"/>
                </a:cubicBezTo>
                <a:cubicBezTo>
                  <a:pt x="42677" y="16496"/>
                  <a:pt x="42939" y="16071"/>
                  <a:pt x="43264" y="15671"/>
                </a:cubicBezTo>
                <a:cubicBezTo>
                  <a:pt x="43464" y="15471"/>
                  <a:pt x="43639" y="15246"/>
                  <a:pt x="43789" y="15009"/>
                </a:cubicBezTo>
                <a:cubicBezTo>
                  <a:pt x="44076" y="14534"/>
                  <a:pt x="44326" y="14046"/>
                  <a:pt x="44689" y="13634"/>
                </a:cubicBezTo>
                <a:cubicBezTo>
                  <a:pt x="45389" y="12822"/>
                  <a:pt x="45851" y="11847"/>
                  <a:pt x="46463" y="10972"/>
                </a:cubicBezTo>
                <a:cubicBezTo>
                  <a:pt x="46926" y="10310"/>
                  <a:pt x="47388" y="9623"/>
                  <a:pt x="47825" y="8935"/>
                </a:cubicBezTo>
                <a:cubicBezTo>
                  <a:pt x="48838" y="7336"/>
                  <a:pt x="49862" y="5736"/>
                  <a:pt x="50737" y="4062"/>
                </a:cubicBezTo>
                <a:cubicBezTo>
                  <a:pt x="51100" y="3387"/>
                  <a:pt x="51487" y="2712"/>
                  <a:pt x="51837" y="2025"/>
                </a:cubicBezTo>
                <a:cubicBezTo>
                  <a:pt x="52012" y="1700"/>
                  <a:pt x="52099" y="1350"/>
                  <a:pt x="52112" y="987"/>
                </a:cubicBezTo>
                <a:cubicBezTo>
                  <a:pt x="52112" y="662"/>
                  <a:pt x="52024" y="325"/>
                  <a:pt x="521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395" name="Google Shape;5395;p25"/>
          <p:cNvGrpSpPr/>
          <p:nvPr/>
        </p:nvGrpSpPr>
        <p:grpSpPr>
          <a:xfrm>
            <a:off x="190501" y="4161802"/>
            <a:ext cx="2225948" cy="1093024"/>
            <a:chOff x="7254401" y="-262073"/>
            <a:chExt cx="2225948" cy="1093024"/>
          </a:xfrm>
        </p:grpSpPr>
        <p:sp>
          <p:nvSpPr>
            <p:cNvPr id="5396" name="Google Shape;5396;p25"/>
            <p:cNvSpPr/>
            <p:nvPr/>
          </p:nvSpPr>
          <p:spPr>
            <a:xfrm rot="-10468820">
              <a:off x="8098843" y="-255361"/>
              <a:ext cx="31509" cy="27959"/>
            </a:xfrm>
            <a:custGeom>
              <a:rect b="b" l="l" r="r" t="t"/>
              <a:pathLst>
                <a:path extrusionOk="0" h="606" w="683">
                  <a:moveTo>
                    <a:pt x="321" y="0"/>
                  </a:moveTo>
                  <a:cubicBezTo>
                    <a:pt x="174" y="0"/>
                    <a:pt x="36" y="117"/>
                    <a:pt x="13" y="266"/>
                  </a:cubicBezTo>
                  <a:cubicBezTo>
                    <a:pt x="1" y="341"/>
                    <a:pt x="26" y="428"/>
                    <a:pt x="76" y="491"/>
                  </a:cubicBezTo>
                  <a:cubicBezTo>
                    <a:pt x="141" y="571"/>
                    <a:pt x="226" y="606"/>
                    <a:pt x="310" y="606"/>
                  </a:cubicBezTo>
                  <a:cubicBezTo>
                    <a:pt x="499" y="606"/>
                    <a:pt x="683" y="429"/>
                    <a:pt x="613" y="203"/>
                  </a:cubicBezTo>
                  <a:cubicBezTo>
                    <a:pt x="601" y="178"/>
                    <a:pt x="588" y="153"/>
                    <a:pt x="576" y="128"/>
                  </a:cubicBezTo>
                  <a:cubicBezTo>
                    <a:pt x="526" y="66"/>
                    <a:pt x="451" y="16"/>
                    <a:pt x="363" y="3"/>
                  </a:cubicBezTo>
                  <a:cubicBezTo>
                    <a:pt x="349" y="1"/>
                    <a:pt x="335" y="0"/>
                    <a:pt x="3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7" name="Google Shape;5397;p25"/>
            <p:cNvSpPr/>
            <p:nvPr/>
          </p:nvSpPr>
          <p:spPr>
            <a:xfrm rot="-10468820">
              <a:off x="8149722" y="-213037"/>
              <a:ext cx="34508" cy="25190"/>
            </a:xfrm>
            <a:custGeom>
              <a:rect b="b" l="l" r="r" t="t"/>
              <a:pathLst>
                <a:path extrusionOk="0" h="546" w="748">
                  <a:moveTo>
                    <a:pt x="361" y="1"/>
                  </a:moveTo>
                  <a:cubicBezTo>
                    <a:pt x="180" y="1"/>
                    <a:pt x="1" y="156"/>
                    <a:pt x="49" y="372"/>
                  </a:cubicBezTo>
                  <a:cubicBezTo>
                    <a:pt x="75" y="496"/>
                    <a:pt x="171" y="545"/>
                    <a:pt x="279" y="545"/>
                  </a:cubicBezTo>
                  <a:cubicBezTo>
                    <a:pt x="490" y="545"/>
                    <a:pt x="748" y="358"/>
                    <a:pt x="624" y="160"/>
                  </a:cubicBezTo>
                  <a:cubicBezTo>
                    <a:pt x="562" y="48"/>
                    <a:pt x="461" y="1"/>
                    <a:pt x="3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8" name="Google Shape;5398;p25"/>
            <p:cNvSpPr/>
            <p:nvPr/>
          </p:nvSpPr>
          <p:spPr>
            <a:xfrm rot="-10468820">
              <a:off x="8304301" y="-248176"/>
              <a:ext cx="32847" cy="27220"/>
            </a:xfrm>
            <a:custGeom>
              <a:rect b="b" l="l" r="r" t="t"/>
              <a:pathLst>
                <a:path extrusionOk="0" h="590" w="712">
                  <a:moveTo>
                    <a:pt x="382" y="0"/>
                  </a:moveTo>
                  <a:cubicBezTo>
                    <a:pt x="184" y="0"/>
                    <a:pt x="0" y="203"/>
                    <a:pt x="90" y="437"/>
                  </a:cubicBezTo>
                  <a:cubicBezTo>
                    <a:pt x="140" y="512"/>
                    <a:pt x="215" y="562"/>
                    <a:pt x="303" y="587"/>
                  </a:cubicBezTo>
                  <a:cubicBezTo>
                    <a:pt x="315" y="588"/>
                    <a:pt x="327" y="589"/>
                    <a:pt x="339" y="589"/>
                  </a:cubicBezTo>
                  <a:cubicBezTo>
                    <a:pt x="558" y="589"/>
                    <a:pt x="711" y="376"/>
                    <a:pt x="640" y="162"/>
                  </a:cubicBezTo>
                  <a:cubicBezTo>
                    <a:pt x="628" y="137"/>
                    <a:pt x="615" y="112"/>
                    <a:pt x="603" y="100"/>
                  </a:cubicBezTo>
                  <a:cubicBezTo>
                    <a:pt x="537" y="30"/>
                    <a:pt x="458" y="0"/>
                    <a:pt x="3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9" name="Google Shape;5399;p25"/>
            <p:cNvSpPr/>
            <p:nvPr/>
          </p:nvSpPr>
          <p:spPr>
            <a:xfrm rot="-10468820">
              <a:off x="7869774" y="-199246"/>
              <a:ext cx="37738" cy="29389"/>
            </a:xfrm>
            <a:custGeom>
              <a:rect b="b" l="l" r="r" t="t"/>
              <a:pathLst>
                <a:path extrusionOk="0" h="637" w="818">
                  <a:moveTo>
                    <a:pt x="433" y="0"/>
                  </a:moveTo>
                  <a:cubicBezTo>
                    <a:pt x="153" y="0"/>
                    <a:pt x="0" y="367"/>
                    <a:pt x="236" y="567"/>
                  </a:cubicBezTo>
                  <a:cubicBezTo>
                    <a:pt x="296" y="615"/>
                    <a:pt x="364" y="637"/>
                    <a:pt x="429" y="637"/>
                  </a:cubicBezTo>
                  <a:cubicBezTo>
                    <a:pt x="633" y="637"/>
                    <a:pt x="817" y="431"/>
                    <a:pt x="723" y="204"/>
                  </a:cubicBezTo>
                  <a:cubicBezTo>
                    <a:pt x="710" y="179"/>
                    <a:pt x="698" y="154"/>
                    <a:pt x="685" y="129"/>
                  </a:cubicBezTo>
                  <a:cubicBezTo>
                    <a:pt x="635" y="67"/>
                    <a:pt x="560" y="17"/>
                    <a:pt x="485" y="4"/>
                  </a:cubicBezTo>
                  <a:cubicBezTo>
                    <a:pt x="467" y="1"/>
                    <a:pt x="450" y="0"/>
                    <a:pt x="4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0" name="Google Shape;5400;p25"/>
            <p:cNvSpPr/>
            <p:nvPr/>
          </p:nvSpPr>
          <p:spPr>
            <a:xfrm rot="-10468820">
              <a:off x="7794698" y="-183079"/>
              <a:ext cx="31463" cy="29158"/>
            </a:xfrm>
            <a:custGeom>
              <a:rect b="b" l="l" r="r" t="t"/>
              <a:pathLst>
                <a:path extrusionOk="0" h="632" w="682">
                  <a:moveTo>
                    <a:pt x="346" y="1"/>
                  </a:moveTo>
                  <a:cubicBezTo>
                    <a:pt x="257" y="1"/>
                    <a:pt x="166" y="39"/>
                    <a:pt x="101" y="124"/>
                  </a:cubicBezTo>
                  <a:cubicBezTo>
                    <a:pt x="1" y="261"/>
                    <a:pt x="26" y="449"/>
                    <a:pt x="151" y="561"/>
                  </a:cubicBezTo>
                  <a:cubicBezTo>
                    <a:pt x="210" y="610"/>
                    <a:pt x="277" y="631"/>
                    <a:pt x="344" y="631"/>
                  </a:cubicBezTo>
                  <a:cubicBezTo>
                    <a:pt x="516" y="631"/>
                    <a:pt x="681" y="485"/>
                    <a:pt x="663" y="286"/>
                  </a:cubicBezTo>
                  <a:cubicBezTo>
                    <a:pt x="640" y="107"/>
                    <a:pt x="495" y="1"/>
                    <a:pt x="3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1" name="Google Shape;5401;p25"/>
            <p:cNvSpPr/>
            <p:nvPr/>
          </p:nvSpPr>
          <p:spPr>
            <a:xfrm rot="-10468820">
              <a:off x="7747491" y="-254884"/>
              <a:ext cx="31786" cy="28512"/>
            </a:xfrm>
            <a:custGeom>
              <a:rect b="b" l="l" r="r" t="t"/>
              <a:pathLst>
                <a:path extrusionOk="0" h="618" w="689">
                  <a:moveTo>
                    <a:pt x="341" y="1"/>
                  </a:moveTo>
                  <a:cubicBezTo>
                    <a:pt x="306" y="1"/>
                    <a:pt x="272" y="7"/>
                    <a:pt x="238" y="21"/>
                  </a:cubicBezTo>
                  <a:cubicBezTo>
                    <a:pt x="76" y="84"/>
                    <a:pt x="1" y="271"/>
                    <a:pt x="51" y="421"/>
                  </a:cubicBezTo>
                  <a:cubicBezTo>
                    <a:pt x="98" y="545"/>
                    <a:pt x="219" y="618"/>
                    <a:pt x="340" y="618"/>
                  </a:cubicBezTo>
                  <a:cubicBezTo>
                    <a:pt x="377" y="618"/>
                    <a:pt x="415" y="611"/>
                    <a:pt x="451" y="596"/>
                  </a:cubicBezTo>
                  <a:cubicBezTo>
                    <a:pt x="613" y="533"/>
                    <a:pt x="688" y="358"/>
                    <a:pt x="626" y="196"/>
                  </a:cubicBezTo>
                  <a:cubicBezTo>
                    <a:pt x="577" y="79"/>
                    <a:pt x="461" y="1"/>
                    <a:pt x="3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2" name="Google Shape;5402;p25"/>
            <p:cNvSpPr/>
            <p:nvPr/>
          </p:nvSpPr>
          <p:spPr>
            <a:xfrm rot="-10468820">
              <a:off x="7649989" y="-130717"/>
              <a:ext cx="37784" cy="29389"/>
            </a:xfrm>
            <a:custGeom>
              <a:rect b="b" l="l" r="r" t="t"/>
              <a:pathLst>
                <a:path extrusionOk="0" h="637" w="819">
                  <a:moveTo>
                    <a:pt x="433" y="0"/>
                  </a:moveTo>
                  <a:cubicBezTo>
                    <a:pt x="154" y="0"/>
                    <a:pt x="1" y="367"/>
                    <a:pt x="236" y="567"/>
                  </a:cubicBezTo>
                  <a:cubicBezTo>
                    <a:pt x="297" y="615"/>
                    <a:pt x="365" y="637"/>
                    <a:pt x="430" y="637"/>
                  </a:cubicBezTo>
                  <a:cubicBezTo>
                    <a:pt x="634" y="637"/>
                    <a:pt x="818" y="431"/>
                    <a:pt x="724" y="204"/>
                  </a:cubicBezTo>
                  <a:cubicBezTo>
                    <a:pt x="711" y="179"/>
                    <a:pt x="699" y="154"/>
                    <a:pt x="686" y="129"/>
                  </a:cubicBezTo>
                  <a:cubicBezTo>
                    <a:pt x="636" y="67"/>
                    <a:pt x="561" y="17"/>
                    <a:pt x="486" y="4"/>
                  </a:cubicBezTo>
                  <a:cubicBezTo>
                    <a:pt x="468" y="1"/>
                    <a:pt x="451" y="0"/>
                    <a:pt x="4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3" name="Google Shape;5403;p25"/>
            <p:cNvSpPr/>
            <p:nvPr/>
          </p:nvSpPr>
          <p:spPr>
            <a:xfrm rot="-10468820">
              <a:off x="7686070" y="-218276"/>
              <a:ext cx="31740" cy="28328"/>
            </a:xfrm>
            <a:custGeom>
              <a:rect b="b" l="l" r="r" t="t"/>
              <a:pathLst>
                <a:path extrusionOk="0" h="614" w="688">
                  <a:moveTo>
                    <a:pt x="347" y="1"/>
                  </a:moveTo>
                  <a:cubicBezTo>
                    <a:pt x="311" y="1"/>
                    <a:pt x="274" y="8"/>
                    <a:pt x="238" y="23"/>
                  </a:cubicBezTo>
                  <a:cubicBezTo>
                    <a:pt x="76" y="85"/>
                    <a:pt x="1" y="260"/>
                    <a:pt x="51" y="423"/>
                  </a:cubicBezTo>
                  <a:cubicBezTo>
                    <a:pt x="100" y="541"/>
                    <a:pt x="228" y="613"/>
                    <a:pt x="353" y="613"/>
                  </a:cubicBezTo>
                  <a:cubicBezTo>
                    <a:pt x="386" y="613"/>
                    <a:pt x="419" y="608"/>
                    <a:pt x="450" y="598"/>
                  </a:cubicBezTo>
                  <a:cubicBezTo>
                    <a:pt x="613" y="535"/>
                    <a:pt x="688" y="348"/>
                    <a:pt x="625" y="198"/>
                  </a:cubicBezTo>
                  <a:cubicBezTo>
                    <a:pt x="578" y="74"/>
                    <a:pt x="465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4" name="Google Shape;5404;p25"/>
            <p:cNvSpPr/>
            <p:nvPr/>
          </p:nvSpPr>
          <p:spPr>
            <a:xfrm rot="-10468820">
              <a:off x="8025661" y="-241107"/>
              <a:ext cx="34693" cy="25421"/>
            </a:xfrm>
            <a:custGeom>
              <a:rect b="b" l="l" r="r" t="t"/>
              <a:pathLst>
                <a:path extrusionOk="0" h="551" w="752">
                  <a:moveTo>
                    <a:pt x="540" y="1"/>
                  </a:moveTo>
                  <a:cubicBezTo>
                    <a:pt x="313" y="1"/>
                    <a:pt x="0" y="316"/>
                    <a:pt x="242" y="493"/>
                  </a:cubicBezTo>
                  <a:cubicBezTo>
                    <a:pt x="298" y="532"/>
                    <a:pt x="360" y="550"/>
                    <a:pt x="421" y="550"/>
                  </a:cubicBezTo>
                  <a:cubicBezTo>
                    <a:pt x="591" y="550"/>
                    <a:pt x="751" y="411"/>
                    <a:pt x="742" y="218"/>
                  </a:cubicBezTo>
                  <a:cubicBezTo>
                    <a:pt x="730" y="180"/>
                    <a:pt x="730" y="155"/>
                    <a:pt x="717" y="130"/>
                  </a:cubicBezTo>
                  <a:cubicBezTo>
                    <a:pt x="685" y="38"/>
                    <a:pt x="618" y="1"/>
                    <a:pt x="5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5" name="Google Shape;5405;p25"/>
            <p:cNvSpPr/>
            <p:nvPr/>
          </p:nvSpPr>
          <p:spPr>
            <a:xfrm rot="-10468820">
              <a:off x="7818215" y="-256891"/>
              <a:ext cx="34785" cy="28928"/>
            </a:xfrm>
            <a:custGeom>
              <a:rect b="b" l="l" r="r" t="t"/>
              <a:pathLst>
                <a:path extrusionOk="0" h="627" w="754">
                  <a:moveTo>
                    <a:pt x="409" y="1"/>
                  </a:moveTo>
                  <a:cubicBezTo>
                    <a:pt x="347" y="1"/>
                    <a:pt x="284" y="19"/>
                    <a:pt x="226" y="61"/>
                  </a:cubicBezTo>
                  <a:cubicBezTo>
                    <a:pt x="1" y="223"/>
                    <a:pt x="88" y="586"/>
                    <a:pt x="376" y="623"/>
                  </a:cubicBezTo>
                  <a:cubicBezTo>
                    <a:pt x="391" y="626"/>
                    <a:pt x="406" y="627"/>
                    <a:pt x="421" y="627"/>
                  </a:cubicBezTo>
                  <a:cubicBezTo>
                    <a:pt x="565" y="627"/>
                    <a:pt x="692" y="520"/>
                    <a:pt x="726" y="361"/>
                  </a:cubicBezTo>
                  <a:cubicBezTo>
                    <a:pt x="753" y="157"/>
                    <a:pt x="588" y="1"/>
                    <a:pt x="4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6" name="Google Shape;5406;p25"/>
            <p:cNvSpPr/>
            <p:nvPr/>
          </p:nvSpPr>
          <p:spPr>
            <a:xfrm rot="-10468820">
              <a:off x="7953589" y="-213269"/>
              <a:ext cx="36400" cy="29250"/>
            </a:xfrm>
            <a:custGeom>
              <a:rect b="b" l="l" r="r" t="t"/>
              <a:pathLst>
                <a:path extrusionOk="0" h="634" w="789">
                  <a:moveTo>
                    <a:pt x="409" y="1"/>
                  </a:moveTo>
                  <a:cubicBezTo>
                    <a:pt x="198" y="1"/>
                    <a:pt x="1" y="226"/>
                    <a:pt x="124" y="463"/>
                  </a:cubicBezTo>
                  <a:cubicBezTo>
                    <a:pt x="188" y="583"/>
                    <a:pt x="292" y="633"/>
                    <a:pt x="395" y="633"/>
                  </a:cubicBezTo>
                  <a:cubicBezTo>
                    <a:pt x="593" y="633"/>
                    <a:pt x="789" y="446"/>
                    <a:pt x="698" y="200"/>
                  </a:cubicBezTo>
                  <a:cubicBezTo>
                    <a:pt x="686" y="175"/>
                    <a:pt x="673" y="150"/>
                    <a:pt x="661" y="138"/>
                  </a:cubicBezTo>
                  <a:cubicBezTo>
                    <a:pt x="590" y="41"/>
                    <a:pt x="499" y="1"/>
                    <a:pt x="4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7" name="Google Shape;5407;p25"/>
            <p:cNvSpPr/>
            <p:nvPr/>
          </p:nvSpPr>
          <p:spPr>
            <a:xfrm rot="-10468820">
              <a:off x="7730288" y="-152115"/>
              <a:ext cx="30956" cy="28235"/>
            </a:xfrm>
            <a:custGeom>
              <a:rect b="b" l="l" r="r" t="t"/>
              <a:pathLst>
                <a:path extrusionOk="0" h="612" w="671">
                  <a:moveTo>
                    <a:pt x="324" y="0"/>
                  </a:moveTo>
                  <a:cubicBezTo>
                    <a:pt x="183" y="0"/>
                    <a:pt x="44" y="96"/>
                    <a:pt x="13" y="257"/>
                  </a:cubicBezTo>
                  <a:cubicBezTo>
                    <a:pt x="1" y="345"/>
                    <a:pt x="13" y="420"/>
                    <a:pt x="63" y="482"/>
                  </a:cubicBezTo>
                  <a:cubicBezTo>
                    <a:pt x="113" y="557"/>
                    <a:pt x="188" y="595"/>
                    <a:pt x="263" y="607"/>
                  </a:cubicBezTo>
                  <a:cubicBezTo>
                    <a:pt x="281" y="610"/>
                    <a:pt x="298" y="611"/>
                    <a:pt x="315" y="611"/>
                  </a:cubicBezTo>
                  <a:cubicBezTo>
                    <a:pt x="525" y="611"/>
                    <a:pt x="670" y="403"/>
                    <a:pt x="601" y="195"/>
                  </a:cubicBezTo>
                  <a:cubicBezTo>
                    <a:pt x="588" y="170"/>
                    <a:pt x="576" y="145"/>
                    <a:pt x="563" y="120"/>
                  </a:cubicBezTo>
                  <a:cubicBezTo>
                    <a:pt x="501" y="38"/>
                    <a:pt x="412" y="0"/>
                    <a:pt x="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8" name="Google Shape;5408;p25"/>
            <p:cNvSpPr/>
            <p:nvPr/>
          </p:nvSpPr>
          <p:spPr>
            <a:xfrm rot="-10468820">
              <a:off x="7930006" y="-151456"/>
              <a:ext cx="34508" cy="25190"/>
            </a:xfrm>
            <a:custGeom>
              <a:rect b="b" l="l" r="r" t="t"/>
              <a:pathLst>
                <a:path extrusionOk="0" h="546" w="748">
                  <a:moveTo>
                    <a:pt x="360" y="1"/>
                  </a:moveTo>
                  <a:cubicBezTo>
                    <a:pt x="179" y="1"/>
                    <a:pt x="0" y="156"/>
                    <a:pt x="48" y="372"/>
                  </a:cubicBezTo>
                  <a:cubicBezTo>
                    <a:pt x="74" y="496"/>
                    <a:pt x="170" y="545"/>
                    <a:pt x="279" y="545"/>
                  </a:cubicBezTo>
                  <a:cubicBezTo>
                    <a:pt x="490" y="545"/>
                    <a:pt x="747" y="358"/>
                    <a:pt x="623" y="160"/>
                  </a:cubicBezTo>
                  <a:cubicBezTo>
                    <a:pt x="561" y="48"/>
                    <a:pt x="460" y="1"/>
                    <a:pt x="3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9" name="Google Shape;5409;p25"/>
            <p:cNvSpPr/>
            <p:nvPr/>
          </p:nvSpPr>
          <p:spPr>
            <a:xfrm rot="-10468820">
              <a:off x="7701799" y="-87515"/>
              <a:ext cx="34139" cy="25421"/>
            </a:xfrm>
            <a:custGeom>
              <a:rect b="b" l="l" r="r" t="t"/>
              <a:pathLst>
                <a:path extrusionOk="0" h="551" w="740">
                  <a:moveTo>
                    <a:pt x="357" y="0"/>
                  </a:moveTo>
                  <a:cubicBezTo>
                    <a:pt x="176" y="0"/>
                    <a:pt x="1" y="158"/>
                    <a:pt x="49" y="384"/>
                  </a:cubicBezTo>
                  <a:cubicBezTo>
                    <a:pt x="70" y="502"/>
                    <a:pt x="163" y="551"/>
                    <a:pt x="270" y="551"/>
                  </a:cubicBezTo>
                  <a:cubicBezTo>
                    <a:pt x="478" y="551"/>
                    <a:pt x="740" y="366"/>
                    <a:pt x="624" y="159"/>
                  </a:cubicBezTo>
                  <a:cubicBezTo>
                    <a:pt x="557" y="48"/>
                    <a:pt x="456" y="0"/>
                    <a:pt x="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0" name="Google Shape;5410;p25"/>
            <p:cNvSpPr/>
            <p:nvPr/>
          </p:nvSpPr>
          <p:spPr>
            <a:xfrm rot="-10468820">
              <a:off x="7858711" y="-122291"/>
              <a:ext cx="30541" cy="27267"/>
            </a:xfrm>
            <a:custGeom>
              <a:rect b="b" l="l" r="r" t="t"/>
              <a:pathLst>
                <a:path extrusionOk="0" h="591" w="662">
                  <a:moveTo>
                    <a:pt x="384" y="0"/>
                  </a:moveTo>
                  <a:cubicBezTo>
                    <a:pt x="181" y="0"/>
                    <a:pt x="0" y="202"/>
                    <a:pt x="100" y="437"/>
                  </a:cubicBezTo>
                  <a:cubicBezTo>
                    <a:pt x="137" y="512"/>
                    <a:pt x="224" y="562"/>
                    <a:pt x="312" y="587"/>
                  </a:cubicBezTo>
                  <a:cubicBezTo>
                    <a:pt x="326" y="589"/>
                    <a:pt x="340" y="590"/>
                    <a:pt x="354" y="590"/>
                  </a:cubicBezTo>
                  <a:cubicBezTo>
                    <a:pt x="501" y="590"/>
                    <a:pt x="639" y="473"/>
                    <a:pt x="662" y="325"/>
                  </a:cubicBezTo>
                  <a:cubicBezTo>
                    <a:pt x="662" y="275"/>
                    <a:pt x="662" y="225"/>
                    <a:pt x="649" y="175"/>
                  </a:cubicBezTo>
                  <a:cubicBezTo>
                    <a:pt x="637" y="137"/>
                    <a:pt x="624" y="125"/>
                    <a:pt x="612" y="100"/>
                  </a:cubicBezTo>
                  <a:cubicBezTo>
                    <a:pt x="542" y="30"/>
                    <a:pt x="461" y="0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1" name="Google Shape;5411;p25"/>
            <p:cNvSpPr/>
            <p:nvPr/>
          </p:nvSpPr>
          <p:spPr>
            <a:xfrm rot="-10468820">
              <a:off x="7577516" y="-115084"/>
              <a:ext cx="34600" cy="25421"/>
            </a:xfrm>
            <a:custGeom>
              <a:rect b="b" l="l" r="r" t="t"/>
              <a:pathLst>
                <a:path extrusionOk="0" h="551" w="750">
                  <a:moveTo>
                    <a:pt x="539" y="0"/>
                  </a:moveTo>
                  <a:cubicBezTo>
                    <a:pt x="312" y="0"/>
                    <a:pt x="0" y="318"/>
                    <a:pt x="232" y="485"/>
                  </a:cubicBezTo>
                  <a:cubicBezTo>
                    <a:pt x="294" y="530"/>
                    <a:pt x="361" y="550"/>
                    <a:pt x="426" y="550"/>
                  </a:cubicBezTo>
                  <a:cubicBezTo>
                    <a:pt x="597" y="550"/>
                    <a:pt x="750" y="410"/>
                    <a:pt x="732" y="210"/>
                  </a:cubicBezTo>
                  <a:cubicBezTo>
                    <a:pt x="732" y="185"/>
                    <a:pt x="732" y="160"/>
                    <a:pt x="719" y="135"/>
                  </a:cubicBezTo>
                  <a:cubicBezTo>
                    <a:pt x="687" y="39"/>
                    <a:pt x="618" y="0"/>
                    <a:pt x="5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2" name="Google Shape;5412;p25"/>
            <p:cNvSpPr/>
            <p:nvPr/>
          </p:nvSpPr>
          <p:spPr>
            <a:xfrm rot="-10468820">
              <a:off x="7529653" y="-176067"/>
              <a:ext cx="28880" cy="27913"/>
            </a:xfrm>
            <a:custGeom>
              <a:rect b="b" l="l" r="r" t="t"/>
              <a:pathLst>
                <a:path extrusionOk="0" h="605" w="626">
                  <a:moveTo>
                    <a:pt x="318" y="1"/>
                  </a:moveTo>
                  <a:cubicBezTo>
                    <a:pt x="171" y="1"/>
                    <a:pt x="36" y="107"/>
                    <a:pt x="13" y="254"/>
                  </a:cubicBezTo>
                  <a:cubicBezTo>
                    <a:pt x="1" y="342"/>
                    <a:pt x="26" y="417"/>
                    <a:pt x="63" y="492"/>
                  </a:cubicBezTo>
                  <a:lnTo>
                    <a:pt x="76" y="479"/>
                  </a:lnTo>
                  <a:cubicBezTo>
                    <a:pt x="133" y="561"/>
                    <a:pt x="227" y="605"/>
                    <a:pt x="324" y="605"/>
                  </a:cubicBezTo>
                  <a:cubicBezTo>
                    <a:pt x="376" y="605"/>
                    <a:pt x="428" y="592"/>
                    <a:pt x="476" y="566"/>
                  </a:cubicBezTo>
                  <a:lnTo>
                    <a:pt x="625" y="367"/>
                  </a:lnTo>
                  <a:lnTo>
                    <a:pt x="625" y="354"/>
                  </a:lnTo>
                  <a:cubicBezTo>
                    <a:pt x="625" y="292"/>
                    <a:pt x="625" y="242"/>
                    <a:pt x="600" y="192"/>
                  </a:cubicBezTo>
                  <a:cubicBezTo>
                    <a:pt x="588" y="167"/>
                    <a:pt x="576" y="142"/>
                    <a:pt x="563" y="117"/>
                  </a:cubicBezTo>
                  <a:cubicBezTo>
                    <a:pt x="513" y="54"/>
                    <a:pt x="438" y="17"/>
                    <a:pt x="363" y="4"/>
                  </a:cubicBezTo>
                  <a:cubicBezTo>
                    <a:pt x="348" y="2"/>
                    <a:pt x="333" y="1"/>
                    <a:pt x="3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3" name="Google Shape;5413;p25"/>
            <p:cNvSpPr/>
            <p:nvPr/>
          </p:nvSpPr>
          <p:spPr>
            <a:xfrm rot="-10468820">
              <a:off x="7507212" y="-86259"/>
              <a:ext cx="33216" cy="26021"/>
            </a:xfrm>
            <a:custGeom>
              <a:rect b="b" l="l" r="r" t="t"/>
              <a:pathLst>
                <a:path extrusionOk="0" h="564" w="720">
                  <a:moveTo>
                    <a:pt x="405" y="1"/>
                  </a:moveTo>
                  <a:cubicBezTo>
                    <a:pt x="195" y="1"/>
                    <a:pt x="0" y="225"/>
                    <a:pt x="121" y="456"/>
                  </a:cubicBezTo>
                  <a:cubicBezTo>
                    <a:pt x="188" y="531"/>
                    <a:pt x="271" y="563"/>
                    <a:pt x="352" y="563"/>
                  </a:cubicBezTo>
                  <a:cubicBezTo>
                    <a:pt x="541" y="563"/>
                    <a:pt x="719" y="387"/>
                    <a:pt x="658" y="169"/>
                  </a:cubicBezTo>
                  <a:cubicBezTo>
                    <a:pt x="645" y="144"/>
                    <a:pt x="633" y="119"/>
                    <a:pt x="620" y="94"/>
                  </a:cubicBezTo>
                  <a:cubicBezTo>
                    <a:pt x="555" y="29"/>
                    <a:pt x="479" y="1"/>
                    <a:pt x="4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4" name="Google Shape;5414;p25"/>
            <p:cNvSpPr/>
            <p:nvPr/>
          </p:nvSpPr>
          <p:spPr>
            <a:xfrm rot="-10468820">
              <a:off x="7481714" y="-25951"/>
              <a:ext cx="34508" cy="25421"/>
            </a:xfrm>
            <a:custGeom>
              <a:rect b="b" l="l" r="r" t="t"/>
              <a:pathLst>
                <a:path extrusionOk="0" h="551" w="748">
                  <a:moveTo>
                    <a:pt x="356" y="0"/>
                  </a:moveTo>
                  <a:cubicBezTo>
                    <a:pt x="175" y="0"/>
                    <a:pt x="0" y="158"/>
                    <a:pt x="48" y="384"/>
                  </a:cubicBezTo>
                  <a:cubicBezTo>
                    <a:pt x="74" y="502"/>
                    <a:pt x="169" y="551"/>
                    <a:pt x="277" y="551"/>
                  </a:cubicBezTo>
                  <a:cubicBezTo>
                    <a:pt x="488" y="551"/>
                    <a:pt x="747" y="366"/>
                    <a:pt x="623" y="159"/>
                  </a:cubicBezTo>
                  <a:cubicBezTo>
                    <a:pt x="557" y="48"/>
                    <a:pt x="456" y="0"/>
                    <a:pt x="3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5" name="Google Shape;5415;p25"/>
            <p:cNvSpPr/>
            <p:nvPr/>
          </p:nvSpPr>
          <p:spPr>
            <a:xfrm rot="-10468820">
              <a:off x="7410311" y="3569"/>
              <a:ext cx="32294" cy="29112"/>
            </a:xfrm>
            <a:custGeom>
              <a:rect b="b" l="l" r="r" t="t"/>
              <a:pathLst>
                <a:path extrusionOk="0" h="631" w="700">
                  <a:moveTo>
                    <a:pt x="375" y="1"/>
                  </a:moveTo>
                  <a:cubicBezTo>
                    <a:pt x="272" y="1"/>
                    <a:pt x="170" y="51"/>
                    <a:pt x="113" y="152"/>
                  </a:cubicBezTo>
                  <a:cubicBezTo>
                    <a:pt x="0" y="340"/>
                    <a:pt x="113" y="602"/>
                    <a:pt x="338" y="627"/>
                  </a:cubicBezTo>
                  <a:cubicBezTo>
                    <a:pt x="353" y="629"/>
                    <a:pt x="367" y="630"/>
                    <a:pt x="382" y="630"/>
                  </a:cubicBezTo>
                  <a:cubicBezTo>
                    <a:pt x="537" y="630"/>
                    <a:pt x="665" y="513"/>
                    <a:pt x="687" y="365"/>
                  </a:cubicBezTo>
                  <a:cubicBezTo>
                    <a:pt x="700" y="315"/>
                    <a:pt x="687" y="265"/>
                    <a:pt x="675" y="215"/>
                  </a:cubicBezTo>
                  <a:cubicBezTo>
                    <a:pt x="662" y="177"/>
                    <a:pt x="650" y="165"/>
                    <a:pt x="637" y="140"/>
                  </a:cubicBezTo>
                  <a:cubicBezTo>
                    <a:pt x="576" y="47"/>
                    <a:pt x="475" y="1"/>
                    <a:pt x="3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6" name="Google Shape;5416;p25"/>
            <p:cNvSpPr/>
            <p:nvPr/>
          </p:nvSpPr>
          <p:spPr>
            <a:xfrm rot="-10468820">
              <a:off x="7607126" y="-192820"/>
              <a:ext cx="31648" cy="28466"/>
            </a:xfrm>
            <a:custGeom>
              <a:rect b="b" l="l" r="r" t="t"/>
              <a:pathLst>
                <a:path extrusionOk="0" h="617" w="686">
                  <a:moveTo>
                    <a:pt x="407" y="0"/>
                  </a:moveTo>
                  <a:cubicBezTo>
                    <a:pt x="134" y="0"/>
                    <a:pt x="1" y="581"/>
                    <a:pt x="336" y="615"/>
                  </a:cubicBezTo>
                  <a:cubicBezTo>
                    <a:pt x="345" y="616"/>
                    <a:pt x="355" y="616"/>
                    <a:pt x="365" y="616"/>
                  </a:cubicBezTo>
                  <a:cubicBezTo>
                    <a:pt x="492" y="616"/>
                    <a:pt x="614" y="543"/>
                    <a:pt x="660" y="427"/>
                  </a:cubicBezTo>
                  <a:cubicBezTo>
                    <a:pt x="673" y="402"/>
                    <a:pt x="673" y="377"/>
                    <a:pt x="685" y="352"/>
                  </a:cubicBezTo>
                  <a:cubicBezTo>
                    <a:pt x="685" y="302"/>
                    <a:pt x="685" y="240"/>
                    <a:pt x="660" y="202"/>
                  </a:cubicBezTo>
                  <a:cubicBezTo>
                    <a:pt x="635" y="127"/>
                    <a:pt x="573" y="65"/>
                    <a:pt x="510" y="27"/>
                  </a:cubicBezTo>
                  <a:cubicBezTo>
                    <a:pt x="474" y="9"/>
                    <a:pt x="439" y="0"/>
                    <a:pt x="4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7" name="Google Shape;5417;p25"/>
            <p:cNvSpPr/>
            <p:nvPr/>
          </p:nvSpPr>
          <p:spPr>
            <a:xfrm rot="-10468820">
              <a:off x="7623749" y="-59644"/>
              <a:ext cx="35062" cy="29112"/>
            </a:xfrm>
            <a:custGeom>
              <a:rect b="b" l="l" r="r" t="t"/>
              <a:pathLst>
                <a:path extrusionOk="0" h="631" w="760">
                  <a:moveTo>
                    <a:pt x="382" y="1"/>
                  </a:moveTo>
                  <a:cubicBezTo>
                    <a:pt x="171" y="1"/>
                    <a:pt x="1" y="220"/>
                    <a:pt x="84" y="440"/>
                  </a:cubicBezTo>
                  <a:cubicBezTo>
                    <a:pt x="134" y="558"/>
                    <a:pt x="261" y="630"/>
                    <a:pt x="387" y="630"/>
                  </a:cubicBezTo>
                  <a:cubicBezTo>
                    <a:pt x="420" y="630"/>
                    <a:pt x="453" y="625"/>
                    <a:pt x="484" y="615"/>
                  </a:cubicBezTo>
                  <a:cubicBezTo>
                    <a:pt x="747" y="515"/>
                    <a:pt x="759" y="152"/>
                    <a:pt x="509" y="27"/>
                  </a:cubicBezTo>
                  <a:cubicBezTo>
                    <a:pt x="466" y="9"/>
                    <a:pt x="423" y="1"/>
                    <a:pt x="3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8" name="Google Shape;5418;p25"/>
            <p:cNvSpPr/>
            <p:nvPr/>
          </p:nvSpPr>
          <p:spPr>
            <a:xfrm rot="-10468820">
              <a:off x="9321132" y="-188368"/>
              <a:ext cx="34647" cy="28928"/>
            </a:xfrm>
            <a:custGeom>
              <a:rect b="b" l="l" r="r" t="t"/>
              <a:pathLst>
                <a:path extrusionOk="0" h="627" w="751">
                  <a:moveTo>
                    <a:pt x="343" y="0"/>
                  </a:moveTo>
                  <a:cubicBezTo>
                    <a:pt x="188" y="0"/>
                    <a:pt x="61" y="118"/>
                    <a:pt x="38" y="266"/>
                  </a:cubicBezTo>
                  <a:cubicBezTo>
                    <a:pt x="1" y="470"/>
                    <a:pt x="164" y="626"/>
                    <a:pt x="342" y="626"/>
                  </a:cubicBezTo>
                  <a:cubicBezTo>
                    <a:pt x="404" y="626"/>
                    <a:pt x="467" y="608"/>
                    <a:pt x="525" y="566"/>
                  </a:cubicBezTo>
                  <a:cubicBezTo>
                    <a:pt x="750" y="403"/>
                    <a:pt x="663" y="41"/>
                    <a:pt x="388" y="4"/>
                  </a:cubicBezTo>
                  <a:cubicBezTo>
                    <a:pt x="373" y="1"/>
                    <a:pt x="358" y="0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9" name="Google Shape;5419;p25"/>
            <p:cNvSpPr/>
            <p:nvPr/>
          </p:nvSpPr>
          <p:spPr>
            <a:xfrm rot="-10468820">
              <a:off x="9247673" y="-172293"/>
              <a:ext cx="31832" cy="29158"/>
            </a:xfrm>
            <a:custGeom>
              <a:rect b="b" l="l" r="r" t="t"/>
              <a:pathLst>
                <a:path extrusionOk="0" h="632" w="690">
                  <a:moveTo>
                    <a:pt x="358" y="1"/>
                  </a:moveTo>
                  <a:cubicBezTo>
                    <a:pt x="269" y="1"/>
                    <a:pt x="179" y="40"/>
                    <a:pt x="113" y="124"/>
                  </a:cubicBezTo>
                  <a:cubicBezTo>
                    <a:pt x="0" y="262"/>
                    <a:pt x="25" y="449"/>
                    <a:pt x="163" y="562"/>
                  </a:cubicBezTo>
                  <a:cubicBezTo>
                    <a:pt x="222" y="610"/>
                    <a:pt x="289" y="632"/>
                    <a:pt x="356" y="632"/>
                  </a:cubicBezTo>
                  <a:cubicBezTo>
                    <a:pt x="528" y="632"/>
                    <a:pt x="690" y="485"/>
                    <a:pt x="663" y="287"/>
                  </a:cubicBezTo>
                  <a:cubicBezTo>
                    <a:pt x="647" y="107"/>
                    <a:pt x="505" y="1"/>
                    <a:pt x="3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0" name="Google Shape;5420;p25"/>
            <p:cNvSpPr/>
            <p:nvPr/>
          </p:nvSpPr>
          <p:spPr>
            <a:xfrm rot="-10468820">
              <a:off x="9354970" y="-250603"/>
              <a:ext cx="38199" cy="28881"/>
            </a:xfrm>
            <a:custGeom>
              <a:rect b="b" l="l" r="r" t="t"/>
              <a:pathLst>
                <a:path extrusionOk="0" h="626" w="828">
                  <a:moveTo>
                    <a:pt x="411" y="1"/>
                  </a:moveTo>
                  <a:cubicBezTo>
                    <a:pt x="322" y="1"/>
                    <a:pt x="234" y="40"/>
                    <a:pt x="177" y="110"/>
                  </a:cubicBezTo>
                  <a:cubicBezTo>
                    <a:pt x="0" y="323"/>
                    <a:pt x="147" y="626"/>
                    <a:pt x="407" y="626"/>
                  </a:cubicBezTo>
                  <a:cubicBezTo>
                    <a:pt x="422" y="626"/>
                    <a:pt x="437" y="625"/>
                    <a:pt x="452" y="623"/>
                  </a:cubicBezTo>
                  <a:cubicBezTo>
                    <a:pt x="727" y="598"/>
                    <a:pt x="827" y="235"/>
                    <a:pt x="602" y="73"/>
                  </a:cubicBezTo>
                  <a:cubicBezTo>
                    <a:pt x="548" y="24"/>
                    <a:pt x="479" y="1"/>
                    <a:pt x="4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1" name="Google Shape;5421;p25"/>
            <p:cNvSpPr/>
            <p:nvPr/>
          </p:nvSpPr>
          <p:spPr>
            <a:xfrm rot="-10468820">
              <a:off x="9199731" y="-244209"/>
              <a:ext cx="32294" cy="28605"/>
            </a:xfrm>
            <a:custGeom>
              <a:rect b="b" l="l" r="r" t="t"/>
              <a:pathLst>
                <a:path extrusionOk="0" h="620" w="700">
                  <a:moveTo>
                    <a:pt x="349" y="0"/>
                  </a:moveTo>
                  <a:cubicBezTo>
                    <a:pt x="311" y="0"/>
                    <a:pt x="273" y="7"/>
                    <a:pt x="238" y="22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10" y="546"/>
                    <a:pt x="223" y="619"/>
                    <a:pt x="346" y="619"/>
                  </a:cubicBezTo>
                  <a:cubicBezTo>
                    <a:pt x="385" y="619"/>
                    <a:pt x="424" y="612"/>
                    <a:pt x="462" y="597"/>
                  </a:cubicBezTo>
                  <a:cubicBezTo>
                    <a:pt x="612" y="535"/>
                    <a:pt x="700" y="360"/>
                    <a:pt x="637" y="197"/>
                  </a:cubicBezTo>
                  <a:cubicBezTo>
                    <a:pt x="590" y="73"/>
                    <a:pt x="469" y="0"/>
                    <a:pt x="3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2" name="Google Shape;5422;p25"/>
            <p:cNvSpPr/>
            <p:nvPr/>
          </p:nvSpPr>
          <p:spPr>
            <a:xfrm rot="-10468820">
              <a:off x="9103882" y="-118852"/>
              <a:ext cx="30910" cy="28005"/>
            </a:xfrm>
            <a:custGeom>
              <a:rect b="b" l="l" r="r" t="t"/>
              <a:pathLst>
                <a:path extrusionOk="0" h="607" w="670">
                  <a:moveTo>
                    <a:pt x="318" y="0"/>
                  </a:moveTo>
                  <a:cubicBezTo>
                    <a:pt x="163" y="0"/>
                    <a:pt x="35" y="118"/>
                    <a:pt x="13" y="266"/>
                  </a:cubicBezTo>
                  <a:cubicBezTo>
                    <a:pt x="0" y="341"/>
                    <a:pt x="13" y="428"/>
                    <a:pt x="63" y="491"/>
                  </a:cubicBezTo>
                  <a:cubicBezTo>
                    <a:pt x="132" y="571"/>
                    <a:pt x="218" y="606"/>
                    <a:pt x="302" y="606"/>
                  </a:cubicBezTo>
                  <a:cubicBezTo>
                    <a:pt x="492" y="606"/>
                    <a:pt x="669" y="429"/>
                    <a:pt x="600" y="204"/>
                  </a:cubicBezTo>
                  <a:cubicBezTo>
                    <a:pt x="587" y="179"/>
                    <a:pt x="575" y="154"/>
                    <a:pt x="562" y="129"/>
                  </a:cubicBezTo>
                  <a:cubicBezTo>
                    <a:pt x="512" y="66"/>
                    <a:pt x="437" y="16"/>
                    <a:pt x="363" y="4"/>
                  </a:cubicBezTo>
                  <a:cubicBezTo>
                    <a:pt x="347" y="1"/>
                    <a:pt x="333" y="0"/>
                    <a:pt x="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3" name="Google Shape;5423;p25"/>
            <p:cNvSpPr/>
            <p:nvPr/>
          </p:nvSpPr>
          <p:spPr>
            <a:xfrm rot="-10468820">
              <a:off x="9138828" y="-207732"/>
              <a:ext cx="32340" cy="28512"/>
            </a:xfrm>
            <a:custGeom>
              <a:rect b="b" l="l" r="r" t="t"/>
              <a:pathLst>
                <a:path extrusionOk="0" h="618" w="701">
                  <a:moveTo>
                    <a:pt x="354" y="0"/>
                  </a:moveTo>
                  <a:cubicBezTo>
                    <a:pt x="316" y="0"/>
                    <a:pt x="276" y="7"/>
                    <a:pt x="238" y="22"/>
                  </a:cubicBezTo>
                  <a:cubicBezTo>
                    <a:pt x="88" y="85"/>
                    <a:pt x="0" y="260"/>
                    <a:pt x="63" y="422"/>
                  </a:cubicBezTo>
                  <a:cubicBezTo>
                    <a:pt x="111" y="539"/>
                    <a:pt x="228" y="617"/>
                    <a:pt x="354" y="617"/>
                  </a:cubicBezTo>
                  <a:cubicBezTo>
                    <a:pt x="390" y="617"/>
                    <a:pt x="426" y="611"/>
                    <a:pt x="463" y="597"/>
                  </a:cubicBezTo>
                  <a:cubicBezTo>
                    <a:pt x="625" y="534"/>
                    <a:pt x="700" y="359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4" name="Google Shape;5424;p25"/>
            <p:cNvSpPr/>
            <p:nvPr/>
          </p:nvSpPr>
          <p:spPr>
            <a:xfrm rot="-10468820">
              <a:off x="9270228" y="-245728"/>
              <a:ext cx="34370" cy="27913"/>
            </a:xfrm>
            <a:custGeom>
              <a:rect b="b" l="l" r="r" t="t"/>
              <a:pathLst>
                <a:path extrusionOk="0" h="605" w="745">
                  <a:moveTo>
                    <a:pt x="437" y="0"/>
                  </a:moveTo>
                  <a:cubicBezTo>
                    <a:pt x="87" y="0"/>
                    <a:pt x="0" y="488"/>
                    <a:pt x="337" y="600"/>
                  </a:cubicBezTo>
                  <a:cubicBezTo>
                    <a:pt x="355" y="603"/>
                    <a:pt x="372" y="604"/>
                    <a:pt x="389" y="604"/>
                  </a:cubicBezTo>
                  <a:cubicBezTo>
                    <a:pt x="599" y="604"/>
                    <a:pt x="744" y="396"/>
                    <a:pt x="675" y="188"/>
                  </a:cubicBezTo>
                  <a:cubicBezTo>
                    <a:pt x="662" y="163"/>
                    <a:pt x="650" y="138"/>
                    <a:pt x="637" y="125"/>
                  </a:cubicBezTo>
                  <a:cubicBezTo>
                    <a:pt x="587" y="63"/>
                    <a:pt x="512" y="13"/>
                    <a:pt x="4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5" name="Google Shape;5425;p25"/>
            <p:cNvSpPr/>
            <p:nvPr/>
          </p:nvSpPr>
          <p:spPr>
            <a:xfrm rot="-10468820">
              <a:off x="9409993" y="-201784"/>
              <a:ext cx="31094" cy="26621"/>
            </a:xfrm>
            <a:custGeom>
              <a:rect b="b" l="l" r="r" t="t"/>
              <a:pathLst>
                <a:path extrusionOk="0" h="577" w="674">
                  <a:moveTo>
                    <a:pt x="393" y="0"/>
                  </a:moveTo>
                  <a:cubicBezTo>
                    <a:pt x="187" y="0"/>
                    <a:pt x="1" y="219"/>
                    <a:pt x="111" y="457"/>
                  </a:cubicBezTo>
                  <a:cubicBezTo>
                    <a:pt x="178" y="539"/>
                    <a:pt x="270" y="576"/>
                    <a:pt x="359" y="576"/>
                  </a:cubicBezTo>
                  <a:cubicBezTo>
                    <a:pt x="503" y="576"/>
                    <a:pt x="642" y="481"/>
                    <a:pt x="673" y="320"/>
                  </a:cubicBezTo>
                  <a:cubicBezTo>
                    <a:pt x="673" y="270"/>
                    <a:pt x="673" y="207"/>
                    <a:pt x="648" y="157"/>
                  </a:cubicBezTo>
                  <a:cubicBezTo>
                    <a:pt x="636" y="132"/>
                    <a:pt x="623" y="107"/>
                    <a:pt x="611" y="95"/>
                  </a:cubicBezTo>
                  <a:cubicBezTo>
                    <a:pt x="544" y="29"/>
                    <a:pt x="467" y="0"/>
                    <a:pt x="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6" name="Google Shape;5426;p25"/>
            <p:cNvSpPr/>
            <p:nvPr/>
          </p:nvSpPr>
          <p:spPr>
            <a:xfrm rot="-10468820">
              <a:off x="9180519" y="-141508"/>
              <a:ext cx="34047" cy="28928"/>
            </a:xfrm>
            <a:custGeom>
              <a:rect b="b" l="l" r="r" t="t"/>
              <a:pathLst>
                <a:path extrusionOk="0" h="627" w="738">
                  <a:moveTo>
                    <a:pt x="327" y="0"/>
                  </a:moveTo>
                  <a:cubicBezTo>
                    <a:pt x="181" y="0"/>
                    <a:pt x="36" y="103"/>
                    <a:pt x="13" y="271"/>
                  </a:cubicBezTo>
                  <a:cubicBezTo>
                    <a:pt x="1" y="346"/>
                    <a:pt x="26" y="434"/>
                    <a:pt x="76" y="496"/>
                  </a:cubicBezTo>
                  <a:cubicBezTo>
                    <a:pt x="126" y="559"/>
                    <a:pt x="200" y="609"/>
                    <a:pt x="275" y="621"/>
                  </a:cubicBezTo>
                  <a:cubicBezTo>
                    <a:pt x="295" y="625"/>
                    <a:pt x="315" y="627"/>
                    <a:pt x="334" y="627"/>
                  </a:cubicBezTo>
                  <a:cubicBezTo>
                    <a:pt x="577" y="627"/>
                    <a:pt x="738" y="343"/>
                    <a:pt x="575" y="134"/>
                  </a:cubicBezTo>
                  <a:cubicBezTo>
                    <a:pt x="512" y="42"/>
                    <a:pt x="419" y="0"/>
                    <a:pt x="3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7" name="Google Shape;5427;p25"/>
            <p:cNvSpPr/>
            <p:nvPr/>
          </p:nvSpPr>
          <p:spPr>
            <a:xfrm rot="-10468820">
              <a:off x="9060029" y="-182199"/>
              <a:ext cx="28880" cy="26298"/>
            </a:xfrm>
            <a:custGeom>
              <a:rect b="b" l="l" r="r" t="t"/>
              <a:pathLst>
                <a:path extrusionOk="0" h="570" w="626">
                  <a:moveTo>
                    <a:pt x="308" y="1"/>
                  </a:moveTo>
                  <a:cubicBezTo>
                    <a:pt x="186" y="1"/>
                    <a:pt x="63" y="69"/>
                    <a:pt x="13" y="218"/>
                  </a:cubicBezTo>
                  <a:cubicBezTo>
                    <a:pt x="1" y="293"/>
                    <a:pt x="26" y="368"/>
                    <a:pt x="76" y="443"/>
                  </a:cubicBezTo>
                  <a:cubicBezTo>
                    <a:pt x="113" y="506"/>
                    <a:pt x="188" y="556"/>
                    <a:pt x="276" y="568"/>
                  </a:cubicBezTo>
                  <a:cubicBezTo>
                    <a:pt x="286" y="569"/>
                    <a:pt x="296" y="569"/>
                    <a:pt x="306" y="569"/>
                  </a:cubicBezTo>
                  <a:cubicBezTo>
                    <a:pt x="433" y="569"/>
                    <a:pt x="554" y="497"/>
                    <a:pt x="601" y="381"/>
                  </a:cubicBezTo>
                  <a:cubicBezTo>
                    <a:pt x="613" y="356"/>
                    <a:pt x="613" y="331"/>
                    <a:pt x="626" y="306"/>
                  </a:cubicBezTo>
                  <a:cubicBezTo>
                    <a:pt x="619" y="110"/>
                    <a:pt x="464" y="1"/>
                    <a:pt x="3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8" name="Google Shape;5428;p25"/>
            <p:cNvSpPr/>
            <p:nvPr/>
          </p:nvSpPr>
          <p:spPr>
            <a:xfrm rot="-10468820">
              <a:off x="9385721" y="-142214"/>
              <a:ext cx="29895" cy="28881"/>
            </a:xfrm>
            <a:custGeom>
              <a:rect b="b" l="l" r="r" t="t"/>
              <a:pathLst>
                <a:path extrusionOk="0" h="626" w="648">
                  <a:moveTo>
                    <a:pt x="308" y="0"/>
                  </a:moveTo>
                  <a:cubicBezTo>
                    <a:pt x="163" y="0"/>
                    <a:pt x="19" y="94"/>
                    <a:pt x="0" y="281"/>
                  </a:cubicBezTo>
                  <a:cubicBezTo>
                    <a:pt x="0" y="331"/>
                    <a:pt x="0" y="381"/>
                    <a:pt x="13" y="419"/>
                  </a:cubicBezTo>
                  <a:cubicBezTo>
                    <a:pt x="69" y="562"/>
                    <a:pt x="189" y="626"/>
                    <a:pt x="308" y="626"/>
                  </a:cubicBezTo>
                  <a:cubicBezTo>
                    <a:pt x="478" y="626"/>
                    <a:pt x="647" y="495"/>
                    <a:pt x="625" y="281"/>
                  </a:cubicBezTo>
                  <a:cubicBezTo>
                    <a:pt x="600" y="94"/>
                    <a:pt x="453" y="0"/>
                    <a:pt x="3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9" name="Google Shape;5429;p25"/>
            <p:cNvSpPr/>
            <p:nvPr/>
          </p:nvSpPr>
          <p:spPr>
            <a:xfrm rot="-10468820">
              <a:off x="9154545" y="-76769"/>
              <a:ext cx="34139" cy="25421"/>
            </a:xfrm>
            <a:custGeom>
              <a:rect b="b" l="l" r="r" t="t"/>
              <a:pathLst>
                <a:path extrusionOk="0" h="551" w="740">
                  <a:moveTo>
                    <a:pt x="356" y="0"/>
                  </a:moveTo>
                  <a:cubicBezTo>
                    <a:pt x="175" y="0"/>
                    <a:pt x="0" y="159"/>
                    <a:pt x="48" y="384"/>
                  </a:cubicBezTo>
                  <a:cubicBezTo>
                    <a:pt x="70" y="503"/>
                    <a:pt x="162" y="551"/>
                    <a:pt x="269" y="551"/>
                  </a:cubicBezTo>
                  <a:cubicBezTo>
                    <a:pt x="477" y="551"/>
                    <a:pt x="739" y="366"/>
                    <a:pt x="623" y="159"/>
                  </a:cubicBezTo>
                  <a:cubicBezTo>
                    <a:pt x="557" y="48"/>
                    <a:pt x="456" y="0"/>
                    <a:pt x="3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0" name="Google Shape;5430;p25"/>
            <p:cNvSpPr/>
            <p:nvPr/>
          </p:nvSpPr>
          <p:spPr>
            <a:xfrm rot="-10468820">
              <a:off x="8841925" y="-185635"/>
              <a:ext cx="30587" cy="28143"/>
            </a:xfrm>
            <a:custGeom>
              <a:rect b="b" l="l" r="r" t="t"/>
              <a:pathLst>
                <a:path extrusionOk="0" h="610" w="663">
                  <a:moveTo>
                    <a:pt x="324" y="1"/>
                  </a:moveTo>
                  <a:cubicBezTo>
                    <a:pt x="232" y="1"/>
                    <a:pt x="141" y="40"/>
                    <a:pt x="76" y="112"/>
                  </a:cubicBezTo>
                  <a:cubicBezTo>
                    <a:pt x="26" y="175"/>
                    <a:pt x="1" y="262"/>
                    <a:pt x="13" y="350"/>
                  </a:cubicBezTo>
                  <a:cubicBezTo>
                    <a:pt x="37" y="514"/>
                    <a:pt x="177" y="609"/>
                    <a:pt x="322" y="609"/>
                  </a:cubicBezTo>
                  <a:cubicBezTo>
                    <a:pt x="409" y="609"/>
                    <a:pt x="497" y="575"/>
                    <a:pt x="563" y="500"/>
                  </a:cubicBezTo>
                  <a:cubicBezTo>
                    <a:pt x="663" y="362"/>
                    <a:pt x="638" y="175"/>
                    <a:pt x="513" y="62"/>
                  </a:cubicBezTo>
                  <a:cubicBezTo>
                    <a:pt x="456" y="21"/>
                    <a:pt x="389" y="1"/>
                    <a:pt x="3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1" name="Google Shape;5431;p25"/>
            <p:cNvSpPr/>
            <p:nvPr/>
          </p:nvSpPr>
          <p:spPr>
            <a:xfrm rot="-10468820">
              <a:off x="8770779" y="-191371"/>
              <a:ext cx="35016" cy="29297"/>
            </a:xfrm>
            <a:custGeom>
              <a:rect b="b" l="l" r="r" t="t"/>
              <a:pathLst>
                <a:path extrusionOk="0" h="635" w="759">
                  <a:moveTo>
                    <a:pt x="388" y="1"/>
                  </a:moveTo>
                  <a:cubicBezTo>
                    <a:pt x="284" y="1"/>
                    <a:pt x="183" y="54"/>
                    <a:pt x="125" y="157"/>
                  </a:cubicBezTo>
                  <a:cubicBezTo>
                    <a:pt x="0" y="345"/>
                    <a:pt x="125" y="595"/>
                    <a:pt x="350" y="620"/>
                  </a:cubicBezTo>
                  <a:lnTo>
                    <a:pt x="350" y="632"/>
                  </a:lnTo>
                  <a:cubicBezTo>
                    <a:pt x="362" y="633"/>
                    <a:pt x="374" y="634"/>
                    <a:pt x="386" y="634"/>
                  </a:cubicBezTo>
                  <a:cubicBezTo>
                    <a:pt x="605" y="634"/>
                    <a:pt x="759" y="421"/>
                    <a:pt x="688" y="207"/>
                  </a:cubicBezTo>
                  <a:cubicBezTo>
                    <a:pt x="675" y="182"/>
                    <a:pt x="663" y="157"/>
                    <a:pt x="650" y="145"/>
                  </a:cubicBezTo>
                  <a:cubicBezTo>
                    <a:pt x="583" y="48"/>
                    <a:pt x="485" y="1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2" name="Google Shape;5432;p25"/>
            <p:cNvSpPr/>
            <p:nvPr/>
          </p:nvSpPr>
          <p:spPr>
            <a:xfrm rot="-10468820">
              <a:off x="8710041" y="-235939"/>
              <a:ext cx="32340" cy="28605"/>
            </a:xfrm>
            <a:custGeom>
              <a:rect b="b" l="l" r="r" t="t"/>
              <a:pathLst>
                <a:path extrusionOk="0" h="620" w="701">
                  <a:moveTo>
                    <a:pt x="354" y="1"/>
                  </a:moveTo>
                  <a:cubicBezTo>
                    <a:pt x="316" y="1"/>
                    <a:pt x="276" y="8"/>
                    <a:pt x="238" y="23"/>
                  </a:cubicBezTo>
                  <a:cubicBezTo>
                    <a:pt x="75" y="85"/>
                    <a:pt x="0" y="260"/>
                    <a:pt x="63" y="423"/>
                  </a:cubicBezTo>
                  <a:cubicBezTo>
                    <a:pt x="110" y="546"/>
                    <a:pt x="223" y="619"/>
                    <a:pt x="346" y="619"/>
                  </a:cubicBezTo>
                  <a:cubicBezTo>
                    <a:pt x="385" y="619"/>
                    <a:pt x="424" y="612"/>
                    <a:pt x="463" y="597"/>
                  </a:cubicBezTo>
                  <a:cubicBezTo>
                    <a:pt x="613" y="535"/>
                    <a:pt x="700" y="360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3" name="Google Shape;5433;p25"/>
            <p:cNvSpPr/>
            <p:nvPr/>
          </p:nvSpPr>
          <p:spPr>
            <a:xfrm rot="-10468820">
              <a:off x="8875270" y="-62638"/>
              <a:ext cx="37322" cy="29389"/>
            </a:xfrm>
            <a:custGeom>
              <a:rect b="b" l="l" r="r" t="t"/>
              <a:pathLst>
                <a:path extrusionOk="0" h="637" w="809">
                  <a:moveTo>
                    <a:pt x="431" y="0"/>
                  </a:moveTo>
                  <a:cubicBezTo>
                    <a:pt x="142" y="0"/>
                    <a:pt x="1" y="367"/>
                    <a:pt x="236" y="567"/>
                  </a:cubicBezTo>
                  <a:cubicBezTo>
                    <a:pt x="297" y="616"/>
                    <a:pt x="364" y="637"/>
                    <a:pt x="429" y="637"/>
                  </a:cubicBezTo>
                  <a:cubicBezTo>
                    <a:pt x="629" y="637"/>
                    <a:pt x="809" y="431"/>
                    <a:pt x="724" y="204"/>
                  </a:cubicBezTo>
                  <a:cubicBezTo>
                    <a:pt x="686" y="105"/>
                    <a:pt x="586" y="30"/>
                    <a:pt x="486" y="5"/>
                  </a:cubicBezTo>
                  <a:cubicBezTo>
                    <a:pt x="467" y="2"/>
                    <a:pt x="449" y="0"/>
                    <a:pt x="4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4" name="Google Shape;5434;p25"/>
            <p:cNvSpPr/>
            <p:nvPr/>
          </p:nvSpPr>
          <p:spPr>
            <a:xfrm rot="-10468820">
              <a:off x="8799780" y="-46493"/>
              <a:ext cx="31417" cy="29158"/>
            </a:xfrm>
            <a:custGeom>
              <a:rect b="b" l="l" r="r" t="t"/>
              <a:pathLst>
                <a:path extrusionOk="0" h="632" w="681">
                  <a:moveTo>
                    <a:pt x="346" y="1"/>
                  </a:moveTo>
                  <a:cubicBezTo>
                    <a:pt x="257" y="1"/>
                    <a:pt x="166" y="40"/>
                    <a:pt x="100" y="124"/>
                  </a:cubicBezTo>
                  <a:cubicBezTo>
                    <a:pt x="0" y="262"/>
                    <a:pt x="25" y="449"/>
                    <a:pt x="150" y="562"/>
                  </a:cubicBezTo>
                  <a:cubicBezTo>
                    <a:pt x="209" y="610"/>
                    <a:pt x="277" y="632"/>
                    <a:pt x="343" y="632"/>
                  </a:cubicBezTo>
                  <a:cubicBezTo>
                    <a:pt x="516" y="632"/>
                    <a:pt x="681" y="485"/>
                    <a:pt x="663" y="287"/>
                  </a:cubicBezTo>
                  <a:cubicBezTo>
                    <a:pt x="639" y="107"/>
                    <a:pt x="494" y="1"/>
                    <a:pt x="3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5" name="Google Shape;5435;p25"/>
            <p:cNvSpPr/>
            <p:nvPr/>
          </p:nvSpPr>
          <p:spPr>
            <a:xfrm rot="-10468820">
              <a:off x="8905326" y="-124801"/>
              <a:ext cx="36538" cy="28605"/>
            </a:xfrm>
            <a:custGeom>
              <a:rect b="b" l="l" r="r" t="t"/>
              <a:pathLst>
                <a:path extrusionOk="0" h="620" w="792">
                  <a:moveTo>
                    <a:pt x="344" y="1"/>
                  </a:moveTo>
                  <a:cubicBezTo>
                    <a:pt x="254" y="1"/>
                    <a:pt x="165" y="43"/>
                    <a:pt x="100" y="122"/>
                  </a:cubicBezTo>
                  <a:cubicBezTo>
                    <a:pt x="0" y="247"/>
                    <a:pt x="13" y="447"/>
                    <a:pt x="150" y="547"/>
                  </a:cubicBezTo>
                  <a:cubicBezTo>
                    <a:pt x="195" y="598"/>
                    <a:pt x="247" y="620"/>
                    <a:pt x="301" y="620"/>
                  </a:cubicBezTo>
                  <a:cubicBezTo>
                    <a:pt x="534" y="620"/>
                    <a:pt x="791" y="214"/>
                    <a:pt x="537" y="72"/>
                  </a:cubicBezTo>
                  <a:cubicBezTo>
                    <a:pt x="479" y="24"/>
                    <a:pt x="411" y="1"/>
                    <a:pt x="3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6" name="Google Shape;5436;p25"/>
            <p:cNvSpPr/>
            <p:nvPr/>
          </p:nvSpPr>
          <p:spPr>
            <a:xfrm rot="-10468820">
              <a:off x="8751988" y="-118372"/>
              <a:ext cx="32340" cy="28328"/>
            </a:xfrm>
            <a:custGeom>
              <a:rect b="b" l="l" r="r" t="t"/>
              <a:pathLst>
                <a:path extrusionOk="0" h="614" w="701">
                  <a:moveTo>
                    <a:pt x="339" y="1"/>
                  </a:moveTo>
                  <a:cubicBezTo>
                    <a:pt x="306" y="1"/>
                    <a:pt x="272" y="6"/>
                    <a:pt x="238" y="16"/>
                  </a:cubicBezTo>
                  <a:cubicBezTo>
                    <a:pt x="76" y="79"/>
                    <a:pt x="1" y="266"/>
                    <a:pt x="63" y="416"/>
                  </a:cubicBezTo>
                  <a:cubicBezTo>
                    <a:pt x="111" y="540"/>
                    <a:pt x="224" y="613"/>
                    <a:pt x="347" y="613"/>
                  </a:cubicBezTo>
                  <a:cubicBezTo>
                    <a:pt x="385" y="613"/>
                    <a:pt x="424" y="606"/>
                    <a:pt x="463" y="591"/>
                  </a:cubicBezTo>
                  <a:cubicBezTo>
                    <a:pt x="613" y="529"/>
                    <a:pt x="700" y="354"/>
                    <a:pt x="638" y="204"/>
                  </a:cubicBezTo>
                  <a:cubicBezTo>
                    <a:pt x="588" y="75"/>
                    <a:pt x="468" y="1"/>
                    <a:pt x="3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7" name="Google Shape;5437;p25"/>
            <p:cNvSpPr/>
            <p:nvPr/>
          </p:nvSpPr>
          <p:spPr>
            <a:xfrm rot="-10468820">
              <a:off x="8620426" y="-135146"/>
              <a:ext cx="33816" cy="28881"/>
            </a:xfrm>
            <a:custGeom>
              <a:rect b="b" l="l" r="r" t="t"/>
              <a:pathLst>
                <a:path extrusionOk="0" h="626" w="733">
                  <a:moveTo>
                    <a:pt x="398" y="0"/>
                  </a:moveTo>
                  <a:cubicBezTo>
                    <a:pt x="186" y="0"/>
                    <a:pt x="1" y="236"/>
                    <a:pt x="134" y="464"/>
                  </a:cubicBezTo>
                  <a:cubicBezTo>
                    <a:pt x="195" y="576"/>
                    <a:pt x="296" y="626"/>
                    <a:pt x="396" y="626"/>
                  </a:cubicBezTo>
                  <a:cubicBezTo>
                    <a:pt x="565" y="626"/>
                    <a:pt x="732" y="488"/>
                    <a:pt x="709" y="277"/>
                  </a:cubicBezTo>
                  <a:cubicBezTo>
                    <a:pt x="709" y="252"/>
                    <a:pt x="709" y="227"/>
                    <a:pt x="696" y="202"/>
                  </a:cubicBezTo>
                  <a:cubicBezTo>
                    <a:pt x="671" y="152"/>
                    <a:pt x="646" y="102"/>
                    <a:pt x="596" y="77"/>
                  </a:cubicBezTo>
                  <a:cubicBezTo>
                    <a:pt x="534" y="23"/>
                    <a:pt x="465" y="0"/>
                    <a:pt x="3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8" name="Google Shape;5438;p25"/>
            <p:cNvSpPr/>
            <p:nvPr/>
          </p:nvSpPr>
          <p:spPr>
            <a:xfrm rot="-10468820">
              <a:off x="8638691" y="-204582"/>
              <a:ext cx="31740" cy="28558"/>
            </a:xfrm>
            <a:custGeom>
              <a:rect b="b" l="l" r="r" t="t"/>
              <a:pathLst>
                <a:path extrusionOk="0" h="619" w="688">
                  <a:moveTo>
                    <a:pt x="347" y="1"/>
                  </a:moveTo>
                  <a:cubicBezTo>
                    <a:pt x="311" y="1"/>
                    <a:pt x="273" y="8"/>
                    <a:pt x="238" y="23"/>
                  </a:cubicBezTo>
                  <a:cubicBezTo>
                    <a:pt x="75" y="85"/>
                    <a:pt x="0" y="260"/>
                    <a:pt x="50" y="423"/>
                  </a:cubicBezTo>
                  <a:cubicBezTo>
                    <a:pt x="99" y="539"/>
                    <a:pt x="223" y="618"/>
                    <a:pt x="346" y="618"/>
                  </a:cubicBezTo>
                  <a:cubicBezTo>
                    <a:pt x="382" y="618"/>
                    <a:pt x="417" y="612"/>
                    <a:pt x="450" y="598"/>
                  </a:cubicBezTo>
                  <a:cubicBezTo>
                    <a:pt x="613" y="535"/>
                    <a:pt x="688" y="360"/>
                    <a:pt x="625" y="198"/>
                  </a:cubicBezTo>
                  <a:cubicBezTo>
                    <a:pt x="578" y="74"/>
                    <a:pt x="465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9" name="Google Shape;5439;p25"/>
            <p:cNvSpPr/>
            <p:nvPr/>
          </p:nvSpPr>
          <p:spPr>
            <a:xfrm rot="-10468820">
              <a:off x="8656162" y="6801"/>
              <a:ext cx="30956" cy="27636"/>
            </a:xfrm>
            <a:custGeom>
              <a:rect b="b" l="l" r="r" t="t"/>
              <a:pathLst>
                <a:path extrusionOk="0" h="599" w="671">
                  <a:moveTo>
                    <a:pt x="315" y="1"/>
                  </a:moveTo>
                  <a:cubicBezTo>
                    <a:pt x="161" y="1"/>
                    <a:pt x="36" y="107"/>
                    <a:pt x="13" y="254"/>
                  </a:cubicBezTo>
                  <a:cubicBezTo>
                    <a:pt x="1" y="341"/>
                    <a:pt x="13" y="416"/>
                    <a:pt x="63" y="491"/>
                  </a:cubicBezTo>
                  <a:cubicBezTo>
                    <a:pt x="126" y="566"/>
                    <a:pt x="209" y="598"/>
                    <a:pt x="290" y="598"/>
                  </a:cubicBezTo>
                  <a:cubicBezTo>
                    <a:pt x="482" y="598"/>
                    <a:pt x="671" y="420"/>
                    <a:pt x="600" y="192"/>
                  </a:cubicBezTo>
                  <a:cubicBezTo>
                    <a:pt x="588" y="167"/>
                    <a:pt x="575" y="142"/>
                    <a:pt x="563" y="117"/>
                  </a:cubicBezTo>
                  <a:cubicBezTo>
                    <a:pt x="513" y="54"/>
                    <a:pt x="438" y="17"/>
                    <a:pt x="363" y="4"/>
                  </a:cubicBezTo>
                  <a:cubicBezTo>
                    <a:pt x="347" y="2"/>
                    <a:pt x="330" y="1"/>
                    <a:pt x="3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0" name="Google Shape;5440;p25"/>
            <p:cNvSpPr/>
            <p:nvPr/>
          </p:nvSpPr>
          <p:spPr>
            <a:xfrm rot="-10468820">
              <a:off x="8691121" y="-81969"/>
              <a:ext cx="31740" cy="28558"/>
            </a:xfrm>
            <a:custGeom>
              <a:rect b="b" l="l" r="r" t="t"/>
              <a:pathLst>
                <a:path extrusionOk="0" h="619" w="688">
                  <a:moveTo>
                    <a:pt x="349" y="0"/>
                  </a:moveTo>
                  <a:cubicBezTo>
                    <a:pt x="311" y="0"/>
                    <a:pt x="273" y="7"/>
                    <a:pt x="238" y="22"/>
                  </a:cubicBezTo>
                  <a:cubicBezTo>
                    <a:pt x="75" y="85"/>
                    <a:pt x="0" y="259"/>
                    <a:pt x="63" y="422"/>
                  </a:cubicBezTo>
                  <a:cubicBezTo>
                    <a:pt x="110" y="546"/>
                    <a:pt x="223" y="619"/>
                    <a:pt x="341" y="619"/>
                  </a:cubicBezTo>
                  <a:cubicBezTo>
                    <a:pt x="378" y="619"/>
                    <a:pt x="415" y="612"/>
                    <a:pt x="450" y="597"/>
                  </a:cubicBezTo>
                  <a:cubicBezTo>
                    <a:pt x="613" y="534"/>
                    <a:pt x="688" y="359"/>
                    <a:pt x="638" y="197"/>
                  </a:cubicBezTo>
                  <a:cubicBezTo>
                    <a:pt x="590" y="73"/>
                    <a:pt x="470" y="0"/>
                    <a:pt x="3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1" name="Google Shape;5441;p25"/>
            <p:cNvSpPr/>
            <p:nvPr/>
          </p:nvSpPr>
          <p:spPr>
            <a:xfrm rot="-10468820">
              <a:off x="8995732" y="-241415"/>
              <a:ext cx="35016" cy="29250"/>
            </a:xfrm>
            <a:custGeom>
              <a:rect b="b" l="l" r="r" t="t"/>
              <a:pathLst>
                <a:path extrusionOk="0" h="634" w="759">
                  <a:moveTo>
                    <a:pt x="393" y="1"/>
                  </a:moveTo>
                  <a:cubicBezTo>
                    <a:pt x="288" y="1"/>
                    <a:pt x="183" y="54"/>
                    <a:pt x="125" y="157"/>
                  </a:cubicBezTo>
                  <a:cubicBezTo>
                    <a:pt x="0" y="344"/>
                    <a:pt x="125" y="594"/>
                    <a:pt x="350" y="619"/>
                  </a:cubicBezTo>
                  <a:lnTo>
                    <a:pt x="350" y="632"/>
                  </a:lnTo>
                  <a:cubicBezTo>
                    <a:pt x="363" y="633"/>
                    <a:pt x="375" y="634"/>
                    <a:pt x="386" y="634"/>
                  </a:cubicBezTo>
                  <a:cubicBezTo>
                    <a:pt x="605" y="634"/>
                    <a:pt x="759" y="420"/>
                    <a:pt x="688" y="207"/>
                  </a:cubicBezTo>
                  <a:cubicBezTo>
                    <a:pt x="675" y="182"/>
                    <a:pt x="663" y="157"/>
                    <a:pt x="650" y="144"/>
                  </a:cubicBezTo>
                  <a:cubicBezTo>
                    <a:pt x="590" y="48"/>
                    <a:pt x="491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2" name="Google Shape;5442;p25"/>
            <p:cNvSpPr/>
            <p:nvPr/>
          </p:nvSpPr>
          <p:spPr>
            <a:xfrm rot="-10468820">
              <a:off x="9030262" y="-104336"/>
              <a:ext cx="34647" cy="25421"/>
            </a:xfrm>
            <a:custGeom>
              <a:rect b="b" l="l" r="r" t="t"/>
              <a:pathLst>
                <a:path extrusionOk="0" h="551" w="751">
                  <a:moveTo>
                    <a:pt x="539" y="0"/>
                  </a:moveTo>
                  <a:cubicBezTo>
                    <a:pt x="312" y="0"/>
                    <a:pt x="0" y="319"/>
                    <a:pt x="232" y="486"/>
                  </a:cubicBezTo>
                  <a:cubicBezTo>
                    <a:pt x="291" y="530"/>
                    <a:pt x="356" y="550"/>
                    <a:pt x="421" y="550"/>
                  </a:cubicBezTo>
                  <a:cubicBezTo>
                    <a:pt x="591" y="550"/>
                    <a:pt x="750" y="410"/>
                    <a:pt x="732" y="211"/>
                  </a:cubicBezTo>
                  <a:cubicBezTo>
                    <a:pt x="732" y="186"/>
                    <a:pt x="732" y="161"/>
                    <a:pt x="720" y="136"/>
                  </a:cubicBezTo>
                  <a:cubicBezTo>
                    <a:pt x="687" y="39"/>
                    <a:pt x="618" y="0"/>
                    <a:pt x="5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3" name="Google Shape;5443;p25"/>
            <p:cNvSpPr/>
            <p:nvPr/>
          </p:nvSpPr>
          <p:spPr>
            <a:xfrm rot="-10468820">
              <a:off x="8979729" y="-165404"/>
              <a:ext cx="34370" cy="28928"/>
            </a:xfrm>
            <a:custGeom>
              <a:rect b="b" l="l" r="r" t="t"/>
              <a:pathLst>
                <a:path extrusionOk="0" h="627" w="745">
                  <a:moveTo>
                    <a:pt x="355" y="0"/>
                  </a:moveTo>
                  <a:cubicBezTo>
                    <a:pt x="73" y="0"/>
                    <a:pt x="1" y="624"/>
                    <a:pt x="337" y="624"/>
                  </a:cubicBezTo>
                  <a:cubicBezTo>
                    <a:pt x="348" y="626"/>
                    <a:pt x="360" y="626"/>
                    <a:pt x="371" y="626"/>
                  </a:cubicBezTo>
                  <a:cubicBezTo>
                    <a:pt x="580" y="626"/>
                    <a:pt x="745" y="413"/>
                    <a:pt x="662" y="212"/>
                  </a:cubicBezTo>
                  <a:cubicBezTo>
                    <a:pt x="649" y="187"/>
                    <a:pt x="637" y="162"/>
                    <a:pt x="624" y="137"/>
                  </a:cubicBezTo>
                  <a:cubicBezTo>
                    <a:pt x="574" y="74"/>
                    <a:pt x="499" y="24"/>
                    <a:pt x="424" y="12"/>
                  </a:cubicBezTo>
                  <a:cubicBezTo>
                    <a:pt x="400" y="4"/>
                    <a:pt x="377" y="0"/>
                    <a:pt x="3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4" name="Google Shape;5444;p25"/>
            <p:cNvSpPr/>
            <p:nvPr/>
          </p:nvSpPr>
          <p:spPr>
            <a:xfrm rot="-10468820">
              <a:off x="8694355" y="-160787"/>
              <a:ext cx="31509" cy="28235"/>
            </a:xfrm>
            <a:custGeom>
              <a:rect b="b" l="l" r="r" t="t"/>
              <a:pathLst>
                <a:path extrusionOk="0" h="612" w="683">
                  <a:moveTo>
                    <a:pt x="326" y="1"/>
                  </a:moveTo>
                  <a:cubicBezTo>
                    <a:pt x="183" y="1"/>
                    <a:pt x="44" y="96"/>
                    <a:pt x="13" y="258"/>
                  </a:cubicBezTo>
                  <a:cubicBezTo>
                    <a:pt x="0" y="332"/>
                    <a:pt x="25" y="420"/>
                    <a:pt x="75" y="482"/>
                  </a:cubicBezTo>
                  <a:cubicBezTo>
                    <a:pt x="125" y="557"/>
                    <a:pt x="200" y="595"/>
                    <a:pt x="275" y="607"/>
                  </a:cubicBezTo>
                  <a:cubicBezTo>
                    <a:pt x="292" y="610"/>
                    <a:pt x="309" y="611"/>
                    <a:pt x="325" y="611"/>
                  </a:cubicBezTo>
                  <a:cubicBezTo>
                    <a:pt x="536" y="611"/>
                    <a:pt x="682" y="392"/>
                    <a:pt x="613" y="195"/>
                  </a:cubicBezTo>
                  <a:cubicBezTo>
                    <a:pt x="600" y="170"/>
                    <a:pt x="588" y="145"/>
                    <a:pt x="575" y="120"/>
                  </a:cubicBezTo>
                  <a:cubicBezTo>
                    <a:pt x="508" y="38"/>
                    <a:pt x="416" y="1"/>
                    <a:pt x="3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5" name="Google Shape;5445;p25"/>
            <p:cNvSpPr/>
            <p:nvPr/>
          </p:nvSpPr>
          <p:spPr>
            <a:xfrm rot="-10468820">
              <a:off x="8821873" y="-120383"/>
              <a:ext cx="35016" cy="28835"/>
            </a:xfrm>
            <a:custGeom>
              <a:rect b="b" l="l" r="r" t="t"/>
              <a:pathLst>
                <a:path extrusionOk="0" h="625" w="759">
                  <a:moveTo>
                    <a:pt x="385" y="1"/>
                  </a:moveTo>
                  <a:cubicBezTo>
                    <a:pt x="282" y="1"/>
                    <a:pt x="178" y="51"/>
                    <a:pt x="113" y="148"/>
                  </a:cubicBezTo>
                  <a:cubicBezTo>
                    <a:pt x="1" y="348"/>
                    <a:pt x="126" y="598"/>
                    <a:pt x="350" y="623"/>
                  </a:cubicBezTo>
                  <a:cubicBezTo>
                    <a:pt x="362" y="624"/>
                    <a:pt x="373" y="624"/>
                    <a:pt x="385" y="624"/>
                  </a:cubicBezTo>
                  <a:cubicBezTo>
                    <a:pt x="594" y="624"/>
                    <a:pt x="759" y="412"/>
                    <a:pt x="688" y="210"/>
                  </a:cubicBezTo>
                  <a:cubicBezTo>
                    <a:pt x="675" y="185"/>
                    <a:pt x="663" y="160"/>
                    <a:pt x="638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6" name="Google Shape;5446;p25"/>
            <p:cNvSpPr/>
            <p:nvPr/>
          </p:nvSpPr>
          <p:spPr>
            <a:xfrm rot="-10468820">
              <a:off x="8799294" y="-260564"/>
              <a:ext cx="32801" cy="29297"/>
            </a:xfrm>
            <a:custGeom>
              <a:rect b="b" l="l" r="r" t="t"/>
              <a:pathLst>
                <a:path extrusionOk="0" h="635" w="711">
                  <a:moveTo>
                    <a:pt x="347" y="0"/>
                  </a:moveTo>
                  <a:cubicBezTo>
                    <a:pt x="206" y="0"/>
                    <a:pt x="67" y="96"/>
                    <a:pt x="36" y="257"/>
                  </a:cubicBezTo>
                  <a:cubicBezTo>
                    <a:pt x="1" y="457"/>
                    <a:pt x="142" y="634"/>
                    <a:pt x="335" y="634"/>
                  </a:cubicBezTo>
                  <a:cubicBezTo>
                    <a:pt x="348" y="634"/>
                    <a:pt x="360" y="633"/>
                    <a:pt x="373" y="632"/>
                  </a:cubicBezTo>
                  <a:cubicBezTo>
                    <a:pt x="586" y="607"/>
                    <a:pt x="711" y="382"/>
                    <a:pt x="623" y="194"/>
                  </a:cubicBezTo>
                  <a:cubicBezTo>
                    <a:pt x="623" y="169"/>
                    <a:pt x="611" y="144"/>
                    <a:pt x="586" y="119"/>
                  </a:cubicBezTo>
                  <a:cubicBezTo>
                    <a:pt x="523" y="38"/>
                    <a:pt x="435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7" name="Google Shape;5447;p25"/>
            <p:cNvSpPr/>
            <p:nvPr/>
          </p:nvSpPr>
          <p:spPr>
            <a:xfrm rot="-10468820">
              <a:off x="8917497" y="-211114"/>
              <a:ext cx="33216" cy="26021"/>
            </a:xfrm>
            <a:custGeom>
              <a:rect b="b" l="l" r="r" t="t"/>
              <a:pathLst>
                <a:path extrusionOk="0" h="564" w="720">
                  <a:moveTo>
                    <a:pt x="400" y="1"/>
                  </a:moveTo>
                  <a:cubicBezTo>
                    <a:pt x="188" y="1"/>
                    <a:pt x="0" y="225"/>
                    <a:pt x="120" y="456"/>
                  </a:cubicBezTo>
                  <a:cubicBezTo>
                    <a:pt x="184" y="531"/>
                    <a:pt x="266" y="563"/>
                    <a:pt x="347" y="563"/>
                  </a:cubicBezTo>
                  <a:cubicBezTo>
                    <a:pt x="535" y="563"/>
                    <a:pt x="719" y="387"/>
                    <a:pt x="658" y="169"/>
                  </a:cubicBezTo>
                  <a:cubicBezTo>
                    <a:pt x="645" y="144"/>
                    <a:pt x="633" y="119"/>
                    <a:pt x="620" y="94"/>
                  </a:cubicBezTo>
                  <a:cubicBezTo>
                    <a:pt x="552" y="29"/>
                    <a:pt x="474" y="1"/>
                    <a:pt x="4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8" name="Google Shape;5448;p25"/>
            <p:cNvSpPr/>
            <p:nvPr/>
          </p:nvSpPr>
          <p:spPr>
            <a:xfrm rot="-10468820">
              <a:off x="8958601" y="-76869"/>
              <a:ext cx="36492" cy="29158"/>
            </a:xfrm>
            <a:custGeom>
              <a:rect b="b" l="l" r="r" t="t"/>
              <a:pathLst>
                <a:path extrusionOk="0" h="632" w="791">
                  <a:moveTo>
                    <a:pt x="412" y="1"/>
                  </a:moveTo>
                  <a:cubicBezTo>
                    <a:pt x="201" y="1"/>
                    <a:pt x="1" y="223"/>
                    <a:pt x="124" y="469"/>
                  </a:cubicBezTo>
                  <a:cubicBezTo>
                    <a:pt x="188" y="583"/>
                    <a:pt x="290" y="632"/>
                    <a:pt x="392" y="632"/>
                  </a:cubicBezTo>
                  <a:cubicBezTo>
                    <a:pt x="591" y="632"/>
                    <a:pt x="790" y="447"/>
                    <a:pt x="699" y="207"/>
                  </a:cubicBezTo>
                  <a:cubicBezTo>
                    <a:pt x="687" y="182"/>
                    <a:pt x="674" y="157"/>
                    <a:pt x="662" y="132"/>
                  </a:cubicBezTo>
                  <a:cubicBezTo>
                    <a:pt x="592" y="40"/>
                    <a:pt x="501" y="1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9" name="Google Shape;5449;p25"/>
            <p:cNvSpPr/>
            <p:nvPr/>
          </p:nvSpPr>
          <p:spPr>
            <a:xfrm rot="-10468820">
              <a:off x="8734870" y="-15424"/>
              <a:ext cx="34139" cy="27036"/>
            </a:xfrm>
            <a:custGeom>
              <a:rect b="b" l="l" r="r" t="t"/>
              <a:pathLst>
                <a:path extrusionOk="0" h="586" w="740">
                  <a:moveTo>
                    <a:pt x="406" y="1"/>
                  </a:moveTo>
                  <a:cubicBezTo>
                    <a:pt x="195" y="1"/>
                    <a:pt x="1" y="225"/>
                    <a:pt x="121" y="456"/>
                  </a:cubicBezTo>
                  <a:cubicBezTo>
                    <a:pt x="171" y="531"/>
                    <a:pt x="246" y="569"/>
                    <a:pt x="334" y="581"/>
                  </a:cubicBezTo>
                  <a:cubicBezTo>
                    <a:pt x="350" y="584"/>
                    <a:pt x="367" y="585"/>
                    <a:pt x="383" y="585"/>
                  </a:cubicBezTo>
                  <a:cubicBezTo>
                    <a:pt x="585" y="585"/>
                    <a:pt x="739" y="377"/>
                    <a:pt x="658" y="169"/>
                  </a:cubicBezTo>
                  <a:cubicBezTo>
                    <a:pt x="646" y="144"/>
                    <a:pt x="633" y="119"/>
                    <a:pt x="621" y="94"/>
                  </a:cubicBezTo>
                  <a:cubicBezTo>
                    <a:pt x="556" y="29"/>
                    <a:pt x="480" y="1"/>
                    <a:pt x="4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0" name="Google Shape;5450;p25"/>
            <p:cNvSpPr/>
            <p:nvPr/>
          </p:nvSpPr>
          <p:spPr>
            <a:xfrm rot="-10468820">
              <a:off x="8606850" y="-56719"/>
              <a:ext cx="34185" cy="29158"/>
            </a:xfrm>
            <a:custGeom>
              <a:rect b="b" l="l" r="r" t="t"/>
              <a:pathLst>
                <a:path extrusionOk="0" h="632" w="741">
                  <a:moveTo>
                    <a:pt x="327" y="1"/>
                  </a:moveTo>
                  <a:cubicBezTo>
                    <a:pt x="181" y="1"/>
                    <a:pt x="36" y="102"/>
                    <a:pt x="13" y="278"/>
                  </a:cubicBezTo>
                  <a:cubicBezTo>
                    <a:pt x="0" y="353"/>
                    <a:pt x="25" y="441"/>
                    <a:pt x="75" y="503"/>
                  </a:cubicBezTo>
                  <a:cubicBezTo>
                    <a:pt x="125" y="566"/>
                    <a:pt x="200" y="616"/>
                    <a:pt x="275" y="628"/>
                  </a:cubicBezTo>
                  <a:cubicBezTo>
                    <a:pt x="291" y="630"/>
                    <a:pt x="306" y="631"/>
                    <a:pt x="320" y="631"/>
                  </a:cubicBezTo>
                  <a:cubicBezTo>
                    <a:pt x="571" y="631"/>
                    <a:pt x="740" y="341"/>
                    <a:pt x="575" y="128"/>
                  </a:cubicBezTo>
                  <a:cubicBezTo>
                    <a:pt x="512" y="41"/>
                    <a:pt x="420" y="1"/>
                    <a:pt x="3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1" name="Google Shape;5451;p25"/>
            <p:cNvSpPr/>
            <p:nvPr/>
          </p:nvSpPr>
          <p:spPr>
            <a:xfrm rot="-10468820">
              <a:off x="8563180" y="-202078"/>
              <a:ext cx="35200" cy="27728"/>
            </a:xfrm>
            <a:custGeom>
              <a:rect b="b" l="l" r="r" t="t"/>
              <a:pathLst>
                <a:path extrusionOk="0" h="601" w="763">
                  <a:moveTo>
                    <a:pt x="400" y="0"/>
                  </a:moveTo>
                  <a:cubicBezTo>
                    <a:pt x="50" y="25"/>
                    <a:pt x="0" y="500"/>
                    <a:pt x="337" y="600"/>
                  </a:cubicBezTo>
                  <a:cubicBezTo>
                    <a:pt x="687" y="600"/>
                    <a:pt x="762" y="100"/>
                    <a:pt x="4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2" name="Google Shape;5452;p25"/>
            <p:cNvSpPr/>
            <p:nvPr/>
          </p:nvSpPr>
          <p:spPr>
            <a:xfrm rot="-10468820">
              <a:off x="8934874" y="-15184"/>
              <a:ext cx="34139" cy="25421"/>
            </a:xfrm>
            <a:custGeom>
              <a:rect b="b" l="l" r="r" t="t"/>
              <a:pathLst>
                <a:path extrusionOk="0" h="551" w="740">
                  <a:moveTo>
                    <a:pt x="356" y="0"/>
                  </a:moveTo>
                  <a:cubicBezTo>
                    <a:pt x="176" y="0"/>
                    <a:pt x="0" y="158"/>
                    <a:pt x="49" y="384"/>
                  </a:cubicBezTo>
                  <a:cubicBezTo>
                    <a:pt x="74" y="503"/>
                    <a:pt x="168" y="551"/>
                    <a:pt x="275" y="551"/>
                  </a:cubicBezTo>
                  <a:cubicBezTo>
                    <a:pt x="483" y="551"/>
                    <a:pt x="739" y="366"/>
                    <a:pt x="624" y="159"/>
                  </a:cubicBezTo>
                  <a:cubicBezTo>
                    <a:pt x="557" y="48"/>
                    <a:pt x="456" y="0"/>
                    <a:pt x="3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3" name="Google Shape;5453;p25"/>
            <p:cNvSpPr/>
            <p:nvPr/>
          </p:nvSpPr>
          <p:spPr>
            <a:xfrm rot="-10468820">
              <a:off x="8706467" y="49051"/>
              <a:ext cx="34508" cy="25421"/>
            </a:xfrm>
            <a:custGeom>
              <a:rect b="b" l="l" r="r" t="t"/>
              <a:pathLst>
                <a:path extrusionOk="0" h="551" w="748">
                  <a:moveTo>
                    <a:pt x="357" y="0"/>
                  </a:moveTo>
                  <a:cubicBezTo>
                    <a:pt x="176" y="0"/>
                    <a:pt x="1" y="158"/>
                    <a:pt x="49" y="384"/>
                  </a:cubicBezTo>
                  <a:cubicBezTo>
                    <a:pt x="74" y="503"/>
                    <a:pt x="170" y="551"/>
                    <a:pt x="278" y="551"/>
                  </a:cubicBezTo>
                  <a:cubicBezTo>
                    <a:pt x="489" y="551"/>
                    <a:pt x="748" y="366"/>
                    <a:pt x="624" y="159"/>
                  </a:cubicBezTo>
                  <a:cubicBezTo>
                    <a:pt x="557" y="48"/>
                    <a:pt x="456" y="0"/>
                    <a:pt x="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4" name="Google Shape;5454;p25"/>
            <p:cNvSpPr/>
            <p:nvPr/>
          </p:nvSpPr>
          <p:spPr>
            <a:xfrm rot="-10468820">
              <a:off x="8861632" y="14144"/>
              <a:ext cx="32663" cy="27313"/>
            </a:xfrm>
            <a:custGeom>
              <a:rect b="b" l="l" r="r" t="t"/>
              <a:pathLst>
                <a:path extrusionOk="0" h="592" w="708">
                  <a:moveTo>
                    <a:pt x="389" y="1"/>
                  </a:moveTo>
                  <a:cubicBezTo>
                    <a:pt x="188" y="1"/>
                    <a:pt x="0" y="203"/>
                    <a:pt x="99" y="437"/>
                  </a:cubicBezTo>
                  <a:cubicBezTo>
                    <a:pt x="149" y="512"/>
                    <a:pt x="224" y="575"/>
                    <a:pt x="312" y="587"/>
                  </a:cubicBezTo>
                  <a:cubicBezTo>
                    <a:pt x="329" y="590"/>
                    <a:pt x="346" y="592"/>
                    <a:pt x="363" y="592"/>
                  </a:cubicBezTo>
                  <a:cubicBezTo>
                    <a:pt x="553" y="592"/>
                    <a:pt x="708" y="407"/>
                    <a:pt x="662" y="212"/>
                  </a:cubicBezTo>
                  <a:cubicBezTo>
                    <a:pt x="662" y="200"/>
                    <a:pt x="649" y="187"/>
                    <a:pt x="649" y="175"/>
                  </a:cubicBezTo>
                  <a:cubicBezTo>
                    <a:pt x="637" y="137"/>
                    <a:pt x="624" y="125"/>
                    <a:pt x="612" y="100"/>
                  </a:cubicBezTo>
                  <a:cubicBezTo>
                    <a:pt x="546" y="31"/>
                    <a:pt x="466" y="1"/>
                    <a:pt x="3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5" name="Google Shape;5455;p25"/>
            <p:cNvSpPr/>
            <p:nvPr/>
          </p:nvSpPr>
          <p:spPr>
            <a:xfrm rot="-10468820">
              <a:off x="8372158" y="-205789"/>
              <a:ext cx="30864" cy="27636"/>
            </a:xfrm>
            <a:custGeom>
              <a:rect b="b" l="l" r="r" t="t"/>
              <a:pathLst>
                <a:path extrusionOk="0" h="599" w="669">
                  <a:moveTo>
                    <a:pt x="340" y="0"/>
                  </a:moveTo>
                  <a:cubicBezTo>
                    <a:pt x="253" y="0"/>
                    <a:pt x="166" y="35"/>
                    <a:pt x="101" y="109"/>
                  </a:cubicBezTo>
                  <a:cubicBezTo>
                    <a:pt x="1" y="246"/>
                    <a:pt x="26" y="434"/>
                    <a:pt x="151" y="546"/>
                  </a:cubicBezTo>
                  <a:lnTo>
                    <a:pt x="151" y="534"/>
                  </a:lnTo>
                  <a:cubicBezTo>
                    <a:pt x="210" y="579"/>
                    <a:pt x="276" y="599"/>
                    <a:pt x="341" y="599"/>
                  </a:cubicBezTo>
                  <a:cubicBezTo>
                    <a:pt x="510" y="599"/>
                    <a:pt x="669" y="461"/>
                    <a:pt x="651" y="271"/>
                  </a:cubicBezTo>
                  <a:cubicBezTo>
                    <a:pt x="627" y="99"/>
                    <a:pt x="485" y="0"/>
                    <a:pt x="3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6" name="Google Shape;5456;p25"/>
            <p:cNvSpPr/>
            <p:nvPr/>
          </p:nvSpPr>
          <p:spPr>
            <a:xfrm rot="-10468820">
              <a:off x="8291749" y="-172804"/>
              <a:ext cx="35016" cy="28835"/>
            </a:xfrm>
            <a:custGeom>
              <a:rect b="b" l="l" r="r" t="t"/>
              <a:pathLst>
                <a:path extrusionOk="0" h="625" w="759">
                  <a:moveTo>
                    <a:pt x="393" y="1"/>
                  </a:moveTo>
                  <a:cubicBezTo>
                    <a:pt x="288" y="1"/>
                    <a:pt x="184" y="51"/>
                    <a:pt x="125" y="148"/>
                  </a:cubicBezTo>
                  <a:cubicBezTo>
                    <a:pt x="1" y="348"/>
                    <a:pt x="125" y="598"/>
                    <a:pt x="350" y="623"/>
                  </a:cubicBezTo>
                  <a:cubicBezTo>
                    <a:pt x="363" y="624"/>
                    <a:pt x="375" y="624"/>
                    <a:pt x="386" y="624"/>
                  </a:cubicBezTo>
                  <a:cubicBezTo>
                    <a:pt x="605" y="624"/>
                    <a:pt x="759" y="412"/>
                    <a:pt x="688" y="210"/>
                  </a:cubicBezTo>
                  <a:cubicBezTo>
                    <a:pt x="675" y="185"/>
                    <a:pt x="663" y="160"/>
                    <a:pt x="650" y="135"/>
                  </a:cubicBezTo>
                  <a:cubicBezTo>
                    <a:pt x="590" y="45"/>
                    <a:pt x="492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7" name="Google Shape;5457;p25"/>
            <p:cNvSpPr/>
            <p:nvPr/>
          </p:nvSpPr>
          <p:spPr>
            <a:xfrm rot="-10468820">
              <a:off x="8418647" y="-135487"/>
              <a:ext cx="36307" cy="29158"/>
            </a:xfrm>
            <a:custGeom>
              <a:rect b="b" l="l" r="r" t="t"/>
              <a:pathLst>
                <a:path extrusionOk="0" h="632" w="787">
                  <a:moveTo>
                    <a:pt x="408" y="0"/>
                  </a:moveTo>
                  <a:cubicBezTo>
                    <a:pt x="198" y="0"/>
                    <a:pt x="1" y="222"/>
                    <a:pt x="133" y="469"/>
                  </a:cubicBezTo>
                  <a:cubicBezTo>
                    <a:pt x="192" y="583"/>
                    <a:pt x="291" y="631"/>
                    <a:pt x="391" y="631"/>
                  </a:cubicBezTo>
                  <a:cubicBezTo>
                    <a:pt x="587" y="631"/>
                    <a:pt x="786" y="446"/>
                    <a:pt x="695" y="206"/>
                  </a:cubicBezTo>
                  <a:cubicBezTo>
                    <a:pt x="683" y="181"/>
                    <a:pt x="670" y="156"/>
                    <a:pt x="658" y="131"/>
                  </a:cubicBezTo>
                  <a:cubicBezTo>
                    <a:pt x="588" y="39"/>
                    <a:pt x="497" y="0"/>
                    <a:pt x="4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8" name="Google Shape;5458;p25"/>
            <p:cNvSpPr/>
            <p:nvPr/>
          </p:nvSpPr>
          <p:spPr>
            <a:xfrm rot="-10468820">
              <a:off x="8395338" y="-60305"/>
              <a:ext cx="30264" cy="28928"/>
            </a:xfrm>
            <a:custGeom>
              <a:rect b="b" l="l" r="r" t="t"/>
              <a:pathLst>
                <a:path extrusionOk="0" h="627" w="656">
                  <a:moveTo>
                    <a:pt x="329" y="1"/>
                  </a:moveTo>
                  <a:cubicBezTo>
                    <a:pt x="160" y="1"/>
                    <a:pt x="0" y="146"/>
                    <a:pt x="18" y="341"/>
                  </a:cubicBezTo>
                  <a:cubicBezTo>
                    <a:pt x="42" y="521"/>
                    <a:pt x="187" y="627"/>
                    <a:pt x="335" y="627"/>
                  </a:cubicBezTo>
                  <a:cubicBezTo>
                    <a:pt x="424" y="627"/>
                    <a:pt x="515" y="588"/>
                    <a:pt x="580" y="504"/>
                  </a:cubicBezTo>
                  <a:cubicBezTo>
                    <a:pt x="630" y="441"/>
                    <a:pt x="655" y="354"/>
                    <a:pt x="643" y="279"/>
                  </a:cubicBezTo>
                  <a:cubicBezTo>
                    <a:pt x="643" y="254"/>
                    <a:pt x="630" y="229"/>
                    <a:pt x="630" y="204"/>
                  </a:cubicBezTo>
                  <a:cubicBezTo>
                    <a:pt x="605" y="154"/>
                    <a:pt x="568" y="104"/>
                    <a:pt x="530" y="79"/>
                  </a:cubicBezTo>
                  <a:cubicBezTo>
                    <a:pt x="469" y="25"/>
                    <a:pt x="398" y="1"/>
                    <a:pt x="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9" name="Google Shape;5459;p25"/>
            <p:cNvSpPr/>
            <p:nvPr/>
          </p:nvSpPr>
          <p:spPr>
            <a:xfrm rot="-10468820">
              <a:off x="8322483" y="-65590"/>
              <a:ext cx="35016" cy="29066"/>
            </a:xfrm>
            <a:custGeom>
              <a:rect b="b" l="l" r="r" t="t"/>
              <a:pathLst>
                <a:path extrusionOk="0" h="630" w="759">
                  <a:moveTo>
                    <a:pt x="380" y="1"/>
                  </a:moveTo>
                  <a:cubicBezTo>
                    <a:pt x="278" y="1"/>
                    <a:pt x="176" y="51"/>
                    <a:pt x="113" y="152"/>
                  </a:cubicBezTo>
                  <a:cubicBezTo>
                    <a:pt x="0" y="340"/>
                    <a:pt x="113" y="590"/>
                    <a:pt x="350" y="627"/>
                  </a:cubicBezTo>
                  <a:cubicBezTo>
                    <a:pt x="362" y="628"/>
                    <a:pt x="373" y="629"/>
                    <a:pt x="384" y="629"/>
                  </a:cubicBezTo>
                  <a:cubicBezTo>
                    <a:pt x="594" y="629"/>
                    <a:pt x="758" y="416"/>
                    <a:pt x="675" y="202"/>
                  </a:cubicBezTo>
                  <a:cubicBezTo>
                    <a:pt x="663" y="177"/>
                    <a:pt x="650" y="152"/>
                    <a:pt x="638" y="140"/>
                  </a:cubicBezTo>
                  <a:cubicBezTo>
                    <a:pt x="576" y="48"/>
                    <a:pt x="478" y="1"/>
                    <a:pt x="3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0" name="Google Shape;5460;p25"/>
            <p:cNvSpPr/>
            <p:nvPr/>
          </p:nvSpPr>
          <p:spPr>
            <a:xfrm rot="-10468820">
              <a:off x="8262335" y="-110101"/>
              <a:ext cx="32340" cy="28512"/>
            </a:xfrm>
            <a:custGeom>
              <a:rect b="b" l="l" r="r" t="t"/>
              <a:pathLst>
                <a:path extrusionOk="0" h="618" w="701">
                  <a:moveTo>
                    <a:pt x="347" y="0"/>
                  </a:moveTo>
                  <a:cubicBezTo>
                    <a:pt x="311" y="0"/>
                    <a:pt x="274" y="7"/>
                    <a:pt x="238" y="21"/>
                  </a:cubicBezTo>
                  <a:cubicBezTo>
                    <a:pt x="76" y="83"/>
                    <a:pt x="1" y="271"/>
                    <a:pt x="63" y="420"/>
                  </a:cubicBezTo>
                  <a:cubicBezTo>
                    <a:pt x="111" y="544"/>
                    <a:pt x="224" y="617"/>
                    <a:pt x="347" y="617"/>
                  </a:cubicBezTo>
                  <a:cubicBezTo>
                    <a:pt x="385" y="617"/>
                    <a:pt x="425" y="610"/>
                    <a:pt x="463" y="595"/>
                  </a:cubicBezTo>
                  <a:cubicBezTo>
                    <a:pt x="626" y="533"/>
                    <a:pt x="701" y="358"/>
                    <a:pt x="638" y="196"/>
                  </a:cubicBezTo>
                  <a:cubicBezTo>
                    <a:pt x="590" y="79"/>
                    <a:pt x="473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1" name="Google Shape;5461;p25"/>
            <p:cNvSpPr/>
            <p:nvPr/>
          </p:nvSpPr>
          <p:spPr>
            <a:xfrm rot="-10468820">
              <a:off x="8426986" y="63137"/>
              <a:ext cx="37184" cy="28928"/>
            </a:xfrm>
            <a:custGeom>
              <a:rect b="b" l="l" r="r" t="t"/>
              <a:pathLst>
                <a:path extrusionOk="0" h="627" w="806">
                  <a:moveTo>
                    <a:pt x="418" y="1"/>
                  </a:moveTo>
                  <a:cubicBezTo>
                    <a:pt x="136" y="1"/>
                    <a:pt x="1" y="371"/>
                    <a:pt x="233" y="557"/>
                  </a:cubicBezTo>
                  <a:cubicBezTo>
                    <a:pt x="294" y="606"/>
                    <a:pt x="361" y="627"/>
                    <a:pt x="426" y="627"/>
                  </a:cubicBezTo>
                  <a:cubicBezTo>
                    <a:pt x="626" y="627"/>
                    <a:pt x="806" y="421"/>
                    <a:pt x="721" y="194"/>
                  </a:cubicBezTo>
                  <a:cubicBezTo>
                    <a:pt x="683" y="94"/>
                    <a:pt x="583" y="19"/>
                    <a:pt x="483" y="7"/>
                  </a:cubicBezTo>
                  <a:cubicBezTo>
                    <a:pt x="461" y="3"/>
                    <a:pt x="439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2" name="Google Shape;5462;p25"/>
            <p:cNvSpPr/>
            <p:nvPr/>
          </p:nvSpPr>
          <p:spPr>
            <a:xfrm rot="-10468820">
              <a:off x="8351609" y="79323"/>
              <a:ext cx="31879" cy="29158"/>
            </a:xfrm>
            <a:custGeom>
              <a:rect b="b" l="l" r="r" t="t"/>
              <a:pathLst>
                <a:path extrusionOk="0" h="632" w="691">
                  <a:moveTo>
                    <a:pt x="353" y="1"/>
                  </a:moveTo>
                  <a:cubicBezTo>
                    <a:pt x="264" y="1"/>
                    <a:pt x="175" y="40"/>
                    <a:pt x="113" y="124"/>
                  </a:cubicBezTo>
                  <a:cubicBezTo>
                    <a:pt x="1" y="262"/>
                    <a:pt x="26" y="449"/>
                    <a:pt x="151" y="561"/>
                  </a:cubicBezTo>
                  <a:cubicBezTo>
                    <a:pt x="213" y="610"/>
                    <a:pt x="283" y="632"/>
                    <a:pt x="351" y="632"/>
                  </a:cubicBezTo>
                  <a:cubicBezTo>
                    <a:pt x="528" y="632"/>
                    <a:pt x="690" y="485"/>
                    <a:pt x="663" y="287"/>
                  </a:cubicBezTo>
                  <a:cubicBezTo>
                    <a:pt x="648" y="107"/>
                    <a:pt x="501" y="1"/>
                    <a:pt x="3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3" name="Google Shape;5463;p25"/>
            <p:cNvSpPr/>
            <p:nvPr/>
          </p:nvSpPr>
          <p:spPr>
            <a:xfrm rot="-10468820">
              <a:off x="8462673" y="718"/>
              <a:ext cx="33216" cy="28974"/>
            </a:xfrm>
            <a:custGeom>
              <a:rect b="b" l="l" r="r" t="t"/>
              <a:pathLst>
                <a:path extrusionOk="0" h="628" w="720">
                  <a:moveTo>
                    <a:pt x="384" y="0"/>
                  </a:moveTo>
                  <a:cubicBezTo>
                    <a:pt x="295" y="0"/>
                    <a:pt x="207" y="38"/>
                    <a:pt x="150" y="116"/>
                  </a:cubicBezTo>
                  <a:cubicBezTo>
                    <a:pt x="0" y="291"/>
                    <a:pt x="75" y="553"/>
                    <a:pt x="300" y="615"/>
                  </a:cubicBezTo>
                  <a:cubicBezTo>
                    <a:pt x="328" y="624"/>
                    <a:pt x="356" y="628"/>
                    <a:pt x="384" y="628"/>
                  </a:cubicBezTo>
                  <a:cubicBezTo>
                    <a:pt x="564" y="628"/>
                    <a:pt x="720" y="461"/>
                    <a:pt x="687" y="266"/>
                  </a:cubicBezTo>
                  <a:cubicBezTo>
                    <a:pt x="687" y="241"/>
                    <a:pt x="687" y="216"/>
                    <a:pt x="675" y="191"/>
                  </a:cubicBezTo>
                  <a:cubicBezTo>
                    <a:pt x="650" y="141"/>
                    <a:pt x="625" y="103"/>
                    <a:pt x="575" y="66"/>
                  </a:cubicBezTo>
                  <a:cubicBezTo>
                    <a:pt x="521" y="22"/>
                    <a:pt x="452" y="0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4" name="Google Shape;5464;p25"/>
            <p:cNvSpPr/>
            <p:nvPr/>
          </p:nvSpPr>
          <p:spPr>
            <a:xfrm rot="-10468820">
              <a:off x="8304302" y="7234"/>
              <a:ext cx="32294" cy="28282"/>
            </a:xfrm>
            <a:custGeom>
              <a:rect b="b" l="l" r="r" t="t"/>
              <a:pathLst>
                <a:path extrusionOk="0" h="613" w="700">
                  <a:moveTo>
                    <a:pt x="354" y="1"/>
                  </a:moveTo>
                  <a:cubicBezTo>
                    <a:pt x="315" y="1"/>
                    <a:pt x="276" y="8"/>
                    <a:pt x="238" y="23"/>
                  </a:cubicBezTo>
                  <a:cubicBezTo>
                    <a:pt x="88" y="85"/>
                    <a:pt x="0" y="260"/>
                    <a:pt x="63" y="410"/>
                  </a:cubicBezTo>
                  <a:cubicBezTo>
                    <a:pt x="112" y="539"/>
                    <a:pt x="233" y="613"/>
                    <a:pt x="361" y="613"/>
                  </a:cubicBezTo>
                  <a:cubicBezTo>
                    <a:pt x="395" y="613"/>
                    <a:pt x="429" y="608"/>
                    <a:pt x="463" y="598"/>
                  </a:cubicBezTo>
                  <a:cubicBezTo>
                    <a:pt x="625" y="535"/>
                    <a:pt x="700" y="348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5" name="Google Shape;5465;p25"/>
            <p:cNvSpPr/>
            <p:nvPr/>
          </p:nvSpPr>
          <p:spPr>
            <a:xfrm rot="-10468820">
              <a:off x="8136161" y="-139563"/>
              <a:ext cx="34970" cy="25513"/>
            </a:xfrm>
            <a:custGeom>
              <a:rect b="b" l="l" r="r" t="t"/>
              <a:pathLst>
                <a:path extrusionOk="0" h="553" w="758">
                  <a:moveTo>
                    <a:pt x="531" y="1"/>
                  </a:moveTo>
                  <a:cubicBezTo>
                    <a:pt x="307" y="1"/>
                    <a:pt x="0" y="313"/>
                    <a:pt x="233" y="480"/>
                  </a:cubicBezTo>
                  <a:cubicBezTo>
                    <a:pt x="292" y="529"/>
                    <a:pt x="362" y="552"/>
                    <a:pt x="430" y="552"/>
                  </a:cubicBezTo>
                  <a:cubicBezTo>
                    <a:pt x="519" y="552"/>
                    <a:pt x="606" y="513"/>
                    <a:pt x="670" y="443"/>
                  </a:cubicBezTo>
                  <a:cubicBezTo>
                    <a:pt x="732" y="355"/>
                    <a:pt x="757" y="243"/>
                    <a:pt x="707" y="130"/>
                  </a:cubicBezTo>
                  <a:cubicBezTo>
                    <a:pt x="675" y="38"/>
                    <a:pt x="608" y="1"/>
                    <a:pt x="5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6" name="Google Shape;5466;p25"/>
            <p:cNvSpPr/>
            <p:nvPr/>
          </p:nvSpPr>
          <p:spPr>
            <a:xfrm rot="-10468820">
              <a:off x="8172118" y="-9359"/>
              <a:ext cx="33955" cy="28881"/>
            </a:xfrm>
            <a:custGeom>
              <a:rect b="b" l="l" r="r" t="t"/>
              <a:pathLst>
                <a:path extrusionOk="0" h="626" w="736">
                  <a:moveTo>
                    <a:pt x="401" y="0"/>
                  </a:moveTo>
                  <a:cubicBezTo>
                    <a:pt x="189" y="0"/>
                    <a:pt x="1" y="236"/>
                    <a:pt x="124" y="464"/>
                  </a:cubicBezTo>
                  <a:cubicBezTo>
                    <a:pt x="185" y="576"/>
                    <a:pt x="288" y="626"/>
                    <a:pt x="391" y="626"/>
                  </a:cubicBezTo>
                  <a:cubicBezTo>
                    <a:pt x="563" y="626"/>
                    <a:pt x="735" y="488"/>
                    <a:pt x="712" y="277"/>
                  </a:cubicBezTo>
                  <a:cubicBezTo>
                    <a:pt x="712" y="252"/>
                    <a:pt x="699" y="227"/>
                    <a:pt x="687" y="202"/>
                  </a:cubicBezTo>
                  <a:cubicBezTo>
                    <a:pt x="674" y="152"/>
                    <a:pt x="637" y="102"/>
                    <a:pt x="599" y="77"/>
                  </a:cubicBezTo>
                  <a:cubicBezTo>
                    <a:pt x="537" y="23"/>
                    <a:pt x="468" y="0"/>
                    <a:pt x="4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7" name="Google Shape;5467;p25"/>
            <p:cNvSpPr/>
            <p:nvPr/>
          </p:nvSpPr>
          <p:spPr>
            <a:xfrm rot="-10468820">
              <a:off x="8190383" y="-78773"/>
              <a:ext cx="32340" cy="28558"/>
            </a:xfrm>
            <a:custGeom>
              <a:rect b="b" l="l" r="r" t="t"/>
              <a:pathLst>
                <a:path extrusionOk="0" h="619" w="701">
                  <a:moveTo>
                    <a:pt x="355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2" y="539"/>
                    <a:pt x="229" y="618"/>
                    <a:pt x="354" y="618"/>
                  </a:cubicBezTo>
                  <a:cubicBezTo>
                    <a:pt x="390" y="618"/>
                    <a:pt x="427" y="612"/>
                    <a:pt x="463" y="598"/>
                  </a:cubicBezTo>
                  <a:cubicBezTo>
                    <a:pt x="626" y="535"/>
                    <a:pt x="701" y="360"/>
                    <a:pt x="638" y="198"/>
                  </a:cubicBezTo>
                  <a:cubicBezTo>
                    <a:pt x="591" y="74"/>
                    <a:pt x="478" y="1"/>
                    <a:pt x="3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8" name="Google Shape;5468;p25"/>
            <p:cNvSpPr/>
            <p:nvPr/>
          </p:nvSpPr>
          <p:spPr>
            <a:xfrm rot="-10468820">
              <a:off x="8207855" y="132581"/>
              <a:ext cx="30956" cy="27636"/>
            </a:xfrm>
            <a:custGeom>
              <a:rect b="b" l="l" r="r" t="t"/>
              <a:pathLst>
                <a:path extrusionOk="0" h="599" w="671">
                  <a:moveTo>
                    <a:pt x="315" y="1"/>
                  </a:moveTo>
                  <a:cubicBezTo>
                    <a:pt x="161" y="1"/>
                    <a:pt x="36" y="107"/>
                    <a:pt x="13" y="254"/>
                  </a:cubicBezTo>
                  <a:cubicBezTo>
                    <a:pt x="1" y="341"/>
                    <a:pt x="13" y="416"/>
                    <a:pt x="63" y="491"/>
                  </a:cubicBezTo>
                  <a:cubicBezTo>
                    <a:pt x="127" y="566"/>
                    <a:pt x="209" y="598"/>
                    <a:pt x="290" y="598"/>
                  </a:cubicBezTo>
                  <a:cubicBezTo>
                    <a:pt x="482" y="598"/>
                    <a:pt x="671" y="419"/>
                    <a:pt x="601" y="191"/>
                  </a:cubicBezTo>
                  <a:cubicBezTo>
                    <a:pt x="588" y="166"/>
                    <a:pt x="576" y="141"/>
                    <a:pt x="563" y="129"/>
                  </a:cubicBezTo>
                  <a:cubicBezTo>
                    <a:pt x="513" y="54"/>
                    <a:pt x="438" y="17"/>
                    <a:pt x="363" y="4"/>
                  </a:cubicBezTo>
                  <a:cubicBezTo>
                    <a:pt x="347" y="2"/>
                    <a:pt x="331" y="1"/>
                    <a:pt x="3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9" name="Google Shape;5469;p25"/>
            <p:cNvSpPr/>
            <p:nvPr/>
          </p:nvSpPr>
          <p:spPr>
            <a:xfrm rot="-10468820">
              <a:off x="8242813" y="43841"/>
              <a:ext cx="32340" cy="28558"/>
            </a:xfrm>
            <a:custGeom>
              <a:rect b="b" l="l" r="r" t="t"/>
              <a:pathLst>
                <a:path extrusionOk="0" h="619" w="701">
                  <a:moveTo>
                    <a:pt x="354" y="0"/>
                  </a:moveTo>
                  <a:cubicBezTo>
                    <a:pt x="316" y="0"/>
                    <a:pt x="277" y="7"/>
                    <a:pt x="238" y="22"/>
                  </a:cubicBezTo>
                  <a:cubicBezTo>
                    <a:pt x="88" y="84"/>
                    <a:pt x="1" y="259"/>
                    <a:pt x="63" y="422"/>
                  </a:cubicBezTo>
                  <a:cubicBezTo>
                    <a:pt x="111" y="546"/>
                    <a:pt x="224" y="619"/>
                    <a:pt x="347" y="619"/>
                  </a:cubicBezTo>
                  <a:cubicBezTo>
                    <a:pt x="385" y="619"/>
                    <a:pt x="425" y="612"/>
                    <a:pt x="463" y="597"/>
                  </a:cubicBezTo>
                  <a:cubicBezTo>
                    <a:pt x="626" y="534"/>
                    <a:pt x="701" y="359"/>
                    <a:pt x="638" y="197"/>
                  </a:cubicBezTo>
                  <a:cubicBezTo>
                    <a:pt x="591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0" name="Google Shape;5470;p25"/>
            <p:cNvSpPr/>
            <p:nvPr/>
          </p:nvSpPr>
          <p:spPr>
            <a:xfrm rot="-10468820">
              <a:off x="8507702" y="-237623"/>
              <a:ext cx="35016" cy="28789"/>
            </a:xfrm>
            <a:custGeom>
              <a:rect b="b" l="l" r="r" t="t"/>
              <a:pathLst>
                <a:path extrusionOk="0" h="624" w="759">
                  <a:moveTo>
                    <a:pt x="386" y="0"/>
                  </a:moveTo>
                  <a:cubicBezTo>
                    <a:pt x="282" y="0"/>
                    <a:pt x="178" y="50"/>
                    <a:pt x="113" y="147"/>
                  </a:cubicBezTo>
                  <a:cubicBezTo>
                    <a:pt x="1" y="347"/>
                    <a:pt x="113" y="597"/>
                    <a:pt x="351" y="622"/>
                  </a:cubicBezTo>
                  <a:cubicBezTo>
                    <a:pt x="362" y="623"/>
                    <a:pt x="374" y="624"/>
                    <a:pt x="385" y="624"/>
                  </a:cubicBezTo>
                  <a:cubicBezTo>
                    <a:pt x="594" y="624"/>
                    <a:pt x="758" y="411"/>
                    <a:pt x="676" y="210"/>
                  </a:cubicBezTo>
                  <a:cubicBezTo>
                    <a:pt x="663" y="185"/>
                    <a:pt x="651" y="160"/>
                    <a:pt x="638" y="135"/>
                  </a:cubicBezTo>
                  <a:cubicBezTo>
                    <a:pt x="578" y="44"/>
                    <a:pt x="482" y="0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1" name="Google Shape;5471;p25"/>
            <p:cNvSpPr/>
            <p:nvPr/>
          </p:nvSpPr>
          <p:spPr>
            <a:xfrm rot="-10468820">
              <a:off x="8491122" y="-162355"/>
              <a:ext cx="33724" cy="25560"/>
            </a:xfrm>
            <a:custGeom>
              <a:rect b="b" l="l" r="r" t="t"/>
              <a:pathLst>
                <a:path extrusionOk="0" h="554" w="731">
                  <a:moveTo>
                    <a:pt x="525" y="1"/>
                  </a:moveTo>
                  <a:cubicBezTo>
                    <a:pt x="301" y="1"/>
                    <a:pt x="0" y="312"/>
                    <a:pt x="231" y="488"/>
                  </a:cubicBezTo>
                  <a:cubicBezTo>
                    <a:pt x="285" y="531"/>
                    <a:pt x="354" y="553"/>
                    <a:pt x="423" y="553"/>
                  </a:cubicBezTo>
                  <a:cubicBezTo>
                    <a:pt x="513" y="553"/>
                    <a:pt x="605" y="515"/>
                    <a:pt x="668" y="438"/>
                  </a:cubicBezTo>
                  <a:cubicBezTo>
                    <a:pt x="718" y="375"/>
                    <a:pt x="731" y="288"/>
                    <a:pt x="731" y="213"/>
                  </a:cubicBezTo>
                  <a:cubicBezTo>
                    <a:pt x="731" y="188"/>
                    <a:pt x="718" y="163"/>
                    <a:pt x="706" y="138"/>
                  </a:cubicBezTo>
                  <a:cubicBezTo>
                    <a:pt x="673" y="40"/>
                    <a:pt x="604" y="1"/>
                    <a:pt x="5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2" name="Google Shape;5472;p25"/>
            <p:cNvSpPr/>
            <p:nvPr/>
          </p:nvSpPr>
          <p:spPr>
            <a:xfrm rot="-10468820">
              <a:off x="8547435" y="-115634"/>
              <a:ext cx="35016" cy="29020"/>
            </a:xfrm>
            <a:custGeom>
              <a:rect b="b" l="l" r="r" t="t"/>
              <a:pathLst>
                <a:path extrusionOk="0" h="629" w="759">
                  <a:moveTo>
                    <a:pt x="380" y="0"/>
                  </a:moveTo>
                  <a:cubicBezTo>
                    <a:pt x="279" y="0"/>
                    <a:pt x="176" y="50"/>
                    <a:pt x="113" y="152"/>
                  </a:cubicBezTo>
                  <a:cubicBezTo>
                    <a:pt x="0" y="339"/>
                    <a:pt x="125" y="589"/>
                    <a:pt x="350" y="627"/>
                  </a:cubicBezTo>
                  <a:cubicBezTo>
                    <a:pt x="362" y="628"/>
                    <a:pt x="373" y="629"/>
                    <a:pt x="385" y="629"/>
                  </a:cubicBezTo>
                  <a:cubicBezTo>
                    <a:pt x="594" y="629"/>
                    <a:pt x="758" y="415"/>
                    <a:pt x="675" y="202"/>
                  </a:cubicBezTo>
                  <a:cubicBezTo>
                    <a:pt x="675" y="177"/>
                    <a:pt x="663" y="152"/>
                    <a:pt x="638" y="139"/>
                  </a:cubicBezTo>
                  <a:cubicBezTo>
                    <a:pt x="576" y="47"/>
                    <a:pt x="479" y="0"/>
                    <a:pt x="3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3" name="Google Shape;5473;p25"/>
            <p:cNvSpPr/>
            <p:nvPr/>
          </p:nvSpPr>
          <p:spPr>
            <a:xfrm rot="-10468820">
              <a:off x="8577953" y="20913"/>
              <a:ext cx="38199" cy="28881"/>
            </a:xfrm>
            <a:custGeom>
              <a:rect b="b" l="l" r="r" t="t"/>
              <a:pathLst>
                <a:path extrusionOk="0" h="626" w="828">
                  <a:moveTo>
                    <a:pt x="420" y="1"/>
                  </a:moveTo>
                  <a:cubicBezTo>
                    <a:pt x="406" y="1"/>
                    <a:pt x="391" y="2"/>
                    <a:pt x="375" y="4"/>
                  </a:cubicBezTo>
                  <a:cubicBezTo>
                    <a:pt x="100" y="29"/>
                    <a:pt x="0" y="391"/>
                    <a:pt x="225" y="554"/>
                  </a:cubicBezTo>
                  <a:cubicBezTo>
                    <a:pt x="280" y="602"/>
                    <a:pt x="348" y="625"/>
                    <a:pt x="416" y="625"/>
                  </a:cubicBezTo>
                  <a:cubicBezTo>
                    <a:pt x="505" y="625"/>
                    <a:pt x="594" y="587"/>
                    <a:pt x="650" y="516"/>
                  </a:cubicBezTo>
                  <a:cubicBezTo>
                    <a:pt x="827" y="303"/>
                    <a:pt x="680" y="1"/>
                    <a:pt x="4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4" name="Google Shape;5474;p25"/>
            <p:cNvSpPr/>
            <p:nvPr/>
          </p:nvSpPr>
          <p:spPr>
            <a:xfrm rot="-10468820">
              <a:off x="8532069" y="-39658"/>
              <a:ext cx="34277" cy="29020"/>
            </a:xfrm>
            <a:custGeom>
              <a:rect b="b" l="l" r="r" t="t"/>
              <a:pathLst>
                <a:path extrusionOk="0" h="629" w="743">
                  <a:moveTo>
                    <a:pt x="355" y="0"/>
                  </a:moveTo>
                  <a:cubicBezTo>
                    <a:pt x="73" y="0"/>
                    <a:pt x="0" y="624"/>
                    <a:pt x="336" y="624"/>
                  </a:cubicBezTo>
                  <a:cubicBezTo>
                    <a:pt x="352" y="627"/>
                    <a:pt x="368" y="628"/>
                    <a:pt x="384" y="628"/>
                  </a:cubicBezTo>
                  <a:cubicBezTo>
                    <a:pt x="586" y="628"/>
                    <a:pt x="743" y="409"/>
                    <a:pt x="661" y="212"/>
                  </a:cubicBezTo>
                  <a:cubicBezTo>
                    <a:pt x="649" y="187"/>
                    <a:pt x="636" y="162"/>
                    <a:pt x="624" y="137"/>
                  </a:cubicBezTo>
                  <a:cubicBezTo>
                    <a:pt x="574" y="74"/>
                    <a:pt x="499" y="24"/>
                    <a:pt x="424" y="12"/>
                  </a:cubicBezTo>
                  <a:cubicBezTo>
                    <a:pt x="400" y="4"/>
                    <a:pt x="376" y="0"/>
                    <a:pt x="3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5" name="Google Shape;5475;p25"/>
            <p:cNvSpPr/>
            <p:nvPr/>
          </p:nvSpPr>
          <p:spPr>
            <a:xfrm rot="-10468820">
              <a:off x="8246646" y="-34978"/>
              <a:ext cx="30910" cy="28235"/>
            </a:xfrm>
            <a:custGeom>
              <a:rect b="b" l="l" r="r" t="t"/>
              <a:pathLst>
                <a:path extrusionOk="0" h="612" w="670">
                  <a:moveTo>
                    <a:pt x="324" y="1"/>
                  </a:moveTo>
                  <a:cubicBezTo>
                    <a:pt x="183" y="1"/>
                    <a:pt x="44" y="96"/>
                    <a:pt x="13" y="257"/>
                  </a:cubicBezTo>
                  <a:cubicBezTo>
                    <a:pt x="0" y="332"/>
                    <a:pt x="13" y="420"/>
                    <a:pt x="63" y="482"/>
                  </a:cubicBezTo>
                  <a:cubicBezTo>
                    <a:pt x="113" y="557"/>
                    <a:pt x="188" y="595"/>
                    <a:pt x="263" y="607"/>
                  </a:cubicBezTo>
                  <a:cubicBezTo>
                    <a:pt x="280" y="610"/>
                    <a:pt x="298" y="612"/>
                    <a:pt x="314" y="612"/>
                  </a:cubicBezTo>
                  <a:cubicBezTo>
                    <a:pt x="525" y="612"/>
                    <a:pt x="670" y="403"/>
                    <a:pt x="600" y="195"/>
                  </a:cubicBezTo>
                  <a:cubicBezTo>
                    <a:pt x="588" y="170"/>
                    <a:pt x="575" y="145"/>
                    <a:pt x="563" y="120"/>
                  </a:cubicBezTo>
                  <a:cubicBezTo>
                    <a:pt x="500" y="38"/>
                    <a:pt x="412" y="1"/>
                    <a:pt x="3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6" name="Google Shape;5476;p25"/>
            <p:cNvSpPr/>
            <p:nvPr/>
          </p:nvSpPr>
          <p:spPr>
            <a:xfrm rot="-10468820">
              <a:off x="8374169" y="5334"/>
              <a:ext cx="34416" cy="28928"/>
            </a:xfrm>
            <a:custGeom>
              <a:rect b="b" l="l" r="r" t="t"/>
              <a:pathLst>
                <a:path extrusionOk="0" h="627" w="746">
                  <a:moveTo>
                    <a:pt x="381" y="1"/>
                  </a:moveTo>
                  <a:cubicBezTo>
                    <a:pt x="276" y="1"/>
                    <a:pt x="171" y="51"/>
                    <a:pt x="113" y="148"/>
                  </a:cubicBezTo>
                  <a:cubicBezTo>
                    <a:pt x="1" y="348"/>
                    <a:pt x="113" y="598"/>
                    <a:pt x="338" y="623"/>
                  </a:cubicBezTo>
                  <a:cubicBezTo>
                    <a:pt x="355" y="625"/>
                    <a:pt x="371" y="626"/>
                    <a:pt x="387" y="626"/>
                  </a:cubicBezTo>
                  <a:cubicBezTo>
                    <a:pt x="599" y="626"/>
                    <a:pt x="745" y="408"/>
                    <a:pt x="675" y="210"/>
                  </a:cubicBezTo>
                  <a:cubicBezTo>
                    <a:pt x="663" y="185"/>
                    <a:pt x="650" y="160"/>
                    <a:pt x="638" y="135"/>
                  </a:cubicBezTo>
                  <a:cubicBezTo>
                    <a:pt x="577" y="45"/>
                    <a:pt x="479" y="1"/>
                    <a:pt x="3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7" name="Google Shape;5477;p25"/>
            <p:cNvSpPr/>
            <p:nvPr/>
          </p:nvSpPr>
          <p:spPr>
            <a:xfrm rot="-10468820">
              <a:off x="8351001" y="-134710"/>
              <a:ext cx="33355" cy="28881"/>
            </a:xfrm>
            <a:custGeom>
              <a:rect b="b" l="l" r="r" t="t"/>
              <a:pathLst>
                <a:path extrusionOk="0" h="626" w="723">
                  <a:moveTo>
                    <a:pt x="341" y="1"/>
                  </a:moveTo>
                  <a:cubicBezTo>
                    <a:pt x="200" y="1"/>
                    <a:pt x="65" y="91"/>
                    <a:pt x="35" y="249"/>
                  </a:cubicBezTo>
                  <a:cubicBezTo>
                    <a:pt x="0" y="448"/>
                    <a:pt x="152" y="626"/>
                    <a:pt x="347" y="626"/>
                  </a:cubicBezTo>
                  <a:cubicBezTo>
                    <a:pt x="360" y="626"/>
                    <a:pt x="372" y="625"/>
                    <a:pt x="385" y="624"/>
                  </a:cubicBezTo>
                  <a:cubicBezTo>
                    <a:pt x="585" y="599"/>
                    <a:pt x="723" y="386"/>
                    <a:pt x="635" y="186"/>
                  </a:cubicBezTo>
                  <a:cubicBezTo>
                    <a:pt x="623" y="161"/>
                    <a:pt x="610" y="136"/>
                    <a:pt x="598" y="124"/>
                  </a:cubicBezTo>
                  <a:cubicBezTo>
                    <a:pt x="528" y="40"/>
                    <a:pt x="433" y="1"/>
                    <a:pt x="3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8" name="Google Shape;5478;p25"/>
            <p:cNvSpPr/>
            <p:nvPr/>
          </p:nvSpPr>
          <p:spPr>
            <a:xfrm rot="-10468820">
              <a:off x="8465355" y="-85879"/>
              <a:ext cx="37276" cy="26113"/>
            </a:xfrm>
            <a:custGeom>
              <a:rect b="b" l="l" r="r" t="t"/>
              <a:pathLst>
                <a:path extrusionOk="0" h="566" w="808">
                  <a:moveTo>
                    <a:pt x="401" y="0"/>
                  </a:moveTo>
                  <a:cubicBezTo>
                    <a:pt x="192" y="0"/>
                    <a:pt x="1" y="218"/>
                    <a:pt x="112" y="450"/>
                  </a:cubicBezTo>
                  <a:cubicBezTo>
                    <a:pt x="153" y="532"/>
                    <a:pt x="222" y="566"/>
                    <a:pt x="298" y="566"/>
                  </a:cubicBezTo>
                  <a:cubicBezTo>
                    <a:pt x="523" y="566"/>
                    <a:pt x="808" y="274"/>
                    <a:pt x="612" y="88"/>
                  </a:cubicBezTo>
                  <a:cubicBezTo>
                    <a:pt x="547" y="26"/>
                    <a:pt x="473" y="0"/>
                    <a:pt x="4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9" name="Google Shape;5479;p25"/>
            <p:cNvSpPr/>
            <p:nvPr/>
          </p:nvSpPr>
          <p:spPr>
            <a:xfrm rot="-10468820">
              <a:off x="8510891" y="48958"/>
              <a:ext cx="36261" cy="29158"/>
            </a:xfrm>
            <a:custGeom>
              <a:rect b="b" l="l" r="r" t="t"/>
              <a:pathLst>
                <a:path extrusionOk="0" h="632" w="786">
                  <a:moveTo>
                    <a:pt x="414" y="1"/>
                  </a:moveTo>
                  <a:cubicBezTo>
                    <a:pt x="203" y="1"/>
                    <a:pt x="0" y="223"/>
                    <a:pt x="132" y="469"/>
                  </a:cubicBezTo>
                  <a:cubicBezTo>
                    <a:pt x="196" y="583"/>
                    <a:pt x="296" y="632"/>
                    <a:pt x="396" y="632"/>
                  </a:cubicBezTo>
                  <a:cubicBezTo>
                    <a:pt x="592" y="632"/>
                    <a:pt x="786" y="447"/>
                    <a:pt x="695" y="207"/>
                  </a:cubicBezTo>
                  <a:cubicBezTo>
                    <a:pt x="682" y="182"/>
                    <a:pt x="670" y="157"/>
                    <a:pt x="657" y="132"/>
                  </a:cubicBezTo>
                  <a:cubicBezTo>
                    <a:pt x="591" y="40"/>
                    <a:pt x="502" y="1"/>
                    <a:pt x="4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0" name="Google Shape;5480;p25"/>
            <p:cNvSpPr/>
            <p:nvPr/>
          </p:nvSpPr>
          <p:spPr>
            <a:xfrm rot="-10468820">
              <a:off x="8437698" y="-216907"/>
              <a:ext cx="31187" cy="28743"/>
            </a:xfrm>
            <a:custGeom>
              <a:rect b="b" l="l" r="r" t="t"/>
              <a:pathLst>
                <a:path extrusionOk="0" h="623" w="676">
                  <a:moveTo>
                    <a:pt x="324" y="1"/>
                  </a:moveTo>
                  <a:cubicBezTo>
                    <a:pt x="182" y="1"/>
                    <a:pt x="39" y="92"/>
                    <a:pt x="13" y="268"/>
                  </a:cubicBezTo>
                  <a:cubicBezTo>
                    <a:pt x="0" y="343"/>
                    <a:pt x="25" y="431"/>
                    <a:pt x="63" y="493"/>
                  </a:cubicBezTo>
                  <a:cubicBezTo>
                    <a:pt x="132" y="583"/>
                    <a:pt x="225" y="622"/>
                    <a:pt x="315" y="622"/>
                  </a:cubicBezTo>
                  <a:cubicBezTo>
                    <a:pt x="500" y="622"/>
                    <a:pt x="676" y="458"/>
                    <a:pt x="625" y="231"/>
                  </a:cubicBezTo>
                  <a:cubicBezTo>
                    <a:pt x="583" y="76"/>
                    <a:pt x="454" y="1"/>
                    <a:pt x="3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1" name="Google Shape;5481;p25"/>
            <p:cNvSpPr/>
            <p:nvPr/>
          </p:nvSpPr>
          <p:spPr>
            <a:xfrm rot="-10468820">
              <a:off x="8285019" y="110133"/>
              <a:ext cx="33493" cy="28697"/>
            </a:xfrm>
            <a:custGeom>
              <a:rect b="b" l="l" r="r" t="t"/>
              <a:pathLst>
                <a:path extrusionOk="0" h="622" w="726">
                  <a:moveTo>
                    <a:pt x="324" y="1"/>
                  </a:moveTo>
                  <a:cubicBezTo>
                    <a:pt x="179" y="1"/>
                    <a:pt x="35" y="99"/>
                    <a:pt x="13" y="266"/>
                  </a:cubicBezTo>
                  <a:cubicBezTo>
                    <a:pt x="0" y="354"/>
                    <a:pt x="25" y="429"/>
                    <a:pt x="75" y="491"/>
                  </a:cubicBezTo>
                  <a:cubicBezTo>
                    <a:pt x="125" y="566"/>
                    <a:pt x="188" y="604"/>
                    <a:pt x="275" y="616"/>
                  </a:cubicBezTo>
                  <a:cubicBezTo>
                    <a:pt x="295" y="620"/>
                    <a:pt x="314" y="622"/>
                    <a:pt x="333" y="622"/>
                  </a:cubicBezTo>
                  <a:cubicBezTo>
                    <a:pt x="575" y="622"/>
                    <a:pt x="726" y="338"/>
                    <a:pt x="575" y="129"/>
                  </a:cubicBezTo>
                  <a:cubicBezTo>
                    <a:pt x="512" y="41"/>
                    <a:pt x="418" y="1"/>
                    <a:pt x="3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2" name="Google Shape;5482;p25"/>
            <p:cNvSpPr/>
            <p:nvPr/>
          </p:nvSpPr>
          <p:spPr>
            <a:xfrm rot="-10468820">
              <a:off x="8159247" y="69003"/>
              <a:ext cx="33493" cy="29066"/>
            </a:xfrm>
            <a:custGeom>
              <a:rect b="b" l="l" r="r" t="t"/>
              <a:pathLst>
                <a:path extrusionOk="0" h="630" w="726">
                  <a:moveTo>
                    <a:pt x="333" y="0"/>
                  </a:moveTo>
                  <a:cubicBezTo>
                    <a:pt x="185" y="0"/>
                    <a:pt x="36" y="103"/>
                    <a:pt x="13" y="274"/>
                  </a:cubicBezTo>
                  <a:cubicBezTo>
                    <a:pt x="0" y="349"/>
                    <a:pt x="25" y="437"/>
                    <a:pt x="63" y="499"/>
                  </a:cubicBezTo>
                  <a:cubicBezTo>
                    <a:pt x="113" y="562"/>
                    <a:pt x="188" y="612"/>
                    <a:pt x="275" y="624"/>
                  </a:cubicBezTo>
                  <a:cubicBezTo>
                    <a:pt x="295" y="628"/>
                    <a:pt x="314" y="629"/>
                    <a:pt x="333" y="629"/>
                  </a:cubicBezTo>
                  <a:cubicBezTo>
                    <a:pt x="575" y="629"/>
                    <a:pt x="726" y="344"/>
                    <a:pt x="575" y="124"/>
                  </a:cubicBezTo>
                  <a:cubicBezTo>
                    <a:pt x="514" y="39"/>
                    <a:pt x="423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3" name="Google Shape;5483;p25"/>
            <p:cNvSpPr/>
            <p:nvPr/>
          </p:nvSpPr>
          <p:spPr>
            <a:xfrm rot="-10468820">
              <a:off x="8114900" y="-76850"/>
              <a:ext cx="35200" cy="28282"/>
            </a:xfrm>
            <a:custGeom>
              <a:rect b="b" l="l" r="r" t="t"/>
              <a:pathLst>
                <a:path extrusionOk="0" h="613" w="763">
                  <a:moveTo>
                    <a:pt x="400" y="0"/>
                  </a:moveTo>
                  <a:cubicBezTo>
                    <a:pt x="50" y="25"/>
                    <a:pt x="0" y="513"/>
                    <a:pt x="337" y="613"/>
                  </a:cubicBezTo>
                  <a:lnTo>
                    <a:pt x="337" y="600"/>
                  </a:lnTo>
                  <a:cubicBezTo>
                    <a:pt x="687" y="600"/>
                    <a:pt x="762" y="100"/>
                    <a:pt x="4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4" name="Google Shape;5484;p25"/>
            <p:cNvSpPr/>
            <p:nvPr/>
          </p:nvSpPr>
          <p:spPr>
            <a:xfrm rot="-10468820">
              <a:off x="8201931" y="-156498"/>
              <a:ext cx="32340" cy="28558"/>
            </a:xfrm>
            <a:custGeom>
              <a:rect b="b" l="l" r="r" t="t"/>
              <a:pathLst>
                <a:path extrusionOk="0" h="619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75" y="84"/>
                    <a:pt x="0" y="259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4" y="611"/>
                    <a:pt x="463" y="596"/>
                  </a:cubicBezTo>
                  <a:cubicBezTo>
                    <a:pt x="613" y="534"/>
                    <a:pt x="700" y="359"/>
                    <a:pt x="638" y="196"/>
                  </a:cubicBezTo>
                  <a:cubicBezTo>
                    <a:pt x="589" y="80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5" name="Google Shape;5485;p25"/>
            <p:cNvSpPr/>
            <p:nvPr/>
          </p:nvSpPr>
          <p:spPr>
            <a:xfrm rot="-10468820">
              <a:off x="8228482" y="-218343"/>
              <a:ext cx="35477" cy="28881"/>
            </a:xfrm>
            <a:custGeom>
              <a:rect b="b" l="l" r="r" t="t"/>
              <a:pathLst>
                <a:path extrusionOk="0" h="626" w="769">
                  <a:moveTo>
                    <a:pt x="391" y="1"/>
                  </a:moveTo>
                  <a:cubicBezTo>
                    <a:pt x="353" y="1"/>
                    <a:pt x="314" y="8"/>
                    <a:pt x="275" y="23"/>
                  </a:cubicBezTo>
                  <a:cubicBezTo>
                    <a:pt x="13" y="110"/>
                    <a:pt x="0" y="485"/>
                    <a:pt x="263" y="597"/>
                  </a:cubicBezTo>
                  <a:cubicBezTo>
                    <a:pt x="305" y="616"/>
                    <a:pt x="348" y="625"/>
                    <a:pt x="389" y="625"/>
                  </a:cubicBezTo>
                  <a:cubicBezTo>
                    <a:pt x="594" y="625"/>
                    <a:pt x="768" y="416"/>
                    <a:pt x="675" y="197"/>
                  </a:cubicBezTo>
                  <a:cubicBezTo>
                    <a:pt x="627" y="74"/>
                    <a:pt x="514" y="1"/>
                    <a:pt x="3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6" name="Google Shape;5486;p25"/>
            <p:cNvSpPr/>
            <p:nvPr/>
          </p:nvSpPr>
          <p:spPr>
            <a:xfrm rot="-10468820">
              <a:off x="8486677" y="110577"/>
              <a:ext cx="33447" cy="26990"/>
            </a:xfrm>
            <a:custGeom>
              <a:rect b="b" l="l" r="r" t="t"/>
              <a:pathLst>
                <a:path extrusionOk="0" h="585" w="725">
                  <a:moveTo>
                    <a:pt x="332" y="0"/>
                  </a:moveTo>
                  <a:cubicBezTo>
                    <a:pt x="183" y="0"/>
                    <a:pt x="39" y="105"/>
                    <a:pt x="13" y="268"/>
                  </a:cubicBezTo>
                  <a:cubicBezTo>
                    <a:pt x="0" y="318"/>
                    <a:pt x="13" y="368"/>
                    <a:pt x="25" y="418"/>
                  </a:cubicBezTo>
                  <a:cubicBezTo>
                    <a:pt x="51" y="536"/>
                    <a:pt x="146" y="585"/>
                    <a:pt x="254" y="585"/>
                  </a:cubicBezTo>
                  <a:cubicBezTo>
                    <a:pt x="465" y="585"/>
                    <a:pt x="724" y="400"/>
                    <a:pt x="600" y="193"/>
                  </a:cubicBezTo>
                  <a:cubicBezTo>
                    <a:pt x="588" y="143"/>
                    <a:pt x="563" y="106"/>
                    <a:pt x="525" y="68"/>
                  </a:cubicBezTo>
                  <a:cubicBezTo>
                    <a:pt x="467" y="22"/>
                    <a:pt x="399" y="0"/>
                    <a:pt x="3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7" name="Google Shape;5487;p25"/>
            <p:cNvSpPr/>
            <p:nvPr/>
          </p:nvSpPr>
          <p:spPr>
            <a:xfrm rot="-10468820">
              <a:off x="8261649" y="173288"/>
              <a:ext cx="29941" cy="28974"/>
            </a:xfrm>
            <a:custGeom>
              <a:rect b="b" l="l" r="r" t="t"/>
              <a:pathLst>
                <a:path extrusionOk="0" h="628" w="649">
                  <a:moveTo>
                    <a:pt x="316" y="0"/>
                  </a:moveTo>
                  <a:cubicBezTo>
                    <a:pt x="168" y="0"/>
                    <a:pt x="20" y="97"/>
                    <a:pt x="1" y="288"/>
                  </a:cubicBezTo>
                  <a:cubicBezTo>
                    <a:pt x="1" y="338"/>
                    <a:pt x="1" y="375"/>
                    <a:pt x="13" y="425"/>
                  </a:cubicBezTo>
                  <a:cubicBezTo>
                    <a:pt x="69" y="566"/>
                    <a:pt x="185" y="628"/>
                    <a:pt x="301" y="628"/>
                  </a:cubicBezTo>
                  <a:cubicBezTo>
                    <a:pt x="474" y="628"/>
                    <a:pt x="648" y="492"/>
                    <a:pt x="626" y="275"/>
                  </a:cubicBezTo>
                  <a:cubicBezTo>
                    <a:pt x="601" y="91"/>
                    <a:pt x="459" y="0"/>
                    <a:pt x="3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8" name="Google Shape;5488;p25"/>
            <p:cNvSpPr/>
            <p:nvPr/>
          </p:nvSpPr>
          <p:spPr>
            <a:xfrm rot="-10468820">
              <a:off x="8415457" y="140085"/>
              <a:ext cx="30771" cy="26898"/>
            </a:xfrm>
            <a:custGeom>
              <a:rect b="b" l="l" r="r" t="t"/>
              <a:pathLst>
                <a:path extrusionOk="0" h="583" w="667">
                  <a:moveTo>
                    <a:pt x="391" y="0"/>
                  </a:moveTo>
                  <a:cubicBezTo>
                    <a:pt x="189" y="0"/>
                    <a:pt x="1" y="204"/>
                    <a:pt x="92" y="442"/>
                  </a:cubicBezTo>
                  <a:cubicBezTo>
                    <a:pt x="142" y="517"/>
                    <a:pt x="217" y="567"/>
                    <a:pt x="304" y="579"/>
                  </a:cubicBezTo>
                  <a:cubicBezTo>
                    <a:pt x="321" y="582"/>
                    <a:pt x="337" y="583"/>
                    <a:pt x="353" y="583"/>
                  </a:cubicBezTo>
                  <a:cubicBezTo>
                    <a:pt x="506" y="583"/>
                    <a:pt x="632" y="477"/>
                    <a:pt x="654" y="329"/>
                  </a:cubicBezTo>
                  <a:cubicBezTo>
                    <a:pt x="667" y="292"/>
                    <a:pt x="667" y="254"/>
                    <a:pt x="654" y="217"/>
                  </a:cubicBezTo>
                  <a:cubicBezTo>
                    <a:pt x="654" y="204"/>
                    <a:pt x="654" y="192"/>
                    <a:pt x="642" y="167"/>
                  </a:cubicBezTo>
                  <a:cubicBezTo>
                    <a:pt x="642" y="142"/>
                    <a:pt x="629" y="117"/>
                    <a:pt x="604" y="92"/>
                  </a:cubicBezTo>
                  <a:cubicBezTo>
                    <a:pt x="540" y="28"/>
                    <a:pt x="465" y="0"/>
                    <a:pt x="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9" name="Google Shape;5489;p25"/>
            <p:cNvSpPr/>
            <p:nvPr/>
          </p:nvSpPr>
          <p:spPr>
            <a:xfrm rot="-10468820">
              <a:off x="7923442" y="-80832"/>
              <a:ext cx="31832" cy="29158"/>
            </a:xfrm>
            <a:custGeom>
              <a:rect b="b" l="l" r="r" t="t"/>
              <a:pathLst>
                <a:path extrusionOk="0" h="632" w="690">
                  <a:moveTo>
                    <a:pt x="352" y="1"/>
                  </a:moveTo>
                  <a:cubicBezTo>
                    <a:pt x="263" y="1"/>
                    <a:pt x="174" y="39"/>
                    <a:pt x="113" y="124"/>
                  </a:cubicBezTo>
                  <a:cubicBezTo>
                    <a:pt x="0" y="261"/>
                    <a:pt x="25" y="449"/>
                    <a:pt x="150" y="561"/>
                  </a:cubicBezTo>
                  <a:cubicBezTo>
                    <a:pt x="213" y="610"/>
                    <a:pt x="283" y="631"/>
                    <a:pt x="351" y="631"/>
                  </a:cubicBezTo>
                  <a:cubicBezTo>
                    <a:pt x="528" y="631"/>
                    <a:pt x="690" y="485"/>
                    <a:pt x="663" y="286"/>
                  </a:cubicBezTo>
                  <a:cubicBezTo>
                    <a:pt x="647" y="107"/>
                    <a:pt x="500" y="1"/>
                    <a:pt x="3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0" name="Google Shape;5490;p25"/>
            <p:cNvSpPr/>
            <p:nvPr/>
          </p:nvSpPr>
          <p:spPr>
            <a:xfrm rot="-10468820">
              <a:off x="7842478" y="-47116"/>
              <a:ext cx="35984" cy="28881"/>
            </a:xfrm>
            <a:custGeom>
              <a:rect b="b" l="l" r="r" t="t"/>
              <a:pathLst>
                <a:path extrusionOk="0" h="626" w="780">
                  <a:moveTo>
                    <a:pt x="385" y="1"/>
                  </a:moveTo>
                  <a:cubicBezTo>
                    <a:pt x="282" y="1"/>
                    <a:pt x="178" y="51"/>
                    <a:pt x="113" y="148"/>
                  </a:cubicBezTo>
                  <a:cubicBezTo>
                    <a:pt x="1" y="348"/>
                    <a:pt x="113" y="598"/>
                    <a:pt x="350" y="623"/>
                  </a:cubicBezTo>
                  <a:cubicBezTo>
                    <a:pt x="366" y="625"/>
                    <a:pt x="380" y="626"/>
                    <a:pt x="395" y="626"/>
                  </a:cubicBezTo>
                  <a:cubicBezTo>
                    <a:pt x="632" y="626"/>
                    <a:pt x="779" y="347"/>
                    <a:pt x="638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1" name="Google Shape;5491;p25"/>
            <p:cNvSpPr/>
            <p:nvPr/>
          </p:nvSpPr>
          <p:spPr>
            <a:xfrm rot="-10468820">
              <a:off x="7970937" y="-9651"/>
              <a:ext cx="36261" cy="29158"/>
            </a:xfrm>
            <a:custGeom>
              <a:rect b="b" l="l" r="r" t="t"/>
              <a:pathLst>
                <a:path extrusionOk="0" h="632" w="786">
                  <a:moveTo>
                    <a:pt x="414" y="0"/>
                  </a:moveTo>
                  <a:cubicBezTo>
                    <a:pt x="203" y="0"/>
                    <a:pt x="0" y="222"/>
                    <a:pt x="132" y="469"/>
                  </a:cubicBezTo>
                  <a:cubicBezTo>
                    <a:pt x="196" y="583"/>
                    <a:pt x="296" y="631"/>
                    <a:pt x="396" y="631"/>
                  </a:cubicBezTo>
                  <a:cubicBezTo>
                    <a:pt x="592" y="631"/>
                    <a:pt x="786" y="446"/>
                    <a:pt x="695" y="206"/>
                  </a:cubicBezTo>
                  <a:cubicBezTo>
                    <a:pt x="682" y="181"/>
                    <a:pt x="670" y="156"/>
                    <a:pt x="657" y="131"/>
                  </a:cubicBezTo>
                  <a:cubicBezTo>
                    <a:pt x="591" y="39"/>
                    <a:pt x="502" y="0"/>
                    <a:pt x="4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2" name="Google Shape;5492;p25"/>
            <p:cNvSpPr/>
            <p:nvPr/>
          </p:nvSpPr>
          <p:spPr>
            <a:xfrm rot="-10468820">
              <a:off x="7947633" y="65458"/>
              <a:ext cx="29664" cy="28928"/>
            </a:xfrm>
            <a:custGeom>
              <a:rect b="b" l="l" r="r" t="t"/>
              <a:pathLst>
                <a:path extrusionOk="0" h="627" w="643">
                  <a:moveTo>
                    <a:pt x="325" y="0"/>
                  </a:moveTo>
                  <a:cubicBezTo>
                    <a:pt x="154" y="0"/>
                    <a:pt x="0" y="148"/>
                    <a:pt x="18" y="353"/>
                  </a:cubicBezTo>
                  <a:cubicBezTo>
                    <a:pt x="34" y="523"/>
                    <a:pt x="179" y="627"/>
                    <a:pt x="329" y="627"/>
                  </a:cubicBezTo>
                  <a:cubicBezTo>
                    <a:pt x="421" y="627"/>
                    <a:pt x="514" y="588"/>
                    <a:pt x="581" y="503"/>
                  </a:cubicBezTo>
                  <a:cubicBezTo>
                    <a:pt x="630" y="440"/>
                    <a:pt x="643" y="365"/>
                    <a:pt x="643" y="278"/>
                  </a:cubicBezTo>
                  <a:cubicBezTo>
                    <a:pt x="643" y="253"/>
                    <a:pt x="630" y="228"/>
                    <a:pt x="618" y="203"/>
                  </a:cubicBezTo>
                  <a:cubicBezTo>
                    <a:pt x="605" y="153"/>
                    <a:pt x="568" y="103"/>
                    <a:pt x="531" y="78"/>
                  </a:cubicBezTo>
                  <a:cubicBezTo>
                    <a:pt x="466" y="24"/>
                    <a:pt x="394" y="0"/>
                    <a:pt x="3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3" name="Google Shape;5493;p25"/>
            <p:cNvSpPr/>
            <p:nvPr/>
          </p:nvSpPr>
          <p:spPr>
            <a:xfrm rot="-10468820">
              <a:off x="7874726" y="60245"/>
              <a:ext cx="35062" cy="29066"/>
            </a:xfrm>
            <a:custGeom>
              <a:rect b="b" l="l" r="r" t="t"/>
              <a:pathLst>
                <a:path extrusionOk="0" h="630" w="760">
                  <a:moveTo>
                    <a:pt x="382" y="1"/>
                  </a:moveTo>
                  <a:cubicBezTo>
                    <a:pt x="279" y="1"/>
                    <a:pt x="177" y="51"/>
                    <a:pt x="113" y="152"/>
                  </a:cubicBezTo>
                  <a:cubicBezTo>
                    <a:pt x="1" y="340"/>
                    <a:pt x="126" y="590"/>
                    <a:pt x="351" y="627"/>
                  </a:cubicBezTo>
                  <a:cubicBezTo>
                    <a:pt x="362" y="628"/>
                    <a:pt x="374" y="629"/>
                    <a:pt x="385" y="629"/>
                  </a:cubicBezTo>
                  <a:cubicBezTo>
                    <a:pt x="594" y="629"/>
                    <a:pt x="759" y="416"/>
                    <a:pt x="688" y="215"/>
                  </a:cubicBezTo>
                  <a:cubicBezTo>
                    <a:pt x="676" y="177"/>
                    <a:pt x="663" y="165"/>
                    <a:pt x="651" y="140"/>
                  </a:cubicBezTo>
                  <a:cubicBezTo>
                    <a:pt x="583" y="48"/>
                    <a:pt x="482" y="1"/>
                    <a:pt x="3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4" name="Google Shape;5494;p25"/>
            <p:cNvSpPr/>
            <p:nvPr/>
          </p:nvSpPr>
          <p:spPr>
            <a:xfrm rot="-10468820">
              <a:off x="7814028" y="15680"/>
              <a:ext cx="32340" cy="28512"/>
            </a:xfrm>
            <a:custGeom>
              <a:rect b="b" l="l" r="r" t="t"/>
              <a:pathLst>
                <a:path extrusionOk="0" h="618" w="701">
                  <a:moveTo>
                    <a:pt x="342" y="0"/>
                  </a:moveTo>
                  <a:cubicBezTo>
                    <a:pt x="307" y="0"/>
                    <a:pt x="272" y="7"/>
                    <a:pt x="238" y="21"/>
                  </a:cubicBezTo>
                  <a:cubicBezTo>
                    <a:pt x="76" y="83"/>
                    <a:pt x="1" y="258"/>
                    <a:pt x="63" y="420"/>
                  </a:cubicBezTo>
                  <a:cubicBezTo>
                    <a:pt x="111" y="544"/>
                    <a:pt x="224" y="617"/>
                    <a:pt x="347" y="617"/>
                  </a:cubicBezTo>
                  <a:cubicBezTo>
                    <a:pt x="385" y="617"/>
                    <a:pt x="425" y="610"/>
                    <a:pt x="463" y="595"/>
                  </a:cubicBezTo>
                  <a:cubicBezTo>
                    <a:pt x="613" y="533"/>
                    <a:pt x="701" y="358"/>
                    <a:pt x="638" y="196"/>
                  </a:cubicBezTo>
                  <a:cubicBezTo>
                    <a:pt x="590" y="79"/>
                    <a:pt x="466" y="0"/>
                    <a:pt x="3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5" name="Google Shape;5495;p25"/>
            <p:cNvSpPr/>
            <p:nvPr/>
          </p:nvSpPr>
          <p:spPr>
            <a:xfrm rot="-10468820">
              <a:off x="7978683" y="188924"/>
              <a:ext cx="37322" cy="28835"/>
            </a:xfrm>
            <a:custGeom>
              <a:rect b="b" l="l" r="r" t="t"/>
              <a:pathLst>
                <a:path extrusionOk="0" h="625" w="809">
                  <a:moveTo>
                    <a:pt x="421" y="1"/>
                  </a:moveTo>
                  <a:cubicBezTo>
                    <a:pt x="143" y="1"/>
                    <a:pt x="1" y="366"/>
                    <a:pt x="236" y="555"/>
                  </a:cubicBezTo>
                  <a:cubicBezTo>
                    <a:pt x="297" y="603"/>
                    <a:pt x="364" y="625"/>
                    <a:pt x="429" y="625"/>
                  </a:cubicBezTo>
                  <a:cubicBezTo>
                    <a:pt x="629" y="625"/>
                    <a:pt x="809" y="419"/>
                    <a:pt x="724" y="192"/>
                  </a:cubicBezTo>
                  <a:cubicBezTo>
                    <a:pt x="674" y="92"/>
                    <a:pt x="586" y="17"/>
                    <a:pt x="474" y="5"/>
                  </a:cubicBezTo>
                  <a:cubicBezTo>
                    <a:pt x="456" y="2"/>
                    <a:pt x="438" y="1"/>
                    <a:pt x="4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6" name="Google Shape;5496;p25"/>
            <p:cNvSpPr/>
            <p:nvPr/>
          </p:nvSpPr>
          <p:spPr>
            <a:xfrm rot="-10468820">
              <a:off x="7903736" y="205124"/>
              <a:ext cx="31463" cy="28743"/>
            </a:xfrm>
            <a:custGeom>
              <a:rect b="b" l="l" r="r" t="t"/>
              <a:pathLst>
                <a:path extrusionOk="0" h="623" w="682">
                  <a:moveTo>
                    <a:pt x="342" y="1"/>
                  </a:moveTo>
                  <a:cubicBezTo>
                    <a:pt x="254" y="1"/>
                    <a:pt x="166" y="36"/>
                    <a:pt x="101" y="115"/>
                  </a:cubicBezTo>
                  <a:cubicBezTo>
                    <a:pt x="1" y="253"/>
                    <a:pt x="13" y="440"/>
                    <a:pt x="151" y="552"/>
                  </a:cubicBezTo>
                  <a:cubicBezTo>
                    <a:pt x="210" y="601"/>
                    <a:pt x="278" y="623"/>
                    <a:pt x="344" y="623"/>
                  </a:cubicBezTo>
                  <a:cubicBezTo>
                    <a:pt x="517" y="623"/>
                    <a:pt x="681" y="476"/>
                    <a:pt x="663" y="278"/>
                  </a:cubicBezTo>
                  <a:cubicBezTo>
                    <a:pt x="640" y="104"/>
                    <a:pt x="492" y="1"/>
                    <a:pt x="3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7" name="Google Shape;5497;p25"/>
            <p:cNvSpPr/>
            <p:nvPr/>
          </p:nvSpPr>
          <p:spPr>
            <a:xfrm rot="-10468820">
              <a:off x="8007920" y="125413"/>
              <a:ext cx="38014" cy="29527"/>
            </a:xfrm>
            <a:custGeom>
              <a:rect b="b" l="l" r="r" t="t"/>
              <a:pathLst>
                <a:path extrusionOk="0" h="640" w="824">
                  <a:moveTo>
                    <a:pt x="349" y="1"/>
                  </a:moveTo>
                  <a:cubicBezTo>
                    <a:pt x="257" y="1"/>
                    <a:pt x="166" y="40"/>
                    <a:pt x="101" y="113"/>
                  </a:cubicBezTo>
                  <a:cubicBezTo>
                    <a:pt x="1" y="250"/>
                    <a:pt x="13" y="437"/>
                    <a:pt x="151" y="550"/>
                  </a:cubicBezTo>
                  <a:cubicBezTo>
                    <a:pt x="219" y="613"/>
                    <a:pt x="292" y="640"/>
                    <a:pt x="361" y="640"/>
                  </a:cubicBezTo>
                  <a:cubicBezTo>
                    <a:pt x="620" y="640"/>
                    <a:pt x="824" y="270"/>
                    <a:pt x="538" y="63"/>
                  </a:cubicBezTo>
                  <a:cubicBezTo>
                    <a:pt x="481" y="21"/>
                    <a:pt x="414" y="1"/>
                    <a:pt x="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8" name="Google Shape;5498;p25"/>
            <p:cNvSpPr/>
            <p:nvPr/>
          </p:nvSpPr>
          <p:spPr>
            <a:xfrm rot="-10468820">
              <a:off x="7855949" y="133012"/>
              <a:ext cx="32340" cy="28282"/>
            </a:xfrm>
            <a:custGeom>
              <a:rect b="b" l="l" r="r" t="t"/>
              <a:pathLst>
                <a:path extrusionOk="0" h="613" w="701">
                  <a:moveTo>
                    <a:pt x="354" y="1"/>
                  </a:moveTo>
                  <a:cubicBezTo>
                    <a:pt x="316" y="1"/>
                    <a:pt x="276" y="8"/>
                    <a:pt x="238" y="23"/>
                  </a:cubicBezTo>
                  <a:cubicBezTo>
                    <a:pt x="75" y="85"/>
                    <a:pt x="0" y="260"/>
                    <a:pt x="63" y="423"/>
                  </a:cubicBezTo>
                  <a:cubicBezTo>
                    <a:pt x="112" y="541"/>
                    <a:pt x="232" y="613"/>
                    <a:pt x="360" y="613"/>
                  </a:cubicBezTo>
                  <a:cubicBezTo>
                    <a:pt x="394" y="613"/>
                    <a:pt x="429" y="608"/>
                    <a:pt x="463" y="598"/>
                  </a:cubicBezTo>
                  <a:cubicBezTo>
                    <a:pt x="613" y="535"/>
                    <a:pt x="700" y="348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9" name="Google Shape;5499;p25"/>
            <p:cNvSpPr/>
            <p:nvPr/>
          </p:nvSpPr>
          <p:spPr>
            <a:xfrm rot="-10468820">
              <a:off x="7684571" y="-14048"/>
              <a:ext cx="37784" cy="28881"/>
            </a:xfrm>
            <a:custGeom>
              <a:rect b="b" l="l" r="r" t="t"/>
              <a:pathLst>
                <a:path extrusionOk="0" h="626" w="819">
                  <a:moveTo>
                    <a:pt x="406" y="0"/>
                  </a:moveTo>
                  <a:cubicBezTo>
                    <a:pt x="396" y="0"/>
                    <a:pt x="386" y="1"/>
                    <a:pt x="376" y="1"/>
                  </a:cubicBezTo>
                  <a:cubicBezTo>
                    <a:pt x="101" y="26"/>
                    <a:pt x="1" y="389"/>
                    <a:pt x="213" y="564"/>
                  </a:cubicBezTo>
                  <a:cubicBezTo>
                    <a:pt x="270" y="606"/>
                    <a:pt x="337" y="626"/>
                    <a:pt x="402" y="626"/>
                  </a:cubicBezTo>
                  <a:cubicBezTo>
                    <a:pt x="494" y="626"/>
                    <a:pt x="585" y="587"/>
                    <a:pt x="650" y="514"/>
                  </a:cubicBezTo>
                  <a:cubicBezTo>
                    <a:pt x="819" y="297"/>
                    <a:pt x="663" y="0"/>
                    <a:pt x="4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0" name="Google Shape;5500;p25"/>
            <p:cNvSpPr/>
            <p:nvPr/>
          </p:nvSpPr>
          <p:spPr>
            <a:xfrm rot="-10468820">
              <a:off x="7724412" y="116338"/>
              <a:ext cx="33908" cy="29066"/>
            </a:xfrm>
            <a:custGeom>
              <a:rect b="b" l="l" r="r" t="t"/>
              <a:pathLst>
                <a:path extrusionOk="0" h="630" w="735">
                  <a:moveTo>
                    <a:pt x="401" y="1"/>
                  </a:moveTo>
                  <a:cubicBezTo>
                    <a:pt x="188" y="1"/>
                    <a:pt x="0" y="237"/>
                    <a:pt x="124" y="465"/>
                  </a:cubicBezTo>
                  <a:cubicBezTo>
                    <a:pt x="190" y="579"/>
                    <a:pt x="297" y="630"/>
                    <a:pt x="401" y="630"/>
                  </a:cubicBezTo>
                  <a:cubicBezTo>
                    <a:pt x="570" y="630"/>
                    <a:pt x="735" y="495"/>
                    <a:pt x="711" y="278"/>
                  </a:cubicBezTo>
                  <a:cubicBezTo>
                    <a:pt x="711" y="253"/>
                    <a:pt x="711" y="228"/>
                    <a:pt x="699" y="203"/>
                  </a:cubicBezTo>
                  <a:cubicBezTo>
                    <a:pt x="674" y="153"/>
                    <a:pt x="649" y="115"/>
                    <a:pt x="599" y="78"/>
                  </a:cubicBezTo>
                  <a:cubicBezTo>
                    <a:pt x="536" y="24"/>
                    <a:pt x="467" y="1"/>
                    <a:pt x="4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1" name="Google Shape;5501;p25"/>
            <p:cNvSpPr/>
            <p:nvPr/>
          </p:nvSpPr>
          <p:spPr>
            <a:xfrm rot="-10468820">
              <a:off x="7742630" y="46988"/>
              <a:ext cx="31786" cy="28605"/>
            </a:xfrm>
            <a:custGeom>
              <a:rect b="b" l="l" r="r" t="t"/>
              <a:pathLst>
                <a:path extrusionOk="0" h="620" w="689">
                  <a:moveTo>
                    <a:pt x="348" y="1"/>
                  </a:moveTo>
                  <a:cubicBezTo>
                    <a:pt x="311" y="1"/>
                    <a:pt x="274" y="8"/>
                    <a:pt x="238" y="23"/>
                  </a:cubicBezTo>
                  <a:cubicBezTo>
                    <a:pt x="76" y="85"/>
                    <a:pt x="1" y="260"/>
                    <a:pt x="51" y="423"/>
                  </a:cubicBezTo>
                  <a:cubicBezTo>
                    <a:pt x="99" y="547"/>
                    <a:pt x="219" y="620"/>
                    <a:pt x="340" y="620"/>
                  </a:cubicBezTo>
                  <a:cubicBezTo>
                    <a:pt x="378" y="620"/>
                    <a:pt x="415" y="612"/>
                    <a:pt x="451" y="598"/>
                  </a:cubicBezTo>
                  <a:cubicBezTo>
                    <a:pt x="613" y="535"/>
                    <a:pt x="688" y="360"/>
                    <a:pt x="626" y="198"/>
                  </a:cubicBezTo>
                  <a:cubicBezTo>
                    <a:pt x="578" y="74"/>
                    <a:pt x="465" y="1"/>
                    <a:pt x="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2" name="Google Shape;5502;p25"/>
            <p:cNvSpPr/>
            <p:nvPr/>
          </p:nvSpPr>
          <p:spPr>
            <a:xfrm rot="-10468820">
              <a:off x="7760110" y="258185"/>
              <a:ext cx="30956" cy="27866"/>
            </a:xfrm>
            <a:custGeom>
              <a:rect b="b" l="l" r="r" t="t"/>
              <a:pathLst>
                <a:path extrusionOk="0" h="604" w="671">
                  <a:moveTo>
                    <a:pt x="317" y="0"/>
                  </a:moveTo>
                  <a:cubicBezTo>
                    <a:pt x="171" y="0"/>
                    <a:pt x="35" y="107"/>
                    <a:pt x="13" y="254"/>
                  </a:cubicBezTo>
                  <a:cubicBezTo>
                    <a:pt x="0" y="341"/>
                    <a:pt x="25" y="416"/>
                    <a:pt x="75" y="491"/>
                  </a:cubicBezTo>
                  <a:lnTo>
                    <a:pt x="63" y="491"/>
                  </a:lnTo>
                  <a:cubicBezTo>
                    <a:pt x="130" y="570"/>
                    <a:pt x="214" y="604"/>
                    <a:pt x="296" y="604"/>
                  </a:cubicBezTo>
                  <a:cubicBezTo>
                    <a:pt x="489" y="604"/>
                    <a:pt x="670" y="419"/>
                    <a:pt x="600" y="191"/>
                  </a:cubicBezTo>
                  <a:cubicBezTo>
                    <a:pt x="600" y="166"/>
                    <a:pt x="588" y="141"/>
                    <a:pt x="563" y="129"/>
                  </a:cubicBezTo>
                  <a:cubicBezTo>
                    <a:pt x="513" y="54"/>
                    <a:pt x="450" y="16"/>
                    <a:pt x="363" y="4"/>
                  </a:cubicBezTo>
                  <a:cubicBezTo>
                    <a:pt x="347" y="2"/>
                    <a:pt x="332" y="0"/>
                    <a:pt x="3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3" name="Google Shape;5503;p25"/>
            <p:cNvSpPr/>
            <p:nvPr/>
          </p:nvSpPr>
          <p:spPr>
            <a:xfrm rot="-10468820">
              <a:off x="7794506" y="169621"/>
              <a:ext cx="32340" cy="28558"/>
            </a:xfrm>
            <a:custGeom>
              <a:rect b="b" l="l" r="r" t="t"/>
              <a:pathLst>
                <a:path extrusionOk="0" h="619" w="701">
                  <a:moveTo>
                    <a:pt x="355" y="0"/>
                  </a:moveTo>
                  <a:cubicBezTo>
                    <a:pt x="316" y="0"/>
                    <a:pt x="277" y="7"/>
                    <a:pt x="238" y="22"/>
                  </a:cubicBezTo>
                  <a:cubicBezTo>
                    <a:pt x="76" y="84"/>
                    <a:pt x="1" y="259"/>
                    <a:pt x="63" y="422"/>
                  </a:cubicBezTo>
                  <a:cubicBezTo>
                    <a:pt x="111" y="546"/>
                    <a:pt x="224" y="619"/>
                    <a:pt x="347" y="619"/>
                  </a:cubicBezTo>
                  <a:cubicBezTo>
                    <a:pt x="385" y="619"/>
                    <a:pt x="425" y="612"/>
                    <a:pt x="463" y="597"/>
                  </a:cubicBezTo>
                  <a:cubicBezTo>
                    <a:pt x="613" y="534"/>
                    <a:pt x="701" y="359"/>
                    <a:pt x="638" y="197"/>
                  </a:cubicBezTo>
                  <a:cubicBezTo>
                    <a:pt x="591" y="73"/>
                    <a:pt x="478" y="0"/>
                    <a:pt x="3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4" name="Google Shape;5504;p25"/>
            <p:cNvSpPr/>
            <p:nvPr/>
          </p:nvSpPr>
          <p:spPr>
            <a:xfrm rot="-10468820">
              <a:off x="8059946" y="-111789"/>
              <a:ext cx="35016" cy="28789"/>
            </a:xfrm>
            <a:custGeom>
              <a:rect b="b" l="l" r="r" t="t"/>
              <a:pathLst>
                <a:path extrusionOk="0" h="624" w="759">
                  <a:moveTo>
                    <a:pt x="393" y="0"/>
                  </a:moveTo>
                  <a:cubicBezTo>
                    <a:pt x="288" y="0"/>
                    <a:pt x="183" y="50"/>
                    <a:pt x="125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2" y="623"/>
                    <a:pt x="374" y="624"/>
                    <a:pt x="386" y="624"/>
                  </a:cubicBezTo>
                  <a:cubicBezTo>
                    <a:pt x="605" y="624"/>
                    <a:pt x="759" y="411"/>
                    <a:pt x="688" y="210"/>
                  </a:cubicBezTo>
                  <a:cubicBezTo>
                    <a:pt x="675" y="185"/>
                    <a:pt x="663" y="160"/>
                    <a:pt x="650" y="135"/>
                  </a:cubicBezTo>
                  <a:cubicBezTo>
                    <a:pt x="590" y="44"/>
                    <a:pt x="491" y="0"/>
                    <a:pt x="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5" name="Google Shape;5505;p25"/>
            <p:cNvSpPr/>
            <p:nvPr/>
          </p:nvSpPr>
          <p:spPr>
            <a:xfrm rot="-10468820">
              <a:off x="8038365" y="-37172"/>
              <a:ext cx="37784" cy="28881"/>
            </a:xfrm>
            <a:custGeom>
              <a:rect b="b" l="l" r="r" t="t"/>
              <a:pathLst>
                <a:path extrusionOk="0" h="626" w="819">
                  <a:moveTo>
                    <a:pt x="406" y="0"/>
                  </a:moveTo>
                  <a:cubicBezTo>
                    <a:pt x="396" y="0"/>
                    <a:pt x="385" y="1"/>
                    <a:pt x="375" y="2"/>
                  </a:cubicBezTo>
                  <a:cubicBezTo>
                    <a:pt x="100" y="27"/>
                    <a:pt x="0" y="389"/>
                    <a:pt x="213" y="564"/>
                  </a:cubicBezTo>
                  <a:cubicBezTo>
                    <a:pt x="270" y="606"/>
                    <a:pt x="336" y="626"/>
                    <a:pt x="402" y="626"/>
                  </a:cubicBezTo>
                  <a:cubicBezTo>
                    <a:pt x="493" y="626"/>
                    <a:pt x="584" y="587"/>
                    <a:pt x="650" y="514"/>
                  </a:cubicBezTo>
                  <a:cubicBezTo>
                    <a:pt x="818" y="298"/>
                    <a:pt x="663" y="0"/>
                    <a:pt x="4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6" name="Google Shape;5506;p25"/>
            <p:cNvSpPr/>
            <p:nvPr/>
          </p:nvSpPr>
          <p:spPr>
            <a:xfrm rot="-10468820">
              <a:off x="8099679" y="10200"/>
              <a:ext cx="35016" cy="29020"/>
            </a:xfrm>
            <a:custGeom>
              <a:rect b="b" l="l" r="r" t="t"/>
              <a:pathLst>
                <a:path extrusionOk="0" h="629" w="759">
                  <a:moveTo>
                    <a:pt x="383" y="0"/>
                  </a:moveTo>
                  <a:cubicBezTo>
                    <a:pt x="281" y="0"/>
                    <a:pt x="182" y="50"/>
                    <a:pt x="125" y="152"/>
                  </a:cubicBezTo>
                  <a:cubicBezTo>
                    <a:pt x="0" y="339"/>
                    <a:pt x="125" y="602"/>
                    <a:pt x="350" y="627"/>
                  </a:cubicBezTo>
                  <a:cubicBezTo>
                    <a:pt x="362" y="628"/>
                    <a:pt x="374" y="629"/>
                    <a:pt x="386" y="629"/>
                  </a:cubicBezTo>
                  <a:cubicBezTo>
                    <a:pt x="605" y="629"/>
                    <a:pt x="758" y="416"/>
                    <a:pt x="687" y="214"/>
                  </a:cubicBezTo>
                  <a:cubicBezTo>
                    <a:pt x="675" y="189"/>
                    <a:pt x="662" y="164"/>
                    <a:pt x="650" y="139"/>
                  </a:cubicBezTo>
                  <a:cubicBezTo>
                    <a:pt x="582" y="47"/>
                    <a:pt x="481" y="0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7" name="Google Shape;5507;p25"/>
            <p:cNvSpPr/>
            <p:nvPr/>
          </p:nvSpPr>
          <p:spPr>
            <a:xfrm rot="-10468820">
              <a:off x="8134255" y="147283"/>
              <a:ext cx="34647" cy="25190"/>
            </a:xfrm>
            <a:custGeom>
              <a:rect b="b" l="l" r="r" t="t"/>
              <a:pathLst>
                <a:path extrusionOk="0" h="546" w="751">
                  <a:moveTo>
                    <a:pt x="542" y="1"/>
                  </a:moveTo>
                  <a:cubicBezTo>
                    <a:pt x="314" y="1"/>
                    <a:pt x="0" y="313"/>
                    <a:pt x="233" y="480"/>
                  </a:cubicBezTo>
                  <a:cubicBezTo>
                    <a:pt x="291" y="525"/>
                    <a:pt x="358" y="545"/>
                    <a:pt x="423" y="545"/>
                  </a:cubicBezTo>
                  <a:cubicBezTo>
                    <a:pt x="592" y="545"/>
                    <a:pt x="751" y="408"/>
                    <a:pt x="733" y="218"/>
                  </a:cubicBezTo>
                  <a:cubicBezTo>
                    <a:pt x="733" y="181"/>
                    <a:pt x="720" y="156"/>
                    <a:pt x="720" y="131"/>
                  </a:cubicBezTo>
                  <a:cubicBezTo>
                    <a:pt x="688" y="38"/>
                    <a:pt x="620" y="1"/>
                    <a:pt x="5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8" name="Google Shape;5508;p25"/>
            <p:cNvSpPr/>
            <p:nvPr/>
          </p:nvSpPr>
          <p:spPr>
            <a:xfrm rot="-10468820">
              <a:off x="8084269" y="85714"/>
              <a:ext cx="34416" cy="28928"/>
            </a:xfrm>
            <a:custGeom>
              <a:rect b="b" l="l" r="r" t="t"/>
              <a:pathLst>
                <a:path extrusionOk="0" h="627" w="746">
                  <a:moveTo>
                    <a:pt x="365" y="0"/>
                  </a:moveTo>
                  <a:cubicBezTo>
                    <a:pt x="73" y="0"/>
                    <a:pt x="1" y="625"/>
                    <a:pt x="337" y="625"/>
                  </a:cubicBezTo>
                  <a:cubicBezTo>
                    <a:pt x="349" y="626"/>
                    <a:pt x="361" y="627"/>
                    <a:pt x="373" y="627"/>
                  </a:cubicBezTo>
                  <a:cubicBezTo>
                    <a:pt x="592" y="627"/>
                    <a:pt x="745" y="413"/>
                    <a:pt x="674" y="200"/>
                  </a:cubicBezTo>
                  <a:cubicBezTo>
                    <a:pt x="662" y="175"/>
                    <a:pt x="649" y="150"/>
                    <a:pt x="637" y="137"/>
                  </a:cubicBezTo>
                  <a:cubicBezTo>
                    <a:pt x="587" y="62"/>
                    <a:pt x="512" y="25"/>
                    <a:pt x="437" y="12"/>
                  </a:cubicBezTo>
                  <a:cubicBezTo>
                    <a:pt x="412" y="4"/>
                    <a:pt x="388" y="0"/>
                    <a:pt x="3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9" name="Google Shape;5509;p25"/>
            <p:cNvSpPr/>
            <p:nvPr/>
          </p:nvSpPr>
          <p:spPr>
            <a:xfrm rot="-10468820">
              <a:off x="7798288" y="90367"/>
              <a:ext cx="31602" cy="28282"/>
            </a:xfrm>
            <a:custGeom>
              <a:rect b="b" l="l" r="r" t="t"/>
              <a:pathLst>
                <a:path extrusionOk="0" h="613" w="685">
                  <a:moveTo>
                    <a:pt x="319" y="0"/>
                  </a:moveTo>
                  <a:cubicBezTo>
                    <a:pt x="178" y="0"/>
                    <a:pt x="43" y="90"/>
                    <a:pt x="13" y="248"/>
                  </a:cubicBezTo>
                  <a:cubicBezTo>
                    <a:pt x="1" y="336"/>
                    <a:pt x="26" y="411"/>
                    <a:pt x="76" y="486"/>
                  </a:cubicBezTo>
                  <a:cubicBezTo>
                    <a:pt x="126" y="548"/>
                    <a:pt x="188" y="586"/>
                    <a:pt x="276" y="611"/>
                  </a:cubicBezTo>
                  <a:cubicBezTo>
                    <a:pt x="287" y="612"/>
                    <a:pt x="299" y="613"/>
                    <a:pt x="310" y="613"/>
                  </a:cubicBezTo>
                  <a:cubicBezTo>
                    <a:pt x="519" y="613"/>
                    <a:pt x="684" y="399"/>
                    <a:pt x="613" y="186"/>
                  </a:cubicBezTo>
                  <a:cubicBezTo>
                    <a:pt x="601" y="161"/>
                    <a:pt x="588" y="136"/>
                    <a:pt x="576" y="123"/>
                  </a:cubicBezTo>
                  <a:cubicBezTo>
                    <a:pt x="506" y="39"/>
                    <a:pt x="411" y="0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0" name="Google Shape;5510;p25"/>
            <p:cNvSpPr/>
            <p:nvPr/>
          </p:nvSpPr>
          <p:spPr>
            <a:xfrm rot="-10468820">
              <a:off x="7925906" y="131144"/>
              <a:ext cx="34923" cy="28928"/>
            </a:xfrm>
            <a:custGeom>
              <a:rect b="b" l="l" r="r" t="t"/>
              <a:pathLst>
                <a:path extrusionOk="0" h="627" w="757">
                  <a:moveTo>
                    <a:pt x="387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25" y="598"/>
                    <a:pt x="350" y="623"/>
                  </a:cubicBezTo>
                  <a:cubicBezTo>
                    <a:pt x="367" y="625"/>
                    <a:pt x="383" y="627"/>
                    <a:pt x="399" y="627"/>
                  </a:cubicBezTo>
                  <a:cubicBezTo>
                    <a:pt x="601" y="627"/>
                    <a:pt x="757" y="418"/>
                    <a:pt x="687" y="210"/>
                  </a:cubicBezTo>
                  <a:cubicBezTo>
                    <a:pt x="675" y="185"/>
                    <a:pt x="662" y="160"/>
                    <a:pt x="650" y="135"/>
                  </a:cubicBezTo>
                  <a:cubicBezTo>
                    <a:pt x="583" y="45"/>
                    <a:pt x="485" y="1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1" name="Google Shape;5511;p25"/>
            <p:cNvSpPr/>
            <p:nvPr/>
          </p:nvSpPr>
          <p:spPr>
            <a:xfrm rot="-10468820">
              <a:off x="7901298" y="-8511"/>
              <a:ext cx="34231" cy="29158"/>
            </a:xfrm>
            <a:custGeom>
              <a:rect b="b" l="l" r="r" t="t"/>
              <a:pathLst>
                <a:path extrusionOk="0" h="632" w="742">
                  <a:moveTo>
                    <a:pt x="337" y="0"/>
                  </a:moveTo>
                  <a:cubicBezTo>
                    <a:pt x="192" y="0"/>
                    <a:pt x="48" y="98"/>
                    <a:pt x="25" y="266"/>
                  </a:cubicBezTo>
                  <a:cubicBezTo>
                    <a:pt x="0" y="441"/>
                    <a:pt x="113" y="591"/>
                    <a:pt x="288" y="628"/>
                  </a:cubicBezTo>
                  <a:cubicBezTo>
                    <a:pt x="303" y="630"/>
                    <a:pt x="318" y="631"/>
                    <a:pt x="333" y="631"/>
                  </a:cubicBezTo>
                  <a:cubicBezTo>
                    <a:pt x="582" y="631"/>
                    <a:pt x="741" y="341"/>
                    <a:pt x="588" y="128"/>
                  </a:cubicBezTo>
                  <a:cubicBezTo>
                    <a:pt x="524" y="41"/>
                    <a:pt x="430" y="0"/>
                    <a:pt x="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2" name="Google Shape;5512;p25"/>
            <p:cNvSpPr/>
            <p:nvPr/>
          </p:nvSpPr>
          <p:spPr>
            <a:xfrm rot="-10468820">
              <a:off x="8021511" y="40137"/>
              <a:ext cx="33216" cy="26113"/>
            </a:xfrm>
            <a:custGeom>
              <a:rect b="b" l="l" r="r" t="t"/>
              <a:pathLst>
                <a:path extrusionOk="0" h="566" w="720">
                  <a:moveTo>
                    <a:pt x="402" y="0"/>
                  </a:moveTo>
                  <a:cubicBezTo>
                    <a:pt x="190" y="0"/>
                    <a:pt x="0" y="218"/>
                    <a:pt x="121" y="450"/>
                  </a:cubicBezTo>
                  <a:cubicBezTo>
                    <a:pt x="186" y="530"/>
                    <a:pt x="270" y="565"/>
                    <a:pt x="353" y="565"/>
                  </a:cubicBezTo>
                  <a:cubicBezTo>
                    <a:pt x="539" y="565"/>
                    <a:pt x="719" y="388"/>
                    <a:pt x="658" y="163"/>
                  </a:cubicBezTo>
                  <a:cubicBezTo>
                    <a:pt x="646" y="138"/>
                    <a:pt x="633" y="113"/>
                    <a:pt x="621" y="88"/>
                  </a:cubicBezTo>
                  <a:cubicBezTo>
                    <a:pt x="553" y="26"/>
                    <a:pt x="476" y="0"/>
                    <a:pt x="4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3" name="Google Shape;5513;p25"/>
            <p:cNvSpPr/>
            <p:nvPr/>
          </p:nvSpPr>
          <p:spPr>
            <a:xfrm rot="-10468820">
              <a:off x="8062583" y="174767"/>
              <a:ext cx="36861" cy="29158"/>
            </a:xfrm>
            <a:custGeom>
              <a:rect b="b" l="l" r="r" t="t"/>
              <a:pathLst>
                <a:path extrusionOk="0" h="632" w="799">
                  <a:moveTo>
                    <a:pt x="414" y="1"/>
                  </a:moveTo>
                  <a:cubicBezTo>
                    <a:pt x="204" y="1"/>
                    <a:pt x="1" y="223"/>
                    <a:pt x="133" y="469"/>
                  </a:cubicBezTo>
                  <a:cubicBezTo>
                    <a:pt x="196" y="583"/>
                    <a:pt x="298" y="632"/>
                    <a:pt x="400" y="632"/>
                  </a:cubicBezTo>
                  <a:cubicBezTo>
                    <a:pt x="600" y="632"/>
                    <a:pt x="799" y="447"/>
                    <a:pt x="708" y="207"/>
                  </a:cubicBezTo>
                  <a:cubicBezTo>
                    <a:pt x="695" y="182"/>
                    <a:pt x="683" y="157"/>
                    <a:pt x="658" y="132"/>
                  </a:cubicBezTo>
                  <a:cubicBezTo>
                    <a:pt x="591" y="40"/>
                    <a:pt x="502" y="1"/>
                    <a:pt x="4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4" name="Google Shape;5514;p25"/>
            <p:cNvSpPr/>
            <p:nvPr/>
          </p:nvSpPr>
          <p:spPr>
            <a:xfrm rot="-10468820">
              <a:off x="7989578" y="-91088"/>
              <a:ext cx="31602" cy="28651"/>
            </a:xfrm>
            <a:custGeom>
              <a:rect b="b" l="l" r="r" t="t"/>
              <a:pathLst>
                <a:path extrusionOk="0" h="621" w="685">
                  <a:moveTo>
                    <a:pt x="325" y="0"/>
                  </a:moveTo>
                  <a:cubicBezTo>
                    <a:pt x="183" y="0"/>
                    <a:pt x="39" y="91"/>
                    <a:pt x="13" y="266"/>
                  </a:cubicBezTo>
                  <a:cubicBezTo>
                    <a:pt x="1" y="341"/>
                    <a:pt x="26" y="429"/>
                    <a:pt x="76" y="491"/>
                  </a:cubicBezTo>
                  <a:cubicBezTo>
                    <a:pt x="142" y="582"/>
                    <a:pt x="233" y="621"/>
                    <a:pt x="323" y="621"/>
                  </a:cubicBezTo>
                  <a:cubicBezTo>
                    <a:pt x="507" y="621"/>
                    <a:pt x="684" y="459"/>
                    <a:pt x="626" y="241"/>
                  </a:cubicBezTo>
                  <a:cubicBezTo>
                    <a:pt x="590" y="79"/>
                    <a:pt x="458" y="0"/>
                    <a:pt x="3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5" name="Google Shape;5515;p25"/>
            <p:cNvSpPr/>
            <p:nvPr/>
          </p:nvSpPr>
          <p:spPr>
            <a:xfrm rot="-10468820">
              <a:off x="7836596" y="235447"/>
              <a:ext cx="33632" cy="29158"/>
            </a:xfrm>
            <a:custGeom>
              <a:rect b="b" l="l" r="r" t="t"/>
              <a:pathLst>
                <a:path extrusionOk="0" h="632" w="729">
                  <a:moveTo>
                    <a:pt x="319" y="1"/>
                  </a:moveTo>
                  <a:cubicBezTo>
                    <a:pt x="174" y="1"/>
                    <a:pt x="35" y="99"/>
                    <a:pt x="13" y="266"/>
                  </a:cubicBezTo>
                  <a:cubicBezTo>
                    <a:pt x="0" y="354"/>
                    <a:pt x="13" y="429"/>
                    <a:pt x="63" y="504"/>
                  </a:cubicBezTo>
                  <a:cubicBezTo>
                    <a:pt x="113" y="566"/>
                    <a:pt x="188" y="604"/>
                    <a:pt x="263" y="629"/>
                  </a:cubicBezTo>
                  <a:cubicBezTo>
                    <a:pt x="278" y="631"/>
                    <a:pt x="293" y="632"/>
                    <a:pt x="308" y="632"/>
                  </a:cubicBezTo>
                  <a:cubicBezTo>
                    <a:pt x="559" y="632"/>
                    <a:pt x="728" y="341"/>
                    <a:pt x="575" y="129"/>
                  </a:cubicBezTo>
                  <a:cubicBezTo>
                    <a:pt x="507" y="41"/>
                    <a:pt x="412" y="1"/>
                    <a:pt x="3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6" name="Google Shape;5516;p25"/>
            <p:cNvSpPr/>
            <p:nvPr/>
          </p:nvSpPr>
          <p:spPr>
            <a:xfrm rot="-10468820">
              <a:off x="7711393" y="194373"/>
              <a:ext cx="33678" cy="29158"/>
            </a:xfrm>
            <a:custGeom>
              <a:rect b="b" l="l" r="r" t="t"/>
              <a:pathLst>
                <a:path extrusionOk="0" h="632" w="730">
                  <a:moveTo>
                    <a:pt x="329" y="1"/>
                  </a:moveTo>
                  <a:cubicBezTo>
                    <a:pt x="186" y="1"/>
                    <a:pt x="44" y="99"/>
                    <a:pt x="13" y="266"/>
                  </a:cubicBezTo>
                  <a:cubicBezTo>
                    <a:pt x="1" y="341"/>
                    <a:pt x="26" y="429"/>
                    <a:pt x="76" y="491"/>
                  </a:cubicBezTo>
                  <a:cubicBezTo>
                    <a:pt x="126" y="566"/>
                    <a:pt x="201" y="616"/>
                    <a:pt x="288" y="628"/>
                  </a:cubicBezTo>
                  <a:cubicBezTo>
                    <a:pt x="303" y="631"/>
                    <a:pt x="317" y="632"/>
                    <a:pt x="331" y="632"/>
                  </a:cubicBezTo>
                  <a:cubicBezTo>
                    <a:pt x="570" y="632"/>
                    <a:pt x="729" y="341"/>
                    <a:pt x="576" y="129"/>
                  </a:cubicBezTo>
                  <a:cubicBezTo>
                    <a:pt x="512" y="41"/>
                    <a:pt x="420" y="1"/>
                    <a:pt x="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7" name="Google Shape;5517;p25"/>
            <p:cNvSpPr/>
            <p:nvPr/>
          </p:nvSpPr>
          <p:spPr>
            <a:xfrm rot="-10468820">
              <a:off x="7667190" y="48988"/>
              <a:ext cx="35200" cy="28282"/>
            </a:xfrm>
            <a:custGeom>
              <a:rect b="b" l="l" r="r" t="t"/>
              <a:pathLst>
                <a:path extrusionOk="0" h="613" w="763">
                  <a:moveTo>
                    <a:pt x="400" y="0"/>
                  </a:moveTo>
                  <a:cubicBezTo>
                    <a:pt x="51" y="25"/>
                    <a:pt x="1" y="513"/>
                    <a:pt x="338" y="613"/>
                  </a:cubicBezTo>
                  <a:cubicBezTo>
                    <a:pt x="688" y="600"/>
                    <a:pt x="763" y="113"/>
                    <a:pt x="4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8" name="Google Shape;5518;p25"/>
            <p:cNvSpPr/>
            <p:nvPr/>
          </p:nvSpPr>
          <p:spPr>
            <a:xfrm rot="-10468820">
              <a:off x="7754259" y="-30937"/>
              <a:ext cx="32294" cy="28328"/>
            </a:xfrm>
            <a:custGeom>
              <a:rect b="b" l="l" r="r" t="t"/>
              <a:pathLst>
                <a:path extrusionOk="0" h="614" w="700">
                  <a:moveTo>
                    <a:pt x="354" y="1"/>
                  </a:moveTo>
                  <a:cubicBezTo>
                    <a:pt x="315" y="1"/>
                    <a:pt x="276" y="8"/>
                    <a:pt x="237" y="23"/>
                  </a:cubicBezTo>
                  <a:cubicBezTo>
                    <a:pt x="75" y="85"/>
                    <a:pt x="0" y="260"/>
                    <a:pt x="63" y="423"/>
                  </a:cubicBezTo>
                  <a:cubicBezTo>
                    <a:pt x="112" y="541"/>
                    <a:pt x="232" y="613"/>
                    <a:pt x="360" y="613"/>
                  </a:cubicBezTo>
                  <a:cubicBezTo>
                    <a:pt x="394" y="613"/>
                    <a:pt x="428" y="608"/>
                    <a:pt x="462" y="598"/>
                  </a:cubicBezTo>
                  <a:cubicBezTo>
                    <a:pt x="625" y="535"/>
                    <a:pt x="700" y="348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9" name="Google Shape;5519;p25"/>
            <p:cNvSpPr/>
            <p:nvPr/>
          </p:nvSpPr>
          <p:spPr>
            <a:xfrm rot="-10468820">
              <a:off x="8008513" y="-173436"/>
              <a:ext cx="33447" cy="27082"/>
            </a:xfrm>
            <a:custGeom>
              <a:rect b="b" l="l" r="r" t="t"/>
              <a:pathLst>
                <a:path extrusionOk="0" h="587" w="725">
                  <a:moveTo>
                    <a:pt x="317" y="0"/>
                  </a:moveTo>
                  <a:cubicBezTo>
                    <a:pt x="167" y="0"/>
                    <a:pt x="26" y="107"/>
                    <a:pt x="1" y="276"/>
                  </a:cubicBezTo>
                  <a:cubicBezTo>
                    <a:pt x="1" y="326"/>
                    <a:pt x="13" y="376"/>
                    <a:pt x="26" y="414"/>
                  </a:cubicBezTo>
                  <a:cubicBezTo>
                    <a:pt x="51" y="537"/>
                    <a:pt x="148" y="586"/>
                    <a:pt x="256" y="586"/>
                  </a:cubicBezTo>
                  <a:cubicBezTo>
                    <a:pt x="467" y="586"/>
                    <a:pt x="724" y="399"/>
                    <a:pt x="601" y="201"/>
                  </a:cubicBezTo>
                  <a:cubicBezTo>
                    <a:pt x="576" y="151"/>
                    <a:pt x="551" y="114"/>
                    <a:pt x="526" y="76"/>
                  </a:cubicBezTo>
                  <a:cubicBezTo>
                    <a:pt x="462" y="24"/>
                    <a:pt x="388" y="0"/>
                    <a:pt x="3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0" name="Google Shape;5520;p25"/>
            <p:cNvSpPr/>
            <p:nvPr/>
          </p:nvSpPr>
          <p:spPr>
            <a:xfrm rot="-10468820">
              <a:off x="7779819" y="-91662"/>
              <a:ext cx="35662" cy="28697"/>
            </a:xfrm>
            <a:custGeom>
              <a:rect b="b" l="l" r="r" t="t"/>
              <a:pathLst>
                <a:path extrusionOk="0" h="622" w="773">
                  <a:moveTo>
                    <a:pt x="392" y="0"/>
                  </a:moveTo>
                  <a:cubicBezTo>
                    <a:pt x="164" y="0"/>
                    <a:pt x="1" y="219"/>
                    <a:pt x="98" y="438"/>
                  </a:cubicBezTo>
                  <a:cubicBezTo>
                    <a:pt x="152" y="559"/>
                    <a:pt x="266" y="622"/>
                    <a:pt x="382" y="622"/>
                  </a:cubicBezTo>
                  <a:cubicBezTo>
                    <a:pt x="483" y="622"/>
                    <a:pt x="584" y="575"/>
                    <a:pt x="648" y="476"/>
                  </a:cubicBezTo>
                  <a:cubicBezTo>
                    <a:pt x="773" y="276"/>
                    <a:pt x="635" y="13"/>
                    <a:pt x="411" y="1"/>
                  </a:cubicBezTo>
                  <a:cubicBezTo>
                    <a:pt x="404" y="1"/>
                    <a:pt x="398" y="0"/>
                    <a:pt x="3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1" name="Google Shape;5521;p25"/>
            <p:cNvSpPr/>
            <p:nvPr/>
          </p:nvSpPr>
          <p:spPr>
            <a:xfrm rot="-10468820">
              <a:off x="8038857" y="236435"/>
              <a:ext cx="34139" cy="25421"/>
            </a:xfrm>
            <a:custGeom>
              <a:rect b="b" l="l" r="r" t="t"/>
              <a:pathLst>
                <a:path extrusionOk="0" h="551" w="740">
                  <a:moveTo>
                    <a:pt x="357" y="0"/>
                  </a:moveTo>
                  <a:cubicBezTo>
                    <a:pt x="176" y="0"/>
                    <a:pt x="1" y="158"/>
                    <a:pt x="49" y="384"/>
                  </a:cubicBezTo>
                  <a:cubicBezTo>
                    <a:pt x="75" y="502"/>
                    <a:pt x="169" y="551"/>
                    <a:pt x="275" y="551"/>
                  </a:cubicBezTo>
                  <a:cubicBezTo>
                    <a:pt x="484" y="551"/>
                    <a:pt x="740" y="366"/>
                    <a:pt x="624" y="159"/>
                  </a:cubicBezTo>
                  <a:cubicBezTo>
                    <a:pt x="558" y="48"/>
                    <a:pt x="456" y="0"/>
                    <a:pt x="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2" name="Google Shape;5522;p25"/>
            <p:cNvSpPr/>
            <p:nvPr/>
          </p:nvSpPr>
          <p:spPr>
            <a:xfrm rot="-10468820">
              <a:off x="7810783" y="300683"/>
              <a:ext cx="34139" cy="25190"/>
            </a:xfrm>
            <a:custGeom>
              <a:rect b="b" l="l" r="r" t="t"/>
              <a:pathLst>
                <a:path extrusionOk="0" h="546" w="740">
                  <a:moveTo>
                    <a:pt x="355" y="1"/>
                  </a:moveTo>
                  <a:cubicBezTo>
                    <a:pt x="175" y="1"/>
                    <a:pt x="0" y="154"/>
                    <a:pt x="49" y="379"/>
                  </a:cubicBezTo>
                  <a:cubicBezTo>
                    <a:pt x="74" y="497"/>
                    <a:pt x="168" y="546"/>
                    <a:pt x="274" y="546"/>
                  </a:cubicBezTo>
                  <a:cubicBezTo>
                    <a:pt x="483" y="546"/>
                    <a:pt x="739" y="361"/>
                    <a:pt x="623" y="154"/>
                  </a:cubicBezTo>
                  <a:cubicBezTo>
                    <a:pt x="557" y="47"/>
                    <a:pt x="455" y="1"/>
                    <a:pt x="3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3" name="Google Shape;5523;p25"/>
            <p:cNvSpPr/>
            <p:nvPr/>
          </p:nvSpPr>
          <p:spPr>
            <a:xfrm rot="-10468820">
              <a:off x="7965621" y="265719"/>
              <a:ext cx="32709" cy="27267"/>
            </a:xfrm>
            <a:custGeom>
              <a:rect b="b" l="l" r="r" t="t"/>
              <a:pathLst>
                <a:path extrusionOk="0" h="591" w="709">
                  <a:moveTo>
                    <a:pt x="395" y="1"/>
                  </a:moveTo>
                  <a:cubicBezTo>
                    <a:pt x="192" y="1"/>
                    <a:pt x="1" y="208"/>
                    <a:pt x="101" y="435"/>
                  </a:cubicBezTo>
                  <a:cubicBezTo>
                    <a:pt x="138" y="510"/>
                    <a:pt x="226" y="573"/>
                    <a:pt x="313" y="585"/>
                  </a:cubicBezTo>
                  <a:cubicBezTo>
                    <a:pt x="332" y="588"/>
                    <a:pt x="350" y="590"/>
                    <a:pt x="368" y="590"/>
                  </a:cubicBezTo>
                  <a:cubicBezTo>
                    <a:pt x="556" y="590"/>
                    <a:pt x="709" y="417"/>
                    <a:pt x="663" y="223"/>
                  </a:cubicBezTo>
                  <a:cubicBezTo>
                    <a:pt x="663" y="198"/>
                    <a:pt x="651" y="185"/>
                    <a:pt x="651" y="173"/>
                  </a:cubicBezTo>
                  <a:cubicBezTo>
                    <a:pt x="638" y="148"/>
                    <a:pt x="626" y="123"/>
                    <a:pt x="613" y="98"/>
                  </a:cubicBezTo>
                  <a:cubicBezTo>
                    <a:pt x="548" y="30"/>
                    <a:pt x="471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4" name="Google Shape;5524;p25"/>
            <p:cNvSpPr/>
            <p:nvPr/>
          </p:nvSpPr>
          <p:spPr>
            <a:xfrm rot="-10468820">
              <a:off x="8073220" y="-184858"/>
              <a:ext cx="34923" cy="27866"/>
            </a:xfrm>
            <a:custGeom>
              <a:rect b="b" l="l" r="r" t="t"/>
              <a:pathLst>
                <a:path extrusionOk="0" h="604" w="757">
                  <a:moveTo>
                    <a:pt x="410" y="1"/>
                  </a:moveTo>
                  <a:cubicBezTo>
                    <a:pt x="372" y="1"/>
                    <a:pt x="332" y="8"/>
                    <a:pt x="294" y="23"/>
                  </a:cubicBezTo>
                  <a:cubicBezTo>
                    <a:pt x="1" y="187"/>
                    <a:pt x="147" y="603"/>
                    <a:pt x="455" y="603"/>
                  </a:cubicBezTo>
                  <a:cubicBezTo>
                    <a:pt x="475" y="603"/>
                    <a:pt x="497" y="602"/>
                    <a:pt x="519" y="598"/>
                  </a:cubicBezTo>
                  <a:cubicBezTo>
                    <a:pt x="669" y="523"/>
                    <a:pt x="756" y="348"/>
                    <a:pt x="694" y="198"/>
                  </a:cubicBezTo>
                  <a:cubicBezTo>
                    <a:pt x="646" y="74"/>
                    <a:pt x="533" y="1"/>
                    <a:pt x="4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5" name="Google Shape;5525;p25"/>
            <p:cNvSpPr/>
            <p:nvPr/>
          </p:nvSpPr>
          <p:spPr>
            <a:xfrm rot="-10468820">
              <a:off x="7476666" y="45421"/>
              <a:ext cx="30910" cy="28143"/>
            </a:xfrm>
            <a:custGeom>
              <a:rect b="b" l="l" r="r" t="t"/>
              <a:pathLst>
                <a:path extrusionOk="0" h="610" w="670">
                  <a:moveTo>
                    <a:pt x="347" y="1"/>
                  </a:moveTo>
                  <a:cubicBezTo>
                    <a:pt x="258" y="1"/>
                    <a:pt x="170" y="39"/>
                    <a:pt x="113" y="110"/>
                  </a:cubicBezTo>
                  <a:cubicBezTo>
                    <a:pt x="1" y="247"/>
                    <a:pt x="26" y="435"/>
                    <a:pt x="163" y="547"/>
                  </a:cubicBezTo>
                  <a:lnTo>
                    <a:pt x="151" y="547"/>
                  </a:lnTo>
                  <a:cubicBezTo>
                    <a:pt x="211" y="591"/>
                    <a:pt x="276" y="610"/>
                    <a:pt x="340" y="610"/>
                  </a:cubicBezTo>
                  <a:cubicBezTo>
                    <a:pt x="513" y="610"/>
                    <a:pt x="669" y="465"/>
                    <a:pt x="651" y="272"/>
                  </a:cubicBezTo>
                  <a:cubicBezTo>
                    <a:pt x="651" y="247"/>
                    <a:pt x="651" y="222"/>
                    <a:pt x="638" y="197"/>
                  </a:cubicBezTo>
                  <a:cubicBezTo>
                    <a:pt x="613" y="147"/>
                    <a:pt x="588" y="97"/>
                    <a:pt x="538" y="72"/>
                  </a:cubicBezTo>
                  <a:cubicBezTo>
                    <a:pt x="484" y="23"/>
                    <a:pt x="415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6" name="Google Shape;5526;p25"/>
            <p:cNvSpPr/>
            <p:nvPr/>
          </p:nvSpPr>
          <p:spPr>
            <a:xfrm rot="-10468820">
              <a:off x="7396655" y="78839"/>
              <a:ext cx="34647" cy="28835"/>
            </a:xfrm>
            <a:custGeom>
              <a:rect b="b" l="l" r="r" t="t"/>
              <a:pathLst>
                <a:path extrusionOk="0" h="625" w="751">
                  <a:moveTo>
                    <a:pt x="403" y="1"/>
                  </a:moveTo>
                  <a:cubicBezTo>
                    <a:pt x="343" y="1"/>
                    <a:pt x="281" y="19"/>
                    <a:pt x="226" y="59"/>
                  </a:cubicBezTo>
                  <a:cubicBezTo>
                    <a:pt x="1" y="234"/>
                    <a:pt x="88" y="584"/>
                    <a:pt x="363" y="621"/>
                  </a:cubicBezTo>
                  <a:cubicBezTo>
                    <a:pt x="378" y="624"/>
                    <a:pt x="393" y="625"/>
                    <a:pt x="409" y="625"/>
                  </a:cubicBezTo>
                  <a:cubicBezTo>
                    <a:pt x="555" y="625"/>
                    <a:pt x="690" y="519"/>
                    <a:pt x="713" y="372"/>
                  </a:cubicBezTo>
                  <a:cubicBezTo>
                    <a:pt x="750" y="165"/>
                    <a:pt x="583" y="1"/>
                    <a:pt x="4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7" name="Google Shape;5527;p25"/>
            <p:cNvSpPr/>
            <p:nvPr/>
          </p:nvSpPr>
          <p:spPr>
            <a:xfrm rot="-10468820">
              <a:off x="7522634" y="116140"/>
              <a:ext cx="36492" cy="29066"/>
            </a:xfrm>
            <a:custGeom>
              <a:rect b="b" l="l" r="r" t="t"/>
              <a:pathLst>
                <a:path extrusionOk="0" h="630" w="791">
                  <a:moveTo>
                    <a:pt x="417" y="0"/>
                  </a:moveTo>
                  <a:cubicBezTo>
                    <a:pt x="204" y="0"/>
                    <a:pt x="1" y="227"/>
                    <a:pt x="125" y="467"/>
                  </a:cubicBezTo>
                  <a:cubicBezTo>
                    <a:pt x="188" y="581"/>
                    <a:pt x="290" y="629"/>
                    <a:pt x="392" y="629"/>
                  </a:cubicBezTo>
                  <a:cubicBezTo>
                    <a:pt x="592" y="629"/>
                    <a:pt x="791" y="444"/>
                    <a:pt x="700" y="204"/>
                  </a:cubicBezTo>
                  <a:cubicBezTo>
                    <a:pt x="687" y="179"/>
                    <a:pt x="675" y="154"/>
                    <a:pt x="662" y="129"/>
                  </a:cubicBezTo>
                  <a:cubicBezTo>
                    <a:pt x="593" y="39"/>
                    <a:pt x="504" y="0"/>
                    <a:pt x="4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8" name="Google Shape;5528;p25"/>
            <p:cNvSpPr/>
            <p:nvPr/>
          </p:nvSpPr>
          <p:spPr>
            <a:xfrm rot="-10468820">
              <a:off x="7499291" y="191148"/>
              <a:ext cx="31694" cy="28974"/>
            </a:xfrm>
            <a:custGeom>
              <a:rect b="b" l="l" r="r" t="t"/>
              <a:pathLst>
                <a:path extrusionOk="0" h="628" w="687">
                  <a:moveTo>
                    <a:pt x="364" y="0"/>
                  </a:moveTo>
                  <a:cubicBezTo>
                    <a:pt x="236" y="0"/>
                    <a:pt x="108" y="73"/>
                    <a:pt x="61" y="225"/>
                  </a:cubicBezTo>
                  <a:cubicBezTo>
                    <a:pt x="1" y="450"/>
                    <a:pt x="186" y="627"/>
                    <a:pt x="377" y="627"/>
                  </a:cubicBezTo>
                  <a:cubicBezTo>
                    <a:pt x="461" y="627"/>
                    <a:pt x="546" y="593"/>
                    <a:pt x="611" y="512"/>
                  </a:cubicBezTo>
                  <a:cubicBezTo>
                    <a:pt x="661" y="437"/>
                    <a:pt x="686" y="362"/>
                    <a:pt x="674" y="275"/>
                  </a:cubicBezTo>
                  <a:cubicBezTo>
                    <a:pt x="654" y="95"/>
                    <a:pt x="509" y="0"/>
                    <a:pt x="3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9" name="Google Shape;5529;p25"/>
            <p:cNvSpPr/>
            <p:nvPr/>
          </p:nvSpPr>
          <p:spPr>
            <a:xfrm rot="-10468820">
              <a:off x="7427015" y="186101"/>
              <a:ext cx="34462" cy="29020"/>
            </a:xfrm>
            <a:custGeom>
              <a:rect b="b" l="l" r="r" t="t"/>
              <a:pathLst>
                <a:path extrusionOk="0" h="629" w="747">
                  <a:moveTo>
                    <a:pt x="376" y="1"/>
                  </a:moveTo>
                  <a:cubicBezTo>
                    <a:pt x="273" y="1"/>
                    <a:pt x="170" y="51"/>
                    <a:pt x="113" y="152"/>
                  </a:cubicBezTo>
                  <a:cubicBezTo>
                    <a:pt x="1" y="340"/>
                    <a:pt x="113" y="602"/>
                    <a:pt x="338" y="627"/>
                  </a:cubicBezTo>
                  <a:cubicBezTo>
                    <a:pt x="350" y="628"/>
                    <a:pt x="362" y="629"/>
                    <a:pt x="374" y="629"/>
                  </a:cubicBezTo>
                  <a:cubicBezTo>
                    <a:pt x="593" y="629"/>
                    <a:pt x="747" y="416"/>
                    <a:pt x="676" y="215"/>
                  </a:cubicBezTo>
                  <a:cubicBezTo>
                    <a:pt x="663" y="190"/>
                    <a:pt x="651" y="165"/>
                    <a:pt x="638" y="140"/>
                  </a:cubicBezTo>
                  <a:cubicBezTo>
                    <a:pt x="577" y="48"/>
                    <a:pt x="476" y="1"/>
                    <a:pt x="3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0" name="Google Shape;5530;p25"/>
            <p:cNvSpPr/>
            <p:nvPr/>
          </p:nvSpPr>
          <p:spPr>
            <a:xfrm rot="-10468820">
              <a:off x="7366283" y="141514"/>
              <a:ext cx="32340" cy="28282"/>
            </a:xfrm>
            <a:custGeom>
              <a:rect b="b" l="l" r="r" t="t"/>
              <a:pathLst>
                <a:path extrusionOk="0" h="613" w="701">
                  <a:moveTo>
                    <a:pt x="340" y="0"/>
                  </a:moveTo>
                  <a:cubicBezTo>
                    <a:pt x="306" y="0"/>
                    <a:pt x="272" y="5"/>
                    <a:pt x="238" y="16"/>
                  </a:cubicBezTo>
                  <a:cubicBezTo>
                    <a:pt x="88" y="78"/>
                    <a:pt x="0" y="265"/>
                    <a:pt x="63" y="415"/>
                  </a:cubicBezTo>
                  <a:cubicBezTo>
                    <a:pt x="111" y="539"/>
                    <a:pt x="224" y="612"/>
                    <a:pt x="347" y="612"/>
                  </a:cubicBezTo>
                  <a:cubicBezTo>
                    <a:pt x="385" y="612"/>
                    <a:pt x="424" y="605"/>
                    <a:pt x="463" y="590"/>
                  </a:cubicBezTo>
                  <a:cubicBezTo>
                    <a:pt x="625" y="528"/>
                    <a:pt x="700" y="353"/>
                    <a:pt x="638" y="190"/>
                  </a:cubicBezTo>
                  <a:cubicBezTo>
                    <a:pt x="588" y="72"/>
                    <a:pt x="468" y="0"/>
                    <a:pt x="3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1" name="Google Shape;5531;p25"/>
            <p:cNvSpPr/>
            <p:nvPr/>
          </p:nvSpPr>
          <p:spPr>
            <a:xfrm rot="-10468820">
              <a:off x="7530994" y="316286"/>
              <a:ext cx="31509" cy="26990"/>
            </a:xfrm>
            <a:custGeom>
              <a:rect b="b" l="l" r="r" t="t"/>
              <a:pathLst>
                <a:path extrusionOk="0" h="585" w="683">
                  <a:moveTo>
                    <a:pt x="314" y="0"/>
                  </a:moveTo>
                  <a:cubicBezTo>
                    <a:pt x="161" y="0"/>
                    <a:pt x="36" y="107"/>
                    <a:pt x="13" y="254"/>
                  </a:cubicBezTo>
                  <a:cubicBezTo>
                    <a:pt x="0" y="341"/>
                    <a:pt x="13" y="429"/>
                    <a:pt x="63" y="491"/>
                  </a:cubicBezTo>
                  <a:cubicBezTo>
                    <a:pt x="128" y="556"/>
                    <a:pt x="204" y="584"/>
                    <a:pt x="278" y="584"/>
                  </a:cubicBezTo>
                  <a:cubicBezTo>
                    <a:pt x="489" y="584"/>
                    <a:pt x="683" y="360"/>
                    <a:pt x="563" y="129"/>
                  </a:cubicBezTo>
                  <a:cubicBezTo>
                    <a:pt x="513" y="54"/>
                    <a:pt x="438" y="16"/>
                    <a:pt x="363" y="4"/>
                  </a:cubicBezTo>
                  <a:cubicBezTo>
                    <a:pt x="346" y="2"/>
                    <a:pt x="330" y="0"/>
                    <a:pt x="3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2" name="Google Shape;5532;p25"/>
            <p:cNvSpPr/>
            <p:nvPr/>
          </p:nvSpPr>
          <p:spPr>
            <a:xfrm rot="-10468820">
              <a:off x="7456051" y="330592"/>
              <a:ext cx="31417" cy="28974"/>
            </a:xfrm>
            <a:custGeom>
              <a:rect b="b" l="l" r="r" t="t"/>
              <a:pathLst>
                <a:path extrusionOk="0" h="628" w="681">
                  <a:moveTo>
                    <a:pt x="355" y="1"/>
                  </a:moveTo>
                  <a:cubicBezTo>
                    <a:pt x="265" y="1"/>
                    <a:pt x="175" y="39"/>
                    <a:pt x="113" y="125"/>
                  </a:cubicBezTo>
                  <a:cubicBezTo>
                    <a:pt x="1" y="249"/>
                    <a:pt x="26" y="449"/>
                    <a:pt x="150" y="549"/>
                  </a:cubicBezTo>
                  <a:cubicBezTo>
                    <a:pt x="215" y="603"/>
                    <a:pt x="287" y="627"/>
                    <a:pt x="356" y="627"/>
                  </a:cubicBezTo>
                  <a:cubicBezTo>
                    <a:pt x="527" y="627"/>
                    <a:pt x="681" y="479"/>
                    <a:pt x="663" y="274"/>
                  </a:cubicBezTo>
                  <a:cubicBezTo>
                    <a:pt x="647" y="104"/>
                    <a:pt x="502" y="1"/>
                    <a:pt x="3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3" name="Google Shape;5533;p25"/>
            <p:cNvSpPr/>
            <p:nvPr/>
          </p:nvSpPr>
          <p:spPr>
            <a:xfrm rot="-10468820">
              <a:off x="7566296" y="254197"/>
              <a:ext cx="33216" cy="26944"/>
            </a:xfrm>
            <a:custGeom>
              <a:rect b="b" l="l" r="r" t="t"/>
              <a:pathLst>
                <a:path extrusionOk="0" h="584" w="720">
                  <a:moveTo>
                    <a:pt x="380" y="1"/>
                  </a:moveTo>
                  <a:cubicBezTo>
                    <a:pt x="289" y="1"/>
                    <a:pt x="198" y="40"/>
                    <a:pt x="132" y="113"/>
                  </a:cubicBezTo>
                  <a:cubicBezTo>
                    <a:pt x="0" y="348"/>
                    <a:pt x="195" y="584"/>
                    <a:pt x="411" y="584"/>
                  </a:cubicBezTo>
                  <a:cubicBezTo>
                    <a:pt x="482" y="584"/>
                    <a:pt x="555" y="558"/>
                    <a:pt x="619" y="500"/>
                  </a:cubicBezTo>
                  <a:cubicBezTo>
                    <a:pt x="719" y="362"/>
                    <a:pt x="694" y="175"/>
                    <a:pt x="569" y="63"/>
                  </a:cubicBezTo>
                  <a:cubicBezTo>
                    <a:pt x="512" y="21"/>
                    <a:pt x="446" y="1"/>
                    <a:pt x="3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4" name="Google Shape;5534;p25"/>
            <p:cNvSpPr/>
            <p:nvPr/>
          </p:nvSpPr>
          <p:spPr>
            <a:xfrm rot="-10468820">
              <a:off x="7408254" y="258528"/>
              <a:ext cx="32340" cy="28605"/>
            </a:xfrm>
            <a:custGeom>
              <a:rect b="b" l="l" r="r" t="t"/>
              <a:pathLst>
                <a:path extrusionOk="0" h="620" w="701">
                  <a:moveTo>
                    <a:pt x="354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1" y="546"/>
                    <a:pt x="224" y="619"/>
                    <a:pt x="347" y="619"/>
                  </a:cubicBezTo>
                  <a:cubicBezTo>
                    <a:pt x="385" y="619"/>
                    <a:pt x="425" y="612"/>
                    <a:pt x="463" y="598"/>
                  </a:cubicBezTo>
                  <a:cubicBezTo>
                    <a:pt x="626" y="535"/>
                    <a:pt x="701" y="360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5" name="Google Shape;5535;p25"/>
            <p:cNvSpPr/>
            <p:nvPr/>
          </p:nvSpPr>
          <p:spPr>
            <a:xfrm rot="-10468820">
              <a:off x="7310881" y="382981"/>
              <a:ext cx="36354" cy="29020"/>
            </a:xfrm>
            <a:custGeom>
              <a:rect b="b" l="l" r="r" t="t"/>
              <a:pathLst>
                <a:path extrusionOk="0" h="629" w="788">
                  <a:moveTo>
                    <a:pt x="414" y="0"/>
                  </a:moveTo>
                  <a:cubicBezTo>
                    <a:pt x="201" y="0"/>
                    <a:pt x="1" y="227"/>
                    <a:pt x="134" y="466"/>
                  </a:cubicBezTo>
                  <a:cubicBezTo>
                    <a:pt x="197" y="580"/>
                    <a:pt x="298" y="629"/>
                    <a:pt x="398" y="629"/>
                  </a:cubicBezTo>
                  <a:cubicBezTo>
                    <a:pt x="593" y="629"/>
                    <a:pt x="787" y="444"/>
                    <a:pt x="696" y="204"/>
                  </a:cubicBezTo>
                  <a:cubicBezTo>
                    <a:pt x="684" y="166"/>
                    <a:pt x="671" y="154"/>
                    <a:pt x="659" y="129"/>
                  </a:cubicBezTo>
                  <a:cubicBezTo>
                    <a:pt x="590" y="38"/>
                    <a:pt x="501" y="0"/>
                    <a:pt x="4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6" name="Google Shape;5536;p25"/>
            <p:cNvSpPr/>
            <p:nvPr/>
          </p:nvSpPr>
          <p:spPr>
            <a:xfrm rot="-10468820">
              <a:off x="7346752" y="295455"/>
              <a:ext cx="32340" cy="28512"/>
            </a:xfrm>
            <a:custGeom>
              <a:rect b="b" l="l" r="r" t="t"/>
              <a:pathLst>
                <a:path extrusionOk="0" h="618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88" y="83"/>
                    <a:pt x="0" y="258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4" y="611"/>
                    <a:pt x="463" y="596"/>
                  </a:cubicBezTo>
                  <a:cubicBezTo>
                    <a:pt x="625" y="533"/>
                    <a:pt x="700" y="358"/>
                    <a:pt x="638" y="196"/>
                  </a:cubicBezTo>
                  <a:cubicBezTo>
                    <a:pt x="589" y="79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7" name="Google Shape;5537;p25"/>
            <p:cNvSpPr/>
            <p:nvPr/>
          </p:nvSpPr>
          <p:spPr>
            <a:xfrm rot="-10468820">
              <a:off x="7611738" y="13857"/>
              <a:ext cx="34923" cy="28928"/>
            </a:xfrm>
            <a:custGeom>
              <a:rect b="b" l="l" r="r" t="t"/>
              <a:pathLst>
                <a:path extrusionOk="0" h="627" w="757">
                  <a:moveTo>
                    <a:pt x="385" y="0"/>
                  </a:moveTo>
                  <a:cubicBezTo>
                    <a:pt x="282" y="0"/>
                    <a:pt x="177" y="50"/>
                    <a:pt x="113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7" y="625"/>
                    <a:pt x="383" y="626"/>
                    <a:pt x="400" y="626"/>
                  </a:cubicBezTo>
                  <a:cubicBezTo>
                    <a:pt x="601" y="626"/>
                    <a:pt x="757" y="418"/>
                    <a:pt x="688" y="210"/>
                  </a:cubicBezTo>
                  <a:cubicBezTo>
                    <a:pt x="675" y="185"/>
                    <a:pt x="663" y="160"/>
                    <a:pt x="638" y="135"/>
                  </a:cubicBezTo>
                  <a:cubicBezTo>
                    <a:pt x="577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8" name="Google Shape;5538;p25"/>
            <p:cNvSpPr/>
            <p:nvPr/>
          </p:nvSpPr>
          <p:spPr>
            <a:xfrm rot="-10468820">
              <a:off x="7590218" y="89014"/>
              <a:ext cx="38199" cy="28605"/>
            </a:xfrm>
            <a:custGeom>
              <a:rect b="b" l="l" r="r" t="t"/>
              <a:pathLst>
                <a:path extrusionOk="0" h="620" w="828">
                  <a:moveTo>
                    <a:pt x="421" y="1"/>
                  </a:moveTo>
                  <a:cubicBezTo>
                    <a:pt x="406" y="1"/>
                    <a:pt x="391" y="2"/>
                    <a:pt x="376" y="4"/>
                  </a:cubicBezTo>
                  <a:cubicBezTo>
                    <a:pt x="101" y="29"/>
                    <a:pt x="1" y="379"/>
                    <a:pt x="226" y="553"/>
                  </a:cubicBezTo>
                  <a:cubicBezTo>
                    <a:pt x="280" y="597"/>
                    <a:pt x="348" y="619"/>
                    <a:pt x="416" y="619"/>
                  </a:cubicBezTo>
                  <a:cubicBezTo>
                    <a:pt x="505" y="619"/>
                    <a:pt x="594" y="581"/>
                    <a:pt x="651" y="503"/>
                  </a:cubicBezTo>
                  <a:cubicBezTo>
                    <a:pt x="828" y="302"/>
                    <a:pt x="681" y="1"/>
                    <a:pt x="4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9" name="Google Shape;5539;p25"/>
            <p:cNvSpPr/>
            <p:nvPr/>
          </p:nvSpPr>
          <p:spPr>
            <a:xfrm rot="-10468820">
              <a:off x="7651427" y="135983"/>
              <a:ext cx="34970" cy="28835"/>
            </a:xfrm>
            <a:custGeom>
              <a:rect b="b" l="l" r="r" t="t"/>
              <a:pathLst>
                <a:path extrusionOk="0" h="625" w="758">
                  <a:moveTo>
                    <a:pt x="385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13" y="598"/>
                    <a:pt x="337" y="623"/>
                  </a:cubicBezTo>
                  <a:cubicBezTo>
                    <a:pt x="350" y="624"/>
                    <a:pt x="362" y="625"/>
                    <a:pt x="374" y="625"/>
                  </a:cubicBezTo>
                  <a:cubicBezTo>
                    <a:pt x="593" y="625"/>
                    <a:pt x="758" y="412"/>
                    <a:pt x="675" y="210"/>
                  </a:cubicBezTo>
                  <a:cubicBezTo>
                    <a:pt x="662" y="185"/>
                    <a:pt x="650" y="160"/>
                    <a:pt x="637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0" name="Google Shape;5540;p25"/>
            <p:cNvSpPr/>
            <p:nvPr/>
          </p:nvSpPr>
          <p:spPr>
            <a:xfrm rot="-10468820">
              <a:off x="7686395" y="272641"/>
              <a:ext cx="34600" cy="25421"/>
            </a:xfrm>
            <a:custGeom>
              <a:rect b="b" l="l" r="r" t="t"/>
              <a:pathLst>
                <a:path extrusionOk="0" h="551" w="750">
                  <a:moveTo>
                    <a:pt x="533" y="1"/>
                  </a:moveTo>
                  <a:cubicBezTo>
                    <a:pt x="306" y="1"/>
                    <a:pt x="1" y="313"/>
                    <a:pt x="241" y="488"/>
                  </a:cubicBezTo>
                  <a:cubicBezTo>
                    <a:pt x="298" y="531"/>
                    <a:pt x="361" y="551"/>
                    <a:pt x="422" y="551"/>
                  </a:cubicBezTo>
                  <a:cubicBezTo>
                    <a:pt x="591" y="551"/>
                    <a:pt x="750" y="405"/>
                    <a:pt x="741" y="213"/>
                  </a:cubicBezTo>
                  <a:cubicBezTo>
                    <a:pt x="728" y="188"/>
                    <a:pt x="728" y="163"/>
                    <a:pt x="716" y="138"/>
                  </a:cubicBezTo>
                  <a:cubicBezTo>
                    <a:pt x="683" y="40"/>
                    <a:pt x="613" y="1"/>
                    <a:pt x="5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1" name="Google Shape;5541;p25"/>
            <p:cNvSpPr/>
            <p:nvPr/>
          </p:nvSpPr>
          <p:spPr>
            <a:xfrm rot="-10468820">
              <a:off x="7635962" y="211494"/>
              <a:ext cx="34416" cy="28928"/>
            </a:xfrm>
            <a:custGeom>
              <a:rect b="b" l="l" r="r" t="t"/>
              <a:pathLst>
                <a:path extrusionOk="0" h="627" w="746">
                  <a:moveTo>
                    <a:pt x="355" y="0"/>
                  </a:moveTo>
                  <a:cubicBezTo>
                    <a:pt x="73" y="0"/>
                    <a:pt x="1" y="625"/>
                    <a:pt x="337" y="625"/>
                  </a:cubicBezTo>
                  <a:cubicBezTo>
                    <a:pt x="348" y="626"/>
                    <a:pt x="360" y="627"/>
                    <a:pt x="371" y="627"/>
                  </a:cubicBezTo>
                  <a:cubicBezTo>
                    <a:pt x="580" y="627"/>
                    <a:pt x="745" y="413"/>
                    <a:pt x="674" y="200"/>
                  </a:cubicBezTo>
                  <a:cubicBezTo>
                    <a:pt x="662" y="175"/>
                    <a:pt x="649" y="150"/>
                    <a:pt x="637" y="137"/>
                  </a:cubicBezTo>
                  <a:cubicBezTo>
                    <a:pt x="587" y="62"/>
                    <a:pt x="512" y="25"/>
                    <a:pt x="424" y="12"/>
                  </a:cubicBezTo>
                  <a:cubicBezTo>
                    <a:pt x="400" y="4"/>
                    <a:pt x="377" y="0"/>
                    <a:pt x="3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2" name="Google Shape;5542;p25"/>
            <p:cNvSpPr/>
            <p:nvPr/>
          </p:nvSpPr>
          <p:spPr>
            <a:xfrm rot="-10468820">
              <a:off x="7351354" y="216483"/>
              <a:ext cx="34785" cy="29066"/>
            </a:xfrm>
            <a:custGeom>
              <a:rect b="b" l="l" r="r" t="t"/>
              <a:pathLst>
                <a:path extrusionOk="0" h="630" w="754">
                  <a:moveTo>
                    <a:pt x="412" y="1"/>
                  </a:moveTo>
                  <a:cubicBezTo>
                    <a:pt x="349" y="1"/>
                    <a:pt x="284" y="21"/>
                    <a:pt x="226" y="66"/>
                  </a:cubicBezTo>
                  <a:cubicBezTo>
                    <a:pt x="1" y="229"/>
                    <a:pt x="88" y="579"/>
                    <a:pt x="363" y="629"/>
                  </a:cubicBezTo>
                  <a:cubicBezTo>
                    <a:pt x="372" y="629"/>
                    <a:pt x="381" y="630"/>
                    <a:pt x="390" y="630"/>
                  </a:cubicBezTo>
                  <a:cubicBezTo>
                    <a:pt x="553" y="630"/>
                    <a:pt x="690" y="521"/>
                    <a:pt x="726" y="366"/>
                  </a:cubicBezTo>
                  <a:cubicBezTo>
                    <a:pt x="753" y="163"/>
                    <a:pt x="590" y="1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3" name="Google Shape;5543;p25"/>
            <p:cNvSpPr/>
            <p:nvPr/>
          </p:nvSpPr>
          <p:spPr>
            <a:xfrm rot="-10468820">
              <a:off x="7475600" y="256614"/>
              <a:ext cx="33493" cy="28651"/>
            </a:xfrm>
            <a:custGeom>
              <a:rect b="b" l="l" r="r" t="t"/>
              <a:pathLst>
                <a:path extrusionOk="0" h="621" w="726">
                  <a:moveTo>
                    <a:pt x="319" y="0"/>
                  </a:moveTo>
                  <a:cubicBezTo>
                    <a:pt x="174" y="0"/>
                    <a:pt x="35" y="98"/>
                    <a:pt x="13" y="266"/>
                  </a:cubicBezTo>
                  <a:cubicBezTo>
                    <a:pt x="0" y="353"/>
                    <a:pt x="13" y="428"/>
                    <a:pt x="63" y="503"/>
                  </a:cubicBezTo>
                  <a:cubicBezTo>
                    <a:pt x="113" y="565"/>
                    <a:pt x="188" y="603"/>
                    <a:pt x="263" y="615"/>
                  </a:cubicBezTo>
                  <a:cubicBezTo>
                    <a:pt x="282" y="619"/>
                    <a:pt x="302" y="621"/>
                    <a:pt x="321" y="621"/>
                  </a:cubicBezTo>
                  <a:cubicBezTo>
                    <a:pt x="564" y="621"/>
                    <a:pt x="726" y="337"/>
                    <a:pt x="575" y="128"/>
                  </a:cubicBezTo>
                  <a:cubicBezTo>
                    <a:pt x="507" y="40"/>
                    <a:pt x="412" y="0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4" name="Google Shape;5544;p25"/>
            <p:cNvSpPr/>
            <p:nvPr/>
          </p:nvSpPr>
          <p:spPr>
            <a:xfrm rot="-10468820">
              <a:off x="7455574" y="116337"/>
              <a:ext cx="32801" cy="29297"/>
            </a:xfrm>
            <a:custGeom>
              <a:rect b="b" l="l" r="r" t="t"/>
              <a:pathLst>
                <a:path extrusionOk="0" h="635" w="711">
                  <a:moveTo>
                    <a:pt x="350" y="1"/>
                  </a:moveTo>
                  <a:cubicBezTo>
                    <a:pt x="206" y="1"/>
                    <a:pt x="67" y="96"/>
                    <a:pt x="36" y="257"/>
                  </a:cubicBezTo>
                  <a:cubicBezTo>
                    <a:pt x="1" y="457"/>
                    <a:pt x="153" y="634"/>
                    <a:pt x="337" y="634"/>
                  </a:cubicBezTo>
                  <a:cubicBezTo>
                    <a:pt x="349" y="634"/>
                    <a:pt x="361" y="634"/>
                    <a:pt x="373" y="632"/>
                  </a:cubicBezTo>
                  <a:cubicBezTo>
                    <a:pt x="586" y="607"/>
                    <a:pt x="711" y="382"/>
                    <a:pt x="636" y="195"/>
                  </a:cubicBezTo>
                  <a:cubicBezTo>
                    <a:pt x="623" y="170"/>
                    <a:pt x="611" y="145"/>
                    <a:pt x="598" y="120"/>
                  </a:cubicBezTo>
                  <a:cubicBezTo>
                    <a:pt x="531" y="38"/>
                    <a:pt x="439" y="1"/>
                    <a:pt x="3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5" name="Google Shape;5545;p25"/>
            <p:cNvSpPr/>
            <p:nvPr/>
          </p:nvSpPr>
          <p:spPr>
            <a:xfrm rot="-10468820">
              <a:off x="7573351" y="165747"/>
              <a:ext cx="33216" cy="26298"/>
            </a:xfrm>
            <a:custGeom>
              <a:rect b="b" l="l" r="r" t="t"/>
              <a:pathLst>
                <a:path extrusionOk="0" h="570" w="720">
                  <a:moveTo>
                    <a:pt x="401" y="0"/>
                  </a:moveTo>
                  <a:cubicBezTo>
                    <a:pt x="192" y="0"/>
                    <a:pt x="0" y="221"/>
                    <a:pt x="112" y="462"/>
                  </a:cubicBezTo>
                  <a:cubicBezTo>
                    <a:pt x="179" y="537"/>
                    <a:pt x="262" y="569"/>
                    <a:pt x="344" y="569"/>
                  </a:cubicBezTo>
                  <a:cubicBezTo>
                    <a:pt x="537" y="569"/>
                    <a:pt x="719" y="390"/>
                    <a:pt x="649" y="162"/>
                  </a:cubicBezTo>
                  <a:cubicBezTo>
                    <a:pt x="636" y="138"/>
                    <a:pt x="624" y="113"/>
                    <a:pt x="611" y="88"/>
                  </a:cubicBezTo>
                  <a:cubicBezTo>
                    <a:pt x="547" y="27"/>
                    <a:pt x="473" y="0"/>
                    <a:pt x="4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6" name="Google Shape;5546;p25"/>
            <p:cNvSpPr/>
            <p:nvPr/>
          </p:nvSpPr>
          <p:spPr>
            <a:xfrm rot="-10468820">
              <a:off x="7614832" y="300577"/>
              <a:ext cx="36354" cy="29066"/>
            </a:xfrm>
            <a:custGeom>
              <a:rect b="b" l="l" r="r" t="t"/>
              <a:pathLst>
                <a:path extrusionOk="0" h="630" w="788">
                  <a:moveTo>
                    <a:pt x="414" y="1"/>
                  </a:moveTo>
                  <a:cubicBezTo>
                    <a:pt x="201" y="1"/>
                    <a:pt x="1" y="228"/>
                    <a:pt x="134" y="467"/>
                  </a:cubicBezTo>
                  <a:cubicBezTo>
                    <a:pt x="197" y="581"/>
                    <a:pt x="298" y="630"/>
                    <a:pt x="398" y="630"/>
                  </a:cubicBezTo>
                  <a:cubicBezTo>
                    <a:pt x="594" y="630"/>
                    <a:pt x="787" y="445"/>
                    <a:pt x="696" y="205"/>
                  </a:cubicBezTo>
                  <a:cubicBezTo>
                    <a:pt x="684" y="180"/>
                    <a:pt x="671" y="155"/>
                    <a:pt x="659" y="130"/>
                  </a:cubicBezTo>
                  <a:cubicBezTo>
                    <a:pt x="590" y="39"/>
                    <a:pt x="501" y="1"/>
                    <a:pt x="4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7" name="Google Shape;5547;p25"/>
            <p:cNvSpPr/>
            <p:nvPr/>
          </p:nvSpPr>
          <p:spPr>
            <a:xfrm rot="-10468820">
              <a:off x="7541626" y="34709"/>
              <a:ext cx="31233" cy="28928"/>
            </a:xfrm>
            <a:custGeom>
              <a:rect b="b" l="l" r="r" t="t"/>
              <a:pathLst>
                <a:path extrusionOk="0" h="627" w="677">
                  <a:moveTo>
                    <a:pt x="321" y="0"/>
                  </a:moveTo>
                  <a:cubicBezTo>
                    <a:pt x="179" y="0"/>
                    <a:pt x="39" y="91"/>
                    <a:pt x="13" y="272"/>
                  </a:cubicBezTo>
                  <a:cubicBezTo>
                    <a:pt x="1" y="347"/>
                    <a:pt x="13" y="435"/>
                    <a:pt x="63" y="497"/>
                  </a:cubicBezTo>
                  <a:cubicBezTo>
                    <a:pt x="129" y="587"/>
                    <a:pt x="220" y="626"/>
                    <a:pt x="310" y="626"/>
                  </a:cubicBezTo>
                  <a:cubicBezTo>
                    <a:pt x="495" y="626"/>
                    <a:pt x="676" y="462"/>
                    <a:pt x="626" y="235"/>
                  </a:cubicBezTo>
                  <a:cubicBezTo>
                    <a:pt x="584" y="78"/>
                    <a:pt x="452" y="0"/>
                    <a:pt x="3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8" name="Google Shape;5548;p25"/>
            <p:cNvSpPr/>
            <p:nvPr/>
          </p:nvSpPr>
          <p:spPr>
            <a:xfrm rot="-10468820">
              <a:off x="7390905" y="361595"/>
              <a:ext cx="35062" cy="29020"/>
            </a:xfrm>
            <a:custGeom>
              <a:rect b="b" l="l" r="r" t="t"/>
              <a:pathLst>
                <a:path extrusionOk="0" h="629" w="760">
                  <a:moveTo>
                    <a:pt x="380" y="0"/>
                  </a:moveTo>
                  <a:cubicBezTo>
                    <a:pt x="279" y="0"/>
                    <a:pt x="177" y="50"/>
                    <a:pt x="113" y="152"/>
                  </a:cubicBezTo>
                  <a:cubicBezTo>
                    <a:pt x="1" y="339"/>
                    <a:pt x="126" y="602"/>
                    <a:pt x="351" y="627"/>
                  </a:cubicBezTo>
                  <a:cubicBezTo>
                    <a:pt x="362" y="628"/>
                    <a:pt x="374" y="629"/>
                    <a:pt x="385" y="629"/>
                  </a:cubicBezTo>
                  <a:cubicBezTo>
                    <a:pt x="594" y="629"/>
                    <a:pt x="759" y="416"/>
                    <a:pt x="688" y="214"/>
                  </a:cubicBezTo>
                  <a:cubicBezTo>
                    <a:pt x="676" y="177"/>
                    <a:pt x="663" y="164"/>
                    <a:pt x="638" y="139"/>
                  </a:cubicBezTo>
                  <a:cubicBezTo>
                    <a:pt x="577" y="47"/>
                    <a:pt x="479" y="0"/>
                    <a:pt x="3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9" name="Google Shape;5549;p25"/>
            <p:cNvSpPr/>
            <p:nvPr/>
          </p:nvSpPr>
          <p:spPr>
            <a:xfrm rot="-10468820">
              <a:off x="7267950" y="321034"/>
              <a:ext cx="28880" cy="26252"/>
            </a:xfrm>
            <a:custGeom>
              <a:rect b="b" l="l" r="r" t="t"/>
              <a:pathLst>
                <a:path extrusionOk="0" h="569" w="626">
                  <a:moveTo>
                    <a:pt x="306" y="1"/>
                  </a:moveTo>
                  <a:cubicBezTo>
                    <a:pt x="184" y="1"/>
                    <a:pt x="63" y="69"/>
                    <a:pt x="13" y="217"/>
                  </a:cubicBezTo>
                  <a:cubicBezTo>
                    <a:pt x="1" y="305"/>
                    <a:pt x="13" y="379"/>
                    <a:pt x="63" y="442"/>
                  </a:cubicBezTo>
                  <a:cubicBezTo>
                    <a:pt x="131" y="527"/>
                    <a:pt x="228" y="568"/>
                    <a:pt x="322" y="568"/>
                  </a:cubicBezTo>
                  <a:cubicBezTo>
                    <a:pt x="435" y="568"/>
                    <a:pt x="546" y="508"/>
                    <a:pt x="601" y="392"/>
                  </a:cubicBezTo>
                  <a:cubicBezTo>
                    <a:pt x="613" y="367"/>
                    <a:pt x="613" y="342"/>
                    <a:pt x="626" y="317"/>
                  </a:cubicBezTo>
                  <a:cubicBezTo>
                    <a:pt x="619" y="113"/>
                    <a:pt x="462" y="1"/>
                    <a:pt x="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0" name="Google Shape;5550;p25"/>
            <p:cNvSpPr/>
            <p:nvPr/>
          </p:nvSpPr>
          <p:spPr>
            <a:xfrm rot="-10468820">
              <a:off x="7560786" y="-47878"/>
              <a:ext cx="33447" cy="27036"/>
            </a:xfrm>
            <a:custGeom>
              <a:rect b="b" l="l" r="r" t="t"/>
              <a:pathLst>
                <a:path extrusionOk="0" h="586" w="725">
                  <a:moveTo>
                    <a:pt x="322" y="0"/>
                  </a:moveTo>
                  <a:cubicBezTo>
                    <a:pt x="173" y="0"/>
                    <a:pt x="30" y="112"/>
                    <a:pt x="13" y="282"/>
                  </a:cubicBezTo>
                  <a:cubicBezTo>
                    <a:pt x="0" y="319"/>
                    <a:pt x="13" y="369"/>
                    <a:pt x="25" y="419"/>
                  </a:cubicBezTo>
                  <a:cubicBezTo>
                    <a:pt x="51" y="538"/>
                    <a:pt x="146" y="586"/>
                    <a:pt x="254" y="586"/>
                  </a:cubicBezTo>
                  <a:cubicBezTo>
                    <a:pt x="465" y="586"/>
                    <a:pt x="724" y="401"/>
                    <a:pt x="600" y="194"/>
                  </a:cubicBezTo>
                  <a:cubicBezTo>
                    <a:pt x="588" y="144"/>
                    <a:pt x="563" y="107"/>
                    <a:pt x="525" y="82"/>
                  </a:cubicBezTo>
                  <a:cubicBezTo>
                    <a:pt x="465" y="26"/>
                    <a:pt x="393" y="0"/>
                    <a:pt x="3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1" name="Google Shape;5551;p25"/>
            <p:cNvSpPr/>
            <p:nvPr/>
          </p:nvSpPr>
          <p:spPr>
            <a:xfrm rot="-10468820">
              <a:off x="7590744" y="362251"/>
              <a:ext cx="34508" cy="25190"/>
            </a:xfrm>
            <a:custGeom>
              <a:rect b="b" l="l" r="r" t="t"/>
              <a:pathLst>
                <a:path extrusionOk="0" h="546" w="748">
                  <a:moveTo>
                    <a:pt x="361" y="1"/>
                  </a:moveTo>
                  <a:cubicBezTo>
                    <a:pt x="180" y="1"/>
                    <a:pt x="1" y="154"/>
                    <a:pt x="49" y="379"/>
                  </a:cubicBezTo>
                  <a:cubicBezTo>
                    <a:pt x="74" y="497"/>
                    <a:pt x="170" y="546"/>
                    <a:pt x="278" y="546"/>
                  </a:cubicBezTo>
                  <a:cubicBezTo>
                    <a:pt x="489" y="546"/>
                    <a:pt x="748" y="361"/>
                    <a:pt x="624" y="154"/>
                  </a:cubicBezTo>
                  <a:cubicBezTo>
                    <a:pt x="561" y="47"/>
                    <a:pt x="461" y="1"/>
                    <a:pt x="3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2" name="Google Shape;5552;p25"/>
            <p:cNvSpPr/>
            <p:nvPr/>
          </p:nvSpPr>
          <p:spPr>
            <a:xfrm rot="-10468820">
              <a:off x="7362704" y="426504"/>
              <a:ext cx="34508" cy="25190"/>
            </a:xfrm>
            <a:custGeom>
              <a:rect b="b" l="l" r="r" t="t"/>
              <a:pathLst>
                <a:path extrusionOk="0" h="546" w="748">
                  <a:moveTo>
                    <a:pt x="362" y="1"/>
                  </a:moveTo>
                  <a:cubicBezTo>
                    <a:pt x="181" y="1"/>
                    <a:pt x="1" y="154"/>
                    <a:pt x="49" y="379"/>
                  </a:cubicBezTo>
                  <a:cubicBezTo>
                    <a:pt x="74" y="497"/>
                    <a:pt x="170" y="546"/>
                    <a:pt x="278" y="546"/>
                  </a:cubicBezTo>
                  <a:cubicBezTo>
                    <a:pt x="489" y="546"/>
                    <a:pt x="748" y="361"/>
                    <a:pt x="624" y="154"/>
                  </a:cubicBezTo>
                  <a:cubicBezTo>
                    <a:pt x="562" y="47"/>
                    <a:pt x="461" y="1"/>
                    <a:pt x="3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3" name="Google Shape;5553;p25"/>
            <p:cNvSpPr/>
            <p:nvPr/>
          </p:nvSpPr>
          <p:spPr>
            <a:xfrm rot="-10468820">
              <a:off x="7519392" y="391699"/>
              <a:ext cx="30771" cy="26944"/>
            </a:xfrm>
            <a:custGeom>
              <a:rect b="b" l="l" r="r" t="t"/>
              <a:pathLst>
                <a:path extrusionOk="0" h="584" w="667">
                  <a:moveTo>
                    <a:pt x="389" y="1"/>
                  </a:moveTo>
                  <a:cubicBezTo>
                    <a:pt x="188" y="1"/>
                    <a:pt x="0" y="202"/>
                    <a:pt x="91" y="430"/>
                  </a:cubicBezTo>
                  <a:cubicBezTo>
                    <a:pt x="141" y="518"/>
                    <a:pt x="216" y="568"/>
                    <a:pt x="304" y="580"/>
                  </a:cubicBezTo>
                  <a:cubicBezTo>
                    <a:pt x="320" y="583"/>
                    <a:pt x="336" y="584"/>
                    <a:pt x="352" y="584"/>
                  </a:cubicBezTo>
                  <a:cubicBezTo>
                    <a:pt x="506" y="584"/>
                    <a:pt x="631" y="478"/>
                    <a:pt x="654" y="330"/>
                  </a:cubicBezTo>
                  <a:cubicBezTo>
                    <a:pt x="666" y="293"/>
                    <a:pt x="666" y="255"/>
                    <a:pt x="654" y="218"/>
                  </a:cubicBezTo>
                  <a:cubicBezTo>
                    <a:pt x="654" y="205"/>
                    <a:pt x="654" y="180"/>
                    <a:pt x="641" y="168"/>
                  </a:cubicBezTo>
                  <a:cubicBezTo>
                    <a:pt x="629" y="143"/>
                    <a:pt x="616" y="118"/>
                    <a:pt x="604" y="93"/>
                  </a:cubicBezTo>
                  <a:cubicBezTo>
                    <a:pt x="540" y="29"/>
                    <a:pt x="463" y="1"/>
                    <a:pt x="3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4" name="Google Shape;5554;p25"/>
            <p:cNvSpPr/>
            <p:nvPr/>
          </p:nvSpPr>
          <p:spPr>
            <a:xfrm rot="-10468820">
              <a:off x="7282890" y="453883"/>
              <a:ext cx="37415" cy="29066"/>
            </a:xfrm>
            <a:custGeom>
              <a:rect b="b" l="l" r="r" t="t"/>
              <a:pathLst>
                <a:path extrusionOk="0" h="630" w="811">
                  <a:moveTo>
                    <a:pt x="380" y="1"/>
                  </a:moveTo>
                  <a:cubicBezTo>
                    <a:pt x="346" y="1"/>
                    <a:pt x="311" y="10"/>
                    <a:pt x="276" y="30"/>
                  </a:cubicBezTo>
                  <a:cubicBezTo>
                    <a:pt x="238" y="55"/>
                    <a:pt x="188" y="80"/>
                    <a:pt x="163" y="117"/>
                  </a:cubicBezTo>
                  <a:cubicBezTo>
                    <a:pt x="1" y="305"/>
                    <a:pt x="113" y="592"/>
                    <a:pt x="363" y="630"/>
                  </a:cubicBezTo>
                  <a:cubicBezTo>
                    <a:pt x="401" y="630"/>
                    <a:pt x="451" y="630"/>
                    <a:pt x="501" y="605"/>
                  </a:cubicBezTo>
                  <a:cubicBezTo>
                    <a:pt x="811" y="538"/>
                    <a:pt x="640" y="1"/>
                    <a:pt x="3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5" name="Google Shape;5555;p25"/>
            <p:cNvSpPr/>
            <p:nvPr/>
          </p:nvSpPr>
          <p:spPr>
            <a:xfrm rot="-10468820">
              <a:off x="9377196" y="-69251"/>
              <a:ext cx="30864" cy="27682"/>
            </a:xfrm>
            <a:custGeom>
              <a:rect b="b" l="l" r="r" t="t"/>
              <a:pathLst>
                <a:path extrusionOk="0" h="600" w="669">
                  <a:moveTo>
                    <a:pt x="339" y="0"/>
                  </a:moveTo>
                  <a:cubicBezTo>
                    <a:pt x="253" y="0"/>
                    <a:pt x="166" y="35"/>
                    <a:pt x="101" y="109"/>
                  </a:cubicBezTo>
                  <a:cubicBezTo>
                    <a:pt x="1" y="247"/>
                    <a:pt x="26" y="434"/>
                    <a:pt x="151" y="547"/>
                  </a:cubicBezTo>
                  <a:lnTo>
                    <a:pt x="151" y="534"/>
                  </a:lnTo>
                  <a:cubicBezTo>
                    <a:pt x="209" y="579"/>
                    <a:pt x="276" y="599"/>
                    <a:pt x="341" y="599"/>
                  </a:cubicBezTo>
                  <a:cubicBezTo>
                    <a:pt x="510" y="599"/>
                    <a:pt x="669" y="462"/>
                    <a:pt x="651" y="272"/>
                  </a:cubicBezTo>
                  <a:cubicBezTo>
                    <a:pt x="627" y="99"/>
                    <a:pt x="485" y="0"/>
                    <a:pt x="3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6" name="Google Shape;5556;p25"/>
            <p:cNvSpPr/>
            <p:nvPr/>
          </p:nvSpPr>
          <p:spPr>
            <a:xfrm rot="-10468820">
              <a:off x="9295278" y="-36366"/>
              <a:ext cx="35984" cy="28697"/>
            </a:xfrm>
            <a:custGeom>
              <a:rect b="b" l="l" r="r" t="t"/>
              <a:pathLst>
                <a:path extrusionOk="0" h="622" w="780">
                  <a:moveTo>
                    <a:pt x="385" y="0"/>
                  </a:moveTo>
                  <a:cubicBezTo>
                    <a:pt x="282" y="0"/>
                    <a:pt x="178" y="53"/>
                    <a:pt x="113" y="156"/>
                  </a:cubicBezTo>
                  <a:cubicBezTo>
                    <a:pt x="1" y="344"/>
                    <a:pt x="113" y="594"/>
                    <a:pt x="338" y="619"/>
                  </a:cubicBezTo>
                  <a:cubicBezTo>
                    <a:pt x="354" y="621"/>
                    <a:pt x="370" y="622"/>
                    <a:pt x="385" y="622"/>
                  </a:cubicBezTo>
                  <a:cubicBezTo>
                    <a:pt x="632" y="622"/>
                    <a:pt x="779" y="344"/>
                    <a:pt x="638" y="144"/>
                  </a:cubicBezTo>
                  <a:cubicBezTo>
                    <a:pt x="578" y="47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7" name="Google Shape;5557;p25"/>
            <p:cNvSpPr/>
            <p:nvPr/>
          </p:nvSpPr>
          <p:spPr>
            <a:xfrm rot="-10468820">
              <a:off x="9423729" y="1099"/>
              <a:ext cx="36261" cy="29158"/>
            </a:xfrm>
            <a:custGeom>
              <a:rect b="b" l="l" r="r" t="t"/>
              <a:pathLst>
                <a:path extrusionOk="0" h="632" w="786">
                  <a:moveTo>
                    <a:pt x="414" y="1"/>
                  </a:moveTo>
                  <a:cubicBezTo>
                    <a:pt x="204" y="1"/>
                    <a:pt x="0" y="222"/>
                    <a:pt x="132" y="469"/>
                  </a:cubicBezTo>
                  <a:cubicBezTo>
                    <a:pt x="196" y="583"/>
                    <a:pt x="296" y="631"/>
                    <a:pt x="396" y="631"/>
                  </a:cubicBezTo>
                  <a:cubicBezTo>
                    <a:pt x="592" y="631"/>
                    <a:pt x="786" y="446"/>
                    <a:pt x="695" y="207"/>
                  </a:cubicBezTo>
                  <a:cubicBezTo>
                    <a:pt x="682" y="182"/>
                    <a:pt x="670" y="157"/>
                    <a:pt x="657" y="132"/>
                  </a:cubicBezTo>
                  <a:cubicBezTo>
                    <a:pt x="591" y="39"/>
                    <a:pt x="502" y="1"/>
                    <a:pt x="4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8" name="Google Shape;5558;p25"/>
            <p:cNvSpPr/>
            <p:nvPr/>
          </p:nvSpPr>
          <p:spPr>
            <a:xfrm rot="-10468820">
              <a:off x="9400379" y="76535"/>
              <a:ext cx="28880" cy="28235"/>
            </a:xfrm>
            <a:custGeom>
              <a:rect b="b" l="l" r="r" t="t"/>
              <a:pathLst>
                <a:path extrusionOk="0" h="612" w="626">
                  <a:moveTo>
                    <a:pt x="320" y="0"/>
                  </a:moveTo>
                  <a:cubicBezTo>
                    <a:pt x="229" y="0"/>
                    <a:pt x="140" y="42"/>
                    <a:pt x="75" y="121"/>
                  </a:cubicBezTo>
                  <a:cubicBezTo>
                    <a:pt x="25" y="183"/>
                    <a:pt x="0" y="258"/>
                    <a:pt x="13" y="346"/>
                  </a:cubicBezTo>
                  <a:cubicBezTo>
                    <a:pt x="36" y="510"/>
                    <a:pt x="173" y="611"/>
                    <a:pt x="314" y="611"/>
                  </a:cubicBezTo>
                  <a:cubicBezTo>
                    <a:pt x="399" y="611"/>
                    <a:pt x="485" y="575"/>
                    <a:pt x="550" y="496"/>
                  </a:cubicBezTo>
                  <a:cubicBezTo>
                    <a:pt x="600" y="433"/>
                    <a:pt x="625" y="358"/>
                    <a:pt x="625" y="271"/>
                  </a:cubicBezTo>
                  <a:cubicBezTo>
                    <a:pt x="613" y="246"/>
                    <a:pt x="613" y="221"/>
                    <a:pt x="600" y="196"/>
                  </a:cubicBezTo>
                  <a:cubicBezTo>
                    <a:pt x="588" y="146"/>
                    <a:pt x="550" y="96"/>
                    <a:pt x="513" y="71"/>
                  </a:cubicBezTo>
                  <a:cubicBezTo>
                    <a:pt x="454" y="23"/>
                    <a:pt x="387" y="0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9" name="Google Shape;5559;p25"/>
            <p:cNvSpPr/>
            <p:nvPr/>
          </p:nvSpPr>
          <p:spPr>
            <a:xfrm rot="-10468820">
              <a:off x="9327518" y="70993"/>
              <a:ext cx="35016" cy="29066"/>
            </a:xfrm>
            <a:custGeom>
              <a:rect b="b" l="l" r="r" t="t"/>
              <a:pathLst>
                <a:path extrusionOk="0" h="630" w="759">
                  <a:moveTo>
                    <a:pt x="381" y="1"/>
                  </a:moveTo>
                  <a:cubicBezTo>
                    <a:pt x="278" y="1"/>
                    <a:pt x="176" y="51"/>
                    <a:pt x="112" y="153"/>
                  </a:cubicBezTo>
                  <a:cubicBezTo>
                    <a:pt x="0" y="340"/>
                    <a:pt x="125" y="590"/>
                    <a:pt x="350" y="627"/>
                  </a:cubicBezTo>
                  <a:cubicBezTo>
                    <a:pt x="361" y="629"/>
                    <a:pt x="373" y="629"/>
                    <a:pt x="384" y="629"/>
                  </a:cubicBezTo>
                  <a:cubicBezTo>
                    <a:pt x="593" y="629"/>
                    <a:pt x="758" y="416"/>
                    <a:pt x="687" y="203"/>
                  </a:cubicBezTo>
                  <a:cubicBezTo>
                    <a:pt x="675" y="178"/>
                    <a:pt x="662" y="153"/>
                    <a:pt x="650" y="140"/>
                  </a:cubicBezTo>
                  <a:cubicBezTo>
                    <a:pt x="582" y="48"/>
                    <a:pt x="481" y="1"/>
                    <a:pt x="3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0" name="Google Shape;5560;p25"/>
            <p:cNvSpPr/>
            <p:nvPr/>
          </p:nvSpPr>
          <p:spPr>
            <a:xfrm rot="-10468820">
              <a:off x="9266816" y="26427"/>
              <a:ext cx="32294" cy="28605"/>
            </a:xfrm>
            <a:custGeom>
              <a:rect b="b" l="l" r="r" t="t"/>
              <a:pathLst>
                <a:path extrusionOk="0" h="620" w="700">
                  <a:moveTo>
                    <a:pt x="354" y="1"/>
                  </a:moveTo>
                  <a:cubicBezTo>
                    <a:pt x="315" y="1"/>
                    <a:pt x="276" y="8"/>
                    <a:pt x="238" y="23"/>
                  </a:cubicBezTo>
                  <a:cubicBezTo>
                    <a:pt x="75" y="85"/>
                    <a:pt x="0" y="260"/>
                    <a:pt x="63" y="423"/>
                  </a:cubicBezTo>
                  <a:cubicBezTo>
                    <a:pt x="110" y="547"/>
                    <a:pt x="223" y="620"/>
                    <a:pt x="346" y="620"/>
                  </a:cubicBezTo>
                  <a:cubicBezTo>
                    <a:pt x="385" y="620"/>
                    <a:pt x="424" y="613"/>
                    <a:pt x="462" y="598"/>
                  </a:cubicBezTo>
                  <a:cubicBezTo>
                    <a:pt x="612" y="535"/>
                    <a:pt x="700" y="360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1" name="Google Shape;5561;p25"/>
            <p:cNvSpPr/>
            <p:nvPr/>
          </p:nvSpPr>
          <p:spPr>
            <a:xfrm rot="-10468820">
              <a:off x="9356529" y="215872"/>
              <a:ext cx="31417" cy="28743"/>
            </a:xfrm>
            <a:custGeom>
              <a:rect b="b" l="l" r="r" t="t"/>
              <a:pathLst>
                <a:path extrusionOk="0" h="623" w="681">
                  <a:moveTo>
                    <a:pt x="342" y="1"/>
                  </a:moveTo>
                  <a:cubicBezTo>
                    <a:pt x="254" y="1"/>
                    <a:pt x="165" y="37"/>
                    <a:pt x="100" y="115"/>
                  </a:cubicBezTo>
                  <a:cubicBezTo>
                    <a:pt x="0" y="253"/>
                    <a:pt x="13" y="440"/>
                    <a:pt x="150" y="553"/>
                  </a:cubicBezTo>
                  <a:cubicBezTo>
                    <a:pt x="209" y="601"/>
                    <a:pt x="277" y="623"/>
                    <a:pt x="343" y="623"/>
                  </a:cubicBezTo>
                  <a:cubicBezTo>
                    <a:pt x="516" y="623"/>
                    <a:pt x="681" y="476"/>
                    <a:pt x="663" y="278"/>
                  </a:cubicBezTo>
                  <a:cubicBezTo>
                    <a:pt x="639" y="105"/>
                    <a:pt x="491" y="1"/>
                    <a:pt x="3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2" name="Google Shape;5562;p25"/>
            <p:cNvSpPr/>
            <p:nvPr/>
          </p:nvSpPr>
          <p:spPr>
            <a:xfrm rot="-10468820">
              <a:off x="9315464" y="152246"/>
              <a:ext cx="32340" cy="28512"/>
            </a:xfrm>
            <a:custGeom>
              <a:rect b="b" l="l" r="r" t="t"/>
              <a:pathLst>
                <a:path extrusionOk="0" h="618" w="701">
                  <a:moveTo>
                    <a:pt x="355" y="0"/>
                  </a:moveTo>
                  <a:cubicBezTo>
                    <a:pt x="316" y="0"/>
                    <a:pt x="277" y="7"/>
                    <a:pt x="238" y="22"/>
                  </a:cubicBezTo>
                  <a:cubicBezTo>
                    <a:pt x="76" y="84"/>
                    <a:pt x="1" y="259"/>
                    <a:pt x="63" y="422"/>
                  </a:cubicBezTo>
                  <a:cubicBezTo>
                    <a:pt x="112" y="538"/>
                    <a:pt x="229" y="617"/>
                    <a:pt x="354" y="617"/>
                  </a:cubicBezTo>
                  <a:cubicBezTo>
                    <a:pt x="390" y="617"/>
                    <a:pt x="427" y="611"/>
                    <a:pt x="463" y="597"/>
                  </a:cubicBezTo>
                  <a:cubicBezTo>
                    <a:pt x="613" y="534"/>
                    <a:pt x="701" y="359"/>
                    <a:pt x="638" y="197"/>
                  </a:cubicBezTo>
                  <a:cubicBezTo>
                    <a:pt x="591" y="73"/>
                    <a:pt x="478" y="0"/>
                    <a:pt x="3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3" name="Google Shape;5563;p25"/>
            <p:cNvSpPr/>
            <p:nvPr/>
          </p:nvSpPr>
          <p:spPr>
            <a:xfrm rot="-10468820">
              <a:off x="9141795" y="-2948"/>
              <a:ext cx="34416" cy="25513"/>
            </a:xfrm>
            <a:custGeom>
              <a:rect b="b" l="l" r="r" t="t"/>
              <a:pathLst>
                <a:path extrusionOk="0" h="553" w="746">
                  <a:moveTo>
                    <a:pt x="542" y="1"/>
                  </a:moveTo>
                  <a:cubicBezTo>
                    <a:pt x="315" y="1"/>
                    <a:pt x="1" y="313"/>
                    <a:pt x="233" y="481"/>
                  </a:cubicBezTo>
                  <a:cubicBezTo>
                    <a:pt x="293" y="530"/>
                    <a:pt x="362" y="552"/>
                    <a:pt x="431" y="552"/>
                  </a:cubicBezTo>
                  <a:cubicBezTo>
                    <a:pt x="520" y="552"/>
                    <a:pt x="607" y="514"/>
                    <a:pt x="671" y="443"/>
                  </a:cubicBezTo>
                  <a:cubicBezTo>
                    <a:pt x="721" y="381"/>
                    <a:pt x="746" y="293"/>
                    <a:pt x="733" y="218"/>
                  </a:cubicBezTo>
                  <a:cubicBezTo>
                    <a:pt x="733" y="181"/>
                    <a:pt x="733" y="156"/>
                    <a:pt x="721" y="131"/>
                  </a:cubicBezTo>
                  <a:cubicBezTo>
                    <a:pt x="689" y="38"/>
                    <a:pt x="621" y="1"/>
                    <a:pt x="5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4" name="Google Shape;5564;p25"/>
            <p:cNvSpPr/>
            <p:nvPr/>
          </p:nvSpPr>
          <p:spPr>
            <a:xfrm rot="-10468820">
              <a:off x="9177209" y="127042"/>
              <a:ext cx="33908" cy="29066"/>
            </a:xfrm>
            <a:custGeom>
              <a:rect b="b" l="l" r="r" t="t"/>
              <a:pathLst>
                <a:path extrusionOk="0" h="630" w="735">
                  <a:moveTo>
                    <a:pt x="401" y="0"/>
                  </a:moveTo>
                  <a:cubicBezTo>
                    <a:pt x="188" y="0"/>
                    <a:pt x="0" y="236"/>
                    <a:pt x="124" y="464"/>
                  </a:cubicBezTo>
                  <a:cubicBezTo>
                    <a:pt x="191" y="578"/>
                    <a:pt x="297" y="629"/>
                    <a:pt x="401" y="629"/>
                  </a:cubicBezTo>
                  <a:cubicBezTo>
                    <a:pt x="571" y="629"/>
                    <a:pt x="735" y="494"/>
                    <a:pt x="711" y="277"/>
                  </a:cubicBezTo>
                  <a:cubicBezTo>
                    <a:pt x="711" y="252"/>
                    <a:pt x="711" y="227"/>
                    <a:pt x="699" y="202"/>
                  </a:cubicBezTo>
                  <a:cubicBezTo>
                    <a:pt x="674" y="152"/>
                    <a:pt x="649" y="102"/>
                    <a:pt x="599" y="77"/>
                  </a:cubicBezTo>
                  <a:cubicBezTo>
                    <a:pt x="536" y="23"/>
                    <a:pt x="468" y="0"/>
                    <a:pt x="4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5" name="Google Shape;5565;p25"/>
            <p:cNvSpPr/>
            <p:nvPr/>
          </p:nvSpPr>
          <p:spPr>
            <a:xfrm rot="-10468820">
              <a:off x="9195425" y="57765"/>
              <a:ext cx="32340" cy="28512"/>
            </a:xfrm>
            <a:custGeom>
              <a:rect b="b" l="l" r="r" t="t"/>
              <a:pathLst>
                <a:path extrusionOk="0" h="618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76" y="84"/>
                    <a:pt x="1" y="258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5" y="611"/>
                    <a:pt x="463" y="596"/>
                  </a:cubicBezTo>
                  <a:cubicBezTo>
                    <a:pt x="626" y="533"/>
                    <a:pt x="701" y="358"/>
                    <a:pt x="638" y="196"/>
                  </a:cubicBezTo>
                  <a:cubicBezTo>
                    <a:pt x="590" y="79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6" name="Google Shape;5566;p25"/>
            <p:cNvSpPr/>
            <p:nvPr/>
          </p:nvSpPr>
          <p:spPr>
            <a:xfrm rot="-10468820">
              <a:off x="9212902" y="268935"/>
              <a:ext cx="30956" cy="27866"/>
            </a:xfrm>
            <a:custGeom>
              <a:rect b="b" l="l" r="r" t="t"/>
              <a:pathLst>
                <a:path extrusionOk="0" h="604" w="671">
                  <a:moveTo>
                    <a:pt x="317" y="1"/>
                  </a:moveTo>
                  <a:cubicBezTo>
                    <a:pt x="171" y="1"/>
                    <a:pt x="36" y="107"/>
                    <a:pt x="13" y="254"/>
                  </a:cubicBezTo>
                  <a:cubicBezTo>
                    <a:pt x="0" y="342"/>
                    <a:pt x="25" y="417"/>
                    <a:pt x="63" y="492"/>
                  </a:cubicBezTo>
                  <a:cubicBezTo>
                    <a:pt x="130" y="570"/>
                    <a:pt x="214" y="604"/>
                    <a:pt x="297" y="604"/>
                  </a:cubicBezTo>
                  <a:cubicBezTo>
                    <a:pt x="489" y="604"/>
                    <a:pt x="670" y="419"/>
                    <a:pt x="600" y="192"/>
                  </a:cubicBezTo>
                  <a:cubicBezTo>
                    <a:pt x="588" y="167"/>
                    <a:pt x="575" y="142"/>
                    <a:pt x="563" y="129"/>
                  </a:cubicBezTo>
                  <a:cubicBezTo>
                    <a:pt x="513" y="54"/>
                    <a:pt x="438" y="17"/>
                    <a:pt x="363" y="4"/>
                  </a:cubicBezTo>
                  <a:cubicBezTo>
                    <a:pt x="348" y="2"/>
                    <a:pt x="332" y="1"/>
                    <a:pt x="3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7" name="Google Shape;5567;p25"/>
            <p:cNvSpPr/>
            <p:nvPr/>
          </p:nvSpPr>
          <p:spPr>
            <a:xfrm rot="-10468820">
              <a:off x="9247850" y="180395"/>
              <a:ext cx="31740" cy="28558"/>
            </a:xfrm>
            <a:custGeom>
              <a:rect b="b" l="l" r="r" t="t"/>
              <a:pathLst>
                <a:path extrusionOk="0" h="619" w="688">
                  <a:moveTo>
                    <a:pt x="349" y="0"/>
                  </a:moveTo>
                  <a:cubicBezTo>
                    <a:pt x="311" y="0"/>
                    <a:pt x="273" y="7"/>
                    <a:pt x="238" y="22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10" y="546"/>
                    <a:pt x="223" y="619"/>
                    <a:pt x="341" y="619"/>
                  </a:cubicBezTo>
                  <a:cubicBezTo>
                    <a:pt x="377" y="619"/>
                    <a:pt x="414" y="612"/>
                    <a:pt x="450" y="597"/>
                  </a:cubicBezTo>
                  <a:cubicBezTo>
                    <a:pt x="612" y="535"/>
                    <a:pt x="687" y="360"/>
                    <a:pt x="637" y="197"/>
                  </a:cubicBezTo>
                  <a:cubicBezTo>
                    <a:pt x="590" y="73"/>
                    <a:pt x="469" y="0"/>
                    <a:pt x="3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8" name="Google Shape;5568;p25"/>
            <p:cNvSpPr/>
            <p:nvPr/>
          </p:nvSpPr>
          <p:spPr>
            <a:xfrm rot="-10468820">
              <a:off x="9249571" y="101652"/>
              <a:ext cx="35200" cy="26944"/>
            </a:xfrm>
            <a:custGeom>
              <a:rect b="b" l="l" r="r" t="t"/>
              <a:pathLst>
                <a:path extrusionOk="0" h="584" w="763">
                  <a:moveTo>
                    <a:pt x="401" y="1"/>
                  </a:moveTo>
                  <a:cubicBezTo>
                    <a:pt x="189" y="1"/>
                    <a:pt x="1" y="228"/>
                    <a:pt x="121" y="468"/>
                  </a:cubicBezTo>
                  <a:cubicBezTo>
                    <a:pt x="171" y="531"/>
                    <a:pt x="234" y="568"/>
                    <a:pt x="321" y="581"/>
                  </a:cubicBezTo>
                  <a:cubicBezTo>
                    <a:pt x="336" y="583"/>
                    <a:pt x="351" y="584"/>
                    <a:pt x="366" y="584"/>
                  </a:cubicBezTo>
                  <a:cubicBezTo>
                    <a:pt x="604" y="584"/>
                    <a:pt x="762" y="305"/>
                    <a:pt x="621" y="93"/>
                  </a:cubicBezTo>
                  <a:cubicBezTo>
                    <a:pt x="553" y="28"/>
                    <a:pt x="476" y="1"/>
                    <a:pt x="4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9" name="Google Shape;5569;p25"/>
            <p:cNvSpPr/>
            <p:nvPr/>
          </p:nvSpPr>
          <p:spPr>
            <a:xfrm rot="-10468820">
              <a:off x="9379570" y="141991"/>
              <a:ext cx="35200" cy="28928"/>
            </a:xfrm>
            <a:custGeom>
              <a:rect b="b" l="l" r="r" t="t"/>
              <a:pathLst>
                <a:path extrusionOk="0" h="627" w="763">
                  <a:moveTo>
                    <a:pt x="415" y="0"/>
                  </a:moveTo>
                  <a:cubicBezTo>
                    <a:pt x="351" y="0"/>
                    <a:pt x="286" y="19"/>
                    <a:pt x="225" y="60"/>
                  </a:cubicBezTo>
                  <a:cubicBezTo>
                    <a:pt x="0" y="223"/>
                    <a:pt x="100" y="585"/>
                    <a:pt x="375" y="623"/>
                  </a:cubicBezTo>
                  <a:cubicBezTo>
                    <a:pt x="390" y="625"/>
                    <a:pt x="406" y="626"/>
                    <a:pt x="421" y="626"/>
                  </a:cubicBezTo>
                  <a:cubicBezTo>
                    <a:pt x="567" y="626"/>
                    <a:pt x="702" y="520"/>
                    <a:pt x="725" y="373"/>
                  </a:cubicBezTo>
                  <a:cubicBezTo>
                    <a:pt x="762" y="159"/>
                    <a:pt x="599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0" name="Google Shape;5570;p25"/>
            <p:cNvSpPr/>
            <p:nvPr/>
          </p:nvSpPr>
          <p:spPr>
            <a:xfrm rot="-10468820">
              <a:off x="9356040" y="1828"/>
              <a:ext cx="33355" cy="28928"/>
            </a:xfrm>
            <a:custGeom>
              <a:rect b="b" l="l" r="r" t="t"/>
              <a:pathLst>
                <a:path extrusionOk="0" h="627" w="723">
                  <a:moveTo>
                    <a:pt x="350" y="1"/>
                  </a:moveTo>
                  <a:cubicBezTo>
                    <a:pt x="212" y="1"/>
                    <a:pt x="78" y="91"/>
                    <a:pt x="48" y="249"/>
                  </a:cubicBezTo>
                  <a:cubicBezTo>
                    <a:pt x="1" y="449"/>
                    <a:pt x="152" y="626"/>
                    <a:pt x="347" y="626"/>
                  </a:cubicBezTo>
                  <a:cubicBezTo>
                    <a:pt x="359" y="626"/>
                    <a:pt x="372" y="625"/>
                    <a:pt x="385" y="624"/>
                  </a:cubicBezTo>
                  <a:cubicBezTo>
                    <a:pt x="597" y="599"/>
                    <a:pt x="722" y="387"/>
                    <a:pt x="635" y="187"/>
                  </a:cubicBezTo>
                  <a:cubicBezTo>
                    <a:pt x="622" y="162"/>
                    <a:pt x="610" y="137"/>
                    <a:pt x="597" y="124"/>
                  </a:cubicBezTo>
                  <a:cubicBezTo>
                    <a:pt x="533" y="40"/>
                    <a:pt x="441" y="1"/>
                    <a:pt x="3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1" name="Google Shape;5571;p25"/>
            <p:cNvSpPr/>
            <p:nvPr/>
          </p:nvSpPr>
          <p:spPr>
            <a:xfrm rot="-10468820">
              <a:off x="9441769" y="-80353"/>
              <a:ext cx="37276" cy="28928"/>
            </a:xfrm>
            <a:custGeom>
              <a:rect b="b" l="l" r="r" t="t"/>
              <a:pathLst>
                <a:path extrusionOk="0" h="627" w="808">
                  <a:moveTo>
                    <a:pt x="431" y="1"/>
                  </a:moveTo>
                  <a:cubicBezTo>
                    <a:pt x="142" y="1"/>
                    <a:pt x="1" y="367"/>
                    <a:pt x="236" y="555"/>
                  </a:cubicBezTo>
                  <a:cubicBezTo>
                    <a:pt x="299" y="605"/>
                    <a:pt x="367" y="627"/>
                    <a:pt x="433" y="627"/>
                  </a:cubicBezTo>
                  <a:cubicBezTo>
                    <a:pt x="632" y="627"/>
                    <a:pt x="808" y="430"/>
                    <a:pt x="723" y="205"/>
                  </a:cubicBezTo>
                  <a:cubicBezTo>
                    <a:pt x="686" y="105"/>
                    <a:pt x="586" y="30"/>
                    <a:pt x="486" y="5"/>
                  </a:cubicBezTo>
                  <a:cubicBezTo>
                    <a:pt x="467" y="2"/>
                    <a:pt x="449" y="1"/>
                    <a:pt x="4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2" name="Google Shape;5572;p25"/>
            <p:cNvSpPr/>
            <p:nvPr/>
          </p:nvSpPr>
          <p:spPr>
            <a:xfrm rot="-10468820">
              <a:off x="9291497" y="246345"/>
              <a:ext cx="31556" cy="28282"/>
            </a:xfrm>
            <a:custGeom>
              <a:rect b="b" l="l" r="r" t="t"/>
              <a:pathLst>
                <a:path extrusionOk="0" h="613" w="684">
                  <a:moveTo>
                    <a:pt x="315" y="0"/>
                  </a:moveTo>
                  <a:cubicBezTo>
                    <a:pt x="178" y="0"/>
                    <a:pt x="43" y="90"/>
                    <a:pt x="13" y="249"/>
                  </a:cubicBezTo>
                  <a:cubicBezTo>
                    <a:pt x="0" y="336"/>
                    <a:pt x="25" y="411"/>
                    <a:pt x="75" y="486"/>
                  </a:cubicBezTo>
                  <a:cubicBezTo>
                    <a:pt x="113" y="548"/>
                    <a:pt x="188" y="598"/>
                    <a:pt x="275" y="611"/>
                  </a:cubicBezTo>
                  <a:cubicBezTo>
                    <a:pt x="287" y="612"/>
                    <a:pt x="298" y="613"/>
                    <a:pt x="310" y="613"/>
                  </a:cubicBezTo>
                  <a:cubicBezTo>
                    <a:pt x="519" y="613"/>
                    <a:pt x="683" y="399"/>
                    <a:pt x="600" y="186"/>
                  </a:cubicBezTo>
                  <a:cubicBezTo>
                    <a:pt x="600" y="161"/>
                    <a:pt x="588" y="136"/>
                    <a:pt x="563" y="124"/>
                  </a:cubicBezTo>
                  <a:cubicBezTo>
                    <a:pt x="498" y="39"/>
                    <a:pt x="406" y="0"/>
                    <a:pt x="3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3" name="Google Shape;5573;p25"/>
            <p:cNvSpPr/>
            <p:nvPr/>
          </p:nvSpPr>
          <p:spPr>
            <a:xfrm rot="-10468820">
              <a:off x="9166269" y="206010"/>
              <a:ext cx="35431" cy="28466"/>
            </a:xfrm>
            <a:custGeom>
              <a:rect b="b" l="l" r="r" t="t"/>
              <a:pathLst>
                <a:path extrusionOk="0" h="617" w="768">
                  <a:moveTo>
                    <a:pt x="410" y="0"/>
                  </a:moveTo>
                  <a:cubicBezTo>
                    <a:pt x="176" y="0"/>
                    <a:pt x="0" y="276"/>
                    <a:pt x="160" y="489"/>
                  </a:cubicBezTo>
                  <a:cubicBezTo>
                    <a:pt x="210" y="552"/>
                    <a:pt x="273" y="589"/>
                    <a:pt x="360" y="614"/>
                  </a:cubicBezTo>
                  <a:cubicBezTo>
                    <a:pt x="372" y="616"/>
                    <a:pt x="383" y="616"/>
                    <a:pt x="394" y="616"/>
                  </a:cubicBezTo>
                  <a:cubicBezTo>
                    <a:pt x="604" y="616"/>
                    <a:pt x="768" y="403"/>
                    <a:pt x="685" y="189"/>
                  </a:cubicBezTo>
                  <a:cubicBezTo>
                    <a:pt x="660" y="114"/>
                    <a:pt x="610" y="52"/>
                    <a:pt x="535" y="27"/>
                  </a:cubicBezTo>
                  <a:cubicBezTo>
                    <a:pt x="492" y="8"/>
                    <a:pt x="450" y="0"/>
                    <a:pt x="4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4" name="Google Shape;5574;p25"/>
            <p:cNvSpPr/>
            <p:nvPr/>
          </p:nvSpPr>
          <p:spPr>
            <a:xfrm rot="-10468820">
              <a:off x="9119936" y="59736"/>
              <a:ext cx="35246" cy="28282"/>
            </a:xfrm>
            <a:custGeom>
              <a:rect b="b" l="l" r="r" t="t"/>
              <a:pathLst>
                <a:path extrusionOk="0" h="613" w="764">
                  <a:moveTo>
                    <a:pt x="401" y="1"/>
                  </a:moveTo>
                  <a:cubicBezTo>
                    <a:pt x="51" y="26"/>
                    <a:pt x="1" y="513"/>
                    <a:pt x="338" y="613"/>
                  </a:cubicBezTo>
                  <a:cubicBezTo>
                    <a:pt x="688" y="600"/>
                    <a:pt x="763" y="113"/>
                    <a:pt x="4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5" name="Google Shape;5575;p25"/>
            <p:cNvSpPr/>
            <p:nvPr/>
          </p:nvSpPr>
          <p:spPr>
            <a:xfrm rot="-10468820">
              <a:off x="9206969" y="-19914"/>
              <a:ext cx="32340" cy="28512"/>
            </a:xfrm>
            <a:custGeom>
              <a:rect b="b" l="l" r="r" t="t"/>
              <a:pathLst>
                <a:path extrusionOk="0" h="618" w="701">
                  <a:moveTo>
                    <a:pt x="347" y="0"/>
                  </a:moveTo>
                  <a:cubicBezTo>
                    <a:pt x="311" y="0"/>
                    <a:pt x="274" y="7"/>
                    <a:pt x="238" y="21"/>
                  </a:cubicBezTo>
                  <a:cubicBezTo>
                    <a:pt x="88" y="83"/>
                    <a:pt x="0" y="258"/>
                    <a:pt x="63" y="420"/>
                  </a:cubicBezTo>
                  <a:cubicBezTo>
                    <a:pt x="110" y="544"/>
                    <a:pt x="223" y="617"/>
                    <a:pt x="346" y="617"/>
                  </a:cubicBezTo>
                  <a:cubicBezTo>
                    <a:pt x="385" y="617"/>
                    <a:pt x="424" y="610"/>
                    <a:pt x="463" y="595"/>
                  </a:cubicBezTo>
                  <a:cubicBezTo>
                    <a:pt x="625" y="533"/>
                    <a:pt x="700" y="358"/>
                    <a:pt x="638" y="196"/>
                  </a:cubicBezTo>
                  <a:cubicBezTo>
                    <a:pt x="589" y="79"/>
                    <a:pt x="473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6" name="Google Shape;5576;p25"/>
            <p:cNvSpPr/>
            <p:nvPr/>
          </p:nvSpPr>
          <p:spPr>
            <a:xfrm rot="-10468820">
              <a:off x="9311364" y="-111463"/>
              <a:ext cx="32340" cy="29112"/>
            </a:xfrm>
            <a:custGeom>
              <a:rect b="b" l="l" r="r" t="t"/>
              <a:pathLst>
                <a:path extrusionOk="0" h="631" w="701">
                  <a:moveTo>
                    <a:pt x="375" y="1"/>
                  </a:moveTo>
                  <a:cubicBezTo>
                    <a:pt x="272" y="1"/>
                    <a:pt x="170" y="51"/>
                    <a:pt x="113" y="152"/>
                  </a:cubicBezTo>
                  <a:cubicBezTo>
                    <a:pt x="0" y="340"/>
                    <a:pt x="113" y="590"/>
                    <a:pt x="338" y="627"/>
                  </a:cubicBezTo>
                  <a:cubicBezTo>
                    <a:pt x="353" y="630"/>
                    <a:pt x="368" y="631"/>
                    <a:pt x="382" y="631"/>
                  </a:cubicBezTo>
                  <a:cubicBezTo>
                    <a:pt x="538" y="631"/>
                    <a:pt x="666" y="513"/>
                    <a:pt x="700" y="365"/>
                  </a:cubicBezTo>
                  <a:cubicBezTo>
                    <a:pt x="700" y="327"/>
                    <a:pt x="700" y="290"/>
                    <a:pt x="700" y="252"/>
                  </a:cubicBezTo>
                  <a:cubicBezTo>
                    <a:pt x="688" y="240"/>
                    <a:pt x="688" y="227"/>
                    <a:pt x="688" y="202"/>
                  </a:cubicBezTo>
                  <a:cubicBezTo>
                    <a:pt x="675" y="177"/>
                    <a:pt x="663" y="152"/>
                    <a:pt x="638" y="140"/>
                  </a:cubicBezTo>
                  <a:cubicBezTo>
                    <a:pt x="576" y="48"/>
                    <a:pt x="475" y="1"/>
                    <a:pt x="3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7" name="Google Shape;5577;p25"/>
            <p:cNvSpPr/>
            <p:nvPr/>
          </p:nvSpPr>
          <p:spPr>
            <a:xfrm rot="-10468820">
              <a:off x="9233427" y="-81791"/>
              <a:ext cx="35016" cy="28881"/>
            </a:xfrm>
            <a:custGeom>
              <a:rect b="b" l="l" r="r" t="t"/>
              <a:pathLst>
                <a:path extrusionOk="0" h="626" w="759">
                  <a:moveTo>
                    <a:pt x="386" y="1"/>
                  </a:moveTo>
                  <a:cubicBezTo>
                    <a:pt x="349" y="1"/>
                    <a:pt x="311" y="8"/>
                    <a:pt x="275" y="23"/>
                  </a:cubicBezTo>
                  <a:cubicBezTo>
                    <a:pt x="13" y="123"/>
                    <a:pt x="0" y="485"/>
                    <a:pt x="250" y="598"/>
                  </a:cubicBezTo>
                  <a:cubicBezTo>
                    <a:pt x="295" y="617"/>
                    <a:pt x="339" y="625"/>
                    <a:pt x="382" y="625"/>
                  </a:cubicBezTo>
                  <a:cubicBezTo>
                    <a:pt x="591" y="625"/>
                    <a:pt x="758" y="416"/>
                    <a:pt x="675" y="198"/>
                  </a:cubicBezTo>
                  <a:cubicBezTo>
                    <a:pt x="628" y="74"/>
                    <a:pt x="507" y="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8" name="Google Shape;5578;p25"/>
            <p:cNvSpPr/>
            <p:nvPr/>
          </p:nvSpPr>
          <p:spPr>
            <a:xfrm rot="-10468820">
              <a:off x="9263577" y="311434"/>
              <a:ext cx="34139" cy="25144"/>
            </a:xfrm>
            <a:custGeom>
              <a:rect b="b" l="l" r="r" t="t"/>
              <a:pathLst>
                <a:path extrusionOk="0" h="545" w="740">
                  <a:moveTo>
                    <a:pt x="356" y="0"/>
                  </a:moveTo>
                  <a:cubicBezTo>
                    <a:pt x="175" y="0"/>
                    <a:pt x="0" y="153"/>
                    <a:pt x="49" y="378"/>
                  </a:cubicBezTo>
                  <a:cubicBezTo>
                    <a:pt x="74" y="497"/>
                    <a:pt x="168" y="545"/>
                    <a:pt x="275" y="545"/>
                  </a:cubicBezTo>
                  <a:cubicBezTo>
                    <a:pt x="483" y="545"/>
                    <a:pt x="739" y="360"/>
                    <a:pt x="624" y="153"/>
                  </a:cubicBezTo>
                  <a:cubicBezTo>
                    <a:pt x="557" y="47"/>
                    <a:pt x="455" y="0"/>
                    <a:pt x="3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9" name="Google Shape;5579;p25"/>
            <p:cNvSpPr/>
            <p:nvPr/>
          </p:nvSpPr>
          <p:spPr>
            <a:xfrm rot="-10468820">
              <a:off x="8929332" y="56089"/>
              <a:ext cx="30448" cy="28005"/>
            </a:xfrm>
            <a:custGeom>
              <a:rect b="b" l="l" r="r" t="t"/>
              <a:pathLst>
                <a:path extrusionOk="0" h="607" w="660">
                  <a:moveTo>
                    <a:pt x="334" y="0"/>
                  </a:moveTo>
                  <a:cubicBezTo>
                    <a:pt x="249" y="0"/>
                    <a:pt x="164" y="33"/>
                    <a:pt x="101" y="106"/>
                  </a:cubicBezTo>
                  <a:cubicBezTo>
                    <a:pt x="1" y="244"/>
                    <a:pt x="13" y="431"/>
                    <a:pt x="151" y="544"/>
                  </a:cubicBezTo>
                  <a:cubicBezTo>
                    <a:pt x="207" y="587"/>
                    <a:pt x="270" y="606"/>
                    <a:pt x="332" y="606"/>
                  </a:cubicBezTo>
                  <a:cubicBezTo>
                    <a:pt x="501" y="606"/>
                    <a:pt x="660" y="461"/>
                    <a:pt x="651" y="269"/>
                  </a:cubicBezTo>
                  <a:cubicBezTo>
                    <a:pt x="627" y="102"/>
                    <a:pt x="48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0" name="Google Shape;5580;p25"/>
            <p:cNvSpPr/>
            <p:nvPr/>
          </p:nvSpPr>
          <p:spPr>
            <a:xfrm rot="-10468820">
              <a:off x="8846961" y="89441"/>
              <a:ext cx="36538" cy="28881"/>
            </a:xfrm>
            <a:custGeom>
              <a:rect b="b" l="l" r="r" t="t"/>
              <a:pathLst>
                <a:path extrusionOk="0" h="626" w="792">
                  <a:moveTo>
                    <a:pt x="388" y="1"/>
                  </a:moveTo>
                  <a:cubicBezTo>
                    <a:pt x="285" y="1"/>
                    <a:pt x="183" y="51"/>
                    <a:pt x="125" y="148"/>
                  </a:cubicBezTo>
                  <a:cubicBezTo>
                    <a:pt x="0" y="348"/>
                    <a:pt x="125" y="598"/>
                    <a:pt x="350" y="623"/>
                  </a:cubicBezTo>
                  <a:cubicBezTo>
                    <a:pt x="365" y="625"/>
                    <a:pt x="380" y="626"/>
                    <a:pt x="395" y="626"/>
                  </a:cubicBezTo>
                  <a:cubicBezTo>
                    <a:pt x="633" y="626"/>
                    <a:pt x="791" y="347"/>
                    <a:pt x="650" y="135"/>
                  </a:cubicBezTo>
                  <a:cubicBezTo>
                    <a:pt x="584" y="45"/>
                    <a:pt x="485" y="1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1" name="Google Shape;5581;p25"/>
            <p:cNvSpPr/>
            <p:nvPr/>
          </p:nvSpPr>
          <p:spPr>
            <a:xfrm rot="-10468820">
              <a:off x="8975426" y="126890"/>
              <a:ext cx="36492" cy="29066"/>
            </a:xfrm>
            <a:custGeom>
              <a:rect b="b" l="l" r="r" t="t"/>
              <a:pathLst>
                <a:path extrusionOk="0" h="630" w="791">
                  <a:moveTo>
                    <a:pt x="417" y="1"/>
                  </a:moveTo>
                  <a:cubicBezTo>
                    <a:pt x="204" y="1"/>
                    <a:pt x="1" y="228"/>
                    <a:pt x="125" y="467"/>
                  </a:cubicBezTo>
                  <a:cubicBezTo>
                    <a:pt x="188" y="581"/>
                    <a:pt x="290" y="629"/>
                    <a:pt x="392" y="629"/>
                  </a:cubicBezTo>
                  <a:cubicBezTo>
                    <a:pt x="592" y="629"/>
                    <a:pt x="791" y="444"/>
                    <a:pt x="700" y="205"/>
                  </a:cubicBezTo>
                  <a:cubicBezTo>
                    <a:pt x="687" y="180"/>
                    <a:pt x="675" y="155"/>
                    <a:pt x="662" y="130"/>
                  </a:cubicBezTo>
                  <a:cubicBezTo>
                    <a:pt x="593" y="39"/>
                    <a:pt x="504" y="1"/>
                    <a:pt x="4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2" name="Google Shape;5582;p25"/>
            <p:cNvSpPr/>
            <p:nvPr/>
          </p:nvSpPr>
          <p:spPr>
            <a:xfrm rot="-10468820">
              <a:off x="8952069" y="202013"/>
              <a:ext cx="30264" cy="28974"/>
            </a:xfrm>
            <a:custGeom>
              <a:rect b="b" l="l" r="r" t="t"/>
              <a:pathLst>
                <a:path extrusionOk="0" h="628" w="656">
                  <a:moveTo>
                    <a:pt x="329" y="1"/>
                  </a:moveTo>
                  <a:cubicBezTo>
                    <a:pt x="159" y="1"/>
                    <a:pt x="0" y="146"/>
                    <a:pt x="18" y="341"/>
                  </a:cubicBezTo>
                  <a:cubicBezTo>
                    <a:pt x="41" y="521"/>
                    <a:pt x="186" y="627"/>
                    <a:pt x="335" y="627"/>
                  </a:cubicBezTo>
                  <a:cubicBezTo>
                    <a:pt x="424" y="627"/>
                    <a:pt x="514" y="588"/>
                    <a:pt x="580" y="504"/>
                  </a:cubicBezTo>
                  <a:cubicBezTo>
                    <a:pt x="630" y="441"/>
                    <a:pt x="655" y="354"/>
                    <a:pt x="643" y="279"/>
                  </a:cubicBezTo>
                  <a:cubicBezTo>
                    <a:pt x="643" y="254"/>
                    <a:pt x="630" y="229"/>
                    <a:pt x="630" y="204"/>
                  </a:cubicBezTo>
                  <a:cubicBezTo>
                    <a:pt x="605" y="154"/>
                    <a:pt x="568" y="104"/>
                    <a:pt x="530" y="79"/>
                  </a:cubicBezTo>
                  <a:cubicBezTo>
                    <a:pt x="469" y="25"/>
                    <a:pt x="398" y="1"/>
                    <a:pt x="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3" name="Google Shape;5583;p25"/>
            <p:cNvSpPr/>
            <p:nvPr/>
          </p:nvSpPr>
          <p:spPr>
            <a:xfrm rot="-10468820">
              <a:off x="8879808" y="196831"/>
              <a:ext cx="35016" cy="29066"/>
            </a:xfrm>
            <a:custGeom>
              <a:rect b="b" l="l" r="r" t="t"/>
              <a:pathLst>
                <a:path extrusionOk="0" h="630" w="759">
                  <a:moveTo>
                    <a:pt x="388" y="1"/>
                  </a:moveTo>
                  <a:cubicBezTo>
                    <a:pt x="285" y="1"/>
                    <a:pt x="183" y="51"/>
                    <a:pt x="126" y="152"/>
                  </a:cubicBezTo>
                  <a:cubicBezTo>
                    <a:pt x="1" y="340"/>
                    <a:pt x="126" y="602"/>
                    <a:pt x="350" y="627"/>
                  </a:cubicBezTo>
                  <a:cubicBezTo>
                    <a:pt x="363" y="629"/>
                    <a:pt x="375" y="629"/>
                    <a:pt x="387" y="629"/>
                  </a:cubicBezTo>
                  <a:cubicBezTo>
                    <a:pt x="605" y="629"/>
                    <a:pt x="759" y="416"/>
                    <a:pt x="688" y="215"/>
                  </a:cubicBezTo>
                  <a:cubicBezTo>
                    <a:pt x="675" y="190"/>
                    <a:pt x="663" y="165"/>
                    <a:pt x="650" y="140"/>
                  </a:cubicBezTo>
                  <a:cubicBezTo>
                    <a:pt x="589" y="48"/>
                    <a:pt x="488" y="1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4" name="Google Shape;5584;p25"/>
            <p:cNvSpPr/>
            <p:nvPr/>
          </p:nvSpPr>
          <p:spPr>
            <a:xfrm rot="-10468820">
              <a:off x="8819064" y="152263"/>
              <a:ext cx="32340" cy="28512"/>
            </a:xfrm>
            <a:custGeom>
              <a:rect b="b" l="l" r="r" t="t"/>
              <a:pathLst>
                <a:path extrusionOk="0" h="618" w="701">
                  <a:moveTo>
                    <a:pt x="347" y="0"/>
                  </a:moveTo>
                  <a:cubicBezTo>
                    <a:pt x="311" y="0"/>
                    <a:pt x="274" y="7"/>
                    <a:pt x="238" y="21"/>
                  </a:cubicBezTo>
                  <a:cubicBezTo>
                    <a:pt x="88" y="83"/>
                    <a:pt x="1" y="271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4" y="610"/>
                    <a:pt x="463" y="596"/>
                  </a:cubicBezTo>
                  <a:cubicBezTo>
                    <a:pt x="625" y="533"/>
                    <a:pt x="700" y="358"/>
                    <a:pt x="638" y="196"/>
                  </a:cubicBezTo>
                  <a:cubicBezTo>
                    <a:pt x="589" y="79"/>
                    <a:pt x="473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5" name="Google Shape;5585;p25"/>
            <p:cNvSpPr/>
            <p:nvPr/>
          </p:nvSpPr>
          <p:spPr>
            <a:xfrm rot="-10468820">
              <a:off x="8983719" y="325507"/>
              <a:ext cx="37322" cy="28835"/>
            </a:xfrm>
            <a:custGeom>
              <a:rect b="b" l="l" r="r" t="t"/>
              <a:pathLst>
                <a:path extrusionOk="0" h="625" w="809">
                  <a:moveTo>
                    <a:pt x="431" y="1"/>
                  </a:moveTo>
                  <a:cubicBezTo>
                    <a:pt x="142" y="1"/>
                    <a:pt x="1" y="367"/>
                    <a:pt x="236" y="555"/>
                  </a:cubicBezTo>
                  <a:cubicBezTo>
                    <a:pt x="297" y="604"/>
                    <a:pt x="364" y="625"/>
                    <a:pt x="428" y="625"/>
                  </a:cubicBezTo>
                  <a:cubicBezTo>
                    <a:pt x="629" y="625"/>
                    <a:pt x="809" y="420"/>
                    <a:pt x="724" y="193"/>
                  </a:cubicBezTo>
                  <a:cubicBezTo>
                    <a:pt x="686" y="93"/>
                    <a:pt x="586" y="18"/>
                    <a:pt x="486" y="5"/>
                  </a:cubicBezTo>
                  <a:cubicBezTo>
                    <a:pt x="467" y="2"/>
                    <a:pt x="449" y="1"/>
                    <a:pt x="4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6" name="Google Shape;5586;p25"/>
            <p:cNvSpPr/>
            <p:nvPr/>
          </p:nvSpPr>
          <p:spPr>
            <a:xfrm rot="-10468820">
              <a:off x="8908829" y="341618"/>
              <a:ext cx="31417" cy="28697"/>
            </a:xfrm>
            <a:custGeom>
              <a:rect b="b" l="l" r="r" t="t"/>
              <a:pathLst>
                <a:path extrusionOk="0" h="622" w="681">
                  <a:moveTo>
                    <a:pt x="352" y="1"/>
                  </a:moveTo>
                  <a:cubicBezTo>
                    <a:pt x="260" y="1"/>
                    <a:pt x="167" y="39"/>
                    <a:pt x="101" y="125"/>
                  </a:cubicBezTo>
                  <a:cubicBezTo>
                    <a:pt x="1" y="250"/>
                    <a:pt x="26" y="437"/>
                    <a:pt x="151" y="550"/>
                  </a:cubicBezTo>
                  <a:cubicBezTo>
                    <a:pt x="215" y="600"/>
                    <a:pt x="286" y="622"/>
                    <a:pt x="354" y="622"/>
                  </a:cubicBezTo>
                  <a:cubicBezTo>
                    <a:pt x="526" y="622"/>
                    <a:pt x="681" y="480"/>
                    <a:pt x="663" y="275"/>
                  </a:cubicBezTo>
                  <a:cubicBezTo>
                    <a:pt x="648" y="104"/>
                    <a:pt x="502" y="1"/>
                    <a:pt x="3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7" name="Google Shape;5587;p25"/>
            <p:cNvSpPr/>
            <p:nvPr/>
          </p:nvSpPr>
          <p:spPr>
            <a:xfrm rot="-10468820">
              <a:off x="9017752" y="262847"/>
              <a:ext cx="35477" cy="29158"/>
            </a:xfrm>
            <a:custGeom>
              <a:rect b="b" l="l" r="r" t="t"/>
              <a:pathLst>
                <a:path extrusionOk="0" h="632" w="769">
                  <a:moveTo>
                    <a:pt x="391" y="0"/>
                  </a:moveTo>
                  <a:cubicBezTo>
                    <a:pt x="302" y="0"/>
                    <a:pt x="214" y="38"/>
                    <a:pt x="150" y="116"/>
                  </a:cubicBezTo>
                  <a:cubicBezTo>
                    <a:pt x="0" y="303"/>
                    <a:pt x="100" y="591"/>
                    <a:pt x="350" y="628"/>
                  </a:cubicBezTo>
                  <a:cubicBezTo>
                    <a:pt x="366" y="631"/>
                    <a:pt x="382" y="632"/>
                    <a:pt x="398" y="632"/>
                  </a:cubicBezTo>
                  <a:cubicBezTo>
                    <a:pt x="612" y="632"/>
                    <a:pt x="768" y="400"/>
                    <a:pt x="675" y="191"/>
                  </a:cubicBezTo>
                  <a:cubicBezTo>
                    <a:pt x="663" y="141"/>
                    <a:pt x="625" y="103"/>
                    <a:pt x="588" y="66"/>
                  </a:cubicBezTo>
                  <a:cubicBezTo>
                    <a:pt x="528" y="22"/>
                    <a:pt x="459" y="0"/>
                    <a:pt x="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8" name="Google Shape;5588;p25"/>
            <p:cNvSpPr/>
            <p:nvPr/>
          </p:nvSpPr>
          <p:spPr>
            <a:xfrm rot="-10468820">
              <a:off x="8861010" y="269801"/>
              <a:ext cx="31740" cy="28282"/>
            </a:xfrm>
            <a:custGeom>
              <a:rect b="b" l="l" r="r" t="t"/>
              <a:pathLst>
                <a:path extrusionOk="0" h="613" w="688">
                  <a:moveTo>
                    <a:pt x="334" y="0"/>
                  </a:moveTo>
                  <a:cubicBezTo>
                    <a:pt x="301" y="0"/>
                    <a:pt x="269" y="5"/>
                    <a:pt x="238" y="15"/>
                  </a:cubicBezTo>
                  <a:cubicBezTo>
                    <a:pt x="75" y="78"/>
                    <a:pt x="0" y="265"/>
                    <a:pt x="63" y="415"/>
                  </a:cubicBezTo>
                  <a:cubicBezTo>
                    <a:pt x="111" y="539"/>
                    <a:pt x="224" y="612"/>
                    <a:pt x="341" y="612"/>
                  </a:cubicBezTo>
                  <a:cubicBezTo>
                    <a:pt x="378" y="612"/>
                    <a:pt x="415" y="605"/>
                    <a:pt x="450" y="590"/>
                  </a:cubicBezTo>
                  <a:cubicBezTo>
                    <a:pt x="613" y="528"/>
                    <a:pt x="688" y="353"/>
                    <a:pt x="638" y="203"/>
                  </a:cubicBezTo>
                  <a:cubicBezTo>
                    <a:pt x="588" y="74"/>
                    <a:pt x="460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9" name="Google Shape;5589;p25"/>
            <p:cNvSpPr/>
            <p:nvPr/>
          </p:nvSpPr>
          <p:spPr>
            <a:xfrm rot="-10468820">
              <a:off x="8689055" y="122509"/>
              <a:ext cx="38337" cy="28881"/>
            </a:xfrm>
            <a:custGeom>
              <a:rect b="b" l="l" r="r" t="t"/>
              <a:pathLst>
                <a:path extrusionOk="0" h="626" w="831">
                  <a:moveTo>
                    <a:pt x="408" y="0"/>
                  </a:moveTo>
                  <a:cubicBezTo>
                    <a:pt x="397" y="0"/>
                    <a:pt x="386" y="1"/>
                    <a:pt x="375" y="2"/>
                  </a:cubicBezTo>
                  <a:cubicBezTo>
                    <a:pt x="100" y="27"/>
                    <a:pt x="0" y="389"/>
                    <a:pt x="225" y="564"/>
                  </a:cubicBezTo>
                  <a:cubicBezTo>
                    <a:pt x="278" y="606"/>
                    <a:pt x="343" y="626"/>
                    <a:pt x="408" y="626"/>
                  </a:cubicBezTo>
                  <a:cubicBezTo>
                    <a:pt x="500" y="626"/>
                    <a:pt x="592" y="587"/>
                    <a:pt x="650" y="514"/>
                  </a:cubicBezTo>
                  <a:cubicBezTo>
                    <a:pt x="831" y="298"/>
                    <a:pt x="676" y="0"/>
                    <a:pt x="4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0" name="Google Shape;5590;p25"/>
            <p:cNvSpPr/>
            <p:nvPr/>
          </p:nvSpPr>
          <p:spPr>
            <a:xfrm rot="-10468820">
              <a:off x="8728893" y="253007"/>
              <a:ext cx="33908" cy="28881"/>
            </a:xfrm>
            <a:custGeom>
              <a:rect b="b" l="l" r="r" t="t"/>
              <a:pathLst>
                <a:path extrusionOk="0" h="626" w="735">
                  <a:moveTo>
                    <a:pt x="396" y="0"/>
                  </a:moveTo>
                  <a:cubicBezTo>
                    <a:pt x="181" y="0"/>
                    <a:pt x="0" y="236"/>
                    <a:pt x="124" y="464"/>
                  </a:cubicBezTo>
                  <a:cubicBezTo>
                    <a:pt x="185" y="577"/>
                    <a:pt x="288" y="626"/>
                    <a:pt x="391" y="626"/>
                  </a:cubicBezTo>
                  <a:cubicBezTo>
                    <a:pt x="563" y="626"/>
                    <a:pt x="735" y="488"/>
                    <a:pt x="712" y="277"/>
                  </a:cubicBezTo>
                  <a:cubicBezTo>
                    <a:pt x="712" y="252"/>
                    <a:pt x="699" y="227"/>
                    <a:pt x="687" y="202"/>
                  </a:cubicBezTo>
                  <a:cubicBezTo>
                    <a:pt x="674" y="152"/>
                    <a:pt x="637" y="102"/>
                    <a:pt x="599" y="77"/>
                  </a:cubicBezTo>
                  <a:cubicBezTo>
                    <a:pt x="534" y="23"/>
                    <a:pt x="463" y="0"/>
                    <a:pt x="3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1" name="Google Shape;5591;p25"/>
            <p:cNvSpPr/>
            <p:nvPr/>
          </p:nvSpPr>
          <p:spPr>
            <a:xfrm rot="-10468820">
              <a:off x="8747682" y="183572"/>
              <a:ext cx="31786" cy="28282"/>
            </a:xfrm>
            <a:custGeom>
              <a:rect b="b" l="l" r="r" t="t"/>
              <a:pathLst>
                <a:path extrusionOk="0" h="613" w="689">
                  <a:moveTo>
                    <a:pt x="334" y="1"/>
                  </a:moveTo>
                  <a:cubicBezTo>
                    <a:pt x="302" y="1"/>
                    <a:pt x="269" y="6"/>
                    <a:pt x="238" y="16"/>
                  </a:cubicBezTo>
                  <a:cubicBezTo>
                    <a:pt x="76" y="78"/>
                    <a:pt x="1" y="266"/>
                    <a:pt x="51" y="416"/>
                  </a:cubicBezTo>
                  <a:cubicBezTo>
                    <a:pt x="98" y="540"/>
                    <a:pt x="219" y="613"/>
                    <a:pt x="340" y="613"/>
                  </a:cubicBezTo>
                  <a:cubicBezTo>
                    <a:pt x="377" y="613"/>
                    <a:pt x="415" y="606"/>
                    <a:pt x="451" y="591"/>
                  </a:cubicBezTo>
                  <a:cubicBezTo>
                    <a:pt x="613" y="528"/>
                    <a:pt x="688" y="353"/>
                    <a:pt x="626" y="191"/>
                  </a:cubicBezTo>
                  <a:cubicBezTo>
                    <a:pt x="576" y="72"/>
                    <a:pt x="456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2" name="Google Shape;5592;p25"/>
            <p:cNvSpPr/>
            <p:nvPr/>
          </p:nvSpPr>
          <p:spPr>
            <a:xfrm rot="-10468820">
              <a:off x="8764593" y="394744"/>
              <a:ext cx="31556" cy="27866"/>
            </a:xfrm>
            <a:custGeom>
              <a:rect b="b" l="l" r="r" t="t"/>
              <a:pathLst>
                <a:path extrusionOk="0" h="604" w="684">
                  <a:moveTo>
                    <a:pt x="327" y="1"/>
                  </a:moveTo>
                  <a:cubicBezTo>
                    <a:pt x="174" y="1"/>
                    <a:pt x="47" y="107"/>
                    <a:pt x="13" y="254"/>
                  </a:cubicBezTo>
                  <a:cubicBezTo>
                    <a:pt x="1" y="342"/>
                    <a:pt x="26" y="429"/>
                    <a:pt x="76" y="492"/>
                  </a:cubicBezTo>
                  <a:cubicBezTo>
                    <a:pt x="140" y="570"/>
                    <a:pt x="222" y="604"/>
                    <a:pt x="304" y="604"/>
                  </a:cubicBezTo>
                  <a:cubicBezTo>
                    <a:pt x="496" y="604"/>
                    <a:pt x="683" y="419"/>
                    <a:pt x="613" y="192"/>
                  </a:cubicBezTo>
                  <a:cubicBezTo>
                    <a:pt x="601" y="167"/>
                    <a:pt x="588" y="142"/>
                    <a:pt x="576" y="129"/>
                  </a:cubicBezTo>
                  <a:cubicBezTo>
                    <a:pt x="526" y="54"/>
                    <a:pt x="451" y="17"/>
                    <a:pt x="376" y="4"/>
                  </a:cubicBezTo>
                  <a:cubicBezTo>
                    <a:pt x="359" y="2"/>
                    <a:pt x="343" y="1"/>
                    <a:pt x="3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3" name="Google Shape;5593;p25"/>
            <p:cNvSpPr/>
            <p:nvPr/>
          </p:nvSpPr>
          <p:spPr>
            <a:xfrm rot="-10468820">
              <a:off x="8799582" y="305930"/>
              <a:ext cx="32340" cy="28282"/>
            </a:xfrm>
            <a:custGeom>
              <a:rect b="b" l="l" r="r" t="t"/>
              <a:pathLst>
                <a:path extrusionOk="0" h="613" w="701">
                  <a:moveTo>
                    <a:pt x="349" y="1"/>
                  </a:moveTo>
                  <a:cubicBezTo>
                    <a:pt x="311" y="1"/>
                    <a:pt x="274" y="8"/>
                    <a:pt x="238" y="23"/>
                  </a:cubicBezTo>
                  <a:cubicBezTo>
                    <a:pt x="76" y="85"/>
                    <a:pt x="1" y="260"/>
                    <a:pt x="63" y="410"/>
                  </a:cubicBezTo>
                  <a:cubicBezTo>
                    <a:pt x="113" y="539"/>
                    <a:pt x="233" y="613"/>
                    <a:pt x="362" y="613"/>
                  </a:cubicBezTo>
                  <a:cubicBezTo>
                    <a:pt x="395" y="613"/>
                    <a:pt x="429" y="608"/>
                    <a:pt x="463" y="598"/>
                  </a:cubicBezTo>
                  <a:cubicBezTo>
                    <a:pt x="613" y="535"/>
                    <a:pt x="700" y="348"/>
                    <a:pt x="638" y="198"/>
                  </a:cubicBezTo>
                  <a:cubicBezTo>
                    <a:pt x="590" y="74"/>
                    <a:pt x="470" y="1"/>
                    <a:pt x="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4" name="Google Shape;5594;p25"/>
            <p:cNvSpPr/>
            <p:nvPr/>
          </p:nvSpPr>
          <p:spPr>
            <a:xfrm rot="-10468820">
              <a:off x="9064484" y="24605"/>
              <a:ext cx="34970" cy="28928"/>
            </a:xfrm>
            <a:custGeom>
              <a:rect b="b" l="l" r="r" t="t"/>
              <a:pathLst>
                <a:path extrusionOk="0" h="627" w="758">
                  <a:moveTo>
                    <a:pt x="385" y="0"/>
                  </a:moveTo>
                  <a:cubicBezTo>
                    <a:pt x="282" y="0"/>
                    <a:pt x="178" y="51"/>
                    <a:pt x="113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6" y="625"/>
                    <a:pt x="382" y="626"/>
                    <a:pt x="398" y="626"/>
                  </a:cubicBezTo>
                  <a:cubicBezTo>
                    <a:pt x="601" y="626"/>
                    <a:pt x="757" y="407"/>
                    <a:pt x="688" y="210"/>
                  </a:cubicBezTo>
                  <a:cubicBezTo>
                    <a:pt x="675" y="185"/>
                    <a:pt x="663" y="160"/>
                    <a:pt x="638" y="135"/>
                  </a:cubicBezTo>
                  <a:cubicBezTo>
                    <a:pt x="577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5" name="Google Shape;5595;p25"/>
            <p:cNvSpPr/>
            <p:nvPr/>
          </p:nvSpPr>
          <p:spPr>
            <a:xfrm rot="-10468820">
              <a:off x="9047865" y="99803"/>
              <a:ext cx="34231" cy="25698"/>
            </a:xfrm>
            <a:custGeom>
              <a:rect b="b" l="l" r="r" t="t"/>
              <a:pathLst>
                <a:path extrusionOk="0" h="557" w="742">
                  <a:moveTo>
                    <a:pt x="537" y="1"/>
                  </a:moveTo>
                  <a:cubicBezTo>
                    <a:pt x="310" y="1"/>
                    <a:pt x="1" y="319"/>
                    <a:pt x="242" y="486"/>
                  </a:cubicBezTo>
                  <a:cubicBezTo>
                    <a:pt x="295" y="534"/>
                    <a:pt x="362" y="557"/>
                    <a:pt x="429" y="557"/>
                  </a:cubicBezTo>
                  <a:cubicBezTo>
                    <a:pt x="519" y="557"/>
                    <a:pt x="609" y="515"/>
                    <a:pt x="667" y="436"/>
                  </a:cubicBezTo>
                  <a:cubicBezTo>
                    <a:pt x="717" y="373"/>
                    <a:pt x="742" y="298"/>
                    <a:pt x="742" y="211"/>
                  </a:cubicBezTo>
                  <a:cubicBezTo>
                    <a:pt x="729" y="186"/>
                    <a:pt x="729" y="161"/>
                    <a:pt x="717" y="136"/>
                  </a:cubicBezTo>
                  <a:cubicBezTo>
                    <a:pt x="684" y="39"/>
                    <a:pt x="616" y="1"/>
                    <a:pt x="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6" name="Google Shape;5596;p25"/>
            <p:cNvSpPr/>
            <p:nvPr/>
          </p:nvSpPr>
          <p:spPr>
            <a:xfrm rot="-10468820">
              <a:off x="9104717" y="146757"/>
              <a:ext cx="34462" cy="29020"/>
            </a:xfrm>
            <a:custGeom>
              <a:rect b="b" l="l" r="r" t="t"/>
              <a:pathLst>
                <a:path extrusionOk="0" h="629" w="747">
                  <a:moveTo>
                    <a:pt x="375" y="1"/>
                  </a:moveTo>
                  <a:cubicBezTo>
                    <a:pt x="272" y="1"/>
                    <a:pt x="170" y="50"/>
                    <a:pt x="113" y="152"/>
                  </a:cubicBezTo>
                  <a:cubicBezTo>
                    <a:pt x="0" y="340"/>
                    <a:pt x="113" y="602"/>
                    <a:pt x="338" y="627"/>
                  </a:cubicBezTo>
                  <a:cubicBezTo>
                    <a:pt x="350" y="628"/>
                    <a:pt x="362" y="629"/>
                    <a:pt x="374" y="629"/>
                  </a:cubicBezTo>
                  <a:cubicBezTo>
                    <a:pt x="592" y="629"/>
                    <a:pt x="746" y="416"/>
                    <a:pt x="675" y="215"/>
                  </a:cubicBezTo>
                  <a:cubicBezTo>
                    <a:pt x="663" y="190"/>
                    <a:pt x="650" y="165"/>
                    <a:pt x="638" y="140"/>
                  </a:cubicBezTo>
                  <a:cubicBezTo>
                    <a:pt x="576" y="47"/>
                    <a:pt x="475" y="1"/>
                    <a:pt x="3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7" name="Google Shape;5597;p25"/>
            <p:cNvSpPr/>
            <p:nvPr/>
          </p:nvSpPr>
          <p:spPr>
            <a:xfrm rot="-10468820">
              <a:off x="9139143" y="283387"/>
              <a:ext cx="34600" cy="25375"/>
            </a:xfrm>
            <a:custGeom>
              <a:rect b="b" l="l" r="r" t="t"/>
              <a:pathLst>
                <a:path extrusionOk="0" h="550" w="750">
                  <a:moveTo>
                    <a:pt x="532" y="0"/>
                  </a:moveTo>
                  <a:cubicBezTo>
                    <a:pt x="305" y="0"/>
                    <a:pt x="0" y="312"/>
                    <a:pt x="240" y="487"/>
                  </a:cubicBezTo>
                  <a:cubicBezTo>
                    <a:pt x="297" y="531"/>
                    <a:pt x="360" y="550"/>
                    <a:pt x="421" y="550"/>
                  </a:cubicBezTo>
                  <a:cubicBezTo>
                    <a:pt x="590" y="550"/>
                    <a:pt x="749" y="405"/>
                    <a:pt x="740" y="212"/>
                  </a:cubicBezTo>
                  <a:cubicBezTo>
                    <a:pt x="727" y="187"/>
                    <a:pt x="727" y="162"/>
                    <a:pt x="715" y="137"/>
                  </a:cubicBezTo>
                  <a:cubicBezTo>
                    <a:pt x="682" y="39"/>
                    <a:pt x="612" y="0"/>
                    <a:pt x="5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8" name="Google Shape;5598;p25"/>
            <p:cNvSpPr/>
            <p:nvPr/>
          </p:nvSpPr>
          <p:spPr>
            <a:xfrm rot="-10468820">
              <a:off x="9088824" y="222705"/>
              <a:ext cx="34231" cy="28466"/>
            </a:xfrm>
            <a:custGeom>
              <a:rect b="b" l="l" r="r" t="t"/>
              <a:pathLst>
                <a:path extrusionOk="0" h="617" w="742">
                  <a:moveTo>
                    <a:pt x="353" y="1"/>
                  </a:moveTo>
                  <a:cubicBezTo>
                    <a:pt x="74" y="1"/>
                    <a:pt x="0" y="613"/>
                    <a:pt x="326" y="613"/>
                  </a:cubicBezTo>
                  <a:cubicBezTo>
                    <a:pt x="329" y="613"/>
                    <a:pt x="332" y="612"/>
                    <a:pt x="335" y="612"/>
                  </a:cubicBezTo>
                  <a:cubicBezTo>
                    <a:pt x="352" y="615"/>
                    <a:pt x="368" y="617"/>
                    <a:pt x="384" y="617"/>
                  </a:cubicBezTo>
                  <a:cubicBezTo>
                    <a:pt x="586" y="617"/>
                    <a:pt x="742" y="408"/>
                    <a:pt x="673" y="200"/>
                  </a:cubicBezTo>
                  <a:cubicBezTo>
                    <a:pt x="660" y="175"/>
                    <a:pt x="648" y="150"/>
                    <a:pt x="623" y="138"/>
                  </a:cubicBezTo>
                  <a:cubicBezTo>
                    <a:pt x="585" y="63"/>
                    <a:pt x="510" y="25"/>
                    <a:pt x="423" y="13"/>
                  </a:cubicBezTo>
                  <a:cubicBezTo>
                    <a:pt x="398" y="4"/>
                    <a:pt x="375" y="1"/>
                    <a:pt x="3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9" name="Google Shape;5599;p25"/>
            <p:cNvSpPr/>
            <p:nvPr/>
          </p:nvSpPr>
          <p:spPr>
            <a:xfrm rot="-10468820">
              <a:off x="8803370" y="227051"/>
              <a:ext cx="33632" cy="27220"/>
            </a:xfrm>
            <a:custGeom>
              <a:rect b="b" l="l" r="r" t="t"/>
              <a:pathLst>
                <a:path extrusionOk="0" h="590" w="729">
                  <a:moveTo>
                    <a:pt x="398" y="1"/>
                  </a:moveTo>
                  <a:cubicBezTo>
                    <a:pt x="190" y="1"/>
                    <a:pt x="1" y="225"/>
                    <a:pt x="120" y="463"/>
                  </a:cubicBezTo>
                  <a:cubicBezTo>
                    <a:pt x="170" y="526"/>
                    <a:pt x="245" y="563"/>
                    <a:pt x="320" y="588"/>
                  </a:cubicBezTo>
                  <a:cubicBezTo>
                    <a:pt x="332" y="589"/>
                    <a:pt x="344" y="590"/>
                    <a:pt x="356" y="590"/>
                  </a:cubicBezTo>
                  <a:cubicBezTo>
                    <a:pt x="574" y="590"/>
                    <a:pt x="728" y="377"/>
                    <a:pt x="657" y="163"/>
                  </a:cubicBezTo>
                  <a:cubicBezTo>
                    <a:pt x="644" y="138"/>
                    <a:pt x="632" y="113"/>
                    <a:pt x="619" y="101"/>
                  </a:cubicBezTo>
                  <a:cubicBezTo>
                    <a:pt x="553" y="30"/>
                    <a:pt x="474" y="1"/>
                    <a:pt x="3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0" name="Google Shape;5600;p25"/>
            <p:cNvSpPr/>
            <p:nvPr/>
          </p:nvSpPr>
          <p:spPr>
            <a:xfrm rot="-10468820">
              <a:off x="8930942" y="267729"/>
              <a:ext cx="34970" cy="28928"/>
            </a:xfrm>
            <a:custGeom>
              <a:rect b="b" l="l" r="r" t="t"/>
              <a:pathLst>
                <a:path extrusionOk="0" h="627" w="758">
                  <a:moveTo>
                    <a:pt x="394" y="1"/>
                  </a:moveTo>
                  <a:cubicBezTo>
                    <a:pt x="289" y="1"/>
                    <a:pt x="184" y="51"/>
                    <a:pt x="126" y="148"/>
                  </a:cubicBezTo>
                  <a:cubicBezTo>
                    <a:pt x="1" y="348"/>
                    <a:pt x="126" y="598"/>
                    <a:pt x="351" y="623"/>
                  </a:cubicBezTo>
                  <a:cubicBezTo>
                    <a:pt x="368" y="626"/>
                    <a:pt x="386" y="627"/>
                    <a:pt x="403" y="627"/>
                  </a:cubicBezTo>
                  <a:cubicBezTo>
                    <a:pt x="613" y="627"/>
                    <a:pt x="758" y="419"/>
                    <a:pt x="688" y="210"/>
                  </a:cubicBezTo>
                  <a:cubicBezTo>
                    <a:pt x="676" y="185"/>
                    <a:pt x="663" y="160"/>
                    <a:pt x="651" y="135"/>
                  </a:cubicBezTo>
                  <a:cubicBezTo>
                    <a:pt x="590" y="45"/>
                    <a:pt x="492" y="1"/>
                    <a:pt x="3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1" name="Google Shape;5601;p25"/>
            <p:cNvSpPr/>
            <p:nvPr/>
          </p:nvSpPr>
          <p:spPr>
            <a:xfrm rot="-10468820">
              <a:off x="8908333" y="127640"/>
              <a:ext cx="32801" cy="28881"/>
            </a:xfrm>
            <a:custGeom>
              <a:rect b="b" l="l" r="r" t="t"/>
              <a:pathLst>
                <a:path extrusionOk="0" h="626" w="711">
                  <a:moveTo>
                    <a:pt x="341" y="0"/>
                  </a:moveTo>
                  <a:cubicBezTo>
                    <a:pt x="203" y="0"/>
                    <a:pt x="66" y="94"/>
                    <a:pt x="36" y="261"/>
                  </a:cubicBezTo>
                  <a:cubicBezTo>
                    <a:pt x="1" y="448"/>
                    <a:pt x="153" y="625"/>
                    <a:pt x="338" y="625"/>
                  </a:cubicBezTo>
                  <a:cubicBezTo>
                    <a:pt x="349" y="625"/>
                    <a:pt x="361" y="624"/>
                    <a:pt x="374" y="623"/>
                  </a:cubicBezTo>
                  <a:cubicBezTo>
                    <a:pt x="586" y="610"/>
                    <a:pt x="711" y="386"/>
                    <a:pt x="636" y="198"/>
                  </a:cubicBezTo>
                  <a:cubicBezTo>
                    <a:pt x="623" y="161"/>
                    <a:pt x="611" y="148"/>
                    <a:pt x="586" y="123"/>
                  </a:cubicBezTo>
                  <a:cubicBezTo>
                    <a:pt x="522" y="40"/>
                    <a:pt x="431" y="0"/>
                    <a:pt x="3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2" name="Google Shape;5602;p25"/>
            <p:cNvSpPr/>
            <p:nvPr/>
          </p:nvSpPr>
          <p:spPr>
            <a:xfrm rot="-10468820">
              <a:off x="9026594" y="176703"/>
              <a:ext cx="32755" cy="26113"/>
            </a:xfrm>
            <a:custGeom>
              <a:rect b="b" l="l" r="r" t="t"/>
              <a:pathLst>
                <a:path extrusionOk="0" h="566" w="710">
                  <a:moveTo>
                    <a:pt x="400" y="0"/>
                  </a:moveTo>
                  <a:cubicBezTo>
                    <a:pt x="192" y="0"/>
                    <a:pt x="1" y="218"/>
                    <a:pt x="112" y="450"/>
                  </a:cubicBezTo>
                  <a:cubicBezTo>
                    <a:pt x="181" y="531"/>
                    <a:pt x="266" y="565"/>
                    <a:pt x="349" y="565"/>
                  </a:cubicBezTo>
                  <a:cubicBezTo>
                    <a:pt x="536" y="565"/>
                    <a:pt x="710" y="388"/>
                    <a:pt x="649" y="163"/>
                  </a:cubicBezTo>
                  <a:cubicBezTo>
                    <a:pt x="637" y="138"/>
                    <a:pt x="624" y="113"/>
                    <a:pt x="612" y="88"/>
                  </a:cubicBezTo>
                  <a:cubicBezTo>
                    <a:pt x="547" y="27"/>
                    <a:pt x="473" y="0"/>
                    <a:pt x="4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3" name="Google Shape;5603;p25"/>
            <p:cNvSpPr/>
            <p:nvPr/>
          </p:nvSpPr>
          <p:spPr>
            <a:xfrm rot="-10468820">
              <a:off x="9070708" y="312221"/>
              <a:ext cx="31556" cy="26528"/>
            </a:xfrm>
            <a:custGeom>
              <a:rect b="b" l="l" r="r" t="t"/>
              <a:pathLst>
                <a:path extrusionOk="0" h="575" w="684">
                  <a:moveTo>
                    <a:pt x="406" y="0"/>
                  </a:moveTo>
                  <a:cubicBezTo>
                    <a:pt x="195" y="0"/>
                    <a:pt x="1" y="224"/>
                    <a:pt x="121" y="455"/>
                  </a:cubicBezTo>
                  <a:cubicBezTo>
                    <a:pt x="184" y="537"/>
                    <a:pt x="272" y="575"/>
                    <a:pt x="360" y="575"/>
                  </a:cubicBezTo>
                  <a:cubicBezTo>
                    <a:pt x="501" y="575"/>
                    <a:pt x="640" y="479"/>
                    <a:pt x="671" y="318"/>
                  </a:cubicBezTo>
                  <a:cubicBezTo>
                    <a:pt x="683" y="268"/>
                    <a:pt x="671" y="218"/>
                    <a:pt x="658" y="168"/>
                  </a:cubicBezTo>
                  <a:cubicBezTo>
                    <a:pt x="646" y="143"/>
                    <a:pt x="633" y="118"/>
                    <a:pt x="621" y="93"/>
                  </a:cubicBezTo>
                  <a:cubicBezTo>
                    <a:pt x="556" y="28"/>
                    <a:pt x="480" y="0"/>
                    <a:pt x="4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4" name="Google Shape;5604;p25"/>
            <p:cNvSpPr/>
            <p:nvPr/>
          </p:nvSpPr>
          <p:spPr>
            <a:xfrm rot="-10468820">
              <a:off x="8992135" y="45301"/>
              <a:ext cx="33493" cy="28651"/>
            </a:xfrm>
            <a:custGeom>
              <a:rect b="b" l="l" r="r" t="t"/>
              <a:pathLst>
                <a:path extrusionOk="0" h="621" w="726">
                  <a:moveTo>
                    <a:pt x="319" y="0"/>
                  </a:moveTo>
                  <a:cubicBezTo>
                    <a:pt x="174" y="0"/>
                    <a:pt x="35" y="98"/>
                    <a:pt x="13" y="266"/>
                  </a:cubicBezTo>
                  <a:cubicBezTo>
                    <a:pt x="0" y="341"/>
                    <a:pt x="13" y="428"/>
                    <a:pt x="63" y="490"/>
                  </a:cubicBezTo>
                  <a:cubicBezTo>
                    <a:pt x="113" y="565"/>
                    <a:pt x="188" y="603"/>
                    <a:pt x="263" y="615"/>
                  </a:cubicBezTo>
                  <a:cubicBezTo>
                    <a:pt x="283" y="619"/>
                    <a:pt x="303" y="621"/>
                    <a:pt x="323" y="621"/>
                  </a:cubicBezTo>
                  <a:cubicBezTo>
                    <a:pt x="575" y="621"/>
                    <a:pt x="726" y="337"/>
                    <a:pt x="575" y="128"/>
                  </a:cubicBezTo>
                  <a:cubicBezTo>
                    <a:pt x="507" y="40"/>
                    <a:pt x="412" y="0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5" name="Google Shape;5605;p25"/>
            <p:cNvSpPr/>
            <p:nvPr/>
          </p:nvSpPr>
          <p:spPr>
            <a:xfrm rot="-10468820">
              <a:off x="8843798" y="372281"/>
              <a:ext cx="33632" cy="26990"/>
            </a:xfrm>
            <a:custGeom>
              <a:rect b="b" l="l" r="r" t="t"/>
              <a:pathLst>
                <a:path extrusionOk="0" h="585" w="729">
                  <a:moveTo>
                    <a:pt x="390" y="1"/>
                  </a:moveTo>
                  <a:cubicBezTo>
                    <a:pt x="185" y="1"/>
                    <a:pt x="1" y="219"/>
                    <a:pt x="120" y="458"/>
                  </a:cubicBezTo>
                  <a:cubicBezTo>
                    <a:pt x="157" y="520"/>
                    <a:pt x="232" y="570"/>
                    <a:pt x="320" y="583"/>
                  </a:cubicBezTo>
                  <a:cubicBezTo>
                    <a:pt x="331" y="584"/>
                    <a:pt x="343" y="585"/>
                    <a:pt x="354" y="585"/>
                  </a:cubicBezTo>
                  <a:cubicBezTo>
                    <a:pt x="563" y="585"/>
                    <a:pt x="728" y="371"/>
                    <a:pt x="657" y="158"/>
                  </a:cubicBezTo>
                  <a:cubicBezTo>
                    <a:pt x="645" y="133"/>
                    <a:pt x="632" y="108"/>
                    <a:pt x="607" y="95"/>
                  </a:cubicBezTo>
                  <a:cubicBezTo>
                    <a:pt x="541" y="29"/>
                    <a:pt x="464" y="1"/>
                    <a:pt x="3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6" name="Google Shape;5606;p25"/>
            <p:cNvSpPr/>
            <p:nvPr/>
          </p:nvSpPr>
          <p:spPr>
            <a:xfrm rot="-10468820">
              <a:off x="8718465" y="331820"/>
              <a:ext cx="35016" cy="28512"/>
            </a:xfrm>
            <a:custGeom>
              <a:rect b="b" l="l" r="r" t="t"/>
              <a:pathLst>
                <a:path extrusionOk="0" h="618" w="759">
                  <a:moveTo>
                    <a:pt x="400" y="1"/>
                  </a:moveTo>
                  <a:cubicBezTo>
                    <a:pt x="169" y="1"/>
                    <a:pt x="1" y="277"/>
                    <a:pt x="150" y="490"/>
                  </a:cubicBezTo>
                  <a:cubicBezTo>
                    <a:pt x="200" y="553"/>
                    <a:pt x="275" y="603"/>
                    <a:pt x="350" y="615"/>
                  </a:cubicBezTo>
                  <a:cubicBezTo>
                    <a:pt x="361" y="616"/>
                    <a:pt x="373" y="617"/>
                    <a:pt x="384" y="617"/>
                  </a:cubicBezTo>
                  <a:cubicBezTo>
                    <a:pt x="593" y="617"/>
                    <a:pt x="758" y="404"/>
                    <a:pt x="687" y="190"/>
                  </a:cubicBezTo>
                  <a:cubicBezTo>
                    <a:pt x="650" y="115"/>
                    <a:pt x="600" y="65"/>
                    <a:pt x="525" y="28"/>
                  </a:cubicBezTo>
                  <a:cubicBezTo>
                    <a:pt x="482" y="9"/>
                    <a:pt x="440" y="1"/>
                    <a:pt x="4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7" name="Google Shape;5607;p25"/>
            <p:cNvSpPr/>
            <p:nvPr/>
          </p:nvSpPr>
          <p:spPr>
            <a:xfrm rot="-10468820">
              <a:off x="8671628" y="185516"/>
              <a:ext cx="35246" cy="28282"/>
            </a:xfrm>
            <a:custGeom>
              <a:rect b="b" l="l" r="r" t="t"/>
              <a:pathLst>
                <a:path extrusionOk="0" h="613" w="764">
                  <a:moveTo>
                    <a:pt x="388" y="1"/>
                  </a:moveTo>
                  <a:cubicBezTo>
                    <a:pt x="51" y="26"/>
                    <a:pt x="1" y="513"/>
                    <a:pt x="326" y="613"/>
                  </a:cubicBezTo>
                  <a:cubicBezTo>
                    <a:pt x="676" y="600"/>
                    <a:pt x="763" y="113"/>
                    <a:pt x="4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8" name="Google Shape;5608;p25"/>
            <p:cNvSpPr/>
            <p:nvPr/>
          </p:nvSpPr>
          <p:spPr>
            <a:xfrm rot="-10468820">
              <a:off x="8767229" y="113137"/>
              <a:ext cx="32340" cy="28512"/>
            </a:xfrm>
            <a:custGeom>
              <a:rect b="b" l="l" r="r" t="t"/>
              <a:pathLst>
                <a:path extrusionOk="0" h="618" w="701">
                  <a:moveTo>
                    <a:pt x="354" y="0"/>
                  </a:moveTo>
                  <a:cubicBezTo>
                    <a:pt x="316" y="0"/>
                    <a:pt x="276" y="7"/>
                    <a:pt x="238" y="22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11" y="539"/>
                    <a:pt x="228" y="617"/>
                    <a:pt x="354" y="617"/>
                  </a:cubicBezTo>
                  <a:cubicBezTo>
                    <a:pt x="390" y="617"/>
                    <a:pt x="427" y="611"/>
                    <a:pt x="463" y="597"/>
                  </a:cubicBezTo>
                  <a:cubicBezTo>
                    <a:pt x="613" y="534"/>
                    <a:pt x="700" y="360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9" name="Google Shape;5609;p25"/>
            <p:cNvSpPr/>
            <p:nvPr/>
          </p:nvSpPr>
          <p:spPr>
            <a:xfrm rot="-10468820">
              <a:off x="9013594" y="-37084"/>
              <a:ext cx="35292" cy="26713"/>
            </a:xfrm>
            <a:custGeom>
              <a:rect b="b" l="l" r="r" t="t"/>
              <a:pathLst>
                <a:path extrusionOk="0" h="579" w="765">
                  <a:moveTo>
                    <a:pt x="370" y="0"/>
                  </a:moveTo>
                  <a:cubicBezTo>
                    <a:pt x="177" y="0"/>
                    <a:pt x="1" y="189"/>
                    <a:pt x="66" y="411"/>
                  </a:cubicBezTo>
                  <a:cubicBezTo>
                    <a:pt x="91" y="530"/>
                    <a:pt x="186" y="578"/>
                    <a:pt x="294" y="578"/>
                  </a:cubicBezTo>
                  <a:cubicBezTo>
                    <a:pt x="506" y="578"/>
                    <a:pt x="765" y="393"/>
                    <a:pt x="640" y="187"/>
                  </a:cubicBezTo>
                  <a:cubicBezTo>
                    <a:pt x="628" y="137"/>
                    <a:pt x="603" y="99"/>
                    <a:pt x="566" y="74"/>
                  </a:cubicBezTo>
                  <a:cubicBezTo>
                    <a:pt x="505" y="23"/>
                    <a:pt x="436" y="0"/>
                    <a:pt x="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0" name="Google Shape;5610;p25"/>
            <p:cNvSpPr/>
            <p:nvPr/>
          </p:nvSpPr>
          <p:spPr>
            <a:xfrm rot="-10468820">
              <a:off x="8785120" y="43989"/>
              <a:ext cx="35016" cy="28881"/>
            </a:xfrm>
            <a:custGeom>
              <a:rect b="b" l="l" r="r" t="t"/>
              <a:pathLst>
                <a:path extrusionOk="0" h="626" w="759">
                  <a:moveTo>
                    <a:pt x="385" y="1"/>
                  </a:moveTo>
                  <a:cubicBezTo>
                    <a:pt x="348" y="1"/>
                    <a:pt x="311" y="8"/>
                    <a:pt x="275" y="23"/>
                  </a:cubicBezTo>
                  <a:cubicBezTo>
                    <a:pt x="13" y="123"/>
                    <a:pt x="0" y="485"/>
                    <a:pt x="250" y="598"/>
                  </a:cubicBezTo>
                  <a:cubicBezTo>
                    <a:pt x="295" y="617"/>
                    <a:pt x="339" y="625"/>
                    <a:pt x="382" y="625"/>
                  </a:cubicBezTo>
                  <a:cubicBezTo>
                    <a:pt x="591" y="625"/>
                    <a:pt x="758" y="416"/>
                    <a:pt x="675" y="198"/>
                  </a:cubicBezTo>
                  <a:cubicBezTo>
                    <a:pt x="618" y="74"/>
                    <a:pt x="503" y="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1" name="Google Shape;5611;p25"/>
            <p:cNvSpPr/>
            <p:nvPr/>
          </p:nvSpPr>
          <p:spPr>
            <a:xfrm rot="-10468820">
              <a:off x="9043906" y="373019"/>
              <a:ext cx="34139" cy="25144"/>
            </a:xfrm>
            <a:custGeom>
              <a:rect b="b" l="l" r="r" t="t"/>
              <a:pathLst>
                <a:path extrusionOk="0" h="545" w="740">
                  <a:moveTo>
                    <a:pt x="356" y="0"/>
                  </a:moveTo>
                  <a:cubicBezTo>
                    <a:pt x="175" y="0"/>
                    <a:pt x="1" y="153"/>
                    <a:pt x="49" y="378"/>
                  </a:cubicBezTo>
                  <a:cubicBezTo>
                    <a:pt x="70" y="497"/>
                    <a:pt x="163" y="545"/>
                    <a:pt x="269" y="545"/>
                  </a:cubicBezTo>
                  <a:cubicBezTo>
                    <a:pt x="478" y="545"/>
                    <a:pt x="740" y="360"/>
                    <a:pt x="624" y="153"/>
                  </a:cubicBezTo>
                  <a:cubicBezTo>
                    <a:pt x="557" y="47"/>
                    <a:pt x="456" y="0"/>
                    <a:pt x="3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2" name="Google Shape;5612;p25"/>
            <p:cNvSpPr/>
            <p:nvPr/>
          </p:nvSpPr>
          <p:spPr>
            <a:xfrm rot="-10468820">
              <a:off x="8815452" y="437252"/>
              <a:ext cx="34554" cy="25144"/>
            </a:xfrm>
            <a:custGeom>
              <a:rect b="b" l="l" r="r" t="t"/>
              <a:pathLst>
                <a:path extrusionOk="0" h="545" w="749">
                  <a:moveTo>
                    <a:pt x="362" y="0"/>
                  </a:moveTo>
                  <a:cubicBezTo>
                    <a:pt x="181" y="0"/>
                    <a:pt x="1" y="153"/>
                    <a:pt x="49" y="378"/>
                  </a:cubicBezTo>
                  <a:cubicBezTo>
                    <a:pt x="75" y="497"/>
                    <a:pt x="170" y="545"/>
                    <a:pt x="278" y="545"/>
                  </a:cubicBezTo>
                  <a:cubicBezTo>
                    <a:pt x="489" y="545"/>
                    <a:pt x="748" y="360"/>
                    <a:pt x="624" y="153"/>
                  </a:cubicBezTo>
                  <a:cubicBezTo>
                    <a:pt x="562" y="47"/>
                    <a:pt x="462" y="0"/>
                    <a:pt x="3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3" name="Google Shape;5613;p25"/>
            <p:cNvSpPr/>
            <p:nvPr/>
          </p:nvSpPr>
          <p:spPr>
            <a:xfrm rot="-10468820">
              <a:off x="8970658" y="402283"/>
              <a:ext cx="32294" cy="27267"/>
            </a:xfrm>
            <a:custGeom>
              <a:rect b="b" l="l" r="r" t="t"/>
              <a:pathLst>
                <a:path extrusionOk="0" h="591" w="700">
                  <a:moveTo>
                    <a:pt x="388" y="1"/>
                  </a:moveTo>
                  <a:cubicBezTo>
                    <a:pt x="188" y="1"/>
                    <a:pt x="1" y="208"/>
                    <a:pt x="92" y="436"/>
                  </a:cubicBezTo>
                  <a:cubicBezTo>
                    <a:pt x="142" y="510"/>
                    <a:pt x="217" y="573"/>
                    <a:pt x="304" y="585"/>
                  </a:cubicBezTo>
                  <a:cubicBezTo>
                    <a:pt x="322" y="589"/>
                    <a:pt x="341" y="590"/>
                    <a:pt x="359" y="590"/>
                  </a:cubicBezTo>
                  <a:cubicBezTo>
                    <a:pt x="547" y="590"/>
                    <a:pt x="700" y="417"/>
                    <a:pt x="654" y="223"/>
                  </a:cubicBezTo>
                  <a:cubicBezTo>
                    <a:pt x="654" y="173"/>
                    <a:pt x="629" y="136"/>
                    <a:pt x="604" y="98"/>
                  </a:cubicBezTo>
                  <a:cubicBezTo>
                    <a:pt x="539" y="30"/>
                    <a:pt x="462" y="1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4" name="Google Shape;5614;p25"/>
            <p:cNvSpPr/>
            <p:nvPr/>
          </p:nvSpPr>
          <p:spPr>
            <a:xfrm rot="-10468820">
              <a:off x="9078322" y="-48634"/>
              <a:ext cx="34047" cy="28143"/>
            </a:xfrm>
            <a:custGeom>
              <a:rect b="b" l="l" r="r" t="t"/>
              <a:pathLst>
                <a:path extrusionOk="0" h="610" w="738">
                  <a:moveTo>
                    <a:pt x="392" y="0"/>
                  </a:moveTo>
                  <a:cubicBezTo>
                    <a:pt x="353" y="0"/>
                    <a:pt x="314" y="7"/>
                    <a:pt x="275" y="22"/>
                  </a:cubicBezTo>
                  <a:cubicBezTo>
                    <a:pt x="238" y="34"/>
                    <a:pt x="188" y="59"/>
                    <a:pt x="163" y="97"/>
                  </a:cubicBezTo>
                  <a:cubicBezTo>
                    <a:pt x="1" y="284"/>
                    <a:pt x="113" y="572"/>
                    <a:pt x="363" y="609"/>
                  </a:cubicBezTo>
                  <a:cubicBezTo>
                    <a:pt x="413" y="609"/>
                    <a:pt x="450" y="609"/>
                    <a:pt x="500" y="597"/>
                  </a:cubicBezTo>
                  <a:cubicBezTo>
                    <a:pt x="663" y="534"/>
                    <a:pt x="738" y="347"/>
                    <a:pt x="675" y="197"/>
                  </a:cubicBezTo>
                  <a:cubicBezTo>
                    <a:pt x="628" y="73"/>
                    <a:pt x="515" y="0"/>
                    <a:pt x="3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5" name="Google Shape;5615;p25"/>
            <p:cNvSpPr/>
            <p:nvPr/>
          </p:nvSpPr>
          <p:spPr>
            <a:xfrm rot="-10468820">
              <a:off x="8480605" y="181553"/>
              <a:ext cx="31417" cy="28743"/>
            </a:xfrm>
            <a:custGeom>
              <a:rect b="b" l="l" r="r" t="t"/>
              <a:pathLst>
                <a:path extrusionOk="0" h="623" w="681">
                  <a:moveTo>
                    <a:pt x="348" y="1"/>
                  </a:moveTo>
                  <a:cubicBezTo>
                    <a:pt x="260" y="1"/>
                    <a:pt x="173" y="36"/>
                    <a:pt x="113" y="115"/>
                  </a:cubicBezTo>
                  <a:cubicBezTo>
                    <a:pt x="0" y="253"/>
                    <a:pt x="25" y="440"/>
                    <a:pt x="150" y="553"/>
                  </a:cubicBezTo>
                  <a:cubicBezTo>
                    <a:pt x="213" y="601"/>
                    <a:pt x="282" y="623"/>
                    <a:pt x="349" y="623"/>
                  </a:cubicBezTo>
                  <a:cubicBezTo>
                    <a:pt x="523" y="623"/>
                    <a:pt x="681" y="476"/>
                    <a:pt x="663" y="278"/>
                  </a:cubicBezTo>
                  <a:cubicBezTo>
                    <a:pt x="647" y="104"/>
                    <a:pt x="497" y="1"/>
                    <a:pt x="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6" name="Google Shape;5616;p25"/>
            <p:cNvSpPr/>
            <p:nvPr/>
          </p:nvSpPr>
          <p:spPr>
            <a:xfrm rot="-10468820">
              <a:off x="8399257" y="215250"/>
              <a:ext cx="35938" cy="28789"/>
            </a:xfrm>
            <a:custGeom>
              <a:rect b="b" l="l" r="r" t="t"/>
              <a:pathLst>
                <a:path extrusionOk="0" h="624" w="779">
                  <a:moveTo>
                    <a:pt x="385" y="0"/>
                  </a:moveTo>
                  <a:cubicBezTo>
                    <a:pt x="279" y="0"/>
                    <a:pt x="172" y="54"/>
                    <a:pt x="113" y="158"/>
                  </a:cubicBezTo>
                  <a:cubicBezTo>
                    <a:pt x="0" y="346"/>
                    <a:pt x="113" y="596"/>
                    <a:pt x="338" y="621"/>
                  </a:cubicBezTo>
                  <a:cubicBezTo>
                    <a:pt x="354" y="623"/>
                    <a:pt x="369" y="624"/>
                    <a:pt x="384" y="624"/>
                  </a:cubicBezTo>
                  <a:cubicBezTo>
                    <a:pt x="632" y="624"/>
                    <a:pt x="779" y="345"/>
                    <a:pt x="638" y="133"/>
                  </a:cubicBezTo>
                  <a:cubicBezTo>
                    <a:pt x="578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7" name="Google Shape;5617;p25"/>
            <p:cNvSpPr/>
            <p:nvPr/>
          </p:nvSpPr>
          <p:spPr>
            <a:xfrm rot="-10468820">
              <a:off x="8527670" y="252715"/>
              <a:ext cx="36307" cy="29066"/>
            </a:xfrm>
            <a:custGeom>
              <a:rect b="b" l="l" r="r" t="t"/>
              <a:pathLst>
                <a:path extrusionOk="0" h="630" w="787">
                  <a:moveTo>
                    <a:pt x="418" y="1"/>
                  </a:moveTo>
                  <a:cubicBezTo>
                    <a:pt x="207" y="1"/>
                    <a:pt x="0" y="228"/>
                    <a:pt x="133" y="467"/>
                  </a:cubicBezTo>
                  <a:cubicBezTo>
                    <a:pt x="196" y="581"/>
                    <a:pt x="297" y="629"/>
                    <a:pt x="397" y="629"/>
                  </a:cubicBezTo>
                  <a:cubicBezTo>
                    <a:pt x="593" y="629"/>
                    <a:pt x="786" y="444"/>
                    <a:pt x="695" y="204"/>
                  </a:cubicBezTo>
                  <a:cubicBezTo>
                    <a:pt x="683" y="179"/>
                    <a:pt x="670" y="154"/>
                    <a:pt x="658" y="129"/>
                  </a:cubicBezTo>
                  <a:cubicBezTo>
                    <a:pt x="593" y="39"/>
                    <a:pt x="505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8" name="Google Shape;5618;p25"/>
            <p:cNvSpPr/>
            <p:nvPr/>
          </p:nvSpPr>
          <p:spPr>
            <a:xfrm rot="-10468820">
              <a:off x="8504379" y="327705"/>
              <a:ext cx="30079" cy="28835"/>
            </a:xfrm>
            <a:custGeom>
              <a:rect b="b" l="l" r="r" t="t"/>
              <a:pathLst>
                <a:path extrusionOk="0" h="625" w="652">
                  <a:moveTo>
                    <a:pt x="333" y="1"/>
                  </a:moveTo>
                  <a:cubicBezTo>
                    <a:pt x="159" y="1"/>
                    <a:pt x="0" y="142"/>
                    <a:pt x="27" y="348"/>
                  </a:cubicBezTo>
                  <a:cubicBezTo>
                    <a:pt x="43" y="521"/>
                    <a:pt x="187" y="625"/>
                    <a:pt x="336" y="625"/>
                  </a:cubicBezTo>
                  <a:cubicBezTo>
                    <a:pt x="423" y="625"/>
                    <a:pt x="512" y="589"/>
                    <a:pt x="577" y="510"/>
                  </a:cubicBezTo>
                  <a:cubicBezTo>
                    <a:pt x="627" y="435"/>
                    <a:pt x="652" y="360"/>
                    <a:pt x="652" y="273"/>
                  </a:cubicBezTo>
                  <a:cubicBezTo>
                    <a:pt x="639" y="248"/>
                    <a:pt x="639" y="223"/>
                    <a:pt x="627" y="198"/>
                  </a:cubicBezTo>
                  <a:cubicBezTo>
                    <a:pt x="602" y="148"/>
                    <a:pt x="577" y="110"/>
                    <a:pt x="539" y="73"/>
                  </a:cubicBezTo>
                  <a:cubicBezTo>
                    <a:pt x="475" y="23"/>
                    <a:pt x="403" y="1"/>
                    <a:pt x="3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9" name="Google Shape;5619;p25"/>
            <p:cNvSpPr/>
            <p:nvPr/>
          </p:nvSpPr>
          <p:spPr>
            <a:xfrm rot="-10468820">
              <a:off x="8431466" y="322610"/>
              <a:ext cx="35062" cy="28835"/>
            </a:xfrm>
            <a:custGeom>
              <a:rect b="b" l="l" r="r" t="t"/>
              <a:pathLst>
                <a:path extrusionOk="0" h="625" w="760">
                  <a:moveTo>
                    <a:pt x="385" y="0"/>
                  </a:moveTo>
                  <a:cubicBezTo>
                    <a:pt x="282" y="0"/>
                    <a:pt x="178" y="51"/>
                    <a:pt x="113" y="147"/>
                  </a:cubicBezTo>
                  <a:cubicBezTo>
                    <a:pt x="1" y="347"/>
                    <a:pt x="126" y="597"/>
                    <a:pt x="350" y="622"/>
                  </a:cubicBezTo>
                  <a:cubicBezTo>
                    <a:pt x="362" y="624"/>
                    <a:pt x="373" y="624"/>
                    <a:pt x="385" y="624"/>
                  </a:cubicBezTo>
                  <a:cubicBezTo>
                    <a:pt x="594" y="624"/>
                    <a:pt x="759" y="411"/>
                    <a:pt x="688" y="210"/>
                  </a:cubicBezTo>
                  <a:cubicBezTo>
                    <a:pt x="675" y="185"/>
                    <a:pt x="663" y="160"/>
                    <a:pt x="638" y="135"/>
                  </a:cubicBezTo>
                  <a:cubicBezTo>
                    <a:pt x="577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0" name="Google Shape;5620;p25"/>
            <p:cNvSpPr/>
            <p:nvPr/>
          </p:nvSpPr>
          <p:spPr>
            <a:xfrm rot="-10468820">
              <a:off x="8371355" y="278073"/>
              <a:ext cx="31740" cy="28512"/>
            </a:xfrm>
            <a:custGeom>
              <a:rect b="b" l="l" r="r" t="t"/>
              <a:pathLst>
                <a:path extrusionOk="0" h="618" w="688">
                  <a:moveTo>
                    <a:pt x="342" y="0"/>
                  </a:moveTo>
                  <a:cubicBezTo>
                    <a:pt x="307" y="0"/>
                    <a:pt x="272" y="7"/>
                    <a:pt x="238" y="21"/>
                  </a:cubicBezTo>
                  <a:cubicBezTo>
                    <a:pt x="76" y="83"/>
                    <a:pt x="1" y="271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4" y="610"/>
                    <a:pt x="463" y="596"/>
                  </a:cubicBezTo>
                  <a:cubicBezTo>
                    <a:pt x="613" y="533"/>
                    <a:pt x="688" y="358"/>
                    <a:pt x="638" y="196"/>
                  </a:cubicBezTo>
                  <a:cubicBezTo>
                    <a:pt x="589" y="79"/>
                    <a:pt x="465" y="0"/>
                    <a:pt x="3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1" name="Google Shape;5621;p25"/>
            <p:cNvSpPr/>
            <p:nvPr/>
          </p:nvSpPr>
          <p:spPr>
            <a:xfrm rot="-10468820">
              <a:off x="8535962" y="451341"/>
              <a:ext cx="37322" cy="28835"/>
            </a:xfrm>
            <a:custGeom>
              <a:rect b="b" l="l" r="r" t="t"/>
              <a:pathLst>
                <a:path extrusionOk="0" h="625" w="809">
                  <a:moveTo>
                    <a:pt x="431" y="1"/>
                  </a:moveTo>
                  <a:cubicBezTo>
                    <a:pt x="142" y="1"/>
                    <a:pt x="0" y="367"/>
                    <a:pt x="236" y="555"/>
                  </a:cubicBezTo>
                  <a:cubicBezTo>
                    <a:pt x="297" y="604"/>
                    <a:pt x="363" y="625"/>
                    <a:pt x="428" y="625"/>
                  </a:cubicBezTo>
                  <a:cubicBezTo>
                    <a:pt x="629" y="625"/>
                    <a:pt x="808" y="420"/>
                    <a:pt x="723" y="193"/>
                  </a:cubicBezTo>
                  <a:cubicBezTo>
                    <a:pt x="686" y="93"/>
                    <a:pt x="586" y="18"/>
                    <a:pt x="486" y="5"/>
                  </a:cubicBezTo>
                  <a:cubicBezTo>
                    <a:pt x="467" y="2"/>
                    <a:pt x="448" y="1"/>
                    <a:pt x="4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2" name="Google Shape;5622;p25"/>
            <p:cNvSpPr/>
            <p:nvPr/>
          </p:nvSpPr>
          <p:spPr>
            <a:xfrm rot="-10468820">
              <a:off x="8460674" y="467129"/>
              <a:ext cx="31279" cy="28974"/>
            </a:xfrm>
            <a:custGeom>
              <a:rect b="b" l="l" r="r" t="t"/>
              <a:pathLst>
                <a:path extrusionOk="0" h="628" w="678">
                  <a:moveTo>
                    <a:pt x="348" y="1"/>
                  </a:moveTo>
                  <a:cubicBezTo>
                    <a:pt x="259" y="1"/>
                    <a:pt x="167" y="39"/>
                    <a:pt x="101" y="125"/>
                  </a:cubicBezTo>
                  <a:cubicBezTo>
                    <a:pt x="1" y="250"/>
                    <a:pt x="13" y="450"/>
                    <a:pt x="151" y="550"/>
                  </a:cubicBezTo>
                  <a:cubicBezTo>
                    <a:pt x="212" y="603"/>
                    <a:pt x="282" y="627"/>
                    <a:pt x="350" y="627"/>
                  </a:cubicBezTo>
                  <a:cubicBezTo>
                    <a:pt x="520" y="627"/>
                    <a:pt x="677" y="480"/>
                    <a:pt x="651" y="275"/>
                  </a:cubicBezTo>
                  <a:cubicBezTo>
                    <a:pt x="635" y="104"/>
                    <a:pt x="494" y="1"/>
                    <a:pt x="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3" name="Google Shape;5623;p25"/>
            <p:cNvSpPr/>
            <p:nvPr/>
          </p:nvSpPr>
          <p:spPr>
            <a:xfrm rot="-10468820">
              <a:off x="8565983" y="388856"/>
              <a:ext cx="36630" cy="28466"/>
            </a:xfrm>
            <a:custGeom>
              <a:rect b="b" l="l" r="r" t="t"/>
              <a:pathLst>
                <a:path extrusionOk="0" h="617" w="794">
                  <a:moveTo>
                    <a:pt x="345" y="0"/>
                  </a:moveTo>
                  <a:cubicBezTo>
                    <a:pt x="251" y="0"/>
                    <a:pt x="159" y="39"/>
                    <a:pt x="100" y="112"/>
                  </a:cubicBezTo>
                  <a:cubicBezTo>
                    <a:pt x="0" y="249"/>
                    <a:pt x="13" y="437"/>
                    <a:pt x="150" y="549"/>
                  </a:cubicBezTo>
                  <a:cubicBezTo>
                    <a:pt x="193" y="597"/>
                    <a:pt x="244" y="617"/>
                    <a:pt x="295" y="617"/>
                  </a:cubicBezTo>
                  <a:cubicBezTo>
                    <a:pt x="530" y="617"/>
                    <a:pt x="794" y="205"/>
                    <a:pt x="538" y="62"/>
                  </a:cubicBezTo>
                  <a:cubicBezTo>
                    <a:pt x="480" y="20"/>
                    <a:pt x="412" y="0"/>
                    <a:pt x="3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4" name="Google Shape;5624;p25"/>
            <p:cNvSpPr/>
            <p:nvPr/>
          </p:nvSpPr>
          <p:spPr>
            <a:xfrm rot="-10468820">
              <a:off x="8413291" y="395085"/>
              <a:ext cx="31786" cy="28605"/>
            </a:xfrm>
            <a:custGeom>
              <a:rect b="b" l="l" r="r" t="t"/>
              <a:pathLst>
                <a:path extrusionOk="0" h="620" w="689">
                  <a:moveTo>
                    <a:pt x="349" y="1"/>
                  </a:moveTo>
                  <a:cubicBezTo>
                    <a:pt x="312" y="1"/>
                    <a:pt x="274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02" y="547"/>
                    <a:pt x="220" y="620"/>
                    <a:pt x="340" y="620"/>
                  </a:cubicBezTo>
                  <a:cubicBezTo>
                    <a:pt x="378" y="620"/>
                    <a:pt x="415" y="613"/>
                    <a:pt x="451" y="598"/>
                  </a:cubicBezTo>
                  <a:cubicBezTo>
                    <a:pt x="613" y="535"/>
                    <a:pt x="688" y="360"/>
                    <a:pt x="626" y="198"/>
                  </a:cubicBezTo>
                  <a:cubicBezTo>
                    <a:pt x="588" y="74"/>
                    <a:pt x="470" y="1"/>
                    <a:pt x="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5" name="Google Shape;5625;p25"/>
            <p:cNvSpPr/>
            <p:nvPr/>
          </p:nvSpPr>
          <p:spPr>
            <a:xfrm rot="-10468820">
              <a:off x="8245195" y="248544"/>
              <a:ext cx="34877" cy="25375"/>
            </a:xfrm>
            <a:custGeom>
              <a:rect b="b" l="l" r="r" t="t"/>
              <a:pathLst>
                <a:path extrusionOk="0" h="550" w="756">
                  <a:moveTo>
                    <a:pt x="535" y="1"/>
                  </a:moveTo>
                  <a:cubicBezTo>
                    <a:pt x="308" y="1"/>
                    <a:pt x="0" y="313"/>
                    <a:pt x="231" y="488"/>
                  </a:cubicBezTo>
                  <a:cubicBezTo>
                    <a:pt x="288" y="530"/>
                    <a:pt x="354" y="550"/>
                    <a:pt x="420" y="550"/>
                  </a:cubicBezTo>
                  <a:cubicBezTo>
                    <a:pt x="512" y="550"/>
                    <a:pt x="603" y="511"/>
                    <a:pt x="668" y="438"/>
                  </a:cubicBezTo>
                  <a:lnTo>
                    <a:pt x="668" y="451"/>
                  </a:lnTo>
                  <a:cubicBezTo>
                    <a:pt x="743" y="363"/>
                    <a:pt x="756" y="238"/>
                    <a:pt x="718" y="138"/>
                  </a:cubicBezTo>
                  <a:cubicBezTo>
                    <a:pt x="686" y="40"/>
                    <a:pt x="615" y="1"/>
                    <a:pt x="5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6" name="Google Shape;5626;p25"/>
            <p:cNvSpPr/>
            <p:nvPr/>
          </p:nvSpPr>
          <p:spPr>
            <a:xfrm rot="-10468820">
              <a:off x="8281157" y="378659"/>
              <a:ext cx="33955" cy="28835"/>
            </a:xfrm>
            <a:custGeom>
              <a:rect b="b" l="l" r="r" t="t"/>
              <a:pathLst>
                <a:path extrusionOk="0" h="625" w="736">
                  <a:moveTo>
                    <a:pt x="404" y="0"/>
                  </a:moveTo>
                  <a:cubicBezTo>
                    <a:pt x="191" y="0"/>
                    <a:pt x="0" y="230"/>
                    <a:pt x="125" y="459"/>
                  </a:cubicBezTo>
                  <a:cubicBezTo>
                    <a:pt x="187" y="574"/>
                    <a:pt x="293" y="625"/>
                    <a:pt x="398" y="625"/>
                  </a:cubicBezTo>
                  <a:cubicBezTo>
                    <a:pt x="568" y="625"/>
                    <a:pt x="735" y="493"/>
                    <a:pt x="712" y="284"/>
                  </a:cubicBezTo>
                  <a:cubicBezTo>
                    <a:pt x="712" y="247"/>
                    <a:pt x="700" y="222"/>
                    <a:pt x="700" y="197"/>
                  </a:cubicBezTo>
                  <a:cubicBezTo>
                    <a:pt x="675" y="147"/>
                    <a:pt x="637" y="109"/>
                    <a:pt x="600" y="72"/>
                  </a:cubicBezTo>
                  <a:cubicBezTo>
                    <a:pt x="538" y="22"/>
                    <a:pt x="470" y="0"/>
                    <a:pt x="4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7" name="Google Shape;5627;p25"/>
            <p:cNvSpPr/>
            <p:nvPr/>
          </p:nvSpPr>
          <p:spPr>
            <a:xfrm rot="-10468820">
              <a:off x="8299362" y="309379"/>
              <a:ext cx="32340" cy="28512"/>
            </a:xfrm>
            <a:custGeom>
              <a:rect b="b" l="l" r="r" t="t"/>
              <a:pathLst>
                <a:path extrusionOk="0" h="618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88" y="83"/>
                    <a:pt x="0" y="258"/>
                    <a:pt x="63" y="421"/>
                  </a:cubicBezTo>
                  <a:cubicBezTo>
                    <a:pt x="110" y="545"/>
                    <a:pt x="231" y="618"/>
                    <a:pt x="352" y="618"/>
                  </a:cubicBezTo>
                  <a:cubicBezTo>
                    <a:pt x="389" y="618"/>
                    <a:pt x="427" y="611"/>
                    <a:pt x="463" y="596"/>
                  </a:cubicBezTo>
                  <a:cubicBezTo>
                    <a:pt x="625" y="533"/>
                    <a:pt x="700" y="358"/>
                    <a:pt x="638" y="196"/>
                  </a:cubicBezTo>
                  <a:cubicBezTo>
                    <a:pt x="589" y="79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8" name="Google Shape;5628;p25"/>
            <p:cNvSpPr/>
            <p:nvPr/>
          </p:nvSpPr>
          <p:spPr>
            <a:xfrm rot="-10468820">
              <a:off x="8318971" y="520329"/>
              <a:ext cx="28834" cy="28189"/>
            </a:xfrm>
            <a:custGeom>
              <a:rect b="b" l="l" r="r" t="t"/>
              <a:pathLst>
                <a:path extrusionOk="0" h="611" w="625">
                  <a:moveTo>
                    <a:pt x="314" y="1"/>
                  </a:moveTo>
                  <a:cubicBezTo>
                    <a:pt x="161" y="1"/>
                    <a:pt x="35" y="108"/>
                    <a:pt x="13" y="267"/>
                  </a:cubicBezTo>
                  <a:cubicBezTo>
                    <a:pt x="0" y="342"/>
                    <a:pt x="13" y="429"/>
                    <a:pt x="62" y="492"/>
                  </a:cubicBezTo>
                  <a:cubicBezTo>
                    <a:pt x="125" y="573"/>
                    <a:pt x="214" y="611"/>
                    <a:pt x="302" y="611"/>
                  </a:cubicBezTo>
                  <a:cubicBezTo>
                    <a:pt x="442" y="611"/>
                    <a:pt x="582" y="515"/>
                    <a:pt x="612" y="354"/>
                  </a:cubicBezTo>
                  <a:cubicBezTo>
                    <a:pt x="625" y="279"/>
                    <a:pt x="612" y="192"/>
                    <a:pt x="562" y="129"/>
                  </a:cubicBezTo>
                  <a:cubicBezTo>
                    <a:pt x="512" y="67"/>
                    <a:pt x="437" y="17"/>
                    <a:pt x="362" y="4"/>
                  </a:cubicBezTo>
                  <a:cubicBezTo>
                    <a:pt x="346" y="2"/>
                    <a:pt x="330" y="1"/>
                    <a:pt x="3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9" name="Google Shape;5629;p25"/>
            <p:cNvSpPr/>
            <p:nvPr/>
          </p:nvSpPr>
          <p:spPr>
            <a:xfrm rot="-10468820">
              <a:off x="8351872" y="431766"/>
              <a:ext cx="32294" cy="28282"/>
            </a:xfrm>
            <a:custGeom>
              <a:rect b="b" l="l" r="r" t="t"/>
              <a:pathLst>
                <a:path extrusionOk="0" h="613" w="700">
                  <a:moveTo>
                    <a:pt x="354" y="1"/>
                  </a:moveTo>
                  <a:cubicBezTo>
                    <a:pt x="315" y="1"/>
                    <a:pt x="276" y="8"/>
                    <a:pt x="238" y="23"/>
                  </a:cubicBezTo>
                  <a:cubicBezTo>
                    <a:pt x="88" y="85"/>
                    <a:pt x="0" y="260"/>
                    <a:pt x="63" y="410"/>
                  </a:cubicBezTo>
                  <a:cubicBezTo>
                    <a:pt x="112" y="539"/>
                    <a:pt x="241" y="613"/>
                    <a:pt x="366" y="613"/>
                  </a:cubicBezTo>
                  <a:cubicBezTo>
                    <a:pt x="399" y="613"/>
                    <a:pt x="432" y="608"/>
                    <a:pt x="463" y="597"/>
                  </a:cubicBezTo>
                  <a:cubicBezTo>
                    <a:pt x="625" y="535"/>
                    <a:pt x="700" y="348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0" name="Google Shape;5630;p25"/>
            <p:cNvSpPr/>
            <p:nvPr/>
          </p:nvSpPr>
          <p:spPr>
            <a:xfrm rot="-10468820">
              <a:off x="8616774" y="150441"/>
              <a:ext cx="34923" cy="28928"/>
            </a:xfrm>
            <a:custGeom>
              <a:rect b="b" l="l" r="r" t="t"/>
              <a:pathLst>
                <a:path extrusionOk="0" h="627" w="757">
                  <a:moveTo>
                    <a:pt x="393" y="0"/>
                  </a:moveTo>
                  <a:cubicBezTo>
                    <a:pt x="288" y="0"/>
                    <a:pt x="183" y="51"/>
                    <a:pt x="125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8" y="625"/>
                    <a:pt x="385" y="626"/>
                    <a:pt x="402" y="626"/>
                  </a:cubicBezTo>
                  <a:cubicBezTo>
                    <a:pt x="612" y="626"/>
                    <a:pt x="757" y="418"/>
                    <a:pt x="687" y="210"/>
                  </a:cubicBezTo>
                  <a:cubicBezTo>
                    <a:pt x="675" y="185"/>
                    <a:pt x="662" y="160"/>
                    <a:pt x="650" y="135"/>
                  </a:cubicBezTo>
                  <a:cubicBezTo>
                    <a:pt x="589" y="44"/>
                    <a:pt x="491" y="0"/>
                    <a:pt x="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1" name="Google Shape;5631;p25"/>
            <p:cNvSpPr/>
            <p:nvPr/>
          </p:nvSpPr>
          <p:spPr>
            <a:xfrm rot="-10468820">
              <a:off x="8599560" y="225544"/>
              <a:ext cx="34370" cy="25744"/>
            </a:xfrm>
            <a:custGeom>
              <a:rect b="b" l="l" r="r" t="t"/>
              <a:pathLst>
                <a:path extrusionOk="0" h="558" w="745">
                  <a:moveTo>
                    <a:pt x="540" y="1"/>
                  </a:moveTo>
                  <a:cubicBezTo>
                    <a:pt x="312" y="1"/>
                    <a:pt x="1" y="319"/>
                    <a:pt x="232" y="486"/>
                  </a:cubicBezTo>
                  <a:cubicBezTo>
                    <a:pt x="292" y="535"/>
                    <a:pt x="361" y="558"/>
                    <a:pt x="430" y="558"/>
                  </a:cubicBezTo>
                  <a:cubicBezTo>
                    <a:pt x="519" y="558"/>
                    <a:pt x="606" y="519"/>
                    <a:pt x="670" y="448"/>
                  </a:cubicBezTo>
                  <a:cubicBezTo>
                    <a:pt x="720" y="373"/>
                    <a:pt x="745" y="298"/>
                    <a:pt x="732" y="211"/>
                  </a:cubicBezTo>
                  <a:cubicBezTo>
                    <a:pt x="732" y="186"/>
                    <a:pt x="720" y="161"/>
                    <a:pt x="720" y="136"/>
                  </a:cubicBezTo>
                  <a:cubicBezTo>
                    <a:pt x="688" y="39"/>
                    <a:pt x="619" y="1"/>
                    <a:pt x="5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2" name="Google Shape;5632;p25"/>
            <p:cNvSpPr/>
            <p:nvPr/>
          </p:nvSpPr>
          <p:spPr>
            <a:xfrm rot="-10468820">
              <a:off x="8656516" y="272479"/>
              <a:ext cx="34970" cy="28881"/>
            </a:xfrm>
            <a:custGeom>
              <a:rect b="b" l="l" r="r" t="t"/>
              <a:pathLst>
                <a:path extrusionOk="0" h="626" w="758">
                  <a:moveTo>
                    <a:pt x="386" y="0"/>
                  </a:moveTo>
                  <a:cubicBezTo>
                    <a:pt x="282" y="0"/>
                    <a:pt x="178" y="50"/>
                    <a:pt x="113" y="147"/>
                  </a:cubicBezTo>
                  <a:cubicBezTo>
                    <a:pt x="1" y="347"/>
                    <a:pt x="126" y="597"/>
                    <a:pt x="351" y="622"/>
                  </a:cubicBezTo>
                  <a:cubicBezTo>
                    <a:pt x="367" y="625"/>
                    <a:pt x="382" y="626"/>
                    <a:pt x="398" y="626"/>
                  </a:cubicBezTo>
                  <a:cubicBezTo>
                    <a:pt x="601" y="626"/>
                    <a:pt x="758" y="407"/>
                    <a:pt x="688" y="210"/>
                  </a:cubicBezTo>
                  <a:cubicBezTo>
                    <a:pt x="676" y="185"/>
                    <a:pt x="663" y="160"/>
                    <a:pt x="638" y="135"/>
                  </a:cubicBezTo>
                  <a:cubicBezTo>
                    <a:pt x="578" y="44"/>
                    <a:pt x="482" y="0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3" name="Google Shape;5633;p25"/>
            <p:cNvSpPr/>
            <p:nvPr/>
          </p:nvSpPr>
          <p:spPr>
            <a:xfrm rot="-10468820">
              <a:off x="8691020" y="409185"/>
              <a:ext cx="34600" cy="25375"/>
            </a:xfrm>
            <a:custGeom>
              <a:rect b="b" l="l" r="r" t="t"/>
              <a:pathLst>
                <a:path extrusionOk="0" h="550" w="750">
                  <a:moveTo>
                    <a:pt x="536" y="0"/>
                  </a:moveTo>
                  <a:cubicBezTo>
                    <a:pt x="309" y="0"/>
                    <a:pt x="1" y="312"/>
                    <a:pt x="232" y="487"/>
                  </a:cubicBezTo>
                  <a:cubicBezTo>
                    <a:pt x="288" y="531"/>
                    <a:pt x="352" y="550"/>
                    <a:pt x="415" y="550"/>
                  </a:cubicBezTo>
                  <a:cubicBezTo>
                    <a:pt x="587" y="550"/>
                    <a:pt x="750" y="405"/>
                    <a:pt x="731" y="212"/>
                  </a:cubicBezTo>
                  <a:cubicBezTo>
                    <a:pt x="731" y="187"/>
                    <a:pt x="719" y="162"/>
                    <a:pt x="719" y="137"/>
                  </a:cubicBezTo>
                  <a:cubicBezTo>
                    <a:pt x="686" y="39"/>
                    <a:pt x="616" y="0"/>
                    <a:pt x="5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4" name="Google Shape;5634;p25"/>
            <p:cNvSpPr/>
            <p:nvPr/>
          </p:nvSpPr>
          <p:spPr>
            <a:xfrm rot="-10468820">
              <a:off x="8640998" y="348078"/>
              <a:ext cx="34416" cy="28928"/>
            </a:xfrm>
            <a:custGeom>
              <a:rect b="b" l="l" r="r" t="t"/>
              <a:pathLst>
                <a:path extrusionOk="0" h="627" w="746">
                  <a:moveTo>
                    <a:pt x="365" y="1"/>
                  </a:moveTo>
                  <a:cubicBezTo>
                    <a:pt x="73" y="1"/>
                    <a:pt x="0" y="625"/>
                    <a:pt x="337" y="625"/>
                  </a:cubicBezTo>
                  <a:cubicBezTo>
                    <a:pt x="349" y="626"/>
                    <a:pt x="361" y="627"/>
                    <a:pt x="373" y="627"/>
                  </a:cubicBezTo>
                  <a:cubicBezTo>
                    <a:pt x="591" y="627"/>
                    <a:pt x="745" y="413"/>
                    <a:pt x="674" y="200"/>
                  </a:cubicBezTo>
                  <a:cubicBezTo>
                    <a:pt x="662" y="175"/>
                    <a:pt x="649" y="150"/>
                    <a:pt x="637" y="137"/>
                  </a:cubicBezTo>
                  <a:cubicBezTo>
                    <a:pt x="587" y="62"/>
                    <a:pt x="512" y="25"/>
                    <a:pt x="437" y="13"/>
                  </a:cubicBezTo>
                  <a:cubicBezTo>
                    <a:pt x="411" y="4"/>
                    <a:pt x="387" y="1"/>
                    <a:pt x="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5" name="Google Shape;5635;p25"/>
            <p:cNvSpPr/>
            <p:nvPr/>
          </p:nvSpPr>
          <p:spPr>
            <a:xfrm rot="-10468820">
              <a:off x="8355016" y="352731"/>
              <a:ext cx="31602" cy="28282"/>
            </a:xfrm>
            <a:custGeom>
              <a:rect b="b" l="l" r="r" t="t"/>
              <a:pathLst>
                <a:path extrusionOk="0" h="613" w="685">
                  <a:moveTo>
                    <a:pt x="316" y="0"/>
                  </a:moveTo>
                  <a:cubicBezTo>
                    <a:pt x="178" y="0"/>
                    <a:pt x="43" y="90"/>
                    <a:pt x="13" y="249"/>
                  </a:cubicBezTo>
                  <a:cubicBezTo>
                    <a:pt x="1" y="336"/>
                    <a:pt x="26" y="411"/>
                    <a:pt x="76" y="486"/>
                  </a:cubicBezTo>
                  <a:cubicBezTo>
                    <a:pt x="113" y="549"/>
                    <a:pt x="188" y="599"/>
                    <a:pt x="276" y="611"/>
                  </a:cubicBezTo>
                  <a:cubicBezTo>
                    <a:pt x="287" y="612"/>
                    <a:pt x="299" y="613"/>
                    <a:pt x="310" y="613"/>
                  </a:cubicBezTo>
                  <a:cubicBezTo>
                    <a:pt x="519" y="613"/>
                    <a:pt x="684" y="400"/>
                    <a:pt x="613" y="186"/>
                  </a:cubicBezTo>
                  <a:cubicBezTo>
                    <a:pt x="600" y="161"/>
                    <a:pt x="588" y="136"/>
                    <a:pt x="563" y="124"/>
                  </a:cubicBezTo>
                  <a:cubicBezTo>
                    <a:pt x="498" y="39"/>
                    <a:pt x="406" y="0"/>
                    <a:pt x="3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6" name="Google Shape;5636;p25"/>
            <p:cNvSpPr/>
            <p:nvPr/>
          </p:nvSpPr>
          <p:spPr>
            <a:xfrm rot="-10468820">
              <a:off x="8482620" y="393002"/>
              <a:ext cx="35016" cy="29297"/>
            </a:xfrm>
            <a:custGeom>
              <a:rect b="b" l="l" r="r" t="t"/>
              <a:pathLst>
                <a:path extrusionOk="0" h="635" w="759">
                  <a:moveTo>
                    <a:pt x="385" y="1"/>
                  </a:moveTo>
                  <a:cubicBezTo>
                    <a:pt x="282" y="1"/>
                    <a:pt x="178" y="54"/>
                    <a:pt x="113" y="157"/>
                  </a:cubicBezTo>
                  <a:cubicBezTo>
                    <a:pt x="1" y="345"/>
                    <a:pt x="126" y="595"/>
                    <a:pt x="351" y="620"/>
                  </a:cubicBezTo>
                  <a:lnTo>
                    <a:pt x="351" y="632"/>
                  </a:lnTo>
                  <a:cubicBezTo>
                    <a:pt x="362" y="633"/>
                    <a:pt x="374" y="634"/>
                    <a:pt x="385" y="634"/>
                  </a:cubicBezTo>
                  <a:cubicBezTo>
                    <a:pt x="594" y="634"/>
                    <a:pt x="759" y="421"/>
                    <a:pt x="676" y="207"/>
                  </a:cubicBezTo>
                  <a:cubicBezTo>
                    <a:pt x="676" y="182"/>
                    <a:pt x="663" y="157"/>
                    <a:pt x="638" y="145"/>
                  </a:cubicBezTo>
                  <a:cubicBezTo>
                    <a:pt x="578" y="48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7" name="Google Shape;5637;p25"/>
            <p:cNvSpPr/>
            <p:nvPr/>
          </p:nvSpPr>
          <p:spPr>
            <a:xfrm rot="-10468820">
              <a:off x="8458075" y="253855"/>
              <a:ext cx="34185" cy="29112"/>
            </a:xfrm>
            <a:custGeom>
              <a:rect b="b" l="l" r="r" t="t"/>
              <a:pathLst>
                <a:path extrusionOk="0" h="631" w="741">
                  <a:moveTo>
                    <a:pt x="334" y="0"/>
                  </a:moveTo>
                  <a:cubicBezTo>
                    <a:pt x="189" y="0"/>
                    <a:pt x="48" y="101"/>
                    <a:pt x="25" y="277"/>
                  </a:cubicBezTo>
                  <a:cubicBezTo>
                    <a:pt x="0" y="440"/>
                    <a:pt x="113" y="602"/>
                    <a:pt x="275" y="627"/>
                  </a:cubicBezTo>
                  <a:cubicBezTo>
                    <a:pt x="290" y="629"/>
                    <a:pt x="305" y="630"/>
                    <a:pt x="320" y="630"/>
                  </a:cubicBezTo>
                  <a:cubicBezTo>
                    <a:pt x="571" y="630"/>
                    <a:pt x="741" y="340"/>
                    <a:pt x="588" y="128"/>
                  </a:cubicBezTo>
                  <a:cubicBezTo>
                    <a:pt x="520" y="40"/>
                    <a:pt x="426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8" name="Google Shape;5638;p25"/>
            <p:cNvSpPr/>
            <p:nvPr/>
          </p:nvSpPr>
          <p:spPr>
            <a:xfrm rot="-10468820">
              <a:off x="8578249" y="302317"/>
              <a:ext cx="33216" cy="26298"/>
            </a:xfrm>
            <a:custGeom>
              <a:rect b="b" l="l" r="r" t="t"/>
              <a:pathLst>
                <a:path extrusionOk="0" h="570" w="720">
                  <a:moveTo>
                    <a:pt x="398" y="0"/>
                  </a:moveTo>
                  <a:cubicBezTo>
                    <a:pt x="190" y="0"/>
                    <a:pt x="0" y="221"/>
                    <a:pt x="121" y="463"/>
                  </a:cubicBezTo>
                  <a:cubicBezTo>
                    <a:pt x="184" y="537"/>
                    <a:pt x="265" y="569"/>
                    <a:pt x="346" y="569"/>
                  </a:cubicBezTo>
                  <a:cubicBezTo>
                    <a:pt x="535" y="569"/>
                    <a:pt x="720" y="391"/>
                    <a:pt x="658" y="163"/>
                  </a:cubicBezTo>
                  <a:cubicBezTo>
                    <a:pt x="646" y="138"/>
                    <a:pt x="633" y="113"/>
                    <a:pt x="608" y="88"/>
                  </a:cubicBezTo>
                  <a:cubicBezTo>
                    <a:pt x="544" y="27"/>
                    <a:pt x="470" y="0"/>
                    <a:pt x="3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9" name="Google Shape;5639;p25"/>
            <p:cNvSpPr/>
            <p:nvPr/>
          </p:nvSpPr>
          <p:spPr>
            <a:xfrm rot="-10468820">
              <a:off x="8619502" y="437143"/>
              <a:ext cx="36723" cy="29020"/>
            </a:xfrm>
            <a:custGeom>
              <a:rect b="b" l="l" r="r" t="t"/>
              <a:pathLst>
                <a:path extrusionOk="0" h="629" w="796">
                  <a:moveTo>
                    <a:pt x="419" y="0"/>
                  </a:moveTo>
                  <a:cubicBezTo>
                    <a:pt x="207" y="0"/>
                    <a:pt x="1" y="227"/>
                    <a:pt x="134" y="466"/>
                  </a:cubicBezTo>
                  <a:cubicBezTo>
                    <a:pt x="197" y="581"/>
                    <a:pt x="299" y="629"/>
                    <a:pt x="401" y="629"/>
                  </a:cubicBezTo>
                  <a:cubicBezTo>
                    <a:pt x="599" y="629"/>
                    <a:pt x="795" y="444"/>
                    <a:pt x="696" y="204"/>
                  </a:cubicBezTo>
                  <a:cubicBezTo>
                    <a:pt x="696" y="179"/>
                    <a:pt x="684" y="154"/>
                    <a:pt x="659" y="129"/>
                  </a:cubicBezTo>
                  <a:cubicBezTo>
                    <a:pt x="593" y="38"/>
                    <a:pt x="506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0" name="Google Shape;5640;p25"/>
            <p:cNvSpPr/>
            <p:nvPr/>
          </p:nvSpPr>
          <p:spPr>
            <a:xfrm rot="-10468820">
              <a:off x="8546329" y="170815"/>
              <a:ext cx="31602" cy="29112"/>
            </a:xfrm>
            <a:custGeom>
              <a:rect b="b" l="l" r="r" t="t"/>
              <a:pathLst>
                <a:path extrusionOk="0" h="631" w="685">
                  <a:moveTo>
                    <a:pt x="325" y="1"/>
                  </a:moveTo>
                  <a:cubicBezTo>
                    <a:pt x="183" y="1"/>
                    <a:pt x="39" y="92"/>
                    <a:pt x="13" y="266"/>
                  </a:cubicBezTo>
                  <a:cubicBezTo>
                    <a:pt x="1" y="354"/>
                    <a:pt x="26" y="429"/>
                    <a:pt x="76" y="504"/>
                  </a:cubicBezTo>
                  <a:cubicBezTo>
                    <a:pt x="140" y="592"/>
                    <a:pt x="229" y="630"/>
                    <a:pt x="317" y="630"/>
                  </a:cubicBezTo>
                  <a:cubicBezTo>
                    <a:pt x="503" y="630"/>
                    <a:pt x="685" y="462"/>
                    <a:pt x="625" y="241"/>
                  </a:cubicBezTo>
                  <a:cubicBezTo>
                    <a:pt x="589" y="79"/>
                    <a:pt x="458" y="1"/>
                    <a:pt x="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1" name="Google Shape;5641;p25"/>
            <p:cNvSpPr/>
            <p:nvPr/>
          </p:nvSpPr>
          <p:spPr>
            <a:xfrm rot="-10468820">
              <a:off x="8396091" y="497900"/>
              <a:ext cx="30956" cy="28189"/>
            </a:xfrm>
            <a:custGeom>
              <a:rect b="b" l="l" r="r" t="t"/>
              <a:pathLst>
                <a:path extrusionOk="0" h="611" w="671">
                  <a:moveTo>
                    <a:pt x="324" y="0"/>
                  </a:moveTo>
                  <a:cubicBezTo>
                    <a:pt x="184" y="0"/>
                    <a:pt x="44" y="96"/>
                    <a:pt x="13" y="257"/>
                  </a:cubicBezTo>
                  <a:cubicBezTo>
                    <a:pt x="1" y="332"/>
                    <a:pt x="13" y="419"/>
                    <a:pt x="63" y="482"/>
                  </a:cubicBezTo>
                  <a:cubicBezTo>
                    <a:pt x="113" y="544"/>
                    <a:pt x="188" y="594"/>
                    <a:pt x="263" y="607"/>
                  </a:cubicBezTo>
                  <a:cubicBezTo>
                    <a:pt x="281" y="610"/>
                    <a:pt x="298" y="611"/>
                    <a:pt x="315" y="611"/>
                  </a:cubicBezTo>
                  <a:cubicBezTo>
                    <a:pt x="525" y="611"/>
                    <a:pt x="670" y="403"/>
                    <a:pt x="601" y="194"/>
                  </a:cubicBezTo>
                  <a:cubicBezTo>
                    <a:pt x="588" y="169"/>
                    <a:pt x="576" y="144"/>
                    <a:pt x="563" y="119"/>
                  </a:cubicBezTo>
                  <a:cubicBezTo>
                    <a:pt x="501" y="38"/>
                    <a:pt x="412" y="0"/>
                    <a:pt x="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2" name="Google Shape;5642;p25"/>
            <p:cNvSpPr/>
            <p:nvPr/>
          </p:nvSpPr>
          <p:spPr>
            <a:xfrm rot="-10468820">
              <a:off x="8268237" y="457204"/>
              <a:ext cx="33539" cy="28697"/>
            </a:xfrm>
            <a:custGeom>
              <a:rect b="b" l="l" r="r" t="t"/>
              <a:pathLst>
                <a:path extrusionOk="0" h="622" w="727">
                  <a:moveTo>
                    <a:pt x="325" y="1"/>
                  </a:moveTo>
                  <a:cubicBezTo>
                    <a:pt x="180" y="1"/>
                    <a:pt x="36" y="99"/>
                    <a:pt x="13" y="266"/>
                  </a:cubicBezTo>
                  <a:cubicBezTo>
                    <a:pt x="1" y="354"/>
                    <a:pt x="26" y="429"/>
                    <a:pt x="76" y="491"/>
                  </a:cubicBezTo>
                  <a:cubicBezTo>
                    <a:pt x="113" y="566"/>
                    <a:pt x="188" y="604"/>
                    <a:pt x="276" y="616"/>
                  </a:cubicBezTo>
                  <a:cubicBezTo>
                    <a:pt x="295" y="620"/>
                    <a:pt x="315" y="621"/>
                    <a:pt x="334" y="621"/>
                  </a:cubicBezTo>
                  <a:cubicBezTo>
                    <a:pt x="576" y="621"/>
                    <a:pt x="726" y="337"/>
                    <a:pt x="576" y="129"/>
                  </a:cubicBezTo>
                  <a:cubicBezTo>
                    <a:pt x="512" y="41"/>
                    <a:pt x="418" y="1"/>
                    <a:pt x="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3" name="Google Shape;5643;p25"/>
            <p:cNvSpPr/>
            <p:nvPr/>
          </p:nvSpPr>
          <p:spPr>
            <a:xfrm rot="-10468820">
              <a:off x="8223918" y="311352"/>
              <a:ext cx="35200" cy="28282"/>
            </a:xfrm>
            <a:custGeom>
              <a:rect b="b" l="l" r="r" t="t"/>
              <a:pathLst>
                <a:path extrusionOk="0" h="613" w="763">
                  <a:moveTo>
                    <a:pt x="400" y="1"/>
                  </a:moveTo>
                  <a:cubicBezTo>
                    <a:pt x="50" y="26"/>
                    <a:pt x="0" y="513"/>
                    <a:pt x="338" y="613"/>
                  </a:cubicBezTo>
                  <a:cubicBezTo>
                    <a:pt x="688" y="600"/>
                    <a:pt x="763" y="113"/>
                    <a:pt x="4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4" name="Google Shape;5644;p25"/>
            <p:cNvSpPr/>
            <p:nvPr/>
          </p:nvSpPr>
          <p:spPr>
            <a:xfrm rot="-10468820">
              <a:off x="8311000" y="231199"/>
              <a:ext cx="32340" cy="28512"/>
            </a:xfrm>
            <a:custGeom>
              <a:rect b="b" l="l" r="r" t="t"/>
              <a:pathLst>
                <a:path extrusionOk="0" h="618" w="701">
                  <a:moveTo>
                    <a:pt x="349" y="0"/>
                  </a:moveTo>
                  <a:cubicBezTo>
                    <a:pt x="312" y="0"/>
                    <a:pt x="274" y="7"/>
                    <a:pt x="238" y="22"/>
                  </a:cubicBezTo>
                  <a:cubicBezTo>
                    <a:pt x="76" y="84"/>
                    <a:pt x="1" y="259"/>
                    <a:pt x="63" y="422"/>
                  </a:cubicBezTo>
                  <a:cubicBezTo>
                    <a:pt x="112" y="538"/>
                    <a:pt x="228" y="617"/>
                    <a:pt x="354" y="617"/>
                  </a:cubicBezTo>
                  <a:cubicBezTo>
                    <a:pt x="390" y="617"/>
                    <a:pt x="427" y="611"/>
                    <a:pt x="463" y="597"/>
                  </a:cubicBezTo>
                  <a:cubicBezTo>
                    <a:pt x="613" y="534"/>
                    <a:pt x="701" y="359"/>
                    <a:pt x="638" y="197"/>
                  </a:cubicBezTo>
                  <a:cubicBezTo>
                    <a:pt x="591" y="73"/>
                    <a:pt x="470" y="0"/>
                    <a:pt x="3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5" name="Google Shape;5645;p25"/>
            <p:cNvSpPr/>
            <p:nvPr/>
          </p:nvSpPr>
          <p:spPr>
            <a:xfrm rot="-10468820">
              <a:off x="8565824" y="88660"/>
              <a:ext cx="33447" cy="27082"/>
            </a:xfrm>
            <a:custGeom>
              <a:rect b="b" l="l" r="r" t="t"/>
              <a:pathLst>
                <a:path extrusionOk="0" h="587" w="725">
                  <a:moveTo>
                    <a:pt x="322" y="0"/>
                  </a:moveTo>
                  <a:cubicBezTo>
                    <a:pt x="173" y="0"/>
                    <a:pt x="30" y="113"/>
                    <a:pt x="13" y="282"/>
                  </a:cubicBezTo>
                  <a:cubicBezTo>
                    <a:pt x="0" y="319"/>
                    <a:pt x="13" y="369"/>
                    <a:pt x="25" y="419"/>
                  </a:cubicBezTo>
                  <a:cubicBezTo>
                    <a:pt x="51" y="538"/>
                    <a:pt x="146" y="586"/>
                    <a:pt x="254" y="586"/>
                  </a:cubicBezTo>
                  <a:cubicBezTo>
                    <a:pt x="465" y="586"/>
                    <a:pt x="724" y="401"/>
                    <a:pt x="600" y="195"/>
                  </a:cubicBezTo>
                  <a:cubicBezTo>
                    <a:pt x="588" y="145"/>
                    <a:pt x="563" y="107"/>
                    <a:pt x="525" y="82"/>
                  </a:cubicBezTo>
                  <a:cubicBezTo>
                    <a:pt x="465" y="26"/>
                    <a:pt x="393" y="0"/>
                    <a:pt x="3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6" name="Google Shape;5646;p25"/>
            <p:cNvSpPr/>
            <p:nvPr/>
          </p:nvSpPr>
          <p:spPr>
            <a:xfrm rot="-10468820">
              <a:off x="8337414" y="169828"/>
              <a:ext cx="35016" cy="28789"/>
            </a:xfrm>
            <a:custGeom>
              <a:rect b="b" l="l" r="r" t="t"/>
              <a:pathLst>
                <a:path extrusionOk="0" h="624" w="759">
                  <a:moveTo>
                    <a:pt x="378" y="0"/>
                  </a:moveTo>
                  <a:cubicBezTo>
                    <a:pt x="344" y="0"/>
                    <a:pt x="309" y="7"/>
                    <a:pt x="276" y="21"/>
                  </a:cubicBezTo>
                  <a:cubicBezTo>
                    <a:pt x="13" y="121"/>
                    <a:pt x="1" y="483"/>
                    <a:pt x="251" y="596"/>
                  </a:cubicBezTo>
                  <a:cubicBezTo>
                    <a:pt x="295" y="615"/>
                    <a:pt x="340" y="623"/>
                    <a:pt x="382" y="623"/>
                  </a:cubicBezTo>
                  <a:cubicBezTo>
                    <a:pt x="592" y="623"/>
                    <a:pt x="759" y="414"/>
                    <a:pt x="676" y="196"/>
                  </a:cubicBezTo>
                  <a:cubicBezTo>
                    <a:pt x="618" y="79"/>
                    <a:pt x="499" y="0"/>
                    <a:pt x="3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7" name="Google Shape;5647;p25"/>
            <p:cNvSpPr/>
            <p:nvPr/>
          </p:nvSpPr>
          <p:spPr>
            <a:xfrm rot="-10468820">
              <a:off x="8595599" y="498800"/>
              <a:ext cx="34139" cy="25144"/>
            </a:xfrm>
            <a:custGeom>
              <a:rect b="b" l="l" r="r" t="t"/>
              <a:pathLst>
                <a:path extrusionOk="0" h="545" w="740">
                  <a:moveTo>
                    <a:pt x="356" y="0"/>
                  </a:moveTo>
                  <a:cubicBezTo>
                    <a:pt x="175" y="0"/>
                    <a:pt x="1" y="153"/>
                    <a:pt x="49" y="378"/>
                  </a:cubicBezTo>
                  <a:cubicBezTo>
                    <a:pt x="70" y="497"/>
                    <a:pt x="163" y="545"/>
                    <a:pt x="269" y="545"/>
                  </a:cubicBezTo>
                  <a:cubicBezTo>
                    <a:pt x="478" y="545"/>
                    <a:pt x="740" y="360"/>
                    <a:pt x="624" y="153"/>
                  </a:cubicBezTo>
                  <a:cubicBezTo>
                    <a:pt x="557" y="47"/>
                    <a:pt x="456" y="0"/>
                    <a:pt x="3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8" name="Google Shape;5648;p25"/>
            <p:cNvSpPr/>
            <p:nvPr/>
          </p:nvSpPr>
          <p:spPr>
            <a:xfrm rot="-10468820">
              <a:off x="8367560" y="563050"/>
              <a:ext cx="34093" cy="25144"/>
            </a:xfrm>
            <a:custGeom>
              <a:rect b="b" l="l" r="r" t="t"/>
              <a:pathLst>
                <a:path extrusionOk="0" h="545" w="739">
                  <a:moveTo>
                    <a:pt x="355" y="0"/>
                  </a:moveTo>
                  <a:cubicBezTo>
                    <a:pt x="175" y="0"/>
                    <a:pt x="0" y="153"/>
                    <a:pt x="48" y="378"/>
                  </a:cubicBezTo>
                  <a:cubicBezTo>
                    <a:pt x="74" y="497"/>
                    <a:pt x="168" y="545"/>
                    <a:pt x="274" y="545"/>
                  </a:cubicBezTo>
                  <a:cubicBezTo>
                    <a:pt x="483" y="545"/>
                    <a:pt x="739" y="360"/>
                    <a:pt x="623" y="153"/>
                  </a:cubicBezTo>
                  <a:cubicBezTo>
                    <a:pt x="556" y="47"/>
                    <a:pt x="455" y="0"/>
                    <a:pt x="3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9" name="Google Shape;5649;p25"/>
            <p:cNvSpPr/>
            <p:nvPr/>
          </p:nvSpPr>
          <p:spPr>
            <a:xfrm rot="-10468820">
              <a:off x="8524430" y="528276"/>
              <a:ext cx="30633" cy="26898"/>
            </a:xfrm>
            <a:custGeom>
              <a:rect b="b" l="l" r="r" t="t"/>
              <a:pathLst>
                <a:path extrusionOk="0" h="583" w="664">
                  <a:moveTo>
                    <a:pt x="391" y="0"/>
                  </a:moveTo>
                  <a:cubicBezTo>
                    <a:pt x="186" y="0"/>
                    <a:pt x="0" y="202"/>
                    <a:pt x="101" y="429"/>
                  </a:cubicBezTo>
                  <a:cubicBezTo>
                    <a:pt x="138" y="517"/>
                    <a:pt x="213" y="567"/>
                    <a:pt x="313" y="579"/>
                  </a:cubicBezTo>
                  <a:cubicBezTo>
                    <a:pt x="328" y="582"/>
                    <a:pt x="343" y="583"/>
                    <a:pt x="358" y="583"/>
                  </a:cubicBezTo>
                  <a:cubicBezTo>
                    <a:pt x="503" y="583"/>
                    <a:pt x="629" y="477"/>
                    <a:pt x="663" y="329"/>
                  </a:cubicBezTo>
                  <a:cubicBezTo>
                    <a:pt x="663" y="292"/>
                    <a:pt x="663" y="255"/>
                    <a:pt x="663" y="217"/>
                  </a:cubicBezTo>
                  <a:cubicBezTo>
                    <a:pt x="651" y="205"/>
                    <a:pt x="651" y="180"/>
                    <a:pt x="651" y="167"/>
                  </a:cubicBezTo>
                  <a:cubicBezTo>
                    <a:pt x="638" y="142"/>
                    <a:pt x="626" y="117"/>
                    <a:pt x="613" y="92"/>
                  </a:cubicBezTo>
                  <a:cubicBezTo>
                    <a:pt x="545" y="28"/>
                    <a:pt x="467" y="0"/>
                    <a:pt x="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0" name="Google Shape;5650;p25"/>
            <p:cNvSpPr/>
            <p:nvPr/>
          </p:nvSpPr>
          <p:spPr>
            <a:xfrm rot="-10468820">
              <a:off x="8630578" y="76943"/>
              <a:ext cx="33493" cy="28374"/>
            </a:xfrm>
            <a:custGeom>
              <a:rect b="b" l="l" r="r" t="t"/>
              <a:pathLst>
                <a:path extrusionOk="0" h="615" w="726">
                  <a:moveTo>
                    <a:pt x="387" y="0"/>
                  </a:moveTo>
                  <a:cubicBezTo>
                    <a:pt x="349" y="0"/>
                    <a:pt x="311" y="7"/>
                    <a:pt x="275" y="22"/>
                  </a:cubicBezTo>
                  <a:cubicBezTo>
                    <a:pt x="225" y="34"/>
                    <a:pt x="188" y="59"/>
                    <a:pt x="151" y="97"/>
                  </a:cubicBezTo>
                  <a:cubicBezTo>
                    <a:pt x="1" y="284"/>
                    <a:pt x="113" y="572"/>
                    <a:pt x="350" y="609"/>
                  </a:cubicBezTo>
                  <a:cubicBezTo>
                    <a:pt x="365" y="613"/>
                    <a:pt x="380" y="614"/>
                    <a:pt x="394" y="614"/>
                  </a:cubicBezTo>
                  <a:cubicBezTo>
                    <a:pt x="430" y="614"/>
                    <a:pt x="465" y="606"/>
                    <a:pt x="500" y="597"/>
                  </a:cubicBezTo>
                  <a:cubicBezTo>
                    <a:pt x="650" y="534"/>
                    <a:pt x="725" y="359"/>
                    <a:pt x="675" y="197"/>
                  </a:cubicBezTo>
                  <a:cubicBezTo>
                    <a:pt x="628" y="73"/>
                    <a:pt x="507" y="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1" name="Google Shape;5651;p25"/>
            <p:cNvSpPr/>
            <p:nvPr/>
          </p:nvSpPr>
          <p:spPr>
            <a:xfrm rot="-10468820">
              <a:off x="8032493" y="307251"/>
              <a:ext cx="31233" cy="28697"/>
            </a:xfrm>
            <a:custGeom>
              <a:rect b="b" l="l" r="r" t="t"/>
              <a:pathLst>
                <a:path extrusionOk="0" h="622" w="677">
                  <a:moveTo>
                    <a:pt x="348" y="1"/>
                  </a:moveTo>
                  <a:cubicBezTo>
                    <a:pt x="258" y="1"/>
                    <a:pt x="167" y="39"/>
                    <a:pt x="100" y="125"/>
                  </a:cubicBezTo>
                  <a:cubicBezTo>
                    <a:pt x="0" y="250"/>
                    <a:pt x="13" y="437"/>
                    <a:pt x="150" y="549"/>
                  </a:cubicBezTo>
                  <a:cubicBezTo>
                    <a:pt x="211" y="599"/>
                    <a:pt x="280" y="622"/>
                    <a:pt x="348" y="622"/>
                  </a:cubicBezTo>
                  <a:cubicBezTo>
                    <a:pt x="518" y="622"/>
                    <a:pt x="677" y="480"/>
                    <a:pt x="650" y="275"/>
                  </a:cubicBezTo>
                  <a:cubicBezTo>
                    <a:pt x="635" y="104"/>
                    <a:pt x="494" y="1"/>
                    <a:pt x="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2" name="Google Shape;5652;p25"/>
            <p:cNvSpPr/>
            <p:nvPr/>
          </p:nvSpPr>
          <p:spPr>
            <a:xfrm rot="-10468820">
              <a:off x="7950848" y="340547"/>
              <a:ext cx="36676" cy="29020"/>
            </a:xfrm>
            <a:custGeom>
              <a:rect b="b" l="l" r="r" t="t"/>
              <a:pathLst>
                <a:path extrusionOk="0" h="629" w="795">
                  <a:moveTo>
                    <a:pt x="382" y="1"/>
                  </a:moveTo>
                  <a:cubicBezTo>
                    <a:pt x="279" y="1"/>
                    <a:pt x="177" y="51"/>
                    <a:pt x="113" y="152"/>
                  </a:cubicBezTo>
                  <a:cubicBezTo>
                    <a:pt x="1" y="340"/>
                    <a:pt x="126" y="590"/>
                    <a:pt x="351" y="627"/>
                  </a:cubicBezTo>
                  <a:cubicBezTo>
                    <a:pt x="362" y="628"/>
                    <a:pt x="372" y="629"/>
                    <a:pt x="383" y="629"/>
                  </a:cubicBezTo>
                  <a:cubicBezTo>
                    <a:pt x="628" y="629"/>
                    <a:pt x="795" y="356"/>
                    <a:pt x="651" y="140"/>
                  </a:cubicBezTo>
                  <a:cubicBezTo>
                    <a:pt x="583" y="48"/>
                    <a:pt x="482" y="1"/>
                    <a:pt x="3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3" name="Google Shape;5653;p25"/>
            <p:cNvSpPr/>
            <p:nvPr/>
          </p:nvSpPr>
          <p:spPr>
            <a:xfrm rot="-10468820">
              <a:off x="8079414" y="378388"/>
              <a:ext cx="36861" cy="29204"/>
            </a:xfrm>
            <a:custGeom>
              <a:rect b="b" l="l" r="r" t="t"/>
              <a:pathLst>
                <a:path extrusionOk="0" h="633" w="799">
                  <a:moveTo>
                    <a:pt x="419" y="1"/>
                  </a:moveTo>
                  <a:cubicBezTo>
                    <a:pt x="207" y="1"/>
                    <a:pt x="1" y="227"/>
                    <a:pt x="134" y="467"/>
                  </a:cubicBezTo>
                  <a:cubicBezTo>
                    <a:pt x="198" y="583"/>
                    <a:pt x="302" y="632"/>
                    <a:pt x="405" y="632"/>
                  </a:cubicBezTo>
                  <a:cubicBezTo>
                    <a:pt x="603" y="632"/>
                    <a:pt x="799" y="451"/>
                    <a:pt x="708" y="204"/>
                  </a:cubicBezTo>
                  <a:cubicBezTo>
                    <a:pt x="696" y="179"/>
                    <a:pt x="683" y="154"/>
                    <a:pt x="658" y="129"/>
                  </a:cubicBezTo>
                  <a:cubicBezTo>
                    <a:pt x="593" y="39"/>
                    <a:pt x="506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4" name="Google Shape;5654;p25"/>
            <p:cNvSpPr/>
            <p:nvPr/>
          </p:nvSpPr>
          <p:spPr>
            <a:xfrm rot="-10468820">
              <a:off x="8056080" y="453823"/>
              <a:ext cx="29433" cy="27959"/>
            </a:xfrm>
            <a:custGeom>
              <a:rect b="b" l="l" r="r" t="t"/>
              <a:pathLst>
                <a:path extrusionOk="0" h="606" w="638">
                  <a:moveTo>
                    <a:pt x="324" y="0"/>
                  </a:moveTo>
                  <a:cubicBezTo>
                    <a:pt x="232" y="0"/>
                    <a:pt x="141" y="39"/>
                    <a:pt x="75" y="112"/>
                  </a:cubicBezTo>
                  <a:cubicBezTo>
                    <a:pt x="25" y="174"/>
                    <a:pt x="0" y="262"/>
                    <a:pt x="13" y="337"/>
                  </a:cubicBezTo>
                  <a:cubicBezTo>
                    <a:pt x="37" y="504"/>
                    <a:pt x="182" y="605"/>
                    <a:pt x="330" y="605"/>
                  </a:cubicBezTo>
                  <a:cubicBezTo>
                    <a:pt x="414" y="605"/>
                    <a:pt x="499" y="572"/>
                    <a:pt x="563" y="499"/>
                  </a:cubicBezTo>
                  <a:cubicBezTo>
                    <a:pt x="613" y="437"/>
                    <a:pt x="638" y="349"/>
                    <a:pt x="625" y="274"/>
                  </a:cubicBezTo>
                  <a:cubicBezTo>
                    <a:pt x="625" y="237"/>
                    <a:pt x="613" y="212"/>
                    <a:pt x="613" y="187"/>
                  </a:cubicBezTo>
                  <a:cubicBezTo>
                    <a:pt x="588" y="137"/>
                    <a:pt x="550" y="99"/>
                    <a:pt x="513" y="62"/>
                  </a:cubicBezTo>
                  <a:cubicBezTo>
                    <a:pt x="455" y="20"/>
                    <a:pt x="389" y="0"/>
                    <a:pt x="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5" name="Google Shape;5655;p25"/>
            <p:cNvSpPr/>
            <p:nvPr/>
          </p:nvSpPr>
          <p:spPr>
            <a:xfrm rot="-10468820">
              <a:off x="7983806" y="448356"/>
              <a:ext cx="34970" cy="28928"/>
            </a:xfrm>
            <a:custGeom>
              <a:rect b="b" l="l" r="r" t="t"/>
              <a:pathLst>
                <a:path extrusionOk="0" h="627" w="758">
                  <a:moveTo>
                    <a:pt x="393" y="0"/>
                  </a:moveTo>
                  <a:cubicBezTo>
                    <a:pt x="288" y="0"/>
                    <a:pt x="183" y="51"/>
                    <a:pt x="125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7" y="625"/>
                    <a:pt x="383" y="626"/>
                    <a:pt x="400" y="626"/>
                  </a:cubicBezTo>
                  <a:cubicBezTo>
                    <a:pt x="611" y="626"/>
                    <a:pt x="757" y="407"/>
                    <a:pt x="687" y="210"/>
                  </a:cubicBezTo>
                  <a:cubicBezTo>
                    <a:pt x="675" y="185"/>
                    <a:pt x="662" y="160"/>
                    <a:pt x="650" y="135"/>
                  </a:cubicBezTo>
                  <a:cubicBezTo>
                    <a:pt x="590" y="44"/>
                    <a:pt x="491" y="0"/>
                    <a:pt x="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6" name="Google Shape;5656;p25"/>
            <p:cNvSpPr/>
            <p:nvPr/>
          </p:nvSpPr>
          <p:spPr>
            <a:xfrm rot="-10468820">
              <a:off x="7923050" y="403372"/>
              <a:ext cx="32340" cy="28512"/>
            </a:xfrm>
            <a:custGeom>
              <a:rect b="b" l="l" r="r" t="t"/>
              <a:pathLst>
                <a:path extrusionOk="0" h="618" w="701">
                  <a:moveTo>
                    <a:pt x="349" y="0"/>
                  </a:moveTo>
                  <a:cubicBezTo>
                    <a:pt x="311" y="0"/>
                    <a:pt x="273" y="7"/>
                    <a:pt x="238" y="22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11" y="539"/>
                    <a:pt x="228" y="617"/>
                    <a:pt x="354" y="617"/>
                  </a:cubicBezTo>
                  <a:cubicBezTo>
                    <a:pt x="390" y="617"/>
                    <a:pt x="426" y="611"/>
                    <a:pt x="463" y="597"/>
                  </a:cubicBezTo>
                  <a:cubicBezTo>
                    <a:pt x="613" y="535"/>
                    <a:pt x="700" y="360"/>
                    <a:pt x="638" y="197"/>
                  </a:cubicBezTo>
                  <a:cubicBezTo>
                    <a:pt x="590" y="73"/>
                    <a:pt x="470" y="0"/>
                    <a:pt x="3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7" name="Google Shape;5657;p25"/>
            <p:cNvSpPr/>
            <p:nvPr/>
          </p:nvSpPr>
          <p:spPr>
            <a:xfrm rot="-10468820">
              <a:off x="8087617" y="576052"/>
              <a:ext cx="33447" cy="29666"/>
            </a:xfrm>
            <a:custGeom>
              <a:rect b="b" l="l" r="r" t="t"/>
              <a:pathLst>
                <a:path extrusionOk="0" h="643" w="725">
                  <a:moveTo>
                    <a:pt x="351" y="1"/>
                  </a:moveTo>
                  <a:cubicBezTo>
                    <a:pt x="198" y="1"/>
                    <a:pt x="71" y="108"/>
                    <a:pt x="37" y="267"/>
                  </a:cubicBezTo>
                  <a:cubicBezTo>
                    <a:pt x="1" y="460"/>
                    <a:pt x="164" y="642"/>
                    <a:pt x="367" y="642"/>
                  </a:cubicBezTo>
                  <a:cubicBezTo>
                    <a:pt x="374" y="642"/>
                    <a:pt x="380" y="642"/>
                    <a:pt x="387" y="641"/>
                  </a:cubicBezTo>
                  <a:cubicBezTo>
                    <a:pt x="587" y="616"/>
                    <a:pt x="725" y="392"/>
                    <a:pt x="637" y="204"/>
                  </a:cubicBezTo>
                  <a:cubicBezTo>
                    <a:pt x="600" y="92"/>
                    <a:pt x="500" y="29"/>
                    <a:pt x="400" y="4"/>
                  </a:cubicBezTo>
                  <a:cubicBezTo>
                    <a:pt x="383" y="2"/>
                    <a:pt x="367" y="1"/>
                    <a:pt x="3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8" name="Google Shape;5658;p25"/>
            <p:cNvSpPr/>
            <p:nvPr/>
          </p:nvSpPr>
          <p:spPr>
            <a:xfrm rot="-10468820">
              <a:off x="8012779" y="592956"/>
              <a:ext cx="31417" cy="28974"/>
            </a:xfrm>
            <a:custGeom>
              <a:rect b="b" l="l" r="r" t="t"/>
              <a:pathLst>
                <a:path extrusionOk="0" h="628" w="681">
                  <a:moveTo>
                    <a:pt x="352" y="1"/>
                  </a:moveTo>
                  <a:cubicBezTo>
                    <a:pt x="260" y="1"/>
                    <a:pt x="167" y="39"/>
                    <a:pt x="100" y="125"/>
                  </a:cubicBezTo>
                  <a:cubicBezTo>
                    <a:pt x="0" y="250"/>
                    <a:pt x="25" y="450"/>
                    <a:pt x="150" y="550"/>
                  </a:cubicBezTo>
                  <a:cubicBezTo>
                    <a:pt x="211" y="603"/>
                    <a:pt x="282" y="627"/>
                    <a:pt x="350" y="627"/>
                  </a:cubicBezTo>
                  <a:cubicBezTo>
                    <a:pt x="520" y="627"/>
                    <a:pt x="680" y="480"/>
                    <a:pt x="663" y="275"/>
                  </a:cubicBezTo>
                  <a:cubicBezTo>
                    <a:pt x="647" y="104"/>
                    <a:pt x="502" y="1"/>
                    <a:pt x="3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9" name="Google Shape;5659;p25"/>
            <p:cNvSpPr/>
            <p:nvPr/>
          </p:nvSpPr>
          <p:spPr>
            <a:xfrm rot="-10468820">
              <a:off x="8118280" y="514648"/>
              <a:ext cx="36630" cy="28420"/>
            </a:xfrm>
            <a:custGeom>
              <a:rect b="b" l="l" r="r" t="t"/>
              <a:pathLst>
                <a:path extrusionOk="0" h="616" w="794">
                  <a:moveTo>
                    <a:pt x="341" y="0"/>
                  </a:moveTo>
                  <a:cubicBezTo>
                    <a:pt x="252" y="0"/>
                    <a:pt x="164" y="39"/>
                    <a:pt x="101" y="110"/>
                  </a:cubicBezTo>
                  <a:cubicBezTo>
                    <a:pt x="1" y="247"/>
                    <a:pt x="26" y="435"/>
                    <a:pt x="151" y="547"/>
                  </a:cubicBezTo>
                  <a:cubicBezTo>
                    <a:pt x="195" y="595"/>
                    <a:pt x="246" y="616"/>
                    <a:pt x="299" y="616"/>
                  </a:cubicBezTo>
                  <a:cubicBezTo>
                    <a:pt x="532" y="616"/>
                    <a:pt x="793" y="215"/>
                    <a:pt x="538" y="72"/>
                  </a:cubicBezTo>
                  <a:cubicBezTo>
                    <a:pt x="478" y="23"/>
                    <a:pt x="409" y="0"/>
                    <a:pt x="3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0" name="Google Shape;5660;p25"/>
            <p:cNvSpPr/>
            <p:nvPr/>
          </p:nvSpPr>
          <p:spPr>
            <a:xfrm rot="-10468820">
              <a:off x="7964987" y="520893"/>
              <a:ext cx="32340" cy="28512"/>
            </a:xfrm>
            <a:custGeom>
              <a:rect b="b" l="l" r="r" t="t"/>
              <a:pathLst>
                <a:path extrusionOk="0" h="618" w="701">
                  <a:moveTo>
                    <a:pt x="347" y="0"/>
                  </a:moveTo>
                  <a:cubicBezTo>
                    <a:pt x="311" y="0"/>
                    <a:pt x="274" y="7"/>
                    <a:pt x="238" y="21"/>
                  </a:cubicBezTo>
                  <a:cubicBezTo>
                    <a:pt x="75" y="83"/>
                    <a:pt x="1" y="258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4" y="611"/>
                    <a:pt x="463" y="596"/>
                  </a:cubicBezTo>
                  <a:cubicBezTo>
                    <a:pt x="613" y="533"/>
                    <a:pt x="700" y="358"/>
                    <a:pt x="638" y="196"/>
                  </a:cubicBezTo>
                  <a:cubicBezTo>
                    <a:pt x="589" y="79"/>
                    <a:pt x="473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1" name="Google Shape;5661;p25"/>
            <p:cNvSpPr/>
            <p:nvPr/>
          </p:nvSpPr>
          <p:spPr>
            <a:xfrm rot="-10468820">
              <a:off x="7793552" y="373967"/>
              <a:ext cx="37830" cy="29066"/>
            </a:xfrm>
            <a:custGeom>
              <a:rect b="b" l="l" r="r" t="t"/>
              <a:pathLst>
                <a:path extrusionOk="0" h="630" w="820">
                  <a:moveTo>
                    <a:pt x="407" y="0"/>
                  </a:moveTo>
                  <a:cubicBezTo>
                    <a:pt x="397" y="0"/>
                    <a:pt x="386" y="1"/>
                    <a:pt x="376" y="2"/>
                  </a:cubicBezTo>
                  <a:cubicBezTo>
                    <a:pt x="101" y="39"/>
                    <a:pt x="1" y="389"/>
                    <a:pt x="226" y="564"/>
                  </a:cubicBezTo>
                  <a:cubicBezTo>
                    <a:pt x="280" y="607"/>
                    <a:pt x="346" y="630"/>
                    <a:pt x="413" y="630"/>
                  </a:cubicBezTo>
                  <a:cubicBezTo>
                    <a:pt x="499" y="630"/>
                    <a:pt x="587" y="592"/>
                    <a:pt x="651" y="514"/>
                  </a:cubicBezTo>
                  <a:cubicBezTo>
                    <a:pt x="819" y="309"/>
                    <a:pt x="675" y="0"/>
                    <a:pt x="4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2" name="Google Shape;5662;p25"/>
            <p:cNvSpPr/>
            <p:nvPr/>
          </p:nvSpPr>
          <p:spPr>
            <a:xfrm rot="-10468820">
              <a:off x="7833420" y="504081"/>
              <a:ext cx="34001" cy="29250"/>
            </a:xfrm>
            <a:custGeom>
              <a:rect b="b" l="l" r="r" t="t"/>
              <a:pathLst>
                <a:path extrusionOk="0" h="634" w="737">
                  <a:moveTo>
                    <a:pt x="406" y="0"/>
                  </a:moveTo>
                  <a:cubicBezTo>
                    <a:pt x="192" y="0"/>
                    <a:pt x="1" y="232"/>
                    <a:pt x="125" y="472"/>
                  </a:cubicBezTo>
                  <a:cubicBezTo>
                    <a:pt x="186" y="584"/>
                    <a:pt x="289" y="633"/>
                    <a:pt x="392" y="633"/>
                  </a:cubicBezTo>
                  <a:cubicBezTo>
                    <a:pt x="564" y="633"/>
                    <a:pt x="736" y="495"/>
                    <a:pt x="713" y="284"/>
                  </a:cubicBezTo>
                  <a:cubicBezTo>
                    <a:pt x="713" y="259"/>
                    <a:pt x="700" y="234"/>
                    <a:pt x="700" y="197"/>
                  </a:cubicBezTo>
                  <a:cubicBezTo>
                    <a:pt x="675" y="147"/>
                    <a:pt x="638" y="109"/>
                    <a:pt x="600" y="72"/>
                  </a:cubicBezTo>
                  <a:cubicBezTo>
                    <a:pt x="539" y="22"/>
                    <a:pt x="471" y="0"/>
                    <a:pt x="4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3" name="Google Shape;5663;p25"/>
            <p:cNvSpPr/>
            <p:nvPr/>
          </p:nvSpPr>
          <p:spPr>
            <a:xfrm rot="-10468820">
              <a:off x="7851702" y="434683"/>
              <a:ext cx="31740" cy="28512"/>
            </a:xfrm>
            <a:custGeom>
              <a:rect b="b" l="l" r="r" t="t"/>
              <a:pathLst>
                <a:path extrusionOk="0" h="618" w="688">
                  <a:moveTo>
                    <a:pt x="341" y="0"/>
                  </a:moveTo>
                  <a:cubicBezTo>
                    <a:pt x="303" y="0"/>
                    <a:pt x="264" y="8"/>
                    <a:pt x="225" y="22"/>
                  </a:cubicBezTo>
                  <a:cubicBezTo>
                    <a:pt x="75" y="85"/>
                    <a:pt x="0" y="260"/>
                    <a:pt x="50" y="422"/>
                  </a:cubicBezTo>
                  <a:cubicBezTo>
                    <a:pt x="99" y="539"/>
                    <a:pt x="223" y="618"/>
                    <a:pt x="346" y="618"/>
                  </a:cubicBezTo>
                  <a:cubicBezTo>
                    <a:pt x="382" y="618"/>
                    <a:pt x="417" y="611"/>
                    <a:pt x="450" y="597"/>
                  </a:cubicBezTo>
                  <a:cubicBezTo>
                    <a:pt x="613" y="535"/>
                    <a:pt x="688" y="360"/>
                    <a:pt x="625" y="197"/>
                  </a:cubicBezTo>
                  <a:cubicBezTo>
                    <a:pt x="578" y="74"/>
                    <a:pt x="464" y="0"/>
                    <a:pt x="3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4" name="Google Shape;5664;p25"/>
            <p:cNvSpPr/>
            <p:nvPr/>
          </p:nvSpPr>
          <p:spPr>
            <a:xfrm rot="-10468820">
              <a:off x="7868582" y="646222"/>
              <a:ext cx="31509" cy="28005"/>
            </a:xfrm>
            <a:custGeom>
              <a:rect b="b" l="l" r="r" t="t"/>
              <a:pathLst>
                <a:path extrusionOk="0" h="607" w="683">
                  <a:moveTo>
                    <a:pt x="318" y="1"/>
                  </a:moveTo>
                  <a:cubicBezTo>
                    <a:pt x="171" y="1"/>
                    <a:pt x="36" y="108"/>
                    <a:pt x="13" y="267"/>
                  </a:cubicBezTo>
                  <a:cubicBezTo>
                    <a:pt x="1" y="342"/>
                    <a:pt x="26" y="429"/>
                    <a:pt x="76" y="491"/>
                  </a:cubicBezTo>
                  <a:cubicBezTo>
                    <a:pt x="141" y="572"/>
                    <a:pt x="226" y="607"/>
                    <a:pt x="310" y="607"/>
                  </a:cubicBezTo>
                  <a:cubicBezTo>
                    <a:pt x="499" y="607"/>
                    <a:pt x="682" y="429"/>
                    <a:pt x="613" y="204"/>
                  </a:cubicBezTo>
                  <a:cubicBezTo>
                    <a:pt x="600" y="167"/>
                    <a:pt x="588" y="154"/>
                    <a:pt x="575" y="129"/>
                  </a:cubicBezTo>
                  <a:cubicBezTo>
                    <a:pt x="525" y="67"/>
                    <a:pt x="450" y="17"/>
                    <a:pt x="363" y="4"/>
                  </a:cubicBezTo>
                  <a:cubicBezTo>
                    <a:pt x="348" y="2"/>
                    <a:pt x="333" y="1"/>
                    <a:pt x="3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5" name="Google Shape;5665;p25"/>
            <p:cNvSpPr/>
            <p:nvPr/>
          </p:nvSpPr>
          <p:spPr>
            <a:xfrm rot="-10468820">
              <a:off x="7904128" y="557342"/>
              <a:ext cx="31740" cy="28512"/>
            </a:xfrm>
            <a:custGeom>
              <a:rect b="b" l="l" r="r" t="t"/>
              <a:pathLst>
                <a:path extrusionOk="0" h="618" w="688">
                  <a:moveTo>
                    <a:pt x="348" y="1"/>
                  </a:moveTo>
                  <a:cubicBezTo>
                    <a:pt x="311" y="1"/>
                    <a:pt x="273" y="8"/>
                    <a:pt x="238" y="23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02" y="539"/>
                    <a:pt x="223" y="618"/>
                    <a:pt x="346" y="618"/>
                  </a:cubicBezTo>
                  <a:cubicBezTo>
                    <a:pt x="381" y="618"/>
                    <a:pt x="417" y="611"/>
                    <a:pt x="450" y="597"/>
                  </a:cubicBezTo>
                  <a:cubicBezTo>
                    <a:pt x="613" y="535"/>
                    <a:pt x="688" y="360"/>
                    <a:pt x="625" y="198"/>
                  </a:cubicBezTo>
                  <a:cubicBezTo>
                    <a:pt x="587" y="74"/>
                    <a:pt x="469" y="1"/>
                    <a:pt x="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6" name="Google Shape;5666;p25"/>
            <p:cNvSpPr/>
            <p:nvPr/>
          </p:nvSpPr>
          <p:spPr>
            <a:xfrm rot="-10468820">
              <a:off x="8166463" y="275941"/>
              <a:ext cx="34093" cy="28697"/>
            </a:xfrm>
            <a:custGeom>
              <a:rect b="b" l="l" r="r" t="t"/>
              <a:pathLst>
                <a:path extrusionOk="0" h="622" w="739">
                  <a:moveTo>
                    <a:pt x="337" y="1"/>
                  </a:moveTo>
                  <a:cubicBezTo>
                    <a:pt x="192" y="1"/>
                    <a:pt x="48" y="99"/>
                    <a:pt x="26" y="266"/>
                  </a:cubicBezTo>
                  <a:cubicBezTo>
                    <a:pt x="1" y="441"/>
                    <a:pt x="113" y="591"/>
                    <a:pt x="288" y="616"/>
                  </a:cubicBezTo>
                  <a:cubicBezTo>
                    <a:pt x="308" y="620"/>
                    <a:pt x="327" y="622"/>
                    <a:pt x="346" y="622"/>
                  </a:cubicBezTo>
                  <a:cubicBezTo>
                    <a:pt x="588" y="622"/>
                    <a:pt x="739" y="338"/>
                    <a:pt x="588" y="129"/>
                  </a:cubicBezTo>
                  <a:cubicBezTo>
                    <a:pt x="524" y="41"/>
                    <a:pt x="431" y="1"/>
                    <a:pt x="3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7" name="Google Shape;5667;p25"/>
            <p:cNvSpPr/>
            <p:nvPr/>
          </p:nvSpPr>
          <p:spPr>
            <a:xfrm rot="-10468820">
              <a:off x="8151815" y="351374"/>
              <a:ext cx="34277" cy="25513"/>
            </a:xfrm>
            <a:custGeom>
              <a:rect b="b" l="l" r="r" t="t"/>
              <a:pathLst>
                <a:path extrusionOk="0" h="553" w="743">
                  <a:moveTo>
                    <a:pt x="539" y="1"/>
                  </a:moveTo>
                  <a:cubicBezTo>
                    <a:pt x="312" y="1"/>
                    <a:pt x="1" y="313"/>
                    <a:pt x="242" y="481"/>
                  </a:cubicBezTo>
                  <a:cubicBezTo>
                    <a:pt x="297" y="530"/>
                    <a:pt x="365" y="552"/>
                    <a:pt x="434" y="552"/>
                  </a:cubicBezTo>
                  <a:cubicBezTo>
                    <a:pt x="522" y="552"/>
                    <a:pt x="611" y="514"/>
                    <a:pt x="667" y="443"/>
                  </a:cubicBezTo>
                  <a:cubicBezTo>
                    <a:pt x="717" y="381"/>
                    <a:pt x="742" y="293"/>
                    <a:pt x="742" y="218"/>
                  </a:cubicBezTo>
                  <a:cubicBezTo>
                    <a:pt x="730" y="181"/>
                    <a:pt x="730" y="156"/>
                    <a:pt x="717" y="131"/>
                  </a:cubicBezTo>
                  <a:cubicBezTo>
                    <a:pt x="685" y="38"/>
                    <a:pt x="617" y="1"/>
                    <a:pt x="5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8" name="Google Shape;5668;p25"/>
            <p:cNvSpPr/>
            <p:nvPr/>
          </p:nvSpPr>
          <p:spPr>
            <a:xfrm rot="-10468820">
              <a:off x="8208757" y="398312"/>
              <a:ext cx="34970" cy="28928"/>
            </a:xfrm>
            <a:custGeom>
              <a:rect b="b" l="l" r="r" t="t"/>
              <a:pathLst>
                <a:path extrusionOk="0" h="627" w="758">
                  <a:moveTo>
                    <a:pt x="393" y="1"/>
                  </a:moveTo>
                  <a:cubicBezTo>
                    <a:pt x="288" y="1"/>
                    <a:pt x="183" y="51"/>
                    <a:pt x="125" y="148"/>
                  </a:cubicBezTo>
                  <a:cubicBezTo>
                    <a:pt x="0" y="348"/>
                    <a:pt x="125" y="598"/>
                    <a:pt x="350" y="623"/>
                  </a:cubicBezTo>
                  <a:cubicBezTo>
                    <a:pt x="368" y="626"/>
                    <a:pt x="385" y="627"/>
                    <a:pt x="402" y="627"/>
                  </a:cubicBezTo>
                  <a:cubicBezTo>
                    <a:pt x="612" y="627"/>
                    <a:pt x="757" y="419"/>
                    <a:pt x="688" y="210"/>
                  </a:cubicBezTo>
                  <a:cubicBezTo>
                    <a:pt x="675" y="185"/>
                    <a:pt x="663" y="160"/>
                    <a:pt x="650" y="135"/>
                  </a:cubicBezTo>
                  <a:cubicBezTo>
                    <a:pt x="590" y="45"/>
                    <a:pt x="491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9" name="Google Shape;5669;p25"/>
            <p:cNvSpPr/>
            <p:nvPr/>
          </p:nvSpPr>
          <p:spPr>
            <a:xfrm rot="-10468820">
              <a:off x="8243264" y="535018"/>
              <a:ext cx="34600" cy="25375"/>
            </a:xfrm>
            <a:custGeom>
              <a:rect b="b" l="l" r="r" t="t"/>
              <a:pathLst>
                <a:path extrusionOk="0" h="550" w="750">
                  <a:moveTo>
                    <a:pt x="535" y="0"/>
                  </a:moveTo>
                  <a:cubicBezTo>
                    <a:pt x="308" y="0"/>
                    <a:pt x="0" y="312"/>
                    <a:pt x="231" y="487"/>
                  </a:cubicBezTo>
                  <a:cubicBezTo>
                    <a:pt x="291" y="531"/>
                    <a:pt x="357" y="550"/>
                    <a:pt x="420" y="550"/>
                  </a:cubicBezTo>
                  <a:cubicBezTo>
                    <a:pt x="593" y="550"/>
                    <a:pt x="749" y="405"/>
                    <a:pt x="731" y="212"/>
                  </a:cubicBezTo>
                  <a:cubicBezTo>
                    <a:pt x="731" y="187"/>
                    <a:pt x="731" y="162"/>
                    <a:pt x="718" y="137"/>
                  </a:cubicBezTo>
                  <a:cubicBezTo>
                    <a:pt x="686" y="39"/>
                    <a:pt x="615" y="0"/>
                    <a:pt x="5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0" name="Google Shape;5670;p25"/>
            <p:cNvSpPr/>
            <p:nvPr/>
          </p:nvSpPr>
          <p:spPr>
            <a:xfrm rot="-10468820">
              <a:off x="8192737" y="473861"/>
              <a:ext cx="34370" cy="28928"/>
            </a:xfrm>
            <a:custGeom>
              <a:rect b="b" l="l" r="r" t="t"/>
              <a:pathLst>
                <a:path extrusionOk="0" h="627" w="745">
                  <a:moveTo>
                    <a:pt x="355" y="1"/>
                  </a:moveTo>
                  <a:cubicBezTo>
                    <a:pt x="73" y="1"/>
                    <a:pt x="0" y="625"/>
                    <a:pt x="337" y="625"/>
                  </a:cubicBezTo>
                  <a:cubicBezTo>
                    <a:pt x="348" y="626"/>
                    <a:pt x="360" y="627"/>
                    <a:pt x="371" y="627"/>
                  </a:cubicBezTo>
                  <a:cubicBezTo>
                    <a:pt x="580" y="627"/>
                    <a:pt x="745" y="413"/>
                    <a:pt x="662" y="200"/>
                  </a:cubicBezTo>
                  <a:cubicBezTo>
                    <a:pt x="649" y="175"/>
                    <a:pt x="637" y="150"/>
                    <a:pt x="624" y="137"/>
                  </a:cubicBezTo>
                  <a:cubicBezTo>
                    <a:pt x="574" y="62"/>
                    <a:pt x="499" y="25"/>
                    <a:pt x="424" y="12"/>
                  </a:cubicBezTo>
                  <a:cubicBezTo>
                    <a:pt x="400" y="4"/>
                    <a:pt x="377" y="1"/>
                    <a:pt x="3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1" name="Google Shape;5671;p25"/>
            <p:cNvSpPr/>
            <p:nvPr/>
          </p:nvSpPr>
          <p:spPr>
            <a:xfrm rot="-10468820">
              <a:off x="7904651" y="478320"/>
              <a:ext cx="33632" cy="29158"/>
            </a:xfrm>
            <a:custGeom>
              <a:rect b="b" l="l" r="r" t="t"/>
              <a:pathLst>
                <a:path extrusionOk="0" h="632" w="729">
                  <a:moveTo>
                    <a:pt x="319" y="1"/>
                  </a:moveTo>
                  <a:cubicBezTo>
                    <a:pt x="177" y="1"/>
                    <a:pt x="36" y="102"/>
                    <a:pt x="13" y="278"/>
                  </a:cubicBezTo>
                  <a:cubicBezTo>
                    <a:pt x="1" y="353"/>
                    <a:pt x="13" y="441"/>
                    <a:pt x="63" y="503"/>
                  </a:cubicBezTo>
                  <a:cubicBezTo>
                    <a:pt x="113" y="566"/>
                    <a:pt x="188" y="615"/>
                    <a:pt x="263" y="628"/>
                  </a:cubicBezTo>
                  <a:cubicBezTo>
                    <a:pt x="278" y="630"/>
                    <a:pt x="293" y="631"/>
                    <a:pt x="308" y="631"/>
                  </a:cubicBezTo>
                  <a:cubicBezTo>
                    <a:pt x="559" y="631"/>
                    <a:pt x="728" y="341"/>
                    <a:pt x="563" y="128"/>
                  </a:cubicBezTo>
                  <a:cubicBezTo>
                    <a:pt x="500" y="41"/>
                    <a:pt x="409" y="1"/>
                    <a:pt x="3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2" name="Google Shape;5672;p25"/>
            <p:cNvSpPr/>
            <p:nvPr/>
          </p:nvSpPr>
          <p:spPr>
            <a:xfrm rot="-10468820">
              <a:off x="8034875" y="518836"/>
              <a:ext cx="35016" cy="29066"/>
            </a:xfrm>
            <a:custGeom>
              <a:rect b="b" l="l" r="r" t="t"/>
              <a:pathLst>
                <a:path extrusionOk="0" h="630" w="759">
                  <a:moveTo>
                    <a:pt x="388" y="1"/>
                  </a:moveTo>
                  <a:cubicBezTo>
                    <a:pt x="285" y="1"/>
                    <a:pt x="183" y="51"/>
                    <a:pt x="125" y="152"/>
                  </a:cubicBezTo>
                  <a:cubicBezTo>
                    <a:pt x="0" y="340"/>
                    <a:pt x="125" y="590"/>
                    <a:pt x="350" y="627"/>
                  </a:cubicBezTo>
                  <a:cubicBezTo>
                    <a:pt x="363" y="628"/>
                    <a:pt x="375" y="629"/>
                    <a:pt x="386" y="629"/>
                  </a:cubicBezTo>
                  <a:cubicBezTo>
                    <a:pt x="605" y="629"/>
                    <a:pt x="759" y="416"/>
                    <a:pt x="688" y="202"/>
                  </a:cubicBezTo>
                  <a:cubicBezTo>
                    <a:pt x="675" y="177"/>
                    <a:pt x="663" y="165"/>
                    <a:pt x="650" y="140"/>
                  </a:cubicBezTo>
                  <a:cubicBezTo>
                    <a:pt x="589" y="48"/>
                    <a:pt x="488" y="1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3" name="Google Shape;5673;p25"/>
            <p:cNvSpPr/>
            <p:nvPr/>
          </p:nvSpPr>
          <p:spPr>
            <a:xfrm rot="-10468820">
              <a:off x="8012303" y="378701"/>
              <a:ext cx="32801" cy="29297"/>
            </a:xfrm>
            <a:custGeom>
              <a:rect b="b" l="l" r="r" t="t"/>
              <a:pathLst>
                <a:path extrusionOk="0" h="635" w="711">
                  <a:moveTo>
                    <a:pt x="346" y="1"/>
                  </a:moveTo>
                  <a:cubicBezTo>
                    <a:pt x="206" y="1"/>
                    <a:pt x="66" y="96"/>
                    <a:pt x="36" y="257"/>
                  </a:cubicBezTo>
                  <a:cubicBezTo>
                    <a:pt x="0" y="446"/>
                    <a:pt x="143" y="634"/>
                    <a:pt x="337" y="634"/>
                  </a:cubicBezTo>
                  <a:cubicBezTo>
                    <a:pt x="349" y="634"/>
                    <a:pt x="361" y="634"/>
                    <a:pt x="373" y="632"/>
                  </a:cubicBezTo>
                  <a:cubicBezTo>
                    <a:pt x="586" y="607"/>
                    <a:pt x="711" y="382"/>
                    <a:pt x="636" y="195"/>
                  </a:cubicBezTo>
                  <a:cubicBezTo>
                    <a:pt x="623" y="170"/>
                    <a:pt x="611" y="145"/>
                    <a:pt x="586" y="120"/>
                  </a:cubicBezTo>
                  <a:cubicBezTo>
                    <a:pt x="523" y="38"/>
                    <a:pt x="435" y="1"/>
                    <a:pt x="3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4" name="Google Shape;5674;p25"/>
            <p:cNvSpPr/>
            <p:nvPr/>
          </p:nvSpPr>
          <p:spPr>
            <a:xfrm rot="-10468820">
              <a:off x="8130692" y="428160"/>
              <a:ext cx="33032" cy="25975"/>
            </a:xfrm>
            <a:custGeom>
              <a:rect b="b" l="l" r="r" t="t"/>
              <a:pathLst>
                <a:path extrusionOk="0" h="563" w="716">
                  <a:moveTo>
                    <a:pt x="395" y="0"/>
                  </a:moveTo>
                  <a:cubicBezTo>
                    <a:pt x="188" y="0"/>
                    <a:pt x="0" y="225"/>
                    <a:pt x="120" y="456"/>
                  </a:cubicBezTo>
                  <a:cubicBezTo>
                    <a:pt x="184" y="530"/>
                    <a:pt x="265" y="562"/>
                    <a:pt x="345" y="562"/>
                  </a:cubicBezTo>
                  <a:cubicBezTo>
                    <a:pt x="533" y="562"/>
                    <a:pt x="715" y="384"/>
                    <a:pt x="645" y="156"/>
                  </a:cubicBezTo>
                  <a:cubicBezTo>
                    <a:pt x="645" y="131"/>
                    <a:pt x="633" y="106"/>
                    <a:pt x="608" y="93"/>
                  </a:cubicBezTo>
                  <a:cubicBezTo>
                    <a:pt x="543" y="28"/>
                    <a:pt x="467" y="0"/>
                    <a:pt x="3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5" name="Google Shape;5675;p25"/>
            <p:cNvSpPr/>
            <p:nvPr/>
          </p:nvSpPr>
          <p:spPr>
            <a:xfrm rot="-10468820">
              <a:off x="8171563" y="562941"/>
              <a:ext cx="36354" cy="29020"/>
            </a:xfrm>
            <a:custGeom>
              <a:rect b="b" l="l" r="r" t="t"/>
              <a:pathLst>
                <a:path extrusionOk="0" h="629" w="788">
                  <a:moveTo>
                    <a:pt x="414" y="0"/>
                  </a:moveTo>
                  <a:cubicBezTo>
                    <a:pt x="201" y="0"/>
                    <a:pt x="1" y="227"/>
                    <a:pt x="134" y="466"/>
                  </a:cubicBezTo>
                  <a:cubicBezTo>
                    <a:pt x="193" y="580"/>
                    <a:pt x="292" y="629"/>
                    <a:pt x="392" y="629"/>
                  </a:cubicBezTo>
                  <a:cubicBezTo>
                    <a:pt x="588" y="629"/>
                    <a:pt x="787" y="444"/>
                    <a:pt x="696" y="204"/>
                  </a:cubicBezTo>
                  <a:cubicBezTo>
                    <a:pt x="684" y="179"/>
                    <a:pt x="671" y="154"/>
                    <a:pt x="659" y="129"/>
                  </a:cubicBezTo>
                  <a:cubicBezTo>
                    <a:pt x="590" y="38"/>
                    <a:pt x="501" y="0"/>
                    <a:pt x="4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6" name="Google Shape;5676;p25"/>
            <p:cNvSpPr/>
            <p:nvPr/>
          </p:nvSpPr>
          <p:spPr>
            <a:xfrm rot="-10468820">
              <a:off x="8098443" y="296478"/>
              <a:ext cx="31187" cy="29250"/>
            </a:xfrm>
            <a:custGeom>
              <a:rect b="b" l="l" r="r" t="t"/>
              <a:pathLst>
                <a:path extrusionOk="0" h="634" w="676">
                  <a:moveTo>
                    <a:pt x="320" y="1"/>
                  </a:moveTo>
                  <a:cubicBezTo>
                    <a:pt x="179" y="1"/>
                    <a:pt x="39" y="91"/>
                    <a:pt x="13" y="266"/>
                  </a:cubicBezTo>
                  <a:cubicBezTo>
                    <a:pt x="1" y="354"/>
                    <a:pt x="13" y="429"/>
                    <a:pt x="63" y="504"/>
                  </a:cubicBezTo>
                  <a:cubicBezTo>
                    <a:pt x="129" y="594"/>
                    <a:pt x="220" y="633"/>
                    <a:pt x="310" y="633"/>
                  </a:cubicBezTo>
                  <a:cubicBezTo>
                    <a:pt x="495" y="633"/>
                    <a:pt x="676" y="468"/>
                    <a:pt x="625" y="241"/>
                  </a:cubicBezTo>
                  <a:cubicBezTo>
                    <a:pt x="583" y="79"/>
                    <a:pt x="451" y="1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7" name="Google Shape;5677;p25"/>
            <p:cNvSpPr/>
            <p:nvPr/>
          </p:nvSpPr>
          <p:spPr>
            <a:xfrm rot="-10468820">
              <a:off x="7947732" y="623797"/>
              <a:ext cx="31556" cy="28097"/>
            </a:xfrm>
            <a:custGeom>
              <a:rect b="b" l="l" r="r" t="t"/>
              <a:pathLst>
                <a:path extrusionOk="0" h="609" w="684">
                  <a:moveTo>
                    <a:pt x="324" y="0"/>
                  </a:moveTo>
                  <a:cubicBezTo>
                    <a:pt x="183" y="0"/>
                    <a:pt x="44" y="95"/>
                    <a:pt x="13" y="257"/>
                  </a:cubicBezTo>
                  <a:cubicBezTo>
                    <a:pt x="0" y="332"/>
                    <a:pt x="25" y="419"/>
                    <a:pt x="63" y="482"/>
                  </a:cubicBezTo>
                  <a:cubicBezTo>
                    <a:pt x="113" y="544"/>
                    <a:pt x="188" y="594"/>
                    <a:pt x="275" y="607"/>
                  </a:cubicBezTo>
                  <a:cubicBezTo>
                    <a:pt x="287" y="608"/>
                    <a:pt x="298" y="609"/>
                    <a:pt x="310" y="609"/>
                  </a:cubicBezTo>
                  <a:cubicBezTo>
                    <a:pt x="519" y="609"/>
                    <a:pt x="683" y="396"/>
                    <a:pt x="600" y="194"/>
                  </a:cubicBezTo>
                  <a:cubicBezTo>
                    <a:pt x="588" y="169"/>
                    <a:pt x="575" y="144"/>
                    <a:pt x="563" y="119"/>
                  </a:cubicBezTo>
                  <a:cubicBezTo>
                    <a:pt x="500" y="38"/>
                    <a:pt x="412" y="0"/>
                    <a:pt x="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8" name="Google Shape;5678;p25"/>
            <p:cNvSpPr/>
            <p:nvPr/>
          </p:nvSpPr>
          <p:spPr>
            <a:xfrm rot="-10468820">
              <a:off x="7819807" y="583071"/>
              <a:ext cx="33632" cy="29158"/>
            </a:xfrm>
            <a:custGeom>
              <a:rect b="b" l="l" r="r" t="t"/>
              <a:pathLst>
                <a:path extrusionOk="0" h="632" w="729">
                  <a:moveTo>
                    <a:pt x="319" y="1"/>
                  </a:moveTo>
                  <a:cubicBezTo>
                    <a:pt x="177" y="1"/>
                    <a:pt x="36" y="102"/>
                    <a:pt x="13" y="278"/>
                  </a:cubicBezTo>
                  <a:cubicBezTo>
                    <a:pt x="1" y="353"/>
                    <a:pt x="13" y="441"/>
                    <a:pt x="63" y="503"/>
                  </a:cubicBezTo>
                  <a:cubicBezTo>
                    <a:pt x="113" y="566"/>
                    <a:pt x="188" y="616"/>
                    <a:pt x="263" y="628"/>
                  </a:cubicBezTo>
                  <a:cubicBezTo>
                    <a:pt x="278" y="630"/>
                    <a:pt x="293" y="631"/>
                    <a:pt x="308" y="631"/>
                  </a:cubicBezTo>
                  <a:cubicBezTo>
                    <a:pt x="559" y="631"/>
                    <a:pt x="728" y="341"/>
                    <a:pt x="563" y="128"/>
                  </a:cubicBezTo>
                  <a:cubicBezTo>
                    <a:pt x="500" y="41"/>
                    <a:pt x="409" y="1"/>
                    <a:pt x="3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9" name="Google Shape;5679;p25"/>
            <p:cNvSpPr/>
            <p:nvPr/>
          </p:nvSpPr>
          <p:spPr>
            <a:xfrm rot="-10468820">
              <a:off x="7775611" y="437133"/>
              <a:ext cx="35200" cy="28282"/>
            </a:xfrm>
            <a:custGeom>
              <a:rect b="b" l="l" r="r" t="t"/>
              <a:pathLst>
                <a:path extrusionOk="0" h="613" w="763">
                  <a:moveTo>
                    <a:pt x="400" y="0"/>
                  </a:moveTo>
                  <a:cubicBezTo>
                    <a:pt x="50" y="25"/>
                    <a:pt x="0" y="513"/>
                    <a:pt x="338" y="613"/>
                  </a:cubicBezTo>
                  <a:cubicBezTo>
                    <a:pt x="688" y="613"/>
                    <a:pt x="763" y="113"/>
                    <a:pt x="4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0" name="Google Shape;5680;p25"/>
            <p:cNvSpPr/>
            <p:nvPr/>
          </p:nvSpPr>
          <p:spPr>
            <a:xfrm rot="-10468820">
              <a:off x="7863244" y="357033"/>
              <a:ext cx="32340" cy="28512"/>
            </a:xfrm>
            <a:custGeom>
              <a:rect b="b" l="l" r="r" t="t"/>
              <a:pathLst>
                <a:path extrusionOk="0" h="618" w="701">
                  <a:moveTo>
                    <a:pt x="354" y="0"/>
                  </a:moveTo>
                  <a:cubicBezTo>
                    <a:pt x="316" y="0"/>
                    <a:pt x="276" y="7"/>
                    <a:pt x="238" y="22"/>
                  </a:cubicBezTo>
                  <a:cubicBezTo>
                    <a:pt x="88" y="84"/>
                    <a:pt x="0" y="259"/>
                    <a:pt x="63" y="422"/>
                  </a:cubicBezTo>
                  <a:cubicBezTo>
                    <a:pt x="111" y="538"/>
                    <a:pt x="228" y="617"/>
                    <a:pt x="354" y="617"/>
                  </a:cubicBezTo>
                  <a:cubicBezTo>
                    <a:pt x="390" y="617"/>
                    <a:pt x="427" y="611"/>
                    <a:pt x="463" y="597"/>
                  </a:cubicBezTo>
                  <a:cubicBezTo>
                    <a:pt x="625" y="534"/>
                    <a:pt x="700" y="359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1" name="Google Shape;5681;p25"/>
            <p:cNvSpPr/>
            <p:nvPr/>
          </p:nvSpPr>
          <p:spPr>
            <a:xfrm rot="-10468820">
              <a:off x="8117528" y="214441"/>
              <a:ext cx="33447" cy="26851"/>
            </a:xfrm>
            <a:custGeom>
              <a:rect b="b" l="l" r="r" t="t"/>
              <a:pathLst>
                <a:path extrusionOk="0" h="582" w="725">
                  <a:moveTo>
                    <a:pt x="322" y="1"/>
                  </a:moveTo>
                  <a:cubicBezTo>
                    <a:pt x="173" y="1"/>
                    <a:pt x="30" y="107"/>
                    <a:pt x="13" y="277"/>
                  </a:cubicBezTo>
                  <a:cubicBezTo>
                    <a:pt x="0" y="314"/>
                    <a:pt x="13" y="364"/>
                    <a:pt x="25" y="414"/>
                  </a:cubicBezTo>
                  <a:cubicBezTo>
                    <a:pt x="51" y="533"/>
                    <a:pt x="146" y="581"/>
                    <a:pt x="254" y="581"/>
                  </a:cubicBezTo>
                  <a:cubicBezTo>
                    <a:pt x="465" y="581"/>
                    <a:pt x="724" y="396"/>
                    <a:pt x="600" y="189"/>
                  </a:cubicBezTo>
                  <a:cubicBezTo>
                    <a:pt x="588" y="139"/>
                    <a:pt x="563" y="102"/>
                    <a:pt x="525" y="77"/>
                  </a:cubicBezTo>
                  <a:cubicBezTo>
                    <a:pt x="465" y="25"/>
                    <a:pt x="393" y="1"/>
                    <a:pt x="3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2" name="Google Shape;5682;p25"/>
            <p:cNvSpPr/>
            <p:nvPr/>
          </p:nvSpPr>
          <p:spPr>
            <a:xfrm rot="-10468820">
              <a:off x="7889693" y="295156"/>
              <a:ext cx="35016" cy="29066"/>
            </a:xfrm>
            <a:custGeom>
              <a:rect b="b" l="l" r="r" t="t"/>
              <a:pathLst>
                <a:path extrusionOk="0" h="630" w="759">
                  <a:moveTo>
                    <a:pt x="378" y="0"/>
                  </a:moveTo>
                  <a:cubicBezTo>
                    <a:pt x="344" y="0"/>
                    <a:pt x="309" y="5"/>
                    <a:pt x="275" y="16"/>
                  </a:cubicBezTo>
                  <a:cubicBezTo>
                    <a:pt x="13" y="116"/>
                    <a:pt x="0" y="478"/>
                    <a:pt x="263" y="603"/>
                  </a:cubicBezTo>
                  <a:cubicBezTo>
                    <a:pt x="304" y="621"/>
                    <a:pt x="345" y="630"/>
                    <a:pt x="385" y="630"/>
                  </a:cubicBezTo>
                  <a:cubicBezTo>
                    <a:pt x="589" y="630"/>
                    <a:pt x="759" y="410"/>
                    <a:pt x="675" y="191"/>
                  </a:cubicBezTo>
                  <a:cubicBezTo>
                    <a:pt x="626" y="72"/>
                    <a:pt x="506" y="0"/>
                    <a:pt x="3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3" name="Google Shape;5683;p25"/>
            <p:cNvSpPr/>
            <p:nvPr/>
          </p:nvSpPr>
          <p:spPr>
            <a:xfrm rot="-10468820">
              <a:off x="8150699" y="622828"/>
              <a:ext cx="30218" cy="28928"/>
            </a:xfrm>
            <a:custGeom>
              <a:rect b="b" l="l" r="r" t="t"/>
              <a:pathLst>
                <a:path extrusionOk="0" h="627" w="655">
                  <a:moveTo>
                    <a:pt x="319" y="1"/>
                  </a:moveTo>
                  <a:cubicBezTo>
                    <a:pt x="176" y="1"/>
                    <a:pt x="32" y="94"/>
                    <a:pt x="13" y="282"/>
                  </a:cubicBezTo>
                  <a:cubicBezTo>
                    <a:pt x="1" y="332"/>
                    <a:pt x="1" y="369"/>
                    <a:pt x="26" y="419"/>
                  </a:cubicBezTo>
                  <a:cubicBezTo>
                    <a:pt x="77" y="563"/>
                    <a:pt x="196" y="626"/>
                    <a:pt x="314" y="626"/>
                  </a:cubicBezTo>
                  <a:cubicBezTo>
                    <a:pt x="485" y="626"/>
                    <a:pt x="655" y="495"/>
                    <a:pt x="625" y="282"/>
                  </a:cubicBezTo>
                  <a:cubicBezTo>
                    <a:pt x="607" y="94"/>
                    <a:pt x="463" y="1"/>
                    <a:pt x="3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4" name="Google Shape;5684;p25"/>
            <p:cNvSpPr/>
            <p:nvPr/>
          </p:nvSpPr>
          <p:spPr>
            <a:xfrm rot="-10468820">
              <a:off x="8074041" y="653455"/>
              <a:ext cx="32893" cy="27174"/>
            </a:xfrm>
            <a:custGeom>
              <a:rect b="b" l="l" r="r" t="t"/>
              <a:pathLst>
                <a:path extrusionOk="0" h="589" w="713">
                  <a:moveTo>
                    <a:pt x="383" y="0"/>
                  </a:moveTo>
                  <a:cubicBezTo>
                    <a:pt x="184" y="0"/>
                    <a:pt x="1" y="202"/>
                    <a:pt x="91" y="437"/>
                  </a:cubicBezTo>
                  <a:cubicBezTo>
                    <a:pt x="141" y="512"/>
                    <a:pt x="216" y="562"/>
                    <a:pt x="304" y="587"/>
                  </a:cubicBezTo>
                  <a:cubicBezTo>
                    <a:pt x="316" y="588"/>
                    <a:pt x="328" y="589"/>
                    <a:pt x="340" y="589"/>
                  </a:cubicBezTo>
                  <a:cubicBezTo>
                    <a:pt x="558" y="589"/>
                    <a:pt x="712" y="375"/>
                    <a:pt x="641" y="162"/>
                  </a:cubicBezTo>
                  <a:cubicBezTo>
                    <a:pt x="629" y="137"/>
                    <a:pt x="616" y="112"/>
                    <a:pt x="604" y="100"/>
                  </a:cubicBezTo>
                  <a:cubicBezTo>
                    <a:pt x="538" y="30"/>
                    <a:pt x="459" y="0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5" name="Google Shape;5685;p25"/>
            <p:cNvSpPr/>
            <p:nvPr/>
          </p:nvSpPr>
          <p:spPr>
            <a:xfrm rot="-10468820">
              <a:off x="8182245" y="203219"/>
              <a:ext cx="34231" cy="27959"/>
            </a:xfrm>
            <a:custGeom>
              <a:rect b="b" l="l" r="r" t="t"/>
              <a:pathLst>
                <a:path extrusionOk="0" h="606" w="742">
                  <a:moveTo>
                    <a:pt x="395" y="1"/>
                  </a:moveTo>
                  <a:cubicBezTo>
                    <a:pt x="357" y="1"/>
                    <a:pt x="318" y="8"/>
                    <a:pt x="279" y="23"/>
                  </a:cubicBezTo>
                  <a:cubicBezTo>
                    <a:pt x="1" y="185"/>
                    <a:pt x="131" y="606"/>
                    <a:pt x="431" y="606"/>
                  </a:cubicBezTo>
                  <a:cubicBezTo>
                    <a:pt x="454" y="606"/>
                    <a:pt x="479" y="603"/>
                    <a:pt x="504" y="598"/>
                  </a:cubicBezTo>
                  <a:cubicBezTo>
                    <a:pt x="666" y="535"/>
                    <a:pt x="741" y="360"/>
                    <a:pt x="679" y="198"/>
                  </a:cubicBezTo>
                  <a:cubicBezTo>
                    <a:pt x="631" y="74"/>
                    <a:pt x="518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6" name="Google Shape;5686;p25"/>
            <p:cNvSpPr/>
            <p:nvPr/>
          </p:nvSpPr>
          <p:spPr>
            <a:xfrm rot="-10468820">
              <a:off x="7585153" y="433430"/>
              <a:ext cx="30864" cy="28005"/>
            </a:xfrm>
            <a:custGeom>
              <a:rect b="b" l="l" r="r" t="t"/>
              <a:pathLst>
                <a:path extrusionOk="0" h="607" w="669">
                  <a:moveTo>
                    <a:pt x="340" y="0"/>
                  </a:moveTo>
                  <a:cubicBezTo>
                    <a:pt x="252" y="0"/>
                    <a:pt x="164" y="37"/>
                    <a:pt x="101" y="117"/>
                  </a:cubicBezTo>
                  <a:cubicBezTo>
                    <a:pt x="1" y="242"/>
                    <a:pt x="26" y="441"/>
                    <a:pt x="151" y="541"/>
                  </a:cubicBezTo>
                  <a:cubicBezTo>
                    <a:pt x="209" y="586"/>
                    <a:pt x="275" y="606"/>
                    <a:pt x="339" y="606"/>
                  </a:cubicBezTo>
                  <a:cubicBezTo>
                    <a:pt x="509" y="606"/>
                    <a:pt x="669" y="466"/>
                    <a:pt x="651" y="266"/>
                  </a:cubicBezTo>
                  <a:cubicBezTo>
                    <a:pt x="651" y="242"/>
                    <a:pt x="638" y="217"/>
                    <a:pt x="638" y="192"/>
                  </a:cubicBezTo>
                  <a:cubicBezTo>
                    <a:pt x="580" y="69"/>
                    <a:pt x="460" y="0"/>
                    <a:pt x="3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7" name="Google Shape;5687;p25"/>
            <p:cNvSpPr/>
            <p:nvPr/>
          </p:nvSpPr>
          <p:spPr>
            <a:xfrm rot="-10468820">
              <a:off x="7503092" y="466381"/>
              <a:ext cx="36676" cy="29020"/>
            </a:xfrm>
            <a:custGeom>
              <a:rect b="b" l="l" r="r" t="t"/>
              <a:pathLst>
                <a:path extrusionOk="0" h="629" w="795">
                  <a:moveTo>
                    <a:pt x="388" y="1"/>
                  </a:moveTo>
                  <a:cubicBezTo>
                    <a:pt x="285" y="1"/>
                    <a:pt x="183" y="51"/>
                    <a:pt x="125" y="152"/>
                  </a:cubicBezTo>
                  <a:cubicBezTo>
                    <a:pt x="0" y="340"/>
                    <a:pt x="125" y="602"/>
                    <a:pt x="350" y="627"/>
                  </a:cubicBezTo>
                  <a:cubicBezTo>
                    <a:pt x="361" y="628"/>
                    <a:pt x="372" y="629"/>
                    <a:pt x="382" y="629"/>
                  </a:cubicBezTo>
                  <a:cubicBezTo>
                    <a:pt x="628" y="629"/>
                    <a:pt x="794" y="355"/>
                    <a:pt x="650" y="140"/>
                  </a:cubicBezTo>
                  <a:cubicBezTo>
                    <a:pt x="589" y="48"/>
                    <a:pt x="488" y="1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8" name="Google Shape;5688;p25"/>
            <p:cNvSpPr/>
            <p:nvPr/>
          </p:nvSpPr>
          <p:spPr>
            <a:xfrm rot="-10468820">
              <a:off x="7631682" y="503964"/>
              <a:ext cx="36261" cy="29204"/>
            </a:xfrm>
            <a:custGeom>
              <a:rect b="b" l="l" r="r" t="t"/>
              <a:pathLst>
                <a:path extrusionOk="0" h="633" w="786">
                  <a:moveTo>
                    <a:pt x="406" y="0"/>
                  </a:moveTo>
                  <a:cubicBezTo>
                    <a:pt x="196" y="0"/>
                    <a:pt x="1" y="225"/>
                    <a:pt x="133" y="462"/>
                  </a:cubicBezTo>
                  <a:cubicBezTo>
                    <a:pt x="197" y="582"/>
                    <a:pt x="299" y="633"/>
                    <a:pt x="401" y="633"/>
                  </a:cubicBezTo>
                  <a:cubicBezTo>
                    <a:pt x="595" y="633"/>
                    <a:pt x="785" y="446"/>
                    <a:pt x="695" y="199"/>
                  </a:cubicBezTo>
                  <a:cubicBezTo>
                    <a:pt x="682" y="174"/>
                    <a:pt x="670" y="149"/>
                    <a:pt x="657" y="137"/>
                  </a:cubicBezTo>
                  <a:cubicBezTo>
                    <a:pt x="587" y="40"/>
                    <a:pt x="495" y="0"/>
                    <a:pt x="4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9" name="Google Shape;5689;p25"/>
            <p:cNvSpPr/>
            <p:nvPr/>
          </p:nvSpPr>
          <p:spPr>
            <a:xfrm rot="-10468820">
              <a:off x="7608338" y="579493"/>
              <a:ext cx="28880" cy="27959"/>
            </a:xfrm>
            <a:custGeom>
              <a:rect b="b" l="l" r="r" t="t"/>
              <a:pathLst>
                <a:path extrusionOk="0" h="606" w="626">
                  <a:moveTo>
                    <a:pt x="314" y="1"/>
                  </a:moveTo>
                  <a:cubicBezTo>
                    <a:pt x="223" y="1"/>
                    <a:pt x="133" y="42"/>
                    <a:pt x="75" y="121"/>
                  </a:cubicBezTo>
                  <a:cubicBezTo>
                    <a:pt x="26" y="184"/>
                    <a:pt x="1" y="259"/>
                    <a:pt x="1" y="346"/>
                  </a:cubicBezTo>
                  <a:cubicBezTo>
                    <a:pt x="32" y="510"/>
                    <a:pt x="170" y="606"/>
                    <a:pt x="312" y="606"/>
                  </a:cubicBezTo>
                  <a:cubicBezTo>
                    <a:pt x="398" y="606"/>
                    <a:pt x="485" y="571"/>
                    <a:pt x="550" y="496"/>
                  </a:cubicBezTo>
                  <a:cubicBezTo>
                    <a:pt x="600" y="434"/>
                    <a:pt x="625" y="346"/>
                    <a:pt x="613" y="271"/>
                  </a:cubicBezTo>
                  <a:cubicBezTo>
                    <a:pt x="613" y="246"/>
                    <a:pt x="613" y="221"/>
                    <a:pt x="600" y="196"/>
                  </a:cubicBezTo>
                  <a:cubicBezTo>
                    <a:pt x="575" y="146"/>
                    <a:pt x="550" y="96"/>
                    <a:pt x="500" y="71"/>
                  </a:cubicBezTo>
                  <a:cubicBezTo>
                    <a:pt x="447" y="24"/>
                    <a:pt x="380" y="1"/>
                    <a:pt x="3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0" name="Google Shape;5690;p25"/>
            <p:cNvSpPr/>
            <p:nvPr/>
          </p:nvSpPr>
          <p:spPr>
            <a:xfrm rot="-10468820">
              <a:off x="7535591" y="574141"/>
              <a:ext cx="34877" cy="28928"/>
            </a:xfrm>
            <a:custGeom>
              <a:rect b="b" l="l" r="r" t="t"/>
              <a:pathLst>
                <a:path extrusionOk="0" h="627" w="756">
                  <a:moveTo>
                    <a:pt x="385" y="0"/>
                  </a:moveTo>
                  <a:cubicBezTo>
                    <a:pt x="282" y="0"/>
                    <a:pt x="177" y="51"/>
                    <a:pt x="113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7" y="625"/>
                    <a:pt x="383" y="626"/>
                    <a:pt x="399" y="626"/>
                  </a:cubicBezTo>
                  <a:cubicBezTo>
                    <a:pt x="601" y="626"/>
                    <a:pt x="756" y="418"/>
                    <a:pt x="675" y="210"/>
                  </a:cubicBezTo>
                  <a:cubicBezTo>
                    <a:pt x="675" y="185"/>
                    <a:pt x="662" y="160"/>
                    <a:pt x="637" y="135"/>
                  </a:cubicBezTo>
                  <a:cubicBezTo>
                    <a:pt x="577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1" name="Google Shape;5691;p25"/>
            <p:cNvSpPr/>
            <p:nvPr/>
          </p:nvSpPr>
          <p:spPr>
            <a:xfrm rot="-10468820">
              <a:off x="7475341" y="529182"/>
              <a:ext cx="31740" cy="28512"/>
            </a:xfrm>
            <a:custGeom>
              <a:rect b="b" l="l" r="r" t="t"/>
              <a:pathLst>
                <a:path extrusionOk="0" h="618" w="688">
                  <a:moveTo>
                    <a:pt x="347" y="0"/>
                  </a:moveTo>
                  <a:cubicBezTo>
                    <a:pt x="310" y="0"/>
                    <a:pt x="273" y="7"/>
                    <a:pt x="238" y="22"/>
                  </a:cubicBezTo>
                  <a:cubicBezTo>
                    <a:pt x="75" y="85"/>
                    <a:pt x="0" y="260"/>
                    <a:pt x="50" y="422"/>
                  </a:cubicBezTo>
                  <a:cubicBezTo>
                    <a:pt x="99" y="539"/>
                    <a:pt x="223" y="617"/>
                    <a:pt x="346" y="617"/>
                  </a:cubicBezTo>
                  <a:cubicBezTo>
                    <a:pt x="381" y="617"/>
                    <a:pt x="417" y="611"/>
                    <a:pt x="450" y="597"/>
                  </a:cubicBezTo>
                  <a:cubicBezTo>
                    <a:pt x="613" y="535"/>
                    <a:pt x="688" y="347"/>
                    <a:pt x="625" y="197"/>
                  </a:cubicBezTo>
                  <a:cubicBezTo>
                    <a:pt x="577" y="73"/>
                    <a:pt x="464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2" name="Google Shape;5692;p25"/>
            <p:cNvSpPr/>
            <p:nvPr/>
          </p:nvSpPr>
          <p:spPr>
            <a:xfrm rot="-10468820">
              <a:off x="7670166" y="640234"/>
              <a:ext cx="36999" cy="28651"/>
            </a:xfrm>
            <a:custGeom>
              <a:rect b="b" l="l" r="r" t="t"/>
              <a:pathLst>
                <a:path extrusionOk="0" h="621" w="802">
                  <a:moveTo>
                    <a:pt x="347" y="0"/>
                  </a:moveTo>
                  <a:cubicBezTo>
                    <a:pt x="258" y="0"/>
                    <a:pt x="169" y="39"/>
                    <a:pt x="113" y="110"/>
                  </a:cubicBezTo>
                  <a:cubicBezTo>
                    <a:pt x="0" y="247"/>
                    <a:pt x="25" y="435"/>
                    <a:pt x="150" y="547"/>
                  </a:cubicBezTo>
                  <a:cubicBezTo>
                    <a:pt x="197" y="599"/>
                    <a:pt x="252" y="620"/>
                    <a:pt x="307" y="620"/>
                  </a:cubicBezTo>
                  <a:cubicBezTo>
                    <a:pt x="546" y="620"/>
                    <a:pt x="802" y="214"/>
                    <a:pt x="538" y="72"/>
                  </a:cubicBezTo>
                  <a:cubicBezTo>
                    <a:pt x="483" y="23"/>
                    <a:pt x="415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3" name="Google Shape;5693;p25"/>
            <p:cNvSpPr/>
            <p:nvPr/>
          </p:nvSpPr>
          <p:spPr>
            <a:xfrm rot="-10468820">
              <a:off x="7349460" y="500037"/>
              <a:ext cx="34600" cy="25513"/>
            </a:xfrm>
            <a:custGeom>
              <a:rect b="b" l="l" r="r" t="t"/>
              <a:pathLst>
                <a:path extrusionOk="0" h="553" w="750">
                  <a:moveTo>
                    <a:pt x="525" y="1"/>
                  </a:moveTo>
                  <a:cubicBezTo>
                    <a:pt x="302" y="1"/>
                    <a:pt x="1" y="313"/>
                    <a:pt x="231" y="488"/>
                  </a:cubicBezTo>
                  <a:cubicBezTo>
                    <a:pt x="290" y="533"/>
                    <a:pt x="356" y="553"/>
                    <a:pt x="420" y="553"/>
                  </a:cubicBezTo>
                  <a:cubicBezTo>
                    <a:pt x="590" y="553"/>
                    <a:pt x="749" y="412"/>
                    <a:pt x="731" y="213"/>
                  </a:cubicBezTo>
                  <a:cubicBezTo>
                    <a:pt x="731" y="188"/>
                    <a:pt x="719" y="163"/>
                    <a:pt x="706" y="138"/>
                  </a:cubicBezTo>
                  <a:cubicBezTo>
                    <a:pt x="674" y="40"/>
                    <a:pt x="604" y="1"/>
                    <a:pt x="5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4" name="Google Shape;5694;p25"/>
            <p:cNvSpPr/>
            <p:nvPr/>
          </p:nvSpPr>
          <p:spPr>
            <a:xfrm rot="-10468820">
              <a:off x="7403394" y="560492"/>
              <a:ext cx="32340" cy="28512"/>
            </a:xfrm>
            <a:custGeom>
              <a:rect b="b" l="l" r="r" t="t"/>
              <a:pathLst>
                <a:path extrusionOk="0" h="618" w="701">
                  <a:moveTo>
                    <a:pt x="355" y="0"/>
                  </a:moveTo>
                  <a:cubicBezTo>
                    <a:pt x="316" y="0"/>
                    <a:pt x="277" y="8"/>
                    <a:pt x="238" y="22"/>
                  </a:cubicBezTo>
                  <a:cubicBezTo>
                    <a:pt x="76" y="85"/>
                    <a:pt x="1" y="260"/>
                    <a:pt x="63" y="422"/>
                  </a:cubicBezTo>
                  <a:cubicBezTo>
                    <a:pt x="112" y="539"/>
                    <a:pt x="228" y="618"/>
                    <a:pt x="354" y="618"/>
                  </a:cubicBezTo>
                  <a:cubicBezTo>
                    <a:pt x="390" y="618"/>
                    <a:pt x="427" y="611"/>
                    <a:pt x="463" y="597"/>
                  </a:cubicBezTo>
                  <a:cubicBezTo>
                    <a:pt x="626" y="535"/>
                    <a:pt x="701" y="347"/>
                    <a:pt x="638" y="197"/>
                  </a:cubicBezTo>
                  <a:cubicBezTo>
                    <a:pt x="591" y="73"/>
                    <a:pt x="478" y="0"/>
                    <a:pt x="3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5" name="Google Shape;5695;p25"/>
            <p:cNvSpPr/>
            <p:nvPr/>
          </p:nvSpPr>
          <p:spPr>
            <a:xfrm rot="-10468820">
              <a:off x="7720658" y="401593"/>
              <a:ext cx="35062" cy="29020"/>
            </a:xfrm>
            <a:custGeom>
              <a:rect b="b" l="l" r="r" t="t"/>
              <a:pathLst>
                <a:path extrusionOk="0" h="629" w="760">
                  <a:moveTo>
                    <a:pt x="383" y="0"/>
                  </a:moveTo>
                  <a:cubicBezTo>
                    <a:pt x="282" y="0"/>
                    <a:pt x="183" y="50"/>
                    <a:pt x="126" y="152"/>
                  </a:cubicBezTo>
                  <a:cubicBezTo>
                    <a:pt x="1" y="339"/>
                    <a:pt x="126" y="589"/>
                    <a:pt x="350" y="627"/>
                  </a:cubicBezTo>
                  <a:cubicBezTo>
                    <a:pt x="363" y="628"/>
                    <a:pt x="375" y="629"/>
                    <a:pt x="387" y="629"/>
                  </a:cubicBezTo>
                  <a:cubicBezTo>
                    <a:pt x="605" y="629"/>
                    <a:pt x="759" y="415"/>
                    <a:pt x="688" y="202"/>
                  </a:cubicBezTo>
                  <a:cubicBezTo>
                    <a:pt x="675" y="177"/>
                    <a:pt x="663" y="152"/>
                    <a:pt x="650" y="139"/>
                  </a:cubicBezTo>
                  <a:cubicBezTo>
                    <a:pt x="583" y="47"/>
                    <a:pt x="482" y="0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6" name="Google Shape;5696;p25"/>
            <p:cNvSpPr/>
            <p:nvPr/>
          </p:nvSpPr>
          <p:spPr>
            <a:xfrm rot="-10468820">
              <a:off x="7703512" y="477069"/>
              <a:ext cx="34416" cy="25606"/>
            </a:xfrm>
            <a:custGeom>
              <a:rect b="b" l="l" r="r" t="t"/>
              <a:pathLst>
                <a:path extrusionOk="0" h="555" w="746">
                  <a:moveTo>
                    <a:pt x="532" y="1"/>
                  </a:moveTo>
                  <a:cubicBezTo>
                    <a:pt x="308" y="1"/>
                    <a:pt x="0" y="316"/>
                    <a:pt x="233" y="493"/>
                  </a:cubicBezTo>
                  <a:cubicBezTo>
                    <a:pt x="290" y="535"/>
                    <a:pt x="356" y="555"/>
                    <a:pt x="422" y="555"/>
                  </a:cubicBezTo>
                  <a:cubicBezTo>
                    <a:pt x="514" y="555"/>
                    <a:pt x="605" y="516"/>
                    <a:pt x="670" y="443"/>
                  </a:cubicBezTo>
                  <a:cubicBezTo>
                    <a:pt x="720" y="381"/>
                    <a:pt x="745" y="293"/>
                    <a:pt x="733" y="218"/>
                  </a:cubicBezTo>
                  <a:cubicBezTo>
                    <a:pt x="733" y="181"/>
                    <a:pt x="720" y="156"/>
                    <a:pt x="708" y="131"/>
                  </a:cubicBezTo>
                  <a:cubicBezTo>
                    <a:pt x="676" y="38"/>
                    <a:pt x="609" y="1"/>
                    <a:pt x="5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7" name="Google Shape;5697;p25"/>
            <p:cNvSpPr/>
            <p:nvPr/>
          </p:nvSpPr>
          <p:spPr>
            <a:xfrm rot="-10468820">
              <a:off x="7760450" y="524093"/>
              <a:ext cx="34970" cy="28928"/>
            </a:xfrm>
            <a:custGeom>
              <a:rect b="b" l="l" r="r" t="t"/>
              <a:pathLst>
                <a:path extrusionOk="0" h="627" w="758">
                  <a:moveTo>
                    <a:pt x="385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25" y="598"/>
                    <a:pt x="350" y="623"/>
                  </a:cubicBezTo>
                  <a:cubicBezTo>
                    <a:pt x="367" y="626"/>
                    <a:pt x="383" y="627"/>
                    <a:pt x="400" y="627"/>
                  </a:cubicBezTo>
                  <a:cubicBezTo>
                    <a:pt x="602" y="627"/>
                    <a:pt x="757" y="419"/>
                    <a:pt x="688" y="210"/>
                  </a:cubicBezTo>
                  <a:cubicBezTo>
                    <a:pt x="675" y="185"/>
                    <a:pt x="663" y="160"/>
                    <a:pt x="638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8" name="Google Shape;5698;p25"/>
            <p:cNvSpPr/>
            <p:nvPr/>
          </p:nvSpPr>
          <p:spPr>
            <a:xfrm rot="-10468820">
              <a:off x="7744981" y="599697"/>
              <a:ext cx="34416" cy="28928"/>
            </a:xfrm>
            <a:custGeom>
              <a:rect b="b" l="l" r="r" t="t"/>
              <a:pathLst>
                <a:path extrusionOk="0" h="627" w="746">
                  <a:moveTo>
                    <a:pt x="365" y="1"/>
                  </a:moveTo>
                  <a:cubicBezTo>
                    <a:pt x="74" y="1"/>
                    <a:pt x="1" y="625"/>
                    <a:pt x="337" y="625"/>
                  </a:cubicBezTo>
                  <a:cubicBezTo>
                    <a:pt x="349" y="626"/>
                    <a:pt x="361" y="627"/>
                    <a:pt x="373" y="627"/>
                  </a:cubicBezTo>
                  <a:cubicBezTo>
                    <a:pt x="592" y="627"/>
                    <a:pt x="746" y="414"/>
                    <a:pt x="675" y="212"/>
                  </a:cubicBezTo>
                  <a:cubicBezTo>
                    <a:pt x="662" y="187"/>
                    <a:pt x="650" y="162"/>
                    <a:pt x="637" y="137"/>
                  </a:cubicBezTo>
                  <a:cubicBezTo>
                    <a:pt x="587" y="75"/>
                    <a:pt x="512" y="25"/>
                    <a:pt x="437" y="12"/>
                  </a:cubicBezTo>
                  <a:cubicBezTo>
                    <a:pt x="412" y="4"/>
                    <a:pt x="388" y="1"/>
                    <a:pt x="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9" name="Google Shape;5699;p25"/>
            <p:cNvSpPr/>
            <p:nvPr/>
          </p:nvSpPr>
          <p:spPr>
            <a:xfrm rot="-10468820">
              <a:off x="7458955" y="604512"/>
              <a:ext cx="35016" cy="29020"/>
            </a:xfrm>
            <a:custGeom>
              <a:rect b="b" l="l" r="r" t="t"/>
              <a:pathLst>
                <a:path extrusionOk="0" h="629" w="759">
                  <a:moveTo>
                    <a:pt x="380" y="1"/>
                  </a:moveTo>
                  <a:cubicBezTo>
                    <a:pt x="278" y="1"/>
                    <a:pt x="176" y="50"/>
                    <a:pt x="113" y="152"/>
                  </a:cubicBezTo>
                  <a:cubicBezTo>
                    <a:pt x="0" y="340"/>
                    <a:pt x="125" y="589"/>
                    <a:pt x="350" y="627"/>
                  </a:cubicBezTo>
                  <a:cubicBezTo>
                    <a:pt x="362" y="628"/>
                    <a:pt x="373" y="629"/>
                    <a:pt x="384" y="629"/>
                  </a:cubicBezTo>
                  <a:cubicBezTo>
                    <a:pt x="594" y="629"/>
                    <a:pt x="758" y="415"/>
                    <a:pt x="675" y="202"/>
                  </a:cubicBezTo>
                  <a:cubicBezTo>
                    <a:pt x="675" y="177"/>
                    <a:pt x="663" y="152"/>
                    <a:pt x="638" y="140"/>
                  </a:cubicBezTo>
                  <a:cubicBezTo>
                    <a:pt x="576" y="47"/>
                    <a:pt x="478" y="1"/>
                    <a:pt x="3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0" name="Google Shape;5700;p25"/>
            <p:cNvSpPr/>
            <p:nvPr/>
          </p:nvSpPr>
          <p:spPr>
            <a:xfrm rot="-10468820">
              <a:off x="7562214" y="505389"/>
              <a:ext cx="34047" cy="28928"/>
            </a:xfrm>
            <a:custGeom>
              <a:rect b="b" l="l" r="r" t="t"/>
              <a:pathLst>
                <a:path extrusionOk="0" h="627" w="738">
                  <a:moveTo>
                    <a:pt x="331" y="0"/>
                  </a:moveTo>
                  <a:cubicBezTo>
                    <a:pt x="189" y="0"/>
                    <a:pt x="49" y="103"/>
                    <a:pt x="26" y="271"/>
                  </a:cubicBezTo>
                  <a:cubicBezTo>
                    <a:pt x="1" y="434"/>
                    <a:pt x="113" y="596"/>
                    <a:pt x="276" y="621"/>
                  </a:cubicBezTo>
                  <a:cubicBezTo>
                    <a:pt x="296" y="625"/>
                    <a:pt x="315" y="627"/>
                    <a:pt x="334" y="627"/>
                  </a:cubicBezTo>
                  <a:cubicBezTo>
                    <a:pt x="578" y="627"/>
                    <a:pt x="738" y="343"/>
                    <a:pt x="576" y="134"/>
                  </a:cubicBezTo>
                  <a:cubicBezTo>
                    <a:pt x="513" y="42"/>
                    <a:pt x="421" y="0"/>
                    <a:pt x="3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1" name="Google Shape;5701;p25"/>
            <p:cNvSpPr/>
            <p:nvPr/>
          </p:nvSpPr>
          <p:spPr>
            <a:xfrm rot="-10468820">
              <a:off x="7682385" y="553941"/>
              <a:ext cx="33032" cy="25975"/>
            </a:xfrm>
            <a:custGeom>
              <a:rect b="b" l="l" r="r" t="t"/>
              <a:pathLst>
                <a:path extrusionOk="0" h="563" w="716">
                  <a:moveTo>
                    <a:pt x="395" y="0"/>
                  </a:moveTo>
                  <a:cubicBezTo>
                    <a:pt x="188" y="0"/>
                    <a:pt x="0" y="225"/>
                    <a:pt x="120" y="456"/>
                  </a:cubicBezTo>
                  <a:cubicBezTo>
                    <a:pt x="184" y="531"/>
                    <a:pt x="266" y="563"/>
                    <a:pt x="346" y="563"/>
                  </a:cubicBezTo>
                  <a:cubicBezTo>
                    <a:pt x="534" y="563"/>
                    <a:pt x="715" y="387"/>
                    <a:pt x="645" y="168"/>
                  </a:cubicBezTo>
                  <a:cubicBezTo>
                    <a:pt x="645" y="131"/>
                    <a:pt x="633" y="118"/>
                    <a:pt x="608" y="93"/>
                  </a:cubicBezTo>
                  <a:cubicBezTo>
                    <a:pt x="543" y="28"/>
                    <a:pt x="467" y="0"/>
                    <a:pt x="3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2" name="Google Shape;5702;p25"/>
            <p:cNvSpPr/>
            <p:nvPr/>
          </p:nvSpPr>
          <p:spPr>
            <a:xfrm rot="-10468820">
              <a:off x="7650332" y="422294"/>
              <a:ext cx="31556" cy="28974"/>
            </a:xfrm>
            <a:custGeom>
              <a:rect b="b" l="l" r="r" t="t"/>
              <a:pathLst>
                <a:path extrusionOk="0" h="628" w="684">
                  <a:moveTo>
                    <a:pt x="320" y="1"/>
                  </a:moveTo>
                  <a:cubicBezTo>
                    <a:pt x="179" y="1"/>
                    <a:pt x="39" y="91"/>
                    <a:pt x="13" y="273"/>
                  </a:cubicBezTo>
                  <a:cubicBezTo>
                    <a:pt x="0" y="348"/>
                    <a:pt x="25" y="435"/>
                    <a:pt x="75" y="498"/>
                  </a:cubicBezTo>
                  <a:cubicBezTo>
                    <a:pt x="141" y="588"/>
                    <a:pt x="232" y="627"/>
                    <a:pt x="321" y="627"/>
                  </a:cubicBezTo>
                  <a:cubicBezTo>
                    <a:pt x="505" y="627"/>
                    <a:pt x="684" y="462"/>
                    <a:pt x="625" y="235"/>
                  </a:cubicBezTo>
                  <a:cubicBezTo>
                    <a:pt x="583" y="79"/>
                    <a:pt x="451" y="1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3" name="Google Shape;5703;p25"/>
            <p:cNvSpPr/>
            <p:nvPr/>
          </p:nvSpPr>
          <p:spPr>
            <a:xfrm rot="-10468820">
              <a:off x="7327332" y="562324"/>
              <a:ext cx="36354" cy="28928"/>
            </a:xfrm>
            <a:custGeom>
              <a:rect b="b" l="l" r="r" t="t"/>
              <a:pathLst>
                <a:path extrusionOk="0" h="627" w="788">
                  <a:moveTo>
                    <a:pt x="413" y="0"/>
                  </a:moveTo>
                  <a:cubicBezTo>
                    <a:pt x="150" y="0"/>
                    <a:pt x="0" y="288"/>
                    <a:pt x="138" y="488"/>
                  </a:cubicBezTo>
                  <a:cubicBezTo>
                    <a:pt x="206" y="580"/>
                    <a:pt x="306" y="627"/>
                    <a:pt x="405" y="627"/>
                  </a:cubicBezTo>
                  <a:cubicBezTo>
                    <a:pt x="507" y="627"/>
                    <a:pt x="606" y="577"/>
                    <a:pt x="663" y="475"/>
                  </a:cubicBezTo>
                  <a:cubicBezTo>
                    <a:pt x="788" y="288"/>
                    <a:pt x="663" y="38"/>
                    <a:pt x="4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4" name="Google Shape;5704;p25"/>
            <p:cNvSpPr/>
            <p:nvPr/>
          </p:nvSpPr>
          <p:spPr>
            <a:xfrm rot="-10468820">
              <a:off x="7414937" y="482813"/>
              <a:ext cx="32340" cy="28512"/>
            </a:xfrm>
            <a:custGeom>
              <a:rect b="b" l="l" r="r" t="t"/>
              <a:pathLst>
                <a:path extrusionOk="0" h="618" w="701">
                  <a:moveTo>
                    <a:pt x="354" y="0"/>
                  </a:moveTo>
                  <a:cubicBezTo>
                    <a:pt x="316" y="0"/>
                    <a:pt x="276" y="7"/>
                    <a:pt x="238" y="22"/>
                  </a:cubicBezTo>
                  <a:cubicBezTo>
                    <a:pt x="75" y="84"/>
                    <a:pt x="0" y="259"/>
                    <a:pt x="63" y="422"/>
                  </a:cubicBezTo>
                  <a:cubicBezTo>
                    <a:pt x="111" y="538"/>
                    <a:pt x="228" y="617"/>
                    <a:pt x="354" y="617"/>
                  </a:cubicBezTo>
                  <a:cubicBezTo>
                    <a:pt x="390" y="617"/>
                    <a:pt x="427" y="611"/>
                    <a:pt x="463" y="597"/>
                  </a:cubicBezTo>
                  <a:cubicBezTo>
                    <a:pt x="613" y="534"/>
                    <a:pt x="700" y="359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5" name="Google Shape;5705;p25"/>
            <p:cNvSpPr/>
            <p:nvPr/>
          </p:nvSpPr>
          <p:spPr>
            <a:xfrm rot="-10468820">
              <a:off x="7669636" y="340352"/>
              <a:ext cx="35339" cy="26713"/>
            </a:xfrm>
            <a:custGeom>
              <a:rect b="b" l="l" r="r" t="t"/>
              <a:pathLst>
                <a:path extrusionOk="0" h="579" w="766">
                  <a:moveTo>
                    <a:pt x="367" y="0"/>
                  </a:moveTo>
                  <a:cubicBezTo>
                    <a:pt x="175" y="0"/>
                    <a:pt x="1" y="188"/>
                    <a:pt x="75" y="411"/>
                  </a:cubicBezTo>
                  <a:cubicBezTo>
                    <a:pt x="96" y="530"/>
                    <a:pt x="189" y="578"/>
                    <a:pt x="296" y="578"/>
                  </a:cubicBezTo>
                  <a:cubicBezTo>
                    <a:pt x="504" y="578"/>
                    <a:pt x="766" y="393"/>
                    <a:pt x="650" y="186"/>
                  </a:cubicBezTo>
                  <a:cubicBezTo>
                    <a:pt x="625" y="149"/>
                    <a:pt x="600" y="99"/>
                    <a:pt x="563" y="74"/>
                  </a:cubicBezTo>
                  <a:cubicBezTo>
                    <a:pt x="502" y="23"/>
                    <a:pt x="433" y="0"/>
                    <a:pt x="3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6" name="Google Shape;5706;p25"/>
            <p:cNvSpPr/>
            <p:nvPr/>
          </p:nvSpPr>
          <p:spPr>
            <a:xfrm rot="-10468820">
              <a:off x="7440535" y="421763"/>
              <a:ext cx="35615" cy="28743"/>
            </a:xfrm>
            <a:custGeom>
              <a:rect b="b" l="l" r="r" t="t"/>
              <a:pathLst>
                <a:path extrusionOk="0" h="623" w="772">
                  <a:moveTo>
                    <a:pt x="364" y="1"/>
                  </a:moveTo>
                  <a:cubicBezTo>
                    <a:pt x="155" y="1"/>
                    <a:pt x="1" y="225"/>
                    <a:pt x="84" y="427"/>
                  </a:cubicBezTo>
                  <a:cubicBezTo>
                    <a:pt x="138" y="556"/>
                    <a:pt x="258" y="622"/>
                    <a:pt x="379" y="622"/>
                  </a:cubicBezTo>
                  <a:cubicBezTo>
                    <a:pt x="481" y="622"/>
                    <a:pt x="583" y="575"/>
                    <a:pt x="646" y="477"/>
                  </a:cubicBezTo>
                  <a:cubicBezTo>
                    <a:pt x="771" y="278"/>
                    <a:pt x="634" y="15"/>
                    <a:pt x="396" y="3"/>
                  </a:cubicBezTo>
                  <a:cubicBezTo>
                    <a:pt x="385" y="1"/>
                    <a:pt x="375" y="1"/>
                    <a:pt x="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7" name="Google Shape;5707;p25"/>
            <p:cNvSpPr/>
            <p:nvPr/>
          </p:nvSpPr>
          <p:spPr>
            <a:xfrm rot="-10468820">
              <a:off x="7734525" y="328613"/>
              <a:ext cx="34600" cy="29066"/>
            </a:xfrm>
            <a:custGeom>
              <a:rect b="b" l="l" r="r" t="t"/>
              <a:pathLst>
                <a:path extrusionOk="0" h="630" w="750">
                  <a:moveTo>
                    <a:pt x="385" y="0"/>
                  </a:moveTo>
                  <a:cubicBezTo>
                    <a:pt x="293" y="0"/>
                    <a:pt x="201" y="40"/>
                    <a:pt x="138" y="124"/>
                  </a:cubicBezTo>
                  <a:cubicBezTo>
                    <a:pt x="0" y="324"/>
                    <a:pt x="125" y="612"/>
                    <a:pt x="375" y="624"/>
                  </a:cubicBezTo>
                  <a:cubicBezTo>
                    <a:pt x="390" y="628"/>
                    <a:pt x="404" y="629"/>
                    <a:pt x="419" y="629"/>
                  </a:cubicBezTo>
                  <a:cubicBezTo>
                    <a:pt x="454" y="629"/>
                    <a:pt x="490" y="621"/>
                    <a:pt x="525" y="612"/>
                  </a:cubicBezTo>
                  <a:cubicBezTo>
                    <a:pt x="675" y="549"/>
                    <a:pt x="750" y="374"/>
                    <a:pt x="700" y="212"/>
                  </a:cubicBezTo>
                  <a:lnTo>
                    <a:pt x="687" y="212"/>
                  </a:lnTo>
                  <a:cubicBezTo>
                    <a:pt x="637" y="75"/>
                    <a:pt x="511" y="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8" name="Google Shape;5708;p25"/>
            <p:cNvSpPr/>
            <p:nvPr/>
          </p:nvSpPr>
          <p:spPr>
            <a:xfrm rot="-10468820">
              <a:off x="7272992" y="528160"/>
              <a:ext cx="30956" cy="27405"/>
            </a:xfrm>
            <a:custGeom>
              <a:rect b="b" l="l" r="r" t="t"/>
              <a:pathLst>
                <a:path extrusionOk="0" h="594" w="671">
                  <a:moveTo>
                    <a:pt x="316" y="1"/>
                  </a:moveTo>
                  <a:cubicBezTo>
                    <a:pt x="178" y="1"/>
                    <a:pt x="43" y="91"/>
                    <a:pt x="13" y="249"/>
                  </a:cubicBezTo>
                  <a:cubicBezTo>
                    <a:pt x="1" y="337"/>
                    <a:pt x="13" y="424"/>
                    <a:pt x="63" y="487"/>
                  </a:cubicBezTo>
                  <a:cubicBezTo>
                    <a:pt x="130" y="561"/>
                    <a:pt x="214" y="593"/>
                    <a:pt x="296" y="593"/>
                  </a:cubicBezTo>
                  <a:cubicBezTo>
                    <a:pt x="488" y="593"/>
                    <a:pt x="671" y="415"/>
                    <a:pt x="600" y="187"/>
                  </a:cubicBezTo>
                  <a:cubicBezTo>
                    <a:pt x="588" y="162"/>
                    <a:pt x="575" y="137"/>
                    <a:pt x="563" y="124"/>
                  </a:cubicBezTo>
                  <a:cubicBezTo>
                    <a:pt x="498" y="40"/>
                    <a:pt x="406" y="1"/>
                    <a:pt x="3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9" name="Google Shape;5709;p25"/>
            <p:cNvSpPr/>
            <p:nvPr/>
          </p:nvSpPr>
          <p:spPr>
            <a:xfrm rot="-10468820">
              <a:off x="7255542" y="602844"/>
              <a:ext cx="34600" cy="25375"/>
            </a:xfrm>
            <a:custGeom>
              <a:rect b="b" l="l" r="r" t="t"/>
              <a:pathLst>
                <a:path extrusionOk="0" h="550" w="750">
                  <a:moveTo>
                    <a:pt x="536" y="0"/>
                  </a:moveTo>
                  <a:cubicBezTo>
                    <a:pt x="308" y="0"/>
                    <a:pt x="1" y="312"/>
                    <a:pt x="231" y="487"/>
                  </a:cubicBezTo>
                  <a:cubicBezTo>
                    <a:pt x="292" y="530"/>
                    <a:pt x="357" y="550"/>
                    <a:pt x="420" y="550"/>
                  </a:cubicBezTo>
                  <a:cubicBezTo>
                    <a:pt x="594" y="550"/>
                    <a:pt x="750" y="404"/>
                    <a:pt x="731" y="212"/>
                  </a:cubicBezTo>
                  <a:cubicBezTo>
                    <a:pt x="731" y="187"/>
                    <a:pt x="731" y="162"/>
                    <a:pt x="719" y="137"/>
                  </a:cubicBezTo>
                  <a:cubicBezTo>
                    <a:pt x="686" y="39"/>
                    <a:pt x="616" y="0"/>
                    <a:pt x="5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0" name="Google Shape;5710;p25"/>
            <p:cNvSpPr/>
            <p:nvPr/>
          </p:nvSpPr>
          <p:spPr>
            <a:xfrm rot="-10468820">
              <a:off x="9404195" y="351322"/>
              <a:ext cx="36077" cy="28974"/>
            </a:xfrm>
            <a:custGeom>
              <a:rect b="b" l="l" r="r" t="t"/>
              <a:pathLst>
                <a:path extrusionOk="0" h="628" w="782">
                  <a:moveTo>
                    <a:pt x="380" y="0"/>
                  </a:moveTo>
                  <a:cubicBezTo>
                    <a:pt x="278" y="0"/>
                    <a:pt x="176" y="50"/>
                    <a:pt x="113" y="152"/>
                  </a:cubicBezTo>
                  <a:cubicBezTo>
                    <a:pt x="0" y="339"/>
                    <a:pt x="125" y="589"/>
                    <a:pt x="350" y="626"/>
                  </a:cubicBezTo>
                  <a:cubicBezTo>
                    <a:pt x="360" y="627"/>
                    <a:pt x="371" y="628"/>
                    <a:pt x="381" y="628"/>
                  </a:cubicBezTo>
                  <a:cubicBezTo>
                    <a:pt x="626" y="628"/>
                    <a:pt x="781" y="343"/>
                    <a:pt x="637" y="139"/>
                  </a:cubicBezTo>
                  <a:cubicBezTo>
                    <a:pt x="576" y="47"/>
                    <a:pt x="478" y="0"/>
                    <a:pt x="3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1" name="Google Shape;5711;p25"/>
            <p:cNvSpPr/>
            <p:nvPr/>
          </p:nvSpPr>
          <p:spPr>
            <a:xfrm rot="-10468820">
              <a:off x="9375804" y="414628"/>
              <a:ext cx="32340" cy="28282"/>
            </a:xfrm>
            <a:custGeom>
              <a:rect b="b" l="l" r="r" t="t"/>
              <a:pathLst>
                <a:path extrusionOk="0" h="613" w="701">
                  <a:moveTo>
                    <a:pt x="339" y="1"/>
                  </a:moveTo>
                  <a:cubicBezTo>
                    <a:pt x="305" y="1"/>
                    <a:pt x="271" y="6"/>
                    <a:pt x="238" y="16"/>
                  </a:cubicBezTo>
                  <a:cubicBezTo>
                    <a:pt x="88" y="78"/>
                    <a:pt x="0" y="266"/>
                    <a:pt x="63" y="416"/>
                  </a:cubicBezTo>
                  <a:cubicBezTo>
                    <a:pt x="111" y="540"/>
                    <a:pt x="224" y="613"/>
                    <a:pt x="347" y="613"/>
                  </a:cubicBezTo>
                  <a:cubicBezTo>
                    <a:pt x="385" y="613"/>
                    <a:pt x="424" y="606"/>
                    <a:pt x="463" y="591"/>
                  </a:cubicBezTo>
                  <a:cubicBezTo>
                    <a:pt x="625" y="528"/>
                    <a:pt x="700" y="353"/>
                    <a:pt x="638" y="203"/>
                  </a:cubicBezTo>
                  <a:cubicBezTo>
                    <a:pt x="588" y="74"/>
                    <a:pt x="468" y="1"/>
                    <a:pt x="3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2" name="Google Shape;5712;p25"/>
            <p:cNvSpPr/>
            <p:nvPr/>
          </p:nvSpPr>
          <p:spPr>
            <a:xfrm rot="-10468820">
              <a:off x="9246336" y="384899"/>
              <a:ext cx="37784" cy="28881"/>
            </a:xfrm>
            <a:custGeom>
              <a:rect b="b" l="l" r="r" t="t"/>
              <a:pathLst>
                <a:path extrusionOk="0" h="626" w="819">
                  <a:moveTo>
                    <a:pt x="406" y="1"/>
                  </a:moveTo>
                  <a:cubicBezTo>
                    <a:pt x="396" y="1"/>
                    <a:pt x="386" y="1"/>
                    <a:pt x="375" y="2"/>
                  </a:cubicBezTo>
                  <a:cubicBezTo>
                    <a:pt x="100" y="39"/>
                    <a:pt x="0" y="389"/>
                    <a:pt x="225" y="564"/>
                  </a:cubicBezTo>
                  <a:cubicBezTo>
                    <a:pt x="277" y="606"/>
                    <a:pt x="340" y="626"/>
                    <a:pt x="404" y="626"/>
                  </a:cubicBezTo>
                  <a:cubicBezTo>
                    <a:pt x="494" y="626"/>
                    <a:pt x="585" y="587"/>
                    <a:pt x="650" y="514"/>
                  </a:cubicBezTo>
                  <a:cubicBezTo>
                    <a:pt x="819" y="310"/>
                    <a:pt x="674" y="1"/>
                    <a:pt x="4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3" name="Google Shape;5713;p25"/>
            <p:cNvSpPr/>
            <p:nvPr/>
          </p:nvSpPr>
          <p:spPr>
            <a:xfrm rot="-10468820">
              <a:off x="9285885" y="514924"/>
              <a:ext cx="33724" cy="29112"/>
            </a:xfrm>
            <a:custGeom>
              <a:rect b="b" l="l" r="r" t="t"/>
              <a:pathLst>
                <a:path extrusionOk="0" h="631" w="731">
                  <a:moveTo>
                    <a:pt x="394" y="1"/>
                  </a:moveTo>
                  <a:cubicBezTo>
                    <a:pt x="184" y="1"/>
                    <a:pt x="1" y="230"/>
                    <a:pt x="125" y="459"/>
                  </a:cubicBezTo>
                  <a:cubicBezTo>
                    <a:pt x="187" y="579"/>
                    <a:pt x="292" y="630"/>
                    <a:pt x="396" y="630"/>
                  </a:cubicBezTo>
                  <a:cubicBezTo>
                    <a:pt x="565" y="630"/>
                    <a:pt x="731" y="493"/>
                    <a:pt x="700" y="285"/>
                  </a:cubicBezTo>
                  <a:cubicBezTo>
                    <a:pt x="700" y="247"/>
                    <a:pt x="700" y="222"/>
                    <a:pt x="687" y="197"/>
                  </a:cubicBezTo>
                  <a:cubicBezTo>
                    <a:pt x="662" y="147"/>
                    <a:pt x="637" y="110"/>
                    <a:pt x="587" y="72"/>
                  </a:cubicBezTo>
                  <a:cubicBezTo>
                    <a:pt x="526" y="22"/>
                    <a:pt x="459" y="1"/>
                    <a:pt x="3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4" name="Google Shape;5714;p25"/>
            <p:cNvSpPr/>
            <p:nvPr/>
          </p:nvSpPr>
          <p:spPr>
            <a:xfrm rot="-10468820">
              <a:off x="9304470" y="445939"/>
              <a:ext cx="31740" cy="28005"/>
            </a:xfrm>
            <a:custGeom>
              <a:rect b="b" l="l" r="r" t="t"/>
              <a:pathLst>
                <a:path extrusionOk="0" h="607" w="688">
                  <a:moveTo>
                    <a:pt x="349" y="1"/>
                  </a:moveTo>
                  <a:cubicBezTo>
                    <a:pt x="311" y="1"/>
                    <a:pt x="274" y="8"/>
                    <a:pt x="238" y="23"/>
                  </a:cubicBezTo>
                  <a:cubicBezTo>
                    <a:pt x="76" y="73"/>
                    <a:pt x="1" y="260"/>
                    <a:pt x="63" y="410"/>
                  </a:cubicBezTo>
                  <a:cubicBezTo>
                    <a:pt x="111" y="534"/>
                    <a:pt x="224" y="607"/>
                    <a:pt x="341" y="607"/>
                  </a:cubicBezTo>
                  <a:cubicBezTo>
                    <a:pt x="378" y="607"/>
                    <a:pt x="415" y="600"/>
                    <a:pt x="450" y="585"/>
                  </a:cubicBezTo>
                  <a:cubicBezTo>
                    <a:pt x="613" y="535"/>
                    <a:pt x="688" y="348"/>
                    <a:pt x="638" y="198"/>
                  </a:cubicBezTo>
                  <a:cubicBezTo>
                    <a:pt x="590" y="74"/>
                    <a:pt x="470" y="1"/>
                    <a:pt x="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5" name="Google Shape;5715;p25"/>
            <p:cNvSpPr/>
            <p:nvPr/>
          </p:nvSpPr>
          <p:spPr>
            <a:xfrm rot="-10468820">
              <a:off x="9321374" y="656972"/>
              <a:ext cx="31509" cy="28005"/>
            </a:xfrm>
            <a:custGeom>
              <a:rect b="b" l="l" r="r" t="t"/>
              <a:pathLst>
                <a:path extrusionOk="0" h="607" w="683">
                  <a:moveTo>
                    <a:pt x="318" y="1"/>
                  </a:moveTo>
                  <a:cubicBezTo>
                    <a:pt x="172" y="1"/>
                    <a:pt x="36" y="108"/>
                    <a:pt x="13" y="267"/>
                  </a:cubicBezTo>
                  <a:cubicBezTo>
                    <a:pt x="1" y="342"/>
                    <a:pt x="26" y="429"/>
                    <a:pt x="76" y="492"/>
                  </a:cubicBezTo>
                  <a:cubicBezTo>
                    <a:pt x="141" y="572"/>
                    <a:pt x="226" y="607"/>
                    <a:pt x="310" y="607"/>
                  </a:cubicBezTo>
                  <a:cubicBezTo>
                    <a:pt x="499" y="607"/>
                    <a:pt x="682" y="430"/>
                    <a:pt x="613" y="204"/>
                  </a:cubicBezTo>
                  <a:cubicBezTo>
                    <a:pt x="601" y="179"/>
                    <a:pt x="588" y="154"/>
                    <a:pt x="563" y="129"/>
                  </a:cubicBezTo>
                  <a:cubicBezTo>
                    <a:pt x="526" y="67"/>
                    <a:pt x="451" y="17"/>
                    <a:pt x="363" y="4"/>
                  </a:cubicBezTo>
                  <a:cubicBezTo>
                    <a:pt x="348" y="2"/>
                    <a:pt x="333" y="1"/>
                    <a:pt x="3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6" name="Google Shape;5716;p25"/>
            <p:cNvSpPr/>
            <p:nvPr/>
          </p:nvSpPr>
          <p:spPr>
            <a:xfrm rot="-10468820">
              <a:off x="9356286" y="568523"/>
              <a:ext cx="32340" cy="28328"/>
            </a:xfrm>
            <a:custGeom>
              <a:rect b="b" l="l" r="r" t="t"/>
              <a:pathLst>
                <a:path extrusionOk="0" h="614" w="701">
                  <a:moveTo>
                    <a:pt x="340" y="1"/>
                  </a:moveTo>
                  <a:cubicBezTo>
                    <a:pt x="306" y="1"/>
                    <a:pt x="272" y="6"/>
                    <a:pt x="238" y="16"/>
                  </a:cubicBezTo>
                  <a:cubicBezTo>
                    <a:pt x="75" y="79"/>
                    <a:pt x="0" y="266"/>
                    <a:pt x="63" y="416"/>
                  </a:cubicBezTo>
                  <a:cubicBezTo>
                    <a:pt x="111" y="540"/>
                    <a:pt x="224" y="613"/>
                    <a:pt x="347" y="613"/>
                  </a:cubicBezTo>
                  <a:cubicBezTo>
                    <a:pt x="385" y="613"/>
                    <a:pt x="424" y="606"/>
                    <a:pt x="463" y="591"/>
                  </a:cubicBezTo>
                  <a:cubicBezTo>
                    <a:pt x="625" y="529"/>
                    <a:pt x="700" y="354"/>
                    <a:pt x="638" y="191"/>
                  </a:cubicBezTo>
                  <a:cubicBezTo>
                    <a:pt x="588" y="73"/>
                    <a:pt x="468" y="1"/>
                    <a:pt x="3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7" name="Google Shape;5717;p25"/>
            <p:cNvSpPr/>
            <p:nvPr/>
          </p:nvSpPr>
          <p:spPr>
            <a:xfrm rot="-10468820">
              <a:off x="9362282" y="489430"/>
              <a:ext cx="31509" cy="26990"/>
            </a:xfrm>
            <a:custGeom>
              <a:rect b="b" l="l" r="r" t="t"/>
              <a:pathLst>
                <a:path extrusionOk="0" h="585" w="683">
                  <a:moveTo>
                    <a:pt x="405" y="1"/>
                  </a:moveTo>
                  <a:cubicBezTo>
                    <a:pt x="195" y="1"/>
                    <a:pt x="0" y="225"/>
                    <a:pt x="120" y="456"/>
                  </a:cubicBezTo>
                  <a:cubicBezTo>
                    <a:pt x="170" y="519"/>
                    <a:pt x="245" y="569"/>
                    <a:pt x="320" y="581"/>
                  </a:cubicBezTo>
                  <a:cubicBezTo>
                    <a:pt x="335" y="583"/>
                    <a:pt x="350" y="584"/>
                    <a:pt x="365" y="584"/>
                  </a:cubicBezTo>
                  <a:cubicBezTo>
                    <a:pt x="520" y="584"/>
                    <a:pt x="647" y="467"/>
                    <a:pt x="670" y="319"/>
                  </a:cubicBezTo>
                  <a:cubicBezTo>
                    <a:pt x="683" y="269"/>
                    <a:pt x="683" y="206"/>
                    <a:pt x="658" y="169"/>
                  </a:cubicBezTo>
                  <a:cubicBezTo>
                    <a:pt x="645" y="131"/>
                    <a:pt x="633" y="119"/>
                    <a:pt x="620" y="94"/>
                  </a:cubicBezTo>
                  <a:cubicBezTo>
                    <a:pt x="555" y="29"/>
                    <a:pt x="479" y="1"/>
                    <a:pt x="4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8" name="Google Shape;5718;p25"/>
            <p:cNvSpPr/>
            <p:nvPr/>
          </p:nvSpPr>
          <p:spPr>
            <a:xfrm rot="-10468820">
              <a:off x="9275319" y="594097"/>
              <a:ext cx="34923" cy="28005"/>
            </a:xfrm>
            <a:custGeom>
              <a:rect b="b" l="l" r="r" t="t"/>
              <a:pathLst>
                <a:path extrusionOk="0" h="607" w="757">
                  <a:moveTo>
                    <a:pt x="400" y="1"/>
                  </a:moveTo>
                  <a:cubicBezTo>
                    <a:pt x="169" y="1"/>
                    <a:pt x="0" y="277"/>
                    <a:pt x="149" y="490"/>
                  </a:cubicBezTo>
                  <a:cubicBezTo>
                    <a:pt x="199" y="552"/>
                    <a:pt x="274" y="590"/>
                    <a:pt x="349" y="602"/>
                  </a:cubicBezTo>
                  <a:cubicBezTo>
                    <a:pt x="366" y="605"/>
                    <a:pt x="383" y="607"/>
                    <a:pt x="399" y="607"/>
                  </a:cubicBezTo>
                  <a:cubicBezTo>
                    <a:pt x="601" y="607"/>
                    <a:pt x="756" y="398"/>
                    <a:pt x="687" y="190"/>
                  </a:cubicBezTo>
                  <a:cubicBezTo>
                    <a:pt x="649" y="115"/>
                    <a:pt x="599" y="53"/>
                    <a:pt x="524" y="28"/>
                  </a:cubicBezTo>
                  <a:cubicBezTo>
                    <a:pt x="482" y="9"/>
                    <a:pt x="440" y="1"/>
                    <a:pt x="4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9" name="Google Shape;5719;p25"/>
            <p:cNvSpPr/>
            <p:nvPr/>
          </p:nvSpPr>
          <p:spPr>
            <a:xfrm rot="-10468820">
              <a:off x="9228956" y="447890"/>
              <a:ext cx="35200" cy="28328"/>
            </a:xfrm>
            <a:custGeom>
              <a:rect b="b" l="l" r="r" t="t"/>
              <a:pathLst>
                <a:path extrusionOk="0" h="614" w="763">
                  <a:moveTo>
                    <a:pt x="400" y="1"/>
                  </a:moveTo>
                  <a:cubicBezTo>
                    <a:pt x="63" y="26"/>
                    <a:pt x="0" y="513"/>
                    <a:pt x="338" y="613"/>
                  </a:cubicBezTo>
                  <a:cubicBezTo>
                    <a:pt x="687" y="613"/>
                    <a:pt x="762" y="113"/>
                    <a:pt x="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0" name="Google Shape;5720;p25"/>
            <p:cNvSpPr/>
            <p:nvPr/>
          </p:nvSpPr>
          <p:spPr>
            <a:xfrm rot="-10468820">
              <a:off x="9316038" y="367754"/>
              <a:ext cx="31740" cy="28512"/>
            </a:xfrm>
            <a:custGeom>
              <a:rect b="b" l="l" r="r" t="t"/>
              <a:pathLst>
                <a:path extrusionOk="0" h="618" w="688">
                  <a:moveTo>
                    <a:pt x="348" y="0"/>
                  </a:moveTo>
                  <a:cubicBezTo>
                    <a:pt x="311" y="0"/>
                    <a:pt x="273" y="7"/>
                    <a:pt x="238" y="22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01" y="539"/>
                    <a:pt x="223" y="617"/>
                    <a:pt x="346" y="617"/>
                  </a:cubicBezTo>
                  <a:cubicBezTo>
                    <a:pt x="381" y="617"/>
                    <a:pt x="417" y="611"/>
                    <a:pt x="450" y="597"/>
                  </a:cubicBezTo>
                  <a:cubicBezTo>
                    <a:pt x="612" y="535"/>
                    <a:pt x="687" y="347"/>
                    <a:pt x="625" y="197"/>
                  </a:cubicBezTo>
                  <a:cubicBezTo>
                    <a:pt x="587" y="73"/>
                    <a:pt x="469" y="0"/>
                    <a:pt x="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1" name="Google Shape;5721;p25"/>
            <p:cNvSpPr/>
            <p:nvPr/>
          </p:nvSpPr>
          <p:spPr>
            <a:xfrm rot="-10468820">
              <a:off x="9342505" y="306230"/>
              <a:ext cx="34970" cy="28974"/>
            </a:xfrm>
            <a:custGeom>
              <a:rect b="b" l="l" r="r" t="t"/>
              <a:pathLst>
                <a:path extrusionOk="0" h="628" w="758">
                  <a:moveTo>
                    <a:pt x="385" y="0"/>
                  </a:moveTo>
                  <a:cubicBezTo>
                    <a:pt x="349" y="0"/>
                    <a:pt x="312" y="7"/>
                    <a:pt x="276" y="21"/>
                  </a:cubicBezTo>
                  <a:cubicBezTo>
                    <a:pt x="13" y="121"/>
                    <a:pt x="1" y="483"/>
                    <a:pt x="263" y="596"/>
                  </a:cubicBezTo>
                  <a:cubicBezTo>
                    <a:pt x="307" y="618"/>
                    <a:pt x="352" y="628"/>
                    <a:pt x="395" y="628"/>
                  </a:cubicBezTo>
                  <a:cubicBezTo>
                    <a:pt x="595" y="628"/>
                    <a:pt x="758" y="412"/>
                    <a:pt x="676" y="196"/>
                  </a:cubicBezTo>
                  <a:cubicBezTo>
                    <a:pt x="627" y="79"/>
                    <a:pt x="510" y="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2" name="Google Shape;5722;p25"/>
            <p:cNvSpPr/>
            <p:nvPr/>
          </p:nvSpPr>
          <p:spPr>
            <a:xfrm rot="-10468820">
              <a:off x="9037358" y="443549"/>
              <a:ext cx="31417" cy="28974"/>
            </a:xfrm>
            <a:custGeom>
              <a:rect b="b" l="l" r="r" t="t"/>
              <a:pathLst>
                <a:path extrusionOk="0" h="628" w="681">
                  <a:moveTo>
                    <a:pt x="348" y="1"/>
                  </a:moveTo>
                  <a:cubicBezTo>
                    <a:pt x="258" y="1"/>
                    <a:pt x="166" y="39"/>
                    <a:pt x="100" y="125"/>
                  </a:cubicBezTo>
                  <a:cubicBezTo>
                    <a:pt x="0" y="250"/>
                    <a:pt x="25" y="450"/>
                    <a:pt x="150" y="550"/>
                  </a:cubicBezTo>
                  <a:cubicBezTo>
                    <a:pt x="211" y="603"/>
                    <a:pt x="281" y="627"/>
                    <a:pt x="350" y="627"/>
                  </a:cubicBezTo>
                  <a:cubicBezTo>
                    <a:pt x="520" y="627"/>
                    <a:pt x="680" y="480"/>
                    <a:pt x="662" y="275"/>
                  </a:cubicBezTo>
                  <a:cubicBezTo>
                    <a:pt x="639" y="104"/>
                    <a:pt x="495" y="1"/>
                    <a:pt x="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3" name="Google Shape;5723;p25"/>
            <p:cNvSpPr/>
            <p:nvPr/>
          </p:nvSpPr>
          <p:spPr>
            <a:xfrm rot="-10468820">
              <a:off x="8959637" y="477744"/>
              <a:ext cx="32294" cy="28558"/>
            </a:xfrm>
            <a:custGeom>
              <a:rect b="b" l="l" r="r" t="t"/>
              <a:pathLst>
                <a:path extrusionOk="0" h="619" w="700">
                  <a:moveTo>
                    <a:pt x="375" y="1"/>
                  </a:moveTo>
                  <a:cubicBezTo>
                    <a:pt x="272" y="1"/>
                    <a:pt x="170" y="51"/>
                    <a:pt x="113" y="153"/>
                  </a:cubicBezTo>
                  <a:cubicBezTo>
                    <a:pt x="0" y="340"/>
                    <a:pt x="113" y="590"/>
                    <a:pt x="338" y="615"/>
                  </a:cubicBezTo>
                  <a:cubicBezTo>
                    <a:pt x="354" y="617"/>
                    <a:pt x="370" y="618"/>
                    <a:pt x="386" y="618"/>
                  </a:cubicBezTo>
                  <a:cubicBezTo>
                    <a:pt x="539" y="618"/>
                    <a:pt x="665" y="512"/>
                    <a:pt x="687" y="365"/>
                  </a:cubicBezTo>
                  <a:cubicBezTo>
                    <a:pt x="700" y="315"/>
                    <a:pt x="700" y="252"/>
                    <a:pt x="675" y="203"/>
                  </a:cubicBezTo>
                  <a:cubicBezTo>
                    <a:pt x="662" y="178"/>
                    <a:pt x="650" y="153"/>
                    <a:pt x="637" y="140"/>
                  </a:cubicBezTo>
                  <a:cubicBezTo>
                    <a:pt x="576" y="48"/>
                    <a:pt x="475" y="1"/>
                    <a:pt x="3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4" name="Google Shape;5724;p25"/>
            <p:cNvSpPr/>
            <p:nvPr/>
          </p:nvSpPr>
          <p:spPr>
            <a:xfrm rot="-10468820">
              <a:off x="9084452" y="514482"/>
              <a:ext cx="36307" cy="29158"/>
            </a:xfrm>
            <a:custGeom>
              <a:rect b="b" l="l" r="r" t="t"/>
              <a:pathLst>
                <a:path extrusionOk="0" h="632" w="787">
                  <a:moveTo>
                    <a:pt x="409" y="0"/>
                  </a:moveTo>
                  <a:cubicBezTo>
                    <a:pt x="198" y="0"/>
                    <a:pt x="1" y="222"/>
                    <a:pt x="133" y="469"/>
                  </a:cubicBezTo>
                  <a:cubicBezTo>
                    <a:pt x="192" y="583"/>
                    <a:pt x="291" y="631"/>
                    <a:pt x="391" y="631"/>
                  </a:cubicBezTo>
                  <a:cubicBezTo>
                    <a:pt x="587" y="631"/>
                    <a:pt x="786" y="446"/>
                    <a:pt x="695" y="206"/>
                  </a:cubicBezTo>
                  <a:cubicBezTo>
                    <a:pt x="683" y="181"/>
                    <a:pt x="670" y="156"/>
                    <a:pt x="658" y="131"/>
                  </a:cubicBezTo>
                  <a:cubicBezTo>
                    <a:pt x="588" y="39"/>
                    <a:pt x="497" y="0"/>
                    <a:pt x="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5" name="Google Shape;5725;p25"/>
            <p:cNvSpPr/>
            <p:nvPr/>
          </p:nvSpPr>
          <p:spPr>
            <a:xfrm rot="-10468820">
              <a:off x="9061112" y="590071"/>
              <a:ext cx="30125" cy="28743"/>
            </a:xfrm>
            <a:custGeom>
              <a:rect b="b" l="l" r="r" t="t"/>
              <a:pathLst>
                <a:path extrusionOk="0" h="623" w="653">
                  <a:moveTo>
                    <a:pt x="335" y="1"/>
                  </a:moveTo>
                  <a:cubicBezTo>
                    <a:pt x="163" y="1"/>
                    <a:pt x="1" y="147"/>
                    <a:pt x="28" y="346"/>
                  </a:cubicBezTo>
                  <a:cubicBezTo>
                    <a:pt x="43" y="519"/>
                    <a:pt x="188" y="623"/>
                    <a:pt x="337" y="623"/>
                  </a:cubicBezTo>
                  <a:cubicBezTo>
                    <a:pt x="424" y="623"/>
                    <a:pt x="513" y="587"/>
                    <a:pt x="578" y="509"/>
                  </a:cubicBezTo>
                  <a:cubicBezTo>
                    <a:pt x="628" y="446"/>
                    <a:pt x="653" y="359"/>
                    <a:pt x="640" y="284"/>
                  </a:cubicBezTo>
                  <a:cubicBezTo>
                    <a:pt x="640" y="246"/>
                    <a:pt x="640" y="221"/>
                    <a:pt x="628" y="196"/>
                  </a:cubicBezTo>
                  <a:cubicBezTo>
                    <a:pt x="603" y="146"/>
                    <a:pt x="578" y="109"/>
                    <a:pt x="528" y="71"/>
                  </a:cubicBezTo>
                  <a:cubicBezTo>
                    <a:pt x="469" y="23"/>
                    <a:pt x="401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6" name="Google Shape;5726;p25"/>
            <p:cNvSpPr/>
            <p:nvPr/>
          </p:nvSpPr>
          <p:spPr>
            <a:xfrm rot="-10468820">
              <a:off x="8988337" y="584889"/>
              <a:ext cx="34923" cy="28928"/>
            </a:xfrm>
            <a:custGeom>
              <a:rect b="b" l="l" r="r" t="t"/>
              <a:pathLst>
                <a:path extrusionOk="0" h="627" w="757">
                  <a:moveTo>
                    <a:pt x="385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13" y="598"/>
                    <a:pt x="350" y="622"/>
                  </a:cubicBezTo>
                  <a:cubicBezTo>
                    <a:pt x="367" y="625"/>
                    <a:pt x="383" y="627"/>
                    <a:pt x="400" y="627"/>
                  </a:cubicBezTo>
                  <a:cubicBezTo>
                    <a:pt x="602" y="627"/>
                    <a:pt x="756" y="418"/>
                    <a:pt x="675" y="210"/>
                  </a:cubicBezTo>
                  <a:cubicBezTo>
                    <a:pt x="663" y="185"/>
                    <a:pt x="650" y="160"/>
                    <a:pt x="638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7" name="Google Shape;5727;p25"/>
            <p:cNvSpPr/>
            <p:nvPr/>
          </p:nvSpPr>
          <p:spPr>
            <a:xfrm rot="-10468820">
              <a:off x="8928133" y="539932"/>
              <a:ext cx="31740" cy="28512"/>
            </a:xfrm>
            <a:custGeom>
              <a:rect b="b" l="l" r="r" t="t"/>
              <a:pathLst>
                <a:path extrusionOk="0" h="618" w="688">
                  <a:moveTo>
                    <a:pt x="347" y="1"/>
                  </a:moveTo>
                  <a:cubicBezTo>
                    <a:pt x="311" y="1"/>
                    <a:pt x="274" y="8"/>
                    <a:pt x="238" y="22"/>
                  </a:cubicBezTo>
                  <a:cubicBezTo>
                    <a:pt x="75" y="85"/>
                    <a:pt x="0" y="260"/>
                    <a:pt x="50" y="422"/>
                  </a:cubicBezTo>
                  <a:cubicBezTo>
                    <a:pt x="99" y="539"/>
                    <a:pt x="223" y="618"/>
                    <a:pt x="346" y="618"/>
                  </a:cubicBezTo>
                  <a:cubicBezTo>
                    <a:pt x="382" y="618"/>
                    <a:pt x="417" y="611"/>
                    <a:pt x="450" y="597"/>
                  </a:cubicBezTo>
                  <a:cubicBezTo>
                    <a:pt x="613" y="535"/>
                    <a:pt x="688" y="347"/>
                    <a:pt x="625" y="197"/>
                  </a:cubicBezTo>
                  <a:cubicBezTo>
                    <a:pt x="578" y="74"/>
                    <a:pt x="465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8" name="Google Shape;5728;p25"/>
            <p:cNvSpPr/>
            <p:nvPr/>
          </p:nvSpPr>
          <p:spPr>
            <a:xfrm rot="-10468820">
              <a:off x="9092332" y="713549"/>
              <a:ext cx="37691" cy="28928"/>
            </a:xfrm>
            <a:custGeom>
              <a:rect b="b" l="l" r="r" t="t"/>
              <a:pathLst>
                <a:path extrusionOk="0" h="627" w="817">
                  <a:moveTo>
                    <a:pt x="432" y="0"/>
                  </a:moveTo>
                  <a:cubicBezTo>
                    <a:pt x="153" y="0"/>
                    <a:pt x="0" y="366"/>
                    <a:pt x="235" y="554"/>
                  </a:cubicBezTo>
                  <a:cubicBezTo>
                    <a:pt x="298" y="604"/>
                    <a:pt x="367" y="626"/>
                    <a:pt x="435" y="626"/>
                  </a:cubicBezTo>
                  <a:cubicBezTo>
                    <a:pt x="636" y="626"/>
                    <a:pt x="817" y="429"/>
                    <a:pt x="723" y="204"/>
                  </a:cubicBezTo>
                  <a:cubicBezTo>
                    <a:pt x="710" y="179"/>
                    <a:pt x="698" y="154"/>
                    <a:pt x="685" y="129"/>
                  </a:cubicBezTo>
                  <a:cubicBezTo>
                    <a:pt x="635" y="67"/>
                    <a:pt x="560" y="17"/>
                    <a:pt x="485" y="4"/>
                  </a:cubicBezTo>
                  <a:cubicBezTo>
                    <a:pt x="467" y="1"/>
                    <a:pt x="450" y="0"/>
                    <a:pt x="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9" name="Google Shape;5729;p25"/>
            <p:cNvSpPr/>
            <p:nvPr/>
          </p:nvSpPr>
          <p:spPr>
            <a:xfrm rot="-10468820">
              <a:off x="9017414" y="729290"/>
              <a:ext cx="31832" cy="29158"/>
            </a:xfrm>
            <a:custGeom>
              <a:rect b="b" l="l" r="r" t="t"/>
              <a:pathLst>
                <a:path extrusionOk="0" h="632" w="690">
                  <a:moveTo>
                    <a:pt x="358" y="1"/>
                  </a:moveTo>
                  <a:cubicBezTo>
                    <a:pt x="269" y="1"/>
                    <a:pt x="178" y="39"/>
                    <a:pt x="113" y="124"/>
                  </a:cubicBezTo>
                  <a:cubicBezTo>
                    <a:pt x="0" y="261"/>
                    <a:pt x="25" y="449"/>
                    <a:pt x="163" y="561"/>
                  </a:cubicBezTo>
                  <a:cubicBezTo>
                    <a:pt x="222" y="610"/>
                    <a:pt x="289" y="631"/>
                    <a:pt x="355" y="631"/>
                  </a:cubicBezTo>
                  <a:cubicBezTo>
                    <a:pt x="527" y="631"/>
                    <a:pt x="690" y="485"/>
                    <a:pt x="662" y="286"/>
                  </a:cubicBezTo>
                  <a:cubicBezTo>
                    <a:pt x="647" y="107"/>
                    <a:pt x="505" y="1"/>
                    <a:pt x="3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0" name="Google Shape;5730;p25"/>
            <p:cNvSpPr/>
            <p:nvPr/>
          </p:nvSpPr>
          <p:spPr>
            <a:xfrm rot="-10468820">
              <a:off x="9124753" y="651084"/>
              <a:ext cx="38337" cy="28789"/>
            </a:xfrm>
            <a:custGeom>
              <a:rect b="b" l="l" r="r" t="t"/>
              <a:pathLst>
                <a:path extrusionOk="0" h="624" w="831">
                  <a:moveTo>
                    <a:pt x="415" y="1"/>
                  </a:moveTo>
                  <a:cubicBezTo>
                    <a:pt x="326" y="1"/>
                    <a:pt x="238" y="39"/>
                    <a:pt x="181" y="110"/>
                  </a:cubicBezTo>
                  <a:cubicBezTo>
                    <a:pt x="1" y="326"/>
                    <a:pt x="156" y="624"/>
                    <a:pt x="424" y="624"/>
                  </a:cubicBezTo>
                  <a:cubicBezTo>
                    <a:pt x="434" y="624"/>
                    <a:pt x="445" y="623"/>
                    <a:pt x="456" y="622"/>
                  </a:cubicBezTo>
                  <a:cubicBezTo>
                    <a:pt x="731" y="597"/>
                    <a:pt x="831" y="235"/>
                    <a:pt x="606" y="72"/>
                  </a:cubicBezTo>
                  <a:cubicBezTo>
                    <a:pt x="552" y="24"/>
                    <a:pt x="483" y="1"/>
                    <a:pt x="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1" name="Google Shape;5731;p25"/>
            <p:cNvSpPr/>
            <p:nvPr/>
          </p:nvSpPr>
          <p:spPr>
            <a:xfrm rot="-10468820">
              <a:off x="8970022" y="657449"/>
              <a:ext cx="31786" cy="28558"/>
            </a:xfrm>
            <a:custGeom>
              <a:rect b="b" l="l" r="r" t="t"/>
              <a:pathLst>
                <a:path extrusionOk="0" h="619" w="689">
                  <a:moveTo>
                    <a:pt x="349" y="0"/>
                  </a:moveTo>
                  <a:cubicBezTo>
                    <a:pt x="312" y="0"/>
                    <a:pt x="274" y="7"/>
                    <a:pt x="238" y="22"/>
                  </a:cubicBezTo>
                  <a:cubicBezTo>
                    <a:pt x="76" y="85"/>
                    <a:pt x="1" y="260"/>
                    <a:pt x="63" y="422"/>
                  </a:cubicBezTo>
                  <a:cubicBezTo>
                    <a:pt x="101" y="546"/>
                    <a:pt x="219" y="619"/>
                    <a:pt x="340" y="619"/>
                  </a:cubicBezTo>
                  <a:cubicBezTo>
                    <a:pt x="377" y="619"/>
                    <a:pt x="415" y="612"/>
                    <a:pt x="451" y="597"/>
                  </a:cubicBezTo>
                  <a:cubicBezTo>
                    <a:pt x="613" y="534"/>
                    <a:pt x="688" y="359"/>
                    <a:pt x="626" y="197"/>
                  </a:cubicBezTo>
                  <a:cubicBezTo>
                    <a:pt x="588" y="73"/>
                    <a:pt x="469" y="0"/>
                    <a:pt x="3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2" name="Google Shape;5732;p25"/>
            <p:cNvSpPr/>
            <p:nvPr/>
          </p:nvSpPr>
          <p:spPr>
            <a:xfrm rot="-10468820">
              <a:off x="8801935" y="510726"/>
              <a:ext cx="34923" cy="25513"/>
            </a:xfrm>
            <a:custGeom>
              <a:rect b="b" l="l" r="r" t="t"/>
              <a:pathLst>
                <a:path extrusionOk="0" h="553" w="757">
                  <a:moveTo>
                    <a:pt x="525" y="0"/>
                  </a:moveTo>
                  <a:cubicBezTo>
                    <a:pt x="302" y="0"/>
                    <a:pt x="1" y="312"/>
                    <a:pt x="232" y="487"/>
                  </a:cubicBezTo>
                  <a:cubicBezTo>
                    <a:pt x="291" y="531"/>
                    <a:pt x="360" y="553"/>
                    <a:pt x="429" y="553"/>
                  </a:cubicBezTo>
                  <a:cubicBezTo>
                    <a:pt x="518" y="553"/>
                    <a:pt x="605" y="515"/>
                    <a:pt x="669" y="437"/>
                  </a:cubicBezTo>
                  <a:lnTo>
                    <a:pt x="669" y="450"/>
                  </a:lnTo>
                  <a:cubicBezTo>
                    <a:pt x="732" y="362"/>
                    <a:pt x="757" y="237"/>
                    <a:pt x="707" y="137"/>
                  </a:cubicBezTo>
                  <a:cubicBezTo>
                    <a:pt x="674" y="39"/>
                    <a:pt x="604" y="0"/>
                    <a:pt x="5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3" name="Google Shape;5733;p25"/>
            <p:cNvSpPr/>
            <p:nvPr/>
          </p:nvSpPr>
          <p:spPr>
            <a:xfrm rot="-10468820">
              <a:off x="8837543" y="639965"/>
              <a:ext cx="33816" cy="29389"/>
            </a:xfrm>
            <a:custGeom>
              <a:rect b="b" l="l" r="r" t="t"/>
              <a:pathLst>
                <a:path extrusionOk="0" h="637" w="733">
                  <a:moveTo>
                    <a:pt x="398" y="0"/>
                  </a:moveTo>
                  <a:cubicBezTo>
                    <a:pt x="306" y="0"/>
                    <a:pt x="216" y="39"/>
                    <a:pt x="150" y="112"/>
                  </a:cubicBezTo>
                  <a:cubicBezTo>
                    <a:pt x="0" y="287"/>
                    <a:pt x="88" y="562"/>
                    <a:pt x="300" y="624"/>
                  </a:cubicBezTo>
                  <a:cubicBezTo>
                    <a:pt x="330" y="633"/>
                    <a:pt x="359" y="637"/>
                    <a:pt x="388" y="637"/>
                  </a:cubicBezTo>
                  <a:cubicBezTo>
                    <a:pt x="577" y="637"/>
                    <a:pt x="732" y="470"/>
                    <a:pt x="700" y="274"/>
                  </a:cubicBezTo>
                  <a:cubicBezTo>
                    <a:pt x="700" y="249"/>
                    <a:pt x="687" y="224"/>
                    <a:pt x="687" y="187"/>
                  </a:cubicBezTo>
                  <a:cubicBezTo>
                    <a:pt x="662" y="137"/>
                    <a:pt x="625" y="100"/>
                    <a:pt x="587" y="62"/>
                  </a:cubicBezTo>
                  <a:cubicBezTo>
                    <a:pt x="530" y="20"/>
                    <a:pt x="464" y="0"/>
                    <a:pt x="3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4" name="Google Shape;5734;p25"/>
            <p:cNvSpPr/>
            <p:nvPr/>
          </p:nvSpPr>
          <p:spPr>
            <a:xfrm rot="-10468820">
              <a:off x="8856186" y="571240"/>
              <a:ext cx="32294" cy="28512"/>
            </a:xfrm>
            <a:custGeom>
              <a:rect b="b" l="l" r="r" t="t"/>
              <a:pathLst>
                <a:path extrusionOk="0" h="618" w="700">
                  <a:moveTo>
                    <a:pt x="354" y="1"/>
                  </a:moveTo>
                  <a:cubicBezTo>
                    <a:pt x="315" y="1"/>
                    <a:pt x="276" y="8"/>
                    <a:pt x="238" y="23"/>
                  </a:cubicBezTo>
                  <a:cubicBezTo>
                    <a:pt x="75" y="85"/>
                    <a:pt x="0" y="260"/>
                    <a:pt x="63" y="423"/>
                  </a:cubicBezTo>
                  <a:cubicBezTo>
                    <a:pt x="111" y="539"/>
                    <a:pt x="228" y="618"/>
                    <a:pt x="353" y="618"/>
                  </a:cubicBezTo>
                  <a:cubicBezTo>
                    <a:pt x="389" y="618"/>
                    <a:pt x="426" y="611"/>
                    <a:pt x="462" y="597"/>
                  </a:cubicBezTo>
                  <a:cubicBezTo>
                    <a:pt x="612" y="535"/>
                    <a:pt x="700" y="360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5" name="Google Shape;5735;p25"/>
            <p:cNvSpPr/>
            <p:nvPr/>
          </p:nvSpPr>
          <p:spPr>
            <a:xfrm rot="-10468820">
              <a:off x="8908616" y="693810"/>
              <a:ext cx="32340" cy="28605"/>
            </a:xfrm>
            <a:custGeom>
              <a:rect b="b" l="l" r="r" t="t"/>
              <a:pathLst>
                <a:path extrusionOk="0" h="620" w="701">
                  <a:moveTo>
                    <a:pt x="355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1" y="547"/>
                    <a:pt x="224" y="620"/>
                    <a:pt x="347" y="620"/>
                  </a:cubicBezTo>
                  <a:cubicBezTo>
                    <a:pt x="385" y="620"/>
                    <a:pt x="425" y="613"/>
                    <a:pt x="463" y="598"/>
                  </a:cubicBezTo>
                  <a:cubicBezTo>
                    <a:pt x="613" y="535"/>
                    <a:pt x="701" y="360"/>
                    <a:pt x="638" y="198"/>
                  </a:cubicBezTo>
                  <a:cubicBezTo>
                    <a:pt x="591" y="74"/>
                    <a:pt x="478" y="1"/>
                    <a:pt x="3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6" name="Google Shape;5736;p25"/>
            <p:cNvSpPr/>
            <p:nvPr/>
          </p:nvSpPr>
          <p:spPr>
            <a:xfrm rot="-10468820">
              <a:off x="9169701" y="412282"/>
              <a:ext cx="39352" cy="29250"/>
            </a:xfrm>
            <a:custGeom>
              <a:rect b="b" l="l" r="r" t="t"/>
              <a:pathLst>
                <a:path extrusionOk="0" h="634" w="853">
                  <a:moveTo>
                    <a:pt x="411" y="1"/>
                  </a:moveTo>
                  <a:cubicBezTo>
                    <a:pt x="387" y="1"/>
                    <a:pt x="363" y="3"/>
                    <a:pt x="338" y="9"/>
                  </a:cubicBezTo>
                  <a:cubicBezTo>
                    <a:pt x="0" y="97"/>
                    <a:pt x="25" y="571"/>
                    <a:pt x="363" y="634"/>
                  </a:cubicBezTo>
                  <a:cubicBezTo>
                    <a:pt x="438" y="634"/>
                    <a:pt x="525" y="621"/>
                    <a:pt x="588" y="571"/>
                  </a:cubicBezTo>
                  <a:cubicBezTo>
                    <a:pt x="853" y="387"/>
                    <a:pt x="693" y="1"/>
                    <a:pt x="4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7" name="Google Shape;5737;p25"/>
            <p:cNvSpPr/>
            <p:nvPr/>
          </p:nvSpPr>
          <p:spPr>
            <a:xfrm rot="-10468820">
              <a:off x="9151862" y="487679"/>
              <a:ext cx="38337" cy="28789"/>
            </a:xfrm>
            <a:custGeom>
              <a:rect b="b" l="l" r="r" t="t"/>
              <a:pathLst>
                <a:path extrusionOk="0" h="624" w="831">
                  <a:moveTo>
                    <a:pt x="419" y="1"/>
                  </a:moveTo>
                  <a:cubicBezTo>
                    <a:pt x="408" y="1"/>
                    <a:pt x="398" y="1"/>
                    <a:pt x="388" y="2"/>
                  </a:cubicBezTo>
                  <a:cubicBezTo>
                    <a:pt x="100" y="27"/>
                    <a:pt x="0" y="389"/>
                    <a:pt x="225" y="552"/>
                  </a:cubicBezTo>
                  <a:cubicBezTo>
                    <a:pt x="285" y="601"/>
                    <a:pt x="354" y="624"/>
                    <a:pt x="423" y="624"/>
                  </a:cubicBezTo>
                  <a:cubicBezTo>
                    <a:pt x="512" y="624"/>
                    <a:pt x="599" y="585"/>
                    <a:pt x="663" y="514"/>
                  </a:cubicBezTo>
                  <a:cubicBezTo>
                    <a:pt x="831" y="298"/>
                    <a:pt x="675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8" name="Google Shape;5738;p25"/>
            <p:cNvSpPr/>
            <p:nvPr/>
          </p:nvSpPr>
          <p:spPr>
            <a:xfrm rot="-10468820">
              <a:off x="9213179" y="534332"/>
              <a:ext cx="35062" cy="29343"/>
            </a:xfrm>
            <a:custGeom>
              <a:rect b="b" l="l" r="r" t="t"/>
              <a:pathLst>
                <a:path extrusionOk="0" h="636" w="760">
                  <a:moveTo>
                    <a:pt x="380" y="1"/>
                  </a:moveTo>
                  <a:cubicBezTo>
                    <a:pt x="279" y="1"/>
                    <a:pt x="177" y="51"/>
                    <a:pt x="113" y="146"/>
                  </a:cubicBezTo>
                  <a:cubicBezTo>
                    <a:pt x="1" y="346"/>
                    <a:pt x="113" y="596"/>
                    <a:pt x="351" y="621"/>
                  </a:cubicBezTo>
                  <a:lnTo>
                    <a:pt x="351" y="634"/>
                  </a:lnTo>
                  <a:cubicBezTo>
                    <a:pt x="362" y="635"/>
                    <a:pt x="374" y="635"/>
                    <a:pt x="385" y="635"/>
                  </a:cubicBezTo>
                  <a:cubicBezTo>
                    <a:pt x="594" y="635"/>
                    <a:pt x="759" y="422"/>
                    <a:pt x="688" y="209"/>
                  </a:cubicBezTo>
                  <a:cubicBezTo>
                    <a:pt x="675" y="184"/>
                    <a:pt x="663" y="159"/>
                    <a:pt x="638" y="146"/>
                  </a:cubicBezTo>
                  <a:cubicBezTo>
                    <a:pt x="576" y="48"/>
                    <a:pt x="479" y="1"/>
                    <a:pt x="3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9" name="Google Shape;5739;p25"/>
            <p:cNvSpPr/>
            <p:nvPr/>
          </p:nvSpPr>
          <p:spPr>
            <a:xfrm rot="-10468820">
              <a:off x="9248169" y="671525"/>
              <a:ext cx="34231" cy="25329"/>
            </a:xfrm>
            <a:custGeom>
              <a:rect b="b" l="l" r="r" t="t"/>
              <a:pathLst>
                <a:path extrusionOk="0" h="549" w="742">
                  <a:moveTo>
                    <a:pt x="529" y="0"/>
                  </a:moveTo>
                  <a:cubicBezTo>
                    <a:pt x="305" y="0"/>
                    <a:pt x="1" y="318"/>
                    <a:pt x="232" y="485"/>
                  </a:cubicBezTo>
                  <a:cubicBezTo>
                    <a:pt x="289" y="529"/>
                    <a:pt x="352" y="548"/>
                    <a:pt x="414" y="548"/>
                  </a:cubicBezTo>
                  <a:cubicBezTo>
                    <a:pt x="583" y="548"/>
                    <a:pt x="741" y="403"/>
                    <a:pt x="732" y="210"/>
                  </a:cubicBezTo>
                  <a:cubicBezTo>
                    <a:pt x="732" y="185"/>
                    <a:pt x="720" y="160"/>
                    <a:pt x="707" y="135"/>
                  </a:cubicBezTo>
                  <a:cubicBezTo>
                    <a:pt x="675" y="39"/>
                    <a:pt x="607" y="0"/>
                    <a:pt x="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0" name="Google Shape;5740;p25"/>
            <p:cNvSpPr/>
            <p:nvPr/>
          </p:nvSpPr>
          <p:spPr>
            <a:xfrm rot="-10468820">
              <a:off x="9197013" y="609946"/>
              <a:ext cx="35154" cy="29389"/>
            </a:xfrm>
            <a:custGeom>
              <a:rect b="b" l="l" r="r" t="t"/>
              <a:pathLst>
                <a:path extrusionOk="0" h="637" w="762">
                  <a:moveTo>
                    <a:pt x="365" y="1"/>
                  </a:moveTo>
                  <a:cubicBezTo>
                    <a:pt x="73" y="1"/>
                    <a:pt x="0" y="625"/>
                    <a:pt x="336" y="625"/>
                  </a:cubicBezTo>
                  <a:cubicBezTo>
                    <a:pt x="361" y="633"/>
                    <a:pt x="384" y="637"/>
                    <a:pt x="406" y="637"/>
                  </a:cubicBezTo>
                  <a:cubicBezTo>
                    <a:pt x="688" y="637"/>
                    <a:pt x="761" y="13"/>
                    <a:pt x="436" y="13"/>
                  </a:cubicBezTo>
                  <a:cubicBezTo>
                    <a:pt x="411" y="5"/>
                    <a:pt x="387" y="1"/>
                    <a:pt x="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1" name="Google Shape;5741;p25"/>
            <p:cNvSpPr/>
            <p:nvPr/>
          </p:nvSpPr>
          <p:spPr>
            <a:xfrm rot="-10468820">
              <a:off x="8911854" y="615184"/>
              <a:ext cx="34231" cy="26944"/>
            </a:xfrm>
            <a:custGeom>
              <a:rect b="b" l="l" r="r" t="t"/>
              <a:pathLst>
                <a:path extrusionOk="0" h="584" w="742">
                  <a:moveTo>
                    <a:pt x="405" y="1"/>
                  </a:moveTo>
                  <a:cubicBezTo>
                    <a:pt x="195" y="1"/>
                    <a:pt x="1" y="225"/>
                    <a:pt x="121" y="456"/>
                  </a:cubicBezTo>
                  <a:cubicBezTo>
                    <a:pt x="171" y="519"/>
                    <a:pt x="246" y="569"/>
                    <a:pt x="333" y="581"/>
                  </a:cubicBezTo>
                  <a:cubicBezTo>
                    <a:pt x="345" y="582"/>
                    <a:pt x="356" y="583"/>
                    <a:pt x="368" y="583"/>
                  </a:cubicBezTo>
                  <a:cubicBezTo>
                    <a:pt x="577" y="583"/>
                    <a:pt x="741" y="370"/>
                    <a:pt x="658" y="169"/>
                  </a:cubicBezTo>
                  <a:cubicBezTo>
                    <a:pt x="658" y="144"/>
                    <a:pt x="646" y="119"/>
                    <a:pt x="621" y="94"/>
                  </a:cubicBezTo>
                  <a:cubicBezTo>
                    <a:pt x="556" y="29"/>
                    <a:pt x="480" y="1"/>
                    <a:pt x="4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2" name="Google Shape;5742;p25"/>
            <p:cNvSpPr/>
            <p:nvPr/>
          </p:nvSpPr>
          <p:spPr>
            <a:xfrm rot="-10468820">
              <a:off x="9039360" y="655366"/>
              <a:ext cx="35016" cy="29066"/>
            </a:xfrm>
            <a:custGeom>
              <a:rect b="b" l="l" r="r" t="t"/>
              <a:pathLst>
                <a:path extrusionOk="0" h="630" w="759">
                  <a:moveTo>
                    <a:pt x="380" y="1"/>
                  </a:moveTo>
                  <a:cubicBezTo>
                    <a:pt x="279" y="1"/>
                    <a:pt x="177" y="51"/>
                    <a:pt x="113" y="152"/>
                  </a:cubicBezTo>
                  <a:cubicBezTo>
                    <a:pt x="1" y="340"/>
                    <a:pt x="113" y="590"/>
                    <a:pt x="351" y="627"/>
                  </a:cubicBezTo>
                  <a:cubicBezTo>
                    <a:pt x="362" y="629"/>
                    <a:pt x="374" y="629"/>
                    <a:pt x="385" y="629"/>
                  </a:cubicBezTo>
                  <a:cubicBezTo>
                    <a:pt x="594" y="629"/>
                    <a:pt x="759" y="416"/>
                    <a:pt x="676" y="202"/>
                  </a:cubicBezTo>
                  <a:cubicBezTo>
                    <a:pt x="663" y="177"/>
                    <a:pt x="651" y="165"/>
                    <a:pt x="638" y="140"/>
                  </a:cubicBezTo>
                  <a:cubicBezTo>
                    <a:pt x="577" y="48"/>
                    <a:pt x="479" y="1"/>
                    <a:pt x="3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3" name="Google Shape;5743;p25"/>
            <p:cNvSpPr/>
            <p:nvPr/>
          </p:nvSpPr>
          <p:spPr>
            <a:xfrm rot="-10468820">
              <a:off x="9016789" y="515259"/>
              <a:ext cx="33355" cy="29250"/>
            </a:xfrm>
            <a:custGeom>
              <a:rect b="b" l="l" r="r" t="t"/>
              <a:pathLst>
                <a:path extrusionOk="0" h="634" w="723">
                  <a:moveTo>
                    <a:pt x="359" y="0"/>
                  </a:moveTo>
                  <a:cubicBezTo>
                    <a:pt x="218" y="0"/>
                    <a:pt x="79" y="95"/>
                    <a:pt x="48" y="257"/>
                  </a:cubicBezTo>
                  <a:cubicBezTo>
                    <a:pt x="1" y="456"/>
                    <a:pt x="153" y="634"/>
                    <a:pt x="347" y="634"/>
                  </a:cubicBezTo>
                  <a:cubicBezTo>
                    <a:pt x="360" y="634"/>
                    <a:pt x="373" y="633"/>
                    <a:pt x="385" y="632"/>
                  </a:cubicBezTo>
                  <a:cubicBezTo>
                    <a:pt x="598" y="607"/>
                    <a:pt x="723" y="382"/>
                    <a:pt x="635" y="194"/>
                  </a:cubicBezTo>
                  <a:cubicBezTo>
                    <a:pt x="623" y="169"/>
                    <a:pt x="610" y="144"/>
                    <a:pt x="598" y="119"/>
                  </a:cubicBezTo>
                  <a:cubicBezTo>
                    <a:pt x="535" y="37"/>
                    <a:pt x="447" y="0"/>
                    <a:pt x="3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4" name="Google Shape;5744;p25"/>
            <p:cNvSpPr/>
            <p:nvPr/>
          </p:nvSpPr>
          <p:spPr>
            <a:xfrm rot="-10468820">
              <a:off x="9135177" y="564697"/>
              <a:ext cx="33170" cy="25975"/>
            </a:xfrm>
            <a:custGeom>
              <a:rect b="b" l="l" r="r" t="t"/>
              <a:pathLst>
                <a:path extrusionOk="0" h="563" w="719">
                  <a:moveTo>
                    <a:pt x="398" y="1"/>
                  </a:moveTo>
                  <a:cubicBezTo>
                    <a:pt x="190" y="1"/>
                    <a:pt x="0" y="225"/>
                    <a:pt x="111" y="456"/>
                  </a:cubicBezTo>
                  <a:cubicBezTo>
                    <a:pt x="178" y="530"/>
                    <a:pt x="262" y="563"/>
                    <a:pt x="344" y="563"/>
                  </a:cubicBezTo>
                  <a:cubicBezTo>
                    <a:pt x="537" y="563"/>
                    <a:pt x="719" y="384"/>
                    <a:pt x="649" y="156"/>
                  </a:cubicBezTo>
                  <a:cubicBezTo>
                    <a:pt x="636" y="131"/>
                    <a:pt x="624" y="106"/>
                    <a:pt x="611" y="93"/>
                  </a:cubicBezTo>
                  <a:cubicBezTo>
                    <a:pt x="546" y="28"/>
                    <a:pt x="471" y="1"/>
                    <a:pt x="3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5" name="Google Shape;5745;p25"/>
            <p:cNvSpPr/>
            <p:nvPr/>
          </p:nvSpPr>
          <p:spPr>
            <a:xfrm rot="-10468820">
              <a:off x="9176661" y="699387"/>
              <a:ext cx="36261" cy="28974"/>
            </a:xfrm>
            <a:custGeom>
              <a:rect b="b" l="l" r="r" t="t"/>
              <a:pathLst>
                <a:path extrusionOk="0" h="628" w="786">
                  <a:moveTo>
                    <a:pt x="412" y="1"/>
                  </a:moveTo>
                  <a:cubicBezTo>
                    <a:pt x="202" y="1"/>
                    <a:pt x="1" y="226"/>
                    <a:pt x="132" y="463"/>
                  </a:cubicBezTo>
                  <a:cubicBezTo>
                    <a:pt x="197" y="578"/>
                    <a:pt x="299" y="628"/>
                    <a:pt x="401" y="628"/>
                  </a:cubicBezTo>
                  <a:cubicBezTo>
                    <a:pt x="595" y="628"/>
                    <a:pt x="785" y="446"/>
                    <a:pt x="695" y="200"/>
                  </a:cubicBezTo>
                  <a:cubicBezTo>
                    <a:pt x="682" y="175"/>
                    <a:pt x="670" y="150"/>
                    <a:pt x="657" y="138"/>
                  </a:cubicBezTo>
                  <a:cubicBezTo>
                    <a:pt x="590" y="41"/>
                    <a:pt x="500" y="1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6" name="Google Shape;5746;p25"/>
            <p:cNvSpPr/>
            <p:nvPr/>
          </p:nvSpPr>
          <p:spPr>
            <a:xfrm rot="-10468820">
              <a:off x="9103065" y="433041"/>
              <a:ext cx="31602" cy="29250"/>
            </a:xfrm>
            <a:custGeom>
              <a:rect b="b" l="l" r="r" t="t"/>
              <a:pathLst>
                <a:path extrusionOk="0" h="634" w="685">
                  <a:moveTo>
                    <a:pt x="320" y="1"/>
                  </a:moveTo>
                  <a:cubicBezTo>
                    <a:pt x="179" y="1"/>
                    <a:pt x="39" y="92"/>
                    <a:pt x="13" y="267"/>
                  </a:cubicBezTo>
                  <a:cubicBezTo>
                    <a:pt x="0" y="354"/>
                    <a:pt x="25" y="429"/>
                    <a:pt x="63" y="504"/>
                  </a:cubicBezTo>
                  <a:cubicBezTo>
                    <a:pt x="132" y="594"/>
                    <a:pt x="226" y="633"/>
                    <a:pt x="318" y="633"/>
                  </a:cubicBezTo>
                  <a:cubicBezTo>
                    <a:pt x="506" y="633"/>
                    <a:pt x="684" y="469"/>
                    <a:pt x="625" y="242"/>
                  </a:cubicBezTo>
                  <a:cubicBezTo>
                    <a:pt x="583" y="79"/>
                    <a:pt x="451" y="1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7" name="Google Shape;5747;p25"/>
            <p:cNvSpPr/>
            <p:nvPr/>
          </p:nvSpPr>
          <p:spPr>
            <a:xfrm rot="-10468820">
              <a:off x="8952819" y="760291"/>
              <a:ext cx="31509" cy="28189"/>
            </a:xfrm>
            <a:custGeom>
              <a:rect b="b" l="l" r="r" t="t"/>
              <a:pathLst>
                <a:path extrusionOk="0" h="611" w="683">
                  <a:moveTo>
                    <a:pt x="326" y="1"/>
                  </a:moveTo>
                  <a:cubicBezTo>
                    <a:pt x="183" y="1"/>
                    <a:pt x="43" y="96"/>
                    <a:pt x="13" y="257"/>
                  </a:cubicBezTo>
                  <a:cubicBezTo>
                    <a:pt x="0" y="332"/>
                    <a:pt x="25" y="420"/>
                    <a:pt x="75" y="482"/>
                  </a:cubicBezTo>
                  <a:cubicBezTo>
                    <a:pt x="125" y="545"/>
                    <a:pt x="188" y="595"/>
                    <a:pt x="275" y="607"/>
                  </a:cubicBezTo>
                  <a:cubicBezTo>
                    <a:pt x="291" y="610"/>
                    <a:pt x="307" y="611"/>
                    <a:pt x="322" y="611"/>
                  </a:cubicBezTo>
                  <a:cubicBezTo>
                    <a:pt x="525" y="611"/>
                    <a:pt x="682" y="392"/>
                    <a:pt x="613" y="195"/>
                  </a:cubicBezTo>
                  <a:cubicBezTo>
                    <a:pt x="600" y="170"/>
                    <a:pt x="588" y="145"/>
                    <a:pt x="575" y="120"/>
                  </a:cubicBezTo>
                  <a:cubicBezTo>
                    <a:pt x="508" y="38"/>
                    <a:pt x="416" y="1"/>
                    <a:pt x="3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8" name="Google Shape;5748;p25"/>
            <p:cNvSpPr/>
            <p:nvPr/>
          </p:nvSpPr>
          <p:spPr>
            <a:xfrm rot="-10468820">
              <a:off x="8827495" y="720024"/>
              <a:ext cx="35062" cy="28282"/>
            </a:xfrm>
            <a:custGeom>
              <a:rect b="b" l="l" r="r" t="t"/>
              <a:pathLst>
                <a:path extrusionOk="0" h="613" w="760">
                  <a:moveTo>
                    <a:pt x="408" y="0"/>
                  </a:moveTo>
                  <a:cubicBezTo>
                    <a:pt x="174" y="0"/>
                    <a:pt x="0" y="272"/>
                    <a:pt x="151" y="498"/>
                  </a:cubicBezTo>
                  <a:cubicBezTo>
                    <a:pt x="201" y="560"/>
                    <a:pt x="276" y="598"/>
                    <a:pt x="351" y="610"/>
                  </a:cubicBezTo>
                  <a:cubicBezTo>
                    <a:pt x="363" y="612"/>
                    <a:pt x="375" y="612"/>
                    <a:pt x="387" y="612"/>
                  </a:cubicBezTo>
                  <a:cubicBezTo>
                    <a:pt x="606" y="612"/>
                    <a:pt x="759" y="399"/>
                    <a:pt x="688" y="198"/>
                  </a:cubicBezTo>
                  <a:cubicBezTo>
                    <a:pt x="663" y="123"/>
                    <a:pt x="601" y="60"/>
                    <a:pt x="526" y="23"/>
                  </a:cubicBezTo>
                  <a:cubicBezTo>
                    <a:pt x="486" y="7"/>
                    <a:pt x="446" y="0"/>
                    <a:pt x="4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9" name="Google Shape;5749;p25"/>
            <p:cNvSpPr/>
            <p:nvPr/>
          </p:nvSpPr>
          <p:spPr>
            <a:xfrm rot="-10468820">
              <a:off x="8780705" y="573119"/>
              <a:ext cx="35200" cy="28282"/>
            </a:xfrm>
            <a:custGeom>
              <a:rect b="b" l="l" r="r" t="t"/>
              <a:pathLst>
                <a:path extrusionOk="0" h="613" w="763">
                  <a:moveTo>
                    <a:pt x="400" y="0"/>
                  </a:moveTo>
                  <a:cubicBezTo>
                    <a:pt x="50" y="25"/>
                    <a:pt x="0" y="513"/>
                    <a:pt x="325" y="613"/>
                  </a:cubicBezTo>
                  <a:lnTo>
                    <a:pt x="338" y="600"/>
                  </a:lnTo>
                  <a:cubicBezTo>
                    <a:pt x="688" y="600"/>
                    <a:pt x="762" y="100"/>
                    <a:pt x="4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0" name="Google Shape;5750;p25"/>
            <p:cNvSpPr/>
            <p:nvPr/>
          </p:nvSpPr>
          <p:spPr>
            <a:xfrm rot="-10468820">
              <a:off x="8868330" y="493546"/>
              <a:ext cx="31740" cy="28558"/>
            </a:xfrm>
            <a:custGeom>
              <a:rect b="b" l="l" r="r" t="t"/>
              <a:pathLst>
                <a:path extrusionOk="0" h="619" w="688">
                  <a:moveTo>
                    <a:pt x="349" y="0"/>
                  </a:moveTo>
                  <a:cubicBezTo>
                    <a:pt x="311" y="0"/>
                    <a:pt x="274" y="7"/>
                    <a:pt x="238" y="22"/>
                  </a:cubicBezTo>
                  <a:cubicBezTo>
                    <a:pt x="76" y="85"/>
                    <a:pt x="1" y="260"/>
                    <a:pt x="63" y="422"/>
                  </a:cubicBezTo>
                  <a:cubicBezTo>
                    <a:pt x="101" y="546"/>
                    <a:pt x="219" y="619"/>
                    <a:pt x="340" y="619"/>
                  </a:cubicBezTo>
                  <a:cubicBezTo>
                    <a:pt x="377" y="619"/>
                    <a:pt x="415" y="612"/>
                    <a:pt x="450" y="597"/>
                  </a:cubicBezTo>
                  <a:cubicBezTo>
                    <a:pt x="613" y="535"/>
                    <a:pt x="688" y="360"/>
                    <a:pt x="625" y="197"/>
                  </a:cubicBezTo>
                  <a:cubicBezTo>
                    <a:pt x="587" y="73"/>
                    <a:pt x="469" y="0"/>
                    <a:pt x="3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1" name="Google Shape;5751;p25"/>
            <p:cNvSpPr/>
            <p:nvPr/>
          </p:nvSpPr>
          <p:spPr>
            <a:xfrm rot="-10468820">
              <a:off x="9122382" y="351098"/>
              <a:ext cx="35339" cy="26713"/>
            </a:xfrm>
            <a:custGeom>
              <a:rect b="b" l="l" r="r" t="t"/>
              <a:pathLst>
                <a:path extrusionOk="0" h="579" w="766">
                  <a:moveTo>
                    <a:pt x="366" y="0"/>
                  </a:moveTo>
                  <a:cubicBezTo>
                    <a:pt x="174" y="0"/>
                    <a:pt x="0" y="189"/>
                    <a:pt x="74" y="412"/>
                  </a:cubicBezTo>
                  <a:cubicBezTo>
                    <a:pt x="96" y="530"/>
                    <a:pt x="188" y="578"/>
                    <a:pt x="295" y="578"/>
                  </a:cubicBezTo>
                  <a:cubicBezTo>
                    <a:pt x="503" y="578"/>
                    <a:pt x="765" y="393"/>
                    <a:pt x="649" y="187"/>
                  </a:cubicBezTo>
                  <a:cubicBezTo>
                    <a:pt x="624" y="137"/>
                    <a:pt x="599" y="99"/>
                    <a:pt x="562" y="74"/>
                  </a:cubicBezTo>
                  <a:cubicBezTo>
                    <a:pt x="501" y="23"/>
                    <a:pt x="432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2" name="Google Shape;5752;p25"/>
            <p:cNvSpPr/>
            <p:nvPr/>
          </p:nvSpPr>
          <p:spPr>
            <a:xfrm rot="-10468820">
              <a:off x="8894224" y="431688"/>
              <a:ext cx="34970" cy="29066"/>
            </a:xfrm>
            <a:custGeom>
              <a:rect b="b" l="l" r="r" t="t"/>
              <a:pathLst>
                <a:path extrusionOk="0" h="630" w="758">
                  <a:moveTo>
                    <a:pt x="372" y="0"/>
                  </a:moveTo>
                  <a:cubicBezTo>
                    <a:pt x="339" y="0"/>
                    <a:pt x="307" y="5"/>
                    <a:pt x="276" y="16"/>
                  </a:cubicBezTo>
                  <a:cubicBezTo>
                    <a:pt x="1" y="116"/>
                    <a:pt x="1" y="478"/>
                    <a:pt x="251" y="603"/>
                  </a:cubicBezTo>
                  <a:cubicBezTo>
                    <a:pt x="294" y="622"/>
                    <a:pt x="336" y="630"/>
                    <a:pt x="378" y="630"/>
                  </a:cubicBezTo>
                  <a:cubicBezTo>
                    <a:pt x="589" y="630"/>
                    <a:pt x="757" y="410"/>
                    <a:pt x="663" y="191"/>
                  </a:cubicBezTo>
                  <a:cubicBezTo>
                    <a:pt x="614" y="72"/>
                    <a:pt x="494" y="0"/>
                    <a:pt x="3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3" name="Google Shape;5753;p25"/>
            <p:cNvSpPr/>
            <p:nvPr/>
          </p:nvSpPr>
          <p:spPr>
            <a:xfrm rot="-10468820">
              <a:off x="9152555" y="760601"/>
              <a:ext cx="34508" cy="25421"/>
            </a:xfrm>
            <a:custGeom>
              <a:rect b="b" l="l" r="r" t="t"/>
              <a:pathLst>
                <a:path extrusionOk="0" h="551" w="748">
                  <a:moveTo>
                    <a:pt x="361" y="0"/>
                  </a:moveTo>
                  <a:cubicBezTo>
                    <a:pt x="180" y="0"/>
                    <a:pt x="0" y="158"/>
                    <a:pt x="48" y="384"/>
                  </a:cubicBezTo>
                  <a:cubicBezTo>
                    <a:pt x="74" y="502"/>
                    <a:pt x="169" y="551"/>
                    <a:pt x="277" y="551"/>
                  </a:cubicBezTo>
                  <a:cubicBezTo>
                    <a:pt x="488" y="551"/>
                    <a:pt x="747" y="366"/>
                    <a:pt x="623" y="159"/>
                  </a:cubicBezTo>
                  <a:cubicBezTo>
                    <a:pt x="561" y="48"/>
                    <a:pt x="461" y="0"/>
                    <a:pt x="3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4" name="Google Shape;5754;p25"/>
            <p:cNvSpPr/>
            <p:nvPr/>
          </p:nvSpPr>
          <p:spPr>
            <a:xfrm rot="-10468820">
              <a:off x="9187271" y="339361"/>
              <a:ext cx="34647" cy="29066"/>
            </a:xfrm>
            <a:custGeom>
              <a:rect b="b" l="l" r="r" t="t"/>
              <a:pathLst>
                <a:path extrusionOk="0" h="630" w="751">
                  <a:moveTo>
                    <a:pt x="386" y="0"/>
                  </a:moveTo>
                  <a:cubicBezTo>
                    <a:pt x="293" y="0"/>
                    <a:pt x="201" y="40"/>
                    <a:pt x="138" y="125"/>
                  </a:cubicBezTo>
                  <a:cubicBezTo>
                    <a:pt x="0" y="325"/>
                    <a:pt x="125" y="612"/>
                    <a:pt x="375" y="624"/>
                  </a:cubicBezTo>
                  <a:cubicBezTo>
                    <a:pt x="390" y="628"/>
                    <a:pt x="405" y="630"/>
                    <a:pt x="419" y="630"/>
                  </a:cubicBezTo>
                  <a:cubicBezTo>
                    <a:pt x="455" y="630"/>
                    <a:pt x="490" y="621"/>
                    <a:pt x="525" y="612"/>
                  </a:cubicBezTo>
                  <a:cubicBezTo>
                    <a:pt x="675" y="550"/>
                    <a:pt x="750" y="375"/>
                    <a:pt x="700" y="212"/>
                  </a:cubicBezTo>
                  <a:lnTo>
                    <a:pt x="688" y="212"/>
                  </a:lnTo>
                  <a:cubicBezTo>
                    <a:pt x="637" y="75"/>
                    <a:pt x="512" y="0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5" name="Google Shape;5755;p25"/>
            <p:cNvSpPr/>
            <p:nvPr/>
          </p:nvSpPr>
          <p:spPr>
            <a:xfrm rot="-10468820">
              <a:off x="8589234" y="569368"/>
              <a:ext cx="31832" cy="28974"/>
            </a:xfrm>
            <a:custGeom>
              <a:rect b="b" l="l" r="r" t="t"/>
              <a:pathLst>
                <a:path extrusionOk="0" h="628" w="690">
                  <a:moveTo>
                    <a:pt x="360" y="1"/>
                  </a:moveTo>
                  <a:cubicBezTo>
                    <a:pt x="271" y="1"/>
                    <a:pt x="179" y="39"/>
                    <a:pt x="113" y="125"/>
                  </a:cubicBezTo>
                  <a:cubicBezTo>
                    <a:pt x="1" y="250"/>
                    <a:pt x="26" y="450"/>
                    <a:pt x="163" y="550"/>
                  </a:cubicBezTo>
                  <a:cubicBezTo>
                    <a:pt x="224" y="603"/>
                    <a:pt x="294" y="627"/>
                    <a:pt x="363" y="627"/>
                  </a:cubicBezTo>
                  <a:cubicBezTo>
                    <a:pt x="532" y="627"/>
                    <a:pt x="690" y="480"/>
                    <a:pt x="663" y="275"/>
                  </a:cubicBezTo>
                  <a:cubicBezTo>
                    <a:pt x="647" y="104"/>
                    <a:pt x="507" y="1"/>
                    <a:pt x="3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6" name="Google Shape;5756;p25"/>
            <p:cNvSpPr/>
            <p:nvPr/>
          </p:nvSpPr>
          <p:spPr>
            <a:xfrm rot="-10468820">
              <a:off x="8508175" y="602940"/>
              <a:ext cx="36077" cy="29020"/>
            </a:xfrm>
            <a:custGeom>
              <a:rect b="b" l="l" r="r" t="t"/>
              <a:pathLst>
                <a:path extrusionOk="0" h="629" w="782">
                  <a:moveTo>
                    <a:pt x="380" y="1"/>
                  </a:moveTo>
                  <a:cubicBezTo>
                    <a:pt x="279" y="1"/>
                    <a:pt x="177" y="51"/>
                    <a:pt x="113" y="152"/>
                  </a:cubicBezTo>
                  <a:cubicBezTo>
                    <a:pt x="1" y="340"/>
                    <a:pt x="126" y="602"/>
                    <a:pt x="351" y="627"/>
                  </a:cubicBezTo>
                  <a:cubicBezTo>
                    <a:pt x="361" y="628"/>
                    <a:pt x="372" y="629"/>
                    <a:pt x="382" y="629"/>
                  </a:cubicBezTo>
                  <a:cubicBezTo>
                    <a:pt x="627" y="629"/>
                    <a:pt x="782" y="356"/>
                    <a:pt x="638" y="140"/>
                  </a:cubicBezTo>
                  <a:cubicBezTo>
                    <a:pt x="577" y="48"/>
                    <a:pt x="479" y="1"/>
                    <a:pt x="3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7" name="Google Shape;5757;p25"/>
            <p:cNvSpPr/>
            <p:nvPr/>
          </p:nvSpPr>
          <p:spPr>
            <a:xfrm rot="-10468820">
              <a:off x="8636352" y="640484"/>
              <a:ext cx="36630" cy="29250"/>
            </a:xfrm>
            <a:custGeom>
              <a:rect b="b" l="l" r="r" t="t"/>
              <a:pathLst>
                <a:path extrusionOk="0" h="634" w="794">
                  <a:moveTo>
                    <a:pt x="412" y="0"/>
                  </a:moveTo>
                  <a:cubicBezTo>
                    <a:pt x="202" y="0"/>
                    <a:pt x="1" y="225"/>
                    <a:pt x="132" y="462"/>
                  </a:cubicBezTo>
                  <a:cubicBezTo>
                    <a:pt x="197" y="583"/>
                    <a:pt x="302" y="633"/>
                    <a:pt x="405" y="633"/>
                  </a:cubicBezTo>
                  <a:cubicBezTo>
                    <a:pt x="601" y="633"/>
                    <a:pt x="793" y="450"/>
                    <a:pt x="695" y="212"/>
                  </a:cubicBezTo>
                  <a:cubicBezTo>
                    <a:pt x="695" y="175"/>
                    <a:pt x="682" y="162"/>
                    <a:pt x="657" y="137"/>
                  </a:cubicBezTo>
                  <a:cubicBezTo>
                    <a:pt x="590" y="41"/>
                    <a:pt x="500" y="0"/>
                    <a:pt x="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8" name="Google Shape;5758;p25"/>
            <p:cNvSpPr/>
            <p:nvPr/>
          </p:nvSpPr>
          <p:spPr>
            <a:xfrm rot="-10468820">
              <a:off x="8612815" y="716049"/>
              <a:ext cx="29433" cy="28097"/>
            </a:xfrm>
            <a:custGeom>
              <a:rect b="b" l="l" r="r" t="t"/>
              <a:pathLst>
                <a:path extrusionOk="0" h="609" w="638">
                  <a:moveTo>
                    <a:pt x="323" y="0"/>
                  </a:moveTo>
                  <a:cubicBezTo>
                    <a:pt x="232" y="0"/>
                    <a:pt x="141" y="39"/>
                    <a:pt x="75" y="112"/>
                  </a:cubicBezTo>
                  <a:cubicBezTo>
                    <a:pt x="25" y="175"/>
                    <a:pt x="0" y="262"/>
                    <a:pt x="13" y="337"/>
                  </a:cubicBezTo>
                  <a:cubicBezTo>
                    <a:pt x="36" y="510"/>
                    <a:pt x="178" y="608"/>
                    <a:pt x="324" y="608"/>
                  </a:cubicBezTo>
                  <a:cubicBezTo>
                    <a:pt x="410" y="608"/>
                    <a:pt x="498" y="574"/>
                    <a:pt x="563" y="499"/>
                  </a:cubicBezTo>
                  <a:cubicBezTo>
                    <a:pt x="613" y="437"/>
                    <a:pt x="638" y="350"/>
                    <a:pt x="625" y="275"/>
                  </a:cubicBezTo>
                  <a:cubicBezTo>
                    <a:pt x="625" y="250"/>
                    <a:pt x="613" y="225"/>
                    <a:pt x="600" y="200"/>
                  </a:cubicBezTo>
                  <a:cubicBezTo>
                    <a:pt x="588" y="137"/>
                    <a:pt x="550" y="100"/>
                    <a:pt x="513" y="62"/>
                  </a:cubicBezTo>
                  <a:cubicBezTo>
                    <a:pt x="455" y="20"/>
                    <a:pt x="389" y="0"/>
                    <a:pt x="3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9" name="Google Shape;5759;p25"/>
            <p:cNvSpPr/>
            <p:nvPr/>
          </p:nvSpPr>
          <p:spPr>
            <a:xfrm rot="-10468820">
              <a:off x="8540581" y="710725"/>
              <a:ext cx="34970" cy="28928"/>
            </a:xfrm>
            <a:custGeom>
              <a:rect b="b" l="l" r="r" t="t"/>
              <a:pathLst>
                <a:path extrusionOk="0" h="627" w="758">
                  <a:moveTo>
                    <a:pt x="389" y="1"/>
                  </a:moveTo>
                  <a:cubicBezTo>
                    <a:pt x="285" y="1"/>
                    <a:pt x="184" y="51"/>
                    <a:pt x="126" y="148"/>
                  </a:cubicBezTo>
                  <a:cubicBezTo>
                    <a:pt x="1" y="348"/>
                    <a:pt x="126" y="597"/>
                    <a:pt x="351" y="622"/>
                  </a:cubicBezTo>
                  <a:cubicBezTo>
                    <a:pt x="368" y="625"/>
                    <a:pt x="386" y="627"/>
                    <a:pt x="403" y="627"/>
                  </a:cubicBezTo>
                  <a:cubicBezTo>
                    <a:pt x="613" y="627"/>
                    <a:pt x="758" y="418"/>
                    <a:pt x="688" y="210"/>
                  </a:cubicBezTo>
                  <a:cubicBezTo>
                    <a:pt x="676" y="185"/>
                    <a:pt x="663" y="160"/>
                    <a:pt x="651" y="135"/>
                  </a:cubicBezTo>
                  <a:cubicBezTo>
                    <a:pt x="584" y="44"/>
                    <a:pt x="486" y="1"/>
                    <a:pt x="3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0" name="Google Shape;5760;p25"/>
            <p:cNvSpPr/>
            <p:nvPr/>
          </p:nvSpPr>
          <p:spPr>
            <a:xfrm rot="-10468820">
              <a:off x="8479829" y="665647"/>
              <a:ext cx="32294" cy="28605"/>
            </a:xfrm>
            <a:custGeom>
              <a:rect b="b" l="l" r="r" t="t"/>
              <a:pathLst>
                <a:path extrusionOk="0" h="620" w="700">
                  <a:moveTo>
                    <a:pt x="348" y="0"/>
                  </a:moveTo>
                  <a:cubicBezTo>
                    <a:pt x="311" y="0"/>
                    <a:pt x="273" y="8"/>
                    <a:pt x="237" y="22"/>
                  </a:cubicBezTo>
                  <a:cubicBezTo>
                    <a:pt x="75" y="85"/>
                    <a:pt x="0" y="260"/>
                    <a:pt x="62" y="422"/>
                  </a:cubicBezTo>
                  <a:cubicBezTo>
                    <a:pt x="110" y="546"/>
                    <a:pt x="223" y="619"/>
                    <a:pt x="346" y="619"/>
                  </a:cubicBezTo>
                  <a:cubicBezTo>
                    <a:pt x="385" y="619"/>
                    <a:pt x="424" y="612"/>
                    <a:pt x="462" y="597"/>
                  </a:cubicBezTo>
                  <a:cubicBezTo>
                    <a:pt x="612" y="535"/>
                    <a:pt x="700" y="360"/>
                    <a:pt x="637" y="197"/>
                  </a:cubicBezTo>
                  <a:cubicBezTo>
                    <a:pt x="590" y="73"/>
                    <a:pt x="469" y="0"/>
                    <a:pt x="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1" name="Google Shape;5761;p25"/>
            <p:cNvSpPr/>
            <p:nvPr/>
          </p:nvSpPr>
          <p:spPr>
            <a:xfrm rot="-10468820">
              <a:off x="8354183" y="636562"/>
              <a:ext cx="34970" cy="25421"/>
            </a:xfrm>
            <a:custGeom>
              <a:rect b="b" l="l" r="r" t="t"/>
              <a:pathLst>
                <a:path extrusionOk="0" h="551" w="758">
                  <a:moveTo>
                    <a:pt x="539" y="0"/>
                  </a:moveTo>
                  <a:cubicBezTo>
                    <a:pt x="312" y="0"/>
                    <a:pt x="0" y="318"/>
                    <a:pt x="232" y="485"/>
                  </a:cubicBezTo>
                  <a:cubicBezTo>
                    <a:pt x="292" y="529"/>
                    <a:pt x="361" y="551"/>
                    <a:pt x="429" y="551"/>
                  </a:cubicBezTo>
                  <a:cubicBezTo>
                    <a:pt x="518" y="551"/>
                    <a:pt x="606" y="513"/>
                    <a:pt x="670" y="435"/>
                  </a:cubicBezTo>
                  <a:lnTo>
                    <a:pt x="670" y="448"/>
                  </a:lnTo>
                  <a:cubicBezTo>
                    <a:pt x="745" y="360"/>
                    <a:pt x="757" y="235"/>
                    <a:pt x="720" y="135"/>
                  </a:cubicBezTo>
                  <a:cubicBezTo>
                    <a:pt x="687" y="39"/>
                    <a:pt x="619" y="0"/>
                    <a:pt x="5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2" name="Google Shape;5762;p25"/>
            <p:cNvSpPr/>
            <p:nvPr/>
          </p:nvSpPr>
          <p:spPr>
            <a:xfrm rot="-10468820">
              <a:off x="8408431" y="697047"/>
              <a:ext cx="31740" cy="28512"/>
            </a:xfrm>
            <a:custGeom>
              <a:rect b="b" l="l" r="r" t="t"/>
              <a:pathLst>
                <a:path extrusionOk="0" h="618" w="688">
                  <a:moveTo>
                    <a:pt x="341" y="1"/>
                  </a:moveTo>
                  <a:cubicBezTo>
                    <a:pt x="303" y="1"/>
                    <a:pt x="264" y="8"/>
                    <a:pt x="225" y="23"/>
                  </a:cubicBezTo>
                  <a:cubicBezTo>
                    <a:pt x="75" y="85"/>
                    <a:pt x="0" y="260"/>
                    <a:pt x="50" y="423"/>
                  </a:cubicBezTo>
                  <a:cubicBezTo>
                    <a:pt x="99" y="539"/>
                    <a:pt x="223" y="618"/>
                    <a:pt x="346" y="618"/>
                  </a:cubicBezTo>
                  <a:cubicBezTo>
                    <a:pt x="381" y="618"/>
                    <a:pt x="417" y="611"/>
                    <a:pt x="450" y="597"/>
                  </a:cubicBezTo>
                  <a:cubicBezTo>
                    <a:pt x="612" y="535"/>
                    <a:pt x="687" y="348"/>
                    <a:pt x="625" y="198"/>
                  </a:cubicBezTo>
                  <a:cubicBezTo>
                    <a:pt x="577" y="74"/>
                    <a:pt x="464" y="1"/>
                    <a:pt x="3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3" name="Google Shape;5763;p25"/>
            <p:cNvSpPr/>
            <p:nvPr/>
          </p:nvSpPr>
          <p:spPr>
            <a:xfrm rot="-10468820">
              <a:off x="8723076" y="537838"/>
              <a:ext cx="34231" cy="29158"/>
            </a:xfrm>
            <a:custGeom>
              <a:rect b="b" l="l" r="r" t="t"/>
              <a:pathLst>
                <a:path extrusionOk="0" h="632" w="742">
                  <a:moveTo>
                    <a:pt x="332" y="1"/>
                  </a:moveTo>
                  <a:cubicBezTo>
                    <a:pt x="187" y="1"/>
                    <a:pt x="48" y="99"/>
                    <a:pt x="25" y="266"/>
                  </a:cubicBezTo>
                  <a:cubicBezTo>
                    <a:pt x="0" y="441"/>
                    <a:pt x="113" y="591"/>
                    <a:pt x="275" y="629"/>
                  </a:cubicBezTo>
                  <a:cubicBezTo>
                    <a:pt x="291" y="631"/>
                    <a:pt x="307" y="632"/>
                    <a:pt x="322" y="632"/>
                  </a:cubicBezTo>
                  <a:cubicBezTo>
                    <a:pt x="582" y="632"/>
                    <a:pt x="741" y="341"/>
                    <a:pt x="588" y="129"/>
                  </a:cubicBezTo>
                  <a:cubicBezTo>
                    <a:pt x="519" y="41"/>
                    <a:pt x="424" y="1"/>
                    <a:pt x="3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4" name="Google Shape;5764;p25"/>
            <p:cNvSpPr/>
            <p:nvPr/>
          </p:nvSpPr>
          <p:spPr>
            <a:xfrm rot="-10468820">
              <a:off x="8708515" y="614016"/>
              <a:ext cx="34324" cy="25560"/>
            </a:xfrm>
            <a:custGeom>
              <a:rect b="b" l="l" r="r" t="t"/>
              <a:pathLst>
                <a:path extrusionOk="0" h="554" w="744">
                  <a:moveTo>
                    <a:pt x="535" y="1"/>
                  </a:moveTo>
                  <a:cubicBezTo>
                    <a:pt x="308" y="1"/>
                    <a:pt x="0" y="312"/>
                    <a:pt x="231" y="488"/>
                  </a:cubicBezTo>
                  <a:cubicBezTo>
                    <a:pt x="290" y="531"/>
                    <a:pt x="359" y="553"/>
                    <a:pt x="428" y="553"/>
                  </a:cubicBezTo>
                  <a:cubicBezTo>
                    <a:pt x="517" y="553"/>
                    <a:pt x="604" y="516"/>
                    <a:pt x="668" y="438"/>
                  </a:cubicBezTo>
                  <a:cubicBezTo>
                    <a:pt x="718" y="375"/>
                    <a:pt x="743" y="300"/>
                    <a:pt x="731" y="213"/>
                  </a:cubicBezTo>
                  <a:cubicBezTo>
                    <a:pt x="731" y="188"/>
                    <a:pt x="731" y="163"/>
                    <a:pt x="718" y="138"/>
                  </a:cubicBezTo>
                  <a:cubicBezTo>
                    <a:pt x="685" y="40"/>
                    <a:pt x="615" y="1"/>
                    <a:pt x="5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5" name="Google Shape;5765;p25"/>
            <p:cNvSpPr/>
            <p:nvPr/>
          </p:nvSpPr>
          <p:spPr>
            <a:xfrm rot="-10468820">
              <a:off x="8765473" y="660168"/>
              <a:ext cx="35016" cy="29250"/>
            </a:xfrm>
            <a:custGeom>
              <a:rect b="b" l="l" r="r" t="t"/>
              <a:pathLst>
                <a:path extrusionOk="0" h="634" w="759">
                  <a:moveTo>
                    <a:pt x="392" y="0"/>
                  </a:moveTo>
                  <a:cubicBezTo>
                    <a:pt x="288" y="0"/>
                    <a:pt x="183" y="54"/>
                    <a:pt x="125" y="157"/>
                  </a:cubicBezTo>
                  <a:cubicBezTo>
                    <a:pt x="0" y="344"/>
                    <a:pt x="125" y="594"/>
                    <a:pt x="350" y="619"/>
                  </a:cubicBezTo>
                  <a:lnTo>
                    <a:pt x="350" y="632"/>
                  </a:lnTo>
                  <a:cubicBezTo>
                    <a:pt x="362" y="633"/>
                    <a:pt x="374" y="633"/>
                    <a:pt x="386" y="633"/>
                  </a:cubicBezTo>
                  <a:cubicBezTo>
                    <a:pt x="605" y="633"/>
                    <a:pt x="759" y="420"/>
                    <a:pt x="687" y="207"/>
                  </a:cubicBezTo>
                  <a:cubicBezTo>
                    <a:pt x="675" y="182"/>
                    <a:pt x="662" y="157"/>
                    <a:pt x="650" y="144"/>
                  </a:cubicBezTo>
                  <a:cubicBezTo>
                    <a:pt x="589" y="47"/>
                    <a:pt x="491" y="0"/>
                    <a:pt x="3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6" name="Google Shape;5766;p25"/>
            <p:cNvSpPr/>
            <p:nvPr/>
          </p:nvSpPr>
          <p:spPr>
            <a:xfrm rot="-10468820">
              <a:off x="8749466" y="736225"/>
              <a:ext cx="34370" cy="28928"/>
            </a:xfrm>
            <a:custGeom>
              <a:rect b="b" l="l" r="r" t="t"/>
              <a:pathLst>
                <a:path extrusionOk="0" h="627" w="745">
                  <a:moveTo>
                    <a:pt x="355" y="1"/>
                  </a:moveTo>
                  <a:cubicBezTo>
                    <a:pt x="73" y="1"/>
                    <a:pt x="0" y="625"/>
                    <a:pt x="337" y="625"/>
                  </a:cubicBezTo>
                  <a:cubicBezTo>
                    <a:pt x="348" y="626"/>
                    <a:pt x="360" y="627"/>
                    <a:pt x="371" y="627"/>
                  </a:cubicBezTo>
                  <a:cubicBezTo>
                    <a:pt x="580" y="627"/>
                    <a:pt x="744" y="414"/>
                    <a:pt x="661" y="213"/>
                  </a:cubicBezTo>
                  <a:cubicBezTo>
                    <a:pt x="649" y="188"/>
                    <a:pt x="636" y="163"/>
                    <a:pt x="624" y="138"/>
                  </a:cubicBezTo>
                  <a:cubicBezTo>
                    <a:pt x="574" y="75"/>
                    <a:pt x="499" y="25"/>
                    <a:pt x="424" y="13"/>
                  </a:cubicBezTo>
                  <a:cubicBezTo>
                    <a:pt x="400" y="5"/>
                    <a:pt x="377" y="1"/>
                    <a:pt x="3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7" name="Google Shape;5767;p25"/>
            <p:cNvSpPr/>
            <p:nvPr/>
          </p:nvSpPr>
          <p:spPr>
            <a:xfrm rot="-10468820">
              <a:off x="8569034" y="641066"/>
              <a:ext cx="32801" cy="29250"/>
            </a:xfrm>
            <a:custGeom>
              <a:rect b="b" l="l" r="r" t="t"/>
              <a:pathLst>
                <a:path extrusionOk="0" h="634" w="711">
                  <a:moveTo>
                    <a:pt x="346" y="0"/>
                  </a:moveTo>
                  <a:cubicBezTo>
                    <a:pt x="206" y="0"/>
                    <a:pt x="66" y="95"/>
                    <a:pt x="35" y="257"/>
                  </a:cubicBezTo>
                  <a:cubicBezTo>
                    <a:pt x="0" y="456"/>
                    <a:pt x="142" y="634"/>
                    <a:pt x="335" y="634"/>
                  </a:cubicBezTo>
                  <a:cubicBezTo>
                    <a:pt x="347" y="634"/>
                    <a:pt x="360" y="633"/>
                    <a:pt x="373" y="632"/>
                  </a:cubicBezTo>
                  <a:cubicBezTo>
                    <a:pt x="585" y="607"/>
                    <a:pt x="710" y="382"/>
                    <a:pt x="623" y="194"/>
                  </a:cubicBezTo>
                  <a:cubicBezTo>
                    <a:pt x="610" y="169"/>
                    <a:pt x="598" y="144"/>
                    <a:pt x="585" y="119"/>
                  </a:cubicBezTo>
                  <a:cubicBezTo>
                    <a:pt x="523" y="37"/>
                    <a:pt x="434" y="0"/>
                    <a:pt x="3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8" name="Google Shape;5768;p25"/>
            <p:cNvSpPr/>
            <p:nvPr/>
          </p:nvSpPr>
          <p:spPr>
            <a:xfrm rot="-10468820">
              <a:off x="8687283" y="690518"/>
              <a:ext cx="33170" cy="25975"/>
            </a:xfrm>
            <a:custGeom>
              <a:rect b="b" l="l" r="r" t="t"/>
              <a:pathLst>
                <a:path extrusionOk="0" h="563" w="719">
                  <a:moveTo>
                    <a:pt x="399" y="1"/>
                  </a:moveTo>
                  <a:cubicBezTo>
                    <a:pt x="187" y="1"/>
                    <a:pt x="0" y="225"/>
                    <a:pt x="120" y="456"/>
                  </a:cubicBezTo>
                  <a:cubicBezTo>
                    <a:pt x="184" y="531"/>
                    <a:pt x="266" y="563"/>
                    <a:pt x="346" y="563"/>
                  </a:cubicBezTo>
                  <a:cubicBezTo>
                    <a:pt x="535" y="563"/>
                    <a:pt x="719" y="387"/>
                    <a:pt x="658" y="168"/>
                  </a:cubicBezTo>
                  <a:cubicBezTo>
                    <a:pt x="645" y="143"/>
                    <a:pt x="633" y="118"/>
                    <a:pt x="620" y="93"/>
                  </a:cubicBezTo>
                  <a:cubicBezTo>
                    <a:pt x="552" y="28"/>
                    <a:pt x="474" y="1"/>
                    <a:pt x="3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9" name="Google Shape;5769;p25"/>
            <p:cNvSpPr/>
            <p:nvPr/>
          </p:nvSpPr>
          <p:spPr>
            <a:xfrm rot="-10468820">
              <a:off x="8655368" y="558880"/>
              <a:ext cx="31602" cy="28974"/>
            </a:xfrm>
            <a:custGeom>
              <a:rect b="b" l="l" r="r" t="t"/>
              <a:pathLst>
                <a:path extrusionOk="0" h="628" w="685">
                  <a:moveTo>
                    <a:pt x="326" y="1"/>
                  </a:moveTo>
                  <a:cubicBezTo>
                    <a:pt x="183" y="1"/>
                    <a:pt x="39" y="92"/>
                    <a:pt x="13" y="273"/>
                  </a:cubicBezTo>
                  <a:cubicBezTo>
                    <a:pt x="1" y="348"/>
                    <a:pt x="26" y="436"/>
                    <a:pt x="76" y="498"/>
                  </a:cubicBezTo>
                  <a:cubicBezTo>
                    <a:pt x="141" y="588"/>
                    <a:pt x="232" y="627"/>
                    <a:pt x="322" y="627"/>
                  </a:cubicBezTo>
                  <a:cubicBezTo>
                    <a:pt x="506" y="627"/>
                    <a:pt x="685" y="463"/>
                    <a:pt x="626" y="236"/>
                  </a:cubicBezTo>
                  <a:cubicBezTo>
                    <a:pt x="590" y="79"/>
                    <a:pt x="458" y="1"/>
                    <a:pt x="3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0" name="Google Shape;5770;p25"/>
            <p:cNvSpPr/>
            <p:nvPr/>
          </p:nvSpPr>
          <p:spPr>
            <a:xfrm rot="-10468820">
              <a:off x="8332891" y="699552"/>
              <a:ext cx="35246" cy="28282"/>
            </a:xfrm>
            <a:custGeom>
              <a:rect b="b" l="l" r="r" t="t"/>
              <a:pathLst>
                <a:path extrusionOk="0" h="613" w="764">
                  <a:moveTo>
                    <a:pt x="401" y="1"/>
                  </a:moveTo>
                  <a:cubicBezTo>
                    <a:pt x="51" y="38"/>
                    <a:pt x="1" y="513"/>
                    <a:pt x="338" y="613"/>
                  </a:cubicBezTo>
                  <a:cubicBezTo>
                    <a:pt x="688" y="613"/>
                    <a:pt x="763" y="113"/>
                    <a:pt x="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1" name="Google Shape;5771;p25"/>
            <p:cNvSpPr/>
            <p:nvPr/>
          </p:nvSpPr>
          <p:spPr>
            <a:xfrm rot="-10468820">
              <a:off x="8420021" y="619353"/>
              <a:ext cx="32294" cy="28558"/>
            </a:xfrm>
            <a:custGeom>
              <a:rect b="b" l="l" r="r" t="t"/>
              <a:pathLst>
                <a:path extrusionOk="0" h="619" w="700">
                  <a:moveTo>
                    <a:pt x="354" y="0"/>
                  </a:moveTo>
                  <a:cubicBezTo>
                    <a:pt x="315" y="0"/>
                    <a:pt x="276" y="7"/>
                    <a:pt x="238" y="22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10" y="546"/>
                    <a:pt x="223" y="619"/>
                    <a:pt x="346" y="619"/>
                  </a:cubicBezTo>
                  <a:cubicBezTo>
                    <a:pt x="385" y="619"/>
                    <a:pt x="424" y="612"/>
                    <a:pt x="463" y="597"/>
                  </a:cubicBezTo>
                  <a:cubicBezTo>
                    <a:pt x="625" y="535"/>
                    <a:pt x="700" y="360"/>
                    <a:pt x="637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2" name="Google Shape;5772;p25"/>
            <p:cNvSpPr/>
            <p:nvPr/>
          </p:nvSpPr>
          <p:spPr>
            <a:xfrm rot="-10468820">
              <a:off x="8674305" y="476807"/>
              <a:ext cx="33401" cy="26805"/>
            </a:xfrm>
            <a:custGeom>
              <a:rect b="b" l="l" r="r" t="t"/>
              <a:pathLst>
                <a:path extrusionOk="0" h="581" w="724">
                  <a:moveTo>
                    <a:pt x="316" y="0"/>
                  </a:moveTo>
                  <a:cubicBezTo>
                    <a:pt x="166" y="0"/>
                    <a:pt x="25" y="106"/>
                    <a:pt x="0" y="276"/>
                  </a:cubicBezTo>
                  <a:cubicBezTo>
                    <a:pt x="0" y="326"/>
                    <a:pt x="13" y="364"/>
                    <a:pt x="25" y="414"/>
                  </a:cubicBezTo>
                  <a:cubicBezTo>
                    <a:pt x="50" y="532"/>
                    <a:pt x="146" y="580"/>
                    <a:pt x="254" y="580"/>
                  </a:cubicBezTo>
                  <a:cubicBezTo>
                    <a:pt x="465" y="580"/>
                    <a:pt x="724" y="395"/>
                    <a:pt x="600" y="189"/>
                  </a:cubicBezTo>
                  <a:cubicBezTo>
                    <a:pt x="575" y="151"/>
                    <a:pt x="550" y="114"/>
                    <a:pt x="525" y="76"/>
                  </a:cubicBezTo>
                  <a:cubicBezTo>
                    <a:pt x="461" y="24"/>
                    <a:pt x="387" y="0"/>
                    <a:pt x="3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3" name="Google Shape;5773;p25"/>
            <p:cNvSpPr/>
            <p:nvPr/>
          </p:nvSpPr>
          <p:spPr>
            <a:xfrm rot="-10468820">
              <a:off x="8446438" y="557474"/>
              <a:ext cx="35016" cy="28835"/>
            </a:xfrm>
            <a:custGeom>
              <a:rect b="b" l="l" r="r" t="t"/>
              <a:pathLst>
                <a:path extrusionOk="0" h="625" w="759">
                  <a:moveTo>
                    <a:pt x="391" y="0"/>
                  </a:moveTo>
                  <a:cubicBezTo>
                    <a:pt x="353" y="0"/>
                    <a:pt x="314" y="7"/>
                    <a:pt x="275" y="22"/>
                  </a:cubicBezTo>
                  <a:cubicBezTo>
                    <a:pt x="13" y="122"/>
                    <a:pt x="0" y="485"/>
                    <a:pt x="250" y="597"/>
                  </a:cubicBezTo>
                  <a:cubicBezTo>
                    <a:pt x="295" y="616"/>
                    <a:pt x="339" y="625"/>
                    <a:pt x="381" y="625"/>
                  </a:cubicBezTo>
                  <a:cubicBezTo>
                    <a:pt x="591" y="625"/>
                    <a:pt x="758" y="415"/>
                    <a:pt x="675" y="197"/>
                  </a:cubicBezTo>
                  <a:cubicBezTo>
                    <a:pt x="627" y="73"/>
                    <a:pt x="514" y="0"/>
                    <a:pt x="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4" name="Google Shape;5774;p25"/>
            <p:cNvSpPr/>
            <p:nvPr/>
          </p:nvSpPr>
          <p:spPr>
            <a:xfrm rot="-10468820">
              <a:off x="8738980" y="465535"/>
              <a:ext cx="34185" cy="27913"/>
            </a:xfrm>
            <a:custGeom>
              <a:rect b="b" l="l" r="r" t="t"/>
              <a:pathLst>
                <a:path extrusionOk="0" h="605" w="741">
                  <a:moveTo>
                    <a:pt x="387" y="1"/>
                  </a:moveTo>
                  <a:cubicBezTo>
                    <a:pt x="351" y="1"/>
                    <a:pt x="314" y="7"/>
                    <a:pt x="278" y="21"/>
                  </a:cubicBezTo>
                  <a:cubicBezTo>
                    <a:pt x="0" y="195"/>
                    <a:pt x="130" y="604"/>
                    <a:pt x="428" y="604"/>
                  </a:cubicBezTo>
                  <a:cubicBezTo>
                    <a:pt x="452" y="604"/>
                    <a:pt x="477" y="601"/>
                    <a:pt x="503" y="596"/>
                  </a:cubicBezTo>
                  <a:cubicBezTo>
                    <a:pt x="653" y="533"/>
                    <a:pt x="740" y="359"/>
                    <a:pt x="678" y="196"/>
                  </a:cubicBezTo>
                  <a:cubicBezTo>
                    <a:pt x="629" y="80"/>
                    <a:pt x="513" y="1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5" name="Google Shape;5775;p25"/>
            <p:cNvSpPr/>
            <p:nvPr/>
          </p:nvSpPr>
          <p:spPr>
            <a:xfrm rot="-10468820">
              <a:off x="8277433" y="663960"/>
              <a:ext cx="35016" cy="29020"/>
            </a:xfrm>
            <a:custGeom>
              <a:rect b="b" l="l" r="r" t="t"/>
              <a:pathLst>
                <a:path extrusionOk="0" h="629" w="759">
                  <a:moveTo>
                    <a:pt x="382" y="0"/>
                  </a:moveTo>
                  <a:cubicBezTo>
                    <a:pt x="279" y="0"/>
                    <a:pt x="176" y="50"/>
                    <a:pt x="113" y="152"/>
                  </a:cubicBezTo>
                  <a:cubicBezTo>
                    <a:pt x="0" y="339"/>
                    <a:pt x="125" y="602"/>
                    <a:pt x="350" y="627"/>
                  </a:cubicBezTo>
                  <a:cubicBezTo>
                    <a:pt x="362" y="628"/>
                    <a:pt x="373" y="629"/>
                    <a:pt x="385" y="629"/>
                  </a:cubicBezTo>
                  <a:cubicBezTo>
                    <a:pt x="594" y="629"/>
                    <a:pt x="759" y="416"/>
                    <a:pt x="688" y="214"/>
                  </a:cubicBezTo>
                  <a:cubicBezTo>
                    <a:pt x="675" y="177"/>
                    <a:pt x="663" y="164"/>
                    <a:pt x="650" y="139"/>
                  </a:cubicBezTo>
                  <a:cubicBezTo>
                    <a:pt x="583" y="47"/>
                    <a:pt x="482" y="0"/>
                    <a:pt x="3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6" name="Google Shape;5776;p25"/>
            <p:cNvSpPr/>
            <p:nvPr/>
          </p:nvSpPr>
          <p:spPr>
            <a:xfrm rot="-10468820">
              <a:off x="8207429" y="684678"/>
              <a:ext cx="31233" cy="28974"/>
            </a:xfrm>
            <a:custGeom>
              <a:rect b="b" l="l" r="r" t="t"/>
              <a:pathLst>
                <a:path extrusionOk="0" h="628" w="677">
                  <a:moveTo>
                    <a:pt x="321" y="1"/>
                  </a:moveTo>
                  <a:cubicBezTo>
                    <a:pt x="180" y="1"/>
                    <a:pt x="39" y="92"/>
                    <a:pt x="13" y="273"/>
                  </a:cubicBezTo>
                  <a:cubicBezTo>
                    <a:pt x="1" y="348"/>
                    <a:pt x="26" y="436"/>
                    <a:pt x="63" y="498"/>
                  </a:cubicBezTo>
                  <a:cubicBezTo>
                    <a:pt x="133" y="588"/>
                    <a:pt x="225" y="627"/>
                    <a:pt x="316" y="627"/>
                  </a:cubicBezTo>
                  <a:cubicBezTo>
                    <a:pt x="501" y="627"/>
                    <a:pt x="676" y="462"/>
                    <a:pt x="626" y="236"/>
                  </a:cubicBezTo>
                  <a:cubicBezTo>
                    <a:pt x="584" y="79"/>
                    <a:pt x="452" y="1"/>
                    <a:pt x="3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7" name="Google Shape;5777;p25"/>
            <p:cNvSpPr/>
            <p:nvPr/>
          </p:nvSpPr>
          <p:spPr>
            <a:xfrm rot="-10468820">
              <a:off x="8226549" y="602643"/>
              <a:ext cx="33447" cy="26805"/>
            </a:xfrm>
            <a:custGeom>
              <a:rect b="b" l="l" r="r" t="t"/>
              <a:pathLst>
                <a:path extrusionOk="0" h="581" w="725">
                  <a:moveTo>
                    <a:pt x="323" y="0"/>
                  </a:moveTo>
                  <a:cubicBezTo>
                    <a:pt x="174" y="0"/>
                    <a:pt x="30" y="106"/>
                    <a:pt x="13" y="276"/>
                  </a:cubicBezTo>
                  <a:cubicBezTo>
                    <a:pt x="1" y="326"/>
                    <a:pt x="13" y="376"/>
                    <a:pt x="26" y="414"/>
                  </a:cubicBezTo>
                  <a:cubicBezTo>
                    <a:pt x="51" y="532"/>
                    <a:pt x="146" y="580"/>
                    <a:pt x="254" y="580"/>
                  </a:cubicBezTo>
                  <a:cubicBezTo>
                    <a:pt x="465" y="580"/>
                    <a:pt x="724" y="395"/>
                    <a:pt x="600" y="189"/>
                  </a:cubicBezTo>
                  <a:cubicBezTo>
                    <a:pt x="588" y="151"/>
                    <a:pt x="563" y="114"/>
                    <a:pt x="525" y="76"/>
                  </a:cubicBezTo>
                  <a:cubicBezTo>
                    <a:pt x="465" y="24"/>
                    <a:pt x="393" y="0"/>
                    <a:pt x="3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8" name="Google Shape;5778;p25"/>
            <p:cNvSpPr/>
            <p:nvPr/>
          </p:nvSpPr>
          <p:spPr>
            <a:xfrm rot="-10468820">
              <a:off x="8291270" y="591371"/>
              <a:ext cx="34139" cy="27913"/>
            </a:xfrm>
            <a:custGeom>
              <a:rect b="b" l="l" r="r" t="t"/>
              <a:pathLst>
                <a:path extrusionOk="0" h="605" w="740">
                  <a:moveTo>
                    <a:pt x="392" y="1"/>
                  </a:moveTo>
                  <a:cubicBezTo>
                    <a:pt x="358" y="1"/>
                    <a:pt x="323" y="7"/>
                    <a:pt x="290" y="21"/>
                  </a:cubicBezTo>
                  <a:cubicBezTo>
                    <a:pt x="1" y="195"/>
                    <a:pt x="140" y="604"/>
                    <a:pt x="430" y="604"/>
                  </a:cubicBezTo>
                  <a:cubicBezTo>
                    <a:pt x="453" y="604"/>
                    <a:pt x="477" y="601"/>
                    <a:pt x="502" y="596"/>
                  </a:cubicBezTo>
                  <a:cubicBezTo>
                    <a:pt x="665" y="533"/>
                    <a:pt x="740" y="358"/>
                    <a:pt x="690" y="196"/>
                  </a:cubicBezTo>
                  <a:cubicBezTo>
                    <a:pt x="631" y="79"/>
                    <a:pt x="513" y="1"/>
                    <a:pt x="3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9" name="Google Shape;5779;p25"/>
            <p:cNvSpPr/>
            <p:nvPr/>
          </p:nvSpPr>
          <p:spPr>
            <a:xfrm rot="-10468820">
              <a:off x="9355526" y="772925"/>
              <a:ext cx="37645" cy="28558"/>
            </a:xfrm>
            <a:custGeom>
              <a:rect b="b" l="l" r="r" t="t"/>
              <a:pathLst>
                <a:path extrusionOk="0" h="619" w="816">
                  <a:moveTo>
                    <a:pt x="419" y="1"/>
                  </a:moveTo>
                  <a:cubicBezTo>
                    <a:pt x="405" y="1"/>
                    <a:pt x="390" y="2"/>
                    <a:pt x="375" y="4"/>
                  </a:cubicBezTo>
                  <a:cubicBezTo>
                    <a:pt x="101" y="29"/>
                    <a:pt x="1" y="378"/>
                    <a:pt x="213" y="553"/>
                  </a:cubicBezTo>
                  <a:cubicBezTo>
                    <a:pt x="273" y="597"/>
                    <a:pt x="342" y="619"/>
                    <a:pt x="410" y="619"/>
                  </a:cubicBezTo>
                  <a:cubicBezTo>
                    <a:pt x="499" y="619"/>
                    <a:pt x="587" y="581"/>
                    <a:pt x="650" y="503"/>
                  </a:cubicBezTo>
                  <a:cubicBezTo>
                    <a:pt x="816" y="302"/>
                    <a:pt x="668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0" name="Google Shape;5780;p25"/>
            <p:cNvSpPr/>
            <p:nvPr/>
          </p:nvSpPr>
          <p:spPr>
            <a:xfrm rot="-10468820">
              <a:off x="9282480" y="800544"/>
              <a:ext cx="35016" cy="28789"/>
            </a:xfrm>
            <a:custGeom>
              <a:rect b="b" l="l" r="r" t="t"/>
              <a:pathLst>
                <a:path extrusionOk="0" h="624" w="759">
                  <a:moveTo>
                    <a:pt x="393" y="0"/>
                  </a:moveTo>
                  <a:cubicBezTo>
                    <a:pt x="288" y="0"/>
                    <a:pt x="183" y="50"/>
                    <a:pt x="125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2" y="623"/>
                    <a:pt x="374" y="624"/>
                    <a:pt x="386" y="624"/>
                  </a:cubicBezTo>
                  <a:cubicBezTo>
                    <a:pt x="605" y="624"/>
                    <a:pt x="759" y="411"/>
                    <a:pt x="687" y="210"/>
                  </a:cubicBezTo>
                  <a:cubicBezTo>
                    <a:pt x="675" y="185"/>
                    <a:pt x="662" y="160"/>
                    <a:pt x="650" y="135"/>
                  </a:cubicBezTo>
                  <a:cubicBezTo>
                    <a:pt x="590" y="44"/>
                    <a:pt x="491" y="0"/>
                    <a:pt x="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1" name="Google Shape;5781;p25"/>
            <p:cNvSpPr/>
            <p:nvPr/>
          </p:nvSpPr>
          <p:spPr>
            <a:xfrm rot="-10468820">
              <a:off x="9231401" y="739300"/>
              <a:ext cx="35339" cy="26713"/>
            </a:xfrm>
            <a:custGeom>
              <a:rect b="b" l="l" r="r" t="t"/>
              <a:pathLst>
                <a:path extrusionOk="0" h="579" w="766">
                  <a:moveTo>
                    <a:pt x="372" y="1"/>
                  </a:moveTo>
                  <a:cubicBezTo>
                    <a:pt x="175" y="1"/>
                    <a:pt x="1" y="189"/>
                    <a:pt x="75" y="412"/>
                  </a:cubicBezTo>
                  <a:cubicBezTo>
                    <a:pt x="100" y="530"/>
                    <a:pt x="194" y="578"/>
                    <a:pt x="301" y="578"/>
                  </a:cubicBezTo>
                  <a:cubicBezTo>
                    <a:pt x="509" y="578"/>
                    <a:pt x="765" y="394"/>
                    <a:pt x="650" y="187"/>
                  </a:cubicBezTo>
                  <a:cubicBezTo>
                    <a:pt x="625" y="149"/>
                    <a:pt x="600" y="112"/>
                    <a:pt x="575" y="74"/>
                  </a:cubicBezTo>
                  <a:cubicBezTo>
                    <a:pt x="510" y="23"/>
                    <a:pt x="440" y="1"/>
                    <a:pt x="3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2" name="Google Shape;5782;p25"/>
            <p:cNvSpPr/>
            <p:nvPr/>
          </p:nvSpPr>
          <p:spPr>
            <a:xfrm rot="-10468820">
              <a:off x="9295895" y="726942"/>
              <a:ext cx="35154" cy="26990"/>
            </a:xfrm>
            <a:custGeom>
              <a:rect b="b" l="l" r="r" t="t"/>
              <a:pathLst>
                <a:path extrusionOk="0" h="585" w="762">
                  <a:moveTo>
                    <a:pt x="471" y="0"/>
                  </a:moveTo>
                  <a:cubicBezTo>
                    <a:pt x="260" y="0"/>
                    <a:pt x="1" y="185"/>
                    <a:pt x="125" y="392"/>
                  </a:cubicBezTo>
                  <a:cubicBezTo>
                    <a:pt x="162" y="492"/>
                    <a:pt x="262" y="567"/>
                    <a:pt x="375" y="579"/>
                  </a:cubicBezTo>
                  <a:cubicBezTo>
                    <a:pt x="389" y="583"/>
                    <a:pt x="404" y="584"/>
                    <a:pt x="419" y="584"/>
                  </a:cubicBezTo>
                  <a:cubicBezTo>
                    <a:pt x="454" y="584"/>
                    <a:pt x="489" y="575"/>
                    <a:pt x="525" y="567"/>
                  </a:cubicBezTo>
                  <a:cubicBezTo>
                    <a:pt x="675" y="504"/>
                    <a:pt x="762" y="329"/>
                    <a:pt x="699" y="167"/>
                  </a:cubicBezTo>
                  <a:cubicBezTo>
                    <a:pt x="674" y="48"/>
                    <a:pt x="579" y="0"/>
                    <a:pt x="4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783" name="Google Shape;5783;p25"/>
          <p:cNvSpPr txBox="1"/>
          <p:nvPr>
            <p:ph idx="3" type="subTitle"/>
          </p:nvPr>
        </p:nvSpPr>
        <p:spPr>
          <a:xfrm>
            <a:off x="2215501" y="2977500"/>
            <a:ext cx="2114700" cy="903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1pPr>
            <a:lvl2pPr lvl="1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2pPr>
            <a:lvl3pPr lvl="2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3pPr>
            <a:lvl4pPr lvl="3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4pPr>
            <a:lvl5pPr lvl="4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5pPr>
            <a:lvl6pPr lvl="5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6pPr>
            <a:lvl7pPr lvl="6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7pPr>
            <a:lvl8pPr lvl="7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8pPr>
            <a:lvl9pPr lvl="8" rtl="0" algn="ctr">
              <a:spcBef>
                <a:spcPts val="1600"/>
              </a:spcBef>
              <a:spcAft>
                <a:spcPts val="1600"/>
              </a:spcAft>
              <a:buNone/>
              <a:defRPr sz="2000"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5784" name="Google Shape;5784;p25"/>
          <p:cNvSpPr txBox="1"/>
          <p:nvPr>
            <p:ph idx="4" type="subTitle"/>
          </p:nvPr>
        </p:nvSpPr>
        <p:spPr>
          <a:xfrm>
            <a:off x="2227737" y="3324695"/>
            <a:ext cx="21147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5785" name="Google Shape;5785;p25"/>
          <p:cNvSpPr txBox="1"/>
          <p:nvPr>
            <p:ph idx="5" type="subTitle"/>
          </p:nvPr>
        </p:nvSpPr>
        <p:spPr>
          <a:xfrm>
            <a:off x="6128171" y="1637900"/>
            <a:ext cx="2002800" cy="903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1pPr>
            <a:lvl2pPr lvl="1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2pPr>
            <a:lvl3pPr lvl="2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3pPr>
            <a:lvl4pPr lvl="3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4pPr>
            <a:lvl5pPr lvl="4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5pPr>
            <a:lvl6pPr lvl="5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6pPr>
            <a:lvl7pPr lvl="6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7pPr>
            <a:lvl8pPr lvl="7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8pPr>
            <a:lvl9pPr lvl="8" rtl="0" algn="ctr">
              <a:spcBef>
                <a:spcPts val="1600"/>
              </a:spcBef>
              <a:spcAft>
                <a:spcPts val="1600"/>
              </a:spcAft>
              <a:buNone/>
              <a:defRPr sz="2000"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5786" name="Google Shape;5786;p25"/>
          <p:cNvSpPr txBox="1"/>
          <p:nvPr>
            <p:ph idx="6" type="subTitle"/>
          </p:nvPr>
        </p:nvSpPr>
        <p:spPr>
          <a:xfrm>
            <a:off x="6148059" y="1984501"/>
            <a:ext cx="20028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5787" name="Google Shape;5787;p25"/>
          <p:cNvSpPr txBox="1"/>
          <p:nvPr>
            <p:ph idx="7" type="subTitle"/>
          </p:nvPr>
        </p:nvSpPr>
        <p:spPr>
          <a:xfrm>
            <a:off x="6126775" y="2979527"/>
            <a:ext cx="2002800" cy="903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1pPr>
            <a:lvl2pPr lvl="1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2pPr>
            <a:lvl3pPr lvl="2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3pPr>
            <a:lvl4pPr lvl="3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4pPr>
            <a:lvl5pPr lvl="4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5pPr>
            <a:lvl6pPr lvl="5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6pPr>
            <a:lvl7pPr lvl="6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7pPr>
            <a:lvl8pPr lvl="7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8pPr>
            <a:lvl9pPr lvl="8" rtl="0" algn="ctr">
              <a:spcBef>
                <a:spcPts val="1600"/>
              </a:spcBef>
              <a:spcAft>
                <a:spcPts val="1600"/>
              </a:spcAft>
              <a:buNone/>
              <a:defRPr sz="2000"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5788" name="Google Shape;5788;p25"/>
          <p:cNvSpPr txBox="1"/>
          <p:nvPr>
            <p:ph idx="8" type="subTitle"/>
          </p:nvPr>
        </p:nvSpPr>
        <p:spPr>
          <a:xfrm>
            <a:off x="6138364" y="3326723"/>
            <a:ext cx="20028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noFill/>
      </p:bgPr>
    </p:bg>
    <p:spTree>
      <p:nvGrpSpPr>
        <p:cNvPr id="5789" name="Shape 578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1">
  <p:cSld name="BLANK_1">
    <p:bg>
      <p:bgPr>
        <a:solidFill>
          <a:schemeClr val="accent3"/>
        </a:solidFill>
      </p:bgPr>
    </p:bg>
    <p:spTree>
      <p:nvGrpSpPr>
        <p:cNvPr id="5790" name="Shape 57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91" name="Google Shape;5791;p27"/>
          <p:cNvSpPr/>
          <p:nvPr/>
        </p:nvSpPr>
        <p:spPr>
          <a:xfrm rot="-5400000">
            <a:off x="5152329" y="1169196"/>
            <a:ext cx="5160875" cy="2822483"/>
          </a:xfrm>
          <a:custGeom>
            <a:rect b="b" l="l" r="r" t="t"/>
            <a:pathLst>
              <a:path extrusionOk="0" h="16278" w="31055">
                <a:moveTo>
                  <a:pt x="20534" y="0"/>
                </a:moveTo>
                <a:cubicBezTo>
                  <a:pt x="17682" y="0"/>
                  <a:pt x="15021" y="1835"/>
                  <a:pt x="12272" y="2844"/>
                </a:cubicBezTo>
                <a:cubicBezTo>
                  <a:pt x="10175" y="3614"/>
                  <a:pt x="7992" y="3907"/>
                  <a:pt x="5779" y="3907"/>
                </a:cubicBezTo>
                <a:cubicBezTo>
                  <a:pt x="3863" y="3907"/>
                  <a:pt x="1925" y="3688"/>
                  <a:pt x="0" y="3369"/>
                </a:cubicBezTo>
                <a:lnTo>
                  <a:pt x="0" y="16278"/>
                </a:lnTo>
                <a:lnTo>
                  <a:pt x="31054" y="16278"/>
                </a:lnTo>
                <a:cubicBezTo>
                  <a:pt x="30567" y="13029"/>
                  <a:pt x="29655" y="9867"/>
                  <a:pt x="28343" y="6855"/>
                </a:cubicBezTo>
                <a:cubicBezTo>
                  <a:pt x="27018" y="3819"/>
                  <a:pt x="24894" y="669"/>
                  <a:pt x="21632" y="95"/>
                </a:cubicBezTo>
                <a:cubicBezTo>
                  <a:pt x="21262" y="30"/>
                  <a:pt x="20896" y="0"/>
                  <a:pt x="2053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92" name="Google Shape;5792;p27"/>
          <p:cNvSpPr/>
          <p:nvPr/>
        </p:nvSpPr>
        <p:spPr>
          <a:xfrm flipH="1" rot="5400000">
            <a:off x="-1160043" y="1160508"/>
            <a:ext cx="5142553" cy="2822483"/>
          </a:xfrm>
          <a:custGeom>
            <a:rect b="b" l="l" r="r" t="t"/>
            <a:pathLst>
              <a:path extrusionOk="0" h="16278" w="31055">
                <a:moveTo>
                  <a:pt x="20534" y="0"/>
                </a:moveTo>
                <a:cubicBezTo>
                  <a:pt x="17682" y="0"/>
                  <a:pt x="15021" y="1835"/>
                  <a:pt x="12272" y="2844"/>
                </a:cubicBezTo>
                <a:cubicBezTo>
                  <a:pt x="10175" y="3614"/>
                  <a:pt x="7992" y="3907"/>
                  <a:pt x="5779" y="3907"/>
                </a:cubicBezTo>
                <a:cubicBezTo>
                  <a:pt x="3863" y="3907"/>
                  <a:pt x="1925" y="3688"/>
                  <a:pt x="0" y="3369"/>
                </a:cubicBezTo>
                <a:lnTo>
                  <a:pt x="0" y="16278"/>
                </a:lnTo>
                <a:lnTo>
                  <a:pt x="31054" y="16278"/>
                </a:lnTo>
                <a:cubicBezTo>
                  <a:pt x="30567" y="13029"/>
                  <a:pt x="29655" y="9867"/>
                  <a:pt x="28343" y="6855"/>
                </a:cubicBezTo>
                <a:cubicBezTo>
                  <a:pt x="27018" y="3819"/>
                  <a:pt x="24894" y="669"/>
                  <a:pt x="21632" y="95"/>
                </a:cubicBezTo>
                <a:cubicBezTo>
                  <a:pt x="21262" y="30"/>
                  <a:pt x="20896" y="0"/>
                  <a:pt x="2053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93" name="Google Shape;5793;p27"/>
          <p:cNvSpPr/>
          <p:nvPr/>
        </p:nvSpPr>
        <p:spPr>
          <a:xfrm rot="689525">
            <a:off x="2651604" y="-217795"/>
            <a:ext cx="3840800" cy="994758"/>
          </a:xfrm>
          <a:custGeom>
            <a:rect b="b" l="l" r="r" t="t"/>
            <a:pathLst>
              <a:path extrusionOk="0" h="16753" w="64684">
                <a:moveTo>
                  <a:pt x="31942" y="163"/>
                </a:moveTo>
                <a:cubicBezTo>
                  <a:pt x="31942" y="166"/>
                  <a:pt x="31942" y="169"/>
                  <a:pt x="31942" y="172"/>
                </a:cubicBezTo>
                <a:lnTo>
                  <a:pt x="31942" y="172"/>
                </a:lnTo>
                <a:cubicBezTo>
                  <a:pt x="31943" y="169"/>
                  <a:pt x="31943" y="166"/>
                  <a:pt x="31942" y="163"/>
                </a:cubicBezTo>
                <a:close/>
                <a:moveTo>
                  <a:pt x="52497" y="290"/>
                </a:moveTo>
                <a:cubicBezTo>
                  <a:pt x="52573" y="290"/>
                  <a:pt x="52671" y="316"/>
                  <a:pt x="52799" y="388"/>
                </a:cubicBezTo>
                <a:cubicBezTo>
                  <a:pt x="52662" y="563"/>
                  <a:pt x="52712" y="576"/>
                  <a:pt x="52112" y="601"/>
                </a:cubicBezTo>
                <a:cubicBezTo>
                  <a:pt x="52112" y="538"/>
                  <a:pt x="52124" y="513"/>
                  <a:pt x="52149" y="501"/>
                </a:cubicBezTo>
                <a:cubicBezTo>
                  <a:pt x="52154" y="502"/>
                  <a:pt x="52159" y="503"/>
                  <a:pt x="52163" y="503"/>
                </a:cubicBezTo>
                <a:cubicBezTo>
                  <a:pt x="52238" y="503"/>
                  <a:pt x="52282" y="290"/>
                  <a:pt x="52497" y="290"/>
                </a:cubicBezTo>
                <a:close/>
                <a:moveTo>
                  <a:pt x="49409" y="1569"/>
                </a:moveTo>
                <a:cubicBezTo>
                  <a:pt x="49453" y="1569"/>
                  <a:pt x="49494" y="1575"/>
                  <a:pt x="49525" y="1600"/>
                </a:cubicBezTo>
                <a:cubicBezTo>
                  <a:pt x="49425" y="1600"/>
                  <a:pt x="49325" y="1600"/>
                  <a:pt x="49225" y="1613"/>
                </a:cubicBezTo>
                <a:cubicBezTo>
                  <a:pt x="49238" y="1588"/>
                  <a:pt x="49263" y="1575"/>
                  <a:pt x="49275" y="1575"/>
                </a:cubicBezTo>
                <a:cubicBezTo>
                  <a:pt x="49319" y="1575"/>
                  <a:pt x="49366" y="1569"/>
                  <a:pt x="49409" y="1569"/>
                </a:cubicBezTo>
                <a:close/>
                <a:moveTo>
                  <a:pt x="50450" y="1575"/>
                </a:moveTo>
                <a:lnTo>
                  <a:pt x="50450" y="1588"/>
                </a:lnTo>
                <a:cubicBezTo>
                  <a:pt x="50475" y="1588"/>
                  <a:pt x="50475" y="1600"/>
                  <a:pt x="50475" y="1613"/>
                </a:cubicBezTo>
                <a:lnTo>
                  <a:pt x="50412" y="1625"/>
                </a:lnTo>
                <a:cubicBezTo>
                  <a:pt x="50412" y="1600"/>
                  <a:pt x="50437" y="1575"/>
                  <a:pt x="50450" y="1575"/>
                </a:cubicBezTo>
                <a:close/>
                <a:moveTo>
                  <a:pt x="51430" y="1467"/>
                </a:moveTo>
                <a:cubicBezTo>
                  <a:pt x="51453" y="1467"/>
                  <a:pt x="51487" y="1477"/>
                  <a:pt x="51537" y="1500"/>
                </a:cubicBezTo>
                <a:cubicBezTo>
                  <a:pt x="51562" y="1525"/>
                  <a:pt x="51575" y="1563"/>
                  <a:pt x="51575" y="1600"/>
                </a:cubicBezTo>
                <a:cubicBezTo>
                  <a:pt x="51512" y="1613"/>
                  <a:pt x="51462" y="1625"/>
                  <a:pt x="51400" y="1638"/>
                </a:cubicBezTo>
                <a:cubicBezTo>
                  <a:pt x="51400" y="1571"/>
                  <a:pt x="51356" y="1467"/>
                  <a:pt x="51430" y="1467"/>
                </a:cubicBezTo>
                <a:close/>
                <a:moveTo>
                  <a:pt x="53407" y="1399"/>
                </a:moveTo>
                <a:cubicBezTo>
                  <a:pt x="53547" y="1399"/>
                  <a:pt x="53664" y="1473"/>
                  <a:pt x="53686" y="1713"/>
                </a:cubicBezTo>
                <a:cubicBezTo>
                  <a:pt x="53654" y="1690"/>
                  <a:pt x="53628" y="1684"/>
                  <a:pt x="53589" y="1684"/>
                </a:cubicBezTo>
                <a:cubicBezTo>
                  <a:pt x="53547" y="1684"/>
                  <a:pt x="53491" y="1691"/>
                  <a:pt x="53398" y="1691"/>
                </a:cubicBezTo>
                <a:cubicBezTo>
                  <a:pt x="53246" y="1691"/>
                  <a:pt x="52996" y="1673"/>
                  <a:pt x="52549" y="1575"/>
                </a:cubicBezTo>
                <a:cubicBezTo>
                  <a:pt x="52624" y="1463"/>
                  <a:pt x="52712" y="1475"/>
                  <a:pt x="52787" y="1438"/>
                </a:cubicBezTo>
                <a:cubicBezTo>
                  <a:pt x="52849" y="1488"/>
                  <a:pt x="52812" y="1550"/>
                  <a:pt x="52812" y="1588"/>
                </a:cubicBezTo>
                <a:cubicBezTo>
                  <a:pt x="52814" y="1591"/>
                  <a:pt x="52817" y="1593"/>
                  <a:pt x="52823" y="1593"/>
                </a:cubicBezTo>
                <a:cubicBezTo>
                  <a:pt x="52887" y="1593"/>
                  <a:pt x="53179" y="1399"/>
                  <a:pt x="53407" y="1399"/>
                </a:cubicBezTo>
                <a:close/>
                <a:moveTo>
                  <a:pt x="55023" y="1428"/>
                </a:moveTo>
                <a:cubicBezTo>
                  <a:pt x="55105" y="1428"/>
                  <a:pt x="55057" y="1616"/>
                  <a:pt x="54911" y="1850"/>
                </a:cubicBezTo>
                <a:cubicBezTo>
                  <a:pt x="54886" y="1866"/>
                  <a:pt x="54862" y="1874"/>
                  <a:pt x="54839" y="1874"/>
                </a:cubicBezTo>
                <a:cubicBezTo>
                  <a:pt x="54772" y="1874"/>
                  <a:pt x="54721" y="1804"/>
                  <a:pt x="54711" y="1663"/>
                </a:cubicBezTo>
                <a:cubicBezTo>
                  <a:pt x="54811" y="1638"/>
                  <a:pt x="54886" y="1575"/>
                  <a:pt x="54924" y="1475"/>
                </a:cubicBezTo>
                <a:cubicBezTo>
                  <a:pt x="54967" y="1443"/>
                  <a:pt x="55000" y="1428"/>
                  <a:pt x="55023" y="1428"/>
                </a:cubicBezTo>
                <a:close/>
                <a:moveTo>
                  <a:pt x="41540" y="1713"/>
                </a:moveTo>
                <a:cubicBezTo>
                  <a:pt x="41602" y="1750"/>
                  <a:pt x="41652" y="1788"/>
                  <a:pt x="41702" y="1850"/>
                </a:cubicBezTo>
                <a:cubicBezTo>
                  <a:pt x="41652" y="1888"/>
                  <a:pt x="41615" y="1938"/>
                  <a:pt x="41577" y="1988"/>
                </a:cubicBezTo>
                <a:lnTo>
                  <a:pt x="41565" y="1988"/>
                </a:lnTo>
                <a:lnTo>
                  <a:pt x="41540" y="1713"/>
                </a:lnTo>
                <a:close/>
                <a:moveTo>
                  <a:pt x="44994" y="1435"/>
                </a:moveTo>
                <a:cubicBezTo>
                  <a:pt x="45129" y="1435"/>
                  <a:pt x="45237" y="1463"/>
                  <a:pt x="45301" y="1538"/>
                </a:cubicBezTo>
                <a:cubicBezTo>
                  <a:pt x="45367" y="1540"/>
                  <a:pt x="45429" y="1540"/>
                  <a:pt x="45490" y="1540"/>
                </a:cubicBezTo>
                <a:cubicBezTo>
                  <a:pt x="45932" y="1540"/>
                  <a:pt x="46257" y="1499"/>
                  <a:pt x="46811" y="1499"/>
                </a:cubicBezTo>
                <a:cubicBezTo>
                  <a:pt x="47261" y="1499"/>
                  <a:pt x="47862" y="1526"/>
                  <a:pt x="48800" y="1625"/>
                </a:cubicBezTo>
                <a:cubicBezTo>
                  <a:pt x="48843" y="1577"/>
                  <a:pt x="48903" y="1552"/>
                  <a:pt x="48963" y="1552"/>
                </a:cubicBezTo>
                <a:cubicBezTo>
                  <a:pt x="49028" y="1552"/>
                  <a:pt x="49093" y="1580"/>
                  <a:pt x="49138" y="1638"/>
                </a:cubicBezTo>
                <a:cubicBezTo>
                  <a:pt x="49132" y="1637"/>
                  <a:pt x="49125" y="1637"/>
                  <a:pt x="49119" y="1637"/>
                </a:cubicBezTo>
                <a:cubicBezTo>
                  <a:pt x="49024" y="1637"/>
                  <a:pt x="48919" y="1696"/>
                  <a:pt x="48425" y="1696"/>
                </a:cubicBezTo>
                <a:cubicBezTo>
                  <a:pt x="48179" y="1696"/>
                  <a:pt x="47836" y="1682"/>
                  <a:pt x="47351" y="1638"/>
                </a:cubicBezTo>
                <a:lnTo>
                  <a:pt x="47188" y="1900"/>
                </a:lnTo>
                <a:cubicBezTo>
                  <a:pt x="47113" y="1813"/>
                  <a:pt x="47013" y="1750"/>
                  <a:pt x="46901" y="1725"/>
                </a:cubicBezTo>
                <a:lnTo>
                  <a:pt x="46901" y="1725"/>
                </a:lnTo>
                <a:cubicBezTo>
                  <a:pt x="46951" y="1850"/>
                  <a:pt x="47188" y="1813"/>
                  <a:pt x="47188" y="2050"/>
                </a:cubicBezTo>
                <a:cubicBezTo>
                  <a:pt x="46301" y="2013"/>
                  <a:pt x="44539" y="2025"/>
                  <a:pt x="42702" y="1988"/>
                </a:cubicBezTo>
                <a:cubicBezTo>
                  <a:pt x="42702" y="1963"/>
                  <a:pt x="42689" y="1938"/>
                  <a:pt x="42677" y="1913"/>
                </a:cubicBezTo>
                <a:cubicBezTo>
                  <a:pt x="42620" y="1877"/>
                  <a:pt x="42559" y="1830"/>
                  <a:pt x="42499" y="1830"/>
                </a:cubicBezTo>
                <a:cubicBezTo>
                  <a:pt x="42453" y="1830"/>
                  <a:pt x="42408" y="1857"/>
                  <a:pt x="42364" y="1938"/>
                </a:cubicBezTo>
                <a:cubicBezTo>
                  <a:pt x="42189" y="1763"/>
                  <a:pt x="42152" y="1725"/>
                  <a:pt x="42214" y="1600"/>
                </a:cubicBezTo>
                <a:cubicBezTo>
                  <a:pt x="42222" y="1598"/>
                  <a:pt x="42230" y="1597"/>
                  <a:pt x="42238" y="1597"/>
                </a:cubicBezTo>
                <a:cubicBezTo>
                  <a:pt x="42272" y="1597"/>
                  <a:pt x="42312" y="1613"/>
                  <a:pt x="42352" y="1613"/>
                </a:cubicBezTo>
                <a:lnTo>
                  <a:pt x="42352" y="1625"/>
                </a:lnTo>
                <a:cubicBezTo>
                  <a:pt x="42384" y="1612"/>
                  <a:pt x="42403" y="1609"/>
                  <a:pt x="42421" y="1609"/>
                </a:cubicBezTo>
                <a:cubicBezTo>
                  <a:pt x="42443" y="1609"/>
                  <a:pt x="42463" y="1615"/>
                  <a:pt x="42502" y="1615"/>
                </a:cubicBezTo>
                <a:cubicBezTo>
                  <a:pt x="42576" y="1615"/>
                  <a:pt x="42720" y="1592"/>
                  <a:pt x="43089" y="1463"/>
                </a:cubicBezTo>
                <a:cubicBezTo>
                  <a:pt x="43135" y="1637"/>
                  <a:pt x="43286" y="1697"/>
                  <a:pt x="43490" y="1697"/>
                </a:cubicBezTo>
                <a:cubicBezTo>
                  <a:pt x="43919" y="1697"/>
                  <a:pt x="44582" y="1435"/>
                  <a:pt x="44994" y="1435"/>
                </a:cubicBezTo>
                <a:close/>
                <a:moveTo>
                  <a:pt x="52420" y="1957"/>
                </a:moveTo>
                <a:cubicBezTo>
                  <a:pt x="52569" y="1957"/>
                  <a:pt x="52777" y="1980"/>
                  <a:pt x="53074" y="2038"/>
                </a:cubicBezTo>
                <a:cubicBezTo>
                  <a:pt x="53057" y="2157"/>
                  <a:pt x="53017" y="2195"/>
                  <a:pt x="52965" y="2195"/>
                </a:cubicBezTo>
                <a:cubicBezTo>
                  <a:pt x="52941" y="2195"/>
                  <a:pt x="52914" y="2187"/>
                  <a:pt x="52887" y="2175"/>
                </a:cubicBezTo>
                <a:cubicBezTo>
                  <a:pt x="52852" y="2162"/>
                  <a:pt x="52825" y="2156"/>
                  <a:pt x="52801" y="2156"/>
                </a:cubicBezTo>
                <a:cubicBezTo>
                  <a:pt x="52691" y="2156"/>
                  <a:pt x="52640" y="2269"/>
                  <a:pt x="52236" y="2269"/>
                </a:cubicBezTo>
                <a:cubicBezTo>
                  <a:pt x="52147" y="2269"/>
                  <a:pt x="52040" y="2264"/>
                  <a:pt x="51912" y="2250"/>
                </a:cubicBezTo>
                <a:cubicBezTo>
                  <a:pt x="52072" y="2175"/>
                  <a:pt x="51962" y="1957"/>
                  <a:pt x="52420" y="1957"/>
                </a:cubicBezTo>
                <a:close/>
                <a:moveTo>
                  <a:pt x="54573" y="3057"/>
                </a:moveTo>
                <a:cubicBezTo>
                  <a:pt x="54593" y="3057"/>
                  <a:pt x="54599" y="3079"/>
                  <a:pt x="54749" y="3113"/>
                </a:cubicBezTo>
                <a:cubicBezTo>
                  <a:pt x="54661" y="3113"/>
                  <a:pt x="54586" y="3088"/>
                  <a:pt x="54511" y="3075"/>
                </a:cubicBezTo>
                <a:cubicBezTo>
                  <a:pt x="54549" y="3063"/>
                  <a:pt x="54563" y="3057"/>
                  <a:pt x="54573" y="3057"/>
                </a:cubicBezTo>
                <a:close/>
                <a:moveTo>
                  <a:pt x="48025" y="3362"/>
                </a:moveTo>
                <a:lnTo>
                  <a:pt x="48013" y="3375"/>
                </a:lnTo>
                <a:cubicBezTo>
                  <a:pt x="48000" y="3375"/>
                  <a:pt x="47988" y="3362"/>
                  <a:pt x="47988" y="3362"/>
                </a:cubicBezTo>
                <a:close/>
                <a:moveTo>
                  <a:pt x="57154" y="3089"/>
                </a:moveTo>
                <a:cubicBezTo>
                  <a:pt x="57294" y="3089"/>
                  <a:pt x="57368" y="3247"/>
                  <a:pt x="57073" y="3512"/>
                </a:cubicBezTo>
                <a:cubicBezTo>
                  <a:pt x="57037" y="3526"/>
                  <a:pt x="57000" y="3533"/>
                  <a:pt x="56964" y="3533"/>
                </a:cubicBezTo>
                <a:cubicBezTo>
                  <a:pt x="56835" y="3533"/>
                  <a:pt x="56712" y="3452"/>
                  <a:pt x="56673" y="3325"/>
                </a:cubicBezTo>
                <a:cubicBezTo>
                  <a:pt x="56811" y="3325"/>
                  <a:pt x="56936" y="3250"/>
                  <a:pt x="57011" y="3138"/>
                </a:cubicBezTo>
                <a:cubicBezTo>
                  <a:pt x="57059" y="3105"/>
                  <a:pt x="57109" y="3089"/>
                  <a:pt x="57154" y="3089"/>
                </a:cubicBezTo>
                <a:close/>
                <a:moveTo>
                  <a:pt x="42517" y="3166"/>
                </a:moveTo>
                <a:cubicBezTo>
                  <a:pt x="43619" y="3166"/>
                  <a:pt x="44768" y="3196"/>
                  <a:pt x="46226" y="3263"/>
                </a:cubicBezTo>
                <a:cubicBezTo>
                  <a:pt x="46234" y="3266"/>
                  <a:pt x="46241" y="3268"/>
                  <a:pt x="46249" y="3268"/>
                </a:cubicBezTo>
                <a:cubicBezTo>
                  <a:pt x="46305" y="3268"/>
                  <a:pt x="46341" y="3171"/>
                  <a:pt x="46482" y="3171"/>
                </a:cubicBezTo>
                <a:cubicBezTo>
                  <a:pt x="46574" y="3171"/>
                  <a:pt x="46710" y="3212"/>
                  <a:pt x="46926" y="3350"/>
                </a:cubicBezTo>
                <a:cubicBezTo>
                  <a:pt x="46988" y="3325"/>
                  <a:pt x="46926" y="3213"/>
                  <a:pt x="47226" y="3200"/>
                </a:cubicBezTo>
                <a:lnTo>
                  <a:pt x="47288" y="3200"/>
                </a:lnTo>
                <a:lnTo>
                  <a:pt x="47288" y="3225"/>
                </a:lnTo>
                <a:cubicBezTo>
                  <a:pt x="47306" y="3221"/>
                  <a:pt x="47325" y="3220"/>
                  <a:pt x="47343" y="3220"/>
                </a:cubicBezTo>
                <a:cubicBezTo>
                  <a:pt x="47387" y="3220"/>
                  <a:pt x="47431" y="3229"/>
                  <a:pt x="47476" y="3238"/>
                </a:cubicBezTo>
                <a:lnTo>
                  <a:pt x="47488" y="3300"/>
                </a:lnTo>
                <a:cubicBezTo>
                  <a:pt x="47513" y="3300"/>
                  <a:pt x="47538" y="3288"/>
                  <a:pt x="47551" y="3275"/>
                </a:cubicBezTo>
                <a:cubicBezTo>
                  <a:pt x="47626" y="3300"/>
                  <a:pt x="47626" y="3300"/>
                  <a:pt x="47925" y="3350"/>
                </a:cubicBezTo>
                <a:cubicBezTo>
                  <a:pt x="47988" y="3387"/>
                  <a:pt x="48013" y="3462"/>
                  <a:pt x="48013" y="3525"/>
                </a:cubicBezTo>
                <a:cubicBezTo>
                  <a:pt x="47638" y="3525"/>
                  <a:pt x="47263" y="3519"/>
                  <a:pt x="46892" y="3519"/>
                </a:cubicBezTo>
                <a:cubicBezTo>
                  <a:pt x="46706" y="3519"/>
                  <a:pt x="46522" y="3521"/>
                  <a:pt x="46338" y="3525"/>
                </a:cubicBezTo>
                <a:cubicBezTo>
                  <a:pt x="46338" y="3487"/>
                  <a:pt x="46326" y="3437"/>
                  <a:pt x="46301" y="3400"/>
                </a:cubicBezTo>
                <a:lnTo>
                  <a:pt x="46301" y="3400"/>
                </a:lnTo>
                <a:cubicBezTo>
                  <a:pt x="46301" y="3450"/>
                  <a:pt x="46313" y="3487"/>
                  <a:pt x="46326" y="3525"/>
                </a:cubicBezTo>
                <a:cubicBezTo>
                  <a:pt x="45976" y="3525"/>
                  <a:pt x="45789" y="3550"/>
                  <a:pt x="44876" y="3562"/>
                </a:cubicBezTo>
                <a:lnTo>
                  <a:pt x="44301" y="3562"/>
                </a:lnTo>
                <a:cubicBezTo>
                  <a:pt x="44272" y="3550"/>
                  <a:pt x="44256" y="3546"/>
                  <a:pt x="44237" y="3546"/>
                </a:cubicBezTo>
                <a:cubicBezTo>
                  <a:pt x="44200" y="3546"/>
                  <a:pt x="44156" y="3562"/>
                  <a:pt x="43989" y="3562"/>
                </a:cubicBezTo>
                <a:cubicBezTo>
                  <a:pt x="43927" y="3512"/>
                  <a:pt x="43877" y="3450"/>
                  <a:pt x="43839" y="3375"/>
                </a:cubicBezTo>
                <a:cubicBezTo>
                  <a:pt x="43689" y="3375"/>
                  <a:pt x="43552" y="3450"/>
                  <a:pt x="43477" y="3575"/>
                </a:cubicBezTo>
                <a:cubicBezTo>
                  <a:pt x="43383" y="3590"/>
                  <a:pt x="43316" y="3596"/>
                  <a:pt x="43262" y="3596"/>
                </a:cubicBezTo>
                <a:cubicBezTo>
                  <a:pt x="42995" y="3596"/>
                  <a:pt x="43007" y="3441"/>
                  <a:pt x="41515" y="3337"/>
                </a:cubicBezTo>
                <a:cubicBezTo>
                  <a:pt x="41490" y="3288"/>
                  <a:pt x="41477" y="3238"/>
                  <a:pt x="41465" y="3175"/>
                </a:cubicBezTo>
                <a:cubicBezTo>
                  <a:pt x="41816" y="3169"/>
                  <a:pt x="42164" y="3166"/>
                  <a:pt x="42517" y="3166"/>
                </a:cubicBezTo>
                <a:close/>
                <a:moveTo>
                  <a:pt x="53303" y="3349"/>
                </a:moveTo>
                <a:cubicBezTo>
                  <a:pt x="53454" y="3349"/>
                  <a:pt x="53664" y="3371"/>
                  <a:pt x="53961" y="3425"/>
                </a:cubicBezTo>
                <a:cubicBezTo>
                  <a:pt x="53664" y="3599"/>
                  <a:pt x="53883" y="3575"/>
                  <a:pt x="52809" y="3636"/>
                </a:cubicBezTo>
                <a:lnTo>
                  <a:pt x="52809" y="3636"/>
                </a:lnTo>
                <a:cubicBezTo>
                  <a:pt x="52938" y="3543"/>
                  <a:pt x="52852" y="3349"/>
                  <a:pt x="53303" y="3349"/>
                </a:cubicBezTo>
                <a:close/>
                <a:moveTo>
                  <a:pt x="33129" y="4237"/>
                </a:moveTo>
                <a:lnTo>
                  <a:pt x="32979" y="4250"/>
                </a:lnTo>
                <a:cubicBezTo>
                  <a:pt x="33029" y="4237"/>
                  <a:pt x="33079" y="4237"/>
                  <a:pt x="33129" y="4237"/>
                </a:cubicBezTo>
                <a:close/>
                <a:moveTo>
                  <a:pt x="31292" y="4425"/>
                </a:moveTo>
                <a:lnTo>
                  <a:pt x="31292" y="4425"/>
                </a:lnTo>
                <a:cubicBezTo>
                  <a:pt x="31205" y="4437"/>
                  <a:pt x="31117" y="4450"/>
                  <a:pt x="31017" y="4462"/>
                </a:cubicBezTo>
                <a:cubicBezTo>
                  <a:pt x="31113" y="4438"/>
                  <a:pt x="31197" y="4426"/>
                  <a:pt x="31292" y="4425"/>
                </a:cubicBezTo>
                <a:close/>
                <a:moveTo>
                  <a:pt x="30504" y="4449"/>
                </a:moveTo>
                <a:cubicBezTo>
                  <a:pt x="30613" y="4449"/>
                  <a:pt x="30744" y="4456"/>
                  <a:pt x="30905" y="4475"/>
                </a:cubicBezTo>
                <a:lnTo>
                  <a:pt x="29919" y="4561"/>
                </a:lnTo>
                <a:lnTo>
                  <a:pt x="29919" y="4561"/>
                </a:lnTo>
                <a:cubicBezTo>
                  <a:pt x="29940" y="4558"/>
                  <a:pt x="29960" y="4547"/>
                  <a:pt x="29980" y="4537"/>
                </a:cubicBezTo>
                <a:cubicBezTo>
                  <a:pt x="30104" y="4493"/>
                  <a:pt x="30240" y="4449"/>
                  <a:pt x="30504" y="4449"/>
                </a:cubicBezTo>
                <a:close/>
                <a:moveTo>
                  <a:pt x="58091" y="4451"/>
                </a:moveTo>
                <a:cubicBezTo>
                  <a:pt x="58231" y="4451"/>
                  <a:pt x="58305" y="4609"/>
                  <a:pt x="58010" y="4875"/>
                </a:cubicBezTo>
                <a:cubicBezTo>
                  <a:pt x="57975" y="4888"/>
                  <a:pt x="57937" y="4895"/>
                  <a:pt x="57901" y="4895"/>
                </a:cubicBezTo>
                <a:cubicBezTo>
                  <a:pt x="57772" y="4895"/>
                  <a:pt x="57649" y="4814"/>
                  <a:pt x="57610" y="4687"/>
                </a:cubicBezTo>
                <a:cubicBezTo>
                  <a:pt x="57748" y="4687"/>
                  <a:pt x="57873" y="4612"/>
                  <a:pt x="57948" y="4500"/>
                </a:cubicBezTo>
                <a:cubicBezTo>
                  <a:pt x="57996" y="4467"/>
                  <a:pt x="58047" y="4451"/>
                  <a:pt x="58091" y="4451"/>
                </a:cubicBezTo>
                <a:close/>
                <a:moveTo>
                  <a:pt x="52491" y="4647"/>
                </a:moveTo>
                <a:cubicBezTo>
                  <a:pt x="52565" y="4647"/>
                  <a:pt x="52640" y="4664"/>
                  <a:pt x="52712" y="4700"/>
                </a:cubicBezTo>
                <a:cubicBezTo>
                  <a:pt x="52701" y="4831"/>
                  <a:pt x="52642" y="4944"/>
                  <a:pt x="52560" y="4944"/>
                </a:cubicBezTo>
                <a:cubicBezTo>
                  <a:pt x="52548" y="4944"/>
                  <a:pt x="52536" y="4942"/>
                  <a:pt x="52524" y="4937"/>
                </a:cubicBezTo>
                <a:cubicBezTo>
                  <a:pt x="52520" y="4919"/>
                  <a:pt x="52508" y="4913"/>
                  <a:pt x="52493" y="4913"/>
                </a:cubicBezTo>
                <a:cubicBezTo>
                  <a:pt x="52460" y="4913"/>
                  <a:pt x="52407" y="4939"/>
                  <a:pt x="52353" y="4939"/>
                </a:cubicBezTo>
                <a:cubicBezTo>
                  <a:pt x="52290" y="4939"/>
                  <a:pt x="52225" y="4903"/>
                  <a:pt x="52187" y="4750"/>
                </a:cubicBezTo>
                <a:cubicBezTo>
                  <a:pt x="52276" y="4683"/>
                  <a:pt x="52382" y="4647"/>
                  <a:pt x="52491" y="4647"/>
                </a:cubicBezTo>
                <a:close/>
                <a:moveTo>
                  <a:pt x="50749" y="4782"/>
                </a:moveTo>
                <a:cubicBezTo>
                  <a:pt x="50806" y="4782"/>
                  <a:pt x="50894" y="4797"/>
                  <a:pt x="51037" y="4825"/>
                </a:cubicBezTo>
                <a:cubicBezTo>
                  <a:pt x="50850" y="4962"/>
                  <a:pt x="51012" y="4887"/>
                  <a:pt x="50587" y="4962"/>
                </a:cubicBezTo>
                <a:lnTo>
                  <a:pt x="50587" y="4950"/>
                </a:lnTo>
                <a:cubicBezTo>
                  <a:pt x="50537" y="4912"/>
                  <a:pt x="50500" y="4875"/>
                  <a:pt x="50437" y="4837"/>
                </a:cubicBezTo>
                <a:cubicBezTo>
                  <a:pt x="50462" y="4825"/>
                  <a:pt x="50437" y="4825"/>
                  <a:pt x="50512" y="4800"/>
                </a:cubicBezTo>
                <a:cubicBezTo>
                  <a:pt x="50550" y="4825"/>
                  <a:pt x="50587" y="4850"/>
                  <a:pt x="50625" y="4862"/>
                </a:cubicBezTo>
                <a:cubicBezTo>
                  <a:pt x="50653" y="4806"/>
                  <a:pt x="50677" y="4782"/>
                  <a:pt x="50749" y="4782"/>
                </a:cubicBezTo>
                <a:close/>
                <a:moveTo>
                  <a:pt x="55161" y="4377"/>
                </a:moveTo>
                <a:cubicBezTo>
                  <a:pt x="55428" y="4377"/>
                  <a:pt x="55696" y="4517"/>
                  <a:pt x="55873" y="5000"/>
                </a:cubicBezTo>
                <a:cubicBezTo>
                  <a:pt x="55861" y="4987"/>
                  <a:pt x="55848" y="4975"/>
                  <a:pt x="55836" y="4950"/>
                </a:cubicBezTo>
                <a:cubicBezTo>
                  <a:pt x="55811" y="4975"/>
                  <a:pt x="55798" y="4987"/>
                  <a:pt x="55773" y="5000"/>
                </a:cubicBezTo>
                <a:cubicBezTo>
                  <a:pt x="55686" y="4975"/>
                  <a:pt x="55586" y="5000"/>
                  <a:pt x="55511" y="4962"/>
                </a:cubicBezTo>
                <a:lnTo>
                  <a:pt x="55511" y="4962"/>
                </a:lnTo>
                <a:cubicBezTo>
                  <a:pt x="55548" y="5012"/>
                  <a:pt x="55598" y="5062"/>
                  <a:pt x="55648" y="5087"/>
                </a:cubicBezTo>
                <a:cubicBezTo>
                  <a:pt x="55028" y="5250"/>
                  <a:pt x="54390" y="5331"/>
                  <a:pt x="53751" y="5331"/>
                </a:cubicBezTo>
                <a:cubicBezTo>
                  <a:pt x="53065" y="5331"/>
                  <a:pt x="52379" y="5237"/>
                  <a:pt x="51712" y="5050"/>
                </a:cubicBezTo>
                <a:lnTo>
                  <a:pt x="51749" y="5000"/>
                </a:lnTo>
                <a:cubicBezTo>
                  <a:pt x="51737" y="4987"/>
                  <a:pt x="51728" y="4983"/>
                  <a:pt x="51719" y="4983"/>
                </a:cubicBezTo>
                <a:cubicBezTo>
                  <a:pt x="51704" y="4983"/>
                  <a:pt x="51687" y="4994"/>
                  <a:pt x="51648" y="4994"/>
                </a:cubicBezTo>
                <a:cubicBezTo>
                  <a:pt x="51616" y="4994"/>
                  <a:pt x="51570" y="4987"/>
                  <a:pt x="51500" y="4962"/>
                </a:cubicBezTo>
                <a:lnTo>
                  <a:pt x="51462" y="4925"/>
                </a:lnTo>
                <a:cubicBezTo>
                  <a:pt x="51500" y="4900"/>
                  <a:pt x="51500" y="4850"/>
                  <a:pt x="51525" y="4812"/>
                </a:cubicBezTo>
                <a:lnTo>
                  <a:pt x="51649" y="4762"/>
                </a:lnTo>
                <a:cubicBezTo>
                  <a:pt x="51664" y="4790"/>
                  <a:pt x="51681" y="4806"/>
                  <a:pt x="51714" y="4806"/>
                </a:cubicBezTo>
                <a:cubicBezTo>
                  <a:pt x="51768" y="4806"/>
                  <a:pt x="51863" y="4763"/>
                  <a:pt x="52049" y="4662"/>
                </a:cubicBezTo>
                <a:cubicBezTo>
                  <a:pt x="52062" y="4750"/>
                  <a:pt x="52062" y="4837"/>
                  <a:pt x="52062" y="4912"/>
                </a:cubicBezTo>
                <a:cubicBezTo>
                  <a:pt x="52204" y="4946"/>
                  <a:pt x="52340" y="4985"/>
                  <a:pt x="52463" y="4985"/>
                </a:cubicBezTo>
                <a:cubicBezTo>
                  <a:pt x="52612" y="4985"/>
                  <a:pt x="52741" y="4928"/>
                  <a:pt x="52837" y="4737"/>
                </a:cubicBezTo>
                <a:cubicBezTo>
                  <a:pt x="52851" y="4739"/>
                  <a:pt x="52865" y="4739"/>
                  <a:pt x="52879" y="4739"/>
                </a:cubicBezTo>
                <a:cubicBezTo>
                  <a:pt x="52990" y="4739"/>
                  <a:pt x="53065" y="4693"/>
                  <a:pt x="53151" y="4693"/>
                </a:cubicBezTo>
                <a:cubicBezTo>
                  <a:pt x="53225" y="4693"/>
                  <a:pt x="53306" y="4726"/>
                  <a:pt x="53424" y="4850"/>
                </a:cubicBezTo>
                <a:cubicBezTo>
                  <a:pt x="53512" y="4812"/>
                  <a:pt x="53636" y="4837"/>
                  <a:pt x="53674" y="4750"/>
                </a:cubicBezTo>
                <a:cubicBezTo>
                  <a:pt x="53774" y="4487"/>
                  <a:pt x="53999" y="4512"/>
                  <a:pt x="54161" y="4462"/>
                </a:cubicBezTo>
                <a:cubicBezTo>
                  <a:pt x="54286" y="4512"/>
                  <a:pt x="54236" y="4587"/>
                  <a:pt x="54236" y="4612"/>
                </a:cubicBezTo>
                <a:cubicBezTo>
                  <a:pt x="54242" y="4638"/>
                  <a:pt x="54258" y="4649"/>
                  <a:pt x="54285" y="4649"/>
                </a:cubicBezTo>
                <a:cubicBezTo>
                  <a:pt x="54416" y="4649"/>
                  <a:pt x="54789" y="4377"/>
                  <a:pt x="55161" y="4377"/>
                </a:cubicBezTo>
                <a:close/>
                <a:moveTo>
                  <a:pt x="36411" y="5249"/>
                </a:moveTo>
                <a:cubicBezTo>
                  <a:pt x="36431" y="5249"/>
                  <a:pt x="36457" y="5256"/>
                  <a:pt x="36491" y="5274"/>
                </a:cubicBezTo>
                <a:cubicBezTo>
                  <a:pt x="36398" y="5352"/>
                  <a:pt x="36406" y="5386"/>
                  <a:pt x="36298" y="5386"/>
                </a:cubicBezTo>
                <a:cubicBezTo>
                  <a:pt x="36231" y="5386"/>
                  <a:pt x="36121" y="5373"/>
                  <a:pt x="35916" y="5349"/>
                </a:cubicBezTo>
                <a:cubicBezTo>
                  <a:pt x="36054" y="5337"/>
                  <a:pt x="36191" y="5312"/>
                  <a:pt x="36329" y="5274"/>
                </a:cubicBezTo>
                <a:cubicBezTo>
                  <a:pt x="36331" y="5275"/>
                  <a:pt x="36332" y="5276"/>
                  <a:pt x="36335" y="5276"/>
                </a:cubicBezTo>
                <a:cubicBezTo>
                  <a:pt x="36350" y="5276"/>
                  <a:pt x="36369" y="5249"/>
                  <a:pt x="36411" y="5249"/>
                </a:cubicBezTo>
                <a:close/>
                <a:moveTo>
                  <a:pt x="35516" y="5399"/>
                </a:moveTo>
                <a:cubicBezTo>
                  <a:pt x="35541" y="5437"/>
                  <a:pt x="35516" y="5487"/>
                  <a:pt x="35466" y="5487"/>
                </a:cubicBezTo>
                <a:lnTo>
                  <a:pt x="35479" y="5487"/>
                </a:lnTo>
                <a:cubicBezTo>
                  <a:pt x="35471" y="5490"/>
                  <a:pt x="35464" y="5491"/>
                  <a:pt x="35457" y="5491"/>
                </a:cubicBezTo>
                <a:cubicBezTo>
                  <a:pt x="35410" y="5491"/>
                  <a:pt x="35384" y="5421"/>
                  <a:pt x="35329" y="5399"/>
                </a:cubicBezTo>
                <a:lnTo>
                  <a:pt x="35329" y="5399"/>
                </a:lnTo>
                <a:cubicBezTo>
                  <a:pt x="35360" y="5406"/>
                  <a:pt x="35391" y="5409"/>
                  <a:pt x="35423" y="5409"/>
                </a:cubicBezTo>
                <a:cubicBezTo>
                  <a:pt x="35454" y="5409"/>
                  <a:pt x="35485" y="5406"/>
                  <a:pt x="35516" y="5399"/>
                </a:cubicBezTo>
                <a:close/>
                <a:moveTo>
                  <a:pt x="19745" y="5387"/>
                </a:moveTo>
                <a:lnTo>
                  <a:pt x="19745" y="5387"/>
                </a:lnTo>
                <a:cubicBezTo>
                  <a:pt x="19683" y="5437"/>
                  <a:pt x="19620" y="5474"/>
                  <a:pt x="19558" y="5499"/>
                </a:cubicBezTo>
                <a:cubicBezTo>
                  <a:pt x="19558" y="5462"/>
                  <a:pt x="19583" y="5424"/>
                  <a:pt x="19745" y="5387"/>
                </a:cubicBezTo>
                <a:close/>
                <a:moveTo>
                  <a:pt x="35231" y="5394"/>
                </a:moveTo>
                <a:cubicBezTo>
                  <a:pt x="35251" y="5394"/>
                  <a:pt x="35271" y="5396"/>
                  <a:pt x="35291" y="5399"/>
                </a:cubicBezTo>
                <a:cubicBezTo>
                  <a:pt x="35204" y="5449"/>
                  <a:pt x="35316" y="5437"/>
                  <a:pt x="35029" y="5612"/>
                </a:cubicBezTo>
                <a:cubicBezTo>
                  <a:pt x="34991" y="5599"/>
                  <a:pt x="34954" y="5587"/>
                  <a:pt x="34929" y="5562"/>
                </a:cubicBezTo>
                <a:cubicBezTo>
                  <a:pt x="34993" y="5455"/>
                  <a:pt x="35112" y="5394"/>
                  <a:pt x="35231" y="5394"/>
                </a:cubicBezTo>
                <a:close/>
                <a:moveTo>
                  <a:pt x="33727" y="5615"/>
                </a:moveTo>
                <a:cubicBezTo>
                  <a:pt x="33830" y="5615"/>
                  <a:pt x="33954" y="5618"/>
                  <a:pt x="34104" y="5624"/>
                </a:cubicBezTo>
                <a:cubicBezTo>
                  <a:pt x="34092" y="5649"/>
                  <a:pt x="34079" y="5662"/>
                  <a:pt x="34067" y="5687"/>
                </a:cubicBezTo>
                <a:lnTo>
                  <a:pt x="33154" y="5762"/>
                </a:lnTo>
                <a:cubicBezTo>
                  <a:pt x="33117" y="5749"/>
                  <a:pt x="33079" y="5724"/>
                  <a:pt x="33042" y="5712"/>
                </a:cubicBezTo>
                <a:lnTo>
                  <a:pt x="33042" y="5712"/>
                </a:lnTo>
                <a:cubicBezTo>
                  <a:pt x="33060" y="5714"/>
                  <a:pt x="33075" y="5715"/>
                  <a:pt x="33088" y="5715"/>
                </a:cubicBezTo>
                <a:cubicBezTo>
                  <a:pt x="33232" y="5715"/>
                  <a:pt x="33118" y="5615"/>
                  <a:pt x="33727" y="5615"/>
                </a:cubicBezTo>
                <a:close/>
                <a:moveTo>
                  <a:pt x="30880" y="5962"/>
                </a:moveTo>
                <a:cubicBezTo>
                  <a:pt x="30892" y="5962"/>
                  <a:pt x="30917" y="5974"/>
                  <a:pt x="30930" y="5974"/>
                </a:cubicBezTo>
                <a:lnTo>
                  <a:pt x="30867" y="5987"/>
                </a:lnTo>
                <a:cubicBezTo>
                  <a:pt x="30867" y="5974"/>
                  <a:pt x="30867" y="5962"/>
                  <a:pt x="30880" y="5962"/>
                </a:cubicBezTo>
                <a:close/>
                <a:moveTo>
                  <a:pt x="55427" y="5610"/>
                </a:moveTo>
                <a:cubicBezTo>
                  <a:pt x="55543" y="5610"/>
                  <a:pt x="55558" y="5654"/>
                  <a:pt x="55274" y="5774"/>
                </a:cubicBezTo>
                <a:cubicBezTo>
                  <a:pt x="55211" y="5849"/>
                  <a:pt x="55274" y="5912"/>
                  <a:pt x="55261" y="5974"/>
                </a:cubicBezTo>
                <a:cubicBezTo>
                  <a:pt x="55221" y="5993"/>
                  <a:pt x="55180" y="6001"/>
                  <a:pt x="55141" y="6001"/>
                </a:cubicBezTo>
                <a:cubicBezTo>
                  <a:pt x="55020" y="6001"/>
                  <a:pt x="54914" y="5922"/>
                  <a:pt x="54886" y="5799"/>
                </a:cubicBezTo>
                <a:cubicBezTo>
                  <a:pt x="54849" y="5709"/>
                  <a:pt x="55252" y="5610"/>
                  <a:pt x="55427" y="5610"/>
                </a:cubicBezTo>
                <a:close/>
                <a:moveTo>
                  <a:pt x="52803" y="5605"/>
                </a:moveTo>
                <a:cubicBezTo>
                  <a:pt x="52968" y="5605"/>
                  <a:pt x="53147" y="5697"/>
                  <a:pt x="53287" y="6049"/>
                </a:cubicBezTo>
                <a:cubicBezTo>
                  <a:pt x="53273" y="6054"/>
                  <a:pt x="53261" y="6056"/>
                  <a:pt x="53250" y="6056"/>
                </a:cubicBezTo>
                <a:cubicBezTo>
                  <a:pt x="53165" y="6056"/>
                  <a:pt x="53129" y="5945"/>
                  <a:pt x="53074" y="5912"/>
                </a:cubicBezTo>
                <a:cubicBezTo>
                  <a:pt x="53012" y="5912"/>
                  <a:pt x="53024" y="6012"/>
                  <a:pt x="52974" y="6024"/>
                </a:cubicBezTo>
                <a:lnTo>
                  <a:pt x="52937" y="5999"/>
                </a:lnTo>
                <a:cubicBezTo>
                  <a:pt x="52937" y="5999"/>
                  <a:pt x="52937" y="5909"/>
                  <a:pt x="52884" y="5909"/>
                </a:cubicBezTo>
                <a:cubicBezTo>
                  <a:pt x="52869" y="5909"/>
                  <a:pt x="52850" y="5917"/>
                  <a:pt x="52824" y="5937"/>
                </a:cubicBezTo>
                <a:cubicBezTo>
                  <a:pt x="52756" y="5857"/>
                  <a:pt x="52667" y="5798"/>
                  <a:pt x="52406" y="5713"/>
                </a:cubicBezTo>
                <a:lnTo>
                  <a:pt x="52406" y="5713"/>
                </a:lnTo>
                <a:cubicBezTo>
                  <a:pt x="52495" y="5691"/>
                  <a:pt x="52643" y="5605"/>
                  <a:pt x="52803" y="5605"/>
                </a:cubicBezTo>
                <a:close/>
                <a:moveTo>
                  <a:pt x="49338" y="6124"/>
                </a:moveTo>
                <a:cubicBezTo>
                  <a:pt x="49309" y="6162"/>
                  <a:pt x="49273" y="6179"/>
                  <a:pt x="49224" y="6179"/>
                </a:cubicBezTo>
                <a:cubicBezTo>
                  <a:pt x="49209" y="6179"/>
                  <a:pt x="49193" y="6177"/>
                  <a:pt x="49175" y="6174"/>
                </a:cubicBezTo>
                <a:cubicBezTo>
                  <a:pt x="49225" y="6162"/>
                  <a:pt x="49275" y="6149"/>
                  <a:pt x="49325" y="6124"/>
                </a:cubicBezTo>
                <a:close/>
                <a:moveTo>
                  <a:pt x="50258" y="5974"/>
                </a:moveTo>
                <a:cubicBezTo>
                  <a:pt x="50292" y="5974"/>
                  <a:pt x="50330" y="5978"/>
                  <a:pt x="50375" y="5987"/>
                </a:cubicBezTo>
                <a:cubicBezTo>
                  <a:pt x="50375" y="6130"/>
                  <a:pt x="50317" y="6243"/>
                  <a:pt x="50235" y="6243"/>
                </a:cubicBezTo>
                <a:cubicBezTo>
                  <a:pt x="50224" y="6243"/>
                  <a:pt x="50212" y="6241"/>
                  <a:pt x="50200" y="6237"/>
                </a:cubicBezTo>
                <a:cubicBezTo>
                  <a:pt x="50184" y="6231"/>
                  <a:pt x="50169" y="6230"/>
                  <a:pt x="50154" y="6230"/>
                </a:cubicBezTo>
                <a:cubicBezTo>
                  <a:pt x="50113" y="6230"/>
                  <a:pt x="50074" y="6244"/>
                  <a:pt x="50034" y="6244"/>
                </a:cubicBezTo>
                <a:cubicBezTo>
                  <a:pt x="50019" y="6244"/>
                  <a:pt x="50003" y="6242"/>
                  <a:pt x="49987" y="6237"/>
                </a:cubicBezTo>
                <a:cubicBezTo>
                  <a:pt x="50021" y="6204"/>
                  <a:pt x="49995" y="5974"/>
                  <a:pt x="50258" y="5974"/>
                </a:cubicBezTo>
                <a:close/>
                <a:moveTo>
                  <a:pt x="9785" y="6474"/>
                </a:moveTo>
                <a:lnTo>
                  <a:pt x="9785" y="6474"/>
                </a:lnTo>
                <a:cubicBezTo>
                  <a:pt x="9760" y="6499"/>
                  <a:pt x="9748" y="6499"/>
                  <a:pt x="9723" y="6499"/>
                </a:cubicBezTo>
                <a:lnTo>
                  <a:pt x="9785" y="6474"/>
                </a:lnTo>
                <a:close/>
                <a:moveTo>
                  <a:pt x="17121" y="6237"/>
                </a:moveTo>
                <a:lnTo>
                  <a:pt x="17046" y="6287"/>
                </a:lnTo>
                <a:cubicBezTo>
                  <a:pt x="16971" y="6299"/>
                  <a:pt x="17009" y="6287"/>
                  <a:pt x="16909" y="6362"/>
                </a:cubicBezTo>
                <a:cubicBezTo>
                  <a:pt x="16721" y="6424"/>
                  <a:pt x="16759" y="6412"/>
                  <a:pt x="15984" y="6562"/>
                </a:cubicBezTo>
                <a:cubicBezTo>
                  <a:pt x="15984" y="6537"/>
                  <a:pt x="15884" y="6537"/>
                  <a:pt x="15984" y="6449"/>
                </a:cubicBezTo>
                <a:cubicBezTo>
                  <a:pt x="15975" y="6446"/>
                  <a:pt x="15966" y="6444"/>
                  <a:pt x="15958" y="6444"/>
                </a:cubicBezTo>
                <a:cubicBezTo>
                  <a:pt x="15894" y="6444"/>
                  <a:pt x="15839" y="6528"/>
                  <a:pt x="15778" y="6528"/>
                </a:cubicBezTo>
                <a:cubicBezTo>
                  <a:pt x="15756" y="6528"/>
                  <a:pt x="15733" y="6517"/>
                  <a:pt x="15709" y="6487"/>
                </a:cubicBezTo>
                <a:cubicBezTo>
                  <a:pt x="15796" y="6437"/>
                  <a:pt x="15596" y="6237"/>
                  <a:pt x="17121" y="6237"/>
                </a:cubicBezTo>
                <a:close/>
                <a:moveTo>
                  <a:pt x="14779" y="6601"/>
                </a:moveTo>
                <a:cubicBezTo>
                  <a:pt x="14813" y="6601"/>
                  <a:pt x="14819" y="6640"/>
                  <a:pt x="14834" y="6737"/>
                </a:cubicBezTo>
                <a:cubicBezTo>
                  <a:pt x="14816" y="6747"/>
                  <a:pt x="14800" y="6752"/>
                  <a:pt x="14786" y="6752"/>
                </a:cubicBezTo>
                <a:cubicBezTo>
                  <a:pt x="14735" y="6752"/>
                  <a:pt x="14709" y="6689"/>
                  <a:pt x="14659" y="6649"/>
                </a:cubicBezTo>
                <a:cubicBezTo>
                  <a:pt x="14720" y="6619"/>
                  <a:pt x="14756" y="6601"/>
                  <a:pt x="14779" y="6601"/>
                </a:cubicBezTo>
                <a:close/>
                <a:moveTo>
                  <a:pt x="14368" y="6664"/>
                </a:moveTo>
                <a:cubicBezTo>
                  <a:pt x="14429" y="6664"/>
                  <a:pt x="14489" y="6671"/>
                  <a:pt x="14547" y="6687"/>
                </a:cubicBezTo>
                <a:cubicBezTo>
                  <a:pt x="14334" y="6774"/>
                  <a:pt x="14447" y="6799"/>
                  <a:pt x="13797" y="6887"/>
                </a:cubicBezTo>
                <a:lnTo>
                  <a:pt x="13759" y="6862"/>
                </a:lnTo>
                <a:cubicBezTo>
                  <a:pt x="13822" y="6812"/>
                  <a:pt x="13847" y="6899"/>
                  <a:pt x="14109" y="6699"/>
                </a:cubicBezTo>
                <a:cubicBezTo>
                  <a:pt x="14196" y="6677"/>
                  <a:pt x="14284" y="6664"/>
                  <a:pt x="14368" y="6664"/>
                </a:cubicBezTo>
                <a:close/>
                <a:moveTo>
                  <a:pt x="9725" y="6779"/>
                </a:moveTo>
                <a:cubicBezTo>
                  <a:pt x="9777" y="6779"/>
                  <a:pt x="9840" y="6824"/>
                  <a:pt x="9898" y="6912"/>
                </a:cubicBezTo>
                <a:cubicBezTo>
                  <a:pt x="9860" y="7011"/>
                  <a:pt x="9761" y="7269"/>
                  <a:pt x="9695" y="7269"/>
                </a:cubicBezTo>
                <a:cubicBezTo>
                  <a:pt x="9654" y="7269"/>
                  <a:pt x="9626" y="7165"/>
                  <a:pt x="9636" y="6849"/>
                </a:cubicBezTo>
                <a:cubicBezTo>
                  <a:pt x="9656" y="6802"/>
                  <a:pt x="9688" y="6779"/>
                  <a:pt x="9725" y="6779"/>
                </a:cubicBezTo>
                <a:close/>
                <a:moveTo>
                  <a:pt x="10960" y="6899"/>
                </a:moveTo>
                <a:lnTo>
                  <a:pt x="10960" y="6899"/>
                </a:lnTo>
                <a:cubicBezTo>
                  <a:pt x="10910" y="7012"/>
                  <a:pt x="10835" y="7099"/>
                  <a:pt x="10723" y="7149"/>
                </a:cubicBezTo>
                <a:cubicBezTo>
                  <a:pt x="10523" y="7249"/>
                  <a:pt x="10360" y="7399"/>
                  <a:pt x="10248" y="7574"/>
                </a:cubicBezTo>
                <a:cubicBezTo>
                  <a:pt x="10223" y="7524"/>
                  <a:pt x="10173" y="7474"/>
                  <a:pt x="10110" y="7436"/>
                </a:cubicBezTo>
                <a:cubicBezTo>
                  <a:pt x="10260" y="7211"/>
                  <a:pt x="10435" y="7261"/>
                  <a:pt x="10960" y="6899"/>
                </a:cubicBezTo>
                <a:close/>
                <a:moveTo>
                  <a:pt x="8023" y="7924"/>
                </a:moveTo>
                <a:lnTo>
                  <a:pt x="8048" y="7936"/>
                </a:lnTo>
                <a:lnTo>
                  <a:pt x="8023" y="7936"/>
                </a:lnTo>
                <a:cubicBezTo>
                  <a:pt x="8023" y="7936"/>
                  <a:pt x="8023" y="7924"/>
                  <a:pt x="8023" y="7924"/>
                </a:cubicBezTo>
                <a:close/>
                <a:moveTo>
                  <a:pt x="7781" y="8007"/>
                </a:moveTo>
                <a:cubicBezTo>
                  <a:pt x="7791" y="8007"/>
                  <a:pt x="7802" y="8008"/>
                  <a:pt x="7811" y="8011"/>
                </a:cubicBezTo>
                <a:lnTo>
                  <a:pt x="7699" y="8049"/>
                </a:lnTo>
                <a:cubicBezTo>
                  <a:pt x="7717" y="8021"/>
                  <a:pt x="7750" y="8007"/>
                  <a:pt x="7781" y="8007"/>
                </a:cubicBezTo>
                <a:close/>
                <a:moveTo>
                  <a:pt x="52117" y="7961"/>
                </a:moveTo>
                <a:cubicBezTo>
                  <a:pt x="52138" y="7961"/>
                  <a:pt x="52167" y="7979"/>
                  <a:pt x="52224" y="8036"/>
                </a:cubicBezTo>
                <a:lnTo>
                  <a:pt x="52212" y="8061"/>
                </a:lnTo>
                <a:cubicBezTo>
                  <a:pt x="52149" y="8049"/>
                  <a:pt x="52087" y="8036"/>
                  <a:pt x="52024" y="8024"/>
                </a:cubicBezTo>
                <a:lnTo>
                  <a:pt x="52024" y="8011"/>
                </a:lnTo>
                <a:cubicBezTo>
                  <a:pt x="52075" y="7997"/>
                  <a:pt x="52088" y="7961"/>
                  <a:pt x="52117" y="7961"/>
                </a:cubicBezTo>
                <a:close/>
                <a:moveTo>
                  <a:pt x="8836" y="8036"/>
                </a:moveTo>
                <a:cubicBezTo>
                  <a:pt x="8873" y="8086"/>
                  <a:pt x="8886" y="8161"/>
                  <a:pt x="8923" y="8199"/>
                </a:cubicBezTo>
                <a:lnTo>
                  <a:pt x="8973" y="8199"/>
                </a:lnTo>
                <a:cubicBezTo>
                  <a:pt x="8933" y="8239"/>
                  <a:pt x="8939" y="8268"/>
                  <a:pt x="8900" y="8268"/>
                </a:cubicBezTo>
                <a:cubicBezTo>
                  <a:pt x="8878" y="8268"/>
                  <a:pt x="8841" y="8259"/>
                  <a:pt x="8773" y="8236"/>
                </a:cubicBezTo>
                <a:cubicBezTo>
                  <a:pt x="8811" y="8174"/>
                  <a:pt x="8836" y="8111"/>
                  <a:pt x="8836" y="8036"/>
                </a:cubicBezTo>
                <a:close/>
                <a:moveTo>
                  <a:pt x="40618" y="7501"/>
                </a:moveTo>
                <a:cubicBezTo>
                  <a:pt x="42366" y="7501"/>
                  <a:pt x="44150" y="7578"/>
                  <a:pt x="45963" y="7761"/>
                </a:cubicBezTo>
                <a:cubicBezTo>
                  <a:pt x="45976" y="7786"/>
                  <a:pt x="45976" y="7811"/>
                  <a:pt x="45976" y="7836"/>
                </a:cubicBezTo>
                <a:cubicBezTo>
                  <a:pt x="42464" y="7874"/>
                  <a:pt x="37916" y="8286"/>
                  <a:pt x="33579" y="8524"/>
                </a:cubicBezTo>
                <a:cubicBezTo>
                  <a:pt x="31105" y="8647"/>
                  <a:pt x="29096" y="8869"/>
                  <a:pt x="25492" y="9164"/>
                </a:cubicBezTo>
                <a:lnTo>
                  <a:pt x="25492" y="9164"/>
                </a:lnTo>
                <a:cubicBezTo>
                  <a:pt x="25588" y="9095"/>
                  <a:pt x="25658" y="8869"/>
                  <a:pt x="26388" y="8869"/>
                </a:cubicBezTo>
                <a:cubicBezTo>
                  <a:pt x="26499" y="8869"/>
                  <a:pt x="26625" y="8874"/>
                  <a:pt x="26769" y="8886"/>
                </a:cubicBezTo>
                <a:cubicBezTo>
                  <a:pt x="26819" y="8886"/>
                  <a:pt x="26694" y="8774"/>
                  <a:pt x="26844" y="8724"/>
                </a:cubicBezTo>
                <a:cubicBezTo>
                  <a:pt x="26847" y="8721"/>
                  <a:pt x="26850" y="8719"/>
                  <a:pt x="26853" y="8719"/>
                </a:cubicBezTo>
                <a:cubicBezTo>
                  <a:pt x="26876" y="8719"/>
                  <a:pt x="26905" y="8788"/>
                  <a:pt x="26951" y="8788"/>
                </a:cubicBezTo>
                <a:cubicBezTo>
                  <a:pt x="26979" y="8788"/>
                  <a:pt x="27013" y="8763"/>
                  <a:pt x="27056" y="8686"/>
                </a:cubicBezTo>
                <a:lnTo>
                  <a:pt x="27343" y="8636"/>
                </a:lnTo>
                <a:cubicBezTo>
                  <a:pt x="27403" y="8705"/>
                  <a:pt x="27464" y="8735"/>
                  <a:pt x="27540" y="8735"/>
                </a:cubicBezTo>
                <a:cubicBezTo>
                  <a:pt x="27671" y="8735"/>
                  <a:pt x="27846" y="8646"/>
                  <a:pt x="28131" y="8511"/>
                </a:cubicBezTo>
                <a:cubicBezTo>
                  <a:pt x="28456" y="8461"/>
                  <a:pt x="28768" y="8424"/>
                  <a:pt x="29093" y="8386"/>
                </a:cubicBezTo>
                <a:cubicBezTo>
                  <a:pt x="29247" y="8409"/>
                  <a:pt x="29259" y="8538"/>
                  <a:pt x="29333" y="8538"/>
                </a:cubicBezTo>
                <a:cubicBezTo>
                  <a:pt x="29379" y="8538"/>
                  <a:pt x="29450" y="8489"/>
                  <a:pt x="29593" y="8336"/>
                </a:cubicBezTo>
                <a:cubicBezTo>
                  <a:pt x="33052" y="7880"/>
                  <a:pt x="36749" y="7501"/>
                  <a:pt x="40618" y="7501"/>
                </a:cubicBezTo>
                <a:close/>
                <a:moveTo>
                  <a:pt x="56954" y="9289"/>
                </a:moveTo>
                <a:cubicBezTo>
                  <a:pt x="57013" y="9294"/>
                  <a:pt x="57078" y="9301"/>
                  <a:pt x="57148" y="9311"/>
                </a:cubicBezTo>
                <a:cubicBezTo>
                  <a:pt x="57129" y="9323"/>
                  <a:pt x="57107" y="9330"/>
                  <a:pt x="57086" y="9330"/>
                </a:cubicBezTo>
                <a:cubicBezTo>
                  <a:pt x="57064" y="9330"/>
                  <a:pt x="57042" y="9323"/>
                  <a:pt x="57023" y="9311"/>
                </a:cubicBezTo>
                <a:lnTo>
                  <a:pt x="57011" y="9311"/>
                </a:lnTo>
                <a:cubicBezTo>
                  <a:pt x="56990" y="9301"/>
                  <a:pt x="56971" y="9294"/>
                  <a:pt x="56954" y="9289"/>
                </a:cubicBezTo>
                <a:close/>
                <a:moveTo>
                  <a:pt x="56461" y="9061"/>
                </a:moveTo>
                <a:lnTo>
                  <a:pt x="56461" y="9061"/>
                </a:lnTo>
                <a:cubicBezTo>
                  <a:pt x="56400" y="9284"/>
                  <a:pt x="56537" y="9260"/>
                  <a:pt x="56878" y="9284"/>
                </a:cubicBezTo>
                <a:lnTo>
                  <a:pt x="56878" y="9284"/>
                </a:lnTo>
                <a:cubicBezTo>
                  <a:pt x="56791" y="9294"/>
                  <a:pt x="56706" y="9359"/>
                  <a:pt x="56425" y="9359"/>
                </a:cubicBezTo>
                <a:cubicBezTo>
                  <a:pt x="56302" y="9359"/>
                  <a:pt x="56140" y="9346"/>
                  <a:pt x="55923" y="9311"/>
                </a:cubicBezTo>
                <a:cubicBezTo>
                  <a:pt x="55923" y="9298"/>
                  <a:pt x="55923" y="9286"/>
                  <a:pt x="55923" y="9273"/>
                </a:cubicBezTo>
                <a:cubicBezTo>
                  <a:pt x="55961" y="9273"/>
                  <a:pt x="55986" y="9261"/>
                  <a:pt x="56023" y="9248"/>
                </a:cubicBezTo>
                <a:cubicBezTo>
                  <a:pt x="56023" y="9223"/>
                  <a:pt x="56023" y="9211"/>
                  <a:pt x="56023" y="9186"/>
                </a:cubicBezTo>
                <a:cubicBezTo>
                  <a:pt x="56161" y="9148"/>
                  <a:pt x="56311" y="9111"/>
                  <a:pt x="56461" y="9061"/>
                </a:cubicBezTo>
                <a:close/>
                <a:moveTo>
                  <a:pt x="6761" y="9511"/>
                </a:moveTo>
                <a:cubicBezTo>
                  <a:pt x="6761" y="9523"/>
                  <a:pt x="6761" y="9536"/>
                  <a:pt x="6761" y="9548"/>
                </a:cubicBezTo>
                <a:cubicBezTo>
                  <a:pt x="6636" y="9611"/>
                  <a:pt x="6511" y="9673"/>
                  <a:pt x="6374" y="9711"/>
                </a:cubicBezTo>
                <a:cubicBezTo>
                  <a:pt x="6411" y="9561"/>
                  <a:pt x="6461" y="9548"/>
                  <a:pt x="6761" y="9511"/>
                </a:cubicBezTo>
                <a:close/>
                <a:moveTo>
                  <a:pt x="55480" y="10276"/>
                </a:moveTo>
                <a:cubicBezTo>
                  <a:pt x="55580" y="10276"/>
                  <a:pt x="55680" y="10304"/>
                  <a:pt x="55773" y="10361"/>
                </a:cubicBezTo>
                <a:cubicBezTo>
                  <a:pt x="55773" y="10486"/>
                  <a:pt x="55712" y="10585"/>
                  <a:pt x="55619" y="10585"/>
                </a:cubicBezTo>
                <a:cubicBezTo>
                  <a:pt x="55601" y="10585"/>
                  <a:pt x="55581" y="10581"/>
                  <a:pt x="55561" y="10573"/>
                </a:cubicBezTo>
                <a:lnTo>
                  <a:pt x="55548" y="10573"/>
                </a:lnTo>
                <a:cubicBezTo>
                  <a:pt x="55546" y="10548"/>
                  <a:pt x="55532" y="10541"/>
                  <a:pt x="55510" y="10541"/>
                </a:cubicBezTo>
                <a:cubicBezTo>
                  <a:pt x="55479" y="10541"/>
                  <a:pt x="55433" y="10556"/>
                  <a:pt x="55384" y="10556"/>
                </a:cubicBezTo>
                <a:cubicBezTo>
                  <a:pt x="55312" y="10556"/>
                  <a:pt x="55233" y="10523"/>
                  <a:pt x="55186" y="10361"/>
                </a:cubicBezTo>
                <a:cubicBezTo>
                  <a:pt x="55280" y="10304"/>
                  <a:pt x="55380" y="10276"/>
                  <a:pt x="55480" y="10276"/>
                </a:cubicBezTo>
                <a:close/>
                <a:moveTo>
                  <a:pt x="9985" y="10573"/>
                </a:moveTo>
                <a:lnTo>
                  <a:pt x="10035" y="10598"/>
                </a:lnTo>
                <a:lnTo>
                  <a:pt x="9973" y="10598"/>
                </a:lnTo>
                <a:cubicBezTo>
                  <a:pt x="9985" y="10586"/>
                  <a:pt x="9985" y="10586"/>
                  <a:pt x="9985" y="10573"/>
                </a:cubicBezTo>
                <a:close/>
                <a:moveTo>
                  <a:pt x="11073" y="10511"/>
                </a:moveTo>
                <a:lnTo>
                  <a:pt x="11085" y="10536"/>
                </a:lnTo>
                <a:cubicBezTo>
                  <a:pt x="11023" y="10573"/>
                  <a:pt x="10973" y="10598"/>
                  <a:pt x="10910" y="10611"/>
                </a:cubicBezTo>
                <a:cubicBezTo>
                  <a:pt x="10960" y="10573"/>
                  <a:pt x="11023" y="10548"/>
                  <a:pt x="11073" y="10511"/>
                </a:cubicBezTo>
                <a:close/>
                <a:moveTo>
                  <a:pt x="61733" y="10649"/>
                </a:moveTo>
                <a:cubicBezTo>
                  <a:pt x="61954" y="10649"/>
                  <a:pt x="62062" y="10691"/>
                  <a:pt x="61647" y="10798"/>
                </a:cubicBezTo>
                <a:lnTo>
                  <a:pt x="61634" y="10798"/>
                </a:lnTo>
                <a:cubicBezTo>
                  <a:pt x="61547" y="10861"/>
                  <a:pt x="61609" y="10935"/>
                  <a:pt x="61584" y="10998"/>
                </a:cubicBezTo>
                <a:cubicBezTo>
                  <a:pt x="61554" y="11007"/>
                  <a:pt x="61523" y="11011"/>
                  <a:pt x="61492" y="11011"/>
                </a:cubicBezTo>
                <a:cubicBezTo>
                  <a:pt x="61344" y="11011"/>
                  <a:pt x="61199" y="10918"/>
                  <a:pt x="61147" y="10773"/>
                </a:cubicBezTo>
                <a:cubicBezTo>
                  <a:pt x="61108" y="10701"/>
                  <a:pt x="61489" y="10649"/>
                  <a:pt x="61733" y="10649"/>
                </a:cubicBezTo>
                <a:close/>
                <a:moveTo>
                  <a:pt x="9370" y="10472"/>
                </a:moveTo>
                <a:cubicBezTo>
                  <a:pt x="9430" y="10472"/>
                  <a:pt x="9499" y="10522"/>
                  <a:pt x="9573" y="10686"/>
                </a:cubicBezTo>
                <a:cubicBezTo>
                  <a:pt x="9161" y="10711"/>
                  <a:pt x="8223" y="10948"/>
                  <a:pt x="7336" y="11323"/>
                </a:cubicBezTo>
                <a:cubicBezTo>
                  <a:pt x="7336" y="11323"/>
                  <a:pt x="7336" y="11310"/>
                  <a:pt x="7336" y="11310"/>
                </a:cubicBezTo>
                <a:cubicBezTo>
                  <a:pt x="7511" y="11010"/>
                  <a:pt x="7424" y="11323"/>
                  <a:pt x="8223" y="10698"/>
                </a:cubicBezTo>
                <a:cubicBezTo>
                  <a:pt x="8236" y="10699"/>
                  <a:pt x="8247" y="10699"/>
                  <a:pt x="8258" y="10699"/>
                </a:cubicBezTo>
                <a:cubicBezTo>
                  <a:pt x="8418" y="10699"/>
                  <a:pt x="8436" y="10647"/>
                  <a:pt x="8549" y="10647"/>
                </a:cubicBezTo>
                <a:cubicBezTo>
                  <a:pt x="8615" y="10647"/>
                  <a:pt x="8715" y="10665"/>
                  <a:pt x="8898" y="10723"/>
                </a:cubicBezTo>
                <a:cubicBezTo>
                  <a:pt x="8998" y="10686"/>
                  <a:pt x="9073" y="10636"/>
                  <a:pt x="9161" y="10586"/>
                </a:cubicBezTo>
                <a:cubicBezTo>
                  <a:pt x="9206" y="10586"/>
                  <a:pt x="9278" y="10472"/>
                  <a:pt x="9370" y="10472"/>
                </a:cubicBezTo>
                <a:close/>
                <a:moveTo>
                  <a:pt x="7886" y="12198"/>
                </a:moveTo>
                <a:lnTo>
                  <a:pt x="7886" y="12198"/>
                </a:lnTo>
                <a:cubicBezTo>
                  <a:pt x="7821" y="12253"/>
                  <a:pt x="7763" y="12351"/>
                  <a:pt x="7671" y="12351"/>
                </a:cubicBezTo>
                <a:cubicBezTo>
                  <a:pt x="7639" y="12351"/>
                  <a:pt x="7603" y="12339"/>
                  <a:pt x="7561" y="12310"/>
                </a:cubicBezTo>
                <a:cubicBezTo>
                  <a:pt x="7536" y="12373"/>
                  <a:pt x="7436" y="12373"/>
                  <a:pt x="7386" y="12398"/>
                </a:cubicBezTo>
                <a:cubicBezTo>
                  <a:pt x="7361" y="12360"/>
                  <a:pt x="7336" y="12335"/>
                  <a:pt x="7311" y="12310"/>
                </a:cubicBezTo>
                <a:cubicBezTo>
                  <a:pt x="7561" y="12210"/>
                  <a:pt x="7336" y="12298"/>
                  <a:pt x="7886" y="12198"/>
                </a:cubicBezTo>
                <a:close/>
                <a:moveTo>
                  <a:pt x="6774" y="12435"/>
                </a:moveTo>
                <a:lnTo>
                  <a:pt x="6674" y="12473"/>
                </a:lnTo>
                <a:cubicBezTo>
                  <a:pt x="6674" y="12460"/>
                  <a:pt x="6674" y="12448"/>
                  <a:pt x="6674" y="12435"/>
                </a:cubicBezTo>
                <a:close/>
                <a:moveTo>
                  <a:pt x="7620" y="12645"/>
                </a:moveTo>
                <a:cubicBezTo>
                  <a:pt x="7629" y="12645"/>
                  <a:pt x="7639" y="12646"/>
                  <a:pt x="7649" y="12648"/>
                </a:cubicBezTo>
                <a:cubicBezTo>
                  <a:pt x="7599" y="12685"/>
                  <a:pt x="7549" y="12735"/>
                  <a:pt x="7511" y="12785"/>
                </a:cubicBezTo>
                <a:cubicBezTo>
                  <a:pt x="7511" y="12798"/>
                  <a:pt x="7499" y="12798"/>
                  <a:pt x="7486" y="12810"/>
                </a:cubicBezTo>
                <a:cubicBezTo>
                  <a:pt x="7474" y="12785"/>
                  <a:pt x="7461" y="12760"/>
                  <a:pt x="7461" y="12735"/>
                </a:cubicBezTo>
                <a:cubicBezTo>
                  <a:pt x="7494" y="12681"/>
                  <a:pt x="7555" y="12645"/>
                  <a:pt x="7620" y="12645"/>
                </a:cubicBezTo>
                <a:close/>
                <a:moveTo>
                  <a:pt x="5324" y="12610"/>
                </a:moveTo>
                <a:cubicBezTo>
                  <a:pt x="5387" y="12648"/>
                  <a:pt x="5249" y="12685"/>
                  <a:pt x="5412" y="12860"/>
                </a:cubicBezTo>
                <a:cubicBezTo>
                  <a:pt x="5312" y="12910"/>
                  <a:pt x="5212" y="12960"/>
                  <a:pt x="5124" y="13022"/>
                </a:cubicBezTo>
                <a:lnTo>
                  <a:pt x="5112" y="13022"/>
                </a:lnTo>
                <a:lnTo>
                  <a:pt x="5124" y="12972"/>
                </a:lnTo>
                <a:cubicBezTo>
                  <a:pt x="5105" y="12943"/>
                  <a:pt x="5080" y="12937"/>
                  <a:pt x="5053" y="12937"/>
                </a:cubicBezTo>
                <a:cubicBezTo>
                  <a:pt x="5032" y="12937"/>
                  <a:pt x="5010" y="12941"/>
                  <a:pt x="4989" y="12941"/>
                </a:cubicBezTo>
                <a:cubicBezTo>
                  <a:pt x="4970" y="12941"/>
                  <a:pt x="4952" y="12937"/>
                  <a:pt x="4937" y="12922"/>
                </a:cubicBezTo>
                <a:cubicBezTo>
                  <a:pt x="4962" y="12660"/>
                  <a:pt x="4962" y="12660"/>
                  <a:pt x="5324" y="12610"/>
                </a:cubicBezTo>
                <a:close/>
                <a:moveTo>
                  <a:pt x="14722" y="13235"/>
                </a:moveTo>
                <a:cubicBezTo>
                  <a:pt x="14747" y="13235"/>
                  <a:pt x="14759" y="13272"/>
                  <a:pt x="14772" y="13360"/>
                </a:cubicBezTo>
                <a:cubicBezTo>
                  <a:pt x="14749" y="13374"/>
                  <a:pt x="14730" y="13380"/>
                  <a:pt x="14714" y="13380"/>
                </a:cubicBezTo>
                <a:cubicBezTo>
                  <a:pt x="14659" y="13380"/>
                  <a:pt x="14633" y="13311"/>
                  <a:pt x="14584" y="13272"/>
                </a:cubicBezTo>
                <a:lnTo>
                  <a:pt x="14572" y="13272"/>
                </a:lnTo>
                <a:lnTo>
                  <a:pt x="14634" y="13247"/>
                </a:lnTo>
                <a:cubicBezTo>
                  <a:pt x="14653" y="13267"/>
                  <a:pt x="14643" y="13293"/>
                  <a:pt x="14677" y="13293"/>
                </a:cubicBezTo>
                <a:cubicBezTo>
                  <a:pt x="14687" y="13293"/>
                  <a:pt x="14701" y="13291"/>
                  <a:pt x="14722" y="13285"/>
                </a:cubicBezTo>
                <a:cubicBezTo>
                  <a:pt x="14722" y="13272"/>
                  <a:pt x="14722" y="13247"/>
                  <a:pt x="14722" y="13235"/>
                </a:cubicBezTo>
                <a:close/>
                <a:moveTo>
                  <a:pt x="14281" y="13305"/>
                </a:moveTo>
                <a:cubicBezTo>
                  <a:pt x="14335" y="13305"/>
                  <a:pt x="14390" y="13310"/>
                  <a:pt x="14447" y="13322"/>
                </a:cubicBezTo>
                <a:cubicBezTo>
                  <a:pt x="14119" y="13516"/>
                  <a:pt x="13947" y="13608"/>
                  <a:pt x="13805" y="13608"/>
                </a:cubicBezTo>
                <a:cubicBezTo>
                  <a:pt x="13710" y="13608"/>
                  <a:pt x="13628" y="13566"/>
                  <a:pt x="13522" y="13485"/>
                </a:cubicBezTo>
                <a:lnTo>
                  <a:pt x="13510" y="13485"/>
                </a:lnTo>
                <a:cubicBezTo>
                  <a:pt x="13771" y="13443"/>
                  <a:pt x="14006" y="13305"/>
                  <a:pt x="14281" y="13305"/>
                </a:cubicBezTo>
                <a:close/>
                <a:moveTo>
                  <a:pt x="11595" y="13642"/>
                </a:moveTo>
                <a:cubicBezTo>
                  <a:pt x="11608" y="13642"/>
                  <a:pt x="11622" y="13644"/>
                  <a:pt x="11635" y="13647"/>
                </a:cubicBezTo>
                <a:cubicBezTo>
                  <a:pt x="11647" y="13660"/>
                  <a:pt x="11660" y="13660"/>
                  <a:pt x="11660" y="13685"/>
                </a:cubicBezTo>
                <a:lnTo>
                  <a:pt x="11498" y="13672"/>
                </a:lnTo>
                <a:cubicBezTo>
                  <a:pt x="11525" y="13654"/>
                  <a:pt x="11559" y="13642"/>
                  <a:pt x="11595" y="13642"/>
                </a:cubicBezTo>
                <a:close/>
                <a:moveTo>
                  <a:pt x="4787" y="13147"/>
                </a:moveTo>
                <a:lnTo>
                  <a:pt x="4787" y="13147"/>
                </a:lnTo>
                <a:cubicBezTo>
                  <a:pt x="4587" y="13222"/>
                  <a:pt x="4387" y="13260"/>
                  <a:pt x="4174" y="13335"/>
                </a:cubicBezTo>
                <a:cubicBezTo>
                  <a:pt x="3837" y="13447"/>
                  <a:pt x="3525" y="13597"/>
                  <a:pt x="3212" y="13772"/>
                </a:cubicBezTo>
                <a:cubicBezTo>
                  <a:pt x="3475" y="13535"/>
                  <a:pt x="4000" y="13310"/>
                  <a:pt x="4787" y="13147"/>
                </a:cubicBezTo>
                <a:close/>
                <a:moveTo>
                  <a:pt x="2612" y="13935"/>
                </a:moveTo>
                <a:cubicBezTo>
                  <a:pt x="2537" y="14135"/>
                  <a:pt x="2487" y="14197"/>
                  <a:pt x="2088" y="14347"/>
                </a:cubicBezTo>
                <a:lnTo>
                  <a:pt x="2075" y="14347"/>
                </a:lnTo>
                <a:cubicBezTo>
                  <a:pt x="2056" y="14360"/>
                  <a:pt x="2038" y="14366"/>
                  <a:pt x="2019" y="14366"/>
                </a:cubicBezTo>
                <a:cubicBezTo>
                  <a:pt x="2000" y="14366"/>
                  <a:pt x="1981" y="14360"/>
                  <a:pt x="1963" y="14347"/>
                </a:cubicBezTo>
                <a:cubicBezTo>
                  <a:pt x="2150" y="14172"/>
                  <a:pt x="2400" y="14085"/>
                  <a:pt x="2612" y="13935"/>
                </a:cubicBezTo>
                <a:close/>
                <a:moveTo>
                  <a:pt x="49538" y="1"/>
                </a:moveTo>
                <a:lnTo>
                  <a:pt x="49425" y="263"/>
                </a:lnTo>
                <a:cubicBezTo>
                  <a:pt x="49413" y="188"/>
                  <a:pt x="49350" y="126"/>
                  <a:pt x="49275" y="88"/>
                </a:cubicBezTo>
                <a:lnTo>
                  <a:pt x="49275" y="88"/>
                </a:lnTo>
                <a:cubicBezTo>
                  <a:pt x="49300" y="213"/>
                  <a:pt x="49438" y="176"/>
                  <a:pt x="49413" y="413"/>
                </a:cubicBezTo>
                <a:cubicBezTo>
                  <a:pt x="47848" y="305"/>
                  <a:pt x="46270" y="264"/>
                  <a:pt x="44670" y="264"/>
                </a:cubicBezTo>
                <a:cubicBezTo>
                  <a:pt x="41285" y="264"/>
                  <a:pt x="37799" y="448"/>
                  <a:pt x="34117" y="576"/>
                </a:cubicBezTo>
                <a:cubicBezTo>
                  <a:pt x="34117" y="563"/>
                  <a:pt x="34129" y="563"/>
                  <a:pt x="34142" y="551"/>
                </a:cubicBezTo>
                <a:cubicBezTo>
                  <a:pt x="34134" y="547"/>
                  <a:pt x="34126" y="546"/>
                  <a:pt x="34117" y="546"/>
                </a:cubicBezTo>
                <a:cubicBezTo>
                  <a:pt x="34097" y="546"/>
                  <a:pt x="34075" y="554"/>
                  <a:pt x="34067" y="563"/>
                </a:cubicBezTo>
                <a:cubicBezTo>
                  <a:pt x="34014" y="554"/>
                  <a:pt x="33961" y="546"/>
                  <a:pt x="33908" y="546"/>
                </a:cubicBezTo>
                <a:cubicBezTo>
                  <a:pt x="33886" y="546"/>
                  <a:pt x="33864" y="547"/>
                  <a:pt x="33842" y="551"/>
                </a:cubicBezTo>
                <a:cubicBezTo>
                  <a:pt x="33842" y="501"/>
                  <a:pt x="33829" y="438"/>
                  <a:pt x="33804" y="388"/>
                </a:cubicBezTo>
                <a:lnTo>
                  <a:pt x="33654" y="388"/>
                </a:lnTo>
                <a:cubicBezTo>
                  <a:pt x="33654" y="451"/>
                  <a:pt x="33654" y="513"/>
                  <a:pt x="33642" y="563"/>
                </a:cubicBezTo>
                <a:lnTo>
                  <a:pt x="33579" y="563"/>
                </a:lnTo>
                <a:cubicBezTo>
                  <a:pt x="33528" y="512"/>
                  <a:pt x="33506" y="402"/>
                  <a:pt x="33425" y="402"/>
                </a:cubicBezTo>
                <a:cubicBezTo>
                  <a:pt x="33388" y="402"/>
                  <a:pt x="33338" y="425"/>
                  <a:pt x="33267" y="488"/>
                </a:cubicBezTo>
                <a:cubicBezTo>
                  <a:pt x="33042" y="488"/>
                  <a:pt x="33204" y="501"/>
                  <a:pt x="32767" y="513"/>
                </a:cubicBezTo>
                <a:cubicBezTo>
                  <a:pt x="32767" y="488"/>
                  <a:pt x="32754" y="476"/>
                  <a:pt x="32754" y="451"/>
                </a:cubicBezTo>
                <a:cubicBezTo>
                  <a:pt x="32750" y="449"/>
                  <a:pt x="32747" y="449"/>
                  <a:pt x="32743" y="449"/>
                </a:cubicBezTo>
                <a:cubicBezTo>
                  <a:pt x="32714" y="449"/>
                  <a:pt x="32703" y="491"/>
                  <a:pt x="32692" y="513"/>
                </a:cubicBezTo>
                <a:cubicBezTo>
                  <a:pt x="32562" y="513"/>
                  <a:pt x="32512" y="561"/>
                  <a:pt x="32305" y="561"/>
                </a:cubicBezTo>
                <a:cubicBezTo>
                  <a:pt x="32254" y="561"/>
                  <a:pt x="32192" y="558"/>
                  <a:pt x="32117" y="551"/>
                </a:cubicBezTo>
                <a:cubicBezTo>
                  <a:pt x="32080" y="551"/>
                  <a:pt x="32142" y="476"/>
                  <a:pt x="32030" y="413"/>
                </a:cubicBezTo>
                <a:lnTo>
                  <a:pt x="32030" y="413"/>
                </a:lnTo>
                <a:cubicBezTo>
                  <a:pt x="32042" y="476"/>
                  <a:pt x="32030" y="551"/>
                  <a:pt x="32017" y="613"/>
                </a:cubicBezTo>
                <a:cubicBezTo>
                  <a:pt x="31992" y="626"/>
                  <a:pt x="31980" y="638"/>
                  <a:pt x="31955" y="651"/>
                </a:cubicBezTo>
                <a:lnTo>
                  <a:pt x="31905" y="613"/>
                </a:lnTo>
                <a:cubicBezTo>
                  <a:pt x="31929" y="466"/>
                  <a:pt x="31942" y="319"/>
                  <a:pt x="31942" y="172"/>
                </a:cubicBezTo>
                <a:lnTo>
                  <a:pt x="31942" y="172"/>
                </a:lnTo>
                <a:cubicBezTo>
                  <a:pt x="31934" y="196"/>
                  <a:pt x="31848" y="204"/>
                  <a:pt x="31709" y="204"/>
                </a:cubicBezTo>
                <a:cubicBezTo>
                  <a:pt x="31482" y="204"/>
                  <a:pt x="31112" y="183"/>
                  <a:pt x="30702" y="183"/>
                </a:cubicBezTo>
                <a:cubicBezTo>
                  <a:pt x="29838" y="183"/>
                  <a:pt x="28799" y="274"/>
                  <a:pt x="28556" y="838"/>
                </a:cubicBezTo>
                <a:cubicBezTo>
                  <a:pt x="28551" y="881"/>
                  <a:pt x="28536" y="893"/>
                  <a:pt x="28506" y="893"/>
                </a:cubicBezTo>
                <a:cubicBezTo>
                  <a:pt x="28467" y="893"/>
                  <a:pt x="28403" y="871"/>
                  <a:pt x="28311" y="871"/>
                </a:cubicBezTo>
                <a:cubicBezTo>
                  <a:pt x="28269" y="871"/>
                  <a:pt x="28222" y="875"/>
                  <a:pt x="28168" y="888"/>
                </a:cubicBezTo>
                <a:cubicBezTo>
                  <a:pt x="28162" y="869"/>
                  <a:pt x="28156" y="860"/>
                  <a:pt x="28143" y="860"/>
                </a:cubicBezTo>
                <a:cubicBezTo>
                  <a:pt x="28131" y="860"/>
                  <a:pt x="28112" y="869"/>
                  <a:pt x="28081" y="888"/>
                </a:cubicBezTo>
                <a:cubicBezTo>
                  <a:pt x="28031" y="888"/>
                  <a:pt x="27981" y="888"/>
                  <a:pt x="27931" y="901"/>
                </a:cubicBezTo>
                <a:cubicBezTo>
                  <a:pt x="27924" y="902"/>
                  <a:pt x="27917" y="902"/>
                  <a:pt x="27911" y="902"/>
                </a:cubicBezTo>
                <a:cubicBezTo>
                  <a:pt x="27785" y="902"/>
                  <a:pt x="27692" y="735"/>
                  <a:pt x="27481" y="735"/>
                </a:cubicBezTo>
                <a:cubicBezTo>
                  <a:pt x="27418" y="735"/>
                  <a:pt x="27344" y="750"/>
                  <a:pt x="27256" y="788"/>
                </a:cubicBezTo>
                <a:cubicBezTo>
                  <a:pt x="27243" y="751"/>
                  <a:pt x="27218" y="713"/>
                  <a:pt x="27206" y="688"/>
                </a:cubicBezTo>
                <a:cubicBezTo>
                  <a:pt x="27197" y="672"/>
                  <a:pt x="27172" y="665"/>
                  <a:pt x="27133" y="665"/>
                </a:cubicBezTo>
                <a:cubicBezTo>
                  <a:pt x="26792" y="665"/>
                  <a:pt x="25396" y="1204"/>
                  <a:pt x="24418" y="1204"/>
                </a:cubicBezTo>
                <a:cubicBezTo>
                  <a:pt x="24372" y="1204"/>
                  <a:pt x="24326" y="1203"/>
                  <a:pt x="24282" y="1201"/>
                </a:cubicBezTo>
                <a:cubicBezTo>
                  <a:pt x="24257" y="1413"/>
                  <a:pt x="23719" y="1850"/>
                  <a:pt x="23469" y="2263"/>
                </a:cubicBezTo>
                <a:cubicBezTo>
                  <a:pt x="23440" y="2269"/>
                  <a:pt x="23415" y="2272"/>
                  <a:pt x="23393" y="2272"/>
                </a:cubicBezTo>
                <a:cubicBezTo>
                  <a:pt x="23280" y="2272"/>
                  <a:pt x="23267" y="2195"/>
                  <a:pt x="23165" y="2195"/>
                </a:cubicBezTo>
                <a:cubicBezTo>
                  <a:pt x="23101" y="2195"/>
                  <a:pt x="23002" y="2226"/>
                  <a:pt x="22820" y="2325"/>
                </a:cubicBezTo>
                <a:cubicBezTo>
                  <a:pt x="22730" y="2450"/>
                  <a:pt x="22794" y="2748"/>
                  <a:pt x="22441" y="2748"/>
                </a:cubicBezTo>
                <a:cubicBezTo>
                  <a:pt x="22300" y="2748"/>
                  <a:pt x="22093" y="2700"/>
                  <a:pt x="21782" y="2575"/>
                </a:cubicBezTo>
                <a:lnTo>
                  <a:pt x="21782" y="2575"/>
                </a:lnTo>
                <a:lnTo>
                  <a:pt x="21820" y="2675"/>
                </a:lnTo>
                <a:cubicBezTo>
                  <a:pt x="21720" y="2675"/>
                  <a:pt x="21657" y="2775"/>
                  <a:pt x="21582" y="2788"/>
                </a:cubicBezTo>
                <a:cubicBezTo>
                  <a:pt x="21520" y="3100"/>
                  <a:pt x="21420" y="2725"/>
                  <a:pt x="20583" y="3250"/>
                </a:cubicBezTo>
                <a:cubicBezTo>
                  <a:pt x="20523" y="3149"/>
                  <a:pt x="20420" y="3107"/>
                  <a:pt x="20286" y="3107"/>
                </a:cubicBezTo>
                <a:cubicBezTo>
                  <a:pt x="19972" y="3107"/>
                  <a:pt x="19483" y="3335"/>
                  <a:pt x="18958" y="3562"/>
                </a:cubicBezTo>
                <a:cubicBezTo>
                  <a:pt x="18939" y="3544"/>
                  <a:pt x="18911" y="3534"/>
                  <a:pt x="18883" y="3534"/>
                </a:cubicBezTo>
                <a:cubicBezTo>
                  <a:pt x="18855" y="3534"/>
                  <a:pt x="18827" y="3544"/>
                  <a:pt x="18808" y="3562"/>
                </a:cubicBezTo>
                <a:cubicBezTo>
                  <a:pt x="16934" y="3875"/>
                  <a:pt x="14497" y="4037"/>
                  <a:pt x="11772" y="4737"/>
                </a:cubicBezTo>
                <a:cubicBezTo>
                  <a:pt x="11785" y="4775"/>
                  <a:pt x="11835" y="4800"/>
                  <a:pt x="11822" y="4850"/>
                </a:cubicBezTo>
                <a:cubicBezTo>
                  <a:pt x="11716" y="4921"/>
                  <a:pt x="11663" y="4961"/>
                  <a:pt x="11580" y="4961"/>
                </a:cubicBezTo>
                <a:cubicBezTo>
                  <a:pt x="11489" y="4961"/>
                  <a:pt x="11361" y="4911"/>
                  <a:pt x="11085" y="4800"/>
                </a:cubicBezTo>
                <a:cubicBezTo>
                  <a:pt x="10548" y="5224"/>
                  <a:pt x="10210" y="4837"/>
                  <a:pt x="8048" y="5774"/>
                </a:cubicBezTo>
                <a:cubicBezTo>
                  <a:pt x="8148" y="5612"/>
                  <a:pt x="8136" y="5412"/>
                  <a:pt x="7998" y="5287"/>
                </a:cubicBezTo>
                <a:cubicBezTo>
                  <a:pt x="6599" y="5512"/>
                  <a:pt x="4787" y="6537"/>
                  <a:pt x="2987" y="6862"/>
                </a:cubicBezTo>
                <a:cubicBezTo>
                  <a:pt x="2625" y="7586"/>
                  <a:pt x="1688" y="7461"/>
                  <a:pt x="1363" y="8899"/>
                </a:cubicBezTo>
                <a:cubicBezTo>
                  <a:pt x="1584" y="9130"/>
                  <a:pt x="1743" y="9219"/>
                  <a:pt x="1884" y="9219"/>
                </a:cubicBezTo>
                <a:cubicBezTo>
                  <a:pt x="2298" y="9219"/>
                  <a:pt x="2552" y="8445"/>
                  <a:pt x="3775" y="8249"/>
                </a:cubicBezTo>
                <a:cubicBezTo>
                  <a:pt x="3775" y="8299"/>
                  <a:pt x="3800" y="8361"/>
                  <a:pt x="3850" y="8399"/>
                </a:cubicBezTo>
                <a:cubicBezTo>
                  <a:pt x="3850" y="7999"/>
                  <a:pt x="4487" y="7974"/>
                  <a:pt x="5849" y="7449"/>
                </a:cubicBezTo>
                <a:cubicBezTo>
                  <a:pt x="5828" y="7418"/>
                  <a:pt x="5803" y="7412"/>
                  <a:pt x="5777" y="7412"/>
                </a:cubicBezTo>
                <a:cubicBezTo>
                  <a:pt x="5764" y="7412"/>
                  <a:pt x="5751" y="7414"/>
                  <a:pt x="5738" y="7414"/>
                </a:cubicBezTo>
                <a:cubicBezTo>
                  <a:pt x="5715" y="7414"/>
                  <a:pt x="5693" y="7410"/>
                  <a:pt x="5674" y="7386"/>
                </a:cubicBezTo>
                <a:cubicBezTo>
                  <a:pt x="5687" y="7124"/>
                  <a:pt x="5687" y="7124"/>
                  <a:pt x="6061" y="7074"/>
                </a:cubicBezTo>
                <a:cubicBezTo>
                  <a:pt x="6131" y="7291"/>
                  <a:pt x="6096" y="7324"/>
                  <a:pt x="6230" y="7324"/>
                </a:cubicBezTo>
                <a:cubicBezTo>
                  <a:pt x="6289" y="7324"/>
                  <a:pt x="6379" y="7318"/>
                  <a:pt x="6524" y="7318"/>
                </a:cubicBezTo>
                <a:cubicBezTo>
                  <a:pt x="6642" y="7318"/>
                  <a:pt x="6796" y="7322"/>
                  <a:pt x="6999" y="7336"/>
                </a:cubicBezTo>
                <a:cubicBezTo>
                  <a:pt x="7199" y="7249"/>
                  <a:pt x="7374" y="7149"/>
                  <a:pt x="7411" y="6899"/>
                </a:cubicBezTo>
                <a:cubicBezTo>
                  <a:pt x="7444" y="6904"/>
                  <a:pt x="7470" y="6906"/>
                  <a:pt x="7492" y="6906"/>
                </a:cubicBezTo>
                <a:cubicBezTo>
                  <a:pt x="7695" y="6906"/>
                  <a:pt x="7559" y="6711"/>
                  <a:pt x="9511" y="6587"/>
                </a:cubicBezTo>
                <a:lnTo>
                  <a:pt x="9511" y="6587"/>
                </a:lnTo>
                <a:cubicBezTo>
                  <a:pt x="9586" y="6737"/>
                  <a:pt x="9348" y="6749"/>
                  <a:pt x="9548" y="6974"/>
                </a:cubicBezTo>
                <a:lnTo>
                  <a:pt x="9323" y="7136"/>
                </a:lnTo>
                <a:cubicBezTo>
                  <a:pt x="9298" y="7024"/>
                  <a:pt x="9273" y="6993"/>
                  <a:pt x="9204" y="6993"/>
                </a:cubicBezTo>
                <a:cubicBezTo>
                  <a:pt x="9136" y="6993"/>
                  <a:pt x="9023" y="7024"/>
                  <a:pt x="8823" y="7037"/>
                </a:cubicBezTo>
                <a:cubicBezTo>
                  <a:pt x="8698" y="7274"/>
                  <a:pt x="8548" y="7449"/>
                  <a:pt x="8373" y="7499"/>
                </a:cubicBezTo>
                <a:cubicBezTo>
                  <a:pt x="8361" y="7599"/>
                  <a:pt x="8373" y="7524"/>
                  <a:pt x="8448" y="7811"/>
                </a:cubicBezTo>
                <a:cubicBezTo>
                  <a:pt x="8411" y="7849"/>
                  <a:pt x="8364" y="7859"/>
                  <a:pt x="8314" y="7859"/>
                </a:cubicBezTo>
                <a:cubicBezTo>
                  <a:pt x="8252" y="7859"/>
                  <a:pt x="8184" y="7843"/>
                  <a:pt x="8122" y="7843"/>
                </a:cubicBezTo>
                <a:cubicBezTo>
                  <a:pt x="8070" y="7843"/>
                  <a:pt x="8022" y="7855"/>
                  <a:pt x="7986" y="7899"/>
                </a:cubicBezTo>
                <a:lnTo>
                  <a:pt x="7799" y="7636"/>
                </a:lnTo>
                <a:cubicBezTo>
                  <a:pt x="7461" y="7636"/>
                  <a:pt x="7199" y="7749"/>
                  <a:pt x="7099" y="8124"/>
                </a:cubicBezTo>
                <a:cubicBezTo>
                  <a:pt x="7111" y="8136"/>
                  <a:pt x="7121" y="8140"/>
                  <a:pt x="7132" y="8140"/>
                </a:cubicBezTo>
                <a:cubicBezTo>
                  <a:pt x="7171" y="8140"/>
                  <a:pt x="7212" y="8076"/>
                  <a:pt x="7322" y="8076"/>
                </a:cubicBezTo>
                <a:cubicBezTo>
                  <a:pt x="7370" y="8076"/>
                  <a:pt x="7431" y="8089"/>
                  <a:pt x="7511" y="8124"/>
                </a:cubicBezTo>
                <a:cubicBezTo>
                  <a:pt x="6616" y="8149"/>
                  <a:pt x="4919" y="9236"/>
                  <a:pt x="3695" y="9236"/>
                </a:cubicBezTo>
                <a:cubicBezTo>
                  <a:pt x="3688" y="9236"/>
                  <a:pt x="3682" y="9236"/>
                  <a:pt x="3675" y="9236"/>
                </a:cubicBezTo>
                <a:cubicBezTo>
                  <a:pt x="3287" y="9961"/>
                  <a:pt x="2362" y="9811"/>
                  <a:pt x="1988" y="11235"/>
                </a:cubicBezTo>
                <a:cubicBezTo>
                  <a:pt x="2205" y="11482"/>
                  <a:pt x="2362" y="11576"/>
                  <a:pt x="2504" y="11576"/>
                </a:cubicBezTo>
                <a:cubicBezTo>
                  <a:pt x="2908" y="11576"/>
                  <a:pt x="3191" y="10815"/>
                  <a:pt x="4412" y="10648"/>
                </a:cubicBezTo>
                <a:lnTo>
                  <a:pt x="4412" y="10648"/>
                </a:lnTo>
                <a:cubicBezTo>
                  <a:pt x="4137" y="10898"/>
                  <a:pt x="3762" y="10973"/>
                  <a:pt x="3600" y="11835"/>
                </a:cubicBezTo>
                <a:cubicBezTo>
                  <a:pt x="3675" y="11848"/>
                  <a:pt x="3737" y="11898"/>
                  <a:pt x="3750" y="11973"/>
                </a:cubicBezTo>
                <a:cubicBezTo>
                  <a:pt x="3717" y="11960"/>
                  <a:pt x="3684" y="11955"/>
                  <a:pt x="3651" y="11955"/>
                </a:cubicBezTo>
                <a:cubicBezTo>
                  <a:pt x="3315" y="11955"/>
                  <a:pt x="2986" y="12547"/>
                  <a:pt x="2507" y="12547"/>
                </a:cubicBezTo>
                <a:cubicBezTo>
                  <a:pt x="2415" y="12547"/>
                  <a:pt x="2317" y="12525"/>
                  <a:pt x="2212" y="12473"/>
                </a:cubicBezTo>
                <a:cubicBezTo>
                  <a:pt x="1875" y="13210"/>
                  <a:pt x="925" y="13160"/>
                  <a:pt x="700" y="14622"/>
                </a:cubicBezTo>
                <a:cubicBezTo>
                  <a:pt x="938" y="14622"/>
                  <a:pt x="888" y="14947"/>
                  <a:pt x="1100" y="14984"/>
                </a:cubicBezTo>
                <a:cubicBezTo>
                  <a:pt x="1063" y="15122"/>
                  <a:pt x="375" y="15034"/>
                  <a:pt x="1" y="16472"/>
                </a:cubicBezTo>
                <a:cubicBezTo>
                  <a:pt x="228" y="16672"/>
                  <a:pt x="394" y="16753"/>
                  <a:pt x="539" y="16753"/>
                </a:cubicBezTo>
                <a:cubicBezTo>
                  <a:pt x="1015" y="16753"/>
                  <a:pt x="1251" y="15884"/>
                  <a:pt x="2612" y="15597"/>
                </a:cubicBezTo>
                <a:cubicBezTo>
                  <a:pt x="2625" y="15647"/>
                  <a:pt x="2662" y="15709"/>
                  <a:pt x="2700" y="15747"/>
                </a:cubicBezTo>
                <a:cubicBezTo>
                  <a:pt x="2700" y="15372"/>
                  <a:pt x="3275" y="15322"/>
                  <a:pt x="4899" y="14635"/>
                </a:cubicBezTo>
                <a:cubicBezTo>
                  <a:pt x="4875" y="14605"/>
                  <a:pt x="4847" y="14599"/>
                  <a:pt x="4819" y="14599"/>
                </a:cubicBezTo>
                <a:cubicBezTo>
                  <a:pt x="4796" y="14599"/>
                  <a:pt x="4773" y="14603"/>
                  <a:pt x="4752" y="14603"/>
                </a:cubicBezTo>
                <a:cubicBezTo>
                  <a:pt x="4732" y="14603"/>
                  <a:pt x="4714" y="14599"/>
                  <a:pt x="4699" y="14585"/>
                </a:cubicBezTo>
                <a:cubicBezTo>
                  <a:pt x="4724" y="14322"/>
                  <a:pt x="4724" y="14322"/>
                  <a:pt x="5124" y="14235"/>
                </a:cubicBezTo>
                <a:lnTo>
                  <a:pt x="5124" y="14235"/>
                </a:lnTo>
                <a:cubicBezTo>
                  <a:pt x="5105" y="14419"/>
                  <a:pt x="5163" y="14469"/>
                  <a:pt x="5275" y="14469"/>
                </a:cubicBezTo>
                <a:cubicBezTo>
                  <a:pt x="5408" y="14469"/>
                  <a:pt x="5617" y="14397"/>
                  <a:pt x="5862" y="14397"/>
                </a:cubicBezTo>
                <a:cubicBezTo>
                  <a:pt x="5954" y="14397"/>
                  <a:pt x="6050" y="14407"/>
                  <a:pt x="6149" y="14435"/>
                </a:cubicBezTo>
                <a:cubicBezTo>
                  <a:pt x="6374" y="14335"/>
                  <a:pt x="6561" y="14210"/>
                  <a:pt x="6599" y="13960"/>
                </a:cubicBezTo>
                <a:cubicBezTo>
                  <a:pt x="6786" y="13960"/>
                  <a:pt x="6974" y="13922"/>
                  <a:pt x="7149" y="13860"/>
                </a:cubicBezTo>
                <a:cubicBezTo>
                  <a:pt x="7186" y="13872"/>
                  <a:pt x="7236" y="13885"/>
                  <a:pt x="7274" y="13910"/>
                </a:cubicBezTo>
                <a:cubicBezTo>
                  <a:pt x="7286" y="13860"/>
                  <a:pt x="7311" y="13822"/>
                  <a:pt x="7336" y="13785"/>
                </a:cubicBezTo>
                <a:cubicBezTo>
                  <a:pt x="7436" y="13722"/>
                  <a:pt x="7549" y="13685"/>
                  <a:pt x="7661" y="13660"/>
                </a:cubicBezTo>
                <a:cubicBezTo>
                  <a:pt x="7675" y="13669"/>
                  <a:pt x="7690" y="13673"/>
                  <a:pt x="7703" y="13673"/>
                </a:cubicBezTo>
                <a:cubicBezTo>
                  <a:pt x="7725" y="13673"/>
                  <a:pt x="7746" y="13663"/>
                  <a:pt x="7761" y="13647"/>
                </a:cubicBezTo>
                <a:cubicBezTo>
                  <a:pt x="7836" y="13635"/>
                  <a:pt x="7911" y="13622"/>
                  <a:pt x="7986" y="13622"/>
                </a:cubicBezTo>
                <a:cubicBezTo>
                  <a:pt x="8061" y="13660"/>
                  <a:pt x="8061" y="13760"/>
                  <a:pt x="8111" y="13822"/>
                </a:cubicBezTo>
                <a:cubicBezTo>
                  <a:pt x="8172" y="13827"/>
                  <a:pt x="8231" y="13837"/>
                  <a:pt x="8285" y="13837"/>
                </a:cubicBezTo>
                <a:cubicBezTo>
                  <a:pt x="8374" y="13837"/>
                  <a:pt x="8447" y="13809"/>
                  <a:pt x="8486" y="13685"/>
                </a:cubicBezTo>
                <a:cubicBezTo>
                  <a:pt x="8823" y="13822"/>
                  <a:pt x="8823" y="13822"/>
                  <a:pt x="8748" y="14072"/>
                </a:cubicBezTo>
                <a:cubicBezTo>
                  <a:pt x="9136" y="13972"/>
                  <a:pt x="8973" y="14160"/>
                  <a:pt x="9423" y="13335"/>
                </a:cubicBezTo>
                <a:cubicBezTo>
                  <a:pt x="9486" y="13497"/>
                  <a:pt x="9423" y="13335"/>
                  <a:pt x="9573" y="13735"/>
                </a:cubicBezTo>
                <a:cubicBezTo>
                  <a:pt x="9586" y="13734"/>
                  <a:pt x="9599" y="13734"/>
                  <a:pt x="9611" y="13734"/>
                </a:cubicBezTo>
                <a:cubicBezTo>
                  <a:pt x="9827" y="13734"/>
                  <a:pt x="9849" y="13807"/>
                  <a:pt x="10071" y="13807"/>
                </a:cubicBezTo>
                <a:cubicBezTo>
                  <a:pt x="10162" y="13807"/>
                  <a:pt x="10287" y="13795"/>
                  <a:pt x="10473" y="13760"/>
                </a:cubicBezTo>
                <a:lnTo>
                  <a:pt x="10473" y="13760"/>
                </a:lnTo>
                <a:cubicBezTo>
                  <a:pt x="10223" y="14060"/>
                  <a:pt x="10223" y="13922"/>
                  <a:pt x="9698" y="14485"/>
                </a:cubicBezTo>
                <a:cubicBezTo>
                  <a:pt x="9691" y="14387"/>
                  <a:pt x="9618" y="14354"/>
                  <a:pt x="9509" y="14354"/>
                </a:cubicBezTo>
                <a:cubicBezTo>
                  <a:pt x="9280" y="14354"/>
                  <a:pt x="8895" y="14500"/>
                  <a:pt x="8651" y="14500"/>
                </a:cubicBezTo>
                <a:cubicBezTo>
                  <a:pt x="8567" y="14500"/>
                  <a:pt x="8499" y="14482"/>
                  <a:pt x="8461" y="14435"/>
                </a:cubicBezTo>
                <a:cubicBezTo>
                  <a:pt x="8443" y="14430"/>
                  <a:pt x="8425" y="14428"/>
                  <a:pt x="8409" y="14428"/>
                </a:cubicBezTo>
                <a:cubicBezTo>
                  <a:pt x="8220" y="14428"/>
                  <a:pt x="8131" y="14687"/>
                  <a:pt x="7938" y="14687"/>
                </a:cubicBezTo>
                <a:cubicBezTo>
                  <a:pt x="7903" y="14687"/>
                  <a:pt x="7866" y="14679"/>
                  <a:pt x="7823" y="14660"/>
                </a:cubicBezTo>
                <a:cubicBezTo>
                  <a:pt x="7788" y="14856"/>
                  <a:pt x="7690" y="14888"/>
                  <a:pt x="7581" y="14888"/>
                </a:cubicBezTo>
                <a:cubicBezTo>
                  <a:pt x="7528" y="14888"/>
                  <a:pt x="7472" y="14880"/>
                  <a:pt x="7419" y="14880"/>
                </a:cubicBezTo>
                <a:cubicBezTo>
                  <a:pt x="7353" y="14880"/>
                  <a:pt x="7292" y="14892"/>
                  <a:pt x="7249" y="14947"/>
                </a:cubicBezTo>
                <a:lnTo>
                  <a:pt x="7061" y="14660"/>
                </a:lnTo>
                <a:cubicBezTo>
                  <a:pt x="6686" y="14697"/>
                  <a:pt x="6399" y="14822"/>
                  <a:pt x="6286" y="15209"/>
                </a:cubicBezTo>
                <a:cubicBezTo>
                  <a:pt x="6299" y="15214"/>
                  <a:pt x="6310" y="15216"/>
                  <a:pt x="6322" y="15216"/>
                </a:cubicBezTo>
                <a:cubicBezTo>
                  <a:pt x="6416" y="15216"/>
                  <a:pt x="6513" y="15094"/>
                  <a:pt x="6836" y="15094"/>
                </a:cubicBezTo>
                <a:cubicBezTo>
                  <a:pt x="6934" y="15094"/>
                  <a:pt x="7053" y="15105"/>
                  <a:pt x="7199" y="15134"/>
                </a:cubicBezTo>
                <a:cubicBezTo>
                  <a:pt x="7274" y="15097"/>
                  <a:pt x="7224" y="15009"/>
                  <a:pt x="7274" y="14972"/>
                </a:cubicBezTo>
                <a:cubicBezTo>
                  <a:pt x="7295" y="15018"/>
                  <a:pt x="7342" y="15033"/>
                  <a:pt x="7404" y="15033"/>
                </a:cubicBezTo>
                <a:cubicBezTo>
                  <a:pt x="7523" y="15033"/>
                  <a:pt x="7699" y="14979"/>
                  <a:pt x="7869" y="14979"/>
                </a:cubicBezTo>
                <a:cubicBezTo>
                  <a:pt x="8024" y="14979"/>
                  <a:pt x="8175" y="15024"/>
                  <a:pt x="8273" y="15197"/>
                </a:cubicBezTo>
                <a:cubicBezTo>
                  <a:pt x="8316" y="15197"/>
                  <a:pt x="8360" y="15199"/>
                  <a:pt x="8403" y="15199"/>
                </a:cubicBezTo>
                <a:cubicBezTo>
                  <a:pt x="8525" y="15199"/>
                  <a:pt x="8640" y="15179"/>
                  <a:pt x="8686" y="15022"/>
                </a:cubicBezTo>
                <a:cubicBezTo>
                  <a:pt x="9073" y="15134"/>
                  <a:pt x="9073" y="15134"/>
                  <a:pt x="8986" y="15397"/>
                </a:cubicBezTo>
                <a:cubicBezTo>
                  <a:pt x="9000" y="15398"/>
                  <a:pt x="9014" y="15398"/>
                  <a:pt x="9028" y="15398"/>
                </a:cubicBezTo>
                <a:cubicBezTo>
                  <a:pt x="9341" y="15398"/>
                  <a:pt x="9412" y="15124"/>
                  <a:pt x="9735" y="14597"/>
                </a:cubicBezTo>
                <a:lnTo>
                  <a:pt x="9910" y="14972"/>
                </a:lnTo>
                <a:cubicBezTo>
                  <a:pt x="9953" y="14962"/>
                  <a:pt x="9994" y="14958"/>
                  <a:pt x="10034" y="14958"/>
                </a:cubicBezTo>
                <a:cubicBezTo>
                  <a:pt x="10183" y="14958"/>
                  <a:pt x="10318" y="15013"/>
                  <a:pt x="10480" y="15013"/>
                </a:cubicBezTo>
                <a:cubicBezTo>
                  <a:pt x="10644" y="15013"/>
                  <a:pt x="10836" y="14956"/>
                  <a:pt x="11098" y="14722"/>
                </a:cubicBezTo>
                <a:lnTo>
                  <a:pt x="11098" y="14722"/>
                </a:lnTo>
                <a:cubicBezTo>
                  <a:pt x="11094" y="14759"/>
                  <a:pt x="11111" y="14773"/>
                  <a:pt x="11143" y="14773"/>
                </a:cubicBezTo>
                <a:cubicBezTo>
                  <a:pt x="11243" y="14773"/>
                  <a:pt x="11484" y="14632"/>
                  <a:pt x="11625" y="14632"/>
                </a:cubicBezTo>
                <a:cubicBezTo>
                  <a:pt x="11724" y="14632"/>
                  <a:pt x="11775" y="14701"/>
                  <a:pt x="11697" y="14934"/>
                </a:cubicBezTo>
                <a:cubicBezTo>
                  <a:pt x="11892" y="14910"/>
                  <a:pt x="12004" y="14697"/>
                  <a:pt x="12194" y="14697"/>
                </a:cubicBezTo>
                <a:cubicBezTo>
                  <a:pt x="12199" y="14697"/>
                  <a:pt x="12204" y="14697"/>
                  <a:pt x="12210" y="14697"/>
                </a:cubicBezTo>
                <a:cubicBezTo>
                  <a:pt x="12272" y="14759"/>
                  <a:pt x="12260" y="14859"/>
                  <a:pt x="12360" y="14897"/>
                </a:cubicBezTo>
                <a:cubicBezTo>
                  <a:pt x="12447" y="14872"/>
                  <a:pt x="12547" y="14847"/>
                  <a:pt x="12647" y="14822"/>
                </a:cubicBezTo>
                <a:cubicBezTo>
                  <a:pt x="12697" y="14660"/>
                  <a:pt x="13472" y="14322"/>
                  <a:pt x="14297" y="14310"/>
                </a:cubicBezTo>
                <a:cubicBezTo>
                  <a:pt x="14614" y="14288"/>
                  <a:pt x="14412" y="13989"/>
                  <a:pt x="15155" y="13989"/>
                </a:cubicBezTo>
                <a:cubicBezTo>
                  <a:pt x="15289" y="13989"/>
                  <a:pt x="15454" y="13999"/>
                  <a:pt x="15659" y="14022"/>
                </a:cubicBezTo>
                <a:cubicBezTo>
                  <a:pt x="15634" y="13922"/>
                  <a:pt x="15596" y="13822"/>
                  <a:pt x="15696" y="13735"/>
                </a:cubicBezTo>
                <a:lnTo>
                  <a:pt x="15871" y="13760"/>
                </a:lnTo>
                <a:cubicBezTo>
                  <a:pt x="15834" y="13910"/>
                  <a:pt x="15834" y="14072"/>
                  <a:pt x="15871" y="14222"/>
                </a:cubicBezTo>
                <a:cubicBezTo>
                  <a:pt x="17496" y="13672"/>
                  <a:pt x="20320" y="13610"/>
                  <a:pt x="22420" y="12410"/>
                </a:cubicBezTo>
                <a:cubicBezTo>
                  <a:pt x="22391" y="12385"/>
                  <a:pt x="22359" y="12381"/>
                  <a:pt x="22323" y="12381"/>
                </a:cubicBezTo>
                <a:cubicBezTo>
                  <a:pt x="22306" y="12381"/>
                  <a:pt x="22287" y="12382"/>
                  <a:pt x="22268" y="12382"/>
                </a:cubicBezTo>
                <a:cubicBezTo>
                  <a:pt x="22210" y="12382"/>
                  <a:pt x="22145" y="12373"/>
                  <a:pt x="22070" y="12298"/>
                </a:cubicBezTo>
                <a:lnTo>
                  <a:pt x="22070" y="12298"/>
                </a:lnTo>
                <a:cubicBezTo>
                  <a:pt x="22078" y="12298"/>
                  <a:pt x="22085" y="12299"/>
                  <a:pt x="22093" y="12299"/>
                </a:cubicBezTo>
                <a:cubicBezTo>
                  <a:pt x="22230" y="12299"/>
                  <a:pt x="22325" y="12196"/>
                  <a:pt x="22420" y="12173"/>
                </a:cubicBezTo>
                <a:cubicBezTo>
                  <a:pt x="22482" y="12225"/>
                  <a:pt x="22449" y="12251"/>
                  <a:pt x="22545" y="12251"/>
                </a:cubicBezTo>
                <a:cubicBezTo>
                  <a:pt x="22564" y="12251"/>
                  <a:pt x="22588" y="12250"/>
                  <a:pt x="22620" y="12248"/>
                </a:cubicBezTo>
                <a:cubicBezTo>
                  <a:pt x="22758" y="12200"/>
                  <a:pt x="22905" y="12184"/>
                  <a:pt x="23061" y="12184"/>
                </a:cubicBezTo>
                <a:cubicBezTo>
                  <a:pt x="23370" y="12184"/>
                  <a:pt x="23712" y="12247"/>
                  <a:pt x="24079" y="12247"/>
                </a:cubicBezTo>
                <a:cubicBezTo>
                  <a:pt x="24445" y="12247"/>
                  <a:pt x="24835" y="12184"/>
                  <a:pt x="25244" y="11935"/>
                </a:cubicBezTo>
                <a:cubicBezTo>
                  <a:pt x="25194" y="11673"/>
                  <a:pt x="25819" y="11773"/>
                  <a:pt x="26331" y="11423"/>
                </a:cubicBezTo>
                <a:cubicBezTo>
                  <a:pt x="26350" y="11398"/>
                  <a:pt x="26411" y="11392"/>
                  <a:pt x="26502" y="11392"/>
                </a:cubicBezTo>
                <a:cubicBezTo>
                  <a:pt x="26572" y="11392"/>
                  <a:pt x="26661" y="11396"/>
                  <a:pt x="26762" y="11396"/>
                </a:cubicBezTo>
                <a:cubicBezTo>
                  <a:pt x="27050" y="11396"/>
                  <a:pt x="27439" y="11369"/>
                  <a:pt x="27793" y="11160"/>
                </a:cubicBezTo>
                <a:cubicBezTo>
                  <a:pt x="27804" y="11157"/>
                  <a:pt x="27813" y="11155"/>
                  <a:pt x="27822" y="11155"/>
                </a:cubicBezTo>
                <a:cubicBezTo>
                  <a:pt x="27909" y="11155"/>
                  <a:pt x="27932" y="11321"/>
                  <a:pt x="28075" y="11321"/>
                </a:cubicBezTo>
                <a:cubicBezTo>
                  <a:pt x="28110" y="11321"/>
                  <a:pt x="28153" y="11311"/>
                  <a:pt x="28206" y="11285"/>
                </a:cubicBezTo>
                <a:cubicBezTo>
                  <a:pt x="29355" y="10636"/>
                  <a:pt x="29993" y="11285"/>
                  <a:pt x="31580" y="10536"/>
                </a:cubicBezTo>
                <a:cubicBezTo>
                  <a:pt x="31580" y="10398"/>
                  <a:pt x="31617" y="10261"/>
                  <a:pt x="31680" y="10136"/>
                </a:cubicBezTo>
                <a:cubicBezTo>
                  <a:pt x="31977" y="10208"/>
                  <a:pt x="31995" y="10404"/>
                  <a:pt x="32588" y="10404"/>
                </a:cubicBezTo>
                <a:cubicBezTo>
                  <a:pt x="32817" y="10404"/>
                  <a:pt x="33131" y="10375"/>
                  <a:pt x="33579" y="10298"/>
                </a:cubicBezTo>
                <a:cubicBezTo>
                  <a:pt x="33596" y="10146"/>
                  <a:pt x="33772" y="9898"/>
                  <a:pt x="34406" y="9898"/>
                </a:cubicBezTo>
                <a:cubicBezTo>
                  <a:pt x="34712" y="9898"/>
                  <a:pt x="35125" y="9956"/>
                  <a:pt x="35679" y="10111"/>
                </a:cubicBezTo>
                <a:lnTo>
                  <a:pt x="35641" y="10011"/>
                </a:lnTo>
                <a:lnTo>
                  <a:pt x="35641" y="10011"/>
                </a:lnTo>
                <a:cubicBezTo>
                  <a:pt x="35652" y="10011"/>
                  <a:pt x="35663" y="10012"/>
                  <a:pt x="35674" y="10012"/>
                </a:cubicBezTo>
                <a:cubicBezTo>
                  <a:pt x="35846" y="10012"/>
                  <a:pt x="35989" y="9923"/>
                  <a:pt x="36154" y="9923"/>
                </a:cubicBezTo>
                <a:cubicBezTo>
                  <a:pt x="36328" y="9786"/>
                  <a:pt x="36503" y="9760"/>
                  <a:pt x="36716" y="9760"/>
                </a:cubicBezTo>
                <a:cubicBezTo>
                  <a:pt x="36849" y="9760"/>
                  <a:pt x="36998" y="9770"/>
                  <a:pt x="37171" y="9770"/>
                </a:cubicBezTo>
                <a:cubicBezTo>
                  <a:pt x="37453" y="9770"/>
                  <a:pt x="37800" y="9743"/>
                  <a:pt x="38253" y="9598"/>
                </a:cubicBezTo>
                <a:cubicBezTo>
                  <a:pt x="38518" y="9789"/>
                  <a:pt x="38858" y="9854"/>
                  <a:pt x="39241" y="9854"/>
                </a:cubicBezTo>
                <a:cubicBezTo>
                  <a:pt x="40030" y="9854"/>
                  <a:pt x="41000" y="9581"/>
                  <a:pt x="41865" y="9581"/>
                </a:cubicBezTo>
                <a:cubicBezTo>
                  <a:pt x="42146" y="9581"/>
                  <a:pt x="42416" y="9610"/>
                  <a:pt x="42664" y="9686"/>
                </a:cubicBezTo>
                <a:cubicBezTo>
                  <a:pt x="42918" y="9683"/>
                  <a:pt x="43172" y="9682"/>
                  <a:pt x="43426" y="9682"/>
                </a:cubicBezTo>
                <a:cubicBezTo>
                  <a:pt x="45484" y="9682"/>
                  <a:pt x="47541" y="9773"/>
                  <a:pt x="49588" y="9973"/>
                </a:cubicBezTo>
                <a:cubicBezTo>
                  <a:pt x="49597" y="9977"/>
                  <a:pt x="49605" y="9978"/>
                  <a:pt x="49613" y="9978"/>
                </a:cubicBezTo>
                <a:cubicBezTo>
                  <a:pt x="49673" y="9978"/>
                  <a:pt x="49712" y="9890"/>
                  <a:pt x="49852" y="9890"/>
                </a:cubicBezTo>
                <a:cubicBezTo>
                  <a:pt x="49954" y="9890"/>
                  <a:pt x="50108" y="9937"/>
                  <a:pt x="50362" y="10098"/>
                </a:cubicBezTo>
                <a:cubicBezTo>
                  <a:pt x="50464" y="10015"/>
                  <a:pt x="50588" y="9984"/>
                  <a:pt x="50729" y="9984"/>
                </a:cubicBezTo>
                <a:cubicBezTo>
                  <a:pt x="51187" y="9984"/>
                  <a:pt x="51830" y="10319"/>
                  <a:pt x="52517" y="10319"/>
                </a:cubicBezTo>
                <a:cubicBezTo>
                  <a:pt x="52638" y="10319"/>
                  <a:pt x="52761" y="10308"/>
                  <a:pt x="52885" y="10283"/>
                </a:cubicBezTo>
                <a:lnTo>
                  <a:pt x="52885" y="10283"/>
                </a:lnTo>
                <a:cubicBezTo>
                  <a:pt x="52885" y="10284"/>
                  <a:pt x="52886" y="10285"/>
                  <a:pt x="52887" y="10286"/>
                </a:cubicBezTo>
                <a:lnTo>
                  <a:pt x="52899" y="10286"/>
                </a:lnTo>
                <a:cubicBezTo>
                  <a:pt x="52933" y="10286"/>
                  <a:pt x="52946" y="10279"/>
                  <a:pt x="52948" y="10269"/>
                </a:cubicBezTo>
                <a:lnTo>
                  <a:pt x="52948" y="10269"/>
                </a:lnTo>
                <a:cubicBezTo>
                  <a:pt x="52927" y="10275"/>
                  <a:pt x="52906" y="10279"/>
                  <a:pt x="52885" y="10283"/>
                </a:cubicBezTo>
                <a:lnTo>
                  <a:pt x="52885" y="10283"/>
                </a:lnTo>
                <a:cubicBezTo>
                  <a:pt x="52869" y="10267"/>
                  <a:pt x="52870" y="10250"/>
                  <a:pt x="52876" y="10233"/>
                </a:cubicBezTo>
                <a:lnTo>
                  <a:pt x="52876" y="10233"/>
                </a:lnTo>
                <a:cubicBezTo>
                  <a:pt x="52866" y="10241"/>
                  <a:pt x="52856" y="10244"/>
                  <a:pt x="52847" y="10244"/>
                </a:cubicBezTo>
                <a:cubicBezTo>
                  <a:pt x="52822" y="10244"/>
                  <a:pt x="52802" y="10221"/>
                  <a:pt x="52787" y="10198"/>
                </a:cubicBezTo>
                <a:lnTo>
                  <a:pt x="52774" y="10186"/>
                </a:lnTo>
                <a:cubicBezTo>
                  <a:pt x="52759" y="10170"/>
                  <a:pt x="52819" y="10103"/>
                  <a:pt x="52862" y="10103"/>
                </a:cubicBezTo>
                <a:cubicBezTo>
                  <a:pt x="52889" y="10103"/>
                  <a:pt x="52909" y="10129"/>
                  <a:pt x="52899" y="10211"/>
                </a:cubicBezTo>
                <a:cubicBezTo>
                  <a:pt x="52898" y="10212"/>
                  <a:pt x="52897" y="10213"/>
                  <a:pt x="52896" y="10214"/>
                </a:cubicBezTo>
                <a:lnTo>
                  <a:pt x="52896" y="10214"/>
                </a:lnTo>
                <a:cubicBezTo>
                  <a:pt x="52892" y="10212"/>
                  <a:pt x="52888" y="10211"/>
                  <a:pt x="52887" y="10211"/>
                </a:cubicBezTo>
                <a:cubicBezTo>
                  <a:pt x="52883" y="10218"/>
                  <a:pt x="52879" y="10226"/>
                  <a:pt x="52876" y="10233"/>
                </a:cubicBezTo>
                <a:lnTo>
                  <a:pt x="52876" y="10233"/>
                </a:lnTo>
                <a:cubicBezTo>
                  <a:pt x="52883" y="10229"/>
                  <a:pt x="52889" y="10222"/>
                  <a:pt x="52896" y="10214"/>
                </a:cubicBezTo>
                <a:lnTo>
                  <a:pt x="52896" y="10214"/>
                </a:lnTo>
                <a:cubicBezTo>
                  <a:pt x="52915" y="10224"/>
                  <a:pt x="52952" y="10252"/>
                  <a:pt x="52948" y="10269"/>
                </a:cubicBezTo>
                <a:lnTo>
                  <a:pt x="52948" y="10269"/>
                </a:lnTo>
                <a:cubicBezTo>
                  <a:pt x="53024" y="10251"/>
                  <a:pt x="53099" y="10228"/>
                  <a:pt x="53174" y="10198"/>
                </a:cubicBezTo>
                <a:cubicBezTo>
                  <a:pt x="53299" y="10211"/>
                  <a:pt x="53387" y="10298"/>
                  <a:pt x="53487" y="10336"/>
                </a:cubicBezTo>
                <a:cubicBezTo>
                  <a:pt x="53566" y="10289"/>
                  <a:pt x="53619" y="10273"/>
                  <a:pt x="53666" y="10273"/>
                </a:cubicBezTo>
                <a:cubicBezTo>
                  <a:pt x="53781" y="10273"/>
                  <a:pt x="53852" y="10374"/>
                  <a:pt x="54163" y="10374"/>
                </a:cubicBezTo>
                <a:cubicBezTo>
                  <a:pt x="54300" y="10374"/>
                  <a:pt x="54483" y="10355"/>
                  <a:pt x="54736" y="10298"/>
                </a:cubicBezTo>
                <a:cubicBezTo>
                  <a:pt x="54724" y="10248"/>
                  <a:pt x="54636" y="10211"/>
                  <a:pt x="54649" y="10123"/>
                </a:cubicBezTo>
                <a:cubicBezTo>
                  <a:pt x="54664" y="10123"/>
                  <a:pt x="54743" y="10090"/>
                  <a:pt x="54828" y="10090"/>
                </a:cubicBezTo>
                <a:cubicBezTo>
                  <a:pt x="54952" y="10090"/>
                  <a:pt x="55091" y="10161"/>
                  <a:pt x="55061" y="10511"/>
                </a:cubicBezTo>
                <a:cubicBezTo>
                  <a:pt x="55235" y="10562"/>
                  <a:pt x="55402" y="10620"/>
                  <a:pt x="55552" y="10620"/>
                </a:cubicBezTo>
                <a:cubicBezTo>
                  <a:pt x="55694" y="10620"/>
                  <a:pt x="55820" y="10568"/>
                  <a:pt x="55923" y="10411"/>
                </a:cubicBezTo>
                <a:cubicBezTo>
                  <a:pt x="55948" y="10414"/>
                  <a:pt x="55971" y="10416"/>
                  <a:pt x="55993" y="10416"/>
                </a:cubicBezTo>
                <a:cubicBezTo>
                  <a:pt x="56087" y="10416"/>
                  <a:pt x="56158" y="10389"/>
                  <a:pt x="56235" y="10389"/>
                </a:cubicBezTo>
                <a:cubicBezTo>
                  <a:pt x="56322" y="10389"/>
                  <a:pt x="56417" y="10424"/>
                  <a:pt x="56561" y="10573"/>
                </a:cubicBezTo>
                <a:cubicBezTo>
                  <a:pt x="56567" y="10574"/>
                  <a:pt x="56574" y="10574"/>
                  <a:pt x="56581" y="10574"/>
                </a:cubicBezTo>
                <a:cubicBezTo>
                  <a:pt x="56760" y="10574"/>
                  <a:pt x="56928" y="10260"/>
                  <a:pt x="57398" y="10248"/>
                </a:cubicBezTo>
                <a:cubicBezTo>
                  <a:pt x="57535" y="10311"/>
                  <a:pt x="57473" y="10373"/>
                  <a:pt x="57473" y="10398"/>
                </a:cubicBezTo>
                <a:cubicBezTo>
                  <a:pt x="57505" y="10416"/>
                  <a:pt x="57544" y="10423"/>
                  <a:pt x="57589" y="10423"/>
                </a:cubicBezTo>
                <a:cubicBezTo>
                  <a:pt x="57815" y="10423"/>
                  <a:pt x="58180" y="10231"/>
                  <a:pt x="58518" y="10231"/>
                </a:cubicBezTo>
                <a:cubicBezTo>
                  <a:pt x="58824" y="10231"/>
                  <a:pt x="59108" y="10388"/>
                  <a:pt x="59248" y="10985"/>
                </a:cubicBezTo>
                <a:cubicBezTo>
                  <a:pt x="59123" y="10873"/>
                  <a:pt x="58973" y="10911"/>
                  <a:pt x="58860" y="10861"/>
                </a:cubicBezTo>
                <a:lnTo>
                  <a:pt x="58860" y="10861"/>
                </a:lnTo>
                <a:cubicBezTo>
                  <a:pt x="59044" y="10947"/>
                  <a:pt x="58920" y="11070"/>
                  <a:pt x="59815" y="11070"/>
                </a:cubicBezTo>
                <a:cubicBezTo>
                  <a:pt x="59957" y="11070"/>
                  <a:pt x="60124" y="11067"/>
                  <a:pt x="60322" y="11060"/>
                </a:cubicBezTo>
                <a:lnTo>
                  <a:pt x="60322" y="11060"/>
                </a:lnTo>
                <a:cubicBezTo>
                  <a:pt x="60472" y="11260"/>
                  <a:pt x="60297" y="11060"/>
                  <a:pt x="61272" y="11310"/>
                </a:cubicBezTo>
                <a:cubicBezTo>
                  <a:pt x="61303" y="11283"/>
                  <a:pt x="61327" y="11279"/>
                  <a:pt x="61360" y="11279"/>
                </a:cubicBezTo>
                <a:cubicBezTo>
                  <a:pt x="61373" y="11279"/>
                  <a:pt x="61389" y="11280"/>
                  <a:pt x="61407" y="11280"/>
                </a:cubicBezTo>
                <a:cubicBezTo>
                  <a:pt x="61481" y="11280"/>
                  <a:pt x="61603" y="11267"/>
                  <a:pt x="61859" y="11135"/>
                </a:cubicBezTo>
                <a:cubicBezTo>
                  <a:pt x="61897" y="11023"/>
                  <a:pt x="61759" y="11060"/>
                  <a:pt x="61822" y="10960"/>
                </a:cubicBezTo>
                <a:lnTo>
                  <a:pt x="62347" y="10960"/>
                </a:lnTo>
                <a:cubicBezTo>
                  <a:pt x="62284" y="11298"/>
                  <a:pt x="62572" y="11098"/>
                  <a:pt x="63209" y="11385"/>
                </a:cubicBezTo>
                <a:cubicBezTo>
                  <a:pt x="63448" y="11316"/>
                  <a:pt x="63700" y="11280"/>
                  <a:pt x="63953" y="11280"/>
                </a:cubicBezTo>
                <a:cubicBezTo>
                  <a:pt x="64110" y="11280"/>
                  <a:pt x="64267" y="11294"/>
                  <a:pt x="64421" y="11323"/>
                </a:cubicBezTo>
                <a:cubicBezTo>
                  <a:pt x="64471" y="11248"/>
                  <a:pt x="64684" y="11160"/>
                  <a:pt x="64409" y="10836"/>
                </a:cubicBezTo>
                <a:cubicBezTo>
                  <a:pt x="64398" y="10836"/>
                  <a:pt x="64388" y="10836"/>
                  <a:pt x="64378" y="10836"/>
                </a:cubicBezTo>
                <a:cubicBezTo>
                  <a:pt x="64177" y="10836"/>
                  <a:pt x="64105" y="10718"/>
                  <a:pt x="64021" y="10611"/>
                </a:cubicBezTo>
                <a:cubicBezTo>
                  <a:pt x="64004" y="10594"/>
                  <a:pt x="63985" y="10587"/>
                  <a:pt x="63964" y="10587"/>
                </a:cubicBezTo>
                <a:cubicBezTo>
                  <a:pt x="63873" y="10587"/>
                  <a:pt x="63744" y="10720"/>
                  <a:pt x="63503" y="10720"/>
                </a:cubicBezTo>
                <a:cubicBezTo>
                  <a:pt x="63262" y="10720"/>
                  <a:pt x="62910" y="10588"/>
                  <a:pt x="62372" y="10061"/>
                </a:cubicBezTo>
                <a:cubicBezTo>
                  <a:pt x="61872" y="10167"/>
                  <a:pt x="61356" y="10226"/>
                  <a:pt x="60810" y="10226"/>
                </a:cubicBezTo>
                <a:cubicBezTo>
                  <a:pt x="59744" y="10226"/>
                  <a:pt x="58566" y="9998"/>
                  <a:pt x="57186" y="9436"/>
                </a:cubicBezTo>
                <a:cubicBezTo>
                  <a:pt x="57198" y="9423"/>
                  <a:pt x="57223" y="9398"/>
                  <a:pt x="57223" y="9386"/>
                </a:cubicBezTo>
                <a:cubicBezTo>
                  <a:pt x="57236" y="9398"/>
                  <a:pt x="57248" y="9411"/>
                  <a:pt x="57248" y="9423"/>
                </a:cubicBezTo>
                <a:cubicBezTo>
                  <a:pt x="57323" y="9398"/>
                  <a:pt x="57410" y="9386"/>
                  <a:pt x="57473" y="9361"/>
                </a:cubicBezTo>
                <a:cubicBezTo>
                  <a:pt x="57501" y="9375"/>
                  <a:pt x="57523" y="9381"/>
                  <a:pt x="57544" y="9381"/>
                </a:cubicBezTo>
                <a:cubicBezTo>
                  <a:pt x="57632" y="9381"/>
                  <a:pt x="57691" y="9279"/>
                  <a:pt x="58045" y="9279"/>
                </a:cubicBezTo>
                <a:cubicBezTo>
                  <a:pt x="58128" y="9279"/>
                  <a:pt x="58228" y="9284"/>
                  <a:pt x="58348" y="9298"/>
                </a:cubicBezTo>
                <a:cubicBezTo>
                  <a:pt x="58373" y="9286"/>
                  <a:pt x="58385" y="9273"/>
                  <a:pt x="58398" y="9248"/>
                </a:cubicBezTo>
                <a:cubicBezTo>
                  <a:pt x="58410" y="9234"/>
                  <a:pt x="58424" y="9229"/>
                  <a:pt x="58438" y="9229"/>
                </a:cubicBezTo>
                <a:cubicBezTo>
                  <a:pt x="58479" y="9229"/>
                  <a:pt x="58531" y="9270"/>
                  <a:pt x="58616" y="9270"/>
                </a:cubicBezTo>
                <a:cubicBezTo>
                  <a:pt x="58710" y="9270"/>
                  <a:pt x="58845" y="9218"/>
                  <a:pt x="59048" y="8999"/>
                </a:cubicBezTo>
                <a:cubicBezTo>
                  <a:pt x="58974" y="8969"/>
                  <a:pt x="58953" y="8957"/>
                  <a:pt x="58849" y="8957"/>
                </a:cubicBezTo>
                <a:cubicBezTo>
                  <a:pt x="58776" y="8957"/>
                  <a:pt x="58662" y="8963"/>
                  <a:pt x="58460" y="8974"/>
                </a:cubicBezTo>
                <a:cubicBezTo>
                  <a:pt x="58335" y="8774"/>
                  <a:pt x="58298" y="8911"/>
                  <a:pt x="57973" y="8599"/>
                </a:cubicBezTo>
                <a:cubicBezTo>
                  <a:pt x="57966" y="8596"/>
                  <a:pt x="57960" y="8594"/>
                  <a:pt x="57954" y="8594"/>
                </a:cubicBezTo>
                <a:cubicBezTo>
                  <a:pt x="57907" y="8594"/>
                  <a:pt x="57898" y="8688"/>
                  <a:pt x="57784" y="8688"/>
                </a:cubicBezTo>
                <a:cubicBezTo>
                  <a:pt x="57740" y="8688"/>
                  <a:pt x="57681" y="8674"/>
                  <a:pt x="57598" y="8636"/>
                </a:cubicBezTo>
                <a:cubicBezTo>
                  <a:pt x="57898" y="8536"/>
                  <a:pt x="58473" y="8574"/>
                  <a:pt x="58923" y="7824"/>
                </a:cubicBezTo>
                <a:cubicBezTo>
                  <a:pt x="58821" y="7404"/>
                  <a:pt x="58682" y="7284"/>
                  <a:pt x="58484" y="7284"/>
                </a:cubicBezTo>
                <a:cubicBezTo>
                  <a:pt x="58221" y="7284"/>
                  <a:pt x="57854" y="7497"/>
                  <a:pt x="57334" y="7497"/>
                </a:cubicBezTo>
                <a:cubicBezTo>
                  <a:pt x="57140" y="7497"/>
                  <a:pt x="56925" y="7468"/>
                  <a:pt x="56686" y="7386"/>
                </a:cubicBezTo>
                <a:cubicBezTo>
                  <a:pt x="56711" y="7336"/>
                  <a:pt x="56711" y="7274"/>
                  <a:pt x="56686" y="7211"/>
                </a:cubicBezTo>
                <a:cubicBezTo>
                  <a:pt x="56621" y="7359"/>
                  <a:pt x="56496" y="7404"/>
                  <a:pt x="56301" y="7404"/>
                </a:cubicBezTo>
                <a:cubicBezTo>
                  <a:pt x="55986" y="7404"/>
                  <a:pt x="55489" y="7285"/>
                  <a:pt x="54777" y="7285"/>
                </a:cubicBezTo>
                <a:cubicBezTo>
                  <a:pt x="54735" y="7285"/>
                  <a:pt x="54692" y="7286"/>
                  <a:pt x="54649" y="7286"/>
                </a:cubicBezTo>
                <a:cubicBezTo>
                  <a:pt x="54661" y="7374"/>
                  <a:pt x="54761" y="7336"/>
                  <a:pt x="54786" y="7411"/>
                </a:cubicBezTo>
                <a:cubicBezTo>
                  <a:pt x="54716" y="7559"/>
                  <a:pt x="54690" y="7615"/>
                  <a:pt x="54601" y="7615"/>
                </a:cubicBezTo>
                <a:cubicBezTo>
                  <a:pt x="54548" y="7615"/>
                  <a:pt x="54472" y="7594"/>
                  <a:pt x="54349" y="7561"/>
                </a:cubicBezTo>
                <a:cubicBezTo>
                  <a:pt x="54361" y="7174"/>
                  <a:pt x="54499" y="7411"/>
                  <a:pt x="53636" y="6974"/>
                </a:cubicBezTo>
                <a:cubicBezTo>
                  <a:pt x="53437" y="6974"/>
                  <a:pt x="53249" y="7012"/>
                  <a:pt x="53137" y="7224"/>
                </a:cubicBezTo>
                <a:cubicBezTo>
                  <a:pt x="52799" y="7211"/>
                  <a:pt x="53212" y="7112"/>
                  <a:pt x="50800" y="6849"/>
                </a:cubicBezTo>
                <a:cubicBezTo>
                  <a:pt x="50562" y="6574"/>
                  <a:pt x="50725" y="6599"/>
                  <a:pt x="49987" y="6337"/>
                </a:cubicBezTo>
                <a:lnTo>
                  <a:pt x="49987" y="6274"/>
                </a:lnTo>
                <a:cubicBezTo>
                  <a:pt x="50041" y="6284"/>
                  <a:pt x="50092" y="6290"/>
                  <a:pt x="50141" y="6290"/>
                </a:cubicBezTo>
                <a:cubicBezTo>
                  <a:pt x="50288" y="6290"/>
                  <a:pt x="50412" y="6234"/>
                  <a:pt x="50487" y="6037"/>
                </a:cubicBezTo>
                <a:cubicBezTo>
                  <a:pt x="50624" y="6037"/>
                  <a:pt x="50699" y="5974"/>
                  <a:pt x="50788" y="5974"/>
                </a:cubicBezTo>
                <a:cubicBezTo>
                  <a:pt x="50853" y="5974"/>
                  <a:pt x="50926" y="6008"/>
                  <a:pt x="51037" y="6124"/>
                </a:cubicBezTo>
                <a:cubicBezTo>
                  <a:pt x="51075" y="6074"/>
                  <a:pt x="51175" y="6162"/>
                  <a:pt x="51325" y="5899"/>
                </a:cubicBezTo>
                <a:cubicBezTo>
                  <a:pt x="51335" y="5892"/>
                  <a:pt x="51345" y="5888"/>
                  <a:pt x="51356" y="5888"/>
                </a:cubicBezTo>
                <a:cubicBezTo>
                  <a:pt x="51417" y="5888"/>
                  <a:pt x="51484" y="6006"/>
                  <a:pt x="51615" y="6006"/>
                </a:cubicBezTo>
                <a:cubicBezTo>
                  <a:pt x="51674" y="6006"/>
                  <a:pt x="51746" y="5982"/>
                  <a:pt x="51837" y="5912"/>
                </a:cubicBezTo>
                <a:cubicBezTo>
                  <a:pt x="51899" y="5974"/>
                  <a:pt x="51837" y="6049"/>
                  <a:pt x="51837" y="6099"/>
                </a:cubicBezTo>
                <a:cubicBezTo>
                  <a:pt x="51871" y="6122"/>
                  <a:pt x="51904" y="6131"/>
                  <a:pt x="51937" y="6131"/>
                </a:cubicBezTo>
                <a:cubicBezTo>
                  <a:pt x="52050" y="6131"/>
                  <a:pt x="52159" y="6029"/>
                  <a:pt x="52271" y="6029"/>
                </a:cubicBezTo>
                <a:cubicBezTo>
                  <a:pt x="52321" y="6029"/>
                  <a:pt x="52372" y="6050"/>
                  <a:pt x="52424" y="6112"/>
                </a:cubicBezTo>
                <a:cubicBezTo>
                  <a:pt x="52476" y="6009"/>
                  <a:pt x="52532" y="5975"/>
                  <a:pt x="52587" y="5975"/>
                </a:cubicBezTo>
                <a:cubicBezTo>
                  <a:pt x="52625" y="5975"/>
                  <a:pt x="52663" y="5991"/>
                  <a:pt x="52699" y="6012"/>
                </a:cubicBezTo>
                <a:cubicBezTo>
                  <a:pt x="52687" y="6012"/>
                  <a:pt x="52674" y="6012"/>
                  <a:pt x="52662" y="6024"/>
                </a:cubicBezTo>
                <a:cubicBezTo>
                  <a:pt x="52684" y="6039"/>
                  <a:pt x="52701" y="6045"/>
                  <a:pt x="52717" y="6045"/>
                </a:cubicBezTo>
                <a:cubicBezTo>
                  <a:pt x="52729" y="6045"/>
                  <a:pt x="52739" y="6042"/>
                  <a:pt x="52749" y="6037"/>
                </a:cubicBezTo>
                <a:cubicBezTo>
                  <a:pt x="52787" y="6074"/>
                  <a:pt x="52849" y="6087"/>
                  <a:pt x="52899" y="6099"/>
                </a:cubicBezTo>
                <a:cubicBezTo>
                  <a:pt x="52924" y="6099"/>
                  <a:pt x="52937" y="6087"/>
                  <a:pt x="52962" y="6074"/>
                </a:cubicBezTo>
                <a:lnTo>
                  <a:pt x="52974" y="6174"/>
                </a:lnTo>
                <a:lnTo>
                  <a:pt x="52962" y="6174"/>
                </a:lnTo>
                <a:cubicBezTo>
                  <a:pt x="53012" y="6274"/>
                  <a:pt x="52974" y="6187"/>
                  <a:pt x="53037" y="6399"/>
                </a:cubicBezTo>
                <a:cubicBezTo>
                  <a:pt x="53150" y="6444"/>
                  <a:pt x="53258" y="6471"/>
                  <a:pt x="53360" y="6471"/>
                </a:cubicBezTo>
                <a:cubicBezTo>
                  <a:pt x="53516" y="6471"/>
                  <a:pt x="53658" y="6408"/>
                  <a:pt x="53786" y="6249"/>
                </a:cubicBezTo>
                <a:cubicBezTo>
                  <a:pt x="53871" y="6263"/>
                  <a:pt x="53896" y="6297"/>
                  <a:pt x="53953" y="6297"/>
                </a:cubicBezTo>
                <a:cubicBezTo>
                  <a:pt x="53998" y="6297"/>
                  <a:pt x="54061" y="6277"/>
                  <a:pt x="54186" y="6212"/>
                </a:cubicBezTo>
                <a:cubicBezTo>
                  <a:pt x="54245" y="6281"/>
                  <a:pt x="54256" y="6295"/>
                  <a:pt x="54298" y="6295"/>
                </a:cubicBezTo>
                <a:cubicBezTo>
                  <a:pt x="54328" y="6295"/>
                  <a:pt x="54375" y="6288"/>
                  <a:pt x="54470" y="6288"/>
                </a:cubicBezTo>
                <a:cubicBezTo>
                  <a:pt x="54574" y="6288"/>
                  <a:pt x="54737" y="6297"/>
                  <a:pt x="54999" y="6337"/>
                </a:cubicBezTo>
                <a:cubicBezTo>
                  <a:pt x="55086" y="6249"/>
                  <a:pt x="55124" y="6374"/>
                  <a:pt x="55473" y="6099"/>
                </a:cubicBezTo>
                <a:cubicBezTo>
                  <a:pt x="55498" y="5999"/>
                  <a:pt x="55386" y="6037"/>
                  <a:pt x="55424" y="5924"/>
                </a:cubicBezTo>
                <a:lnTo>
                  <a:pt x="55861" y="5874"/>
                </a:lnTo>
                <a:lnTo>
                  <a:pt x="55861" y="5874"/>
                </a:lnTo>
                <a:cubicBezTo>
                  <a:pt x="55823" y="6187"/>
                  <a:pt x="56036" y="6012"/>
                  <a:pt x="56611" y="6199"/>
                </a:cubicBezTo>
                <a:cubicBezTo>
                  <a:pt x="56884" y="6057"/>
                  <a:pt x="57185" y="5982"/>
                  <a:pt x="57491" y="5982"/>
                </a:cubicBezTo>
                <a:cubicBezTo>
                  <a:pt x="57535" y="5982"/>
                  <a:pt x="57579" y="5984"/>
                  <a:pt x="57623" y="5987"/>
                </a:cubicBezTo>
                <a:cubicBezTo>
                  <a:pt x="57710" y="5724"/>
                  <a:pt x="57860" y="5662"/>
                  <a:pt x="57236" y="5324"/>
                </a:cubicBezTo>
                <a:cubicBezTo>
                  <a:pt x="57234" y="5324"/>
                  <a:pt x="57233" y="5324"/>
                  <a:pt x="57231" y="5324"/>
                </a:cubicBezTo>
                <a:cubicBezTo>
                  <a:pt x="57166" y="5324"/>
                  <a:pt x="56924" y="5472"/>
                  <a:pt x="56636" y="5472"/>
                </a:cubicBezTo>
                <a:cubicBezTo>
                  <a:pt x="56427" y="5472"/>
                  <a:pt x="56193" y="5394"/>
                  <a:pt x="55986" y="5125"/>
                </a:cubicBezTo>
                <a:cubicBezTo>
                  <a:pt x="56019" y="5109"/>
                  <a:pt x="56041" y="5103"/>
                  <a:pt x="56059" y="5103"/>
                </a:cubicBezTo>
                <a:cubicBezTo>
                  <a:pt x="56109" y="5103"/>
                  <a:pt x="56131" y="5148"/>
                  <a:pt x="56289" y="5148"/>
                </a:cubicBezTo>
                <a:cubicBezTo>
                  <a:pt x="56394" y="5148"/>
                  <a:pt x="56560" y="5128"/>
                  <a:pt x="56836" y="5062"/>
                </a:cubicBezTo>
                <a:cubicBezTo>
                  <a:pt x="56908" y="5145"/>
                  <a:pt x="56911" y="5155"/>
                  <a:pt x="56970" y="5155"/>
                </a:cubicBezTo>
                <a:cubicBezTo>
                  <a:pt x="56988" y="5155"/>
                  <a:pt x="57011" y="5154"/>
                  <a:pt x="57041" y="5154"/>
                </a:cubicBezTo>
                <a:cubicBezTo>
                  <a:pt x="57141" y="5154"/>
                  <a:pt x="57327" y="5162"/>
                  <a:pt x="57710" y="5237"/>
                </a:cubicBezTo>
                <a:cubicBezTo>
                  <a:pt x="57810" y="5137"/>
                  <a:pt x="57835" y="5274"/>
                  <a:pt x="58235" y="5025"/>
                </a:cubicBezTo>
                <a:cubicBezTo>
                  <a:pt x="58273" y="4912"/>
                  <a:pt x="58148" y="4950"/>
                  <a:pt x="58185" y="4837"/>
                </a:cubicBezTo>
                <a:lnTo>
                  <a:pt x="58673" y="4812"/>
                </a:lnTo>
                <a:lnTo>
                  <a:pt x="58673" y="4812"/>
                </a:lnTo>
                <a:cubicBezTo>
                  <a:pt x="58623" y="5137"/>
                  <a:pt x="58873" y="4950"/>
                  <a:pt x="59472" y="5175"/>
                </a:cubicBezTo>
                <a:cubicBezTo>
                  <a:pt x="59756" y="5053"/>
                  <a:pt x="60056" y="4989"/>
                  <a:pt x="60359" y="4989"/>
                </a:cubicBezTo>
                <a:cubicBezTo>
                  <a:pt x="60430" y="4989"/>
                  <a:pt x="60501" y="4992"/>
                  <a:pt x="60572" y="5000"/>
                </a:cubicBezTo>
                <a:cubicBezTo>
                  <a:pt x="60685" y="4737"/>
                  <a:pt x="60822" y="4687"/>
                  <a:pt x="60172" y="4312"/>
                </a:cubicBezTo>
                <a:cubicBezTo>
                  <a:pt x="60161" y="4301"/>
                  <a:pt x="60148" y="4296"/>
                  <a:pt x="60135" y="4296"/>
                </a:cubicBezTo>
                <a:cubicBezTo>
                  <a:pt x="60053" y="4296"/>
                  <a:pt x="59925" y="4470"/>
                  <a:pt x="59659" y="4470"/>
                </a:cubicBezTo>
                <a:cubicBezTo>
                  <a:pt x="59436" y="4470"/>
                  <a:pt x="59117" y="4348"/>
                  <a:pt x="58648" y="3900"/>
                </a:cubicBezTo>
                <a:cubicBezTo>
                  <a:pt x="58039" y="4087"/>
                  <a:pt x="57380" y="4206"/>
                  <a:pt x="56654" y="4206"/>
                </a:cubicBezTo>
                <a:cubicBezTo>
                  <a:pt x="55831" y="4206"/>
                  <a:pt x="54921" y="4053"/>
                  <a:pt x="53899" y="3675"/>
                </a:cubicBezTo>
                <a:cubicBezTo>
                  <a:pt x="53974" y="3637"/>
                  <a:pt x="53936" y="3500"/>
                  <a:pt x="54086" y="3500"/>
                </a:cubicBezTo>
                <a:cubicBezTo>
                  <a:pt x="54116" y="3540"/>
                  <a:pt x="54126" y="3554"/>
                  <a:pt x="54151" y="3554"/>
                </a:cubicBezTo>
                <a:cubicBezTo>
                  <a:pt x="54187" y="3554"/>
                  <a:pt x="54256" y="3522"/>
                  <a:pt x="54474" y="3500"/>
                </a:cubicBezTo>
                <a:cubicBezTo>
                  <a:pt x="54499" y="3512"/>
                  <a:pt x="54511" y="3525"/>
                  <a:pt x="54524" y="3550"/>
                </a:cubicBezTo>
                <a:cubicBezTo>
                  <a:pt x="54536" y="3512"/>
                  <a:pt x="54549" y="3475"/>
                  <a:pt x="54574" y="3437"/>
                </a:cubicBezTo>
                <a:cubicBezTo>
                  <a:pt x="54608" y="3423"/>
                  <a:pt x="54615" y="3420"/>
                  <a:pt x="54632" y="3420"/>
                </a:cubicBezTo>
                <a:cubicBezTo>
                  <a:pt x="54645" y="3420"/>
                  <a:pt x="54664" y="3422"/>
                  <a:pt x="54707" y="3422"/>
                </a:cubicBezTo>
                <a:cubicBezTo>
                  <a:pt x="54748" y="3422"/>
                  <a:pt x="54811" y="3420"/>
                  <a:pt x="54911" y="3412"/>
                </a:cubicBezTo>
                <a:cubicBezTo>
                  <a:pt x="54936" y="3512"/>
                  <a:pt x="54949" y="3612"/>
                  <a:pt x="54949" y="3712"/>
                </a:cubicBezTo>
                <a:cubicBezTo>
                  <a:pt x="54824" y="3612"/>
                  <a:pt x="54686" y="3662"/>
                  <a:pt x="54586" y="3625"/>
                </a:cubicBezTo>
                <a:lnTo>
                  <a:pt x="54586" y="3625"/>
                </a:lnTo>
                <a:cubicBezTo>
                  <a:pt x="54724" y="3677"/>
                  <a:pt x="54690" y="3770"/>
                  <a:pt x="55075" y="3770"/>
                </a:cubicBezTo>
                <a:cubicBezTo>
                  <a:pt x="55249" y="3770"/>
                  <a:pt x="55510" y="3751"/>
                  <a:pt x="55911" y="3700"/>
                </a:cubicBezTo>
                <a:cubicBezTo>
                  <a:pt x="55983" y="3783"/>
                  <a:pt x="55986" y="3792"/>
                  <a:pt x="56046" y="3792"/>
                </a:cubicBezTo>
                <a:cubicBezTo>
                  <a:pt x="56063" y="3792"/>
                  <a:pt x="56086" y="3792"/>
                  <a:pt x="56117" y="3792"/>
                </a:cubicBezTo>
                <a:cubicBezTo>
                  <a:pt x="56216" y="3792"/>
                  <a:pt x="56402" y="3800"/>
                  <a:pt x="56786" y="3875"/>
                </a:cubicBezTo>
                <a:cubicBezTo>
                  <a:pt x="56873" y="3787"/>
                  <a:pt x="56911" y="3925"/>
                  <a:pt x="57298" y="3662"/>
                </a:cubicBezTo>
                <a:cubicBezTo>
                  <a:pt x="57336" y="3550"/>
                  <a:pt x="57211" y="3587"/>
                  <a:pt x="57248" y="3475"/>
                </a:cubicBezTo>
                <a:lnTo>
                  <a:pt x="57723" y="3450"/>
                </a:lnTo>
                <a:lnTo>
                  <a:pt x="57723" y="3450"/>
                </a:lnTo>
                <a:cubicBezTo>
                  <a:pt x="57673" y="3775"/>
                  <a:pt x="57910" y="3587"/>
                  <a:pt x="58510" y="3800"/>
                </a:cubicBezTo>
                <a:cubicBezTo>
                  <a:pt x="58810" y="3682"/>
                  <a:pt x="59127" y="3620"/>
                  <a:pt x="59448" y="3620"/>
                </a:cubicBezTo>
                <a:cubicBezTo>
                  <a:pt x="59502" y="3620"/>
                  <a:pt x="59556" y="3621"/>
                  <a:pt x="59610" y="3625"/>
                </a:cubicBezTo>
                <a:cubicBezTo>
                  <a:pt x="59710" y="3362"/>
                  <a:pt x="59847" y="3312"/>
                  <a:pt x="59198" y="2950"/>
                </a:cubicBezTo>
                <a:cubicBezTo>
                  <a:pt x="59185" y="2936"/>
                  <a:pt x="59171" y="2931"/>
                  <a:pt x="59156" y="2931"/>
                </a:cubicBezTo>
                <a:cubicBezTo>
                  <a:pt x="59076" y="2931"/>
                  <a:pt x="58951" y="3099"/>
                  <a:pt x="58692" y="3099"/>
                </a:cubicBezTo>
                <a:cubicBezTo>
                  <a:pt x="58474" y="3099"/>
                  <a:pt x="58160" y="2979"/>
                  <a:pt x="57698" y="2538"/>
                </a:cubicBezTo>
                <a:cubicBezTo>
                  <a:pt x="57101" y="2729"/>
                  <a:pt x="56456" y="2848"/>
                  <a:pt x="55746" y="2848"/>
                </a:cubicBezTo>
                <a:cubicBezTo>
                  <a:pt x="54925" y="2848"/>
                  <a:pt x="54018" y="2689"/>
                  <a:pt x="52999" y="2300"/>
                </a:cubicBezTo>
                <a:cubicBezTo>
                  <a:pt x="53087" y="2263"/>
                  <a:pt x="53037" y="2125"/>
                  <a:pt x="53199" y="2125"/>
                </a:cubicBezTo>
                <a:cubicBezTo>
                  <a:pt x="53225" y="2168"/>
                  <a:pt x="53234" y="2183"/>
                  <a:pt x="53262" y="2183"/>
                </a:cubicBezTo>
                <a:cubicBezTo>
                  <a:pt x="53301" y="2183"/>
                  <a:pt x="53377" y="2154"/>
                  <a:pt x="53586" y="2125"/>
                </a:cubicBezTo>
                <a:cubicBezTo>
                  <a:pt x="53613" y="2112"/>
                  <a:pt x="53637" y="2108"/>
                  <a:pt x="53664" y="2108"/>
                </a:cubicBezTo>
                <a:cubicBezTo>
                  <a:pt x="53714" y="2108"/>
                  <a:pt x="53770" y="2124"/>
                  <a:pt x="53856" y="2124"/>
                </a:cubicBezTo>
                <a:cubicBezTo>
                  <a:pt x="53939" y="2124"/>
                  <a:pt x="54051" y="2109"/>
                  <a:pt x="54211" y="2050"/>
                </a:cubicBezTo>
                <a:cubicBezTo>
                  <a:pt x="54224" y="2138"/>
                  <a:pt x="54252" y="2144"/>
                  <a:pt x="54321" y="2144"/>
                </a:cubicBezTo>
                <a:cubicBezTo>
                  <a:pt x="54332" y="2144"/>
                  <a:pt x="54345" y="2144"/>
                  <a:pt x="54359" y="2144"/>
                </a:cubicBezTo>
                <a:cubicBezTo>
                  <a:pt x="54428" y="2144"/>
                  <a:pt x="54528" y="2148"/>
                  <a:pt x="54674" y="2200"/>
                </a:cubicBezTo>
                <a:cubicBezTo>
                  <a:pt x="54724" y="2113"/>
                  <a:pt x="55049" y="2163"/>
                  <a:pt x="54999" y="1813"/>
                </a:cubicBezTo>
                <a:lnTo>
                  <a:pt x="55274" y="1788"/>
                </a:lnTo>
                <a:lnTo>
                  <a:pt x="55274" y="1788"/>
                </a:lnTo>
                <a:cubicBezTo>
                  <a:pt x="55211" y="2013"/>
                  <a:pt x="55311" y="1938"/>
                  <a:pt x="55673" y="2125"/>
                </a:cubicBezTo>
                <a:cubicBezTo>
                  <a:pt x="55880" y="2012"/>
                  <a:pt x="56070" y="1941"/>
                  <a:pt x="56235" y="1941"/>
                </a:cubicBezTo>
                <a:cubicBezTo>
                  <a:pt x="56270" y="1941"/>
                  <a:pt x="56303" y="1944"/>
                  <a:pt x="56336" y="1950"/>
                </a:cubicBezTo>
                <a:cubicBezTo>
                  <a:pt x="56398" y="1750"/>
                  <a:pt x="56573" y="1688"/>
                  <a:pt x="56198" y="1288"/>
                </a:cubicBezTo>
                <a:cubicBezTo>
                  <a:pt x="56142" y="1294"/>
                  <a:pt x="55992" y="1397"/>
                  <a:pt x="55831" y="1397"/>
                </a:cubicBezTo>
                <a:cubicBezTo>
                  <a:pt x="55670" y="1397"/>
                  <a:pt x="55498" y="1294"/>
                  <a:pt x="55399" y="888"/>
                </a:cubicBezTo>
                <a:cubicBezTo>
                  <a:pt x="55262" y="967"/>
                  <a:pt x="54882" y="1199"/>
                  <a:pt x="54305" y="1199"/>
                </a:cubicBezTo>
                <a:cubicBezTo>
                  <a:pt x="53879" y="1199"/>
                  <a:pt x="53346" y="1072"/>
                  <a:pt x="52724" y="663"/>
                </a:cubicBezTo>
                <a:cubicBezTo>
                  <a:pt x="52774" y="626"/>
                  <a:pt x="52762" y="488"/>
                  <a:pt x="52849" y="488"/>
                </a:cubicBezTo>
                <a:cubicBezTo>
                  <a:pt x="52913" y="504"/>
                  <a:pt x="52977" y="512"/>
                  <a:pt x="53041" y="512"/>
                </a:cubicBezTo>
                <a:cubicBezTo>
                  <a:pt x="53326" y="512"/>
                  <a:pt x="53596" y="359"/>
                  <a:pt x="53749" y="113"/>
                </a:cubicBezTo>
                <a:cubicBezTo>
                  <a:pt x="53090" y="22"/>
                  <a:pt x="52379" y="10"/>
                  <a:pt x="51582" y="10"/>
                </a:cubicBezTo>
                <a:cubicBezTo>
                  <a:pt x="51283" y="10"/>
                  <a:pt x="50971" y="11"/>
                  <a:pt x="50646" y="11"/>
                </a:cubicBezTo>
                <a:cubicBezTo>
                  <a:pt x="50293" y="11"/>
                  <a:pt x="49925" y="9"/>
                  <a:pt x="4953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94" name="Google Shape;5794;p27"/>
          <p:cNvSpPr/>
          <p:nvPr/>
        </p:nvSpPr>
        <p:spPr>
          <a:xfrm rot="918282">
            <a:off x="-110829" y="-877167"/>
            <a:ext cx="2486376" cy="2127215"/>
          </a:xfrm>
          <a:custGeom>
            <a:rect b="b" l="l" r="r" t="t"/>
            <a:pathLst>
              <a:path extrusionOk="0" h="44659" w="52200">
                <a:moveTo>
                  <a:pt x="51425" y="650"/>
                </a:moveTo>
                <a:cubicBezTo>
                  <a:pt x="51422" y="658"/>
                  <a:pt x="51420" y="666"/>
                  <a:pt x="51417" y="673"/>
                </a:cubicBezTo>
                <a:lnTo>
                  <a:pt x="51417" y="673"/>
                </a:lnTo>
                <a:cubicBezTo>
                  <a:pt x="51420" y="670"/>
                  <a:pt x="51422" y="666"/>
                  <a:pt x="51425" y="663"/>
                </a:cubicBezTo>
                <a:lnTo>
                  <a:pt x="51425" y="650"/>
                </a:lnTo>
                <a:close/>
                <a:moveTo>
                  <a:pt x="7186" y="43189"/>
                </a:moveTo>
                <a:cubicBezTo>
                  <a:pt x="6288" y="43595"/>
                  <a:pt x="5322" y="43806"/>
                  <a:pt x="4352" y="43806"/>
                </a:cubicBezTo>
                <a:cubicBezTo>
                  <a:pt x="4068" y="43806"/>
                  <a:pt x="3783" y="43788"/>
                  <a:pt x="3500" y="43751"/>
                </a:cubicBezTo>
                <a:cubicBezTo>
                  <a:pt x="3571" y="43672"/>
                  <a:pt x="3673" y="43629"/>
                  <a:pt x="3780" y="43629"/>
                </a:cubicBezTo>
                <a:cubicBezTo>
                  <a:pt x="3824" y="43629"/>
                  <a:pt x="3868" y="43637"/>
                  <a:pt x="3912" y="43651"/>
                </a:cubicBezTo>
                <a:cubicBezTo>
                  <a:pt x="4200" y="43651"/>
                  <a:pt x="4487" y="43639"/>
                  <a:pt x="4787" y="43601"/>
                </a:cubicBezTo>
                <a:cubicBezTo>
                  <a:pt x="4961" y="43571"/>
                  <a:pt x="5140" y="43554"/>
                  <a:pt x="5320" y="43554"/>
                </a:cubicBezTo>
                <a:cubicBezTo>
                  <a:pt x="5438" y="43554"/>
                  <a:pt x="5556" y="43561"/>
                  <a:pt x="5674" y="43576"/>
                </a:cubicBezTo>
                <a:cubicBezTo>
                  <a:pt x="5912" y="43451"/>
                  <a:pt x="6149" y="43376"/>
                  <a:pt x="6411" y="43326"/>
                </a:cubicBezTo>
                <a:lnTo>
                  <a:pt x="6799" y="43276"/>
                </a:lnTo>
                <a:lnTo>
                  <a:pt x="7186" y="43189"/>
                </a:lnTo>
                <a:close/>
                <a:moveTo>
                  <a:pt x="52199" y="0"/>
                </a:moveTo>
                <a:lnTo>
                  <a:pt x="52199" y="0"/>
                </a:lnTo>
                <a:cubicBezTo>
                  <a:pt x="51912" y="488"/>
                  <a:pt x="51675" y="1000"/>
                  <a:pt x="51337" y="1475"/>
                </a:cubicBezTo>
                <a:cubicBezTo>
                  <a:pt x="51251" y="1204"/>
                  <a:pt x="51250" y="1200"/>
                  <a:pt x="51417" y="673"/>
                </a:cubicBezTo>
                <a:lnTo>
                  <a:pt x="51417" y="673"/>
                </a:lnTo>
                <a:cubicBezTo>
                  <a:pt x="51284" y="867"/>
                  <a:pt x="51199" y="977"/>
                  <a:pt x="51137" y="1087"/>
                </a:cubicBezTo>
                <a:cubicBezTo>
                  <a:pt x="50837" y="1562"/>
                  <a:pt x="50575" y="2062"/>
                  <a:pt x="50300" y="2550"/>
                </a:cubicBezTo>
                <a:cubicBezTo>
                  <a:pt x="49975" y="3137"/>
                  <a:pt x="49563" y="3674"/>
                  <a:pt x="49188" y="4237"/>
                </a:cubicBezTo>
                <a:cubicBezTo>
                  <a:pt x="49038" y="4424"/>
                  <a:pt x="48913" y="4624"/>
                  <a:pt x="48800" y="4824"/>
                </a:cubicBezTo>
                <a:cubicBezTo>
                  <a:pt x="48300" y="5899"/>
                  <a:pt x="47726" y="6936"/>
                  <a:pt x="47063" y="7911"/>
                </a:cubicBezTo>
                <a:cubicBezTo>
                  <a:pt x="46901" y="8161"/>
                  <a:pt x="46813" y="8448"/>
                  <a:pt x="46638" y="8698"/>
                </a:cubicBezTo>
                <a:cubicBezTo>
                  <a:pt x="46488" y="8885"/>
                  <a:pt x="46288" y="9035"/>
                  <a:pt x="46164" y="9260"/>
                </a:cubicBezTo>
                <a:cubicBezTo>
                  <a:pt x="45839" y="9835"/>
                  <a:pt x="45476" y="10385"/>
                  <a:pt x="45076" y="10910"/>
                </a:cubicBezTo>
                <a:cubicBezTo>
                  <a:pt x="44914" y="11122"/>
                  <a:pt x="44789" y="11360"/>
                  <a:pt x="44639" y="11585"/>
                </a:cubicBezTo>
                <a:cubicBezTo>
                  <a:pt x="44426" y="11885"/>
                  <a:pt x="44364" y="12247"/>
                  <a:pt x="44127" y="12534"/>
                </a:cubicBezTo>
                <a:cubicBezTo>
                  <a:pt x="43902" y="12809"/>
                  <a:pt x="43564" y="12959"/>
                  <a:pt x="43464" y="13334"/>
                </a:cubicBezTo>
                <a:cubicBezTo>
                  <a:pt x="43452" y="13372"/>
                  <a:pt x="43402" y="13397"/>
                  <a:pt x="43364" y="13434"/>
                </a:cubicBezTo>
                <a:cubicBezTo>
                  <a:pt x="43077" y="13747"/>
                  <a:pt x="42677" y="13972"/>
                  <a:pt x="42627" y="14459"/>
                </a:cubicBezTo>
                <a:cubicBezTo>
                  <a:pt x="42577" y="14609"/>
                  <a:pt x="42477" y="14746"/>
                  <a:pt x="42352" y="14821"/>
                </a:cubicBezTo>
                <a:cubicBezTo>
                  <a:pt x="41990" y="15109"/>
                  <a:pt x="41690" y="15459"/>
                  <a:pt x="41465" y="15859"/>
                </a:cubicBezTo>
                <a:cubicBezTo>
                  <a:pt x="41302" y="16121"/>
                  <a:pt x="41115" y="16383"/>
                  <a:pt x="40915" y="16621"/>
                </a:cubicBezTo>
                <a:cubicBezTo>
                  <a:pt x="40752" y="16821"/>
                  <a:pt x="40615" y="17046"/>
                  <a:pt x="40378" y="17146"/>
                </a:cubicBezTo>
                <a:cubicBezTo>
                  <a:pt x="40203" y="17221"/>
                  <a:pt x="40053" y="17346"/>
                  <a:pt x="39953" y="17508"/>
                </a:cubicBezTo>
                <a:cubicBezTo>
                  <a:pt x="39865" y="17658"/>
                  <a:pt x="39728" y="17771"/>
                  <a:pt x="39565" y="17833"/>
                </a:cubicBezTo>
                <a:cubicBezTo>
                  <a:pt x="39453" y="17883"/>
                  <a:pt x="39340" y="17958"/>
                  <a:pt x="39278" y="18058"/>
                </a:cubicBezTo>
                <a:cubicBezTo>
                  <a:pt x="38965" y="18545"/>
                  <a:pt x="38516" y="18945"/>
                  <a:pt x="38191" y="19433"/>
                </a:cubicBezTo>
                <a:cubicBezTo>
                  <a:pt x="37966" y="19807"/>
                  <a:pt x="37641" y="20120"/>
                  <a:pt x="37253" y="20332"/>
                </a:cubicBezTo>
                <a:cubicBezTo>
                  <a:pt x="36878" y="20507"/>
                  <a:pt x="36554" y="20770"/>
                  <a:pt x="36291" y="21095"/>
                </a:cubicBezTo>
                <a:cubicBezTo>
                  <a:pt x="35704" y="21769"/>
                  <a:pt x="35054" y="22394"/>
                  <a:pt x="34454" y="23057"/>
                </a:cubicBezTo>
                <a:cubicBezTo>
                  <a:pt x="34254" y="23294"/>
                  <a:pt x="33954" y="23369"/>
                  <a:pt x="33767" y="23594"/>
                </a:cubicBezTo>
                <a:cubicBezTo>
                  <a:pt x="33467" y="23931"/>
                  <a:pt x="33154" y="24244"/>
                  <a:pt x="32830" y="24531"/>
                </a:cubicBezTo>
                <a:cubicBezTo>
                  <a:pt x="32417" y="24956"/>
                  <a:pt x="31942" y="25306"/>
                  <a:pt x="31417" y="25568"/>
                </a:cubicBezTo>
                <a:cubicBezTo>
                  <a:pt x="31042" y="25756"/>
                  <a:pt x="30680" y="25981"/>
                  <a:pt x="30330" y="26218"/>
                </a:cubicBezTo>
                <a:cubicBezTo>
                  <a:pt x="29705" y="26643"/>
                  <a:pt x="29031" y="26981"/>
                  <a:pt x="28318" y="27231"/>
                </a:cubicBezTo>
                <a:lnTo>
                  <a:pt x="27756" y="27405"/>
                </a:lnTo>
                <a:cubicBezTo>
                  <a:pt x="27568" y="27455"/>
                  <a:pt x="27368" y="27518"/>
                  <a:pt x="27181" y="27568"/>
                </a:cubicBezTo>
                <a:lnTo>
                  <a:pt x="26319" y="27818"/>
                </a:lnTo>
                <a:cubicBezTo>
                  <a:pt x="26019" y="27905"/>
                  <a:pt x="25719" y="27955"/>
                  <a:pt x="25419" y="27980"/>
                </a:cubicBezTo>
                <a:cubicBezTo>
                  <a:pt x="25057" y="27980"/>
                  <a:pt x="24694" y="28018"/>
                  <a:pt x="24332" y="28068"/>
                </a:cubicBezTo>
                <a:cubicBezTo>
                  <a:pt x="23145" y="28305"/>
                  <a:pt x="21957" y="28268"/>
                  <a:pt x="20783" y="28343"/>
                </a:cubicBezTo>
                <a:cubicBezTo>
                  <a:pt x="19845" y="28405"/>
                  <a:pt x="18983" y="28755"/>
                  <a:pt x="18146" y="29118"/>
                </a:cubicBezTo>
                <a:cubicBezTo>
                  <a:pt x="17471" y="29430"/>
                  <a:pt x="16859" y="29867"/>
                  <a:pt x="16334" y="30392"/>
                </a:cubicBezTo>
                <a:cubicBezTo>
                  <a:pt x="15859" y="30855"/>
                  <a:pt x="15297" y="31329"/>
                  <a:pt x="15034" y="31992"/>
                </a:cubicBezTo>
                <a:cubicBezTo>
                  <a:pt x="14847" y="32467"/>
                  <a:pt x="14509" y="32854"/>
                  <a:pt x="14322" y="33316"/>
                </a:cubicBezTo>
                <a:cubicBezTo>
                  <a:pt x="14022" y="34041"/>
                  <a:pt x="13884" y="34816"/>
                  <a:pt x="13397" y="35441"/>
                </a:cubicBezTo>
                <a:cubicBezTo>
                  <a:pt x="13360" y="35503"/>
                  <a:pt x="13335" y="35578"/>
                  <a:pt x="13310" y="35641"/>
                </a:cubicBezTo>
                <a:cubicBezTo>
                  <a:pt x="12972" y="36291"/>
                  <a:pt x="12872" y="37003"/>
                  <a:pt x="12485" y="37565"/>
                </a:cubicBezTo>
                <a:cubicBezTo>
                  <a:pt x="12347" y="37778"/>
                  <a:pt x="12235" y="38003"/>
                  <a:pt x="12072" y="38190"/>
                </a:cubicBezTo>
                <a:cubicBezTo>
                  <a:pt x="11923" y="38390"/>
                  <a:pt x="11760" y="38590"/>
                  <a:pt x="11610" y="38765"/>
                </a:cubicBezTo>
                <a:cubicBezTo>
                  <a:pt x="11448" y="38915"/>
                  <a:pt x="11298" y="39065"/>
                  <a:pt x="11160" y="39227"/>
                </a:cubicBezTo>
                <a:cubicBezTo>
                  <a:pt x="11010" y="39440"/>
                  <a:pt x="10823" y="39652"/>
                  <a:pt x="10635" y="39827"/>
                </a:cubicBezTo>
                <a:cubicBezTo>
                  <a:pt x="9798" y="40577"/>
                  <a:pt x="8848" y="41202"/>
                  <a:pt x="7824" y="41664"/>
                </a:cubicBezTo>
                <a:cubicBezTo>
                  <a:pt x="7074" y="42052"/>
                  <a:pt x="6261" y="42314"/>
                  <a:pt x="5437" y="42439"/>
                </a:cubicBezTo>
                <a:cubicBezTo>
                  <a:pt x="5037" y="42464"/>
                  <a:pt x="4674" y="42551"/>
                  <a:pt x="4287" y="42576"/>
                </a:cubicBezTo>
                <a:cubicBezTo>
                  <a:pt x="4100" y="42601"/>
                  <a:pt x="3912" y="42626"/>
                  <a:pt x="3725" y="42639"/>
                </a:cubicBezTo>
                <a:cubicBezTo>
                  <a:pt x="3670" y="42643"/>
                  <a:pt x="3615" y="42644"/>
                  <a:pt x="3560" y="42644"/>
                </a:cubicBezTo>
                <a:cubicBezTo>
                  <a:pt x="3427" y="42644"/>
                  <a:pt x="3295" y="42635"/>
                  <a:pt x="3162" y="42626"/>
                </a:cubicBezTo>
                <a:cubicBezTo>
                  <a:pt x="3075" y="42633"/>
                  <a:pt x="2984" y="42636"/>
                  <a:pt x="2894" y="42636"/>
                </a:cubicBezTo>
                <a:cubicBezTo>
                  <a:pt x="2803" y="42636"/>
                  <a:pt x="2712" y="42633"/>
                  <a:pt x="2625" y="42626"/>
                </a:cubicBezTo>
                <a:cubicBezTo>
                  <a:pt x="2338" y="42564"/>
                  <a:pt x="2063" y="42576"/>
                  <a:pt x="1788" y="42539"/>
                </a:cubicBezTo>
                <a:cubicBezTo>
                  <a:pt x="1513" y="42539"/>
                  <a:pt x="1238" y="42501"/>
                  <a:pt x="963" y="42439"/>
                </a:cubicBezTo>
                <a:cubicBezTo>
                  <a:pt x="943" y="42434"/>
                  <a:pt x="923" y="42432"/>
                  <a:pt x="904" y="42432"/>
                </a:cubicBezTo>
                <a:cubicBezTo>
                  <a:pt x="670" y="42432"/>
                  <a:pt x="569" y="42773"/>
                  <a:pt x="800" y="42889"/>
                </a:cubicBezTo>
                <a:cubicBezTo>
                  <a:pt x="938" y="42976"/>
                  <a:pt x="1050" y="43076"/>
                  <a:pt x="1163" y="43201"/>
                </a:cubicBezTo>
                <a:cubicBezTo>
                  <a:pt x="1288" y="43326"/>
                  <a:pt x="1425" y="43439"/>
                  <a:pt x="1575" y="43526"/>
                </a:cubicBezTo>
                <a:cubicBezTo>
                  <a:pt x="1350" y="43576"/>
                  <a:pt x="1125" y="43639"/>
                  <a:pt x="900" y="43726"/>
                </a:cubicBezTo>
                <a:cubicBezTo>
                  <a:pt x="725" y="43676"/>
                  <a:pt x="775" y="43501"/>
                  <a:pt x="650" y="43451"/>
                </a:cubicBezTo>
                <a:cubicBezTo>
                  <a:pt x="561" y="43481"/>
                  <a:pt x="472" y="43573"/>
                  <a:pt x="377" y="43573"/>
                </a:cubicBezTo>
                <a:cubicBezTo>
                  <a:pt x="352" y="43573"/>
                  <a:pt x="327" y="43567"/>
                  <a:pt x="301" y="43551"/>
                </a:cubicBezTo>
                <a:lnTo>
                  <a:pt x="301" y="43551"/>
                </a:lnTo>
                <a:cubicBezTo>
                  <a:pt x="351" y="43601"/>
                  <a:pt x="488" y="43626"/>
                  <a:pt x="388" y="43801"/>
                </a:cubicBezTo>
                <a:cubicBezTo>
                  <a:pt x="263" y="43851"/>
                  <a:pt x="1" y="43826"/>
                  <a:pt x="26" y="44114"/>
                </a:cubicBezTo>
                <a:cubicBezTo>
                  <a:pt x="116" y="44159"/>
                  <a:pt x="237" y="44255"/>
                  <a:pt x="324" y="44255"/>
                </a:cubicBezTo>
                <a:cubicBezTo>
                  <a:pt x="333" y="44255"/>
                  <a:pt x="342" y="44253"/>
                  <a:pt x="351" y="44251"/>
                </a:cubicBezTo>
                <a:cubicBezTo>
                  <a:pt x="419" y="44234"/>
                  <a:pt x="489" y="44226"/>
                  <a:pt x="559" y="44226"/>
                </a:cubicBezTo>
                <a:cubicBezTo>
                  <a:pt x="693" y="44226"/>
                  <a:pt x="827" y="44256"/>
                  <a:pt x="950" y="44314"/>
                </a:cubicBezTo>
                <a:cubicBezTo>
                  <a:pt x="1125" y="44401"/>
                  <a:pt x="1313" y="44463"/>
                  <a:pt x="1513" y="44513"/>
                </a:cubicBezTo>
                <a:cubicBezTo>
                  <a:pt x="1541" y="44517"/>
                  <a:pt x="1569" y="44518"/>
                  <a:pt x="1596" y="44518"/>
                </a:cubicBezTo>
                <a:cubicBezTo>
                  <a:pt x="1710" y="44518"/>
                  <a:pt x="1820" y="44495"/>
                  <a:pt x="1935" y="44495"/>
                </a:cubicBezTo>
                <a:cubicBezTo>
                  <a:pt x="2000" y="44495"/>
                  <a:pt x="2067" y="44502"/>
                  <a:pt x="2138" y="44526"/>
                </a:cubicBezTo>
                <a:cubicBezTo>
                  <a:pt x="2313" y="44601"/>
                  <a:pt x="2500" y="44638"/>
                  <a:pt x="2687" y="44651"/>
                </a:cubicBezTo>
                <a:cubicBezTo>
                  <a:pt x="2711" y="44652"/>
                  <a:pt x="2734" y="44653"/>
                  <a:pt x="2758" y="44653"/>
                </a:cubicBezTo>
                <a:cubicBezTo>
                  <a:pt x="2924" y="44653"/>
                  <a:pt x="3097" y="44615"/>
                  <a:pt x="3250" y="44538"/>
                </a:cubicBezTo>
                <a:cubicBezTo>
                  <a:pt x="3283" y="44527"/>
                  <a:pt x="3317" y="44521"/>
                  <a:pt x="3351" y="44521"/>
                </a:cubicBezTo>
                <a:cubicBezTo>
                  <a:pt x="3392" y="44521"/>
                  <a:pt x="3433" y="44530"/>
                  <a:pt x="3475" y="44551"/>
                </a:cubicBezTo>
                <a:cubicBezTo>
                  <a:pt x="3703" y="44621"/>
                  <a:pt x="3940" y="44659"/>
                  <a:pt x="4178" y="44659"/>
                </a:cubicBezTo>
                <a:cubicBezTo>
                  <a:pt x="4240" y="44659"/>
                  <a:pt x="4301" y="44656"/>
                  <a:pt x="4362" y="44651"/>
                </a:cubicBezTo>
                <a:cubicBezTo>
                  <a:pt x="4722" y="44651"/>
                  <a:pt x="5082" y="44513"/>
                  <a:pt x="5442" y="44513"/>
                </a:cubicBezTo>
                <a:cubicBezTo>
                  <a:pt x="5457" y="44513"/>
                  <a:pt x="5472" y="44513"/>
                  <a:pt x="5487" y="44513"/>
                </a:cubicBezTo>
                <a:cubicBezTo>
                  <a:pt x="5549" y="44517"/>
                  <a:pt x="5611" y="44519"/>
                  <a:pt x="5673" y="44519"/>
                </a:cubicBezTo>
                <a:cubicBezTo>
                  <a:pt x="5823" y="44519"/>
                  <a:pt x="5970" y="44510"/>
                  <a:pt x="6112" y="44501"/>
                </a:cubicBezTo>
                <a:lnTo>
                  <a:pt x="6736" y="44376"/>
                </a:lnTo>
                <a:cubicBezTo>
                  <a:pt x="6874" y="44351"/>
                  <a:pt x="6999" y="44289"/>
                  <a:pt x="7124" y="44214"/>
                </a:cubicBezTo>
                <a:cubicBezTo>
                  <a:pt x="7224" y="44126"/>
                  <a:pt x="7349" y="44064"/>
                  <a:pt x="7486" y="44026"/>
                </a:cubicBezTo>
                <a:cubicBezTo>
                  <a:pt x="8074" y="43926"/>
                  <a:pt x="8586" y="43564"/>
                  <a:pt x="9148" y="43401"/>
                </a:cubicBezTo>
                <a:cubicBezTo>
                  <a:pt x="9323" y="43326"/>
                  <a:pt x="9473" y="43239"/>
                  <a:pt x="9623" y="43126"/>
                </a:cubicBezTo>
                <a:lnTo>
                  <a:pt x="10011" y="42839"/>
                </a:lnTo>
                <a:lnTo>
                  <a:pt x="10385" y="42526"/>
                </a:lnTo>
                <a:cubicBezTo>
                  <a:pt x="10635" y="42327"/>
                  <a:pt x="10885" y="42139"/>
                  <a:pt x="11135" y="41952"/>
                </a:cubicBezTo>
                <a:cubicBezTo>
                  <a:pt x="11310" y="41814"/>
                  <a:pt x="11473" y="41664"/>
                  <a:pt x="11635" y="41502"/>
                </a:cubicBezTo>
                <a:cubicBezTo>
                  <a:pt x="11773" y="41327"/>
                  <a:pt x="11935" y="41177"/>
                  <a:pt x="12110" y="41027"/>
                </a:cubicBezTo>
                <a:cubicBezTo>
                  <a:pt x="12510" y="40764"/>
                  <a:pt x="12760" y="40327"/>
                  <a:pt x="13035" y="39940"/>
                </a:cubicBezTo>
                <a:cubicBezTo>
                  <a:pt x="13247" y="39627"/>
                  <a:pt x="13460" y="39327"/>
                  <a:pt x="13697" y="39040"/>
                </a:cubicBezTo>
                <a:cubicBezTo>
                  <a:pt x="13922" y="38740"/>
                  <a:pt x="14097" y="38403"/>
                  <a:pt x="14247" y="38065"/>
                </a:cubicBezTo>
                <a:cubicBezTo>
                  <a:pt x="14284" y="37990"/>
                  <a:pt x="14334" y="37915"/>
                  <a:pt x="14384" y="37853"/>
                </a:cubicBezTo>
                <a:cubicBezTo>
                  <a:pt x="14947" y="37228"/>
                  <a:pt x="15184" y="36416"/>
                  <a:pt x="15447" y="35703"/>
                </a:cubicBezTo>
                <a:cubicBezTo>
                  <a:pt x="15659" y="35153"/>
                  <a:pt x="15834" y="34616"/>
                  <a:pt x="16021" y="34079"/>
                </a:cubicBezTo>
                <a:cubicBezTo>
                  <a:pt x="16309" y="33329"/>
                  <a:pt x="16771" y="32704"/>
                  <a:pt x="17121" y="32117"/>
                </a:cubicBezTo>
                <a:cubicBezTo>
                  <a:pt x="17309" y="31779"/>
                  <a:pt x="17496" y="31392"/>
                  <a:pt x="17871" y="31267"/>
                </a:cubicBezTo>
                <a:cubicBezTo>
                  <a:pt x="17958" y="31154"/>
                  <a:pt x="18058" y="31055"/>
                  <a:pt x="18171" y="30967"/>
                </a:cubicBezTo>
                <a:cubicBezTo>
                  <a:pt x="18296" y="30892"/>
                  <a:pt x="18421" y="30817"/>
                  <a:pt x="18546" y="30755"/>
                </a:cubicBezTo>
                <a:cubicBezTo>
                  <a:pt x="18671" y="30680"/>
                  <a:pt x="18808" y="30642"/>
                  <a:pt x="18946" y="30580"/>
                </a:cubicBezTo>
                <a:cubicBezTo>
                  <a:pt x="19083" y="30530"/>
                  <a:pt x="19208" y="30467"/>
                  <a:pt x="19333" y="30380"/>
                </a:cubicBezTo>
                <a:cubicBezTo>
                  <a:pt x="19471" y="30317"/>
                  <a:pt x="19608" y="30280"/>
                  <a:pt x="19745" y="30255"/>
                </a:cubicBezTo>
                <a:cubicBezTo>
                  <a:pt x="19895" y="30242"/>
                  <a:pt x="20045" y="30205"/>
                  <a:pt x="20183" y="30142"/>
                </a:cubicBezTo>
                <a:cubicBezTo>
                  <a:pt x="20333" y="30092"/>
                  <a:pt x="20483" y="30067"/>
                  <a:pt x="20645" y="30067"/>
                </a:cubicBezTo>
                <a:cubicBezTo>
                  <a:pt x="20820" y="30067"/>
                  <a:pt x="20995" y="29980"/>
                  <a:pt x="21095" y="29830"/>
                </a:cubicBezTo>
                <a:cubicBezTo>
                  <a:pt x="21099" y="29826"/>
                  <a:pt x="21109" y="29824"/>
                  <a:pt x="21122" y="29824"/>
                </a:cubicBezTo>
                <a:cubicBezTo>
                  <a:pt x="21148" y="29824"/>
                  <a:pt x="21187" y="29830"/>
                  <a:pt x="21220" y="29830"/>
                </a:cubicBezTo>
                <a:cubicBezTo>
                  <a:pt x="21660" y="29830"/>
                  <a:pt x="22120" y="29756"/>
                  <a:pt x="22595" y="29756"/>
                </a:cubicBezTo>
                <a:cubicBezTo>
                  <a:pt x="22768" y="29756"/>
                  <a:pt x="22943" y="29766"/>
                  <a:pt x="23120" y="29792"/>
                </a:cubicBezTo>
                <a:cubicBezTo>
                  <a:pt x="23182" y="29792"/>
                  <a:pt x="23245" y="29780"/>
                  <a:pt x="23295" y="29755"/>
                </a:cubicBezTo>
                <a:cubicBezTo>
                  <a:pt x="23694" y="29630"/>
                  <a:pt x="24157" y="29755"/>
                  <a:pt x="24557" y="29542"/>
                </a:cubicBezTo>
                <a:cubicBezTo>
                  <a:pt x="24582" y="29530"/>
                  <a:pt x="24607" y="29524"/>
                  <a:pt x="24632" y="29524"/>
                </a:cubicBezTo>
                <a:cubicBezTo>
                  <a:pt x="24657" y="29524"/>
                  <a:pt x="24682" y="29530"/>
                  <a:pt x="24707" y="29542"/>
                </a:cubicBezTo>
                <a:cubicBezTo>
                  <a:pt x="24862" y="29583"/>
                  <a:pt x="25019" y="29600"/>
                  <a:pt x="25178" y="29600"/>
                </a:cubicBezTo>
                <a:cubicBezTo>
                  <a:pt x="25557" y="29600"/>
                  <a:pt x="25944" y="29505"/>
                  <a:pt x="26331" y="29417"/>
                </a:cubicBezTo>
                <a:cubicBezTo>
                  <a:pt x="26956" y="29280"/>
                  <a:pt x="27681" y="29292"/>
                  <a:pt x="28193" y="28843"/>
                </a:cubicBezTo>
                <a:cubicBezTo>
                  <a:pt x="28199" y="28836"/>
                  <a:pt x="28209" y="28833"/>
                  <a:pt x="28218" y="28833"/>
                </a:cubicBezTo>
                <a:cubicBezTo>
                  <a:pt x="28228" y="28833"/>
                  <a:pt x="28237" y="28836"/>
                  <a:pt x="28243" y="28843"/>
                </a:cubicBezTo>
                <a:cubicBezTo>
                  <a:pt x="28274" y="28848"/>
                  <a:pt x="28304" y="28851"/>
                  <a:pt x="28333" y="28851"/>
                </a:cubicBezTo>
                <a:cubicBezTo>
                  <a:pt x="28561" y="28851"/>
                  <a:pt x="28727" y="28691"/>
                  <a:pt x="28893" y="28580"/>
                </a:cubicBezTo>
                <a:cubicBezTo>
                  <a:pt x="29205" y="28343"/>
                  <a:pt x="29505" y="28130"/>
                  <a:pt x="29905" y="28130"/>
                </a:cubicBezTo>
                <a:cubicBezTo>
                  <a:pt x="29980" y="28118"/>
                  <a:pt x="30043" y="28093"/>
                  <a:pt x="30093" y="28043"/>
                </a:cubicBezTo>
                <a:cubicBezTo>
                  <a:pt x="30405" y="27843"/>
                  <a:pt x="30693" y="27643"/>
                  <a:pt x="31092" y="27580"/>
                </a:cubicBezTo>
                <a:cubicBezTo>
                  <a:pt x="31355" y="27543"/>
                  <a:pt x="31580" y="27405"/>
                  <a:pt x="31742" y="27193"/>
                </a:cubicBezTo>
                <a:cubicBezTo>
                  <a:pt x="31855" y="27031"/>
                  <a:pt x="32017" y="26931"/>
                  <a:pt x="32205" y="26893"/>
                </a:cubicBezTo>
                <a:cubicBezTo>
                  <a:pt x="32367" y="26843"/>
                  <a:pt x="32517" y="26756"/>
                  <a:pt x="32642" y="26631"/>
                </a:cubicBezTo>
                <a:cubicBezTo>
                  <a:pt x="32830" y="26493"/>
                  <a:pt x="33004" y="26293"/>
                  <a:pt x="33204" y="26206"/>
                </a:cubicBezTo>
                <a:cubicBezTo>
                  <a:pt x="33579" y="26031"/>
                  <a:pt x="33804" y="25681"/>
                  <a:pt x="34167" y="25506"/>
                </a:cubicBezTo>
                <a:cubicBezTo>
                  <a:pt x="34242" y="25468"/>
                  <a:pt x="34292" y="25393"/>
                  <a:pt x="34304" y="25319"/>
                </a:cubicBezTo>
                <a:cubicBezTo>
                  <a:pt x="34304" y="25081"/>
                  <a:pt x="34492" y="25031"/>
                  <a:pt x="34642" y="24931"/>
                </a:cubicBezTo>
                <a:cubicBezTo>
                  <a:pt x="35116" y="24619"/>
                  <a:pt x="35629" y="24344"/>
                  <a:pt x="35991" y="23906"/>
                </a:cubicBezTo>
                <a:cubicBezTo>
                  <a:pt x="36391" y="23432"/>
                  <a:pt x="36828" y="23007"/>
                  <a:pt x="37303" y="22607"/>
                </a:cubicBezTo>
                <a:cubicBezTo>
                  <a:pt x="37716" y="22244"/>
                  <a:pt x="38091" y="21844"/>
                  <a:pt x="38428" y="21407"/>
                </a:cubicBezTo>
                <a:cubicBezTo>
                  <a:pt x="38491" y="21332"/>
                  <a:pt x="38553" y="21257"/>
                  <a:pt x="38628" y="21195"/>
                </a:cubicBezTo>
                <a:cubicBezTo>
                  <a:pt x="39440" y="20532"/>
                  <a:pt x="40040" y="19683"/>
                  <a:pt x="40740" y="18933"/>
                </a:cubicBezTo>
                <a:cubicBezTo>
                  <a:pt x="41152" y="18483"/>
                  <a:pt x="41490" y="17958"/>
                  <a:pt x="41865" y="17471"/>
                </a:cubicBezTo>
                <a:cubicBezTo>
                  <a:pt x="42015" y="17271"/>
                  <a:pt x="42215" y="17108"/>
                  <a:pt x="42365" y="16908"/>
                </a:cubicBezTo>
                <a:cubicBezTo>
                  <a:pt x="42677" y="16508"/>
                  <a:pt x="42939" y="16071"/>
                  <a:pt x="43264" y="15671"/>
                </a:cubicBezTo>
                <a:cubicBezTo>
                  <a:pt x="43464" y="15471"/>
                  <a:pt x="43639" y="15246"/>
                  <a:pt x="43789" y="15009"/>
                </a:cubicBezTo>
                <a:cubicBezTo>
                  <a:pt x="44077" y="14534"/>
                  <a:pt x="44327" y="14046"/>
                  <a:pt x="44689" y="13634"/>
                </a:cubicBezTo>
                <a:cubicBezTo>
                  <a:pt x="45389" y="12822"/>
                  <a:pt x="45851" y="11860"/>
                  <a:pt x="46463" y="10972"/>
                </a:cubicBezTo>
                <a:cubicBezTo>
                  <a:pt x="46926" y="10310"/>
                  <a:pt x="47388" y="9623"/>
                  <a:pt x="47826" y="8935"/>
                </a:cubicBezTo>
                <a:cubicBezTo>
                  <a:pt x="48838" y="7336"/>
                  <a:pt x="49863" y="5736"/>
                  <a:pt x="50737" y="4062"/>
                </a:cubicBezTo>
                <a:cubicBezTo>
                  <a:pt x="51100" y="3387"/>
                  <a:pt x="51487" y="2712"/>
                  <a:pt x="51837" y="2025"/>
                </a:cubicBezTo>
                <a:cubicBezTo>
                  <a:pt x="52012" y="1712"/>
                  <a:pt x="52099" y="1350"/>
                  <a:pt x="52112" y="987"/>
                </a:cubicBezTo>
                <a:cubicBezTo>
                  <a:pt x="52112" y="663"/>
                  <a:pt x="52024" y="325"/>
                  <a:pt x="521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95" name="Google Shape;5795;p27"/>
          <p:cNvSpPr/>
          <p:nvPr/>
        </p:nvSpPr>
        <p:spPr>
          <a:xfrm rot="918282">
            <a:off x="-28954" y="-702528"/>
            <a:ext cx="2486376" cy="2127215"/>
          </a:xfrm>
          <a:custGeom>
            <a:rect b="b" l="l" r="r" t="t"/>
            <a:pathLst>
              <a:path extrusionOk="0" h="44659" w="52200">
                <a:moveTo>
                  <a:pt x="51424" y="650"/>
                </a:moveTo>
                <a:cubicBezTo>
                  <a:pt x="51419" y="668"/>
                  <a:pt x="51413" y="685"/>
                  <a:pt x="51408" y="702"/>
                </a:cubicBezTo>
                <a:lnTo>
                  <a:pt x="51408" y="702"/>
                </a:lnTo>
                <a:cubicBezTo>
                  <a:pt x="51417" y="689"/>
                  <a:pt x="51427" y="676"/>
                  <a:pt x="51437" y="662"/>
                </a:cubicBezTo>
                <a:lnTo>
                  <a:pt x="51424" y="650"/>
                </a:lnTo>
                <a:close/>
                <a:moveTo>
                  <a:pt x="7199" y="43176"/>
                </a:moveTo>
                <a:lnTo>
                  <a:pt x="7199" y="43176"/>
                </a:lnTo>
                <a:cubicBezTo>
                  <a:pt x="6287" y="43588"/>
                  <a:pt x="5307" y="43800"/>
                  <a:pt x="4318" y="43800"/>
                </a:cubicBezTo>
                <a:cubicBezTo>
                  <a:pt x="4045" y="43800"/>
                  <a:pt x="3772" y="43783"/>
                  <a:pt x="3500" y="43751"/>
                </a:cubicBezTo>
                <a:cubicBezTo>
                  <a:pt x="3582" y="43668"/>
                  <a:pt x="3692" y="43619"/>
                  <a:pt x="3800" y="43619"/>
                </a:cubicBezTo>
                <a:cubicBezTo>
                  <a:pt x="3838" y="43619"/>
                  <a:pt x="3876" y="43625"/>
                  <a:pt x="3912" y="43639"/>
                </a:cubicBezTo>
                <a:cubicBezTo>
                  <a:pt x="4212" y="43639"/>
                  <a:pt x="4499" y="43626"/>
                  <a:pt x="4799" y="43601"/>
                </a:cubicBezTo>
                <a:cubicBezTo>
                  <a:pt x="4991" y="43568"/>
                  <a:pt x="5188" y="43551"/>
                  <a:pt x="5387" y="43551"/>
                </a:cubicBezTo>
                <a:cubicBezTo>
                  <a:pt x="5486" y="43551"/>
                  <a:pt x="5586" y="43555"/>
                  <a:pt x="5686" y="43564"/>
                </a:cubicBezTo>
                <a:cubicBezTo>
                  <a:pt x="5911" y="43439"/>
                  <a:pt x="6161" y="43364"/>
                  <a:pt x="6424" y="43326"/>
                </a:cubicBezTo>
                <a:lnTo>
                  <a:pt x="6811" y="43264"/>
                </a:lnTo>
                <a:lnTo>
                  <a:pt x="7199" y="43176"/>
                </a:lnTo>
                <a:close/>
                <a:moveTo>
                  <a:pt x="52199" y="0"/>
                </a:moveTo>
                <a:lnTo>
                  <a:pt x="52199" y="0"/>
                </a:lnTo>
                <a:cubicBezTo>
                  <a:pt x="51912" y="487"/>
                  <a:pt x="51674" y="987"/>
                  <a:pt x="51337" y="1475"/>
                </a:cubicBezTo>
                <a:cubicBezTo>
                  <a:pt x="51252" y="1209"/>
                  <a:pt x="51250" y="1200"/>
                  <a:pt x="51408" y="702"/>
                </a:cubicBezTo>
                <a:lnTo>
                  <a:pt x="51408" y="702"/>
                </a:lnTo>
                <a:cubicBezTo>
                  <a:pt x="51287" y="866"/>
                  <a:pt x="51207" y="970"/>
                  <a:pt x="51137" y="1075"/>
                </a:cubicBezTo>
                <a:cubicBezTo>
                  <a:pt x="50850" y="1562"/>
                  <a:pt x="50575" y="2050"/>
                  <a:pt x="50312" y="2549"/>
                </a:cubicBezTo>
                <a:cubicBezTo>
                  <a:pt x="49987" y="3137"/>
                  <a:pt x="49575" y="3674"/>
                  <a:pt x="49200" y="4224"/>
                </a:cubicBezTo>
                <a:cubicBezTo>
                  <a:pt x="49050" y="4411"/>
                  <a:pt x="48925" y="4611"/>
                  <a:pt x="48813" y="4811"/>
                </a:cubicBezTo>
                <a:cubicBezTo>
                  <a:pt x="48313" y="5886"/>
                  <a:pt x="47738" y="6923"/>
                  <a:pt x="47076" y="7898"/>
                </a:cubicBezTo>
                <a:cubicBezTo>
                  <a:pt x="46913" y="8148"/>
                  <a:pt x="46826" y="8448"/>
                  <a:pt x="46651" y="8685"/>
                </a:cubicBezTo>
                <a:cubicBezTo>
                  <a:pt x="46501" y="8885"/>
                  <a:pt x="46301" y="9035"/>
                  <a:pt x="46176" y="9260"/>
                </a:cubicBezTo>
                <a:cubicBezTo>
                  <a:pt x="45851" y="9835"/>
                  <a:pt x="45489" y="10385"/>
                  <a:pt x="45089" y="10897"/>
                </a:cubicBezTo>
                <a:cubicBezTo>
                  <a:pt x="44926" y="11110"/>
                  <a:pt x="44801" y="11360"/>
                  <a:pt x="44651" y="11572"/>
                </a:cubicBezTo>
                <a:cubicBezTo>
                  <a:pt x="44451" y="11872"/>
                  <a:pt x="44376" y="12234"/>
                  <a:pt x="44151" y="12522"/>
                </a:cubicBezTo>
                <a:cubicBezTo>
                  <a:pt x="43914" y="12797"/>
                  <a:pt x="43577" y="12959"/>
                  <a:pt x="43477" y="13322"/>
                </a:cubicBezTo>
                <a:cubicBezTo>
                  <a:pt x="43464" y="13359"/>
                  <a:pt x="43414" y="13384"/>
                  <a:pt x="43377" y="13422"/>
                </a:cubicBezTo>
                <a:cubicBezTo>
                  <a:pt x="43089" y="13734"/>
                  <a:pt x="42689" y="13959"/>
                  <a:pt x="42639" y="14446"/>
                </a:cubicBezTo>
                <a:cubicBezTo>
                  <a:pt x="42589" y="14609"/>
                  <a:pt x="42489" y="14734"/>
                  <a:pt x="42352" y="14821"/>
                </a:cubicBezTo>
                <a:cubicBezTo>
                  <a:pt x="41989" y="15096"/>
                  <a:pt x="41689" y="15446"/>
                  <a:pt x="41465" y="15846"/>
                </a:cubicBezTo>
                <a:cubicBezTo>
                  <a:pt x="41302" y="16121"/>
                  <a:pt x="41115" y="16371"/>
                  <a:pt x="40915" y="16608"/>
                </a:cubicBezTo>
                <a:cubicBezTo>
                  <a:pt x="40752" y="16808"/>
                  <a:pt x="40615" y="17046"/>
                  <a:pt x="40377" y="17146"/>
                </a:cubicBezTo>
                <a:cubicBezTo>
                  <a:pt x="40202" y="17208"/>
                  <a:pt x="40052" y="17333"/>
                  <a:pt x="39952" y="17495"/>
                </a:cubicBezTo>
                <a:cubicBezTo>
                  <a:pt x="39865" y="17645"/>
                  <a:pt x="39728" y="17758"/>
                  <a:pt x="39565" y="17820"/>
                </a:cubicBezTo>
                <a:cubicBezTo>
                  <a:pt x="39453" y="17870"/>
                  <a:pt x="39353" y="17945"/>
                  <a:pt x="39278" y="18045"/>
                </a:cubicBezTo>
                <a:cubicBezTo>
                  <a:pt x="38965" y="18545"/>
                  <a:pt x="38515" y="18933"/>
                  <a:pt x="38190" y="19420"/>
                </a:cubicBezTo>
                <a:cubicBezTo>
                  <a:pt x="37965" y="19795"/>
                  <a:pt x="37641" y="20107"/>
                  <a:pt x="37253" y="20320"/>
                </a:cubicBezTo>
                <a:cubicBezTo>
                  <a:pt x="36891" y="20507"/>
                  <a:pt x="36566" y="20757"/>
                  <a:pt x="36303" y="21082"/>
                </a:cubicBezTo>
                <a:cubicBezTo>
                  <a:pt x="35729" y="21757"/>
                  <a:pt x="35079" y="22382"/>
                  <a:pt x="34479" y="23044"/>
                </a:cubicBezTo>
                <a:cubicBezTo>
                  <a:pt x="34279" y="23281"/>
                  <a:pt x="33967" y="23356"/>
                  <a:pt x="33779" y="23581"/>
                </a:cubicBezTo>
                <a:cubicBezTo>
                  <a:pt x="33492" y="23919"/>
                  <a:pt x="33179" y="24231"/>
                  <a:pt x="32842" y="24519"/>
                </a:cubicBezTo>
                <a:cubicBezTo>
                  <a:pt x="32429" y="24944"/>
                  <a:pt x="31955" y="25293"/>
                  <a:pt x="31442" y="25556"/>
                </a:cubicBezTo>
                <a:cubicBezTo>
                  <a:pt x="31055" y="25743"/>
                  <a:pt x="30692" y="25968"/>
                  <a:pt x="30342" y="26206"/>
                </a:cubicBezTo>
                <a:cubicBezTo>
                  <a:pt x="29718" y="26631"/>
                  <a:pt x="29043" y="26980"/>
                  <a:pt x="28318" y="27230"/>
                </a:cubicBezTo>
                <a:lnTo>
                  <a:pt x="27756" y="27405"/>
                </a:lnTo>
                <a:cubicBezTo>
                  <a:pt x="27568" y="27455"/>
                  <a:pt x="27381" y="27505"/>
                  <a:pt x="27193" y="27555"/>
                </a:cubicBezTo>
                <a:lnTo>
                  <a:pt x="26319" y="27818"/>
                </a:lnTo>
                <a:cubicBezTo>
                  <a:pt x="26031" y="27893"/>
                  <a:pt x="25731" y="27943"/>
                  <a:pt x="25431" y="27968"/>
                </a:cubicBezTo>
                <a:cubicBezTo>
                  <a:pt x="25056" y="27980"/>
                  <a:pt x="24694" y="28018"/>
                  <a:pt x="24332" y="28068"/>
                </a:cubicBezTo>
                <a:cubicBezTo>
                  <a:pt x="23144" y="28305"/>
                  <a:pt x="21957" y="28268"/>
                  <a:pt x="20782" y="28343"/>
                </a:cubicBezTo>
                <a:cubicBezTo>
                  <a:pt x="19845" y="28405"/>
                  <a:pt x="18983" y="28743"/>
                  <a:pt x="18158" y="29117"/>
                </a:cubicBezTo>
                <a:cubicBezTo>
                  <a:pt x="17483" y="29430"/>
                  <a:pt x="16859" y="29855"/>
                  <a:pt x="16334" y="30380"/>
                </a:cubicBezTo>
                <a:cubicBezTo>
                  <a:pt x="15859" y="30854"/>
                  <a:pt x="15296" y="31317"/>
                  <a:pt x="15034" y="31992"/>
                </a:cubicBezTo>
                <a:cubicBezTo>
                  <a:pt x="14847" y="32454"/>
                  <a:pt x="14522" y="32854"/>
                  <a:pt x="14322" y="33316"/>
                </a:cubicBezTo>
                <a:cubicBezTo>
                  <a:pt x="14034" y="34029"/>
                  <a:pt x="13884" y="34816"/>
                  <a:pt x="13409" y="35441"/>
                </a:cubicBezTo>
                <a:cubicBezTo>
                  <a:pt x="13359" y="35503"/>
                  <a:pt x="13334" y="35578"/>
                  <a:pt x="13309" y="35641"/>
                </a:cubicBezTo>
                <a:cubicBezTo>
                  <a:pt x="12972" y="36291"/>
                  <a:pt x="12872" y="37003"/>
                  <a:pt x="12497" y="37565"/>
                </a:cubicBezTo>
                <a:cubicBezTo>
                  <a:pt x="12347" y="37778"/>
                  <a:pt x="12235" y="38003"/>
                  <a:pt x="12072" y="38190"/>
                </a:cubicBezTo>
                <a:cubicBezTo>
                  <a:pt x="11922" y="38390"/>
                  <a:pt x="11760" y="38590"/>
                  <a:pt x="11610" y="38765"/>
                </a:cubicBezTo>
                <a:cubicBezTo>
                  <a:pt x="11447" y="38915"/>
                  <a:pt x="11297" y="39065"/>
                  <a:pt x="11160" y="39227"/>
                </a:cubicBezTo>
                <a:cubicBezTo>
                  <a:pt x="11010" y="39440"/>
                  <a:pt x="10823" y="39652"/>
                  <a:pt x="10635" y="39827"/>
                </a:cubicBezTo>
                <a:cubicBezTo>
                  <a:pt x="9798" y="40577"/>
                  <a:pt x="8848" y="41202"/>
                  <a:pt x="7823" y="41664"/>
                </a:cubicBezTo>
                <a:cubicBezTo>
                  <a:pt x="7074" y="42052"/>
                  <a:pt x="6261" y="42314"/>
                  <a:pt x="5437" y="42439"/>
                </a:cubicBezTo>
                <a:cubicBezTo>
                  <a:pt x="5049" y="42464"/>
                  <a:pt x="4674" y="42551"/>
                  <a:pt x="4299" y="42576"/>
                </a:cubicBezTo>
                <a:cubicBezTo>
                  <a:pt x="4099" y="42601"/>
                  <a:pt x="3912" y="42626"/>
                  <a:pt x="3724" y="42639"/>
                </a:cubicBezTo>
                <a:cubicBezTo>
                  <a:pt x="3670" y="42643"/>
                  <a:pt x="3615" y="42644"/>
                  <a:pt x="3560" y="42644"/>
                </a:cubicBezTo>
                <a:cubicBezTo>
                  <a:pt x="3427" y="42644"/>
                  <a:pt x="3295" y="42635"/>
                  <a:pt x="3162" y="42626"/>
                </a:cubicBezTo>
                <a:cubicBezTo>
                  <a:pt x="3075" y="42633"/>
                  <a:pt x="2984" y="42636"/>
                  <a:pt x="2893" y="42636"/>
                </a:cubicBezTo>
                <a:cubicBezTo>
                  <a:pt x="2803" y="42636"/>
                  <a:pt x="2712" y="42633"/>
                  <a:pt x="2625" y="42626"/>
                </a:cubicBezTo>
                <a:cubicBezTo>
                  <a:pt x="2337" y="42564"/>
                  <a:pt x="2062" y="42576"/>
                  <a:pt x="1787" y="42539"/>
                </a:cubicBezTo>
                <a:cubicBezTo>
                  <a:pt x="1513" y="42539"/>
                  <a:pt x="1238" y="42501"/>
                  <a:pt x="963" y="42439"/>
                </a:cubicBezTo>
                <a:cubicBezTo>
                  <a:pt x="942" y="42434"/>
                  <a:pt x="923" y="42432"/>
                  <a:pt x="904" y="42432"/>
                </a:cubicBezTo>
                <a:cubicBezTo>
                  <a:pt x="670" y="42432"/>
                  <a:pt x="569" y="42773"/>
                  <a:pt x="800" y="42889"/>
                </a:cubicBezTo>
                <a:cubicBezTo>
                  <a:pt x="938" y="42976"/>
                  <a:pt x="1063" y="43076"/>
                  <a:pt x="1163" y="43201"/>
                </a:cubicBezTo>
                <a:cubicBezTo>
                  <a:pt x="1288" y="43326"/>
                  <a:pt x="1425" y="43439"/>
                  <a:pt x="1575" y="43526"/>
                </a:cubicBezTo>
                <a:cubicBezTo>
                  <a:pt x="1350" y="43576"/>
                  <a:pt x="1125" y="43639"/>
                  <a:pt x="900" y="43726"/>
                </a:cubicBezTo>
                <a:cubicBezTo>
                  <a:pt x="725" y="43676"/>
                  <a:pt x="775" y="43501"/>
                  <a:pt x="650" y="43451"/>
                </a:cubicBezTo>
                <a:cubicBezTo>
                  <a:pt x="561" y="43481"/>
                  <a:pt x="480" y="43573"/>
                  <a:pt x="382" y="43573"/>
                </a:cubicBezTo>
                <a:cubicBezTo>
                  <a:pt x="356" y="43573"/>
                  <a:pt x="329" y="43567"/>
                  <a:pt x="300" y="43551"/>
                </a:cubicBezTo>
                <a:lnTo>
                  <a:pt x="300" y="43551"/>
                </a:lnTo>
                <a:cubicBezTo>
                  <a:pt x="363" y="43601"/>
                  <a:pt x="488" y="43626"/>
                  <a:pt x="400" y="43801"/>
                </a:cubicBezTo>
                <a:cubicBezTo>
                  <a:pt x="263" y="43851"/>
                  <a:pt x="0" y="43826"/>
                  <a:pt x="25" y="44113"/>
                </a:cubicBezTo>
                <a:cubicBezTo>
                  <a:pt x="127" y="44159"/>
                  <a:pt x="239" y="44255"/>
                  <a:pt x="324" y="44255"/>
                </a:cubicBezTo>
                <a:cubicBezTo>
                  <a:pt x="333" y="44255"/>
                  <a:pt x="342" y="44253"/>
                  <a:pt x="350" y="44251"/>
                </a:cubicBezTo>
                <a:cubicBezTo>
                  <a:pt x="419" y="44234"/>
                  <a:pt x="489" y="44225"/>
                  <a:pt x="559" y="44225"/>
                </a:cubicBezTo>
                <a:cubicBezTo>
                  <a:pt x="693" y="44225"/>
                  <a:pt x="827" y="44256"/>
                  <a:pt x="950" y="44313"/>
                </a:cubicBezTo>
                <a:cubicBezTo>
                  <a:pt x="1125" y="44401"/>
                  <a:pt x="1313" y="44463"/>
                  <a:pt x="1513" y="44513"/>
                </a:cubicBezTo>
                <a:cubicBezTo>
                  <a:pt x="1541" y="44517"/>
                  <a:pt x="1569" y="44518"/>
                  <a:pt x="1596" y="44518"/>
                </a:cubicBezTo>
                <a:cubicBezTo>
                  <a:pt x="1712" y="44518"/>
                  <a:pt x="1825" y="44495"/>
                  <a:pt x="1940" y="44495"/>
                </a:cubicBezTo>
                <a:cubicBezTo>
                  <a:pt x="2005" y="44495"/>
                  <a:pt x="2071" y="44502"/>
                  <a:pt x="2137" y="44526"/>
                </a:cubicBezTo>
                <a:cubicBezTo>
                  <a:pt x="2312" y="44601"/>
                  <a:pt x="2500" y="44638"/>
                  <a:pt x="2687" y="44651"/>
                </a:cubicBezTo>
                <a:cubicBezTo>
                  <a:pt x="2711" y="44652"/>
                  <a:pt x="2734" y="44653"/>
                  <a:pt x="2758" y="44653"/>
                </a:cubicBezTo>
                <a:cubicBezTo>
                  <a:pt x="2924" y="44653"/>
                  <a:pt x="3097" y="44615"/>
                  <a:pt x="3250" y="44538"/>
                </a:cubicBezTo>
                <a:cubicBezTo>
                  <a:pt x="3283" y="44527"/>
                  <a:pt x="3317" y="44521"/>
                  <a:pt x="3351" y="44521"/>
                </a:cubicBezTo>
                <a:cubicBezTo>
                  <a:pt x="3392" y="44521"/>
                  <a:pt x="3433" y="44530"/>
                  <a:pt x="3475" y="44551"/>
                </a:cubicBezTo>
                <a:cubicBezTo>
                  <a:pt x="3703" y="44620"/>
                  <a:pt x="3940" y="44658"/>
                  <a:pt x="4178" y="44658"/>
                </a:cubicBezTo>
                <a:cubicBezTo>
                  <a:pt x="4239" y="44658"/>
                  <a:pt x="4301" y="44656"/>
                  <a:pt x="4362" y="44651"/>
                </a:cubicBezTo>
                <a:cubicBezTo>
                  <a:pt x="4722" y="44651"/>
                  <a:pt x="5082" y="44513"/>
                  <a:pt x="5442" y="44513"/>
                </a:cubicBezTo>
                <a:cubicBezTo>
                  <a:pt x="5457" y="44513"/>
                  <a:pt x="5472" y="44513"/>
                  <a:pt x="5486" y="44513"/>
                </a:cubicBezTo>
                <a:cubicBezTo>
                  <a:pt x="5549" y="44517"/>
                  <a:pt x="5611" y="44519"/>
                  <a:pt x="5673" y="44519"/>
                </a:cubicBezTo>
                <a:cubicBezTo>
                  <a:pt x="5822" y="44519"/>
                  <a:pt x="5970" y="44510"/>
                  <a:pt x="6111" y="44501"/>
                </a:cubicBezTo>
                <a:lnTo>
                  <a:pt x="6736" y="44376"/>
                </a:lnTo>
                <a:cubicBezTo>
                  <a:pt x="6874" y="44351"/>
                  <a:pt x="6999" y="44288"/>
                  <a:pt x="7124" y="44213"/>
                </a:cubicBezTo>
                <a:cubicBezTo>
                  <a:pt x="7224" y="44126"/>
                  <a:pt x="7349" y="44063"/>
                  <a:pt x="7486" y="44026"/>
                </a:cubicBezTo>
                <a:cubicBezTo>
                  <a:pt x="8073" y="43926"/>
                  <a:pt x="8586" y="43564"/>
                  <a:pt x="9148" y="43401"/>
                </a:cubicBezTo>
                <a:cubicBezTo>
                  <a:pt x="9323" y="43326"/>
                  <a:pt x="9473" y="43239"/>
                  <a:pt x="9623" y="43126"/>
                </a:cubicBezTo>
                <a:lnTo>
                  <a:pt x="10010" y="42839"/>
                </a:lnTo>
                <a:lnTo>
                  <a:pt x="10385" y="42526"/>
                </a:lnTo>
                <a:cubicBezTo>
                  <a:pt x="10635" y="42326"/>
                  <a:pt x="10885" y="42139"/>
                  <a:pt x="11135" y="41952"/>
                </a:cubicBezTo>
                <a:cubicBezTo>
                  <a:pt x="11310" y="41814"/>
                  <a:pt x="11472" y="41664"/>
                  <a:pt x="11635" y="41502"/>
                </a:cubicBezTo>
                <a:cubicBezTo>
                  <a:pt x="11772" y="41327"/>
                  <a:pt x="11935" y="41177"/>
                  <a:pt x="12110" y="41027"/>
                </a:cubicBezTo>
                <a:cubicBezTo>
                  <a:pt x="12510" y="40764"/>
                  <a:pt x="12760" y="40327"/>
                  <a:pt x="13047" y="39940"/>
                </a:cubicBezTo>
                <a:cubicBezTo>
                  <a:pt x="13247" y="39627"/>
                  <a:pt x="13459" y="39327"/>
                  <a:pt x="13697" y="39040"/>
                </a:cubicBezTo>
                <a:cubicBezTo>
                  <a:pt x="13922" y="38740"/>
                  <a:pt x="14109" y="38402"/>
                  <a:pt x="14247" y="38065"/>
                </a:cubicBezTo>
                <a:cubicBezTo>
                  <a:pt x="14284" y="37990"/>
                  <a:pt x="14334" y="37915"/>
                  <a:pt x="14384" y="37853"/>
                </a:cubicBezTo>
                <a:cubicBezTo>
                  <a:pt x="14947" y="37228"/>
                  <a:pt x="15184" y="36415"/>
                  <a:pt x="15446" y="35703"/>
                </a:cubicBezTo>
                <a:cubicBezTo>
                  <a:pt x="15659" y="35153"/>
                  <a:pt x="15834" y="34603"/>
                  <a:pt x="16021" y="34079"/>
                </a:cubicBezTo>
                <a:cubicBezTo>
                  <a:pt x="16309" y="33316"/>
                  <a:pt x="16771" y="32704"/>
                  <a:pt x="17121" y="32104"/>
                </a:cubicBezTo>
                <a:cubicBezTo>
                  <a:pt x="17308" y="31767"/>
                  <a:pt x="17496" y="31392"/>
                  <a:pt x="17871" y="31267"/>
                </a:cubicBezTo>
                <a:cubicBezTo>
                  <a:pt x="17958" y="31154"/>
                  <a:pt x="18058" y="31054"/>
                  <a:pt x="18171" y="30967"/>
                </a:cubicBezTo>
                <a:cubicBezTo>
                  <a:pt x="18296" y="30879"/>
                  <a:pt x="18421" y="30817"/>
                  <a:pt x="18546" y="30754"/>
                </a:cubicBezTo>
                <a:cubicBezTo>
                  <a:pt x="18671" y="30679"/>
                  <a:pt x="18808" y="30642"/>
                  <a:pt x="18945" y="30580"/>
                </a:cubicBezTo>
                <a:cubicBezTo>
                  <a:pt x="19083" y="30530"/>
                  <a:pt x="19208" y="30467"/>
                  <a:pt x="19345" y="30380"/>
                </a:cubicBezTo>
                <a:cubicBezTo>
                  <a:pt x="19470" y="30317"/>
                  <a:pt x="19608" y="30280"/>
                  <a:pt x="19745" y="30255"/>
                </a:cubicBezTo>
                <a:cubicBezTo>
                  <a:pt x="19895" y="30242"/>
                  <a:pt x="20045" y="30205"/>
                  <a:pt x="20183" y="30142"/>
                </a:cubicBezTo>
                <a:cubicBezTo>
                  <a:pt x="20333" y="30092"/>
                  <a:pt x="20483" y="30067"/>
                  <a:pt x="20645" y="30067"/>
                </a:cubicBezTo>
                <a:cubicBezTo>
                  <a:pt x="20820" y="30067"/>
                  <a:pt x="20995" y="29980"/>
                  <a:pt x="21095" y="29830"/>
                </a:cubicBezTo>
                <a:cubicBezTo>
                  <a:pt x="21099" y="29826"/>
                  <a:pt x="21109" y="29824"/>
                  <a:pt x="21122" y="29824"/>
                </a:cubicBezTo>
                <a:cubicBezTo>
                  <a:pt x="21148" y="29824"/>
                  <a:pt x="21187" y="29830"/>
                  <a:pt x="21220" y="29830"/>
                </a:cubicBezTo>
                <a:cubicBezTo>
                  <a:pt x="21660" y="29830"/>
                  <a:pt x="22120" y="29756"/>
                  <a:pt x="22595" y="29756"/>
                </a:cubicBezTo>
                <a:cubicBezTo>
                  <a:pt x="22768" y="29756"/>
                  <a:pt x="22943" y="29766"/>
                  <a:pt x="23119" y="29792"/>
                </a:cubicBezTo>
                <a:cubicBezTo>
                  <a:pt x="23182" y="29792"/>
                  <a:pt x="23244" y="29780"/>
                  <a:pt x="23294" y="29755"/>
                </a:cubicBezTo>
                <a:cubicBezTo>
                  <a:pt x="23694" y="29630"/>
                  <a:pt x="24157" y="29755"/>
                  <a:pt x="24556" y="29542"/>
                </a:cubicBezTo>
                <a:cubicBezTo>
                  <a:pt x="24581" y="29530"/>
                  <a:pt x="24606" y="29524"/>
                  <a:pt x="24631" y="29524"/>
                </a:cubicBezTo>
                <a:cubicBezTo>
                  <a:pt x="24656" y="29524"/>
                  <a:pt x="24681" y="29530"/>
                  <a:pt x="24706" y="29542"/>
                </a:cubicBezTo>
                <a:cubicBezTo>
                  <a:pt x="24862" y="29583"/>
                  <a:pt x="25019" y="29600"/>
                  <a:pt x="25178" y="29600"/>
                </a:cubicBezTo>
                <a:cubicBezTo>
                  <a:pt x="25557" y="29600"/>
                  <a:pt x="25944" y="29505"/>
                  <a:pt x="26331" y="29417"/>
                </a:cubicBezTo>
                <a:cubicBezTo>
                  <a:pt x="26956" y="29280"/>
                  <a:pt x="27681" y="29292"/>
                  <a:pt x="28193" y="28842"/>
                </a:cubicBezTo>
                <a:cubicBezTo>
                  <a:pt x="28206" y="28836"/>
                  <a:pt x="28215" y="28833"/>
                  <a:pt x="28223" y="28833"/>
                </a:cubicBezTo>
                <a:cubicBezTo>
                  <a:pt x="28231" y="28833"/>
                  <a:pt x="28237" y="28836"/>
                  <a:pt x="28243" y="28842"/>
                </a:cubicBezTo>
                <a:cubicBezTo>
                  <a:pt x="28274" y="28848"/>
                  <a:pt x="28304" y="28851"/>
                  <a:pt x="28333" y="28851"/>
                </a:cubicBezTo>
                <a:cubicBezTo>
                  <a:pt x="28560" y="28851"/>
                  <a:pt x="28727" y="28691"/>
                  <a:pt x="28893" y="28580"/>
                </a:cubicBezTo>
                <a:cubicBezTo>
                  <a:pt x="29205" y="28343"/>
                  <a:pt x="29505" y="28130"/>
                  <a:pt x="29918" y="28130"/>
                </a:cubicBezTo>
                <a:cubicBezTo>
                  <a:pt x="29980" y="28118"/>
                  <a:pt x="30043" y="28093"/>
                  <a:pt x="30093" y="28043"/>
                </a:cubicBezTo>
                <a:cubicBezTo>
                  <a:pt x="30405" y="27843"/>
                  <a:pt x="30692" y="27643"/>
                  <a:pt x="31092" y="27580"/>
                </a:cubicBezTo>
                <a:cubicBezTo>
                  <a:pt x="31355" y="27543"/>
                  <a:pt x="31592" y="27405"/>
                  <a:pt x="31742" y="27193"/>
                </a:cubicBezTo>
                <a:cubicBezTo>
                  <a:pt x="31855" y="27030"/>
                  <a:pt x="32017" y="26930"/>
                  <a:pt x="32217" y="26893"/>
                </a:cubicBezTo>
                <a:cubicBezTo>
                  <a:pt x="32379" y="26843"/>
                  <a:pt x="32529" y="26756"/>
                  <a:pt x="32642" y="26631"/>
                </a:cubicBezTo>
                <a:cubicBezTo>
                  <a:pt x="32829" y="26493"/>
                  <a:pt x="33004" y="26293"/>
                  <a:pt x="33204" y="26206"/>
                </a:cubicBezTo>
                <a:cubicBezTo>
                  <a:pt x="33592" y="26031"/>
                  <a:pt x="33804" y="25681"/>
                  <a:pt x="34179" y="25506"/>
                </a:cubicBezTo>
                <a:cubicBezTo>
                  <a:pt x="34241" y="25468"/>
                  <a:pt x="34291" y="25393"/>
                  <a:pt x="34304" y="25318"/>
                </a:cubicBezTo>
                <a:cubicBezTo>
                  <a:pt x="34304" y="25081"/>
                  <a:pt x="34491" y="25031"/>
                  <a:pt x="34641" y="24931"/>
                </a:cubicBezTo>
                <a:cubicBezTo>
                  <a:pt x="35116" y="24619"/>
                  <a:pt x="35629" y="24344"/>
                  <a:pt x="36003" y="23906"/>
                </a:cubicBezTo>
                <a:cubicBezTo>
                  <a:pt x="36391" y="23431"/>
                  <a:pt x="36828" y="23007"/>
                  <a:pt x="37303" y="22607"/>
                </a:cubicBezTo>
                <a:cubicBezTo>
                  <a:pt x="37716" y="22244"/>
                  <a:pt x="38090" y="21832"/>
                  <a:pt x="38428" y="21394"/>
                </a:cubicBezTo>
                <a:cubicBezTo>
                  <a:pt x="38490" y="21319"/>
                  <a:pt x="38553" y="21257"/>
                  <a:pt x="38628" y="21194"/>
                </a:cubicBezTo>
                <a:cubicBezTo>
                  <a:pt x="39440" y="20532"/>
                  <a:pt x="40040" y="19682"/>
                  <a:pt x="40740" y="18920"/>
                </a:cubicBezTo>
                <a:cubicBezTo>
                  <a:pt x="41152" y="18483"/>
                  <a:pt x="41490" y="17945"/>
                  <a:pt x="41864" y="17470"/>
                </a:cubicBezTo>
                <a:cubicBezTo>
                  <a:pt x="42014" y="17258"/>
                  <a:pt x="42214" y="17108"/>
                  <a:pt x="42364" y="16908"/>
                </a:cubicBezTo>
                <a:cubicBezTo>
                  <a:pt x="42677" y="16496"/>
                  <a:pt x="42939" y="16071"/>
                  <a:pt x="43264" y="15671"/>
                </a:cubicBezTo>
                <a:cubicBezTo>
                  <a:pt x="43464" y="15471"/>
                  <a:pt x="43639" y="15246"/>
                  <a:pt x="43789" y="15009"/>
                </a:cubicBezTo>
                <a:cubicBezTo>
                  <a:pt x="44076" y="14534"/>
                  <a:pt x="44326" y="14046"/>
                  <a:pt x="44689" y="13634"/>
                </a:cubicBezTo>
                <a:cubicBezTo>
                  <a:pt x="45389" y="12822"/>
                  <a:pt x="45851" y="11847"/>
                  <a:pt x="46463" y="10972"/>
                </a:cubicBezTo>
                <a:cubicBezTo>
                  <a:pt x="46926" y="10310"/>
                  <a:pt x="47388" y="9623"/>
                  <a:pt x="47825" y="8935"/>
                </a:cubicBezTo>
                <a:cubicBezTo>
                  <a:pt x="48838" y="7336"/>
                  <a:pt x="49862" y="5736"/>
                  <a:pt x="50737" y="4062"/>
                </a:cubicBezTo>
                <a:cubicBezTo>
                  <a:pt x="51100" y="3387"/>
                  <a:pt x="51487" y="2712"/>
                  <a:pt x="51837" y="2025"/>
                </a:cubicBezTo>
                <a:cubicBezTo>
                  <a:pt x="52012" y="1700"/>
                  <a:pt x="52099" y="1350"/>
                  <a:pt x="52112" y="987"/>
                </a:cubicBezTo>
                <a:cubicBezTo>
                  <a:pt x="52112" y="662"/>
                  <a:pt x="52024" y="325"/>
                  <a:pt x="521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796" name="Google Shape;5796;p27"/>
          <p:cNvGrpSpPr/>
          <p:nvPr/>
        </p:nvGrpSpPr>
        <p:grpSpPr>
          <a:xfrm>
            <a:off x="7540851" y="3388552"/>
            <a:ext cx="2225948" cy="1093024"/>
            <a:chOff x="7254401" y="-262073"/>
            <a:chExt cx="2225948" cy="1093024"/>
          </a:xfrm>
        </p:grpSpPr>
        <p:sp>
          <p:nvSpPr>
            <p:cNvPr id="5797" name="Google Shape;5797;p27"/>
            <p:cNvSpPr/>
            <p:nvPr/>
          </p:nvSpPr>
          <p:spPr>
            <a:xfrm rot="-10468820">
              <a:off x="8098843" y="-255361"/>
              <a:ext cx="31509" cy="27959"/>
            </a:xfrm>
            <a:custGeom>
              <a:rect b="b" l="l" r="r" t="t"/>
              <a:pathLst>
                <a:path extrusionOk="0" h="606" w="683">
                  <a:moveTo>
                    <a:pt x="321" y="0"/>
                  </a:moveTo>
                  <a:cubicBezTo>
                    <a:pt x="174" y="0"/>
                    <a:pt x="36" y="117"/>
                    <a:pt x="13" y="266"/>
                  </a:cubicBezTo>
                  <a:cubicBezTo>
                    <a:pt x="1" y="341"/>
                    <a:pt x="26" y="428"/>
                    <a:pt x="76" y="491"/>
                  </a:cubicBezTo>
                  <a:cubicBezTo>
                    <a:pt x="141" y="571"/>
                    <a:pt x="226" y="606"/>
                    <a:pt x="310" y="606"/>
                  </a:cubicBezTo>
                  <a:cubicBezTo>
                    <a:pt x="499" y="606"/>
                    <a:pt x="683" y="429"/>
                    <a:pt x="613" y="203"/>
                  </a:cubicBezTo>
                  <a:cubicBezTo>
                    <a:pt x="601" y="178"/>
                    <a:pt x="588" y="153"/>
                    <a:pt x="576" y="128"/>
                  </a:cubicBezTo>
                  <a:cubicBezTo>
                    <a:pt x="526" y="66"/>
                    <a:pt x="451" y="16"/>
                    <a:pt x="363" y="3"/>
                  </a:cubicBezTo>
                  <a:cubicBezTo>
                    <a:pt x="349" y="1"/>
                    <a:pt x="335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8" name="Google Shape;5798;p27"/>
            <p:cNvSpPr/>
            <p:nvPr/>
          </p:nvSpPr>
          <p:spPr>
            <a:xfrm rot="-10468820">
              <a:off x="8149722" y="-213037"/>
              <a:ext cx="34508" cy="25190"/>
            </a:xfrm>
            <a:custGeom>
              <a:rect b="b" l="l" r="r" t="t"/>
              <a:pathLst>
                <a:path extrusionOk="0" h="546" w="748">
                  <a:moveTo>
                    <a:pt x="361" y="1"/>
                  </a:moveTo>
                  <a:cubicBezTo>
                    <a:pt x="180" y="1"/>
                    <a:pt x="1" y="156"/>
                    <a:pt x="49" y="372"/>
                  </a:cubicBezTo>
                  <a:cubicBezTo>
                    <a:pt x="75" y="496"/>
                    <a:pt x="171" y="545"/>
                    <a:pt x="279" y="545"/>
                  </a:cubicBezTo>
                  <a:cubicBezTo>
                    <a:pt x="490" y="545"/>
                    <a:pt x="748" y="358"/>
                    <a:pt x="624" y="160"/>
                  </a:cubicBezTo>
                  <a:cubicBezTo>
                    <a:pt x="562" y="48"/>
                    <a:pt x="461" y="1"/>
                    <a:pt x="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9" name="Google Shape;5799;p27"/>
            <p:cNvSpPr/>
            <p:nvPr/>
          </p:nvSpPr>
          <p:spPr>
            <a:xfrm rot="-10468820">
              <a:off x="8304301" y="-248176"/>
              <a:ext cx="32847" cy="27220"/>
            </a:xfrm>
            <a:custGeom>
              <a:rect b="b" l="l" r="r" t="t"/>
              <a:pathLst>
                <a:path extrusionOk="0" h="590" w="712">
                  <a:moveTo>
                    <a:pt x="382" y="0"/>
                  </a:moveTo>
                  <a:cubicBezTo>
                    <a:pt x="184" y="0"/>
                    <a:pt x="0" y="203"/>
                    <a:pt x="90" y="437"/>
                  </a:cubicBezTo>
                  <a:cubicBezTo>
                    <a:pt x="140" y="512"/>
                    <a:pt x="215" y="562"/>
                    <a:pt x="303" y="587"/>
                  </a:cubicBezTo>
                  <a:cubicBezTo>
                    <a:pt x="315" y="588"/>
                    <a:pt x="327" y="589"/>
                    <a:pt x="339" y="589"/>
                  </a:cubicBezTo>
                  <a:cubicBezTo>
                    <a:pt x="558" y="589"/>
                    <a:pt x="711" y="376"/>
                    <a:pt x="640" y="162"/>
                  </a:cubicBezTo>
                  <a:cubicBezTo>
                    <a:pt x="628" y="137"/>
                    <a:pt x="615" y="112"/>
                    <a:pt x="603" y="100"/>
                  </a:cubicBezTo>
                  <a:cubicBezTo>
                    <a:pt x="537" y="30"/>
                    <a:pt x="458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0" name="Google Shape;5800;p27"/>
            <p:cNvSpPr/>
            <p:nvPr/>
          </p:nvSpPr>
          <p:spPr>
            <a:xfrm rot="-10468820">
              <a:off x="7869774" y="-199246"/>
              <a:ext cx="37738" cy="29389"/>
            </a:xfrm>
            <a:custGeom>
              <a:rect b="b" l="l" r="r" t="t"/>
              <a:pathLst>
                <a:path extrusionOk="0" h="637" w="818">
                  <a:moveTo>
                    <a:pt x="433" y="0"/>
                  </a:moveTo>
                  <a:cubicBezTo>
                    <a:pt x="153" y="0"/>
                    <a:pt x="0" y="367"/>
                    <a:pt x="236" y="567"/>
                  </a:cubicBezTo>
                  <a:cubicBezTo>
                    <a:pt x="296" y="615"/>
                    <a:pt x="364" y="637"/>
                    <a:pt x="429" y="637"/>
                  </a:cubicBezTo>
                  <a:cubicBezTo>
                    <a:pt x="633" y="637"/>
                    <a:pt x="817" y="431"/>
                    <a:pt x="723" y="204"/>
                  </a:cubicBezTo>
                  <a:cubicBezTo>
                    <a:pt x="710" y="179"/>
                    <a:pt x="698" y="154"/>
                    <a:pt x="685" y="129"/>
                  </a:cubicBezTo>
                  <a:cubicBezTo>
                    <a:pt x="635" y="67"/>
                    <a:pt x="560" y="17"/>
                    <a:pt x="485" y="4"/>
                  </a:cubicBezTo>
                  <a:cubicBezTo>
                    <a:pt x="467" y="1"/>
                    <a:pt x="450" y="0"/>
                    <a:pt x="4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1" name="Google Shape;5801;p27"/>
            <p:cNvSpPr/>
            <p:nvPr/>
          </p:nvSpPr>
          <p:spPr>
            <a:xfrm rot="-10468820">
              <a:off x="7794698" y="-183079"/>
              <a:ext cx="31463" cy="29158"/>
            </a:xfrm>
            <a:custGeom>
              <a:rect b="b" l="l" r="r" t="t"/>
              <a:pathLst>
                <a:path extrusionOk="0" h="632" w="682">
                  <a:moveTo>
                    <a:pt x="346" y="1"/>
                  </a:moveTo>
                  <a:cubicBezTo>
                    <a:pt x="257" y="1"/>
                    <a:pt x="166" y="39"/>
                    <a:pt x="101" y="124"/>
                  </a:cubicBezTo>
                  <a:cubicBezTo>
                    <a:pt x="1" y="261"/>
                    <a:pt x="26" y="449"/>
                    <a:pt x="151" y="561"/>
                  </a:cubicBezTo>
                  <a:cubicBezTo>
                    <a:pt x="210" y="610"/>
                    <a:pt x="277" y="631"/>
                    <a:pt x="344" y="631"/>
                  </a:cubicBezTo>
                  <a:cubicBezTo>
                    <a:pt x="516" y="631"/>
                    <a:pt x="681" y="485"/>
                    <a:pt x="663" y="286"/>
                  </a:cubicBezTo>
                  <a:cubicBezTo>
                    <a:pt x="640" y="107"/>
                    <a:pt x="495" y="1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2" name="Google Shape;5802;p27"/>
            <p:cNvSpPr/>
            <p:nvPr/>
          </p:nvSpPr>
          <p:spPr>
            <a:xfrm rot="-10468820">
              <a:off x="7747491" y="-254884"/>
              <a:ext cx="31786" cy="28512"/>
            </a:xfrm>
            <a:custGeom>
              <a:rect b="b" l="l" r="r" t="t"/>
              <a:pathLst>
                <a:path extrusionOk="0" h="618" w="689">
                  <a:moveTo>
                    <a:pt x="341" y="1"/>
                  </a:moveTo>
                  <a:cubicBezTo>
                    <a:pt x="306" y="1"/>
                    <a:pt x="272" y="7"/>
                    <a:pt x="238" y="21"/>
                  </a:cubicBezTo>
                  <a:cubicBezTo>
                    <a:pt x="76" y="84"/>
                    <a:pt x="1" y="271"/>
                    <a:pt x="51" y="421"/>
                  </a:cubicBezTo>
                  <a:cubicBezTo>
                    <a:pt x="98" y="545"/>
                    <a:pt x="219" y="618"/>
                    <a:pt x="340" y="618"/>
                  </a:cubicBezTo>
                  <a:cubicBezTo>
                    <a:pt x="377" y="618"/>
                    <a:pt x="415" y="611"/>
                    <a:pt x="451" y="596"/>
                  </a:cubicBezTo>
                  <a:cubicBezTo>
                    <a:pt x="613" y="533"/>
                    <a:pt x="688" y="358"/>
                    <a:pt x="626" y="196"/>
                  </a:cubicBezTo>
                  <a:cubicBezTo>
                    <a:pt x="577" y="79"/>
                    <a:pt x="461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3" name="Google Shape;5803;p27"/>
            <p:cNvSpPr/>
            <p:nvPr/>
          </p:nvSpPr>
          <p:spPr>
            <a:xfrm rot="-10468820">
              <a:off x="7649989" y="-130717"/>
              <a:ext cx="37784" cy="29389"/>
            </a:xfrm>
            <a:custGeom>
              <a:rect b="b" l="l" r="r" t="t"/>
              <a:pathLst>
                <a:path extrusionOk="0" h="637" w="819">
                  <a:moveTo>
                    <a:pt x="433" y="0"/>
                  </a:moveTo>
                  <a:cubicBezTo>
                    <a:pt x="154" y="0"/>
                    <a:pt x="1" y="367"/>
                    <a:pt x="236" y="567"/>
                  </a:cubicBezTo>
                  <a:cubicBezTo>
                    <a:pt x="297" y="615"/>
                    <a:pt x="365" y="637"/>
                    <a:pt x="430" y="637"/>
                  </a:cubicBezTo>
                  <a:cubicBezTo>
                    <a:pt x="634" y="637"/>
                    <a:pt x="818" y="431"/>
                    <a:pt x="724" y="204"/>
                  </a:cubicBezTo>
                  <a:cubicBezTo>
                    <a:pt x="711" y="179"/>
                    <a:pt x="699" y="154"/>
                    <a:pt x="686" y="129"/>
                  </a:cubicBezTo>
                  <a:cubicBezTo>
                    <a:pt x="636" y="67"/>
                    <a:pt x="561" y="17"/>
                    <a:pt x="486" y="4"/>
                  </a:cubicBezTo>
                  <a:cubicBezTo>
                    <a:pt x="468" y="1"/>
                    <a:pt x="451" y="0"/>
                    <a:pt x="4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4" name="Google Shape;5804;p27"/>
            <p:cNvSpPr/>
            <p:nvPr/>
          </p:nvSpPr>
          <p:spPr>
            <a:xfrm rot="-10468820">
              <a:off x="7686070" y="-218276"/>
              <a:ext cx="31740" cy="28328"/>
            </a:xfrm>
            <a:custGeom>
              <a:rect b="b" l="l" r="r" t="t"/>
              <a:pathLst>
                <a:path extrusionOk="0" h="614" w="688">
                  <a:moveTo>
                    <a:pt x="347" y="1"/>
                  </a:moveTo>
                  <a:cubicBezTo>
                    <a:pt x="311" y="1"/>
                    <a:pt x="274" y="8"/>
                    <a:pt x="238" y="23"/>
                  </a:cubicBezTo>
                  <a:cubicBezTo>
                    <a:pt x="76" y="85"/>
                    <a:pt x="1" y="260"/>
                    <a:pt x="51" y="423"/>
                  </a:cubicBezTo>
                  <a:cubicBezTo>
                    <a:pt x="100" y="541"/>
                    <a:pt x="228" y="613"/>
                    <a:pt x="353" y="613"/>
                  </a:cubicBezTo>
                  <a:cubicBezTo>
                    <a:pt x="386" y="613"/>
                    <a:pt x="419" y="608"/>
                    <a:pt x="450" y="598"/>
                  </a:cubicBezTo>
                  <a:cubicBezTo>
                    <a:pt x="613" y="535"/>
                    <a:pt x="688" y="348"/>
                    <a:pt x="625" y="198"/>
                  </a:cubicBezTo>
                  <a:cubicBezTo>
                    <a:pt x="578" y="74"/>
                    <a:pt x="465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5" name="Google Shape;5805;p27"/>
            <p:cNvSpPr/>
            <p:nvPr/>
          </p:nvSpPr>
          <p:spPr>
            <a:xfrm rot="-10468820">
              <a:off x="8025661" y="-241107"/>
              <a:ext cx="34693" cy="25421"/>
            </a:xfrm>
            <a:custGeom>
              <a:rect b="b" l="l" r="r" t="t"/>
              <a:pathLst>
                <a:path extrusionOk="0" h="551" w="752">
                  <a:moveTo>
                    <a:pt x="540" y="1"/>
                  </a:moveTo>
                  <a:cubicBezTo>
                    <a:pt x="313" y="1"/>
                    <a:pt x="0" y="316"/>
                    <a:pt x="242" y="493"/>
                  </a:cubicBezTo>
                  <a:cubicBezTo>
                    <a:pt x="298" y="532"/>
                    <a:pt x="360" y="550"/>
                    <a:pt x="421" y="550"/>
                  </a:cubicBezTo>
                  <a:cubicBezTo>
                    <a:pt x="591" y="550"/>
                    <a:pt x="751" y="411"/>
                    <a:pt x="742" y="218"/>
                  </a:cubicBezTo>
                  <a:cubicBezTo>
                    <a:pt x="730" y="180"/>
                    <a:pt x="730" y="155"/>
                    <a:pt x="717" y="130"/>
                  </a:cubicBezTo>
                  <a:cubicBezTo>
                    <a:pt x="685" y="38"/>
                    <a:pt x="618" y="1"/>
                    <a:pt x="5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6" name="Google Shape;5806;p27"/>
            <p:cNvSpPr/>
            <p:nvPr/>
          </p:nvSpPr>
          <p:spPr>
            <a:xfrm rot="-10468820">
              <a:off x="7818215" y="-256891"/>
              <a:ext cx="34785" cy="28928"/>
            </a:xfrm>
            <a:custGeom>
              <a:rect b="b" l="l" r="r" t="t"/>
              <a:pathLst>
                <a:path extrusionOk="0" h="627" w="754">
                  <a:moveTo>
                    <a:pt x="409" y="1"/>
                  </a:moveTo>
                  <a:cubicBezTo>
                    <a:pt x="347" y="1"/>
                    <a:pt x="284" y="19"/>
                    <a:pt x="226" y="61"/>
                  </a:cubicBezTo>
                  <a:cubicBezTo>
                    <a:pt x="1" y="223"/>
                    <a:pt x="88" y="586"/>
                    <a:pt x="376" y="623"/>
                  </a:cubicBezTo>
                  <a:cubicBezTo>
                    <a:pt x="391" y="626"/>
                    <a:pt x="406" y="627"/>
                    <a:pt x="421" y="627"/>
                  </a:cubicBezTo>
                  <a:cubicBezTo>
                    <a:pt x="565" y="627"/>
                    <a:pt x="692" y="520"/>
                    <a:pt x="726" y="361"/>
                  </a:cubicBezTo>
                  <a:cubicBezTo>
                    <a:pt x="753" y="157"/>
                    <a:pt x="588" y="1"/>
                    <a:pt x="4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7" name="Google Shape;5807;p27"/>
            <p:cNvSpPr/>
            <p:nvPr/>
          </p:nvSpPr>
          <p:spPr>
            <a:xfrm rot="-10468820">
              <a:off x="7953589" y="-213269"/>
              <a:ext cx="36400" cy="29250"/>
            </a:xfrm>
            <a:custGeom>
              <a:rect b="b" l="l" r="r" t="t"/>
              <a:pathLst>
                <a:path extrusionOk="0" h="634" w="789">
                  <a:moveTo>
                    <a:pt x="409" y="1"/>
                  </a:moveTo>
                  <a:cubicBezTo>
                    <a:pt x="198" y="1"/>
                    <a:pt x="1" y="226"/>
                    <a:pt x="124" y="463"/>
                  </a:cubicBezTo>
                  <a:cubicBezTo>
                    <a:pt x="188" y="583"/>
                    <a:pt x="292" y="633"/>
                    <a:pt x="395" y="633"/>
                  </a:cubicBezTo>
                  <a:cubicBezTo>
                    <a:pt x="593" y="633"/>
                    <a:pt x="789" y="446"/>
                    <a:pt x="698" y="200"/>
                  </a:cubicBezTo>
                  <a:cubicBezTo>
                    <a:pt x="686" y="175"/>
                    <a:pt x="673" y="150"/>
                    <a:pt x="661" y="138"/>
                  </a:cubicBezTo>
                  <a:cubicBezTo>
                    <a:pt x="590" y="41"/>
                    <a:pt x="499" y="1"/>
                    <a:pt x="4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8" name="Google Shape;5808;p27"/>
            <p:cNvSpPr/>
            <p:nvPr/>
          </p:nvSpPr>
          <p:spPr>
            <a:xfrm rot="-10468820">
              <a:off x="7730288" y="-152115"/>
              <a:ext cx="30956" cy="28235"/>
            </a:xfrm>
            <a:custGeom>
              <a:rect b="b" l="l" r="r" t="t"/>
              <a:pathLst>
                <a:path extrusionOk="0" h="612" w="671">
                  <a:moveTo>
                    <a:pt x="324" y="0"/>
                  </a:moveTo>
                  <a:cubicBezTo>
                    <a:pt x="183" y="0"/>
                    <a:pt x="44" y="96"/>
                    <a:pt x="13" y="257"/>
                  </a:cubicBezTo>
                  <a:cubicBezTo>
                    <a:pt x="1" y="345"/>
                    <a:pt x="13" y="420"/>
                    <a:pt x="63" y="482"/>
                  </a:cubicBezTo>
                  <a:cubicBezTo>
                    <a:pt x="113" y="557"/>
                    <a:pt x="188" y="595"/>
                    <a:pt x="263" y="607"/>
                  </a:cubicBezTo>
                  <a:cubicBezTo>
                    <a:pt x="281" y="610"/>
                    <a:pt x="298" y="611"/>
                    <a:pt x="315" y="611"/>
                  </a:cubicBezTo>
                  <a:cubicBezTo>
                    <a:pt x="525" y="611"/>
                    <a:pt x="670" y="403"/>
                    <a:pt x="601" y="195"/>
                  </a:cubicBezTo>
                  <a:cubicBezTo>
                    <a:pt x="588" y="170"/>
                    <a:pt x="576" y="145"/>
                    <a:pt x="563" y="120"/>
                  </a:cubicBezTo>
                  <a:cubicBezTo>
                    <a:pt x="501" y="38"/>
                    <a:pt x="412" y="0"/>
                    <a:pt x="3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9" name="Google Shape;5809;p27"/>
            <p:cNvSpPr/>
            <p:nvPr/>
          </p:nvSpPr>
          <p:spPr>
            <a:xfrm rot="-10468820">
              <a:off x="7930006" y="-151456"/>
              <a:ext cx="34508" cy="25190"/>
            </a:xfrm>
            <a:custGeom>
              <a:rect b="b" l="l" r="r" t="t"/>
              <a:pathLst>
                <a:path extrusionOk="0" h="546" w="748">
                  <a:moveTo>
                    <a:pt x="360" y="1"/>
                  </a:moveTo>
                  <a:cubicBezTo>
                    <a:pt x="179" y="1"/>
                    <a:pt x="0" y="156"/>
                    <a:pt x="48" y="372"/>
                  </a:cubicBezTo>
                  <a:cubicBezTo>
                    <a:pt x="74" y="496"/>
                    <a:pt x="170" y="545"/>
                    <a:pt x="279" y="545"/>
                  </a:cubicBezTo>
                  <a:cubicBezTo>
                    <a:pt x="490" y="545"/>
                    <a:pt x="747" y="358"/>
                    <a:pt x="623" y="160"/>
                  </a:cubicBezTo>
                  <a:cubicBezTo>
                    <a:pt x="561" y="48"/>
                    <a:pt x="460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0" name="Google Shape;5810;p27"/>
            <p:cNvSpPr/>
            <p:nvPr/>
          </p:nvSpPr>
          <p:spPr>
            <a:xfrm rot="-10468820">
              <a:off x="7701799" y="-87515"/>
              <a:ext cx="34139" cy="25421"/>
            </a:xfrm>
            <a:custGeom>
              <a:rect b="b" l="l" r="r" t="t"/>
              <a:pathLst>
                <a:path extrusionOk="0" h="551" w="740">
                  <a:moveTo>
                    <a:pt x="357" y="0"/>
                  </a:moveTo>
                  <a:cubicBezTo>
                    <a:pt x="176" y="0"/>
                    <a:pt x="1" y="158"/>
                    <a:pt x="49" y="384"/>
                  </a:cubicBezTo>
                  <a:cubicBezTo>
                    <a:pt x="70" y="502"/>
                    <a:pt x="163" y="551"/>
                    <a:pt x="270" y="551"/>
                  </a:cubicBezTo>
                  <a:cubicBezTo>
                    <a:pt x="478" y="551"/>
                    <a:pt x="740" y="366"/>
                    <a:pt x="624" y="159"/>
                  </a:cubicBezTo>
                  <a:cubicBezTo>
                    <a:pt x="557" y="48"/>
                    <a:pt x="456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1" name="Google Shape;5811;p27"/>
            <p:cNvSpPr/>
            <p:nvPr/>
          </p:nvSpPr>
          <p:spPr>
            <a:xfrm rot="-10468820">
              <a:off x="7858711" y="-122291"/>
              <a:ext cx="30541" cy="27267"/>
            </a:xfrm>
            <a:custGeom>
              <a:rect b="b" l="l" r="r" t="t"/>
              <a:pathLst>
                <a:path extrusionOk="0" h="591" w="662">
                  <a:moveTo>
                    <a:pt x="384" y="0"/>
                  </a:moveTo>
                  <a:cubicBezTo>
                    <a:pt x="181" y="0"/>
                    <a:pt x="0" y="202"/>
                    <a:pt x="100" y="437"/>
                  </a:cubicBezTo>
                  <a:cubicBezTo>
                    <a:pt x="137" y="512"/>
                    <a:pt x="224" y="562"/>
                    <a:pt x="312" y="587"/>
                  </a:cubicBezTo>
                  <a:cubicBezTo>
                    <a:pt x="326" y="589"/>
                    <a:pt x="340" y="590"/>
                    <a:pt x="354" y="590"/>
                  </a:cubicBezTo>
                  <a:cubicBezTo>
                    <a:pt x="501" y="590"/>
                    <a:pt x="639" y="473"/>
                    <a:pt x="662" y="325"/>
                  </a:cubicBezTo>
                  <a:cubicBezTo>
                    <a:pt x="662" y="275"/>
                    <a:pt x="662" y="225"/>
                    <a:pt x="649" y="175"/>
                  </a:cubicBezTo>
                  <a:cubicBezTo>
                    <a:pt x="637" y="137"/>
                    <a:pt x="624" y="125"/>
                    <a:pt x="612" y="100"/>
                  </a:cubicBezTo>
                  <a:cubicBezTo>
                    <a:pt x="542" y="30"/>
                    <a:pt x="461" y="0"/>
                    <a:pt x="3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2" name="Google Shape;5812;p27"/>
            <p:cNvSpPr/>
            <p:nvPr/>
          </p:nvSpPr>
          <p:spPr>
            <a:xfrm rot="-10468820">
              <a:off x="7577516" y="-115084"/>
              <a:ext cx="34600" cy="25421"/>
            </a:xfrm>
            <a:custGeom>
              <a:rect b="b" l="l" r="r" t="t"/>
              <a:pathLst>
                <a:path extrusionOk="0" h="551" w="750">
                  <a:moveTo>
                    <a:pt x="539" y="0"/>
                  </a:moveTo>
                  <a:cubicBezTo>
                    <a:pt x="312" y="0"/>
                    <a:pt x="0" y="318"/>
                    <a:pt x="232" y="485"/>
                  </a:cubicBezTo>
                  <a:cubicBezTo>
                    <a:pt x="294" y="530"/>
                    <a:pt x="361" y="550"/>
                    <a:pt x="426" y="550"/>
                  </a:cubicBezTo>
                  <a:cubicBezTo>
                    <a:pt x="597" y="550"/>
                    <a:pt x="750" y="410"/>
                    <a:pt x="732" y="210"/>
                  </a:cubicBezTo>
                  <a:cubicBezTo>
                    <a:pt x="732" y="185"/>
                    <a:pt x="732" y="160"/>
                    <a:pt x="719" y="135"/>
                  </a:cubicBezTo>
                  <a:cubicBezTo>
                    <a:pt x="687" y="39"/>
                    <a:pt x="618" y="0"/>
                    <a:pt x="5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3" name="Google Shape;5813;p27"/>
            <p:cNvSpPr/>
            <p:nvPr/>
          </p:nvSpPr>
          <p:spPr>
            <a:xfrm rot="-10468820">
              <a:off x="7529653" y="-176067"/>
              <a:ext cx="28880" cy="27913"/>
            </a:xfrm>
            <a:custGeom>
              <a:rect b="b" l="l" r="r" t="t"/>
              <a:pathLst>
                <a:path extrusionOk="0" h="605" w="626">
                  <a:moveTo>
                    <a:pt x="318" y="1"/>
                  </a:moveTo>
                  <a:cubicBezTo>
                    <a:pt x="171" y="1"/>
                    <a:pt x="36" y="107"/>
                    <a:pt x="13" y="254"/>
                  </a:cubicBezTo>
                  <a:cubicBezTo>
                    <a:pt x="1" y="342"/>
                    <a:pt x="26" y="417"/>
                    <a:pt x="63" y="492"/>
                  </a:cubicBezTo>
                  <a:lnTo>
                    <a:pt x="76" y="479"/>
                  </a:lnTo>
                  <a:cubicBezTo>
                    <a:pt x="133" y="561"/>
                    <a:pt x="227" y="605"/>
                    <a:pt x="324" y="605"/>
                  </a:cubicBezTo>
                  <a:cubicBezTo>
                    <a:pt x="376" y="605"/>
                    <a:pt x="428" y="592"/>
                    <a:pt x="476" y="566"/>
                  </a:cubicBezTo>
                  <a:lnTo>
                    <a:pt x="625" y="367"/>
                  </a:lnTo>
                  <a:lnTo>
                    <a:pt x="625" y="354"/>
                  </a:lnTo>
                  <a:cubicBezTo>
                    <a:pt x="625" y="292"/>
                    <a:pt x="625" y="242"/>
                    <a:pt x="600" y="192"/>
                  </a:cubicBezTo>
                  <a:cubicBezTo>
                    <a:pt x="588" y="167"/>
                    <a:pt x="576" y="142"/>
                    <a:pt x="563" y="117"/>
                  </a:cubicBezTo>
                  <a:cubicBezTo>
                    <a:pt x="513" y="54"/>
                    <a:pt x="438" y="17"/>
                    <a:pt x="363" y="4"/>
                  </a:cubicBezTo>
                  <a:cubicBezTo>
                    <a:pt x="348" y="2"/>
                    <a:pt x="333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4" name="Google Shape;5814;p27"/>
            <p:cNvSpPr/>
            <p:nvPr/>
          </p:nvSpPr>
          <p:spPr>
            <a:xfrm rot="-10468820">
              <a:off x="7507212" y="-86259"/>
              <a:ext cx="33216" cy="26021"/>
            </a:xfrm>
            <a:custGeom>
              <a:rect b="b" l="l" r="r" t="t"/>
              <a:pathLst>
                <a:path extrusionOk="0" h="564" w="720">
                  <a:moveTo>
                    <a:pt x="405" y="1"/>
                  </a:moveTo>
                  <a:cubicBezTo>
                    <a:pt x="195" y="1"/>
                    <a:pt x="0" y="225"/>
                    <a:pt x="121" y="456"/>
                  </a:cubicBezTo>
                  <a:cubicBezTo>
                    <a:pt x="188" y="531"/>
                    <a:pt x="271" y="563"/>
                    <a:pt x="352" y="563"/>
                  </a:cubicBezTo>
                  <a:cubicBezTo>
                    <a:pt x="541" y="563"/>
                    <a:pt x="719" y="387"/>
                    <a:pt x="658" y="169"/>
                  </a:cubicBezTo>
                  <a:cubicBezTo>
                    <a:pt x="645" y="144"/>
                    <a:pt x="633" y="119"/>
                    <a:pt x="620" y="94"/>
                  </a:cubicBezTo>
                  <a:cubicBezTo>
                    <a:pt x="555" y="29"/>
                    <a:pt x="479" y="1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5" name="Google Shape;5815;p27"/>
            <p:cNvSpPr/>
            <p:nvPr/>
          </p:nvSpPr>
          <p:spPr>
            <a:xfrm rot="-10468820">
              <a:off x="7481714" y="-25951"/>
              <a:ext cx="34508" cy="25421"/>
            </a:xfrm>
            <a:custGeom>
              <a:rect b="b" l="l" r="r" t="t"/>
              <a:pathLst>
                <a:path extrusionOk="0" h="551" w="748">
                  <a:moveTo>
                    <a:pt x="356" y="0"/>
                  </a:moveTo>
                  <a:cubicBezTo>
                    <a:pt x="175" y="0"/>
                    <a:pt x="0" y="158"/>
                    <a:pt x="48" y="384"/>
                  </a:cubicBezTo>
                  <a:cubicBezTo>
                    <a:pt x="74" y="502"/>
                    <a:pt x="169" y="551"/>
                    <a:pt x="277" y="551"/>
                  </a:cubicBezTo>
                  <a:cubicBezTo>
                    <a:pt x="488" y="551"/>
                    <a:pt x="747" y="366"/>
                    <a:pt x="623" y="159"/>
                  </a:cubicBezTo>
                  <a:cubicBezTo>
                    <a:pt x="557" y="48"/>
                    <a:pt x="456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6" name="Google Shape;5816;p27"/>
            <p:cNvSpPr/>
            <p:nvPr/>
          </p:nvSpPr>
          <p:spPr>
            <a:xfrm rot="-10468820">
              <a:off x="7410311" y="3569"/>
              <a:ext cx="32294" cy="29112"/>
            </a:xfrm>
            <a:custGeom>
              <a:rect b="b" l="l" r="r" t="t"/>
              <a:pathLst>
                <a:path extrusionOk="0" h="631" w="700">
                  <a:moveTo>
                    <a:pt x="375" y="1"/>
                  </a:moveTo>
                  <a:cubicBezTo>
                    <a:pt x="272" y="1"/>
                    <a:pt x="170" y="51"/>
                    <a:pt x="113" y="152"/>
                  </a:cubicBezTo>
                  <a:cubicBezTo>
                    <a:pt x="0" y="340"/>
                    <a:pt x="113" y="602"/>
                    <a:pt x="338" y="627"/>
                  </a:cubicBezTo>
                  <a:cubicBezTo>
                    <a:pt x="353" y="629"/>
                    <a:pt x="367" y="630"/>
                    <a:pt x="382" y="630"/>
                  </a:cubicBezTo>
                  <a:cubicBezTo>
                    <a:pt x="537" y="630"/>
                    <a:pt x="665" y="513"/>
                    <a:pt x="687" y="365"/>
                  </a:cubicBezTo>
                  <a:cubicBezTo>
                    <a:pt x="700" y="315"/>
                    <a:pt x="687" y="265"/>
                    <a:pt x="675" y="215"/>
                  </a:cubicBezTo>
                  <a:cubicBezTo>
                    <a:pt x="662" y="177"/>
                    <a:pt x="650" y="165"/>
                    <a:pt x="637" y="140"/>
                  </a:cubicBezTo>
                  <a:cubicBezTo>
                    <a:pt x="576" y="47"/>
                    <a:pt x="475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7" name="Google Shape;5817;p27"/>
            <p:cNvSpPr/>
            <p:nvPr/>
          </p:nvSpPr>
          <p:spPr>
            <a:xfrm rot="-10468820">
              <a:off x="7607126" y="-192820"/>
              <a:ext cx="31648" cy="28466"/>
            </a:xfrm>
            <a:custGeom>
              <a:rect b="b" l="l" r="r" t="t"/>
              <a:pathLst>
                <a:path extrusionOk="0" h="617" w="686">
                  <a:moveTo>
                    <a:pt x="407" y="0"/>
                  </a:moveTo>
                  <a:cubicBezTo>
                    <a:pt x="134" y="0"/>
                    <a:pt x="1" y="581"/>
                    <a:pt x="336" y="615"/>
                  </a:cubicBezTo>
                  <a:cubicBezTo>
                    <a:pt x="345" y="616"/>
                    <a:pt x="355" y="616"/>
                    <a:pt x="365" y="616"/>
                  </a:cubicBezTo>
                  <a:cubicBezTo>
                    <a:pt x="492" y="616"/>
                    <a:pt x="614" y="543"/>
                    <a:pt x="660" y="427"/>
                  </a:cubicBezTo>
                  <a:cubicBezTo>
                    <a:pt x="673" y="402"/>
                    <a:pt x="673" y="377"/>
                    <a:pt x="685" y="352"/>
                  </a:cubicBezTo>
                  <a:cubicBezTo>
                    <a:pt x="685" y="302"/>
                    <a:pt x="685" y="240"/>
                    <a:pt x="660" y="202"/>
                  </a:cubicBezTo>
                  <a:cubicBezTo>
                    <a:pt x="635" y="127"/>
                    <a:pt x="573" y="65"/>
                    <a:pt x="510" y="27"/>
                  </a:cubicBezTo>
                  <a:cubicBezTo>
                    <a:pt x="474" y="9"/>
                    <a:pt x="439" y="0"/>
                    <a:pt x="4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8" name="Google Shape;5818;p27"/>
            <p:cNvSpPr/>
            <p:nvPr/>
          </p:nvSpPr>
          <p:spPr>
            <a:xfrm rot="-10468820">
              <a:off x="7623749" y="-59644"/>
              <a:ext cx="35062" cy="29112"/>
            </a:xfrm>
            <a:custGeom>
              <a:rect b="b" l="l" r="r" t="t"/>
              <a:pathLst>
                <a:path extrusionOk="0" h="631" w="760">
                  <a:moveTo>
                    <a:pt x="382" y="1"/>
                  </a:moveTo>
                  <a:cubicBezTo>
                    <a:pt x="171" y="1"/>
                    <a:pt x="1" y="220"/>
                    <a:pt x="84" y="440"/>
                  </a:cubicBezTo>
                  <a:cubicBezTo>
                    <a:pt x="134" y="558"/>
                    <a:pt x="261" y="630"/>
                    <a:pt x="387" y="630"/>
                  </a:cubicBezTo>
                  <a:cubicBezTo>
                    <a:pt x="420" y="630"/>
                    <a:pt x="453" y="625"/>
                    <a:pt x="484" y="615"/>
                  </a:cubicBezTo>
                  <a:cubicBezTo>
                    <a:pt x="747" y="515"/>
                    <a:pt x="759" y="152"/>
                    <a:pt x="509" y="27"/>
                  </a:cubicBezTo>
                  <a:cubicBezTo>
                    <a:pt x="466" y="9"/>
                    <a:pt x="423" y="1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9" name="Google Shape;5819;p27"/>
            <p:cNvSpPr/>
            <p:nvPr/>
          </p:nvSpPr>
          <p:spPr>
            <a:xfrm rot="-10468820">
              <a:off x="9321132" y="-188368"/>
              <a:ext cx="34647" cy="28928"/>
            </a:xfrm>
            <a:custGeom>
              <a:rect b="b" l="l" r="r" t="t"/>
              <a:pathLst>
                <a:path extrusionOk="0" h="627" w="751">
                  <a:moveTo>
                    <a:pt x="343" y="0"/>
                  </a:moveTo>
                  <a:cubicBezTo>
                    <a:pt x="188" y="0"/>
                    <a:pt x="61" y="118"/>
                    <a:pt x="38" y="266"/>
                  </a:cubicBezTo>
                  <a:cubicBezTo>
                    <a:pt x="1" y="470"/>
                    <a:pt x="164" y="626"/>
                    <a:pt x="342" y="626"/>
                  </a:cubicBezTo>
                  <a:cubicBezTo>
                    <a:pt x="404" y="626"/>
                    <a:pt x="467" y="608"/>
                    <a:pt x="525" y="566"/>
                  </a:cubicBezTo>
                  <a:cubicBezTo>
                    <a:pt x="750" y="403"/>
                    <a:pt x="663" y="41"/>
                    <a:pt x="388" y="4"/>
                  </a:cubicBezTo>
                  <a:cubicBezTo>
                    <a:pt x="373" y="1"/>
                    <a:pt x="35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0" name="Google Shape;5820;p27"/>
            <p:cNvSpPr/>
            <p:nvPr/>
          </p:nvSpPr>
          <p:spPr>
            <a:xfrm rot="-10468820">
              <a:off x="9247673" y="-172293"/>
              <a:ext cx="31832" cy="29158"/>
            </a:xfrm>
            <a:custGeom>
              <a:rect b="b" l="l" r="r" t="t"/>
              <a:pathLst>
                <a:path extrusionOk="0" h="632" w="690">
                  <a:moveTo>
                    <a:pt x="358" y="1"/>
                  </a:moveTo>
                  <a:cubicBezTo>
                    <a:pt x="269" y="1"/>
                    <a:pt x="179" y="40"/>
                    <a:pt x="113" y="124"/>
                  </a:cubicBezTo>
                  <a:cubicBezTo>
                    <a:pt x="0" y="262"/>
                    <a:pt x="25" y="449"/>
                    <a:pt x="163" y="562"/>
                  </a:cubicBezTo>
                  <a:cubicBezTo>
                    <a:pt x="222" y="610"/>
                    <a:pt x="289" y="632"/>
                    <a:pt x="356" y="632"/>
                  </a:cubicBezTo>
                  <a:cubicBezTo>
                    <a:pt x="528" y="632"/>
                    <a:pt x="690" y="485"/>
                    <a:pt x="663" y="287"/>
                  </a:cubicBezTo>
                  <a:cubicBezTo>
                    <a:pt x="647" y="107"/>
                    <a:pt x="505" y="1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1" name="Google Shape;5821;p27"/>
            <p:cNvSpPr/>
            <p:nvPr/>
          </p:nvSpPr>
          <p:spPr>
            <a:xfrm rot="-10468820">
              <a:off x="9354970" y="-250603"/>
              <a:ext cx="38199" cy="28881"/>
            </a:xfrm>
            <a:custGeom>
              <a:rect b="b" l="l" r="r" t="t"/>
              <a:pathLst>
                <a:path extrusionOk="0" h="626" w="828">
                  <a:moveTo>
                    <a:pt x="411" y="1"/>
                  </a:moveTo>
                  <a:cubicBezTo>
                    <a:pt x="322" y="1"/>
                    <a:pt x="234" y="40"/>
                    <a:pt x="177" y="110"/>
                  </a:cubicBezTo>
                  <a:cubicBezTo>
                    <a:pt x="0" y="323"/>
                    <a:pt x="147" y="626"/>
                    <a:pt x="407" y="626"/>
                  </a:cubicBezTo>
                  <a:cubicBezTo>
                    <a:pt x="422" y="626"/>
                    <a:pt x="437" y="625"/>
                    <a:pt x="452" y="623"/>
                  </a:cubicBezTo>
                  <a:cubicBezTo>
                    <a:pt x="727" y="598"/>
                    <a:pt x="827" y="235"/>
                    <a:pt x="602" y="73"/>
                  </a:cubicBezTo>
                  <a:cubicBezTo>
                    <a:pt x="548" y="24"/>
                    <a:pt x="47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2" name="Google Shape;5822;p27"/>
            <p:cNvSpPr/>
            <p:nvPr/>
          </p:nvSpPr>
          <p:spPr>
            <a:xfrm rot="-10468820">
              <a:off x="9199731" y="-244209"/>
              <a:ext cx="32294" cy="28605"/>
            </a:xfrm>
            <a:custGeom>
              <a:rect b="b" l="l" r="r" t="t"/>
              <a:pathLst>
                <a:path extrusionOk="0" h="620" w="700">
                  <a:moveTo>
                    <a:pt x="349" y="0"/>
                  </a:moveTo>
                  <a:cubicBezTo>
                    <a:pt x="311" y="0"/>
                    <a:pt x="273" y="7"/>
                    <a:pt x="238" y="22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10" y="546"/>
                    <a:pt x="223" y="619"/>
                    <a:pt x="346" y="619"/>
                  </a:cubicBezTo>
                  <a:cubicBezTo>
                    <a:pt x="385" y="619"/>
                    <a:pt x="424" y="612"/>
                    <a:pt x="462" y="597"/>
                  </a:cubicBezTo>
                  <a:cubicBezTo>
                    <a:pt x="612" y="535"/>
                    <a:pt x="700" y="360"/>
                    <a:pt x="637" y="197"/>
                  </a:cubicBezTo>
                  <a:cubicBezTo>
                    <a:pt x="590" y="73"/>
                    <a:pt x="46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3" name="Google Shape;5823;p27"/>
            <p:cNvSpPr/>
            <p:nvPr/>
          </p:nvSpPr>
          <p:spPr>
            <a:xfrm rot="-10468820">
              <a:off x="9103882" y="-118852"/>
              <a:ext cx="30910" cy="28005"/>
            </a:xfrm>
            <a:custGeom>
              <a:rect b="b" l="l" r="r" t="t"/>
              <a:pathLst>
                <a:path extrusionOk="0" h="607" w="670">
                  <a:moveTo>
                    <a:pt x="318" y="0"/>
                  </a:moveTo>
                  <a:cubicBezTo>
                    <a:pt x="163" y="0"/>
                    <a:pt x="35" y="118"/>
                    <a:pt x="13" y="266"/>
                  </a:cubicBezTo>
                  <a:cubicBezTo>
                    <a:pt x="0" y="341"/>
                    <a:pt x="13" y="428"/>
                    <a:pt x="63" y="491"/>
                  </a:cubicBezTo>
                  <a:cubicBezTo>
                    <a:pt x="132" y="571"/>
                    <a:pt x="218" y="606"/>
                    <a:pt x="302" y="606"/>
                  </a:cubicBezTo>
                  <a:cubicBezTo>
                    <a:pt x="492" y="606"/>
                    <a:pt x="669" y="429"/>
                    <a:pt x="600" y="204"/>
                  </a:cubicBezTo>
                  <a:cubicBezTo>
                    <a:pt x="587" y="179"/>
                    <a:pt x="575" y="154"/>
                    <a:pt x="562" y="129"/>
                  </a:cubicBezTo>
                  <a:cubicBezTo>
                    <a:pt x="512" y="66"/>
                    <a:pt x="437" y="16"/>
                    <a:pt x="363" y="4"/>
                  </a:cubicBezTo>
                  <a:cubicBezTo>
                    <a:pt x="347" y="1"/>
                    <a:pt x="333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4" name="Google Shape;5824;p27"/>
            <p:cNvSpPr/>
            <p:nvPr/>
          </p:nvSpPr>
          <p:spPr>
            <a:xfrm rot="-10468820">
              <a:off x="9138828" y="-207732"/>
              <a:ext cx="32340" cy="28512"/>
            </a:xfrm>
            <a:custGeom>
              <a:rect b="b" l="l" r="r" t="t"/>
              <a:pathLst>
                <a:path extrusionOk="0" h="618" w="701">
                  <a:moveTo>
                    <a:pt x="354" y="0"/>
                  </a:moveTo>
                  <a:cubicBezTo>
                    <a:pt x="316" y="0"/>
                    <a:pt x="276" y="7"/>
                    <a:pt x="238" y="22"/>
                  </a:cubicBezTo>
                  <a:cubicBezTo>
                    <a:pt x="88" y="85"/>
                    <a:pt x="0" y="260"/>
                    <a:pt x="63" y="422"/>
                  </a:cubicBezTo>
                  <a:cubicBezTo>
                    <a:pt x="111" y="539"/>
                    <a:pt x="228" y="617"/>
                    <a:pt x="354" y="617"/>
                  </a:cubicBezTo>
                  <a:cubicBezTo>
                    <a:pt x="390" y="617"/>
                    <a:pt x="426" y="611"/>
                    <a:pt x="463" y="597"/>
                  </a:cubicBezTo>
                  <a:cubicBezTo>
                    <a:pt x="625" y="534"/>
                    <a:pt x="700" y="359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5" name="Google Shape;5825;p27"/>
            <p:cNvSpPr/>
            <p:nvPr/>
          </p:nvSpPr>
          <p:spPr>
            <a:xfrm rot="-10468820">
              <a:off x="9270228" y="-245728"/>
              <a:ext cx="34370" cy="27913"/>
            </a:xfrm>
            <a:custGeom>
              <a:rect b="b" l="l" r="r" t="t"/>
              <a:pathLst>
                <a:path extrusionOk="0" h="605" w="745">
                  <a:moveTo>
                    <a:pt x="437" y="0"/>
                  </a:moveTo>
                  <a:cubicBezTo>
                    <a:pt x="87" y="0"/>
                    <a:pt x="0" y="488"/>
                    <a:pt x="337" y="600"/>
                  </a:cubicBezTo>
                  <a:cubicBezTo>
                    <a:pt x="355" y="603"/>
                    <a:pt x="372" y="604"/>
                    <a:pt x="389" y="604"/>
                  </a:cubicBezTo>
                  <a:cubicBezTo>
                    <a:pt x="599" y="604"/>
                    <a:pt x="744" y="396"/>
                    <a:pt x="675" y="188"/>
                  </a:cubicBezTo>
                  <a:cubicBezTo>
                    <a:pt x="662" y="163"/>
                    <a:pt x="650" y="138"/>
                    <a:pt x="637" y="125"/>
                  </a:cubicBezTo>
                  <a:cubicBezTo>
                    <a:pt x="587" y="63"/>
                    <a:pt x="512" y="13"/>
                    <a:pt x="4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6" name="Google Shape;5826;p27"/>
            <p:cNvSpPr/>
            <p:nvPr/>
          </p:nvSpPr>
          <p:spPr>
            <a:xfrm rot="-10468820">
              <a:off x="9409993" y="-201784"/>
              <a:ext cx="31094" cy="26621"/>
            </a:xfrm>
            <a:custGeom>
              <a:rect b="b" l="l" r="r" t="t"/>
              <a:pathLst>
                <a:path extrusionOk="0" h="577" w="674">
                  <a:moveTo>
                    <a:pt x="393" y="0"/>
                  </a:moveTo>
                  <a:cubicBezTo>
                    <a:pt x="187" y="0"/>
                    <a:pt x="1" y="219"/>
                    <a:pt x="111" y="457"/>
                  </a:cubicBezTo>
                  <a:cubicBezTo>
                    <a:pt x="178" y="539"/>
                    <a:pt x="270" y="576"/>
                    <a:pt x="359" y="576"/>
                  </a:cubicBezTo>
                  <a:cubicBezTo>
                    <a:pt x="503" y="576"/>
                    <a:pt x="642" y="481"/>
                    <a:pt x="673" y="320"/>
                  </a:cubicBezTo>
                  <a:cubicBezTo>
                    <a:pt x="673" y="270"/>
                    <a:pt x="673" y="207"/>
                    <a:pt x="648" y="157"/>
                  </a:cubicBezTo>
                  <a:cubicBezTo>
                    <a:pt x="636" y="132"/>
                    <a:pt x="623" y="107"/>
                    <a:pt x="611" y="95"/>
                  </a:cubicBezTo>
                  <a:cubicBezTo>
                    <a:pt x="544" y="29"/>
                    <a:pt x="467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7" name="Google Shape;5827;p27"/>
            <p:cNvSpPr/>
            <p:nvPr/>
          </p:nvSpPr>
          <p:spPr>
            <a:xfrm rot="-10468820">
              <a:off x="9180519" y="-141508"/>
              <a:ext cx="34047" cy="28928"/>
            </a:xfrm>
            <a:custGeom>
              <a:rect b="b" l="l" r="r" t="t"/>
              <a:pathLst>
                <a:path extrusionOk="0" h="627" w="738">
                  <a:moveTo>
                    <a:pt x="327" y="0"/>
                  </a:moveTo>
                  <a:cubicBezTo>
                    <a:pt x="181" y="0"/>
                    <a:pt x="36" y="103"/>
                    <a:pt x="13" y="271"/>
                  </a:cubicBezTo>
                  <a:cubicBezTo>
                    <a:pt x="1" y="346"/>
                    <a:pt x="26" y="434"/>
                    <a:pt x="76" y="496"/>
                  </a:cubicBezTo>
                  <a:cubicBezTo>
                    <a:pt x="126" y="559"/>
                    <a:pt x="200" y="609"/>
                    <a:pt x="275" y="621"/>
                  </a:cubicBezTo>
                  <a:cubicBezTo>
                    <a:pt x="295" y="625"/>
                    <a:pt x="315" y="627"/>
                    <a:pt x="334" y="627"/>
                  </a:cubicBezTo>
                  <a:cubicBezTo>
                    <a:pt x="577" y="627"/>
                    <a:pt x="738" y="343"/>
                    <a:pt x="575" y="134"/>
                  </a:cubicBezTo>
                  <a:cubicBezTo>
                    <a:pt x="512" y="42"/>
                    <a:pt x="419" y="0"/>
                    <a:pt x="3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8" name="Google Shape;5828;p27"/>
            <p:cNvSpPr/>
            <p:nvPr/>
          </p:nvSpPr>
          <p:spPr>
            <a:xfrm rot="-10468820">
              <a:off x="9060029" y="-182199"/>
              <a:ext cx="28880" cy="26298"/>
            </a:xfrm>
            <a:custGeom>
              <a:rect b="b" l="l" r="r" t="t"/>
              <a:pathLst>
                <a:path extrusionOk="0" h="570" w="626">
                  <a:moveTo>
                    <a:pt x="308" y="1"/>
                  </a:moveTo>
                  <a:cubicBezTo>
                    <a:pt x="186" y="1"/>
                    <a:pt x="63" y="69"/>
                    <a:pt x="13" y="218"/>
                  </a:cubicBezTo>
                  <a:cubicBezTo>
                    <a:pt x="1" y="293"/>
                    <a:pt x="26" y="368"/>
                    <a:pt x="76" y="443"/>
                  </a:cubicBezTo>
                  <a:cubicBezTo>
                    <a:pt x="113" y="506"/>
                    <a:pt x="188" y="556"/>
                    <a:pt x="276" y="568"/>
                  </a:cubicBezTo>
                  <a:cubicBezTo>
                    <a:pt x="286" y="569"/>
                    <a:pt x="296" y="569"/>
                    <a:pt x="306" y="569"/>
                  </a:cubicBezTo>
                  <a:cubicBezTo>
                    <a:pt x="433" y="569"/>
                    <a:pt x="554" y="497"/>
                    <a:pt x="601" y="381"/>
                  </a:cubicBezTo>
                  <a:cubicBezTo>
                    <a:pt x="613" y="356"/>
                    <a:pt x="613" y="331"/>
                    <a:pt x="626" y="306"/>
                  </a:cubicBezTo>
                  <a:cubicBezTo>
                    <a:pt x="619" y="110"/>
                    <a:pt x="464" y="1"/>
                    <a:pt x="3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9" name="Google Shape;5829;p27"/>
            <p:cNvSpPr/>
            <p:nvPr/>
          </p:nvSpPr>
          <p:spPr>
            <a:xfrm rot="-10468820">
              <a:off x="9385721" y="-142214"/>
              <a:ext cx="29895" cy="28881"/>
            </a:xfrm>
            <a:custGeom>
              <a:rect b="b" l="l" r="r" t="t"/>
              <a:pathLst>
                <a:path extrusionOk="0" h="626" w="648">
                  <a:moveTo>
                    <a:pt x="308" y="0"/>
                  </a:moveTo>
                  <a:cubicBezTo>
                    <a:pt x="163" y="0"/>
                    <a:pt x="19" y="94"/>
                    <a:pt x="0" y="281"/>
                  </a:cubicBezTo>
                  <a:cubicBezTo>
                    <a:pt x="0" y="331"/>
                    <a:pt x="0" y="381"/>
                    <a:pt x="13" y="419"/>
                  </a:cubicBezTo>
                  <a:cubicBezTo>
                    <a:pt x="69" y="562"/>
                    <a:pt x="189" y="626"/>
                    <a:pt x="308" y="626"/>
                  </a:cubicBezTo>
                  <a:cubicBezTo>
                    <a:pt x="478" y="626"/>
                    <a:pt x="647" y="495"/>
                    <a:pt x="625" y="281"/>
                  </a:cubicBezTo>
                  <a:cubicBezTo>
                    <a:pt x="600" y="94"/>
                    <a:pt x="453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0" name="Google Shape;5830;p27"/>
            <p:cNvSpPr/>
            <p:nvPr/>
          </p:nvSpPr>
          <p:spPr>
            <a:xfrm rot="-10468820">
              <a:off x="9154545" y="-76769"/>
              <a:ext cx="34139" cy="25421"/>
            </a:xfrm>
            <a:custGeom>
              <a:rect b="b" l="l" r="r" t="t"/>
              <a:pathLst>
                <a:path extrusionOk="0" h="551" w="740">
                  <a:moveTo>
                    <a:pt x="356" y="0"/>
                  </a:moveTo>
                  <a:cubicBezTo>
                    <a:pt x="175" y="0"/>
                    <a:pt x="0" y="159"/>
                    <a:pt x="48" y="384"/>
                  </a:cubicBezTo>
                  <a:cubicBezTo>
                    <a:pt x="70" y="503"/>
                    <a:pt x="162" y="551"/>
                    <a:pt x="269" y="551"/>
                  </a:cubicBezTo>
                  <a:cubicBezTo>
                    <a:pt x="477" y="551"/>
                    <a:pt x="739" y="366"/>
                    <a:pt x="623" y="159"/>
                  </a:cubicBezTo>
                  <a:cubicBezTo>
                    <a:pt x="557" y="48"/>
                    <a:pt x="456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1" name="Google Shape;5831;p27"/>
            <p:cNvSpPr/>
            <p:nvPr/>
          </p:nvSpPr>
          <p:spPr>
            <a:xfrm rot="-10468820">
              <a:off x="8841925" y="-185635"/>
              <a:ext cx="30587" cy="28143"/>
            </a:xfrm>
            <a:custGeom>
              <a:rect b="b" l="l" r="r" t="t"/>
              <a:pathLst>
                <a:path extrusionOk="0" h="610" w="663">
                  <a:moveTo>
                    <a:pt x="324" y="1"/>
                  </a:moveTo>
                  <a:cubicBezTo>
                    <a:pt x="232" y="1"/>
                    <a:pt x="141" y="40"/>
                    <a:pt x="76" y="112"/>
                  </a:cubicBezTo>
                  <a:cubicBezTo>
                    <a:pt x="26" y="175"/>
                    <a:pt x="1" y="262"/>
                    <a:pt x="13" y="350"/>
                  </a:cubicBezTo>
                  <a:cubicBezTo>
                    <a:pt x="37" y="514"/>
                    <a:pt x="177" y="609"/>
                    <a:pt x="322" y="609"/>
                  </a:cubicBezTo>
                  <a:cubicBezTo>
                    <a:pt x="409" y="609"/>
                    <a:pt x="497" y="575"/>
                    <a:pt x="563" y="500"/>
                  </a:cubicBezTo>
                  <a:cubicBezTo>
                    <a:pt x="663" y="362"/>
                    <a:pt x="638" y="175"/>
                    <a:pt x="513" y="62"/>
                  </a:cubicBezTo>
                  <a:cubicBezTo>
                    <a:pt x="456" y="21"/>
                    <a:pt x="389" y="1"/>
                    <a:pt x="3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2" name="Google Shape;5832;p27"/>
            <p:cNvSpPr/>
            <p:nvPr/>
          </p:nvSpPr>
          <p:spPr>
            <a:xfrm rot="-10468820">
              <a:off x="8770779" y="-191371"/>
              <a:ext cx="35016" cy="29297"/>
            </a:xfrm>
            <a:custGeom>
              <a:rect b="b" l="l" r="r" t="t"/>
              <a:pathLst>
                <a:path extrusionOk="0" h="635" w="759">
                  <a:moveTo>
                    <a:pt x="388" y="1"/>
                  </a:moveTo>
                  <a:cubicBezTo>
                    <a:pt x="284" y="1"/>
                    <a:pt x="183" y="54"/>
                    <a:pt x="125" y="157"/>
                  </a:cubicBezTo>
                  <a:cubicBezTo>
                    <a:pt x="0" y="345"/>
                    <a:pt x="125" y="595"/>
                    <a:pt x="350" y="620"/>
                  </a:cubicBezTo>
                  <a:lnTo>
                    <a:pt x="350" y="632"/>
                  </a:lnTo>
                  <a:cubicBezTo>
                    <a:pt x="362" y="633"/>
                    <a:pt x="374" y="634"/>
                    <a:pt x="386" y="634"/>
                  </a:cubicBezTo>
                  <a:cubicBezTo>
                    <a:pt x="605" y="634"/>
                    <a:pt x="759" y="421"/>
                    <a:pt x="688" y="207"/>
                  </a:cubicBezTo>
                  <a:cubicBezTo>
                    <a:pt x="675" y="182"/>
                    <a:pt x="663" y="157"/>
                    <a:pt x="650" y="145"/>
                  </a:cubicBezTo>
                  <a:cubicBezTo>
                    <a:pt x="583" y="48"/>
                    <a:pt x="485" y="1"/>
                    <a:pt x="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3" name="Google Shape;5833;p27"/>
            <p:cNvSpPr/>
            <p:nvPr/>
          </p:nvSpPr>
          <p:spPr>
            <a:xfrm rot="-10468820">
              <a:off x="8710041" y="-235939"/>
              <a:ext cx="32340" cy="28605"/>
            </a:xfrm>
            <a:custGeom>
              <a:rect b="b" l="l" r="r" t="t"/>
              <a:pathLst>
                <a:path extrusionOk="0" h="620" w="701">
                  <a:moveTo>
                    <a:pt x="354" y="1"/>
                  </a:moveTo>
                  <a:cubicBezTo>
                    <a:pt x="316" y="1"/>
                    <a:pt x="276" y="8"/>
                    <a:pt x="238" y="23"/>
                  </a:cubicBezTo>
                  <a:cubicBezTo>
                    <a:pt x="75" y="85"/>
                    <a:pt x="0" y="260"/>
                    <a:pt x="63" y="423"/>
                  </a:cubicBezTo>
                  <a:cubicBezTo>
                    <a:pt x="110" y="546"/>
                    <a:pt x="223" y="619"/>
                    <a:pt x="346" y="619"/>
                  </a:cubicBezTo>
                  <a:cubicBezTo>
                    <a:pt x="385" y="619"/>
                    <a:pt x="424" y="612"/>
                    <a:pt x="463" y="597"/>
                  </a:cubicBezTo>
                  <a:cubicBezTo>
                    <a:pt x="613" y="535"/>
                    <a:pt x="700" y="360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4" name="Google Shape;5834;p27"/>
            <p:cNvSpPr/>
            <p:nvPr/>
          </p:nvSpPr>
          <p:spPr>
            <a:xfrm rot="-10468820">
              <a:off x="8875270" y="-62638"/>
              <a:ext cx="37322" cy="29389"/>
            </a:xfrm>
            <a:custGeom>
              <a:rect b="b" l="l" r="r" t="t"/>
              <a:pathLst>
                <a:path extrusionOk="0" h="637" w="809">
                  <a:moveTo>
                    <a:pt x="431" y="0"/>
                  </a:moveTo>
                  <a:cubicBezTo>
                    <a:pt x="142" y="0"/>
                    <a:pt x="1" y="367"/>
                    <a:pt x="236" y="567"/>
                  </a:cubicBezTo>
                  <a:cubicBezTo>
                    <a:pt x="297" y="616"/>
                    <a:pt x="364" y="637"/>
                    <a:pt x="429" y="637"/>
                  </a:cubicBezTo>
                  <a:cubicBezTo>
                    <a:pt x="629" y="637"/>
                    <a:pt x="809" y="431"/>
                    <a:pt x="724" y="204"/>
                  </a:cubicBezTo>
                  <a:cubicBezTo>
                    <a:pt x="686" y="105"/>
                    <a:pt x="586" y="30"/>
                    <a:pt x="486" y="5"/>
                  </a:cubicBezTo>
                  <a:cubicBezTo>
                    <a:pt x="467" y="2"/>
                    <a:pt x="449" y="0"/>
                    <a:pt x="4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5" name="Google Shape;5835;p27"/>
            <p:cNvSpPr/>
            <p:nvPr/>
          </p:nvSpPr>
          <p:spPr>
            <a:xfrm rot="-10468820">
              <a:off x="8799780" y="-46493"/>
              <a:ext cx="31417" cy="29158"/>
            </a:xfrm>
            <a:custGeom>
              <a:rect b="b" l="l" r="r" t="t"/>
              <a:pathLst>
                <a:path extrusionOk="0" h="632" w="681">
                  <a:moveTo>
                    <a:pt x="346" y="1"/>
                  </a:moveTo>
                  <a:cubicBezTo>
                    <a:pt x="257" y="1"/>
                    <a:pt x="166" y="40"/>
                    <a:pt x="100" y="124"/>
                  </a:cubicBezTo>
                  <a:cubicBezTo>
                    <a:pt x="0" y="262"/>
                    <a:pt x="25" y="449"/>
                    <a:pt x="150" y="562"/>
                  </a:cubicBezTo>
                  <a:cubicBezTo>
                    <a:pt x="209" y="610"/>
                    <a:pt x="277" y="632"/>
                    <a:pt x="343" y="632"/>
                  </a:cubicBezTo>
                  <a:cubicBezTo>
                    <a:pt x="516" y="632"/>
                    <a:pt x="681" y="485"/>
                    <a:pt x="663" y="287"/>
                  </a:cubicBezTo>
                  <a:cubicBezTo>
                    <a:pt x="639" y="107"/>
                    <a:pt x="494" y="1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6" name="Google Shape;5836;p27"/>
            <p:cNvSpPr/>
            <p:nvPr/>
          </p:nvSpPr>
          <p:spPr>
            <a:xfrm rot="-10468820">
              <a:off x="8905326" y="-124801"/>
              <a:ext cx="36538" cy="28605"/>
            </a:xfrm>
            <a:custGeom>
              <a:rect b="b" l="l" r="r" t="t"/>
              <a:pathLst>
                <a:path extrusionOk="0" h="620" w="792">
                  <a:moveTo>
                    <a:pt x="344" y="1"/>
                  </a:moveTo>
                  <a:cubicBezTo>
                    <a:pt x="254" y="1"/>
                    <a:pt x="165" y="43"/>
                    <a:pt x="100" y="122"/>
                  </a:cubicBezTo>
                  <a:cubicBezTo>
                    <a:pt x="0" y="247"/>
                    <a:pt x="13" y="447"/>
                    <a:pt x="150" y="547"/>
                  </a:cubicBezTo>
                  <a:cubicBezTo>
                    <a:pt x="195" y="598"/>
                    <a:pt x="247" y="620"/>
                    <a:pt x="301" y="620"/>
                  </a:cubicBezTo>
                  <a:cubicBezTo>
                    <a:pt x="534" y="620"/>
                    <a:pt x="791" y="214"/>
                    <a:pt x="537" y="72"/>
                  </a:cubicBezTo>
                  <a:cubicBezTo>
                    <a:pt x="479" y="24"/>
                    <a:pt x="411" y="1"/>
                    <a:pt x="3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7" name="Google Shape;5837;p27"/>
            <p:cNvSpPr/>
            <p:nvPr/>
          </p:nvSpPr>
          <p:spPr>
            <a:xfrm rot="-10468820">
              <a:off x="8751988" y="-118372"/>
              <a:ext cx="32340" cy="28328"/>
            </a:xfrm>
            <a:custGeom>
              <a:rect b="b" l="l" r="r" t="t"/>
              <a:pathLst>
                <a:path extrusionOk="0" h="614" w="701">
                  <a:moveTo>
                    <a:pt x="339" y="1"/>
                  </a:moveTo>
                  <a:cubicBezTo>
                    <a:pt x="306" y="1"/>
                    <a:pt x="272" y="6"/>
                    <a:pt x="238" y="16"/>
                  </a:cubicBezTo>
                  <a:cubicBezTo>
                    <a:pt x="76" y="79"/>
                    <a:pt x="1" y="266"/>
                    <a:pt x="63" y="416"/>
                  </a:cubicBezTo>
                  <a:cubicBezTo>
                    <a:pt x="111" y="540"/>
                    <a:pt x="224" y="613"/>
                    <a:pt x="347" y="613"/>
                  </a:cubicBezTo>
                  <a:cubicBezTo>
                    <a:pt x="385" y="613"/>
                    <a:pt x="424" y="606"/>
                    <a:pt x="463" y="591"/>
                  </a:cubicBezTo>
                  <a:cubicBezTo>
                    <a:pt x="613" y="529"/>
                    <a:pt x="700" y="354"/>
                    <a:pt x="638" y="204"/>
                  </a:cubicBezTo>
                  <a:cubicBezTo>
                    <a:pt x="588" y="75"/>
                    <a:pt x="468" y="1"/>
                    <a:pt x="3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8" name="Google Shape;5838;p27"/>
            <p:cNvSpPr/>
            <p:nvPr/>
          </p:nvSpPr>
          <p:spPr>
            <a:xfrm rot="-10468820">
              <a:off x="8620426" y="-135146"/>
              <a:ext cx="33816" cy="28881"/>
            </a:xfrm>
            <a:custGeom>
              <a:rect b="b" l="l" r="r" t="t"/>
              <a:pathLst>
                <a:path extrusionOk="0" h="626" w="733">
                  <a:moveTo>
                    <a:pt x="398" y="0"/>
                  </a:moveTo>
                  <a:cubicBezTo>
                    <a:pt x="186" y="0"/>
                    <a:pt x="1" y="236"/>
                    <a:pt x="134" y="464"/>
                  </a:cubicBezTo>
                  <a:cubicBezTo>
                    <a:pt x="195" y="576"/>
                    <a:pt x="296" y="626"/>
                    <a:pt x="396" y="626"/>
                  </a:cubicBezTo>
                  <a:cubicBezTo>
                    <a:pt x="565" y="626"/>
                    <a:pt x="732" y="488"/>
                    <a:pt x="709" y="277"/>
                  </a:cubicBezTo>
                  <a:cubicBezTo>
                    <a:pt x="709" y="252"/>
                    <a:pt x="709" y="227"/>
                    <a:pt x="696" y="202"/>
                  </a:cubicBezTo>
                  <a:cubicBezTo>
                    <a:pt x="671" y="152"/>
                    <a:pt x="646" y="102"/>
                    <a:pt x="596" y="77"/>
                  </a:cubicBezTo>
                  <a:cubicBezTo>
                    <a:pt x="534" y="23"/>
                    <a:pt x="465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9" name="Google Shape;5839;p27"/>
            <p:cNvSpPr/>
            <p:nvPr/>
          </p:nvSpPr>
          <p:spPr>
            <a:xfrm rot="-10468820">
              <a:off x="8638691" y="-204582"/>
              <a:ext cx="31740" cy="28558"/>
            </a:xfrm>
            <a:custGeom>
              <a:rect b="b" l="l" r="r" t="t"/>
              <a:pathLst>
                <a:path extrusionOk="0" h="619" w="688">
                  <a:moveTo>
                    <a:pt x="347" y="1"/>
                  </a:moveTo>
                  <a:cubicBezTo>
                    <a:pt x="311" y="1"/>
                    <a:pt x="273" y="8"/>
                    <a:pt x="238" y="23"/>
                  </a:cubicBezTo>
                  <a:cubicBezTo>
                    <a:pt x="75" y="85"/>
                    <a:pt x="0" y="260"/>
                    <a:pt x="50" y="423"/>
                  </a:cubicBezTo>
                  <a:cubicBezTo>
                    <a:pt x="99" y="539"/>
                    <a:pt x="223" y="618"/>
                    <a:pt x="346" y="618"/>
                  </a:cubicBezTo>
                  <a:cubicBezTo>
                    <a:pt x="382" y="618"/>
                    <a:pt x="417" y="612"/>
                    <a:pt x="450" y="598"/>
                  </a:cubicBezTo>
                  <a:cubicBezTo>
                    <a:pt x="613" y="535"/>
                    <a:pt x="688" y="360"/>
                    <a:pt x="625" y="198"/>
                  </a:cubicBezTo>
                  <a:cubicBezTo>
                    <a:pt x="578" y="74"/>
                    <a:pt x="465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0" name="Google Shape;5840;p27"/>
            <p:cNvSpPr/>
            <p:nvPr/>
          </p:nvSpPr>
          <p:spPr>
            <a:xfrm rot="-10468820">
              <a:off x="8656162" y="6801"/>
              <a:ext cx="30956" cy="27636"/>
            </a:xfrm>
            <a:custGeom>
              <a:rect b="b" l="l" r="r" t="t"/>
              <a:pathLst>
                <a:path extrusionOk="0" h="599" w="671">
                  <a:moveTo>
                    <a:pt x="315" y="1"/>
                  </a:moveTo>
                  <a:cubicBezTo>
                    <a:pt x="161" y="1"/>
                    <a:pt x="36" y="107"/>
                    <a:pt x="13" y="254"/>
                  </a:cubicBezTo>
                  <a:cubicBezTo>
                    <a:pt x="1" y="341"/>
                    <a:pt x="13" y="416"/>
                    <a:pt x="63" y="491"/>
                  </a:cubicBezTo>
                  <a:cubicBezTo>
                    <a:pt x="126" y="566"/>
                    <a:pt x="209" y="598"/>
                    <a:pt x="290" y="598"/>
                  </a:cubicBezTo>
                  <a:cubicBezTo>
                    <a:pt x="482" y="598"/>
                    <a:pt x="671" y="420"/>
                    <a:pt x="600" y="192"/>
                  </a:cubicBezTo>
                  <a:cubicBezTo>
                    <a:pt x="588" y="167"/>
                    <a:pt x="575" y="142"/>
                    <a:pt x="563" y="117"/>
                  </a:cubicBezTo>
                  <a:cubicBezTo>
                    <a:pt x="513" y="54"/>
                    <a:pt x="438" y="17"/>
                    <a:pt x="363" y="4"/>
                  </a:cubicBezTo>
                  <a:cubicBezTo>
                    <a:pt x="347" y="2"/>
                    <a:pt x="330" y="1"/>
                    <a:pt x="3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1" name="Google Shape;5841;p27"/>
            <p:cNvSpPr/>
            <p:nvPr/>
          </p:nvSpPr>
          <p:spPr>
            <a:xfrm rot="-10468820">
              <a:off x="8691121" y="-81969"/>
              <a:ext cx="31740" cy="28558"/>
            </a:xfrm>
            <a:custGeom>
              <a:rect b="b" l="l" r="r" t="t"/>
              <a:pathLst>
                <a:path extrusionOk="0" h="619" w="688">
                  <a:moveTo>
                    <a:pt x="349" y="0"/>
                  </a:moveTo>
                  <a:cubicBezTo>
                    <a:pt x="311" y="0"/>
                    <a:pt x="273" y="7"/>
                    <a:pt x="238" y="22"/>
                  </a:cubicBezTo>
                  <a:cubicBezTo>
                    <a:pt x="75" y="85"/>
                    <a:pt x="0" y="259"/>
                    <a:pt x="63" y="422"/>
                  </a:cubicBezTo>
                  <a:cubicBezTo>
                    <a:pt x="110" y="546"/>
                    <a:pt x="223" y="619"/>
                    <a:pt x="341" y="619"/>
                  </a:cubicBezTo>
                  <a:cubicBezTo>
                    <a:pt x="378" y="619"/>
                    <a:pt x="415" y="612"/>
                    <a:pt x="450" y="597"/>
                  </a:cubicBezTo>
                  <a:cubicBezTo>
                    <a:pt x="613" y="534"/>
                    <a:pt x="688" y="359"/>
                    <a:pt x="638" y="197"/>
                  </a:cubicBezTo>
                  <a:cubicBezTo>
                    <a:pt x="590" y="73"/>
                    <a:pt x="47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2" name="Google Shape;5842;p27"/>
            <p:cNvSpPr/>
            <p:nvPr/>
          </p:nvSpPr>
          <p:spPr>
            <a:xfrm rot="-10468820">
              <a:off x="8995732" y="-241415"/>
              <a:ext cx="35016" cy="29250"/>
            </a:xfrm>
            <a:custGeom>
              <a:rect b="b" l="l" r="r" t="t"/>
              <a:pathLst>
                <a:path extrusionOk="0" h="634" w="759">
                  <a:moveTo>
                    <a:pt x="393" y="1"/>
                  </a:moveTo>
                  <a:cubicBezTo>
                    <a:pt x="288" y="1"/>
                    <a:pt x="183" y="54"/>
                    <a:pt x="125" y="157"/>
                  </a:cubicBezTo>
                  <a:cubicBezTo>
                    <a:pt x="0" y="344"/>
                    <a:pt x="125" y="594"/>
                    <a:pt x="350" y="619"/>
                  </a:cubicBezTo>
                  <a:lnTo>
                    <a:pt x="350" y="632"/>
                  </a:lnTo>
                  <a:cubicBezTo>
                    <a:pt x="363" y="633"/>
                    <a:pt x="375" y="634"/>
                    <a:pt x="386" y="634"/>
                  </a:cubicBezTo>
                  <a:cubicBezTo>
                    <a:pt x="605" y="634"/>
                    <a:pt x="759" y="420"/>
                    <a:pt x="688" y="207"/>
                  </a:cubicBezTo>
                  <a:cubicBezTo>
                    <a:pt x="675" y="182"/>
                    <a:pt x="663" y="157"/>
                    <a:pt x="650" y="144"/>
                  </a:cubicBezTo>
                  <a:cubicBezTo>
                    <a:pt x="590" y="48"/>
                    <a:pt x="491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3" name="Google Shape;5843;p27"/>
            <p:cNvSpPr/>
            <p:nvPr/>
          </p:nvSpPr>
          <p:spPr>
            <a:xfrm rot="-10468820">
              <a:off x="9030262" y="-104336"/>
              <a:ext cx="34647" cy="25421"/>
            </a:xfrm>
            <a:custGeom>
              <a:rect b="b" l="l" r="r" t="t"/>
              <a:pathLst>
                <a:path extrusionOk="0" h="551" w="751">
                  <a:moveTo>
                    <a:pt x="539" y="0"/>
                  </a:moveTo>
                  <a:cubicBezTo>
                    <a:pt x="312" y="0"/>
                    <a:pt x="0" y="319"/>
                    <a:pt x="232" y="486"/>
                  </a:cubicBezTo>
                  <a:cubicBezTo>
                    <a:pt x="291" y="530"/>
                    <a:pt x="356" y="550"/>
                    <a:pt x="421" y="550"/>
                  </a:cubicBezTo>
                  <a:cubicBezTo>
                    <a:pt x="591" y="550"/>
                    <a:pt x="750" y="410"/>
                    <a:pt x="732" y="211"/>
                  </a:cubicBezTo>
                  <a:cubicBezTo>
                    <a:pt x="732" y="186"/>
                    <a:pt x="732" y="161"/>
                    <a:pt x="720" y="136"/>
                  </a:cubicBezTo>
                  <a:cubicBezTo>
                    <a:pt x="687" y="39"/>
                    <a:pt x="618" y="0"/>
                    <a:pt x="5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4" name="Google Shape;5844;p27"/>
            <p:cNvSpPr/>
            <p:nvPr/>
          </p:nvSpPr>
          <p:spPr>
            <a:xfrm rot="-10468820">
              <a:off x="8979729" y="-165404"/>
              <a:ext cx="34370" cy="28928"/>
            </a:xfrm>
            <a:custGeom>
              <a:rect b="b" l="l" r="r" t="t"/>
              <a:pathLst>
                <a:path extrusionOk="0" h="627" w="745">
                  <a:moveTo>
                    <a:pt x="355" y="0"/>
                  </a:moveTo>
                  <a:cubicBezTo>
                    <a:pt x="73" y="0"/>
                    <a:pt x="1" y="624"/>
                    <a:pt x="337" y="624"/>
                  </a:cubicBezTo>
                  <a:cubicBezTo>
                    <a:pt x="348" y="626"/>
                    <a:pt x="360" y="626"/>
                    <a:pt x="371" y="626"/>
                  </a:cubicBezTo>
                  <a:cubicBezTo>
                    <a:pt x="580" y="626"/>
                    <a:pt x="745" y="413"/>
                    <a:pt x="662" y="212"/>
                  </a:cubicBezTo>
                  <a:cubicBezTo>
                    <a:pt x="649" y="187"/>
                    <a:pt x="637" y="162"/>
                    <a:pt x="624" y="137"/>
                  </a:cubicBezTo>
                  <a:cubicBezTo>
                    <a:pt x="574" y="74"/>
                    <a:pt x="499" y="24"/>
                    <a:pt x="424" y="12"/>
                  </a:cubicBezTo>
                  <a:cubicBezTo>
                    <a:pt x="400" y="4"/>
                    <a:pt x="377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5" name="Google Shape;5845;p27"/>
            <p:cNvSpPr/>
            <p:nvPr/>
          </p:nvSpPr>
          <p:spPr>
            <a:xfrm rot="-10468820">
              <a:off x="8694355" y="-160787"/>
              <a:ext cx="31509" cy="28235"/>
            </a:xfrm>
            <a:custGeom>
              <a:rect b="b" l="l" r="r" t="t"/>
              <a:pathLst>
                <a:path extrusionOk="0" h="612" w="683">
                  <a:moveTo>
                    <a:pt x="326" y="1"/>
                  </a:moveTo>
                  <a:cubicBezTo>
                    <a:pt x="183" y="1"/>
                    <a:pt x="44" y="96"/>
                    <a:pt x="13" y="258"/>
                  </a:cubicBezTo>
                  <a:cubicBezTo>
                    <a:pt x="0" y="332"/>
                    <a:pt x="25" y="420"/>
                    <a:pt x="75" y="482"/>
                  </a:cubicBezTo>
                  <a:cubicBezTo>
                    <a:pt x="125" y="557"/>
                    <a:pt x="200" y="595"/>
                    <a:pt x="275" y="607"/>
                  </a:cubicBezTo>
                  <a:cubicBezTo>
                    <a:pt x="292" y="610"/>
                    <a:pt x="309" y="611"/>
                    <a:pt x="325" y="611"/>
                  </a:cubicBezTo>
                  <a:cubicBezTo>
                    <a:pt x="536" y="611"/>
                    <a:pt x="682" y="392"/>
                    <a:pt x="613" y="195"/>
                  </a:cubicBezTo>
                  <a:cubicBezTo>
                    <a:pt x="600" y="170"/>
                    <a:pt x="588" y="145"/>
                    <a:pt x="575" y="120"/>
                  </a:cubicBezTo>
                  <a:cubicBezTo>
                    <a:pt x="508" y="38"/>
                    <a:pt x="416" y="1"/>
                    <a:pt x="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6" name="Google Shape;5846;p27"/>
            <p:cNvSpPr/>
            <p:nvPr/>
          </p:nvSpPr>
          <p:spPr>
            <a:xfrm rot="-10468820">
              <a:off x="8821873" y="-120383"/>
              <a:ext cx="35016" cy="28835"/>
            </a:xfrm>
            <a:custGeom>
              <a:rect b="b" l="l" r="r" t="t"/>
              <a:pathLst>
                <a:path extrusionOk="0" h="625" w="759">
                  <a:moveTo>
                    <a:pt x="385" y="1"/>
                  </a:moveTo>
                  <a:cubicBezTo>
                    <a:pt x="282" y="1"/>
                    <a:pt x="178" y="51"/>
                    <a:pt x="113" y="148"/>
                  </a:cubicBezTo>
                  <a:cubicBezTo>
                    <a:pt x="1" y="348"/>
                    <a:pt x="126" y="598"/>
                    <a:pt x="350" y="623"/>
                  </a:cubicBezTo>
                  <a:cubicBezTo>
                    <a:pt x="362" y="624"/>
                    <a:pt x="373" y="624"/>
                    <a:pt x="385" y="624"/>
                  </a:cubicBezTo>
                  <a:cubicBezTo>
                    <a:pt x="594" y="624"/>
                    <a:pt x="759" y="412"/>
                    <a:pt x="688" y="210"/>
                  </a:cubicBezTo>
                  <a:cubicBezTo>
                    <a:pt x="675" y="185"/>
                    <a:pt x="663" y="160"/>
                    <a:pt x="638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7" name="Google Shape;5847;p27"/>
            <p:cNvSpPr/>
            <p:nvPr/>
          </p:nvSpPr>
          <p:spPr>
            <a:xfrm rot="-10468820">
              <a:off x="8799294" y="-260564"/>
              <a:ext cx="32801" cy="29297"/>
            </a:xfrm>
            <a:custGeom>
              <a:rect b="b" l="l" r="r" t="t"/>
              <a:pathLst>
                <a:path extrusionOk="0" h="635" w="711">
                  <a:moveTo>
                    <a:pt x="347" y="0"/>
                  </a:moveTo>
                  <a:cubicBezTo>
                    <a:pt x="206" y="0"/>
                    <a:pt x="67" y="96"/>
                    <a:pt x="36" y="257"/>
                  </a:cubicBezTo>
                  <a:cubicBezTo>
                    <a:pt x="1" y="457"/>
                    <a:pt x="142" y="634"/>
                    <a:pt x="335" y="634"/>
                  </a:cubicBezTo>
                  <a:cubicBezTo>
                    <a:pt x="348" y="634"/>
                    <a:pt x="360" y="633"/>
                    <a:pt x="373" y="632"/>
                  </a:cubicBezTo>
                  <a:cubicBezTo>
                    <a:pt x="586" y="607"/>
                    <a:pt x="711" y="382"/>
                    <a:pt x="623" y="194"/>
                  </a:cubicBezTo>
                  <a:cubicBezTo>
                    <a:pt x="623" y="169"/>
                    <a:pt x="611" y="144"/>
                    <a:pt x="586" y="119"/>
                  </a:cubicBezTo>
                  <a:cubicBezTo>
                    <a:pt x="523" y="38"/>
                    <a:pt x="435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8" name="Google Shape;5848;p27"/>
            <p:cNvSpPr/>
            <p:nvPr/>
          </p:nvSpPr>
          <p:spPr>
            <a:xfrm rot="-10468820">
              <a:off x="8917497" y="-211114"/>
              <a:ext cx="33216" cy="26021"/>
            </a:xfrm>
            <a:custGeom>
              <a:rect b="b" l="l" r="r" t="t"/>
              <a:pathLst>
                <a:path extrusionOk="0" h="564" w="720">
                  <a:moveTo>
                    <a:pt x="400" y="1"/>
                  </a:moveTo>
                  <a:cubicBezTo>
                    <a:pt x="188" y="1"/>
                    <a:pt x="0" y="225"/>
                    <a:pt x="120" y="456"/>
                  </a:cubicBezTo>
                  <a:cubicBezTo>
                    <a:pt x="184" y="531"/>
                    <a:pt x="266" y="563"/>
                    <a:pt x="347" y="563"/>
                  </a:cubicBezTo>
                  <a:cubicBezTo>
                    <a:pt x="535" y="563"/>
                    <a:pt x="719" y="387"/>
                    <a:pt x="658" y="169"/>
                  </a:cubicBezTo>
                  <a:cubicBezTo>
                    <a:pt x="645" y="144"/>
                    <a:pt x="633" y="119"/>
                    <a:pt x="620" y="94"/>
                  </a:cubicBezTo>
                  <a:cubicBezTo>
                    <a:pt x="552" y="29"/>
                    <a:pt x="474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9" name="Google Shape;5849;p27"/>
            <p:cNvSpPr/>
            <p:nvPr/>
          </p:nvSpPr>
          <p:spPr>
            <a:xfrm rot="-10468820">
              <a:off x="8958601" y="-76869"/>
              <a:ext cx="36492" cy="29158"/>
            </a:xfrm>
            <a:custGeom>
              <a:rect b="b" l="l" r="r" t="t"/>
              <a:pathLst>
                <a:path extrusionOk="0" h="632" w="791">
                  <a:moveTo>
                    <a:pt x="412" y="1"/>
                  </a:moveTo>
                  <a:cubicBezTo>
                    <a:pt x="201" y="1"/>
                    <a:pt x="1" y="223"/>
                    <a:pt x="124" y="469"/>
                  </a:cubicBezTo>
                  <a:cubicBezTo>
                    <a:pt x="188" y="583"/>
                    <a:pt x="290" y="632"/>
                    <a:pt x="392" y="632"/>
                  </a:cubicBezTo>
                  <a:cubicBezTo>
                    <a:pt x="591" y="632"/>
                    <a:pt x="790" y="447"/>
                    <a:pt x="699" y="207"/>
                  </a:cubicBezTo>
                  <a:cubicBezTo>
                    <a:pt x="687" y="182"/>
                    <a:pt x="674" y="157"/>
                    <a:pt x="662" y="132"/>
                  </a:cubicBezTo>
                  <a:cubicBezTo>
                    <a:pt x="592" y="40"/>
                    <a:pt x="501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0" name="Google Shape;5850;p27"/>
            <p:cNvSpPr/>
            <p:nvPr/>
          </p:nvSpPr>
          <p:spPr>
            <a:xfrm rot="-10468820">
              <a:off x="8734870" y="-15424"/>
              <a:ext cx="34139" cy="27036"/>
            </a:xfrm>
            <a:custGeom>
              <a:rect b="b" l="l" r="r" t="t"/>
              <a:pathLst>
                <a:path extrusionOk="0" h="586" w="740">
                  <a:moveTo>
                    <a:pt x="406" y="1"/>
                  </a:moveTo>
                  <a:cubicBezTo>
                    <a:pt x="195" y="1"/>
                    <a:pt x="1" y="225"/>
                    <a:pt x="121" y="456"/>
                  </a:cubicBezTo>
                  <a:cubicBezTo>
                    <a:pt x="171" y="531"/>
                    <a:pt x="246" y="569"/>
                    <a:pt x="334" y="581"/>
                  </a:cubicBezTo>
                  <a:cubicBezTo>
                    <a:pt x="350" y="584"/>
                    <a:pt x="367" y="585"/>
                    <a:pt x="383" y="585"/>
                  </a:cubicBezTo>
                  <a:cubicBezTo>
                    <a:pt x="585" y="585"/>
                    <a:pt x="739" y="377"/>
                    <a:pt x="658" y="169"/>
                  </a:cubicBezTo>
                  <a:cubicBezTo>
                    <a:pt x="646" y="144"/>
                    <a:pt x="633" y="119"/>
                    <a:pt x="621" y="94"/>
                  </a:cubicBezTo>
                  <a:cubicBezTo>
                    <a:pt x="556" y="29"/>
                    <a:pt x="480" y="1"/>
                    <a:pt x="4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1" name="Google Shape;5851;p27"/>
            <p:cNvSpPr/>
            <p:nvPr/>
          </p:nvSpPr>
          <p:spPr>
            <a:xfrm rot="-10468820">
              <a:off x="8606850" y="-56719"/>
              <a:ext cx="34185" cy="29158"/>
            </a:xfrm>
            <a:custGeom>
              <a:rect b="b" l="l" r="r" t="t"/>
              <a:pathLst>
                <a:path extrusionOk="0" h="632" w="741">
                  <a:moveTo>
                    <a:pt x="327" y="1"/>
                  </a:moveTo>
                  <a:cubicBezTo>
                    <a:pt x="181" y="1"/>
                    <a:pt x="36" y="102"/>
                    <a:pt x="13" y="278"/>
                  </a:cubicBezTo>
                  <a:cubicBezTo>
                    <a:pt x="0" y="353"/>
                    <a:pt x="25" y="441"/>
                    <a:pt x="75" y="503"/>
                  </a:cubicBezTo>
                  <a:cubicBezTo>
                    <a:pt x="125" y="566"/>
                    <a:pt x="200" y="616"/>
                    <a:pt x="275" y="628"/>
                  </a:cubicBezTo>
                  <a:cubicBezTo>
                    <a:pt x="291" y="630"/>
                    <a:pt x="306" y="631"/>
                    <a:pt x="320" y="631"/>
                  </a:cubicBezTo>
                  <a:cubicBezTo>
                    <a:pt x="571" y="631"/>
                    <a:pt x="740" y="341"/>
                    <a:pt x="575" y="128"/>
                  </a:cubicBezTo>
                  <a:cubicBezTo>
                    <a:pt x="512" y="41"/>
                    <a:pt x="420" y="1"/>
                    <a:pt x="3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2" name="Google Shape;5852;p27"/>
            <p:cNvSpPr/>
            <p:nvPr/>
          </p:nvSpPr>
          <p:spPr>
            <a:xfrm rot="-10468820">
              <a:off x="8563180" y="-202078"/>
              <a:ext cx="35200" cy="27728"/>
            </a:xfrm>
            <a:custGeom>
              <a:rect b="b" l="l" r="r" t="t"/>
              <a:pathLst>
                <a:path extrusionOk="0" h="601" w="763">
                  <a:moveTo>
                    <a:pt x="400" y="0"/>
                  </a:moveTo>
                  <a:cubicBezTo>
                    <a:pt x="50" y="25"/>
                    <a:pt x="0" y="500"/>
                    <a:pt x="337" y="600"/>
                  </a:cubicBezTo>
                  <a:cubicBezTo>
                    <a:pt x="687" y="600"/>
                    <a:pt x="762" y="100"/>
                    <a:pt x="4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3" name="Google Shape;5853;p27"/>
            <p:cNvSpPr/>
            <p:nvPr/>
          </p:nvSpPr>
          <p:spPr>
            <a:xfrm rot="-10468820">
              <a:off x="8934874" y="-15184"/>
              <a:ext cx="34139" cy="25421"/>
            </a:xfrm>
            <a:custGeom>
              <a:rect b="b" l="l" r="r" t="t"/>
              <a:pathLst>
                <a:path extrusionOk="0" h="551" w="740">
                  <a:moveTo>
                    <a:pt x="356" y="0"/>
                  </a:moveTo>
                  <a:cubicBezTo>
                    <a:pt x="176" y="0"/>
                    <a:pt x="0" y="158"/>
                    <a:pt x="49" y="384"/>
                  </a:cubicBezTo>
                  <a:cubicBezTo>
                    <a:pt x="74" y="503"/>
                    <a:pt x="168" y="551"/>
                    <a:pt x="275" y="551"/>
                  </a:cubicBezTo>
                  <a:cubicBezTo>
                    <a:pt x="483" y="551"/>
                    <a:pt x="739" y="366"/>
                    <a:pt x="624" y="159"/>
                  </a:cubicBezTo>
                  <a:cubicBezTo>
                    <a:pt x="557" y="48"/>
                    <a:pt x="456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4" name="Google Shape;5854;p27"/>
            <p:cNvSpPr/>
            <p:nvPr/>
          </p:nvSpPr>
          <p:spPr>
            <a:xfrm rot="-10468820">
              <a:off x="8706467" y="49051"/>
              <a:ext cx="34508" cy="25421"/>
            </a:xfrm>
            <a:custGeom>
              <a:rect b="b" l="l" r="r" t="t"/>
              <a:pathLst>
                <a:path extrusionOk="0" h="551" w="748">
                  <a:moveTo>
                    <a:pt x="357" y="0"/>
                  </a:moveTo>
                  <a:cubicBezTo>
                    <a:pt x="176" y="0"/>
                    <a:pt x="1" y="158"/>
                    <a:pt x="49" y="384"/>
                  </a:cubicBezTo>
                  <a:cubicBezTo>
                    <a:pt x="74" y="503"/>
                    <a:pt x="170" y="551"/>
                    <a:pt x="278" y="551"/>
                  </a:cubicBezTo>
                  <a:cubicBezTo>
                    <a:pt x="489" y="551"/>
                    <a:pt x="748" y="366"/>
                    <a:pt x="624" y="159"/>
                  </a:cubicBezTo>
                  <a:cubicBezTo>
                    <a:pt x="557" y="48"/>
                    <a:pt x="456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5" name="Google Shape;5855;p27"/>
            <p:cNvSpPr/>
            <p:nvPr/>
          </p:nvSpPr>
          <p:spPr>
            <a:xfrm rot="-10468820">
              <a:off x="8861632" y="14144"/>
              <a:ext cx="32663" cy="27313"/>
            </a:xfrm>
            <a:custGeom>
              <a:rect b="b" l="l" r="r" t="t"/>
              <a:pathLst>
                <a:path extrusionOk="0" h="592" w="708">
                  <a:moveTo>
                    <a:pt x="389" y="1"/>
                  </a:moveTo>
                  <a:cubicBezTo>
                    <a:pt x="188" y="1"/>
                    <a:pt x="0" y="203"/>
                    <a:pt x="99" y="437"/>
                  </a:cubicBezTo>
                  <a:cubicBezTo>
                    <a:pt x="149" y="512"/>
                    <a:pt x="224" y="575"/>
                    <a:pt x="312" y="587"/>
                  </a:cubicBezTo>
                  <a:cubicBezTo>
                    <a:pt x="329" y="590"/>
                    <a:pt x="346" y="592"/>
                    <a:pt x="363" y="592"/>
                  </a:cubicBezTo>
                  <a:cubicBezTo>
                    <a:pt x="553" y="592"/>
                    <a:pt x="708" y="407"/>
                    <a:pt x="662" y="212"/>
                  </a:cubicBezTo>
                  <a:cubicBezTo>
                    <a:pt x="662" y="200"/>
                    <a:pt x="649" y="187"/>
                    <a:pt x="649" y="175"/>
                  </a:cubicBezTo>
                  <a:cubicBezTo>
                    <a:pt x="637" y="137"/>
                    <a:pt x="624" y="125"/>
                    <a:pt x="612" y="100"/>
                  </a:cubicBezTo>
                  <a:cubicBezTo>
                    <a:pt x="546" y="31"/>
                    <a:pt x="466" y="1"/>
                    <a:pt x="3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6" name="Google Shape;5856;p27"/>
            <p:cNvSpPr/>
            <p:nvPr/>
          </p:nvSpPr>
          <p:spPr>
            <a:xfrm rot="-10468820">
              <a:off x="8372158" y="-205789"/>
              <a:ext cx="30864" cy="27636"/>
            </a:xfrm>
            <a:custGeom>
              <a:rect b="b" l="l" r="r" t="t"/>
              <a:pathLst>
                <a:path extrusionOk="0" h="599" w="669">
                  <a:moveTo>
                    <a:pt x="340" y="0"/>
                  </a:moveTo>
                  <a:cubicBezTo>
                    <a:pt x="253" y="0"/>
                    <a:pt x="166" y="35"/>
                    <a:pt x="101" y="109"/>
                  </a:cubicBezTo>
                  <a:cubicBezTo>
                    <a:pt x="1" y="246"/>
                    <a:pt x="26" y="434"/>
                    <a:pt x="151" y="546"/>
                  </a:cubicBezTo>
                  <a:lnTo>
                    <a:pt x="151" y="534"/>
                  </a:lnTo>
                  <a:cubicBezTo>
                    <a:pt x="210" y="579"/>
                    <a:pt x="276" y="599"/>
                    <a:pt x="341" y="599"/>
                  </a:cubicBezTo>
                  <a:cubicBezTo>
                    <a:pt x="510" y="599"/>
                    <a:pt x="669" y="461"/>
                    <a:pt x="651" y="271"/>
                  </a:cubicBezTo>
                  <a:cubicBezTo>
                    <a:pt x="627" y="99"/>
                    <a:pt x="485" y="0"/>
                    <a:pt x="3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7" name="Google Shape;5857;p27"/>
            <p:cNvSpPr/>
            <p:nvPr/>
          </p:nvSpPr>
          <p:spPr>
            <a:xfrm rot="-10468820">
              <a:off x="8291749" y="-172804"/>
              <a:ext cx="35016" cy="28835"/>
            </a:xfrm>
            <a:custGeom>
              <a:rect b="b" l="l" r="r" t="t"/>
              <a:pathLst>
                <a:path extrusionOk="0" h="625" w="759">
                  <a:moveTo>
                    <a:pt x="393" y="1"/>
                  </a:moveTo>
                  <a:cubicBezTo>
                    <a:pt x="288" y="1"/>
                    <a:pt x="184" y="51"/>
                    <a:pt x="125" y="148"/>
                  </a:cubicBezTo>
                  <a:cubicBezTo>
                    <a:pt x="1" y="348"/>
                    <a:pt x="125" y="598"/>
                    <a:pt x="350" y="623"/>
                  </a:cubicBezTo>
                  <a:cubicBezTo>
                    <a:pt x="363" y="624"/>
                    <a:pt x="375" y="624"/>
                    <a:pt x="386" y="624"/>
                  </a:cubicBezTo>
                  <a:cubicBezTo>
                    <a:pt x="605" y="624"/>
                    <a:pt x="759" y="412"/>
                    <a:pt x="688" y="210"/>
                  </a:cubicBezTo>
                  <a:cubicBezTo>
                    <a:pt x="675" y="185"/>
                    <a:pt x="663" y="160"/>
                    <a:pt x="650" y="135"/>
                  </a:cubicBezTo>
                  <a:cubicBezTo>
                    <a:pt x="590" y="45"/>
                    <a:pt x="492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8" name="Google Shape;5858;p27"/>
            <p:cNvSpPr/>
            <p:nvPr/>
          </p:nvSpPr>
          <p:spPr>
            <a:xfrm rot="-10468820">
              <a:off x="8418647" y="-135487"/>
              <a:ext cx="36307" cy="29158"/>
            </a:xfrm>
            <a:custGeom>
              <a:rect b="b" l="l" r="r" t="t"/>
              <a:pathLst>
                <a:path extrusionOk="0" h="632" w="787">
                  <a:moveTo>
                    <a:pt x="408" y="0"/>
                  </a:moveTo>
                  <a:cubicBezTo>
                    <a:pt x="198" y="0"/>
                    <a:pt x="1" y="222"/>
                    <a:pt x="133" y="469"/>
                  </a:cubicBezTo>
                  <a:cubicBezTo>
                    <a:pt x="192" y="583"/>
                    <a:pt x="291" y="631"/>
                    <a:pt x="391" y="631"/>
                  </a:cubicBezTo>
                  <a:cubicBezTo>
                    <a:pt x="587" y="631"/>
                    <a:pt x="786" y="446"/>
                    <a:pt x="695" y="206"/>
                  </a:cubicBezTo>
                  <a:cubicBezTo>
                    <a:pt x="683" y="181"/>
                    <a:pt x="670" y="156"/>
                    <a:pt x="658" y="131"/>
                  </a:cubicBezTo>
                  <a:cubicBezTo>
                    <a:pt x="588" y="39"/>
                    <a:pt x="497" y="0"/>
                    <a:pt x="4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9" name="Google Shape;5859;p27"/>
            <p:cNvSpPr/>
            <p:nvPr/>
          </p:nvSpPr>
          <p:spPr>
            <a:xfrm rot="-10468820">
              <a:off x="8395338" y="-60305"/>
              <a:ext cx="30264" cy="28928"/>
            </a:xfrm>
            <a:custGeom>
              <a:rect b="b" l="l" r="r" t="t"/>
              <a:pathLst>
                <a:path extrusionOk="0" h="627" w="656">
                  <a:moveTo>
                    <a:pt x="329" y="1"/>
                  </a:moveTo>
                  <a:cubicBezTo>
                    <a:pt x="160" y="1"/>
                    <a:pt x="0" y="146"/>
                    <a:pt x="18" y="341"/>
                  </a:cubicBezTo>
                  <a:cubicBezTo>
                    <a:pt x="42" y="521"/>
                    <a:pt x="187" y="627"/>
                    <a:pt x="335" y="627"/>
                  </a:cubicBezTo>
                  <a:cubicBezTo>
                    <a:pt x="424" y="627"/>
                    <a:pt x="515" y="588"/>
                    <a:pt x="580" y="504"/>
                  </a:cubicBezTo>
                  <a:cubicBezTo>
                    <a:pt x="630" y="441"/>
                    <a:pt x="655" y="354"/>
                    <a:pt x="643" y="279"/>
                  </a:cubicBezTo>
                  <a:cubicBezTo>
                    <a:pt x="643" y="254"/>
                    <a:pt x="630" y="229"/>
                    <a:pt x="630" y="204"/>
                  </a:cubicBezTo>
                  <a:cubicBezTo>
                    <a:pt x="605" y="154"/>
                    <a:pt x="568" y="104"/>
                    <a:pt x="530" y="79"/>
                  </a:cubicBezTo>
                  <a:cubicBezTo>
                    <a:pt x="469" y="25"/>
                    <a:pt x="398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0" name="Google Shape;5860;p27"/>
            <p:cNvSpPr/>
            <p:nvPr/>
          </p:nvSpPr>
          <p:spPr>
            <a:xfrm rot="-10468820">
              <a:off x="8322483" y="-65590"/>
              <a:ext cx="35016" cy="29066"/>
            </a:xfrm>
            <a:custGeom>
              <a:rect b="b" l="l" r="r" t="t"/>
              <a:pathLst>
                <a:path extrusionOk="0" h="630" w="759">
                  <a:moveTo>
                    <a:pt x="380" y="1"/>
                  </a:moveTo>
                  <a:cubicBezTo>
                    <a:pt x="278" y="1"/>
                    <a:pt x="176" y="51"/>
                    <a:pt x="113" y="152"/>
                  </a:cubicBezTo>
                  <a:cubicBezTo>
                    <a:pt x="0" y="340"/>
                    <a:pt x="113" y="590"/>
                    <a:pt x="350" y="627"/>
                  </a:cubicBezTo>
                  <a:cubicBezTo>
                    <a:pt x="362" y="628"/>
                    <a:pt x="373" y="629"/>
                    <a:pt x="384" y="629"/>
                  </a:cubicBezTo>
                  <a:cubicBezTo>
                    <a:pt x="594" y="629"/>
                    <a:pt x="758" y="416"/>
                    <a:pt x="675" y="202"/>
                  </a:cubicBezTo>
                  <a:cubicBezTo>
                    <a:pt x="663" y="177"/>
                    <a:pt x="650" y="152"/>
                    <a:pt x="638" y="140"/>
                  </a:cubicBezTo>
                  <a:cubicBezTo>
                    <a:pt x="576" y="48"/>
                    <a:pt x="478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1" name="Google Shape;5861;p27"/>
            <p:cNvSpPr/>
            <p:nvPr/>
          </p:nvSpPr>
          <p:spPr>
            <a:xfrm rot="-10468820">
              <a:off x="8262335" y="-110101"/>
              <a:ext cx="32340" cy="28512"/>
            </a:xfrm>
            <a:custGeom>
              <a:rect b="b" l="l" r="r" t="t"/>
              <a:pathLst>
                <a:path extrusionOk="0" h="618" w="701">
                  <a:moveTo>
                    <a:pt x="347" y="0"/>
                  </a:moveTo>
                  <a:cubicBezTo>
                    <a:pt x="311" y="0"/>
                    <a:pt x="274" y="7"/>
                    <a:pt x="238" y="21"/>
                  </a:cubicBezTo>
                  <a:cubicBezTo>
                    <a:pt x="76" y="83"/>
                    <a:pt x="1" y="271"/>
                    <a:pt x="63" y="420"/>
                  </a:cubicBezTo>
                  <a:cubicBezTo>
                    <a:pt x="111" y="544"/>
                    <a:pt x="224" y="617"/>
                    <a:pt x="347" y="617"/>
                  </a:cubicBezTo>
                  <a:cubicBezTo>
                    <a:pt x="385" y="617"/>
                    <a:pt x="425" y="610"/>
                    <a:pt x="463" y="595"/>
                  </a:cubicBezTo>
                  <a:cubicBezTo>
                    <a:pt x="626" y="533"/>
                    <a:pt x="701" y="358"/>
                    <a:pt x="638" y="196"/>
                  </a:cubicBezTo>
                  <a:cubicBezTo>
                    <a:pt x="590" y="79"/>
                    <a:pt x="473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2" name="Google Shape;5862;p27"/>
            <p:cNvSpPr/>
            <p:nvPr/>
          </p:nvSpPr>
          <p:spPr>
            <a:xfrm rot="-10468820">
              <a:off x="8426986" y="63137"/>
              <a:ext cx="37184" cy="28928"/>
            </a:xfrm>
            <a:custGeom>
              <a:rect b="b" l="l" r="r" t="t"/>
              <a:pathLst>
                <a:path extrusionOk="0" h="627" w="806">
                  <a:moveTo>
                    <a:pt x="418" y="1"/>
                  </a:moveTo>
                  <a:cubicBezTo>
                    <a:pt x="136" y="1"/>
                    <a:pt x="1" y="371"/>
                    <a:pt x="233" y="557"/>
                  </a:cubicBezTo>
                  <a:cubicBezTo>
                    <a:pt x="294" y="606"/>
                    <a:pt x="361" y="627"/>
                    <a:pt x="426" y="627"/>
                  </a:cubicBezTo>
                  <a:cubicBezTo>
                    <a:pt x="626" y="627"/>
                    <a:pt x="806" y="421"/>
                    <a:pt x="721" y="194"/>
                  </a:cubicBezTo>
                  <a:cubicBezTo>
                    <a:pt x="683" y="94"/>
                    <a:pt x="583" y="19"/>
                    <a:pt x="483" y="7"/>
                  </a:cubicBezTo>
                  <a:cubicBezTo>
                    <a:pt x="461" y="3"/>
                    <a:pt x="439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3" name="Google Shape;5863;p27"/>
            <p:cNvSpPr/>
            <p:nvPr/>
          </p:nvSpPr>
          <p:spPr>
            <a:xfrm rot="-10468820">
              <a:off x="8351609" y="79323"/>
              <a:ext cx="31879" cy="29158"/>
            </a:xfrm>
            <a:custGeom>
              <a:rect b="b" l="l" r="r" t="t"/>
              <a:pathLst>
                <a:path extrusionOk="0" h="632" w="691">
                  <a:moveTo>
                    <a:pt x="353" y="1"/>
                  </a:moveTo>
                  <a:cubicBezTo>
                    <a:pt x="264" y="1"/>
                    <a:pt x="175" y="40"/>
                    <a:pt x="113" y="124"/>
                  </a:cubicBezTo>
                  <a:cubicBezTo>
                    <a:pt x="1" y="262"/>
                    <a:pt x="26" y="449"/>
                    <a:pt x="151" y="561"/>
                  </a:cubicBezTo>
                  <a:cubicBezTo>
                    <a:pt x="213" y="610"/>
                    <a:pt x="283" y="632"/>
                    <a:pt x="351" y="632"/>
                  </a:cubicBezTo>
                  <a:cubicBezTo>
                    <a:pt x="528" y="632"/>
                    <a:pt x="690" y="485"/>
                    <a:pt x="663" y="287"/>
                  </a:cubicBezTo>
                  <a:cubicBezTo>
                    <a:pt x="648" y="107"/>
                    <a:pt x="501" y="1"/>
                    <a:pt x="3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4" name="Google Shape;5864;p27"/>
            <p:cNvSpPr/>
            <p:nvPr/>
          </p:nvSpPr>
          <p:spPr>
            <a:xfrm rot="-10468820">
              <a:off x="8462673" y="718"/>
              <a:ext cx="33216" cy="28974"/>
            </a:xfrm>
            <a:custGeom>
              <a:rect b="b" l="l" r="r" t="t"/>
              <a:pathLst>
                <a:path extrusionOk="0" h="628" w="720">
                  <a:moveTo>
                    <a:pt x="384" y="0"/>
                  </a:moveTo>
                  <a:cubicBezTo>
                    <a:pt x="295" y="0"/>
                    <a:pt x="207" y="38"/>
                    <a:pt x="150" y="116"/>
                  </a:cubicBezTo>
                  <a:cubicBezTo>
                    <a:pt x="0" y="291"/>
                    <a:pt x="75" y="553"/>
                    <a:pt x="300" y="615"/>
                  </a:cubicBezTo>
                  <a:cubicBezTo>
                    <a:pt x="328" y="624"/>
                    <a:pt x="356" y="628"/>
                    <a:pt x="384" y="628"/>
                  </a:cubicBezTo>
                  <a:cubicBezTo>
                    <a:pt x="564" y="628"/>
                    <a:pt x="720" y="461"/>
                    <a:pt x="687" y="266"/>
                  </a:cubicBezTo>
                  <a:cubicBezTo>
                    <a:pt x="687" y="241"/>
                    <a:pt x="687" y="216"/>
                    <a:pt x="675" y="191"/>
                  </a:cubicBezTo>
                  <a:cubicBezTo>
                    <a:pt x="650" y="141"/>
                    <a:pt x="625" y="103"/>
                    <a:pt x="575" y="66"/>
                  </a:cubicBezTo>
                  <a:cubicBezTo>
                    <a:pt x="521" y="22"/>
                    <a:pt x="452" y="0"/>
                    <a:pt x="3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5" name="Google Shape;5865;p27"/>
            <p:cNvSpPr/>
            <p:nvPr/>
          </p:nvSpPr>
          <p:spPr>
            <a:xfrm rot="-10468820">
              <a:off x="8304302" y="7234"/>
              <a:ext cx="32294" cy="28282"/>
            </a:xfrm>
            <a:custGeom>
              <a:rect b="b" l="l" r="r" t="t"/>
              <a:pathLst>
                <a:path extrusionOk="0" h="613" w="700">
                  <a:moveTo>
                    <a:pt x="354" y="1"/>
                  </a:moveTo>
                  <a:cubicBezTo>
                    <a:pt x="315" y="1"/>
                    <a:pt x="276" y="8"/>
                    <a:pt x="238" y="23"/>
                  </a:cubicBezTo>
                  <a:cubicBezTo>
                    <a:pt x="88" y="85"/>
                    <a:pt x="0" y="260"/>
                    <a:pt x="63" y="410"/>
                  </a:cubicBezTo>
                  <a:cubicBezTo>
                    <a:pt x="112" y="539"/>
                    <a:pt x="233" y="613"/>
                    <a:pt x="361" y="613"/>
                  </a:cubicBezTo>
                  <a:cubicBezTo>
                    <a:pt x="395" y="613"/>
                    <a:pt x="429" y="608"/>
                    <a:pt x="463" y="598"/>
                  </a:cubicBezTo>
                  <a:cubicBezTo>
                    <a:pt x="625" y="535"/>
                    <a:pt x="700" y="348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6" name="Google Shape;5866;p27"/>
            <p:cNvSpPr/>
            <p:nvPr/>
          </p:nvSpPr>
          <p:spPr>
            <a:xfrm rot="-10468820">
              <a:off x="8136161" y="-139563"/>
              <a:ext cx="34970" cy="25513"/>
            </a:xfrm>
            <a:custGeom>
              <a:rect b="b" l="l" r="r" t="t"/>
              <a:pathLst>
                <a:path extrusionOk="0" h="553" w="758">
                  <a:moveTo>
                    <a:pt x="531" y="1"/>
                  </a:moveTo>
                  <a:cubicBezTo>
                    <a:pt x="307" y="1"/>
                    <a:pt x="0" y="313"/>
                    <a:pt x="233" y="480"/>
                  </a:cubicBezTo>
                  <a:cubicBezTo>
                    <a:pt x="292" y="529"/>
                    <a:pt x="362" y="552"/>
                    <a:pt x="430" y="552"/>
                  </a:cubicBezTo>
                  <a:cubicBezTo>
                    <a:pt x="519" y="552"/>
                    <a:pt x="606" y="513"/>
                    <a:pt x="670" y="443"/>
                  </a:cubicBezTo>
                  <a:cubicBezTo>
                    <a:pt x="732" y="355"/>
                    <a:pt x="757" y="243"/>
                    <a:pt x="707" y="130"/>
                  </a:cubicBezTo>
                  <a:cubicBezTo>
                    <a:pt x="675" y="38"/>
                    <a:pt x="608" y="1"/>
                    <a:pt x="5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7" name="Google Shape;5867;p27"/>
            <p:cNvSpPr/>
            <p:nvPr/>
          </p:nvSpPr>
          <p:spPr>
            <a:xfrm rot="-10468820">
              <a:off x="8172118" y="-9359"/>
              <a:ext cx="33955" cy="28881"/>
            </a:xfrm>
            <a:custGeom>
              <a:rect b="b" l="l" r="r" t="t"/>
              <a:pathLst>
                <a:path extrusionOk="0" h="626" w="736">
                  <a:moveTo>
                    <a:pt x="401" y="0"/>
                  </a:moveTo>
                  <a:cubicBezTo>
                    <a:pt x="189" y="0"/>
                    <a:pt x="1" y="236"/>
                    <a:pt x="124" y="464"/>
                  </a:cubicBezTo>
                  <a:cubicBezTo>
                    <a:pt x="185" y="576"/>
                    <a:pt x="288" y="626"/>
                    <a:pt x="391" y="626"/>
                  </a:cubicBezTo>
                  <a:cubicBezTo>
                    <a:pt x="563" y="626"/>
                    <a:pt x="735" y="488"/>
                    <a:pt x="712" y="277"/>
                  </a:cubicBezTo>
                  <a:cubicBezTo>
                    <a:pt x="712" y="252"/>
                    <a:pt x="699" y="227"/>
                    <a:pt x="687" y="202"/>
                  </a:cubicBezTo>
                  <a:cubicBezTo>
                    <a:pt x="674" y="152"/>
                    <a:pt x="637" y="102"/>
                    <a:pt x="599" y="77"/>
                  </a:cubicBezTo>
                  <a:cubicBezTo>
                    <a:pt x="537" y="23"/>
                    <a:pt x="468" y="0"/>
                    <a:pt x="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8" name="Google Shape;5868;p27"/>
            <p:cNvSpPr/>
            <p:nvPr/>
          </p:nvSpPr>
          <p:spPr>
            <a:xfrm rot="-10468820">
              <a:off x="8190383" y="-78773"/>
              <a:ext cx="32340" cy="28558"/>
            </a:xfrm>
            <a:custGeom>
              <a:rect b="b" l="l" r="r" t="t"/>
              <a:pathLst>
                <a:path extrusionOk="0" h="619" w="701">
                  <a:moveTo>
                    <a:pt x="355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2" y="539"/>
                    <a:pt x="229" y="618"/>
                    <a:pt x="354" y="618"/>
                  </a:cubicBezTo>
                  <a:cubicBezTo>
                    <a:pt x="390" y="618"/>
                    <a:pt x="427" y="612"/>
                    <a:pt x="463" y="598"/>
                  </a:cubicBezTo>
                  <a:cubicBezTo>
                    <a:pt x="626" y="535"/>
                    <a:pt x="701" y="360"/>
                    <a:pt x="638" y="198"/>
                  </a:cubicBezTo>
                  <a:cubicBezTo>
                    <a:pt x="591" y="74"/>
                    <a:pt x="478" y="1"/>
                    <a:pt x="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9" name="Google Shape;5869;p27"/>
            <p:cNvSpPr/>
            <p:nvPr/>
          </p:nvSpPr>
          <p:spPr>
            <a:xfrm rot="-10468820">
              <a:off x="8207855" y="132581"/>
              <a:ext cx="30956" cy="27636"/>
            </a:xfrm>
            <a:custGeom>
              <a:rect b="b" l="l" r="r" t="t"/>
              <a:pathLst>
                <a:path extrusionOk="0" h="599" w="671">
                  <a:moveTo>
                    <a:pt x="315" y="1"/>
                  </a:moveTo>
                  <a:cubicBezTo>
                    <a:pt x="161" y="1"/>
                    <a:pt x="36" y="107"/>
                    <a:pt x="13" y="254"/>
                  </a:cubicBezTo>
                  <a:cubicBezTo>
                    <a:pt x="1" y="341"/>
                    <a:pt x="13" y="416"/>
                    <a:pt x="63" y="491"/>
                  </a:cubicBezTo>
                  <a:cubicBezTo>
                    <a:pt x="127" y="566"/>
                    <a:pt x="209" y="598"/>
                    <a:pt x="290" y="598"/>
                  </a:cubicBezTo>
                  <a:cubicBezTo>
                    <a:pt x="482" y="598"/>
                    <a:pt x="671" y="419"/>
                    <a:pt x="601" y="191"/>
                  </a:cubicBezTo>
                  <a:cubicBezTo>
                    <a:pt x="588" y="166"/>
                    <a:pt x="576" y="141"/>
                    <a:pt x="563" y="129"/>
                  </a:cubicBezTo>
                  <a:cubicBezTo>
                    <a:pt x="513" y="54"/>
                    <a:pt x="438" y="17"/>
                    <a:pt x="363" y="4"/>
                  </a:cubicBezTo>
                  <a:cubicBezTo>
                    <a:pt x="347" y="2"/>
                    <a:pt x="331" y="1"/>
                    <a:pt x="3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0" name="Google Shape;5870;p27"/>
            <p:cNvSpPr/>
            <p:nvPr/>
          </p:nvSpPr>
          <p:spPr>
            <a:xfrm rot="-10468820">
              <a:off x="8242813" y="43841"/>
              <a:ext cx="32340" cy="28558"/>
            </a:xfrm>
            <a:custGeom>
              <a:rect b="b" l="l" r="r" t="t"/>
              <a:pathLst>
                <a:path extrusionOk="0" h="619" w="701">
                  <a:moveTo>
                    <a:pt x="354" y="0"/>
                  </a:moveTo>
                  <a:cubicBezTo>
                    <a:pt x="316" y="0"/>
                    <a:pt x="277" y="7"/>
                    <a:pt x="238" y="22"/>
                  </a:cubicBezTo>
                  <a:cubicBezTo>
                    <a:pt x="88" y="84"/>
                    <a:pt x="1" y="259"/>
                    <a:pt x="63" y="422"/>
                  </a:cubicBezTo>
                  <a:cubicBezTo>
                    <a:pt x="111" y="546"/>
                    <a:pt x="224" y="619"/>
                    <a:pt x="347" y="619"/>
                  </a:cubicBezTo>
                  <a:cubicBezTo>
                    <a:pt x="385" y="619"/>
                    <a:pt x="425" y="612"/>
                    <a:pt x="463" y="597"/>
                  </a:cubicBezTo>
                  <a:cubicBezTo>
                    <a:pt x="626" y="534"/>
                    <a:pt x="701" y="359"/>
                    <a:pt x="638" y="197"/>
                  </a:cubicBezTo>
                  <a:cubicBezTo>
                    <a:pt x="591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1" name="Google Shape;5871;p27"/>
            <p:cNvSpPr/>
            <p:nvPr/>
          </p:nvSpPr>
          <p:spPr>
            <a:xfrm rot="-10468820">
              <a:off x="8507702" y="-237623"/>
              <a:ext cx="35016" cy="28789"/>
            </a:xfrm>
            <a:custGeom>
              <a:rect b="b" l="l" r="r" t="t"/>
              <a:pathLst>
                <a:path extrusionOk="0" h="624" w="759">
                  <a:moveTo>
                    <a:pt x="386" y="0"/>
                  </a:moveTo>
                  <a:cubicBezTo>
                    <a:pt x="282" y="0"/>
                    <a:pt x="178" y="50"/>
                    <a:pt x="113" y="147"/>
                  </a:cubicBezTo>
                  <a:cubicBezTo>
                    <a:pt x="1" y="347"/>
                    <a:pt x="113" y="597"/>
                    <a:pt x="351" y="622"/>
                  </a:cubicBezTo>
                  <a:cubicBezTo>
                    <a:pt x="362" y="623"/>
                    <a:pt x="374" y="624"/>
                    <a:pt x="385" y="624"/>
                  </a:cubicBezTo>
                  <a:cubicBezTo>
                    <a:pt x="594" y="624"/>
                    <a:pt x="758" y="411"/>
                    <a:pt x="676" y="210"/>
                  </a:cubicBezTo>
                  <a:cubicBezTo>
                    <a:pt x="663" y="185"/>
                    <a:pt x="651" y="160"/>
                    <a:pt x="638" y="135"/>
                  </a:cubicBezTo>
                  <a:cubicBezTo>
                    <a:pt x="578" y="44"/>
                    <a:pt x="482" y="0"/>
                    <a:pt x="3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2" name="Google Shape;5872;p27"/>
            <p:cNvSpPr/>
            <p:nvPr/>
          </p:nvSpPr>
          <p:spPr>
            <a:xfrm rot="-10468820">
              <a:off x="8491122" y="-162355"/>
              <a:ext cx="33724" cy="25560"/>
            </a:xfrm>
            <a:custGeom>
              <a:rect b="b" l="l" r="r" t="t"/>
              <a:pathLst>
                <a:path extrusionOk="0" h="554" w="731">
                  <a:moveTo>
                    <a:pt x="525" y="1"/>
                  </a:moveTo>
                  <a:cubicBezTo>
                    <a:pt x="301" y="1"/>
                    <a:pt x="0" y="312"/>
                    <a:pt x="231" y="488"/>
                  </a:cubicBezTo>
                  <a:cubicBezTo>
                    <a:pt x="285" y="531"/>
                    <a:pt x="354" y="553"/>
                    <a:pt x="423" y="553"/>
                  </a:cubicBezTo>
                  <a:cubicBezTo>
                    <a:pt x="513" y="553"/>
                    <a:pt x="605" y="515"/>
                    <a:pt x="668" y="438"/>
                  </a:cubicBezTo>
                  <a:cubicBezTo>
                    <a:pt x="718" y="375"/>
                    <a:pt x="731" y="288"/>
                    <a:pt x="731" y="213"/>
                  </a:cubicBezTo>
                  <a:cubicBezTo>
                    <a:pt x="731" y="188"/>
                    <a:pt x="718" y="163"/>
                    <a:pt x="706" y="138"/>
                  </a:cubicBezTo>
                  <a:cubicBezTo>
                    <a:pt x="673" y="40"/>
                    <a:pt x="604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3" name="Google Shape;5873;p27"/>
            <p:cNvSpPr/>
            <p:nvPr/>
          </p:nvSpPr>
          <p:spPr>
            <a:xfrm rot="-10468820">
              <a:off x="8547435" y="-115634"/>
              <a:ext cx="35016" cy="29020"/>
            </a:xfrm>
            <a:custGeom>
              <a:rect b="b" l="l" r="r" t="t"/>
              <a:pathLst>
                <a:path extrusionOk="0" h="629" w="759">
                  <a:moveTo>
                    <a:pt x="380" y="0"/>
                  </a:moveTo>
                  <a:cubicBezTo>
                    <a:pt x="279" y="0"/>
                    <a:pt x="176" y="50"/>
                    <a:pt x="113" y="152"/>
                  </a:cubicBezTo>
                  <a:cubicBezTo>
                    <a:pt x="0" y="339"/>
                    <a:pt x="125" y="589"/>
                    <a:pt x="350" y="627"/>
                  </a:cubicBezTo>
                  <a:cubicBezTo>
                    <a:pt x="362" y="628"/>
                    <a:pt x="373" y="629"/>
                    <a:pt x="385" y="629"/>
                  </a:cubicBezTo>
                  <a:cubicBezTo>
                    <a:pt x="594" y="629"/>
                    <a:pt x="758" y="415"/>
                    <a:pt x="675" y="202"/>
                  </a:cubicBezTo>
                  <a:cubicBezTo>
                    <a:pt x="675" y="177"/>
                    <a:pt x="663" y="152"/>
                    <a:pt x="638" y="139"/>
                  </a:cubicBezTo>
                  <a:cubicBezTo>
                    <a:pt x="576" y="47"/>
                    <a:pt x="479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4" name="Google Shape;5874;p27"/>
            <p:cNvSpPr/>
            <p:nvPr/>
          </p:nvSpPr>
          <p:spPr>
            <a:xfrm rot="-10468820">
              <a:off x="8577953" y="20913"/>
              <a:ext cx="38199" cy="28881"/>
            </a:xfrm>
            <a:custGeom>
              <a:rect b="b" l="l" r="r" t="t"/>
              <a:pathLst>
                <a:path extrusionOk="0" h="626" w="828">
                  <a:moveTo>
                    <a:pt x="420" y="1"/>
                  </a:moveTo>
                  <a:cubicBezTo>
                    <a:pt x="406" y="1"/>
                    <a:pt x="391" y="2"/>
                    <a:pt x="375" y="4"/>
                  </a:cubicBezTo>
                  <a:cubicBezTo>
                    <a:pt x="100" y="29"/>
                    <a:pt x="0" y="391"/>
                    <a:pt x="225" y="554"/>
                  </a:cubicBezTo>
                  <a:cubicBezTo>
                    <a:pt x="280" y="602"/>
                    <a:pt x="348" y="625"/>
                    <a:pt x="416" y="625"/>
                  </a:cubicBezTo>
                  <a:cubicBezTo>
                    <a:pt x="505" y="625"/>
                    <a:pt x="594" y="587"/>
                    <a:pt x="650" y="516"/>
                  </a:cubicBezTo>
                  <a:cubicBezTo>
                    <a:pt x="827" y="303"/>
                    <a:pt x="680" y="1"/>
                    <a:pt x="4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5" name="Google Shape;5875;p27"/>
            <p:cNvSpPr/>
            <p:nvPr/>
          </p:nvSpPr>
          <p:spPr>
            <a:xfrm rot="-10468820">
              <a:off x="8532069" y="-39658"/>
              <a:ext cx="34277" cy="29020"/>
            </a:xfrm>
            <a:custGeom>
              <a:rect b="b" l="l" r="r" t="t"/>
              <a:pathLst>
                <a:path extrusionOk="0" h="629" w="743">
                  <a:moveTo>
                    <a:pt x="355" y="0"/>
                  </a:moveTo>
                  <a:cubicBezTo>
                    <a:pt x="73" y="0"/>
                    <a:pt x="0" y="624"/>
                    <a:pt x="336" y="624"/>
                  </a:cubicBezTo>
                  <a:cubicBezTo>
                    <a:pt x="352" y="627"/>
                    <a:pt x="368" y="628"/>
                    <a:pt x="384" y="628"/>
                  </a:cubicBezTo>
                  <a:cubicBezTo>
                    <a:pt x="586" y="628"/>
                    <a:pt x="743" y="409"/>
                    <a:pt x="661" y="212"/>
                  </a:cubicBezTo>
                  <a:cubicBezTo>
                    <a:pt x="649" y="187"/>
                    <a:pt x="636" y="162"/>
                    <a:pt x="624" y="137"/>
                  </a:cubicBezTo>
                  <a:cubicBezTo>
                    <a:pt x="574" y="74"/>
                    <a:pt x="499" y="24"/>
                    <a:pt x="424" y="12"/>
                  </a:cubicBezTo>
                  <a:cubicBezTo>
                    <a:pt x="400" y="4"/>
                    <a:pt x="376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6" name="Google Shape;5876;p27"/>
            <p:cNvSpPr/>
            <p:nvPr/>
          </p:nvSpPr>
          <p:spPr>
            <a:xfrm rot="-10468820">
              <a:off x="8246646" y="-34978"/>
              <a:ext cx="30910" cy="28235"/>
            </a:xfrm>
            <a:custGeom>
              <a:rect b="b" l="l" r="r" t="t"/>
              <a:pathLst>
                <a:path extrusionOk="0" h="612" w="670">
                  <a:moveTo>
                    <a:pt x="324" y="1"/>
                  </a:moveTo>
                  <a:cubicBezTo>
                    <a:pt x="183" y="1"/>
                    <a:pt x="44" y="96"/>
                    <a:pt x="13" y="257"/>
                  </a:cubicBezTo>
                  <a:cubicBezTo>
                    <a:pt x="0" y="332"/>
                    <a:pt x="13" y="420"/>
                    <a:pt x="63" y="482"/>
                  </a:cubicBezTo>
                  <a:cubicBezTo>
                    <a:pt x="113" y="557"/>
                    <a:pt x="188" y="595"/>
                    <a:pt x="263" y="607"/>
                  </a:cubicBezTo>
                  <a:cubicBezTo>
                    <a:pt x="280" y="610"/>
                    <a:pt x="298" y="612"/>
                    <a:pt x="314" y="612"/>
                  </a:cubicBezTo>
                  <a:cubicBezTo>
                    <a:pt x="525" y="612"/>
                    <a:pt x="670" y="403"/>
                    <a:pt x="600" y="195"/>
                  </a:cubicBezTo>
                  <a:cubicBezTo>
                    <a:pt x="588" y="170"/>
                    <a:pt x="575" y="145"/>
                    <a:pt x="563" y="120"/>
                  </a:cubicBezTo>
                  <a:cubicBezTo>
                    <a:pt x="500" y="38"/>
                    <a:pt x="412" y="1"/>
                    <a:pt x="3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7" name="Google Shape;5877;p27"/>
            <p:cNvSpPr/>
            <p:nvPr/>
          </p:nvSpPr>
          <p:spPr>
            <a:xfrm rot="-10468820">
              <a:off x="8374169" y="5334"/>
              <a:ext cx="34416" cy="28928"/>
            </a:xfrm>
            <a:custGeom>
              <a:rect b="b" l="l" r="r" t="t"/>
              <a:pathLst>
                <a:path extrusionOk="0" h="627" w="746">
                  <a:moveTo>
                    <a:pt x="381" y="1"/>
                  </a:moveTo>
                  <a:cubicBezTo>
                    <a:pt x="276" y="1"/>
                    <a:pt x="171" y="51"/>
                    <a:pt x="113" y="148"/>
                  </a:cubicBezTo>
                  <a:cubicBezTo>
                    <a:pt x="1" y="348"/>
                    <a:pt x="113" y="598"/>
                    <a:pt x="338" y="623"/>
                  </a:cubicBezTo>
                  <a:cubicBezTo>
                    <a:pt x="355" y="625"/>
                    <a:pt x="371" y="626"/>
                    <a:pt x="387" y="626"/>
                  </a:cubicBezTo>
                  <a:cubicBezTo>
                    <a:pt x="599" y="626"/>
                    <a:pt x="745" y="408"/>
                    <a:pt x="675" y="210"/>
                  </a:cubicBezTo>
                  <a:cubicBezTo>
                    <a:pt x="663" y="185"/>
                    <a:pt x="650" y="160"/>
                    <a:pt x="638" y="135"/>
                  </a:cubicBezTo>
                  <a:cubicBezTo>
                    <a:pt x="577" y="45"/>
                    <a:pt x="479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8" name="Google Shape;5878;p27"/>
            <p:cNvSpPr/>
            <p:nvPr/>
          </p:nvSpPr>
          <p:spPr>
            <a:xfrm rot="-10468820">
              <a:off x="8351001" y="-134710"/>
              <a:ext cx="33355" cy="28881"/>
            </a:xfrm>
            <a:custGeom>
              <a:rect b="b" l="l" r="r" t="t"/>
              <a:pathLst>
                <a:path extrusionOk="0" h="626" w="723">
                  <a:moveTo>
                    <a:pt x="341" y="1"/>
                  </a:moveTo>
                  <a:cubicBezTo>
                    <a:pt x="200" y="1"/>
                    <a:pt x="65" y="91"/>
                    <a:pt x="35" y="249"/>
                  </a:cubicBezTo>
                  <a:cubicBezTo>
                    <a:pt x="0" y="448"/>
                    <a:pt x="152" y="626"/>
                    <a:pt x="347" y="626"/>
                  </a:cubicBezTo>
                  <a:cubicBezTo>
                    <a:pt x="360" y="626"/>
                    <a:pt x="372" y="625"/>
                    <a:pt x="385" y="624"/>
                  </a:cubicBezTo>
                  <a:cubicBezTo>
                    <a:pt x="585" y="599"/>
                    <a:pt x="723" y="386"/>
                    <a:pt x="635" y="186"/>
                  </a:cubicBezTo>
                  <a:cubicBezTo>
                    <a:pt x="623" y="161"/>
                    <a:pt x="610" y="136"/>
                    <a:pt x="598" y="124"/>
                  </a:cubicBezTo>
                  <a:cubicBezTo>
                    <a:pt x="528" y="40"/>
                    <a:pt x="433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9" name="Google Shape;5879;p27"/>
            <p:cNvSpPr/>
            <p:nvPr/>
          </p:nvSpPr>
          <p:spPr>
            <a:xfrm rot="-10468820">
              <a:off x="8465355" y="-85879"/>
              <a:ext cx="37276" cy="26113"/>
            </a:xfrm>
            <a:custGeom>
              <a:rect b="b" l="l" r="r" t="t"/>
              <a:pathLst>
                <a:path extrusionOk="0" h="566" w="808">
                  <a:moveTo>
                    <a:pt x="401" y="0"/>
                  </a:moveTo>
                  <a:cubicBezTo>
                    <a:pt x="192" y="0"/>
                    <a:pt x="1" y="218"/>
                    <a:pt x="112" y="450"/>
                  </a:cubicBezTo>
                  <a:cubicBezTo>
                    <a:pt x="153" y="532"/>
                    <a:pt x="222" y="566"/>
                    <a:pt x="298" y="566"/>
                  </a:cubicBezTo>
                  <a:cubicBezTo>
                    <a:pt x="523" y="566"/>
                    <a:pt x="808" y="274"/>
                    <a:pt x="612" y="88"/>
                  </a:cubicBezTo>
                  <a:cubicBezTo>
                    <a:pt x="547" y="26"/>
                    <a:pt x="473" y="0"/>
                    <a:pt x="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0" name="Google Shape;5880;p27"/>
            <p:cNvSpPr/>
            <p:nvPr/>
          </p:nvSpPr>
          <p:spPr>
            <a:xfrm rot="-10468820">
              <a:off x="8510891" y="48958"/>
              <a:ext cx="36261" cy="29158"/>
            </a:xfrm>
            <a:custGeom>
              <a:rect b="b" l="l" r="r" t="t"/>
              <a:pathLst>
                <a:path extrusionOk="0" h="632" w="786">
                  <a:moveTo>
                    <a:pt x="414" y="1"/>
                  </a:moveTo>
                  <a:cubicBezTo>
                    <a:pt x="203" y="1"/>
                    <a:pt x="0" y="223"/>
                    <a:pt x="132" y="469"/>
                  </a:cubicBezTo>
                  <a:cubicBezTo>
                    <a:pt x="196" y="583"/>
                    <a:pt x="296" y="632"/>
                    <a:pt x="396" y="632"/>
                  </a:cubicBezTo>
                  <a:cubicBezTo>
                    <a:pt x="592" y="632"/>
                    <a:pt x="786" y="447"/>
                    <a:pt x="695" y="207"/>
                  </a:cubicBezTo>
                  <a:cubicBezTo>
                    <a:pt x="682" y="182"/>
                    <a:pt x="670" y="157"/>
                    <a:pt x="657" y="132"/>
                  </a:cubicBezTo>
                  <a:cubicBezTo>
                    <a:pt x="591" y="40"/>
                    <a:pt x="502" y="1"/>
                    <a:pt x="4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1" name="Google Shape;5881;p27"/>
            <p:cNvSpPr/>
            <p:nvPr/>
          </p:nvSpPr>
          <p:spPr>
            <a:xfrm rot="-10468820">
              <a:off x="8437698" y="-216907"/>
              <a:ext cx="31187" cy="28743"/>
            </a:xfrm>
            <a:custGeom>
              <a:rect b="b" l="l" r="r" t="t"/>
              <a:pathLst>
                <a:path extrusionOk="0" h="623" w="676">
                  <a:moveTo>
                    <a:pt x="324" y="1"/>
                  </a:moveTo>
                  <a:cubicBezTo>
                    <a:pt x="182" y="1"/>
                    <a:pt x="39" y="92"/>
                    <a:pt x="13" y="268"/>
                  </a:cubicBezTo>
                  <a:cubicBezTo>
                    <a:pt x="0" y="343"/>
                    <a:pt x="25" y="431"/>
                    <a:pt x="63" y="493"/>
                  </a:cubicBezTo>
                  <a:cubicBezTo>
                    <a:pt x="132" y="583"/>
                    <a:pt x="225" y="622"/>
                    <a:pt x="315" y="622"/>
                  </a:cubicBezTo>
                  <a:cubicBezTo>
                    <a:pt x="500" y="622"/>
                    <a:pt x="676" y="458"/>
                    <a:pt x="625" y="231"/>
                  </a:cubicBezTo>
                  <a:cubicBezTo>
                    <a:pt x="583" y="76"/>
                    <a:pt x="454" y="1"/>
                    <a:pt x="3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2" name="Google Shape;5882;p27"/>
            <p:cNvSpPr/>
            <p:nvPr/>
          </p:nvSpPr>
          <p:spPr>
            <a:xfrm rot="-10468820">
              <a:off x="8285019" y="110133"/>
              <a:ext cx="33493" cy="28697"/>
            </a:xfrm>
            <a:custGeom>
              <a:rect b="b" l="l" r="r" t="t"/>
              <a:pathLst>
                <a:path extrusionOk="0" h="622" w="726">
                  <a:moveTo>
                    <a:pt x="324" y="1"/>
                  </a:moveTo>
                  <a:cubicBezTo>
                    <a:pt x="179" y="1"/>
                    <a:pt x="35" y="99"/>
                    <a:pt x="13" y="266"/>
                  </a:cubicBezTo>
                  <a:cubicBezTo>
                    <a:pt x="0" y="354"/>
                    <a:pt x="25" y="429"/>
                    <a:pt x="75" y="491"/>
                  </a:cubicBezTo>
                  <a:cubicBezTo>
                    <a:pt x="125" y="566"/>
                    <a:pt x="188" y="604"/>
                    <a:pt x="275" y="616"/>
                  </a:cubicBezTo>
                  <a:cubicBezTo>
                    <a:pt x="295" y="620"/>
                    <a:pt x="314" y="622"/>
                    <a:pt x="333" y="622"/>
                  </a:cubicBezTo>
                  <a:cubicBezTo>
                    <a:pt x="575" y="622"/>
                    <a:pt x="726" y="338"/>
                    <a:pt x="575" y="129"/>
                  </a:cubicBezTo>
                  <a:cubicBezTo>
                    <a:pt x="512" y="41"/>
                    <a:pt x="418" y="1"/>
                    <a:pt x="3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3" name="Google Shape;5883;p27"/>
            <p:cNvSpPr/>
            <p:nvPr/>
          </p:nvSpPr>
          <p:spPr>
            <a:xfrm rot="-10468820">
              <a:off x="8159247" y="69003"/>
              <a:ext cx="33493" cy="29066"/>
            </a:xfrm>
            <a:custGeom>
              <a:rect b="b" l="l" r="r" t="t"/>
              <a:pathLst>
                <a:path extrusionOk="0" h="630" w="726">
                  <a:moveTo>
                    <a:pt x="333" y="0"/>
                  </a:moveTo>
                  <a:cubicBezTo>
                    <a:pt x="185" y="0"/>
                    <a:pt x="36" y="103"/>
                    <a:pt x="13" y="274"/>
                  </a:cubicBezTo>
                  <a:cubicBezTo>
                    <a:pt x="0" y="349"/>
                    <a:pt x="25" y="437"/>
                    <a:pt x="63" y="499"/>
                  </a:cubicBezTo>
                  <a:cubicBezTo>
                    <a:pt x="113" y="562"/>
                    <a:pt x="188" y="612"/>
                    <a:pt x="275" y="624"/>
                  </a:cubicBezTo>
                  <a:cubicBezTo>
                    <a:pt x="295" y="628"/>
                    <a:pt x="314" y="629"/>
                    <a:pt x="333" y="629"/>
                  </a:cubicBezTo>
                  <a:cubicBezTo>
                    <a:pt x="575" y="629"/>
                    <a:pt x="726" y="344"/>
                    <a:pt x="575" y="124"/>
                  </a:cubicBezTo>
                  <a:cubicBezTo>
                    <a:pt x="514" y="39"/>
                    <a:pt x="423" y="0"/>
                    <a:pt x="3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4" name="Google Shape;5884;p27"/>
            <p:cNvSpPr/>
            <p:nvPr/>
          </p:nvSpPr>
          <p:spPr>
            <a:xfrm rot="-10468820">
              <a:off x="8114900" y="-76850"/>
              <a:ext cx="35200" cy="28282"/>
            </a:xfrm>
            <a:custGeom>
              <a:rect b="b" l="l" r="r" t="t"/>
              <a:pathLst>
                <a:path extrusionOk="0" h="613" w="763">
                  <a:moveTo>
                    <a:pt x="400" y="0"/>
                  </a:moveTo>
                  <a:cubicBezTo>
                    <a:pt x="50" y="25"/>
                    <a:pt x="0" y="513"/>
                    <a:pt x="337" y="613"/>
                  </a:cubicBezTo>
                  <a:lnTo>
                    <a:pt x="337" y="600"/>
                  </a:lnTo>
                  <a:cubicBezTo>
                    <a:pt x="687" y="600"/>
                    <a:pt x="762" y="100"/>
                    <a:pt x="4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5" name="Google Shape;5885;p27"/>
            <p:cNvSpPr/>
            <p:nvPr/>
          </p:nvSpPr>
          <p:spPr>
            <a:xfrm rot="-10468820">
              <a:off x="8201931" y="-156498"/>
              <a:ext cx="32340" cy="28558"/>
            </a:xfrm>
            <a:custGeom>
              <a:rect b="b" l="l" r="r" t="t"/>
              <a:pathLst>
                <a:path extrusionOk="0" h="619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75" y="84"/>
                    <a:pt x="0" y="259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4" y="611"/>
                    <a:pt x="463" y="596"/>
                  </a:cubicBezTo>
                  <a:cubicBezTo>
                    <a:pt x="613" y="534"/>
                    <a:pt x="700" y="359"/>
                    <a:pt x="638" y="196"/>
                  </a:cubicBezTo>
                  <a:cubicBezTo>
                    <a:pt x="589" y="80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6" name="Google Shape;5886;p27"/>
            <p:cNvSpPr/>
            <p:nvPr/>
          </p:nvSpPr>
          <p:spPr>
            <a:xfrm rot="-10468820">
              <a:off x="8228482" y="-218343"/>
              <a:ext cx="35477" cy="28881"/>
            </a:xfrm>
            <a:custGeom>
              <a:rect b="b" l="l" r="r" t="t"/>
              <a:pathLst>
                <a:path extrusionOk="0" h="626" w="769">
                  <a:moveTo>
                    <a:pt x="391" y="1"/>
                  </a:moveTo>
                  <a:cubicBezTo>
                    <a:pt x="353" y="1"/>
                    <a:pt x="314" y="8"/>
                    <a:pt x="275" y="23"/>
                  </a:cubicBezTo>
                  <a:cubicBezTo>
                    <a:pt x="13" y="110"/>
                    <a:pt x="0" y="485"/>
                    <a:pt x="263" y="597"/>
                  </a:cubicBezTo>
                  <a:cubicBezTo>
                    <a:pt x="305" y="616"/>
                    <a:pt x="348" y="625"/>
                    <a:pt x="389" y="625"/>
                  </a:cubicBezTo>
                  <a:cubicBezTo>
                    <a:pt x="594" y="625"/>
                    <a:pt x="768" y="416"/>
                    <a:pt x="675" y="197"/>
                  </a:cubicBezTo>
                  <a:cubicBezTo>
                    <a:pt x="627" y="74"/>
                    <a:pt x="514" y="1"/>
                    <a:pt x="3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7" name="Google Shape;5887;p27"/>
            <p:cNvSpPr/>
            <p:nvPr/>
          </p:nvSpPr>
          <p:spPr>
            <a:xfrm rot="-10468820">
              <a:off x="8486677" y="110577"/>
              <a:ext cx="33447" cy="26990"/>
            </a:xfrm>
            <a:custGeom>
              <a:rect b="b" l="l" r="r" t="t"/>
              <a:pathLst>
                <a:path extrusionOk="0" h="585" w="725">
                  <a:moveTo>
                    <a:pt x="332" y="0"/>
                  </a:moveTo>
                  <a:cubicBezTo>
                    <a:pt x="183" y="0"/>
                    <a:pt x="39" y="105"/>
                    <a:pt x="13" y="268"/>
                  </a:cubicBezTo>
                  <a:cubicBezTo>
                    <a:pt x="0" y="318"/>
                    <a:pt x="13" y="368"/>
                    <a:pt x="25" y="418"/>
                  </a:cubicBezTo>
                  <a:cubicBezTo>
                    <a:pt x="51" y="536"/>
                    <a:pt x="146" y="585"/>
                    <a:pt x="254" y="585"/>
                  </a:cubicBezTo>
                  <a:cubicBezTo>
                    <a:pt x="465" y="585"/>
                    <a:pt x="724" y="400"/>
                    <a:pt x="600" y="193"/>
                  </a:cubicBezTo>
                  <a:cubicBezTo>
                    <a:pt x="588" y="143"/>
                    <a:pt x="563" y="106"/>
                    <a:pt x="525" y="68"/>
                  </a:cubicBezTo>
                  <a:cubicBezTo>
                    <a:pt x="467" y="22"/>
                    <a:pt x="399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8" name="Google Shape;5888;p27"/>
            <p:cNvSpPr/>
            <p:nvPr/>
          </p:nvSpPr>
          <p:spPr>
            <a:xfrm rot="-10468820">
              <a:off x="8261649" y="173288"/>
              <a:ext cx="29941" cy="28974"/>
            </a:xfrm>
            <a:custGeom>
              <a:rect b="b" l="l" r="r" t="t"/>
              <a:pathLst>
                <a:path extrusionOk="0" h="628" w="649">
                  <a:moveTo>
                    <a:pt x="316" y="0"/>
                  </a:moveTo>
                  <a:cubicBezTo>
                    <a:pt x="168" y="0"/>
                    <a:pt x="20" y="97"/>
                    <a:pt x="1" y="288"/>
                  </a:cubicBezTo>
                  <a:cubicBezTo>
                    <a:pt x="1" y="338"/>
                    <a:pt x="1" y="375"/>
                    <a:pt x="13" y="425"/>
                  </a:cubicBezTo>
                  <a:cubicBezTo>
                    <a:pt x="69" y="566"/>
                    <a:pt x="185" y="628"/>
                    <a:pt x="301" y="628"/>
                  </a:cubicBezTo>
                  <a:cubicBezTo>
                    <a:pt x="474" y="628"/>
                    <a:pt x="648" y="492"/>
                    <a:pt x="626" y="275"/>
                  </a:cubicBezTo>
                  <a:cubicBezTo>
                    <a:pt x="601" y="91"/>
                    <a:pt x="459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9" name="Google Shape;5889;p27"/>
            <p:cNvSpPr/>
            <p:nvPr/>
          </p:nvSpPr>
          <p:spPr>
            <a:xfrm rot="-10468820">
              <a:off x="8415457" y="140085"/>
              <a:ext cx="30771" cy="26898"/>
            </a:xfrm>
            <a:custGeom>
              <a:rect b="b" l="l" r="r" t="t"/>
              <a:pathLst>
                <a:path extrusionOk="0" h="583" w="667">
                  <a:moveTo>
                    <a:pt x="391" y="0"/>
                  </a:moveTo>
                  <a:cubicBezTo>
                    <a:pt x="189" y="0"/>
                    <a:pt x="1" y="204"/>
                    <a:pt x="92" y="442"/>
                  </a:cubicBezTo>
                  <a:cubicBezTo>
                    <a:pt x="142" y="517"/>
                    <a:pt x="217" y="567"/>
                    <a:pt x="304" y="579"/>
                  </a:cubicBezTo>
                  <a:cubicBezTo>
                    <a:pt x="321" y="582"/>
                    <a:pt x="337" y="583"/>
                    <a:pt x="353" y="583"/>
                  </a:cubicBezTo>
                  <a:cubicBezTo>
                    <a:pt x="506" y="583"/>
                    <a:pt x="632" y="477"/>
                    <a:pt x="654" y="329"/>
                  </a:cubicBezTo>
                  <a:cubicBezTo>
                    <a:pt x="667" y="292"/>
                    <a:pt x="667" y="254"/>
                    <a:pt x="654" y="217"/>
                  </a:cubicBezTo>
                  <a:cubicBezTo>
                    <a:pt x="654" y="204"/>
                    <a:pt x="654" y="192"/>
                    <a:pt x="642" y="167"/>
                  </a:cubicBezTo>
                  <a:cubicBezTo>
                    <a:pt x="642" y="142"/>
                    <a:pt x="629" y="117"/>
                    <a:pt x="604" y="92"/>
                  </a:cubicBezTo>
                  <a:cubicBezTo>
                    <a:pt x="540" y="28"/>
                    <a:pt x="465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0" name="Google Shape;5890;p27"/>
            <p:cNvSpPr/>
            <p:nvPr/>
          </p:nvSpPr>
          <p:spPr>
            <a:xfrm rot="-10468820">
              <a:off x="7923442" y="-80832"/>
              <a:ext cx="31832" cy="29158"/>
            </a:xfrm>
            <a:custGeom>
              <a:rect b="b" l="l" r="r" t="t"/>
              <a:pathLst>
                <a:path extrusionOk="0" h="632" w="690">
                  <a:moveTo>
                    <a:pt x="352" y="1"/>
                  </a:moveTo>
                  <a:cubicBezTo>
                    <a:pt x="263" y="1"/>
                    <a:pt x="174" y="39"/>
                    <a:pt x="113" y="124"/>
                  </a:cubicBezTo>
                  <a:cubicBezTo>
                    <a:pt x="0" y="261"/>
                    <a:pt x="25" y="449"/>
                    <a:pt x="150" y="561"/>
                  </a:cubicBezTo>
                  <a:cubicBezTo>
                    <a:pt x="213" y="610"/>
                    <a:pt x="283" y="631"/>
                    <a:pt x="351" y="631"/>
                  </a:cubicBezTo>
                  <a:cubicBezTo>
                    <a:pt x="528" y="631"/>
                    <a:pt x="690" y="485"/>
                    <a:pt x="663" y="286"/>
                  </a:cubicBezTo>
                  <a:cubicBezTo>
                    <a:pt x="647" y="107"/>
                    <a:pt x="500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1" name="Google Shape;5891;p27"/>
            <p:cNvSpPr/>
            <p:nvPr/>
          </p:nvSpPr>
          <p:spPr>
            <a:xfrm rot="-10468820">
              <a:off x="7842478" y="-47116"/>
              <a:ext cx="35984" cy="28881"/>
            </a:xfrm>
            <a:custGeom>
              <a:rect b="b" l="l" r="r" t="t"/>
              <a:pathLst>
                <a:path extrusionOk="0" h="626" w="780">
                  <a:moveTo>
                    <a:pt x="385" y="1"/>
                  </a:moveTo>
                  <a:cubicBezTo>
                    <a:pt x="282" y="1"/>
                    <a:pt x="178" y="51"/>
                    <a:pt x="113" y="148"/>
                  </a:cubicBezTo>
                  <a:cubicBezTo>
                    <a:pt x="1" y="348"/>
                    <a:pt x="113" y="598"/>
                    <a:pt x="350" y="623"/>
                  </a:cubicBezTo>
                  <a:cubicBezTo>
                    <a:pt x="366" y="625"/>
                    <a:pt x="380" y="626"/>
                    <a:pt x="395" y="626"/>
                  </a:cubicBezTo>
                  <a:cubicBezTo>
                    <a:pt x="632" y="626"/>
                    <a:pt x="779" y="347"/>
                    <a:pt x="638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2" name="Google Shape;5892;p27"/>
            <p:cNvSpPr/>
            <p:nvPr/>
          </p:nvSpPr>
          <p:spPr>
            <a:xfrm rot="-10468820">
              <a:off x="7970937" y="-9651"/>
              <a:ext cx="36261" cy="29158"/>
            </a:xfrm>
            <a:custGeom>
              <a:rect b="b" l="l" r="r" t="t"/>
              <a:pathLst>
                <a:path extrusionOk="0" h="632" w="786">
                  <a:moveTo>
                    <a:pt x="414" y="0"/>
                  </a:moveTo>
                  <a:cubicBezTo>
                    <a:pt x="203" y="0"/>
                    <a:pt x="0" y="222"/>
                    <a:pt x="132" y="469"/>
                  </a:cubicBezTo>
                  <a:cubicBezTo>
                    <a:pt x="196" y="583"/>
                    <a:pt x="296" y="631"/>
                    <a:pt x="396" y="631"/>
                  </a:cubicBezTo>
                  <a:cubicBezTo>
                    <a:pt x="592" y="631"/>
                    <a:pt x="786" y="446"/>
                    <a:pt x="695" y="206"/>
                  </a:cubicBezTo>
                  <a:cubicBezTo>
                    <a:pt x="682" y="181"/>
                    <a:pt x="670" y="156"/>
                    <a:pt x="657" y="131"/>
                  </a:cubicBezTo>
                  <a:cubicBezTo>
                    <a:pt x="591" y="39"/>
                    <a:pt x="502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3" name="Google Shape;5893;p27"/>
            <p:cNvSpPr/>
            <p:nvPr/>
          </p:nvSpPr>
          <p:spPr>
            <a:xfrm rot="-10468820">
              <a:off x="7947633" y="65458"/>
              <a:ext cx="29664" cy="28928"/>
            </a:xfrm>
            <a:custGeom>
              <a:rect b="b" l="l" r="r" t="t"/>
              <a:pathLst>
                <a:path extrusionOk="0" h="627" w="643">
                  <a:moveTo>
                    <a:pt x="325" y="0"/>
                  </a:moveTo>
                  <a:cubicBezTo>
                    <a:pt x="154" y="0"/>
                    <a:pt x="0" y="148"/>
                    <a:pt x="18" y="353"/>
                  </a:cubicBezTo>
                  <a:cubicBezTo>
                    <a:pt x="34" y="523"/>
                    <a:pt x="179" y="627"/>
                    <a:pt x="329" y="627"/>
                  </a:cubicBezTo>
                  <a:cubicBezTo>
                    <a:pt x="421" y="627"/>
                    <a:pt x="514" y="588"/>
                    <a:pt x="581" y="503"/>
                  </a:cubicBezTo>
                  <a:cubicBezTo>
                    <a:pt x="630" y="440"/>
                    <a:pt x="643" y="365"/>
                    <a:pt x="643" y="278"/>
                  </a:cubicBezTo>
                  <a:cubicBezTo>
                    <a:pt x="643" y="253"/>
                    <a:pt x="630" y="228"/>
                    <a:pt x="618" y="203"/>
                  </a:cubicBezTo>
                  <a:cubicBezTo>
                    <a:pt x="605" y="153"/>
                    <a:pt x="568" y="103"/>
                    <a:pt x="531" y="78"/>
                  </a:cubicBezTo>
                  <a:cubicBezTo>
                    <a:pt x="466" y="24"/>
                    <a:pt x="394" y="0"/>
                    <a:pt x="3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4" name="Google Shape;5894;p27"/>
            <p:cNvSpPr/>
            <p:nvPr/>
          </p:nvSpPr>
          <p:spPr>
            <a:xfrm rot="-10468820">
              <a:off x="7874726" y="60245"/>
              <a:ext cx="35062" cy="29066"/>
            </a:xfrm>
            <a:custGeom>
              <a:rect b="b" l="l" r="r" t="t"/>
              <a:pathLst>
                <a:path extrusionOk="0" h="630" w="760">
                  <a:moveTo>
                    <a:pt x="382" y="1"/>
                  </a:moveTo>
                  <a:cubicBezTo>
                    <a:pt x="279" y="1"/>
                    <a:pt x="177" y="51"/>
                    <a:pt x="113" y="152"/>
                  </a:cubicBezTo>
                  <a:cubicBezTo>
                    <a:pt x="1" y="340"/>
                    <a:pt x="126" y="590"/>
                    <a:pt x="351" y="627"/>
                  </a:cubicBezTo>
                  <a:cubicBezTo>
                    <a:pt x="362" y="628"/>
                    <a:pt x="374" y="629"/>
                    <a:pt x="385" y="629"/>
                  </a:cubicBezTo>
                  <a:cubicBezTo>
                    <a:pt x="594" y="629"/>
                    <a:pt x="759" y="416"/>
                    <a:pt x="688" y="215"/>
                  </a:cubicBezTo>
                  <a:cubicBezTo>
                    <a:pt x="676" y="177"/>
                    <a:pt x="663" y="165"/>
                    <a:pt x="651" y="140"/>
                  </a:cubicBezTo>
                  <a:cubicBezTo>
                    <a:pt x="583" y="48"/>
                    <a:pt x="482" y="1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5" name="Google Shape;5895;p27"/>
            <p:cNvSpPr/>
            <p:nvPr/>
          </p:nvSpPr>
          <p:spPr>
            <a:xfrm rot="-10468820">
              <a:off x="7814028" y="15680"/>
              <a:ext cx="32340" cy="28512"/>
            </a:xfrm>
            <a:custGeom>
              <a:rect b="b" l="l" r="r" t="t"/>
              <a:pathLst>
                <a:path extrusionOk="0" h="618" w="701">
                  <a:moveTo>
                    <a:pt x="342" y="0"/>
                  </a:moveTo>
                  <a:cubicBezTo>
                    <a:pt x="307" y="0"/>
                    <a:pt x="272" y="7"/>
                    <a:pt x="238" y="21"/>
                  </a:cubicBezTo>
                  <a:cubicBezTo>
                    <a:pt x="76" y="83"/>
                    <a:pt x="1" y="258"/>
                    <a:pt x="63" y="420"/>
                  </a:cubicBezTo>
                  <a:cubicBezTo>
                    <a:pt x="111" y="544"/>
                    <a:pt x="224" y="617"/>
                    <a:pt x="347" y="617"/>
                  </a:cubicBezTo>
                  <a:cubicBezTo>
                    <a:pt x="385" y="617"/>
                    <a:pt x="425" y="610"/>
                    <a:pt x="463" y="595"/>
                  </a:cubicBezTo>
                  <a:cubicBezTo>
                    <a:pt x="613" y="533"/>
                    <a:pt x="701" y="358"/>
                    <a:pt x="638" y="196"/>
                  </a:cubicBezTo>
                  <a:cubicBezTo>
                    <a:pt x="590" y="79"/>
                    <a:pt x="466" y="0"/>
                    <a:pt x="3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6" name="Google Shape;5896;p27"/>
            <p:cNvSpPr/>
            <p:nvPr/>
          </p:nvSpPr>
          <p:spPr>
            <a:xfrm rot="-10468820">
              <a:off x="7978683" y="188924"/>
              <a:ext cx="37322" cy="28835"/>
            </a:xfrm>
            <a:custGeom>
              <a:rect b="b" l="l" r="r" t="t"/>
              <a:pathLst>
                <a:path extrusionOk="0" h="625" w="809">
                  <a:moveTo>
                    <a:pt x="421" y="1"/>
                  </a:moveTo>
                  <a:cubicBezTo>
                    <a:pt x="143" y="1"/>
                    <a:pt x="1" y="366"/>
                    <a:pt x="236" y="555"/>
                  </a:cubicBezTo>
                  <a:cubicBezTo>
                    <a:pt x="297" y="603"/>
                    <a:pt x="364" y="625"/>
                    <a:pt x="429" y="625"/>
                  </a:cubicBezTo>
                  <a:cubicBezTo>
                    <a:pt x="629" y="625"/>
                    <a:pt x="809" y="419"/>
                    <a:pt x="724" y="192"/>
                  </a:cubicBezTo>
                  <a:cubicBezTo>
                    <a:pt x="674" y="92"/>
                    <a:pt x="586" y="17"/>
                    <a:pt x="474" y="5"/>
                  </a:cubicBezTo>
                  <a:cubicBezTo>
                    <a:pt x="456" y="2"/>
                    <a:pt x="438" y="1"/>
                    <a:pt x="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7" name="Google Shape;5897;p27"/>
            <p:cNvSpPr/>
            <p:nvPr/>
          </p:nvSpPr>
          <p:spPr>
            <a:xfrm rot="-10468820">
              <a:off x="7903736" y="205124"/>
              <a:ext cx="31463" cy="28743"/>
            </a:xfrm>
            <a:custGeom>
              <a:rect b="b" l="l" r="r" t="t"/>
              <a:pathLst>
                <a:path extrusionOk="0" h="623" w="682">
                  <a:moveTo>
                    <a:pt x="342" y="1"/>
                  </a:moveTo>
                  <a:cubicBezTo>
                    <a:pt x="254" y="1"/>
                    <a:pt x="166" y="36"/>
                    <a:pt x="101" y="115"/>
                  </a:cubicBezTo>
                  <a:cubicBezTo>
                    <a:pt x="1" y="253"/>
                    <a:pt x="13" y="440"/>
                    <a:pt x="151" y="552"/>
                  </a:cubicBezTo>
                  <a:cubicBezTo>
                    <a:pt x="210" y="601"/>
                    <a:pt x="278" y="623"/>
                    <a:pt x="344" y="623"/>
                  </a:cubicBezTo>
                  <a:cubicBezTo>
                    <a:pt x="517" y="623"/>
                    <a:pt x="681" y="476"/>
                    <a:pt x="663" y="278"/>
                  </a:cubicBezTo>
                  <a:cubicBezTo>
                    <a:pt x="640" y="104"/>
                    <a:pt x="492" y="1"/>
                    <a:pt x="3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8" name="Google Shape;5898;p27"/>
            <p:cNvSpPr/>
            <p:nvPr/>
          </p:nvSpPr>
          <p:spPr>
            <a:xfrm rot="-10468820">
              <a:off x="8007920" y="125413"/>
              <a:ext cx="38014" cy="29527"/>
            </a:xfrm>
            <a:custGeom>
              <a:rect b="b" l="l" r="r" t="t"/>
              <a:pathLst>
                <a:path extrusionOk="0" h="640" w="824">
                  <a:moveTo>
                    <a:pt x="349" y="1"/>
                  </a:moveTo>
                  <a:cubicBezTo>
                    <a:pt x="257" y="1"/>
                    <a:pt x="166" y="40"/>
                    <a:pt x="101" y="113"/>
                  </a:cubicBezTo>
                  <a:cubicBezTo>
                    <a:pt x="1" y="250"/>
                    <a:pt x="13" y="437"/>
                    <a:pt x="151" y="550"/>
                  </a:cubicBezTo>
                  <a:cubicBezTo>
                    <a:pt x="219" y="613"/>
                    <a:pt x="292" y="640"/>
                    <a:pt x="361" y="640"/>
                  </a:cubicBezTo>
                  <a:cubicBezTo>
                    <a:pt x="620" y="640"/>
                    <a:pt x="824" y="270"/>
                    <a:pt x="538" y="63"/>
                  </a:cubicBezTo>
                  <a:cubicBezTo>
                    <a:pt x="481" y="21"/>
                    <a:pt x="414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9" name="Google Shape;5899;p27"/>
            <p:cNvSpPr/>
            <p:nvPr/>
          </p:nvSpPr>
          <p:spPr>
            <a:xfrm rot="-10468820">
              <a:off x="7855949" y="133012"/>
              <a:ext cx="32340" cy="28282"/>
            </a:xfrm>
            <a:custGeom>
              <a:rect b="b" l="l" r="r" t="t"/>
              <a:pathLst>
                <a:path extrusionOk="0" h="613" w="701">
                  <a:moveTo>
                    <a:pt x="354" y="1"/>
                  </a:moveTo>
                  <a:cubicBezTo>
                    <a:pt x="316" y="1"/>
                    <a:pt x="276" y="8"/>
                    <a:pt x="238" y="23"/>
                  </a:cubicBezTo>
                  <a:cubicBezTo>
                    <a:pt x="75" y="85"/>
                    <a:pt x="0" y="260"/>
                    <a:pt x="63" y="423"/>
                  </a:cubicBezTo>
                  <a:cubicBezTo>
                    <a:pt x="112" y="541"/>
                    <a:pt x="232" y="613"/>
                    <a:pt x="360" y="613"/>
                  </a:cubicBezTo>
                  <a:cubicBezTo>
                    <a:pt x="394" y="613"/>
                    <a:pt x="429" y="608"/>
                    <a:pt x="463" y="598"/>
                  </a:cubicBezTo>
                  <a:cubicBezTo>
                    <a:pt x="613" y="535"/>
                    <a:pt x="700" y="348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0" name="Google Shape;5900;p27"/>
            <p:cNvSpPr/>
            <p:nvPr/>
          </p:nvSpPr>
          <p:spPr>
            <a:xfrm rot="-10468820">
              <a:off x="7684571" y="-14048"/>
              <a:ext cx="37784" cy="28881"/>
            </a:xfrm>
            <a:custGeom>
              <a:rect b="b" l="l" r="r" t="t"/>
              <a:pathLst>
                <a:path extrusionOk="0" h="626" w="819">
                  <a:moveTo>
                    <a:pt x="406" y="0"/>
                  </a:moveTo>
                  <a:cubicBezTo>
                    <a:pt x="396" y="0"/>
                    <a:pt x="386" y="1"/>
                    <a:pt x="376" y="1"/>
                  </a:cubicBezTo>
                  <a:cubicBezTo>
                    <a:pt x="101" y="26"/>
                    <a:pt x="1" y="389"/>
                    <a:pt x="213" y="564"/>
                  </a:cubicBezTo>
                  <a:cubicBezTo>
                    <a:pt x="270" y="606"/>
                    <a:pt x="337" y="626"/>
                    <a:pt x="402" y="626"/>
                  </a:cubicBezTo>
                  <a:cubicBezTo>
                    <a:pt x="494" y="626"/>
                    <a:pt x="585" y="587"/>
                    <a:pt x="650" y="514"/>
                  </a:cubicBezTo>
                  <a:cubicBezTo>
                    <a:pt x="819" y="297"/>
                    <a:pt x="663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1" name="Google Shape;5901;p27"/>
            <p:cNvSpPr/>
            <p:nvPr/>
          </p:nvSpPr>
          <p:spPr>
            <a:xfrm rot="-10468820">
              <a:off x="7724412" y="116338"/>
              <a:ext cx="33908" cy="29066"/>
            </a:xfrm>
            <a:custGeom>
              <a:rect b="b" l="l" r="r" t="t"/>
              <a:pathLst>
                <a:path extrusionOk="0" h="630" w="735">
                  <a:moveTo>
                    <a:pt x="401" y="1"/>
                  </a:moveTo>
                  <a:cubicBezTo>
                    <a:pt x="188" y="1"/>
                    <a:pt x="0" y="237"/>
                    <a:pt x="124" y="465"/>
                  </a:cubicBezTo>
                  <a:cubicBezTo>
                    <a:pt x="190" y="579"/>
                    <a:pt x="297" y="630"/>
                    <a:pt x="401" y="630"/>
                  </a:cubicBezTo>
                  <a:cubicBezTo>
                    <a:pt x="570" y="630"/>
                    <a:pt x="735" y="495"/>
                    <a:pt x="711" y="278"/>
                  </a:cubicBezTo>
                  <a:cubicBezTo>
                    <a:pt x="711" y="253"/>
                    <a:pt x="711" y="228"/>
                    <a:pt x="699" y="203"/>
                  </a:cubicBezTo>
                  <a:cubicBezTo>
                    <a:pt x="674" y="153"/>
                    <a:pt x="649" y="115"/>
                    <a:pt x="599" y="78"/>
                  </a:cubicBezTo>
                  <a:cubicBezTo>
                    <a:pt x="536" y="24"/>
                    <a:pt x="467" y="1"/>
                    <a:pt x="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2" name="Google Shape;5902;p27"/>
            <p:cNvSpPr/>
            <p:nvPr/>
          </p:nvSpPr>
          <p:spPr>
            <a:xfrm rot="-10468820">
              <a:off x="7742630" y="46988"/>
              <a:ext cx="31786" cy="28605"/>
            </a:xfrm>
            <a:custGeom>
              <a:rect b="b" l="l" r="r" t="t"/>
              <a:pathLst>
                <a:path extrusionOk="0" h="620" w="689">
                  <a:moveTo>
                    <a:pt x="348" y="1"/>
                  </a:moveTo>
                  <a:cubicBezTo>
                    <a:pt x="311" y="1"/>
                    <a:pt x="274" y="8"/>
                    <a:pt x="238" y="23"/>
                  </a:cubicBezTo>
                  <a:cubicBezTo>
                    <a:pt x="76" y="85"/>
                    <a:pt x="1" y="260"/>
                    <a:pt x="51" y="423"/>
                  </a:cubicBezTo>
                  <a:cubicBezTo>
                    <a:pt x="99" y="547"/>
                    <a:pt x="219" y="620"/>
                    <a:pt x="340" y="620"/>
                  </a:cubicBezTo>
                  <a:cubicBezTo>
                    <a:pt x="378" y="620"/>
                    <a:pt x="415" y="612"/>
                    <a:pt x="451" y="598"/>
                  </a:cubicBezTo>
                  <a:cubicBezTo>
                    <a:pt x="613" y="535"/>
                    <a:pt x="688" y="360"/>
                    <a:pt x="626" y="198"/>
                  </a:cubicBezTo>
                  <a:cubicBezTo>
                    <a:pt x="578" y="74"/>
                    <a:pt x="465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3" name="Google Shape;5903;p27"/>
            <p:cNvSpPr/>
            <p:nvPr/>
          </p:nvSpPr>
          <p:spPr>
            <a:xfrm rot="-10468820">
              <a:off x="7760110" y="258185"/>
              <a:ext cx="30956" cy="27866"/>
            </a:xfrm>
            <a:custGeom>
              <a:rect b="b" l="l" r="r" t="t"/>
              <a:pathLst>
                <a:path extrusionOk="0" h="604" w="671">
                  <a:moveTo>
                    <a:pt x="317" y="0"/>
                  </a:moveTo>
                  <a:cubicBezTo>
                    <a:pt x="171" y="0"/>
                    <a:pt x="35" y="107"/>
                    <a:pt x="13" y="254"/>
                  </a:cubicBezTo>
                  <a:cubicBezTo>
                    <a:pt x="0" y="341"/>
                    <a:pt x="25" y="416"/>
                    <a:pt x="75" y="491"/>
                  </a:cubicBezTo>
                  <a:lnTo>
                    <a:pt x="63" y="491"/>
                  </a:lnTo>
                  <a:cubicBezTo>
                    <a:pt x="130" y="570"/>
                    <a:pt x="214" y="604"/>
                    <a:pt x="296" y="604"/>
                  </a:cubicBezTo>
                  <a:cubicBezTo>
                    <a:pt x="489" y="604"/>
                    <a:pt x="670" y="419"/>
                    <a:pt x="600" y="191"/>
                  </a:cubicBezTo>
                  <a:cubicBezTo>
                    <a:pt x="600" y="166"/>
                    <a:pt x="588" y="141"/>
                    <a:pt x="563" y="129"/>
                  </a:cubicBezTo>
                  <a:cubicBezTo>
                    <a:pt x="513" y="54"/>
                    <a:pt x="450" y="16"/>
                    <a:pt x="363" y="4"/>
                  </a:cubicBezTo>
                  <a:cubicBezTo>
                    <a:pt x="347" y="2"/>
                    <a:pt x="332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4" name="Google Shape;5904;p27"/>
            <p:cNvSpPr/>
            <p:nvPr/>
          </p:nvSpPr>
          <p:spPr>
            <a:xfrm rot="-10468820">
              <a:off x="7794506" y="169621"/>
              <a:ext cx="32340" cy="28558"/>
            </a:xfrm>
            <a:custGeom>
              <a:rect b="b" l="l" r="r" t="t"/>
              <a:pathLst>
                <a:path extrusionOk="0" h="619" w="701">
                  <a:moveTo>
                    <a:pt x="355" y="0"/>
                  </a:moveTo>
                  <a:cubicBezTo>
                    <a:pt x="316" y="0"/>
                    <a:pt x="277" y="7"/>
                    <a:pt x="238" y="22"/>
                  </a:cubicBezTo>
                  <a:cubicBezTo>
                    <a:pt x="76" y="84"/>
                    <a:pt x="1" y="259"/>
                    <a:pt x="63" y="422"/>
                  </a:cubicBezTo>
                  <a:cubicBezTo>
                    <a:pt x="111" y="546"/>
                    <a:pt x="224" y="619"/>
                    <a:pt x="347" y="619"/>
                  </a:cubicBezTo>
                  <a:cubicBezTo>
                    <a:pt x="385" y="619"/>
                    <a:pt x="425" y="612"/>
                    <a:pt x="463" y="597"/>
                  </a:cubicBezTo>
                  <a:cubicBezTo>
                    <a:pt x="613" y="534"/>
                    <a:pt x="701" y="359"/>
                    <a:pt x="638" y="197"/>
                  </a:cubicBezTo>
                  <a:cubicBezTo>
                    <a:pt x="591" y="73"/>
                    <a:pt x="478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5" name="Google Shape;5905;p27"/>
            <p:cNvSpPr/>
            <p:nvPr/>
          </p:nvSpPr>
          <p:spPr>
            <a:xfrm rot="-10468820">
              <a:off x="8059946" y="-111789"/>
              <a:ext cx="35016" cy="28789"/>
            </a:xfrm>
            <a:custGeom>
              <a:rect b="b" l="l" r="r" t="t"/>
              <a:pathLst>
                <a:path extrusionOk="0" h="624" w="759">
                  <a:moveTo>
                    <a:pt x="393" y="0"/>
                  </a:moveTo>
                  <a:cubicBezTo>
                    <a:pt x="288" y="0"/>
                    <a:pt x="183" y="50"/>
                    <a:pt x="125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2" y="623"/>
                    <a:pt x="374" y="624"/>
                    <a:pt x="386" y="624"/>
                  </a:cubicBezTo>
                  <a:cubicBezTo>
                    <a:pt x="605" y="624"/>
                    <a:pt x="759" y="411"/>
                    <a:pt x="688" y="210"/>
                  </a:cubicBezTo>
                  <a:cubicBezTo>
                    <a:pt x="675" y="185"/>
                    <a:pt x="663" y="160"/>
                    <a:pt x="650" y="135"/>
                  </a:cubicBezTo>
                  <a:cubicBezTo>
                    <a:pt x="590" y="44"/>
                    <a:pt x="49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6" name="Google Shape;5906;p27"/>
            <p:cNvSpPr/>
            <p:nvPr/>
          </p:nvSpPr>
          <p:spPr>
            <a:xfrm rot="-10468820">
              <a:off x="8038365" y="-37172"/>
              <a:ext cx="37784" cy="28881"/>
            </a:xfrm>
            <a:custGeom>
              <a:rect b="b" l="l" r="r" t="t"/>
              <a:pathLst>
                <a:path extrusionOk="0" h="626" w="819">
                  <a:moveTo>
                    <a:pt x="406" y="0"/>
                  </a:moveTo>
                  <a:cubicBezTo>
                    <a:pt x="396" y="0"/>
                    <a:pt x="385" y="1"/>
                    <a:pt x="375" y="2"/>
                  </a:cubicBezTo>
                  <a:cubicBezTo>
                    <a:pt x="100" y="27"/>
                    <a:pt x="0" y="389"/>
                    <a:pt x="213" y="564"/>
                  </a:cubicBezTo>
                  <a:cubicBezTo>
                    <a:pt x="270" y="606"/>
                    <a:pt x="336" y="626"/>
                    <a:pt x="402" y="626"/>
                  </a:cubicBezTo>
                  <a:cubicBezTo>
                    <a:pt x="493" y="626"/>
                    <a:pt x="584" y="587"/>
                    <a:pt x="650" y="514"/>
                  </a:cubicBezTo>
                  <a:cubicBezTo>
                    <a:pt x="818" y="298"/>
                    <a:pt x="663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7" name="Google Shape;5907;p27"/>
            <p:cNvSpPr/>
            <p:nvPr/>
          </p:nvSpPr>
          <p:spPr>
            <a:xfrm rot="-10468820">
              <a:off x="8099679" y="10200"/>
              <a:ext cx="35016" cy="29020"/>
            </a:xfrm>
            <a:custGeom>
              <a:rect b="b" l="l" r="r" t="t"/>
              <a:pathLst>
                <a:path extrusionOk="0" h="629" w="759">
                  <a:moveTo>
                    <a:pt x="383" y="0"/>
                  </a:moveTo>
                  <a:cubicBezTo>
                    <a:pt x="281" y="0"/>
                    <a:pt x="182" y="50"/>
                    <a:pt x="125" y="152"/>
                  </a:cubicBezTo>
                  <a:cubicBezTo>
                    <a:pt x="0" y="339"/>
                    <a:pt x="125" y="602"/>
                    <a:pt x="350" y="627"/>
                  </a:cubicBezTo>
                  <a:cubicBezTo>
                    <a:pt x="362" y="628"/>
                    <a:pt x="374" y="629"/>
                    <a:pt x="386" y="629"/>
                  </a:cubicBezTo>
                  <a:cubicBezTo>
                    <a:pt x="605" y="629"/>
                    <a:pt x="758" y="416"/>
                    <a:pt x="687" y="214"/>
                  </a:cubicBezTo>
                  <a:cubicBezTo>
                    <a:pt x="675" y="189"/>
                    <a:pt x="662" y="164"/>
                    <a:pt x="650" y="139"/>
                  </a:cubicBezTo>
                  <a:cubicBezTo>
                    <a:pt x="582" y="47"/>
                    <a:pt x="481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8" name="Google Shape;5908;p27"/>
            <p:cNvSpPr/>
            <p:nvPr/>
          </p:nvSpPr>
          <p:spPr>
            <a:xfrm rot="-10468820">
              <a:off x="8134255" y="147283"/>
              <a:ext cx="34647" cy="25190"/>
            </a:xfrm>
            <a:custGeom>
              <a:rect b="b" l="l" r="r" t="t"/>
              <a:pathLst>
                <a:path extrusionOk="0" h="546" w="751">
                  <a:moveTo>
                    <a:pt x="542" y="1"/>
                  </a:moveTo>
                  <a:cubicBezTo>
                    <a:pt x="314" y="1"/>
                    <a:pt x="0" y="313"/>
                    <a:pt x="233" y="480"/>
                  </a:cubicBezTo>
                  <a:cubicBezTo>
                    <a:pt x="291" y="525"/>
                    <a:pt x="358" y="545"/>
                    <a:pt x="423" y="545"/>
                  </a:cubicBezTo>
                  <a:cubicBezTo>
                    <a:pt x="592" y="545"/>
                    <a:pt x="751" y="408"/>
                    <a:pt x="733" y="218"/>
                  </a:cubicBezTo>
                  <a:cubicBezTo>
                    <a:pt x="733" y="181"/>
                    <a:pt x="720" y="156"/>
                    <a:pt x="720" y="131"/>
                  </a:cubicBezTo>
                  <a:cubicBezTo>
                    <a:pt x="688" y="38"/>
                    <a:pt x="620" y="1"/>
                    <a:pt x="5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9" name="Google Shape;5909;p27"/>
            <p:cNvSpPr/>
            <p:nvPr/>
          </p:nvSpPr>
          <p:spPr>
            <a:xfrm rot="-10468820">
              <a:off x="8084269" y="85714"/>
              <a:ext cx="34416" cy="28928"/>
            </a:xfrm>
            <a:custGeom>
              <a:rect b="b" l="l" r="r" t="t"/>
              <a:pathLst>
                <a:path extrusionOk="0" h="627" w="746">
                  <a:moveTo>
                    <a:pt x="365" y="0"/>
                  </a:moveTo>
                  <a:cubicBezTo>
                    <a:pt x="73" y="0"/>
                    <a:pt x="1" y="625"/>
                    <a:pt x="337" y="625"/>
                  </a:cubicBezTo>
                  <a:cubicBezTo>
                    <a:pt x="349" y="626"/>
                    <a:pt x="361" y="627"/>
                    <a:pt x="373" y="627"/>
                  </a:cubicBezTo>
                  <a:cubicBezTo>
                    <a:pt x="592" y="627"/>
                    <a:pt x="745" y="413"/>
                    <a:pt x="674" y="200"/>
                  </a:cubicBezTo>
                  <a:cubicBezTo>
                    <a:pt x="662" y="175"/>
                    <a:pt x="649" y="150"/>
                    <a:pt x="637" y="137"/>
                  </a:cubicBezTo>
                  <a:cubicBezTo>
                    <a:pt x="587" y="62"/>
                    <a:pt x="512" y="25"/>
                    <a:pt x="437" y="12"/>
                  </a:cubicBezTo>
                  <a:cubicBezTo>
                    <a:pt x="412" y="4"/>
                    <a:pt x="388" y="0"/>
                    <a:pt x="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0" name="Google Shape;5910;p27"/>
            <p:cNvSpPr/>
            <p:nvPr/>
          </p:nvSpPr>
          <p:spPr>
            <a:xfrm rot="-10468820">
              <a:off x="7798288" y="90367"/>
              <a:ext cx="31602" cy="28282"/>
            </a:xfrm>
            <a:custGeom>
              <a:rect b="b" l="l" r="r" t="t"/>
              <a:pathLst>
                <a:path extrusionOk="0" h="613" w="685">
                  <a:moveTo>
                    <a:pt x="319" y="0"/>
                  </a:moveTo>
                  <a:cubicBezTo>
                    <a:pt x="178" y="0"/>
                    <a:pt x="43" y="90"/>
                    <a:pt x="13" y="248"/>
                  </a:cubicBezTo>
                  <a:cubicBezTo>
                    <a:pt x="1" y="336"/>
                    <a:pt x="26" y="411"/>
                    <a:pt x="76" y="486"/>
                  </a:cubicBezTo>
                  <a:cubicBezTo>
                    <a:pt x="126" y="548"/>
                    <a:pt x="188" y="586"/>
                    <a:pt x="276" y="611"/>
                  </a:cubicBezTo>
                  <a:cubicBezTo>
                    <a:pt x="287" y="612"/>
                    <a:pt x="299" y="613"/>
                    <a:pt x="310" y="613"/>
                  </a:cubicBezTo>
                  <a:cubicBezTo>
                    <a:pt x="519" y="613"/>
                    <a:pt x="684" y="399"/>
                    <a:pt x="613" y="186"/>
                  </a:cubicBezTo>
                  <a:cubicBezTo>
                    <a:pt x="601" y="161"/>
                    <a:pt x="588" y="136"/>
                    <a:pt x="576" y="123"/>
                  </a:cubicBezTo>
                  <a:cubicBezTo>
                    <a:pt x="506" y="39"/>
                    <a:pt x="411" y="0"/>
                    <a:pt x="3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1" name="Google Shape;5911;p27"/>
            <p:cNvSpPr/>
            <p:nvPr/>
          </p:nvSpPr>
          <p:spPr>
            <a:xfrm rot="-10468820">
              <a:off x="7925906" y="131144"/>
              <a:ext cx="34923" cy="28928"/>
            </a:xfrm>
            <a:custGeom>
              <a:rect b="b" l="l" r="r" t="t"/>
              <a:pathLst>
                <a:path extrusionOk="0" h="627" w="757">
                  <a:moveTo>
                    <a:pt x="387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25" y="598"/>
                    <a:pt x="350" y="623"/>
                  </a:cubicBezTo>
                  <a:cubicBezTo>
                    <a:pt x="367" y="625"/>
                    <a:pt x="383" y="627"/>
                    <a:pt x="399" y="627"/>
                  </a:cubicBezTo>
                  <a:cubicBezTo>
                    <a:pt x="601" y="627"/>
                    <a:pt x="757" y="418"/>
                    <a:pt x="687" y="210"/>
                  </a:cubicBezTo>
                  <a:cubicBezTo>
                    <a:pt x="675" y="185"/>
                    <a:pt x="662" y="160"/>
                    <a:pt x="650" y="135"/>
                  </a:cubicBezTo>
                  <a:cubicBezTo>
                    <a:pt x="583" y="45"/>
                    <a:pt x="485" y="1"/>
                    <a:pt x="3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2" name="Google Shape;5912;p27"/>
            <p:cNvSpPr/>
            <p:nvPr/>
          </p:nvSpPr>
          <p:spPr>
            <a:xfrm rot="-10468820">
              <a:off x="7901298" y="-8511"/>
              <a:ext cx="34231" cy="29158"/>
            </a:xfrm>
            <a:custGeom>
              <a:rect b="b" l="l" r="r" t="t"/>
              <a:pathLst>
                <a:path extrusionOk="0" h="632" w="742">
                  <a:moveTo>
                    <a:pt x="337" y="0"/>
                  </a:moveTo>
                  <a:cubicBezTo>
                    <a:pt x="192" y="0"/>
                    <a:pt x="48" y="98"/>
                    <a:pt x="25" y="266"/>
                  </a:cubicBezTo>
                  <a:cubicBezTo>
                    <a:pt x="0" y="441"/>
                    <a:pt x="113" y="591"/>
                    <a:pt x="288" y="628"/>
                  </a:cubicBezTo>
                  <a:cubicBezTo>
                    <a:pt x="303" y="630"/>
                    <a:pt x="318" y="631"/>
                    <a:pt x="333" y="631"/>
                  </a:cubicBezTo>
                  <a:cubicBezTo>
                    <a:pt x="582" y="631"/>
                    <a:pt x="741" y="341"/>
                    <a:pt x="588" y="128"/>
                  </a:cubicBezTo>
                  <a:cubicBezTo>
                    <a:pt x="524" y="41"/>
                    <a:pt x="430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3" name="Google Shape;5913;p27"/>
            <p:cNvSpPr/>
            <p:nvPr/>
          </p:nvSpPr>
          <p:spPr>
            <a:xfrm rot="-10468820">
              <a:off x="8021511" y="40137"/>
              <a:ext cx="33216" cy="26113"/>
            </a:xfrm>
            <a:custGeom>
              <a:rect b="b" l="l" r="r" t="t"/>
              <a:pathLst>
                <a:path extrusionOk="0" h="566" w="720">
                  <a:moveTo>
                    <a:pt x="402" y="0"/>
                  </a:moveTo>
                  <a:cubicBezTo>
                    <a:pt x="190" y="0"/>
                    <a:pt x="0" y="218"/>
                    <a:pt x="121" y="450"/>
                  </a:cubicBezTo>
                  <a:cubicBezTo>
                    <a:pt x="186" y="530"/>
                    <a:pt x="270" y="565"/>
                    <a:pt x="353" y="565"/>
                  </a:cubicBezTo>
                  <a:cubicBezTo>
                    <a:pt x="539" y="565"/>
                    <a:pt x="719" y="388"/>
                    <a:pt x="658" y="163"/>
                  </a:cubicBezTo>
                  <a:cubicBezTo>
                    <a:pt x="646" y="138"/>
                    <a:pt x="633" y="113"/>
                    <a:pt x="621" y="88"/>
                  </a:cubicBezTo>
                  <a:cubicBezTo>
                    <a:pt x="553" y="26"/>
                    <a:pt x="476" y="0"/>
                    <a:pt x="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4" name="Google Shape;5914;p27"/>
            <p:cNvSpPr/>
            <p:nvPr/>
          </p:nvSpPr>
          <p:spPr>
            <a:xfrm rot="-10468820">
              <a:off x="8062583" y="174767"/>
              <a:ext cx="36861" cy="29158"/>
            </a:xfrm>
            <a:custGeom>
              <a:rect b="b" l="l" r="r" t="t"/>
              <a:pathLst>
                <a:path extrusionOk="0" h="632" w="799">
                  <a:moveTo>
                    <a:pt x="414" y="1"/>
                  </a:moveTo>
                  <a:cubicBezTo>
                    <a:pt x="204" y="1"/>
                    <a:pt x="1" y="223"/>
                    <a:pt x="133" y="469"/>
                  </a:cubicBezTo>
                  <a:cubicBezTo>
                    <a:pt x="196" y="583"/>
                    <a:pt x="298" y="632"/>
                    <a:pt x="400" y="632"/>
                  </a:cubicBezTo>
                  <a:cubicBezTo>
                    <a:pt x="600" y="632"/>
                    <a:pt x="799" y="447"/>
                    <a:pt x="708" y="207"/>
                  </a:cubicBezTo>
                  <a:cubicBezTo>
                    <a:pt x="695" y="182"/>
                    <a:pt x="683" y="157"/>
                    <a:pt x="658" y="132"/>
                  </a:cubicBezTo>
                  <a:cubicBezTo>
                    <a:pt x="591" y="40"/>
                    <a:pt x="502" y="1"/>
                    <a:pt x="4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5" name="Google Shape;5915;p27"/>
            <p:cNvSpPr/>
            <p:nvPr/>
          </p:nvSpPr>
          <p:spPr>
            <a:xfrm rot="-10468820">
              <a:off x="7989578" y="-91088"/>
              <a:ext cx="31602" cy="28651"/>
            </a:xfrm>
            <a:custGeom>
              <a:rect b="b" l="l" r="r" t="t"/>
              <a:pathLst>
                <a:path extrusionOk="0" h="621" w="685">
                  <a:moveTo>
                    <a:pt x="325" y="0"/>
                  </a:moveTo>
                  <a:cubicBezTo>
                    <a:pt x="183" y="0"/>
                    <a:pt x="39" y="91"/>
                    <a:pt x="13" y="266"/>
                  </a:cubicBezTo>
                  <a:cubicBezTo>
                    <a:pt x="1" y="341"/>
                    <a:pt x="26" y="429"/>
                    <a:pt x="76" y="491"/>
                  </a:cubicBezTo>
                  <a:cubicBezTo>
                    <a:pt x="142" y="582"/>
                    <a:pt x="233" y="621"/>
                    <a:pt x="323" y="621"/>
                  </a:cubicBezTo>
                  <a:cubicBezTo>
                    <a:pt x="507" y="621"/>
                    <a:pt x="684" y="459"/>
                    <a:pt x="626" y="241"/>
                  </a:cubicBezTo>
                  <a:cubicBezTo>
                    <a:pt x="590" y="79"/>
                    <a:pt x="458" y="0"/>
                    <a:pt x="3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6" name="Google Shape;5916;p27"/>
            <p:cNvSpPr/>
            <p:nvPr/>
          </p:nvSpPr>
          <p:spPr>
            <a:xfrm rot="-10468820">
              <a:off x="7836596" y="235447"/>
              <a:ext cx="33632" cy="29158"/>
            </a:xfrm>
            <a:custGeom>
              <a:rect b="b" l="l" r="r" t="t"/>
              <a:pathLst>
                <a:path extrusionOk="0" h="632" w="729">
                  <a:moveTo>
                    <a:pt x="319" y="1"/>
                  </a:moveTo>
                  <a:cubicBezTo>
                    <a:pt x="174" y="1"/>
                    <a:pt x="35" y="99"/>
                    <a:pt x="13" y="266"/>
                  </a:cubicBezTo>
                  <a:cubicBezTo>
                    <a:pt x="0" y="354"/>
                    <a:pt x="13" y="429"/>
                    <a:pt x="63" y="504"/>
                  </a:cubicBezTo>
                  <a:cubicBezTo>
                    <a:pt x="113" y="566"/>
                    <a:pt x="188" y="604"/>
                    <a:pt x="263" y="629"/>
                  </a:cubicBezTo>
                  <a:cubicBezTo>
                    <a:pt x="278" y="631"/>
                    <a:pt x="293" y="632"/>
                    <a:pt x="308" y="632"/>
                  </a:cubicBezTo>
                  <a:cubicBezTo>
                    <a:pt x="559" y="632"/>
                    <a:pt x="728" y="341"/>
                    <a:pt x="575" y="129"/>
                  </a:cubicBezTo>
                  <a:cubicBezTo>
                    <a:pt x="507" y="41"/>
                    <a:pt x="412" y="1"/>
                    <a:pt x="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7" name="Google Shape;5917;p27"/>
            <p:cNvSpPr/>
            <p:nvPr/>
          </p:nvSpPr>
          <p:spPr>
            <a:xfrm rot="-10468820">
              <a:off x="7711393" y="194373"/>
              <a:ext cx="33678" cy="29158"/>
            </a:xfrm>
            <a:custGeom>
              <a:rect b="b" l="l" r="r" t="t"/>
              <a:pathLst>
                <a:path extrusionOk="0" h="632" w="730">
                  <a:moveTo>
                    <a:pt x="329" y="1"/>
                  </a:moveTo>
                  <a:cubicBezTo>
                    <a:pt x="186" y="1"/>
                    <a:pt x="44" y="99"/>
                    <a:pt x="13" y="266"/>
                  </a:cubicBezTo>
                  <a:cubicBezTo>
                    <a:pt x="1" y="341"/>
                    <a:pt x="26" y="429"/>
                    <a:pt x="76" y="491"/>
                  </a:cubicBezTo>
                  <a:cubicBezTo>
                    <a:pt x="126" y="566"/>
                    <a:pt x="201" y="616"/>
                    <a:pt x="288" y="628"/>
                  </a:cubicBezTo>
                  <a:cubicBezTo>
                    <a:pt x="303" y="631"/>
                    <a:pt x="317" y="632"/>
                    <a:pt x="331" y="632"/>
                  </a:cubicBezTo>
                  <a:cubicBezTo>
                    <a:pt x="570" y="632"/>
                    <a:pt x="729" y="341"/>
                    <a:pt x="576" y="129"/>
                  </a:cubicBezTo>
                  <a:cubicBezTo>
                    <a:pt x="512" y="41"/>
                    <a:pt x="420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8" name="Google Shape;5918;p27"/>
            <p:cNvSpPr/>
            <p:nvPr/>
          </p:nvSpPr>
          <p:spPr>
            <a:xfrm rot="-10468820">
              <a:off x="7667190" y="48988"/>
              <a:ext cx="35200" cy="28282"/>
            </a:xfrm>
            <a:custGeom>
              <a:rect b="b" l="l" r="r" t="t"/>
              <a:pathLst>
                <a:path extrusionOk="0" h="613" w="763">
                  <a:moveTo>
                    <a:pt x="400" y="0"/>
                  </a:moveTo>
                  <a:cubicBezTo>
                    <a:pt x="51" y="25"/>
                    <a:pt x="1" y="513"/>
                    <a:pt x="338" y="613"/>
                  </a:cubicBezTo>
                  <a:cubicBezTo>
                    <a:pt x="688" y="600"/>
                    <a:pt x="763" y="113"/>
                    <a:pt x="4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9" name="Google Shape;5919;p27"/>
            <p:cNvSpPr/>
            <p:nvPr/>
          </p:nvSpPr>
          <p:spPr>
            <a:xfrm rot="-10468820">
              <a:off x="7754259" y="-30937"/>
              <a:ext cx="32294" cy="28328"/>
            </a:xfrm>
            <a:custGeom>
              <a:rect b="b" l="l" r="r" t="t"/>
              <a:pathLst>
                <a:path extrusionOk="0" h="614" w="700">
                  <a:moveTo>
                    <a:pt x="354" y="1"/>
                  </a:moveTo>
                  <a:cubicBezTo>
                    <a:pt x="315" y="1"/>
                    <a:pt x="276" y="8"/>
                    <a:pt x="237" y="23"/>
                  </a:cubicBezTo>
                  <a:cubicBezTo>
                    <a:pt x="75" y="85"/>
                    <a:pt x="0" y="260"/>
                    <a:pt x="63" y="423"/>
                  </a:cubicBezTo>
                  <a:cubicBezTo>
                    <a:pt x="112" y="541"/>
                    <a:pt x="232" y="613"/>
                    <a:pt x="360" y="613"/>
                  </a:cubicBezTo>
                  <a:cubicBezTo>
                    <a:pt x="394" y="613"/>
                    <a:pt x="428" y="608"/>
                    <a:pt x="462" y="598"/>
                  </a:cubicBezTo>
                  <a:cubicBezTo>
                    <a:pt x="625" y="535"/>
                    <a:pt x="700" y="348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0" name="Google Shape;5920;p27"/>
            <p:cNvSpPr/>
            <p:nvPr/>
          </p:nvSpPr>
          <p:spPr>
            <a:xfrm rot="-10468820">
              <a:off x="8008513" y="-173436"/>
              <a:ext cx="33447" cy="27082"/>
            </a:xfrm>
            <a:custGeom>
              <a:rect b="b" l="l" r="r" t="t"/>
              <a:pathLst>
                <a:path extrusionOk="0" h="587" w="725">
                  <a:moveTo>
                    <a:pt x="317" y="0"/>
                  </a:moveTo>
                  <a:cubicBezTo>
                    <a:pt x="167" y="0"/>
                    <a:pt x="26" y="107"/>
                    <a:pt x="1" y="276"/>
                  </a:cubicBezTo>
                  <a:cubicBezTo>
                    <a:pt x="1" y="326"/>
                    <a:pt x="13" y="376"/>
                    <a:pt x="26" y="414"/>
                  </a:cubicBezTo>
                  <a:cubicBezTo>
                    <a:pt x="51" y="537"/>
                    <a:pt x="148" y="586"/>
                    <a:pt x="256" y="586"/>
                  </a:cubicBezTo>
                  <a:cubicBezTo>
                    <a:pt x="467" y="586"/>
                    <a:pt x="724" y="399"/>
                    <a:pt x="601" y="201"/>
                  </a:cubicBezTo>
                  <a:cubicBezTo>
                    <a:pt x="576" y="151"/>
                    <a:pt x="551" y="114"/>
                    <a:pt x="526" y="76"/>
                  </a:cubicBezTo>
                  <a:cubicBezTo>
                    <a:pt x="462" y="24"/>
                    <a:pt x="388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1" name="Google Shape;5921;p27"/>
            <p:cNvSpPr/>
            <p:nvPr/>
          </p:nvSpPr>
          <p:spPr>
            <a:xfrm rot="-10468820">
              <a:off x="7779819" y="-91662"/>
              <a:ext cx="35662" cy="28697"/>
            </a:xfrm>
            <a:custGeom>
              <a:rect b="b" l="l" r="r" t="t"/>
              <a:pathLst>
                <a:path extrusionOk="0" h="622" w="773">
                  <a:moveTo>
                    <a:pt x="392" y="0"/>
                  </a:moveTo>
                  <a:cubicBezTo>
                    <a:pt x="164" y="0"/>
                    <a:pt x="1" y="219"/>
                    <a:pt x="98" y="438"/>
                  </a:cubicBezTo>
                  <a:cubicBezTo>
                    <a:pt x="152" y="559"/>
                    <a:pt x="266" y="622"/>
                    <a:pt x="382" y="622"/>
                  </a:cubicBezTo>
                  <a:cubicBezTo>
                    <a:pt x="483" y="622"/>
                    <a:pt x="584" y="575"/>
                    <a:pt x="648" y="476"/>
                  </a:cubicBezTo>
                  <a:cubicBezTo>
                    <a:pt x="773" y="276"/>
                    <a:pt x="635" y="13"/>
                    <a:pt x="411" y="1"/>
                  </a:cubicBezTo>
                  <a:cubicBezTo>
                    <a:pt x="404" y="1"/>
                    <a:pt x="398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2" name="Google Shape;5922;p27"/>
            <p:cNvSpPr/>
            <p:nvPr/>
          </p:nvSpPr>
          <p:spPr>
            <a:xfrm rot="-10468820">
              <a:off x="8038857" y="236435"/>
              <a:ext cx="34139" cy="25421"/>
            </a:xfrm>
            <a:custGeom>
              <a:rect b="b" l="l" r="r" t="t"/>
              <a:pathLst>
                <a:path extrusionOk="0" h="551" w="740">
                  <a:moveTo>
                    <a:pt x="357" y="0"/>
                  </a:moveTo>
                  <a:cubicBezTo>
                    <a:pt x="176" y="0"/>
                    <a:pt x="1" y="158"/>
                    <a:pt x="49" y="384"/>
                  </a:cubicBezTo>
                  <a:cubicBezTo>
                    <a:pt x="75" y="502"/>
                    <a:pt x="169" y="551"/>
                    <a:pt x="275" y="551"/>
                  </a:cubicBezTo>
                  <a:cubicBezTo>
                    <a:pt x="484" y="551"/>
                    <a:pt x="740" y="366"/>
                    <a:pt x="624" y="159"/>
                  </a:cubicBezTo>
                  <a:cubicBezTo>
                    <a:pt x="558" y="48"/>
                    <a:pt x="456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3" name="Google Shape;5923;p27"/>
            <p:cNvSpPr/>
            <p:nvPr/>
          </p:nvSpPr>
          <p:spPr>
            <a:xfrm rot="-10468820">
              <a:off x="7810783" y="300683"/>
              <a:ext cx="34139" cy="25190"/>
            </a:xfrm>
            <a:custGeom>
              <a:rect b="b" l="l" r="r" t="t"/>
              <a:pathLst>
                <a:path extrusionOk="0" h="546" w="740">
                  <a:moveTo>
                    <a:pt x="355" y="1"/>
                  </a:moveTo>
                  <a:cubicBezTo>
                    <a:pt x="175" y="1"/>
                    <a:pt x="0" y="154"/>
                    <a:pt x="49" y="379"/>
                  </a:cubicBezTo>
                  <a:cubicBezTo>
                    <a:pt x="74" y="497"/>
                    <a:pt x="168" y="546"/>
                    <a:pt x="274" y="546"/>
                  </a:cubicBezTo>
                  <a:cubicBezTo>
                    <a:pt x="483" y="546"/>
                    <a:pt x="739" y="361"/>
                    <a:pt x="623" y="154"/>
                  </a:cubicBezTo>
                  <a:cubicBezTo>
                    <a:pt x="557" y="47"/>
                    <a:pt x="455" y="1"/>
                    <a:pt x="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4" name="Google Shape;5924;p27"/>
            <p:cNvSpPr/>
            <p:nvPr/>
          </p:nvSpPr>
          <p:spPr>
            <a:xfrm rot="-10468820">
              <a:off x="7965621" y="265719"/>
              <a:ext cx="32709" cy="27267"/>
            </a:xfrm>
            <a:custGeom>
              <a:rect b="b" l="l" r="r" t="t"/>
              <a:pathLst>
                <a:path extrusionOk="0" h="591" w="709">
                  <a:moveTo>
                    <a:pt x="395" y="1"/>
                  </a:moveTo>
                  <a:cubicBezTo>
                    <a:pt x="192" y="1"/>
                    <a:pt x="1" y="208"/>
                    <a:pt x="101" y="435"/>
                  </a:cubicBezTo>
                  <a:cubicBezTo>
                    <a:pt x="138" y="510"/>
                    <a:pt x="226" y="573"/>
                    <a:pt x="313" y="585"/>
                  </a:cubicBezTo>
                  <a:cubicBezTo>
                    <a:pt x="332" y="588"/>
                    <a:pt x="350" y="590"/>
                    <a:pt x="368" y="590"/>
                  </a:cubicBezTo>
                  <a:cubicBezTo>
                    <a:pt x="556" y="590"/>
                    <a:pt x="709" y="417"/>
                    <a:pt x="663" y="223"/>
                  </a:cubicBezTo>
                  <a:cubicBezTo>
                    <a:pt x="663" y="198"/>
                    <a:pt x="651" y="185"/>
                    <a:pt x="651" y="173"/>
                  </a:cubicBezTo>
                  <a:cubicBezTo>
                    <a:pt x="638" y="148"/>
                    <a:pt x="626" y="123"/>
                    <a:pt x="613" y="98"/>
                  </a:cubicBezTo>
                  <a:cubicBezTo>
                    <a:pt x="548" y="30"/>
                    <a:pt x="471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5" name="Google Shape;5925;p27"/>
            <p:cNvSpPr/>
            <p:nvPr/>
          </p:nvSpPr>
          <p:spPr>
            <a:xfrm rot="-10468820">
              <a:off x="8073220" y="-184858"/>
              <a:ext cx="34923" cy="27866"/>
            </a:xfrm>
            <a:custGeom>
              <a:rect b="b" l="l" r="r" t="t"/>
              <a:pathLst>
                <a:path extrusionOk="0" h="604" w="757">
                  <a:moveTo>
                    <a:pt x="410" y="1"/>
                  </a:moveTo>
                  <a:cubicBezTo>
                    <a:pt x="372" y="1"/>
                    <a:pt x="332" y="8"/>
                    <a:pt x="294" y="23"/>
                  </a:cubicBezTo>
                  <a:cubicBezTo>
                    <a:pt x="1" y="187"/>
                    <a:pt x="147" y="603"/>
                    <a:pt x="455" y="603"/>
                  </a:cubicBezTo>
                  <a:cubicBezTo>
                    <a:pt x="475" y="603"/>
                    <a:pt x="497" y="602"/>
                    <a:pt x="519" y="598"/>
                  </a:cubicBezTo>
                  <a:cubicBezTo>
                    <a:pt x="669" y="523"/>
                    <a:pt x="756" y="348"/>
                    <a:pt x="694" y="198"/>
                  </a:cubicBezTo>
                  <a:cubicBezTo>
                    <a:pt x="646" y="74"/>
                    <a:pt x="533" y="1"/>
                    <a:pt x="4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6" name="Google Shape;5926;p27"/>
            <p:cNvSpPr/>
            <p:nvPr/>
          </p:nvSpPr>
          <p:spPr>
            <a:xfrm rot="-10468820">
              <a:off x="7476666" y="45421"/>
              <a:ext cx="30910" cy="28143"/>
            </a:xfrm>
            <a:custGeom>
              <a:rect b="b" l="l" r="r" t="t"/>
              <a:pathLst>
                <a:path extrusionOk="0" h="610" w="670">
                  <a:moveTo>
                    <a:pt x="347" y="1"/>
                  </a:moveTo>
                  <a:cubicBezTo>
                    <a:pt x="258" y="1"/>
                    <a:pt x="170" y="39"/>
                    <a:pt x="113" y="110"/>
                  </a:cubicBezTo>
                  <a:cubicBezTo>
                    <a:pt x="1" y="247"/>
                    <a:pt x="26" y="435"/>
                    <a:pt x="163" y="547"/>
                  </a:cubicBezTo>
                  <a:lnTo>
                    <a:pt x="151" y="547"/>
                  </a:lnTo>
                  <a:cubicBezTo>
                    <a:pt x="211" y="591"/>
                    <a:pt x="276" y="610"/>
                    <a:pt x="340" y="610"/>
                  </a:cubicBezTo>
                  <a:cubicBezTo>
                    <a:pt x="513" y="610"/>
                    <a:pt x="669" y="465"/>
                    <a:pt x="651" y="272"/>
                  </a:cubicBezTo>
                  <a:cubicBezTo>
                    <a:pt x="651" y="247"/>
                    <a:pt x="651" y="222"/>
                    <a:pt x="638" y="197"/>
                  </a:cubicBezTo>
                  <a:cubicBezTo>
                    <a:pt x="613" y="147"/>
                    <a:pt x="588" y="97"/>
                    <a:pt x="538" y="72"/>
                  </a:cubicBezTo>
                  <a:cubicBezTo>
                    <a:pt x="484" y="23"/>
                    <a:pt x="415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7" name="Google Shape;5927;p27"/>
            <p:cNvSpPr/>
            <p:nvPr/>
          </p:nvSpPr>
          <p:spPr>
            <a:xfrm rot="-10468820">
              <a:off x="7396655" y="78839"/>
              <a:ext cx="34647" cy="28835"/>
            </a:xfrm>
            <a:custGeom>
              <a:rect b="b" l="l" r="r" t="t"/>
              <a:pathLst>
                <a:path extrusionOk="0" h="625" w="751">
                  <a:moveTo>
                    <a:pt x="403" y="1"/>
                  </a:moveTo>
                  <a:cubicBezTo>
                    <a:pt x="343" y="1"/>
                    <a:pt x="281" y="19"/>
                    <a:pt x="226" y="59"/>
                  </a:cubicBezTo>
                  <a:cubicBezTo>
                    <a:pt x="1" y="234"/>
                    <a:pt x="88" y="584"/>
                    <a:pt x="363" y="621"/>
                  </a:cubicBezTo>
                  <a:cubicBezTo>
                    <a:pt x="378" y="624"/>
                    <a:pt x="393" y="625"/>
                    <a:pt x="409" y="625"/>
                  </a:cubicBezTo>
                  <a:cubicBezTo>
                    <a:pt x="555" y="625"/>
                    <a:pt x="690" y="519"/>
                    <a:pt x="713" y="372"/>
                  </a:cubicBezTo>
                  <a:cubicBezTo>
                    <a:pt x="750" y="165"/>
                    <a:pt x="583" y="1"/>
                    <a:pt x="4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8" name="Google Shape;5928;p27"/>
            <p:cNvSpPr/>
            <p:nvPr/>
          </p:nvSpPr>
          <p:spPr>
            <a:xfrm rot="-10468820">
              <a:off x="7522634" y="116140"/>
              <a:ext cx="36492" cy="29066"/>
            </a:xfrm>
            <a:custGeom>
              <a:rect b="b" l="l" r="r" t="t"/>
              <a:pathLst>
                <a:path extrusionOk="0" h="630" w="791">
                  <a:moveTo>
                    <a:pt x="417" y="0"/>
                  </a:moveTo>
                  <a:cubicBezTo>
                    <a:pt x="204" y="0"/>
                    <a:pt x="1" y="227"/>
                    <a:pt x="125" y="467"/>
                  </a:cubicBezTo>
                  <a:cubicBezTo>
                    <a:pt x="188" y="581"/>
                    <a:pt x="290" y="629"/>
                    <a:pt x="392" y="629"/>
                  </a:cubicBezTo>
                  <a:cubicBezTo>
                    <a:pt x="592" y="629"/>
                    <a:pt x="791" y="444"/>
                    <a:pt x="700" y="204"/>
                  </a:cubicBezTo>
                  <a:cubicBezTo>
                    <a:pt x="687" y="179"/>
                    <a:pt x="675" y="154"/>
                    <a:pt x="662" y="129"/>
                  </a:cubicBezTo>
                  <a:cubicBezTo>
                    <a:pt x="593" y="39"/>
                    <a:pt x="504" y="0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9" name="Google Shape;5929;p27"/>
            <p:cNvSpPr/>
            <p:nvPr/>
          </p:nvSpPr>
          <p:spPr>
            <a:xfrm rot="-10468820">
              <a:off x="7499291" y="191148"/>
              <a:ext cx="31694" cy="28974"/>
            </a:xfrm>
            <a:custGeom>
              <a:rect b="b" l="l" r="r" t="t"/>
              <a:pathLst>
                <a:path extrusionOk="0" h="628" w="687">
                  <a:moveTo>
                    <a:pt x="364" y="0"/>
                  </a:moveTo>
                  <a:cubicBezTo>
                    <a:pt x="236" y="0"/>
                    <a:pt x="108" y="73"/>
                    <a:pt x="61" y="225"/>
                  </a:cubicBezTo>
                  <a:cubicBezTo>
                    <a:pt x="1" y="450"/>
                    <a:pt x="186" y="627"/>
                    <a:pt x="377" y="627"/>
                  </a:cubicBezTo>
                  <a:cubicBezTo>
                    <a:pt x="461" y="627"/>
                    <a:pt x="546" y="593"/>
                    <a:pt x="611" y="512"/>
                  </a:cubicBezTo>
                  <a:cubicBezTo>
                    <a:pt x="661" y="437"/>
                    <a:pt x="686" y="362"/>
                    <a:pt x="674" y="275"/>
                  </a:cubicBezTo>
                  <a:cubicBezTo>
                    <a:pt x="654" y="95"/>
                    <a:pt x="509" y="0"/>
                    <a:pt x="3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0" name="Google Shape;5930;p27"/>
            <p:cNvSpPr/>
            <p:nvPr/>
          </p:nvSpPr>
          <p:spPr>
            <a:xfrm rot="-10468820">
              <a:off x="7427015" y="186101"/>
              <a:ext cx="34462" cy="29020"/>
            </a:xfrm>
            <a:custGeom>
              <a:rect b="b" l="l" r="r" t="t"/>
              <a:pathLst>
                <a:path extrusionOk="0" h="629" w="747">
                  <a:moveTo>
                    <a:pt x="376" y="1"/>
                  </a:moveTo>
                  <a:cubicBezTo>
                    <a:pt x="273" y="1"/>
                    <a:pt x="170" y="51"/>
                    <a:pt x="113" y="152"/>
                  </a:cubicBezTo>
                  <a:cubicBezTo>
                    <a:pt x="1" y="340"/>
                    <a:pt x="113" y="602"/>
                    <a:pt x="338" y="627"/>
                  </a:cubicBezTo>
                  <a:cubicBezTo>
                    <a:pt x="350" y="628"/>
                    <a:pt x="362" y="629"/>
                    <a:pt x="374" y="629"/>
                  </a:cubicBezTo>
                  <a:cubicBezTo>
                    <a:pt x="593" y="629"/>
                    <a:pt x="747" y="416"/>
                    <a:pt x="676" y="215"/>
                  </a:cubicBezTo>
                  <a:cubicBezTo>
                    <a:pt x="663" y="190"/>
                    <a:pt x="651" y="165"/>
                    <a:pt x="638" y="140"/>
                  </a:cubicBezTo>
                  <a:cubicBezTo>
                    <a:pt x="577" y="48"/>
                    <a:pt x="476" y="1"/>
                    <a:pt x="3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1" name="Google Shape;5931;p27"/>
            <p:cNvSpPr/>
            <p:nvPr/>
          </p:nvSpPr>
          <p:spPr>
            <a:xfrm rot="-10468820">
              <a:off x="7366283" y="141514"/>
              <a:ext cx="32340" cy="28282"/>
            </a:xfrm>
            <a:custGeom>
              <a:rect b="b" l="l" r="r" t="t"/>
              <a:pathLst>
                <a:path extrusionOk="0" h="613" w="701">
                  <a:moveTo>
                    <a:pt x="340" y="0"/>
                  </a:moveTo>
                  <a:cubicBezTo>
                    <a:pt x="306" y="0"/>
                    <a:pt x="272" y="5"/>
                    <a:pt x="238" y="16"/>
                  </a:cubicBezTo>
                  <a:cubicBezTo>
                    <a:pt x="88" y="78"/>
                    <a:pt x="0" y="265"/>
                    <a:pt x="63" y="415"/>
                  </a:cubicBezTo>
                  <a:cubicBezTo>
                    <a:pt x="111" y="539"/>
                    <a:pt x="224" y="612"/>
                    <a:pt x="347" y="612"/>
                  </a:cubicBezTo>
                  <a:cubicBezTo>
                    <a:pt x="385" y="612"/>
                    <a:pt x="424" y="605"/>
                    <a:pt x="463" y="590"/>
                  </a:cubicBezTo>
                  <a:cubicBezTo>
                    <a:pt x="625" y="528"/>
                    <a:pt x="700" y="353"/>
                    <a:pt x="638" y="190"/>
                  </a:cubicBezTo>
                  <a:cubicBezTo>
                    <a:pt x="588" y="72"/>
                    <a:pt x="468" y="0"/>
                    <a:pt x="3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2" name="Google Shape;5932;p27"/>
            <p:cNvSpPr/>
            <p:nvPr/>
          </p:nvSpPr>
          <p:spPr>
            <a:xfrm rot="-10468820">
              <a:off x="7530994" y="316286"/>
              <a:ext cx="31509" cy="26990"/>
            </a:xfrm>
            <a:custGeom>
              <a:rect b="b" l="l" r="r" t="t"/>
              <a:pathLst>
                <a:path extrusionOk="0" h="585" w="683">
                  <a:moveTo>
                    <a:pt x="314" y="0"/>
                  </a:moveTo>
                  <a:cubicBezTo>
                    <a:pt x="161" y="0"/>
                    <a:pt x="36" y="107"/>
                    <a:pt x="13" y="254"/>
                  </a:cubicBezTo>
                  <a:cubicBezTo>
                    <a:pt x="0" y="341"/>
                    <a:pt x="13" y="429"/>
                    <a:pt x="63" y="491"/>
                  </a:cubicBezTo>
                  <a:cubicBezTo>
                    <a:pt x="128" y="556"/>
                    <a:pt x="204" y="584"/>
                    <a:pt x="278" y="584"/>
                  </a:cubicBezTo>
                  <a:cubicBezTo>
                    <a:pt x="489" y="584"/>
                    <a:pt x="683" y="360"/>
                    <a:pt x="563" y="129"/>
                  </a:cubicBezTo>
                  <a:cubicBezTo>
                    <a:pt x="513" y="54"/>
                    <a:pt x="438" y="16"/>
                    <a:pt x="363" y="4"/>
                  </a:cubicBezTo>
                  <a:cubicBezTo>
                    <a:pt x="346" y="2"/>
                    <a:pt x="330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3" name="Google Shape;5933;p27"/>
            <p:cNvSpPr/>
            <p:nvPr/>
          </p:nvSpPr>
          <p:spPr>
            <a:xfrm rot="-10468820">
              <a:off x="7456051" y="330592"/>
              <a:ext cx="31417" cy="28974"/>
            </a:xfrm>
            <a:custGeom>
              <a:rect b="b" l="l" r="r" t="t"/>
              <a:pathLst>
                <a:path extrusionOk="0" h="628" w="681">
                  <a:moveTo>
                    <a:pt x="355" y="1"/>
                  </a:moveTo>
                  <a:cubicBezTo>
                    <a:pt x="265" y="1"/>
                    <a:pt x="175" y="39"/>
                    <a:pt x="113" y="125"/>
                  </a:cubicBezTo>
                  <a:cubicBezTo>
                    <a:pt x="1" y="249"/>
                    <a:pt x="26" y="449"/>
                    <a:pt x="150" y="549"/>
                  </a:cubicBezTo>
                  <a:cubicBezTo>
                    <a:pt x="215" y="603"/>
                    <a:pt x="287" y="627"/>
                    <a:pt x="356" y="627"/>
                  </a:cubicBezTo>
                  <a:cubicBezTo>
                    <a:pt x="527" y="627"/>
                    <a:pt x="681" y="479"/>
                    <a:pt x="663" y="274"/>
                  </a:cubicBezTo>
                  <a:cubicBezTo>
                    <a:pt x="647" y="104"/>
                    <a:pt x="502" y="1"/>
                    <a:pt x="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4" name="Google Shape;5934;p27"/>
            <p:cNvSpPr/>
            <p:nvPr/>
          </p:nvSpPr>
          <p:spPr>
            <a:xfrm rot="-10468820">
              <a:off x="7566296" y="254197"/>
              <a:ext cx="33216" cy="26944"/>
            </a:xfrm>
            <a:custGeom>
              <a:rect b="b" l="l" r="r" t="t"/>
              <a:pathLst>
                <a:path extrusionOk="0" h="584" w="720">
                  <a:moveTo>
                    <a:pt x="380" y="1"/>
                  </a:moveTo>
                  <a:cubicBezTo>
                    <a:pt x="289" y="1"/>
                    <a:pt x="198" y="40"/>
                    <a:pt x="132" y="113"/>
                  </a:cubicBezTo>
                  <a:cubicBezTo>
                    <a:pt x="0" y="348"/>
                    <a:pt x="195" y="584"/>
                    <a:pt x="411" y="584"/>
                  </a:cubicBezTo>
                  <a:cubicBezTo>
                    <a:pt x="482" y="584"/>
                    <a:pt x="555" y="558"/>
                    <a:pt x="619" y="500"/>
                  </a:cubicBezTo>
                  <a:cubicBezTo>
                    <a:pt x="719" y="362"/>
                    <a:pt x="694" y="175"/>
                    <a:pt x="569" y="63"/>
                  </a:cubicBezTo>
                  <a:cubicBezTo>
                    <a:pt x="512" y="21"/>
                    <a:pt x="446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5" name="Google Shape;5935;p27"/>
            <p:cNvSpPr/>
            <p:nvPr/>
          </p:nvSpPr>
          <p:spPr>
            <a:xfrm rot="-10468820">
              <a:off x="7408254" y="258528"/>
              <a:ext cx="32340" cy="28605"/>
            </a:xfrm>
            <a:custGeom>
              <a:rect b="b" l="l" r="r" t="t"/>
              <a:pathLst>
                <a:path extrusionOk="0" h="620" w="701">
                  <a:moveTo>
                    <a:pt x="354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1" y="546"/>
                    <a:pt x="224" y="619"/>
                    <a:pt x="347" y="619"/>
                  </a:cubicBezTo>
                  <a:cubicBezTo>
                    <a:pt x="385" y="619"/>
                    <a:pt x="425" y="612"/>
                    <a:pt x="463" y="598"/>
                  </a:cubicBezTo>
                  <a:cubicBezTo>
                    <a:pt x="626" y="535"/>
                    <a:pt x="701" y="360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6" name="Google Shape;5936;p27"/>
            <p:cNvSpPr/>
            <p:nvPr/>
          </p:nvSpPr>
          <p:spPr>
            <a:xfrm rot="-10468820">
              <a:off x="7310881" y="382981"/>
              <a:ext cx="36354" cy="29020"/>
            </a:xfrm>
            <a:custGeom>
              <a:rect b="b" l="l" r="r" t="t"/>
              <a:pathLst>
                <a:path extrusionOk="0" h="629" w="788">
                  <a:moveTo>
                    <a:pt x="414" y="0"/>
                  </a:moveTo>
                  <a:cubicBezTo>
                    <a:pt x="201" y="0"/>
                    <a:pt x="1" y="227"/>
                    <a:pt x="134" y="466"/>
                  </a:cubicBezTo>
                  <a:cubicBezTo>
                    <a:pt x="197" y="580"/>
                    <a:pt x="298" y="629"/>
                    <a:pt x="398" y="629"/>
                  </a:cubicBezTo>
                  <a:cubicBezTo>
                    <a:pt x="593" y="629"/>
                    <a:pt x="787" y="444"/>
                    <a:pt x="696" y="204"/>
                  </a:cubicBezTo>
                  <a:cubicBezTo>
                    <a:pt x="684" y="166"/>
                    <a:pt x="671" y="154"/>
                    <a:pt x="659" y="129"/>
                  </a:cubicBezTo>
                  <a:cubicBezTo>
                    <a:pt x="590" y="38"/>
                    <a:pt x="501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7" name="Google Shape;5937;p27"/>
            <p:cNvSpPr/>
            <p:nvPr/>
          </p:nvSpPr>
          <p:spPr>
            <a:xfrm rot="-10468820">
              <a:off x="7346752" y="295455"/>
              <a:ext cx="32340" cy="28512"/>
            </a:xfrm>
            <a:custGeom>
              <a:rect b="b" l="l" r="r" t="t"/>
              <a:pathLst>
                <a:path extrusionOk="0" h="618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88" y="83"/>
                    <a:pt x="0" y="258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4" y="611"/>
                    <a:pt x="463" y="596"/>
                  </a:cubicBezTo>
                  <a:cubicBezTo>
                    <a:pt x="625" y="533"/>
                    <a:pt x="700" y="358"/>
                    <a:pt x="638" y="196"/>
                  </a:cubicBezTo>
                  <a:cubicBezTo>
                    <a:pt x="589" y="79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8" name="Google Shape;5938;p27"/>
            <p:cNvSpPr/>
            <p:nvPr/>
          </p:nvSpPr>
          <p:spPr>
            <a:xfrm rot="-10468820">
              <a:off x="7611738" y="13857"/>
              <a:ext cx="34923" cy="28928"/>
            </a:xfrm>
            <a:custGeom>
              <a:rect b="b" l="l" r="r" t="t"/>
              <a:pathLst>
                <a:path extrusionOk="0" h="627" w="757">
                  <a:moveTo>
                    <a:pt x="385" y="0"/>
                  </a:moveTo>
                  <a:cubicBezTo>
                    <a:pt x="282" y="0"/>
                    <a:pt x="177" y="50"/>
                    <a:pt x="113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7" y="625"/>
                    <a:pt x="383" y="626"/>
                    <a:pt x="400" y="626"/>
                  </a:cubicBezTo>
                  <a:cubicBezTo>
                    <a:pt x="601" y="626"/>
                    <a:pt x="757" y="418"/>
                    <a:pt x="688" y="210"/>
                  </a:cubicBezTo>
                  <a:cubicBezTo>
                    <a:pt x="675" y="185"/>
                    <a:pt x="663" y="160"/>
                    <a:pt x="638" y="135"/>
                  </a:cubicBezTo>
                  <a:cubicBezTo>
                    <a:pt x="577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9" name="Google Shape;5939;p27"/>
            <p:cNvSpPr/>
            <p:nvPr/>
          </p:nvSpPr>
          <p:spPr>
            <a:xfrm rot="-10468820">
              <a:off x="7590218" y="89014"/>
              <a:ext cx="38199" cy="28605"/>
            </a:xfrm>
            <a:custGeom>
              <a:rect b="b" l="l" r="r" t="t"/>
              <a:pathLst>
                <a:path extrusionOk="0" h="620" w="828">
                  <a:moveTo>
                    <a:pt x="421" y="1"/>
                  </a:moveTo>
                  <a:cubicBezTo>
                    <a:pt x="406" y="1"/>
                    <a:pt x="391" y="2"/>
                    <a:pt x="376" y="4"/>
                  </a:cubicBezTo>
                  <a:cubicBezTo>
                    <a:pt x="101" y="29"/>
                    <a:pt x="1" y="379"/>
                    <a:pt x="226" y="553"/>
                  </a:cubicBezTo>
                  <a:cubicBezTo>
                    <a:pt x="280" y="597"/>
                    <a:pt x="348" y="619"/>
                    <a:pt x="416" y="619"/>
                  </a:cubicBezTo>
                  <a:cubicBezTo>
                    <a:pt x="505" y="619"/>
                    <a:pt x="594" y="581"/>
                    <a:pt x="651" y="503"/>
                  </a:cubicBezTo>
                  <a:cubicBezTo>
                    <a:pt x="828" y="302"/>
                    <a:pt x="681" y="1"/>
                    <a:pt x="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0" name="Google Shape;5940;p27"/>
            <p:cNvSpPr/>
            <p:nvPr/>
          </p:nvSpPr>
          <p:spPr>
            <a:xfrm rot="-10468820">
              <a:off x="7651427" y="135983"/>
              <a:ext cx="34970" cy="28835"/>
            </a:xfrm>
            <a:custGeom>
              <a:rect b="b" l="l" r="r" t="t"/>
              <a:pathLst>
                <a:path extrusionOk="0" h="625" w="758">
                  <a:moveTo>
                    <a:pt x="385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13" y="598"/>
                    <a:pt x="337" y="623"/>
                  </a:cubicBezTo>
                  <a:cubicBezTo>
                    <a:pt x="350" y="624"/>
                    <a:pt x="362" y="625"/>
                    <a:pt x="374" y="625"/>
                  </a:cubicBezTo>
                  <a:cubicBezTo>
                    <a:pt x="593" y="625"/>
                    <a:pt x="758" y="412"/>
                    <a:pt x="675" y="210"/>
                  </a:cubicBezTo>
                  <a:cubicBezTo>
                    <a:pt x="662" y="185"/>
                    <a:pt x="650" y="160"/>
                    <a:pt x="637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1" name="Google Shape;5941;p27"/>
            <p:cNvSpPr/>
            <p:nvPr/>
          </p:nvSpPr>
          <p:spPr>
            <a:xfrm rot="-10468820">
              <a:off x="7686395" y="272641"/>
              <a:ext cx="34600" cy="25421"/>
            </a:xfrm>
            <a:custGeom>
              <a:rect b="b" l="l" r="r" t="t"/>
              <a:pathLst>
                <a:path extrusionOk="0" h="551" w="750">
                  <a:moveTo>
                    <a:pt x="533" y="1"/>
                  </a:moveTo>
                  <a:cubicBezTo>
                    <a:pt x="306" y="1"/>
                    <a:pt x="1" y="313"/>
                    <a:pt x="241" y="488"/>
                  </a:cubicBezTo>
                  <a:cubicBezTo>
                    <a:pt x="298" y="531"/>
                    <a:pt x="361" y="551"/>
                    <a:pt x="422" y="551"/>
                  </a:cubicBezTo>
                  <a:cubicBezTo>
                    <a:pt x="591" y="551"/>
                    <a:pt x="750" y="405"/>
                    <a:pt x="741" y="213"/>
                  </a:cubicBezTo>
                  <a:cubicBezTo>
                    <a:pt x="728" y="188"/>
                    <a:pt x="728" y="163"/>
                    <a:pt x="716" y="138"/>
                  </a:cubicBezTo>
                  <a:cubicBezTo>
                    <a:pt x="683" y="40"/>
                    <a:pt x="613" y="1"/>
                    <a:pt x="5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2" name="Google Shape;5942;p27"/>
            <p:cNvSpPr/>
            <p:nvPr/>
          </p:nvSpPr>
          <p:spPr>
            <a:xfrm rot="-10468820">
              <a:off x="7635962" y="211494"/>
              <a:ext cx="34416" cy="28928"/>
            </a:xfrm>
            <a:custGeom>
              <a:rect b="b" l="l" r="r" t="t"/>
              <a:pathLst>
                <a:path extrusionOk="0" h="627" w="746">
                  <a:moveTo>
                    <a:pt x="355" y="0"/>
                  </a:moveTo>
                  <a:cubicBezTo>
                    <a:pt x="73" y="0"/>
                    <a:pt x="1" y="625"/>
                    <a:pt x="337" y="625"/>
                  </a:cubicBezTo>
                  <a:cubicBezTo>
                    <a:pt x="348" y="626"/>
                    <a:pt x="360" y="627"/>
                    <a:pt x="371" y="627"/>
                  </a:cubicBezTo>
                  <a:cubicBezTo>
                    <a:pt x="580" y="627"/>
                    <a:pt x="745" y="413"/>
                    <a:pt x="674" y="200"/>
                  </a:cubicBezTo>
                  <a:cubicBezTo>
                    <a:pt x="662" y="175"/>
                    <a:pt x="649" y="150"/>
                    <a:pt x="637" y="137"/>
                  </a:cubicBezTo>
                  <a:cubicBezTo>
                    <a:pt x="587" y="62"/>
                    <a:pt x="512" y="25"/>
                    <a:pt x="424" y="12"/>
                  </a:cubicBezTo>
                  <a:cubicBezTo>
                    <a:pt x="400" y="4"/>
                    <a:pt x="377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3" name="Google Shape;5943;p27"/>
            <p:cNvSpPr/>
            <p:nvPr/>
          </p:nvSpPr>
          <p:spPr>
            <a:xfrm rot="-10468820">
              <a:off x="7351354" y="216483"/>
              <a:ext cx="34785" cy="29066"/>
            </a:xfrm>
            <a:custGeom>
              <a:rect b="b" l="l" r="r" t="t"/>
              <a:pathLst>
                <a:path extrusionOk="0" h="630" w="754">
                  <a:moveTo>
                    <a:pt x="412" y="1"/>
                  </a:moveTo>
                  <a:cubicBezTo>
                    <a:pt x="349" y="1"/>
                    <a:pt x="284" y="21"/>
                    <a:pt x="226" y="66"/>
                  </a:cubicBezTo>
                  <a:cubicBezTo>
                    <a:pt x="1" y="229"/>
                    <a:pt x="88" y="579"/>
                    <a:pt x="363" y="629"/>
                  </a:cubicBezTo>
                  <a:cubicBezTo>
                    <a:pt x="372" y="629"/>
                    <a:pt x="381" y="630"/>
                    <a:pt x="390" y="630"/>
                  </a:cubicBezTo>
                  <a:cubicBezTo>
                    <a:pt x="553" y="630"/>
                    <a:pt x="690" y="521"/>
                    <a:pt x="726" y="366"/>
                  </a:cubicBezTo>
                  <a:cubicBezTo>
                    <a:pt x="753" y="163"/>
                    <a:pt x="590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4" name="Google Shape;5944;p27"/>
            <p:cNvSpPr/>
            <p:nvPr/>
          </p:nvSpPr>
          <p:spPr>
            <a:xfrm rot="-10468820">
              <a:off x="7475600" y="256614"/>
              <a:ext cx="33493" cy="28651"/>
            </a:xfrm>
            <a:custGeom>
              <a:rect b="b" l="l" r="r" t="t"/>
              <a:pathLst>
                <a:path extrusionOk="0" h="621" w="726">
                  <a:moveTo>
                    <a:pt x="319" y="0"/>
                  </a:moveTo>
                  <a:cubicBezTo>
                    <a:pt x="174" y="0"/>
                    <a:pt x="35" y="98"/>
                    <a:pt x="13" y="266"/>
                  </a:cubicBezTo>
                  <a:cubicBezTo>
                    <a:pt x="0" y="353"/>
                    <a:pt x="13" y="428"/>
                    <a:pt x="63" y="503"/>
                  </a:cubicBezTo>
                  <a:cubicBezTo>
                    <a:pt x="113" y="565"/>
                    <a:pt x="188" y="603"/>
                    <a:pt x="263" y="615"/>
                  </a:cubicBezTo>
                  <a:cubicBezTo>
                    <a:pt x="282" y="619"/>
                    <a:pt x="302" y="621"/>
                    <a:pt x="321" y="621"/>
                  </a:cubicBezTo>
                  <a:cubicBezTo>
                    <a:pt x="564" y="621"/>
                    <a:pt x="726" y="337"/>
                    <a:pt x="575" y="128"/>
                  </a:cubicBezTo>
                  <a:cubicBezTo>
                    <a:pt x="507" y="40"/>
                    <a:pt x="412" y="0"/>
                    <a:pt x="3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5" name="Google Shape;5945;p27"/>
            <p:cNvSpPr/>
            <p:nvPr/>
          </p:nvSpPr>
          <p:spPr>
            <a:xfrm rot="-10468820">
              <a:off x="7455574" y="116337"/>
              <a:ext cx="32801" cy="29297"/>
            </a:xfrm>
            <a:custGeom>
              <a:rect b="b" l="l" r="r" t="t"/>
              <a:pathLst>
                <a:path extrusionOk="0" h="635" w="711">
                  <a:moveTo>
                    <a:pt x="350" y="1"/>
                  </a:moveTo>
                  <a:cubicBezTo>
                    <a:pt x="206" y="1"/>
                    <a:pt x="67" y="96"/>
                    <a:pt x="36" y="257"/>
                  </a:cubicBezTo>
                  <a:cubicBezTo>
                    <a:pt x="1" y="457"/>
                    <a:pt x="153" y="634"/>
                    <a:pt x="337" y="634"/>
                  </a:cubicBezTo>
                  <a:cubicBezTo>
                    <a:pt x="349" y="634"/>
                    <a:pt x="361" y="634"/>
                    <a:pt x="373" y="632"/>
                  </a:cubicBezTo>
                  <a:cubicBezTo>
                    <a:pt x="586" y="607"/>
                    <a:pt x="711" y="382"/>
                    <a:pt x="636" y="195"/>
                  </a:cubicBezTo>
                  <a:cubicBezTo>
                    <a:pt x="623" y="170"/>
                    <a:pt x="611" y="145"/>
                    <a:pt x="598" y="120"/>
                  </a:cubicBezTo>
                  <a:cubicBezTo>
                    <a:pt x="531" y="38"/>
                    <a:pt x="439" y="1"/>
                    <a:pt x="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6" name="Google Shape;5946;p27"/>
            <p:cNvSpPr/>
            <p:nvPr/>
          </p:nvSpPr>
          <p:spPr>
            <a:xfrm rot="-10468820">
              <a:off x="7573351" y="165747"/>
              <a:ext cx="33216" cy="26298"/>
            </a:xfrm>
            <a:custGeom>
              <a:rect b="b" l="l" r="r" t="t"/>
              <a:pathLst>
                <a:path extrusionOk="0" h="570" w="720">
                  <a:moveTo>
                    <a:pt x="401" y="0"/>
                  </a:moveTo>
                  <a:cubicBezTo>
                    <a:pt x="192" y="0"/>
                    <a:pt x="0" y="221"/>
                    <a:pt x="112" y="462"/>
                  </a:cubicBezTo>
                  <a:cubicBezTo>
                    <a:pt x="179" y="537"/>
                    <a:pt x="262" y="569"/>
                    <a:pt x="344" y="569"/>
                  </a:cubicBezTo>
                  <a:cubicBezTo>
                    <a:pt x="537" y="569"/>
                    <a:pt x="719" y="390"/>
                    <a:pt x="649" y="162"/>
                  </a:cubicBezTo>
                  <a:cubicBezTo>
                    <a:pt x="636" y="138"/>
                    <a:pt x="624" y="113"/>
                    <a:pt x="611" y="88"/>
                  </a:cubicBezTo>
                  <a:cubicBezTo>
                    <a:pt x="547" y="27"/>
                    <a:pt x="473" y="0"/>
                    <a:pt x="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7" name="Google Shape;5947;p27"/>
            <p:cNvSpPr/>
            <p:nvPr/>
          </p:nvSpPr>
          <p:spPr>
            <a:xfrm rot="-10468820">
              <a:off x="7614832" y="300577"/>
              <a:ext cx="36354" cy="29066"/>
            </a:xfrm>
            <a:custGeom>
              <a:rect b="b" l="l" r="r" t="t"/>
              <a:pathLst>
                <a:path extrusionOk="0" h="630" w="788">
                  <a:moveTo>
                    <a:pt x="414" y="1"/>
                  </a:moveTo>
                  <a:cubicBezTo>
                    <a:pt x="201" y="1"/>
                    <a:pt x="1" y="228"/>
                    <a:pt x="134" y="467"/>
                  </a:cubicBezTo>
                  <a:cubicBezTo>
                    <a:pt x="197" y="581"/>
                    <a:pt x="298" y="630"/>
                    <a:pt x="398" y="630"/>
                  </a:cubicBezTo>
                  <a:cubicBezTo>
                    <a:pt x="594" y="630"/>
                    <a:pt x="787" y="445"/>
                    <a:pt x="696" y="205"/>
                  </a:cubicBezTo>
                  <a:cubicBezTo>
                    <a:pt x="684" y="180"/>
                    <a:pt x="671" y="155"/>
                    <a:pt x="659" y="130"/>
                  </a:cubicBezTo>
                  <a:cubicBezTo>
                    <a:pt x="590" y="39"/>
                    <a:pt x="501" y="1"/>
                    <a:pt x="4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8" name="Google Shape;5948;p27"/>
            <p:cNvSpPr/>
            <p:nvPr/>
          </p:nvSpPr>
          <p:spPr>
            <a:xfrm rot="-10468820">
              <a:off x="7541626" y="34709"/>
              <a:ext cx="31233" cy="28928"/>
            </a:xfrm>
            <a:custGeom>
              <a:rect b="b" l="l" r="r" t="t"/>
              <a:pathLst>
                <a:path extrusionOk="0" h="627" w="677">
                  <a:moveTo>
                    <a:pt x="321" y="0"/>
                  </a:moveTo>
                  <a:cubicBezTo>
                    <a:pt x="179" y="0"/>
                    <a:pt x="39" y="91"/>
                    <a:pt x="13" y="272"/>
                  </a:cubicBezTo>
                  <a:cubicBezTo>
                    <a:pt x="1" y="347"/>
                    <a:pt x="13" y="435"/>
                    <a:pt x="63" y="497"/>
                  </a:cubicBezTo>
                  <a:cubicBezTo>
                    <a:pt x="129" y="587"/>
                    <a:pt x="220" y="626"/>
                    <a:pt x="310" y="626"/>
                  </a:cubicBezTo>
                  <a:cubicBezTo>
                    <a:pt x="495" y="626"/>
                    <a:pt x="676" y="462"/>
                    <a:pt x="626" y="235"/>
                  </a:cubicBezTo>
                  <a:cubicBezTo>
                    <a:pt x="584" y="78"/>
                    <a:pt x="452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9" name="Google Shape;5949;p27"/>
            <p:cNvSpPr/>
            <p:nvPr/>
          </p:nvSpPr>
          <p:spPr>
            <a:xfrm rot="-10468820">
              <a:off x="7390905" y="361595"/>
              <a:ext cx="35062" cy="29020"/>
            </a:xfrm>
            <a:custGeom>
              <a:rect b="b" l="l" r="r" t="t"/>
              <a:pathLst>
                <a:path extrusionOk="0" h="629" w="760">
                  <a:moveTo>
                    <a:pt x="380" y="0"/>
                  </a:moveTo>
                  <a:cubicBezTo>
                    <a:pt x="279" y="0"/>
                    <a:pt x="177" y="50"/>
                    <a:pt x="113" y="152"/>
                  </a:cubicBezTo>
                  <a:cubicBezTo>
                    <a:pt x="1" y="339"/>
                    <a:pt x="126" y="602"/>
                    <a:pt x="351" y="627"/>
                  </a:cubicBezTo>
                  <a:cubicBezTo>
                    <a:pt x="362" y="628"/>
                    <a:pt x="374" y="629"/>
                    <a:pt x="385" y="629"/>
                  </a:cubicBezTo>
                  <a:cubicBezTo>
                    <a:pt x="594" y="629"/>
                    <a:pt x="759" y="416"/>
                    <a:pt x="688" y="214"/>
                  </a:cubicBezTo>
                  <a:cubicBezTo>
                    <a:pt x="676" y="177"/>
                    <a:pt x="663" y="164"/>
                    <a:pt x="638" y="139"/>
                  </a:cubicBezTo>
                  <a:cubicBezTo>
                    <a:pt x="577" y="47"/>
                    <a:pt x="479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0" name="Google Shape;5950;p27"/>
            <p:cNvSpPr/>
            <p:nvPr/>
          </p:nvSpPr>
          <p:spPr>
            <a:xfrm rot="-10468820">
              <a:off x="7267950" y="321034"/>
              <a:ext cx="28880" cy="26252"/>
            </a:xfrm>
            <a:custGeom>
              <a:rect b="b" l="l" r="r" t="t"/>
              <a:pathLst>
                <a:path extrusionOk="0" h="569" w="626">
                  <a:moveTo>
                    <a:pt x="306" y="1"/>
                  </a:moveTo>
                  <a:cubicBezTo>
                    <a:pt x="184" y="1"/>
                    <a:pt x="63" y="69"/>
                    <a:pt x="13" y="217"/>
                  </a:cubicBezTo>
                  <a:cubicBezTo>
                    <a:pt x="1" y="305"/>
                    <a:pt x="13" y="379"/>
                    <a:pt x="63" y="442"/>
                  </a:cubicBezTo>
                  <a:cubicBezTo>
                    <a:pt x="131" y="527"/>
                    <a:pt x="228" y="568"/>
                    <a:pt x="322" y="568"/>
                  </a:cubicBezTo>
                  <a:cubicBezTo>
                    <a:pt x="435" y="568"/>
                    <a:pt x="546" y="508"/>
                    <a:pt x="601" y="392"/>
                  </a:cubicBezTo>
                  <a:cubicBezTo>
                    <a:pt x="613" y="367"/>
                    <a:pt x="613" y="342"/>
                    <a:pt x="626" y="317"/>
                  </a:cubicBezTo>
                  <a:cubicBezTo>
                    <a:pt x="619" y="113"/>
                    <a:pt x="462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1" name="Google Shape;5951;p27"/>
            <p:cNvSpPr/>
            <p:nvPr/>
          </p:nvSpPr>
          <p:spPr>
            <a:xfrm rot="-10468820">
              <a:off x="7560786" y="-47878"/>
              <a:ext cx="33447" cy="27036"/>
            </a:xfrm>
            <a:custGeom>
              <a:rect b="b" l="l" r="r" t="t"/>
              <a:pathLst>
                <a:path extrusionOk="0" h="586" w="725">
                  <a:moveTo>
                    <a:pt x="322" y="0"/>
                  </a:moveTo>
                  <a:cubicBezTo>
                    <a:pt x="173" y="0"/>
                    <a:pt x="30" y="112"/>
                    <a:pt x="13" y="282"/>
                  </a:cubicBezTo>
                  <a:cubicBezTo>
                    <a:pt x="0" y="319"/>
                    <a:pt x="13" y="369"/>
                    <a:pt x="25" y="419"/>
                  </a:cubicBezTo>
                  <a:cubicBezTo>
                    <a:pt x="51" y="538"/>
                    <a:pt x="146" y="586"/>
                    <a:pt x="254" y="586"/>
                  </a:cubicBezTo>
                  <a:cubicBezTo>
                    <a:pt x="465" y="586"/>
                    <a:pt x="724" y="401"/>
                    <a:pt x="600" y="194"/>
                  </a:cubicBezTo>
                  <a:cubicBezTo>
                    <a:pt x="588" y="144"/>
                    <a:pt x="563" y="107"/>
                    <a:pt x="525" y="82"/>
                  </a:cubicBezTo>
                  <a:cubicBezTo>
                    <a:pt x="465" y="26"/>
                    <a:pt x="393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2" name="Google Shape;5952;p27"/>
            <p:cNvSpPr/>
            <p:nvPr/>
          </p:nvSpPr>
          <p:spPr>
            <a:xfrm rot="-10468820">
              <a:off x="7590744" y="362251"/>
              <a:ext cx="34508" cy="25190"/>
            </a:xfrm>
            <a:custGeom>
              <a:rect b="b" l="l" r="r" t="t"/>
              <a:pathLst>
                <a:path extrusionOk="0" h="546" w="748">
                  <a:moveTo>
                    <a:pt x="361" y="1"/>
                  </a:moveTo>
                  <a:cubicBezTo>
                    <a:pt x="180" y="1"/>
                    <a:pt x="1" y="154"/>
                    <a:pt x="49" y="379"/>
                  </a:cubicBezTo>
                  <a:cubicBezTo>
                    <a:pt x="74" y="497"/>
                    <a:pt x="170" y="546"/>
                    <a:pt x="278" y="546"/>
                  </a:cubicBezTo>
                  <a:cubicBezTo>
                    <a:pt x="489" y="546"/>
                    <a:pt x="748" y="361"/>
                    <a:pt x="624" y="154"/>
                  </a:cubicBezTo>
                  <a:cubicBezTo>
                    <a:pt x="561" y="47"/>
                    <a:pt x="461" y="1"/>
                    <a:pt x="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3" name="Google Shape;5953;p27"/>
            <p:cNvSpPr/>
            <p:nvPr/>
          </p:nvSpPr>
          <p:spPr>
            <a:xfrm rot="-10468820">
              <a:off x="7362704" y="426504"/>
              <a:ext cx="34508" cy="25190"/>
            </a:xfrm>
            <a:custGeom>
              <a:rect b="b" l="l" r="r" t="t"/>
              <a:pathLst>
                <a:path extrusionOk="0" h="546" w="748">
                  <a:moveTo>
                    <a:pt x="362" y="1"/>
                  </a:moveTo>
                  <a:cubicBezTo>
                    <a:pt x="181" y="1"/>
                    <a:pt x="1" y="154"/>
                    <a:pt x="49" y="379"/>
                  </a:cubicBezTo>
                  <a:cubicBezTo>
                    <a:pt x="74" y="497"/>
                    <a:pt x="170" y="546"/>
                    <a:pt x="278" y="546"/>
                  </a:cubicBezTo>
                  <a:cubicBezTo>
                    <a:pt x="489" y="546"/>
                    <a:pt x="748" y="361"/>
                    <a:pt x="624" y="154"/>
                  </a:cubicBezTo>
                  <a:cubicBezTo>
                    <a:pt x="562" y="47"/>
                    <a:pt x="461" y="1"/>
                    <a:pt x="3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4" name="Google Shape;5954;p27"/>
            <p:cNvSpPr/>
            <p:nvPr/>
          </p:nvSpPr>
          <p:spPr>
            <a:xfrm rot="-10468820">
              <a:off x="7519392" y="391699"/>
              <a:ext cx="30771" cy="26944"/>
            </a:xfrm>
            <a:custGeom>
              <a:rect b="b" l="l" r="r" t="t"/>
              <a:pathLst>
                <a:path extrusionOk="0" h="584" w="667">
                  <a:moveTo>
                    <a:pt x="389" y="1"/>
                  </a:moveTo>
                  <a:cubicBezTo>
                    <a:pt x="188" y="1"/>
                    <a:pt x="0" y="202"/>
                    <a:pt x="91" y="430"/>
                  </a:cubicBezTo>
                  <a:cubicBezTo>
                    <a:pt x="141" y="518"/>
                    <a:pt x="216" y="568"/>
                    <a:pt x="304" y="580"/>
                  </a:cubicBezTo>
                  <a:cubicBezTo>
                    <a:pt x="320" y="583"/>
                    <a:pt x="336" y="584"/>
                    <a:pt x="352" y="584"/>
                  </a:cubicBezTo>
                  <a:cubicBezTo>
                    <a:pt x="506" y="584"/>
                    <a:pt x="631" y="478"/>
                    <a:pt x="654" y="330"/>
                  </a:cubicBezTo>
                  <a:cubicBezTo>
                    <a:pt x="666" y="293"/>
                    <a:pt x="666" y="255"/>
                    <a:pt x="654" y="218"/>
                  </a:cubicBezTo>
                  <a:cubicBezTo>
                    <a:pt x="654" y="205"/>
                    <a:pt x="654" y="180"/>
                    <a:pt x="641" y="168"/>
                  </a:cubicBezTo>
                  <a:cubicBezTo>
                    <a:pt x="629" y="143"/>
                    <a:pt x="616" y="118"/>
                    <a:pt x="604" y="93"/>
                  </a:cubicBezTo>
                  <a:cubicBezTo>
                    <a:pt x="540" y="29"/>
                    <a:pt x="463" y="1"/>
                    <a:pt x="3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5" name="Google Shape;5955;p27"/>
            <p:cNvSpPr/>
            <p:nvPr/>
          </p:nvSpPr>
          <p:spPr>
            <a:xfrm rot="-10468820">
              <a:off x="7282890" y="453883"/>
              <a:ext cx="37415" cy="29066"/>
            </a:xfrm>
            <a:custGeom>
              <a:rect b="b" l="l" r="r" t="t"/>
              <a:pathLst>
                <a:path extrusionOk="0" h="630" w="811">
                  <a:moveTo>
                    <a:pt x="380" y="1"/>
                  </a:moveTo>
                  <a:cubicBezTo>
                    <a:pt x="346" y="1"/>
                    <a:pt x="311" y="10"/>
                    <a:pt x="276" y="30"/>
                  </a:cubicBezTo>
                  <a:cubicBezTo>
                    <a:pt x="238" y="55"/>
                    <a:pt x="188" y="80"/>
                    <a:pt x="163" y="117"/>
                  </a:cubicBezTo>
                  <a:cubicBezTo>
                    <a:pt x="1" y="305"/>
                    <a:pt x="113" y="592"/>
                    <a:pt x="363" y="630"/>
                  </a:cubicBezTo>
                  <a:cubicBezTo>
                    <a:pt x="401" y="630"/>
                    <a:pt x="451" y="630"/>
                    <a:pt x="501" y="605"/>
                  </a:cubicBezTo>
                  <a:cubicBezTo>
                    <a:pt x="811" y="538"/>
                    <a:pt x="640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6" name="Google Shape;5956;p27"/>
            <p:cNvSpPr/>
            <p:nvPr/>
          </p:nvSpPr>
          <p:spPr>
            <a:xfrm rot="-10468820">
              <a:off x="9377196" y="-69251"/>
              <a:ext cx="30864" cy="27682"/>
            </a:xfrm>
            <a:custGeom>
              <a:rect b="b" l="l" r="r" t="t"/>
              <a:pathLst>
                <a:path extrusionOk="0" h="600" w="669">
                  <a:moveTo>
                    <a:pt x="339" y="0"/>
                  </a:moveTo>
                  <a:cubicBezTo>
                    <a:pt x="253" y="0"/>
                    <a:pt x="166" y="35"/>
                    <a:pt x="101" y="109"/>
                  </a:cubicBezTo>
                  <a:cubicBezTo>
                    <a:pt x="1" y="247"/>
                    <a:pt x="26" y="434"/>
                    <a:pt x="151" y="547"/>
                  </a:cubicBezTo>
                  <a:lnTo>
                    <a:pt x="151" y="534"/>
                  </a:lnTo>
                  <a:cubicBezTo>
                    <a:pt x="209" y="579"/>
                    <a:pt x="276" y="599"/>
                    <a:pt x="341" y="599"/>
                  </a:cubicBezTo>
                  <a:cubicBezTo>
                    <a:pt x="510" y="599"/>
                    <a:pt x="669" y="462"/>
                    <a:pt x="651" y="272"/>
                  </a:cubicBezTo>
                  <a:cubicBezTo>
                    <a:pt x="627" y="99"/>
                    <a:pt x="485" y="0"/>
                    <a:pt x="3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7" name="Google Shape;5957;p27"/>
            <p:cNvSpPr/>
            <p:nvPr/>
          </p:nvSpPr>
          <p:spPr>
            <a:xfrm rot="-10468820">
              <a:off x="9295278" y="-36366"/>
              <a:ext cx="35984" cy="28697"/>
            </a:xfrm>
            <a:custGeom>
              <a:rect b="b" l="l" r="r" t="t"/>
              <a:pathLst>
                <a:path extrusionOk="0" h="622" w="780">
                  <a:moveTo>
                    <a:pt x="385" y="0"/>
                  </a:moveTo>
                  <a:cubicBezTo>
                    <a:pt x="282" y="0"/>
                    <a:pt x="178" y="53"/>
                    <a:pt x="113" y="156"/>
                  </a:cubicBezTo>
                  <a:cubicBezTo>
                    <a:pt x="1" y="344"/>
                    <a:pt x="113" y="594"/>
                    <a:pt x="338" y="619"/>
                  </a:cubicBezTo>
                  <a:cubicBezTo>
                    <a:pt x="354" y="621"/>
                    <a:pt x="370" y="622"/>
                    <a:pt x="385" y="622"/>
                  </a:cubicBezTo>
                  <a:cubicBezTo>
                    <a:pt x="632" y="622"/>
                    <a:pt x="779" y="344"/>
                    <a:pt x="638" y="144"/>
                  </a:cubicBezTo>
                  <a:cubicBezTo>
                    <a:pt x="578" y="47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8" name="Google Shape;5958;p27"/>
            <p:cNvSpPr/>
            <p:nvPr/>
          </p:nvSpPr>
          <p:spPr>
            <a:xfrm rot="-10468820">
              <a:off x="9423729" y="1099"/>
              <a:ext cx="36261" cy="29158"/>
            </a:xfrm>
            <a:custGeom>
              <a:rect b="b" l="l" r="r" t="t"/>
              <a:pathLst>
                <a:path extrusionOk="0" h="632" w="786">
                  <a:moveTo>
                    <a:pt x="414" y="1"/>
                  </a:moveTo>
                  <a:cubicBezTo>
                    <a:pt x="204" y="1"/>
                    <a:pt x="0" y="222"/>
                    <a:pt x="132" y="469"/>
                  </a:cubicBezTo>
                  <a:cubicBezTo>
                    <a:pt x="196" y="583"/>
                    <a:pt x="296" y="631"/>
                    <a:pt x="396" y="631"/>
                  </a:cubicBezTo>
                  <a:cubicBezTo>
                    <a:pt x="592" y="631"/>
                    <a:pt x="786" y="446"/>
                    <a:pt x="695" y="207"/>
                  </a:cubicBezTo>
                  <a:cubicBezTo>
                    <a:pt x="682" y="182"/>
                    <a:pt x="670" y="157"/>
                    <a:pt x="657" y="132"/>
                  </a:cubicBezTo>
                  <a:cubicBezTo>
                    <a:pt x="591" y="39"/>
                    <a:pt x="502" y="1"/>
                    <a:pt x="4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9" name="Google Shape;5959;p27"/>
            <p:cNvSpPr/>
            <p:nvPr/>
          </p:nvSpPr>
          <p:spPr>
            <a:xfrm rot="-10468820">
              <a:off x="9400379" y="76535"/>
              <a:ext cx="28880" cy="28235"/>
            </a:xfrm>
            <a:custGeom>
              <a:rect b="b" l="l" r="r" t="t"/>
              <a:pathLst>
                <a:path extrusionOk="0" h="612" w="626">
                  <a:moveTo>
                    <a:pt x="320" y="0"/>
                  </a:moveTo>
                  <a:cubicBezTo>
                    <a:pt x="229" y="0"/>
                    <a:pt x="140" y="42"/>
                    <a:pt x="75" y="121"/>
                  </a:cubicBezTo>
                  <a:cubicBezTo>
                    <a:pt x="25" y="183"/>
                    <a:pt x="0" y="258"/>
                    <a:pt x="13" y="346"/>
                  </a:cubicBezTo>
                  <a:cubicBezTo>
                    <a:pt x="36" y="510"/>
                    <a:pt x="173" y="611"/>
                    <a:pt x="314" y="611"/>
                  </a:cubicBezTo>
                  <a:cubicBezTo>
                    <a:pt x="399" y="611"/>
                    <a:pt x="485" y="575"/>
                    <a:pt x="550" y="496"/>
                  </a:cubicBezTo>
                  <a:cubicBezTo>
                    <a:pt x="600" y="433"/>
                    <a:pt x="625" y="358"/>
                    <a:pt x="625" y="271"/>
                  </a:cubicBezTo>
                  <a:cubicBezTo>
                    <a:pt x="613" y="246"/>
                    <a:pt x="613" y="221"/>
                    <a:pt x="600" y="196"/>
                  </a:cubicBezTo>
                  <a:cubicBezTo>
                    <a:pt x="588" y="146"/>
                    <a:pt x="550" y="96"/>
                    <a:pt x="513" y="71"/>
                  </a:cubicBezTo>
                  <a:cubicBezTo>
                    <a:pt x="454" y="23"/>
                    <a:pt x="387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0" name="Google Shape;5960;p27"/>
            <p:cNvSpPr/>
            <p:nvPr/>
          </p:nvSpPr>
          <p:spPr>
            <a:xfrm rot="-10468820">
              <a:off x="9327518" y="70993"/>
              <a:ext cx="35016" cy="29066"/>
            </a:xfrm>
            <a:custGeom>
              <a:rect b="b" l="l" r="r" t="t"/>
              <a:pathLst>
                <a:path extrusionOk="0" h="630" w="759">
                  <a:moveTo>
                    <a:pt x="381" y="1"/>
                  </a:moveTo>
                  <a:cubicBezTo>
                    <a:pt x="278" y="1"/>
                    <a:pt x="176" y="51"/>
                    <a:pt x="112" y="153"/>
                  </a:cubicBezTo>
                  <a:cubicBezTo>
                    <a:pt x="0" y="340"/>
                    <a:pt x="125" y="590"/>
                    <a:pt x="350" y="627"/>
                  </a:cubicBezTo>
                  <a:cubicBezTo>
                    <a:pt x="361" y="629"/>
                    <a:pt x="373" y="629"/>
                    <a:pt x="384" y="629"/>
                  </a:cubicBezTo>
                  <a:cubicBezTo>
                    <a:pt x="593" y="629"/>
                    <a:pt x="758" y="416"/>
                    <a:pt x="687" y="203"/>
                  </a:cubicBezTo>
                  <a:cubicBezTo>
                    <a:pt x="675" y="178"/>
                    <a:pt x="662" y="153"/>
                    <a:pt x="650" y="140"/>
                  </a:cubicBezTo>
                  <a:cubicBezTo>
                    <a:pt x="582" y="48"/>
                    <a:pt x="481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1" name="Google Shape;5961;p27"/>
            <p:cNvSpPr/>
            <p:nvPr/>
          </p:nvSpPr>
          <p:spPr>
            <a:xfrm rot="-10468820">
              <a:off x="9266816" y="26427"/>
              <a:ext cx="32294" cy="28605"/>
            </a:xfrm>
            <a:custGeom>
              <a:rect b="b" l="l" r="r" t="t"/>
              <a:pathLst>
                <a:path extrusionOk="0" h="620" w="700">
                  <a:moveTo>
                    <a:pt x="354" y="1"/>
                  </a:moveTo>
                  <a:cubicBezTo>
                    <a:pt x="315" y="1"/>
                    <a:pt x="276" y="8"/>
                    <a:pt x="238" y="23"/>
                  </a:cubicBezTo>
                  <a:cubicBezTo>
                    <a:pt x="75" y="85"/>
                    <a:pt x="0" y="260"/>
                    <a:pt x="63" y="423"/>
                  </a:cubicBezTo>
                  <a:cubicBezTo>
                    <a:pt x="110" y="547"/>
                    <a:pt x="223" y="620"/>
                    <a:pt x="346" y="620"/>
                  </a:cubicBezTo>
                  <a:cubicBezTo>
                    <a:pt x="385" y="620"/>
                    <a:pt x="424" y="613"/>
                    <a:pt x="462" y="598"/>
                  </a:cubicBezTo>
                  <a:cubicBezTo>
                    <a:pt x="612" y="535"/>
                    <a:pt x="700" y="360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2" name="Google Shape;5962;p27"/>
            <p:cNvSpPr/>
            <p:nvPr/>
          </p:nvSpPr>
          <p:spPr>
            <a:xfrm rot="-10468820">
              <a:off x="9356529" y="215872"/>
              <a:ext cx="31417" cy="28743"/>
            </a:xfrm>
            <a:custGeom>
              <a:rect b="b" l="l" r="r" t="t"/>
              <a:pathLst>
                <a:path extrusionOk="0" h="623" w="681">
                  <a:moveTo>
                    <a:pt x="342" y="1"/>
                  </a:moveTo>
                  <a:cubicBezTo>
                    <a:pt x="254" y="1"/>
                    <a:pt x="165" y="37"/>
                    <a:pt x="100" y="115"/>
                  </a:cubicBezTo>
                  <a:cubicBezTo>
                    <a:pt x="0" y="253"/>
                    <a:pt x="13" y="440"/>
                    <a:pt x="150" y="553"/>
                  </a:cubicBezTo>
                  <a:cubicBezTo>
                    <a:pt x="209" y="601"/>
                    <a:pt x="277" y="623"/>
                    <a:pt x="343" y="623"/>
                  </a:cubicBezTo>
                  <a:cubicBezTo>
                    <a:pt x="516" y="623"/>
                    <a:pt x="681" y="476"/>
                    <a:pt x="663" y="278"/>
                  </a:cubicBezTo>
                  <a:cubicBezTo>
                    <a:pt x="639" y="105"/>
                    <a:pt x="491" y="1"/>
                    <a:pt x="3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3" name="Google Shape;5963;p27"/>
            <p:cNvSpPr/>
            <p:nvPr/>
          </p:nvSpPr>
          <p:spPr>
            <a:xfrm rot="-10468820">
              <a:off x="9315464" y="152246"/>
              <a:ext cx="32340" cy="28512"/>
            </a:xfrm>
            <a:custGeom>
              <a:rect b="b" l="l" r="r" t="t"/>
              <a:pathLst>
                <a:path extrusionOk="0" h="618" w="701">
                  <a:moveTo>
                    <a:pt x="355" y="0"/>
                  </a:moveTo>
                  <a:cubicBezTo>
                    <a:pt x="316" y="0"/>
                    <a:pt x="277" y="7"/>
                    <a:pt x="238" y="22"/>
                  </a:cubicBezTo>
                  <a:cubicBezTo>
                    <a:pt x="76" y="84"/>
                    <a:pt x="1" y="259"/>
                    <a:pt x="63" y="422"/>
                  </a:cubicBezTo>
                  <a:cubicBezTo>
                    <a:pt x="112" y="538"/>
                    <a:pt x="229" y="617"/>
                    <a:pt x="354" y="617"/>
                  </a:cubicBezTo>
                  <a:cubicBezTo>
                    <a:pt x="390" y="617"/>
                    <a:pt x="427" y="611"/>
                    <a:pt x="463" y="597"/>
                  </a:cubicBezTo>
                  <a:cubicBezTo>
                    <a:pt x="613" y="534"/>
                    <a:pt x="701" y="359"/>
                    <a:pt x="638" y="197"/>
                  </a:cubicBezTo>
                  <a:cubicBezTo>
                    <a:pt x="591" y="73"/>
                    <a:pt x="478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4" name="Google Shape;5964;p27"/>
            <p:cNvSpPr/>
            <p:nvPr/>
          </p:nvSpPr>
          <p:spPr>
            <a:xfrm rot="-10468820">
              <a:off x="9141795" y="-2948"/>
              <a:ext cx="34416" cy="25513"/>
            </a:xfrm>
            <a:custGeom>
              <a:rect b="b" l="l" r="r" t="t"/>
              <a:pathLst>
                <a:path extrusionOk="0" h="553" w="746">
                  <a:moveTo>
                    <a:pt x="542" y="1"/>
                  </a:moveTo>
                  <a:cubicBezTo>
                    <a:pt x="315" y="1"/>
                    <a:pt x="1" y="313"/>
                    <a:pt x="233" y="481"/>
                  </a:cubicBezTo>
                  <a:cubicBezTo>
                    <a:pt x="293" y="530"/>
                    <a:pt x="362" y="552"/>
                    <a:pt x="431" y="552"/>
                  </a:cubicBezTo>
                  <a:cubicBezTo>
                    <a:pt x="520" y="552"/>
                    <a:pt x="607" y="514"/>
                    <a:pt x="671" y="443"/>
                  </a:cubicBezTo>
                  <a:cubicBezTo>
                    <a:pt x="721" y="381"/>
                    <a:pt x="746" y="293"/>
                    <a:pt x="733" y="218"/>
                  </a:cubicBezTo>
                  <a:cubicBezTo>
                    <a:pt x="733" y="181"/>
                    <a:pt x="733" y="156"/>
                    <a:pt x="721" y="131"/>
                  </a:cubicBezTo>
                  <a:cubicBezTo>
                    <a:pt x="689" y="38"/>
                    <a:pt x="621" y="1"/>
                    <a:pt x="5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5" name="Google Shape;5965;p27"/>
            <p:cNvSpPr/>
            <p:nvPr/>
          </p:nvSpPr>
          <p:spPr>
            <a:xfrm rot="-10468820">
              <a:off x="9177209" y="127042"/>
              <a:ext cx="33908" cy="29066"/>
            </a:xfrm>
            <a:custGeom>
              <a:rect b="b" l="l" r="r" t="t"/>
              <a:pathLst>
                <a:path extrusionOk="0" h="630" w="735">
                  <a:moveTo>
                    <a:pt x="401" y="0"/>
                  </a:moveTo>
                  <a:cubicBezTo>
                    <a:pt x="188" y="0"/>
                    <a:pt x="0" y="236"/>
                    <a:pt x="124" y="464"/>
                  </a:cubicBezTo>
                  <a:cubicBezTo>
                    <a:pt x="191" y="578"/>
                    <a:pt x="297" y="629"/>
                    <a:pt x="401" y="629"/>
                  </a:cubicBezTo>
                  <a:cubicBezTo>
                    <a:pt x="571" y="629"/>
                    <a:pt x="735" y="494"/>
                    <a:pt x="711" y="277"/>
                  </a:cubicBezTo>
                  <a:cubicBezTo>
                    <a:pt x="711" y="252"/>
                    <a:pt x="711" y="227"/>
                    <a:pt x="699" y="202"/>
                  </a:cubicBezTo>
                  <a:cubicBezTo>
                    <a:pt x="674" y="152"/>
                    <a:pt x="649" y="102"/>
                    <a:pt x="599" y="77"/>
                  </a:cubicBezTo>
                  <a:cubicBezTo>
                    <a:pt x="536" y="23"/>
                    <a:pt x="468" y="0"/>
                    <a:pt x="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6" name="Google Shape;5966;p27"/>
            <p:cNvSpPr/>
            <p:nvPr/>
          </p:nvSpPr>
          <p:spPr>
            <a:xfrm rot="-10468820">
              <a:off x="9195425" y="57765"/>
              <a:ext cx="32340" cy="28512"/>
            </a:xfrm>
            <a:custGeom>
              <a:rect b="b" l="l" r="r" t="t"/>
              <a:pathLst>
                <a:path extrusionOk="0" h="618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76" y="84"/>
                    <a:pt x="1" y="258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5" y="611"/>
                    <a:pt x="463" y="596"/>
                  </a:cubicBezTo>
                  <a:cubicBezTo>
                    <a:pt x="626" y="533"/>
                    <a:pt x="701" y="358"/>
                    <a:pt x="638" y="196"/>
                  </a:cubicBezTo>
                  <a:cubicBezTo>
                    <a:pt x="590" y="79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7" name="Google Shape;5967;p27"/>
            <p:cNvSpPr/>
            <p:nvPr/>
          </p:nvSpPr>
          <p:spPr>
            <a:xfrm rot="-10468820">
              <a:off x="9212902" y="268935"/>
              <a:ext cx="30956" cy="27866"/>
            </a:xfrm>
            <a:custGeom>
              <a:rect b="b" l="l" r="r" t="t"/>
              <a:pathLst>
                <a:path extrusionOk="0" h="604" w="671">
                  <a:moveTo>
                    <a:pt x="317" y="1"/>
                  </a:moveTo>
                  <a:cubicBezTo>
                    <a:pt x="171" y="1"/>
                    <a:pt x="36" y="107"/>
                    <a:pt x="13" y="254"/>
                  </a:cubicBezTo>
                  <a:cubicBezTo>
                    <a:pt x="0" y="342"/>
                    <a:pt x="25" y="417"/>
                    <a:pt x="63" y="492"/>
                  </a:cubicBezTo>
                  <a:cubicBezTo>
                    <a:pt x="130" y="570"/>
                    <a:pt x="214" y="604"/>
                    <a:pt x="297" y="604"/>
                  </a:cubicBezTo>
                  <a:cubicBezTo>
                    <a:pt x="489" y="604"/>
                    <a:pt x="670" y="419"/>
                    <a:pt x="600" y="192"/>
                  </a:cubicBezTo>
                  <a:cubicBezTo>
                    <a:pt x="588" y="167"/>
                    <a:pt x="575" y="142"/>
                    <a:pt x="563" y="129"/>
                  </a:cubicBezTo>
                  <a:cubicBezTo>
                    <a:pt x="513" y="54"/>
                    <a:pt x="438" y="17"/>
                    <a:pt x="363" y="4"/>
                  </a:cubicBezTo>
                  <a:cubicBezTo>
                    <a:pt x="348" y="2"/>
                    <a:pt x="332" y="1"/>
                    <a:pt x="3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8" name="Google Shape;5968;p27"/>
            <p:cNvSpPr/>
            <p:nvPr/>
          </p:nvSpPr>
          <p:spPr>
            <a:xfrm rot="-10468820">
              <a:off x="9247850" y="180395"/>
              <a:ext cx="31740" cy="28558"/>
            </a:xfrm>
            <a:custGeom>
              <a:rect b="b" l="l" r="r" t="t"/>
              <a:pathLst>
                <a:path extrusionOk="0" h="619" w="688">
                  <a:moveTo>
                    <a:pt x="349" y="0"/>
                  </a:moveTo>
                  <a:cubicBezTo>
                    <a:pt x="311" y="0"/>
                    <a:pt x="273" y="7"/>
                    <a:pt x="238" y="22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10" y="546"/>
                    <a:pt x="223" y="619"/>
                    <a:pt x="341" y="619"/>
                  </a:cubicBezTo>
                  <a:cubicBezTo>
                    <a:pt x="377" y="619"/>
                    <a:pt x="414" y="612"/>
                    <a:pt x="450" y="597"/>
                  </a:cubicBezTo>
                  <a:cubicBezTo>
                    <a:pt x="612" y="535"/>
                    <a:pt x="687" y="360"/>
                    <a:pt x="637" y="197"/>
                  </a:cubicBezTo>
                  <a:cubicBezTo>
                    <a:pt x="590" y="73"/>
                    <a:pt x="46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9" name="Google Shape;5969;p27"/>
            <p:cNvSpPr/>
            <p:nvPr/>
          </p:nvSpPr>
          <p:spPr>
            <a:xfrm rot="-10468820">
              <a:off x="9249571" y="101652"/>
              <a:ext cx="35200" cy="26944"/>
            </a:xfrm>
            <a:custGeom>
              <a:rect b="b" l="l" r="r" t="t"/>
              <a:pathLst>
                <a:path extrusionOk="0" h="584" w="763">
                  <a:moveTo>
                    <a:pt x="401" y="1"/>
                  </a:moveTo>
                  <a:cubicBezTo>
                    <a:pt x="189" y="1"/>
                    <a:pt x="1" y="228"/>
                    <a:pt x="121" y="468"/>
                  </a:cubicBezTo>
                  <a:cubicBezTo>
                    <a:pt x="171" y="531"/>
                    <a:pt x="234" y="568"/>
                    <a:pt x="321" y="581"/>
                  </a:cubicBezTo>
                  <a:cubicBezTo>
                    <a:pt x="336" y="583"/>
                    <a:pt x="351" y="584"/>
                    <a:pt x="366" y="584"/>
                  </a:cubicBezTo>
                  <a:cubicBezTo>
                    <a:pt x="604" y="584"/>
                    <a:pt x="762" y="305"/>
                    <a:pt x="621" y="93"/>
                  </a:cubicBezTo>
                  <a:cubicBezTo>
                    <a:pt x="553" y="28"/>
                    <a:pt x="476" y="1"/>
                    <a:pt x="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0" name="Google Shape;5970;p27"/>
            <p:cNvSpPr/>
            <p:nvPr/>
          </p:nvSpPr>
          <p:spPr>
            <a:xfrm rot="-10468820">
              <a:off x="9379570" y="141991"/>
              <a:ext cx="35200" cy="28928"/>
            </a:xfrm>
            <a:custGeom>
              <a:rect b="b" l="l" r="r" t="t"/>
              <a:pathLst>
                <a:path extrusionOk="0" h="627" w="763">
                  <a:moveTo>
                    <a:pt x="415" y="0"/>
                  </a:moveTo>
                  <a:cubicBezTo>
                    <a:pt x="351" y="0"/>
                    <a:pt x="286" y="19"/>
                    <a:pt x="225" y="60"/>
                  </a:cubicBezTo>
                  <a:cubicBezTo>
                    <a:pt x="0" y="223"/>
                    <a:pt x="100" y="585"/>
                    <a:pt x="375" y="623"/>
                  </a:cubicBezTo>
                  <a:cubicBezTo>
                    <a:pt x="390" y="625"/>
                    <a:pt x="406" y="626"/>
                    <a:pt x="421" y="626"/>
                  </a:cubicBezTo>
                  <a:cubicBezTo>
                    <a:pt x="567" y="626"/>
                    <a:pt x="702" y="520"/>
                    <a:pt x="725" y="373"/>
                  </a:cubicBezTo>
                  <a:cubicBezTo>
                    <a:pt x="762" y="159"/>
                    <a:pt x="599" y="0"/>
                    <a:pt x="4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1" name="Google Shape;5971;p27"/>
            <p:cNvSpPr/>
            <p:nvPr/>
          </p:nvSpPr>
          <p:spPr>
            <a:xfrm rot="-10468820">
              <a:off x="9356040" y="1828"/>
              <a:ext cx="33355" cy="28928"/>
            </a:xfrm>
            <a:custGeom>
              <a:rect b="b" l="l" r="r" t="t"/>
              <a:pathLst>
                <a:path extrusionOk="0" h="627" w="723">
                  <a:moveTo>
                    <a:pt x="350" y="1"/>
                  </a:moveTo>
                  <a:cubicBezTo>
                    <a:pt x="212" y="1"/>
                    <a:pt x="78" y="91"/>
                    <a:pt x="48" y="249"/>
                  </a:cubicBezTo>
                  <a:cubicBezTo>
                    <a:pt x="1" y="449"/>
                    <a:pt x="152" y="626"/>
                    <a:pt x="347" y="626"/>
                  </a:cubicBezTo>
                  <a:cubicBezTo>
                    <a:pt x="359" y="626"/>
                    <a:pt x="372" y="625"/>
                    <a:pt x="385" y="624"/>
                  </a:cubicBezTo>
                  <a:cubicBezTo>
                    <a:pt x="597" y="599"/>
                    <a:pt x="722" y="387"/>
                    <a:pt x="635" y="187"/>
                  </a:cubicBezTo>
                  <a:cubicBezTo>
                    <a:pt x="622" y="162"/>
                    <a:pt x="610" y="137"/>
                    <a:pt x="597" y="124"/>
                  </a:cubicBezTo>
                  <a:cubicBezTo>
                    <a:pt x="533" y="40"/>
                    <a:pt x="441" y="1"/>
                    <a:pt x="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2" name="Google Shape;5972;p27"/>
            <p:cNvSpPr/>
            <p:nvPr/>
          </p:nvSpPr>
          <p:spPr>
            <a:xfrm rot="-10468820">
              <a:off x="9441769" y="-80353"/>
              <a:ext cx="37276" cy="28928"/>
            </a:xfrm>
            <a:custGeom>
              <a:rect b="b" l="l" r="r" t="t"/>
              <a:pathLst>
                <a:path extrusionOk="0" h="627" w="808">
                  <a:moveTo>
                    <a:pt x="431" y="1"/>
                  </a:moveTo>
                  <a:cubicBezTo>
                    <a:pt x="142" y="1"/>
                    <a:pt x="1" y="367"/>
                    <a:pt x="236" y="555"/>
                  </a:cubicBezTo>
                  <a:cubicBezTo>
                    <a:pt x="299" y="605"/>
                    <a:pt x="367" y="627"/>
                    <a:pt x="433" y="627"/>
                  </a:cubicBezTo>
                  <a:cubicBezTo>
                    <a:pt x="632" y="627"/>
                    <a:pt x="808" y="430"/>
                    <a:pt x="723" y="205"/>
                  </a:cubicBezTo>
                  <a:cubicBezTo>
                    <a:pt x="686" y="105"/>
                    <a:pt x="586" y="30"/>
                    <a:pt x="486" y="5"/>
                  </a:cubicBezTo>
                  <a:cubicBezTo>
                    <a:pt x="467" y="2"/>
                    <a:pt x="449" y="1"/>
                    <a:pt x="4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3" name="Google Shape;5973;p27"/>
            <p:cNvSpPr/>
            <p:nvPr/>
          </p:nvSpPr>
          <p:spPr>
            <a:xfrm rot="-10468820">
              <a:off x="9291497" y="246345"/>
              <a:ext cx="31556" cy="28282"/>
            </a:xfrm>
            <a:custGeom>
              <a:rect b="b" l="l" r="r" t="t"/>
              <a:pathLst>
                <a:path extrusionOk="0" h="613" w="684">
                  <a:moveTo>
                    <a:pt x="315" y="0"/>
                  </a:moveTo>
                  <a:cubicBezTo>
                    <a:pt x="178" y="0"/>
                    <a:pt x="43" y="90"/>
                    <a:pt x="13" y="249"/>
                  </a:cubicBezTo>
                  <a:cubicBezTo>
                    <a:pt x="0" y="336"/>
                    <a:pt x="25" y="411"/>
                    <a:pt x="75" y="486"/>
                  </a:cubicBezTo>
                  <a:cubicBezTo>
                    <a:pt x="113" y="548"/>
                    <a:pt x="188" y="598"/>
                    <a:pt x="275" y="611"/>
                  </a:cubicBezTo>
                  <a:cubicBezTo>
                    <a:pt x="287" y="612"/>
                    <a:pt x="298" y="613"/>
                    <a:pt x="310" y="613"/>
                  </a:cubicBezTo>
                  <a:cubicBezTo>
                    <a:pt x="519" y="613"/>
                    <a:pt x="683" y="399"/>
                    <a:pt x="600" y="186"/>
                  </a:cubicBezTo>
                  <a:cubicBezTo>
                    <a:pt x="600" y="161"/>
                    <a:pt x="588" y="136"/>
                    <a:pt x="563" y="124"/>
                  </a:cubicBezTo>
                  <a:cubicBezTo>
                    <a:pt x="498" y="39"/>
                    <a:pt x="406" y="0"/>
                    <a:pt x="3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4" name="Google Shape;5974;p27"/>
            <p:cNvSpPr/>
            <p:nvPr/>
          </p:nvSpPr>
          <p:spPr>
            <a:xfrm rot="-10468820">
              <a:off x="9166269" y="206010"/>
              <a:ext cx="35431" cy="28466"/>
            </a:xfrm>
            <a:custGeom>
              <a:rect b="b" l="l" r="r" t="t"/>
              <a:pathLst>
                <a:path extrusionOk="0" h="617" w="768">
                  <a:moveTo>
                    <a:pt x="410" y="0"/>
                  </a:moveTo>
                  <a:cubicBezTo>
                    <a:pt x="176" y="0"/>
                    <a:pt x="0" y="276"/>
                    <a:pt x="160" y="489"/>
                  </a:cubicBezTo>
                  <a:cubicBezTo>
                    <a:pt x="210" y="552"/>
                    <a:pt x="273" y="589"/>
                    <a:pt x="360" y="614"/>
                  </a:cubicBezTo>
                  <a:cubicBezTo>
                    <a:pt x="372" y="616"/>
                    <a:pt x="383" y="616"/>
                    <a:pt x="394" y="616"/>
                  </a:cubicBezTo>
                  <a:cubicBezTo>
                    <a:pt x="604" y="616"/>
                    <a:pt x="768" y="403"/>
                    <a:pt x="685" y="189"/>
                  </a:cubicBezTo>
                  <a:cubicBezTo>
                    <a:pt x="660" y="114"/>
                    <a:pt x="610" y="52"/>
                    <a:pt x="535" y="27"/>
                  </a:cubicBezTo>
                  <a:cubicBezTo>
                    <a:pt x="492" y="8"/>
                    <a:pt x="450" y="0"/>
                    <a:pt x="4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5" name="Google Shape;5975;p27"/>
            <p:cNvSpPr/>
            <p:nvPr/>
          </p:nvSpPr>
          <p:spPr>
            <a:xfrm rot="-10468820">
              <a:off x="9119936" y="59736"/>
              <a:ext cx="35246" cy="28282"/>
            </a:xfrm>
            <a:custGeom>
              <a:rect b="b" l="l" r="r" t="t"/>
              <a:pathLst>
                <a:path extrusionOk="0" h="613" w="764">
                  <a:moveTo>
                    <a:pt x="401" y="1"/>
                  </a:moveTo>
                  <a:cubicBezTo>
                    <a:pt x="51" y="26"/>
                    <a:pt x="1" y="513"/>
                    <a:pt x="338" y="613"/>
                  </a:cubicBezTo>
                  <a:cubicBezTo>
                    <a:pt x="688" y="600"/>
                    <a:pt x="763" y="113"/>
                    <a:pt x="4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6" name="Google Shape;5976;p27"/>
            <p:cNvSpPr/>
            <p:nvPr/>
          </p:nvSpPr>
          <p:spPr>
            <a:xfrm rot="-10468820">
              <a:off x="9206969" y="-19914"/>
              <a:ext cx="32340" cy="28512"/>
            </a:xfrm>
            <a:custGeom>
              <a:rect b="b" l="l" r="r" t="t"/>
              <a:pathLst>
                <a:path extrusionOk="0" h="618" w="701">
                  <a:moveTo>
                    <a:pt x="347" y="0"/>
                  </a:moveTo>
                  <a:cubicBezTo>
                    <a:pt x="311" y="0"/>
                    <a:pt x="274" y="7"/>
                    <a:pt x="238" y="21"/>
                  </a:cubicBezTo>
                  <a:cubicBezTo>
                    <a:pt x="88" y="83"/>
                    <a:pt x="0" y="258"/>
                    <a:pt x="63" y="420"/>
                  </a:cubicBezTo>
                  <a:cubicBezTo>
                    <a:pt x="110" y="544"/>
                    <a:pt x="223" y="617"/>
                    <a:pt x="346" y="617"/>
                  </a:cubicBezTo>
                  <a:cubicBezTo>
                    <a:pt x="385" y="617"/>
                    <a:pt x="424" y="610"/>
                    <a:pt x="463" y="595"/>
                  </a:cubicBezTo>
                  <a:cubicBezTo>
                    <a:pt x="625" y="533"/>
                    <a:pt x="700" y="358"/>
                    <a:pt x="638" y="196"/>
                  </a:cubicBezTo>
                  <a:cubicBezTo>
                    <a:pt x="589" y="79"/>
                    <a:pt x="473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7" name="Google Shape;5977;p27"/>
            <p:cNvSpPr/>
            <p:nvPr/>
          </p:nvSpPr>
          <p:spPr>
            <a:xfrm rot="-10468820">
              <a:off x="9311364" y="-111463"/>
              <a:ext cx="32340" cy="29112"/>
            </a:xfrm>
            <a:custGeom>
              <a:rect b="b" l="l" r="r" t="t"/>
              <a:pathLst>
                <a:path extrusionOk="0" h="631" w="701">
                  <a:moveTo>
                    <a:pt x="375" y="1"/>
                  </a:moveTo>
                  <a:cubicBezTo>
                    <a:pt x="272" y="1"/>
                    <a:pt x="170" y="51"/>
                    <a:pt x="113" y="152"/>
                  </a:cubicBezTo>
                  <a:cubicBezTo>
                    <a:pt x="0" y="340"/>
                    <a:pt x="113" y="590"/>
                    <a:pt x="338" y="627"/>
                  </a:cubicBezTo>
                  <a:cubicBezTo>
                    <a:pt x="353" y="630"/>
                    <a:pt x="368" y="631"/>
                    <a:pt x="382" y="631"/>
                  </a:cubicBezTo>
                  <a:cubicBezTo>
                    <a:pt x="538" y="631"/>
                    <a:pt x="666" y="513"/>
                    <a:pt x="700" y="365"/>
                  </a:cubicBezTo>
                  <a:cubicBezTo>
                    <a:pt x="700" y="327"/>
                    <a:pt x="700" y="290"/>
                    <a:pt x="700" y="252"/>
                  </a:cubicBezTo>
                  <a:cubicBezTo>
                    <a:pt x="688" y="240"/>
                    <a:pt x="688" y="227"/>
                    <a:pt x="688" y="202"/>
                  </a:cubicBezTo>
                  <a:cubicBezTo>
                    <a:pt x="675" y="177"/>
                    <a:pt x="663" y="152"/>
                    <a:pt x="638" y="140"/>
                  </a:cubicBezTo>
                  <a:cubicBezTo>
                    <a:pt x="576" y="48"/>
                    <a:pt x="475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8" name="Google Shape;5978;p27"/>
            <p:cNvSpPr/>
            <p:nvPr/>
          </p:nvSpPr>
          <p:spPr>
            <a:xfrm rot="-10468820">
              <a:off x="9233427" y="-81791"/>
              <a:ext cx="35016" cy="28881"/>
            </a:xfrm>
            <a:custGeom>
              <a:rect b="b" l="l" r="r" t="t"/>
              <a:pathLst>
                <a:path extrusionOk="0" h="626" w="759">
                  <a:moveTo>
                    <a:pt x="386" y="1"/>
                  </a:moveTo>
                  <a:cubicBezTo>
                    <a:pt x="349" y="1"/>
                    <a:pt x="311" y="8"/>
                    <a:pt x="275" y="23"/>
                  </a:cubicBezTo>
                  <a:cubicBezTo>
                    <a:pt x="13" y="123"/>
                    <a:pt x="0" y="485"/>
                    <a:pt x="250" y="598"/>
                  </a:cubicBezTo>
                  <a:cubicBezTo>
                    <a:pt x="295" y="617"/>
                    <a:pt x="339" y="625"/>
                    <a:pt x="382" y="625"/>
                  </a:cubicBezTo>
                  <a:cubicBezTo>
                    <a:pt x="591" y="625"/>
                    <a:pt x="758" y="416"/>
                    <a:pt x="675" y="198"/>
                  </a:cubicBezTo>
                  <a:cubicBezTo>
                    <a:pt x="628" y="74"/>
                    <a:pt x="507" y="1"/>
                    <a:pt x="3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9" name="Google Shape;5979;p27"/>
            <p:cNvSpPr/>
            <p:nvPr/>
          </p:nvSpPr>
          <p:spPr>
            <a:xfrm rot="-10468820">
              <a:off x="9263577" y="311434"/>
              <a:ext cx="34139" cy="25144"/>
            </a:xfrm>
            <a:custGeom>
              <a:rect b="b" l="l" r="r" t="t"/>
              <a:pathLst>
                <a:path extrusionOk="0" h="545" w="740">
                  <a:moveTo>
                    <a:pt x="356" y="0"/>
                  </a:moveTo>
                  <a:cubicBezTo>
                    <a:pt x="175" y="0"/>
                    <a:pt x="0" y="153"/>
                    <a:pt x="49" y="378"/>
                  </a:cubicBezTo>
                  <a:cubicBezTo>
                    <a:pt x="74" y="497"/>
                    <a:pt x="168" y="545"/>
                    <a:pt x="275" y="545"/>
                  </a:cubicBezTo>
                  <a:cubicBezTo>
                    <a:pt x="483" y="545"/>
                    <a:pt x="739" y="360"/>
                    <a:pt x="624" y="153"/>
                  </a:cubicBezTo>
                  <a:cubicBezTo>
                    <a:pt x="557" y="47"/>
                    <a:pt x="455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0" name="Google Shape;5980;p27"/>
            <p:cNvSpPr/>
            <p:nvPr/>
          </p:nvSpPr>
          <p:spPr>
            <a:xfrm rot="-10468820">
              <a:off x="8929332" y="56089"/>
              <a:ext cx="30448" cy="28005"/>
            </a:xfrm>
            <a:custGeom>
              <a:rect b="b" l="l" r="r" t="t"/>
              <a:pathLst>
                <a:path extrusionOk="0" h="607" w="660">
                  <a:moveTo>
                    <a:pt x="334" y="0"/>
                  </a:moveTo>
                  <a:cubicBezTo>
                    <a:pt x="249" y="0"/>
                    <a:pt x="164" y="33"/>
                    <a:pt x="101" y="106"/>
                  </a:cubicBezTo>
                  <a:cubicBezTo>
                    <a:pt x="1" y="244"/>
                    <a:pt x="13" y="431"/>
                    <a:pt x="151" y="544"/>
                  </a:cubicBezTo>
                  <a:cubicBezTo>
                    <a:pt x="207" y="587"/>
                    <a:pt x="270" y="606"/>
                    <a:pt x="332" y="606"/>
                  </a:cubicBezTo>
                  <a:cubicBezTo>
                    <a:pt x="501" y="606"/>
                    <a:pt x="660" y="461"/>
                    <a:pt x="651" y="269"/>
                  </a:cubicBezTo>
                  <a:cubicBezTo>
                    <a:pt x="627" y="102"/>
                    <a:pt x="481" y="0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1" name="Google Shape;5981;p27"/>
            <p:cNvSpPr/>
            <p:nvPr/>
          </p:nvSpPr>
          <p:spPr>
            <a:xfrm rot="-10468820">
              <a:off x="8846961" y="89441"/>
              <a:ext cx="36538" cy="28881"/>
            </a:xfrm>
            <a:custGeom>
              <a:rect b="b" l="l" r="r" t="t"/>
              <a:pathLst>
                <a:path extrusionOk="0" h="626" w="792">
                  <a:moveTo>
                    <a:pt x="388" y="1"/>
                  </a:moveTo>
                  <a:cubicBezTo>
                    <a:pt x="285" y="1"/>
                    <a:pt x="183" y="51"/>
                    <a:pt x="125" y="148"/>
                  </a:cubicBezTo>
                  <a:cubicBezTo>
                    <a:pt x="0" y="348"/>
                    <a:pt x="125" y="598"/>
                    <a:pt x="350" y="623"/>
                  </a:cubicBezTo>
                  <a:cubicBezTo>
                    <a:pt x="365" y="625"/>
                    <a:pt x="380" y="626"/>
                    <a:pt x="395" y="626"/>
                  </a:cubicBezTo>
                  <a:cubicBezTo>
                    <a:pt x="633" y="626"/>
                    <a:pt x="791" y="347"/>
                    <a:pt x="650" y="135"/>
                  </a:cubicBezTo>
                  <a:cubicBezTo>
                    <a:pt x="584" y="45"/>
                    <a:pt x="485" y="1"/>
                    <a:pt x="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2" name="Google Shape;5982;p27"/>
            <p:cNvSpPr/>
            <p:nvPr/>
          </p:nvSpPr>
          <p:spPr>
            <a:xfrm rot="-10468820">
              <a:off x="8975426" y="126890"/>
              <a:ext cx="36492" cy="29066"/>
            </a:xfrm>
            <a:custGeom>
              <a:rect b="b" l="l" r="r" t="t"/>
              <a:pathLst>
                <a:path extrusionOk="0" h="630" w="791">
                  <a:moveTo>
                    <a:pt x="417" y="1"/>
                  </a:moveTo>
                  <a:cubicBezTo>
                    <a:pt x="204" y="1"/>
                    <a:pt x="1" y="228"/>
                    <a:pt x="125" y="467"/>
                  </a:cubicBezTo>
                  <a:cubicBezTo>
                    <a:pt x="188" y="581"/>
                    <a:pt x="290" y="629"/>
                    <a:pt x="392" y="629"/>
                  </a:cubicBezTo>
                  <a:cubicBezTo>
                    <a:pt x="592" y="629"/>
                    <a:pt x="791" y="444"/>
                    <a:pt x="700" y="205"/>
                  </a:cubicBezTo>
                  <a:cubicBezTo>
                    <a:pt x="687" y="180"/>
                    <a:pt x="675" y="155"/>
                    <a:pt x="662" y="130"/>
                  </a:cubicBezTo>
                  <a:cubicBezTo>
                    <a:pt x="593" y="39"/>
                    <a:pt x="504" y="1"/>
                    <a:pt x="4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3" name="Google Shape;5983;p27"/>
            <p:cNvSpPr/>
            <p:nvPr/>
          </p:nvSpPr>
          <p:spPr>
            <a:xfrm rot="-10468820">
              <a:off x="8952069" y="202013"/>
              <a:ext cx="30264" cy="28974"/>
            </a:xfrm>
            <a:custGeom>
              <a:rect b="b" l="l" r="r" t="t"/>
              <a:pathLst>
                <a:path extrusionOk="0" h="628" w="656">
                  <a:moveTo>
                    <a:pt x="329" y="1"/>
                  </a:moveTo>
                  <a:cubicBezTo>
                    <a:pt x="159" y="1"/>
                    <a:pt x="0" y="146"/>
                    <a:pt x="18" y="341"/>
                  </a:cubicBezTo>
                  <a:cubicBezTo>
                    <a:pt x="41" y="521"/>
                    <a:pt x="186" y="627"/>
                    <a:pt x="335" y="627"/>
                  </a:cubicBezTo>
                  <a:cubicBezTo>
                    <a:pt x="424" y="627"/>
                    <a:pt x="514" y="588"/>
                    <a:pt x="580" y="504"/>
                  </a:cubicBezTo>
                  <a:cubicBezTo>
                    <a:pt x="630" y="441"/>
                    <a:pt x="655" y="354"/>
                    <a:pt x="643" y="279"/>
                  </a:cubicBezTo>
                  <a:cubicBezTo>
                    <a:pt x="643" y="254"/>
                    <a:pt x="630" y="229"/>
                    <a:pt x="630" y="204"/>
                  </a:cubicBezTo>
                  <a:cubicBezTo>
                    <a:pt x="605" y="154"/>
                    <a:pt x="568" y="104"/>
                    <a:pt x="530" y="79"/>
                  </a:cubicBezTo>
                  <a:cubicBezTo>
                    <a:pt x="469" y="25"/>
                    <a:pt x="398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4" name="Google Shape;5984;p27"/>
            <p:cNvSpPr/>
            <p:nvPr/>
          </p:nvSpPr>
          <p:spPr>
            <a:xfrm rot="-10468820">
              <a:off x="8879808" y="196831"/>
              <a:ext cx="35016" cy="29066"/>
            </a:xfrm>
            <a:custGeom>
              <a:rect b="b" l="l" r="r" t="t"/>
              <a:pathLst>
                <a:path extrusionOk="0" h="630" w="759">
                  <a:moveTo>
                    <a:pt x="388" y="1"/>
                  </a:moveTo>
                  <a:cubicBezTo>
                    <a:pt x="285" y="1"/>
                    <a:pt x="183" y="51"/>
                    <a:pt x="126" y="152"/>
                  </a:cubicBezTo>
                  <a:cubicBezTo>
                    <a:pt x="1" y="340"/>
                    <a:pt x="126" y="602"/>
                    <a:pt x="350" y="627"/>
                  </a:cubicBezTo>
                  <a:cubicBezTo>
                    <a:pt x="363" y="629"/>
                    <a:pt x="375" y="629"/>
                    <a:pt x="387" y="629"/>
                  </a:cubicBezTo>
                  <a:cubicBezTo>
                    <a:pt x="605" y="629"/>
                    <a:pt x="759" y="416"/>
                    <a:pt x="688" y="215"/>
                  </a:cubicBezTo>
                  <a:cubicBezTo>
                    <a:pt x="675" y="190"/>
                    <a:pt x="663" y="165"/>
                    <a:pt x="650" y="140"/>
                  </a:cubicBezTo>
                  <a:cubicBezTo>
                    <a:pt x="589" y="48"/>
                    <a:pt x="488" y="1"/>
                    <a:pt x="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5" name="Google Shape;5985;p27"/>
            <p:cNvSpPr/>
            <p:nvPr/>
          </p:nvSpPr>
          <p:spPr>
            <a:xfrm rot="-10468820">
              <a:off x="8819064" y="152263"/>
              <a:ext cx="32340" cy="28512"/>
            </a:xfrm>
            <a:custGeom>
              <a:rect b="b" l="l" r="r" t="t"/>
              <a:pathLst>
                <a:path extrusionOk="0" h="618" w="701">
                  <a:moveTo>
                    <a:pt x="347" y="0"/>
                  </a:moveTo>
                  <a:cubicBezTo>
                    <a:pt x="311" y="0"/>
                    <a:pt x="274" y="7"/>
                    <a:pt x="238" y="21"/>
                  </a:cubicBezTo>
                  <a:cubicBezTo>
                    <a:pt x="88" y="83"/>
                    <a:pt x="1" y="271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4" y="610"/>
                    <a:pt x="463" y="596"/>
                  </a:cubicBezTo>
                  <a:cubicBezTo>
                    <a:pt x="625" y="533"/>
                    <a:pt x="700" y="358"/>
                    <a:pt x="638" y="196"/>
                  </a:cubicBezTo>
                  <a:cubicBezTo>
                    <a:pt x="589" y="79"/>
                    <a:pt x="473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6" name="Google Shape;5986;p27"/>
            <p:cNvSpPr/>
            <p:nvPr/>
          </p:nvSpPr>
          <p:spPr>
            <a:xfrm rot="-10468820">
              <a:off x="8983719" y="325507"/>
              <a:ext cx="37322" cy="28835"/>
            </a:xfrm>
            <a:custGeom>
              <a:rect b="b" l="l" r="r" t="t"/>
              <a:pathLst>
                <a:path extrusionOk="0" h="625" w="809">
                  <a:moveTo>
                    <a:pt x="431" y="1"/>
                  </a:moveTo>
                  <a:cubicBezTo>
                    <a:pt x="142" y="1"/>
                    <a:pt x="1" y="367"/>
                    <a:pt x="236" y="555"/>
                  </a:cubicBezTo>
                  <a:cubicBezTo>
                    <a:pt x="297" y="604"/>
                    <a:pt x="364" y="625"/>
                    <a:pt x="428" y="625"/>
                  </a:cubicBezTo>
                  <a:cubicBezTo>
                    <a:pt x="629" y="625"/>
                    <a:pt x="809" y="420"/>
                    <a:pt x="724" y="193"/>
                  </a:cubicBezTo>
                  <a:cubicBezTo>
                    <a:pt x="686" y="93"/>
                    <a:pt x="586" y="18"/>
                    <a:pt x="486" y="5"/>
                  </a:cubicBezTo>
                  <a:cubicBezTo>
                    <a:pt x="467" y="2"/>
                    <a:pt x="449" y="1"/>
                    <a:pt x="4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7" name="Google Shape;5987;p27"/>
            <p:cNvSpPr/>
            <p:nvPr/>
          </p:nvSpPr>
          <p:spPr>
            <a:xfrm rot="-10468820">
              <a:off x="8908829" y="341618"/>
              <a:ext cx="31417" cy="28697"/>
            </a:xfrm>
            <a:custGeom>
              <a:rect b="b" l="l" r="r" t="t"/>
              <a:pathLst>
                <a:path extrusionOk="0" h="622" w="681">
                  <a:moveTo>
                    <a:pt x="352" y="1"/>
                  </a:moveTo>
                  <a:cubicBezTo>
                    <a:pt x="260" y="1"/>
                    <a:pt x="167" y="39"/>
                    <a:pt x="101" y="125"/>
                  </a:cubicBezTo>
                  <a:cubicBezTo>
                    <a:pt x="1" y="250"/>
                    <a:pt x="26" y="437"/>
                    <a:pt x="151" y="550"/>
                  </a:cubicBezTo>
                  <a:cubicBezTo>
                    <a:pt x="215" y="600"/>
                    <a:pt x="286" y="622"/>
                    <a:pt x="354" y="622"/>
                  </a:cubicBezTo>
                  <a:cubicBezTo>
                    <a:pt x="526" y="622"/>
                    <a:pt x="681" y="480"/>
                    <a:pt x="663" y="275"/>
                  </a:cubicBezTo>
                  <a:cubicBezTo>
                    <a:pt x="648" y="104"/>
                    <a:pt x="502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8" name="Google Shape;5988;p27"/>
            <p:cNvSpPr/>
            <p:nvPr/>
          </p:nvSpPr>
          <p:spPr>
            <a:xfrm rot="-10468820">
              <a:off x="9017752" y="262847"/>
              <a:ext cx="35477" cy="29158"/>
            </a:xfrm>
            <a:custGeom>
              <a:rect b="b" l="l" r="r" t="t"/>
              <a:pathLst>
                <a:path extrusionOk="0" h="632" w="769">
                  <a:moveTo>
                    <a:pt x="391" y="0"/>
                  </a:moveTo>
                  <a:cubicBezTo>
                    <a:pt x="302" y="0"/>
                    <a:pt x="214" y="38"/>
                    <a:pt x="150" y="116"/>
                  </a:cubicBezTo>
                  <a:cubicBezTo>
                    <a:pt x="0" y="303"/>
                    <a:pt x="100" y="591"/>
                    <a:pt x="350" y="628"/>
                  </a:cubicBezTo>
                  <a:cubicBezTo>
                    <a:pt x="366" y="631"/>
                    <a:pt x="382" y="632"/>
                    <a:pt x="398" y="632"/>
                  </a:cubicBezTo>
                  <a:cubicBezTo>
                    <a:pt x="612" y="632"/>
                    <a:pt x="768" y="400"/>
                    <a:pt x="675" y="191"/>
                  </a:cubicBezTo>
                  <a:cubicBezTo>
                    <a:pt x="663" y="141"/>
                    <a:pt x="625" y="103"/>
                    <a:pt x="588" y="66"/>
                  </a:cubicBezTo>
                  <a:cubicBezTo>
                    <a:pt x="528" y="22"/>
                    <a:pt x="459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9" name="Google Shape;5989;p27"/>
            <p:cNvSpPr/>
            <p:nvPr/>
          </p:nvSpPr>
          <p:spPr>
            <a:xfrm rot="-10468820">
              <a:off x="8861010" y="269801"/>
              <a:ext cx="31740" cy="28282"/>
            </a:xfrm>
            <a:custGeom>
              <a:rect b="b" l="l" r="r" t="t"/>
              <a:pathLst>
                <a:path extrusionOk="0" h="613" w="688">
                  <a:moveTo>
                    <a:pt x="334" y="0"/>
                  </a:moveTo>
                  <a:cubicBezTo>
                    <a:pt x="301" y="0"/>
                    <a:pt x="269" y="5"/>
                    <a:pt x="238" y="15"/>
                  </a:cubicBezTo>
                  <a:cubicBezTo>
                    <a:pt x="75" y="78"/>
                    <a:pt x="0" y="265"/>
                    <a:pt x="63" y="415"/>
                  </a:cubicBezTo>
                  <a:cubicBezTo>
                    <a:pt x="111" y="539"/>
                    <a:pt x="224" y="612"/>
                    <a:pt x="341" y="612"/>
                  </a:cubicBezTo>
                  <a:cubicBezTo>
                    <a:pt x="378" y="612"/>
                    <a:pt x="415" y="605"/>
                    <a:pt x="450" y="590"/>
                  </a:cubicBezTo>
                  <a:cubicBezTo>
                    <a:pt x="613" y="528"/>
                    <a:pt x="688" y="353"/>
                    <a:pt x="638" y="203"/>
                  </a:cubicBezTo>
                  <a:cubicBezTo>
                    <a:pt x="588" y="74"/>
                    <a:pt x="460" y="0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0" name="Google Shape;5990;p27"/>
            <p:cNvSpPr/>
            <p:nvPr/>
          </p:nvSpPr>
          <p:spPr>
            <a:xfrm rot="-10468820">
              <a:off x="8689055" y="122509"/>
              <a:ext cx="38337" cy="28881"/>
            </a:xfrm>
            <a:custGeom>
              <a:rect b="b" l="l" r="r" t="t"/>
              <a:pathLst>
                <a:path extrusionOk="0" h="626" w="831">
                  <a:moveTo>
                    <a:pt x="408" y="0"/>
                  </a:moveTo>
                  <a:cubicBezTo>
                    <a:pt x="397" y="0"/>
                    <a:pt x="386" y="1"/>
                    <a:pt x="375" y="2"/>
                  </a:cubicBezTo>
                  <a:cubicBezTo>
                    <a:pt x="100" y="27"/>
                    <a:pt x="0" y="389"/>
                    <a:pt x="225" y="564"/>
                  </a:cubicBezTo>
                  <a:cubicBezTo>
                    <a:pt x="278" y="606"/>
                    <a:pt x="343" y="626"/>
                    <a:pt x="408" y="626"/>
                  </a:cubicBezTo>
                  <a:cubicBezTo>
                    <a:pt x="500" y="626"/>
                    <a:pt x="592" y="587"/>
                    <a:pt x="650" y="514"/>
                  </a:cubicBezTo>
                  <a:cubicBezTo>
                    <a:pt x="831" y="298"/>
                    <a:pt x="676" y="0"/>
                    <a:pt x="4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1" name="Google Shape;5991;p27"/>
            <p:cNvSpPr/>
            <p:nvPr/>
          </p:nvSpPr>
          <p:spPr>
            <a:xfrm rot="-10468820">
              <a:off x="8728893" y="253007"/>
              <a:ext cx="33908" cy="28881"/>
            </a:xfrm>
            <a:custGeom>
              <a:rect b="b" l="l" r="r" t="t"/>
              <a:pathLst>
                <a:path extrusionOk="0" h="626" w="735">
                  <a:moveTo>
                    <a:pt x="396" y="0"/>
                  </a:moveTo>
                  <a:cubicBezTo>
                    <a:pt x="181" y="0"/>
                    <a:pt x="0" y="236"/>
                    <a:pt x="124" y="464"/>
                  </a:cubicBezTo>
                  <a:cubicBezTo>
                    <a:pt x="185" y="577"/>
                    <a:pt x="288" y="626"/>
                    <a:pt x="391" y="626"/>
                  </a:cubicBezTo>
                  <a:cubicBezTo>
                    <a:pt x="563" y="626"/>
                    <a:pt x="735" y="488"/>
                    <a:pt x="712" y="277"/>
                  </a:cubicBezTo>
                  <a:cubicBezTo>
                    <a:pt x="712" y="252"/>
                    <a:pt x="699" y="227"/>
                    <a:pt x="687" y="202"/>
                  </a:cubicBezTo>
                  <a:cubicBezTo>
                    <a:pt x="674" y="152"/>
                    <a:pt x="637" y="102"/>
                    <a:pt x="599" y="77"/>
                  </a:cubicBezTo>
                  <a:cubicBezTo>
                    <a:pt x="534" y="23"/>
                    <a:pt x="463" y="0"/>
                    <a:pt x="3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2" name="Google Shape;5992;p27"/>
            <p:cNvSpPr/>
            <p:nvPr/>
          </p:nvSpPr>
          <p:spPr>
            <a:xfrm rot="-10468820">
              <a:off x="8747682" y="183572"/>
              <a:ext cx="31786" cy="28282"/>
            </a:xfrm>
            <a:custGeom>
              <a:rect b="b" l="l" r="r" t="t"/>
              <a:pathLst>
                <a:path extrusionOk="0" h="613" w="689">
                  <a:moveTo>
                    <a:pt x="334" y="1"/>
                  </a:moveTo>
                  <a:cubicBezTo>
                    <a:pt x="302" y="1"/>
                    <a:pt x="269" y="6"/>
                    <a:pt x="238" y="16"/>
                  </a:cubicBezTo>
                  <a:cubicBezTo>
                    <a:pt x="76" y="78"/>
                    <a:pt x="1" y="266"/>
                    <a:pt x="51" y="416"/>
                  </a:cubicBezTo>
                  <a:cubicBezTo>
                    <a:pt x="98" y="540"/>
                    <a:pt x="219" y="613"/>
                    <a:pt x="340" y="613"/>
                  </a:cubicBezTo>
                  <a:cubicBezTo>
                    <a:pt x="377" y="613"/>
                    <a:pt x="415" y="606"/>
                    <a:pt x="451" y="591"/>
                  </a:cubicBezTo>
                  <a:cubicBezTo>
                    <a:pt x="613" y="528"/>
                    <a:pt x="688" y="353"/>
                    <a:pt x="626" y="191"/>
                  </a:cubicBezTo>
                  <a:cubicBezTo>
                    <a:pt x="576" y="72"/>
                    <a:pt x="456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3" name="Google Shape;5993;p27"/>
            <p:cNvSpPr/>
            <p:nvPr/>
          </p:nvSpPr>
          <p:spPr>
            <a:xfrm rot="-10468820">
              <a:off x="8764593" y="394744"/>
              <a:ext cx="31556" cy="27866"/>
            </a:xfrm>
            <a:custGeom>
              <a:rect b="b" l="l" r="r" t="t"/>
              <a:pathLst>
                <a:path extrusionOk="0" h="604" w="684">
                  <a:moveTo>
                    <a:pt x="327" y="1"/>
                  </a:moveTo>
                  <a:cubicBezTo>
                    <a:pt x="174" y="1"/>
                    <a:pt x="47" y="107"/>
                    <a:pt x="13" y="254"/>
                  </a:cubicBezTo>
                  <a:cubicBezTo>
                    <a:pt x="1" y="342"/>
                    <a:pt x="26" y="429"/>
                    <a:pt x="76" y="492"/>
                  </a:cubicBezTo>
                  <a:cubicBezTo>
                    <a:pt x="140" y="570"/>
                    <a:pt x="222" y="604"/>
                    <a:pt x="304" y="604"/>
                  </a:cubicBezTo>
                  <a:cubicBezTo>
                    <a:pt x="496" y="604"/>
                    <a:pt x="683" y="419"/>
                    <a:pt x="613" y="192"/>
                  </a:cubicBezTo>
                  <a:cubicBezTo>
                    <a:pt x="601" y="167"/>
                    <a:pt x="588" y="142"/>
                    <a:pt x="576" y="129"/>
                  </a:cubicBezTo>
                  <a:cubicBezTo>
                    <a:pt x="526" y="54"/>
                    <a:pt x="451" y="17"/>
                    <a:pt x="376" y="4"/>
                  </a:cubicBezTo>
                  <a:cubicBezTo>
                    <a:pt x="359" y="2"/>
                    <a:pt x="343" y="1"/>
                    <a:pt x="3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4" name="Google Shape;5994;p27"/>
            <p:cNvSpPr/>
            <p:nvPr/>
          </p:nvSpPr>
          <p:spPr>
            <a:xfrm rot="-10468820">
              <a:off x="8799582" y="305930"/>
              <a:ext cx="32340" cy="28282"/>
            </a:xfrm>
            <a:custGeom>
              <a:rect b="b" l="l" r="r" t="t"/>
              <a:pathLst>
                <a:path extrusionOk="0" h="613" w="701">
                  <a:moveTo>
                    <a:pt x="349" y="1"/>
                  </a:moveTo>
                  <a:cubicBezTo>
                    <a:pt x="311" y="1"/>
                    <a:pt x="274" y="8"/>
                    <a:pt x="238" y="23"/>
                  </a:cubicBezTo>
                  <a:cubicBezTo>
                    <a:pt x="76" y="85"/>
                    <a:pt x="1" y="260"/>
                    <a:pt x="63" y="410"/>
                  </a:cubicBezTo>
                  <a:cubicBezTo>
                    <a:pt x="113" y="539"/>
                    <a:pt x="233" y="613"/>
                    <a:pt x="362" y="613"/>
                  </a:cubicBezTo>
                  <a:cubicBezTo>
                    <a:pt x="395" y="613"/>
                    <a:pt x="429" y="608"/>
                    <a:pt x="463" y="598"/>
                  </a:cubicBezTo>
                  <a:cubicBezTo>
                    <a:pt x="613" y="535"/>
                    <a:pt x="700" y="348"/>
                    <a:pt x="638" y="198"/>
                  </a:cubicBezTo>
                  <a:cubicBezTo>
                    <a:pt x="590" y="74"/>
                    <a:pt x="470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5" name="Google Shape;5995;p27"/>
            <p:cNvSpPr/>
            <p:nvPr/>
          </p:nvSpPr>
          <p:spPr>
            <a:xfrm rot="-10468820">
              <a:off x="9064484" y="24605"/>
              <a:ext cx="34970" cy="28928"/>
            </a:xfrm>
            <a:custGeom>
              <a:rect b="b" l="l" r="r" t="t"/>
              <a:pathLst>
                <a:path extrusionOk="0" h="627" w="758">
                  <a:moveTo>
                    <a:pt x="385" y="0"/>
                  </a:moveTo>
                  <a:cubicBezTo>
                    <a:pt x="282" y="0"/>
                    <a:pt x="178" y="51"/>
                    <a:pt x="113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6" y="625"/>
                    <a:pt x="382" y="626"/>
                    <a:pt x="398" y="626"/>
                  </a:cubicBezTo>
                  <a:cubicBezTo>
                    <a:pt x="601" y="626"/>
                    <a:pt x="757" y="407"/>
                    <a:pt x="688" y="210"/>
                  </a:cubicBezTo>
                  <a:cubicBezTo>
                    <a:pt x="675" y="185"/>
                    <a:pt x="663" y="160"/>
                    <a:pt x="638" y="135"/>
                  </a:cubicBezTo>
                  <a:cubicBezTo>
                    <a:pt x="577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6" name="Google Shape;5996;p27"/>
            <p:cNvSpPr/>
            <p:nvPr/>
          </p:nvSpPr>
          <p:spPr>
            <a:xfrm rot="-10468820">
              <a:off x="9047865" y="99803"/>
              <a:ext cx="34231" cy="25698"/>
            </a:xfrm>
            <a:custGeom>
              <a:rect b="b" l="l" r="r" t="t"/>
              <a:pathLst>
                <a:path extrusionOk="0" h="557" w="742">
                  <a:moveTo>
                    <a:pt x="537" y="1"/>
                  </a:moveTo>
                  <a:cubicBezTo>
                    <a:pt x="310" y="1"/>
                    <a:pt x="1" y="319"/>
                    <a:pt x="242" y="486"/>
                  </a:cubicBezTo>
                  <a:cubicBezTo>
                    <a:pt x="295" y="534"/>
                    <a:pt x="362" y="557"/>
                    <a:pt x="429" y="557"/>
                  </a:cubicBezTo>
                  <a:cubicBezTo>
                    <a:pt x="519" y="557"/>
                    <a:pt x="609" y="515"/>
                    <a:pt x="667" y="436"/>
                  </a:cubicBezTo>
                  <a:cubicBezTo>
                    <a:pt x="717" y="373"/>
                    <a:pt x="742" y="298"/>
                    <a:pt x="742" y="211"/>
                  </a:cubicBezTo>
                  <a:cubicBezTo>
                    <a:pt x="729" y="186"/>
                    <a:pt x="729" y="161"/>
                    <a:pt x="717" y="136"/>
                  </a:cubicBezTo>
                  <a:cubicBezTo>
                    <a:pt x="684" y="39"/>
                    <a:pt x="616" y="1"/>
                    <a:pt x="5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7" name="Google Shape;5997;p27"/>
            <p:cNvSpPr/>
            <p:nvPr/>
          </p:nvSpPr>
          <p:spPr>
            <a:xfrm rot="-10468820">
              <a:off x="9104717" y="146757"/>
              <a:ext cx="34462" cy="29020"/>
            </a:xfrm>
            <a:custGeom>
              <a:rect b="b" l="l" r="r" t="t"/>
              <a:pathLst>
                <a:path extrusionOk="0" h="629" w="747">
                  <a:moveTo>
                    <a:pt x="375" y="1"/>
                  </a:moveTo>
                  <a:cubicBezTo>
                    <a:pt x="272" y="1"/>
                    <a:pt x="170" y="50"/>
                    <a:pt x="113" y="152"/>
                  </a:cubicBezTo>
                  <a:cubicBezTo>
                    <a:pt x="0" y="340"/>
                    <a:pt x="113" y="602"/>
                    <a:pt x="338" y="627"/>
                  </a:cubicBezTo>
                  <a:cubicBezTo>
                    <a:pt x="350" y="628"/>
                    <a:pt x="362" y="629"/>
                    <a:pt x="374" y="629"/>
                  </a:cubicBezTo>
                  <a:cubicBezTo>
                    <a:pt x="592" y="629"/>
                    <a:pt x="746" y="416"/>
                    <a:pt x="675" y="215"/>
                  </a:cubicBezTo>
                  <a:cubicBezTo>
                    <a:pt x="663" y="190"/>
                    <a:pt x="650" y="165"/>
                    <a:pt x="638" y="140"/>
                  </a:cubicBezTo>
                  <a:cubicBezTo>
                    <a:pt x="576" y="47"/>
                    <a:pt x="475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8" name="Google Shape;5998;p27"/>
            <p:cNvSpPr/>
            <p:nvPr/>
          </p:nvSpPr>
          <p:spPr>
            <a:xfrm rot="-10468820">
              <a:off x="9139143" y="283387"/>
              <a:ext cx="34600" cy="25375"/>
            </a:xfrm>
            <a:custGeom>
              <a:rect b="b" l="l" r="r" t="t"/>
              <a:pathLst>
                <a:path extrusionOk="0" h="550" w="750">
                  <a:moveTo>
                    <a:pt x="532" y="0"/>
                  </a:moveTo>
                  <a:cubicBezTo>
                    <a:pt x="305" y="0"/>
                    <a:pt x="0" y="312"/>
                    <a:pt x="240" y="487"/>
                  </a:cubicBezTo>
                  <a:cubicBezTo>
                    <a:pt x="297" y="531"/>
                    <a:pt x="360" y="550"/>
                    <a:pt x="421" y="550"/>
                  </a:cubicBezTo>
                  <a:cubicBezTo>
                    <a:pt x="590" y="550"/>
                    <a:pt x="749" y="405"/>
                    <a:pt x="740" y="212"/>
                  </a:cubicBezTo>
                  <a:cubicBezTo>
                    <a:pt x="727" y="187"/>
                    <a:pt x="727" y="162"/>
                    <a:pt x="715" y="137"/>
                  </a:cubicBezTo>
                  <a:cubicBezTo>
                    <a:pt x="682" y="39"/>
                    <a:pt x="612" y="0"/>
                    <a:pt x="5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9" name="Google Shape;5999;p27"/>
            <p:cNvSpPr/>
            <p:nvPr/>
          </p:nvSpPr>
          <p:spPr>
            <a:xfrm rot="-10468820">
              <a:off x="9088824" y="222705"/>
              <a:ext cx="34231" cy="28466"/>
            </a:xfrm>
            <a:custGeom>
              <a:rect b="b" l="l" r="r" t="t"/>
              <a:pathLst>
                <a:path extrusionOk="0" h="617" w="742">
                  <a:moveTo>
                    <a:pt x="353" y="1"/>
                  </a:moveTo>
                  <a:cubicBezTo>
                    <a:pt x="74" y="1"/>
                    <a:pt x="0" y="613"/>
                    <a:pt x="326" y="613"/>
                  </a:cubicBezTo>
                  <a:cubicBezTo>
                    <a:pt x="329" y="613"/>
                    <a:pt x="332" y="612"/>
                    <a:pt x="335" y="612"/>
                  </a:cubicBezTo>
                  <a:cubicBezTo>
                    <a:pt x="352" y="615"/>
                    <a:pt x="368" y="617"/>
                    <a:pt x="384" y="617"/>
                  </a:cubicBezTo>
                  <a:cubicBezTo>
                    <a:pt x="586" y="617"/>
                    <a:pt x="742" y="408"/>
                    <a:pt x="673" y="200"/>
                  </a:cubicBezTo>
                  <a:cubicBezTo>
                    <a:pt x="660" y="175"/>
                    <a:pt x="648" y="150"/>
                    <a:pt x="623" y="138"/>
                  </a:cubicBezTo>
                  <a:cubicBezTo>
                    <a:pt x="585" y="63"/>
                    <a:pt x="510" y="25"/>
                    <a:pt x="423" y="13"/>
                  </a:cubicBezTo>
                  <a:cubicBezTo>
                    <a:pt x="398" y="4"/>
                    <a:pt x="375" y="1"/>
                    <a:pt x="3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0" name="Google Shape;6000;p27"/>
            <p:cNvSpPr/>
            <p:nvPr/>
          </p:nvSpPr>
          <p:spPr>
            <a:xfrm rot="-10468820">
              <a:off x="8803370" y="227051"/>
              <a:ext cx="33632" cy="27220"/>
            </a:xfrm>
            <a:custGeom>
              <a:rect b="b" l="l" r="r" t="t"/>
              <a:pathLst>
                <a:path extrusionOk="0" h="590" w="729">
                  <a:moveTo>
                    <a:pt x="398" y="1"/>
                  </a:moveTo>
                  <a:cubicBezTo>
                    <a:pt x="190" y="1"/>
                    <a:pt x="1" y="225"/>
                    <a:pt x="120" y="463"/>
                  </a:cubicBezTo>
                  <a:cubicBezTo>
                    <a:pt x="170" y="526"/>
                    <a:pt x="245" y="563"/>
                    <a:pt x="320" y="588"/>
                  </a:cubicBezTo>
                  <a:cubicBezTo>
                    <a:pt x="332" y="589"/>
                    <a:pt x="344" y="590"/>
                    <a:pt x="356" y="590"/>
                  </a:cubicBezTo>
                  <a:cubicBezTo>
                    <a:pt x="574" y="590"/>
                    <a:pt x="728" y="377"/>
                    <a:pt x="657" y="163"/>
                  </a:cubicBezTo>
                  <a:cubicBezTo>
                    <a:pt x="644" y="138"/>
                    <a:pt x="632" y="113"/>
                    <a:pt x="619" y="101"/>
                  </a:cubicBezTo>
                  <a:cubicBezTo>
                    <a:pt x="553" y="30"/>
                    <a:pt x="474" y="1"/>
                    <a:pt x="3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1" name="Google Shape;6001;p27"/>
            <p:cNvSpPr/>
            <p:nvPr/>
          </p:nvSpPr>
          <p:spPr>
            <a:xfrm rot="-10468820">
              <a:off x="8930942" y="267729"/>
              <a:ext cx="34970" cy="28928"/>
            </a:xfrm>
            <a:custGeom>
              <a:rect b="b" l="l" r="r" t="t"/>
              <a:pathLst>
                <a:path extrusionOk="0" h="627" w="758">
                  <a:moveTo>
                    <a:pt x="394" y="1"/>
                  </a:moveTo>
                  <a:cubicBezTo>
                    <a:pt x="289" y="1"/>
                    <a:pt x="184" y="51"/>
                    <a:pt x="126" y="148"/>
                  </a:cubicBezTo>
                  <a:cubicBezTo>
                    <a:pt x="1" y="348"/>
                    <a:pt x="126" y="598"/>
                    <a:pt x="351" y="623"/>
                  </a:cubicBezTo>
                  <a:cubicBezTo>
                    <a:pt x="368" y="626"/>
                    <a:pt x="386" y="627"/>
                    <a:pt x="403" y="627"/>
                  </a:cubicBezTo>
                  <a:cubicBezTo>
                    <a:pt x="613" y="627"/>
                    <a:pt x="758" y="419"/>
                    <a:pt x="688" y="210"/>
                  </a:cubicBezTo>
                  <a:cubicBezTo>
                    <a:pt x="676" y="185"/>
                    <a:pt x="663" y="160"/>
                    <a:pt x="651" y="135"/>
                  </a:cubicBezTo>
                  <a:cubicBezTo>
                    <a:pt x="590" y="45"/>
                    <a:pt x="492" y="1"/>
                    <a:pt x="3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2" name="Google Shape;6002;p27"/>
            <p:cNvSpPr/>
            <p:nvPr/>
          </p:nvSpPr>
          <p:spPr>
            <a:xfrm rot="-10468820">
              <a:off x="8908333" y="127640"/>
              <a:ext cx="32801" cy="28881"/>
            </a:xfrm>
            <a:custGeom>
              <a:rect b="b" l="l" r="r" t="t"/>
              <a:pathLst>
                <a:path extrusionOk="0" h="626" w="711">
                  <a:moveTo>
                    <a:pt x="341" y="0"/>
                  </a:moveTo>
                  <a:cubicBezTo>
                    <a:pt x="203" y="0"/>
                    <a:pt x="66" y="94"/>
                    <a:pt x="36" y="261"/>
                  </a:cubicBezTo>
                  <a:cubicBezTo>
                    <a:pt x="1" y="448"/>
                    <a:pt x="153" y="625"/>
                    <a:pt x="338" y="625"/>
                  </a:cubicBezTo>
                  <a:cubicBezTo>
                    <a:pt x="349" y="625"/>
                    <a:pt x="361" y="624"/>
                    <a:pt x="374" y="623"/>
                  </a:cubicBezTo>
                  <a:cubicBezTo>
                    <a:pt x="586" y="610"/>
                    <a:pt x="711" y="386"/>
                    <a:pt x="636" y="198"/>
                  </a:cubicBezTo>
                  <a:cubicBezTo>
                    <a:pt x="623" y="161"/>
                    <a:pt x="611" y="148"/>
                    <a:pt x="586" y="123"/>
                  </a:cubicBezTo>
                  <a:cubicBezTo>
                    <a:pt x="522" y="40"/>
                    <a:pt x="431" y="0"/>
                    <a:pt x="3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3" name="Google Shape;6003;p27"/>
            <p:cNvSpPr/>
            <p:nvPr/>
          </p:nvSpPr>
          <p:spPr>
            <a:xfrm rot="-10468820">
              <a:off x="9026594" y="176703"/>
              <a:ext cx="32755" cy="26113"/>
            </a:xfrm>
            <a:custGeom>
              <a:rect b="b" l="l" r="r" t="t"/>
              <a:pathLst>
                <a:path extrusionOk="0" h="566" w="710">
                  <a:moveTo>
                    <a:pt x="400" y="0"/>
                  </a:moveTo>
                  <a:cubicBezTo>
                    <a:pt x="192" y="0"/>
                    <a:pt x="1" y="218"/>
                    <a:pt x="112" y="450"/>
                  </a:cubicBezTo>
                  <a:cubicBezTo>
                    <a:pt x="181" y="531"/>
                    <a:pt x="266" y="565"/>
                    <a:pt x="349" y="565"/>
                  </a:cubicBezTo>
                  <a:cubicBezTo>
                    <a:pt x="536" y="565"/>
                    <a:pt x="710" y="388"/>
                    <a:pt x="649" y="163"/>
                  </a:cubicBezTo>
                  <a:cubicBezTo>
                    <a:pt x="637" y="138"/>
                    <a:pt x="624" y="113"/>
                    <a:pt x="612" y="88"/>
                  </a:cubicBezTo>
                  <a:cubicBezTo>
                    <a:pt x="547" y="27"/>
                    <a:pt x="473" y="0"/>
                    <a:pt x="4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4" name="Google Shape;6004;p27"/>
            <p:cNvSpPr/>
            <p:nvPr/>
          </p:nvSpPr>
          <p:spPr>
            <a:xfrm rot="-10468820">
              <a:off x="9070708" y="312221"/>
              <a:ext cx="31556" cy="26528"/>
            </a:xfrm>
            <a:custGeom>
              <a:rect b="b" l="l" r="r" t="t"/>
              <a:pathLst>
                <a:path extrusionOk="0" h="575" w="684">
                  <a:moveTo>
                    <a:pt x="406" y="0"/>
                  </a:moveTo>
                  <a:cubicBezTo>
                    <a:pt x="195" y="0"/>
                    <a:pt x="1" y="224"/>
                    <a:pt x="121" y="455"/>
                  </a:cubicBezTo>
                  <a:cubicBezTo>
                    <a:pt x="184" y="537"/>
                    <a:pt x="272" y="575"/>
                    <a:pt x="360" y="575"/>
                  </a:cubicBezTo>
                  <a:cubicBezTo>
                    <a:pt x="501" y="575"/>
                    <a:pt x="640" y="479"/>
                    <a:pt x="671" y="318"/>
                  </a:cubicBezTo>
                  <a:cubicBezTo>
                    <a:pt x="683" y="268"/>
                    <a:pt x="671" y="218"/>
                    <a:pt x="658" y="168"/>
                  </a:cubicBezTo>
                  <a:cubicBezTo>
                    <a:pt x="646" y="143"/>
                    <a:pt x="633" y="118"/>
                    <a:pt x="621" y="93"/>
                  </a:cubicBezTo>
                  <a:cubicBezTo>
                    <a:pt x="556" y="28"/>
                    <a:pt x="480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5" name="Google Shape;6005;p27"/>
            <p:cNvSpPr/>
            <p:nvPr/>
          </p:nvSpPr>
          <p:spPr>
            <a:xfrm rot="-10468820">
              <a:off x="8992135" y="45301"/>
              <a:ext cx="33493" cy="28651"/>
            </a:xfrm>
            <a:custGeom>
              <a:rect b="b" l="l" r="r" t="t"/>
              <a:pathLst>
                <a:path extrusionOk="0" h="621" w="726">
                  <a:moveTo>
                    <a:pt x="319" y="0"/>
                  </a:moveTo>
                  <a:cubicBezTo>
                    <a:pt x="174" y="0"/>
                    <a:pt x="35" y="98"/>
                    <a:pt x="13" y="266"/>
                  </a:cubicBezTo>
                  <a:cubicBezTo>
                    <a:pt x="0" y="341"/>
                    <a:pt x="13" y="428"/>
                    <a:pt x="63" y="490"/>
                  </a:cubicBezTo>
                  <a:cubicBezTo>
                    <a:pt x="113" y="565"/>
                    <a:pt x="188" y="603"/>
                    <a:pt x="263" y="615"/>
                  </a:cubicBezTo>
                  <a:cubicBezTo>
                    <a:pt x="283" y="619"/>
                    <a:pt x="303" y="621"/>
                    <a:pt x="323" y="621"/>
                  </a:cubicBezTo>
                  <a:cubicBezTo>
                    <a:pt x="575" y="621"/>
                    <a:pt x="726" y="337"/>
                    <a:pt x="575" y="128"/>
                  </a:cubicBezTo>
                  <a:cubicBezTo>
                    <a:pt x="507" y="40"/>
                    <a:pt x="412" y="0"/>
                    <a:pt x="3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6" name="Google Shape;6006;p27"/>
            <p:cNvSpPr/>
            <p:nvPr/>
          </p:nvSpPr>
          <p:spPr>
            <a:xfrm rot="-10468820">
              <a:off x="8843798" y="372281"/>
              <a:ext cx="33632" cy="26990"/>
            </a:xfrm>
            <a:custGeom>
              <a:rect b="b" l="l" r="r" t="t"/>
              <a:pathLst>
                <a:path extrusionOk="0" h="585" w="729">
                  <a:moveTo>
                    <a:pt x="390" y="1"/>
                  </a:moveTo>
                  <a:cubicBezTo>
                    <a:pt x="185" y="1"/>
                    <a:pt x="1" y="219"/>
                    <a:pt x="120" y="458"/>
                  </a:cubicBezTo>
                  <a:cubicBezTo>
                    <a:pt x="157" y="520"/>
                    <a:pt x="232" y="570"/>
                    <a:pt x="320" y="583"/>
                  </a:cubicBezTo>
                  <a:cubicBezTo>
                    <a:pt x="331" y="584"/>
                    <a:pt x="343" y="585"/>
                    <a:pt x="354" y="585"/>
                  </a:cubicBezTo>
                  <a:cubicBezTo>
                    <a:pt x="563" y="585"/>
                    <a:pt x="728" y="371"/>
                    <a:pt x="657" y="158"/>
                  </a:cubicBezTo>
                  <a:cubicBezTo>
                    <a:pt x="645" y="133"/>
                    <a:pt x="632" y="108"/>
                    <a:pt x="607" y="95"/>
                  </a:cubicBezTo>
                  <a:cubicBezTo>
                    <a:pt x="541" y="29"/>
                    <a:pt x="464" y="1"/>
                    <a:pt x="3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7" name="Google Shape;6007;p27"/>
            <p:cNvSpPr/>
            <p:nvPr/>
          </p:nvSpPr>
          <p:spPr>
            <a:xfrm rot="-10468820">
              <a:off x="8718465" y="331820"/>
              <a:ext cx="35016" cy="28512"/>
            </a:xfrm>
            <a:custGeom>
              <a:rect b="b" l="l" r="r" t="t"/>
              <a:pathLst>
                <a:path extrusionOk="0" h="618" w="759">
                  <a:moveTo>
                    <a:pt x="400" y="1"/>
                  </a:moveTo>
                  <a:cubicBezTo>
                    <a:pt x="169" y="1"/>
                    <a:pt x="1" y="277"/>
                    <a:pt x="150" y="490"/>
                  </a:cubicBezTo>
                  <a:cubicBezTo>
                    <a:pt x="200" y="553"/>
                    <a:pt x="275" y="603"/>
                    <a:pt x="350" y="615"/>
                  </a:cubicBezTo>
                  <a:cubicBezTo>
                    <a:pt x="361" y="616"/>
                    <a:pt x="373" y="617"/>
                    <a:pt x="384" y="617"/>
                  </a:cubicBezTo>
                  <a:cubicBezTo>
                    <a:pt x="593" y="617"/>
                    <a:pt x="758" y="404"/>
                    <a:pt x="687" y="190"/>
                  </a:cubicBezTo>
                  <a:cubicBezTo>
                    <a:pt x="650" y="115"/>
                    <a:pt x="600" y="65"/>
                    <a:pt x="525" y="28"/>
                  </a:cubicBezTo>
                  <a:cubicBezTo>
                    <a:pt x="482" y="9"/>
                    <a:pt x="440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8" name="Google Shape;6008;p27"/>
            <p:cNvSpPr/>
            <p:nvPr/>
          </p:nvSpPr>
          <p:spPr>
            <a:xfrm rot="-10468820">
              <a:off x="8671628" y="185516"/>
              <a:ext cx="35246" cy="28282"/>
            </a:xfrm>
            <a:custGeom>
              <a:rect b="b" l="l" r="r" t="t"/>
              <a:pathLst>
                <a:path extrusionOk="0" h="613" w="764">
                  <a:moveTo>
                    <a:pt x="388" y="1"/>
                  </a:moveTo>
                  <a:cubicBezTo>
                    <a:pt x="51" y="26"/>
                    <a:pt x="1" y="513"/>
                    <a:pt x="326" y="613"/>
                  </a:cubicBezTo>
                  <a:cubicBezTo>
                    <a:pt x="676" y="600"/>
                    <a:pt x="763" y="113"/>
                    <a:pt x="4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9" name="Google Shape;6009;p27"/>
            <p:cNvSpPr/>
            <p:nvPr/>
          </p:nvSpPr>
          <p:spPr>
            <a:xfrm rot="-10468820">
              <a:off x="8767229" y="113137"/>
              <a:ext cx="32340" cy="28512"/>
            </a:xfrm>
            <a:custGeom>
              <a:rect b="b" l="l" r="r" t="t"/>
              <a:pathLst>
                <a:path extrusionOk="0" h="618" w="701">
                  <a:moveTo>
                    <a:pt x="354" y="0"/>
                  </a:moveTo>
                  <a:cubicBezTo>
                    <a:pt x="316" y="0"/>
                    <a:pt x="276" y="7"/>
                    <a:pt x="238" y="22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11" y="539"/>
                    <a:pt x="228" y="617"/>
                    <a:pt x="354" y="617"/>
                  </a:cubicBezTo>
                  <a:cubicBezTo>
                    <a:pt x="390" y="617"/>
                    <a:pt x="427" y="611"/>
                    <a:pt x="463" y="597"/>
                  </a:cubicBezTo>
                  <a:cubicBezTo>
                    <a:pt x="613" y="534"/>
                    <a:pt x="700" y="360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0" name="Google Shape;6010;p27"/>
            <p:cNvSpPr/>
            <p:nvPr/>
          </p:nvSpPr>
          <p:spPr>
            <a:xfrm rot="-10468820">
              <a:off x="9013594" y="-37084"/>
              <a:ext cx="35292" cy="26713"/>
            </a:xfrm>
            <a:custGeom>
              <a:rect b="b" l="l" r="r" t="t"/>
              <a:pathLst>
                <a:path extrusionOk="0" h="579" w="765">
                  <a:moveTo>
                    <a:pt x="370" y="0"/>
                  </a:moveTo>
                  <a:cubicBezTo>
                    <a:pt x="177" y="0"/>
                    <a:pt x="1" y="189"/>
                    <a:pt x="66" y="411"/>
                  </a:cubicBezTo>
                  <a:cubicBezTo>
                    <a:pt x="91" y="530"/>
                    <a:pt x="186" y="578"/>
                    <a:pt x="294" y="578"/>
                  </a:cubicBezTo>
                  <a:cubicBezTo>
                    <a:pt x="506" y="578"/>
                    <a:pt x="765" y="393"/>
                    <a:pt x="640" y="187"/>
                  </a:cubicBezTo>
                  <a:cubicBezTo>
                    <a:pt x="628" y="137"/>
                    <a:pt x="603" y="99"/>
                    <a:pt x="566" y="74"/>
                  </a:cubicBezTo>
                  <a:cubicBezTo>
                    <a:pt x="505" y="23"/>
                    <a:pt x="436" y="0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1" name="Google Shape;6011;p27"/>
            <p:cNvSpPr/>
            <p:nvPr/>
          </p:nvSpPr>
          <p:spPr>
            <a:xfrm rot="-10468820">
              <a:off x="8785120" y="43989"/>
              <a:ext cx="35016" cy="28881"/>
            </a:xfrm>
            <a:custGeom>
              <a:rect b="b" l="l" r="r" t="t"/>
              <a:pathLst>
                <a:path extrusionOk="0" h="626" w="759">
                  <a:moveTo>
                    <a:pt x="385" y="1"/>
                  </a:moveTo>
                  <a:cubicBezTo>
                    <a:pt x="348" y="1"/>
                    <a:pt x="311" y="8"/>
                    <a:pt x="275" y="23"/>
                  </a:cubicBezTo>
                  <a:cubicBezTo>
                    <a:pt x="13" y="123"/>
                    <a:pt x="0" y="485"/>
                    <a:pt x="250" y="598"/>
                  </a:cubicBezTo>
                  <a:cubicBezTo>
                    <a:pt x="295" y="617"/>
                    <a:pt x="339" y="625"/>
                    <a:pt x="382" y="625"/>
                  </a:cubicBezTo>
                  <a:cubicBezTo>
                    <a:pt x="591" y="625"/>
                    <a:pt x="758" y="416"/>
                    <a:pt x="675" y="198"/>
                  </a:cubicBezTo>
                  <a:cubicBezTo>
                    <a:pt x="618" y="74"/>
                    <a:pt x="503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2" name="Google Shape;6012;p27"/>
            <p:cNvSpPr/>
            <p:nvPr/>
          </p:nvSpPr>
          <p:spPr>
            <a:xfrm rot="-10468820">
              <a:off x="9043906" y="373019"/>
              <a:ext cx="34139" cy="25144"/>
            </a:xfrm>
            <a:custGeom>
              <a:rect b="b" l="l" r="r" t="t"/>
              <a:pathLst>
                <a:path extrusionOk="0" h="545" w="740">
                  <a:moveTo>
                    <a:pt x="356" y="0"/>
                  </a:moveTo>
                  <a:cubicBezTo>
                    <a:pt x="175" y="0"/>
                    <a:pt x="1" y="153"/>
                    <a:pt x="49" y="378"/>
                  </a:cubicBezTo>
                  <a:cubicBezTo>
                    <a:pt x="70" y="497"/>
                    <a:pt x="163" y="545"/>
                    <a:pt x="269" y="545"/>
                  </a:cubicBezTo>
                  <a:cubicBezTo>
                    <a:pt x="478" y="545"/>
                    <a:pt x="740" y="360"/>
                    <a:pt x="624" y="153"/>
                  </a:cubicBezTo>
                  <a:cubicBezTo>
                    <a:pt x="557" y="47"/>
                    <a:pt x="456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3" name="Google Shape;6013;p27"/>
            <p:cNvSpPr/>
            <p:nvPr/>
          </p:nvSpPr>
          <p:spPr>
            <a:xfrm rot="-10468820">
              <a:off x="8815452" y="437252"/>
              <a:ext cx="34554" cy="25144"/>
            </a:xfrm>
            <a:custGeom>
              <a:rect b="b" l="l" r="r" t="t"/>
              <a:pathLst>
                <a:path extrusionOk="0" h="545" w="749">
                  <a:moveTo>
                    <a:pt x="362" y="0"/>
                  </a:moveTo>
                  <a:cubicBezTo>
                    <a:pt x="181" y="0"/>
                    <a:pt x="1" y="153"/>
                    <a:pt x="49" y="378"/>
                  </a:cubicBezTo>
                  <a:cubicBezTo>
                    <a:pt x="75" y="497"/>
                    <a:pt x="170" y="545"/>
                    <a:pt x="278" y="545"/>
                  </a:cubicBezTo>
                  <a:cubicBezTo>
                    <a:pt x="489" y="545"/>
                    <a:pt x="748" y="360"/>
                    <a:pt x="624" y="153"/>
                  </a:cubicBezTo>
                  <a:cubicBezTo>
                    <a:pt x="562" y="47"/>
                    <a:pt x="462" y="0"/>
                    <a:pt x="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4" name="Google Shape;6014;p27"/>
            <p:cNvSpPr/>
            <p:nvPr/>
          </p:nvSpPr>
          <p:spPr>
            <a:xfrm rot="-10468820">
              <a:off x="8970658" y="402283"/>
              <a:ext cx="32294" cy="27267"/>
            </a:xfrm>
            <a:custGeom>
              <a:rect b="b" l="l" r="r" t="t"/>
              <a:pathLst>
                <a:path extrusionOk="0" h="591" w="700">
                  <a:moveTo>
                    <a:pt x="388" y="1"/>
                  </a:moveTo>
                  <a:cubicBezTo>
                    <a:pt x="188" y="1"/>
                    <a:pt x="1" y="208"/>
                    <a:pt x="92" y="436"/>
                  </a:cubicBezTo>
                  <a:cubicBezTo>
                    <a:pt x="142" y="510"/>
                    <a:pt x="217" y="573"/>
                    <a:pt x="304" y="585"/>
                  </a:cubicBezTo>
                  <a:cubicBezTo>
                    <a:pt x="322" y="589"/>
                    <a:pt x="341" y="590"/>
                    <a:pt x="359" y="590"/>
                  </a:cubicBezTo>
                  <a:cubicBezTo>
                    <a:pt x="547" y="590"/>
                    <a:pt x="700" y="417"/>
                    <a:pt x="654" y="223"/>
                  </a:cubicBezTo>
                  <a:cubicBezTo>
                    <a:pt x="654" y="173"/>
                    <a:pt x="629" y="136"/>
                    <a:pt x="604" y="98"/>
                  </a:cubicBezTo>
                  <a:cubicBezTo>
                    <a:pt x="539" y="30"/>
                    <a:pt x="462" y="1"/>
                    <a:pt x="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5" name="Google Shape;6015;p27"/>
            <p:cNvSpPr/>
            <p:nvPr/>
          </p:nvSpPr>
          <p:spPr>
            <a:xfrm rot="-10468820">
              <a:off x="9078322" y="-48634"/>
              <a:ext cx="34047" cy="28143"/>
            </a:xfrm>
            <a:custGeom>
              <a:rect b="b" l="l" r="r" t="t"/>
              <a:pathLst>
                <a:path extrusionOk="0" h="610" w="738">
                  <a:moveTo>
                    <a:pt x="392" y="0"/>
                  </a:moveTo>
                  <a:cubicBezTo>
                    <a:pt x="353" y="0"/>
                    <a:pt x="314" y="7"/>
                    <a:pt x="275" y="22"/>
                  </a:cubicBezTo>
                  <a:cubicBezTo>
                    <a:pt x="238" y="34"/>
                    <a:pt x="188" y="59"/>
                    <a:pt x="163" y="97"/>
                  </a:cubicBezTo>
                  <a:cubicBezTo>
                    <a:pt x="1" y="284"/>
                    <a:pt x="113" y="572"/>
                    <a:pt x="363" y="609"/>
                  </a:cubicBezTo>
                  <a:cubicBezTo>
                    <a:pt x="413" y="609"/>
                    <a:pt x="450" y="609"/>
                    <a:pt x="500" y="597"/>
                  </a:cubicBezTo>
                  <a:cubicBezTo>
                    <a:pt x="663" y="534"/>
                    <a:pt x="738" y="347"/>
                    <a:pt x="675" y="197"/>
                  </a:cubicBezTo>
                  <a:cubicBezTo>
                    <a:pt x="628" y="73"/>
                    <a:pt x="515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6" name="Google Shape;6016;p27"/>
            <p:cNvSpPr/>
            <p:nvPr/>
          </p:nvSpPr>
          <p:spPr>
            <a:xfrm rot="-10468820">
              <a:off x="8480605" y="181553"/>
              <a:ext cx="31417" cy="28743"/>
            </a:xfrm>
            <a:custGeom>
              <a:rect b="b" l="l" r="r" t="t"/>
              <a:pathLst>
                <a:path extrusionOk="0" h="623" w="681">
                  <a:moveTo>
                    <a:pt x="348" y="1"/>
                  </a:moveTo>
                  <a:cubicBezTo>
                    <a:pt x="260" y="1"/>
                    <a:pt x="173" y="36"/>
                    <a:pt x="113" y="115"/>
                  </a:cubicBezTo>
                  <a:cubicBezTo>
                    <a:pt x="0" y="253"/>
                    <a:pt x="25" y="440"/>
                    <a:pt x="150" y="553"/>
                  </a:cubicBezTo>
                  <a:cubicBezTo>
                    <a:pt x="213" y="601"/>
                    <a:pt x="282" y="623"/>
                    <a:pt x="349" y="623"/>
                  </a:cubicBezTo>
                  <a:cubicBezTo>
                    <a:pt x="523" y="623"/>
                    <a:pt x="681" y="476"/>
                    <a:pt x="663" y="278"/>
                  </a:cubicBezTo>
                  <a:cubicBezTo>
                    <a:pt x="647" y="104"/>
                    <a:pt x="497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7" name="Google Shape;6017;p27"/>
            <p:cNvSpPr/>
            <p:nvPr/>
          </p:nvSpPr>
          <p:spPr>
            <a:xfrm rot="-10468820">
              <a:off x="8399257" y="215250"/>
              <a:ext cx="35938" cy="28789"/>
            </a:xfrm>
            <a:custGeom>
              <a:rect b="b" l="l" r="r" t="t"/>
              <a:pathLst>
                <a:path extrusionOk="0" h="624" w="779">
                  <a:moveTo>
                    <a:pt x="385" y="0"/>
                  </a:moveTo>
                  <a:cubicBezTo>
                    <a:pt x="279" y="0"/>
                    <a:pt x="172" y="54"/>
                    <a:pt x="113" y="158"/>
                  </a:cubicBezTo>
                  <a:cubicBezTo>
                    <a:pt x="0" y="346"/>
                    <a:pt x="113" y="596"/>
                    <a:pt x="338" y="621"/>
                  </a:cubicBezTo>
                  <a:cubicBezTo>
                    <a:pt x="354" y="623"/>
                    <a:pt x="369" y="624"/>
                    <a:pt x="384" y="624"/>
                  </a:cubicBezTo>
                  <a:cubicBezTo>
                    <a:pt x="632" y="624"/>
                    <a:pt x="779" y="345"/>
                    <a:pt x="638" y="133"/>
                  </a:cubicBezTo>
                  <a:cubicBezTo>
                    <a:pt x="578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8" name="Google Shape;6018;p27"/>
            <p:cNvSpPr/>
            <p:nvPr/>
          </p:nvSpPr>
          <p:spPr>
            <a:xfrm rot="-10468820">
              <a:off x="8527670" y="252715"/>
              <a:ext cx="36307" cy="29066"/>
            </a:xfrm>
            <a:custGeom>
              <a:rect b="b" l="l" r="r" t="t"/>
              <a:pathLst>
                <a:path extrusionOk="0" h="630" w="787">
                  <a:moveTo>
                    <a:pt x="418" y="1"/>
                  </a:moveTo>
                  <a:cubicBezTo>
                    <a:pt x="207" y="1"/>
                    <a:pt x="0" y="228"/>
                    <a:pt x="133" y="467"/>
                  </a:cubicBezTo>
                  <a:cubicBezTo>
                    <a:pt x="196" y="581"/>
                    <a:pt x="297" y="629"/>
                    <a:pt x="397" y="629"/>
                  </a:cubicBezTo>
                  <a:cubicBezTo>
                    <a:pt x="593" y="629"/>
                    <a:pt x="786" y="444"/>
                    <a:pt x="695" y="204"/>
                  </a:cubicBezTo>
                  <a:cubicBezTo>
                    <a:pt x="683" y="179"/>
                    <a:pt x="670" y="154"/>
                    <a:pt x="658" y="129"/>
                  </a:cubicBezTo>
                  <a:cubicBezTo>
                    <a:pt x="593" y="39"/>
                    <a:pt x="505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9" name="Google Shape;6019;p27"/>
            <p:cNvSpPr/>
            <p:nvPr/>
          </p:nvSpPr>
          <p:spPr>
            <a:xfrm rot="-10468820">
              <a:off x="8504379" y="327705"/>
              <a:ext cx="30079" cy="28835"/>
            </a:xfrm>
            <a:custGeom>
              <a:rect b="b" l="l" r="r" t="t"/>
              <a:pathLst>
                <a:path extrusionOk="0" h="625" w="652">
                  <a:moveTo>
                    <a:pt x="333" y="1"/>
                  </a:moveTo>
                  <a:cubicBezTo>
                    <a:pt x="159" y="1"/>
                    <a:pt x="0" y="142"/>
                    <a:pt x="27" y="348"/>
                  </a:cubicBezTo>
                  <a:cubicBezTo>
                    <a:pt x="43" y="521"/>
                    <a:pt x="187" y="625"/>
                    <a:pt x="336" y="625"/>
                  </a:cubicBezTo>
                  <a:cubicBezTo>
                    <a:pt x="423" y="625"/>
                    <a:pt x="512" y="589"/>
                    <a:pt x="577" y="510"/>
                  </a:cubicBezTo>
                  <a:cubicBezTo>
                    <a:pt x="627" y="435"/>
                    <a:pt x="652" y="360"/>
                    <a:pt x="652" y="273"/>
                  </a:cubicBezTo>
                  <a:cubicBezTo>
                    <a:pt x="639" y="248"/>
                    <a:pt x="639" y="223"/>
                    <a:pt x="627" y="198"/>
                  </a:cubicBezTo>
                  <a:cubicBezTo>
                    <a:pt x="602" y="148"/>
                    <a:pt x="577" y="110"/>
                    <a:pt x="539" y="73"/>
                  </a:cubicBezTo>
                  <a:cubicBezTo>
                    <a:pt x="475" y="23"/>
                    <a:pt x="403" y="1"/>
                    <a:pt x="3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0" name="Google Shape;6020;p27"/>
            <p:cNvSpPr/>
            <p:nvPr/>
          </p:nvSpPr>
          <p:spPr>
            <a:xfrm rot="-10468820">
              <a:off x="8431466" y="322610"/>
              <a:ext cx="35062" cy="28835"/>
            </a:xfrm>
            <a:custGeom>
              <a:rect b="b" l="l" r="r" t="t"/>
              <a:pathLst>
                <a:path extrusionOk="0" h="625" w="760">
                  <a:moveTo>
                    <a:pt x="385" y="0"/>
                  </a:moveTo>
                  <a:cubicBezTo>
                    <a:pt x="282" y="0"/>
                    <a:pt x="178" y="51"/>
                    <a:pt x="113" y="147"/>
                  </a:cubicBezTo>
                  <a:cubicBezTo>
                    <a:pt x="1" y="347"/>
                    <a:pt x="126" y="597"/>
                    <a:pt x="350" y="622"/>
                  </a:cubicBezTo>
                  <a:cubicBezTo>
                    <a:pt x="362" y="624"/>
                    <a:pt x="373" y="624"/>
                    <a:pt x="385" y="624"/>
                  </a:cubicBezTo>
                  <a:cubicBezTo>
                    <a:pt x="594" y="624"/>
                    <a:pt x="759" y="411"/>
                    <a:pt x="688" y="210"/>
                  </a:cubicBezTo>
                  <a:cubicBezTo>
                    <a:pt x="675" y="185"/>
                    <a:pt x="663" y="160"/>
                    <a:pt x="638" y="135"/>
                  </a:cubicBezTo>
                  <a:cubicBezTo>
                    <a:pt x="577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1" name="Google Shape;6021;p27"/>
            <p:cNvSpPr/>
            <p:nvPr/>
          </p:nvSpPr>
          <p:spPr>
            <a:xfrm rot="-10468820">
              <a:off x="8371355" y="278073"/>
              <a:ext cx="31740" cy="28512"/>
            </a:xfrm>
            <a:custGeom>
              <a:rect b="b" l="l" r="r" t="t"/>
              <a:pathLst>
                <a:path extrusionOk="0" h="618" w="688">
                  <a:moveTo>
                    <a:pt x="342" y="0"/>
                  </a:moveTo>
                  <a:cubicBezTo>
                    <a:pt x="307" y="0"/>
                    <a:pt x="272" y="7"/>
                    <a:pt x="238" y="21"/>
                  </a:cubicBezTo>
                  <a:cubicBezTo>
                    <a:pt x="76" y="83"/>
                    <a:pt x="1" y="271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4" y="610"/>
                    <a:pt x="463" y="596"/>
                  </a:cubicBezTo>
                  <a:cubicBezTo>
                    <a:pt x="613" y="533"/>
                    <a:pt x="688" y="358"/>
                    <a:pt x="638" y="196"/>
                  </a:cubicBezTo>
                  <a:cubicBezTo>
                    <a:pt x="589" y="79"/>
                    <a:pt x="465" y="0"/>
                    <a:pt x="3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2" name="Google Shape;6022;p27"/>
            <p:cNvSpPr/>
            <p:nvPr/>
          </p:nvSpPr>
          <p:spPr>
            <a:xfrm rot="-10468820">
              <a:off x="8535962" y="451341"/>
              <a:ext cx="37322" cy="28835"/>
            </a:xfrm>
            <a:custGeom>
              <a:rect b="b" l="l" r="r" t="t"/>
              <a:pathLst>
                <a:path extrusionOk="0" h="625" w="809">
                  <a:moveTo>
                    <a:pt x="431" y="1"/>
                  </a:moveTo>
                  <a:cubicBezTo>
                    <a:pt x="142" y="1"/>
                    <a:pt x="0" y="367"/>
                    <a:pt x="236" y="555"/>
                  </a:cubicBezTo>
                  <a:cubicBezTo>
                    <a:pt x="297" y="604"/>
                    <a:pt x="363" y="625"/>
                    <a:pt x="428" y="625"/>
                  </a:cubicBezTo>
                  <a:cubicBezTo>
                    <a:pt x="629" y="625"/>
                    <a:pt x="808" y="420"/>
                    <a:pt x="723" y="193"/>
                  </a:cubicBezTo>
                  <a:cubicBezTo>
                    <a:pt x="686" y="93"/>
                    <a:pt x="586" y="18"/>
                    <a:pt x="486" y="5"/>
                  </a:cubicBezTo>
                  <a:cubicBezTo>
                    <a:pt x="467" y="2"/>
                    <a:pt x="448" y="1"/>
                    <a:pt x="4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3" name="Google Shape;6023;p27"/>
            <p:cNvSpPr/>
            <p:nvPr/>
          </p:nvSpPr>
          <p:spPr>
            <a:xfrm rot="-10468820">
              <a:off x="8460674" y="467129"/>
              <a:ext cx="31279" cy="28974"/>
            </a:xfrm>
            <a:custGeom>
              <a:rect b="b" l="l" r="r" t="t"/>
              <a:pathLst>
                <a:path extrusionOk="0" h="628" w="678">
                  <a:moveTo>
                    <a:pt x="348" y="1"/>
                  </a:moveTo>
                  <a:cubicBezTo>
                    <a:pt x="259" y="1"/>
                    <a:pt x="167" y="39"/>
                    <a:pt x="101" y="125"/>
                  </a:cubicBezTo>
                  <a:cubicBezTo>
                    <a:pt x="1" y="250"/>
                    <a:pt x="13" y="450"/>
                    <a:pt x="151" y="550"/>
                  </a:cubicBezTo>
                  <a:cubicBezTo>
                    <a:pt x="212" y="603"/>
                    <a:pt x="282" y="627"/>
                    <a:pt x="350" y="627"/>
                  </a:cubicBezTo>
                  <a:cubicBezTo>
                    <a:pt x="520" y="627"/>
                    <a:pt x="677" y="480"/>
                    <a:pt x="651" y="275"/>
                  </a:cubicBezTo>
                  <a:cubicBezTo>
                    <a:pt x="635" y="104"/>
                    <a:pt x="494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4" name="Google Shape;6024;p27"/>
            <p:cNvSpPr/>
            <p:nvPr/>
          </p:nvSpPr>
          <p:spPr>
            <a:xfrm rot="-10468820">
              <a:off x="8565983" y="388856"/>
              <a:ext cx="36630" cy="28466"/>
            </a:xfrm>
            <a:custGeom>
              <a:rect b="b" l="l" r="r" t="t"/>
              <a:pathLst>
                <a:path extrusionOk="0" h="617" w="794">
                  <a:moveTo>
                    <a:pt x="345" y="0"/>
                  </a:moveTo>
                  <a:cubicBezTo>
                    <a:pt x="251" y="0"/>
                    <a:pt x="159" y="39"/>
                    <a:pt x="100" y="112"/>
                  </a:cubicBezTo>
                  <a:cubicBezTo>
                    <a:pt x="0" y="249"/>
                    <a:pt x="13" y="437"/>
                    <a:pt x="150" y="549"/>
                  </a:cubicBezTo>
                  <a:cubicBezTo>
                    <a:pt x="193" y="597"/>
                    <a:pt x="244" y="617"/>
                    <a:pt x="295" y="617"/>
                  </a:cubicBezTo>
                  <a:cubicBezTo>
                    <a:pt x="530" y="617"/>
                    <a:pt x="794" y="205"/>
                    <a:pt x="538" y="62"/>
                  </a:cubicBezTo>
                  <a:cubicBezTo>
                    <a:pt x="480" y="20"/>
                    <a:pt x="412" y="0"/>
                    <a:pt x="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5" name="Google Shape;6025;p27"/>
            <p:cNvSpPr/>
            <p:nvPr/>
          </p:nvSpPr>
          <p:spPr>
            <a:xfrm rot="-10468820">
              <a:off x="8413291" y="395085"/>
              <a:ext cx="31786" cy="28605"/>
            </a:xfrm>
            <a:custGeom>
              <a:rect b="b" l="l" r="r" t="t"/>
              <a:pathLst>
                <a:path extrusionOk="0" h="620" w="689">
                  <a:moveTo>
                    <a:pt x="349" y="1"/>
                  </a:moveTo>
                  <a:cubicBezTo>
                    <a:pt x="312" y="1"/>
                    <a:pt x="274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02" y="547"/>
                    <a:pt x="220" y="620"/>
                    <a:pt x="340" y="620"/>
                  </a:cubicBezTo>
                  <a:cubicBezTo>
                    <a:pt x="378" y="620"/>
                    <a:pt x="415" y="613"/>
                    <a:pt x="451" y="598"/>
                  </a:cubicBezTo>
                  <a:cubicBezTo>
                    <a:pt x="613" y="535"/>
                    <a:pt x="688" y="360"/>
                    <a:pt x="626" y="198"/>
                  </a:cubicBezTo>
                  <a:cubicBezTo>
                    <a:pt x="588" y="74"/>
                    <a:pt x="470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6" name="Google Shape;6026;p27"/>
            <p:cNvSpPr/>
            <p:nvPr/>
          </p:nvSpPr>
          <p:spPr>
            <a:xfrm rot="-10468820">
              <a:off x="8245195" y="248544"/>
              <a:ext cx="34877" cy="25375"/>
            </a:xfrm>
            <a:custGeom>
              <a:rect b="b" l="l" r="r" t="t"/>
              <a:pathLst>
                <a:path extrusionOk="0" h="550" w="756">
                  <a:moveTo>
                    <a:pt x="535" y="1"/>
                  </a:moveTo>
                  <a:cubicBezTo>
                    <a:pt x="308" y="1"/>
                    <a:pt x="0" y="313"/>
                    <a:pt x="231" y="488"/>
                  </a:cubicBezTo>
                  <a:cubicBezTo>
                    <a:pt x="288" y="530"/>
                    <a:pt x="354" y="550"/>
                    <a:pt x="420" y="550"/>
                  </a:cubicBezTo>
                  <a:cubicBezTo>
                    <a:pt x="512" y="550"/>
                    <a:pt x="603" y="511"/>
                    <a:pt x="668" y="438"/>
                  </a:cubicBezTo>
                  <a:lnTo>
                    <a:pt x="668" y="451"/>
                  </a:lnTo>
                  <a:cubicBezTo>
                    <a:pt x="743" y="363"/>
                    <a:pt x="756" y="238"/>
                    <a:pt x="718" y="138"/>
                  </a:cubicBezTo>
                  <a:cubicBezTo>
                    <a:pt x="686" y="40"/>
                    <a:pt x="615" y="1"/>
                    <a:pt x="5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7" name="Google Shape;6027;p27"/>
            <p:cNvSpPr/>
            <p:nvPr/>
          </p:nvSpPr>
          <p:spPr>
            <a:xfrm rot="-10468820">
              <a:off x="8281157" y="378659"/>
              <a:ext cx="33955" cy="28835"/>
            </a:xfrm>
            <a:custGeom>
              <a:rect b="b" l="l" r="r" t="t"/>
              <a:pathLst>
                <a:path extrusionOk="0" h="625" w="736">
                  <a:moveTo>
                    <a:pt x="404" y="0"/>
                  </a:moveTo>
                  <a:cubicBezTo>
                    <a:pt x="191" y="0"/>
                    <a:pt x="0" y="230"/>
                    <a:pt x="125" y="459"/>
                  </a:cubicBezTo>
                  <a:cubicBezTo>
                    <a:pt x="187" y="574"/>
                    <a:pt x="293" y="625"/>
                    <a:pt x="398" y="625"/>
                  </a:cubicBezTo>
                  <a:cubicBezTo>
                    <a:pt x="568" y="625"/>
                    <a:pt x="735" y="493"/>
                    <a:pt x="712" y="284"/>
                  </a:cubicBezTo>
                  <a:cubicBezTo>
                    <a:pt x="712" y="247"/>
                    <a:pt x="700" y="222"/>
                    <a:pt x="700" y="197"/>
                  </a:cubicBezTo>
                  <a:cubicBezTo>
                    <a:pt x="675" y="147"/>
                    <a:pt x="637" y="109"/>
                    <a:pt x="600" y="72"/>
                  </a:cubicBezTo>
                  <a:cubicBezTo>
                    <a:pt x="538" y="22"/>
                    <a:pt x="470" y="0"/>
                    <a:pt x="4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8" name="Google Shape;6028;p27"/>
            <p:cNvSpPr/>
            <p:nvPr/>
          </p:nvSpPr>
          <p:spPr>
            <a:xfrm rot="-10468820">
              <a:off x="8299362" y="309379"/>
              <a:ext cx="32340" cy="28512"/>
            </a:xfrm>
            <a:custGeom>
              <a:rect b="b" l="l" r="r" t="t"/>
              <a:pathLst>
                <a:path extrusionOk="0" h="618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88" y="83"/>
                    <a:pt x="0" y="258"/>
                    <a:pt x="63" y="421"/>
                  </a:cubicBezTo>
                  <a:cubicBezTo>
                    <a:pt x="110" y="545"/>
                    <a:pt x="231" y="618"/>
                    <a:pt x="352" y="618"/>
                  </a:cubicBezTo>
                  <a:cubicBezTo>
                    <a:pt x="389" y="618"/>
                    <a:pt x="427" y="611"/>
                    <a:pt x="463" y="596"/>
                  </a:cubicBezTo>
                  <a:cubicBezTo>
                    <a:pt x="625" y="533"/>
                    <a:pt x="700" y="358"/>
                    <a:pt x="638" y="196"/>
                  </a:cubicBezTo>
                  <a:cubicBezTo>
                    <a:pt x="589" y="79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9" name="Google Shape;6029;p27"/>
            <p:cNvSpPr/>
            <p:nvPr/>
          </p:nvSpPr>
          <p:spPr>
            <a:xfrm rot="-10468820">
              <a:off x="8318971" y="520329"/>
              <a:ext cx="28834" cy="28189"/>
            </a:xfrm>
            <a:custGeom>
              <a:rect b="b" l="l" r="r" t="t"/>
              <a:pathLst>
                <a:path extrusionOk="0" h="611" w="625">
                  <a:moveTo>
                    <a:pt x="314" y="1"/>
                  </a:moveTo>
                  <a:cubicBezTo>
                    <a:pt x="161" y="1"/>
                    <a:pt x="35" y="108"/>
                    <a:pt x="13" y="267"/>
                  </a:cubicBezTo>
                  <a:cubicBezTo>
                    <a:pt x="0" y="342"/>
                    <a:pt x="13" y="429"/>
                    <a:pt x="62" y="492"/>
                  </a:cubicBezTo>
                  <a:cubicBezTo>
                    <a:pt x="125" y="573"/>
                    <a:pt x="214" y="611"/>
                    <a:pt x="302" y="611"/>
                  </a:cubicBezTo>
                  <a:cubicBezTo>
                    <a:pt x="442" y="611"/>
                    <a:pt x="582" y="515"/>
                    <a:pt x="612" y="354"/>
                  </a:cubicBezTo>
                  <a:cubicBezTo>
                    <a:pt x="625" y="279"/>
                    <a:pt x="612" y="192"/>
                    <a:pt x="562" y="129"/>
                  </a:cubicBezTo>
                  <a:cubicBezTo>
                    <a:pt x="512" y="67"/>
                    <a:pt x="437" y="17"/>
                    <a:pt x="362" y="4"/>
                  </a:cubicBezTo>
                  <a:cubicBezTo>
                    <a:pt x="346" y="2"/>
                    <a:pt x="330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0" name="Google Shape;6030;p27"/>
            <p:cNvSpPr/>
            <p:nvPr/>
          </p:nvSpPr>
          <p:spPr>
            <a:xfrm rot="-10468820">
              <a:off x="8351872" y="431766"/>
              <a:ext cx="32294" cy="28282"/>
            </a:xfrm>
            <a:custGeom>
              <a:rect b="b" l="l" r="r" t="t"/>
              <a:pathLst>
                <a:path extrusionOk="0" h="613" w="700">
                  <a:moveTo>
                    <a:pt x="354" y="1"/>
                  </a:moveTo>
                  <a:cubicBezTo>
                    <a:pt x="315" y="1"/>
                    <a:pt x="276" y="8"/>
                    <a:pt x="238" y="23"/>
                  </a:cubicBezTo>
                  <a:cubicBezTo>
                    <a:pt x="88" y="85"/>
                    <a:pt x="0" y="260"/>
                    <a:pt x="63" y="410"/>
                  </a:cubicBezTo>
                  <a:cubicBezTo>
                    <a:pt x="112" y="539"/>
                    <a:pt x="241" y="613"/>
                    <a:pt x="366" y="613"/>
                  </a:cubicBezTo>
                  <a:cubicBezTo>
                    <a:pt x="399" y="613"/>
                    <a:pt x="432" y="608"/>
                    <a:pt x="463" y="597"/>
                  </a:cubicBezTo>
                  <a:cubicBezTo>
                    <a:pt x="625" y="535"/>
                    <a:pt x="700" y="348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1" name="Google Shape;6031;p27"/>
            <p:cNvSpPr/>
            <p:nvPr/>
          </p:nvSpPr>
          <p:spPr>
            <a:xfrm rot="-10468820">
              <a:off x="8616774" y="150441"/>
              <a:ext cx="34923" cy="28928"/>
            </a:xfrm>
            <a:custGeom>
              <a:rect b="b" l="l" r="r" t="t"/>
              <a:pathLst>
                <a:path extrusionOk="0" h="627" w="757">
                  <a:moveTo>
                    <a:pt x="393" y="0"/>
                  </a:moveTo>
                  <a:cubicBezTo>
                    <a:pt x="288" y="0"/>
                    <a:pt x="183" y="51"/>
                    <a:pt x="125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8" y="625"/>
                    <a:pt x="385" y="626"/>
                    <a:pt x="402" y="626"/>
                  </a:cubicBezTo>
                  <a:cubicBezTo>
                    <a:pt x="612" y="626"/>
                    <a:pt x="757" y="418"/>
                    <a:pt x="687" y="210"/>
                  </a:cubicBezTo>
                  <a:cubicBezTo>
                    <a:pt x="675" y="185"/>
                    <a:pt x="662" y="160"/>
                    <a:pt x="650" y="135"/>
                  </a:cubicBezTo>
                  <a:cubicBezTo>
                    <a:pt x="589" y="44"/>
                    <a:pt x="49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2" name="Google Shape;6032;p27"/>
            <p:cNvSpPr/>
            <p:nvPr/>
          </p:nvSpPr>
          <p:spPr>
            <a:xfrm rot="-10468820">
              <a:off x="8599560" y="225544"/>
              <a:ext cx="34370" cy="25744"/>
            </a:xfrm>
            <a:custGeom>
              <a:rect b="b" l="l" r="r" t="t"/>
              <a:pathLst>
                <a:path extrusionOk="0" h="558" w="745">
                  <a:moveTo>
                    <a:pt x="540" y="1"/>
                  </a:moveTo>
                  <a:cubicBezTo>
                    <a:pt x="312" y="1"/>
                    <a:pt x="1" y="319"/>
                    <a:pt x="232" y="486"/>
                  </a:cubicBezTo>
                  <a:cubicBezTo>
                    <a:pt x="292" y="535"/>
                    <a:pt x="361" y="558"/>
                    <a:pt x="430" y="558"/>
                  </a:cubicBezTo>
                  <a:cubicBezTo>
                    <a:pt x="519" y="558"/>
                    <a:pt x="606" y="519"/>
                    <a:pt x="670" y="448"/>
                  </a:cubicBezTo>
                  <a:cubicBezTo>
                    <a:pt x="720" y="373"/>
                    <a:pt x="745" y="298"/>
                    <a:pt x="732" y="211"/>
                  </a:cubicBezTo>
                  <a:cubicBezTo>
                    <a:pt x="732" y="186"/>
                    <a:pt x="720" y="161"/>
                    <a:pt x="720" y="136"/>
                  </a:cubicBezTo>
                  <a:cubicBezTo>
                    <a:pt x="688" y="39"/>
                    <a:pt x="619" y="1"/>
                    <a:pt x="5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3" name="Google Shape;6033;p27"/>
            <p:cNvSpPr/>
            <p:nvPr/>
          </p:nvSpPr>
          <p:spPr>
            <a:xfrm rot="-10468820">
              <a:off x="8656516" y="272479"/>
              <a:ext cx="34970" cy="28881"/>
            </a:xfrm>
            <a:custGeom>
              <a:rect b="b" l="l" r="r" t="t"/>
              <a:pathLst>
                <a:path extrusionOk="0" h="626" w="758">
                  <a:moveTo>
                    <a:pt x="386" y="0"/>
                  </a:moveTo>
                  <a:cubicBezTo>
                    <a:pt x="282" y="0"/>
                    <a:pt x="178" y="50"/>
                    <a:pt x="113" y="147"/>
                  </a:cubicBezTo>
                  <a:cubicBezTo>
                    <a:pt x="1" y="347"/>
                    <a:pt x="126" y="597"/>
                    <a:pt x="351" y="622"/>
                  </a:cubicBezTo>
                  <a:cubicBezTo>
                    <a:pt x="367" y="625"/>
                    <a:pt x="382" y="626"/>
                    <a:pt x="398" y="626"/>
                  </a:cubicBezTo>
                  <a:cubicBezTo>
                    <a:pt x="601" y="626"/>
                    <a:pt x="758" y="407"/>
                    <a:pt x="688" y="210"/>
                  </a:cubicBezTo>
                  <a:cubicBezTo>
                    <a:pt x="676" y="185"/>
                    <a:pt x="663" y="160"/>
                    <a:pt x="638" y="135"/>
                  </a:cubicBezTo>
                  <a:cubicBezTo>
                    <a:pt x="578" y="44"/>
                    <a:pt x="482" y="0"/>
                    <a:pt x="3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4" name="Google Shape;6034;p27"/>
            <p:cNvSpPr/>
            <p:nvPr/>
          </p:nvSpPr>
          <p:spPr>
            <a:xfrm rot="-10468820">
              <a:off x="8691020" y="409185"/>
              <a:ext cx="34600" cy="25375"/>
            </a:xfrm>
            <a:custGeom>
              <a:rect b="b" l="l" r="r" t="t"/>
              <a:pathLst>
                <a:path extrusionOk="0" h="550" w="750">
                  <a:moveTo>
                    <a:pt x="536" y="0"/>
                  </a:moveTo>
                  <a:cubicBezTo>
                    <a:pt x="309" y="0"/>
                    <a:pt x="1" y="312"/>
                    <a:pt x="232" y="487"/>
                  </a:cubicBezTo>
                  <a:cubicBezTo>
                    <a:pt x="288" y="531"/>
                    <a:pt x="352" y="550"/>
                    <a:pt x="415" y="550"/>
                  </a:cubicBezTo>
                  <a:cubicBezTo>
                    <a:pt x="587" y="550"/>
                    <a:pt x="750" y="405"/>
                    <a:pt x="731" y="212"/>
                  </a:cubicBezTo>
                  <a:cubicBezTo>
                    <a:pt x="731" y="187"/>
                    <a:pt x="719" y="162"/>
                    <a:pt x="719" y="137"/>
                  </a:cubicBezTo>
                  <a:cubicBezTo>
                    <a:pt x="686" y="39"/>
                    <a:pt x="616" y="0"/>
                    <a:pt x="5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5" name="Google Shape;6035;p27"/>
            <p:cNvSpPr/>
            <p:nvPr/>
          </p:nvSpPr>
          <p:spPr>
            <a:xfrm rot="-10468820">
              <a:off x="8640998" y="348078"/>
              <a:ext cx="34416" cy="28928"/>
            </a:xfrm>
            <a:custGeom>
              <a:rect b="b" l="l" r="r" t="t"/>
              <a:pathLst>
                <a:path extrusionOk="0" h="627" w="746">
                  <a:moveTo>
                    <a:pt x="365" y="1"/>
                  </a:moveTo>
                  <a:cubicBezTo>
                    <a:pt x="73" y="1"/>
                    <a:pt x="0" y="625"/>
                    <a:pt x="337" y="625"/>
                  </a:cubicBezTo>
                  <a:cubicBezTo>
                    <a:pt x="349" y="626"/>
                    <a:pt x="361" y="627"/>
                    <a:pt x="373" y="627"/>
                  </a:cubicBezTo>
                  <a:cubicBezTo>
                    <a:pt x="591" y="627"/>
                    <a:pt x="745" y="413"/>
                    <a:pt x="674" y="200"/>
                  </a:cubicBezTo>
                  <a:cubicBezTo>
                    <a:pt x="662" y="175"/>
                    <a:pt x="649" y="150"/>
                    <a:pt x="637" y="137"/>
                  </a:cubicBezTo>
                  <a:cubicBezTo>
                    <a:pt x="587" y="62"/>
                    <a:pt x="512" y="25"/>
                    <a:pt x="437" y="13"/>
                  </a:cubicBezTo>
                  <a:cubicBezTo>
                    <a:pt x="411" y="4"/>
                    <a:pt x="387" y="1"/>
                    <a:pt x="3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6" name="Google Shape;6036;p27"/>
            <p:cNvSpPr/>
            <p:nvPr/>
          </p:nvSpPr>
          <p:spPr>
            <a:xfrm rot="-10468820">
              <a:off x="8355016" y="352731"/>
              <a:ext cx="31602" cy="28282"/>
            </a:xfrm>
            <a:custGeom>
              <a:rect b="b" l="l" r="r" t="t"/>
              <a:pathLst>
                <a:path extrusionOk="0" h="613" w="685">
                  <a:moveTo>
                    <a:pt x="316" y="0"/>
                  </a:moveTo>
                  <a:cubicBezTo>
                    <a:pt x="178" y="0"/>
                    <a:pt x="43" y="90"/>
                    <a:pt x="13" y="249"/>
                  </a:cubicBezTo>
                  <a:cubicBezTo>
                    <a:pt x="1" y="336"/>
                    <a:pt x="26" y="411"/>
                    <a:pt x="76" y="486"/>
                  </a:cubicBezTo>
                  <a:cubicBezTo>
                    <a:pt x="113" y="549"/>
                    <a:pt x="188" y="599"/>
                    <a:pt x="276" y="611"/>
                  </a:cubicBezTo>
                  <a:cubicBezTo>
                    <a:pt x="287" y="612"/>
                    <a:pt x="299" y="613"/>
                    <a:pt x="310" y="613"/>
                  </a:cubicBezTo>
                  <a:cubicBezTo>
                    <a:pt x="519" y="613"/>
                    <a:pt x="684" y="400"/>
                    <a:pt x="613" y="186"/>
                  </a:cubicBezTo>
                  <a:cubicBezTo>
                    <a:pt x="600" y="161"/>
                    <a:pt x="588" y="136"/>
                    <a:pt x="563" y="124"/>
                  </a:cubicBezTo>
                  <a:cubicBezTo>
                    <a:pt x="498" y="39"/>
                    <a:pt x="406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7" name="Google Shape;6037;p27"/>
            <p:cNvSpPr/>
            <p:nvPr/>
          </p:nvSpPr>
          <p:spPr>
            <a:xfrm rot="-10468820">
              <a:off x="8482620" y="393002"/>
              <a:ext cx="35016" cy="29297"/>
            </a:xfrm>
            <a:custGeom>
              <a:rect b="b" l="l" r="r" t="t"/>
              <a:pathLst>
                <a:path extrusionOk="0" h="635" w="759">
                  <a:moveTo>
                    <a:pt x="385" y="1"/>
                  </a:moveTo>
                  <a:cubicBezTo>
                    <a:pt x="282" y="1"/>
                    <a:pt x="178" y="54"/>
                    <a:pt x="113" y="157"/>
                  </a:cubicBezTo>
                  <a:cubicBezTo>
                    <a:pt x="1" y="345"/>
                    <a:pt x="126" y="595"/>
                    <a:pt x="351" y="620"/>
                  </a:cubicBezTo>
                  <a:lnTo>
                    <a:pt x="351" y="632"/>
                  </a:lnTo>
                  <a:cubicBezTo>
                    <a:pt x="362" y="633"/>
                    <a:pt x="374" y="634"/>
                    <a:pt x="385" y="634"/>
                  </a:cubicBezTo>
                  <a:cubicBezTo>
                    <a:pt x="594" y="634"/>
                    <a:pt x="759" y="421"/>
                    <a:pt x="676" y="207"/>
                  </a:cubicBezTo>
                  <a:cubicBezTo>
                    <a:pt x="676" y="182"/>
                    <a:pt x="663" y="157"/>
                    <a:pt x="638" y="145"/>
                  </a:cubicBezTo>
                  <a:cubicBezTo>
                    <a:pt x="578" y="48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8" name="Google Shape;6038;p27"/>
            <p:cNvSpPr/>
            <p:nvPr/>
          </p:nvSpPr>
          <p:spPr>
            <a:xfrm rot="-10468820">
              <a:off x="8458075" y="253855"/>
              <a:ext cx="34185" cy="29112"/>
            </a:xfrm>
            <a:custGeom>
              <a:rect b="b" l="l" r="r" t="t"/>
              <a:pathLst>
                <a:path extrusionOk="0" h="631" w="741">
                  <a:moveTo>
                    <a:pt x="334" y="0"/>
                  </a:moveTo>
                  <a:cubicBezTo>
                    <a:pt x="189" y="0"/>
                    <a:pt x="48" y="101"/>
                    <a:pt x="25" y="277"/>
                  </a:cubicBezTo>
                  <a:cubicBezTo>
                    <a:pt x="0" y="440"/>
                    <a:pt x="113" y="602"/>
                    <a:pt x="275" y="627"/>
                  </a:cubicBezTo>
                  <a:cubicBezTo>
                    <a:pt x="290" y="629"/>
                    <a:pt x="305" y="630"/>
                    <a:pt x="320" y="630"/>
                  </a:cubicBezTo>
                  <a:cubicBezTo>
                    <a:pt x="571" y="630"/>
                    <a:pt x="741" y="340"/>
                    <a:pt x="588" y="128"/>
                  </a:cubicBezTo>
                  <a:cubicBezTo>
                    <a:pt x="520" y="40"/>
                    <a:pt x="426" y="0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9" name="Google Shape;6039;p27"/>
            <p:cNvSpPr/>
            <p:nvPr/>
          </p:nvSpPr>
          <p:spPr>
            <a:xfrm rot="-10468820">
              <a:off x="8578249" y="302317"/>
              <a:ext cx="33216" cy="26298"/>
            </a:xfrm>
            <a:custGeom>
              <a:rect b="b" l="l" r="r" t="t"/>
              <a:pathLst>
                <a:path extrusionOk="0" h="570" w="720">
                  <a:moveTo>
                    <a:pt x="398" y="0"/>
                  </a:moveTo>
                  <a:cubicBezTo>
                    <a:pt x="190" y="0"/>
                    <a:pt x="0" y="221"/>
                    <a:pt x="121" y="463"/>
                  </a:cubicBezTo>
                  <a:cubicBezTo>
                    <a:pt x="184" y="537"/>
                    <a:pt x="265" y="569"/>
                    <a:pt x="346" y="569"/>
                  </a:cubicBezTo>
                  <a:cubicBezTo>
                    <a:pt x="535" y="569"/>
                    <a:pt x="720" y="391"/>
                    <a:pt x="658" y="163"/>
                  </a:cubicBezTo>
                  <a:cubicBezTo>
                    <a:pt x="646" y="138"/>
                    <a:pt x="633" y="113"/>
                    <a:pt x="608" y="88"/>
                  </a:cubicBezTo>
                  <a:cubicBezTo>
                    <a:pt x="544" y="27"/>
                    <a:pt x="470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0" name="Google Shape;6040;p27"/>
            <p:cNvSpPr/>
            <p:nvPr/>
          </p:nvSpPr>
          <p:spPr>
            <a:xfrm rot="-10468820">
              <a:off x="8619502" y="437143"/>
              <a:ext cx="36723" cy="29020"/>
            </a:xfrm>
            <a:custGeom>
              <a:rect b="b" l="l" r="r" t="t"/>
              <a:pathLst>
                <a:path extrusionOk="0" h="629" w="796">
                  <a:moveTo>
                    <a:pt x="419" y="0"/>
                  </a:moveTo>
                  <a:cubicBezTo>
                    <a:pt x="207" y="0"/>
                    <a:pt x="1" y="227"/>
                    <a:pt x="134" y="466"/>
                  </a:cubicBezTo>
                  <a:cubicBezTo>
                    <a:pt x="197" y="581"/>
                    <a:pt x="299" y="629"/>
                    <a:pt x="401" y="629"/>
                  </a:cubicBezTo>
                  <a:cubicBezTo>
                    <a:pt x="599" y="629"/>
                    <a:pt x="795" y="444"/>
                    <a:pt x="696" y="204"/>
                  </a:cubicBezTo>
                  <a:cubicBezTo>
                    <a:pt x="696" y="179"/>
                    <a:pt x="684" y="154"/>
                    <a:pt x="659" y="129"/>
                  </a:cubicBezTo>
                  <a:cubicBezTo>
                    <a:pt x="593" y="38"/>
                    <a:pt x="506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1" name="Google Shape;6041;p27"/>
            <p:cNvSpPr/>
            <p:nvPr/>
          </p:nvSpPr>
          <p:spPr>
            <a:xfrm rot="-10468820">
              <a:off x="8546329" y="170815"/>
              <a:ext cx="31602" cy="29112"/>
            </a:xfrm>
            <a:custGeom>
              <a:rect b="b" l="l" r="r" t="t"/>
              <a:pathLst>
                <a:path extrusionOk="0" h="631" w="685">
                  <a:moveTo>
                    <a:pt x="325" y="1"/>
                  </a:moveTo>
                  <a:cubicBezTo>
                    <a:pt x="183" y="1"/>
                    <a:pt x="39" y="92"/>
                    <a:pt x="13" y="266"/>
                  </a:cubicBezTo>
                  <a:cubicBezTo>
                    <a:pt x="1" y="354"/>
                    <a:pt x="26" y="429"/>
                    <a:pt x="76" y="504"/>
                  </a:cubicBezTo>
                  <a:cubicBezTo>
                    <a:pt x="140" y="592"/>
                    <a:pt x="229" y="630"/>
                    <a:pt x="317" y="630"/>
                  </a:cubicBezTo>
                  <a:cubicBezTo>
                    <a:pt x="503" y="630"/>
                    <a:pt x="685" y="462"/>
                    <a:pt x="625" y="241"/>
                  </a:cubicBezTo>
                  <a:cubicBezTo>
                    <a:pt x="589" y="79"/>
                    <a:pt x="458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2" name="Google Shape;6042;p27"/>
            <p:cNvSpPr/>
            <p:nvPr/>
          </p:nvSpPr>
          <p:spPr>
            <a:xfrm rot="-10468820">
              <a:off x="8396091" y="497900"/>
              <a:ext cx="30956" cy="28189"/>
            </a:xfrm>
            <a:custGeom>
              <a:rect b="b" l="l" r="r" t="t"/>
              <a:pathLst>
                <a:path extrusionOk="0" h="611" w="671">
                  <a:moveTo>
                    <a:pt x="324" y="0"/>
                  </a:moveTo>
                  <a:cubicBezTo>
                    <a:pt x="184" y="0"/>
                    <a:pt x="44" y="96"/>
                    <a:pt x="13" y="257"/>
                  </a:cubicBezTo>
                  <a:cubicBezTo>
                    <a:pt x="1" y="332"/>
                    <a:pt x="13" y="419"/>
                    <a:pt x="63" y="482"/>
                  </a:cubicBezTo>
                  <a:cubicBezTo>
                    <a:pt x="113" y="544"/>
                    <a:pt x="188" y="594"/>
                    <a:pt x="263" y="607"/>
                  </a:cubicBezTo>
                  <a:cubicBezTo>
                    <a:pt x="281" y="610"/>
                    <a:pt x="298" y="611"/>
                    <a:pt x="315" y="611"/>
                  </a:cubicBezTo>
                  <a:cubicBezTo>
                    <a:pt x="525" y="611"/>
                    <a:pt x="670" y="403"/>
                    <a:pt x="601" y="194"/>
                  </a:cubicBezTo>
                  <a:cubicBezTo>
                    <a:pt x="588" y="169"/>
                    <a:pt x="576" y="144"/>
                    <a:pt x="563" y="119"/>
                  </a:cubicBezTo>
                  <a:cubicBezTo>
                    <a:pt x="501" y="38"/>
                    <a:pt x="412" y="0"/>
                    <a:pt x="3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3" name="Google Shape;6043;p27"/>
            <p:cNvSpPr/>
            <p:nvPr/>
          </p:nvSpPr>
          <p:spPr>
            <a:xfrm rot="-10468820">
              <a:off x="8268237" y="457204"/>
              <a:ext cx="33539" cy="28697"/>
            </a:xfrm>
            <a:custGeom>
              <a:rect b="b" l="l" r="r" t="t"/>
              <a:pathLst>
                <a:path extrusionOk="0" h="622" w="727">
                  <a:moveTo>
                    <a:pt x="325" y="1"/>
                  </a:moveTo>
                  <a:cubicBezTo>
                    <a:pt x="180" y="1"/>
                    <a:pt x="36" y="99"/>
                    <a:pt x="13" y="266"/>
                  </a:cubicBezTo>
                  <a:cubicBezTo>
                    <a:pt x="1" y="354"/>
                    <a:pt x="26" y="429"/>
                    <a:pt x="76" y="491"/>
                  </a:cubicBezTo>
                  <a:cubicBezTo>
                    <a:pt x="113" y="566"/>
                    <a:pt x="188" y="604"/>
                    <a:pt x="276" y="616"/>
                  </a:cubicBezTo>
                  <a:cubicBezTo>
                    <a:pt x="295" y="620"/>
                    <a:pt x="315" y="621"/>
                    <a:pt x="334" y="621"/>
                  </a:cubicBezTo>
                  <a:cubicBezTo>
                    <a:pt x="576" y="621"/>
                    <a:pt x="726" y="337"/>
                    <a:pt x="576" y="129"/>
                  </a:cubicBezTo>
                  <a:cubicBezTo>
                    <a:pt x="512" y="41"/>
                    <a:pt x="418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4" name="Google Shape;6044;p27"/>
            <p:cNvSpPr/>
            <p:nvPr/>
          </p:nvSpPr>
          <p:spPr>
            <a:xfrm rot="-10468820">
              <a:off x="8223918" y="311352"/>
              <a:ext cx="35200" cy="28282"/>
            </a:xfrm>
            <a:custGeom>
              <a:rect b="b" l="l" r="r" t="t"/>
              <a:pathLst>
                <a:path extrusionOk="0" h="613" w="763">
                  <a:moveTo>
                    <a:pt x="400" y="1"/>
                  </a:moveTo>
                  <a:cubicBezTo>
                    <a:pt x="50" y="26"/>
                    <a:pt x="0" y="513"/>
                    <a:pt x="338" y="613"/>
                  </a:cubicBezTo>
                  <a:cubicBezTo>
                    <a:pt x="688" y="600"/>
                    <a:pt x="763" y="113"/>
                    <a:pt x="4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5" name="Google Shape;6045;p27"/>
            <p:cNvSpPr/>
            <p:nvPr/>
          </p:nvSpPr>
          <p:spPr>
            <a:xfrm rot="-10468820">
              <a:off x="8311000" y="231199"/>
              <a:ext cx="32340" cy="28512"/>
            </a:xfrm>
            <a:custGeom>
              <a:rect b="b" l="l" r="r" t="t"/>
              <a:pathLst>
                <a:path extrusionOk="0" h="618" w="701">
                  <a:moveTo>
                    <a:pt x="349" y="0"/>
                  </a:moveTo>
                  <a:cubicBezTo>
                    <a:pt x="312" y="0"/>
                    <a:pt x="274" y="7"/>
                    <a:pt x="238" y="22"/>
                  </a:cubicBezTo>
                  <a:cubicBezTo>
                    <a:pt x="76" y="84"/>
                    <a:pt x="1" y="259"/>
                    <a:pt x="63" y="422"/>
                  </a:cubicBezTo>
                  <a:cubicBezTo>
                    <a:pt x="112" y="538"/>
                    <a:pt x="228" y="617"/>
                    <a:pt x="354" y="617"/>
                  </a:cubicBezTo>
                  <a:cubicBezTo>
                    <a:pt x="390" y="617"/>
                    <a:pt x="427" y="611"/>
                    <a:pt x="463" y="597"/>
                  </a:cubicBezTo>
                  <a:cubicBezTo>
                    <a:pt x="613" y="534"/>
                    <a:pt x="701" y="359"/>
                    <a:pt x="638" y="197"/>
                  </a:cubicBezTo>
                  <a:cubicBezTo>
                    <a:pt x="591" y="73"/>
                    <a:pt x="47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6" name="Google Shape;6046;p27"/>
            <p:cNvSpPr/>
            <p:nvPr/>
          </p:nvSpPr>
          <p:spPr>
            <a:xfrm rot="-10468820">
              <a:off x="8565824" y="88660"/>
              <a:ext cx="33447" cy="27082"/>
            </a:xfrm>
            <a:custGeom>
              <a:rect b="b" l="l" r="r" t="t"/>
              <a:pathLst>
                <a:path extrusionOk="0" h="587" w="725">
                  <a:moveTo>
                    <a:pt x="322" y="0"/>
                  </a:moveTo>
                  <a:cubicBezTo>
                    <a:pt x="173" y="0"/>
                    <a:pt x="30" y="113"/>
                    <a:pt x="13" y="282"/>
                  </a:cubicBezTo>
                  <a:cubicBezTo>
                    <a:pt x="0" y="319"/>
                    <a:pt x="13" y="369"/>
                    <a:pt x="25" y="419"/>
                  </a:cubicBezTo>
                  <a:cubicBezTo>
                    <a:pt x="51" y="538"/>
                    <a:pt x="146" y="586"/>
                    <a:pt x="254" y="586"/>
                  </a:cubicBezTo>
                  <a:cubicBezTo>
                    <a:pt x="465" y="586"/>
                    <a:pt x="724" y="401"/>
                    <a:pt x="600" y="195"/>
                  </a:cubicBezTo>
                  <a:cubicBezTo>
                    <a:pt x="588" y="145"/>
                    <a:pt x="563" y="107"/>
                    <a:pt x="525" y="82"/>
                  </a:cubicBezTo>
                  <a:cubicBezTo>
                    <a:pt x="465" y="26"/>
                    <a:pt x="393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7" name="Google Shape;6047;p27"/>
            <p:cNvSpPr/>
            <p:nvPr/>
          </p:nvSpPr>
          <p:spPr>
            <a:xfrm rot="-10468820">
              <a:off x="8337414" y="169828"/>
              <a:ext cx="35016" cy="28789"/>
            </a:xfrm>
            <a:custGeom>
              <a:rect b="b" l="l" r="r" t="t"/>
              <a:pathLst>
                <a:path extrusionOk="0" h="624" w="759">
                  <a:moveTo>
                    <a:pt x="378" y="0"/>
                  </a:moveTo>
                  <a:cubicBezTo>
                    <a:pt x="344" y="0"/>
                    <a:pt x="309" y="7"/>
                    <a:pt x="276" y="21"/>
                  </a:cubicBezTo>
                  <a:cubicBezTo>
                    <a:pt x="13" y="121"/>
                    <a:pt x="1" y="483"/>
                    <a:pt x="251" y="596"/>
                  </a:cubicBezTo>
                  <a:cubicBezTo>
                    <a:pt x="295" y="615"/>
                    <a:pt x="340" y="623"/>
                    <a:pt x="382" y="623"/>
                  </a:cubicBezTo>
                  <a:cubicBezTo>
                    <a:pt x="592" y="623"/>
                    <a:pt x="759" y="414"/>
                    <a:pt x="676" y="196"/>
                  </a:cubicBezTo>
                  <a:cubicBezTo>
                    <a:pt x="618" y="79"/>
                    <a:pt x="499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8" name="Google Shape;6048;p27"/>
            <p:cNvSpPr/>
            <p:nvPr/>
          </p:nvSpPr>
          <p:spPr>
            <a:xfrm rot="-10468820">
              <a:off x="8595599" y="498800"/>
              <a:ext cx="34139" cy="25144"/>
            </a:xfrm>
            <a:custGeom>
              <a:rect b="b" l="l" r="r" t="t"/>
              <a:pathLst>
                <a:path extrusionOk="0" h="545" w="740">
                  <a:moveTo>
                    <a:pt x="356" y="0"/>
                  </a:moveTo>
                  <a:cubicBezTo>
                    <a:pt x="175" y="0"/>
                    <a:pt x="1" y="153"/>
                    <a:pt x="49" y="378"/>
                  </a:cubicBezTo>
                  <a:cubicBezTo>
                    <a:pt x="70" y="497"/>
                    <a:pt x="163" y="545"/>
                    <a:pt x="269" y="545"/>
                  </a:cubicBezTo>
                  <a:cubicBezTo>
                    <a:pt x="478" y="545"/>
                    <a:pt x="740" y="360"/>
                    <a:pt x="624" y="153"/>
                  </a:cubicBezTo>
                  <a:cubicBezTo>
                    <a:pt x="557" y="47"/>
                    <a:pt x="456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9" name="Google Shape;6049;p27"/>
            <p:cNvSpPr/>
            <p:nvPr/>
          </p:nvSpPr>
          <p:spPr>
            <a:xfrm rot="-10468820">
              <a:off x="8367560" y="563050"/>
              <a:ext cx="34093" cy="25144"/>
            </a:xfrm>
            <a:custGeom>
              <a:rect b="b" l="l" r="r" t="t"/>
              <a:pathLst>
                <a:path extrusionOk="0" h="545" w="739">
                  <a:moveTo>
                    <a:pt x="355" y="0"/>
                  </a:moveTo>
                  <a:cubicBezTo>
                    <a:pt x="175" y="0"/>
                    <a:pt x="0" y="153"/>
                    <a:pt x="48" y="378"/>
                  </a:cubicBezTo>
                  <a:cubicBezTo>
                    <a:pt x="74" y="497"/>
                    <a:pt x="168" y="545"/>
                    <a:pt x="274" y="545"/>
                  </a:cubicBezTo>
                  <a:cubicBezTo>
                    <a:pt x="483" y="545"/>
                    <a:pt x="739" y="360"/>
                    <a:pt x="623" y="153"/>
                  </a:cubicBezTo>
                  <a:cubicBezTo>
                    <a:pt x="556" y="47"/>
                    <a:pt x="455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0" name="Google Shape;6050;p27"/>
            <p:cNvSpPr/>
            <p:nvPr/>
          </p:nvSpPr>
          <p:spPr>
            <a:xfrm rot="-10468820">
              <a:off x="8524430" y="528276"/>
              <a:ext cx="30633" cy="26898"/>
            </a:xfrm>
            <a:custGeom>
              <a:rect b="b" l="l" r="r" t="t"/>
              <a:pathLst>
                <a:path extrusionOk="0" h="583" w="664">
                  <a:moveTo>
                    <a:pt x="391" y="0"/>
                  </a:moveTo>
                  <a:cubicBezTo>
                    <a:pt x="186" y="0"/>
                    <a:pt x="0" y="202"/>
                    <a:pt x="101" y="429"/>
                  </a:cubicBezTo>
                  <a:cubicBezTo>
                    <a:pt x="138" y="517"/>
                    <a:pt x="213" y="567"/>
                    <a:pt x="313" y="579"/>
                  </a:cubicBezTo>
                  <a:cubicBezTo>
                    <a:pt x="328" y="582"/>
                    <a:pt x="343" y="583"/>
                    <a:pt x="358" y="583"/>
                  </a:cubicBezTo>
                  <a:cubicBezTo>
                    <a:pt x="503" y="583"/>
                    <a:pt x="629" y="477"/>
                    <a:pt x="663" y="329"/>
                  </a:cubicBezTo>
                  <a:cubicBezTo>
                    <a:pt x="663" y="292"/>
                    <a:pt x="663" y="255"/>
                    <a:pt x="663" y="217"/>
                  </a:cubicBezTo>
                  <a:cubicBezTo>
                    <a:pt x="651" y="205"/>
                    <a:pt x="651" y="180"/>
                    <a:pt x="651" y="167"/>
                  </a:cubicBezTo>
                  <a:cubicBezTo>
                    <a:pt x="638" y="142"/>
                    <a:pt x="626" y="117"/>
                    <a:pt x="613" y="92"/>
                  </a:cubicBezTo>
                  <a:cubicBezTo>
                    <a:pt x="545" y="28"/>
                    <a:pt x="467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1" name="Google Shape;6051;p27"/>
            <p:cNvSpPr/>
            <p:nvPr/>
          </p:nvSpPr>
          <p:spPr>
            <a:xfrm rot="-10468820">
              <a:off x="8630578" y="76943"/>
              <a:ext cx="33493" cy="28374"/>
            </a:xfrm>
            <a:custGeom>
              <a:rect b="b" l="l" r="r" t="t"/>
              <a:pathLst>
                <a:path extrusionOk="0" h="615" w="726">
                  <a:moveTo>
                    <a:pt x="387" y="0"/>
                  </a:moveTo>
                  <a:cubicBezTo>
                    <a:pt x="349" y="0"/>
                    <a:pt x="311" y="7"/>
                    <a:pt x="275" y="22"/>
                  </a:cubicBezTo>
                  <a:cubicBezTo>
                    <a:pt x="225" y="34"/>
                    <a:pt x="188" y="59"/>
                    <a:pt x="151" y="97"/>
                  </a:cubicBezTo>
                  <a:cubicBezTo>
                    <a:pt x="1" y="284"/>
                    <a:pt x="113" y="572"/>
                    <a:pt x="350" y="609"/>
                  </a:cubicBezTo>
                  <a:cubicBezTo>
                    <a:pt x="365" y="613"/>
                    <a:pt x="380" y="614"/>
                    <a:pt x="394" y="614"/>
                  </a:cubicBezTo>
                  <a:cubicBezTo>
                    <a:pt x="430" y="614"/>
                    <a:pt x="465" y="606"/>
                    <a:pt x="500" y="597"/>
                  </a:cubicBezTo>
                  <a:cubicBezTo>
                    <a:pt x="650" y="534"/>
                    <a:pt x="725" y="359"/>
                    <a:pt x="675" y="197"/>
                  </a:cubicBezTo>
                  <a:cubicBezTo>
                    <a:pt x="628" y="73"/>
                    <a:pt x="507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2" name="Google Shape;6052;p27"/>
            <p:cNvSpPr/>
            <p:nvPr/>
          </p:nvSpPr>
          <p:spPr>
            <a:xfrm rot="-10468820">
              <a:off x="8032493" y="307251"/>
              <a:ext cx="31233" cy="28697"/>
            </a:xfrm>
            <a:custGeom>
              <a:rect b="b" l="l" r="r" t="t"/>
              <a:pathLst>
                <a:path extrusionOk="0" h="622" w="677">
                  <a:moveTo>
                    <a:pt x="348" y="1"/>
                  </a:moveTo>
                  <a:cubicBezTo>
                    <a:pt x="258" y="1"/>
                    <a:pt x="167" y="39"/>
                    <a:pt x="100" y="125"/>
                  </a:cubicBezTo>
                  <a:cubicBezTo>
                    <a:pt x="0" y="250"/>
                    <a:pt x="13" y="437"/>
                    <a:pt x="150" y="549"/>
                  </a:cubicBezTo>
                  <a:cubicBezTo>
                    <a:pt x="211" y="599"/>
                    <a:pt x="280" y="622"/>
                    <a:pt x="348" y="622"/>
                  </a:cubicBezTo>
                  <a:cubicBezTo>
                    <a:pt x="518" y="622"/>
                    <a:pt x="677" y="480"/>
                    <a:pt x="650" y="275"/>
                  </a:cubicBezTo>
                  <a:cubicBezTo>
                    <a:pt x="635" y="104"/>
                    <a:pt x="494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3" name="Google Shape;6053;p27"/>
            <p:cNvSpPr/>
            <p:nvPr/>
          </p:nvSpPr>
          <p:spPr>
            <a:xfrm rot="-10468820">
              <a:off x="7950848" y="340547"/>
              <a:ext cx="36676" cy="29020"/>
            </a:xfrm>
            <a:custGeom>
              <a:rect b="b" l="l" r="r" t="t"/>
              <a:pathLst>
                <a:path extrusionOk="0" h="629" w="795">
                  <a:moveTo>
                    <a:pt x="382" y="1"/>
                  </a:moveTo>
                  <a:cubicBezTo>
                    <a:pt x="279" y="1"/>
                    <a:pt x="177" y="51"/>
                    <a:pt x="113" y="152"/>
                  </a:cubicBezTo>
                  <a:cubicBezTo>
                    <a:pt x="1" y="340"/>
                    <a:pt x="126" y="590"/>
                    <a:pt x="351" y="627"/>
                  </a:cubicBezTo>
                  <a:cubicBezTo>
                    <a:pt x="362" y="628"/>
                    <a:pt x="372" y="629"/>
                    <a:pt x="383" y="629"/>
                  </a:cubicBezTo>
                  <a:cubicBezTo>
                    <a:pt x="628" y="629"/>
                    <a:pt x="795" y="356"/>
                    <a:pt x="651" y="140"/>
                  </a:cubicBezTo>
                  <a:cubicBezTo>
                    <a:pt x="583" y="48"/>
                    <a:pt x="482" y="1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4" name="Google Shape;6054;p27"/>
            <p:cNvSpPr/>
            <p:nvPr/>
          </p:nvSpPr>
          <p:spPr>
            <a:xfrm rot="-10468820">
              <a:off x="8079414" y="378388"/>
              <a:ext cx="36861" cy="29204"/>
            </a:xfrm>
            <a:custGeom>
              <a:rect b="b" l="l" r="r" t="t"/>
              <a:pathLst>
                <a:path extrusionOk="0" h="633" w="799">
                  <a:moveTo>
                    <a:pt x="419" y="1"/>
                  </a:moveTo>
                  <a:cubicBezTo>
                    <a:pt x="207" y="1"/>
                    <a:pt x="1" y="227"/>
                    <a:pt x="134" y="467"/>
                  </a:cubicBezTo>
                  <a:cubicBezTo>
                    <a:pt x="198" y="583"/>
                    <a:pt x="302" y="632"/>
                    <a:pt x="405" y="632"/>
                  </a:cubicBezTo>
                  <a:cubicBezTo>
                    <a:pt x="603" y="632"/>
                    <a:pt x="799" y="451"/>
                    <a:pt x="708" y="204"/>
                  </a:cubicBezTo>
                  <a:cubicBezTo>
                    <a:pt x="696" y="179"/>
                    <a:pt x="683" y="154"/>
                    <a:pt x="658" y="129"/>
                  </a:cubicBezTo>
                  <a:cubicBezTo>
                    <a:pt x="593" y="39"/>
                    <a:pt x="506" y="1"/>
                    <a:pt x="4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5" name="Google Shape;6055;p27"/>
            <p:cNvSpPr/>
            <p:nvPr/>
          </p:nvSpPr>
          <p:spPr>
            <a:xfrm rot="-10468820">
              <a:off x="8056080" y="453823"/>
              <a:ext cx="29433" cy="27959"/>
            </a:xfrm>
            <a:custGeom>
              <a:rect b="b" l="l" r="r" t="t"/>
              <a:pathLst>
                <a:path extrusionOk="0" h="606" w="638">
                  <a:moveTo>
                    <a:pt x="324" y="0"/>
                  </a:moveTo>
                  <a:cubicBezTo>
                    <a:pt x="232" y="0"/>
                    <a:pt x="141" y="39"/>
                    <a:pt x="75" y="112"/>
                  </a:cubicBezTo>
                  <a:cubicBezTo>
                    <a:pt x="25" y="174"/>
                    <a:pt x="0" y="262"/>
                    <a:pt x="13" y="337"/>
                  </a:cubicBezTo>
                  <a:cubicBezTo>
                    <a:pt x="37" y="504"/>
                    <a:pt x="182" y="605"/>
                    <a:pt x="330" y="605"/>
                  </a:cubicBezTo>
                  <a:cubicBezTo>
                    <a:pt x="414" y="605"/>
                    <a:pt x="499" y="572"/>
                    <a:pt x="563" y="499"/>
                  </a:cubicBezTo>
                  <a:cubicBezTo>
                    <a:pt x="613" y="437"/>
                    <a:pt x="638" y="349"/>
                    <a:pt x="625" y="274"/>
                  </a:cubicBezTo>
                  <a:cubicBezTo>
                    <a:pt x="625" y="237"/>
                    <a:pt x="613" y="212"/>
                    <a:pt x="613" y="187"/>
                  </a:cubicBezTo>
                  <a:cubicBezTo>
                    <a:pt x="588" y="137"/>
                    <a:pt x="550" y="99"/>
                    <a:pt x="513" y="62"/>
                  </a:cubicBezTo>
                  <a:cubicBezTo>
                    <a:pt x="455" y="20"/>
                    <a:pt x="389" y="0"/>
                    <a:pt x="3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6" name="Google Shape;6056;p27"/>
            <p:cNvSpPr/>
            <p:nvPr/>
          </p:nvSpPr>
          <p:spPr>
            <a:xfrm rot="-10468820">
              <a:off x="7983806" y="448356"/>
              <a:ext cx="34970" cy="28928"/>
            </a:xfrm>
            <a:custGeom>
              <a:rect b="b" l="l" r="r" t="t"/>
              <a:pathLst>
                <a:path extrusionOk="0" h="627" w="758">
                  <a:moveTo>
                    <a:pt x="393" y="0"/>
                  </a:moveTo>
                  <a:cubicBezTo>
                    <a:pt x="288" y="0"/>
                    <a:pt x="183" y="51"/>
                    <a:pt x="125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7" y="625"/>
                    <a:pt x="383" y="626"/>
                    <a:pt x="400" y="626"/>
                  </a:cubicBezTo>
                  <a:cubicBezTo>
                    <a:pt x="611" y="626"/>
                    <a:pt x="757" y="407"/>
                    <a:pt x="687" y="210"/>
                  </a:cubicBezTo>
                  <a:cubicBezTo>
                    <a:pt x="675" y="185"/>
                    <a:pt x="662" y="160"/>
                    <a:pt x="650" y="135"/>
                  </a:cubicBezTo>
                  <a:cubicBezTo>
                    <a:pt x="590" y="44"/>
                    <a:pt x="49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7" name="Google Shape;6057;p27"/>
            <p:cNvSpPr/>
            <p:nvPr/>
          </p:nvSpPr>
          <p:spPr>
            <a:xfrm rot="-10468820">
              <a:off x="7923050" y="403372"/>
              <a:ext cx="32340" cy="28512"/>
            </a:xfrm>
            <a:custGeom>
              <a:rect b="b" l="l" r="r" t="t"/>
              <a:pathLst>
                <a:path extrusionOk="0" h="618" w="701">
                  <a:moveTo>
                    <a:pt x="349" y="0"/>
                  </a:moveTo>
                  <a:cubicBezTo>
                    <a:pt x="311" y="0"/>
                    <a:pt x="273" y="7"/>
                    <a:pt x="238" y="22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11" y="539"/>
                    <a:pt x="228" y="617"/>
                    <a:pt x="354" y="617"/>
                  </a:cubicBezTo>
                  <a:cubicBezTo>
                    <a:pt x="390" y="617"/>
                    <a:pt x="426" y="611"/>
                    <a:pt x="463" y="597"/>
                  </a:cubicBezTo>
                  <a:cubicBezTo>
                    <a:pt x="613" y="535"/>
                    <a:pt x="700" y="360"/>
                    <a:pt x="638" y="197"/>
                  </a:cubicBezTo>
                  <a:cubicBezTo>
                    <a:pt x="590" y="73"/>
                    <a:pt x="47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8" name="Google Shape;6058;p27"/>
            <p:cNvSpPr/>
            <p:nvPr/>
          </p:nvSpPr>
          <p:spPr>
            <a:xfrm rot="-10468820">
              <a:off x="8087617" y="576052"/>
              <a:ext cx="33447" cy="29666"/>
            </a:xfrm>
            <a:custGeom>
              <a:rect b="b" l="l" r="r" t="t"/>
              <a:pathLst>
                <a:path extrusionOk="0" h="643" w="725">
                  <a:moveTo>
                    <a:pt x="351" y="1"/>
                  </a:moveTo>
                  <a:cubicBezTo>
                    <a:pt x="198" y="1"/>
                    <a:pt x="71" y="108"/>
                    <a:pt x="37" y="267"/>
                  </a:cubicBezTo>
                  <a:cubicBezTo>
                    <a:pt x="1" y="460"/>
                    <a:pt x="164" y="642"/>
                    <a:pt x="367" y="642"/>
                  </a:cubicBezTo>
                  <a:cubicBezTo>
                    <a:pt x="374" y="642"/>
                    <a:pt x="380" y="642"/>
                    <a:pt x="387" y="641"/>
                  </a:cubicBezTo>
                  <a:cubicBezTo>
                    <a:pt x="587" y="616"/>
                    <a:pt x="725" y="392"/>
                    <a:pt x="637" y="204"/>
                  </a:cubicBezTo>
                  <a:cubicBezTo>
                    <a:pt x="600" y="92"/>
                    <a:pt x="500" y="29"/>
                    <a:pt x="400" y="4"/>
                  </a:cubicBezTo>
                  <a:cubicBezTo>
                    <a:pt x="383" y="2"/>
                    <a:pt x="367" y="1"/>
                    <a:pt x="3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9" name="Google Shape;6059;p27"/>
            <p:cNvSpPr/>
            <p:nvPr/>
          </p:nvSpPr>
          <p:spPr>
            <a:xfrm rot="-10468820">
              <a:off x="8012779" y="592956"/>
              <a:ext cx="31417" cy="28974"/>
            </a:xfrm>
            <a:custGeom>
              <a:rect b="b" l="l" r="r" t="t"/>
              <a:pathLst>
                <a:path extrusionOk="0" h="628" w="681">
                  <a:moveTo>
                    <a:pt x="352" y="1"/>
                  </a:moveTo>
                  <a:cubicBezTo>
                    <a:pt x="260" y="1"/>
                    <a:pt x="167" y="39"/>
                    <a:pt x="100" y="125"/>
                  </a:cubicBezTo>
                  <a:cubicBezTo>
                    <a:pt x="0" y="250"/>
                    <a:pt x="25" y="450"/>
                    <a:pt x="150" y="550"/>
                  </a:cubicBezTo>
                  <a:cubicBezTo>
                    <a:pt x="211" y="603"/>
                    <a:pt x="282" y="627"/>
                    <a:pt x="350" y="627"/>
                  </a:cubicBezTo>
                  <a:cubicBezTo>
                    <a:pt x="520" y="627"/>
                    <a:pt x="680" y="480"/>
                    <a:pt x="663" y="275"/>
                  </a:cubicBezTo>
                  <a:cubicBezTo>
                    <a:pt x="647" y="104"/>
                    <a:pt x="502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0" name="Google Shape;6060;p27"/>
            <p:cNvSpPr/>
            <p:nvPr/>
          </p:nvSpPr>
          <p:spPr>
            <a:xfrm rot="-10468820">
              <a:off x="8118280" y="514648"/>
              <a:ext cx="36630" cy="28420"/>
            </a:xfrm>
            <a:custGeom>
              <a:rect b="b" l="l" r="r" t="t"/>
              <a:pathLst>
                <a:path extrusionOk="0" h="616" w="794">
                  <a:moveTo>
                    <a:pt x="341" y="0"/>
                  </a:moveTo>
                  <a:cubicBezTo>
                    <a:pt x="252" y="0"/>
                    <a:pt x="164" y="39"/>
                    <a:pt x="101" y="110"/>
                  </a:cubicBezTo>
                  <a:cubicBezTo>
                    <a:pt x="1" y="247"/>
                    <a:pt x="26" y="435"/>
                    <a:pt x="151" y="547"/>
                  </a:cubicBezTo>
                  <a:cubicBezTo>
                    <a:pt x="195" y="595"/>
                    <a:pt x="246" y="616"/>
                    <a:pt x="299" y="616"/>
                  </a:cubicBezTo>
                  <a:cubicBezTo>
                    <a:pt x="532" y="616"/>
                    <a:pt x="793" y="215"/>
                    <a:pt x="538" y="72"/>
                  </a:cubicBezTo>
                  <a:cubicBezTo>
                    <a:pt x="478" y="23"/>
                    <a:pt x="409" y="0"/>
                    <a:pt x="3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1" name="Google Shape;6061;p27"/>
            <p:cNvSpPr/>
            <p:nvPr/>
          </p:nvSpPr>
          <p:spPr>
            <a:xfrm rot="-10468820">
              <a:off x="7964987" y="520893"/>
              <a:ext cx="32340" cy="28512"/>
            </a:xfrm>
            <a:custGeom>
              <a:rect b="b" l="l" r="r" t="t"/>
              <a:pathLst>
                <a:path extrusionOk="0" h="618" w="701">
                  <a:moveTo>
                    <a:pt x="347" y="0"/>
                  </a:moveTo>
                  <a:cubicBezTo>
                    <a:pt x="311" y="0"/>
                    <a:pt x="274" y="7"/>
                    <a:pt x="238" y="21"/>
                  </a:cubicBezTo>
                  <a:cubicBezTo>
                    <a:pt x="75" y="83"/>
                    <a:pt x="1" y="258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4" y="611"/>
                    <a:pt x="463" y="596"/>
                  </a:cubicBezTo>
                  <a:cubicBezTo>
                    <a:pt x="613" y="533"/>
                    <a:pt x="700" y="358"/>
                    <a:pt x="638" y="196"/>
                  </a:cubicBezTo>
                  <a:cubicBezTo>
                    <a:pt x="589" y="79"/>
                    <a:pt x="473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2" name="Google Shape;6062;p27"/>
            <p:cNvSpPr/>
            <p:nvPr/>
          </p:nvSpPr>
          <p:spPr>
            <a:xfrm rot="-10468820">
              <a:off x="7793552" y="373967"/>
              <a:ext cx="37830" cy="29066"/>
            </a:xfrm>
            <a:custGeom>
              <a:rect b="b" l="l" r="r" t="t"/>
              <a:pathLst>
                <a:path extrusionOk="0" h="630" w="820">
                  <a:moveTo>
                    <a:pt x="407" y="0"/>
                  </a:moveTo>
                  <a:cubicBezTo>
                    <a:pt x="397" y="0"/>
                    <a:pt x="386" y="1"/>
                    <a:pt x="376" y="2"/>
                  </a:cubicBezTo>
                  <a:cubicBezTo>
                    <a:pt x="101" y="39"/>
                    <a:pt x="1" y="389"/>
                    <a:pt x="226" y="564"/>
                  </a:cubicBezTo>
                  <a:cubicBezTo>
                    <a:pt x="280" y="607"/>
                    <a:pt x="346" y="630"/>
                    <a:pt x="413" y="630"/>
                  </a:cubicBezTo>
                  <a:cubicBezTo>
                    <a:pt x="499" y="630"/>
                    <a:pt x="587" y="592"/>
                    <a:pt x="651" y="514"/>
                  </a:cubicBezTo>
                  <a:cubicBezTo>
                    <a:pt x="819" y="309"/>
                    <a:pt x="675" y="0"/>
                    <a:pt x="4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3" name="Google Shape;6063;p27"/>
            <p:cNvSpPr/>
            <p:nvPr/>
          </p:nvSpPr>
          <p:spPr>
            <a:xfrm rot="-10468820">
              <a:off x="7833420" y="504081"/>
              <a:ext cx="34001" cy="29250"/>
            </a:xfrm>
            <a:custGeom>
              <a:rect b="b" l="l" r="r" t="t"/>
              <a:pathLst>
                <a:path extrusionOk="0" h="634" w="737">
                  <a:moveTo>
                    <a:pt x="406" y="0"/>
                  </a:moveTo>
                  <a:cubicBezTo>
                    <a:pt x="192" y="0"/>
                    <a:pt x="1" y="232"/>
                    <a:pt x="125" y="472"/>
                  </a:cubicBezTo>
                  <a:cubicBezTo>
                    <a:pt x="186" y="584"/>
                    <a:pt x="289" y="633"/>
                    <a:pt x="392" y="633"/>
                  </a:cubicBezTo>
                  <a:cubicBezTo>
                    <a:pt x="564" y="633"/>
                    <a:pt x="736" y="495"/>
                    <a:pt x="713" y="284"/>
                  </a:cubicBezTo>
                  <a:cubicBezTo>
                    <a:pt x="713" y="259"/>
                    <a:pt x="700" y="234"/>
                    <a:pt x="700" y="197"/>
                  </a:cubicBezTo>
                  <a:cubicBezTo>
                    <a:pt x="675" y="147"/>
                    <a:pt x="638" y="109"/>
                    <a:pt x="600" y="72"/>
                  </a:cubicBezTo>
                  <a:cubicBezTo>
                    <a:pt x="539" y="22"/>
                    <a:pt x="471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4" name="Google Shape;6064;p27"/>
            <p:cNvSpPr/>
            <p:nvPr/>
          </p:nvSpPr>
          <p:spPr>
            <a:xfrm rot="-10468820">
              <a:off x="7851702" y="434683"/>
              <a:ext cx="31740" cy="28512"/>
            </a:xfrm>
            <a:custGeom>
              <a:rect b="b" l="l" r="r" t="t"/>
              <a:pathLst>
                <a:path extrusionOk="0" h="618" w="688">
                  <a:moveTo>
                    <a:pt x="341" y="0"/>
                  </a:moveTo>
                  <a:cubicBezTo>
                    <a:pt x="303" y="0"/>
                    <a:pt x="264" y="8"/>
                    <a:pt x="225" y="22"/>
                  </a:cubicBezTo>
                  <a:cubicBezTo>
                    <a:pt x="75" y="85"/>
                    <a:pt x="0" y="260"/>
                    <a:pt x="50" y="422"/>
                  </a:cubicBezTo>
                  <a:cubicBezTo>
                    <a:pt x="99" y="539"/>
                    <a:pt x="223" y="618"/>
                    <a:pt x="346" y="618"/>
                  </a:cubicBezTo>
                  <a:cubicBezTo>
                    <a:pt x="382" y="618"/>
                    <a:pt x="417" y="611"/>
                    <a:pt x="450" y="597"/>
                  </a:cubicBezTo>
                  <a:cubicBezTo>
                    <a:pt x="613" y="535"/>
                    <a:pt x="688" y="360"/>
                    <a:pt x="625" y="197"/>
                  </a:cubicBezTo>
                  <a:cubicBezTo>
                    <a:pt x="578" y="74"/>
                    <a:pt x="464" y="0"/>
                    <a:pt x="3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5" name="Google Shape;6065;p27"/>
            <p:cNvSpPr/>
            <p:nvPr/>
          </p:nvSpPr>
          <p:spPr>
            <a:xfrm rot="-10468820">
              <a:off x="7868582" y="646222"/>
              <a:ext cx="31509" cy="28005"/>
            </a:xfrm>
            <a:custGeom>
              <a:rect b="b" l="l" r="r" t="t"/>
              <a:pathLst>
                <a:path extrusionOk="0" h="607" w="683">
                  <a:moveTo>
                    <a:pt x="318" y="1"/>
                  </a:moveTo>
                  <a:cubicBezTo>
                    <a:pt x="171" y="1"/>
                    <a:pt x="36" y="108"/>
                    <a:pt x="13" y="267"/>
                  </a:cubicBezTo>
                  <a:cubicBezTo>
                    <a:pt x="1" y="342"/>
                    <a:pt x="26" y="429"/>
                    <a:pt x="76" y="491"/>
                  </a:cubicBezTo>
                  <a:cubicBezTo>
                    <a:pt x="141" y="572"/>
                    <a:pt x="226" y="607"/>
                    <a:pt x="310" y="607"/>
                  </a:cubicBezTo>
                  <a:cubicBezTo>
                    <a:pt x="499" y="607"/>
                    <a:pt x="682" y="429"/>
                    <a:pt x="613" y="204"/>
                  </a:cubicBezTo>
                  <a:cubicBezTo>
                    <a:pt x="600" y="167"/>
                    <a:pt x="588" y="154"/>
                    <a:pt x="575" y="129"/>
                  </a:cubicBezTo>
                  <a:cubicBezTo>
                    <a:pt x="525" y="67"/>
                    <a:pt x="450" y="17"/>
                    <a:pt x="363" y="4"/>
                  </a:cubicBezTo>
                  <a:cubicBezTo>
                    <a:pt x="348" y="2"/>
                    <a:pt x="333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6" name="Google Shape;6066;p27"/>
            <p:cNvSpPr/>
            <p:nvPr/>
          </p:nvSpPr>
          <p:spPr>
            <a:xfrm rot="-10468820">
              <a:off x="7904128" y="557342"/>
              <a:ext cx="31740" cy="28512"/>
            </a:xfrm>
            <a:custGeom>
              <a:rect b="b" l="l" r="r" t="t"/>
              <a:pathLst>
                <a:path extrusionOk="0" h="618" w="688">
                  <a:moveTo>
                    <a:pt x="348" y="1"/>
                  </a:moveTo>
                  <a:cubicBezTo>
                    <a:pt x="311" y="1"/>
                    <a:pt x="273" y="8"/>
                    <a:pt x="238" y="23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02" y="539"/>
                    <a:pt x="223" y="618"/>
                    <a:pt x="346" y="618"/>
                  </a:cubicBezTo>
                  <a:cubicBezTo>
                    <a:pt x="381" y="618"/>
                    <a:pt x="417" y="611"/>
                    <a:pt x="450" y="597"/>
                  </a:cubicBezTo>
                  <a:cubicBezTo>
                    <a:pt x="613" y="535"/>
                    <a:pt x="688" y="360"/>
                    <a:pt x="625" y="198"/>
                  </a:cubicBezTo>
                  <a:cubicBezTo>
                    <a:pt x="587" y="74"/>
                    <a:pt x="469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7" name="Google Shape;6067;p27"/>
            <p:cNvSpPr/>
            <p:nvPr/>
          </p:nvSpPr>
          <p:spPr>
            <a:xfrm rot="-10468820">
              <a:off x="8166463" y="275941"/>
              <a:ext cx="34093" cy="28697"/>
            </a:xfrm>
            <a:custGeom>
              <a:rect b="b" l="l" r="r" t="t"/>
              <a:pathLst>
                <a:path extrusionOk="0" h="622" w="739">
                  <a:moveTo>
                    <a:pt x="337" y="1"/>
                  </a:moveTo>
                  <a:cubicBezTo>
                    <a:pt x="192" y="1"/>
                    <a:pt x="48" y="99"/>
                    <a:pt x="26" y="266"/>
                  </a:cubicBezTo>
                  <a:cubicBezTo>
                    <a:pt x="1" y="441"/>
                    <a:pt x="113" y="591"/>
                    <a:pt x="288" y="616"/>
                  </a:cubicBezTo>
                  <a:cubicBezTo>
                    <a:pt x="308" y="620"/>
                    <a:pt x="327" y="622"/>
                    <a:pt x="346" y="622"/>
                  </a:cubicBezTo>
                  <a:cubicBezTo>
                    <a:pt x="588" y="622"/>
                    <a:pt x="739" y="338"/>
                    <a:pt x="588" y="129"/>
                  </a:cubicBezTo>
                  <a:cubicBezTo>
                    <a:pt x="524" y="41"/>
                    <a:pt x="431" y="1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8" name="Google Shape;6068;p27"/>
            <p:cNvSpPr/>
            <p:nvPr/>
          </p:nvSpPr>
          <p:spPr>
            <a:xfrm rot="-10468820">
              <a:off x="8151815" y="351374"/>
              <a:ext cx="34277" cy="25513"/>
            </a:xfrm>
            <a:custGeom>
              <a:rect b="b" l="l" r="r" t="t"/>
              <a:pathLst>
                <a:path extrusionOk="0" h="553" w="743">
                  <a:moveTo>
                    <a:pt x="539" y="1"/>
                  </a:moveTo>
                  <a:cubicBezTo>
                    <a:pt x="312" y="1"/>
                    <a:pt x="1" y="313"/>
                    <a:pt x="242" y="481"/>
                  </a:cubicBezTo>
                  <a:cubicBezTo>
                    <a:pt x="297" y="530"/>
                    <a:pt x="365" y="552"/>
                    <a:pt x="434" y="552"/>
                  </a:cubicBezTo>
                  <a:cubicBezTo>
                    <a:pt x="522" y="552"/>
                    <a:pt x="611" y="514"/>
                    <a:pt x="667" y="443"/>
                  </a:cubicBezTo>
                  <a:cubicBezTo>
                    <a:pt x="717" y="381"/>
                    <a:pt x="742" y="293"/>
                    <a:pt x="742" y="218"/>
                  </a:cubicBezTo>
                  <a:cubicBezTo>
                    <a:pt x="730" y="181"/>
                    <a:pt x="730" y="156"/>
                    <a:pt x="717" y="131"/>
                  </a:cubicBezTo>
                  <a:cubicBezTo>
                    <a:pt x="685" y="38"/>
                    <a:pt x="617" y="1"/>
                    <a:pt x="5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9" name="Google Shape;6069;p27"/>
            <p:cNvSpPr/>
            <p:nvPr/>
          </p:nvSpPr>
          <p:spPr>
            <a:xfrm rot="-10468820">
              <a:off x="8208757" y="398312"/>
              <a:ext cx="34970" cy="28928"/>
            </a:xfrm>
            <a:custGeom>
              <a:rect b="b" l="l" r="r" t="t"/>
              <a:pathLst>
                <a:path extrusionOk="0" h="627" w="758">
                  <a:moveTo>
                    <a:pt x="393" y="1"/>
                  </a:moveTo>
                  <a:cubicBezTo>
                    <a:pt x="288" y="1"/>
                    <a:pt x="183" y="51"/>
                    <a:pt x="125" y="148"/>
                  </a:cubicBezTo>
                  <a:cubicBezTo>
                    <a:pt x="0" y="348"/>
                    <a:pt x="125" y="598"/>
                    <a:pt x="350" y="623"/>
                  </a:cubicBezTo>
                  <a:cubicBezTo>
                    <a:pt x="368" y="626"/>
                    <a:pt x="385" y="627"/>
                    <a:pt x="402" y="627"/>
                  </a:cubicBezTo>
                  <a:cubicBezTo>
                    <a:pt x="612" y="627"/>
                    <a:pt x="757" y="419"/>
                    <a:pt x="688" y="210"/>
                  </a:cubicBezTo>
                  <a:cubicBezTo>
                    <a:pt x="675" y="185"/>
                    <a:pt x="663" y="160"/>
                    <a:pt x="650" y="135"/>
                  </a:cubicBezTo>
                  <a:cubicBezTo>
                    <a:pt x="590" y="45"/>
                    <a:pt x="491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0" name="Google Shape;6070;p27"/>
            <p:cNvSpPr/>
            <p:nvPr/>
          </p:nvSpPr>
          <p:spPr>
            <a:xfrm rot="-10468820">
              <a:off x="8243264" y="535018"/>
              <a:ext cx="34600" cy="25375"/>
            </a:xfrm>
            <a:custGeom>
              <a:rect b="b" l="l" r="r" t="t"/>
              <a:pathLst>
                <a:path extrusionOk="0" h="550" w="750">
                  <a:moveTo>
                    <a:pt x="535" y="0"/>
                  </a:moveTo>
                  <a:cubicBezTo>
                    <a:pt x="308" y="0"/>
                    <a:pt x="0" y="312"/>
                    <a:pt x="231" y="487"/>
                  </a:cubicBezTo>
                  <a:cubicBezTo>
                    <a:pt x="291" y="531"/>
                    <a:pt x="357" y="550"/>
                    <a:pt x="420" y="550"/>
                  </a:cubicBezTo>
                  <a:cubicBezTo>
                    <a:pt x="593" y="550"/>
                    <a:pt x="749" y="405"/>
                    <a:pt x="731" y="212"/>
                  </a:cubicBezTo>
                  <a:cubicBezTo>
                    <a:pt x="731" y="187"/>
                    <a:pt x="731" y="162"/>
                    <a:pt x="718" y="137"/>
                  </a:cubicBezTo>
                  <a:cubicBezTo>
                    <a:pt x="686" y="39"/>
                    <a:pt x="61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1" name="Google Shape;6071;p27"/>
            <p:cNvSpPr/>
            <p:nvPr/>
          </p:nvSpPr>
          <p:spPr>
            <a:xfrm rot="-10468820">
              <a:off x="8192737" y="473861"/>
              <a:ext cx="34370" cy="28928"/>
            </a:xfrm>
            <a:custGeom>
              <a:rect b="b" l="l" r="r" t="t"/>
              <a:pathLst>
                <a:path extrusionOk="0" h="627" w="745">
                  <a:moveTo>
                    <a:pt x="355" y="1"/>
                  </a:moveTo>
                  <a:cubicBezTo>
                    <a:pt x="73" y="1"/>
                    <a:pt x="0" y="625"/>
                    <a:pt x="337" y="625"/>
                  </a:cubicBezTo>
                  <a:cubicBezTo>
                    <a:pt x="348" y="626"/>
                    <a:pt x="360" y="627"/>
                    <a:pt x="371" y="627"/>
                  </a:cubicBezTo>
                  <a:cubicBezTo>
                    <a:pt x="580" y="627"/>
                    <a:pt x="745" y="413"/>
                    <a:pt x="662" y="200"/>
                  </a:cubicBezTo>
                  <a:cubicBezTo>
                    <a:pt x="649" y="175"/>
                    <a:pt x="637" y="150"/>
                    <a:pt x="624" y="137"/>
                  </a:cubicBezTo>
                  <a:cubicBezTo>
                    <a:pt x="574" y="62"/>
                    <a:pt x="499" y="25"/>
                    <a:pt x="424" y="12"/>
                  </a:cubicBezTo>
                  <a:cubicBezTo>
                    <a:pt x="400" y="4"/>
                    <a:pt x="377" y="1"/>
                    <a:pt x="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2" name="Google Shape;6072;p27"/>
            <p:cNvSpPr/>
            <p:nvPr/>
          </p:nvSpPr>
          <p:spPr>
            <a:xfrm rot="-10468820">
              <a:off x="7904651" y="478320"/>
              <a:ext cx="33632" cy="29158"/>
            </a:xfrm>
            <a:custGeom>
              <a:rect b="b" l="l" r="r" t="t"/>
              <a:pathLst>
                <a:path extrusionOk="0" h="632" w="729">
                  <a:moveTo>
                    <a:pt x="319" y="1"/>
                  </a:moveTo>
                  <a:cubicBezTo>
                    <a:pt x="177" y="1"/>
                    <a:pt x="36" y="102"/>
                    <a:pt x="13" y="278"/>
                  </a:cubicBezTo>
                  <a:cubicBezTo>
                    <a:pt x="1" y="353"/>
                    <a:pt x="13" y="441"/>
                    <a:pt x="63" y="503"/>
                  </a:cubicBezTo>
                  <a:cubicBezTo>
                    <a:pt x="113" y="566"/>
                    <a:pt x="188" y="615"/>
                    <a:pt x="263" y="628"/>
                  </a:cubicBezTo>
                  <a:cubicBezTo>
                    <a:pt x="278" y="630"/>
                    <a:pt x="293" y="631"/>
                    <a:pt x="308" y="631"/>
                  </a:cubicBezTo>
                  <a:cubicBezTo>
                    <a:pt x="559" y="631"/>
                    <a:pt x="728" y="341"/>
                    <a:pt x="563" y="128"/>
                  </a:cubicBezTo>
                  <a:cubicBezTo>
                    <a:pt x="500" y="41"/>
                    <a:pt x="409" y="1"/>
                    <a:pt x="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3" name="Google Shape;6073;p27"/>
            <p:cNvSpPr/>
            <p:nvPr/>
          </p:nvSpPr>
          <p:spPr>
            <a:xfrm rot="-10468820">
              <a:off x="8034875" y="518836"/>
              <a:ext cx="35016" cy="29066"/>
            </a:xfrm>
            <a:custGeom>
              <a:rect b="b" l="l" r="r" t="t"/>
              <a:pathLst>
                <a:path extrusionOk="0" h="630" w="759">
                  <a:moveTo>
                    <a:pt x="388" y="1"/>
                  </a:moveTo>
                  <a:cubicBezTo>
                    <a:pt x="285" y="1"/>
                    <a:pt x="183" y="51"/>
                    <a:pt x="125" y="152"/>
                  </a:cubicBezTo>
                  <a:cubicBezTo>
                    <a:pt x="0" y="340"/>
                    <a:pt x="125" y="590"/>
                    <a:pt x="350" y="627"/>
                  </a:cubicBezTo>
                  <a:cubicBezTo>
                    <a:pt x="363" y="628"/>
                    <a:pt x="375" y="629"/>
                    <a:pt x="386" y="629"/>
                  </a:cubicBezTo>
                  <a:cubicBezTo>
                    <a:pt x="605" y="629"/>
                    <a:pt x="759" y="416"/>
                    <a:pt x="688" y="202"/>
                  </a:cubicBezTo>
                  <a:cubicBezTo>
                    <a:pt x="675" y="177"/>
                    <a:pt x="663" y="165"/>
                    <a:pt x="650" y="140"/>
                  </a:cubicBezTo>
                  <a:cubicBezTo>
                    <a:pt x="589" y="48"/>
                    <a:pt x="488" y="1"/>
                    <a:pt x="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4" name="Google Shape;6074;p27"/>
            <p:cNvSpPr/>
            <p:nvPr/>
          </p:nvSpPr>
          <p:spPr>
            <a:xfrm rot="-10468820">
              <a:off x="8012303" y="378701"/>
              <a:ext cx="32801" cy="29297"/>
            </a:xfrm>
            <a:custGeom>
              <a:rect b="b" l="l" r="r" t="t"/>
              <a:pathLst>
                <a:path extrusionOk="0" h="635" w="711">
                  <a:moveTo>
                    <a:pt x="346" y="1"/>
                  </a:moveTo>
                  <a:cubicBezTo>
                    <a:pt x="206" y="1"/>
                    <a:pt x="66" y="96"/>
                    <a:pt x="36" y="257"/>
                  </a:cubicBezTo>
                  <a:cubicBezTo>
                    <a:pt x="0" y="446"/>
                    <a:pt x="143" y="634"/>
                    <a:pt x="337" y="634"/>
                  </a:cubicBezTo>
                  <a:cubicBezTo>
                    <a:pt x="349" y="634"/>
                    <a:pt x="361" y="634"/>
                    <a:pt x="373" y="632"/>
                  </a:cubicBezTo>
                  <a:cubicBezTo>
                    <a:pt x="586" y="607"/>
                    <a:pt x="711" y="382"/>
                    <a:pt x="636" y="195"/>
                  </a:cubicBezTo>
                  <a:cubicBezTo>
                    <a:pt x="623" y="170"/>
                    <a:pt x="611" y="145"/>
                    <a:pt x="586" y="120"/>
                  </a:cubicBezTo>
                  <a:cubicBezTo>
                    <a:pt x="523" y="38"/>
                    <a:pt x="435" y="1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5" name="Google Shape;6075;p27"/>
            <p:cNvSpPr/>
            <p:nvPr/>
          </p:nvSpPr>
          <p:spPr>
            <a:xfrm rot="-10468820">
              <a:off x="8130692" y="428160"/>
              <a:ext cx="33032" cy="25975"/>
            </a:xfrm>
            <a:custGeom>
              <a:rect b="b" l="l" r="r" t="t"/>
              <a:pathLst>
                <a:path extrusionOk="0" h="563" w="716">
                  <a:moveTo>
                    <a:pt x="395" y="0"/>
                  </a:moveTo>
                  <a:cubicBezTo>
                    <a:pt x="188" y="0"/>
                    <a:pt x="0" y="225"/>
                    <a:pt x="120" y="456"/>
                  </a:cubicBezTo>
                  <a:cubicBezTo>
                    <a:pt x="184" y="530"/>
                    <a:pt x="265" y="562"/>
                    <a:pt x="345" y="562"/>
                  </a:cubicBezTo>
                  <a:cubicBezTo>
                    <a:pt x="533" y="562"/>
                    <a:pt x="715" y="384"/>
                    <a:pt x="645" y="156"/>
                  </a:cubicBezTo>
                  <a:cubicBezTo>
                    <a:pt x="645" y="131"/>
                    <a:pt x="633" y="106"/>
                    <a:pt x="608" y="93"/>
                  </a:cubicBezTo>
                  <a:cubicBezTo>
                    <a:pt x="543" y="28"/>
                    <a:pt x="467" y="0"/>
                    <a:pt x="3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6" name="Google Shape;6076;p27"/>
            <p:cNvSpPr/>
            <p:nvPr/>
          </p:nvSpPr>
          <p:spPr>
            <a:xfrm rot="-10468820">
              <a:off x="8171563" y="562941"/>
              <a:ext cx="36354" cy="29020"/>
            </a:xfrm>
            <a:custGeom>
              <a:rect b="b" l="l" r="r" t="t"/>
              <a:pathLst>
                <a:path extrusionOk="0" h="629" w="788">
                  <a:moveTo>
                    <a:pt x="414" y="0"/>
                  </a:moveTo>
                  <a:cubicBezTo>
                    <a:pt x="201" y="0"/>
                    <a:pt x="1" y="227"/>
                    <a:pt x="134" y="466"/>
                  </a:cubicBezTo>
                  <a:cubicBezTo>
                    <a:pt x="193" y="580"/>
                    <a:pt x="292" y="629"/>
                    <a:pt x="392" y="629"/>
                  </a:cubicBezTo>
                  <a:cubicBezTo>
                    <a:pt x="588" y="629"/>
                    <a:pt x="787" y="444"/>
                    <a:pt x="696" y="204"/>
                  </a:cubicBezTo>
                  <a:cubicBezTo>
                    <a:pt x="684" y="179"/>
                    <a:pt x="671" y="154"/>
                    <a:pt x="659" y="129"/>
                  </a:cubicBezTo>
                  <a:cubicBezTo>
                    <a:pt x="590" y="38"/>
                    <a:pt x="501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7" name="Google Shape;6077;p27"/>
            <p:cNvSpPr/>
            <p:nvPr/>
          </p:nvSpPr>
          <p:spPr>
            <a:xfrm rot="-10468820">
              <a:off x="8098443" y="296478"/>
              <a:ext cx="31187" cy="29250"/>
            </a:xfrm>
            <a:custGeom>
              <a:rect b="b" l="l" r="r" t="t"/>
              <a:pathLst>
                <a:path extrusionOk="0" h="634" w="676">
                  <a:moveTo>
                    <a:pt x="320" y="1"/>
                  </a:moveTo>
                  <a:cubicBezTo>
                    <a:pt x="179" y="1"/>
                    <a:pt x="39" y="91"/>
                    <a:pt x="13" y="266"/>
                  </a:cubicBezTo>
                  <a:cubicBezTo>
                    <a:pt x="1" y="354"/>
                    <a:pt x="13" y="429"/>
                    <a:pt x="63" y="504"/>
                  </a:cubicBezTo>
                  <a:cubicBezTo>
                    <a:pt x="129" y="594"/>
                    <a:pt x="220" y="633"/>
                    <a:pt x="310" y="633"/>
                  </a:cubicBezTo>
                  <a:cubicBezTo>
                    <a:pt x="495" y="633"/>
                    <a:pt x="676" y="468"/>
                    <a:pt x="625" y="241"/>
                  </a:cubicBezTo>
                  <a:cubicBezTo>
                    <a:pt x="583" y="79"/>
                    <a:pt x="451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8" name="Google Shape;6078;p27"/>
            <p:cNvSpPr/>
            <p:nvPr/>
          </p:nvSpPr>
          <p:spPr>
            <a:xfrm rot="-10468820">
              <a:off x="7947732" y="623797"/>
              <a:ext cx="31556" cy="28097"/>
            </a:xfrm>
            <a:custGeom>
              <a:rect b="b" l="l" r="r" t="t"/>
              <a:pathLst>
                <a:path extrusionOk="0" h="609" w="684">
                  <a:moveTo>
                    <a:pt x="324" y="0"/>
                  </a:moveTo>
                  <a:cubicBezTo>
                    <a:pt x="183" y="0"/>
                    <a:pt x="44" y="95"/>
                    <a:pt x="13" y="257"/>
                  </a:cubicBezTo>
                  <a:cubicBezTo>
                    <a:pt x="0" y="332"/>
                    <a:pt x="25" y="419"/>
                    <a:pt x="63" y="482"/>
                  </a:cubicBezTo>
                  <a:cubicBezTo>
                    <a:pt x="113" y="544"/>
                    <a:pt x="188" y="594"/>
                    <a:pt x="275" y="607"/>
                  </a:cubicBezTo>
                  <a:cubicBezTo>
                    <a:pt x="287" y="608"/>
                    <a:pt x="298" y="609"/>
                    <a:pt x="310" y="609"/>
                  </a:cubicBezTo>
                  <a:cubicBezTo>
                    <a:pt x="519" y="609"/>
                    <a:pt x="683" y="396"/>
                    <a:pt x="600" y="194"/>
                  </a:cubicBezTo>
                  <a:cubicBezTo>
                    <a:pt x="588" y="169"/>
                    <a:pt x="575" y="144"/>
                    <a:pt x="563" y="119"/>
                  </a:cubicBezTo>
                  <a:cubicBezTo>
                    <a:pt x="500" y="38"/>
                    <a:pt x="412" y="0"/>
                    <a:pt x="3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9" name="Google Shape;6079;p27"/>
            <p:cNvSpPr/>
            <p:nvPr/>
          </p:nvSpPr>
          <p:spPr>
            <a:xfrm rot="-10468820">
              <a:off x="7819807" y="583071"/>
              <a:ext cx="33632" cy="29158"/>
            </a:xfrm>
            <a:custGeom>
              <a:rect b="b" l="l" r="r" t="t"/>
              <a:pathLst>
                <a:path extrusionOk="0" h="632" w="729">
                  <a:moveTo>
                    <a:pt x="319" y="1"/>
                  </a:moveTo>
                  <a:cubicBezTo>
                    <a:pt x="177" y="1"/>
                    <a:pt x="36" y="102"/>
                    <a:pt x="13" y="278"/>
                  </a:cubicBezTo>
                  <a:cubicBezTo>
                    <a:pt x="1" y="353"/>
                    <a:pt x="13" y="441"/>
                    <a:pt x="63" y="503"/>
                  </a:cubicBezTo>
                  <a:cubicBezTo>
                    <a:pt x="113" y="566"/>
                    <a:pt x="188" y="616"/>
                    <a:pt x="263" y="628"/>
                  </a:cubicBezTo>
                  <a:cubicBezTo>
                    <a:pt x="278" y="630"/>
                    <a:pt x="293" y="631"/>
                    <a:pt x="308" y="631"/>
                  </a:cubicBezTo>
                  <a:cubicBezTo>
                    <a:pt x="559" y="631"/>
                    <a:pt x="728" y="341"/>
                    <a:pt x="563" y="128"/>
                  </a:cubicBezTo>
                  <a:cubicBezTo>
                    <a:pt x="500" y="41"/>
                    <a:pt x="409" y="1"/>
                    <a:pt x="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0" name="Google Shape;6080;p27"/>
            <p:cNvSpPr/>
            <p:nvPr/>
          </p:nvSpPr>
          <p:spPr>
            <a:xfrm rot="-10468820">
              <a:off x="7775611" y="437133"/>
              <a:ext cx="35200" cy="28282"/>
            </a:xfrm>
            <a:custGeom>
              <a:rect b="b" l="l" r="r" t="t"/>
              <a:pathLst>
                <a:path extrusionOk="0" h="613" w="763">
                  <a:moveTo>
                    <a:pt x="400" y="0"/>
                  </a:moveTo>
                  <a:cubicBezTo>
                    <a:pt x="50" y="25"/>
                    <a:pt x="0" y="513"/>
                    <a:pt x="338" y="613"/>
                  </a:cubicBezTo>
                  <a:cubicBezTo>
                    <a:pt x="688" y="613"/>
                    <a:pt x="763" y="113"/>
                    <a:pt x="4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1" name="Google Shape;6081;p27"/>
            <p:cNvSpPr/>
            <p:nvPr/>
          </p:nvSpPr>
          <p:spPr>
            <a:xfrm rot="-10468820">
              <a:off x="7863244" y="357033"/>
              <a:ext cx="32340" cy="28512"/>
            </a:xfrm>
            <a:custGeom>
              <a:rect b="b" l="l" r="r" t="t"/>
              <a:pathLst>
                <a:path extrusionOk="0" h="618" w="701">
                  <a:moveTo>
                    <a:pt x="354" y="0"/>
                  </a:moveTo>
                  <a:cubicBezTo>
                    <a:pt x="316" y="0"/>
                    <a:pt x="276" y="7"/>
                    <a:pt x="238" y="22"/>
                  </a:cubicBezTo>
                  <a:cubicBezTo>
                    <a:pt x="88" y="84"/>
                    <a:pt x="0" y="259"/>
                    <a:pt x="63" y="422"/>
                  </a:cubicBezTo>
                  <a:cubicBezTo>
                    <a:pt x="111" y="538"/>
                    <a:pt x="228" y="617"/>
                    <a:pt x="354" y="617"/>
                  </a:cubicBezTo>
                  <a:cubicBezTo>
                    <a:pt x="390" y="617"/>
                    <a:pt x="427" y="611"/>
                    <a:pt x="463" y="597"/>
                  </a:cubicBezTo>
                  <a:cubicBezTo>
                    <a:pt x="625" y="534"/>
                    <a:pt x="700" y="359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2" name="Google Shape;6082;p27"/>
            <p:cNvSpPr/>
            <p:nvPr/>
          </p:nvSpPr>
          <p:spPr>
            <a:xfrm rot="-10468820">
              <a:off x="8117528" y="214441"/>
              <a:ext cx="33447" cy="26851"/>
            </a:xfrm>
            <a:custGeom>
              <a:rect b="b" l="l" r="r" t="t"/>
              <a:pathLst>
                <a:path extrusionOk="0" h="582" w="725">
                  <a:moveTo>
                    <a:pt x="322" y="1"/>
                  </a:moveTo>
                  <a:cubicBezTo>
                    <a:pt x="173" y="1"/>
                    <a:pt x="30" y="107"/>
                    <a:pt x="13" y="277"/>
                  </a:cubicBezTo>
                  <a:cubicBezTo>
                    <a:pt x="0" y="314"/>
                    <a:pt x="13" y="364"/>
                    <a:pt x="25" y="414"/>
                  </a:cubicBezTo>
                  <a:cubicBezTo>
                    <a:pt x="51" y="533"/>
                    <a:pt x="146" y="581"/>
                    <a:pt x="254" y="581"/>
                  </a:cubicBezTo>
                  <a:cubicBezTo>
                    <a:pt x="465" y="581"/>
                    <a:pt x="724" y="396"/>
                    <a:pt x="600" y="189"/>
                  </a:cubicBezTo>
                  <a:cubicBezTo>
                    <a:pt x="588" y="139"/>
                    <a:pt x="563" y="102"/>
                    <a:pt x="525" y="77"/>
                  </a:cubicBezTo>
                  <a:cubicBezTo>
                    <a:pt x="465" y="25"/>
                    <a:pt x="393" y="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3" name="Google Shape;6083;p27"/>
            <p:cNvSpPr/>
            <p:nvPr/>
          </p:nvSpPr>
          <p:spPr>
            <a:xfrm rot="-10468820">
              <a:off x="7889693" y="295156"/>
              <a:ext cx="35016" cy="29066"/>
            </a:xfrm>
            <a:custGeom>
              <a:rect b="b" l="l" r="r" t="t"/>
              <a:pathLst>
                <a:path extrusionOk="0" h="630" w="759">
                  <a:moveTo>
                    <a:pt x="378" y="0"/>
                  </a:moveTo>
                  <a:cubicBezTo>
                    <a:pt x="344" y="0"/>
                    <a:pt x="309" y="5"/>
                    <a:pt x="275" y="16"/>
                  </a:cubicBezTo>
                  <a:cubicBezTo>
                    <a:pt x="13" y="116"/>
                    <a:pt x="0" y="478"/>
                    <a:pt x="263" y="603"/>
                  </a:cubicBezTo>
                  <a:cubicBezTo>
                    <a:pt x="304" y="621"/>
                    <a:pt x="345" y="630"/>
                    <a:pt x="385" y="630"/>
                  </a:cubicBezTo>
                  <a:cubicBezTo>
                    <a:pt x="589" y="630"/>
                    <a:pt x="759" y="410"/>
                    <a:pt x="675" y="191"/>
                  </a:cubicBezTo>
                  <a:cubicBezTo>
                    <a:pt x="626" y="72"/>
                    <a:pt x="506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4" name="Google Shape;6084;p27"/>
            <p:cNvSpPr/>
            <p:nvPr/>
          </p:nvSpPr>
          <p:spPr>
            <a:xfrm rot="-10468820">
              <a:off x="8150699" y="622828"/>
              <a:ext cx="30218" cy="28928"/>
            </a:xfrm>
            <a:custGeom>
              <a:rect b="b" l="l" r="r" t="t"/>
              <a:pathLst>
                <a:path extrusionOk="0" h="627" w="655">
                  <a:moveTo>
                    <a:pt x="319" y="1"/>
                  </a:moveTo>
                  <a:cubicBezTo>
                    <a:pt x="176" y="1"/>
                    <a:pt x="32" y="94"/>
                    <a:pt x="13" y="282"/>
                  </a:cubicBezTo>
                  <a:cubicBezTo>
                    <a:pt x="1" y="332"/>
                    <a:pt x="1" y="369"/>
                    <a:pt x="26" y="419"/>
                  </a:cubicBezTo>
                  <a:cubicBezTo>
                    <a:pt x="77" y="563"/>
                    <a:pt x="196" y="626"/>
                    <a:pt x="314" y="626"/>
                  </a:cubicBezTo>
                  <a:cubicBezTo>
                    <a:pt x="485" y="626"/>
                    <a:pt x="655" y="495"/>
                    <a:pt x="625" y="282"/>
                  </a:cubicBezTo>
                  <a:cubicBezTo>
                    <a:pt x="607" y="94"/>
                    <a:pt x="463" y="1"/>
                    <a:pt x="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5" name="Google Shape;6085;p27"/>
            <p:cNvSpPr/>
            <p:nvPr/>
          </p:nvSpPr>
          <p:spPr>
            <a:xfrm rot="-10468820">
              <a:off x="8074041" y="653455"/>
              <a:ext cx="32893" cy="27174"/>
            </a:xfrm>
            <a:custGeom>
              <a:rect b="b" l="l" r="r" t="t"/>
              <a:pathLst>
                <a:path extrusionOk="0" h="589" w="713">
                  <a:moveTo>
                    <a:pt x="383" y="0"/>
                  </a:moveTo>
                  <a:cubicBezTo>
                    <a:pt x="184" y="0"/>
                    <a:pt x="1" y="202"/>
                    <a:pt x="91" y="437"/>
                  </a:cubicBezTo>
                  <a:cubicBezTo>
                    <a:pt x="141" y="512"/>
                    <a:pt x="216" y="562"/>
                    <a:pt x="304" y="587"/>
                  </a:cubicBezTo>
                  <a:cubicBezTo>
                    <a:pt x="316" y="588"/>
                    <a:pt x="328" y="589"/>
                    <a:pt x="340" y="589"/>
                  </a:cubicBezTo>
                  <a:cubicBezTo>
                    <a:pt x="558" y="589"/>
                    <a:pt x="712" y="375"/>
                    <a:pt x="641" y="162"/>
                  </a:cubicBezTo>
                  <a:cubicBezTo>
                    <a:pt x="629" y="137"/>
                    <a:pt x="616" y="112"/>
                    <a:pt x="604" y="100"/>
                  </a:cubicBezTo>
                  <a:cubicBezTo>
                    <a:pt x="538" y="30"/>
                    <a:pt x="459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6" name="Google Shape;6086;p27"/>
            <p:cNvSpPr/>
            <p:nvPr/>
          </p:nvSpPr>
          <p:spPr>
            <a:xfrm rot="-10468820">
              <a:off x="8182245" y="203219"/>
              <a:ext cx="34231" cy="27959"/>
            </a:xfrm>
            <a:custGeom>
              <a:rect b="b" l="l" r="r" t="t"/>
              <a:pathLst>
                <a:path extrusionOk="0" h="606" w="742">
                  <a:moveTo>
                    <a:pt x="395" y="1"/>
                  </a:moveTo>
                  <a:cubicBezTo>
                    <a:pt x="357" y="1"/>
                    <a:pt x="318" y="8"/>
                    <a:pt x="279" y="23"/>
                  </a:cubicBezTo>
                  <a:cubicBezTo>
                    <a:pt x="1" y="185"/>
                    <a:pt x="131" y="606"/>
                    <a:pt x="431" y="606"/>
                  </a:cubicBezTo>
                  <a:cubicBezTo>
                    <a:pt x="454" y="606"/>
                    <a:pt x="479" y="603"/>
                    <a:pt x="504" y="598"/>
                  </a:cubicBezTo>
                  <a:cubicBezTo>
                    <a:pt x="666" y="535"/>
                    <a:pt x="741" y="360"/>
                    <a:pt x="679" y="198"/>
                  </a:cubicBezTo>
                  <a:cubicBezTo>
                    <a:pt x="631" y="74"/>
                    <a:pt x="518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7" name="Google Shape;6087;p27"/>
            <p:cNvSpPr/>
            <p:nvPr/>
          </p:nvSpPr>
          <p:spPr>
            <a:xfrm rot="-10468820">
              <a:off x="7585153" y="433430"/>
              <a:ext cx="30864" cy="28005"/>
            </a:xfrm>
            <a:custGeom>
              <a:rect b="b" l="l" r="r" t="t"/>
              <a:pathLst>
                <a:path extrusionOk="0" h="607" w="669">
                  <a:moveTo>
                    <a:pt x="340" y="0"/>
                  </a:moveTo>
                  <a:cubicBezTo>
                    <a:pt x="252" y="0"/>
                    <a:pt x="164" y="37"/>
                    <a:pt x="101" y="117"/>
                  </a:cubicBezTo>
                  <a:cubicBezTo>
                    <a:pt x="1" y="242"/>
                    <a:pt x="26" y="441"/>
                    <a:pt x="151" y="541"/>
                  </a:cubicBezTo>
                  <a:cubicBezTo>
                    <a:pt x="209" y="586"/>
                    <a:pt x="275" y="606"/>
                    <a:pt x="339" y="606"/>
                  </a:cubicBezTo>
                  <a:cubicBezTo>
                    <a:pt x="509" y="606"/>
                    <a:pt x="669" y="466"/>
                    <a:pt x="651" y="266"/>
                  </a:cubicBezTo>
                  <a:cubicBezTo>
                    <a:pt x="651" y="242"/>
                    <a:pt x="638" y="217"/>
                    <a:pt x="638" y="192"/>
                  </a:cubicBezTo>
                  <a:cubicBezTo>
                    <a:pt x="580" y="69"/>
                    <a:pt x="460" y="0"/>
                    <a:pt x="3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8" name="Google Shape;6088;p27"/>
            <p:cNvSpPr/>
            <p:nvPr/>
          </p:nvSpPr>
          <p:spPr>
            <a:xfrm rot="-10468820">
              <a:off x="7503092" y="466381"/>
              <a:ext cx="36676" cy="29020"/>
            </a:xfrm>
            <a:custGeom>
              <a:rect b="b" l="l" r="r" t="t"/>
              <a:pathLst>
                <a:path extrusionOk="0" h="629" w="795">
                  <a:moveTo>
                    <a:pt x="388" y="1"/>
                  </a:moveTo>
                  <a:cubicBezTo>
                    <a:pt x="285" y="1"/>
                    <a:pt x="183" y="51"/>
                    <a:pt x="125" y="152"/>
                  </a:cubicBezTo>
                  <a:cubicBezTo>
                    <a:pt x="0" y="340"/>
                    <a:pt x="125" y="602"/>
                    <a:pt x="350" y="627"/>
                  </a:cubicBezTo>
                  <a:cubicBezTo>
                    <a:pt x="361" y="628"/>
                    <a:pt x="372" y="629"/>
                    <a:pt x="382" y="629"/>
                  </a:cubicBezTo>
                  <a:cubicBezTo>
                    <a:pt x="628" y="629"/>
                    <a:pt x="794" y="355"/>
                    <a:pt x="650" y="140"/>
                  </a:cubicBezTo>
                  <a:cubicBezTo>
                    <a:pt x="589" y="48"/>
                    <a:pt x="488" y="1"/>
                    <a:pt x="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9" name="Google Shape;6089;p27"/>
            <p:cNvSpPr/>
            <p:nvPr/>
          </p:nvSpPr>
          <p:spPr>
            <a:xfrm rot="-10468820">
              <a:off x="7631682" y="503964"/>
              <a:ext cx="36261" cy="29204"/>
            </a:xfrm>
            <a:custGeom>
              <a:rect b="b" l="l" r="r" t="t"/>
              <a:pathLst>
                <a:path extrusionOk="0" h="633" w="786">
                  <a:moveTo>
                    <a:pt x="406" y="0"/>
                  </a:moveTo>
                  <a:cubicBezTo>
                    <a:pt x="196" y="0"/>
                    <a:pt x="1" y="225"/>
                    <a:pt x="133" y="462"/>
                  </a:cubicBezTo>
                  <a:cubicBezTo>
                    <a:pt x="197" y="582"/>
                    <a:pt x="299" y="633"/>
                    <a:pt x="401" y="633"/>
                  </a:cubicBezTo>
                  <a:cubicBezTo>
                    <a:pt x="595" y="633"/>
                    <a:pt x="785" y="446"/>
                    <a:pt x="695" y="199"/>
                  </a:cubicBezTo>
                  <a:cubicBezTo>
                    <a:pt x="682" y="174"/>
                    <a:pt x="670" y="149"/>
                    <a:pt x="657" y="137"/>
                  </a:cubicBezTo>
                  <a:cubicBezTo>
                    <a:pt x="587" y="40"/>
                    <a:pt x="495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0" name="Google Shape;6090;p27"/>
            <p:cNvSpPr/>
            <p:nvPr/>
          </p:nvSpPr>
          <p:spPr>
            <a:xfrm rot="-10468820">
              <a:off x="7608338" y="579493"/>
              <a:ext cx="28880" cy="27959"/>
            </a:xfrm>
            <a:custGeom>
              <a:rect b="b" l="l" r="r" t="t"/>
              <a:pathLst>
                <a:path extrusionOk="0" h="606" w="626">
                  <a:moveTo>
                    <a:pt x="314" y="1"/>
                  </a:moveTo>
                  <a:cubicBezTo>
                    <a:pt x="223" y="1"/>
                    <a:pt x="133" y="42"/>
                    <a:pt x="75" y="121"/>
                  </a:cubicBezTo>
                  <a:cubicBezTo>
                    <a:pt x="26" y="184"/>
                    <a:pt x="1" y="259"/>
                    <a:pt x="1" y="346"/>
                  </a:cubicBezTo>
                  <a:cubicBezTo>
                    <a:pt x="32" y="510"/>
                    <a:pt x="170" y="606"/>
                    <a:pt x="312" y="606"/>
                  </a:cubicBezTo>
                  <a:cubicBezTo>
                    <a:pt x="398" y="606"/>
                    <a:pt x="485" y="571"/>
                    <a:pt x="550" y="496"/>
                  </a:cubicBezTo>
                  <a:cubicBezTo>
                    <a:pt x="600" y="434"/>
                    <a:pt x="625" y="346"/>
                    <a:pt x="613" y="271"/>
                  </a:cubicBezTo>
                  <a:cubicBezTo>
                    <a:pt x="613" y="246"/>
                    <a:pt x="613" y="221"/>
                    <a:pt x="600" y="196"/>
                  </a:cubicBezTo>
                  <a:cubicBezTo>
                    <a:pt x="575" y="146"/>
                    <a:pt x="550" y="96"/>
                    <a:pt x="500" y="71"/>
                  </a:cubicBezTo>
                  <a:cubicBezTo>
                    <a:pt x="447" y="24"/>
                    <a:pt x="380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1" name="Google Shape;6091;p27"/>
            <p:cNvSpPr/>
            <p:nvPr/>
          </p:nvSpPr>
          <p:spPr>
            <a:xfrm rot="-10468820">
              <a:off x="7535591" y="574141"/>
              <a:ext cx="34877" cy="28928"/>
            </a:xfrm>
            <a:custGeom>
              <a:rect b="b" l="l" r="r" t="t"/>
              <a:pathLst>
                <a:path extrusionOk="0" h="627" w="756">
                  <a:moveTo>
                    <a:pt x="385" y="0"/>
                  </a:moveTo>
                  <a:cubicBezTo>
                    <a:pt x="282" y="0"/>
                    <a:pt x="177" y="51"/>
                    <a:pt x="113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7" y="625"/>
                    <a:pt x="383" y="626"/>
                    <a:pt x="399" y="626"/>
                  </a:cubicBezTo>
                  <a:cubicBezTo>
                    <a:pt x="601" y="626"/>
                    <a:pt x="756" y="418"/>
                    <a:pt x="675" y="210"/>
                  </a:cubicBezTo>
                  <a:cubicBezTo>
                    <a:pt x="675" y="185"/>
                    <a:pt x="662" y="160"/>
                    <a:pt x="637" y="135"/>
                  </a:cubicBezTo>
                  <a:cubicBezTo>
                    <a:pt x="577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2" name="Google Shape;6092;p27"/>
            <p:cNvSpPr/>
            <p:nvPr/>
          </p:nvSpPr>
          <p:spPr>
            <a:xfrm rot="-10468820">
              <a:off x="7475341" y="529182"/>
              <a:ext cx="31740" cy="28512"/>
            </a:xfrm>
            <a:custGeom>
              <a:rect b="b" l="l" r="r" t="t"/>
              <a:pathLst>
                <a:path extrusionOk="0" h="618" w="688">
                  <a:moveTo>
                    <a:pt x="347" y="0"/>
                  </a:moveTo>
                  <a:cubicBezTo>
                    <a:pt x="310" y="0"/>
                    <a:pt x="273" y="7"/>
                    <a:pt x="238" y="22"/>
                  </a:cubicBezTo>
                  <a:cubicBezTo>
                    <a:pt x="75" y="85"/>
                    <a:pt x="0" y="260"/>
                    <a:pt x="50" y="422"/>
                  </a:cubicBezTo>
                  <a:cubicBezTo>
                    <a:pt x="99" y="539"/>
                    <a:pt x="223" y="617"/>
                    <a:pt x="346" y="617"/>
                  </a:cubicBezTo>
                  <a:cubicBezTo>
                    <a:pt x="381" y="617"/>
                    <a:pt x="417" y="611"/>
                    <a:pt x="450" y="597"/>
                  </a:cubicBezTo>
                  <a:cubicBezTo>
                    <a:pt x="613" y="535"/>
                    <a:pt x="688" y="347"/>
                    <a:pt x="625" y="197"/>
                  </a:cubicBezTo>
                  <a:cubicBezTo>
                    <a:pt x="577" y="73"/>
                    <a:pt x="464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3" name="Google Shape;6093;p27"/>
            <p:cNvSpPr/>
            <p:nvPr/>
          </p:nvSpPr>
          <p:spPr>
            <a:xfrm rot="-10468820">
              <a:off x="7670166" y="640234"/>
              <a:ext cx="36999" cy="28651"/>
            </a:xfrm>
            <a:custGeom>
              <a:rect b="b" l="l" r="r" t="t"/>
              <a:pathLst>
                <a:path extrusionOk="0" h="621" w="802">
                  <a:moveTo>
                    <a:pt x="347" y="0"/>
                  </a:moveTo>
                  <a:cubicBezTo>
                    <a:pt x="258" y="0"/>
                    <a:pt x="169" y="39"/>
                    <a:pt x="113" y="110"/>
                  </a:cubicBezTo>
                  <a:cubicBezTo>
                    <a:pt x="0" y="247"/>
                    <a:pt x="25" y="435"/>
                    <a:pt x="150" y="547"/>
                  </a:cubicBezTo>
                  <a:cubicBezTo>
                    <a:pt x="197" y="599"/>
                    <a:pt x="252" y="620"/>
                    <a:pt x="307" y="620"/>
                  </a:cubicBezTo>
                  <a:cubicBezTo>
                    <a:pt x="546" y="620"/>
                    <a:pt x="802" y="214"/>
                    <a:pt x="538" y="72"/>
                  </a:cubicBezTo>
                  <a:cubicBezTo>
                    <a:pt x="483" y="23"/>
                    <a:pt x="415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4" name="Google Shape;6094;p27"/>
            <p:cNvSpPr/>
            <p:nvPr/>
          </p:nvSpPr>
          <p:spPr>
            <a:xfrm rot="-10468820">
              <a:off x="7349460" y="500037"/>
              <a:ext cx="34600" cy="25513"/>
            </a:xfrm>
            <a:custGeom>
              <a:rect b="b" l="l" r="r" t="t"/>
              <a:pathLst>
                <a:path extrusionOk="0" h="553" w="750">
                  <a:moveTo>
                    <a:pt x="525" y="1"/>
                  </a:moveTo>
                  <a:cubicBezTo>
                    <a:pt x="302" y="1"/>
                    <a:pt x="1" y="313"/>
                    <a:pt x="231" y="488"/>
                  </a:cubicBezTo>
                  <a:cubicBezTo>
                    <a:pt x="290" y="533"/>
                    <a:pt x="356" y="553"/>
                    <a:pt x="420" y="553"/>
                  </a:cubicBezTo>
                  <a:cubicBezTo>
                    <a:pt x="590" y="553"/>
                    <a:pt x="749" y="412"/>
                    <a:pt x="731" y="213"/>
                  </a:cubicBezTo>
                  <a:cubicBezTo>
                    <a:pt x="731" y="188"/>
                    <a:pt x="719" y="163"/>
                    <a:pt x="706" y="138"/>
                  </a:cubicBezTo>
                  <a:cubicBezTo>
                    <a:pt x="674" y="40"/>
                    <a:pt x="604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5" name="Google Shape;6095;p27"/>
            <p:cNvSpPr/>
            <p:nvPr/>
          </p:nvSpPr>
          <p:spPr>
            <a:xfrm rot="-10468820">
              <a:off x="7403394" y="560492"/>
              <a:ext cx="32340" cy="28512"/>
            </a:xfrm>
            <a:custGeom>
              <a:rect b="b" l="l" r="r" t="t"/>
              <a:pathLst>
                <a:path extrusionOk="0" h="618" w="701">
                  <a:moveTo>
                    <a:pt x="355" y="0"/>
                  </a:moveTo>
                  <a:cubicBezTo>
                    <a:pt x="316" y="0"/>
                    <a:pt x="277" y="8"/>
                    <a:pt x="238" y="22"/>
                  </a:cubicBezTo>
                  <a:cubicBezTo>
                    <a:pt x="76" y="85"/>
                    <a:pt x="1" y="260"/>
                    <a:pt x="63" y="422"/>
                  </a:cubicBezTo>
                  <a:cubicBezTo>
                    <a:pt x="112" y="539"/>
                    <a:pt x="228" y="618"/>
                    <a:pt x="354" y="618"/>
                  </a:cubicBezTo>
                  <a:cubicBezTo>
                    <a:pt x="390" y="618"/>
                    <a:pt x="427" y="611"/>
                    <a:pt x="463" y="597"/>
                  </a:cubicBezTo>
                  <a:cubicBezTo>
                    <a:pt x="626" y="535"/>
                    <a:pt x="701" y="347"/>
                    <a:pt x="638" y="197"/>
                  </a:cubicBezTo>
                  <a:cubicBezTo>
                    <a:pt x="591" y="73"/>
                    <a:pt x="478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6" name="Google Shape;6096;p27"/>
            <p:cNvSpPr/>
            <p:nvPr/>
          </p:nvSpPr>
          <p:spPr>
            <a:xfrm rot="-10468820">
              <a:off x="7720658" y="401593"/>
              <a:ext cx="35062" cy="29020"/>
            </a:xfrm>
            <a:custGeom>
              <a:rect b="b" l="l" r="r" t="t"/>
              <a:pathLst>
                <a:path extrusionOk="0" h="629" w="760">
                  <a:moveTo>
                    <a:pt x="383" y="0"/>
                  </a:moveTo>
                  <a:cubicBezTo>
                    <a:pt x="282" y="0"/>
                    <a:pt x="183" y="50"/>
                    <a:pt x="126" y="152"/>
                  </a:cubicBezTo>
                  <a:cubicBezTo>
                    <a:pt x="1" y="339"/>
                    <a:pt x="126" y="589"/>
                    <a:pt x="350" y="627"/>
                  </a:cubicBezTo>
                  <a:cubicBezTo>
                    <a:pt x="363" y="628"/>
                    <a:pt x="375" y="629"/>
                    <a:pt x="387" y="629"/>
                  </a:cubicBezTo>
                  <a:cubicBezTo>
                    <a:pt x="605" y="629"/>
                    <a:pt x="759" y="415"/>
                    <a:pt x="688" y="202"/>
                  </a:cubicBezTo>
                  <a:cubicBezTo>
                    <a:pt x="675" y="177"/>
                    <a:pt x="663" y="152"/>
                    <a:pt x="650" y="139"/>
                  </a:cubicBezTo>
                  <a:cubicBezTo>
                    <a:pt x="583" y="47"/>
                    <a:pt x="482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7" name="Google Shape;6097;p27"/>
            <p:cNvSpPr/>
            <p:nvPr/>
          </p:nvSpPr>
          <p:spPr>
            <a:xfrm rot="-10468820">
              <a:off x="7703512" y="477069"/>
              <a:ext cx="34416" cy="25606"/>
            </a:xfrm>
            <a:custGeom>
              <a:rect b="b" l="l" r="r" t="t"/>
              <a:pathLst>
                <a:path extrusionOk="0" h="555" w="746">
                  <a:moveTo>
                    <a:pt x="532" y="1"/>
                  </a:moveTo>
                  <a:cubicBezTo>
                    <a:pt x="308" y="1"/>
                    <a:pt x="0" y="316"/>
                    <a:pt x="233" y="493"/>
                  </a:cubicBezTo>
                  <a:cubicBezTo>
                    <a:pt x="290" y="535"/>
                    <a:pt x="356" y="555"/>
                    <a:pt x="422" y="555"/>
                  </a:cubicBezTo>
                  <a:cubicBezTo>
                    <a:pt x="514" y="555"/>
                    <a:pt x="605" y="516"/>
                    <a:pt x="670" y="443"/>
                  </a:cubicBezTo>
                  <a:cubicBezTo>
                    <a:pt x="720" y="381"/>
                    <a:pt x="745" y="293"/>
                    <a:pt x="733" y="218"/>
                  </a:cubicBezTo>
                  <a:cubicBezTo>
                    <a:pt x="733" y="181"/>
                    <a:pt x="720" y="156"/>
                    <a:pt x="708" y="131"/>
                  </a:cubicBezTo>
                  <a:cubicBezTo>
                    <a:pt x="676" y="38"/>
                    <a:pt x="609" y="1"/>
                    <a:pt x="5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8" name="Google Shape;6098;p27"/>
            <p:cNvSpPr/>
            <p:nvPr/>
          </p:nvSpPr>
          <p:spPr>
            <a:xfrm rot="-10468820">
              <a:off x="7760450" y="524093"/>
              <a:ext cx="34970" cy="28928"/>
            </a:xfrm>
            <a:custGeom>
              <a:rect b="b" l="l" r="r" t="t"/>
              <a:pathLst>
                <a:path extrusionOk="0" h="627" w="758">
                  <a:moveTo>
                    <a:pt x="385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25" y="598"/>
                    <a:pt x="350" y="623"/>
                  </a:cubicBezTo>
                  <a:cubicBezTo>
                    <a:pt x="367" y="626"/>
                    <a:pt x="383" y="627"/>
                    <a:pt x="400" y="627"/>
                  </a:cubicBezTo>
                  <a:cubicBezTo>
                    <a:pt x="602" y="627"/>
                    <a:pt x="757" y="419"/>
                    <a:pt x="688" y="210"/>
                  </a:cubicBezTo>
                  <a:cubicBezTo>
                    <a:pt x="675" y="185"/>
                    <a:pt x="663" y="160"/>
                    <a:pt x="638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9" name="Google Shape;6099;p27"/>
            <p:cNvSpPr/>
            <p:nvPr/>
          </p:nvSpPr>
          <p:spPr>
            <a:xfrm rot="-10468820">
              <a:off x="7744981" y="599697"/>
              <a:ext cx="34416" cy="28928"/>
            </a:xfrm>
            <a:custGeom>
              <a:rect b="b" l="l" r="r" t="t"/>
              <a:pathLst>
                <a:path extrusionOk="0" h="627" w="746">
                  <a:moveTo>
                    <a:pt x="365" y="1"/>
                  </a:moveTo>
                  <a:cubicBezTo>
                    <a:pt x="74" y="1"/>
                    <a:pt x="1" y="625"/>
                    <a:pt x="337" y="625"/>
                  </a:cubicBezTo>
                  <a:cubicBezTo>
                    <a:pt x="349" y="626"/>
                    <a:pt x="361" y="627"/>
                    <a:pt x="373" y="627"/>
                  </a:cubicBezTo>
                  <a:cubicBezTo>
                    <a:pt x="592" y="627"/>
                    <a:pt x="746" y="414"/>
                    <a:pt x="675" y="212"/>
                  </a:cubicBezTo>
                  <a:cubicBezTo>
                    <a:pt x="662" y="187"/>
                    <a:pt x="650" y="162"/>
                    <a:pt x="637" y="137"/>
                  </a:cubicBezTo>
                  <a:cubicBezTo>
                    <a:pt x="587" y="75"/>
                    <a:pt x="512" y="25"/>
                    <a:pt x="437" y="12"/>
                  </a:cubicBezTo>
                  <a:cubicBezTo>
                    <a:pt x="412" y="4"/>
                    <a:pt x="388" y="1"/>
                    <a:pt x="3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0" name="Google Shape;6100;p27"/>
            <p:cNvSpPr/>
            <p:nvPr/>
          </p:nvSpPr>
          <p:spPr>
            <a:xfrm rot="-10468820">
              <a:off x="7458955" y="604512"/>
              <a:ext cx="35016" cy="29020"/>
            </a:xfrm>
            <a:custGeom>
              <a:rect b="b" l="l" r="r" t="t"/>
              <a:pathLst>
                <a:path extrusionOk="0" h="629" w="759">
                  <a:moveTo>
                    <a:pt x="380" y="1"/>
                  </a:moveTo>
                  <a:cubicBezTo>
                    <a:pt x="278" y="1"/>
                    <a:pt x="176" y="50"/>
                    <a:pt x="113" y="152"/>
                  </a:cubicBezTo>
                  <a:cubicBezTo>
                    <a:pt x="0" y="340"/>
                    <a:pt x="125" y="589"/>
                    <a:pt x="350" y="627"/>
                  </a:cubicBezTo>
                  <a:cubicBezTo>
                    <a:pt x="362" y="628"/>
                    <a:pt x="373" y="629"/>
                    <a:pt x="384" y="629"/>
                  </a:cubicBezTo>
                  <a:cubicBezTo>
                    <a:pt x="594" y="629"/>
                    <a:pt x="758" y="415"/>
                    <a:pt x="675" y="202"/>
                  </a:cubicBezTo>
                  <a:cubicBezTo>
                    <a:pt x="675" y="177"/>
                    <a:pt x="663" y="152"/>
                    <a:pt x="638" y="140"/>
                  </a:cubicBezTo>
                  <a:cubicBezTo>
                    <a:pt x="576" y="47"/>
                    <a:pt x="478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1" name="Google Shape;6101;p27"/>
            <p:cNvSpPr/>
            <p:nvPr/>
          </p:nvSpPr>
          <p:spPr>
            <a:xfrm rot="-10468820">
              <a:off x="7562214" y="505389"/>
              <a:ext cx="34047" cy="28928"/>
            </a:xfrm>
            <a:custGeom>
              <a:rect b="b" l="l" r="r" t="t"/>
              <a:pathLst>
                <a:path extrusionOk="0" h="627" w="738">
                  <a:moveTo>
                    <a:pt x="331" y="0"/>
                  </a:moveTo>
                  <a:cubicBezTo>
                    <a:pt x="189" y="0"/>
                    <a:pt x="49" y="103"/>
                    <a:pt x="26" y="271"/>
                  </a:cubicBezTo>
                  <a:cubicBezTo>
                    <a:pt x="1" y="434"/>
                    <a:pt x="113" y="596"/>
                    <a:pt x="276" y="621"/>
                  </a:cubicBezTo>
                  <a:cubicBezTo>
                    <a:pt x="296" y="625"/>
                    <a:pt x="315" y="627"/>
                    <a:pt x="334" y="627"/>
                  </a:cubicBezTo>
                  <a:cubicBezTo>
                    <a:pt x="578" y="627"/>
                    <a:pt x="738" y="343"/>
                    <a:pt x="576" y="134"/>
                  </a:cubicBezTo>
                  <a:cubicBezTo>
                    <a:pt x="513" y="42"/>
                    <a:pt x="421" y="0"/>
                    <a:pt x="3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2" name="Google Shape;6102;p27"/>
            <p:cNvSpPr/>
            <p:nvPr/>
          </p:nvSpPr>
          <p:spPr>
            <a:xfrm rot="-10468820">
              <a:off x="7682385" y="553941"/>
              <a:ext cx="33032" cy="25975"/>
            </a:xfrm>
            <a:custGeom>
              <a:rect b="b" l="l" r="r" t="t"/>
              <a:pathLst>
                <a:path extrusionOk="0" h="563" w="716">
                  <a:moveTo>
                    <a:pt x="395" y="0"/>
                  </a:moveTo>
                  <a:cubicBezTo>
                    <a:pt x="188" y="0"/>
                    <a:pt x="0" y="225"/>
                    <a:pt x="120" y="456"/>
                  </a:cubicBezTo>
                  <a:cubicBezTo>
                    <a:pt x="184" y="531"/>
                    <a:pt x="266" y="563"/>
                    <a:pt x="346" y="563"/>
                  </a:cubicBezTo>
                  <a:cubicBezTo>
                    <a:pt x="534" y="563"/>
                    <a:pt x="715" y="387"/>
                    <a:pt x="645" y="168"/>
                  </a:cubicBezTo>
                  <a:cubicBezTo>
                    <a:pt x="645" y="131"/>
                    <a:pt x="633" y="118"/>
                    <a:pt x="608" y="93"/>
                  </a:cubicBezTo>
                  <a:cubicBezTo>
                    <a:pt x="543" y="28"/>
                    <a:pt x="467" y="0"/>
                    <a:pt x="3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3" name="Google Shape;6103;p27"/>
            <p:cNvSpPr/>
            <p:nvPr/>
          </p:nvSpPr>
          <p:spPr>
            <a:xfrm rot="-10468820">
              <a:off x="7650332" y="422294"/>
              <a:ext cx="31556" cy="28974"/>
            </a:xfrm>
            <a:custGeom>
              <a:rect b="b" l="l" r="r" t="t"/>
              <a:pathLst>
                <a:path extrusionOk="0" h="628" w="684">
                  <a:moveTo>
                    <a:pt x="320" y="1"/>
                  </a:moveTo>
                  <a:cubicBezTo>
                    <a:pt x="179" y="1"/>
                    <a:pt x="39" y="91"/>
                    <a:pt x="13" y="273"/>
                  </a:cubicBezTo>
                  <a:cubicBezTo>
                    <a:pt x="0" y="348"/>
                    <a:pt x="25" y="435"/>
                    <a:pt x="75" y="498"/>
                  </a:cubicBezTo>
                  <a:cubicBezTo>
                    <a:pt x="141" y="588"/>
                    <a:pt x="232" y="627"/>
                    <a:pt x="321" y="627"/>
                  </a:cubicBezTo>
                  <a:cubicBezTo>
                    <a:pt x="505" y="627"/>
                    <a:pt x="684" y="462"/>
                    <a:pt x="625" y="235"/>
                  </a:cubicBezTo>
                  <a:cubicBezTo>
                    <a:pt x="583" y="79"/>
                    <a:pt x="451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4" name="Google Shape;6104;p27"/>
            <p:cNvSpPr/>
            <p:nvPr/>
          </p:nvSpPr>
          <p:spPr>
            <a:xfrm rot="-10468820">
              <a:off x="7327332" y="562324"/>
              <a:ext cx="36354" cy="28928"/>
            </a:xfrm>
            <a:custGeom>
              <a:rect b="b" l="l" r="r" t="t"/>
              <a:pathLst>
                <a:path extrusionOk="0" h="627" w="788">
                  <a:moveTo>
                    <a:pt x="413" y="0"/>
                  </a:moveTo>
                  <a:cubicBezTo>
                    <a:pt x="150" y="0"/>
                    <a:pt x="0" y="288"/>
                    <a:pt x="138" y="488"/>
                  </a:cubicBezTo>
                  <a:cubicBezTo>
                    <a:pt x="206" y="580"/>
                    <a:pt x="306" y="627"/>
                    <a:pt x="405" y="627"/>
                  </a:cubicBezTo>
                  <a:cubicBezTo>
                    <a:pt x="507" y="627"/>
                    <a:pt x="606" y="577"/>
                    <a:pt x="663" y="475"/>
                  </a:cubicBezTo>
                  <a:cubicBezTo>
                    <a:pt x="788" y="288"/>
                    <a:pt x="663" y="38"/>
                    <a:pt x="4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5" name="Google Shape;6105;p27"/>
            <p:cNvSpPr/>
            <p:nvPr/>
          </p:nvSpPr>
          <p:spPr>
            <a:xfrm rot="-10468820">
              <a:off x="7414937" y="482813"/>
              <a:ext cx="32340" cy="28512"/>
            </a:xfrm>
            <a:custGeom>
              <a:rect b="b" l="l" r="r" t="t"/>
              <a:pathLst>
                <a:path extrusionOk="0" h="618" w="701">
                  <a:moveTo>
                    <a:pt x="354" y="0"/>
                  </a:moveTo>
                  <a:cubicBezTo>
                    <a:pt x="316" y="0"/>
                    <a:pt x="276" y="7"/>
                    <a:pt x="238" y="22"/>
                  </a:cubicBezTo>
                  <a:cubicBezTo>
                    <a:pt x="75" y="84"/>
                    <a:pt x="0" y="259"/>
                    <a:pt x="63" y="422"/>
                  </a:cubicBezTo>
                  <a:cubicBezTo>
                    <a:pt x="111" y="538"/>
                    <a:pt x="228" y="617"/>
                    <a:pt x="354" y="617"/>
                  </a:cubicBezTo>
                  <a:cubicBezTo>
                    <a:pt x="390" y="617"/>
                    <a:pt x="427" y="611"/>
                    <a:pt x="463" y="597"/>
                  </a:cubicBezTo>
                  <a:cubicBezTo>
                    <a:pt x="613" y="534"/>
                    <a:pt x="700" y="359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6" name="Google Shape;6106;p27"/>
            <p:cNvSpPr/>
            <p:nvPr/>
          </p:nvSpPr>
          <p:spPr>
            <a:xfrm rot="-10468820">
              <a:off x="7669636" y="340352"/>
              <a:ext cx="35339" cy="26713"/>
            </a:xfrm>
            <a:custGeom>
              <a:rect b="b" l="l" r="r" t="t"/>
              <a:pathLst>
                <a:path extrusionOk="0" h="579" w="766">
                  <a:moveTo>
                    <a:pt x="367" y="0"/>
                  </a:moveTo>
                  <a:cubicBezTo>
                    <a:pt x="175" y="0"/>
                    <a:pt x="1" y="188"/>
                    <a:pt x="75" y="411"/>
                  </a:cubicBezTo>
                  <a:cubicBezTo>
                    <a:pt x="96" y="530"/>
                    <a:pt x="189" y="578"/>
                    <a:pt x="296" y="578"/>
                  </a:cubicBezTo>
                  <a:cubicBezTo>
                    <a:pt x="504" y="578"/>
                    <a:pt x="766" y="393"/>
                    <a:pt x="650" y="186"/>
                  </a:cubicBezTo>
                  <a:cubicBezTo>
                    <a:pt x="625" y="149"/>
                    <a:pt x="600" y="99"/>
                    <a:pt x="563" y="74"/>
                  </a:cubicBezTo>
                  <a:cubicBezTo>
                    <a:pt x="502" y="23"/>
                    <a:pt x="433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7" name="Google Shape;6107;p27"/>
            <p:cNvSpPr/>
            <p:nvPr/>
          </p:nvSpPr>
          <p:spPr>
            <a:xfrm rot="-10468820">
              <a:off x="7440535" y="421763"/>
              <a:ext cx="35615" cy="28743"/>
            </a:xfrm>
            <a:custGeom>
              <a:rect b="b" l="l" r="r" t="t"/>
              <a:pathLst>
                <a:path extrusionOk="0" h="623" w="772">
                  <a:moveTo>
                    <a:pt x="364" y="1"/>
                  </a:moveTo>
                  <a:cubicBezTo>
                    <a:pt x="155" y="1"/>
                    <a:pt x="1" y="225"/>
                    <a:pt x="84" y="427"/>
                  </a:cubicBezTo>
                  <a:cubicBezTo>
                    <a:pt x="138" y="556"/>
                    <a:pt x="258" y="622"/>
                    <a:pt x="379" y="622"/>
                  </a:cubicBezTo>
                  <a:cubicBezTo>
                    <a:pt x="481" y="622"/>
                    <a:pt x="583" y="575"/>
                    <a:pt x="646" y="477"/>
                  </a:cubicBezTo>
                  <a:cubicBezTo>
                    <a:pt x="771" y="278"/>
                    <a:pt x="634" y="15"/>
                    <a:pt x="396" y="3"/>
                  </a:cubicBezTo>
                  <a:cubicBezTo>
                    <a:pt x="385" y="1"/>
                    <a:pt x="375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8" name="Google Shape;6108;p27"/>
            <p:cNvSpPr/>
            <p:nvPr/>
          </p:nvSpPr>
          <p:spPr>
            <a:xfrm rot="-10468820">
              <a:off x="7734525" y="328613"/>
              <a:ext cx="34600" cy="29066"/>
            </a:xfrm>
            <a:custGeom>
              <a:rect b="b" l="l" r="r" t="t"/>
              <a:pathLst>
                <a:path extrusionOk="0" h="630" w="750">
                  <a:moveTo>
                    <a:pt x="385" y="0"/>
                  </a:moveTo>
                  <a:cubicBezTo>
                    <a:pt x="293" y="0"/>
                    <a:pt x="201" y="40"/>
                    <a:pt x="138" y="124"/>
                  </a:cubicBezTo>
                  <a:cubicBezTo>
                    <a:pt x="0" y="324"/>
                    <a:pt x="125" y="612"/>
                    <a:pt x="375" y="624"/>
                  </a:cubicBezTo>
                  <a:cubicBezTo>
                    <a:pt x="390" y="628"/>
                    <a:pt x="404" y="629"/>
                    <a:pt x="419" y="629"/>
                  </a:cubicBezTo>
                  <a:cubicBezTo>
                    <a:pt x="454" y="629"/>
                    <a:pt x="490" y="621"/>
                    <a:pt x="525" y="612"/>
                  </a:cubicBezTo>
                  <a:cubicBezTo>
                    <a:pt x="675" y="549"/>
                    <a:pt x="750" y="374"/>
                    <a:pt x="700" y="212"/>
                  </a:cubicBezTo>
                  <a:lnTo>
                    <a:pt x="687" y="212"/>
                  </a:lnTo>
                  <a:cubicBezTo>
                    <a:pt x="637" y="75"/>
                    <a:pt x="511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9" name="Google Shape;6109;p27"/>
            <p:cNvSpPr/>
            <p:nvPr/>
          </p:nvSpPr>
          <p:spPr>
            <a:xfrm rot="-10468820">
              <a:off x="7272992" y="528160"/>
              <a:ext cx="30956" cy="27405"/>
            </a:xfrm>
            <a:custGeom>
              <a:rect b="b" l="l" r="r" t="t"/>
              <a:pathLst>
                <a:path extrusionOk="0" h="594" w="671">
                  <a:moveTo>
                    <a:pt x="316" y="1"/>
                  </a:moveTo>
                  <a:cubicBezTo>
                    <a:pt x="178" y="1"/>
                    <a:pt x="43" y="91"/>
                    <a:pt x="13" y="249"/>
                  </a:cubicBezTo>
                  <a:cubicBezTo>
                    <a:pt x="1" y="337"/>
                    <a:pt x="13" y="424"/>
                    <a:pt x="63" y="487"/>
                  </a:cubicBezTo>
                  <a:cubicBezTo>
                    <a:pt x="130" y="561"/>
                    <a:pt x="214" y="593"/>
                    <a:pt x="296" y="593"/>
                  </a:cubicBezTo>
                  <a:cubicBezTo>
                    <a:pt x="488" y="593"/>
                    <a:pt x="671" y="415"/>
                    <a:pt x="600" y="187"/>
                  </a:cubicBezTo>
                  <a:cubicBezTo>
                    <a:pt x="588" y="162"/>
                    <a:pt x="575" y="137"/>
                    <a:pt x="563" y="124"/>
                  </a:cubicBezTo>
                  <a:cubicBezTo>
                    <a:pt x="498" y="40"/>
                    <a:pt x="406" y="1"/>
                    <a:pt x="3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0" name="Google Shape;6110;p27"/>
            <p:cNvSpPr/>
            <p:nvPr/>
          </p:nvSpPr>
          <p:spPr>
            <a:xfrm rot="-10468820">
              <a:off x="7255542" y="602844"/>
              <a:ext cx="34600" cy="25375"/>
            </a:xfrm>
            <a:custGeom>
              <a:rect b="b" l="l" r="r" t="t"/>
              <a:pathLst>
                <a:path extrusionOk="0" h="550" w="750">
                  <a:moveTo>
                    <a:pt x="536" y="0"/>
                  </a:moveTo>
                  <a:cubicBezTo>
                    <a:pt x="308" y="0"/>
                    <a:pt x="1" y="312"/>
                    <a:pt x="231" y="487"/>
                  </a:cubicBezTo>
                  <a:cubicBezTo>
                    <a:pt x="292" y="530"/>
                    <a:pt x="357" y="550"/>
                    <a:pt x="420" y="550"/>
                  </a:cubicBezTo>
                  <a:cubicBezTo>
                    <a:pt x="594" y="550"/>
                    <a:pt x="750" y="404"/>
                    <a:pt x="731" y="212"/>
                  </a:cubicBezTo>
                  <a:cubicBezTo>
                    <a:pt x="731" y="187"/>
                    <a:pt x="731" y="162"/>
                    <a:pt x="719" y="137"/>
                  </a:cubicBezTo>
                  <a:cubicBezTo>
                    <a:pt x="686" y="39"/>
                    <a:pt x="616" y="0"/>
                    <a:pt x="5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1" name="Google Shape;6111;p27"/>
            <p:cNvSpPr/>
            <p:nvPr/>
          </p:nvSpPr>
          <p:spPr>
            <a:xfrm rot="-10468820">
              <a:off x="9404195" y="351322"/>
              <a:ext cx="36077" cy="28974"/>
            </a:xfrm>
            <a:custGeom>
              <a:rect b="b" l="l" r="r" t="t"/>
              <a:pathLst>
                <a:path extrusionOk="0" h="628" w="782">
                  <a:moveTo>
                    <a:pt x="380" y="0"/>
                  </a:moveTo>
                  <a:cubicBezTo>
                    <a:pt x="278" y="0"/>
                    <a:pt x="176" y="50"/>
                    <a:pt x="113" y="152"/>
                  </a:cubicBezTo>
                  <a:cubicBezTo>
                    <a:pt x="0" y="339"/>
                    <a:pt x="125" y="589"/>
                    <a:pt x="350" y="626"/>
                  </a:cubicBezTo>
                  <a:cubicBezTo>
                    <a:pt x="360" y="627"/>
                    <a:pt x="371" y="628"/>
                    <a:pt x="381" y="628"/>
                  </a:cubicBezTo>
                  <a:cubicBezTo>
                    <a:pt x="626" y="628"/>
                    <a:pt x="781" y="343"/>
                    <a:pt x="637" y="139"/>
                  </a:cubicBezTo>
                  <a:cubicBezTo>
                    <a:pt x="576" y="47"/>
                    <a:pt x="478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2" name="Google Shape;6112;p27"/>
            <p:cNvSpPr/>
            <p:nvPr/>
          </p:nvSpPr>
          <p:spPr>
            <a:xfrm rot="-10468820">
              <a:off x="9375804" y="414628"/>
              <a:ext cx="32340" cy="28282"/>
            </a:xfrm>
            <a:custGeom>
              <a:rect b="b" l="l" r="r" t="t"/>
              <a:pathLst>
                <a:path extrusionOk="0" h="613" w="701">
                  <a:moveTo>
                    <a:pt x="339" y="1"/>
                  </a:moveTo>
                  <a:cubicBezTo>
                    <a:pt x="305" y="1"/>
                    <a:pt x="271" y="6"/>
                    <a:pt x="238" y="16"/>
                  </a:cubicBezTo>
                  <a:cubicBezTo>
                    <a:pt x="88" y="78"/>
                    <a:pt x="0" y="266"/>
                    <a:pt x="63" y="416"/>
                  </a:cubicBezTo>
                  <a:cubicBezTo>
                    <a:pt x="111" y="540"/>
                    <a:pt x="224" y="613"/>
                    <a:pt x="347" y="613"/>
                  </a:cubicBezTo>
                  <a:cubicBezTo>
                    <a:pt x="385" y="613"/>
                    <a:pt x="424" y="606"/>
                    <a:pt x="463" y="591"/>
                  </a:cubicBezTo>
                  <a:cubicBezTo>
                    <a:pt x="625" y="528"/>
                    <a:pt x="700" y="353"/>
                    <a:pt x="638" y="203"/>
                  </a:cubicBezTo>
                  <a:cubicBezTo>
                    <a:pt x="588" y="74"/>
                    <a:pt x="468" y="1"/>
                    <a:pt x="3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3" name="Google Shape;6113;p27"/>
            <p:cNvSpPr/>
            <p:nvPr/>
          </p:nvSpPr>
          <p:spPr>
            <a:xfrm rot="-10468820">
              <a:off x="9246336" y="384899"/>
              <a:ext cx="37784" cy="28881"/>
            </a:xfrm>
            <a:custGeom>
              <a:rect b="b" l="l" r="r" t="t"/>
              <a:pathLst>
                <a:path extrusionOk="0" h="626" w="819">
                  <a:moveTo>
                    <a:pt x="406" y="1"/>
                  </a:moveTo>
                  <a:cubicBezTo>
                    <a:pt x="396" y="1"/>
                    <a:pt x="386" y="1"/>
                    <a:pt x="375" y="2"/>
                  </a:cubicBezTo>
                  <a:cubicBezTo>
                    <a:pt x="100" y="39"/>
                    <a:pt x="0" y="389"/>
                    <a:pt x="225" y="564"/>
                  </a:cubicBezTo>
                  <a:cubicBezTo>
                    <a:pt x="277" y="606"/>
                    <a:pt x="340" y="626"/>
                    <a:pt x="404" y="626"/>
                  </a:cubicBezTo>
                  <a:cubicBezTo>
                    <a:pt x="494" y="626"/>
                    <a:pt x="585" y="587"/>
                    <a:pt x="650" y="514"/>
                  </a:cubicBezTo>
                  <a:cubicBezTo>
                    <a:pt x="819" y="310"/>
                    <a:pt x="674" y="1"/>
                    <a:pt x="4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4" name="Google Shape;6114;p27"/>
            <p:cNvSpPr/>
            <p:nvPr/>
          </p:nvSpPr>
          <p:spPr>
            <a:xfrm rot="-10468820">
              <a:off x="9285885" y="514924"/>
              <a:ext cx="33724" cy="29112"/>
            </a:xfrm>
            <a:custGeom>
              <a:rect b="b" l="l" r="r" t="t"/>
              <a:pathLst>
                <a:path extrusionOk="0" h="631" w="731">
                  <a:moveTo>
                    <a:pt x="394" y="1"/>
                  </a:moveTo>
                  <a:cubicBezTo>
                    <a:pt x="184" y="1"/>
                    <a:pt x="1" y="230"/>
                    <a:pt x="125" y="459"/>
                  </a:cubicBezTo>
                  <a:cubicBezTo>
                    <a:pt x="187" y="579"/>
                    <a:pt x="292" y="630"/>
                    <a:pt x="396" y="630"/>
                  </a:cubicBezTo>
                  <a:cubicBezTo>
                    <a:pt x="565" y="630"/>
                    <a:pt x="731" y="493"/>
                    <a:pt x="700" y="285"/>
                  </a:cubicBezTo>
                  <a:cubicBezTo>
                    <a:pt x="700" y="247"/>
                    <a:pt x="700" y="222"/>
                    <a:pt x="687" y="197"/>
                  </a:cubicBezTo>
                  <a:cubicBezTo>
                    <a:pt x="662" y="147"/>
                    <a:pt x="637" y="110"/>
                    <a:pt x="587" y="72"/>
                  </a:cubicBezTo>
                  <a:cubicBezTo>
                    <a:pt x="526" y="22"/>
                    <a:pt x="459" y="1"/>
                    <a:pt x="3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5" name="Google Shape;6115;p27"/>
            <p:cNvSpPr/>
            <p:nvPr/>
          </p:nvSpPr>
          <p:spPr>
            <a:xfrm rot="-10468820">
              <a:off x="9304470" y="445939"/>
              <a:ext cx="31740" cy="28005"/>
            </a:xfrm>
            <a:custGeom>
              <a:rect b="b" l="l" r="r" t="t"/>
              <a:pathLst>
                <a:path extrusionOk="0" h="607" w="688">
                  <a:moveTo>
                    <a:pt x="349" y="1"/>
                  </a:moveTo>
                  <a:cubicBezTo>
                    <a:pt x="311" y="1"/>
                    <a:pt x="274" y="8"/>
                    <a:pt x="238" y="23"/>
                  </a:cubicBezTo>
                  <a:cubicBezTo>
                    <a:pt x="76" y="73"/>
                    <a:pt x="1" y="260"/>
                    <a:pt x="63" y="410"/>
                  </a:cubicBezTo>
                  <a:cubicBezTo>
                    <a:pt x="111" y="534"/>
                    <a:pt x="224" y="607"/>
                    <a:pt x="341" y="607"/>
                  </a:cubicBezTo>
                  <a:cubicBezTo>
                    <a:pt x="378" y="607"/>
                    <a:pt x="415" y="600"/>
                    <a:pt x="450" y="585"/>
                  </a:cubicBezTo>
                  <a:cubicBezTo>
                    <a:pt x="613" y="535"/>
                    <a:pt x="688" y="348"/>
                    <a:pt x="638" y="198"/>
                  </a:cubicBezTo>
                  <a:cubicBezTo>
                    <a:pt x="590" y="74"/>
                    <a:pt x="470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6" name="Google Shape;6116;p27"/>
            <p:cNvSpPr/>
            <p:nvPr/>
          </p:nvSpPr>
          <p:spPr>
            <a:xfrm rot="-10468820">
              <a:off x="9321374" y="656972"/>
              <a:ext cx="31509" cy="28005"/>
            </a:xfrm>
            <a:custGeom>
              <a:rect b="b" l="l" r="r" t="t"/>
              <a:pathLst>
                <a:path extrusionOk="0" h="607" w="683">
                  <a:moveTo>
                    <a:pt x="318" y="1"/>
                  </a:moveTo>
                  <a:cubicBezTo>
                    <a:pt x="172" y="1"/>
                    <a:pt x="36" y="108"/>
                    <a:pt x="13" y="267"/>
                  </a:cubicBezTo>
                  <a:cubicBezTo>
                    <a:pt x="1" y="342"/>
                    <a:pt x="26" y="429"/>
                    <a:pt x="76" y="492"/>
                  </a:cubicBezTo>
                  <a:cubicBezTo>
                    <a:pt x="141" y="572"/>
                    <a:pt x="226" y="607"/>
                    <a:pt x="310" y="607"/>
                  </a:cubicBezTo>
                  <a:cubicBezTo>
                    <a:pt x="499" y="607"/>
                    <a:pt x="682" y="430"/>
                    <a:pt x="613" y="204"/>
                  </a:cubicBezTo>
                  <a:cubicBezTo>
                    <a:pt x="601" y="179"/>
                    <a:pt x="588" y="154"/>
                    <a:pt x="563" y="129"/>
                  </a:cubicBezTo>
                  <a:cubicBezTo>
                    <a:pt x="526" y="67"/>
                    <a:pt x="451" y="17"/>
                    <a:pt x="363" y="4"/>
                  </a:cubicBezTo>
                  <a:cubicBezTo>
                    <a:pt x="348" y="2"/>
                    <a:pt x="333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7" name="Google Shape;6117;p27"/>
            <p:cNvSpPr/>
            <p:nvPr/>
          </p:nvSpPr>
          <p:spPr>
            <a:xfrm rot="-10468820">
              <a:off x="9356286" y="568523"/>
              <a:ext cx="32340" cy="28328"/>
            </a:xfrm>
            <a:custGeom>
              <a:rect b="b" l="l" r="r" t="t"/>
              <a:pathLst>
                <a:path extrusionOk="0" h="614" w="701">
                  <a:moveTo>
                    <a:pt x="340" y="1"/>
                  </a:moveTo>
                  <a:cubicBezTo>
                    <a:pt x="306" y="1"/>
                    <a:pt x="272" y="6"/>
                    <a:pt x="238" y="16"/>
                  </a:cubicBezTo>
                  <a:cubicBezTo>
                    <a:pt x="75" y="79"/>
                    <a:pt x="0" y="266"/>
                    <a:pt x="63" y="416"/>
                  </a:cubicBezTo>
                  <a:cubicBezTo>
                    <a:pt x="111" y="540"/>
                    <a:pt x="224" y="613"/>
                    <a:pt x="347" y="613"/>
                  </a:cubicBezTo>
                  <a:cubicBezTo>
                    <a:pt x="385" y="613"/>
                    <a:pt x="424" y="606"/>
                    <a:pt x="463" y="591"/>
                  </a:cubicBezTo>
                  <a:cubicBezTo>
                    <a:pt x="625" y="529"/>
                    <a:pt x="700" y="354"/>
                    <a:pt x="638" y="191"/>
                  </a:cubicBezTo>
                  <a:cubicBezTo>
                    <a:pt x="588" y="73"/>
                    <a:pt x="468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8" name="Google Shape;6118;p27"/>
            <p:cNvSpPr/>
            <p:nvPr/>
          </p:nvSpPr>
          <p:spPr>
            <a:xfrm rot="-10468820">
              <a:off x="9362282" y="489430"/>
              <a:ext cx="31509" cy="26990"/>
            </a:xfrm>
            <a:custGeom>
              <a:rect b="b" l="l" r="r" t="t"/>
              <a:pathLst>
                <a:path extrusionOk="0" h="585" w="683">
                  <a:moveTo>
                    <a:pt x="405" y="1"/>
                  </a:moveTo>
                  <a:cubicBezTo>
                    <a:pt x="195" y="1"/>
                    <a:pt x="0" y="225"/>
                    <a:pt x="120" y="456"/>
                  </a:cubicBezTo>
                  <a:cubicBezTo>
                    <a:pt x="170" y="519"/>
                    <a:pt x="245" y="569"/>
                    <a:pt x="320" y="581"/>
                  </a:cubicBezTo>
                  <a:cubicBezTo>
                    <a:pt x="335" y="583"/>
                    <a:pt x="350" y="584"/>
                    <a:pt x="365" y="584"/>
                  </a:cubicBezTo>
                  <a:cubicBezTo>
                    <a:pt x="520" y="584"/>
                    <a:pt x="647" y="467"/>
                    <a:pt x="670" y="319"/>
                  </a:cubicBezTo>
                  <a:cubicBezTo>
                    <a:pt x="683" y="269"/>
                    <a:pt x="683" y="206"/>
                    <a:pt x="658" y="169"/>
                  </a:cubicBezTo>
                  <a:cubicBezTo>
                    <a:pt x="645" y="131"/>
                    <a:pt x="633" y="119"/>
                    <a:pt x="620" y="94"/>
                  </a:cubicBezTo>
                  <a:cubicBezTo>
                    <a:pt x="555" y="29"/>
                    <a:pt x="479" y="1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9" name="Google Shape;6119;p27"/>
            <p:cNvSpPr/>
            <p:nvPr/>
          </p:nvSpPr>
          <p:spPr>
            <a:xfrm rot="-10468820">
              <a:off x="9275319" y="594097"/>
              <a:ext cx="34923" cy="28005"/>
            </a:xfrm>
            <a:custGeom>
              <a:rect b="b" l="l" r="r" t="t"/>
              <a:pathLst>
                <a:path extrusionOk="0" h="607" w="757">
                  <a:moveTo>
                    <a:pt x="400" y="1"/>
                  </a:moveTo>
                  <a:cubicBezTo>
                    <a:pt x="169" y="1"/>
                    <a:pt x="0" y="277"/>
                    <a:pt x="149" y="490"/>
                  </a:cubicBezTo>
                  <a:cubicBezTo>
                    <a:pt x="199" y="552"/>
                    <a:pt x="274" y="590"/>
                    <a:pt x="349" y="602"/>
                  </a:cubicBezTo>
                  <a:cubicBezTo>
                    <a:pt x="366" y="605"/>
                    <a:pt x="383" y="607"/>
                    <a:pt x="399" y="607"/>
                  </a:cubicBezTo>
                  <a:cubicBezTo>
                    <a:pt x="601" y="607"/>
                    <a:pt x="756" y="398"/>
                    <a:pt x="687" y="190"/>
                  </a:cubicBezTo>
                  <a:cubicBezTo>
                    <a:pt x="649" y="115"/>
                    <a:pt x="599" y="53"/>
                    <a:pt x="524" y="28"/>
                  </a:cubicBezTo>
                  <a:cubicBezTo>
                    <a:pt x="482" y="9"/>
                    <a:pt x="440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0" name="Google Shape;6120;p27"/>
            <p:cNvSpPr/>
            <p:nvPr/>
          </p:nvSpPr>
          <p:spPr>
            <a:xfrm rot="-10468820">
              <a:off x="9228956" y="447890"/>
              <a:ext cx="35200" cy="28328"/>
            </a:xfrm>
            <a:custGeom>
              <a:rect b="b" l="l" r="r" t="t"/>
              <a:pathLst>
                <a:path extrusionOk="0" h="614" w="763">
                  <a:moveTo>
                    <a:pt x="400" y="1"/>
                  </a:moveTo>
                  <a:cubicBezTo>
                    <a:pt x="63" y="26"/>
                    <a:pt x="0" y="513"/>
                    <a:pt x="338" y="613"/>
                  </a:cubicBezTo>
                  <a:cubicBezTo>
                    <a:pt x="687" y="613"/>
                    <a:pt x="762" y="113"/>
                    <a:pt x="4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1" name="Google Shape;6121;p27"/>
            <p:cNvSpPr/>
            <p:nvPr/>
          </p:nvSpPr>
          <p:spPr>
            <a:xfrm rot="-10468820">
              <a:off x="9316038" y="367754"/>
              <a:ext cx="31740" cy="28512"/>
            </a:xfrm>
            <a:custGeom>
              <a:rect b="b" l="l" r="r" t="t"/>
              <a:pathLst>
                <a:path extrusionOk="0" h="618" w="688">
                  <a:moveTo>
                    <a:pt x="348" y="0"/>
                  </a:moveTo>
                  <a:cubicBezTo>
                    <a:pt x="311" y="0"/>
                    <a:pt x="273" y="7"/>
                    <a:pt x="238" y="22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01" y="539"/>
                    <a:pt x="223" y="617"/>
                    <a:pt x="346" y="617"/>
                  </a:cubicBezTo>
                  <a:cubicBezTo>
                    <a:pt x="381" y="617"/>
                    <a:pt x="417" y="611"/>
                    <a:pt x="450" y="597"/>
                  </a:cubicBezTo>
                  <a:cubicBezTo>
                    <a:pt x="612" y="535"/>
                    <a:pt x="687" y="347"/>
                    <a:pt x="625" y="197"/>
                  </a:cubicBezTo>
                  <a:cubicBezTo>
                    <a:pt x="587" y="73"/>
                    <a:pt x="469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2" name="Google Shape;6122;p27"/>
            <p:cNvSpPr/>
            <p:nvPr/>
          </p:nvSpPr>
          <p:spPr>
            <a:xfrm rot="-10468820">
              <a:off x="9342505" y="306230"/>
              <a:ext cx="34970" cy="28974"/>
            </a:xfrm>
            <a:custGeom>
              <a:rect b="b" l="l" r="r" t="t"/>
              <a:pathLst>
                <a:path extrusionOk="0" h="628" w="758">
                  <a:moveTo>
                    <a:pt x="385" y="0"/>
                  </a:moveTo>
                  <a:cubicBezTo>
                    <a:pt x="349" y="0"/>
                    <a:pt x="312" y="7"/>
                    <a:pt x="276" y="21"/>
                  </a:cubicBezTo>
                  <a:cubicBezTo>
                    <a:pt x="13" y="121"/>
                    <a:pt x="1" y="483"/>
                    <a:pt x="263" y="596"/>
                  </a:cubicBezTo>
                  <a:cubicBezTo>
                    <a:pt x="307" y="618"/>
                    <a:pt x="352" y="628"/>
                    <a:pt x="395" y="628"/>
                  </a:cubicBezTo>
                  <a:cubicBezTo>
                    <a:pt x="595" y="628"/>
                    <a:pt x="758" y="412"/>
                    <a:pt x="676" y="196"/>
                  </a:cubicBezTo>
                  <a:cubicBezTo>
                    <a:pt x="627" y="79"/>
                    <a:pt x="510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3" name="Google Shape;6123;p27"/>
            <p:cNvSpPr/>
            <p:nvPr/>
          </p:nvSpPr>
          <p:spPr>
            <a:xfrm rot="-10468820">
              <a:off x="9037358" y="443549"/>
              <a:ext cx="31417" cy="28974"/>
            </a:xfrm>
            <a:custGeom>
              <a:rect b="b" l="l" r="r" t="t"/>
              <a:pathLst>
                <a:path extrusionOk="0" h="628" w="681">
                  <a:moveTo>
                    <a:pt x="348" y="1"/>
                  </a:moveTo>
                  <a:cubicBezTo>
                    <a:pt x="258" y="1"/>
                    <a:pt x="166" y="39"/>
                    <a:pt x="100" y="125"/>
                  </a:cubicBezTo>
                  <a:cubicBezTo>
                    <a:pt x="0" y="250"/>
                    <a:pt x="25" y="450"/>
                    <a:pt x="150" y="550"/>
                  </a:cubicBezTo>
                  <a:cubicBezTo>
                    <a:pt x="211" y="603"/>
                    <a:pt x="281" y="627"/>
                    <a:pt x="350" y="627"/>
                  </a:cubicBezTo>
                  <a:cubicBezTo>
                    <a:pt x="520" y="627"/>
                    <a:pt x="680" y="480"/>
                    <a:pt x="662" y="275"/>
                  </a:cubicBezTo>
                  <a:cubicBezTo>
                    <a:pt x="639" y="104"/>
                    <a:pt x="495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4" name="Google Shape;6124;p27"/>
            <p:cNvSpPr/>
            <p:nvPr/>
          </p:nvSpPr>
          <p:spPr>
            <a:xfrm rot="-10468820">
              <a:off x="8959637" y="477744"/>
              <a:ext cx="32294" cy="28558"/>
            </a:xfrm>
            <a:custGeom>
              <a:rect b="b" l="l" r="r" t="t"/>
              <a:pathLst>
                <a:path extrusionOk="0" h="619" w="700">
                  <a:moveTo>
                    <a:pt x="375" y="1"/>
                  </a:moveTo>
                  <a:cubicBezTo>
                    <a:pt x="272" y="1"/>
                    <a:pt x="170" y="51"/>
                    <a:pt x="113" y="153"/>
                  </a:cubicBezTo>
                  <a:cubicBezTo>
                    <a:pt x="0" y="340"/>
                    <a:pt x="113" y="590"/>
                    <a:pt x="338" y="615"/>
                  </a:cubicBezTo>
                  <a:cubicBezTo>
                    <a:pt x="354" y="617"/>
                    <a:pt x="370" y="618"/>
                    <a:pt x="386" y="618"/>
                  </a:cubicBezTo>
                  <a:cubicBezTo>
                    <a:pt x="539" y="618"/>
                    <a:pt x="665" y="512"/>
                    <a:pt x="687" y="365"/>
                  </a:cubicBezTo>
                  <a:cubicBezTo>
                    <a:pt x="700" y="315"/>
                    <a:pt x="700" y="252"/>
                    <a:pt x="675" y="203"/>
                  </a:cubicBezTo>
                  <a:cubicBezTo>
                    <a:pt x="662" y="178"/>
                    <a:pt x="650" y="153"/>
                    <a:pt x="637" y="140"/>
                  </a:cubicBezTo>
                  <a:cubicBezTo>
                    <a:pt x="576" y="48"/>
                    <a:pt x="475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5" name="Google Shape;6125;p27"/>
            <p:cNvSpPr/>
            <p:nvPr/>
          </p:nvSpPr>
          <p:spPr>
            <a:xfrm rot="-10468820">
              <a:off x="9084452" y="514482"/>
              <a:ext cx="36307" cy="29158"/>
            </a:xfrm>
            <a:custGeom>
              <a:rect b="b" l="l" r="r" t="t"/>
              <a:pathLst>
                <a:path extrusionOk="0" h="632" w="787">
                  <a:moveTo>
                    <a:pt x="409" y="0"/>
                  </a:moveTo>
                  <a:cubicBezTo>
                    <a:pt x="198" y="0"/>
                    <a:pt x="1" y="222"/>
                    <a:pt x="133" y="469"/>
                  </a:cubicBezTo>
                  <a:cubicBezTo>
                    <a:pt x="192" y="583"/>
                    <a:pt x="291" y="631"/>
                    <a:pt x="391" y="631"/>
                  </a:cubicBezTo>
                  <a:cubicBezTo>
                    <a:pt x="587" y="631"/>
                    <a:pt x="786" y="446"/>
                    <a:pt x="695" y="206"/>
                  </a:cubicBezTo>
                  <a:cubicBezTo>
                    <a:pt x="683" y="181"/>
                    <a:pt x="670" y="156"/>
                    <a:pt x="658" y="131"/>
                  </a:cubicBezTo>
                  <a:cubicBezTo>
                    <a:pt x="588" y="39"/>
                    <a:pt x="497" y="0"/>
                    <a:pt x="4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6" name="Google Shape;6126;p27"/>
            <p:cNvSpPr/>
            <p:nvPr/>
          </p:nvSpPr>
          <p:spPr>
            <a:xfrm rot="-10468820">
              <a:off x="9061112" y="590071"/>
              <a:ext cx="30125" cy="28743"/>
            </a:xfrm>
            <a:custGeom>
              <a:rect b="b" l="l" r="r" t="t"/>
              <a:pathLst>
                <a:path extrusionOk="0" h="623" w="653">
                  <a:moveTo>
                    <a:pt x="335" y="1"/>
                  </a:moveTo>
                  <a:cubicBezTo>
                    <a:pt x="163" y="1"/>
                    <a:pt x="1" y="147"/>
                    <a:pt x="28" y="346"/>
                  </a:cubicBezTo>
                  <a:cubicBezTo>
                    <a:pt x="43" y="519"/>
                    <a:pt x="188" y="623"/>
                    <a:pt x="337" y="623"/>
                  </a:cubicBezTo>
                  <a:cubicBezTo>
                    <a:pt x="424" y="623"/>
                    <a:pt x="513" y="587"/>
                    <a:pt x="578" y="509"/>
                  </a:cubicBezTo>
                  <a:cubicBezTo>
                    <a:pt x="628" y="446"/>
                    <a:pt x="653" y="359"/>
                    <a:pt x="640" y="284"/>
                  </a:cubicBezTo>
                  <a:cubicBezTo>
                    <a:pt x="640" y="246"/>
                    <a:pt x="640" y="221"/>
                    <a:pt x="628" y="196"/>
                  </a:cubicBezTo>
                  <a:cubicBezTo>
                    <a:pt x="603" y="146"/>
                    <a:pt x="578" y="109"/>
                    <a:pt x="528" y="71"/>
                  </a:cubicBezTo>
                  <a:cubicBezTo>
                    <a:pt x="469" y="23"/>
                    <a:pt x="401" y="1"/>
                    <a:pt x="3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7" name="Google Shape;6127;p27"/>
            <p:cNvSpPr/>
            <p:nvPr/>
          </p:nvSpPr>
          <p:spPr>
            <a:xfrm rot="-10468820">
              <a:off x="8988337" y="584889"/>
              <a:ext cx="34923" cy="28928"/>
            </a:xfrm>
            <a:custGeom>
              <a:rect b="b" l="l" r="r" t="t"/>
              <a:pathLst>
                <a:path extrusionOk="0" h="627" w="757">
                  <a:moveTo>
                    <a:pt x="385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13" y="598"/>
                    <a:pt x="350" y="622"/>
                  </a:cubicBezTo>
                  <a:cubicBezTo>
                    <a:pt x="367" y="625"/>
                    <a:pt x="383" y="627"/>
                    <a:pt x="400" y="627"/>
                  </a:cubicBezTo>
                  <a:cubicBezTo>
                    <a:pt x="602" y="627"/>
                    <a:pt x="756" y="418"/>
                    <a:pt x="675" y="210"/>
                  </a:cubicBezTo>
                  <a:cubicBezTo>
                    <a:pt x="663" y="185"/>
                    <a:pt x="650" y="160"/>
                    <a:pt x="638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8" name="Google Shape;6128;p27"/>
            <p:cNvSpPr/>
            <p:nvPr/>
          </p:nvSpPr>
          <p:spPr>
            <a:xfrm rot="-10468820">
              <a:off x="8928133" y="539932"/>
              <a:ext cx="31740" cy="28512"/>
            </a:xfrm>
            <a:custGeom>
              <a:rect b="b" l="l" r="r" t="t"/>
              <a:pathLst>
                <a:path extrusionOk="0" h="618" w="688">
                  <a:moveTo>
                    <a:pt x="347" y="1"/>
                  </a:moveTo>
                  <a:cubicBezTo>
                    <a:pt x="311" y="1"/>
                    <a:pt x="274" y="8"/>
                    <a:pt x="238" y="22"/>
                  </a:cubicBezTo>
                  <a:cubicBezTo>
                    <a:pt x="75" y="85"/>
                    <a:pt x="0" y="260"/>
                    <a:pt x="50" y="422"/>
                  </a:cubicBezTo>
                  <a:cubicBezTo>
                    <a:pt x="99" y="539"/>
                    <a:pt x="223" y="618"/>
                    <a:pt x="346" y="618"/>
                  </a:cubicBezTo>
                  <a:cubicBezTo>
                    <a:pt x="382" y="618"/>
                    <a:pt x="417" y="611"/>
                    <a:pt x="450" y="597"/>
                  </a:cubicBezTo>
                  <a:cubicBezTo>
                    <a:pt x="613" y="535"/>
                    <a:pt x="688" y="347"/>
                    <a:pt x="625" y="197"/>
                  </a:cubicBezTo>
                  <a:cubicBezTo>
                    <a:pt x="578" y="74"/>
                    <a:pt x="465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9" name="Google Shape;6129;p27"/>
            <p:cNvSpPr/>
            <p:nvPr/>
          </p:nvSpPr>
          <p:spPr>
            <a:xfrm rot="-10468820">
              <a:off x="9092332" y="713549"/>
              <a:ext cx="37691" cy="28928"/>
            </a:xfrm>
            <a:custGeom>
              <a:rect b="b" l="l" r="r" t="t"/>
              <a:pathLst>
                <a:path extrusionOk="0" h="627" w="817">
                  <a:moveTo>
                    <a:pt x="432" y="0"/>
                  </a:moveTo>
                  <a:cubicBezTo>
                    <a:pt x="153" y="0"/>
                    <a:pt x="0" y="366"/>
                    <a:pt x="235" y="554"/>
                  </a:cubicBezTo>
                  <a:cubicBezTo>
                    <a:pt x="298" y="604"/>
                    <a:pt x="367" y="626"/>
                    <a:pt x="435" y="626"/>
                  </a:cubicBezTo>
                  <a:cubicBezTo>
                    <a:pt x="636" y="626"/>
                    <a:pt x="817" y="429"/>
                    <a:pt x="723" y="204"/>
                  </a:cubicBezTo>
                  <a:cubicBezTo>
                    <a:pt x="710" y="179"/>
                    <a:pt x="698" y="154"/>
                    <a:pt x="685" y="129"/>
                  </a:cubicBezTo>
                  <a:cubicBezTo>
                    <a:pt x="635" y="67"/>
                    <a:pt x="560" y="17"/>
                    <a:pt x="485" y="4"/>
                  </a:cubicBezTo>
                  <a:cubicBezTo>
                    <a:pt x="467" y="1"/>
                    <a:pt x="450" y="0"/>
                    <a:pt x="4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0" name="Google Shape;6130;p27"/>
            <p:cNvSpPr/>
            <p:nvPr/>
          </p:nvSpPr>
          <p:spPr>
            <a:xfrm rot="-10468820">
              <a:off x="9017414" y="729290"/>
              <a:ext cx="31832" cy="29158"/>
            </a:xfrm>
            <a:custGeom>
              <a:rect b="b" l="l" r="r" t="t"/>
              <a:pathLst>
                <a:path extrusionOk="0" h="632" w="690">
                  <a:moveTo>
                    <a:pt x="358" y="1"/>
                  </a:moveTo>
                  <a:cubicBezTo>
                    <a:pt x="269" y="1"/>
                    <a:pt x="178" y="39"/>
                    <a:pt x="113" y="124"/>
                  </a:cubicBezTo>
                  <a:cubicBezTo>
                    <a:pt x="0" y="261"/>
                    <a:pt x="25" y="449"/>
                    <a:pt x="163" y="561"/>
                  </a:cubicBezTo>
                  <a:cubicBezTo>
                    <a:pt x="222" y="610"/>
                    <a:pt x="289" y="631"/>
                    <a:pt x="355" y="631"/>
                  </a:cubicBezTo>
                  <a:cubicBezTo>
                    <a:pt x="527" y="631"/>
                    <a:pt x="690" y="485"/>
                    <a:pt x="662" y="286"/>
                  </a:cubicBezTo>
                  <a:cubicBezTo>
                    <a:pt x="647" y="107"/>
                    <a:pt x="505" y="1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1" name="Google Shape;6131;p27"/>
            <p:cNvSpPr/>
            <p:nvPr/>
          </p:nvSpPr>
          <p:spPr>
            <a:xfrm rot="-10468820">
              <a:off x="9124753" y="651084"/>
              <a:ext cx="38337" cy="28789"/>
            </a:xfrm>
            <a:custGeom>
              <a:rect b="b" l="l" r="r" t="t"/>
              <a:pathLst>
                <a:path extrusionOk="0" h="624" w="831">
                  <a:moveTo>
                    <a:pt x="415" y="1"/>
                  </a:moveTo>
                  <a:cubicBezTo>
                    <a:pt x="326" y="1"/>
                    <a:pt x="238" y="39"/>
                    <a:pt x="181" y="110"/>
                  </a:cubicBezTo>
                  <a:cubicBezTo>
                    <a:pt x="1" y="326"/>
                    <a:pt x="156" y="624"/>
                    <a:pt x="424" y="624"/>
                  </a:cubicBezTo>
                  <a:cubicBezTo>
                    <a:pt x="434" y="624"/>
                    <a:pt x="445" y="623"/>
                    <a:pt x="456" y="622"/>
                  </a:cubicBezTo>
                  <a:cubicBezTo>
                    <a:pt x="731" y="597"/>
                    <a:pt x="831" y="235"/>
                    <a:pt x="606" y="72"/>
                  </a:cubicBezTo>
                  <a:cubicBezTo>
                    <a:pt x="552" y="24"/>
                    <a:pt x="483" y="1"/>
                    <a:pt x="4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2" name="Google Shape;6132;p27"/>
            <p:cNvSpPr/>
            <p:nvPr/>
          </p:nvSpPr>
          <p:spPr>
            <a:xfrm rot="-10468820">
              <a:off x="8970022" y="657449"/>
              <a:ext cx="31786" cy="28558"/>
            </a:xfrm>
            <a:custGeom>
              <a:rect b="b" l="l" r="r" t="t"/>
              <a:pathLst>
                <a:path extrusionOk="0" h="619" w="689">
                  <a:moveTo>
                    <a:pt x="349" y="0"/>
                  </a:moveTo>
                  <a:cubicBezTo>
                    <a:pt x="312" y="0"/>
                    <a:pt x="274" y="7"/>
                    <a:pt x="238" y="22"/>
                  </a:cubicBezTo>
                  <a:cubicBezTo>
                    <a:pt x="76" y="85"/>
                    <a:pt x="1" y="260"/>
                    <a:pt x="63" y="422"/>
                  </a:cubicBezTo>
                  <a:cubicBezTo>
                    <a:pt x="101" y="546"/>
                    <a:pt x="219" y="619"/>
                    <a:pt x="340" y="619"/>
                  </a:cubicBezTo>
                  <a:cubicBezTo>
                    <a:pt x="377" y="619"/>
                    <a:pt x="415" y="612"/>
                    <a:pt x="451" y="597"/>
                  </a:cubicBezTo>
                  <a:cubicBezTo>
                    <a:pt x="613" y="534"/>
                    <a:pt x="688" y="359"/>
                    <a:pt x="626" y="197"/>
                  </a:cubicBezTo>
                  <a:cubicBezTo>
                    <a:pt x="588" y="73"/>
                    <a:pt x="46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3" name="Google Shape;6133;p27"/>
            <p:cNvSpPr/>
            <p:nvPr/>
          </p:nvSpPr>
          <p:spPr>
            <a:xfrm rot="-10468820">
              <a:off x="8801935" y="510726"/>
              <a:ext cx="34923" cy="25513"/>
            </a:xfrm>
            <a:custGeom>
              <a:rect b="b" l="l" r="r" t="t"/>
              <a:pathLst>
                <a:path extrusionOk="0" h="553" w="757">
                  <a:moveTo>
                    <a:pt x="525" y="0"/>
                  </a:moveTo>
                  <a:cubicBezTo>
                    <a:pt x="302" y="0"/>
                    <a:pt x="1" y="312"/>
                    <a:pt x="232" y="487"/>
                  </a:cubicBezTo>
                  <a:cubicBezTo>
                    <a:pt x="291" y="531"/>
                    <a:pt x="360" y="553"/>
                    <a:pt x="429" y="553"/>
                  </a:cubicBezTo>
                  <a:cubicBezTo>
                    <a:pt x="518" y="553"/>
                    <a:pt x="605" y="515"/>
                    <a:pt x="669" y="437"/>
                  </a:cubicBezTo>
                  <a:lnTo>
                    <a:pt x="669" y="450"/>
                  </a:lnTo>
                  <a:cubicBezTo>
                    <a:pt x="732" y="362"/>
                    <a:pt x="757" y="237"/>
                    <a:pt x="707" y="137"/>
                  </a:cubicBezTo>
                  <a:cubicBezTo>
                    <a:pt x="674" y="39"/>
                    <a:pt x="604" y="0"/>
                    <a:pt x="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4" name="Google Shape;6134;p27"/>
            <p:cNvSpPr/>
            <p:nvPr/>
          </p:nvSpPr>
          <p:spPr>
            <a:xfrm rot="-10468820">
              <a:off x="8837543" y="639965"/>
              <a:ext cx="33816" cy="29389"/>
            </a:xfrm>
            <a:custGeom>
              <a:rect b="b" l="l" r="r" t="t"/>
              <a:pathLst>
                <a:path extrusionOk="0" h="637" w="733">
                  <a:moveTo>
                    <a:pt x="398" y="0"/>
                  </a:moveTo>
                  <a:cubicBezTo>
                    <a:pt x="306" y="0"/>
                    <a:pt x="216" y="39"/>
                    <a:pt x="150" y="112"/>
                  </a:cubicBezTo>
                  <a:cubicBezTo>
                    <a:pt x="0" y="287"/>
                    <a:pt x="88" y="562"/>
                    <a:pt x="300" y="624"/>
                  </a:cubicBezTo>
                  <a:cubicBezTo>
                    <a:pt x="330" y="633"/>
                    <a:pt x="359" y="637"/>
                    <a:pt x="388" y="637"/>
                  </a:cubicBezTo>
                  <a:cubicBezTo>
                    <a:pt x="577" y="637"/>
                    <a:pt x="732" y="470"/>
                    <a:pt x="700" y="274"/>
                  </a:cubicBezTo>
                  <a:cubicBezTo>
                    <a:pt x="700" y="249"/>
                    <a:pt x="687" y="224"/>
                    <a:pt x="687" y="187"/>
                  </a:cubicBezTo>
                  <a:cubicBezTo>
                    <a:pt x="662" y="137"/>
                    <a:pt x="625" y="100"/>
                    <a:pt x="587" y="62"/>
                  </a:cubicBezTo>
                  <a:cubicBezTo>
                    <a:pt x="530" y="20"/>
                    <a:pt x="464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5" name="Google Shape;6135;p27"/>
            <p:cNvSpPr/>
            <p:nvPr/>
          </p:nvSpPr>
          <p:spPr>
            <a:xfrm rot="-10468820">
              <a:off x="8856186" y="571240"/>
              <a:ext cx="32294" cy="28512"/>
            </a:xfrm>
            <a:custGeom>
              <a:rect b="b" l="l" r="r" t="t"/>
              <a:pathLst>
                <a:path extrusionOk="0" h="618" w="700">
                  <a:moveTo>
                    <a:pt x="354" y="1"/>
                  </a:moveTo>
                  <a:cubicBezTo>
                    <a:pt x="315" y="1"/>
                    <a:pt x="276" y="8"/>
                    <a:pt x="238" y="23"/>
                  </a:cubicBezTo>
                  <a:cubicBezTo>
                    <a:pt x="75" y="85"/>
                    <a:pt x="0" y="260"/>
                    <a:pt x="63" y="423"/>
                  </a:cubicBezTo>
                  <a:cubicBezTo>
                    <a:pt x="111" y="539"/>
                    <a:pt x="228" y="618"/>
                    <a:pt x="353" y="618"/>
                  </a:cubicBezTo>
                  <a:cubicBezTo>
                    <a:pt x="389" y="618"/>
                    <a:pt x="426" y="611"/>
                    <a:pt x="462" y="597"/>
                  </a:cubicBezTo>
                  <a:cubicBezTo>
                    <a:pt x="612" y="535"/>
                    <a:pt x="700" y="360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6" name="Google Shape;6136;p27"/>
            <p:cNvSpPr/>
            <p:nvPr/>
          </p:nvSpPr>
          <p:spPr>
            <a:xfrm rot="-10468820">
              <a:off x="8908616" y="693810"/>
              <a:ext cx="32340" cy="28605"/>
            </a:xfrm>
            <a:custGeom>
              <a:rect b="b" l="l" r="r" t="t"/>
              <a:pathLst>
                <a:path extrusionOk="0" h="620" w="701">
                  <a:moveTo>
                    <a:pt x="355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1" y="547"/>
                    <a:pt x="224" y="620"/>
                    <a:pt x="347" y="620"/>
                  </a:cubicBezTo>
                  <a:cubicBezTo>
                    <a:pt x="385" y="620"/>
                    <a:pt x="425" y="613"/>
                    <a:pt x="463" y="598"/>
                  </a:cubicBezTo>
                  <a:cubicBezTo>
                    <a:pt x="613" y="535"/>
                    <a:pt x="701" y="360"/>
                    <a:pt x="638" y="198"/>
                  </a:cubicBezTo>
                  <a:cubicBezTo>
                    <a:pt x="591" y="74"/>
                    <a:pt x="478" y="1"/>
                    <a:pt x="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7" name="Google Shape;6137;p27"/>
            <p:cNvSpPr/>
            <p:nvPr/>
          </p:nvSpPr>
          <p:spPr>
            <a:xfrm rot="-10468820">
              <a:off x="9169701" y="412282"/>
              <a:ext cx="39352" cy="29250"/>
            </a:xfrm>
            <a:custGeom>
              <a:rect b="b" l="l" r="r" t="t"/>
              <a:pathLst>
                <a:path extrusionOk="0" h="634" w="853">
                  <a:moveTo>
                    <a:pt x="411" y="1"/>
                  </a:moveTo>
                  <a:cubicBezTo>
                    <a:pt x="387" y="1"/>
                    <a:pt x="363" y="3"/>
                    <a:pt x="338" y="9"/>
                  </a:cubicBezTo>
                  <a:cubicBezTo>
                    <a:pt x="0" y="97"/>
                    <a:pt x="25" y="571"/>
                    <a:pt x="363" y="634"/>
                  </a:cubicBezTo>
                  <a:cubicBezTo>
                    <a:pt x="438" y="634"/>
                    <a:pt x="525" y="621"/>
                    <a:pt x="588" y="571"/>
                  </a:cubicBezTo>
                  <a:cubicBezTo>
                    <a:pt x="853" y="387"/>
                    <a:pt x="693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8" name="Google Shape;6138;p27"/>
            <p:cNvSpPr/>
            <p:nvPr/>
          </p:nvSpPr>
          <p:spPr>
            <a:xfrm rot="-10468820">
              <a:off x="9151862" y="487679"/>
              <a:ext cx="38337" cy="28789"/>
            </a:xfrm>
            <a:custGeom>
              <a:rect b="b" l="l" r="r" t="t"/>
              <a:pathLst>
                <a:path extrusionOk="0" h="624" w="831">
                  <a:moveTo>
                    <a:pt x="419" y="1"/>
                  </a:moveTo>
                  <a:cubicBezTo>
                    <a:pt x="408" y="1"/>
                    <a:pt x="398" y="1"/>
                    <a:pt x="388" y="2"/>
                  </a:cubicBezTo>
                  <a:cubicBezTo>
                    <a:pt x="100" y="27"/>
                    <a:pt x="0" y="389"/>
                    <a:pt x="225" y="552"/>
                  </a:cubicBezTo>
                  <a:cubicBezTo>
                    <a:pt x="285" y="601"/>
                    <a:pt x="354" y="624"/>
                    <a:pt x="423" y="624"/>
                  </a:cubicBezTo>
                  <a:cubicBezTo>
                    <a:pt x="512" y="624"/>
                    <a:pt x="599" y="585"/>
                    <a:pt x="663" y="514"/>
                  </a:cubicBezTo>
                  <a:cubicBezTo>
                    <a:pt x="831" y="298"/>
                    <a:pt x="675" y="1"/>
                    <a:pt x="4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9" name="Google Shape;6139;p27"/>
            <p:cNvSpPr/>
            <p:nvPr/>
          </p:nvSpPr>
          <p:spPr>
            <a:xfrm rot="-10468820">
              <a:off x="9213179" y="534332"/>
              <a:ext cx="35062" cy="29343"/>
            </a:xfrm>
            <a:custGeom>
              <a:rect b="b" l="l" r="r" t="t"/>
              <a:pathLst>
                <a:path extrusionOk="0" h="636" w="760">
                  <a:moveTo>
                    <a:pt x="380" y="1"/>
                  </a:moveTo>
                  <a:cubicBezTo>
                    <a:pt x="279" y="1"/>
                    <a:pt x="177" y="51"/>
                    <a:pt x="113" y="146"/>
                  </a:cubicBezTo>
                  <a:cubicBezTo>
                    <a:pt x="1" y="346"/>
                    <a:pt x="113" y="596"/>
                    <a:pt x="351" y="621"/>
                  </a:cubicBezTo>
                  <a:lnTo>
                    <a:pt x="351" y="634"/>
                  </a:lnTo>
                  <a:cubicBezTo>
                    <a:pt x="362" y="635"/>
                    <a:pt x="374" y="635"/>
                    <a:pt x="385" y="635"/>
                  </a:cubicBezTo>
                  <a:cubicBezTo>
                    <a:pt x="594" y="635"/>
                    <a:pt x="759" y="422"/>
                    <a:pt x="688" y="209"/>
                  </a:cubicBezTo>
                  <a:cubicBezTo>
                    <a:pt x="675" y="184"/>
                    <a:pt x="663" y="159"/>
                    <a:pt x="638" y="146"/>
                  </a:cubicBezTo>
                  <a:cubicBezTo>
                    <a:pt x="576" y="48"/>
                    <a:pt x="479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0" name="Google Shape;6140;p27"/>
            <p:cNvSpPr/>
            <p:nvPr/>
          </p:nvSpPr>
          <p:spPr>
            <a:xfrm rot="-10468820">
              <a:off x="9248169" y="671525"/>
              <a:ext cx="34231" cy="25329"/>
            </a:xfrm>
            <a:custGeom>
              <a:rect b="b" l="l" r="r" t="t"/>
              <a:pathLst>
                <a:path extrusionOk="0" h="549" w="742">
                  <a:moveTo>
                    <a:pt x="529" y="0"/>
                  </a:moveTo>
                  <a:cubicBezTo>
                    <a:pt x="305" y="0"/>
                    <a:pt x="1" y="318"/>
                    <a:pt x="232" y="485"/>
                  </a:cubicBezTo>
                  <a:cubicBezTo>
                    <a:pt x="289" y="529"/>
                    <a:pt x="352" y="548"/>
                    <a:pt x="414" y="548"/>
                  </a:cubicBezTo>
                  <a:cubicBezTo>
                    <a:pt x="583" y="548"/>
                    <a:pt x="741" y="403"/>
                    <a:pt x="732" y="210"/>
                  </a:cubicBezTo>
                  <a:cubicBezTo>
                    <a:pt x="732" y="185"/>
                    <a:pt x="720" y="160"/>
                    <a:pt x="707" y="135"/>
                  </a:cubicBezTo>
                  <a:cubicBezTo>
                    <a:pt x="675" y="39"/>
                    <a:pt x="607" y="0"/>
                    <a:pt x="5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1" name="Google Shape;6141;p27"/>
            <p:cNvSpPr/>
            <p:nvPr/>
          </p:nvSpPr>
          <p:spPr>
            <a:xfrm rot="-10468820">
              <a:off x="9197013" y="609946"/>
              <a:ext cx="35154" cy="29389"/>
            </a:xfrm>
            <a:custGeom>
              <a:rect b="b" l="l" r="r" t="t"/>
              <a:pathLst>
                <a:path extrusionOk="0" h="637" w="762">
                  <a:moveTo>
                    <a:pt x="365" y="1"/>
                  </a:moveTo>
                  <a:cubicBezTo>
                    <a:pt x="73" y="1"/>
                    <a:pt x="0" y="625"/>
                    <a:pt x="336" y="625"/>
                  </a:cubicBezTo>
                  <a:cubicBezTo>
                    <a:pt x="361" y="633"/>
                    <a:pt x="384" y="637"/>
                    <a:pt x="406" y="637"/>
                  </a:cubicBezTo>
                  <a:cubicBezTo>
                    <a:pt x="688" y="637"/>
                    <a:pt x="761" y="13"/>
                    <a:pt x="436" y="13"/>
                  </a:cubicBezTo>
                  <a:cubicBezTo>
                    <a:pt x="411" y="5"/>
                    <a:pt x="387" y="1"/>
                    <a:pt x="3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2" name="Google Shape;6142;p27"/>
            <p:cNvSpPr/>
            <p:nvPr/>
          </p:nvSpPr>
          <p:spPr>
            <a:xfrm rot="-10468820">
              <a:off x="8911854" y="615184"/>
              <a:ext cx="34231" cy="26944"/>
            </a:xfrm>
            <a:custGeom>
              <a:rect b="b" l="l" r="r" t="t"/>
              <a:pathLst>
                <a:path extrusionOk="0" h="584" w="742">
                  <a:moveTo>
                    <a:pt x="405" y="1"/>
                  </a:moveTo>
                  <a:cubicBezTo>
                    <a:pt x="195" y="1"/>
                    <a:pt x="1" y="225"/>
                    <a:pt x="121" y="456"/>
                  </a:cubicBezTo>
                  <a:cubicBezTo>
                    <a:pt x="171" y="519"/>
                    <a:pt x="246" y="569"/>
                    <a:pt x="333" y="581"/>
                  </a:cubicBezTo>
                  <a:cubicBezTo>
                    <a:pt x="345" y="582"/>
                    <a:pt x="356" y="583"/>
                    <a:pt x="368" y="583"/>
                  </a:cubicBezTo>
                  <a:cubicBezTo>
                    <a:pt x="577" y="583"/>
                    <a:pt x="741" y="370"/>
                    <a:pt x="658" y="169"/>
                  </a:cubicBezTo>
                  <a:cubicBezTo>
                    <a:pt x="658" y="144"/>
                    <a:pt x="646" y="119"/>
                    <a:pt x="621" y="94"/>
                  </a:cubicBezTo>
                  <a:cubicBezTo>
                    <a:pt x="556" y="29"/>
                    <a:pt x="480" y="1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3" name="Google Shape;6143;p27"/>
            <p:cNvSpPr/>
            <p:nvPr/>
          </p:nvSpPr>
          <p:spPr>
            <a:xfrm rot="-10468820">
              <a:off x="9039360" y="655366"/>
              <a:ext cx="35016" cy="29066"/>
            </a:xfrm>
            <a:custGeom>
              <a:rect b="b" l="l" r="r" t="t"/>
              <a:pathLst>
                <a:path extrusionOk="0" h="630" w="759">
                  <a:moveTo>
                    <a:pt x="380" y="1"/>
                  </a:moveTo>
                  <a:cubicBezTo>
                    <a:pt x="279" y="1"/>
                    <a:pt x="177" y="51"/>
                    <a:pt x="113" y="152"/>
                  </a:cubicBezTo>
                  <a:cubicBezTo>
                    <a:pt x="1" y="340"/>
                    <a:pt x="113" y="590"/>
                    <a:pt x="351" y="627"/>
                  </a:cubicBezTo>
                  <a:cubicBezTo>
                    <a:pt x="362" y="629"/>
                    <a:pt x="374" y="629"/>
                    <a:pt x="385" y="629"/>
                  </a:cubicBezTo>
                  <a:cubicBezTo>
                    <a:pt x="594" y="629"/>
                    <a:pt x="759" y="416"/>
                    <a:pt x="676" y="202"/>
                  </a:cubicBezTo>
                  <a:cubicBezTo>
                    <a:pt x="663" y="177"/>
                    <a:pt x="651" y="165"/>
                    <a:pt x="638" y="140"/>
                  </a:cubicBezTo>
                  <a:cubicBezTo>
                    <a:pt x="577" y="48"/>
                    <a:pt x="479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4" name="Google Shape;6144;p27"/>
            <p:cNvSpPr/>
            <p:nvPr/>
          </p:nvSpPr>
          <p:spPr>
            <a:xfrm rot="-10468820">
              <a:off x="9016789" y="515259"/>
              <a:ext cx="33355" cy="29250"/>
            </a:xfrm>
            <a:custGeom>
              <a:rect b="b" l="l" r="r" t="t"/>
              <a:pathLst>
                <a:path extrusionOk="0" h="634" w="723">
                  <a:moveTo>
                    <a:pt x="359" y="0"/>
                  </a:moveTo>
                  <a:cubicBezTo>
                    <a:pt x="218" y="0"/>
                    <a:pt x="79" y="95"/>
                    <a:pt x="48" y="257"/>
                  </a:cubicBezTo>
                  <a:cubicBezTo>
                    <a:pt x="1" y="456"/>
                    <a:pt x="153" y="634"/>
                    <a:pt x="347" y="634"/>
                  </a:cubicBezTo>
                  <a:cubicBezTo>
                    <a:pt x="360" y="634"/>
                    <a:pt x="373" y="633"/>
                    <a:pt x="385" y="632"/>
                  </a:cubicBezTo>
                  <a:cubicBezTo>
                    <a:pt x="598" y="607"/>
                    <a:pt x="723" y="382"/>
                    <a:pt x="635" y="194"/>
                  </a:cubicBezTo>
                  <a:cubicBezTo>
                    <a:pt x="623" y="169"/>
                    <a:pt x="610" y="144"/>
                    <a:pt x="598" y="119"/>
                  </a:cubicBezTo>
                  <a:cubicBezTo>
                    <a:pt x="535" y="37"/>
                    <a:pt x="447" y="0"/>
                    <a:pt x="3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5" name="Google Shape;6145;p27"/>
            <p:cNvSpPr/>
            <p:nvPr/>
          </p:nvSpPr>
          <p:spPr>
            <a:xfrm rot="-10468820">
              <a:off x="9135177" y="564697"/>
              <a:ext cx="33170" cy="25975"/>
            </a:xfrm>
            <a:custGeom>
              <a:rect b="b" l="l" r="r" t="t"/>
              <a:pathLst>
                <a:path extrusionOk="0" h="563" w="719">
                  <a:moveTo>
                    <a:pt x="398" y="1"/>
                  </a:moveTo>
                  <a:cubicBezTo>
                    <a:pt x="190" y="1"/>
                    <a:pt x="0" y="225"/>
                    <a:pt x="111" y="456"/>
                  </a:cubicBezTo>
                  <a:cubicBezTo>
                    <a:pt x="178" y="530"/>
                    <a:pt x="262" y="563"/>
                    <a:pt x="344" y="563"/>
                  </a:cubicBezTo>
                  <a:cubicBezTo>
                    <a:pt x="537" y="563"/>
                    <a:pt x="719" y="384"/>
                    <a:pt x="649" y="156"/>
                  </a:cubicBezTo>
                  <a:cubicBezTo>
                    <a:pt x="636" y="131"/>
                    <a:pt x="624" y="106"/>
                    <a:pt x="611" y="93"/>
                  </a:cubicBezTo>
                  <a:cubicBezTo>
                    <a:pt x="546" y="28"/>
                    <a:pt x="471" y="1"/>
                    <a:pt x="3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6" name="Google Shape;6146;p27"/>
            <p:cNvSpPr/>
            <p:nvPr/>
          </p:nvSpPr>
          <p:spPr>
            <a:xfrm rot="-10468820">
              <a:off x="9176661" y="699387"/>
              <a:ext cx="36261" cy="28974"/>
            </a:xfrm>
            <a:custGeom>
              <a:rect b="b" l="l" r="r" t="t"/>
              <a:pathLst>
                <a:path extrusionOk="0" h="628" w="786">
                  <a:moveTo>
                    <a:pt x="412" y="1"/>
                  </a:moveTo>
                  <a:cubicBezTo>
                    <a:pt x="202" y="1"/>
                    <a:pt x="1" y="226"/>
                    <a:pt x="132" y="463"/>
                  </a:cubicBezTo>
                  <a:cubicBezTo>
                    <a:pt x="197" y="578"/>
                    <a:pt x="299" y="628"/>
                    <a:pt x="401" y="628"/>
                  </a:cubicBezTo>
                  <a:cubicBezTo>
                    <a:pt x="595" y="628"/>
                    <a:pt x="785" y="446"/>
                    <a:pt x="695" y="200"/>
                  </a:cubicBezTo>
                  <a:cubicBezTo>
                    <a:pt x="682" y="175"/>
                    <a:pt x="670" y="150"/>
                    <a:pt x="657" y="138"/>
                  </a:cubicBezTo>
                  <a:cubicBezTo>
                    <a:pt x="590" y="41"/>
                    <a:pt x="500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7" name="Google Shape;6147;p27"/>
            <p:cNvSpPr/>
            <p:nvPr/>
          </p:nvSpPr>
          <p:spPr>
            <a:xfrm rot="-10468820">
              <a:off x="9103065" y="433041"/>
              <a:ext cx="31602" cy="29250"/>
            </a:xfrm>
            <a:custGeom>
              <a:rect b="b" l="l" r="r" t="t"/>
              <a:pathLst>
                <a:path extrusionOk="0" h="634" w="685">
                  <a:moveTo>
                    <a:pt x="320" y="1"/>
                  </a:moveTo>
                  <a:cubicBezTo>
                    <a:pt x="179" y="1"/>
                    <a:pt x="39" y="92"/>
                    <a:pt x="13" y="267"/>
                  </a:cubicBezTo>
                  <a:cubicBezTo>
                    <a:pt x="0" y="354"/>
                    <a:pt x="25" y="429"/>
                    <a:pt x="63" y="504"/>
                  </a:cubicBezTo>
                  <a:cubicBezTo>
                    <a:pt x="132" y="594"/>
                    <a:pt x="226" y="633"/>
                    <a:pt x="318" y="633"/>
                  </a:cubicBezTo>
                  <a:cubicBezTo>
                    <a:pt x="506" y="633"/>
                    <a:pt x="684" y="469"/>
                    <a:pt x="625" y="242"/>
                  </a:cubicBezTo>
                  <a:cubicBezTo>
                    <a:pt x="583" y="79"/>
                    <a:pt x="451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8" name="Google Shape;6148;p27"/>
            <p:cNvSpPr/>
            <p:nvPr/>
          </p:nvSpPr>
          <p:spPr>
            <a:xfrm rot="-10468820">
              <a:off x="8952819" y="760291"/>
              <a:ext cx="31509" cy="28189"/>
            </a:xfrm>
            <a:custGeom>
              <a:rect b="b" l="l" r="r" t="t"/>
              <a:pathLst>
                <a:path extrusionOk="0" h="611" w="683">
                  <a:moveTo>
                    <a:pt x="326" y="1"/>
                  </a:moveTo>
                  <a:cubicBezTo>
                    <a:pt x="183" y="1"/>
                    <a:pt x="43" y="96"/>
                    <a:pt x="13" y="257"/>
                  </a:cubicBezTo>
                  <a:cubicBezTo>
                    <a:pt x="0" y="332"/>
                    <a:pt x="25" y="420"/>
                    <a:pt x="75" y="482"/>
                  </a:cubicBezTo>
                  <a:cubicBezTo>
                    <a:pt x="125" y="545"/>
                    <a:pt x="188" y="595"/>
                    <a:pt x="275" y="607"/>
                  </a:cubicBezTo>
                  <a:cubicBezTo>
                    <a:pt x="291" y="610"/>
                    <a:pt x="307" y="611"/>
                    <a:pt x="322" y="611"/>
                  </a:cubicBezTo>
                  <a:cubicBezTo>
                    <a:pt x="525" y="611"/>
                    <a:pt x="682" y="392"/>
                    <a:pt x="613" y="195"/>
                  </a:cubicBezTo>
                  <a:cubicBezTo>
                    <a:pt x="600" y="170"/>
                    <a:pt x="588" y="145"/>
                    <a:pt x="575" y="120"/>
                  </a:cubicBezTo>
                  <a:cubicBezTo>
                    <a:pt x="508" y="38"/>
                    <a:pt x="416" y="1"/>
                    <a:pt x="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9" name="Google Shape;6149;p27"/>
            <p:cNvSpPr/>
            <p:nvPr/>
          </p:nvSpPr>
          <p:spPr>
            <a:xfrm rot="-10468820">
              <a:off x="8827495" y="720024"/>
              <a:ext cx="35062" cy="28282"/>
            </a:xfrm>
            <a:custGeom>
              <a:rect b="b" l="l" r="r" t="t"/>
              <a:pathLst>
                <a:path extrusionOk="0" h="613" w="760">
                  <a:moveTo>
                    <a:pt x="408" y="0"/>
                  </a:moveTo>
                  <a:cubicBezTo>
                    <a:pt x="174" y="0"/>
                    <a:pt x="0" y="272"/>
                    <a:pt x="151" y="498"/>
                  </a:cubicBezTo>
                  <a:cubicBezTo>
                    <a:pt x="201" y="560"/>
                    <a:pt x="276" y="598"/>
                    <a:pt x="351" y="610"/>
                  </a:cubicBezTo>
                  <a:cubicBezTo>
                    <a:pt x="363" y="612"/>
                    <a:pt x="375" y="612"/>
                    <a:pt x="387" y="612"/>
                  </a:cubicBezTo>
                  <a:cubicBezTo>
                    <a:pt x="606" y="612"/>
                    <a:pt x="759" y="399"/>
                    <a:pt x="688" y="198"/>
                  </a:cubicBezTo>
                  <a:cubicBezTo>
                    <a:pt x="663" y="123"/>
                    <a:pt x="601" y="60"/>
                    <a:pt x="526" y="23"/>
                  </a:cubicBezTo>
                  <a:cubicBezTo>
                    <a:pt x="486" y="7"/>
                    <a:pt x="446" y="0"/>
                    <a:pt x="4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0" name="Google Shape;6150;p27"/>
            <p:cNvSpPr/>
            <p:nvPr/>
          </p:nvSpPr>
          <p:spPr>
            <a:xfrm rot="-10468820">
              <a:off x="8780705" y="573119"/>
              <a:ext cx="35200" cy="28282"/>
            </a:xfrm>
            <a:custGeom>
              <a:rect b="b" l="l" r="r" t="t"/>
              <a:pathLst>
                <a:path extrusionOk="0" h="613" w="763">
                  <a:moveTo>
                    <a:pt x="400" y="0"/>
                  </a:moveTo>
                  <a:cubicBezTo>
                    <a:pt x="50" y="25"/>
                    <a:pt x="0" y="513"/>
                    <a:pt x="325" y="613"/>
                  </a:cubicBezTo>
                  <a:lnTo>
                    <a:pt x="338" y="600"/>
                  </a:lnTo>
                  <a:cubicBezTo>
                    <a:pt x="688" y="600"/>
                    <a:pt x="762" y="100"/>
                    <a:pt x="4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1" name="Google Shape;6151;p27"/>
            <p:cNvSpPr/>
            <p:nvPr/>
          </p:nvSpPr>
          <p:spPr>
            <a:xfrm rot="-10468820">
              <a:off x="8868330" y="493546"/>
              <a:ext cx="31740" cy="28558"/>
            </a:xfrm>
            <a:custGeom>
              <a:rect b="b" l="l" r="r" t="t"/>
              <a:pathLst>
                <a:path extrusionOk="0" h="619" w="688">
                  <a:moveTo>
                    <a:pt x="349" y="0"/>
                  </a:moveTo>
                  <a:cubicBezTo>
                    <a:pt x="311" y="0"/>
                    <a:pt x="274" y="7"/>
                    <a:pt x="238" y="22"/>
                  </a:cubicBezTo>
                  <a:cubicBezTo>
                    <a:pt x="76" y="85"/>
                    <a:pt x="1" y="260"/>
                    <a:pt x="63" y="422"/>
                  </a:cubicBezTo>
                  <a:cubicBezTo>
                    <a:pt x="101" y="546"/>
                    <a:pt x="219" y="619"/>
                    <a:pt x="340" y="619"/>
                  </a:cubicBezTo>
                  <a:cubicBezTo>
                    <a:pt x="377" y="619"/>
                    <a:pt x="415" y="612"/>
                    <a:pt x="450" y="597"/>
                  </a:cubicBezTo>
                  <a:cubicBezTo>
                    <a:pt x="613" y="535"/>
                    <a:pt x="688" y="360"/>
                    <a:pt x="625" y="197"/>
                  </a:cubicBezTo>
                  <a:cubicBezTo>
                    <a:pt x="587" y="73"/>
                    <a:pt x="46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2" name="Google Shape;6152;p27"/>
            <p:cNvSpPr/>
            <p:nvPr/>
          </p:nvSpPr>
          <p:spPr>
            <a:xfrm rot="-10468820">
              <a:off x="9122382" y="351098"/>
              <a:ext cx="35339" cy="26713"/>
            </a:xfrm>
            <a:custGeom>
              <a:rect b="b" l="l" r="r" t="t"/>
              <a:pathLst>
                <a:path extrusionOk="0" h="579" w="766">
                  <a:moveTo>
                    <a:pt x="366" y="0"/>
                  </a:moveTo>
                  <a:cubicBezTo>
                    <a:pt x="174" y="0"/>
                    <a:pt x="0" y="189"/>
                    <a:pt x="74" y="412"/>
                  </a:cubicBezTo>
                  <a:cubicBezTo>
                    <a:pt x="96" y="530"/>
                    <a:pt x="188" y="578"/>
                    <a:pt x="295" y="578"/>
                  </a:cubicBezTo>
                  <a:cubicBezTo>
                    <a:pt x="503" y="578"/>
                    <a:pt x="765" y="393"/>
                    <a:pt x="649" y="187"/>
                  </a:cubicBezTo>
                  <a:cubicBezTo>
                    <a:pt x="624" y="137"/>
                    <a:pt x="599" y="99"/>
                    <a:pt x="562" y="74"/>
                  </a:cubicBezTo>
                  <a:cubicBezTo>
                    <a:pt x="501" y="23"/>
                    <a:pt x="432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3" name="Google Shape;6153;p27"/>
            <p:cNvSpPr/>
            <p:nvPr/>
          </p:nvSpPr>
          <p:spPr>
            <a:xfrm rot="-10468820">
              <a:off x="8894224" y="431688"/>
              <a:ext cx="34970" cy="29066"/>
            </a:xfrm>
            <a:custGeom>
              <a:rect b="b" l="l" r="r" t="t"/>
              <a:pathLst>
                <a:path extrusionOk="0" h="630" w="758">
                  <a:moveTo>
                    <a:pt x="372" y="0"/>
                  </a:moveTo>
                  <a:cubicBezTo>
                    <a:pt x="339" y="0"/>
                    <a:pt x="307" y="5"/>
                    <a:pt x="276" y="16"/>
                  </a:cubicBezTo>
                  <a:cubicBezTo>
                    <a:pt x="1" y="116"/>
                    <a:pt x="1" y="478"/>
                    <a:pt x="251" y="603"/>
                  </a:cubicBezTo>
                  <a:cubicBezTo>
                    <a:pt x="294" y="622"/>
                    <a:pt x="336" y="630"/>
                    <a:pt x="378" y="630"/>
                  </a:cubicBezTo>
                  <a:cubicBezTo>
                    <a:pt x="589" y="630"/>
                    <a:pt x="757" y="410"/>
                    <a:pt x="663" y="191"/>
                  </a:cubicBezTo>
                  <a:cubicBezTo>
                    <a:pt x="614" y="72"/>
                    <a:pt x="494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4" name="Google Shape;6154;p27"/>
            <p:cNvSpPr/>
            <p:nvPr/>
          </p:nvSpPr>
          <p:spPr>
            <a:xfrm rot="-10468820">
              <a:off x="9152555" y="760601"/>
              <a:ext cx="34508" cy="25421"/>
            </a:xfrm>
            <a:custGeom>
              <a:rect b="b" l="l" r="r" t="t"/>
              <a:pathLst>
                <a:path extrusionOk="0" h="551" w="748">
                  <a:moveTo>
                    <a:pt x="361" y="0"/>
                  </a:moveTo>
                  <a:cubicBezTo>
                    <a:pt x="180" y="0"/>
                    <a:pt x="0" y="158"/>
                    <a:pt x="48" y="384"/>
                  </a:cubicBezTo>
                  <a:cubicBezTo>
                    <a:pt x="74" y="502"/>
                    <a:pt x="169" y="551"/>
                    <a:pt x="277" y="551"/>
                  </a:cubicBezTo>
                  <a:cubicBezTo>
                    <a:pt x="488" y="551"/>
                    <a:pt x="747" y="366"/>
                    <a:pt x="623" y="159"/>
                  </a:cubicBezTo>
                  <a:cubicBezTo>
                    <a:pt x="561" y="48"/>
                    <a:pt x="461" y="0"/>
                    <a:pt x="3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5" name="Google Shape;6155;p27"/>
            <p:cNvSpPr/>
            <p:nvPr/>
          </p:nvSpPr>
          <p:spPr>
            <a:xfrm rot="-10468820">
              <a:off x="9187271" y="339361"/>
              <a:ext cx="34647" cy="29066"/>
            </a:xfrm>
            <a:custGeom>
              <a:rect b="b" l="l" r="r" t="t"/>
              <a:pathLst>
                <a:path extrusionOk="0" h="630" w="751">
                  <a:moveTo>
                    <a:pt x="386" y="0"/>
                  </a:moveTo>
                  <a:cubicBezTo>
                    <a:pt x="293" y="0"/>
                    <a:pt x="201" y="40"/>
                    <a:pt x="138" y="125"/>
                  </a:cubicBezTo>
                  <a:cubicBezTo>
                    <a:pt x="0" y="325"/>
                    <a:pt x="125" y="612"/>
                    <a:pt x="375" y="624"/>
                  </a:cubicBezTo>
                  <a:cubicBezTo>
                    <a:pt x="390" y="628"/>
                    <a:pt x="405" y="630"/>
                    <a:pt x="419" y="630"/>
                  </a:cubicBezTo>
                  <a:cubicBezTo>
                    <a:pt x="455" y="630"/>
                    <a:pt x="490" y="621"/>
                    <a:pt x="525" y="612"/>
                  </a:cubicBezTo>
                  <a:cubicBezTo>
                    <a:pt x="675" y="550"/>
                    <a:pt x="750" y="375"/>
                    <a:pt x="700" y="212"/>
                  </a:cubicBezTo>
                  <a:lnTo>
                    <a:pt x="688" y="212"/>
                  </a:lnTo>
                  <a:cubicBezTo>
                    <a:pt x="637" y="75"/>
                    <a:pt x="512" y="0"/>
                    <a:pt x="3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6" name="Google Shape;6156;p27"/>
            <p:cNvSpPr/>
            <p:nvPr/>
          </p:nvSpPr>
          <p:spPr>
            <a:xfrm rot="-10468820">
              <a:off x="8589234" y="569368"/>
              <a:ext cx="31832" cy="28974"/>
            </a:xfrm>
            <a:custGeom>
              <a:rect b="b" l="l" r="r" t="t"/>
              <a:pathLst>
                <a:path extrusionOk="0" h="628" w="690">
                  <a:moveTo>
                    <a:pt x="360" y="1"/>
                  </a:moveTo>
                  <a:cubicBezTo>
                    <a:pt x="271" y="1"/>
                    <a:pt x="179" y="39"/>
                    <a:pt x="113" y="125"/>
                  </a:cubicBezTo>
                  <a:cubicBezTo>
                    <a:pt x="1" y="250"/>
                    <a:pt x="26" y="450"/>
                    <a:pt x="163" y="550"/>
                  </a:cubicBezTo>
                  <a:cubicBezTo>
                    <a:pt x="224" y="603"/>
                    <a:pt x="294" y="627"/>
                    <a:pt x="363" y="627"/>
                  </a:cubicBezTo>
                  <a:cubicBezTo>
                    <a:pt x="532" y="627"/>
                    <a:pt x="690" y="480"/>
                    <a:pt x="663" y="275"/>
                  </a:cubicBezTo>
                  <a:cubicBezTo>
                    <a:pt x="647" y="104"/>
                    <a:pt x="50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7" name="Google Shape;6157;p27"/>
            <p:cNvSpPr/>
            <p:nvPr/>
          </p:nvSpPr>
          <p:spPr>
            <a:xfrm rot="-10468820">
              <a:off x="8508175" y="602940"/>
              <a:ext cx="36077" cy="29020"/>
            </a:xfrm>
            <a:custGeom>
              <a:rect b="b" l="l" r="r" t="t"/>
              <a:pathLst>
                <a:path extrusionOk="0" h="629" w="782">
                  <a:moveTo>
                    <a:pt x="380" y="1"/>
                  </a:moveTo>
                  <a:cubicBezTo>
                    <a:pt x="279" y="1"/>
                    <a:pt x="177" y="51"/>
                    <a:pt x="113" y="152"/>
                  </a:cubicBezTo>
                  <a:cubicBezTo>
                    <a:pt x="1" y="340"/>
                    <a:pt x="126" y="602"/>
                    <a:pt x="351" y="627"/>
                  </a:cubicBezTo>
                  <a:cubicBezTo>
                    <a:pt x="361" y="628"/>
                    <a:pt x="372" y="629"/>
                    <a:pt x="382" y="629"/>
                  </a:cubicBezTo>
                  <a:cubicBezTo>
                    <a:pt x="627" y="629"/>
                    <a:pt x="782" y="356"/>
                    <a:pt x="638" y="140"/>
                  </a:cubicBezTo>
                  <a:cubicBezTo>
                    <a:pt x="577" y="48"/>
                    <a:pt x="479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8" name="Google Shape;6158;p27"/>
            <p:cNvSpPr/>
            <p:nvPr/>
          </p:nvSpPr>
          <p:spPr>
            <a:xfrm rot="-10468820">
              <a:off x="8636352" y="640484"/>
              <a:ext cx="36630" cy="29250"/>
            </a:xfrm>
            <a:custGeom>
              <a:rect b="b" l="l" r="r" t="t"/>
              <a:pathLst>
                <a:path extrusionOk="0" h="634" w="794">
                  <a:moveTo>
                    <a:pt x="412" y="0"/>
                  </a:moveTo>
                  <a:cubicBezTo>
                    <a:pt x="202" y="0"/>
                    <a:pt x="1" y="225"/>
                    <a:pt x="132" y="462"/>
                  </a:cubicBezTo>
                  <a:cubicBezTo>
                    <a:pt x="197" y="583"/>
                    <a:pt x="302" y="633"/>
                    <a:pt x="405" y="633"/>
                  </a:cubicBezTo>
                  <a:cubicBezTo>
                    <a:pt x="601" y="633"/>
                    <a:pt x="793" y="450"/>
                    <a:pt x="695" y="212"/>
                  </a:cubicBezTo>
                  <a:cubicBezTo>
                    <a:pt x="695" y="175"/>
                    <a:pt x="682" y="162"/>
                    <a:pt x="657" y="137"/>
                  </a:cubicBezTo>
                  <a:cubicBezTo>
                    <a:pt x="590" y="41"/>
                    <a:pt x="500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9" name="Google Shape;6159;p27"/>
            <p:cNvSpPr/>
            <p:nvPr/>
          </p:nvSpPr>
          <p:spPr>
            <a:xfrm rot="-10468820">
              <a:off x="8612815" y="716049"/>
              <a:ext cx="29433" cy="28097"/>
            </a:xfrm>
            <a:custGeom>
              <a:rect b="b" l="l" r="r" t="t"/>
              <a:pathLst>
                <a:path extrusionOk="0" h="609" w="638">
                  <a:moveTo>
                    <a:pt x="323" y="0"/>
                  </a:moveTo>
                  <a:cubicBezTo>
                    <a:pt x="232" y="0"/>
                    <a:pt x="141" y="39"/>
                    <a:pt x="75" y="112"/>
                  </a:cubicBezTo>
                  <a:cubicBezTo>
                    <a:pt x="25" y="175"/>
                    <a:pt x="0" y="262"/>
                    <a:pt x="13" y="337"/>
                  </a:cubicBezTo>
                  <a:cubicBezTo>
                    <a:pt x="36" y="510"/>
                    <a:pt x="178" y="608"/>
                    <a:pt x="324" y="608"/>
                  </a:cubicBezTo>
                  <a:cubicBezTo>
                    <a:pt x="410" y="608"/>
                    <a:pt x="498" y="574"/>
                    <a:pt x="563" y="499"/>
                  </a:cubicBezTo>
                  <a:cubicBezTo>
                    <a:pt x="613" y="437"/>
                    <a:pt x="638" y="350"/>
                    <a:pt x="625" y="275"/>
                  </a:cubicBezTo>
                  <a:cubicBezTo>
                    <a:pt x="625" y="250"/>
                    <a:pt x="613" y="225"/>
                    <a:pt x="600" y="200"/>
                  </a:cubicBezTo>
                  <a:cubicBezTo>
                    <a:pt x="588" y="137"/>
                    <a:pt x="550" y="100"/>
                    <a:pt x="513" y="62"/>
                  </a:cubicBezTo>
                  <a:cubicBezTo>
                    <a:pt x="455" y="20"/>
                    <a:pt x="389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0" name="Google Shape;6160;p27"/>
            <p:cNvSpPr/>
            <p:nvPr/>
          </p:nvSpPr>
          <p:spPr>
            <a:xfrm rot="-10468820">
              <a:off x="8540581" y="710725"/>
              <a:ext cx="34970" cy="28928"/>
            </a:xfrm>
            <a:custGeom>
              <a:rect b="b" l="l" r="r" t="t"/>
              <a:pathLst>
                <a:path extrusionOk="0" h="627" w="758">
                  <a:moveTo>
                    <a:pt x="389" y="1"/>
                  </a:moveTo>
                  <a:cubicBezTo>
                    <a:pt x="285" y="1"/>
                    <a:pt x="184" y="51"/>
                    <a:pt x="126" y="148"/>
                  </a:cubicBezTo>
                  <a:cubicBezTo>
                    <a:pt x="1" y="348"/>
                    <a:pt x="126" y="597"/>
                    <a:pt x="351" y="622"/>
                  </a:cubicBezTo>
                  <a:cubicBezTo>
                    <a:pt x="368" y="625"/>
                    <a:pt x="386" y="627"/>
                    <a:pt x="403" y="627"/>
                  </a:cubicBezTo>
                  <a:cubicBezTo>
                    <a:pt x="613" y="627"/>
                    <a:pt x="758" y="418"/>
                    <a:pt x="688" y="210"/>
                  </a:cubicBezTo>
                  <a:cubicBezTo>
                    <a:pt x="676" y="185"/>
                    <a:pt x="663" y="160"/>
                    <a:pt x="651" y="135"/>
                  </a:cubicBezTo>
                  <a:cubicBezTo>
                    <a:pt x="584" y="44"/>
                    <a:pt x="486" y="1"/>
                    <a:pt x="3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1" name="Google Shape;6161;p27"/>
            <p:cNvSpPr/>
            <p:nvPr/>
          </p:nvSpPr>
          <p:spPr>
            <a:xfrm rot="-10468820">
              <a:off x="8479829" y="665647"/>
              <a:ext cx="32294" cy="28605"/>
            </a:xfrm>
            <a:custGeom>
              <a:rect b="b" l="l" r="r" t="t"/>
              <a:pathLst>
                <a:path extrusionOk="0" h="620" w="700">
                  <a:moveTo>
                    <a:pt x="348" y="0"/>
                  </a:moveTo>
                  <a:cubicBezTo>
                    <a:pt x="311" y="0"/>
                    <a:pt x="273" y="8"/>
                    <a:pt x="237" y="22"/>
                  </a:cubicBezTo>
                  <a:cubicBezTo>
                    <a:pt x="75" y="85"/>
                    <a:pt x="0" y="260"/>
                    <a:pt x="62" y="422"/>
                  </a:cubicBezTo>
                  <a:cubicBezTo>
                    <a:pt x="110" y="546"/>
                    <a:pt x="223" y="619"/>
                    <a:pt x="346" y="619"/>
                  </a:cubicBezTo>
                  <a:cubicBezTo>
                    <a:pt x="385" y="619"/>
                    <a:pt x="424" y="612"/>
                    <a:pt x="462" y="597"/>
                  </a:cubicBezTo>
                  <a:cubicBezTo>
                    <a:pt x="612" y="535"/>
                    <a:pt x="700" y="360"/>
                    <a:pt x="637" y="197"/>
                  </a:cubicBezTo>
                  <a:cubicBezTo>
                    <a:pt x="590" y="73"/>
                    <a:pt x="469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2" name="Google Shape;6162;p27"/>
            <p:cNvSpPr/>
            <p:nvPr/>
          </p:nvSpPr>
          <p:spPr>
            <a:xfrm rot="-10468820">
              <a:off x="8354183" y="636562"/>
              <a:ext cx="34970" cy="25421"/>
            </a:xfrm>
            <a:custGeom>
              <a:rect b="b" l="l" r="r" t="t"/>
              <a:pathLst>
                <a:path extrusionOk="0" h="551" w="758">
                  <a:moveTo>
                    <a:pt x="539" y="0"/>
                  </a:moveTo>
                  <a:cubicBezTo>
                    <a:pt x="312" y="0"/>
                    <a:pt x="0" y="318"/>
                    <a:pt x="232" y="485"/>
                  </a:cubicBezTo>
                  <a:cubicBezTo>
                    <a:pt x="292" y="529"/>
                    <a:pt x="361" y="551"/>
                    <a:pt x="429" y="551"/>
                  </a:cubicBezTo>
                  <a:cubicBezTo>
                    <a:pt x="518" y="551"/>
                    <a:pt x="606" y="513"/>
                    <a:pt x="670" y="435"/>
                  </a:cubicBezTo>
                  <a:lnTo>
                    <a:pt x="670" y="448"/>
                  </a:lnTo>
                  <a:cubicBezTo>
                    <a:pt x="745" y="360"/>
                    <a:pt x="757" y="235"/>
                    <a:pt x="720" y="135"/>
                  </a:cubicBezTo>
                  <a:cubicBezTo>
                    <a:pt x="687" y="39"/>
                    <a:pt x="619" y="0"/>
                    <a:pt x="5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3" name="Google Shape;6163;p27"/>
            <p:cNvSpPr/>
            <p:nvPr/>
          </p:nvSpPr>
          <p:spPr>
            <a:xfrm rot="-10468820">
              <a:off x="8408431" y="697047"/>
              <a:ext cx="31740" cy="28512"/>
            </a:xfrm>
            <a:custGeom>
              <a:rect b="b" l="l" r="r" t="t"/>
              <a:pathLst>
                <a:path extrusionOk="0" h="618" w="688">
                  <a:moveTo>
                    <a:pt x="341" y="1"/>
                  </a:moveTo>
                  <a:cubicBezTo>
                    <a:pt x="303" y="1"/>
                    <a:pt x="264" y="8"/>
                    <a:pt x="225" y="23"/>
                  </a:cubicBezTo>
                  <a:cubicBezTo>
                    <a:pt x="75" y="85"/>
                    <a:pt x="0" y="260"/>
                    <a:pt x="50" y="423"/>
                  </a:cubicBezTo>
                  <a:cubicBezTo>
                    <a:pt x="99" y="539"/>
                    <a:pt x="223" y="618"/>
                    <a:pt x="346" y="618"/>
                  </a:cubicBezTo>
                  <a:cubicBezTo>
                    <a:pt x="381" y="618"/>
                    <a:pt x="417" y="611"/>
                    <a:pt x="450" y="597"/>
                  </a:cubicBezTo>
                  <a:cubicBezTo>
                    <a:pt x="612" y="535"/>
                    <a:pt x="687" y="348"/>
                    <a:pt x="625" y="198"/>
                  </a:cubicBezTo>
                  <a:cubicBezTo>
                    <a:pt x="577" y="74"/>
                    <a:pt x="464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4" name="Google Shape;6164;p27"/>
            <p:cNvSpPr/>
            <p:nvPr/>
          </p:nvSpPr>
          <p:spPr>
            <a:xfrm rot="-10468820">
              <a:off x="8723076" y="537838"/>
              <a:ext cx="34231" cy="29158"/>
            </a:xfrm>
            <a:custGeom>
              <a:rect b="b" l="l" r="r" t="t"/>
              <a:pathLst>
                <a:path extrusionOk="0" h="632" w="742">
                  <a:moveTo>
                    <a:pt x="332" y="1"/>
                  </a:moveTo>
                  <a:cubicBezTo>
                    <a:pt x="187" y="1"/>
                    <a:pt x="48" y="99"/>
                    <a:pt x="25" y="266"/>
                  </a:cubicBezTo>
                  <a:cubicBezTo>
                    <a:pt x="0" y="441"/>
                    <a:pt x="113" y="591"/>
                    <a:pt x="275" y="629"/>
                  </a:cubicBezTo>
                  <a:cubicBezTo>
                    <a:pt x="291" y="631"/>
                    <a:pt x="307" y="632"/>
                    <a:pt x="322" y="632"/>
                  </a:cubicBezTo>
                  <a:cubicBezTo>
                    <a:pt x="582" y="632"/>
                    <a:pt x="741" y="341"/>
                    <a:pt x="588" y="129"/>
                  </a:cubicBezTo>
                  <a:cubicBezTo>
                    <a:pt x="519" y="41"/>
                    <a:pt x="424" y="1"/>
                    <a:pt x="3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5" name="Google Shape;6165;p27"/>
            <p:cNvSpPr/>
            <p:nvPr/>
          </p:nvSpPr>
          <p:spPr>
            <a:xfrm rot="-10468820">
              <a:off x="8708515" y="614016"/>
              <a:ext cx="34324" cy="25560"/>
            </a:xfrm>
            <a:custGeom>
              <a:rect b="b" l="l" r="r" t="t"/>
              <a:pathLst>
                <a:path extrusionOk="0" h="554" w="744">
                  <a:moveTo>
                    <a:pt x="535" y="1"/>
                  </a:moveTo>
                  <a:cubicBezTo>
                    <a:pt x="308" y="1"/>
                    <a:pt x="0" y="312"/>
                    <a:pt x="231" y="488"/>
                  </a:cubicBezTo>
                  <a:cubicBezTo>
                    <a:pt x="290" y="531"/>
                    <a:pt x="359" y="553"/>
                    <a:pt x="428" y="553"/>
                  </a:cubicBezTo>
                  <a:cubicBezTo>
                    <a:pt x="517" y="553"/>
                    <a:pt x="604" y="516"/>
                    <a:pt x="668" y="438"/>
                  </a:cubicBezTo>
                  <a:cubicBezTo>
                    <a:pt x="718" y="375"/>
                    <a:pt x="743" y="300"/>
                    <a:pt x="731" y="213"/>
                  </a:cubicBezTo>
                  <a:cubicBezTo>
                    <a:pt x="731" y="188"/>
                    <a:pt x="731" y="163"/>
                    <a:pt x="718" y="138"/>
                  </a:cubicBezTo>
                  <a:cubicBezTo>
                    <a:pt x="685" y="40"/>
                    <a:pt x="615" y="1"/>
                    <a:pt x="5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6" name="Google Shape;6166;p27"/>
            <p:cNvSpPr/>
            <p:nvPr/>
          </p:nvSpPr>
          <p:spPr>
            <a:xfrm rot="-10468820">
              <a:off x="8765473" y="660168"/>
              <a:ext cx="35016" cy="29250"/>
            </a:xfrm>
            <a:custGeom>
              <a:rect b="b" l="l" r="r" t="t"/>
              <a:pathLst>
                <a:path extrusionOk="0" h="634" w="759">
                  <a:moveTo>
                    <a:pt x="392" y="0"/>
                  </a:moveTo>
                  <a:cubicBezTo>
                    <a:pt x="288" y="0"/>
                    <a:pt x="183" y="54"/>
                    <a:pt x="125" y="157"/>
                  </a:cubicBezTo>
                  <a:cubicBezTo>
                    <a:pt x="0" y="344"/>
                    <a:pt x="125" y="594"/>
                    <a:pt x="350" y="619"/>
                  </a:cubicBezTo>
                  <a:lnTo>
                    <a:pt x="350" y="632"/>
                  </a:lnTo>
                  <a:cubicBezTo>
                    <a:pt x="362" y="633"/>
                    <a:pt x="374" y="633"/>
                    <a:pt x="386" y="633"/>
                  </a:cubicBezTo>
                  <a:cubicBezTo>
                    <a:pt x="605" y="633"/>
                    <a:pt x="759" y="420"/>
                    <a:pt x="687" y="207"/>
                  </a:cubicBezTo>
                  <a:cubicBezTo>
                    <a:pt x="675" y="182"/>
                    <a:pt x="662" y="157"/>
                    <a:pt x="650" y="144"/>
                  </a:cubicBezTo>
                  <a:cubicBezTo>
                    <a:pt x="589" y="47"/>
                    <a:pt x="491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7" name="Google Shape;6167;p27"/>
            <p:cNvSpPr/>
            <p:nvPr/>
          </p:nvSpPr>
          <p:spPr>
            <a:xfrm rot="-10468820">
              <a:off x="8749466" y="736225"/>
              <a:ext cx="34370" cy="28928"/>
            </a:xfrm>
            <a:custGeom>
              <a:rect b="b" l="l" r="r" t="t"/>
              <a:pathLst>
                <a:path extrusionOk="0" h="627" w="745">
                  <a:moveTo>
                    <a:pt x="355" y="1"/>
                  </a:moveTo>
                  <a:cubicBezTo>
                    <a:pt x="73" y="1"/>
                    <a:pt x="0" y="625"/>
                    <a:pt x="337" y="625"/>
                  </a:cubicBezTo>
                  <a:cubicBezTo>
                    <a:pt x="348" y="626"/>
                    <a:pt x="360" y="627"/>
                    <a:pt x="371" y="627"/>
                  </a:cubicBezTo>
                  <a:cubicBezTo>
                    <a:pt x="580" y="627"/>
                    <a:pt x="744" y="414"/>
                    <a:pt x="661" y="213"/>
                  </a:cubicBezTo>
                  <a:cubicBezTo>
                    <a:pt x="649" y="188"/>
                    <a:pt x="636" y="163"/>
                    <a:pt x="624" y="138"/>
                  </a:cubicBezTo>
                  <a:cubicBezTo>
                    <a:pt x="574" y="75"/>
                    <a:pt x="499" y="25"/>
                    <a:pt x="424" y="13"/>
                  </a:cubicBezTo>
                  <a:cubicBezTo>
                    <a:pt x="400" y="5"/>
                    <a:pt x="377" y="1"/>
                    <a:pt x="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8" name="Google Shape;6168;p27"/>
            <p:cNvSpPr/>
            <p:nvPr/>
          </p:nvSpPr>
          <p:spPr>
            <a:xfrm rot="-10468820">
              <a:off x="8569034" y="641066"/>
              <a:ext cx="32801" cy="29250"/>
            </a:xfrm>
            <a:custGeom>
              <a:rect b="b" l="l" r="r" t="t"/>
              <a:pathLst>
                <a:path extrusionOk="0" h="634" w="711">
                  <a:moveTo>
                    <a:pt x="346" y="0"/>
                  </a:moveTo>
                  <a:cubicBezTo>
                    <a:pt x="206" y="0"/>
                    <a:pt x="66" y="95"/>
                    <a:pt x="35" y="257"/>
                  </a:cubicBezTo>
                  <a:cubicBezTo>
                    <a:pt x="0" y="456"/>
                    <a:pt x="142" y="634"/>
                    <a:pt x="335" y="634"/>
                  </a:cubicBezTo>
                  <a:cubicBezTo>
                    <a:pt x="347" y="634"/>
                    <a:pt x="360" y="633"/>
                    <a:pt x="373" y="632"/>
                  </a:cubicBezTo>
                  <a:cubicBezTo>
                    <a:pt x="585" y="607"/>
                    <a:pt x="710" y="382"/>
                    <a:pt x="623" y="194"/>
                  </a:cubicBezTo>
                  <a:cubicBezTo>
                    <a:pt x="610" y="169"/>
                    <a:pt x="598" y="144"/>
                    <a:pt x="585" y="119"/>
                  </a:cubicBezTo>
                  <a:cubicBezTo>
                    <a:pt x="523" y="37"/>
                    <a:pt x="434" y="0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9" name="Google Shape;6169;p27"/>
            <p:cNvSpPr/>
            <p:nvPr/>
          </p:nvSpPr>
          <p:spPr>
            <a:xfrm rot="-10468820">
              <a:off x="8687283" y="690518"/>
              <a:ext cx="33170" cy="25975"/>
            </a:xfrm>
            <a:custGeom>
              <a:rect b="b" l="l" r="r" t="t"/>
              <a:pathLst>
                <a:path extrusionOk="0" h="563" w="719">
                  <a:moveTo>
                    <a:pt x="399" y="1"/>
                  </a:moveTo>
                  <a:cubicBezTo>
                    <a:pt x="187" y="1"/>
                    <a:pt x="0" y="225"/>
                    <a:pt x="120" y="456"/>
                  </a:cubicBezTo>
                  <a:cubicBezTo>
                    <a:pt x="184" y="531"/>
                    <a:pt x="266" y="563"/>
                    <a:pt x="346" y="563"/>
                  </a:cubicBezTo>
                  <a:cubicBezTo>
                    <a:pt x="535" y="563"/>
                    <a:pt x="719" y="387"/>
                    <a:pt x="658" y="168"/>
                  </a:cubicBezTo>
                  <a:cubicBezTo>
                    <a:pt x="645" y="143"/>
                    <a:pt x="633" y="118"/>
                    <a:pt x="620" y="93"/>
                  </a:cubicBezTo>
                  <a:cubicBezTo>
                    <a:pt x="552" y="28"/>
                    <a:pt x="474" y="1"/>
                    <a:pt x="3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0" name="Google Shape;6170;p27"/>
            <p:cNvSpPr/>
            <p:nvPr/>
          </p:nvSpPr>
          <p:spPr>
            <a:xfrm rot="-10468820">
              <a:off x="8655368" y="558880"/>
              <a:ext cx="31602" cy="28974"/>
            </a:xfrm>
            <a:custGeom>
              <a:rect b="b" l="l" r="r" t="t"/>
              <a:pathLst>
                <a:path extrusionOk="0" h="628" w="685">
                  <a:moveTo>
                    <a:pt x="326" y="1"/>
                  </a:moveTo>
                  <a:cubicBezTo>
                    <a:pt x="183" y="1"/>
                    <a:pt x="39" y="92"/>
                    <a:pt x="13" y="273"/>
                  </a:cubicBezTo>
                  <a:cubicBezTo>
                    <a:pt x="1" y="348"/>
                    <a:pt x="26" y="436"/>
                    <a:pt x="76" y="498"/>
                  </a:cubicBezTo>
                  <a:cubicBezTo>
                    <a:pt x="141" y="588"/>
                    <a:pt x="232" y="627"/>
                    <a:pt x="322" y="627"/>
                  </a:cubicBezTo>
                  <a:cubicBezTo>
                    <a:pt x="506" y="627"/>
                    <a:pt x="685" y="463"/>
                    <a:pt x="626" y="236"/>
                  </a:cubicBezTo>
                  <a:cubicBezTo>
                    <a:pt x="590" y="79"/>
                    <a:pt x="458" y="1"/>
                    <a:pt x="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1" name="Google Shape;6171;p27"/>
            <p:cNvSpPr/>
            <p:nvPr/>
          </p:nvSpPr>
          <p:spPr>
            <a:xfrm rot="-10468820">
              <a:off x="8332891" y="699552"/>
              <a:ext cx="35246" cy="28282"/>
            </a:xfrm>
            <a:custGeom>
              <a:rect b="b" l="l" r="r" t="t"/>
              <a:pathLst>
                <a:path extrusionOk="0" h="613" w="764">
                  <a:moveTo>
                    <a:pt x="401" y="1"/>
                  </a:moveTo>
                  <a:cubicBezTo>
                    <a:pt x="51" y="38"/>
                    <a:pt x="1" y="513"/>
                    <a:pt x="338" y="613"/>
                  </a:cubicBezTo>
                  <a:cubicBezTo>
                    <a:pt x="688" y="613"/>
                    <a:pt x="763" y="113"/>
                    <a:pt x="4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2" name="Google Shape;6172;p27"/>
            <p:cNvSpPr/>
            <p:nvPr/>
          </p:nvSpPr>
          <p:spPr>
            <a:xfrm rot="-10468820">
              <a:off x="8420021" y="619353"/>
              <a:ext cx="32294" cy="28558"/>
            </a:xfrm>
            <a:custGeom>
              <a:rect b="b" l="l" r="r" t="t"/>
              <a:pathLst>
                <a:path extrusionOk="0" h="619" w="700">
                  <a:moveTo>
                    <a:pt x="354" y="0"/>
                  </a:moveTo>
                  <a:cubicBezTo>
                    <a:pt x="315" y="0"/>
                    <a:pt x="276" y="7"/>
                    <a:pt x="238" y="22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10" y="546"/>
                    <a:pt x="223" y="619"/>
                    <a:pt x="346" y="619"/>
                  </a:cubicBezTo>
                  <a:cubicBezTo>
                    <a:pt x="385" y="619"/>
                    <a:pt x="424" y="612"/>
                    <a:pt x="463" y="597"/>
                  </a:cubicBezTo>
                  <a:cubicBezTo>
                    <a:pt x="625" y="535"/>
                    <a:pt x="700" y="360"/>
                    <a:pt x="637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3" name="Google Shape;6173;p27"/>
            <p:cNvSpPr/>
            <p:nvPr/>
          </p:nvSpPr>
          <p:spPr>
            <a:xfrm rot="-10468820">
              <a:off x="8674305" y="476807"/>
              <a:ext cx="33401" cy="26805"/>
            </a:xfrm>
            <a:custGeom>
              <a:rect b="b" l="l" r="r" t="t"/>
              <a:pathLst>
                <a:path extrusionOk="0" h="581" w="724">
                  <a:moveTo>
                    <a:pt x="316" y="0"/>
                  </a:moveTo>
                  <a:cubicBezTo>
                    <a:pt x="166" y="0"/>
                    <a:pt x="25" y="106"/>
                    <a:pt x="0" y="276"/>
                  </a:cubicBezTo>
                  <a:cubicBezTo>
                    <a:pt x="0" y="326"/>
                    <a:pt x="13" y="364"/>
                    <a:pt x="25" y="414"/>
                  </a:cubicBezTo>
                  <a:cubicBezTo>
                    <a:pt x="50" y="532"/>
                    <a:pt x="146" y="580"/>
                    <a:pt x="254" y="580"/>
                  </a:cubicBezTo>
                  <a:cubicBezTo>
                    <a:pt x="465" y="580"/>
                    <a:pt x="724" y="395"/>
                    <a:pt x="600" y="189"/>
                  </a:cubicBezTo>
                  <a:cubicBezTo>
                    <a:pt x="575" y="151"/>
                    <a:pt x="550" y="114"/>
                    <a:pt x="525" y="76"/>
                  </a:cubicBezTo>
                  <a:cubicBezTo>
                    <a:pt x="461" y="24"/>
                    <a:pt x="387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4" name="Google Shape;6174;p27"/>
            <p:cNvSpPr/>
            <p:nvPr/>
          </p:nvSpPr>
          <p:spPr>
            <a:xfrm rot="-10468820">
              <a:off x="8446438" y="557474"/>
              <a:ext cx="35016" cy="28835"/>
            </a:xfrm>
            <a:custGeom>
              <a:rect b="b" l="l" r="r" t="t"/>
              <a:pathLst>
                <a:path extrusionOk="0" h="625" w="759">
                  <a:moveTo>
                    <a:pt x="391" y="0"/>
                  </a:moveTo>
                  <a:cubicBezTo>
                    <a:pt x="353" y="0"/>
                    <a:pt x="314" y="7"/>
                    <a:pt x="275" y="22"/>
                  </a:cubicBezTo>
                  <a:cubicBezTo>
                    <a:pt x="13" y="122"/>
                    <a:pt x="0" y="485"/>
                    <a:pt x="250" y="597"/>
                  </a:cubicBezTo>
                  <a:cubicBezTo>
                    <a:pt x="295" y="616"/>
                    <a:pt x="339" y="625"/>
                    <a:pt x="381" y="625"/>
                  </a:cubicBezTo>
                  <a:cubicBezTo>
                    <a:pt x="591" y="625"/>
                    <a:pt x="758" y="415"/>
                    <a:pt x="675" y="197"/>
                  </a:cubicBezTo>
                  <a:cubicBezTo>
                    <a:pt x="627" y="73"/>
                    <a:pt x="514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5" name="Google Shape;6175;p27"/>
            <p:cNvSpPr/>
            <p:nvPr/>
          </p:nvSpPr>
          <p:spPr>
            <a:xfrm rot="-10468820">
              <a:off x="8738980" y="465535"/>
              <a:ext cx="34185" cy="27913"/>
            </a:xfrm>
            <a:custGeom>
              <a:rect b="b" l="l" r="r" t="t"/>
              <a:pathLst>
                <a:path extrusionOk="0" h="605" w="741">
                  <a:moveTo>
                    <a:pt x="387" y="1"/>
                  </a:moveTo>
                  <a:cubicBezTo>
                    <a:pt x="351" y="1"/>
                    <a:pt x="314" y="7"/>
                    <a:pt x="278" y="21"/>
                  </a:cubicBezTo>
                  <a:cubicBezTo>
                    <a:pt x="0" y="195"/>
                    <a:pt x="130" y="604"/>
                    <a:pt x="428" y="604"/>
                  </a:cubicBezTo>
                  <a:cubicBezTo>
                    <a:pt x="452" y="604"/>
                    <a:pt x="477" y="601"/>
                    <a:pt x="503" y="596"/>
                  </a:cubicBezTo>
                  <a:cubicBezTo>
                    <a:pt x="653" y="533"/>
                    <a:pt x="740" y="359"/>
                    <a:pt x="678" y="196"/>
                  </a:cubicBezTo>
                  <a:cubicBezTo>
                    <a:pt x="629" y="80"/>
                    <a:pt x="513" y="1"/>
                    <a:pt x="3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6" name="Google Shape;6176;p27"/>
            <p:cNvSpPr/>
            <p:nvPr/>
          </p:nvSpPr>
          <p:spPr>
            <a:xfrm rot="-10468820">
              <a:off x="8277433" y="663960"/>
              <a:ext cx="35016" cy="29020"/>
            </a:xfrm>
            <a:custGeom>
              <a:rect b="b" l="l" r="r" t="t"/>
              <a:pathLst>
                <a:path extrusionOk="0" h="629" w="759">
                  <a:moveTo>
                    <a:pt x="382" y="0"/>
                  </a:moveTo>
                  <a:cubicBezTo>
                    <a:pt x="279" y="0"/>
                    <a:pt x="176" y="50"/>
                    <a:pt x="113" y="152"/>
                  </a:cubicBezTo>
                  <a:cubicBezTo>
                    <a:pt x="0" y="339"/>
                    <a:pt x="125" y="602"/>
                    <a:pt x="350" y="627"/>
                  </a:cubicBezTo>
                  <a:cubicBezTo>
                    <a:pt x="362" y="628"/>
                    <a:pt x="373" y="629"/>
                    <a:pt x="385" y="629"/>
                  </a:cubicBezTo>
                  <a:cubicBezTo>
                    <a:pt x="594" y="629"/>
                    <a:pt x="759" y="416"/>
                    <a:pt x="688" y="214"/>
                  </a:cubicBezTo>
                  <a:cubicBezTo>
                    <a:pt x="675" y="177"/>
                    <a:pt x="663" y="164"/>
                    <a:pt x="650" y="139"/>
                  </a:cubicBezTo>
                  <a:cubicBezTo>
                    <a:pt x="583" y="47"/>
                    <a:pt x="482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7" name="Google Shape;6177;p27"/>
            <p:cNvSpPr/>
            <p:nvPr/>
          </p:nvSpPr>
          <p:spPr>
            <a:xfrm rot="-10468820">
              <a:off x="8207429" y="684678"/>
              <a:ext cx="31233" cy="28974"/>
            </a:xfrm>
            <a:custGeom>
              <a:rect b="b" l="l" r="r" t="t"/>
              <a:pathLst>
                <a:path extrusionOk="0" h="628" w="677">
                  <a:moveTo>
                    <a:pt x="321" y="1"/>
                  </a:moveTo>
                  <a:cubicBezTo>
                    <a:pt x="180" y="1"/>
                    <a:pt x="39" y="92"/>
                    <a:pt x="13" y="273"/>
                  </a:cubicBezTo>
                  <a:cubicBezTo>
                    <a:pt x="1" y="348"/>
                    <a:pt x="26" y="436"/>
                    <a:pt x="63" y="498"/>
                  </a:cubicBezTo>
                  <a:cubicBezTo>
                    <a:pt x="133" y="588"/>
                    <a:pt x="225" y="627"/>
                    <a:pt x="316" y="627"/>
                  </a:cubicBezTo>
                  <a:cubicBezTo>
                    <a:pt x="501" y="627"/>
                    <a:pt x="676" y="462"/>
                    <a:pt x="626" y="236"/>
                  </a:cubicBezTo>
                  <a:cubicBezTo>
                    <a:pt x="584" y="79"/>
                    <a:pt x="452" y="1"/>
                    <a:pt x="3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8" name="Google Shape;6178;p27"/>
            <p:cNvSpPr/>
            <p:nvPr/>
          </p:nvSpPr>
          <p:spPr>
            <a:xfrm rot="-10468820">
              <a:off x="8226549" y="602643"/>
              <a:ext cx="33447" cy="26805"/>
            </a:xfrm>
            <a:custGeom>
              <a:rect b="b" l="l" r="r" t="t"/>
              <a:pathLst>
                <a:path extrusionOk="0" h="581" w="725">
                  <a:moveTo>
                    <a:pt x="323" y="0"/>
                  </a:moveTo>
                  <a:cubicBezTo>
                    <a:pt x="174" y="0"/>
                    <a:pt x="30" y="106"/>
                    <a:pt x="13" y="276"/>
                  </a:cubicBezTo>
                  <a:cubicBezTo>
                    <a:pt x="1" y="326"/>
                    <a:pt x="13" y="376"/>
                    <a:pt x="26" y="414"/>
                  </a:cubicBezTo>
                  <a:cubicBezTo>
                    <a:pt x="51" y="532"/>
                    <a:pt x="146" y="580"/>
                    <a:pt x="254" y="580"/>
                  </a:cubicBezTo>
                  <a:cubicBezTo>
                    <a:pt x="465" y="580"/>
                    <a:pt x="724" y="395"/>
                    <a:pt x="600" y="189"/>
                  </a:cubicBezTo>
                  <a:cubicBezTo>
                    <a:pt x="588" y="151"/>
                    <a:pt x="563" y="114"/>
                    <a:pt x="525" y="76"/>
                  </a:cubicBezTo>
                  <a:cubicBezTo>
                    <a:pt x="465" y="24"/>
                    <a:pt x="393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9" name="Google Shape;6179;p27"/>
            <p:cNvSpPr/>
            <p:nvPr/>
          </p:nvSpPr>
          <p:spPr>
            <a:xfrm rot="-10468820">
              <a:off x="8291270" y="591371"/>
              <a:ext cx="34139" cy="27913"/>
            </a:xfrm>
            <a:custGeom>
              <a:rect b="b" l="l" r="r" t="t"/>
              <a:pathLst>
                <a:path extrusionOk="0" h="605" w="740">
                  <a:moveTo>
                    <a:pt x="392" y="1"/>
                  </a:moveTo>
                  <a:cubicBezTo>
                    <a:pt x="358" y="1"/>
                    <a:pt x="323" y="7"/>
                    <a:pt x="290" y="21"/>
                  </a:cubicBezTo>
                  <a:cubicBezTo>
                    <a:pt x="1" y="195"/>
                    <a:pt x="140" y="604"/>
                    <a:pt x="430" y="604"/>
                  </a:cubicBezTo>
                  <a:cubicBezTo>
                    <a:pt x="453" y="604"/>
                    <a:pt x="477" y="601"/>
                    <a:pt x="502" y="596"/>
                  </a:cubicBezTo>
                  <a:cubicBezTo>
                    <a:pt x="665" y="533"/>
                    <a:pt x="740" y="358"/>
                    <a:pt x="690" y="196"/>
                  </a:cubicBezTo>
                  <a:cubicBezTo>
                    <a:pt x="631" y="79"/>
                    <a:pt x="513" y="1"/>
                    <a:pt x="3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0" name="Google Shape;6180;p27"/>
            <p:cNvSpPr/>
            <p:nvPr/>
          </p:nvSpPr>
          <p:spPr>
            <a:xfrm rot="-10468820">
              <a:off x="9355526" y="772925"/>
              <a:ext cx="37645" cy="28558"/>
            </a:xfrm>
            <a:custGeom>
              <a:rect b="b" l="l" r="r" t="t"/>
              <a:pathLst>
                <a:path extrusionOk="0" h="619" w="816">
                  <a:moveTo>
                    <a:pt x="419" y="1"/>
                  </a:moveTo>
                  <a:cubicBezTo>
                    <a:pt x="405" y="1"/>
                    <a:pt x="390" y="2"/>
                    <a:pt x="375" y="4"/>
                  </a:cubicBezTo>
                  <a:cubicBezTo>
                    <a:pt x="101" y="29"/>
                    <a:pt x="1" y="378"/>
                    <a:pt x="213" y="553"/>
                  </a:cubicBezTo>
                  <a:cubicBezTo>
                    <a:pt x="273" y="597"/>
                    <a:pt x="342" y="619"/>
                    <a:pt x="410" y="619"/>
                  </a:cubicBezTo>
                  <a:cubicBezTo>
                    <a:pt x="499" y="619"/>
                    <a:pt x="587" y="581"/>
                    <a:pt x="650" y="503"/>
                  </a:cubicBezTo>
                  <a:cubicBezTo>
                    <a:pt x="816" y="302"/>
                    <a:pt x="668" y="1"/>
                    <a:pt x="4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1" name="Google Shape;6181;p27"/>
            <p:cNvSpPr/>
            <p:nvPr/>
          </p:nvSpPr>
          <p:spPr>
            <a:xfrm rot="-10468820">
              <a:off x="9282480" y="800544"/>
              <a:ext cx="35016" cy="28789"/>
            </a:xfrm>
            <a:custGeom>
              <a:rect b="b" l="l" r="r" t="t"/>
              <a:pathLst>
                <a:path extrusionOk="0" h="624" w="759">
                  <a:moveTo>
                    <a:pt x="393" y="0"/>
                  </a:moveTo>
                  <a:cubicBezTo>
                    <a:pt x="288" y="0"/>
                    <a:pt x="183" y="50"/>
                    <a:pt x="125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2" y="623"/>
                    <a:pt x="374" y="624"/>
                    <a:pt x="386" y="624"/>
                  </a:cubicBezTo>
                  <a:cubicBezTo>
                    <a:pt x="605" y="624"/>
                    <a:pt x="759" y="411"/>
                    <a:pt x="687" y="210"/>
                  </a:cubicBezTo>
                  <a:cubicBezTo>
                    <a:pt x="675" y="185"/>
                    <a:pt x="662" y="160"/>
                    <a:pt x="650" y="135"/>
                  </a:cubicBezTo>
                  <a:cubicBezTo>
                    <a:pt x="590" y="44"/>
                    <a:pt x="49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2" name="Google Shape;6182;p27"/>
            <p:cNvSpPr/>
            <p:nvPr/>
          </p:nvSpPr>
          <p:spPr>
            <a:xfrm rot="-10468820">
              <a:off x="9231401" y="739300"/>
              <a:ext cx="35339" cy="26713"/>
            </a:xfrm>
            <a:custGeom>
              <a:rect b="b" l="l" r="r" t="t"/>
              <a:pathLst>
                <a:path extrusionOk="0" h="579" w="766">
                  <a:moveTo>
                    <a:pt x="372" y="1"/>
                  </a:moveTo>
                  <a:cubicBezTo>
                    <a:pt x="175" y="1"/>
                    <a:pt x="1" y="189"/>
                    <a:pt x="75" y="412"/>
                  </a:cubicBezTo>
                  <a:cubicBezTo>
                    <a:pt x="100" y="530"/>
                    <a:pt x="194" y="578"/>
                    <a:pt x="301" y="578"/>
                  </a:cubicBezTo>
                  <a:cubicBezTo>
                    <a:pt x="509" y="578"/>
                    <a:pt x="765" y="394"/>
                    <a:pt x="650" y="187"/>
                  </a:cubicBezTo>
                  <a:cubicBezTo>
                    <a:pt x="625" y="149"/>
                    <a:pt x="600" y="112"/>
                    <a:pt x="575" y="74"/>
                  </a:cubicBezTo>
                  <a:cubicBezTo>
                    <a:pt x="510" y="23"/>
                    <a:pt x="440" y="1"/>
                    <a:pt x="3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3" name="Google Shape;6183;p27"/>
            <p:cNvSpPr/>
            <p:nvPr/>
          </p:nvSpPr>
          <p:spPr>
            <a:xfrm rot="-10468820">
              <a:off x="9295895" y="726942"/>
              <a:ext cx="35154" cy="26990"/>
            </a:xfrm>
            <a:custGeom>
              <a:rect b="b" l="l" r="r" t="t"/>
              <a:pathLst>
                <a:path extrusionOk="0" h="585" w="762">
                  <a:moveTo>
                    <a:pt x="471" y="0"/>
                  </a:moveTo>
                  <a:cubicBezTo>
                    <a:pt x="260" y="0"/>
                    <a:pt x="1" y="185"/>
                    <a:pt x="125" y="392"/>
                  </a:cubicBezTo>
                  <a:cubicBezTo>
                    <a:pt x="162" y="492"/>
                    <a:pt x="262" y="567"/>
                    <a:pt x="375" y="579"/>
                  </a:cubicBezTo>
                  <a:cubicBezTo>
                    <a:pt x="389" y="583"/>
                    <a:pt x="404" y="584"/>
                    <a:pt x="419" y="584"/>
                  </a:cubicBezTo>
                  <a:cubicBezTo>
                    <a:pt x="454" y="584"/>
                    <a:pt x="489" y="575"/>
                    <a:pt x="525" y="567"/>
                  </a:cubicBezTo>
                  <a:cubicBezTo>
                    <a:pt x="675" y="504"/>
                    <a:pt x="762" y="329"/>
                    <a:pt x="699" y="167"/>
                  </a:cubicBezTo>
                  <a:cubicBezTo>
                    <a:pt x="674" y="48"/>
                    <a:pt x="579" y="0"/>
                    <a:pt x="4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184" name="Google Shape;6184;p27"/>
          <p:cNvSpPr/>
          <p:nvPr/>
        </p:nvSpPr>
        <p:spPr>
          <a:xfrm>
            <a:off x="4102450" y="3753375"/>
            <a:ext cx="5508700" cy="1850638"/>
          </a:xfrm>
          <a:custGeom>
            <a:rect b="b" l="l" r="r" t="t"/>
            <a:pathLst>
              <a:path extrusionOk="0" h="25073" w="66296">
                <a:moveTo>
                  <a:pt x="46035" y="0"/>
                </a:moveTo>
                <a:cubicBezTo>
                  <a:pt x="45144" y="0"/>
                  <a:pt x="44257" y="131"/>
                  <a:pt x="43402" y="417"/>
                </a:cubicBezTo>
                <a:cubicBezTo>
                  <a:pt x="41365" y="1091"/>
                  <a:pt x="39540" y="2853"/>
                  <a:pt x="39465" y="4990"/>
                </a:cubicBezTo>
                <a:cubicBezTo>
                  <a:pt x="39415" y="6540"/>
                  <a:pt x="40278" y="8090"/>
                  <a:pt x="39890" y="9589"/>
                </a:cubicBezTo>
                <a:cubicBezTo>
                  <a:pt x="39490" y="11164"/>
                  <a:pt x="37866" y="12101"/>
                  <a:pt x="36316" y="12576"/>
                </a:cubicBezTo>
                <a:cubicBezTo>
                  <a:pt x="34758" y="13040"/>
                  <a:pt x="33160" y="13205"/>
                  <a:pt x="31543" y="13205"/>
                </a:cubicBezTo>
                <a:cubicBezTo>
                  <a:pt x="28983" y="13205"/>
                  <a:pt x="26378" y="12792"/>
                  <a:pt x="23819" y="12501"/>
                </a:cubicBezTo>
                <a:cubicBezTo>
                  <a:pt x="20750" y="12148"/>
                  <a:pt x="17665" y="11971"/>
                  <a:pt x="14578" y="11971"/>
                </a:cubicBezTo>
                <a:cubicBezTo>
                  <a:pt x="12197" y="11971"/>
                  <a:pt x="9814" y="12076"/>
                  <a:pt x="7436" y="12288"/>
                </a:cubicBezTo>
                <a:cubicBezTo>
                  <a:pt x="6374" y="12388"/>
                  <a:pt x="5249" y="12526"/>
                  <a:pt x="4412" y="13176"/>
                </a:cubicBezTo>
                <a:cubicBezTo>
                  <a:pt x="3475" y="13900"/>
                  <a:pt x="3062" y="15113"/>
                  <a:pt x="2712" y="16262"/>
                </a:cubicBezTo>
                <a:lnTo>
                  <a:pt x="1" y="25073"/>
                </a:lnTo>
                <a:lnTo>
                  <a:pt x="66296" y="25073"/>
                </a:lnTo>
                <a:cubicBezTo>
                  <a:pt x="64496" y="18837"/>
                  <a:pt x="60497" y="11976"/>
                  <a:pt x="58510" y="8927"/>
                </a:cubicBezTo>
                <a:cubicBezTo>
                  <a:pt x="56798" y="6327"/>
                  <a:pt x="54861" y="3778"/>
                  <a:pt x="52287" y="2029"/>
                </a:cubicBezTo>
                <a:cubicBezTo>
                  <a:pt x="50447" y="793"/>
                  <a:pt x="48229" y="0"/>
                  <a:pt x="4603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185" name="Google Shape;6185;p27"/>
          <p:cNvGrpSpPr/>
          <p:nvPr/>
        </p:nvGrpSpPr>
        <p:grpSpPr>
          <a:xfrm flipH="1">
            <a:off x="-148779" y="3665474"/>
            <a:ext cx="1538717" cy="1599827"/>
            <a:chOff x="6571150" y="2495125"/>
            <a:chExt cx="2583039" cy="2685626"/>
          </a:xfrm>
        </p:grpSpPr>
        <p:sp>
          <p:nvSpPr>
            <p:cNvPr id="6186" name="Google Shape;6186;p27"/>
            <p:cNvSpPr/>
            <p:nvPr/>
          </p:nvSpPr>
          <p:spPr>
            <a:xfrm>
              <a:off x="7963475" y="3231225"/>
              <a:ext cx="96" cy="2502"/>
            </a:xfrm>
            <a:custGeom>
              <a:rect b="b" l="l" r="r" t="t"/>
              <a:pathLst>
                <a:path extrusionOk="0" h="26" w="1">
                  <a:moveTo>
                    <a:pt x="0" y="0"/>
                  </a:moveTo>
                  <a:cubicBezTo>
                    <a:pt x="0" y="13"/>
                    <a:pt x="0" y="25"/>
                    <a:pt x="0" y="25"/>
                  </a:cubicBezTo>
                  <a:cubicBezTo>
                    <a:pt x="0" y="25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7" name="Google Shape;6187;p27"/>
            <p:cNvSpPr/>
            <p:nvPr/>
          </p:nvSpPr>
          <p:spPr>
            <a:xfrm>
              <a:off x="7993501" y="2524765"/>
              <a:ext cx="246650" cy="302274"/>
            </a:xfrm>
            <a:custGeom>
              <a:rect b="b" l="l" r="r" t="t"/>
              <a:pathLst>
                <a:path extrusionOk="0" h="3141" w="2563">
                  <a:moveTo>
                    <a:pt x="827" y="0"/>
                  </a:moveTo>
                  <a:cubicBezTo>
                    <a:pt x="687" y="0"/>
                    <a:pt x="551" y="39"/>
                    <a:pt x="426" y="106"/>
                  </a:cubicBezTo>
                  <a:cubicBezTo>
                    <a:pt x="238" y="218"/>
                    <a:pt x="113" y="380"/>
                    <a:pt x="51" y="580"/>
                  </a:cubicBezTo>
                  <a:cubicBezTo>
                    <a:pt x="1" y="793"/>
                    <a:pt x="26" y="1018"/>
                    <a:pt x="138" y="1205"/>
                  </a:cubicBezTo>
                  <a:lnTo>
                    <a:pt x="1001" y="2730"/>
                  </a:lnTo>
                  <a:cubicBezTo>
                    <a:pt x="1159" y="2996"/>
                    <a:pt x="1434" y="3141"/>
                    <a:pt x="1714" y="3141"/>
                  </a:cubicBezTo>
                  <a:cubicBezTo>
                    <a:pt x="1855" y="3141"/>
                    <a:pt x="1996" y="3105"/>
                    <a:pt x="2125" y="3030"/>
                  </a:cubicBezTo>
                  <a:cubicBezTo>
                    <a:pt x="2313" y="2917"/>
                    <a:pt x="2450" y="2742"/>
                    <a:pt x="2500" y="2530"/>
                  </a:cubicBezTo>
                  <a:cubicBezTo>
                    <a:pt x="2563" y="2317"/>
                    <a:pt x="2538" y="2093"/>
                    <a:pt x="2425" y="1905"/>
                  </a:cubicBezTo>
                  <a:lnTo>
                    <a:pt x="1513" y="393"/>
                  </a:lnTo>
                  <a:cubicBezTo>
                    <a:pt x="1413" y="218"/>
                    <a:pt x="1238" y="81"/>
                    <a:pt x="1038" y="31"/>
                  </a:cubicBezTo>
                  <a:cubicBezTo>
                    <a:pt x="967" y="10"/>
                    <a:pt x="896" y="0"/>
                    <a:pt x="8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8" name="Google Shape;6188;p27"/>
            <p:cNvSpPr/>
            <p:nvPr/>
          </p:nvSpPr>
          <p:spPr>
            <a:xfrm>
              <a:off x="7832403" y="2979571"/>
              <a:ext cx="272441" cy="345869"/>
            </a:xfrm>
            <a:custGeom>
              <a:rect b="b" l="l" r="r" t="t"/>
              <a:pathLst>
                <a:path extrusionOk="0" h="3594" w="2831">
                  <a:moveTo>
                    <a:pt x="667" y="0"/>
                  </a:moveTo>
                  <a:cubicBezTo>
                    <a:pt x="510" y="0"/>
                    <a:pt x="350" y="60"/>
                    <a:pt x="225" y="178"/>
                  </a:cubicBezTo>
                  <a:cubicBezTo>
                    <a:pt x="0" y="416"/>
                    <a:pt x="0" y="803"/>
                    <a:pt x="225" y="1041"/>
                  </a:cubicBezTo>
                  <a:cubicBezTo>
                    <a:pt x="400" y="1203"/>
                    <a:pt x="563" y="1365"/>
                    <a:pt x="713" y="1540"/>
                  </a:cubicBezTo>
                  <a:lnTo>
                    <a:pt x="763" y="1615"/>
                  </a:lnTo>
                  <a:lnTo>
                    <a:pt x="850" y="1740"/>
                  </a:lnTo>
                  <a:cubicBezTo>
                    <a:pt x="925" y="1828"/>
                    <a:pt x="988" y="1928"/>
                    <a:pt x="1050" y="2028"/>
                  </a:cubicBezTo>
                  <a:cubicBezTo>
                    <a:pt x="1162" y="2215"/>
                    <a:pt x="1275" y="2415"/>
                    <a:pt x="1362" y="2615"/>
                  </a:cubicBezTo>
                  <a:lnTo>
                    <a:pt x="1362" y="2628"/>
                  </a:lnTo>
                  <a:lnTo>
                    <a:pt x="1375" y="2640"/>
                  </a:lnTo>
                  <a:lnTo>
                    <a:pt x="1375" y="2640"/>
                  </a:lnTo>
                  <a:lnTo>
                    <a:pt x="1375" y="2640"/>
                  </a:lnTo>
                  <a:cubicBezTo>
                    <a:pt x="1375" y="2655"/>
                    <a:pt x="1384" y="2674"/>
                    <a:pt x="1386" y="2674"/>
                  </a:cubicBezTo>
                  <a:cubicBezTo>
                    <a:pt x="1387" y="2674"/>
                    <a:pt x="1385" y="2665"/>
                    <a:pt x="1375" y="2640"/>
                  </a:cubicBezTo>
                  <a:lnTo>
                    <a:pt x="1375" y="2640"/>
                  </a:lnTo>
                  <a:lnTo>
                    <a:pt x="1400" y="2703"/>
                  </a:lnTo>
                  <a:cubicBezTo>
                    <a:pt x="1412" y="2753"/>
                    <a:pt x="1437" y="2803"/>
                    <a:pt x="1450" y="2853"/>
                  </a:cubicBezTo>
                  <a:cubicBezTo>
                    <a:pt x="1500" y="2965"/>
                    <a:pt x="1537" y="3090"/>
                    <a:pt x="1562" y="3202"/>
                  </a:cubicBezTo>
                  <a:cubicBezTo>
                    <a:pt x="1676" y="3474"/>
                    <a:pt x="1905" y="3594"/>
                    <a:pt x="2134" y="3594"/>
                  </a:cubicBezTo>
                  <a:cubicBezTo>
                    <a:pt x="2483" y="3594"/>
                    <a:pt x="2830" y="3316"/>
                    <a:pt x="2762" y="2878"/>
                  </a:cubicBezTo>
                  <a:cubicBezTo>
                    <a:pt x="2475" y="1840"/>
                    <a:pt x="1900" y="903"/>
                    <a:pt x="1100" y="178"/>
                  </a:cubicBezTo>
                  <a:cubicBezTo>
                    <a:pt x="981" y="60"/>
                    <a:pt x="825" y="0"/>
                    <a:pt x="6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9" name="Google Shape;6189;p27"/>
            <p:cNvSpPr/>
            <p:nvPr/>
          </p:nvSpPr>
          <p:spPr>
            <a:xfrm>
              <a:off x="7941822" y="4351302"/>
              <a:ext cx="307952" cy="347601"/>
            </a:xfrm>
            <a:custGeom>
              <a:rect b="b" l="l" r="r" t="t"/>
              <a:pathLst>
                <a:path extrusionOk="0" h="3612" w="3200">
                  <a:moveTo>
                    <a:pt x="696" y="1"/>
                  </a:moveTo>
                  <a:cubicBezTo>
                    <a:pt x="591" y="1"/>
                    <a:pt x="490" y="26"/>
                    <a:pt x="400" y="83"/>
                  </a:cubicBezTo>
                  <a:cubicBezTo>
                    <a:pt x="163" y="233"/>
                    <a:pt x="0" y="620"/>
                    <a:pt x="188" y="883"/>
                  </a:cubicBezTo>
                  <a:lnTo>
                    <a:pt x="1987" y="3320"/>
                  </a:lnTo>
                  <a:cubicBezTo>
                    <a:pt x="2062" y="3445"/>
                    <a:pt x="2187" y="3545"/>
                    <a:pt x="2337" y="3595"/>
                  </a:cubicBezTo>
                  <a:cubicBezTo>
                    <a:pt x="2384" y="3606"/>
                    <a:pt x="2431" y="3612"/>
                    <a:pt x="2479" y="3612"/>
                  </a:cubicBezTo>
                  <a:cubicBezTo>
                    <a:pt x="2586" y="3612"/>
                    <a:pt x="2692" y="3584"/>
                    <a:pt x="2787" y="3532"/>
                  </a:cubicBezTo>
                  <a:cubicBezTo>
                    <a:pt x="3037" y="3382"/>
                    <a:pt x="3200" y="2995"/>
                    <a:pt x="3000" y="2720"/>
                  </a:cubicBezTo>
                  <a:lnTo>
                    <a:pt x="1213" y="283"/>
                  </a:lnTo>
                  <a:cubicBezTo>
                    <a:pt x="1125" y="158"/>
                    <a:pt x="1000" y="71"/>
                    <a:pt x="863" y="21"/>
                  </a:cubicBezTo>
                  <a:cubicBezTo>
                    <a:pt x="807" y="8"/>
                    <a:pt x="751" y="1"/>
                    <a:pt x="6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0" name="Google Shape;6190;p27"/>
            <p:cNvSpPr/>
            <p:nvPr/>
          </p:nvSpPr>
          <p:spPr>
            <a:xfrm>
              <a:off x="7104002" y="3510787"/>
              <a:ext cx="532468" cy="797596"/>
            </a:xfrm>
            <a:custGeom>
              <a:rect b="b" l="l" r="r" t="t"/>
              <a:pathLst>
                <a:path extrusionOk="0" h="8288" w="5533">
                  <a:moveTo>
                    <a:pt x="712" y="0"/>
                  </a:moveTo>
                  <a:cubicBezTo>
                    <a:pt x="353" y="0"/>
                    <a:pt x="0" y="379"/>
                    <a:pt x="234" y="794"/>
                  </a:cubicBezTo>
                  <a:cubicBezTo>
                    <a:pt x="896" y="2031"/>
                    <a:pt x="1571" y="3256"/>
                    <a:pt x="2196" y="4518"/>
                  </a:cubicBezTo>
                  <a:cubicBezTo>
                    <a:pt x="2508" y="5143"/>
                    <a:pt x="2808" y="5780"/>
                    <a:pt x="3083" y="6430"/>
                  </a:cubicBezTo>
                  <a:cubicBezTo>
                    <a:pt x="3370" y="7080"/>
                    <a:pt x="3758" y="7842"/>
                    <a:pt x="4408" y="8192"/>
                  </a:cubicBezTo>
                  <a:cubicBezTo>
                    <a:pt x="4527" y="8258"/>
                    <a:pt x="4652" y="8288"/>
                    <a:pt x="4773" y="8288"/>
                  </a:cubicBezTo>
                  <a:cubicBezTo>
                    <a:pt x="5160" y="8288"/>
                    <a:pt x="5510" y="7983"/>
                    <a:pt x="5520" y="7555"/>
                  </a:cubicBezTo>
                  <a:cubicBezTo>
                    <a:pt x="5532" y="6818"/>
                    <a:pt x="5070" y="6093"/>
                    <a:pt x="4645" y="5518"/>
                  </a:cubicBezTo>
                  <a:cubicBezTo>
                    <a:pt x="4208" y="4943"/>
                    <a:pt x="3808" y="4393"/>
                    <a:pt x="3420" y="3806"/>
                  </a:cubicBezTo>
                  <a:cubicBezTo>
                    <a:pt x="2633" y="2644"/>
                    <a:pt x="1896" y="1444"/>
                    <a:pt x="1146" y="257"/>
                  </a:cubicBezTo>
                  <a:cubicBezTo>
                    <a:pt x="1034" y="76"/>
                    <a:pt x="873" y="0"/>
                    <a:pt x="7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1" name="Google Shape;6191;p27"/>
            <p:cNvSpPr/>
            <p:nvPr/>
          </p:nvSpPr>
          <p:spPr>
            <a:xfrm>
              <a:off x="7340644" y="2757654"/>
              <a:ext cx="227211" cy="386384"/>
            </a:xfrm>
            <a:custGeom>
              <a:rect b="b" l="l" r="r" t="t"/>
              <a:pathLst>
                <a:path extrusionOk="0" h="4015" w="2361">
                  <a:moveTo>
                    <a:pt x="664" y="0"/>
                  </a:moveTo>
                  <a:cubicBezTo>
                    <a:pt x="328" y="0"/>
                    <a:pt x="0" y="356"/>
                    <a:pt x="224" y="735"/>
                  </a:cubicBezTo>
                  <a:cubicBezTo>
                    <a:pt x="836" y="1610"/>
                    <a:pt x="1224" y="2609"/>
                    <a:pt x="1361" y="3659"/>
                  </a:cubicBezTo>
                  <a:cubicBezTo>
                    <a:pt x="1393" y="3867"/>
                    <a:pt x="1632" y="4015"/>
                    <a:pt x="1841" y="4015"/>
                  </a:cubicBezTo>
                  <a:cubicBezTo>
                    <a:pt x="1883" y="4015"/>
                    <a:pt x="1924" y="4009"/>
                    <a:pt x="1961" y="3996"/>
                  </a:cubicBezTo>
                  <a:cubicBezTo>
                    <a:pt x="2211" y="3921"/>
                    <a:pt x="2361" y="3659"/>
                    <a:pt x="2299" y="3397"/>
                  </a:cubicBezTo>
                  <a:cubicBezTo>
                    <a:pt x="2136" y="2272"/>
                    <a:pt x="1711" y="1185"/>
                    <a:pt x="1074" y="247"/>
                  </a:cubicBezTo>
                  <a:cubicBezTo>
                    <a:pt x="969" y="73"/>
                    <a:pt x="816" y="0"/>
                    <a:pt x="6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2" name="Google Shape;6192;p27"/>
            <p:cNvSpPr/>
            <p:nvPr/>
          </p:nvSpPr>
          <p:spPr>
            <a:xfrm>
              <a:off x="8141029" y="3787366"/>
              <a:ext cx="455095" cy="664888"/>
            </a:xfrm>
            <a:custGeom>
              <a:rect b="b" l="l" r="r" t="t"/>
              <a:pathLst>
                <a:path extrusionOk="0" h="6909" w="4729">
                  <a:moveTo>
                    <a:pt x="873" y="1"/>
                  </a:moveTo>
                  <a:cubicBezTo>
                    <a:pt x="435" y="1"/>
                    <a:pt x="0" y="465"/>
                    <a:pt x="267" y="982"/>
                  </a:cubicBezTo>
                  <a:lnTo>
                    <a:pt x="1680" y="3756"/>
                  </a:lnTo>
                  <a:cubicBezTo>
                    <a:pt x="2154" y="4668"/>
                    <a:pt x="2554" y="5656"/>
                    <a:pt x="3129" y="6505"/>
                  </a:cubicBezTo>
                  <a:cubicBezTo>
                    <a:pt x="3289" y="6766"/>
                    <a:pt x="3568" y="6908"/>
                    <a:pt x="3851" y="6908"/>
                  </a:cubicBezTo>
                  <a:cubicBezTo>
                    <a:pt x="3989" y="6908"/>
                    <a:pt x="4127" y="6875"/>
                    <a:pt x="4254" y="6805"/>
                  </a:cubicBezTo>
                  <a:cubicBezTo>
                    <a:pt x="4679" y="6555"/>
                    <a:pt x="4729" y="6093"/>
                    <a:pt x="4554" y="5681"/>
                  </a:cubicBezTo>
                  <a:cubicBezTo>
                    <a:pt x="4129" y="4731"/>
                    <a:pt x="3517" y="3881"/>
                    <a:pt x="2992" y="2994"/>
                  </a:cubicBezTo>
                  <a:lnTo>
                    <a:pt x="1405" y="320"/>
                  </a:lnTo>
                  <a:cubicBezTo>
                    <a:pt x="1269" y="95"/>
                    <a:pt x="1071" y="1"/>
                    <a:pt x="8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3" name="Google Shape;6193;p27"/>
            <p:cNvSpPr/>
            <p:nvPr/>
          </p:nvSpPr>
          <p:spPr>
            <a:xfrm>
              <a:off x="8297988" y="3081099"/>
              <a:ext cx="580778" cy="844270"/>
            </a:xfrm>
            <a:custGeom>
              <a:rect b="b" l="l" r="r" t="t"/>
              <a:pathLst>
                <a:path extrusionOk="0" h="8773" w="6035">
                  <a:moveTo>
                    <a:pt x="1012" y="0"/>
                  </a:moveTo>
                  <a:cubicBezTo>
                    <a:pt x="500" y="0"/>
                    <a:pt x="0" y="547"/>
                    <a:pt x="311" y="1160"/>
                  </a:cubicBezTo>
                  <a:cubicBezTo>
                    <a:pt x="1498" y="3535"/>
                    <a:pt x="2635" y="5959"/>
                    <a:pt x="3960" y="8258"/>
                  </a:cubicBezTo>
                  <a:cubicBezTo>
                    <a:pt x="4153" y="8586"/>
                    <a:pt x="4504" y="8772"/>
                    <a:pt x="4861" y="8772"/>
                  </a:cubicBezTo>
                  <a:cubicBezTo>
                    <a:pt x="5036" y="8772"/>
                    <a:pt x="5212" y="8728"/>
                    <a:pt x="5372" y="8633"/>
                  </a:cubicBezTo>
                  <a:cubicBezTo>
                    <a:pt x="5859" y="8333"/>
                    <a:pt x="6034" y="7709"/>
                    <a:pt x="5747" y="7209"/>
                  </a:cubicBezTo>
                  <a:cubicBezTo>
                    <a:pt x="4485" y="4872"/>
                    <a:pt x="3023" y="2635"/>
                    <a:pt x="1636" y="373"/>
                  </a:cubicBezTo>
                  <a:cubicBezTo>
                    <a:pt x="1473" y="110"/>
                    <a:pt x="1241" y="0"/>
                    <a:pt x="10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4" name="Google Shape;6194;p27"/>
            <p:cNvSpPr/>
            <p:nvPr/>
          </p:nvSpPr>
          <p:spPr>
            <a:xfrm>
              <a:off x="7585850" y="3461034"/>
              <a:ext cx="297174" cy="423338"/>
            </a:xfrm>
            <a:custGeom>
              <a:rect b="b" l="l" r="r" t="t"/>
              <a:pathLst>
                <a:path extrusionOk="0" h="4399" w="3088">
                  <a:moveTo>
                    <a:pt x="831" y="1"/>
                  </a:moveTo>
                  <a:cubicBezTo>
                    <a:pt x="705" y="1"/>
                    <a:pt x="579" y="33"/>
                    <a:pt x="463" y="99"/>
                  </a:cubicBezTo>
                  <a:cubicBezTo>
                    <a:pt x="113" y="311"/>
                    <a:pt x="0" y="761"/>
                    <a:pt x="200" y="1111"/>
                  </a:cubicBezTo>
                  <a:lnTo>
                    <a:pt x="963" y="2611"/>
                  </a:lnTo>
                  <a:cubicBezTo>
                    <a:pt x="1100" y="2861"/>
                    <a:pt x="1213" y="3123"/>
                    <a:pt x="1350" y="3361"/>
                  </a:cubicBezTo>
                  <a:cubicBezTo>
                    <a:pt x="1488" y="3611"/>
                    <a:pt x="1638" y="3848"/>
                    <a:pt x="1787" y="4085"/>
                  </a:cubicBezTo>
                  <a:cubicBezTo>
                    <a:pt x="1905" y="4285"/>
                    <a:pt x="2122" y="4399"/>
                    <a:pt x="2341" y="4399"/>
                  </a:cubicBezTo>
                  <a:cubicBezTo>
                    <a:pt x="2424" y="4399"/>
                    <a:pt x="2508" y="4382"/>
                    <a:pt x="2587" y="4348"/>
                  </a:cubicBezTo>
                  <a:cubicBezTo>
                    <a:pt x="2862" y="4235"/>
                    <a:pt x="3087" y="3885"/>
                    <a:pt x="2962" y="3598"/>
                  </a:cubicBezTo>
                  <a:cubicBezTo>
                    <a:pt x="2862" y="3336"/>
                    <a:pt x="2750" y="3073"/>
                    <a:pt x="2650" y="2823"/>
                  </a:cubicBezTo>
                  <a:cubicBezTo>
                    <a:pt x="2525" y="2511"/>
                    <a:pt x="2362" y="2211"/>
                    <a:pt x="2225" y="1911"/>
                  </a:cubicBezTo>
                  <a:lnTo>
                    <a:pt x="1475" y="374"/>
                  </a:lnTo>
                  <a:cubicBezTo>
                    <a:pt x="1333" y="131"/>
                    <a:pt x="1085" y="1"/>
                    <a:pt x="8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5" name="Google Shape;6195;p27"/>
            <p:cNvSpPr/>
            <p:nvPr/>
          </p:nvSpPr>
          <p:spPr>
            <a:xfrm>
              <a:off x="7030190" y="4857882"/>
              <a:ext cx="335668" cy="322868"/>
            </a:xfrm>
            <a:custGeom>
              <a:rect b="b" l="l" r="r" t="t"/>
              <a:pathLst>
                <a:path extrusionOk="0" h="3355" w="3488">
                  <a:moveTo>
                    <a:pt x="819" y="1"/>
                  </a:moveTo>
                  <a:cubicBezTo>
                    <a:pt x="698" y="1"/>
                    <a:pt x="575" y="33"/>
                    <a:pt x="463" y="105"/>
                  </a:cubicBezTo>
                  <a:cubicBezTo>
                    <a:pt x="113" y="318"/>
                    <a:pt x="1" y="755"/>
                    <a:pt x="188" y="1117"/>
                  </a:cubicBezTo>
                  <a:cubicBezTo>
                    <a:pt x="626" y="1855"/>
                    <a:pt x="1038" y="2604"/>
                    <a:pt x="1463" y="3354"/>
                  </a:cubicBezTo>
                  <a:lnTo>
                    <a:pt x="3488" y="3354"/>
                  </a:lnTo>
                  <a:cubicBezTo>
                    <a:pt x="2813" y="2367"/>
                    <a:pt x="2138" y="1367"/>
                    <a:pt x="1476" y="368"/>
                  </a:cubicBezTo>
                  <a:cubicBezTo>
                    <a:pt x="1331" y="147"/>
                    <a:pt x="1077" y="1"/>
                    <a:pt x="8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6" name="Google Shape;6196;p27"/>
            <p:cNvSpPr/>
            <p:nvPr/>
          </p:nvSpPr>
          <p:spPr>
            <a:xfrm>
              <a:off x="8594872" y="4884154"/>
              <a:ext cx="337977" cy="296596"/>
            </a:xfrm>
            <a:custGeom>
              <a:rect b="b" l="l" r="r" t="t"/>
              <a:pathLst>
                <a:path extrusionOk="0" h="3082" w="3512">
                  <a:moveTo>
                    <a:pt x="868" y="0"/>
                  </a:moveTo>
                  <a:cubicBezTo>
                    <a:pt x="748" y="0"/>
                    <a:pt x="626" y="33"/>
                    <a:pt x="513" y="107"/>
                  </a:cubicBezTo>
                  <a:cubicBezTo>
                    <a:pt x="188" y="320"/>
                    <a:pt x="0" y="794"/>
                    <a:pt x="238" y="1157"/>
                  </a:cubicBezTo>
                  <a:cubicBezTo>
                    <a:pt x="675" y="1794"/>
                    <a:pt x="1112" y="2444"/>
                    <a:pt x="1550" y="3081"/>
                  </a:cubicBezTo>
                  <a:lnTo>
                    <a:pt x="3512" y="3081"/>
                  </a:lnTo>
                  <a:cubicBezTo>
                    <a:pt x="2862" y="2182"/>
                    <a:pt x="2212" y="1282"/>
                    <a:pt x="1550" y="382"/>
                  </a:cubicBezTo>
                  <a:cubicBezTo>
                    <a:pt x="1395" y="159"/>
                    <a:pt x="1134" y="0"/>
                    <a:pt x="8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7" name="Google Shape;6197;p27"/>
            <p:cNvSpPr/>
            <p:nvPr/>
          </p:nvSpPr>
          <p:spPr>
            <a:xfrm>
              <a:off x="7578632" y="4798217"/>
              <a:ext cx="435463" cy="382534"/>
            </a:xfrm>
            <a:custGeom>
              <a:rect b="b" l="l" r="r" t="t"/>
              <a:pathLst>
                <a:path extrusionOk="0" h="3975" w="4525">
                  <a:moveTo>
                    <a:pt x="876" y="0"/>
                  </a:moveTo>
                  <a:cubicBezTo>
                    <a:pt x="665" y="0"/>
                    <a:pt x="453" y="79"/>
                    <a:pt x="313" y="225"/>
                  </a:cubicBezTo>
                  <a:cubicBezTo>
                    <a:pt x="0" y="538"/>
                    <a:pt x="50" y="1000"/>
                    <a:pt x="313" y="1313"/>
                  </a:cubicBezTo>
                  <a:cubicBezTo>
                    <a:pt x="1038" y="2187"/>
                    <a:pt x="1763" y="3075"/>
                    <a:pt x="2462" y="3974"/>
                  </a:cubicBezTo>
                  <a:lnTo>
                    <a:pt x="4524" y="3974"/>
                  </a:lnTo>
                  <a:cubicBezTo>
                    <a:pt x="3500" y="2712"/>
                    <a:pt x="2462" y="1450"/>
                    <a:pt x="1413" y="225"/>
                  </a:cubicBezTo>
                  <a:cubicBezTo>
                    <a:pt x="1278" y="72"/>
                    <a:pt x="1077" y="0"/>
                    <a:pt x="8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8" name="Google Shape;6198;p27"/>
            <p:cNvSpPr/>
            <p:nvPr/>
          </p:nvSpPr>
          <p:spPr>
            <a:xfrm>
              <a:off x="8842580" y="4314733"/>
              <a:ext cx="311609" cy="412271"/>
            </a:xfrm>
            <a:custGeom>
              <a:rect b="b" l="l" r="r" t="t"/>
              <a:pathLst>
                <a:path extrusionOk="0" h="4284" w="3238">
                  <a:moveTo>
                    <a:pt x="707" y="0"/>
                  </a:moveTo>
                  <a:cubicBezTo>
                    <a:pt x="550" y="0"/>
                    <a:pt x="394" y="57"/>
                    <a:pt x="275" y="188"/>
                  </a:cubicBezTo>
                  <a:cubicBezTo>
                    <a:pt x="63" y="426"/>
                    <a:pt x="1" y="863"/>
                    <a:pt x="275" y="1100"/>
                  </a:cubicBezTo>
                  <a:cubicBezTo>
                    <a:pt x="500" y="1288"/>
                    <a:pt x="713" y="1488"/>
                    <a:pt x="900" y="1700"/>
                  </a:cubicBezTo>
                  <a:cubicBezTo>
                    <a:pt x="950" y="1763"/>
                    <a:pt x="1000" y="1813"/>
                    <a:pt x="1050" y="1875"/>
                  </a:cubicBezTo>
                  <a:lnTo>
                    <a:pt x="1075" y="1913"/>
                  </a:lnTo>
                  <a:lnTo>
                    <a:pt x="1113" y="1963"/>
                  </a:lnTo>
                  <a:cubicBezTo>
                    <a:pt x="1200" y="2075"/>
                    <a:pt x="1275" y="2200"/>
                    <a:pt x="1350" y="2325"/>
                  </a:cubicBezTo>
                  <a:cubicBezTo>
                    <a:pt x="1425" y="2450"/>
                    <a:pt x="1500" y="2562"/>
                    <a:pt x="1550" y="2675"/>
                  </a:cubicBezTo>
                  <a:cubicBezTo>
                    <a:pt x="1588" y="2750"/>
                    <a:pt x="1625" y="2812"/>
                    <a:pt x="1650" y="2875"/>
                  </a:cubicBezTo>
                  <a:lnTo>
                    <a:pt x="1700" y="2975"/>
                  </a:lnTo>
                  <a:cubicBezTo>
                    <a:pt x="1800" y="3250"/>
                    <a:pt x="1900" y="3537"/>
                    <a:pt x="1963" y="3825"/>
                  </a:cubicBezTo>
                  <a:cubicBezTo>
                    <a:pt x="2036" y="4106"/>
                    <a:pt x="2291" y="4283"/>
                    <a:pt x="2563" y="4283"/>
                  </a:cubicBezTo>
                  <a:cubicBezTo>
                    <a:pt x="2617" y="4283"/>
                    <a:pt x="2671" y="4277"/>
                    <a:pt x="2725" y="4262"/>
                  </a:cubicBezTo>
                  <a:cubicBezTo>
                    <a:pt x="3050" y="4162"/>
                    <a:pt x="3237" y="3825"/>
                    <a:pt x="3162" y="3500"/>
                  </a:cubicBezTo>
                  <a:cubicBezTo>
                    <a:pt x="2875" y="2213"/>
                    <a:pt x="2187" y="1050"/>
                    <a:pt x="1188" y="188"/>
                  </a:cubicBezTo>
                  <a:cubicBezTo>
                    <a:pt x="1057" y="70"/>
                    <a:pt x="881" y="0"/>
                    <a:pt x="7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9" name="Google Shape;6199;p27"/>
            <p:cNvSpPr/>
            <p:nvPr/>
          </p:nvSpPr>
          <p:spPr>
            <a:xfrm>
              <a:off x="7013445" y="4261515"/>
              <a:ext cx="383689" cy="466740"/>
            </a:xfrm>
            <a:custGeom>
              <a:rect b="b" l="l" r="r" t="t"/>
              <a:pathLst>
                <a:path extrusionOk="0" h="4850" w="3987">
                  <a:moveTo>
                    <a:pt x="680" y="1"/>
                  </a:moveTo>
                  <a:cubicBezTo>
                    <a:pt x="522" y="1"/>
                    <a:pt x="362" y="60"/>
                    <a:pt x="237" y="179"/>
                  </a:cubicBezTo>
                  <a:cubicBezTo>
                    <a:pt x="0" y="429"/>
                    <a:pt x="0" y="804"/>
                    <a:pt x="237" y="1054"/>
                  </a:cubicBezTo>
                  <a:cubicBezTo>
                    <a:pt x="350" y="1191"/>
                    <a:pt x="462" y="1328"/>
                    <a:pt x="562" y="1466"/>
                  </a:cubicBezTo>
                  <a:lnTo>
                    <a:pt x="650" y="1566"/>
                  </a:lnTo>
                  <a:lnTo>
                    <a:pt x="675" y="1603"/>
                  </a:lnTo>
                  <a:lnTo>
                    <a:pt x="687" y="1616"/>
                  </a:lnTo>
                  <a:lnTo>
                    <a:pt x="837" y="1828"/>
                  </a:lnTo>
                  <a:cubicBezTo>
                    <a:pt x="1050" y="2116"/>
                    <a:pt x="1262" y="2403"/>
                    <a:pt x="1462" y="2703"/>
                  </a:cubicBezTo>
                  <a:cubicBezTo>
                    <a:pt x="1875" y="3290"/>
                    <a:pt x="2224" y="3915"/>
                    <a:pt x="2624" y="4515"/>
                  </a:cubicBezTo>
                  <a:cubicBezTo>
                    <a:pt x="2761" y="4711"/>
                    <a:pt x="2997" y="4850"/>
                    <a:pt x="3236" y="4850"/>
                  </a:cubicBezTo>
                  <a:cubicBezTo>
                    <a:pt x="3347" y="4850"/>
                    <a:pt x="3459" y="4820"/>
                    <a:pt x="3562" y="4753"/>
                  </a:cubicBezTo>
                  <a:cubicBezTo>
                    <a:pt x="3886" y="4553"/>
                    <a:pt x="3986" y="4140"/>
                    <a:pt x="3799" y="3815"/>
                  </a:cubicBezTo>
                  <a:cubicBezTo>
                    <a:pt x="3449" y="3165"/>
                    <a:pt x="3037" y="2553"/>
                    <a:pt x="2587" y="1966"/>
                  </a:cubicBezTo>
                  <a:cubicBezTo>
                    <a:pt x="2112" y="1341"/>
                    <a:pt x="1637" y="754"/>
                    <a:pt x="1112" y="179"/>
                  </a:cubicBezTo>
                  <a:cubicBezTo>
                    <a:pt x="994" y="60"/>
                    <a:pt x="837" y="1"/>
                    <a:pt x="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0" name="Google Shape;6200;p27"/>
            <p:cNvSpPr/>
            <p:nvPr/>
          </p:nvSpPr>
          <p:spPr>
            <a:xfrm>
              <a:off x="6742833" y="2843399"/>
              <a:ext cx="193721" cy="267437"/>
            </a:xfrm>
            <a:custGeom>
              <a:rect b="b" l="l" r="r" t="t"/>
              <a:pathLst>
                <a:path extrusionOk="0" h="2779" w="2013">
                  <a:moveTo>
                    <a:pt x="553" y="0"/>
                  </a:moveTo>
                  <a:cubicBezTo>
                    <a:pt x="467" y="0"/>
                    <a:pt x="380" y="22"/>
                    <a:pt x="300" y="69"/>
                  </a:cubicBezTo>
                  <a:cubicBezTo>
                    <a:pt x="75" y="206"/>
                    <a:pt x="0" y="506"/>
                    <a:pt x="125" y="743"/>
                  </a:cubicBezTo>
                  <a:lnTo>
                    <a:pt x="1062" y="2543"/>
                  </a:lnTo>
                  <a:cubicBezTo>
                    <a:pt x="1147" y="2695"/>
                    <a:pt x="1311" y="2778"/>
                    <a:pt x="1477" y="2778"/>
                  </a:cubicBezTo>
                  <a:cubicBezTo>
                    <a:pt x="1558" y="2778"/>
                    <a:pt x="1639" y="2759"/>
                    <a:pt x="1712" y="2718"/>
                  </a:cubicBezTo>
                  <a:cubicBezTo>
                    <a:pt x="1937" y="2581"/>
                    <a:pt x="2012" y="2293"/>
                    <a:pt x="1887" y="2056"/>
                  </a:cubicBezTo>
                  <a:lnTo>
                    <a:pt x="987" y="244"/>
                  </a:lnTo>
                  <a:cubicBezTo>
                    <a:pt x="888" y="86"/>
                    <a:pt x="723" y="0"/>
                    <a:pt x="5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1" name="Google Shape;6201;p27"/>
            <p:cNvSpPr/>
            <p:nvPr/>
          </p:nvSpPr>
          <p:spPr>
            <a:xfrm>
              <a:off x="6571150" y="4169033"/>
              <a:ext cx="289571" cy="329701"/>
            </a:xfrm>
            <a:custGeom>
              <a:rect b="b" l="l" r="r" t="t"/>
              <a:pathLst>
                <a:path extrusionOk="0" h="3426" w="3009">
                  <a:moveTo>
                    <a:pt x="836" y="1"/>
                  </a:moveTo>
                  <a:cubicBezTo>
                    <a:pt x="415" y="1"/>
                    <a:pt x="1" y="450"/>
                    <a:pt x="285" y="940"/>
                  </a:cubicBezTo>
                  <a:lnTo>
                    <a:pt x="285" y="927"/>
                  </a:lnTo>
                  <a:lnTo>
                    <a:pt x="1697" y="3114"/>
                  </a:lnTo>
                  <a:cubicBezTo>
                    <a:pt x="1813" y="3314"/>
                    <a:pt x="2030" y="3425"/>
                    <a:pt x="2250" y="3425"/>
                  </a:cubicBezTo>
                  <a:cubicBezTo>
                    <a:pt x="2360" y="3425"/>
                    <a:pt x="2472" y="3398"/>
                    <a:pt x="2572" y="3339"/>
                  </a:cubicBezTo>
                  <a:cubicBezTo>
                    <a:pt x="2846" y="3164"/>
                    <a:pt x="3009" y="2764"/>
                    <a:pt x="2809" y="2464"/>
                  </a:cubicBezTo>
                  <a:lnTo>
                    <a:pt x="1347" y="315"/>
                  </a:lnTo>
                  <a:cubicBezTo>
                    <a:pt x="1218" y="93"/>
                    <a:pt x="1027" y="1"/>
                    <a:pt x="8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2" name="Google Shape;6202;p27"/>
            <p:cNvSpPr/>
            <p:nvPr/>
          </p:nvSpPr>
          <p:spPr>
            <a:xfrm>
              <a:off x="6818089" y="2495125"/>
              <a:ext cx="489932" cy="788261"/>
            </a:xfrm>
            <a:custGeom>
              <a:rect b="b" l="l" r="r" t="t"/>
              <a:pathLst>
                <a:path extrusionOk="0" h="8191" w="5091">
                  <a:moveTo>
                    <a:pt x="694" y="0"/>
                  </a:moveTo>
                  <a:cubicBezTo>
                    <a:pt x="346" y="0"/>
                    <a:pt x="0" y="357"/>
                    <a:pt x="243" y="738"/>
                  </a:cubicBezTo>
                  <a:cubicBezTo>
                    <a:pt x="1693" y="3088"/>
                    <a:pt x="2917" y="5537"/>
                    <a:pt x="4179" y="7987"/>
                  </a:cubicBezTo>
                  <a:cubicBezTo>
                    <a:pt x="4255" y="8130"/>
                    <a:pt x="4391" y="8191"/>
                    <a:pt x="4530" y="8191"/>
                  </a:cubicBezTo>
                  <a:cubicBezTo>
                    <a:pt x="4804" y="8191"/>
                    <a:pt x="5091" y="7956"/>
                    <a:pt x="4967" y="7649"/>
                  </a:cubicBezTo>
                  <a:cubicBezTo>
                    <a:pt x="3930" y="5075"/>
                    <a:pt x="2555" y="2600"/>
                    <a:pt x="1105" y="239"/>
                  </a:cubicBezTo>
                  <a:cubicBezTo>
                    <a:pt x="1002" y="70"/>
                    <a:pt x="848" y="0"/>
                    <a:pt x="6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3" name="Google Shape;6203;p27"/>
            <p:cNvSpPr/>
            <p:nvPr/>
          </p:nvSpPr>
          <p:spPr>
            <a:xfrm>
              <a:off x="6588857" y="3576612"/>
              <a:ext cx="232215" cy="357994"/>
            </a:xfrm>
            <a:custGeom>
              <a:rect b="b" l="l" r="r" t="t"/>
              <a:pathLst>
                <a:path extrusionOk="0" h="3720" w="2413">
                  <a:moveTo>
                    <a:pt x="533" y="0"/>
                  </a:moveTo>
                  <a:cubicBezTo>
                    <a:pt x="453" y="0"/>
                    <a:pt x="373" y="20"/>
                    <a:pt x="301" y="60"/>
                  </a:cubicBezTo>
                  <a:cubicBezTo>
                    <a:pt x="76" y="198"/>
                    <a:pt x="1" y="485"/>
                    <a:pt x="126" y="722"/>
                  </a:cubicBezTo>
                  <a:cubicBezTo>
                    <a:pt x="526" y="1635"/>
                    <a:pt x="925" y="2547"/>
                    <a:pt x="1325" y="3447"/>
                  </a:cubicBezTo>
                  <a:cubicBezTo>
                    <a:pt x="1426" y="3623"/>
                    <a:pt x="1610" y="3720"/>
                    <a:pt x="1800" y="3720"/>
                  </a:cubicBezTo>
                  <a:cubicBezTo>
                    <a:pt x="1894" y="3720"/>
                    <a:pt x="1988" y="3696"/>
                    <a:pt x="2075" y="3647"/>
                  </a:cubicBezTo>
                  <a:cubicBezTo>
                    <a:pt x="2325" y="3484"/>
                    <a:pt x="2413" y="3159"/>
                    <a:pt x="2275" y="2897"/>
                  </a:cubicBezTo>
                  <a:cubicBezTo>
                    <a:pt x="1838" y="2010"/>
                    <a:pt x="1400" y="1122"/>
                    <a:pt x="950" y="248"/>
                  </a:cubicBezTo>
                  <a:cubicBezTo>
                    <a:pt x="866" y="87"/>
                    <a:pt x="701" y="0"/>
                    <a:pt x="5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2">
  <p:cSld name="BLANK_1_1">
    <p:bg>
      <p:bgPr>
        <a:solidFill>
          <a:schemeClr val="accent4"/>
        </a:solidFill>
      </p:bgPr>
    </p:bg>
    <p:spTree>
      <p:nvGrpSpPr>
        <p:cNvPr id="6204" name="Shape 6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05" name="Google Shape;6205;p28"/>
          <p:cNvSpPr/>
          <p:nvPr/>
        </p:nvSpPr>
        <p:spPr>
          <a:xfrm rot="-1720775">
            <a:off x="-1147102" y="-2580463"/>
            <a:ext cx="9655916" cy="4255237"/>
          </a:xfrm>
          <a:custGeom>
            <a:rect b="b" l="l" r="r" t="t"/>
            <a:pathLst>
              <a:path extrusionOk="0" h="36978" w="50775">
                <a:moveTo>
                  <a:pt x="26766" y="1"/>
                </a:moveTo>
                <a:cubicBezTo>
                  <a:pt x="24720" y="1"/>
                  <a:pt x="22782" y="354"/>
                  <a:pt x="20608" y="1006"/>
                </a:cubicBezTo>
                <a:cubicBezTo>
                  <a:pt x="16696" y="2181"/>
                  <a:pt x="12997" y="2543"/>
                  <a:pt x="9348" y="4605"/>
                </a:cubicBezTo>
                <a:cubicBezTo>
                  <a:pt x="7324" y="5743"/>
                  <a:pt x="5662" y="7167"/>
                  <a:pt x="3912" y="8654"/>
                </a:cubicBezTo>
                <a:cubicBezTo>
                  <a:pt x="2700" y="9666"/>
                  <a:pt x="1" y="10704"/>
                  <a:pt x="413" y="12716"/>
                </a:cubicBezTo>
                <a:cubicBezTo>
                  <a:pt x="563" y="13528"/>
                  <a:pt x="1375" y="14090"/>
                  <a:pt x="2187" y="14253"/>
                </a:cubicBezTo>
                <a:cubicBezTo>
                  <a:pt x="2452" y="14306"/>
                  <a:pt x="2718" y="14325"/>
                  <a:pt x="2985" y="14325"/>
                </a:cubicBezTo>
                <a:cubicBezTo>
                  <a:pt x="3537" y="14325"/>
                  <a:pt x="4093" y="14241"/>
                  <a:pt x="4649" y="14190"/>
                </a:cubicBezTo>
                <a:cubicBezTo>
                  <a:pt x="5140" y="14140"/>
                  <a:pt x="5639" y="14112"/>
                  <a:pt x="6138" y="14112"/>
                </a:cubicBezTo>
                <a:cubicBezTo>
                  <a:pt x="8103" y="14112"/>
                  <a:pt x="10073" y="14547"/>
                  <a:pt x="11598" y="15752"/>
                </a:cubicBezTo>
                <a:cubicBezTo>
                  <a:pt x="13135" y="16965"/>
                  <a:pt x="14034" y="18777"/>
                  <a:pt x="15147" y="20389"/>
                </a:cubicBezTo>
                <a:cubicBezTo>
                  <a:pt x="17821" y="24238"/>
                  <a:pt x="21845" y="26949"/>
                  <a:pt x="26431" y="27974"/>
                </a:cubicBezTo>
                <a:cubicBezTo>
                  <a:pt x="28456" y="28424"/>
                  <a:pt x="30755" y="28624"/>
                  <a:pt x="32167" y="30149"/>
                </a:cubicBezTo>
                <a:cubicBezTo>
                  <a:pt x="33342" y="31436"/>
                  <a:pt x="33579" y="33323"/>
                  <a:pt x="34591" y="34735"/>
                </a:cubicBezTo>
                <a:cubicBezTo>
                  <a:pt x="35662" y="36232"/>
                  <a:pt x="37516" y="36978"/>
                  <a:pt x="39375" y="36978"/>
                </a:cubicBezTo>
                <a:cubicBezTo>
                  <a:pt x="40077" y="36978"/>
                  <a:pt x="40779" y="36872"/>
                  <a:pt x="41440" y="36659"/>
                </a:cubicBezTo>
                <a:cubicBezTo>
                  <a:pt x="43864" y="35885"/>
                  <a:pt x="45764" y="33960"/>
                  <a:pt x="47101" y="31811"/>
                </a:cubicBezTo>
                <a:cubicBezTo>
                  <a:pt x="50775" y="25925"/>
                  <a:pt x="50625" y="18027"/>
                  <a:pt x="47238" y="11978"/>
                </a:cubicBezTo>
                <a:cubicBezTo>
                  <a:pt x="43852" y="5917"/>
                  <a:pt x="37516" y="1731"/>
                  <a:pt x="30705" y="406"/>
                </a:cubicBezTo>
                <a:cubicBezTo>
                  <a:pt x="29300" y="132"/>
                  <a:pt x="28013" y="1"/>
                  <a:pt x="2676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06" name="Google Shape;6206;p28"/>
          <p:cNvSpPr/>
          <p:nvPr/>
        </p:nvSpPr>
        <p:spPr>
          <a:xfrm flipH="1">
            <a:off x="6364006" y="3628679"/>
            <a:ext cx="2927400" cy="1606720"/>
          </a:xfrm>
          <a:custGeom>
            <a:rect b="b" l="l" r="r" t="t"/>
            <a:pathLst>
              <a:path extrusionOk="0" h="16278" w="31055">
                <a:moveTo>
                  <a:pt x="20534" y="0"/>
                </a:moveTo>
                <a:cubicBezTo>
                  <a:pt x="17682" y="0"/>
                  <a:pt x="15021" y="1835"/>
                  <a:pt x="12272" y="2844"/>
                </a:cubicBezTo>
                <a:cubicBezTo>
                  <a:pt x="10175" y="3614"/>
                  <a:pt x="7992" y="3907"/>
                  <a:pt x="5779" y="3907"/>
                </a:cubicBezTo>
                <a:cubicBezTo>
                  <a:pt x="3863" y="3907"/>
                  <a:pt x="1925" y="3688"/>
                  <a:pt x="0" y="3369"/>
                </a:cubicBezTo>
                <a:lnTo>
                  <a:pt x="0" y="16278"/>
                </a:lnTo>
                <a:lnTo>
                  <a:pt x="31054" y="16278"/>
                </a:lnTo>
                <a:cubicBezTo>
                  <a:pt x="30567" y="13029"/>
                  <a:pt x="29655" y="9867"/>
                  <a:pt x="28343" y="6855"/>
                </a:cubicBezTo>
                <a:cubicBezTo>
                  <a:pt x="27018" y="3819"/>
                  <a:pt x="24894" y="669"/>
                  <a:pt x="21632" y="95"/>
                </a:cubicBezTo>
                <a:cubicBezTo>
                  <a:pt x="21262" y="30"/>
                  <a:pt x="20896" y="0"/>
                  <a:pt x="2053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07" name="Google Shape;6207;p28"/>
          <p:cNvSpPr/>
          <p:nvPr/>
        </p:nvSpPr>
        <p:spPr>
          <a:xfrm rot="-10309593">
            <a:off x="4529408" y="-373538"/>
            <a:ext cx="4568074" cy="1460880"/>
          </a:xfrm>
          <a:custGeom>
            <a:rect b="b" l="l" r="r" t="t"/>
            <a:pathLst>
              <a:path extrusionOk="0" h="23874" w="79467">
                <a:moveTo>
                  <a:pt x="71012" y="0"/>
                </a:moveTo>
                <a:cubicBezTo>
                  <a:pt x="64623" y="0"/>
                  <a:pt x="58378" y="3643"/>
                  <a:pt x="51935" y="3643"/>
                </a:cubicBezTo>
                <a:cubicBezTo>
                  <a:pt x="51537" y="3643"/>
                  <a:pt x="51137" y="3629"/>
                  <a:pt x="50737" y="3599"/>
                </a:cubicBezTo>
                <a:cubicBezTo>
                  <a:pt x="46684" y="3292"/>
                  <a:pt x="42787" y="1388"/>
                  <a:pt x="38781" y="1388"/>
                </a:cubicBezTo>
                <a:cubicBezTo>
                  <a:pt x="38377" y="1388"/>
                  <a:pt x="37972" y="1407"/>
                  <a:pt x="37565" y="1449"/>
                </a:cubicBezTo>
                <a:cubicBezTo>
                  <a:pt x="32009" y="2045"/>
                  <a:pt x="27199" y="6810"/>
                  <a:pt x="21815" y="6810"/>
                </a:cubicBezTo>
                <a:cubicBezTo>
                  <a:pt x="21326" y="6810"/>
                  <a:pt x="20832" y="6771"/>
                  <a:pt x="20332" y="6686"/>
                </a:cubicBezTo>
                <a:cubicBezTo>
                  <a:pt x="17908" y="6273"/>
                  <a:pt x="15709" y="4786"/>
                  <a:pt x="13259" y="4711"/>
                </a:cubicBezTo>
                <a:cubicBezTo>
                  <a:pt x="13199" y="4709"/>
                  <a:pt x="13140" y="4709"/>
                  <a:pt x="13080" y="4709"/>
                </a:cubicBezTo>
                <a:cubicBezTo>
                  <a:pt x="8310" y="4709"/>
                  <a:pt x="4785" y="10105"/>
                  <a:pt x="2637" y="13771"/>
                </a:cubicBezTo>
                <a:cubicBezTo>
                  <a:pt x="0" y="18245"/>
                  <a:pt x="3849" y="22769"/>
                  <a:pt x="8311" y="23631"/>
                </a:cubicBezTo>
                <a:cubicBezTo>
                  <a:pt x="9243" y="23807"/>
                  <a:pt x="10188" y="23874"/>
                  <a:pt x="11137" y="23874"/>
                </a:cubicBezTo>
                <a:cubicBezTo>
                  <a:pt x="12616" y="23874"/>
                  <a:pt x="14107" y="23711"/>
                  <a:pt x="15584" y="23544"/>
                </a:cubicBezTo>
                <a:lnTo>
                  <a:pt x="46438" y="20032"/>
                </a:lnTo>
                <a:cubicBezTo>
                  <a:pt x="56823" y="18845"/>
                  <a:pt x="67807" y="17420"/>
                  <a:pt x="75980" y="10910"/>
                </a:cubicBezTo>
                <a:cubicBezTo>
                  <a:pt x="77755" y="9497"/>
                  <a:pt x="79467" y="7585"/>
                  <a:pt x="79342" y="5323"/>
                </a:cubicBezTo>
                <a:cubicBezTo>
                  <a:pt x="79192" y="2412"/>
                  <a:pt x="76068" y="550"/>
                  <a:pt x="73181" y="150"/>
                </a:cubicBezTo>
                <a:cubicBezTo>
                  <a:pt x="72456" y="47"/>
                  <a:pt x="71733" y="0"/>
                  <a:pt x="7101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08" name="Google Shape;6208;p28"/>
          <p:cNvSpPr/>
          <p:nvPr/>
        </p:nvSpPr>
        <p:spPr>
          <a:xfrm flipH="1">
            <a:off x="-41037" y="3541902"/>
            <a:ext cx="1522086" cy="1601599"/>
          </a:xfrm>
          <a:custGeom>
            <a:rect b="b" l="l" r="r" t="t"/>
            <a:pathLst>
              <a:path extrusionOk="0" h="32349" w="30743">
                <a:moveTo>
                  <a:pt x="12348" y="0"/>
                </a:moveTo>
                <a:cubicBezTo>
                  <a:pt x="10230" y="0"/>
                  <a:pt x="8263" y="540"/>
                  <a:pt x="6961" y="2169"/>
                </a:cubicBezTo>
                <a:cubicBezTo>
                  <a:pt x="5999" y="3381"/>
                  <a:pt x="5649" y="4981"/>
                  <a:pt x="5336" y="6506"/>
                </a:cubicBezTo>
                <a:lnTo>
                  <a:pt x="0" y="32349"/>
                </a:lnTo>
                <a:lnTo>
                  <a:pt x="30742" y="32349"/>
                </a:lnTo>
                <a:lnTo>
                  <a:pt x="30742" y="3369"/>
                </a:lnTo>
                <a:cubicBezTo>
                  <a:pt x="26018" y="2157"/>
                  <a:pt x="20782" y="1619"/>
                  <a:pt x="17658" y="807"/>
                </a:cubicBezTo>
                <a:cubicBezTo>
                  <a:pt x="15982" y="375"/>
                  <a:pt x="14113" y="0"/>
                  <a:pt x="1234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209" name="Google Shape;6209;p28"/>
          <p:cNvGrpSpPr/>
          <p:nvPr/>
        </p:nvGrpSpPr>
        <p:grpSpPr>
          <a:xfrm>
            <a:off x="7668702" y="3730746"/>
            <a:ext cx="1737232" cy="1806240"/>
            <a:chOff x="7914275" y="3864925"/>
            <a:chExt cx="1229724" cy="1278573"/>
          </a:xfrm>
        </p:grpSpPr>
        <p:sp>
          <p:nvSpPr>
            <p:cNvPr id="6210" name="Google Shape;6210;p28"/>
            <p:cNvSpPr/>
            <p:nvPr/>
          </p:nvSpPr>
          <p:spPr>
            <a:xfrm>
              <a:off x="8577129" y="4215368"/>
              <a:ext cx="46" cy="1191"/>
            </a:xfrm>
            <a:custGeom>
              <a:rect b="b" l="l" r="r" t="t"/>
              <a:pathLst>
                <a:path extrusionOk="0" h="26" w="1">
                  <a:moveTo>
                    <a:pt x="0" y="0"/>
                  </a:moveTo>
                  <a:cubicBezTo>
                    <a:pt x="0" y="13"/>
                    <a:pt x="0" y="25"/>
                    <a:pt x="0" y="25"/>
                  </a:cubicBezTo>
                  <a:cubicBezTo>
                    <a:pt x="0" y="25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1" name="Google Shape;6211;p28"/>
            <p:cNvSpPr/>
            <p:nvPr/>
          </p:nvSpPr>
          <p:spPr>
            <a:xfrm>
              <a:off x="8591423" y="3879036"/>
              <a:ext cx="117424" cy="143905"/>
            </a:xfrm>
            <a:custGeom>
              <a:rect b="b" l="l" r="r" t="t"/>
              <a:pathLst>
                <a:path extrusionOk="0" h="3141" w="2563">
                  <a:moveTo>
                    <a:pt x="827" y="0"/>
                  </a:moveTo>
                  <a:cubicBezTo>
                    <a:pt x="687" y="0"/>
                    <a:pt x="551" y="39"/>
                    <a:pt x="426" y="106"/>
                  </a:cubicBezTo>
                  <a:cubicBezTo>
                    <a:pt x="238" y="218"/>
                    <a:pt x="113" y="380"/>
                    <a:pt x="51" y="580"/>
                  </a:cubicBezTo>
                  <a:cubicBezTo>
                    <a:pt x="1" y="793"/>
                    <a:pt x="26" y="1018"/>
                    <a:pt x="138" y="1205"/>
                  </a:cubicBezTo>
                  <a:lnTo>
                    <a:pt x="1001" y="2730"/>
                  </a:lnTo>
                  <a:cubicBezTo>
                    <a:pt x="1159" y="2996"/>
                    <a:pt x="1434" y="3141"/>
                    <a:pt x="1714" y="3141"/>
                  </a:cubicBezTo>
                  <a:cubicBezTo>
                    <a:pt x="1855" y="3141"/>
                    <a:pt x="1996" y="3105"/>
                    <a:pt x="2125" y="3030"/>
                  </a:cubicBezTo>
                  <a:cubicBezTo>
                    <a:pt x="2313" y="2917"/>
                    <a:pt x="2450" y="2742"/>
                    <a:pt x="2500" y="2530"/>
                  </a:cubicBezTo>
                  <a:cubicBezTo>
                    <a:pt x="2563" y="2317"/>
                    <a:pt x="2538" y="2093"/>
                    <a:pt x="2425" y="1905"/>
                  </a:cubicBezTo>
                  <a:lnTo>
                    <a:pt x="1513" y="393"/>
                  </a:lnTo>
                  <a:cubicBezTo>
                    <a:pt x="1413" y="218"/>
                    <a:pt x="1238" y="81"/>
                    <a:pt x="1038" y="31"/>
                  </a:cubicBezTo>
                  <a:cubicBezTo>
                    <a:pt x="967" y="10"/>
                    <a:pt x="896" y="0"/>
                    <a:pt x="8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2" name="Google Shape;6212;p28"/>
            <p:cNvSpPr/>
            <p:nvPr/>
          </p:nvSpPr>
          <p:spPr>
            <a:xfrm>
              <a:off x="8514729" y="4095561"/>
              <a:ext cx="129702" cy="164659"/>
            </a:xfrm>
            <a:custGeom>
              <a:rect b="b" l="l" r="r" t="t"/>
              <a:pathLst>
                <a:path extrusionOk="0" h="3594" w="2831">
                  <a:moveTo>
                    <a:pt x="667" y="0"/>
                  </a:moveTo>
                  <a:cubicBezTo>
                    <a:pt x="510" y="0"/>
                    <a:pt x="350" y="60"/>
                    <a:pt x="225" y="178"/>
                  </a:cubicBezTo>
                  <a:cubicBezTo>
                    <a:pt x="0" y="416"/>
                    <a:pt x="0" y="803"/>
                    <a:pt x="225" y="1041"/>
                  </a:cubicBezTo>
                  <a:cubicBezTo>
                    <a:pt x="400" y="1203"/>
                    <a:pt x="563" y="1365"/>
                    <a:pt x="713" y="1540"/>
                  </a:cubicBezTo>
                  <a:lnTo>
                    <a:pt x="763" y="1615"/>
                  </a:lnTo>
                  <a:lnTo>
                    <a:pt x="850" y="1740"/>
                  </a:lnTo>
                  <a:cubicBezTo>
                    <a:pt x="925" y="1828"/>
                    <a:pt x="988" y="1928"/>
                    <a:pt x="1050" y="2028"/>
                  </a:cubicBezTo>
                  <a:cubicBezTo>
                    <a:pt x="1162" y="2215"/>
                    <a:pt x="1275" y="2415"/>
                    <a:pt x="1362" y="2615"/>
                  </a:cubicBezTo>
                  <a:lnTo>
                    <a:pt x="1362" y="2628"/>
                  </a:lnTo>
                  <a:lnTo>
                    <a:pt x="1375" y="2640"/>
                  </a:lnTo>
                  <a:lnTo>
                    <a:pt x="1375" y="2640"/>
                  </a:lnTo>
                  <a:lnTo>
                    <a:pt x="1375" y="2640"/>
                  </a:lnTo>
                  <a:cubicBezTo>
                    <a:pt x="1375" y="2655"/>
                    <a:pt x="1384" y="2674"/>
                    <a:pt x="1386" y="2674"/>
                  </a:cubicBezTo>
                  <a:cubicBezTo>
                    <a:pt x="1387" y="2674"/>
                    <a:pt x="1385" y="2665"/>
                    <a:pt x="1375" y="2640"/>
                  </a:cubicBezTo>
                  <a:lnTo>
                    <a:pt x="1375" y="2640"/>
                  </a:lnTo>
                  <a:lnTo>
                    <a:pt x="1400" y="2703"/>
                  </a:lnTo>
                  <a:cubicBezTo>
                    <a:pt x="1412" y="2753"/>
                    <a:pt x="1437" y="2803"/>
                    <a:pt x="1450" y="2853"/>
                  </a:cubicBezTo>
                  <a:cubicBezTo>
                    <a:pt x="1500" y="2965"/>
                    <a:pt x="1537" y="3090"/>
                    <a:pt x="1562" y="3202"/>
                  </a:cubicBezTo>
                  <a:cubicBezTo>
                    <a:pt x="1676" y="3474"/>
                    <a:pt x="1905" y="3594"/>
                    <a:pt x="2134" y="3594"/>
                  </a:cubicBezTo>
                  <a:cubicBezTo>
                    <a:pt x="2483" y="3594"/>
                    <a:pt x="2830" y="3316"/>
                    <a:pt x="2762" y="2878"/>
                  </a:cubicBezTo>
                  <a:cubicBezTo>
                    <a:pt x="2475" y="1840"/>
                    <a:pt x="1900" y="903"/>
                    <a:pt x="1100" y="178"/>
                  </a:cubicBezTo>
                  <a:cubicBezTo>
                    <a:pt x="981" y="60"/>
                    <a:pt x="825" y="0"/>
                    <a:pt x="6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3" name="Google Shape;6213;p28"/>
            <p:cNvSpPr/>
            <p:nvPr/>
          </p:nvSpPr>
          <p:spPr>
            <a:xfrm>
              <a:off x="8566820" y="4748616"/>
              <a:ext cx="146608" cy="165484"/>
            </a:xfrm>
            <a:custGeom>
              <a:rect b="b" l="l" r="r" t="t"/>
              <a:pathLst>
                <a:path extrusionOk="0" h="3612" w="3200">
                  <a:moveTo>
                    <a:pt x="696" y="1"/>
                  </a:moveTo>
                  <a:cubicBezTo>
                    <a:pt x="591" y="1"/>
                    <a:pt x="490" y="26"/>
                    <a:pt x="400" y="83"/>
                  </a:cubicBezTo>
                  <a:cubicBezTo>
                    <a:pt x="163" y="233"/>
                    <a:pt x="0" y="620"/>
                    <a:pt x="188" y="883"/>
                  </a:cubicBezTo>
                  <a:lnTo>
                    <a:pt x="1987" y="3320"/>
                  </a:lnTo>
                  <a:cubicBezTo>
                    <a:pt x="2062" y="3445"/>
                    <a:pt x="2187" y="3545"/>
                    <a:pt x="2337" y="3595"/>
                  </a:cubicBezTo>
                  <a:cubicBezTo>
                    <a:pt x="2384" y="3606"/>
                    <a:pt x="2431" y="3612"/>
                    <a:pt x="2479" y="3612"/>
                  </a:cubicBezTo>
                  <a:cubicBezTo>
                    <a:pt x="2586" y="3612"/>
                    <a:pt x="2692" y="3584"/>
                    <a:pt x="2787" y="3532"/>
                  </a:cubicBezTo>
                  <a:cubicBezTo>
                    <a:pt x="3037" y="3382"/>
                    <a:pt x="3200" y="2995"/>
                    <a:pt x="3000" y="2720"/>
                  </a:cubicBezTo>
                  <a:lnTo>
                    <a:pt x="1213" y="283"/>
                  </a:lnTo>
                  <a:cubicBezTo>
                    <a:pt x="1125" y="158"/>
                    <a:pt x="1000" y="71"/>
                    <a:pt x="863" y="21"/>
                  </a:cubicBezTo>
                  <a:cubicBezTo>
                    <a:pt x="807" y="8"/>
                    <a:pt x="751" y="1"/>
                    <a:pt x="6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4" name="Google Shape;6214;p28"/>
            <p:cNvSpPr/>
            <p:nvPr/>
          </p:nvSpPr>
          <p:spPr>
            <a:xfrm>
              <a:off x="8167954" y="4348462"/>
              <a:ext cx="253494" cy="379715"/>
            </a:xfrm>
            <a:custGeom>
              <a:rect b="b" l="l" r="r" t="t"/>
              <a:pathLst>
                <a:path extrusionOk="0" h="8288" w="5533">
                  <a:moveTo>
                    <a:pt x="712" y="0"/>
                  </a:moveTo>
                  <a:cubicBezTo>
                    <a:pt x="353" y="0"/>
                    <a:pt x="0" y="379"/>
                    <a:pt x="234" y="794"/>
                  </a:cubicBezTo>
                  <a:cubicBezTo>
                    <a:pt x="896" y="2031"/>
                    <a:pt x="1571" y="3256"/>
                    <a:pt x="2196" y="4518"/>
                  </a:cubicBezTo>
                  <a:cubicBezTo>
                    <a:pt x="2508" y="5143"/>
                    <a:pt x="2808" y="5780"/>
                    <a:pt x="3083" y="6430"/>
                  </a:cubicBezTo>
                  <a:cubicBezTo>
                    <a:pt x="3370" y="7080"/>
                    <a:pt x="3758" y="7842"/>
                    <a:pt x="4408" y="8192"/>
                  </a:cubicBezTo>
                  <a:cubicBezTo>
                    <a:pt x="4527" y="8258"/>
                    <a:pt x="4652" y="8288"/>
                    <a:pt x="4773" y="8288"/>
                  </a:cubicBezTo>
                  <a:cubicBezTo>
                    <a:pt x="5160" y="8288"/>
                    <a:pt x="5510" y="7983"/>
                    <a:pt x="5520" y="7555"/>
                  </a:cubicBezTo>
                  <a:cubicBezTo>
                    <a:pt x="5532" y="6818"/>
                    <a:pt x="5070" y="6093"/>
                    <a:pt x="4645" y="5518"/>
                  </a:cubicBezTo>
                  <a:cubicBezTo>
                    <a:pt x="4208" y="4943"/>
                    <a:pt x="3808" y="4393"/>
                    <a:pt x="3420" y="3806"/>
                  </a:cubicBezTo>
                  <a:cubicBezTo>
                    <a:pt x="2633" y="2644"/>
                    <a:pt x="1896" y="1444"/>
                    <a:pt x="1146" y="257"/>
                  </a:cubicBezTo>
                  <a:cubicBezTo>
                    <a:pt x="1034" y="76"/>
                    <a:pt x="873" y="0"/>
                    <a:pt x="7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5" name="Google Shape;6215;p28"/>
            <p:cNvSpPr/>
            <p:nvPr/>
          </p:nvSpPr>
          <p:spPr>
            <a:xfrm>
              <a:off x="8280613" y="3989910"/>
              <a:ext cx="108169" cy="183947"/>
            </a:xfrm>
            <a:custGeom>
              <a:rect b="b" l="l" r="r" t="t"/>
              <a:pathLst>
                <a:path extrusionOk="0" h="4015" w="2361">
                  <a:moveTo>
                    <a:pt x="664" y="0"/>
                  </a:moveTo>
                  <a:cubicBezTo>
                    <a:pt x="328" y="0"/>
                    <a:pt x="0" y="356"/>
                    <a:pt x="224" y="735"/>
                  </a:cubicBezTo>
                  <a:cubicBezTo>
                    <a:pt x="836" y="1610"/>
                    <a:pt x="1224" y="2609"/>
                    <a:pt x="1361" y="3659"/>
                  </a:cubicBezTo>
                  <a:cubicBezTo>
                    <a:pt x="1393" y="3867"/>
                    <a:pt x="1632" y="4015"/>
                    <a:pt x="1841" y="4015"/>
                  </a:cubicBezTo>
                  <a:cubicBezTo>
                    <a:pt x="1883" y="4015"/>
                    <a:pt x="1924" y="4009"/>
                    <a:pt x="1961" y="3996"/>
                  </a:cubicBezTo>
                  <a:cubicBezTo>
                    <a:pt x="2211" y="3921"/>
                    <a:pt x="2361" y="3659"/>
                    <a:pt x="2299" y="3397"/>
                  </a:cubicBezTo>
                  <a:cubicBezTo>
                    <a:pt x="2136" y="2272"/>
                    <a:pt x="1711" y="1185"/>
                    <a:pt x="1074" y="247"/>
                  </a:cubicBezTo>
                  <a:cubicBezTo>
                    <a:pt x="969" y="73"/>
                    <a:pt x="816" y="0"/>
                    <a:pt x="6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6" name="Google Shape;6216;p28"/>
            <p:cNvSpPr/>
            <p:nvPr/>
          </p:nvSpPr>
          <p:spPr>
            <a:xfrm>
              <a:off x="8661658" y="4480136"/>
              <a:ext cx="216659" cy="316536"/>
            </a:xfrm>
            <a:custGeom>
              <a:rect b="b" l="l" r="r" t="t"/>
              <a:pathLst>
                <a:path extrusionOk="0" h="6909" w="4729">
                  <a:moveTo>
                    <a:pt x="873" y="1"/>
                  </a:moveTo>
                  <a:cubicBezTo>
                    <a:pt x="435" y="1"/>
                    <a:pt x="0" y="465"/>
                    <a:pt x="267" y="982"/>
                  </a:cubicBezTo>
                  <a:lnTo>
                    <a:pt x="1680" y="3756"/>
                  </a:lnTo>
                  <a:cubicBezTo>
                    <a:pt x="2154" y="4668"/>
                    <a:pt x="2554" y="5656"/>
                    <a:pt x="3129" y="6505"/>
                  </a:cubicBezTo>
                  <a:cubicBezTo>
                    <a:pt x="3289" y="6766"/>
                    <a:pt x="3568" y="6908"/>
                    <a:pt x="3851" y="6908"/>
                  </a:cubicBezTo>
                  <a:cubicBezTo>
                    <a:pt x="3989" y="6908"/>
                    <a:pt x="4127" y="6875"/>
                    <a:pt x="4254" y="6805"/>
                  </a:cubicBezTo>
                  <a:cubicBezTo>
                    <a:pt x="4679" y="6555"/>
                    <a:pt x="4729" y="6093"/>
                    <a:pt x="4554" y="5681"/>
                  </a:cubicBezTo>
                  <a:cubicBezTo>
                    <a:pt x="4129" y="4731"/>
                    <a:pt x="3517" y="3881"/>
                    <a:pt x="2992" y="2994"/>
                  </a:cubicBezTo>
                  <a:lnTo>
                    <a:pt x="1405" y="320"/>
                  </a:lnTo>
                  <a:cubicBezTo>
                    <a:pt x="1269" y="95"/>
                    <a:pt x="1071" y="1"/>
                    <a:pt x="8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7" name="Google Shape;6217;p28"/>
            <p:cNvSpPr/>
            <p:nvPr/>
          </p:nvSpPr>
          <p:spPr>
            <a:xfrm>
              <a:off x="8736382" y="4143896"/>
              <a:ext cx="276494" cy="401935"/>
            </a:xfrm>
            <a:custGeom>
              <a:rect b="b" l="l" r="r" t="t"/>
              <a:pathLst>
                <a:path extrusionOk="0" h="8773" w="6035">
                  <a:moveTo>
                    <a:pt x="1012" y="0"/>
                  </a:moveTo>
                  <a:cubicBezTo>
                    <a:pt x="500" y="0"/>
                    <a:pt x="0" y="547"/>
                    <a:pt x="311" y="1160"/>
                  </a:cubicBezTo>
                  <a:cubicBezTo>
                    <a:pt x="1498" y="3535"/>
                    <a:pt x="2635" y="5959"/>
                    <a:pt x="3960" y="8258"/>
                  </a:cubicBezTo>
                  <a:cubicBezTo>
                    <a:pt x="4153" y="8586"/>
                    <a:pt x="4504" y="8772"/>
                    <a:pt x="4861" y="8772"/>
                  </a:cubicBezTo>
                  <a:cubicBezTo>
                    <a:pt x="5036" y="8772"/>
                    <a:pt x="5212" y="8728"/>
                    <a:pt x="5372" y="8633"/>
                  </a:cubicBezTo>
                  <a:cubicBezTo>
                    <a:pt x="5859" y="8333"/>
                    <a:pt x="6034" y="7709"/>
                    <a:pt x="5747" y="7209"/>
                  </a:cubicBezTo>
                  <a:cubicBezTo>
                    <a:pt x="4485" y="4872"/>
                    <a:pt x="3023" y="2635"/>
                    <a:pt x="1636" y="373"/>
                  </a:cubicBezTo>
                  <a:cubicBezTo>
                    <a:pt x="1473" y="110"/>
                    <a:pt x="1241" y="0"/>
                    <a:pt x="10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8" name="Google Shape;6218;p28"/>
            <p:cNvSpPr/>
            <p:nvPr/>
          </p:nvSpPr>
          <p:spPr>
            <a:xfrm>
              <a:off x="8397350" y="4324776"/>
              <a:ext cx="141477" cy="201540"/>
            </a:xfrm>
            <a:custGeom>
              <a:rect b="b" l="l" r="r" t="t"/>
              <a:pathLst>
                <a:path extrusionOk="0" h="4399" w="3088">
                  <a:moveTo>
                    <a:pt x="831" y="1"/>
                  </a:moveTo>
                  <a:cubicBezTo>
                    <a:pt x="705" y="1"/>
                    <a:pt x="579" y="33"/>
                    <a:pt x="463" y="99"/>
                  </a:cubicBezTo>
                  <a:cubicBezTo>
                    <a:pt x="113" y="311"/>
                    <a:pt x="0" y="761"/>
                    <a:pt x="200" y="1111"/>
                  </a:cubicBezTo>
                  <a:lnTo>
                    <a:pt x="963" y="2611"/>
                  </a:lnTo>
                  <a:cubicBezTo>
                    <a:pt x="1100" y="2861"/>
                    <a:pt x="1213" y="3123"/>
                    <a:pt x="1350" y="3361"/>
                  </a:cubicBezTo>
                  <a:cubicBezTo>
                    <a:pt x="1488" y="3611"/>
                    <a:pt x="1638" y="3848"/>
                    <a:pt x="1787" y="4085"/>
                  </a:cubicBezTo>
                  <a:cubicBezTo>
                    <a:pt x="1905" y="4285"/>
                    <a:pt x="2122" y="4399"/>
                    <a:pt x="2341" y="4399"/>
                  </a:cubicBezTo>
                  <a:cubicBezTo>
                    <a:pt x="2424" y="4399"/>
                    <a:pt x="2508" y="4382"/>
                    <a:pt x="2587" y="4348"/>
                  </a:cubicBezTo>
                  <a:cubicBezTo>
                    <a:pt x="2862" y="4235"/>
                    <a:pt x="3087" y="3885"/>
                    <a:pt x="2962" y="3598"/>
                  </a:cubicBezTo>
                  <a:cubicBezTo>
                    <a:pt x="2862" y="3336"/>
                    <a:pt x="2750" y="3073"/>
                    <a:pt x="2650" y="2823"/>
                  </a:cubicBezTo>
                  <a:cubicBezTo>
                    <a:pt x="2525" y="2511"/>
                    <a:pt x="2362" y="2211"/>
                    <a:pt x="2225" y="1911"/>
                  </a:cubicBezTo>
                  <a:lnTo>
                    <a:pt x="1475" y="374"/>
                  </a:lnTo>
                  <a:cubicBezTo>
                    <a:pt x="1333" y="131"/>
                    <a:pt x="1085" y="1"/>
                    <a:pt x="8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9" name="Google Shape;6219;p28"/>
            <p:cNvSpPr/>
            <p:nvPr/>
          </p:nvSpPr>
          <p:spPr>
            <a:xfrm>
              <a:off x="8132813" y="4989789"/>
              <a:ext cx="159803" cy="153709"/>
            </a:xfrm>
            <a:custGeom>
              <a:rect b="b" l="l" r="r" t="t"/>
              <a:pathLst>
                <a:path extrusionOk="0" h="3355" w="3488">
                  <a:moveTo>
                    <a:pt x="819" y="1"/>
                  </a:moveTo>
                  <a:cubicBezTo>
                    <a:pt x="698" y="1"/>
                    <a:pt x="575" y="33"/>
                    <a:pt x="463" y="105"/>
                  </a:cubicBezTo>
                  <a:cubicBezTo>
                    <a:pt x="113" y="318"/>
                    <a:pt x="1" y="755"/>
                    <a:pt x="188" y="1117"/>
                  </a:cubicBezTo>
                  <a:cubicBezTo>
                    <a:pt x="626" y="1855"/>
                    <a:pt x="1038" y="2604"/>
                    <a:pt x="1463" y="3354"/>
                  </a:cubicBezTo>
                  <a:lnTo>
                    <a:pt x="3488" y="3354"/>
                  </a:lnTo>
                  <a:cubicBezTo>
                    <a:pt x="2813" y="2367"/>
                    <a:pt x="2138" y="1367"/>
                    <a:pt x="1476" y="368"/>
                  </a:cubicBezTo>
                  <a:cubicBezTo>
                    <a:pt x="1331" y="147"/>
                    <a:pt x="1077" y="1"/>
                    <a:pt x="8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0" name="Google Shape;6220;p28"/>
            <p:cNvSpPr/>
            <p:nvPr/>
          </p:nvSpPr>
          <p:spPr>
            <a:xfrm>
              <a:off x="8877722" y="5002296"/>
              <a:ext cx="160902" cy="141202"/>
            </a:xfrm>
            <a:custGeom>
              <a:rect b="b" l="l" r="r" t="t"/>
              <a:pathLst>
                <a:path extrusionOk="0" h="3082" w="3512">
                  <a:moveTo>
                    <a:pt x="868" y="0"/>
                  </a:moveTo>
                  <a:cubicBezTo>
                    <a:pt x="748" y="0"/>
                    <a:pt x="626" y="33"/>
                    <a:pt x="513" y="107"/>
                  </a:cubicBezTo>
                  <a:cubicBezTo>
                    <a:pt x="188" y="320"/>
                    <a:pt x="0" y="794"/>
                    <a:pt x="238" y="1157"/>
                  </a:cubicBezTo>
                  <a:cubicBezTo>
                    <a:pt x="675" y="1794"/>
                    <a:pt x="1112" y="2444"/>
                    <a:pt x="1550" y="3081"/>
                  </a:cubicBezTo>
                  <a:lnTo>
                    <a:pt x="3512" y="3081"/>
                  </a:lnTo>
                  <a:cubicBezTo>
                    <a:pt x="2862" y="2182"/>
                    <a:pt x="2212" y="1282"/>
                    <a:pt x="1550" y="382"/>
                  </a:cubicBezTo>
                  <a:cubicBezTo>
                    <a:pt x="1395" y="159"/>
                    <a:pt x="1134" y="0"/>
                    <a:pt x="8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1" name="Google Shape;6221;p28"/>
            <p:cNvSpPr/>
            <p:nvPr/>
          </p:nvSpPr>
          <p:spPr>
            <a:xfrm>
              <a:off x="8393914" y="4961383"/>
              <a:ext cx="207313" cy="182115"/>
            </a:xfrm>
            <a:custGeom>
              <a:rect b="b" l="l" r="r" t="t"/>
              <a:pathLst>
                <a:path extrusionOk="0" h="3975" w="4525">
                  <a:moveTo>
                    <a:pt x="876" y="0"/>
                  </a:moveTo>
                  <a:cubicBezTo>
                    <a:pt x="665" y="0"/>
                    <a:pt x="453" y="79"/>
                    <a:pt x="313" y="225"/>
                  </a:cubicBezTo>
                  <a:cubicBezTo>
                    <a:pt x="0" y="538"/>
                    <a:pt x="50" y="1000"/>
                    <a:pt x="313" y="1313"/>
                  </a:cubicBezTo>
                  <a:cubicBezTo>
                    <a:pt x="1038" y="2187"/>
                    <a:pt x="1763" y="3075"/>
                    <a:pt x="2462" y="3974"/>
                  </a:cubicBezTo>
                  <a:lnTo>
                    <a:pt x="4524" y="3974"/>
                  </a:lnTo>
                  <a:cubicBezTo>
                    <a:pt x="3500" y="2712"/>
                    <a:pt x="2462" y="1450"/>
                    <a:pt x="1413" y="225"/>
                  </a:cubicBezTo>
                  <a:cubicBezTo>
                    <a:pt x="1278" y="72"/>
                    <a:pt x="1077" y="0"/>
                    <a:pt x="8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2" name="Google Shape;6222;p28"/>
            <p:cNvSpPr/>
            <p:nvPr/>
          </p:nvSpPr>
          <p:spPr>
            <a:xfrm>
              <a:off x="8995650" y="4731206"/>
              <a:ext cx="148349" cy="196271"/>
            </a:xfrm>
            <a:custGeom>
              <a:rect b="b" l="l" r="r" t="t"/>
              <a:pathLst>
                <a:path extrusionOk="0" h="4284" w="3238">
                  <a:moveTo>
                    <a:pt x="707" y="0"/>
                  </a:moveTo>
                  <a:cubicBezTo>
                    <a:pt x="550" y="0"/>
                    <a:pt x="394" y="57"/>
                    <a:pt x="275" y="188"/>
                  </a:cubicBezTo>
                  <a:cubicBezTo>
                    <a:pt x="63" y="426"/>
                    <a:pt x="1" y="863"/>
                    <a:pt x="275" y="1100"/>
                  </a:cubicBezTo>
                  <a:cubicBezTo>
                    <a:pt x="500" y="1288"/>
                    <a:pt x="713" y="1488"/>
                    <a:pt x="900" y="1700"/>
                  </a:cubicBezTo>
                  <a:cubicBezTo>
                    <a:pt x="950" y="1763"/>
                    <a:pt x="1000" y="1813"/>
                    <a:pt x="1050" y="1875"/>
                  </a:cubicBezTo>
                  <a:lnTo>
                    <a:pt x="1075" y="1913"/>
                  </a:lnTo>
                  <a:lnTo>
                    <a:pt x="1113" y="1963"/>
                  </a:lnTo>
                  <a:cubicBezTo>
                    <a:pt x="1200" y="2075"/>
                    <a:pt x="1275" y="2200"/>
                    <a:pt x="1350" y="2325"/>
                  </a:cubicBezTo>
                  <a:cubicBezTo>
                    <a:pt x="1425" y="2450"/>
                    <a:pt x="1500" y="2562"/>
                    <a:pt x="1550" y="2675"/>
                  </a:cubicBezTo>
                  <a:cubicBezTo>
                    <a:pt x="1588" y="2750"/>
                    <a:pt x="1625" y="2812"/>
                    <a:pt x="1650" y="2875"/>
                  </a:cubicBezTo>
                  <a:lnTo>
                    <a:pt x="1700" y="2975"/>
                  </a:lnTo>
                  <a:cubicBezTo>
                    <a:pt x="1800" y="3250"/>
                    <a:pt x="1900" y="3537"/>
                    <a:pt x="1963" y="3825"/>
                  </a:cubicBezTo>
                  <a:cubicBezTo>
                    <a:pt x="2036" y="4106"/>
                    <a:pt x="2291" y="4283"/>
                    <a:pt x="2563" y="4283"/>
                  </a:cubicBezTo>
                  <a:cubicBezTo>
                    <a:pt x="2617" y="4283"/>
                    <a:pt x="2671" y="4277"/>
                    <a:pt x="2725" y="4262"/>
                  </a:cubicBezTo>
                  <a:cubicBezTo>
                    <a:pt x="3050" y="4162"/>
                    <a:pt x="3237" y="3825"/>
                    <a:pt x="3162" y="3500"/>
                  </a:cubicBezTo>
                  <a:cubicBezTo>
                    <a:pt x="2875" y="2213"/>
                    <a:pt x="2187" y="1050"/>
                    <a:pt x="1188" y="188"/>
                  </a:cubicBezTo>
                  <a:cubicBezTo>
                    <a:pt x="1057" y="70"/>
                    <a:pt x="881" y="0"/>
                    <a:pt x="7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3" name="Google Shape;6223;p28"/>
            <p:cNvSpPr/>
            <p:nvPr/>
          </p:nvSpPr>
          <p:spPr>
            <a:xfrm>
              <a:off x="8124842" y="4705870"/>
              <a:ext cx="182664" cy="222203"/>
            </a:xfrm>
            <a:custGeom>
              <a:rect b="b" l="l" r="r" t="t"/>
              <a:pathLst>
                <a:path extrusionOk="0" h="4850" w="3987">
                  <a:moveTo>
                    <a:pt x="680" y="1"/>
                  </a:moveTo>
                  <a:cubicBezTo>
                    <a:pt x="522" y="1"/>
                    <a:pt x="362" y="60"/>
                    <a:pt x="237" y="179"/>
                  </a:cubicBezTo>
                  <a:cubicBezTo>
                    <a:pt x="0" y="429"/>
                    <a:pt x="0" y="804"/>
                    <a:pt x="237" y="1054"/>
                  </a:cubicBezTo>
                  <a:cubicBezTo>
                    <a:pt x="350" y="1191"/>
                    <a:pt x="462" y="1328"/>
                    <a:pt x="562" y="1466"/>
                  </a:cubicBezTo>
                  <a:lnTo>
                    <a:pt x="650" y="1566"/>
                  </a:lnTo>
                  <a:lnTo>
                    <a:pt x="675" y="1603"/>
                  </a:lnTo>
                  <a:lnTo>
                    <a:pt x="687" y="1616"/>
                  </a:lnTo>
                  <a:lnTo>
                    <a:pt x="837" y="1828"/>
                  </a:lnTo>
                  <a:cubicBezTo>
                    <a:pt x="1050" y="2116"/>
                    <a:pt x="1262" y="2403"/>
                    <a:pt x="1462" y="2703"/>
                  </a:cubicBezTo>
                  <a:cubicBezTo>
                    <a:pt x="1875" y="3290"/>
                    <a:pt x="2224" y="3915"/>
                    <a:pt x="2624" y="4515"/>
                  </a:cubicBezTo>
                  <a:cubicBezTo>
                    <a:pt x="2761" y="4711"/>
                    <a:pt x="2997" y="4850"/>
                    <a:pt x="3236" y="4850"/>
                  </a:cubicBezTo>
                  <a:cubicBezTo>
                    <a:pt x="3347" y="4850"/>
                    <a:pt x="3459" y="4820"/>
                    <a:pt x="3562" y="4753"/>
                  </a:cubicBezTo>
                  <a:cubicBezTo>
                    <a:pt x="3886" y="4553"/>
                    <a:pt x="3986" y="4140"/>
                    <a:pt x="3799" y="3815"/>
                  </a:cubicBezTo>
                  <a:cubicBezTo>
                    <a:pt x="3449" y="3165"/>
                    <a:pt x="3037" y="2553"/>
                    <a:pt x="2587" y="1966"/>
                  </a:cubicBezTo>
                  <a:cubicBezTo>
                    <a:pt x="2112" y="1341"/>
                    <a:pt x="1637" y="754"/>
                    <a:pt x="1112" y="179"/>
                  </a:cubicBezTo>
                  <a:cubicBezTo>
                    <a:pt x="994" y="60"/>
                    <a:pt x="837" y="1"/>
                    <a:pt x="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4" name="Google Shape;6224;p28"/>
            <p:cNvSpPr/>
            <p:nvPr/>
          </p:nvSpPr>
          <p:spPr>
            <a:xfrm>
              <a:off x="7996009" y="4030732"/>
              <a:ext cx="92226" cy="127320"/>
            </a:xfrm>
            <a:custGeom>
              <a:rect b="b" l="l" r="r" t="t"/>
              <a:pathLst>
                <a:path extrusionOk="0" h="2779" w="2013">
                  <a:moveTo>
                    <a:pt x="553" y="0"/>
                  </a:moveTo>
                  <a:cubicBezTo>
                    <a:pt x="467" y="0"/>
                    <a:pt x="380" y="22"/>
                    <a:pt x="300" y="69"/>
                  </a:cubicBezTo>
                  <a:cubicBezTo>
                    <a:pt x="75" y="206"/>
                    <a:pt x="0" y="506"/>
                    <a:pt x="125" y="743"/>
                  </a:cubicBezTo>
                  <a:lnTo>
                    <a:pt x="1062" y="2543"/>
                  </a:lnTo>
                  <a:cubicBezTo>
                    <a:pt x="1147" y="2695"/>
                    <a:pt x="1311" y="2778"/>
                    <a:pt x="1477" y="2778"/>
                  </a:cubicBezTo>
                  <a:cubicBezTo>
                    <a:pt x="1558" y="2778"/>
                    <a:pt x="1639" y="2759"/>
                    <a:pt x="1712" y="2718"/>
                  </a:cubicBezTo>
                  <a:cubicBezTo>
                    <a:pt x="1937" y="2581"/>
                    <a:pt x="2012" y="2293"/>
                    <a:pt x="1887" y="2056"/>
                  </a:cubicBezTo>
                  <a:lnTo>
                    <a:pt x="987" y="244"/>
                  </a:lnTo>
                  <a:cubicBezTo>
                    <a:pt x="888" y="86"/>
                    <a:pt x="723" y="0"/>
                    <a:pt x="5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5" name="Google Shape;6225;p28"/>
            <p:cNvSpPr/>
            <p:nvPr/>
          </p:nvSpPr>
          <p:spPr>
            <a:xfrm>
              <a:off x="7914275" y="4661841"/>
              <a:ext cx="137857" cy="156962"/>
            </a:xfrm>
            <a:custGeom>
              <a:rect b="b" l="l" r="r" t="t"/>
              <a:pathLst>
                <a:path extrusionOk="0" h="3426" w="3009">
                  <a:moveTo>
                    <a:pt x="836" y="1"/>
                  </a:moveTo>
                  <a:cubicBezTo>
                    <a:pt x="415" y="1"/>
                    <a:pt x="1" y="450"/>
                    <a:pt x="285" y="940"/>
                  </a:cubicBezTo>
                  <a:lnTo>
                    <a:pt x="285" y="927"/>
                  </a:lnTo>
                  <a:lnTo>
                    <a:pt x="1697" y="3114"/>
                  </a:lnTo>
                  <a:cubicBezTo>
                    <a:pt x="1813" y="3314"/>
                    <a:pt x="2030" y="3425"/>
                    <a:pt x="2250" y="3425"/>
                  </a:cubicBezTo>
                  <a:cubicBezTo>
                    <a:pt x="2360" y="3425"/>
                    <a:pt x="2472" y="3398"/>
                    <a:pt x="2572" y="3339"/>
                  </a:cubicBezTo>
                  <a:cubicBezTo>
                    <a:pt x="2846" y="3164"/>
                    <a:pt x="3009" y="2764"/>
                    <a:pt x="2809" y="2464"/>
                  </a:cubicBezTo>
                  <a:lnTo>
                    <a:pt x="1347" y="315"/>
                  </a:lnTo>
                  <a:cubicBezTo>
                    <a:pt x="1218" y="93"/>
                    <a:pt x="1027" y="1"/>
                    <a:pt x="8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6" name="Google Shape;6226;p28"/>
            <p:cNvSpPr/>
            <p:nvPr/>
          </p:nvSpPr>
          <p:spPr>
            <a:xfrm>
              <a:off x="8031837" y="3864925"/>
              <a:ext cx="233244" cy="375271"/>
            </a:xfrm>
            <a:custGeom>
              <a:rect b="b" l="l" r="r" t="t"/>
              <a:pathLst>
                <a:path extrusionOk="0" h="8191" w="5091">
                  <a:moveTo>
                    <a:pt x="694" y="0"/>
                  </a:moveTo>
                  <a:cubicBezTo>
                    <a:pt x="346" y="0"/>
                    <a:pt x="0" y="357"/>
                    <a:pt x="243" y="738"/>
                  </a:cubicBezTo>
                  <a:cubicBezTo>
                    <a:pt x="1693" y="3088"/>
                    <a:pt x="2917" y="5537"/>
                    <a:pt x="4179" y="7987"/>
                  </a:cubicBezTo>
                  <a:cubicBezTo>
                    <a:pt x="4255" y="8130"/>
                    <a:pt x="4391" y="8191"/>
                    <a:pt x="4530" y="8191"/>
                  </a:cubicBezTo>
                  <a:cubicBezTo>
                    <a:pt x="4804" y="8191"/>
                    <a:pt x="5091" y="7956"/>
                    <a:pt x="4967" y="7649"/>
                  </a:cubicBezTo>
                  <a:cubicBezTo>
                    <a:pt x="3930" y="5075"/>
                    <a:pt x="2555" y="2600"/>
                    <a:pt x="1105" y="239"/>
                  </a:cubicBezTo>
                  <a:cubicBezTo>
                    <a:pt x="1002" y="70"/>
                    <a:pt x="848" y="0"/>
                    <a:pt x="6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7" name="Google Shape;6227;p28"/>
            <p:cNvSpPr/>
            <p:nvPr/>
          </p:nvSpPr>
          <p:spPr>
            <a:xfrm>
              <a:off x="7922705" y="4379800"/>
              <a:ext cx="110552" cy="170432"/>
            </a:xfrm>
            <a:custGeom>
              <a:rect b="b" l="l" r="r" t="t"/>
              <a:pathLst>
                <a:path extrusionOk="0" h="3720" w="2413">
                  <a:moveTo>
                    <a:pt x="533" y="0"/>
                  </a:moveTo>
                  <a:cubicBezTo>
                    <a:pt x="453" y="0"/>
                    <a:pt x="373" y="20"/>
                    <a:pt x="301" y="60"/>
                  </a:cubicBezTo>
                  <a:cubicBezTo>
                    <a:pt x="76" y="198"/>
                    <a:pt x="1" y="485"/>
                    <a:pt x="126" y="722"/>
                  </a:cubicBezTo>
                  <a:cubicBezTo>
                    <a:pt x="526" y="1635"/>
                    <a:pt x="925" y="2547"/>
                    <a:pt x="1325" y="3447"/>
                  </a:cubicBezTo>
                  <a:cubicBezTo>
                    <a:pt x="1426" y="3623"/>
                    <a:pt x="1610" y="3720"/>
                    <a:pt x="1800" y="3720"/>
                  </a:cubicBezTo>
                  <a:cubicBezTo>
                    <a:pt x="1894" y="3720"/>
                    <a:pt x="1988" y="3696"/>
                    <a:pt x="2075" y="3647"/>
                  </a:cubicBezTo>
                  <a:cubicBezTo>
                    <a:pt x="2325" y="3484"/>
                    <a:pt x="2413" y="3159"/>
                    <a:pt x="2275" y="2897"/>
                  </a:cubicBezTo>
                  <a:cubicBezTo>
                    <a:pt x="1838" y="2010"/>
                    <a:pt x="1400" y="1122"/>
                    <a:pt x="950" y="248"/>
                  </a:cubicBezTo>
                  <a:cubicBezTo>
                    <a:pt x="866" y="87"/>
                    <a:pt x="701" y="0"/>
                    <a:pt x="5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CUSTOM">
    <p:spTree>
      <p:nvGrpSpPr>
        <p:cNvPr id="6228" name="Shape 6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29" name="Google Shape;6229;p29"/>
          <p:cNvSpPr/>
          <p:nvPr/>
        </p:nvSpPr>
        <p:spPr>
          <a:xfrm flipH="1" rot="10800000">
            <a:off x="6615806" y="-9629"/>
            <a:ext cx="2554894" cy="5187829"/>
          </a:xfrm>
          <a:custGeom>
            <a:rect b="b" l="l" r="r" t="t"/>
            <a:pathLst>
              <a:path extrusionOk="0" h="36741" w="38579">
                <a:moveTo>
                  <a:pt x="12110" y="0"/>
                </a:moveTo>
                <a:cubicBezTo>
                  <a:pt x="12110" y="0"/>
                  <a:pt x="1" y="35916"/>
                  <a:pt x="38578" y="36740"/>
                </a:cubicBezTo>
                <a:lnTo>
                  <a:pt x="38578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30" name="Google Shape;6230;p29"/>
          <p:cNvSpPr/>
          <p:nvPr/>
        </p:nvSpPr>
        <p:spPr>
          <a:xfrm rot="-10115577">
            <a:off x="2028486" y="-569481"/>
            <a:ext cx="3700568" cy="1183479"/>
          </a:xfrm>
          <a:custGeom>
            <a:rect b="b" l="l" r="r" t="t"/>
            <a:pathLst>
              <a:path extrusionOk="0" h="23874" w="79467">
                <a:moveTo>
                  <a:pt x="71012" y="0"/>
                </a:moveTo>
                <a:cubicBezTo>
                  <a:pt x="64623" y="0"/>
                  <a:pt x="58378" y="3643"/>
                  <a:pt x="51935" y="3643"/>
                </a:cubicBezTo>
                <a:cubicBezTo>
                  <a:pt x="51537" y="3643"/>
                  <a:pt x="51137" y="3629"/>
                  <a:pt x="50737" y="3599"/>
                </a:cubicBezTo>
                <a:cubicBezTo>
                  <a:pt x="46684" y="3292"/>
                  <a:pt x="42787" y="1388"/>
                  <a:pt x="38781" y="1388"/>
                </a:cubicBezTo>
                <a:cubicBezTo>
                  <a:pt x="38377" y="1388"/>
                  <a:pt x="37972" y="1407"/>
                  <a:pt x="37565" y="1449"/>
                </a:cubicBezTo>
                <a:cubicBezTo>
                  <a:pt x="32009" y="2045"/>
                  <a:pt x="27199" y="6810"/>
                  <a:pt x="21815" y="6810"/>
                </a:cubicBezTo>
                <a:cubicBezTo>
                  <a:pt x="21326" y="6810"/>
                  <a:pt x="20832" y="6771"/>
                  <a:pt x="20332" y="6686"/>
                </a:cubicBezTo>
                <a:cubicBezTo>
                  <a:pt x="17908" y="6273"/>
                  <a:pt x="15709" y="4786"/>
                  <a:pt x="13259" y="4711"/>
                </a:cubicBezTo>
                <a:cubicBezTo>
                  <a:pt x="13199" y="4709"/>
                  <a:pt x="13140" y="4709"/>
                  <a:pt x="13080" y="4709"/>
                </a:cubicBezTo>
                <a:cubicBezTo>
                  <a:pt x="8310" y="4709"/>
                  <a:pt x="4785" y="10105"/>
                  <a:pt x="2637" y="13771"/>
                </a:cubicBezTo>
                <a:cubicBezTo>
                  <a:pt x="0" y="18245"/>
                  <a:pt x="3849" y="22769"/>
                  <a:pt x="8311" y="23631"/>
                </a:cubicBezTo>
                <a:cubicBezTo>
                  <a:pt x="9243" y="23807"/>
                  <a:pt x="10188" y="23874"/>
                  <a:pt x="11137" y="23874"/>
                </a:cubicBezTo>
                <a:cubicBezTo>
                  <a:pt x="12616" y="23874"/>
                  <a:pt x="14107" y="23711"/>
                  <a:pt x="15584" y="23544"/>
                </a:cubicBezTo>
                <a:lnTo>
                  <a:pt x="46438" y="20032"/>
                </a:lnTo>
                <a:cubicBezTo>
                  <a:pt x="56823" y="18845"/>
                  <a:pt x="67807" y="17420"/>
                  <a:pt x="75980" y="10910"/>
                </a:cubicBezTo>
                <a:cubicBezTo>
                  <a:pt x="77755" y="9497"/>
                  <a:pt x="79467" y="7585"/>
                  <a:pt x="79342" y="5323"/>
                </a:cubicBezTo>
                <a:cubicBezTo>
                  <a:pt x="79192" y="2412"/>
                  <a:pt x="76068" y="550"/>
                  <a:pt x="73181" y="150"/>
                </a:cubicBezTo>
                <a:cubicBezTo>
                  <a:pt x="72456" y="47"/>
                  <a:pt x="71733" y="0"/>
                  <a:pt x="710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31" name="Google Shape;6231;p29"/>
          <p:cNvSpPr/>
          <p:nvPr/>
        </p:nvSpPr>
        <p:spPr>
          <a:xfrm rot="-8352601">
            <a:off x="8067253" y="2126719"/>
            <a:ext cx="2974245" cy="1057954"/>
          </a:xfrm>
          <a:custGeom>
            <a:rect b="b" l="l" r="r" t="t"/>
            <a:pathLst>
              <a:path extrusionOk="0" h="15481" w="43522">
                <a:moveTo>
                  <a:pt x="11394" y="401"/>
                </a:moveTo>
                <a:cubicBezTo>
                  <a:pt x="11366" y="401"/>
                  <a:pt x="11335" y="423"/>
                  <a:pt x="11343" y="456"/>
                </a:cubicBezTo>
                <a:cubicBezTo>
                  <a:pt x="11352" y="473"/>
                  <a:pt x="11366" y="480"/>
                  <a:pt x="11380" y="480"/>
                </a:cubicBezTo>
                <a:cubicBezTo>
                  <a:pt x="11409" y="480"/>
                  <a:pt x="11439" y="452"/>
                  <a:pt x="11431" y="419"/>
                </a:cubicBezTo>
                <a:cubicBezTo>
                  <a:pt x="11423" y="406"/>
                  <a:pt x="11409" y="401"/>
                  <a:pt x="11394" y="401"/>
                </a:cubicBezTo>
                <a:close/>
                <a:moveTo>
                  <a:pt x="13692" y="392"/>
                </a:moveTo>
                <a:cubicBezTo>
                  <a:pt x="13568" y="392"/>
                  <a:pt x="13444" y="507"/>
                  <a:pt x="13493" y="669"/>
                </a:cubicBezTo>
                <a:cubicBezTo>
                  <a:pt x="13532" y="742"/>
                  <a:pt x="13598" y="774"/>
                  <a:pt x="13664" y="774"/>
                </a:cubicBezTo>
                <a:cubicBezTo>
                  <a:pt x="13790" y="774"/>
                  <a:pt x="13917" y="661"/>
                  <a:pt x="13868" y="506"/>
                </a:cubicBezTo>
                <a:cubicBezTo>
                  <a:pt x="13828" y="427"/>
                  <a:pt x="13760" y="392"/>
                  <a:pt x="13692" y="392"/>
                </a:cubicBezTo>
                <a:close/>
                <a:moveTo>
                  <a:pt x="5832" y="1"/>
                </a:moveTo>
                <a:cubicBezTo>
                  <a:pt x="5537" y="1"/>
                  <a:pt x="5237" y="270"/>
                  <a:pt x="5382" y="619"/>
                </a:cubicBezTo>
                <a:cubicBezTo>
                  <a:pt x="5466" y="808"/>
                  <a:pt x="5624" y="887"/>
                  <a:pt x="5783" y="887"/>
                </a:cubicBezTo>
                <a:cubicBezTo>
                  <a:pt x="6077" y="887"/>
                  <a:pt x="6378" y="617"/>
                  <a:pt x="6232" y="269"/>
                </a:cubicBezTo>
                <a:cubicBezTo>
                  <a:pt x="6149" y="80"/>
                  <a:pt x="5991" y="1"/>
                  <a:pt x="5832" y="1"/>
                </a:cubicBezTo>
                <a:close/>
                <a:moveTo>
                  <a:pt x="3216" y="413"/>
                </a:moveTo>
                <a:cubicBezTo>
                  <a:pt x="2926" y="413"/>
                  <a:pt x="2625" y="683"/>
                  <a:pt x="2771" y="1031"/>
                </a:cubicBezTo>
                <a:cubicBezTo>
                  <a:pt x="2854" y="1220"/>
                  <a:pt x="3012" y="1299"/>
                  <a:pt x="3171" y="1299"/>
                </a:cubicBezTo>
                <a:cubicBezTo>
                  <a:pt x="3466" y="1299"/>
                  <a:pt x="3766" y="1030"/>
                  <a:pt x="3620" y="681"/>
                </a:cubicBezTo>
                <a:lnTo>
                  <a:pt x="3608" y="681"/>
                </a:lnTo>
                <a:cubicBezTo>
                  <a:pt x="3529" y="492"/>
                  <a:pt x="3374" y="413"/>
                  <a:pt x="3216" y="413"/>
                </a:cubicBezTo>
                <a:close/>
                <a:moveTo>
                  <a:pt x="19527" y="439"/>
                </a:moveTo>
                <a:cubicBezTo>
                  <a:pt x="19473" y="439"/>
                  <a:pt x="19419" y="448"/>
                  <a:pt x="19366" y="469"/>
                </a:cubicBezTo>
                <a:lnTo>
                  <a:pt x="19254" y="531"/>
                </a:lnTo>
                <a:cubicBezTo>
                  <a:pt x="19191" y="581"/>
                  <a:pt x="19154" y="644"/>
                  <a:pt x="19116" y="719"/>
                </a:cubicBezTo>
                <a:lnTo>
                  <a:pt x="19091" y="831"/>
                </a:lnTo>
                <a:cubicBezTo>
                  <a:pt x="19079" y="906"/>
                  <a:pt x="19091" y="994"/>
                  <a:pt x="19129" y="1069"/>
                </a:cubicBezTo>
                <a:lnTo>
                  <a:pt x="19179" y="1181"/>
                </a:lnTo>
                <a:cubicBezTo>
                  <a:pt x="19255" y="1351"/>
                  <a:pt x="19423" y="1450"/>
                  <a:pt x="19598" y="1450"/>
                </a:cubicBezTo>
                <a:cubicBezTo>
                  <a:pt x="19655" y="1450"/>
                  <a:pt x="19712" y="1440"/>
                  <a:pt x="19766" y="1418"/>
                </a:cubicBezTo>
                <a:lnTo>
                  <a:pt x="19866" y="1356"/>
                </a:lnTo>
                <a:cubicBezTo>
                  <a:pt x="19916" y="1306"/>
                  <a:pt x="19966" y="1243"/>
                  <a:pt x="19991" y="1181"/>
                </a:cubicBezTo>
                <a:lnTo>
                  <a:pt x="20004" y="1169"/>
                </a:lnTo>
                <a:lnTo>
                  <a:pt x="20029" y="1056"/>
                </a:lnTo>
                <a:cubicBezTo>
                  <a:pt x="20041" y="981"/>
                  <a:pt x="20029" y="906"/>
                  <a:pt x="20004" y="831"/>
                </a:cubicBezTo>
                <a:lnTo>
                  <a:pt x="19954" y="706"/>
                </a:lnTo>
                <a:cubicBezTo>
                  <a:pt x="19877" y="543"/>
                  <a:pt x="19704" y="439"/>
                  <a:pt x="19527" y="439"/>
                </a:cubicBezTo>
                <a:close/>
                <a:moveTo>
                  <a:pt x="10931" y="949"/>
                </a:moveTo>
                <a:cubicBezTo>
                  <a:pt x="10882" y="949"/>
                  <a:pt x="10831" y="959"/>
                  <a:pt x="10781" y="981"/>
                </a:cubicBezTo>
                <a:lnTo>
                  <a:pt x="10694" y="1031"/>
                </a:lnTo>
                <a:cubicBezTo>
                  <a:pt x="10644" y="1069"/>
                  <a:pt x="10594" y="1119"/>
                  <a:pt x="10569" y="1181"/>
                </a:cubicBezTo>
                <a:lnTo>
                  <a:pt x="10544" y="1281"/>
                </a:lnTo>
                <a:cubicBezTo>
                  <a:pt x="10531" y="1356"/>
                  <a:pt x="10544" y="1418"/>
                  <a:pt x="10581" y="1493"/>
                </a:cubicBezTo>
                <a:lnTo>
                  <a:pt x="10569" y="1481"/>
                </a:lnTo>
                <a:lnTo>
                  <a:pt x="10631" y="1606"/>
                </a:lnTo>
                <a:cubicBezTo>
                  <a:pt x="10697" y="1738"/>
                  <a:pt x="10835" y="1820"/>
                  <a:pt x="10984" y="1820"/>
                </a:cubicBezTo>
                <a:cubicBezTo>
                  <a:pt x="11032" y="1820"/>
                  <a:pt x="11082" y="1812"/>
                  <a:pt x="11131" y="1793"/>
                </a:cubicBezTo>
                <a:lnTo>
                  <a:pt x="11218" y="1743"/>
                </a:lnTo>
                <a:cubicBezTo>
                  <a:pt x="11268" y="1706"/>
                  <a:pt x="11306" y="1656"/>
                  <a:pt x="11331" y="1593"/>
                </a:cubicBezTo>
                <a:lnTo>
                  <a:pt x="11356" y="1493"/>
                </a:lnTo>
                <a:cubicBezTo>
                  <a:pt x="11368" y="1431"/>
                  <a:pt x="11356" y="1368"/>
                  <a:pt x="11331" y="1306"/>
                </a:cubicBezTo>
                <a:lnTo>
                  <a:pt x="11293" y="1181"/>
                </a:lnTo>
                <a:cubicBezTo>
                  <a:pt x="11218" y="1040"/>
                  <a:pt x="11080" y="949"/>
                  <a:pt x="10931" y="949"/>
                </a:cubicBezTo>
                <a:close/>
                <a:moveTo>
                  <a:pt x="29843" y="1139"/>
                </a:moveTo>
                <a:cubicBezTo>
                  <a:pt x="29793" y="1139"/>
                  <a:pt x="29747" y="1150"/>
                  <a:pt x="29701" y="1169"/>
                </a:cubicBezTo>
                <a:lnTo>
                  <a:pt x="29576" y="1219"/>
                </a:lnTo>
                <a:cubicBezTo>
                  <a:pt x="29389" y="1306"/>
                  <a:pt x="29301" y="1531"/>
                  <a:pt x="29376" y="1718"/>
                </a:cubicBezTo>
                <a:lnTo>
                  <a:pt x="29426" y="1806"/>
                </a:lnTo>
                <a:cubicBezTo>
                  <a:pt x="29464" y="1868"/>
                  <a:pt x="29526" y="1906"/>
                  <a:pt x="29589" y="1931"/>
                </a:cubicBezTo>
                <a:lnTo>
                  <a:pt x="29676" y="1956"/>
                </a:lnTo>
                <a:cubicBezTo>
                  <a:pt x="29696" y="1959"/>
                  <a:pt x="29715" y="1961"/>
                  <a:pt x="29734" y="1961"/>
                </a:cubicBezTo>
                <a:cubicBezTo>
                  <a:pt x="29785" y="1961"/>
                  <a:pt x="29830" y="1949"/>
                  <a:pt x="29876" y="1931"/>
                </a:cubicBezTo>
                <a:lnTo>
                  <a:pt x="30001" y="1881"/>
                </a:lnTo>
                <a:cubicBezTo>
                  <a:pt x="30089" y="1831"/>
                  <a:pt x="30163" y="1756"/>
                  <a:pt x="30201" y="1668"/>
                </a:cubicBezTo>
                <a:cubicBezTo>
                  <a:pt x="30238" y="1568"/>
                  <a:pt x="30238" y="1468"/>
                  <a:pt x="30201" y="1368"/>
                </a:cubicBezTo>
                <a:lnTo>
                  <a:pt x="30151" y="1281"/>
                </a:lnTo>
                <a:cubicBezTo>
                  <a:pt x="30101" y="1231"/>
                  <a:pt x="30051" y="1194"/>
                  <a:pt x="29989" y="1169"/>
                </a:cubicBezTo>
                <a:lnTo>
                  <a:pt x="29901" y="1144"/>
                </a:lnTo>
                <a:cubicBezTo>
                  <a:pt x="29881" y="1140"/>
                  <a:pt x="29862" y="1139"/>
                  <a:pt x="29843" y="1139"/>
                </a:cubicBezTo>
                <a:close/>
                <a:moveTo>
                  <a:pt x="596" y="1113"/>
                </a:moveTo>
                <a:cubicBezTo>
                  <a:pt x="301" y="1113"/>
                  <a:pt x="1" y="1382"/>
                  <a:pt x="146" y="1731"/>
                </a:cubicBezTo>
                <a:cubicBezTo>
                  <a:pt x="230" y="1920"/>
                  <a:pt x="386" y="1999"/>
                  <a:pt x="544" y="1999"/>
                </a:cubicBezTo>
                <a:cubicBezTo>
                  <a:pt x="836" y="1999"/>
                  <a:pt x="1134" y="1729"/>
                  <a:pt x="996" y="1381"/>
                </a:cubicBezTo>
                <a:cubicBezTo>
                  <a:pt x="913" y="1192"/>
                  <a:pt x="755" y="1113"/>
                  <a:pt x="596" y="1113"/>
                </a:cubicBezTo>
                <a:close/>
                <a:moveTo>
                  <a:pt x="16318" y="1789"/>
                </a:moveTo>
                <a:cubicBezTo>
                  <a:pt x="16095" y="1789"/>
                  <a:pt x="15866" y="1996"/>
                  <a:pt x="15980" y="2256"/>
                </a:cubicBezTo>
                <a:lnTo>
                  <a:pt x="15992" y="2256"/>
                </a:lnTo>
                <a:cubicBezTo>
                  <a:pt x="16049" y="2396"/>
                  <a:pt x="16163" y="2455"/>
                  <a:pt x="16280" y="2455"/>
                </a:cubicBezTo>
                <a:cubicBezTo>
                  <a:pt x="16496" y="2455"/>
                  <a:pt x="16723" y="2253"/>
                  <a:pt x="16617" y="1993"/>
                </a:cubicBezTo>
                <a:cubicBezTo>
                  <a:pt x="16556" y="1849"/>
                  <a:pt x="16438" y="1789"/>
                  <a:pt x="16318" y="1789"/>
                </a:cubicBezTo>
                <a:close/>
                <a:moveTo>
                  <a:pt x="8740" y="2250"/>
                </a:moveTo>
                <a:cubicBezTo>
                  <a:pt x="8449" y="2250"/>
                  <a:pt x="8148" y="2520"/>
                  <a:pt x="8294" y="2868"/>
                </a:cubicBezTo>
                <a:cubicBezTo>
                  <a:pt x="8378" y="3057"/>
                  <a:pt x="8535" y="3136"/>
                  <a:pt x="8695" y="3136"/>
                </a:cubicBezTo>
                <a:cubicBezTo>
                  <a:pt x="8989" y="3136"/>
                  <a:pt x="9290" y="2867"/>
                  <a:pt x="9144" y="2518"/>
                </a:cubicBezTo>
                <a:lnTo>
                  <a:pt x="9132" y="2518"/>
                </a:lnTo>
                <a:cubicBezTo>
                  <a:pt x="9052" y="2329"/>
                  <a:pt x="8898" y="2250"/>
                  <a:pt x="8740" y="2250"/>
                </a:cubicBezTo>
                <a:close/>
                <a:moveTo>
                  <a:pt x="14039" y="3201"/>
                </a:moveTo>
                <a:cubicBezTo>
                  <a:pt x="13931" y="3201"/>
                  <a:pt x="13827" y="3300"/>
                  <a:pt x="13868" y="3430"/>
                </a:cubicBezTo>
                <a:cubicBezTo>
                  <a:pt x="13903" y="3497"/>
                  <a:pt x="13962" y="3526"/>
                  <a:pt x="14021" y="3526"/>
                </a:cubicBezTo>
                <a:cubicBezTo>
                  <a:pt x="14128" y="3526"/>
                  <a:pt x="14233" y="3430"/>
                  <a:pt x="14193" y="3293"/>
                </a:cubicBezTo>
                <a:cubicBezTo>
                  <a:pt x="14154" y="3228"/>
                  <a:pt x="14096" y="3201"/>
                  <a:pt x="14039" y="3201"/>
                </a:cubicBezTo>
                <a:close/>
                <a:moveTo>
                  <a:pt x="6864" y="2882"/>
                </a:moveTo>
                <a:cubicBezTo>
                  <a:pt x="6648" y="2882"/>
                  <a:pt x="6427" y="3083"/>
                  <a:pt x="6532" y="3343"/>
                </a:cubicBezTo>
                <a:cubicBezTo>
                  <a:pt x="6589" y="3483"/>
                  <a:pt x="6704" y="3542"/>
                  <a:pt x="6823" y="3542"/>
                </a:cubicBezTo>
                <a:cubicBezTo>
                  <a:pt x="7042" y="3542"/>
                  <a:pt x="7271" y="3340"/>
                  <a:pt x="7157" y="3081"/>
                </a:cubicBezTo>
                <a:cubicBezTo>
                  <a:pt x="7096" y="2940"/>
                  <a:pt x="6981" y="2882"/>
                  <a:pt x="6864" y="2882"/>
                </a:cubicBezTo>
                <a:close/>
                <a:moveTo>
                  <a:pt x="15944" y="3903"/>
                </a:moveTo>
                <a:cubicBezTo>
                  <a:pt x="15918" y="3903"/>
                  <a:pt x="15897" y="3924"/>
                  <a:pt x="15905" y="3955"/>
                </a:cubicBezTo>
                <a:cubicBezTo>
                  <a:pt x="15914" y="3974"/>
                  <a:pt x="15931" y="3983"/>
                  <a:pt x="15948" y="3983"/>
                </a:cubicBezTo>
                <a:cubicBezTo>
                  <a:pt x="15974" y="3983"/>
                  <a:pt x="16000" y="3961"/>
                  <a:pt x="15992" y="3930"/>
                </a:cubicBezTo>
                <a:cubicBezTo>
                  <a:pt x="15978" y="3911"/>
                  <a:pt x="15960" y="3903"/>
                  <a:pt x="15944" y="3903"/>
                </a:cubicBezTo>
                <a:close/>
                <a:moveTo>
                  <a:pt x="10877" y="3300"/>
                </a:moveTo>
                <a:cubicBezTo>
                  <a:pt x="10586" y="3300"/>
                  <a:pt x="10285" y="3569"/>
                  <a:pt x="10431" y="3918"/>
                </a:cubicBezTo>
                <a:cubicBezTo>
                  <a:pt x="10510" y="4107"/>
                  <a:pt x="10665" y="4186"/>
                  <a:pt x="10822" y="4186"/>
                </a:cubicBezTo>
                <a:cubicBezTo>
                  <a:pt x="11112" y="4186"/>
                  <a:pt x="11410" y="3916"/>
                  <a:pt x="11256" y="3568"/>
                </a:cubicBezTo>
                <a:lnTo>
                  <a:pt x="11268" y="3568"/>
                </a:lnTo>
                <a:cubicBezTo>
                  <a:pt x="11189" y="3379"/>
                  <a:pt x="11035" y="3300"/>
                  <a:pt x="10877" y="3300"/>
                </a:cubicBezTo>
                <a:close/>
                <a:moveTo>
                  <a:pt x="21153" y="3252"/>
                </a:moveTo>
                <a:cubicBezTo>
                  <a:pt x="21097" y="3252"/>
                  <a:pt x="21041" y="3262"/>
                  <a:pt x="20991" y="3280"/>
                </a:cubicBezTo>
                <a:cubicBezTo>
                  <a:pt x="20841" y="3343"/>
                  <a:pt x="20741" y="3468"/>
                  <a:pt x="20728" y="3630"/>
                </a:cubicBezTo>
                <a:lnTo>
                  <a:pt x="20691" y="3805"/>
                </a:lnTo>
                <a:lnTo>
                  <a:pt x="20691" y="3905"/>
                </a:lnTo>
                <a:cubicBezTo>
                  <a:pt x="20703" y="3955"/>
                  <a:pt x="20716" y="4018"/>
                  <a:pt x="20753" y="4055"/>
                </a:cubicBezTo>
                <a:cubicBezTo>
                  <a:pt x="20766" y="4093"/>
                  <a:pt x="20791" y="4118"/>
                  <a:pt x="20816" y="4143"/>
                </a:cubicBezTo>
                <a:cubicBezTo>
                  <a:pt x="20853" y="4180"/>
                  <a:pt x="20891" y="4205"/>
                  <a:pt x="20941" y="4230"/>
                </a:cubicBezTo>
                <a:lnTo>
                  <a:pt x="21028" y="4255"/>
                </a:lnTo>
                <a:lnTo>
                  <a:pt x="21141" y="4255"/>
                </a:lnTo>
                <a:cubicBezTo>
                  <a:pt x="21191" y="4243"/>
                  <a:pt x="21241" y="4230"/>
                  <a:pt x="21291" y="4193"/>
                </a:cubicBezTo>
                <a:cubicBezTo>
                  <a:pt x="21341" y="4168"/>
                  <a:pt x="21378" y="4130"/>
                  <a:pt x="21416" y="4093"/>
                </a:cubicBezTo>
                <a:lnTo>
                  <a:pt x="21516" y="3943"/>
                </a:lnTo>
                <a:cubicBezTo>
                  <a:pt x="21603" y="3818"/>
                  <a:pt x="21628" y="3655"/>
                  <a:pt x="21566" y="3518"/>
                </a:cubicBezTo>
                <a:lnTo>
                  <a:pt x="21503" y="3418"/>
                </a:lnTo>
                <a:cubicBezTo>
                  <a:pt x="21453" y="3355"/>
                  <a:pt x="21391" y="3305"/>
                  <a:pt x="21316" y="3280"/>
                </a:cubicBezTo>
                <a:cubicBezTo>
                  <a:pt x="21266" y="3262"/>
                  <a:pt x="21210" y="3252"/>
                  <a:pt x="21153" y="3252"/>
                </a:cubicBezTo>
                <a:close/>
                <a:moveTo>
                  <a:pt x="33413" y="3700"/>
                </a:moveTo>
                <a:cubicBezTo>
                  <a:pt x="33368" y="3700"/>
                  <a:pt x="33324" y="3712"/>
                  <a:pt x="33288" y="3730"/>
                </a:cubicBezTo>
                <a:lnTo>
                  <a:pt x="33050" y="3843"/>
                </a:lnTo>
                <a:cubicBezTo>
                  <a:pt x="32888" y="3918"/>
                  <a:pt x="32800" y="4118"/>
                  <a:pt x="32875" y="4280"/>
                </a:cubicBezTo>
                <a:lnTo>
                  <a:pt x="32925" y="4368"/>
                </a:lnTo>
                <a:cubicBezTo>
                  <a:pt x="32963" y="4405"/>
                  <a:pt x="33000" y="4443"/>
                  <a:pt x="33063" y="4468"/>
                </a:cubicBezTo>
                <a:lnTo>
                  <a:pt x="33138" y="4493"/>
                </a:lnTo>
                <a:cubicBezTo>
                  <a:pt x="33200" y="4493"/>
                  <a:pt x="33263" y="4480"/>
                  <a:pt x="33325" y="4455"/>
                </a:cubicBezTo>
                <a:lnTo>
                  <a:pt x="33563" y="4368"/>
                </a:lnTo>
                <a:cubicBezTo>
                  <a:pt x="33650" y="4330"/>
                  <a:pt x="33713" y="4255"/>
                  <a:pt x="33763" y="4180"/>
                </a:cubicBezTo>
                <a:lnTo>
                  <a:pt x="33750" y="4180"/>
                </a:lnTo>
                <a:cubicBezTo>
                  <a:pt x="33775" y="4093"/>
                  <a:pt x="33775" y="4005"/>
                  <a:pt x="33750" y="3918"/>
                </a:cubicBezTo>
                <a:lnTo>
                  <a:pt x="33700" y="3830"/>
                </a:lnTo>
                <a:cubicBezTo>
                  <a:pt x="33663" y="3793"/>
                  <a:pt x="33613" y="3755"/>
                  <a:pt x="33550" y="3730"/>
                </a:cubicBezTo>
                <a:lnTo>
                  <a:pt x="33463" y="3705"/>
                </a:lnTo>
                <a:cubicBezTo>
                  <a:pt x="33446" y="3702"/>
                  <a:pt x="33429" y="3700"/>
                  <a:pt x="33413" y="3700"/>
                </a:cubicBezTo>
                <a:close/>
                <a:moveTo>
                  <a:pt x="30132" y="3987"/>
                </a:moveTo>
                <a:cubicBezTo>
                  <a:pt x="30104" y="3987"/>
                  <a:pt x="30076" y="3993"/>
                  <a:pt x="30051" y="4005"/>
                </a:cubicBezTo>
                <a:lnTo>
                  <a:pt x="30001" y="4030"/>
                </a:lnTo>
                <a:cubicBezTo>
                  <a:pt x="29964" y="4055"/>
                  <a:pt x="29951" y="4080"/>
                  <a:pt x="29939" y="4118"/>
                </a:cubicBezTo>
                <a:lnTo>
                  <a:pt x="29939" y="4130"/>
                </a:lnTo>
                <a:cubicBezTo>
                  <a:pt x="29926" y="4155"/>
                  <a:pt x="29926" y="4168"/>
                  <a:pt x="29914" y="4193"/>
                </a:cubicBezTo>
                <a:cubicBezTo>
                  <a:pt x="29914" y="4218"/>
                  <a:pt x="29914" y="4243"/>
                  <a:pt x="29914" y="4255"/>
                </a:cubicBezTo>
                <a:lnTo>
                  <a:pt x="29914" y="4293"/>
                </a:lnTo>
                <a:lnTo>
                  <a:pt x="29914" y="4355"/>
                </a:lnTo>
                <a:cubicBezTo>
                  <a:pt x="29926" y="4455"/>
                  <a:pt x="29989" y="4530"/>
                  <a:pt x="30089" y="4568"/>
                </a:cubicBezTo>
                <a:lnTo>
                  <a:pt x="30151" y="4593"/>
                </a:lnTo>
                <a:cubicBezTo>
                  <a:pt x="30201" y="4593"/>
                  <a:pt x="30251" y="4593"/>
                  <a:pt x="30288" y="4568"/>
                </a:cubicBezTo>
                <a:cubicBezTo>
                  <a:pt x="30363" y="4543"/>
                  <a:pt x="30413" y="4480"/>
                  <a:pt x="30438" y="4418"/>
                </a:cubicBezTo>
                <a:cubicBezTo>
                  <a:pt x="30476" y="4330"/>
                  <a:pt x="30451" y="4218"/>
                  <a:pt x="30401" y="4143"/>
                </a:cubicBezTo>
                <a:lnTo>
                  <a:pt x="30351" y="4093"/>
                </a:lnTo>
                <a:lnTo>
                  <a:pt x="30326" y="4080"/>
                </a:lnTo>
                <a:cubicBezTo>
                  <a:pt x="30313" y="4055"/>
                  <a:pt x="30301" y="4043"/>
                  <a:pt x="30276" y="4030"/>
                </a:cubicBezTo>
                <a:lnTo>
                  <a:pt x="30226" y="4005"/>
                </a:lnTo>
                <a:lnTo>
                  <a:pt x="30213" y="4005"/>
                </a:lnTo>
                <a:cubicBezTo>
                  <a:pt x="30188" y="3993"/>
                  <a:pt x="30160" y="3987"/>
                  <a:pt x="30132" y="3987"/>
                </a:cubicBezTo>
                <a:close/>
                <a:moveTo>
                  <a:pt x="20150" y="4681"/>
                </a:moveTo>
                <a:cubicBezTo>
                  <a:pt x="19976" y="4681"/>
                  <a:pt x="19802" y="4844"/>
                  <a:pt x="19891" y="5055"/>
                </a:cubicBezTo>
                <a:cubicBezTo>
                  <a:pt x="19940" y="5171"/>
                  <a:pt x="20035" y="5220"/>
                  <a:pt x="20131" y="5220"/>
                </a:cubicBezTo>
                <a:cubicBezTo>
                  <a:pt x="20304" y="5220"/>
                  <a:pt x="20480" y="5060"/>
                  <a:pt x="20391" y="4843"/>
                </a:cubicBezTo>
                <a:cubicBezTo>
                  <a:pt x="20338" y="4728"/>
                  <a:pt x="20244" y="4681"/>
                  <a:pt x="20150" y="4681"/>
                </a:cubicBezTo>
                <a:close/>
                <a:moveTo>
                  <a:pt x="12485" y="5244"/>
                </a:moveTo>
                <a:cubicBezTo>
                  <a:pt x="12460" y="5244"/>
                  <a:pt x="12435" y="5272"/>
                  <a:pt x="12443" y="5305"/>
                </a:cubicBezTo>
                <a:cubicBezTo>
                  <a:pt x="12449" y="5308"/>
                  <a:pt x="12456" y="5310"/>
                  <a:pt x="12463" y="5310"/>
                </a:cubicBezTo>
                <a:cubicBezTo>
                  <a:pt x="12485" y="5310"/>
                  <a:pt x="12506" y="5296"/>
                  <a:pt x="12506" y="5267"/>
                </a:cubicBezTo>
                <a:lnTo>
                  <a:pt x="12518" y="5267"/>
                </a:lnTo>
                <a:cubicBezTo>
                  <a:pt x="12510" y="5251"/>
                  <a:pt x="12497" y="5244"/>
                  <a:pt x="12485" y="5244"/>
                </a:cubicBezTo>
                <a:close/>
                <a:moveTo>
                  <a:pt x="36701" y="4546"/>
                </a:moveTo>
                <a:cubicBezTo>
                  <a:pt x="36659" y="4546"/>
                  <a:pt x="36616" y="4553"/>
                  <a:pt x="36574" y="4568"/>
                </a:cubicBezTo>
                <a:lnTo>
                  <a:pt x="36499" y="4618"/>
                </a:lnTo>
                <a:cubicBezTo>
                  <a:pt x="36449" y="4655"/>
                  <a:pt x="36424" y="4705"/>
                  <a:pt x="36399" y="4755"/>
                </a:cubicBezTo>
                <a:lnTo>
                  <a:pt x="36374" y="4843"/>
                </a:lnTo>
                <a:cubicBezTo>
                  <a:pt x="36362" y="4893"/>
                  <a:pt x="36374" y="4955"/>
                  <a:pt x="36399" y="5018"/>
                </a:cubicBezTo>
                <a:lnTo>
                  <a:pt x="36462" y="5130"/>
                </a:lnTo>
                <a:cubicBezTo>
                  <a:pt x="36519" y="5254"/>
                  <a:pt x="36642" y="5327"/>
                  <a:pt x="36769" y="5327"/>
                </a:cubicBezTo>
                <a:cubicBezTo>
                  <a:pt x="36808" y="5327"/>
                  <a:pt x="36848" y="5320"/>
                  <a:pt x="36887" y="5305"/>
                </a:cubicBezTo>
                <a:lnTo>
                  <a:pt x="36962" y="5255"/>
                </a:lnTo>
                <a:cubicBezTo>
                  <a:pt x="37012" y="5217"/>
                  <a:pt x="37037" y="5167"/>
                  <a:pt x="37062" y="5117"/>
                </a:cubicBezTo>
                <a:lnTo>
                  <a:pt x="37087" y="5042"/>
                </a:lnTo>
                <a:cubicBezTo>
                  <a:pt x="37087" y="4980"/>
                  <a:pt x="37087" y="4918"/>
                  <a:pt x="37062" y="4868"/>
                </a:cubicBezTo>
                <a:lnTo>
                  <a:pt x="37024" y="4743"/>
                </a:lnTo>
                <a:cubicBezTo>
                  <a:pt x="36967" y="4619"/>
                  <a:pt x="36837" y="4546"/>
                  <a:pt x="36701" y="4546"/>
                </a:cubicBezTo>
                <a:close/>
                <a:moveTo>
                  <a:pt x="12753" y="5518"/>
                </a:moveTo>
                <a:cubicBezTo>
                  <a:pt x="12520" y="5518"/>
                  <a:pt x="12284" y="5733"/>
                  <a:pt x="12406" y="6017"/>
                </a:cubicBezTo>
                <a:cubicBezTo>
                  <a:pt x="12467" y="6166"/>
                  <a:pt x="12588" y="6229"/>
                  <a:pt x="12712" y="6229"/>
                </a:cubicBezTo>
                <a:cubicBezTo>
                  <a:pt x="12941" y="6229"/>
                  <a:pt x="13177" y="6014"/>
                  <a:pt x="13055" y="5730"/>
                </a:cubicBezTo>
                <a:lnTo>
                  <a:pt x="13068" y="5730"/>
                </a:lnTo>
                <a:cubicBezTo>
                  <a:pt x="13002" y="5581"/>
                  <a:pt x="12878" y="5518"/>
                  <a:pt x="12753" y="5518"/>
                </a:cubicBezTo>
                <a:close/>
                <a:moveTo>
                  <a:pt x="6531" y="5562"/>
                </a:moveTo>
                <a:cubicBezTo>
                  <a:pt x="6237" y="5562"/>
                  <a:pt x="5936" y="5831"/>
                  <a:pt x="6082" y="6180"/>
                </a:cubicBezTo>
                <a:cubicBezTo>
                  <a:pt x="6166" y="6373"/>
                  <a:pt x="6323" y="6453"/>
                  <a:pt x="6482" y="6453"/>
                </a:cubicBezTo>
                <a:cubicBezTo>
                  <a:pt x="6777" y="6453"/>
                  <a:pt x="7078" y="6178"/>
                  <a:pt x="6932" y="5830"/>
                </a:cubicBezTo>
                <a:cubicBezTo>
                  <a:pt x="6849" y="5641"/>
                  <a:pt x="6691" y="5562"/>
                  <a:pt x="6531" y="5562"/>
                </a:cubicBezTo>
                <a:close/>
                <a:moveTo>
                  <a:pt x="17216" y="5841"/>
                </a:moveTo>
                <a:cubicBezTo>
                  <a:pt x="16972" y="5841"/>
                  <a:pt x="16725" y="6064"/>
                  <a:pt x="16854" y="6355"/>
                </a:cubicBezTo>
                <a:cubicBezTo>
                  <a:pt x="16920" y="6516"/>
                  <a:pt x="17046" y="6583"/>
                  <a:pt x="17174" y="6583"/>
                </a:cubicBezTo>
                <a:cubicBezTo>
                  <a:pt x="17415" y="6583"/>
                  <a:pt x="17664" y="6348"/>
                  <a:pt x="17542" y="6055"/>
                </a:cubicBezTo>
                <a:lnTo>
                  <a:pt x="17542" y="6055"/>
                </a:lnTo>
                <a:lnTo>
                  <a:pt x="17554" y="6067"/>
                </a:lnTo>
                <a:cubicBezTo>
                  <a:pt x="17484" y="5908"/>
                  <a:pt x="17350" y="5841"/>
                  <a:pt x="17216" y="5841"/>
                </a:cubicBezTo>
                <a:close/>
                <a:moveTo>
                  <a:pt x="19002" y="6640"/>
                </a:moveTo>
                <a:cubicBezTo>
                  <a:pt x="18878" y="6640"/>
                  <a:pt x="18756" y="6752"/>
                  <a:pt x="18804" y="6905"/>
                </a:cubicBezTo>
                <a:cubicBezTo>
                  <a:pt x="18844" y="6980"/>
                  <a:pt x="18912" y="7013"/>
                  <a:pt x="18979" y="7013"/>
                </a:cubicBezTo>
                <a:cubicBezTo>
                  <a:pt x="19099" y="7013"/>
                  <a:pt x="19219" y="6907"/>
                  <a:pt x="19179" y="6755"/>
                </a:cubicBezTo>
                <a:cubicBezTo>
                  <a:pt x="19139" y="6674"/>
                  <a:pt x="19070" y="6640"/>
                  <a:pt x="19002" y="6640"/>
                </a:cubicBezTo>
                <a:close/>
                <a:moveTo>
                  <a:pt x="30880" y="6712"/>
                </a:moveTo>
                <a:cubicBezTo>
                  <a:pt x="30790" y="6712"/>
                  <a:pt x="30701" y="6769"/>
                  <a:pt x="30663" y="6855"/>
                </a:cubicBezTo>
                <a:lnTo>
                  <a:pt x="30651" y="6917"/>
                </a:lnTo>
                <a:cubicBezTo>
                  <a:pt x="30638" y="6954"/>
                  <a:pt x="30651" y="7004"/>
                  <a:pt x="30663" y="7042"/>
                </a:cubicBezTo>
                <a:lnTo>
                  <a:pt x="30701" y="7092"/>
                </a:lnTo>
                <a:cubicBezTo>
                  <a:pt x="30726" y="7117"/>
                  <a:pt x="30751" y="7142"/>
                  <a:pt x="30788" y="7167"/>
                </a:cubicBezTo>
                <a:lnTo>
                  <a:pt x="30963" y="7242"/>
                </a:lnTo>
                <a:cubicBezTo>
                  <a:pt x="30976" y="7248"/>
                  <a:pt x="30991" y="7251"/>
                  <a:pt x="31009" y="7251"/>
                </a:cubicBezTo>
                <a:cubicBezTo>
                  <a:pt x="31026" y="7251"/>
                  <a:pt x="31045" y="7248"/>
                  <a:pt x="31063" y="7242"/>
                </a:cubicBezTo>
                <a:lnTo>
                  <a:pt x="31063" y="7242"/>
                </a:lnTo>
                <a:lnTo>
                  <a:pt x="31051" y="7254"/>
                </a:lnTo>
                <a:cubicBezTo>
                  <a:pt x="31113" y="7254"/>
                  <a:pt x="31176" y="7229"/>
                  <a:pt x="31226" y="7179"/>
                </a:cubicBezTo>
                <a:cubicBezTo>
                  <a:pt x="31251" y="7154"/>
                  <a:pt x="31263" y="7129"/>
                  <a:pt x="31276" y="7104"/>
                </a:cubicBezTo>
                <a:lnTo>
                  <a:pt x="31288" y="7042"/>
                </a:lnTo>
                <a:cubicBezTo>
                  <a:pt x="31288" y="7004"/>
                  <a:pt x="31288" y="6954"/>
                  <a:pt x="31276" y="6917"/>
                </a:cubicBezTo>
                <a:lnTo>
                  <a:pt x="31238" y="6867"/>
                </a:lnTo>
                <a:cubicBezTo>
                  <a:pt x="31213" y="6830"/>
                  <a:pt x="31176" y="6805"/>
                  <a:pt x="31138" y="6792"/>
                </a:cubicBezTo>
                <a:lnTo>
                  <a:pt x="30963" y="6730"/>
                </a:lnTo>
                <a:cubicBezTo>
                  <a:pt x="30937" y="6718"/>
                  <a:pt x="30908" y="6712"/>
                  <a:pt x="30880" y="6712"/>
                </a:cubicBezTo>
                <a:close/>
                <a:moveTo>
                  <a:pt x="21641" y="6992"/>
                </a:moveTo>
                <a:cubicBezTo>
                  <a:pt x="21603" y="7004"/>
                  <a:pt x="21578" y="7017"/>
                  <a:pt x="21553" y="7029"/>
                </a:cubicBezTo>
                <a:cubicBezTo>
                  <a:pt x="21528" y="7042"/>
                  <a:pt x="21516" y="7054"/>
                  <a:pt x="21503" y="7067"/>
                </a:cubicBezTo>
                <a:cubicBezTo>
                  <a:pt x="21478" y="7092"/>
                  <a:pt x="21466" y="7117"/>
                  <a:pt x="21453" y="7142"/>
                </a:cubicBezTo>
                <a:lnTo>
                  <a:pt x="21441" y="7192"/>
                </a:lnTo>
                <a:lnTo>
                  <a:pt x="21441" y="7254"/>
                </a:lnTo>
                <a:cubicBezTo>
                  <a:pt x="21441" y="7292"/>
                  <a:pt x="21453" y="7317"/>
                  <a:pt x="21466" y="7342"/>
                </a:cubicBezTo>
                <a:cubicBezTo>
                  <a:pt x="21478" y="7379"/>
                  <a:pt x="21503" y="7392"/>
                  <a:pt x="21528" y="7417"/>
                </a:cubicBezTo>
                <a:lnTo>
                  <a:pt x="21566" y="7442"/>
                </a:lnTo>
                <a:cubicBezTo>
                  <a:pt x="21591" y="7454"/>
                  <a:pt x="21628" y="7479"/>
                  <a:pt x="21653" y="7492"/>
                </a:cubicBezTo>
                <a:lnTo>
                  <a:pt x="21741" y="7529"/>
                </a:lnTo>
                <a:cubicBezTo>
                  <a:pt x="21770" y="7541"/>
                  <a:pt x="21801" y="7547"/>
                  <a:pt x="21831" y="7547"/>
                </a:cubicBezTo>
                <a:cubicBezTo>
                  <a:pt x="21931" y="7547"/>
                  <a:pt x="22030" y="7488"/>
                  <a:pt x="22078" y="7392"/>
                </a:cubicBezTo>
                <a:lnTo>
                  <a:pt x="22091" y="7329"/>
                </a:lnTo>
                <a:cubicBezTo>
                  <a:pt x="22103" y="7279"/>
                  <a:pt x="22091" y="7242"/>
                  <a:pt x="22078" y="7192"/>
                </a:cubicBezTo>
                <a:lnTo>
                  <a:pt x="22041" y="7142"/>
                </a:lnTo>
                <a:cubicBezTo>
                  <a:pt x="22016" y="7104"/>
                  <a:pt x="21978" y="7079"/>
                  <a:pt x="21941" y="7054"/>
                </a:cubicBezTo>
                <a:lnTo>
                  <a:pt x="21841" y="7029"/>
                </a:lnTo>
                <a:cubicBezTo>
                  <a:pt x="21816" y="7017"/>
                  <a:pt x="21778" y="7017"/>
                  <a:pt x="21741" y="7004"/>
                </a:cubicBezTo>
                <a:lnTo>
                  <a:pt x="21703" y="6992"/>
                </a:lnTo>
                <a:close/>
                <a:moveTo>
                  <a:pt x="33239" y="7133"/>
                </a:moveTo>
                <a:cubicBezTo>
                  <a:pt x="33005" y="7133"/>
                  <a:pt x="32765" y="7352"/>
                  <a:pt x="32888" y="7629"/>
                </a:cubicBezTo>
                <a:cubicBezTo>
                  <a:pt x="32948" y="7777"/>
                  <a:pt x="33068" y="7838"/>
                  <a:pt x="33190" y="7838"/>
                </a:cubicBezTo>
                <a:cubicBezTo>
                  <a:pt x="33421" y="7838"/>
                  <a:pt x="33664" y="7619"/>
                  <a:pt x="33550" y="7342"/>
                </a:cubicBezTo>
                <a:cubicBezTo>
                  <a:pt x="33485" y="7195"/>
                  <a:pt x="33363" y="7133"/>
                  <a:pt x="33239" y="7133"/>
                </a:cubicBezTo>
                <a:close/>
                <a:moveTo>
                  <a:pt x="37240" y="7472"/>
                </a:moveTo>
                <a:cubicBezTo>
                  <a:pt x="37077" y="7472"/>
                  <a:pt x="36910" y="7627"/>
                  <a:pt x="36999" y="7829"/>
                </a:cubicBezTo>
                <a:cubicBezTo>
                  <a:pt x="37043" y="7940"/>
                  <a:pt x="37130" y="7986"/>
                  <a:pt x="37218" y="7986"/>
                </a:cubicBezTo>
                <a:cubicBezTo>
                  <a:pt x="37378" y="7986"/>
                  <a:pt x="37542" y="7831"/>
                  <a:pt x="37462" y="7629"/>
                </a:cubicBezTo>
                <a:cubicBezTo>
                  <a:pt x="37417" y="7519"/>
                  <a:pt x="37329" y="7472"/>
                  <a:pt x="37240" y="7472"/>
                </a:cubicBezTo>
                <a:close/>
                <a:moveTo>
                  <a:pt x="9120" y="7555"/>
                </a:moveTo>
                <a:cubicBezTo>
                  <a:pt x="8941" y="7555"/>
                  <a:pt x="8763" y="7722"/>
                  <a:pt x="8844" y="7942"/>
                </a:cubicBezTo>
                <a:cubicBezTo>
                  <a:pt x="8903" y="8031"/>
                  <a:pt x="8989" y="8070"/>
                  <a:pt x="9073" y="8070"/>
                </a:cubicBezTo>
                <a:cubicBezTo>
                  <a:pt x="9237" y="8070"/>
                  <a:pt x="9398" y="7923"/>
                  <a:pt x="9356" y="7717"/>
                </a:cubicBezTo>
                <a:lnTo>
                  <a:pt x="9369" y="7717"/>
                </a:lnTo>
                <a:cubicBezTo>
                  <a:pt x="9312" y="7603"/>
                  <a:pt x="9216" y="7555"/>
                  <a:pt x="9120" y="7555"/>
                </a:cubicBezTo>
                <a:close/>
                <a:moveTo>
                  <a:pt x="15434" y="8403"/>
                </a:moveTo>
                <a:cubicBezTo>
                  <a:pt x="15291" y="8403"/>
                  <a:pt x="15145" y="8539"/>
                  <a:pt x="15217" y="8717"/>
                </a:cubicBezTo>
                <a:cubicBezTo>
                  <a:pt x="15262" y="8814"/>
                  <a:pt x="15342" y="8855"/>
                  <a:pt x="15422" y="8855"/>
                </a:cubicBezTo>
                <a:cubicBezTo>
                  <a:pt x="15567" y="8855"/>
                  <a:pt x="15710" y="8719"/>
                  <a:pt x="15630" y="8542"/>
                </a:cubicBezTo>
                <a:cubicBezTo>
                  <a:pt x="15590" y="8444"/>
                  <a:pt x="15512" y="8403"/>
                  <a:pt x="15434" y="8403"/>
                </a:cubicBezTo>
                <a:close/>
                <a:moveTo>
                  <a:pt x="34942" y="9248"/>
                </a:moveTo>
                <a:cubicBezTo>
                  <a:pt x="34750" y="9248"/>
                  <a:pt x="34552" y="9431"/>
                  <a:pt x="34650" y="9666"/>
                </a:cubicBezTo>
                <a:cubicBezTo>
                  <a:pt x="34702" y="9787"/>
                  <a:pt x="34803" y="9838"/>
                  <a:pt x="34907" y="9838"/>
                </a:cubicBezTo>
                <a:cubicBezTo>
                  <a:pt x="35102" y="9838"/>
                  <a:pt x="35306" y="9658"/>
                  <a:pt x="35200" y="9429"/>
                </a:cubicBezTo>
                <a:cubicBezTo>
                  <a:pt x="35147" y="9302"/>
                  <a:pt x="35045" y="9248"/>
                  <a:pt x="34942" y="9248"/>
                </a:cubicBezTo>
                <a:close/>
                <a:moveTo>
                  <a:pt x="32215" y="9662"/>
                </a:moveTo>
                <a:cubicBezTo>
                  <a:pt x="31992" y="9662"/>
                  <a:pt x="31762" y="9873"/>
                  <a:pt x="31876" y="10141"/>
                </a:cubicBezTo>
                <a:cubicBezTo>
                  <a:pt x="31937" y="10285"/>
                  <a:pt x="32054" y="10345"/>
                  <a:pt x="32173" y="10345"/>
                </a:cubicBezTo>
                <a:cubicBezTo>
                  <a:pt x="32396" y="10345"/>
                  <a:pt x="32627" y="10135"/>
                  <a:pt x="32513" y="9866"/>
                </a:cubicBezTo>
                <a:cubicBezTo>
                  <a:pt x="32452" y="9722"/>
                  <a:pt x="32335" y="9662"/>
                  <a:pt x="32215" y="9662"/>
                </a:cubicBezTo>
                <a:close/>
                <a:moveTo>
                  <a:pt x="14532" y="9801"/>
                </a:moveTo>
                <a:cubicBezTo>
                  <a:pt x="14519" y="9801"/>
                  <a:pt x="14505" y="9802"/>
                  <a:pt x="14493" y="9804"/>
                </a:cubicBezTo>
                <a:lnTo>
                  <a:pt x="14368" y="9816"/>
                </a:lnTo>
                <a:cubicBezTo>
                  <a:pt x="14230" y="9841"/>
                  <a:pt x="14118" y="9916"/>
                  <a:pt x="14080" y="10041"/>
                </a:cubicBezTo>
                <a:lnTo>
                  <a:pt x="14055" y="10129"/>
                </a:lnTo>
                <a:cubicBezTo>
                  <a:pt x="14043" y="10204"/>
                  <a:pt x="14055" y="10266"/>
                  <a:pt x="14080" y="10329"/>
                </a:cubicBezTo>
                <a:cubicBezTo>
                  <a:pt x="14118" y="10404"/>
                  <a:pt x="14193" y="10479"/>
                  <a:pt x="14280" y="10516"/>
                </a:cubicBezTo>
                <a:cubicBezTo>
                  <a:pt x="14328" y="10535"/>
                  <a:pt x="14378" y="10545"/>
                  <a:pt x="14427" y="10545"/>
                </a:cubicBezTo>
                <a:cubicBezTo>
                  <a:pt x="14505" y="10545"/>
                  <a:pt x="14581" y="10520"/>
                  <a:pt x="14643" y="10466"/>
                </a:cubicBezTo>
                <a:lnTo>
                  <a:pt x="14743" y="10391"/>
                </a:lnTo>
                <a:lnTo>
                  <a:pt x="14793" y="10329"/>
                </a:lnTo>
                <a:cubicBezTo>
                  <a:pt x="14830" y="10291"/>
                  <a:pt x="14843" y="10254"/>
                  <a:pt x="14855" y="10216"/>
                </a:cubicBezTo>
                <a:cubicBezTo>
                  <a:pt x="14855" y="10191"/>
                  <a:pt x="14868" y="10154"/>
                  <a:pt x="14868" y="10129"/>
                </a:cubicBezTo>
                <a:cubicBezTo>
                  <a:pt x="14868" y="10079"/>
                  <a:pt x="14855" y="10041"/>
                  <a:pt x="14843" y="10004"/>
                </a:cubicBezTo>
                <a:lnTo>
                  <a:pt x="14793" y="9929"/>
                </a:lnTo>
                <a:lnTo>
                  <a:pt x="14730" y="9866"/>
                </a:lnTo>
                <a:cubicBezTo>
                  <a:pt x="14668" y="9825"/>
                  <a:pt x="14597" y="9801"/>
                  <a:pt x="14532" y="9801"/>
                </a:cubicBezTo>
                <a:close/>
                <a:moveTo>
                  <a:pt x="21605" y="10085"/>
                </a:moveTo>
                <a:cubicBezTo>
                  <a:pt x="21437" y="10085"/>
                  <a:pt x="21268" y="10243"/>
                  <a:pt x="21341" y="10454"/>
                </a:cubicBezTo>
                <a:cubicBezTo>
                  <a:pt x="21392" y="10565"/>
                  <a:pt x="21485" y="10612"/>
                  <a:pt x="21579" y="10612"/>
                </a:cubicBezTo>
                <a:cubicBezTo>
                  <a:pt x="21758" y="10612"/>
                  <a:pt x="21939" y="10442"/>
                  <a:pt x="21841" y="10229"/>
                </a:cubicBezTo>
                <a:lnTo>
                  <a:pt x="21841" y="10229"/>
                </a:lnTo>
                <a:lnTo>
                  <a:pt x="21841" y="10241"/>
                </a:lnTo>
                <a:cubicBezTo>
                  <a:pt x="21788" y="10131"/>
                  <a:pt x="21697" y="10085"/>
                  <a:pt x="21605" y="10085"/>
                </a:cubicBezTo>
                <a:close/>
                <a:moveTo>
                  <a:pt x="39526" y="10462"/>
                </a:moveTo>
                <a:cubicBezTo>
                  <a:pt x="39303" y="10462"/>
                  <a:pt x="39072" y="10672"/>
                  <a:pt x="39186" y="10941"/>
                </a:cubicBezTo>
                <a:cubicBezTo>
                  <a:pt x="39247" y="11085"/>
                  <a:pt x="39364" y="11145"/>
                  <a:pt x="39484" y="11145"/>
                </a:cubicBezTo>
                <a:cubicBezTo>
                  <a:pt x="39707" y="11145"/>
                  <a:pt x="39937" y="10935"/>
                  <a:pt x="39823" y="10666"/>
                </a:cubicBezTo>
                <a:cubicBezTo>
                  <a:pt x="39762" y="10522"/>
                  <a:pt x="39645" y="10462"/>
                  <a:pt x="39526" y="10462"/>
                </a:cubicBezTo>
                <a:close/>
                <a:moveTo>
                  <a:pt x="36594" y="11419"/>
                </a:moveTo>
                <a:cubicBezTo>
                  <a:pt x="36360" y="11419"/>
                  <a:pt x="36114" y="11638"/>
                  <a:pt x="36237" y="11916"/>
                </a:cubicBezTo>
                <a:cubicBezTo>
                  <a:pt x="36298" y="12065"/>
                  <a:pt x="36421" y="12128"/>
                  <a:pt x="36547" y="12128"/>
                </a:cubicBezTo>
                <a:cubicBezTo>
                  <a:pt x="36781" y="12128"/>
                  <a:pt x="37025" y="11912"/>
                  <a:pt x="36912" y="11628"/>
                </a:cubicBezTo>
                <a:lnTo>
                  <a:pt x="36899" y="11628"/>
                </a:lnTo>
                <a:cubicBezTo>
                  <a:pt x="36839" y="11481"/>
                  <a:pt x="36718" y="11419"/>
                  <a:pt x="36594" y="11419"/>
                </a:cubicBezTo>
                <a:close/>
                <a:moveTo>
                  <a:pt x="18779" y="12341"/>
                </a:moveTo>
                <a:cubicBezTo>
                  <a:pt x="18741" y="12341"/>
                  <a:pt x="18716" y="12341"/>
                  <a:pt x="18692" y="12353"/>
                </a:cubicBezTo>
                <a:lnTo>
                  <a:pt x="18567" y="12391"/>
                </a:lnTo>
                <a:cubicBezTo>
                  <a:pt x="18542" y="12403"/>
                  <a:pt x="18517" y="12416"/>
                  <a:pt x="18504" y="12441"/>
                </a:cubicBezTo>
                <a:cubicBezTo>
                  <a:pt x="18454" y="12491"/>
                  <a:pt x="18442" y="12578"/>
                  <a:pt x="18467" y="12641"/>
                </a:cubicBezTo>
                <a:lnTo>
                  <a:pt x="18492" y="12690"/>
                </a:lnTo>
                <a:cubicBezTo>
                  <a:pt x="18517" y="12715"/>
                  <a:pt x="18542" y="12728"/>
                  <a:pt x="18567" y="12740"/>
                </a:cubicBezTo>
                <a:lnTo>
                  <a:pt x="18617" y="12753"/>
                </a:lnTo>
                <a:cubicBezTo>
                  <a:pt x="18654" y="12753"/>
                  <a:pt x="18679" y="12753"/>
                  <a:pt x="18716" y="12740"/>
                </a:cubicBezTo>
                <a:lnTo>
                  <a:pt x="18829" y="12678"/>
                </a:lnTo>
                <a:cubicBezTo>
                  <a:pt x="18854" y="12678"/>
                  <a:pt x="18866" y="12653"/>
                  <a:pt x="18879" y="12641"/>
                </a:cubicBezTo>
                <a:cubicBezTo>
                  <a:pt x="18904" y="12628"/>
                  <a:pt x="18916" y="12603"/>
                  <a:pt x="18916" y="12591"/>
                </a:cubicBezTo>
                <a:cubicBezTo>
                  <a:pt x="18941" y="12541"/>
                  <a:pt x="18941" y="12491"/>
                  <a:pt x="18916" y="12453"/>
                </a:cubicBezTo>
                <a:lnTo>
                  <a:pt x="18891" y="12403"/>
                </a:lnTo>
                <a:cubicBezTo>
                  <a:pt x="18879" y="12378"/>
                  <a:pt x="18854" y="12366"/>
                  <a:pt x="18816" y="12353"/>
                </a:cubicBezTo>
                <a:lnTo>
                  <a:pt x="18779" y="12341"/>
                </a:lnTo>
                <a:close/>
                <a:moveTo>
                  <a:pt x="43257" y="12460"/>
                </a:moveTo>
                <a:cubicBezTo>
                  <a:pt x="43103" y="12460"/>
                  <a:pt x="42950" y="12604"/>
                  <a:pt x="43023" y="12790"/>
                </a:cubicBezTo>
                <a:cubicBezTo>
                  <a:pt x="43071" y="12883"/>
                  <a:pt x="43151" y="12923"/>
                  <a:pt x="43230" y="12923"/>
                </a:cubicBezTo>
                <a:cubicBezTo>
                  <a:pt x="43376" y="12923"/>
                  <a:pt x="43521" y="12789"/>
                  <a:pt x="43473" y="12603"/>
                </a:cubicBezTo>
                <a:cubicBezTo>
                  <a:pt x="43424" y="12502"/>
                  <a:pt x="43340" y="12460"/>
                  <a:pt x="43257" y="12460"/>
                </a:cubicBezTo>
                <a:close/>
                <a:moveTo>
                  <a:pt x="31410" y="11924"/>
                </a:moveTo>
                <a:cubicBezTo>
                  <a:pt x="31344" y="11924"/>
                  <a:pt x="31279" y="11938"/>
                  <a:pt x="31213" y="11966"/>
                </a:cubicBezTo>
                <a:cubicBezTo>
                  <a:pt x="31138" y="12003"/>
                  <a:pt x="31063" y="12053"/>
                  <a:pt x="30988" y="12103"/>
                </a:cubicBezTo>
                <a:lnTo>
                  <a:pt x="30963" y="12116"/>
                </a:lnTo>
                <a:cubicBezTo>
                  <a:pt x="30888" y="12178"/>
                  <a:pt x="30838" y="12241"/>
                  <a:pt x="30813" y="12328"/>
                </a:cubicBezTo>
                <a:lnTo>
                  <a:pt x="30788" y="12378"/>
                </a:lnTo>
                <a:cubicBezTo>
                  <a:pt x="30751" y="12478"/>
                  <a:pt x="30751" y="12578"/>
                  <a:pt x="30788" y="12690"/>
                </a:cubicBezTo>
                <a:lnTo>
                  <a:pt x="30838" y="12778"/>
                </a:lnTo>
                <a:cubicBezTo>
                  <a:pt x="30888" y="12840"/>
                  <a:pt x="30951" y="12878"/>
                  <a:pt x="31013" y="12903"/>
                </a:cubicBezTo>
                <a:lnTo>
                  <a:pt x="31063" y="12928"/>
                </a:lnTo>
                <a:cubicBezTo>
                  <a:pt x="31118" y="12946"/>
                  <a:pt x="31180" y="12958"/>
                  <a:pt x="31243" y="12958"/>
                </a:cubicBezTo>
                <a:cubicBezTo>
                  <a:pt x="31266" y="12958"/>
                  <a:pt x="31290" y="12956"/>
                  <a:pt x="31313" y="12953"/>
                </a:cubicBezTo>
                <a:lnTo>
                  <a:pt x="31351" y="12953"/>
                </a:lnTo>
                <a:cubicBezTo>
                  <a:pt x="31438" y="12940"/>
                  <a:pt x="31526" y="12915"/>
                  <a:pt x="31613" y="12890"/>
                </a:cubicBezTo>
                <a:cubicBezTo>
                  <a:pt x="31726" y="12828"/>
                  <a:pt x="31826" y="12740"/>
                  <a:pt x="31876" y="12616"/>
                </a:cubicBezTo>
                <a:cubicBezTo>
                  <a:pt x="31913" y="12491"/>
                  <a:pt x="31913" y="12366"/>
                  <a:pt x="31876" y="12241"/>
                </a:cubicBezTo>
                <a:lnTo>
                  <a:pt x="31801" y="12116"/>
                </a:lnTo>
                <a:cubicBezTo>
                  <a:pt x="31751" y="12053"/>
                  <a:pt x="31676" y="12003"/>
                  <a:pt x="31601" y="11966"/>
                </a:cubicBezTo>
                <a:lnTo>
                  <a:pt x="31476" y="11928"/>
                </a:lnTo>
                <a:cubicBezTo>
                  <a:pt x="31454" y="11925"/>
                  <a:pt x="31432" y="11924"/>
                  <a:pt x="31410" y="11924"/>
                </a:cubicBezTo>
                <a:close/>
                <a:moveTo>
                  <a:pt x="35289" y="13060"/>
                </a:moveTo>
                <a:cubicBezTo>
                  <a:pt x="35129" y="13060"/>
                  <a:pt x="34972" y="13208"/>
                  <a:pt x="35037" y="13403"/>
                </a:cubicBezTo>
                <a:cubicBezTo>
                  <a:pt x="35090" y="13503"/>
                  <a:pt x="35175" y="13546"/>
                  <a:pt x="35261" y="13546"/>
                </a:cubicBezTo>
                <a:cubicBezTo>
                  <a:pt x="35420" y="13546"/>
                  <a:pt x="35577" y="13398"/>
                  <a:pt x="35512" y="13203"/>
                </a:cubicBezTo>
                <a:cubicBezTo>
                  <a:pt x="35460" y="13102"/>
                  <a:pt x="35374" y="13060"/>
                  <a:pt x="35289" y="13060"/>
                </a:cubicBezTo>
                <a:close/>
                <a:moveTo>
                  <a:pt x="30237" y="14658"/>
                </a:moveTo>
                <a:cubicBezTo>
                  <a:pt x="30092" y="14658"/>
                  <a:pt x="29944" y="14791"/>
                  <a:pt x="30001" y="14977"/>
                </a:cubicBezTo>
                <a:cubicBezTo>
                  <a:pt x="30049" y="15065"/>
                  <a:pt x="30126" y="15102"/>
                  <a:pt x="30203" y="15102"/>
                </a:cubicBezTo>
                <a:cubicBezTo>
                  <a:pt x="30347" y="15102"/>
                  <a:pt x="30492" y="14973"/>
                  <a:pt x="30451" y="14802"/>
                </a:cubicBezTo>
                <a:lnTo>
                  <a:pt x="30438" y="14790"/>
                </a:lnTo>
                <a:cubicBezTo>
                  <a:pt x="30394" y="14697"/>
                  <a:pt x="30316" y="14658"/>
                  <a:pt x="30237" y="14658"/>
                </a:cubicBezTo>
                <a:close/>
                <a:moveTo>
                  <a:pt x="33261" y="14807"/>
                </a:moveTo>
                <a:cubicBezTo>
                  <a:pt x="33190" y="14807"/>
                  <a:pt x="33119" y="14829"/>
                  <a:pt x="33063" y="14877"/>
                </a:cubicBezTo>
                <a:lnTo>
                  <a:pt x="32963" y="14940"/>
                </a:lnTo>
                <a:lnTo>
                  <a:pt x="32900" y="15002"/>
                </a:lnTo>
                <a:cubicBezTo>
                  <a:pt x="32875" y="15027"/>
                  <a:pt x="32863" y="15065"/>
                  <a:pt x="32863" y="15102"/>
                </a:cubicBezTo>
                <a:cubicBezTo>
                  <a:pt x="32850" y="15127"/>
                  <a:pt x="32838" y="15152"/>
                  <a:pt x="32850" y="15177"/>
                </a:cubicBezTo>
                <a:cubicBezTo>
                  <a:pt x="32838" y="15215"/>
                  <a:pt x="32850" y="15265"/>
                  <a:pt x="32875" y="15302"/>
                </a:cubicBezTo>
                <a:lnTo>
                  <a:pt x="32913" y="15365"/>
                </a:lnTo>
                <a:lnTo>
                  <a:pt x="32963" y="15427"/>
                </a:lnTo>
                <a:cubicBezTo>
                  <a:pt x="33014" y="15458"/>
                  <a:pt x="33083" y="15481"/>
                  <a:pt x="33147" y="15481"/>
                </a:cubicBezTo>
                <a:cubicBezTo>
                  <a:pt x="33161" y="15481"/>
                  <a:pt x="33174" y="15479"/>
                  <a:pt x="33188" y="15477"/>
                </a:cubicBezTo>
                <a:lnTo>
                  <a:pt x="33313" y="15440"/>
                </a:lnTo>
                <a:cubicBezTo>
                  <a:pt x="33363" y="15440"/>
                  <a:pt x="33413" y="15415"/>
                  <a:pt x="33463" y="15377"/>
                </a:cubicBezTo>
                <a:cubicBezTo>
                  <a:pt x="33500" y="15340"/>
                  <a:pt x="33538" y="15302"/>
                  <a:pt x="33563" y="15252"/>
                </a:cubicBezTo>
                <a:lnTo>
                  <a:pt x="33575" y="15165"/>
                </a:lnTo>
                <a:cubicBezTo>
                  <a:pt x="33588" y="15115"/>
                  <a:pt x="33575" y="15052"/>
                  <a:pt x="33550" y="15002"/>
                </a:cubicBezTo>
                <a:cubicBezTo>
                  <a:pt x="33513" y="14927"/>
                  <a:pt x="33450" y="14865"/>
                  <a:pt x="33375" y="14827"/>
                </a:cubicBezTo>
                <a:cubicBezTo>
                  <a:pt x="33339" y="14814"/>
                  <a:pt x="33300" y="14807"/>
                  <a:pt x="33261" y="1480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32" name="Google Shape;6232;p29"/>
          <p:cNvSpPr txBox="1"/>
          <p:nvPr>
            <p:ph hasCustomPrompt="1" type="title"/>
          </p:nvPr>
        </p:nvSpPr>
        <p:spPr>
          <a:xfrm>
            <a:off x="3207338" y="1649225"/>
            <a:ext cx="765000" cy="843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0"/>
              <a:buNone/>
              <a:defRPr sz="5000">
                <a:solidFill>
                  <a:schemeClr val="dk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6233" name="Google Shape;6233;p29"/>
          <p:cNvSpPr/>
          <p:nvPr/>
        </p:nvSpPr>
        <p:spPr>
          <a:xfrm rot="10800000">
            <a:off x="56" y="-9629"/>
            <a:ext cx="2554894" cy="5187829"/>
          </a:xfrm>
          <a:custGeom>
            <a:rect b="b" l="l" r="r" t="t"/>
            <a:pathLst>
              <a:path extrusionOk="0" h="36741" w="38579">
                <a:moveTo>
                  <a:pt x="12110" y="0"/>
                </a:moveTo>
                <a:cubicBezTo>
                  <a:pt x="12110" y="0"/>
                  <a:pt x="1" y="35916"/>
                  <a:pt x="38578" y="36740"/>
                </a:cubicBezTo>
                <a:lnTo>
                  <a:pt x="38578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34" name="Google Shape;6234;p29"/>
          <p:cNvSpPr/>
          <p:nvPr/>
        </p:nvSpPr>
        <p:spPr>
          <a:xfrm rot="2341180">
            <a:off x="6942460" y="-492902"/>
            <a:ext cx="1901575" cy="1610178"/>
          </a:xfrm>
          <a:custGeom>
            <a:rect b="b" l="l" r="r" t="t"/>
            <a:pathLst>
              <a:path extrusionOk="0" h="44659" w="52200">
                <a:moveTo>
                  <a:pt x="51425" y="650"/>
                </a:moveTo>
                <a:cubicBezTo>
                  <a:pt x="51422" y="658"/>
                  <a:pt x="51420" y="666"/>
                  <a:pt x="51417" y="673"/>
                </a:cubicBezTo>
                <a:lnTo>
                  <a:pt x="51417" y="673"/>
                </a:lnTo>
                <a:cubicBezTo>
                  <a:pt x="51420" y="670"/>
                  <a:pt x="51422" y="666"/>
                  <a:pt x="51425" y="663"/>
                </a:cubicBezTo>
                <a:lnTo>
                  <a:pt x="51425" y="650"/>
                </a:lnTo>
                <a:close/>
                <a:moveTo>
                  <a:pt x="7186" y="43189"/>
                </a:moveTo>
                <a:cubicBezTo>
                  <a:pt x="6288" y="43595"/>
                  <a:pt x="5322" y="43806"/>
                  <a:pt x="4352" y="43806"/>
                </a:cubicBezTo>
                <a:cubicBezTo>
                  <a:pt x="4068" y="43806"/>
                  <a:pt x="3783" y="43788"/>
                  <a:pt x="3500" y="43751"/>
                </a:cubicBezTo>
                <a:cubicBezTo>
                  <a:pt x="3571" y="43672"/>
                  <a:pt x="3673" y="43629"/>
                  <a:pt x="3780" y="43629"/>
                </a:cubicBezTo>
                <a:cubicBezTo>
                  <a:pt x="3824" y="43629"/>
                  <a:pt x="3868" y="43637"/>
                  <a:pt x="3912" y="43651"/>
                </a:cubicBezTo>
                <a:cubicBezTo>
                  <a:pt x="4200" y="43651"/>
                  <a:pt x="4487" y="43639"/>
                  <a:pt x="4787" y="43601"/>
                </a:cubicBezTo>
                <a:cubicBezTo>
                  <a:pt x="4961" y="43571"/>
                  <a:pt x="5140" y="43554"/>
                  <a:pt x="5320" y="43554"/>
                </a:cubicBezTo>
                <a:cubicBezTo>
                  <a:pt x="5438" y="43554"/>
                  <a:pt x="5556" y="43561"/>
                  <a:pt x="5674" y="43576"/>
                </a:cubicBezTo>
                <a:cubicBezTo>
                  <a:pt x="5912" y="43451"/>
                  <a:pt x="6149" y="43376"/>
                  <a:pt x="6411" y="43326"/>
                </a:cubicBezTo>
                <a:lnTo>
                  <a:pt x="6799" y="43276"/>
                </a:lnTo>
                <a:lnTo>
                  <a:pt x="7186" y="43189"/>
                </a:lnTo>
                <a:close/>
                <a:moveTo>
                  <a:pt x="52199" y="0"/>
                </a:moveTo>
                <a:lnTo>
                  <a:pt x="52199" y="0"/>
                </a:lnTo>
                <a:cubicBezTo>
                  <a:pt x="51912" y="488"/>
                  <a:pt x="51675" y="1000"/>
                  <a:pt x="51337" y="1475"/>
                </a:cubicBezTo>
                <a:cubicBezTo>
                  <a:pt x="51251" y="1204"/>
                  <a:pt x="51250" y="1200"/>
                  <a:pt x="51417" y="673"/>
                </a:cubicBezTo>
                <a:lnTo>
                  <a:pt x="51417" y="673"/>
                </a:lnTo>
                <a:cubicBezTo>
                  <a:pt x="51284" y="867"/>
                  <a:pt x="51199" y="977"/>
                  <a:pt x="51137" y="1087"/>
                </a:cubicBezTo>
                <a:cubicBezTo>
                  <a:pt x="50837" y="1562"/>
                  <a:pt x="50575" y="2062"/>
                  <a:pt x="50300" y="2550"/>
                </a:cubicBezTo>
                <a:cubicBezTo>
                  <a:pt x="49975" y="3137"/>
                  <a:pt x="49563" y="3674"/>
                  <a:pt x="49188" y="4237"/>
                </a:cubicBezTo>
                <a:cubicBezTo>
                  <a:pt x="49038" y="4424"/>
                  <a:pt x="48913" y="4624"/>
                  <a:pt x="48800" y="4824"/>
                </a:cubicBezTo>
                <a:cubicBezTo>
                  <a:pt x="48300" y="5899"/>
                  <a:pt x="47726" y="6936"/>
                  <a:pt x="47063" y="7911"/>
                </a:cubicBezTo>
                <a:cubicBezTo>
                  <a:pt x="46901" y="8161"/>
                  <a:pt x="46813" y="8448"/>
                  <a:pt x="46638" y="8698"/>
                </a:cubicBezTo>
                <a:cubicBezTo>
                  <a:pt x="46488" y="8885"/>
                  <a:pt x="46288" y="9035"/>
                  <a:pt x="46164" y="9260"/>
                </a:cubicBezTo>
                <a:cubicBezTo>
                  <a:pt x="45839" y="9835"/>
                  <a:pt x="45476" y="10385"/>
                  <a:pt x="45076" y="10910"/>
                </a:cubicBezTo>
                <a:cubicBezTo>
                  <a:pt x="44914" y="11122"/>
                  <a:pt x="44789" y="11360"/>
                  <a:pt x="44639" y="11585"/>
                </a:cubicBezTo>
                <a:cubicBezTo>
                  <a:pt x="44426" y="11885"/>
                  <a:pt x="44364" y="12247"/>
                  <a:pt x="44127" y="12534"/>
                </a:cubicBezTo>
                <a:cubicBezTo>
                  <a:pt x="43902" y="12809"/>
                  <a:pt x="43564" y="12959"/>
                  <a:pt x="43464" y="13334"/>
                </a:cubicBezTo>
                <a:cubicBezTo>
                  <a:pt x="43452" y="13372"/>
                  <a:pt x="43402" y="13397"/>
                  <a:pt x="43364" y="13434"/>
                </a:cubicBezTo>
                <a:cubicBezTo>
                  <a:pt x="43077" y="13747"/>
                  <a:pt x="42677" y="13972"/>
                  <a:pt x="42627" y="14459"/>
                </a:cubicBezTo>
                <a:cubicBezTo>
                  <a:pt x="42577" y="14609"/>
                  <a:pt x="42477" y="14746"/>
                  <a:pt x="42352" y="14821"/>
                </a:cubicBezTo>
                <a:cubicBezTo>
                  <a:pt x="41990" y="15109"/>
                  <a:pt x="41690" y="15459"/>
                  <a:pt x="41465" y="15859"/>
                </a:cubicBezTo>
                <a:cubicBezTo>
                  <a:pt x="41302" y="16121"/>
                  <a:pt x="41115" y="16383"/>
                  <a:pt x="40915" y="16621"/>
                </a:cubicBezTo>
                <a:cubicBezTo>
                  <a:pt x="40752" y="16821"/>
                  <a:pt x="40615" y="17046"/>
                  <a:pt x="40378" y="17146"/>
                </a:cubicBezTo>
                <a:cubicBezTo>
                  <a:pt x="40203" y="17221"/>
                  <a:pt x="40053" y="17346"/>
                  <a:pt x="39953" y="17508"/>
                </a:cubicBezTo>
                <a:cubicBezTo>
                  <a:pt x="39865" y="17658"/>
                  <a:pt x="39728" y="17771"/>
                  <a:pt x="39565" y="17833"/>
                </a:cubicBezTo>
                <a:cubicBezTo>
                  <a:pt x="39453" y="17883"/>
                  <a:pt x="39340" y="17958"/>
                  <a:pt x="39278" y="18058"/>
                </a:cubicBezTo>
                <a:cubicBezTo>
                  <a:pt x="38965" y="18545"/>
                  <a:pt x="38516" y="18945"/>
                  <a:pt x="38191" y="19433"/>
                </a:cubicBezTo>
                <a:cubicBezTo>
                  <a:pt x="37966" y="19807"/>
                  <a:pt x="37641" y="20120"/>
                  <a:pt x="37253" y="20332"/>
                </a:cubicBezTo>
                <a:cubicBezTo>
                  <a:pt x="36878" y="20507"/>
                  <a:pt x="36554" y="20770"/>
                  <a:pt x="36291" y="21095"/>
                </a:cubicBezTo>
                <a:cubicBezTo>
                  <a:pt x="35704" y="21769"/>
                  <a:pt x="35054" y="22394"/>
                  <a:pt x="34454" y="23057"/>
                </a:cubicBezTo>
                <a:cubicBezTo>
                  <a:pt x="34254" y="23294"/>
                  <a:pt x="33954" y="23369"/>
                  <a:pt x="33767" y="23594"/>
                </a:cubicBezTo>
                <a:cubicBezTo>
                  <a:pt x="33467" y="23931"/>
                  <a:pt x="33154" y="24244"/>
                  <a:pt x="32830" y="24531"/>
                </a:cubicBezTo>
                <a:cubicBezTo>
                  <a:pt x="32417" y="24956"/>
                  <a:pt x="31942" y="25306"/>
                  <a:pt x="31417" y="25568"/>
                </a:cubicBezTo>
                <a:cubicBezTo>
                  <a:pt x="31042" y="25756"/>
                  <a:pt x="30680" y="25981"/>
                  <a:pt x="30330" y="26218"/>
                </a:cubicBezTo>
                <a:cubicBezTo>
                  <a:pt x="29705" y="26643"/>
                  <a:pt x="29031" y="26981"/>
                  <a:pt x="28318" y="27231"/>
                </a:cubicBezTo>
                <a:lnTo>
                  <a:pt x="27756" y="27405"/>
                </a:lnTo>
                <a:cubicBezTo>
                  <a:pt x="27568" y="27455"/>
                  <a:pt x="27368" y="27518"/>
                  <a:pt x="27181" y="27568"/>
                </a:cubicBezTo>
                <a:lnTo>
                  <a:pt x="26319" y="27818"/>
                </a:lnTo>
                <a:cubicBezTo>
                  <a:pt x="26019" y="27905"/>
                  <a:pt x="25719" y="27955"/>
                  <a:pt x="25419" y="27980"/>
                </a:cubicBezTo>
                <a:cubicBezTo>
                  <a:pt x="25057" y="27980"/>
                  <a:pt x="24694" y="28018"/>
                  <a:pt x="24332" y="28068"/>
                </a:cubicBezTo>
                <a:cubicBezTo>
                  <a:pt x="23145" y="28305"/>
                  <a:pt x="21957" y="28268"/>
                  <a:pt x="20783" y="28343"/>
                </a:cubicBezTo>
                <a:cubicBezTo>
                  <a:pt x="19845" y="28405"/>
                  <a:pt x="18983" y="28755"/>
                  <a:pt x="18146" y="29118"/>
                </a:cubicBezTo>
                <a:cubicBezTo>
                  <a:pt x="17471" y="29430"/>
                  <a:pt x="16859" y="29867"/>
                  <a:pt x="16334" y="30392"/>
                </a:cubicBezTo>
                <a:cubicBezTo>
                  <a:pt x="15859" y="30855"/>
                  <a:pt x="15297" y="31329"/>
                  <a:pt x="15034" y="31992"/>
                </a:cubicBezTo>
                <a:cubicBezTo>
                  <a:pt x="14847" y="32467"/>
                  <a:pt x="14509" y="32854"/>
                  <a:pt x="14322" y="33316"/>
                </a:cubicBezTo>
                <a:cubicBezTo>
                  <a:pt x="14022" y="34041"/>
                  <a:pt x="13884" y="34816"/>
                  <a:pt x="13397" y="35441"/>
                </a:cubicBezTo>
                <a:cubicBezTo>
                  <a:pt x="13360" y="35503"/>
                  <a:pt x="13335" y="35578"/>
                  <a:pt x="13310" y="35641"/>
                </a:cubicBezTo>
                <a:cubicBezTo>
                  <a:pt x="12972" y="36291"/>
                  <a:pt x="12872" y="37003"/>
                  <a:pt x="12485" y="37565"/>
                </a:cubicBezTo>
                <a:cubicBezTo>
                  <a:pt x="12347" y="37778"/>
                  <a:pt x="12235" y="38003"/>
                  <a:pt x="12072" y="38190"/>
                </a:cubicBezTo>
                <a:cubicBezTo>
                  <a:pt x="11923" y="38390"/>
                  <a:pt x="11760" y="38590"/>
                  <a:pt x="11610" y="38765"/>
                </a:cubicBezTo>
                <a:cubicBezTo>
                  <a:pt x="11448" y="38915"/>
                  <a:pt x="11298" y="39065"/>
                  <a:pt x="11160" y="39227"/>
                </a:cubicBezTo>
                <a:cubicBezTo>
                  <a:pt x="11010" y="39440"/>
                  <a:pt x="10823" y="39652"/>
                  <a:pt x="10635" y="39827"/>
                </a:cubicBezTo>
                <a:cubicBezTo>
                  <a:pt x="9798" y="40577"/>
                  <a:pt x="8848" y="41202"/>
                  <a:pt x="7824" y="41664"/>
                </a:cubicBezTo>
                <a:cubicBezTo>
                  <a:pt x="7074" y="42052"/>
                  <a:pt x="6261" y="42314"/>
                  <a:pt x="5437" y="42439"/>
                </a:cubicBezTo>
                <a:cubicBezTo>
                  <a:pt x="5037" y="42464"/>
                  <a:pt x="4674" y="42551"/>
                  <a:pt x="4287" y="42576"/>
                </a:cubicBezTo>
                <a:cubicBezTo>
                  <a:pt x="4100" y="42601"/>
                  <a:pt x="3912" y="42626"/>
                  <a:pt x="3725" y="42639"/>
                </a:cubicBezTo>
                <a:cubicBezTo>
                  <a:pt x="3670" y="42643"/>
                  <a:pt x="3615" y="42644"/>
                  <a:pt x="3560" y="42644"/>
                </a:cubicBezTo>
                <a:cubicBezTo>
                  <a:pt x="3427" y="42644"/>
                  <a:pt x="3295" y="42635"/>
                  <a:pt x="3162" y="42626"/>
                </a:cubicBezTo>
                <a:cubicBezTo>
                  <a:pt x="3075" y="42633"/>
                  <a:pt x="2984" y="42636"/>
                  <a:pt x="2894" y="42636"/>
                </a:cubicBezTo>
                <a:cubicBezTo>
                  <a:pt x="2803" y="42636"/>
                  <a:pt x="2712" y="42633"/>
                  <a:pt x="2625" y="42626"/>
                </a:cubicBezTo>
                <a:cubicBezTo>
                  <a:pt x="2338" y="42564"/>
                  <a:pt x="2063" y="42576"/>
                  <a:pt x="1788" y="42539"/>
                </a:cubicBezTo>
                <a:cubicBezTo>
                  <a:pt x="1513" y="42539"/>
                  <a:pt x="1238" y="42501"/>
                  <a:pt x="963" y="42439"/>
                </a:cubicBezTo>
                <a:cubicBezTo>
                  <a:pt x="943" y="42434"/>
                  <a:pt x="923" y="42432"/>
                  <a:pt x="904" y="42432"/>
                </a:cubicBezTo>
                <a:cubicBezTo>
                  <a:pt x="670" y="42432"/>
                  <a:pt x="569" y="42773"/>
                  <a:pt x="800" y="42889"/>
                </a:cubicBezTo>
                <a:cubicBezTo>
                  <a:pt x="938" y="42976"/>
                  <a:pt x="1050" y="43076"/>
                  <a:pt x="1163" y="43201"/>
                </a:cubicBezTo>
                <a:cubicBezTo>
                  <a:pt x="1288" y="43326"/>
                  <a:pt x="1425" y="43439"/>
                  <a:pt x="1575" y="43526"/>
                </a:cubicBezTo>
                <a:cubicBezTo>
                  <a:pt x="1350" y="43576"/>
                  <a:pt x="1125" y="43639"/>
                  <a:pt x="900" y="43726"/>
                </a:cubicBezTo>
                <a:cubicBezTo>
                  <a:pt x="725" y="43676"/>
                  <a:pt x="775" y="43501"/>
                  <a:pt x="650" y="43451"/>
                </a:cubicBezTo>
                <a:cubicBezTo>
                  <a:pt x="561" y="43481"/>
                  <a:pt x="472" y="43573"/>
                  <a:pt x="377" y="43573"/>
                </a:cubicBezTo>
                <a:cubicBezTo>
                  <a:pt x="352" y="43573"/>
                  <a:pt x="327" y="43567"/>
                  <a:pt x="301" y="43551"/>
                </a:cubicBezTo>
                <a:lnTo>
                  <a:pt x="301" y="43551"/>
                </a:lnTo>
                <a:cubicBezTo>
                  <a:pt x="351" y="43601"/>
                  <a:pt x="488" y="43626"/>
                  <a:pt x="388" y="43801"/>
                </a:cubicBezTo>
                <a:cubicBezTo>
                  <a:pt x="263" y="43851"/>
                  <a:pt x="1" y="43826"/>
                  <a:pt x="26" y="44114"/>
                </a:cubicBezTo>
                <a:cubicBezTo>
                  <a:pt x="116" y="44159"/>
                  <a:pt x="237" y="44255"/>
                  <a:pt x="324" y="44255"/>
                </a:cubicBezTo>
                <a:cubicBezTo>
                  <a:pt x="333" y="44255"/>
                  <a:pt x="342" y="44253"/>
                  <a:pt x="351" y="44251"/>
                </a:cubicBezTo>
                <a:cubicBezTo>
                  <a:pt x="419" y="44234"/>
                  <a:pt x="489" y="44226"/>
                  <a:pt x="559" y="44226"/>
                </a:cubicBezTo>
                <a:cubicBezTo>
                  <a:pt x="693" y="44226"/>
                  <a:pt x="827" y="44256"/>
                  <a:pt x="950" y="44314"/>
                </a:cubicBezTo>
                <a:cubicBezTo>
                  <a:pt x="1125" y="44401"/>
                  <a:pt x="1313" y="44463"/>
                  <a:pt x="1513" y="44513"/>
                </a:cubicBezTo>
                <a:cubicBezTo>
                  <a:pt x="1541" y="44517"/>
                  <a:pt x="1569" y="44518"/>
                  <a:pt x="1596" y="44518"/>
                </a:cubicBezTo>
                <a:cubicBezTo>
                  <a:pt x="1710" y="44518"/>
                  <a:pt x="1820" y="44495"/>
                  <a:pt x="1935" y="44495"/>
                </a:cubicBezTo>
                <a:cubicBezTo>
                  <a:pt x="2000" y="44495"/>
                  <a:pt x="2067" y="44502"/>
                  <a:pt x="2138" y="44526"/>
                </a:cubicBezTo>
                <a:cubicBezTo>
                  <a:pt x="2313" y="44601"/>
                  <a:pt x="2500" y="44638"/>
                  <a:pt x="2687" y="44651"/>
                </a:cubicBezTo>
                <a:cubicBezTo>
                  <a:pt x="2711" y="44652"/>
                  <a:pt x="2734" y="44653"/>
                  <a:pt x="2758" y="44653"/>
                </a:cubicBezTo>
                <a:cubicBezTo>
                  <a:pt x="2924" y="44653"/>
                  <a:pt x="3097" y="44615"/>
                  <a:pt x="3250" y="44538"/>
                </a:cubicBezTo>
                <a:cubicBezTo>
                  <a:pt x="3283" y="44527"/>
                  <a:pt x="3317" y="44521"/>
                  <a:pt x="3351" y="44521"/>
                </a:cubicBezTo>
                <a:cubicBezTo>
                  <a:pt x="3392" y="44521"/>
                  <a:pt x="3433" y="44530"/>
                  <a:pt x="3475" y="44551"/>
                </a:cubicBezTo>
                <a:cubicBezTo>
                  <a:pt x="3703" y="44621"/>
                  <a:pt x="3940" y="44659"/>
                  <a:pt x="4178" y="44659"/>
                </a:cubicBezTo>
                <a:cubicBezTo>
                  <a:pt x="4240" y="44659"/>
                  <a:pt x="4301" y="44656"/>
                  <a:pt x="4362" y="44651"/>
                </a:cubicBezTo>
                <a:cubicBezTo>
                  <a:pt x="4722" y="44651"/>
                  <a:pt x="5082" y="44513"/>
                  <a:pt x="5442" y="44513"/>
                </a:cubicBezTo>
                <a:cubicBezTo>
                  <a:pt x="5457" y="44513"/>
                  <a:pt x="5472" y="44513"/>
                  <a:pt x="5487" y="44513"/>
                </a:cubicBezTo>
                <a:cubicBezTo>
                  <a:pt x="5549" y="44517"/>
                  <a:pt x="5611" y="44519"/>
                  <a:pt x="5673" y="44519"/>
                </a:cubicBezTo>
                <a:cubicBezTo>
                  <a:pt x="5823" y="44519"/>
                  <a:pt x="5970" y="44510"/>
                  <a:pt x="6112" y="44501"/>
                </a:cubicBezTo>
                <a:lnTo>
                  <a:pt x="6736" y="44376"/>
                </a:lnTo>
                <a:cubicBezTo>
                  <a:pt x="6874" y="44351"/>
                  <a:pt x="6999" y="44289"/>
                  <a:pt x="7124" y="44214"/>
                </a:cubicBezTo>
                <a:cubicBezTo>
                  <a:pt x="7224" y="44126"/>
                  <a:pt x="7349" y="44064"/>
                  <a:pt x="7486" y="44026"/>
                </a:cubicBezTo>
                <a:cubicBezTo>
                  <a:pt x="8074" y="43926"/>
                  <a:pt x="8586" y="43564"/>
                  <a:pt x="9148" y="43401"/>
                </a:cubicBezTo>
                <a:cubicBezTo>
                  <a:pt x="9323" y="43326"/>
                  <a:pt x="9473" y="43239"/>
                  <a:pt x="9623" y="43126"/>
                </a:cubicBezTo>
                <a:lnTo>
                  <a:pt x="10011" y="42839"/>
                </a:lnTo>
                <a:lnTo>
                  <a:pt x="10385" y="42526"/>
                </a:lnTo>
                <a:cubicBezTo>
                  <a:pt x="10635" y="42327"/>
                  <a:pt x="10885" y="42139"/>
                  <a:pt x="11135" y="41952"/>
                </a:cubicBezTo>
                <a:cubicBezTo>
                  <a:pt x="11310" y="41814"/>
                  <a:pt x="11473" y="41664"/>
                  <a:pt x="11635" y="41502"/>
                </a:cubicBezTo>
                <a:cubicBezTo>
                  <a:pt x="11773" y="41327"/>
                  <a:pt x="11935" y="41177"/>
                  <a:pt x="12110" y="41027"/>
                </a:cubicBezTo>
                <a:cubicBezTo>
                  <a:pt x="12510" y="40764"/>
                  <a:pt x="12760" y="40327"/>
                  <a:pt x="13035" y="39940"/>
                </a:cubicBezTo>
                <a:cubicBezTo>
                  <a:pt x="13247" y="39627"/>
                  <a:pt x="13460" y="39327"/>
                  <a:pt x="13697" y="39040"/>
                </a:cubicBezTo>
                <a:cubicBezTo>
                  <a:pt x="13922" y="38740"/>
                  <a:pt x="14097" y="38403"/>
                  <a:pt x="14247" y="38065"/>
                </a:cubicBezTo>
                <a:cubicBezTo>
                  <a:pt x="14284" y="37990"/>
                  <a:pt x="14334" y="37915"/>
                  <a:pt x="14384" y="37853"/>
                </a:cubicBezTo>
                <a:cubicBezTo>
                  <a:pt x="14947" y="37228"/>
                  <a:pt x="15184" y="36416"/>
                  <a:pt x="15447" y="35703"/>
                </a:cubicBezTo>
                <a:cubicBezTo>
                  <a:pt x="15659" y="35153"/>
                  <a:pt x="15834" y="34616"/>
                  <a:pt x="16021" y="34079"/>
                </a:cubicBezTo>
                <a:cubicBezTo>
                  <a:pt x="16309" y="33329"/>
                  <a:pt x="16771" y="32704"/>
                  <a:pt x="17121" y="32117"/>
                </a:cubicBezTo>
                <a:cubicBezTo>
                  <a:pt x="17309" y="31779"/>
                  <a:pt x="17496" y="31392"/>
                  <a:pt x="17871" y="31267"/>
                </a:cubicBezTo>
                <a:cubicBezTo>
                  <a:pt x="17958" y="31154"/>
                  <a:pt x="18058" y="31055"/>
                  <a:pt x="18171" y="30967"/>
                </a:cubicBezTo>
                <a:cubicBezTo>
                  <a:pt x="18296" y="30892"/>
                  <a:pt x="18421" y="30817"/>
                  <a:pt x="18546" y="30755"/>
                </a:cubicBezTo>
                <a:cubicBezTo>
                  <a:pt x="18671" y="30680"/>
                  <a:pt x="18808" y="30642"/>
                  <a:pt x="18946" y="30580"/>
                </a:cubicBezTo>
                <a:cubicBezTo>
                  <a:pt x="19083" y="30530"/>
                  <a:pt x="19208" y="30467"/>
                  <a:pt x="19333" y="30380"/>
                </a:cubicBezTo>
                <a:cubicBezTo>
                  <a:pt x="19471" y="30317"/>
                  <a:pt x="19608" y="30280"/>
                  <a:pt x="19745" y="30255"/>
                </a:cubicBezTo>
                <a:cubicBezTo>
                  <a:pt x="19895" y="30242"/>
                  <a:pt x="20045" y="30205"/>
                  <a:pt x="20183" y="30142"/>
                </a:cubicBezTo>
                <a:cubicBezTo>
                  <a:pt x="20333" y="30092"/>
                  <a:pt x="20483" y="30067"/>
                  <a:pt x="20645" y="30067"/>
                </a:cubicBezTo>
                <a:cubicBezTo>
                  <a:pt x="20820" y="30067"/>
                  <a:pt x="20995" y="29980"/>
                  <a:pt x="21095" y="29830"/>
                </a:cubicBezTo>
                <a:cubicBezTo>
                  <a:pt x="21099" y="29826"/>
                  <a:pt x="21109" y="29824"/>
                  <a:pt x="21122" y="29824"/>
                </a:cubicBezTo>
                <a:cubicBezTo>
                  <a:pt x="21148" y="29824"/>
                  <a:pt x="21187" y="29830"/>
                  <a:pt x="21220" y="29830"/>
                </a:cubicBezTo>
                <a:cubicBezTo>
                  <a:pt x="21660" y="29830"/>
                  <a:pt x="22120" y="29756"/>
                  <a:pt x="22595" y="29756"/>
                </a:cubicBezTo>
                <a:cubicBezTo>
                  <a:pt x="22768" y="29756"/>
                  <a:pt x="22943" y="29766"/>
                  <a:pt x="23120" y="29792"/>
                </a:cubicBezTo>
                <a:cubicBezTo>
                  <a:pt x="23182" y="29792"/>
                  <a:pt x="23245" y="29780"/>
                  <a:pt x="23295" y="29755"/>
                </a:cubicBezTo>
                <a:cubicBezTo>
                  <a:pt x="23694" y="29630"/>
                  <a:pt x="24157" y="29755"/>
                  <a:pt x="24557" y="29542"/>
                </a:cubicBezTo>
                <a:cubicBezTo>
                  <a:pt x="24582" y="29530"/>
                  <a:pt x="24607" y="29524"/>
                  <a:pt x="24632" y="29524"/>
                </a:cubicBezTo>
                <a:cubicBezTo>
                  <a:pt x="24657" y="29524"/>
                  <a:pt x="24682" y="29530"/>
                  <a:pt x="24707" y="29542"/>
                </a:cubicBezTo>
                <a:cubicBezTo>
                  <a:pt x="24862" y="29583"/>
                  <a:pt x="25019" y="29600"/>
                  <a:pt x="25178" y="29600"/>
                </a:cubicBezTo>
                <a:cubicBezTo>
                  <a:pt x="25557" y="29600"/>
                  <a:pt x="25944" y="29505"/>
                  <a:pt x="26331" y="29417"/>
                </a:cubicBezTo>
                <a:cubicBezTo>
                  <a:pt x="26956" y="29280"/>
                  <a:pt x="27681" y="29292"/>
                  <a:pt x="28193" y="28843"/>
                </a:cubicBezTo>
                <a:cubicBezTo>
                  <a:pt x="28199" y="28836"/>
                  <a:pt x="28209" y="28833"/>
                  <a:pt x="28218" y="28833"/>
                </a:cubicBezTo>
                <a:cubicBezTo>
                  <a:pt x="28228" y="28833"/>
                  <a:pt x="28237" y="28836"/>
                  <a:pt x="28243" y="28843"/>
                </a:cubicBezTo>
                <a:cubicBezTo>
                  <a:pt x="28274" y="28848"/>
                  <a:pt x="28304" y="28851"/>
                  <a:pt x="28333" y="28851"/>
                </a:cubicBezTo>
                <a:cubicBezTo>
                  <a:pt x="28561" y="28851"/>
                  <a:pt x="28727" y="28691"/>
                  <a:pt x="28893" y="28580"/>
                </a:cubicBezTo>
                <a:cubicBezTo>
                  <a:pt x="29205" y="28343"/>
                  <a:pt x="29505" y="28130"/>
                  <a:pt x="29905" y="28130"/>
                </a:cubicBezTo>
                <a:cubicBezTo>
                  <a:pt x="29980" y="28118"/>
                  <a:pt x="30043" y="28093"/>
                  <a:pt x="30093" y="28043"/>
                </a:cubicBezTo>
                <a:cubicBezTo>
                  <a:pt x="30405" y="27843"/>
                  <a:pt x="30693" y="27643"/>
                  <a:pt x="31092" y="27580"/>
                </a:cubicBezTo>
                <a:cubicBezTo>
                  <a:pt x="31355" y="27543"/>
                  <a:pt x="31580" y="27405"/>
                  <a:pt x="31742" y="27193"/>
                </a:cubicBezTo>
                <a:cubicBezTo>
                  <a:pt x="31855" y="27031"/>
                  <a:pt x="32017" y="26931"/>
                  <a:pt x="32205" y="26893"/>
                </a:cubicBezTo>
                <a:cubicBezTo>
                  <a:pt x="32367" y="26843"/>
                  <a:pt x="32517" y="26756"/>
                  <a:pt x="32642" y="26631"/>
                </a:cubicBezTo>
                <a:cubicBezTo>
                  <a:pt x="32830" y="26493"/>
                  <a:pt x="33004" y="26293"/>
                  <a:pt x="33204" y="26206"/>
                </a:cubicBezTo>
                <a:cubicBezTo>
                  <a:pt x="33579" y="26031"/>
                  <a:pt x="33804" y="25681"/>
                  <a:pt x="34167" y="25506"/>
                </a:cubicBezTo>
                <a:cubicBezTo>
                  <a:pt x="34242" y="25468"/>
                  <a:pt x="34292" y="25393"/>
                  <a:pt x="34304" y="25319"/>
                </a:cubicBezTo>
                <a:cubicBezTo>
                  <a:pt x="34304" y="25081"/>
                  <a:pt x="34492" y="25031"/>
                  <a:pt x="34642" y="24931"/>
                </a:cubicBezTo>
                <a:cubicBezTo>
                  <a:pt x="35116" y="24619"/>
                  <a:pt x="35629" y="24344"/>
                  <a:pt x="35991" y="23906"/>
                </a:cubicBezTo>
                <a:cubicBezTo>
                  <a:pt x="36391" y="23432"/>
                  <a:pt x="36828" y="23007"/>
                  <a:pt x="37303" y="22607"/>
                </a:cubicBezTo>
                <a:cubicBezTo>
                  <a:pt x="37716" y="22244"/>
                  <a:pt x="38091" y="21844"/>
                  <a:pt x="38428" y="21407"/>
                </a:cubicBezTo>
                <a:cubicBezTo>
                  <a:pt x="38491" y="21332"/>
                  <a:pt x="38553" y="21257"/>
                  <a:pt x="38628" y="21195"/>
                </a:cubicBezTo>
                <a:cubicBezTo>
                  <a:pt x="39440" y="20532"/>
                  <a:pt x="40040" y="19683"/>
                  <a:pt x="40740" y="18933"/>
                </a:cubicBezTo>
                <a:cubicBezTo>
                  <a:pt x="41152" y="18483"/>
                  <a:pt x="41490" y="17958"/>
                  <a:pt x="41865" y="17471"/>
                </a:cubicBezTo>
                <a:cubicBezTo>
                  <a:pt x="42015" y="17271"/>
                  <a:pt x="42215" y="17108"/>
                  <a:pt x="42365" y="16908"/>
                </a:cubicBezTo>
                <a:cubicBezTo>
                  <a:pt x="42677" y="16508"/>
                  <a:pt x="42939" y="16071"/>
                  <a:pt x="43264" y="15671"/>
                </a:cubicBezTo>
                <a:cubicBezTo>
                  <a:pt x="43464" y="15471"/>
                  <a:pt x="43639" y="15246"/>
                  <a:pt x="43789" y="15009"/>
                </a:cubicBezTo>
                <a:cubicBezTo>
                  <a:pt x="44077" y="14534"/>
                  <a:pt x="44327" y="14046"/>
                  <a:pt x="44689" y="13634"/>
                </a:cubicBezTo>
                <a:cubicBezTo>
                  <a:pt x="45389" y="12822"/>
                  <a:pt x="45851" y="11860"/>
                  <a:pt x="46463" y="10972"/>
                </a:cubicBezTo>
                <a:cubicBezTo>
                  <a:pt x="46926" y="10310"/>
                  <a:pt x="47388" y="9623"/>
                  <a:pt x="47826" y="8935"/>
                </a:cubicBezTo>
                <a:cubicBezTo>
                  <a:pt x="48838" y="7336"/>
                  <a:pt x="49863" y="5736"/>
                  <a:pt x="50737" y="4062"/>
                </a:cubicBezTo>
                <a:cubicBezTo>
                  <a:pt x="51100" y="3387"/>
                  <a:pt x="51487" y="2712"/>
                  <a:pt x="51837" y="2025"/>
                </a:cubicBezTo>
                <a:cubicBezTo>
                  <a:pt x="52012" y="1712"/>
                  <a:pt x="52099" y="1350"/>
                  <a:pt x="52112" y="987"/>
                </a:cubicBezTo>
                <a:cubicBezTo>
                  <a:pt x="52112" y="663"/>
                  <a:pt x="52024" y="325"/>
                  <a:pt x="521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35" name="Google Shape;6235;p29"/>
          <p:cNvSpPr txBox="1"/>
          <p:nvPr>
            <p:ph idx="1" type="subTitle"/>
          </p:nvPr>
        </p:nvSpPr>
        <p:spPr>
          <a:xfrm>
            <a:off x="1229021" y="1730447"/>
            <a:ext cx="1924500" cy="903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1pPr>
            <a:lvl2pPr lvl="1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2pPr>
            <a:lvl3pPr lvl="2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3pPr>
            <a:lvl4pPr lvl="3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4pPr>
            <a:lvl5pPr lvl="4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5pPr>
            <a:lvl6pPr lvl="5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6pPr>
            <a:lvl7pPr lvl="6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7pPr>
            <a:lvl8pPr lvl="7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8pPr>
            <a:lvl9pPr lvl="8">
              <a:spcBef>
                <a:spcPts val="1600"/>
              </a:spcBef>
              <a:spcAft>
                <a:spcPts val="1600"/>
              </a:spcAft>
              <a:buNone/>
              <a:defRPr sz="2000"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6236" name="Google Shape;6236;p29"/>
          <p:cNvSpPr txBox="1"/>
          <p:nvPr>
            <p:ph idx="2" type="subTitle"/>
          </p:nvPr>
        </p:nvSpPr>
        <p:spPr>
          <a:xfrm>
            <a:off x="1237792" y="2327952"/>
            <a:ext cx="21084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6237" name="Google Shape;6237;p29"/>
          <p:cNvSpPr txBox="1"/>
          <p:nvPr>
            <p:ph hasCustomPrompt="1" idx="3" type="title"/>
          </p:nvPr>
        </p:nvSpPr>
        <p:spPr>
          <a:xfrm>
            <a:off x="617430" y="1651075"/>
            <a:ext cx="717900" cy="843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0"/>
              <a:buNone/>
              <a:defRPr sz="5000">
                <a:solidFill>
                  <a:schemeClr val="dk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6238" name="Google Shape;6238;p29"/>
          <p:cNvSpPr txBox="1"/>
          <p:nvPr>
            <p:ph idx="4" type="subTitle"/>
          </p:nvPr>
        </p:nvSpPr>
        <p:spPr>
          <a:xfrm>
            <a:off x="3866403" y="1728591"/>
            <a:ext cx="1924500" cy="903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2000"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6239" name="Google Shape;6239;p29"/>
          <p:cNvSpPr txBox="1"/>
          <p:nvPr>
            <p:ph idx="5" type="subTitle"/>
          </p:nvPr>
        </p:nvSpPr>
        <p:spPr>
          <a:xfrm>
            <a:off x="3868698" y="2326102"/>
            <a:ext cx="21084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6240" name="Google Shape;6240;p29"/>
          <p:cNvSpPr txBox="1"/>
          <p:nvPr>
            <p:ph idx="6" type="subTitle"/>
          </p:nvPr>
        </p:nvSpPr>
        <p:spPr>
          <a:xfrm>
            <a:off x="6452592" y="1723651"/>
            <a:ext cx="1924500" cy="903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2000"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6241" name="Google Shape;6241;p29"/>
          <p:cNvSpPr txBox="1"/>
          <p:nvPr>
            <p:ph idx="7" type="subTitle"/>
          </p:nvPr>
        </p:nvSpPr>
        <p:spPr>
          <a:xfrm>
            <a:off x="6442242" y="2329827"/>
            <a:ext cx="21084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6242" name="Google Shape;6242;p29"/>
          <p:cNvSpPr txBox="1"/>
          <p:nvPr>
            <p:ph hasCustomPrompt="1" idx="8" type="title"/>
          </p:nvPr>
        </p:nvSpPr>
        <p:spPr>
          <a:xfrm>
            <a:off x="5774792" y="1652950"/>
            <a:ext cx="765000" cy="843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0"/>
              <a:buNone/>
              <a:defRPr sz="5000">
                <a:solidFill>
                  <a:schemeClr val="dk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6243" name="Google Shape;6243;p29"/>
          <p:cNvSpPr txBox="1"/>
          <p:nvPr>
            <p:ph idx="9" type="title"/>
          </p:nvPr>
        </p:nvSpPr>
        <p:spPr>
          <a:xfrm>
            <a:off x="726700" y="539123"/>
            <a:ext cx="2943000" cy="1505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>
                <a:latin typeface="Nunito"/>
                <a:ea typeface="Nunito"/>
                <a:cs typeface="Nunito"/>
                <a:sym typeface="Nunit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>
                <a:latin typeface="Nunito"/>
                <a:ea typeface="Nunito"/>
                <a:cs typeface="Nunito"/>
                <a:sym typeface="Nunit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>
                <a:latin typeface="Nunito"/>
                <a:ea typeface="Nunito"/>
                <a:cs typeface="Nunito"/>
                <a:sym typeface="Nunit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>
                <a:latin typeface="Nunito"/>
                <a:ea typeface="Nunito"/>
                <a:cs typeface="Nunito"/>
                <a:sym typeface="Nunit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>
                <a:latin typeface="Nunito"/>
                <a:ea typeface="Nunito"/>
                <a:cs typeface="Nunito"/>
                <a:sym typeface="Nunit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>
                <a:latin typeface="Nunito"/>
                <a:ea typeface="Nunito"/>
                <a:cs typeface="Nunito"/>
                <a:sym typeface="Nunit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>
                <a:latin typeface="Nunito"/>
                <a:ea typeface="Nunito"/>
                <a:cs typeface="Nunito"/>
                <a:sym typeface="Nunit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>
                <a:latin typeface="Nunito"/>
                <a:ea typeface="Nunito"/>
                <a:cs typeface="Nunito"/>
                <a:sym typeface="Nunito"/>
              </a:defRPr>
            </a:lvl9pPr>
          </a:lstStyle>
          <a:p/>
        </p:txBody>
      </p:sp>
      <p:sp>
        <p:nvSpPr>
          <p:cNvPr id="6244" name="Google Shape;6244;p29"/>
          <p:cNvSpPr txBox="1"/>
          <p:nvPr>
            <p:ph idx="13" type="subTitle"/>
          </p:nvPr>
        </p:nvSpPr>
        <p:spPr>
          <a:xfrm>
            <a:off x="1235942" y="3224380"/>
            <a:ext cx="1924500" cy="903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2000"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6245" name="Google Shape;6245;p29"/>
          <p:cNvSpPr txBox="1"/>
          <p:nvPr>
            <p:ph idx="14" type="subTitle"/>
          </p:nvPr>
        </p:nvSpPr>
        <p:spPr>
          <a:xfrm>
            <a:off x="1235152" y="3821034"/>
            <a:ext cx="21084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6246" name="Google Shape;6246;p29"/>
          <p:cNvSpPr txBox="1"/>
          <p:nvPr>
            <p:ph hasCustomPrompt="1" idx="15" type="title"/>
          </p:nvPr>
        </p:nvSpPr>
        <p:spPr>
          <a:xfrm>
            <a:off x="449180" y="3137659"/>
            <a:ext cx="882600" cy="843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0"/>
              <a:buNone/>
              <a:defRPr sz="5000">
                <a:solidFill>
                  <a:schemeClr val="dk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6247" name="Google Shape;6247;p29"/>
          <p:cNvSpPr txBox="1"/>
          <p:nvPr>
            <p:ph idx="16" type="subTitle"/>
          </p:nvPr>
        </p:nvSpPr>
        <p:spPr>
          <a:xfrm>
            <a:off x="3854203" y="3222524"/>
            <a:ext cx="1924500" cy="903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2000"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6248" name="Google Shape;6248;p29"/>
          <p:cNvSpPr txBox="1"/>
          <p:nvPr>
            <p:ph idx="17" type="subTitle"/>
          </p:nvPr>
        </p:nvSpPr>
        <p:spPr>
          <a:xfrm>
            <a:off x="3875619" y="3819184"/>
            <a:ext cx="21084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6249" name="Google Shape;6249;p29"/>
          <p:cNvSpPr txBox="1"/>
          <p:nvPr>
            <p:ph hasCustomPrompt="1" idx="18" type="title"/>
          </p:nvPr>
        </p:nvSpPr>
        <p:spPr>
          <a:xfrm>
            <a:off x="3195138" y="3135809"/>
            <a:ext cx="765000" cy="843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0"/>
              <a:buNone/>
              <a:defRPr sz="5000">
                <a:solidFill>
                  <a:schemeClr val="dk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6250" name="Google Shape;6250;p29"/>
          <p:cNvSpPr txBox="1"/>
          <p:nvPr>
            <p:ph idx="19" type="subTitle"/>
          </p:nvPr>
        </p:nvSpPr>
        <p:spPr>
          <a:xfrm>
            <a:off x="6440392" y="3226257"/>
            <a:ext cx="1924500" cy="903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2000"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6251" name="Google Shape;6251;p29"/>
          <p:cNvSpPr txBox="1"/>
          <p:nvPr>
            <p:ph idx="20" type="subTitle"/>
          </p:nvPr>
        </p:nvSpPr>
        <p:spPr>
          <a:xfrm>
            <a:off x="6439602" y="3822909"/>
            <a:ext cx="21084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6252" name="Google Shape;6252;p29"/>
          <p:cNvSpPr txBox="1"/>
          <p:nvPr>
            <p:ph hasCustomPrompt="1" idx="21" type="title"/>
          </p:nvPr>
        </p:nvSpPr>
        <p:spPr>
          <a:xfrm>
            <a:off x="5762592" y="3139534"/>
            <a:ext cx="765000" cy="843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0"/>
              <a:buNone/>
              <a:defRPr sz="5000">
                <a:solidFill>
                  <a:schemeClr val="dk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6253" name="Google Shape;6253;p29"/>
          <p:cNvSpPr/>
          <p:nvPr/>
        </p:nvSpPr>
        <p:spPr>
          <a:xfrm rot="2341180">
            <a:off x="7016264" y="-875644"/>
            <a:ext cx="1901575" cy="1610178"/>
          </a:xfrm>
          <a:custGeom>
            <a:rect b="b" l="l" r="r" t="t"/>
            <a:pathLst>
              <a:path extrusionOk="0" h="44659" w="52200">
                <a:moveTo>
                  <a:pt x="51424" y="650"/>
                </a:moveTo>
                <a:cubicBezTo>
                  <a:pt x="51419" y="668"/>
                  <a:pt x="51413" y="685"/>
                  <a:pt x="51408" y="702"/>
                </a:cubicBezTo>
                <a:lnTo>
                  <a:pt x="51408" y="702"/>
                </a:lnTo>
                <a:cubicBezTo>
                  <a:pt x="51417" y="689"/>
                  <a:pt x="51427" y="676"/>
                  <a:pt x="51437" y="662"/>
                </a:cubicBezTo>
                <a:lnTo>
                  <a:pt x="51424" y="650"/>
                </a:lnTo>
                <a:close/>
                <a:moveTo>
                  <a:pt x="7199" y="43176"/>
                </a:moveTo>
                <a:lnTo>
                  <a:pt x="7199" y="43176"/>
                </a:lnTo>
                <a:cubicBezTo>
                  <a:pt x="6287" y="43588"/>
                  <a:pt x="5307" y="43800"/>
                  <a:pt x="4318" y="43800"/>
                </a:cubicBezTo>
                <a:cubicBezTo>
                  <a:pt x="4045" y="43800"/>
                  <a:pt x="3772" y="43783"/>
                  <a:pt x="3500" y="43751"/>
                </a:cubicBezTo>
                <a:cubicBezTo>
                  <a:pt x="3582" y="43668"/>
                  <a:pt x="3692" y="43619"/>
                  <a:pt x="3800" y="43619"/>
                </a:cubicBezTo>
                <a:cubicBezTo>
                  <a:pt x="3838" y="43619"/>
                  <a:pt x="3876" y="43625"/>
                  <a:pt x="3912" y="43639"/>
                </a:cubicBezTo>
                <a:cubicBezTo>
                  <a:pt x="4212" y="43639"/>
                  <a:pt x="4499" y="43626"/>
                  <a:pt x="4799" y="43601"/>
                </a:cubicBezTo>
                <a:cubicBezTo>
                  <a:pt x="4991" y="43568"/>
                  <a:pt x="5188" y="43551"/>
                  <a:pt x="5387" y="43551"/>
                </a:cubicBezTo>
                <a:cubicBezTo>
                  <a:pt x="5486" y="43551"/>
                  <a:pt x="5586" y="43555"/>
                  <a:pt x="5686" y="43564"/>
                </a:cubicBezTo>
                <a:cubicBezTo>
                  <a:pt x="5911" y="43439"/>
                  <a:pt x="6161" y="43364"/>
                  <a:pt x="6424" y="43326"/>
                </a:cubicBezTo>
                <a:lnTo>
                  <a:pt x="6811" y="43264"/>
                </a:lnTo>
                <a:lnTo>
                  <a:pt x="7199" y="43176"/>
                </a:lnTo>
                <a:close/>
                <a:moveTo>
                  <a:pt x="52199" y="0"/>
                </a:moveTo>
                <a:lnTo>
                  <a:pt x="52199" y="0"/>
                </a:lnTo>
                <a:cubicBezTo>
                  <a:pt x="51912" y="487"/>
                  <a:pt x="51674" y="987"/>
                  <a:pt x="51337" y="1475"/>
                </a:cubicBezTo>
                <a:cubicBezTo>
                  <a:pt x="51252" y="1209"/>
                  <a:pt x="51250" y="1200"/>
                  <a:pt x="51408" y="702"/>
                </a:cubicBezTo>
                <a:lnTo>
                  <a:pt x="51408" y="702"/>
                </a:lnTo>
                <a:cubicBezTo>
                  <a:pt x="51287" y="866"/>
                  <a:pt x="51207" y="970"/>
                  <a:pt x="51137" y="1075"/>
                </a:cubicBezTo>
                <a:cubicBezTo>
                  <a:pt x="50850" y="1562"/>
                  <a:pt x="50575" y="2050"/>
                  <a:pt x="50312" y="2549"/>
                </a:cubicBezTo>
                <a:cubicBezTo>
                  <a:pt x="49987" y="3137"/>
                  <a:pt x="49575" y="3674"/>
                  <a:pt x="49200" y="4224"/>
                </a:cubicBezTo>
                <a:cubicBezTo>
                  <a:pt x="49050" y="4411"/>
                  <a:pt x="48925" y="4611"/>
                  <a:pt x="48813" y="4811"/>
                </a:cubicBezTo>
                <a:cubicBezTo>
                  <a:pt x="48313" y="5886"/>
                  <a:pt x="47738" y="6923"/>
                  <a:pt x="47076" y="7898"/>
                </a:cubicBezTo>
                <a:cubicBezTo>
                  <a:pt x="46913" y="8148"/>
                  <a:pt x="46826" y="8448"/>
                  <a:pt x="46651" y="8685"/>
                </a:cubicBezTo>
                <a:cubicBezTo>
                  <a:pt x="46501" y="8885"/>
                  <a:pt x="46301" y="9035"/>
                  <a:pt x="46176" y="9260"/>
                </a:cubicBezTo>
                <a:cubicBezTo>
                  <a:pt x="45851" y="9835"/>
                  <a:pt x="45489" y="10385"/>
                  <a:pt x="45089" y="10897"/>
                </a:cubicBezTo>
                <a:cubicBezTo>
                  <a:pt x="44926" y="11110"/>
                  <a:pt x="44801" y="11360"/>
                  <a:pt x="44651" y="11572"/>
                </a:cubicBezTo>
                <a:cubicBezTo>
                  <a:pt x="44451" y="11872"/>
                  <a:pt x="44376" y="12234"/>
                  <a:pt x="44151" y="12522"/>
                </a:cubicBezTo>
                <a:cubicBezTo>
                  <a:pt x="43914" y="12797"/>
                  <a:pt x="43577" y="12959"/>
                  <a:pt x="43477" y="13322"/>
                </a:cubicBezTo>
                <a:cubicBezTo>
                  <a:pt x="43464" y="13359"/>
                  <a:pt x="43414" y="13384"/>
                  <a:pt x="43377" y="13422"/>
                </a:cubicBezTo>
                <a:cubicBezTo>
                  <a:pt x="43089" y="13734"/>
                  <a:pt x="42689" y="13959"/>
                  <a:pt x="42639" y="14446"/>
                </a:cubicBezTo>
                <a:cubicBezTo>
                  <a:pt x="42589" y="14609"/>
                  <a:pt x="42489" y="14734"/>
                  <a:pt x="42352" y="14821"/>
                </a:cubicBezTo>
                <a:cubicBezTo>
                  <a:pt x="41989" y="15096"/>
                  <a:pt x="41689" y="15446"/>
                  <a:pt x="41465" y="15846"/>
                </a:cubicBezTo>
                <a:cubicBezTo>
                  <a:pt x="41302" y="16121"/>
                  <a:pt x="41115" y="16371"/>
                  <a:pt x="40915" y="16608"/>
                </a:cubicBezTo>
                <a:cubicBezTo>
                  <a:pt x="40752" y="16808"/>
                  <a:pt x="40615" y="17046"/>
                  <a:pt x="40377" y="17146"/>
                </a:cubicBezTo>
                <a:cubicBezTo>
                  <a:pt x="40202" y="17208"/>
                  <a:pt x="40052" y="17333"/>
                  <a:pt x="39952" y="17495"/>
                </a:cubicBezTo>
                <a:cubicBezTo>
                  <a:pt x="39865" y="17645"/>
                  <a:pt x="39728" y="17758"/>
                  <a:pt x="39565" y="17820"/>
                </a:cubicBezTo>
                <a:cubicBezTo>
                  <a:pt x="39453" y="17870"/>
                  <a:pt x="39353" y="17945"/>
                  <a:pt x="39278" y="18045"/>
                </a:cubicBezTo>
                <a:cubicBezTo>
                  <a:pt x="38965" y="18545"/>
                  <a:pt x="38515" y="18933"/>
                  <a:pt x="38190" y="19420"/>
                </a:cubicBezTo>
                <a:cubicBezTo>
                  <a:pt x="37965" y="19795"/>
                  <a:pt x="37641" y="20107"/>
                  <a:pt x="37253" y="20320"/>
                </a:cubicBezTo>
                <a:cubicBezTo>
                  <a:pt x="36891" y="20507"/>
                  <a:pt x="36566" y="20757"/>
                  <a:pt x="36303" y="21082"/>
                </a:cubicBezTo>
                <a:cubicBezTo>
                  <a:pt x="35729" y="21757"/>
                  <a:pt x="35079" y="22382"/>
                  <a:pt x="34479" y="23044"/>
                </a:cubicBezTo>
                <a:cubicBezTo>
                  <a:pt x="34279" y="23281"/>
                  <a:pt x="33967" y="23356"/>
                  <a:pt x="33779" y="23581"/>
                </a:cubicBezTo>
                <a:cubicBezTo>
                  <a:pt x="33492" y="23919"/>
                  <a:pt x="33179" y="24231"/>
                  <a:pt x="32842" y="24519"/>
                </a:cubicBezTo>
                <a:cubicBezTo>
                  <a:pt x="32429" y="24944"/>
                  <a:pt x="31955" y="25293"/>
                  <a:pt x="31442" y="25556"/>
                </a:cubicBezTo>
                <a:cubicBezTo>
                  <a:pt x="31055" y="25743"/>
                  <a:pt x="30692" y="25968"/>
                  <a:pt x="30342" y="26206"/>
                </a:cubicBezTo>
                <a:cubicBezTo>
                  <a:pt x="29718" y="26631"/>
                  <a:pt x="29043" y="26980"/>
                  <a:pt x="28318" y="27230"/>
                </a:cubicBezTo>
                <a:lnTo>
                  <a:pt x="27756" y="27405"/>
                </a:lnTo>
                <a:cubicBezTo>
                  <a:pt x="27568" y="27455"/>
                  <a:pt x="27381" y="27505"/>
                  <a:pt x="27193" y="27555"/>
                </a:cubicBezTo>
                <a:lnTo>
                  <a:pt x="26319" y="27818"/>
                </a:lnTo>
                <a:cubicBezTo>
                  <a:pt x="26031" y="27893"/>
                  <a:pt x="25731" y="27943"/>
                  <a:pt x="25431" y="27968"/>
                </a:cubicBezTo>
                <a:cubicBezTo>
                  <a:pt x="25056" y="27980"/>
                  <a:pt x="24694" y="28018"/>
                  <a:pt x="24332" y="28068"/>
                </a:cubicBezTo>
                <a:cubicBezTo>
                  <a:pt x="23144" y="28305"/>
                  <a:pt x="21957" y="28268"/>
                  <a:pt x="20782" y="28343"/>
                </a:cubicBezTo>
                <a:cubicBezTo>
                  <a:pt x="19845" y="28405"/>
                  <a:pt x="18983" y="28743"/>
                  <a:pt x="18158" y="29117"/>
                </a:cubicBezTo>
                <a:cubicBezTo>
                  <a:pt x="17483" y="29430"/>
                  <a:pt x="16859" y="29855"/>
                  <a:pt x="16334" y="30380"/>
                </a:cubicBezTo>
                <a:cubicBezTo>
                  <a:pt x="15859" y="30854"/>
                  <a:pt x="15296" y="31317"/>
                  <a:pt x="15034" y="31992"/>
                </a:cubicBezTo>
                <a:cubicBezTo>
                  <a:pt x="14847" y="32454"/>
                  <a:pt x="14522" y="32854"/>
                  <a:pt x="14322" y="33316"/>
                </a:cubicBezTo>
                <a:cubicBezTo>
                  <a:pt x="14034" y="34029"/>
                  <a:pt x="13884" y="34816"/>
                  <a:pt x="13409" y="35441"/>
                </a:cubicBezTo>
                <a:cubicBezTo>
                  <a:pt x="13359" y="35503"/>
                  <a:pt x="13334" y="35578"/>
                  <a:pt x="13309" y="35641"/>
                </a:cubicBezTo>
                <a:cubicBezTo>
                  <a:pt x="12972" y="36291"/>
                  <a:pt x="12872" y="37003"/>
                  <a:pt x="12497" y="37565"/>
                </a:cubicBezTo>
                <a:cubicBezTo>
                  <a:pt x="12347" y="37778"/>
                  <a:pt x="12235" y="38003"/>
                  <a:pt x="12072" y="38190"/>
                </a:cubicBezTo>
                <a:cubicBezTo>
                  <a:pt x="11922" y="38390"/>
                  <a:pt x="11760" y="38590"/>
                  <a:pt x="11610" y="38765"/>
                </a:cubicBezTo>
                <a:cubicBezTo>
                  <a:pt x="11447" y="38915"/>
                  <a:pt x="11297" y="39065"/>
                  <a:pt x="11160" y="39227"/>
                </a:cubicBezTo>
                <a:cubicBezTo>
                  <a:pt x="11010" y="39440"/>
                  <a:pt x="10823" y="39652"/>
                  <a:pt x="10635" y="39827"/>
                </a:cubicBezTo>
                <a:cubicBezTo>
                  <a:pt x="9798" y="40577"/>
                  <a:pt x="8848" y="41202"/>
                  <a:pt x="7823" y="41664"/>
                </a:cubicBezTo>
                <a:cubicBezTo>
                  <a:pt x="7074" y="42052"/>
                  <a:pt x="6261" y="42314"/>
                  <a:pt x="5437" y="42439"/>
                </a:cubicBezTo>
                <a:cubicBezTo>
                  <a:pt x="5049" y="42464"/>
                  <a:pt x="4674" y="42551"/>
                  <a:pt x="4299" y="42576"/>
                </a:cubicBezTo>
                <a:cubicBezTo>
                  <a:pt x="4099" y="42601"/>
                  <a:pt x="3912" y="42626"/>
                  <a:pt x="3724" y="42639"/>
                </a:cubicBezTo>
                <a:cubicBezTo>
                  <a:pt x="3670" y="42643"/>
                  <a:pt x="3615" y="42644"/>
                  <a:pt x="3560" y="42644"/>
                </a:cubicBezTo>
                <a:cubicBezTo>
                  <a:pt x="3427" y="42644"/>
                  <a:pt x="3295" y="42635"/>
                  <a:pt x="3162" y="42626"/>
                </a:cubicBezTo>
                <a:cubicBezTo>
                  <a:pt x="3075" y="42633"/>
                  <a:pt x="2984" y="42636"/>
                  <a:pt x="2893" y="42636"/>
                </a:cubicBezTo>
                <a:cubicBezTo>
                  <a:pt x="2803" y="42636"/>
                  <a:pt x="2712" y="42633"/>
                  <a:pt x="2625" y="42626"/>
                </a:cubicBezTo>
                <a:cubicBezTo>
                  <a:pt x="2337" y="42564"/>
                  <a:pt x="2062" y="42576"/>
                  <a:pt x="1787" y="42539"/>
                </a:cubicBezTo>
                <a:cubicBezTo>
                  <a:pt x="1513" y="42539"/>
                  <a:pt x="1238" y="42501"/>
                  <a:pt x="963" y="42439"/>
                </a:cubicBezTo>
                <a:cubicBezTo>
                  <a:pt x="942" y="42434"/>
                  <a:pt x="923" y="42432"/>
                  <a:pt x="904" y="42432"/>
                </a:cubicBezTo>
                <a:cubicBezTo>
                  <a:pt x="670" y="42432"/>
                  <a:pt x="569" y="42773"/>
                  <a:pt x="800" y="42889"/>
                </a:cubicBezTo>
                <a:cubicBezTo>
                  <a:pt x="938" y="42976"/>
                  <a:pt x="1063" y="43076"/>
                  <a:pt x="1163" y="43201"/>
                </a:cubicBezTo>
                <a:cubicBezTo>
                  <a:pt x="1288" y="43326"/>
                  <a:pt x="1425" y="43439"/>
                  <a:pt x="1575" y="43526"/>
                </a:cubicBezTo>
                <a:cubicBezTo>
                  <a:pt x="1350" y="43576"/>
                  <a:pt x="1125" y="43639"/>
                  <a:pt x="900" y="43726"/>
                </a:cubicBezTo>
                <a:cubicBezTo>
                  <a:pt x="725" y="43676"/>
                  <a:pt x="775" y="43501"/>
                  <a:pt x="650" y="43451"/>
                </a:cubicBezTo>
                <a:cubicBezTo>
                  <a:pt x="561" y="43481"/>
                  <a:pt x="480" y="43573"/>
                  <a:pt x="382" y="43573"/>
                </a:cubicBezTo>
                <a:cubicBezTo>
                  <a:pt x="356" y="43573"/>
                  <a:pt x="329" y="43567"/>
                  <a:pt x="300" y="43551"/>
                </a:cubicBezTo>
                <a:lnTo>
                  <a:pt x="300" y="43551"/>
                </a:lnTo>
                <a:cubicBezTo>
                  <a:pt x="363" y="43601"/>
                  <a:pt x="488" y="43626"/>
                  <a:pt x="400" y="43801"/>
                </a:cubicBezTo>
                <a:cubicBezTo>
                  <a:pt x="263" y="43851"/>
                  <a:pt x="0" y="43826"/>
                  <a:pt x="25" y="44113"/>
                </a:cubicBezTo>
                <a:cubicBezTo>
                  <a:pt x="127" y="44159"/>
                  <a:pt x="239" y="44255"/>
                  <a:pt x="324" y="44255"/>
                </a:cubicBezTo>
                <a:cubicBezTo>
                  <a:pt x="333" y="44255"/>
                  <a:pt x="342" y="44253"/>
                  <a:pt x="350" y="44251"/>
                </a:cubicBezTo>
                <a:cubicBezTo>
                  <a:pt x="419" y="44234"/>
                  <a:pt x="489" y="44225"/>
                  <a:pt x="559" y="44225"/>
                </a:cubicBezTo>
                <a:cubicBezTo>
                  <a:pt x="693" y="44225"/>
                  <a:pt x="827" y="44256"/>
                  <a:pt x="950" y="44313"/>
                </a:cubicBezTo>
                <a:cubicBezTo>
                  <a:pt x="1125" y="44401"/>
                  <a:pt x="1313" y="44463"/>
                  <a:pt x="1513" y="44513"/>
                </a:cubicBezTo>
                <a:cubicBezTo>
                  <a:pt x="1541" y="44517"/>
                  <a:pt x="1569" y="44518"/>
                  <a:pt x="1596" y="44518"/>
                </a:cubicBezTo>
                <a:cubicBezTo>
                  <a:pt x="1712" y="44518"/>
                  <a:pt x="1825" y="44495"/>
                  <a:pt x="1940" y="44495"/>
                </a:cubicBezTo>
                <a:cubicBezTo>
                  <a:pt x="2005" y="44495"/>
                  <a:pt x="2071" y="44502"/>
                  <a:pt x="2137" y="44526"/>
                </a:cubicBezTo>
                <a:cubicBezTo>
                  <a:pt x="2312" y="44601"/>
                  <a:pt x="2500" y="44638"/>
                  <a:pt x="2687" y="44651"/>
                </a:cubicBezTo>
                <a:cubicBezTo>
                  <a:pt x="2711" y="44652"/>
                  <a:pt x="2734" y="44653"/>
                  <a:pt x="2758" y="44653"/>
                </a:cubicBezTo>
                <a:cubicBezTo>
                  <a:pt x="2924" y="44653"/>
                  <a:pt x="3097" y="44615"/>
                  <a:pt x="3250" y="44538"/>
                </a:cubicBezTo>
                <a:cubicBezTo>
                  <a:pt x="3283" y="44527"/>
                  <a:pt x="3317" y="44521"/>
                  <a:pt x="3351" y="44521"/>
                </a:cubicBezTo>
                <a:cubicBezTo>
                  <a:pt x="3392" y="44521"/>
                  <a:pt x="3433" y="44530"/>
                  <a:pt x="3475" y="44551"/>
                </a:cubicBezTo>
                <a:cubicBezTo>
                  <a:pt x="3703" y="44620"/>
                  <a:pt x="3940" y="44658"/>
                  <a:pt x="4178" y="44658"/>
                </a:cubicBezTo>
                <a:cubicBezTo>
                  <a:pt x="4239" y="44658"/>
                  <a:pt x="4301" y="44656"/>
                  <a:pt x="4362" y="44651"/>
                </a:cubicBezTo>
                <a:cubicBezTo>
                  <a:pt x="4722" y="44651"/>
                  <a:pt x="5082" y="44513"/>
                  <a:pt x="5442" y="44513"/>
                </a:cubicBezTo>
                <a:cubicBezTo>
                  <a:pt x="5457" y="44513"/>
                  <a:pt x="5472" y="44513"/>
                  <a:pt x="5486" y="44513"/>
                </a:cubicBezTo>
                <a:cubicBezTo>
                  <a:pt x="5549" y="44517"/>
                  <a:pt x="5611" y="44519"/>
                  <a:pt x="5673" y="44519"/>
                </a:cubicBezTo>
                <a:cubicBezTo>
                  <a:pt x="5822" y="44519"/>
                  <a:pt x="5970" y="44510"/>
                  <a:pt x="6111" y="44501"/>
                </a:cubicBezTo>
                <a:lnTo>
                  <a:pt x="6736" y="44376"/>
                </a:lnTo>
                <a:cubicBezTo>
                  <a:pt x="6874" y="44351"/>
                  <a:pt x="6999" y="44288"/>
                  <a:pt x="7124" y="44213"/>
                </a:cubicBezTo>
                <a:cubicBezTo>
                  <a:pt x="7224" y="44126"/>
                  <a:pt x="7349" y="44063"/>
                  <a:pt x="7486" y="44026"/>
                </a:cubicBezTo>
                <a:cubicBezTo>
                  <a:pt x="8073" y="43926"/>
                  <a:pt x="8586" y="43564"/>
                  <a:pt x="9148" y="43401"/>
                </a:cubicBezTo>
                <a:cubicBezTo>
                  <a:pt x="9323" y="43326"/>
                  <a:pt x="9473" y="43239"/>
                  <a:pt x="9623" y="43126"/>
                </a:cubicBezTo>
                <a:lnTo>
                  <a:pt x="10010" y="42839"/>
                </a:lnTo>
                <a:lnTo>
                  <a:pt x="10385" y="42526"/>
                </a:lnTo>
                <a:cubicBezTo>
                  <a:pt x="10635" y="42326"/>
                  <a:pt x="10885" y="42139"/>
                  <a:pt x="11135" y="41952"/>
                </a:cubicBezTo>
                <a:cubicBezTo>
                  <a:pt x="11310" y="41814"/>
                  <a:pt x="11472" y="41664"/>
                  <a:pt x="11635" y="41502"/>
                </a:cubicBezTo>
                <a:cubicBezTo>
                  <a:pt x="11772" y="41327"/>
                  <a:pt x="11935" y="41177"/>
                  <a:pt x="12110" y="41027"/>
                </a:cubicBezTo>
                <a:cubicBezTo>
                  <a:pt x="12510" y="40764"/>
                  <a:pt x="12760" y="40327"/>
                  <a:pt x="13047" y="39940"/>
                </a:cubicBezTo>
                <a:cubicBezTo>
                  <a:pt x="13247" y="39627"/>
                  <a:pt x="13459" y="39327"/>
                  <a:pt x="13697" y="39040"/>
                </a:cubicBezTo>
                <a:cubicBezTo>
                  <a:pt x="13922" y="38740"/>
                  <a:pt x="14109" y="38402"/>
                  <a:pt x="14247" y="38065"/>
                </a:cubicBezTo>
                <a:cubicBezTo>
                  <a:pt x="14284" y="37990"/>
                  <a:pt x="14334" y="37915"/>
                  <a:pt x="14384" y="37853"/>
                </a:cubicBezTo>
                <a:cubicBezTo>
                  <a:pt x="14947" y="37228"/>
                  <a:pt x="15184" y="36415"/>
                  <a:pt x="15446" y="35703"/>
                </a:cubicBezTo>
                <a:cubicBezTo>
                  <a:pt x="15659" y="35153"/>
                  <a:pt x="15834" y="34603"/>
                  <a:pt x="16021" y="34079"/>
                </a:cubicBezTo>
                <a:cubicBezTo>
                  <a:pt x="16309" y="33316"/>
                  <a:pt x="16771" y="32704"/>
                  <a:pt x="17121" y="32104"/>
                </a:cubicBezTo>
                <a:cubicBezTo>
                  <a:pt x="17308" y="31767"/>
                  <a:pt x="17496" y="31392"/>
                  <a:pt x="17871" y="31267"/>
                </a:cubicBezTo>
                <a:cubicBezTo>
                  <a:pt x="17958" y="31154"/>
                  <a:pt x="18058" y="31054"/>
                  <a:pt x="18171" y="30967"/>
                </a:cubicBezTo>
                <a:cubicBezTo>
                  <a:pt x="18296" y="30879"/>
                  <a:pt x="18421" y="30817"/>
                  <a:pt x="18546" y="30754"/>
                </a:cubicBezTo>
                <a:cubicBezTo>
                  <a:pt x="18671" y="30679"/>
                  <a:pt x="18808" y="30642"/>
                  <a:pt x="18945" y="30580"/>
                </a:cubicBezTo>
                <a:cubicBezTo>
                  <a:pt x="19083" y="30530"/>
                  <a:pt x="19208" y="30467"/>
                  <a:pt x="19345" y="30380"/>
                </a:cubicBezTo>
                <a:cubicBezTo>
                  <a:pt x="19470" y="30317"/>
                  <a:pt x="19608" y="30280"/>
                  <a:pt x="19745" y="30255"/>
                </a:cubicBezTo>
                <a:cubicBezTo>
                  <a:pt x="19895" y="30242"/>
                  <a:pt x="20045" y="30205"/>
                  <a:pt x="20183" y="30142"/>
                </a:cubicBezTo>
                <a:cubicBezTo>
                  <a:pt x="20333" y="30092"/>
                  <a:pt x="20483" y="30067"/>
                  <a:pt x="20645" y="30067"/>
                </a:cubicBezTo>
                <a:cubicBezTo>
                  <a:pt x="20820" y="30067"/>
                  <a:pt x="20995" y="29980"/>
                  <a:pt x="21095" y="29830"/>
                </a:cubicBezTo>
                <a:cubicBezTo>
                  <a:pt x="21099" y="29826"/>
                  <a:pt x="21109" y="29824"/>
                  <a:pt x="21122" y="29824"/>
                </a:cubicBezTo>
                <a:cubicBezTo>
                  <a:pt x="21148" y="29824"/>
                  <a:pt x="21187" y="29830"/>
                  <a:pt x="21220" y="29830"/>
                </a:cubicBezTo>
                <a:cubicBezTo>
                  <a:pt x="21660" y="29830"/>
                  <a:pt x="22120" y="29756"/>
                  <a:pt x="22595" y="29756"/>
                </a:cubicBezTo>
                <a:cubicBezTo>
                  <a:pt x="22768" y="29756"/>
                  <a:pt x="22943" y="29766"/>
                  <a:pt x="23119" y="29792"/>
                </a:cubicBezTo>
                <a:cubicBezTo>
                  <a:pt x="23182" y="29792"/>
                  <a:pt x="23244" y="29780"/>
                  <a:pt x="23294" y="29755"/>
                </a:cubicBezTo>
                <a:cubicBezTo>
                  <a:pt x="23694" y="29630"/>
                  <a:pt x="24157" y="29755"/>
                  <a:pt x="24556" y="29542"/>
                </a:cubicBezTo>
                <a:cubicBezTo>
                  <a:pt x="24581" y="29530"/>
                  <a:pt x="24606" y="29524"/>
                  <a:pt x="24631" y="29524"/>
                </a:cubicBezTo>
                <a:cubicBezTo>
                  <a:pt x="24656" y="29524"/>
                  <a:pt x="24681" y="29530"/>
                  <a:pt x="24706" y="29542"/>
                </a:cubicBezTo>
                <a:cubicBezTo>
                  <a:pt x="24862" y="29583"/>
                  <a:pt x="25019" y="29600"/>
                  <a:pt x="25178" y="29600"/>
                </a:cubicBezTo>
                <a:cubicBezTo>
                  <a:pt x="25557" y="29600"/>
                  <a:pt x="25944" y="29505"/>
                  <a:pt x="26331" y="29417"/>
                </a:cubicBezTo>
                <a:cubicBezTo>
                  <a:pt x="26956" y="29280"/>
                  <a:pt x="27681" y="29292"/>
                  <a:pt x="28193" y="28842"/>
                </a:cubicBezTo>
                <a:cubicBezTo>
                  <a:pt x="28206" y="28836"/>
                  <a:pt x="28215" y="28833"/>
                  <a:pt x="28223" y="28833"/>
                </a:cubicBezTo>
                <a:cubicBezTo>
                  <a:pt x="28231" y="28833"/>
                  <a:pt x="28237" y="28836"/>
                  <a:pt x="28243" y="28842"/>
                </a:cubicBezTo>
                <a:cubicBezTo>
                  <a:pt x="28274" y="28848"/>
                  <a:pt x="28304" y="28851"/>
                  <a:pt x="28333" y="28851"/>
                </a:cubicBezTo>
                <a:cubicBezTo>
                  <a:pt x="28560" y="28851"/>
                  <a:pt x="28727" y="28691"/>
                  <a:pt x="28893" y="28580"/>
                </a:cubicBezTo>
                <a:cubicBezTo>
                  <a:pt x="29205" y="28343"/>
                  <a:pt x="29505" y="28130"/>
                  <a:pt x="29918" y="28130"/>
                </a:cubicBezTo>
                <a:cubicBezTo>
                  <a:pt x="29980" y="28118"/>
                  <a:pt x="30043" y="28093"/>
                  <a:pt x="30093" y="28043"/>
                </a:cubicBezTo>
                <a:cubicBezTo>
                  <a:pt x="30405" y="27843"/>
                  <a:pt x="30692" y="27643"/>
                  <a:pt x="31092" y="27580"/>
                </a:cubicBezTo>
                <a:cubicBezTo>
                  <a:pt x="31355" y="27543"/>
                  <a:pt x="31592" y="27405"/>
                  <a:pt x="31742" y="27193"/>
                </a:cubicBezTo>
                <a:cubicBezTo>
                  <a:pt x="31855" y="27030"/>
                  <a:pt x="32017" y="26930"/>
                  <a:pt x="32217" y="26893"/>
                </a:cubicBezTo>
                <a:cubicBezTo>
                  <a:pt x="32379" y="26843"/>
                  <a:pt x="32529" y="26756"/>
                  <a:pt x="32642" y="26631"/>
                </a:cubicBezTo>
                <a:cubicBezTo>
                  <a:pt x="32829" y="26493"/>
                  <a:pt x="33004" y="26293"/>
                  <a:pt x="33204" y="26206"/>
                </a:cubicBezTo>
                <a:cubicBezTo>
                  <a:pt x="33592" y="26031"/>
                  <a:pt x="33804" y="25681"/>
                  <a:pt x="34179" y="25506"/>
                </a:cubicBezTo>
                <a:cubicBezTo>
                  <a:pt x="34241" y="25468"/>
                  <a:pt x="34291" y="25393"/>
                  <a:pt x="34304" y="25318"/>
                </a:cubicBezTo>
                <a:cubicBezTo>
                  <a:pt x="34304" y="25081"/>
                  <a:pt x="34491" y="25031"/>
                  <a:pt x="34641" y="24931"/>
                </a:cubicBezTo>
                <a:cubicBezTo>
                  <a:pt x="35116" y="24619"/>
                  <a:pt x="35629" y="24344"/>
                  <a:pt x="36003" y="23906"/>
                </a:cubicBezTo>
                <a:cubicBezTo>
                  <a:pt x="36391" y="23431"/>
                  <a:pt x="36828" y="23007"/>
                  <a:pt x="37303" y="22607"/>
                </a:cubicBezTo>
                <a:cubicBezTo>
                  <a:pt x="37716" y="22244"/>
                  <a:pt x="38090" y="21832"/>
                  <a:pt x="38428" y="21394"/>
                </a:cubicBezTo>
                <a:cubicBezTo>
                  <a:pt x="38490" y="21319"/>
                  <a:pt x="38553" y="21257"/>
                  <a:pt x="38628" y="21194"/>
                </a:cubicBezTo>
                <a:cubicBezTo>
                  <a:pt x="39440" y="20532"/>
                  <a:pt x="40040" y="19682"/>
                  <a:pt x="40740" y="18920"/>
                </a:cubicBezTo>
                <a:cubicBezTo>
                  <a:pt x="41152" y="18483"/>
                  <a:pt x="41490" y="17945"/>
                  <a:pt x="41864" y="17470"/>
                </a:cubicBezTo>
                <a:cubicBezTo>
                  <a:pt x="42014" y="17258"/>
                  <a:pt x="42214" y="17108"/>
                  <a:pt x="42364" y="16908"/>
                </a:cubicBezTo>
                <a:cubicBezTo>
                  <a:pt x="42677" y="16496"/>
                  <a:pt x="42939" y="16071"/>
                  <a:pt x="43264" y="15671"/>
                </a:cubicBezTo>
                <a:cubicBezTo>
                  <a:pt x="43464" y="15471"/>
                  <a:pt x="43639" y="15246"/>
                  <a:pt x="43789" y="15009"/>
                </a:cubicBezTo>
                <a:cubicBezTo>
                  <a:pt x="44076" y="14534"/>
                  <a:pt x="44326" y="14046"/>
                  <a:pt x="44689" y="13634"/>
                </a:cubicBezTo>
                <a:cubicBezTo>
                  <a:pt x="45389" y="12822"/>
                  <a:pt x="45851" y="11847"/>
                  <a:pt x="46463" y="10972"/>
                </a:cubicBezTo>
                <a:cubicBezTo>
                  <a:pt x="46926" y="10310"/>
                  <a:pt x="47388" y="9623"/>
                  <a:pt x="47825" y="8935"/>
                </a:cubicBezTo>
                <a:cubicBezTo>
                  <a:pt x="48838" y="7336"/>
                  <a:pt x="49862" y="5736"/>
                  <a:pt x="50737" y="4062"/>
                </a:cubicBezTo>
                <a:cubicBezTo>
                  <a:pt x="51100" y="3387"/>
                  <a:pt x="51487" y="2712"/>
                  <a:pt x="51837" y="2025"/>
                </a:cubicBezTo>
                <a:cubicBezTo>
                  <a:pt x="52012" y="1700"/>
                  <a:pt x="52099" y="1350"/>
                  <a:pt x="52112" y="987"/>
                </a:cubicBezTo>
                <a:cubicBezTo>
                  <a:pt x="52112" y="662"/>
                  <a:pt x="52024" y="325"/>
                  <a:pt x="521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54" name="Google Shape;6254;p29"/>
          <p:cNvSpPr/>
          <p:nvPr/>
        </p:nvSpPr>
        <p:spPr>
          <a:xfrm flipH="1">
            <a:off x="-46906" y="4190102"/>
            <a:ext cx="959182" cy="1009289"/>
          </a:xfrm>
          <a:custGeom>
            <a:rect b="b" l="l" r="r" t="t"/>
            <a:pathLst>
              <a:path extrusionOk="0" h="32349" w="30743">
                <a:moveTo>
                  <a:pt x="12348" y="0"/>
                </a:moveTo>
                <a:cubicBezTo>
                  <a:pt x="10230" y="0"/>
                  <a:pt x="8263" y="540"/>
                  <a:pt x="6961" y="2169"/>
                </a:cubicBezTo>
                <a:cubicBezTo>
                  <a:pt x="5999" y="3381"/>
                  <a:pt x="5649" y="4981"/>
                  <a:pt x="5336" y="6506"/>
                </a:cubicBezTo>
                <a:lnTo>
                  <a:pt x="0" y="32349"/>
                </a:lnTo>
                <a:lnTo>
                  <a:pt x="30742" y="32349"/>
                </a:lnTo>
                <a:lnTo>
                  <a:pt x="30742" y="3369"/>
                </a:lnTo>
                <a:cubicBezTo>
                  <a:pt x="26018" y="2157"/>
                  <a:pt x="20782" y="1619"/>
                  <a:pt x="17658" y="807"/>
                </a:cubicBezTo>
                <a:cubicBezTo>
                  <a:pt x="15982" y="375"/>
                  <a:pt x="14113" y="0"/>
                  <a:pt x="1234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255" name="Google Shape;6255;p29"/>
          <p:cNvGrpSpPr/>
          <p:nvPr/>
        </p:nvGrpSpPr>
        <p:grpSpPr>
          <a:xfrm flipH="1">
            <a:off x="-271765" y="4189982"/>
            <a:ext cx="1094701" cy="1138186"/>
            <a:chOff x="7914275" y="3864925"/>
            <a:chExt cx="1229724" cy="1278573"/>
          </a:xfrm>
        </p:grpSpPr>
        <p:sp>
          <p:nvSpPr>
            <p:cNvPr id="6256" name="Google Shape;6256;p29"/>
            <p:cNvSpPr/>
            <p:nvPr/>
          </p:nvSpPr>
          <p:spPr>
            <a:xfrm>
              <a:off x="8577129" y="4215368"/>
              <a:ext cx="46" cy="1191"/>
            </a:xfrm>
            <a:custGeom>
              <a:rect b="b" l="l" r="r" t="t"/>
              <a:pathLst>
                <a:path extrusionOk="0" h="26" w="1">
                  <a:moveTo>
                    <a:pt x="0" y="0"/>
                  </a:moveTo>
                  <a:cubicBezTo>
                    <a:pt x="0" y="13"/>
                    <a:pt x="0" y="25"/>
                    <a:pt x="0" y="25"/>
                  </a:cubicBezTo>
                  <a:cubicBezTo>
                    <a:pt x="0" y="25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7" name="Google Shape;6257;p29"/>
            <p:cNvSpPr/>
            <p:nvPr/>
          </p:nvSpPr>
          <p:spPr>
            <a:xfrm>
              <a:off x="8591423" y="3879036"/>
              <a:ext cx="117424" cy="143905"/>
            </a:xfrm>
            <a:custGeom>
              <a:rect b="b" l="l" r="r" t="t"/>
              <a:pathLst>
                <a:path extrusionOk="0" h="3141" w="2563">
                  <a:moveTo>
                    <a:pt x="827" y="0"/>
                  </a:moveTo>
                  <a:cubicBezTo>
                    <a:pt x="687" y="0"/>
                    <a:pt x="551" y="39"/>
                    <a:pt x="426" y="106"/>
                  </a:cubicBezTo>
                  <a:cubicBezTo>
                    <a:pt x="238" y="218"/>
                    <a:pt x="113" y="380"/>
                    <a:pt x="51" y="580"/>
                  </a:cubicBezTo>
                  <a:cubicBezTo>
                    <a:pt x="1" y="793"/>
                    <a:pt x="26" y="1018"/>
                    <a:pt x="138" y="1205"/>
                  </a:cubicBezTo>
                  <a:lnTo>
                    <a:pt x="1001" y="2730"/>
                  </a:lnTo>
                  <a:cubicBezTo>
                    <a:pt x="1159" y="2996"/>
                    <a:pt x="1434" y="3141"/>
                    <a:pt x="1714" y="3141"/>
                  </a:cubicBezTo>
                  <a:cubicBezTo>
                    <a:pt x="1855" y="3141"/>
                    <a:pt x="1996" y="3105"/>
                    <a:pt x="2125" y="3030"/>
                  </a:cubicBezTo>
                  <a:cubicBezTo>
                    <a:pt x="2313" y="2917"/>
                    <a:pt x="2450" y="2742"/>
                    <a:pt x="2500" y="2530"/>
                  </a:cubicBezTo>
                  <a:cubicBezTo>
                    <a:pt x="2563" y="2317"/>
                    <a:pt x="2538" y="2093"/>
                    <a:pt x="2425" y="1905"/>
                  </a:cubicBezTo>
                  <a:lnTo>
                    <a:pt x="1513" y="393"/>
                  </a:lnTo>
                  <a:cubicBezTo>
                    <a:pt x="1413" y="218"/>
                    <a:pt x="1238" y="81"/>
                    <a:pt x="1038" y="31"/>
                  </a:cubicBezTo>
                  <a:cubicBezTo>
                    <a:pt x="967" y="10"/>
                    <a:pt x="896" y="0"/>
                    <a:pt x="8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8" name="Google Shape;6258;p29"/>
            <p:cNvSpPr/>
            <p:nvPr/>
          </p:nvSpPr>
          <p:spPr>
            <a:xfrm>
              <a:off x="8514729" y="4095561"/>
              <a:ext cx="129702" cy="164659"/>
            </a:xfrm>
            <a:custGeom>
              <a:rect b="b" l="l" r="r" t="t"/>
              <a:pathLst>
                <a:path extrusionOk="0" h="3594" w="2831">
                  <a:moveTo>
                    <a:pt x="667" y="0"/>
                  </a:moveTo>
                  <a:cubicBezTo>
                    <a:pt x="510" y="0"/>
                    <a:pt x="350" y="60"/>
                    <a:pt x="225" y="178"/>
                  </a:cubicBezTo>
                  <a:cubicBezTo>
                    <a:pt x="0" y="416"/>
                    <a:pt x="0" y="803"/>
                    <a:pt x="225" y="1041"/>
                  </a:cubicBezTo>
                  <a:cubicBezTo>
                    <a:pt x="400" y="1203"/>
                    <a:pt x="563" y="1365"/>
                    <a:pt x="713" y="1540"/>
                  </a:cubicBezTo>
                  <a:lnTo>
                    <a:pt x="763" y="1615"/>
                  </a:lnTo>
                  <a:lnTo>
                    <a:pt x="850" y="1740"/>
                  </a:lnTo>
                  <a:cubicBezTo>
                    <a:pt x="925" y="1828"/>
                    <a:pt x="988" y="1928"/>
                    <a:pt x="1050" y="2028"/>
                  </a:cubicBezTo>
                  <a:cubicBezTo>
                    <a:pt x="1162" y="2215"/>
                    <a:pt x="1275" y="2415"/>
                    <a:pt x="1362" y="2615"/>
                  </a:cubicBezTo>
                  <a:lnTo>
                    <a:pt x="1362" y="2628"/>
                  </a:lnTo>
                  <a:lnTo>
                    <a:pt x="1375" y="2640"/>
                  </a:lnTo>
                  <a:lnTo>
                    <a:pt x="1375" y="2640"/>
                  </a:lnTo>
                  <a:lnTo>
                    <a:pt x="1375" y="2640"/>
                  </a:lnTo>
                  <a:cubicBezTo>
                    <a:pt x="1375" y="2655"/>
                    <a:pt x="1384" y="2674"/>
                    <a:pt x="1386" y="2674"/>
                  </a:cubicBezTo>
                  <a:cubicBezTo>
                    <a:pt x="1387" y="2674"/>
                    <a:pt x="1385" y="2665"/>
                    <a:pt x="1375" y="2640"/>
                  </a:cubicBezTo>
                  <a:lnTo>
                    <a:pt x="1375" y="2640"/>
                  </a:lnTo>
                  <a:lnTo>
                    <a:pt x="1400" y="2703"/>
                  </a:lnTo>
                  <a:cubicBezTo>
                    <a:pt x="1412" y="2753"/>
                    <a:pt x="1437" y="2803"/>
                    <a:pt x="1450" y="2853"/>
                  </a:cubicBezTo>
                  <a:cubicBezTo>
                    <a:pt x="1500" y="2965"/>
                    <a:pt x="1537" y="3090"/>
                    <a:pt x="1562" y="3202"/>
                  </a:cubicBezTo>
                  <a:cubicBezTo>
                    <a:pt x="1676" y="3474"/>
                    <a:pt x="1905" y="3594"/>
                    <a:pt x="2134" y="3594"/>
                  </a:cubicBezTo>
                  <a:cubicBezTo>
                    <a:pt x="2483" y="3594"/>
                    <a:pt x="2830" y="3316"/>
                    <a:pt x="2762" y="2878"/>
                  </a:cubicBezTo>
                  <a:cubicBezTo>
                    <a:pt x="2475" y="1840"/>
                    <a:pt x="1900" y="903"/>
                    <a:pt x="1100" y="178"/>
                  </a:cubicBezTo>
                  <a:cubicBezTo>
                    <a:pt x="981" y="60"/>
                    <a:pt x="825" y="0"/>
                    <a:pt x="6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9" name="Google Shape;6259;p29"/>
            <p:cNvSpPr/>
            <p:nvPr/>
          </p:nvSpPr>
          <p:spPr>
            <a:xfrm>
              <a:off x="8566820" y="4748616"/>
              <a:ext cx="146608" cy="165484"/>
            </a:xfrm>
            <a:custGeom>
              <a:rect b="b" l="l" r="r" t="t"/>
              <a:pathLst>
                <a:path extrusionOk="0" h="3612" w="3200">
                  <a:moveTo>
                    <a:pt x="696" y="1"/>
                  </a:moveTo>
                  <a:cubicBezTo>
                    <a:pt x="591" y="1"/>
                    <a:pt x="490" y="26"/>
                    <a:pt x="400" y="83"/>
                  </a:cubicBezTo>
                  <a:cubicBezTo>
                    <a:pt x="163" y="233"/>
                    <a:pt x="0" y="620"/>
                    <a:pt x="188" y="883"/>
                  </a:cubicBezTo>
                  <a:lnTo>
                    <a:pt x="1987" y="3320"/>
                  </a:lnTo>
                  <a:cubicBezTo>
                    <a:pt x="2062" y="3445"/>
                    <a:pt x="2187" y="3545"/>
                    <a:pt x="2337" y="3595"/>
                  </a:cubicBezTo>
                  <a:cubicBezTo>
                    <a:pt x="2384" y="3606"/>
                    <a:pt x="2431" y="3612"/>
                    <a:pt x="2479" y="3612"/>
                  </a:cubicBezTo>
                  <a:cubicBezTo>
                    <a:pt x="2586" y="3612"/>
                    <a:pt x="2692" y="3584"/>
                    <a:pt x="2787" y="3532"/>
                  </a:cubicBezTo>
                  <a:cubicBezTo>
                    <a:pt x="3037" y="3382"/>
                    <a:pt x="3200" y="2995"/>
                    <a:pt x="3000" y="2720"/>
                  </a:cubicBezTo>
                  <a:lnTo>
                    <a:pt x="1213" y="283"/>
                  </a:lnTo>
                  <a:cubicBezTo>
                    <a:pt x="1125" y="158"/>
                    <a:pt x="1000" y="71"/>
                    <a:pt x="863" y="21"/>
                  </a:cubicBezTo>
                  <a:cubicBezTo>
                    <a:pt x="807" y="8"/>
                    <a:pt x="751" y="1"/>
                    <a:pt x="6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0" name="Google Shape;6260;p29"/>
            <p:cNvSpPr/>
            <p:nvPr/>
          </p:nvSpPr>
          <p:spPr>
            <a:xfrm>
              <a:off x="8167954" y="4348462"/>
              <a:ext cx="253494" cy="379715"/>
            </a:xfrm>
            <a:custGeom>
              <a:rect b="b" l="l" r="r" t="t"/>
              <a:pathLst>
                <a:path extrusionOk="0" h="8288" w="5533">
                  <a:moveTo>
                    <a:pt x="712" y="0"/>
                  </a:moveTo>
                  <a:cubicBezTo>
                    <a:pt x="353" y="0"/>
                    <a:pt x="0" y="379"/>
                    <a:pt x="234" y="794"/>
                  </a:cubicBezTo>
                  <a:cubicBezTo>
                    <a:pt x="896" y="2031"/>
                    <a:pt x="1571" y="3256"/>
                    <a:pt x="2196" y="4518"/>
                  </a:cubicBezTo>
                  <a:cubicBezTo>
                    <a:pt x="2508" y="5143"/>
                    <a:pt x="2808" y="5780"/>
                    <a:pt x="3083" y="6430"/>
                  </a:cubicBezTo>
                  <a:cubicBezTo>
                    <a:pt x="3370" y="7080"/>
                    <a:pt x="3758" y="7842"/>
                    <a:pt x="4408" y="8192"/>
                  </a:cubicBezTo>
                  <a:cubicBezTo>
                    <a:pt x="4527" y="8258"/>
                    <a:pt x="4652" y="8288"/>
                    <a:pt x="4773" y="8288"/>
                  </a:cubicBezTo>
                  <a:cubicBezTo>
                    <a:pt x="5160" y="8288"/>
                    <a:pt x="5510" y="7983"/>
                    <a:pt x="5520" y="7555"/>
                  </a:cubicBezTo>
                  <a:cubicBezTo>
                    <a:pt x="5532" y="6818"/>
                    <a:pt x="5070" y="6093"/>
                    <a:pt x="4645" y="5518"/>
                  </a:cubicBezTo>
                  <a:cubicBezTo>
                    <a:pt x="4208" y="4943"/>
                    <a:pt x="3808" y="4393"/>
                    <a:pt x="3420" y="3806"/>
                  </a:cubicBezTo>
                  <a:cubicBezTo>
                    <a:pt x="2633" y="2644"/>
                    <a:pt x="1896" y="1444"/>
                    <a:pt x="1146" y="257"/>
                  </a:cubicBezTo>
                  <a:cubicBezTo>
                    <a:pt x="1034" y="76"/>
                    <a:pt x="873" y="0"/>
                    <a:pt x="7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1" name="Google Shape;6261;p29"/>
            <p:cNvSpPr/>
            <p:nvPr/>
          </p:nvSpPr>
          <p:spPr>
            <a:xfrm>
              <a:off x="8280613" y="3989910"/>
              <a:ext cx="108169" cy="183947"/>
            </a:xfrm>
            <a:custGeom>
              <a:rect b="b" l="l" r="r" t="t"/>
              <a:pathLst>
                <a:path extrusionOk="0" h="4015" w="2361">
                  <a:moveTo>
                    <a:pt x="664" y="0"/>
                  </a:moveTo>
                  <a:cubicBezTo>
                    <a:pt x="328" y="0"/>
                    <a:pt x="0" y="356"/>
                    <a:pt x="224" y="735"/>
                  </a:cubicBezTo>
                  <a:cubicBezTo>
                    <a:pt x="836" y="1610"/>
                    <a:pt x="1224" y="2609"/>
                    <a:pt x="1361" y="3659"/>
                  </a:cubicBezTo>
                  <a:cubicBezTo>
                    <a:pt x="1393" y="3867"/>
                    <a:pt x="1632" y="4015"/>
                    <a:pt x="1841" y="4015"/>
                  </a:cubicBezTo>
                  <a:cubicBezTo>
                    <a:pt x="1883" y="4015"/>
                    <a:pt x="1924" y="4009"/>
                    <a:pt x="1961" y="3996"/>
                  </a:cubicBezTo>
                  <a:cubicBezTo>
                    <a:pt x="2211" y="3921"/>
                    <a:pt x="2361" y="3659"/>
                    <a:pt x="2299" y="3397"/>
                  </a:cubicBezTo>
                  <a:cubicBezTo>
                    <a:pt x="2136" y="2272"/>
                    <a:pt x="1711" y="1185"/>
                    <a:pt x="1074" y="247"/>
                  </a:cubicBezTo>
                  <a:cubicBezTo>
                    <a:pt x="969" y="73"/>
                    <a:pt x="816" y="0"/>
                    <a:pt x="6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2" name="Google Shape;6262;p29"/>
            <p:cNvSpPr/>
            <p:nvPr/>
          </p:nvSpPr>
          <p:spPr>
            <a:xfrm>
              <a:off x="8661658" y="4480136"/>
              <a:ext cx="216659" cy="316536"/>
            </a:xfrm>
            <a:custGeom>
              <a:rect b="b" l="l" r="r" t="t"/>
              <a:pathLst>
                <a:path extrusionOk="0" h="6909" w="4729">
                  <a:moveTo>
                    <a:pt x="873" y="1"/>
                  </a:moveTo>
                  <a:cubicBezTo>
                    <a:pt x="435" y="1"/>
                    <a:pt x="0" y="465"/>
                    <a:pt x="267" y="982"/>
                  </a:cubicBezTo>
                  <a:lnTo>
                    <a:pt x="1680" y="3756"/>
                  </a:lnTo>
                  <a:cubicBezTo>
                    <a:pt x="2154" y="4668"/>
                    <a:pt x="2554" y="5656"/>
                    <a:pt x="3129" y="6505"/>
                  </a:cubicBezTo>
                  <a:cubicBezTo>
                    <a:pt x="3289" y="6766"/>
                    <a:pt x="3568" y="6908"/>
                    <a:pt x="3851" y="6908"/>
                  </a:cubicBezTo>
                  <a:cubicBezTo>
                    <a:pt x="3989" y="6908"/>
                    <a:pt x="4127" y="6875"/>
                    <a:pt x="4254" y="6805"/>
                  </a:cubicBezTo>
                  <a:cubicBezTo>
                    <a:pt x="4679" y="6555"/>
                    <a:pt x="4729" y="6093"/>
                    <a:pt x="4554" y="5681"/>
                  </a:cubicBezTo>
                  <a:cubicBezTo>
                    <a:pt x="4129" y="4731"/>
                    <a:pt x="3517" y="3881"/>
                    <a:pt x="2992" y="2994"/>
                  </a:cubicBezTo>
                  <a:lnTo>
                    <a:pt x="1405" y="320"/>
                  </a:lnTo>
                  <a:cubicBezTo>
                    <a:pt x="1269" y="95"/>
                    <a:pt x="1071" y="1"/>
                    <a:pt x="8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3" name="Google Shape;6263;p29"/>
            <p:cNvSpPr/>
            <p:nvPr/>
          </p:nvSpPr>
          <p:spPr>
            <a:xfrm>
              <a:off x="8736382" y="4143896"/>
              <a:ext cx="276494" cy="401935"/>
            </a:xfrm>
            <a:custGeom>
              <a:rect b="b" l="l" r="r" t="t"/>
              <a:pathLst>
                <a:path extrusionOk="0" h="8773" w="6035">
                  <a:moveTo>
                    <a:pt x="1012" y="0"/>
                  </a:moveTo>
                  <a:cubicBezTo>
                    <a:pt x="500" y="0"/>
                    <a:pt x="0" y="547"/>
                    <a:pt x="311" y="1160"/>
                  </a:cubicBezTo>
                  <a:cubicBezTo>
                    <a:pt x="1498" y="3535"/>
                    <a:pt x="2635" y="5959"/>
                    <a:pt x="3960" y="8258"/>
                  </a:cubicBezTo>
                  <a:cubicBezTo>
                    <a:pt x="4153" y="8586"/>
                    <a:pt x="4504" y="8772"/>
                    <a:pt x="4861" y="8772"/>
                  </a:cubicBezTo>
                  <a:cubicBezTo>
                    <a:pt x="5036" y="8772"/>
                    <a:pt x="5212" y="8728"/>
                    <a:pt x="5372" y="8633"/>
                  </a:cubicBezTo>
                  <a:cubicBezTo>
                    <a:pt x="5859" y="8333"/>
                    <a:pt x="6034" y="7709"/>
                    <a:pt x="5747" y="7209"/>
                  </a:cubicBezTo>
                  <a:cubicBezTo>
                    <a:pt x="4485" y="4872"/>
                    <a:pt x="3023" y="2635"/>
                    <a:pt x="1636" y="373"/>
                  </a:cubicBezTo>
                  <a:cubicBezTo>
                    <a:pt x="1473" y="110"/>
                    <a:pt x="1241" y="0"/>
                    <a:pt x="10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4" name="Google Shape;6264;p29"/>
            <p:cNvSpPr/>
            <p:nvPr/>
          </p:nvSpPr>
          <p:spPr>
            <a:xfrm>
              <a:off x="8397350" y="4324776"/>
              <a:ext cx="141477" cy="201540"/>
            </a:xfrm>
            <a:custGeom>
              <a:rect b="b" l="l" r="r" t="t"/>
              <a:pathLst>
                <a:path extrusionOk="0" h="4399" w="3088">
                  <a:moveTo>
                    <a:pt x="831" y="1"/>
                  </a:moveTo>
                  <a:cubicBezTo>
                    <a:pt x="705" y="1"/>
                    <a:pt x="579" y="33"/>
                    <a:pt x="463" y="99"/>
                  </a:cubicBezTo>
                  <a:cubicBezTo>
                    <a:pt x="113" y="311"/>
                    <a:pt x="0" y="761"/>
                    <a:pt x="200" y="1111"/>
                  </a:cubicBezTo>
                  <a:lnTo>
                    <a:pt x="963" y="2611"/>
                  </a:lnTo>
                  <a:cubicBezTo>
                    <a:pt x="1100" y="2861"/>
                    <a:pt x="1213" y="3123"/>
                    <a:pt x="1350" y="3361"/>
                  </a:cubicBezTo>
                  <a:cubicBezTo>
                    <a:pt x="1488" y="3611"/>
                    <a:pt x="1638" y="3848"/>
                    <a:pt x="1787" y="4085"/>
                  </a:cubicBezTo>
                  <a:cubicBezTo>
                    <a:pt x="1905" y="4285"/>
                    <a:pt x="2122" y="4399"/>
                    <a:pt x="2341" y="4399"/>
                  </a:cubicBezTo>
                  <a:cubicBezTo>
                    <a:pt x="2424" y="4399"/>
                    <a:pt x="2508" y="4382"/>
                    <a:pt x="2587" y="4348"/>
                  </a:cubicBezTo>
                  <a:cubicBezTo>
                    <a:pt x="2862" y="4235"/>
                    <a:pt x="3087" y="3885"/>
                    <a:pt x="2962" y="3598"/>
                  </a:cubicBezTo>
                  <a:cubicBezTo>
                    <a:pt x="2862" y="3336"/>
                    <a:pt x="2750" y="3073"/>
                    <a:pt x="2650" y="2823"/>
                  </a:cubicBezTo>
                  <a:cubicBezTo>
                    <a:pt x="2525" y="2511"/>
                    <a:pt x="2362" y="2211"/>
                    <a:pt x="2225" y="1911"/>
                  </a:cubicBezTo>
                  <a:lnTo>
                    <a:pt x="1475" y="374"/>
                  </a:lnTo>
                  <a:cubicBezTo>
                    <a:pt x="1333" y="131"/>
                    <a:pt x="1085" y="1"/>
                    <a:pt x="8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5" name="Google Shape;6265;p29"/>
            <p:cNvSpPr/>
            <p:nvPr/>
          </p:nvSpPr>
          <p:spPr>
            <a:xfrm>
              <a:off x="8132813" y="4989789"/>
              <a:ext cx="159803" cy="153709"/>
            </a:xfrm>
            <a:custGeom>
              <a:rect b="b" l="l" r="r" t="t"/>
              <a:pathLst>
                <a:path extrusionOk="0" h="3355" w="3488">
                  <a:moveTo>
                    <a:pt x="819" y="1"/>
                  </a:moveTo>
                  <a:cubicBezTo>
                    <a:pt x="698" y="1"/>
                    <a:pt x="575" y="33"/>
                    <a:pt x="463" y="105"/>
                  </a:cubicBezTo>
                  <a:cubicBezTo>
                    <a:pt x="113" y="318"/>
                    <a:pt x="1" y="755"/>
                    <a:pt x="188" y="1117"/>
                  </a:cubicBezTo>
                  <a:cubicBezTo>
                    <a:pt x="626" y="1855"/>
                    <a:pt x="1038" y="2604"/>
                    <a:pt x="1463" y="3354"/>
                  </a:cubicBezTo>
                  <a:lnTo>
                    <a:pt x="3488" y="3354"/>
                  </a:lnTo>
                  <a:cubicBezTo>
                    <a:pt x="2813" y="2367"/>
                    <a:pt x="2138" y="1367"/>
                    <a:pt x="1476" y="368"/>
                  </a:cubicBezTo>
                  <a:cubicBezTo>
                    <a:pt x="1331" y="147"/>
                    <a:pt x="1077" y="1"/>
                    <a:pt x="8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6" name="Google Shape;6266;p29"/>
            <p:cNvSpPr/>
            <p:nvPr/>
          </p:nvSpPr>
          <p:spPr>
            <a:xfrm>
              <a:off x="8877722" y="5002296"/>
              <a:ext cx="160902" cy="141202"/>
            </a:xfrm>
            <a:custGeom>
              <a:rect b="b" l="l" r="r" t="t"/>
              <a:pathLst>
                <a:path extrusionOk="0" h="3082" w="3512">
                  <a:moveTo>
                    <a:pt x="868" y="0"/>
                  </a:moveTo>
                  <a:cubicBezTo>
                    <a:pt x="748" y="0"/>
                    <a:pt x="626" y="33"/>
                    <a:pt x="513" y="107"/>
                  </a:cubicBezTo>
                  <a:cubicBezTo>
                    <a:pt x="188" y="320"/>
                    <a:pt x="0" y="794"/>
                    <a:pt x="238" y="1157"/>
                  </a:cubicBezTo>
                  <a:cubicBezTo>
                    <a:pt x="675" y="1794"/>
                    <a:pt x="1112" y="2444"/>
                    <a:pt x="1550" y="3081"/>
                  </a:cubicBezTo>
                  <a:lnTo>
                    <a:pt x="3512" y="3081"/>
                  </a:lnTo>
                  <a:cubicBezTo>
                    <a:pt x="2862" y="2182"/>
                    <a:pt x="2212" y="1282"/>
                    <a:pt x="1550" y="382"/>
                  </a:cubicBezTo>
                  <a:cubicBezTo>
                    <a:pt x="1395" y="159"/>
                    <a:pt x="1134" y="0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7" name="Google Shape;6267;p29"/>
            <p:cNvSpPr/>
            <p:nvPr/>
          </p:nvSpPr>
          <p:spPr>
            <a:xfrm>
              <a:off x="8393914" y="4961383"/>
              <a:ext cx="207313" cy="182115"/>
            </a:xfrm>
            <a:custGeom>
              <a:rect b="b" l="l" r="r" t="t"/>
              <a:pathLst>
                <a:path extrusionOk="0" h="3975" w="4525">
                  <a:moveTo>
                    <a:pt x="876" y="0"/>
                  </a:moveTo>
                  <a:cubicBezTo>
                    <a:pt x="665" y="0"/>
                    <a:pt x="453" y="79"/>
                    <a:pt x="313" y="225"/>
                  </a:cubicBezTo>
                  <a:cubicBezTo>
                    <a:pt x="0" y="538"/>
                    <a:pt x="50" y="1000"/>
                    <a:pt x="313" y="1313"/>
                  </a:cubicBezTo>
                  <a:cubicBezTo>
                    <a:pt x="1038" y="2187"/>
                    <a:pt x="1763" y="3075"/>
                    <a:pt x="2462" y="3974"/>
                  </a:cubicBezTo>
                  <a:lnTo>
                    <a:pt x="4524" y="3974"/>
                  </a:lnTo>
                  <a:cubicBezTo>
                    <a:pt x="3500" y="2712"/>
                    <a:pt x="2462" y="1450"/>
                    <a:pt x="1413" y="225"/>
                  </a:cubicBezTo>
                  <a:cubicBezTo>
                    <a:pt x="1278" y="72"/>
                    <a:pt x="1077" y="0"/>
                    <a:pt x="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8" name="Google Shape;6268;p29"/>
            <p:cNvSpPr/>
            <p:nvPr/>
          </p:nvSpPr>
          <p:spPr>
            <a:xfrm>
              <a:off x="8995650" y="4731206"/>
              <a:ext cx="148349" cy="196271"/>
            </a:xfrm>
            <a:custGeom>
              <a:rect b="b" l="l" r="r" t="t"/>
              <a:pathLst>
                <a:path extrusionOk="0" h="4284" w="3238">
                  <a:moveTo>
                    <a:pt x="707" y="0"/>
                  </a:moveTo>
                  <a:cubicBezTo>
                    <a:pt x="550" y="0"/>
                    <a:pt x="394" y="57"/>
                    <a:pt x="275" y="188"/>
                  </a:cubicBezTo>
                  <a:cubicBezTo>
                    <a:pt x="63" y="426"/>
                    <a:pt x="1" y="863"/>
                    <a:pt x="275" y="1100"/>
                  </a:cubicBezTo>
                  <a:cubicBezTo>
                    <a:pt x="500" y="1288"/>
                    <a:pt x="713" y="1488"/>
                    <a:pt x="900" y="1700"/>
                  </a:cubicBezTo>
                  <a:cubicBezTo>
                    <a:pt x="950" y="1763"/>
                    <a:pt x="1000" y="1813"/>
                    <a:pt x="1050" y="1875"/>
                  </a:cubicBezTo>
                  <a:lnTo>
                    <a:pt x="1075" y="1913"/>
                  </a:lnTo>
                  <a:lnTo>
                    <a:pt x="1113" y="1963"/>
                  </a:lnTo>
                  <a:cubicBezTo>
                    <a:pt x="1200" y="2075"/>
                    <a:pt x="1275" y="2200"/>
                    <a:pt x="1350" y="2325"/>
                  </a:cubicBezTo>
                  <a:cubicBezTo>
                    <a:pt x="1425" y="2450"/>
                    <a:pt x="1500" y="2562"/>
                    <a:pt x="1550" y="2675"/>
                  </a:cubicBezTo>
                  <a:cubicBezTo>
                    <a:pt x="1588" y="2750"/>
                    <a:pt x="1625" y="2812"/>
                    <a:pt x="1650" y="2875"/>
                  </a:cubicBezTo>
                  <a:lnTo>
                    <a:pt x="1700" y="2975"/>
                  </a:lnTo>
                  <a:cubicBezTo>
                    <a:pt x="1800" y="3250"/>
                    <a:pt x="1900" y="3537"/>
                    <a:pt x="1963" y="3825"/>
                  </a:cubicBezTo>
                  <a:cubicBezTo>
                    <a:pt x="2036" y="4106"/>
                    <a:pt x="2291" y="4283"/>
                    <a:pt x="2563" y="4283"/>
                  </a:cubicBezTo>
                  <a:cubicBezTo>
                    <a:pt x="2617" y="4283"/>
                    <a:pt x="2671" y="4277"/>
                    <a:pt x="2725" y="4262"/>
                  </a:cubicBezTo>
                  <a:cubicBezTo>
                    <a:pt x="3050" y="4162"/>
                    <a:pt x="3237" y="3825"/>
                    <a:pt x="3162" y="3500"/>
                  </a:cubicBezTo>
                  <a:cubicBezTo>
                    <a:pt x="2875" y="2213"/>
                    <a:pt x="2187" y="1050"/>
                    <a:pt x="1188" y="188"/>
                  </a:cubicBezTo>
                  <a:cubicBezTo>
                    <a:pt x="1057" y="70"/>
                    <a:pt x="881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9" name="Google Shape;6269;p29"/>
            <p:cNvSpPr/>
            <p:nvPr/>
          </p:nvSpPr>
          <p:spPr>
            <a:xfrm>
              <a:off x="8124842" y="4705870"/>
              <a:ext cx="182664" cy="222203"/>
            </a:xfrm>
            <a:custGeom>
              <a:rect b="b" l="l" r="r" t="t"/>
              <a:pathLst>
                <a:path extrusionOk="0" h="4850" w="3987">
                  <a:moveTo>
                    <a:pt x="680" y="1"/>
                  </a:moveTo>
                  <a:cubicBezTo>
                    <a:pt x="522" y="1"/>
                    <a:pt x="362" y="60"/>
                    <a:pt x="237" y="179"/>
                  </a:cubicBezTo>
                  <a:cubicBezTo>
                    <a:pt x="0" y="429"/>
                    <a:pt x="0" y="804"/>
                    <a:pt x="237" y="1054"/>
                  </a:cubicBezTo>
                  <a:cubicBezTo>
                    <a:pt x="350" y="1191"/>
                    <a:pt x="462" y="1328"/>
                    <a:pt x="562" y="1466"/>
                  </a:cubicBezTo>
                  <a:lnTo>
                    <a:pt x="650" y="1566"/>
                  </a:lnTo>
                  <a:lnTo>
                    <a:pt x="675" y="1603"/>
                  </a:lnTo>
                  <a:lnTo>
                    <a:pt x="687" y="1616"/>
                  </a:lnTo>
                  <a:lnTo>
                    <a:pt x="837" y="1828"/>
                  </a:lnTo>
                  <a:cubicBezTo>
                    <a:pt x="1050" y="2116"/>
                    <a:pt x="1262" y="2403"/>
                    <a:pt x="1462" y="2703"/>
                  </a:cubicBezTo>
                  <a:cubicBezTo>
                    <a:pt x="1875" y="3290"/>
                    <a:pt x="2224" y="3915"/>
                    <a:pt x="2624" y="4515"/>
                  </a:cubicBezTo>
                  <a:cubicBezTo>
                    <a:pt x="2761" y="4711"/>
                    <a:pt x="2997" y="4850"/>
                    <a:pt x="3236" y="4850"/>
                  </a:cubicBezTo>
                  <a:cubicBezTo>
                    <a:pt x="3347" y="4850"/>
                    <a:pt x="3459" y="4820"/>
                    <a:pt x="3562" y="4753"/>
                  </a:cubicBezTo>
                  <a:cubicBezTo>
                    <a:pt x="3886" y="4553"/>
                    <a:pt x="3986" y="4140"/>
                    <a:pt x="3799" y="3815"/>
                  </a:cubicBezTo>
                  <a:cubicBezTo>
                    <a:pt x="3449" y="3165"/>
                    <a:pt x="3037" y="2553"/>
                    <a:pt x="2587" y="1966"/>
                  </a:cubicBezTo>
                  <a:cubicBezTo>
                    <a:pt x="2112" y="1341"/>
                    <a:pt x="1637" y="754"/>
                    <a:pt x="1112" y="179"/>
                  </a:cubicBezTo>
                  <a:cubicBezTo>
                    <a:pt x="994" y="60"/>
                    <a:pt x="837" y="1"/>
                    <a:pt x="6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0" name="Google Shape;6270;p29"/>
            <p:cNvSpPr/>
            <p:nvPr/>
          </p:nvSpPr>
          <p:spPr>
            <a:xfrm>
              <a:off x="7996009" y="4030732"/>
              <a:ext cx="92226" cy="127320"/>
            </a:xfrm>
            <a:custGeom>
              <a:rect b="b" l="l" r="r" t="t"/>
              <a:pathLst>
                <a:path extrusionOk="0" h="2779" w="2013">
                  <a:moveTo>
                    <a:pt x="553" y="0"/>
                  </a:moveTo>
                  <a:cubicBezTo>
                    <a:pt x="467" y="0"/>
                    <a:pt x="380" y="22"/>
                    <a:pt x="300" y="69"/>
                  </a:cubicBezTo>
                  <a:cubicBezTo>
                    <a:pt x="75" y="206"/>
                    <a:pt x="0" y="506"/>
                    <a:pt x="125" y="743"/>
                  </a:cubicBezTo>
                  <a:lnTo>
                    <a:pt x="1062" y="2543"/>
                  </a:lnTo>
                  <a:cubicBezTo>
                    <a:pt x="1147" y="2695"/>
                    <a:pt x="1311" y="2778"/>
                    <a:pt x="1477" y="2778"/>
                  </a:cubicBezTo>
                  <a:cubicBezTo>
                    <a:pt x="1558" y="2778"/>
                    <a:pt x="1639" y="2759"/>
                    <a:pt x="1712" y="2718"/>
                  </a:cubicBezTo>
                  <a:cubicBezTo>
                    <a:pt x="1937" y="2581"/>
                    <a:pt x="2012" y="2293"/>
                    <a:pt x="1887" y="2056"/>
                  </a:cubicBezTo>
                  <a:lnTo>
                    <a:pt x="987" y="244"/>
                  </a:lnTo>
                  <a:cubicBezTo>
                    <a:pt x="888" y="86"/>
                    <a:pt x="723" y="0"/>
                    <a:pt x="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1" name="Google Shape;6271;p29"/>
            <p:cNvSpPr/>
            <p:nvPr/>
          </p:nvSpPr>
          <p:spPr>
            <a:xfrm>
              <a:off x="7914275" y="4661841"/>
              <a:ext cx="137857" cy="156962"/>
            </a:xfrm>
            <a:custGeom>
              <a:rect b="b" l="l" r="r" t="t"/>
              <a:pathLst>
                <a:path extrusionOk="0" h="3426" w="3009">
                  <a:moveTo>
                    <a:pt x="836" y="1"/>
                  </a:moveTo>
                  <a:cubicBezTo>
                    <a:pt x="415" y="1"/>
                    <a:pt x="1" y="450"/>
                    <a:pt x="285" y="940"/>
                  </a:cubicBezTo>
                  <a:lnTo>
                    <a:pt x="285" y="927"/>
                  </a:lnTo>
                  <a:lnTo>
                    <a:pt x="1697" y="3114"/>
                  </a:lnTo>
                  <a:cubicBezTo>
                    <a:pt x="1813" y="3314"/>
                    <a:pt x="2030" y="3425"/>
                    <a:pt x="2250" y="3425"/>
                  </a:cubicBezTo>
                  <a:cubicBezTo>
                    <a:pt x="2360" y="3425"/>
                    <a:pt x="2472" y="3398"/>
                    <a:pt x="2572" y="3339"/>
                  </a:cubicBezTo>
                  <a:cubicBezTo>
                    <a:pt x="2846" y="3164"/>
                    <a:pt x="3009" y="2764"/>
                    <a:pt x="2809" y="2464"/>
                  </a:cubicBezTo>
                  <a:lnTo>
                    <a:pt x="1347" y="315"/>
                  </a:lnTo>
                  <a:cubicBezTo>
                    <a:pt x="1218" y="93"/>
                    <a:pt x="1027" y="1"/>
                    <a:pt x="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2" name="Google Shape;6272;p29"/>
            <p:cNvSpPr/>
            <p:nvPr/>
          </p:nvSpPr>
          <p:spPr>
            <a:xfrm>
              <a:off x="8031837" y="3864925"/>
              <a:ext cx="233244" cy="375271"/>
            </a:xfrm>
            <a:custGeom>
              <a:rect b="b" l="l" r="r" t="t"/>
              <a:pathLst>
                <a:path extrusionOk="0" h="8191" w="5091">
                  <a:moveTo>
                    <a:pt x="694" y="0"/>
                  </a:moveTo>
                  <a:cubicBezTo>
                    <a:pt x="346" y="0"/>
                    <a:pt x="0" y="357"/>
                    <a:pt x="243" y="738"/>
                  </a:cubicBezTo>
                  <a:cubicBezTo>
                    <a:pt x="1693" y="3088"/>
                    <a:pt x="2917" y="5537"/>
                    <a:pt x="4179" y="7987"/>
                  </a:cubicBezTo>
                  <a:cubicBezTo>
                    <a:pt x="4255" y="8130"/>
                    <a:pt x="4391" y="8191"/>
                    <a:pt x="4530" y="8191"/>
                  </a:cubicBezTo>
                  <a:cubicBezTo>
                    <a:pt x="4804" y="8191"/>
                    <a:pt x="5091" y="7956"/>
                    <a:pt x="4967" y="7649"/>
                  </a:cubicBezTo>
                  <a:cubicBezTo>
                    <a:pt x="3930" y="5075"/>
                    <a:pt x="2555" y="2600"/>
                    <a:pt x="1105" y="239"/>
                  </a:cubicBezTo>
                  <a:cubicBezTo>
                    <a:pt x="1002" y="70"/>
                    <a:pt x="848" y="0"/>
                    <a:pt x="6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3" name="Google Shape;6273;p29"/>
            <p:cNvSpPr/>
            <p:nvPr/>
          </p:nvSpPr>
          <p:spPr>
            <a:xfrm>
              <a:off x="7922705" y="4379800"/>
              <a:ext cx="110552" cy="170432"/>
            </a:xfrm>
            <a:custGeom>
              <a:rect b="b" l="l" r="r" t="t"/>
              <a:pathLst>
                <a:path extrusionOk="0" h="3720" w="2413">
                  <a:moveTo>
                    <a:pt x="533" y="0"/>
                  </a:moveTo>
                  <a:cubicBezTo>
                    <a:pt x="453" y="0"/>
                    <a:pt x="373" y="20"/>
                    <a:pt x="301" y="60"/>
                  </a:cubicBezTo>
                  <a:cubicBezTo>
                    <a:pt x="76" y="198"/>
                    <a:pt x="1" y="485"/>
                    <a:pt x="126" y="722"/>
                  </a:cubicBezTo>
                  <a:cubicBezTo>
                    <a:pt x="526" y="1635"/>
                    <a:pt x="925" y="2547"/>
                    <a:pt x="1325" y="3447"/>
                  </a:cubicBezTo>
                  <a:cubicBezTo>
                    <a:pt x="1426" y="3623"/>
                    <a:pt x="1610" y="3720"/>
                    <a:pt x="1800" y="3720"/>
                  </a:cubicBezTo>
                  <a:cubicBezTo>
                    <a:pt x="1894" y="3720"/>
                    <a:pt x="1988" y="3696"/>
                    <a:pt x="2075" y="3647"/>
                  </a:cubicBezTo>
                  <a:cubicBezTo>
                    <a:pt x="2325" y="3484"/>
                    <a:pt x="2413" y="3159"/>
                    <a:pt x="2275" y="2897"/>
                  </a:cubicBezTo>
                  <a:cubicBezTo>
                    <a:pt x="1838" y="2010"/>
                    <a:pt x="1400" y="1122"/>
                    <a:pt x="950" y="248"/>
                  </a:cubicBezTo>
                  <a:cubicBezTo>
                    <a:pt x="866" y="87"/>
                    <a:pt x="701" y="0"/>
                    <a:pt x="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-column text 2">
  <p:cSld name="ONE_COLUMN_TEXT_1">
    <p:spTree>
      <p:nvGrpSpPr>
        <p:cNvPr id="6274" name="Shape 6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75" name="Google Shape;6275;p30"/>
          <p:cNvSpPr/>
          <p:nvPr/>
        </p:nvSpPr>
        <p:spPr>
          <a:xfrm>
            <a:off x="5305297" y="-246025"/>
            <a:ext cx="3838707" cy="3655821"/>
          </a:xfrm>
          <a:custGeom>
            <a:rect b="b" l="l" r="r" t="t"/>
            <a:pathLst>
              <a:path extrusionOk="0" h="36741" w="38579">
                <a:moveTo>
                  <a:pt x="12110" y="0"/>
                </a:moveTo>
                <a:cubicBezTo>
                  <a:pt x="12110" y="0"/>
                  <a:pt x="1" y="35916"/>
                  <a:pt x="38578" y="36740"/>
                </a:cubicBezTo>
                <a:lnTo>
                  <a:pt x="38578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</a:t>
            </a:r>
            <a:endParaRPr/>
          </a:p>
        </p:txBody>
      </p:sp>
      <p:sp>
        <p:nvSpPr>
          <p:cNvPr id="6276" name="Google Shape;6276;p30"/>
          <p:cNvSpPr/>
          <p:nvPr/>
        </p:nvSpPr>
        <p:spPr>
          <a:xfrm>
            <a:off x="-1" y="4258175"/>
            <a:ext cx="2891143" cy="885320"/>
          </a:xfrm>
          <a:custGeom>
            <a:rect b="b" l="l" r="r" t="t"/>
            <a:pathLst>
              <a:path extrusionOk="0" h="16278" w="31055">
                <a:moveTo>
                  <a:pt x="20534" y="0"/>
                </a:moveTo>
                <a:cubicBezTo>
                  <a:pt x="17682" y="0"/>
                  <a:pt x="15021" y="1835"/>
                  <a:pt x="12272" y="2844"/>
                </a:cubicBezTo>
                <a:cubicBezTo>
                  <a:pt x="10175" y="3614"/>
                  <a:pt x="7992" y="3907"/>
                  <a:pt x="5779" y="3907"/>
                </a:cubicBezTo>
                <a:cubicBezTo>
                  <a:pt x="3863" y="3907"/>
                  <a:pt x="1925" y="3688"/>
                  <a:pt x="0" y="3369"/>
                </a:cubicBezTo>
                <a:lnTo>
                  <a:pt x="0" y="16278"/>
                </a:lnTo>
                <a:lnTo>
                  <a:pt x="31054" y="16278"/>
                </a:lnTo>
                <a:cubicBezTo>
                  <a:pt x="30567" y="13029"/>
                  <a:pt x="29655" y="9867"/>
                  <a:pt x="28343" y="6855"/>
                </a:cubicBezTo>
                <a:cubicBezTo>
                  <a:pt x="27018" y="3819"/>
                  <a:pt x="24894" y="669"/>
                  <a:pt x="21632" y="95"/>
                </a:cubicBezTo>
                <a:cubicBezTo>
                  <a:pt x="21262" y="30"/>
                  <a:pt x="20896" y="0"/>
                  <a:pt x="2053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277" name="Google Shape;6277;p30"/>
          <p:cNvGrpSpPr/>
          <p:nvPr/>
        </p:nvGrpSpPr>
        <p:grpSpPr>
          <a:xfrm rot="1947208">
            <a:off x="5919301" y="4592070"/>
            <a:ext cx="3144884" cy="2632804"/>
            <a:chOff x="486825" y="1997800"/>
            <a:chExt cx="1153750" cy="1010775"/>
          </a:xfrm>
        </p:grpSpPr>
        <p:sp>
          <p:nvSpPr>
            <p:cNvPr id="6278" name="Google Shape;6278;p30"/>
            <p:cNvSpPr/>
            <p:nvPr/>
          </p:nvSpPr>
          <p:spPr>
            <a:xfrm>
              <a:off x="1087625" y="2989700"/>
              <a:ext cx="20200" cy="15675"/>
            </a:xfrm>
            <a:custGeom>
              <a:rect b="b" l="l" r="r" t="t"/>
              <a:pathLst>
                <a:path extrusionOk="0" h="627" w="808">
                  <a:moveTo>
                    <a:pt x="431" y="0"/>
                  </a:moveTo>
                  <a:cubicBezTo>
                    <a:pt x="142" y="0"/>
                    <a:pt x="1" y="366"/>
                    <a:pt x="236" y="554"/>
                  </a:cubicBezTo>
                  <a:cubicBezTo>
                    <a:pt x="299" y="604"/>
                    <a:pt x="367" y="626"/>
                    <a:pt x="433" y="626"/>
                  </a:cubicBezTo>
                  <a:cubicBezTo>
                    <a:pt x="632" y="626"/>
                    <a:pt x="808" y="429"/>
                    <a:pt x="723" y="204"/>
                  </a:cubicBezTo>
                  <a:cubicBezTo>
                    <a:pt x="686" y="92"/>
                    <a:pt x="586" y="29"/>
                    <a:pt x="486" y="4"/>
                  </a:cubicBezTo>
                  <a:cubicBezTo>
                    <a:pt x="467" y="1"/>
                    <a:pt x="449" y="0"/>
                    <a:pt x="4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9" name="Google Shape;6279;p30"/>
            <p:cNvSpPr/>
            <p:nvPr/>
          </p:nvSpPr>
          <p:spPr>
            <a:xfrm>
              <a:off x="1130375" y="2977025"/>
              <a:ext cx="17050" cy="15800"/>
            </a:xfrm>
            <a:custGeom>
              <a:rect b="b" l="l" r="r" t="t"/>
              <a:pathLst>
                <a:path extrusionOk="0" h="632" w="682">
                  <a:moveTo>
                    <a:pt x="350" y="1"/>
                  </a:moveTo>
                  <a:cubicBezTo>
                    <a:pt x="259" y="1"/>
                    <a:pt x="166" y="39"/>
                    <a:pt x="101" y="124"/>
                  </a:cubicBezTo>
                  <a:cubicBezTo>
                    <a:pt x="1" y="261"/>
                    <a:pt x="26" y="449"/>
                    <a:pt x="151" y="561"/>
                  </a:cubicBezTo>
                  <a:cubicBezTo>
                    <a:pt x="210" y="610"/>
                    <a:pt x="277" y="632"/>
                    <a:pt x="344" y="632"/>
                  </a:cubicBezTo>
                  <a:cubicBezTo>
                    <a:pt x="516" y="632"/>
                    <a:pt x="681" y="485"/>
                    <a:pt x="663" y="286"/>
                  </a:cubicBezTo>
                  <a:cubicBezTo>
                    <a:pt x="647" y="107"/>
                    <a:pt x="500" y="1"/>
                    <a:pt x="3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0" name="Google Shape;6280;p30"/>
            <p:cNvSpPr/>
            <p:nvPr/>
          </p:nvSpPr>
          <p:spPr>
            <a:xfrm>
              <a:off x="1205350" y="2941300"/>
              <a:ext cx="17075" cy="15150"/>
            </a:xfrm>
            <a:custGeom>
              <a:rect b="b" l="l" r="r" t="t"/>
              <a:pathLst>
                <a:path extrusionOk="0" h="606" w="683">
                  <a:moveTo>
                    <a:pt x="321" y="0"/>
                  </a:moveTo>
                  <a:cubicBezTo>
                    <a:pt x="174" y="0"/>
                    <a:pt x="36" y="117"/>
                    <a:pt x="13" y="266"/>
                  </a:cubicBezTo>
                  <a:cubicBezTo>
                    <a:pt x="1" y="341"/>
                    <a:pt x="26" y="428"/>
                    <a:pt x="76" y="491"/>
                  </a:cubicBezTo>
                  <a:cubicBezTo>
                    <a:pt x="141" y="571"/>
                    <a:pt x="226" y="606"/>
                    <a:pt x="310" y="606"/>
                  </a:cubicBezTo>
                  <a:cubicBezTo>
                    <a:pt x="499" y="606"/>
                    <a:pt x="683" y="429"/>
                    <a:pt x="613" y="203"/>
                  </a:cubicBezTo>
                  <a:cubicBezTo>
                    <a:pt x="601" y="178"/>
                    <a:pt x="588" y="153"/>
                    <a:pt x="576" y="128"/>
                  </a:cubicBezTo>
                  <a:cubicBezTo>
                    <a:pt x="526" y="66"/>
                    <a:pt x="451" y="16"/>
                    <a:pt x="363" y="3"/>
                  </a:cubicBezTo>
                  <a:cubicBezTo>
                    <a:pt x="349" y="1"/>
                    <a:pt x="335" y="0"/>
                    <a:pt x="3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1" name="Google Shape;6281;p30"/>
            <p:cNvSpPr/>
            <p:nvPr/>
          </p:nvSpPr>
          <p:spPr>
            <a:xfrm>
              <a:off x="1190675" y="2990800"/>
              <a:ext cx="17525" cy="15475"/>
            </a:xfrm>
            <a:custGeom>
              <a:rect b="b" l="l" r="r" t="t"/>
              <a:pathLst>
                <a:path extrusionOk="0" h="619" w="701">
                  <a:moveTo>
                    <a:pt x="354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5" y="85"/>
                    <a:pt x="1" y="260"/>
                    <a:pt x="63" y="423"/>
                  </a:cubicBezTo>
                  <a:cubicBezTo>
                    <a:pt x="112" y="539"/>
                    <a:pt x="228" y="618"/>
                    <a:pt x="354" y="618"/>
                  </a:cubicBezTo>
                  <a:cubicBezTo>
                    <a:pt x="390" y="618"/>
                    <a:pt x="427" y="612"/>
                    <a:pt x="463" y="598"/>
                  </a:cubicBezTo>
                  <a:cubicBezTo>
                    <a:pt x="613" y="535"/>
                    <a:pt x="700" y="348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2" name="Google Shape;6282;p30"/>
            <p:cNvSpPr/>
            <p:nvPr/>
          </p:nvSpPr>
          <p:spPr>
            <a:xfrm>
              <a:off x="1163800" y="2957025"/>
              <a:ext cx="18175" cy="15750"/>
            </a:xfrm>
            <a:custGeom>
              <a:rect b="b" l="l" r="r" t="t"/>
              <a:pathLst>
                <a:path extrusionOk="0" h="630" w="727">
                  <a:moveTo>
                    <a:pt x="333" y="0"/>
                  </a:moveTo>
                  <a:cubicBezTo>
                    <a:pt x="185" y="0"/>
                    <a:pt x="37" y="104"/>
                    <a:pt x="13" y="274"/>
                  </a:cubicBezTo>
                  <a:cubicBezTo>
                    <a:pt x="1" y="349"/>
                    <a:pt x="26" y="437"/>
                    <a:pt x="76" y="499"/>
                  </a:cubicBezTo>
                  <a:cubicBezTo>
                    <a:pt x="113" y="562"/>
                    <a:pt x="188" y="612"/>
                    <a:pt x="276" y="624"/>
                  </a:cubicBezTo>
                  <a:cubicBezTo>
                    <a:pt x="296" y="628"/>
                    <a:pt x="315" y="629"/>
                    <a:pt x="334" y="629"/>
                  </a:cubicBezTo>
                  <a:cubicBezTo>
                    <a:pt x="576" y="629"/>
                    <a:pt x="726" y="344"/>
                    <a:pt x="576" y="124"/>
                  </a:cubicBezTo>
                  <a:cubicBezTo>
                    <a:pt x="514" y="39"/>
                    <a:pt x="424" y="0"/>
                    <a:pt x="3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3" name="Google Shape;6283;p30"/>
            <p:cNvSpPr/>
            <p:nvPr/>
          </p:nvSpPr>
          <p:spPr>
            <a:xfrm>
              <a:off x="1233800" y="2972525"/>
              <a:ext cx="18200" cy="15800"/>
            </a:xfrm>
            <a:custGeom>
              <a:rect b="b" l="l" r="r" t="t"/>
              <a:pathLst>
                <a:path extrusionOk="0" h="632" w="728">
                  <a:moveTo>
                    <a:pt x="316" y="1"/>
                  </a:moveTo>
                  <a:cubicBezTo>
                    <a:pt x="174" y="1"/>
                    <a:pt x="35" y="99"/>
                    <a:pt x="13" y="266"/>
                  </a:cubicBezTo>
                  <a:cubicBezTo>
                    <a:pt x="0" y="354"/>
                    <a:pt x="13" y="429"/>
                    <a:pt x="63" y="504"/>
                  </a:cubicBezTo>
                  <a:cubicBezTo>
                    <a:pt x="113" y="566"/>
                    <a:pt x="187" y="604"/>
                    <a:pt x="262" y="629"/>
                  </a:cubicBezTo>
                  <a:cubicBezTo>
                    <a:pt x="278" y="631"/>
                    <a:pt x="293" y="632"/>
                    <a:pt x="308" y="632"/>
                  </a:cubicBezTo>
                  <a:cubicBezTo>
                    <a:pt x="558" y="632"/>
                    <a:pt x="728" y="341"/>
                    <a:pt x="562" y="129"/>
                  </a:cubicBezTo>
                  <a:cubicBezTo>
                    <a:pt x="499" y="41"/>
                    <a:pt x="407" y="1"/>
                    <a:pt x="3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4" name="Google Shape;6284;p30"/>
            <p:cNvSpPr/>
            <p:nvPr/>
          </p:nvSpPr>
          <p:spPr>
            <a:xfrm>
              <a:off x="1054500" y="2969100"/>
              <a:ext cx="18700" cy="13650"/>
            </a:xfrm>
            <a:custGeom>
              <a:rect b="b" l="l" r="r" t="t"/>
              <a:pathLst>
                <a:path extrusionOk="0" h="546" w="748">
                  <a:moveTo>
                    <a:pt x="361" y="0"/>
                  </a:moveTo>
                  <a:cubicBezTo>
                    <a:pt x="181" y="0"/>
                    <a:pt x="1" y="153"/>
                    <a:pt x="49" y="378"/>
                  </a:cubicBezTo>
                  <a:cubicBezTo>
                    <a:pt x="74" y="497"/>
                    <a:pt x="170" y="545"/>
                    <a:pt x="278" y="545"/>
                  </a:cubicBezTo>
                  <a:cubicBezTo>
                    <a:pt x="489" y="545"/>
                    <a:pt x="748" y="360"/>
                    <a:pt x="624" y="154"/>
                  </a:cubicBezTo>
                  <a:cubicBezTo>
                    <a:pt x="562" y="47"/>
                    <a:pt x="461" y="0"/>
                    <a:pt x="3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5" name="Google Shape;6285;p30"/>
            <p:cNvSpPr/>
            <p:nvPr/>
          </p:nvSpPr>
          <p:spPr>
            <a:xfrm>
              <a:off x="1174150" y="2922700"/>
              <a:ext cx="18700" cy="13650"/>
            </a:xfrm>
            <a:custGeom>
              <a:rect b="b" l="l" r="r" t="t"/>
              <a:pathLst>
                <a:path extrusionOk="0" h="546" w="748">
                  <a:moveTo>
                    <a:pt x="361" y="1"/>
                  </a:moveTo>
                  <a:cubicBezTo>
                    <a:pt x="180" y="1"/>
                    <a:pt x="1" y="156"/>
                    <a:pt x="49" y="372"/>
                  </a:cubicBezTo>
                  <a:cubicBezTo>
                    <a:pt x="75" y="496"/>
                    <a:pt x="171" y="545"/>
                    <a:pt x="279" y="545"/>
                  </a:cubicBezTo>
                  <a:cubicBezTo>
                    <a:pt x="490" y="545"/>
                    <a:pt x="748" y="358"/>
                    <a:pt x="624" y="160"/>
                  </a:cubicBezTo>
                  <a:cubicBezTo>
                    <a:pt x="562" y="48"/>
                    <a:pt x="461" y="1"/>
                    <a:pt x="3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6" name="Google Shape;6286;p30"/>
            <p:cNvSpPr/>
            <p:nvPr/>
          </p:nvSpPr>
          <p:spPr>
            <a:xfrm>
              <a:off x="1093450" y="2948575"/>
              <a:ext cx="17800" cy="14750"/>
            </a:xfrm>
            <a:custGeom>
              <a:rect b="b" l="l" r="r" t="t"/>
              <a:pathLst>
                <a:path extrusionOk="0" h="590" w="712">
                  <a:moveTo>
                    <a:pt x="382" y="0"/>
                  </a:moveTo>
                  <a:cubicBezTo>
                    <a:pt x="184" y="0"/>
                    <a:pt x="0" y="203"/>
                    <a:pt x="90" y="437"/>
                  </a:cubicBezTo>
                  <a:cubicBezTo>
                    <a:pt x="140" y="512"/>
                    <a:pt x="215" y="562"/>
                    <a:pt x="303" y="587"/>
                  </a:cubicBezTo>
                  <a:cubicBezTo>
                    <a:pt x="315" y="588"/>
                    <a:pt x="327" y="589"/>
                    <a:pt x="339" y="589"/>
                  </a:cubicBezTo>
                  <a:cubicBezTo>
                    <a:pt x="558" y="589"/>
                    <a:pt x="711" y="376"/>
                    <a:pt x="640" y="162"/>
                  </a:cubicBezTo>
                  <a:cubicBezTo>
                    <a:pt x="628" y="137"/>
                    <a:pt x="615" y="112"/>
                    <a:pt x="603" y="100"/>
                  </a:cubicBezTo>
                  <a:cubicBezTo>
                    <a:pt x="537" y="30"/>
                    <a:pt x="458" y="0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7" name="Google Shape;6287;p30"/>
            <p:cNvSpPr/>
            <p:nvPr/>
          </p:nvSpPr>
          <p:spPr>
            <a:xfrm>
              <a:off x="1349800" y="2963250"/>
              <a:ext cx="16475" cy="15800"/>
            </a:xfrm>
            <a:custGeom>
              <a:rect b="b" l="l" r="r" t="t"/>
              <a:pathLst>
                <a:path extrusionOk="0" h="632" w="659">
                  <a:moveTo>
                    <a:pt x="349" y="1"/>
                  </a:moveTo>
                  <a:cubicBezTo>
                    <a:pt x="206" y="1"/>
                    <a:pt x="61" y="96"/>
                    <a:pt x="34" y="275"/>
                  </a:cubicBezTo>
                  <a:cubicBezTo>
                    <a:pt x="0" y="484"/>
                    <a:pt x="168" y="631"/>
                    <a:pt x="343" y="631"/>
                  </a:cubicBezTo>
                  <a:cubicBezTo>
                    <a:pt x="429" y="631"/>
                    <a:pt x="517" y="595"/>
                    <a:pt x="584" y="513"/>
                  </a:cubicBezTo>
                  <a:cubicBezTo>
                    <a:pt x="634" y="450"/>
                    <a:pt x="659" y="363"/>
                    <a:pt x="659" y="288"/>
                  </a:cubicBezTo>
                  <a:cubicBezTo>
                    <a:pt x="646" y="263"/>
                    <a:pt x="646" y="225"/>
                    <a:pt x="634" y="200"/>
                  </a:cubicBezTo>
                  <a:cubicBezTo>
                    <a:pt x="583" y="65"/>
                    <a:pt x="466" y="1"/>
                    <a:pt x="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8" name="Google Shape;6288;p30"/>
            <p:cNvSpPr/>
            <p:nvPr/>
          </p:nvSpPr>
          <p:spPr>
            <a:xfrm>
              <a:off x="1386875" y="2962375"/>
              <a:ext cx="18925" cy="15675"/>
            </a:xfrm>
            <a:custGeom>
              <a:rect b="b" l="l" r="r" t="t"/>
              <a:pathLst>
                <a:path extrusionOk="0" h="627" w="757">
                  <a:moveTo>
                    <a:pt x="385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25" y="597"/>
                    <a:pt x="350" y="622"/>
                  </a:cubicBezTo>
                  <a:cubicBezTo>
                    <a:pt x="367" y="625"/>
                    <a:pt x="384" y="627"/>
                    <a:pt x="400" y="627"/>
                  </a:cubicBezTo>
                  <a:cubicBezTo>
                    <a:pt x="602" y="627"/>
                    <a:pt x="756" y="418"/>
                    <a:pt x="675" y="210"/>
                  </a:cubicBezTo>
                  <a:cubicBezTo>
                    <a:pt x="675" y="185"/>
                    <a:pt x="663" y="160"/>
                    <a:pt x="638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9" name="Google Shape;6289;p30"/>
            <p:cNvSpPr/>
            <p:nvPr/>
          </p:nvSpPr>
          <p:spPr>
            <a:xfrm>
              <a:off x="1322575" y="2898475"/>
              <a:ext cx="20450" cy="15925"/>
            </a:xfrm>
            <a:custGeom>
              <a:rect b="b" l="l" r="r" t="t"/>
              <a:pathLst>
                <a:path extrusionOk="0" h="637" w="818">
                  <a:moveTo>
                    <a:pt x="433" y="0"/>
                  </a:moveTo>
                  <a:cubicBezTo>
                    <a:pt x="153" y="0"/>
                    <a:pt x="0" y="367"/>
                    <a:pt x="236" y="567"/>
                  </a:cubicBezTo>
                  <a:cubicBezTo>
                    <a:pt x="296" y="615"/>
                    <a:pt x="364" y="637"/>
                    <a:pt x="429" y="637"/>
                  </a:cubicBezTo>
                  <a:cubicBezTo>
                    <a:pt x="633" y="637"/>
                    <a:pt x="817" y="431"/>
                    <a:pt x="723" y="204"/>
                  </a:cubicBezTo>
                  <a:cubicBezTo>
                    <a:pt x="710" y="179"/>
                    <a:pt x="698" y="154"/>
                    <a:pt x="685" y="129"/>
                  </a:cubicBezTo>
                  <a:cubicBezTo>
                    <a:pt x="635" y="67"/>
                    <a:pt x="560" y="17"/>
                    <a:pt x="485" y="4"/>
                  </a:cubicBezTo>
                  <a:cubicBezTo>
                    <a:pt x="467" y="1"/>
                    <a:pt x="450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0" name="Google Shape;6290;p30"/>
            <p:cNvSpPr/>
            <p:nvPr/>
          </p:nvSpPr>
          <p:spPr>
            <a:xfrm>
              <a:off x="1365625" y="2885800"/>
              <a:ext cx="17050" cy="15800"/>
            </a:xfrm>
            <a:custGeom>
              <a:rect b="b" l="l" r="r" t="t"/>
              <a:pathLst>
                <a:path extrusionOk="0" h="632" w="682">
                  <a:moveTo>
                    <a:pt x="346" y="1"/>
                  </a:moveTo>
                  <a:cubicBezTo>
                    <a:pt x="257" y="1"/>
                    <a:pt x="166" y="39"/>
                    <a:pt x="101" y="124"/>
                  </a:cubicBezTo>
                  <a:cubicBezTo>
                    <a:pt x="1" y="261"/>
                    <a:pt x="26" y="449"/>
                    <a:pt x="151" y="561"/>
                  </a:cubicBezTo>
                  <a:cubicBezTo>
                    <a:pt x="210" y="610"/>
                    <a:pt x="277" y="631"/>
                    <a:pt x="344" y="631"/>
                  </a:cubicBezTo>
                  <a:cubicBezTo>
                    <a:pt x="516" y="631"/>
                    <a:pt x="681" y="485"/>
                    <a:pt x="663" y="286"/>
                  </a:cubicBezTo>
                  <a:cubicBezTo>
                    <a:pt x="640" y="107"/>
                    <a:pt x="495" y="1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1" name="Google Shape;6291;p30"/>
            <p:cNvSpPr/>
            <p:nvPr/>
          </p:nvSpPr>
          <p:spPr>
            <a:xfrm>
              <a:off x="1309225" y="2933975"/>
              <a:ext cx="17700" cy="14525"/>
            </a:xfrm>
            <a:custGeom>
              <a:rect b="b" l="l" r="r" t="t"/>
              <a:pathLst>
                <a:path extrusionOk="0" h="581" w="708">
                  <a:moveTo>
                    <a:pt x="370" y="1"/>
                  </a:moveTo>
                  <a:cubicBezTo>
                    <a:pt x="280" y="1"/>
                    <a:pt x="190" y="42"/>
                    <a:pt x="132" y="121"/>
                  </a:cubicBezTo>
                  <a:cubicBezTo>
                    <a:pt x="1" y="347"/>
                    <a:pt x="188" y="580"/>
                    <a:pt x="400" y="580"/>
                  </a:cubicBezTo>
                  <a:cubicBezTo>
                    <a:pt x="470" y="580"/>
                    <a:pt x="542" y="555"/>
                    <a:pt x="607" y="496"/>
                  </a:cubicBezTo>
                  <a:cubicBezTo>
                    <a:pt x="707" y="371"/>
                    <a:pt x="695" y="171"/>
                    <a:pt x="557" y="71"/>
                  </a:cubicBezTo>
                  <a:cubicBezTo>
                    <a:pt x="504" y="24"/>
                    <a:pt x="437" y="1"/>
                    <a:pt x="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2" name="Google Shape;6292;p30"/>
            <p:cNvSpPr/>
            <p:nvPr/>
          </p:nvSpPr>
          <p:spPr>
            <a:xfrm>
              <a:off x="1394675" y="2922425"/>
              <a:ext cx="17225" cy="15450"/>
            </a:xfrm>
            <a:custGeom>
              <a:rect b="b" l="l" r="r" t="t"/>
              <a:pathLst>
                <a:path extrusionOk="0" h="618" w="689">
                  <a:moveTo>
                    <a:pt x="341" y="1"/>
                  </a:moveTo>
                  <a:cubicBezTo>
                    <a:pt x="306" y="1"/>
                    <a:pt x="272" y="7"/>
                    <a:pt x="238" y="21"/>
                  </a:cubicBezTo>
                  <a:cubicBezTo>
                    <a:pt x="76" y="84"/>
                    <a:pt x="1" y="271"/>
                    <a:pt x="51" y="421"/>
                  </a:cubicBezTo>
                  <a:cubicBezTo>
                    <a:pt x="98" y="545"/>
                    <a:pt x="219" y="618"/>
                    <a:pt x="340" y="618"/>
                  </a:cubicBezTo>
                  <a:cubicBezTo>
                    <a:pt x="377" y="618"/>
                    <a:pt x="415" y="611"/>
                    <a:pt x="451" y="596"/>
                  </a:cubicBezTo>
                  <a:cubicBezTo>
                    <a:pt x="613" y="533"/>
                    <a:pt x="688" y="358"/>
                    <a:pt x="626" y="196"/>
                  </a:cubicBezTo>
                  <a:cubicBezTo>
                    <a:pt x="577" y="79"/>
                    <a:pt x="461" y="1"/>
                    <a:pt x="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3" name="Google Shape;6293;p30"/>
            <p:cNvSpPr/>
            <p:nvPr/>
          </p:nvSpPr>
          <p:spPr>
            <a:xfrm>
              <a:off x="1437525" y="2850050"/>
              <a:ext cx="20475" cy="15925"/>
            </a:xfrm>
            <a:custGeom>
              <a:rect b="b" l="l" r="r" t="t"/>
              <a:pathLst>
                <a:path extrusionOk="0" h="637" w="819">
                  <a:moveTo>
                    <a:pt x="433" y="0"/>
                  </a:moveTo>
                  <a:cubicBezTo>
                    <a:pt x="154" y="0"/>
                    <a:pt x="1" y="367"/>
                    <a:pt x="236" y="567"/>
                  </a:cubicBezTo>
                  <a:cubicBezTo>
                    <a:pt x="297" y="615"/>
                    <a:pt x="365" y="637"/>
                    <a:pt x="430" y="637"/>
                  </a:cubicBezTo>
                  <a:cubicBezTo>
                    <a:pt x="634" y="637"/>
                    <a:pt x="818" y="431"/>
                    <a:pt x="724" y="204"/>
                  </a:cubicBezTo>
                  <a:cubicBezTo>
                    <a:pt x="711" y="179"/>
                    <a:pt x="699" y="154"/>
                    <a:pt x="686" y="129"/>
                  </a:cubicBezTo>
                  <a:cubicBezTo>
                    <a:pt x="636" y="67"/>
                    <a:pt x="561" y="17"/>
                    <a:pt x="486" y="4"/>
                  </a:cubicBezTo>
                  <a:cubicBezTo>
                    <a:pt x="468" y="1"/>
                    <a:pt x="451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4" name="Google Shape;6294;p30"/>
            <p:cNvSpPr/>
            <p:nvPr/>
          </p:nvSpPr>
          <p:spPr>
            <a:xfrm>
              <a:off x="1425925" y="2899575"/>
              <a:ext cx="17200" cy="15350"/>
            </a:xfrm>
            <a:custGeom>
              <a:rect b="b" l="l" r="r" t="t"/>
              <a:pathLst>
                <a:path extrusionOk="0" h="614" w="688">
                  <a:moveTo>
                    <a:pt x="347" y="1"/>
                  </a:moveTo>
                  <a:cubicBezTo>
                    <a:pt x="311" y="1"/>
                    <a:pt x="274" y="8"/>
                    <a:pt x="238" y="23"/>
                  </a:cubicBezTo>
                  <a:cubicBezTo>
                    <a:pt x="76" y="85"/>
                    <a:pt x="1" y="260"/>
                    <a:pt x="51" y="423"/>
                  </a:cubicBezTo>
                  <a:cubicBezTo>
                    <a:pt x="100" y="541"/>
                    <a:pt x="228" y="613"/>
                    <a:pt x="353" y="613"/>
                  </a:cubicBezTo>
                  <a:cubicBezTo>
                    <a:pt x="386" y="613"/>
                    <a:pt x="419" y="608"/>
                    <a:pt x="450" y="598"/>
                  </a:cubicBezTo>
                  <a:cubicBezTo>
                    <a:pt x="613" y="535"/>
                    <a:pt x="688" y="348"/>
                    <a:pt x="625" y="198"/>
                  </a:cubicBezTo>
                  <a:cubicBezTo>
                    <a:pt x="578" y="74"/>
                    <a:pt x="465" y="1"/>
                    <a:pt x="3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5" name="Google Shape;6295;p30"/>
            <p:cNvSpPr/>
            <p:nvPr/>
          </p:nvSpPr>
          <p:spPr>
            <a:xfrm>
              <a:off x="1242425" y="2931250"/>
              <a:ext cx="18800" cy="13775"/>
            </a:xfrm>
            <a:custGeom>
              <a:rect b="b" l="l" r="r" t="t"/>
              <a:pathLst>
                <a:path extrusionOk="0" h="551" w="752">
                  <a:moveTo>
                    <a:pt x="540" y="1"/>
                  </a:moveTo>
                  <a:cubicBezTo>
                    <a:pt x="313" y="1"/>
                    <a:pt x="0" y="316"/>
                    <a:pt x="242" y="493"/>
                  </a:cubicBezTo>
                  <a:cubicBezTo>
                    <a:pt x="298" y="532"/>
                    <a:pt x="360" y="550"/>
                    <a:pt x="421" y="550"/>
                  </a:cubicBezTo>
                  <a:cubicBezTo>
                    <a:pt x="591" y="550"/>
                    <a:pt x="751" y="411"/>
                    <a:pt x="742" y="218"/>
                  </a:cubicBezTo>
                  <a:cubicBezTo>
                    <a:pt x="730" y="180"/>
                    <a:pt x="730" y="155"/>
                    <a:pt x="717" y="130"/>
                  </a:cubicBezTo>
                  <a:cubicBezTo>
                    <a:pt x="685" y="38"/>
                    <a:pt x="618" y="1"/>
                    <a:pt x="5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6" name="Google Shape;6296;p30"/>
            <p:cNvSpPr/>
            <p:nvPr/>
          </p:nvSpPr>
          <p:spPr>
            <a:xfrm>
              <a:off x="1274400" y="2959725"/>
              <a:ext cx="17125" cy="15450"/>
            </a:xfrm>
            <a:custGeom>
              <a:rect b="b" l="l" r="r" t="t"/>
              <a:pathLst>
                <a:path extrusionOk="0" h="618" w="685">
                  <a:moveTo>
                    <a:pt x="327" y="0"/>
                  </a:moveTo>
                  <a:cubicBezTo>
                    <a:pt x="174" y="0"/>
                    <a:pt x="48" y="107"/>
                    <a:pt x="26" y="266"/>
                  </a:cubicBezTo>
                  <a:cubicBezTo>
                    <a:pt x="1" y="429"/>
                    <a:pt x="113" y="591"/>
                    <a:pt x="276" y="616"/>
                  </a:cubicBezTo>
                  <a:cubicBezTo>
                    <a:pt x="288" y="617"/>
                    <a:pt x="300" y="618"/>
                    <a:pt x="312" y="618"/>
                  </a:cubicBezTo>
                  <a:cubicBezTo>
                    <a:pt x="530" y="618"/>
                    <a:pt x="684" y="405"/>
                    <a:pt x="613" y="204"/>
                  </a:cubicBezTo>
                  <a:cubicBezTo>
                    <a:pt x="600" y="179"/>
                    <a:pt x="588" y="154"/>
                    <a:pt x="575" y="129"/>
                  </a:cubicBezTo>
                  <a:cubicBezTo>
                    <a:pt x="525" y="66"/>
                    <a:pt x="451" y="16"/>
                    <a:pt x="376" y="4"/>
                  </a:cubicBezTo>
                  <a:cubicBezTo>
                    <a:pt x="359" y="1"/>
                    <a:pt x="343" y="0"/>
                    <a:pt x="3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7" name="Google Shape;6297;p30"/>
            <p:cNvSpPr/>
            <p:nvPr/>
          </p:nvSpPr>
          <p:spPr>
            <a:xfrm>
              <a:off x="1425925" y="2942050"/>
              <a:ext cx="19075" cy="15675"/>
            </a:xfrm>
            <a:custGeom>
              <a:rect b="b" l="l" r="r" t="t"/>
              <a:pathLst>
                <a:path extrusionOk="0" h="627" w="763">
                  <a:moveTo>
                    <a:pt x="415" y="1"/>
                  </a:moveTo>
                  <a:cubicBezTo>
                    <a:pt x="352" y="1"/>
                    <a:pt x="286" y="19"/>
                    <a:pt x="225" y="61"/>
                  </a:cubicBezTo>
                  <a:cubicBezTo>
                    <a:pt x="1" y="223"/>
                    <a:pt x="88" y="586"/>
                    <a:pt x="375" y="623"/>
                  </a:cubicBezTo>
                  <a:cubicBezTo>
                    <a:pt x="391" y="626"/>
                    <a:pt x="406" y="627"/>
                    <a:pt x="421" y="627"/>
                  </a:cubicBezTo>
                  <a:cubicBezTo>
                    <a:pt x="567" y="627"/>
                    <a:pt x="703" y="521"/>
                    <a:pt x="725" y="373"/>
                  </a:cubicBezTo>
                  <a:cubicBezTo>
                    <a:pt x="763" y="159"/>
                    <a:pt x="599" y="1"/>
                    <a:pt x="4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8" name="Google Shape;6298;p30"/>
            <p:cNvSpPr/>
            <p:nvPr/>
          </p:nvSpPr>
          <p:spPr>
            <a:xfrm>
              <a:off x="1355000" y="2927050"/>
              <a:ext cx="18850" cy="15675"/>
            </a:xfrm>
            <a:custGeom>
              <a:rect b="b" l="l" r="r" t="t"/>
              <a:pathLst>
                <a:path extrusionOk="0" h="627" w="754">
                  <a:moveTo>
                    <a:pt x="409" y="1"/>
                  </a:moveTo>
                  <a:cubicBezTo>
                    <a:pt x="347" y="1"/>
                    <a:pt x="284" y="19"/>
                    <a:pt x="226" y="61"/>
                  </a:cubicBezTo>
                  <a:cubicBezTo>
                    <a:pt x="1" y="223"/>
                    <a:pt x="88" y="586"/>
                    <a:pt x="376" y="623"/>
                  </a:cubicBezTo>
                  <a:cubicBezTo>
                    <a:pt x="391" y="626"/>
                    <a:pt x="406" y="627"/>
                    <a:pt x="421" y="627"/>
                  </a:cubicBezTo>
                  <a:cubicBezTo>
                    <a:pt x="565" y="627"/>
                    <a:pt x="692" y="520"/>
                    <a:pt x="726" y="361"/>
                  </a:cubicBezTo>
                  <a:cubicBezTo>
                    <a:pt x="753" y="157"/>
                    <a:pt x="588" y="1"/>
                    <a:pt x="4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9" name="Google Shape;6299;p30"/>
            <p:cNvSpPr/>
            <p:nvPr/>
          </p:nvSpPr>
          <p:spPr>
            <a:xfrm>
              <a:off x="1309825" y="2982475"/>
              <a:ext cx="17900" cy="14075"/>
            </a:xfrm>
            <a:custGeom>
              <a:rect b="b" l="l" r="r" t="t"/>
              <a:pathLst>
                <a:path extrusionOk="0" h="563" w="716">
                  <a:moveTo>
                    <a:pt x="395" y="1"/>
                  </a:moveTo>
                  <a:cubicBezTo>
                    <a:pt x="188" y="1"/>
                    <a:pt x="1" y="225"/>
                    <a:pt x="121" y="456"/>
                  </a:cubicBezTo>
                  <a:cubicBezTo>
                    <a:pt x="184" y="531"/>
                    <a:pt x="266" y="563"/>
                    <a:pt x="347" y="563"/>
                  </a:cubicBezTo>
                  <a:cubicBezTo>
                    <a:pt x="534" y="563"/>
                    <a:pt x="716" y="387"/>
                    <a:pt x="646" y="168"/>
                  </a:cubicBezTo>
                  <a:cubicBezTo>
                    <a:pt x="646" y="143"/>
                    <a:pt x="633" y="118"/>
                    <a:pt x="608" y="93"/>
                  </a:cubicBezTo>
                  <a:cubicBezTo>
                    <a:pt x="543" y="28"/>
                    <a:pt x="468" y="1"/>
                    <a:pt x="3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0" name="Google Shape;6300;p30"/>
            <p:cNvSpPr/>
            <p:nvPr/>
          </p:nvSpPr>
          <p:spPr>
            <a:xfrm>
              <a:off x="1278825" y="2910450"/>
              <a:ext cx="19725" cy="15850"/>
            </a:xfrm>
            <a:custGeom>
              <a:rect b="b" l="l" r="r" t="t"/>
              <a:pathLst>
                <a:path extrusionOk="0" h="634" w="789">
                  <a:moveTo>
                    <a:pt x="409" y="1"/>
                  </a:moveTo>
                  <a:cubicBezTo>
                    <a:pt x="198" y="1"/>
                    <a:pt x="1" y="226"/>
                    <a:pt x="124" y="463"/>
                  </a:cubicBezTo>
                  <a:cubicBezTo>
                    <a:pt x="188" y="583"/>
                    <a:pt x="292" y="633"/>
                    <a:pt x="395" y="633"/>
                  </a:cubicBezTo>
                  <a:cubicBezTo>
                    <a:pt x="593" y="633"/>
                    <a:pt x="789" y="446"/>
                    <a:pt x="698" y="200"/>
                  </a:cubicBezTo>
                  <a:cubicBezTo>
                    <a:pt x="686" y="175"/>
                    <a:pt x="673" y="150"/>
                    <a:pt x="661" y="138"/>
                  </a:cubicBezTo>
                  <a:cubicBezTo>
                    <a:pt x="590" y="41"/>
                    <a:pt x="499" y="1"/>
                    <a:pt x="4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1" name="Google Shape;6301;p30"/>
            <p:cNvSpPr/>
            <p:nvPr/>
          </p:nvSpPr>
          <p:spPr>
            <a:xfrm>
              <a:off x="1399050" y="2866225"/>
              <a:ext cx="16775" cy="15300"/>
            </a:xfrm>
            <a:custGeom>
              <a:rect b="b" l="l" r="r" t="t"/>
              <a:pathLst>
                <a:path extrusionOk="0" h="612" w="671">
                  <a:moveTo>
                    <a:pt x="324" y="0"/>
                  </a:moveTo>
                  <a:cubicBezTo>
                    <a:pt x="183" y="0"/>
                    <a:pt x="44" y="96"/>
                    <a:pt x="13" y="257"/>
                  </a:cubicBezTo>
                  <a:cubicBezTo>
                    <a:pt x="1" y="345"/>
                    <a:pt x="13" y="420"/>
                    <a:pt x="63" y="482"/>
                  </a:cubicBezTo>
                  <a:cubicBezTo>
                    <a:pt x="113" y="557"/>
                    <a:pt x="188" y="595"/>
                    <a:pt x="263" y="607"/>
                  </a:cubicBezTo>
                  <a:cubicBezTo>
                    <a:pt x="281" y="610"/>
                    <a:pt x="298" y="611"/>
                    <a:pt x="315" y="611"/>
                  </a:cubicBezTo>
                  <a:cubicBezTo>
                    <a:pt x="525" y="611"/>
                    <a:pt x="670" y="403"/>
                    <a:pt x="601" y="195"/>
                  </a:cubicBezTo>
                  <a:cubicBezTo>
                    <a:pt x="588" y="170"/>
                    <a:pt x="576" y="145"/>
                    <a:pt x="563" y="120"/>
                  </a:cubicBezTo>
                  <a:cubicBezTo>
                    <a:pt x="501" y="38"/>
                    <a:pt x="41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2" name="Google Shape;6302;p30"/>
            <p:cNvSpPr/>
            <p:nvPr/>
          </p:nvSpPr>
          <p:spPr>
            <a:xfrm>
              <a:off x="1289450" y="2878025"/>
              <a:ext cx="18700" cy="13650"/>
            </a:xfrm>
            <a:custGeom>
              <a:rect b="b" l="l" r="r" t="t"/>
              <a:pathLst>
                <a:path extrusionOk="0" h="546" w="748">
                  <a:moveTo>
                    <a:pt x="360" y="1"/>
                  </a:moveTo>
                  <a:cubicBezTo>
                    <a:pt x="179" y="1"/>
                    <a:pt x="0" y="156"/>
                    <a:pt x="48" y="372"/>
                  </a:cubicBezTo>
                  <a:cubicBezTo>
                    <a:pt x="74" y="496"/>
                    <a:pt x="170" y="545"/>
                    <a:pt x="279" y="545"/>
                  </a:cubicBezTo>
                  <a:cubicBezTo>
                    <a:pt x="490" y="545"/>
                    <a:pt x="747" y="358"/>
                    <a:pt x="623" y="160"/>
                  </a:cubicBezTo>
                  <a:cubicBezTo>
                    <a:pt x="561" y="48"/>
                    <a:pt x="460" y="1"/>
                    <a:pt x="3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3" name="Google Shape;6303;p30"/>
            <p:cNvSpPr/>
            <p:nvPr/>
          </p:nvSpPr>
          <p:spPr>
            <a:xfrm>
              <a:off x="1409400" y="2831500"/>
              <a:ext cx="18500" cy="13775"/>
            </a:xfrm>
            <a:custGeom>
              <a:rect b="b" l="l" r="r" t="t"/>
              <a:pathLst>
                <a:path extrusionOk="0" h="551" w="740">
                  <a:moveTo>
                    <a:pt x="357" y="0"/>
                  </a:moveTo>
                  <a:cubicBezTo>
                    <a:pt x="176" y="0"/>
                    <a:pt x="1" y="158"/>
                    <a:pt x="49" y="384"/>
                  </a:cubicBezTo>
                  <a:cubicBezTo>
                    <a:pt x="70" y="502"/>
                    <a:pt x="163" y="551"/>
                    <a:pt x="270" y="551"/>
                  </a:cubicBezTo>
                  <a:cubicBezTo>
                    <a:pt x="478" y="551"/>
                    <a:pt x="740" y="366"/>
                    <a:pt x="624" y="159"/>
                  </a:cubicBezTo>
                  <a:cubicBezTo>
                    <a:pt x="557" y="48"/>
                    <a:pt x="456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4" name="Google Shape;6304;p30"/>
            <p:cNvSpPr/>
            <p:nvPr/>
          </p:nvSpPr>
          <p:spPr>
            <a:xfrm>
              <a:off x="1328475" y="2857350"/>
              <a:ext cx="16550" cy="14775"/>
            </a:xfrm>
            <a:custGeom>
              <a:rect b="b" l="l" r="r" t="t"/>
              <a:pathLst>
                <a:path extrusionOk="0" h="591" w="662">
                  <a:moveTo>
                    <a:pt x="384" y="0"/>
                  </a:moveTo>
                  <a:cubicBezTo>
                    <a:pt x="181" y="0"/>
                    <a:pt x="0" y="202"/>
                    <a:pt x="100" y="437"/>
                  </a:cubicBezTo>
                  <a:cubicBezTo>
                    <a:pt x="137" y="512"/>
                    <a:pt x="224" y="562"/>
                    <a:pt x="312" y="587"/>
                  </a:cubicBezTo>
                  <a:cubicBezTo>
                    <a:pt x="326" y="589"/>
                    <a:pt x="340" y="590"/>
                    <a:pt x="354" y="590"/>
                  </a:cubicBezTo>
                  <a:cubicBezTo>
                    <a:pt x="501" y="590"/>
                    <a:pt x="639" y="473"/>
                    <a:pt x="662" y="325"/>
                  </a:cubicBezTo>
                  <a:cubicBezTo>
                    <a:pt x="662" y="275"/>
                    <a:pt x="662" y="225"/>
                    <a:pt x="649" y="175"/>
                  </a:cubicBezTo>
                  <a:cubicBezTo>
                    <a:pt x="637" y="137"/>
                    <a:pt x="624" y="125"/>
                    <a:pt x="612" y="100"/>
                  </a:cubicBezTo>
                  <a:cubicBezTo>
                    <a:pt x="542" y="30"/>
                    <a:pt x="461" y="0"/>
                    <a:pt x="3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5" name="Google Shape;6305;p30"/>
            <p:cNvSpPr/>
            <p:nvPr/>
          </p:nvSpPr>
          <p:spPr>
            <a:xfrm>
              <a:off x="1477625" y="2839900"/>
              <a:ext cx="18750" cy="13775"/>
            </a:xfrm>
            <a:custGeom>
              <a:rect b="b" l="l" r="r" t="t"/>
              <a:pathLst>
                <a:path extrusionOk="0" h="551" w="750">
                  <a:moveTo>
                    <a:pt x="539" y="0"/>
                  </a:moveTo>
                  <a:cubicBezTo>
                    <a:pt x="312" y="0"/>
                    <a:pt x="0" y="318"/>
                    <a:pt x="232" y="485"/>
                  </a:cubicBezTo>
                  <a:cubicBezTo>
                    <a:pt x="294" y="530"/>
                    <a:pt x="361" y="550"/>
                    <a:pt x="426" y="550"/>
                  </a:cubicBezTo>
                  <a:cubicBezTo>
                    <a:pt x="597" y="550"/>
                    <a:pt x="750" y="410"/>
                    <a:pt x="732" y="210"/>
                  </a:cubicBezTo>
                  <a:cubicBezTo>
                    <a:pt x="732" y="185"/>
                    <a:pt x="732" y="160"/>
                    <a:pt x="719" y="135"/>
                  </a:cubicBezTo>
                  <a:cubicBezTo>
                    <a:pt x="687" y="39"/>
                    <a:pt x="618" y="0"/>
                    <a:pt x="5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6" name="Google Shape;6306;p30"/>
            <p:cNvSpPr/>
            <p:nvPr/>
          </p:nvSpPr>
          <p:spPr>
            <a:xfrm>
              <a:off x="1509650" y="2868800"/>
              <a:ext cx="15650" cy="15125"/>
            </a:xfrm>
            <a:custGeom>
              <a:rect b="b" l="l" r="r" t="t"/>
              <a:pathLst>
                <a:path extrusionOk="0" h="605" w="626">
                  <a:moveTo>
                    <a:pt x="318" y="1"/>
                  </a:moveTo>
                  <a:cubicBezTo>
                    <a:pt x="171" y="1"/>
                    <a:pt x="36" y="107"/>
                    <a:pt x="13" y="254"/>
                  </a:cubicBezTo>
                  <a:cubicBezTo>
                    <a:pt x="1" y="342"/>
                    <a:pt x="26" y="417"/>
                    <a:pt x="63" y="492"/>
                  </a:cubicBezTo>
                  <a:lnTo>
                    <a:pt x="76" y="479"/>
                  </a:lnTo>
                  <a:cubicBezTo>
                    <a:pt x="133" y="561"/>
                    <a:pt x="227" y="605"/>
                    <a:pt x="324" y="605"/>
                  </a:cubicBezTo>
                  <a:cubicBezTo>
                    <a:pt x="376" y="605"/>
                    <a:pt x="428" y="592"/>
                    <a:pt x="476" y="566"/>
                  </a:cubicBezTo>
                  <a:lnTo>
                    <a:pt x="625" y="367"/>
                  </a:lnTo>
                  <a:lnTo>
                    <a:pt x="625" y="354"/>
                  </a:lnTo>
                  <a:cubicBezTo>
                    <a:pt x="625" y="292"/>
                    <a:pt x="625" y="242"/>
                    <a:pt x="600" y="192"/>
                  </a:cubicBezTo>
                  <a:cubicBezTo>
                    <a:pt x="588" y="167"/>
                    <a:pt x="576" y="142"/>
                    <a:pt x="563" y="117"/>
                  </a:cubicBezTo>
                  <a:cubicBezTo>
                    <a:pt x="513" y="54"/>
                    <a:pt x="438" y="17"/>
                    <a:pt x="363" y="4"/>
                  </a:cubicBezTo>
                  <a:cubicBezTo>
                    <a:pt x="348" y="2"/>
                    <a:pt x="333" y="1"/>
                    <a:pt x="3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7" name="Google Shape;6307;p30"/>
            <p:cNvSpPr/>
            <p:nvPr/>
          </p:nvSpPr>
          <p:spPr>
            <a:xfrm>
              <a:off x="1514775" y="2820325"/>
              <a:ext cx="18000" cy="14100"/>
            </a:xfrm>
            <a:custGeom>
              <a:rect b="b" l="l" r="r" t="t"/>
              <a:pathLst>
                <a:path extrusionOk="0" h="564" w="720">
                  <a:moveTo>
                    <a:pt x="405" y="1"/>
                  </a:moveTo>
                  <a:cubicBezTo>
                    <a:pt x="195" y="1"/>
                    <a:pt x="0" y="225"/>
                    <a:pt x="121" y="456"/>
                  </a:cubicBezTo>
                  <a:cubicBezTo>
                    <a:pt x="188" y="531"/>
                    <a:pt x="271" y="563"/>
                    <a:pt x="352" y="563"/>
                  </a:cubicBezTo>
                  <a:cubicBezTo>
                    <a:pt x="541" y="563"/>
                    <a:pt x="719" y="387"/>
                    <a:pt x="658" y="169"/>
                  </a:cubicBezTo>
                  <a:cubicBezTo>
                    <a:pt x="645" y="144"/>
                    <a:pt x="633" y="119"/>
                    <a:pt x="620" y="94"/>
                  </a:cubicBezTo>
                  <a:cubicBezTo>
                    <a:pt x="555" y="29"/>
                    <a:pt x="479" y="1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8" name="Google Shape;6308;p30"/>
            <p:cNvSpPr/>
            <p:nvPr/>
          </p:nvSpPr>
          <p:spPr>
            <a:xfrm>
              <a:off x="1524700" y="2786825"/>
              <a:ext cx="18700" cy="13775"/>
            </a:xfrm>
            <a:custGeom>
              <a:rect b="b" l="l" r="r" t="t"/>
              <a:pathLst>
                <a:path extrusionOk="0" h="551" w="748">
                  <a:moveTo>
                    <a:pt x="356" y="0"/>
                  </a:moveTo>
                  <a:cubicBezTo>
                    <a:pt x="175" y="0"/>
                    <a:pt x="0" y="158"/>
                    <a:pt x="48" y="384"/>
                  </a:cubicBezTo>
                  <a:cubicBezTo>
                    <a:pt x="74" y="502"/>
                    <a:pt x="169" y="551"/>
                    <a:pt x="277" y="551"/>
                  </a:cubicBezTo>
                  <a:cubicBezTo>
                    <a:pt x="488" y="551"/>
                    <a:pt x="747" y="366"/>
                    <a:pt x="623" y="159"/>
                  </a:cubicBezTo>
                  <a:cubicBezTo>
                    <a:pt x="557" y="48"/>
                    <a:pt x="456" y="0"/>
                    <a:pt x="3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9" name="Google Shape;6309;p30"/>
            <p:cNvSpPr/>
            <p:nvPr/>
          </p:nvSpPr>
          <p:spPr>
            <a:xfrm>
              <a:off x="1562775" y="2765125"/>
              <a:ext cx="17500" cy="15775"/>
            </a:xfrm>
            <a:custGeom>
              <a:rect b="b" l="l" r="r" t="t"/>
              <a:pathLst>
                <a:path extrusionOk="0" h="631" w="700">
                  <a:moveTo>
                    <a:pt x="375" y="1"/>
                  </a:moveTo>
                  <a:cubicBezTo>
                    <a:pt x="272" y="1"/>
                    <a:pt x="170" y="51"/>
                    <a:pt x="113" y="152"/>
                  </a:cubicBezTo>
                  <a:cubicBezTo>
                    <a:pt x="0" y="340"/>
                    <a:pt x="113" y="602"/>
                    <a:pt x="338" y="627"/>
                  </a:cubicBezTo>
                  <a:cubicBezTo>
                    <a:pt x="353" y="629"/>
                    <a:pt x="367" y="630"/>
                    <a:pt x="382" y="630"/>
                  </a:cubicBezTo>
                  <a:cubicBezTo>
                    <a:pt x="537" y="630"/>
                    <a:pt x="665" y="513"/>
                    <a:pt x="687" y="365"/>
                  </a:cubicBezTo>
                  <a:cubicBezTo>
                    <a:pt x="700" y="315"/>
                    <a:pt x="687" y="265"/>
                    <a:pt x="675" y="215"/>
                  </a:cubicBezTo>
                  <a:cubicBezTo>
                    <a:pt x="662" y="177"/>
                    <a:pt x="650" y="165"/>
                    <a:pt x="637" y="140"/>
                  </a:cubicBezTo>
                  <a:cubicBezTo>
                    <a:pt x="576" y="47"/>
                    <a:pt x="475" y="1"/>
                    <a:pt x="3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0" name="Google Shape;6310;p30"/>
            <p:cNvSpPr/>
            <p:nvPr/>
          </p:nvSpPr>
          <p:spPr>
            <a:xfrm>
              <a:off x="1467225" y="2881650"/>
              <a:ext cx="17150" cy="15425"/>
            </a:xfrm>
            <a:custGeom>
              <a:rect b="b" l="l" r="r" t="t"/>
              <a:pathLst>
                <a:path extrusionOk="0" h="617" w="686">
                  <a:moveTo>
                    <a:pt x="407" y="0"/>
                  </a:moveTo>
                  <a:cubicBezTo>
                    <a:pt x="134" y="0"/>
                    <a:pt x="1" y="581"/>
                    <a:pt x="336" y="615"/>
                  </a:cubicBezTo>
                  <a:cubicBezTo>
                    <a:pt x="345" y="616"/>
                    <a:pt x="355" y="616"/>
                    <a:pt x="365" y="616"/>
                  </a:cubicBezTo>
                  <a:cubicBezTo>
                    <a:pt x="492" y="616"/>
                    <a:pt x="614" y="543"/>
                    <a:pt x="660" y="427"/>
                  </a:cubicBezTo>
                  <a:cubicBezTo>
                    <a:pt x="673" y="402"/>
                    <a:pt x="673" y="377"/>
                    <a:pt x="685" y="352"/>
                  </a:cubicBezTo>
                  <a:cubicBezTo>
                    <a:pt x="685" y="302"/>
                    <a:pt x="685" y="240"/>
                    <a:pt x="660" y="202"/>
                  </a:cubicBezTo>
                  <a:cubicBezTo>
                    <a:pt x="635" y="127"/>
                    <a:pt x="573" y="65"/>
                    <a:pt x="510" y="27"/>
                  </a:cubicBezTo>
                  <a:cubicBezTo>
                    <a:pt x="474" y="9"/>
                    <a:pt x="439" y="0"/>
                    <a:pt x="4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1" name="Google Shape;6311;p30"/>
            <p:cNvSpPr/>
            <p:nvPr/>
          </p:nvSpPr>
          <p:spPr>
            <a:xfrm>
              <a:off x="1449450" y="2810425"/>
              <a:ext cx="19000" cy="15775"/>
            </a:xfrm>
            <a:custGeom>
              <a:rect b="b" l="l" r="r" t="t"/>
              <a:pathLst>
                <a:path extrusionOk="0" h="631" w="760">
                  <a:moveTo>
                    <a:pt x="382" y="1"/>
                  </a:moveTo>
                  <a:cubicBezTo>
                    <a:pt x="171" y="1"/>
                    <a:pt x="1" y="220"/>
                    <a:pt x="84" y="440"/>
                  </a:cubicBezTo>
                  <a:cubicBezTo>
                    <a:pt x="134" y="558"/>
                    <a:pt x="261" y="630"/>
                    <a:pt x="387" y="630"/>
                  </a:cubicBezTo>
                  <a:cubicBezTo>
                    <a:pt x="420" y="630"/>
                    <a:pt x="453" y="625"/>
                    <a:pt x="484" y="615"/>
                  </a:cubicBezTo>
                  <a:cubicBezTo>
                    <a:pt x="747" y="515"/>
                    <a:pt x="759" y="152"/>
                    <a:pt x="509" y="27"/>
                  </a:cubicBezTo>
                  <a:cubicBezTo>
                    <a:pt x="466" y="9"/>
                    <a:pt x="423" y="1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2" name="Google Shape;6312;p30"/>
            <p:cNvSpPr/>
            <p:nvPr/>
          </p:nvSpPr>
          <p:spPr>
            <a:xfrm>
              <a:off x="540850" y="2968475"/>
              <a:ext cx="18775" cy="15675"/>
            </a:xfrm>
            <a:custGeom>
              <a:rect b="b" l="l" r="r" t="t"/>
              <a:pathLst>
                <a:path extrusionOk="0" h="627" w="751">
                  <a:moveTo>
                    <a:pt x="343" y="0"/>
                  </a:moveTo>
                  <a:cubicBezTo>
                    <a:pt x="188" y="0"/>
                    <a:pt x="61" y="118"/>
                    <a:pt x="38" y="266"/>
                  </a:cubicBezTo>
                  <a:cubicBezTo>
                    <a:pt x="1" y="470"/>
                    <a:pt x="164" y="626"/>
                    <a:pt x="342" y="626"/>
                  </a:cubicBezTo>
                  <a:cubicBezTo>
                    <a:pt x="404" y="626"/>
                    <a:pt x="467" y="608"/>
                    <a:pt x="525" y="566"/>
                  </a:cubicBezTo>
                  <a:cubicBezTo>
                    <a:pt x="750" y="403"/>
                    <a:pt x="663" y="41"/>
                    <a:pt x="388" y="4"/>
                  </a:cubicBezTo>
                  <a:cubicBezTo>
                    <a:pt x="373" y="1"/>
                    <a:pt x="358" y="0"/>
                    <a:pt x="3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3" name="Google Shape;6313;p30"/>
            <p:cNvSpPr/>
            <p:nvPr/>
          </p:nvSpPr>
          <p:spPr>
            <a:xfrm>
              <a:off x="581150" y="2955775"/>
              <a:ext cx="17250" cy="15800"/>
            </a:xfrm>
            <a:custGeom>
              <a:rect b="b" l="l" r="r" t="t"/>
              <a:pathLst>
                <a:path extrusionOk="0" h="632" w="690">
                  <a:moveTo>
                    <a:pt x="358" y="1"/>
                  </a:moveTo>
                  <a:cubicBezTo>
                    <a:pt x="269" y="1"/>
                    <a:pt x="179" y="40"/>
                    <a:pt x="113" y="124"/>
                  </a:cubicBezTo>
                  <a:cubicBezTo>
                    <a:pt x="0" y="262"/>
                    <a:pt x="25" y="449"/>
                    <a:pt x="163" y="562"/>
                  </a:cubicBezTo>
                  <a:cubicBezTo>
                    <a:pt x="222" y="610"/>
                    <a:pt x="289" y="632"/>
                    <a:pt x="356" y="632"/>
                  </a:cubicBezTo>
                  <a:cubicBezTo>
                    <a:pt x="528" y="632"/>
                    <a:pt x="690" y="485"/>
                    <a:pt x="663" y="287"/>
                  </a:cubicBezTo>
                  <a:cubicBezTo>
                    <a:pt x="647" y="107"/>
                    <a:pt x="505" y="1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4" name="Google Shape;6314;p30"/>
            <p:cNvSpPr/>
            <p:nvPr/>
          </p:nvSpPr>
          <p:spPr>
            <a:xfrm>
              <a:off x="610525" y="2992375"/>
              <a:ext cx="17500" cy="15500"/>
            </a:xfrm>
            <a:custGeom>
              <a:rect b="b" l="l" r="r" t="t"/>
              <a:pathLst>
                <a:path extrusionOk="0" h="620" w="700">
                  <a:moveTo>
                    <a:pt x="349" y="0"/>
                  </a:moveTo>
                  <a:cubicBezTo>
                    <a:pt x="311" y="0"/>
                    <a:pt x="273" y="7"/>
                    <a:pt x="238" y="22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10" y="546"/>
                    <a:pt x="223" y="619"/>
                    <a:pt x="346" y="619"/>
                  </a:cubicBezTo>
                  <a:cubicBezTo>
                    <a:pt x="385" y="619"/>
                    <a:pt x="424" y="612"/>
                    <a:pt x="462" y="597"/>
                  </a:cubicBezTo>
                  <a:cubicBezTo>
                    <a:pt x="612" y="535"/>
                    <a:pt x="700" y="360"/>
                    <a:pt x="637" y="197"/>
                  </a:cubicBezTo>
                  <a:cubicBezTo>
                    <a:pt x="590" y="73"/>
                    <a:pt x="469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5" name="Google Shape;6315;p30"/>
            <p:cNvSpPr/>
            <p:nvPr/>
          </p:nvSpPr>
          <p:spPr>
            <a:xfrm>
              <a:off x="656450" y="2920050"/>
              <a:ext cx="16750" cy="15175"/>
            </a:xfrm>
            <a:custGeom>
              <a:rect b="b" l="l" r="r" t="t"/>
              <a:pathLst>
                <a:path extrusionOk="0" h="607" w="670">
                  <a:moveTo>
                    <a:pt x="318" y="0"/>
                  </a:moveTo>
                  <a:cubicBezTo>
                    <a:pt x="163" y="0"/>
                    <a:pt x="35" y="118"/>
                    <a:pt x="13" y="266"/>
                  </a:cubicBezTo>
                  <a:cubicBezTo>
                    <a:pt x="0" y="341"/>
                    <a:pt x="13" y="428"/>
                    <a:pt x="63" y="491"/>
                  </a:cubicBezTo>
                  <a:cubicBezTo>
                    <a:pt x="132" y="571"/>
                    <a:pt x="218" y="606"/>
                    <a:pt x="302" y="606"/>
                  </a:cubicBezTo>
                  <a:cubicBezTo>
                    <a:pt x="492" y="606"/>
                    <a:pt x="669" y="429"/>
                    <a:pt x="600" y="204"/>
                  </a:cubicBezTo>
                  <a:cubicBezTo>
                    <a:pt x="587" y="179"/>
                    <a:pt x="575" y="154"/>
                    <a:pt x="562" y="129"/>
                  </a:cubicBezTo>
                  <a:cubicBezTo>
                    <a:pt x="512" y="66"/>
                    <a:pt x="437" y="16"/>
                    <a:pt x="363" y="4"/>
                  </a:cubicBezTo>
                  <a:cubicBezTo>
                    <a:pt x="347" y="1"/>
                    <a:pt x="333" y="0"/>
                    <a:pt x="3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6" name="Google Shape;6316;p30"/>
            <p:cNvSpPr/>
            <p:nvPr/>
          </p:nvSpPr>
          <p:spPr>
            <a:xfrm>
              <a:off x="641450" y="2969575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54" y="0"/>
                  </a:moveTo>
                  <a:cubicBezTo>
                    <a:pt x="316" y="0"/>
                    <a:pt x="276" y="7"/>
                    <a:pt x="238" y="22"/>
                  </a:cubicBezTo>
                  <a:cubicBezTo>
                    <a:pt x="88" y="85"/>
                    <a:pt x="0" y="260"/>
                    <a:pt x="63" y="422"/>
                  </a:cubicBezTo>
                  <a:cubicBezTo>
                    <a:pt x="111" y="539"/>
                    <a:pt x="228" y="617"/>
                    <a:pt x="354" y="617"/>
                  </a:cubicBezTo>
                  <a:cubicBezTo>
                    <a:pt x="390" y="617"/>
                    <a:pt x="426" y="611"/>
                    <a:pt x="463" y="597"/>
                  </a:cubicBezTo>
                  <a:cubicBezTo>
                    <a:pt x="625" y="534"/>
                    <a:pt x="700" y="359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7" name="Google Shape;6317;p30"/>
            <p:cNvSpPr/>
            <p:nvPr/>
          </p:nvSpPr>
          <p:spPr>
            <a:xfrm>
              <a:off x="495600" y="2981500"/>
              <a:ext cx="16850" cy="14425"/>
            </a:xfrm>
            <a:custGeom>
              <a:rect b="b" l="l" r="r" t="t"/>
              <a:pathLst>
                <a:path extrusionOk="0" h="577" w="674">
                  <a:moveTo>
                    <a:pt x="393" y="0"/>
                  </a:moveTo>
                  <a:cubicBezTo>
                    <a:pt x="187" y="0"/>
                    <a:pt x="1" y="219"/>
                    <a:pt x="111" y="457"/>
                  </a:cubicBezTo>
                  <a:cubicBezTo>
                    <a:pt x="178" y="539"/>
                    <a:pt x="270" y="576"/>
                    <a:pt x="359" y="576"/>
                  </a:cubicBezTo>
                  <a:cubicBezTo>
                    <a:pt x="503" y="576"/>
                    <a:pt x="642" y="481"/>
                    <a:pt x="673" y="320"/>
                  </a:cubicBezTo>
                  <a:cubicBezTo>
                    <a:pt x="673" y="270"/>
                    <a:pt x="673" y="207"/>
                    <a:pt x="648" y="157"/>
                  </a:cubicBezTo>
                  <a:cubicBezTo>
                    <a:pt x="636" y="132"/>
                    <a:pt x="623" y="107"/>
                    <a:pt x="611" y="95"/>
                  </a:cubicBezTo>
                  <a:cubicBezTo>
                    <a:pt x="544" y="29"/>
                    <a:pt x="467" y="0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8" name="Google Shape;6318;p30"/>
            <p:cNvSpPr/>
            <p:nvPr/>
          </p:nvSpPr>
          <p:spPr>
            <a:xfrm>
              <a:off x="614575" y="2935850"/>
              <a:ext cx="18450" cy="15675"/>
            </a:xfrm>
            <a:custGeom>
              <a:rect b="b" l="l" r="r" t="t"/>
              <a:pathLst>
                <a:path extrusionOk="0" h="627" w="738">
                  <a:moveTo>
                    <a:pt x="327" y="0"/>
                  </a:moveTo>
                  <a:cubicBezTo>
                    <a:pt x="181" y="0"/>
                    <a:pt x="36" y="103"/>
                    <a:pt x="13" y="271"/>
                  </a:cubicBezTo>
                  <a:cubicBezTo>
                    <a:pt x="1" y="346"/>
                    <a:pt x="26" y="434"/>
                    <a:pt x="76" y="496"/>
                  </a:cubicBezTo>
                  <a:cubicBezTo>
                    <a:pt x="126" y="559"/>
                    <a:pt x="200" y="609"/>
                    <a:pt x="275" y="621"/>
                  </a:cubicBezTo>
                  <a:cubicBezTo>
                    <a:pt x="295" y="625"/>
                    <a:pt x="315" y="627"/>
                    <a:pt x="334" y="627"/>
                  </a:cubicBezTo>
                  <a:cubicBezTo>
                    <a:pt x="577" y="627"/>
                    <a:pt x="738" y="343"/>
                    <a:pt x="575" y="134"/>
                  </a:cubicBezTo>
                  <a:cubicBezTo>
                    <a:pt x="512" y="42"/>
                    <a:pt x="419" y="0"/>
                    <a:pt x="3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9" name="Google Shape;6319;p30"/>
            <p:cNvSpPr/>
            <p:nvPr/>
          </p:nvSpPr>
          <p:spPr>
            <a:xfrm>
              <a:off x="684550" y="2952800"/>
              <a:ext cx="15650" cy="14250"/>
            </a:xfrm>
            <a:custGeom>
              <a:rect b="b" l="l" r="r" t="t"/>
              <a:pathLst>
                <a:path extrusionOk="0" h="570" w="626">
                  <a:moveTo>
                    <a:pt x="308" y="1"/>
                  </a:moveTo>
                  <a:cubicBezTo>
                    <a:pt x="186" y="1"/>
                    <a:pt x="63" y="69"/>
                    <a:pt x="13" y="218"/>
                  </a:cubicBezTo>
                  <a:cubicBezTo>
                    <a:pt x="1" y="293"/>
                    <a:pt x="26" y="368"/>
                    <a:pt x="76" y="443"/>
                  </a:cubicBezTo>
                  <a:cubicBezTo>
                    <a:pt x="113" y="506"/>
                    <a:pt x="188" y="556"/>
                    <a:pt x="276" y="568"/>
                  </a:cubicBezTo>
                  <a:cubicBezTo>
                    <a:pt x="286" y="569"/>
                    <a:pt x="296" y="569"/>
                    <a:pt x="306" y="569"/>
                  </a:cubicBezTo>
                  <a:cubicBezTo>
                    <a:pt x="433" y="569"/>
                    <a:pt x="554" y="497"/>
                    <a:pt x="601" y="381"/>
                  </a:cubicBezTo>
                  <a:cubicBezTo>
                    <a:pt x="613" y="356"/>
                    <a:pt x="613" y="331"/>
                    <a:pt x="626" y="306"/>
                  </a:cubicBezTo>
                  <a:cubicBezTo>
                    <a:pt x="619" y="110"/>
                    <a:pt x="464" y="1"/>
                    <a:pt x="3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0" name="Google Shape;6320;p30"/>
            <p:cNvSpPr/>
            <p:nvPr/>
          </p:nvSpPr>
          <p:spPr>
            <a:xfrm>
              <a:off x="506175" y="2946850"/>
              <a:ext cx="16200" cy="15650"/>
            </a:xfrm>
            <a:custGeom>
              <a:rect b="b" l="l" r="r" t="t"/>
              <a:pathLst>
                <a:path extrusionOk="0" h="626" w="648">
                  <a:moveTo>
                    <a:pt x="308" y="0"/>
                  </a:moveTo>
                  <a:cubicBezTo>
                    <a:pt x="163" y="0"/>
                    <a:pt x="19" y="94"/>
                    <a:pt x="0" y="281"/>
                  </a:cubicBezTo>
                  <a:cubicBezTo>
                    <a:pt x="0" y="331"/>
                    <a:pt x="0" y="381"/>
                    <a:pt x="13" y="419"/>
                  </a:cubicBezTo>
                  <a:cubicBezTo>
                    <a:pt x="69" y="562"/>
                    <a:pt x="189" y="626"/>
                    <a:pt x="308" y="626"/>
                  </a:cubicBezTo>
                  <a:cubicBezTo>
                    <a:pt x="478" y="626"/>
                    <a:pt x="647" y="495"/>
                    <a:pt x="625" y="281"/>
                  </a:cubicBezTo>
                  <a:cubicBezTo>
                    <a:pt x="600" y="94"/>
                    <a:pt x="453" y="0"/>
                    <a:pt x="3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1" name="Google Shape;6321;p30"/>
            <p:cNvSpPr/>
            <p:nvPr/>
          </p:nvSpPr>
          <p:spPr>
            <a:xfrm>
              <a:off x="625250" y="2901475"/>
              <a:ext cx="18500" cy="13775"/>
            </a:xfrm>
            <a:custGeom>
              <a:rect b="b" l="l" r="r" t="t"/>
              <a:pathLst>
                <a:path extrusionOk="0" h="551" w="740">
                  <a:moveTo>
                    <a:pt x="356" y="0"/>
                  </a:moveTo>
                  <a:cubicBezTo>
                    <a:pt x="175" y="0"/>
                    <a:pt x="0" y="159"/>
                    <a:pt x="48" y="384"/>
                  </a:cubicBezTo>
                  <a:cubicBezTo>
                    <a:pt x="70" y="503"/>
                    <a:pt x="162" y="551"/>
                    <a:pt x="269" y="551"/>
                  </a:cubicBezTo>
                  <a:cubicBezTo>
                    <a:pt x="477" y="551"/>
                    <a:pt x="739" y="366"/>
                    <a:pt x="623" y="159"/>
                  </a:cubicBezTo>
                  <a:cubicBezTo>
                    <a:pt x="557" y="48"/>
                    <a:pt x="456" y="0"/>
                    <a:pt x="3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2" name="Google Shape;6322;p30"/>
            <p:cNvSpPr/>
            <p:nvPr/>
          </p:nvSpPr>
          <p:spPr>
            <a:xfrm>
              <a:off x="788725" y="2984025"/>
              <a:ext cx="19875" cy="15800"/>
            </a:xfrm>
            <a:custGeom>
              <a:rect b="b" l="l" r="r" t="t"/>
              <a:pathLst>
                <a:path extrusionOk="0" h="632" w="795">
                  <a:moveTo>
                    <a:pt x="414" y="0"/>
                  </a:moveTo>
                  <a:cubicBezTo>
                    <a:pt x="204" y="0"/>
                    <a:pt x="1" y="222"/>
                    <a:pt x="133" y="469"/>
                  </a:cubicBezTo>
                  <a:cubicBezTo>
                    <a:pt x="196" y="583"/>
                    <a:pt x="298" y="631"/>
                    <a:pt x="400" y="631"/>
                  </a:cubicBezTo>
                  <a:cubicBezTo>
                    <a:pt x="598" y="631"/>
                    <a:pt x="794" y="446"/>
                    <a:pt x="695" y="206"/>
                  </a:cubicBezTo>
                  <a:cubicBezTo>
                    <a:pt x="695" y="181"/>
                    <a:pt x="683" y="156"/>
                    <a:pt x="658" y="131"/>
                  </a:cubicBezTo>
                  <a:cubicBezTo>
                    <a:pt x="591" y="39"/>
                    <a:pt x="502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3" name="Google Shape;6323;p30"/>
            <p:cNvSpPr/>
            <p:nvPr/>
          </p:nvSpPr>
          <p:spPr>
            <a:xfrm>
              <a:off x="801400" y="2942325"/>
              <a:ext cx="16575" cy="15250"/>
            </a:xfrm>
            <a:custGeom>
              <a:rect b="b" l="l" r="r" t="t"/>
              <a:pathLst>
                <a:path extrusionOk="0" h="610" w="663">
                  <a:moveTo>
                    <a:pt x="324" y="1"/>
                  </a:moveTo>
                  <a:cubicBezTo>
                    <a:pt x="232" y="1"/>
                    <a:pt x="141" y="40"/>
                    <a:pt x="76" y="112"/>
                  </a:cubicBezTo>
                  <a:cubicBezTo>
                    <a:pt x="26" y="175"/>
                    <a:pt x="1" y="262"/>
                    <a:pt x="13" y="350"/>
                  </a:cubicBezTo>
                  <a:cubicBezTo>
                    <a:pt x="37" y="514"/>
                    <a:pt x="177" y="609"/>
                    <a:pt x="322" y="609"/>
                  </a:cubicBezTo>
                  <a:cubicBezTo>
                    <a:pt x="409" y="609"/>
                    <a:pt x="497" y="575"/>
                    <a:pt x="563" y="500"/>
                  </a:cubicBezTo>
                  <a:cubicBezTo>
                    <a:pt x="663" y="362"/>
                    <a:pt x="638" y="175"/>
                    <a:pt x="513" y="62"/>
                  </a:cubicBezTo>
                  <a:cubicBezTo>
                    <a:pt x="456" y="21"/>
                    <a:pt x="389" y="1"/>
                    <a:pt x="3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4" name="Google Shape;6324;p30"/>
            <p:cNvSpPr/>
            <p:nvPr/>
          </p:nvSpPr>
          <p:spPr>
            <a:xfrm>
              <a:off x="837650" y="2941200"/>
              <a:ext cx="18975" cy="15875"/>
            </a:xfrm>
            <a:custGeom>
              <a:rect b="b" l="l" r="r" t="t"/>
              <a:pathLst>
                <a:path extrusionOk="0" h="635" w="759">
                  <a:moveTo>
                    <a:pt x="388" y="1"/>
                  </a:moveTo>
                  <a:cubicBezTo>
                    <a:pt x="284" y="1"/>
                    <a:pt x="183" y="54"/>
                    <a:pt x="125" y="157"/>
                  </a:cubicBezTo>
                  <a:cubicBezTo>
                    <a:pt x="0" y="345"/>
                    <a:pt x="125" y="595"/>
                    <a:pt x="350" y="620"/>
                  </a:cubicBezTo>
                  <a:lnTo>
                    <a:pt x="350" y="632"/>
                  </a:lnTo>
                  <a:cubicBezTo>
                    <a:pt x="362" y="633"/>
                    <a:pt x="374" y="634"/>
                    <a:pt x="386" y="634"/>
                  </a:cubicBezTo>
                  <a:cubicBezTo>
                    <a:pt x="605" y="634"/>
                    <a:pt x="759" y="421"/>
                    <a:pt x="688" y="207"/>
                  </a:cubicBezTo>
                  <a:cubicBezTo>
                    <a:pt x="675" y="182"/>
                    <a:pt x="663" y="157"/>
                    <a:pt x="650" y="145"/>
                  </a:cubicBezTo>
                  <a:cubicBezTo>
                    <a:pt x="583" y="48"/>
                    <a:pt x="485" y="1"/>
                    <a:pt x="3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5" name="Google Shape;6325;p30"/>
            <p:cNvSpPr/>
            <p:nvPr/>
          </p:nvSpPr>
          <p:spPr>
            <a:xfrm>
              <a:off x="874200" y="2962375"/>
              <a:ext cx="17525" cy="15500"/>
            </a:xfrm>
            <a:custGeom>
              <a:rect b="b" l="l" r="r" t="t"/>
              <a:pathLst>
                <a:path extrusionOk="0" h="620" w="701">
                  <a:moveTo>
                    <a:pt x="354" y="1"/>
                  </a:moveTo>
                  <a:cubicBezTo>
                    <a:pt x="316" y="1"/>
                    <a:pt x="276" y="8"/>
                    <a:pt x="238" y="23"/>
                  </a:cubicBezTo>
                  <a:cubicBezTo>
                    <a:pt x="75" y="85"/>
                    <a:pt x="0" y="260"/>
                    <a:pt x="63" y="423"/>
                  </a:cubicBezTo>
                  <a:cubicBezTo>
                    <a:pt x="110" y="546"/>
                    <a:pt x="223" y="619"/>
                    <a:pt x="346" y="619"/>
                  </a:cubicBezTo>
                  <a:cubicBezTo>
                    <a:pt x="385" y="619"/>
                    <a:pt x="424" y="612"/>
                    <a:pt x="463" y="597"/>
                  </a:cubicBezTo>
                  <a:cubicBezTo>
                    <a:pt x="613" y="535"/>
                    <a:pt x="700" y="360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6" name="Google Shape;6326;p30"/>
            <p:cNvSpPr/>
            <p:nvPr/>
          </p:nvSpPr>
          <p:spPr>
            <a:xfrm>
              <a:off x="773325" y="2877225"/>
              <a:ext cx="20225" cy="15925"/>
            </a:xfrm>
            <a:custGeom>
              <a:rect b="b" l="l" r="r" t="t"/>
              <a:pathLst>
                <a:path extrusionOk="0" h="637" w="809">
                  <a:moveTo>
                    <a:pt x="431" y="0"/>
                  </a:moveTo>
                  <a:cubicBezTo>
                    <a:pt x="142" y="0"/>
                    <a:pt x="1" y="367"/>
                    <a:pt x="236" y="567"/>
                  </a:cubicBezTo>
                  <a:cubicBezTo>
                    <a:pt x="297" y="616"/>
                    <a:pt x="364" y="637"/>
                    <a:pt x="429" y="637"/>
                  </a:cubicBezTo>
                  <a:cubicBezTo>
                    <a:pt x="629" y="637"/>
                    <a:pt x="809" y="431"/>
                    <a:pt x="724" y="204"/>
                  </a:cubicBezTo>
                  <a:cubicBezTo>
                    <a:pt x="686" y="105"/>
                    <a:pt x="586" y="30"/>
                    <a:pt x="486" y="5"/>
                  </a:cubicBezTo>
                  <a:cubicBezTo>
                    <a:pt x="467" y="2"/>
                    <a:pt x="449" y="0"/>
                    <a:pt x="4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7" name="Google Shape;6327;p30"/>
            <p:cNvSpPr/>
            <p:nvPr/>
          </p:nvSpPr>
          <p:spPr>
            <a:xfrm>
              <a:off x="816400" y="2864550"/>
              <a:ext cx="17025" cy="15800"/>
            </a:xfrm>
            <a:custGeom>
              <a:rect b="b" l="l" r="r" t="t"/>
              <a:pathLst>
                <a:path extrusionOk="0" h="632" w="681">
                  <a:moveTo>
                    <a:pt x="346" y="1"/>
                  </a:moveTo>
                  <a:cubicBezTo>
                    <a:pt x="257" y="1"/>
                    <a:pt x="166" y="40"/>
                    <a:pt x="100" y="124"/>
                  </a:cubicBezTo>
                  <a:cubicBezTo>
                    <a:pt x="0" y="262"/>
                    <a:pt x="25" y="449"/>
                    <a:pt x="150" y="562"/>
                  </a:cubicBezTo>
                  <a:cubicBezTo>
                    <a:pt x="209" y="610"/>
                    <a:pt x="277" y="632"/>
                    <a:pt x="343" y="632"/>
                  </a:cubicBezTo>
                  <a:cubicBezTo>
                    <a:pt x="516" y="632"/>
                    <a:pt x="681" y="485"/>
                    <a:pt x="663" y="287"/>
                  </a:cubicBezTo>
                  <a:cubicBezTo>
                    <a:pt x="639" y="107"/>
                    <a:pt x="494" y="1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8" name="Google Shape;6328;p30"/>
            <p:cNvSpPr/>
            <p:nvPr/>
          </p:nvSpPr>
          <p:spPr>
            <a:xfrm>
              <a:off x="760800" y="2912725"/>
              <a:ext cx="19800" cy="15500"/>
            </a:xfrm>
            <a:custGeom>
              <a:rect b="b" l="l" r="r" t="t"/>
              <a:pathLst>
                <a:path extrusionOk="0" h="620" w="792">
                  <a:moveTo>
                    <a:pt x="344" y="1"/>
                  </a:moveTo>
                  <a:cubicBezTo>
                    <a:pt x="254" y="1"/>
                    <a:pt x="165" y="43"/>
                    <a:pt x="100" y="122"/>
                  </a:cubicBezTo>
                  <a:cubicBezTo>
                    <a:pt x="0" y="247"/>
                    <a:pt x="13" y="447"/>
                    <a:pt x="150" y="547"/>
                  </a:cubicBezTo>
                  <a:cubicBezTo>
                    <a:pt x="195" y="598"/>
                    <a:pt x="247" y="620"/>
                    <a:pt x="301" y="620"/>
                  </a:cubicBezTo>
                  <a:cubicBezTo>
                    <a:pt x="534" y="620"/>
                    <a:pt x="791" y="214"/>
                    <a:pt x="537" y="72"/>
                  </a:cubicBezTo>
                  <a:cubicBezTo>
                    <a:pt x="479" y="24"/>
                    <a:pt x="411" y="1"/>
                    <a:pt x="3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9" name="Google Shape;6329;p30"/>
            <p:cNvSpPr/>
            <p:nvPr/>
          </p:nvSpPr>
          <p:spPr>
            <a:xfrm>
              <a:off x="845450" y="2901300"/>
              <a:ext cx="17525" cy="15350"/>
            </a:xfrm>
            <a:custGeom>
              <a:rect b="b" l="l" r="r" t="t"/>
              <a:pathLst>
                <a:path extrusionOk="0" h="614" w="701">
                  <a:moveTo>
                    <a:pt x="339" y="1"/>
                  </a:moveTo>
                  <a:cubicBezTo>
                    <a:pt x="306" y="1"/>
                    <a:pt x="272" y="6"/>
                    <a:pt x="238" y="16"/>
                  </a:cubicBezTo>
                  <a:cubicBezTo>
                    <a:pt x="76" y="79"/>
                    <a:pt x="1" y="266"/>
                    <a:pt x="63" y="416"/>
                  </a:cubicBezTo>
                  <a:cubicBezTo>
                    <a:pt x="111" y="540"/>
                    <a:pt x="224" y="613"/>
                    <a:pt x="347" y="613"/>
                  </a:cubicBezTo>
                  <a:cubicBezTo>
                    <a:pt x="385" y="613"/>
                    <a:pt x="424" y="606"/>
                    <a:pt x="463" y="591"/>
                  </a:cubicBezTo>
                  <a:cubicBezTo>
                    <a:pt x="613" y="529"/>
                    <a:pt x="700" y="354"/>
                    <a:pt x="638" y="204"/>
                  </a:cubicBezTo>
                  <a:cubicBezTo>
                    <a:pt x="588" y="75"/>
                    <a:pt x="468" y="1"/>
                    <a:pt x="3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0" name="Google Shape;6330;p30"/>
            <p:cNvSpPr/>
            <p:nvPr/>
          </p:nvSpPr>
          <p:spPr>
            <a:xfrm>
              <a:off x="942125" y="2973300"/>
              <a:ext cx="18950" cy="13775"/>
            </a:xfrm>
            <a:custGeom>
              <a:rect b="b" l="l" r="r" t="t"/>
              <a:pathLst>
                <a:path extrusionOk="0" h="551" w="758">
                  <a:moveTo>
                    <a:pt x="540" y="0"/>
                  </a:moveTo>
                  <a:cubicBezTo>
                    <a:pt x="312" y="0"/>
                    <a:pt x="1" y="319"/>
                    <a:pt x="233" y="485"/>
                  </a:cubicBezTo>
                  <a:cubicBezTo>
                    <a:pt x="292" y="529"/>
                    <a:pt x="361" y="551"/>
                    <a:pt x="430" y="551"/>
                  </a:cubicBezTo>
                  <a:cubicBezTo>
                    <a:pt x="519" y="551"/>
                    <a:pt x="606" y="513"/>
                    <a:pt x="670" y="435"/>
                  </a:cubicBezTo>
                  <a:lnTo>
                    <a:pt x="670" y="448"/>
                  </a:lnTo>
                  <a:cubicBezTo>
                    <a:pt x="745" y="360"/>
                    <a:pt x="757" y="235"/>
                    <a:pt x="720" y="135"/>
                  </a:cubicBezTo>
                  <a:cubicBezTo>
                    <a:pt x="688" y="39"/>
                    <a:pt x="619" y="0"/>
                    <a:pt x="5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1" name="Google Shape;6331;p30"/>
            <p:cNvSpPr/>
            <p:nvPr/>
          </p:nvSpPr>
          <p:spPr>
            <a:xfrm>
              <a:off x="916475" y="2903225"/>
              <a:ext cx="18325" cy="15650"/>
            </a:xfrm>
            <a:custGeom>
              <a:rect b="b" l="l" r="r" t="t"/>
              <a:pathLst>
                <a:path extrusionOk="0" h="626" w="733">
                  <a:moveTo>
                    <a:pt x="398" y="0"/>
                  </a:moveTo>
                  <a:cubicBezTo>
                    <a:pt x="186" y="0"/>
                    <a:pt x="1" y="236"/>
                    <a:pt x="134" y="464"/>
                  </a:cubicBezTo>
                  <a:cubicBezTo>
                    <a:pt x="195" y="576"/>
                    <a:pt x="296" y="626"/>
                    <a:pt x="396" y="626"/>
                  </a:cubicBezTo>
                  <a:cubicBezTo>
                    <a:pt x="565" y="626"/>
                    <a:pt x="732" y="488"/>
                    <a:pt x="709" y="277"/>
                  </a:cubicBezTo>
                  <a:cubicBezTo>
                    <a:pt x="709" y="252"/>
                    <a:pt x="709" y="227"/>
                    <a:pt x="696" y="202"/>
                  </a:cubicBezTo>
                  <a:cubicBezTo>
                    <a:pt x="671" y="152"/>
                    <a:pt x="646" y="102"/>
                    <a:pt x="596" y="77"/>
                  </a:cubicBezTo>
                  <a:cubicBezTo>
                    <a:pt x="534" y="23"/>
                    <a:pt x="465" y="0"/>
                    <a:pt x="3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2" name="Google Shape;6332;p30"/>
            <p:cNvSpPr/>
            <p:nvPr/>
          </p:nvSpPr>
          <p:spPr>
            <a:xfrm>
              <a:off x="911375" y="2941750"/>
              <a:ext cx="17200" cy="15475"/>
            </a:xfrm>
            <a:custGeom>
              <a:rect b="b" l="l" r="r" t="t"/>
              <a:pathLst>
                <a:path extrusionOk="0" h="619" w="688">
                  <a:moveTo>
                    <a:pt x="347" y="1"/>
                  </a:moveTo>
                  <a:cubicBezTo>
                    <a:pt x="311" y="1"/>
                    <a:pt x="273" y="8"/>
                    <a:pt x="238" y="23"/>
                  </a:cubicBezTo>
                  <a:cubicBezTo>
                    <a:pt x="75" y="85"/>
                    <a:pt x="0" y="260"/>
                    <a:pt x="50" y="423"/>
                  </a:cubicBezTo>
                  <a:cubicBezTo>
                    <a:pt x="99" y="539"/>
                    <a:pt x="223" y="618"/>
                    <a:pt x="346" y="618"/>
                  </a:cubicBezTo>
                  <a:cubicBezTo>
                    <a:pt x="382" y="618"/>
                    <a:pt x="417" y="612"/>
                    <a:pt x="450" y="598"/>
                  </a:cubicBezTo>
                  <a:cubicBezTo>
                    <a:pt x="613" y="535"/>
                    <a:pt x="688" y="360"/>
                    <a:pt x="625" y="198"/>
                  </a:cubicBezTo>
                  <a:cubicBezTo>
                    <a:pt x="578" y="74"/>
                    <a:pt x="465" y="1"/>
                    <a:pt x="3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3" name="Google Shape;6333;p30"/>
            <p:cNvSpPr/>
            <p:nvPr/>
          </p:nvSpPr>
          <p:spPr>
            <a:xfrm>
              <a:off x="891375" y="2829125"/>
              <a:ext cx="16775" cy="14975"/>
            </a:xfrm>
            <a:custGeom>
              <a:rect b="b" l="l" r="r" t="t"/>
              <a:pathLst>
                <a:path extrusionOk="0" h="599" w="671">
                  <a:moveTo>
                    <a:pt x="315" y="1"/>
                  </a:moveTo>
                  <a:cubicBezTo>
                    <a:pt x="161" y="1"/>
                    <a:pt x="36" y="107"/>
                    <a:pt x="13" y="254"/>
                  </a:cubicBezTo>
                  <a:cubicBezTo>
                    <a:pt x="1" y="341"/>
                    <a:pt x="13" y="416"/>
                    <a:pt x="63" y="491"/>
                  </a:cubicBezTo>
                  <a:cubicBezTo>
                    <a:pt x="126" y="566"/>
                    <a:pt x="209" y="598"/>
                    <a:pt x="290" y="598"/>
                  </a:cubicBezTo>
                  <a:cubicBezTo>
                    <a:pt x="482" y="598"/>
                    <a:pt x="671" y="420"/>
                    <a:pt x="600" y="192"/>
                  </a:cubicBezTo>
                  <a:cubicBezTo>
                    <a:pt x="588" y="167"/>
                    <a:pt x="575" y="142"/>
                    <a:pt x="563" y="117"/>
                  </a:cubicBezTo>
                  <a:cubicBezTo>
                    <a:pt x="513" y="54"/>
                    <a:pt x="438" y="17"/>
                    <a:pt x="363" y="4"/>
                  </a:cubicBezTo>
                  <a:cubicBezTo>
                    <a:pt x="347" y="2"/>
                    <a:pt x="330" y="1"/>
                    <a:pt x="3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4" name="Google Shape;6334;p30"/>
            <p:cNvSpPr/>
            <p:nvPr/>
          </p:nvSpPr>
          <p:spPr>
            <a:xfrm>
              <a:off x="876700" y="2878350"/>
              <a:ext cx="17200" cy="15475"/>
            </a:xfrm>
            <a:custGeom>
              <a:rect b="b" l="l" r="r" t="t"/>
              <a:pathLst>
                <a:path extrusionOk="0" h="619" w="688">
                  <a:moveTo>
                    <a:pt x="349" y="0"/>
                  </a:moveTo>
                  <a:cubicBezTo>
                    <a:pt x="311" y="0"/>
                    <a:pt x="273" y="7"/>
                    <a:pt x="238" y="22"/>
                  </a:cubicBezTo>
                  <a:cubicBezTo>
                    <a:pt x="75" y="85"/>
                    <a:pt x="0" y="259"/>
                    <a:pt x="63" y="422"/>
                  </a:cubicBezTo>
                  <a:cubicBezTo>
                    <a:pt x="110" y="546"/>
                    <a:pt x="223" y="619"/>
                    <a:pt x="341" y="619"/>
                  </a:cubicBezTo>
                  <a:cubicBezTo>
                    <a:pt x="378" y="619"/>
                    <a:pt x="415" y="612"/>
                    <a:pt x="450" y="597"/>
                  </a:cubicBezTo>
                  <a:cubicBezTo>
                    <a:pt x="613" y="534"/>
                    <a:pt x="688" y="359"/>
                    <a:pt x="638" y="197"/>
                  </a:cubicBezTo>
                  <a:cubicBezTo>
                    <a:pt x="590" y="73"/>
                    <a:pt x="470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5" name="Google Shape;6335;p30"/>
            <p:cNvSpPr/>
            <p:nvPr/>
          </p:nvSpPr>
          <p:spPr>
            <a:xfrm>
              <a:off x="718925" y="2979950"/>
              <a:ext cx="18975" cy="15850"/>
            </a:xfrm>
            <a:custGeom>
              <a:rect b="b" l="l" r="r" t="t"/>
              <a:pathLst>
                <a:path extrusionOk="0" h="634" w="759">
                  <a:moveTo>
                    <a:pt x="393" y="1"/>
                  </a:moveTo>
                  <a:cubicBezTo>
                    <a:pt x="288" y="1"/>
                    <a:pt x="183" y="54"/>
                    <a:pt x="125" y="157"/>
                  </a:cubicBezTo>
                  <a:cubicBezTo>
                    <a:pt x="0" y="344"/>
                    <a:pt x="125" y="594"/>
                    <a:pt x="350" y="619"/>
                  </a:cubicBezTo>
                  <a:lnTo>
                    <a:pt x="350" y="632"/>
                  </a:lnTo>
                  <a:cubicBezTo>
                    <a:pt x="363" y="633"/>
                    <a:pt x="375" y="634"/>
                    <a:pt x="386" y="634"/>
                  </a:cubicBezTo>
                  <a:cubicBezTo>
                    <a:pt x="605" y="634"/>
                    <a:pt x="759" y="420"/>
                    <a:pt x="688" y="207"/>
                  </a:cubicBezTo>
                  <a:cubicBezTo>
                    <a:pt x="675" y="182"/>
                    <a:pt x="663" y="157"/>
                    <a:pt x="650" y="144"/>
                  </a:cubicBezTo>
                  <a:cubicBezTo>
                    <a:pt x="590" y="48"/>
                    <a:pt x="491" y="1"/>
                    <a:pt x="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6" name="Google Shape;6336;p30"/>
            <p:cNvSpPr/>
            <p:nvPr/>
          </p:nvSpPr>
          <p:spPr>
            <a:xfrm>
              <a:off x="693450" y="2909875"/>
              <a:ext cx="18775" cy="13775"/>
            </a:xfrm>
            <a:custGeom>
              <a:rect b="b" l="l" r="r" t="t"/>
              <a:pathLst>
                <a:path extrusionOk="0" h="551" w="751">
                  <a:moveTo>
                    <a:pt x="539" y="0"/>
                  </a:moveTo>
                  <a:cubicBezTo>
                    <a:pt x="312" y="0"/>
                    <a:pt x="0" y="319"/>
                    <a:pt x="232" y="486"/>
                  </a:cubicBezTo>
                  <a:cubicBezTo>
                    <a:pt x="291" y="530"/>
                    <a:pt x="356" y="550"/>
                    <a:pt x="421" y="550"/>
                  </a:cubicBezTo>
                  <a:cubicBezTo>
                    <a:pt x="591" y="550"/>
                    <a:pt x="750" y="410"/>
                    <a:pt x="732" y="211"/>
                  </a:cubicBezTo>
                  <a:cubicBezTo>
                    <a:pt x="732" y="186"/>
                    <a:pt x="732" y="161"/>
                    <a:pt x="720" y="136"/>
                  </a:cubicBezTo>
                  <a:cubicBezTo>
                    <a:pt x="687" y="39"/>
                    <a:pt x="618" y="0"/>
                    <a:pt x="5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7" name="Google Shape;6337;p30"/>
            <p:cNvSpPr/>
            <p:nvPr/>
          </p:nvSpPr>
          <p:spPr>
            <a:xfrm>
              <a:off x="723950" y="2938275"/>
              <a:ext cx="18625" cy="15675"/>
            </a:xfrm>
            <a:custGeom>
              <a:rect b="b" l="l" r="r" t="t"/>
              <a:pathLst>
                <a:path extrusionOk="0" h="627" w="745">
                  <a:moveTo>
                    <a:pt x="355" y="0"/>
                  </a:moveTo>
                  <a:cubicBezTo>
                    <a:pt x="73" y="0"/>
                    <a:pt x="1" y="624"/>
                    <a:pt x="337" y="624"/>
                  </a:cubicBezTo>
                  <a:cubicBezTo>
                    <a:pt x="348" y="626"/>
                    <a:pt x="360" y="626"/>
                    <a:pt x="371" y="626"/>
                  </a:cubicBezTo>
                  <a:cubicBezTo>
                    <a:pt x="580" y="626"/>
                    <a:pt x="745" y="413"/>
                    <a:pt x="662" y="212"/>
                  </a:cubicBezTo>
                  <a:cubicBezTo>
                    <a:pt x="649" y="187"/>
                    <a:pt x="637" y="162"/>
                    <a:pt x="624" y="137"/>
                  </a:cubicBezTo>
                  <a:cubicBezTo>
                    <a:pt x="574" y="74"/>
                    <a:pt x="499" y="24"/>
                    <a:pt x="424" y="12"/>
                  </a:cubicBezTo>
                  <a:cubicBezTo>
                    <a:pt x="400" y="4"/>
                    <a:pt x="377" y="0"/>
                    <a:pt x="3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8" name="Google Shape;6338;p30"/>
            <p:cNvSpPr/>
            <p:nvPr/>
          </p:nvSpPr>
          <p:spPr>
            <a:xfrm>
              <a:off x="879200" y="2921200"/>
              <a:ext cx="17075" cy="15300"/>
            </a:xfrm>
            <a:custGeom>
              <a:rect b="b" l="l" r="r" t="t"/>
              <a:pathLst>
                <a:path extrusionOk="0" h="612" w="683">
                  <a:moveTo>
                    <a:pt x="326" y="1"/>
                  </a:moveTo>
                  <a:cubicBezTo>
                    <a:pt x="183" y="1"/>
                    <a:pt x="44" y="96"/>
                    <a:pt x="13" y="258"/>
                  </a:cubicBezTo>
                  <a:cubicBezTo>
                    <a:pt x="0" y="332"/>
                    <a:pt x="25" y="420"/>
                    <a:pt x="75" y="482"/>
                  </a:cubicBezTo>
                  <a:cubicBezTo>
                    <a:pt x="125" y="557"/>
                    <a:pt x="200" y="595"/>
                    <a:pt x="275" y="607"/>
                  </a:cubicBezTo>
                  <a:cubicBezTo>
                    <a:pt x="292" y="610"/>
                    <a:pt x="309" y="611"/>
                    <a:pt x="325" y="611"/>
                  </a:cubicBezTo>
                  <a:cubicBezTo>
                    <a:pt x="536" y="611"/>
                    <a:pt x="682" y="392"/>
                    <a:pt x="613" y="195"/>
                  </a:cubicBezTo>
                  <a:cubicBezTo>
                    <a:pt x="600" y="170"/>
                    <a:pt x="588" y="145"/>
                    <a:pt x="575" y="120"/>
                  </a:cubicBezTo>
                  <a:cubicBezTo>
                    <a:pt x="508" y="38"/>
                    <a:pt x="416" y="1"/>
                    <a:pt x="3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9" name="Google Shape;6339;p30"/>
            <p:cNvSpPr/>
            <p:nvPr/>
          </p:nvSpPr>
          <p:spPr>
            <a:xfrm>
              <a:off x="806400" y="2905825"/>
              <a:ext cx="18975" cy="15625"/>
            </a:xfrm>
            <a:custGeom>
              <a:rect b="b" l="l" r="r" t="t"/>
              <a:pathLst>
                <a:path extrusionOk="0" h="625" w="759">
                  <a:moveTo>
                    <a:pt x="385" y="1"/>
                  </a:moveTo>
                  <a:cubicBezTo>
                    <a:pt x="282" y="1"/>
                    <a:pt x="178" y="51"/>
                    <a:pt x="113" y="148"/>
                  </a:cubicBezTo>
                  <a:cubicBezTo>
                    <a:pt x="1" y="348"/>
                    <a:pt x="126" y="598"/>
                    <a:pt x="350" y="623"/>
                  </a:cubicBezTo>
                  <a:cubicBezTo>
                    <a:pt x="362" y="624"/>
                    <a:pt x="373" y="624"/>
                    <a:pt x="385" y="624"/>
                  </a:cubicBezTo>
                  <a:cubicBezTo>
                    <a:pt x="594" y="624"/>
                    <a:pt x="759" y="412"/>
                    <a:pt x="688" y="210"/>
                  </a:cubicBezTo>
                  <a:cubicBezTo>
                    <a:pt x="675" y="185"/>
                    <a:pt x="663" y="160"/>
                    <a:pt x="638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0" name="Google Shape;6340;p30"/>
            <p:cNvSpPr/>
            <p:nvPr/>
          </p:nvSpPr>
          <p:spPr>
            <a:xfrm>
              <a:off x="827075" y="2979950"/>
              <a:ext cx="17775" cy="15875"/>
            </a:xfrm>
            <a:custGeom>
              <a:rect b="b" l="l" r="r" t="t"/>
              <a:pathLst>
                <a:path extrusionOk="0" h="635" w="711">
                  <a:moveTo>
                    <a:pt x="347" y="0"/>
                  </a:moveTo>
                  <a:cubicBezTo>
                    <a:pt x="206" y="0"/>
                    <a:pt x="67" y="96"/>
                    <a:pt x="36" y="257"/>
                  </a:cubicBezTo>
                  <a:cubicBezTo>
                    <a:pt x="1" y="457"/>
                    <a:pt x="142" y="634"/>
                    <a:pt x="335" y="634"/>
                  </a:cubicBezTo>
                  <a:cubicBezTo>
                    <a:pt x="348" y="634"/>
                    <a:pt x="360" y="633"/>
                    <a:pt x="373" y="632"/>
                  </a:cubicBezTo>
                  <a:cubicBezTo>
                    <a:pt x="586" y="607"/>
                    <a:pt x="711" y="382"/>
                    <a:pt x="623" y="194"/>
                  </a:cubicBezTo>
                  <a:cubicBezTo>
                    <a:pt x="623" y="169"/>
                    <a:pt x="611" y="144"/>
                    <a:pt x="586" y="119"/>
                  </a:cubicBezTo>
                  <a:cubicBezTo>
                    <a:pt x="523" y="38"/>
                    <a:pt x="435" y="0"/>
                    <a:pt x="3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1" name="Google Shape;6341;p30"/>
            <p:cNvSpPr/>
            <p:nvPr/>
          </p:nvSpPr>
          <p:spPr>
            <a:xfrm>
              <a:off x="760600" y="2961225"/>
              <a:ext cx="18000" cy="14100"/>
            </a:xfrm>
            <a:custGeom>
              <a:rect b="b" l="l" r="r" t="t"/>
              <a:pathLst>
                <a:path extrusionOk="0" h="564" w="720">
                  <a:moveTo>
                    <a:pt x="400" y="1"/>
                  </a:moveTo>
                  <a:cubicBezTo>
                    <a:pt x="188" y="1"/>
                    <a:pt x="0" y="225"/>
                    <a:pt x="120" y="456"/>
                  </a:cubicBezTo>
                  <a:cubicBezTo>
                    <a:pt x="184" y="531"/>
                    <a:pt x="266" y="563"/>
                    <a:pt x="347" y="563"/>
                  </a:cubicBezTo>
                  <a:cubicBezTo>
                    <a:pt x="535" y="563"/>
                    <a:pt x="719" y="387"/>
                    <a:pt x="658" y="169"/>
                  </a:cubicBezTo>
                  <a:cubicBezTo>
                    <a:pt x="645" y="144"/>
                    <a:pt x="633" y="119"/>
                    <a:pt x="620" y="94"/>
                  </a:cubicBezTo>
                  <a:cubicBezTo>
                    <a:pt x="552" y="29"/>
                    <a:pt x="474" y="1"/>
                    <a:pt x="4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2" name="Google Shape;6342;p30"/>
            <p:cNvSpPr/>
            <p:nvPr/>
          </p:nvSpPr>
          <p:spPr>
            <a:xfrm>
              <a:off x="729575" y="2889350"/>
              <a:ext cx="19775" cy="15800"/>
            </a:xfrm>
            <a:custGeom>
              <a:rect b="b" l="l" r="r" t="t"/>
              <a:pathLst>
                <a:path extrusionOk="0" h="632" w="791">
                  <a:moveTo>
                    <a:pt x="412" y="1"/>
                  </a:moveTo>
                  <a:cubicBezTo>
                    <a:pt x="201" y="1"/>
                    <a:pt x="1" y="223"/>
                    <a:pt x="124" y="469"/>
                  </a:cubicBezTo>
                  <a:cubicBezTo>
                    <a:pt x="188" y="583"/>
                    <a:pt x="290" y="632"/>
                    <a:pt x="392" y="632"/>
                  </a:cubicBezTo>
                  <a:cubicBezTo>
                    <a:pt x="591" y="632"/>
                    <a:pt x="790" y="447"/>
                    <a:pt x="699" y="207"/>
                  </a:cubicBezTo>
                  <a:cubicBezTo>
                    <a:pt x="687" y="182"/>
                    <a:pt x="674" y="157"/>
                    <a:pt x="662" y="132"/>
                  </a:cubicBezTo>
                  <a:cubicBezTo>
                    <a:pt x="592" y="40"/>
                    <a:pt x="501" y="1"/>
                    <a:pt x="4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3" name="Google Shape;6343;p30"/>
            <p:cNvSpPr/>
            <p:nvPr/>
          </p:nvSpPr>
          <p:spPr>
            <a:xfrm>
              <a:off x="848375" y="2845625"/>
              <a:ext cx="18500" cy="14650"/>
            </a:xfrm>
            <a:custGeom>
              <a:rect b="b" l="l" r="r" t="t"/>
              <a:pathLst>
                <a:path extrusionOk="0" h="586" w="740">
                  <a:moveTo>
                    <a:pt x="406" y="1"/>
                  </a:moveTo>
                  <a:cubicBezTo>
                    <a:pt x="195" y="1"/>
                    <a:pt x="1" y="225"/>
                    <a:pt x="121" y="456"/>
                  </a:cubicBezTo>
                  <a:cubicBezTo>
                    <a:pt x="171" y="531"/>
                    <a:pt x="246" y="569"/>
                    <a:pt x="334" y="581"/>
                  </a:cubicBezTo>
                  <a:cubicBezTo>
                    <a:pt x="350" y="584"/>
                    <a:pt x="367" y="585"/>
                    <a:pt x="383" y="585"/>
                  </a:cubicBezTo>
                  <a:cubicBezTo>
                    <a:pt x="585" y="585"/>
                    <a:pt x="739" y="377"/>
                    <a:pt x="658" y="169"/>
                  </a:cubicBezTo>
                  <a:cubicBezTo>
                    <a:pt x="646" y="144"/>
                    <a:pt x="633" y="119"/>
                    <a:pt x="621" y="94"/>
                  </a:cubicBezTo>
                  <a:cubicBezTo>
                    <a:pt x="556" y="29"/>
                    <a:pt x="480" y="1"/>
                    <a:pt x="4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4" name="Google Shape;6344;p30"/>
            <p:cNvSpPr/>
            <p:nvPr/>
          </p:nvSpPr>
          <p:spPr>
            <a:xfrm>
              <a:off x="919500" y="2860075"/>
              <a:ext cx="18525" cy="15800"/>
            </a:xfrm>
            <a:custGeom>
              <a:rect b="b" l="l" r="r" t="t"/>
              <a:pathLst>
                <a:path extrusionOk="0" h="632" w="741">
                  <a:moveTo>
                    <a:pt x="327" y="1"/>
                  </a:moveTo>
                  <a:cubicBezTo>
                    <a:pt x="181" y="1"/>
                    <a:pt x="36" y="102"/>
                    <a:pt x="13" y="278"/>
                  </a:cubicBezTo>
                  <a:cubicBezTo>
                    <a:pt x="0" y="353"/>
                    <a:pt x="25" y="441"/>
                    <a:pt x="75" y="503"/>
                  </a:cubicBezTo>
                  <a:cubicBezTo>
                    <a:pt x="125" y="566"/>
                    <a:pt x="200" y="616"/>
                    <a:pt x="275" y="628"/>
                  </a:cubicBezTo>
                  <a:cubicBezTo>
                    <a:pt x="291" y="630"/>
                    <a:pt x="306" y="631"/>
                    <a:pt x="320" y="631"/>
                  </a:cubicBezTo>
                  <a:cubicBezTo>
                    <a:pt x="571" y="631"/>
                    <a:pt x="740" y="341"/>
                    <a:pt x="575" y="128"/>
                  </a:cubicBezTo>
                  <a:cubicBezTo>
                    <a:pt x="512" y="41"/>
                    <a:pt x="420" y="1"/>
                    <a:pt x="3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5" name="Google Shape;6345;p30"/>
            <p:cNvSpPr/>
            <p:nvPr/>
          </p:nvSpPr>
          <p:spPr>
            <a:xfrm>
              <a:off x="950125" y="2937000"/>
              <a:ext cx="19075" cy="15025"/>
            </a:xfrm>
            <a:custGeom>
              <a:rect b="b" l="l" r="r" t="t"/>
              <a:pathLst>
                <a:path extrusionOk="0" h="601" w="763">
                  <a:moveTo>
                    <a:pt x="400" y="0"/>
                  </a:moveTo>
                  <a:cubicBezTo>
                    <a:pt x="50" y="25"/>
                    <a:pt x="0" y="500"/>
                    <a:pt x="337" y="600"/>
                  </a:cubicBezTo>
                  <a:cubicBezTo>
                    <a:pt x="687" y="600"/>
                    <a:pt x="762" y="100"/>
                    <a:pt x="4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6" name="Google Shape;6346;p30"/>
            <p:cNvSpPr/>
            <p:nvPr/>
          </p:nvSpPr>
          <p:spPr>
            <a:xfrm>
              <a:off x="908875" y="2984300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7" y="0"/>
                  </a:moveTo>
                  <a:cubicBezTo>
                    <a:pt x="311" y="0"/>
                    <a:pt x="274" y="6"/>
                    <a:pt x="238" y="20"/>
                  </a:cubicBezTo>
                  <a:cubicBezTo>
                    <a:pt x="75" y="83"/>
                    <a:pt x="0" y="258"/>
                    <a:pt x="63" y="420"/>
                  </a:cubicBezTo>
                  <a:cubicBezTo>
                    <a:pt x="111" y="544"/>
                    <a:pt x="224" y="617"/>
                    <a:pt x="347" y="617"/>
                  </a:cubicBezTo>
                  <a:cubicBezTo>
                    <a:pt x="385" y="617"/>
                    <a:pt x="424" y="610"/>
                    <a:pt x="463" y="595"/>
                  </a:cubicBezTo>
                  <a:cubicBezTo>
                    <a:pt x="625" y="533"/>
                    <a:pt x="700" y="358"/>
                    <a:pt x="638" y="195"/>
                  </a:cubicBezTo>
                  <a:cubicBezTo>
                    <a:pt x="589" y="79"/>
                    <a:pt x="473" y="0"/>
                    <a:pt x="3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7" name="Google Shape;6347;p30"/>
            <p:cNvSpPr/>
            <p:nvPr/>
          </p:nvSpPr>
          <p:spPr>
            <a:xfrm>
              <a:off x="740525" y="2856800"/>
              <a:ext cx="18500" cy="13775"/>
            </a:xfrm>
            <a:custGeom>
              <a:rect b="b" l="l" r="r" t="t"/>
              <a:pathLst>
                <a:path extrusionOk="0" h="551" w="740">
                  <a:moveTo>
                    <a:pt x="356" y="0"/>
                  </a:moveTo>
                  <a:cubicBezTo>
                    <a:pt x="176" y="0"/>
                    <a:pt x="0" y="158"/>
                    <a:pt x="49" y="384"/>
                  </a:cubicBezTo>
                  <a:cubicBezTo>
                    <a:pt x="74" y="503"/>
                    <a:pt x="168" y="551"/>
                    <a:pt x="275" y="551"/>
                  </a:cubicBezTo>
                  <a:cubicBezTo>
                    <a:pt x="483" y="551"/>
                    <a:pt x="739" y="366"/>
                    <a:pt x="624" y="159"/>
                  </a:cubicBezTo>
                  <a:cubicBezTo>
                    <a:pt x="557" y="48"/>
                    <a:pt x="456" y="0"/>
                    <a:pt x="3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8" name="Google Shape;6348;p30"/>
            <p:cNvSpPr/>
            <p:nvPr/>
          </p:nvSpPr>
          <p:spPr>
            <a:xfrm>
              <a:off x="860175" y="2810250"/>
              <a:ext cx="18700" cy="13775"/>
            </a:xfrm>
            <a:custGeom>
              <a:rect b="b" l="l" r="r" t="t"/>
              <a:pathLst>
                <a:path extrusionOk="0" h="551" w="748">
                  <a:moveTo>
                    <a:pt x="357" y="0"/>
                  </a:moveTo>
                  <a:cubicBezTo>
                    <a:pt x="176" y="0"/>
                    <a:pt x="1" y="158"/>
                    <a:pt x="49" y="384"/>
                  </a:cubicBezTo>
                  <a:cubicBezTo>
                    <a:pt x="74" y="503"/>
                    <a:pt x="170" y="551"/>
                    <a:pt x="278" y="551"/>
                  </a:cubicBezTo>
                  <a:cubicBezTo>
                    <a:pt x="489" y="551"/>
                    <a:pt x="748" y="366"/>
                    <a:pt x="624" y="159"/>
                  </a:cubicBezTo>
                  <a:cubicBezTo>
                    <a:pt x="557" y="48"/>
                    <a:pt x="456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9" name="Google Shape;6349;p30"/>
            <p:cNvSpPr/>
            <p:nvPr/>
          </p:nvSpPr>
          <p:spPr>
            <a:xfrm>
              <a:off x="779250" y="2836100"/>
              <a:ext cx="17700" cy="14800"/>
            </a:xfrm>
            <a:custGeom>
              <a:rect b="b" l="l" r="r" t="t"/>
              <a:pathLst>
                <a:path extrusionOk="0" h="592" w="708">
                  <a:moveTo>
                    <a:pt x="389" y="1"/>
                  </a:moveTo>
                  <a:cubicBezTo>
                    <a:pt x="188" y="1"/>
                    <a:pt x="0" y="203"/>
                    <a:pt x="99" y="437"/>
                  </a:cubicBezTo>
                  <a:cubicBezTo>
                    <a:pt x="149" y="512"/>
                    <a:pt x="224" y="575"/>
                    <a:pt x="312" y="587"/>
                  </a:cubicBezTo>
                  <a:cubicBezTo>
                    <a:pt x="329" y="590"/>
                    <a:pt x="346" y="592"/>
                    <a:pt x="363" y="592"/>
                  </a:cubicBezTo>
                  <a:cubicBezTo>
                    <a:pt x="553" y="592"/>
                    <a:pt x="708" y="407"/>
                    <a:pt x="662" y="212"/>
                  </a:cubicBezTo>
                  <a:cubicBezTo>
                    <a:pt x="662" y="200"/>
                    <a:pt x="649" y="187"/>
                    <a:pt x="649" y="175"/>
                  </a:cubicBezTo>
                  <a:cubicBezTo>
                    <a:pt x="637" y="137"/>
                    <a:pt x="624" y="125"/>
                    <a:pt x="612" y="100"/>
                  </a:cubicBezTo>
                  <a:cubicBezTo>
                    <a:pt x="546" y="31"/>
                    <a:pt x="466" y="1"/>
                    <a:pt x="3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0" name="Google Shape;6350;p30"/>
            <p:cNvSpPr/>
            <p:nvPr/>
          </p:nvSpPr>
          <p:spPr>
            <a:xfrm>
              <a:off x="1055700" y="2928975"/>
              <a:ext cx="16725" cy="14975"/>
            </a:xfrm>
            <a:custGeom>
              <a:rect b="b" l="l" r="r" t="t"/>
              <a:pathLst>
                <a:path extrusionOk="0" h="599" w="669">
                  <a:moveTo>
                    <a:pt x="340" y="0"/>
                  </a:moveTo>
                  <a:cubicBezTo>
                    <a:pt x="253" y="0"/>
                    <a:pt x="166" y="35"/>
                    <a:pt x="101" y="109"/>
                  </a:cubicBezTo>
                  <a:cubicBezTo>
                    <a:pt x="1" y="246"/>
                    <a:pt x="26" y="434"/>
                    <a:pt x="151" y="546"/>
                  </a:cubicBezTo>
                  <a:lnTo>
                    <a:pt x="151" y="534"/>
                  </a:lnTo>
                  <a:cubicBezTo>
                    <a:pt x="210" y="579"/>
                    <a:pt x="276" y="599"/>
                    <a:pt x="341" y="599"/>
                  </a:cubicBezTo>
                  <a:cubicBezTo>
                    <a:pt x="510" y="599"/>
                    <a:pt x="669" y="461"/>
                    <a:pt x="651" y="271"/>
                  </a:cubicBezTo>
                  <a:cubicBezTo>
                    <a:pt x="627" y="99"/>
                    <a:pt x="485" y="0"/>
                    <a:pt x="3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1" name="Google Shape;6351;p30"/>
            <p:cNvSpPr/>
            <p:nvPr/>
          </p:nvSpPr>
          <p:spPr>
            <a:xfrm>
              <a:off x="1095075" y="2906450"/>
              <a:ext cx="18975" cy="15625"/>
            </a:xfrm>
            <a:custGeom>
              <a:rect b="b" l="l" r="r" t="t"/>
              <a:pathLst>
                <a:path extrusionOk="0" h="625" w="759">
                  <a:moveTo>
                    <a:pt x="393" y="1"/>
                  </a:moveTo>
                  <a:cubicBezTo>
                    <a:pt x="288" y="1"/>
                    <a:pt x="184" y="51"/>
                    <a:pt x="125" y="148"/>
                  </a:cubicBezTo>
                  <a:cubicBezTo>
                    <a:pt x="1" y="348"/>
                    <a:pt x="125" y="598"/>
                    <a:pt x="350" y="623"/>
                  </a:cubicBezTo>
                  <a:cubicBezTo>
                    <a:pt x="363" y="624"/>
                    <a:pt x="375" y="624"/>
                    <a:pt x="386" y="624"/>
                  </a:cubicBezTo>
                  <a:cubicBezTo>
                    <a:pt x="605" y="624"/>
                    <a:pt x="759" y="412"/>
                    <a:pt x="688" y="210"/>
                  </a:cubicBezTo>
                  <a:cubicBezTo>
                    <a:pt x="675" y="185"/>
                    <a:pt x="663" y="160"/>
                    <a:pt x="650" y="135"/>
                  </a:cubicBezTo>
                  <a:cubicBezTo>
                    <a:pt x="590" y="45"/>
                    <a:pt x="492" y="1"/>
                    <a:pt x="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2" name="Google Shape;6352;p30"/>
            <p:cNvSpPr/>
            <p:nvPr/>
          </p:nvSpPr>
          <p:spPr>
            <a:xfrm>
              <a:off x="1023975" y="2892800"/>
              <a:ext cx="19675" cy="15800"/>
            </a:xfrm>
            <a:custGeom>
              <a:rect b="b" l="l" r="r" t="t"/>
              <a:pathLst>
                <a:path extrusionOk="0" h="632" w="787">
                  <a:moveTo>
                    <a:pt x="408" y="0"/>
                  </a:moveTo>
                  <a:cubicBezTo>
                    <a:pt x="198" y="0"/>
                    <a:pt x="1" y="222"/>
                    <a:pt x="133" y="469"/>
                  </a:cubicBezTo>
                  <a:cubicBezTo>
                    <a:pt x="192" y="583"/>
                    <a:pt x="291" y="631"/>
                    <a:pt x="391" y="631"/>
                  </a:cubicBezTo>
                  <a:cubicBezTo>
                    <a:pt x="587" y="631"/>
                    <a:pt x="786" y="446"/>
                    <a:pt x="695" y="206"/>
                  </a:cubicBezTo>
                  <a:cubicBezTo>
                    <a:pt x="683" y="181"/>
                    <a:pt x="670" y="156"/>
                    <a:pt x="658" y="131"/>
                  </a:cubicBezTo>
                  <a:cubicBezTo>
                    <a:pt x="588" y="39"/>
                    <a:pt x="497" y="0"/>
                    <a:pt x="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3" name="Google Shape;6353;p30"/>
            <p:cNvSpPr/>
            <p:nvPr/>
          </p:nvSpPr>
          <p:spPr>
            <a:xfrm>
              <a:off x="1035900" y="2851000"/>
              <a:ext cx="16400" cy="15675"/>
            </a:xfrm>
            <a:custGeom>
              <a:rect b="b" l="l" r="r" t="t"/>
              <a:pathLst>
                <a:path extrusionOk="0" h="627" w="656">
                  <a:moveTo>
                    <a:pt x="329" y="1"/>
                  </a:moveTo>
                  <a:cubicBezTo>
                    <a:pt x="160" y="1"/>
                    <a:pt x="0" y="146"/>
                    <a:pt x="18" y="341"/>
                  </a:cubicBezTo>
                  <a:cubicBezTo>
                    <a:pt x="42" y="521"/>
                    <a:pt x="187" y="627"/>
                    <a:pt x="335" y="627"/>
                  </a:cubicBezTo>
                  <a:cubicBezTo>
                    <a:pt x="424" y="627"/>
                    <a:pt x="515" y="588"/>
                    <a:pt x="580" y="504"/>
                  </a:cubicBezTo>
                  <a:cubicBezTo>
                    <a:pt x="630" y="441"/>
                    <a:pt x="655" y="354"/>
                    <a:pt x="643" y="279"/>
                  </a:cubicBezTo>
                  <a:cubicBezTo>
                    <a:pt x="643" y="254"/>
                    <a:pt x="630" y="229"/>
                    <a:pt x="630" y="204"/>
                  </a:cubicBezTo>
                  <a:cubicBezTo>
                    <a:pt x="605" y="154"/>
                    <a:pt x="568" y="104"/>
                    <a:pt x="530" y="79"/>
                  </a:cubicBezTo>
                  <a:cubicBezTo>
                    <a:pt x="469" y="25"/>
                    <a:pt x="398" y="1"/>
                    <a:pt x="3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4" name="Google Shape;6354;p30"/>
            <p:cNvSpPr/>
            <p:nvPr/>
          </p:nvSpPr>
          <p:spPr>
            <a:xfrm>
              <a:off x="1072900" y="2850100"/>
              <a:ext cx="18975" cy="15750"/>
            </a:xfrm>
            <a:custGeom>
              <a:rect b="b" l="l" r="r" t="t"/>
              <a:pathLst>
                <a:path extrusionOk="0" h="630" w="759">
                  <a:moveTo>
                    <a:pt x="380" y="1"/>
                  </a:moveTo>
                  <a:cubicBezTo>
                    <a:pt x="278" y="1"/>
                    <a:pt x="176" y="51"/>
                    <a:pt x="113" y="152"/>
                  </a:cubicBezTo>
                  <a:cubicBezTo>
                    <a:pt x="0" y="340"/>
                    <a:pt x="113" y="590"/>
                    <a:pt x="350" y="627"/>
                  </a:cubicBezTo>
                  <a:cubicBezTo>
                    <a:pt x="362" y="628"/>
                    <a:pt x="373" y="629"/>
                    <a:pt x="384" y="629"/>
                  </a:cubicBezTo>
                  <a:cubicBezTo>
                    <a:pt x="594" y="629"/>
                    <a:pt x="758" y="416"/>
                    <a:pt x="675" y="202"/>
                  </a:cubicBezTo>
                  <a:cubicBezTo>
                    <a:pt x="663" y="177"/>
                    <a:pt x="650" y="152"/>
                    <a:pt x="638" y="140"/>
                  </a:cubicBezTo>
                  <a:cubicBezTo>
                    <a:pt x="576" y="48"/>
                    <a:pt x="478" y="1"/>
                    <a:pt x="3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5" name="Google Shape;6355;p30"/>
            <p:cNvSpPr/>
            <p:nvPr/>
          </p:nvSpPr>
          <p:spPr>
            <a:xfrm>
              <a:off x="1109125" y="2871200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7" y="0"/>
                  </a:moveTo>
                  <a:cubicBezTo>
                    <a:pt x="311" y="0"/>
                    <a:pt x="274" y="7"/>
                    <a:pt x="238" y="21"/>
                  </a:cubicBezTo>
                  <a:cubicBezTo>
                    <a:pt x="76" y="83"/>
                    <a:pt x="1" y="271"/>
                    <a:pt x="63" y="420"/>
                  </a:cubicBezTo>
                  <a:cubicBezTo>
                    <a:pt x="111" y="544"/>
                    <a:pt x="224" y="617"/>
                    <a:pt x="347" y="617"/>
                  </a:cubicBezTo>
                  <a:cubicBezTo>
                    <a:pt x="385" y="617"/>
                    <a:pt x="425" y="610"/>
                    <a:pt x="463" y="595"/>
                  </a:cubicBezTo>
                  <a:cubicBezTo>
                    <a:pt x="626" y="533"/>
                    <a:pt x="701" y="358"/>
                    <a:pt x="638" y="196"/>
                  </a:cubicBezTo>
                  <a:cubicBezTo>
                    <a:pt x="590" y="79"/>
                    <a:pt x="473" y="0"/>
                    <a:pt x="3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6" name="Google Shape;6356;p30"/>
            <p:cNvSpPr/>
            <p:nvPr/>
          </p:nvSpPr>
          <p:spPr>
            <a:xfrm>
              <a:off x="1008650" y="2786250"/>
              <a:ext cx="20150" cy="15675"/>
            </a:xfrm>
            <a:custGeom>
              <a:rect b="b" l="l" r="r" t="t"/>
              <a:pathLst>
                <a:path extrusionOk="0" h="627" w="806">
                  <a:moveTo>
                    <a:pt x="418" y="1"/>
                  </a:moveTo>
                  <a:cubicBezTo>
                    <a:pt x="136" y="1"/>
                    <a:pt x="1" y="371"/>
                    <a:pt x="233" y="557"/>
                  </a:cubicBezTo>
                  <a:cubicBezTo>
                    <a:pt x="294" y="606"/>
                    <a:pt x="361" y="627"/>
                    <a:pt x="426" y="627"/>
                  </a:cubicBezTo>
                  <a:cubicBezTo>
                    <a:pt x="626" y="627"/>
                    <a:pt x="806" y="421"/>
                    <a:pt x="721" y="194"/>
                  </a:cubicBezTo>
                  <a:cubicBezTo>
                    <a:pt x="683" y="94"/>
                    <a:pt x="583" y="19"/>
                    <a:pt x="483" y="7"/>
                  </a:cubicBezTo>
                  <a:cubicBezTo>
                    <a:pt x="461" y="3"/>
                    <a:pt x="439" y="1"/>
                    <a:pt x="4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7" name="Google Shape;6357;p30"/>
            <p:cNvSpPr/>
            <p:nvPr/>
          </p:nvSpPr>
          <p:spPr>
            <a:xfrm>
              <a:off x="1051325" y="2773325"/>
              <a:ext cx="17275" cy="15800"/>
            </a:xfrm>
            <a:custGeom>
              <a:rect b="b" l="l" r="r" t="t"/>
              <a:pathLst>
                <a:path extrusionOk="0" h="632" w="691">
                  <a:moveTo>
                    <a:pt x="353" y="1"/>
                  </a:moveTo>
                  <a:cubicBezTo>
                    <a:pt x="264" y="1"/>
                    <a:pt x="175" y="40"/>
                    <a:pt x="113" y="124"/>
                  </a:cubicBezTo>
                  <a:cubicBezTo>
                    <a:pt x="1" y="262"/>
                    <a:pt x="26" y="449"/>
                    <a:pt x="151" y="561"/>
                  </a:cubicBezTo>
                  <a:cubicBezTo>
                    <a:pt x="213" y="610"/>
                    <a:pt x="283" y="632"/>
                    <a:pt x="351" y="632"/>
                  </a:cubicBezTo>
                  <a:cubicBezTo>
                    <a:pt x="528" y="632"/>
                    <a:pt x="690" y="485"/>
                    <a:pt x="663" y="287"/>
                  </a:cubicBezTo>
                  <a:cubicBezTo>
                    <a:pt x="648" y="107"/>
                    <a:pt x="501" y="1"/>
                    <a:pt x="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8" name="Google Shape;6358;p30"/>
            <p:cNvSpPr/>
            <p:nvPr/>
          </p:nvSpPr>
          <p:spPr>
            <a:xfrm>
              <a:off x="994800" y="2821650"/>
              <a:ext cx="18000" cy="15700"/>
            </a:xfrm>
            <a:custGeom>
              <a:rect b="b" l="l" r="r" t="t"/>
              <a:pathLst>
                <a:path extrusionOk="0" h="628" w="720">
                  <a:moveTo>
                    <a:pt x="384" y="0"/>
                  </a:moveTo>
                  <a:cubicBezTo>
                    <a:pt x="295" y="0"/>
                    <a:pt x="207" y="38"/>
                    <a:pt x="150" y="116"/>
                  </a:cubicBezTo>
                  <a:cubicBezTo>
                    <a:pt x="0" y="291"/>
                    <a:pt x="75" y="553"/>
                    <a:pt x="300" y="615"/>
                  </a:cubicBezTo>
                  <a:cubicBezTo>
                    <a:pt x="328" y="624"/>
                    <a:pt x="356" y="628"/>
                    <a:pt x="384" y="628"/>
                  </a:cubicBezTo>
                  <a:cubicBezTo>
                    <a:pt x="564" y="628"/>
                    <a:pt x="720" y="461"/>
                    <a:pt x="687" y="266"/>
                  </a:cubicBezTo>
                  <a:cubicBezTo>
                    <a:pt x="687" y="241"/>
                    <a:pt x="687" y="216"/>
                    <a:pt x="675" y="191"/>
                  </a:cubicBezTo>
                  <a:cubicBezTo>
                    <a:pt x="650" y="141"/>
                    <a:pt x="625" y="103"/>
                    <a:pt x="575" y="66"/>
                  </a:cubicBezTo>
                  <a:cubicBezTo>
                    <a:pt x="521" y="22"/>
                    <a:pt x="452" y="0"/>
                    <a:pt x="3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9" name="Google Shape;6359;p30"/>
            <p:cNvSpPr/>
            <p:nvPr/>
          </p:nvSpPr>
          <p:spPr>
            <a:xfrm>
              <a:off x="1080400" y="2810225"/>
              <a:ext cx="17500" cy="15325"/>
            </a:xfrm>
            <a:custGeom>
              <a:rect b="b" l="l" r="r" t="t"/>
              <a:pathLst>
                <a:path extrusionOk="0" h="613" w="700">
                  <a:moveTo>
                    <a:pt x="354" y="1"/>
                  </a:moveTo>
                  <a:cubicBezTo>
                    <a:pt x="315" y="1"/>
                    <a:pt x="276" y="8"/>
                    <a:pt x="238" y="23"/>
                  </a:cubicBezTo>
                  <a:cubicBezTo>
                    <a:pt x="88" y="85"/>
                    <a:pt x="0" y="260"/>
                    <a:pt x="63" y="410"/>
                  </a:cubicBezTo>
                  <a:cubicBezTo>
                    <a:pt x="112" y="539"/>
                    <a:pt x="233" y="613"/>
                    <a:pt x="361" y="613"/>
                  </a:cubicBezTo>
                  <a:cubicBezTo>
                    <a:pt x="395" y="613"/>
                    <a:pt x="429" y="608"/>
                    <a:pt x="463" y="598"/>
                  </a:cubicBezTo>
                  <a:cubicBezTo>
                    <a:pt x="625" y="535"/>
                    <a:pt x="700" y="348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0" name="Google Shape;6360;p30"/>
            <p:cNvSpPr/>
            <p:nvPr/>
          </p:nvSpPr>
          <p:spPr>
            <a:xfrm>
              <a:off x="1177375" y="2882200"/>
              <a:ext cx="18950" cy="13825"/>
            </a:xfrm>
            <a:custGeom>
              <a:rect b="b" l="l" r="r" t="t"/>
              <a:pathLst>
                <a:path extrusionOk="0" h="553" w="758">
                  <a:moveTo>
                    <a:pt x="531" y="1"/>
                  </a:moveTo>
                  <a:cubicBezTo>
                    <a:pt x="307" y="1"/>
                    <a:pt x="0" y="313"/>
                    <a:pt x="233" y="480"/>
                  </a:cubicBezTo>
                  <a:cubicBezTo>
                    <a:pt x="292" y="529"/>
                    <a:pt x="362" y="552"/>
                    <a:pt x="430" y="552"/>
                  </a:cubicBezTo>
                  <a:cubicBezTo>
                    <a:pt x="519" y="552"/>
                    <a:pt x="606" y="513"/>
                    <a:pt x="670" y="443"/>
                  </a:cubicBezTo>
                  <a:cubicBezTo>
                    <a:pt x="732" y="355"/>
                    <a:pt x="757" y="243"/>
                    <a:pt x="707" y="130"/>
                  </a:cubicBezTo>
                  <a:cubicBezTo>
                    <a:pt x="675" y="38"/>
                    <a:pt x="608" y="1"/>
                    <a:pt x="5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1" name="Google Shape;6361;p30"/>
            <p:cNvSpPr/>
            <p:nvPr/>
          </p:nvSpPr>
          <p:spPr>
            <a:xfrm>
              <a:off x="1151650" y="2812000"/>
              <a:ext cx="18400" cy="15650"/>
            </a:xfrm>
            <a:custGeom>
              <a:rect b="b" l="l" r="r" t="t"/>
              <a:pathLst>
                <a:path extrusionOk="0" h="626" w="736">
                  <a:moveTo>
                    <a:pt x="401" y="0"/>
                  </a:moveTo>
                  <a:cubicBezTo>
                    <a:pt x="189" y="0"/>
                    <a:pt x="1" y="236"/>
                    <a:pt x="124" y="464"/>
                  </a:cubicBezTo>
                  <a:cubicBezTo>
                    <a:pt x="185" y="576"/>
                    <a:pt x="288" y="626"/>
                    <a:pt x="391" y="626"/>
                  </a:cubicBezTo>
                  <a:cubicBezTo>
                    <a:pt x="563" y="626"/>
                    <a:pt x="735" y="488"/>
                    <a:pt x="712" y="277"/>
                  </a:cubicBezTo>
                  <a:cubicBezTo>
                    <a:pt x="712" y="252"/>
                    <a:pt x="699" y="227"/>
                    <a:pt x="687" y="202"/>
                  </a:cubicBezTo>
                  <a:cubicBezTo>
                    <a:pt x="674" y="152"/>
                    <a:pt x="637" y="102"/>
                    <a:pt x="599" y="77"/>
                  </a:cubicBezTo>
                  <a:cubicBezTo>
                    <a:pt x="537" y="23"/>
                    <a:pt x="468" y="0"/>
                    <a:pt x="4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2" name="Google Shape;6362;p30"/>
            <p:cNvSpPr/>
            <p:nvPr/>
          </p:nvSpPr>
          <p:spPr>
            <a:xfrm>
              <a:off x="1146300" y="2850525"/>
              <a:ext cx="17525" cy="15475"/>
            </a:xfrm>
            <a:custGeom>
              <a:rect b="b" l="l" r="r" t="t"/>
              <a:pathLst>
                <a:path extrusionOk="0" h="619" w="701">
                  <a:moveTo>
                    <a:pt x="355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2" y="539"/>
                    <a:pt x="229" y="618"/>
                    <a:pt x="354" y="618"/>
                  </a:cubicBezTo>
                  <a:cubicBezTo>
                    <a:pt x="390" y="618"/>
                    <a:pt x="427" y="612"/>
                    <a:pt x="463" y="598"/>
                  </a:cubicBezTo>
                  <a:cubicBezTo>
                    <a:pt x="626" y="535"/>
                    <a:pt x="701" y="360"/>
                    <a:pt x="638" y="198"/>
                  </a:cubicBezTo>
                  <a:cubicBezTo>
                    <a:pt x="591" y="74"/>
                    <a:pt x="478" y="1"/>
                    <a:pt x="3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3" name="Google Shape;6363;p30"/>
            <p:cNvSpPr/>
            <p:nvPr/>
          </p:nvSpPr>
          <p:spPr>
            <a:xfrm>
              <a:off x="1126625" y="2737900"/>
              <a:ext cx="16775" cy="14975"/>
            </a:xfrm>
            <a:custGeom>
              <a:rect b="b" l="l" r="r" t="t"/>
              <a:pathLst>
                <a:path extrusionOk="0" h="599" w="671">
                  <a:moveTo>
                    <a:pt x="315" y="1"/>
                  </a:moveTo>
                  <a:cubicBezTo>
                    <a:pt x="161" y="1"/>
                    <a:pt x="36" y="107"/>
                    <a:pt x="13" y="254"/>
                  </a:cubicBezTo>
                  <a:cubicBezTo>
                    <a:pt x="1" y="341"/>
                    <a:pt x="13" y="416"/>
                    <a:pt x="63" y="491"/>
                  </a:cubicBezTo>
                  <a:cubicBezTo>
                    <a:pt x="127" y="566"/>
                    <a:pt x="209" y="598"/>
                    <a:pt x="290" y="598"/>
                  </a:cubicBezTo>
                  <a:cubicBezTo>
                    <a:pt x="482" y="598"/>
                    <a:pt x="671" y="419"/>
                    <a:pt x="601" y="191"/>
                  </a:cubicBezTo>
                  <a:cubicBezTo>
                    <a:pt x="588" y="166"/>
                    <a:pt x="576" y="141"/>
                    <a:pt x="563" y="129"/>
                  </a:cubicBezTo>
                  <a:cubicBezTo>
                    <a:pt x="513" y="54"/>
                    <a:pt x="438" y="17"/>
                    <a:pt x="363" y="4"/>
                  </a:cubicBezTo>
                  <a:cubicBezTo>
                    <a:pt x="347" y="2"/>
                    <a:pt x="331" y="1"/>
                    <a:pt x="3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4" name="Google Shape;6364;p30"/>
            <p:cNvSpPr/>
            <p:nvPr/>
          </p:nvSpPr>
          <p:spPr>
            <a:xfrm>
              <a:off x="1111625" y="2787125"/>
              <a:ext cx="17525" cy="15475"/>
            </a:xfrm>
            <a:custGeom>
              <a:rect b="b" l="l" r="r" t="t"/>
              <a:pathLst>
                <a:path extrusionOk="0" h="619" w="701">
                  <a:moveTo>
                    <a:pt x="354" y="0"/>
                  </a:moveTo>
                  <a:cubicBezTo>
                    <a:pt x="316" y="0"/>
                    <a:pt x="277" y="7"/>
                    <a:pt x="238" y="22"/>
                  </a:cubicBezTo>
                  <a:cubicBezTo>
                    <a:pt x="88" y="84"/>
                    <a:pt x="1" y="259"/>
                    <a:pt x="63" y="422"/>
                  </a:cubicBezTo>
                  <a:cubicBezTo>
                    <a:pt x="111" y="546"/>
                    <a:pt x="224" y="619"/>
                    <a:pt x="347" y="619"/>
                  </a:cubicBezTo>
                  <a:cubicBezTo>
                    <a:pt x="385" y="619"/>
                    <a:pt x="425" y="612"/>
                    <a:pt x="463" y="597"/>
                  </a:cubicBezTo>
                  <a:cubicBezTo>
                    <a:pt x="626" y="534"/>
                    <a:pt x="701" y="359"/>
                    <a:pt x="638" y="197"/>
                  </a:cubicBezTo>
                  <a:cubicBezTo>
                    <a:pt x="591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5" name="Google Shape;6365;p30"/>
            <p:cNvSpPr/>
            <p:nvPr/>
          </p:nvSpPr>
          <p:spPr>
            <a:xfrm>
              <a:off x="981975" y="2952700"/>
              <a:ext cx="18975" cy="15600"/>
            </a:xfrm>
            <a:custGeom>
              <a:rect b="b" l="l" r="r" t="t"/>
              <a:pathLst>
                <a:path extrusionOk="0" h="624" w="759">
                  <a:moveTo>
                    <a:pt x="386" y="0"/>
                  </a:moveTo>
                  <a:cubicBezTo>
                    <a:pt x="282" y="0"/>
                    <a:pt x="178" y="50"/>
                    <a:pt x="113" y="147"/>
                  </a:cubicBezTo>
                  <a:cubicBezTo>
                    <a:pt x="1" y="347"/>
                    <a:pt x="113" y="597"/>
                    <a:pt x="351" y="622"/>
                  </a:cubicBezTo>
                  <a:cubicBezTo>
                    <a:pt x="362" y="623"/>
                    <a:pt x="374" y="624"/>
                    <a:pt x="385" y="624"/>
                  </a:cubicBezTo>
                  <a:cubicBezTo>
                    <a:pt x="594" y="624"/>
                    <a:pt x="758" y="411"/>
                    <a:pt x="676" y="210"/>
                  </a:cubicBezTo>
                  <a:cubicBezTo>
                    <a:pt x="663" y="185"/>
                    <a:pt x="651" y="160"/>
                    <a:pt x="638" y="135"/>
                  </a:cubicBezTo>
                  <a:cubicBezTo>
                    <a:pt x="578" y="44"/>
                    <a:pt x="482" y="0"/>
                    <a:pt x="3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6" name="Google Shape;6366;p30"/>
            <p:cNvSpPr/>
            <p:nvPr/>
          </p:nvSpPr>
          <p:spPr>
            <a:xfrm>
              <a:off x="987775" y="2912950"/>
              <a:ext cx="18275" cy="13850"/>
            </a:xfrm>
            <a:custGeom>
              <a:rect b="b" l="l" r="r" t="t"/>
              <a:pathLst>
                <a:path extrusionOk="0" h="554" w="731">
                  <a:moveTo>
                    <a:pt x="525" y="1"/>
                  </a:moveTo>
                  <a:cubicBezTo>
                    <a:pt x="301" y="1"/>
                    <a:pt x="0" y="312"/>
                    <a:pt x="231" y="488"/>
                  </a:cubicBezTo>
                  <a:cubicBezTo>
                    <a:pt x="285" y="531"/>
                    <a:pt x="354" y="553"/>
                    <a:pt x="423" y="553"/>
                  </a:cubicBezTo>
                  <a:cubicBezTo>
                    <a:pt x="513" y="553"/>
                    <a:pt x="605" y="515"/>
                    <a:pt x="668" y="438"/>
                  </a:cubicBezTo>
                  <a:cubicBezTo>
                    <a:pt x="718" y="375"/>
                    <a:pt x="731" y="288"/>
                    <a:pt x="731" y="213"/>
                  </a:cubicBezTo>
                  <a:cubicBezTo>
                    <a:pt x="731" y="188"/>
                    <a:pt x="718" y="163"/>
                    <a:pt x="706" y="138"/>
                  </a:cubicBezTo>
                  <a:cubicBezTo>
                    <a:pt x="673" y="40"/>
                    <a:pt x="604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7" name="Google Shape;6367;p30"/>
            <p:cNvSpPr/>
            <p:nvPr/>
          </p:nvSpPr>
          <p:spPr>
            <a:xfrm>
              <a:off x="954175" y="2888850"/>
              <a:ext cx="18975" cy="15725"/>
            </a:xfrm>
            <a:custGeom>
              <a:rect b="b" l="l" r="r" t="t"/>
              <a:pathLst>
                <a:path extrusionOk="0" h="629" w="759">
                  <a:moveTo>
                    <a:pt x="380" y="0"/>
                  </a:moveTo>
                  <a:cubicBezTo>
                    <a:pt x="279" y="0"/>
                    <a:pt x="176" y="50"/>
                    <a:pt x="113" y="152"/>
                  </a:cubicBezTo>
                  <a:cubicBezTo>
                    <a:pt x="0" y="339"/>
                    <a:pt x="125" y="589"/>
                    <a:pt x="350" y="627"/>
                  </a:cubicBezTo>
                  <a:cubicBezTo>
                    <a:pt x="362" y="628"/>
                    <a:pt x="373" y="629"/>
                    <a:pt x="385" y="629"/>
                  </a:cubicBezTo>
                  <a:cubicBezTo>
                    <a:pt x="594" y="629"/>
                    <a:pt x="758" y="415"/>
                    <a:pt x="675" y="202"/>
                  </a:cubicBezTo>
                  <a:cubicBezTo>
                    <a:pt x="675" y="177"/>
                    <a:pt x="663" y="152"/>
                    <a:pt x="638" y="139"/>
                  </a:cubicBezTo>
                  <a:cubicBezTo>
                    <a:pt x="576" y="47"/>
                    <a:pt x="479" y="0"/>
                    <a:pt x="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8" name="Google Shape;6368;p30"/>
            <p:cNvSpPr/>
            <p:nvPr/>
          </p:nvSpPr>
          <p:spPr>
            <a:xfrm>
              <a:off x="928875" y="2816950"/>
              <a:ext cx="20700" cy="15650"/>
            </a:xfrm>
            <a:custGeom>
              <a:rect b="b" l="l" r="r" t="t"/>
              <a:pathLst>
                <a:path extrusionOk="0" h="626" w="828">
                  <a:moveTo>
                    <a:pt x="420" y="1"/>
                  </a:moveTo>
                  <a:cubicBezTo>
                    <a:pt x="406" y="1"/>
                    <a:pt x="391" y="2"/>
                    <a:pt x="375" y="4"/>
                  </a:cubicBezTo>
                  <a:cubicBezTo>
                    <a:pt x="100" y="29"/>
                    <a:pt x="0" y="391"/>
                    <a:pt x="225" y="554"/>
                  </a:cubicBezTo>
                  <a:cubicBezTo>
                    <a:pt x="280" y="602"/>
                    <a:pt x="348" y="625"/>
                    <a:pt x="416" y="625"/>
                  </a:cubicBezTo>
                  <a:cubicBezTo>
                    <a:pt x="505" y="625"/>
                    <a:pt x="594" y="587"/>
                    <a:pt x="650" y="516"/>
                  </a:cubicBezTo>
                  <a:cubicBezTo>
                    <a:pt x="827" y="303"/>
                    <a:pt x="680" y="1"/>
                    <a:pt x="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9" name="Google Shape;6369;p30"/>
            <p:cNvSpPr/>
            <p:nvPr/>
          </p:nvSpPr>
          <p:spPr>
            <a:xfrm>
              <a:off x="958900" y="2847050"/>
              <a:ext cx="18575" cy="15725"/>
            </a:xfrm>
            <a:custGeom>
              <a:rect b="b" l="l" r="r" t="t"/>
              <a:pathLst>
                <a:path extrusionOk="0" h="629" w="743">
                  <a:moveTo>
                    <a:pt x="355" y="0"/>
                  </a:moveTo>
                  <a:cubicBezTo>
                    <a:pt x="73" y="0"/>
                    <a:pt x="0" y="624"/>
                    <a:pt x="336" y="624"/>
                  </a:cubicBezTo>
                  <a:cubicBezTo>
                    <a:pt x="352" y="627"/>
                    <a:pt x="368" y="628"/>
                    <a:pt x="384" y="628"/>
                  </a:cubicBezTo>
                  <a:cubicBezTo>
                    <a:pt x="586" y="628"/>
                    <a:pt x="743" y="409"/>
                    <a:pt x="661" y="212"/>
                  </a:cubicBezTo>
                  <a:cubicBezTo>
                    <a:pt x="649" y="187"/>
                    <a:pt x="636" y="162"/>
                    <a:pt x="624" y="137"/>
                  </a:cubicBezTo>
                  <a:cubicBezTo>
                    <a:pt x="574" y="74"/>
                    <a:pt x="499" y="24"/>
                    <a:pt x="424" y="12"/>
                  </a:cubicBezTo>
                  <a:cubicBezTo>
                    <a:pt x="400" y="4"/>
                    <a:pt x="376" y="0"/>
                    <a:pt x="3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0" name="Google Shape;6370;p30"/>
            <p:cNvSpPr/>
            <p:nvPr/>
          </p:nvSpPr>
          <p:spPr>
            <a:xfrm>
              <a:off x="1114450" y="2829975"/>
              <a:ext cx="16750" cy="15300"/>
            </a:xfrm>
            <a:custGeom>
              <a:rect b="b" l="l" r="r" t="t"/>
              <a:pathLst>
                <a:path extrusionOk="0" h="612" w="670">
                  <a:moveTo>
                    <a:pt x="324" y="1"/>
                  </a:moveTo>
                  <a:cubicBezTo>
                    <a:pt x="183" y="1"/>
                    <a:pt x="44" y="96"/>
                    <a:pt x="13" y="257"/>
                  </a:cubicBezTo>
                  <a:cubicBezTo>
                    <a:pt x="0" y="332"/>
                    <a:pt x="13" y="420"/>
                    <a:pt x="63" y="482"/>
                  </a:cubicBezTo>
                  <a:cubicBezTo>
                    <a:pt x="113" y="557"/>
                    <a:pt x="188" y="595"/>
                    <a:pt x="263" y="607"/>
                  </a:cubicBezTo>
                  <a:cubicBezTo>
                    <a:pt x="280" y="610"/>
                    <a:pt x="298" y="612"/>
                    <a:pt x="314" y="612"/>
                  </a:cubicBezTo>
                  <a:cubicBezTo>
                    <a:pt x="525" y="612"/>
                    <a:pt x="670" y="403"/>
                    <a:pt x="600" y="195"/>
                  </a:cubicBezTo>
                  <a:cubicBezTo>
                    <a:pt x="588" y="170"/>
                    <a:pt x="575" y="145"/>
                    <a:pt x="563" y="120"/>
                  </a:cubicBezTo>
                  <a:cubicBezTo>
                    <a:pt x="500" y="38"/>
                    <a:pt x="412" y="1"/>
                    <a:pt x="3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1" name="Google Shape;6371;p30"/>
            <p:cNvSpPr/>
            <p:nvPr/>
          </p:nvSpPr>
          <p:spPr>
            <a:xfrm>
              <a:off x="1041650" y="2814600"/>
              <a:ext cx="18650" cy="15675"/>
            </a:xfrm>
            <a:custGeom>
              <a:rect b="b" l="l" r="r" t="t"/>
              <a:pathLst>
                <a:path extrusionOk="0" h="627" w="746">
                  <a:moveTo>
                    <a:pt x="381" y="1"/>
                  </a:moveTo>
                  <a:cubicBezTo>
                    <a:pt x="276" y="1"/>
                    <a:pt x="171" y="51"/>
                    <a:pt x="113" y="148"/>
                  </a:cubicBezTo>
                  <a:cubicBezTo>
                    <a:pt x="1" y="348"/>
                    <a:pt x="113" y="598"/>
                    <a:pt x="338" y="623"/>
                  </a:cubicBezTo>
                  <a:cubicBezTo>
                    <a:pt x="355" y="625"/>
                    <a:pt x="371" y="626"/>
                    <a:pt x="387" y="626"/>
                  </a:cubicBezTo>
                  <a:cubicBezTo>
                    <a:pt x="599" y="626"/>
                    <a:pt x="745" y="408"/>
                    <a:pt x="675" y="210"/>
                  </a:cubicBezTo>
                  <a:cubicBezTo>
                    <a:pt x="663" y="185"/>
                    <a:pt x="650" y="160"/>
                    <a:pt x="638" y="135"/>
                  </a:cubicBezTo>
                  <a:cubicBezTo>
                    <a:pt x="577" y="45"/>
                    <a:pt x="479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2" name="Google Shape;6372;p30"/>
            <p:cNvSpPr/>
            <p:nvPr/>
          </p:nvSpPr>
          <p:spPr>
            <a:xfrm>
              <a:off x="1062025" y="2888925"/>
              <a:ext cx="18075" cy="15650"/>
            </a:xfrm>
            <a:custGeom>
              <a:rect b="b" l="l" r="r" t="t"/>
              <a:pathLst>
                <a:path extrusionOk="0" h="626" w="723">
                  <a:moveTo>
                    <a:pt x="341" y="1"/>
                  </a:moveTo>
                  <a:cubicBezTo>
                    <a:pt x="200" y="1"/>
                    <a:pt x="65" y="91"/>
                    <a:pt x="35" y="249"/>
                  </a:cubicBezTo>
                  <a:cubicBezTo>
                    <a:pt x="0" y="448"/>
                    <a:pt x="152" y="626"/>
                    <a:pt x="347" y="626"/>
                  </a:cubicBezTo>
                  <a:cubicBezTo>
                    <a:pt x="360" y="626"/>
                    <a:pt x="372" y="625"/>
                    <a:pt x="385" y="624"/>
                  </a:cubicBezTo>
                  <a:cubicBezTo>
                    <a:pt x="585" y="599"/>
                    <a:pt x="723" y="386"/>
                    <a:pt x="635" y="186"/>
                  </a:cubicBezTo>
                  <a:cubicBezTo>
                    <a:pt x="623" y="161"/>
                    <a:pt x="610" y="136"/>
                    <a:pt x="598" y="124"/>
                  </a:cubicBezTo>
                  <a:cubicBezTo>
                    <a:pt x="528" y="40"/>
                    <a:pt x="433" y="1"/>
                    <a:pt x="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3" name="Google Shape;6373;p30"/>
            <p:cNvSpPr/>
            <p:nvPr/>
          </p:nvSpPr>
          <p:spPr>
            <a:xfrm>
              <a:off x="995750" y="2870150"/>
              <a:ext cx="20200" cy="14150"/>
            </a:xfrm>
            <a:custGeom>
              <a:rect b="b" l="l" r="r" t="t"/>
              <a:pathLst>
                <a:path extrusionOk="0" h="566" w="808">
                  <a:moveTo>
                    <a:pt x="401" y="0"/>
                  </a:moveTo>
                  <a:cubicBezTo>
                    <a:pt x="192" y="0"/>
                    <a:pt x="1" y="218"/>
                    <a:pt x="112" y="450"/>
                  </a:cubicBezTo>
                  <a:cubicBezTo>
                    <a:pt x="153" y="532"/>
                    <a:pt x="222" y="566"/>
                    <a:pt x="298" y="566"/>
                  </a:cubicBezTo>
                  <a:cubicBezTo>
                    <a:pt x="523" y="566"/>
                    <a:pt x="808" y="274"/>
                    <a:pt x="612" y="88"/>
                  </a:cubicBezTo>
                  <a:cubicBezTo>
                    <a:pt x="547" y="26"/>
                    <a:pt x="473" y="0"/>
                    <a:pt x="4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4" name="Google Shape;6374;p30"/>
            <p:cNvSpPr/>
            <p:nvPr/>
          </p:nvSpPr>
          <p:spPr>
            <a:xfrm>
              <a:off x="964625" y="2798125"/>
              <a:ext cx="19650" cy="15800"/>
            </a:xfrm>
            <a:custGeom>
              <a:rect b="b" l="l" r="r" t="t"/>
              <a:pathLst>
                <a:path extrusionOk="0" h="632" w="786">
                  <a:moveTo>
                    <a:pt x="414" y="1"/>
                  </a:moveTo>
                  <a:cubicBezTo>
                    <a:pt x="203" y="1"/>
                    <a:pt x="0" y="223"/>
                    <a:pt x="132" y="469"/>
                  </a:cubicBezTo>
                  <a:cubicBezTo>
                    <a:pt x="196" y="583"/>
                    <a:pt x="296" y="632"/>
                    <a:pt x="396" y="632"/>
                  </a:cubicBezTo>
                  <a:cubicBezTo>
                    <a:pt x="592" y="632"/>
                    <a:pt x="786" y="447"/>
                    <a:pt x="695" y="207"/>
                  </a:cubicBezTo>
                  <a:cubicBezTo>
                    <a:pt x="682" y="182"/>
                    <a:pt x="670" y="157"/>
                    <a:pt x="657" y="132"/>
                  </a:cubicBezTo>
                  <a:cubicBezTo>
                    <a:pt x="591" y="40"/>
                    <a:pt x="502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5" name="Google Shape;6375;p30"/>
            <p:cNvSpPr/>
            <p:nvPr/>
          </p:nvSpPr>
          <p:spPr>
            <a:xfrm>
              <a:off x="1020725" y="2937800"/>
              <a:ext cx="16900" cy="15575"/>
            </a:xfrm>
            <a:custGeom>
              <a:rect b="b" l="l" r="r" t="t"/>
              <a:pathLst>
                <a:path extrusionOk="0" h="623" w="676">
                  <a:moveTo>
                    <a:pt x="324" y="1"/>
                  </a:moveTo>
                  <a:cubicBezTo>
                    <a:pt x="182" y="1"/>
                    <a:pt x="39" y="92"/>
                    <a:pt x="13" y="268"/>
                  </a:cubicBezTo>
                  <a:cubicBezTo>
                    <a:pt x="0" y="343"/>
                    <a:pt x="25" y="431"/>
                    <a:pt x="63" y="493"/>
                  </a:cubicBezTo>
                  <a:cubicBezTo>
                    <a:pt x="132" y="583"/>
                    <a:pt x="225" y="622"/>
                    <a:pt x="315" y="622"/>
                  </a:cubicBezTo>
                  <a:cubicBezTo>
                    <a:pt x="500" y="622"/>
                    <a:pt x="676" y="458"/>
                    <a:pt x="625" y="231"/>
                  </a:cubicBezTo>
                  <a:cubicBezTo>
                    <a:pt x="583" y="76"/>
                    <a:pt x="454" y="1"/>
                    <a:pt x="3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6" name="Google Shape;6376;p30"/>
            <p:cNvSpPr/>
            <p:nvPr/>
          </p:nvSpPr>
          <p:spPr>
            <a:xfrm>
              <a:off x="1084775" y="2753525"/>
              <a:ext cx="18150" cy="15550"/>
            </a:xfrm>
            <a:custGeom>
              <a:rect b="b" l="l" r="r" t="t"/>
              <a:pathLst>
                <a:path extrusionOk="0" h="622" w="726">
                  <a:moveTo>
                    <a:pt x="324" y="1"/>
                  </a:moveTo>
                  <a:cubicBezTo>
                    <a:pt x="179" y="1"/>
                    <a:pt x="35" y="99"/>
                    <a:pt x="13" y="266"/>
                  </a:cubicBezTo>
                  <a:cubicBezTo>
                    <a:pt x="0" y="354"/>
                    <a:pt x="25" y="429"/>
                    <a:pt x="75" y="491"/>
                  </a:cubicBezTo>
                  <a:cubicBezTo>
                    <a:pt x="125" y="566"/>
                    <a:pt x="188" y="604"/>
                    <a:pt x="275" y="616"/>
                  </a:cubicBezTo>
                  <a:cubicBezTo>
                    <a:pt x="295" y="620"/>
                    <a:pt x="314" y="622"/>
                    <a:pt x="333" y="622"/>
                  </a:cubicBezTo>
                  <a:cubicBezTo>
                    <a:pt x="575" y="622"/>
                    <a:pt x="726" y="338"/>
                    <a:pt x="575" y="129"/>
                  </a:cubicBezTo>
                  <a:cubicBezTo>
                    <a:pt x="512" y="41"/>
                    <a:pt x="418" y="1"/>
                    <a:pt x="3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7" name="Google Shape;6377;p30"/>
            <p:cNvSpPr/>
            <p:nvPr/>
          </p:nvSpPr>
          <p:spPr>
            <a:xfrm>
              <a:off x="1154750" y="2768950"/>
              <a:ext cx="18150" cy="15750"/>
            </a:xfrm>
            <a:custGeom>
              <a:rect b="b" l="l" r="r" t="t"/>
              <a:pathLst>
                <a:path extrusionOk="0" h="630" w="726">
                  <a:moveTo>
                    <a:pt x="333" y="0"/>
                  </a:moveTo>
                  <a:cubicBezTo>
                    <a:pt x="185" y="0"/>
                    <a:pt x="36" y="103"/>
                    <a:pt x="13" y="274"/>
                  </a:cubicBezTo>
                  <a:cubicBezTo>
                    <a:pt x="0" y="349"/>
                    <a:pt x="25" y="437"/>
                    <a:pt x="63" y="499"/>
                  </a:cubicBezTo>
                  <a:cubicBezTo>
                    <a:pt x="113" y="562"/>
                    <a:pt x="188" y="612"/>
                    <a:pt x="275" y="624"/>
                  </a:cubicBezTo>
                  <a:cubicBezTo>
                    <a:pt x="295" y="628"/>
                    <a:pt x="314" y="629"/>
                    <a:pt x="333" y="629"/>
                  </a:cubicBezTo>
                  <a:cubicBezTo>
                    <a:pt x="575" y="629"/>
                    <a:pt x="726" y="344"/>
                    <a:pt x="575" y="124"/>
                  </a:cubicBezTo>
                  <a:cubicBezTo>
                    <a:pt x="514" y="39"/>
                    <a:pt x="423" y="0"/>
                    <a:pt x="3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8" name="Google Shape;6378;p30"/>
            <p:cNvSpPr/>
            <p:nvPr/>
          </p:nvSpPr>
          <p:spPr>
            <a:xfrm>
              <a:off x="1185375" y="2845775"/>
              <a:ext cx="19075" cy="15325"/>
            </a:xfrm>
            <a:custGeom>
              <a:rect b="b" l="l" r="r" t="t"/>
              <a:pathLst>
                <a:path extrusionOk="0" h="613" w="763">
                  <a:moveTo>
                    <a:pt x="400" y="0"/>
                  </a:moveTo>
                  <a:cubicBezTo>
                    <a:pt x="50" y="25"/>
                    <a:pt x="0" y="513"/>
                    <a:pt x="337" y="613"/>
                  </a:cubicBezTo>
                  <a:lnTo>
                    <a:pt x="337" y="600"/>
                  </a:lnTo>
                  <a:cubicBezTo>
                    <a:pt x="687" y="600"/>
                    <a:pt x="762" y="100"/>
                    <a:pt x="4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9" name="Google Shape;6379;p30"/>
            <p:cNvSpPr/>
            <p:nvPr/>
          </p:nvSpPr>
          <p:spPr>
            <a:xfrm>
              <a:off x="1144125" y="2893050"/>
              <a:ext cx="17525" cy="15475"/>
            </a:xfrm>
            <a:custGeom>
              <a:rect b="b" l="l" r="r" t="t"/>
              <a:pathLst>
                <a:path extrusionOk="0" h="619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75" y="84"/>
                    <a:pt x="0" y="259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4" y="611"/>
                    <a:pt x="463" y="596"/>
                  </a:cubicBezTo>
                  <a:cubicBezTo>
                    <a:pt x="613" y="534"/>
                    <a:pt x="700" y="359"/>
                    <a:pt x="638" y="196"/>
                  </a:cubicBezTo>
                  <a:cubicBezTo>
                    <a:pt x="589" y="80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0" name="Google Shape;6380;p30"/>
            <p:cNvSpPr/>
            <p:nvPr/>
          </p:nvSpPr>
          <p:spPr>
            <a:xfrm>
              <a:off x="1012525" y="2984200"/>
              <a:ext cx="19125" cy="14475"/>
            </a:xfrm>
            <a:custGeom>
              <a:rect b="b" l="l" r="r" t="t"/>
              <a:pathLst>
                <a:path extrusionOk="0" h="579" w="765">
                  <a:moveTo>
                    <a:pt x="370" y="1"/>
                  </a:moveTo>
                  <a:cubicBezTo>
                    <a:pt x="177" y="1"/>
                    <a:pt x="1" y="189"/>
                    <a:pt x="66" y="412"/>
                  </a:cubicBezTo>
                  <a:cubicBezTo>
                    <a:pt x="91" y="530"/>
                    <a:pt x="187" y="578"/>
                    <a:pt x="295" y="578"/>
                  </a:cubicBezTo>
                  <a:cubicBezTo>
                    <a:pt x="506" y="578"/>
                    <a:pt x="765" y="394"/>
                    <a:pt x="641" y="187"/>
                  </a:cubicBezTo>
                  <a:cubicBezTo>
                    <a:pt x="628" y="149"/>
                    <a:pt x="603" y="112"/>
                    <a:pt x="566" y="74"/>
                  </a:cubicBezTo>
                  <a:cubicBezTo>
                    <a:pt x="505" y="23"/>
                    <a:pt x="436" y="1"/>
                    <a:pt x="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1" name="Google Shape;6381;p30"/>
            <p:cNvSpPr/>
            <p:nvPr/>
          </p:nvSpPr>
          <p:spPr>
            <a:xfrm>
              <a:off x="1131325" y="2927700"/>
              <a:ext cx="19225" cy="15650"/>
            </a:xfrm>
            <a:custGeom>
              <a:rect b="b" l="l" r="r" t="t"/>
              <a:pathLst>
                <a:path extrusionOk="0" h="626" w="769">
                  <a:moveTo>
                    <a:pt x="391" y="1"/>
                  </a:moveTo>
                  <a:cubicBezTo>
                    <a:pt x="353" y="1"/>
                    <a:pt x="314" y="8"/>
                    <a:pt x="275" y="23"/>
                  </a:cubicBezTo>
                  <a:cubicBezTo>
                    <a:pt x="13" y="110"/>
                    <a:pt x="0" y="485"/>
                    <a:pt x="263" y="597"/>
                  </a:cubicBezTo>
                  <a:cubicBezTo>
                    <a:pt x="305" y="616"/>
                    <a:pt x="348" y="625"/>
                    <a:pt x="389" y="625"/>
                  </a:cubicBezTo>
                  <a:cubicBezTo>
                    <a:pt x="594" y="625"/>
                    <a:pt x="768" y="416"/>
                    <a:pt x="675" y="197"/>
                  </a:cubicBezTo>
                  <a:cubicBezTo>
                    <a:pt x="627" y="74"/>
                    <a:pt x="514" y="1"/>
                    <a:pt x="3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2" name="Google Shape;6382;p30"/>
            <p:cNvSpPr/>
            <p:nvPr/>
          </p:nvSpPr>
          <p:spPr>
            <a:xfrm>
              <a:off x="976050" y="2764725"/>
              <a:ext cx="18125" cy="14625"/>
            </a:xfrm>
            <a:custGeom>
              <a:rect b="b" l="l" r="r" t="t"/>
              <a:pathLst>
                <a:path extrusionOk="0" h="585" w="725">
                  <a:moveTo>
                    <a:pt x="332" y="0"/>
                  </a:moveTo>
                  <a:cubicBezTo>
                    <a:pt x="183" y="0"/>
                    <a:pt x="39" y="105"/>
                    <a:pt x="13" y="268"/>
                  </a:cubicBezTo>
                  <a:cubicBezTo>
                    <a:pt x="0" y="318"/>
                    <a:pt x="13" y="368"/>
                    <a:pt x="25" y="418"/>
                  </a:cubicBezTo>
                  <a:cubicBezTo>
                    <a:pt x="51" y="536"/>
                    <a:pt x="146" y="585"/>
                    <a:pt x="254" y="585"/>
                  </a:cubicBezTo>
                  <a:cubicBezTo>
                    <a:pt x="465" y="585"/>
                    <a:pt x="724" y="400"/>
                    <a:pt x="600" y="193"/>
                  </a:cubicBezTo>
                  <a:cubicBezTo>
                    <a:pt x="588" y="143"/>
                    <a:pt x="563" y="106"/>
                    <a:pt x="525" y="68"/>
                  </a:cubicBezTo>
                  <a:cubicBezTo>
                    <a:pt x="467" y="22"/>
                    <a:pt x="399" y="0"/>
                    <a:pt x="3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3" name="Google Shape;6383;p30"/>
            <p:cNvSpPr/>
            <p:nvPr/>
          </p:nvSpPr>
          <p:spPr>
            <a:xfrm>
              <a:off x="1096000" y="2718000"/>
              <a:ext cx="16225" cy="15700"/>
            </a:xfrm>
            <a:custGeom>
              <a:rect b="b" l="l" r="r" t="t"/>
              <a:pathLst>
                <a:path extrusionOk="0" h="628" w="649">
                  <a:moveTo>
                    <a:pt x="316" y="0"/>
                  </a:moveTo>
                  <a:cubicBezTo>
                    <a:pt x="168" y="0"/>
                    <a:pt x="20" y="97"/>
                    <a:pt x="1" y="288"/>
                  </a:cubicBezTo>
                  <a:cubicBezTo>
                    <a:pt x="1" y="338"/>
                    <a:pt x="1" y="375"/>
                    <a:pt x="13" y="425"/>
                  </a:cubicBezTo>
                  <a:cubicBezTo>
                    <a:pt x="69" y="566"/>
                    <a:pt x="185" y="628"/>
                    <a:pt x="301" y="628"/>
                  </a:cubicBezTo>
                  <a:cubicBezTo>
                    <a:pt x="474" y="628"/>
                    <a:pt x="648" y="492"/>
                    <a:pt x="626" y="275"/>
                  </a:cubicBezTo>
                  <a:cubicBezTo>
                    <a:pt x="601" y="91"/>
                    <a:pt x="459" y="0"/>
                    <a:pt x="3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4" name="Google Shape;6384;p30"/>
            <p:cNvSpPr/>
            <p:nvPr/>
          </p:nvSpPr>
          <p:spPr>
            <a:xfrm>
              <a:off x="1014375" y="2745075"/>
              <a:ext cx="16675" cy="14575"/>
            </a:xfrm>
            <a:custGeom>
              <a:rect b="b" l="l" r="r" t="t"/>
              <a:pathLst>
                <a:path extrusionOk="0" h="583" w="667">
                  <a:moveTo>
                    <a:pt x="391" y="0"/>
                  </a:moveTo>
                  <a:cubicBezTo>
                    <a:pt x="189" y="0"/>
                    <a:pt x="1" y="204"/>
                    <a:pt x="92" y="442"/>
                  </a:cubicBezTo>
                  <a:cubicBezTo>
                    <a:pt x="142" y="517"/>
                    <a:pt x="217" y="567"/>
                    <a:pt x="304" y="579"/>
                  </a:cubicBezTo>
                  <a:cubicBezTo>
                    <a:pt x="321" y="582"/>
                    <a:pt x="337" y="583"/>
                    <a:pt x="353" y="583"/>
                  </a:cubicBezTo>
                  <a:cubicBezTo>
                    <a:pt x="506" y="583"/>
                    <a:pt x="632" y="477"/>
                    <a:pt x="654" y="329"/>
                  </a:cubicBezTo>
                  <a:cubicBezTo>
                    <a:pt x="667" y="292"/>
                    <a:pt x="667" y="254"/>
                    <a:pt x="654" y="217"/>
                  </a:cubicBezTo>
                  <a:cubicBezTo>
                    <a:pt x="654" y="204"/>
                    <a:pt x="654" y="192"/>
                    <a:pt x="642" y="167"/>
                  </a:cubicBezTo>
                  <a:cubicBezTo>
                    <a:pt x="642" y="142"/>
                    <a:pt x="629" y="117"/>
                    <a:pt x="604" y="92"/>
                  </a:cubicBezTo>
                  <a:cubicBezTo>
                    <a:pt x="540" y="28"/>
                    <a:pt x="465" y="0"/>
                    <a:pt x="3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5" name="Google Shape;6385;p30"/>
            <p:cNvSpPr/>
            <p:nvPr/>
          </p:nvSpPr>
          <p:spPr>
            <a:xfrm>
              <a:off x="979175" y="2993175"/>
              <a:ext cx="18150" cy="15400"/>
            </a:xfrm>
            <a:custGeom>
              <a:rect b="b" l="l" r="r" t="t"/>
              <a:pathLst>
                <a:path extrusionOk="0" h="616" w="726">
                  <a:moveTo>
                    <a:pt x="370" y="0"/>
                  </a:moveTo>
                  <a:cubicBezTo>
                    <a:pt x="338" y="0"/>
                    <a:pt x="306" y="5"/>
                    <a:pt x="275" y="15"/>
                  </a:cubicBezTo>
                  <a:cubicBezTo>
                    <a:pt x="225" y="40"/>
                    <a:pt x="188" y="65"/>
                    <a:pt x="150" y="103"/>
                  </a:cubicBezTo>
                  <a:cubicBezTo>
                    <a:pt x="0" y="290"/>
                    <a:pt x="100" y="578"/>
                    <a:pt x="350" y="615"/>
                  </a:cubicBezTo>
                  <a:cubicBezTo>
                    <a:pt x="400" y="615"/>
                    <a:pt x="450" y="615"/>
                    <a:pt x="488" y="590"/>
                  </a:cubicBezTo>
                  <a:cubicBezTo>
                    <a:pt x="650" y="528"/>
                    <a:pt x="725" y="353"/>
                    <a:pt x="675" y="203"/>
                  </a:cubicBezTo>
                  <a:cubicBezTo>
                    <a:pt x="616" y="74"/>
                    <a:pt x="493" y="0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6" name="Google Shape;6386;p30"/>
            <p:cNvSpPr/>
            <p:nvPr/>
          </p:nvSpPr>
          <p:spPr>
            <a:xfrm>
              <a:off x="1290650" y="2837375"/>
              <a:ext cx="17250" cy="15800"/>
            </a:xfrm>
            <a:custGeom>
              <a:rect b="b" l="l" r="r" t="t"/>
              <a:pathLst>
                <a:path extrusionOk="0" h="632" w="690">
                  <a:moveTo>
                    <a:pt x="352" y="1"/>
                  </a:moveTo>
                  <a:cubicBezTo>
                    <a:pt x="263" y="1"/>
                    <a:pt x="174" y="39"/>
                    <a:pt x="113" y="124"/>
                  </a:cubicBezTo>
                  <a:cubicBezTo>
                    <a:pt x="0" y="261"/>
                    <a:pt x="25" y="449"/>
                    <a:pt x="150" y="561"/>
                  </a:cubicBezTo>
                  <a:cubicBezTo>
                    <a:pt x="213" y="610"/>
                    <a:pt x="283" y="631"/>
                    <a:pt x="351" y="631"/>
                  </a:cubicBezTo>
                  <a:cubicBezTo>
                    <a:pt x="528" y="631"/>
                    <a:pt x="690" y="485"/>
                    <a:pt x="663" y="286"/>
                  </a:cubicBezTo>
                  <a:cubicBezTo>
                    <a:pt x="647" y="107"/>
                    <a:pt x="500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7" name="Google Shape;6387;p30"/>
            <p:cNvSpPr/>
            <p:nvPr/>
          </p:nvSpPr>
          <p:spPr>
            <a:xfrm>
              <a:off x="1330325" y="2815225"/>
              <a:ext cx="19500" cy="15650"/>
            </a:xfrm>
            <a:custGeom>
              <a:rect b="b" l="l" r="r" t="t"/>
              <a:pathLst>
                <a:path extrusionOk="0" h="626" w="780">
                  <a:moveTo>
                    <a:pt x="385" y="1"/>
                  </a:moveTo>
                  <a:cubicBezTo>
                    <a:pt x="282" y="1"/>
                    <a:pt x="178" y="51"/>
                    <a:pt x="113" y="148"/>
                  </a:cubicBezTo>
                  <a:cubicBezTo>
                    <a:pt x="1" y="348"/>
                    <a:pt x="113" y="598"/>
                    <a:pt x="350" y="623"/>
                  </a:cubicBezTo>
                  <a:cubicBezTo>
                    <a:pt x="366" y="625"/>
                    <a:pt x="380" y="626"/>
                    <a:pt x="395" y="626"/>
                  </a:cubicBezTo>
                  <a:cubicBezTo>
                    <a:pt x="632" y="626"/>
                    <a:pt x="779" y="347"/>
                    <a:pt x="638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8" name="Google Shape;6388;p30"/>
            <p:cNvSpPr/>
            <p:nvPr/>
          </p:nvSpPr>
          <p:spPr>
            <a:xfrm>
              <a:off x="1258925" y="2801575"/>
              <a:ext cx="19650" cy="15800"/>
            </a:xfrm>
            <a:custGeom>
              <a:rect b="b" l="l" r="r" t="t"/>
              <a:pathLst>
                <a:path extrusionOk="0" h="632" w="786">
                  <a:moveTo>
                    <a:pt x="414" y="0"/>
                  </a:moveTo>
                  <a:cubicBezTo>
                    <a:pt x="203" y="0"/>
                    <a:pt x="0" y="222"/>
                    <a:pt x="132" y="469"/>
                  </a:cubicBezTo>
                  <a:cubicBezTo>
                    <a:pt x="196" y="583"/>
                    <a:pt x="296" y="631"/>
                    <a:pt x="396" y="631"/>
                  </a:cubicBezTo>
                  <a:cubicBezTo>
                    <a:pt x="592" y="631"/>
                    <a:pt x="786" y="446"/>
                    <a:pt x="695" y="206"/>
                  </a:cubicBezTo>
                  <a:cubicBezTo>
                    <a:pt x="682" y="181"/>
                    <a:pt x="670" y="156"/>
                    <a:pt x="657" y="131"/>
                  </a:cubicBezTo>
                  <a:cubicBezTo>
                    <a:pt x="591" y="39"/>
                    <a:pt x="502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9" name="Google Shape;6389;p30"/>
            <p:cNvSpPr/>
            <p:nvPr/>
          </p:nvSpPr>
          <p:spPr>
            <a:xfrm>
              <a:off x="1271150" y="2759800"/>
              <a:ext cx="16075" cy="15675"/>
            </a:xfrm>
            <a:custGeom>
              <a:rect b="b" l="l" r="r" t="t"/>
              <a:pathLst>
                <a:path extrusionOk="0" h="627" w="643">
                  <a:moveTo>
                    <a:pt x="325" y="0"/>
                  </a:moveTo>
                  <a:cubicBezTo>
                    <a:pt x="154" y="0"/>
                    <a:pt x="0" y="148"/>
                    <a:pt x="18" y="353"/>
                  </a:cubicBezTo>
                  <a:cubicBezTo>
                    <a:pt x="34" y="523"/>
                    <a:pt x="179" y="627"/>
                    <a:pt x="329" y="627"/>
                  </a:cubicBezTo>
                  <a:cubicBezTo>
                    <a:pt x="421" y="627"/>
                    <a:pt x="514" y="588"/>
                    <a:pt x="581" y="503"/>
                  </a:cubicBezTo>
                  <a:cubicBezTo>
                    <a:pt x="630" y="440"/>
                    <a:pt x="643" y="365"/>
                    <a:pt x="643" y="278"/>
                  </a:cubicBezTo>
                  <a:cubicBezTo>
                    <a:pt x="643" y="253"/>
                    <a:pt x="630" y="228"/>
                    <a:pt x="618" y="203"/>
                  </a:cubicBezTo>
                  <a:cubicBezTo>
                    <a:pt x="605" y="153"/>
                    <a:pt x="568" y="103"/>
                    <a:pt x="531" y="78"/>
                  </a:cubicBezTo>
                  <a:cubicBezTo>
                    <a:pt x="466" y="24"/>
                    <a:pt x="394" y="0"/>
                    <a:pt x="3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0" name="Google Shape;6390;p30"/>
            <p:cNvSpPr/>
            <p:nvPr/>
          </p:nvSpPr>
          <p:spPr>
            <a:xfrm>
              <a:off x="1307825" y="2758875"/>
              <a:ext cx="19000" cy="15750"/>
            </a:xfrm>
            <a:custGeom>
              <a:rect b="b" l="l" r="r" t="t"/>
              <a:pathLst>
                <a:path extrusionOk="0" h="630" w="760">
                  <a:moveTo>
                    <a:pt x="382" y="1"/>
                  </a:moveTo>
                  <a:cubicBezTo>
                    <a:pt x="279" y="1"/>
                    <a:pt x="177" y="51"/>
                    <a:pt x="113" y="152"/>
                  </a:cubicBezTo>
                  <a:cubicBezTo>
                    <a:pt x="1" y="340"/>
                    <a:pt x="126" y="590"/>
                    <a:pt x="351" y="627"/>
                  </a:cubicBezTo>
                  <a:cubicBezTo>
                    <a:pt x="362" y="628"/>
                    <a:pt x="374" y="629"/>
                    <a:pt x="385" y="629"/>
                  </a:cubicBezTo>
                  <a:cubicBezTo>
                    <a:pt x="594" y="629"/>
                    <a:pt x="759" y="416"/>
                    <a:pt x="688" y="215"/>
                  </a:cubicBezTo>
                  <a:cubicBezTo>
                    <a:pt x="676" y="177"/>
                    <a:pt x="663" y="165"/>
                    <a:pt x="651" y="140"/>
                  </a:cubicBezTo>
                  <a:cubicBezTo>
                    <a:pt x="583" y="48"/>
                    <a:pt x="482" y="1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1" name="Google Shape;6391;p30"/>
            <p:cNvSpPr/>
            <p:nvPr/>
          </p:nvSpPr>
          <p:spPr>
            <a:xfrm>
              <a:off x="1344375" y="2779975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2" y="0"/>
                  </a:moveTo>
                  <a:cubicBezTo>
                    <a:pt x="307" y="0"/>
                    <a:pt x="272" y="7"/>
                    <a:pt x="238" y="21"/>
                  </a:cubicBezTo>
                  <a:cubicBezTo>
                    <a:pt x="76" y="83"/>
                    <a:pt x="1" y="258"/>
                    <a:pt x="63" y="420"/>
                  </a:cubicBezTo>
                  <a:cubicBezTo>
                    <a:pt x="111" y="544"/>
                    <a:pt x="224" y="617"/>
                    <a:pt x="347" y="617"/>
                  </a:cubicBezTo>
                  <a:cubicBezTo>
                    <a:pt x="385" y="617"/>
                    <a:pt x="425" y="610"/>
                    <a:pt x="463" y="595"/>
                  </a:cubicBezTo>
                  <a:cubicBezTo>
                    <a:pt x="613" y="533"/>
                    <a:pt x="701" y="358"/>
                    <a:pt x="638" y="196"/>
                  </a:cubicBezTo>
                  <a:cubicBezTo>
                    <a:pt x="590" y="79"/>
                    <a:pt x="466" y="0"/>
                    <a:pt x="3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2" name="Google Shape;6392;p30"/>
            <p:cNvSpPr/>
            <p:nvPr/>
          </p:nvSpPr>
          <p:spPr>
            <a:xfrm>
              <a:off x="1243825" y="2695075"/>
              <a:ext cx="20225" cy="15625"/>
            </a:xfrm>
            <a:custGeom>
              <a:rect b="b" l="l" r="r" t="t"/>
              <a:pathLst>
                <a:path extrusionOk="0" h="625" w="809">
                  <a:moveTo>
                    <a:pt x="421" y="1"/>
                  </a:moveTo>
                  <a:cubicBezTo>
                    <a:pt x="143" y="1"/>
                    <a:pt x="1" y="366"/>
                    <a:pt x="236" y="555"/>
                  </a:cubicBezTo>
                  <a:cubicBezTo>
                    <a:pt x="297" y="603"/>
                    <a:pt x="364" y="625"/>
                    <a:pt x="429" y="625"/>
                  </a:cubicBezTo>
                  <a:cubicBezTo>
                    <a:pt x="629" y="625"/>
                    <a:pt x="809" y="419"/>
                    <a:pt x="724" y="192"/>
                  </a:cubicBezTo>
                  <a:cubicBezTo>
                    <a:pt x="674" y="92"/>
                    <a:pt x="586" y="17"/>
                    <a:pt x="474" y="5"/>
                  </a:cubicBezTo>
                  <a:cubicBezTo>
                    <a:pt x="456" y="2"/>
                    <a:pt x="438" y="1"/>
                    <a:pt x="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3" name="Google Shape;6393;p30"/>
            <p:cNvSpPr/>
            <p:nvPr/>
          </p:nvSpPr>
          <p:spPr>
            <a:xfrm>
              <a:off x="1286575" y="2682325"/>
              <a:ext cx="17050" cy="15575"/>
            </a:xfrm>
            <a:custGeom>
              <a:rect b="b" l="l" r="r" t="t"/>
              <a:pathLst>
                <a:path extrusionOk="0" h="623" w="682">
                  <a:moveTo>
                    <a:pt x="342" y="1"/>
                  </a:moveTo>
                  <a:cubicBezTo>
                    <a:pt x="254" y="1"/>
                    <a:pt x="166" y="36"/>
                    <a:pt x="101" y="115"/>
                  </a:cubicBezTo>
                  <a:cubicBezTo>
                    <a:pt x="1" y="253"/>
                    <a:pt x="13" y="440"/>
                    <a:pt x="151" y="552"/>
                  </a:cubicBezTo>
                  <a:cubicBezTo>
                    <a:pt x="210" y="601"/>
                    <a:pt x="278" y="623"/>
                    <a:pt x="344" y="623"/>
                  </a:cubicBezTo>
                  <a:cubicBezTo>
                    <a:pt x="517" y="623"/>
                    <a:pt x="681" y="476"/>
                    <a:pt x="663" y="278"/>
                  </a:cubicBezTo>
                  <a:cubicBezTo>
                    <a:pt x="640" y="104"/>
                    <a:pt x="492" y="1"/>
                    <a:pt x="3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4" name="Google Shape;6394;p30"/>
            <p:cNvSpPr/>
            <p:nvPr/>
          </p:nvSpPr>
          <p:spPr>
            <a:xfrm>
              <a:off x="1230975" y="2730500"/>
              <a:ext cx="20600" cy="16000"/>
            </a:xfrm>
            <a:custGeom>
              <a:rect b="b" l="l" r="r" t="t"/>
              <a:pathLst>
                <a:path extrusionOk="0" h="640" w="824">
                  <a:moveTo>
                    <a:pt x="349" y="1"/>
                  </a:moveTo>
                  <a:cubicBezTo>
                    <a:pt x="257" y="1"/>
                    <a:pt x="166" y="40"/>
                    <a:pt x="101" y="113"/>
                  </a:cubicBezTo>
                  <a:cubicBezTo>
                    <a:pt x="1" y="250"/>
                    <a:pt x="13" y="437"/>
                    <a:pt x="151" y="550"/>
                  </a:cubicBezTo>
                  <a:cubicBezTo>
                    <a:pt x="219" y="613"/>
                    <a:pt x="292" y="640"/>
                    <a:pt x="361" y="640"/>
                  </a:cubicBezTo>
                  <a:cubicBezTo>
                    <a:pt x="620" y="640"/>
                    <a:pt x="824" y="270"/>
                    <a:pt x="538" y="63"/>
                  </a:cubicBezTo>
                  <a:cubicBezTo>
                    <a:pt x="481" y="21"/>
                    <a:pt x="414" y="1"/>
                    <a:pt x="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5" name="Google Shape;6395;p30"/>
            <p:cNvSpPr/>
            <p:nvPr/>
          </p:nvSpPr>
          <p:spPr>
            <a:xfrm>
              <a:off x="1315650" y="2719000"/>
              <a:ext cx="17525" cy="15325"/>
            </a:xfrm>
            <a:custGeom>
              <a:rect b="b" l="l" r="r" t="t"/>
              <a:pathLst>
                <a:path extrusionOk="0" h="613" w="701">
                  <a:moveTo>
                    <a:pt x="354" y="1"/>
                  </a:moveTo>
                  <a:cubicBezTo>
                    <a:pt x="316" y="1"/>
                    <a:pt x="276" y="8"/>
                    <a:pt x="238" y="23"/>
                  </a:cubicBezTo>
                  <a:cubicBezTo>
                    <a:pt x="75" y="85"/>
                    <a:pt x="0" y="260"/>
                    <a:pt x="63" y="423"/>
                  </a:cubicBezTo>
                  <a:cubicBezTo>
                    <a:pt x="112" y="541"/>
                    <a:pt x="232" y="613"/>
                    <a:pt x="360" y="613"/>
                  </a:cubicBezTo>
                  <a:cubicBezTo>
                    <a:pt x="394" y="613"/>
                    <a:pt x="429" y="608"/>
                    <a:pt x="463" y="598"/>
                  </a:cubicBezTo>
                  <a:cubicBezTo>
                    <a:pt x="613" y="535"/>
                    <a:pt x="700" y="348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6" name="Google Shape;6396;p30"/>
            <p:cNvSpPr/>
            <p:nvPr/>
          </p:nvSpPr>
          <p:spPr>
            <a:xfrm>
              <a:off x="1412800" y="2789200"/>
              <a:ext cx="20475" cy="15650"/>
            </a:xfrm>
            <a:custGeom>
              <a:rect b="b" l="l" r="r" t="t"/>
              <a:pathLst>
                <a:path extrusionOk="0" h="626" w="819">
                  <a:moveTo>
                    <a:pt x="406" y="0"/>
                  </a:moveTo>
                  <a:cubicBezTo>
                    <a:pt x="396" y="0"/>
                    <a:pt x="386" y="1"/>
                    <a:pt x="376" y="1"/>
                  </a:cubicBezTo>
                  <a:cubicBezTo>
                    <a:pt x="101" y="26"/>
                    <a:pt x="1" y="389"/>
                    <a:pt x="213" y="564"/>
                  </a:cubicBezTo>
                  <a:cubicBezTo>
                    <a:pt x="270" y="606"/>
                    <a:pt x="337" y="626"/>
                    <a:pt x="402" y="626"/>
                  </a:cubicBezTo>
                  <a:cubicBezTo>
                    <a:pt x="494" y="626"/>
                    <a:pt x="585" y="587"/>
                    <a:pt x="650" y="514"/>
                  </a:cubicBezTo>
                  <a:cubicBezTo>
                    <a:pt x="819" y="297"/>
                    <a:pt x="663" y="0"/>
                    <a:pt x="4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7" name="Google Shape;6397;p30"/>
            <p:cNvSpPr/>
            <p:nvPr/>
          </p:nvSpPr>
          <p:spPr>
            <a:xfrm>
              <a:off x="1386600" y="2720750"/>
              <a:ext cx="18375" cy="15750"/>
            </a:xfrm>
            <a:custGeom>
              <a:rect b="b" l="l" r="r" t="t"/>
              <a:pathLst>
                <a:path extrusionOk="0" h="630" w="735">
                  <a:moveTo>
                    <a:pt x="401" y="1"/>
                  </a:moveTo>
                  <a:cubicBezTo>
                    <a:pt x="188" y="1"/>
                    <a:pt x="0" y="237"/>
                    <a:pt x="124" y="465"/>
                  </a:cubicBezTo>
                  <a:cubicBezTo>
                    <a:pt x="190" y="579"/>
                    <a:pt x="297" y="630"/>
                    <a:pt x="401" y="630"/>
                  </a:cubicBezTo>
                  <a:cubicBezTo>
                    <a:pt x="570" y="630"/>
                    <a:pt x="735" y="495"/>
                    <a:pt x="711" y="278"/>
                  </a:cubicBezTo>
                  <a:cubicBezTo>
                    <a:pt x="711" y="253"/>
                    <a:pt x="711" y="228"/>
                    <a:pt x="699" y="203"/>
                  </a:cubicBezTo>
                  <a:cubicBezTo>
                    <a:pt x="674" y="153"/>
                    <a:pt x="649" y="115"/>
                    <a:pt x="599" y="78"/>
                  </a:cubicBezTo>
                  <a:cubicBezTo>
                    <a:pt x="536" y="24"/>
                    <a:pt x="467" y="1"/>
                    <a:pt x="4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8" name="Google Shape;6398;p30"/>
            <p:cNvSpPr/>
            <p:nvPr/>
          </p:nvSpPr>
          <p:spPr>
            <a:xfrm>
              <a:off x="1381550" y="2759300"/>
              <a:ext cx="17225" cy="15500"/>
            </a:xfrm>
            <a:custGeom>
              <a:rect b="b" l="l" r="r" t="t"/>
              <a:pathLst>
                <a:path extrusionOk="0" h="620" w="689">
                  <a:moveTo>
                    <a:pt x="348" y="1"/>
                  </a:moveTo>
                  <a:cubicBezTo>
                    <a:pt x="311" y="1"/>
                    <a:pt x="274" y="8"/>
                    <a:pt x="238" y="23"/>
                  </a:cubicBezTo>
                  <a:cubicBezTo>
                    <a:pt x="76" y="85"/>
                    <a:pt x="1" y="260"/>
                    <a:pt x="51" y="423"/>
                  </a:cubicBezTo>
                  <a:cubicBezTo>
                    <a:pt x="99" y="547"/>
                    <a:pt x="219" y="620"/>
                    <a:pt x="340" y="620"/>
                  </a:cubicBezTo>
                  <a:cubicBezTo>
                    <a:pt x="378" y="620"/>
                    <a:pt x="415" y="612"/>
                    <a:pt x="451" y="598"/>
                  </a:cubicBezTo>
                  <a:cubicBezTo>
                    <a:pt x="613" y="535"/>
                    <a:pt x="688" y="360"/>
                    <a:pt x="626" y="198"/>
                  </a:cubicBezTo>
                  <a:cubicBezTo>
                    <a:pt x="578" y="74"/>
                    <a:pt x="465" y="1"/>
                    <a:pt x="3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9" name="Google Shape;6399;p30"/>
            <p:cNvSpPr/>
            <p:nvPr/>
          </p:nvSpPr>
          <p:spPr>
            <a:xfrm>
              <a:off x="1361575" y="2646675"/>
              <a:ext cx="16775" cy="15100"/>
            </a:xfrm>
            <a:custGeom>
              <a:rect b="b" l="l" r="r" t="t"/>
              <a:pathLst>
                <a:path extrusionOk="0" h="604" w="671">
                  <a:moveTo>
                    <a:pt x="317" y="0"/>
                  </a:moveTo>
                  <a:cubicBezTo>
                    <a:pt x="171" y="0"/>
                    <a:pt x="35" y="107"/>
                    <a:pt x="13" y="254"/>
                  </a:cubicBezTo>
                  <a:cubicBezTo>
                    <a:pt x="0" y="341"/>
                    <a:pt x="25" y="416"/>
                    <a:pt x="75" y="491"/>
                  </a:cubicBezTo>
                  <a:lnTo>
                    <a:pt x="63" y="491"/>
                  </a:lnTo>
                  <a:cubicBezTo>
                    <a:pt x="130" y="570"/>
                    <a:pt x="214" y="604"/>
                    <a:pt x="296" y="604"/>
                  </a:cubicBezTo>
                  <a:cubicBezTo>
                    <a:pt x="489" y="604"/>
                    <a:pt x="670" y="419"/>
                    <a:pt x="600" y="191"/>
                  </a:cubicBezTo>
                  <a:cubicBezTo>
                    <a:pt x="600" y="166"/>
                    <a:pt x="588" y="141"/>
                    <a:pt x="563" y="129"/>
                  </a:cubicBezTo>
                  <a:cubicBezTo>
                    <a:pt x="513" y="54"/>
                    <a:pt x="450" y="16"/>
                    <a:pt x="363" y="4"/>
                  </a:cubicBezTo>
                  <a:cubicBezTo>
                    <a:pt x="347" y="2"/>
                    <a:pt x="332" y="0"/>
                    <a:pt x="3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0" name="Google Shape;6400;p30"/>
            <p:cNvSpPr/>
            <p:nvPr/>
          </p:nvSpPr>
          <p:spPr>
            <a:xfrm>
              <a:off x="1346875" y="2695900"/>
              <a:ext cx="17525" cy="15475"/>
            </a:xfrm>
            <a:custGeom>
              <a:rect b="b" l="l" r="r" t="t"/>
              <a:pathLst>
                <a:path extrusionOk="0" h="619" w="701">
                  <a:moveTo>
                    <a:pt x="355" y="0"/>
                  </a:moveTo>
                  <a:cubicBezTo>
                    <a:pt x="316" y="0"/>
                    <a:pt x="277" y="7"/>
                    <a:pt x="238" y="22"/>
                  </a:cubicBezTo>
                  <a:cubicBezTo>
                    <a:pt x="76" y="84"/>
                    <a:pt x="1" y="259"/>
                    <a:pt x="63" y="422"/>
                  </a:cubicBezTo>
                  <a:cubicBezTo>
                    <a:pt x="111" y="546"/>
                    <a:pt x="224" y="619"/>
                    <a:pt x="347" y="619"/>
                  </a:cubicBezTo>
                  <a:cubicBezTo>
                    <a:pt x="385" y="619"/>
                    <a:pt x="425" y="612"/>
                    <a:pt x="463" y="597"/>
                  </a:cubicBezTo>
                  <a:cubicBezTo>
                    <a:pt x="613" y="534"/>
                    <a:pt x="701" y="359"/>
                    <a:pt x="638" y="197"/>
                  </a:cubicBezTo>
                  <a:cubicBezTo>
                    <a:pt x="591" y="73"/>
                    <a:pt x="478" y="0"/>
                    <a:pt x="3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1" name="Google Shape;6401;p30"/>
            <p:cNvSpPr/>
            <p:nvPr/>
          </p:nvSpPr>
          <p:spPr>
            <a:xfrm>
              <a:off x="1216925" y="2861475"/>
              <a:ext cx="18975" cy="15600"/>
            </a:xfrm>
            <a:custGeom>
              <a:rect b="b" l="l" r="r" t="t"/>
              <a:pathLst>
                <a:path extrusionOk="0" h="624" w="759">
                  <a:moveTo>
                    <a:pt x="393" y="0"/>
                  </a:moveTo>
                  <a:cubicBezTo>
                    <a:pt x="288" y="0"/>
                    <a:pt x="183" y="50"/>
                    <a:pt x="125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2" y="623"/>
                    <a:pt x="374" y="624"/>
                    <a:pt x="386" y="624"/>
                  </a:cubicBezTo>
                  <a:cubicBezTo>
                    <a:pt x="605" y="624"/>
                    <a:pt x="759" y="411"/>
                    <a:pt x="688" y="210"/>
                  </a:cubicBezTo>
                  <a:cubicBezTo>
                    <a:pt x="675" y="185"/>
                    <a:pt x="663" y="160"/>
                    <a:pt x="650" y="135"/>
                  </a:cubicBezTo>
                  <a:cubicBezTo>
                    <a:pt x="590" y="44"/>
                    <a:pt x="491" y="0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2" name="Google Shape;6402;p30"/>
            <p:cNvSpPr/>
            <p:nvPr/>
          </p:nvSpPr>
          <p:spPr>
            <a:xfrm>
              <a:off x="1223175" y="2820125"/>
              <a:ext cx="20475" cy="15650"/>
            </a:xfrm>
            <a:custGeom>
              <a:rect b="b" l="l" r="r" t="t"/>
              <a:pathLst>
                <a:path extrusionOk="0" h="626" w="819">
                  <a:moveTo>
                    <a:pt x="406" y="0"/>
                  </a:moveTo>
                  <a:cubicBezTo>
                    <a:pt x="396" y="0"/>
                    <a:pt x="385" y="1"/>
                    <a:pt x="375" y="2"/>
                  </a:cubicBezTo>
                  <a:cubicBezTo>
                    <a:pt x="100" y="27"/>
                    <a:pt x="0" y="389"/>
                    <a:pt x="213" y="564"/>
                  </a:cubicBezTo>
                  <a:cubicBezTo>
                    <a:pt x="270" y="606"/>
                    <a:pt x="336" y="626"/>
                    <a:pt x="402" y="626"/>
                  </a:cubicBezTo>
                  <a:cubicBezTo>
                    <a:pt x="493" y="626"/>
                    <a:pt x="584" y="587"/>
                    <a:pt x="650" y="514"/>
                  </a:cubicBezTo>
                  <a:cubicBezTo>
                    <a:pt x="818" y="298"/>
                    <a:pt x="663" y="0"/>
                    <a:pt x="4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3" name="Google Shape;6403;p30"/>
            <p:cNvSpPr/>
            <p:nvPr/>
          </p:nvSpPr>
          <p:spPr>
            <a:xfrm>
              <a:off x="1189125" y="2797625"/>
              <a:ext cx="18975" cy="15725"/>
            </a:xfrm>
            <a:custGeom>
              <a:rect b="b" l="l" r="r" t="t"/>
              <a:pathLst>
                <a:path extrusionOk="0" h="629" w="759">
                  <a:moveTo>
                    <a:pt x="383" y="0"/>
                  </a:moveTo>
                  <a:cubicBezTo>
                    <a:pt x="281" y="0"/>
                    <a:pt x="182" y="50"/>
                    <a:pt x="125" y="152"/>
                  </a:cubicBezTo>
                  <a:cubicBezTo>
                    <a:pt x="0" y="339"/>
                    <a:pt x="125" y="602"/>
                    <a:pt x="350" y="627"/>
                  </a:cubicBezTo>
                  <a:cubicBezTo>
                    <a:pt x="362" y="628"/>
                    <a:pt x="374" y="629"/>
                    <a:pt x="386" y="629"/>
                  </a:cubicBezTo>
                  <a:cubicBezTo>
                    <a:pt x="605" y="629"/>
                    <a:pt x="758" y="416"/>
                    <a:pt x="687" y="214"/>
                  </a:cubicBezTo>
                  <a:cubicBezTo>
                    <a:pt x="675" y="189"/>
                    <a:pt x="662" y="164"/>
                    <a:pt x="650" y="139"/>
                  </a:cubicBezTo>
                  <a:cubicBezTo>
                    <a:pt x="582" y="47"/>
                    <a:pt x="481" y="0"/>
                    <a:pt x="3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4" name="Google Shape;6404;p30"/>
            <p:cNvSpPr/>
            <p:nvPr/>
          </p:nvSpPr>
          <p:spPr>
            <a:xfrm>
              <a:off x="1163625" y="2727550"/>
              <a:ext cx="18775" cy="13650"/>
            </a:xfrm>
            <a:custGeom>
              <a:rect b="b" l="l" r="r" t="t"/>
              <a:pathLst>
                <a:path extrusionOk="0" h="546" w="751">
                  <a:moveTo>
                    <a:pt x="542" y="1"/>
                  </a:moveTo>
                  <a:cubicBezTo>
                    <a:pt x="314" y="1"/>
                    <a:pt x="0" y="313"/>
                    <a:pt x="233" y="480"/>
                  </a:cubicBezTo>
                  <a:cubicBezTo>
                    <a:pt x="291" y="525"/>
                    <a:pt x="358" y="545"/>
                    <a:pt x="423" y="545"/>
                  </a:cubicBezTo>
                  <a:cubicBezTo>
                    <a:pt x="592" y="545"/>
                    <a:pt x="751" y="408"/>
                    <a:pt x="733" y="218"/>
                  </a:cubicBezTo>
                  <a:cubicBezTo>
                    <a:pt x="733" y="181"/>
                    <a:pt x="720" y="156"/>
                    <a:pt x="720" y="131"/>
                  </a:cubicBezTo>
                  <a:cubicBezTo>
                    <a:pt x="688" y="38"/>
                    <a:pt x="620" y="1"/>
                    <a:pt x="5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5" name="Google Shape;6405;p30"/>
            <p:cNvSpPr/>
            <p:nvPr/>
          </p:nvSpPr>
          <p:spPr>
            <a:xfrm>
              <a:off x="1193825" y="2756125"/>
              <a:ext cx="18650" cy="15675"/>
            </a:xfrm>
            <a:custGeom>
              <a:rect b="b" l="l" r="r" t="t"/>
              <a:pathLst>
                <a:path extrusionOk="0" h="627" w="746">
                  <a:moveTo>
                    <a:pt x="365" y="0"/>
                  </a:moveTo>
                  <a:cubicBezTo>
                    <a:pt x="73" y="0"/>
                    <a:pt x="1" y="625"/>
                    <a:pt x="337" y="625"/>
                  </a:cubicBezTo>
                  <a:cubicBezTo>
                    <a:pt x="349" y="626"/>
                    <a:pt x="361" y="627"/>
                    <a:pt x="373" y="627"/>
                  </a:cubicBezTo>
                  <a:cubicBezTo>
                    <a:pt x="592" y="627"/>
                    <a:pt x="745" y="413"/>
                    <a:pt x="674" y="200"/>
                  </a:cubicBezTo>
                  <a:cubicBezTo>
                    <a:pt x="662" y="175"/>
                    <a:pt x="649" y="150"/>
                    <a:pt x="637" y="137"/>
                  </a:cubicBezTo>
                  <a:cubicBezTo>
                    <a:pt x="587" y="62"/>
                    <a:pt x="512" y="25"/>
                    <a:pt x="437" y="12"/>
                  </a:cubicBezTo>
                  <a:cubicBezTo>
                    <a:pt x="412" y="4"/>
                    <a:pt x="388" y="0"/>
                    <a:pt x="3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6" name="Google Shape;6406;p30"/>
            <p:cNvSpPr/>
            <p:nvPr/>
          </p:nvSpPr>
          <p:spPr>
            <a:xfrm>
              <a:off x="1349375" y="2738975"/>
              <a:ext cx="17125" cy="15325"/>
            </a:xfrm>
            <a:custGeom>
              <a:rect b="b" l="l" r="r" t="t"/>
              <a:pathLst>
                <a:path extrusionOk="0" h="613" w="685">
                  <a:moveTo>
                    <a:pt x="319" y="0"/>
                  </a:moveTo>
                  <a:cubicBezTo>
                    <a:pt x="178" y="0"/>
                    <a:pt x="43" y="90"/>
                    <a:pt x="13" y="248"/>
                  </a:cubicBezTo>
                  <a:cubicBezTo>
                    <a:pt x="1" y="336"/>
                    <a:pt x="26" y="411"/>
                    <a:pt x="76" y="486"/>
                  </a:cubicBezTo>
                  <a:cubicBezTo>
                    <a:pt x="126" y="548"/>
                    <a:pt x="188" y="586"/>
                    <a:pt x="276" y="611"/>
                  </a:cubicBezTo>
                  <a:cubicBezTo>
                    <a:pt x="287" y="612"/>
                    <a:pt x="299" y="613"/>
                    <a:pt x="310" y="613"/>
                  </a:cubicBezTo>
                  <a:cubicBezTo>
                    <a:pt x="519" y="613"/>
                    <a:pt x="684" y="399"/>
                    <a:pt x="613" y="186"/>
                  </a:cubicBezTo>
                  <a:cubicBezTo>
                    <a:pt x="601" y="161"/>
                    <a:pt x="588" y="136"/>
                    <a:pt x="576" y="123"/>
                  </a:cubicBezTo>
                  <a:cubicBezTo>
                    <a:pt x="506" y="39"/>
                    <a:pt x="411" y="0"/>
                    <a:pt x="3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7" name="Google Shape;6407;p30"/>
            <p:cNvSpPr/>
            <p:nvPr/>
          </p:nvSpPr>
          <p:spPr>
            <a:xfrm>
              <a:off x="1276600" y="2723375"/>
              <a:ext cx="18925" cy="15675"/>
            </a:xfrm>
            <a:custGeom>
              <a:rect b="b" l="l" r="r" t="t"/>
              <a:pathLst>
                <a:path extrusionOk="0" h="627" w="757">
                  <a:moveTo>
                    <a:pt x="387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25" y="598"/>
                    <a:pt x="350" y="623"/>
                  </a:cubicBezTo>
                  <a:cubicBezTo>
                    <a:pt x="367" y="625"/>
                    <a:pt x="383" y="627"/>
                    <a:pt x="399" y="627"/>
                  </a:cubicBezTo>
                  <a:cubicBezTo>
                    <a:pt x="601" y="627"/>
                    <a:pt x="757" y="418"/>
                    <a:pt x="687" y="210"/>
                  </a:cubicBezTo>
                  <a:cubicBezTo>
                    <a:pt x="675" y="185"/>
                    <a:pt x="662" y="160"/>
                    <a:pt x="650" y="135"/>
                  </a:cubicBezTo>
                  <a:cubicBezTo>
                    <a:pt x="583" y="45"/>
                    <a:pt x="485" y="1"/>
                    <a:pt x="3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8" name="Google Shape;6408;p30"/>
            <p:cNvSpPr/>
            <p:nvPr/>
          </p:nvSpPr>
          <p:spPr>
            <a:xfrm>
              <a:off x="1297525" y="2797275"/>
              <a:ext cx="18550" cy="15800"/>
            </a:xfrm>
            <a:custGeom>
              <a:rect b="b" l="l" r="r" t="t"/>
              <a:pathLst>
                <a:path extrusionOk="0" h="632" w="742">
                  <a:moveTo>
                    <a:pt x="337" y="0"/>
                  </a:moveTo>
                  <a:cubicBezTo>
                    <a:pt x="192" y="0"/>
                    <a:pt x="48" y="98"/>
                    <a:pt x="25" y="266"/>
                  </a:cubicBezTo>
                  <a:cubicBezTo>
                    <a:pt x="0" y="441"/>
                    <a:pt x="113" y="591"/>
                    <a:pt x="288" y="628"/>
                  </a:cubicBezTo>
                  <a:cubicBezTo>
                    <a:pt x="303" y="630"/>
                    <a:pt x="318" y="631"/>
                    <a:pt x="333" y="631"/>
                  </a:cubicBezTo>
                  <a:cubicBezTo>
                    <a:pt x="582" y="631"/>
                    <a:pt x="741" y="341"/>
                    <a:pt x="588" y="128"/>
                  </a:cubicBezTo>
                  <a:cubicBezTo>
                    <a:pt x="524" y="41"/>
                    <a:pt x="430" y="0"/>
                    <a:pt x="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9" name="Google Shape;6409;p30"/>
            <p:cNvSpPr/>
            <p:nvPr/>
          </p:nvSpPr>
          <p:spPr>
            <a:xfrm>
              <a:off x="1230775" y="2778925"/>
              <a:ext cx="18000" cy="14150"/>
            </a:xfrm>
            <a:custGeom>
              <a:rect b="b" l="l" r="r" t="t"/>
              <a:pathLst>
                <a:path extrusionOk="0" h="566" w="720">
                  <a:moveTo>
                    <a:pt x="402" y="0"/>
                  </a:moveTo>
                  <a:cubicBezTo>
                    <a:pt x="190" y="0"/>
                    <a:pt x="0" y="218"/>
                    <a:pt x="121" y="450"/>
                  </a:cubicBezTo>
                  <a:cubicBezTo>
                    <a:pt x="186" y="530"/>
                    <a:pt x="270" y="565"/>
                    <a:pt x="353" y="565"/>
                  </a:cubicBezTo>
                  <a:cubicBezTo>
                    <a:pt x="539" y="565"/>
                    <a:pt x="719" y="388"/>
                    <a:pt x="658" y="163"/>
                  </a:cubicBezTo>
                  <a:cubicBezTo>
                    <a:pt x="646" y="138"/>
                    <a:pt x="633" y="113"/>
                    <a:pt x="621" y="88"/>
                  </a:cubicBezTo>
                  <a:cubicBezTo>
                    <a:pt x="553" y="26"/>
                    <a:pt x="476" y="0"/>
                    <a:pt x="4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0" name="Google Shape;6410;p30"/>
            <p:cNvSpPr/>
            <p:nvPr/>
          </p:nvSpPr>
          <p:spPr>
            <a:xfrm>
              <a:off x="1199550" y="2706900"/>
              <a:ext cx="19975" cy="15800"/>
            </a:xfrm>
            <a:custGeom>
              <a:rect b="b" l="l" r="r" t="t"/>
              <a:pathLst>
                <a:path extrusionOk="0" h="632" w="799">
                  <a:moveTo>
                    <a:pt x="414" y="1"/>
                  </a:moveTo>
                  <a:cubicBezTo>
                    <a:pt x="204" y="1"/>
                    <a:pt x="1" y="223"/>
                    <a:pt x="133" y="469"/>
                  </a:cubicBezTo>
                  <a:cubicBezTo>
                    <a:pt x="196" y="583"/>
                    <a:pt x="298" y="632"/>
                    <a:pt x="400" y="632"/>
                  </a:cubicBezTo>
                  <a:cubicBezTo>
                    <a:pt x="600" y="632"/>
                    <a:pt x="799" y="447"/>
                    <a:pt x="708" y="207"/>
                  </a:cubicBezTo>
                  <a:cubicBezTo>
                    <a:pt x="695" y="182"/>
                    <a:pt x="683" y="157"/>
                    <a:pt x="658" y="132"/>
                  </a:cubicBezTo>
                  <a:cubicBezTo>
                    <a:pt x="591" y="40"/>
                    <a:pt x="502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1" name="Google Shape;6411;p30"/>
            <p:cNvSpPr/>
            <p:nvPr/>
          </p:nvSpPr>
          <p:spPr>
            <a:xfrm>
              <a:off x="1255650" y="2846625"/>
              <a:ext cx="17125" cy="15525"/>
            </a:xfrm>
            <a:custGeom>
              <a:rect b="b" l="l" r="r" t="t"/>
              <a:pathLst>
                <a:path extrusionOk="0" h="621" w="685">
                  <a:moveTo>
                    <a:pt x="325" y="0"/>
                  </a:moveTo>
                  <a:cubicBezTo>
                    <a:pt x="183" y="0"/>
                    <a:pt x="39" y="91"/>
                    <a:pt x="13" y="266"/>
                  </a:cubicBezTo>
                  <a:cubicBezTo>
                    <a:pt x="1" y="341"/>
                    <a:pt x="26" y="429"/>
                    <a:pt x="76" y="491"/>
                  </a:cubicBezTo>
                  <a:cubicBezTo>
                    <a:pt x="142" y="582"/>
                    <a:pt x="233" y="621"/>
                    <a:pt x="323" y="621"/>
                  </a:cubicBezTo>
                  <a:cubicBezTo>
                    <a:pt x="507" y="621"/>
                    <a:pt x="684" y="459"/>
                    <a:pt x="626" y="241"/>
                  </a:cubicBezTo>
                  <a:cubicBezTo>
                    <a:pt x="590" y="79"/>
                    <a:pt x="458" y="0"/>
                    <a:pt x="3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2" name="Google Shape;6412;p30"/>
            <p:cNvSpPr/>
            <p:nvPr/>
          </p:nvSpPr>
          <p:spPr>
            <a:xfrm>
              <a:off x="1320025" y="2662300"/>
              <a:ext cx="18225" cy="15800"/>
            </a:xfrm>
            <a:custGeom>
              <a:rect b="b" l="l" r="r" t="t"/>
              <a:pathLst>
                <a:path extrusionOk="0" h="632" w="729">
                  <a:moveTo>
                    <a:pt x="319" y="1"/>
                  </a:moveTo>
                  <a:cubicBezTo>
                    <a:pt x="174" y="1"/>
                    <a:pt x="35" y="99"/>
                    <a:pt x="13" y="266"/>
                  </a:cubicBezTo>
                  <a:cubicBezTo>
                    <a:pt x="0" y="354"/>
                    <a:pt x="13" y="429"/>
                    <a:pt x="63" y="504"/>
                  </a:cubicBezTo>
                  <a:cubicBezTo>
                    <a:pt x="113" y="566"/>
                    <a:pt x="188" y="604"/>
                    <a:pt x="263" y="629"/>
                  </a:cubicBezTo>
                  <a:cubicBezTo>
                    <a:pt x="278" y="631"/>
                    <a:pt x="293" y="632"/>
                    <a:pt x="308" y="632"/>
                  </a:cubicBezTo>
                  <a:cubicBezTo>
                    <a:pt x="559" y="632"/>
                    <a:pt x="728" y="341"/>
                    <a:pt x="575" y="129"/>
                  </a:cubicBezTo>
                  <a:cubicBezTo>
                    <a:pt x="507" y="41"/>
                    <a:pt x="412" y="1"/>
                    <a:pt x="3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3" name="Google Shape;6413;p30"/>
            <p:cNvSpPr/>
            <p:nvPr/>
          </p:nvSpPr>
          <p:spPr>
            <a:xfrm>
              <a:off x="1389675" y="2677925"/>
              <a:ext cx="18250" cy="15800"/>
            </a:xfrm>
            <a:custGeom>
              <a:rect b="b" l="l" r="r" t="t"/>
              <a:pathLst>
                <a:path extrusionOk="0" h="632" w="730">
                  <a:moveTo>
                    <a:pt x="329" y="1"/>
                  </a:moveTo>
                  <a:cubicBezTo>
                    <a:pt x="186" y="1"/>
                    <a:pt x="44" y="99"/>
                    <a:pt x="13" y="266"/>
                  </a:cubicBezTo>
                  <a:cubicBezTo>
                    <a:pt x="1" y="341"/>
                    <a:pt x="26" y="429"/>
                    <a:pt x="76" y="491"/>
                  </a:cubicBezTo>
                  <a:cubicBezTo>
                    <a:pt x="126" y="566"/>
                    <a:pt x="201" y="616"/>
                    <a:pt x="288" y="628"/>
                  </a:cubicBezTo>
                  <a:cubicBezTo>
                    <a:pt x="303" y="631"/>
                    <a:pt x="317" y="632"/>
                    <a:pt x="331" y="632"/>
                  </a:cubicBezTo>
                  <a:cubicBezTo>
                    <a:pt x="570" y="632"/>
                    <a:pt x="729" y="341"/>
                    <a:pt x="576" y="129"/>
                  </a:cubicBezTo>
                  <a:cubicBezTo>
                    <a:pt x="512" y="41"/>
                    <a:pt x="420" y="1"/>
                    <a:pt x="3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4" name="Google Shape;6414;p30"/>
            <p:cNvSpPr/>
            <p:nvPr/>
          </p:nvSpPr>
          <p:spPr>
            <a:xfrm>
              <a:off x="1420300" y="2754550"/>
              <a:ext cx="19075" cy="15325"/>
            </a:xfrm>
            <a:custGeom>
              <a:rect b="b" l="l" r="r" t="t"/>
              <a:pathLst>
                <a:path extrusionOk="0" h="613" w="763">
                  <a:moveTo>
                    <a:pt x="400" y="0"/>
                  </a:moveTo>
                  <a:cubicBezTo>
                    <a:pt x="51" y="25"/>
                    <a:pt x="1" y="513"/>
                    <a:pt x="338" y="613"/>
                  </a:cubicBezTo>
                  <a:cubicBezTo>
                    <a:pt x="688" y="600"/>
                    <a:pt x="763" y="113"/>
                    <a:pt x="4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5" name="Google Shape;6415;p30"/>
            <p:cNvSpPr/>
            <p:nvPr/>
          </p:nvSpPr>
          <p:spPr>
            <a:xfrm>
              <a:off x="1379075" y="2802100"/>
              <a:ext cx="17500" cy="15350"/>
            </a:xfrm>
            <a:custGeom>
              <a:rect b="b" l="l" r="r" t="t"/>
              <a:pathLst>
                <a:path extrusionOk="0" h="614" w="700">
                  <a:moveTo>
                    <a:pt x="354" y="1"/>
                  </a:moveTo>
                  <a:cubicBezTo>
                    <a:pt x="315" y="1"/>
                    <a:pt x="276" y="8"/>
                    <a:pt x="237" y="23"/>
                  </a:cubicBezTo>
                  <a:cubicBezTo>
                    <a:pt x="75" y="85"/>
                    <a:pt x="0" y="260"/>
                    <a:pt x="63" y="423"/>
                  </a:cubicBezTo>
                  <a:cubicBezTo>
                    <a:pt x="112" y="541"/>
                    <a:pt x="232" y="613"/>
                    <a:pt x="360" y="613"/>
                  </a:cubicBezTo>
                  <a:cubicBezTo>
                    <a:pt x="394" y="613"/>
                    <a:pt x="428" y="608"/>
                    <a:pt x="462" y="598"/>
                  </a:cubicBezTo>
                  <a:cubicBezTo>
                    <a:pt x="625" y="535"/>
                    <a:pt x="700" y="348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6" name="Google Shape;6416;p30"/>
            <p:cNvSpPr/>
            <p:nvPr/>
          </p:nvSpPr>
          <p:spPr>
            <a:xfrm>
              <a:off x="1248775" y="2892925"/>
              <a:ext cx="18125" cy="14675"/>
            </a:xfrm>
            <a:custGeom>
              <a:rect b="b" l="l" r="r" t="t"/>
              <a:pathLst>
                <a:path extrusionOk="0" h="587" w="725">
                  <a:moveTo>
                    <a:pt x="317" y="0"/>
                  </a:moveTo>
                  <a:cubicBezTo>
                    <a:pt x="167" y="0"/>
                    <a:pt x="26" y="107"/>
                    <a:pt x="1" y="276"/>
                  </a:cubicBezTo>
                  <a:cubicBezTo>
                    <a:pt x="1" y="326"/>
                    <a:pt x="13" y="376"/>
                    <a:pt x="26" y="414"/>
                  </a:cubicBezTo>
                  <a:cubicBezTo>
                    <a:pt x="51" y="537"/>
                    <a:pt x="148" y="586"/>
                    <a:pt x="256" y="586"/>
                  </a:cubicBezTo>
                  <a:cubicBezTo>
                    <a:pt x="467" y="586"/>
                    <a:pt x="724" y="399"/>
                    <a:pt x="601" y="201"/>
                  </a:cubicBezTo>
                  <a:cubicBezTo>
                    <a:pt x="576" y="151"/>
                    <a:pt x="551" y="114"/>
                    <a:pt x="526" y="76"/>
                  </a:cubicBezTo>
                  <a:cubicBezTo>
                    <a:pt x="462" y="24"/>
                    <a:pt x="388" y="0"/>
                    <a:pt x="3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7" name="Google Shape;6417;p30"/>
            <p:cNvSpPr/>
            <p:nvPr/>
          </p:nvSpPr>
          <p:spPr>
            <a:xfrm>
              <a:off x="1366625" y="2836075"/>
              <a:ext cx="19325" cy="15550"/>
            </a:xfrm>
            <a:custGeom>
              <a:rect b="b" l="l" r="r" t="t"/>
              <a:pathLst>
                <a:path extrusionOk="0" h="622" w="773">
                  <a:moveTo>
                    <a:pt x="392" y="0"/>
                  </a:moveTo>
                  <a:cubicBezTo>
                    <a:pt x="164" y="0"/>
                    <a:pt x="1" y="219"/>
                    <a:pt x="98" y="438"/>
                  </a:cubicBezTo>
                  <a:cubicBezTo>
                    <a:pt x="152" y="559"/>
                    <a:pt x="266" y="622"/>
                    <a:pt x="382" y="622"/>
                  </a:cubicBezTo>
                  <a:cubicBezTo>
                    <a:pt x="483" y="622"/>
                    <a:pt x="584" y="575"/>
                    <a:pt x="648" y="476"/>
                  </a:cubicBezTo>
                  <a:cubicBezTo>
                    <a:pt x="773" y="276"/>
                    <a:pt x="635" y="13"/>
                    <a:pt x="411" y="1"/>
                  </a:cubicBezTo>
                  <a:cubicBezTo>
                    <a:pt x="404" y="1"/>
                    <a:pt x="398" y="0"/>
                    <a:pt x="3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8" name="Google Shape;6418;p30"/>
            <p:cNvSpPr/>
            <p:nvPr/>
          </p:nvSpPr>
          <p:spPr>
            <a:xfrm>
              <a:off x="1210700" y="2674350"/>
              <a:ext cx="18500" cy="13775"/>
            </a:xfrm>
            <a:custGeom>
              <a:rect b="b" l="l" r="r" t="t"/>
              <a:pathLst>
                <a:path extrusionOk="0" h="551" w="740">
                  <a:moveTo>
                    <a:pt x="357" y="0"/>
                  </a:moveTo>
                  <a:cubicBezTo>
                    <a:pt x="176" y="0"/>
                    <a:pt x="1" y="158"/>
                    <a:pt x="49" y="384"/>
                  </a:cubicBezTo>
                  <a:cubicBezTo>
                    <a:pt x="75" y="502"/>
                    <a:pt x="169" y="551"/>
                    <a:pt x="275" y="551"/>
                  </a:cubicBezTo>
                  <a:cubicBezTo>
                    <a:pt x="484" y="551"/>
                    <a:pt x="740" y="366"/>
                    <a:pt x="624" y="159"/>
                  </a:cubicBezTo>
                  <a:cubicBezTo>
                    <a:pt x="558" y="48"/>
                    <a:pt x="456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9" name="Google Shape;6419;p30"/>
            <p:cNvSpPr/>
            <p:nvPr/>
          </p:nvSpPr>
          <p:spPr>
            <a:xfrm>
              <a:off x="1330375" y="2627925"/>
              <a:ext cx="18500" cy="13650"/>
            </a:xfrm>
            <a:custGeom>
              <a:rect b="b" l="l" r="r" t="t"/>
              <a:pathLst>
                <a:path extrusionOk="0" h="546" w="740">
                  <a:moveTo>
                    <a:pt x="355" y="1"/>
                  </a:moveTo>
                  <a:cubicBezTo>
                    <a:pt x="175" y="1"/>
                    <a:pt x="0" y="154"/>
                    <a:pt x="49" y="379"/>
                  </a:cubicBezTo>
                  <a:cubicBezTo>
                    <a:pt x="74" y="497"/>
                    <a:pt x="168" y="546"/>
                    <a:pt x="274" y="546"/>
                  </a:cubicBezTo>
                  <a:cubicBezTo>
                    <a:pt x="483" y="546"/>
                    <a:pt x="739" y="361"/>
                    <a:pt x="623" y="154"/>
                  </a:cubicBezTo>
                  <a:cubicBezTo>
                    <a:pt x="557" y="47"/>
                    <a:pt x="455" y="1"/>
                    <a:pt x="3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0" name="Google Shape;6420;p30"/>
            <p:cNvSpPr/>
            <p:nvPr/>
          </p:nvSpPr>
          <p:spPr>
            <a:xfrm>
              <a:off x="1249400" y="2653700"/>
              <a:ext cx="17725" cy="14775"/>
            </a:xfrm>
            <a:custGeom>
              <a:rect b="b" l="l" r="r" t="t"/>
              <a:pathLst>
                <a:path extrusionOk="0" h="591" w="709">
                  <a:moveTo>
                    <a:pt x="395" y="1"/>
                  </a:moveTo>
                  <a:cubicBezTo>
                    <a:pt x="192" y="1"/>
                    <a:pt x="1" y="208"/>
                    <a:pt x="101" y="435"/>
                  </a:cubicBezTo>
                  <a:cubicBezTo>
                    <a:pt x="138" y="510"/>
                    <a:pt x="226" y="573"/>
                    <a:pt x="313" y="585"/>
                  </a:cubicBezTo>
                  <a:cubicBezTo>
                    <a:pt x="332" y="588"/>
                    <a:pt x="350" y="590"/>
                    <a:pt x="368" y="590"/>
                  </a:cubicBezTo>
                  <a:cubicBezTo>
                    <a:pt x="556" y="590"/>
                    <a:pt x="709" y="417"/>
                    <a:pt x="663" y="223"/>
                  </a:cubicBezTo>
                  <a:cubicBezTo>
                    <a:pt x="663" y="198"/>
                    <a:pt x="651" y="185"/>
                    <a:pt x="651" y="173"/>
                  </a:cubicBezTo>
                  <a:cubicBezTo>
                    <a:pt x="638" y="148"/>
                    <a:pt x="626" y="123"/>
                    <a:pt x="613" y="98"/>
                  </a:cubicBezTo>
                  <a:cubicBezTo>
                    <a:pt x="548" y="30"/>
                    <a:pt x="471" y="1"/>
                    <a:pt x="3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1" name="Google Shape;6421;p30"/>
            <p:cNvSpPr/>
            <p:nvPr/>
          </p:nvSpPr>
          <p:spPr>
            <a:xfrm>
              <a:off x="1213650" y="2902075"/>
              <a:ext cx="18925" cy="15100"/>
            </a:xfrm>
            <a:custGeom>
              <a:rect b="b" l="l" r="r" t="t"/>
              <a:pathLst>
                <a:path extrusionOk="0" h="604" w="757">
                  <a:moveTo>
                    <a:pt x="410" y="1"/>
                  </a:moveTo>
                  <a:cubicBezTo>
                    <a:pt x="372" y="1"/>
                    <a:pt x="332" y="8"/>
                    <a:pt x="294" y="23"/>
                  </a:cubicBezTo>
                  <a:cubicBezTo>
                    <a:pt x="1" y="187"/>
                    <a:pt x="147" y="603"/>
                    <a:pt x="455" y="603"/>
                  </a:cubicBezTo>
                  <a:cubicBezTo>
                    <a:pt x="475" y="603"/>
                    <a:pt x="497" y="602"/>
                    <a:pt x="519" y="598"/>
                  </a:cubicBezTo>
                  <a:cubicBezTo>
                    <a:pt x="669" y="523"/>
                    <a:pt x="756" y="348"/>
                    <a:pt x="694" y="198"/>
                  </a:cubicBezTo>
                  <a:cubicBezTo>
                    <a:pt x="646" y="74"/>
                    <a:pt x="533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2" name="Google Shape;6422;p30"/>
            <p:cNvSpPr/>
            <p:nvPr/>
          </p:nvSpPr>
          <p:spPr>
            <a:xfrm>
              <a:off x="1525575" y="2746500"/>
              <a:ext cx="16750" cy="15250"/>
            </a:xfrm>
            <a:custGeom>
              <a:rect b="b" l="l" r="r" t="t"/>
              <a:pathLst>
                <a:path extrusionOk="0" h="610" w="670">
                  <a:moveTo>
                    <a:pt x="347" y="1"/>
                  </a:moveTo>
                  <a:cubicBezTo>
                    <a:pt x="258" y="1"/>
                    <a:pt x="170" y="39"/>
                    <a:pt x="113" y="110"/>
                  </a:cubicBezTo>
                  <a:cubicBezTo>
                    <a:pt x="1" y="247"/>
                    <a:pt x="26" y="435"/>
                    <a:pt x="163" y="547"/>
                  </a:cubicBezTo>
                  <a:lnTo>
                    <a:pt x="151" y="547"/>
                  </a:lnTo>
                  <a:cubicBezTo>
                    <a:pt x="211" y="591"/>
                    <a:pt x="276" y="610"/>
                    <a:pt x="340" y="610"/>
                  </a:cubicBezTo>
                  <a:cubicBezTo>
                    <a:pt x="513" y="610"/>
                    <a:pt x="669" y="465"/>
                    <a:pt x="651" y="272"/>
                  </a:cubicBezTo>
                  <a:cubicBezTo>
                    <a:pt x="651" y="247"/>
                    <a:pt x="651" y="222"/>
                    <a:pt x="638" y="197"/>
                  </a:cubicBezTo>
                  <a:cubicBezTo>
                    <a:pt x="613" y="147"/>
                    <a:pt x="588" y="97"/>
                    <a:pt x="538" y="72"/>
                  </a:cubicBezTo>
                  <a:cubicBezTo>
                    <a:pt x="484" y="23"/>
                    <a:pt x="415" y="1"/>
                    <a:pt x="3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3" name="Google Shape;6423;p30"/>
            <p:cNvSpPr/>
            <p:nvPr/>
          </p:nvSpPr>
          <p:spPr>
            <a:xfrm>
              <a:off x="1564950" y="2724025"/>
              <a:ext cx="18775" cy="15625"/>
            </a:xfrm>
            <a:custGeom>
              <a:rect b="b" l="l" r="r" t="t"/>
              <a:pathLst>
                <a:path extrusionOk="0" h="625" w="751">
                  <a:moveTo>
                    <a:pt x="403" y="1"/>
                  </a:moveTo>
                  <a:cubicBezTo>
                    <a:pt x="343" y="1"/>
                    <a:pt x="281" y="19"/>
                    <a:pt x="226" y="59"/>
                  </a:cubicBezTo>
                  <a:cubicBezTo>
                    <a:pt x="1" y="234"/>
                    <a:pt x="88" y="584"/>
                    <a:pt x="363" y="621"/>
                  </a:cubicBezTo>
                  <a:cubicBezTo>
                    <a:pt x="378" y="624"/>
                    <a:pt x="393" y="625"/>
                    <a:pt x="409" y="625"/>
                  </a:cubicBezTo>
                  <a:cubicBezTo>
                    <a:pt x="555" y="625"/>
                    <a:pt x="690" y="519"/>
                    <a:pt x="713" y="372"/>
                  </a:cubicBezTo>
                  <a:cubicBezTo>
                    <a:pt x="750" y="165"/>
                    <a:pt x="583" y="1"/>
                    <a:pt x="4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4" name="Google Shape;6424;p30"/>
            <p:cNvSpPr/>
            <p:nvPr/>
          </p:nvSpPr>
          <p:spPr>
            <a:xfrm>
              <a:off x="1494050" y="2710400"/>
              <a:ext cx="19775" cy="15750"/>
            </a:xfrm>
            <a:custGeom>
              <a:rect b="b" l="l" r="r" t="t"/>
              <a:pathLst>
                <a:path extrusionOk="0" h="630" w="791">
                  <a:moveTo>
                    <a:pt x="417" y="0"/>
                  </a:moveTo>
                  <a:cubicBezTo>
                    <a:pt x="204" y="0"/>
                    <a:pt x="1" y="227"/>
                    <a:pt x="125" y="467"/>
                  </a:cubicBezTo>
                  <a:cubicBezTo>
                    <a:pt x="188" y="581"/>
                    <a:pt x="290" y="629"/>
                    <a:pt x="392" y="629"/>
                  </a:cubicBezTo>
                  <a:cubicBezTo>
                    <a:pt x="592" y="629"/>
                    <a:pt x="791" y="444"/>
                    <a:pt x="700" y="204"/>
                  </a:cubicBezTo>
                  <a:cubicBezTo>
                    <a:pt x="687" y="179"/>
                    <a:pt x="675" y="154"/>
                    <a:pt x="662" y="129"/>
                  </a:cubicBezTo>
                  <a:cubicBezTo>
                    <a:pt x="593" y="39"/>
                    <a:pt x="504" y="0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5" name="Google Shape;6425;p30"/>
            <p:cNvSpPr/>
            <p:nvPr/>
          </p:nvSpPr>
          <p:spPr>
            <a:xfrm>
              <a:off x="1505325" y="2668650"/>
              <a:ext cx="17175" cy="15700"/>
            </a:xfrm>
            <a:custGeom>
              <a:rect b="b" l="l" r="r" t="t"/>
              <a:pathLst>
                <a:path extrusionOk="0" h="628" w="687">
                  <a:moveTo>
                    <a:pt x="364" y="0"/>
                  </a:moveTo>
                  <a:cubicBezTo>
                    <a:pt x="236" y="0"/>
                    <a:pt x="108" y="73"/>
                    <a:pt x="61" y="225"/>
                  </a:cubicBezTo>
                  <a:cubicBezTo>
                    <a:pt x="1" y="450"/>
                    <a:pt x="186" y="627"/>
                    <a:pt x="377" y="627"/>
                  </a:cubicBezTo>
                  <a:cubicBezTo>
                    <a:pt x="461" y="627"/>
                    <a:pt x="546" y="593"/>
                    <a:pt x="611" y="512"/>
                  </a:cubicBezTo>
                  <a:cubicBezTo>
                    <a:pt x="661" y="437"/>
                    <a:pt x="686" y="362"/>
                    <a:pt x="674" y="275"/>
                  </a:cubicBezTo>
                  <a:cubicBezTo>
                    <a:pt x="654" y="95"/>
                    <a:pt x="509" y="0"/>
                    <a:pt x="3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6" name="Google Shape;6426;p30"/>
            <p:cNvSpPr/>
            <p:nvPr/>
          </p:nvSpPr>
          <p:spPr>
            <a:xfrm>
              <a:off x="1543075" y="2667650"/>
              <a:ext cx="18675" cy="15725"/>
            </a:xfrm>
            <a:custGeom>
              <a:rect b="b" l="l" r="r" t="t"/>
              <a:pathLst>
                <a:path extrusionOk="0" h="629" w="747">
                  <a:moveTo>
                    <a:pt x="376" y="1"/>
                  </a:moveTo>
                  <a:cubicBezTo>
                    <a:pt x="273" y="1"/>
                    <a:pt x="170" y="51"/>
                    <a:pt x="113" y="152"/>
                  </a:cubicBezTo>
                  <a:cubicBezTo>
                    <a:pt x="1" y="340"/>
                    <a:pt x="113" y="602"/>
                    <a:pt x="338" y="627"/>
                  </a:cubicBezTo>
                  <a:cubicBezTo>
                    <a:pt x="350" y="628"/>
                    <a:pt x="362" y="629"/>
                    <a:pt x="374" y="629"/>
                  </a:cubicBezTo>
                  <a:cubicBezTo>
                    <a:pt x="593" y="629"/>
                    <a:pt x="747" y="416"/>
                    <a:pt x="676" y="215"/>
                  </a:cubicBezTo>
                  <a:cubicBezTo>
                    <a:pt x="663" y="190"/>
                    <a:pt x="651" y="165"/>
                    <a:pt x="638" y="140"/>
                  </a:cubicBezTo>
                  <a:cubicBezTo>
                    <a:pt x="577" y="48"/>
                    <a:pt x="476" y="1"/>
                    <a:pt x="3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7" name="Google Shape;6427;p30"/>
            <p:cNvSpPr/>
            <p:nvPr/>
          </p:nvSpPr>
          <p:spPr>
            <a:xfrm>
              <a:off x="1579325" y="2688875"/>
              <a:ext cx="17525" cy="15325"/>
            </a:xfrm>
            <a:custGeom>
              <a:rect b="b" l="l" r="r" t="t"/>
              <a:pathLst>
                <a:path extrusionOk="0" h="613" w="701">
                  <a:moveTo>
                    <a:pt x="340" y="0"/>
                  </a:moveTo>
                  <a:cubicBezTo>
                    <a:pt x="306" y="0"/>
                    <a:pt x="272" y="5"/>
                    <a:pt x="238" y="16"/>
                  </a:cubicBezTo>
                  <a:cubicBezTo>
                    <a:pt x="88" y="78"/>
                    <a:pt x="0" y="265"/>
                    <a:pt x="63" y="415"/>
                  </a:cubicBezTo>
                  <a:cubicBezTo>
                    <a:pt x="111" y="539"/>
                    <a:pt x="224" y="612"/>
                    <a:pt x="347" y="612"/>
                  </a:cubicBezTo>
                  <a:cubicBezTo>
                    <a:pt x="385" y="612"/>
                    <a:pt x="424" y="605"/>
                    <a:pt x="463" y="590"/>
                  </a:cubicBezTo>
                  <a:cubicBezTo>
                    <a:pt x="625" y="528"/>
                    <a:pt x="700" y="353"/>
                    <a:pt x="638" y="190"/>
                  </a:cubicBezTo>
                  <a:cubicBezTo>
                    <a:pt x="588" y="72"/>
                    <a:pt x="468" y="0"/>
                    <a:pt x="3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8" name="Google Shape;6428;p30"/>
            <p:cNvSpPr/>
            <p:nvPr/>
          </p:nvSpPr>
          <p:spPr>
            <a:xfrm>
              <a:off x="1481850" y="2603875"/>
              <a:ext cx="17075" cy="14625"/>
            </a:xfrm>
            <a:custGeom>
              <a:rect b="b" l="l" r="r" t="t"/>
              <a:pathLst>
                <a:path extrusionOk="0" h="585" w="683">
                  <a:moveTo>
                    <a:pt x="314" y="0"/>
                  </a:moveTo>
                  <a:cubicBezTo>
                    <a:pt x="161" y="0"/>
                    <a:pt x="36" y="107"/>
                    <a:pt x="13" y="254"/>
                  </a:cubicBezTo>
                  <a:cubicBezTo>
                    <a:pt x="0" y="341"/>
                    <a:pt x="13" y="429"/>
                    <a:pt x="63" y="491"/>
                  </a:cubicBezTo>
                  <a:cubicBezTo>
                    <a:pt x="128" y="556"/>
                    <a:pt x="204" y="584"/>
                    <a:pt x="278" y="584"/>
                  </a:cubicBezTo>
                  <a:cubicBezTo>
                    <a:pt x="489" y="584"/>
                    <a:pt x="683" y="360"/>
                    <a:pt x="563" y="129"/>
                  </a:cubicBezTo>
                  <a:cubicBezTo>
                    <a:pt x="513" y="54"/>
                    <a:pt x="438" y="16"/>
                    <a:pt x="363" y="4"/>
                  </a:cubicBezTo>
                  <a:cubicBezTo>
                    <a:pt x="346" y="2"/>
                    <a:pt x="330" y="0"/>
                    <a:pt x="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9" name="Google Shape;6429;p30"/>
            <p:cNvSpPr/>
            <p:nvPr/>
          </p:nvSpPr>
          <p:spPr>
            <a:xfrm>
              <a:off x="1521525" y="2591175"/>
              <a:ext cx="17025" cy="15700"/>
            </a:xfrm>
            <a:custGeom>
              <a:rect b="b" l="l" r="r" t="t"/>
              <a:pathLst>
                <a:path extrusionOk="0" h="628" w="681">
                  <a:moveTo>
                    <a:pt x="355" y="1"/>
                  </a:moveTo>
                  <a:cubicBezTo>
                    <a:pt x="265" y="1"/>
                    <a:pt x="175" y="39"/>
                    <a:pt x="113" y="125"/>
                  </a:cubicBezTo>
                  <a:cubicBezTo>
                    <a:pt x="1" y="249"/>
                    <a:pt x="26" y="449"/>
                    <a:pt x="150" y="549"/>
                  </a:cubicBezTo>
                  <a:cubicBezTo>
                    <a:pt x="215" y="603"/>
                    <a:pt x="287" y="627"/>
                    <a:pt x="356" y="627"/>
                  </a:cubicBezTo>
                  <a:cubicBezTo>
                    <a:pt x="527" y="627"/>
                    <a:pt x="681" y="479"/>
                    <a:pt x="663" y="274"/>
                  </a:cubicBezTo>
                  <a:cubicBezTo>
                    <a:pt x="647" y="104"/>
                    <a:pt x="502" y="1"/>
                    <a:pt x="3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0" name="Google Shape;6430;p30"/>
            <p:cNvSpPr/>
            <p:nvPr/>
          </p:nvSpPr>
          <p:spPr>
            <a:xfrm>
              <a:off x="1465125" y="2639275"/>
              <a:ext cx="18000" cy="14600"/>
            </a:xfrm>
            <a:custGeom>
              <a:rect b="b" l="l" r="r" t="t"/>
              <a:pathLst>
                <a:path extrusionOk="0" h="584" w="720">
                  <a:moveTo>
                    <a:pt x="380" y="1"/>
                  </a:moveTo>
                  <a:cubicBezTo>
                    <a:pt x="289" y="1"/>
                    <a:pt x="198" y="40"/>
                    <a:pt x="132" y="113"/>
                  </a:cubicBezTo>
                  <a:cubicBezTo>
                    <a:pt x="0" y="348"/>
                    <a:pt x="195" y="584"/>
                    <a:pt x="411" y="584"/>
                  </a:cubicBezTo>
                  <a:cubicBezTo>
                    <a:pt x="482" y="584"/>
                    <a:pt x="555" y="558"/>
                    <a:pt x="619" y="500"/>
                  </a:cubicBezTo>
                  <a:cubicBezTo>
                    <a:pt x="719" y="362"/>
                    <a:pt x="694" y="175"/>
                    <a:pt x="569" y="63"/>
                  </a:cubicBezTo>
                  <a:cubicBezTo>
                    <a:pt x="512" y="21"/>
                    <a:pt x="446" y="1"/>
                    <a:pt x="3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1" name="Google Shape;6431;p30"/>
            <p:cNvSpPr/>
            <p:nvPr/>
          </p:nvSpPr>
          <p:spPr>
            <a:xfrm>
              <a:off x="1550575" y="2627775"/>
              <a:ext cx="17525" cy="15500"/>
            </a:xfrm>
            <a:custGeom>
              <a:rect b="b" l="l" r="r" t="t"/>
              <a:pathLst>
                <a:path extrusionOk="0" h="620" w="701">
                  <a:moveTo>
                    <a:pt x="354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1" y="546"/>
                    <a:pt x="224" y="619"/>
                    <a:pt x="347" y="619"/>
                  </a:cubicBezTo>
                  <a:cubicBezTo>
                    <a:pt x="385" y="619"/>
                    <a:pt x="425" y="612"/>
                    <a:pt x="463" y="598"/>
                  </a:cubicBezTo>
                  <a:cubicBezTo>
                    <a:pt x="626" y="535"/>
                    <a:pt x="701" y="360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2" name="Google Shape;6432;p30"/>
            <p:cNvSpPr/>
            <p:nvPr/>
          </p:nvSpPr>
          <p:spPr>
            <a:xfrm>
              <a:off x="1594425" y="2555450"/>
              <a:ext cx="19700" cy="15725"/>
            </a:xfrm>
            <a:custGeom>
              <a:rect b="b" l="l" r="r" t="t"/>
              <a:pathLst>
                <a:path extrusionOk="0" h="629" w="788">
                  <a:moveTo>
                    <a:pt x="414" y="0"/>
                  </a:moveTo>
                  <a:cubicBezTo>
                    <a:pt x="201" y="0"/>
                    <a:pt x="1" y="227"/>
                    <a:pt x="134" y="466"/>
                  </a:cubicBezTo>
                  <a:cubicBezTo>
                    <a:pt x="197" y="580"/>
                    <a:pt x="298" y="629"/>
                    <a:pt x="398" y="629"/>
                  </a:cubicBezTo>
                  <a:cubicBezTo>
                    <a:pt x="593" y="629"/>
                    <a:pt x="787" y="444"/>
                    <a:pt x="696" y="204"/>
                  </a:cubicBezTo>
                  <a:cubicBezTo>
                    <a:pt x="684" y="166"/>
                    <a:pt x="671" y="154"/>
                    <a:pt x="659" y="129"/>
                  </a:cubicBezTo>
                  <a:cubicBezTo>
                    <a:pt x="590" y="38"/>
                    <a:pt x="501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3" name="Google Shape;6433;p30"/>
            <p:cNvSpPr/>
            <p:nvPr/>
          </p:nvSpPr>
          <p:spPr>
            <a:xfrm>
              <a:off x="1581825" y="2604700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88" y="83"/>
                    <a:pt x="0" y="258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4" y="611"/>
                    <a:pt x="463" y="596"/>
                  </a:cubicBezTo>
                  <a:cubicBezTo>
                    <a:pt x="625" y="533"/>
                    <a:pt x="700" y="358"/>
                    <a:pt x="638" y="196"/>
                  </a:cubicBezTo>
                  <a:cubicBezTo>
                    <a:pt x="589" y="79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4" name="Google Shape;6434;p30"/>
            <p:cNvSpPr/>
            <p:nvPr/>
          </p:nvSpPr>
          <p:spPr>
            <a:xfrm>
              <a:off x="1452175" y="2770250"/>
              <a:ext cx="18925" cy="15675"/>
            </a:xfrm>
            <a:custGeom>
              <a:rect b="b" l="l" r="r" t="t"/>
              <a:pathLst>
                <a:path extrusionOk="0" h="627" w="757">
                  <a:moveTo>
                    <a:pt x="385" y="0"/>
                  </a:moveTo>
                  <a:cubicBezTo>
                    <a:pt x="282" y="0"/>
                    <a:pt x="177" y="50"/>
                    <a:pt x="113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7" y="625"/>
                    <a:pt x="383" y="626"/>
                    <a:pt x="400" y="626"/>
                  </a:cubicBezTo>
                  <a:cubicBezTo>
                    <a:pt x="601" y="626"/>
                    <a:pt x="757" y="418"/>
                    <a:pt x="688" y="210"/>
                  </a:cubicBezTo>
                  <a:cubicBezTo>
                    <a:pt x="675" y="185"/>
                    <a:pt x="663" y="160"/>
                    <a:pt x="638" y="135"/>
                  </a:cubicBezTo>
                  <a:cubicBezTo>
                    <a:pt x="577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5" name="Google Shape;6435;p30"/>
            <p:cNvSpPr/>
            <p:nvPr/>
          </p:nvSpPr>
          <p:spPr>
            <a:xfrm>
              <a:off x="1458100" y="2728850"/>
              <a:ext cx="20700" cy="15500"/>
            </a:xfrm>
            <a:custGeom>
              <a:rect b="b" l="l" r="r" t="t"/>
              <a:pathLst>
                <a:path extrusionOk="0" h="620" w="828">
                  <a:moveTo>
                    <a:pt x="421" y="1"/>
                  </a:moveTo>
                  <a:cubicBezTo>
                    <a:pt x="406" y="1"/>
                    <a:pt x="391" y="2"/>
                    <a:pt x="376" y="4"/>
                  </a:cubicBezTo>
                  <a:cubicBezTo>
                    <a:pt x="101" y="29"/>
                    <a:pt x="1" y="379"/>
                    <a:pt x="226" y="553"/>
                  </a:cubicBezTo>
                  <a:cubicBezTo>
                    <a:pt x="280" y="597"/>
                    <a:pt x="348" y="619"/>
                    <a:pt x="416" y="619"/>
                  </a:cubicBezTo>
                  <a:cubicBezTo>
                    <a:pt x="505" y="619"/>
                    <a:pt x="594" y="581"/>
                    <a:pt x="651" y="503"/>
                  </a:cubicBezTo>
                  <a:cubicBezTo>
                    <a:pt x="828" y="302"/>
                    <a:pt x="681" y="1"/>
                    <a:pt x="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6" name="Google Shape;6436;p30"/>
            <p:cNvSpPr/>
            <p:nvPr/>
          </p:nvSpPr>
          <p:spPr>
            <a:xfrm>
              <a:off x="1424375" y="2706500"/>
              <a:ext cx="18950" cy="15625"/>
            </a:xfrm>
            <a:custGeom>
              <a:rect b="b" l="l" r="r" t="t"/>
              <a:pathLst>
                <a:path extrusionOk="0" h="625" w="758">
                  <a:moveTo>
                    <a:pt x="385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13" y="598"/>
                    <a:pt x="337" y="623"/>
                  </a:cubicBezTo>
                  <a:cubicBezTo>
                    <a:pt x="350" y="624"/>
                    <a:pt x="362" y="625"/>
                    <a:pt x="374" y="625"/>
                  </a:cubicBezTo>
                  <a:cubicBezTo>
                    <a:pt x="593" y="625"/>
                    <a:pt x="758" y="412"/>
                    <a:pt x="675" y="210"/>
                  </a:cubicBezTo>
                  <a:cubicBezTo>
                    <a:pt x="662" y="185"/>
                    <a:pt x="650" y="160"/>
                    <a:pt x="637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7" name="Google Shape;6437;p30"/>
            <p:cNvSpPr/>
            <p:nvPr/>
          </p:nvSpPr>
          <p:spPr>
            <a:xfrm>
              <a:off x="1398675" y="2636450"/>
              <a:ext cx="18750" cy="13775"/>
            </a:xfrm>
            <a:custGeom>
              <a:rect b="b" l="l" r="r" t="t"/>
              <a:pathLst>
                <a:path extrusionOk="0" h="551" w="750">
                  <a:moveTo>
                    <a:pt x="533" y="1"/>
                  </a:moveTo>
                  <a:cubicBezTo>
                    <a:pt x="306" y="1"/>
                    <a:pt x="1" y="313"/>
                    <a:pt x="241" y="488"/>
                  </a:cubicBezTo>
                  <a:cubicBezTo>
                    <a:pt x="298" y="531"/>
                    <a:pt x="361" y="551"/>
                    <a:pt x="422" y="551"/>
                  </a:cubicBezTo>
                  <a:cubicBezTo>
                    <a:pt x="591" y="551"/>
                    <a:pt x="750" y="405"/>
                    <a:pt x="741" y="213"/>
                  </a:cubicBezTo>
                  <a:cubicBezTo>
                    <a:pt x="728" y="188"/>
                    <a:pt x="728" y="163"/>
                    <a:pt x="716" y="138"/>
                  </a:cubicBezTo>
                  <a:cubicBezTo>
                    <a:pt x="683" y="40"/>
                    <a:pt x="613" y="1"/>
                    <a:pt x="5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8" name="Google Shape;6438;p30"/>
            <p:cNvSpPr/>
            <p:nvPr/>
          </p:nvSpPr>
          <p:spPr>
            <a:xfrm>
              <a:off x="1429075" y="2664900"/>
              <a:ext cx="18650" cy="15675"/>
            </a:xfrm>
            <a:custGeom>
              <a:rect b="b" l="l" r="r" t="t"/>
              <a:pathLst>
                <a:path extrusionOk="0" h="627" w="746">
                  <a:moveTo>
                    <a:pt x="355" y="0"/>
                  </a:moveTo>
                  <a:cubicBezTo>
                    <a:pt x="73" y="0"/>
                    <a:pt x="1" y="625"/>
                    <a:pt x="337" y="625"/>
                  </a:cubicBezTo>
                  <a:cubicBezTo>
                    <a:pt x="348" y="626"/>
                    <a:pt x="360" y="627"/>
                    <a:pt x="371" y="627"/>
                  </a:cubicBezTo>
                  <a:cubicBezTo>
                    <a:pt x="580" y="627"/>
                    <a:pt x="745" y="413"/>
                    <a:pt x="674" y="200"/>
                  </a:cubicBezTo>
                  <a:cubicBezTo>
                    <a:pt x="662" y="175"/>
                    <a:pt x="649" y="150"/>
                    <a:pt x="637" y="137"/>
                  </a:cubicBezTo>
                  <a:cubicBezTo>
                    <a:pt x="587" y="62"/>
                    <a:pt x="512" y="25"/>
                    <a:pt x="424" y="12"/>
                  </a:cubicBezTo>
                  <a:cubicBezTo>
                    <a:pt x="400" y="4"/>
                    <a:pt x="377" y="0"/>
                    <a:pt x="3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9" name="Google Shape;6439;p30"/>
            <p:cNvSpPr/>
            <p:nvPr/>
          </p:nvSpPr>
          <p:spPr>
            <a:xfrm>
              <a:off x="1582125" y="2647300"/>
              <a:ext cx="18850" cy="15750"/>
            </a:xfrm>
            <a:custGeom>
              <a:rect b="b" l="l" r="r" t="t"/>
              <a:pathLst>
                <a:path extrusionOk="0" h="630" w="754">
                  <a:moveTo>
                    <a:pt x="412" y="1"/>
                  </a:moveTo>
                  <a:cubicBezTo>
                    <a:pt x="349" y="1"/>
                    <a:pt x="284" y="21"/>
                    <a:pt x="226" y="66"/>
                  </a:cubicBezTo>
                  <a:cubicBezTo>
                    <a:pt x="1" y="229"/>
                    <a:pt x="88" y="579"/>
                    <a:pt x="363" y="629"/>
                  </a:cubicBezTo>
                  <a:cubicBezTo>
                    <a:pt x="372" y="629"/>
                    <a:pt x="381" y="630"/>
                    <a:pt x="390" y="630"/>
                  </a:cubicBezTo>
                  <a:cubicBezTo>
                    <a:pt x="553" y="630"/>
                    <a:pt x="690" y="521"/>
                    <a:pt x="726" y="366"/>
                  </a:cubicBezTo>
                  <a:cubicBezTo>
                    <a:pt x="753" y="163"/>
                    <a:pt x="590" y="1"/>
                    <a:pt x="4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0" name="Google Shape;6440;p30"/>
            <p:cNvSpPr/>
            <p:nvPr/>
          </p:nvSpPr>
          <p:spPr>
            <a:xfrm>
              <a:off x="1513725" y="2632325"/>
              <a:ext cx="18150" cy="15525"/>
            </a:xfrm>
            <a:custGeom>
              <a:rect b="b" l="l" r="r" t="t"/>
              <a:pathLst>
                <a:path extrusionOk="0" h="621" w="726">
                  <a:moveTo>
                    <a:pt x="319" y="0"/>
                  </a:moveTo>
                  <a:cubicBezTo>
                    <a:pt x="174" y="0"/>
                    <a:pt x="35" y="98"/>
                    <a:pt x="13" y="266"/>
                  </a:cubicBezTo>
                  <a:cubicBezTo>
                    <a:pt x="0" y="353"/>
                    <a:pt x="13" y="428"/>
                    <a:pt x="63" y="503"/>
                  </a:cubicBezTo>
                  <a:cubicBezTo>
                    <a:pt x="113" y="565"/>
                    <a:pt x="188" y="603"/>
                    <a:pt x="263" y="615"/>
                  </a:cubicBezTo>
                  <a:cubicBezTo>
                    <a:pt x="282" y="619"/>
                    <a:pt x="302" y="621"/>
                    <a:pt x="321" y="621"/>
                  </a:cubicBezTo>
                  <a:cubicBezTo>
                    <a:pt x="564" y="621"/>
                    <a:pt x="726" y="337"/>
                    <a:pt x="575" y="128"/>
                  </a:cubicBezTo>
                  <a:cubicBezTo>
                    <a:pt x="507" y="40"/>
                    <a:pt x="412" y="0"/>
                    <a:pt x="3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1" name="Google Shape;6441;p30"/>
            <p:cNvSpPr/>
            <p:nvPr/>
          </p:nvSpPr>
          <p:spPr>
            <a:xfrm>
              <a:off x="1532200" y="2706575"/>
              <a:ext cx="17775" cy="15875"/>
            </a:xfrm>
            <a:custGeom>
              <a:rect b="b" l="l" r="r" t="t"/>
              <a:pathLst>
                <a:path extrusionOk="0" h="635" w="711">
                  <a:moveTo>
                    <a:pt x="350" y="1"/>
                  </a:moveTo>
                  <a:cubicBezTo>
                    <a:pt x="206" y="1"/>
                    <a:pt x="67" y="96"/>
                    <a:pt x="36" y="257"/>
                  </a:cubicBezTo>
                  <a:cubicBezTo>
                    <a:pt x="1" y="457"/>
                    <a:pt x="153" y="634"/>
                    <a:pt x="337" y="634"/>
                  </a:cubicBezTo>
                  <a:cubicBezTo>
                    <a:pt x="349" y="634"/>
                    <a:pt x="361" y="634"/>
                    <a:pt x="373" y="632"/>
                  </a:cubicBezTo>
                  <a:cubicBezTo>
                    <a:pt x="586" y="607"/>
                    <a:pt x="711" y="382"/>
                    <a:pt x="636" y="195"/>
                  </a:cubicBezTo>
                  <a:cubicBezTo>
                    <a:pt x="623" y="170"/>
                    <a:pt x="611" y="145"/>
                    <a:pt x="598" y="120"/>
                  </a:cubicBezTo>
                  <a:cubicBezTo>
                    <a:pt x="531" y="38"/>
                    <a:pt x="439" y="1"/>
                    <a:pt x="3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2" name="Google Shape;6442;p30"/>
            <p:cNvSpPr/>
            <p:nvPr/>
          </p:nvSpPr>
          <p:spPr>
            <a:xfrm>
              <a:off x="1465950" y="2687700"/>
              <a:ext cx="18000" cy="14250"/>
            </a:xfrm>
            <a:custGeom>
              <a:rect b="b" l="l" r="r" t="t"/>
              <a:pathLst>
                <a:path extrusionOk="0" h="570" w="720">
                  <a:moveTo>
                    <a:pt x="401" y="0"/>
                  </a:moveTo>
                  <a:cubicBezTo>
                    <a:pt x="192" y="0"/>
                    <a:pt x="0" y="221"/>
                    <a:pt x="112" y="462"/>
                  </a:cubicBezTo>
                  <a:cubicBezTo>
                    <a:pt x="179" y="537"/>
                    <a:pt x="262" y="569"/>
                    <a:pt x="344" y="569"/>
                  </a:cubicBezTo>
                  <a:cubicBezTo>
                    <a:pt x="537" y="569"/>
                    <a:pt x="719" y="390"/>
                    <a:pt x="649" y="162"/>
                  </a:cubicBezTo>
                  <a:cubicBezTo>
                    <a:pt x="636" y="138"/>
                    <a:pt x="624" y="113"/>
                    <a:pt x="611" y="88"/>
                  </a:cubicBezTo>
                  <a:cubicBezTo>
                    <a:pt x="547" y="27"/>
                    <a:pt x="473" y="0"/>
                    <a:pt x="4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3" name="Google Shape;6443;p30"/>
            <p:cNvSpPr/>
            <p:nvPr/>
          </p:nvSpPr>
          <p:spPr>
            <a:xfrm>
              <a:off x="1434775" y="2615725"/>
              <a:ext cx="19700" cy="15750"/>
            </a:xfrm>
            <a:custGeom>
              <a:rect b="b" l="l" r="r" t="t"/>
              <a:pathLst>
                <a:path extrusionOk="0" h="630" w="788">
                  <a:moveTo>
                    <a:pt x="414" y="1"/>
                  </a:moveTo>
                  <a:cubicBezTo>
                    <a:pt x="201" y="1"/>
                    <a:pt x="1" y="228"/>
                    <a:pt x="134" y="467"/>
                  </a:cubicBezTo>
                  <a:cubicBezTo>
                    <a:pt x="197" y="581"/>
                    <a:pt x="298" y="630"/>
                    <a:pt x="398" y="630"/>
                  </a:cubicBezTo>
                  <a:cubicBezTo>
                    <a:pt x="594" y="630"/>
                    <a:pt x="787" y="445"/>
                    <a:pt x="696" y="205"/>
                  </a:cubicBezTo>
                  <a:cubicBezTo>
                    <a:pt x="684" y="180"/>
                    <a:pt x="671" y="155"/>
                    <a:pt x="659" y="130"/>
                  </a:cubicBezTo>
                  <a:cubicBezTo>
                    <a:pt x="590" y="39"/>
                    <a:pt x="501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4" name="Google Shape;6444;p30"/>
            <p:cNvSpPr/>
            <p:nvPr/>
          </p:nvSpPr>
          <p:spPr>
            <a:xfrm>
              <a:off x="1490900" y="2755250"/>
              <a:ext cx="16925" cy="15675"/>
            </a:xfrm>
            <a:custGeom>
              <a:rect b="b" l="l" r="r" t="t"/>
              <a:pathLst>
                <a:path extrusionOk="0" h="627" w="677">
                  <a:moveTo>
                    <a:pt x="321" y="0"/>
                  </a:moveTo>
                  <a:cubicBezTo>
                    <a:pt x="179" y="0"/>
                    <a:pt x="39" y="91"/>
                    <a:pt x="13" y="272"/>
                  </a:cubicBezTo>
                  <a:cubicBezTo>
                    <a:pt x="1" y="347"/>
                    <a:pt x="13" y="435"/>
                    <a:pt x="63" y="497"/>
                  </a:cubicBezTo>
                  <a:cubicBezTo>
                    <a:pt x="129" y="587"/>
                    <a:pt x="220" y="626"/>
                    <a:pt x="310" y="626"/>
                  </a:cubicBezTo>
                  <a:cubicBezTo>
                    <a:pt x="495" y="626"/>
                    <a:pt x="676" y="462"/>
                    <a:pt x="626" y="235"/>
                  </a:cubicBezTo>
                  <a:cubicBezTo>
                    <a:pt x="584" y="78"/>
                    <a:pt x="452" y="0"/>
                    <a:pt x="3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5" name="Google Shape;6445;p30"/>
            <p:cNvSpPr/>
            <p:nvPr/>
          </p:nvSpPr>
          <p:spPr>
            <a:xfrm>
              <a:off x="1553075" y="2571125"/>
              <a:ext cx="19000" cy="15725"/>
            </a:xfrm>
            <a:custGeom>
              <a:rect b="b" l="l" r="r" t="t"/>
              <a:pathLst>
                <a:path extrusionOk="0" h="629" w="760">
                  <a:moveTo>
                    <a:pt x="380" y="0"/>
                  </a:moveTo>
                  <a:cubicBezTo>
                    <a:pt x="279" y="0"/>
                    <a:pt x="177" y="50"/>
                    <a:pt x="113" y="152"/>
                  </a:cubicBezTo>
                  <a:cubicBezTo>
                    <a:pt x="1" y="339"/>
                    <a:pt x="126" y="602"/>
                    <a:pt x="351" y="627"/>
                  </a:cubicBezTo>
                  <a:cubicBezTo>
                    <a:pt x="362" y="628"/>
                    <a:pt x="374" y="629"/>
                    <a:pt x="385" y="629"/>
                  </a:cubicBezTo>
                  <a:cubicBezTo>
                    <a:pt x="594" y="629"/>
                    <a:pt x="759" y="416"/>
                    <a:pt x="688" y="214"/>
                  </a:cubicBezTo>
                  <a:cubicBezTo>
                    <a:pt x="676" y="177"/>
                    <a:pt x="663" y="164"/>
                    <a:pt x="638" y="139"/>
                  </a:cubicBezTo>
                  <a:cubicBezTo>
                    <a:pt x="577" y="47"/>
                    <a:pt x="479" y="0"/>
                    <a:pt x="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6" name="Google Shape;6446;p30"/>
            <p:cNvSpPr/>
            <p:nvPr/>
          </p:nvSpPr>
          <p:spPr>
            <a:xfrm>
              <a:off x="1624925" y="2587925"/>
              <a:ext cx="15650" cy="14225"/>
            </a:xfrm>
            <a:custGeom>
              <a:rect b="b" l="l" r="r" t="t"/>
              <a:pathLst>
                <a:path extrusionOk="0" h="569" w="626">
                  <a:moveTo>
                    <a:pt x="306" y="1"/>
                  </a:moveTo>
                  <a:cubicBezTo>
                    <a:pt x="184" y="1"/>
                    <a:pt x="63" y="69"/>
                    <a:pt x="13" y="217"/>
                  </a:cubicBezTo>
                  <a:cubicBezTo>
                    <a:pt x="1" y="305"/>
                    <a:pt x="13" y="379"/>
                    <a:pt x="63" y="442"/>
                  </a:cubicBezTo>
                  <a:cubicBezTo>
                    <a:pt x="131" y="527"/>
                    <a:pt x="228" y="568"/>
                    <a:pt x="322" y="568"/>
                  </a:cubicBezTo>
                  <a:cubicBezTo>
                    <a:pt x="435" y="568"/>
                    <a:pt x="546" y="508"/>
                    <a:pt x="601" y="392"/>
                  </a:cubicBezTo>
                  <a:cubicBezTo>
                    <a:pt x="613" y="367"/>
                    <a:pt x="613" y="342"/>
                    <a:pt x="626" y="317"/>
                  </a:cubicBezTo>
                  <a:cubicBezTo>
                    <a:pt x="619" y="113"/>
                    <a:pt x="462" y="1"/>
                    <a:pt x="3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7" name="Google Shape;6447;p30"/>
            <p:cNvSpPr/>
            <p:nvPr/>
          </p:nvSpPr>
          <p:spPr>
            <a:xfrm>
              <a:off x="1483725" y="2801875"/>
              <a:ext cx="18125" cy="14650"/>
            </a:xfrm>
            <a:custGeom>
              <a:rect b="b" l="l" r="r" t="t"/>
              <a:pathLst>
                <a:path extrusionOk="0" h="586" w="725">
                  <a:moveTo>
                    <a:pt x="322" y="0"/>
                  </a:moveTo>
                  <a:cubicBezTo>
                    <a:pt x="173" y="0"/>
                    <a:pt x="30" y="112"/>
                    <a:pt x="13" y="282"/>
                  </a:cubicBezTo>
                  <a:cubicBezTo>
                    <a:pt x="0" y="319"/>
                    <a:pt x="13" y="369"/>
                    <a:pt x="25" y="419"/>
                  </a:cubicBezTo>
                  <a:cubicBezTo>
                    <a:pt x="51" y="538"/>
                    <a:pt x="146" y="586"/>
                    <a:pt x="254" y="586"/>
                  </a:cubicBezTo>
                  <a:cubicBezTo>
                    <a:pt x="465" y="586"/>
                    <a:pt x="724" y="401"/>
                    <a:pt x="600" y="194"/>
                  </a:cubicBezTo>
                  <a:cubicBezTo>
                    <a:pt x="588" y="144"/>
                    <a:pt x="563" y="107"/>
                    <a:pt x="525" y="82"/>
                  </a:cubicBezTo>
                  <a:cubicBezTo>
                    <a:pt x="465" y="26"/>
                    <a:pt x="393" y="0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8" name="Google Shape;6448;p30"/>
            <p:cNvSpPr/>
            <p:nvPr/>
          </p:nvSpPr>
          <p:spPr>
            <a:xfrm>
              <a:off x="1445650" y="2583250"/>
              <a:ext cx="18700" cy="13650"/>
            </a:xfrm>
            <a:custGeom>
              <a:rect b="b" l="l" r="r" t="t"/>
              <a:pathLst>
                <a:path extrusionOk="0" h="546" w="748">
                  <a:moveTo>
                    <a:pt x="361" y="1"/>
                  </a:moveTo>
                  <a:cubicBezTo>
                    <a:pt x="180" y="1"/>
                    <a:pt x="1" y="154"/>
                    <a:pt x="49" y="379"/>
                  </a:cubicBezTo>
                  <a:cubicBezTo>
                    <a:pt x="74" y="497"/>
                    <a:pt x="170" y="546"/>
                    <a:pt x="278" y="546"/>
                  </a:cubicBezTo>
                  <a:cubicBezTo>
                    <a:pt x="489" y="546"/>
                    <a:pt x="748" y="361"/>
                    <a:pt x="624" y="154"/>
                  </a:cubicBezTo>
                  <a:cubicBezTo>
                    <a:pt x="561" y="47"/>
                    <a:pt x="461" y="1"/>
                    <a:pt x="3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9" name="Google Shape;6449;p30"/>
            <p:cNvSpPr/>
            <p:nvPr/>
          </p:nvSpPr>
          <p:spPr>
            <a:xfrm>
              <a:off x="1565300" y="2536700"/>
              <a:ext cx="18700" cy="13650"/>
            </a:xfrm>
            <a:custGeom>
              <a:rect b="b" l="l" r="r" t="t"/>
              <a:pathLst>
                <a:path extrusionOk="0" h="546" w="748">
                  <a:moveTo>
                    <a:pt x="362" y="1"/>
                  </a:moveTo>
                  <a:cubicBezTo>
                    <a:pt x="181" y="1"/>
                    <a:pt x="1" y="154"/>
                    <a:pt x="49" y="379"/>
                  </a:cubicBezTo>
                  <a:cubicBezTo>
                    <a:pt x="74" y="497"/>
                    <a:pt x="170" y="546"/>
                    <a:pt x="278" y="546"/>
                  </a:cubicBezTo>
                  <a:cubicBezTo>
                    <a:pt x="489" y="546"/>
                    <a:pt x="748" y="361"/>
                    <a:pt x="624" y="154"/>
                  </a:cubicBezTo>
                  <a:cubicBezTo>
                    <a:pt x="562" y="47"/>
                    <a:pt x="461" y="1"/>
                    <a:pt x="3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0" name="Google Shape;6450;p30"/>
            <p:cNvSpPr/>
            <p:nvPr/>
          </p:nvSpPr>
          <p:spPr>
            <a:xfrm>
              <a:off x="1484575" y="2562600"/>
              <a:ext cx="16675" cy="14600"/>
            </a:xfrm>
            <a:custGeom>
              <a:rect b="b" l="l" r="r" t="t"/>
              <a:pathLst>
                <a:path extrusionOk="0" h="584" w="667">
                  <a:moveTo>
                    <a:pt x="389" y="1"/>
                  </a:moveTo>
                  <a:cubicBezTo>
                    <a:pt x="188" y="1"/>
                    <a:pt x="0" y="202"/>
                    <a:pt x="91" y="430"/>
                  </a:cubicBezTo>
                  <a:cubicBezTo>
                    <a:pt x="141" y="518"/>
                    <a:pt x="216" y="568"/>
                    <a:pt x="304" y="580"/>
                  </a:cubicBezTo>
                  <a:cubicBezTo>
                    <a:pt x="320" y="583"/>
                    <a:pt x="336" y="584"/>
                    <a:pt x="352" y="584"/>
                  </a:cubicBezTo>
                  <a:cubicBezTo>
                    <a:pt x="506" y="584"/>
                    <a:pt x="631" y="478"/>
                    <a:pt x="654" y="330"/>
                  </a:cubicBezTo>
                  <a:cubicBezTo>
                    <a:pt x="666" y="293"/>
                    <a:pt x="666" y="255"/>
                    <a:pt x="654" y="218"/>
                  </a:cubicBezTo>
                  <a:cubicBezTo>
                    <a:pt x="654" y="205"/>
                    <a:pt x="654" y="180"/>
                    <a:pt x="641" y="168"/>
                  </a:cubicBezTo>
                  <a:cubicBezTo>
                    <a:pt x="629" y="143"/>
                    <a:pt x="616" y="118"/>
                    <a:pt x="604" y="93"/>
                  </a:cubicBezTo>
                  <a:cubicBezTo>
                    <a:pt x="540" y="29"/>
                    <a:pt x="463" y="1"/>
                    <a:pt x="3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1" name="Google Shape;6451;p30"/>
            <p:cNvSpPr/>
            <p:nvPr/>
          </p:nvSpPr>
          <p:spPr>
            <a:xfrm>
              <a:off x="1605250" y="2515750"/>
              <a:ext cx="20275" cy="15750"/>
            </a:xfrm>
            <a:custGeom>
              <a:rect b="b" l="l" r="r" t="t"/>
              <a:pathLst>
                <a:path extrusionOk="0" h="630" w="811">
                  <a:moveTo>
                    <a:pt x="380" y="1"/>
                  </a:moveTo>
                  <a:cubicBezTo>
                    <a:pt x="346" y="1"/>
                    <a:pt x="311" y="10"/>
                    <a:pt x="276" y="30"/>
                  </a:cubicBezTo>
                  <a:cubicBezTo>
                    <a:pt x="238" y="55"/>
                    <a:pt x="188" y="80"/>
                    <a:pt x="163" y="117"/>
                  </a:cubicBezTo>
                  <a:cubicBezTo>
                    <a:pt x="1" y="305"/>
                    <a:pt x="113" y="592"/>
                    <a:pt x="363" y="630"/>
                  </a:cubicBezTo>
                  <a:cubicBezTo>
                    <a:pt x="401" y="630"/>
                    <a:pt x="451" y="630"/>
                    <a:pt x="501" y="605"/>
                  </a:cubicBezTo>
                  <a:cubicBezTo>
                    <a:pt x="811" y="538"/>
                    <a:pt x="640" y="1"/>
                    <a:pt x="3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2" name="Google Shape;6452;p30"/>
            <p:cNvSpPr/>
            <p:nvPr/>
          </p:nvSpPr>
          <p:spPr>
            <a:xfrm>
              <a:off x="506475" y="2907725"/>
              <a:ext cx="16725" cy="15000"/>
            </a:xfrm>
            <a:custGeom>
              <a:rect b="b" l="l" r="r" t="t"/>
              <a:pathLst>
                <a:path extrusionOk="0" h="600" w="669">
                  <a:moveTo>
                    <a:pt x="339" y="0"/>
                  </a:moveTo>
                  <a:cubicBezTo>
                    <a:pt x="253" y="0"/>
                    <a:pt x="166" y="35"/>
                    <a:pt x="101" y="109"/>
                  </a:cubicBezTo>
                  <a:cubicBezTo>
                    <a:pt x="1" y="247"/>
                    <a:pt x="26" y="434"/>
                    <a:pt x="151" y="547"/>
                  </a:cubicBezTo>
                  <a:lnTo>
                    <a:pt x="151" y="534"/>
                  </a:lnTo>
                  <a:cubicBezTo>
                    <a:pt x="209" y="579"/>
                    <a:pt x="276" y="599"/>
                    <a:pt x="341" y="599"/>
                  </a:cubicBezTo>
                  <a:cubicBezTo>
                    <a:pt x="510" y="599"/>
                    <a:pt x="669" y="462"/>
                    <a:pt x="651" y="272"/>
                  </a:cubicBezTo>
                  <a:cubicBezTo>
                    <a:pt x="627" y="99"/>
                    <a:pt x="485" y="0"/>
                    <a:pt x="3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3" name="Google Shape;6453;p30"/>
            <p:cNvSpPr/>
            <p:nvPr/>
          </p:nvSpPr>
          <p:spPr>
            <a:xfrm>
              <a:off x="546150" y="2885300"/>
              <a:ext cx="19500" cy="15550"/>
            </a:xfrm>
            <a:custGeom>
              <a:rect b="b" l="l" r="r" t="t"/>
              <a:pathLst>
                <a:path extrusionOk="0" h="622" w="780">
                  <a:moveTo>
                    <a:pt x="385" y="0"/>
                  </a:moveTo>
                  <a:cubicBezTo>
                    <a:pt x="282" y="0"/>
                    <a:pt x="178" y="53"/>
                    <a:pt x="113" y="156"/>
                  </a:cubicBezTo>
                  <a:cubicBezTo>
                    <a:pt x="1" y="344"/>
                    <a:pt x="113" y="594"/>
                    <a:pt x="338" y="619"/>
                  </a:cubicBezTo>
                  <a:cubicBezTo>
                    <a:pt x="354" y="621"/>
                    <a:pt x="370" y="622"/>
                    <a:pt x="385" y="622"/>
                  </a:cubicBezTo>
                  <a:cubicBezTo>
                    <a:pt x="632" y="622"/>
                    <a:pt x="779" y="344"/>
                    <a:pt x="638" y="144"/>
                  </a:cubicBezTo>
                  <a:cubicBezTo>
                    <a:pt x="578" y="47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4" name="Google Shape;6454;p30"/>
            <p:cNvSpPr/>
            <p:nvPr/>
          </p:nvSpPr>
          <p:spPr>
            <a:xfrm>
              <a:off x="523675" y="2828850"/>
              <a:ext cx="18975" cy="15750"/>
            </a:xfrm>
            <a:custGeom>
              <a:rect b="b" l="l" r="r" t="t"/>
              <a:pathLst>
                <a:path extrusionOk="0" h="630" w="759">
                  <a:moveTo>
                    <a:pt x="381" y="1"/>
                  </a:moveTo>
                  <a:cubicBezTo>
                    <a:pt x="278" y="1"/>
                    <a:pt x="176" y="51"/>
                    <a:pt x="112" y="153"/>
                  </a:cubicBezTo>
                  <a:cubicBezTo>
                    <a:pt x="0" y="340"/>
                    <a:pt x="125" y="590"/>
                    <a:pt x="350" y="627"/>
                  </a:cubicBezTo>
                  <a:cubicBezTo>
                    <a:pt x="361" y="629"/>
                    <a:pt x="373" y="629"/>
                    <a:pt x="384" y="629"/>
                  </a:cubicBezTo>
                  <a:cubicBezTo>
                    <a:pt x="593" y="629"/>
                    <a:pt x="758" y="416"/>
                    <a:pt x="687" y="203"/>
                  </a:cubicBezTo>
                  <a:cubicBezTo>
                    <a:pt x="675" y="178"/>
                    <a:pt x="662" y="153"/>
                    <a:pt x="650" y="140"/>
                  </a:cubicBezTo>
                  <a:cubicBezTo>
                    <a:pt x="582" y="48"/>
                    <a:pt x="481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5" name="Google Shape;6455;p30"/>
            <p:cNvSpPr/>
            <p:nvPr/>
          </p:nvSpPr>
          <p:spPr>
            <a:xfrm>
              <a:off x="560225" y="2849900"/>
              <a:ext cx="17500" cy="15500"/>
            </a:xfrm>
            <a:custGeom>
              <a:rect b="b" l="l" r="r" t="t"/>
              <a:pathLst>
                <a:path extrusionOk="0" h="620" w="700">
                  <a:moveTo>
                    <a:pt x="354" y="1"/>
                  </a:moveTo>
                  <a:cubicBezTo>
                    <a:pt x="315" y="1"/>
                    <a:pt x="276" y="8"/>
                    <a:pt x="238" y="23"/>
                  </a:cubicBezTo>
                  <a:cubicBezTo>
                    <a:pt x="75" y="85"/>
                    <a:pt x="0" y="260"/>
                    <a:pt x="63" y="423"/>
                  </a:cubicBezTo>
                  <a:cubicBezTo>
                    <a:pt x="110" y="547"/>
                    <a:pt x="223" y="620"/>
                    <a:pt x="346" y="620"/>
                  </a:cubicBezTo>
                  <a:cubicBezTo>
                    <a:pt x="385" y="620"/>
                    <a:pt x="424" y="613"/>
                    <a:pt x="462" y="598"/>
                  </a:cubicBezTo>
                  <a:cubicBezTo>
                    <a:pt x="612" y="535"/>
                    <a:pt x="700" y="360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6" name="Google Shape;6456;p30"/>
            <p:cNvSpPr/>
            <p:nvPr/>
          </p:nvSpPr>
          <p:spPr>
            <a:xfrm>
              <a:off x="502425" y="2752300"/>
              <a:ext cx="17025" cy="15575"/>
            </a:xfrm>
            <a:custGeom>
              <a:rect b="b" l="l" r="r" t="t"/>
              <a:pathLst>
                <a:path extrusionOk="0" h="623" w="681">
                  <a:moveTo>
                    <a:pt x="342" y="1"/>
                  </a:moveTo>
                  <a:cubicBezTo>
                    <a:pt x="254" y="1"/>
                    <a:pt x="165" y="37"/>
                    <a:pt x="100" y="115"/>
                  </a:cubicBezTo>
                  <a:cubicBezTo>
                    <a:pt x="0" y="253"/>
                    <a:pt x="13" y="440"/>
                    <a:pt x="150" y="553"/>
                  </a:cubicBezTo>
                  <a:cubicBezTo>
                    <a:pt x="209" y="601"/>
                    <a:pt x="277" y="623"/>
                    <a:pt x="343" y="623"/>
                  </a:cubicBezTo>
                  <a:cubicBezTo>
                    <a:pt x="516" y="623"/>
                    <a:pt x="681" y="476"/>
                    <a:pt x="663" y="278"/>
                  </a:cubicBezTo>
                  <a:cubicBezTo>
                    <a:pt x="639" y="105"/>
                    <a:pt x="491" y="1"/>
                    <a:pt x="3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7" name="Google Shape;6457;p30"/>
            <p:cNvSpPr/>
            <p:nvPr/>
          </p:nvSpPr>
          <p:spPr>
            <a:xfrm>
              <a:off x="527400" y="2784625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55" y="0"/>
                  </a:moveTo>
                  <a:cubicBezTo>
                    <a:pt x="316" y="0"/>
                    <a:pt x="277" y="7"/>
                    <a:pt x="238" y="22"/>
                  </a:cubicBezTo>
                  <a:cubicBezTo>
                    <a:pt x="76" y="84"/>
                    <a:pt x="1" y="259"/>
                    <a:pt x="63" y="422"/>
                  </a:cubicBezTo>
                  <a:cubicBezTo>
                    <a:pt x="112" y="538"/>
                    <a:pt x="229" y="617"/>
                    <a:pt x="354" y="617"/>
                  </a:cubicBezTo>
                  <a:cubicBezTo>
                    <a:pt x="390" y="617"/>
                    <a:pt x="427" y="611"/>
                    <a:pt x="463" y="597"/>
                  </a:cubicBezTo>
                  <a:cubicBezTo>
                    <a:pt x="613" y="534"/>
                    <a:pt x="701" y="359"/>
                    <a:pt x="638" y="197"/>
                  </a:cubicBezTo>
                  <a:cubicBezTo>
                    <a:pt x="591" y="73"/>
                    <a:pt x="478" y="0"/>
                    <a:pt x="3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8" name="Google Shape;6458;p30"/>
            <p:cNvSpPr/>
            <p:nvPr/>
          </p:nvSpPr>
          <p:spPr>
            <a:xfrm>
              <a:off x="628125" y="2860950"/>
              <a:ext cx="18650" cy="13825"/>
            </a:xfrm>
            <a:custGeom>
              <a:rect b="b" l="l" r="r" t="t"/>
              <a:pathLst>
                <a:path extrusionOk="0" h="553" w="746">
                  <a:moveTo>
                    <a:pt x="542" y="1"/>
                  </a:moveTo>
                  <a:cubicBezTo>
                    <a:pt x="315" y="1"/>
                    <a:pt x="1" y="313"/>
                    <a:pt x="233" y="481"/>
                  </a:cubicBezTo>
                  <a:cubicBezTo>
                    <a:pt x="293" y="530"/>
                    <a:pt x="362" y="552"/>
                    <a:pt x="431" y="552"/>
                  </a:cubicBezTo>
                  <a:cubicBezTo>
                    <a:pt x="520" y="552"/>
                    <a:pt x="607" y="514"/>
                    <a:pt x="671" y="443"/>
                  </a:cubicBezTo>
                  <a:cubicBezTo>
                    <a:pt x="721" y="381"/>
                    <a:pt x="746" y="293"/>
                    <a:pt x="733" y="218"/>
                  </a:cubicBezTo>
                  <a:cubicBezTo>
                    <a:pt x="733" y="181"/>
                    <a:pt x="733" y="156"/>
                    <a:pt x="721" y="131"/>
                  </a:cubicBezTo>
                  <a:cubicBezTo>
                    <a:pt x="689" y="38"/>
                    <a:pt x="621" y="1"/>
                    <a:pt x="5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9" name="Google Shape;6459;p30"/>
            <p:cNvSpPr/>
            <p:nvPr/>
          </p:nvSpPr>
          <p:spPr>
            <a:xfrm>
              <a:off x="602425" y="2790750"/>
              <a:ext cx="18375" cy="15750"/>
            </a:xfrm>
            <a:custGeom>
              <a:rect b="b" l="l" r="r" t="t"/>
              <a:pathLst>
                <a:path extrusionOk="0" h="630" w="735">
                  <a:moveTo>
                    <a:pt x="401" y="0"/>
                  </a:moveTo>
                  <a:cubicBezTo>
                    <a:pt x="188" y="0"/>
                    <a:pt x="0" y="236"/>
                    <a:pt x="124" y="464"/>
                  </a:cubicBezTo>
                  <a:cubicBezTo>
                    <a:pt x="191" y="578"/>
                    <a:pt x="297" y="629"/>
                    <a:pt x="401" y="629"/>
                  </a:cubicBezTo>
                  <a:cubicBezTo>
                    <a:pt x="571" y="629"/>
                    <a:pt x="735" y="494"/>
                    <a:pt x="711" y="277"/>
                  </a:cubicBezTo>
                  <a:cubicBezTo>
                    <a:pt x="711" y="252"/>
                    <a:pt x="711" y="227"/>
                    <a:pt x="699" y="202"/>
                  </a:cubicBezTo>
                  <a:cubicBezTo>
                    <a:pt x="674" y="152"/>
                    <a:pt x="649" y="102"/>
                    <a:pt x="599" y="77"/>
                  </a:cubicBezTo>
                  <a:cubicBezTo>
                    <a:pt x="536" y="23"/>
                    <a:pt x="468" y="0"/>
                    <a:pt x="4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0" name="Google Shape;6460;p30"/>
            <p:cNvSpPr/>
            <p:nvPr/>
          </p:nvSpPr>
          <p:spPr>
            <a:xfrm>
              <a:off x="597075" y="2829325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76" y="84"/>
                    <a:pt x="1" y="258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5" y="611"/>
                    <a:pt x="463" y="596"/>
                  </a:cubicBezTo>
                  <a:cubicBezTo>
                    <a:pt x="626" y="533"/>
                    <a:pt x="701" y="358"/>
                    <a:pt x="638" y="196"/>
                  </a:cubicBezTo>
                  <a:cubicBezTo>
                    <a:pt x="590" y="79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1" name="Google Shape;6461;p30"/>
            <p:cNvSpPr/>
            <p:nvPr/>
          </p:nvSpPr>
          <p:spPr>
            <a:xfrm>
              <a:off x="577400" y="2716650"/>
              <a:ext cx="16775" cy="15100"/>
            </a:xfrm>
            <a:custGeom>
              <a:rect b="b" l="l" r="r" t="t"/>
              <a:pathLst>
                <a:path extrusionOk="0" h="604" w="671">
                  <a:moveTo>
                    <a:pt x="317" y="1"/>
                  </a:moveTo>
                  <a:cubicBezTo>
                    <a:pt x="171" y="1"/>
                    <a:pt x="36" y="107"/>
                    <a:pt x="13" y="254"/>
                  </a:cubicBezTo>
                  <a:cubicBezTo>
                    <a:pt x="0" y="342"/>
                    <a:pt x="25" y="417"/>
                    <a:pt x="63" y="492"/>
                  </a:cubicBezTo>
                  <a:cubicBezTo>
                    <a:pt x="130" y="570"/>
                    <a:pt x="214" y="604"/>
                    <a:pt x="297" y="604"/>
                  </a:cubicBezTo>
                  <a:cubicBezTo>
                    <a:pt x="489" y="604"/>
                    <a:pt x="670" y="419"/>
                    <a:pt x="600" y="192"/>
                  </a:cubicBezTo>
                  <a:cubicBezTo>
                    <a:pt x="588" y="167"/>
                    <a:pt x="575" y="142"/>
                    <a:pt x="563" y="129"/>
                  </a:cubicBezTo>
                  <a:cubicBezTo>
                    <a:pt x="513" y="54"/>
                    <a:pt x="438" y="17"/>
                    <a:pt x="363" y="4"/>
                  </a:cubicBezTo>
                  <a:cubicBezTo>
                    <a:pt x="348" y="2"/>
                    <a:pt x="332" y="1"/>
                    <a:pt x="3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2" name="Google Shape;6462;p30"/>
            <p:cNvSpPr/>
            <p:nvPr/>
          </p:nvSpPr>
          <p:spPr>
            <a:xfrm>
              <a:off x="562725" y="2765875"/>
              <a:ext cx="17200" cy="15475"/>
            </a:xfrm>
            <a:custGeom>
              <a:rect b="b" l="l" r="r" t="t"/>
              <a:pathLst>
                <a:path extrusionOk="0" h="619" w="688">
                  <a:moveTo>
                    <a:pt x="349" y="0"/>
                  </a:moveTo>
                  <a:cubicBezTo>
                    <a:pt x="311" y="0"/>
                    <a:pt x="273" y="7"/>
                    <a:pt x="238" y="22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10" y="546"/>
                    <a:pt x="223" y="619"/>
                    <a:pt x="341" y="619"/>
                  </a:cubicBezTo>
                  <a:cubicBezTo>
                    <a:pt x="377" y="619"/>
                    <a:pt x="414" y="612"/>
                    <a:pt x="450" y="597"/>
                  </a:cubicBezTo>
                  <a:cubicBezTo>
                    <a:pt x="612" y="535"/>
                    <a:pt x="687" y="360"/>
                    <a:pt x="637" y="197"/>
                  </a:cubicBezTo>
                  <a:cubicBezTo>
                    <a:pt x="590" y="73"/>
                    <a:pt x="469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3" name="Google Shape;6463;p30"/>
            <p:cNvSpPr/>
            <p:nvPr/>
          </p:nvSpPr>
          <p:spPr>
            <a:xfrm>
              <a:off x="564075" y="2809400"/>
              <a:ext cx="19075" cy="14600"/>
            </a:xfrm>
            <a:custGeom>
              <a:rect b="b" l="l" r="r" t="t"/>
              <a:pathLst>
                <a:path extrusionOk="0" h="584" w="763">
                  <a:moveTo>
                    <a:pt x="401" y="1"/>
                  </a:moveTo>
                  <a:cubicBezTo>
                    <a:pt x="189" y="1"/>
                    <a:pt x="1" y="228"/>
                    <a:pt x="121" y="468"/>
                  </a:cubicBezTo>
                  <a:cubicBezTo>
                    <a:pt x="171" y="531"/>
                    <a:pt x="234" y="568"/>
                    <a:pt x="321" y="581"/>
                  </a:cubicBezTo>
                  <a:cubicBezTo>
                    <a:pt x="336" y="583"/>
                    <a:pt x="351" y="584"/>
                    <a:pt x="366" y="584"/>
                  </a:cubicBezTo>
                  <a:cubicBezTo>
                    <a:pt x="604" y="584"/>
                    <a:pt x="762" y="305"/>
                    <a:pt x="621" y="93"/>
                  </a:cubicBezTo>
                  <a:cubicBezTo>
                    <a:pt x="553" y="28"/>
                    <a:pt x="476" y="1"/>
                    <a:pt x="4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4" name="Google Shape;6464;p30"/>
            <p:cNvSpPr/>
            <p:nvPr/>
          </p:nvSpPr>
          <p:spPr>
            <a:xfrm>
              <a:off x="491800" y="2793350"/>
              <a:ext cx="19075" cy="15675"/>
            </a:xfrm>
            <a:custGeom>
              <a:rect b="b" l="l" r="r" t="t"/>
              <a:pathLst>
                <a:path extrusionOk="0" h="627" w="763">
                  <a:moveTo>
                    <a:pt x="415" y="0"/>
                  </a:moveTo>
                  <a:cubicBezTo>
                    <a:pt x="351" y="0"/>
                    <a:pt x="286" y="19"/>
                    <a:pt x="225" y="60"/>
                  </a:cubicBezTo>
                  <a:cubicBezTo>
                    <a:pt x="0" y="223"/>
                    <a:pt x="100" y="585"/>
                    <a:pt x="375" y="623"/>
                  </a:cubicBezTo>
                  <a:cubicBezTo>
                    <a:pt x="390" y="625"/>
                    <a:pt x="406" y="626"/>
                    <a:pt x="421" y="626"/>
                  </a:cubicBezTo>
                  <a:cubicBezTo>
                    <a:pt x="567" y="626"/>
                    <a:pt x="702" y="520"/>
                    <a:pt x="725" y="373"/>
                  </a:cubicBezTo>
                  <a:cubicBezTo>
                    <a:pt x="762" y="159"/>
                    <a:pt x="599" y="0"/>
                    <a:pt x="4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5" name="Google Shape;6465;p30"/>
            <p:cNvSpPr/>
            <p:nvPr/>
          </p:nvSpPr>
          <p:spPr>
            <a:xfrm>
              <a:off x="512800" y="2867675"/>
              <a:ext cx="18075" cy="15675"/>
            </a:xfrm>
            <a:custGeom>
              <a:rect b="b" l="l" r="r" t="t"/>
              <a:pathLst>
                <a:path extrusionOk="0" h="627" w="723">
                  <a:moveTo>
                    <a:pt x="350" y="1"/>
                  </a:moveTo>
                  <a:cubicBezTo>
                    <a:pt x="212" y="1"/>
                    <a:pt x="78" y="91"/>
                    <a:pt x="48" y="249"/>
                  </a:cubicBezTo>
                  <a:cubicBezTo>
                    <a:pt x="1" y="449"/>
                    <a:pt x="152" y="626"/>
                    <a:pt x="347" y="626"/>
                  </a:cubicBezTo>
                  <a:cubicBezTo>
                    <a:pt x="359" y="626"/>
                    <a:pt x="372" y="625"/>
                    <a:pt x="385" y="624"/>
                  </a:cubicBezTo>
                  <a:cubicBezTo>
                    <a:pt x="597" y="599"/>
                    <a:pt x="722" y="387"/>
                    <a:pt x="635" y="187"/>
                  </a:cubicBezTo>
                  <a:cubicBezTo>
                    <a:pt x="622" y="162"/>
                    <a:pt x="610" y="137"/>
                    <a:pt x="597" y="124"/>
                  </a:cubicBezTo>
                  <a:cubicBezTo>
                    <a:pt x="533" y="40"/>
                    <a:pt x="441" y="1"/>
                    <a:pt x="3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6" name="Google Shape;6466;p30"/>
            <p:cNvSpPr/>
            <p:nvPr/>
          </p:nvSpPr>
          <p:spPr>
            <a:xfrm>
              <a:off x="535850" y="2732725"/>
              <a:ext cx="17100" cy="15325"/>
            </a:xfrm>
            <a:custGeom>
              <a:rect b="b" l="l" r="r" t="t"/>
              <a:pathLst>
                <a:path extrusionOk="0" h="613" w="684">
                  <a:moveTo>
                    <a:pt x="315" y="0"/>
                  </a:moveTo>
                  <a:cubicBezTo>
                    <a:pt x="178" y="0"/>
                    <a:pt x="43" y="90"/>
                    <a:pt x="13" y="249"/>
                  </a:cubicBezTo>
                  <a:cubicBezTo>
                    <a:pt x="0" y="336"/>
                    <a:pt x="25" y="411"/>
                    <a:pt x="75" y="486"/>
                  </a:cubicBezTo>
                  <a:cubicBezTo>
                    <a:pt x="113" y="548"/>
                    <a:pt x="188" y="598"/>
                    <a:pt x="275" y="611"/>
                  </a:cubicBezTo>
                  <a:cubicBezTo>
                    <a:pt x="287" y="612"/>
                    <a:pt x="298" y="613"/>
                    <a:pt x="310" y="613"/>
                  </a:cubicBezTo>
                  <a:cubicBezTo>
                    <a:pt x="519" y="613"/>
                    <a:pt x="683" y="399"/>
                    <a:pt x="600" y="186"/>
                  </a:cubicBezTo>
                  <a:cubicBezTo>
                    <a:pt x="600" y="161"/>
                    <a:pt x="588" y="136"/>
                    <a:pt x="563" y="124"/>
                  </a:cubicBezTo>
                  <a:cubicBezTo>
                    <a:pt x="498" y="39"/>
                    <a:pt x="406" y="0"/>
                    <a:pt x="3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7" name="Google Shape;6467;p30"/>
            <p:cNvSpPr/>
            <p:nvPr/>
          </p:nvSpPr>
          <p:spPr>
            <a:xfrm>
              <a:off x="603400" y="2747950"/>
              <a:ext cx="19200" cy="15425"/>
            </a:xfrm>
            <a:custGeom>
              <a:rect b="b" l="l" r="r" t="t"/>
              <a:pathLst>
                <a:path extrusionOk="0" h="617" w="768">
                  <a:moveTo>
                    <a:pt x="410" y="0"/>
                  </a:moveTo>
                  <a:cubicBezTo>
                    <a:pt x="176" y="0"/>
                    <a:pt x="0" y="276"/>
                    <a:pt x="160" y="489"/>
                  </a:cubicBezTo>
                  <a:cubicBezTo>
                    <a:pt x="210" y="552"/>
                    <a:pt x="273" y="589"/>
                    <a:pt x="360" y="614"/>
                  </a:cubicBezTo>
                  <a:cubicBezTo>
                    <a:pt x="372" y="616"/>
                    <a:pt x="383" y="616"/>
                    <a:pt x="394" y="616"/>
                  </a:cubicBezTo>
                  <a:cubicBezTo>
                    <a:pt x="604" y="616"/>
                    <a:pt x="768" y="403"/>
                    <a:pt x="685" y="189"/>
                  </a:cubicBezTo>
                  <a:cubicBezTo>
                    <a:pt x="660" y="114"/>
                    <a:pt x="610" y="52"/>
                    <a:pt x="535" y="27"/>
                  </a:cubicBezTo>
                  <a:cubicBezTo>
                    <a:pt x="492" y="8"/>
                    <a:pt x="450" y="0"/>
                    <a:pt x="4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8" name="Google Shape;6468;p30"/>
            <p:cNvSpPr/>
            <p:nvPr/>
          </p:nvSpPr>
          <p:spPr>
            <a:xfrm>
              <a:off x="636125" y="2824525"/>
              <a:ext cx="19100" cy="15325"/>
            </a:xfrm>
            <a:custGeom>
              <a:rect b="b" l="l" r="r" t="t"/>
              <a:pathLst>
                <a:path extrusionOk="0" h="613" w="764">
                  <a:moveTo>
                    <a:pt x="401" y="1"/>
                  </a:moveTo>
                  <a:cubicBezTo>
                    <a:pt x="51" y="26"/>
                    <a:pt x="1" y="513"/>
                    <a:pt x="338" y="613"/>
                  </a:cubicBezTo>
                  <a:cubicBezTo>
                    <a:pt x="688" y="600"/>
                    <a:pt x="763" y="113"/>
                    <a:pt x="4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9" name="Google Shape;6469;p30"/>
            <p:cNvSpPr/>
            <p:nvPr/>
          </p:nvSpPr>
          <p:spPr>
            <a:xfrm>
              <a:off x="594900" y="2871825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7" y="0"/>
                  </a:moveTo>
                  <a:cubicBezTo>
                    <a:pt x="311" y="0"/>
                    <a:pt x="274" y="7"/>
                    <a:pt x="238" y="21"/>
                  </a:cubicBezTo>
                  <a:cubicBezTo>
                    <a:pt x="88" y="83"/>
                    <a:pt x="0" y="258"/>
                    <a:pt x="63" y="420"/>
                  </a:cubicBezTo>
                  <a:cubicBezTo>
                    <a:pt x="110" y="544"/>
                    <a:pt x="223" y="617"/>
                    <a:pt x="346" y="617"/>
                  </a:cubicBezTo>
                  <a:cubicBezTo>
                    <a:pt x="385" y="617"/>
                    <a:pt x="424" y="610"/>
                    <a:pt x="463" y="595"/>
                  </a:cubicBezTo>
                  <a:cubicBezTo>
                    <a:pt x="625" y="533"/>
                    <a:pt x="700" y="358"/>
                    <a:pt x="638" y="196"/>
                  </a:cubicBezTo>
                  <a:cubicBezTo>
                    <a:pt x="589" y="79"/>
                    <a:pt x="473" y="0"/>
                    <a:pt x="3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0" name="Google Shape;6470;p30"/>
            <p:cNvSpPr/>
            <p:nvPr/>
          </p:nvSpPr>
          <p:spPr>
            <a:xfrm>
              <a:off x="543350" y="2926325"/>
              <a:ext cx="17525" cy="15775"/>
            </a:xfrm>
            <a:custGeom>
              <a:rect b="b" l="l" r="r" t="t"/>
              <a:pathLst>
                <a:path extrusionOk="0" h="631" w="701">
                  <a:moveTo>
                    <a:pt x="375" y="1"/>
                  </a:moveTo>
                  <a:cubicBezTo>
                    <a:pt x="272" y="1"/>
                    <a:pt x="170" y="51"/>
                    <a:pt x="113" y="152"/>
                  </a:cubicBezTo>
                  <a:cubicBezTo>
                    <a:pt x="0" y="340"/>
                    <a:pt x="113" y="590"/>
                    <a:pt x="338" y="627"/>
                  </a:cubicBezTo>
                  <a:cubicBezTo>
                    <a:pt x="353" y="630"/>
                    <a:pt x="368" y="631"/>
                    <a:pt x="382" y="631"/>
                  </a:cubicBezTo>
                  <a:cubicBezTo>
                    <a:pt x="538" y="631"/>
                    <a:pt x="666" y="513"/>
                    <a:pt x="700" y="365"/>
                  </a:cubicBezTo>
                  <a:cubicBezTo>
                    <a:pt x="700" y="327"/>
                    <a:pt x="700" y="290"/>
                    <a:pt x="700" y="252"/>
                  </a:cubicBezTo>
                  <a:cubicBezTo>
                    <a:pt x="688" y="240"/>
                    <a:pt x="688" y="227"/>
                    <a:pt x="688" y="202"/>
                  </a:cubicBezTo>
                  <a:cubicBezTo>
                    <a:pt x="675" y="177"/>
                    <a:pt x="663" y="152"/>
                    <a:pt x="638" y="140"/>
                  </a:cubicBezTo>
                  <a:cubicBezTo>
                    <a:pt x="576" y="48"/>
                    <a:pt x="475" y="1"/>
                    <a:pt x="3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1" name="Google Shape;6471;p30"/>
            <p:cNvSpPr/>
            <p:nvPr/>
          </p:nvSpPr>
          <p:spPr>
            <a:xfrm>
              <a:off x="582400" y="2906450"/>
              <a:ext cx="18975" cy="15650"/>
            </a:xfrm>
            <a:custGeom>
              <a:rect b="b" l="l" r="r" t="t"/>
              <a:pathLst>
                <a:path extrusionOk="0" h="626" w="759">
                  <a:moveTo>
                    <a:pt x="386" y="1"/>
                  </a:moveTo>
                  <a:cubicBezTo>
                    <a:pt x="349" y="1"/>
                    <a:pt x="311" y="8"/>
                    <a:pt x="275" y="23"/>
                  </a:cubicBezTo>
                  <a:cubicBezTo>
                    <a:pt x="13" y="123"/>
                    <a:pt x="0" y="485"/>
                    <a:pt x="250" y="598"/>
                  </a:cubicBezTo>
                  <a:cubicBezTo>
                    <a:pt x="295" y="617"/>
                    <a:pt x="339" y="625"/>
                    <a:pt x="382" y="625"/>
                  </a:cubicBezTo>
                  <a:cubicBezTo>
                    <a:pt x="591" y="625"/>
                    <a:pt x="758" y="416"/>
                    <a:pt x="675" y="198"/>
                  </a:cubicBezTo>
                  <a:cubicBezTo>
                    <a:pt x="628" y="74"/>
                    <a:pt x="507" y="1"/>
                    <a:pt x="3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2" name="Google Shape;6472;p30"/>
            <p:cNvSpPr/>
            <p:nvPr/>
          </p:nvSpPr>
          <p:spPr>
            <a:xfrm>
              <a:off x="546200" y="2697925"/>
              <a:ext cx="18500" cy="13625"/>
            </a:xfrm>
            <a:custGeom>
              <a:rect b="b" l="l" r="r" t="t"/>
              <a:pathLst>
                <a:path extrusionOk="0" h="545" w="740">
                  <a:moveTo>
                    <a:pt x="356" y="0"/>
                  </a:moveTo>
                  <a:cubicBezTo>
                    <a:pt x="175" y="0"/>
                    <a:pt x="0" y="153"/>
                    <a:pt x="49" y="378"/>
                  </a:cubicBezTo>
                  <a:cubicBezTo>
                    <a:pt x="74" y="497"/>
                    <a:pt x="168" y="545"/>
                    <a:pt x="275" y="545"/>
                  </a:cubicBezTo>
                  <a:cubicBezTo>
                    <a:pt x="483" y="545"/>
                    <a:pt x="739" y="360"/>
                    <a:pt x="624" y="153"/>
                  </a:cubicBezTo>
                  <a:cubicBezTo>
                    <a:pt x="557" y="47"/>
                    <a:pt x="455" y="0"/>
                    <a:pt x="3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3" name="Google Shape;6473;p30"/>
            <p:cNvSpPr/>
            <p:nvPr/>
          </p:nvSpPr>
          <p:spPr>
            <a:xfrm>
              <a:off x="741725" y="2816575"/>
              <a:ext cx="16500" cy="15175"/>
            </a:xfrm>
            <a:custGeom>
              <a:rect b="b" l="l" r="r" t="t"/>
              <a:pathLst>
                <a:path extrusionOk="0" h="607" w="660">
                  <a:moveTo>
                    <a:pt x="334" y="0"/>
                  </a:moveTo>
                  <a:cubicBezTo>
                    <a:pt x="249" y="0"/>
                    <a:pt x="164" y="33"/>
                    <a:pt x="101" y="106"/>
                  </a:cubicBezTo>
                  <a:cubicBezTo>
                    <a:pt x="1" y="244"/>
                    <a:pt x="13" y="431"/>
                    <a:pt x="151" y="544"/>
                  </a:cubicBezTo>
                  <a:cubicBezTo>
                    <a:pt x="207" y="587"/>
                    <a:pt x="270" y="606"/>
                    <a:pt x="332" y="606"/>
                  </a:cubicBezTo>
                  <a:cubicBezTo>
                    <a:pt x="501" y="606"/>
                    <a:pt x="660" y="461"/>
                    <a:pt x="651" y="269"/>
                  </a:cubicBezTo>
                  <a:cubicBezTo>
                    <a:pt x="627" y="102"/>
                    <a:pt x="481" y="0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4" name="Google Shape;6474;p30"/>
            <p:cNvSpPr/>
            <p:nvPr/>
          </p:nvSpPr>
          <p:spPr>
            <a:xfrm>
              <a:off x="781100" y="2793975"/>
              <a:ext cx="19800" cy="15650"/>
            </a:xfrm>
            <a:custGeom>
              <a:rect b="b" l="l" r="r" t="t"/>
              <a:pathLst>
                <a:path extrusionOk="0" h="626" w="792">
                  <a:moveTo>
                    <a:pt x="388" y="1"/>
                  </a:moveTo>
                  <a:cubicBezTo>
                    <a:pt x="285" y="1"/>
                    <a:pt x="183" y="51"/>
                    <a:pt x="125" y="148"/>
                  </a:cubicBezTo>
                  <a:cubicBezTo>
                    <a:pt x="0" y="348"/>
                    <a:pt x="125" y="598"/>
                    <a:pt x="350" y="623"/>
                  </a:cubicBezTo>
                  <a:cubicBezTo>
                    <a:pt x="365" y="625"/>
                    <a:pt x="380" y="626"/>
                    <a:pt x="395" y="626"/>
                  </a:cubicBezTo>
                  <a:cubicBezTo>
                    <a:pt x="633" y="626"/>
                    <a:pt x="791" y="347"/>
                    <a:pt x="650" y="135"/>
                  </a:cubicBezTo>
                  <a:cubicBezTo>
                    <a:pt x="584" y="45"/>
                    <a:pt x="485" y="1"/>
                    <a:pt x="3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5" name="Google Shape;6475;p30"/>
            <p:cNvSpPr/>
            <p:nvPr/>
          </p:nvSpPr>
          <p:spPr>
            <a:xfrm>
              <a:off x="709875" y="2780375"/>
              <a:ext cx="19775" cy="15750"/>
            </a:xfrm>
            <a:custGeom>
              <a:rect b="b" l="l" r="r" t="t"/>
              <a:pathLst>
                <a:path extrusionOk="0" h="630" w="791">
                  <a:moveTo>
                    <a:pt x="417" y="1"/>
                  </a:moveTo>
                  <a:cubicBezTo>
                    <a:pt x="204" y="1"/>
                    <a:pt x="1" y="228"/>
                    <a:pt x="125" y="467"/>
                  </a:cubicBezTo>
                  <a:cubicBezTo>
                    <a:pt x="188" y="581"/>
                    <a:pt x="290" y="629"/>
                    <a:pt x="392" y="629"/>
                  </a:cubicBezTo>
                  <a:cubicBezTo>
                    <a:pt x="592" y="629"/>
                    <a:pt x="791" y="444"/>
                    <a:pt x="700" y="205"/>
                  </a:cubicBezTo>
                  <a:cubicBezTo>
                    <a:pt x="687" y="180"/>
                    <a:pt x="675" y="155"/>
                    <a:pt x="662" y="130"/>
                  </a:cubicBezTo>
                  <a:cubicBezTo>
                    <a:pt x="593" y="39"/>
                    <a:pt x="504" y="1"/>
                    <a:pt x="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6" name="Google Shape;6476;p30"/>
            <p:cNvSpPr/>
            <p:nvPr/>
          </p:nvSpPr>
          <p:spPr>
            <a:xfrm>
              <a:off x="721925" y="2738525"/>
              <a:ext cx="16400" cy="15700"/>
            </a:xfrm>
            <a:custGeom>
              <a:rect b="b" l="l" r="r" t="t"/>
              <a:pathLst>
                <a:path extrusionOk="0" h="628" w="656">
                  <a:moveTo>
                    <a:pt x="329" y="1"/>
                  </a:moveTo>
                  <a:cubicBezTo>
                    <a:pt x="159" y="1"/>
                    <a:pt x="0" y="146"/>
                    <a:pt x="18" y="341"/>
                  </a:cubicBezTo>
                  <a:cubicBezTo>
                    <a:pt x="41" y="521"/>
                    <a:pt x="186" y="627"/>
                    <a:pt x="335" y="627"/>
                  </a:cubicBezTo>
                  <a:cubicBezTo>
                    <a:pt x="424" y="627"/>
                    <a:pt x="514" y="588"/>
                    <a:pt x="580" y="504"/>
                  </a:cubicBezTo>
                  <a:cubicBezTo>
                    <a:pt x="630" y="441"/>
                    <a:pt x="655" y="354"/>
                    <a:pt x="643" y="279"/>
                  </a:cubicBezTo>
                  <a:cubicBezTo>
                    <a:pt x="643" y="254"/>
                    <a:pt x="630" y="229"/>
                    <a:pt x="630" y="204"/>
                  </a:cubicBezTo>
                  <a:cubicBezTo>
                    <a:pt x="605" y="154"/>
                    <a:pt x="568" y="104"/>
                    <a:pt x="530" y="79"/>
                  </a:cubicBezTo>
                  <a:cubicBezTo>
                    <a:pt x="469" y="25"/>
                    <a:pt x="398" y="1"/>
                    <a:pt x="3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7" name="Google Shape;6477;p30"/>
            <p:cNvSpPr/>
            <p:nvPr/>
          </p:nvSpPr>
          <p:spPr>
            <a:xfrm>
              <a:off x="758600" y="2737625"/>
              <a:ext cx="18975" cy="15750"/>
            </a:xfrm>
            <a:custGeom>
              <a:rect b="b" l="l" r="r" t="t"/>
              <a:pathLst>
                <a:path extrusionOk="0" h="630" w="759">
                  <a:moveTo>
                    <a:pt x="388" y="1"/>
                  </a:moveTo>
                  <a:cubicBezTo>
                    <a:pt x="285" y="1"/>
                    <a:pt x="183" y="51"/>
                    <a:pt x="126" y="152"/>
                  </a:cubicBezTo>
                  <a:cubicBezTo>
                    <a:pt x="1" y="340"/>
                    <a:pt x="126" y="602"/>
                    <a:pt x="350" y="627"/>
                  </a:cubicBezTo>
                  <a:cubicBezTo>
                    <a:pt x="363" y="629"/>
                    <a:pt x="375" y="629"/>
                    <a:pt x="387" y="629"/>
                  </a:cubicBezTo>
                  <a:cubicBezTo>
                    <a:pt x="605" y="629"/>
                    <a:pt x="759" y="416"/>
                    <a:pt x="688" y="215"/>
                  </a:cubicBezTo>
                  <a:cubicBezTo>
                    <a:pt x="675" y="190"/>
                    <a:pt x="663" y="165"/>
                    <a:pt x="650" y="140"/>
                  </a:cubicBezTo>
                  <a:cubicBezTo>
                    <a:pt x="589" y="48"/>
                    <a:pt x="488" y="1"/>
                    <a:pt x="3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8" name="Google Shape;6478;p30"/>
            <p:cNvSpPr/>
            <p:nvPr/>
          </p:nvSpPr>
          <p:spPr>
            <a:xfrm>
              <a:off x="795150" y="2758725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7" y="0"/>
                  </a:moveTo>
                  <a:cubicBezTo>
                    <a:pt x="311" y="0"/>
                    <a:pt x="274" y="7"/>
                    <a:pt x="238" y="21"/>
                  </a:cubicBezTo>
                  <a:cubicBezTo>
                    <a:pt x="88" y="83"/>
                    <a:pt x="1" y="271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4" y="610"/>
                    <a:pt x="463" y="596"/>
                  </a:cubicBezTo>
                  <a:cubicBezTo>
                    <a:pt x="625" y="533"/>
                    <a:pt x="700" y="358"/>
                    <a:pt x="638" y="196"/>
                  </a:cubicBezTo>
                  <a:cubicBezTo>
                    <a:pt x="589" y="79"/>
                    <a:pt x="473" y="0"/>
                    <a:pt x="3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9" name="Google Shape;6479;p30"/>
            <p:cNvSpPr/>
            <p:nvPr/>
          </p:nvSpPr>
          <p:spPr>
            <a:xfrm>
              <a:off x="694600" y="2673825"/>
              <a:ext cx="20225" cy="15625"/>
            </a:xfrm>
            <a:custGeom>
              <a:rect b="b" l="l" r="r" t="t"/>
              <a:pathLst>
                <a:path extrusionOk="0" h="625" w="809">
                  <a:moveTo>
                    <a:pt x="431" y="1"/>
                  </a:moveTo>
                  <a:cubicBezTo>
                    <a:pt x="142" y="1"/>
                    <a:pt x="1" y="367"/>
                    <a:pt x="236" y="555"/>
                  </a:cubicBezTo>
                  <a:cubicBezTo>
                    <a:pt x="297" y="604"/>
                    <a:pt x="364" y="625"/>
                    <a:pt x="428" y="625"/>
                  </a:cubicBezTo>
                  <a:cubicBezTo>
                    <a:pt x="629" y="625"/>
                    <a:pt x="809" y="420"/>
                    <a:pt x="724" y="193"/>
                  </a:cubicBezTo>
                  <a:cubicBezTo>
                    <a:pt x="686" y="93"/>
                    <a:pt x="586" y="18"/>
                    <a:pt x="486" y="5"/>
                  </a:cubicBezTo>
                  <a:cubicBezTo>
                    <a:pt x="467" y="2"/>
                    <a:pt x="449" y="1"/>
                    <a:pt x="4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0" name="Google Shape;6480;p30"/>
            <p:cNvSpPr/>
            <p:nvPr/>
          </p:nvSpPr>
          <p:spPr>
            <a:xfrm>
              <a:off x="737350" y="2661150"/>
              <a:ext cx="17025" cy="15550"/>
            </a:xfrm>
            <a:custGeom>
              <a:rect b="b" l="l" r="r" t="t"/>
              <a:pathLst>
                <a:path extrusionOk="0" h="622" w="681">
                  <a:moveTo>
                    <a:pt x="352" y="1"/>
                  </a:moveTo>
                  <a:cubicBezTo>
                    <a:pt x="260" y="1"/>
                    <a:pt x="167" y="39"/>
                    <a:pt x="101" y="125"/>
                  </a:cubicBezTo>
                  <a:cubicBezTo>
                    <a:pt x="1" y="250"/>
                    <a:pt x="26" y="437"/>
                    <a:pt x="151" y="550"/>
                  </a:cubicBezTo>
                  <a:cubicBezTo>
                    <a:pt x="215" y="600"/>
                    <a:pt x="286" y="622"/>
                    <a:pt x="354" y="622"/>
                  </a:cubicBezTo>
                  <a:cubicBezTo>
                    <a:pt x="526" y="622"/>
                    <a:pt x="681" y="480"/>
                    <a:pt x="663" y="275"/>
                  </a:cubicBezTo>
                  <a:cubicBezTo>
                    <a:pt x="648" y="104"/>
                    <a:pt x="502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1" name="Google Shape;6481;p30"/>
            <p:cNvSpPr/>
            <p:nvPr/>
          </p:nvSpPr>
          <p:spPr>
            <a:xfrm>
              <a:off x="680500" y="2709175"/>
              <a:ext cx="19225" cy="15800"/>
            </a:xfrm>
            <a:custGeom>
              <a:rect b="b" l="l" r="r" t="t"/>
              <a:pathLst>
                <a:path extrusionOk="0" h="632" w="769">
                  <a:moveTo>
                    <a:pt x="391" y="0"/>
                  </a:moveTo>
                  <a:cubicBezTo>
                    <a:pt x="302" y="0"/>
                    <a:pt x="214" y="38"/>
                    <a:pt x="150" y="116"/>
                  </a:cubicBezTo>
                  <a:cubicBezTo>
                    <a:pt x="0" y="303"/>
                    <a:pt x="100" y="591"/>
                    <a:pt x="350" y="628"/>
                  </a:cubicBezTo>
                  <a:cubicBezTo>
                    <a:pt x="366" y="631"/>
                    <a:pt x="382" y="632"/>
                    <a:pt x="398" y="632"/>
                  </a:cubicBezTo>
                  <a:cubicBezTo>
                    <a:pt x="612" y="632"/>
                    <a:pt x="768" y="400"/>
                    <a:pt x="675" y="191"/>
                  </a:cubicBezTo>
                  <a:cubicBezTo>
                    <a:pt x="663" y="141"/>
                    <a:pt x="625" y="103"/>
                    <a:pt x="588" y="66"/>
                  </a:cubicBezTo>
                  <a:cubicBezTo>
                    <a:pt x="528" y="22"/>
                    <a:pt x="459" y="0"/>
                    <a:pt x="3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2" name="Google Shape;6482;p30"/>
            <p:cNvSpPr/>
            <p:nvPr/>
          </p:nvSpPr>
          <p:spPr>
            <a:xfrm>
              <a:off x="766725" y="2697625"/>
              <a:ext cx="17200" cy="15325"/>
            </a:xfrm>
            <a:custGeom>
              <a:rect b="b" l="l" r="r" t="t"/>
              <a:pathLst>
                <a:path extrusionOk="0" h="613" w="688">
                  <a:moveTo>
                    <a:pt x="334" y="0"/>
                  </a:moveTo>
                  <a:cubicBezTo>
                    <a:pt x="301" y="0"/>
                    <a:pt x="269" y="5"/>
                    <a:pt x="238" y="15"/>
                  </a:cubicBezTo>
                  <a:cubicBezTo>
                    <a:pt x="75" y="78"/>
                    <a:pt x="0" y="265"/>
                    <a:pt x="63" y="415"/>
                  </a:cubicBezTo>
                  <a:cubicBezTo>
                    <a:pt x="111" y="539"/>
                    <a:pt x="224" y="612"/>
                    <a:pt x="341" y="612"/>
                  </a:cubicBezTo>
                  <a:cubicBezTo>
                    <a:pt x="378" y="612"/>
                    <a:pt x="415" y="605"/>
                    <a:pt x="450" y="590"/>
                  </a:cubicBezTo>
                  <a:cubicBezTo>
                    <a:pt x="613" y="528"/>
                    <a:pt x="688" y="353"/>
                    <a:pt x="638" y="203"/>
                  </a:cubicBezTo>
                  <a:cubicBezTo>
                    <a:pt x="588" y="74"/>
                    <a:pt x="460" y="0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3" name="Google Shape;6483;p30"/>
            <p:cNvSpPr/>
            <p:nvPr/>
          </p:nvSpPr>
          <p:spPr>
            <a:xfrm>
              <a:off x="863575" y="2767950"/>
              <a:ext cx="20775" cy="15650"/>
            </a:xfrm>
            <a:custGeom>
              <a:rect b="b" l="l" r="r" t="t"/>
              <a:pathLst>
                <a:path extrusionOk="0" h="626" w="831">
                  <a:moveTo>
                    <a:pt x="408" y="0"/>
                  </a:moveTo>
                  <a:cubicBezTo>
                    <a:pt x="397" y="0"/>
                    <a:pt x="386" y="1"/>
                    <a:pt x="375" y="2"/>
                  </a:cubicBezTo>
                  <a:cubicBezTo>
                    <a:pt x="100" y="27"/>
                    <a:pt x="0" y="389"/>
                    <a:pt x="225" y="564"/>
                  </a:cubicBezTo>
                  <a:cubicBezTo>
                    <a:pt x="278" y="606"/>
                    <a:pt x="343" y="626"/>
                    <a:pt x="408" y="626"/>
                  </a:cubicBezTo>
                  <a:cubicBezTo>
                    <a:pt x="500" y="626"/>
                    <a:pt x="592" y="587"/>
                    <a:pt x="650" y="514"/>
                  </a:cubicBezTo>
                  <a:cubicBezTo>
                    <a:pt x="831" y="298"/>
                    <a:pt x="676" y="0"/>
                    <a:pt x="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4" name="Google Shape;6484;p30"/>
            <p:cNvSpPr/>
            <p:nvPr/>
          </p:nvSpPr>
          <p:spPr>
            <a:xfrm>
              <a:off x="837675" y="2699525"/>
              <a:ext cx="18375" cy="15650"/>
            </a:xfrm>
            <a:custGeom>
              <a:rect b="b" l="l" r="r" t="t"/>
              <a:pathLst>
                <a:path extrusionOk="0" h="626" w="735">
                  <a:moveTo>
                    <a:pt x="396" y="0"/>
                  </a:moveTo>
                  <a:cubicBezTo>
                    <a:pt x="181" y="0"/>
                    <a:pt x="0" y="236"/>
                    <a:pt x="124" y="464"/>
                  </a:cubicBezTo>
                  <a:cubicBezTo>
                    <a:pt x="185" y="577"/>
                    <a:pt x="288" y="626"/>
                    <a:pt x="391" y="626"/>
                  </a:cubicBezTo>
                  <a:cubicBezTo>
                    <a:pt x="563" y="626"/>
                    <a:pt x="735" y="488"/>
                    <a:pt x="712" y="277"/>
                  </a:cubicBezTo>
                  <a:cubicBezTo>
                    <a:pt x="712" y="252"/>
                    <a:pt x="699" y="227"/>
                    <a:pt x="687" y="202"/>
                  </a:cubicBezTo>
                  <a:cubicBezTo>
                    <a:pt x="674" y="152"/>
                    <a:pt x="637" y="102"/>
                    <a:pt x="599" y="77"/>
                  </a:cubicBezTo>
                  <a:cubicBezTo>
                    <a:pt x="534" y="23"/>
                    <a:pt x="463" y="0"/>
                    <a:pt x="3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5" name="Google Shape;6485;p30"/>
            <p:cNvSpPr/>
            <p:nvPr/>
          </p:nvSpPr>
          <p:spPr>
            <a:xfrm>
              <a:off x="832325" y="2738225"/>
              <a:ext cx="17225" cy="15325"/>
            </a:xfrm>
            <a:custGeom>
              <a:rect b="b" l="l" r="r" t="t"/>
              <a:pathLst>
                <a:path extrusionOk="0" h="613" w="689">
                  <a:moveTo>
                    <a:pt x="334" y="1"/>
                  </a:moveTo>
                  <a:cubicBezTo>
                    <a:pt x="302" y="1"/>
                    <a:pt x="269" y="6"/>
                    <a:pt x="238" y="16"/>
                  </a:cubicBezTo>
                  <a:cubicBezTo>
                    <a:pt x="76" y="78"/>
                    <a:pt x="1" y="266"/>
                    <a:pt x="51" y="416"/>
                  </a:cubicBezTo>
                  <a:cubicBezTo>
                    <a:pt x="98" y="540"/>
                    <a:pt x="219" y="613"/>
                    <a:pt x="340" y="613"/>
                  </a:cubicBezTo>
                  <a:cubicBezTo>
                    <a:pt x="377" y="613"/>
                    <a:pt x="415" y="606"/>
                    <a:pt x="451" y="591"/>
                  </a:cubicBezTo>
                  <a:cubicBezTo>
                    <a:pt x="613" y="528"/>
                    <a:pt x="688" y="353"/>
                    <a:pt x="626" y="191"/>
                  </a:cubicBezTo>
                  <a:cubicBezTo>
                    <a:pt x="576" y="72"/>
                    <a:pt x="456" y="1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6" name="Google Shape;6486;p30"/>
            <p:cNvSpPr/>
            <p:nvPr/>
          </p:nvSpPr>
          <p:spPr>
            <a:xfrm>
              <a:off x="812325" y="2625425"/>
              <a:ext cx="17100" cy="15100"/>
            </a:xfrm>
            <a:custGeom>
              <a:rect b="b" l="l" r="r" t="t"/>
              <a:pathLst>
                <a:path extrusionOk="0" h="604" w="684">
                  <a:moveTo>
                    <a:pt x="327" y="1"/>
                  </a:moveTo>
                  <a:cubicBezTo>
                    <a:pt x="174" y="1"/>
                    <a:pt x="47" y="107"/>
                    <a:pt x="13" y="254"/>
                  </a:cubicBezTo>
                  <a:cubicBezTo>
                    <a:pt x="1" y="342"/>
                    <a:pt x="26" y="429"/>
                    <a:pt x="76" y="492"/>
                  </a:cubicBezTo>
                  <a:cubicBezTo>
                    <a:pt x="140" y="570"/>
                    <a:pt x="222" y="604"/>
                    <a:pt x="304" y="604"/>
                  </a:cubicBezTo>
                  <a:cubicBezTo>
                    <a:pt x="496" y="604"/>
                    <a:pt x="683" y="419"/>
                    <a:pt x="613" y="192"/>
                  </a:cubicBezTo>
                  <a:cubicBezTo>
                    <a:pt x="601" y="167"/>
                    <a:pt x="588" y="142"/>
                    <a:pt x="576" y="129"/>
                  </a:cubicBezTo>
                  <a:cubicBezTo>
                    <a:pt x="526" y="54"/>
                    <a:pt x="451" y="17"/>
                    <a:pt x="376" y="4"/>
                  </a:cubicBezTo>
                  <a:cubicBezTo>
                    <a:pt x="359" y="2"/>
                    <a:pt x="343" y="1"/>
                    <a:pt x="3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7" name="Google Shape;6487;p30"/>
            <p:cNvSpPr/>
            <p:nvPr/>
          </p:nvSpPr>
          <p:spPr>
            <a:xfrm>
              <a:off x="797650" y="2674950"/>
              <a:ext cx="17525" cy="15325"/>
            </a:xfrm>
            <a:custGeom>
              <a:rect b="b" l="l" r="r" t="t"/>
              <a:pathLst>
                <a:path extrusionOk="0" h="613" w="701">
                  <a:moveTo>
                    <a:pt x="349" y="1"/>
                  </a:moveTo>
                  <a:cubicBezTo>
                    <a:pt x="311" y="1"/>
                    <a:pt x="274" y="8"/>
                    <a:pt x="238" y="23"/>
                  </a:cubicBezTo>
                  <a:cubicBezTo>
                    <a:pt x="76" y="85"/>
                    <a:pt x="1" y="260"/>
                    <a:pt x="63" y="410"/>
                  </a:cubicBezTo>
                  <a:cubicBezTo>
                    <a:pt x="113" y="539"/>
                    <a:pt x="233" y="613"/>
                    <a:pt x="362" y="613"/>
                  </a:cubicBezTo>
                  <a:cubicBezTo>
                    <a:pt x="395" y="613"/>
                    <a:pt x="429" y="608"/>
                    <a:pt x="463" y="598"/>
                  </a:cubicBezTo>
                  <a:cubicBezTo>
                    <a:pt x="613" y="535"/>
                    <a:pt x="700" y="348"/>
                    <a:pt x="638" y="198"/>
                  </a:cubicBezTo>
                  <a:cubicBezTo>
                    <a:pt x="590" y="74"/>
                    <a:pt x="470" y="1"/>
                    <a:pt x="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8" name="Google Shape;6488;p30"/>
            <p:cNvSpPr/>
            <p:nvPr/>
          </p:nvSpPr>
          <p:spPr>
            <a:xfrm>
              <a:off x="668000" y="2840225"/>
              <a:ext cx="18950" cy="15675"/>
            </a:xfrm>
            <a:custGeom>
              <a:rect b="b" l="l" r="r" t="t"/>
              <a:pathLst>
                <a:path extrusionOk="0" h="627" w="758">
                  <a:moveTo>
                    <a:pt x="385" y="0"/>
                  </a:moveTo>
                  <a:cubicBezTo>
                    <a:pt x="282" y="0"/>
                    <a:pt x="178" y="51"/>
                    <a:pt x="113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6" y="625"/>
                    <a:pt x="382" y="626"/>
                    <a:pt x="398" y="626"/>
                  </a:cubicBezTo>
                  <a:cubicBezTo>
                    <a:pt x="601" y="626"/>
                    <a:pt x="757" y="407"/>
                    <a:pt x="688" y="210"/>
                  </a:cubicBezTo>
                  <a:cubicBezTo>
                    <a:pt x="675" y="185"/>
                    <a:pt x="663" y="160"/>
                    <a:pt x="638" y="135"/>
                  </a:cubicBezTo>
                  <a:cubicBezTo>
                    <a:pt x="577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9" name="Google Shape;6489;p30"/>
            <p:cNvSpPr/>
            <p:nvPr/>
          </p:nvSpPr>
          <p:spPr>
            <a:xfrm>
              <a:off x="673525" y="2800525"/>
              <a:ext cx="18550" cy="13925"/>
            </a:xfrm>
            <a:custGeom>
              <a:rect b="b" l="l" r="r" t="t"/>
              <a:pathLst>
                <a:path extrusionOk="0" h="557" w="742">
                  <a:moveTo>
                    <a:pt x="537" y="1"/>
                  </a:moveTo>
                  <a:cubicBezTo>
                    <a:pt x="310" y="1"/>
                    <a:pt x="1" y="319"/>
                    <a:pt x="242" y="486"/>
                  </a:cubicBezTo>
                  <a:cubicBezTo>
                    <a:pt x="295" y="534"/>
                    <a:pt x="362" y="557"/>
                    <a:pt x="429" y="557"/>
                  </a:cubicBezTo>
                  <a:cubicBezTo>
                    <a:pt x="519" y="557"/>
                    <a:pt x="609" y="515"/>
                    <a:pt x="667" y="436"/>
                  </a:cubicBezTo>
                  <a:cubicBezTo>
                    <a:pt x="717" y="373"/>
                    <a:pt x="742" y="298"/>
                    <a:pt x="742" y="211"/>
                  </a:cubicBezTo>
                  <a:cubicBezTo>
                    <a:pt x="729" y="186"/>
                    <a:pt x="729" y="161"/>
                    <a:pt x="717" y="136"/>
                  </a:cubicBezTo>
                  <a:cubicBezTo>
                    <a:pt x="684" y="39"/>
                    <a:pt x="616" y="1"/>
                    <a:pt x="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0" name="Google Shape;6490;p30"/>
            <p:cNvSpPr/>
            <p:nvPr/>
          </p:nvSpPr>
          <p:spPr>
            <a:xfrm>
              <a:off x="640200" y="2776375"/>
              <a:ext cx="18675" cy="15725"/>
            </a:xfrm>
            <a:custGeom>
              <a:rect b="b" l="l" r="r" t="t"/>
              <a:pathLst>
                <a:path extrusionOk="0" h="629" w="747">
                  <a:moveTo>
                    <a:pt x="375" y="1"/>
                  </a:moveTo>
                  <a:cubicBezTo>
                    <a:pt x="272" y="1"/>
                    <a:pt x="170" y="50"/>
                    <a:pt x="113" y="152"/>
                  </a:cubicBezTo>
                  <a:cubicBezTo>
                    <a:pt x="0" y="340"/>
                    <a:pt x="113" y="602"/>
                    <a:pt x="338" y="627"/>
                  </a:cubicBezTo>
                  <a:cubicBezTo>
                    <a:pt x="350" y="628"/>
                    <a:pt x="362" y="629"/>
                    <a:pt x="374" y="629"/>
                  </a:cubicBezTo>
                  <a:cubicBezTo>
                    <a:pt x="592" y="629"/>
                    <a:pt x="746" y="416"/>
                    <a:pt x="675" y="215"/>
                  </a:cubicBezTo>
                  <a:cubicBezTo>
                    <a:pt x="663" y="190"/>
                    <a:pt x="650" y="165"/>
                    <a:pt x="638" y="140"/>
                  </a:cubicBezTo>
                  <a:cubicBezTo>
                    <a:pt x="576" y="47"/>
                    <a:pt x="475" y="1"/>
                    <a:pt x="3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1" name="Google Shape;6491;p30"/>
            <p:cNvSpPr/>
            <p:nvPr/>
          </p:nvSpPr>
          <p:spPr>
            <a:xfrm>
              <a:off x="614525" y="2706450"/>
              <a:ext cx="18750" cy="13750"/>
            </a:xfrm>
            <a:custGeom>
              <a:rect b="b" l="l" r="r" t="t"/>
              <a:pathLst>
                <a:path extrusionOk="0" h="550" w="750">
                  <a:moveTo>
                    <a:pt x="532" y="0"/>
                  </a:moveTo>
                  <a:cubicBezTo>
                    <a:pt x="305" y="0"/>
                    <a:pt x="0" y="312"/>
                    <a:pt x="240" y="487"/>
                  </a:cubicBezTo>
                  <a:cubicBezTo>
                    <a:pt x="297" y="531"/>
                    <a:pt x="360" y="550"/>
                    <a:pt x="421" y="550"/>
                  </a:cubicBezTo>
                  <a:cubicBezTo>
                    <a:pt x="590" y="550"/>
                    <a:pt x="749" y="405"/>
                    <a:pt x="740" y="212"/>
                  </a:cubicBezTo>
                  <a:cubicBezTo>
                    <a:pt x="727" y="187"/>
                    <a:pt x="727" y="162"/>
                    <a:pt x="715" y="137"/>
                  </a:cubicBezTo>
                  <a:cubicBezTo>
                    <a:pt x="682" y="39"/>
                    <a:pt x="612" y="0"/>
                    <a:pt x="5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2" name="Google Shape;6492;p30"/>
            <p:cNvSpPr/>
            <p:nvPr/>
          </p:nvSpPr>
          <p:spPr>
            <a:xfrm>
              <a:off x="644950" y="2734875"/>
              <a:ext cx="18550" cy="15425"/>
            </a:xfrm>
            <a:custGeom>
              <a:rect b="b" l="l" r="r" t="t"/>
              <a:pathLst>
                <a:path extrusionOk="0" h="617" w="742">
                  <a:moveTo>
                    <a:pt x="353" y="1"/>
                  </a:moveTo>
                  <a:cubicBezTo>
                    <a:pt x="74" y="1"/>
                    <a:pt x="0" y="613"/>
                    <a:pt x="326" y="613"/>
                  </a:cubicBezTo>
                  <a:cubicBezTo>
                    <a:pt x="329" y="613"/>
                    <a:pt x="332" y="612"/>
                    <a:pt x="335" y="612"/>
                  </a:cubicBezTo>
                  <a:cubicBezTo>
                    <a:pt x="352" y="615"/>
                    <a:pt x="368" y="617"/>
                    <a:pt x="384" y="617"/>
                  </a:cubicBezTo>
                  <a:cubicBezTo>
                    <a:pt x="586" y="617"/>
                    <a:pt x="742" y="408"/>
                    <a:pt x="673" y="200"/>
                  </a:cubicBezTo>
                  <a:cubicBezTo>
                    <a:pt x="660" y="175"/>
                    <a:pt x="648" y="150"/>
                    <a:pt x="623" y="138"/>
                  </a:cubicBezTo>
                  <a:cubicBezTo>
                    <a:pt x="585" y="63"/>
                    <a:pt x="510" y="25"/>
                    <a:pt x="423" y="13"/>
                  </a:cubicBezTo>
                  <a:cubicBezTo>
                    <a:pt x="398" y="4"/>
                    <a:pt x="375" y="1"/>
                    <a:pt x="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3" name="Google Shape;6493;p30"/>
            <p:cNvSpPr/>
            <p:nvPr/>
          </p:nvSpPr>
          <p:spPr>
            <a:xfrm>
              <a:off x="799050" y="2718300"/>
              <a:ext cx="18225" cy="14750"/>
            </a:xfrm>
            <a:custGeom>
              <a:rect b="b" l="l" r="r" t="t"/>
              <a:pathLst>
                <a:path extrusionOk="0" h="590" w="729">
                  <a:moveTo>
                    <a:pt x="398" y="1"/>
                  </a:moveTo>
                  <a:cubicBezTo>
                    <a:pt x="190" y="1"/>
                    <a:pt x="1" y="225"/>
                    <a:pt x="120" y="463"/>
                  </a:cubicBezTo>
                  <a:cubicBezTo>
                    <a:pt x="170" y="526"/>
                    <a:pt x="245" y="563"/>
                    <a:pt x="320" y="588"/>
                  </a:cubicBezTo>
                  <a:cubicBezTo>
                    <a:pt x="332" y="589"/>
                    <a:pt x="344" y="590"/>
                    <a:pt x="356" y="590"/>
                  </a:cubicBezTo>
                  <a:cubicBezTo>
                    <a:pt x="574" y="590"/>
                    <a:pt x="728" y="377"/>
                    <a:pt x="657" y="163"/>
                  </a:cubicBezTo>
                  <a:cubicBezTo>
                    <a:pt x="644" y="138"/>
                    <a:pt x="632" y="113"/>
                    <a:pt x="619" y="101"/>
                  </a:cubicBezTo>
                  <a:cubicBezTo>
                    <a:pt x="553" y="30"/>
                    <a:pt x="474" y="1"/>
                    <a:pt x="3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4" name="Google Shape;6494;p30"/>
            <p:cNvSpPr/>
            <p:nvPr/>
          </p:nvSpPr>
          <p:spPr>
            <a:xfrm>
              <a:off x="727350" y="2702125"/>
              <a:ext cx="18950" cy="15675"/>
            </a:xfrm>
            <a:custGeom>
              <a:rect b="b" l="l" r="r" t="t"/>
              <a:pathLst>
                <a:path extrusionOk="0" h="627" w="758">
                  <a:moveTo>
                    <a:pt x="394" y="1"/>
                  </a:moveTo>
                  <a:cubicBezTo>
                    <a:pt x="289" y="1"/>
                    <a:pt x="184" y="51"/>
                    <a:pt x="126" y="148"/>
                  </a:cubicBezTo>
                  <a:cubicBezTo>
                    <a:pt x="1" y="348"/>
                    <a:pt x="126" y="598"/>
                    <a:pt x="351" y="623"/>
                  </a:cubicBezTo>
                  <a:cubicBezTo>
                    <a:pt x="368" y="626"/>
                    <a:pt x="386" y="627"/>
                    <a:pt x="403" y="627"/>
                  </a:cubicBezTo>
                  <a:cubicBezTo>
                    <a:pt x="613" y="627"/>
                    <a:pt x="758" y="419"/>
                    <a:pt x="688" y="210"/>
                  </a:cubicBezTo>
                  <a:cubicBezTo>
                    <a:pt x="676" y="185"/>
                    <a:pt x="663" y="160"/>
                    <a:pt x="651" y="135"/>
                  </a:cubicBezTo>
                  <a:cubicBezTo>
                    <a:pt x="590" y="45"/>
                    <a:pt x="492" y="1"/>
                    <a:pt x="3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5" name="Google Shape;6495;p30"/>
            <p:cNvSpPr/>
            <p:nvPr/>
          </p:nvSpPr>
          <p:spPr>
            <a:xfrm>
              <a:off x="748025" y="2776475"/>
              <a:ext cx="17775" cy="15650"/>
            </a:xfrm>
            <a:custGeom>
              <a:rect b="b" l="l" r="r" t="t"/>
              <a:pathLst>
                <a:path extrusionOk="0" h="626" w="711">
                  <a:moveTo>
                    <a:pt x="341" y="0"/>
                  </a:moveTo>
                  <a:cubicBezTo>
                    <a:pt x="203" y="0"/>
                    <a:pt x="66" y="94"/>
                    <a:pt x="36" y="261"/>
                  </a:cubicBezTo>
                  <a:cubicBezTo>
                    <a:pt x="1" y="448"/>
                    <a:pt x="153" y="625"/>
                    <a:pt x="338" y="625"/>
                  </a:cubicBezTo>
                  <a:cubicBezTo>
                    <a:pt x="349" y="625"/>
                    <a:pt x="361" y="624"/>
                    <a:pt x="374" y="623"/>
                  </a:cubicBezTo>
                  <a:cubicBezTo>
                    <a:pt x="586" y="610"/>
                    <a:pt x="711" y="386"/>
                    <a:pt x="636" y="198"/>
                  </a:cubicBezTo>
                  <a:cubicBezTo>
                    <a:pt x="623" y="161"/>
                    <a:pt x="611" y="148"/>
                    <a:pt x="586" y="123"/>
                  </a:cubicBezTo>
                  <a:cubicBezTo>
                    <a:pt x="522" y="40"/>
                    <a:pt x="431" y="0"/>
                    <a:pt x="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6" name="Google Shape;6496;p30"/>
            <p:cNvSpPr/>
            <p:nvPr/>
          </p:nvSpPr>
          <p:spPr>
            <a:xfrm>
              <a:off x="681775" y="2757675"/>
              <a:ext cx="17750" cy="14150"/>
            </a:xfrm>
            <a:custGeom>
              <a:rect b="b" l="l" r="r" t="t"/>
              <a:pathLst>
                <a:path extrusionOk="0" h="566" w="710">
                  <a:moveTo>
                    <a:pt x="400" y="0"/>
                  </a:moveTo>
                  <a:cubicBezTo>
                    <a:pt x="192" y="0"/>
                    <a:pt x="1" y="218"/>
                    <a:pt x="112" y="450"/>
                  </a:cubicBezTo>
                  <a:cubicBezTo>
                    <a:pt x="181" y="531"/>
                    <a:pt x="266" y="565"/>
                    <a:pt x="349" y="565"/>
                  </a:cubicBezTo>
                  <a:cubicBezTo>
                    <a:pt x="536" y="565"/>
                    <a:pt x="710" y="388"/>
                    <a:pt x="649" y="163"/>
                  </a:cubicBezTo>
                  <a:cubicBezTo>
                    <a:pt x="637" y="138"/>
                    <a:pt x="624" y="113"/>
                    <a:pt x="612" y="88"/>
                  </a:cubicBezTo>
                  <a:cubicBezTo>
                    <a:pt x="547" y="27"/>
                    <a:pt x="473" y="0"/>
                    <a:pt x="4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7" name="Google Shape;6497;p30"/>
            <p:cNvSpPr/>
            <p:nvPr/>
          </p:nvSpPr>
          <p:spPr>
            <a:xfrm>
              <a:off x="651550" y="2686625"/>
              <a:ext cx="17100" cy="14375"/>
            </a:xfrm>
            <a:custGeom>
              <a:rect b="b" l="l" r="r" t="t"/>
              <a:pathLst>
                <a:path extrusionOk="0" h="575" w="684">
                  <a:moveTo>
                    <a:pt x="406" y="0"/>
                  </a:moveTo>
                  <a:cubicBezTo>
                    <a:pt x="195" y="0"/>
                    <a:pt x="1" y="224"/>
                    <a:pt x="121" y="455"/>
                  </a:cubicBezTo>
                  <a:cubicBezTo>
                    <a:pt x="184" y="537"/>
                    <a:pt x="272" y="575"/>
                    <a:pt x="360" y="575"/>
                  </a:cubicBezTo>
                  <a:cubicBezTo>
                    <a:pt x="501" y="575"/>
                    <a:pt x="640" y="479"/>
                    <a:pt x="671" y="318"/>
                  </a:cubicBezTo>
                  <a:cubicBezTo>
                    <a:pt x="683" y="268"/>
                    <a:pt x="671" y="218"/>
                    <a:pt x="658" y="168"/>
                  </a:cubicBezTo>
                  <a:cubicBezTo>
                    <a:pt x="646" y="143"/>
                    <a:pt x="633" y="118"/>
                    <a:pt x="621" y="93"/>
                  </a:cubicBezTo>
                  <a:cubicBezTo>
                    <a:pt x="556" y="28"/>
                    <a:pt x="480" y="0"/>
                    <a:pt x="4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8" name="Google Shape;6498;p30"/>
            <p:cNvSpPr/>
            <p:nvPr/>
          </p:nvSpPr>
          <p:spPr>
            <a:xfrm>
              <a:off x="706750" y="2825400"/>
              <a:ext cx="18150" cy="15525"/>
            </a:xfrm>
            <a:custGeom>
              <a:rect b="b" l="l" r="r" t="t"/>
              <a:pathLst>
                <a:path extrusionOk="0" h="621" w="726">
                  <a:moveTo>
                    <a:pt x="319" y="0"/>
                  </a:moveTo>
                  <a:cubicBezTo>
                    <a:pt x="174" y="0"/>
                    <a:pt x="35" y="98"/>
                    <a:pt x="13" y="266"/>
                  </a:cubicBezTo>
                  <a:cubicBezTo>
                    <a:pt x="0" y="341"/>
                    <a:pt x="13" y="428"/>
                    <a:pt x="63" y="490"/>
                  </a:cubicBezTo>
                  <a:cubicBezTo>
                    <a:pt x="113" y="565"/>
                    <a:pt x="188" y="603"/>
                    <a:pt x="263" y="615"/>
                  </a:cubicBezTo>
                  <a:cubicBezTo>
                    <a:pt x="283" y="619"/>
                    <a:pt x="303" y="621"/>
                    <a:pt x="323" y="621"/>
                  </a:cubicBezTo>
                  <a:cubicBezTo>
                    <a:pt x="575" y="621"/>
                    <a:pt x="726" y="337"/>
                    <a:pt x="575" y="128"/>
                  </a:cubicBezTo>
                  <a:cubicBezTo>
                    <a:pt x="507" y="40"/>
                    <a:pt x="412" y="0"/>
                    <a:pt x="3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9" name="Google Shape;6499;p30"/>
            <p:cNvSpPr/>
            <p:nvPr/>
          </p:nvSpPr>
          <p:spPr>
            <a:xfrm>
              <a:off x="769675" y="2642200"/>
              <a:ext cx="18225" cy="14625"/>
            </a:xfrm>
            <a:custGeom>
              <a:rect b="b" l="l" r="r" t="t"/>
              <a:pathLst>
                <a:path extrusionOk="0" h="585" w="729">
                  <a:moveTo>
                    <a:pt x="390" y="1"/>
                  </a:moveTo>
                  <a:cubicBezTo>
                    <a:pt x="185" y="1"/>
                    <a:pt x="1" y="219"/>
                    <a:pt x="120" y="458"/>
                  </a:cubicBezTo>
                  <a:cubicBezTo>
                    <a:pt x="157" y="520"/>
                    <a:pt x="232" y="570"/>
                    <a:pt x="320" y="583"/>
                  </a:cubicBezTo>
                  <a:cubicBezTo>
                    <a:pt x="331" y="584"/>
                    <a:pt x="343" y="585"/>
                    <a:pt x="354" y="585"/>
                  </a:cubicBezTo>
                  <a:cubicBezTo>
                    <a:pt x="563" y="585"/>
                    <a:pt x="728" y="371"/>
                    <a:pt x="657" y="158"/>
                  </a:cubicBezTo>
                  <a:cubicBezTo>
                    <a:pt x="645" y="133"/>
                    <a:pt x="632" y="108"/>
                    <a:pt x="607" y="95"/>
                  </a:cubicBezTo>
                  <a:cubicBezTo>
                    <a:pt x="541" y="29"/>
                    <a:pt x="464" y="1"/>
                    <a:pt x="3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0" name="Google Shape;6500;p30"/>
            <p:cNvSpPr/>
            <p:nvPr/>
          </p:nvSpPr>
          <p:spPr>
            <a:xfrm>
              <a:off x="838600" y="2656700"/>
              <a:ext cx="18975" cy="15450"/>
            </a:xfrm>
            <a:custGeom>
              <a:rect b="b" l="l" r="r" t="t"/>
              <a:pathLst>
                <a:path extrusionOk="0" h="618" w="759">
                  <a:moveTo>
                    <a:pt x="400" y="1"/>
                  </a:moveTo>
                  <a:cubicBezTo>
                    <a:pt x="169" y="1"/>
                    <a:pt x="1" y="277"/>
                    <a:pt x="150" y="490"/>
                  </a:cubicBezTo>
                  <a:cubicBezTo>
                    <a:pt x="200" y="553"/>
                    <a:pt x="275" y="603"/>
                    <a:pt x="350" y="615"/>
                  </a:cubicBezTo>
                  <a:cubicBezTo>
                    <a:pt x="361" y="616"/>
                    <a:pt x="373" y="617"/>
                    <a:pt x="384" y="617"/>
                  </a:cubicBezTo>
                  <a:cubicBezTo>
                    <a:pt x="593" y="617"/>
                    <a:pt x="758" y="404"/>
                    <a:pt x="687" y="190"/>
                  </a:cubicBezTo>
                  <a:cubicBezTo>
                    <a:pt x="650" y="115"/>
                    <a:pt x="600" y="65"/>
                    <a:pt x="525" y="28"/>
                  </a:cubicBezTo>
                  <a:cubicBezTo>
                    <a:pt x="482" y="9"/>
                    <a:pt x="440" y="1"/>
                    <a:pt x="4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1" name="Google Shape;6501;p30"/>
            <p:cNvSpPr/>
            <p:nvPr/>
          </p:nvSpPr>
          <p:spPr>
            <a:xfrm>
              <a:off x="871375" y="2733300"/>
              <a:ext cx="19100" cy="15325"/>
            </a:xfrm>
            <a:custGeom>
              <a:rect b="b" l="l" r="r" t="t"/>
              <a:pathLst>
                <a:path extrusionOk="0" h="613" w="764">
                  <a:moveTo>
                    <a:pt x="388" y="1"/>
                  </a:moveTo>
                  <a:cubicBezTo>
                    <a:pt x="51" y="26"/>
                    <a:pt x="1" y="513"/>
                    <a:pt x="326" y="613"/>
                  </a:cubicBezTo>
                  <a:cubicBezTo>
                    <a:pt x="676" y="600"/>
                    <a:pt x="763" y="113"/>
                    <a:pt x="4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2" name="Google Shape;6502;p30"/>
            <p:cNvSpPr/>
            <p:nvPr/>
          </p:nvSpPr>
          <p:spPr>
            <a:xfrm>
              <a:off x="825150" y="2777125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54" y="0"/>
                  </a:moveTo>
                  <a:cubicBezTo>
                    <a:pt x="316" y="0"/>
                    <a:pt x="276" y="7"/>
                    <a:pt x="238" y="22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11" y="539"/>
                    <a:pt x="228" y="617"/>
                    <a:pt x="354" y="617"/>
                  </a:cubicBezTo>
                  <a:cubicBezTo>
                    <a:pt x="390" y="617"/>
                    <a:pt x="427" y="611"/>
                    <a:pt x="463" y="597"/>
                  </a:cubicBezTo>
                  <a:cubicBezTo>
                    <a:pt x="613" y="534"/>
                    <a:pt x="700" y="360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3" name="Google Shape;6503;p30"/>
            <p:cNvSpPr/>
            <p:nvPr/>
          </p:nvSpPr>
          <p:spPr>
            <a:xfrm>
              <a:off x="698550" y="2872050"/>
              <a:ext cx="19125" cy="14475"/>
            </a:xfrm>
            <a:custGeom>
              <a:rect b="b" l="l" r="r" t="t"/>
              <a:pathLst>
                <a:path extrusionOk="0" h="579" w="765">
                  <a:moveTo>
                    <a:pt x="370" y="0"/>
                  </a:moveTo>
                  <a:cubicBezTo>
                    <a:pt x="177" y="0"/>
                    <a:pt x="1" y="189"/>
                    <a:pt x="66" y="411"/>
                  </a:cubicBezTo>
                  <a:cubicBezTo>
                    <a:pt x="91" y="530"/>
                    <a:pt x="186" y="578"/>
                    <a:pt x="294" y="578"/>
                  </a:cubicBezTo>
                  <a:cubicBezTo>
                    <a:pt x="506" y="578"/>
                    <a:pt x="765" y="393"/>
                    <a:pt x="640" y="187"/>
                  </a:cubicBezTo>
                  <a:cubicBezTo>
                    <a:pt x="628" y="137"/>
                    <a:pt x="603" y="99"/>
                    <a:pt x="566" y="74"/>
                  </a:cubicBezTo>
                  <a:cubicBezTo>
                    <a:pt x="505" y="23"/>
                    <a:pt x="436" y="0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4" name="Google Shape;6504;p30"/>
            <p:cNvSpPr/>
            <p:nvPr/>
          </p:nvSpPr>
          <p:spPr>
            <a:xfrm>
              <a:off x="817650" y="2815225"/>
              <a:ext cx="18975" cy="15650"/>
            </a:xfrm>
            <a:custGeom>
              <a:rect b="b" l="l" r="r" t="t"/>
              <a:pathLst>
                <a:path extrusionOk="0" h="626" w="759">
                  <a:moveTo>
                    <a:pt x="385" y="1"/>
                  </a:moveTo>
                  <a:cubicBezTo>
                    <a:pt x="348" y="1"/>
                    <a:pt x="311" y="8"/>
                    <a:pt x="275" y="23"/>
                  </a:cubicBezTo>
                  <a:cubicBezTo>
                    <a:pt x="13" y="123"/>
                    <a:pt x="0" y="485"/>
                    <a:pt x="250" y="598"/>
                  </a:cubicBezTo>
                  <a:cubicBezTo>
                    <a:pt x="295" y="617"/>
                    <a:pt x="339" y="625"/>
                    <a:pt x="382" y="625"/>
                  </a:cubicBezTo>
                  <a:cubicBezTo>
                    <a:pt x="591" y="625"/>
                    <a:pt x="758" y="416"/>
                    <a:pt x="675" y="198"/>
                  </a:cubicBezTo>
                  <a:cubicBezTo>
                    <a:pt x="618" y="74"/>
                    <a:pt x="503" y="1"/>
                    <a:pt x="3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5" name="Google Shape;6505;p30"/>
            <p:cNvSpPr/>
            <p:nvPr/>
          </p:nvSpPr>
          <p:spPr>
            <a:xfrm>
              <a:off x="661475" y="2653250"/>
              <a:ext cx="18500" cy="13625"/>
            </a:xfrm>
            <a:custGeom>
              <a:rect b="b" l="l" r="r" t="t"/>
              <a:pathLst>
                <a:path extrusionOk="0" h="545" w="740">
                  <a:moveTo>
                    <a:pt x="356" y="0"/>
                  </a:moveTo>
                  <a:cubicBezTo>
                    <a:pt x="175" y="0"/>
                    <a:pt x="1" y="153"/>
                    <a:pt x="49" y="378"/>
                  </a:cubicBezTo>
                  <a:cubicBezTo>
                    <a:pt x="70" y="497"/>
                    <a:pt x="163" y="545"/>
                    <a:pt x="269" y="545"/>
                  </a:cubicBezTo>
                  <a:cubicBezTo>
                    <a:pt x="478" y="545"/>
                    <a:pt x="740" y="360"/>
                    <a:pt x="624" y="153"/>
                  </a:cubicBezTo>
                  <a:cubicBezTo>
                    <a:pt x="557" y="47"/>
                    <a:pt x="456" y="0"/>
                    <a:pt x="3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6" name="Google Shape;6506;p30"/>
            <p:cNvSpPr/>
            <p:nvPr/>
          </p:nvSpPr>
          <p:spPr>
            <a:xfrm>
              <a:off x="781125" y="2606700"/>
              <a:ext cx="18725" cy="13625"/>
            </a:xfrm>
            <a:custGeom>
              <a:rect b="b" l="l" r="r" t="t"/>
              <a:pathLst>
                <a:path extrusionOk="0" h="545" w="749">
                  <a:moveTo>
                    <a:pt x="362" y="0"/>
                  </a:moveTo>
                  <a:cubicBezTo>
                    <a:pt x="181" y="0"/>
                    <a:pt x="1" y="153"/>
                    <a:pt x="49" y="378"/>
                  </a:cubicBezTo>
                  <a:cubicBezTo>
                    <a:pt x="75" y="497"/>
                    <a:pt x="170" y="545"/>
                    <a:pt x="278" y="545"/>
                  </a:cubicBezTo>
                  <a:cubicBezTo>
                    <a:pt x="489" y="545"/>
                    <a:pt x="748" y="360"/>
                    <a:pt x="624" y="153"/>
                  </a:cubicBezTo>
                  <a:cubicBezTo>
                    <a:pt x="562" y="47"/>
                    <a:pt x="462" y="0"/>
                    <a:pt x="3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7" name="Google Shape;6507;p30"/>
            <p:cNvSpPr/>
            <p:nvPr/>
          </p:nvSpPr>
          <p:spPr>
            <a:xfrm>
              <a:off x="700400" y="2632450"/>
              <a:ext cx="17500" cy="14775"/>
            </a:xfrm>
            <a:custGeom>
              <a:rect b="b" l="l" r="r" t="t"/>
              <a:pathLst>
                <a:path extrusionOk="0" h="591" w="700">
                  <a:moveTo>
                    <a:pt x="388" y="1"/>
                  </a:moveTo>
                  <a:cubicBezTo>
                    <a:pt x="188" y="1"/>
                    <a:pt x="1" y="208"/>
                    <a:pt x="92" y="436"/>
                  </a:cubicBezTo>
                  <a:cubicBezTo>
                    <a:pt x="142" y="510"/>
                    <a:pt x="217" y="573"/>
                    <a:pt x="304" y="585"/>
                  </a:cubicBezTo>
                  <a:cubicBezTo>
                    <a:pt x="322" y="589"/>
                    <a:pt x="341" y="590"/>
                    <a:pt x="359" y="590"/>
                  </a:cubicBezTo>
                  <a:cubicBezTo>
                    <a:pt x="547" y="590"/>
                    <a:pt x="700" y="417"/>
                    <a:pt x="654" y="223"/>
                  </a:cubicBezTo>
                  <a:cubicBezTo>
                    <a:pt x="654" y="173"/>
                    <a:pt x="629" y="136"/>
                    <a:pt x="604" y="98"/>
                  </a:cubicBezTo>
                  <a:cubicBezTo>
                    <a:pt x="539" y="30"/>
                    <a:pt x="462" y="1"/>
                    <a:pt x="3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8" name="Google Shape;6508;p30"/>
            <p:cNvSpPr/>
            <p:nvPr/>
          </p:nvSpPr>
          <p:spPr>
            <a:xfrm>
              <a:off x="664875" y="2880850"/>
              <a:ext cx="18450" cy="15250"/>
            </a:xfrm>
            <a:custGeom>
              <a:rect b="b" l="l" r="r" t="t"/>
              <a:pathLst>
                <a:path extrusionOk="0" h="610" w="738">
                  <a:moveTo>
                    <a:pt x="392" y="0"/>
                  </a:moveTo>
                  <a:cubicBezTo>
                    <a:pt x="353" y="0"/>
                    <a:pt x="314" y="7"/>
                    <a:pt x="275" y="22"/>
                  </a:cubicBezTo>
                  <a:cubicBezTo>
                    <a:pt x="238" y="34"/>
                    <a:pt x="188" y="59"/>
                    <a:pt x="163" y="97"/>
                  </a:cubicBezTo>
                  <a:cubicBezTo>
                    <a:pt x="1" y="284"/>
                    <a:pt x="113" y="572"/>
                    <a:pt x="363" y="609"/>
                  </a:cubicBezTo>
                  <a:cubicBezTo>
                    <a:pt x="413" y="609"/>
                    <a:pt x="450" y="609"/>
                    <a:pt x="500" y="597"/>
                  </a:cubicBezTo>
                  <a:cubicBezTo>
                    <a:pt x="663" y="534"/>
                    <a:pt x="738" y="347"/>
                    <a:pt x="675" y="197"/>
                  </a:cubicBezTo>
                  <a:cubicBezTo>
                    <a:pt x="628" y="73"/>
                    <a:pt x="515" y="0"/>
                    <a:pt x="3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9" name="Google Shape;6509;p30"/>
            <p:cNvSpPr/>
            <p:nvPr/>
          </p:nvSpPr>
          <p:spPr>
            <a:xfrm>
              <a:off x="976675" y="2725125"/>
              <a:ext cx="17025" cy="15575"/>
            </a:xfrm>
            <a:custGeom>
              <a:rect b="b" l="l" r="r" t="t"/>
              <a:pathLst>
                <a:path extrusionOk="0" h="623" w="681">
                  <a:moveTo>
                    <a:pt x="348" y="1"/>
                  </a:moveTo>
                  <a:cubicBezTo>
                    <a:pt x="260" y="1"/>
                    <a:pt x="173" y="36"/>
                    <a:pt x="113" y="115"/>
                  </a:cubicBezTo>
                  <a:cubicBezTo>
                    <a:pt x="0" y="253"/>
                    <a:pt x="25" y="440"/>
                    <a:pt x="150" y="553"/>
                  </a:cubicBezTo>
                  <a:cubicBezTo>
                    <a:pt x="213" y="601"/>
                    <a:pt x="282" y="623"/>
                    <a:pt x="349" y="623"/>
                  </a:cubicBezTo>
                  <a:cubicBezTo>
                    <a:pt x="523" y="623"/>
                    <a:pt x="681" y="476"/>
                    <a:pt x="663" y="278"/>
                  </a:cubicBezTo>
                  <a:cubicBezTo>
                    <a:pt x="647" y="104"/>
                    <a:pt x="497" y="1"/>
                    <a:pt x="3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0" name="Google Shape;6510;p30"/>
            <p:cNvSpPr/>
            <p:nvPr/>
          </p:nvSpPr>
          <p:spPr>
            <a:xfrm>
              <a:off x="1016350" y="2702800"/>
              <a:ext cx="19475" cy="15600"/>
            </a:xfrm>
            <a:custGeom>
              <a:rect b="b" l="l" r="r" t="t"/>
              <a:pathLst>
                <a:path extrusionOk="0" h="624" w="779">
                  <a:moveTo>
                    <a:pt x="385" y="0"/>
                  </a:moveTo>
                  <a:cubicBezTo>
                    <a:pt x="279" y="0"/>
                    <a:pt x="172" y="54"/>
                    <a:pt x="113" y="158"/>
                  </a:cubicBezTo>
                  <a:cubicBezTo>
                    <a:pt x="0" y="346"/>
                    <a:pt x="113" y="596"/>
                    <a:pt x="338" y="621"/>
                  </a:cubicBezTo>
                  <a:cubicBezTo>
                    <a:pt x="354" y="623"/>
                    <a:pt x="369" y="624"/>
                    <a:pt x="384" y="624"/>
                  </a:cubicBezTo>
                  <a:cubicBezTo>
                    <a:pt x="632" y="624"/>
                    <a:pt x="779" y="345"/>
                    <a:pt x="638" y="133"/>
                  </a:cubicBezTo>
                  <a:cubicBezTo>
                    <a:pt x="578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1" name="Google Shape;6511;p30"/>
            <p:cNvSpPr/>
            <p:nvPr/>
          </p:nvSpPr>
          <p:spPr>
            <a:xfrm>
              <a:off x="944925" y="2689150"/>
              <a:ext cx="19675" cy="15750"/>
            </a:xfrm>
            <a:custGeom>
              <a:rect b="b" l="l" r="r" t="t"/>
              <a:pathLst>
                <a:path extrusionOk="0" h="630" w="787">
                  <a:moveTo>
                    <a:pt x="418" y="1"/>
                  </a:moveTo>
                  <a:cubicBezTo>
                    <a:pt x="207" y="1"/>
                    <a:pt x="0" y="228"/>
                    <a:pt x="133" y="467"/>
                  </a:cubicBezTo>
                  <a:cubicBezTo>
                    <a:pt x="196" y="581"/>
                    <a:pt x="297" y="629"/>
                    <a:pt x="397" y="629"/>
                  </a:cubicBezTo>
                  <a:cubicBezTo>
                    <a:pt x="593" y="629"/>
                    <a:pt x="786" y="444"/>
                    <a:pt x="695" y="204"/>
                  </a:cubicBezTo>
                  <a:cubicBezTo>
                    <a:pt x="683" y="179"/>
                    <a:pt x="670" y="154"/>
                    <a:pt x="658" y="129"/>
                  </a:cubicBezTo>
                  <a:cubicBezTo>
                    <a:pt x="593" y="39"/>
                    <a:pt x="505" y="1"/>
                    <a:pt x="4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2" name="Google Shape;6512;p30"/>
            <p:cNvSpPr/>
            <p:nvPr/>
          </p:nvSpPr>
          <p:spPr>
            <a:xfrm>
              <a:off x="956950" y="2647450"/>
              <a:ext cx="16300" cy="15625"/>
            </a:xfrm>
            <a:custGeom>
              <a:rect b="b" l="l" r="r" t="t"/>
              <a:pathLst>
                <a:path extrusionOk="0" h="625" w="652">
                  <a:moveTo>
                    <a:pt x="333" y="1"/>
                  </a:moveTo>
                  <a:cubicBezTo>
                    <a:pt x="159" y="1"/>
                    <a:pt x="0" y="142"/>
                    <a:pt x="27" y="348"/>
                  </a:cubicBezTo>
                  <a:cubicBezTo>
                    <a:pt x="43" y="521"/>
                    <a:pt x="187" y="625"/>
                    <a:pt x="336" y="625"/>
                  </a:cubicBezTo>
                  <a:cubicBezTo>
                    <a:pt x="423" y="625"/>
                    <a:pt x="512" y="589"/>
                    <a:pt x="577" y="510"/>
                  </a:cubicBezTo>
                  <a:cubicBezTo>
                    <a:pt x="627" y="435"/>
                    <a:pt x="652" y="360"/>
                    <a:pt x="652" y="273"/>
                  </a:cubicBezTo>
                  <a:cubicBezTo>
                    <a:pt x="639" y="248"/>
                    <a:pt x="639" y="223"/>
                    <a:pt x="627" y="198"/>
                  </a:cubicBezTo>
                  <a:cubicBezTo>
                    <a:pt x="602" y="148"/>
                    <a:pt x="577" y="110"/>
                    <a:pt x="539" y="73"/>
                  </a:cubicBezTo>
                  <a:cubicBezTo>
                    <a:pt x="475" y="23"/>
                    <a:pt x="403" y="1"/>
                    <a:pt x="3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3" name="Google Shape;6513;p30"/>
            <p:cNvSpPr/>
            <p:nvPr/>
          </p:nvSpPr>
          <p:spPr>
            <a:xfrm>
              <a:off x="993850" y="2646525"/>
              <a:ext cx="19000" cy="15625"/>
            </a:xfrm>
            <a:custGeom>
              <a:rect b="b" l="l" r="r" t="t"/>
              <a:pathLst>
                <a:path extrusionOk="0" h="625" w="760">
                  <a:moveTo>
                    <a:pt x="385" y="0"/>
                  </a:moveTo>
                  <a:cubicBezTo>
                    <a:pt x="282" y="0"/>
                    <a:pt x="178" y="51"/>
                    <a:pt x="113" y="147"/>
                  </a:cubicBezTo>
                  <a:cubicBezTo>
                    <a:pt x="1" y="347"/>
                    <a:pt x="126" y="597"/>
                    <a:pt x="350" y="622"/>
                  </a:cubicBezTo>
                  <a:cubicBezTo>
                    <a:pt x="362" y="624"/>
                    <a:pt x="373" y="624"/>
                    <a:pt x="385" y="624"/>
                  </a:cubicBezTo>
                  <a:cubicBezTo>
                    <a:pt x="594" y="624"/>
                    <a:pt x="759" y="411"/>
                    <a:pt x="688" y="210"/>
                  </a:cubicBezTo>
                  <a:cubicBezTo>
                    <a:pt x="675" y="185"/>
                    <a:pt x="663" y="160"/>
                    <a:pt x="638" y="135"/>
                  </a:cubicBezTo>
                  <a:cubicBezTo>
                    <a:pt x="577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4" name="Google Shape;6514;p30"/>
            <p:cNvSpPr/>
            <p:nvPr/>
          </p:nvSpPr>
          <p:spPr>
            <a:xfrm>
              <a:off x="1030400" y="2667500"/>
              <a:ext cx="17200" cy="15450"/>
            </a:xfrm>
            <a:custGeom>
              <a:rect b="b" l="l" r="r" t="t"/>
              <a:pathLst>
                <a:path extrusionOk="0" h="618" w="688">
                  <a:moveTo>
                    <a:pt x="342" y="0"/>
                  </a:moveTo>
                  <a:cubicBezTo>
                    <a:pt x="307" y="0"/>
                    <a:pt x="272" y="7"/>
                    <a:pt x="238" y="21"/>
                  </a:cubicBezTo>
                  <a:cubicBezTo>
                    <a:pt x="76" y="83"/>
                    <a:pt x="1" y="271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4" y="610"/>
                    <a:pt x="463" y="596"/>
                  </a:cubicBezTo>
                  <a:cubicBezTo>
                    <a:pt x="613" y="533"/>
                    <a:pt x="688" y="358"/>
                    <a:pt x="638" y="196"/>
                  </a:cubicBezTo>
                  <a:cubicBezTo>
                    <a:pt x="589" y="79"/>
                    <a:pt x="465" y="0"/>
                    <a:pt x="3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5" name="Google Shape;6515;p30"/>
            <p:cNvSpPr/>
            <p:nvPr/>
          </p:nvSpPr>
          <p:spPr>
            <a:xfrm>
              <a:off x="929550" y="2582600"/>
              <a:ext cx="20225" cy="15625"/>
            </a:xfrm>
            <a:custGeom>
              <a:rect b="b" l="l" r="r" t="t"/>
              <a:pathLst>
                <a:path extrusionOk="0" h="625" w="809">
                  <a:moveTo>
                    <a:pt x="431" y="1"/>
                  </a:moveTo>
                  <a:cubicBezTo>
                    <a:pt x="142" y="1"/>
                    <a:pt x="0" y="367"/>
                    <a:pt x="236" y="555"/>
                  </a:cubicBezTo>
                  <a:cubicBezTo>
                    <a:pt x="297" y="604"/>
                    <a:pt x="363" y="625"/>
                    <a:pt x="428" y="625"/>
                  </a:cubicBezTo>
                  <a:cubicBezTo>
                    <a:pt x="629" y="625"/>
                    <a:pt x="808" y="420"/>
                    <a:pt x="723" y="193"/>
                  </a:cubicBezTo>
                  <a:cubicBezTo>
                    <a:pt x="686" y="93"/>
                    <a:pt x="586" y="18"/>
                    <a:pt x="486" y="5"/>
                  </a:cubicBezTo>
                  <a:cubicBezTo>
                    <a:pt x="467" y="2"/>
                    <a:pt x="448" y="1"/>
                    <a:pt x="4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6" name="Google Shape;6516;p30"/>
            <p:cNvSpPr/>
            <p:nvPr/>
          </p:nvSpPr>
          <p:spPr>
            <a:xfrm>
              <a:off x="972600" y="2569925"/>
              <a:ext cx="16950" cy="15700"/>
            </a:xfrm>
            <a:custGeom>
              <a:rect b="b" l="l" r="r" t="t"/>
              <a:pathLst>
                <a:path extrusionOk="0" h="628" w="678">
                  <a:moveTo>
                    <a:pt x="348" y="1"/>
                  </a:moveTo>
                  <a:cubicBezTo>
                    <a:pt x="259" y="1"/>
                    <a:pt x="167" y="39"/>
                    <a:pt x="101" y="125"/>
                  </a:cubicBezTo>
                  <a:cubicBezTo>
                    <a:pt x="1" y="250"/>
                    <a:pt x="13" y="450"/>
                    <a:pt x="151" y="550"/>
                  </a:cubicBezTo>
                  <a:cubicBezTo>
                    <a:pt x="212" y="603"/>
                    <a:pt x="282" y="627"/>
                    <a:pt x="350" y="627"/>
                  </a:cubicBezTo>
                  <a:cubicBezTo>
                    <a:pt x="520" y="627"/>
                    <a:pt x="677" y="480"/>
                    <a:pt x="651" y="275"/>
                  </a:cubicBezTo>
                  <a:cubicBezTo>
                    <a:pt x="635" y="104"/>
                    <a:pt x="494" y="1"/>
                    <a:pt x="3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7" name="Google Shape;6517;p30"/>
            <p:cNvSpPr/>
            <p:nvPr/>
          </p:nvSpPr>
          <p:spPr>
            <a:xfrm>
              <a:off x="917000" y="2618050"/>
              <a:ext cx="19850" cy="15425"/>
            </a:xfrm>
            <a:custGeom>
              <a:rect b="b" l="l" r="r" t="t"/>
              <a:pathLst>
                <a:path extrusionOk="0" h="617" w="794">
                  <a:moveTo>
                    <a:pt x="345" y="0"/>
                  </a:moveTo>
                  <a:cubicBezTo>
                    <a:pt x="251" y="0"/>
                    <a:pt x="159" y="39"/>
                    <a:pt x="100" y="112"/>
                  </a:cubicBezTo>
                  <a:cubicBezTo>
                    <a:pt x="0" y="249"/>
                    <a:pt x="13" y="437"/>
                    <a:pt x="150" y="549"/>
                  </a:cubicBezTo>
                  <a:cubicBezTo>
                    <a:pt x="193" y="597"/>
                    <a:pt x="244" y="617"/>
                    <a:pt x="295" y="617"/>
                  </a:cubicBezTo>
                  <a:cubicBezTo>
                    <a:pt x="530" y="617"/>
                    <a:pt x="794" y="205"/>
                    <a:pt x="538" y="62"/>
                  </a:cubicBezTo>
                  <a:cubicBezTo>
                    <a:pt x="480" y="20"/>
                    <a:pt x="412" y="0"/>
                    <a:pt x="3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8" name="Google Shape;6518;p30"/>
            <p:cNvSpPr/>
            <p:nvPr/>
          </p:nvSpPr>
          <p:spPr>
            <a:xfrm>
              <a:off x="1001650" y="2606525"/>
              <a:ext cx="17225" cy="15500"/>
            </a:xfrm>
            <a:custGeom>
              <a:rect b="b" l="l" r="r" t="t"/>
              <a:pathLst>
                <a:path extrusionOk="0" h="620" w="689">
                  <a:moveTo>
                    <a:pt x="349" y="1"/>
                  </a:moveTo>
                  <a:cubicBezTo>
                    <a:pt x="312" y="1"/>
                    <a:pt x="274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02" y="547"/>
                    <a:pt x="220" y="620"/>
                    <a:pt x="340" y="620"/>
                  </a:cubicBezTo>
                  <a:cubicBezTo>
                    <a:pt x="378" y="620"/>
                    <a:pt x="415" y="613"/>
                    <a:pt x="451" y="598"/>
                  </a:cubicBezTo>
                  <a:cubicBezTo>
                    <a:pt x="613" y="535"/>
                    <a:pt x="688" y="360"/>
                    <a:pt x="626" y="198"/>
                  </a:cubicBezTo>
                  <a:cubicBezTo>
                    <a:pt x="588" y="74"/>
                    <a:pt x="470" y="1"/>
                    <a:pt x="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9" name="Google Shape;6519;p30"/>
            <p:cNvSpPr/>
            <p:nvPr/>
          </p:nvSpPr>
          <p:spPr>
            <a:xfrm>
              <a:off x="1098375" y="2678625"/>
              <a:ext cx="18900" cy="13750"/>
            </a:xfrm>
            <a:custGeom>
              <a:rect b="b" l="l" r="r" t="t"/>
              <a:pathLst>
                <a:path extrusionOk="0" h="550" w="756">
                  <a:moveTo>
                    <a:pt x="535" y="1"/>
                  </a:moveTo>
                  <a:cubicBezTo>
                    <a:pt x="308" y="1"/>
                    <a:pt x="0" y="313"/>
                    <a:pt x="231" y="488"/>
                  </a:cubicBezTo>
                  <a:cubicBezTo>
                    <a:pt x="288" y="530"/>
                    <a:pt x="354" y="550"/>
                    <a:pt x="420" y="550"/>
                  </a:cubicBezTo>
                  <a:cubicBezTo>
                    <a:pt x="512" y="550"/>
                    <a:pt x="603" y="511"/>
                    <a:pt x="668" y="438"/>
                  </a:cubicBezTo>
                  <a:lnTo>
                    <a:pt x="668" y="451"/>
                  </a:lnTo>
                  <a:cubicBezTo>
                    <a:pt x="743" y="363"/>
                    <a:pt x="756" y="238"/>
                    <a:pt x="718" y="138"/>
                  </a:cubicBezTo>
                  <a:cubicBezTo>
                    <a:pt x="686" y="40"/>
                    <a:pt x="615" y="1"/>
                    <a:pt x="5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0" name="Google Shape;6520;p30"/>
            <p:cNvSpPr/>
            <p:nvPr/>
          </p:nvSpPr>
          <p:spPr>
            <a:xfrm>
              <a:off x="1072600" y="2608425"/>
              <a:ext cx="18400" cy="15625"/>
            </a:xfrm>
            <a:custGeom>
              <a:rect b="b" l="l" r="r" t="t"/>
              <a:pathLst>
                <a:path extrusionOk="0" h="625" w="736">
                  <a:moveTo>
                    <a:pt x="404" y="0"/>
                  </a:moveTo>
                  <a:cubicBezTo>
                    <a:pt x="191" y="0"/>
                    <a:pt x="0" y="230"/>
                    <a:pt x="125" y="459"/>
                  </a:cubicBezTo>
                  <a:cubicBezTo>
                    <a:pt x="187" y="574"/>
                    <a:pt x="293" y="625"/>
                    <a:pt x="398" y="625"/>
                  </a:cubicBezTo>
                  <a:cubicBezTo>
                    <a:pt x="568" y="625"/>
                    <a:pt x="735" y="493"/>
                    <a:pt x="712" y="284"/>
                  </a:cubicBezTo>
                  <a:cubicBezTo>
                    <a:pt x="712" y="247"/>
                    <a:pt x="700" y="222"/>
                    <a:pt x="700" y="197"/>
                  </a:cubicBezTo>
                  <a:cubicBezTo>
                    <a:pt x="675" y="147"/>
                    <a:pt x="637" y="109"/>
                    <a:pt x="600" y="72"/>
                  </a:cubicBezTo>
                  <a:cubicBezTo>
                    <a:pt x="538" y="22"/>
                    <a:pt x="470" y="0"/>
                    <a:pt x="4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1" name="Google Shape;6521;p30"/>
            <p:cNvSpPr/>
            <p:nvPr/>
          </p:nvSpPr>
          <p:spPr>
            <a:xfrm>
              <a:off x="1067275" y="2646875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88" y="83"/>
                    <a:pt x="0" y="258"/>
                    <a:pt x="63" y="421"/>
                  </a:cubicBezTo>
                  <a:cubicBezTo>
                    <a:pt x="110" y="545"/>
                    <a:pt x="231" y="618"/>
                    <a:pt x="352" y="618"/>
                  </a:cubicBezTo>
                  <a:cubicBezTo>
                    <a:pt x="389" y="618"/>
                    <a:pt x="427" y="611"/>
                    <a:pt x="463" y="596"/>
                  </a:cubicBezTo>
                  <a:cubicBezTo>
                    <a:pt x="625" y="533"/>
                    <a:pt x="700" y="358"/>
                    <a:pt x="638" y="196"/>
                  </a:cubicBezTo>
                  <a:cubicBezTo>
                    <a:pt x="589" y="79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2" name="Google Shape;6522;p30"/>
            <p:cNvSpPr/>
            <p:nvPr/>
          </p:nvSpPr>
          <p:spPr>
            <a:xfrm>
              <a:off x="1047600" y="2534200"/>
              <a:ext cx="15625" cy="15275"/>
            </a:xfrm>
            <a:custGeom>
              <a:rect b="b" l="l" r="r" t="t"/>
              <a:pathLst>
                <a:path extrusionOk="0" h="611" w="625">
                  <a:moveTo>
                    <a:pt x="314" y="1"/>
                  </a:moveTo>
                  <a:cubicBezTo>
                    <a:pt x="161" y="1"/>
                    <a:pt x="35" y="108"/>
                    <a:pt x="13" y="267"/>
                  </a:cubicBezTo>
                  <a:cubicBezTo>
                    <a:pt x="0" y="342"/>
                    <a:pt x="13" y="429"/>
                    <a:pt x="62" y="492"/>
                  </a:cubicBezTo>
                  <a:cubicBezTo>
                    <a:pt x="125" y="573"/>
                    <a:pt x="214" y="611"/>
                    <a:pt x="302" y="611"/>
                  </a:cubicBezTo>
                  <a:cubicBezTo>
                    <a:pt x="442" y="611"/>
                    <a:pt x="582" y="515"/>
                    <a:pt x="612" y="354"/>
                  </a:cubicBezTo>
                  <a:cubicBezTo>
                    <a:pt x="625" y="279"/>
                    <a:pt x="612" y="192"/>
                    <a:pt x="562" y="129"/>
                  </a:cubicBezTo>
                  <a:cubicBezTo>
                    <a:pt x="512" y="67"/>
                    <a:pt x="437" y="17"/>
                    <a:pt x="362" y="4"/>
                  </a:cubicBezTo>
                  <a:cubicBezTo>
                    <a:pt x="346" y="2"/>
                    <a:pt x="330" y="1"/>
                    <a:pt x="3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3" name="Google Shape;6523;p30"/>
            <p:cNvSpPr/>
            <p:nvPr/>
          </p:nvSpPr>
          <p:spPr>
            <a:xfrm>
              <a:off x="1032600" y="2583725"/>
              <a:ext cx="17500" cy="15325"/>
            </a:xfrm>
            <a:custGeom>
              <a:rect b="b" l="l" r="r" t="t"/>
              <a:pathLst>
                <a:path extrusionOk="0" h="613" w="700">
                  <a:moveTo>
                    <a:pt x="354" y="1"/>
                  </a:moveTo>
                  <a:cubicBezTo>
                    <a:pt x="315" y="1"/>
                    <a:pt x="276" y="8"/>
                    <a:pt x="238" y="23"/>
                  </a:cubicBezTo>
                  <a:cubicBezTo>
                    <a:pt x="88" y="85"/>
                    <a:pt x="0" y="260"/>
                    <a:pt x="63" y="410"/>
                  </a:cubicBezTo>
                  <a:cubicBezTo>
                    <a:pt x="112" y="539"/>
                    <a:pt x="241" y="613"/>
                    <a:pt x="366" y="613"/>
                  </a:cubicBezTo>
                  <a:cubicBezTo>
                    <a:pt x="399" y="613"/>
                    <a:pt x="432" y="608"/>
                    <a:pt x="463" y="597"/>
                  </a:cubicBezTo>
                  <a:cubicBezTo>
                    <a:pt x="625" y="535"/>
                    <a:pt x="700" y="348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4" name="Google Shape;6524;p30"/>
            <p:cNvSpPr/>
            <p:nvPr/>
          </p:nvSpPr>
          <p:spPr>
            <a:xfrm>
              <a:off x="902950" y="2749000"/>
              <a:ext cx="18925" cy="15675"/>
            </a:xfrm>
            <a:custGeom>
              <a:rect b="b" l="l" r="r" t="t"/>
              <a:pathLst>
                <a:path extrusionOk="0" h="627" w="757">
                  <a:moveTo>
                    <a:pt x="393" y="0"/>
                  </a:moveTo>
                  <a:cubicBezTo>
                    <a:pt x="288" y="0"/>
                    <a:pt x="183" y="51"/>
                    <a:pt x="125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8" y="625"/>
                    <a:pt x="385" y="626"/>
                    <a:pt x="402" y="626"/>
                  </a:cubicBezTo>
                  <a:cubicBezTo>
                    <a:pt x="612" y="626"/>
                    <a:pt x="757" y="418"/>
                    <a:pt x="687" y="210"/>
                  </a:cubicBezTo>
                  <a:cubicBezTo>
                    <a:pt x="675" y="185"/>
                    <a:pt x="662" y="160"/>
                    <a:pt x="650" y="135"/>
                  </a:cubicBezTo>
                  <a:cubicBezTo>
                    <a:pt x="589" y="44"/>
                    <a:pt x="491" y="0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5" name="Google Shape;6525;p30"/>
            <p:cNvSpPr/>
            <p:nvPr/>
          </p:nvSpPr>
          <p:spPr>
            <a:xfrm>
              <a:off x="908700" y="2709300"/>
              <a:ext cx="18625" cy="13950"/>
            </a:xfrm>
            <a:custGeom>
              <a:rect b="b" l="l" r="r" t="t"/>
              <a:pathLst>
                <a:path extrusionOk="0" h="558" w="745">
                  <a:moveTo>
                    <a:pt x="540" y="1"/>
                  </a:moveTo>
                  <a:cubicBezTo>
                    <a:pt x="312" y="1"/>
                    <a:pt x="1" y="319"/>
                    <a:pt x="232" y="486"/>
                  </a:cubicBezTo>
                  <a:cubicBezTo>
                    <a:pt x="292" y="535"/>
                    <a:pt x="361" y="558"/>
                    <a:pt x="430" y="558"/>
                  </a:cubicBezTo>
                  <a:cubicBezTo>
                    <a:pt x="519" y="558"/>
                    <a:pt x="606" y="519"/>
                    <a:pt x="670" y="448"/>
                  </a:cubicBezTo>
                  <a:cubicBezTo>
                    <a:pt x="720" y="373"/>
                    <a:pt x="745" y="298"/>
                    <a:pt x="732" y="211"/>
                  </a:cubicBezTo>
                  <a:cubicBezTo>
                    <a:pt x="732" y="186"/>
                    <a:pt x="720" y="161"/>
                    <a:pt x="720" y="136"/>
                  </a:cubicBezTo>
                  <a:cubicBezTo>
                    <a:pt x="688" y="39"/>
                    <a:pt x="619" y="1"/>
                    <a:pt x="5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6" name="Google Shape;6526;p30"/>
            <p:cNvSpPr/>
            <p:nvPr/>
          </p:nvSpPr>
          <p:spPr>
            <a:xfrm>
              <a:off x="875125" y="2685275"/>
              <a:ext cx="18950" cy="15650"/>
            </a:xfrm>
            <a:custGeom>
              <a:rect b="b" l="l" r="r" t="t"/>
              <a:pathLst>
                <a:path extrusionOk="0" h="626" w="758">
                  <a:moveTo>
                    <a:pt x="386" y="0"/>
                  </a:moveTo>
                  <a:cubicBezTo>
                    <a:pt x="282" y="0"/>
                    <a:pt x="178" y="50"/>
                    <a:pt x="113" y="147"/>
                  </a:cubicBezTo>
                  <a:cubicBezTo>
                    <a:pt x="1" y="347"/>
                    <a:pt x="126" y="597"/>
                    <a:pt x="351" y="622"/>
                  </a:cubicBezTo>
                  <a:cubicBezTo>
                    <a:pt x="367" y="625"/>
                    <a:pt x="382" y="626"/>
                    <a:pt x="398" y="626"/>
                  </a:cubicBezTo>
                  <a:cubicBezTo>
                    <a:pt x="601" y="626"/>
                    <a:pt x="758" y="407"/>
                    <a:pt x="688" y="210"/>
                  </a:cubicBezTo>
                  <a:cubicBezTo>
                    <a:pt x="676" y="185"/>
                    <a:pt x="663" y="160"/>
                    <a:pt x="638" y="135"/>
                  </a:cubicBezTo>
                  <a:cubicBezTo>
                    <a:pt x="578" y="44"/>
                    <a:pt x="482" y="0"/>
                    <a:pt x="3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7" name="Google Shape;6527;p30"/>
            <p:cNvSpPr/>
            <p:nvPr/>
          </p:nvSpPr>
          <p:spPr>
            <a:xfrm>
              <a:off x="849675" y="2615225"/>
              <a:ext cx="18750" cy="13750"/>
            </a:xfrm>
            <a:custGeom>
              <a:rect b="b" l="l" r="r" t="t"/>
              <a:pathLst>
                <a:path extrusionOk="0" h="550" w="750">
                  <a:moveTo>
                    <a:pt x="536" y="0"/>
                  </a:moveTo>
                  <a:cubicBezTo>
                    <a:pt x="309" y="0"/>
                    <a:pt x="1" y="312"/>
                    <a:pt x="232" y="487"/>
                  </a:cubicBezTo>
                  <a:cubicBezTo>
                    <a:pt x="288" y="531"/>
                    <a:pt x="352" y="550"/>
                    <a:pt x="415" y="550"/>
                  </a:cubicBezTo>
                  <a:cubicBezTo>
                    <a:pt x="587" y="550"/>
                    <a:pt x="750" y="405"/>
                    <a:pt x="731" y="212"/>
                  </a:cubicBezTo>
                  <a:cubicBezTo>
                    <a:pt x="731" y="187"/>
                    <a:pt x="719" y="162"/>
                    <a:pt x="719" y="137"/>
                  </a:cubicBezTo>
                  <a:cubicBezTo>
                    <a:pt x="686" y="39"/>
                    <a:pt x="616" y="0"/>
                    <a:pt x="5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8" name="Google Shape;6528;p30"/>
            <p:cNvSpPr/>
            <p:nvPr/>
          </p:nvSpPr>
          <p:spPr>
            <a:xfrm>
              <a:off x="879850" y="2643650"/>
              <a:ext cx="18650" cy="15675"/>
            </a:xfrm>
            <a:custGeom>
              <a:rect b="b" l="l" r="r" t="t"/>
              <a:pathLst>
                <a:path extrusionOk="0" h="627" w="746">
                  <a:moveTo>
                    <a:pt x="365" y="1"/>
                  </a:moveTo>
                  <a:cubicBezTo>
                    <a:pt x="73" y="1"/>
                    <a:pt x="0" y="625"/>
                    <a:pt x="337" y="625"/>
                  </a:cubicBezTo>
                  <a:cubicBezTo>
                    <a:pt x="349" y="626"/>
                    <a:pt x="361" y="627"/>
                    <a:pt x="373" y="627"/>
                  </a:cubicBezTo>
                  <a:cubicBezTo>
                    <a:pt x="591" y="627"/>
                    <a:pt x="745" y="413"/>
                    <a:pt x="674" y="200"/>
                  </a:cubicBezTo>
                  <a:cubicBezTo>
                    <a:pt x="662" y="175"/>
                    <a:pt x="649" y="150"/>
                    <a:pt x="637" y="137"/>
                  </a:cubicBezTo>
                  <a:cubicBezTo>
                    <a:pt x="587" y="62"/>
                    <a:pt x="512" y="25"/>
                    <a:pt x="437" y="13"/>
                  </a:cubicBezTo>
                  <a:cubicBezTo>
                    <a:pt x="411" y="4"/>
                    <a:pt x="387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9" name="Google Shape;6529;p30"/>
            <p:cNvSpPr/>
            <p:nvPr/>
          </p:nvSpPr>
          <p:spPr>
            <a:xfrm>
              <a:off x="1035400" y="2626500"/>
              <a:ext cx="17125" cy="15325"/>
            </a:xfrm>
            <a:custGeom>
              <a:rect b="b" l="l" r="r" t="t"/>
              <a:pathLst>
                <a:path extrusionOk="0" h="613" w="685">
                  <a:moveTo>
                    <a:pt x="316" y="0"/>
                  </a:moveTo>
                  <a:cubicBezTo>
                    <a:pt x="178" y="0"/>
                    <a:pt x="43" y="90"/>
                    <a:pt x="13" y="249"/>
                  </a:cubicBezTo>
                  <a:cubicBezTo>
                    <a:pt x="1" y="336"/>
                    <a:pt x="26" y="411"/>
                    <a:pt x="76" y="486"/>
                  </a:cubicBezTo>
                  <a:cubicBezTo>
                    <a:pt x="113" y="549"/>
                    <a:pt x="188" y="599"/>
                    <a:pt x="276" y="611"/>
                  </a:cubicBezTo>
                  <a:cubicBezTo>
                    <a:pt x="287" y="612"/>
                    <a:pt x="299" y="613"/>
                    <a:pt x="310" y="613"/>
                  </a:cubicBezTo>
                  <a:cubicBezTo>
                    <a:pt x="519" y="613"/>
                    <a:pt x="684" y="400"/>
                    <a:pt x="613" y="186"/>
                  </a:cubicBezTo>
                  <a:cubicBezTo>
                    <a:pt x="600" y="161"/>
                    <a:pt x="588" y="136"/>
                    <a:pt x="563" y="124"/>
                  </a:cubicBezTo>
                  <a:cubicBezTo>
                    <a:pt x="498" y="39"/>
                    <a:pt x="406" y="0"/>
                    <a:pt x="3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0" name="Google Shape;6530;p30"/>
            <p:cNvSpPr/>
            <p:nvPr/>
          </p:nvSpPr>
          <p:spPr>
            <a:xfrm>
              <a:off x="962600" y="2610975"/>
              <a:ext cx="18975" cy="15875"/>
            </a:xfrm>
            <a:custGeom>
              <a:rect b="b" l="l" r="r" t="t"/>
              <a:pathLst>
                <a:path extrusionOk="0" h="635" w="759">
                  <a:moveTo>
                    <a:pt x="385" y="1"/>
                  </a:moveTo>
                  <a:cubicBezTo>
                    <a:pt x="282" y="1"/>
                    <a:pt x="178" y="54"/>
                    <a:pt x="113" y="157"/>
                  </a:cubicBezTo>
                  <a:cubicBezTo>
                    <a:pt x="1" y="345"/>
                    <a:pt x="126" y="595"/>
                    <a:pt x="351" y="620"/>
                  </a:cubicBezTo>
                  <a:lnTo>
                    <a:pt x="351" y="632"/>
                  </a:lnTo>
                  <a:cubicBezTo>
                    <a:pt x="362" y="633"/>
                    <a:pt x="374" y="634"/>
                    <a:pt x="385" y="634"/>
                  </a:cubicBezTo>
                  <a:cubicBezTo>
                    <a:pt x="594" y="634"/>
                    <a:pt x="759" y="421"/>
                    <a:pt x="676" y="207"/>
                  </a:cubicBezTo>
                  <a:cubicBezTo>
                    <a:pt x="676" y="182"/>
                    <a:pt x="663" y="157"/>
                    <a:pt x="638" y="145"/>
                  </a:cubicBezTo>
                  <a:cubicBezTo>
                    <a:pt x="578" y="48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1" name="Google Shape;6531;p30"/>
            <p:cNvSpPr/>
            <p:nvPr/>
          </p:nvSpPr>
          <p:spPr>
            <a:xfrm>
              <a:off x="983550" y="2684825"/>
              <a:ext cx="18525" cy="15775"/>
            </a:xfrm>
            <a:custGeom>
              <a:rect b="b" l="l" r="r" t="t"/>
              <a:pathLst>
                <a:path extrusionOk="0" h="631" w="741">
                  <a:moveTo>
                    <a:pt x="334" y="0"/>
                  </a:moveTo>
                  <a:cubicBezTo>
                    <a:pt x="189" y="0"/>
                    <a:pt x="48" y="101"/>
                    <a:pt x="25" y="277"/>
                  </a:cubicBezTo>
                  <a:cubicBezTo>
                    <a:pt x="0" y="440"/>
                    <a:pt x="113" y="602"/>
                    <a:pt x="275" y="627"/>
                  </a:cubicBezTo>
                  <a:cubicBezTo>
                    <a:pt x="290" y="629"/>
                    <a:pt x="305" y="630"/>
                    <a:pt x="320" y="630"/>
                  </a:cubicBezTo>
                  <a:cubicBezTo>
                    <a:pt x="571" y="630"/>
                    <a:pt x="741" y="340"/>
                    <a:pt x="588" y="128"/>
                  </a:cubicBezTo>
                  <a:cubicBezTo>
                    <a:pt x="520" y="40"/>
                    <a:pt x="426" y="0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2" name="Google Shape;6532;p30"/>
            <p:cNvSpPr/>
            <p:nvPr/>
          </p:nvSpPr>
          <p:spPr>
            <a:xfrm>
              <a:off x="916800" y="2666450"/>
              <a:ext cx="18000" cy="14250"/>
            </a:xfrm>
            <a:custGeom>
              <a:rect b="b" l="l" r="r" t="t"/>
              <a:pathLst>
                <a:path extrusionOk="0" h="570" w="720">
                  <a:moveTo>
                    <a:pt x="398" y="0"/>
                  </a:moveTo>
                  <a:cubicBezTo>
                    <a:pt x="190" y="0"/>
                    <a:pt x="0" y="221"/>
                    <a:pt x="121" y="463"/>
                  </a:cubicBezTo>
                  <a:cubicBezTo>
                    <a:pt x="184" y="537"/>
                    <a:pt x="265" y="569"/>
                    <a:pt x="346" y="569"/>
                  </a:cubicBezTo>
                  <a:cubicBezTo>
                    <a:pt x="535" y="569"/>
                    <a:pt x="720" y="391"/>
                    <a:pt x="658" y="163"/>
                  </a:cubicBezTo>
                  <a:cubicBezTo>
                    <a:pt x="646" y="138"/>
                    <a:pt x="633" y="113"/>
                    <a:pt x="608" y="88"/>
                  </a:cubicBezTo>
                  <a:cubicBezTo>
                    <a:pt x="544" y="27"/>
                    <a:pt x="470" y="0"/>
                    <a:pt x="3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3" name="Google Shape;6533;p30"/>
            <p:cNvSpPr/>
            <p:nvPr/>
          </p:nvSpPr>
          <p:spPr>
            <a:xfrm>
              <a:off x="885550" y="2594500"/>
              <a:ext cx="19900" cy="15725"/>
            </a:xfrm>
            <a:custGeom>
              <a:rect b="b" l="l" r="r" t="t"/>
              <a:pathLst>
                <a:path extrusionOk="0" h="629" w="796">
                  <a:moveTo>
                    <a:pt x="419" y="0"/>
                  </a:moveTo>
                  <a:cubicBezTo>
                    <a:pt x="207" y="0"/>
                    <a:pt x="1" y="227"/>
                    <a:pt x="134" y="466"/>
                  </a:cubicBezTo>
                  <a:cubicBezTo>
                    <a:pt x="197" y="581"/>
                    <a:pt x="299" y="629"/>
                    <a:pt x="401" y="629"/>
                  </a:cubicBezTo>
                  <a:cubicBezTo>
                    <a:pt x="599" y="629"/>
                    <a:pt x="795" y="444"/>
                    <a:pt x="696" y="204"/>
                  </a:cubicBezTo>
                  <a:cubicBezTo>
                    <a:pt x="696" y="179"/>
                    <a:pt x="684" y="154"/>
                    <a:pt x="659" y="129"/>
                  </a:cubicBezTo>
                  <a:cubicBezTo>
                    <a:pt x="593" y="38"/>
                    <a:pt x="506" y="0"/>
                    <a:pt x="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4" name="Google Shape;6534;p30"/>
            <p:cNvSpPr/>
            <p:nvPr/>
          </p:nvSpPr>
          <p:spPr>
            <a:xfrm>
              <a:off x="941675" y="2734150"/>
              <a:ext cx="17125" cy="15775"/>
            </a:xfrm>
            <a:custGeom>
              <a:rect b="b" l="l" r="r" t="t"/>
              <a:pathLst>
                <a:path extrusionOk="0" h="631" w="685">
                  <a:moveTo>
                    <a:pt x="325" y="1"/>
                  </a:moveTo>
                  <a:cubicBezTo>
                    <a:pt x="183" y="1"/>
                    <a:pt x="39" y="92"/>
                    <a:pt x="13" y="266"/>
                  </a:cubicBezTo>
                  <a:cubicBezTo>
                    <a:pt x="1" y="354"/>
                    <a:pt x="26" y="429"/>
                    <a:pt x="76" y="504"/>
                  </a:cubicBezTo>
                  <a:cubicBezTo>
                    <a:pt x="140" y="592"/>
                    <a:pt x="229" y="630"/>
                    <a:pt x="317" y="630"/>
                  </a:cubicBezTo>
                  <a:cubicBezTo>
                    <a:pt x="503" y="630"/>
                    <a:pt x="685" y="462"/>
                    <a:pt x="625" y="241"/>
                  </a:cubicBezTo>
                  <a:cubicBezTo>
                    <a:pt x="589" y="79"/>
                    <a:pt x="458" y="1"/>
                    <a:pt x="3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5" name="Google Shape;6535;p30"/>
            <p:cNvSpPr/>
            <p:nvPr/>
          </p:nvSpPr>
          <p:spPr>
            <a:xfrm>
              <a:off x="1006025" y="2550375"/>
              <a:ext cx="16775" cy="15275"/>
            </a:xfrm>
            <a:custGeom>
              <a:rect b="b" l="l" r="r" t="t"/>
              <a:pathLst>
                <a:path extrusionOk="0" h="611" w="671">
                  <a:moveTo>
                    <a:pt x="324" y="0"/>
                  </a:moveTo>
                  <a:cubicBezTo>
                    <a:pt x="184" y="0"/>
                    <a:pt x="44" y="96"/>
                    <a:pt x="13" y="257"/>
                  </a:cubicBezTo>
                  <a:cubicBezTo>
                    <a:pt x="1" y="332"/>
                    <a:pt x="13" y="419"/>
                    <a:pt x="63" y="482"/>
                  </a:cubicBezTo>
                  <a:cubicBezTo>
                    <a:pt x="113" y="544"/>
                    <a:pt x="188" y="594"/>
                    <a:pt x="263" y="607"/>
                  </a:cubicBezTo>
                  <a:cubicBezTo>
                    <a:pt x="281" y="610"/>
                    <a:pt x="298" y="611"/>
                    <a:pt x="315" y="611"/>
                  </a:cubicBezTo>
                  <a:cubicBezTo>
                    <a:pt x="525" y="611"/>
                    <a:pt x="670" y="403"/>
                    <a:pt x="601" y="194"/>
                  </a:cubicBezTo>
                  <a:cubicBezTo>
                    <a:pt x="588" y="169"/>
                    <a:pt x="576" y="144"/>
                    <a:pt x="563" y="119"/>
                  </a:cubicBezTo>
                  <a:cubicBezTo>
                    <a:pt x="501" y="38"/>
                    <a:pt x="41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6" name="Google Shape;6536;p30"/>
            <p:cNvSpPr/>
            <p:nvPr/>
          </p:nvSpPr>
          <p:spPr>
            <a:xfrm>
              <a:off x="1075700" y="2565450"/>
              <a:ext cx="18175" cy="15550"/>
            </a:xfrm>
            <a:custGeom>
              <a:rect b="b" l="l" r="r" t="t"/>
              <a:pathLst>
                <a:path extrusionOk="0" h="622" w="727">
                  <a:moveTo>
                    <a:pt x="325" y="1"/>
                  </a:moveTo>
                  <a:cubicBezTo>
                    <a:pt x="180" y="1"/>
                    <a:pt x="36" y="99"/>
                    <a:pt x="13" y="266"/>
                  </a:cubicBezTo>
                  <a:cubicBezTo>
                    <a:pt x="1" y="354"/>
                    <a:pt x="26" y="429"/>
                    <a:pt x="76" y="491"/>
                  </a:cubicBezTo>
                  <a:cubicBezTo>
                    <a:pt x="113" y="566"/>
                    <a:pt x="188" y="604"/>
                    <a:pt x="276" y="616"/>
                  </a:cubicBezTo>
                  <a:cubicBezTo>
                    <a:pt x="295" y="620"/>
                    <a:pt x="315" y="621"/>
                    <a:pt x="334" y="621"/>
                  </a:cubicBezTo>
                  <a:cubicBezTo>
                    <a:pt x="576" y="621"/>
                    <a:pt x="726" y="337"/>
                    <a:pt x="576" y="129"/>
                  </a:cubicBezTo>
                  <a:cubicBezTo>
                    <a:pt x="512" y="41"/>
                    <a:pt x="418" y="1"/>
                    <a:pt x="3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7" name="Google Shape;6537;p30"/>
            <p:cNvSpPr/>
            <p:nvPr/>
          </p:nvSpPr>
          <p:spPr>
            <a:xfrm>
              <a:off x="1106325" y="2642075"/>
              <a:ext cx="19075" cy="15325"/>
            </a:xfrm>
            <a:custGeom>
              <a:rect b="b" l="l" r="r" t="t"/>
              <a:pathLst>
                <a:path extrusionOk="0" h="613" w="763">
                  <a:moveTo>
                    <a:pt x="400" y="1"/>
                  </a:moveTo>
                  <a:cubicBezTo>
                    <a:pt x="50" y="26"/>
                    <a:pt x="0" y="513"/>
                    <a:pt x="338" y="613"/>
                  </a:cubicBezTo>
                  <a:cubicBezTo>
                    <a:pt x="688" y="600"/>
                    <a:pt x="763" y="113"/>
                    <a:pt x="4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8" name="Google Shape;6538;p30"/>
            <p:cNvSpPr/>
            <p:nvPr/>
          </p:nvSpPr>
          <p:spPr>
            <a:xfrm>
              <a:off x="1065075" y="2689650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9" y="0"/>
                  </a:moveTo>
                  <a:cubicBezTo>
                    <a:pt x="312" y="0"/>
                    <a:pt x="274" y="7"/>
                    <a:pt x="238" y="22"/>
                  </a:cubicBezTo>
                  <a:cubicBezTo>
                    <a:pt x="76" y="84"/>
                    <a:pt x="1" y="259"/>
                    <a:pt x="63" y="422"/>
                  </a:cubicBezTo>
                  <a:cubicBezTo>
                    <a:pt x="112" y="538"/>
                    <a:pt x="228" y="617"/>
                    <a:pt x="354" y="617"/>
                  </a:cubicBezTo>
                  <a:cubicBezTo>
                    <a:pt x="390" y="617"/>
                    <a:pt x="427" y="611"/>
                    <a:pt x="463" y="597"/>
                  </a:cubicBezTo>
                  <a:cubicBezTo>
                    <a:pt x="613" y="534"/>
                    <a:pt x="701" y="359"/>
                    <a:pt x="638" y="197"/>
                  </a:cubicBezTo>
                  <a:cubicBezTo>
                    <a:pt x="591" y="73"/>
                    <a:pt x="470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9" name="Google Shape;6539;p30"/>
            <p:cNvSpPr/>
            <p:nvPr/>
          </p:nvSpPr>
          <p:spPr>
            <a:xfrm>
              <a:off x="934500" y="2780625"/>
              <a:ext cx="18125" cy="14675"/>
            </a:xfrm>
            <a:custGeom>
              <a:rect b="b" l="l" r="r" t="t"/>
              <a:pathLst>
                <a:path extrusionOk="0" h="587" w="725">
                  <a:moveTo>
                    <a:pt x="322" y="0"/>
                  </a:moveTo>
                  <a:cubicBezTo>
                    <a:pt x="173" y="0"/>
                    <a:pt x="30" y="113"/>
                    <a:pt x="13" y="282"/>
                  </a:cubicBezTo>
                  <a:cubicBezTo>
                    <a:pt x="0" y="319"/>
                    <a:pt x="13" y="369"/>
                    <a:pt x="25" y="419"/>
                  </a:cubicBezTo>
                  <a:cubicBezTo>
                    <a:pt x="51" y="538"/>
                    <a:pt x="146" y="586"/>
                    <a:pt x="254" y="586"/>
                  </a:cubicBezTo>
                  <a:cubicBezTo>
                    <a:pt x="465" y="586"/>
                    <a:pt x="724" y="401"/>
                    <a:pt x="600" y="195"/>
                  </a:cubicBezTo>
                  <a:cubicBezTo>
                    <a:pt x="588" y="145"/>
                    <a:pt x="563" y="107"/>
                    <a:pt x="525" y="82"/>
                  </a:cubicBezTo>
                  <a:cubicBezTo>
                    <a:pt x="465" y="26"/>
                    <a:pt x="393" y="0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0" name="Google Shape;6540;p30"/>
            <p:cNvSpPr/>
            <p:nvPr/>
          </p:nvSpPr>
          <p:spPr>
            <a:xfrm>
              <a:off x="1052575" y="2724050"/>
              <a:ext cx="18975" cy="15600"/>
            </a:xfrm>
            <a:custGeom>
              <a:rect b="b" l="l" r="r" t="t"/>
              <a:pathLst>
                <a:path extrusionOk="0" h="624" w="759">
                  <a:moveTo>
                    <a:pt x="378" y="0"/>
                  </a:moveTo>
                  <a:cubicBezTo>
                    <a:pt x="344" y="0"/>
                    <a:pt x="309" y="7"/>
                    <a:pt x="276" y="21"/>
                  </a:cubicBezTo>
                  <a:cubicBezTo>
                    <a:pt x="13" y="121"/>
                    <a:pt x="1" y="483"/>
                    <a:pt x="251" y="596"/>
                  </a:cubicBezTo>
                  <a:cubicBezTo>
                    <a:pt x="295" y="615"/>
                    <a:pt x="340" y="623"/>
                    <a:pt x="382" y="623"/>
                  </a:cubicBezTo>
                  <a:cubicBezTo>
                    <a:pt x="592" y="623"/>
                    <a:pt x="759" y="414"/>
                    <a:pt x="676" y="196"/>
                  </a:cubicBezTo>
                  <a:cubicBezTo>
                    <a:pt x="618" y="79"/>
                    <a:pt x="499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1" name="Google Shape;6541;p30"/>
            <p:cNvSpPr/>
            <p:nvPr/>
          </p:nvSpPr>
          <p:spPr>
            <a:xfrm>
              <a:off x="896725" y="2562025"/>
              <a:ext cx="18500" cy="13625"/>
            </a:xfrm>
            <a:custGeom>
              <a:rect b="b" l="l" r="r" t="t"/>
              <a:pathLst>
                <a:path extrusionOk="0" h="545" w="740">
                  <a:moveTo>
                    <a:pt x="356" y="0"/>
                  </a:moveTo>
                  <a:cubicBezTo>
                    <a:pt x="175" y="0"/>
                    <a:pt x="1" y="153"/>
                    <a:pt x="49" y="378"/>
                  </a:cubicBezTo>
                  <a:cubicBezTo>
                    <a:pt x="70" y="497"/>
                    <a:pt x="163" y="545"/>
                    <a:pt x="269" y="545"/>
                  </a:cubicBezTo>
                  <a:cubicBezTo>
                    <a:pt x="478" y="545"/>
                    <a:pt x="740" y="360"/>
                    <a:pt x="624" y="153"/>
                  </a:cubicBezTo>
                  <a:cubicBezTo>
                    <a:pt x="557" y="47"/>
                    <a:pt x="456" y="0"/>
                    <a:pt x="3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2" name="Google Shape;6542;p30"/>
            <p:cNvSpPr/>
            <p:nvPr/>
          </p:nvSpPr>
          <p:spPr>
            <a:xfrm>
              <a:off x="1016400" y="2515475"/>
              <a:ext cx="18475" cy="13625"/>
            </a:xfrm>
            <a:custGeom>
              <a:rect b="b" l="l" r="r" t="t"/>
              <a:pathLst>
                <a:path extrusionOk="0" h="545" w="739">
                  <a:moveTo>
                    <a:pt x="355" y="0"/>
                  </a:moveTo>
                  <a:cubicBezTo>
                    <a:pt x="175" y="0"/>
                    <a:pt x="0" y="153"/>
                    <a:pt x="48" y="378"/>
                  </a:cubicBezTo>
                  <a:cubicBezTo>
                    <a:pt x="74" y="497"/>
                    <a:pt x="168" y="545"/>
                    <a:pt x="274" y="545"/>
                  </a:cubicBezTo>
                  <a:cubicBezTo>
                    <a:pt x="483" y="545"/>
                    <a:pt x="739" y="360"/>
                    <a:pt x="623" y="153"/>
                  </a:cubicBezTo>
                  <a:cubicBezTo>
                    <a:pt x="556" y="47"/>
                    <a:pt x="455" y="0"/>
                    <a:pt x="3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3" name="Google Shape;6543;p30"/>
            <p:cNvSpPr/>
            <p:nvPr/>
          </p:nvSpPr>
          <p:spPr>
            <a:xfrm>
              <a:off x="935425" y="2541375"/>
              <a:ext cx="16600" cy="14575"/>
            </a:xfrm>
            <a:custGeom>
              <a:rect b="b" l="l" r="r" t="t"/>
              <a:pathLst>
                <a:path extrusionOk="0" h="583" w="664">
                  <a:moveTo>
                    <a:pt x="391" y="0"/>
                  </a:moveTo>
                  <a:cubicBezTo>
                    <a:pt x="186" y="0"/>
                    <a:pt x="0" y="202"/>
                    <a:pt x="101" y="429"/>
                  </a:cubicBezTo>
                  <a:cubicBezTo>
                    <a:pt x="138" y="517"/>
                    <a:pt x="213" y="567"/>
                    <a:pt x="313" y="579"/>
                  </a:cubicBezTo>
                  <a:cubicBezTo>
                    <a:pt x="328" y="582"/>
                    <a:pt x="343" y="583"/>
                    <a:pt x="358" y="583"/>
                  </a:cubicBezTo>
                  <a:cubicBezTo>
                    <a:pt x="503" y="583"/>
                    <a:pt x="629" y="477"/>
                    <a:pt x="663" y="329"/>
                  </a:cubicBezTo>
                  <a:cubicBezTo>
                    <a:pt x="663" y="292"/>
                    <a:pt x="663" y="255"/>
                    <a:pt x="663" y="217"/>
                  </a:cubicBezTo>
                  <a:cubicBezTo>
                    <a:pt x="651" y="205"/>
                    <a:pt x="651" y="180"/>
                    <a:pt x="651" y="167"/>
                  </a:cubicBezTo>
                  <a:cubicBezTo>
                    <a:pt x="638" y="142"/>
                    <a:pt x="626" y="117"/>
                    <a:pt x="613" y="92"/>
                  </a:cubicBezTo>
                  <a:cubicBezTo>
                    <a:pt x="545" y="28"/>
                    <a:pt x="467" y="0"/>
                    <a:pt x="3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4" name="Google Shape;6544;p30"/>
            <p:cNvSpPr/>
            <p:nvPr/>
          </p:nvSpPr>
          <p:spPr>
            <a:xfrm>
              <a:off x="900125" y="2789625"/>
              <a:ext cx="18150" cy="15375"/>
            </a:xfrm>
            <a:custGeom>
              <a:rect b="b" l="l" r="r" t="t"/>
              <a:pathLst>
                <a:path extrusionOk="0" h="615" w="726">
                  <a:moveTo>
                    <a:pt x="387" y="0"/>
                  </a:moveTo>
                  <a:cubicBezTo>
                    <a:pt x="349" y="0"/>
                    <a:pt x="311" y="7"/>
                    <a:pt x="275" y="22"/>
                  </a:cubicBezTo>
                  <a:cubicBezTo>
                    <a:pt x="225" y="34"/>
                    <a:pt x="188" y="59"/>
                    <a:pt x="151" y="97"/>
                  </a:cubicBezTo>
                  <a:cubicBezTo>
                    <a:pt x="1" y="284"/>
                    <a:pt x="113" y="572"/>
                    <a:pt x="350" y="609"/>
                  </a:cubicBezTo>
                  <a:cubicBezTo>
                    <a:pt x="365" y="613"/>
                    <a:pt x="380" y="614"/>
                    <a:pt x="394" y="614"/>
                  </a:cubicBezTo>
                  <a:cubicBezTo>
                    <a:pt x="430" y="614"/>
                    <a:pt x="465" y="606"/>
                    <a:pt x="500" y="597"/>
                  </a:cubicBezTo>
                  <a:cubicBezTo>
                    <a:pt x="650" y="534"/>
                    <a:pt x="725" y="359"/>
                    <a:pt x="675" y="197"/>
                  </a:cubicBezTo>
                  <a:cubicBezTo>
                    <a:pt x="628" y="73"/>
                    <a:pt x="507" y="0"/>
                    <a:pt x="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5" name="Google Shape;6545;p30"/>
            <p:cNvSpPr/>
            <p:nvPr/>
          </p:nvSpPr>
          <p:spPr>
            <a:xfrm>
              <a:off x="1211925" y="2633975"/>
              <a:ext cx="16925" cy="15550"/>
            </a:xfrm>
            <a:custGeom>
              <a:rect b="b" l="l" r="r" t="t"/>
              <a:pathLst>
                <a:path extrusionOk="0" h="622" w="677">
                  <a:moveTo>
                    <a:pt x="348" y="1"/>
                  </a:moveTo>
                  <a:cubicBezTo>
                    <a:pt x="258" y="1"/>
                    <a:pt x="167" y="39"/>
                    <a:pt x="100" y="125"/>
                  </a:cubicBezTo>
                  <a:cubicBezTo>
                    <a:pt x="0" y="250"/>
                    <a:pt x="13" y="437"/>
                    <a:pt x="150" y="549"/>
                  </a:cubicBezTo>
                  <a:cubicBezTo>
                    <a:pt x="211" y="599"/>
                    <a:pt x="280" y="622"/>
                    <a:pt x="348" y="622"/>
                  </a:cubicBezTo>
                  <a:cubicBezTo>
                    <a:pt x="518" y="622"/>
                    <a:pt x="677" y="480"/>
                    <a:pt x="650" y="275"/>
                  </a:cubicBezTo>
                  <a:cubicBezTo>
                    <a:pt x="635" y="104"/>
                    <a:pt x="494" y="1"/>
                    <a:pt x="3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6" name="Google Shape;6546;p30"/>
            <p:cNvSpPr/>
            <p:nvPr/>
          </p:nvSpPr>
          <p:spPr>
            <a:xfrm>
              <a:off x="1251275" y="2611725"/>
              <a:ext cx="19875" cy="15725"/>
            </a:xfrm>
            <a:custGeom>
              <a:rect b="b" l="l" r="r" t="t"/>
              <a:pathLst>
                <a:path extrusionOk="0" h="629" w="795">
                  <a:moveTo>
                    <a:pt x="382" y="1"/>
                  </a:moveTo>
                  <a:cubicBezTo>
                    <a:pt x="279" y="1"/>
                    <a:pt x="177" y="51"/>
                    <a:pt x="113" y="152"/>
                  </a:cubicBezTo>
                  <a:cubicBezTo>
                    <a:pt x="1" y="340"/>
                    <a:pt x="126" y="590"/>
                    <a:pt x="351" y="627"/>
                  </a:cubicBezTo>
                  <a:cubicBezTo>
                    <a:pt x="362" y="628"/>
                    <a:pt x="372" y="629"/>
                    <a:pt x="383" y="629"/>
                  </a:cubicBezTo>
                  <a:cubicBezTo>
                    <a:pt x="628" y="629"/>
                    <a:pt x="795" y="356"/>
                    <a:pt x="651" y="140"/>
                  </a:cubicBezTo>
                  <a:cubicBezTo>
                    <a:pt x="583" y="48"/>
                    <a:pt x="482" y="1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7" name="Google Shape;6547;p30"/>
            <p:cNvSpPr/>
            <p:nvPr/>
          </p:nvSpPr>
          <p:spPr>
            <a:xfrm>
              <a:off x="1179850" y="2597925"/>
              <a:ext cx="19975" cy="15825"/>
            </a:xfrm>
            <a:custGeom>
              <a:rect b="b" l="l" r="r" t="t"/>
              <a:pathLst>
                <a:path extrusionOk="0" h="633" w="799">
                  <a:moveTo>
                    <a:pt x="419" y="1"/>
                  </a:moveTo>
                  <a:cubicBezTo>
                    <a:pt x="207" y="1"/>
                    <a:pt x="1" y="227"/>
                    <a:pt x="134" y="467"/>
                  </a:cubicBezTo>
                  <a:cubicBezTo>
                    <a:pt x="198" y="583"/>
                    <a:pt x="302" y="632"/>
                    <a:pt x="405" y="632"/>
                  </a:cubicBezTo>
                  <a:cubicBezTo>
                    <a:pt x="603" y="632"/>
                    <a:pt x="799" y="451"/>
                    <a:pt x="708" y="204"/>
                  </a:cubicBezTo>
                  <a:cubicBezTo>
                    <a:pt x="696" y="179"/>
                    <a:pt x="683" y="154"/>
                    <a:pt x="658" y="129"/>
                  </a:cubicBezTo>
                  <a:cubicBezTo>
                    <a:pt x="593" y="39"/>
                    <a:pt x="506" y="1"/>
                    <a:pt x="4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8" name="Google Shape;6548;p30"/>
            <p:cNvSpPr/>
            <p:nvPr/>
          </p:nvSpPr>
          <p:spPr>
            <a:xfrm>
              <a:off x="1192550" y="2556500"/>
              <a:ext cx="15950" cy="15150"/>
            </a:xfrm>
            <a:custGeom>
              <a:rect b="b" l="l" r="r" t="t"/>
              <a:pathLst>
                <a:path extrusionOk="0" h="606" w="638">
                  <a:moveTo>
                    <a:pt x="324" y="0"/>
                  </a:moveTo>
                  <a:cubicBezTo>
                    <a:pt x="232" y="0"/>
                    <a:pt x="141" y="39"/>
                    <a:pt x="75" y="112"/>
                  </a:cubicBezTo>
                  <a:cubicBezTo>
                    <a:pt x="25" y="174"/>
                    <a:pt x="0" y="262"/>
                    <a:pt x="13" y="337"/>
                  </a:cubicBezTo>
                  <a:cubicBezTo>
                    <a:pt x="37" y="504"/>
                    <a:pt x="182" y="605"/>
                    <a:pt x="330" y="605"/>
                  </a:cubicBezTo>
                  <a:cubicBezTo>
                    <a:pt x="414" y="605"/>
                    <a:pt x="499" y="572"/>
                    <a:pt x="563" y="499"/>
                  </a:cubicBezTo>
                  <a:cubicBezTo>
                    <a:pt x="613" y="437"/>
                    <a:pt x="638" y="349"/>
                    <a:pt x="625" y="274"/>
                  </a:cubicBezTo>
                  <a:cubicBezTo>
                    <a:pt x="625" y="237"/>
                    <a:pt x="613" y="212"/>
                    <a:pt x="613" y="187"/>
                  </a:cubicBezTo>
                  <a:cubicBezTo>
                    <a:pt x="588" y="137"/>
                    <a:pt x="550" y="99"/>
                    <a:pt x="513" y="62"/>
                  </a:cubicBezTo>
                  <a:cubicBezTo>
                    <a:pt x="455" y="20"/>
                    <a:pt x="389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9" name="Google Shape;6549;p30"/>
            <p:cNvSpPr/>
            <p:nvPr/>
          </p:nvSpPr>
          <p:spPr>
            <a:xfrm>
              <a:off x="1228800" y="2555300"/>
              <a:ext cx="18950" cy="15675"/>
            </a:xfrm>
            <a:custGeom>
              <a:rect b="b" l="l" r="r" t="t"/>
              <a:pathLst>
                <a:path extrusionOk="0" h="627" w="758">
                  <a:moveTo>
                    <a:pt x="393" y="0"/>
                  </a:moveTo>
                  <a:cubicBezTo>
                    <a:pt x="288" y="0"/>
                    <a:pt x="183" y="51"/>
                    <a:pt x="125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7" y="625"/>
                    <a:pt x="383" y="626"/>
                    <a:pt x="400" y="626"/>
                  </a:cubicBezTo>
                  <a:cubicBezTo>
                    <a:pt x="611" y="626"/>
                    <a:pt x="757" y="407"/>
                    <a:pt x="687" y="210"/>
                  </a:cubicBezTo>
                  <a:cubicBezTo>
                    <a:pt x="675" y="185"/>
                    <a:pt x="662" y="160"/>
                    <a:pt x="650" y="135"/>
                  </a:cubicBezTo>
                  <a:cubicBezTo>
                    <a:pt x="590" y="44"/>
                    <a:pt x="491" y="0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0" name="Google Shape;6550;p30"/>
            <p:cNvSpPr/>
            <p:nvPr/>
          </p:nvSpPr>
          <p:spPr>
            <a:xfrm>
              <a:off x="1265350" y="2576550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9" y="0"/>
                  </a:moveTo>
                  <a:cubicBezTo>
                    <a:pt x="311" y="0"/>
                    <a:pt x="273" y="7"/>
                    <a:pt x="238" y="22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11" y="539"/>
                    <a:pt x="228" y="617"/>
                    <a:pt x="354" y="617"/>
                  </a:cubicBezTo>
                  <a:cubicBezTo>
                    <a:pt x="390" y="617"/>
                    <a:pt x="426" y="611"/>
                    <a:pt x="463" y="597"/>
                  </a:cubicBezTo>
                  <a:cubicBezTo>
                    <a:pt x="613" y="535"/>
                    <a:pt x="700" y="360"/>
                    <a:pt x="638" y="197"/>
                  </a:cubicBezTo>
                  <a:cubicBezTo>
                    <a:pt x="590" y="73"/>
                    <a:pt x="470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1" name="Google Shape;6551;p30"/>
            <p:cNvSpPr/>
            <p:nvPr/>
          </p:nvSpPr>
          <p:spPr>
            <a:xfrm>
              <a:off x="1166950" y="2491400"/>
              <a:ext cx="18125" cy="16075"/>
            </a:xfrm>
            <a:custGeom>
              <a:rect b="b" l="l" r="r" t="t"/>
              <a:pathLst>
                <a:path extrusionOk="0" h="643" w="725">
                  <a:moveTo>
                    <a:pt x="351" y="1"/>
                  </a:moveTo>
                  <a:cubicBezTo>
                    <a:pt x="198" y="1"/>
                    <a:pt x="71" y="108"/>
                    <a:pt x="37" y="267"/>
                  </a:cubicBezTo>
                  <a:cubicBezTo>
                    <a:pt x="1" y="460"/>
                    <a:pt x="164" y="642"/>
                    <a:pt x="367" y="642"/>
                  </a:cubicBezTo>
                  <a:cubicBezTo>
                    <a:pt x="374" y="642"/>
                    <a:pt x="380" y="642"/>
                    <a:pt x="387" y="641"/>
                  </a:cubicBezTo>
                  <a:cubicBezTo>
                    <a:pt x="587" y="616"/>
                    <a:pt x="725" y="392"/>
                    <a:pt x="637" y="204"/>
                  </a:cubicBezTo>
                  <a:cubicBezTo>
                    <a:pt x="600" y="92"/>
                    <a:pt x="500" y="29"/>
                    <a:pt x="400" y="4"/>
                  </a:cubicBezTo>
                  <a:cubicBezTo>
                    <a:pt x="383" y="2"/>
                    <a:pt x="367" y="1"/>
                    <a:pt x="3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2" name="Google Shape;6552;p30"/>
            <p:cNvSpPr/>
            <p:nvPr/>
          </p:nvSpPr>
          <p:spPr>
            <a:xfrm>
              <a:off x="1207550" y="2478700"/>
              <a:ext cx="17025" cy="15700"/>
            </a:xfrm>
            <a:custGeom>
              <a:rect b="b" l="l" r="r" t="t"/>
              <a:pathLst>
                <a:path extrusionOk="0" h="628" w="681">
                  <a:moveTo>
                    <a:pt x="352" y="1"/>
                  </a:moveTo>
                  <a:cubicBezTo>
                    <a:pt x="260" y="1"/>
                    <a:pt x="167" y="39"/>
                    <a:pt x="100" y="125"/>
                  </a:cubicBezTo>
                  <a:cubicBezTo>
                    <a:pt x="0" y="250"/>
                    <a:pt x="25" y="450"/>
                    <a:pt x="150" y="550"/>
                  </a:cubicBezTo>
                  <a:cubicBezTo>
                    <a:pt x="211" y="603"/>
                    <a:pt x="282" y="627"/>
                    <a:pt x="350" y="627"/>
                  </a:cubicBezTo>
                  <a:cubicBezTo>
                    <a:pt x="520" y="627"/>
                    <a:pt x="680" y="480"/>
                    <a:pt x="663" y="275"/>
                  </a:cubicBezTo>
                  <a:cubicBezTo>
                    <a:pt x="647" y="104"/>
                    <a:pt x="502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3" name="Google Shape;6553;p30"/>
            <p:cNvSpPr/>
            <p:nvPr/>
          </p:nvSpPr>
          <p:spPr>
            <a:xfrm>
              <a:off x="1151925" y="2526875"/>
              <a:ext cx="19850" cy="15400"/>
            </a:xfrm>
            <a:custGeom>
              <a:rect b="b" l="l" r="r" t="t"/>
              <a:pathLst>
                <a:path extrusionOk="0" h="616" w="794">
                  <a:moveTo>
                    <a:pt x="341" y="0"/>
                  </a:moveTo>
                  <a:cubicBezTo>
                    <a:pt x="252" y="0"/>
                    <a:pt x="164" y="39"/>
                    <a:pt x="101" y="110"/>
                  </a:cubicBezTo>
                  <a:cubicBezTo>
                    <a:pt x="1" y="247"/>
                    <a:pt x="26" y="435"/>
                    <a:pt x="151" y="547"/>
                  </a:cubicBezTo>
                  <a:cubicBezTo>
                    <a:pt x="195" y="595"/>
                    <a:pt x="246" y="616"/>
                    <a:pt x="299" y="616"/>
                  </a:cubicBezTo>
                  <a:cubicBezTo>
                    <a:pt x="532" y="616"/>
                    <a:pt x="793" y="215"/>
                    <a:pt x="538" y="72"/>
                  </a:cubicBezTo>
                  <a:cubicBezTo>
                    <a:pt x="478" y="23"/>
                    <a:pt x="409" y="0"/>
                    <a:pt x="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4" name="Google Shape;6554;p30"/>
            <p:cNvSpPr/>
            <p:nvPr/>
          </p:nvSpPr>
          <p:spPr>
            <a:xfrm>
              <a:off x="1236600" y="2515350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7" y="0"/>
                  </a:moveTo>
                  <a:cubicBezTo>
                    <a:pt x="311" y="0"/>
                    <a:pt x="274" y="7"/>
                    <a:pt x="238" y="21"/>
                  </a:cubicBezTo>
                  <a:cubicBezTo>
                    <a:pt x="75" y="83"/>
                    <a:pt x="1" y="258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4" y="611"/>
                    <a:pt x="463" y="596"/>
                  </a:cubicBezTo>
                  <a:cubicBezTo>
                    <a:pt x="613" y="533"/>
                    <a:pt x="700" y="358"/>
                    <a:pt x="638" y="196"/>
                  </a:cubicBezTo>
                  <a:cubicBezTo>
                    <a:pt x="589" y="79"/>
                    <a:pt x="473" y="0"/>
                    <a:pt x="3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5" name="Google Shape;6555;p30"/>
            <p:cNvSpPr/>
            <p:nvPr/>
          </p:nvSpPr>
          <p:spPr>
            <a:xfrm>
              <a:off x="1333750" y="2585500"/>
              <a:ext cx="20500" cy="15750"/>
            </a:xfrm>
            <a:custGeom>
              <a:rect b="b" l="l" r="r" t="t"/>
              <a:pathLst>
                <a:path extrusionOk="0" h="630" w="820">
                  <a:moveTo>
                    <a:pt x="407" y="0"/>
                  </a:moveTo>
                  <a:cubicBezTo>
                    <a:pt x="397" y="0"/>
                    <a:pt x="386" y="1"/>
                    <a:pt x="376" y="2"/>
                  </a:cubicBezTo>
                  <a:cubicBezTo>
                    <a:pt x="101" y="39"/>
                    <a:pt x="1" y="389"/>
                    <a:pt x="226" y="564"/>
                  </a:cubicBezTo>
                  <a:cubicBezTo>
                    <a:pt x="280" y="607"/>
                    <a:pt x="346" y="630"/>
                    <a:pt x="413" y="630"/>
                  </a:cubicBezTo>
                  <a:cubicBezTo>
                    <a:pt x="499" y="630"/>
                    <a:pt x="587" y="592"/>
                    <a:pt x="651" y="514"/>
                  </a:cubicBezTo>
                  <a:cubicBezTo>
                    <a:pt x="819" y="309"/>
                    <a:pt x="675" y="0"/>
                    <a:pt x="4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6" name="Google Shape;6556;p30"/>
            <p:cNvSpPr/>
            <p:nvPr/>
          </p:nvSpPr>
          <p:spPr>
            <a:xfrm>
              <a:off x="1307525" y="2517200"/>
              <a:ext cx="18425" cy="15850"/>
            </a:xfrm>
            <a:custGeom>
              <a:rect b="b" l="l" r="r" t="t"/>
              <a:pathLst>
                <a:path extrusionOk="0" h="634" w="737">
                  <a:moveTo>
                    <a:pt x="406" y="0"/>
                  </a:moveTo>
                  <a:cubicBezTo>
                    <a:pt x="192" y="0"/>
                    <a:pt x="1" y="232"/>
                    <a:pt x="125" y="472"/>
                  </a:cubicBezTo>
                  <a:cubicBezTo>
                    <a:pt x="186" y="584"/>
                    <a:pt x="289" y="633"/>
                    <a:pt x="392" y="633"/>
                  </a:cubicBezTo>
                  <a:cubicBezTo>
                    <a:pt x="564" y="633"/>
                    <a:pt x="736" y="495"/>
                    <a:pt x="713" y="284"/>
                  </a:cubicBezTo>
                  <a:cubicBezTo>
                    <a:pt x="713" y="259"/>
                    <a:pt x="700" y="234"/>
                    <a:pt x="700" y="197"/>
                  </a:cubicBezTo>
                  <a:cubicBezTo>
                    <a:pt x="675" y="147"/>
                    <a:pt x="638" y="109"/>
                    <a:pt x="600" y="72"/>
                  </a:cubicBezTo>
                  <a:cubicBezTo>
                    <a:pt x="539" y="22"/>
                    <a:pt x="471" y="0"/>
                    <a:pt x="4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7" name="Google Shape;6557;p30"/>
            <p:cNvSpPr/>
            <p:nvPr/>
          </p:nvSpPr>
          <p:spPr>
            <a:xfrm>
              <a:off x="1302525" y="2555925"/>
              <a:ext cx="17200" cy="15450"/>
            </a:xfrm>
            <a:custGeom>
              <a:rect b="b" l="l" r="r" t="t"/>
              <a:pathLst>
                <a:path extrusionOk="0" h="618" w="688">
                  <a:moveTo>
                    <a:pt x="341" y="0"/>
                  </a:moveTo>
                  <a:cubicBezTo>
                    <a:pt x="303" y="0"/>
                    <a:pt x="264" y="8"/>
                    <a:pt x="225" y="22"/>
                  </a:cubicBezTo>
                  <a:cubicBezTo>
                    <a:pt x="75" y="85"/>
                    <a:pt x="0" y="260"/>
                    <a:pt x="50" y="422"/>
                  </a:cubicBezTo>
                  <a:cubicBezTo>
                    <a:pt x="99" y="539"/>
                    <a:pt x="223" y="618"/>
                    <a:pt x="346" y="618"/>
                  </a:cubicBezTo>
                  <a:cubicBezTo>
                    <a:pt x="382" y="618"/>
                    <a:pt x="417" y="611"/>
                    <a:pt x="450" y="597"/>
                  </a:cubicBezTo>
                  <a:cubicBezTo>
                    <a:pt x="613" y="535"/>
                    <a:pt x="688" y="360"/>
                    <a:pt x="625" y="197"/>
                  </a:cubicBezTo>
                  <a:cubicBezTo>
                    <a:pt x="578" y="74"/>
                    <a:pt x="464" y="0"/>
                    <a:pt x="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8" name="Google Shape;6558;p30"/>
            <p:cNvSpPr/>
            <p:nvPr/>
          </p:nvSpPr>
          <p:spPr>
            <a:xfrm>
              <a:off x="1282525" y="2442975"/>
              <a:ext cx="17075" cy="15175"/>
            </a:xfrm>
            <a:custGeom>
              <a:rect b="b" l="l" r="r" t="t"/>
              <a:pathLst>
                <a:path extrusionOk="0" h="607" w="683">
                  <a:moveTo>
                    <a:pt x="318" y="1"/>
                  </a:moveTo>
                  <a:cubicBezTo>
                    <a:pt x="171" y="1"/>
                    <a:pt x="36" y="108"/>
                    <a:pt x="13" y="267"/>
                  </a:cubicBezTo>
                  <a:cubicBezTo>
                    <a:pt x="1" y="342"/>
                    <a:pt x="26" y="429"/>
                    <a:pt x="76" y="491"/>
                  </a:cubicBezTo>
                  <a:cubicBezTo>
                    <a:pt x="141" y="572"/>
                    <a:pt x="226" y="607"/>
                    <a:pt x="310" y="607"/>
                  </a:cubicBezTo>
                  <a:cubicBezTo>
                    <a:pt x="499" y="607"/>
                    <a:pt x="682" y="429"/>
                    <a:pt x="613" y="204"/>
                  </a:cubicBezTo>
                  <a:cubicBezTo>
                    <a:pt x="600" y="167"/>
                    <a:pt x="588" y="154"/>
                    <a:pt x="575" y="129"/>
                  </a:cubicBezTo>
                  <a:cubicBezTo>
                    <a:pt x="525" y="67"/>
                    <a:pt x="450" y="17"/>
                    <a:pt x="363" y="4"/>
                  </a:cubicBezTo>
                  <a:cubicBezTo>
                    <a:pt x="348" y="2"/>
                    <a:pt x="333" y="1"/>
                    <a:pt x="3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9" name="Google Shape;6559;p30"/>
            <p:cNvSpPr/>
            <p:nvPr/>
          </p:nvSpPr>
          <p:spPr>
            <a:xfrm>
              <a:off x="1267850" y="2492500"/>
              <a:ext cx="17200" cy="15450"/>
            </a:xfrm>
            <a:custGeom>
              <a:rect b="b" l="l" r="r" t="t"/>
              <a:pathLst>
                <a:path extrusionOk="0" h="618" w="688">
                  <a:moveTo>
                    <a:pt x="348" y="1"/>
                  </a:moveTo>
                  <a:cubicBezTo>
                    <a:pt x="311" y="1"/>
                    <a:pt x="273" y="8"/>
                    <a:pt x="238" y="23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02" y="539"/>
                    <a:pt x="223" y="618"/>
                    <a:pt x="346" y="618"/>
                  </a:cubicBezTo>
                  <a:cubicBezTo>
                    <a:pt x="381" y="618"/>
                    <a:pt x="417" y="611"/>
                    <a:pt x="450" y="597"/>
                  </a:cubicBezTo>
                  <a:cubicBezTo>
                    <a:pt x="613" y="535"/>
                    <a:pt x="688" y="360"/>
                    <a:pt x="625" y="198"/>
                  </a:cubicBezTo>
                  <a:cubicBezTo>
                    <a:pt x="587" y="74"/>
                    <a:pt x="469" y="1"/>
                    <a:pt x="3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0" name="Google Shape;6560;p30"/>
            <p:cNvSpPr/>
            <p:nvPr/>
          </p:nvSpPr>
          <p:spPr>
            <a:xfrm>
              <a:off x="1139750" y="2657925"/>
              <a:ext cx="18475" cy="15550"/>
            </a:xfrm>
            <a:custGeom>
              <a:rect b="b" l="l" r="r" t="t"/>
              <a:pathLst>
                <a:path extrusionOk="0" h="622" w="739">
                  <a:moveTo>
                    <a:pt x="337" y="1"/>
                  </a:moveTo>
                  <a:cubicBezTo>
                    <a:pt x="192" y="1"/>
                    <a:pt x="48" y="99"/>
                    <a:pt x="26" y="266"/>
                  </a:cubicBezTo>
                  <a:cubicBezTo>
                    <a:pt x="1" y="441"/>
                    <a:pt x="113" y="591"/>
                    <a:pt x="288" y="616"/>
                  </a:cubicBezTo>
                  <a:cubicBezTo>
                    <a:pt x="308" y="620"/>
                    <a:pt x="327" y="622"/>
                    <a:pt x="346" y="622"/>
                  </a:cubicBezTo>
                  <a:cubicBezTo>
                    <a:pt x="588" y="622"/>
                    <a:pt x="739" y="338"/>
                    <a:pt x="588" y="129"/>
                  </a:cubicBezTo>
                  <a:cubicBezTo>
                    <a:pt x="524" y="41"/>
                    <a:pt x="431" y="1"/>
                    <a:pt x="3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1" name="Google Shape;6561;p30"/>
            <p:cNvSpPr/>
            <p:nvPr/>
          </p:nvSpPr>
          <p:spPr>
            <a:xfrm>
              <a:off x="1143700" y="2618200"/>
              <a:ext cx="18575" cy="13825"/>
            </a:xfrm>
            <a:custGeom>
              <a:rect b="b" l="l" r="r" t="t"/>
              <a:pathLst>
                <a:path extrusionOk="0" h="553" w="743">
                  <a:moveTo>
                    <a:pt x="539" y="1"/>
                  </a:moveTo>
                  <a:cubicBezTo>
                    <a:pt x="312" y="1"/>
                    <a:pt x="1" y="313"/>
                    <a:pt x="242" y="481"/>
                  </a:cubicBezTo>
                  <a:cubicBezTo>
                    <a:pt x="297" y="530"/>
                    <a:pt x="365" y="552"/>
                    <a:pt x="434" y="552"/>
                  </a:cubicBezTo>
                  <a:cubicBezTo>
                    <a:pt x="522" y="552"/>
                    <a:pt x="611" y="514"/>
                    <a:pt x="667" y="443"/>
                  </a:cubicBezTo>
                  <a:cubicBezTo>
                    <a:pt x="717" y="381"/>
                    <a:pt x="742" y="293"/>
                    <a:pt x="742" y="218"/>
                  </a:cubicBezTo>
                  <a:cubicBezTo>
                    <a:pt x="730" y="181"/>
                    <a:pt x="730" y="156"/>
                    <a:pt x="717" y="131"/>
                  </a:cubicBezTo>
                  <a:cubicBezTo>
                    <a:pt x="685" y="38"/>
                    <a:pt x="617" y="1"/>
                    <a:pt x="5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2" name="Google Shape;6562;p30"/>
            <p:cNvSpPr/>
            <p:nvPr/>
          </p:nvSpPr>
          <p:spPr>
            <a:xfrm>
              <a:off x="1110075" y="2594025"/>
              <a:ext cx="18950" cy="15675"/>
            </a:xfrm>
            <a:custGeom>
              <a:rect b="b" l="l" r="r" t="t"/>
              <a:pathLst>
                <a:path extrusionOk="0" h="627" w="758">
                  <a:moveTo>
                    <a:pt x="393" y="1"/>
                  </a:moveTo>
                  <a:cubicBezTo>
                    <a:pt x="288" y="1"/>
                    <a:pt x="183" y="51"/>
                    <a:pt x="125" y="148"/>
                  </a:cubicBezTo>
                  <a:cubicBezTo>
                    <a:pt x="0" y="348"/>
                    <a:pt x="125" y="598"/>
                    <a:pt x="350" y="623"/>
                  </a:cubicBezTo>
                  <a:cubicBezTo>
                    <a:pt x="368" y="626"/>
                    <a:pt x="385" y="627"/>
                    <a:pt x="402" y="627"/>
                  </a:cubicBezTo>
                  <a:cubicBezTo>
                    <a:pt x="612" y="627"/>
                    <a:pt x="757" y="419"/>
                    <a:pt x="688" y="210"/>
                  </a:cubicBezTo>
                  <a:cubicBezTo>
                    <a:pt x="675" y="185"/>
                    <a:pt x="663" y="160"/>
                    <a:pt x="650" y="135"/>
                  </a:cubicBezTo>
                  <a:cubicBezTo>
                    <a:pt x="590" y="45"/>
                    <a:pt x="491" y="1"/>
                    <a:pt x="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3" name="Google Shape;6563;p30"/>
            <p:cNvSpPr/>
            <p:nvPr/>
          </p:nvSpPr>
          <p:spPr>
            <a:xfrm>
              <a:off x="1084625" y="2524000"/>
              <a:ext cx="18750" cy="13750"/>
            </a:xfrm>
            <a:custGeom>
              <a:rect b="b" l="l" r="r" t="t"/>
              <a:pathLst>
                <a:path extrusionOk="0" h="550" w="750">
                  <a:moveTo>
                    <a:pt x="535" y="0"/>
                  </a:moveTo>
                  <a:cubicBezTo>
                    <a:pt x="308" y="0"/>
                    <a:pt x="0" y="312"/>
                    <a:pt x="231" y="487"/>
                  </a:cubicBezTo>
                  <a:cubicBezTo>
                    <a:pt x="291" y="531"/>
                    <a:pt x="357" y="550"/>
                    <a:pt x="420" y="550"/>
                  </a:cubicBezTo>
                  <a:cubicBezTo>
                    <a:pt x="593" y="550"/>
                    <a:pt x="749" y="405"/>
                    <a:pt x="731" y="212"/>
                  </a:cubicBezTo>
                  <a:cubicBezTo>
                    <a:pt x="731" y="187"/>
                    <a:pt x="731" y="162"/>
                    <a:pt x="718" y="137"/>
                  </a:cubicBezTo>
                  <a:cubicBezTo>
                    <a:pt x="686" y="39"/>
                    <a:pt x="615" y="0"/>
                    <a:pt x="5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4" name="Google Shape;6564;p30"/>
            <p:cNvSpPr/>
            <p:nvPr/>
          </p:nvSpPr>
          <p:spPr>
            <a:xfrm>
              <a:off x="1115100" y="2552425"/>
              <a:ext cx="18625" cy="15675"/>
            </a:xfrm>
            <a:custGeom>
              <a:rect b="b" l="l" r="r" t="t"/>
              <a:pathLst>
                <a:path extrusionOk="0" h="627" w="745">
                  <a:moveTo>
                    <a:pt x="355" y="1"/>
                  </a:moveTo>
                  <a:cubicBezTo>
                    <a:pt x="73" y="1"/>
                    <a:pt x="0" y="625"/>
                    <a:pt x="337" y="625"/>
                  </a:cubicBezTo>
                  <a:cubicBezTo>
                    <a:pt x="348" y="626"/>
                    <a:pt x="360" y="627"/>
                    <a:pt x="371" y="627"/>
                  </a:cubicBezTo>
                  <a:cubicBezTo>
                    <a:pt x="580" y="627"/>
                    <a:pt x="745" y="413"/>
                    <a:pt x="662" y="200"/>
                  </a:cubicBezTo>
                  <a:cubicBezTo>
                    <a:pt x="649" y="175"/>
                    <a:pt x="637" y="150"/>
                    <a:pt x="624" y="137"/>
                  </a:cubicBezTo>
                  <a:cubicBezTo>
                    <a:pt x="574" y="62"/>
                    <a:pt x="499" y="25"/>
                    <a:pt x="424" y="12"/>
                  </a:cubicBezTo>
                  <a:cubicBezTo>
                    <a:pt x="400" y="4"/>
                    <a:pt x="377" y="1"/>
                    <a:pt x="3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5" name="Google Shape;6565;p30"/>
            <p:cNvSpPr/>
            <p:nvPr/>
          </p:nvSpPr>
          <p:spPr>
            <a:xfrm>
              <a:off x="1270650" y="2534850"/>
              <a:ext cx="18225" cy="15800"/>
            </a:xfrm>
            <a:custGeom>
              <a:rect b="b" l="l" r="r" t="t"/>
              <a:pathLst>
                <a:path extrusionOk="0" h="632" w="729">
                  <a:moveTo>
                    <a:pt x="319" y="1"/>
                  </a:moveTo>
                  <a:cubicBezTo>
                    <a:pt x="177" y="1"/>
                    <a:pt x="36" y="102"/>
                    <a:pt x="13" y="278"/>
                  </a:cubicBezTo>
                  <a:cubicBezTo>
                    <a:pt x="1" y="353"/>
                    <a:pt x="13" y="441"/>
                    <a:pt x="63" y="503"/>
                  </a:cubicBezTo>
                  <a:cubicBezTo>
                    <a:pt x="113" y="566"/>
                    <a:pt x="188" y="615"/>
                    <a:pt x="263" y="628"/>
                  </a:cubicBezTo>
                  <a:cubicBezTo>
                    <a:pt x="278" y="630"/>
                    <a:pt x="293" y="631"/>
                    <a:pt x="308" y="631"/>
                  </a:cubicBezTo>
                  <a:cubicBezTo>
                    <a:pt x="559" y="631"/>
                    <a:pt x="728" y="341"/>
                    <a:pt x="563" y="128"/>
                  </a:cubicBezTo>
                  <a:cubicBezTo>
                    <a:pt x="500" y="41"/>
                    <a:pt x="409" y="1"/>
                    <a:pt x="3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6" name="Google Shape;6566;p30"/>
            <p:cNvSpPr/>
            <p:nvPr/>
          </p:nvSpPr>
          <p:spPr>
            <a:xfrm>
              <a:off x="1197550" y="2519875"/>
              <a:ext cx="18975" cy="15750"/>
            </a:xfrm>
            <a:custGeom>
              <a:rect b="b" l="l" r="r" t="t"/>
              <a:pathLst>
                <a:path extrusionOk="0" h="630" w="759">
                  <a:moveTo>
                    <a:pt x="388" y="1"/>
                  </a:moveTo>
                  <a:cubicBezTo>
                    <a:pt x="285" y="1"/>
                    <a:pt x="183" y="51"/>
                    <a:pt x="125" y="152"/>
                  </a:cubicBezTo>
                  <a:cubicBezTo>
                    <a:pt x="0" y="340"/>
                    <a:pt x="125" y="590"/>
                    <a:pt x="350" y="627"/>
                  </a:cubicBezTo>
                  <a:cubicBezTo>
                    <a:pt x="363" y="628"/>
                    <a:pt x="375" y="629"/>
                    <a:pt x="386" y="629"/>
                  </a:cubicBezTo>
                  <a:cubicBezTo>
                    <a:pt x="605" y="629"/>
                    <a:pt x="759" y="416"/>
                    <a:pt x="688" y="202"/>
                  </a:cubicBezTo>
                  <a:cubicBezTo>
                    <a:pt x="675" y="177"/>
                    <a:pt x="663" y="165"/>
                    <a:pt x="650" y="140"/>
                  </a:cubicBezTo>
                  <a:cubicBezTo>
                    <a:pt x="589" y="48"/>
                    <a:pt x="488" y="1"/>
                    <a:pt x="3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7" name="Google Shape;6567;p30"/>
            <p:cNvSpPr/>
            <p:nvPr/>
          </p:nvSpPr>
          <p:spPr>
            <a:xfrm>
              <a:off x="1218225" y="2594100"/>
              <a:ext cx="17775" cy="15875"/>
            </a:xfrm>
            <a:custGeom>
              <a:rect b="b" l="l" r="r" t="t"/>
              <a:pathLst>
                <a:path extrusionOk="0" h="635" w="711">
                  <a:moveTo>
                    <a:pt x="346" y="1"/>
                  </a:moveTo>
                  <a:cubicBezTo>
                    <a:pt x="206" y="1"/>
                    <a:pt x="66" y="96"/>
                    <a:pt x="36" y="257"/>
                  </a:cubicBezTo>
                  <a:cubicBezTo>
                    <a:pt x="0" y="446"/>
                    <a:pt x="143" y="634"/>
                    <a:pt x="337" y="634"/>
                  </a:cubicBezTo>
                  <a:cubicBezTo>
                    <a:pt x="349" y="634"/>
                    <a:pt x="361" y="634"/>
                    <a:pt x="373" y="632"/>
                  </a:cubicBezTo>
                  <a:cubicBezTo>
                    <a:pt x="586" y="607"/>
                    <a:pt x="711" y="382"/>
                    <a:pt x="636" y="195"/>
                  </a:cubicBezTo>
                  <a:cubicBezTo>
                    <a:pt x="623" y="170"/>
                    <a:pt x="611" y="145"/>
                    <a:pt x="586" y="120"/>
                  </a:cubicBezTo>
                  <a:cubicBezTo>
                    <a:pt x="523" y="38"/>
                    <a:pt x="435" y="1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8" name="Google Shape;6568;p30"/>
            <p:cNvSpPr/>
            <p:nvPr/>
          </p:nvSpPr>
          <p:spPr>
            <a:xfrm>
              <a:off x="1151750" y="2575400"/>
              <a:ext cx="17900" cy="14075"/>
            </a:xfrm>
            <a:custGeom>
              <a:rect b="b" l="l" r="r" t="t"/>
              <a:pathLst>
                <a:path extrusionOk="0" h="563" w="716">
                  <a:moveTo>
                    <a:pt x="395" y="0"/>
                  </a:moveTo>
                  <a:cubicBezTo>
                    <a:pt x="188" y="0"/>
                    <a:pt x="0" y="225"/>
                    <a:pt x="120" y="456"/>
                  </a:cubicBezTo>
                  <a:cubicBezTo>
                    <a:pt x="184" y="530"/>
                    <a:pt x="265" y="562"/>
                    <a:pt x="345" y="562"/>
                  </a:cubicBezTo>
                  <a:cubicBezTo>
                    <a:pt x="533" y="562"/>
                    <a:pt x="715" y="384"/>
                    <a:pt x="645" y="156"/>
                  </a:cubicBezTo>
                  <a:cubicBezTo>
                    <a:pt x="645" y="131"/>
                    <a:pt x="633" y="106"/>
                    <a:pt x="608" y="93"/>
                  </a:cubicBezTo>
                  <a:cubicBezTo>
                    <a:pt x="543" y="28"/>
                    <a:pt x="467" y="0"/>
                    <a:pt x="3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9" name="Google Shape;6569;p30"/>
            <p:cNvSpPr/>
            <p:nvPr/>
          </p:nvSpPr>
          <p:spPr>
            <a:xfrm>
              <a:off x="1120800" y="2503275"/>
              <a:ext cx="19700" cy="15725"/>
            </a:xfrm>
            <a:custGeom>
              <a:rect b="b" l="l" r="r" t="t"/>
              <a:pathLst>
                <a:path extrusionOk="0" h="629" w="788">
                  <a:moveTo>
                    <a:pt x="414" y="0"/>
                  </a:moveTo>
                  <a:cubicBezTo>
                    <a:pt x="201" y="0"/>
                    <a:pt x="1" y="227"/>
                    <a:pt x="134" y="466"/>
                  </a:cubicBezTo>
                  <a:cubicBezTo>
                    <a:pt x="193" y="580"/>
                    <a:pt x="292" y="629"/>
                    <a:pt x="392" y="629"/>
                  </a:cubicBezTo>
                  <a:cubicBezTo>
                    <a:pt x="588" y="629"/>
                    <a:pt x="787" y="444"/>
                    <a:pt x="696" y="204"/>
                  </a:cubicBezTo>
                  <a:cubicBezTo>
                    <a:pt x="684" y="179"/>
                    <a:pt x="671" y="154"/>
                    <a:pt x="659" y="129"/>
                  </a:cubicBezTo>
                  <a:cubicBezTo>
                    <a:pt x="590" y="38"/>
                    <a:pt x="501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0" name="Google Shape;6570;p30"/>
            <p:cNvSpPr/>
            <p:nvPr/>
          </p:nvSpPr>
          <p:spPr>
            <a:xfrm>
              <a:off x="1176925" y="2642925"/>
              <a:ext cx="16900" cy="15850"/>
            </a:xfrm>
            <a:custGeom>
              <a:rect b="b" l="l" r="r" t="t"/>
              <a:pathLst>
                <a:path extrusionOk="0" h="634" w="676">
                  <a:moveTo>
                    <a:pt x="320" y="1"/>
                  </a:moveTo>
                  <a:cubicBezTo>
                    <a:pt x="179" y="1"/>
                    <a:pt x="39" y="91"/>
                    <a:pt x="13" y="266"/>
                  </a:cubicBezTo>
                  <a:cubicBezTo>
                    <a:pt x="1" y="354"/>
                    <a:pt x="13" y="429"/>
                    <a:pt x="63" y="504"/>
                  </a:cubicBezTo>
                  <a:cubicBezTo>
                    <a:pt x="129" y="594"/>
                    <a:pt x="220" y="633"/>
                    <a:pt x="310" y="633"/>
                  </a:cubicBezTo>
                  <a:cubicBezTo>
                    <a:pt x="495" y="633"/>
                    <a:pt x="676" y="468"/>
                    <a:pt x="625" y="241"/>
                  </a:cubicBezTo>
                  <a:cubicBezTo>
                    <a:pt x="583" y="79"/>
                    <a:pt x="451" y="1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1" name="Google Shape;6571;p30"/>
            <p:cNvSpPr/>
            <p:nvPr/>
          </p:nvSpPr>
          <p:spPr>
            <a:xfrm>
              <a:off x="1240975" y="2459150"/>
              <a:ext cx="17100" cy="15225"/>
            </a:xfrm>
            <a:custGeom>
              <a:rect b="b" l="l" r="r" t="t"/>
              <a:pathLst>
                <a:path extrusionOk="0" h="609" w="684">
                  <a:moveTo>
                    <a:pt x="324" y="0"/>
                  </a:moveTo>
                  <a:cubicBezTo>
                    <a:pt x="183" y="0"/>
                    <a:pt x="44" y="95"/>
                    <a:pt x="13" y="257"/>
                  </a:cubicBezTo>
                  <a:cubicBezTo>
                    <a:pt x="0" y="332"/>
                    <a:pt x="25" y="419"/>
                    <a:pt x="63" y="482"/>
                  </a:cubicBezTo>
                  <a:cubicBezTo>
                    <a:pt x="113" y="544"/>
                    <a:pt x="188" y="594"/>
                    <a:pt x="275" y="607"/>
                  </a:cubicBezTo>
                  <a:cubicBezTo>
                    <a:pt x="287" y="608"/>
                    <a:pt x="298" y="609"/>
                    <a:pt x="310" y="609"/>
                  </a:cubicBezTo>
                  <a:cubicBezTo>
                    <a:pt x="519" y="609"/>
                    <a:pt x="683" y="396"/>
                    <a:pt x="600" y="194"/>
                  </a:cubicBezTo>
                  <a:cubicBezTo>
                    <a:pt x="588" y="169"/>
                    <a:pt x="575" y="144"/>
                    <a:pt x="563" y="119"/>
                  </a:cubicBezTo>
                  <a:cubicBezTo>
                    <a:pt x="500" y="38"/>
                    <a:pt x="41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2" name="Google Shape;6572;p30"/>
            <p:cNvSpPr/>
            <p:nvPr/>
          </p:nvSpPr>
          <p:spPr>
            <a:xfrm>
              <a:off x="1310950" y="2473925"/>
              <a:ext cx="18225" cy="15800"/>
            </a:xfrm>
            <a:custGeom>
              <a:rect b="b" l="l" r="r" t="t"/>
              <a:pathLst>
                <a:path extrusionOk="0" h="632" w="729">
                  <a:moveTo>
                    <a:pt x="319" y="1"/>
                  </a:moveTo>
                  <a:cubicBezTo>
                    <a:pt x="177" y="1"/>
                    <a:pt x="36" y="102"/>
                    <a:pt x="13" y="278"/>
                  </a:cubicBezTo>
                  <a:cubicBezTo>
                    <a:pt x="1" y="353"/>
                    <a:pt x="13" y="441"/>
                    <a:pt x="63" y="503"/>
                  </a:cubicBezTo>
                  <a:cubicBezTo>
                    <a:pt x="113" y="566"/>
                    <a:pt x="188" y="616"/>
                    <a:pt x="263" y="628"/>
                  </a:cubicBezTo>
                  <a:cubicBezTo>
                    <a:pt x="278" y="630"/>
                    <a:pt x="293" y="631"/>
                    <a:pt x="308" y="631"/>
                  </a:cubicBezTo>
                  <a:cubicBezTo>
                    <a:pt x="559" y="631"/>
                    <a:pt x="728" y="341"/>
                    <a:pt x="563" y="128"/>
                  </a:cubicBezTo>
                  <a:cubicBezTo>
                    <a:pt x="500" y="41"/>
                    <a:pt x="409" y="1"/>
                    <a:pt x="3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3" name="Google Shape;6573;p30"/>
            <p:cNvSpPr/>
            <p:nvPr/>
          </p:nvSpPr>
          <p:spPr>
            <a:xfrm>
              <a:off x="1341575" y="2550850"/>
              <a:ext cx="19075" cy="15325"/>
            </a:xfrm>
            <a:custGeom>
              <a:rect b="b" l="l" r="r" t="t"/>
              <a:pathLst>
                <a:path extrusionOk="0" h="613" w="763">
                  <a:moveTo>
                    <a:pt x="400" y="0"/>
                  </a:moveTo>
                  <a:cubicBezTo>
                    <a:pt x="50" y="25"/>
                    <a:pt x="0" y="513"/>
                    <a:pt x="338" y="613"/>
                  </a:cubicBezTo>
                  <a:cubicBezTo>
                    <a:pt x="688" y="613"/>
                    <a:pt x="763" y="113"/>
                    <a:pt x="4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4" name="Google Shape;6574;p30"/>
            <p:cNvSpPr/>
            <p:nvPr/>
          </p:nvSpPr>
          <p:spPr>
            <a:xfrm>
              <a:off x="1300025" y="2598425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54" y="0"/>
                  </a:moveTo>
                  <a:cubicBezTo>
                    <a:pt x="316" y="0"/>
                    <a:pt x="276" y="7"/>
                    <a:pt x="238" y="22"/>
                  </a:cubicBezTo>
                  <a:cubicBezTo>
                    <a:pt x="88" y="84"/>
                    <a:pt x="0" y="259"/>
                    <a:pt x="63" y="422"/>
                  </a:cubicBezTo>
                  <a:cubicBezTo>
                    <a:pt x="111" y="538"/>
                    <a:pt x="228" y="617"/>
                    <a:pt x="354" y="617"/>
                  </a:cubicBezTo>
                  <a:cubicBezTo>
                    <a:pt x="390" y="617"/>
                    <a:pt x="427" y="611"/>
                    <a:pt x="463" y="597"/>
                  </a:cubicBezTo>
                  <a:cubicBezTo>
                    <a:pt x="625" y="534"/>
                    <a:pt x="700" y="359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5" name="Google Shape;6575;p30"/>
            <p:cNvSpPr/>
            <p:nvPr/>
          </p:nvSpPr>
          <p:spPr>
            <a:xfrm>
              <a:off x="1169750" y="2689525"/>
              <a:ext cx="18125" cy="14550"/>
            </a:xfrm>
            <a:custGeom>
              <a:rect b="b" l="l" r="r" t="t"/>
              <a:pathLst>
                <a:path extrusionOk="0" h="582" w="725">
                  <a:moveTo>
                    <a:pt x="322" y="1"/>
                  </a:moveTo>
                  <a:cubicBezTo>
                    <a:pt x="173" y="1"/>
                    <a:pt x="30" y="107"/>
                    <a:pt x="13" y="277"/>
                  </a:cubicBezTo>
                  <a:cubicBezTo>
                    <a:pt x="0" y="314"/>
                    <a:pt x="13" y="364"/>
                    <a:pt x="25" y="414"/>
                  </a:cubicBezTo>
                  <a:cubicBezTo>
                    <a:pt x="51" y="533"/>
                    <a:pt x="146" y="581"/>
                    <a:pt x="254" y="581"/>
                  </a:cubicBezTo>
                  <a:cubicBezTo>
                    <a:pt x="465" y="581"/>
                    <a:pt x="724" y="396"/>
                    <a:pt x="600" y="189"/>
                  </a:cubicBezTo>
                  <a:cubicBezTo>
                    <a:pt x="588" y="139"/>
                    <a:pt x="563" y="102"/>
                    <a:pt x="525" y="77"/>
                  </a:cubicBezTo>
                  <a:cubicBezTo>
                    <a:pt x="465" y="25"/>
                    <a:pt x="393" y="1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6" name="Google Shape;6576;p30"/>
            <p:cNvSpPr/>
            <p:nvPr/>
          </p:nvSpPr>
          <p:spPr>
            <a:xfrm>
              <a:off x="1287525" y="2632950"/>
              <a:ext cx="18975" cy="15750"/>
            </a:xfrm>
            <a:custGeom>
              <a:rect b="b" l="l" r="r" t="t"/>
              <a:pathLst>
                <a:path extrusionOk="0" h="630" w="759">
                  <a:moveTo>
                    <a:pt x="378" y="0"/>
                  </a:moveTo>
                  <a:cubicBezTo>
                    <a:pt x="344" y="0"/>
                    <a:pt x="309" y="5"/>
                    <a:pt x="275" y="16"/>
                  </a:cubicBezTo>
                  <a:cubicBezTo>
                    <a:pt x="13" y="116"/>
                    <a:pt x="0" y="478"/>
                    <a:pt x="263" y="603"/>
                  </a:cubicBezTo>
                  <a:cubicBezTo>
                    <a:pt x="304" y="621"/>
                    <a:pt x="345" y="630"/>
                    <a:pt x="385" y="630"/>
                  </a:cubicBezTo>
                  <a:cubicBezTo>
                    <a:pt x="589" y="630"/>
                    <a:pt x="759" y="410"/>
                    <a:pt x="675" y="191"/>
                  </a:cubicBezTo>
                  <a:cubicBezTo>
                    <a:pt x="626" y="72"/>
                    <a:pt x="506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7" name="Google Shape;6577;p30"/>
            <p:cNvSpPr/>
            <p:nvPr/>
          </p:nvSpPr>
          <p:spPr>
            <a:xfrm>
              <a:off x="1132250" y="2469775"/>
              <a:ext cx="16375" cy="15675"/>
            </a:xfrm>
            <a:custGeom>
              <a:rect b="b" l="l" r="r" t="t"/>
              <a:pathLst>
                <a:path extrusionOk="0" h="627" w="655">
                  <a:moveTo>
                    <a:pt x="319" y="1"/>
                  </a:moveTo>
                  <a:cubicBezTo>
                    <a:pt x="176" y="1"/>
                    <a:pt x="32" y="94"/>
                    <a:pt x="13" y="282"/>
                  </a:cubicBezTo>
                  <a:cubicBezTo>
                    <a:pt x="1" y="332"/>
                    <a:pt x="1" y="369"/>
                    <a:pt x="26" y="419"/>
                  </a:cubicBezTo>
                  <a:cubicBezTo>
                    <a:pt x="77" y="563"/>
                    <a:pt x="196" y="626"/>
                    <a:pt x="314" y="626"/>
                  </a:cubicBezTo>
                  <a:cubicBezTo>
                    <a:pt x="485" y="626"/>
                    <a:pt x="655" y="495"/>
                    <a:pt x="625" y="282"/>
                  </a:cubicBezTo>
                  <a:cubicBezTo>
                    <a:pt x="607" y="94"/>
                    <a:pt x="463" y="1"/>
                    <a:pt x="3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8" name="Google Shape;6578;p30"/>
            <p:cNvSpPr/>
            <p:nvPr/>
          </p:nvSpPr>
          <p:spPr>
            <a:xfrm>
              <a:off x="1251900" y="2423175"/>
              <a:ext cx="16400" cy="15700"/>
            </a:xfrm>
            <a:custGeom>
              <a:rect b="b" l="l" r="r" t="t"/>
              <a:pathLst>
                <a:path extrusionOk="0" h="628" w="656">
                  <a:moveTo>
                    <a:pt x="314" y="1"/>
                  </a:moveTo>
                  <a:cubicBezTo>
                    <a:pt x="169" y="1"/>
                    <a:pt x="26" y="95"/>
                    <a:pt x="13" y="284"/>
                  </a:cubicBezTo>
                  <a:cubicBezTo>
                    <a:pt x="1" y="334"/>
                    <a:pt x="13" y="384"/>
                    <a:pt x="26" y="421"/>
                  </a:cubicBezTo>
                  <a:cubicBezTo>
                    <a:pt x="82" y="564"/>
                    <a:pt x="200" y="628"/>
                    <a:pt x="318" y="628"/>
                  </a:cubicBezTo>
                  <a:cubicBezTo>
                    <a:pt x="488" y="628"/>
                    <a:pt x="655" y="493"/>
                    <a:pt x="626" y="271"/>
                  </a:cubicBezTo>
                  <a:cubicBezTo>
                    <a:pt x="601" y="92"/>
                    <a:pt x="456" y="1"/>
                    <a:pt x="3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9" name="Google Shape;6579;p30"/>
            <p:cNvSpPr/>
            <p:nvPr/>
          </p:nvSpPr>
          <p:spPr>
            <a:xfrm>
              <a:off x="1170600" y="2450275"/>
              <a:ext cx="17825" cy="14725"/>
            </a:xfrm>
            <a:custGeom>
              <a:rect b="b" l="l" r="r" t="t"/>
              <a:pathLst>
                <a:path extrusionOk="0" h="589" w="713">
                  <a:moveTo>
                    <a:pt x="383" y="0"/>
                  </a:moveTo>
                  <a:cubicBezTo>
                    <a:pt x="184" y="0"/>
                    <a:pt x="1" y="202"/>
                    <a:pt x="91" y="437"/>
                  </a:cubicBezTo>
                  <a:cubicBezTo>
                    <a:pt x="141" y="512"/>
                    <a:pt x="216" y="562"/>
                    <a:pt x="304" y="587"/>
                  </a:cubicBezTo>
                  <a:cubicBezTo>
                    <a:pt x="316" y="588"/>
                    <a:pt x="328" y="589"/>
                    <a:pt x="340" y="589"/>
                  </a:cubicBezTo>
                  <a:cubicBezTo>
                    <a:pt x="558" y="589"/>
                    <a:pt x="712" y="375"/>
                    <a:pt x="641" y="162"/>
                  </a:cubicBezTo>
                  <a:cubicBezTo>
                    <a:pt x="629" y="137"/>
                    <a:pt x="616" y="112"/>
                    <a:pt x="604" y="100"/>
                  </a:cubicBezTo>
                  <a:cubicBezTo>
                    <a:pt x="538" y="30"/>
                    <a:pt x="459" y="0"/>
                    <a:pt x="3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0" name="Google Shape;6580;p30"/>
            <p:cNvSpPr/>
            <p:nvPr/>
          </p:nvSpPr>
          <p:spPr>
            <a:xfrm>
              <a:off x="1134975" y="2698375"/>
              <a:ext cx="18550" cy="15150"/>
            </a:xfrm>
            <a:custGeom>
              <a:rect b="b" l="l" r="r" t="t"/>
              <a:pathLst>
                <a:path extrusionOk="0" h="606" w="742">
                  <a:moveTo>
                    <a:pt x="395" y="1"/>
                  </a:moveTo>
                  <a:cubicBezTo>
                    <a:pt x="357" y="1"/>
                    <a:pt x="318" y="8"/>
                    <a:pt x="279" y="23"/>
                  </a:cubicBezTo>
                  <a:cubicBezTo>
                    <a:pt x="1" y="185"/>
                    <a:pt x="131" y="606"/>
                    <a:pt x="431" y="606"/>
                  </a:cubicBezTo>
                  <a:cubicBezTo>
                    <a:pt x="454" y="606"/>
                    <a:pt x="479" y="603"/>
                    <a:pt x="504" y="598"/>
                  </a:cubicBezTo>
                  <a:cubicBezTo>
                    <a:pt x="666" y="535"/>
                    <a:pt x="741" y="360"/>
                    <a:pt x="679" y="198"/>
                  </a:cubicBezTo>
                  <a:cubicBezTo>
                    <a:pt x="631" y="74"/>
                    <a:pt x="518" y="1"/>
                    <a:pt x="3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1" name="Google Shape;6581;p30"/>
            <p:cNvSpPr/>
            <p:nvPr/>
          </p:nvSpPr>
          <p:spPr>
            <a:xfrm>
              <a:off x="1446850" y="2542950"/>
              <a:ext cx="16725" cy="15175"/>
            </a:xfrm>
            <a:custGeom>
              <a:rect b="b" l="l" r="r" t="t"/>
              <a:pathLst>
                <a:path extrusionOk="0" h="607" w="669">
                  <a:moveTo>
                    <a:pt x="340" y="0"/>
                  </a:moveTo>
                  <a:cubicBezTo>
                    <a:pt x="252" y="0"/>
                    <a:pt x="164" y="37"/>
                    <a:pt x="101" y="117"/>
                  </a:cubicBezTo>
                  <a:cubicBezTo>
                    <a:pt x="1" y="242"/>
                    <a:pt x="26" y="441"/>
                    <a:pt x="151" y="541"/>
                  </a:cubicBezTo>
                  <a:cubicBezTo>
                    <a:pt x="209" y="586"/>
                    <a:pt x="275" y="606"/>
                    <a:pt x="339" y="606"/>
                  </a:cubicBezTo>
                  <a:cubicBezTo>
                    <a:pt x="509" y="606"/>
                    <a:pt x="669" y="466"/>
                    <a:pt x="651" y="266"/>
                  </a:cubicBezTo>
                  <a:cubicBezTo>
                    <a:pt x="651" y="242"/>
                    <a:pt x="638" y="217"/>
                    <a:pt x="638" y="192"/>
                  </a:cubicBezTo>
                  <a:cubicBezTo>
                    <a:pt x="580" y="69"/>
                    <a:pt x="460" y="0"/>
                    <a:pt x="3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2" name="Google Shape;6582;p30"/>
            <p:cNvSpPr/>
            <p:nvPr/>
          </p:nvSpPr>
          <p:spPr>
            <a:xfrm>
              <a:off x="1486225" y="2520500"/>
              <a:ext cx="19875" cy="15725"/>
            </a:xfrm>
            <a:custGeom>
              <a:rect b="b" l="l" r="r" t="t"/>
              <a:pathLst>
                <a:path extrusionOk="0" h="629" w="795">
                  <a:moveTo>
                    <a:pt x="388" y="1"/>
                  </a:moveTo>
                  <a:cubicBezTo>
                    <a:pt x="285" y="1"/>
                    <a:pt x="183" y="51"/>
                    <a:pt x="125" y="152"/>
                  </a:cubicBezTo>
                  <a:cubicBezTo>
                    <a:pt x="0" y="340"/>
                    <a:pt x="125" y="602"/>
                    <a:pt x="350" y="627"/>
                  </a:cubicBezTo>
                  <a:cubicBezTo>
                    <a:pt x="361" y="628"/>
                    <a:pt x="372" y="629"/>
                    <a:pt x="382" y="629"/>
                  </a:cubicBezTo>
                  <a:cubicBezTo>
                    <a:pt x="628" y="629"/>
                    <a:pt x="794" y="355"/>
                    <a:pt x="650" y="140"/>
                  </a:cubicBezTo>
                  <a:cubicBezTo>
                    <a:pt x="589" y="48"/>
                    <a:pt x="488" y="1"/>
                    <a:pt x="3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3" name="Google Shape;6583;p30"/>
            <p:cNvSpPr/>
            <p:nvPr/>
          </p:nvSpPr>
          <p:spPr>
            <a:xfrm>
              <a:off x="1415125" y="2506825"/>
              <a:ext cx="19650" cy="15825"/>
            </a:xfrm>
            <a:custGeom>
              <a:rect b="b" l="l" r="r" t="t"/>
              <a:pathLst>
                <a:path extrusionOk="0" h="633" w="786">
                  <a:moveTo>
                    <a:pt x="406" y="0"/>
                  </a:moveTo>
                  <a:cubicBezTo>
                    <a:pt x="196" y="0"/>
                    <a:pt x="1" y="225"/>
                    <a:pt x="133" y="462"/>
                  </a:cubicBezTo>
                  <a:cubicBezTo>
                    <a:pt x="197" y="582"/>
                    <a:pt x="299" y="633"/>
                    <a:pt x="401" y="633"/>
                  </a:cubicBezTo>
                  <a:cubicBezTo>
                    <a:pt x="595" y="633"/>
                    <a:pt x="785" y="446"/>
                    <a:pt x="695" y="199"/>
                  </a:cubicBezTo>
                  <a:cubicBezTo>
                    <a:pt x="682" y="174"/>
                    <a:pt x="670" y="149"/>
                    <a:pt x="657" y="137"/>
                  </a:cubicBezTo>
                  <a:cubicBezTo>
                    <a:pt x="587" y="40"/>
                    <a:pt x="495" y="0"/>
                    <a:pt x="4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4" name="Google Shape;6584;p30"/>
            <p:cNvSpPr/>
            <p:nvPr/>
          </p:nvSpPr>
          <p:spPr>
            <a:xfrm>
              <a:off x="1427800" y="2465350"/>
              <a:ext cx="15650" cy="15150"/>
            </a:xfrm>
            <a:custGeom>
              <a:rect b="b" l="l" r="r" t="t"/>
              <a:pathLst>
                <a:path extrusionOk="0" h="606" w="626">
                  <a:moveTo>
                    <a:pt x="314" y="1"/>
                  </a:moveTo>
                  <a:cubicBezTo>
                    <a:pt x="223" y="1"/>
                    <a:pt x="133" y="42"/>
                    <a:pt x="75" y="121"/>
                  </a:cubicBezTo>
                  <a:cubicBezTo>
                    <a:pt x="26" y="184"/>
                    <a:pt x="1" y="259"/>
                    <a:pt x="1" y="346"/>
                  </a:cubicBezTo>
                  <a:cubicBezTo>
                    <a:pt x="32" y="510"/>
                    <a:pt x="170" y="606"/>
                    <a:pt x="312" y="606"/>
                  </a:cubicBezTo>
                  <a:cubicBezTo>
                    <a:pt x="398" y="606"/>
                    <a:pt x="485" y="571"/>
                    <a:pt x="550" y="496"/>
                  </a:cubicBezTo>
                  <a:cubicBezTo>
                    <a:pt x="600" y="434"/>
                    <a:pt x="625" y="346"/>
                    <a:pt x="613" y="271"/>
                  </a:cubicBezTo>
                  <a:cubicBezTo>
                    <a:pt x="613" y="246"/>
                    <a:pt x="613" y="221"/>
                    <a:pt x="600" y="196"/>
                  </a:cubicBezTo>
                  <a:cubicBezTo>
                    <a:pt x="575" y="146"/>
                    <a:pt x="550" y="96"/>
                    <a:pt x="500" y="71"/>
                  </a:cubicBezTo>
                  <a:cubicBezTo>
                    <a:pt x="447" y="24"/>
                    <a:pt x="380" y="1"/>
                    <a:pt x="3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5" name="Google Shape;6585;p30"/>
            <p:cNvSpPr/>
            <p:nvPr/>
          </p:nvSpPr>
          <p:spPr>
            <a:xfrm>
              <a:off x="1464050" y="2464075"/>
              <a:ext cx="18900" cy="15675"/>
            </a:xfrm>
            <a:custGeom>
              <a:rect b="b" l="l" r="r" t="t"/>
              <a:pathLst>
                <a:path extrusionOk="0" h="627" w="756">
                  <a:moveTo>
                    <a:pt x="385" y="0"/>
                  </a:moveTo>
                  <a:cubicBezTo>
                    <a:pt x="282" y="0"/>
                    <a:pt x="177" y="51"/>
                    <a:pt x="113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7" y="625"/>
                    <a:pt x="383" y="626"/>
                    <a:pt x="399" y="626"/>
                  </a:cubicBezTo>
                  <a:cubicBezTo>
                    <a:pt x="601" y="626"/>
                    <a:pt x="756" y="418"/>
                    <a:pt x="675" y="210"/>
                  </a:cubicBezTo>
                  <a:cubicBezTo>
                    <a:pt x="675" y="185"/>
                    <a:pt x="662" y="160"/>
                    <a:pt x="637" y="135"/>
                  </a:cubicBezTo>
                  <a:cubicBezTo>
                    <a:pt x="577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6" name="Google Shape;6586;p30"/>
            <p:cNvSpPr/>
            <p:nvPr/>
          </p:nvSpPr>
          <p:spPr>
            <a:xfrm>
              <a:off x="1500600" y="2485325"/>
              <a:ext cx="17200" cy="15450"/>
            </a:xfrm>
            <a:custGeom>
              <a:rect b="b" l="l" r="r" t="t"/>
              <a:pathLst>
                <a:path extrusionOk="0" h="618" w="688">
                  <a:moveTo>
                    <a:pt x="347" y="0"/>
                  </a:moveTo>
                  <a:cubicBezTo>
                    <a:pt x="310" y="0"/>
                    <a:pt x="273" y="7"/>
                    <a:pt x="238" y="22"/>
                  </a:cubicBezTo>
                  <a:cubicBezTo>
                    <a:pt x="75" y="85"/>
                    <a:pt x="0" y="260"/>
                    <a:pt x="50" y="422"/>
                  </a:cubicBezTo>
                  <a:cubicBezTo>
                    <a:pt x="99" y="539"/>
                    <a:pt x="223" y="617"/>
                    <a:pt x="346" y="617"/>
                  </a:cubicBezTo>
                  <a:cubicBezTo>
                    <a:pt x="381" y="617"/>
                    <a:pt x="417" y="611"/>
                    <a:pt x="450" y="597"/>
                  </a:cubicBezTo>
                  <a:cubicBezTo>
                    <a:pt x="613" y="535"/>
                    <a:pt x="688" y="347"/>
                    <a:pt x="625" y="197"/>
                  </a:cubicBezTo>
                  <a:cubicBezTo>
                    <a:pt x="577" y="73"/>
                    <a:pt x="464" y="0"/>
                    <a:pt x="3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7" name="Google Shape;6587;p30"/>
            <p:cNvSpPr/>
            <p:nvPr/>
          </p:nvSpPr>
          <p:spPr>
            <a:xfrm>
              <a:off x="1399725" y="2400150"/>
              <a:ext cx="20450" cy="15675"/>
            </a:xfrm>
            <a:custGeom>
              <a:rect b="b" l="l" r="r" t="t"/>
              <a:pathLst>
                <a:path extrusionOk="0" h="627" w="818">
                  <a:moveTo>
                    <a:pt x="433" y="1"/>
                  </a:moveTo>
                  <a:cubicBezTo>
                    <a:pt x="153" y="1"/>
                    <a:pt x="1" y="367"/>
                    <a:pt x="236" y="555"/>
                  </a:cubicBezTo>
                  <a:cubicBezTo>
                    <a:pt x="299" y="605"/>
                    <a:pt x="368" y="627"/>
                    <a:pt x="435" y="627"/>
                  </a:cubicBezTo>
                  <a:cubicBezTo>
                    <a:pt x="637" y="627"/>
                    <a:pt x="817" y="430"/>
                    <a:pt x="724" y="205"/>
                  </a:cubicBezTo>
                  <a:cubicBezTo>
                    <a:pt x="711" y="180"/>
                    <a:pt x="699" y="155"/>
                    <a:pt x="686" y="130"/>
                  </a:cubicBezTo>
                  <a:cubicBezTo>
                    <a:pt x="636" y="68"/>
                    <a:pt x="561" y="18"/>
                    <a:pt x="486" y="5"/>
                  </a:cubicBezTo>
                  <a:cubicBezTo>
                    <a:pt x="468" y="2"/>
                    <a:pt x="450" y="1"/>
                    <a:pt x="4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8" name="Google Shape;6588;p30"/>
            <p:cNvSpPr/>
            <p:nvPr/>
          </p:nvSpPr>
          <p:spPr>
            <a:xfrm>
              <a:off x="1442475" y="2387825"/>
              <a:ext cx="16900" cy="15375"/>
            </a:xfrm>
            <a:custGeom>
              <a:rect b="b" l="l" r="r" t="t"/>
              <a:pathLst>
                <a:path extrusionOk="0" h="615" w="676">
                  <a:moveTo>
                    <a:pt x="351" y="1"/>
                  </a:moveTo>
                  <a:cubicBezTo>
                    <a:pt x="264" y="1"/>
                    <a:pt x="177" y="37"/>
                    <a:pt x="113" y="111"/>
                  </a:cubicBezTo>
                  <a:cubicBezTo>
                    <a:pt x="1" y="248"/>
                    <a:pt x="26" y="436"/>
                    <a:pt x="163" y="548"/>
                  </a:cubicBezTo>
                  <a:cubicBezTo>
                    <a:pt x="219" y="592"/>
                    <a:pt x="287" y="615"/>
                    <a:pt x="355" y="615"/>
                  </a:cubicBezTo>
                  <a:cubicBezTo>
                    <a:pt x="440" y="615"/>
                    <a:pt x="526" y="580"/>
                    <a:pt x="588" y="511"/>
                  </a:cubicBezTo>
                  <a:cubicBezTo>
                    <a:pt x="663" y="411"/>
                    <a:pt x="676" y="298"/>
                    <a:pt x="638" y="198"/>
                  </a:cubicBezTo>
                  <a:cubicBezTo>
                    <a:pt x="588" y="68"/>
                    <a:pt x="470" y="1"/>
                    <a:pt x="3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9" name="Google Shape;6589;p30"/>
            <p:cNvSpPr/>
            <p:nvPr/>
          </p:nvSpPr>
          <p:spPr>
            <a:xfrm>
              <a:off x="1386875" y="2435650"/>
              <a:ext cx="20050" cy="15525"/>
            </a:xfrm>
            <a:custGeom>
              <a:rect b="b" l="l" r="r" t="t"/>
              <a:pathLst>
                <a:path extrusionOk="0" h="621" w="802">
                  <a:moveTo>
                    <a:pt x="347" y="0"/>
                  </a:moveTo>
                  <a:cubicBezTo>
                    <a:pt x="258" y="0"/>
                    <a:pt x="169" y="39"/>
                    <a:pt x="113" y="110"/>
                  </a:cubicBezTo>
                  <a:cubicBezTo>
                    <a:pt x="0" y="247"/>
                    <a:pt x="25" y="435"/>
                    <a:pt x="150" y="547"/>
                  </a:cubicBezTo>
                  <a:cubicBezTo>
                    <a:pt x="197" y="599"/>
                    <a:pt x="252" y="620"/>
                    <a:pt x="307" y="620"/>
                  </a:cubicBezTo>
                  <a:cubicBezTo>
                    <a:pt x="546" y="620"/>
                    <a:pt x="802" y="214"/>
                    <a:pt x="538" y="72"/>
                  </a:cubicBezTo>
                  <a:cubicBezTo>
                    <a:pt x="483" y="23"/>
                    <a:pt x="415" y="0"/>
                    <a:pt x="3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0" name="Google Shape;6590;p30"/>
            <p:cNvSpPr/>
            <p:nvPr/>
          </p:nvSpPr>
          <p:spPr>
            <a:xfrm>
              <a:off x="1471850" y="2424075"/>
              <a:ext cx="17200" cy="15475"/>
            </a:xfrm>
            <a:custGeom>
              <a:rect b="b" l="l" r="r" t="t"/>
              <a:pathLst>
                <a:path extrusionOk="0" h="619" w="688">
                  <a:moveTo>
                    <a:pt x="349" y="1"/>
                  </a:moveTo>
                  <a:cubicBezTo>
                    <a:pt x="311" y="1"/>
                    <a:pt x="274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02" y="539"/>
                    <a:pt x="224" y="618"/>
                    <a:pt x="347" y="618"/>
                  </a:cubicBezTo>
                  <a:cubicBezTo>
                    <a:pt x="382" y="618"/>
                    <a:pt x="417" y="612"/>
                    <a:pt x="450" y="598"/>
                  </a:cubicBezTo>
                  <a:cubicBezTo>
                    <a:pt x="613" y="535"/>
                    <a:pt x="688" y="360"/>
                    <a:pt x="625" y="198"/>
                  </a:cubicBezTo>
                  <a:cubicBezTo>
                    <a:pt x="587" y="74"/>
                    <a:pt x="469" y="1"/>
                    <a:pt x="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1" name="Google Shape;6591;p30"/>
            <p:cNvSpPr/>
            <p:nvPr/>
          </p:nvSpPr>
          <p:spPr>
            <a:xfrm>
              <a:off x="1568550" y="2496175"/>
              <a:ext cx="18750" cy="13825"/>
            </a:xfrm>
            <a:custGeom>
              <a:rect b="b" l="l" r="r" t="t"/>
              <a:pathLst>
                <a:path extrusionOk="0" h="553" w="750">
                  <a:moveTo>
                    <a:pt x="525" y="1"/>
                  </a:moveTo>
                  <a:cubicBezTo>
                    <a:pt x="302" y="1"/>
                    <a:pt x="1" y="313"/>
                    <a:pt x="231" y="488"/>
                  </a:cubicBezTo>
                  <a:cubicBezTo>
                    <a:pt x="290" y="533"/>
                    <a:pt x="356" y="553"/>
                    <a:pt x="420" y="553"/>
                  </a:cubicBezTo>
                  <a:cubicBezTo>
                    <a:pt x="590" y="553"/>
                    <a:pt x="749" y="412"/>
                    <a:pt x="731" y="213"/>
                  </a:cubicBezTo>
                  <a:cubicBezTo>
                    <a:pt x="731" y="188"/>
                    <a:pt x="719" y="163"/>
                    <a:pt x="706" y="138"/>
                  </a:cubicBezTo>
                  <a:cubicBezTo>
                    <a:pt x="674" y="40"/>
                    <a:pt x="604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2" name="Google Shape;6592;p30"/>
            <p:cNvSpPr/>
            <p:nvPr/>
          </p:nvSpPr>
          <p:spPr>
            <a:xfrm>
              <a:off x="1542625" y="2426275"/>
              <a:ext cx="20800" cy="15600"/>
            </a:xfrm>
            <a:custGeom>
              <a:rect b="b" l="l" r="r" t="t"/>
              <a:pathLst>
                <a:path extrusionOk="0" h="624" w="832">
                  <a:moveTo>
                    <a:pt x="409" y="0"/>
                  </a:moveTo>
                  <a:cubicBezTo>
                    <a:pt x="320" y="0"/>
                    <a:pt x="232" y="39"/>
                    <a:pt x="169" y="110"/>
                  </a:cubicBezTo>
                  <a:cubicBezTo>
                    <a:pt x="0" y="326"/>
                    <a:pt x="156" y="624"/>
                    <a:pt x="413" y="624"/>
                  </a:cubicBezTo>
                  <a:cubicBezTo>
                    <a:pt x="423" y="624"/>
                    <a:pt x="433" y="623"/>
                    <a:pt x="444" y="622"/>
                  </a:cubicBezTo>
                  <a:cubicBezTo>
                    <a:pt x="731" y="597"/>
                    <a:pt x="831" y="235"/>
                    <a:pt x="606" y="72"/>
                  </a:cubicBezTo>
                  <a:cubicBezTo>
                    <a:pt x="546" y="23"/>
                    <a:pt x="477" y="0"/>
                    <a:pt x="4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3" name="Google Shape;6593;p30"/>
            <p:cNvSpPr/>
            <p:nvPr/>
          </p:nvSpPr>
          <p:spPr>
            <a:xfrm>
              <a:off x="1537450" y="2464700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55" y="0"/>
                  </a:moveTo>
                  <a:cubicBezTo>
                    <a:pt x="316" y="0"/>
                    <a:pt x="277" y="8"/>
                    <a:pt x="238" y="22"/>
                  </a:cubicBezTo>
                  <a:cubicBezTo>
                    <a:pt x="76" y="85"/>
                    <a:pt x="1" y="260"/>
                    <a:pt x="63" y="422"/>
                  </a:cubicBezTo>
                  <a:cubicBezTo>
                    <a:pt x="112" y="539"/>
                    <a:pt x="228" y="618"/>
                    <a:pt x="354" y="618"/>
                  </a:cubicBezTo>
                  <a:cubicBezTo>
                    <a:pt x="390" y="618"/>
                    <a:pt x="427" y="611"/>
                    <a:pt x="463" y="597"/>
                  </a:cubicBezTo>
                  <a:cubicBezTo>
                    <a:pt x="626" y="535"/>
                    <a:pt x="701" y="347"/>
                    <a:pt x="638" y="197"/>
                  </a:cubicBezTo>
                  <a:cubicBezTo>
                    <a:pt x="591" y="73"/>
                    <a:pt x="478" y="0"/>
                    <a:pt x="3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4" name="Google Shape;6594;p30"/>
            <p:cNvSpPr/>
            <p:nvPr/>
          </p:nvSpPr>
          <p:spPr>
            <a:xfrm>
              <a:off x="1517775" y="2351975"/>
              <a:ext cx="16750" cy="14950"/>
            </a:xfrm>
            <a:custGeom>
              <a:rect b="b" l="l" r="r" t="t"/>
              <a:pathLst>
                <a:path extrusionOk="0" h="598" w="670">
                  <a:moveTo>
                    <a:pt x="324" y="1"/>
                  </a:moveTo>
                  <a:cubicBezTo>
                    <a:pt x="183" y="1"/>
                    <a:pt x="44" y="96"/>
                    <a:pt x="13" y="258"/>
                  </a:cubicBezTo>
                  <a:cubicBezTo>
                    <a:pt x="1" y="332"/>
                    <a:pt x="13" y="420"/>
                    <a:pt x="63" y="482"/>
                  </a:cubicBezTo>
                  <a:cubicBezTo>
                    <a:pt x="132" y="563"/>
                    <a:pt x="219" y="598"/>
                    <a:pt x="303" y="598"/>
                  </a:cubicBezTo>
                  <a:cubicBezTo>
                    <a:pt x="493" y="598"/>
                    <a:pt x="670" y="420"/>
                    <a:pt x="600" y="195"/>
                  </a:cubicBezTo>
                  <a:cubicBezTo>
                    <a:pt x="588" y="170"/>
                    <a:pt x="575" y="145"/>
                    <a:pt x="563" y="120"/>
                  </a:cubicBezTo>
                  <a:cubicBezTo>
                    <a:pt x="500" y="38"/>
                    <a:pt x="412" y="1"/>
                    <a:pt x="3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5" name="Google Shape;6595;p30"/>
            <p:cNvSpPr/>
            <p:nvPr/>
          </p:nvSpPr>
          <p:spPr>
            <a:xfrm>
              <a:off x="1503100" y="2401275"/>
              <a:ext cx="17200" cy="15325"/>
            </a:xfrm>
            <a:custGeom>
              <a:rect b="b" l="l" r="r" t="t"/>
              <a:pathLst>
                <a:path extrusionOk="0" h="613" w="688">
                  <a:moveTo>
                    <a:pt x="347" y="1"/>
                  </a:moveTo>
                  <a:cubicBezTo>
                    <a:pt x="310" y="1"/>
                    <a:pt x="273" y="8"/>
                    <a:pt x="238" y="23"/>
                  </a:cubicBezTo>
                  <a:cubicBezTo>
                    <a:pt x="75" y="85"/>
                    <a:pt x="0" y="260"/>
                    <a:pt x="50" y="422"/>
                  </a:cubicBezTo>
                  <a:cubicBezTo>
                    <a:pt x="100" y="541"/>
                    <a:pt x="227" y="613"/>
                    <a:pt x="353" y="613"/>
                  </a:cubicBezTo>
                  <a:cubicBezTo>
                    <a:pt x="386" y="613"/>
                    <a:pt x="419" y="608"/>
                    <a:pt x="450" y="597"/>
                  </a:cubicBezTo>
                  <a:cubicBezTo>
                    <a:pt x="613" y="535"/>
                    <a:pt x="688" y="347"/>
                    <a:pt x="625" y="198"/>
                  </a:cubicBezTo>
                  <a:cubicBezTo>
                    <a:pt x="577" y="74"/>
                    <a:pt x="464" y="1"/>
                    <a:pt x="3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6" name="Google Shape;6596;p30"/>
            <p:cNvSpPr/>
            <p:nvPr/>
          </p:nvSpPr>
          <p:spPr>
            <a:xfrm>
              <a:off x="1373125" y="2566750"/>
              <a:ext cx="19000" cy="15725"/>
            </a:xfrm>
            <a:custGeom>
              <a:rect b="b" l="l" r="r" t="t"/>
              <a:pathLst>
                <a:path extrusionOk="0" h="629" w="760">
                  <a:moveTo>
                    <a:pt x="383" y="0"/>
                  </a:moveTo>
                  <a:cubicBezTo>
                    <a:pt x="282" y="0"/>
                    <a:pt x="183" y="50"/>
                    <a:pt x="126" y="152"/>
                  </a:cubicBezTo>
                  <a:cubicBezTo>
                    <a:pt x="1" y="339"/>
                    <a:pt x="126" y="589"/>
                    <a:pt x="350" y="627"/>
                  </a:cubicBezTo>
                  <a:cubicBezTo>
                    <a:pt x="363" y="628"/>
                    <a:pt x="375" y="629"/>
                    <a:pt x="387" y="629"/>
                  </a:cubicBezTo>
                  <a:cubicBezTo>
                    <a:pt x="605" y="629"/>
                    <a:pt x="759" y="415"/>
                    <a:pt x="688" y="202"/>
                  </a:cubicBezTo>
                  <a:cubicBezTo>
                    <a:pt x="675" y="177"/>
                    <a:pt x="663" y="152"/>
                    <a:pt x="650" y="139"/>
                  </a:cubicBezTo>
                  <a:cubicBezTo>
                    <a:pt x="583" y="47"/>
                    <a:pt x="482" y="0"/>
                    <a:pt x="3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7" name="Google Shape;6597;p30"/>
            <p:cNvSpPr/>
            <p:nvPr/>
          </p:nvSpPr>
          <p:spPr>
            <a:xfrm>
              <a:off x="1378875" y="2526975"/>
              <a:ext cx="18650" cy="13875"/>
            </a:xfrm>
            <a:custGeom>
              <a:rect b="b" l="l" r="r" t="t"/>
              <a:pathLst>
                <a:path extrusionOk="0" h="555" w="746">
                  <a:moveTo>
                    <a:pt x="532" y="1"/>
                  </a:moveTo>
                  <a:cubicBezTo>
                    <a:pt x="308" y="1"/>
                    <a:pt x="0" y="316"/>
                    <a:pt x="233" y="493"/>
                  </a:cubicBezTo>
                  <a:cubicBezTo>
                    <a:pt x="290" y="535"/>
                    <a:pt x="356" y="555"/>
                    <a:pt x="422" y="555"/>
                  </a:cubicBezTo>
                  <a:cubicBezTo>
                    <a:pt x="514" y="555"/>
                    <a:pt x="605" y="516"/>
                    <a:pt x="670" y="443"/>
                  </a:cubicBezTo>
                  <a:cubicBezTo>
                    <a:pt x="720" y="381"/>
                    <a:pt x="745" y="293"/>
                    <a:pt x="733" y="218"/>
                  </a:cubicBezTo>
                  <a:cubicBezTo>
                    <a:pt x="733" y="181"/>
                    <a:pt x="720" y="156"/>
                    <a:pt x="708" y="131"/>
                  </a:cubicBezTo>
                  <a:cubicBezTo>
                    <a:pt x="676" y="38"/>
                    <a:pt x="609" y="1"/>
                    <a:pt x="5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8" name="Google Shape;6598;p30"/>
            <p:cNvSpPr/>
            <p:nvPr/>
          </p:nvSpPr>
          <p:spPr>
            <a:xfrm>
              <a:off x="1345325" y="2502800"/>
              <a:ext cx="18950" cy="15675"/>
            </a:xfrm>
            <a:custGeom>
              <a:rect b="b" l="l" r="r" t="t"/>
              <a:pathLst>
                <a:path extrusionOk="0" h="627" w="758">
                  <a:moveTo>
                    <a:pt x="385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25" y="598"/>
                    <a:pt x="350" y="623"/>
                  </a:cubicBezTo>
                  <a:cubicBezTo>
                    <a:pt x="367" y="626"/>
                    <a:pt x="383" y="627"/>
                    <a:pt x="400" y="627"/>
                  </a:cubicBezTo>
                  <a:cubicBezTo>
                    <a:pt x="602" y="627"/>
                    <a:pt x="757" y="419"/>
                    <a:pt x="688" y="210"/>
                  </a:cubicBezTo>
                  <a:cubicBezTo>
                    <a:pt x="675" y="185"/>
                    <a:pt x="663" y="160"/>
                    <a:pt x="638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9" name="Google Shape;6599;p30"/>
            <p:cNvSpPr/>
            <p:nvPr/>
          </p:nvSpPr>
          <p:spPr>
            <a:xfrm>
              <a:off x="1319875" y="2432775"/>
              <a:ext cx="18750" cy="13800"/>
            </a:xfrm>
            <a:custGeom>
              <a:rect b="b" l="l" r="r" t="t"/>
              <a:pathLst>
                <a:path extrusionOk="0" h="552" w="750">
                  <a:moveTo>
                    <a:pt x="525" y="0"/>
                  </a:moveTo>
                  <a:cubicBezTo>
                    <a:pt x="301" y="0"/>
                    <a:pt x="0" y="312"/>
                    <a:pt x="231" y="487"/>
                  </a:cubicBezTo>
                  <a:cubicBezTo>
                    <a:pt x="289" y="532"/>
                    <a:pt x="355" y="552"/>
                    <a:pt x="420" y="552"/>
                  </a:cubicBezTo>
                  <a:cubicBezTo>
                    <a:pt x="590" y="552"/>
                    <a:pt x="749" y="412"/>
                    <a:pt x="731" y="212"/>
                  </a:cubicBezTo>
                  <a:cubicBezTo>
                    <a:pt x="731" y="187"/>
                    <a:pt x="718" y="162"/>
                    <a:pt x="706" y="137"/>
                  </a:cubicBezTo>
                  <a:cubicBezTo>
                    <a:pt x="673" y="39"/>
                    <a:pt x="604" y="0"/>
                    <a:pt x="5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0" name="Google Shape;6600;p30"/>
            <p:cNvSpPr/>
            <p:nvPr/>
          </p:nvSpPr>
          <p:spPr>
            <a:xfrm>
              <a:off x="1350025" y="2461200"/>
              <a:ext cx="18650" cy="15675"/>
            </a:xfrm>
            <a:custGeom>
              <a:rect b="b" l="l" r="r" t="t"/>
              <a:pathLst>
                <a:path extrusionOk="0" h="627" w="746">
                  <a:moveTo>
                    <a:pt x="365" y="1"/>
                  </a:moveTo>
                  <a:cubicBezTo>
                    <a:pt x="74" y="1"/>
                    <a:pt x="1" y="625"/>
                    <a:pt x="337" y="625"/>
                  </a:cubicBezTo>
                  <a:cubicBezTo>
                    <a:pt x="349" y="626"/>
                    <a:pt x="361" y="627"/>
                    <a:pt x="373" y="627"/>
                  </a:cubicBezTo>
                  <a:cubicBezTo>
                    <a:pt x="592" y="627"/>
                    <a:pt x="746" y="414"/>
                    <a:pt x="675" y="212"/>
                  </a:cubicBezTo>
                  <a:cubicBezTo>
                    <a:pt x="662" y="187"/>
                    <a:pt x="650" y="162"/>
                    <a:pt x="637" y="137"/>
                  </a:cubicBezTo>
                  <a:cubicBezTo>
                    <a:pt x="587" y="75"/>
                    <a:pt x="512" y="25"/>
                    <a:pt x="437" y="12"/>
                  </a:cubicBezTo>
                  <a:cubicBezTo>
                    <a:pt x="412" y="4"/>
                    <a:pt x="388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1" name="Google Shape;6601;p30"/>
            <p:cNvSpPr/>
            <p:nvPr/>
          </p:nvSpPr>
          <p:spPr>
            <a:xfrm>
              <a:off x="1503725" y="2443650"/>
              <a:ext cx="18975" cy="15725"/>
            </a:xfrm>
            <a:custGeom>
              <a:rect b="b" l="l" r="r" t="t"/>
              <a:pathLst>
                <a:path extrusionOk="0" h="629" w="759">
                  <a:moveTo>
                    <a:pt x="380" y="1"/>
                  </a:moveTo>
                  <a:cubicBezTo>
                    <a:pt x="278" y="1"/>
                    <a:pt x="176" y="50"/>
                    <a:pt x="113" y="152"/>
                  </a:cubicBezTo>
                  <a:cubicBezTo>
                    <a:pt x="0" y="340"/>
                    <a:pt x="125" y="589"/>
                    <a:pt x="350" y="627"/>
                  </a:cubicBezTo>
                  <a:cubicBezTo>
                    <a:pt x="362" y="628"/>
                    <a:pt x="373" y="629"/>
                    <a:pt x="384" y="629"/>
                  </a:cubicBezTo>
                  <a:cubicBezTo>
                    <a:pt x="594" y="629"/>
                    <a:pt x="758" y="415"/>
                    <a:pt x="675" y="202"/>
                  </a:cubicBezTo>
                  <a:cubicBezTo>
                    <a:pt x="675" y="177"/>
                    <a:pt x="663" y="152"/>
                    <a:pt x="638" y="140"/>
                  </a:cubicBezTo>
                  <a:cubicBezTo>
                    <a:pt x="576" y="47"/>
                    <a:pt x="478" y="1"/>
                    <a:pt x="3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2" name="Google Shape;6602;p30"/>
            <p:cNvSpPr/>
            <p:nvPr/>
          </p:nvSpPr>
          <p:spPr>
            <a:xfrm>
              <a:off x="1432800" y="2428650"/>
              <a:ext cx="18975" cy="15750"/>
            </a:xfrm>
            <a:custGeom>
              <a:rect b="b" l="l" r="r" t="t"/>
              <a:pathLst>
                <a:path extrusionOk="0" h="630" w="759">
                  <a:moveTo>
                    <a:pt x="380" y="1"/>
                  </a:moveTo>
                  <a:cubicBezTo>
                    <a:pt x="279" y="1"/>
                    <a:pt x="176" y="51"/>
                    <a:pt x="113" y="152"/>
                  </a:cubicBezTo>
                  <a:cubicBezTo>
                    <a:pt x="0" y="340"/>
                    <a:pt x="113" y="602"/>
                    <a:pt x="350" y="627"/>
                  </a:cubicBezTo>
                  <a:cubicBezTo>
                    <a:pt x="362" y="628"/>
                    <a:pt x="373" y="629"/>
                    <a:pt x="385" y="629"/>
                  </a:cubicBezTo>
                  <a:cubicBezTo>
                    <a:pt x="594" y="629"/>
                    <a:pt x="758" y="416"/>
                    <a:pt x="675" y="215"/>
                  </a:cubicBezTo>
                  <a:cubicBezTo>
                    <a:pt x="663" y="190"/>
                    <a:pt x="650" y="165"/>
                    <a:pt x="638" y="140"/>
                  </a:cubicBezTo>
                  <a:cubicBezTo>
                    <a:pt x="576" y="48"/>
                    <a:pt x="479" y="1"/>
                    <a:pt x="3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3" name="Google Shape;6603;p30"/>
            <p:cNvSpPr/>
            <p:nvPr/>
          </p:nvSpPr>
          <p:spPr>
            <a:xfrm>
              <a:off x="1453725" y="2502525"/>
              <a:ext cx="18450" cy="15675"/>
            </a:xfrm>
            <a:custGeom>
              <a:rect b="b" l="l" r="r" t="t"/>
              <a:pathLst>
                <a:path extrusionOk="0" h="627" w="738">
                  <a:moveTo>
                    <a:pt x="331" y="0"/>
                  </a:moveTo>
                  <a:cubicBezTo>
                    <a:pt x="189" y="0"/>
                    <a:pt x="49" y="103"/>
                    <a:pt x="26" y="271"/>
                  </a:cubicBezTo>
                  <a:cubicBezTo>
                    <a:pt x="1" y="434"/>
                    <a:pt x="113" y="596"/>
                    <a:pt x="276" y="621"/>
                  </a:cubicBezTo>
                  <a:cubicBezTo>
                    <a:pt x="296" y="625"/>
                    <a:pt x="315" y="627"/>
                    <a:pt x="334" y="627"/>
                  </a:cubicBezTo>
                  <a:cubicBezTo>
                    <a:pt x="578" y="627"/>
                    <a:pt x="738" y="343"/>
                    <a:pt x="576" y="134"/>
                  </a:cubicBezTo>
                  <a:cubicBezTo>
                    <a:pt x="513" y="42"/>
                    <a:pt x="421" y="0"/>
                    <a:pt x="3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4" name="Google Shape;6604;p30"/>
            <p:cNvSpPr/>
            <p:nvPr/>
          </p:nvSpPr>
          <p:spPr>
            <a:xfrm>
              <a:off x="1387000" y="2484175"/>
              <a:ext cx="17900" cy="14075"/>
            </a:xfrm>
            <a:custGeom>
              <a:rect b="b" l="l" r="r" t="t"/>
              <a:pathLst>
                <a:path extrusionOk="0" h="563" w="716">
                  <a:moveTo>
                    <a:pt x="395" y="0"/>
                  </a:moveTo>
                  <a:cubicBezTo>
                    <a:pt x="188" y="0"/>
                    <a:pt x="0" y="225"/>
                    <a:pt x="120" y="456"/>
                  </a:cubicBezTo>
                  <a:cubicBezTo>
                    <a:pt x="184" y="531"/>
                    <a:pt x="266" y="563"/>
                    <a:pt x="346" y="563"/>
                  </a:cubicBezTo>
                  <a:cubicBezTo>
                    <a:pt x="534" y="563"/>
                    <a:pt x="715" y="387"/>
                    <a:pt x="645" y="168"/>
                  </a:cubicBezTo>
                  <a:cubicBezTo>
                    <a:pt x="645" y="131"/>
                    <a:pt x="633" y="118"/>
                    <a:pt x="608" y="93"/>
                  </a:cubicBezTo>
                  <a:cubicBezTo>
                    <a:pt x="543" y="28"/>
                    <a:pt x="467" y="0"/>
                    <a:pt x="3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5" name="Google Shape;6605;p30"/>
            <p:cNvSpPr/>
            <p:nvPr/>
          </p:nvSpPr>
          <p:spPr>
            <a:xfrm>
              <a:off x="1355775" y="2412150"/>
              <a:ext cx="19625" cy="15850"/>
            </a:xfrm>
            <a:custGeom>
              <a:rect b="b" l="l" r="r" t="t"/>
              <a:pathLst>
                <a:path extrusionOk="0" h="634" w="785">
                  <a:moveTo>
                    <a:pt x="411" y="1"/>
                  </a:moveTo>
                  <a:cubicBezTo>
                    <a:pt x="202" y="1"/>
                    <a:pt x="1" y="225"/>
                    <a:pt x="132" y="462"/>
                  </a:cubicBezTo>
                  <a:cubicBezTo>
                    <a:pt x="197" y="582"/>
                    <a:pt x="299" y="633"/>
                    <a:pt x="400" y="633"/>
                  </a:cubicBezTo>
                  <a:cubicBezTo>
                    <a:pt x="595" y="633"/>
                    <a:pt x="785" y="446"/>
                    <a:pt x="695" y="200"/>
                  </a:cubicBezTo>
                  <a:cubicBezTo>
                    <a:pt x="682" y="175"/>
                    <a:pt x="670" y="150"/>
                    <a:pt x="657" y="137"/>
                  </a:cubicBezTo>
                  <a:cubicBezTo>
                    <a:pt x="590" y="41"/>
                    <a:pt x="500" y="1"/>
                    <a:pt x="4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6" name="Google Shape;6606;p30"/>
            <p:cNvSpPr/>
            <p:nvPr/>
          </p:nvSpPr>
          <p:spPr>
            <a:xfrm>
              <a:off x="1411875" y="2551850"/>
              <a:ext cx="17100" cy="15700"/>
            </a:xfrm>
            <a:custGeom>
              <a:rect b="b" l="l" r="r" t="t"/>
              <a:pathLst>
                <a:path extrusionOk="0" h="628" w="684">
                  <a:moveTo>
                    <a:pt x="320" y="1"/>
                  </a:moveTo>
                  <a:cubicBezTo>
                    <a:pt x="179" y="1"/>
                    <a:pt x="39" y="91"/>
                    <a:pt x="13" y="273"/>
                  </a:cubicBezTo>
                  <a:cubicBezTo>
                    <a:pt x="0" y="348"/>
                    <a:pt x="25" y="435"/>
                    <a:pt x="75" y="498"/>
                  </a:cubicBezTo>
                  <a:cubicBezTo>
                    <a:pt x="141" y="588"/>
                    <a:pt x="232" y="627"/>
                    <a:pt x="321" y="627"/>
                  </a:cubicBezTo>
                  <a:cubicBezTo>
                    <a:pt x="505" y="627"/>
                    <a:pt x="684" y="462"/>
                    <a:pt x="625" y="235"/>
                  </a:cubicBezTo>
                  <a:cubicBezTo>
                    <a:pt x="583" y="79"/>
                    <a:pt x="451" y="1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7" name="Google Shape;6607;p30"/>
            <p:cNvSpPr/>
            <p:nvPr/>
          </p:nvSpPr>
          <p:spPr>
            <a:xfrm>
              <a:off x="1475925" y="2367550"/>
              <a:ext cx="18450" cy="15700"/>
            </a:xfrm>
            <a:custGeom>
              <a:rect b="b" l="l" r="r" t="t"/>
              <a:pathLst>
                <a:path extrusionOk="0" h="628" w="738">
                  <a:moveTo>
                    <a:pt x="326" y="1"/>
                  </a:moveTo>
                  <a:cubicBezTo>
                    <a:pt x="180" y="1"/>
                    <a:pt x="35" y="104"/>
                    <a:pt x="13" y="272"/>
                  </a:cubicBezTo>
                  <a:cubicBezTo>
                    <a:pt x="0" y="347"/>
                    <a:pt x="25" y="434"/>
                    <a:pt x="75" y="497"/>
                  </a:cubicBezTo>
                  <a:cubicBezTo>
                    <a:pt x="125" y="559"/>
                    <a:pt x="200" y="609"/>
                    <a:pt x="275" y="622"/>
                  </a:cubicBezTo>
                  <a:cubicBezTo>
                    <a:pt x="295" y="625"/>
                    <a:pt x="314" y="627"/>
                    <a:pt x="333" y="627"/>
                  </a:cubicBezTo>
                  <a:cubicBezTo>
                    <a:pt x="577" y="627"/>
                    <a:pt x="737" y="343"/>
                    <a:pt x="575" y="134"/>
                  </a:cubicBezTo>
                  <a:cubicBezTo>
                    <a:pt x="512" y="42"/>
                    <a:pt x="419" y="1"/>
                    <a:pt x="3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8" name="Google Shape;6608;p30"/>
            <p:cNvSpPr/>
            <p:nvPr/>
          </p:nvSpPr>
          <p:spPr>
            <a:xfrm>
              <a:off x="1545900" y="2384525"/>
              <a:ext cx="15650" cy="14100"/>
            </a:xfrm>
            <a:custGeom>
              <a:rect b="b" l="l" r="r" t="t"/>
              <a:pathLst>
                <a:path extrusionOk="0" h="564" w="626">
                  <a:moveTo>
                    <a:pt x="308" y="0"/>
                  </a:moveTo>
                  <a:cubicBezTo>
                    <a:pt x="185" y="0"/>
                    <a:pt x="62" y="69"/>
                    <a:pt x="13" y="218"/>
                  </a:cubicBezTo>
                  <a:cubicBezTo>
                    <a:pt x="0" y="293"/>
                    <a:pt x="25" y="368"/>
                    <a:pt x="75" y="443"/>
                  </a:cubicBezTo>
                  <a:cubicBezTo>
                    <a:pt x="135" y="525"/>
                    <a:pt x="224" y="564"/>
                    <a:pt x="314" y="564"/>
                  </a:cubicBezTo>
                  <a:cubicBezTo>
                    <a:pt x="429" y="564"/>
                    <a:pt x="544" y="500"/>
                    <a:pt x="600" y="380"/>
                  </a:cubicBezTo>
                  <a:cubicBezTo>
                    <a:pt x="613" y="355"/>
                    <a:pt x="613" y="330"/>
                    <a:pt x="625" y="305"/>
                  </a:cubicBezTo>
                  <a:cubicBezTo>
                    <a:pt x="618" y="110"/>
                    <a:pt x="463" y="0"/>
                    <a:pt x="3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9" name="Google Shape;6609;p30"/>
            <p:cNvSpPr/>
            <p:nvPr/>
          </p:nvSpPr>
          <p:spPr>
            <a:xfrm>
              <a:off x="1576200" y="2459625"/>
              <a:ext cx="19700" cy="15675"/>
            </a:xfrm>
            <a:custGeom>
              <a:rect b="b" l="l" r="r" t="t"/>
              <a:pathLst>
                <a:path extrusionOk="0" h="627" w="788">
                  <a:moveTo>
                    <a:pt x="413" y="0"/>
                  </a:moveTo>
                  <a:cubicBezTo>
                    <a:pt x="150" y="0"/>
                    <a:pt x="0" y="288"/>
                    <a:pt x="138" y="488"/>
                  </a:cubicBezTo>
                  <a:cubicBezTo>
                    <a:pt x="206" y="580"/>
                    <a:pt x="306" y="627"/>
                    <a:pt x="405" y="627"/>
                  </a:cubicBezTo>
                  <a:cubicBezTo>
                    <a:pt x="507" y="627"/>
                    <a:pt x="606" y="577"/>
                    <a:pt x="663" y="475"/>
                  </a:cubicBezTo>
                  <a:cubicBezTo>
                    <a:pt x="788" y="288"/>
                    <a:pt x="663" y="38"/>
                    <a:pt x="4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0" name="Google Shape;6610;p30"/>
            <p:cNvSpPr/>
            <p:nvPr/>
          </p:nvSpPr>
          <p:spPr>
            <a:xfrm>
              <a:off x="1535275" y="2507200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54" y="0"/>
                  </a:moveTo>
                  <a:cubicBezTo>
                    <a:pt x="316" y="0"/>
                    <a:pt x="276" y="7"/>
                    <a:pt x="238" y="22"/>
                  </a:cubicBezTo>
                  <a:cubicBezTo>
                    <a:pt x="75" y="84"/>
                    <a:pt x="0" y="259"/>
                    <a:pt x="63" y="422"/>
                  </a:cubicBezTo>
                  <a:cubicBezTo>
                    <a:pt x="111" y="538"/>
                    <a:pt x="228" y="617"/>
                    <a:pt x="354" y="617"/>
                  </a:cubicBezTo>
                  <a:cubicBezTo>
                    <a:pt x="390" y="617"/>
                    <a:pt x="427" y="611"/>
                    <a:pt x="463" y="597"/>
                  </a:cubicBezTo>
                  <a:cubicBezTo>
                    <a:pt x="613" y="534"/>
                    <a:pt x="700" y="359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1" name="Google Shape;6611;p30"/>
            <p:cNvSpPr/>
            <p:nvPr/>
          </p:nvSpPr>
          <p:spPr>
            <a:xfrm>
              <a:off x="1403750" y="2598375"/>
              <a:ext cx="19150" cy="14475"/>
            </a:xfrm>
            <a:custGeom>
              <a:rect b="b" l="l" r="r" t="t"/>
              <a:pathLst>
                <a:path extrusionOk="0" h="579" w="766">
                  <a:moveTo>
                    <a:pt x="367" y="0"/>
                  </a:moveTo>
                  <a:cubicBezTo>
                    <a:pt x="175" y="0"/>
                    <a:pt x="1" y="188"/>
                    <a:pt x="75" y="411"/>
                  </a:cubicBezTo>
                  <a:cubicBezTo>
                    <a:pt x="96" y="530"/>
                    <a:pt x="189" y="578"/>
                    <a:pt x="296" y="578"/>
                  </a:cubicBezTo>
                  <a:cubicBezTo>
                    <a:pt x="504" y="578"/>
                    <a:pt x="766" y="393"/>
                    <a:pt x="650" y="186"/>
                  </a:cubicBezTo>
                  <a:cubicBezTo>
                    <a:pt x="625" y="149"/>
                    <a:pt x="600" y="99"/>
                    <a:pt x="563" y="74"/>
                  </a:cubicBezTo>
                  <a:cubicBezTo>
                    <a:pt x="502" y="23"/>
                    <a:pt x="433" y="0"/>
                    <a:pt x="3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2" name="Google Shape;6612;p30"/>
            <p:cNvSpPr/>
            <p:nvPr/>
          </p:nvSpPr>
          <p:spPr>
            <a:xfrm>
              <a:off x="1522875" y="2541425"/>
              <a:ext cx="19300" cy="15575"/>
            </a:xfrm>
            <a:custGeom>
              <a:rect b="b" l="l" r="r" t="t"/>
              <a:pathLst>
                <a:path extrusionOk="0" h="623" w="772">
                  <a:moveTo>
                    <a:pt x="364" y="1"/>
                  </a:moveTo>
                  <a:cubicBezTo>
                    <a:pt x="155" y="1"/>
                    <a:pt x="1" y="225"/>
                    <a:pt x="84" y="427"/>
                  </a:cubicBezTo>
                  <a:cubicBezTo>
                    <a:pt x="138" y="556"/>
                    <a:pt x="258" y="622"/>
                    <a:pt x="379" y="622"/>
                  </a:cubicBezTo>
                  <a:cubicBezTo>
                    <a:pt x="481" y="622"/>
                    <a:pt x="583" y="575"/>
                    <a:pt x="646" y="477"/>
                  </a:cubicBezTo>
                  <a:cubicBezTo>
                    <a:pt x="771" y="278"/>
                    <a:pt x="634" y="15"/>
                    <a:pt x="396" y="3"/>
                  </a:cubicBezTo>
                  <a:cubicBezTo>
                    <a:pt x="385" y="1"/>
                    <a:pt x="375" y="1"/>
                    <a:pt x="3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3" name="Google Shape;6613;p30"/>
            <p:cNvSpPr/>
            <p:nvPr/>
          </p:nvSpPr>
          <p:spPr>
            <a:xfrm>
              <a:off x="1367500" y="2378550"/>
              <a:ext cx="16200" cy="15675"/>
            </a:xfrm>
            <a:custGeom>
              <a:rect b="b" l="l" r="r" t="t"/>
              <a:pathLst>
                <a:path extrusionOk="0" h="627" w="648">
                  <a:moveTo>
                    <a:pt x="308" y="1"/>
                  </a:moveTo>
                  <a:cubicBezTo>
                    <a:pt x="163" y="1"/>
                    <a:pt x="19" y="94"/>
                    <a:pt x="1" y="282"/>
                  </a:cubicBezTo>
                  <a:cubicBezTo>
                    <a:pt x="1" y="332"/>
                    <a:pt x="1" y="382"/>
                    <a:pt x="13" y="419"/>
                  </a:cubicBezTo>
                  <a:cubicBezTo>
                    <a:pt x="70" y="563"/>
                    <a:pt x="189" y="626"/>
                    <a:pt x="308" y="626"/>
                  </a:cubicBezTo>
                  <a:cubicBezTo>
                    <a:pt x="479" y="626"/>
                    <a:pt x="648" y="495"/>
                    <a:pt x="625" y="282"/>
                  </a:cubicBezTo>
                  <a:cubicBezTo>
                    <a:pt x="600" y="94"/>
                    <a:pt x="454" y="1"/>
                    <a:pt x="3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4" name="Google Shape;6614;p30"/>
            <p:cNvSpPr/>
            <p:nvPr/>
          </p:nvSpPr>
          <p:spPr>
            <a:xfrm>
              <a:off x="1487150" y="2332075"/>
              <a:ext cx="16400" cy="15575"/>
            </a:xfrm>
            <a:custGeom>
              <a:rect b="b" l="l" r="r" t="t"/>
              <a:pathLst>
                <a:path extrusionOk="0" h="623" w="656">
                  <a:moveTo>
                    <a:pt x="316" y="1"/>
                  </a:moveTo>
                  <a:cubicBezTo>
                    <a:pt x="168" y="1"/>
                    <a:pt x="20" y="94"/>
                    <a:pt x="1" y="279"/>
                  </a:cubicBezTo>
                  <a:cubicBezTo>
                    <a:pt x="1" y="329"/>
                    <a:pt x="1" y="379"/>
                    <a:pt x="26" y="416"/>
                  </a:cubicBezTo>
                  <a:cubicBezTo>
                    <a:pt x="77" y="559"/>
                    <a:pt x="194" y="623"/>
                    <a:pt x="312" y="623"/>
                  </a:cubicBezTo>
                  <a:cubicBezTo>
                    <a:pt x="483" y="623"/>
                    <a:pt x="655" y="488"/>
                    <a:pt x="626" y="266"/>
                  </a:cubicBezTo>
                  <a:cubicBezTo>
                    <a:pt x="601" y="88"/>
                    <a:pt x="459" y="1"/>
                    <a:pt x="3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5" name="Google Shape;6615;p30"/>
            <p:cNvSpPr/>
            <p:nvPr/>
          </p:nvSpPr>
          <p:spPr>
            <a:xfrm>
              <a:off x="1405625" y="2359050"/>
              <a:ext cx="16575" cy="14775"/>
            </a:xfrm>
            <a:custGeom>
              <a:rect b="b" l="l" r="r" t="t"/>
              <a:pathLst>
                <a:path extrusionOk="0" h="591" w="663">
                  <a:moveTo>
                    <a:pt x="380" y="0"/>
                  </a:moveTo>
                  <a:cubicBezTo>
                    <a:pt x="182" y="0"/>
                    <a:pt x="1" y="202"/>
                    <a:pt x="100" y="437"/>
                  </a:cubicBezTo>
                  <a:cubicBezTo>
                    <a:pt x="138" y="512"/>
                    <a:pt x="213" y="562"/>
                    <a:pt x="300" y="587"/>
                  </a:cubicBezTo>
                  <a:cubicBezTo>
                    <a:pt x="315" y="589"/>
                    <a:pt x="330" y="590"/>
                    <a:pt x="345" y="590"/>
                  </a:cubicBezTo>
                  <a:cubicBezTo>
                    <a:pt x="500" y="590"/>
                    <a:pt x="628" y="473"/>
                    <a:pt x="663" y="324"/>
                  </a:cubicBezTo>
                  <a:cubicBezTo>
                    <a:pt x="663" y="287"/>
                    <a:pt x="663" y="249"/>
                    <a:pt x="663" y="212"/>
                  </a:cubicBezTo>
                  <a:cubicBezTo>
                    <a:pt x="650" y="199"/>
                    <a:pt x="650" y="187"/>
                    <a:pt x="650" y="162"/>
                  </a:cubicBezTo>
                  <a:cubicBezTo>
                    <a:pt x="638" y="137"/>
                    <a:pt x="625" y="112"/>
                    <a:pt x="600" y="99"/>
                  </a:cubicBezTo>
                  <a:cubicBezTo>
                    <a:pt x="534" y="30"/>
                    <a:pt x="456" y="0"/>
                    <a:pt x="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6" name="Google Shape;6616;p30"/>
            <p:cNvSpPr/>
            <p:nvPr/>
          </p:nvSpPr>
          <p:spPr>
            <a:xfrm>
              <a:off x="1369700" y="2606800"/>
              <a:ext cx="18750" cy="15750"/>
            </a:xfrm>
            <a:custGeom>
              <a:rect b="b" l="l" r="r" t="t"/>
              <a:pathLst>
                <a:path extrusionOk="0" h="630" w="750">
                  <a:moveTo>
                    <a:pt x="385" y="0"/>
                  </a:moveTo>
                  <a:cubicBezTo>
                    <a:pt x="293" y="0"/>
                    <a:pt x="201" y="40"/>
                    <a:pt x="138" y="124"/>
                  </a:cubicBezTo>
                  <a:cubicBezTo>
                    <a:pt x="0" y="324"/>
                    <a:pt x="125" y="612"/>
                    <a:pt x="375" y="624"/>
                  </a:cubicBezTo>
                  <a:cubicBezTo>
                    <a:pt x="390" y="628"/>
                    <a:pt x="404" y="629"/>
                    <a:pt x="419" y="629"/>
                  </a:cubicBezTo>
                  <a:cubicBezTo>
                    <a:pt x="454" y="629"/>
                    <a:pt x="490" y="621"/>
                    <a:pt x="525" y="612"/>
                  </a:cubicBezTo>
                  <a:cubicBezTo>
                    <a:pt x="675" y="549"/>
                    <a:pt x="750" y="374"/>
                    <a:pt x="700" y="212"/>
                  </a:cubicBezTo>
                  <a:lnTo>
                    <a:pt x="687" y="212"/>
                  </a:lnTo>
                  <a:cubicBezTo>
                    <a:pt x="637" y="75"/>
                    <a:pt x="511" y="0"/>
                    <a:pt x="3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7" name="Google Shape;6617;p30"/>
            <p:cNvSpPr/>
            <p:nvPr/>
          </p:nvSpPr>
          <p:spPr>
            <a:xfrm>
              <a:off x="1622125" y="2344450"/>
              <a:ext cx="16500" cy="15275"/>
            </a:xfrm>
            <a:custGeom>
              <a:rect b="b" l="l" r="r" t="t"/>
              <a:pathLst>
                <a:path extrusionOk="0" h="611" w="660">
                  <a:moveTo>
                    <a:pt x="345" y="0"/>
                  </a:moveTo>
                  <a:cubicBezTo>
                    <a:pt x="254" y="0"/>
                    <a:pt x="165" y="42"/>
                    <a:pt x="100" y="121"/>
                  </a:cubicBezTo>
                  <a:cubicBezTo>
                    <a:pt x="0" y="246"/>
                    <a:pt x="13" y="446"/>
                    <a:pt x="150" y="546"/>
                  </a:cubicBezTo>
                  <a:cubicBezTo>
                    <a:pt x="209" y="591"/>
                    <a:pt x="274" y="611"/>
                    <a:pt x="337" y="611"/>
                  </a:cubicBezTo>
                  <a:cubicBezTo>
                    <a:pt x="504" y="611"/>
                    <a:pt x="659" y="470"/>
                    <a:pt x="650" y="271"/>
                  </a:cubicBezTo>
                  <a:cubicBezTo>
                    <a:pt x="650" y="246"/>
                    <a:pt x="638" y="221"/>
                    <a:pt x="625" y="196"/>
                  </a:cubicBezTo>
                  <a:cubicBezTo>
                    <a:pt x="613" y="146"/>
                    <a:pt x="575" y="96"/>
                    <a:pt x="538" y="71"/>
                  </a:cubicBezTo>
                  <a:cubicBezTo>
                    <a:pt x="479" y="23"/>
                    <a:pt x="412" y="0"/>
                    <a:pt x="3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8" name="Google Shape;6618;p30"/>
            <p:cNvSpPr/>
            <p:nvPr/>
          </p:nvSpPr>
          <p:spPr>
            <a:xfrm>
              <a:off x="1610250" y="2475900"/>
              <a:ext cx="16775" cy="14850"/>
            </a:xfrm>
            <a:custGeom>
              <a:rect b="b" l="l" r="r" t="t"/>
              <a:pathLst>
                <a:path extrusionOk="0" h="594" w="671">
                  <a:moveTo>
                    <a:pt x="316" y="1"/>
                  </a:moveTo>
                  <a:cubicBezTo>
                    <a:pt x="178" y="1"/>
                    <a:pt x="43" y="91"/>
                    <a:pt x="13" y="249"/>
                  </a:cubicBezTo>
                  <a:cubicBezTo>
                    <a:pt x="1" y="337"/>
                    <a:pt x="13" y="424"/>
                    <a:pt x="63" y="487"/>
                  </a:cubicBezTo>
                  <a:cubicBezTo>
                    <a:pt x="130" y="561"/>
                    <a:pt x="214" y="593"/>
                    <a:pt x="296" y="593"/>
                  </a:cubicBezTo>
                  <a:cubicBezTo>
                    <a:pt x="488" y="593"/>
                    <a:pt x="671" y="415"/>
                    <a:pt x="600" y="187"/>
                  </a:cubicBezTo>
                  <a:cubicBezTo>
                    <a:pt x="588" y="162"/>
                    <a:pt x="575" y="137"/>
                    <a:pt x="563" y="124"/>
                  </a:cubicBezTo>
                  <a:cubicBezTo>
                    <a:pt x="498" y="40"/>
                    <a:pt x="406" y="1"/>
                    <a:pt x="3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9" name="Google Shape;6619;p30"/>
            <p:cNvSpPr/>
            <p:nvPr/>
          </p:nvSpPr>
          <p:spPr>
            <a:xfrm>
              <a:off x="1613850" y="2435900"/>
              <a:ext cx="18750" cy="13750"/>
            </a:xfrm>
            <a:custGeom>
              <a:rect b="b" l="l" r="r" t="t"/>
              <a:pathLst>
                <a:path extrusionOk="0" h="550" w="750">
                  <a:moveTo>
                    <a:pt x="536" y="0"/>
                  </a:moveTo>
                  <a:cubicBezTo>
                    <a:pt x="308" y="0"/>
                    <a:pt x="1" y="312"/>
                    <a:pt x="231" y="487"/>
                  </a:cubicBezTo>
                  <a:cubicBezTo>
                    <a:pt x="292" y="530"/>
                    <a:pt x="357" y="550"/>
                    <a:pt x="420" y="550"/>
                  </a:cubicBezTo>
                  <a:cubicBezTo>
                    <a:pt x="594" y="550"/>
                    <a:pt x="750" y="404"/>
                    <a:pt x="731" y="212"/>
                  </a:cubicBezTo>
                  <a:cubicBezTo>
                    <a:pt x="731" y="187"/>
                    <a:pt x="731" y="162"/>
                    <a:pt x="719" y="137"/>
                  </a:cubicBezTo>
                  <a:cubicBezTo>
                    <a:pt x="686" y="39"/>
                    <a:pt x="616" y="0"/>
                    <a:pt x="5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0" name="Google Shape;6620;p30"/>
            <p:cNvSpPr/>
            <p:nvPr/>
          </p:nvSpPr>
          <p:spPr>
            <a:xfrm>
              <a:off x="1582450" y="2411725"/>
              <a:ext cx="16275" cy="15500"/>
            </a:xfrm>
            <a:custGeom>
              <a:rect b="b" l="l" r="r" t="t"/>
              <a:pathLst>
                <a:path extrusionOk="0" h="620" w="651">
                  <a:moveTo>
                    <a:pt x="317" y="1"/>
                  </a:moveTo>
                  <a:cubicBezTo>
                    <a:pt x="171" y="1"/>
                    <a:pt x="36" y="108"/>
                    <a:pt x="13" y="267"/>
                  </a:cubicBezTo>
                  <a:cubicBezTo>
                    <a:pt x="0" y="342"/>
                    <a:pt x="25" y="429"/>
                    <a:pt x="75" y="492"/>
                  </a:cubicBezTo>
                  <a:cubicBezTo>
                    <a:pt x="113" y="554"/>
                    <a:pt x="188" y="604"/>
                    <a:pt x="275" y="617"/>
                  </a:cubicBezTo>
                  <a:cubicBezTo>
                    <a:pt x="289" y="619"/>
                    <a:pt x="303" y="620"/>
                    <a:pt x="317" y="620"/>
                  </a:cubicBezTo>
                  <a:cubicBezTo>
                    <a:pt x="465" y="620"/>
                    <a:pt x="602" y="503"/>
                    <a:pt x="625" y="354"/>
                  </a:cubicBezTo>
                  <a:cubicBezTo>
                    <a:pt x="650" y="192"/>
                    <a:pt x="525" y="29"/>
                    <a:pt x="363" y="4"/>
                  </a:cubicBezTo>
                  <a:cubicBezTo>
                    <a:pt x="348" y="2"/>
                    <a:pt x="332" y="1"/>
                    <a:pt x="3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1" name="Google Shape;6621;p30"/>
            <p:cNvSpPr/>
            <p:nvPr/>
          </p:nvSpPr>
          <p:spPr>
            <a:xfrm>
              <a:off x="1554900" y="2341550"/>
              <a:ext cx="18750" cy="13800"/>
            </a:xfrm>
            <a:custGeom>
              <a:rect b="b" l="l" r="r" t="t"/>
              <a:pathLst>
                <a:path extrusionOk="0" h="552" w="750">
                  <a:moveTo>
                    <a:pt x="532" y="0"/>
                  </a:moveTo>
                  <a:cubicBezTo>
                    <a:pt x="305" y="0"/>
                    <a:pt x="0" y="312"/>
                    <a:pt x="240" y="487"/>
                  </a:cubicBezTo>
                  <a:cubicBezTo>
                    <a:pt x="298" y="532"/>
                    <a:pt x="363" y="552"/>
                    <a:pt x="427" y="552"/>
                  </a:cubicBezTo>
                  <a:cubicBezTo>
                    <a:pt x="594" y="552"/>
                    <a:pt x="749" y="412"/>
                    <a:pt x="740" y="212"/>
                  </a:cubicBezTo>
                  <a:cubicBezTo>
                    <a:pt x="727" y="187"/>
                    <a:pt x="727" y="162"/>
                    <a:pt x="715" y="137"/>
                  </a:cubicBezTo>
                  <a:cubicBezTo>
                    <a:pt x="682" y="39"/>
                    <a:pt x="612" y="0"/>
                    <a:pt x="5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2" name="Google Shape;6622;p30"/>
            <p:cNvSpPr/>
            <p:nvPr/>
          </p:nvSpPr>
          <p:spPr>
            <a:xfrm>
              <a:off x="1586825" y="2370425"/>
              <a:ext cx="16775" cy="14875"/>
            </a:xfrm>
            <a:custGeom>
              <a:rect b="b" l="l" r="r" t="t"/>
              <a:pathLst>
                <a:path extrusionOk="0" h="595" w="671">
                  <a:moveTo>
                    <a:pt x="324" y="0"/>
                  </a:moveTo>
                  <a:cubicBezTo>
                    <a:pt x="183" y="0"/>
                    <a:pt x="44" y="95"/>
                    <a:pt x="13" y="257"/>
                  </a:cubicBezTo>
                  <a:cubicBezTo>
                    <a:pt x="0" y="332"/>
                    <a:pt x="13" y="419"/>
                    <a:pt x="63" y="482"/>
                  </a:cubicBezTo>
                  <a:cubicBezTo>
                    <a:pt x="131" y="561"/>
                    <a:pt x="215" y="594"/>
                    <a:pt x="298" y="594"/>
                  </a:cubicBezTo>
                  <a:cubicBezTo>
                    <a:pt x="490" y="594"/>
                    <a:pt x="670" y="413"/>
                    <a:pt x="600" y="194"/>
                  </a:cubicBezTo>
                  <a:cubicBezTo>
                    <a:pt x="588" y="169"/>
                    <a:pt x="575" y="144"/>
                    <a:pt x="563" y="119"/>
                  </a:cubicBezTo>
                  <a:cubicBezTo>
                    <a:pt x="500" y="38"/>
                    <a:pt x="41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3" name="Google Shape;6623;p30"/>
            <p:cNvSpPr/>
            <p:nvPr/>
          </p:nvSpPr>
          <p:spPr>
            <a:xfrm>
              <a:off x="1621500" y="2391950"/>
              <a:ext cx="18325" cy="15550"/>
            </a:xfrm>
            <a:custGeom>
              <a:rect b="b" l="l" r="r" t="t"/>
              <a:pathLst>
                <a:path extrusionOk="0" h="622" w="733">
                  <a:moveTo>
                    <a:pt x="383" y="0"/>
                  </a:moveTo>
                  <a:cubicBezTo>
                    <a:pt x="360" y="0"/>
                    <a:pt x="336" y="3"/>
                    <a:pt x="313" y="8"/>
                  </a:cubicBezTo>
                  <a:cubicBezTo>
                    <a:pt x="88" y="58"/>
                    <a:pt x="0" y="321"/>
                    <a:pt x="138" y="508"/>
                  </a:cubicBezTo>
                  <a:cubicBezTo>
                    <a:pt x="201" y="586"/>
                    <a:pt x="290" y="622"/>
                    <a:pt x="379" y="622"/>
                  </a:cubicBezTo>
                  <a:cubicBezTo>
                    <a:pt x="519" y="622"/>
                    <a:pt x="657" y="531"/>
                    <a:pt x="688" y="371"/>
                  </a:cubicBezTo>
                  <a:cubicBezTo>
                    <a:pt x="732" y="170"/>
                    <a:pt x="569" y="0"/>
                    <a:pt x="3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4" name="Google Shape;6624;p30"/>
            <p:cNvSpPr/>
            <p:nvPr/>
          </p:nvSpPr>
          <p:spPr>
            <a:xfrm>
              <a:off x="1591500" y="2320700"/>
              <a:ext cx="18050" cy="15700"/>
            </a:xfrm>
            <a:custGeom>
              <a:rect b="b" l="l" r="r" t="t"/>
              <a:pathLst>
                <a:path extrusionOk="0" h="628" w="722">
                  <a:moveTo>
                    <a:pt x="383" y="1"/>
                  </a:moveTo>
                  <a:cubicBezTo>
                    <a:pt x="360" y="1"/>
                    <a:pt x="337" y="3"/>
                    <a:pt x="313" y="9"/>
                  </a:cubicBezTo>
                  <a:cubicBezTo>
                    <a:pt x="88" y="59"/>
                    <a:pt x="1" y="334"/>
                    <a:pt x="138" y="509"/>
                  </a:cubicBezTo>
                  <a:cubicBezTo>
                    <a:pt x="201" y="591"/>
                    <a:pt x="289" y="628"/>
                    <a:pt x="377" y="628"/>
                  </a:cubicBezTo>
                  <a:cubicBezTo>
                    <a:pt x="518" y="628"/>
                    <a:pt x="657" y="533"/>
                    <a:pt x="688" y="371"/>
                  </a:cubicBezTo>
                  <a:cubicBezTo>
                    <a:pt x="721" y="171"/>
                    <a:pt x="567" y="1"/>
                    <a:pt x="3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5" name="Google Shape;6625;p30"/>
            <p:cNvSpPr/>
            <p:nvPr/>
          </p:nvSpPr>
          <p:spPr>
            <a:xfrm>
              <a:off x="1601850" y="2288500"/>
              <a:ext cx="18500" cy="13800"/>
            </a:xfrm>
            <a:custGeom>
              <a:rect b="b" l="l" r="r" t="t"/>
              <a:pathLst>
                <a:path extrusionOk="0" h="552" w="740">
                  <a:moveTo>
                    <a:pt x="357" y="1"/>
                  </a:moveTo>
                  <a:cubicBezTo>
                    <a:pt x="176" y="1"/>
                    <a:pt x="1" y="159"/>
                    <a:pt x="49" y="385"/>
                  </a:cubicBezTo>
                  <a:cubicBezTo>
                    <a:pt x="75" y="503"/>
                    <a:pt x="169" y="551"/>
                    <a:pt x="275" y="551"/>
                  </a:cubicBezTo>
                  <a:cubicBezTo>
                    <a:pt x="483" y="551"/>
                    <a:pt x="740" y="366"/>
                    <a:pt x="624" y="160"/>
                  </a:cubicBezTo>
                  <a:cubicBezTo>
                    <a:pt x="557" y="49"/>
                    <a:pt x="456" y="1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6" name="Google Shape;6626;p30"/>
            <p:cNvSpPr/>
            <p:nvPr/>
          </p:nvSpPr>
          <p:spPr>
            <a:xfrm>
              <a:off x="1526200" y="2312900"/>
              <a:ext cx="19775" cy="14900"/>
            </a:xfrm>
            <a:custGeom>
              <a:rect b="b" l="l" r="r" t="t"/>
              <a:pathLst>
                <a:path extrusionOk="0" h="596" w="791">
                  <a:moveTo>
                    <a:pt x="351" y="0"/>
                  </a:moveTo>
                  <a:cubicBezTo>
                    <a:pt x="327" y="0"/>
                    <a:pt x="302" y="3"/>
                    <a:pt x="276" y="8"/>
                  </a:cubicBezTo>
                  <a:cubicBezTo>
                    <a:pt x="238" y="21"/>
                    <a:pt x="201" y="46"/>
                    <a:pt x="163" y="83"/>
                  </a:cubicBezTo>
                  <a:cubicBezTo>
                    <a:pt x="1" y="271"/>
                    <a:pt x="113" y="558"/>
                    <a:pt x="363" y="596"/>
                  </a:cubicBezTo>
                  <a:cubicBezTo>
                    <a:pt x="413" y="596"/>
                    <a:pt x="463" y="596"/>
                    <a:pt x="501" y="583"/>
                  </a:cubicBezTo>
                  <a:cubicBezTo>
                    <a:pt x="790" y="410"/>
                    <a:pt x="651" y="0"/>
                    <a:pt x="3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7" name="Google Shape;6627;p30"/>
            <p:cNvSpPr/>
            <p:nvPr/>
          </p:nvSpPr>
          <p:spPr>
            <a:xfrm>
              <a:off x="549600" y="2655475"/>
              <a:ext cx="20475" cy="15650"/>
            </a:xfrm>
            <a:custGeom>
              <a:rect b="b" l="l" r="r" t="t"/>
              <a:pathLst>
                <a:path extrusionOk="0" h="626" w="819">
                  <a:moveTo>
                    <a:pt x="406" y="1"/>
                  </a:moveTo>
                  <a:cubicBezTo>
                    <a:pt x="396" y="1"/>
                    <a:pt x="386" y="1"/>
                    <a:pt x="375" y="2"/>
                  </a:cubicBezTo>
                  <a:cubicBezTo>
                    <a:pt x="100" y="39"/>
                    <a:pt x="0" y="389"/>
                    <a:pt x="225" y="564"/>
                  </a:cubicBezTo>
                  <a:cubicBezTo>
                    <a:pt x="277" y="606"/>
                    <a:pt x="340" y="626"/>
                    <a:pt x="404" y="626"/>
                  </a:cubicBezTo>
                  <a:cubicBezTo>
                    <a:pt x="494" y="626"/>
                    <a:pt x="585" y="587"/>
                    <a:pt x="650" y="514"/>
                  </a:cubicBezTo>
                  <a:cubicBezTo>
                    <a:pt x="819" y="310"/>
                    <a:pt x="674" y="1"/>
                    <a:pt x="4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8" name="Google Shape;6628;p30"/>
            <p:cNvSpPr/>
            <p:nvPr/>
          </p:nvSpPr>
          <p:spPr>
            <a:xfrm>
              <a:off x="523675" y="2587175"/>
              <a:ext cx="18275" cy="15775"/>
            </a:xfrm>
            <a:custGeom>
              <a:rect b="b" l="l" r="r" t="t"/>
              <a:pathLst>
                <a:path extrusionOk="0" h="631" w="731">
                  <a:moveTo>
                    <a:pt x="394" y="1"/>
                  </a:moveTo>
                  <a:cubicBezTo>
                    <a:pt x="184" y="1"/>
                    <a:pt x="1" y="230"/>
                    <a:pt x="125" y="459"/>
                  </a:cubicBezTo>
                  <a:cubicBezTo>
                    <a:pt x="187" y="579"/>
                    <a:pt x="292" y="630"/>
                    <a:pt x="396" y="630"/>
                  </a:cubicBezTo>
                  <a:cubicBezTo>
                    <a:pt x="565" y="630"/>
                    <a:pt x="731" y="493"/>
                    <a:pt x="700" y="285"/>
                  </a:cubicBezTo>
                  <a:cubicBezTo>
                    <a:pt x="700" y="247"/>
                    <a:pt x="700" y="222"/>
                    <a:pt x="687" y="197"/>
                  </a:cubicBezTo>
                  <a:cubicBezTo>
                    <a:pt x="662" y="147"/>
                    <a:pt x="637" y="110"/>
                    <a:pt x="587" y="72"/>
                  </a:cubicBezTo>
                  <a:cubicBezTo>
                    <a:pt x="526" y="22"/>
                    <a:pt x="459" y="1"/>
                    <a:pt x="3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9" name="Google Shape;6629;p30"/>
            <p:cNvSpPr/>
            <p:nvPr/>
          </p:nvSpPr>
          <p:spPr>
            <a:xfrm>
              <a:off x="518350" y="2625900"/>
              <a:ext cx="17200" cy="15175"/>
            </a:xfrm>
            <a:custGeom>
              <a:rect b="b" l="l" r="r" t="t"/>
              <a:pathLst>
                <a:path extrusionOk="0" h="607" w="688">
                  <a:moveTo>
                    <a:pt x="349" y="1"/>
                  </a:moveTo>
                  <a:cubicBezTo>
                    <a:pt x="311" y="1"/>
                    <a:pt x="274" y="8"/>
                    <a:pt x="238" y="23"/>
                  </a:cubicBezTo>
                  <a:cubicBezTo>
                    <a:pt x="76" y="73"/>
                    <a:pt x="1" y="260"/>
                    <a:pt x="63" y="410"/>
                  </a:cubicBezTo>
                  <a:cubicBezTo>
                    <a:pt x="111" y="534"/>
                    <a:pt x="224" y="607"/>
                    <a:pt x="341" y="607"/>
                  </a:cubicBezTo>
                  <a:cubicBezTo>
                    <a:pt x="378" y="607"/>
                    <a:pt x="415" y="600"/>
                    <a:pt x="450" y="585"/>
                  </a:cubicBezTo>
                  <a:cubicBezTo>
                    <a:pt x="613" y="535"/>
                    <a:pt x="688" y="348"/>
                    <a:pt x="638" y="198"/>
                  </a:cubicBezTo>
                  <a:cubicBezTo>
                    <a:pt x="590" y="74"/>
                    <a:pt x="470" y="1"/>
                    <a:pt x="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0" name="Google Shape;6630;p30"/>
            <p:cNvSpPr/>
            <p:nvPr/>
          </p:nvSpPr>
          <p:spPr>
            <a:xfrm>
              <a:off x="498350" y="2512950"/>
              <a:ext cx="17075" cy="15175"/>
            </a:xfrm>
            <a:custGeom>
              <a:rect b="b" l="l" r="r" t="t"/>
              <a:pathLst>
                <a:path extrusionOk="0" h="607" w="683">
                  <a:moveTo>
                    <a:pt x="318" y="1"/>
                  </a:moveTo>
                  <a:cubicBezTo>
                    <a:pt x="172" y="1"/>
                    <a:pt x="36" y="108"/>
                    <a:pt x="13" y="267"/>
                  </a:cubicBezTo>
                  <a:cubicBezTo>
                    <a:pt x="1" y="342"/>
                    <a:pt x="26" y="429"/>
                    <a:pt x="76" y="492"/>
                  </a:cubicBezTo>
                  <a:cubicBezTo>
                    <a:pt x="141" y="572"/>
                    <a:pt x="226" y="607"/>
                    <a:pt x="310" y="607"/>
                  </a:cubicBezTo>
                  <a:cubicBezTo>
                    <a:pt x="499" y="607"/>
                    <a:pt x="682" y="430"/>
                    <a:pt x="613" y="204"/>
                  </a:cubicBezTo>
                  <a:cubicBezTo>
                    <a:pt x="601" y="179"/>
                    <a:pt x="588" y="154"/>
                    <a:pt x="563" y="129"/>
                  </a:cubicBezTo>
                  <a:cubicBezTo>
                    <a:pt x="526" y="67"/>
                    <a:pt x="451" y="17"/>
                    <a:pt x="363" y="4"/>
                  </a:cubicBezTo>
                  <a:cubicBezTo>
                    <a:pt x="348" y="2"/>
                    <a:pt x="333" y="1"/>
                    <a:pt x="3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1" name="Google Shape;6631;p30"/>
            <p:cNvSpPr/>
            <p:nvPr/>
          </p:nvSpPr>
          <p:spPr>
            <a:xfrm>
              <a:off x="524625" y="2544550"/>
              <a:ext cx="18925" cy="15175"/>
            </a:xfrm>
            <a:custGeom>
              <a:rect b="b" l="l" r="r" t="t"/>
              <a:pathLst>
                <a:path extrusionOk="0" h="607" w="757">
                  <a:moveTo>
                    <a:pt x="400" y="1"/>
                  </a:moveTo>
                  <a:cubicBezTo>
                    <a:pt x="169" y="1"/>
                    <a:pt x="0" y="277"/>
                    <a:pt x="149" y="490"/>
                  </a:cubicBezTo>
                  <a:cubicBezTo>
                    <a:pt x="199" y="552"/>
                    <a:pt x="274" y="590"/>
                    <a:pt x="349" y="602"/>
                  </a:cubicBezTo>
                  <a:cubicBezTo>
                    <a:pt x="366" y="605"/>
                    <a:pt x="383" y="607"/>
                    <a:pt x="399" y="607"/>
                  </a:cubicBezTo>
                  <a:cubicBezTo>
                    <a:pt x="601" y="607"/>
                    <a:pt x="756" y="398"/>
                    <a:pt x="687" y="190"/>
                  </a:cubicBezTo>
                  <a:cubicBezTo>
                    <a:pt x="649" y="115"/>
                    <a:pt x="599" y="53"/>
                    <a:pt x="524" y="28"/>
                  </a:cubicBezTo>
                  <a:cubicBezTo>
                    <a:pt x="482" y="9"/>
                    <a:pt x="440" y="1"/>
                    <a:pt x="4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2" name="Google Shape;6632;p30"/>
            <p:cNvSpPr/>
            <p:nvPr/>
          </p:nvSpPr>
          <p:spPr>
            <a:xfrm>
              <a:off x="557100" y="2620825"/>
              <a:ext cx="19075" cy="15350"/>
            </a:xfrm>
            <a:custGeom>
              <a:rect b="b" l="l" r="r" t="t"/>
              <a:pathLst>
                <a:path extrusionOk="0" h="614" w="763">
                  <a:moveTo>
                    <a:pt x="400" y="1"/>
                  </a:moveTo>
                  <a:cubicBezTo>
                    <a:pt x="63" y="26"/>
                    <a:pt x="0" y="513"/>
                    <a:pt x="338" y="613"/>
                  </a:cubicBezTo>
                  <a:cubicBezTo>
                    <a:pt x="687" y="613"/>
                    <a:pt x="762" y="113"/>
                    <a:pt x="4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3" name="Google Shape;6633;p30"/>
            <p:cNvSpPr/>
            <p:nvPr/>
          </p:nvSpPr>
          <p:spPr>
            <a:xfrm>
              <a:off x="516175" y="2668400"/>
              <a:ext cx="17200" cy="15450"/>
            </a:xfrm>
            <a:custGeom>
              <a:rect b="b" l="l" r="r" t="t"/>
              <a:pathLst>
                <a:path extrusionOk="0" h="618" w="688">
                  <a:moveTo>
                    <a:pt x="348" y="0"/>
                  </a:moveTo>
                  <a:cubicBezTo>
                    <a:pt x="311" y="0"/>
                    <a:pt x="273" y="7"/>
                    <a:pt x="238" y="22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01" y="539"/>
                    <a:pt x="223" y="617"/>
                    <a:pt x="346" y="617"/>
                  </a:cubicBezTo>
                  <a:cubicBezTo>
                    <a:pt x="381" y="617"/>
                    <a:pt x="417" y="611"/>
                    <a:pt x="450" y="597"/>
                  </a:cubicBezTo>
                  <a:cubicBezTo>
                    <a:pt x="612" y="535"/>
                    <a:pt x="687" y="347"/>
                    <a:pt x="625" y="197"/>
                  </a:cubicBezTo>
                  <a:cubicBezTo>
                    <a:pt x="587" y="73"/>
                    <a:pt x="469" y="0"/>
                    <a:pt x="3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4" name="Google Shape;6634;p30"/>
            <p:cNvSpPr/>
            <p:nvPr/>
          </p:nvSpPr>
          <p:spPr>
            <a:xfrm>
              <a:off x="503350" y="2702800"/>
              <a:ext cx="18950" cy="15700"/>
            </a:xfrm>
            <a:custGeom>
              <a:rect b="b" l="l" r="r" t="t"/>
              <a:pathLst>
                <a:path extrusionOk="0" h="628" w="758">
                  <a:moveTo>
                    <a:pt x="385" y="0"/>
                  </a:moveTo>
                  <a:cubicBezTo>
                    <a:pt x="349" y="0"/>
                    <a:pt x="312" y="7"/>
                    <a:pt x="276" y="21"/>
                  </a:cubicBezTo>
                  <a:cubicBezTo>
                    <a:pt x="13" y="121"/>
                    <a:pt x="1" y="483"/>
                    <a:pt x="263" y="596"/>
                  </a:cubicBezTo>
                  <a:cubicBezTo>
                    <a:pt x="307" y="618"/>
                    <a:pt x="352" y="628"/>
                    <a:pt x="395" y="628"/>
                  </a:cubicBezTo>
                  <a:cubicBezTo>
                    <a:pt x="595" y="628"/>
                    <a:pt x="758" y="412"/>
                    <a:pt x="676" y="196"/>
                  </a:cubicBezTo>
                  <a:cubicBezTo>
                    <a:pt x="627" y="79"/>
                    <a:pt x="510" y="0"/>
                    <a:pt x="3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5" name="Google Shape;6635;p30"/>
            <p:cNvSpPr/>
            <p:nvPr/>
          </p:nvSpPr>
          <p:spPr>
            <a:xfrm>
              <a:off x="662700" y="2612725"/>
              <a:ext cx="17025" cy="15700"/>
            </a:xfrm>
            <a:custGeom>
              <a:rect b="b" l="l" r="r" t="t"/>
              <a:pathLst>
                <a:path extrusionOk="0" h="628" w="681">
                  <a:moveTo>
                    <a:pt x="348" y="1"/>
                  </a:moveTo>
                  <a:cubicBezTo>
                    <a:pt x="258" y="1"/>
                    <a:pt x="166" y="39"/>
                    <a:pt x="100" y="125"/>
                  </a:cubicBezTo>
                  <a:cubicBezTo>
                    <a:pt x="0" y="250"/>
                    <a:pt x="25" y="450"/>
                    <a:pt x="150" y="550"/>
                  </a:cubicBezTo>
                  <a:cubicBezTo>
                    <a:pt x="211" y="603"/>
                    <a:pt x="281" y="627"/>
                    <a:pt x="350" y="627"/>
                  </a:cubicBezTo>
                  <a:cubicBezTo>
                    <a:pt x="520" y="627"/>
                    <a:pt x="680" y="480"/>
                    <a:pt x="662" y="275"/>
                  </a:cubicBezTo>
                  <a:cubicBezTo>
                    <a:pt x="639" y="104"/>
                    <a:pt x="495" y="1"/>
                    <a:pt x="3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6" name="Google Shape;6636;p30"/>
            <p:cNvSpPr/>
            <p:nvPr/>
          </p:nvSpPr>
          <p:spPr>
            <a:xfrm>
              <a:off x="702375" y="2590475"/>
              <a:ext cx="17500" cy="15475"/>
            </a:xfrm>
            <a:custGeom>
              <a:rect b="b" l="l" r="r" t="t"/>
              <a:pathLst>
                <a:path extrusionOk="0" h="619" w="700">
                  <a:moveTo>
                    <a:pt x="375" y="1"/>
                  </a:moveTo>
                  <a:cubicBezTo>
                    <a:pt x="272" y="1"/>
                    <a:pt x="170" y="51"/>
                    <a:pt x="113" y="153"/>
                  </a:cubicBezTo>
                  <a:cubicBezTo>
                    <a:pt x="0" y="340"/>
                    <a:pt x="113" y="590"/>
                    <a:pt x="338" y="615"/>
                  </a:cubicBezTo>
                  <a:cubicBezTo>
                    <a:pt x="354" y="617"/>
                    <a:pt x="370" y="618"/>
                    <a:pt x="386" y="618"/>
                  </a:cubicBezTo>
                  <a:cubicBezTo>
                    <a:pt x="539" y="618"/>
                    <a:pt x="665" y="512"/>
                    <a:pt x="687" y="365"/>
                  </a:cubicBezTo>
                  <a:cubicBezTo>
                    <a:pt x="700" y="315"/>
                    <a:pt x="700" y="252"/>
                    <a:pt x="675" y="203"/>
                  </a:cubicBezTo>
                  <a:cubicBezTo>
                    <a:pt x="662" y="178"/>
                    <a:pt x="650" y="153"/>
                    <a:pt x="637" y="140"/>
                  </a:cubicBezTo>
                  <a:cubicBezTo>
                    <a:pt x="576" y="48"/>
                    <a:pt x="475" y="1"/>
                    <a:pt x="3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7" name="Google Shape;6637;p30"/>
            <p:cNvSpPr/>
            <p:nvPr/>
          </p:nvSpPr>
          <p:spPr>
            <a:xfrm>
              <a:off x="630950" y="2576950"/>
              <a:ext cx="19675" cy="15800"/>
            </a:xfrm>
            <a:custGeom>
              <a:rect b="b" l="l" r="r" t="t"/>
              <a:pathLst>
                <a:path extrusionOk="0" h="632" w="787">
                  <a:moveTo>
                    <a:pt x="409" y="0"/>
                  </a:moveTo>
                  <a:cubicBezTo>
                    <a:pt x="198" y="0"/>
                    <a:pt x="1" y="222"/>
                    <a:pt x="133" y="469"/>
                  </a:cubicBezTo>
                  <a:cubicBezTo>
                    <a:pt x="192" y="583"/>
                    <a:pt x="291" y="631"/>
                    <a:pt x="391" y="631"/>
                  </a:cubicBezTo>
                  <a:cubicBezTo>
                    <a:pt x="587" y="631"/>
                    <a:pt x="786" y="446"/>
                    <a:pt x="695" y="206"/>
                  </a:cubicBezTo>
                  <a:cubicBezTo>
                    <a:pt x="683" y="181"/>
                    <a:pt x="670" y="156"/>
                    <a:pt x="658" y="131"/>
                  </a:cubicBezTo>
                  <a:cubicBezTo>
                    <a:pt x="588" y="39"/>
                    <a:pt x="497" y="0"/>
                    <a:pt x="4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8" name="Google Shape;6638;p30"/>
            <p:cNvSpPr/>
            <p:nvPr/>
          </p:nvSpPr>
          <p:spPr>
            <a:xfrm>
              <a:off x="642950" y="2535025"/>
              <a:ext cx="16325" cy="15575"/>
            </a:xfrm>
            <a:custGeom>
              <a:rect b="b" l="l" r="r" t="t"/>
              <a:pathLst>
                <a:path extrusionOk="0" h="623" w="653">
                  <a:moveTo>
                    <a:pt x="335" y="1"/>
                  </a:moveTo>
                  <a:cubicBezTo>
                    <a:pt x="163" y="1"/>
                    <a:pt x="1" y="147"/>
                    <a:pt x="28" y="346"/>
                  </a:cubicBezTo>
                  <a:cubicBezTo>
                    <a:pt x="43" y="519"/>
                    <a:pt x="188" y="623"/>
                    <a:pt x="337" y="623"/>
                  </a:cubicBezTo>
                  <a:cubicBezTo>
                    <a:pt x="424" y="623"/>
                    <a:pt x="513" y="587"/>
                    <a:pt x="578" y="509"/>
                  </a:cubicBezTo>
                  <a:cubicBezTo>
                    <a:pt x="628" y="446"/>
                    <a:pt x="653" y="359"/>
                    <a:pt x="640" y="284"/>
                  </a:cubicBezTo>
                  <a:cubicBezTo>
                    <a:pt x="640" y="246"/>
                    <a:pt x="640" y="221"/>
                    <a:pt x="628" y="196"/>
                  </a:cubicBezTo>
                  <a:cubicBezTo>
                    <a:pt x="603" y="146"/>
                    <a:pt x="578" y="109"/>
                    <a:pt x="528" y="71"/>
                  </a:cubicBezTo>
                  <a:cubicBezTo>
                    <a:pt x="469" y="23"/>
                    <a:pt x="401" y="1"/>
                    <a:pt x="3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9" name="Google Shape;6639;p30"/>
            <p:cNvSpPr/>
            <p:nvPr/>
          </p:nvSpPr>
          <p:spPr>
            <a:xfrm>
              <a:off x="679875" y="2534050"/>
              <a:ext cx="18925" cy="15675"/>
            </a:xfrm>
            <a:custGeom>
              <a:rect b="b" l="l" r="r" t="t"/>
              <a:pathLst>
                <a:path extrusionOk="0" h="627" w="757">
                  <a:moveTo>
                    <a:pt x="385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13" y="598"/>
                    <a:pt x="350" y="622"/>
                  </a:cubicBezTo>
                  <a:cubicBezTo>
                    <a:pt x="367" y="625"/>
                    <a:pt x="383" y="627"/>
                    <a:pt x="400" y="627"/>
                  </a:cubicBezTo>
                  <a:cubicBezTo>
                    <a:pt x="602" y="627"/>
                    <a:pt x="756" y="418"/>
                    <a:pt x="675" y="210"/>
                  </a:cubicBezTo>
                  <a:cubicBezTo>
                    <a:pt x="663" y="185"/>
                    <a:pt x="650" y="160"/>
                    <a:pt x="638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0" name="Google Shape;6640;p30"/>
            <p:cNvSpPr/>
            <p:nvPr/>
          </p:nvSpPr>
          <p:spPr>
            <a:xfrm>
              <a:off x="716425" y="2555300"/>
              <a:ext cx="17200" cy="15450"/>
            </a:xfrm>
            <a:custGeom>
              <a:rect b="b" l="l" r="r" t="t"/>
              <a:pathLst>
                <a:path extrusionOk="0" h="618" w="688">
                  <a:moveTo>
                    <a:pt x="347" y="1"/>
                  </a:moveTo>
                  <a:cubicBezTo>
                    <a:pt x="311" y="1"/>
                    <a:pt x="274" y="8"/>
                    <a:pt x="238" y="22"/>
                  </a:cubicBezTo>
                  <a:cubicBezTo>
                    <a:pt x="75" y="85"/>
                    <a:pt x="0" y="260"/>
                    <a:pt x="50" y="422"/>
                  </a:cubicBezTo>
                  <a:cubicBezTo>
                    <a:pt x="99" y="539"/>
                    <a:pt x="223" y="618"/>
                    <a:pt x="346" y="618"/>
                  </a:cubicBezTo>
                  <a:cubicBezTo>
                    <a:pt x="382" y="618"/>
                    <a:pt x="417" y="611"/>
                    <a:pt x="450" y="597"/>
                  </a:cubicBezTo>
                  <a:cubicBezTo>
                    <a:pt x="613" y="535"/>
                    <a:pt x="688" y="347"/>
                    <a:pt x="625" y="197"/>
                  </a:cubicBezTo>
                  <a:cubicBezTo>
                    <a:pt x="578" y="74"/>
                    <a:pt x="465" y="1"/>
                    <a:pt x="3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1" name="Google Shape;6641;p30"/>
            <p:cNvSpPr/>
            <p:nvPr/>
          </p:nvSpPr>
          <p:spPr>
            <a:xfrm>
              <a:off x="615575" y="2470150"/>
              <a:ext cx="20425" cy="15675"/>
            </a:xfrm>
            <a:custGeom>
              <a:rect b="b" l="l" r="r" t="t"/>
              <a:pathLst>
                <a:path extrusionOk="0" h="627" w="817">
                  <a:moveTo>
                    <a:pt x="432" y="0"/>
                  </a:moveTo>
                  <a:cubicBezTo>
                    <a:pt x="153" y="0"/>
                    <a:pt x="0" y="366"/>
                    <a:pt x="235" y="554"/>
                  </a:cubicBezTo>
                  <a:cubicBezTo>
                    <a:pt x="298" y="604"/>
                    <a:pt x="367" y="626"/>
                    <a:pt x="435" y="626"/>
                  </a:cubicBezTo>
                  <a:cubicBezTo>
                    <a:pt x="636" y="626"/>
                    <a:pt x="817" y="429"/>
                    <a:pt x="723" y="204"/>
                  </a:cubicBezTo>
                  <a:cubicBezTo>
                    <a:pt x="710" y="179"/>
                    <a:pt x="698" y="154"/>
                    <a:pt x="685" y="129"/>
                  </a:cubicBezTo>
                  <a:cubicBezTo>
                    <a:pt x="635" y="67"/>
                    <a:pt x="560" y="17"/>
                    <a:pt x="485" y="4"/>
                  </a:cubicBezTo>
                  <a:cubicBezTo>
                    <a:pt x="467" y="1"/>
                    <a:pt x="450" y="0"/>
                    <a:pt x="4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2" name="Google Shape;6642;p30"/>
            <p:cNvSpPr/>
            <p:nvPr/>
          </p:nvSpPr>
          <p:spPr>
            <a:xfrm>
              <a:off x="658325" y="2457475"/>
              <a:ext cx="17250" cy="15800"/>
            </a:xfrm>
            <a:custGeom>
              <a:rect b="b" l="l" r="r" t="t"/>
              <a:pathLst>
                <a:path extrusionOk="0" h="632" w="690">
                  <a:moveTo>
                    <a:pt x="358" y="1"/>
                  </a:moveTo>
                  <a:cubicBezTo>
                    <a:pt x="269" y="1"/>
                    <a:pt x="178" y="39"/>
                    <a:pt x="113" y="124"/>
                  </a:cubicBezTo>
                  <a:cubicBezTo>
                    <a:pt x="0" y="261"/>
                    <a:pt x="25" y="449"/>
                    <a:pt x="163" y="561"/>
                  </a:cubicBezTo>
                  <a:cubicBezTo>
                    <a:pt x="222" y="610"/>
                    <a:pt x="289" y="631"/>
                    <a:pt x="355" y="631"/>
                  </a:cubicBezTo>
                  <a:cubicBezTo>
                    <a:pt x="527" y="631"/>
                    <a:pt x="690" y="485"/>
                    <a:pt x="662" y="286"/>
                  </a:cubicBezTo>
                  <a:cubicBezTo>
                    <a:pt x="647" y="107"/>
                    <a:pt x="505" y="1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3" name="Google Shape;6643;p30"/>
            <p:cNvSpPr/>
            <p:nvPr/>
          </p:nvSpPr>
          <p:spPr>
            <a:xfrm>
              <a:off x="601000" y="2505625"/>
              <a:ext cx="20775" cy="15600"/>
            </a:xfrm>
            <a:custGeom>
              <a:rect b="b" l="l" r="r" t="t"/>
              <a:pathLst>
                <a:path extrusionOk="0" h="624" w="831">
                  <a:moveTo>
                    <a:pt x="415" y="1"/>
                  </a:moveTo>
                  <a:cubicBezTo>
                    <a:pt x="326" y="1"/>
                    <a:pt x="238" y="39"/>
                    <a:pt x="181" y="110"/>
                  </a:cubicBezTo>
                  <a:cubicBezTo>
                    <a:pt x="1" y="326"/>
                    <a:pt x="156" y="624"/>
                    <a:pt x="424" y="624"/>
                  </a:cubicBezTo>
                  <a:cubicBezTo>
                    <a:pt x="434" y="624"/>
                    <a:pt x="445" y="623"/>
                    <a:pt x="456" y="622"/>
                  </a:cubicBezTo>
                  <a:cubicBezTo>
                    <a:pt x="731" y="597"/>
                    <a:pt x="831" y="235"/>
                    <a:pt x="606" y="72"/>
                  </a:cubicBezTo>
                  <a:cubicBezTo>
                    <a:pt x="552" y="24"/>
                    <a:pt x="483" y="1"/>
                    <a:pt x="4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4" name="Google Shape;6644;p30"/>
            <p:cNvSpPr/>
            <p:nvPr/>
          </p:nvSpPr>
          <p:spPr>
            <a:xfrm>
              <a:off x="687675" y="2494075"/>
              <a:ext cx="17225" cy="15475"/>
            </a:xfrm>
            <a:custGeom>
              <a:rect b="b" l="l" r="r" t="t"/>
              <a:pathLst>
                <a:path extrusionOk="0" h="619" w="689">
                  <a:moveTo>
                    <a:pt x="349" y="0"/>
                  </a:moveTo>
                  <a:cubicBezTo>
                    <a:pt x="312" y="0"/>
                    <a:pt x="274" y="7"/>
                    <a:pt x="238" y="22"/>
                  </a:cubicBezTo>
                  <a:cubicBezTo>
                    <a:pt x="76" y="85"/>
                    <a:pt x="1" y="260"/>
                    <a:pt x="63" y="422"/>
                  </a:cubicBezTo>
                  <a:cubicBezTo>
                    <a:pt x="101" y="546"/>
                    <a:pt x="219" y="619"/>
                    <a:pt x="340" y="619"/>
                  </a:cubicBezTo>
                  <a:cubicBezTo>
                    <a:pt x="377" y="619"/>
                    <a:pt x="415" y="612"/>
                    <a:pt x="451" y="597"/>
                  </a:cubicBezTo>
                  <a:cubicBezTo>
                    <a:pt x="613" y="534"/>
                    <a:pt x="688" y="359"/>
                    <a:pt x="626" y="197"/>
                  </a:cubicBezTo>
                  <a:cubicBezTo>
                    <a:pt x="588" y="73"/>
                    <a:pt x="469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5" name="Google Shape;6645;p30"/>
            <p:cNvSpPr/>
            <p:nvPr/>
          </p:nvSpPr>
          <p:spPr>
            <a:xfrm>
              <a:off x="784375" y="2566175"/>
              <a:ext cx="18925" cy="13825"/>
            </a:xfrm>
            <a:custGeom>
              <a:rect b="b" l="l" r="r" t="t"/>
              <a:pathLst>
                <a:path extrusionOk="0" h="553" w="757">
                  <a:moveTo>
                    <a:pt x="525" y="0"/>
                  </a:moveTo>
                  <a:cubicBezTo>
                    <a:pt x="302" y="0"/>
                    <a:pt x="1" y="312"/>
                    <a:pt x="232" y="487"/>
                  </a:cubicBezTo>
                  <a:cubicBezTo>
                    <a:pt x="291" y="531"/>
                    <a:pt x="360" y="553"/>
                    <a:pt x="429" y="553"/>
                  </a:cubicBezTo>
                  <a:cubicBezTo>
                    <a:pt x="518" y="553"/>
                    <a:pt x="605" y="515"/>
                    <a:pt x="669" y="437"/>
                  </a:cubicBezTo>
                  <a:lnTo>
                    <a:pt x="669" y="450"/>
                  </a:lnTo>
                  <a:cubicBezTo>
                    <a:pt x="732" y="362"/>
                    <a:pt x="757" y="237"/>
                    <a:pt x="707" y="137"/>
                  </a:cubicBezTo>
                  <a:cubicBezTo>
                    <a:pt x="674" y="39"/>
                    <a:pt x="604" y="0"/>
                    <a:pt x="5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6" name="Google Shape;6646;p30"/>
            <p:cNvSpPr/>
            <p:nvPr/>
          </p:nvSpPr>
          <p:spPr>
            <a:xfrm>
              <a:off x="758925" y="2496200"/>
              <a:ext cx="18325" cy="15925"/>
            </a:xfrm>
            <a:custGeom>
              <a:rect b="b" l="l" r="r" t="t"/>
              <a:pathLst>
                <a:path extrusionOk="0" h="637" w="733">
                  <a:moveTo>
                    <a:pt x="398" y="0"/>
                  </a:moveTo>
                  <a:cubicBezTo>
                    <a:pt x="306" y="0"/>
                    <a:pt x="216" y="39"/>
                    <a:pt x="150" y="112"/>
                  </a:cubicBezTo>
                  <a:cubicBezTo>
                    <a:pt x="0" y="287"/>
                    <a:pt x="88" y="562"/>
                    <a:pt x="300" y="624"/>
                  </a:cubicBezTo>
                  <a:cubicBezTo>
                    <a:pt x="330" y="633"/>
                    <a:pt x="359" y="637"/>
                    <a:pt x="388" y="637"/>
                  </a:cubicBezTo>
                  <a:cubicBezTo>
                    <a:pt x="577" y="637"/>
                    <a:pt x="732" y="470"/>
                    <a:pt x="700" y="274"/>
                  </a:cubicBezTo>
                  <a:cubicBezTo>
                    <a:pt x="700" y="249"/>
                    <a:pt x="687" y="224"/>
                    <a:pt x="687" y="187"/>
                  </a:cubicBezTo>
                  <a:cubicBezTo>
                    <a:pt x="662" y="137"/>
                    <a:pt x="625" y="100"/>
                    <a:pt x="587" y="62"/>
                  </a:cubicBezTo>
                  <a:cubicBezTo>
                    <a:pt x="530" y="20"/>
                    <a:pt x="464" y="0"/>
                    <a:pt x="3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7" name="Google Shape;6647;p30"/>
            <p:cNvSpPr/>
            <p:nvPr/>
          </p:nvSpPr>
          <p:spPr>
            <a:xfrm>
              <a:off x="753300" y="2534675"/>
              <a:ext cx="17500" cy="15450"/>
            </a:xfrm>
            <a:custGeom>
              <a:rect b="b" l="l" r="r" t="t"/>
              <a:pathLst>
                <a:path extrusionOk="0" h="618" w="700">
                  <a:moveTo>
                    <a:pt x="354" y="1"/>
                  </a:moveTo>
                  <a:cubicBezTo>
                    <a:pt x="315" y="1"/>
                    <a:pt x="276" y="8"/>
                    <a:pt x="238" y="23"/>
                  </a:cubicBezTo>
                  <a:cubicBezTo>
                    <a:pt x="75" y="85"/>
                    <a:pt x="0" y="260"/>
                    <a:pt x="63" y="423"/>
                  </a:cubicBezTo>
                  <a:cubicBezTo>
                    <a:pt x="111" y="539"/>
                    <a:pt x="228" y="618"/>
                    <a:pt x="353" y="618"/>
                  </a:cubicBezTo>
                  <a:cubicBezTo>
                    <a:pt x="389" y="618"/>
                    <a:pt x="426" y="611"/>
                    <a:pt x="462" y="597"/>
                  </a:cubicBezTo>
                  <a:cubicBezTo>
                    <a:pt x="612" y="535"/>
                    <a:pt x="700" y="360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8" name="Google Shape;6648;p30"/>
            <p:cNvSpPr/>
            <p:nvPr/>
          </p:nvSpPr>
          <p:spPr>
            <a:xfrm>
              <a:off x="733600" y="2421750"/>
              <a:ext cx="16750" cy="15150"/>
            </a:xfrm>
            <a:custGeom>
              <a:rect b="b" l="l" r="r" t="t"/>
              <a:pathLst>
                <a:path extrusionOk="0" h="606" w="670">
                  <a:moveTo>
                    <a:pt x="319" y="0"/>
                  </a:moveTo>
                  <a:cubicBezTo>
                    <a:pt x="163" y="0"/>
                    <a:pt x="36" y="117"/>
                    <a:pt x="13" y="266"/>
                  </a:cubicBezTo>
                  <a:cubicBezTo>
                    <a:pt x="1" y="341"/>
                    <a:pt x="13" y="428"/>
                    <a:pt x="63" y="491"/>
                  </a:cubicBezTo>
                  <a:cubicBezTo>
                    <a:pt x="132" y="571"/>
                    <a:pt x="219" y="606"/>
                    <a:pt x="303" y="606"/>
                  </a:cubicBezTo>
                  <a:cubicBezTo>
                    <a:pt x="493" y="606"/>
                    <a:pt x="670" y="429"/>
                    <a:pt x="601" y="203"/>
                  </a:cubicBezTo>
                  <a:cubicBezTo>
                    <a:pt x="588" y="178"/>
                    <a:pt x="576" y="153"/>
                    <a:pt x="563" y="128"/>
                  </a:cubicBezTo>
                  <a:cubicBezTo>
                    <a:pt x="513" y="66"/>
                    <a:pt x="438" y="16"/>
                    <a:pt x="363" y="3"/>
                  </a:cubicBezTo>
                  <a:cubicBezTo>
                    <a:pt x="348" y="1"/>
                    <a:pt x="333" y="0"/>
                    <a:pt x="3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9" name="Google Shape;6649;p30"/>
            <p:cNvSpPr/>
            <p:nvPr/>
          </p:nvSpPr>
          <p:spPr>
            <a:xfrm>
              <a:off x="718600" y="2471250"/>
              <a:ext cx="17525" cy="15500"/>
            </a:xfrm>
            <a:custGeom>
              <a:rect b="b" l="l" r="r" t="t"/>
              <a:pathLst>
                <a:path extrusionOk="0" h="620" w="701">
                  <a:moveTo>
                    <a:pt x="355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1" y="547"/>
                    <a:pt x="224" y="620"/>
                    <a:pt x="347" y="620"/>
                  </a:cubicBezTo>
                  <a:cubicBezTo>
                    <a:pt x="385" y="620"/>
                    <a:pt x="425" y="613"/>
                    <a:pt x="463" y="598"/>
                  </a:cubicBezTo>
                  <a:cubicBezTo>
                    <a:pt x="613" y="535"/>
                    <a:pt x="701" y="360"/>
                    <a:pt x="638" y="198"/>
                  </a:cubicBezTo>
                  <a:cubicBezTo>
                    <a:pt x="591" y="74"/>
                    <a:pt x="478" y="1"/>
                    <a:pt x="3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0" name="Google Shape;6650;p30"/>
            <p:cNvSpPr/>
            <p:nvPr/>
          </p:nvSpPr>
          <p:spPr>
            <a:xfrm>
              <a:off x="588650" y="2636550"/>
              <a:ext cx="21325" cy="15850"/>
            </a:xfrm>
            <a:custGeom>
              <a:rect b="b" l="l" r="r" t="t"/>
              <a:pathLst>
                <a:path extrusionOk="0" h="634" w="853">
                  <a:moveTo>
                    <a:pt x="411" y="1"/>
                  </a:moveTo>
                  <a:cubicBezTo>
                    <a:pt x="387" y="1"/>
                    <a:pt x="363" y="3"/>
                    <a:pt x="338" y="9"/>
                  </a:cubicBezTo>
                  <a:cubicBezTo>
                    <a:pt x="0" y="97"/>
                    <a:pt x="25" y="571"/>
                    <a:pt x="363" y="634"/>
                  </a:cubicBezTo>
                  <a:cubicBezTo>
                    <a:pt x="438" y="634"/>
                    <a:pt x="525" y="621"/>
                    <a:pt x="588" y="571"/>
                  </a:cubicBezTo>
                  <a:cubicBezTo>
                    <a:pt x="853" y="387"/>
                    <a:pt x="693" y="1"/>
                    <a:pt x="4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1" name="Google Shape;6651;p30"/>
            <p:cNvSpPr/>
            <p:nvPr/>
          </p:nvSpPr>
          <p:spPr>
            <a:xfrm>
              <a:off x="594900" y="2595175"/>
              <a:ext cx="20775" cy="15600"/>
            </a:xfrm>
            <a:custGeom>
              <a:rect b="b" l="l" r="r" t="t"/>
              <a:pathLst>
                <a:path extrusionOk="0" h="624" w="831">
                  <a:moveTo>
                    <a:pt x="419" y="1"/>
                  </a:moveTo>
                  <a:cubicBezTo>
                    <a:pt x="408" y="1"/>
                    <a:pt x="398" y="1"/>
                    <a:pt x="388" y="2"/>
                  </a:cubicBezTo>
                  <a:cubicBezTo>
                    <a:pt x="100" y="27"/>
                    <a:pt x="0" y="389"/>
                    <a:pt x="225" y="552"/>
                  </a:cubicBezTo>
                  <a:cubicBezTo>
                    <a:pt x="285" y="601"/>
                    <a:pt x="354" y="624"/>
                    <a:pt x="423" y="624"/>
                  </a:cubicBezTo>
                  <a:cubicBezTo>
                    <a:pt x="512" y="624"/>
                    <a:pt x="599" y="585"/>
                    <a:pt x="663" y="514"/>
                  </a:cubicBezTo>
                  <a:cubicBezTo>
                    <a:pt x="831" y="298"/>
                    <a:pt x="675" y="1"/>
                    <a:pt x="4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2" name="Google Shape;6652;p30"/>
            <p:cNvSpPr/>
            <p:nvPr/>
          </p:nvSpPr>
          <p:spPr>
            <a:xfrm>
              <a:off x="561150" y="2572825"/>
              <a:ext cx="19000" cy="15900"/>
            </a:xfrm>
            <a:custGeom>
              <a:rect b="b" l="l" r="r" t="t"/>
              <a:pathLst>
                <a:path extrusionOk="0" h="636" w="760">
                  <a:moveTo>
                    <a:pt x="380" y="1"/>
                  </a:moveTo>
                  <a:cubicBezTo>
                    <a:pt x="279" y="1"/>
                    <a:pt x="177" y="51"/>
                    <a:pt x="113" y="146"/>
                  </a:cubicBezTo>
                  <a:cubicBezTo>
                    <a:pt x="1" y="346"/>
                    <a:pt x="113" y="596"/>
                    <a:pt x="351" y="621"/>
                  </a:cubicBezTo>
                  <a:lnTo>
                    <a:pt x="351" y="634"/>
                  </a:lnTo>
                  <a:cubicBezTo>
                    <a:pt x="362" y="635"/>
                    <a:pt x="374" y="635"/>
                    <a:pt x="385" y="635"/>
                  </a:cubicBezTo>
                  <a:cubicBezTo>
                    <a:pt x="594" y="635"/>
                    <a:pt x="759" y="422"/>
                    <a:pt x="688" y="209"/>
                  </a:cubicBezTo>
                  <a:cubicBezTo>
                    <a:pt x="675" y="184"/>
                    <a:pt x="663" y="159"/>
                    <a:pt x="638" y="146"/>
                  </a:cubicBezTo>
                  <a:cubicBezTo>
                    <a:pt x="576" y="48"/>
                    <a:pt x="479" y="1"/>
                    <a:pt x="3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3" name="Google Shape;6653;p30"/>
            <p:cNvSpPr/>
            <p:nvPr/>
          </p:nvSpPr>
          <p:spPr>
            <a:xfrm>
              <a:off x="535675" y="2502800"/>
              <a:ext cx="18550" cy="13725"/>
            </a:xfrm>
            <a:custGeom>
              <a:rect b="b" l="l" r="r" t="t"/>
              <a:pathLst>
                <a:path extrusionOk="0" h="549" w="742">
                  <a:moveTo>
                    <a:pt x="529" y="0"/>
                  </a:moveTo>
                  <a:cubicBezTo>
                    <a:pt x="305" y="0"/>
                    <a:pt x="1" y="318"/>
                    <a:pt x="232" y="485"/>
                  </a:cubicBezTo>
                  <a:cubicBezTo>
                    <a:pt x="289" y="529"/>
                    <a:pt x="352" y="548"/>
                    <a:pt x="414" y="548"/>
                  </a:cubicBezTo>
                  <a:cubicBezTo>
                    <a:pt x="583" y="548"/>
                    <a:pt x="741" y="403"/>
                    <a:pt x="732" y="210"/>
                  </a:cubicBezTo>
                  <a:cubicBezTo>
                    <a:pt x="732" y="185"/>
                    <a:pt x="720" y="160"/>
                    <a:pt x="707" y="135"/>
                  </a:cubicBezTo>
                  <a:cubicBezTo>
                    <a:pt x="675" y="39"/>
                    <a:pt x="607" y="0"/>
                    <a:pt x="5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4" name="Google Shape;6654;p30"/>
            <p:cNvSpPr/>
            <p:nvPr/>
          </p:nvSpPr>
          <p:spPr>
            <a:xfrm>
              <a:off x="565875" y="2531175"/>
              <a:ext cx="19050" cy="15925"/>
            </a:xfrm>
            <a:custGeom>
              <a:rect b="b" l="l" r="r" t="t"/>
              <a:pathLst>
                <a:path extrusionOk="0" h="637" w="762">
                  <a:moveTo>
                    <a:pt x="365" y="1"/>
                  </a:moveTo>
                  <a:cubicBezTo>
                    <a:pt x="73" y="1"/>
                    <a:pt x="0" y="625"/>
                    <a:pt x="336" y="625"/>
                  </a:cubicBezTo>
                  <a:cubicBezTo>
                    <a:pt x="361" y="633"/>
                    <a:pt x="384" y="637"/>
                    <a:pt x="406" y="637"/>
                  </a:cubicBezTo>
                  <a:cubicBezTo>
                    <a:pt x="688" y="637"/>
                    <a:pt x="761" y="13"/>
                    <a:pt x="436" y="13"/>
                  </a:cubicBezTo>
                  <a:cubicBezTo>
                    <a:pt x="411" y="5"/>
                    <a:pt x="387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5" name="Google Shape;6655;p30"/>
            <p:cNvSpPr/>
            <p:nvPr/>
          </p:nvSpPr>
          <p:spPr>
            <a:xfrm>
              <a:off x="719975" y="2514775"/>
              <a:ext cx="18550" cy="14600"/>
            </a:xfrm>
            <a:custGeom>
              <a:rect b="b" l="l" r="r" t="t"/>
              <a:pathLst>
                <a:path extrusionOk="0" h="584" w="742">
                  <a:moveTo>
                    <a:pt x="405" y="1"/>
                  </a:moveTo>
                  <a:cubicBezTo>
                    <a:pt x="195" y="1"/>
                    <a:pt x="1" y="225"/>
                    <a:pt x="121" y="456"/>
                  </a:cubicBezTo>
                  <a:cubicBezTo>
                    <a:pt x="171" y="519"/>
                    <a:pt x="246" y="569"/>
                    <a:pt x="333" y="581"/>
                  </a:cubicBezTo>
                  <a:cubicBezTo>
                    <a:pt x="345" y="582"/>
                    <a:pt x="356" y="583"/>
                    <a:pt x="368" y="583"/>
                  </a:cubicBezTo>
                  <a:cubicBezTo>
                    <a:pt x="577" y="583"/>
                    <a:pt x="741" y="370"/>
                    <a:pt x="658" y="169"/>
                  </a:cubicBezTo>
                  <a:cubicBezTo>
                    <a:pt x="658" y="144"/>
                    <a:pt x="646" y="119"/>
                    <a:pt x="621" y="94"/>
                  </a:cubicBezTo>
                  <a:cubicBezTo>
                    <a:pt x="556" y="29"/>
                    <a:pt x="480" y="1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6" name="Google Shape;6656;p30"/>
            <p:cNvSpPr/>
            <p:nvPr/>
          </p:nvSpPr>
          <p:spPr>
            <a:xfrm>
              <a:off x="648625" y="2498625"/>
              <a:ext cx="18975" cy="15750"/>
            </a:xfrm>
            <a:custGeom>
              <a:rect b="b" l="l" r="r" t="t"/>
              <a:pathLst>
                <a:path extrusionOk="0" h="630" w="759">
                  <a:moveTo>
                    <a:pt x="380" y="1"/>
                  </a:moveTo>
                  <a:cubicBezTo>
                    <a:pt x="279" y="1"/>
                    <a:pt x="177" y="51"/>
                    <a:pt x="113" y="152"/>
                  </a:cubicBezTo>
                  <a:cubicBezTo>
                    <a:pt x="1" y="340"/>
                    <a:pt x="113" y="590"/>
                    <a:pt x="351" y="627"/>
                  </a:cubicBezTo>
                  <a:cubicBezTo>
                    <a:pt x="362" y="629"/>
                    <a:pt x="374" y="629"/>
                    <a:pt x="385" y="629"/>
                  </a:cubicBezTo>
                  <a:cubicBezTo>
                    <a:pt x="594" y="629"/>
                    <a:pt x="759" y="416"/>
                    <a:pt x="676" y="202"/>
                  </a:cubicBezTo>
                  <a:cubicBezTo>
                    <a:pt x="663" y="177"/>
                    <a:pt x="651" y="165"/>
                    <a:pt x="638" y="140"/>
                  </a:cubicBezTo>
                  <a:cubicBezTo>
                    <a:pt x="577" y="48"/>
                    <a:pt x="479" y="1"/>
                    <a:pt x="3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7" name="Google Shape;6657;p30"/>
            <p:cNvSpPr/>
            <p:nvPr/>
          </p:nvSpPr>
          <p:spPr>
            <a:xfrm>
              <a:off x="669000" y="2572875"/>
              <a:ext cx="18075" cy="15850"/>
            </a:xfrm>
            <a:custGeom>
              <a:rect b="b" l="l" r="r" t="t"/>
              <a:pathLst>
                <a:path extrusionOk="0" h="634" w="723">
                  <a:moveTo>
                    <a:pt x="359" y="0"/>
                  </a:moveTo>
                  <a:cubicBezTo>
                    <a:pt x="218" y="0"/>
                    <a:pt x="79" y="95"/>
                    <a:pt x="48" y="257"/>
                  </a:cubicBezTo>
                  <a:cubicBezTo>
                    <a:pt x="1" y="456"/>
                    <a:pt x="153" y="634"/>
                    <a:pt x="347" y="634"/>
                  </a:cubicBezTo>
                  <a:cubicBezTo>
                    <a:pt x="360" y="634"/>
                    <a:pt x="373" y="633"/>
                    <a:pt x="385" y="632"/>
                  </a:cubicBezTo>
                  <a:cubicBezTo>
                    <a:pt x="598" y="607"/>
                    <a:pt x="723" y="382"/>
                    <a:pt x="635" y="194"/>
                  </a:cubicBezTo>
                  <a:cubicBezTo>
                    <a:pt x="623" y="169"/>
                    <a:pt x="610" y="144"/>
                    <a:pt x="598" y="119"/>
                  </a:cubicBezTo>
                  <a:cubicBezTo>
                    <a:pt x="535" y="37"/>
                    <a:pt x="447" y="0"/>
                    <a:pt x="3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8" name="Google Shape;6658;p30"/>
            <p:cNvSpPr/>
            <p:nvPr/>
          </p:nvSpPr>
          <p:spPr>
            <a:xfrm>
              <a:off x="602750" y="2554150"/>
              <a:ext cx="17975" cy="14075"/>
            </a:xfrm>
            <a:custGeom>
              <a:rect b="b" l="l" r="r" t="t"/>
              <a:pathLst>
                <a:path extrusionOk="0" h="563" w="719">
                  <a:moveTo>
                    <a:pt x="398" y="1"/>
                  </a:moveTo>
                  <a:cubicBezTo>
                    <a:pt x="190" y="1"/>
                    <a:pt x="0" y="225"/>
                    <a:pt x="111" y="456"/>
                  </a:cubicBezTo>
                  <a:cubicBezTo>
                    <a:pt x="178" y="530"/>
                    <a:pt x="262" y="563"/>
                    <a:pt x="344" y="563"/>
                  </a:cubicBezTo>
                  <a:cubicBezTo>
                    <a:pt x="537" y="563"/>
                    <a:pt x="719" y="384"/>
                    <a:pt x="649" y="156"/>
                  </a:cubicBezTo>
                  <a:cubicBezTo>
                    <a:pt x="636" y="131"/>
                    <a:pt x="624" y="106"/>
                    <a:pt x="611" y="93"/>
                  </a:cubicBezTo>
                  <a:cubicBezTo>
                    <a:pt x="546" y="28"/>
                    <a:pt x="471" y="1"/>
                    <a:pt x="3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9" name="Google Shape;6659;p30"/>
            <p:cNvSpPr/>
            <p:nvPr/>
          </p:nvSpPr>
          <p:spPr>
            <a:xfrm>
              <a:off x="571600" y="2482125"/>
              <a:ext cx="19650" cy="15700"/>
            </a:xfrm>
            <a:custGeom>
              <a:rect b="b" l="l" r="r" t="t"/>
              <a:pathLst>
                <a:path extrusionOk="0" h="628" w="786">
                  <a:moveTo>
                    <a:pt x="412" y="1"/>
                  </a:moveTo>
                  <a:cubicBezTo>
                    <a:pt x="202" y="1"/>
                    <a:pt x="1" y="226"/>
                    <a:pt x="132" y="463"/>
                  </a:cubicBezTo>
                  <a:cubicBezTo>
                    <a:pt x="197" y="578"/>
                    <a:pt x="299" y="628"/>
                    <a:pt x="401" y="628"/>
                  </a:cubicBezTo>
                  <a:cubicBezTo>
                    <a:pt x="595" y="628"/>
                    <a:pt x="785" y="446"/>
                    <a:pt x="695" y="200"/>
                  </a:cubicBezTo>
                  <a:cubicBezTo>
                    <a:pt x="682" y="175"/>
                    <a:pt x="670" y="150"/>
                    <a:pt x="657" y="138"/>
                  </a:cubicBezTo>
                  <a:cubicBezTo>
                    <a:pt x="590" y="41"/>
                    <a:pt x="500" y="1"/>
                    <a:pt x="4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0" name="Google Shape;6660;p30"/>
            <p:cNvSpPr/>
            <p:nvPr/>
          </p:nvSpPr>
          <p:spPr>
            <a:xfrm>
              <a:off x="627700" y="2621675"/>
              <a:ext cx="17125" cy="15850"/>
            </a:xfrm>
            <a:custGeom>
              <a:rect b="b" l="l" r="r" t="t"/>
              <a:pathLst>
                <a:path extrusionOk="0" h="634" w="685">
                  <a:moveTo>
                    <a:pt x="320" y="1"/>
                  </a:moveTo>
                  <a:cubicBezTo>
                    <a:pt x="179" y="1"/>
                    <a:pt x="39" y="92"/>
                    <a:pt x="13" y="267"/>
                  </a:cubicBezTo>
                  <a:cubicBezTo>
                    <a:pt x="0" y="354"/>
                    <a:pt x="25" y="429"/>
                    <a:pt x="63" y="504"/>
                  </a:cubicBezTo>
                  <a:cubicBezTo>
                    <a:pt x="132" y="594"/>
                    <a:pt x="226" y="633"/>
                    <a:pt x="318" y="633"/>
                  </a:cubicBezTo>
                  <a:cubicBezTo>
                    <a:pt x="506" y="633"/>
                    <a:pt x="684" y="469"/>
                    <a:pt x="625" y="242"/>
                  </a:cubicBezTo>
                  <a:cubicBezTo>
                    <a:pt x="583" y="79"/>
                    <a:pt x="451" y="1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1" name="Google Shape;6661;p30"/>
            <p:cNvSpPr/>
            <p:nvPr/>
          </p:nvSpPr>
          <p:spPr>
            <a:xfrm>
              <a:off x="691750" y="2437900"/>
              <a:ext cx="17075" cy="15275"/>
            </a:xfrm>
            <a:custGeom>
              <a:rect b="b" l="l" r="r" t="t"/>
              <a:pathLst>
                <a:path extrusionOk="0" h="611" w="683">
                  <a:moveTo>
                    <a:pt x="326" y="1"/>
                  </a:moveTo>
                  <a:cubicBezTo>
                    <a:pt x="183" y="1"/>
                    <a:pt x="43" y="96"/>
                    <a:pt x="13" y="257"/>
                  </a:cubicBezTo>
                  <a:cubicBezTo>
                    <a:pt x="0" y="332"/>
                    <a:pt x="25" y="420"/>
                    <a:pt x="75" y="482"/>
                  </a:cubicBezTo>
                  <a:cubicBezTo>
                    <a:pt x="125" y="545"/>
                    <a:pt x="188" y="595"/>
                    <a:pt x="275" y="607"/>
                  </a:cubicBezTo>
                  <a:cubicBezTo>
                    <a:pt x="291" y="610"/>
                    <a:pt x="307" y="611"/>
                    <a:pt x="322" y="611"/>
                  </a:cubicBezTo>
                  <a:cubicBezTo>
                    <a:pt x="525" y="611"/>
                    <a:pt x="682" y="392"/>
                    <a:pt x="613" y="195"/>
                  </a:cubicBezTo>
                  <a:cubicBezTo>
                    <a:pt x="600" y="170"/>
                    <a:pt x="588" y="145"/>
                    <a:pt x="575" y="120"/>
                  </a:cubicBezTo>
                  <a:cubicBezTo>
                    <a:pt x="508" y="38"/>
                    <a:pt x="416" y="1"/>
                    <a:pt x="3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2" name="Google Shape;6662;p30"/>
            <p:cNvSpPr/>
            <p:nvPr/>
          </p:nvSpPr>
          <p:spPr>
            <a:xfrm>
              <a:off x="759525" y="2453125"/>
              <a:ext cx="19000" cy="15325"/>
            </a:xfrm>
            <a:custGeom>
              <a:rect b="b" l="l" r="r" t="t"/>
              <a:pathLst>
                <a:path extrusionOk="0" h="613" w="760">
                  <a:moveTo>
                    <a:pt x="408" y="0"/>
                  </a:moveTo>
                  <a:cubicBezTo>
                    <a:pt x="174" y="0"/>
                    <a:pt x="0" y="272"/>
                    <a:pt x="151" y="498"/>
                  </a:cubicBezTo>
                  <a:cubicBezTo>
                    <a:pt x="201" y="560"/>
                    <a:pt x="276" y="598"/>
                    <a:pt x="351" y="610"/>
                  </a:cubicBezTo>
                  <a:cubicBezTo>
                    <a:pt x="363" y="612"/>
                    <a:pt x="375" y="612"/>
                    <a:pt x="387" y="612"/>
                  </a:cubicBezTo>
                  <a:cubicBezTo>
                    <a:pt x="606" y="612"/>
                    <a:pt x="759" y="399"/>
                    <a:pt x="688" y="198"/>
                  </a:cubicBezTo>
                  <a:cubicBezTo>
                    <a:pt x="663" y="123"/>
                    <a:pt x="601" y="60"/>
                    <a:pt x="526" y="23"/>
                  </a:cubicBezTo>
                  <a:cubicBezTo>
                    <a:pt x="486" y="7"/>
                    <a:pt x="446" y="0"/>
                    <a:pt x="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3" name="Google Shape;6663;p30"/>
            <p:cNvSpPr/>
            <p:nvPr/>
          </p:nvSpPr>
          <p:spPr>
            <a:xfrm>
              <a:off x="792350" y="2529925"/>
              <a:ext cx="19075" cy="15325"/>
            </a:xfrm>
            <a:custGeom>
              <a:rect b="b" l="l" r="r" t="t"/>
              <a:pathLst>
                <a:path extrusionOk="0" h="613" w="763">
                  <a:moveTo>
                    <a:pt x="400" y="0"/>
                  </a:moveTo>
                  <a:cubicBezTo>
                    <a:pt x="50" y="25"/>
                    <a:pt x="0" y="513"/>
                    <a:pt x="325" y="613"/>
                  </a:cubicBezTo>
                  <a:lnTo>
                    <a:pt x="338" y="600"/>
                  </a:lnTo>
                  <a:cubicBezTo>
                    <a:pt x="688" y="600"/>
                    <a:pt x="762" y="100"/>
                    <a:pt x="4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4" name="Google Shape;6664;p30"/>
            <p:cNvSpPr/>
            <p:nvPr/>
          </p:nvSpPr>
          <p:spPr>
            <a:xfrm>
              <a:off x="751100" y="2577175"/>
              <a:ext cx="17200" cy="15475"/>
            </a:xfrm>
            <a:custGeom>
              <a:rect b="b" l="l" r="r" t="t"/>
              <a:pathLst>
                <a:path extrusionOk="0" h="619" w="688">
                  <a:moveTo>
                    <a:pt x="349" y="0"/>
                  </a:moveTo>
                  <a:cubicBezTo>
                    <a:pt x="311" y="0"/>
                    <a:pt x="274" y="7"/>
                    <a:pt x="238" y="22"/>
                  </a:cubicBezTo>
                  <a:cubicBezTo>
                    <a:pt x="76" y="85"/>
                    <a:pt x="1" y="260"/>
                    <a:pt x="63" y="422"/>
                  </a:cubicBezTo>
                  <a:cubicBezTo>
                    <a:pt x="101" y="546"/>
                    <a:pt x="219" y="619"/>
                    <a:pt x="340" y="619"/>
                  </a:cubicBezTo>
                  <a:cubicBezTo>
                    <a:pt x="377" y="619"/>
                    <a:pt x="415" y="612"/>
                    <a:pt x="450" y="597"/>
                  </a:cubicBezTo>
                  <a:cubicBezTo>
                    <a:pt x="613" y="535"/>
                    <a:pt x="688" y="360"/>
                    <a:pt x="625" y="197"/>
                  </a:cubicBezTo>
                  <a:cubicBezTo>
                    <a:pt x="587" y="73"/>
                    <a:pt x="469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5" name="Google Shape;6665;p30"/>
            <p:cNvSpPr/>
            <p:nvPr/>
          </p:nvSpPr>
          <p:spPr>
            <a:xfrm>
              <a:off x="619600" y="2668350"/>
              <a:ext cx="19150" cy="14475"/>
            </a:xfrm>
            <a:custGeom>
              <a:rect b="b" l="l" r="r" t="t"/>
              <a:pathLst>
                <a:path extrusionOk="0" h="579" w="766">
                  <a:moveTo>
                    <a:pt x="366" y="0"/>
                  </a:moveTo>
                  <a:cubicBezTo>
                    <a:pt x="174" y="0"/>
                    <a:pt x="0" y="189"/>
                    <a:pt x="74" y="412"/>
                  </a:cubicBezTo>
                  <a:cubicBezTo>
                    <a:pt x="96" y="530"/>
                    <a:pt x="188" y="578"/>
                    <a:pt x="295" y="578"/>
                  </a:cubicBezTo>
                  <a:cubicBezTo>
                    <a:pt x="503" y="578"/>
                    <a:pt x="765" y="393"/>
                    <a:pt x="649" y="187"/>
                  </a:cubicBezTo>
                  <a:cubicBezTo>
                    <a:pt x="624" y="137"/>
                    <a:pt x="599" y="99"/>
                    <a:pt x="562" y="74"/>
                  </a:cubicBezTo>
                  <a:cubicBezTo>
                    <a:pt x="501" y="23"/>
                    <a:pt x="432" y="0"/>
                    <a:pt x="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6" name="Google Shape;6666;p30"/>
            <p:cNvSpPr/>
            <p:nvPr/>
          </p:nvSpPr>
          <p:spPr>
            <a:xfrm>
              <a:off x="738600" y="2611700"/>
              <a:ext cx="18950" cy="15750"/>
            </a:xfrm>
            <a:custGeom>
              <a:rect b="b" l="l" r="r" t="t"/>
              <a:pathLst>
                <a:path extrusionOk="0" h="630" w="758">
                  <a:moveTo>
                    <a:pt x="372" y="0"/>
                  </a:moveTo>
                  <a:cubicBezTo>
                    <a:pt x="339" y="0"/>
                    <a:pt x="307" y="5"/>
                    <a:pt x="276" y="16"/>
                  </a:cubicBezTo>
                  <a:cubicBezTo>
                    <a:pt x="1" y="116"/>
                    <a:pt x="1" y="478"/>
                    <a:pt x="251" y="603"/>
                  </a:cubicBezTo>
                  <a:cubicBezTo>
                    <a:pt x="294" y="622"/>
                    <a:pt x="336" y="630"/>
                    <a:pt x="378" y="630"/>
                  </a:cubicBezTo>
                  <a:cubicBezTo>
                    <a:pt x="589" y="630"/>
                    <a:pt x="757" y="410"/>
                    <a:pt x="663" y="191"/>
                  </a:cubicBezTo>
                  <a:cubicBezTo>
                    <a:pt x="614" y="72"/>
                    <a:pt x="494" y="0"/>
                    <a:pt x="3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7" name="Google Shape;6667;p30"/>
            <p:cNvSpPr/>
            <p:nvPr/>
          </p:nvSpPr>
          <p:spPr>
            <a:xfrm>
              <a:off x="582450" y="2449725"/>
              <a:ext cx="18700" cy="13775"/>
            </a:xfrm>
            <a:custGeom>
              <a:rect b="b" l="l" r="r" t="t"/>
              <a:pathLst>
                <a:path extrusionOk="0" h="551" w="748">
                  <a:moveTo>
                    <a:pt x="361" y="0"/>
                  </a:moveTo>
                  <a:cubicBezTo>
                    <a:pt x="180" y="0"/>
                    <a:pt x="0" y="158"/>
                    <a:pt x="48" y="384"/>
                  </a:cubicBezTo>
                  <a:cubicBezTo>
                    <a:pt x="74" y="502"/>
                    <a:pt x="169" y="551"/>
                    <a:pt x="277" y="551"/>
                  </a:cubicBezTo>
                  <a:cubicBezTo>
                    <a:pt x="488" y="551"/>
                    <a:pt x="747" y="366"/>
                    <a:pt x="623" y="159"/>
                  </a:cubicBezTo>
                  <a:cubicBezTo>
                    <a:pt x="561" y="48"/>
                    <a:pt x="461" y="0"/>
                    <a:pt x="3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8" name="Google Shape;6668;p30"/>
            <p:cNvSpPr/>
            <p:nvPr/>
          </p:nvSpPr>
          <p:spPr>
            <a:xfrm>
              <a:off x="702100" y="2403150"/>
              <a:ext cx="18700" cy="13650"/>
            </a:xfrm>
            <a:custGeom>
              <a:rect b="b" l="l" r="r" t="t"/>
              <a:pathLst>
                <a:path extrusionOk="0" h="546" w="748">
                  <a:moveTo>
                    <a:pt x="360" y="1"/>
                  </a:moveTo>
                  <a:cubicBezTo>
                    <a:pt x="179" y="1"/>
                    <a:pt x="0" y="156"/>
                    <a:pt x="49" y="372"/>
                  </a:cubicBezTo>
                  <a:cubicBezTo>
                    <a:pt x="74" y="496"/>
                    <a:pt x="170" y="545"/>
                    <a:pt x="279" y="545"/>
                  </a:cubicBezTo>
                  <a:cubicBezTo>
                    <a:pt x="490" y="545"/>
                    <a:pt x="747" y="358"/>
                    <a:pt x="623" y="160"/>
                  </a:cubicBezTo>
                  <a:cubicBezTo>
                    <a:pt x="561" y="48"/>
                    <a:pt x="460" y="1"/>
                    <a:pt x="3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9" name="Google Shape;6669;p30"/>
            <p:cNvSpPr/>
            <p:nvPr/>
          </p:nvSpPr>
          <p:spPr>
            <a:xfrm>
              <a:off x="621375" y="2428750"/>
              <a:ext cx="16650" cy="14750"/>
            </a:xfrm>
            <a:custGeom>
              <a:rect b="b" l="l" r="r" t="t"/>
              <a:pathLst>
                <a:path extrusionOk="0" h="590" w="666">
                  <a:moveTo>
                    <a:pt x="387" y="1"/>
                  </a:moveTo>
                  <a:cubicBezTo>
                    <a:pt x="187" y="1"/>
                    <a:pt x="0" y="208"/>
                    <a:pt x="91" y="436"/>
                  </a:cubicBezTo>
                  <a:cubicBezTo>
                    <a:pt x="141" y="511"/>
                    <a:pt x="216" y="573"/>
                    <a:pt x="303" y="586"/>
                  </a:cubicBezTo>
                  <a:cubicBezTo>
                    <a:pt x="320" y="588"/>
                    <a:pt x="336" y="589"/>
                    <a:pt x="352" y="589"/>
                  </a:cubicBezTo>
                  <a:cubicBezTo>
                    <a:pt x="505" y="589"/>
                    <a:pt x="631" y="482"/>
                    <a:pt x="653" y="323"/>
                  </a:cubicBezTo>
                  <a:cubicBezTo>
                    <a:pt x="666" y="286"/>
                    <a:pt x="666" y="248"/>
                    <a:pt x="653" y="211"/>
                  </a:cubicBezTo>
                  <a:cubicBezTo>
                    <a:pt x="653" y="173"/>
                    <a:pt x="641" y="136"/>
                    <a:pt x="603" y="98"/>
                  </a:cubicBezTo>
                  <a:cubicBezTo>
                    <a:pt x="539" y="30"/>
                    <a:pt x="462" y="1"/>
                    <a:pt x="3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0" name="Google Shape;6670;p30"/>
            <p:cNvSpPr/>
            <p:nvPr/>
          </p:nvSpPr>
          <p:spPr>
            <a:xfrm>
              <a:off x="585525" y="2676775"/>
              <a:ext cx="18775" cy="15750"/>
            </a:xfrm>
            <a:custGeom>
              <a:rect b="b" l="l" r="r" t="t"/>
              <a:pathLst>
                <a:path extrusionOk="0" h="630" w="751">
                  <a:moveTo>
                    <a:pt x="386" y="0"/>
                  </a:moveTo>
                  <a:cubicBezTo>
                    <a:pt x="293" y="0"/>
                    <a:pt x="201" y="40"/>
                    <a:pt x="138" y="125"/>
                  </a:cubicBezTo>
                  <a:cubicBezTo>
                    <a:pt x="0" y="325"/>
                    <a:pt x="125" y="612"/>
                    <a:pt x="375" y="624"/>
                  </a:cubicBezTo>
                  <a:cubicBezTo>
                    <a:pt x="390" y="628"/>
                    <a:pt x="405" y="630"/>
                    <a:pt x="419" y="630"/>
                  </a:cubicBezTo>
                  <a:cubicBezTo>
                    <a:pt x="455" y="630"/>
                    <a:pt x="490" y="621"/>
                    <a:pt x="525" y="612"/>
                  </a:cubicBezTo>
                  <a:cubicBezTo>
                    <a:pt x="675" y="550"/>
                    <a:pt x="750" y="375"/>
                    <a:pt x="700" y="212"/>
                  </a:cubicBezTo>
                  <a:lnTo>
                    <a:pt x="688" y="212"/>
                  </a:lnTo>
                  <a:cubicBezTo>
                    <a:pt x="637" y="75"/>
                    <a:pt x="512" y="0"/>
                    <a:pt x="3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1" name="Google Shape;6671;p30"/>
            <p:cNvSpPr/>
            <p:nvPr/>
          </p:nvSpPr>
          <p:spPr>
            <a:xfrm>
              <a:off x="897625" y="2521500"/>
              <a:ext cx="17250" cy="15700"/>
            </a:xfrm>
            <a:custGeom>
              <a:rect b="b" l="l" r="r" t="t"/>
              <a:pathLst>
                <a:path extrusionOk="0" h="628" w="690">
                  <a:moveTo>
                    <a:pt x="360" y="1"/>
                  </a:moveTo>
                  <a:cubicBezTo>
                    <a:pt x="271" y="1"/>
                    <a:pt x="179" y="39"/>
                    <a:pt x="113" y="125"/>
                  </a:cubicBezTo>
                  <a:cubicBezTo>
                    <a:pt x="1" y="250"/>
                    <a:pt x="26" y="450"/>
                    <a:pt x="163" y="550"/>
                  </a:cubicBezTo>
                  <a:cubicBezTo>
                    <a:pt x="224" y="603"/>
                    <a:pt x="294" y="627"/>
                    <a:pt x="363" y="627"/>
                  </a:cubicBezTo>
                  <a:cubicBezTo>
                    <a:pt x="532" y="627"/>
                    <a:pt x="690" y="480"/>
                    <a:pt x="663" y="275"/>
                  </a:cubicBezTo>
                  <a:cubicBezTo>
                    <a:pt x="647" y="104"/>
                    <a:pt x="507" y="1"/>
                    <a:pt x="3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2" name="Google Shape;6672;p30"/>
            <p:cNvSpPr/>
            <p:nvPr/>
          </p:nvSpPr>
          <p:spPr>
            <a:xfrm>
              <a:off x="937300" y="2499250"/>
              <a:ext cx="19550" cy="15725"/>
            </a:xfrm>
            <a:custGeom>
              <a:rect b="b" l="l" r="r" t="t"/>
              <a:pathLst>
                <a:path extrusionOk="0" h="629" w="782">
                  <a:moveTo>
                    <a:pt x="380" y="1"/>
                  </a:moveTo>
                  <a:cubicBezTo>
                    <a:pt x="279" y="1"/>
                    <a:pt x="177" y="51"/>
                    <a:pt x="113" y="152"/>
                  </a:cubicBezTo>
                  <a:cubicBezTo>
                    <a:pt x="1" y="340"/>
                    <a:pt x="126" y="602"/>
                    <a:pt x="351" y="627"/>
                  </a:cubicBezTo>
                  <a:cubicBezTo>
                    <a:pt x="361" y="628"/>
                    <a:pt x="372" y="629"/>
                    <a:pt x="382" y="629"/>
                  </a:cubicBezTo>
                  <a:cubicBezTo>
                    <a:pt x="627" y="629"/>
                    <a:pt x="782" y="356"/>
                    <a:pt x="638" y="140"/>
                  </a:cubicBezTo>
                  <a:cubicBezTo>
                    <a:pt x="577" y="48"/>
                    <a:pt x="479" y="1"/>
                    <a:pt x="3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3" name="Google Shape;6673;p30"/>
            <p:cNvSpPr/>
            <p:nvPr/>
          </p:nvSpPr>
          <p:spPr>
            <a:xfrm>
              <a:off x="865900" y="2485575"/>
              <a:ext cx="19850" cy="15850"/>
            </a:xfrm>
            <a:custGeom>
              <a:rect b="b" l="l" r="r" t="t"/>
              <a:pathLst>
                <a:path extrusionOk="0" h="634" w="794">
                  <a:moveTo>
                    <a:pt x="412" y="0"/>
                  </a:moveTo>
                  <a:cubicBezTo>
                    <a:pt x="202" y="0"/>
                    <a:pt x="1" y="225"/>
                    <a:pt x="132" y="462"/>
                  </a:cubicBezTo>
                  <a:cubicBezTo>
                    <a:pt x="197" y="583"/>
                    <a:pt x="302" y="633"/>
                    <a:pt x="405" y="633"/>
                  </a:cubicBezTo>
                  <a:cubicBezTo>
                    <a:pt x="601" y="633"/>
                    <a:pt x="793" y="450"/>
                    <a:pt x="695" y="212"/>
                  </a:cubicBezTo>
                  <a:cubicBezTo>
                    <a:pt x="695" y="175"/>
                    <a:pt x="682" y="162"/>
                    <a:pt x="657" y="137"/>
                  </a:cubicBezTo>
                  <a:cubicBezTo>
                    <a:pt x="590" y="41"/>
                    <a:pt x="500" y="0"/>
                    <a:pt x="4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4" name="Google Shape;6674;p30"/>
            <p:cNvSpPr/>
            <p:nvPr/>
          </p:nvSpPr>
          <p:spPr>
            <a:xfrm>
              <a:off x="878575" y="2444025"/>
              <a:ext cx="15950" cy="15225"/>
            </a:xfrm>
            <a:custGeom>
              <a:rect b="b" l="l" r="r" t="t"/>
              <a:pathLst>
                <a:path extrusionOk="0" h="609" w="638">
                  <a:moveTo>
                    <a:pt x="323" y="0"/>
                  </a:moveTo>
                  <a:cubicBezTo>
                    <a:pt x="232" y="0"/>
                    <a:pt x="141" y="39"/>
                    <a:pt x="75" y="112"/>
                  </a:cubicBezTo>
                  <a:cubicBezTo>
                    <a:pt x="25" y="175"/>
                    <a:pt x="0" y="262"/>
                    <a:pt x="13" y="337"/>
                  </a:cubicBezTo>
                  <a:cubicBezTo>
                    <a:pt x="36" y="510"/>
                    <a:pt x="178" y="608"/>
                    <a:pt x="324" y="608"/>
                  </a:cubicBezTo>
                  <a:cubicBezTo>
                    <a:pt x="410" y="608"/>
                    <a:pt x="498" y="574"/>
                    <a:pt x="563" y="499"/>
                  </a:cubicBezTo>
                  <a:cubicBezTo>
                    <a:pt x="613" y="437"/>
                    <a:pt x="638" y="350"/>
                    <a:pt x="625" y="275"/>
                  </a:cubicBezTo>
                  <a:cubicBezTo>
                    <a:pt x="625" y="250"/>
                    <a:pt x="613" y="225"/>
                    <a:pt x="600" y="200"/>
                  </a:cubicBezTo>
                  <a:cubicBezTo>
                    <a:pt x="588" y="137"/>
                    <a:pt x="550" y="100"/>
                    <a:pt x="513" y="62"/>
                  </a:cubicBezTo>
                  <a:cubicBezTo>
                    <a:pt x="455" y="20"/>
                    <a:pt x="389" y="0"/>
                    <a:pt x="3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5" name="Google Shape;6675;p30"/>
            <p:cNvSpPr/>
            <p:nvPr/>
          </p:nvSpPr>
          <p:spPr>
            <a:xfrm>
              <a:off x="914800" y="2442825"/>
              <a:ext cx="18950" cy="15675"/>
            </a:xfrm>
            <a:custGeom>
              <a:rect b="b" l="l" r="r" t="t"/>
              <a:pathLst>
                <a:path extrusionOk="0" h="627" w="758">
                  <a:moveTo>
                    <a:pt x="389" y="1"/>
                  </a:moveTo>
                  <a:cubicBezTo>
                    <a:pt x="285" y="1"/>
                    <a:pt x="184" y="51"/>
                    <a:pt x="126" y="148"/>
                  </a:cubicBezTo>
                  <a:cubicBezTo>
                    <a:pt x="1" y="348"/>
                    <a:pt x="126" y="597"/>
                    <a:pt x="351" y="622"/>
                  </a:cubicBezTo>
                  <a:cubicBezTo>
                    <a:pt x="368" y="625"/>
                    <a:pt x="386" y="627"/>
                    <a:pt x="403" y="627"/>
                  </a:cubicBezTo>
                  <a:cubicBezTo>
                    <a:pt x="613" y="627"/>
                    <a:pt x="758" y="418"/>
                    <a:pt x="688" y="210"/>
                  </a:cubicBezTo>
                  <a:cubicBezTo>
                    <a:pt x="676" y="185"/>
                    <a:pt x="663" y="160"/>
                    <a:pt x="651" y="135"/>
                  </a:cubicBezTo>
                  <a:cubicBezTo>
                    <a:pt x="584" y="44"/>
                    <a:pt x="486" y="1"/>
                    <a:pt x="3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6" name="Google Shape;6676;p30"/>
            <p:cNvSpPr/>
            <p:nvPr/>
          </p:nvSpPr>
          <p:spPr>
            <a:xfrm>
              <a:off x="951375" y="2464075"/>
              <a:ext cx="17500" cy="15500"/>
            </a:xfrm>
            <a:custGeom>
              <a:rect b="b" l="l" r="r" t="t"/>
              <a:pathLst>
                <a:path extrusionOk="0" h="620" w="700">
                  <a:moveTo>
                    <a:pt x="348" y="0"/>
                  </a:moveTo>
                  <a:cubicBezTo>
                    <a:pt x="311" y="0"/>
                    <a:pt x="273" y="8"/>
                    <a:pt x="237" y="22"/>
                  </a:cubicBezTo>
                  <a:cubicBezTo>
                    <a:pt x="75" y="85"/>
                    <a:pt x="0" y="260"/>
                    <a:pt x="62" y="422"/>
                  </a:cubicBezTo>
                  <a:cubicBezTo>
                    <a:pt x="110" y="546"/>
                    <a:pt x="223" y="619"/>
                    <a:pt x="346" y="619"/>
                  </a:cubicBezTo>
                  <a:cubicBezTo>
                    <a:pt x="385" y="619"/>
                    <a:pt x="424" y="612"/>
                    <a:pt x="462" y="597"/>
                  </a:cubicBezTo>
                  <a:cubicBezTo>
                    <a:pt x="612" y="535"/>
                    <a:pt x="700" y="360"/>
                    <a:pt x="637" y="197"/>
                  </a:cubicBezTo>
                  <a:cubicBezTo>
                    <a:pt x="590" y="73"/>
                    <a:pt x="469" y="0"/>
                    <a:pt x="3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7" name="Google Shape;6677;p30"/>
            <p:cNvSpPr/>
            <p:nvPr/>
          </p:nvSpPr>
          <p:spPr>
            <a:xfrm>
              <a:off x="853000" y="2378950"/>
              <a:ext cx="17775" cy="16075"/>
            </a:xfrm>
            <a:custGeom>
              <a:rect b="b" l="l" r="r" t="t"/>
              <a:pathLst>
                <a:path extrusionOk="0" h="643" w="711">
                  <a:moveTo>
                    <a:pt x="344" y="0"/>
                  </a:moveTo>
                  <a:cubicBezTo>
                    <a:pt x="197" y="0"/>
                    <a:pt x="59" y="117"/>
                    <a:pt x="36" y="266"/>
                  </a:cubicBezTo>
                  <a:cubicBezTo>
                    <a:pt x="1" y="454"/>
                    <a:pt x="143" y="643"/>
                    <a:pt x="338" y="643"/>
                  </a:cubicBezTo>
                  <a:cubicBezTo>
                    <a:pt x="349" y="643"/>
                    <a:pt x="361" y="642"/>
                    <a:pt x="373" y="641"/>
                  </a:cubicBezTo>
                  <a:cubicBezTo>
                    <a:pt x="586" y="616"/>
                    <a:pt x="711" y="391"/>
                    <a:pt x="636" y="203"/>
                  </a:cubicBezTo>
                  <a:cubicBezTo>
                    <a:pt x="586" y="103"/>
                    <a:pt x="498" y="28"/>
                    <a:pt x="386" y="3"/>
                  </a:cubicBezTo>
                  <a:cubicBezTo>
                    <a:pt x="372" y="1"/>
                    <a:pt x="358" y="0"/>
                    <a:pt x="3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8" name="Google Shape;6678;p30"/>
            <p:cNvSpPr/>
            <p:nvPr/>
          </p:nvSpPr>
          <p:spPr>
            <a:xfrm>
              <a:off x="893575" y="2366250"/>
              <a:ext cx="17025" cy="15800"/>
            </a:xfrm>
            <a:custGeom>
              <a:rect b="b" l="l" r="r" t="t"/>
              <a:pathLst>
                <a:path extrusionOk="0" h="632" w="681">
                  <a:moveTo>
                    <a:pt x="346" y="1"/>
                  </a:moveTo>
                  <a:cubicBezTo>
                    <a:pt x="256" y="1"/>
                    <a:pt x="166" y="39"/>
                    <a:pt x="100" y="124"/>
                  </a:cubicBezTo>
                  <a:cubicBezTo>
                    <a:pt x="0" y="261"/>
                    <a:pt x="13" y="449"/>
                    <a:pt x="150" y="561"/>
                  </a:cubicBezTo>
                  <a:cubicBezTo>
                    <a:pt x="209" y="610"/>
                    <a:pt x="277" y="631"/>
                    <a:pt x="343" y="631"/>
                  </a:cubicBezTo>
                  <a:cubicBezTo>
                    <a:pt x="516" y="631"/>
                    <a:pt x="681" y="485"/>
                    <a:pt x="662" y="286"/>
                  </a:cubicBezTo>
                  <a:cubicBezTo>
                    <a:pt x="639" y="107"/>
                    <a:pt x="494" y="1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9" name="Google Shape;6679;p30"/>
            <p:cNvSpPr/>
            <p:nvPr/>
          </p:nvSpPr>
          <p:spPr>
            <a:xfrm>
              <a:off x="837950" y="2414550"/>
              <a:ext cx="19850" cy="15550"/>
            </a:xfrm>
            <a:custGeom>
              <a:rect b="b" l="l" r="r" t="t"/>
              <a:pathLst>
                <a:path extrusionOk="0" h="622" w="794">
                  <a:moveTo>
                    <a:pt x="341" y="1"/>
                  </a:moveTo>
                  <a:cubicBezTo>
                    <a:pt x="252" y="1"/>
                    <a:pt x="164" y="39"/>
                    <a:pt x="101" y="116"/>
                  </a:cubicBezTo>
                  <a:cubicBezTo>
                    <a:pt x="1" y="254"/>
                    <a:pt x="13" y="441"/>
                    <a:pt x="151" y="554"/>
                  </a:cubicBezTo>
                  <a:cubicBezTo>
                    <a:pt x="194" y="601"/>
                    <a:pt x="244" y="621"/>
                    <a:pt x="296" y="621"/>
                  </a:cubicBezTo>
                  <a:cubicBezTo>
                    <a:pt x="530" y="621"/>
                    <a:pt x="794" y="210"/>
                    <a:pt x="538" y="66"/>
                  </a:cubicBezTo>
                  <a:cubicBezTo>
                    <a:pt x="478" y="23"/>
                    <a:pt x="409" y="1"/>
                    <a:pt x="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0" name="Google Shape;6680;p30"/>
            <p:cNvSpPr/>
            <p:nvPr/>
          </p:nvSpPr>
          <p:spPr>
            <a:xfrm>
              <a:off x="922625" y="2402875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75" y="84"/>
                    <a:pt x="0" y="258"/>
                    <a:pt x="63" y="421"/>
                  </a:cubicBezTo>
                  <a:cubicBezTo>
                    <a:pt x="110" y="545"/>
                    <a:pt x="223" y="618"/>
                    <a:pt x="346" y="618"/>
                  </a:cubicBezTo>
                  <a:cubicBezTo>
                    <a:pt x="385" y="618"/>
                    <a:pt x="424" y="611"/>
                    <a:pt x="463" y="596"/>
                  </a:cubicBezTo>
                  <a:cubicBezTo>
                    <a:pt x="613" y="533"/>
                    <a:pt x="700" y="358"/>
                    <a:pt x="638" y="196"/>
                  </a:cubicBezTo>
                  <a:cubicBezTo>
                    <a:pt x="589" y="79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1" name="Google Shape;6681;p30"/>
            <p:cNvSpPr/>
            <p:nvPr/>
          </p:nvSpPr>
          <p:spPr>
            <a:xfrm>
              <a:off x="1019300" y="2475000"/>
              <a:ext cx="18950" cy="13775"/>
            </a:xfrm>
            <a:custGeom>
              <a:rect b="b" l="l" r="r" t="t"/>
              <a:pathLst>
                <a:path extrusionOk="0" h="551" w="758">
                  <a:moveTo>
                    <a:pt x="539" y="0"/>
                  </a:moveTo>
                  <a:cubicBezTo>
                    <a:pt x="312" y="0"/>
                    <a:pt x="0" y="318"/>
                    <a:pt x="232" y="485"/>
                  </a:cubicBezTo>
                  <a:cubicBezTo>
                    <a:pt x="292" y="529"/>
                    <a:pt x="361" y="551"/>
                    <a:pt x="429" y="551"/>
                  </a:cubicBezTo>
                  <a:cubicBezTo>
                    <a:pt x="518" y="551"/>
                    <a:pt x="606" y="513"/>
                    <a:pt x="670" y="435"/>
                  </a:cubicBezTo>
                  <a:lnTo>
                    <a:pt x="670" y="448"/>
                  </a:lnTo>
                  <a:cubicBezTo>
                    <a:pt x="745" y="360"/>
                    <a:pt x="757" y="235"/>
                    <a:pt x="720" y="135"/>
                  </a:cubicBezTo>
                  <a:cubicBezTo>
                    <a:pt x="687" y="39"/>
                    <a:pt x="619" y="0"/>
                    <a:pt x="5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2" name="Google Shape;6682;p30"/>
            <p:cNvSpPr/>
            <p:nvPr/>
          </p:nvSpPr>
          <p:spPr>
            <a:xfrm>
              <a:off x="993600" y="2404775"/>
              <a:ext cx="18350" cy="15800"/>
            </a:xfrm>
            <a:custGeom>
              <a:rect b="b" l="l" r="r" t="t"/>
              <a:pathLst>
                <a:path extrusionOk="0" h="632" w="734">
                  <a:moveTo>
                    <a:pt x="408" y="0"/>
                  </a:moveTo>
                  <a:cubicBezTo>
                    <a:pt x="192" y="0"/>
                    <a:pt x="1" y="239"/>
                    <a:pt x="136" y="470"/>
                  </a:cubicBezTo>
                  <a:cubicBezTo>
                    <a:pt x="196" y="582"/>
                    <a:pt x="297" y="631"/>
                    <a:pt x="398" y="631"/>
                  </a:cubicBezTo>
                  <a:cubicBezTo>
                    <a:pt x="566" y="631"/>
                    <a:pt x="734" y="494"/>
                    <a:pt x="710" y="282"/>
                  </a:cubicBezTo>
                  <a:cubicBezTo>
                    <a:pt x="710" y="257"/>
                    <a:pt x="710" y="232"/>
                    <a:pt x="698" y="207"/>
                  </a:cubicBezTo>
                  <a:cubicBezTo>
                    <a:pt x="673" y="157"/>
                    <a:pt x="648" y="107"/>
                    <a:pt x="598" y="70"/>
                  </a:cubicBezTo>
                  <a:cubicBezTo>
                    <a:pt x="538" y="21"/>
                    <a:pt x="472" y="0"/>
                    <a:pt x="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3" name="Google Shape;6683;p30"/>
            <p:cNvSpPr/>
            <p:nvPr/>
          </p:nvSpPr>
          <p:spPr>
            <a:xfrm>
              <a:off x="988550" y="2443450"/>
              <a:ext cx="17200" cy="15450"/>
            </a:xfrm>
            <a:custGeom>
              <a:rect b="b" l="l" r="r" t="t"/>
              <a:pathLst>
                <a:path extrusionOk="0" h="618" w="688">
                  <a:moveTo>
                    <a:pt x="341" y="1"/>
                  </a:moveTo>
                  <a:cubicBezTo>
                    <a:pt x="303" y="1"/>
                    <a:pt x="264" y="8"/>
                    <a:pt x="225" y="23"/>
                  </a:cubicBezTo>
                  <a:cubicBezTo>
                    <a:pt x="75" y="85"/>
                    <a:pt x="0" y="260"/>
                    <a:pt x="50" y="423"/>
                  </a:cubicBezTo>
                  <a:cubicBezTo>
                    <a:pt x="99" y="539"/>
                    <a:pt x="223" y="618"/>
                    <a:pt x="346" y="618"/>
                  </a:cubicBezTo>
                  <a:cubicBezTo>
                    <a:pt x="381" y="618"/>
                    <a:pt x="417" y="611"/>
                    <a:pt x="450" y="597"/>
                  </a:cubicBezTo>
                  <a:cubicBezTo>
                    <a:pt x="612" y="535"/>
                    <a:pt x="687" y="348"/>
                    <a:pt x="625" y="198"/>
                  </a:cubicBezTo>
                  <a:cubicBezTo>
                    <a:pt x="577" y="74"/>
                    <a:pt x="464" y="1"/>
                    <a:pt x="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4" name="Google Shape;6684;p30"/>
            <p:cNvSpPr/>
            <p:nvPr/>
          </p:nvSpPr>
          <p:spPr>
            <a:xfrm>
              <a:off x="968550" y="2330525"/>
              <a:ext cx="17050" cy="15150"/>
            </a:xfrm>
            <a:custGeom>
              <a:rect b="b" l="l" r="r" t="t"/>
              <a:pathLst>
                <a:path extrusionOk="0" h="606" w="682">
                  <a:moveTo>
                    <a:pt x="321" y="0"/>
                  </a:moveTo>
                  <a:cubicBezTo>
                    <a:pt x="173" y="0"/>
                    <a:pt x="36" y="117"/>
                    <a:pt x="13" y="266"/>
                  </a:cubicBezTo>
                  <a:cubicBezTo>
                    <a:pt x="0" y="341"/>
                    <a:pt x="25" y="428"/>
                    <a:pt x="75" y="491"/>
                  </a:cubicBezTo>
                  <a:cubicBezTo>
                    <a:pt x="140" y="571"/>
                    <a:pt x="226" y="606"/>
                    <a:pt x="309" y="606"/>
                  </a:cubicBezTo>
                  <a:cubicBezTo>
                    <a:pt x="499" y="606"/>
                    <a:pt x="682" y="429"/>
                    <a:pt x="613" y="203"/>
                  </a:cubicBezTo>
                  <a:cubicBezTo>
                    <a:pt x="600" y="178"/>
                    <a:pt x="588" y="153"/>
                    <a:pt x="563" y="128"/>
                  </a:cubicBezTo>
                  <a:cubicBezTo>
                    <a:pt x="525" y="66"/>
                    <a:pt x="450" y="16"/>
                    <a:pt x="363" y="3"/>
                  </a:cubicBezTo>
                  <a:cubicBezTo>
                    <a:pt x="349" y="1"/>
                    <a:pt x="335" y="0"/>
                    <a:pt x="3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5" name="Google Shape;6685;p30"/>
            <p:cNvSpPr/>
            <p:nvPr/>
          </p:nvSpPr>
          <p:spPr>
            <a:xfrm>
              <a:off x="953850" y="2380025"/>
              <a:ext cx="17525" cy="15475"/>
            </a:xfrm>
            <a:custGeom>
              <a:rect b="b" l="l" r="r" t="t"/>
              <a:pathLst>
                <a:path extrusionOk="0" h="619" w="701">
                  <a:moveTo>
                    <a:pt x="349" y="1"/>
                  </a:moveTo>
                  <a:cubicBezTo>
                    <a:pt x="312" y="1"/>
                    <a:pt x="274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2" y="539"/>
                    <a:pt x="229" y="618"/>
                    <a:pt x="354" y="618"/>
                  </a:cubicBezTo>
                  <a:cubicBezTo>
                    <a:pt x="390" y="618"/>
                    <a:pt x="427" y="612"/>
                    <a:pt x="463" y="598"/>
                  </a:cubicBezTo>
                  <a:cubicBezTo>
                    <a:pt x="613" y="535"/>
                    <a:pt x="701" y="360"/>
                    <a:pt x="638" y="198"/>
                  </a:cubicBezTo>
                  <a:cubicBezTo>
                    <a:pt x="591" y="74"/>
                    <a:pt x="470" y="1"/>
                    <a:pt x="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6" name="Google Shape;6686;p30"/>
            <p:cNvSpPr/>
            <p:nvPr/>
          </p:nvSpPr>
          <p:spPr>
            <a:xfrm>
              <a:off x="825775" y="2545450"/>
              <a:ext cx="18550" cy="15800"/>
            </a:xfrm>
            <a:custGeom>
              <a:rect b="b" l="l" r="r" t="t"/>
              <a:pathLst>
                <a:path extrusionOk="0" h="632" w="742">
                  <a:moveTo>
                    <a:pt x="332" y="1"/>
                  </a:moveTo>
                  <a:cubicBezTo>
                    <a:pt x="187" y="1"/>
                    <a:pt x="48" y="99"/>
                    <a:pt x="25" y="266"/>
                  </a:cubicBezTo>
                  <a:cubicBezTo>
                    <a:pt x="0" y="441"/>
                    <a:pt x="113" y="591"/>
                    <a:pt x="275" y="629"/>
                  </a:cubicBezTo>
                  <a:cubicBezTo>
                    <a:pt x="291" y="631"/>
                    <a:pt x="307" y="632"/>
                    <a:pt x="322" y="632"/>
                  </a:cubicBezTo>
                  <a:cubicBezTo>
                    <a:pt x="582" y="632"/>
                    <a:pt x="741" y="341"/>
                    <a:pt x="588" y="129"/>
                  </a:cubicBezTo>
                  <a:cubicBezTo>
                    <a:pt x="519" y="41"/>
                    <a:pt x="424" y="1"/>
                    <a:pt x="3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7" name="Google Shape;6687;p30"/>
            <p:cNvSpPr/>
            <p:nvPr/>
          </p:nvSpPr>
          <p:spPr>
            <a:xfrm>
              <a:off x="829700" y="2505550"/>
              <a:ext cx="18600" cy="13850"/>
            </a:xfrm>
            <a:custGeom>
              <a:rect b="b" l="l" r="r" t="t"/>
              <a:pathLst>
                <a:path extrusionOk="0" h="554" w="744">
                  <a:moveTo>
                    <a:pt x="535" y="1"/>
                  </a:moveTo>
                  <a:cubicBezTo>
                    <a:pt x="308" y="1"/>
                    <a:pt x="0" y="312"/>
                    <a:pt x="231" y="488"/>
                  </a:cubicBezTo>
                  <a:cubicBezTo>
                    <a:pt x="290" y="531"/>
                    <a:pt x="359" y="553"/>
                    <a:pt x="428" y="553"/>
                  </a:cubicBezTo>
                  <a:cubicBezTo>
                    <a:pt x="517" y="553"/>
                    <a:pt x="604" y="516"/>
                    <a:pt x="668" y="438"/>
                  </a:cubicBezTo>
                  <a:cubicBezTo>
                    <a:pt x="718" y="375"/>
                    <a:pt x="743" y="300"/>
                    <a:pt x="731" y="213"/>
                  </a:cubicBezTo>
                  <a:cubicBezTo>
                    <a:pt x="731" y="188"/>
                    <a:pt x="731" y="163"/>
                    <a:pt x="718" y="138"/>
                  </a:cubicBezTo>
                  <a:cubicBezTo>
                    <a:pt x="685" y="40"/>
                    <a:pt x="615" y="1"/>
                    <a:pt x="5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8" name="Google Shape;6688;p30"/>
            <p:cNvSpPr/>
            <p:nvPr/>
          </p:nvSpPr>
          <p:spPr>
            <a:xfrm>
              <a:off x="796100" y="2481650"/>
              <a:ext cx="18975" cy="15850"/>
            </a:xfrm>
            <a:custGeom>
              <a:rect b="b" l="l" r="r" t="t"/>
              <a:pathLst>
                <a:path extrusionOk="0" h="634" w="759">
                  <a:moveTo>
                    <a:pt x="392" y="0"/>
                  </a:moveTo>
                  <a:cubicBezTo>
                    <a:pt x="288" y="0"/>
                    <a:pt x="183" y="54"/>
                    <a:pt x="125" y="157"/>
                  </a:cubicBezTo>
                  <a:cubicBezTo>
                    <a:pt x="0" y="344"/>
                    <a:pt x="125" y="594"/>
                    <a:pt x="350" y="619"/>
                  </a:cubicBezTo>
                  <a:lnTo>
                    <a:pt x="350" y="632"/>
                  </a:lnTo>
                  <a:cubicBezTo>
                    <a:pt x="362" y="633"/>
                    <a:pt x="374" y="633"/>
                    <a:pt x="386" y="633"/>
                  </a:cubicBezTo>
                  <a:cubicBezTo>
                    <a:pt x="605" y="633"/>
                    <a:pt x="759" y="420"/>
                    <a:pt x="687" y="207"/>
                  </a:cubicBezTo>
                  <a:cubicBezTo>
                    <a:pt x="675" y="182"/>
                    <a:pt x="662" y="157"/>
                    <a:pt x="650" y="144"/>
                  </a:cubicBezTo>
                  <a:cubicBezTo>
                    <a:pt x="589" y="47"/>
                    <a:pt x="491" y="0"/>
                    <a:pt x="3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9" name="Google Shape;6689;p30"/>
            <p:cNvSpPr/>
            <p:nvPr/>
          </p:nvSpPr>
          <p:spPr>
            <a:xfrm>
              <a:off x="771100" y="2409875"/>
              <a:ext cx="20400" cy="15475"/>
            </a:xfrm>
            <a:custGeom>
              <a:rect b="b" l="l" r="r" t="t"/>
              <a:pathLst>
                <a:path extrusionOk="0" h="619" w="816">
                  <a:moveTo>
                    <a:pt x="419" y="0"/>
                  </a:moveTo>
                  <a:cubicBezTo>
                    <a:pt x="404" y="0"/>
                    <a:pt x="390" y="1"/>
                    <a:pt x="375" y="3"/>
                  </a:cubicBezTo>
                  <a:cubicBezTo>
                    <a:pt x="100" y="28"/>
                    <a:pt x="0" y="378"/>
                    <a:pt x="213" y="553"/>
                  </a:cubicBezTo>
                  <a:cubicBezTo>
                    <a:pt x="273" y="597"/>
                    <a:pt x="342" y="619"/>
                    <a:pt x="410" y="619"/>
                  </a:cubicBezTo>
                  <a:cubicBezTo>
                    <a:pt x="499" y="619"/>
                    <a:pt x="587" y="581"/>
                    <a:pt x="650" y="503"/>
                  </a:cubicBezTo>
                  <a:cubicBezTo>
                    <a:pt x="816" y="302"/>
                    <a:pt x="668" y="0"/>
                    <a:pt x="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0" name="Google Shape;6690;p30"/>
            <p:cNvSpPr/>
            <p:nvPr/>
          </p:nvSpPr>
          <p:spPr>
            <a:xfrm>
              <a:off x="801125" y="2439950"/>
              <a:ext cx="18625" cy="15675"/>
            </a:xfrm>
            <a:custGeom>
              <a:rect b="b" l="l" r="r" t="t"/>
              <a:pathLst>
                <a:path extrusionOk="0" h="627" w="745">
                  <a:moveTo>
                    <a:pt x="355" y="1"/>
                  </a:moveTo>
                  <a:cubicBezTo>
                    <a:pt x="73" y="1"/>
                    <a:pt x="0" y="625"/>
                    <a:pt x="337" y="625"/>
                  </a:cubicBezTo>
                  <a:cubicBezTo>
                    <a:pt x="348" y="626"/>
                    <a:pt x="360" y="627"/>
                    <a:pt x="371" y="627"/>
                  </a:cubicBezTo>
                  <a:cubicBezTo>
                    <a:pt x="580" y="627"/>
                    <a:pt x="744" y="414"/>
                    <a:pt x="661" y="213"/>
                  </a:cubicBezTo>
                  <a:cubicBezTo>
                    <a:pt x="649" y="188"/>
                    <a:pt x="636" y="163"/>
                    <a:pt x="624" y="138"/>
                  </a:cubicBezTo>
                  <a:cubicBezTo>
                    <a:pt x="574" y="75"/>
                    <a:pt x="499" y="25"/>
                    <a:pt x="424" y="13"/>
                  </a:cubicBezTo>
                  <a:cubicBezTo>
                    <a:pt x="400" y="5"/>
                    <a:pt x="377" y="1"/>
                    <a:pt x="3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1" name="Google Shape;6691;p30"/>
            <p:cNvSpPr/>
            <p:nvPr/>
          </p:nvSpPr>
          <p:spPr>
            <a:xfrm>
              <a:off x="956350" y="2422900"/>
              <a:ext cx="17125" cy="15250"/>
            </a:xfrm>
            <a:custGeom>
              <a:rect b="b" l="l" r="r" t="t"/>
              <a:pathLst>
                <a:path extrusionOk="0" h="610" w="685">
                  <a:moveTo>
                    <a:pt x="327" y="1"/>
                  </a:moveTo>
                  <a:cubicBezTo>
                    <a:pt x="184" y="1"/>
                    <a:pt x="44" y="96"/>
                    <a:pt x="13" y="257"/>
                  </a:cubicBezTo>
                  <a:cubicBezTo>
                    <a:pt x="1" y="332"/>
                    <a:pt x="26" y="420"/>
                    <a:pt x="76" y="482"/>
                  </a:cubicBezTo>
                  <a:cubicBezTo>
                    <a:pt x="126" y="545"/>
                    <a:pt x="201" y="595"/>
                    <a:pt x="276" y="607"/>
                  </a:cubicBezTo>
                  <a:cubicBezTo>
                    <a:pt x="288" y="608"/>
                    <a:pt x="300" y="609"/>
                    <a:pt x="312" y="609"/>
                  </a:cubicBezTo>
                  <a:cubicBezTo>
                    <a:pt x="531" y="609"/>
                    <a:pt x="684" y="396"/>
                    <a:pt x="613" y="195"/>
                  </a:cubicBezTo>
                  <a:cubicBezTo>
                    <a:pt x="601" y="170"/>
                    <a:pt x="588" y="145"/>
                    <a:pt x="576" y="120"/>
                  </a:cubicBezTo>
                  <a:cubicBezTo>
                    <a:pt x="508" y="38"/>
                    <a:pt x="417" y="1"/>
                    <a:pt x="3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2" name="Google Shape;6692;p30"/>
            <p:cNvSpPr/>
            <p:nvPr/>
          </p:nvSpPr>
          <p:spPr>
            <a:xfrm>
              <a:off x="883575" y="2407400"/>
              <a:ext cx="18975" cy="15750"/>
            </a:xfrm>
            <a:custGeom>
              <a:rect b="b" l="l" r="r" t="t"/>
              <a:pathLst>
                <a:path extrusionOk="0" h="630" w="759">
                  <a:moveTo>
                    <a:pt x="382" y="1"/>
                  </a:moveTo>
                  <a:cubicBezTo>
                    <a:pt x="278" y="1"/>
                    <a:pt x="176" y="51"/>
                    <a:pt x="113" y="152"/>
                  </a:cubicBezTo>
                  <a:cubicBezTo>
                    <a:pt x="0" y="340"/>
                    <a:pt x="125" y="602"/>
                    <a:pt x="350" y="627"/>
                  </a:cubicBezTo>
                  <a:cubicBezTo>
                    <a:pt x="362" y="629"/>
                    <a:pt x="373" y="629"/>
                    <a:pt x="384" y="629"/>
                  </a:cubicBezTo>
                  <a:cubicBezTo>
                    <a:pt x="594" y="629"/>
                    <a:pt x="759" y="416"/>
                    <a:pt x="688" y="215"/>
                  </a:cubicBezTo>
                  <a:cubicBezTo>
                    <a:pt x="675" y="190"/>
                    <a:pt x="663" y="165"/>
                    <a:pt x="650" y="140"/>
                  </a:cubicBezTo>
                  <a:cubicBezTo>
                    <a:pt x="582" y="48"/>
                    <a:pt x="482" y="1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3" name="Google Shape;6693;p30"/>
            <p:cNvSpPr/>
            <p:nvPr/>
          </p:nvSpPr>
          <p:spPr>
            <a:xfrm>
              <a:off x="904250" y="2481650"/>
              <a:ext cx="17775" cy="15850"/>
            </a:xfrm>
            <a:custGeom>
              <a:rect b="b" l="l" r="r" t="t"/>
              <a:pathLst>
                <a:path extrusionOk="0" h="634" w="711">
                  <a:moveTo>
                    <a:pt x="346" y="0"/>
                  </a:moveTo>
                  <a:cubicBezTo>
                    <a:pt x="206" y="0"/>
                    <a:pt x="66" y="95"/>
                    <a:pt x="35" y="257"/>
                  </a:cubicBezTo>
                  <a:cubicBezTo>
                    <a:pt x="0" y="456"/>
                    <a:pt x="142" y="634"/>
                    <a:pt x="335" y="634"/>
                  </a:cubicBezTo>
                  <a:cubicBezTo>
                    <a:pt x="347" y="634"/>
                    <a:pt x="360" y="633"/>
                    <a:pt x="373" y="632"/>
                  </a:cubicBezTo>
                  <a:cubicBezTo>
                    <a:pt x="585" y="607"/>
                    <a:pt x="710" y="382"/>
                    <a:pt x="623" y="194"/>
                  </a:cubicBezTo>
                  <a:cubicBezTo>
                    <a:pt x="610" y="169"/>
                    <a:pt x="598" y="144"/>
                    <a:pt x="585" y="119"/>
                  </a:cubicBezTo>
                  <a:cubicBezTo>
                    <a:pt x="523" y="37"/>
                    <a:pt x="434" y="0"/>
                    <a:pt x="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4" name="Google Shape;6694;p30"/>
            <p:cNvSpPr/>
            <p:nvPr/>
          </p:nvSpPr>
          <p:spPr>
            <a:xfrm>
              <a:off x="837775" y="2462925"/>
              <a:ext cx="17975" cy="14075"/>
            </a:xfrm>
            <a:custGeom>
              <a:rect b="b" l="l" r="r" t="t"/>
              <a:pathLst>
                <a:path extrusionOk="0" h="563" w="719">
                  <a:moveTo>
                    <a:pt x="399" y="1"/>
                  </a:moveTo>
                  <a:cubicBezTo>
                    <a:pt x="187" y="1"/>
                    <a:pt x="0" y="225"/>
                    <a:pt x="120" y="456"/>
                  </a:cubicBezTo>
                  <a:cubicBezTo>
                    <a:pt x="184" y="531"/>
                    <a:pt x="266" y="563"/>
                    <a:pt x="346" y="563"/>
                  </a:cubicBezTo>
                  <a:cubicBezTo>
                    <a:pt x="535" y="563"/>
                    <a:pt x="719" y="387"/>
                    <a:pt x="658" y="168"/>
                  </a:cubicBezTo>
                  <a:cubicBezTo>
                    <a:pt x="645" y="143"/>
                    <a:pt x="633" y="118"/>
                    <a:pt x="620" y="93"/>
                  </a:cubicBezTo>
                  <a:cubicBezTo>
                    <a:pt x="552" y="28"/>
                    <a:pt x="474" y="1"/>
                    <a:pt x="3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5" name="Google Shape;6695;p30"/>
            <p:cNvSpPr/>
            <p:nvPr/>
          </p:nvSpPr>
          <p:spPr>
            <a:xfrm>
              <a:off x="806775" y="2390900"/>
              <a:ext cx="19725" cy="15850"/>
            </a:xfrm>
            <a:custGeom>
              <a:rect b="b" l="l" r="r" t="t"/>
              <a:pathLst>
                <a:path extrusionOk="0" h="634" w="789">
                  <a:moveTo>
                    <a:pt x="409" y="1"/>
                  </a:moveTo>
                  <a:cubicBezTo>
                    <a:pt x="198" y="1"/>
                    <a:pt x="0" y="225"/>
                    <a:pt x="123" y="463"/>
                  </a:cubicBezTo>
                  <a:cubicBezTo>
                    <a:pt x="187" y="583"/>
                    <a:pt x="291" y="633"/>
                    <a:pt x="395" y="633"/>
                  </a:cubicBezTo>
                  <a:cubicBezTo>
                    <a:pt x="593" y="633"/>
                    <a:pt x="788" y="446"/>
                    <a:pt x="698" y="200"/>
                  </a:cubicBezTo>
                  <a:cubicBezTo>
                    <a:pt x="685" y="175"/>
                    <a:pt x="673" y="150"/>
                    <a:pt x="660" y="138"/>
                  </a:cubicBezTo>
                  <a:cubicBezTo>
                    <a:pt x="590" y="41"/>
                    <a:pt x="498" y="1"/>
                    <a:pt x="4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6" name="Google Shape;6696;p30"/>
            <p:cNvSpPr/>
            <p:nvPr/>
          </p:nvSpPr>
          <p:spPr>
            <a:xfrm>
              <a:off x="862625" y="2530600"/>
              <a:ext cx="17125" cy="15700"/>
            </a:xfrm>
            <a:custGeom>
              <a:rect b="b" l="l" r="r" t="t"/>
              <a:pathLst>
                <a:path extrusionOk="0" h="628" w="685">
                  <a:moveTo>
                    <a:pt x="326" y="1"/>
                  </a:moveTo>
                  <a:cubicBezTo>
                    <a:pt x="183" y="1"/>
                    <a:pt x="39" y="92"/>
                    <a:pt x="13" y="273"/>
                  </a:cubicBezTo>
                  <a:cubicBezTo>
                    <a:pt x="1" y="348"/>
                    <a:pt x="26" y="436"/>
                    <a:pt x="76" y="498"/>
                  </a:cubicBezTo>
                  <a:cubicBezTo>
                    <a:pt x="141" y="588"/>
                    <a:pt x="232" y="627"/>
                    <a:pt x="322" y="627"/>
                  </a:cubicBezTo>
                  <a:cubicBezTo>
                    <a:pt x="506" y="627"/>
                    <a:pt x="685" y="463"/>
                    <a:pt x="626" y="236"/>
                  </a:cubicBezTo>
                  <a:cubicBezTo>
                    <a:pt x="590" y="79"/>
                    <a:pt x="458" y="1"/>
                    <a:pt x="3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7" name="Google Shape;6697;p30"/>
            <p:cNvSpPr/>
            <p:nvPr/>
          </p:nvSpPr>
          <p:spPr>
            <a:xfrm>
              <a:off x="927000" y="2346675"/>
              <a:ext cx="16750" cy="15275"/>
            </a:xfrm>
            <a:custGeom>
              <a:rect b="b" l="l" r="r" t="t"/>
              <a:pathLst>
                <a:path extrusionOk="0" h="611" w="670">
                  <a:moveTo>
                    <a:pt x="324" y="0"/>
                  </a:moveTo>
                  <a:cubicBezTo>
                    <a:pt x="183" y="0"/>
                    <a:pt x="44" y="96"/>
                    <a:pt x="13" y="257"/>
                  </a:cubicBezTo>
                  <a:cubicBezTo>
                    <a:pt x="0" y="332"/>
                    <a:pt x="13" y="420"/>
                    <a:pt x="63" y="482"/>
                  </a:cubicBezTo>
                  <a:cubicBezTo>
                    <a:pt x="113" y="557"/>
                    <a:pt x="188" y="594"/>
                    <a:pt x="263" y="607"/>
                  </a:cubicBezTo>
                  <a:cubicBezTo>
                    <a:pt x="280" y="610"/>
                    <a:pt x="296" y="611"/>
                    <a:pt x="312" y="611"/>
                  </a:cubicBezTo>
                  <a:cubicBezTo>
                    <a:pt x="524" y="611"/>
                    <a:pt x="670" y="392"/>
                    <a:pt x="600" y="195"/>
                  </a:cubicBezTo>
                  <a:cubicBezTo>
                    <a:pt x="588" y="170"/>
                    <a:pt x="575" y="145"/>
                    <a:pt x="563" y="120"/>
                  </a:cubicBezTo>
                  <a:cubicBezTo>
                    <a:pt x="500" y="38"/>
                    <a:pt x="41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8" name="Google Shape;6698;p30"/>
            <p:cNvSpPr/>
            <p:nvPr/>
          </p:nvSpPr>
          <p:spPr>
            <a:xfrm>
              <a:off x="996675" y="2363275"/>
              <a:ext cx="15625" cy="14250"/>
            </a:xfrm>
            <a:custGeom>
              <a:rect b="b" l="l" r="r" t="t"/>
              <a:pathLst>
                <a:path extrusionOk="0" h="570" w="625">
                  <a:moveTo>
                    <a:pt x="308" y="0"/>
                  </a:moveTo>
                  <a:cubicBezTo>
                    <a:pt x="185" y="0"/>
                    <a:pt x="62" y="69"/>
                    <a:pt x="13" y="218"/>
                  </a:cubicBezTo>
                  <a:cubicBezTo>
                    <a:pt x="0" y="293"/>
                    <a:pt x="25" y="380"/>
                    <a:pt x="75" y="443"/>
                  </a:cubicBezTo>
                  <a:cubicBezTo>
                    <a:pt x="113" y="505"/>
                    <a:pt x="187" y="555"/>
                    <a:pt x="275" y="568"/>
                  </a:cubicBezTo>
                  <a:cubicBezTo>
                    <a:pt x="285" y="569"/>
                    <a:pt x="295" y="569"/>
                    <a:pt x="305" y="569"/>
                  </a:cubicBezTo>
                  <a:cubicBezTo>
                    <a:pt x="432" y="569"/>
                    <a:pt x="554" y="496"/>
                    <a:pt x="600" y="380"/>
                  </a:cubicBezTo>
                  <a:cubicBezTo>
                    <a:pt x="612" y="355"/>
                    <a:pt x="612" y="330"/>
                    <a:pt x="625" y="305"/>
                  </a:cubicBezTo>
                  <a:cubicBezTo>
                    <a:pt x="618" y="110"/>
                    <a:pt x="463" y="0"/>
                    <a:pt x="3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9" name="Google Shape;6699;p30"/>
            <p:cNvSpPr/>
            <p:nvPr/>
          </p:nvSpPr>
          <p:spPr>
            <a:xfrm>
              <a:off x="1027275" y="2438375"/>
              <a:ext cx="19100" cy="15325"/>
            </a:xfrm>
            <a:custGeom>
              <a:rect b="b" l="l" r="r" t="t"/>
              <a:pathLst>
                <a:path extrusionOk="0" h="613" w="764">
                  <a:moveTo>
                    <a:pt x="401" y="1"/>
                  </a:moveTo>
                  <a:cubicBezTo>
                    <a:pt x="51" y="38"/>
                    <a:pt x="1" y="513"/>
                    <a:pt x="338" y="613"/>
                  </a:cubicBezTo>
                  <a:cubicBezTo>
                    <a:pt x="688" y="613"/>
                    <a:pt x="763" y="113"/>
                    <a:pt x="4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0" name="Google Shape;6700;p30"/>
            <p:cNvSpPr/>
            <p:nvPr/>
          </p:nvSpPr>
          <p:spPr>
            <a:xfrm>
              <a:off x="986050" y="2485950"/>
              <a:ext cx="17500" cy="15475"/>
            </a:xfrm>
            <a:custGeom>
              <a:rect b="b" l="l" r="r" t="t"/>
              <a:pathLst>
                <a:path extrusionOk="0" h="619" w="700">
                  <a:moveTo>
                    <a:pt x="354" y="0"/>
                  </a:moveTo>
                  <a:cubicBezTo>
                    <a:pt x="315" y="0"/>
                    <a:pt x="276" y="7"/>
                    <a:pt x="238" y="22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10" y="546"/>
                    <a:pt x="223" y="619"/>
                    <a:pt x="346" y="619"/>
                  </a:cubicBezTo>
                  <a:cubicBezTo>
                    <a:pt x="385" y="619"/>
                    <a:pt x="424" y="612"/>
                    <a:pt x="463" y="597"/>
                  </a:cubicBezTo>
                  <a:cubicBezTo>
                    <a:pt x="625" y="535"/>
                    <a:pt x="700" y="360"/>
                    <a:pt x="637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1" name="Google Shape;6701;p30"/>
            <p:cNvSpPr/>
            <p:nvPr/>
          </p:nvSpPr>
          <p:spPr>
            <a:xfrm>
              <a:off x="855775" y="2577075"/>
              <a:ext cx="18100" cy="14525"/>
            </a:xfrm>
            <a:custGeom>
              <a:rect b="b" l="l" r="r" t="t"/>
              <a:pathLst>
                <a:path extrusionOk="0" h="581" w="724">
                  <a:moveTo>
                    <a:pt x="316" y="0"/>
                  </a:moveTo>
                  <a:cubicBezTo>
                    <a:pt x="166" y="0"/>
                    <a:pt x="25" y="106"/>
                    <a:pt x="0" y="276"/>
                  </a:cubicBezTo>
                  <a:cubicBezTo>
                    <a:pt x="0" y="326"/>
                    <a:pt x="13" y="364"/>
                    <a:pt x="25" y="414"/>
                  </a:cubicBezTo>
                  <a:cubicBezTo>
                    <a:pt x="50" y="532"/>
                    <a:pt x="146" y="580"/>
                    <a:pt x="254" y="580"/>
                  </a:cubicBezTo>
                  <a:cubicBezTo>
                    <a:pt x="465" y="580"/>
                    <a:pt x="724" y="395"/>
                    <a:pt x="600" y="189"/>
                  </a:cubicBezTo>
                  <a:cubicBezTo>
                    <a:pt x="575" y="151"/>
                    <a:pt x="550" y="114"/>
                    <a:pt x="525" y="76"/>
                  </a:cubicBezTo>
                  <a:cubicBezTo>
                    <a:pt x="461" y="24"/>
                    <a:pt x="387" y="0"/>
                    <a:pt x="3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2" name="Google Shape;6702;p30"/>
            <p:cNvSpPr/>
            <p:nvPr/>
          </p:nvSpPr>
          <p:spPr>
            <a:xfrm>
              <a:off x="973550" y="2520625"/>
              <a:ext cx="18975" cy="15625"/>
            </a:xfrm>
            <a:custGeom>
              <a:rect b="b" l="l" r="r" t="t"/>
              <a:pathLst>
                <a:path extrusionOk="0" h="625" w="759">
                  <a:moveTo>
                    <a:pt x="391" y="0"/>
                  </a:moveTo>
                  <a:cubicBezTo>
                    <a:pt x="353" y="0"/>
                    <a:pt x="314" y="7"/>
                    <a:pt x="275" y="22"/>
                  </a:cubicBezTo>
                  <a:cubicBezTo>
                    <a:pt x="13" y="122"/>
                    <a:pt x="0" y="485"/>
                    <a:pt x="250" y="597"/>
                  </a:cubicBezTo>
                  <a:cubicBezTo>
                    <a:pt x="295" y="616"/>
                    <a:pt x="339" y="625"/>
                    <a:pt x="381" y="625"/>
                  </a:cubicBezTo>
                  <a:cubicBezTo>
                    <a:pt x="591" y="625"/>
                    <a:pt x="758" y="415"/>
                    <a:pt x="675" y="197"/>
                  </a:cubicBezTo>
                  <a:cubicBezTo>
                    <a:pt x="627" y="73"/>
                    <a:pt x="514" y="0"/>
                    <a:pt x="3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3" name="Google Shape;6703;p30"/>
            <p:cNvSpPr/>
            <p:nvPr/>
          </p:nvSpPr>
          <p:spPr>
            <a:xfrm>
              <a:off x="818275" y="2357575"/>
              <a:ext cx="17800" cy="14550"/>
            </a:xfrm>
            <a:custGeom>
              <a:rect b="b" l="l" r="r" t="t"/>
              <a:pathLst>
                <a:path extrusionOk="0" h="582" w="712">
                  <a:moveTo>
                    <a:pt x="313" y="1"/>
                  </a:moveTo>
                  <a:cubicBezTo>
                    <a:pt x="167" y="1"/>
                    <a:pt x="26" y="101"/>
                    <a:pt x="0" y="271"/>
                  </a:cubicBezTo>
                  <a:cubicBezTo>
                    <a:pt x="0" y="321"/>
                    <a:pt x="0" y="371"/>
                    <a:pt x="25" y="408"/>
                  </a:cubicBezTo>
                  <a:cubicBezTo>
                    <a:pt x="47" y="532"/>
                    <a:pt x="140" y="581"/>
                    <a:pt x="247" y="581"/>
                  </a:cubicBezTo>
                  <a:cubicBezTo>
                    <a:pt x="454" y="581"/>
                    <a:pt x="712" y="394"/>
                    <a:pt x="588" y="196"/>
                  </a:cubicBezTo>
                  <a:cubicBezTo>
                    <a:pt x="575" y="146"/>
                    <a:pt x="550" y="108"/>
                    <a:pt x="513" y="71"/>
                  </a:cubicBezTo>
                  <a:cubicBezTo>
                    <a:pt x="453" y="23"/>
                    <a:pt x="382" y="1"/>
                    <a:pt x="3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4" name="Google Shape;6704;p30"/>
            <p:cNvSpPr/>
            <p:nvPr/>
          </p:nvSpPr>
          <p:spPr>
            <a:xfrm>
              <a:off x="937925" y="2311100"/>
              <a:ext cx="18125" cy="14625"/>
            </a:xfrm>
            <a:custGeom>
              <a:rect b="b" l="l" r="r" t="t"/>
              <a:pathLst>
                <a:path extrusionOk="0" h="585" w="725">
                  <a:moveTo>
                    <a:pt x="320" y="0"/>
                  </a:moveTo>
                  <a:cubicBezTo>
                    <a:pt x="171" y="0"/>
                    <a:pt x="26" y="104"/>
                    <a:pt x="1" y="268"/>
                  </a:cubicBezTo>
                  <a:cubicBezTo>
                    <a:pt x="1" y="318"/>
                    <a:pt x="13" y="368"/>
                    <a:pt x="26" y="418"/>
                  </a:cubicBezTo>
                  <a:cubicBezTo>
                    <a:pt x="51" y="536"/>
                    <a:pt x="146" y="585"/>
                    <a:pt x="254" y="585"/>
                  </a:cubicBezTo>
                  <a:cubicBezTo>
                    <a:pt x="466" y="585"/>
                    <a:pt x="725" y="400"/>
                    <a:pt x="600" y="193"/>
                  </a:cubicBezTo>
                  <a:cubicBezTo>
                    <a:pt x="576" y="143"/>
                    <a:pt x="551" y="105"/>
                    <a:pt x="513" y="68"/>
                  </a:cubicBezTo>
                  <a:cubicBezTo>
                    <a:pt x="455" y="21"/>
                    <a:pt x="387" y="0"/>
                    <a:pt x="3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5" name="Google Shape;6705;p30"/>
            <p:cNvSpPr/>
            <p:nvPr/>
          </p:nvSpPr>
          <p:spPr>
            <a:xfrm>
              <a:off x="856400" y="2337800"/>
              <a:ext cx="16875" cy="14475"/>
            </a:xfrm>
            <a:custGeom>
              <a:rect b="b" l="l" r="r" t="t"/>
              <a:pathLst>
                <a:path extrusionOk="0" h="579" w="675">
                  <a:moveTo>
                    <a:pt x="390" y="0"/>
                  </a:moveTo>
                  <a:cubicBezTo>
                    <a:pt x="188" y="0"/>
                    <a:pt x="1" y="202"/>
                    <a:pt x="100" y="437"/>
                  </a:cubicBezTo>
                  <a:cubicBezTo>
                    <a:pt x="150" y="512"/>
                    <a:pt x="225" y="562"/>
                    <a:pt x="312" y="575"/>
                  </a:cubicBezTo>
                  <a:cubicBezTo>
                    <a:pt x="329" y="577"/>
                    <a:pt x="345" y="578"/>
                    <a:pt x="361" y="578"/>
                  </a:cubicBezTo>
                  <a:cubicBezTo>
                    <a:pt x="514" y="578"/>
                    <a:pt x="640" y="472"/>
                    <a:pt x="662" y="325"/>
                  </a:cubicBezTo>
                  <a:cubicBezTo>
                    <a:pt x="675" y="275"/>
                    <a:pt x="662" y="212"/>
                    <a:pt x="650" y="162"/>
                  </a:cubicBezTo>
                  <a:cubicBezTo>
                    <a:pt x="637" y="137"/>
                    <a:pt x="625" y="112"/>
                    <a:pt x="612" y="100"/>
                  </a:cubicBezTo>
                  <a:cubicBezTo>
                    <a:pt x="546" y="30"/>
                    <a:pt x="467" y="0"/>
                    <a:pt x="3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6" name="Google Shape;6706;p30"/>
            <p:cNvSpPr/>
            <p:nvPr/>
          </p:nvSpPr>
          <p:spPr>
            <a:xfrm>
              <a:off x="821025" y="2585950"/>
              <a:ext cx="18525" cy="15125"/>
            </a:xfrm>
            <a:custGeom>
              <a:rect b="b" l="l" r="r" t="t"/>
              <a:pathLst>
                <a:path extrusionOk="0" h="605" w="741">
                  <a:moveTo>
                    <a:pt x="387" y="1"/>
                  </a:moveTo>
                  <a:cubicBezTo>
                    <a:pt x="351" y="1"/>
                    <a:pt x="314" y="7"/>
                    <a:pt x="278" y="21"/>
                  </a:cubicBezTo>
                  <a:cubicBezTo>
                    <a:pt x="0" y="195"/>
                    <a:pt x="130" y="604"/>
                    <a:pt x="428" y="604"/>
                  </a:cubicBezTo>
                  <a:cubicBezTo>
                    <a:pt x="452" y="604"/>
                    <a:pt x="477" y="601"/>
                    <a:pt x="503" y="596"/>
                  </a:cubicBezTo>
                  <a:cubicBezTo>
                    <a:pt x="653" y="533"/>
                    <a:pt x="740" y="359"/>
                    <a:pt x="678" y="196"/>
                  </a:cubicBezTo>
                  <a:cubicBezTo>
                    <a:pt x="629" y="80"/>
                    <a:pt x="513" y="1"/>
                    <a:pt x="3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7" name="Google Shape;6707;p30"/>
            <p:cNvSpPr/>
            <p:nvPr/>
          </p:nvSpPr>
          <p:spPr>
            <a:xfrm>
              <a:off x="1132875" y="2430475"/>
              <a:ext cx="16725" cy="15300"/>
            </a:xfrm>
            <a:custGeom>
              <a:rect b="b" l="l" r="r" t="t"/>
              <a:pathLst>
                <a:path extrusionOk="0" h="612" w="669">
                  <a:moveTo>
                    <a:pt x="339" y="1"/>
                  </a:moveTo>
                  <a:cubicBezTo>
                    <a:pt x="252" y="1"/>
                    <a:pt x="164" y="37"/>
                    <a:pt x="101" y="117"/>
                  </a:cubicBezTo>
                  <a:cubicBezTo>
                    <a:pt x="1" y="254"/>
                    <a:pt x="13" y="442"/>
                    <a:pt x="151" y="554"/>
                  </a:cubicBezTo>
                  <a:cubicBezTo>
                    <a:pt x="207" y="594"/>
                    <a:pt x="270" y="611"/>
                    <a:pt x="331" y="611"/>
                  </a:cubicBezTo>
                  <a:cubicBezTo>
                    <a:pt x="504" y="611"/>
                    <a:pt x="669" y="472"/>
                    <a:pt x="650" y="279"/>
                  </a:cubicBezTo>
                  <a:cubicBezTo>
                    <a:pt x="650" y="242"/>
                    <a:pt x="638" y="217"/>
                    <a:pt x="625" y="192"/>
                  </a:cubicBezTo>
                  <a:cubicBezTo>
                    <a:pt x="575" y="69"/>
                    <a:pt x="458" y="1"/>
                    <a:pt x="3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8" name="Google Shape;6708;p30"/>
            <p:cNvSpPr/>
            <p:nvPr/>
          </p:nvSpPr>
          <p:spPr>
            <a:xfrm>
              <a:off x="1172250" y="2408150"/>
              <a:ext cx="19800" cy="15650"/>
            </a:xfrm>
            <a:custGeom>
              <a:rect b="b" l="l" r="r" t="t"/>
              <a:pathLst>
                <a:path extrusionOk="0" h="626" w="792">
                  <a:moveTo>
                    <a:pt x="393" y="0"/>
                  </a:moveTo>
                  <a:cubicBezTo>
                    <a:pt x="288" y="0"/>
                    <a:pt x="183" y="51"/>
                    <a:pt x="125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5" y="624"/>
                    <a:pt x="380" y="626"/>
                    <a:pt x="395" y="626"/>
                  </a:cubicBezTo>
                  <a:cubicBezTo>
                    <a:pt x="633" y="626"/>
                    <a:pt x="791" y="347"/>
                    <a:pt x="650" y="135"/>
                  </a:cubicBezTo>
                  <a:cubicBezTo>
                    <a:pt x="590" y="44"/>
                    <a:pt x="491" y="0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9" name="Google Shape;6709;p30"/>
            <p:cNvSpPr/>
            <p:nvPr/>
          </p:nvSpPr>
          <p:spPr>
            <a:xfrm>
              <a:off x="1101050" y="2394500"/>
              <a:ext cx="19750" cy="15775"/>
            </a:xfrm>
            <a:custGeom>
              <a:rect b="b" l="l" r="r" t="t"/>
              <a:pathLst>
                <a:path extrusionOk="0" h="631" w="790">
                  <a:moveTo>
                    <a:pt x="412" y="0"/>
                  </a:moveTo>
                  <a:cubicBezTo>
                    <a:pt x="200" y="0"/>
                    <a:pt x="1" y="222"/>
                    <a:pt x="124" y="469"/>
                  </a:cubicBezTo>
                  <a:cubicBezTo>
                    <a:pt x="187" y="583"/>
                    <a:pt x="289" y="631"/>
                    <a:pt x="391" y="631"/>
                  </a:cubicBezTo>
                  <a:cubicBezTo>
                    <a:pt x="591" y="631"/>
                    <a:pt x="790" y="446"/>
                    <a:pt x="699" y="206"/>
                  </a:cubicBezTo>
                  <a:cubicBezTo>
                    <a:pt x="686" y="181"/>
                    <a:pt x="674" y="156"/>
                    <a:pt x="661" y="131"/>
                  </a:cubicBezTo>
                  <a:cubicBezTo>
                    <a:pt x="591" y="39"/>
                    <a:pt x="500" y="0"/>
                    <a:pt x="4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0" name="Google Shape;6710;p30"/>
            <p:cNvSpPr/>
            <p:nvPr/>
          </p:nvSpPr>
          <p:spPr>
            <a:xfrm>
              <a:off x="1113050" y="2352575"/>
              <a:ext cx="16425" cy="15800"/>
            </a:xfrm>
            <a:custGeom>
              <a:rect b="b" l="l" r="r" t="t"/>
              <a:pathLst>
                <a:path extrusionOk="0" h="632" w="657">
                  <a:moveTo>
                    <a:pt x="338" y="1"/>
                  </a:moveTo>
                  <a:cubicBezTo>
                    <a:pt x="165" y="1"/>
                    <a:pt x="1" y="147"/>
                    <a:pt x="19" y="346"/>
                  </a:cubicBezTo>
                  <a:cubicBezTo>
                    <a:pt x="42" y="525"/>
                    <a:pt x="187" y="632"/>
                    <a:pt x="335" y="632"/>
                  </a:cubicBezTo>
                  <a:cubicBezTo>
                    <a:pt x="425" y="632"/>
                    <a:pt x="515" y="593"/>
                    <a:pt x="581" y="508"/>
                  </a:cubicBezTo>
                  <a:cubicBezTo>
                    <a:pt x="631" y="446"/>
                    <a:pt x="656" y="358"/>
                    <a:pt x="644" y="283"/>
                  </a:cubicBezTo>
                  <a:cubicBezTo>
                    <a:pt x="644" y="259"/>
                    <a:pt x="644" y="234"/>
                    <a:pt x="631" y="209"/>
                  </a:cubicBezTo>
                  <a:cubicBezTo>
                    <a:pt x="606" y="159"/>
                    <a:pt x="581" y="109"/>
                    <a:pt x="531" y="71"/>
                  </a:cubicBezTo>
                  <a:cubicBezTo>
                    <a:pt x="472" y="23"/>
                    <a:pt x="405" y="1"/>
                    <a:pt x="3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1" name="Google Shape;6711;p30"/>
            <p:cNvSpPr/>
            <p:nvPr/>
          </p:nvSpPr>
          <p:spPr>
            <a:xfrm>
              <a:off x="1149750" y="2351675"/>
              <a:ext cx="18975" cy="15850"/>
            </a:xfrm>
            <a:custGeom>
              <a:rect b="b" l="l" r="r" t="t"/>
              <a:pathLst>
                <a:path extrusionOk="0" h="634" w="759">
                  <a:moveTo>
                    <a:pt x="388" y="1"/>
                  </a:moveTo>
                  <a:cubicBezTo>
                    <a:pt x="285" y="1"/>
                    <a:pt x="183" y="54"/>
                    <a:pt x="125" y="157"/>
                  </a:cubicBezTo>
                  <a:cubicBezTo>
                    <a:pt x="0" y="344"/>
                    <a:pt x="125" y="594"/>
                    <a:pt x="350" y="619"/>
                  </a:cubicBezTo>
                  <a:lnTo>
                    <a:pt x="350" y="632"/>
                  </a:lnTo>
                  <a:cubicBezTo>
                    <a:pt x="363" y="633"/>
                    <a:pt x="375" y="634"/>
                    <a:pt x="386" y="634"/>
                  </a:cubicBezTo>
                  <a:cubicBezTo>
                    <a:pt x="605" y="634"/>
                    <a:pt x="759" y="420"/>
                    <a:pt x="688" y="207"/>
                  </a:cubicBezTo>
                  <a:cubicBezTo>
                    <a:pt x="675" y="182"/>
                    <a:pt x="663" y="157"/>
                    <a:pt x="650" y="145"/>
                  </a:cubicBezTo>
                  <a:cubicBezTo>
                    <a:pt x="584" y="48"/>
                    <a:pt x="485" y="1"/>
                    <a:pt x="3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2" name="Google Shape;6712;p30"/>
            <p:cNvSpPr/>
            <p:nvPr/>
          </p:nvSpPr>
          <p:spPr>
            <a:xfrm>
              <a:off x="1186300" y="2372850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54" y="0"/>
                  </a:moveTo>
                  <a:cubicBezTo>
                    <a:pt x="316" y="0"/>
                    <a:pt x="277" y="8"/>
                    <a:pt x="238" y="22"/>
                  </a:cubicBezTo>
                  <a:cubicBezTo>
                    <a:pt x="88" y="85"/>
                    <a:pt x="1" y="260"/>
                    <a:pt x="63" y="422"/>
                  </a:cubicBezTo>
                  <a:cubicBezTo>
                    <a:pt x="112" y="539"/>
                    <a:pt x="228" y="618"/>
                    <a:pt x="354" y="618"/>
                  </a:cubicBezTo>
                  <a:cubicBezTo>
                    <a:pt x="390" y="618"/>
                    <a:pt x="427" y="611"/>
                    <a:pt x="463" y="597"/>
                  </a:cubicBezTo>
                  <a:cubicBezTo>
                    <a:pt x="625" y="535"/>
                    <a:pt x="700" y="360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3" name="Google Shape;6713;p30"/>
            <p:cNvSpPr/>
            <p:nvPr/>
          </p:nvSpPr>
          <p:spPr>
            <a:xfrm>
              <a:off x="1085750" y="2287700"/>
              <a:ext cx="20225" cy="15925"/>
            </a:xfrm>
            <a:custGeom>
              <a:rect b="b" l="l" r="r" t="t"/>
              <a:pathLst>
                <a:path extrusionOk="0" h="637" w="809">
                  <a:moveTo>
                    <a:pt x="433" y="0"/>
                  </a:moveTo>
                  <a:cubicBezTo>
                    <a:pt x="143" y="0"/>
                    <a:pt x="0" y="378"/>
                    <a:pt x="236" y="567"/>
                  </a:cubicBezTo>
                  <a:cubicBezTo>
                    <a:pt x="297" y="615"/>
                    <a:pt x="364" y="637"/>
                    <a:pt x="428" y="637"/>
                  </a:cubicBezTo>
                  <a:cubicBezTo>
                    <a:pt x="629" y="637"/>
                    <a:pt x="809" y="431"/>
                    <a:pt x="723" y="204"/>
                  </a:cubicBezTo>
                  <a:cubicBezTo>
                    <a:pt x="711" y="179"/>
                    <a:pt x="698" y="154"/>
                    <a:pt x="686" y="129"/>
                  </a:cubicBezTo>
                  <a:cubicBezTo>
                    <a:pt x="636" y="67"/>
                    <a:pt x="561" y="29"/>
                    <a:pt x="486" y="4"/>
                  </a:cubicBezTo>
                  <a:cubicBezTo>
                    <a:pt x="468" y="1"/>
                    <a:pt x="450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4" name="Google Shape;6714;p30"/>
            <p:cNvSpPr/>
            <p:nvPr/>
          </p:nvSpPr>
          <p:spPr>
            <a:xfrm>
              <a:off x="1128500" y="2275025"/>
              <a:ext cx="17275" cy="15800"/>
            </a:xfrm>
            <a:custGeom>
              <a:rect b="b" l="l" r="r" t="t"/>
              <a:pathLst>
                <a:path extrusionOk="0" h="632" w="691">
                  <a:moveTo>
                    <a:pt x="353" y="1"/>
                  </a:moveTo>
                  <a:cubicBezTo>
                    <a:pt x="264" y="1"/>
                    <a:pt x="174" y="39"/>
                    <a:pt x="113" y="124"/>
                  </a:cubicBezTo>
                  <a:cubicBezTo>
                    <a:pt x="1" y="261"/>
                    <a:pt x="26" y="449"/>
                    <a:pt x="151" y="561"/>
                  </a:cubicBezTo>
                  <a:cubicBezTo>
                    <a:pt x="213" y="610"/>
                    <a:pt x="283" y="631"/>
                    <a:pt x="351" y="631"/>
                  </a:cubicBezTo>
                  <a:cubicBezTo>
                    <a:pt x="528" y="631"/>
                    <a:pt x="690" y="485"/>
                    <a:pt x="663" y="286"/>
                  </a:cubicBezTo>
                  <a:cubicBezTo>
                    <a:pt x="647" y="107"/>
                    <a:pt x="500" y="1"/>
                    <a:pt x="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5" name="Google Shape;6715;p30"/>
            <p:cNvSpPr/>
            <p:nvPr/>
          </p:nvSpPr>
          <p:spPr>
            <a:xfrm>
              <a:off x="1072900" y="2323325"/>
              <a:ext cx="19800" cy="15375"/>
            </a:xfrm>
            <a:custGeom>
              <a:rect b="b" l="l" r="r" t="t"/>
              <a:pathLst>
                <a:path extrusionOk="0" h="615" w="792">
                  <a:moveTo>
                    <a:pt x="342" y="1"/>
                  </a:moveTo>
                  <a:cubicBezTo>
                    <a:pt x="254" y="1"/>
                    <a:pt x="169" y="39"/>
                    <a:pt x="113" y="116"/>
                  </a:cubicBezTo>
                  <a:cubicBezTo>
                    <a:pt x="0" y="241"/>
                    <a:pt x="25" y="441"/>
                    <a:pt x="150" y="541"/>
                  </a:cubicBezTo>
                  <a:cubicBezTo>
                    <a:pt x="197" y="593"/>
                    <a:pt x="251" y="614"/>
                    <a:pt x="306" y="614"/>
                  </a:cubicBezTo>
                  <a:cubicBezTo>
                    <a:pt x="542" y="614"/>
                    <a:pt x="791" y="208"/>
                    <a:pt x="538" y="66"/>
                  </a:cubicBezTo>
                  <a:cubicBezTo>
                    <a:pt x="478" y="23"/>
                    <a:pt x="409" y="1"/>
                    <a:pt x="3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6" name="Google Shape;6716;p30"/>
            <p:cNvSpPr/>
            <p:nvPr/>
          </p:nvSpPr>
          <p:spPr>
            <a:xfrm>
              <a:off x="1157550" y="2311925"/>
              <a:ext cx="17525" cy="15325"/>
            </a:xfrm>
            <a:custGeom>
              <a:rect b="b" l="l" r="r" t="t"/>
              <a:pathLst>
                <a:path extrusionOk="0" h="613" w="701">
                  <a:moveTo>
                    <a:pt x="354" y="1"/>
                  </a:moveTo>
                  <a:cubicBezTo>
                    <a:pt x="316" y="1"/>
                    <a:pt x="277" y="8"/>
                    <a:pt x="238" y="22"/>
                  </a:cubicBezTo>
                  <a:cubicBezTo>
                    <a:pt x="88" y="85"/>
                    <a:pt x="1" y="260"/>
                    <a:pt x="63" y="422"/>
                  </a:cubicBezTo>
                  <a:cubicBezTo>
                    <a:pt x="113" y="541"/>
                    <a:pt x="233" y="613"/>
                    <a:pt x="361" y="613"/>
                  </a:cubicBezTo>
                  <a:cubicBezTo>
                    <a:pt x="395" y="613"/>
                    <a:pt x="429" y="608"/>
                    <a:pt x="463" y="597"/>
                  </a:cubicBezTo>
                  <a:cubicBezTo>
                    <a:pt x="626" y="535"/>
                    <a:pt x="701" y="347"/>
                    <a:pt x="638" y="197"/>
                  </a:cubicBezTo>
                  <a:cubicBezTo>
                    <a:pt x="591" y="74"/>
                    <a:pt x="478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7" name="Google Shape;6717;p30"/>
            <p:cNvSpPr/>
            <p:nvPr/>
          </p:nvSpPr>
          <p:spPr>
            <a:xfrm>
              <a:off x="1254550" y="2383750"/>
              <a:ext cx="18950" cy="13950"/>
            </a:xfrm>
            <a:custGeom>
              <a:rect b="b" l="l" r="r" t="t"/>
              <a:pathLst>
                <a:path extrusionOk="0" h="558" w="758">
                  <a:moveTo>
                    <a:pt x="529" y="1"/>
                  </a:moveTo>
                  <a:cubicBezTo>
                    <a:pt x="305" y="1"/>
                    <a:pt x="0" y="319"/>
                    <a:pt x="232" y="486"/>
                  </a:cubicBezTo>
                  <a:cubicBezTo>
                    <a:pt x="287" y="535"/>
                    <a:pt x="355" y="558"/>
                    <a:pt x="423" y="558"/>
                  </a:cubicBezTo>
                  <a:cubicBezTo>
                    <a:pt x="512" y="558"/>
                    <a:pt x="601" y="519"/>
                    <a:pt x="657" y="449"/>
                  </a:cubicBezTo>
                  <a:lnTo>
                    <a:pt x="670" y="449"/>
                  </a:lnTo>
                  <a:cubicBezTo>
                    <a:pt x="732" y="361"/>
                    <a:pt x="757" y="249"/>
                    <a:pt x="707" y="136"/>
                  </a:cubicBezTo>
                  <a:cubicBezTo>
                    <a:pt x="675" y="39"/>
                    <a:pt x="607" y="1"/>
                    <a:pt x="5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8" name="Google Shape;6718;p30"/>
            <p:cNvSpPr/>
            <p:nvPr/>
          </p:nvSpPr>
          <p:spPr>
            <a:xfrm>
              <a:off x="1228825" y="2313675"/>
              <a:ext cx="18375" cy="15675"/>
            </a:xfrm>
            <a:custGeom>
              <a:rect b="b" l="l" r="r" t="t"/>
              <a:pathLst>
                <a:path extrusionOk="0" h="627" w="735">
                  <a:moveTo>
                    <a:pt x="401" y="1"/>
                  </a:moveTo>
                  <a:cubicBezTo>
                    <a:pt x="188" y="1"/>
                    <a:pt x="0" y="236"/>
                    <a:pt x="124" y="465"/>
                  </a:cubicBezTo>
                  <a:cubicBezTo>
                    <a:pt x="185" y="577"/>
                    <a:pt x="288" y="626"/>
                    <a:pt x="390" y="626"/>
                  </a:cubicBezTo>
                  <a:cubicBezTo>
                    <a:pt x="563" y="626"/>
                    <a:pt x="735" y="489"/>
                    <a:pt x="711" y="277"/>
                  </a:cubicBezTo>
                  <a:cubicBezTo>
                    <a:pt x="711" y="252"/>
                    <a:pt x="699" y="227"/>
                    <a:pt x="686" y="202"/>
                  </a:cubicBezTo>
                  <a:cubicBezTo>
                    <a:pt x="674" y="152"/>
                    <a:pt x="636" y="102"/>
                    <a:pt x="599" y="77"/>
                  </a:cubicBezTo>
                  <a:cubicBezTo>
                    <a:pt x="536" y="24"/>
                    <a:pt x="467" y="1"/>
                    <a:pt x="4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9" name="Google Shape;6719;p30"/>
            <p:cNvSpPr/>
            <p:nvPr/>
          </p:nvSpPr>
          <p:spPr>
            <a:xfrm>
              <a:off x="1223475" y="2352275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2" y="0"/>
                  </a:moveTo>
                  <a:cubicBezTo>
                    <a:pt x="307" y="0"/>
                    <a:pt x="272" y="7"/>
                    <a:pt x="238" y="21"/>
                  </a:cubicBezTo>
                  <a:cubicBezTo>
                    <a:pt x="76" y="83"/>
                    <a:pt x="1" y="258"/>
                    <a:pt x="63" y="420"/>
                  </a:cubicBezTo>
                  <a:cubicBezTo>
                    <a:pt x="111" y="544"/>
                    <a:pt x="224" y="617"/>
                    <a:pt x="347" y="617"/>
                  </a:cubicBezTo>
                  <a:cubicBezTo>
                    <a:pt x="385" y="617"/>
                    <a:pt x="424" y="610"/>
                    <a:pt x="463" y="595"/>
                  </a:cubicBezTo>
                  <a:cubicBezTo>
                    <a:pt x="613" y="533"/>
                    <a:pt x="700" y="358"/>
                    <a:pt x="638" y="196"/>
                  </a:cubicBezTo>
                  <a:cubicBezTo>
                    <a:pt x="589" y="79"/>
                    <a:pt x="465" y="0"/>
                    <a:pt x="3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0" name="Google Shape;6720;p30"/>
            <p:cNvSpPr/>
            <p:nvPr/>
          </p:nvSpPr>
          <p:spPr>
            <a:xfrm>
              <a:off x="1203800" y="2239600"/>
              <a:ext cx="16775" cy="14950"/>
            </a:xfrm>
            <a:custGeom>
              <a:rect b="b" l="l" r="r" t="t"/>
              <a:pathLst>
                <a:path extrusionOk="0" h="598" w="671">
                  <a:moveTo>
                    <a:pt x="314" y="0"/>
                  </a:moveTo>
                  <a:cubicBezTo>
                    <a:pt x="161" y="0"/>
                    <a:pt x="36" y="106"/>
                    <a:pt x="13" y="254"/>
                  </a:cubicBezTo>
                  <a:cubicBezTo>
                    <a:pt x="0" y="341"/>
                    <a:pt x="13" y="416"/>
                    <a:pt x="63" y="491"/>
                  </a:cubicBezTo>
                  <a:cubicBezTo>
                    <a:pt x="126" y="566"/>
                    <a:pt x="208" y="598"/>
                    <a:pt x="290" y="598"/>
                  </a:cubicBezTo>
                  <a:cubicBezTo>
                    <a:pt x="482" y="598"/>
                    <a:pt x="670" y="419"/>
                    <a:pt x="600" y="191"/>
                  </a:cubicBezTo>
                  <a:cubicBezTo>
                    <a:pt x="588" y="166"/>
                    <a:pt x="575" y="141"/>
                    <a:pt x="563" y="116"/>
                  </a:cubicBezTo>
                  <a:cubicBezTo>
                    <a:pt x="513" y="54"/>
                    <a:pt x="438" y="16"/>
                    <a:pt x="363" y="4"/>
                  </a:cubicBezTo>
                  <a:cubicBezTo>
                    <a:pt x="346" y="1"/>
                    <a:pt x="330" y="0"/>
                    <a:pt x="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1" name="Google Shape;6721;p30"/>
            <p:cNvSpPr/>
            <p:nvPr/>
          </p:nvSpPr>
          <p:spPr>
            <a:xfrm>
              <a:off x="1188800" y="2288800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54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2" y="539"/>
                    <a:pt x="228" y="618"/>
                    <a:pt x="354" y="618"/>
                  </a:cubicBezTo>
                  <a:cubicBezTo>
                    <a:pt x="390" y="618"/>
                    <a:pt x="427" y="612"/>
                    <a:pt x="463" y="598"/>
                  </a:cubicBezTo>
                  <a:cubicBezTo>
                    <a:pt x="625" y="535"/>
                    <a:pt x="700" y="360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2" name="Google Shape;6722;p30"/>
            <p:cNvSpPr/>
            <p:nvPr/>
          </p:nvSpPr>
          <p:spPr>
            <a:xfrm>
              <a:off x="1059150" y="2454275"/>
              <a:ext cx="18975" cy="15725"/>
            </a:xfrm>
            <a:custGeom>
              <a:rect b="b" l="l" r="r" t="t"/>
              <a:pathLst>
                <a:path extrusionOk="0" h="629" w="759">
                  <a:moveTo>
                    <a:pt x="382" y="0"/>
                  </a:moveTo>
                  <a:cubicBezTo>
                    <a:pt x="279" y="0"/>
                    <a:pt x="176" y="50"/>
                    <a:pt x="113" y="152"/>
                  </a:cubicBezTo>
                  <a:cubicBezTo>
                    <a:pt x="0" y="339"/>
                    <a:pt x="125" y="602"/>
                    <a:pt x="350" y="627"/>
                  </a:cubicBezTo>
                  <a:cubicBezTo>
                    <a:pt x="362" y="628"/>
                    <a:pt x="373" y="629"/>
                    <a:pt x="385" y="629"/>
                  </a:cubicBezTo>
                  <a:cubicBezTo>
                    <a:pt x="594" y="629"/>
                    <a:pt x="759" y="416"/>
                    <a:pt x="688" y="214"/>
                  </a:cubicBezTo>
                  <a:cubicBezTo>
                    <a:pt x="675" y="177"/>
                    <a:pt x="663" y="164"/>
                    <a:pt x="650" y="139"/>
                  </a:cubicBezTo>
                  <a:cubicBezTo>
                    <a:pt x="583" y="47"/>
                    <a:pt x="482" y="0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3" name="Google Shape;6723;p30"/>
            <p:cNvSpPr/>
            <p:nvPr/>
          </p:nvSpPr>
          <p:spPr>
            <a:xfrm>
              <a:off x="1064950" y="2414650"/>
              <a:ext cx="18275" cy="13725"/>
            </a:xfrm>
            <a:custGeom>
              <a:rect b="b" l="l" r="r" t="t"/>
              <a:pathLst>
                <a:path extrusionOk="0" h="549" w="731">
                  <a:moveTo>
                    <a:pt x="524" y="0"/>
                  </a:moveTo>
                  <a:cubicBezTo>
                    <a:pt x="301" y="0"/>
                    <a:pt x="0" y="312"/>
                    <a:pt x="231" y="487"/>
                  </a:cubicBezTo>
                  <a:cubicBezTo>
                    <a:pt x="283" y="529"/>
                    <a:pt x="348" y="549"/>
                    <a:pt x="415" y="549"/>
                  </a:cubicBezTo>
                  <a:cubicBezTo>
                    <a:pt x="507" y="549"/>
                    <a:pt x="603" y="510"/>
                    <a:pt x="668" y="437"/>
                  </a:cubicBezTo>
                  <a:cubicBezTo>
                    <a:pt x="718" y="375"/>
                    <a:pt x="731" y="287"/>
                    <a:pt x="731" y="212"/>
                  </a:cubicBezTo>
                  <a:cubicBezTo>
                    <a:pt x="731" y="187"/>
                    <a:pt x="718" y="162"/>
                    <a:pt x="706" y="137"/>
                  </a:cubicBezTo>
                  <a:cubicBezTo>
                    <a:pt x="673" y="39"/>
                    <a:pt x="604" y="0"/>
                    <a:pt x="5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4" name="Google Shape;6724;p30"/>
            <p:cNvSpPr/>
            <p:nvPr/>
          </p:nvSpPr>
          <p:spPr>
            <a:xfrm>
              <a:off x="1031350" y="2390550"/>
              <a:ext cx="18950" cy="15725"/>
            </a:xfrm>
            <a:custGeom>
              <a:rect b="b" l="l" r="r" t="t"/>
              <a:pathLst>
                <a:path extrusionOk="0" h="629" w="758">
                  <a:moveTo>
                    <a:pt x="380" y="0"/>
                  </a:moveTo>
                  <a:cubicBezTo>
                    <a:pt x="278" y="0"/>
                    <a:pt x="176" y="50"/>
                    <a:pt x="113" y="152"/>
                  </a:cubicBezTo>
                  <a:cubicBezTo>
                    <a:pt x="0" y="339"/>
                    <a:pt x="125" y="589"/>
                    <a:pt x="350" y="614"/>
                  </a:cubicBezTo>
                  <a:lnTo>
                    <a:pt x="350" y="627"/>
                  </a:lnTo>
                  <a:cubicBezTo>
                    <a:pt x="362" y="628"/>
                    <a:pt x="373" y="628"/>
                    <a:pt x="384" y="628"/>
                  </a:cubicBezTo>
                  <a:cubicBezTo>
                    <a:pt x="594" y="628"/>
                    <a:pt x="758" y="415"/>
                    <a:pt x="675" y="202"/>
                  </a:cubicBezTo>
                  <a:cubicBezTo>
                    <a:pt x="675" y="177"/>
                    <a:pt x="663" y="152"/>
                    <a:pt x="638" y="139"/>
                  </a:cubicBezTo>
                  <a:cubicBezTo>
                    <a:pt x="576" y="47"/>
                    <a:pt x="478" y="0"/>
                    <a:pt x="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5" name="Google Shape;6725;p30"/>
            <p:cNvSpPr/>
            <p:nvPr/>
          </p:nvSpPr>
          <p:spPr>
            <a:xfrm>
              <a:off x="1005625" y="2320350"/>
              <a:ext cx="18775" cy="13775"/>
            </a:xfrm>
            <a:custGeom>
              <a:rect b="b" l="l" r="r" t="t"/>
              <a:pathLst>
                <a:path extrusionOk="0" h="551" w="751">
                  <a:moveTo>
                    <a:pt x="537" y="0"/>
                  </a:moveTo>
                  <a:cubicBezTo>
                    <a:pt x="310" y="0"/>
                    <a:pt x="1" y="318"/>
                    <a:pt x="242" y="485"/>
                  </a:cubicBezTo>
                  <a:cubicBezTo>
                    <a:pt x="300" y="530"/>
                    <a:pt x="365" y="550"/>
                    <a:pt x="428" y="550"/>
                  </a:cubicBezTo>
                  <a:cubicBezTo>
                    <a:pt x="596" y="550"/>
                    <a:pt x="751" y="410"/>
                    <a:pt x="742" y="210"/>
                  </a:cubicBezTo>
                  <a:cubicBezTo>
                    <a:pt x="729" y="185"/>
                    <a:pt x="729" y="160"/>
                    <a:pt x="717" y="135"/>
                  </a:cubicBezTo>
                  <a:cubicBezTo>
                    <a:pt x="685" y="39"/>
                    <a:pt x="616" y="0"/>
                    <a:pt x="5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6" name="Google Shape;6726;p30"/>
            <p:cNvSpPr/>
            <p:nvPr/>
          </p:nvSpPr>
          <p:spPr>
            <a:xfrm>
              <a:off x="1036050" y="2348725"/>
              <a:ext cx="18650" cy="15675"/>
            </a:xfrm>
            <a:custGeom>
              <a:rect b="b" l="l" r="r" t="t"/>
              <a:pathLst>
                <a:path extrusionOk="0" h="627" w="746">
                  <a:moveTo>
                    <a:pt x="355" y="1"/>
                  </a:moveTo>
                  <a:cubicBezTo>
                    <a:pt x="73" y="1"/>
                    <a:pt x="1" y="625"/>
                    <a:pt x="337" y="625"/>
                  </a:cubicBezTo>
                  <a:cubicBezTo>
                    <a:pt x="349" y="626"/>
                    <a:pt x="360" y="627"/>
                    <a:pt x="371" y="627"/>
                  </a:cubicBezTo>
                  <a:cubicBezTo>
                    <a:pt x="581" y="627"/>
                    <a:pt x="746" y="414"/>
                    <a:pt x="674" y="213"/>
                  </a:cubicBezTo>
                  <a:cubicBezTo>
                    <a:pt x="662" y="188"/>
                    <a:pt x="649" y="163"/>
                    <a:pt x="637" y="138"/>
                  </a:cubicBezTo>
                  <a:cubicBezTo>
                    <a:pt x="587" y="75"/>
                    <a:pt x="512" y="25"/>
                    <a:pt x="425" y="13"/>
                  </a:cubicBezTo>
                  <a:cubicBezTo>
                    <a:pt x="400" y="5"/>
                    <a:pt x="377" y="1"/>
                    <a:pt x="3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7" name="Google Shape;6727;p30"/>
            <p:cNvSpPr/>
            <p:nvPr/>
          </p:nvSpPr>
          <p:spPr>
            <a:xfrm>
              <a:off x="1191600" y="2331325"/>
              <a:ext cx="18175" cy="15675"/>
            </a:xfrm>
            <a:custGeom>
              <a:rect b="b" l="l" r="r" t="t"/>
              <a:pathLst>
                <a:path extrusionOk="0" h="627" w="727">
                  <a:moveTo>
                    <a:pt x="322" y="0"/>
                  </a:moveTo>
                  <a:cubicBezTo>
                    <a:pt x="176" y="0"/>
                    <a:pt x="36" y="103"/>
                    <a:pt x="13" y="271"/>
                  </a:cubicBezTo>
                  <a:cubicBezTo>
                    <a:pt x="1" y="346"/>
                    <a:pt x="13" y="434"/>
                    <a:pt x="63" y="496"/>
                  </a:cubicBezTo>
                  <a:cubicBezTo>
                    <a:pt x="113" y="559"/>
                    <a:pt x="188" y="609"/>
                    <a:pt x="263" y="621"/>
                  </a:cubicBezTo>
                  <a:cubicBezTo>
                    <a:pt x="284" y="625"/>
                    <a:pt x="304" y="626"/>
                    <a:pt x="324" y="626"/>
                  </a:cubicBezTo>
                  <a:cubicBezTo>
                    <a:pt x="576" y="626"/>
                    <a:pt x="727" y="342"/>
                    <a:pt x="576" y="134"/>
                  </a:cubicBezTo>
                  <a:cubicBezTo>
                    <a:pt x="508" y="42"/>
                    <a:pt x="414" y="0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8" name="Google Shape;6728;p30"/>
            <p:cNvSpPr/>
            <p:nvPr/>
          </p:nvSpPr>
          <p:spPr>
            <a:xfrm>
              <a:off x="1118500" y="2316300"/>
              <a:ext cx="19000" cy="15625"/>
            </a:xfrm>
            <a:custGeom>
              <a:rect b="b" l="l" r="r" t="t"/>
              <a:pathLst>
                <a:path extrusionOk="0" h="625" w="760">
                  <a:moveTo>
                    <a:pt x="389" y="0"/>
                  </a:moveTo>
                  <a:cubicBezTo>
                    <a:pt x="285" y="0"/>
                    <a:pt x="184" y="51"/>
                    <a:pt x="126" y="147"/>
                  </a:cubicBezTo>
                  <a:cubicBezTo>
                    <a:pt x="1" y="347"/>
                    <a:pt x="126" y="597"/>
                    <a:pt x="351" y="622"/>
                  </a:cubicBezTo>
                  <a:cubicBezTo>
                    <a:pt x="362" y="624"/>
                    <a:pt x="374" y="624"/>
                    <a:pt x="385" y="624"/>
                  </a:cubicBezTo>
                  <a:cubicBezTo>
                    <a:pt x="594" y="624"/>
                    <a:pt x="759" y="411"/>
                    <a:pt x="688" y="210"/>
                  </a:cubicBezTo>
                  <a:cubicBezTo>
                    <a:pt x="676" y="185"/>
                    <a:pt x="663" y="160"/>
                    <a:pt x="651" y="135"/>
                  </a:cubicBezTo>
                  <a:cubicBezTo>
                    <a:pt x="584" y="44"/>
                    <a:pt x="486" y="0"/>
                    <a:pt x="3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9" name="Google Shape;6729;p30"/>
            <p:cNvSpPr/>
            <p:nvPr/>
          </p:nvSpPr>
          <p:spPr>
            <a:xfrm>
              <a:off x="1139175" y="2390425"/>
              <a:ext cx="18100" cy="15850"/>
            </a:xfrm>
            <a:custGeom>
              <a:rect b="b" l="l" r="r" t="t"/>
              <a:pathLst>
                <a:path extrusionOk="0" h="634" w="724">
                  <a:moveTo>
                    <a:pt x="350" y="0"/>
                  </a:moveTo>
                  <a:cubicBezTo>
                    <a:pt x="206" y="0"/>
                    <a:pt x="67" y="95"/>
                    <a:pt x="36" y="257"/>
                  </a:cubicBezTo>
                  <a:cubicBezTo>
                    <a:pt x="1" y="456"/>
                    <a:pt x="153" y="634"/>
                    <a:pt x="348" y="634"/>
                  </a:cubicBezTo>
                  <a:cubicBezTo>
                    <a:pt x="360" y="634"/>
                    <a:pt x="373" y="633"/>
                    <a:pt x="386" y="632"/>
                  </a:cubicBezTo>
                  <a:cubicBezTo>
                    <a:pt x="586" y="607"/>
                    <a:pt x="723" y="394"/>
                    <a:pt x="636" y="194"/>
                  </a:cubicBezTo>
                  <a:cubicBezTo>
                    <a:pt x="623" y="169"/>
                    <a:pt x="611" y="144"/>
                    <a:pt x="598" y="119"/>
                  </a:cubicBezTo>
                  <a:cubicBezTo>
                    <a:pt x="531" y="37"/>
                    <a:pt x="440" y="0"/>
                    <a:pt x="3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0" name="Google Shape;6730;p30"/>
            <p:cNvSpPr/>
            <p:nvPr/>
          </p:nvSpPr>
          <p:spPr>
            <a:xfrm>
              <a:off x="1072925" y="2371700"/>
              <a:ext cx="18000" cy="14075"/>
            </a:xfrm>
            <a:custGeom>
              <a:rect b="b" l="l" r="r" t="t"/>
              <a:pathLst>
                <a:path extrusionOk="0" h="563" w="720">
                  <a:moveTo>
                    <a:pt x="398" y="0"/>
                  </a:moveTo>
                  <a:cubicBezTo>
                    <a:pt x="191" y="0"/>
                    <a:pt x="1" y="225"/>
                    <a:pt x="112" y="456"/>
                  </a:cubicBezTo>
                  <a:cubicBezTo>
                    <a:pt x="179" y="531"/>
                    <a:pt x="263" y="563"/>
                    <a:pt x="346" y="563"/>
                  </a:cubicBezTo>
                  <a:cubicBezTo>
                    <a:pt x="538" y="563"/>
                    <a:pt x="719" y="387"/>
                    <a:pt x="649" y="168"/>
                  </a:cubicBezTo>
                  <a:cubicBezTo>
                    <a:pt x="637" y="143"/>
                    <a:pt x="624" y="118"/>
                    <a:pt x="612" y="93"/>
                  </a:cubicBezTo>
                  <a:cubicBezTo>
                    <a:pt x="546" y="28"/>
                    <a:pt x="471" y="0"/>
                    <a:pt x="3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1" name="Google Shape;6731;p30"/>
            <p:cNvSpPr/>
            <p:nvPr/>
          </p:nvSpPr>
          <p:spPr>
            <a:xfrm>
              <a:off x="1041800" y="2299675"/>
              <a:ext cx="19625" cy="15700"/>
            </a:xfrm>
            <a:custGeom>
              <a:rect b="b" l="l" r="r" t="t"/>
              <a:pathLst>
                <a:path extrusionOk="0" h="628" w="785">
                  <a:moveTo>
                    <a:pt x="411" y="1"/>
                  </a:moveTo>
                  <a:cubicBezTo>
                    <a:pt x="202" y="1"/>
                    <a:pt x="0" y="225"/>
                    <a:pt x="132" y="463"/>
                  </a:cubicBezTo>
                  <a:cubicBezTo>
                    <a:pt x="196" y="578"/>
                    <a:pt x="299" y="628"/>
                    <a:pt x="400" y="628"/>
                  </a:cubicBezTo>
                  <a:cubicBezTo>
                    <a:pt x="595" y="628"/>
                    <a:pt x="785" y="446"/>
                    <a:pt x="694" y="200"/>
                  </a:cubicBezTo>
                  <a:cubicBezTo>
                    <a:pt x="682" y="175"/>
                    <a:pt x="669" y="150"/>
                    <a:pt x="657" y="138"/>
                  </a:cubicBezTo>
                  <a:cubicBezTo>
                    <a:pt x="590" y="41"/>
                    <a:pt x="500" y="1"/>
                    <a:pt x="4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2" name="Google Shape;6732;p30"/>
            <p:cNvSpPr/>
            <p:nvPr/>
          </p:nvSpPr>
          <p:spPr>
            <a:xfrm>
              <a:off x="1097875" y="2439375"/>
              <a:ext cx="16925" cy="15700"/>
            </a:xfrm>
            <a:custGeom>
              <a:rect b="b" l="l" r="r" t="t"/>
              <a:pathLst>
                <a:path extrusionOk="0" h="628" w="677">
                  <a:moveTo>
                    <a:pt x="321" y="1"/>
                  </a:moveTo>
                  <a:cubicBezTo>
                    <a:pt x="180" y="1"/>
                    <a:pt x="39" y="92"/>
                    <a:pt x="13" y="273"/>
                  </a:cubicBezTo>
                  <a:cubicBezTo>
                    <a:pt x="1" y="348"/>
                    <a:pt x="26" y="436"/>
                    <a:pt x="63" y="498"/>
                  </a:cubicBezTo>
                  <a:cubicBezTo>
                    <a:pt x="133" y="588"/>
                    <a:pt x="225" y="627"/>
                    <a:pt x="316" y="627"/>
                  </a:cubicBezTo>
                  <a:cubicBezTo>
                    <a:pt x="501" y="627"/>
                    <a:pt x="676" y="462"/>
                    <a:pt x="626" y="236"/>
                  </a:cubicBezTo>
                  <a:cubicBezTo>
                    <a:pt x="584" y="79"/>
                    <a:pt x="452" y="1"/>
                    <a:pt x="3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3" name="Google Shape;6733;p30"/>
            <p:cNvSpPr/>
            <p:nvPr/>
          </p:nvSpPr>
          <p:spPr>
            <a:xfrm>
              <a:off x="1161925" y="2255250"/>
              <a:ext cx="18250" cy="15775"/>
            </a:xfrm>
            <a:custGeom>
              <a:rect b="b" l="l" r="r" t="t"/>
              <a:pathLst>
                <a:path extrusionOk="0" h="631" w="730">
                  <a:moveTo>
                    <a:pt x="328" y="0"/>
                  </a:moveTo>
                  <a:cubicBezTo>
                    <a:pt x="181" y="0"/>
                    <a:pt x="36" y="101"/>
                    <a:pt x="13" y="278"/>
                  </a:cubicBezTo>
                  <a:cubicBezTo>
                    <a:pt x="1" y="353"/>
                    <a:pt x="26" y="440"/>
                    <a:pt x="76" y="502"/>
                  </a:cubicBezTo>
                  <a:cubicBezTo>
                    <a:pt x="126" y="565"/>
                    <a:pt x="188" y="615"/>
                    <a:pt x="276" y="627"/>
                  </a:cubicBezTo>
                  <a:cubicBezTo>
                    <a:pt x="291" y="630"/>
                    <a:pt x="306" y="631"/>
                    <a:pt x="321" y="631"/>
                  </a:cubicBezTo>
                  <a:cubicBezTo>
                    <a:pt x="570" y="631"/>
                    <a:pt x="729" y="340"/>
                    <a:pt x="576" y="128"/>
                  </a:cubicBezTo>
                  <a:cubicBezTo>
                    <a:pt x="513" y="41"/>
                    <a:pt x="420" y="0"/>
                    <a:pt x="3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4" name="Google Shape;6734;p30"/>
            <p:cNvSpPr/>
            <p:nvPr/>
          </p:nvSpPr>
          <p:spPr>
            <a:xfrm>
              <a:off x="1231925" y="2272050"/>
              <a:ext cx="15625" cy="14250"/>
            </a:xfrm>
            <a:custGeom>
              <a:rect b="b" l="l" r="r" t="t"/>
              <a:pathLst>
                <a:path extrusionOk="0" h="570" w="625">
                  <a:moveTo>
                    <a:pt x="308" y="0"/>
                  </a:moveTo>
                  <a:cubicBezTo>
                    <a:pt x="185" y="0"/>
                    <a:pt x="62" y="69"/>
                    <a:pt x="13" y="218"/>
                  </a:cubicBezTo>
                  <a:cubicBezTo>
                    <a:pt x="0" y="293"/>
                    <a:pt x="13" y="380"/>
                    <a:pt x="63" y="443"/>
                  </a:cubicBezTo>
                  <a:cubicBezTo>
                    <a:pt x="113" y="505"/>
                    <a:pt x="188" y="555"/>
                    <a:pt x="262" y="568"/>
                  </a:cubicBezTo>
                  <a:cubicBezTo>
                    <a:pt x="272" y="569"/>
                    <a:pt x="282" y="569"/>
                    <a:pt x="292" y="569"/>
                  </a:cubicBezTo>
                  <a:cubicBezTo>
                    <a:pt x="420" y="569"/>
                    <a:pt x="542" y="496"/>
                    <a:pt x="600" y="380"/>
                  </a:cubicBezTo>
                  <a:cubicBezTo>
                    <a:pt x="612" y="355"/>
                    <a:pt x="612" y="330"/>
                    <a:pt x="625" y="305"/>
                  </a:cubicBezTo>
                  <a:cubicBezTo>
                    <a:pt x="618" y="110"/>
                    <a:pt x="463" y="0"/>
                    <a:pt x="3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5" name="Google Shape;6735;p30"/>
            <p:cNvSpPr/>
            <p:nvPr/>
          </p:nvSpPr>
          <p:spPr>
            <a:xfrm>
              <a:off x="1262525" y="2347475"/>
              <a:ext cx="19100" cy="15000"/>
            </a:xfrm>
            <a:custGeom>
              <a:rect b="b" l="l" r="r" t="t"/>
              <a:pathLst>
                <a:path extrusionOk="0" h="600" w="764">
                  <a:moveTo>
                    <a:pt x="401" y="0"/>
                  </a:moveTo>
                  <a:cubicBezTo>
                    <a:pt x="51" y="25"/>
                    <a:pt x="1" y="512"/>
                    <a:pt x="326" y="600"/>
                  </a:cubicBezTo>
                  <a:lnTo>
                    <a:pt x="338" y="600"/>
                  </a:lnTo>
                  <a:cubicBezTo>
                    <a:pt x="688" y="600"/>
                    <a:pt x="763" y="100"/>
                    <a:pt x="4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6" name="Google Shape;6736;p30"/>
            <p:cNvSpPr/>
            <p:nvPr/>
          </p:nvSpPr>
          <p:spPr>
            <a:xfrm>
              <a:off x="1220975" y="2395025"/>
              <a:ext cx="17525" cy="15175"/>
            </a:xfrm>
            <a:custGeom>
              <a:rect b="b" l="l" r="r" t="t"/>
              <a:pathLst>
                <a:path extrusionOk="0" h="607" w="701">
                  <a:moveTo>
                    <a:pt x="354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88" y="73"/>
                    <a:pt x="1" y="260"/>
                    <a:pt x="63" y="410"/>
                  </a:cubicBezTo>
                  <a:cubicBezTo>
                    <a:pt x="111" y="534"/>
                    <a:pt x="231" y="607"/>
                    <a:pt x="352" y="607"/>
                  </a:cubicBezTo>
                  <a:cubicBezTo>
                    <a:pt x="390" y="607"/>
                    <a:pt x="427" y="600"/>
                    <a:pt x="463" y="585"/>
                  </a:cubicBezTo>
                  <a:cubicBezTo>
                    <a:pt x="626" y="535"/>
                    <a:pt x="700" y="348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7" name="Google Shape;6737;p30"/>
            <p:cNvSpPr/>
            <p:nvPr/>
          </p:nvSpPr>
          <p:spPr>
            <a:xfrm>
              <a:off x="1090700" y="2485850"/>
              <a:ext cx="18125" cy="14525"/>
            </a:xfrm>
            <a:custGeom>
              <a:rect b="b" l="l" r="r" t="t"/>
              <a:pathLst>
                <a:path extrusionOk="0" h="581" w="725">
                  <a:moveTo>
                    <a:pt x="323" y="0"/>
                  </a:moveTo>
                  <a:cubicBezTo>
                    <a:pt x="174" y="0"/>
                    <a:pt x="30" y="106"/>
                    <a:pt x="13" y="276"/>
                  </a:cubicBezTo>
                  <a:cubicBezTo>
                    <a:pt x="1" y="326"/>
                    <a:pt x="13" y="376"/>
                    <a:pt x="26" y="414"/>
                  </a:cubicBezTo>
                  <a:cubicBezTo>
                    <a:pt x="51" y="532"/>
                    <a:pt x="146" y="580"/>
                    <a:pt x="254" y="580"/>
                  </a:cubicBezTo>
                  <a:cubicBezTo>
                    <a:pt x="465" y="580"/>
                    <a:pt x="724" y="395"/>
                    <a:pt x="600" y="189"/>
                  </a:cubicBezTo>
                  <a:cubicBezTo>
                    <a:pt x="588" y="151"/>
                    <a:pt x="563" y="114"/>
                    <a:pt x="525" y="76"/>
                  </a:cubicBezTo>
                  <a:cubicBezTo>
                    <a:pt x="465" y="24"/>
                    <a:pt x="393" y="0"/>
                    <a:pt x="3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8" name="Google Shape;6738;p30"/>
            <p:cNvSpPr/>
            <p:nvPr/>
          </p:nvSpPr>
          <p:spPr>
            <a:xfrm>
              <a:off x="1208475" y="2429400"/>
              <a:ext cx="19250" cy="15625"/>
            </a:xfrm>
            <a:custGeom>
              <a:rect b="b" l="l" r="r" t="t"/>
              <a:pathLst>
                <a:path extrusionOk="0" h="625" w="770">
                  <a:moveTo>
                    <a:pt x="392" y="0"/>
                  </a:moveTo>
                  <a:cubicBezTo>
                    <a:pt x="354" y="0"/>
                    <a:pt x="314" y="7"/>
                    <a:pt x="276" y="22"/>
                  </a:cubicBezTo>
                  <a:cubicBezTo>
                    <a:pt x="13" y="110"/>
                    <a:pt x="1" y="485"/>
                    <a:pt x="263" y="597"/>
                  </a:cubicBezTo>
                  <a:cubicBezTo>
                    <a:pt x="305" y="616"/>
                    <a:pt x="348" y="625"/>
                    <a:pt x="390" y="625"/>
                  </a:cubicBezTo>
                  <a:cubicBezTo>
                    <a:pt x="595" y="625"/>
                    <a:pt x="769" y="415"/>
                    <a:pt x="676" y="197"/>
                  </a:cubicBezTo>
                  <a:cubicBezTo>
                    <a:pt x="628" y="73"/>
                    <a:pt x="515" y="0"/>
                    <a:pt x="3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9" name="Google Shape;6739;p30"/>
            <p:cNvSpPr/>
            <p:nvPr/>
          </p:nvSpPr>
          <p:spPr>
            <a:xfrm>
              <a:off x="1052625" y="2267250"/>
              <a:ext cx="18675" cy="13700"/>
            </a:xfrm>
            <a:custGeom>
              <a:rect b="b" l="l" r="r" t="t"/>
              <a:pathLst>
                <a:path extrusionOk="0" h="548" w="747">
                  <a:moveTo>
                    <a:pt x="360" y="1"/>
                  </a:moveTo>
                  <a:cubicBezTo>
                    <a:pt x="180" y="1"/>
                    <a:pt x="1" y="155"/>
                    <a:pt x="49" y="372"/>
                  </a:cubicBezTo>
                  <a:cubicBezTo>
                    <a:pt x="75" y="497"/>
                    <a:pt x="173" y="548"/>
                    <a:pt x="284" y="548"/>
                  </a:cubicBezTo>
                  <a:cubicBezTo>
                    <a:pt x="494" y="548"/>
                    <a:pt x="747" y="365"/>
                    <a:pt x="624" y="160"/>
                  </a:cubicBezTo>
                  <a:cubicBezTo>
                    <a:pt x="561" y="48"/>
                    <a:pt x="461" y="1"/>
                    <a:pt x="3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0" name="Google Shape;6740;p30"/>
            <p:cNvSpPr/>
            <p:nvPr/>
          </p:nvSpPr>
          <p:spPr>
            <a:xfrm>
              <a:off x="1172275" y="2220725"/>
              <a:ext cx="18725" cy="13775"/>
            </a:xfrm>
            <a:custGeom>
              <a:rect b="b" l="l" r="r" t="t"/>
              <a:pathLst>
                <a:path extrusionOk="0" h="551" w="749">
                  <a:moveTo>
                    <a:pt x="362" y="0"/>
                  </a:moveTo>
                  <a:cubicBezTo>
                    <a:pt x="181" y="0"/>
                    <a:pt x="1" y="158"/>
                    <a:pt x="49" y="384"/>
                  </a:cubicBezTo>
                  <a:cubicBezTo>
                    <a:pt x="75" y="502"/>
                    <a:pt x="170" y="551"/>
                    <a:pt x="278" y="551"/>
                  </a:cubicBezTo>
                  <a:cubicBezTo>
                    <a:pt x="489" y="551"/>
                    <a:pt x="748" y="366"/>
                    <a:pt x="624" y="159"/>
                  </a:cubicBezTo>
                  <a:cubicBezTo>
                    <a:pt x="562" y="48"/>
                    <a:pt x="462" y="0"/>
                    <a:pt x="3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1" name="Google Shape;6741;p30"/>
            <p:cNvSpPr/>
            <p:nvPr/>
          </p:nvSpPr>
          <p:spPr>
            <a:xfrm>
              <a:off x="1091575" y="2246575"/>
              <a:ext cx="17475" cy="14800"/>
            </a:xfrm>
            <a:custGeom>
              <a:rect b="b" l="l" r="r" t="t"/>
              <a:pathLst>
                <a:path extrusionOk="0" h="592" w="699">
                  <a:moveTo>
                    <a:pt x="382" y="0"/>
                  </a:moveTo>
                  <a:cubicBezTo>
                    <a:pt x="184" y="0"/>
                    <a:pt x="0" y="202"/>
                    <a:pt x="91" y="437"/>
                  </a:cubicBezTo>
                  <a:cubicBezTo>
                    <a:pt x="141" y="512"/>
                    <a:pt x="215" y="575"/>
                    <a:pt x="315" y="587"/>
                  </a:cubicBezTo>
                  <a:cubicBezTo>
                    <a:pt x="333" y="590"/>
                    <a:pt x="350" y="592"/>
                    <a:pt x="367" y="592"/>
                  </a:cubicBezTo>
                  <a:cubicBezTo>
                    <a:pt x="555" y="592"/>
                    <a:pt x="699" y="408"/>
                    <a:pt x="653" y="225"/>
                  </a:cubicBezTo>
                  <a:cubicBezTo>
                    <a:pt x="653" y="200"/>
                    <a:pt x="653" y="187"/>
                    <a:pt x="640" y="175"/>
                  </a:cubicBezTo>
                  <a:cubicBezTo>
                    <a:pt x="640" y="150"/>
                    <a:pt x="628" y="125"/>
                    <a:pt x="603" y="100"/>
                  </a:cubicBezTo>
                  <a:cubicBezTo>
                    <a:pt x="537" y="30"/>
                    <a:pt x="458" y="0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2" name="Google Shape;6742;p30"/>
            <p:cNvSpPr/>
            <p:nvPr/>
          </p:nvSpPr>
          <p:spPr>
            <a:xfrm>
              <a:off x="1055975" y="2494725"/>
              <a:ext cx="18500" cy="15125"/>
            </a:xfrm>
            <a:custGeom>
              <a:rect b="b" l="l" r="r" t="t"/>
              <a:pathLst>
                <a:path extrusionOk="0" h="605" w="740">
                  <a:moveTo>
                    <a:pt x="392" y="1"/>
                  </a:moveTo>
                  <a:cubicBezTo>
                    <a:pt x="358" y="1"/>
                    <a:pt x="323" y="7"/>
                    <a:pt x="290" y="21"/>
                  </a:cubicBezTo>
                  <a:cubicBezTo>
                    <a:pt x="1" y="195"/>
                    <a:pt x="140" y="604"/>
                    <a:pt x="430" y="604"/>
                  </a:cubicBezTo>
                  <a:cubicBezTo>
                    <a:pt x="453" y="604"/>
                    <a:pt x="477" y="601"/>
                    <a:pt x="502" y="596"/>
                  </a:cubicBezTo>
                  <a:cubicBezTo>
                    <a:pt x="665" y="533"/>
                    <a:pt x="740" y="358"/>
                    <a:pt x="690" y="196"/>
                  </a:cubicBezTo>
                  <a:cubicBezTo>
                    <a:pt x="631" y="79"/>
                    <a:pt x="513" y="1"/>
                    <a:pt x="3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3" name="Google Shape;6743;p30"/>
            <p:cNvSpPr/>
            <p:nvPr/>
          </p:nvSpPr>
          <p:spPr>
            <a:xfrm>
              <a:off x="1367825" y="2339075"/>
              <a:ext cx="17250" cy="15800"/>
            </a:xfrm>
            <a:custGeom>
              <a:rect b="b" l="l" r="r" t="t"/>
              <a:pathLst>
                <a:path extrusionOk="0" h="632" w="690">
                  <a:moveTo>
                    <a:pt x="352" y="0"/>
                  </a:moveTo>
                  <a:cubicBezTo>
                    <a:pt x="263" y="0"/>
                    <a:pt x="174" y="39"/>
                    <a:pt x="113" y="124"/>
                  </a:cubicBezTo>
                  <a:cubicBezTo>
                    <a:pt x="0" y="261"/>
                    <a:pt x="25" y="449"/>
                    <a:pt x="150" y="561"/>
                  </a:cubicBezTo>
                  <a:cubicBezTo>
                    <a:pt x="213" y="610"/>
                    <a:pt x="283" y="631"/>
                    <a:pt x="351" y="631"/>
                  </a:cubicBezTo>
                  <a:cubicBezTo>
                    <a:pt x="527" y="631"/>
                    <a:pt x="690" y="485"/>
                    <a:pt x="662" y="286"/>
                  </a:cubicBezTo>
                  <a:cubicBezTo>
                    <a:pt x="647" y="107"/>
                    <a:pt x="500" y="0"/>
                    <a:pt x="3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4" name="Google Shape;6744;p30"/>
            <p:cNvSpPr/>
            <p:nvPr/>
          </p:nvSpPr>
          <p:spPr>
            <a:xfrm>
              <a:off x="1407500" y="2316925"/>
              <a:ext cx="19475" cy="15650"/>
            </a:xfrm>
            <a:custGeom>
              <a:rect b="b" l="l" r="r" t="t"/>
              <a:pathLst>
                <a:path extrusionOk="0" h="626" w="779">
                  <a:moveTo>
                    <a:pt x="385" y="0"/>
                  </a:moveTo>
                  <a:cubicBezTo>
                    <a:pt x="282" y="0"/>
                    <a:pt x="177" y="51"/>
                    <a:pt x="113" y="147"/>
                  </a:cubicBezTo>
                  <a:cubicBezTo>
                    <a:pt x="0" y="347"/>
                    <a:pt x="113" y="597"/>
                    <a:pt x="350" y="622"/>
                  </a:cubicBezTo>
                  <a:cubicBezTo>
                    <a:pt x="365" y="624"/>
                    <a:pt x="380" y="625"/>
                    <a:pt x="395" y="625"/>
                  </a:cubicBezTo>
                  <a:cubicBezTo>
                    <a:pt x="632" y="625"/>
                    <a:pt x="779" y="347"/>
                    <a:pt x="638" y="135"/>
                  </a:cubicBezTo>
                  <a:cubicBezTo>
                    <a:pt x="577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5" name="Google Shape;6745;p30"/>
            <p:cNvSpPr/>
            <p:nvPr/>
          </p:nvSpPr>
          <p:spPr>
            <a:xfrm>
              <a:off x="1337250" y="2304225"/>
              <a:ext cx="16850" cy="14375"/>
            </a:xfrm>
            <a:custGeom>
              <a:rect b="b" l="l" r="r" t="t"/>
              <a:pathLst>
                <a:path extrusionOk="0" h="575" w="674">
                  <a:moveTo>
                    <a:pt x="397" y="0"/>
                  </a:moveTo>
                  <a:cubicBezTo>
                    <a:pt x="190" y="0"/>
                    <a:pt x="0" y="224"/>
                    <a:pt x="111" y="455"/>
                  </a:cubicBezTo>
                  <a:cubicBezTo>
                    <a:pt x="178" y="537"/>
                    <a:pt x="270" y="575"/>
                    <a:pt x="360" y="575"/>
                  </a:cubicBezTo>
                  <a:cubicBezTo>
                    <a:pt x="503" y="575"/>
                    <a:pt x="643" y="479"/>
                    <a:pt x="673" y="318"/>
                  </a:cubicBezTo>
                  <a:cubicBezTo>
                    <a:pt x="673" y="268"/>
                    <a:pt x="673" y="218"/>
                    <a:pt x="648" y="168"/>
                  </a:cubicBezTo>
                  <a:cubicBezTo>
                    <a:pt x="636" y="143"/>
                    <a:pt x="623" y="118"/>
                    <a:pt x="611" y="93"/>
                  </a:cubicBezTo>
                  <a:cubicBezTo>
                    <a:pt x="546" y="28"/>
                    <a:pt x="470" y="0"/>
                    <a:pt x="3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6" name="Google Shape;6746;p30"/>
            <p:cNvSpPr/>
            <p:nvPr/>
          </p:nvSpPr>
          <p:spPr>
            <a:xfrm>
              <a:off x="1348325" y="2261475"/>
              <a:ext cx="16400" cy="15700"/>
            </a:xfrm>
            <a:custGeom>
              <a:rect b="b" l="l" r="r" t="t"/>
              <a:pathLst>
                <a:path extrusionOk="0" h="628" w="656">
                  <a:moveTo>
                    <a:pt x="330" y="1"/>
                  </a:moveTo>
                  <a:cubicBezTo>
                    <a:pt x="160" y="1"/>
                    <a:pt x="0" y="149"/>
                    <a:pt x="18" y="353"/>
                  </a:cubicBezTo>
                  <a:cubicBezTo>
                    <a:pt x="41" y="524"/>
                    <a:pt x="185" y="627"/>
                    <a:pt x="332" y="627"/>
                  </a:cubicBezTo>
                  <a:cubicBezTo>
                    <a:pt x="422" y="627"/>
                    <a:pt x="514" y="589"/>
                    <a:pt x="580" y="503"/>
                  </a:cubicBezTo>
                  <a:cubicBezTo>
                    <a:pt x="630" y="441"/>
                    <a:pt x="655" y="366"/>
                    <a:pt x="643" y="278"/>
                  </a:cubicBezTo>
                  <a:cubicBezTo>
                    <a:pt x="643" y="253"/>
                    <a:pt x="630" y="228"/>
                    <a:pt x="630" y="203"/>
                  </a:cubicBezTo>
                  <a:cubicBezTo>
                    <a:pt x="605" y="153"/>
                    <a:pt x="568" y="104"/>
                    <a:pt x="530" y="79"/>
                  </a:cubicBezTo>
                  <a:cubicBezTo>
                    <a:pt x="469" y="25"/>
                    <a:pt x="399" y="1"/>
                    <a:pt x="3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7" name="Google Shape;6747;p30"/>
            <p:cNvSpPr/>
            <p:nvPr/>
          </p:nvSpPr>
          <p:spPr>
            <a:xfrm>
              <a:off x="1385000" y="2260575"/>
              <a:ext cx="18975" cy="15725"/>
            </a:xfrm>
            <a:custGeom>
              <a:rect b="b" l="l" r="r" t="t"/>
              <a:pathLst>
                <a:path extrusionOk="0" h="629" w="759">
                  <a:moveTo>
                    <a:pt x="382" y="0"/>
                  </a:moveTo>
                  <a:cubicBezTo>
                    <a:pt x="279" y="0"/>
                    <a:pt x="176" y="50"/>
                    <a:pt x="113" y="152"/>
                  </a:cubicBezTo>
                  <a:cubicBezTo>
                    <a:pt x="0" y="339"/>
                    <a:pt x="125" y="589"/>
                    <a:pt x="350" y="627"/>
                  </a:cubicBezTo>
                  <a:cubicBezTo>
                    <a:pt x="362" y="628"/>
                    <a:pt x="373" y="629"/>
                    <a:pt x="385" y="629"/>
                  </a:cubicBezTo>
                  <a:cubicBezTo>
                    <a:pt x="594" y="629"/>
                    <a:pt x="759" y="415"/>
                    <a:pt x="688" y="202"/>
                  </a:cubicBezTo>
                  <a:cubicBezTo>
                    <a:pt x="675" y="177"/>
                    <a:pt x="663" y="152"/>
                    <a:pt x="650" y="140"/>
                  </a:cubicBezTo>
                  <a:cubicBezTo>
                    <a:pt x="583" y="47"/>
                    <a:pt x="482" y="0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8" name="Google Shape;6748;p30"/>
            <p:cNvSpPr/>
            <p:nvPr/>
          </p:nvSpPr>
          <p:spPr>
            <a:xfrm>
              <a:off x="1421550" y="2281625"/>
              <a:ext cx="17525" cy="15500"/>
            </a:xfrm>
            <a:custGeom>
              <a:rect b="b" l="l" r="r" t="t"/>
              <a:pathLst>
                <a:path extrusionOk="0" h="620" w="701">
                  <a:moveTo>
                    <a:pt x="349" y="0"/>
                  </a:moveTo>
                  <a:cubicBezTo>
                    <a:pt x="311" y="0"/>
                    <a:pt x="274" y="7"/>
                    <a:pt x="238" y="22"/>
                  </a:cubicBezTo>
                  <a:cubicBezTo>
                    <a:pt x="76" y="85"/>
                    <a:pt x="1" y="260"/>
                    <a:pt x="63" y="422"/>
                  </a:cubicBezTo>
                  <a:cubicBezTo>
                    <a:pt x="111" y="546"/>
                    <a:pt x="224" y="619"/>
                    <a:pt x="347" y="619"/>
                  </a:cubicBezTo>
                  <a:cubicBezTo>
                    <a:pt x="385" y="619"/>
                    <a:pt x="424" y="612"/>
                    <a:pt x="463" y="597"/>
                  </a:cubicBezTo>
                  <a:cubicBezTo>
                    <a:pt x="613" y="535"/>
                    <a:pt x="700" y="360"/>
                    <a:pt x="638" y="197"/>
                  </a:cubicBezTo>
                  <a:cubicBezTo>
                    <a:pt x="590" y="73"/>
                    <a:pt x="470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9" name="Google Shape;6749;p30"/>
            <p:cNvSpPr/>
            <p:nvPr/>
          </p:nvSpPr>
          <p:spPr>
            <a:xfrm>
              <a:off x="1323200" y="2196475"/>
              <a:ext cx="17775" cy="15800"/>
            </a:xfrm>
            <a:custGeom>
              <a:rect b="b" l="l" r="r" t="t"/>
              <a:pathLst>
                <a:path extrusionOk="0" h="632" w="711">
                  <a:moveTo>
                    <a:pt x="340" y="1"/>
                  </a:moveTo>
                  <a:cubicBezTo>
                    <a:pt x="194" y="1"/>
                    <a:pt x="58" y="108"/>
                    <a:pt x="36" y="267"/>
                  </a:cubicBezTo>
                  <a:cubicBezTo>
                    <a:pt x="0" y="454"/>
                    <a:pt x="142" y="631"/>
                    <a:pt x="335" y="631"/>
                  </a:cubicBezTo>
                  <a:cubicBezTo>
                    <a:pt x="347" y="631"/>
                    <a:pt x="360" y="631"/>
                    <a:pt x="373" y="629"/>
                  </a:cubicBezTo>
                  <a:cubicBezTo>
                    <a:pt x="585" y="617"/>
                    <a:pt x="710" y="392"/>
                    <a:pt x="623" y="204"/>
                  </a:cubicBezTo>
                  <a:cubicBezTo>
                    <a:pt x="585" y="92"/>
                    <a:pt x="498" y="17"/>
                    <a:pt x="386" y="4"/>
                  </a:cubicBezTo>
                  <a:cubicBezTo>
                    <a:pt x="370" y="2"/>
                    <a:pt x="355" y="1"/>
                    <a:pt x="3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0" name="Google Shape;6750;p30"/>
            <p:cNvSpPr/>
            <p:nvPr/>
          </p:nvSpPr>
          <p:spPr>
            <a:xfrm>
              <a:off x="1363750" y="2184025"/>
              <a:ext cx="17050" cy="15575"/>
            </a:xfrm>
            <a:custGeom>
              <a:rect b="b" l="l" r="r" t="t"/>
              <a:pathLst>
                <a:path extrusionOk="0" h="623" w="682">
                  <a:moveTo>
                    <a:pt x="342" y="0"/>
                  </a:moveTo>
                  <a:cubicBezTo>
                    <a:pt x="254" y="0"/>
                    <a:pt x="165" y="36"/>
                    <a:pt x="101" y="115"/>
                  </a:cubicBezTo>
                  <a:cubicBezTo>
                    <a:pt x="1" y="252"/>
                    <a:pt x="13" y="440"/>
                    <a:pt x="151" y="552"/>
                  </a:cubicBezTo>
                  <a:cubicBezTo>
                    <a:pt x="210" y="601"/>
                    <a:pt x="277" y="622"/>
                    <a:pt x="344" y="622"/>
                  </a:cubicBezTo>
                  <a:cubicBezTo>
                    <a:pt x="516" y="622"/>
                    <a:pt x="681" y="476"/>
                    <a:pt x="663" y="277"/>
                  </a:cubicBezTo>
                  <a:cubicBezTo>
                    <a:pt x="639" y="104"/>
                    <a:pt x="492" y="0"/>
                    <a:pt x="3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1" name="Google Shape;6751;p30"/>
            <p:cNvSpPr/>
            <p:nvPr/>
          </p:nvSpPr>
          <p:spPr>
            <a:xfrm>
              <a:off x="1306425" y="2232100"/>
              <a:ext cx="20500" cy="15775"/>
            </a:xfrm>
            <a:custGeom>
              <a:rect b="b" l="l" r="r" t="t"/>
              <a:pathLst>
                <a:path extrusionOk="0" h="631" w="820">
                  <a:moveTo>
                    <a:pt x="410" y="1"/>
                  </a:moveTo>
                  <a:cubicBezTo>
                    <a:pt x="321" y="1"/>
                    <a:pt x="233" y="38"/>
                    <a:pt x="169" y="116"/>
                  </a:cubicBezTo>
                  <a:cubicBezTo>
                    <a:pt x="1" y="321"/>
                    <a:pt x="157" y="630"/>
                    <a:pt x="414" y="630"/>
                  </a:cubicBezTo>
                  <a:cubicBezTo>
                    <a:pt x="424" y="630"/>
                    <a:pt x="434" y="630"/>
                    <a:pt x="444" y="629"/>
                  </a:cubicBezTo>
                  <a:cubicBezTo>
                    <a:pt x="719" y="591"/>
                    <a:pt x="819" y="241"/>
                    <a:pt x="607" y="66"/>
                  </a:cubicBezTo>
                  <a:cubicBezTo>
                    <a:pt x="547" y="23"/>
                    <a:pt x="478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2" name="Google Shape;6752;p30"/>
            <p:cNvSpPr/>
            <p:nvPr/>
          </p:nvSpPr>
          <p:spPr>
            <a:xfrm>
              <a:off x="1387500" y="2219150"/>
              <a:ext cx="17525" cy="15325"/>
            </a:xfrm>
            <a:custGeom>
              <a:rect b="b" l="l" r="r" t="t"/>
              <a:pathLst>
                <a:path extrusionOk="0" h="613" w="701">
                  <a:moveTo>
                    <a:pt x="354" y="0"/>
                  </a:moveTo>
                  <a:cubicBezTo>
                    <a:pt x="316" y="0"/>
                    <a:pt x="276" y="7"/>
                    <a:pt x="238" y="22"/>
                  </a:cubicBezTo>
                  <a:cubicBezTo>
                    <a:pt x="88" y="84"/>
                    <a:pt x="0" y="259"/>
                    <a:pt x="63" y="409"/>
                  </a:cubicBezTo>
                  <a:cubicBezTo>
                    <a:pt x="113" y="538"/>
                    <a:pt x="233" y="612"/>
                    <a:pt x="362" y="612"/>
                  </a:cubicBezTo>
                  <a:cubicBezTo>
                    <a:pt x="395" y="612"/>
                    <a:pt x="429" y="607"/>
                    <a:pt x="463" y="597"/>
                  </a:cubicBezTo>
                  <a:cubicBezTo>
                    <a:pt x="625" y="534"/>
                    <a:pt x="700" y="347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3" name="Google Shape;6753;p30"/>
            <p:cNvSpPr/>
            <p:nvPr/>
          </p:nvSpPr>
          <p:spPr>
            <a:xfrm>
              <a:off x="1489475" y="2292675"/>
              <a:ext cx="18650" cy="13800"/>
            </a:xfrm>
            <a:custGeom>
              <a:rect b="b" l="l" r="r" t="t"/>
              <a:pathLst>
                <a:path extrusionOk="0" h="552" w="746">
                  <a:moveTo>
                    <a:pt x="531" y="0"/>
                  </a:moveTo>
                  <a:cubicBezTo>
                    <a:pt x="307" y="0"/>
                    <a:pt x="0" y="313"/>
                    <a:pt x="233" y="480"/>
                  </a:cubicBezTo>
                  <a:cubicBezTo>
                    <a:pt x="293" y="529"/>
                    <a:pt x="362" y="552"/>
                    <a:pt x="430" y="552"/>
                  </a:cubicBezTo>
                  <a:cubicBezTo>
                    <a:pt x="519" y="552"/>
                    <a:pt x="607" y="513"/>
                    <a:pt x="670" y="443"/>
                  </a:cubicBezTo>
                  <a:cubicBezTo>
                    <a:pt x="720" y="380"/>
                    <a:pt x="745" y="293"/>
                    <a:pt x="733" y="218"/>
                  </a:cubicBezTo>
                  <a:cubicBezTo>
                    <a:pt x="733" y="180"/>
                    <a:pt x="720" y="155"/>
                    <a:pt x="708" y="130"/>
                  </a:cubicBezTo>
                  <a:cubicBezTo>
                    <a:pt x="676" y="37"/>
                    <a:pt x="608" y="0"/>
                    <a:pt x="5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4" name="Google Shape;6754;p30"/>
            <p:cNvSpPr/>
            <p:nvPr/>
          </p:nvSpPr>
          <p:spPr>
            <a:xfrm>
              <a:off x="1463650" y="2222600"/>
              <a:ext cx="20725" cy="15625"/>
            </a:xfrm>
            <a:custGeom>
              <a:rect b="b" l="l" r="r" t="t"/>
              <a:pathLst>
                <a:path extrusionOk="0" h="625" w="829">
                  <a:moveTo>
                    <a:pt x="410" y="1"/>
                  </a:moveTo>
                  <a:cubicBezTo>
                    <a:pt x="320" y="1"/>
                    <a:pt x="231" y="42"/>
                    <a:pt x="166" y="121"/>
                  </a:cubicBezTo>
                  <a:cubicBezTo>
                    <a:pt x="1" y="322"/>
                    <a:pt x="148" y="624"/>
                    <a:pt x="398" y="624"/>
                  </a:cubicBezTo>
                  <a:cubicBezTo>
                    <a:pt x="412" y="624"/>
                    <a:pt x="426" y="623"/>
                    <a:pt x="441" y="621"/>
                  </a:cubicBezTo>
                  <a:cubicBezTo>
                    <a:pt x="728" y="596"/>
                    <a:pt x="828" y="246"/>
                    <a:pt x="603" y="71"/>
                  </a:cubicBezTo>
                  <a:cubicBezTo>
                    <a:pt x="545" y="24"/>
                    <a:pt x="477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5" name="Google Shape;6755;p30"/>
            <p:cNvSpPr/>
            <p:nvPr/>
          </p:nvSpPr>
          <p:spPr>
            <a:xfrm>
              <a:off x="1458425" y="2261050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7" y="0"/>
                  </a:moveTo>
                  <a:cubicBezTo>
                    <a:pt x="311" y="0"/>
                    <a:pt x="274" y="7"/>
                    <a:pt x="238" y="21"/>
                  </a:cubicBezTo>
                  <a:cubicBezTo>
                    <a:pt x="88" y="83"/>
                    <a:pt x="0" y="258"/>
                    <a:pt x="63" y="420"/>
                  </a:cubicBezTo>
                  <a:cubicBezTo>
                    <a:pt x="110" y="544"/>
                    <a:pt x="223" y="617"/>
                    <a:pt x="346" y="617"/>
                  </a:cubicBezTo>
                  <a:cubicBezTo>
                    <a:pt x="385" y="617"/>
                    <a:pt x="424" y="610"/>
                    <a:pt x="463" y="595"/>
                  </a:cubicBezTo>
                  <a:cubicBezTo>
                    <a:pt x="625" y="533"/>
                    <a:pt x="700" y="358"/>
                    <a:pt x="638" y="195"/>
                  </a:cubicBezTo>
                  <a:cubicBezTo>
                    <a:pt x="589" y="79"/>
                    <a:pt x="472" y="0"/>
                    <a:pt x="3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6" name="Google Shape;6756;p30"/>
            <p:cNvSpPr/>
            <p:nvPr/>
          </p:nvSpPr>
          <p:spPr>
            <a:xfrm>
              <a:off x="1438725" y="2148500"/>
              <a:ext cx="16775" cy="14825"/>
            </a:xfrm>
            <a:custGeom>
              <a:rect b="b" l="l" r="r" t="t"/>
              <a:pathLst>
                <a:path extrusionOk="0" h="593" w="671">
                  <a:moveTo>
                    <a:pt x="316" y="0"/>
                  </a:moveTo>
                  <a:cubicBezTo>
                    <a:pt x="178" y="0"/>
                    <a:pt x="44" y="90"/>
                    <a:pt x="13" y="249"/>
                  </a:cubicBezTo>
                  <a:cubicBezTo>
                    <a:pt x="1" y="336"/>
                    <a:pt x="26" y="411"/>
                    <a:pt x="76" y="486"/>
                  </a:cubicBezTo>
                  <a:cubicBezTo>
                    <a:pt x="139" y="561"/>
                    <a:pt x="220" y="593"/>
                    <a:pt x="300" y="593"/>
                  </a:cubicBezTo>
                  <a:cubicBezTo>
                    <a:pt x="489" y="593"/>
                    <a:pt x="671" y="414"/>
                    <a:pt x="601" y="186"/>
                  </a:cubicBezTo>
                  <a:cubicBezTo>
                    <a:pt x="601" y="161"/>
                    <a:pt x="588" y="136"/>
                    <a:pt x="563" y="124"/>
                  </a:cubicBezTo>
                  <a:cubicBezTo>
                    <a:pt x="499" y="39"/>
                    <a:pt x="407" y="0"/>
                    <a:pt x="3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7" name="Google Shape;6757;p30"/>
            <p:cNvSpPr/>
            <p:nvPr/>
          </p:nvSpPr>
          <p:spPr>
            <a:xfrm>
              <a:off x="1424050" y="2197575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9" y="1"/>
                  </a:moveTo>
                  <a:cubicBezTo>
                    <a:pt x="311" y="1"/>
                    <a:pt x="274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2" y="539"/>
                    <a:pt x="228" y="618"/>
                    <a:pt x="354" y="618"/>
                  </a:cubicBezTo>
                  <a:cubicBezTo>
                    <a:pt x="390" y="618"/>
                    <a:pt x="427" y="611"/>
                    <a:pt x="463" y="598"/>
                  </a:cubicBezTo>
                  <a:cubicBezTo>
                    <a:pt x="613" y="535"/>
                    <a:pt x="700" y="360"/>
                    <a:pt x="638" y="198"/>
                  </a:cubicBezTo>
                  <a:cubicBezTo>
                    <a:pt x="590" y="74"/>
                    <a:pt x="470" y="1"/>
                    <a:pt x="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8" name="Google Shape;6758;p30"/>
            <p:cNvSpPr/>
            <p:nvPr/>
          </p:nvSpPr>
          <p:spPr>
            <a:xfrm>
              <a:off x="1294400" y="2363150"/>
              <a:ext cx="18975" cy="15625"/>
            </a:xfrm>
            <a:custGeom>
              <a:rect b="b" l="l" r="r" t="t"/>
              <a:pathLst>
                <a:path extrusionOk="0" h="625" w="759">
                  <a:moveTo>
                    <a:pt x="385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13" y="598"/>
                    <a:pt x="350" y="623"/>
                  </a:cubicBezTo>
                  <a:cubicBezTo>
                    <a:pt x="362" y="624"/>
                    <a:pt x="373" y="625"/>
                    <a:pt x="385" y="625"/>
                  </a:cubicBezTo>
                  <a:cubicBezTo>
                    <a:pt x="594" y="625"/>
                    <a:pt x="758" y="412"/>
                    <a:pt x="675" y="210"/>
                  </a:cubicBezTo>
                  <a:cubicBezTo>
                    <a:pt x="663" y="185"/>
                    <a:pt x="650" y="160"/>
                    <a:pt x="638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9" name="Google Shape;6759;p30"/>
            <p:cNvSpPr/>
            <p:nvPr/>
          </p:nvSpPr>
          <p:spPr>
            <a:xfrm>
              <a:off x="1299875" y="2323425"/>
              <a:ext cx="18600" cy="13825"/>
            </a:xfrm>
            <a:custGeom>
              <a:rect b="b" l="l" r="r" t="t"/>
              <a:pathLst>
                <a:path extrusionOk="0" h="553" w="744">
                  <a:moveTo>
                    <a:pt x="535" y="0"/>
                  </a:moveTo>
                  <a:cubicBezTo>
                    <a:pt x="308" y="0"/>
                    <a:pt x="1" y="312"/>
                    <a:pt x="231" y="487"/>
                  </a:cubicBezTo>
                  <a:cubicBezTo>
                    <a:pt x="291" y="531"/>
                    <a:pt x="360" y="553"/>
                    <a:pt x="428" y="553"/>
                  </a:cubicBezTo>
                  <a:cubicBezTo>
                    <a:pt x="517" y="553"/>
                    <a:pt x="605" y="515"/>
                    <a:pt x="669" y="437"/>
                  </a:cubicBezTo>
                  <a:cubicBezTo>
                    <a:pt x="719" y="375"/>
                    <a:pt x="744" y="287"/>
                    <a:pt x="731" y="212"/>
                  </a:cubicBezTo>
                  <a:cubicBezTo>
                    <a:pt x="731" y="187"/>
                    <a:pt x="719" y="162"/>
                    <a:pt x="719" y="137"/>
                  </a:cubicBezTo>
                  <a:cubicBezTo>
                    <a:pt x="686" y="39"/>
                    <a:pt x="616" y="0"/>
                    <a:pt x="5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0" name="Google Shape;6760;p30"/>
            <p:cNvSpPr/>
            <p:nvPr/>
          </p:nvSpPr>
          <p:spPr>
            <a:xfrm>
              <a:off x="1266275" y="2299325"/>
              <a:ext cx="19000" cy="15725"/>
            </a:xfrm>
            <a:custGeom>
              <a:rect b="b" l="l" r="r" t="t"/>
              <a:pathLst>
                <a:path extrusionOk="0" h="629" w="760">
                  <a:moveTo>
                    <a:pt x="384" y="0"/>
                  </a:moveTo>
                  <a:cubicBezTo>
                    <a:pt x="282" y="0"/>
                    <a:pt x="183" y="50"/>
                    <a:pt x="126" y="152"/>
                  </a:cubicBezTo>
                  <a:cubicBezTo>
                    <a:pt x="1" y="339"/>
                    <a:pt x="126" y="589"/>
                    <a:pt x="351" y="626"/>
                  </a:cubicBezTo>
                  <a:cubicBezTo>
                    <a:pt x="363" y="628"/>
                    <a:pt x="375" y="628"/>
                    <a:pt x="387" y="628"/>
                  </a:cubicBezTo>
                  <a:cubicBezTo>
                    <a:pt x="605" y="628"/>
                    <a:pt x="759" y="415"/>
                    <a:pt x="688" y="202"/>
                  </a:cubicBezTo>
                  <a:cubicBezTo>
                    <a:pt x="676" y="177"/>
                    <a:pt x="663" y="164"/>
                    <a:pt x="651" y="139"/>
                  </a:cubicBezTo>
                  <a:cubicBezTo>
                    <a:pt x="583" y="47"/>
                    <a:pt x="482" y="0"/>
                    <a:pt x="3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1" name="Google Shape;6761;p30"/>
            <p:cNvSpPr/>
            <p:nvPr/>
          </p:nvSpPr>
          <p:spPr>
            <a:xfrm>
              <a:off x="1240800" y="2229250"/>
              <a:ext cx="18775" cy="13650"/>
            </a:xfrm>
            <a:custGeom>
              <a:rect b="b" l="l" r="r" t="t"/>
              <a:pathLst>
                <a:path extrusionOk="0" h="546" w="751">
                  <a:moveTo>
                    <a:pt x="541" y="0"/>
                  </a:moveTo>
                  <a:cubicBezTo>
                    <a:pt x="314" y="0"/>
                    <a:pt x="0" y="313"/>
                    <a:pt x="232" y="480"/>
                  </a:cubicBezTo>
                  <a:cubicBezTo>
                    <a:pt x="291" y="525"/>
                    <a:pt x="358" y="545"/>
                    <a:pt x="422" y="545"/>
                  </a:cubicBezTo>
                  <a:cubicBezTo>
                    <a:pt x="592" y="545"/>
                    <a:pt x="750" y="408"/>
                    <a:pt x="732" y="218"/>
                  </a:cubicBezTo>
                  <a:cubicBezTo>
                    <a:pt x="732" y="180"/>
                    <a:pt x="720" y="155"/>
                    <a:pt x="720" y="130"/>
                  </a:cubicBezTo>
                  <a:cubicBezTo>
                    <a:pt x="688" y="37"/>
                    <a:pt x="620" y="0"/>
                    <a:pt x="5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2" name="Google Shape;6762;p30"/>
            <p:cNvSpPr/>
            <p:nvPr/>
          </p:nvSpPr>
          <p:spPr>
            <a:xfrm>
              <a:off x="1271400" y="2257750"/>
              <a:ext cx="18475" cy="15500"/>
            </a:xfrm>
            <a:custGeom>
              <a:rect b="b" l="l" r="r" t="t"/>
              <a:pathLst>
                <a:path extrusionOk="0" h="620" w="739">
                  <a:moveTo>
                    <a:pt x="346" y="1"/>
                  </a:moveTo>
                  <a:cubicBezTo>
                    <a:pt x="71" y="1"/>
                    <a:pt x="0" y="615"/>
                    <a:pt x="324" y="615"/>
                  </a:cubicBezTo>
                  <a:cubicBezTo>
                    <a:pt x="327" y="615"/>
                    <a:pt x="330" y="615"/>
                    <a:pt x="333" y="615"/>
                  </a:cubicBezTo>
                  <a:cubicBezTo>
                    <a:pt x="350" y="618"/>
                    <a:pt x="366" y="619"/>
                    <a:pt x="382" y="619"/>
                  </a:cubicBezTo>
                  <a:cubicBezTo>
                    <a:pt x="584" y="619"/>
                    <a:pt x="739" y="411"/>
                    <a:pt x="658" y="203"/>
                  </a:cubicBezTo>
                  <a:cubicBezTo>
                    <a:pt x="645" y="178"/>
                    <a:pt x="633" y="153"/>
                    <a:pt x="620" y="128"/>
                  </a:cubicBezTo>
                  <a:cubicBezTo>
                    <a:pt x="571" y="65"/>
                    <a:pt x="496" y="28"/>
                    <a:pt x="421" y="15"/>
                  </a:cubicBezTo>
                  <a:cubicBezTo>
                    <a:pt x="394" y="5"/>
                    <a:pt x="369" y="1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3" name="Google Shape;6763;p30"/>
            <p:cNvSpPr/>
            <p:nvPr/>
          </p:nvSpPr>
          <p:spPr>
            <a:xfrm>
              <a:off x="1424050" y="2240050"/>
              <a:ext cx="19075" cy="15675"/>
            </a:xfrm>
            <a:custGeom>
              <a:rect b="b" l="l" r="r" t="t"/>
              <a:pathLst>
                <a:path extrusionOk="0" h="627" w="763">
                  <a:moveTo>
                    <a:pt x="420" y="1"/>
                  </a:moveTo>
                  <a:cubicBezTo>
                    <a:pt x="359" y="1"/>
                    <a:pt x="295" y="19"/>
                    <a:pt x="238" y="61"/>
                  </a:cubicBezTo>
                  <a:cubicBezTo>
                    <a:pt x="1" y="236"/>
                    <a:pt x="101" y="586"/>
                    <a:pt x="375" y="623"/>
                  </a:cubicBezTo>
                  <a:cubicBezTo>
                    <a:pt x="391" y="625"/>
                    <a:pt x="406" y="627"/>
                    <a:pt x="421" y="627"/>
                  </a:cubicBezTo>
                  <a:cubicBezTo>
                    <a:pt x="567" y="627"/>
                    <a:pt x="703" y="520"/>
                    <a:pt x="725" y="373"/>
                  </a:cubicBezTo>
                  <a:cubicBezTo>
                    <a:pt x="763" y="159"/>
                    <a:pt x="599" y="1"/>
                    <a:pt x="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4" name="Google Shape;6764;p30"/>
            <p:cNvSpPr/>
            <p:nvPr/>
          </p:nvSpPr>
          <p:spPr>
            <a:xfrm>
              <a:off x="1353750" y="2224950"/>
              <a:ext cx="19000" cy="15750"/>
            </a:xfrm>
            <a:custGeom>
              <a:rect b="b" l="l" r="r" t="t"/>
              <a:pathLst>
                <a:path extrusionOk="0" h="630" w="760">
                  <a:moveTo>
                    <a:pt x="381" y="1"/>
                  </a:moveTo>
                  <a:cubicBezTo>
                    <a:pt x="279" y="1"/>
                    <a:pt x="177" y="51"/>
                    <a:pt x="113" y="152"/>
                  </a:cubicBezTo>
                  <a:cubicBezTo>
                    <a:pt x="1" y="340"/>
                    <a:pt x="126" y="590"/>
                    <a:pt x="351" y="627"/>
                  </a:cubicBezTo>
                  <a:cubicBezTo>
                    <a:pt x="362" y="629"/>
                    <a:pt x="374" y="629"/>
                    <a:pt x="385" y="629"/>
                  </a:cubicBezTo>
                  <a:cubicBezTo>
                    <a:pt x="594" y="629"/>
                    <a:pt x="759" y="416"/>
                    <a:pt x="688" y="202"/>
                  </a:cubicBezTo>
                  <a:cubicBezTo>
                    <a:pt x="676" y="177"/>
                    <a:pt x="663" y="152"/>
                    <a:pt x="638" y="140"/>
                  </a:cubicBezTo>
                  <a:cubicBezTo>
                    <a:pt x="577" y="48"/>
                    <a:pt x="479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5" name="Google Shape;6765;p30"/>
            <p:cNvSpPr/>
            <p:nvPr/>
          </p:nvSpPr>
          <p:spPr>
            <a:xfrm>
              <a:off x="1374150" y="2299325"/>
              <a:ext cx="18050" cy="15725"/>
            </a:xfrm>
            <a:custGeom>
              <a:rect b="b" l="l" r="r" t="t"/>
              <a:pathLst>
                <a:path extrusionOk="0" h="629" w="722">
                  <a:moveTo>
                    <a:pt x="356" y="0"/>
                  </a:moveTo>
                  <a:cubicBezTo>
                    <a:pt x="216" y="0"/>
                    <a:pt x="78" y="91"/>
                    <a:pt x="47" y="252"/>
                  </a:cubicBezTo>
                  <a:cubicBezTo>
                    <a:pt x="0" y="451"/>
                    <a:pt x="152" y="629"/>
                    <a:pt x="346" y="629"/>
                  </a:cubicBezTo>
                  <a:cubicBezTo>
                    <a:pt x="359" y="629"/>
                    <a:pt x="372" y="628"/>
                    <a:pt x="384" y="626"/>
                  </a:cubicBezTo>
                  <a:cubicBezTo>
                    <a:pt x="597" y="601"/>
                    <a:pt x="722" y="389"/>
                    <a:pt x="634" y="189"/>
                  </a:cubicBezTo>
                  <a:cubicBezTo>
                    <a:pt x="622" y="164"/>
                    <a:pt x="609" y="139"/>
                    <a:pt x="597" y="114"/>
                  </a:cubicBezTo>
                  <a:cubicBezTo>
                    <a:pt x="534" y="37"/>
                    <a:pt x="445" y="0"/>
                    <a:pt x="3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6" name="Google Shape;6766;p30"/>
            <p:cNvSpPr/>
            <p:nvPr/>
          </p:nvSpPr>
          <p:spPr>
            <a:xfrm>
              <a:off x="1307950" y="2280600"/>
              <a:ext cx="17900" cy="14025"/>
            </a:xfrm>
            <a:custGeom>
              <a:rect b="b" l="l" r="r" t="t"/>
              <a:pathLst>
                <a:path extrusionOk="0" h="561" w="716">
                  <a:moveTo>
                    <a:pt x="397" y="1"/>
                  </a:moveTo>
                  <a:cubicBezTo>
                    <a:pt x="189" y="1"/>
                    <a:pt x="0" y="219"/>
                    <a:pt x="121" y="451"/>
                  </a:cubicBezTo>
                  <a:cubicBezTo>
                    <a:pt x="186" y="527"/>
                    <a:pt x="269" y="560"/>
                    <a:pt x="351" y="560"/>
                  </a:cubicBezTo>
                  <a:cubicBezTo>
                    <a:pt x="537" y="560"/>
                    <a:pt x="715" y="389"/>
                    <a:pt x="646" y="163"/>
                  </a:cubicBezTo>
                  <a:cubicBezTo>
                    <a:pt x="646" y="138"/>
                    <a:pt x="633" y="113"/>
                    <a:pt x="608" y="88"/>
                  </a:cubicBezTo>
                  <a:cubicBezTo>
                    <a:pt x="544" y="27"/>
                    <a:pt x="469" y="1"/>
                    <a:pt x="3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7" name="Google Shape;6767;p30"/>
            <p:cNvSpPr/>
            <p:nvPr/>
          </p:nvSpPr>
          <p:spPr>
            <a:xfrm>
              <a:off x="1276725" y="2208600"/>
              <a:ext cx="19975" cy="15800"/>
            </a:xfrm>
            <a:custGeom>
              <a:rect b="b" l="l" r="r" t="t"/>
              <a:pathLst>
                <a:path extrusionOk="0" h="632" w="799">
                  <a:moveTo>
                    <a:pt x="414" y="0"/>
                  </a:moveTo>
                  <a:cubicBezTo>
                    <a:pt x="204" y="0"/>
                    <a:pt x="0" y="222"/>
                    <a:pt x="133" y="469"/>
                  </a:cubicBezTo>
                  <a:cubicBezTo>
                    <a:pt x="196" y="583"/>
                    <a:pt x="298" y="631"/>
                    <a:pt x="400" y="631"/>
                  </a:cubicBezTo>
                  <a:cubicBezTo>
                    <a:pt x="599" y="631"/>
                    <a:pt x="798" y="446"/>
                    <a:pt x="707" y="207"/>
                  </a:cubicBezTo>
                  <a:cubicBezTo>
                    <a:pt x="695" y="182"/>
                    <a:pt x="682" y="157"/>
                    <a:pt x="657" y="132"/>
                  </a:cubicBezTo>
                  <a:cubicBezTo>
                    <a:pt x="591" y="39"/>
                    <a:pt x="502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8" name="Google Shape;6768;p30"/>
            <p:cNvSpPr/>
            <p:nvPr/>
          </p:nvSpPr>
          <p:spPr>
            <a:xfrm>
              <a:off x="1332825" y="2348325"/>
              <a:ext cx="17100" cy="15525"/>
            </a:xfrm>
            <a:custGeom>
              <a:rect b="b" l="l" r="r" t="t"/>
              <a:pathLst>
                <a:path extrusionOk="0" h="621" w="684">
                  <a:moveTo>
                    <a:pt x="325" y="0"/>
                  </a:moveTo>
                  <a:cubicBezTo>
                    <a:pt x="182" y="0"/>
                    <a:pt x="39" y="91"/>
                    <a:pt x="13" y="266"/>
                  </a:cubicBezTo>
                  <a:cubicBezTo>
                    <a:pt x="1" y="341"/>
                    <a:pt x="26" y="429"/>
                    <a:pt x="75" y="491"/>
                  </a:cubicBezTo>
                  <a:cubicBezTo>
                    <a:pt x="141" y="582"/>
                    <a:pt x="233" y="621"/>
                    <a:pt x="323" y="621"/>
                  </a:cubicBezTo>
                  <a:cubicBezTo>
                    <a:pt x="507" y="621"/>
                    <a:pt x="684" y="459"/>
                    <a:pt x="625" y="241"/>
                  </a:cubicBezTo>
                  <a:cubicBezTo>
                    <a:pt x="589" y="79"/>
                    <a:pt x="458" y="0"/>
                    <a:pt x="3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9" name="Google Shape;6769;p30"/>
            <p:cNvSpPr/>
            <p:nvPr/>
          </p:nvSpPr>
          <p:spPr>
            <a:xfrm>
              <a:off x="1397175" y="2164350"/>
              <a:ext cx="16775" cy="15175"/>
            </a:xfrm>
            <a:custGeom>
              <a:rect b="b" l="l" r="r" t="t"/>
              <a:pathLst>
                <a:path extrusionOk="0" h="607" w="671">
                  <a:moveTo>
                    <a:pt x="322" y="1"/>
                  </a:moveTo>
                  <a:cubicBezTo>
                    <a:pt x="182" y="1"/>
                    <a:pt x="44" y="91"/>
                    <a:pt x="13" y="252"/>
                  </a:cubicBezTo>
                  <a:cubicBezTo>
                    <a:pt x="1" y="339"/>
                    <a:pt x="13" y="414"/>
                    <a:pt x="63" y="489"/>
                  </a:cubicBezTo>
                  <a:cubicBezTo>
                    <a:pt x="113" y="552"/>
                    <a:pt x="188" y="589"/>
                    <a:pt x="263" y="602"/>
                  </a:cubicBezTo>
                  <a:cubicBezTo>
                    <a:pt x="281" y="605"/>
                    <a:pt x="298" y="606"/>
                    <a:pt x="315" y="606"/>
                  </a:cubicBezTo>
                  <a:cubicBezTo>
                    <a:pt x="525" y="606"/>
                    <a:pt x="670" y="398"/>
                    <a:pt x="601" y="190"/>
                  </a:cubicBezTo>
                  <a:cubicBezTo>
                    <a:pt x="588" y="165"/>
                    <a:pt x="576" y="140"/>
                    <a:pt x="563" y="115"/>
                  </a:cubicBezTo>
                  <a:cubicBezTo>
                    <a:pt x="500" y="37"/>
                    <a:pt x="411" y="1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0" name="Google Shape;6770;p30"/>
            <p:cNvSpPr/>
            <p:nvPr/>
          </p:nvSpPr>
          <p:spPr>
            <a:xfrm>
              <a:off x="1466850" y="2180825"/>
              <a:ext cx="15650" cy="14100"/>
            </a:xfrm>
            <a:custGeom>
              <a:rect b="b" l="l" r="r" t="t"/>
              <a:pathLst>
                <a:path extrusionOk="0" h="564" w="626">
                  <a:moveTo>
                    <a:pt x="312" y="0"/>
                  </a:moveTo>
                  <a:cubicBezTo>
                    <a:pt x="188" y="0"/>
                    <a:pt x="63" y="69"/>
                    <a:pt x="13" y="218"/>
                  </a:cubicBezTo>
                  <a:cubicBezTo>
                    <a:pt x="1" y="293"/>
                    <a:pt x="26" y="380"/>
                    <a:pt x="76" y="443"/>
                  </a:cubicBezTo>
                  <a:cubicBezTo>
                    <a:pt x="136" y="525"/>
                    <a:pt x="225" y="564"/>
                    <a:pt x="314" y="564"/>
                  </a:cubicBezTo>
                  <a:cubicBezTo>
                    <a:pt x="429" y="564"/>
                    <a:pt x="544" y="500"/>
                    <a:pt x="600" y="380"/>
                  </a:cubicBezTo>
                  <a:cubicBezTo>
                    <a:pt x="613" y="355"/>
                    <a:pt x="625" y="330"/>
                    <a:pt x="625" y="305"/>
                  </a:cubicBezTo>
                  <a:cubicBezTo>
                    <a:pt x="625" y="110"/>
                    <a:pt x="470" y="0"/>
                    <a:pt x="3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1" name="Google Shape;6771;p30"/>
            <p:cNvSpPr/>
            <p:nvPr/>
          </p:nvSpPr>
          <p:spPr>
            <a:xfrm>
              <a:off x="1497225" y="2256225"/>
              <a:ext cx="19650" cy="15575"/>
            </a:xfrm>
            <a:custGeom>
              <a:rect b="b" l="l" r="r" t="t"/>
              <a:pathLst>
                <a:path extrusionOk="0" h="623" w="786">
                  <a:moveTo>
                    <a:pt x="394" y="1"/>
                  </a:moveTo>
                  <a:cubicBezTo>
                    <a:pt x="154" y="1"/>
                    <a:pt x="1" y="280"/>
                    <a:pt x="148" y="488"/>
                  </a:cubicBezTo>
                  <a:cubicBezTo>
                    <a:pt x="208" y="579"/>
                    <a:pt x="304" y="623"/>
                    <a:pt x="400" y="623"/>
                  </a:cubicBezTo>
                  <a:cubicBezTo>
                    <a:pt x="503" y="623"/>
                    <a:pt x="608" y="573"/>
                    <a:pt x="673" y="476"/>
                  </a:cubicBezTo>
                  <a:cubicBezTo>
                    <a:pt x="785" y="276"/>
                    <a:pt x="660" y="26"/>
                    <a:pt x="435" y="1"/>
                  </a:cubicBezTo>
                  <a:lnTo>
                    <a:pt x="410" y="1"/>
                  </a:lnTo>
                  <a:cubicBezTo>
                    <a:pt x="405" y="1"/>
                    <a:pt x="400" y="1"/>
                    <a:pt x="3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2" name="Google Shape;6772;p30"/>
            <p:cNvSpPr/>
            <p:nvPr/>
          </p:nvSpPr>
          <p:spPr>
            <a:xfrm>
              <a:off x="1456225" y="2303800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54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6" y="85"/>
                    <a:pt x="1" y="260"/>
                    <a:pt x="63" y="422"/>
                  </a:cubicBezTo>
                  <a:cubicBezTo>
                    <a:pt x="112" y="539"/>
                    <a:pt x="228" y="618"/>
                    <a:pt x="354" y="618"/>
                  </a:cubicBezTo>
                  <a:cubicBezTo>
                    <a:pt x="390" y="618"/>
                    <a:pt x="427" y="611"/>
                    <a:pt x="463" y="597"/>
                  </a:cubicBezTo>
                  <a:cubicBezTo>
                    <a:pt x="613" y="535"/>
                    <a:pt x="701" y="360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3" name="Google Shape;6773;p30"/>
            <p:cNvSpPr/>
            <p:nvPr/>
          </p:nvSpPr>
          <p:spPr>
            <a:xfrm>
              <a:off x="1324725" y="2394850"/>
              <a:ext cx="19150" cy="14600"/>
            </a:xfrm>
            <a:custGeom>
              <a:rect b="b" l="l" r="r" t="t"/>
              <a:pathLst>
                <a:path extrusionOk="0" h="584" w="766">
                  <a:moveTo>
                    <a:pt x="369" y="0"/>
                  </a:moveTo>
                  <a:cubicBezTo>
                    <a:pt x="173" y="0"/>
                    <a:pt x="1" y="195"/>
                    <a:pt x="75" y="417"/>
                  </a:cubicBezTo>
                  <a:cubicBezTo>
                    <a:pt x="100" y="535"/>
                    <a:pt x="194" y="584"/>
                    <a:pt x="300" y="584"/>
                  </a:cubicBezTo>
                  <a:cubicBezTo>
                    <a:pt x="509" y="584"/>
                    <a:pt x="765" y="399"/>
                    <a:pt x="649" y="192"/>
                  </a:cubicBezTo>
                  <a:cubicBezTo>
                    <a:pt x="624" y="142"/>
                    <a:pt x="599" y="105"/>
                    <a:pt x="574" y="80"/>
                  </a:cubicBezTo>
                  <a:cubicBezTo>
                    <a:pt x="510" y="24"/>
                    <a:pt x="438" y="0"/>
                    <a:pt x="3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4" name="Google Shape;6774;p30"/>
            <p:cNvSpPr/>
            <p:nvPr/>
          </p:nvSpPr>
          <p:spPr>
            <a:xfrm>
              <a:off x="1443800" y="2337775"/>
              <a:ext cx="19325" cy="15825"/>
            </a:xfrm>
            <a:custGeom>
              <a:rect b="b" l="l" r="r" t="t"/>
              <a:pathLst>
                <a:path extrusionOk="0" h="633" w="773">
                  <a:moveTo>
                    <a:pt x="392" y="0"/>
                  </a:moveTo>
                  <a:cubicBezTo>
                    <a:pt x="164" y="0"/>
                    <a:pt x="0" y="231"/>
                    <a:pt x="98" y="438"/>
                  </a:cubicBezTo>
                  <a:cubicBezTo>
                    <a:pt x="152" y="567"/>
                    <a:pt x="268" y="633"/>
                    <a:pt x="386" y="633"/>
                  </a:cubicBezTo>
                  <a:cubicBezTo>
                    <a:pt x="485" y="633"/>
                    <a:pt x="585" y="585"/>
                    <a:pt x="648" y="488"/>
                  </a:cubicBezTo>
                  <a:cubicBezTo>
                    <a:pt x="773" y="288"/>
                    <a:pt x="635" y="26"/>
                    <a:pt x="410" y="1"/>
                  </a:cubicBezTo>
                  <a:cubicBezTo>
                    <a:pt x="404" y="0"/>
                    <a:pt x="398" y="0"/>
                    <a:pt x="3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5" name="Google Shape;6775;p30"/>
            <p:cNvSpPr/>
            <p:nvPr/>
          </p:nvSpPr>
          <p:spPr>
            <a:xfrm>
              <a:off x="1287875" y="2176050"/>
              <a:ext cx="18500" cy="13775"/>
            </a:xfrm>
            <a:custGeom>
              <a:rect b="b" l="l" r="r" t="t"/>
              <a:pathLst>
                <a:path extrusionOk="0" h="551" w="740">
                  <a:moveTo>
                    <a:pt x="357" y="0"/>
                  </a:moveTo>
                  <a:cubicBezTo>
                    <a:pt x="176" y="0"/>
                    <a:pt x="1" y="158"/>
                    <a:pt x="49" y="384"/>
                  </a:cubicBezTo>
                  <a:cubicBezTo>
                    <a:pt x="74" y="502"/>
                    <a:pt x="168" y="550"/>
                    <a:pt x="275" y="550"/>
                  </a:cubicBezTo>
                  <a:cubicBezTo>
                    <a:pt x="483" y="550"/>
                    <a:pt x="740" y="366"/>
                    <a:pt x="624" y="159"/>
                  </a:cubicBezTo>
                  <a:cubicBezTo>
                    <a:pt x="557" y="48"/>
                    <a:pt x="456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6" name="Google Shape;6776;p30"/>
            <p:cNvSpPr/>
            <p:nvPr/>
          </p:nvSpPr>
          <p:spPr>
            <a:xfrm>
              <a:off x="1408125" y="2128450"/>
              <a:ext cx="16375" cy="15725"/>
            </a:xfrm>
            <a:custGeom>
              <a:rect b="b" l="l" r="r" t="t"/>
              <a:pathLst>
                <a:path extrusionOk="0" h="629" w="655">
                  <a:moveTo>
                    <a:pt x="315" y="1"/>
                  </a:moveTo>
                  <a:cubicBezTo>
                    <a:pt x="167" y="1"/>
                    <a:pt x="19" y="98"/>
                    <a:pt x="0" y="288"/>
                  </a:cubicBezTo>
                  <a:cubicBezTo>
                    <a:pt x="0" y="326"/>
                    <a:pt x="0" y="376"/>
                    <a:pt x="25" y="426"/>
                  </a:cubicBezTo>
                  <a:cubicBezTo>
                    <a:pt x="76" y="567"/>
                    <a:pt x="191" y="629"/>
                    <a:pt x="307" y="629"/>
                  </a:cubicBezTo>
                  <a:cubicBezTo>
                    <a:pt x="480" y="629"/>
                    <a:pt x="655" y="492"/>
                    <a:pt x="625" y="276"/>
                  </a:cubicBezTo>
                  <a:cubicBezTo>
                    <a:pt x="600" y="92"/>
                    <a:pt x="458" y="1"/>
                    <a:pt x="3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7" name="Google Shape;6777;p30"/>
            <p:cNvSpPr/>
            <p:nvPr/>
          </p:nvSpPr>
          <p:spPr>
            <a:xfrm>
              <a:off x="1326575" y="2155400"/>
              <a:ext cx="16900" cy="15025"/>
            </a:xfrm>
            <a:custGeom>
              <a:rect b="b" l="l" r="r" t="t"/>
              <a:pathLst>
                <a:path extrusionOk="0" h="601" w="676">
                  <a:moveTo>
                    <a:pt x="394" y="0"/>
                  </a:moveTo>
                  <a:cubicBezTo>
                    <a:pt x="192" y="0"/>
                    <a:pt x="1" y="208"/>
                    <a:pt x="101" y="435"/>
                  </a:cubicBezTo>
                  <a:cubicBezTo>
                    <a:pt x="138" y="510"/>
                    <a:pt x="213" y="572"/>
                    <a:pt x="313" y="597"/>
                  </a:cubicBezTo>
                  <a:cubicBezTo>
                    <a:pt x="327" y="600"/>
                    <a:pt x="341" y="601"/>
                    <a:pt x="355" y="601"/>
                  </a:cubicBezTo>
                  <a:cubicBezTo>
                    <a:pt x="502" y="601"/>
                    <a:pt x="640" y="483"/>
                    <a:pt x="663" y="323"/>
                  </a:cubicBezTo>
                  <a:cubicBezTo>
                    <a:pt x="675" y="273"/>
                    <a:pt x="663" y="223"/>
                    <a:pt x="650" y="173"/>
                  </a:cubicBezTo>
                  <a:cubicBezTo>
                    <a:pt x="638" y="148"/>
                    <a:pt x="625" y="123"/>
                    <a:pt x="613" y="98"/>
                  </a:cubicBezTo>
                  <a:cubicBezTo>
                    <a:pt x="548" y="29"/>
                    <a:pt x="470" y="0"/>
                    <a:pt x="3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8" name="Google Shape;6778;p30"/>
            <p:cNvSpPr/>
            <p:nvPr/>
          </p:nvSpPr>
          <p:spPr>
            <a:xfrm>
              <a:off x="1290900" y="2403475"/>
              <a:ext cx="18825" cy="15125"/>
            </a:xfrm>
            <a:custGeom>
              <a:rect b="b" l="l" r="r" t="t"/>
              <a:pathLst>
                <a:path extrusionOk="0" h="605" w="753">
                  <a:moveTo>
                    <a:pt x="407" y="0"/>
                  </a:moveTo>
                  <a:cubicBezTo>
                    <a:pt x="368" y="0"/>
                    <a:pt x="329" y="7"/>
                    <a:pt x="290" y="22"/>
                  </a:cubicBezTo>
                  <a:cubicBezTo>
                    <a:pt x="1" y="184"/>
                    <a:pt x="141" y="605"/>
                    <a:pt x="442" y="605"/>
                  </a:cubicBezTo>
                  <a:cubicBezTo>
                    <a:pt x="466" y="605"/>
                    <a:pt x="490" y="602"/>
                    <a:pt x="515" y="597"/>
                  </a:cubicBezTo>
                  <a:cubicBezTo>
                    <a:pt x="665" y="534"/>
                    <a:pt x="753" y="359"/>
                    <a:pt x="690" y="197"/>
                  </a:cubicBezTo>
                  <a:cubicBezTo>
                    <a:pt x="643" y="73"/>
                    <a:pt x="530" y="0"/>
                    <a:pt x="4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9" name="Google Shape;6779;p30"/>
            <p:cNvSpPr/>
            <p:nvPr/>
          </p:nvSpPr>
          <p:spPr>
            <a:xfrm>
              <a:off x="1603075" y="2248175"/>
              <a:ext cx="16875" cy="15575"/>
            </a:xfrm>
            <a:custGeom>
              <a:rect b="b" l="l" r="r" t="t"/>
              <a:pathLst>
                <a:path extrusionOk="0" h="623" w="675">
                  <a:moveTo>
                    <a:pt x="338" y="1"/>
                  </a:moveTo>
                  <a:cubicBezTo>
                    <a:pt x="251" y="1"/>
                    <a:pt x="163" y="37"/>
                    <a:pt x="100" y="111"/>
                  </a:cubicBezTo>
                  <a:cubicBezTo>
                    <a:pt x="0" y="248"/>
                    <a:pt x="13" y="436"/>
                    <a:pt x="150" y="548"/>
                  </a:cubicBezTo>
                  <a:lnTo>
                    <a:pt x="150" y="561"/>
                  </a:lnTo>
                  <a:cubicBezTo>
                    <a:pt x="208" y="602"/>
                    <a:pt x="274" y="622"/>
                    <a:pt x="338" y="622"/>
                  </a:cubicBezTo>
                  <a:cubicBezTo>
                    <a:pt x="429" y="622"/>
                    <a:pt x="517" y="583"/>
                    <a:pt x="575" y="511"/>
                  </a:cubicBezTo>
                  <a:cubicBezTo>
                    <a:pt x="650" y="423"/>
                    <a:pt x="675" y="298"/>
                    <a:pt x="625" y="198"/>
                  </a:cubicBezTo>
                  <a:cubicBezTo>
                    <a:pt x="574" y="68"/>
                    <a:pt x="457" y="1"/>
                    <a:pt x="3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0" name="Google Shape;6780;p30"/>
            <p:cNvSpPr/>
            <p:nvPr/>
          </p:nvSpPr>
          <p:spPr>
            <a:xfrm>
              <a:off x="1571825" y="2211900"/>
              <a:ext cx="18025" cy="15575"/>
            </a:xfrm>
            <a:custGeom>
              <a:rect b="b" l="l" r="r" t="t"/>
              <a:pathLst>
                <a:path extrusionOk="0" h="623" w="721">
                  <a:moveTo>
                    <a:pt x="392" y="0"/>
                  </a:moveTo>
                  <a:cubicBezTo>
                    <a:pt x="366" y="0"/>
                    <a:pt x="340" y="4"/>
                    <a:pt x="313" y="12"/>
                  </a:cubicBezTo>
                  <a:cubicBezTo>
                    <a:pt x="88" y="62"/>
                    <a:pt x="0" y="324"/>
                    <a:pt x="138" y="499"/>
                  </a:cubicBezTo>
                  <a:cubicBezTo>
                    <a:pt x="202" y="584"/>
                    <a:pt x="295" y="623"/>
                    <a:pt x="385" y="623"/>
                  </a:cubicBezTo>
                  <a:cubicBezTo>
                    <a:pt x="523" y="623"/>
                    <a:pt x="658" y="533"/>
                    <a:pt x="688" y="374"/>
                  </a:cubicBezTo>
                  <a:cubicBezTo>
                    <a:pt x="721" y="178"/>
                    <a:pt x="572" y="0"/>
                    <a:pt x="3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1" name="Google Shape;6781;p30"/>
            <p:cNvSpPr/>
            <p:nvPr/>
          </p:nvSpPr>
          <p:spPr>
            <a:xfrm>
              <a:off x="1543075" y="2140875"/>
              <a:ext cx="16750" cy="15275"/>
            </a:xfrm>
            <a:custGeom>
              <a:rect b="b" l="l" r="r" t="t"/>
              <a:pathLst>
                <a:path extrusionOk="0" h="611" w="670">
                  <a:moveTo>
                    <a:pt x="341" y="1"/>
                  </a:moveTo>
                  <a:cubicBezTo>
                    <a:pt x="252" y="1"/>
                    <a:pt x="164" y="38"/>
                    <a:pt x="101" y="116"/>
                  </a:cubicBezTo>
                  <a:cubicBezTo>
                    <a:pt x="1" y="254"/>
                    <a:pt x="26" y="441"/>
                    <a:pt x="151" y="554"/>
                  </a:cubicBezTo>
                  <a:cubicBezTo>
                    <a:pt x="207" y="593"/>
                    <a:pt x="270" y="611"/>
                    <a:pt x="332" y="611"/>
                  </a:cubicBezTo>
                  <a:cubicBezTo>
                    <a:pt x="504" y="611"/>
                    <a:pt x="669" y="472"/>
                    <a:pt x="651" y="279"/>
                  </a:cubicBezTo>
                  <a:cubicBezTo>
                    <a:pt x="651" y="241"/>
                    <a:pt x="638" y="216"/>
                    <a:pt x="638" y="191"/>
                  </a:cubicBezTo>
                  <a:cubicBezTo>
                    <a:pt x="613" y="141"/>
                    <a:pt x="576" y="104"/>
                    <a:pt x="538" y="66"/>
                  </a:cubicBezTo>
                  <a:cubicBezTo>
                    <a:pt x="479" y="23"/>
                    <a:pt x="409" y="1"/>
                    <a:pt x="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2" name="Google Shape;6782;p30"/>
            <p:cNvSpPr/>
            <p:nvPr/>
          </p:nvSpPr>
          <p:spPr>
            <a:xfrm>
              <a:off x="1531200" y="2271950"/>
              <a:ext cx="18175" cy="15700"/>
            </a:xfrm>
            <a:custGeom>
              <a:rect b="b" l="l" r="r" t="t"/>
              <a:pathLst>
                <a:path extrusionOk="0" h="628" w="727">
                  <a:moveTo>
                    <a:pt x="327" y="1"/>
                  </a:moveTo>
                  <a:cubicBezTo>
                    <a:pt x="181" y="1"/>
                    <a:pt x="36" y="104"/>
                    <a:pt x="13" y="272"/>
                  </a:cubicBezTo>
                  <a:cubicBezTo>
                    <a:pt x="1" y="347"/>
                    <a:pt x="26" y="434"/>
                    <a:pt x="76" y="497"/>
                  </a:cubicBezTo>
                  <a:cubicBezTo>
                    <a:pt x="126" y="559"/>
                    <a:pt x="188" y="609"/>
                    <a:pt x="276" y="622"/>
                  </a:cubicBezTo>
                  <a:cubicBezTo>
                    <a:pt x="296" y="625"/>
                    <a:pt x="315" y="627"/>
                    <a:pt x="334" y="627"/>
                  </a:cubicBezTo>
                  <a:cubicBezTo>
                    <a:pt x="576" y="627"/>
                    <a:pt x="727" y="343"/>
                    <a:pt x="576" y="134"/>
                  </a:cubicBezTo>
                  <a:cubicBezTo>
                    <a:pt x="513" y="42"/>
                    <a:pt x="420" y="1"/>
                    <a:pt x="3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3" name="Google Shape;6783;p30"/>
            <p:cNvSpPr/>
            <p:nvPr/>
          </p:nvSpPr>
          <p:spPr>
            <a:xfrm>
              <a:off x="1534900" y="2232200"/>
              <a:ext cx="18750" cy="13800"/>
            </a:xfrm>
            <a:custGeom>
              <a:rect b="b" l="l" r="r" t="t"/>
              <a:pathLst>
                <a:path extrusionOk="0" h="552" w="750">
                  <a:moveTo>
                    <a:pt x="532" y="0"/>
                  </a:moveTo>
                  <a:cubicBezTo>
                    <a:pt x="306" y="0"/>
                    <a:pt x="0" y="312"/>
                    <a:pt x="240" y="487"/>
                  </a:cubicBezTo>
                  <a:cubicBezTo>
                    <a:pt x="299" y="532"/>
                    <a:pt x="364" y="552"/>
                    <a:pt x="427" y="552"/>
                  </a:cubicBezTo>
                  <a:cubicBezTo>
                    <a:pt x="594" y="552"/>
                    <a:pt x="749" y="412"/>
                    <a:pt x="740" y="212"/>
                  </a:cubicBezTo>
                  <a:cubicBezTo>
                    <a:pt x="728" y="187"/>
                    <a:pt x="728" y="162"/>
                    <a:pt x="715" y="137"/>
                  </a:cubicBezTo>
                  <a:cubicBezTo>
                    <a:pt x="683" y="39"/>
                    <a:pt x="612" y="0"/>
                    <a:pt x="5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4" name="Google Shape;6784;p30"/>
            <p:cNvSpPr/>
            <p:nvPr/>
          </p:nvSpPr>
          <p:spPr>
            <a:xfrm>
              <a:off x="1503400" y="2208350"/>
              <a:ext cx="15975" cy="15500"/>
            </a:xfrm>
            <a:custGeom>
              <a:rect b="b" l="l" r="r" t="t"/>
              <a:pathLst>
                <a:path extrusionOk="0" h="620" w="639">
                  <a:moveTo>
                    <a:pt x="315" y="1"/>
                  </a:moveTo>
                  <a:cubicBezTo>
                    <a:pt x="161" y="1"/>
                    <a:pt x="36" y="108"/>
                    <a:pt x="13" y="267"/>
                  </a:cubicBezTo>
                  <a:cubicBezTo>
                    <a:pt x="1" y="341"/>
                    <a:pt x="13" y="429"/>
                    <a:pt x="63" y="491"/>
                  </a:cubicBezTo>
                  <a:cubicBezTo>
                    <a:pt x="113" y="554"/>
                    <a:pt x="188" y="604"/>
                    <a:pt x="263" y="616"/>
                  </a:cubicBezTo>
                  <a:cubicBezTo>
                    <a:pt x="279" y="619"/>
                    <a:pt x="296" y="620"/>
                    <a:pt x="311" y="620"/>
                  </a:cubicBezTo>
                  <a:cubicBezTo>
                    <a:pt x="465" y="620"/>
                    <a:pt x="592" y="513"/>
                    <a:pt x="626" y="354"/>
                  </a:cubicBezTo>
                  <a:cubicBezTo>
                    <a:pt x="638" y="192"/>
                    <a:pt x="526" y="29"/>
                    <a:pt x="363" y="4"/>
                  </a:cubicBezTo>
                  <a:cubicBezTo>
                    <a:pt x="347" y="2"/>
                    <a:pt x="331" y="1"/>
                    <a:pt x="3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5" name="Google Shape;6785;p30"/>
            <p:cNvSpPr/>
            <p:nvPr/>
          </p:nvSpPr>
          <p:spPr>
            <a:xfrm>
              <a:off x="1475850" y="2138150"/>
              <a:ext cx="18750" cy="13775"/>
            </a:xfrm>
            <a:custGeom>
              <a:rect b="b" l="l" r="r" t="t"/>
              <a:pathLst>
                <a:path extrusionOk="0" h="551" w="750">
                  <a:moveTo>
                    <a:pt x="532" y="1"/>
                  </a:moveTo>
                  <a:cubicBezTo>
                    <a:pt x="306" y="1"/>
                    <a:pt x="0" y="312"/>
                    <a:pt x="240" y="488"/>
                  </a:cubicBezTo>
                  <a:cubicBezTo>
                    <a:pt x="297" y="531"/>
                    <a:pt x="360" y="550"/>
                    <a:pt x="422" y="550"/>
                  </a:cubicBezTo>
                  <a:cubicBezTo>
                    <a:pt x="591" y="550"/>
                    <a:pt x="749" y="405"/>
                    <a:pt x="740" y="213"/>
                  </a:cubicBezTo>
                  <a:cubicBezTo>
                    <a:pt x="728" y="188"/>
                    <a:pt x="728" y="163"/>
                    <a:pt x="715" y="138"/>
                  </a:cubicBezTo>
                  <a:cubicBezTo>
                    <a:pt x="683" y="40"/>
                    <a:pt x="612" y="1"/>
                    <a:pt x="5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6" name="Google Shape;6786;p30"/>
            <p:cNvSpPr/>
            <p:nvPr/>
          </p:nvSpPr>
          <p:spPr>
            <a:xfrm>
              <a:off x="1507775" y="2166725"/>
              <a:ext cx="16875" cy="15050"/>
            </a:xfrm>
            <a:custGeom>
              <a:rect b="b" l="l" r="r" t="t"/>
              <a:pathLst>
                <a:path extrusionOk="0" h="602" w="675">
                  <a:moveTo>
                    <a:pt x="324" y="0"/>
                  </a:moveTo>
                  <a:cubicBezTo>
                    <a:pt x="183" y="0"/>
                    <a:pt x="44" y="96"/>
                    <a:pt x="13" y="257"/>
                  </a:cubicBezTo>
                  <a:cubicBezTo>
                    <a:pt x="1" y="344"/>
                    <a:pt x="26" y="419"/>
                    <a:pt x="76" y="494"/>
                  </a:cubicBezTo>
                  <a:cubicBezTo>
                    <a:pt x="139" y="569"/>
                    <a:pt x="220" y="601"/>
                    <a:pt x="301" y="601"/>
                  </a:cubicBezTo>
                  <a:cubicBezTo>
                    <a:pt x="490" y="601"/>
                    <a:pt x="674" y="422"/>
                    <a:pt x="613" y="194"/>
                  </a:cubicBezTo>
                  <a:cubicBezTo>
                    <a:pt x="601" y="169"/>
                    <a:pt x="588" y="144"/>
                    <a:pt x="563" y="119"/>
                  </a:cubicBezTo>
                  <a:cubicBezTo>
                    <a:pt x="500" y="38"/>
                    <a:pt x="41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7" name="Google Shape;6787;p30"/>
            <p:cNvSpPr/>
            <p:nvPr/>
          </p:nvSpPr>
          <p:spPr>
            <a:xfrm>
              <a:off x="1542450" y="2188150"/>
              <a:ext cx="18300" cy="15600"/>
            </a:xfrm>
            <a:custGeom>
              <a:rect b="b" l="l" r="r" t="t"/>
              <a:pathLst>
                <a:path extrusionOk="0" h="624" w="732">
                  <a:moveTo>
                    <a:pt x="397" y="1"/>
                  </a:moveTo>
                  <a:cubicBezTo>
                    <a:pt x="370" y="1"/>
                    <a:pt x="342" y="4"/>
                    <a:pt x="313" y="12"/>
                  </a:cubicBezTo>
                  <a:cubicBezTo>
                    <a:pt x="88" y="62"/>
                    <a:pt x="1" y="325"/>
                    <a:pt x="138" y="500"/>
                  </a:cubicBezTo>
                  <a:cubicBezTo>
                    <a:pt x="203" y="584"/>
                    <a:pt x="295" y="623"/>
                    <a:pt x="386" y="623"/>
                  </a:cubicBezTo>
                  <a:cubicBezTo>
                    <a:pt x="523" y="623"/>
                    <a:pt x="658" y="533"/>
                    <a:pt x="688" y="375"/>
                  </a:cubicBezTo>
                  <a:cubicBezTo>
                    <a:pt x="732" y="178"/>
                    <a:pt x="585" y="1"/>
                    <a:pt x="3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8" name="Google Shape;6788;p30"/>
            <p:cNvSpPr/>
            <p:nvPr/>
          </p:nvSpPr>
          <p:spPr>
            <a:xfrm>
              <a:off x="1512150" y="2117300"/>
              <a:ext cx="18950" cy="15650"/>
            </a:xfrm>
            <a:custGeom>
              <a:rect b="b" l="l" r="r" t="t"/>
              <a:pathLst>
                <a:path extrusionOk="0" h="626" w="758">
                  <a:moveTo>
                    <a:pt x="393" y="0"/>
                  </a:moveTo>
                  <a:cubicBezTo>
                    <a:pt x="289" y="0"/>
                    <a:pt x="184" y="50"/>
                    <a:pt x="126" y="147"/>
                  </a:cubicBezTo>
                  <a:cubicBezTo>
                    <a:pt x="1" y="347"/>
                    <a:pt x="126" y="597"/>
                    <a:pt x="351" y="622"/>
                  </a:cubicBezTo>
                  <a:cubicBezTo>
                    <a:pt x="367" y="625"/>
                    <a:pt x="384" y="626"/>
                    <a:pt x="400" y="626"/>
                  </a:cubicBezTo>
                  <a:cubicBezTo>
                    <a:pt x="612" y="626"/>
                    <a:pt x="758" y="407"/>
                    <a:pt x="688" y="209"/>
                  </a:cubicBezTo>
                  <a:cubicBezTo>
                    <a:pt x="675" y="184"/>
                    <a:pt x="663" y="160"/>
                    <a:pt x="650" y="135"/>
                  </a:cubicBezTo>
                  <a:cubicBezTo>
                    <a:pt x="590" y="44"/>
                    <a:pt x="492" y="0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9" name="Google Shape;6789;p30"/>
            <p:cNvSpPr/>
            <p:nvPr/>
          </p:nvSpPr>
          <p:spPr>
            <a:xfrm>
              <a:off x="1566525" y="2257500"/>
              <a:ext cx="17200" cy="15100"/>
            </a:xfrm>
            <a:custGeom>
              <a:rect b="b" l="l" r="r" t="t"/>
              <a:pathLst>
                <a:path extrusionOk="0" h="604" w="688">
                  <a:moveTo>
                    <a:pt x="425" y="0"/>
                  </a:moveTo>
                  <a:cubicBezTo>
                    <a:pt x="75" y="0"/>
                    <a:pt x="0" y="487"/>
                    <a:pt x="325" y="600"/>
                  </a:cubicBezTo>
                  <a:cubicBezTo>
                    <a:pt x="341" y="602"/>
                    <a:pt x="358" y="603"/>
                    <a:pt x="373" y="603"/>
                  </a:cubicBezTo>
                  <a:cubicBezTo>
                    <a:pt x="527" y="603"/>
                    <a:pt x="653" y="497"/>
                    <a:pt x="687" y="350"/>
                  </a:cubicBezTo>
                  <a:cubicBezTo>
                    <a:pt x="687" y="287"/>
                    <a:pt x="687" y="238"/>
                    <a:pt x="662" y="188"/>
                  </a:cubicBezTo>
                  <a:cubicBezTo>
                    <a:pt x="625" y="88"/>
                    <a:pt x="537" y="13"/>
                    <a:pt x="4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0" name="Google Shape;6790;p30"/>
            <p:cNvSpPr/>
            <p:nvPr/>
          </p:nvSpPr>
          <p:spPr>
            <a:xfrm>
              <a:off x="1559900" y="2303750"/>
              <a:ext cx="19100" cy="14475"/>
            </a:xfrm>
            <a:custGeom>
              <a:rect b="b" l="l" r="r" t="t"/>
              <a:pathLst>
                <a:path extrusionOk="0" h="579" w="764">
                  <a:moveTo>
                    <a:pt x="369" y="1"/>
                  </a:moveTo>
                  <a:cubicBezTo>
                    <a:pt x="177" y="1"/>
                    <a:pt x="0" y="189"/>
                    <a:pt x="65" y="412"/>
                  </a:cubicBezTo>
                  <a:cubicBezTo>
                    <a:pt x="90" y="530"/>
                    <a:pt x="186" y="579"/>
                    <a:pt x="294" y="579"/>
                  </a:cubicBezTo>
                  <a:cubicBezTo>
                    <a:pt x="505" y="579"/>
                    <a:pt x="764" y="394"/>
                    <a:pt x="640" y="187"/>
                  </a:cubicBezTo>
                  <a:cubicBezTo>
                    <a:pt x="627" y="137"/>
                    <a:pt x="602" y="100"/>
                    <a:pt x="565" y="75"/>
                  </a:cubicBezTo>
                  <a:cubicBezTo>
                    <a:pt x="504" y="23"/>
                    <a:pt x="436" y="1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1" name="Google Shape;6791;p30"/>
            <p:cNvSpPr/>
            <p:nvPr/>
          </p:nvSpPr>
          <p:spPr>
            <a:xfrm>
              <a:off x="1523400" y="2084050"/>
              <a:ext cx="18125" cy="14550"/>
            </a:xfrm>
            <a:custGeom>
              <a:rect b="b" l="l" r="r" t="t"/>
              <a:pathLst>
                <a:path extrusionOk="0" h="582" w="725">
                  <a:moveTo>
                    <a:pt x="315" y="1"/>
                  </a:moveTo>
                  <a:cubicBezTo>
                    <a:pt x="167" y="1"/>
                    <a:pt x="30" y="104"/>
                    <a:pt x="13" y="265"/>
                  </a:cubicBezTo>
                  <a:cubicBezTo>
                    <a:pt x="1" y="315"/>
                    <a:pt x="13" y="365"/>
                    <a:pt x="26" y="415"/>
                  </a:cubicBezTo>
                  <a:cubicBezTo>
                    <a:pt x="51" y="533"/>
                    <a:pt x="146" y="581"/>
                    <a:pt x="254" y="581"/>
                  </a:cubicBezTo>
                  <a:cubicBezTo>
                    <a:pt x="465" y="581"/>
                    <a:pt x="724" y="397"/>
                    <a:pt x="600" y="190"/>
                  </a:cubicBezTo>
                  <a:cubicBezTo>
                    <a:pt x="588" y="140"/>
                    <a:pt x="550" y="102"/>
                    <a:pt x="525" y="77"/>
                  </a:cubicBezTo>
                  <a:cubicBezTo>
                    <a:pt x="461" y="25"/>
                    <a:pt x="387" y="1"/>
                    <a:pt x="3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2" name="Google Shape;6792;p30"/>
            <p:cNvSpPr/>
            <p:nvPr/>
          </p:nvSpPr>
          <p:spPr>
            <a:xfrm>
              <a:off x="1448725" y="2109025"/>
              <a:ext cx="16900" cy="15225"/>
            </a:xfrm>
            <a:custGeom>
              <a:rect b="b" l="l" r="r" t="t"/>
              <a:pathLst>
                <a:path extrusionOk="0" h="609" w="676">
                  <a:moveTo>
                    <a:pt x="322" y="0"/>
                  </a:moveTo>
                  <a:cubicBezTo>
                    <a:pt x="289" y="0"/>
                    <a:pt x="257" y="5"/>
                    <a:pt x="226" y="16"/>
                  </a:cubicBezTo>
                  <a:cubicBezTo>
                    <a:pt x="176" y="41"/>
                    <a:pt x="138" y="66"/>
                    <a:pt x="101" y="103"/>
                  </a:cubicBezTo>
                  <a:cubicBezTo>
                    <a:pt x="26" y="191"/>
                    <a:pt x="1" y="303"/>
                    <a:pt x="51" y="416"/>
                  </a:cubicBezTo>
                  <a:cubicBezTo>
                    <a:pt x="88" y="515"/>
                    <a:pt x="188" y="590"/>
                    <a:pt x="301" y="603"/>
                  </a:cubicBezTo>
                  <a:cubicBezTo>
                    <a:pt x="315" y="607"/>
                    <a:pt x="330" y="608"/>
                    <a:pt x="345" y="608"/>
                  </a:cubicBezTo>
                  <a:cubicBezTo>
                    <a:pt x="380" y="608"/>
                    <a:pt x="415" y="599"/>
                    <a:pt x="451" y="590"/>
                  </a:cubicBezTo>
                  <a:cubicBezTo>
                    <a:pt x="601" y="528"/>
                    <a:pt x="676" y="353"/>
                    <a:pt x="626" y="191"/>
                  </a:cubicBezTo>
                  <a:lnTo>
                    <a:pt x="613" y="191"/>
                  </a:lnTo>
                  <a:cubicBezTo>
                    <a:pt x="564" y="72"/>
                    <a:pt x="444" y="0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3" name="Google Shape;6793;p30"/>
            <p:cNvSpPr/>
            <p:nvPr/>
          </p:nvSpPr>
          <p:spPr>
            <a:xfrm>
              <a:off x="583650" y="2409050"/>
              <a:ext cx="17025" cy="15800"/>
            </a:xfrm>
            <a:custGeom>
              <a:rect b="b" l="l" r="r" t="t"/>
              <a:pathLst>
                <a:path extrusionOk="0" h="632" w="681">
                  <a:moveTo>
                    <a:pt x="352" y="1"/>
                  </a:moveTo>
                  <a:cubicBezTo>
                    <a:pt x="263" y="1"/>
                    <a:pt x="174" y="39"/>
                    <a:pt x="113" y="124"/>
                  </a:cubicBezTo>
                  <a:cubicBezTo>
                    <a:pt x="0" y="261"/>
                    <a:pt x="25" y="449"/>
                    <a:pt x="150" y="561"/>
                  </a:cubicBezTo>
                  <a:cubicBezTo>
                    <a:pt x="213" y="610"/>
                    <a:pt x="282" y="631"/>
                    <a:pt x="349" y="631"/>
                  </a:cubicBezTo>
                  <a:cubicBezTo>
                    <a:pt x="523" y="631"/>
                    <a:pt x="681" y="485"/>
                    <a:pt x="663" y="286"/>
                  </a:cubicBezTo>
                  <a:cubicBezTo>
                    <a:pt x="647" y="107"/>
                    <a:pt x="500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4" name="Google Shape;6794;p30"/>
            <p:cNvSpPr/>
            <p:nvPr/>
          </p:nvSpPr>
          <p:spPr>
            <a:xfrm>
              <a:off x="623325" y="2386900"/>
              <a:ext cx="17825" cy="15675"/>
            </a:xfrm>
            <a:custGeom>
              <a:rect b="b" l="l" r="r" t="t"/>
              <a:pathLst>
                <a:path extrusionOk="0" h="627" w="713">
                  <a:moveTo>
                    <a:pt x="385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13" y="598"/>
                    <a:pt x="350" y="623"/>
                  </a:cubicBezTo>
                  <a:cubicBezTo>
                    <a:pt x="366" y="625"/>
                    <a:pt x="381" y="626"/>
                    <a:pt x="396" y="626"/>
                  </a:cubicBezTo>
                  <a:cubicBezTo>
                    <a:pt x="540" y="626"/>
                    <a:pt x="666" y="520"/>
                    <a:pt x="700" y="373"/>
                  </a:cubicBezTo>
                  <a:cubicBezTo>
                    <a:pt x="713" y="285"/>
                    <a:pt x="688" y="198"/>
                    <a:pt x="638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5" name="Google Shape;6795;p30"/>
            <p:cNvSpPr/>
            <p:nvPr/>
          </p:nvSpPr>
          <p:spPr>
            <a:xfrm>
              <a:off x="551925" y="2373250"/>
              <a:ext cx="19650" cy="15800"/>
            </a:xfrm>
            <a:custGeom>
              <a:rect b="b" l="l" r="r" t="t"/>
              <a:pathLst>
                <a:path extrusionOk="0" h="632" w="786">
                  <a:moveTo>
                    <a:pt x="413" y="0"/>
                  </a:moveTo>
                  <a:cubicBezTo>
                    <a:pt x="203" y="0"/>
                    <a:pt x="0" y="222"/>
                    <a:pt x="132" y="469"/>
                  </a:cubicBezTo>
                  <a:cubicBezTo>
                    <a:pt x="196" y="583"/>
                    <a:pt x="296" y="631"/>
                    <a:pt x="396" y="631"/>
                  </a:cubicBezTo>
                  <a:cubicBezTo>
                    <a:pt x="592" y="631"/>
                    <a:pt x="785" y="446"/>
                    <a:pt x="695" y="206"/>
                  </a:cubicBezTo>
                  <a:cubicBezTo>
                    <a:pt x="682" y="181"/>
                    <a:pt x="670" y="156"/>
                    <a:pt x="657" y="131"/>
                  </a:cubicBezTo>
                  <a:cubicBezTo>
                    <a:pt x="591" y="39"/>
                    <a:pt x="501" y="0"/>
                    <a:pt x="4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6" name="Google Shape;6796;p30"/>
            <p:cNvSpPr/>
            <p:nvPr/>
          </p:nvSpPr>
          <p:spPr>
            <a:xfrm>
              <a:off x="563925" y="2331450"/>
              <a:ext cx="16300" cy="15675"/>
            </a:xfrm>
            <a:custGeom>
              <a:rect b="b" l="l" r="r" t="t"/>
              <a:pathLst>
                <a:path extrusionOk="0" h="627" w="652">
                  <a:moveTo>
                    <a:pt x="331" y="1"/>
                  </a:moveTo>
                  <a:cubicBezTo>
                    <a:pt x="157" y="1"/>
                    <a:pt x="0" y="146"/>
                    <a:pt x="27" y="341"/>
                  </a:cubicBezTo>
                  <a:cubicBezTo>
                    <a:pt x="43" y="521"/>
                    <a:pt x="190" y="627"/>
                    <a:pt x="337" y="627"/>
                  </a:cubicBezTo>
                  <a:cubicBezTo>
                    <a:pt x="426" y="627"/>
                    <a:pt x="516" y="588"/>
                    <a:pt x="577" y="504"/>
                  </a:cubicBezTo>
                  <a:cubicBezTo>
                    <a:pt x="627" y="441"/>
                    <a:pt x="652" y="354"/>
                    <a:pt x="652" y="279"/>
                  </a:cubicBezTo>
                  <a:cubicBezTo>
                    <a:pt x="639" y="254"/>
                    <a:pt x="639" y="229"/>
                    <a:pt x="627" y="204"/>
                  </a:cubicBezTo>
                  <a:cubicBezTo>
                    <a:pt x="614" y="154"/>
                    <a:pt x="577" y="104"/>
                    <a:pt x="539" y="79"/>
                  </a:cubicBezTo>
                  <a:cubicBezTo>
                    <a:pt x="474" y="25"/>
                    <a:pt x="401" y="1"/>
                    <a:pt x="3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7" name="Google Shape;6797;p30"/>
            <p:cNvSpPr/>
            <p:nvPr/>
          </p:nvSpPr>
          <p:spPr>
            <a:xfrm>
              <a:off x="600825" y="2330350"/>
              <a:ext cx="18950" cy="15675"/>
            </a:xfrm>
            <a:custGeom>
              <a:rect b="b" l="l" r="r" t="t"/>
              <a:pathLst>
                <a:path extrusionOk="0" h="627" w="758">
                  <a:moveTo>
                    <a:pt x="387" y="1"/>
                  </a:moveTo>
                  <a:cubicBezTo>
                    <a:pt x="282" y="1"/>
                    <a:pt x="178" y="51"/>
                    <a:pt x="113" y="148"/>
                  </a:cubicBezTo>
                  <a:cubicBezTo>
                    <a:pt x="1" y="348"/>
                    <a:pt x="126" y="598"/>
                    <a:pt x="351" y="623"/>
                  </a:cubicBezTo>
                  <a:cubicBezTo>
                    <a:pt x="367" y="625"/>
                    <a:pt x="382" y="627"/>
                    <a:pt x="398" y="627"/>
                  </a:cubicBezTo>
                  <a:cubicBezTo>
                    <a:pt x="601" y="627"/>
                    <a:pt x="758" y="408"/>
                    <a:pt x="688" y="210"/>
                  </a:cubicBezTo>
                  <a:cubicBezTo>
                    <a:pt x="676" y="185"/>
                    <a:pt x="663" y="160"/>
                    <a:pt x="651" y="135"/>
                  </a:cubicBezTo>
                  <a:cubicBezTo>
                    <a:pt x="584" y="45"/>
                    <a:pt x="486" y="1"/>
                    <a:pt x="3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8" name="Google Shape;6798;p30"/>
            <p:cNvSpPr/>
            <p:nvPr/>
          </p:nvSpPr>
          <p:spPr>
            <a:xfrm>
              <a:off x="637375" y="2351600"/>
              <a:ext cx="17525" cy="15500"/>
            </a:xfrm>
            <a:custGeom>
              <a:rect b="b" l="l" r="r" t="t"/>
              <a:pathLst>
                <a:path extrusionOk="0" h="620" w="701">
                  <a:moveTo>
                    <a:pt x="349" y="1"/>
                  </a:moveTo>
                  <a:cubicBezTo>
                    <a:pt x="312" y="1"/>
                    <a:pt x="274" y="8"/>
                    <a:pt x="238" y="23"/>
                  </a:cubicBezTo>
                  <a:cubicBezTo>
                    <a:pt x="76" y="85"/>
                    <a:pt x="1" y="260"/>
                    <a:pt x="63" y="422"/>
                  </a:cubicBezTo>
                  <a:cubicBezTo>
                    <a:pt x="111" y="546"/>
                    <a:pt x="224" y="619"/>
                    <a:pt x="347" y="619"/>
                  </a:cubicBezTo>
                  <a:cubicBezTo>
                    <a:pt x="385" y="619"/>
                    <a:pt x="425" y="612"/>
                    <a:pt x="463" y="597"/>
                  </a:cubicBezTo>
                  <a:cubicBezTo>
                    <a:pt x="613" y="535"/>
                    <a:pt x="701" y="360"/>
                    <a:pt x="638" y="198"/>
                  </a:cubicBezTo>
                  <a:cubicBezTo>
                    <a:pt x="591" y="74"/>
                    <a:pt x="470" y="1"/>
                    <a:pt x="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9" name="Google Shape;6799;p30"/>
            <p:cNvSpPr/>
            <p:nvPr/>
          </p:nvSpPr>
          <p:spPr>
            <a:xfrm>
              <a:off x="536525" y="2266750"/>
              <a:ext cx="20450" cy="15625"/>
            </a:xfrm>
            <a:custGeom>
              <a:rect b="b" l="l" r="r" t="t"/>
              <a:pathLst>
                <a:path extrusionOk="0" h="625" w="818">
                  <a:moveTo>
                    <a:pt x="433" y="1"/>
                  </a:moveTo>
                  <a:cubicBezTo>
                    <a:pt x="153" y="1"/>
                    <a:pt x="0" y="366"/>
                    <a:pt x="236" y="555"/>
                  </a:cubicBezTo>
                  <a:cubicBezTo>
                    <a:pt x="297" y="604"/>
                    <a:pt x="365" y="625"/>
                    <a:pt x="431" y="625"/>
                  </a:cubicBezTo>
                  <a:cubicBezTo>
                    <a:pt x="634" y="625"/>
                    <a:pt x="818" y="422"/>
                    <a:pt x="723" y="205"/>
                  </a:cubicBezTo>
                  <a:cubicBezTo>
                    <a:pt x="686" y="92"/>
                    <a:pt x="598" y="17"/>
                    <a:pt x="486" y="5"/>
                  </a:cubicBezTo>
                  <a:cubicBezTo>
                    <a:pt x="468" y="2"/>
                    <a:pt x="450" y="1"/>
                    <a:pt x="4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0" name="Google Shape;6800;p30"/>
            <p:cNvSpPr/>
            <p:nvPr/>
          </p:nvSpPr>
          <p:spPr>
            <a:xfrm>
              <a:off x="579575" y="2254225"/>
              <a:ext cx="16900" cy="15400"/>
            </a:xfrm>
            <a:custGeom>
              <a:rect b="b" l="l" r="r" t="t"/>
              <a:pathLst>
                <a:path extrusionOk="0" h="616" w="676">
                  <a:moveTo>
                    <a:pt x="333" y="0"/>
                  </a:moveTo>
                  <a:cubicBezTo>
                    <a:pt x="248" y="0"/>
                    <a:pt x="163" y="34"/>
                    <a:pt x="101" y="106"/>
                  </a:cubicBezTo>
                  <a:cubicBezTo>
                    <a:pt x="1" y="244"/>
                    <a:pt x="13" y="431"/>
                    <a:pt x="151" y="543"/>
                  </a:cubicBezTo>
                  <a:cubicBezTo>
                    <a:pt x="205" y="592"/>
                    <a:pt x="274" y="615"/>
                    <a:pt x="343" y="615"/>
                  </a:cubicBezTo>
                  <a:cubicBezTo>
                    <a:pt x="433" y="615"/>
                    <a:pt x="525" y="577"/>
                    <a:pt x="588" y="506"/>
                  </a:cubicBezTo>
                  <a:cubicBezTo>
                    <a:pt x="651" y="418"/>
                    <a:pt x="676" y="294"/>
                    <a:pt x="626" y="194"/>
                  </a:cubicBezTo>
                  <a:cubicBezTo>
                    <a:pt x="574" y="69"/>
                    <a:pt x="454" y="0"/>
                    <a:pt x="3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1" name="Google Shape;6801;p30"/>
            <p:cNvSpPr/>
            <p:nvPr/>
          </p:nvSpPr>
          <p:spPr>
            <a:xfrm>
              <a:off x="523675" y="2302075"/>
              <a:ext cx="20050" cy="15375"/>
            </a:xfrm>
            <a:custGeom>
              <a:rect b="b" l="l" r="r" t="t"/>
              <a:pathLst>
                <a:path extrusionOk="0" h="615" w="802">
                  <a:moveTo>
                    <a:pt x="351" y="1"/>
                  </a:moveTo>
                  <a:cubicBezTo>
                    <a:pt x="264" y="1"/>
                    <a:pt x="176" y="39"/>
                    <a:pt x="112" y="117"/>
                  </a:cubicBezTo>
                  <a:cubicBezTo>
                    <a:pt x="0" y="242"/>
                    <a:pt x="25" y="441"/>
                    <a:pt x="162" y="541"/>
                  </a:cubicBezTo>
                  <a:cubicBezTo>
                    <a:pt x="207" y="593"/>
                    <a:pt x="259" y="615"/>
                    <a:pt x="313" y="615"/>
                  </a:cubicBezTo>
                  <a:cubicBezTo>
                    <a:pt x="546" y="615"/>
                    <a:pt x="801" y="209"/>
                    <a:pt x="537" y="67"/>
                  </a:cubicBezTo>
                  <a:cubicBezTo>
                    <a:pt x="483" y="23"/>
                    <a:pt x="417" y="1"/>
                    <a:pt x="3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2" name="Google Shape;6802;p30"/>
            <p:cNvSpPr/>
            <p:nvPr/>
          </p:nvSpPr>
          <p:spPr>
            <a:xfrm>
              <a:off x="608650" y="2290400"/>
              <a:ext cx="17500" cy="15450"/>
            </a:xfrm>
            <a:custGeom>
              <a:rect b="b" l="l" r="r" t="t"/>
              <a:pathLst>
                <a:path extrusionOk="0" h="618" w="700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75" y="84"/>
                    <a:pt x="0" y="271"/>
                    <a:pt x="63" y="421"/>
                  </a:cubicBezTo>
                  <a:cubicBezTo>
                    <a:pt x="110" y="545"/>
                    <a:pt x="223" y="618"/>
                    <a:pt x="346" y="618"/>
                  </a:cubicBezTo>
                  <a:cubicBezTo>
                    <a:pt x="385" y="618"/>
                    <a:pt x="424" y="611"/>
                    <a:pt x="462" y="596"/>
                  </a:cubicBezTo>
                  <a:cubicBezTo>
                    <a:pt x="612" y="534"/>
                    <a:pt x="700" y="359"/>
                    <a:pt x="637" y="196"/>
                  </a:cubicBezTo>
                  <a:cubicBezTo>
                    <a:pt x="589" y="80"/>
                    <a:pt x="472" y="1"/>
                    <a:pt x="3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3" name="Google Shape;6803;p30"/>
            <p:cNvSpPr/>
            <p:nvPr/>
          </p:nvSpPr>
          <p:spPr>
            <a:xfrm>
              <a:off x="705500" y="2360825"/>
              <a:ext cx="20725" cy="15650"/>
            </a:xfrm>
            <a:custGeom>
              <a:rect b="b" l="l" r="r" t="t"/>
              <a:pathLst>
                <a:path extrusionOk="0" h="626" w="829">
                  <a:moveTo>
                    <a:pt x="431" y="1"/>
                  </a:moveTo>
                  <a:cubicBezTo>
                    <a:pt x="417" y="1"/>
                    <a:pt x="402" y="1"/>
                    <a:pt x="387" y="3"/>
                  </a:cubicBezTo>
                  <a:cubicBezTo>
                    <a:pt x="100" y="28"/>
                    <a:pt x="0" y="378"/>
                    <a:pt x="225" y="553"/>
                  </a:cubicBezTo>
                  <a:cubicBezTo>
                    <a:pt x="285" y="602"/>
                    <a:pt x="354" y="625"/>
                    <a:pt x="422" y="625"/>
                  </a:cubicBezTo>
                  <a:cubicBezTo>
                    <a:pt x="511" y="625"/>
                    <a:pt x="599" y="586"/>
                    <a:pt x="662" y="516"/>
                  </a:cubicBezTo>
                  <a:cubicBezTo>
                    <a:pt x="828" y="303"/>
                    <a:pt x="680" y="1"/>
                    <a:pt x="4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4" name="Google Shape;6804;p30"/>
            <p:cNvSpPr/>
            <p:nvPr/>
          </p:nvSpPr>
          <p:spPr>
            <a:xfrm>
              <a:off x="679600" y="2292425"/>
              <a:ext cx="18375" cy="15675"/>
            </a:xfrm>
            <a:custGeom>
              <a:rect b="b" l="l" r="r" t="t"/>
              <a:pathLst>
                <a:path extrusionOk="0" h="627" w="735">
                  <a:moveTo>
                    <a:pt x="401" y="1"/>
                  </a:moveTo>
                  <a:cubicBezTo>
                    <a:pt x="188" y="1"/>
                    <a:pt x="0" y="237"/>
                    <a:pt x="124" y="465"/>
                  </a:cubicBezTo>
                  <a:cubicBezTo>
                    <a:pt x="189" y="577"/>
                    <a:pt x="293" y="627"/>
                    <a:pt x="396" y="627"/>
                  </a:cubicBezTo>
                  <a:cubicBezTo>
                    <a:pt x="567" y="627"/>
                    <a:pt x="735" y="489"/>
                    <a:pt x="711" y="278"/>
                  </a:cubicBezTo>
                  <a:cubicBezTo>
                    <a:pt x="711" y="253"/>
                    <a:pt x="711" y="228"/>
                    <a:pt x="699" y="203"/>
                  </a:cubicBezTo>
                  <a:cubicBezTo>
                    <a:pt x="674" y="153"/>
                    <a:pt x="649" y="103"/>
                    <a:pt x="599" y="78"/>
                  </a:cubicBezTo>
                  <a:cubicBezTo>
                    <a:pt x="536" y="24"/>
                    <a:pt x="467" y="1"/>
                    <a:pt x="4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5" name="Google Shape;6805;p30"/>
            <p:cNvSpPr/>
            <p:nvPr/>
          </p:nvSpPr>
          <p:spPr>
            <a:xfrm>
              <a:off x="674250" y="2330975"/>
              <a:ext cx="17525" cy="15475"/>
            </a:xfrm>
            <a:custGeom>
              <a:rect b="b" l="l" r="r" t="t"/>
              <a:pathLst>
                <a:path extrusionOk="0" h="619" w="701">
                  <a:moveTo>
                    <a:pt x="354" y="1"/>
                  </a:moveTo>
                  <a:cubicBezTo>
                    <a:pt x="316" y="1"/>
                    <a:pt x="276" y="8"/>
                    <a:pt x="238" y="23"/>
                  </a:cubicBezTo>
                  <a:cubicBezTo>
                    <a:pt x="88" y="85"/>
                    <a:pt x="0" y="260"/>
                    <a:pt x="63" y="423"/>
                  </a:cubicBezTo>
                  <a:cubicBezTo>
                    <a:pt x="111" y="539"/>
                    <a:pt x="236" y="618"/>
                    <a:pt x="359" y="618"/>
                  </a:cubicBezTo>
                  <a:cubicBezTo>
                    <a:pt x="394" y="618"/>
                    <a:pt x="429" y="612"/>
                    <a:pt x="463" y="598"/>
                  </a:cubicBezTo>
                  <a:cubicBezTo>
                    <a:pt x="625" y="535"/>
                    <a:pt x="700" y="360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6" name="Google Shape;6806;p30"/>
            <p:cNvSpPr/>
            <p:nvPr/>
          </p:nvSpPr>
          <p:spPr>
            <a:xfrm>
              <a:off x="654575" y="2218350"/>
              <a:ext cx="16775" cy="15100"/>
            </a:xfrm>
            <a:custGeom>
              <a:rect b="b" l="l" r="r" t="t"/>
              <a:pathLst>
                <a:path extrusionOk="0" h="604" w="671">
                  <a:moveTo>
                    <a:pt x="314" y="1"/>
                  </a:moveTo>
                  <a:cubicBezTo>
                    <a:pt x="161" y="1"/>
                    <a:pt x="35" y="108"/>
                    <a:pt x="13" y="266"/>
                  </a:cubicBezTo>
                  <a:cubicBezTo>
                    <a:pt x="0" y="341"/>
                    <a:pt x="13" y="416"/>
                    <a:pt x="63" y="491"/>
                  </a:cubicBezTo>
                  <a:cubicBezTo>
                    <a:pt x="126" y="570"/>
                    <a:pt x="209" y="604"/>
                    <a:pt x="291" y="604"/>
                  </a:cubicBezTo>
                  <a:cubicBezTo>
                    <a:pt x="482" y="604"/>
                    <a:pt x="670" y="419"/>
                    <a:pt x="600" y="191"/>
                  </a:cubicBezTo>
                  <a:cubicBezTo>
                    <a:pt x="587" y="166"/>
                    <a:pt x="575" y="141"/>
                    <a:pt x="562" y="129"/>
                  </a:cubicBezTo>
                  <a:cubicBezTo>
                    <a:pt x="512" y="54"/>
                    <a:pt x="438" y="16"/>
                    <a:pt x="363" y="4"/>
                  </a:cubicBezTo>
                  <a:cubicBezTo>
                    <a:pt x="346" y="2"/>
                    <a:pt x="330" y="1"/>
                    <a:pt x="3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7" name="Google Shape;6807;p30"/>
            <p:cNvSpPr/>
            <p:nvPr/>
          </p:nvSpPr>
          <p:spPr>
            <a:xfrm>
              <a:off x="639575" y="2267600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88" y="83"/>
                    <a:pt x="0" y="258"/>
                    <a:pt x="63" y="421"/>
                  </a:cubicBezTo>
                  <a:cubicBezTo>
                    <a:pt x="110" y="545"/>
                    <a:pt x="231" y="618"/>
                    <a:pt x="352" y="618"/>
                  </a:cubicBezTo>
                  <a:cubicBezTo>
                    <a:pt x="389" y="618"/>
                    <a:pt x="427" y="611"/>
                    <a:pt x="463" y="596"/>
                  </a:cubicBezTo>
                  <a:cubicBezTo>
                    <a:pt x="625" y="533"/>
                    <a:pt x="700" y="358"/>
                    <a:pt x="638" y="196"/>
                  </a:cubicBezTo>
                  <a:cubicBezTo>
                    <a:pt x="589" y="79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8" name="Google Shape;6808;p30"/>
            <p:cNvSpPr/>
            <p:nvPr/>
          </p:nvSpPr>
          <p:spPr>
            <a:xfrm>
              <a:off x="509925" y="2433150"/>
              <a:ext cx="18975" cy="15600"/>
            </a:xfrm>
            <a:custGeom>
              <a:rect b="b" l="l" r="r" t="t"/>
              <a:pathLst>
                <a:path extrusionOk="0" h="624" w="759">
                  <a:moveTo>
                    <a:pt x="393" y="0"/>
                  </a:moveTo>
                  <a:cubicBezTo>
                    <a:pt x="288" y="0"/>
                    <a:pt x="183" y="50"/>
                    <a:pt x="125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2" y="623"/>
                    <a:pt x="374" y="624"/>
                    <a:pt x="386" y="624"/>
                  </a:cubicBezTo>
                  <a:cubicBezTo>
                    <a:pt x="605" y="624"/>
                    <a:pt x="759" y="411"/>
                    <a:pt x="687" y="210"/>
                  </a:cubicBezTo>
                  <a:cubicBezTo>
                    <a:pt x="675" y="185"/>
                    <a:pt x="662" y="160"/>
                    <a:pt x="650" y="135"/>
                  </a:cubicBezTo>
                  <a:cubicBezTo>
                    <a:pt x="590" y="44"/>
                    <a:pt x="491" y="0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9" name="Google Shape;6809;p30"/>
            <p:cNvSpPr/>
            <p:nvPr/>
          </p:nvSpPr>
          <p:spPr>
            <a:xfrm>
              <a:off x="515925" y="2393525"/>
              <a:ext cx="18375" cy="13725"/>
            </a:xfrm>
            <a:custGeom>
              <a:rect b="b" l="l" r="r" t="t"/>
              <a:pathLst>
                <a:path extrusionOk="0" h="549" w="735">
                  <a:moveTo>
                    <a:pt x="525" y="1"/>
                  </a:moveTo>
                  <a:cubicBezTo>
                    <a:pt x="299" y="1"/>
                    <a:pt x="0" y="307"/>
                    <a:pt x="223" y="483"/>
                  </a:cubicBezTo>
                  <a:cubicBezTo>
                    <a:pt x="282" y="526"/>
                    <a:pt x="354" y="548"/>
                    <a:pt x="424" y="548"/>
                  </a:cubicBezTo>
                  <a:cubicBezTo>
                    <a:pt x="515" y="548"/>
                    <a:pt x="603" y="510"/>
                    <a:pt x="660" y="433"/>
                  </a:cubicBezTo>
                  <a:cubicBezTo>
                    <a:pt x="710" y="370"/>
                    <a:pt x="735" y="283"/>
                    <a:pt x="735" y="208"/>
                  </a:cubicBezTo>
                  <a:cubicBezTo>
                    <a:pt x="722" y="183"/>
                    <a:pt x="722" y="158"/>
                    <a:pt x="710" y="133"/>
                  </a:cubicBezTo>
                  <a:cubicBezTo>
                    <a:pt x="674" y="38"/>
                    <a:pt x="604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0" name="Google Shape;6810;p30"/>
            <p:cNvSpPr/>
            <p:nvPr/>
          </p:nvSpPr>
          <p:spPr>
            <a:xfrm>
              <a:off x="486825" y="2327475"/>
              <a:ext cx="18600" cy="15750"/>
            </a:xfrm>
            <a:custGeom>
              <a:rect b="b" l="l" r="r" t="t"/>
              <a:pathLst>
                <a:path extrusionOk="0" h="630" w="744">
                  <a:moveTo>
                    <a:pt x="365" y="1"/>
                  </a:moveTo>
                  <a:cubicBezTo>
                    <a:pt x="73" y="1"/>
                    <a:pt x="0" y="625"/>
                    <a:pt x="337" y="625"/>
                  </a:cubicBezTo>
                  <a:cubicBezTo>
                    <a:pt x="354" y="628"/>
                    <a:pt x="370" y="629"/>
                    <a:pt x="386" y="629"/>
                  </a:cubicBezTo>
                  <a:cubicBezTo>
                    <a:pt x="598" y="629"/>
                    <a:pt x="744" y="410"/>
                    <a:pt x="674" y="213"/>
                  </a:cubicBezTo>
                  <a:cubicBezTo>
                    <a:pt x="662" y="188"/>
                    <a:pt x="649" y="163"/>
                    <a:pt x="637" y="138"/>
                  </a:cubicBezTo>
                  <a:cubicBezTo>
                    <a:pt x="587" y="75"/>
                    <a:pt x="512" y="25"/>
                    <a:pt x="437" y="13"/>
                  </a:cubicBezTo>
                  <a:cubicBezTo>
                    <a:pt x="412" y="5"/>
                    <a:pt x="388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1" name="Google Shape;6811;p30"/>
            <p:cNvSpPr/>
            <p:nvPr/>
          </p:nvSpPr>
          <p:spPr>
            <a:xfrm>
              <a:off x="641250" y="2311100"/>
              <a:ext cx="18250" cy="14575"/>
            </a:xfrm>
            <a:custGeom>
              <a:rect b="b" l="l" r="r" t="t"/>
              <a:pathLst>
                <a:path extrusionOk="0" h="583" w="730">
                  <a:moveTo>
                    <a:pt x="400" y="0"/>
                  </a:moveTo>
                  <a:cubicBezTo>
                    <a:pt x="188" y="0"/>
                    <a:pt x="1" y="224"/>
                    <a:pt x="121" y="455"/>
                  </a:cubicBezTo>
                  <a:cubicBezTo>
                    <a:pt x="171" y="518"/>
                    <a:pt x="233" y="568"/>
                    <a:pt x="321" y="580"/>
                  </a:cubicBezTo>
                  <a:cubicBezTo>
                    <a:pt x="332" y="582"/>
                    <a:pt x="344" y="582"/>
                    <a:pt x="355" y="582"/>
                  </a:cubicBezTo>
                  <a:cubicBezTo>
                    <a:pt x="564" y="582"/>
                    <a:pt x="729" y="369"/>
                    <a:pt x="658" y="168"/>
                  </a:cubicBezTo>
                  <a:cubicBezTo>
                    <a:pt x="646" y="143"/>
                    <a:pt x="633" y="118"/>
                    <a:pt x="621" y="93"/>
                  </a:cubicBezTo>
                  <a:cubicBezTo>
                    <a:pt x="552" y="28"/>
                    <a:pt x="475" y="0"/>
                    <a:pt x="4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2" name="Google Shape;6812;p30"/>
            <p:cNvSpPr/>
            <p:nvPr/>
          </p:nvSpPr>
          <p:spPr>
            <a:xfrm>
              <a:off x="569600" y="2295250"/>
              <a:ext cx="18975" cy="15725"/>
            </a:xfrm>
            <a:custGeom>
              <a:rect b="b" l="l" r="r" t="t"/>
              <a:pathLst>
                <a:path extrusionOk="0" h="629" w="759">
                  <a:moveTo>
                    <a:pt x="380" y="1"/>
                  </a:moveTo>
                  <a:cubicBezTo>
                    <a:pt x="278" y="1"/>
                    <a:pt x="176" y="51"/>
                    <a:pt x="112" y="152"/>
                  </a:cubicBezTo>
                  <a:cubicBezTo>
                    <a:pt x="0" y="340"/>
                    <a:pt x="125" y="590"/>
                    <a:pt x="350" y="627"/>
                  </a:cubicBezTo>
                  <a:cubicBezTo>
                    <a:pt x="361" y="628"/>
                    <a:pt x="373" y="629"/>
                    <a:pt x="384" y="629"/>
                  </a:cubicBezTo>
                  <a:cubicBezTo>
                    <a:pt x="593" y="629"/>
                    <a:pt x="758" y="416"/>
                    <a:pt x="687" y="202"/>
                  </a:cubicBezTo>
                  <a:cubicBezTo>
                    <a:pt x="675" y="177"/>
                    <a:pt x="662" y="152"/>
                    <a:pt x="637" y="140"/>
                  </a:cubicBezTo>
                  <a:cubicBezTo>
                    <a:pt x="576" y="47"/>
                    <a:pt x="478" y="1"/>
                    <a:pt x="3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3" name="Google Shape;6813;p30"/>
            <p:cNvSpPr/>
            <p:nvPr/>
          </p:nvSpPr>
          <p:spPr>
            <a:xfrm>
              <a:off x="589975" y="2369375"/>
              <a:ext cx="18075" cy="15650"/>
            </a:xfrm>
            <a:custGeom>
              <a:rect b="b" l="l" r="r" t="t"/>
              <a:pathLst>
                <a:path extrusionOk="0" h="626" w="723">
                  <a:moveTo>
                    <a:pt x="350" y="0"/>
                  </a:moveTo>
                  <a:cubicBezTo>
                    <a:pt x="212" y="0"/>
                    <a:pt x="77" y="91"/>
                    <a:pt x="47" y="249"/>
                  </a:cubicBezTo>
                  <a:cubicBezTo>
                    <a:pt x="0" y="448"/>
                    <a:pt x="152" y="626"/>
                    <a:pt x="347" y="626"/>
                  </a:cubicBezTo>
                  <a:cubicBezTo>
                    <a:pt x="359" y="626"/>
                    <a:pt x="372" y="625"/>
                    <a:pt x="385" y="624"/>
                  </a:cubicBezTo>
                  <a:cubicBezTo>
                    <a:pt x="597" y="599"/>
                    <a:pt x="722" y="386"/>
                    <a:pt x="635" y="186"/>
                  </a:cubicBezTo>
                  <a:cubicBezTo>
                    <a:pt x="622" y="161"/>
                    <a:pt x="610" y="136"/>
                    <a:pt x="597" y="124"/>
                  </a:cubicBezTo>
                  <a:cubicBezTo>
                    <a:pt x="533" y="40"/>
                    <a:pt x="441" y="0"/>
                    <a:pt x="3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4" name="Google Shape;6814;p30"/>
            <p:cNvSpPr/>
            <p:nvPr/>
          </p:nvSpPr>
          <p:spPr>
            <a:xfrm>
              <a:off x="523775" y="2350450"/>
              <a:ext cx="17900" cy="14100"/>
            </a:xfrm>
            <a:custGeom>
              <a:rect b="b" l="l" r="r" t="t"/>
              <a:pathLst>
                <a:path extrusionOk="0" h="564" w="716">
                  <a:moveTo>
                    <a:pt x="395" y="1"/>
                  </a:moveTo>
                  <a:cubicBezTo>
                    <a:pt x="188" y="1"/>
                    <a:pt x="1" y="225"/>
                    <a:pt x="121" y="456"/>
                  </a:cubicBezTo>
                  <a:cubicBezTo>
                    <a:pt x="185" y="531"/>
                    <a:pt x="266" y="563"/>
                    <a:pt x="347" y="563"/>
                  </a:cubicBezTo>
                  <a:cubicBezTo>
                    <a:pt x="535" y="563"/>
                    <a:pt x="716" y="387"/>
                    <a:pt x="646" y="169"/>
                  </a:cubicBezTo>
                  <a:cubicBezTo>
                    <a:pt x="646" y="144"/>
                    <a:pt x="633" y="119"/>
                    <a:pt x="608" y="94"/>
                  </a:cubicBezTo>
                  <a:cubicBezTo>
                    <a:pt x="543" y="28"/>
                    <a:pt x="468" y="1"/>
                    <a:pt x="3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5" name="Google Shape;6815;p30"/>
            <p:cNvSpPr/>
            <p:nvPr/>
          </p:nvSpPr>
          <p:spPr>
            <a:xfrm>
              <a:off x="492850" y="2278325"/>
              <a:ext cx="19675" cy="15750"/>
            </a:xfrm>
            <a:custGeom>
              <a:rect b="b" l="l" r="r" t="t"/>
              <a:pathLst>
                <a:path extrusionOk="0" h="630" w="787">
                  <a:moveTo>
                    <a:pt x="413" y="1"/>
                  </a:moveTo>
                  <a:cubicBezTo>
                    <a:pt x="201" y="1"/>
                    <a:pt x="0" y="227"/>
                    <a:pt x="133" y="467"/>
                  </a:cubicBezTo>
                  <a:cubicBezTo>
                    <a:pt x="197" y="581"/>
                    <a:pt x="297" y="629"/>
                    <a:pt x="397" y="629"/>
                  </a:cubicBezTo>
                  <a:cubicBezTo>
                    <a:pt x="593" y="629"/>
                    <a:pt x="787" y="444"/>
                    <a:pt x="696" y="204"/>
                  </a:cubicBezTo>
                  <a:cubicBezTo>
                    <a:pt x="683" y="179"/>
                    <a:pt x="671" y="154"/>
                    <a:pt x="646" y="142"/>
                  </a:cubicBezTo>
                  <a:lnTo>
                    <a:pt x="658" y="129"/>
                  </a:lnTo>
                  <a:cubicBezTo>
                    <a:pt x="589" y="39"/>
                    <a:pt x="500" y="1"/>
                    <a:pt x="4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6" name="Google Shape;6816;p30"/>
            <p:cNvSpPr/>
            <p:nvPr/>
          </p:nvSpPr>
          <p:spPr>
            <a:xfrm>
              <a:off x="548650" y="2418250"/>
              <a:ext cx="17125" cy="15575"/>
            </a:xfrm>
            <a:custGeom>
              <a:rect b="b" l="l" r="r" t="t"/>
              <a:pathLst>
                <a:path extrusionOk="0" h="623" w="685">
                  <a:moveTo>
                    <a:pt x="329" y="1"/>
                  </a:moveTo>
                  <a:cubicBezTo>
                    <a:pt x="185" y="1"/>
                    <a:pt x="39" y="92"/>
                    <a:pt x="13" y="268"/>
                  </a:cubicBezTo>
                  <a:cubicBezTo>
                    <a:pt x="1" y="343"/>
                    <a:pt x="26" y="431"/>
                    <a:pt x="76" y="493"/>
                  </a:cubicBezTo>
                  <a:cubicBezTo>
                    <a:pt x="141" y="583"/>
                    <a:pt x="232" y="622"/>
                    <a:pt x="322" y="622"/>
                  </a:cubicBezTo>
                  <a:cubicBezTo>
                    <a:pt x="506" y="622"/>
                    <a:pt x="684" y="458"/>
                    <a:pt x="626" y="231"/>
                  </a:cubicBezTo>
                  <a:cubicBezTo>
                    <a:pt x="590" y="76"/>
                    <a:pt x="461" y="1"/>
                    <a:pt x="3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7" name="Google Shape;6817;p30"/>
            <p:cNvSpPr/>
            <p:nvPr/>
          </p:nvSpPr>
          <p:spPr>
            <a:xfrm>
              <a:off x="611575" y="2234875"/>
              <a:ext cx="18200" cy="14625"/>
            </a:xfrm>
            <a:custGeom>
              <a:rect b="b" l="l" r="r" t="t"/>
              <a:pathLst>
                <a:path extrusionOk="0" h="585" w="728">
                  <a:moveTo>
                    <a:pt x="406" y="0"/>
                  </a:moveTo>
                  <a:cubicBezTo>
                    <a:pt x="195" y="0"/>
                    <a:pt x="0" y="227"/>
                    <a:pt x="121" y="468"/>
                  </a:cubicBezTo>
                  <a:cubicBezTo>
                    <a:pt x="171" y="530"/>
                    <a:pt x="246" y="568"/>
                    <a:pt x="320" y="580"/>
                  </a:cubicBezTo>
                  <a:cubicBezTo>
                    <a:pt x="338" y="583"/>
                    <a:pt x="355" y="584"/>
                    <a:pt x="372" y="584"/>
                  </a:cubicBezTo>
                  <a:cubicBezTo>
                    <a:pt x="583" y="584"/>
                    <a:pt x="727" y="376"/>
                    <a:pt x="658" y="168"/>
                  </a:cubicBezTo>
                  <a:cubicBezTo>
                    <a:pt x="645" y="143"/>
                    <a:pt x="633" y="118"/>
                    <a:pt x="620" y="93"/>
                  </a:cubicBezTo>
                  <a:cubicBezTo>
                    <a:pt x="556" y="28"/>
                    <a:pt x="480" y="0"/>
                    <a:pt x="4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8" name="Google Shape;6818;p30"/>
            <p:cNvSpPr/>
            <p:nvPr/>
          </p:nvSpPr>
          <p:spPr>
            <a:xfrm>
              <a:off x="682675" y="2250800"/>
              <a:ext cx="15650" cy="14250"/>
            </a:xfrm>
            <a:custGeom>
              <a:rect b="b" l="l" r="r" t="t"/>
              <a:pathLst>
                <a:path extrusionOk="0" h="570" w="626">
                  <a:moveTo>
                    <a:pt x="313" y="1"/>
                  </a:moveTo>
                  <a:cubicBezTo>
                    <a:pt x="188" y="1"/>
                    <a:pt x="63" y="69"/>
                    <a:pt x="13" y="218"/>
                  </a:cubicBezTo>
                  <a:cubicBezTo>
                    <a:pt x="1" y="293"/>
                    <a:pt x="26" y="381"/>
                    <a:pt x="76" y="443"/>
                  </a:cubicBezTo>
                  <a:cubicBezTo>
                    <a:pt x="113" y="506"/>
                    <a:pt x="188" y="555"/>
                    <a:pt x="276" y="568"/>
                  </a:cubicBezTo>
                  <a:cubicBezTo>
                    <a:pt x="286" y="569"/>
                    <a:pt x="296" y="569"/>
                    <a:pt x="306" y="569"/>
                  </a:cubicBezTo>
                  <a:cubicBezTo>
                    <a:pt x="433" y="569"/>
                    <a:pt x="554" y="496"/>
                    <a:pt x="601" y="381"/>
                  </a:cubicBezTo>
                  <a:cubicBezTo>
                    <a:pt x="613" y="356"/>
                    <a:pt x="626" y="331"/>
                    <a:pt x="626" y="306"/>
                  </a:cubicBezTo>
                  <a:cubicBezTo>
                    <a:pt x="626" y="110"/>
                    <a:pt x="470" y="1"/>
                    <a:pt x="3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9" name="Google Shape;6819;p30"/>
            <p:cNvSpPr/>
            <p:nvPr/>
          </p:nvSpPr>
          <p:spPr>
            <a:xfrm>
              <a:off x="713300" y="2326225"/>
              <a:ext cx="19075" cy="15025"/>
            </a:xfrm>
            <a:custGeom>
              <a:rect b="b" l="l" r="r" t="t"/>
              <a:pathLst>
                <a:path extrusionOk="0" h="601" w="763">
                  <a:moveTo>
                    <a:pt x="400" y="0"/>
                  </a:moveTo>
                  <a:cubicBezTo>
                    <a:pt x="50" y="25"/>
                    <a:pt x="1" y="513"/>
                    <a:pt x="338" y="600"/>
                  </a:cubicBezTo>
                  <a:cubicBezTo>
                    <a:pt x="688" y="600"/>
                    <a:pt x="763" y="100"/>
                    <a:pt x="4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0" name="Google Shape;6820;p30"/>
            <p:cNvSpPr/>
            <p:nvPr/>
          </p:nvSpPr>
          <p:spPr>
            <a:xfrm>
              <a:off x="672050" y="2373650"/>
              <a:ext cx="17525" cy="15325"/>
            </a:xfrm>
            <a:custGeom>
              <a:rect b="b" l="l" r="r" t="t"/>
              <a:pathLst>
                <a:path extrusionOk="0" h="613" w="701">
                  <a:moveTo>
                    <a:pt x="335" y="0"/>
                  </a:moveTo>
                  <a:cubicBezTo>
                    <a:pt x="302" y="0"/>
                    <a:pt x="269" y="5"/>
                    <a:pt x="238" y="15"/>
                  </a:cubicBezTo>
                  <a:cubicBezTo>
                    <a:pt x="76" y="78"/>
                    <a:pt x="1" y="265"/>
                    <a:pt x="63" y="415"/>
                  </a:cubicBezTo>
                  <a:cubicBezTo>
                    <a:pt x="111" y="539"/>
                    <a:pt x="224" y="612"/>
                    <a:pt x="347" y="612"/>
                  </a:cubicBezTo>
                  <a:cubicBezTo>
                    <a:pt x="385" y="612"/>
                    <a:pt x="425" y="605"/>
                    <a:pt x="463" y="590"/>
                  </a:cubicBezTo>
                  <a:cubicBezTo>
                    <a:pt x="613" y="528"/>
                    <a:pt x="701" y="353"/>
                    <a:pt x="638" y="203"/>
                  </a:cubicBezTo>
                  <a:cubicBezTo>
                    <a:pt x="589" y="74"/>
                    <a:pt x="460" y="0"/>
                    <a:pt x="3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1" name="Google Shape;6821;p30"/>
            <p:cNvSpPr/>
            <p:nvPr/>
          </p:nvSpPr>
          <p:spPr>
            <a:xfrm>
              <a:off x="540550" y="2464650"/>
              <a:ext cx="19150" cy="14475"/>
            </a:xfrm>
            <a:custGeom>
              <a:rect b="b" l="l" r="r" t="t"/>
              <a:pathLst>
                <a:path extrusionOk="0" h="579" w="766">
                  <a:moveTo>
                    <a:pt x="372" y="1"/>
                  </a:moveTo>
                  <a:cubicBezTo>
                    <a:pt x="175" y="1"/>
                    <a:pt x="1" y="189"/>
                    <a:pt x="75" y="412"/>
                  </a:cubicBezTo>
                  <a:cubicBezTo>
                    <a:pt x="100" y="530"/>
                    <a:pt x="194" y="578"/>
                    <a:pt x="301" y="578"/>
                  </a:cubicBezTo>
                  <a:cubicBezTo>
                    <a:pt x="509" y="578"/>
                    <a:pt x="765" y="394"/>
                    <a:pt x="650" y="187"/>
                  </a:cubicBezTo>
                  <a:cubicBezTo>
                    <a:pt x="625" y="149"/>
                    <a:pt x="600" y="112"/>
                    <a:pt x="575" y="74"/>
                  </a:cubicBezTo>
                  <a:cubicBezTo>
                    <a:pt x="510" y="23"/>
                    <a:pt x="440" y="1"/>
                    <a:pt x="3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2" name="Google Shape;6822;p30"/>
            <p:cNvSpPr/>
            <p:nvPr/>
          </p:nvSpPr>
          <p:spPr>
            <a:xfrm>
              <a:off x="659575" y="2408150"/>
              <a:ext cx="18950" cy="15625"/>
            </a:xfrm>
            <a:custGeom>
              <a:rect b="b" l="l" r="r" t="t"/>
              <a:pathLst>
                <a:path extrusionOk="0" h="625" w="758">
                  <a:moveTo>
                    <a:pt x="386" y="1"/>
                  </a:moveTo>
                  <a:cubicBezTo>
                    <a:pt x="348" y="1"/>
                    <a:pt x="311" y="8"/>
                    <a:pt x="275" y="22"/>
                  </a:cubicBezTo>
                  <a:cubicBezTo>
                    <a:pt x="13" y="110"/>
                    <a:pt x="0" y="485"/>
                    <a:pt x="250" y="597"/>
                  </a:cubicBezTo>
                  <a:cubicBezTo>
                    <a:pt x="294" y="616"/>
                    <a:pt x="339" y="625"/>
                    <a:pt x="381" y="625"/>
                  </a:cubicBezTo>
                  <a:cubicBezTo>
                    <a:pt x="591" y="625"/>
                    <a:pt x="758" y="416"/>
                    <a:pt x="675" y="197"/>
                  </a:cubicBezTo>
                  <a:cubicBezTo>
                    <a:pt x="627" y="74"/>
                    <a:pt x="507" y="1"/>
                    <a:pt x="3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3" name="Google Shape;6823;p30"/>
            <p:cNvSpPr/>
            <p:nvPr/>
          </p:nvSpPr>
          <p:spPr>
            <a:xfrm>
              <a:off x="503700" y="2246025"/>
              <a:ext cx="18500" cy="13775"/>
            </a:xfrm>
            <a:custGeom>
              <a:rect b="b" l="l" r="r" t="t"/>
              <a:pathLst>
                <a:path extrusionOk="0" h="551" w="740">
                  <a:moveTo>
                    <a:pt x="357" y="0"/>
                  </a:moveTo>
                  <a:cubicBezTo>
                    <a:pt x="176" y="0"/>
                    <a:pt x="1" y="158"/>
                    <a:pt x="49" y="384"/>
                  </a:cubicBezTo>
                  <a:cubicBezTo>
                    <a:pt x="75" y="502"/>
                    <a:pt x="169" y="551"/>
                    <a:pt x="275" y="551"/>
                  </a:cubicBezTo>
                  <a:cubicBezTo>
                    <a:pt x="483" y="551"/>
                    <a:pt x="740" y="366"/>
                    <a:pt x="624" y="159"/>
                  </a:cubicBezTo>
                  <a:cubicBezTo>
                    <a:pt x="557" y="48"/>
                    <a:pt x="456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4" name="Google Shape;6824;p30"/>
            <p:cNvSpPr/>
            <p:nvPr/>
          </p:nvSpPr>
          <p:spPr>
            <a:xfrm>
              <a:off x="623375" y="2199475"/>
              <a:ext cx="18500" cy="13775"/>
            </a:xfrm>
            <a:custGeom>
              <a:rect b="b" l="l" r="r" t="t"/>
              <a:pathLst>
                <a:path extrusionOk="0" h="551" w="740">
                  <a:moveTo>
                    <a:pt x="356" y="0"/>
                  </a:moveTo>
                  <a:cubicBezTo>
                    <a:pt x="175" y="0"/>
                    <a:pt x="0" y="158"/>
                    <a:pt x="48" y="384"/>
                  </a:cubicBezTo>
                  <a:cubicBezTo>
                    <a:pt x="74" y="502"/>
                    <a:pt x="168" y="551"/>
                    <a:pt x="274" y="551"/>
                  </a:cubicBezTo>
                  <a:cubicBezTo>
                    <a:pt x="483" y="551"/>
                    <a:pt x="739" y="366"/>
                    <a:pt x="623" y="159"/>
                  </a:cubicBezTo>
                  <a:cubicBezTo>
                    <a:pt x="557" y="48"/>
                    <a:pt x="456" y="0"/>
                    <a:pt x="3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5" name="Google Shape;6825;p30"/>
            <p:cNvSpPr/>
            <p:nvPr/>
          </p:nvSpPr>
          <p:spPr>
            <a:xfrm>
              <a:off x="541050" y="2225675"/>
              <a:ext cx="17950" cy="14425"/>
            </a:xfrm>
            <a:custGeom>
              <a:rect b="b" l="l" r="r" t="t"/>
              <a:pathLst>
                <a:path extrusionOk="0" h="577" w="718">
                  <a:moveTo>
                    <a:pt x="485" y="1"/>
                  </a:moveTo>
                  <a:cubicBezTo>
                    <a:pt x="269" y="1"/>
                    <a:pt x="1" y="218"/>
                    <a:pt x="155" y="423"/>
                  </a:cubicBezTo>
                  <a:cubicBezTo>
                    <a:pt x="192" y="498"/>
                    <a:pt x="280" y="548"/>
                    <a:pt x="367" y="573"/>
                  </a:cubicBezTo>
                  <a:cubicBezTo>
                    <a:pt x="381" y="575"/>
                    <a:pt x="395" y="576"/>
                    <a:pt x="409" y="576"/>
                  </a:cubicBezTo>
                  <a:cubicBezTo>
                    <a:pt x="557" y="576"/>
                    <a:pt x="694" y="459"/>
                    <a:pt x="717" y="311"/>
                  </a:cubicBezTo>
                  <a:cubicBezTo>
                    <a:pt x="717" y="273"/>
                    <a:pt x="717" y="236"/>
                    <a:pt x="717" y="198"/>
                  </a:cubicBezTo>
                  <a:cubicBezTo>
                    <a:pt x="717" y="186"/>
                    <a:pt x="705" y="173"/>
                    <a:pt x="705" y="161"/>
                  </a:cubicBezTo>
                  <a:cubicBezTo>
                    <a:pt x="673" y="47"/>
                    <a:pt x="585" y="1"/>
                    <a:pt x="4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6" name="Google Shape;6826;p30"/>
            <p:cNvSpPr/>
            <p:nvPr/>
          </p:nvSpPr>
          <p:spPr>
            <a:xfrm>
              <a:off x="506500" y="2474525"/>
              <a:ext cx="19050" cy="14625"/>
            </a:xfrm>
            <a:custGeom>
              <a:rect b="b" l="l" r="r" t="t"/>
              <a:pathLst>
                <a:path extrusionOk="0" h="585" w="762">
                  <a:moveTo>
                    <a:pt x="471" y="0"/>
                  </a:moveTo>
                  <a:cubicBezTo>
                    <a:pt x="260" y="0"/>
                    <a:pt x="1" y="185"/>
                    <a:pt x="125" y="392"/>
                  </a:cubicBezTo>
                  <a:cubicBezTo>
                    <a:pt x="162" y="492"/>
                    <a:pt x="262" y="567"/>
                    <a:pt x="375" y="579"/>
                  </a:cubicBezTo>
                  <a:cubicBezTo>
                    <a:pt x="389" y="583"/>
                    <a:pt x="404" y="584"/>
                    <a:pt x="419" y="584"/>
                  </a:cubicBezTo>
                  <a:cubicBezTo>
                    <a:pt x="454" y="584"/>
                    <a:pt x="489" y="575"/>
                    <a:pt x="525" y="567"/>
                  </a:cubicBezTo>
                  <a:cubicBezTo>
                    <a:pt x="675" y="504"/>
                    <a:pt x="762" y="329"/>
                    <a:pt x="699" y="167"/>
                  </a:cubicBezTo>
                  <a:cubicBezTo>
                    <a:pt x="674" y="48"/>
                    <a:pt x="579" y="0"/>
                    <a:pt x="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7" name="Google Shape;6827;p30"/>
            <p:cNvSpPr/>
            <p:nvPr/>
          </p:nvSpPr>
          <p:spPr>
            <a:xfrm>
              <a:off x="818900" y="2318175"/>
              <a:ext cx="16725" cy="15275"/>
            </a:xfrm>
            <a:custGeom>
              <a:rect b="b" l="l" r="r" t="t"/>
              <a:pathLst>
                <a:path extrusionOk="0" h="611" w="669">
                  <a:moveTo>
                    <a:pt x="339" y="0"/>
                  </a:moveTo>
                  <a:cubicBezTo>
                    <a:pt x="252" y="0"/>
                    <a:pt x="164" y="36"/>
                    <a:pt x="100" y="110"/>
                  </a:cubicBezTo>
                  <a:cubicBezTo>
                    <a:pt x="0" y="247"/>
                    <a:pt x="25" y="435"/>
                    <a:pt x="150" y="547"/>
                  </a:cubicBezTo>
                  <a:cubicBezTo>
                    <a:pt x="207" y="591"/>
                    <a:pt x="271" y="610"/>
                    <a:pt x="334" y="610"/>
                  </a:cubicBezTo>
                  <a:cubicBezTo>
                    <a:pt x="506" y="610"/>
                    <a:pt x="669" y="465"/>
                    <a:pt x="650" y="272"/>
                  </a:cubicBezTo>
                  <a:cubicBezTo>
                    <a:pt x="650" y="247"/>
                    <a:pt x="638" y="222"/>
                    <a:pt x="638" y="197"/>
                  </a:cubicBezTo>
                  <a:cubicBezTo>
                    <a:pt x="580" y="67"/>
                    <a:pt x="460" y="0"/>
                    <a:pt x="3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8" name="Google Shape;6828;p30"/>
            <p:cNvSpPr/>
            <p:nvPr/>
          </p:nvSpPr>
          <p:spPr>
            <a:xfrm>
              <a:off x="858250" y="2295575"/>
              <a:ext cx="17850" cy="15750"/>
            </a:xfrm>
            <a:custGeom>
              <a:rect b="b" l="l" r="r" t="t"/>
              <a:pathLst>
                <a:path extrusionOk="0" h="630" w="714">
                  <a:moveTo>
                    <a:pt x="389" y="0"/>
                  </a:moveTo>
                  <a:cubicBezTo>
                    <a:pt x="285" y="0"/>
                    <a:pt x="183" y="50"/>
                    <a:pt x="126" y="152"/>
                  </a:cubicBezTo>
                  <a:cubicBezTo>
                    <a:pt x="1" y="339"/>
                    <a:pt x="126" y="602"/>
                    <a:pt x="351" y="627"/>
                  </a:cubicBezTo>
                  <a:cubicBezTo>
                    <a:pt x="365" y="629"/>
                    <a:pt x="379" y="630"/>
                    <a:pt x="393" y="630"/>
                  </a:cubicBezTo>
                  <a:cubicBezTo>
                    <a:pt x="540" y="630"/>
                    <a:pt x="678" y="513"/>
                    <a:pt x="701" y="364"/>
                  </a:cubicBezTo>
                  <a:cubicBezTo>
                    <a:pt x="713" y="314"/>
                    <a:pt x="701" y="264"/>
                    <a:pt x="688" y="214"/>
                  </a:cubicBezTo>
                  <a:cubicBezTo>
                    <a:pt x="676" y="189"/>
                    <a:pt x="663" y="164"/>
                    <a:pt x="651" y="139"/>
                  </a:cubicBezTo>
                  <a:cubicBezTo>
                    <a:pt x="589" y="47"/>
                    <a:pt x="489" y="0"/>
                    <a:pt x="3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9" name="Google Shape;6829;p30"/>
            <p:cNvSpPr/>
            <p:nvPr/>
          </p:nvSpPr>
          <p:spPr>
            <a:xfrm>
              <a:off x="787075" y="2282025"/>
              <a:ext cx="19750" cy="15800"/>
            </a:xfrm>
            <a:custGeom>
              <a:rect b="b" l="l" r="r" t="t"/>
              <a:pathLst>
                <a:path extrusionOk="0" h="632" w="790">
                  <a:moveTo>
                    <a:pt x="412" y="0"/>
                  </a:moveTo>
                  <a:cubicBezTo>
                    <a:pt x="200" y="0"/>
                    <a:pt x="0" y="222"/>
                    <a:pt x="124" y="469"/>
                  </a:cubicBezTo>
                  <a:cubicBezTo>
                    <a:pt x="187" y="583"/>
                    <a:pt x="289" y="631"/>
                    <a:pt x="391" y="631"/>
                  </a:cubicBezTo>
                  <a:cubicBezTo>
                    <a:pt x="590" y="631"/>
                    <a:pt x="790" y="446"/>
                    <a:pt x="699" y="206"/>
                  </a:cubicBezTo>
                  <a:cubicBezTo>
                    <a:pt x="686" y="181"/>
                    <a:pt x="674" y="156"/>
                    <a:pt x="661" y="131"/>
                  </a:cubicBezTo>
                  <a:cubicBezTo>
                    <a:pt x="591" y="39"/>
                    <a:pt x="500" y="0"/>
                    <a:pt x="4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0" name="Google Shape;6830;p30"/>
            <p:cNvSpPr/>
            <p:nvPr/>
          </p:nvSpPr>
          <p:spPr>
            <a:xfrm>
              <a:off x="799075" y="2240225"/>
              <a:ext cx="17025" cy="15700"/>
            </a:xfrm>
            <a:custGeom>
              <a:rect b="b" l="l" r="r" t="t"/>
              <a:pathLst>
                <a:path extrusionOk="0" h="628" w="681">
                  <a:moveTo>
                    <a:pt x="331" y="1"/>
                  </a:moveTo>
                  <a:cubicBezTo>
                    <a:pt x="161" y="1"/>
                    <a:pt x="1" y="149"/>
                    <a:pt x="19" y="354"/>
                  </a:cubicBezTo>
                  <a:cubicBezTo>
                    <a:pt x="42" y="524"/>
                    <a:pt x="185" y="628"/>
                    <a:pt x="333" y="628"/>
                  </a:cubicBezTo>
                  <a:cubicBezTo>
                    <a:pt x="423" y="628"/>
                    <a:pt x="515" y="589"/>
                    <a:pt x="581" y="504"/>
                  </a:cubicBezTo>
                  <a:cubicBezTo>
                    <a:pt x="681" y="379"/>
                    <a:pt x="668" y="179"/>
                    <a:pt x="531" y="79"/>
                  </a:cubicBezTo>
                  <a:cubicBezTo>
                    <a:pt x="470" y="25"/>
                    <a:pt x="400" y="1"/>
                    <a:pt x="3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1" name="Google Shape;6831;p30"/>
            <p:cNvSpPr/>
            <p:nvPr/>
          </p:nvSpPr>
          <p:spPr>
            <a:xfrm>
              <a:off x="835775" y="2239325"/>
              <a:ext cx="18975" cy="15725"/>
            </a:xfrm>
            <a:custGeom>
              <a:rect b="b" l="l" r="r" t="t"/>
              <a:pathLst>
                <a:path extrusionOk="0" h="629" w="759">
                  <a:moveTo>
                    <a:pt x="388" y="1"/>
                  </a:moveTo>
                  <a:cubicBezTo>
                    <a:pt x="285" y="1"/>
                    <a:pt x="182" y="51"/>
                    <a:pt x="125" y="152"/>
                  </a:cubicBezTo>
                  <a:cubicBezTo>
                    <a:pt x="0" y="340"/>
                    <a:pt x="125" y="590"/>
                    <a:pt x="350" y="627"/>
                  </a:cubicBezTo>
                  <a:cubicBezTo>
                    <a:pt x="362" y="628"/>
                    <a:pt x="374" y="629"/>
                    <a:pt x="386" y="629"/>
                  </a:cubicBezTo>
                  <a:cubicBezTo>
                    <a:pt x="605" y="629"/>
                    <a:pt x="759" y="416"/>
                    <a:pt x="688" y="202"/>
                  </a:cubicBezTo>
                  <a:cubicBezTo>
                    <a:pt x="675" y="177"/>
                    <a:pt x="663" y="165"/>
                    <a:pt x="650" y="140"/>
                  </a:cubicBezTo>
                  <a:cubicBezTo>
                    <a:pt x="589" y="48"/>
                    <a:pt x="488" y="1"/>
                    <a:pt x="3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2" name="Google Shape;6832;p30"/>
            <p:cNvSpPr/>
            <p:nvPr/>
          </p:nvSpPr>
          <p:spPr>
            <a:xfrm>
              <a:off x="872325" y="2260375"/>
              <a:ext cx="17525" cy="15500"/>
            </a:xfrm>
            <a:custGeom>
              <a:rect b="b" l="l" r="r" t="t"/>
              <a:pathLst>
                <a:path extrusionOk="0" h="620" w="701">
                  <a:moveTo>
                    <a:pt x="354" y="1"/>
                  </a:moveTo>
                  <a:cubicBezTo>
                    <a:pt x="316" y="1"/>
                    <a:pt x="276" y="8"/>
                    <a:pt x="238" y="23"/>
                  </a:cubicBezTo>
                  <a:cubicBezTo>
                    <a:pt x="88" y="85"/>
                    <a:pt x="0" y="260"/>
                    <a:pt x="63" y="422"/>
                  </a:cubicBezTo>
                  <a:cubicBezTo>
                    <a:pt x="110" y="546"/>
                    <a:pt x="223" y="619"/>
                    <a:pt x="347" y="619"/>
                  </a:cubicBezTo>
                  <a:cubicBezTo>
                    <a:pt x="385" y="619"/>
                    <a:pt x="424" y="612"/>
                    <a:pt x="463" y="597"/>
                  </a:cubicBezTo>
                  <a:cubicBezTo>
                    <a:pt x="625" y="535"/>
                    <a:pt x="700" y="360"/>
                    <a:pt x="638" y="197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3" name="Google Shape;6833;p30"/>
            <p:cNvSpPr/>
            <p:nvPr/>
          </p:nvSpPr>
          <p:spPr>
            <a:xfrm>
              <a:off x="773975" y="2175550"/>
              <a:ext cx="18075" cy="15800"/>
            </a:xfrm>
            <a:custGeom>
              <a:rect b="b" l="l" r="r" t="t"/>
              <a:pathLst>
                <a:path extrusionOk="0" h="632" w="723">
                  <a:moveTo>
                    <a:pt x="349" y="0"/>
                  </a:moveTo>
                  <a:cubicBezTo>
                    <a:pt x="196" y="0"/>
                    <a:pt x="71" y="107"/>
                    <a:pt x="48" y="254"/>
                  </a:cubicBezTo>
                  <a:cubicBezTo>
                    <a:pt x="1" y="453"/>
                    <a:pt x="153" y="631"/>
                    <a:pt x="347" y="631"/>
                  </a:cubicBezTo>
                  <a:cubicBezTo>
                    <a:pt x="360" y="631"/>
                    <a:pt x="372" y="630"/>
                    <a:pt x="385" y="629"/>
                  </a:cubicBezTo>
                  <a:cubicBezTo>
                    <a:pt x="598" y="604"/>
                    <a:pt x="723" y="391"/>
                    <a:pt x="635" y="191"/>
                  </a:cubicBezTo>
                  <a:cubicBezTo>
                    <a:pt x="598" y="91"/>
                    <a:pt x="498" y="16"/>
                    <a:pt x="398" y="4"/>
                  </a:cubicBezTo>
                  <a:cubicBezTo>
                    <a:pt x="381" y="2"/>
                    <a:pt x="365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4" name="Google Shape;6834;p30"/>
            <p:cNvSpPr/>
            <p:nvPr/>
          </p:nvSpPr>
          <p:spPr>
            <a:xfrm>
              <a:off x="814525" y="2162775"/>
              <a:ext cx="17025" cy="15575"/>
            </a:xfrm>
            <a:custGeom>
              <a:rect b="b" l="l" r="r" t="t"/>
              <a:pathLst>
                <a:path extrusionOk="0" h="623" w="681">
                  <a:moveTo>
                    <a:pt x="345" y="1"/>
                  </a:moveTo>
                  <a:cubicBezTo>
                    <a:pt x="256" y="1"/>
                    <a:pt x="165" y="36"/>
                    <a:pt x="100" y="115"/>
                  </a:cubicBezTo>
                  <a:cubicBezTo>
                    <a:pt x="0" y="253"/>
                    <a:pt x="25" y="440"/>
                    <a:pt x="150" y="552"/>
                  </a:cubicBezTo>
                  <a:cubicBezTo>
                    <a:pt x="209" y="601"/>
                    <a:pt x="277" y="623"/>
                    <a:pt x="343" y="623"/>
                  </a:cubicBezTo>
                  <a:cubicBezTo>
                    <a:pt x="516" y="623"/>
                    <a:pt x="681" y="476"/>
                    <a:pt x="663" y="277"/>
                  </a:cubicBezTo>
                  <a:cubicBezTo>
                    <a:pt x="647" y="104"/>
                    <a:pt x="497" y="1"/>
                    <a:pt x="3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5" name="Google Shape;6835;p30"/>
            <p:cNvSpPr/>
            <p:nvPr/>
          </p:nvSpPr>
          <p:spPr>
            <a:xfrm>
              <a:off x="758925" y="2210850"/>
              <a:ext cx="19800" cy="15375"/>
            </a:xfrm>
            <a:custGeom>
              <a:rect b="b" l="l" r="r" t="t"/>
              <a:pathLst>
                <a:path extrusionOk="0" h="615" w="792">
                  <a:moveTo>
                    <a:pt x="340" y="1"/>
                  </a:moveTo>
                  <a:cubicBezTo>
                    <a:pt x="251" y="1"/>
                    <a:pt x="164" y="39"/>
                    <a:pt x="100" y="117"/>
                  </a:cubicBezTo>
                  <a:cubicBezTo>
                    <a:pt x="0" y="254"/>
                    <a:pt x="25" y="441"/>
                    <a:pt x="150" y="541"/>
                  </a:cubicBezTo>
                  <a:cubicBezTo>
                    <a:pt x="195" y="593"/>
                    <a:pt x="247" y="615"/>
                    <a:pt x="301" y="615"/>
                  </a:cubicBezTo>
                  <a:cubicBezTo>
                    <a:pt x="534" y="615"/>
                    <a:pt x="791" y="209"/>
                    <a:pt x="537" y="67"/>
                  </a:cubicBezTo>
                  <a:cubicBezTo>
                    <a:pt x="478" y="23"/>
                    <a:pt x="409" y="1"/>
                    <a:pt x="3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6" name="Google Shape;6836;p30"/>
            <p:cNvSpPr/>
            <p:nvPr/>
          </p:nvSpPr>
          <p:spPr>
            <a:xfrm>
              <a:off x="843575" y="2199450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54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2" y="539"/>
                    <a:pt x="228" y="618"/>
                    <a:pt x="354" y="618"/>
                  </a:cubicBezTo>
                  <a:cubicBezTo>
                    <a:pt x="390" y="618"/>
                    <a:pt x="427" y="611"/>
                    <a:pt x="463" y="598"/>
                  </a:cubicBezTo>
                  <a:cubicBezTo>
                    <a:pt x="625" y="535"/>
                    <a:pt x="700" y="348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7" name="Google Shape;6837;p30"/>
            <p:cNvSpPr/>
            <p:nvPr/>
          </p:nvSpPr>
          <p:spPr>
            <a:xfrm>
              <a:off x="940325" y="2271425"/>
              <a:ext cx="18550" cy="13875"/>
            </a:xfrm>
            <a:custGeom>
              <a:rect b="b" l="l" r="r" t="t"/>
              <a:pathLst>
                <a:path extrusionOk="0" h="555" w="742">
                  <a:moveTo>
                    <a:pt x="539" y="1"/>
                  </a:moveTo>
                  <a:cubicBezTo>
                    <a:pt x="312" y="1"/>
                    <a:pt x="0" y="316"/>
                    <a:pt x="242" y="493"/>
                  </a:cubicBezTo>
                  <a:cubicBezTo>
                    <a:pt x="294" y="535"/>
                    <a:pt x="359" y="554"/>
                    <a:pt x="425" y="554"/>
                  </a:cubicBezTo>
                  <a:cubicBezTo>
                    <a:pt x="517" y="554"/>
                    <a:pt x="609" y="516"/>
                    <a:pt x="667" y="443"/>
                  </a:cubicBezTo>
                  <a:cubicBezTo>
                    <a:pt x="717" y="380"/>
                    <a:pt x="742" y="293"/>
                    <a:pt x="742" y="218"/>
                  </a:cubicBezTo>
                  <a:cubicBezTo>
                    <a:pt x="729" y="180"/>
                    <a:pt x="729" y="155"/>
                    <a:pt x="717" y="130"/>
                  </a:cubicBezTo>
                  <a:cubicBezTo>
                    <a:pt x="685" y="38"/>
                    <a:pt x="617" y="1"/>
                    <a:pt x="5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8" name="Google Shape;6838;p30"/>
            <p:cNvSpPr/>
            <p:nvPr/>
          </p:nvSpPr>
          <p:spPr>
            <a:xfrm>
              <a:off x="915125" y="2201350"/>
              <a:ext cx="18050" cy="15850"/>
            </a:xfrm>
            <a:custGeom>
              <a:rect b="b" l="l" r="r" t="t"/>
              <a:pathLst>
                <a:path extrusionOk="0" h="634" w="722">
                  <a:moveTo>
                    <a:pt x="391" y="1"/>
                  </a:moveTo>
                  <a:cubicBezTo>
                    <a:pt x="298" y="1"/>
                    <a:pt x="208" y="43"/>
                    <a:pt x="150" y="122"/>
                  </a:cubicBezTo>
                  <a:cubicBezTo>
                    <a:pt x="0" y="297"/>
                    <a:pt x="88" y="559"/>
                    <a:pt x="300" y="621"/>
                  </a:cubicBezTo>
                  <a:cubicBezTo>
                    <a:pt x="330" y="630"/>
                    <a:pt x="359" y="634"/>
                    <a:pt x="388" y="634"/>
                  </a:cubicBezTo>
                  <a:cubicBezTo>
                    <a:pt x="574" y="634"/>
                    <a:pt x="722" y="467"/>
                    <a:pt x="700" y="272"/>
                  </a:cubicBezTo>
                  <a:cubicBezTo>
                    <a:pt x="688" y="247"/>
                    <a:pt x="688" y="222"/>
                    <a:pt x="675" y="197"/>
                  </a:cubicBezTo>
                  <a:cubicBezTo>
                    <a:pt x="663" y="147"/>
                    <a:pt x="625" y="97"/>
                    <a:pt x="588" y="72"/>
                  </a:cubicBezTo>
                  <a:cubicBezTo>
                    <a:pt x="529" y="24"/>
                    <a:pt x="459" y="1"/>
                    <a:pt x="3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9" name="Google Shape;6839;p30"/>
            <p:cNvSpPr/>
            <p:nvPr/>
          </p:nvSpPr>
          <p:spPr>
            <a:xfrm>
              <a:off x="909500" y="2239800"/>
              <a:ext cx="17200" cy="15450"/>
            </a:xfrm>
            <a:custGeom>
              <a:rect b="b" l="l" r="r" t="t"/>
              <a:pathLst>
                <a:path extrusionOk="0" h="618" w="688">
                  <a:moveTo>
                    <a:pt x="342" y="0"/>
                  </a:moveTo>
                  <a:cubicBezTo>
                    <a:pt x="307" y="0"/>
                    <a:pt x="271" y="7"/>
                    <a:pt x="238" y="21"/>
                  </a:cubicBezTo>
                  <a:cubicBezTo>
                    <a:pt x="75" y="83"/>
                    <a:pt x="0" y="271"/>
                    <a:pt x="63" y="421"/>
                  </a:cubicBezTo>
                  <a:cubicBezTo>
                    <a:pt x="101" y="545"/>
                    <a:pt x="219" y="618"/>
                    <a:pt x="339" y="618"/>
                  </a:cubicBezTo>
                  <a:cubicBezTo>
                    <a:pt x="377" y="618"/>
                    <a:pt x="415" y="610"/>
                    <a:pt x="450" y="596"/>
                  </a:cubicBezTo>
                  <a:cubicBezTo>
                    <a:pt x="613" y="533"/>
                    <a:pt x="688" y="358"/>
                    <a:pt x="625" y="196"/>
                  </a:cubicBezTo>
                  <a:cubicBezTo>
                    <a:pt x="586" y="79"/>
                    <a:pt x="465" y="0"/>
                    <a:pt x="3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0" name="Google Shape;6840;p30"/>
            <p:cNvSpPr/>
            <p:nvPr/>
          </p:nvSpPr>
          <p:spPr>
            <a:xfrm>
              <a:off x="889500" y="2127125"/>
              <a:ext cx="17100" cy="15100"/>
            </a:xfrm>
            <a:custGeom>
              <a:rect b="b" l="l" r="r" t="t"/>
              <a:pathLst>
                <a:path extrusionOk="0" h="604" w="684">
                  <a:moveTo>
                    <a:pt x="327" y="0"/>
                  </a:moveTo>
                  <a:cubicBezTo>
                    <a:pt x="173" y="0"/>
                    <a:pt x="47" y="107"/>
                    <a:pt x="13" y="254"/>
                  </a:cubicBezTo>
                  <a:cubicBezTo>
                    <a:pt x="1" y="341"/>
                    <a:pt x="26" y="416"/>
                    <a:pt x="76" y="491"/>
                  </a:cubicBezTo>
                  <a:cubicBezTo>
                    <a:pt x="139" y="570"/>
                    <a:pt x="222" y="604"/>
                    <a:pt x="304" y="604"/>
                  </a:cubicBezTo>
                  <a:cubicBezTo>
                    <a:pt x="496" y="604"/>
                    <a:pt x="683" y="419"/>
                    <a:pt x="613" y="191"/>
                  </a:cubicBezTo>
                  <a:cubicBezTo>
                    <a:pt x="601" y="166"/>
                    <a:pt x="588" y="141"/>
                    <a:pt x="576" y="129"/>
                  </a:cubicBezTo>
                  <a:cubicBezTo>
                    <a:pt x="526" y="54"/>
                    <a:pt x="451" y="16"/>
                    <a:pt x="376" y="4"/>
                  </a:cubicBezTo>
                  <a:cubicBezTo>
                    <a:pt x="359" y="2"/>
                    <a:pt x="343" y="0"/>
                    <a:pt x="3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1" name="Google Shape;6841;p30"/>
            <p:cNvSpPr/>
            <p:nvPr/>
          </p:nvSpPr>
          <p:spPr>
            <a:xfrm>
              <a:off x="874825" y="2176375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75" y="83"/>
                    <a:pt x="0" y="271"/>
                    <a:pt x="63" y="421"/>
                  </a:cubicBezTo>
                  <a:cubicBezTo>
                    <a:pt x="110" y="545"/>
                    <a:pt x="223" y="618"/>
                    <a:pt x="346" y="618"/>
                  </a:cubicBezTo>
                  <a:cubicBezTo>
                    <a:pt x="385" y="618"/>
                    <a:pt x="424" y="611"/>
                    <a:pt x="463" y="596"/>
                  </a:cubicBezTo>
                  <a:cubicBezTo>
                    <a:pt x="613" y="533"/>
                    <a:pt x="700" y="358"/>
                    <a:pt x="638" y="196"/>
                  </a:cubicBezTo>
                  <a:cubicBezTo>
                    <a:pt x="589" y="79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2" name="Google Shape;6842;p30"/>
            <p:cNvSpPr/>
            <p:nvPr/>
          </p:nvSpPr>
          <p:spPr>
            <a:xfrm>
              <a:off x="745175" y="2342125"/>
              <a:ext cx="18950" cy="15725"/>
            </a:xfrm>
            <a:custGeom>
              <a:rect b="b" l="l" r="r" t="t"/>
              <a:pathLst>
                <a:path extrusionOk="0" h="629" w="758">
                  <a:moveTo>
                    <a:pt x="380" y="0"/>
                  </a:moveTo>
                  <a:cubicBezTo>
                    <a:pt x="278" y="0"/>
                    <a:pt x="176" y="50"/>
                    <a:pt x="113" y="152"/>
                  </a:cubicBezTo>
                  <a:cubicBezTo>
                    <a:pt x="0" y="339"/>
                    <a:pt x="125" y="589"/>
                    <a:pt x="350" y="627"/>
                  </a:cubicBezTo>
                  <a:cubicBezTo>
                    <a:pt x="362" y="628"/>
                    <a:pt x="373" y="628"/>
                    <a:pt x="384" y="628"/>
                  </a:cubicBezTo>
                  <a:cubicBezTo>
                    <a:pt x="594" y="628"/>
                    <a:pt x="758" y="415"/>
                    <a:pt x="675" y="202"/>
                  </a:cubicBezTo>
                  <a:cubicBezTo>
                    <a:pt x="675" y="177"/>
                    <a:pt x="663" y="152"/>
                    <a:pt x="638" y="139"/>
                  </a:cubicBezTo>
                  <a:cubicBezTo>
                    <a:pt x="576" y="47"/>
                    <a:pt x="478" y="0"/>
                    <a:pt x="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3" name="Google Shape;6843;p30"/>
            <p:cNvSpPr/>
            <p:nvPr/>
          </p:nvSpPr>
          <p:spPr>
            <a:xfrm>
              <a:off x="750725" y="2302175"/>
              <a:ext cx="18525" cy="13850"/>
            </a:xfrm>
            <a:custGeom>
              <a:rect b="b" l="l" r="r" t="t"/>
              <a:pathLst>
                <a:path extrusionOk="0" h="554" w="741">
                  <a:moveTo>
                    <a:pt x="532" y="0"/>
                  </a:moveTo>
                  <a:cubicBezTo>
                    <a:pt x="306" y="0"/>
                    <a:pt x="1" y="312"/>
                    <a:pt x="241" y="487"/>
                  </a:cubicBezTo>
                  <a:cubicBezTo>
                    <a:pt x="295" y="531"/>
                    <a:pt x="363" y="553"/>
                    <a:pt x="431" y="553"/>
                  </a:cubicBezTo>
                  <a:cubicBezTo>
                    <a:pt x="520" y="553"/>
                    <a:pt x="609" y="515"/>
                    <a:pt x="665" y="437"/>
                  </a:cubicBezTo>
                  <a:cubicBezTo>
                    <a:pt x="715" y="375"/>
                    <a:pt x="740" y="300"/>
                    <a:pt x="740" y="213"/>
                  </a:cubicBezTo>
                  <a:cubicBezTo>
                    <a:pt x="728" y="188"/>
                    <a:pt x="728" y="163"/>
                    <a:pt x="715" y="138"/>
                  </a:cubicBezTo>
                  <a:cubicBezTo>
                    <a:pt x="683" y="40"/>
                    <a:pt x="612" y="0"/>
                    <a:pt x="5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4" name="Google Shape;6844;p30"/>
            <p:cNvSpPr/>
            <p:nvPr/>
          </p:nvSpPr>
          <p:spPr>
            <a:xfrm>
              <a:off x="717350" y="2278075"/>
              <a:ext cx="18675" cy="15725"/>
            </a:xfrm>
            <a:custGeom>
              <a:rect b="b" l="l" r="r" t="t"/>
              <a:pathLst>
                <a:path extrusionOk="0" h="629" w="747">
                  <a:moveTo>
                    <a:pt x="376" y="0"/>
                  </a:moveTo>
                  <a:cubicBezTo>
                    <a:pt x="273" y="0"/>
                    <a:pt x="171" y="50"/>
                    <a:pt x="113" y="152"/>
                  </a:cubicBezTo>
                  <a:cubicBezTo>
                    <a:pt x="1" y="339"/>
                    <a:pt x="113" y="602"/>
                    <a:pt x="338" y="627"/>
                  </a:cubicBezTo>
                  <a:cubicBezTo>
                    <a:pt x="351" y="628"/>
                    <a:pt x="363" y="629"/>
                    <a:pt x="374" y="629"/>
                  </a:cubicBezTo>
                  <a:cubicBezTo>
                    <a:pt x="593" y="629"/>
                    <a:pt x="747" y="416"/>
                    <a:pt x="676" y="214"/>
                  </a:cubicBezTo>
                  <a:cubicBezTo>
                    <a:pt x="663" y="189"/>
                    <a:pt x="651" y="164"/>
                    <a:pt x="638" y="139"/>
                  </a:cubicBezTo>
                  <a:cubicBezTo>
                    <a:pt x="577" y="47"/>
                    <a:pt x="476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5" name="Google Shape;6845;p30"/>
            <p:cNvSpPr/>
            <p:nvPr/>
          </p:nvSpPr>
          <p:spPr>
            <a:xfrm>
              <a:off x="691875" y="2208000"/>
              <a:ext cx="18775" cy="13775"/>
            </a:xfrm>
            <a:custGeom>
              <a:rect b="b" l="l" r="r" t="t"/>
              <a:pathLst>
                <a:path extrusionOk="0" h="551" w="751">
                  <a:moveTo>
                    <a:pt x="542" y="1"/>
                  </a:moveTo>
                  <a:cubicBezTo>
                    <a:pt x="315" y="1"/>
                    <a:pt x="0" y="316"/>
                    <a:pt x="233" y="493"/>
                  </a:cubicBezTo>
                  <a:cubicBezTo>
                    <a:pt x="289" y="532"/>
                    <a:pt x="352" y="550"/>
                    <a:pt x="414" y="550"/>
                  </a:cubicBezTo>
                  <a:cubicBezTo>
                    <a:pt x="586" y="550"/>
                    <a:pt x="751" y="411"/>
                    <a:pt x="733" y="218"/>
                  </a:cubicBezTo>
                  <a:cubicBezTo>
                    <a:pt x="733" y="181"/>
                    <a:pt x="720" y="156"/>
                    <a:pt x="720" y="131"/>
                  </a:cubicBezTo>
                  <a:cubicBezTo>
                    <a:pt x="688" y="38"/>
                    <a:pt x="620" y="1"/>
                    <a:pt x="5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6" name="Google Shape;6846;p30"/>
            <p:cNvSpPr/>
            <p:nvPr/>
          </p:nvSpPr>
          <p:spPr>
            <a:xfrm>
              <a:off x="722175" y="2236525"/>
              <a:ext cx="18475" cy="15475"/>
            </a:xfrm>
            <a:custGeom>
              <a:rect b="b" l="l" r="r" t="t"/>
              <a:pathLst>
                <a:path extrusionOk="0" h="619" w="739">
                  <a:moveTo>
                    <a:pt x="345" y="0"/>
                  </a:moveTo>
                  <a:cubicBezTo>
                    <a:pt x="71" y="0"/>
                    <a:pt x="0" y="614"/>
                    <a:pt x="324" y="614"/>
                  </a:cubicBezTo>
                  <a:cubicBezTo>
                    <a:pt x="327" y="614"/>
                    <a:pt x="330" y="614"/>
                    <a:pt x="333" y="614"/>
                  </a:cubicBezTo>
                  <a:cubicBezTo>
                    <a:pt x="350" y="617"/>
                    <a:pt x="366" y="618"/>
                    <a:pt x="382" y="618"/>
                  </a:cubicBezTo>
                  <a:cubicBezTo>
                    <a:pt x="584" y="618"/>
                    <a:pt x="739" y="410"/>
                    <a:pt x="658" y="202"/>
                  </a:cubicBezTo>
                  <a:cubicBezTo>
                    <a:pt x="658" y="177"/>
                    <a:pt x="645" y="152"/>
                    <a:pt x="620" y="127"/>
                  </a:cubicBezTo>
                  <a:cubicBezTo>
                    <a:pt x="583" y="64"/>
                    <a:pt x="508" y="27"/>
                    <a:pt x="420" y="14"/>
                  </a:cubicBezTo>
                  <a:cubicBezTo>
                    <a:pt x="394" y="5"/>
                    <a:pt x="369" y="0"/>
                    <a:pt x="3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7" name="Google Shape;6847;p30"/>
            <p:cNvSpPr/>
            <p:nvPr/>
          </p:nvSpPr>
          <p:spPr>
            <a:xfrm>
              <a:off x="877625" y="2219200"/>
              <a:ext cx="16775" cy="15300"/>
            </a:xfrm>
            <a:custGeom>
              <a:rect b="b" l="l" r="r" t="t"/>
              <a:pathLst>
                <a:path extrusionOk="0" h="612" w="671">
                  <a:moveTo>
                    <a:pt x="324" y="1"/>
                  </a:moveTo>
                  <a:cubicBezTo>
                    <a:pt x="183" y="1"/>
                    <a:pt x="44" y="96"/>
                    <a:pt x="13" y="257"/>
                  </a:cubicBezTo>
                  <a:cubicBezTo>
                    <a:pt x="1" y="345"/>
                    <a:pt x="13" y="420"/>
                    <a:pt x="63" y="495"/>
                  </a:cubicBezTo>
                  <a:cubicBezTo>
                    <a:pt x="113" y="557"/>
                    <a:pt x="188" y="595"/>
                    <a:pt x="263" y="607"/>
                  </a:cubicBezTo>
                  <a:cubicBezTo>
                    <a:pt x="281" y="610"/>
                    <a:pt x="298" y="611"/>
                    <a:pt x="315" y="611"/>
                  </a:cubicBezTo>
                  <a:cubicBezTo>
                    <a:pt x="525" y="611"/>
                    <a:pt x="670" y="403"/>
                    <a:pt x="601" y="195"/>
                  </a:cubicBezTo>
                  <a:cubicBezTo>
                    <a:pt x="588" y="170"/>
                    <a:pt x="576" y="145"/>
                    <a:pt x="563" y="120"/>
                  </a:cubicBezTo>
                  <a:cubicBezTo>
                    <a:pt x="501" y="38"/>
                    <a:pt x="412" y="1"/>
                    <a:pt x="3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8" name="Google Shape;6848;p30"/>
            <p:cNvSpPr/>
            <p:nvPr/>
          </p:nvSpPr>
          <p:spPr>
            <a:xfrm>
              <a:off x="804525" y="2203825"/>
              <a:ext cx="18950" cy="15675"/>
            </a:xfrm>
            <a:custGeom>
              <a:rect b="b" l="l" r="r" t="t"/>
              <a:pathLst>
                <a:path extrusionOk="0" h="627" w="758">
                  <a:moveTo>
                    <a:pt x="393" y="1"/>
                  </a:moveTo>
                  <a:cubicBezTo>
                    <a:pt x="288" y="1"/>
                    <a:pt x="184" y="51"/>
                    <a:pt x="126" y="148"/>
                  </a:cubicBezTo>
                  <a:cubicBezTo>
                    <a:pt x="1" y="348"/>
                    <a:pt x="126" y="597"/>
                    <a:pt x="350" y="622"/>
                  </a:cubicBezTo>
                  <a:cubicBezTo>
                    <a:pt x="368" y="625"/>
                    <a:pt x="385" y="627"/>
                    <a:pt x="402" y="627"/>
                  </a:cubicBezTo>
                  <a:cubicBezTo>
                    <a:pt x="612" y="627"/>
                    <a:pt x="757" y="418"/>
                    <a:pt x="688" y="210"/>
                  </a:cubicBezTo>
                  <a:cubicBezTo>
                    <a:pt x="675" y="185"/>
                    <a:pt x="663" y="160"/>
                    <a:pt x="650" y="135"/>
                  </a:cubicBezTo>
                  <a:cubicBezTo>
                    <a:pt x="590" y="44"/>
                    <a:pt x="492" y="1"/>
                    <a:pt x="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9" name="Google Shape;6849;p30"/>
            <p:cNvSpPr/>
            <p:nvPr/>
          </p:nvSpPr>
          <p:spPr>
            <a:xfrm>
              <a:off x="825200" y="2278150"/>
              <a:ext cx="17775" cy="15650"/>
            </a:xfrm>
            <a:custGeom>
              <a:rect b="b" l="l" r="r" t="t"/>
              <a:pathLst>
                <a:path extrusionOk="0" h="626" w="711">
                  <a:moveTo>
                    <a:pt x="338" y="0"/>
                  </a:moveTo>
                  <a:cubicBezTo>
                    <a:pt x="201" y="0"/>
                    <a:pt x="66" y="91"/>
                    <a:pt x="36" y="249"/>
                  </a:cubicBezTo>
                  <a:cubicBezTo>
                    <a:pt x="1" y="448"/>
                    <a:pt x="142" y="626"/>
                    <a:pt x="335" y="626"/>
                  </a:cubicBezTo>
                  <a:cubicBezTo>
                    <a:pt x="348" y="626"/>
                    <a:pt x="360" y="625"/>
                    <a:pt x="373" y="624"/>
                  </a:cubicBezTo>
                  <a:cubicBezTo>
                    <a:pt x="586" y="611"/>
                    <a:pt x="711" y="386"/>
                    <a:pt x="623" y="186"/>
                  </a:cubicBezTo>
                  <a:cubicBezTo>
                    <a:pt x="623" y="161"/>
                    <a:pt x="611" y="136"/>
                    <a:pt x="586" y="124"/>
                  </a:cubicBezTo>
                  <a:cubicBezTo>
                    <a:pt x="521" y="39"/>
                    <a:pt x="429" y="0"/>
                    <a:pt x="3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0" name="Google Shape;6850;p30"/>
            <p:cNvSpPr/>
            <p:nvPr/>
          </p:nvSpPr>
          <p:spPr>
            <a:xfrm>
              <a:off x="758950" y="2259350"/>
              <a:ext cx="17750" cy="14175"/>
            </a:xfrm>
            <a:custGeom>
              <a:rect b="b" l="l" r="r" t="t"/>
              <a:pathLst>
                <a:path extrusionOk="0" h="567" w="710">
                  <a:moveTo>
                    <a:pt x="400" y="1"/>
                  </a:moveTo>
                  <a:cubicBezTo>
                    <a:pt x="192" y="1"/>
                    <a:pt x="0" y="219"/>
                    <a:pt x="112" y="451"/>
                  </a:cubicBezTo>
                  <a:cubicBezTo>
                    <a:pt x="180" y="531"/>
                    <a:pt x="266" y="566"/>
                    <a:pt x="349" y="566"/>
                  </a:cubicBezTo>
                  <a:cubicBezTo>
                    <a:pt x="536" y="566"/>
                    <a:pt x="710" y="389"/>
                    <a:pt x="649" y="164"/>
                  </a:cubicBezTo>
                  <a:cubicBezTo>
                    <a:pt x="636" y="139"/>
                    <a:pt x="624" y="114"/>
                    <a:pt x="611" y="89"/>
                  </a:cubicBezTo>
                  <a:cubicBezTo>
                    <a:pt x="547" y="27"/>
                    <a:pt x="473" y="1"/>
                    <a:pt x="4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1" name="Google Shape;6851;p30"/>
            <p:cNvSpPr/>
            <p:nvPr/>
          </p:nvSpPr>
          <p:spPr>
            <a:xfrm>
              <a:off x="727800" y="2187350"/>
              <a:ext cx="19675" cy="15800"/>
            </a:xfrm>
            <a:custGeom>
              <a:rect b="b" l="l" r="r" t="t"/>
              <a:pathLst>
                <a:path extrusionOk="0" h="632" w="787">
                  <a:moveTo>
                    <a:pt x="409" y="1"/>
                  </a:moveTo>
                  <a:cubicBezTo>
                    <a:pt x="198" y="1"/>
                    <a:pt x="1" y="223"/>
                    <a:pt x="133" y="469"/>
                  </a:cubicBezTo>
                  <a:cubicBezTo>
                    <a:pt x="192" y="583"/>
                    <a:pt x="291" y="632"/>
                    <a:pt x="391" y="632"/>
                  </a:cubicBezTo>
                  <a:cubicBezTo>
                    <a:pt x="587" y="632"/>
                    <a:pt x="786" y="447"/>
                    <a:pt x="695" y="207"/>
                  </a:cubicBezTo>
                  <a:cubicBezTo>
                    <a:pt x="683" y="182"/>
                    <a:pt x="670" y="157"/>
                    <a:pt x="658" y="132"/>
                  </a:cubicBezTo>
                  <a:cubicBezTo>
                    <a:pt x="588" y="40"/>
                    <a:pt x="497" y="1"/>
                    <a:pt x="4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2" name="Google Shape;6852;p30"/>
            <p:cNvSpPr/>
            <p:nvPr/>
          </p:nvSpPr>
          <p:spPr>
            <a:xfrm>
              <a:off x="783900" y="2327075"/>
              <a:ext cx="16900" cy="15525"/>
            </a:xfrm>
            <a:custGeom>
              <a:rect b="b" l="l" r="r" t="t"/>
              <a:pathLst>
                <a:path extrusionOk="0" h="621" w="676">
                  <a:moveTo>
                    <a:pt x="320" y="0"/>
                  </a:moveTo>
                  <a:cubicBezTo>
                    <a:pt x="179" y="0"/>
                    <a:pt x="39" y="91"/>
                    <a:pt x="13" y="266"/>
                  </a:cubicBezTo>
                  <a:cubicBezTo>
                    <a:pt x="1" y="341"/>
                    <a:pt x="13" y="429"/>
                    <a:pt x="63" y="491"/>
                  </a:cubicBezTo>
                  <a:cubicBezTo>
                    <a:pt x="129" y="582"/>
                    <a:pt x="221" y="621"/>
                    <a:pt x="311" y="621"/>
                  </a:cubicBezTo>
                  <a:cubicBezTo>
                    <a:pt x="496" y="621"/>
                    <a:pt x="676" y="459"/>
                    <a:pt x="626" y="241"/>
                  </a:cubicBezTo>
                  <a:cubicBezTo>
                    <a:pt x="583" y="79"/>
                    <a:pt x="452" y="0"/>
                    <a:pt x="3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3" name="Google Shape;6853;p30"/>
            <p:cNvSpPr/>
            <p:nvPr/>
          </p:nvSpPr>
          <p:spPr>
            <a:xfrm>
              <a:off x="847950" y="2143175"/>
              <a:ext cx="17100" cy="15350"/>
            </a:xfrm>
            <a:custGeom>
              <a:rect b="b" l="l" r="r" t="t"/>
              <a:pathLst>
                <a:path extrusionOk="0" h="614" w="684">
                  <a:moveTo>
                    <a:pt x="316" y="1"/>
                  </a:moveTo>
                  <a:cubicBezTo>
                    <a:pt x="178" y="1"/>
                    <a:pt x="43" y="91"/>
                    <a:pt x="13" y="249"/>
                  </a:cubicBezTo>
                  <a:cubicBezTo>
                    <a:pt x="1" y="337"/>
                    <a:pt x="26" y="412"/>
                    <a:pt x="76" y="487"/>
                  </a:cubicBezTo>
                  <a:cubicBezTo>
                    <a:pt x="113" y="549"/>
                    <a:pt x="188" y="599"/>
                    <a:pt x="276" y="612"/>
                  </a:cubicBezTo>
                  <a:cubicBezTo>
                    <a:pt x="287" y="613"/>
                    <a:pt x="299" y="614"/>
                    <a:pt x="310" y="614"/>
                  </a:cubicBezTo>
                  <a:cubicBezTo>
                    <a:pt x="519" y="614"/>
                    <a:pt x="683" y="400"/>
                    <a:pt x="600" y="187"/>
                  </a:cubicBezTo>
                  <a:cubicBezTo>
                    <a:pt x="600" y="162"/>
                    <a:pt x="588" y="137"/>
                    <a:pt x="563" y="124"/>
                  </a:cubicBezTo>
                  <a:cubicBezTo>
                    <a:pt x="498" y="40"/>
                    <a:pt x="406" y="1"/>
                    <a:pt x="3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4" name="Google Shape;6854;p30"/>
            <p:cNvSpPr/>
            <p:nvPr/>
          </p:nvSpPr>
          <p:spPr>
            <a:xfrm>
              <a:off x="917925" y="2159575"/>
              <a:ext cx="15350" cy="14325"/>
            </a:xfrm>
            <a:custGeom>
              <a:rect b="b" l="l" r="r" t="t"/>
              <a:pathLst>
                <a:path extrusionOk="0" h="573" w="614">
                  <a:moveTo>
                    <a:pt x="302" y="0"/>
                  </a:moveTo>
                  <a:cubicBezTo>
                    <a:pt x="180" y="0"/>
                    <a:pt x="58" y="69"/>
                    <a:pt x="13" y="218"/>
                  </a:cubicBezTo>
                  <a:cubicBezTo>
                    <a:pt x="1" y="293"/>
                    <a:pt x="13" y="381"/>
                    <a:pt x="63" y="443"/>
                  </a:cubicBezTo>
                  <a:cubicBezTo>
                    <a:pt x="113" y="505"/>
                    <a:pt x="188" y="555"/>
                    <a:pt x="263" y="568"/>
                  </a:cubicBezTo>
                  <a:cubicBezTo>
                    <a:pt x="281" y="571"/>
                    <a:pt x="299" y="573"/>
                    <a:pt x="316" y="573"/>
                  </a:cubicBezTo>
                  <a:cubicBezTo>
                    <a:pt x="435" y="573"/>
                    <a:pt x="546" y="500"/>
                    <a:pt x="601" y="381"/>
                  </a:cubicBezTo>
                  <a:cubicBezTo>
                    <a:pt x="601" y="356"/>
                    <a:pt x="613" y="331"/>
                    <a:pt x="613" y="306"/>
                  </a:cubicBezTo>
                  <a:cubicBezTo>
                    <a:pt x="613" y="110"/>
                    <a:pt x="457" y="0"/>
                    <a:pt x="3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5" name="Google Shape;6855;p30"/>
            <p:cNvSpPr/>
            <p:nvPr/>
          </p:nvSpPr>
          <p:spPr>
            <a:xfrm>
              <a:off x="948550" y="2235000"/>
              <a:ext cx="19075" cy="15325"/>
            </a:xfrm>
            <a:custGeom>
              <a:rect b="b" l="l" r="r" t="t"/>
              <a:pathLst>
                <a:path extrusionOk="0" h="613" w="763">
                  <a:moveTo>
                    <a:pt x="388" y="0"/>
                  </a:moveTo>
                  <a:cubicBezTo>
                    <a:pt x="51" y="25"/>
                    <a:pt x="1" y="513"/>
                    <a:pt x="325" y="613"/>
                  </a:cubicBezTo>
                  <a:lnTo>
                    <a:pt x="325" y="600"/>
                  </a:lnTo>
                  <a:cubicBezTo>
                    <a:pt x="675" y="600"/>
                    <a:pt x="763" y="113"/>
                    <a:pt x="4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6" name="Google Shape;6856;p30"/>
            <p:cNvSpPr/>
            <p:nvPr/>
          </p:nvSpPr>
          <p:spPr>
            <a:xfrm>
              <a:off x="902950" y="2280050"/>
              <a:ext cx="17500" cy="15200"/>
            </a:xfrm>
            <a:custGeom>
              <a:rect b="b" l="l" r="r" t="t"/>
              <a:pathLst>
                <a:path extrusionOk="0" h="608" w="700">
                  <a:moveTo>
                    <a:pt x="354" y="1"/>
                  </a:moveTo>
                  <a:cubicBezTo>
                    <a:pt x="315" y="1"/>
                    <a:pt x="276" y="8"/>
                    <a:pt x="237" y="23"/>
                  </a:cubicBezTo>
                  <a:cubicBezTo>
                    <a:pt x="87" y="85"/>
                    <a:pt x="0" y="260"/>
                    <a:pt x="63" y="410"/>
                  </a:cubicBezTo>
                  <a:cubicBezTo>
                    <a:pt x="110" y="534"/>
                    <a:pt x="223" y="607"/>
                    <a:pt x="346" y="607"/>
                  </a:cubicBezTo>
                  <a:cubicBezTo>
                    <a:pt x="385" y="607"/>
                    <a:pt x="424" y="600"/>
                    <a:pt x="462" y="585"/>
                  </a:cubicBezTo>
                  <a:cubicBezTo>
                    <a:pt x="625" y="535"/>
                    <a:pt x="700" y="348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7" name="Google Shape;6857;p30"/>
            <p:cNvSpPr/>
            <p:nvPr/>
          </p:nvSpPr>
          <p:spPr>
            <a:xfrm>
              <a:off x="775725" y="2373725"/>
              <a:ext cx="19100" cy="14325"/>
            </a:xfrm>
            <a:custGeom>
              <a:rect b="b" l="l" r="r" t="t"/>
              <a:pathLst>
                <a:path extrusionOk="0" h="573" w="764">
                  <a:moveTo>
                    <a:pt x="368" y="1"/>
                  </a:moveTo>
                  <a:cubicBezTo>
                    <a:pt x="176" y="1"/>
                    <a:pt x="0" y="186"/>
                    <a:pt x="65" y="400"/>
                  </a:cubicBezTo>
                  <a:cubicBezTo>
                    <a:pt x="91" y="523"/>
                    <a:pt x="187" y="572"/>
                    <a:pt x="296" y="572"/>
                  </a:cubicBezTo>
                  <a:cubicBezTo>
                    <a:pt x="506" y="572"/>
                    <a:pt x="764" y="385"/>
                    <a:pt x="640" y="187"/>
                  </a:cubicBezTo>
                  <a:cubicBezTo>
                    <a:pt x="628" y="137"/>
                    <a:pt x="603" y="100"/>
                    <a:pt x="565" y="62"/>
                  </a:cubicBezTo>
                  <a:lnTo>
                    <a:pt x="565" y="75"/>
                  </a:lnTo>
                  <a:cubicBezTo>
                    <a:pt x="504" y="23"/>
                    <a:pt x="435" y="1"/>
                    <a:pt x="3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8" name="Google Shape;6858;p30"/>
            <p:cNvSpPr/>
            <p:nvPr/>
          </p:nvSpPr>
          <p:spPr>
            <a:xfrm>
              <a:off x="894500" y="2316925"/>
              <a:ext cx="18975" cy="15625"/>
            </a:xfrm>
            <a:custGeom>
              <a:rect b="b" l="l" r="r" t="t"/>
              <a:pathLst>
                <a:path extrusionOk="0" h="625" w="759">
                  <a:moveTo>
                    <a:pt x="392" y="1"/>
                  </a:moveTo>
                  <a:cubicBezTo>
                    <a:pt x="353" y="1"/>
                    <a:pt x="314" y="8"/>
                    <a:pt x="276" y="22"/>
                  </a:cubicBezTo>
                  <a:cubicBezTo>
                    <a:pt x="13" y="122"/>
                    <a:pt x="1" y="485"/>
                    <a:pt x="263" y="597"/>
                  </a:cubicBezTo>
                  <a:cubicBezTo>
                    <a:pt x="305" y="616"/>
                    <a:pt x="348" y="625"/>
                    <a:pt x="389" y="625"/>
                  </a:cubicBezTo>
                  <a:cubicBezTo>
                    <a:pt x="591" y="625"/>
                    <a:pt x="759" y="415"/>
                    <a:pt x="675" y="197"/>
                  </a:cubicBezTo>
                  <a:cubicBezTo>
                    <a:pt x="628" y="74"/>
                    <a:pt x="515" y="1"/>
                    <a:pt x="3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9" name="Google Shape;6859;p30"/>
            <p:cNvSpPr/>
            <p:nvPr/>
          </p:nvSpPr>
          <p:spPr>
            <a:xfrm>
              <a:off x="739225" y="2154050"/>
              <a:ext cx="18125" cy="14525"/>
            </a:xfrm>
            <a:custGeom>
              <a:rect b="b" l="l" r="r" t="t"/>
              <a:pathLst>
                <a:path extrusionOk="0" h="581" w="725">
                  <a:moveTo>
                    <a:pt x="312" y="0"/>
                  </a:moveTo>
                  <a:cubicBezTo>
                    <a:pt x="167" y="0"/>
                    <a:pt x="30" y="104"/>
                    <a:pt x="13" y="264"/>
                  </a:cubicBezTo>
                  <a:cubicBezTo>
                    <a:pt x="1" y="314"/>
                    <a:pt x="13" y="364"/>
                    <a:pt x="26" y="414"/>
                  </a:cubicBezTo>
                  <a:cubicBezTo>
                    <a:pt x="51" y="532"/>
                    <a:pt x="147" y="581"/>
                    <a:pt x="254" y="581"/>
                  </a:cubicBezTo>
                  <a:cubicBezTo>
                    <a:pt x="466" y="581"/>
                    <a:pt x="725" y="396"/>
                    <a:pt x="601" y="189"/>
                  </a:cubicBezTo>
                  <a:cubicBezTo>
                    <a:pt x="588" y="139"/>
                    <a:pt x="551" y="102"/>
                    <a:pt x="513" y="77"/>
                  </a:cubicBezTo>
                  <a:cubicBezTo>
                    <a:pt x="452" y="24"/>
                    <a:pt x="381" y="0"/>
                    <a:pt x="3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0" name="Google Shape;6860;p30"/>
            <p:cNvSpPr/>
            <p:nvPr/>
          </p:nvSpPr>
          <p:spPr>
            <a:xfrm>
              <a:off x="858300" y="2108375"/>
              <a:ext cx="18700" cy="13650"/>
            </a:xfrm>
            <a:custGeom>
              <a:rect b="b" l="l" r="r" t="t"/>
              <a:pathLst>
                <a:path extrusionOk="0" h="546" w="748">
                  <a:moveTo>
                    <a:pt x="361" y="1"/>
                  </a:moveTo>
                  <a:cubicBezTo>
                    <a:pt x="181" y="1"/>
                    <a:pt x="1" y="154"/>
                    <a:pt x="49" y="379"/>
                  </a:cubicBezTo>
                  <a:cubicBezTo>
                    <a:pt x="74" y="497"/>
                    <a:pt x="170" y="546"/>
                    <a:pt x="278" y="546"/>
                  </a:cubicBezTo>
                  <a:cubicBezTo>
                    <a:pt x="489" y="546"/>
                    <a:pt x="748" y="361"/>
                    <a:pt x="624" y="154"/>
                  </a:cubicBezTo>
                  <a:cubicBezTo>
                    <a:pt x="562" y="47"/>
                    <a:pt x="461" y="1"/>
                    <a:pt x="3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1" name="Google Shape;6861;p30"/>
            <p:cNvSpPr/>
            <p:nvPr/>
          </p:nvSpPr>
          <p:spPr>
            <a:xfrm>
              <a:off x="777350" y="2134150"/>
              <a:ext cx="16575" cy="14725"/>
            </a:xfrm>
            <a:custGeom>
              <a:rect b="b" l="l" r="r" t="t"/>
              <a:pathLst>
                <a:path extrusionOk="0" h="589" w="663">
                  <a:moveTo>
                    <a:pt x="389" y="1"/>
                  </a:moveTo>
                  <a:cubicBezTo>
                    <a:pt x="185" y="1"/>
                    <a:pt x="0" y="208"/>
                    <a:pt x="100" y="435"/>
                  </a:cubicBezTo>
                  <a:cubicBezTo>
                    <a:pt x="138" y="510"/>
                    <a:pt x="213" y="573"/>
                    <a:pt x="313" y="585"/>
                  </a:cubicBezTo>
                  <a:cubicBezTo>
                    <a:pt x="328" y="588"/>
                    <a:pt x="343" y="589"/>
                    <a:pt x="358" y="589"/>
                  </a:cubicBezTo>
                  <a:cubicBezTo>
                    <a:pt x="502" y="589"/>
                    <a:pt x="629" y="481"/>
                    <a:pt x="663" y="323"/>
                  </a:cubicBezTo>
                  <a:cubicBezTo>
                    <a:pt x="663" y="285"/>
                    <a:pt x="663" y="260"/>
                    <a:pt x="663" y="223"/>
                  </a:cubicBezTo>
                  <a:cubicBezTo>
                    <a:pt x="650" y="198"/>
                    <a:pt x="650" y="185"/>
                    <a:pt x="650" y="173"/>
                  </a:cubicBezTo>
                  <a:cubicBezTo>
                    <a:pt x="638" y="148"/>
                    <a:pt x="625" y="123"/>
                    <a:pt x="613" y="98"/>
                  </a:cubicBezTo>
                  <a:cubicBezTo>
                    <a:pt x="545" y="30"/>
                    <a:pt x="465" y="1"/>
                    <a:pt x="3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2" name="Google Shape;6862;p30"/>
            <p:cNvSpPr/>
            <p:nvPr/>
          </p:nvSpPr>
          <p:spPr>
            <a:xfrm>
              <a:off x="743600" y="2382250"/>
              <a:ext cx="16900" cy="15550"/>
            </a:xfrm>
            <a:custGeom>
              <a:rect b="b" l="l" r="r" t="t"/>
              <a:pathLst>
                <a:path extrusionOk="0" h="622" w="676">
                  <a:moveTo>
                    <a:pt x="321" y="1"/>
                  </a:moveTo>
                  <a:cubicBezTo>
                    <a:pt x="285" y="1"/>
                    <a:pt x="249" y="7"/>
                    <a:pt x="213" y="21"/>
                  </a:cubicBezTo>
                  <a:cubicBezTo>
                    <a:pt x="163" y="46"/>
                    <a:pt x="126" y="71"/>
                    <a:pt x="101" y="109"/>
                  </a:cubicBezTo>
                  <a:cubicBezTo>
                    <a:pt x="26" y="196"/>
                    <a:pt x="1" y="309"/>
                    <a:pt x="38" y="421"/>
                  </a:cubicBezTo>
                  <a:cubicBezTo>
                    <a:pt x="76" y="534"/>
                    <a:pt x="176" y="609"/>
                    <a:pt x="301" y="621"/>
                  </a:cubicBezTo>
                  <a:cubicBezTo>
                    <a:pt x="351" y="621"/>
                    <a:pt x="388" y="621"/>
                    <a:pt x="438" y="609"/>
                  </a:cubicBezTo>
                  <a:cubicBezTo>
                    <a:pt x="601" y="534"/>
                    <a:pt x="676" y="359"/>
                    <a:pt x="613" y="209"/>
                  </a:cubicBezTo>
                  <a:cubicBezTo>
                    <a:pt x="564" y="82"/>
                    <a:pt x="447" y="1"/>
                    <a:pt x="3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3" name="Google Shape;6863;p30"/>
            <p:cNvSpPr/>
            <p:nvPr/>
          </p:nvSpPr>
          <p:spPr>
            <a:xfrm>
              <a:off x="1053825" y="2226775"/>
              <a:ext cx="16750" cy="15300"/>
            </a:xfrm>
            <a:custGeom>
              <a:rect b="b" l="l" r="r" t="t"/>
              <a:pathLst>
                <a:path extrusionOk="0" h="612" w="670">
                  <a:moveTo>
                    <a:pt x="340" y="1"/>
                  </a:moveTo>
                  <a:cubicBezTo>
                    <a:pt x="252" y="1"/>
                    <a:pt x="164" y="38"/>
                    <a:pt x="101" y="117"/>
                  </a:cubicBezTo>
                  <a:cubicBezTo>
                    <a:pt x="1" y="254"/>
                    <a:pt x="26" y="442"/>
                    <a:pt x="151" y="554"/>
                  </a:cubicBezTo>
                  <a:cubicBezTo>
                    <a:pt x="207" y="594"/>
                    <a:pt x="270" y="612"/>
                    <a:pt x="332" y="612"/>
                  </a:cubicBezTo>
                  <a:cubicBezTo>
                    <a:pt x="505" y="612"/>
                    <a:pt x="669" y="473"/>
                    <a:pt x="651" y="279"/>
                  </a:cubicBezTo>
                  <a:cubicBezTo>
                    <a:pt x="651" y="242"/>
                    <a:pt x="638" y="217"/>
                    <a:pt x="638" y="192"/>
                  </a:cubicBezTo>
                  <a:cubicBezTo>
                    <a:pt x="581" y="69"/>
                    <a:pt x="460" y="1"/>
                    <a:pt x="3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4" name="Google Shape;6864;p30"/>
            <p:cNvSpPr/>
            <p:nvPr/>
          </p:nvSpPr>
          <p:spPr>
            <a:xfrm>
              <a:off x="1093525" y="2204525"/>
              <a:ext cx="19475" cy="15575"/>
            </a:xfrm>
            <a:custGeom>
              <a:rect b="b" l="l" r="r" t="t"/>
              <a:pathLst>
                <a:path extrusionOk="0" h="623" w="779">
                  <a:moveTo>
                    <a:pt x="380" y="1"/>
                  </a:moveTo>
                  <a:cubicBezTo>
                    <a:pt x="275" y="1"/>
                    <a:pt x="170" y="54"/>
                    <a:pt x="112" y="157"/>
                  </a:cubicBezTo>
                  <a:cubicBezTo>
                    <a:pt x="0" y="345"/>
                    <a:pt x="112" y="594"/>
                    <a:pt x="337" y="619"/>
                  </a:cubicBezTo>
                  <a:cubicBezTo>
                    <a:pt x="353" y="622"/>
                    <a:pt x="369" y="623"/>
                    <a:pt x="384" y="623"/>
                  </a:cubicBezTo>
                  <a:cubicBezTo>
                    <a:pt x="631" y="623"/>
                    <a:pt x="779" y="345"/>
                    <a:pt x="637" y="145"/>
                  </a:cubicBezTo>
                  <a:cubicBezTo>
                    <a:pt x="577" y="48"/>
                    <a:pt x="478" y="1"/>
                    <a:pt x="3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5" name="Google Shape;6865;p30"/>
            <p:cNvSpPr/>
            <p:nvPr/>
          </p:nvSpPr>
          <p:spPr>
            <a:xfrm>
              <a:off x="1022075" y="2190850"/>
              <a:ext cx="19700" cy="15750"/>
            </a:xfrm>
            <a:custGeom>
              <a:rect b="b" l="l" r="r" t="t"/>
              <a:pathLst>
                <a:path extrusionOk="0" h="630" w="788">
                  <a:moveTo>
                    <a:pt x="414" y="0"/>
                  </a:moveTo>
                  <a:cubicBezTo>
                    <a:pt x="201" y="0"/>
                    <a:pt x="1" y="227"/>
                    <a:pt x="134" y="467"/>
                  </a:cubicBezTo>
                  <a:cubicBezTo>
                    <a:pt x="197" y="581"/>
                    <a:pt x="298" y="629"/>
                    <a:pt x="398" y="629"/>
                  </a:cubicBezTo>
                  <a:cubicBezTo>
                    <a:pt x="593" y="629"/>
                    <a:pt x="787" y="444"/>
                    <a:pt x="696" y="204"/>
                  </a:cubicBezTo>
                  <a:cubicBezTo>
                    <a:pt x="684" y="179"/>
                    <a:pt x="671" y="154"/>
                    <a:pt x="659" y="129"/>
                  </a:cubicBezTo>
                  <a:cubicBezTo>
                    <a:pt x="590" y="38"/>
                    <a:pt x="501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6" name="Google Shape;6866;p30"/>
            <p:cNvSpPr/>
            <p:nvPr/>
          </p:nvSpPr>
          <p:spPr>
            <a:xfrm>
              <a:off x="1034775" y="2149175"/>
              <a:ext cx="15650" cy="15300"/>
            </a:xfrm>
            <a:custGeom>
              <a:rect b="b" l="l" r="r" t="t"/>
              <a:pathLst>
                <a:path extrusionOk="0" h="612" w="626">
                  <a:moveTo>
                    <a:pt x="316" y="1"/>
                  </a:moveTo>
                  <a:cubicBezTo>
                    <a:pt x="223" y="1"/>
                    <a:pt x="133" y="43"/>
                    <a:pt x="76" y="122"/>
                  </a:cubicBezTo>
                  <a:cubicBezTo>
                    <a:pt x="26" y="184"/>
                    <a:pt x="1" y="259"/>
                    <a:pt x="13" y="347"/>
                  </a:cubicBezTo>
                  <a:cubicBezTo>
                    <a:pt x="37" y="511"/>
                    <a:pt x="173" y="612"/>
                    <a:pt x="315" y="612"/>
                  </a:cubicBezTo>
                  <a:cubicBezTo>
                    <a:pt x="399" y="612"/>
                    <a:pt x="485" y="576"/>
                    <a:pt x="550" y="497"/>
                  </a:cubicBezTo>
                  <a:cubicBezTo>
                    <a:pt x="600" y="434"/>
                    <a:pt x="625" y="359"/>
                    <a:pt x="625" y="272"/>
                  </a:cubicBezTo>
                  <a:cubicBezTo>
                    <a:pt x="613" y="247"/>
                    <a:pt x="613" y="222"/>
                    <a:pt x="600" y="197"/>
                  </a:cubicBezTo>
                  <a:cubicBezTo>
                    <a:pt x="575" y="147"/>
                    <a:pt x="550" y="97"/>
                    <a:pt x="513" y="72"/>
                  </a:cubicBezTo>
                  <a:cubicBezTo>
                    <a:pt x="455" y="24"/>
                    <a:pt x="385" y="1"/>
                    <a:pt x="3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7" name="Google Shape;6867;p30"/>
            <p:cNvSpPr/>
            <p:nvPr/>
          </p:nvSpPr>
          <p:spPr>
            <a:xfrm>
              <a:off x="1071025" y="2148100"/>
              <a:ext cx="18975" cy="15725"/>
            </a:xfrm>
            <a:custGeom>
              <a:rect b="b" l="l" r="r" t="t"/>
              <a:pathLst>
                <a:path extrusionOk="0" h="629" w="759">
                  <a:moveTo>
                    <a:pt x="380" y="1"/>
                  </a:moveTo>
                  <a:cubicBezTo>
                    <a:pt x="278" y="1"/>
                    <a:pt x="176" y="51"/>
                    <a:pt x="113" y="152"/>
                  </a:cubicBezTo>
                  <a:cubicBezTo>
                    <a:pt x="0" y="340"/>
                    <a:pt x="125" y="602"/>
                    <a:pt x="350" y="627"/>
                  </a:cubicBezTo>
                  <a:cubicBezTo>
                    <a:pt x="362" y="628"/>
                    <a:pt x="373" y="629"/>
                    <a:pt x="385" y="629"/>
                  </a:cubicBezTo>
                  <a:cubicBezTo>
                    <a:pt x="594" y="629"/>
                    <a:pt x="759" y="416"/>
                    <a:pt x="688" y="215"/>
                  </a:cubicBezTo>
                  <a:cubicBezTo>
                    <a:pt x="675" y="190"/>
                    <a:pt x="663" y="165"/>
                    <a:pt x="638" y="140"/>
                  </a:cubicBezTo>
                  <a:cubicBezTo>
                    <a:pt x="576" y="47"/>
                    <a:pt x="478" y="1"/>
                    <a:pt x="3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8" name="Google Shape;6868;p30"/>
            <p:cNvSpPr/>
            <p:nvPr/>
          </p:nvSpPr>
          <p:spPr>
            <a:xfrm>
              <a:off x="1107575" y="2169200"/>
              <a:ext cx="17200" cy="15450"/>
            </a:xfrm>
            <a:custGeom>
              <a:rect b="b" l="l" r="r" t="t"/>
              <a:pathLst>
                <a:path extrusionOk="0" h="618" w="688">
                  <a:moveTo>
                    <a:pt x="340" y="0"/>
                  </a:moveTo>
                  <a:cubicBezTo>
                    <a:pt x="306" y="0"/>
                    <a:pt x="271" y="7"/>
                    <a:pt x="238" y="20"/>
                  </a:cubicBezTo>
                  <a:cubicBezTo>
                    <a:pt x="75" y="83"/>
                    <a:pt x="0" y="258"/>
                    <a:pt x="50" y="420"/>
                  </a:cubicBezTo>
                  <a:cubicBezTo>
                    <a:pt x="98" y="544"/>
                    <a:pt x="218" y="617"/>
                    <a:pt x="339" y="617"/>
                  </a:cubicBezTo>
                  <a:cubicBezTo>
                    <a:pt x="377" y="617"/>
                    <a:pt x="415" y="610"/>
                    <a:pt x="450" y="595"/>
                  </a:cubicBezTo>
                  <a:cubicBezTo>
                    <a:pt x="613" y="533"/>
                    <a:pt x="688" y="358"/>
                    <a:pt x="625" y="195"/>
                  </a:cubicBezTo>
                  <a:cubicBezTo>
                    <a:pt x="577" y="79"/>
                    <a:pt x="460" y="0"/>
                    <a:pt x="3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9" name="Google Shape;6869;p30"/>
            <p:cNvSpPr/>
            <p:nvPr/>
          </p:nvSpPr>
          <p:spPr>
            <a:xfrm>
              <a:off x="1006700" y="2084300"/>
              <a:ext cx="20475" cy="15625"/>
            </a:xfrm>
            <a:custGeom>
              <a:rect b="b" l="l" r="r" t="t"/>
              <a:pathLst>
                <a:path extrusionOk="0" h="625" w="819">
                  <a:moveTo>
                    <a:pt x="433" y="1"/>
                  </a:moveTo>
                  <a:cubicBezTo>
                    <a:pt x="154" y="1"/>
                    <a:pt x="1" y="366"/>
                    <a:pt x="236" y="555"/>
                  </a:cubicBezTo>
                  <a:cubicBezTo>
                    <a:pt x="297" y="603"/>
                    <a:pt x="365" y="625"/>
                    <a:pt x="430" y="625"/>
                  </a:cubicBezTo>
                  <a:cubicBezTo>
                    <a:pt x="634" y="625"/>
                    <a:pt x="818" y="419"/>
                    <a:pt x="724" y="192"/>
                  </a:cubicBezTo>
                  <a:cubicBezTo>
                    <a:pt x="686" y="92"/>
                    <a:pt x="599" y="17"/>
                    <a:pt x="486" y="5"/>
                  </a:cubicBezTo>
                  <a:cubicBezTo>
                    <a:pt x="468" y="2"/>
                    <a:pt x="450" y="1"/>
                    <a:pt x="4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0" name="Google Shape;6870;p30"/>
            <p:cNvSpPr/>
            <p:nvPr/>
          </p:nvSpPr>
          <p:spPr>
            <a:xfrm>
              <a:off x="1049775" y="2071625"/>
              <a:ext cx="16950" cy="15550"/>
            </a:xfrm>
            <a:custGeom>
              <a:rect b="b" l="l" r="r" t="t"/>
              <a:pathLst>
                <a:path extrusionOk="0" h="622" w="678">
                  <a:moveTo>
                    <a:pt x="348" y="1"/>
                  </a:moveTo>
                  <a:cubicBezTo>
                    <a:pt x="258" y="1"/>
                    <a:pt x="167" y="39"/>
                    <a:pt x="100" y="124"/>
                  </a:cubicBezTo>
                  <a:cubicBezTo>
                    <a:pt x="0" y="249"/>
                    <a:pt x="13" y="437"/>
                    <a:pt x="150" y="549"/>
                  </a:cubicBezTo>
                  <a:cubicBezTo>
                    <a:pt x="211" y="599"/>
                    <a:pt x="281" y="622"/>
                    <a:pt x="348" y="622"/>
                  </a:cubicBezTo>
                  <a:cubicBezTo>
                    <a:pt x="519" y="622"/>
                    <a:pt x="677" y="480"/>
                    <a:pt x="650" y="274"/>
                  </a:cubicBezTo>
                  <a:cubicBezTo>
                    <a:pt x="635" y="104"/>
                    <a:pt x="494" y="1"/>
                    <a:pt x="3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1" name="Google Shape;6871;p30"/>
            <p:cNvSpPr/>
            <p:nvPr/>
          </p:nvSpPr>
          <p:spPr>
            <a:xfrm>
              <a:off x="992150" y="2119725"/>
              <a:ext cx="20775" cy="15675"/>
            </a:xfrm>
            <a:custGeom>
              <a:rect b="b" l="l" r="r" t="t"/>
              <a:pathLst>
                <a:path extrusionOk="0" h="627" w="831">
                  <a:moveTo>
                    <a:pt x="423" y="1"/>
                  </a:moveTo>
                  <a:cubicBezTo>
                    <a:pt x="331" y="1"/>
                    <a:pt x="239" y="40"/>
                    <a:pt x="181" y="112"/>
                  </a:cubicBezTo>
                  <a:cubicBezTo>
                    <a:pt x="0" y="317"/>
                    <a:pt x="156" y="626"/>
                    <a:pt x="425" y="626"/>
                  </a:cubicBezTo>
                  <a:cubicBezTo>
                    <a:pt x="435" y="626"/>
                    <a:pt x="445" y="626"/>
                    <a:pt x="456" y="625"/>
                  </a:cubicBezTo>
                  <a:cubicBezTo>
                    <a:pt x="731" y="587"/>
                    <a:pt x="831" y="237"/>
                    <a:pt x="606" y="63"/>
                  </a:cubicBezTo>
                  <a:cubicBezTo>
                    <a:pt x="554" y="21"/>
                    <a:pt x="489" y="1"/>
                    <a:pt x="4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2" name="Google Shape;6872;p30"/>
            <p:cNvSpPr/>
            <p:nvPr/>
          </p:nvSpPr>
          <p:spPr>
            <a:xfrm>
              <a:off x="1078825" y="2108225"/>
              <a:ext cx="17200" cy="15450"/>
            </a:xfrm>
            <a:custGeom>
              <a:rect b="b" l="l" r="r" t="t"/>
              <a:pathLst>
                <a:path extrusionOk="0" h="618" w="688">
                  <a:moveTo>
                    <a:pt x="347" y="1"/>
                  </a:moveTo>
                  <a:cubicBezTo>
                    <a:pt x="311" y="1"/>
                    <a:pt x="274" y="8"/>
                    <a:pt x="238" y="23"/>
                  </a:cubicBezTo>
                  <a:cubicBezTo>
                    <a:pt x="76" y="85"/>
                    <a:pt x="1" y="260"/>
                    <a:pt x="51" y="423"/>
                  </a:cubicBezTo>
                  <a:cubicBezTo>
                    <a:pt x="99" y="539"/>
                    <a:pt x="223" y="618"/>
                    <a:pt x="347" y="618"/>
                  </a:cubicBezTo>
                  <a:cubicBezTo>
                    <a:pt x="382" y="618"/>
                    <a:pt x="417" y="611"/>
                    <a:pt x="451" y="597"/>
                  </a:cubicBezTo>
                  <a:cubicBezTo>
                    <a:pt x="613" y="535"/>
                    <a:pt x="688" y="360"/>
                    <a:pt x="626" y="198"/>
                  </a:cubicBezTo>
                  <a:cubicBezTo>
                    <a:pt x="578" y="74"/>
                    <a:pt x="465" y="1"/>
                    <a:pt x="3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3" name="Google Shape;6873;p30"/>
            <p:cNvSpPr/>
            <p:nvPr/>
          </p:nvSpPr>
          <p:spPr>
            <a:xfrm>
              <a:off x="1175675" y="2178425"/>
              <a:ext cx="20800" cy="15650"/>
            </a:xfrm>
            <a:custGeom>
              <a:rect b="b" l="l" r="r" t="t"/>
              <a:pathLst>
                <a:path extrusionOk="0" h="626" w="832">
                  <a:moveTo>
                    <a:pt x="418" y="0"/>
                  </a:moveTo>
                  <a:cubicBezTo>
                    <a:pt x="408" y="0"/>
                    <a:pt x="398" y="0"/>
                    <a:pt x="388" y="1"/>
                  </a:cubicBezTo>
                  <a:cubicBezTo>
                    <a:pt x="101" y="26"/>
                    <a:pt x="1" y="389"/>
                    <a:pt x="226" y="564"/>
                  </a:cubicBezTo>
                  <a:cubicBezTo>
                    <a:pt x="283" y="605"/>
                    <a:pt x="349" y="625"/>
                    <a:pt x="415" y="625"/>
                  </a:cubicBezTo>
                  <a:cubicBezTo>
                    <a:pt x="506" y="625"/>
                    <a:pt x="597" y="587"/>
                    <a:pt x="663" y="514"/>
                  </a:cubicBezTo>
                  <a:cubicBezTo>
                    <a:pt x="832" y="309"/>
                    <a:pt x="675" y="0"/>
                    <a:pt x="4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4" name="Google Shape;6874;p30"/>
            <p:cNvSpPr/>
            <p:nvPr/>
          </p:nvSpPr>
          <p:spPr>
            <a:xfrm>
              <a:off x="1149775" y="2110125"/>
              <a:ext cx="18375" cy="15600"/>
            </a:xfrm>
            <a:custGeom>
              <a:rect b="b" l="l" r="r" t="t"/>
              <a:pathLst>
                <a:path extrusionOk="0" h="624" w="735">
                  <a:moveTo>
                    <a:pt x="404" y="0"/>
                  </a:moveTo>
                  <a:cubicBezTo>
                    <a:pt x="190" y="0"/>
                    <a:pt x="0" y="230"/>
                    <a:pt x="124" y="459"/>
                  </a:cubicBezTo>
                  <a:cubicBezTo>
                    <a:pt x="186" y="573"/>
                    <a:pt x="291" y="624"/>
                    <a:pt x="396" y="624"/>
                  </a:cubicBezTo>
                  <a:cubicBezTo>
                    <a:pt x="566" y="624"/>
                    <a:pt x="735" y="488"/>
                    <a:pt x="712" y="272"/>
                  </a:cubicBezTo>
                  <a:cubicBezTo>
                    <a:pt x="712" y="247"/>
                    <a:pt x="699" y="222"/>
                    <a:pt x="699" y="197"/>
                  </a:cubicBezTo>
                  <a:cubicBezTo>
                    <a:pt x="674" y="147"/>
                    <a:pt x="637" y="109"/>
                    <a:pt x="599" y="72"/>
                  </a:cubicBezTo>
                  <a:cubicBezTo>
                    <a:pt x="538" y="22"/>
                    <a:pt x="470" y="0"/>
                    <a:pt x="4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5" name="Google Shape;6875;p30"/>
            <p:cNvSpPr/>
            <p:nvPr/>
          </p:nvSpPr>
          <p:spPr>
            <a:xfrm>
              <a:off x="1144425" y="2148575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7" y="0"/>
                  </a:moveTo>
                  <a:cubicBezTo>
                    <a:pt x="311" y="0"/>
                    <a:pt x="275" y="7"/>
                    <a:pt x="238" y="21"/>
                  </a:cubicBezTo>
                  <a:cubicBezTo>
                    <a:pt x="88" y="83"/>
                    <a:pt x="1" y="258"/>
                    <a:pt x="63" y="421"/>
                  </a:cubicBezTo>
                  <a:cubicBezTo>
                    <a:pt x="111" y="544"/>
                    <a:pt x="231" y="617"/>
                    <a:pt x="352" y="617"/>
                  </a:cubicBezTo>
                  <a:cubicBezTo>
                    <a:pt x="390" y="617"/>
                    <a:pt x="428" y="610"/>
                    <a:pt x="463" y="596"/>
                  </a:cubicBezTo>
                  <a:cubicBezTo>
                    <a:pt x="626" y="533"/>
                    <a:pt x="701" y="358"/>
                    <a:pt x="638" y="196"/>
                  </a:cubicBezTo>
                  <a:cubicBezTo>
                    <a:pt x="590" y="79"/>
                    <a:pt x="473" y="0"/>
                    <a:pt x="3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6" name="Google Shape;6876;p30"/>
            <p:cNvSpPr/>
            <p:nvPr/>
          </p:nvSpPr>
          <p:spPr>
            <a:xfrm>
              <a:off x="1124750" y="2035900"/>
              <a:ext cx="16775" cy="15100"/>
            </a:xfrm>
            <a:custGeom>
              <a:rect b="b" l="l" r="r" t="t"/>
              <a:pathLst>
                <a:path extrusionOk="0" h="604" w="671">
                  <a:moveTo>
                    <a:pt x="315" y="0"/>
                  </a:moveTo>
                  <a:cubicBezTo>
                    <a:pt x="161" y="0"/>
                    <a:pt x="36" y="107"/>
                    <a:pt x="13" y="254"/>
                  </a:cubicBezTo>
                  <a:cubicBezTo>
                    <a:pt x="1" y="341"/>
                    <a:pt x="13" y="429"/>
                    <a:pt x="63" y="491"/>
                  </a:cubicBezTo>
                  <a:cubicBezTo>
                    <a:pt x="131" y="570"/>
                    <a:pt x="215" y="604"/>
                    <a:pt x="297" y="604"/>
                  </a:cubicBezTo>
                  <a:cubicBezTo>
                    <a:pt x="489" y="604"/>
                    <a:pt x="671" y="419"/>
                    <a:pt x="601" y="191"/>
                  </a:cubicBezTo>
                  <a:cubicBezTo>
                    <a:pt x="588" y="166"/>
                    <a:pt x="576" y="141"/>
                    <a:pt x="563" y="129"/>
                  </a:cubicBezTo>
                  <a:cubicBezTo>
                    <a:pt x="513" y="54"/>
                    <a:pt x="438" y="16"/>
                    <a:pt x="363" y="4"/>
                  </a:cubicBezTo>
                  <a:cubicBezTo>
                    <a:pt x="347" y="2"/>
                    <a:pt x="331" y="0"/>
                    <a:pt x="3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7" name="Google Shape;6877;p30"/>
            <p:cNvSpPr/>
            <p:nvPr/>
          </p:nvSpPr>
          <p:spPr>
            <a:xfrm>
              <a:off x="1109750" y="2085275"/>
              <a:ext cx="17525" cy="15325"/>
            </a:xfrm>
            <a:custGeom>
              <a:rect b="b" l="l" r="r" t="t"/>
              <a:pathLst>
                <a:path extrusionOk="0" h="613" w="701">
                  <a:moveTo>
                    <a:pt x="339" y="1"/>
                  </a:moveTo>
                  <a:cubicBezTo>
                    <a:pt x="306" y="1"/>
                    <a:pt x="272" y="6"/>
                    <a:pt x="238" y="16"/>
                  </a:cubicBezTo>
                  <a:cubicBezTo>
                    <a:pt x="88" y="78"/>
                    <a:pt x="1" y="266"/>
                    <a:pt x="63" y="416"/>
                  </a:cubicBezTo>
                  <a:cubicBezTo>
                    <a:pt x="111" y="540"/>
                    <a:pt x="224" y="613"/>
                    <a:pt x="347" y="613"/>
                  </a:cubicBezTo>
                  <a:cubicBezTo>
                    <a:pt x="385" y="613"/>
                    <a:pt x="425" y="606"/>
                    <a:pt x="463" y="591"/>
                  </a:cubicBezTo>
                  <a:cubicBezTo>
                    <a:pt x="626" y="528"/>
                    <a:pt x="701" y="353"/>
                    <a:pt x="638" y="203"/>
                  </a:cubicBezTo>
                  <a:cubicBezTo>
                    <a:pt x="589" y="74"/>
                    <a:pt x="468" y="1"/>
                    <a:pt x="3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8" name="Google Shape;6878;p30"/>
            <p:cNvSpPr/>
            <p:nvPr/>
          </p:nvSpPr>
          <p:spPr>
            <a:xfrm>
              <a:off x="980100" y="2250700"/>
              <a:ext cx="18950" cy="15650"/>
            </a:xfrm>
            <a:custGeom>
              <a:rect b="b" l="l" r="r" t="t"/>
              <a:pathLst>
                <a:path extrusionOk="0" h="626" w="758">
                  <a:moveTo>
                    <a:pt x="394" y="0"/>
                  </a:moveTo>
                  <a:cubicBezTo>
                    <a:pt x="289" y="0"/>
                    <a:pt x="184" y="50"/>
                    <a:pt x="126" y="147"/>
                  </a:cubicBezTo>
                  <a:cubicBezTo>
                    <a:pt x="1" y="347"/>
                    <a:pt x="126" y="597"/>
                    <a:pt x="351" y="622"/>
                  </a:cubicBezTo>
                  <a:cubicBezTo>
                    <a:pt x="367" y="625"/>
                    <a:pt x="384" y="626"/>
                    <a:pt x="400" y="626"/>
                  </a:cubicBezTo>
                  <a:cubicBezTo>
                    <a:pt x="612" y="626"/>
                    <a:pt x="758" y="407"/>
                    <a:pt x="688" y="210"/>
                  </a:cubicBezTo>
                  <a:cubicBezTo>
                    <a:pt x="676" y="185"/>
                    <a:pt x="663" y="160"/>
                    <a:pt x="651" y="135"/>
                  </a:cubicBezTo>
                  <a:cubicBezTo>
                    <a:pt x="590" y="44"/>
                    <a:pt x="492" y="0"/>
                    <a:pt x="3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9" name="Google Shape;6879;p30"/>
            <p:cNvSpPr/>
            <p:nvPr/>
          </p:nvSpPr>
          <p:spPr>
            <a:xfrm>
              <a:off x="985875" y="2211000"/>
              <a:ext cx="18625" cy="13925"/>
            </a:xfrm>
            <a:custGeom>
              <a:rect b="b" l="l" r="r" t="t"/>
              <a:pathLst>
                <a:path extrusionOk="0" h="557" w="745">
                  <a:moveTo>
                    <a:pt x="539" y="0"/>
                  </a:moveTo>
                  <a:cubicBezTo>
                    <a:pt x="312" y="0"/>
                    <a:pt x="0" y="319"/>
                    <a:pt x="232" y="485"/>
                  </a:cubicBezTo>
                  <a:cubicBezTo>
                    <a:pt x="291" y="533"/>
                    <a:pt x="358" y="556"/>
                    <a:pt x="425" y="556"/>
                  </a:cubicBezTo>
                  <a:cubicBezTo>
                    <a:pt x="516" y="556"/>
                    <a:pt x="605" y="514"/>
                    <a:pt x="669" y="435"/>
                  </a:cubicBezTo>
                  <a:cubicBezTo>
                    <a:pt x="719" y="373"/>
                    <a:pt x="744" y="298"/>
                    <a:pt x="732" y="211"/>
                  </a:cubicBezTo>
                  <a:cubicBezTo>
                    <a:pt x="732" y="186"/>
                    <a:pt x="719" y="161"/>
                    <a:pt x="719" y="136"/>
                  </a:cubicBezTo>
                  <a:cubicBezTo>
                    <a:pt x="687" y="39"/>
                    <a:pt x="618" y="0"/>
                    <a:pt x="5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0" name="Google Shape;6880;p30"/>
            <p:cNvSpPr/>
            <p:nvPr/>
          </p:nvSpPr>
          <p:spPr>
            <a:xfrm>
              <a:off x="952300" y="2186950"/>
              <a:ext cx="18975" cy="15625"/>
            </a:xfrm>
            <a:custGeom>
              <a:rect b="b" l="l" r="r" t="t"/>
              <a:pathLst>
                <a:path extrusionOk="0" h="625" w="759">
                  <a:moveTo>
                    <a:pt x="387" y="1"/>
                  </a:moveTo>
                  <a:cubicBezTo>
                    <a:pt x="282" y="1"/>
                    <a:pt x="178" y="51"/>
                    <a:pt x="113" y="148"/>
                  </a:cubicBezTo>
                  <a:cubicBezTo>
                    <a:pt x="1" y="348"/>
                    <a:pt x="125" y="598"/>
                    <a:pt x="350" y="623"/>
                  </a:cubicBezTo>
                  <a:cubicBezTo>
                    <a:pt x="362" y="624"/>
                    <a:pt x="373" y="625"/>
                    <a:pt x="385" y="625"/>
                  </a:cubicBezTo>
                  <a:cubicBezTo>
                    <a:pt x="594" y="625"/>
                    <a:pt x="759" y="412"/>
                    <a:pt x="688" y="210"/>
                  </a:cubicBezTo>
                  <a:cubicBezTo>
                    <a:pt x="675" y="185"/>
                    <a:pt x="663" y="160"/>
                    <a:pt x="650" y="135"/>
                  </a:cubicBezTo>
                  <a:cubicBezTo>
                    <a:pt x="584" y="45"/>
                    <a:pt x="485" y="1"/>
                    <a:pt x="3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1" name="Google Shape;6881;p30"/>
            <p:cNvSpPr/>
            <p:nvPr/>
          </p:nvSpPr>
          <p:spPr>
            <a:xfrm>
              <a:off x="927000" y="2115000"/>
              <a:ext cx="20800" cy="15650"/>
            </a:xfrm>
            <a:custGeom>
              <a:rect b="b" l="l" r="r" t="t"/>
              <a:pathLst>
                <a:path extrusionOk="0" h="626" w="832">
                  <a:moveTo>
                    <a:pt x="417" y="0"/>
                  </a:moveTo>
                  <a:cubicBezTo>
                    <a:pt x="408" y="0"/>
                    <a:pt x="398" y="1"/>
                    <a:pt x="388" y="2"/>
                  </a:cubicBezTo>
                  <a:cubicBezTo>
                    <a:pt x="100" y="27"/>
                    <a:pt x="0" y="389"/>
                    <a:pt x="225" y="564"/>
                  </a:cubicBezTo>
                  <a:cubicBezTo>
                    <a:pt x="283" y="606"/>
                    <a:pt x="349" y="626"/>
                    <a:pt x="414" y="626"/>
                  </a:cubicBezTo>
                  <a:cubicBezTo>
                    <a:pt x="506" y="626"/>
                    <a:pt x="597" y="587"/>
                    <a:pt x="663" y="514"/>
                  </a:cubicBezTo>
                  <a:cubicBezTo>
                    <a:pt x="831" y="309"/>
                    <a:pt x="675" y="0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2" name="Google Shape;6882;p30"/>
            <p:cNvSpPr/>
            <p:nvPr/>
          </p:nvSpPr>
          <p:spPr>
            <a:xfrm>
              <a:off x="957050" y="2145350"/>
              <a:ext cx="18575" cy="15425"/>
            </a:xfrm>
            <a:custGeom>
              <a:rect b="b" l="l" r="r" t="t"/>
              <a:pathLst>
                <a:path extrusionOk="0" h="617" w="743">
                  <a:moveTo>
                    <a:pt x="363" y="0"/>
                  </a:moveTo>
                  <a:cubicBezTo>
                    <a:pt x="74" y="0"/>
                    <a:pt x="0" y="612"/>
                    <a:pt x="326" y="612"/>
                  </a:cubicBezTo>
                  <a:cubicBezTo>
                    <a:pt x="329" y="612"/>
                    <a:pt x="332" y="612"/>
                    <a:pt x="335" y="612"/>
                  </a:cubicBezTo>
                  <a:cubicBezTo>
                    <a:pt x="353" y="615"/>
                    <a:pt x="370" y="616"/>
                    <a:pt x="387" y="616"/>
                  </a:cubicBezTo>
                  <a:cubicBezTo>
                    <a:pt x="597" y="616"/>
                    <a:pt x="742" y="408"/>
                    <a:pt x="673" y="200"/>
                  </a:cubicBezTo>
                  <a:cubicBezTo>
                    <a:pt x="660" y="175"/>
                    <a:pt x="648" y="150"/>
                    <a:pt x="635" y="137"/>
                  </a:cubicBezTo>
                  <a:cubicBezTo>
                    <a:pt x="585" y="62"/>
                    <a:pt x="510" y="25"/>
                    <a:pt x="435" y="12"/>
                  </a:cubicBezTo>
                  <a:cubicBezTo>
                    <a:pt x="410" y="4"/>
                    <a:pt x="386" y="0"/>
                    <a:pt x="3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3" name="Google Shape;6883;p30"/>
            <p:cNvSpPr/>
            <p:nvPr/>
          </p:nvSpPr>
          <p:spPr>
            <a:xfrm>
              <a:off x="1112575" y="2127750"/>
              <a:ext cx="18150" cy="15550"/>
            </a:xfrm>
            <a:custGeom>
              <a:rect b="b" l="l" r="r" t="t"/>
              <a:pathLst>
                <a:path extrusionOk="0" h="622" w="726">
                  <a:moveTo>
                    <a:pt x="325" y="1"/>
                  </a:moveTo>
                  <a:cubicBezTo>
                    <a:pt x="179" y="1"/>
                    <a:pt x="36" y="99"/>
                    <a:pt x="13" y="266"/>
                  </a:cubicBezTo>
                  <a:cubicBezTo>
                    <a:pt x="0" y="354"/>
                    <a:pt x="25" y="429"/>
                    <a:pt x="75" y="504"/>
                  </a:cubicBezTo>
                  <a:cubicBezTo>
                    <a:pt x="113" y="566"/>
                    <a:pt x="188" y="604"/>
                    <a:pt x="275" y="616"/>
                  </a:cubicBezTo>
                  <a:cubicBezTo>
                    <a:pt x="295" y="620"/>
                    <a:pt x="314" y="622"/>
                    <a:pt x="333" y="622"/>
                  </a:cubicBezTo>
                  <a:cubicBezTo>
                    <a:pt x="575" y="622"/>
                    <a:pt x="726" y="338"/>
                    <a:pt x="575" y="129"/>
                  </a:cubicBezTo>
                  <a:cubicBezTo>
                    <a:pt x="512" y="41"/>
                    <a:pt x="418" y="1"/>
                    <a:pt x="3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4" name="Google Shape;6884;p30"/>
            <p:cNvSpPr/>
            <p:nvPr/>
          </p:nvSpPr>
          <p:spPr>
            <a:xfrm>
              <a:off x="1039775" y="2112625"/>
              <a:ext cx="18925" cy="15650"/>
            </a:xfrm>
            <a:custGeom>
              <a:rect b="b" l="l" r="r" t="t"/>
              <a:pathLst>
                <a:path extrusionOk="0" h="626" w="757">
                  <a:moveTo>
                    <a:pt x="390" y="1"/>
                  </a:moveTo>
                  <a:cubicBezTo>
                    <a:pt x="285" y="1"/>
                    <a:pt x="179" y="54"/>
                    <a:pt x="113" y="159"/>
                  </a:cubicBezTo>
                  <a:cubicBezTo>
                    <a:pt x="1" y="347"/>
                    <a:pt x="126" y="596"/>
                    <a:pt x="350" y="621"/>
                  </a:cubicBezTo>
                  <a:cubicBezTo>
                    <a:pt x="367" y="624"/>
                    <a:pt x="384" y="626"/>
                    <a:pt x="400" y="626"/>
                  </a:cubicBezTo>
                  <a:cubicBezTo>
                    <a:pt x="602" y="626"/>
                    <a:pt x="756" y="417"/>
                    <a:pt x="675" y="209"/>
                  </a:cubicBezTo>
                  <a:cubicBezTo>
                    <a:pt x="675" y="184"/>
                    <a:pt x="663" y="159"/>
                    <a:pt x="638" y="134"/>
                  </a:cubicBezTo>
                  <a:cubicBezTo>
                    <a:pt x="578" y="45"/>
                    <a:pt x="485" y="1"/>
                    <a:pt x="3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5" name="Google Shape;6885;p30"/>
            <p:cNvSpPr/>
            <p:nvPr/>
          </p:nvSpPr>
          <p:spPr>
            <a:xfrm>
              <a:off x="1060700" y="2186500"/>
              <a:ext cx="18550" cy="15800"/>
            </a:xfrm>
            <a:custGeom>
              <a:rect b="b" l="l" r="r" t="t"/>
              <a:pathLst>
                <a:path extrusionOk="0" h="632" w="742">
                  <a:moveTo>
                    <a:pt x="335" y="1"/>
                  </a:moveTo>
                  <a:cubicBezTo>
                    <a:pt x="189" y="1"/>
                    <a:pt x="49" y="102"/>
                    <a:pt x="26" y="278"/>
                  </a:cubicBezTo>
                  <a:cubicBezTo>
                    <a:pt x="1" y="441"/>
                    <a:pt x="113" y="591"/>
                    <a:pt x="276" y="628"/>
                  </a:cubicBezTo>
                  <a:cubicBezTo>
                    <a:pt x="291" y="630"/>
                    <a:pt x="306" y="631"/>
                    <a:pt x="321" y="631"/>
                  </a:cubicBezTo>
                  <a:cubicBezTo>
                    <a:pt x="572" y="631"/>
                    <a:pt x="742" y="341"/>
                    <a:pt x="588" y="128"/>
                  </a:cubicBezTo>
                  <a:cubicBezTo>
                    <a:pt x="521" y="41"/>
                    <a:pt x="427" y="1"/>
                    <a:pt x="3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6" name="Google Shape;6886;p30"/>
            <p:cNvSpPr/>
            <p:nvPr/>
          </p:nvSpPr>
          <p:spPr>
            <a:xfrm>
              <a:off x="993950" y="2168125"/>
              <a:ext cx="17900" cy="14150"/>
            </a:xfrm>
            <a:custGeom>
              <a:rect b="b" l="l" r="r" t="t"/>
              <a:pathLst>
                <a:path extrusionOk="0" h="566" w="716">
                  <a:moveTo>
                    <a:pt x="398" y="1"/>
                  </a:moveTo>
                  <a:cubicBezTo>
                    <a:pt x="190" y="1"/>
                    <a:pt x="1" y="219"/>
                    <a:pt x="122" y="451"/>
                  </a:cubicBezTo>
                  <a:cubicBezTo>
                    <a:pt x="187" y="531"/>
                    <a:pt x="271" y="566"/>
                    <a:pt x="353" y="566"/>
                  </a:cubicBezTo>
                  <a:cubicBezTo>
                    <a:pt x="539" y="566"/>
                    <a:pt x="716" y="389"/>
                    <a:pt x="646" y="163"/>
                  </a:cubicBezTo>
                  <a:cubicBezTo>
                    <a:pt x="646" y="138"/>
                    <a:pt x="634" y="113"/>
                    <a:pt x="609" y="88"/>
                  </a:cubicBezTo>
                  <a:cubicBezTo>
                    <a:pt x="544" y="27"/>
                    <a:pt x="470" y="1"/>
                    <a:pt x="3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7" name="Google Shape;6887;p30"/>
            <p:cNvSpPr/>
            <p:nvPr/>
          </p:nvSpPr>
          <p:spPr>
            <a:xfrm>
              <a:off x="962750" y="2096125"/>
              <a:ext cx="19850" cy="15800"/>
            </a:xfrm>
            <a:custGeom>
              <a:rect b="b" l="l" r="r" t="t"/>
              <a:pathLst>
                <a:path extrusionOk="0" h="632" w="794">
                  <a:moveTo>
                    <a:pt x="414" y="1"/>
                  </a:moveTo>
                  <a:cubicBezTo>
                    <a:pt x="203" y="1"/>
                    <a:pt x="0" y="222"/>
                    <a:pt x="132" y="469"/>
                  </a:cubicBezTo>
                  <a:cubicBezTo>
                    <a:pt x="196" y="583"/>
                    <a:pt x="298" y="632"/>
                    <a:pt x="399" y="632"/>
                  </a:cubicBezTo>
                  <a:cubicBezTo>
                    <a:pt x="598" y="632"/>
                    <a:pt x="794" y="447"/>
                    <a:pt x="695" y="207"/>
                  </a:cubicBezTo>
                  <a:cubicBezTo>
                    <a:pt x="695" y="182"/>
                    <a:pt x="682" y="157"/>
                    <a:pt x="657" y="132"/>
                  </a:cubicBezTo>
                  <a:cubicBezTo>
                    <a:pt x="591" y="40"/>
                    <a:pt x="502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8" name="Google Shape;6888;p30"/>
            <p:cNvSpPr/>
            <p:nvPr/>
          </p:nvSpPr>
          <p:spPr>
            <a:xfrm>
              <a:off x="1018850" y="2235850"/>
              <a:ext cx="17125" cy="15775"/>
            </a:xfrm>
            <a:custGeom>
              <a:rect b="b" l="l" r="r" t="t"/>
              <a:pathLst>
                <a:path extrusionOk="0" h="631" w="685">
                  <a:moveTo>
                    <a:pt x="325" y="0"/>
                  </a:moveTo>
                  <a:cubicBezTo>
                    <a:pt x="182" y="0"/>
                    <a:pt x="39" y="91"/>
                    <a:pt x="13" y="266"/>
                  </a:cubicBezTo>
                  <a:cubicBezTo>
                    <a:pt x="0" y="354"/>
                    <a:pt x="25" y="429"/>
                    <a:pt x="75" y="504"/>
                  </a:cubicBezTo>
                  <a:cubicBezTo>
                    <a:pt x="140" y="592"/>
                    <a:pt x="229" y="630"/>
                    <a:pt x="317" y="630"/>
                  </a:cubicBezTo>
                  <a:cubicBezTo>
                    <a:pt x="502" y="630"/>
                    <a:pt x="684" y="462"/>
                    <a:pt x="625" y="241"/>
                  </a:cubicBezTo>
                  <a:cubicBezTo>
                    <a:pt x="589" y="79"/>
                    <a:pt x="457" y="0"/>
                    <a:pt x="3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9" name="Google Shape;6889;p30"/>
            <p:cNvSpPr/>
            <p:nvPr/>
          </p:nvSpPr>
          <p:spPr>
            <a:xfrm>
              <a:off x="1083200" y="2051550"/>
              <a:ext cx="18225" cy="15775"/>
            </a:xfrm>
            <a:custGeom>
              <a:rect b="b" l="l" r="r" t="t"/>
              <a:pathLst>
                <a:path extrusionOk="0" h="631" w="729">
                  <a:moveTo>
                    <a:pt x="319" y="0"/>
                  </a:moveTo>
                  <a:cubicBezTo>
                    <a:pt x="177" y="0"/>
                    <a:pt x="36" y="101"/>
                    <a:pt x="13" y="278"/>
                  </a:cubicBezTo>
                  <a:cubicBezTo>
                    <a:pt x="1" y="353"/>
                    <a:pt x="13" y="440"/>
                    <a:pt x="63" y="503"/>
                  </a:cubicBezTo>
                  <a:cubicBezTo>
                    <a:pt x="113" y="565"/>
                    <a:pt x="188" y="615"/>
                    <a:pt x="263" y="628"/>
                  </a:cubicBezTo>
                  <a:cubicBezTo>
                    <a:pt x="278" y="630"/>
                    <a:pt x="293" y="631"/>
                    <a:pt x="308" y="631"/>
                  </a:cubicBezTo>
                  <a:cubicBezTo>
                    <a:pt x="559" y="631"/>
                    <a:pt x="728" y="340"/>
                    <a:pt x="563" y="128"/>
                  </a:cubicBezTo>
                  <a:cubicBezTo>
                    <a:pt x="500" y="41"/>
                    <a:pt x="409" y="0"/>
                    <a:pt x="3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0" name="Google Shape;6890;p30"/>
            <p:cNvSpPr/>
            <p:nvPr/>
          </p:nvSpPr>
          <p:spPr>
            <a:xfrm>
              <a:off x="1152875" y="2068375"/>
              <a:ext cx="15650" cy="14300"/>
            </a:xfrm>
            <a:custGeom>
              <a:rect b="b" l="l" r="r" t="t"/>
              <a:pathLst>
                <a:path extrusionOk="0" h="572" w="626">
                  <a:moveTo>
                    <a:pt x="305" y="0"/>
                  </a:moveTo>
                  <a:cubicBezTo>
                    <a:pt x="183" y="0"/>
                    <a:pt x="62" y="69"/>
                    <a:pt x="13" y="217"/>
                  </a:cubicBezTo>
                  <a:cubicBezTo>
                    <a:pt x="0" y="292"/>
                    <a:pt x="25" y="379"/>
                    <a:pt x="75" y="442"/>
                  </a:cubicBezTo>
                  <a:cubicBezTo>
                    <a:pt x="113" y="517"/>
                    <a:pt x="188" y="554"/>
                    <a:pt x="275" y="567"/>
                  </a:cubicBezTo>
                  <a:cubicBezTo>
                    <a:pt x="293" y="570"/>
                    <a:pt x="311" y="572"/>
                    <a:pt x="328" y="572"/>
                  </a:cubicBezTo>
                  <a:cubicBezTo>
                    <a:pt x="447" y="572"/>
                    <a:pt x="557" y="499"/>
                    <a:pt x="600" y="379"/>
                  </a:cubicBezTo>
                  <a:cubicBezTo>
                    <a:pt x="613" y="354"/>
                    <a:pt x="613" y="342"/>
                    <a:pt x="625" y="317"/>
                  </a:cubicBezTo>
                  <a:cubicBezTo>
                    <a:pt x="618" y="113"/>
                    <a:pt x="461" y="0"/>
                    <a:pt x="3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1" name="Google Shape;6891;p30"/>
            <p:cNvSpPr/>
            <p:nvPr/>
          </p:nvSpPr>
          <p:spPr>
            <a:xfrm>
              <a:off x="1183500" y="2143775"/>
              <a:ext cx="19075" cy="15325"/>
            </a:xfrm>
            <a:custGeom>
              <a:rect b="b" l="l" r="r" t="t"/>
              <a:pathLst>
                <a:path extrusionOk="0" h="613" w="763">
                  <a:moveTo>
                    <a:pt x="400" y="0"/>
                  </a:moveTo>
                  <a:cubicBezTo>
                    <a:pt x="50" y="25"/>
                    <a:pt x="0" y="513"/>
                    <a:pt x="337" y="613"/>
                  </a:cubicBezTo>
                  <a:cubicBezTo>
                    <a:pt x="687" y="600"/>
                    <a:pt x="762" y="113"/>
                    <a:pt x="4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2" name="Google Shape;6892;p30"/>
            <p:cNvSpPr/>
            <p:nvPr/>
          </p:nvSpPr>
          <p:spPr>
            <a:xfrm>
              <a:off x="1142250" y="2191050"/>
              <a:ext cx="17525" cy="15475"/>
            </a:xfrm>
            <a:custGeom>
              <a:rect b="b" l="l" r="r" t="t"/>
              <a:pathLst>
                <a:path extrusionOk="0" h="619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75" y="84"/>
                    <a:pt x="1" y="271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4" y="611"/>
                    <a:pt x="463" y="596"/>
                  </a:cubicBezTo>
                  <a:cubicBezTo>
                    <a:pt x="625" y="534"/>
                    <a:pt x="700" y="359"/>
                    <a:pt x="638" y="196"/>
                  </a:cubicBezTo>
                  <a:cubicBezTo>
                    <a:pt x="589" y="80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3" name="Google Shape;6893;p30"/>
            <p:cNvSpPr/>
            <p:nvPr/>
          </p:nvSpPr>
          <p:spPr>
            <a:xfrm>
              <a:off x="1011975" y="2282325"/>
              <a:ext cx="17900" cy="14650"/>
            </a:xfrm>
            <a:custGeom>
              <a:rect b="b" l="l" r="r" t="t"/>
              <a:pathLst>
                <a:path extrusionOk="0" h="586" w="716">
                  <a:moveTo>
                    <a:pt x="310" y="0"/>
                  </a:moveTo>
                  <a:cubicBezTo>
                    <a:pt x="161" y="0"/>
                    <a:pt x="17" y="112"/>
                    <a:pt x="0" y="282"/>
                  </a:cubicBezTo>
                  <a:cubicBezTo>
                    <a:pt x="0" y="319"/>
                    <a:pt x="0" y="369"/>
                    <a:pt x="25" y="419"/>
                  </a:cubicBezTo>
                  <a:cubicBezTo>
                    <a:pt x="51" y="538"/>
                    <a:pt x="145" y="586"/>
                    <a:pt x="251" y="586"/>
                  </a:cubicBezTo>
                  <a:cubicBezTo>
                    <a:pt x="460" y="586"/>
                    <a:pt x="716" y="401"/>
                    <a:pt x="600" y="194"/>
                  </a:cubicBezTo>
                  <a:cubicBezTo>
                    <a:pt x="575" y="144"/>
                    <a:pt x="550" y="107"/>
                    <a:pt x="513" y="82"/>
                  </a:cubicBezTo>
                  <a:cubicBezTo>
                    <a:pt x="452" y="25"/>
                    <a:pt x="380" y="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4" name="Google Shape;6894;p30"/>
            <p:cNvSpPr/>
            <p:nvPr/>
          </p:nvSpPr>
          <p:spPr>
            <a:xfrm>
              <a:off x="1129750" y="2225725"/>
              <a:ext cx="18975" cy="15600"/>
            </a:xfrm>
            <a:custGeom>
              <a:rect b="b" l="l" r="r" t="t"/>
              <a:pathLst>
                <a:path extrusionOk="0" h="624" w="759">
                  <a:moveTo>
                    <a:pt x="378" y="1"/>
                  </a:moveTo>
                  <a:cubicBezTo>
                    <a:pt x="344" y="1"/>
                    <a:pt x="309" y="7"/>
                    <a:pt x="276" y="21"/>
                  </a:cubicBezTo>
                  <a:cubicBezTo>
                    <a:pt x="13" y="121"/>
                    <a:pt x="1" y="484"/>
                    <a:pt x="251" y="596"/>
                  </a:cubicBezTo>
                  <a:cubicBezTo>
                    <a:pt x="295" y="615"/>
                    <a:pt x="339" y="624"/>
                    <a:pt x="382" y="624"/>
                  </a:cubicBezTo>
                  <a:cubicBezTo>
                    <a:pt x="591" y="624"/>
                    <a:pt x="759" y="414"/>
                    <a:pt x="675" y="196"/>
                  </a:cubicBezTo>
                  <a:cubicBezTo>
                    <a:pt x="617" y="80"/>
                    <a:pt x="499" y="1"/>
                    <a:pt x="3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5" name="Google Shape;6895;p30"/>
            <p:cNvSpPr/>
            <p:nvPr/>
          </p:nvSpPr>
          <p:spPr>
            <a:xfrm>
              <a:off x="974475" y="2062825"/>
              <a:ext cx="17925" cy="14525"/>
            </a:xfrm>
            <a:custGeom>
              <a:rect b="b" l="l" r="r" t="t"/>
              <a:pathLst>
                <a:path extrusionOk="0" h="581" w="717">
                  <a:moveTo>
                    <a:pt x="311" y="0"/>
                  </a:moveTo>
                  <a:cubicBezTo>
                    <a:pt x="166" y="0"/>
                    <a:pt x="26" y="104"/>
                    <a:pt x="1" y="264"/>
                  </a:cubicBezTo>
                  <a:cubicBezTo>
                    <a:pt x="1" y="314"/>
                    <a:pt x="1" y="364"/>
                    <a:pt x="26" y="414"/>
                  </a:cubicBezTo>
                  <a:cubicBezTo>
                    <a:pt x="47" y="532"/>
                    <a:pt x="140" y="581"/>
                    <a:pt x="246" y="581"/>
                  </a:cubicBezTo>
                  <a:cubicBezTo>
                    <a:pt x="455" y="581"/>
                    <a:pt x="716" y="396"/>
                    <a:pt x="601" y="189"/>
                  </a:cubicBezTo>
                  <a:cubicBezTo>
                    <a:pt x="576" y="139"/>
                    <a:pt x="551" y="102"/>
                    <a:pt x="513" y="77"/>
                  </a:cubicBezTo>
                  <a:cubicBezTo>
                    <a:pt x="452" y="24"/>
                    <a:pt x="381" y="0"/>
                    <a:pt x="3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6" name="Google Shape;6896;p30"/>
            <p:cNvSpPr/>
            <p:nvPr/>
          </p:nvSpPr>
          <p:spPr>
            <a:xfrm>
              <a:off x="1093550" y="2017150"/>
              <a:ext cx="18500" cy="13650"/>
            </a:xfrm>
            <a:custGeom>
              <a:rect b="b" l="l" r="r" t="t"/>
              <a:pathLst>
                <a:path extrusionOk="0" h="546" w="740">
                  <a:moveTo>
                    <a:pt x="356" y="1"/>
                  </a:moveTo>
                  <a:cubicBezTo>
                    <a:pt x="175" y="1"/>
                    <a:pt x="1" y="154"/>
                    <a:pt x="49" y="379"/>
                  </a:cubicBezTo>
                  <a:cubicBezTo>
                    <a:pt x="74" y="497"/>
                    <a:pt x="168" y="546"/>
                    <a:pt x="275" y="546"/>
                  </a:cubicBezTo>
                  <a:cubicBezTo>
                    <a:pt x="483" y="546"/>
                    <a:pt x="740" y="361"/>
                    <a:pt x="624" y="154"/>
                  </a:cubicBezTo>
                  <a:cubicBezTo>
                    <a:pt x="557" y="47"/>
                    <a:pt x="456" y="1"/>
                    <a:pt x="3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7" name="Google Shape;6897;p30"/>
            <p:cNvSpPr/>
            <p:nvPr/>
          </p:nvSpPr>
          <p:spPr>
            <a:xfrm>
              <a:off x="1012600" y="2043050"/>
              <a:ext cx="18000" cy="14625"/>
            </a:xfrm>
            <a:custGeom>
              <a:rect b="b" l="l" r="r" t="t"/>
              <a:pathLst>
                <a:path extrusionOk="0" h="585" w="720">
                  <a:moveTo>
                    <a:pt x="391" y="1"/>
                  </a:moveTo>
                  <a:cubicBezTo>
                    <a:pt x="186" y="1"/>
                    <a:pt x="0" y="202"/>
                    <a:pt x="100" y="430"/>
                  </a:cubicBezTo>
                  <a:cubicBezTo>
                    <a:pt x="138" y="518"/>
                    <a:pt x="225" y="568"/>
                    <a:pt x="313" y="580"/>
                  </a:cubicBezTo>
                  <a:cubicBezTo>
                    <a:pt x="329" y="583"/>
                    <a:pt x="346" y="584"/>
                    <a:pt x="362" y="584"/>
                  </a:cubicBezTo>
                  <a:cubicBezTo>
                    <a:pt x="564" y="584"/>
                    <a:pt x="720" y="376"/>
                    <a:pt x="650" y="168"/>
                  </a:cubicBezTo>
                  <a:cubicBezTo>
                    <a:pt x="638" y="143"/>
                    <a:pt x="625" y="118"/>
                    <a:pt x="613" y="93"/>
                  </a:cubicBezTo>
                  <a:cubicBezTo>
                    <a:pt x="545" y="29"/>
                    <a:pt x="467" y="1"/>
                    <a:pt x="3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8" name="Google Shape;6898;p30"/>
            <p:cNvSpPr/>
            <p:nvPr/>
          </p:nvSpPr>
          <p:spPr>
            <a:xfrm>
              <a:off x="976700" y="2291925"/>
              <a:ext cx="18750" cy="14700"/>
            </a:xfrm>
            <a:custGeom>
              <a:rect b="b" l="l" r="r" t="t"/>
              <a:pathLst>
                <a:path extrusionOk="0" h="588" w="750">
                  <a:moveTo>
                    <a:pt x="470" y="0"/>
                  </a:moveTo>
                  <a:cubicBezTo>
                    <a:pt x="259" y="0"/>
                    <a:pt x="0" y="191"/>
                    <a:pt x="124" y="398"/>
                  </a:cubicBezTo>
                  <a:cubicBezTo>
                    <a:pt x="174" y="516"/>
                    <a:pt x="294" y="588"/>
                    <a:pt x="422" y="588"/>
                  </a:cubicBezTo>
                  <a:cubicBezTo>
                    <a:pt x="456" y="588"/>
                    <a:pt x="490" y="583"/>
                    <a:pt x="524" y="573"/>
                  </a:cubicBezTo>
                  <a:cubicBezTo>
                    <a:pt x="674" y="510"/>
                    <a:pt x="749" y="323"/>
                    <a:pt x="699" y="173"/>
                  </a:cubicBezTo>
                  <a:cubicBezTo>
                    <a:pt x="674" y="50"/>
                    <a:pt x="578" y="0"/>
                    <a:pt x="4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9" name="Google Shape;6899;p30"/>
            <p:cNvSpPr/>
            <p:nvPr/>
          </p:nvSpPr>
          <p:spPr>
            <a:xfrm>
              <a:off x="1289075" y="2135600"/>
              <a:ext cx="16950" cy="15575"/>
            </a:xfrm>
            <a:custGeom>
              <a:rect b="b" l="l" r="r" t="t"/>
              <a:pathLst>
                <a:path extrusionOk="0" h="623" w="678">
                  <a:moveTo>
                    <a:pt x="342" y="0"/>
                  </a:moveTo>
                  <a:cubicBezTo>
                    <a:pt x="254" y="0"/>
                    <a:pt x="166" y="36"/>
                    <a:pt x="101" y="115"/>
                  </a:cubicBezTo>
                  <a:cubicBezTo>
                    <a:pt x="1" y="252"/>
                    <a:pt x="13" y="440"/>
                    <a:pt x="151" y="552"/>
                  </a:cubicBezTo>
                  <a:cubicBezTo>
                    <a:pt x="210" y="601"/>
                    <a:pt x="277" y="622"/>
                    <a:pt x="344" y="622"/>
                  </a:cubicBezTo>
                  <a:cubicBezTo>
                    <a:pt x="516" y="622"/>
                    <a:pt x="678" y="476"/>
                    <a:pt x="651" y="277"/>
                  </a:cubicBezTo>
                  <a:cubicBezTo>
                    <a:pt x="635" y="104"/>
                    <a:pt x="490" y="0"/>
                    <a:pt x="3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0" name="Google Shape;6900;p30"/>
            <p:cNvSpPr/>
            <p:nvPr/>
          </p:nvSpPr>
          <p:spPr>
            <a:xfrm>
              <a:off x="1328450" y="2113425"/>
              <a:ext cx="17825" cy="15775"/>
            </a:xfrm>
            <a:custGeom>
              <a:rect b="b" l="l" r="r" t="t"/>
              <a:pathLst>
                <a:path extrusionOk="0" h="631" w="713">
                  <a:moveTo>
                    <a:pt x="383" y="0"/>
                  </a:moveTo>
                  <a:cubicBezTo>
                    <a:pt x="282" y="0"/>
                    <a:pt x="183" y="50"/>
                    <a:pt x="126" y="152"/>
                  </a:cubicBezTo>
                  <a:cubicBezTo>
                    <a:pt x="1" y="339"/>
                    <a:pt x="126" y="589"/>
                    <a:pt x="350" y="627"/>
                  </a:cubicBezTo>
                  <a:cubicBezTo>
                    <a:pt x="364" y="629"/>
                    <a:pt x="378" y="630"/>
                    <a:pt x="392" y="630"/>
                  </a:cubicBezTo>
                  <a:cubicBezTo>
                    <a:pt x="540" y="630"/>
                    <a:pt x="678" y="513"/>
                    <a:pt x="700" y="364"/>
                  </a:cubicBezTo>
                  <a:cubicBezTo>
                    <a:pt x="713" y="290"/>
                    <a:pt x="688" y="202"/>
                    <a:pt x="650" y="140"/>
                  </a:cubicBezTo>
                  <a:cubicBezTo>
                    <a:pt x="583" y="47"/>
                    <a:pt x="482" y="0"/>
                    <a:pt x="3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1" name="Google Shape;6901;p30"/>
            <p:cNvSpPr/>
            <p:nvPr/>
          </p:nvSpPr>
          <p:spPr>
            <a:xfrm>
              <a:off x="1257025" y="2099625"/>
              <a:ext cx="20000" cy="15750"/>
            </a:xfrm>
            <a:custGeom>
              <a:rect b="b" l="l" r="r" t="t"/>
              <a:pathLst>
                <a:path extrusionOk="0" h="630" w="800">
                  <a:moveTo>
                    <a:pt x="419" y="0"/>
                  </a:moveTo>
                  <a:cubicBezTo>
                    <a:pt x="207" y="0"/>
                    <a:pt x="0" y="227"/>
                    <a:pt x="133" y="467"/>
                  </a:cubicBezTo>
                  <a:cubicBezTo>
                    <a:pt x="197" y="581"/>
                    <a:pt x="299" y="629"/>
                    <a:pt x="401" y="629"/>
                  </a:cubicBezTo>
                  <a:cubicBezTo>
                    <a:pt x="600" y="629"/>
                    <a:pt x="799" y="444"/>
                    <a:pt x="708" y="204"/>
                  </a:cubicBezTo>
                  <a:cubicBezTo>
                    <a:pt x="696" y="179"/>
                    <a:pt x="683" y="154"/>
                    <a:pt x="658" y="129"/>
                  </a:cubicBezTo>
                  <a:cubicBezTo>
                    <a:pt x="593" y="38"/>
                    <a:pt x="505" y="0"/>
                    <a:pt x="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2" name="Google Shape;6902;p30"/>
            <p:cNvSpPr/>
            <p:nvPr/>
          </p:nvSpPr>
          <p:spPr>
            <a:xfrm>
              <a:off x="1269725" y="2058075"/>
              <a:ext cx="16250" cy="15500"/>
            </a:xfrm>
            <a:custGeom>
              <a:rect b="b" l="l" r="r" t="t"/>
              <a:pathLst>
                <a:path extrusionOk="0" h="620" w="650">
                  <a:moveTo>
                    <a:pt x="326" y="1"/>
                  </a:moveTo>
                  <a:cubicBezTo>
                    <a:pt x="239" y="1"/>
                    <a:pt x="151" y="37"/>
                    <a:pt x="88" y="117"/>
                  </a:cubicBezTo>
                  <a:cubicBezTo>
                    <a:pt x="25" y="179"/>
                    <a:pt x="0" y="267"/>
                    <a:pt x="13" y="354"/>
                  </a:cubicBezTo>
                  <a:cubicBezTo>
                    <a:pt x="36" y="518"/>
                    <a:pt x="177" y="619"/>
                    <a:pt x="323" y="619"/>
                  </a:cubicBezTo>
                  <a:cubicBezTo>
                    <a:pt x="409" y="619"/>
                    <a:pt x="497" y="583"/>
                    <a:pt x="563" y="504"/>
                  </a:cubicBezTo>
                  <a:cubicBezTo>
                    <a:pt x="625" y="417"/>
                    <a:pt x="650" y="304"/>
                    <a:pt x="613" y="192"/>
                  </a:cubicBezTo>
                  <a:cubicBezTo>
                    <a:pt x="562" y="69"/>
                    <a:pt x="445" y="1"/>
                    <a:pt x="3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3" name="Google Shape;6903;p30"/>
            <p:cNvSpPr/>
            <p:nvPr/>
          </p:nvSpPr>
          <p:spPr>
            <a:xfrm>
              <a:off x="1305950" y="2057000"/>
              <a:ext cx="19000" cy="15600"/>
            </a:xfrm>
            <a:custGeom>
              <a:rect b="b" l="l" r="r" t="t"/>
              <a:pathLst>
                <a:path extrusionOk="0" h="624" w="760">
                  <a:moveTo>
                    <a:pt x="389" y="0"/>
                  </a:moveTo>
                  <a:cubicBezTo>
                    <a:pt x="285" y="0"/>
                    <a:pt x="184" y="50"/>
                    <a:pt x="126" y="147"/>
                  </a:cubicBezTo>
                  <a:cubicBezTo>
                    <a:pt x="1" y="347"/>
                    <a:pt x="126" y="597"/>
                    <a:pt x="351" y="622"/>
                  </a:cubicBezTo>
                  <a:cubicBezTo>
                    <a:pt x="362" y="623"/>
                    <a:pt x="374" y="624"/>
                    <a:pt x="385" y="624"/>
                  </a:cubicBezTo>
                  <a:cubicBezTo>
                    <a:pt x="594" y="624"/>
                    <a:pt x="759" y="411"/>
                    <a:pt x="688" y="210"/>
                  </a:cubicBezTo>
                  <a:cubicBezTo>
                    <a:pt x="676" y="185"/>
                    <a:pt x="663" y="160"/>
                    <a:pt x="651" y="135"/>
                  </a:cubicBezTo>
                  <a:cubicBezTo>
                    <a:pt x="584" y="44"/>
                    <a:pt x="486" y="0"/>
                    <a:pt x="3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4" name="Google Shape;6904;p30"/>
            <p:cNvSpPr/>
            <p:nvPr/>
          </p:nvSpPr>
          <p:spPr>
            <a:xfrm>
              <a:off x="1342500" y="2078250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55" y="0"/>
                  </a:moveTo>
                  <a:cubicBezTo>
                    <a:pt x="316" y="0"/>
                    <a:pt x="277" y="7"/>
                    <a:pt x="238" y="22"/>
                  </a:cubicBezTo>
                  <a:cubicBezTo>
                    <a:pt x="76" y="84"/>
                    <a:pt x="1" y="259"/>
                    <a:pt x="63" y="422"/>
                  </a:cubicBezTo>
                  <a:cubicBezTo>
                    <a:pt x="112" y="538"/>
                    <a:pt x="228" y="617"/>
                    <a:pt x="354" y="617"/>
                  </a:cubicBezTo>
                  <a:cubicBezTo>
                    <a:pt x="390" y="617"/>
                    <a:pt x="427" y="611"/>
                    <a:pt x="463" y="597"/>
                  </a:cubicBezTo>
                  <a:cubicBezTo>
                    <a:pt x="613" y="534"/>
                    <a:pt x="701" y="347"/>
                    <a:pt x="638" y="197"/>
                  </a:cubicBezTo>
                  <a:cubicBezTo>
                    <a:pt x="591" y="73"/>
                    <a:pt x="478" y="0"/>
                    <a:pt x="3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5" name="Google Shape;6905;p30"/>
            <p:cNvSpPr/>
            <p:nvPr/>
          </p:nvSpPr>
          <p:spPr>
            <a:xfrm>
              <a:off x="1228300" y="2028500"/>
              <a:ext cx="18000" cy="14600"/>
            </a:xfrm>
            <a:custGeom>
              <a:rect b="b" l="l" r="r" t="t"/>
              <a:pathLst>
                <a:path extrusionOk="0" h="584" w="720">
                  <a:moveTo>
                    <a:pt x="381" y="1"/>
                  </a:moveTo>
                  <a:cubicBezTo>
                    <a:pt x="289" y="1"/>
                    <a:pt x="198" y="40"/>
                    <a:pt x="133" y="112"/>
                  </a:cubicBezTo>
                  <a:cubicBezTo>
                    <a:pt x="1" y="348"/>
                    <a:pt x="195" y="583"/>
                    <a:pt x="412" y="583"/>
                  </a:cubicBezTo>
                  <a:cubicBezTo>
                    <a:pt x="482" y="583"/>
                    <a:pt x="555" y="558"/>
                    <a:pt x="620" y="500"/>
                  </a:cubicBezTo>
                  <a:cubicBezTo>
                    <a:pt x="720" y="362"/>
                    <a:pt x="695" y="175"/>
                    <a:pt x="570" y="62"/>
                  </a:cubicBezTo>
                  <a:cubicBezTo>
                    <a:pt x="513" y="21"/>
                    <a:pt x="446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6" name="Google Shape;6906;p30"/>
            <p:cNvSpPr/>
            <p:nvPr/>
          </p:nvSpPr>
          <p:spPr>
            <a:xfrm>
              <a:off x="1313775" y="2017000"/>
              <a:ext cx="17525" cy="15325"/>
            </a:xfrm>
            <a:custGeom>
              <a:rect b="b" l="l" r="r" t="t"/>
              <a:pathLst>
                <a:path extrusionOk="0" h="613" w="701">
                  <a:moveTo>
                    <a:pt x="354" y="1"/>
                  </a:moveTo>
                  <a:cubicBezTo>
                    <a:pt x="316" y="1"/>
                    <a:pt x="276" y="8"/>
                    <a:pt x="238" y="23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12" y="541"/>
                    <a:pt x="232" y="613"/>
                    <a:pt x="360" y="613"/>
                  </a:cubicBezTo>
                  <a:cubicBezTo>
                    <a:pt x="394" y="613"/>
                    <a:pt x="429" y="608"/>
                    <a:pt x="463" y="597"/>
                  </a:cubicBezTo>
                  <a:cubicBezTo>
                    <a:pt x="625" y="535"/>
                    <a:pt x="700" y="348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7" name="Google Shape;6907;p30"/>
            <p:cNvSpPr/>
            <p:nvPr/>
          </p:nvSpPr>
          <p:spPr>
            <a:xfrm>
              <a:off x="1410475" y="2089100"/>
              <a:ext cx="18750" cy="13775"/>
            </a:xfrm>
            <a:custGeom>
              <a:rect b="b" l="l" r="r" t="t"/>
              <a:pathLst>
                <a:path extrusionOk="0" h="551" w="750">
                  <a:moveTo>
                    <a:pt x="535" y="1"/>
                  </a:moveTo>
                  <a:cubicBezTo>
                    <a:pt x="308" y="1"/>
                    <a:pt x="0" y="312"/>
                    <a:pt x="231" y="488"/>
                  </a:cubicBezTo>
                  <a:cubicBezTo>
                    <a:pt x="288" y="531"/>
                    <a:pt x="352" y="550"/>
                    <a:pt x="414" y="550"/>
                  </a:cubicBezTo>
                  <a:cubicBezTo>
                    <a:pt x="586" y="550"/>
                    <a:pt x="749" y="405"/>
                    <a:pt x="731" y="213"/>
                  </a:cubicBezTo>
                  <a:cubicBezTo>
                    <a:pt x="731" y="188"/>
                    <a:pt x="719" y="163"/>
                    <a:pt x="719" y="138"/>
                  </a:cubicBezTo>
                  <a:cubicBezTo>
                    <a:pt x="686" y="40"/>
                    <a:pt x="616" y="1"/>
                    <a:pt x="5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8" name="Google Shape;6908;p30"/>
            <p:cNvSpPr/>
            <p:nvPr/>
          </p:nvSpPr>
          <p:spPr>
            <a:xfrm>
              <a:off x="1384850" y="2019025"/>
              <a:ext cx="20475" cy="15775"/>
            </a:xfrm>
            <a:custGeom>
              <a:rect b="b" l="l" r="r" t="t"/>
              <a:pathLst>
                <a:path extrusionOk="0" h="631" w="819">
                  <a:moveTo>
                    <a:pt x="409" y="1"/>
                  </a:moveTo>
                  <a:cubicBezTo>
                    <a:pt x="320" y="1"/>
                    <a:pt x="233" y="39"/>
                    <a:pt x="169" y="117"/>
                  </a:cubicBezTo>
                  <a:cubicBezTo>
                    <a:pt x="0" y="321"/>
                    <a:pt x="145" y="630"/>
                    <a:pt x="413" y="630"/>
                  </a:cubicBezTo>
                  <a:cubicBezTo>
                    <a:pt x="423" y="630"/>
                    <a:pt x="433" y="630"/>
                    <a:pt x="444" y="629"/>
                  </a:cubicBezTo>
                  <a:cubicBezTo>
                    <a:pt x="719" y="591"/>
                    <a:pt x="819" y="242"/>
                    <a:pt x="606" y="67"/>
                  </a:cubicBezTo>
                  <a:cubicBezTo>
                    <a:pt x="547" y="23"/>
                    <a:pt x="478" y="1"/>
                    <a:pt x="4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9" name="Google Shape;6909;p30"/>
            <p:cNvSpPr/>
            <p:nvPr/>
          </p:nvSpPr>
          <p:spPr>
            <a:xfrm>
              <a:off x="1379700" y="2057625"/>
              <a:ext cx="17200" cy="15325"/>
            </a:xfrm>
            <a:custGeom>
              <a:rect b="b" l="l" r="r" t="t"/>
              <a:pathLst>
                <a:path extrusionOk="0" h="613" w="688">
                  <a:moveTo>
                    <a:pt x="347" y="0"/>
                  </a:moveTo>
                  <a:cubicBezTo>
                    <a:pt x="310" y="0"/>
                    <a:pt x="273" y="7"/>
                    <a:pt x="237" y="22"/>
                  </a:cubicBezTo>
                  <a:cubicBezTo>
                    <a:pt x="75" y="85"/>
                    <a:pt x="0" y="260"/>
                    <a:pt x="50" y="410"/>
                  </a:cubicBezTo>
                  <a:cubicBezTo>
                    <a:pt x="100" y="538"/>
                    <a:pt x="228" y="612"/>
                    <a:pt x="354" y="612"/>
                  </a:cubicBezTo>
                  <a:cubicBezTo>
                    <a:pt x="386" y="612"/>
                    <a:pt x="419" y="607"/>
                    <a:pt x="450" y="597"/>
                  </a:cubicBezTo>
                  <a:cubicBezTo>
                    <a:pt x="612" y="535"/>
                    <a:pt x="687" y="347"/>
                    <a:pt x="625" y="197"/>
                  </a:cubicBezTo>
                  <a:cubicBezTo>
                    <a:pt x="577" y="73"/>
                    <a:pt x="464" y="0"/>
                    <a:pt x="3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0" name="Google Shape;6910;p30"/>
            <p:cNvSpPr/>
            <p:nvPr/>
          </p:nvSpPr>
          <p:spPr>
            <a:xfrm>
              <a:off x="1215350" y="2159500"/>
              <a:ext cx="18925" cy="15650"/>
            </a:xfrm>
            <a:custGeom>
              <a:rect b="b" l="l" r="r" t="t"/>
              <a:pathLst>
                <a:path extrusionOk="0" h="626" w="757">
                  <a:moveTo>
                    <a:pt x="390" y="0"/>
                  </a:moveTo>
                  <a:cubicBezTo>
                    <a:pt x="285" y="0"/>
                    <a:pt x="179" y="54"/>
                    <a:pt x="113" y="159"/>
                  </a:cubicBezTo>
                  <a:cubicBezTo>
                    <a:pt x="1" y="346"/>
                    <a:pt x="113" y="596"/>
                    <a:pt x="351" y="621"/>
                  </a:cubicBezTo>
                  <a:cubicBezTo>
                    <a:pt x="367" y="624"/>
                    <a:pt x="384" y="625"/>
                    <a:pt x="400" y="625"/>
                  </a:cubicBezTo>
                  <a:cubicBezTo>
                    <a:pt x="602" y="625"/>
                    <a:pt x="757" y="417"/>
                    <a:pt x="676" y="209"/>
                  </a:cubicBezTo>
                  <a:cubicBezTo>
                    <a:pt x="663" y="184"/>
                    <a:pt x="651" y="159"/>
                    <a:pt x="638" y="134"/>
                  </a:cubicBezTo>
                  <a:cubicBezTo>
                    <a:pt x="579" y="44"/>
                    <a:pt x="485" y="0"/>
                    <a:pt x="3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1" name="Google Shape;6911;p30"/>
            <p:cNvSpPr/>
            <p:nvPr/>
          </p:nvSpPr>
          <p:spPr>
            <a:xfrm>
              <a:off x="1220800" y="2119775"/>
              <a:ext cx="18625" cy="13950"/>
            </a:xfrm>
            <a:custGeom>
              <a:rect b="b" l="l" r="r" t="t"/>
              <a:pathLst>
                <a:path extrusionOk="0" h="558" w="745">
                  <a:moveTo>
                    <a:pt x="540" y="0"/>
                  </a:moveTo>
                  <a:cubicBezTo>
                    <a:pt x="312" y="0"/>
                    <a:pt x="1" y="318"/>
                    <a:pt x="233" y="485"/>
                  </a:cubicBezTo>
                  <a:cubicBezTo>
                    <a:pt x="292" y="534"/>
                    <a:pt x="362" y="557"/>
                    <a:pt x="430" y="557"/>
                  </a:cubicBezTo>
                  <a:cubicBezTo>
                    <a:pt x="519" y="557"/>
                    <a:pt x="606" y="519"/>
                    <a:pt x="670" y="448"/>
                  </a:cubicBezTo>
                  <a:cubicBezTo>
                    <a:pt x="720" y="373"/>
                    <a:pt x="745" y="298"/>
                    <a:pt x="732" y="210"/>
                  </a:cubicBezTo>
                  <a:cubicBezTo>
                    <a:pt x="732" y="185"/>
                    <a:pt x="732" y="160"/>
                    <a:pt x="720" y="135"/>
                  </a:cubicBezTo>
                  <a:cubicBezTo>
                    <a:pt x="688" y="39"/>
                    <a:pt x="619" y="0"/>
                    <a:pt x="5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2" name="Google Shape;6912;p30"/>
            <p:cNvSpPr/>
            <p:nvPr/>
          </p:nvSpPr>
          <p:spPr>
            <a:xfrm>
              <a:off x="1189125" y="2096125"/>
              <a:ext cx="17075" cy="15275"/>
            </a:xfrm>
            <a:custGeom>
              <a:rect b="b" l="l" r="r" t="t"/>
              <a:pathLst>
                <a:path extrusionOk="0" h="611" w="683">
                  <a:moveTo>
                    <a:pt x="336" y="0"/>
                  </a:moveTo>
                  <a:cubicBezTo>
                    <a:pt x="195" y="0"/>
                    <a:pt x="56" y="95"/>
                    <a:pt x="25" y="257"/>
                  </a:cubicBezTo>
                  <a:cubicBezTo>
                    <a:pt x="0" y="419"/>
                    <a:pt x="112" y="582"/>
                    <a:pt x="275" y="607"/>
                  </a:cubicBezTo>
                  <a:cubicBezTo>
                    <a:pt x="292" y="609"/>
                    <a:pt x="308" y="611"/>
                    <a:pt x="324" y="611"/>
                  </a:cubicBezTo>
                  <a:cubicBezTo>
                    <a:pt x="536" y="611"/>
                    <a:pt x="682" y="392"/>
                    <a:pt x="612" y="194"/>
                  </a:cubicBezTo>
                  <a:cubicBezTo>
                    <a:pt x="600" y="169"/>
                    <a:pt x="587" y="144"/>
                    <a:pt x="575" y="119"/>
                  </a:cubicBezTo>
                  <a:cubicBezTo>
                    <a:pt x="512" y="37"/>
                    <a:pt x="424" y="0"/>
                    <a:pt x="3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3" name="Google Shape;6913;p30"/>
            <p:cNvSpPr/>
            <p:nvPr/>
          </p:nvSpPr>
          <p:spPr>
            <a:xfrm>
              <a:off x="1161800" y="2025675"/>
              <a:ext cx="18725" cy="13775"/>
            </a:xfrm>
            <a:custGeom>
              <a:rect b="b" l="l" r="r" t="t"/>
              <a:pathLst>
                <a:path extrusionOk="0" h="551" w="749">
                  <a:moveTo>
                    <a:pt x="535" y="1"/>
                  </a:moveTo>
                  <a:cubicBezTo>
                    <a:pt x="308" y="1"/>
                    <a:pt x="0" y="313"/>
                    <a:pt x="231" y="488"/>
                  </a:cubicBezTo>
                  <a:cubicBezTo>
                    <a:pt x="291" y="531"/>
                    <a:pt x="356" y="551"/>
                    <a:pt x="419" y="551"/>
                  </a:cubicBezTo>
                  <a:cubicBezTo>
                    <a:pt x="593" y="551"/>
                    <a:pt x="749" y="405"/>
                    <a:pt x="731" y="213"/>
                  </a:cubicBezTo>
                  <a:cubicBezTo>
                    <a:pt x="731" y="188"/>
                    <a:pt x="731" y="163"/>
                    <a:pt x="718" y="138"/>
                  </a:cubicBezTo>
                  <a:cubicBezTo>
                    <a:pt x="685" y="40"/>
                    <a:pt x="615" y="1"/>
                    <a:pt x="5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4" name="Google Shape;6914;p30"/>
            <p:cNvSpPr/>
            <p:nvPr/>
          </p:nvSpPr>
          <p:spPr>
            <a:xfrm>
              <a:off x="1192275" y="2054125"/>
              <a:ext cx="18625" cy="15675"/>
            </a:xfrm>
            <a:custGeom>
              <a:rect b="b" l="l" r="r" t="t"/>
              <a:pathLst>
                <a:path extrusionOk="0" h="627" w="745">
                  <a:moveTo>
                    <a:pt x="355" y="0"/>
                  </a:moveTo>
                  <a:cubicBezTo>
                    <a:pt x="73" y="0"/>
                    <a:pt x="0" y="625"/>
                    <a:pt x="336" y="625"/>
                  </a:cubicBezTo>
                  <a:cubicBezTo>
                    <a:pt x="348" y="626"/>
                    <a:pt x="359" y="626"/>
                    <a:pt x="371" y="626"/>
                  </a:cubicBezTo>
                  <a:cubicBezTo>
                    <a:pt x="580" y="626"/>
                    <a:pt x="744" y="413"/>
                    <a:pt x="661" y="200"/>
                  </a:cubicBezTo>
                  <a:cubicBezTo>
                    <a:pt x="661" y="175"/>
                    <a:pt x="649" y="150"/>
                    <a:pt x="624" y="137"/>
                  </a:cubicBezTo>
                  <a:cubicBezTo>
                    <a:pt x="574" y="62"/>
                    <a:pt x="511" y="25"/>
                    <a:pt x="424" y="12"/>
                  </a:cubicBezTo>
                  <a:cubicBezTo>
                    <a:pt x="400" y="4"/>
                    <a:pt x="376" y="0"/>
                    <a:pt x="3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5" name="Google Shape;6915;p30"/>
            <p:cNvSpPr/>
            <p:nvPr/>
          </p:nvSpPr>
          <p:spPr>
            <a:xfrm>
              <a:off x="1345625" y="2036575"/>
              <a:ext cx="19000" cy="15725"/>
            </a:xfrm>
            <a:custGeom>
              <a:rect b="b" l="l" r="r" t="t"/>
              <a:pathLst>
                <a:path extrusionOk="0" h="629" w="760">
                  <a:moveTo>
                    <a:pt x="389" y="0"/>
                  </a:moveTo>
                  <a:cubicBezTo>
                    <a:pt x="285" y="0"/>
                    <a:pt x="183" y="50"/>
                    <a:pt x="126" y="152"/>
                  </a:cubicBezTo>
                  <a:cubicBezTo>
                    <a:pt x="1" y="339"/>
                    <a:pt x="126" y="589"/>
                    <a:pt x="351" y="627"/>
                  </a:cubicBezTo>
                  <a:cubicBezTo>
                    <a:pt x="363" y="628"/>
                    <a:pt x="375" y="629"/>
                    <a:pt x="387" y="629"/>
                  </a:cubicBezTo>
                  <a:cubicBezTo>
                    <a:pt x="606" y="629"/>
                    <a:pt x="759" y="415"/>
                    <a:pt x="688" y="202"/>
                  </a:cubicBezTo>
                  <a:cubicBezTo>
                    <a:pt x="676" y="177"/>
                    <a:pt x="663" y="164"/>
                    <a:pt x="651" y="139"/>
                  </a:cubicBezTo>
                  <a:cubicBezTo>
                    <a:pt x="589" y="47"/>
                    <a:pt x="488" y="0"/>
                    <a:pt x="3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6" name="Google Shape;6916;p30"/>
            <p:cNvSpPr/>
            <p:nvPr/>
          </p:nvSpPr>
          <p:spPr>
            <a:xfrm>
              <a:off x="1274725" y="2021575"/>
              <a:ext cx="18975" cy="15725"/>
            </a:xfrm>
            <a:custGeom>
              <a:rect b="b" l="l" r="r" t="t"/>
              <a:pathLst>
                <a:path extrusionOk="0" h="629" w="759">
                  <a:moveTo>
                    <a:pt x="383" y="0"/>
                  </a:moveTo>
                  <a:cubicBezTo>
                    <a:pt x="281" y="0"/>
                    <a:pt x="182" y="50"/>
                    <a:pt x="125" y="152"/>
                  </a:cubicBezTo>
                  <a:cubicBezTo>
                    <a:pt x="0" y="339"/>
                    <a:pt x="125" y="589"/>
                    <a:pt x="350" y="627"/>
                  </a:cubicBezTo>
                  <a:cubicBezTo>
                    <a:pt x="362" y="628"/>
                    <a:pt x="374" y="629"/>
                    <a:pt x="386" y="629"/>
                  </a:cubicBezTo>
                  <a:cubicBezTo>
                    <a:pt x="605" y="629"/>
                    <a:pt x="759" y="415"/>
                    <a:pt x="687" y="202"/>
                  </a:cubicBezTo>
                  <a:cubicBezTo>
                    <a:pt x="675" y="177"/>
                    <a:pt x="662" y="152"/>
                    <a:pt x="650" y="140"/>
                  </a:cubicBezTo>
                  <a:cubicBezTo>
                    <a:pt x="582" y="47"/>
                    <a:pt x="481" y="0"/>
                    <a:pt x="3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7" name="Google Shape;6917;p30"/>
            <p:cNvSpPr/>
            <p:nvPr/>
          </p:nvSpPr>
          <p:spPr>
            <a:xfrm>
              <a:off x="1295375" y="2095800"/>
              <a:ext cx="17800" cy="15825"/>
            </a:xfrm>
            <a:custGeom>
              <a:rect b="b" l="l" r="r" t="t"/>
              <a:pathLst>
                <a:path extrusionOk="0" h="633" w="712">
                  <a:moveTo>
                    <a:pt x="347" y="1"/>
                  </a:moveTo>
                  <a:cubicBezTo>
                    <a:pt x="207" y="1"/>
                    <a:pt x="67" y="96"/>
                    <a:pt x="36" y="257"/>
                  </a:cubicBezTo>
                  <a:cubicBezTo>
                    <a:pt x="0" y="451"/>
                    <a:pt x="151" y="633"/>
                    <a:pt x="354" y="633"/>
                  </a:cubicBezTo>
                  <a:cubicBezTo>
                    <a:pt x="360" y="633"/>
                    <a:pt x="367" y="633"/>
                    <a:pt x="374" y="632"/>
                  </a:cubicBezTo>
                  <a:cubicBezTo>
                    <a:pt x="586" y="607"/>
                    <a:pt x="711" y="382"/>
                    <a:pt x="624" y="195"/>
                  </a:cubicBezTo>
                  <a:cubicBezTo>
                    <a:pt x="624" y="170"/>
                    <a:pt x="611" y="145"/>
                    <a:pt x="586" y="120"/>
                  </a:cubicBezTo>
                  <a:cubicBezTo>
                    <a:pt x="524" y="38"/>
                    <a:pt x="435" y="1"/>
                    <a:pt x="3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8" name="Google Shape;6918;p30"/>
            <p:cNvSpPr/>
            <p:nvPr/>
          </p:nvSpPr>
          <p:spPr>
            <a:xfrm>
              <a:off x="1228925" y="2077050"/>
              <a:ext cx="17975" cy="14125"/>
            </a:xfrm>
            <a:custGeom>
              <a:rect b="b" l="l" r="r" t="t"/>
              <a:pathLst>
                <a:path extrusionOk="0" h="565" w="719">
                  <a:moveTo>
                    <a:pt x="400" y="0"/>
                  </a:moveTo>
                  <a:cubicBezTo>
                    <a:pt x="192" y="0"/>
                    <a:pt x="1" y="219"/>
                    <a:pt x="120" y="457"/>
                  </a:cubicBezTo>
                  <a:cubicBezTo>
                    <a:pt x="187" y="532"/>
                    <a:pt x="270" y="564"/>
                    <a:pt x="350" y="564"/>
                  </a:cubicBezTo>
                  <a:cubicBezTo>
                    <a:pt x="540" y="564"/>
                    <a:pt x="719" y="385"/>
                    <a:pt x="657" y="157"/>
                  </a:cubicBezTo>
                  <a:cubicBezTo>
                    <a:pt x="645" y="132"/>
                    <a:pt x="632" y="107"/>
                    <a:pt x="620" y="95"/>
                  </a:cubicBezTo>
                  <a:cubicBezTo>
                    <a:pt x="554" y="29"/>
                    <a:pt x="476" y="0"/>
                    <a:pt x="4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9" name="Google Shape;6919;p30"/>
            <p:cNvSpPr/>
            <p:nvPr/>
          </p:nvSpPr>
          <p:spPr>
            <a:xfrm>
              <a:off x="1197875" y="2004950"/>
              <a:ext cx="19775" cy="15750"/>
            </a:xfrm>
            <a:custGeom>
              <a:rect b="b" l="l" r="r" t="t"/>
              <a:pathLst>
                <a:path extrusionOk="0" h="630" w="791">
                  <a:moveTo>
                    <a:pt x="417" y="1"/>
                  </a:moveTo>
                  <a:cubicBezTo>
                    <a:pt x="204" y="1"/>
                    <a:pt x="1" y="228"/>
                    <a:pt x="125" y="467"/>
                  </a:cubicBezTo>
                  <a:cubicBezTo>
                    <a:pt x="188" y="581"/>
                    <a:pt x="290" y="630"/>
                    <a:pt x="392" y="630"/>
                  </a:cubicBezTo>
                  <a:cubicBezTo>
                    <a:pt x="592" y="630"/>
                    <a:pt x="791" y="444"/>
                    <a:pt x="700" y="205"/>
                  </a:cubicBezTo>
                  <a:cubicBezTo>
                    <a:pt x="687" y="180"/>
                    <a:pt x="675" y="155"/>
                    <a:pt x="662" y="130"/>
                  </a:cubicBezTo>
                  <a:cubicBezTo>
                    <a:pt x="593" y="39"/>
                    <a:pt x="504" y="1"/>
                    <a:pt x="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0" name="Google Shape;6920;p30"/>
            <p:cNvSpPr/>
            <p:nvPr/>
          </p:nvSpPr>
          <p:spPr>
            <a:xfrm>
              <a:off x="1254100" y="2144625"/>
              <a:ext cx="16900" cy="15825"/>
            </a:xfrm>
            <a:custGeom>
              <a:rect b="b" l="l" r="r" t="t"/>
              <a:pathLst>
                <a:path extrusionOk="0" h="633" w="676">
                  <a:moveTo>
                    <a:pt x="320" y="0"/>
                  </a:moveTo>
                  <a:cubicBezTo>
                    <a:pt x="179" y="0"/>
                    <a:pt x="39" y="91"/>
                    <a:pt x="13" y="266"/>
                  </a:cubicBezTo>
                  <a:cubicBezTo>
                    <a:pt x="0" y="354"/>
                    <a:pt x="13" y="429"/>
                    <a:pt x="63" y="504"/>
                  </a:cubicBezTo>
                  <a:cubicBezTo>
                    <a:pt x="128" y="594"/>
                    <a:pt x="219" y="633"/>
                    <a:pt x="309" y="633"/>
                  </a:cubicBezTo>
                  <a:cubicBezTo>
                    <a:pt x="494" y="633"/>
                    <a:pt x="676" y="468"/>
                    <a:pt x="625" y="241"/>
                  </a:cubicBezTo>
                  <a:cubicBezTo>
                    <a:pt x="583" y="79"/>
                    <a:pt x="451" y="0"/>
                    <a:pt x="3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1" name="Google Shape;6921;p30"/>
            <p:cNvSpPr/>
            <p:nvPr/>
          </p:nvSpPr>
          <p:spPr>
            <a:xfrm>
              <a:off x="1418425" y="2052550"/>
              <a:ext cx="19400" cy="15575"/>
            </a:xfrm>
            <a:custGeom>
              <a:rect b="b" l="l" r="r" t="t"/>
              <a:pathLst>
                <a:path extrusionOk="0" h="623" w="776">
                  <a:moveTo>
                    <a:pt x="401" y="0"/>
                  </a:moveTo>
                  <a:cubicBezTo>
                    <a:pt x="151" y="0"/>
                    <a:pt x="1" y="275"/>
                    <a:pt x="138" y="488"/>
                  </a:cubicBezTo>
                  <a:cubicBezTo>
                    <a:pt x="198" y="578"/>
                    <a:pt x="297" y="622"/>
                    <a:pt x="395" y="622"/>
                  </a:cubicBezTo>
                  <a:cubicBezTo>
                    <a:pt x="500" y="622"/>
                    <a:pt x="605" y="572"/>
                    <a:pt x="663" y="475"/>
                  </a:cubicBezTo>
                  <a:cubicBezTo>
                    <a:pt x="775" y="275"/>
                    <a:pt x="663" y="25"/>
                    <a:pt x="4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2" name="Google Shape;6922;p30"/>
            <p:cNvSpPr/>
            <p:nvPr/>
          </p:nvSpPr>
          <p:spPr>
            <a:xfrm>
              <a:off x="1377200" y="2100100"/>
              <a:ext cx="17500" cy="15325"/>
            </a:xfrm>
            <a:custGeom>
              <a:rect b="b" l="l" r="r" t="t"/>
              <a:pathLst>
                <a:path extrusionOk="0" h="613" w="700">
                  <a:moveTo>
                    <a:pt x="354" y="1"/>
                  </a:moveTo>
                  <a:cubicBezTo>
                    <a:pt x="315" y="1"/>
                    <a:pt x="276" y="8"/>
                    <a:pt x="237" y="23"/>
                  </a:cubicBezTo>
                  <a:cubicBezTo>
                    <a:pt x="88" y="85"/>
                    <a:pt x="0" y="260"/>
                    <a:pt x="63" y="423"/>
                  </a:cubicBezTo>
                  <a:cubicBezTo>
                    <a:pt x="112" y="541"/>
                    <a:pt x="240" y="613"/>
                    <a:pt x="365" y="613"/>
                  </a:cubicBezTo>
                  <a:cubicBezTo>
                    <a:pt x="398" y="613"/>
                    <a:pt x="431" y="608"/>
                    <a:pt x="462" y="598"/>
                  </a:cubicBezTo>
                  <a:cubicBezTo>
                    <a:pt x="625" y="535"/>
                    <a:pt x="700" y="348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3" name="Google Shape;6923;p30"/>
            <p:cNvSpPr/>
            <p:nvPr/>
          </p:nvSpPr>
          <p:spPr>
            <a:xfrm>
              <a:off x="1245900" y="2191275"/>
              <a:ext cx="19125" cy="14475"/>
            </a:xfrm>
            <a:custGeom>
              <a:rect b="b" l="l" r="r" t="t"/>
              <a:pathLst>
                <a:path extrusionOk="0" h="579" w="765">
                  <a:moveTo>
                    <a:pt x="370" y="1"/>
                  </a:moveTo>
                  <a:cubicBezTo>
                    <a:pt x="177" y="1"/>
                    <a:pt x="1" y="189"/>
                    <a:pt x="66" y="412"/>
                  </a:cubicBezTo>
                  <a:cubicBezTo>
                    <a:pt x="91" y="531"/>
                    <a:pt x="187" y="579"/>
                    <a:pt x="295" y="579"/>
                  </a:cubicBezTo>
                  <a:cubicBezTo>
                    <a:pt x="506" y="579"/>
                    <a:pt x="765" y="394"/>
                    <a:pt x="641" y="187"/>
                  </a:cubicBezTo>
                  <a:cubicBezTo>
                    <a:pt x="628" y="137"/>
                    <a:pt x="603" y="100"/>
                    <a:pt x="566" y="75"/>
                  </a:cubicBezTo>
                  <a:cubicBezTo>
                    <a:pt x="505" y="23"/>
                    <a:pt x="436" y="1"/>
                    <a:pt x="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4" name="Google Shape;6924;p30"/>
            <p:cNvSpPr/>
            <p:nvPr/>
          </p:nvSpPr>
          <p:spPr>
            <a:xfrm>
              <a:off x="1365050" y="2134075"/>
              <a:ext cx="19025" cy="15800"/>
            </a:xfrm>
            <a:custGeom>
              <a:rect b="b" l="l" r="r" t="t"/>
              <a:pathLst>
                <a:path extrusionOk="0" h="632" w="761">
                  <a:moveTo>
                    <a:pt x="381" y="0"/>
                  </a:moveTo>
                  <a:cubicBezTo>
                    <a:pt x="153" y="0"/>
                    <a:pt x="1" y="231"/>
                    <a:pt x="86" y="438"/>
                  </a:cubicBezTo>
                  <a:cubicBezTo>
                    <a:pt x="140" y="565"/>
                    <a:pt x="257" y="631"/>
                    <a:pt x="376" y="631"/>
                  </a:cubicBezTo>
                  <a:cubicBezTo>
                    <a:pt x="480" y="631"/>
                    <a:pt x="584" y="581"/>
                    <a:pt x="649" y="476"/>
                  </a:cubicBezTo>
                  <a:cubicBezTo>
                    <a:pt x="761" y="288"/>
                    <a:pt x="636" y="26"/>
                    <a:pt x="399" y="1"/>
                  </a:cubicBezTo>
                  <a:cubicBezTo>
                    <a:pt x="393" y="1"/>
                    <a:pt x="387" y="0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5" name="Google Shape;6925;p30"/>
            <p:cNvSpPr/>
            <p:nvPr/>
          </p:nvSpPr>
          <p:spPr>
            <a:xfrm>
              <a:off x="1211625" y="2200825"/>
              <a:ext cx="19075" cy="14700"/>
            </a:xfrm>
            <a:custGeom>
              <a:rect b="b" l="l" r="r" t="t"/>
              <a:pathLst>
                <a:path extrusionOk="0" h="588" w="763">
                  <a:moveTo>
                    <a:pt x="471" y="1"/>
                  </a:moveTo>
                  <a:cubicBezTo>
                    <a:pt x="260" y="1"/>
                    <a:pt x="1" y="186"/>
                    <a:pt x="125" y="393"/>
                  </a:cubicBezTo>
                  <a:cubicBezTo>
                    <a:pt x="173" y="509"/>
                    <a:pt x="290" y="588"/>
                    <a:pt x="416" y="588"/>
                  </a:cubicBezTo>
                  <a:cubicBezTo>
                    <a:pt x="452" y="588"/>
                    <a:pt x="488" y="581"/>
                    <a:pt x="525" y="568"/>
                  </a:cubicBezTo>
                  <a:cubicBezTo>
                    <a:pt x="687" y="505"/>
                    <a:pt x="762" y="330"/>
                    <a:pt x="700" y="168"/>
                  </a:cubicBezTo>
                  <a:cubicBezTo>
                    <a:pt x="674" y="49"/>
                    <a:pt x="579" y="1"/>
                    <a:pt x="4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6" name="Google Shape;6926;p30"/>
            <p:cNvSpPr/>
            <p:nvPr/>
          </p:nvSpPr>
          <p:spPr>
            <a:xfrm>
              <a:off x="1452175" y="2068750"/>
              <a:ext cx="16850" cy="14925"/>
            </a:xfrm>
            <a:custGeom>
              <a:rect b="b" l="l" r="r" t="t"/>
              <a:pathLst>
                <a:path extrusionOk="0" h="597" w="674">
                  <a:moveTo>
                    <a:pt x="325" y="1"/>
                  </a:moveTo>
                  <a:cubicBezTo>
                    <a:pt x="182" y="1"/>
                    <a:pt x="43" y="91"/>
                    <a:pt x="13" y="252"/>
                  </a:cubicBezTo>
                  <a:cubicBezTo>
                    <a:pt x="0" y="339"/>
                    <a:pt x="25" y="414"/>
                    <a:pt x="75" y="489"/>
                  </a:cubicBezTo>
                  <a:cubicBezTo>
                    <a:pt x="139" y="564"/>
                    <a:pt x="220" y="596"/>
                    <a:pt x="300" y="596"/>
                  </a:cubicBezTo>
                  <a:cubicBezTo>
                    <a:pt x="489" y="596"/>
                    <a:pt x="674" y="418"/>
                    <a:pt x="613" y="190"/>
                  </a:cubicBezTo>
                  <a:cubicBezTo>
                    <a:pt x="600" y="165"/>
                    <a:pt x="588" y="140"/>
                    <a:pt x="575" y="115"/>
                  </a:cubicBezTo>
                  <a:cubicBezTo>
                    <a:pt x="507" y="37"/>
                    <a:pt x="415" y="1"/>
                    <a:pt x="3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7" name="Google Shape;6927;p30"/>
            <p:cNvSpPr/>
            <p:nvPr/>
          </p:nvSpPr>
          <p:spPr>
            <a:xfrm>
              <a:off x="1456050" y="2028675"/>
              <a:ext cx="18775" cy="13650"/>
            </a:xfrm>
            <a:custGeom>
              <a:rect b="b" l="l" r="r" t="t"/>
              <a:pathLst>
                <a:path extrusionOk="0" h="546" w="751">
                  <a:moveTo>
                    <a:pt x="531" y="1"/>
                  </a:moveTo>
                  <a:cubicBezTo>
                    <a:pt x="307" y="1"/>
                    <a:pt x="0" y="313"/>
                    <a:pt x="233" y="480"/>
                  </a:cubicBezTo>
                  <a:cubicBezTo>
                    <a:pt x="291" y="525"/>
                    <a:pt x="358" y="545"/>
                    <a:pt x="423" y="545"/>
                  </a:cubicBezTo>
                  <a:cubicBezTo>
                    <a:pt x="592" y="545"/>
                    <a:pt x="751" y="408"/>
                    <a:pt x="733" y="218"/>
                  </a:cubicBezTo>
                  <a:cubicBezTo>
                    <a:pt x="733" y="180"/>
                    <a:pt x="720" y="155"/>
                    <a:pt x="708" y="130"/>
                  </a:cubicBezTo>
                  <a:cubicBezTo>
                    <a:pt x="676" y="38"/>
                    <a:pt x="608" y="1"/>
                    <a:pt x="5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8" name="Google Shape;6928;p30"/>
            <p:cNvSpPr/>
            <p:nvPr/>
          </p:nvSpPr>
          <p:spPr>
            <a:xfrm>
              <a:off x="1424375" y="2004900"/>
              <a:ext cx="15950" cy="15275"/>
            </a:xfrm>
            <a:custGeom>
              <a:rect b="b" l="l" r="r" t="t"/>
              <a:pathLst>
                <a:path extrusionOk="0" h="611" w="638">
                  <a:moveTo>
                    <a:pt x="323" y="0"/>
                  </a:moveTo>
                  <a:cubicBezTo>
                    <a:pt x="183" y="0"/>
                    <a:pt x="43" y="95"/>
                    <a:pt x="13" y="257"/>
                  </a:cubicBezTo>
                  <a:cubicBezTo>
                    <a:pt x="0" y="332"/>
                    <a:pt x="25" y="419"/>
                    <a:pt x="75" y="482"/>
                  </a:cubicBezTo>
                  <a:cubicBezTo>
                    <a:pt x="113" y="557"/>
                    <a:pt x="187" y="594"/>
                    <a:pt x="275" y="607"/>
                  </a:cubicBezTo>
                  <a:cubicBezTo>
                    <a:pt x="290" y="609"/>
                    <a:pt x="305" y="610"/>
                    <a:pt x="321" y="610"/>
                  </a:cubicBezTo>
                  <a:cubicBezTo>
                    <a:pt x="467" y="610"/>
                    <a:pt x="602" y="504"/>
                    <a:pt x="625" y="357"/>
                  </a:cubicBezTo>
                  <a:cubicBezTo>
                    <a:pt x="637" y="269"/>
                    <a:pt x="612" y="194"/>
                    <a:pt x="562" y="119"/>
                  </a:cubicBezTo>
                  <a:cubicBezTo>
                    <a:pt x="500" y="37"/>
                    <a:pt x="411" y="0"/>
                    <a:pt x="3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9" name="Google Shape;6929;p30"/>
            <p:cNvSpPr/>
            <p:nvPr/>
          </p:nvSpPr>
          <p:spPr>
            <a:xfrm>
              <a:off x="1489025" y="2053400"/>
              <a:ext cx="17125" cy="15825"/>
            </a:xfrm>
            <a:custGeom>
              <a:rect b="b" l="l" r="r" t="t"/>
              <a:pathLst>
                <a:path extrusionOk="0" h="633" w="685">
                  <a:moveTo>
                    <a:pt x="321" y="0"/>
                  </a:moveTo>
                  <a:cubicBezTo>
                    <a:pt x="179" y="0"/>
                    <a:pt x="39" y="91"/>
                    <a:pt x="13" y="266"/>
                  </a:cubicBezTo>
                  <a:cubicBezTo>
                    <a:pt x="1" y="354"/>
                    <a:pt x="26" y="429"/>
                    <a:pt x="76" y="504"/>
                  </a:cubicBezTo>
                  <a:cubicBezTo>
                    <a:pt x="141" y="594"/>
                    <a:pt x="232" y="633"/>
                    <a:pt x="322" y="633"/>
                  </a:cubicBezTo>
                  <a:cubicBezTo>
                    <a:pt x="506" y="633"/>
                    <a:pt x="685" y="468"/>
                    <a:pt x="626" y="241"/>
                  </a:cubicBezTo>
                  <a:cubicBezTo>
                    <a:pt x="584" y="79"/>
                    <a:pt x="452" y="0"/>
                    <a:pt x="3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0" name="Google Shape;6930;p30"/>
            <p:cNvSpPr/>
            <p:nvPr/>
          </p:nvSpPr>
          <p:spPr>
            <a:xfrm>
              <a:off x="1480925" y="2100050"/>
              <a:ext cx="19150" cy="14475"/>
            </a:xfrm>
            <a:custGeom>
              <a:rect b="b" l="l" r="r" t="t"/>
              <a:pathLst>
                <a:path extrusionOk="0" h="579" w="766">
                  <a:moveTo>
                    <a:pt x="367" y="1"/>
                  </a:moveTo>
                  <a:cubicBezTo>
                    <a:pt x="175" y="1"/>
                    <a:pt x="1" y="189"/>
                    <a:pt x="75" y="412"/>
                  </a:cubicBezTo>
                  <a:cubicBezTo>
                    <a:pt x="96" y="530"/>
                    <a:pt x="189" y="579"/>
                    <a:pt x="295" y="579"/>
                  </a:cubicBezTo>
                  <a:cubicBezTo>
                    <a:pt x="504" y="579"/>
                    <a:pt x="766" y="394"/>
                    <a:pt x="650" y="187"/>
                  </a:cubicBezTo>
                  <a:cubicBezTo>
                    <a:pt x="625" y="150"/>
                    <a:pt x="600" y="100"/>
                    <a:pt x="562" y="75"/>
                  </a:cubicBezTo>
                  <a:cubicBezTo>
                    <a:pt x="501" y="23"/>
                    <a:pt x="433" y="1"/>
                    <a:pt x="3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1" name="Google Shape;6931;p30"/>
            <p:cNvSpPr/>
            <p:nvPr/>
          </p:nvSpPr>
          <p:spPr>
            <a:xfrm>
              <a:off x="504925" y="2205800"/>
              <a:ext cx="16500" cy="15175"/>
            </a:xfrm>
            <a:custGeom>
              <a:rect b="b" l="l" r="r" t="t"/>
              <a:pathLst>
                <a:path extrusionOk="0" h="607" w="660">
                  <a:moveTo>
                    <a:pt x="330" y="0"/>
                  </a:moveTo>
                  <a:cubicBezTo>
                    <a:pt x="247" y="0"/>
                    <a:pt x="164" y="33"/>
                    <a:pt x="100" y="106"/>
                  </a:cubicBezTo>
                  <a:cubicBezTo>
                    <a:pt x="0" y="244"/>
                    <a:pt x="13" y="431"/>
                    <a:pt x="150" y="543"/>
                  </a:cubicBezTo>
                  <a:cubicBezTo>
                    <a:pt x="207" y="587"/>
                    <a:pt x="270" y="606"/>
                    <a:pt x="332" y="606"/>
                  </a:cubicBezTo>
                  <a:cubicBezTo>
                    <a:pt x="501" y="606"/>
                    <a:pt x="659" y="461"/>
                    <a:pt x="650" y="269"/>
                  </a:cubicBezTo>
                  <a:cubicBezTo>
                    <a:pt x="618" y="102"/>
                    <a:pt x="475" y="0"/>
                    <a:pt x="3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2" name="Google Shape;6932;p30"/>
            <p:cNvSpPr/>
            <p:nvPr/>
          </p:nvSpPr>
          <p:spPr>
            <a:xfrm>
              <a:off x="544275" y="2183275"/>
              <a:ext cx="19500" cy="15575"/>
            </a:xfrm>
            <a:custGeom>
              <a:rect b="b" l="l" r="r" t="t"/>
              <a:pathLst>
                <a:path extrusionOk="0" h="623" w="780">
                  <a:moveTo>
                    <a:pt x="385" y="1"/>
                  </a:moveTo>
                  <a:cubicBezTo>
                    <a:pt x="282" y="1"/>
                    <a:pt x="178" y="54"/>
                    <a:pt x="113" y="157"/>
                  </a:cubicBezTo>
                  <a:cubicBezTo>
                    <a:pt x="1" y="345"/>
                    <a:pt x="126" y="595"/>
                    <a:pt x="351" y="620"/>
                  </a:cubicBezTo>
                  <a:cubicBezTo>
                    <a:pt x="366" y="622"/>
                    <a:pt x="381" y="623"/>
                    <a:pt x="395" y="623"/>
                  </a:cubicBezTo>
                  <a:cubicBezTo>
                    <a:pt x="632" y="623"/>
                    <a:pt x="779" y="345"/>
                    <a:pt x="638" y="145"/>
                  </a:cubicBezTo>
                  <a:cubicBezTo>
                    <a:pt x="578" y="48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3" name="Google Shape;6933;p30"/>
            <p:cNvSpPr/>
            <p:nvPr/>
          </p:nvSpPr>
          <p:spPr>
            <a:xfrm>
              <a:off x="521475" y="2126950"/>
              <a:ext cx="18750" cy="15675"/>
            </a:xfrm>
            <a:custGeom>
              <a:rect b="b" l="l" r="r" t="t"/>
              <a:pathLst>
                <a:path extrusionOk="0" h="627" w="750">
                  <a:moveTo>
                    <a:pt x="409" y="1"/>
                  </a:moveTo>
                  <a:cubicBezTo>
                    <a:pt x="347" y="1"/>
                    <a:pt x="283" y="19"/>
                    <a:pt x="225" y="61"/>
                  </a:cubicBezTo>
                  <a:cubicBezTo>
                    <a:pt x="1" y="223"/>
                    <a:pt x="88" y="586"/>
                    <a:pt x="363" y="623"/>
                  </a:cubicBezTo>
                  <a:cubicBezTo>
                    <a:pt x="379" y="626"/>
                    <a:pt x="395" y="627"/>
                    <a:pt x="411" y="627"/>
                  </a:cubicBezTo>
                  <a:cubicBezTo>
                    <a:pt x="565" y="627"/>
                    <a:pt x="690" y="519"/>
                    <a:pt x="713" y="361"/>
                  </a:cubicBezTo>
                  <a:cubicBezTo>
                    <a:pt x="750" y="157"/>
                    <a:pt x="587" y="1"/>
                    <a:pt x="4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4" name="Google Shape;6934;p30"/>
            <p:cNvSpPr/>
            <p:nvPr/>
          </p:nvSpPr>
          <p:spPr>
            <a:xfrm>
              <a:off x="558350" y="2148225"/>
              <a:ext cx="17500" cy="15175"/>
            </a:xfrm>
            <a:custGeom>
              <a:rect b="b" l="l" r="r" t="t"/>
              <a:pathLst>
                <a:path extrusionOk="0" h="607" w="700">
                  <a:moveTo>
                    <a:pt x="349" y="0"/>
                  </a:moveTo>
                  <a:cubicBezTo>
                    <a:pt x="311" y="0"/>
                    <a:pt x="273" y="7"/>
                    <a:pt x="238" y="22"/>
                  </a:cubicBezTo>
                  <a:cubicBezTo>
                    <a:pt x="75" y="72"/>
                    <a:pt x="0" y="260"/>
                    <a:pt x="63" y="410"/>
                  </a:cubicBezTo>
                  <a:cubicBezTo>
                    <a:pt x="110" y="533"/>
                    <a:pt x="223" y="606"/>
                    <a:pt x="346" y="606"/>
                  </a:cubicBezTo>
                  <a:cubicBezTo>
                    <a:pt x="385" y="606"/>
                    <a:pt x="424" y="599"/>
                    <a:pt x="463" y="585"/>
                  </a:cubicBezTo>
                  <a:cubicBezTo>
                    <a:pt x="612" y="535"/>
                    <a:pt x="700" y="347"/>
                    <a:pt x="637" y="197"/>
                  </a:cubicBezTo>
                  <a:cubicBezTo>
                    <a:pt x="590" y="73"/>
                    <a:pt x="470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5" name="Google Shape;6935;p30"/>
            <p:cNvSpPr/>
            <p:nvPr/>
          </p:nvSpPr>
          <p:spPr>
            <a:xfrm>
              <a:off x="500550" y="2050375"/>
              <a:ext cx="17025" cy="15700"/>
            </a:xfrm>
            <a:custGeom>
              <a:rect b="b" l="l" r="r" t="t"/>
              <a:pathLst>
                <a:path extrusionOk="0" h="628" w="681">
                  <a:moveTo>
                    <a:pt x="348" y="1"/>
                  </a:moveTo>
                  <a:cubicBezTo>
                    <a:pt x="258" y="1"/>
                    <a:pt x="167" y="39"/>
                    <a:pt x="100" y="125"/>
                  </a:cubicBezTo>
                  <a:cubicBezTo>
                    <a:pt x="0" y="250"/>
                    <a:pt x="25" y="450"/>
                    <a:pt x="150" y="550"/>
                  </a:cubicBezTo>
                  <a:cubicBezTo>
                    <a:pt x="211" y="603"/>
                    <a:pt x="281" y="627"/>
                    <a:pt x="350" y="627"/>
                  </a:cubicBezTo>
                  <a:cubicBezTo>
                    <a:pt x="520" y="627"/>
                    <a:pt x="680" y="480"/>
                    <a:pt x="663" y="275"/>
                  </a:cubicBezTo>
                  <a:cubicBezTo>
                    <a:pt x="639" y="104"/>
                    <a:pt x="496" y="1"/>
                    <a:pt x="3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6" name="Google Shape;6936;p30"/>
            <p:cNvSpPr/>
            <p:nvPr/>
          </p:nvSpPr>
          <p:spPr>
            <a:xfrm>
              <a:off x="529600" y="2086975"/>
              <a:ext cx="17525" cy="15475"/>
            </a:xfrm>
            <a:custGeom>
              <a:rect b="b" l="l" r="r" t="t"/>
              <a:pathLst>
                <a:path extrusionOk="0" h="619" w="701">
                  <a:moveTo>
                    <a:pt x="354" y="1"/>
                  </a:moveTo>
                  <a:cubicBezTo>
                    <a:pt x="316" y="1"/>
                    <a:pt x="276" y="8"/>
                    <a:pt x="238" y="23"/>
                  </a:cubicBezTo>
                  <a:cubicBezTo>
                    <a:pt x="75" y="85"/>
                    <a:pt x="0" y="260"/>
                    <a:pt x="63" y="423"/>
                  </a:cubicBezTo>
                  <a:cubicBezTo>
                    <a:pt x="111" y="539"/>
                    <a:pt x="228" y="618"/>
                    <a:pt x="354" y="618"/>
                  </a:cubicBezTo>
                  <a:cubicBezTo>
                    <a:pt x="390" y="618"/>
                    <a:pt x="427" y="612"/>
                    <a:pt x="463" y="598"/>
                  </a:cubicBezTo>
                  <a:cubicBezTo>
                    <a:pt x="625" y="535"/>
                    <a:pt x="700" y="360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7" name="Google Shape;6937;p30"/>
            <p:cNvSpPr/>
            <p:nvPr/>
          </p:nvSpPr>
          <p:spPr>
            <a:xfrm>
              <a:off x="626750" y="2157450"/>
              <a:ext cx="20425" cy="15625"/>
            </a:xfrm>
            <a:custGeom>
              <a:rect b="b" l="l" r="r" t="t"/>
              <a:pathLst>
                <a:path extrusionOk="0" h="625" w="817">
                  <a:moveTo>
                    <a:pt x="419" y="0"/>
                  </a:moveTo>
                  <a:cubicBezTo>
                    <a:pt x="405" y="0"/>
                    <a:pt x="391" y="1"/>
                    <a:pt x="376" y="3"/>
                  </a:cubicBezTo>
                  <a:cubicBezTo>
                    <a:pt x="101" y="28"/>
                    <a:pt x="1" y="378"/>
                    <a:pt x="213" y="553"/>
                  </a:cubicBezTo>
                  <a:cubicBezTo>
                    <a:pt x="273" y="602"/>
                    <a:pt x="342" y="625"/>
                    <a:pt x="411" y="625"/>
                  </a:cubicBezTo>
                  <a:cubicBezTo>
                    <a:pt x="500" y="625"/>
                    <a:pt x="587" y="586"/>
                    <a:pt x="651" y="515"/>
                  </a:cubicBezTo>
                  <a:cubicBezTo>
                    <a:pt x="816" y="303"/>
                    <a:pt x="668" y="0"/>
                    <a:pt x="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8" name="Google Shape;6938;p30"/>
            <p:cNvSpPr/>
            <p:nvPr/>
          </p:nvSpPr>
          <p:spPr>
            <a:xfrm>
              <a:off x="601150" y="2089025"/>
              <a:ext cx="18050" cy="15700"/>
            </a:xfrm>
            <a:custGeom>
              <a:rect b="b" l="l" r="r" t="t"/>
              <a:pathLst>
                <a:path extrusionOk="0" h="628" w="722">
                  <a:moveTo>
                    <a:pt x="387" y="0"/>
                  </a:moveTo>
                  <a:cubicBezTo>
                    <a:pt x="295" y="0"/>
                    <a:pt x="207" y="38"/>
                    <a:pt x="150" y="116"/>
                  </a:cubicBezTo>
                  <a:cubicBezTo>
                    <a:pt x="0" y="291"/>
                    <a:pt x="75" y="553"/>
                    <a:pt x="300" y="616"/>
                  </a:cubicBezTo>
                  <a:cubicBezTo>
                    <a:pt x="328" y="624"/>
                    <a:pt x="357" y="628"/>
                    <a:pt x="384" y="628"/>
                  </a:cubicBezTo>
                  <a:cubicBezTo>
                    <a:pt x="565" y="628"/>
                    <a:pt x="722" y="462"/>
                    <a:pt x="700" y="278"/>
                  </a:cubicBezTo>
                  <a:cubicBezTo>
                    <a:pt x="688" y="241"/>
                    <a:pt x="688" y="216"/>
                    <a:pt x="675" y="191"/>
                  </a:cubicBezTo>
                  <a:cubicBezTo>
                    <a:pt x="650" y="141"/>
                    <a:pt x="625" y="103"/>
                    <a:pt x="588" y="66"/>
                  </a:cubicBezTo>
                  <a:cubicBezTo>
                    <a:pt x="528" y="22"/>
                    <a:pt x="456" y="0"/>
                    <a:pt x="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9" name="Google Shape;6939;p30"/>
            <p:cNvSpPr/>
            <p:nvPr/>
          </p:nvSpPr>
          <p:spPr>
            <a:xfrm>
              <a:off x="595525" y="2127325"/>
              <a:ext cx="17200" cy="15450"/>
            </a:xfrm>
            <a:custGeom>
              <a:rect b="b" l="l" r="r" t="t"/>
              <a:pathLst>
                <a:path extrusionOk="0" h="618" w="688">
                  <a:moveTo>
                    <a:pt x="342" y="1"/>
                  </a:moveTo>
                  <a:cubicBezTo>
                    <a:pt x="306" y="1"/>
                    <a:pt x="271" y="7"/>
                    <a:pt x="238" y="21"/>
                  </a:cubicBezTo>
                  <a:cubicBezTo>
                    <a:pt x="75" y="83"/>
                    <a:pt x="0" y="271"/>
                    <a:pt x="63" y="421"/>
                  </a:cubicBezTo>
                  <a:cubicBezTo>
                    <a:pt x="101" y="545"/>
                    <a:pt x="219" y="618"/>
                    <a:pt x="339" y="618"/>
                  </a:cubicBezTo>
                  <a:cubicBezTo>
                    <a:pt x="377" y="618"/>
                    <a:pt x="415" y="611"/>
                    <a:pt x="450" y="596"/>
                  </a:cubicBezTo>
                  <a:cubicBezTo>
                    <a:pt x="613" y="533"/>
                    <a:pt x="688" y="358"/>
                    <a:pt x="625" y="196"/>
                  </a:cubicBezTo>
                  <a:cubicBezTo>
                    <a:pt x="586" y="79"/>
                    <a:pt x="464" y="1"/>
                    <a:pt x="3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0" name="Google Shape;6940;p30"/>
            <p:cNvSpPr/>
            <p:nvPr/>
          </p:nvSpPr>
          <p:spPr>
            <a:xfrm>
              <a:off x="575525" y="2014650"/>
              <a:ext cx="17075" cy="15175"/>
            </a:xfrm>
            <a:custGeom>
              <a:rect b="b" l="l" r="r" t="t"/>
              <a:pathLst>
                <a:path extrusionOk="0" h="607" w="683">
                  <a:moveTo>
                    <a:pt x="318" y="1"/>
                  </a:moveTo>
                  <a:cubicBezTo>
                    <a:pt x="171" y="1"/>
                    <a:pt x="36" y="108"/>
                    <a:pt x="13" y="267"/>
                  </a:cubicBezTo>
                  <a:cubicBezTo>
                    <a:pt x="0" y="342"/>
                    <a:pt x="25" y="429"/>
                    <a:pt x="75" y="491"/>
                  </a:cubicBezTo>
                  <a:cubicBezTo>
                    <a:pt x="141" y="572"/>
                    <a:pt x="226" y="607"/>
                    <a:pt x="309" y="607"/>
                  </a:cubicBezTo>
                  <a:cubicBezTo>
                    <a:pt x="499" y="607"/>
                    <a:pt x="682" y="429"/>
                    <a:pt x="613" y="204"/>
                  </a:cubicBezTo>
                  <a:cubicBezTo>
                    <a:pt x="600" y="167"/>
                    <a:pt x="588" y="154"/>
                    <a:pt x="563" y="129"/>
                  </a:cubicBezTo>
                  <a:cubicBezTo>
                    <a:pt x="525" y="67"/>
                    <a:pt x="450" y="17"/>
                    <a:pt x="363" y="4"/>
                  </a:cubicBezTo>
                  <a:cubicBezTo>
                    <a:pt x="348" y="2"/>
                    <a:pt x="333" y="1"/>
                    <a:pt x="3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1" name="Google Shape;6941;p30"/>
            <p:cNvSpPr/>
            <p:nvPr/>
          </p:nvSpPr>
          <p:spPr>
            <a:xfrm>
              <a:off x="560850" y="2064025"/>
              <a:ext cx="17500" cy="15325"/>
            </a:xfrm>
            <a:custGeom>
              <a:rect b="b" l="l" r="r" t="t"/>
              <a:pathLst>
                <a:path extrusionOk="0" h="613" w="700">
                  <a:moveTo>
                    <a:pt x="340" y="1"/>
                  </a:moveTo>
                  <a:cubicBezTo>
                    <a:pt x="306" y="1"/>
                    <a:pt x="271" y="6"/>
                    <a:pt x="238" y="16"/>
                  </a:cubicBezTo>
                  <a:cubicBezTo>
                    <a:pt x="75" y="79"/>
                    <a:pt x="0" y="266"/>
                    <a:pt x="63" y="416"/>
                  </a:cubicBezTo>
                  <a:cubicBezTo>
                    <a:pt x="110" y="540"/>
                    <a:pt x="223" y="613"/>
                    <a:pt x="346" y="613"/>
                  </a:cubicBezTo>
                  <a:cubicBezTo>
                    <a:pt x="385" y="613"/>
                    <a:pt x="424" y="606"/>
                    <a:pt x="462" y="591"/>
                  </a:cubicBezTo>
                  <a:cubicBezTo>
                    <a:pt x="612" y="528"/>
                    <a:pt x="700" y="354"/>
                    <a:pt x="637" y="191"/>
                  </a:cubicBezTo>
                  <a:cubicBezTo>
                    <a:pt x="588" y="72"/>
                    <a:pt x="468" y="1"/>
                    <a:pt x="3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2" name="Google Shape;6942;p30"/>
            <p:cNvSpPr/>
            <p:nvPr/>
          </p:nvSpPr>
          <p:spPr>
            <a:xfrm>
              <a:off x="562225" y="2107650"/>
              <a:ext cx="18225" cy="14625"/>
            </a:xfrm>
            <a:custGeom>
              <a:rect b="b" l="l" r="r" t="t"/>
              <a:pathLst>
                <a:path extrusionOk="0" h="585" w="729">
                  <a:moveTo>
                    <a:pt x="400" y="1"/>
                  </a:moveTo>
                  <a:cubicBezTo>
                    <a:pt x="192" y="1"/>
                    <a:pt x="1" y="219"/>
                    <a:pt x="120" y="458"/>
                  </a:cubicBezTo>
                  <a:cubicBezTo>
                    <a:pt x="170" y="521"/>
                    <a:pt x="245" y="570"/>
                    <a:pt x="320" y="583"/>
                  </a:cubicBezTo>
                  <a:cubicBezTo>
                    <a:pt x="332" y="584"/>
                    <a:pt x="344" y="585"/>
                    <a:pt x="356" y="585"/>
                  </a:cubicBezTo>
                  <a:cubicBezTo>
                    <a:pt x="575" y="585"/>
                    <a:pt x="729" y="372"/>
                    <a:pt x="657" y="158"/>
                  </a:cubicBezTo>
                  <a:cubicBezTo>
                    <a:pt x="645" y="133"/>
                    <a:pt x="632" y="108"/>
                    <a:pt x="620" y="96"/>
                  </a:cubicBezTo>
                  <a:cubicBezTo>
                    <a:pt x="554" y="29"/>
                    <a:pt x="476" y="1"/>
                    <a:pt x="4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3" name="Google Shape;6943;p30"/>
            <p:cNvSpPr/>
            <p:nvPr/>
          </p:nvSpPr>
          <p:spPr>
            <a:xfrm>
              <a:off x="490550" y="2091400"/>
              <a:ext cx="18950" cy="15625"/>
            </a:xfrm>
            <a:custGeom>
              <a:rect b="b" l="l" r="r" t="t"/>
              <a:pathLst>
                <a:path extrusionOk="0" h="625" w="758">
                  <a:moveTo>
                    <a:pt x="393" y="0"/>
                  </a:moveTo>
                  <a:cubicBezTo>
                    <a:pt x="288" y="0"/>
                    <a:pt x="184" y="53"/>
                    <a:pt x="125" y="158"/>
                  </a:cubicBezTo>
                  <a:cubicBezTo>
                    <a:pt x="0" y="346"/>
                    <a:pt x="125" y="596"/>
                    <a:pt x="350" y="621"/>
                  </a:cubicBezTo>
                  <a:cubicBezTo>
                    <a:pt x="368" y="623"/>
                    <a:pt x="385" y="625"/>
                    <a:pt x="402" y="625"/>
                  </a:cubicBezTo>
                  <a:cubicBezTo>
                    <a:pt x="612" y="625"/>
                    <a:pt x="757" y="417"/>
                    <a:pt x="688" y="208"/>
                  </a:cubicBezTo>
                  <a:cubicBezTo>
                    <a:pt x="675" y="183"/>
                    <a:pt x="663" y="158"/>
                    <a:pt x="650" y="133"/>
                  </a:cubicBezTo>
                  <a:cubicBezTo>
                    <a:pt x="585" y="44"/>
                    <a:pt x="488" y="0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4" name="Google Shape;6944;p30"/>
            <p:cNvSpPr/>
            <p:nvPr/>
          </p:nvSpPr>
          <p:spPr>
            <a:xfrm>
              <a:off x="511200" y="2165775"/>
              <a:ext cx="17800" cy="15825"/>
            </a:xfrm>
            <a:custGeom>
              <a:rect b="b" l="l" r="r" t="t"/>
              <a:pathLst>
                <a:path extrusionOk="0" h="633" w="712">
                  <a:moveTo>
                    <a:pt x="347" y="1"/>
                  </a:moveTo>
                  <a:cubicBezTo>
                    <a:pt x="207" y="1"/>
                    <a:pt x="67" y="96"/>
                    <a:pt x="37" y="257"/>
                  </a:cubicBezTo>
                  <a:cubicBezTo>
                    <a:pt x="0" y="451"/>
                    <a:pt x="151" y="633"/>
                    <a:pt x="354" y="633"/>
                  </a:cubicBezTo>
                  <a:cubicBezTo>
                    <a:pt x="361" y="633"/>
                    <a:pt x="367" y="633"/>
                    <a:pt x="374" y="632"/>
                  </a:cubicBezTo>
                  <a:cubicBezTo>
                    <a:pt x="586" y="607"/>
                    <a:pt x="711" y="382"/>
                    <a:pt x="624" y="195"/>
                  </a:cubicBezTo>
                  <a:cubicBezTo>
                    <a:pt x="624" y="170"/>
                    <a:pt x="611" y="145"/>
                    <a:pt x="586" y="120"/>
                  </a:cubicBezTo>
                  <a:cubicBezTo>
                    <a:pt x="524" y="38"/>
                    <a:pt x="435" y="1"/>
                    <a:pt x="3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5" name="Google Shape;6945;p30"/>
            <p:cNvSpPr/>
            <p:nvPr/>
          </p:nvSpPr>
          <p:spPr>
            <a:xfrm>
              <a:off x="532525" y="2031475"/>
              <a:ext cx="18550" cy="14575"/>
            </a:xfrm>
            <a:custGeom>
              <a:rect b="b" l="l" r="r" t="t"/>
              <a:pathLst>
                <a:path extrusionOk="0" h="583" w="742">
                  <a:moveTo>
                    <a:pt x="405" y="1"/>
                  </a:moveTo>
                  <a:cubicBezTo>
                    <a:pt x="195" y="1"/>
                    <a:pt x="1" y="225"/>
                    <a:pt x="121" y="456"/>
                  </a:cubicBezTo>
                  <a:cubicBezTo>
                    <a:pt x="171" y="518"/>
                    <a:pt x="246" y="568"/>
                    <a:pt x="333" y="581"/>
                  </a:cubicBezTo>
                  <a:cubicBezTo>
                    <a:pt x="345" y="582"/>
                    <a:pt x="356" y="583"/>
                    <a:pt x="368" y="583"/>
                  </a:cubicBezTo>
                  <a:cubicBezTo>
                    <a:pt x="577" y="583"/>
                    <a:pt x="741" y="369"/>
                    <a:pt x="658" y="156"/>
                  </a:cubicBezTo>
                  <a:cubicBezTo>
                    <a:pt x="658" y="131"/>
                    <a:pt x="646" y="118"/>
                    <a:pt x="621" y="93"/>
                  </a:cubicBezTo>
                  <a:cubicBezTo>
                    <a:pt x="556" y="28"/>
                    <a:pt x="480" y="1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6" name="Google Shape;6946;p30"/>
            <p:cNvSpPr/>
            <p:nvPr/>
          </p:nvSpPr>
          <p:spPr>
            <a:xfrm>
              <a:off x="601525" y="2045925"/>
              <a:ext cx="19200" cy="15450"/>
            </a:xfrm>
            <a:custGeom>
              <a:rect b="b" l="l" r="r" t="t"/>
              <a:pathLst>
                <a:path extrusionOk="0" h="618" w="768">
                  <a:moveTo>
                    <a:pt x="410" y="1"/>
                  </a:moveTo>
                  <a:cubicBezTo>
                    <a:pt x="176" y="1"/>
                    <a:pt x="0" y="277"/>
                    <a:pt x="160" y="490"/>
                  </a:cubicBezTo>
                  <a:cubicBezTo>
                    <a:pt x="210" y="553"/>
                    <a:pt x="273" y="603"/>
                    <a:pt x="360" y="615"/>
                  </a:cubicBezTo>
                  <a:cubicBezTo>
                    <a:pt x="372" y="616"/>
                    <a:pt x="383" y="617"/>
                    <a:pt x="394" y="617"/>
                  </a:cubicBezTo>
                  <a:cubicBezTo>
                    <a:pt x="604" y="617"/>
                    <a:pt x="768" y="404"/>
                    <a:pt x="685" y="203"/>
                  </a:cubicBezTo>
                  <a:cubicBezTo>
                    <a:pt x="660" y="128"/>
                    <a:pt x="610" y="65"/>
                    <a:pt x="535" y="28"/>
                  </a:cubicBezTo>
                  <a:cubicBezTo>
                    <a:pt x="492" y="9"/>
                    <a:pt x="450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7" name="Google Shape;6947;p30"/>
            <p:cNvSpPr/>
            <p:nvPr/>
          </p:nvSpPr>
          <p:spPr>
            <a:xfrm>
              <a:off x="634250" y="2122525"/>
              <a:ext cx="19100" cy="15325"/>
            </a:xfrm>
            <a:custGeom>
              <a:rect b="b" l="l" r="r" t="t"/>
              <a:pathLst>
                <a:path extrusionOk="0" h="613" w="764">
                  <a:moveTo>
                    <a:pt x="401" y="0"/>
                  </a:moveTo>
                  <a:cubicBezTo>
                    <a:pt x="63" y="25"/>
                    <a:pt x="1" y="513"/>
                    <a:pt x="338" y="613"/>
                  </a:cubicBezTo>
                  <a:cubicBezTo>
                    <a:pt x="688" y="600"/>
                    <a:pt x="763" y="113"/>
                    <a:pt x="4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8" name="Google Shape;6948;p30"/>
            <p:cNvSpPr/>
            <p:nvPr/>
          </p:nvSpPr>
          <p:spPr>
            <a:xfrm>
              <a:off x="593025" y="2170100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54" y="0"/>
                  </a:moveTo>
                  <a:cubicBezTo>
                    <a:pt x="316" y="0"/>
                    <a:pt x="276" y="7"/>
                    <a:pt x="238" y="22"/>
                  </a:cubicBezTo>
                  <a:cubicBezTo>
                    <a:pt x="75" y="84"/>
                    <a:pt x="0" y="259"/>
                    <a:pt x="63" y="422"/>
                  </a:cubicBezTo>
                  <a:cubicBezTo>
                    <a:pt x="111" y="538"/>
                    <a:pt x="228" y="617"/>
                    <a:pt x="354" y="617"/>
                  </a:cubicBezTo>
                  <a:cubicBezTo>
                    <a:pt x="390" y="617"/>
                    <a:pt x="426" y="611"/>
                    <a:pt x="463" y="597"/>
                  </a:cubicBezTo>
                  <a:cubicBezTo>
                    <a:pt x="625" y="534"/>
                    <a:pt x="700" y="347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9" name="Google Shape;6949;p30"/>
            <p:cNvSpPr/>
            <p:nvPr/>
          </p:nvSpPr>
          <p:spPr>
            <a:xfrm>
              <a:off x="580525" y="2204300"/>
              <a:ext cx="18975" cy="15775"/>
            </a:xfrm>
            <a:custGeom>
              <a:rect b="b" l="l" r="r" t="t"/>
              <a:pathLst>
                <a:path extrusionOk="0" h="631" w="759">
                  <a:moveTo>
                    <a:pt x="376" y="1"/>
                  </a:moveTo>
                  <a:cubicBezTo>
                    <a:pt x="343" y="1"/>
                    <a:pt x="309" y="6"/>
                    <a:pt x="275" y="16"/>
                  </a:cubicBezTo>
                  <a:cubicBezTo>
                    <a:pt x="13" y="116"/>
                    <a:pt x="0" y="491"/>
                    <a:pt x="263" y="603"/>
                  </a:cubicBezTo>
                  <a:cubicBezTo>
                    <a:pt x="304" y="622"/>
                    <a:pt x="345" y="630"/>
                    <a:pt x="385" y="630"/>
                  </a:cubicBezTo>
                  <a:cubicBezTo>
                    <a:pt x="589" y="630"/>
                    <a:pt x="759" y="413"/>
                    <a:pt x="675" y="204"/>
                  </a:cubicBezTo>
                  <a:cubicBezTo>
                    <a:pt x="626" y="75"/>
                    <a:pt x="505" y="1"/>
                    <a:pt x="3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0" name="Google Shape;6950;p30"/>
            <p:cNvSpPr/>
            <p:nvPr/>
          </p:nvSpPr>
          <p:spPr>
            <a:xfrm>
              <a:off x="739850" y="2114425"/>
              <a:ext cx="17025" cy="15550"/>
            </a:xfrm>
            <a:custGeom>
              <a:rect b="b" l="l" r="r" t="t"/>
              <a:pathLst>
                <a:path extrusionOk="0" h="622" w="681">
                  <a:moveTo>
                    <a:pt x="349" y="1"/>
                  </a:moveTo>
                  <a:cubicBezTo>
                    <a:pt x="259" y="1"/>
                    <a:pt x="167" y="39"/>
                    <a:pt x="101" y="125"/>
                  </a:cubicBezTo>
                  <a:cubicBezTo>
                    <a:pt x="1" y="250"/>
                    <a:pt x="26" y="437"/>
                    <a:pt x="151" y="549"/>
                  </a:cubicBezTo>
                  <a:cubicBezTo>
                    <a:pt x="211" y="599"/>
                    <a:pt x="281" y="622"/>
                    <a:pt x="349" y="622"/>
                  </a:cubicBezTo>
                  <a:cubicBezTo>
                    <a:pt x="520" y="622"/>
                    <a:pt x="681" y="480"/>
                    <a:pt x="663" y="275"/>
                  </a:cubicBezTo>
                  <a:cubicBezTo>
                    <a:pt x="640" y="104"/>
                    <a:pt x="496" y="1"/>
                    <a:pt x="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1" name="Google Shape;6951;p30"/>
            <p:cNvSpPr/>
            <p:nvPr/>
          </p:nvSpPr>
          <p:spPr>
            <a:xfrm>
              <a:off x="779225" y="2092175"/>
              <a:ext cx="19875" cy="15725"/>
            </a:xfrm>
            <a:custGeom>
              <a:rect b="b" l="l" r="r" t="t"/>
              <a:pathLst>
                <a:path extrusionOk="0" h="629" w="795">
                  <a:moveTo>
                    <a:pt x="382" y="1"/>
                  </a:moveTo>
                  <a:cubicBezTo>
                    <a:pt x="278" y="1"/>
                    <a:pt x="176" y="51"/>
                    <a:pt x="113" y="152"/>
                  </a:cubicBezTo>
                  <a:cubicBezTo>
                    <a:pt x="0" y="340"/>
                    <a:pt x="125" y="590"/>
                    <a:pt x="350" y="627"/>
                  </a:cubicBezTo>
                  <a:cubicBezTo>
                    <a:pt x="361" y="628"/>
                    <a:pt x="371" y="629"/>
                    <a:pt x="381" y="629"/>
                  </a:cubicBezTo>
                  <a:cubicBezTo>
                    <a:pt x="627" y="629"/>
                    <a:pt x="794" y="344"/>
                    <a:pt x="650" y="140"/>
                  </a:cubicBezTo>
                  <a:cubicBezTo>
                    <a:pt x="583" y="48"/>
                    <a:pt x="482" y="1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2" name="Google Shape;6952;p30"/>
            <p:cNvSpPr/>
            <p:nvPr/>
          </p:nvSpPr>
          <p:spPr>
            <a:xfrm>
              <a:off x="708125" y="2078500"/>
              <a:ext cx="19650" cy="15700"/>
            </a:xfrm>
            <a:custGeom>
              <a:rect b="b" l="l" r="r" t="t"/>
              <a:pathLst>
                <a:path extrusionOk="0" h="628" w="786">
                  <a:moveTo>
                    <a:pt x="406" y="0"/>
                  </a:moveTo>
                  <a:cubicBezTo>
                    <a:pt x="196" y="0"/>
                    <a:pt x="1" y="225"/>
                    <a:pt x="133" y="462"/>
                  </a:cubicBezTo>
                  <a:cubicBezTo>
                    <a:pt x="193" y="578"/>
                    <a:pt x="294" y="627"/>
                    <a:pt x="395" y="627"/>
                  </a:cubicBezTo>
                  <a:cubicBezTo>
                    <a:pt x="590" y="627"/>
                    <a:pt x="785" y="446"/>
                    <a:pt x="695" y="199"/>
                  </a:cubicBezTo>
                  <a:cubicBezTo>
                    <a:pt x="682" y="174"/>
                    <a:pt x="670" y="149"/>
                    <a:pt x="657" y="137"/>
                  </a:cubicBezTo>
                  <a:cubicBezTo>
                    <a:pt x="587" y="40"/>
                    <a:pt x="495" y="0"/>
                    <a:pt x="4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3" name="Google Shape;6953;p30"/>
            <p:cNvSpPr/>
            <p:nvPr/>
          </p:nvSpPr>
          <p:spPr>
            <a:xfrm>
              <a:off x="720125" y="2036725"/>
              <a:ext cx="16325" cy="15575"/>
            </a:xfrm>
            <a:custGeom>
              <a:rect b="b" l="l" r="r" t="t"/>
              <a:pathLst>
                <a:path extrusionOk="0" h="623" w="653">
                  <a:moveTo>
                    <a:pt x="335" y="1"/>
                  </a:moveTo>
                  <a:cubicBezTo>
                    <a:pt x="162" y="1"/>
                    <a:pt x="0" y="147"/>
                    <a:pt x="27" y="346"/>
                  </a:cubicBezTo>
                  <a:cubicBezTo>
                    <a:pt x="43" y="519"/>
                    <a:pt x="188" y="623"/>
                    <a:pt x="336" y="623"/>
                  </a:cubicBezTo>
                  <a:cubicBezTo>
                    <a:pt x="424" y="623"/>
                    <a:pt x="513" y="587"/>
                    <a:pt x="577" y="508"/>
                  </a:cubicBezTo>
                  <a:cubicBezTo>
                    <a:pt x="627" y="446"/>
                    <a:pt x="652" y="358"/>
                    <a:pt x="640" y="271"/>
                  </a:cubicBezTo>
                  <a:cubicBezTo>
                    <a:pt x="640" y="246"/>
                    <a:pt x="640" y="221"/>
                    <a:pt x="627" y="196"/>
                  </a:cubicBezTo>
                  <a:cubicBezTo>
                    <a:pt x="602" y="146"/>
                    <a:pt x="577" y="108"/>
                    <a:pt x="527" y="71"/>
                  </a:cubicBezTo>
                  <a:cubicBezTo>
                    <a:pt x="468" y="22"/>
                    <a:pt x="401" y="1"/>
                    <a:pt x="3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4" name="Google Shape;6954;p30"/>
            <p:cNvSpPr/>
            <p:nvPr/>
          </p:nvSpPr>
          <p:spPr>
            <a:xfrm>
              <a:off x="757050" y="2035750"/>
              <a:ext cx="18925" cy="15675"/>
            </a:xfrm>
            <a:custGeom>
              <a:rect b="b" l="l" r="r" t="t"/>
              <a:pathLst>
                <a:path extrusionOk="0" h="627" w="757">
                  <a:moveTo>
                    <a:pt x="385" y="0"/>
                  </a:moveTo>
                  <a:cubicBezTo>
                    <a:pt x="282" y="0"/>
                    <a:pt x="177" y="51"/>
                    <a:pt x="113" y="147"/>
                  </a:cubicBezTo>
                  <a:cubicBezTo>
                    <a:pt x="0" y="347"/>
                    <a:pt x="113" y="597"/>
                    <a:pt x="350" y="622"/>
                  </a:cubicBezTo>
                  <a:cubicBezTo>
                    <a:pt x="366" y="625"/>
                    <a:pt x="382" y="626"/>
                    <a:pt x="397" y="626"/>
                  </a:cubicBezTo>
                  <a:cubicBezTo>
                    <a:pt x="600" y="626"/>
                    <a:pt x="756" y="407"/>
                    <a:pt x="675" y="210"/>
                  </a:cubicBezTo>
                  <a:cubicBezTo>
                    <a:pt x="662" y="185"/>
                    <a:pt x="650" y="160"/>
                    <a:pt x="637" y="135"/>
                  </a:cubicBezTo>
                  <a:cubicBezTo>
                    <a:pt x="577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5" name="Google Shape;6955;p30"/>
            <p:cNvSpPr/>
            <p:nvPr/>
          </p:nvSpPr>
          <p:spPr>
            <a:xfrm>
              <a:off x="793275" y="2057000"/>
              <a:ext cx="17525" cy="15325"/>
            </a:xfrm>
            <a:custGeom>
              <a:rect b="b" l="l" r="r" t="t"/>
              <a:pathLst>
                <a:path extrusionOk="0" h="613" w="701">
                  <a:moveTo>
                    <a:pt x="354" y="0"/>
                  </a:moveTo>
                  <a:cubicBezTo>
                    <a:pt x="316" y="0"/>
                    <a:pt x="277" y="7"/>
                    <a:pt x="238" y="22"/>
                  </a:cubicBezTo>
                  <a:cubicBezTo>
                    <a:pt x="88" y="85"/>
                    <a:pt x="1" y="260"/>
                    <a:pt x="63" y="410"/>
                  </a:cubicBezTo>
                  <a:cubicBezTo>
                    <a:pt x="113" y="539"/>
                    <a:pt x="233" y="612"/>
                    <a:pt x="362" y="612"/>
                  </a:cubicBezTo>
                  <a:cubicBezTo>
                    <a:pt x="395" y="612"/>
                    <a:pt x="430" y="607"/>
                    <a:pt x="463" y="597"/>
                  </a:cubicBezTo>
                  <a:cubicBezTo>
                    <a:pt x="626" y="535"/>
                    <a:pt x="700" y="347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6" name="Google Shape;6956;p30"/>
            <p:cNvSpPr/>
            <p:nvPr/>
          </p:nvSpPr>
          <p:spPr>
            <a:xfrm>
              <a:off x="679875" y="2007250"/>
              <a:ext cx="19825" cy="15475"/>
            </a:xfrm>
            <a:custGeom>
              <a:rect b="b" l="l" r="r" t="t"/>
              <a:pathLst>
                <a:path extrusionOk="0" h="619" w="793">
                  <a:moveTo>
                    <a:pt x="355" y="1"/>
                  </a:moveTo>
                  <a:cubicBezTo>
                    <a:pt x="263" y="1"/>
                    <a:pt x="171" y="40"/>
                    <a:pt x="113" y="113"/>
                  </a:cubicBezTo>
                  <a:cubicBezTo>
                    <a:pt x="0" y="250"/>
                    <a:pt x="25" y="438"/>
                    <a:pt x="150" y="550"/>
                  </a:cubicBezTo>
                  <a:cubicBezTo>
                    <a:pt x="196" y="598"/>
                    <a:pt x="249" y="619"/>
                    <a:pt x="302" y="619"/>
                  </a:cubicBezTo>
                  <a:cubicBezTo>
                    <a:pt x="540" y="619"/>
                    <a:pt x="793" y="216"/>
                    <a:pt x="538" y="63"/>
                  </a:cubicBezTo>
                  <a:cubicBezTo>
                    <a:pt x="486" y="21"/>
                    <a:pt x="420" y="1"/>
                    <a:pt x="3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7" name="Google Shape;6957;p30"/>
            <p:cNvSpPr/>
            <p:nvPr/>
          </p:nvSpPr>
          <p:spPr>
            <a:xfrm>
              <a:off x="861550" y="2067850"/>
              <a:ext cx="18925" cy="13850"/>
            </a:xfrm>
            <a:custGeom>
              <a:rect b="b" l="l" r="r" t="t"/>
              <a:pathLst>
                <a:path extrusionOk="0" h="554" w="757">
                  <a:moveTo>
                    <a:pt x="525" y="1"/>
                  </a:moveTo>
                  <a:cubicBezTo>
                    <a:pt x="302" y="1"/>
                    <a:pt x="1" y="313"/>
                    <a:pt x="231" y="488"/>
                  </a:cubicBezTo>
                  <a:cubicBezTo>
                    <a:pt x="291" y="531"/>
                    <a:pt x="360" y="554"/>
                    <a:pt x="428" y="554"/>
                  </a:cubicBezTo>
                  <a:cubicBezTo>
                    <a:pt x="517" y="554"/>
                    <a:pt x="605" y="516"/>
                    <a:pt x="669" y="438"/>
                  </a:cubicBezTo>
                  <a:lnTo>
                    <a:pt x="669" y="450"/>
                  </a:lnTo>
                  <a:cubicBezTo>
                    <a:pt x="731" y="363"/>
                    <a:pt x="756" y="238"/>
                    <a:pt x="706" y="138"/>
                  </a:cubicBezTo>
                  <a:cubicBezTo>
                    <a:pt x="674" y="40"/>
                    <a:pt x="604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8" name="Google Shape;6958;p30"/>
            <p:cNvSpPr/>
            <p:nvPr/>
          </p:nvSpPr>
          <p:spPr>
            <a:xfrm>
              <a:off x="835625" y="1997800"/>
              <a:ext cx="20800" cy="15750"/>
            </a:xfrm>
            <a:custGeom>
              <a:rect b="b" l="l" r="r" t="t"/>
              <a:pathLst>
                <a:path extrusionOk="0" h="630" w="832">
                  <a:moveTo>
                    <a:pt x="409" y="0"/>
                  </a:moveTo>
                  <a:cubicBezTo>
                    <a:pt x="320" y="0"/>
                    <a:pt x="232" y="38"/>
                    <a:pt x="169" y="116"/>
                  </a:cubicBezTo>
                  <a:cubicBezTo>
                    <a:pt x="0" y="320"/>
                    <a:pt x="156" y="629"/>
                    <a:pt x="414" y="629"/>
                  </a:cubicBezTo>
                  <a:cubicBezTo>
                    <a:pt x="424" y="629"/>
                    <a:pt x="434" y="629"/>
                    <a:pt x="444" y="628"/>
                  </a:cubicBezTo>
                  <a:cubicBezTo>
                    <a:pt x="731" y="591"/>
                    <a:pt x="831" y="241"/>
                    <a:pt x="606" y="66"/>
                  </a:cubicBezTo>
                  <a:cubicBezTo>
                    <a:pt x="546" y="22"/>
                    <a:pt x="477" y="0"/>
                    <a:pt x="4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9" name="Google Shape;6959;p30"/>
            <p:cNvSpPr/>
            <p:nvPr/>
          </p:nvSpPr>
          <p:spPr>
            <a:xfrm>
              <a:off x="830450" y="2036225"/>
              <a:ext cx="17525" cy="15325"/>
            </a:xfrm>
            <a:custGeom>
              <a:rect b="b" l="l" r="r" t="t"/>
              <a:pathLst>
                <a:path extrusionOk="0" h="613" w="701">
                  <a:moveTo>
                    <a:pt x="339" y="1"/>
                  </a:moveTo>
                  <a:cubicBezTo>
                    <a:pt x="306" y="1"/>
                    <a:pt x="272" y="6"/>
                    <a:pt x="238" y="16"/>
                  </a:cubicBezTo>
                  <a:cubicBezTo>
                    <a:pt x="76" y="78"/>
                    <a:pt x="1" y="266"/>
                    <a:pt x="63" y="416"/>
                  </a:cubicBezTo>
                  <a:cubicBezTo>
                    <a:pt x="111" y="540"/>
                    <a:pt x="224" y="613"/>
                    <a:pt x="347" y="613"/>
                  </a:cubicBezTo>
                  <a:cubicBezTo>
                    <a:pt x="385" y="613"/>
                    <a:pt x="425" y="606"/>
                    <a:pt x="463" y="591"/>
                  </a:cubicBezTo>
                  <a:cubicBezTo>
                    <a:pt x="626" y="528"/>
                    <a:pt x="701" y="353"/>
                    <a:pt x="638" y="203"/>
                  </a:cubicBezTo>
                  <a:cubicBezTo>
                    <a:pt x="589" y="74"/>
                    <a:pt x="468" y="1"/>
                    <a:pt x="3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0" name="Google Shape;6960;p30"/>
            <p:cNvSpPr/>
            <p:nvPr/>
          </p:nvSpPr>
          <p:spPr>
            <a:xfrm>
              <a:off x="666125" y="2138250"/>
              <a:ext cx="18950" cy="15650"/>
            </a:xfrm>
            <a:custGeom>
              <a:rect b="b" l="l" r="r" t="t"/>
              <a:pathLst>
                <a:path extrusionOk="0" h="626" w="758">
                  <a:moveTo>
                    <a:pt x="392" y="1"/>
                  </a:moveTo>
                  <a:cubicBezTo>
                    <a:pt x="285" y="1"/>
                    <a:pt x="178" y="54"/>
                    <a:pt x="113" y="159"/>
                  </a:cubicBezTo>
                  <a:cubicBezTo>
                    <a:pt x="1" y="346"/>
                    <a:pt x="125" y="596"/>
                    <a:pt x="350" y="621"/>
                  </a:cubicBezTo>
                  <a:cubicBezTo>
                    <a:pt x="367" y="624"/>
                    <a:pt x="384" y="625"/>
                    <a:pt x="400" y="625"/>
                  </a:cubicBezTo>
                  <a:cubicBezTo>
                    <a:pt x="602" y="625"/>
                    <a:pt x="757" y="417"/>
                    <a:pt x="688" y="209"/>
                  </a:cubicBezTo>
                  <a:cubicBezTo>
                    <a:pt x="675" y="184"/>
                    <a:pt x="663" y="159"/>
                    <a:pt x="650" y="134"/>
                  </a:cubicBezTo>
                  <a:cubicBezTo>
                    <a:pt x="585" y="45"/>
                    <a:pt x="488" y="1"/>
                    <a:pt x="3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1" name="Google Shape;6961;p30"/>
            <p:cNvSpPr/>
            <p:nvPr/>
          </p:nvSpPr>
          <p:spPr>
            <a:xfrm>
              <a:off x="671875" y="2098650"/>
              <a:ext cx="18325" cy="13825"/>
            </a:xfrm>
            <a:custGeom>
              <a:rect b="b" l="l" r="r" t="t"/>
              <a:pathLst>
                <a:path extrusionOk="0" h="553" w="733">
                  <a:moveTo>
                    <a:pt x="531" y="1"/>
                  </a:moveTo>
                  <a:cubicBezTo>
                    <a:pt x="307" y="1"/>
                    <a:pt x="1" y="313"/>
                    <a:pt x="233" y="481"/>
                  </a:cubicBezTo>
                  <a:cubicBezTo>
                    <a:pt x="287" y="530"/>
                    <a:pt x="356" y="552"/>
                    <a:pt x="425" y="552"/>
                  </a:cubicBezTo>
                  <a:cubicBezTo>
                    <a:pt x="515" y="552"/>
                    <a:pt x="607" y="514"/>
                    <a:pt x="670" y="443"/>
                  </a:cubicBezTo>
                  <a:cubicBezTo>
                    <a:pt x="720" y="381"/>
                    <a:pt x="733" y="293"/>
                    <a:pt x="733" y="218"/>
                  </a:cubicBezTo>
                  <a:cubicBezTo>
                    <a:pt x="733" y="181"/>
                    <a:pt x="720" y="156"/>
                    <a:pt x="708" y="131"/>
                  </a:cubicBezTo>
                  <a:cubicBezTo>
                    <a:pt x="676" y="38"/>
                    <a:pt x="608" y="1"/>
                    <a:pt x="5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2" name="Google Shape;6962;p30"/>
            <p:cNvSpPr/>
            <p:nvPr/>
          </p:nvSpPr>
          <p:spPr>
            <a:xfrm>
              <a:off x="639875" y="2074650"/>
              <a:ext cx="18475" cy="15550"/>
            </a:xfrm>
            <a:custGeom>
              <a:rect b="b" l="l" r="r" t="t"/>
              <a:pathLst>
                <a:path extrusionOk="0" h="622" w="739">
                  <a:moveTo>
                    <a:pt x="338" y="0"/>
                  </a:moveTo>
                  <a:cubicBezTo>
                    <a:pt x="192" y="0"/>
                    <a:pt x="49" y="98"/>
                    <a:pt x="26" y="266"/>
                  </a:cubicBezTo>
                  <a:cubicBezTo>
                    <a:pt x="1" y="428"/>
                    <a:pt x="113" y="591"/>
                    <a:pt x="288" y="616"/>
                  </a:cubicBezTo>
                  <a:cubicBezTo>
                    <a:pt x="308" y="619"/>
                    <a:pt x="327" y="621"/>
                    <a:pt x="346" y="621"/>
                  </a:cubicBezTo>
                  <a:cubicBezTo>
                    <a:pt x="588" y="621"/>
                    <a:pt x="739" y="337"/>
                    <a:pt x="588" y="128"/>
                  </a:cubicBezTo>
                  <a:cubicBezTo>
                    <a:pt x="525" y="41"/>
                    <a:pt x="431" y="0"/>
                    <a:pt x="3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3" name="Google Shape;6963;p30"/>
            <p:cNvSpPr/>
            <p:nvPr/>
          </p:nvSpPr>
          <p:spPr>
            <a:xfrm>
              <a:off x="612875" y="2004450"/>
              <a:ext cx="18525" cy="13750"/>
            </a:xfrm>
            <a:custGeom>
              <a:rect b="b" l="l" r="r" t="t"/>
              <a:pathLst>
                <a:path extrusionOk="0" h="550" w="741">
                  <a:moveTo>
                    <a:pt x="525" y="0"/>
                  </a:moveTo>
                  <a:cubicBezTo>
                    <a:pt x="301" y="0"/>
                    <a:pt x="0" y="312"/>
                    <a:pt x="231" y="487"/>
                  </a:cubicBezTo>
                  <a:cubicBezTo>
                    <a:pt x="288" y="531"/>
                    <a:pt x="351" y="550"/>
                    <a:pt x="412" y="550"/>
                  </a:cubicBezTo>
                  <a:cubicBezTo>
                    <a:pt x="581" y="550"/>
                    <a:pt x="740" y="404"/>
                    <a:pt x="731" y="212"/>
                  </a:cubicBezTo>
                  <a:cubicBezTo>
                    <a:pt x="731" y="187"/>
                    <a:pt x="718" y="162"/>
                    <a:pt x="706" y="137"/>
                  </a:cubicBezTo>
                  <a:cubicBezTo>
                    <a:pt x="673" y="39"/>
                    <a:pt x="604" y="0"/>
                    <a:pt x="5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4" name="Google Shape;6964;p30"/>
            <p:cNvSpPr/>
            <p:nvPr/>
          </p:nvSpPr>
          <p:spPr>
            <a:xfrm>
              <a:off x="643025" y="2032875"/>
              <a:ext cx="18650" cy="15675"/>
            </a:xfrm>
            <a:custGeom>
              <a:rect b="b" l="l" r="r" t="t"/>
              <a:pathLst>
                <a:path extrusionOk="0" h="627" w="746">
                  <a:moveTo>
                    <a:pt x="365" y="1"/>
                  </a:moveTo>
                  <a:cubicBezTo>
                    <a:pt x="73" y="1"/>
                    <a:pt x="1" y="625"/>
                    <a:pt x="337" y="625"/>
                  </a:cubicBezTo>
                  <a:cubicBezTo>
                    <a:pt x="349" y="626"/>
                    <a:pt x="361" y="627"/>
                    <a:pt x="373" y="627"/>
                  </a:cubicBezTo>
                  <a:cubicBezTo>
                    <a:pt x="592" y="627"/>
                    <a:pt x="746" y="413"/>
                    <a:pt x="675" y="200"/>
                  </a:cubicBezTo>
                  <a:cubicBezTo>
                    <a:pt x="662" y="175"/>
                    <a:pt x="650" y="150"/>
                    <a:pt x="637" y="137"/>
                  </a:cubicBezTo>
                  <a:cubicBezTo>
                    <a:pt x="587" y="62"/>
                    <a:pt x="512" y="25"/>
                    <a:pt x="437" y="12"/>
                  </a:cubicBezTo>
                  <a:cubicBezTo>
                    <a:pt x="412" y="4"/>
                    <a:pt x="388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5" name="Google Shape;6965;p30"/>
            <p:cNvSpPr/>
            <p:nvPr/>
          </p:nvSpPr>
          <p:spPr>
            <a:xfrm>
              <a:off x="798600" y="2015725"/>
              <a:ext cx="17075" cy="15325"/>
            </a:xfrm>
            <a:custGeom>
              <a:rect b="b" l="l" r="r" t="t"/>
              <a:pathLst>
                <a:path extrusionOk="0" h="613" w="683">
                  <a:moveTo>
                    <a:pt x="315" y="0"/>
                  </a:moveTo>
                  <a:cubicBezTo>
                    <a:pt x="177" y="0"/>
                    <a:pt x="43" y="90"/>
                    <a:pt x="13" y="249"/>
                  </a:cubicBezTo>
                  <a:cubicBezTo>
                    <a:pt x="0" y="336"/>
                    <a:pt x="25" y="424"/>
                    <a:pt x="63" y="486"/>
                  </a:cubicBezTo>
                  <a:cubicBezTo>
                    <a:pt x="113" y="548"/>
                    <a:pt x="188" y="598"/>
                    <a:pt x="275" y="611"/>
                  </a:cubicBezTo>
                  <a:cubicBezTo>
                    <a:pt x="287" y="612"/>
                    <a:pt x="298" y="613"/>
                    <a:pt x="309" y="613"/>
                  </a:cubicBezTo>
                  <a:cubicBezTo>
                    <a:pt x="519" y="613"/>
                    <a:pt x="683" y="399"/>
                    <a:pt x="600" y="186"/>
                  </a:cubicBezTo>
                  <a:cubicBezTo>
                    <a:pt x="587" y="161"/>
                    <a:pt x="575" y="149"/>
                    <a:pt x="562" y="124"/>
                  </a:cubicBezTo>
                  <a:cubicBezTo>
                    <a:pt x="498" y="39"/>
                    <a:pt x="406" y="0"/>
                    <a:pt x="3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6" name="Google Shape;6966;p30"/>
            <p:cNvSpPr/>
            <p:nvPr/>
          </p:nvSpPr>
          <p:spPr>
            <a:xfrm>
              <a:off x="725800" y="2000325"/>
              <a:ext cx="18675" cy="15750"/>
            </a:xfrm>
            <a:custGeom>
              <a:rect b="b" l="l" r="r" t="t"/>
              <a:pathLst>
                <a:path extrusionOk="0" h="630" w="747">
                  <a:moveTo>
                    <a:pt x="376" y="1"/>
                  </a:moveTo>
                  <a:cubicBezTo>
                    <a:pt x="272" y="1"/>
                    <a:pt x="170" y="51"/>
                    <a:pt x="113" y="152"/>
                  </a:cubicBezTo>
                  <a:cubicBezTo>
                    <a:pt x="0" y="340"/>
                    <a:pt x="113" y="590"/>
                    <a:pt x="338" y="627"/>
                  </a:cubicBezTo>
                  <a:cubicBezTo>
                    <a:pt x="350" y="628"/>
                    <a:pt x="362" y="629"/>
                    <a:pt x="374" y="629"/>
                  </a:cubicBezTo>
                  <a:cubicBezTo>
                    <a:pt x="593" y="629"/>
                    <a:pt x="746" y="416"/>
                    <a:pt x="675" y="202"/>
                  </a:cubicBezTo>
                  <a:cubicBezTo>
                    <a:pt x="663" y="177"/>
                    <a:pt x="650" y="152"/>
                    <a:pt x="638" y="140"/>
                  </a:cubicBezTo>
                  <a:cubicBezTo>
                    <a:pt x="576" y="48"/>
                    <a:pt x="475" y="1"/>
                    <a:pt x="3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7" name="Google Shape;6967;p30"/>
            <p:cNvSpPr/>
            <p:nvPr/>
          </p:nvSpPr>
          <p:spPr>
            <a:xfrm>
              <a:off x="746150" y="2074550"/>
              <a:ext cx="18100" cy="15875"/>
            </a:xfrm>
            <a:custGeom>
              <a:rect b="b" l="l" r="r" t="t"/>
              <a:pathLst>
                <a:path extrusionOk="0" h="635" w="724">
                  <a:moveTo>
                    <a:pt x="350" y="1"/>
                  </a:moveTo>
                  <a:cubicBezTo>
                    <a:pt x="206" y="1"/>
                    <a:pt x="67" y="96"/>
                    <a:pt x="36" y="257"/>
                  </a:cubicBezTo>
                  <a:cubicBezTo>
                    <a:pt x="1" y="446"/>
                    <a:pt x="154" y="634"/>
                    <a:pt x="350" y="634"/>
                  </a:cubicBezTo>
                  <a:cubicBezTo>
                    <a:pt x="362" y="634"/>
                    <a:pt x="374" y="634"/>
                    <a:pt x="386" y="632"/>
                  </a:cubicBezTo>
                  <a:cubicBezTo>
                    <a:pt x="586" y="607"/>
                    <a:pt x="723" y="382"/>
                    <a:pt x="636" y="195"/>
                  </a:cubicBezTo>
                  <a:cubicBezTo>
                    <a:pt x="624" y="170"/>
                    <a:pt x="611" y="145"/>
                    <a:pt x="599" y="120"/>
                  </a:cubicBezTo>
                  <a:cubicBezTo>
                    <a:pt x="531" y="38"/>
                    <a:pt x="440" y="1"/>
                    <a:pt x="3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8" name="Google Shape;6968;p30"/>
            <p:cNvSpPr/>
            <p:nvPr/>
          </p:nvSpPr>
          <p:spPr>
            <a:xfrm>
              <a:off x="679900" y="2055850"/>
              <a:ext cx="18000" cy="14075"/>
            </a:xfrm>
            <a:custGeom>
              <a:rect b="b" l="l" r="r" t="t"/>
              <a:pathLst>
                <a:path extrusionOk="0" h="563" w="720">
                  <a:moveTo>
                    <a:pt x="398" y="0"/>
                  </a:moveTo>
                  <a:cubicBezTo>
                    <a:pt x="191" y="0"/>
                    <a:pt x="1" y="225"/>
                    <a:pt x="112" y="456"/>
                  </a:cubicBezTo>
                  <a:cubicBezTo>
                    <a:pt x="179" y="530"/>
                    <a:pt x="263" y="562"/>
                    <a:pt x="345" y="562"/>
                  </a:cubicBezTo>
                  <a:cubicBezTo>
                    <a:pt x="537" y="562"/>
                    <a:pt x="719" y="384"/>
                    <a:pt x="649" y="156"/>
                  </a:cubicBezTo>
                  <a:cubicBezTo>
                    <a:pt x="637" y="131"/>
                    <a:pt x="624" y="106"/>
                    <a:pt x="612" y="93"/>
                  </a:cubicBezTo>
                  <a:cubicBezTo>
                    <a:pt x="547" y="28"/>
                    <a:pt x="471" y="0"/>
                    <a:pt x="3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9" name="Google Shape;6969;p30"/>
            <p:cNvSpPr/>
            <p:nvPr/>
          </p:nvSpPr>
          <p:spPr>
            <a:xfrm>
              <a:off x="704875" y="2123375"/>
              <a:ext cx="16900" cy="15850"/>
            </a:xfrm>
            <a:custGeom>
              <a:rect b="b" l="l" r="r" t="t"/>
              <a:pathLst>
                <a:path extrusionOk="0" h="634" w="676">
                  <a:moveTo>
                    <a:pt x="320" y="1"/>
                  </a:moveTo>
                  <a:cubicBezTo>
                    <a:pt x="179" y="1"/>
                    <a:pt x="39" y="91"/>
                    <a:pt x="13" y="266"/>
                  </a:cubicBezTo>
                  <a:cubicBezTo>
                    <a:pt x="0" y="354"/>
                    <a:pt x="25" y="429"/>
                    <a:pt x="63" y="504"/>
                  </a:cubicBezTo>
                  <a:cubicBezTo>
                    <a:pt x="132" y="594"/>
                    <a:pt x="225" y="633"/>
                    <a:pt x="315" y="633"/>
                  </a:cubicBezTo>
                  <a:cubicBezTo>
                    <a:pt x="500" y="633"/>
                    <a:pt x="675" y="468"/>
                    <a:pt x="625" y="241"/>
                  </a:cubicBezTo>
                  <a:cubicBezTo>
                    <a:pt x="583" y="79"/>
                    <a:pt x="451" y="1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0" name="Google Shape;6970;p30"/>
            <p:cNvSpPr/>
            <p:nvPr/>
          </p:nvSpPr>
          <p:spPr>
            <a:xfrm>
              <a:off x="869500" y="2031300"/>
              <a:ext cx="19100" cy="15325"/>
            </a:xfrm>
            <a:custGeom>
              <a:rect b="b" l="l" r="r" t="t"/>
              <a:pathLst>
                <a:path extrusionOk="0" h="613" w="764">
                  <a:moveTo>
                    <a:pt x="401" y="0"/>
                  </a:moveTo>
                  <a:cubicBezTo>
                    <a:pt x="51" y="25"/>
                    <a:pt x="1" y="513"/>
                    <a:pt x="326" y="613"/>
                  </a:cubicBezTo>
                  <a:lnTo>
                    <a:pt x="338" y="613"/>
                  </a:lnTo>
                  <a:cubicBezTo>
                    <a:pt x="688" y="613"/>
                    <a:pt x="763" y="113"/>
                    <a:pt x="4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1" name="Google Shape;6971;p30"/>
            <p:cNvSpPr/>
            <p:nvPr/>
          </p:nvSpPr>
          <p:spPr>
            <a:xfrm>
              <a:off x="828275" y="2078875"/>
              <a:ext cx="17525" cy="15325"/>
            </a:xfrm>
            <a:custGeom>
              <a:rect b="b" l="l" r="r" t="t"/>
              <a:pathLst>
                <a:path extrusionOk="0" h="613" w="701">
                  <a:moveTo>
                    <a:pt x="349" y="0"/>
                  </a:moveTo>
                  <a:cubicBezTo>
                    <a:pt x="311" y="0"/>
                    <a:pt x="273" y="7"/>
                    <a:pt x="238" y="22"/>
                  </a:cubicBezTo>
                  <a:cubicBezTo>
                    <a:pt x="75" y="84"/>
                    <a:pt x="0" y="259"/>
                    <a:pt x="63" y="409"/>
                  </a:cubicBezTo>
                  <a:cubicBezTo>
                    <a:pt x="112" y="538"/>
                    <a:pt x="233" y="612"/>
                    <a:pt x="362" y="612"/>
                  </a:cubicBezTo>
                  <a:cubicBezTo>
                    <a:pt x="395" y="612"/>
                    <a:pt x="429" y="607"/>
                    <a:pt x="463" y="597"/>
                  </a:cubicBezTo>
                  <a:cubicBezTo>
                    <a:pt x="613" y="534"/>
                    <a:pt x="700" y="347"/>
                    <a:pt x="638" y="197"/>
                  </a:cubicBezTo>
                  <a:cubicBezTo>
                    <a:pt x="590" y="73"/>
                    <a:pt x="470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2" name="Google Shape;6972;p30"/>
            <p:cNvSpPr/>
            <p:nvPr/>
          </p:nvSpPr>
          <p:spPr>
            <a:xfrm>
              <a:off x="696675" y="2170050"/>
              <a:ext cx="19125" cy="14475"/>
            </a:xfrm>
            <a:custGeom>
              <a:rect b="b" l="l" r="r" t="t"/>
              <a:pathLst>
                <a:path extrusionOk="0" h="579" w="765">
                  <a:moveTo>
                    <a:pt x="370" y="0"/>
                  </a:moveTo>
                  <a:cubicBezTo>
                    <a:pt x="177" y="0"/>
                    <a:pt x="1" y="188"/>
                    <a:pt x="66" y="411"/>
                  </a:cubicBezTo>
                  <a:cubicBezTo>
                    <a:pt x="91" y="530"/>
                    <a:pt x="186" y="578"/>
                    <a:pt x="294" y="578"/>
                  </a:cubicBezTo>
                  <a:cubicBezTo>
                    <a:pt x="506" y="578"/>
                    <a:pt x="765" y="393"/>
                    <a:pt x="641" y="186"/>
                  </a:cubicBezTo>
                  <a:cubicBezTo>
                    <a:pt x="628" y="136"/>
                    <a:pt x="603" y="99"/>
                    <a:pt x="566" y="74"/>
                  </a:cubicBezTo>
                  <a:cubicBezTo>
                    <a:pt x="505" y="23"/>
                    <a:pt x="436" y="0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3" name="Google Shape;6973;p30"/>
            <p:cNvSpPr/>
            <p:nvPr/>
          </p:nvSpPr>
          <p:spPr>
            <a:xfrm>
              <a:off x="815450" y="2113275"/>
              <a:ext cx="19225" cy="15700"/>
            </a:xfrm>
            <a:custGeom>
              <a:rect b="b" l="l" r="r" t="t"/>
              <a:pathLst>
                <a:path extrusionOk="0" h="628" w="769">
                  <a:moveTo>
                    <a:pt x="385" y="0"/>
                  </a:moveTo>
                  <a:cubicBezTo>
                    <a:pt x="349" y="0"/>
                    <a:pt x="312" y="7"/>
                    <a:pt x="276" y="21"/>
                  </a:cubicBezTo>
                  <a:cubicBezTo>
                    <a:pt x="13" y="121"/>
                    <a:pt x="1" y="483"/>
                    <a:pt x="263" y="595"/>
                  </a:cubicBezTo>
                  <a:cubicBezTo>
                    <a:pt x="308" y="618"/>
                    <a:pt x="353" y="628"/>
                    <a:pt x="396" y="628"/>
                  </a:cubicBezTo>
                  <a:cubicBezTo>
                    <a:pt x="598" y="628"/>
                    <a:pt x="768" y="412"/>
                    <a:pt x="676" y="196"/>
                  </a:cubicBezTo>
                  <a:cubicBezTo>
                    <a:pt x="627" y="79"/>
                    <a:pt x="511" y="0"/>
                    <a:pt x="3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4" name="Google Shape;6974;p30"/>
            <p:cNvSpPr/>
            <p:nvPr/>
          </p:nvSpPr>
          <p:spPr>
            <a:xfrm>
              <a:off x="664575" y="2178825"/>
              <a:ext cx="16875" cy="15400"/>
            </a:xfrm>
            <a:custGeom>
              <a:rect b="b" l="l" r="r" t="t"/>
              <a:pathLst>
                <a:path extrusionOk="0" h="616" w="675">
                  <a:moveTo>
                    <a:pt x="329" y="1"/>
                  </a:moveTo>
                  <a:cubicBezTo>
                    <a:pt x="290" y="1"/>
                    <a:pt x="251" y="8"/>
                    <a:pt x="212" y="23"/>
                  </a:cubicBezTo>
                  <a:cubicBezTo>
                    <a:pt x="175" y="48"/>
                    <a:pt x="137" y="73"/>
                    <a:pt x="100" y="110"/>
                  </a:cubicBezTo>
                  <a:cubicBezTo>
                    <a:pt x="25" y="198"/>
                    <a:pt x="0" y="310"/>
                    <a:pt x="38" y="423"/>
                  </a:cubicBezTo>
                  <a:cubicBezTo>
                    <a:pt x="88" y="523"/>
                    <a:pt x="187" y="598"/>
                    <a:pt x="300" y="610"/>
                  </a:cubicBezTo>
                  <a:cubicBezTo>
                    <a:pt x="315" y="614"/>
                    <a:pt x="329" y="615"/>
                    <a:pt x="344" y="615"/>
                  </a:cubicBezTo>
                  <a:cubicBezTo>
                    <a:pt x="378" y="615"/>
                    <a:pt x="411" y="607"/>
                    <a:pt x="437" y="598"/>
                  </a:cubicBezTo>
                  <a:cubicBezTo>
                    <a:pt x="600" y="535"/>
                    <a:pt x="675" y="360"/>
                    <a:pt x="625" y="198"/>
                  </a:cubicBezTo>
                  <a:cubicBezTo>
                    <a:pt x="568" y="74"/>
                    <a:pt x="452" y="1"/>
                    <a:pt x="3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5" name="Google Shape;6975;p30"/>
            <p:cNvSpPr/>
            <p:nvPr/>
          </p:nvSpPr>
          <p:spPr>
            <a:xfrm>
              <a:off x="975100" y="2023200"/>
              <a:ext cx="17025" cy="15700"/>
            </a:xfrm>
            <a:custGeom>
              <a:rect b="b" l="l" r="r" t="t"/>
              <a:pathLst>
                <a:path extrusionOk="0" h="628" w="681">
                  <a:moveTo>
                    <a:pt x="349" y="1"/>
                  </a:moveTo>
                  <a:cubicBezTo>
                    <a:pt x="259" y="1"/>
                    <a:pt x="167" y="39"/>
                    <a:pt x="101" y="125"/>
                  </a:cubicBezTo>
                  <a:cubicBezTo>
                    <a:pt x="1" y="249"/>
                    <a:pt x="26" y="449"/>
                    <a:pt x="151" y="549"/>
                  </a:cubicBezTo>
                  <a:cubicBezTo>
                    <a:pt x="212" y="603"/>
                    <a:pt x="282" y="627"/>
                    <a:pt x="351" y="627"/>
                  </a:cubicBezTo>
                  <a:cubicBezTo>
                    <a:pt x="521" y="627"/>
                    <a:pt x="681" y="479"/>
                    <a:pt x="663" y="274"/>
                  </a:cubicBezTo>
                  <a:cubicBezTo>
                    <a:pt x="640" y="104"/>
                    <a:pt x="496" y="1"/>
                    <a:pt x="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6" name="Google Shape;6976;p30"/>
            <p:cNvSpPr/>
            <p:nvPr/>
          </p:nvSpPr>
          <p:spPr>
            <a:xfrm>
              <a:off x="1014475" y="2000950"/>
              <a:ext cx="19550" cy="15725"/>
            </a:xfrm>
            <a:custGeom>
              <a:rect b="b" l="l" r="r" t="t"/>
              <a:pathLst>
                <a:path extrusionOk="0" h="629" w="782">
                  <a:moveTo>
                    <a:pt x="380" y="1"/>
                  </a:moveTo>
                  <a:cubicBezTo>
                    <a:pt x="279" y="1"/>
                    <a:pt x="176" y="51"/>
                    <a:pt x="113" y="152"/>
                  </a:cubicBezTo>
                  <a:cubicBezTo>
                    <a:pt x="0" y="340"/>
                    <a:pt x="113" y="602"/>
                    <a:pt x="350" y="627"/>
                  </a:cubicBezTo>
                  <a:cubicBezTo>
                    <a:pt x="361" y="628"/>
                    <a:pt x="372" y="629"/>
                    <a:pt x="382" y="629"/>
                  </a:cubicBezTo>
                  <a:cubicBezTo>
                    <a:pt x="626" y="629"/>
                    <a:pt x="781" y="355"/>
                    <a:pt x="638" y="140"/>
                  </a:cubicBezTo>
                  <a:cubicBezTo>
                    <a:pt x="576" y="48"/>
                    <a:pt x="478" y="1"/>
                    <a:pt x="3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7" name="Google Shape;6977;p30"/>
            <p:cNvSpPr/>
            <p:nvPr/>
          </p:nvSpPr>
          <p:spPr>
            <a:xfrm>
              <a:off x="901375" y="2047200"/>
              <a:ext cx="18675" cy="15725"/>
            </a:xfrm>
            <a:custGeom>
              <a:rect b="b" l="l" r="r" t="t"/>
              <a:pathLst>
                <a:path extrusionOk="0" h="629" w="747">
                  <a:moveTo>
                    <a:pt x="376" y="0"/>
                  </a:moveTo>
                  <a:cubicBezTo>
                    <a:pt x="272" y="0"/>
                    <a:pt x="170" y="50"/>
                    <a:pt x="113" y="152"/>
                  </a:cubicBezTo>
                  <a:cubicBezTo>
                    <a:pt x="1" y="339"/>
                    <a:pt x="113" y="589"/>
                    <a:pt x="338" y="627"/>
                  </a:cubicBezTo>
                  <a:cubicBezTo>
                    <a:pt x="350" y="628"/>
                    <a:pt x="362" y="629"/>
                    <a:pt x="374" y="629"/>
                  </a:cubicBezTo>
                  <a:cubicBezTo>
                    <a:pt x="593" y="629"/>
                    <a:pt x="746" y="415"/>
                    <a:pt x="675" y="202"/>
                  </a:cubicBezTo>
                  <a:cubicBezTo>
                    <a:pt x="663" y="177"/>
                    <a:pt x="650" y="152"/>
                    <a:pt x="638" y="139"/>
                  </a:cubicBezTo>
                  <a:cubicBezTo>
                    <a:pt x="576" y="47"/>
                    <a:pt x="476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8" name="Google Shape;6978;p30"/>
            <p:cNvSpPr/>
            <p:nvPr/>
          </p:nvSpPr>
          <p:spPr>
            <a:xfrm>
              <a:off x="907300" y="2005650"/>
              <a:ext cx="20500" cy="15650"/>
            </a:xfrm>
            <a:custGeom>
              <a:rect b="b" l="l" r="r" t="t"/>
              <a:pathLst>
                <a:path extrusionOk="0" h="626" w="820">
                  <a:moveTo>
                    <a:pt x="407" y="0"/>
                  </a:moveTo>
                  <a:cubicBezTo>
                    <a:pt x="397" y="0"/>
                    <a:pt x="386" y="1"/>
                    <a:pt x="376" y="2"/>
                  </a:cubicBezTo>
                  <a:cubicBezTo>
                    <a:pt x="101" y="27"/>
                    <a:pt x="1" y="389"/>
                    <a:pt x="213" y="564"/>
                  </a:cubicBezTo>
                  <a:cubicBezTo>
                    <a:pt x="271" y="606"/>
                    <a:pt x="337" y="626"/>
                    <a:pt x="403" y="626"/>
                  </a:cubicBezTo>
                  <a:cubicBezTo>
                    <a:pt x="494" y="626"/>
                    <a:pt x="585" y="587"/>
                    <a:pt x="651" y="514"/>
                  </a:cubicBezTo>
                  <a:cubicBezTo>
                    <a:pt x="819" y="298"/>
                    <a:pt x="664" y="0"/>
                    <a:pt x="4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9" name="Google Shape;6979;p30"/>
            <p:cNvSpPr/>
            <p:nvPr/>
          </p:nvSpPr>
          <p:spPr>
            <a:xfrm>
              <a:off x="939800" y="2032150"/>
              <a:ext cx="17125" cy="15825"/>
            </a:xfrm>
            <a:custGeom>
              <a:rect b="b" l="l" r="r" t="t"/>
              <a:pathLst>
                <a:path extrusionOk="0" h="633" w="685">
                  <a:moveTo>
                    <a:pt x="325" y="0"/>
                  </a:moveTo>
                  <a:cubicBezTo>
                    <a:pt x="183" y="0"/>
                    <a:pt x="39" y="91"/>
                    <a:pt x="13" y="266"/>
                  </a:cubicBezTo>
                  <a:cubicBezTo>
                    <a:pt x="1" y="354"/>
                    <a:pt x="26" y="429"/>
                    <a:pt x="76" y="504"/>
                  </a:cubicBezTo>
                  <a:cubicBezTo>
                    <a:pt x="141" y="594"/>
                    <a:pt x="232" y="633"/>
                    <a:pt x="322" y="633"/>
                  </a:cubicBezTo>
                  <a:cubicBezTo>
                    <a:pt x="506" y="633"/>
                    <a:pt x="684" y="468"/>
                    <a:pt x="625" y="241"/>
                  </a:cubicBezTo>
                  <a:cubicBezTo>
                    <a:pt x="589" y="79"/>
                    <a:pt x="458" y="0"/>
                    <a:pt x="3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0" name="Google Shape;6980;p30"/>
            <p:cNvSpPr/>
            <p:nvPr/>
          </p:nvSpPr>
          <p:spPr>
            <a:xfrm>
              <a:off x="932925" y="2078750"/>
              <a:ext cx="18125" cy="14525"/>
            </a:xfrm>
            <a:custGeom>
              <a:rect b="b" l="l" r="r" t="t"/>
              <a:pathLst>
                <a:path extrusionOk="0" h="581" w="725">
                  <a:moveTo>
                    <a:pt x="317" y="1"/>
                  </a:moveTo>
                  <a:cubicBezTo>
                    <a:pt x="167" y="1"/>
                    <a:pt x="26" y="107"/>
                    <a:pt x="1" y="277"/>
                  </a:cubicBezTo>
                  <a:cubicBezTo>
                    <a:pt x="1" y="327"/>
                    <a:pt x="13" y="364"/>
                    <a:pt x="26" y="414"/>
                  </a:cubicBezTo>
                  <a:cubicBezTo>
                    <a:pt x="51" y="533"/>
                    <a:pt x="146" y="581"/>
                    <a:pt x="254" y="581"/>
                  </a:cubicBezTo>
                  <a:cubicBezTo>
                    <a:pt x="466" y="581"/>
                    <a:pt x="725" y="396"/>
                    <a:pt x="601" y="189"/>
                  </a:cubicBezTo>
                  <a:cubicBezTo>
                    <a:pt x="576" y="152"/>
                    <a:pt x="551" y="102"/>
                    <a:pt x="526" y="77"/>
                  </a:cubicBezTo>
                  <a:cubicBezTo>
                    <a:pt x="461" y="25"/>
                    <a:pt x="388" y="1"/>
                    <a:pt x="3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1" name="Google Shape;6981;p30"/>
            <p:cNvSpPr/>
            <p:nvPr/>
          </p:nvSpPr>
          <p:spPr>
            <a:xfrm>
              <a:off x="1050700" y="2022175"/>
              <a:ext cx="19000" cy="15750"/>
            </a:xfrm>
            <a:custGeom>
              <a:rect b="b" l="l" r="r" t="t"/>
              <a:pathLst>
                <a:path extrusionOk="0" h="630" w="760">
                  <a:moveTo>
                    <a:pt x="377" y="0"/>
                  </a:moveTo>
                  <a:cubicBezTo>
                    <a:pt x="343" y="0"/>
                    <a:pt x="309" y="5"/>
                    <a:pt x="276" y="16"/>
                  </a:cubicBezTo>
                  <a:cubicBezTo>
                    <a:pt x="13" y="116"/>
                    <a:pt x="1" y="490"/>
                    <a:pt x="251" y="603"/>
                  </a:cubicBezTo>
                  <a:cubicBezTo>
                    <a:pt x="294" y="621"/>
                    <a:pt x="337" y="630"/>
                    <a:pt x="378" y="630"/>
                  </a:cubicBezTo>
                  <a:cubicBezTo>
                    <a:pt x="590" y="630"/>
                    <a:pt x="759" y="412"/>
                    <a:pt x="676" y="203"/>
                  </a:cubicBezTo>
                  <a:cubicBezTo>
                    <a:pt x="626" y="74"/>
                    <a:pt x="506" y="0"/>
                    <a:pt x="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2" name="Google Shape;6982;p30"/>
            <p:cNvSpPr/>
            <p:nvPr/>
          </p:nvSpPr>
          <p:spPr>
            <a:xfrm>
              <a:off x="899825" y="2087650"/>
              <a:ext cx="16875" cy="15425"/>
            </a:xfrm>
            <a:custGeom>
              <a:rect b="b" l="l" r="r" t="t"/>
              <a:pathLst>
                <a:path extrusionOk="0" h="617" w="675">
                  <a:moveTo>
                    <a:pt x="322" y="0"/>
                  </a:moveTo>
                  <a:cubicBezTo>
                    <a:pt x="286" y="0"/>
                    <a:pt x="249" y="7"/>
                    <a:pt x="212" y="21"/>
                  </a:cubicBezTo>
                  <a:cubicBezTo>
                    <a:pt x="163" y="46"/>
                    <a:pt x="125" y="71"/>
                    <a:pt x="100" y="108"/>
                  </a:cubicBezTo>
                  <a:cubicBezTo>
                    <a:pt x="25" y="196"/>
                    <a:pt x="0" y="308"/>
                    <a:pt x="38" y="421"/>
                  </a:cubicBezTo>
                  <a:cubicBezTo>
                    <a:pt x="86" y="537"/>
                    <a:pt x="203" y="616"/>
                    <a:pt x="328" y="616"/>
                  </a:cubicBezTo>
                  <a:cubicBezTo>
                    <a:pt x="364" y="616"/>
                    <a:pt x="401" y="610"/>
                    <a:pt x="437" y="596"/>
                  </a:cubicBezTo>
                  <a:cubicBezTo>
                    <a:pt x="587" y="533"/>
                    <a:pt x="675" y="358"/>
                    <a:pt x="612" y="196"/>
                  </a:cubicBezTo>
                  <a:cubicBezTo>
                    <a:pt x="564" y="79"/>
                    <a:pt x="447" y="0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3" name="Google Shape;6983;p30"/>
            <p:cNvSpPr/>
            <p:nvPr/>
          </p:nvSpPr>
          <p:spPr>
            <a:xfrm>
              <a:off x="501475" y="2000925"/>
              <a:ext cx="19000" cy="15750"/>
            </a:xfrm>
            <a:custGeom>
              <a:rect b="b" l="l" r="r" t="t"/>
              <a:pathLst>
                <a:path extrusionOk="0" h="630" w="760">
                  <a:moveTo>
                    <a:pt x="377" y="0"/>
                  </a:moveTo>
                  <a:cubicBezTo>
                    <a:pt x="343" y="0"/>
                    <a:pt x="309" y="5"/>
                    <a:pt x="276" y="16"/>
                  </a:cubicBezTo>
                  <a:cubicBezTo>
                    <a:pt x="13" y="116"/>
                    <a:pt x="1" y="491"/>
                    <a:pt x="263" y="603"/>
                  </a:cubicBezTo>
                  <a:cubicBezTo>
                    <a:pt x="304" y="622"/>
                    <a:pt x="345" y="630"/>
                    <a:pt x="385" y="630"/>
                  </a:cubicBezTo>
                  <a:cubicBezTo>
                    <a:pt x="589" y="630"/>
                    <a:pt x="759" y="412"/>
                    <a:pt x="676" y="203"/>
                  </a:cubicBezTo>
                  <a:cubicBezTo>
                    <a:pt x="626" y="74"/>
                    <a:pt x="506" y="0"/>
                    <a:pt x="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984" name="Google Shape;6984;p30"/>
          <p:cNvSpPr/>
          <p:nvPr/>
        </p:nvSpPr>
        <p:spPr>
          <a:xfrm rot="-10426943">
            <a:off x="4140570" y="-551990"/>
            <a:ext cx="4449427" cy="1152432"/>
          </a:xfrm>
          <a:custGeom>
            <a:rect b="b" l="l" r="r" t="t"/>
            <a:pathLst>
              <a:path extrusionOk="0" h="16753" w="64684">
                <a:moveTo>
                  <a:pt x="31942" y="163"/>
                </a:moveTo>
                <a:cubicBezTo>
                  <a:pt x="31942" y="166"/>
                  <a:pt x="31942" y="169"/>
                  <a:pt x="31942" y="172"/>
                </a:cubicBezTo>
                <a:lnTo>
                  <a:pt x="31942" y="172"/>
                </a:lnTo>
                <a:cubicBezTo>
                  <a:pt x="31943" y="169"/>
                  <a:pt x="31943" y="166"/>
                  <a:pt x="31942" y="163"/>
                </a:cubicBezTo>
                <a:close/>
                <a:moveTo>
                  <a:pt x="52497" y="290"/>
                </a:moveTo>
                <a:cubicBezTo>
                  <a:pt x="52573" y="290"/>
                  <a:pt x="52671" y="316"/>
                  <a:pt x="52799" y="388"/>
                </a:cubicBezTo>
                <a:cubicBezTo>
                  <a:pt x="52662" y="563"/>
                  <a:pt x="52712" y="576"/>
                  <a:pt x="52112" y="601"/>
                </a:cubicBezTo>
                <a:cubicBezTo>
                  <a:pt x="52112" y="538"/>
                  <a:pt x="52124" y="513"/>
                  <a:pt x="52149" y="501"/>
                </a:cubicBezTo>
                <a:cubicBezTo>
                  <a:pt x="52154" y="502"/>
                  <a:pt x="52159" y="503"/>
                  <a:pt x="52163" y="503"/>
                </a:cubicBezTo>
                <a:cubicBezTo>
                  <a:pt x="52238" y="503"/>
                  <a:pt x="52282" y="290"/>
                  <a:pt x="52497" y="290"/>
                </a:cubicBezTo>
                <a:close/>
                <a:moveTo>
                  <a:pt x="49409" y="1569"/>
                </a:moveTo>
                <a:cubicBezTo>
                  <a:pt x="49453" y="1569"/>
                  <a:pt x="49494" y="1575"/>
                  <a:pt x="49525" y="1600"/>
                </a:cubicBezTo>
                <a:cubicBezTo>
                  <a:pt x="49425" y="1600"/>
                  <a:pt x="49325" y="1600"/>
                  <a:pt x="49225" y="1613"/>
                </a:cubicBezTo>
                <a:cubicBezTo>
                  <a:pt x="49238" y="1588"/>
                  <a:pt x="49263" y="1575"/>
                  <a:pt x="49275" y="1575"/>
                </a:cubicBezTo>
                <a:cubicBezTo>
                  <a:pt x="49319" y="1575"/>
                  <a:pt x="49366" y="1569"/>
                  <a:pt x="49409" y="1569"/>
                </a:cubicBezTo>
                <a:close/>
                <a:moveTo>
                  <a:pt x="50450" y="1575"/>
                </a:moveTo>
                <a:lnTo>
                  <a:pt x="50450" y="1588"/>
                </a:lnTo>
                <a:cubicBezTo>
                  <a:pt x="50475" y="1588"/>
                  <a:pt x="50475" y="1600"/>
                  <a:pt x="50475" y="1613"/>
                </a:cubicBezTo>
                <a:lnTo>
                  <a:pt x="50412" y="1625"/>
                </a:lnTo>
                <a:cubicBezTo>
                  <a:pt x="50412" y="1600"/>
                  <a:pt x="50437" y="1575"/>
                  <a:pt x="50450" y="1575"/>
                </a:cubicBezTo>
                <a:close/>
                <a:moveTo>
                  <a:pt x="51430" y="1467"/>
                </a:moveTo>
                <a:cubicBezTo>
                  <a:pt x="51453" y="1467"/>
                  <a:pt x="51487" y="1477"/>
                  <a:pt x="51537" y="1500"/>
                </a:cubicBezTo>
                <a:cubicBezTo>
                  <a:pt x="51562" y="1525"/>
                  <a:pt x="51575" y="1563"/>
                  <a:pt x="51575" y="1600"/>
                </a:cubicBezTo>
                <a:cubicBezTo>
                  <a:pt x="51512" y="1613"/>
                  <a:pt x="51462" y="1625"/>
                  <a:pt x="51400" y="1638"/>
                </a:cubicBezTo>
                <a:cubicBezTo>
                  <a:pt x="51400" y="1571"/>
                  <a:pt x="51356" y="1467"/>
                  <a:pt x="51430" y="1467"/>
                </a:cubicBezTo>
                <a:close/>
                <a:moveTo>
                  <a:pt x="53407" y="1399"/>
                </a:moveTo>
                <a:cubicBezTo>
                  <a:pt x="53547" y="1399"/>
                  <a:pt x="53664" y="1473"/>
                  <a:pt x="53686" y="1713"/>
                </a:cubicBezTo>
                <a:cubicBezTo>
                  <a:pt x="53654" y="1690"/>
                  <a:pt x="53628" y="1684"/>
                  <a:pt x="53589" y="1684"/>
                </a:cubicBezTo>
                <a:cubicBezTo>
                  <a:pt x="53547" y="1684"/>
                  <a:pt x="53491" y="1691"/>
                  <a:pt x="53398" y="1691"/>
                </a:cubicBezTo>
                <a:cubicBezTo>
                  <a:pt x="53246" y="1691"/>
                  <a:pt x="52996" y="1673"/>
                  <a:pt x="52549" y="1575"/>
                </a:cubicBezTo>
                <a:cubicBezTo>
                  <a:pt x="52624" y="1463"/>
                  <a:pt x="52712" y="1475"/>
                  <a:pt x="52787" y="1438"/>
                </a:cubicBezTo>
                <a:cubicBezTo>
                  <a:pt x="52849" y="1488"/>
                  <a:pt x="52812" y="1550"/>
                  <a:pt x="52812" y="1588"/>
                </a:cubicBezTo>
                <a:cubicBezTo>
                  <a:pt x="52814" y="1591"/>
                  <a:pt x="52817" y="1593"/>
                  <a:pt x="52823" y="1593"/>
                </a:cubicBezTo>
                <a:cubicBezTo>
                  <a:pt x="52887" y="1593"/>
                  <a:pt x="53179" y="1399"/>
                  <a:pt x="53407" y="1399"/>
                </a:cubicBezTo>
                <a:close/>
                <a:moveTo>
                  <a:pt x="55023" y="1428"/>
                </a:moveTo>
                <a:cubicBezTo>
                  <a:pt x="55105" y="1428"/>
                  <a:pt x="55057" y="1616"/>
                  <a:pt x="54911" y="1850"/>
                </a:cubicBezTo>
                <a:cubicBezTo>
                  <a:pt x="54886" y="1866"/>
                  <a:pt x="54862" y="1874"/>
                  <a:pt x="54839" y="1874"/>
                </a:cubicBezTo>
                <a:cubicBezTo>
                  <a:pt x="54772" y="1874"/>
                  <a:pt x="54721" y="1804"/>
                  <a:pt x="54711" y="1663"/>
                </a:cubicBezTo>
                <a:cubicBezTo>
                  <a:pt x="54811" y="1638"/>
                  <a:pt x="54886" y="1575"/>
                  <a:pt x="54924" y="1475"/>
                </a:cubicBezTo>
                <a:cubicBezTo>
                  <a:pt x="54967" y="1443"/>
                  <a:pt x="55000" y="1428"/>
                  <a:pt x="55023" y="1428"/>
                </a:cubicBezTo>
                <a:close/>
                <a:moveTo>
                  <a:pt x="41540" y="1713"/>
                </a:moveTo>
                <a:cubicBezTo>
                  <a:pt x="41602" y="1750"/>
                  <a:pt x="41652" y="1788"/>
                  <a:pt x="41702" y="1850"/>
                </a:cubicBezTo>
                <a:cubicBezTo>
                  <a:pt x="41652" y="1888"/>
                  <a:pt x="41615" y="1938"/>
                  <a:pt x="41577" y="1988"/>
                </a:cubicBezTo>
                <a:lnTo>
                  <a:pt x="41565" y="1988"/>
                </a:lnTo>
                <a:lnTo>
                  <a:pt x="41540" y="1713"/>
                </a:lnTo>
                <a:close/>
                <a:moveTo>
                  <a:pt x="44994" y="1435"/>
                </a:moveTo>
                <a:cubicBezTo>
                  <a:pt x="45129" y="1435"/>
                  <a:pt x="45237" y="1463"/>
                  <a:pt x="45301" y="1538"/>
                </a:cubicBezTo>
                <a:cubicBezTo>
                  <a:pt x="45367" y="1540"/>
                  <a:pt x="45429" y="1540"/>
                  <a:pt x="45490" y="1540"/>
                </a:cubicBezTo>
                <a:cubicBezTo>
                  <a:pt x="45932" y="1540"/>
                  <a:pt x="46257" y="1499"/>
                  <a:pt x="46811" y="1499"/>
                </a:cubicBezTo>
                <a:cubicBezTo>
                  <a:pt x="47261" y="1499"/>
                  <a:pt x="47862" y="1526"/>
                  <a:pt x="48800" y="1625"/>
                </a:cubicBezTo>
                <a:cubicBezTo>
                  <a:pt x="48843" y="1577"/>
                  <a:pt x="48903" y="1552"/>
                  <a:pt x="48963" y="1552"/>
                </a:cubicBezTo>
                <a:cubicBezTo>
                  <a:pt x="49028" y="1552"/>
                  <a:pt x="49093" y="1580"/>
                  <a:pt x="49138" y="1638"/>
                </a:cubicBezTo>
                <a:cubicBezTo>
                  <a:pt x="49132" y="1637"/>
                  <a:pt x="49125" y="1637"/>
                  <a:pt x="49119" y="1637"/>
                </a:cubicBezTo>
                <a:cubicBezTo>
                  <a:pt x="49024" y="1637"/>
                  <a:pt x="48919" y="1696"/>
                  <a:pt x="48425" y="1696"/>
                </a:cubicBezTo>
                <a:cubicBezTo>
                  <a:pt x="48179" y="1696"/>
                  <a:pt x="47836" y="1682"/>
                  <a:pt x="47351" y="1638"/>
                </a:cubicBezTo>
                <a:lnTo>
                  <a:pt x="47188" y="1900"/>
                </a:lnTo>
                <a:cubicBezTo>
                  <a:pt x="47113" y="1813"/>
                  <a:pt x="47013" y="1750"/>
                  <a:pt x="46901" y="1725"/>
                </a:cubicBezTo>
                <a:lnTo>
                  <a:pt x="46901" y="1725"/>
                </a:lnTo>
                <a:cubicBezTo>
                  <a:pt x="46951" y="1850"/>
                  <a:pt x="47188" y="1813"/>
                  <a:pt x="47188" y="2050"/>
                </a:cubicBezTo>
                <a:cubicBezTo>
                  <a:pt x="46301" y="2013"/>
                  <a:pt x="44539" y="2025"/>
                  <a:pt x="42702" y="1988"/>
                </a:cubicBezTo>
                <a:cubicBezTo>
                  <a:pt x="42702" y="1963"/>
                  <a:pt x="42689" y="1938"/>
                  <a:pt x="42677" y="1913"/>
                </a:cubicBezTo>
                <a:cubicBezTo>
                  <a:pt x="42620" y="1877"/>
                  <a:pt x="42559" y="1830"/>
                  <a:pt x="42499" y="1830"/>
                </a:cubicBezTo>
                <a:cubicBezTo>
                  <a:pt x="42453" y="1830"/>
                  <a:pt x="42408" y="1857"/>
                  <a:pt x="42364" y="1938"/>
                </a:cubicBezTo>
                <a:cubicBezTo>
                  <a:pt x="42189" y="1763"/>
                  <a:pt x="42152" y="1725"/>
                  <a:pt x="42214" y="1600"/>
                </a:cubicBezTo>
                <a:cubicBezTo>
                  <a:pt x="42222" y="1598"/>
                  <a:pt x="42230" y="1597"/>
                  <a:pt x="42238" y="1597"/>
                </a:cubicBezTo>
                <a:cubicBezTo>
                  <a:pt x="42272" y="1597"/>
                  <a:pt x="42312" y="1613"/>
                  <a:pt x="42352" y="1613"/>
                </a:cubicBezTo>
                <a:lnTo>
                  <a:pt x="42352" y="1625"/>
                </a:lnTo>
                <a:cubicBezTo>
                  <a:pt x="42384" y="1612"/>
                  <a:pt x="42403" y="1609"/>
                  <a:pt x="42421" y="1609"/>
                </a:cubicBezTo>
                <a:cubicBezTo>
                  <a:pt x="42443" y="1609"/>
                  <a:pt x="42463" y="1615"/>
                  <a:pt x="42502" y="1615"/>
                </a:cubicBezTo>
                <a:cubicBezTo>
                  <a:pt x="42576" y="1615"/>
                  <a:pt x="42720" y="1592"/>
                  <a:pt x="43089" y="1463"/>
                </a:cubicBezTo>
                <a:cubicBezTo>
                  <a:pt x="43135" y="1637"/>
                  <a:pt x="43286" y="1697"/>
                  <a:pt x="43490" y="1697"/>
                </a:cubicBezTo>
                <a:cubicBezTo>
                  <a:pt x="43919" y="1697"/>
                  <a:pt x="44582" y="1435"/>
                  <a:pt x="44994" y="1435"/>
                </a:cubicBezTo>
                <a:close/>
                <a:moveTo>
                  <a:pt x="52420" y="1957"/>
                </a:moveTo>
                <a:cubicBezTo>
                  <a:pt x="52569" y="1957"/>
                  <a:pt x="52777" y="1980"/>
                  <a:pt x="53074" y="2038"/>
                </a:cubicBezTo>
                <a:cubicBezTo>
                  <a:pt x="53057" y="2157"/>
                  <a:pt x="53017" y="2195"/>
                  <a:pt x="52965" y="2195"/>
                </a:cubicBezTo>
                <a:cubicBezTo>
                  <a:pt x="52941" y="2195"/>
                  <a:pt x="52914" y="2187"/>
                  <a:pt x="52887" y="2175"/>
                </a:cubicBezTo>
                <a:cubicBezTo>
                  <a:pt x="52852" y="2162"/>
                  <a:pt x="52825" y="2156"/>
                  <a:pt x="52801" y="2156"/>
                </a:cubicBezTo>
                <a:cubicBezTo>
                  <a:pt x="52691" y="2156"/>
                  <a:pt x="52640" y="2269"/>
                  <a:pt x="52236" y="2269"/>
                </a:cubicBezTo>
                <a:cubicBezTo>
                  <a:pt x="52147" y="2269"/>
                  <a:pt x="52040" y="2264"/>
                  <a:pt x="51912" y="2250"/>
                </a:cubicBezTo>
                <a:cubicBezTo>
                  <a:pt x="52072" y="2175"/>
                  <a:pt x="51962" y="1957"/>
                  <a:pt x="52420" y="1957"/>
                </a:cubicBezTo>
                <a:close/>
                <a:moveTo>
                  <a:pt x="54573" y="3057"/>
                </a:moveTo>
                <a:cubicBezTo>
                  <a:pt x="54593" y="3057"/>
                  <a:pt x="54599" y="3079"/>
                  <a:pt x="54749" y="3113"/>
                </a:cubicBezTo>
                <a:cubicBezTo>
                  <a:pt x="54661" y="3113"/>
                  <a:pt x="54586" y="3088"/>
                  <a:pt x="54511" y="3075"/>
                </a:cubicBezTo>
                <a:cubicBezTo>
                  <a:pt x="54549" y="3063"/>
                  <a:pt x="54563" y="3057"/>
                  <a:pt x="54573" y="3057"/>
                </a:cubicBezTo>
                <a:close/>
                <a:moveTo>
                  <a:pt x="48025" y="3362"/>
                </a:moveTo>
                <a:lnTo>
                  <a:pt x="48013" y="3375"/>
                </a:lnTo>
                <a:cubicBezTo>
                  <a:pt x="48000" y="3375"/>
                  <a:pt x="47988" y="3362"/>
                  <a:pt x="47988" y="3362"/>
                </a:cubicBezTo>
                <a:close/>
                <a:moveTo>
                  <a:pt x="57154" y="3089"/>
                </a:moveTo>
                <a:cubicBezTo>
                  <a:pt x="57294" y="3089"/>
                  <a:pt x="57368" y="3247"/>
                  <a:pt x="57073" y="3512"/>
                </a:cubicBezTo>
                <a:cubicBezTo>
                  <a:pt x="57037" y="3526"/>
                  <a:pt x="57000" y="3533"/>
                  <a:pt x="56964" y="3533"/>
                </a:cubicBezTo>
                <a:cubicBezTo>
                  <a:pt x="56835" y="3533"/>
                  <a:pt x="56712" y="3452"/>
                  <a:pt x="56673" y="3325"/>
                </a:cubicBezTo>
                <a:cubicBezTo>
                  <a:pt x="56811" y="3325"/>
                  <a:pt x="56936" y="3250"/>
                  <a:pt x="57011" y="3138"/>
                </a:cubicBezTo>
                <a:cubicBezTo>
                  <a:pt x="57059" y="3105"/>
                  <a:pt x="57109" y="3089"/>
                  <a:pt x="57154" y="3089"/>
                </a:cubicBezTo>
                <a:close/>
                <a:moveTo>
                  <a:pt x="42517" y="3166"/>
                </a:moveTo>
                <a:cubicBezTo>
                  <a:pt x="43619" y="3166"/>
                  <a:pt x="44768" y="3196"/>
                  <a:pt x="46226" y="3263"/>
                </a:cubicBezTo>
                <a:cubicBezTo>
                  <a:pt x="46234" y="3266"/>
                  <a:pt x="46241" y="3268"/>
                  <a:pt x="46249" y="3268"/>
                </a:cubicBezTo>
                <a:cubicBezTo>
                  <a:pt x="46305" y="3268"/>
                  <a:pt x="46341" y="3171"/>
                  <a:pt x="46482" y="3171"/>
                </a:cubicBezTo>
                <a:cubicBezTo>
                  <a:pt x="46574" y="3171"/>
                  <a:pt x="46710" y="3212"/>
                  <a:pt x="46926" y="3350"/>
                </a:cubicBezTo>
                <a:cubicBezTo>
                  <a:pt x="46988" y="3325"/>
                  <a:pt x="46926" y="3213"/>
                  <a:pt x="47226" y="3200"/>
                </a:cubicBezTo>
                <a:lnTo>
                  <a:pt x="47288" y="3200"/>
                </a:lnTo>
                <a:lnTo>
                  <a:pt x="47288" y="3225"/>
                </a:lnTo>
                <a:cubicBezTo>
                  <a:pt x="47306" y="3221"/>
                  <a:pt x="47325" y="3220"/>
                  <a:pt x="47343" y="3220"/>
                </a:cubicBezTo>
                <a:cubicBezTo>
                  <a:pt x="47387" y="3220"/>
                  <a:pt x="47431" y="3229"/>
                  <a:pt x="47476" y="3238"/>
                </a:cubicBezTo>
                <a:lnTo>
                  <a:pt x="47488" y="3300"/>
                </a:lnTo>
                <a:cubicBezTo>
                  <a:pt x="47513" y="3300"/>
                  <a:pt x="47538" y="3288"/>
                  <a:pt x="47551" y="3275"/>
                </a:cubicBezTo>
                <a:cubicBezTo>
                  <a:pt x="47626" y="3300"/>
                  <a:pt x="47626" y="3300"/>
                  <a:pt x="47925" y="3350"/>
                </a:cubicBezTo>
                <a:cubicBezTo>
                  <a:pt x="47988" y="3387"/>
                  <a:pt x="48013" y="3462"/>
                  <a:pt x="48013" y="3525"/>
                </a:cubicBezTo>
                <a:cubicBezTo>
                  <a:pt x="47638" y="3525"/>
                  <a:pt x="47263" y="3519"/>
                  <a:pt x="46892" y="3519"/>
                </a:cubicBezTo>
                <a:cubicBezTo>
                  <a:pt x="46706" y="3519"/>
                  <a:pt x="46522" y="3521"/>
                  <a:pt x="46338" y="3525"/>
                </a:cubicBezTo>
                <a:cubicBezTo>
                  <a:pt x="46338" y="3487"/>
                  <a:pt x="46326" y="3437"/>
                  <a:pt x="46301" y="3400"/>
                </a:cubicBezTo>
                <a:lnTo>
                  <a:pt x="46301" y="3400"/>
                </a:lnTo>
                <a:cubicBezTo>
                  <a:pt x="46301" y="3450"/>
                  <a:pt x="46313" y="3487"/>
                  <a:pt x="46326" y="3525"/>
                </a:cubicBezTo>
                <a:cubicBezTo>
                  <a:pt x="45976" y="3525"/>
                  <a:pt x="45789" y="3550"/>
                  <a:pt x="44876" y="3562"/>
                </a:cubicBezTo>
                <a:lnTo>
                  <a:pt x="44301" y="3562"/>
                </a:lnTo>
                <a:cubicBezTo>
                  <a:pt x="44272" y="3550"/>
                  <a:pt x="44256" y="3546"/>
                  <a:pt x="44237" y="3546"/>
                </a:cubicBezTo>
                <a:cubicBezTo>
                  <a:pt x="44200" y="3546"/>
                  <a:pt x="44156" y="3562"/>
                  <a:pt x="43989" y="3562"/>
                </a:cubicBezTo>
                <a:cubicBezTo>
                  <a:pt x="43927" y="3512"/>
                  <a:pt x="43877" y="3450"/>
                  <a:pt x="43839" y="3375"/>
                </a:cubicBezTo>
                <a:cubicBezTo>
                  <a:pt x="43689" y="3375"/>
                  <a:pt x="43552" y="3450"/>
                  <a:pt x="43477" y="3575"/>
                </a:cubicBezTo>
                <a:cubicBezTo>
                  <a:pt x="43383" y="3590"/>
                  <a:pt x="43316" y="3596"/>
                  <a:pt x="43262" y="3596"/>
                </a:cubicBezTo>
                <a:cubicBezTo>
                  <a:pt x="42995" y="3596"/>
                  <a:pt x="43007" y="3441"/>
                  <a:pt x="41515" y="3337"/>
                </a:cubicBezTo>
                <a:cubicBezTo>
                  <a:pt x="41490" y="3288"/>
                  <a:pt x="41477" y="3238"/>
                  <a:pt x="41465" y="3175"/>
                </a:cubicBezTo>
                <a:cubicBezTo>
                  <a:pt x="41816" y="3169"/>
                  <a:pt x="42164" y="3166"/>
                  <a:pt x="42517" y="3166"/>
                </a:cubicBezTo>
                <a:close/>
                <a:moveTo>
                  <a:pt x="53303" y="3349"/>
                </a:moveTo>
                <a:cubicBezTo>
                  <a:pt x="53454" y="3349"/>
                  <a:pt x="53664" y="3371"/>
                  <a:pt x="53961" y="3425"/>
                </a:cubicBezTo>
                <a:cubicBezTo>
                  <a:pt x="53664" y="3599"/>
                  <a:pt x="53883" y="3575"/>
                  <a:pt x="52809" y="3636"/>
                </a:cubicBezTo>
                <a:lnTo>
                  <a:pt x="52809" y="3636"/>
                </a:lnTo>
                <a:cubicBezTo>
                  <a:pt x="52938" y="3543"/>
                  <a:pt x="52852" y="3349"/>
                  <a:pt x="53303" y="3349"/>
                </a:cubicBezTo>
                <a:close/>
                <a:moveTo>
                  <a:pt x="33129" y="4237"/>
                </a:moveTo>
                <a:lnTo>
                  <a:pt x="32979" y="4250"/>
                </a:lnTo>
                <a:cubicBezTo>
                  <a:pt x="33029" y="4237"/>
                  <a:pt x="33079" y="4237"/>
                  <a:pt x="33129" y="4237"/>
                </a:cubicBezTo>
                <a:close/>
                <a:moveTo>
                  <a:pt x="31292" y="4425"/>
                </a:moveTo>
                <a:lnTo>
                  <a:pt x="31292" y="4425"/>
                </a:lnTo>
                <a:cubicBezTo>
                  <a:pt x="31205" y="4437"/>
                  <a:pt x="31117" y="4450"/>
                  <a:pt x="31017" y="4462"/>
                </a:cubicBezTo>
                <a:cubicBezTo>
                  <a:pt x="31113" y="4438"/>
                  <a:pt x="31197" y="4426"/>
                  <a:pt x="31292" y="4425"/>
                </a:cubicBezTo>
                <a:close/>
                <a:moveTo>
                  <a:pt x="30504" y="4449"/>
                </a:moveTo>
                <a:cubicBezTo>
                  <a:pt x="30613" y="4449"/>
                  <a:pt x="30744" y="4456"/>
                  <a:pt x="30905" y="4475"/>
                </a:cubicBezTo>
                <a:lnTo>
                  <a:pt x="29919" y="4561"/>
                </a:lnTo>
                <a:lnTo>
                  <a:pt x="29919" y="4561"/>
                </a:lnTo>
                <a:cubicBezTo>
                  <a:pt x="29940" y="4558"/>
                  <a:pt x="29960" y="4547"/>
                  <a:pt x="29980" y="4537"/>
                </a:cubicBezTo>
                <a:cubicBezTo>
                  <a:pt x="30104" y="4493"/>
                  <a:pt x="30240" y="4449"/>
                  <a:pt x="30504" y="4449"/>
                </a:cubicBezTo>
                <a:close/>
                <a:moveTo>
                  <a:pt x="58091" y="4451"/>
                </a:moveTo>
                <a:cubicBezTo>
                  <a:pt x="58231" y="4451"/>
                  <a:pt x="58305" y="4609"/>
                  <a:pt x="58010" y="4875"/>
                </a:cubicBezTo>
                <a:cubicBezTo>
                  <a:pt x="57975" y="4888"/>
                  <a:pt x="57937" y="4895"/>
                  <a:pt x="57901" y="4895"/>
                </a:cubicBezTo>
                <a:cubicBezTo>
                  <a:pt x="57772" y="4895"/>
                  <a:pt x="57649" y="4814"/>
                  <a:pt x="57610" y="4687"/>
                </a:cubicBezTo>
                <a:cubicBezTo>
                  <a:pt x="57748" y="4687"/>
                  <a:pt x="57873" y="4612"/>
                  <a:pt x="57948" y="4500"/>
                </a:cubicBezTo>
                <a:cubicBezTo>
                  <a:pt x="57996" y="4467"/>
                  <a:pt x="58047" y="4451"/>
                  <a:pt x="58091" y="4451"/>
                </a:cubicBezTo>
                <a:close/>
                <a:moveTo>
                  <a:pt x="52491" y="4647"/>
                </a:moveTo>
                <a:cubicBezTo>
                  <a:pt x="52565" y="4647"/>
                  <a:pt x="52640" y="4664"/>
                  <a:pt x="52712" y="4700"/>
                </a:cubicBezTo>
                <a:cubicBezTo>
                  <a:pt x="52701" y="4831"/>
                  <a:pt x="52642" y="4944"/>
                  <a:pt x="52560" y="4944"/>
                </a:cubicBezTo>
                <a:cubicBezTo>
                  <a:pt x="52548" y="4944"/>
                  <a:pt x="52536" y="4942"/>
                  <a:pt x="52524" y="4937"/>
                </a:cubicBezTo>
                <a:cubicBezTo>
                  <a:pt x="52520" y="4919"/>
                  <a:pt x="52508" y="4913"/>
                  <a:pt x="52493" y="4913"/>
                </a:cubicBezTo>
                <a:cubicBezTo>
                  <a:pt x="52460" y="4913"/>
                  <a:pt x="52407" y="4939"/>
                  <a:pt x="52353" y="4939"/>
                </a:cubicBezTo>
                <a:cubicBezTo>
                  <a:pt x="52290" y="4939"/>
                  <a:pt x="52225" y="4903"/>
                  <a:pt x="52187" y="4750"/>
                </a:cubicBezTo>
                <a:cubicBezTo>
                  <a:pt x="52276" y="4683"/>
                  <a:pt x="52382" y="4647"/>
                  <a:pt x="52491" y="4647"/>
                </a:cubicBezTo>
                <a:close/>
                <a:moveTo>
                  <a:pt x="50749" y="4782"/>
                </a:moveTo>
                <a:cubicBezTo>
                  <a:pt x="50806" y="4782"/>
                  <a:pt x="50894" y="4797"/>
                  <a:pt x="51037" y="4825"/>
                </a:cubicBezTo>
                <a:cubicBezTo>
                  <a:pt x="50850" y="4962"/>
                  <a:pt x="51012" y="4887"/>
                  <a:pt x="50587" y="4962"/>
                </a:cubicBezTo>
                <a:lnTo>
                  <a:pt x="50587" y="4950"/>
                </a:lnTo>
                <a:cubicBezTo>
                  <a:pt x="50537" y="4912"/>
                  <a:pt x="50500" y="4875"/>
                  <a:pt x="50437" y="4837"/>
                </a:cubicBezTo>
                <a:cubicBezTo>
                  <a:pt x="50462" y="4825"/>
                  <a:pt x="50437" y="4825"/>
                  <a:pt x="50512" y="4800"/>
                </a:cubicBezTo>
                <a:cubicBezTo>
                  <a:pt x="50550" y="4825"/>
                  <a:pt x="50587" y="4850"/>
                  <a:pt x="50625" y="4862"/>
                </a:cubicBezTo>
                <a:cubicBezTo>
                  <a:pt x="50653" y="4806"/>
                  <a:pt x="50677" y="4782"/>
                  <a:pt x="50749" y="4782"/>
                </a:cubicBezTo>
                <a:close/>
                <a:moveTo>
                  <a:pt x="55161" y="4377"/>
                </a:moveTo>
                <a:cubicBezTo>
                  <a:pt x="55428" y="4377"/>
                  <a:pt x="55696" y="4517"/>
                  <a:pt x="55873" y="5000"/>
                </a:cubicBezTo>
                <a:cubicBezTo>
                  <a:pt x="55861" y="4987"/>
                  <a:pt x="55848" y="4975"/>
                  <a:pt x="55836" y="4950"/>
                </a:cubicBezTo>
                <a:cubicBezTo>
                  <a:pt x="55811" y="4975"/>
                  <a:pt x="55798" y="4987"/>
                  <a:pt x="55773" y="5000"/>
                </a:cubicBezTo>
                <a:cubicBezTo>
                  <a:pt x="55686" y="4975"/>
                  <a:pt x="55586" y="5000"/>
                  <a:pt x="55511" y="4962"/>
                </a:cubicBezTo>
                <a:lnTo>
                  <a:pt x="55511" y="4962"/>
                </a:lnTo>
                <a:cubicBezTo>
                  <a:pt x="55548" y="5012"/>
                  <a:pt x="55598" y="5062"/>
                  <a:pt x="55648" y="5087"/>
                </a:cubicBezTo>
                <a:cubicBezTo>
                  <a:pt x="55028" y="5250"/>
                  <a:pt x="54390" y="5331"/>
                  <a:pt x="53751" y="5331"/>
                </a:cubicBezTo>
                <a:cubicBezTo>
                  <a:pt x="53065" y="5331"/>
                  <a:pt x="52379" y="5237"/>
                  <a:pt x="51712" y="5050"/>
                </a:cubicBezTo>
                <a:lnTo>
                  <a:pt x="51749" y="5000"/>
                </a:lnTo>
                <a:cubicBezTo>
                  <a:pt x="51737" y="4987"/>
                  <a:pt x="51728" y="4983"/>
                  <a:pt x="51719" y="4983"/>
                </a:cubicBezTo>
                <a:cubicBezTo>
                  <a:pt x="51704" y="4983"/>
                  <a:pt x="51687" y="4994"/>
                  <a:pt x="51648" y="4994"/>
                </a:cubicBezTo>
                <a:cubicBezTo>
                  <a:pt x="51616" y="4994"/>
                  <a:pt x="51570" y="4987"/>
                  <a:pt x="51500" y="4962"/>
                </a:cubicBezTo>
                <a:lnTo>
                  <a:pt x="51462" y="4925"/>
                </a:lnTo>
                <a:cubicBezTo>
                  <a:pt x="51500" y="4900"/>
                  <a:pt x="51500" y="4850"/>
                  <a:pt x="51525" y="4812"/>
                </a:cubicBezTo>
                <a:lnTo>
                  <a:pt x="51649" y="4762"/>
                </a:lnTo>
                <a:cubicBezTo>
                  <a:pt x="51664" y="4790"/>
                  <a:pt x="51681" y="4806"/>
                  <a:pt x="51714" y="4806"/>
                </a:cubicBezTo>
                <a:cubicBezTo>
                  <a:pt x="51768" y="4806"/>
                  <a:pt x="51863" y="4763"/>
                  <a:pt x="52049" y="4662"/>
                </a:cubicBezTo>
                <a:cubicBezTo>
                  <a:pt x="52062" y="4750"/>
                  <a:pt x="52062" y="4837"/>
                  <a:pt x="52062" y="4912"/>
                </a:cubicBezTo>
                <a:cubicBezTo>
                  <a:pt x="52204" y="4946"/>
                  <a:pt x="52340" y="4985"/>
                  <a:pt x="52463" y="4985"/>
                </a:cubicBezTo>
                <a:cubicBezTo>
                  <a:pt x="52612" y="4985"/>
                  <a:pt x="52741" y="4928"/>
                  <a:pt x="52837" y="4737"/>
                </a:cubicBezTo>
                <a:cubicBezTo>
                  <a:pt x="52851" y="4739"/>
                  <a:pt x="52865" y="4739"/>
                  <a:pt x="52879" y="4739"/>
                </a:cubicBezTo>
                <a:cubicBezTo>
                  <a:pt x="52990" y="4739"/>
                  <a:pt x="53065" y="4693"/>
                  <a:pt x="53151" y="4693"/>
                </a:cubicBezTo>
                <a:cubicBezTo>
                  <a:pt x="53225" y="4693"/>
                  <a:pt x="53306" y="4726"/>
                  <a:pt x="53424" y="4850"/>
                </a:cubicBezTo>
                <a:cubicBezTo>
                  <a:pt x="53512" y="4812"/>
                  <a:pt x="53636" y="4837"/>
                  <a:pt x="53674" y="4750"/>
                </a:cubicBezTo>
                <a:cubicBezTo>
                  <a:pt x="53774" y="4487"/>
                  <a:pt x="53999" y="4512"/>
                  <a:pt x="54161" y="4462"/>
                </a:cubicBezTo>
                <a:cubicBezTo>
                  <a:pt x="54286" y="4512"/>
                  <a:pt x="54236" y="4587"/>
                  <a:pt x="54236" y="4612"/>
                </a:cubicBezTo>
                <a:cubicBezTo>
                  <a:pt x="54242" y="4638"/>
                  <a:pt x="54258" y="4649"/>
                  <a:pt x="54285" y="4649"/>
                </a:cubicBezTo>
                <a:cubicBezTo>
                  <a:pt x="54416" y="4649"/>
                  <a:pt x="54789" y="4377"/>
                  <a:pt x="55161" y="4377"/>
                </a:cubicBezTo>
                <a:close/>
                <a:moveTo>
                  <a:pt x="36411" y="5249"/>
                </a:moveTo>
                <a:cubicBezTo>
                  <a:pt x="36431" y="5249"/>
                  <a:pt x="36457" y="5256"/>
                  <a:pt x="36491" y="5274"/>
                </a:cubicBezTo>
                <a:cubicBezTo>
                  <a:pt x="36398" y="5352"/>
                  <a:pt x="36406" y="5386"/>
                  <a:pt x="36298" y="5386"/>
                </a:cubicBezTo>
                <a:cubicBezTo>
                  <a:pt x="36231" y="5386"/>
                  <a:pt x="36121" y="5373"/>
                  <a:pt x="35916" y="5349"/>
                </a:cubicBezTo>
                <a:cubicBezTo>
                  <a:pt x="36054" y="5337"/>
                  <a:pt x="36191" y="5312"/>
                  <a:pt x="36329" y="5274"/>
                </a:cubicBezTo>
                <a:cubicBezTo>
                  <a:pt x="36331" y="5275"/>
                  <a:pt x="36332" y="5276"/>
                  <a:pt x="36335" y="5276"/>
                </a:cubicBezTo>
                <a:cubicBezTo>
                  <a:pt x="36350" y="5276"/>
                  <a:pt x="36369" y="5249"/>
                  <a:pt x="36411" y="5249"/>
                </a:cubicBezTo>
                <a:close/>
                <a:moveTo>
                  <a:pt x="35516" y="5399"/>
                </a:moveTo>
                <a:cubicBezTo>
                  <a:pt x="35541" y="5437"/>
                  <a:pt x="35516" y="5487"/>
                  <a:pt x="35466" y="5487"/>
                </a:cubicBezTo>
                <a:lnTo>
                  <a:pt x="35479" y="5487"/>
                </a:lnTo>
                <a:cubicBezTo>
                  <a:pt x="35471" y="5490"/>
                  <a:pt x="35464" y="5491"/>
                  <a:pt x="35457" y="5491"/>
                </a:cubicBezTo>
                <a:cubicBezTo>
                  <a:pt x="35410" y="5491"/>
                  <a:pt x="35384" y="5421"/>
                  <a:pt x="35329" y="5399"/>
                </a:cubicBezTo>
                <a:lnTo>
                  <a:pt x="35329" y="5399"/>
                </a:lnTo>
                <a:cubicBezTo>
                  <a:pt x="35360" y="5406"/>
                  <a:pt x="35391" y="5409"/>
                  <a:pt x="35423" y="5409"/>
                </a:cubicBezTo>
                <a:cubicBezTo>
                  <a:pt x="35454" y="5409"/>
                  <a:pt x="35485" y="5406"/>
                  <a:pt x="35516" y="5399"/>
                </a:cubicBezTo>
                <a:close/>
                <a:moveTo>
                  <a:pt x="19745" y="5387"/>
                </a:moveTo>
                <a:lnTo>
                  <a:pt x="19745" y="5387"/>
                </a:lnTo>
                <a:cubicBezTo>
                  <a:pt x="19683" y="5437"/>
                  <a:pt x="19620" y="5474"/>
                  <a:pt x="19558" y="5499"/>
                </a:cubicBezTo>
                <a:cubicBezTo>
                  <a:pt x="19558" y="5462"/>
                  <a:pt x="19583" y="5424"/>
                  <a:pt x="19745" y="5387"/>
                </a:cubicBezTo>
                <a:close/>
                <a:moveTo>
                  <a:pt x="35231" y="5394"/>
                </a:moveTo>
                <a:cubicBezTo>
                  <a:pt x="35251" y="5394"/>
                  <a:pt x="35271" y="5396"/>
                  <a:pt x="35291" y="5399"/>
                </a:cubicBezTo>
                <a:cubicBezTo>
                  <a:pt x="35204" y="5449"/>
                  <a:pt x="35316" y="5437"/>
                  <a:pt x="35029" y="5612"/>
                </a:cubicBezTo>
                <a:cubicBezTo>
                  <a:pt x="34991" y="5599"/>
                  <a:pt x="34954" y="5587"/>
                  <a:pt x="34929" y="5562"/>
                </a:cubicBezTo>
                <a:cubicBezTo>
                  <a:pt x="34993" y="5455"/>
                  <a:pt x="35112" y="5394"/>
                  <a:pt x="35231" y="5394"/>
                </a:cubicBezTo>
                <a:close/>
                <a:moveTo>
                  <a:pt x="33727" y="5615"/>
                </a:moveTo>
                <a:cubicBezTo>
                  <a:pt x="33830" y="5615"/>
                  <a:pt x="33954" y="5618"/>
                  <a:pt x="34104" y="5624"/>
                </a:cubicBezTo>
                <a:cubicBezTo>
                  <a:pt x="34092" y="5649"/>
                  <a:pt x="34079" y="5662"/>
                  <a:pt x="34067" y="5687"/>
                </a:cubicBezTo>
                <a:lnTo>
                  <a:pt x="33154" y="5762"/>
                </a:lnTo>
                <a:cubicBezTo>
                  <a:pt x="33117" y="5749"/>
                  <a:pt x="33079" y="5724"/>
                  <a:pt x="33042" y="5712"/>
                </a:cubicBezTo>
                <a:lnTo>
                  <a:pt x="33042" y="5712"/>
                </a:lnTo>
                <a:cubicBezTo>
                  <a:pt x="33060" y="5714"/>
                  <a:pt x="33075" y="5715"/>
                  <a:pt x="33088" y="5715"/>
                </a:cubicBezTo>
                <a:cubicBezTo>
                  <a:pt x="33232" y="5715"/>
                  <a:pt x="33118" y="5615"/>
                  <a:pt x="33727" y="5615"/>
                </a:cubicBezTo>
                <a:close/>
                <a:moveTo>
                  <a:pt x="30880" y="5962"/>
                </a:moveTo>
                <a:cubicBezTo>
                  <a:pt x="30892" y="5962"/>
                  <a:pt x="30917" y="5974"/>
                  <a:pt x="30930" y="5974"/>
                </a:cubicBezTo>
                <a:lnTo>
                  <a:pt x="30867" y="5987"/>
                </a:lnTo>
                <a:cubicBezTo>
                  <a:pt x="30867" y="5974"/>
                  <a:pt x="30867" y="5962"/>
                  <a:pt x="30880" y="5962"/>
                </a:cubicBezTo>
                <a:close/>
                <a:moveTo>
                  <a:pt x="55427" y="5610"/>
                </a:moveTo>
                <a:cubicBezTo>
                  <a:pt x="55543" y="5610"/>
                  <a:pt x="55558" y="5654"/>
                  <a:pt x="55274" y="5774"/>
                </a:cubicBezTo>
                <a:cubicBezTo>
                  <a:pt x="55211" y="5849"/>
                  <a:pt x="55274" y="5912"/>
                  <a:pt x="55261" y="5974"/>
                </a:cubicBezTo>
                <a:cubicBezTo>
                  <a:pt x="55221" y="5993"/>
                  <a:pt x="55180" y="6001"/>
                  <a:pt x="55141" y="6001"/>
                </a:cubicBezTo>
                <a:cubicBezTo>
                  <a:pt x="55020" y="6001"/>
                  <a:pt x="54914" y="5922"/>
                  <a:pt x="54886" y="5799"/>
                </a:cubicBezTo>
                <a:cubicBezTo>
                  <a:pt x="54849" y="5709"/>
                  <a:pt x="55252" y="5610"/>
                  <a:pt x="55427" y="5610"/>
                </a:cubicBezTo>
                <a:close/>
                <a:moveTo>
                  <a:pt x="52803" y="5605"/>
                </a:moveTo>
                <a:cubicBezTo>
                  <a:pt x="52968" y="5605"/>
                  <a:pt x="53147" y="5697"/>
                  <a:pt x="53287" y="6049"/>
                </a:cubicBezTo>
                <a:cubicBezTo>
                  <a:pt x="53273" y="6054"/>
                  <a:pt x="53261" y="6056"/>
                  <a:pt x="53250" y="6056"/>
                </a:cubicBezTo>
                <a:cubicBezTo>
                  <a:pt x="53165" y="6056"/>
                  <a:pt x="53129" y="5945"/>
                  <a:pt x="53074" y="5912"/>
                </a:cubicBezTo>
                <a:cubicBezTo>
                  <a:pt x="53012" y="5912"/>
                  <a:pt x="53024" y="6012"/>
                  <a:pt x="52974" y="6024"/>
                </a:cubicBezTo>
                <a:lnTo>
                  <a:pt x="52937" y="5999"/>
                </a:lnTo>
                <a:cubicBezTo>
                  <a:pt x="52937" y="5999"/>
                  <a:pt x="52937" y="5909"/>
                  <a:pt x="52884" y="5909"/>
                </a:cubicBezTo>
                <a:cubicBezTo>
                  <a:pt x="52869" y="5909"/>
                  <a:pt x="52850" y="5917"/>
                  <a:pt x="52824" y="5937"/>
                </a:cubicBezTo>
                <a:cubicBezTo>
                  <a:pt x="52756" y="5857"/>
                  <a:pt x="52667" y="5798"/>
                  <a:pt x="52406" y="5713"/>
                </a:cubicBezTo>
                <a:lnTo>
                  <a:pt x="52406" y="5713"/>
                </a:lnTo>
                <a:cubicBezTo>
                  <a:pt x="52495" y="5691"/>
                  <a:pt x="52643" y="5605"/>
                  <a:pt x="52803" y="5605"/>
                </a:cubicBezTo>
                <a:close/>
                <a:moveTo>
                  <a:pt x="49338" y="6124"/>
                </a:moveTo>
                <a:cubicBezTo>
                  <a:pt x="49309" y="6162"/>
                  <a:pt x="49273" y="6179"/>
                  <a:pt x="49224" y="6179"/>
                </a:cubicBezTo>
                <a:cubicBezTo>
                  <a:pt x="49209" y="6179"/>
                  <a:pt x="49193" y="6177"/>
                  <a:pt x="49175" y="6174"/>
                </a:cubicBezTo>
                <a:cubicBezTo>
                  <a:pt x="49225" y="6162"/>
                  <a:pt x="49275" y="6149"/>
                  <a:pt x="49325" y="6124"/>
                </a:cubicBezTo>
                <a:close/>
                <a:moveTo>
                  <a:pt x="50258" y="5974"/>
                </a:moveTo>
                <a:cubicBezTo>
                  <a:pt x="50292" y="5974"/>
                  <a:pt x="50330" y="5978"/>
                  <a:pt x="50375" y="5987"/>
                </a:cubicBezTo>
                <a:cubicBezTo>
                  <a:pt x="50375" y="6130"/>
                  <a:pt x="50317" y="6243"/>
                  <a:pt x="50235" y="6243"/>
                </a:cubicBezTo>
                <a:cubicBezTo>
                  <a:pt x="50224" y="6243"/>
                  <a:pt x="50212" y="6241"/>
                  <a:pt x="50200" y="6237"/>
                </a:cubicBezTo>
                <a:cubicBezTo>
                  <a:pt x="50184" y="6231"/>
                  <a:pt x="50169" y="6230"/>
                  <a:pt x="50154" y="6230"/>
                </a:cubicBezTo>
                <a:cubicBezTo>
                  <a:pt x="50113" y="6230"/>
                  <a:pt x="50074" y="6244"/>
                  <a:pt x="50034" y="6244"/>
                </a:cubicBezTo>
                <a:cubicBezTo>
                  <a:pt x="50019" y="6244"/>
                  <a:pt x="50003" y="6242"/>
                  <a:pt x="49987" y="6237"/>
                </a:cubicBezTo>
                <a:cubicBezTo>
                  <a:pt x="50021" y="6204"/>
                  <a:pt x="49995" y="5974"/>
                  <a:pt x="50258" y="5974"/>
                </a:cubicBezTo>
                <a:close/>
                <a:moveTo>
                  <a:pt x="9785" y="6474"/>
                </a:moveTo>
                <a:lnTo>
                  <a:pt x="9785" y="6474"/>
                </a:lnTo>
                <a:cubicBezTo>
                  <a:pt x="9760" y="6499"/>
                  <a:pt x="9748" y="6499"/>
                  <a:pt x="9723" y="6499"/>
                </a:cubicBezTo>
                <a:lnTo>
                  <a:pt x="9785" y="6474"/>
                </a:lnTo>
                <a:close/>
                <a:moveTo>
                  <a:pt x="17121" y="6237"/>
                </a:moveTo>
                <a:lnTo>
                  <a:pt x="17046" y="6287"/>
                </a:lnTo>
                <a:cubicBezTo>
                  <a:pt x="16971" y="6299"/>
                  <a:pt x="17009" y="6287"/>
                  <a:pt x="16909" y="6362"/>
                </a:cubicBezTo>
                <a:cubicBezTo>
                  <a:pt x="16721" y="6424"/>
                  <a:pt x="16759" y="6412"/>
                  <a:pt x="15984" y="6562"/>
                </a:cubicBezTo>
                <a:cubicBezTo>
                  <a:pt x="15984" y="6537"/>
                  <a:pt x="15884" y="6537"/>
                  <a:pt x="15984" y="6449"/>
                </a:cubicBezTo>
                <a:cubicBezTo>
                  <a:pt x="15975" y="6446"/>
                  <a:pt x="15966" y="6444"/>
                  <a:pt x="15958" y="6444"/>
                </a:cubicBezTo>
                <a:cubicBezTo>
                  <a:pt x="15894" y="6444"/>
                  <a:pt x="15839" y="6528"/>
                  <a:pt x="15778" y="6528"/>
                </a:cubicBezTo>
                <a:cubicBezTo>
                  <a:pt x="15756" y="6528"/>
                  <a:pt x="15733" y="6517"/>
                  <a:pt x="15709" y="6487"/>
                </a:cubicBezTo>
                <a:cubicBezTo>
                  <a:pt x="15796" y="6437"/>
                  <a:pt x="15596" y="6237"/>
                  <a:pt x="17121" y="6237"/>
                </a:cubicBezTo>
                <a:close/>
                <a:moveTo>
                  <a:pt x="14779" y="6601"/>
                </a:moveTo>
                <a:cubicBezTo>
                  <a:pt x="14813" y="6601"/>
                  <a:pt x="14819" y="6640"/>
                  <a:pt x="14834" y="6737"/>
                </a:cubicBezTo>
                <a:cubicBezTo>
                  <a:pt x="14816" y="6747"/>
                  <a:pt x="14800" y="6752"/>
                  <a:pt x="14786" y="6752"/>
                </a:cubicBezTo>
                <a:cubicBezTo>
                  <a:pt x="14735" y="6752"/>
                  <a:pt x="14709" y="6689"/>
                  <a:pt x="14659" y="6649"/>
                </a:cubicBezTo>
                <a:cubicBezTo>
                  <a:pt x="14720" y="6619"/>
                  <a:pt x="14756" y="6601"/>
                  <a:pt x="14779" y="6601"/>
                </a:cubicBezTo>
                <a:close/>
                <a:moveTo>
                  <a:pt x="14368" y="6664"/>
                </a:moveTo>
                <a:cubicBezTo>
                  <a:pt x="14429" y="6664"/>
                  <a:pt x="14489" y="6671"/>
                  <a:pt x="14547" y="6687"/>
                </a:cubicBezTo>
                <a:cubicBezTo>
                  <a:pt x="14334" y="6774"/>
                  <a:pt x="14447" y="6799"/>
                  <a:pt x="13797" y="6887"/>
                </a:cubicBezTo>
                <a:lnTo>
                  <a:pt x="13759" y="6862"/>
                </a:lnTo>
                <a:cubicBezTo>
                  <a:pt x="13822" y="6812"/>
                  <a:pt x="13847" y="6899"/>
                  <a:pt x="14109" y="6699"/>
                </a:cubicBezTo>
                <a:cubicBezTo>
                  <a:pt x="14196" y="6677"/>
                  <a:pt x="14284" y="6664"/>
                  <a:pt x="14368" y="6664"/>
                </a:cubicBezTo>
                <a:close/>
                <a:moveTo>
                  <a:pt x="9725" y="6779"/>
                </a:moveTo>
                <a:cubicBezTo>
                  <a:pt x="9777" y="6779"/>
                  <a:pt x="9840" y="6824"/>
                  <a:pt x="9898" y="6912"/>
                </a:cubicBezTo>
                <a:cubicBezTo>
                  <a:pt x="9860" y="7011"/>
                  <a:pt x="9761" y="7269"/>
                  <a:pt x="9695" y="7269"/>
                </a:cubicBezTo>
                <a:cubicBezTo>
                  <a:pt x="9654" y="7269"/>
                  <a:pt x="9626" y="7165"/>
                  <a:pt x="9636" y="6849"/>
                </a:cubicBezTo>
                <a:cubicBezTo>
                  <a:pt x="9656" y="6802"/>
                  <a:pt x="9688" y="6779"/>
                  <a:pt x="9725" y="6779"/>
                </a:cubicBezTo>
                <a:close/>
                <a:moveTo>
                  <a:pt x="10960" y="6899"/>
                </a:moveTo>
                <a:lnTo>
                  <a:pt x="10960" y="6899"/>
                </a:lnTo>
                <a:cubicBezTo>
                  <a:pt x="10910" y="7012"/>
                  <a:pt x="10835" y="7099"/>
                  <a:pt x="10723" y="7149"/>
                </a:cubicBezTo>
                <a:cubicBezTo>
                  <a:pt x="10523" y="7249"/>
                  <a:pt x="10360" y="7399"/>
                  <a:pt x="10248" y="7574"/>
                </a:cubicBezTo>
                <a:cubicBezTo>
                  <a:pt x="10223" y="7524"/>
                  <a:pt x="10173" y="7474"/>
                  <a:pt x="10110" y="7436"/>
                </a:cubicBezTo>
                <a:cubicBezTo>
                  <a:pt x="10260" y="7211"/>
                  <a:pt x="10435" y="7261"/>
                  <a:pt x="10960" y="6899"/>
                </a:cubicBezTo>
                <a:close/>
                <a:moveTo>
                  <a:pt x="8023" y="7924"/>
                </a:moveTo>
                <a:lnTo>
                  <a:pt x="8048" y="7936"/>
                </a:lnTo>
                <a:lnTo>
                  <a:pt x="8023" y="7936"/>
                </a:lnTo>
                <a:cubicBezTo>
                  <a:pt x="8023" y="7936"/>
                  <a:pt x="8023" y="7924"/>
                  <a:pt x="8023" y="7924"/>
                </a:cubicBezTo>
                <a:close/>
                <a:moveTo>
                  <a:pt x="7781" y="8007"/>
                </a:moveTo>
                <a:cubicBezTo>
                  <a:pt x="7791" y="8007"/>
                  <a:pt x="7802" y="8008"/>
                  <a:pt x="7811" y="8011"/>
                </a:cubicBezTo>
                <a:lnTo>
                  <a:pt x="7699" y="8049"/>
                </a:lnTo>
                <a:cubicBezTo>
                  <a:pt x="7717" y="8021"/>
                  <a:pt x="7750" y="8007"/>
                  <a:pt x="7781" y="8007"/>
                </a:cubicBezTo>
                <a:close/>
                <a:moveTo>
                  <a:pt x="52117" y="7961"/>
                </a:moveTo>
                <a:cubicBezTo>
                  <a:pt x="52138" y="7961"/>
                  <a:pt x="52167" y="7979"/>
                  <a:pt x="52224" y="8036"/>
                </a:cubicBezTo>
                <a:lnTo>
                  <a:pt x="52212" y="8061"/>
                </a:lnTo>
                <a:cubicBezTo>
                  <a:pt x="52149" y="8049"/>
                  <a:pt x="52087" y="8036"/>
                  <a:pt x="52024" y="8024"/>
                </a:cubicBezTo>
                <a:lnTo>
                  <a:pt x="52024" y="8011"/>
                </a:lnTo>
                <a:cubicBezTo>
                  <a:pt x="52075" y="7997"/>
                  <a:pt x="52088" y="7961"/>
                  <a:pt x="52117" y="7961"/>
                </a:cubicBezTo>
                <a:close/>
                <a:moveTo>
                  <a:pt x="8836" y="8036"/>
                </a:moveTo>
                <a:cubicBezTo>
                  <a:pt x="8873" y="8086"/>
                  <a:pt x="8886" y="8161"/>
                  <a:pt x="8923" y="8199"/>
                </a:cubicBezTo>
                <a:lnTo>
                  <a:pt x="8973" y="8199"/>
                </a:lnTo>
                <a:cubicBezTo>
                  <a:pt x="8933" y="8239"/>
                  <a:pt x="8939" y="8268"/>
                  <a:pt x="8900" y="8268"/>
                </a:cubicBezTo>
                <a:cubicBezTo>
                  <a:pt x="8878" y="8268"/>
                  <a:pt x="8841" y="8259"/>
                  <a:pt x="8773" y="8236"/>
                </a:cubicBezTo>
                <a:cubicBezTo>
                  <a:pt x="8811" y="8174"/>
                  <a:pt x="8836" y="8111"/>
                  <a:pt x="8836" y="8036"/>
                </a:cubicBezTo>
                <a:close/>
                <a:moveTo>
                  <a:pt x="40618" y="7501"/>
                </a:moveTo>
                <a:cubicBezTo>
                  <a:pt x="42366" y="7501"/>
                  <a:pt x="44150" y="7578"/>
                  <a:pt x="45963" y="7761"/>
                </a:cubicBezTo>
                <a:cubicBezTo>
                  <a:pt x="45976" y="7786"/>
                  <a:pt x="45976" y="7811"/>
                  <a:pt x="45976" y="7836"/>
                </a:cubicBezTo>
                <a:cubicBezTo>
                  <a:pt x="42464" y="7874"/>
                  <a:pt x="37916" y="8286"/>
                  <a:pt x="33579" y="8524"/>
                </a:cubicBezTo>
                <a:cubicBezTo>
                  <a:pt x="31105" y="8647"/>
                  <a:pt x="29096" y="8869"/>
                  <a:pt x="25492" y="9164"/>
                </a:cubicBezTo>
                <a:lnTo>
                  <a:pt x="25492" y="9164"/>
                </a:lnTo>
                <a:cubicBezTo>
                  <a:pt x="25588" y="9095"/>
                  <a:pt x="25658" y="8869"/>
                  <a:pt x="26388" y="8869"/>
                </a:cubicBezTo>
                <a:cubicBezTo>
                  <a:pt x="26499" y="8869"/>
                  <a:pt x="26625" y="8874"/>
                  <a:pt x="26769" y="8886"/>
                </a:cubicBezTo>
                <a:cubicBezTo>
                  <a:pt x="26819" y="8886"/>
                  <a:pt x="26694" y="8774"/>
                  <a:pt x="26844" y="8724"/>
                </a:cubicBezTo>
                <a:cubicBezTo>
                  <a:pt x="26847" y="8721"/>
                  <a:pt x="26850" y="8719"/>
                  <a:pt x="26853" y="8719"/>
                </a:cubicBezTo>
                <a:cubicBezTo>
                  <a:pt x="26876" y="8719"/>
                  <a:pt x="26905" y="8788"/>
                  <a:pt x="26951" y="8788"/>
                </a:cubicBezTo>
                <a:cubicBezTo>
                  <a:pt x="26979" y="8788"/>
                  <a:pt x="27013" y="8763"/>
                  <a:pt x="27056" y="8686"/>
                </a:cubicBezTo>
                <a:lnTo>
                  <a:pt x="27343" y="8636"/>
                </a:lnTo>
                <a:cubicBezTo>
                  <a:pt x="27403" y="8705"/>
                  <a:pt x="27464" y="8735"/>
                  <a:pt x="27540" y="8735"/>
                </a:cubicBezTo>
                <a:cubicBezTo>
                  <a:pt x="27671" y="8735"/>
                  <a:pt x="27846" y="8646"/>
                  <a:pt x="28131" y="8511"/>
                </a:cubicBezTo>
                <a:cubicBezTo>
                  <a:pt x="28456" y="8461"/>
                  <a:pt x="28768" y="8424"/>
                  <a:pt x="29093" y="8386"/>
                </a:cubicBezTo>
                <a:cubicBezTo>
                  <a:pt x="29247" y="8409"/>
                  <a:pt x="29259" y="8538"/>
                  <a:pt x="29333" y="8538"/>
                </a:cubicBezTo>
                <a:cubicBezTo>
                  <a:pt x="29379" y="8538"/>
                  <a:pt x="29450" y="8489"/>
                  <a:pt x="29593" y="8336"/>
                </a:cubicBezTo>
                <a:cubicBezTo>
                  <a:pt x="33052" y="7880"/>
                  <a:pt x="36749" y="7501"/>
                  <a:pt x="40618" y="7501"/>
                </a:cubicBezTo>
                <a:close/>
                <a:moveTo>
                  <a:pt x="56954" y="9289"/>
                </a:moveTo>
                <a:cubicBezTo>
                  <a:pt x="57013" y="9294"/>
                  <a:pt x="57078" y="9301"/>
                  <a:pt x="57148" y="9311"/>
                </a:cubicBezTo>
                <a:cubicBezTo>
                  <a:pt x="57129" y="9323"/>
                  <a:pt x="57107" y="9330"/>
                  <a:pt x="57086" y="9330"/>
                </a:cubicBezTo>
                <a:cubicBezTo>
                  <a:pt x="57064" y="9330"/>
                  <a:pt x="57042" y="9323"/>
                  <a:pt x="57023" y="9311"/>
                </a:cubicBezTo>
                <a:lnTo>
                  <a:pt x="57011" y="9311"/>
                </a:lnTo>
                <a:cubicBezTo>
                  <a:pt x="56990" y="9301"/>
                  <a:pt x="56971" y="9294"/>
                  <a:pt x="56954" y="9289"/>
                </a:cubicBezTo>
                <a:close/>
                <a:moveTo>
                  <a:pt x="56461" y="9061"/>
                </a:moveTo>
                <a:lnTo>
                  <a:pt x="56461" y="9061"/>
                </a:lnTo>
                <a:cubicBezTo>
                  <a:pt x="56400" y="9284"/>
                  <a:pt x="56537" y="9260"/>
                  <a:pt x="56878" y="9284"/>
                </a:cubicBezTo>
                <a:lnTo>
                  <a:pt x="56878" y="9284"/>
                </a:lnTo>
                <a:cubicBezTo>
                  <a:pt x="56791" y="9294"/>
                  <a:pt x="56706" y="9359"/>
                  <a:pt x="56425" y="9359"/>
                </a:cubicBezTo>
                <a:cubicBezTo>
                  <a:pt x="56302" y="9359"/>
                  <a:pt x="56140" y="9346"/>
                  <a:pt x="55923" y="9311"/>
                </a:cubicBezTo>
                <a:cubicBezTo>
                  <a:pt x="55923" y="9298"/>
                  <a:pt x="55923" y="9286"/>
                  <a:pt x="55923" y="9273"/>
                </a:cubicBezTo>
                <a:cubicBezTo>
                  <a:pt x="55961" y="9273"/>
                  <a:pt x="55986" y="9261"/>
                  <a:pt x="56023" y="9248"/>
                </a:cubicBezTo>
                <a:cubicBezTo>
                  <a:pt x="56023" y="9223"/>
                  <a:pt x="56023" y="9211"/>
                  <a:pt x="56023" y="9186"/>
                </a:cubicBezTo>
                <a:cubicBezTo>
                  <a:pt x="56161" y="9148"/>
                  <a:pt x="56311" y="9111"/>
                  <a:pt x="56461" y="9061"/>
                </a:cubicBezTo>
                <a:close/>
                <a:moveTo>
                  <a:pt x="6761" y="9511"/>
                </a:moveTo>
                <a:cubicBezTo>
                  <a:pt x="6761" y="9523"/>
                  <a:pt x="6761" y="9536"/>
                  <a:pt x="6761" y="9548"/>
                </a:cubicBezTo>
                <a:cubicBezTo>
                  <a:pt x="6636" y="9611"/>
                  <a:pt x="6511" y="9673"/>
                  <a:pt x="6374" y="9711"/>
                </a:cubicBezTo>
                <a:cubicBezTo>
                  <a:pt x="6411" y="9561"/>
                  <a:pt x="6461" y="9548"/>
                  <a:pt x="6761" y="9511"/>
                </a:cubicBezTo>
                <a:close/>
                <a:moveTo>
                  <a:pt x="55480" y="10276"/>
                </a:moveTo>
                <a:cubicBezTo>
                  <a:pt x="55580" y="10276"/>
                  <a:pt x="55680" y="10304"/>
                  <a:pt x="55773" y="10361"/>
                </a:cubicBezTo>
                <a:cubicBezTo>
                  <a:pt x="55773" y="10486"/>
                  <a:pt x="55712" y="10585"/>
                  <a:pt x="55619" y="10585"/>
                </a:cubicBezTo>
                <a:cubicBezTo>
                  <a:pt x="55601" y="10585"/>
                  <a:pt x="55581" y="10581"/>
                  <a:pt x="55561" y="10573"/>
                </a:cubicBezTo>
                <a:lnTo>
                  <a:pt x="55548" y="10573"/>
                </a:lnTo>
                <a:cubicBezTo>
                  <a:pt x="55546" y="10548"/>
                  <a:pt x="55532" y="10541"/>
                  <a:pt x="55510" y="10541"/>
                </a:cubicBezTo>
                <a:cubicBezTo>
                  <a:pt x="55479" y="10541"/>
                  <a:pt x="55433" y="10556"/>
                  <a:pt x="55384" y="10556"/>
                </a:cubicBezTo>
                <a:cubicBezTo>
                  <a:pt x="55312" y="10556"/>
                  <a:pt x="55233" y="10523"/>
                  <a:pt x="55186" y="10361"/>
                </a:cubicBezTo>
                <a:cubicBezTo>
                  <a:pt x="55280" y="10304"/>
                  <a:pt x="55380" y="10276"/>
                  <a:pt x="55480" y="10276"/>
                </a:cubicBezTo>
                <a:close/>
                <a:moveTo>
                  <a:pt x="9985" y="10573"/>
                </a:moveTo>
                <a:lnTo>
                  <a:pt x="10035" y="10598"/>
                </a:lnTo>
                <a:lnTo>
                  <a:pt x="9973" y="10598"/>
                </a:lnTo>
                <a:cubicBezTo>
                  <a:pt x="9985" y="10586"/>
                  <a:pt x="9985" y="10586"/>
                  <a:pt x="9985" y="10573"/>
                </a:cubicBezTo>
                <a:close/>
                <a:moveTo>
                  <a:pt x="11073" y="10511"/>
                </a:moveTo>
                <a:lnTo>
                  <a:pt x="11085" y="10536"/>
                </a:lnTo>
                <a:cubicBezTo>
                  <a:pt x="11023" y="10573"/>
                  <a:pt x="10973" y="10598"/>
                  <a:pt x="10910" y="10611"/>
                </a:cubicBezTo>
                <a:cubicBezTo>
                  <a:pt x="10960" y="10573"/>
                  <a:pt x="11023" y="10548"/>
                  <a:pt x="11073" y="10511"/>
                </a:cubicBezTo>
                <a:close/>
                <a:moveTo>
                  <a:pt x="61733" y="10649"/>
                </a:moveTo>
                <a:cubicBezTo>
                  <a:pt x="61954" y="10649"/>
                  <a:pt x="62062" y="10691"/>
                  <a:pt x="61647" y="10798"/>
                </a:cubicBezTo>
                <a:lnTo>
                  <a:pt x="61634" y="10798"/>
                </a:lnTo>
                <a:cubicBezTo>
                  <a:pt x="61547" y="10861"/>
                  <a:pt x="61609" y="10935"/>
                  <a:pt x="61584" y="10998"/>
                </a:cubicBezTo>
                <a:cubicBezTo>
                  <a:pt x="61554" y="11007"/>
                  <a:pt x="61523" y="11011"/>
                  <a:pt x="61492" y="11011"/>
                </a:cubicBezTo>
                <a:cubicBezTo>
                  <a:pt x="61344" y="11011"/>
                  <a:pt x="61199" y="10918"/>
                  <a:pt x="61147" y="10773"/>
                </a:cubicBezTo>
                <a:cubicBezTo>
                  <a:pt x="61108" y="10701"/>
                  <a:pt x="61489" y="10649"/>
                  <a:pt x="61733" y="10649"/>
                </a:cubicBezTo>
                <a:close/>
                <a:moveTo>
                  <a:pt x="9370" y="10472"/>
                </a:moveTo>
                <a:cubicBezTo>
                  <a:pt x="9430" y="10472"/>
                  <a:pt x="9499" y="10522"/>
                  <a:pt x="9573" y="10686"/>
                </a:cubicBezTo>
                <a:cubicBezTo>
                  <a:pt x="9161" y="10711"/>
                  <a:pt x="8223" y="10948"/>
                  <a:pt x="7336" y="11323"/>
                </a:cubicBezTo>
                <a:cubicBezTo>
                  <a:pt x="7336" y="11323"/>
                  <a:pt x="7336" y="11310"/>
                  <a:pt x="7336" y="11310"/>
                </a:cubicBezTo>
                <a:cubicBezTo>
                  <a:pt x="7511" y="11010"/>
                  <a:pt x="7424" y="11323"/>
                  <a:pt x="8223" y="10698"/>
                </a:cubicBezTo>
                <a:cubicBezTo>
                  <a:pt x="8236" y="10699"/>
                  <a:pt x="8247" y="10699"/>
                  <a:pt x="8258" y="10699"/>
                </a:cubicBezTo>
                <a:cubicBezTo>
                  <a:pt x="8418" y="10699"/>
                  <a:pt x="8436" y="10647"/>
                  <a:pt x="8549" y="10647"/>
                </a:cubicBezTo>
                <a:cubicBezTo>
                  <a:pt x="8615" y="10647"/>
                  <a:pt x="8715" y="10665"/>
                  <a:pt x="8898" y="10723"/>
                </a:cubicBezTo>
                <a:cubicBezTo>
                  <a:pt x="8998" y="10686"/>
                  <a:pt x="9073" y="10636"/>
                  <a:pt x="9161" y="10586"/>
                </a:cubicBezTo>
                <a:cubicBezTo>
                  <a:pt x="9206" y="10586"/>
                  <a:pt x="9278" y="10472"/>
                  <a:pt x="9370" y="10472"/>
                </a:cubicBezTo>
                <a:close/>
                <a:moveTo>
                  <a:pt x="7886" y="12198"/>
                </a:moveTo>
                <a:lnTo>
                  <a:pt x="7886" y="12198"/>
                </a:lnTo>
                <a:cubicBezTo>
                  <a:pt x="7821" y="12253"/>
                  <a:pt x="7763" y="12351"/>
                  <a:pt x="7671" y="12351"/>
                </a:cubicBezTo>
                <a:cubicBezTo>
                  <a:pt x="7639" y="12351"/>
                  <a:pt x="7603" y="12339"/>
                  <a:pt x="7561" y="12310"/>
                </a:cubicBezTo>
                <a:cubicBezTo>
                  <a:pt x="7536" y="12373"/>
                  <a:pt x="7436" y="12373"/>
                  <a:pt x="7386" y="12398"/>
                </a:cubicBezTo>
                <a:cubicBezTo>
                  <a:pt x="7361" y="12360"/>
                  <a:pt x="7336" y="12335"/>
                  <a:pt x="7311" y="12310"/>
                </a:cubicBezTo>
                <a:cubicBezTo>
                  <a:pt x="7561" y="12210"/>
                  <a:pt x="7336" y="12298"/>
                  <a:pt x="7886" y="12198"/>
                </a:cubicBezTo>
                <a:close/>
                <a:moveTo>
                  <a:pt x="6774" y="12435"/>
                </a:moveTo>
                <a:lnTo>
                  <a:pt x="6674" y="12473"/>
                </a:lnTo>
                <a:cubicBezTo>
                  <a:pt x="6674" y="12460"/>
                  <a:pt x="6674" y="12448"/>
                  <a:pt x="6674" y="12435"/>
                </a:cubicBezTo>
                <a:close/>
                <a:moveTo>
                  <a:pt x="7620" y="12645"/>
                </a:moveTo>
                <a:cubicBezTo>
                  <a:pt x="7629" y="12645"/>
                  <a:pt x="7639" y="12646"/>
                  <a:pt x="7649" y="12648"/>
                </a:cubicBezTo>
                <a:cubicBezTo>
                  <a:pt x="7599" y="12685"/>
                  <a:pt x="7549" y="12735"/>
                  <a:pt x="7511" y="12785"/>
                </a:cubicBezTo>
                <a:cubicBezTo>
                  <a:pt x="7511" y="12798"/>
                  <a:pt x="7499" y="12798"/>
                  <a:pt x="7486" y="12810"/>
                </a:cubicBezTo>
                <a:cubicBezTo>
                  <a:pt x="7474" y="12785"/>
                  <a:pt x="7461" y="12760"/>
                  <a:pt x="7461" y="12735"/>
                </a:cubicBezTo>
                <a:cubicBezTo>
                  <a:pt x="7494" y="12681"/>
                  <a:pt x="7555" y="12645"/>
                  <a:pt x="7620" y="12645"/>
                </a:cubicBezTo>
                <a:close/>
                <a:moveTo>
                  <a:pt x="5324" y="12610"/>
                </a:moveTo>
                <a:cubicBezTo>
                  <a:pt x="5387" y="12648"/>
                  <a:pt x="5249" y="12685"/>
                  <a:pt x="5412" y="12860"/>
                </a:cubicBezTo>
                <a:cubicBezTo>
                  <a:pt x="5312" y="12910"/>
                  <a:pt x="5212" y="12960"/>
                  <a:pt x="5124" y="13022"/>
                </a:cubicBezTo>
                <a:lnTo>
                  <a:pt x="5112" y="13022"/>
                </a:lnTo>
                <a:lnTo>
                  <a:pt x="5124" y="12972"/>
                </a:lnTo>
                <a:cubicBezTo>
                  <a:pt x="5105" y="12943"/>
                  <a:pt x="5080" y="12937"/>
                  <a:pt x="5053" y="12937"/>
                </a:cubicBezTo>
                <a:cubicBezTo>
                  <a:pt x="5032" y="12937"/>
                  <a:pt x="5010" y="12941"/>
                  <a:pt x="4989" y="12941"/>
                </a:cubicBezTo>
                <a:cubicBezTo>
                  <a:pt x="4970" y="12941"/>
                  <a:pt x="4952" y="12937"/>
                  <a:pt x="4937" y="12922"/>
                </a:cubicBezTo>
                <a:cubicBezTo>
                  <a:pt x="4962" y="12660"/>
                  <a:pt x="4962" y="12660"/>
                  <a:pt x="5324" y="12610"/>
                </a:cubicBezTo>
                <a:close/>
                <a:moveTo>
                  <a:pt x="14722" y="13235"/>
                </a:moveTo>
                <a:cubicBezTo>
                  <a:pt x="14747" y="13235"/>
                  <a:pt x="14759" y="13272"/>
                  <a:pt x="14772" y="13360"/>
                </a:cubicBezTo>
                <a:cubicBezTo>
                  <a:pt x="14749" y="13374"/>
                  <a:pt x="14730" y="13380"/>
                  <a:pt x="14714" y="13380"/>
                </a:cubicBezTo>
                <a:cubicBezTo>
                  <a:pt x="14659" y="13380"/>
                  <a:pt x="14633" y="13311"/>
                  <a:pt x="14584" y="13272"/>
                </a:cubicBezTo>
                <a:lnTo>
                  <a:pt x="14572" y="13272"/>
                </a:lnTo>
                <a:lnTo>
                  <a:pt x="14634" y="13247"/>
                </a:lnTo>
                <a:cubicBezTo>
                  <a:pt x="14653" y="13267"/>
                  <a:pt x="14643" y="13293"/>
                  <a:pt x="14677" y="13293"/>
                </a:cubicBezTo>
                <a:cubicBezTo>
                  <a:pt x="14687" y="13293"/>
                  <a:pt x="14701" y="13291"/>
                  <a:pt x="14722" y="13285"/>
                </a:cubicBezTo>
                <a:cubicBezTo>
                  <a:pt x="14722" y="13272"/>
                  <a:pt x="14722" y="13247"/>
                  <a:pt x="14722" y="13235"/>
                </a:cubicBezTo>
                <a:close/>
                <a:moveTo>
                  <a:pt x="14281" y="13305"/>
                </a:moveTo>
                <a:cubicBezTo>
                  <a:pt x="14335" y="13305"/>
                  <a:pt x="14390" y="13310"/>
                  <a:pt x="14447" y="13322"/>
                </a:cubicBezTo>
                <a:cubicBezTo>
                  <a:pt x="14119" y="13516"/>
                  <a:pt x="13947" y="13608"/>
                  <a:pt x="13805" y="13608"/>
                </a:cubicBezTo>
                <a:cubicBezTo>
                  <a:pt x="13710" y="13608"/>
                  <a:pt x="13628" y="13566"/>
                  <a:pt x="13522" y="13485"/>
                </a:cubicBezTo>
                <a:lnTo>
                  <a:pt x="13510" y="13485"/>
                </a:lnTo>
                <a:cubicBezTo>
                  <a:pt x="13771" y="13443"/>
                  <a:pt x="14006" y="13305"/>
                  <a:pt x="14281" y="13305"/>
                </a:cubicBezTo>
                <a:close/>
                <a:moveTo>
                  <a:pt x="11595" y="13642"/>
                </a:moveTo>
                <a:cubicBezTo>
                  <a:pt x="11608" y="13642"/>
                  <a:pt x="11622" y="13644"/>
                  <a:pt x="11635" y="13647"/>
                </a:cubicBezTo>
                <a:cubicBezTo>
                  <a:pt x="11647" y="13660"/>
                  <a:pt x="11660" y="13660"/>
                  <a:pt x="11660" y="13685"/>
                </a:cubicBezTo>
                <a:lnTo>
                  <a:pt x="11498" y="13672"/>
                </a:lnTo>
                <a:cubicBezTo>
                  <a:pt x="11525" y="13654"/>
                  <a:pt x="11559" y="13642"/>
                  <a:pt x="11595" y="13642"/>
                </a:cubicBezTo>
                <a:close/>
                <a:moveTo>
                  <a:pt x="4787" y="13147"/>
                </a:moveTo>
                <a:lnTo>
                  <a:pt x="4787" y="13147"/>
                </a:lnTo>
                <a:cubicBezTo>
                  <a:pt x="4587" y="13222"/>
                  <a:pt x="4387" y="13260"/>
                  <a:pt x="4174" y="13335"/>
                </a:cubicBezTo>
                <a:cubicBezTo>
                  <a:pt x="3837" y="13447"/>
                  <a:pt x="3525" y="13597"/>
                  <a:pt x="3212" y="13772"/>
                </a:cubicBezTo>
                <a:cubicBezTo>
                  <a:pt x="3475" y="13535"/>
                  <a:pt x="4000" y="13310"/>
                  <a:pt x="4787" y="13147"/>
                </a:cubicBezTo>
                <a:close/>
                <a:moveTo>
                  <a:pt x="2612" y="13935"/>
                </a:moveTo>
                <a:cubicBezTo>
                  <a:pt x="2537" y="14135"/>
                  <a:pt x="2487" y="14197"/>
                  <a:pt x="2088" y="14347"/>
                </a:cubicBezTo>
                <a:lnTo>
                  <a:pt x="2075" y="14347"/>
                </a:lnTo>
                <a:cubicBezTo>
                  <a:pt x="2056" y="14360"/>
                  <a:pt x="2038" y="14366"/>
                  <a:pt x="2019" y="14366"/>
                </a:cubicBezTo>
                <a:cubicBezTo>
                  <a:pt x="2000" y="14366"/>
                  <a:pt x="1981" y="14360"/>
                  <a:pt x="1963" y="14347"/>
                </a:cubicBezTo>
                <a:cubicBezTo>
                  <a:pt x="2150" y="14172"/>
                  <a:pt x="2400" y="14085"/>
                  <a:pt x="2612" y="13935"/>
                </a:cubicBezTo>
                <a:close/>
                <a:moveTo>
                  <a:pt x="49538" y="1"/>
                </a:moveTo>
                <a:lnTo>
                  <a:pt x="49425" y="263"/>
                </a:lnTo>
                <a:cubicBezTo>
                  <a:pt x="49413" y="188"/>
                  <a:pt x="49350" y="126"/>
                  <a:pt x="49275" y="88"/>
                </a:cubicBezTo>
                <a:lnTo>
                  <a:pt x="49275" y="88"/>
                </a:lnTo>
                <a:cubicBezTo>
                  <a:pt x="49300" y="213"/>
                  <a:pt x="49438" y="176"/>
                  <a:pt x="49413" y="413"/>
                </a:cubicBezTo>
                <a:cubicBezTo>
                  <a:pt x="47848" y="305"/>
                  <a:pt x="46270" y="264"/>
                  <a:pt x="44670" y="264"/>
                </a:cubicBezTo>
                <a:cubicBezTo>
                  <a:pt x="41285" y="264"/>
                  <a:pt x="37799" y="448"/>
                  <a:pt x="34117" y="576"/>
                </a:cubicBezTo>
                <a:cubicBezTo>
                  <a:pt x="34117" y="563"/>
                  <a:pt x="34129" y="563"/>
                  <a:pt x="34142" y="551"/>
                </a:cubicBezTo>
                <a:cubicBezTo>
                  <a:pt x="34134" y="547"/>
                  <a:pt x="34126" y="546"/>
                  <a:pt x="34117" y="546"/>
                </a:cubicBezTo>
                <a:cubicBezTo>
                  <a:pt x="34097" y="546"/>
                  <a:pt x="34075" y="554"/>
                  <a:pt x="34067" y="563"/>
                </a:cubicBezTo>
                <a:cubicBezTo>
                  <a:pt x="34014" y="554"/>
                  <a:pt x="33961" y="546"/>
                  <a:pt x="33908" y="546"/>
                </a:cubicBezTo>
                <a:cubicBezTo>
                  <a:pt x="33886" y="546"/>
                  <a:pt x="33864" y="547"/>
                  <a:pt x="33842" y="551"/>
                </a:cubicBezTo>
                <a:cubicBezTo>
                  <a:pt x="33842" y="501"/>
                  <a:pt x="33829" y="438"/>
                  <a:pt x="33804" y="388"/>
                </a:cubicBezTo>
                <a:lnTo>
                  <a:pt x="33654" y="388"/>
                </a:lnTo>
                <a:cubicBezTo>
                  <a:pt x="33654" y="451"/>
                  <a:pt x="33654" y="513"/>
                  <a:pt x="33642" y="563"/>
                </a:cubicBezTo>
                <a:lnTo>
                  <a:pt x="33579" y="563"/>
                </a:lnTo>
                <a:cubicBezTo>
                  <a:pt x="33528" y="512"/>
                  <a:pt x="33506" y="402"/>
                  <a:pt x="33425" y="402"/>
                </a:cubicBezTo>
                <a:cubicBezTo>
                  <a:pt x="33388" y="402"/>
                  <a:pt x="33338" y="425"/>
                  <a:pt x="33267" y="488"/>
                </a:cubicBezTo>
                <a:cubicBezTo>
                  <a:pt x="33042" y="488"/>
                  <a:pt x="33204" y="501"/>
                  <a:pt x="32767" y="513"/>
                </a:cubicBezTo>
                <a:cubicBezTo>
                  <a:pt x="32767" y="488"/>
                  <a:pt x="32754" y="476"/>
                  <a:pt x="32754" y="451"/>
                </a:cubicBezTo>
                <a:cubicBezTo>
                  <a:pt x="32750" y="449"/>
                  <a:pt x="32747" y="449"/>
                  <a:pt x="32743" y="449"/>
                </a:cubicBezTo>
                <a:cubicBezTo>
                  <a:pt x="32714" y="449"/>
                  <a:pt x="32703" y="491"/>
                  <a:pt x="32692" y="513"/>
                </a:cubicBezTo>
                <a:cubicBezTo>
                  <a:pt x="32562" y="513"/>
                  <a:pt x="32512" y="561"/>
                  <a:pt x="32305" y="561"/>
                </a:cubicBezTo>
                <a:cubicBezTo>
                  <a:pt x="32254" y="561"/>
                  <a:pt x="32192" y="558"/>
                  <a:pt x="32117" y="551"/>
                </a:cubicBezTo>
                <a:cubicBezTo>
                  <a:pt x="32080" y="551"/>
                  <a:pt x="32142" y="476"/>
                  <a:pt x="32030" y="413"/>
                </a:cubicBezTo>
                <a:lnTo>
                  <a:pt x="32030" y="413"/>
                </a:lnTo>
                <a:cubicBezTo>
                  <a:pt x="32042" y="476"/>
                  <a:pt x="32030" y="551"/>
                  <a:pt x="32017" y="613"/>
                </a:cubicBezTo>
                <a:cubicBezTo>
                  <a:pt x="31992" y="626"/>
                  <a:pt x="31980" y="638"/>
                  <a:pt x="31955" y="651"/>
                </a:cubicBezTo>
                <a:lnTo>
                  <a:pt x="31905" y="613"/>
                </a:lnTo>
                <a:cubicBezTo>
                  <a:pt x="31929" y="466"/>
                  <a:pt x="31942" y="319"/>
                  <a:pt x="31942" y="172"/>
                </a:cubicBezTo>
                <a:lnTo>
                  <a:pt x="31942" y="172"/>
                </a:lnTo>
                <a:cubicBezTo>
                  <a:pt x="31934" y="196"/>
                  <a:pt x="31848" y="204"/>
                  <a:pt x="31709" y="204"/>
                </a:cubicBezTo>
                <a:cubicBezTo>
                  <a:pt x="31482" y="204"/>
                  <a:pt x="31112" y="183"/>
                  <a:pt x="30702" y="183"/>
                </a:cubicBezTo>
                <a:cubicBezTo>
                  <a:pt x="29838" y="183"/>
                  <a:pt x="28799" y="274"/>
                  <a:pt x="28556" y="838"/>
                </a:cubicBezTo>
                <a:cubicBezTo>
                  <a:pt x="28551" y="881"/>
                  <a:pt x="28536" y="893"/>
                  <a:pt x="28506" y="893"/>
                </a:cubicBezTo>
                <a:cubicBezTo>
                  <a:pt x="28467" y="893"/>
                  <a:pt x="28403" y="871"/>
                  <a:pt x="28311" y="871"/>
                </a:cubicBezTo>
                <a:cubicBezTo>
                  <a:pt x="28269" y="871"/>
                  <a:pt x="28222" y="875"/>
                  <a:pt x="28168" y="888"/>
                </a:cubicBezTo>
                <a:cubicBezTo>
                  <a:pt x="28162" y="869"/>
                  <a:pt x="28156" y="860"/>
                  <a:pt x="28143" y="860"/>
                </a:cubicBezTo>
                <a:cubicBezTo>
                  <a:pt x="28131" y="860"/>
                  <a:pt x="28112" y="869"/>
                  <a:pt x="28081" y="888"/>
                </a:cubicBezTo>
                <a:cubicBezTo>
                  <a:pt x="28031" y="888"/>
                  <a:pt x="27981" y="888"/>
                  <a:pt x="27931" y="901"/>
                </a:cubicBezTo>
                <a:cubicBezTo>
                  <a:pt x="27924" y="902"/>
                  <a:pt x="27917" y="902"/>
                  <a:pt x="27911" y="902"/>
                </a:cubicBezTo>
                <a:cubicBezTo>
                  <a:pt x="27785" y="902"/>
                  <a:pt x="27692" y="735"/>
                  <a:pt x="27481" y="735"/>
                </a:cubicBezTo>
                <a:cubicBezTo>
                  <a:pt x="27418" y="735"/>
                  <a:pt x="27344" y="750"/>
                  <a:pt x="27256" y="788"/>
                </a:cubicBezTo>
                <a:cubicBezTo>
                  <a:pt x="27243" y="751"/>
                  <a:pt x="27218" y="713"/>
                  <a:pt x="27206" y="688"/>
                </a:cubicBezTo>
                <a:cubicBezTo>
                  <a:pt x="27197" y="672"/>
                  <a:pt x="27172" y="665"/>
                  <a:pt x="27133" y="665"/>
                </a:cubicBezTo>
                <a:cubicBezTo>
                  <a:pt x="26792" y="665"/>
                  <a:pt x="25396" y="1204"/>
                  <a:pt x="24418" y="1204"/>
                </a:cubicBezTo>
                <a:cubicBezTo>
                  <a:pt x="24372" y="1204"/>
                  <a:pt x="24326" y="1203"/>
                  <a:pt x="24282" y="1201"/>
                </a:cubicBezTo>
                <a:cubicBezTo>
                  <a:pt x="24257" y="1413"/>
                  <a:pt x="23719" y="1850"/>
                  <a:pt x="23469" y="2263"/>
                </a:cubicBezTo>
                <a:cubicBezTo>
                  <a:pt x="23440" y="2269"/>
                  <a:pt x="23415" y="2272"/>
                  <a:pt x="23393" y="2272"/>
                </a:cubicBezTo>
                <a:cubicBezTo>
                  <a:pt x="23280" y="2272"/>
                  <a:pt x="23267" y="2195"/>
                  <a:pt x="23165" y="2195"/>
                </a:cubicBezTo>
                <a:cubicBezTo>
                  <a:pt x="23101" y="2195"/>
                  <a:pt x="23002" y="2226"/>
                  <a:pt x="22820" y="2325"/>
                </a:cubicBezTo>
                <a:cubicBezTo>
                  <a:pt x="22730" y="2450"/>
                  <a:pt x="22794" y="2748"/>
                  <a:pt x="22441" y="2748"/>
                </a:cubicBezTo>
                <a:cubicBezTo>
                  <a:pt x="22300" y="2748"/>
                  <a:pt x="22093" y="2700"/>
                  <a:pt x="21782" y="2575"/>
                </a:cubicBezTo>
                <a:lnTo>
                  <a:pt x="21782" y="2575"/>
                </a:lnTo>
                <a:lnTo>
                  <a:pt x="21820" y="2675"/>
                </a:lnTo>
                <a:cubicBezTo>
                  <a:pt x="21720" y="2675"/>
                  <a:pt x="21657" y="2775"/>
                  <a:pt x="21582" y="2788"/>
                </a:cubicBezTo>
                <a:cubicBezTo>
                  <a:pt x="21520" y="3100"/>
                  <a:pt x="21420" y="2725"/>
                  <a:pt x="20583" y="3250"/>
                </a:cubicBezTo>
                <a:cubicBezTo>
                  <a:pt x="20523" y="3149"/>
                  <a:pt x="20420" y="3107"/>
                  <a:pt x="20286" y="3107"/>
                </a:cubicBezTo>
                <a:cubicBezTo>
                  <a:pt x="19972" y="3107"/>
                  <a:pt x="19483" y="3335"/>
                  <a:pt x="18958" y="3562"/>
                </a:cubicBezTo>
                <a:cubicBezTo>
                  <a:pt x="18939" y="3544"/>
                  <a:pt x="18911" y="3534"/>
                  <a:pt x="18883" y="3534"/>
                </a:cubicBezTo>
                <a:cubicBezTo>
                  <a:pt x="18855" y="3534"/>
                  <a:pt x="18827" y="3544"/>
                  <a:pt x="18808" y="3562"/>
                </a:cubicBezTo>
                <a:cubicBezTo>
                  <a:pt x="16934" y="3875"/>
                  <a:pt x="14497" y="4037"/>
                  <a:pt x="11772" y="4737"/>
                </a:cubicBezTo>
                <a:cubicBezTo>
                  <a:pt x="11785" y="4775"/>
                  <a:pt x="11835" y="4800"/>
                  <a:pt x="11822" y="4850"/>
                </a:cubicBezTo>
                <a:cubicBezTo>
                  <a:pt x="11716" y="4921"/>
                  <a:pt x="11663" y="4961"/>
                  <a:pt x="11580" y="4961"/>
                </a:cubicBezTo>
                <a:cubicBezTo>
                  <a:pt x="11489" y="4961"/>
                  <a:pt x="11361" y="4911"/>
                  <a:pt x="11085" y="4800"/>
                </a:cubicBezTo>
                <a:cubicBezTo>
                  <a:pt x="10548" y="5224"/>
                  <a:pt x="10210" y="4837"/>
                  <a:pt x="8048" y="5774"/>
                </a:cubicBezTo>
                <a:cubicBezTo>
                  <a:pt x="8148" y="5612"/>
                  <a:pt x="8136" y="5412"/>
                  <a:pt x="7998" y="5287"/>
                </a:cubicBezTo>
                <a:cubicBezTo>
                  <a:pt x="6599" y="5512"/>
                  <a:pt x="4787" y="6537"/>
                  <a:pt x="2987" y="6862"/>
                </a:cubicBezTo>
                <a:cubicBezTo>
                  <a:pt x="2625" y="7586"/>
                  <a:pt x="1688" y="7461"/>
                  <a:pt x="1363" y="8899"/>
                </a:cubicBezTo>
                <a:cubicBezTo>
                  <a:pt x="1584" y="9130"/>
                  <a:pt x="1743" y="9219"/>
                  <a:pt x="1884" y="9219"/>
                </a:cubicBezTo>
                <a:cubicBezTo>
                  <a:pt x="2298" y="9219"/>
                  <a:pt x="2552" y="8445"/>
                  <a:pt x="3775" y="8249"/>
                </a:cubicBezTo>
                <a:cubicBezTo>
                  <a:pt x="3775" y="8299"/>
                  <a:pt x="3800" y="8361"/>
                  <a:pt x="3850" y="8399"/>
                </a:cubicBezTo>
                <a:cubicBezTo>
                  <a:pt x="3850" y="7999"/>
                  <a:pt x="4487" y="7974"/>
                  <a:pt x="5849" y="7449"/>
                </a:cubicBezTo>
                <a:cubicBezTo>
                  <a:pt x="5828" y="7418"/>
                  <a:pt x="5803" y="7412"/>
                  <a:pt x="5777" y="7412"/>
                </a:cubicBezTo>
                <a:cubicBezTo>
                  <a:pt x="5764" y="7412"/>
                  <a:pt x="5751" y="7414"/>
                  <a:pt x="5738" y="7414"/>
                </a:cubicBezTo>
                <a:cubicBezTo>
                  <a:pt x="5715" y="7414"/>
                  <a:pt x="5693" y="7410"/>
                  <a:pt x="5674" y="7386"/>
                </a:cubicBezTo>
                <a:cubicBezTo>
                  <a:pt x="5687" y="7124"/>
                  <a:pt x="5687" y="7124"/>
                  <a:pt x="6061" y="7074"/>
                </a:cubicBezTo>
                <a:cubicBezTo>
                  <a:pt x="6131" y="7291"/>
                  <a:pt x="6096" y="7324"/>
                  <a:pt x="6230" y="7324"/>
                </a:cubicBezTo>
                <a:cubicBezTo>
                  <a:pt x="6289" y="7324"/>
                  <a:pt x="6379" y="7318"/>
                  <a:pt x="6524" y="7318"/>
                </a:cubicBezTo>
                <a:cubicBezTo>
                  <a:pt x="6642" y="7318"/>
                  <a:pt x="6796" y="7322"/>
                  <a:pt x="6999" y="7336"/>
                </a:cubicBezTo>
                <a:cubicBezTo>
                  <a:pt x="7199" y="7249"/>
                  <a:pt x="7374" y="7149"/>
                  <a:pt x="7411" y="6899"/>
                </a:cubicBezTo>
                <a:cubicBezTo>
                  <a:pt x="7444" y="6904"/>
                  <a:pt x="7470" y="6906"/>
                  <a:pt x="7492" y="6906"/>
                </a:cubicBezTo>
                <a:cubicBezTo>
                  <a:pt x="7695" y="6906"/>
                  <a:pt x="7559" y="6711"/>
                  <a:pt x="9511" y="6587"/>
                </a:cubicBezTo>
                <a:lnTo>
                  <a:pt x="9511" y="6587"/>
                </a:lnTo>
                <a:cubicBezTo>
                  <a:pt x="9586" y="6737"/>
                  <a:pt x="9348" y="6749"/>
                  <a:pt x="9548" y="6974"/>
                </a:cubicBezTo>
                <a:lnTo>
                  <a:pt x="9323" y="7136"/>
                </a:lnTo>
                <a:cubicBezTo>
                  <a:pt x="9298" y="7024"/>
                  <a:pt x="9273" y="6993"/>
                  <a:pt x="9204" y="6993"/>
                </a:cubicBezTo>
                <a:cubicBezTo>
                  <a:pt x="9136" y="6993"/>
                  <a:pt x="9023" y="7024"/>
                  <a:pt x="8823" y="7037"/>
                </a:cubicBezTo>
                <a:cubicBezTo>
                  <a:pt x="8698" y="7274"/>
                  <a:pt x="8548" y="7449"/>
                  <a:pt x="8373" y="7499"/>
                </a:cubicBezTo>
                <a:cubicBezTo>
                  <a:pt x="8361" y="7599"/>
                  <a:pt x="8373" y="7524"/>
                  <a:pt x="8448" y="7811"/>
                </a:cubicBezTo>
                <a:cubicBezTo>
                  <a:pt x="8411" y="7849"/>
                  <a:pt x="8364" y="7859"/>
                  <a:pt x="8314" y="7859"/>
                </a:cubicBezTo>
                <a:cubicBezTo>
                  <a:pt x="8252" y="7859"/>
                  <a:pt x="8184" y="7843"/>
                  <a:pt x="8122" y="7843"/>
                </a:cubicBezTo>
                <a:cubicBezTo>
                  <a:pt x="8070" y="7843"/>
                  <a:pt x="8022" y="7855"/>
                  <a:pt x="7986" y="7899"/>
                </a:cubicBezTo>
                <a:lnTo>
                  <a:pt x="7799" y="7636"/>
                </a:lnTo>
                <a:cubicBezTo>
                  <a:pt x="7461" y="7636"/>
                  <a:pt x="7199" y="7749"/>
                  <a:pt x="7099" y="8124"/>
                </a:cubicBezTo>
                <a:cubicBezTo>
                  <a:pt x="7111" y="8136"/>
                  <a:pt x="7121" y="8140"/>
                  <a:pt x="7132" y="8140"/>
                </a:cubicBezTo>
                <a:cubicBezTo>
                  <a:pt x="7171" y="8140"/>
                  <a:pt x="7212" y="8076"/>
                  <a:pt x="7322" y="8076"/>
                </a:cubicBezTo>
                <a:cubicBezTo>
                  <a:pt x="7370" y="8076"/>
                  <a:pt x="7431" y="8089"/>
                  <a:pt x="7511" y="8124"/>
                </a:cubicBezTo>
                <a:cubicBezTo>
                  <a:pt x="6616" y="8149"/>
                  <a:pt x="4919" y="9236"/>
                  <a:pt x="3695" y="9236"/>
                </a:cubicBezTo>
                <a:cubicBezTo>
                  <a:pt x="3688" y="9236"/>
                  <a:pt x="3682" y="9236"/>
                  <a:pt x="3675" y="9236"/>
                </a:cubicBezTo>
                <a:cubicBezTo>
                  <a:pt x="3287" y="9961"/>
                  <a:pt x="2362" y="9811"/>
                  <a:pt x="1988" y="11235"/>
                </a:cubicBezTo>
                <a:cubicBezTo>
                  <a:pt x="2205" y="11482"/>
                  <a:pt x="2362" y="11576"/>
                  <a:pt x="2504" y="11576"/>
                </a:cubicBezTo>
                <a:cubicBezTo>
                  <a:pt x="2908" y="11576"/>
                  <a:pt x="3191" y="10815"/>
                  <a:pt x="4412" y="10648"/>
                </a:cubicBezTo>
                <a:lnTo>
                  <a:pt x="4412" y="10648"/>
                </a:lnTo>
                <a:cubicBezTo>
                  <a:pt x="4137" y="10898"/>
                  <a:pt x="3762" y="10973"/>
                  <a:pt x="3600" y="11835"/>
                </a:cubicBezTo>
                <a:cubicBezTo>
                  <a:pt x="3675" y="11848"/>
                  <a:pt x="3737" y="11898"/>
                  <a:pt x="3750" y="11973"/>
                </a:cubicBezTo>
                <a:cubicBezTo>
                  <a:pt x="3717" y="11960"/>
                  <a:pt x="3684" y="11955"/>
                  <a:pt x="3651" y="11955"/>
                </a:cubicBezTo>
                <a:cubicBezTo>
                  <a:pt x="3315" y="11955"/>
                  <a:pt x="2986" y="12547"/>
                  <a:pt x="2507" y="12547"/>
                </a:cubicBezTo>
                <a:cubicBezTo>
                  <a:pt x="2415" y="12547"/>
                  <a:pt x="2317" y="12525"/>
                  <a:pt x="2212" y="12473"/>
                </a:cubicBezTo>
                <a:cubicBezTo>
                  <a:pt x="1875" y="13210"/>
                  <a:pt x="925" y="13160"/>
                  <a:pt x="700" y="14622"/>
                </a:cubicBezTo>
                <a:cubicBezTo>
                  <a:pt x="938" y="14622"/>
                  <a:pt x="888" y="14947"/>
                  <a:pt x="1100" y="14984"/>
                </a:cubicBezTo>
                <a:cubicBezTo>
                  <a:pt x="1063" y="15122"/>
                  <a:pt x="375" y="15034"/>
                  <a:pt x="1" y="16472"/>
                </a:cubicBezTo>
                <a:cubicBezTo>
                  <a:pt x="228" y="16672"/>
                  <a:pt x="394" y="16753"/>
                  <a:pt x="539" y="16753"/>
                </a:cubicBezTo>
                <a:cubicBezTo>
                  <a:pt x="1015" y="16753"/>
                  <a:pt x="1251" y="15884"/>
                  <a:pt x="2612" y="15597"/>
                </a:cubicBezTo>
                <a:cubicBezTo>
                  <a:pt x="2625" y="15647"/>
                  <a:pt x="2662" y="15709"/>
                  <a:pt x="2700" y="15747"/>
                </a:cubicBezTo>
                <a:cubicBezTo>
                  <a:pt x="2700" y="15372"/>
                  <a:pt x="3275" y="15322"/>
                  <a:pt x="4899" y="14635"/>
                </a:cubicBezTo>
                <a:cubicBezTo>
                  <a:pt x="4875" y="14605"/>
                  <a:pt x="4847" y="14599"/>
                  <a:pt x="4819" y="14599"/>
                </a:cubicBezTo>
                <a:cubicBezTo>
                  <a:pt x="4796" y="14599"/>
                  <a:pt x="4773" y="14603"/>
                  <a:pt x="4752" y="14603"/>
                </a:cubicBezTo>
                <a:cubicBezTo>
                  <a:pt x="4732" y="14603"/>
                  <a:pt x="4714" y="14599"/>
                  <a:pt x="4699" y="14585"/>
                </a:cubicBezTo>
                <a:cubicBezTo>
                  <a:pt x="4724" y="14322"/>
                  <a:pt x="4724" y="14322"/>
                  <a:pt x="5124" y="14235"/>
                </a:cubicBezTo>
                <a:lnTo>
                  <a:pt x="5124" y="14235"/>
                </a:lnTo>
                <a:cubicBezTo>
                  <a:pt x="5105" y="14419"/>
                  <a:pt x="5163" y="14469"/>
                  <a:pt x="5275" y="14469"/>
                </a:cubicBezTo>
                <a:cubicBezTo>
                  <a:pt x="5408" y="14469"/>
                  <a:pt x="5617" y="14397"/>
                  <a:pt x="5862" y="14397"/>
                </a:cubicBezTo>
                <a:cubicBezTo>
                  <a:pt x="5954" y="14397"/>
                  <a:pt x="6050" y="14407"/>
                  <a:pt x="6149" y="14435"/>
                </a:cubicBezTo>
                <a:cubicBezTo>
                  <a:pt x="6374" y="14335"/>
                  <a:pt x="6561" y="14210"/>
                  <a:pt x="6599" y="13960"/>
                </a:cubicBezTo>
                <a:cubicBezTo>
                  <a:pt x="6786" y="13960"/>
                  <a:pt x="6974" y="13922"/>
                  <a:pt x="7149" y="13860"/>
                </a:cubicBezTo>
                <a:cubicBezTo>
                  <a:pt x="7186" y="13872"/>
                  <a:pt x="7236" y="13885"/>
                  <a:pt x="7274" y="13910"/>
                </a:cubicBezTo>
                <a:cubicBezTo>
                  <a:pt x="7286" y="13860"/>
                  <a:pt x="7311" y="13822"/>
                  <a:pt x="7336" y="13785"/>
                </a:cubicBezTo>
                <a:cubicBezTo>
                  <a:pt x="7436" y="13722"/>
                  <a:pt x="7549" y="13685"/>
                  <a:pt x="7661" y="13660"/>
                </a:cubicBezTo>
                <a:cubicBezTo>
                  <a:pt x="7675" y="13669"/>
                  <a:pt x="7690" y="13673"/>
                  <a:pt x="7703" y="13673"/>
                </a:cubicBezTo>
                <a:cubicBezTo>
                  <a:pt x="7725" y="13673"/>
                  <a:pt x="7746" y="13663"/>
                  <a:pt x="7761" y="13647"/>
                </a:cubicBezTo>
                <a:cubicBezTo>
                  <a:pt x="7836" y="13635"/>
                  <a:pt x="7911" y="13622"/>
                  <a:pt x="7986" y="13622"/>
                </a:cubicBezTo>
                <a:cubicBezTo>
                  <a:pt x="8061" y="13660"/>
                  <a:pt x="8061" y="13760"/>
                  <a:pt x="8111" y="13822"/>
                </a:cubicBezTo>
                <a:cubicBezTo>
                  <a:pt x="8172" y="13827"/>
                  <a:pt x="8231" y="13837"/>
                  <a:pt x="8285" y="13837"/>
                </a:cubicBezTo>
                <a:cubicBezTo>
                  <a:pt x="8374" y="13837"/>
                  <a:pt x="8447" y="13809"/>
                  <a:pt x="8486" y="13685"/>
                </a:cubicBezTo>
                <a:cubicBezTo>
                  <a:pt x="8823" y="13822"/>
                  <a:pt x="8823" y="13822"/>
                  <a:pt x="8748" y="14072"/>
                </a:cubicBezTo>
                <a:cubicBezTo>
                  <a:pt x="9136" y="13972"/>
                  <a:pt x="8973" y="14160"/>
                  <a:pt x="9423" y="13335"/>
                </a:cubicBezTo>
                <a:cubicBezTo>
                  <a:pt x="9486" y="13497"/>
                  <a:pt x="9423" y="13335"/>
                  <a:pt x="9573" y="13735"/>
                </a:cubicBezTo>
                <a:cubicBezTo>
                  <a:pt x="9586" y="13734"/>
                  <a:pt x="9599" y="13734"/>
                  <a:pt x="9611" y="13734"/>
                </a:cubicBezTo>
                <a:cubicBezTo>
                  <a:pt x="9827" y="13734"/>
                  <a:pt x="9849" y="13807"/>
                  <a:pt x="10071" y="13807"/>
                </a:cubicBezTo>
                <a:cubicBezTo>
                  <a:pt x="10162" y="13807"/>
                  <a:pt x="10287" y="13795"/>
                  <a:pt x="10473" y="13760"/>
                </a:cubicBezTo>
                <a:lnTo>
                  <a:pt x="10473" y="13760"/>
                </a:lnTo>
                <a:cubicBezTo>
                  <a:pt x="10223" y="14060"/>
                  <a:pt x="10223" y="13922"/>
                  <a:pt x="9698" y="14485"/>
                </a:cubicBezTo>
                <a:cubicBezTo>
                  <a:pt x="9691" y="14387"/>
                  <a:pt x="9618" y="14354"/>
                  <a:pt x="9509" y="14354"/>
                </a:cubicBezTo>
                <a:cubicBezTo>
                  <a:pt x="9280" y="14354"/>
                  <a:pt x="8895" y="14500"/>
                  <a:pt x="8651" y="14500"/>
                </a:cubicBezTo>
                <a:cubicBezTo>
                  <a:pt x="8567" y="14500"/>
                  <a:pt x="8499" y="14482"/>
                  <a:pt x="8461" y="14435"/>
                </a:cubicBezTo>
                <a:cubicBezTo>
                  <a:pt x="8443" y="14430"/>
                  <a:pt x="8425" y="14428"/>
                  <a:pt x="8409" y="14428"/>
                </a:cubicBezTo>
                <a:cubicBezTo>
                  <a:pt x="8220" y="14428"/>
                  <a:pt x="8131" y="14687"/>
                  <a:pt x="7938" y="14687"/>
                </a:cubicBezTo>
                <a:cubicBezTo>
                  <a:pt x="7903" y="14687"/>
                  <a:pt x="7866" y="14679"/>
                  <a:pt x="7823" y="14660"/>
                </a:cubicBezTo>
                <a:cubicBezTo>
                  <a:pt x="7788" y="14856"/>
                  <a:pt x="7690" y="14888"/>
                  <a:pt x="7581" y="14888"/>
                </a:cubicBezTo>
                <a:cubicBezTo>
                  <a:pt x="7528" y="14888"/>
                  <a:pt x="7472" y="14880"/>
                  <a:pt x="7419" y="14880"/>
                </a:cubicBezTo>
                <a:cubicBezTo>
                  <a:pt x="7353" y="14880"/>
                  <a:pt x="7292" y="14892"/>
                  <a:pt x="7249" y="14947"/>
                </a:cubicBezTo>
                <a:lnTo>
                  <a:pt x="7061" y="14660"/>
                </a:lnTo>
                <a:cubicBezTo>
                  <a:pt x="6686" y="14697"/>
                  <a:pt x="6399" y="14822"/>
                  <a:pt x="6286" y="15209"/>
                </a:cubicBezTo>
                <a:cubicBezTo>
                  <a:pt x="6299" y="15214"/>
                  <a:pt x="6310" y="15216"/>
                  <a:pt x="6322" y="15216"/>
                </a:cubicBezTo>
                <a:cubicBezTo>
                  <a:pt x="6416" y="15216"/>
                  <a:pt x="6513" y="15094"/>
                  <a:pt x="6836" y="15094"/>
                </a:cubicBezTo>
                <a:cubicBezTo>
                  <a:pt x="6934" y="15094"/>
                  <a:pt x="7053" y="15105"/>
                  <a:pt x="7199" y="15134"/>
                </a:cubicBezTo>
                <a:cubicBezTo>
                  <a:pt x="7274" y="15097"/>
                  <a:pt x="7224" y="15009"/>
                  <a:pt x="7274" y="14972"/>
                </a:cubicBezTo>
                <a:cubicBezTo>
                  <a:pt x="7295" y="15018"/>
                  <a:pt x="7342" y="15033"/>
                  <a:pt x="7404" y="15033"/>
                </a:cubicBezTo>
                <a:cubicBezTo>
                  <a:pt x="7523" y="15033"/>
                  <a:pt x="7699" y="14979"/>
                  <a:pt x="7869" y="14979"/>
                </a:cubicBezTo>
                <a:cubicBezTo>
                  <a:pt x="8024" y="14979"/>
                  <a:pt x="8175" y="15024"/>
                  <a:pt x="8273" y="15197"/>
                </a:cubicBezTo>
                <a:cubicBezTo>
                  <a:pt x="8316" y="15197"/>
                  <a:pt x="8360" y="15199"/>
                  <a:pt x="8403" y="15199"/>
                </a:cubicBezTo>
                <a:cubicBezTo>
                  <a:pt x="8525" y="15199"/>
                  <a:pt x="8640" y="15179"/>
                  <a:pt x="8686" y="15022"/>
                </a:cubicBezTo>
                <a:cubicBezTo>
                  <a:pt x="9073" y="15134"/>
                  <a:pt x="9073" y="15134"/>
                  <a:pt x="8986" y="15397"/>
                </a:cubicBezTo>
                <a:cubicBezTo>
                  <a:pt x="9000" y="15398"/>
                  <a:pt x="9014" y="15398"/>
                  <a:pt x="9028" y="15398"/>
                </a:cubicBezTo>
                <a:cubicBezTo>
                  <a:pt x="9341" y="15398"/>
                  <a:pt x="9412" y="15124"/>
                  <a:pt x="9735" y="14597"/>
                </a:cubicBezTo>
                <a:lnTo>
                  <a:pt x="9910" y="14972"/>
                </a:lnTo>
                <a:cubicBezTo>
                  <a:pt x="9953" y="14962"/>
                  <a:pt x="9994" y="14958"/>
                  <a:pt x="10034" y="14958"/>
                </a:cubicBezTo>
                <a:cubicBezTo>
                  <a:pt x="10183" y="14958"/>
                  <a:pt x="10318" y="15013"/>
                  <a:pt x="10480" y="15013"/>
                </a:cubicBezTo>
                <a:cubicBezTo>
                  <a:pt x="10644" y="15013"/>
                  <a:pt x="10836" y="14956"/>
                  <a:pt x="11098" y="14722"/>
                </a:cubicBezTo>
                <a:lnTo>
                  <a:pt x="11098" y="14722"/>
                </a:lnTo>
                <a:cubicBezTo>
                  <a:pt x="11094" y="14759"/>
                  <a:pt x="11111" y="14773"/>
                  <a:pt x="11143" y="14773"/>
                </a:cubicBezTo>
                <a:cubicBezTo>
                  <a:pt x="11243" y="14773"/>
                  <a:pt x="11484" y="14632"/>
                  <a:pt x="11625" y="14632"/>
                </a:cubicBezTo>
                <a:cubicBezTo>
                  <a:pt x="11724" y="14632"/>
                  <a:pt x="11775" y="14701"/>
                  <a:pt x="11697" y="14934"/>
                </a:cubicBezTo>
                <a:cubicBezTo>
                  <a:pt x="11892" y="14910"/>
                  <a:pt x="12004" y="14697"/>
                  <a:pt x="12194" y="14697"/>
                </a:cubicBezTo>
                <a:cubicBezTo>
                  <a:pt x="12199" y="14697"/>
                  <a:pt x="12204" y="14697"/>
                  <a:pt x="12210" y="14697"/>
                </a:cubicBezTo>
                <a:cubicBezTo>
                  <a:pt x="12272" y="14759"/>
                  <a:pt x="12260" y="14859"/>
                  <a:pt x="12360" y="14897"/>
                </a:cubicBezTo>
                <a:cubicBezTo>
                  <a:pt x="12447" y="14872"/>
                  <a:pt x="12547" y="14847"/>
                  <a:pt x="12647" y="14822"/>
                </a:cubicBezTo>
                <a:cubicBezTo>
                  <a:pt x="12697" y="14660"/>
                  <a:pt x="13472" y="14322"/>
                  <a:pt x="14297" y="14310"/>
                </a:cubicBezTo>
                <a:cubicBezTo>
                  <a:pt x="14614" y="14288"/>
                  <a:pt x="14412" y="13989"/>
                  <a:pt x="15155" y="13989"/>
                </a:cubicBezTo>
                <a:cubicBezTo>
                  <a:pt x="15289" y="13989"/>
                  <a:pt x="15454" y="13999"/>
                  <a:pt x="15659" y="14022"/>
                </a:cubicBezTo>
                <a:cubicBezTo>
                  <a:pt x="15634" y="13922"/>
                  <a:pt x="15596" y="13822"/>
                  <a:pt x="15696" y="13735"/>
                </a:cubicBezTo>
                <a:lnTo>
                  <a:pt x="15871" y="13760"/>
                </a:lnTo>
                <a:cubicBezTo>
                  <a:pt x="15834" y="13910"/>
                  <a:pt x="15834" y="14072"/>
                  <a:pt x="15871" y="14222"/>
                </a:cubicBezTo>
                <a:cubicBezTo>
                  <a:pt x="17496" y="13672"/>
                  <a:pt x="20320" y="13610"/>
                  <a:pt x="22420" y="12410"/>
                </a:cubicBezTo>
                <a:cubicBezTo>
                  <a:pt x="22391" y="12385"/>
                  <a:pt x="22359" y="12381"/>
                  <a:pt x="22323" y="12381"/>
                </a:cubicBezTo>
                <a:cubicBezTo>
                  <a:pt x="22306" y="12381"/>
                  <a:pt x="22287" y="12382"/>
                  <a:pt x="22268" y="12382"/>
                </a:cubicBezTo>
                <a:cubicBezTo>
                  <a:pt x="22210" y="12382"/>
                  <a:pt x="22145" y="12373"/>
                  <a:pt x="22070" y="12298"/>
                </a:cubicBezTo>
                <a:lnTo>
                  <a:pt x="22070" y="12298"/>
                </a:lnTo>
                <a:cubicBezTo>
                  <a:pt x="22078" y="12298"/>
                  <a:pt x="22085" y="12299"/>
                  <a:pt x="22093" y="12299"/>
                </a:cubicBezTo>
                <a:cubicBezTo>
                  <a:pt x="22230" y="12299"/>
                  <a:pt x="22325" y="12196"/>
                  <a:pt x="22420" y="12173"/>
                </a:cubicBezTo>
                <a:cubicBezTo>
                  <a:pt x="22482" y="12225"/>
                  <a:pt x="22449" y="12251"/>
                  <a:pt x="22545" y="12251"/>
                </a:cubicBezTo>
                <a:cubicBezTo>
                  <a:pt x="22564" y="12251"/>
                  <a:pt x="22588" y="12250"/>
                  <a:pt x="22620" y="12248"/>
                </a:cubicBezTo>
                <a:cubicBezTo>
                  <a:pt x="22758" y="12200"/>
                  <a:pt x="22905" y="12184"/>
                  <a:pt x="23061" y="12184"/>
                </a:cubicBezTo>
                <a:cubicBezTo>
                  <a:pt x="23370" y="12184"/>
                  <a:pt x="23712" y="12247"/>
                  <a:pt x="24079" y="12247"/>
                </a:cubicBezTo>
                <a:cubicBezTo>
                  <a:pt x="24445" y="12247"/>
                  <a:pt x="24835" y="12184"/>
                  <a:pt x="25244" y="11935"/>
                </a:cubicBezTo>
                <a:cubicBezTo>
                  <a:pt x="25194" y="11673"/>
                  <a:pt x="25819" y="11773"/>
                  <a:pt x="26331" y="11423"/>
                </a:cubicBezTo>
                <a:cubicBezTo>
                  <a:pt x="26350" y="11398"/>
                  <a:pt x="26411" y="11392"/>
                  <a:pt x="26502" y="11392"/>
                </a:cubicBezTo>
                <a:cubicBezTo>
                  <a:pt x="26572" y="11392"/>
                  <a:pt x="26661" y="11396"/>
                  <a:pt x="26762" y="11396"/>
                </a:cubicBezTo>
                <a:cubicBezTo>
                  <a:pt x="27050" y="11396"/>
                  <a:pt x="27439" y="11369"/>
                  <a:pt x="27793" y="11160"/>
                </a:cubicBezTo>
                <a:cubicBezTo>
                  <a:pt x="27804" y="11157"/>
                  <a:pt x="27813" y="11155"/>
                  <a:pt x="27822" y="11155"/>
                </a:cubicBezTo>
                <a:cubicBezTo>
                  <a:pt x="27909" y="11155"/>
                  <a:pt x="27932" y="11321"/>
                  <a:pt x="28075" y="11321"/>
                </a:cubicBezTo>
                <a:cubicBezTo>
                  <a:pt x="28110" y="11321"/>
                  <a:pt x="28153" y="11311"/>
                  <a:pt x="28206" y="11285"/>
                </a:cubicBezTo>
                <a:cubicBezTo>
                  <a:pt x="29355" y="10636"/>
                  <a:pt x="29993" y="11285"/>
                  <a:pt x="31580" y="10536"/>
                </a:cubicBezTo>
                <a:cubicBezTo>
                  <a:pt x="31580" y="10398"/>
                  <a:pt x="31617" y="10261"/>
                  <a:pt x="31680" y="10136"/>
                </a:cubicBezTo>
                <a:cubicBezTo>
                  <a:pt x="31977" y="10208"/>
                  <a:pt x="31995" y="10404"/>
                  <a:pt x="32588" y="10404"/>
                </a:cubicBezTo>
                <a:cubicBezTo>
                  <a:pt x="32817" y="10404"/>
                  <a:pt x="33131" y="10375"/>
                  <a:pt x="33579" y="10298"/>
                </a:cubicBezTo>
                <a:cubicBezTo>
                  <a:pt x="33596" y="10146"/>
                  <a:pt x="33772" y="9898"/>
                  <a:pt x="34406" y="9898"/>
                </a:cubicBezTo>
                <a:cubicBezTo>
                  <a:pt x="34712" y="9898"/>
                  <a:pt x="35125" y="9956"/>
                  <a:pt x="35679" y="10111"/>
                </a:cubicBezTo>
                <a:lnTo>
                  <a:pt x="35641" y="10011"/>
                </a:lnTo>
                <a:lnTo>
                  <a:pt x="35641" y="10011"/>
                </a:lnTo>
                <a:cubicBezTo>
                  <a:pt x="35652" y="10011"/>
                  <a:pt x="35663" y="10012"/>
                  <a:pt x="35674" y="10012"/>
                </a:cubicBezTo>
                <a:cubicBezTo>
                  <a:pt x="35846" y="10012"/>
                  <a:pt x="35989" y="9923"/>
                  <a:pt x="36154" y="9923"/>
                </a:cubicBezTo>
                <a:cubicBezTo>
                  <a:pt x="36328" y="9786"/>
                  <a:pt x="36503" y="9760"/>
                  <a:pt x="36716" y="9760"/>
                </a:cubicBezTo>
                <a:cubicBezTo>
                  <a:pt x="36849" y="9760"/>
                  <a:pt x="36998" y="9770"/>
                  <a:pt x="37171" y="9770"/>
                </a:cubicBezTo>
                <a:cubicBezTo>
                  <a:pt x="37453" y="9770"/>
                  <a:pt x="37800" y="9743"/>
                  <a:pt x="38253" y="9598"/>
                </a:cubicBezTo>
                <a:cubicBezTo>
                  <a:pt x="38518" y="9789"/>
                  <a:pt x="38858" y="9854"/>
                  <a:pt x="39241" y="9854"/>
                </a:cubicBezTo>
                <a:cubicBezTo>
                  <a:pt x="40030" y="9854"/>
                  <a:pt x="41000" y="9581"/>
                  <a:pt x="41865" y="9581"/>
                </a:cubicBezTo>
                <a:cubicBezTo>
                  <a:pt x="42146" y="9581"/>
                  <a:pt x="42416" y="9610"/>
                  <a:pt x="42664" y="9686"/>
                </a:cubicBezTo>
                <a:cubicBezTo>
                  <a:pt x="42918" y="9683"/>
                  <a:pt x="43172" y="9682"/>
                  <a:pt x="43426" y="9682"/>
                </a:cubicBezTo>
                <a:cubicBezTo>
                  <a:pt x="45484" y="9682"/>
                  <a:pt x="47541" y="9773"/>
                  <a:pt x="49588" y="9973"/>
                </a:cubicBezTo>
                <a:cubicBezTo>
                  <a:pt x="49597" y="9977"/>
                  <a:pt x="49605" y="9978"/>
                  <a:pt x="49613" y="9978"/>
                </a:cubicBezTo>
                <a:cubicBezTo>
                  <a:pt x="49673" y="9978"/>
                  <a:pt x="49712" y="9890"/>
                  <a:pt x="49852" y="9890"/>
                </a:cubicBezTo>
                <a:cubicBezTo>
                  <a:pt x="49954" y="9890"/>
                  <a:pt x="50108" y="9937"/>
                  <a:pt x="50362" y="10098"/>
                </a:cubicBezTo>
                <a:cubicBezTo>
                  <a:pt x="50464" y="10015"/>
                  <a:pt x="50588" y="9984"/>
                  <a:pt x="50729" y="9984"/>
                </a:cubicBezTo>
                <a:cubicBezTo>
                  <a:pt x="51187" y="9984"/>
                  <a:pt x="51830" y="10319"/>
                  <a:pt x="52517" y="10319"/>
                </a:cubicBezTo>
                <a:cubicBezTo>
                  <a:pt x="52638" y="10319"/>
                  <a:pt x="52761" y="10308"/>
                  <a:pt x="52885" y="10283"/>
                </a:cubicBezTo>
                <a:lnTo>
                  <a:pt x="52885" y="10283"/>
                </a:lnTo>
                <a:cubicBezTo>
                  <a:pt x="52885" y="10284"/>
                  <a:pt x="52886" y="10285"/>
                  <a:pt x="52887" y="10286"/>
                </a:cubicBezTo>
                <a:lnTo>
                  <a:pt x="52899" y="10286"/>
                </a:lnTo>
                <a:cubicBezTo>
                  <a:pt x="52933" y="10286"/>
                  <a:pt x="52946" y="10279"/>
                  <a:pt x="52948" y="10269"/>
                </a:cubicBezTo>
                <a:lnTo>
                  <a:pt x="52948" y="10269"/>
                </a:lnTo>
                <a:cubicBezTo>
                  <a:pt x="52927" y="10275"/>
                  <a:pt x="52906" y="10279"/>
                  <a:pt x="52885" y="10283"/>
                </a:cubicBezTo>
                <a:lnTo>
                  <a:pt x="52885" y="10283"/>
                </a:lnTo>
                <a:cubicBezTo>
                  <a:pt x="52869" y="10267"/>
                  <a:pt x="52870" y="10250"/>
                  <a:pt x="52876" y="10233"/>
                </a:cubicBezTo>
                <a:lnTo>
                  <a:pt x="52876" y="10233"/>
                </a:lnTo>
                <a:cubicBezTo>
                  <a:pt x="52866" y="10241"/>
                  <a:pt x="52856" y="10244"/>
                  <a:pt x="52847" y="10244"/>
                </a:cubicBezTo>
                <a:cubicBezTo>
                  <a:pt x="52822" y="10244"/>
                  <a:pt x="52802" y="10221"/>
                  <a:pt x="52787" y="10198"/>
                </a:cubicBezTo>
                <a:lnTo>
                  <a:pt x="52774" y="10186"/>
                </a:lnTo>
                <a:cubicBezTo>
                  <a:pt x="52759" y="10170"/>
                  <a:pt x="52819" y="10103"/>
                  <a:pt x="52862" y="10103"/>
                </a:cubicBezTo>
                <a:cubicBezTo>
                  <a:pt x="52889" y="10103"/>
                  <a:pt x="52909" y="10129"/>
                  <a:pt x="52899" y="10211"/>
                </a:cubicBezTo>
                <a:cubicBezTo>
                  <a:pt x="52898" y="10212"/>
                  <a:pt x="52897" y="10213"/>
                  <a:pt x="52896" y="10214"/>
                </a:cubicBezTo>
                <a:lnTo>
                  <a:pt x="52896" y="10214"/>
                </a:lnTo>
                <a:cubicBezTo>
                  <a:pt x="52892" y="10212"/>
                  <a:pt x="52888" y="10211"/>
                  <a:pt x="52887" y="10211"/>
                </a:cubicBezTo>
                <a:cubicBezTo>
                  <a:pt x="52883" y="10218"/>
                  <a:pt x="52879" y="10226"/>
                  <a:pt x="52876" y="10233"/>
                </a:cubicBezTo>
                <a:lnTo>
                  <a:pt x="52876" y="10233"/>
                </a:lnTo>
                <a:cubicBezTo>
                  <a:pt x="52883" y="10229"/>
                  <a:pt x="52889" y="10222"/>
                  <a:pt x="52896" y="10214"/>
                </a:cubicBezTo>
                <a:lnTo>
                  <a:pt x="52896" y="10214"/>
                </a:lnTo>
                <a:cubicBezTo>
                  <a:pt x="52915" y="10224"/>
                  <a:pt x="52952" y="10252"/>
                  <a:pt x="52948" y="10269"/>
                </a:cubicBezTo>
                <a:lnTo>
                  <a:pt x="52948" y="10269"/>
                </a:lnTo>
                <a:cubicBezTo>
                  <a:pt x="53024" y="10251"/>
                  <a:pt x="53099" y="10228"/>
                  <a:pt x="53174" y="10198"/>
                </a:cubicBezTo>
                <a:cubicBezTo>
                  <a:pt x="53299" y="10211"/>
                  <a:pt x="53387" y="10298"/>
                  <a:pt x="53487" y="10336"/>
                </a:cubicBezTo>
                <a:cubicBezTo>
                  <a:pt x="53566" y="10289"/>
                  <a:pt x="53619" y="10273"/>
                  <a:pt x="53666" y="10273"/>
                </a:cubicBezTo>
                <a:cubicBezTo>
                  <a:pt x="53781" y="10273"/>
                  <a:pt x="53852" y="10374"/>
                  <a:pt x="54163" y="10374"/>
                </a:cubicBezTo>
                <a:cubicBezTo>
                  <a:pt x="54300" y="10374"/>
                  <a:pt x="54483" y="10355"/>
                  <a:pt x="54736" y="10298"/>
                </a:cubicBezTo>
                <a:cubicBezTo>
                  <a:pt x="54724" y="10248"/>
                  <a:pt x="54636" y="10211"/>
                  <a:pt x="54649" y="10123"/>
                </a:cubicBezTo>
                <a:cubicBezTo>
                  <a:pt x="54664" y="10123"/>
                  <a:pt x="54743" y="10090"/>
                  <a:pt x="54828" y="10090"/>
                </a:cubicBezTo>
                <a:cubicBezTo>
                  <a:pt x="54952" y="10090"/>
                  <a:pt x="55091" y="10161"/>
                  <a:pt x="55061" y="10511"/>
                </a:cubicBezTo>
                <a:cubicBezTo>
                  <a:pt x="55235" y="10562"/>
                  <a:pt x="55402" y="10620"/>
                  <a:pt x="55552" y="10620"/>
                </a:cubicBezTo>
                <a:cubicBezTo>
                  <a:pt x="55694" y="10620"/>
                  <a:pt x="55820" y="10568"/>
                  <a:pt x="55923" y="10411"/>
                </a:cubicBezTo>
                <a:cubicBezTo>
                  <a:pt x="55948" y="10414"/>
                  <a:pt x="55971" y="10416"/>
                  <a:pt x="55993" y="10416"/>
                </a:cubicBezTo>
                <a:cubicBezTo>
                  <a:pt x="56087" y="10416"/>
                  <a:pt x="56158" y="10389"/>
                  <a:pt x="56235" y="10389"/>
                </a:cubicBezTo>
                <a:cubicBezTo>
                  <a:pt x="56322" y="10389"/>
                  <a:pt x="56417" y="10424"/>
                  <a:pt x="56561" y="10573"/>
                </a:cubicBezTo>
                <a:cubicBezTo>
                  <a:pt x="56567" y="10574"/>
                  <a:pt x="56574" y="10574"/>
                  <a:pt x="56581" y="10574"/>
                </a:cubicBezTo>
                <a:cubicBezTo>
                  <a:pt x="56760" y="10574"/>
                  <a:pt x="56928" y="10260"/>
                  <a:pt x="57398" y="10248"/>
                </a:cubicBezTo>
                <a:cubicBezTo>
                  <a:pt x="57535" y="10311"/>
                  <a:pt x="57473" y="10373"/>
                  <a:pt x="57473" y="10398"/>
                </a:cubicBezTo>
                <a:cubicBezTo>
                  <a:pt x="57505" y="10416"/>
                  <a:pt x="57544" y="10423"/>
                  <a:pt x="57589" y="10423"/>
                </a:cubicBezTo>
                <a:cubicBezTo>
                  <a:pt x="57815" y="10423"/>
                  <a:pt x="58180" y="10231"/>
                  <a:pt x="58518" y="10231"/>
                </a:cubicBezTo>
                <a:cubicBezTo>
                  <a:pt x="58824" y="10231"/>
                  <a:pt x="59108" y="10388"/>
                  <a:pt x="59248" y="10985"/>
                </a:cubicBezTo>
                <a:cubicBezTo>
                  <a:pt x="59123" y="10873"/>
                  <a:pt x="58973" y="10911"/>
                  <a:pt x="58860" y="10861"/>
                </a:cubicBezTo>
                <a:lnTo>
                  <a:pt x="58860" y="10861"/>
                </a:lnTo>
                <a:cubicBezTo>
                  <a:pt x="59044" y="10947"/>
                  <a:pt x="58920" y="11070"/>
                  <a:pt x="59815" y="11070"/>
                </a:cubicBezTo>
                <a:cubicBezTo>
                  <a:pt x="59957" y="11070"/>
                  <a:pt x="60124" y="11067"/>
                  <a:pt x="60322" y="11060"/>
                </a:cubicBezTo>
                <a:lnTo>
                  <a:pt x="60322" y="11060"/>
                </a:lnTo>
                <a:cubicBezTo>
                  <a:pt x="60472" y="11260"/>
                  <a:pt x="60297" y="11060"/>
                  <a:pt x="61272" y="11310"/>
                </a:cubicBezTo>
                <a:cubicBezTo>
                  <a:pt x="61303" y="11283"/>
                  <a:pt x="61327" y="11279"/>
                  <a:pt x="61360" y="11279"/>
                </a:cubicBezTo>
                <a:cubicBezTo>
                  <a:pt x="61373" y="11279"/>
                  <a:pt x="61389" y="11280"/>
                  <a:pt x="61407" y="11280"/>
                </a:cubicBezTo>
                <a:cubicBezTo>
                  <a:pt x="61481" y="11280"/>
                  <a:pt x="61603" y="11267"/>
                  <a:pt x="61859" y="11135"/>
                </a:cubicBezTo>
                <a:cubicBezTo>
                  <a:pt x="61897" y="11023"/>
                  <a:pt x="61759" y="11060"/>
                  <a:pt x="61822" y="10960"/>
                </a:cubicBezTo>
                <a:lnTo>
                  <a:pt x="62347" y="10960"/>
                </a:lnTo>
                <a:cubicBezTo>
                  <a:pt x="62284" y="11298"/>
                  <a:pt x="62572" y="11098"/>
                  <a:pt x="63209" y="11385"/>
                </a:cubicBezTo>
                <a:cubicBezTo>
                  <a:pt x="63448" y="11316"/>
                  <a:pt x="63700" y="11280"/>
                  <a:pt x="63953" y="11280"/>
                </a:cubicBezTo>
                <a:cubicBezTo>
                  <a:pt x="64110" y="11280"/>
                  <a:pt x="64267" y="11294"/>
                  <a:pt x="64421" y="11323"/>
                </a:cubicBezTo>
                <a:cubicBezTo>
                  <a:pt x="64471" y="11248"/>
                  <a:pt x="64684" y="11160"/>
                  <a:pt x="64409" y="10836"/>
                </a:cubicBezTo>
                <a:cubicBezTo>
                  <a:pt x="64398" y="10836"/>
                  <a:pt x="64388" y="10836"/>
                  <a:pt x="64378" y="10836"/>
                </a:cubicBezTo>
                <a:cubicBezTo>
                  <a:pt x="64177" y="10836"/>
                  <a:pt x="64105" y="10718"/>
                  <a:pt x="64021" y="10611"/>
                </a:cubicBezTo>
                <a:cubicBezTo>
                  <a:pt x="64004" y="10594"/>
                  <a:pt x="63985" y="10587"/>
                  <a:pt x="63964" y="10587"/>
                </a:cubicBezTo>
                <a:cubicBezTo>
                  <a:pt x="63873" y="10587"/>
                  <a:pt x="63744" y="10720"/>
                  <a:pt x="63503" y="10720"/>
                </a:cubicBezTo>
                <a:cubicBezTo>
                  <a:pt x="63262" y="10720"/>
                  <a:pt x="62910" y="10588"/>
                  <a:pt x="62372" y="10061"/>
                </a:cubicBezTo>
                <a:cubicBezTo>
                  <a:pt x="61872" y="10167"/>
                  <a:pt x="61356" y="10226"/>
                  <a:pt x="60810" y="10226"/>
                </a:cubicBezTo>
                <a:cubicBezTo>
                  <a:pt x="59744" y="10226"/>
                  <a:pt x="58566" y="9998"/>
                  <a:pt x="57186" y="9436"/>
                </a:cubicBezTo>
                <a:cubicBezTo>
                  <a:pt x="57198" y="9423"/>
                  <a:pt x="57223" y="9398"/>
                  <a:pt x="57223" y="9386"/>
                </a:cubicBezTo>
                <a:cubicBezTo>
                  <a:pt x="57236" y="9398"/>
                  <a:pt x="57248" y="9411"/>
                  <a:pt x="57248" y="9423"/>
                </a:cubicBezTo>
                <a:cubicBezTo>
                  <a:pt x="57323" y="9398"/>
                  <a:pt x="57410" y="9386"/>
                  <a:pt x="57473" y="9361"/>
                </a:cubicBezTo>
                <a:cubicBezTo>
                  <a:pt x="57501" y="9375"/>
                  <a:pt x="57523" y="9381"/>
                  <a:pt x="57544" y="9381"/>
                </a:cubicBezTo>
                <a:cubicBezTo>
                  <a:pt x="57632" y="9381"/>
                  <a:pt x="57691" y="9279"/>
                  <a:pt x="58045" y="9279"/>
                </a:cubicBezTo>
                <a:cubicBezTo>
                  <a:pt x="58128" y="9279"/>
                  <a:pt x="58228" y="9284"/>
                  <a:pt x="58348" y="9298"/>
                </a:cubicBezTo>
                <a:cubicBezTo>
                  <a:pt x="58373" y="9286"/>
                  <a:pt x="58385" y="9273"/>
                  <a:pt x="58398" y="9248"/>
                </a:cubicBezTo>
                <a:cubicBezTo>
                  <a:pt x="58410" y="9234"/>
                  <a:pt x="58424" y="9229"/>
                  <a:pt x="58438" y="9229"/>
                </a:cubicBezTo>
                <a:cubicBezTo>
                  <a:pt x="58479" y="9229"/>
                  <a:pt x="58531" y="9270"/>
                  <a:pt x="58616" y="9270"/>
                </a:cubicBezTo>
                <a:cubicBezTo>
                  <a:pt x="58710" y="9270"/>
                  <a:pt x="58845" y="9218"/>
                  <a:pt x="59048" y="8999"/>
                </a:cubicBezTo>
                <a:cubicBezTo>
                  <a:pt x="58974" y="8969"/>
                  <a:pt x="58953" y="8957"/>
                  <a:pt x="58849" y="8957"/>
                </a:cubicBezTo>
                <a:cubicBezTo>
                  <a:pt x="58776" y="8957"/>
                  <a:pt x="58662" y="8963"/>
                  <a:pt x="58460" y="8974"/>
                </a:cubicBezTo>
                <a:cubicBezTo>
                  <a:pt x="58335" y="8774"/>
                  <a:pt x="58298" y="8911"/>
                  <a:pt x="57973" y="8599"/>
                </a:cubicBezTo>
                <a:cubicBezTo>
                  <a:pt x="57966" y="8596"/>
                  <a:pt x="57960" y="8594"/>
                  <a:pt x="57954" y="8594"/>
                </a:cubicBezTo>
                <a:cubicBezTo>
                  <a:pt x="57907" y="8594"/>
                  <a:pt x="57898" y="8688"/>
                  <a:pt x="57784" y="8688"/>
                </a:cubicBezTo>
                <a:cubicBezTo>
                  <a:pt x="57740" y="8688"/>
                  <a:pt x="57681" y="8674"/>
                  <a:pt x="57598" y="8636"/>
                </a:cubicBezTo>
                <a:cubicBezTo>
                  <a:pt x="57898" y="8536"/>
                  <a:pt x="58473" y="8574"/>
                  <a:pt x="58923" y="7824"/>
                </a:cubicBezTo>
                <a:cubicBezTo>
                  <a:pt x="58821" y="7404"/>
                  <a:pt x="58682" y="7284"/>
                  <a:pt x="58484" y="7284"/>
                </a:cubicBezTo>
                <a:cubicBezTo>
                  <a:pt x="58221" y="7284"/>
                  <a:pt x="57854" y="7497"/>
                  <a:pt x="57334" y="7497"/>
                </a:cubicBezTo>
                <a:cubicBezTo>
                  <a:pt x="57140" y="7497"/>
                  <a:pt x="56925" y="7468"/>
                  <a:pt x="56686" y="7386"/>
                </a:cubicBezTo>
                <a:cubicBezTo>
                  <a:pt x="56711" y="7336"/>
                  <a:pt x="56711" y="7274"/>
                  <a:pt x="56686" y="7211"/>
                </a:cubicBezTo>
                <a:cubicBezTo>
                  <a:pt x="56621" y="7359"/>
                  <a:pt x="56496" y="7404"/>
                  <a:pt x="56301" y="7404"/>
                </a:cubicBezTo>
                <a:cubicBezTo>
                  <a:pt x="55986" y="7404"/>
                  <a:pt x="55489" y="7285"/>
                  <a:pt x="54777" y="7285"/>
                </a:cubicBezTo>
                <a:cubicBezTo>
                  <a:pt x="54735" y="7285"/>
                  <a:pt x="54692" y="7286"/>
                  <a:pt x="54649" y="7286"/>
                </a:cubicBezTo>
                <a:cubicBezTo>
                  <a:pt x="54661" y="7374"/>
                  <a:pt x="54761" y="7336"/>
                  <a:pt x="54786" y="7411"/>
                </a:cubicBezTo>
                <a:cubicBezTo>
                  <a:pt x="54716" y="7559"/>
                  <a:pt x="54690" y="7615"/>
                  <a:pt x="54601" y="7615"/>
                </a:cubicBezTo>
                <a:cubicBezTo>
                  <a:pt x="54548" y="7615"/>
                  <a:pt x="54472" y="7594"/>
                  <a:pt x="54349" y="7561"/>
                </a:cubicBezTo>
                <a:cubicBezTo>
                  <a:pt x="54361" y="7174"/>
                  <a:pt x="54499" y="7411"/>
                  <a:pt x="53636" y="6974"/>
                </a:cubicBezTo>
                <a:cubicBezTo>
                  <a:pt x="53437" y="6974"/>
                  <a:pt x="53249" y="7012"/>
                  <a:pt x="53137" y="7224"/>
                </a:cubicBezTo>
                <a:cubicBezTo>
                  <a:pt x="52799" y="7211"/>
                  <a:pt x="53212" y="7112"/>
                  <a:pt x="50800" y="6849"/>
                </a:cubicBezTo>
                <a:cubicBezTo>
                  <a:pt x="50562" y="6574"/>
                  <a:pt x="50725" y="6599"/>
                  <a:pt x="49987" y="6337"/>
                </a:cubicBezTo>
                <a:lnTo>
                  <a:pt x="49987" y="6274"/>
                </a:lnTo>
                <a:cubicBezTo>
                  <a:pt x="50041" y="6284"/>
                  <a:pt x="50092" y="6290"/>
                  <a:pt x="50141" y="6290"/>
                </a:cubicBezTo>
                <a:cubicBezTo>
                  <a:pt x="50288" y="6290"/>
                  <a:pt x="50412" y="6234"/>
                  <a:pt x="50487" y="6037"/>
                </a:cubicBezTo>
                <a:cubicBezTo>
                  <a:pt x="50624" y="6037"/>
                  <a:pt x="50699" y="5974"/>
                  <a:pt x="50788" y="5974"/>
                </a:cubicBezTo>
                <a:cubicBezTo>
                  <a:pt x="50853" y="5974"/>
                  <a:pt x="50926" y="6008"/>
                  <a:pt x="51037" y="6124"/>
                </a:cubicBezTo>
                <a:cubicBezTo>
                  <a:pt x="51075" y="6074"/>
                  <a:pt x="51175" y="6162"/>
                  <a:pt x="51325" y="5899"/>
                </a:cubicBezTo>
                <a:cubicBezTo>
                  <a:pt x="51335" y="5892"/>
                  <a:pt x="51345" y="5888"/>
                  <a:pt x="51356" y="5888"/>
                </a:cubicBezTo>
                <a:cubicBezTo>
                  <a:pt x="51417" y="5888"/>
                  <a:pt x="51484" y="6006"/>
                  <a:pt x="51615" y="6006"/>
                </a:cubicBezTo>
                <a:cubicBezTo>
                  <a:pt x="51674" y="6006"/>
                  <a:pt x="51746" y="5982"/>
                  <a:pt x="51837" y="5912"/>
                </a:cubicBezTo>
                <a:cubicBezTo>
                  <a:pt x="51899" y="5974"/>
                  <a:pt x="51837" y="6049"/>
                  <a:pt x="51837" y="6099"/>
                </a:cubicBezTo>
                <a:cubicBezTo>
                  <a:pt x="51871" y="6122"/>
                  <a:pt x="51904" y="6131"/>
                  <a:pt x="51937" y="6131"/>
                </a:cubicBezTo>
                <a:cubicBezTo>
                  <a:pt x="52050" y="6131"/>
                  <a:pt x="52159" y="6029"/>
                  <a:pt x="52271" y="6029"/>
                </a:cubicBezTo>
                <a:cubicBezTo>
                  <a:pt x="52321" y="6029"/>
                  <a:pt x="52372" y="6050"/>
                  <a:pt x="52424" y="6112"/>
                </a:cubicBezTo>
                <a:cubicBezTo>
                  <a:pt x="52476" y="6009"/>
                  <a:pt x="52532" y="5975"/>
                  <a:pt x="52587" y="5975"/>
                </a:cubicBezTo>
                <a:cubicBezTo>
                  <a:pt x="52625" y="5975"/>
                  <a:pt x="52663" y="5991"/>
                  <a:pt x="52699" y="6012"/>
                </a:cubicBezTo>
                <a:cubicBezTo>
                  <a:pt x="52687" y="6012"/>
                  <a:pt x="52674" y="6012"/>
                  <a:pt x="52662" y="6024"/>
                </a:cubicBezTo>
                <a:cubicBezTo>
                  <a:pt x="52684" y="6039"/>
                  <a:pt x="52701" y="6045"/>
                  <a:pt x="52717" y="6045"/>
                </a:cubicBezTo>
                <a:cubicBezTo>
                  <a:pt x="52729" y="6045"/>
                  <a:pt x="52739" y="6042"/>
                  <a:pt x="52749" y="6037"/>
                </a:cubicBezTo>
                <a:cubicBezTo>
                  <a:pt x="52787" y="6074"/>
                  <a:pt x="52849" y="6087"/>
                  <a:pt x="52899" y="6099"/>
                </a:cubicBezTo>
                <a:cubicBezTo>
                  <a:pt x="52924" y="6099"/>
                  <a:pt x="52937" y="6087"/>
                  <a:pt x="52962" y="6074"/>
                </a:cubicBezTo>
                <a:lnTo>
                  <a:pt x="52974" y="6174"/>
                </a:lnTo>
                <a:lnTo>
                  <a:pt x="52962" y="6174"/>
                </a:lnTo>
                <a:cubicBezTo>
                  <a:pt x="53012" y="6274"/>
                  <a:pt x="52974" y="6187"/>
                  <a:pt x="53037" y="6399"/>
                </a:cubicBezTo>
                <a:cubicBezTo>
                  <a:pt x="53150" y="6444"/>
                  <a:pt x="53258" y="6471"/>
                  <a:pt x="53360" y="6471"/>
                </a:cubicBezTo>
                <a:cubicBezTo>
                  <a:pt x="53516" y="6471"/>
                  <a:pt x="53658" y="6408"/>
                  <a:pt x="53786" y="6249"/>
                </a:cubicBezTo>
                <a:cubicBezTo>
                  <a:pt x="53871" y="6263"/>
                  <a:pt x="53896" y="6297"/>
                  <a:pt x="53953" y="6297"/>
                </a:cubicBezTo>
                <a:cubicBezTo>
                  <a:pt x="53998" y="6297"/>
                  <a:pt x="54061" y="6277"/>
                  <a:pt x="54186" y="6212"/>
                </a:cubicBezTo>
                <a:cubicBezTo>
                  <a:pt x="54245" y="6281"/>
                  <a:pt x="54256" y="6295"/>
                  <a:pt x="54298" y="6295"/>
                </a:cubicBezTo>
                <a:cubicBezTo>
                  <a:pt x="54328" y="6295"/>
                  <a:pt x="54375" y="6288"/>
                  <a:pt x="54470" y="6288"/>
                </a:cubicBezTo>
                <a:cubicBezTo>
                  <a:pt x="54574" y="6288"/>
                  <a:pt x="54737" y="6297"/>
                  <a:pt x="54999" y="6337"/>
                </a:cubicBezTo>
                <a:cubicBezTo>
                  <a:pt x="55086" y="6249"/>
                  <a:pt x="55124" y="6374"/>
                  <a:pt x="55473" y="6099"/>
                </a:cubicBezTo>
                <a:cubicBezTo>
                  <a:pt x="55498" y="5999"/>
                  <a:pt x="55386" y="6037"/>
                  <a:pt x="55424" y="5924"/>
                </a:cubicBezTo>
                <a:lnTo>
                  <a:pt x="55861" y="5874"/>
                </a:lnTo>
                <a:lnTo>
                  <a:pt x="55861" y="5874"/>
                </a:lnTo>
                <a:cubicBezTo>
                  <a:pt x="55823" y="6187"/>
                  <a:pt x="56036" y="6012"/>
                  <a:pt x="56611" y="6199"/>
                </a:cubicBezTo>
                <a:cubicBezTo>
                  <a:pt x="56884" y="6057"/>
                  <a:pt x="57185" y="5982"/>
                  <a:pt x="57491" y="5982"/>
                </a:cubicBezTo>
                <a:cubicBezTo>
                  <a:pt x="57535" y="5982"/>
                  <a:pt x="57579" y="5984"/>
                  <a:pt x="57623" y="5987"/>
                </a:cubicBezTo>
                <a:cubicBezTo>
                  <a:pt x="57710" y="5724"/>
                  <a:pt x="57860" y="5662"/>
                  <a:pt x="57236" y="5324"/>
                </a:cubicBezTo>
                <a:cubicBezTo>
                  <a:pt x="57234" y="5324"/>
                  <a:pt x="57233" y="5324"/>
                  <a:pt x="57231" y="5324"/>
                </a:cubicBezTo>
                <a:cubicBezTo>
                  <a:pt x="57166" y="5324"/>
                  <a:pt x="56924" y="5472"/>
                  <a:pt x="56636" y="5472"/>
                </a:cubicBezTo>
                <a:cubicBezTo>
                  <a:pt x="56427" y="5472"/>
                  <a:pt x="56193" y="5394"/>
                  <a:pt x="55986" y="5125"/>
                </a:cubicBezTo>
                <a:cubicBezTo>
                  <a:pt x="56019" y="5109"/>
                  <a:pt x="56041" y="5103"/>
                  <a:pt x="56059" y="5103"/>
                </a:cubicBezTo>
                <a:cubicBezTo>
                  <a:pt x="56109" y="5103"/>
                  <a:pt x="56131" y="5148"/>
                  <a:pt x="56289" y="5148"/>
                </a:cubicBezTo>
                <a:cubicBezTo>
                  <a:pt x="56394" y="5148"/>
                  <a:pt x="56560" y="5128"/>
                  <a:pt x="56836" y="5062"/>
                </a:cubicBezTo>
                <a:cubicBezTo>
                  <a:pt x="56908" y="5145"/>
                  <a:pt x="56911" y="5155"/>
                  <a:pt x="56970" y="5155"/>
                </a:cubicBezTo>
                <a:cubicBezTo>
                  <a:pt x="56988" y="5155"/>
                  <a:pt x="57011" y="5154"/>
                  <a:pt x="57041" y="5154"/>
                </a:cubicBezTo>
                <a:cubicBezTo>
                  <a:pt x="57141" y="5154"/>
                  <a:pt x="57327" y="5162"/>
                  <a:pt x="57710" y="5237"/>
                </a:cubicBezTo>
                <a:cubicBezTo>
                  <a:pt x="57810" y="5137"/>
                  <a:pt x="57835" y="5274"/>
                  <a:pt x="58235" y="5025"/>
                </a:cubicBezTo>
                <a:cubicBezTo>
                  <a:pt x="58273" y="4912"/>
                  <a:pt x="58148" y="4950"/>
                  <a:pt x="58185" y="4837"/>
                </a:cubicBezTo>
                <a:lnTo>
                  <a:pt x="58673" y="4812"/>
                </a:lnTo>
                <a:lnTo>
                  <a:pt x="58673" y="4812"/>
                </a:lnTo>
                <a:cubicBezTo>
                  <a:pt x="58623" y="5137"/>
                  <a:pt x="58873" y="4950"/>
                  <a:pt x="59472" y="5175"/>
                </a:cubicBezTo>
                <a:cubicBezTo>
                  <a:pt x="59756" y="5053"/>
                  <a:pt x="60056" y="4989"/>
                  <a:pt x="60359" y="4989"/>
                </a:cubicBezTo>
                <a:cubicBezTo>
                  <a:pt x="60430" y="4989"/>
                  <a:pt x="60501" y="4992"/>
                  <a:pt x="60572" y="5000"/>
                </a:cubicBezTo>
                <a:cubicBezTo>
                  <a:pt x="60685" y="4737"/>
                  <a:pt x="60822" y="4687"/>
                  <a:pt x="60172" y="4312"/>
                </a:cubicBezTo>
                <a:cubicBezTo>
                  <a:pt x="60161" y="4301"/>
                  <a:pt x="60148" y="4296"/>
                  <a:pt x="60135" y="4296"/>
                </a:cubicBezTo>
                <a:cubicBezTo>
                  <a:pt x="60053" y="4296"/>
                  <a:pt x="59925" y="4470"/>
                  <a:pt x="59659" y="4470"/>
                </a:cubicBezTo>
                <a:cubicBezTo>
                  <a:pt x="59436" y="4470"/>
                  <a:pt x="59117" y="4348"/>
                  <a:pt x="58648" y="3900"/>
                </a:cubicBezTo>
                <a:cubicBezTo>
                  <a:pt x="58039" y="4087"/>
                  <a:pt x="57380" y="4206"/>
                  <a:pt x="56654" y="4206"/>
                </a:cubicBezTo>
                <a:cubicBezTo>
                  <a:pt x="55831" y="4206"/>
                  <a:pt x="54921" y="4053"/>
                  <a:pt x="53899" y="3675"/>
                </a:cubicBezTo>
                <a:cubicBezTo>
                  <a:pt x="53974" y="3637"/>
                  <a:pt x="53936" y="3500"/>
                  <a:pt x="54086" y="3500"/>
                </a:cubicBezTo>
                <a:cubicBezTo>
                  <a:pt x="54116" y="3540"/>
                  <a:pt x="54126" y="3554"/>
                  <a:pt x="54151" y="3554"/>
                </a:cubicBezTo>
                <a:cubicBezTo>
                  <a:pt x="54187" y="3554"/>
                  <a:pt x="54256" y="3522"/>
                  <a:pt x="54474" y="3500"/>
                </a:cubicBezTo>
                <a:cubicBezTo>
                  <a:pt x="54499" y="3512"/>
                  <a:pt x="54511" y="3525"/>
                  <a:pt x="54524" y="3550"/>
                </a:cubicBezTo>
                <a:cubicBezTo>
                  <a:pt x="54536" y="3512"/>
                  <a:pt x="54549" y="3475"/>
                  <a:pt x="54574" y="3437"/>
                </a:cubicBezTo>
                <a:cubicBezTo>
                  <a:pt x="54608" y="3423"/>
                  <a:pt x="54615" y="3420"/>
                  <a:pt x="54632" y="3420"/>
                </a:cubicBezTo>
                <a:cubicBezTo>
                  <a:pt x="54645" y="3420"/>
                  <a:pt x="54664" y="3422"/>
                  <a:pt x="54707" y="3422"/>
                </a:cubicBezTo>
                <a:cubicBezTo>
                  <a:pt x="54748" y="3422"/>
                  <a:pt x="54811" y="3420"/>
                  <a:pt x="54911" y="3412"/>
                </a:cubicBezTo>
                <a:cubicBezTo>
                  <a:pt x="54936" y="3512"/>
                  <a:pt x="54949" y="3612"/>
                  <a:pt x="54949" y="3712"/>
                </a:cubicBezTo>
                <a:cubicBezTo>
                  <a:pt x="54824" y="3612"/>
                  <a:pt x="54686" y="3662"/>
                  <a:pt x="54586" y="3625"/>
                </a:cubicBezTo>
                <a:lnTo>
                  <a:pt x="54586" y="3625"/>
                </a:lnTo>
                <a:cubicBezTo>
                  <a:pt x="54724" y="3677"/>
                  <a:pt x="54690" y="3770"/>
                  <a:pt x="55075" y="3770"/>
                </a:cubicBezTo>
                <a:cubicBezTo>
                  <a:pt x="55249" y="3770"/>
                  <a:pt x="55510" y="3751"/>
                  <a:pt x="55911" y="3700"/>
                </a:cubicBezTo>
                <a:cubicBezTo>
                  <a:pt x="55983" y="3783"/>
                  <a:pt x="55986" y="3792"/>
                  <a:pt x="56046" y="3792"/>
                </a:cubicBezTo>
                <a:cubicBezTo>
                  <a:pt x="56063" y="3792"/>
                  <a:pt x="56086" y="3792"/>
                  <a:pt x="56117" y="3792"/>
                </a:cubicBezTo>
                <a:cubicBezTo>
                  <a:pt x="56216" y="3792"/>
                  <a:pt x="56402" y="3800"/>
                  <a:pt x="56786" y="3875"/>
                </a:cubicBezTo>
                <a:cubicBezTo>
                  <a:pt x="56873" y="3787"/>
                  <a:pt x="56911" y="3925"/>
                  <a:pt x="57298" y="3662"/>
                </a:cubicBezTo>
                <a:cubicBezTo>
                  <a:pt x="57336" y="3550"/>
                  <a:pt x="57211" y="3587"/>
                  <a:pt x="57248" y="3475"/>
                </a:cubicBezTo>
                <a:lnTo>
                  <a:pt x="57723" y="3450"/>
                </a:lnTo>
                <a:lnTo>
                  <a:pt x="57723" y="3450"/>
                </a:lnTo>
                <a:cubicBezTo>
                  <a:pt x="57673" y="3775"/>
                  <a:pt x="57910" y="3587"/>
                  <a:pt x="58510" y="3800"/>
                </a:cubicBezTo>
                <a:cubicBezTo>
                  <a:pt x="58810" y="3682"/>
                  <a:pt x="59127" y="3620"/>
                  <a:pt x="59448" y="3620"/>
                </a:cubicBezTo>
                <a:cubicBezTo>
                  <a:pt x="59502" y="3620"/>
                  <a:pt x="59556" y="3621"/>
                  <a:pt x="59610" y="3625"/>
                </a:cubicBezTo>
                <a:cubicBezTo>
                  <a:pt x="59710" y="3362"/>
                  <a:pt x="59847" y="3312"/>
                  <a:pt x="59198" y="2950"/>
                </a:cubicBezTo>
                <a:cubicBezTo>
                  <a:pt x="59185" y="2936"/>
                  <a:pt x="59171" y="2931"/>
                  <a:pt x="59156" y="2931"/>
                </a:cubicBezTo>
                <a:cubicBezTo>
                  <a:pt x="59076" y="2931"/>
                  <a:pt x="58951" y="3099"/>
                  <a:pt x="58692" y="3099"/>
                </a:cubicBezTo>
                <a:cubicBezTo>
                  <a:pt x="58474" y="3099"/>
                  <a:pt x="58160" y="2979"/>
                  <a:pt x="57698" y="2538"/>
                </a:cubicBezTo>
                <a:cubicBezTo>
                  <a:pt x="57101" y="2729"/>
                  <a:pt x="56456" y="2848"/>
                  <a:pt x="55746" y="2848"/>
                </a:cubicBezTo>
                <a:cubicBezTo>
                  <a:pt x="54925" y="2848"/>
                  <a:pt x="54018" y="2689"/>
                  <a:pt x="52999" y="2300"/>
                </a:cubicBezTo>
                <a:cubicBezTo>
                  <a:pt x="53087" y="2263"/>
                  <a:pt x="53037" y="2125"/>
                  <a:pt x="53199" y="2125"/>
                </a:cubicBezTo>
                <a:cubicBezTo>
                  <a:pt x="53225" y="2168"/>
                  <a:pt x="53234" y="2183"/>
                  <a:pt x="53262" y="2183"/>
                </a:cubicBezTo>
                <a:cubicBezTo>
                  <a:pt x="53301" y="2183"/>
                  <a:pt x="53377" y="2154"/>
                  <a:pt x="53586" y="2125"/>
                </a:cubicBezTo>
                <a:cubicBezTo>
                  <a:pt x="53613" y="2112"/>
                  <a:pt x="53637" y="2108"/>
                  <a:pt x="53664" y="2108"/>
                </a:cubicBezTo>
                <a:cubicBezTo>
                  <a:pt x="53714" y="2108"/>
                  <a:pt x="53770" y="2124"/>
                  <a:pt x="53856" y="2124"/>
                </a:cubicBezTo>
                <a:cubicBezTo>
                  <a:pt x="53939" y="2124"/>
                  <a:pt x="54051" y="2109"/>
                  <a:pt x="54211" y="2050"/>
                </a:cubicBezTo>
                <a:cubicBezTo>
                  <a:pt x="54224" y="2138"/>
                  <a:pt x="54252" y="2144"/>
                  <a:pt x="54321" y="2144"/>
                </a:cubicBezTo>
                <a:cubicBezTo>
                  <a:pt x="54332" y="2144"/>
                  <a:pt x="54345" y="2144"/>
                  <a:pt x="54359" y="2144"/>
                </a:cubicBezTo>
                <a:cubicBezTo>
                  <a:pt x="54428" y="2144"/>
                  <a:pt x="54528" y="2148"/>
                  <a:pt x="54674" y="2200"/>
                </a:cubicBezTo>
                <a:cubicBezTo>
                  <a:pt x="54724" y="2113"/>
                  <a:pt x="55049" y="2163"/>
                  <a:pt x="54999" y="1813"/>
                </a:cubicBezTo>
                <a:lnTo>
                  <a:pt x="55274" y="1788"/>
                </a:lnTo>
                <a:lnTo>
                  <a:pt x="55274" y="1788"/>
                </a:lnTo>
                <a:cubicBezTo>
                  <a:pt x="55211" y="2013"/>
                  <a:pt x="55311" y="1938"/>
                  <a:pt x="55673" y="2125"/>
                </a:cubicBezTo>
                <a:cubicBezTo>
                  <a:pt x="55880" y="2012"/>
                  <a:pt x="56070" y="1941"/>
                  <a:pt x="56235" y="1941"/>
                </a:cubicBezTo>
                <a:cubicBezTo>
                  <a:pt x="56270" y="1941"/>
                  <a:pt x="56303" y="1944"/>
                  <a:pt x="56336" y="1950"/>
                </a:cubicBezTo>
                <a:cubicBezTo>
                  <a:pt x="56398" y="1750"/>
                  <a:pt x="56573" y="1688"/>
                  <a:pt x="56198" y="1288"/>
                </a:cubicBezTo>
                <a:cubicBezTo>
                  <a:pt x="56142" y="1294"/>
                  <a:pt x="55992" y="1397"/>
                  <a:pt x="55831" y="1397"/>
                </a:cubicBezTo>
                <a:cubicBezTo>
                  <a:pt x="55670" y="1397"/>
                  <a:pt x="55498" y="1294"/>
                  <a:pt x="55399" y="888"/>
                </a:cubicBezTo>
                <a:cubicBezTo>
                  <a:pt x="55262" y="967"/>
                  <a:pt x="54882" y="1199"/>
                  <a:pt x="54305" y="1199"/>
                </a:cubicBezTo>
                <a:cubicBezTo>
                  <a:pt x="53879" y="1199"/>
                  <a:pt x="53346" y="1072"/>
                  <a:pt x="52724" y="663"/>
                </a:cubicBezTo>
                <a:cubicBezTo>
                  <a:pt x="52774" y="626"/>
                  <a:pt x="52762" y="488"/>
                  <a:pt x="52849" y="488"/>
                </a:cubicBezTo>
                <a:cubicBezTo>
                  <a:pt x="52913" y="504"/>
                  <a:pt x="52977" y="512"/>
                  <a:pt x="53041" y="512"/>
                </a:cubicBezTo>
                <a:cubicBezTo>
                  <a:pt x="53326" y="512"/>
                  <a:pt x="53596" y="359"/>
                  <a:pt x="53749" y="113"/>
                </a:cubicBezTo>
                <a:cubicBezTo>
                  <a:pt x="53090" y="22"/>
                  <a:pt x="52379" y="10"/>
                  <a:pt x="51582" y="10"/>
                </a:cubicBezTo>
                <a:cubicBezTo>
                  <a:pt x="51283" y="10"/>
                  <a:pt x="50971" y="11"/>
                  <a:pt x="50646" y="11"/>
                </a:cubicBezTo>
                <a:cubicBezTo>
                  <a:pt x="50293" y="11"/>
                  <a:pt x="49925" y="9"/>
                  <a:pt x="4953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85" name="Google Shape;6985;p30"/>
          <p:cNvSpPr/>
          <p:nvPr/>
        </p:nvSpPr>
        <p:spPr>
          <a:xfrm>
            <a:off x="3916575" y="-296900"/>
            <a:ext cx="1469302" cy="1070051"/>
          </a:xfrm>
          <a:custGeom>
            <a:rect b="b" l="l" r="r" t="t"/>
            <a:pathLst>
              <a:path extrusionOk="0" h="36978" w="50775">
                <a:moveTo>
                  <a:pt x="26766" y="1"/>
                </a:moveTo>
                <a:cubicBezTo>
                  <a:pt x="24720" y="1"/>
                  <a:pt x="22782" y="354"/>
                  <a:pt x="20608" y="1006"/>
                </a:cubicBezTo>
                <a:cubicBezTo>
                  <a:pt x="16696" y="2181"/>
                  <a:pt x="12997" y="2543"/>
                  <a:pt x="9348" y="4605"/>
                </a:cubicBezTo>
                <a:cubicBezTo>
                  <a:pt x="7324" y="5743"/>
                  <a:pt x="5662" y="7167"/>
                  <a:pt x="3912" y="8654"/>
                </a:cubicBezTo>
                <a:cubicBezTo>
                  <a:pt x="2700" y="9666"/>
                  <a:pt x="1" y="10704"/>
                  <a:pt x="413" y="12716"/>
                </a:cubicBezTo>
                <a:cubicBezTo>
                  <a:pt x="563" y="13528"/>
                  <a:pt x="1375" y="14090"/>
                  <a:pt x="2187" y="14253"/>
                </a:cubicBezTo>
                <a:cubicBezTo>
                  <a:pt x="2452" y="14306"/>
                  <a:pt x="2718" y="14325"/>
                  <a:pt x="2985" y="14325"/>
                </a:cubicBezTo>
                <a:cubicBezTo>
                  <a:pt x="3537" y="14325"/>
                  <a:pt x="4093" y="14241"/>
                  <a:pt x="4649" y="14190"/>
                </a:cubicBezTo>
                <a:cubicBezTo>
                  <a:pt x="5140" y="14140"/>
                  <a:pt x="5639" y="14112"/>
                  <a:pt x="6138" y="14112"/>
                </a:cubicBezTo>
                <a:cubicBezTo>
                  <a:pt x="8103" y="14112"/>
                  <a:pt x="10073" y="14547"/>
                  <a:pt x="11598" y="15752"/>
                </a:cubicBezTo>
                <a:cubicBezTo>
                  <a:pt x="13135" y="16965"/>
                  <a:pt x="14034" y="18777"/>
                  <a:pt x="15147" y="20389"/>
                </a:cubicBezTo>
                <a:cubicBezTo>
                  <a:pt x="17821" y="24238"/>
                  <a:pt x="21845" y="26949"/>
                  <a:pt x="26431" y="27974"/>
                </a:cubicBezTo>
                <a:cubicBezTo>
                  <a:pt x="28456" y="28424"/>
                  <a:pt x="30755" y="28624"/>
                  <a:pt x="32167" y="30149"/>
                </a:cubicBezTo>
                <a:cubicBezTo>
                  <a:pt x="33342" y="31436"/>
                  <a:pt x="33579" y="33323"/>
                  <a:pt x="34591" y="34735"/>
                </a:cubicBezTo>
                <a:cubicBezTo>
                  <a:pt x="35662" y="36232"/>
                  <a:pt x="37516" y="36978"/>
                  <a:pt x="39375" y="36978"/>
                </a:cubicBezTo>
                <a:cubicBezTo>
                  <a:pt x="40077" y="36978"/>
                  <a:pt x="40779" y="36872"/>
                  <a:pt x="41440" y="36659"/>
                </a:cubicBezTo>
                <a:cubicBezTo>
                  <a:pt x="43864" y="35885"/>
                  <a:pt x="45764" y="33960"/>
                  <a:pt x="47101" y="31811"/>
                </a:cubicBezTo>
                <a:cubicBezTo>
                  <a:pt x="50775" y="25925"/>
                  <a:pt x="50625" y="18027"/>
                  <a:pt x="47238" y="11978"/>
                </a:cubicBezTo>
                <a:cubicBezTo>
                  <a:pt x="43852" y="5917"/>
                  <a:pt x="37516" y="1731"/>
                  <a:pt x="30705" y="406"/>
                </a:cubicBezTo>
                <a:cubicBezTo>
                  <a:pt x="29300" y="132"/>
                  <a:pt x="28013" y="1"/>
                  <a:pt x="2676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86" name="Google Shape;6986;p30"/>
          <p:cNvSpPr txBox="1"/>
          <p:nvPr>
            <p:ph idx="1" type="body"/>
          </p:nvPr>
        </p:nvSpPr>
        <p:spPr>
          <a:xfrm>
            <a:off x="720000" y="1137625"/>
            <a:ext cx="5373300" cy="3368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●"/>
              <a:defRPr/>
            </a:lvl1pPr>
            <a:lvl2pPr indent="-317500" lvl="1" marL="914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○"/>
              <a:defRPr sz="1200"/>
            </a:lvl2pPr>
            <a:lvl3pPr indent="-317500" lvl="2" marL="13716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■"/>
              <a:defRPr sz="1200"/>
            </a:lvl3pPr>
            <a:lvl4pPr indent="-317500" lvl="3" marL="18288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●"/>
              <a:defRPr sz="1200"/>
            </a:lvl4pPr>
            <a:lvl5pPr indent="-317500" lvl="4" marL="22860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○"/>
              <a:defRPr sz="1200"/>
            </a:lvl5pPr>
            <a:lvl6pPr indent="-317500" lvl="5" marL="27432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■"/>
              <a:defRPr sz="1200"/>
            </a:lvl6pPr>
            <a:lvl7pPr indent="-317500" lvl="6" marL="32004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●"/>
              <a:defRPr sz="1200"/>
            </a:lvl7pPr>
            <a:lvl8pPr indent="-317500" lvl="7" marL="36576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○"/>
              <a:defRPr sz="1200"/>
            </a:lvl8pPr>
            <a:lvl9pPr indent="-317500" lvl="8" marL="4114800" rtl="0">
              <a:spcBef>
                <a:spcPts val="1600"/>
              </a:spcBef>
              <a:spcAft>
                <a:spcPts val="1600"/>
              </a:spcAft>
              <a:buClr>
                <a:srgbClr val="000000"/>
              </a:buClr>
              <a:buSzPts val="1400"/>
              <a:buChar char="■"/>
              <a:defRPr sz="1200"/>
            </a:lvl9pPr>
          </a:lstStyle>
          <a:p/>
        </p:txBody>
      </p:sp>
      <p:sp>
        <p:nvSpPr>
          <p:cNvPr id="6987" name="Google Shape;6987;p30"/>
          <p:cNvSpPr txBox="1"/>
          <p:nvPr>
            <p:ph type="title"/>
          </p:nvPr>
        </p:nvSpPr>
        <p:spPr>
          <a:xfrm>
            <a:off x="721050" y="539478"/>
            <a:ext cx="5616300" cy="769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Nunito"/>
                <a:ea typeface="Nunito"/>
                <a:cs typeface="Nunito"/>
                <a:sym typeface="Nunito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979" name="Shape 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0" name="Google Shape;980;p4"/>
          <p:cNvSpPr/>
          <p:nvPr/>
        </p:nvSpPr>
        <p:spPr>
          <a:xfrm>
            <a:off x="4935664" y="1990122"/>
            <a:ext cx="4208332" cy="3163004"/>
          </a:xfrm>
          <a:custGeom>
            <a:rect b="b" l="l" r="r" t="t"/>
            <a:pathLst>
              <a:path extrusionOk="0" h="32349" w="30743">
                <a:moveTo>
                  <a:pt x="12348" y="0"/>
                </a:moveTo>
                <a:cubicBezTo>
                  <a:pt x="10230" y="0"/>
                  <a:pt x="8263" y="540"/>
                  <a:pt x="6961" y="2169"/>
                </a:cubicBezTo>
                <a:cubicBezTo>
                  <a:pt x="5999" y="3381"/>
                  <a:pt x="5649" y="4981"/>
                  <a:pt x="5336" y="6506"/>
                </a:cubicBezTo>
                <a:lnTo>
                  <a:pt x="0" y="32349"/>
                </a:lnTo>
                <a:lnTo>
                  <a:pt x="30742" y="32349"/>
                </a:lnTo>
                <a:lnTo>
                  <a:pt x="30742" y="3369"/>
                </a:lnTo>
                <a:cubicBezTo>
                  <a:pt x="26018" y="2157"/>
                  <a:pt x="20782" y="1619"/>
                  <a:pt x="17658" y="807"/>
                </a:cubicBezTo>
                <a:cubicBezTo>
                  <a:pt x="15982" y="375"/>
                  <a:pt x="14113" y="0"/>
                  <a:pt x="1234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1" name="Google Shape;981;p4"/>
          <p:cNvSpPr txBox="1"/>
          <p:nvPr>
            <p:ph type="title"/>
          </p:nvPr>
        </p:nvSpPr>
        <p:spPr>
          <a:xfrm>
            <a:off x="4077020" y="1903200"/>
            <a:ext cx="3852000" cy="841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982" name="Google Shape;982;p4"/>
          <p:cNvSpPr/>
          <p:nvPr/>
        </p:nvSpPr>
        <p:spPr>
          <a:xfrm flipH="1">
            <a:off x="-9605" y="3211980"/>
            <a:ext cx="3264036" cy="1941133"/>
          </a:xfrm>
          <a:custGeom>
            <a:rect b="b" l="l" r="r" t="t"/>
            <a:pathLst>
              <a:path extrusionOk="0" h="20996" w="35305">
                <a:moveTo>
                  <a:pt x="35304" y="1"/>
                </a:moveTo>
                <a:cubicBezTo>
                  <a:pt x="33742" y="138"/>
                  <a:pt x="32180" y="238"/>
                  <a:pt x="30643" y="388"/>
                </a:cubicBezTo>
                <a:lnTo>
                  <a:pt x="15609" y="1850"/>
                </a:lnTo>
                <a:lnTo>
                  <a:pt x="6974" y="2675"/>
                </a:lnTo>
                <a:cubicBezTo>
                  <a:pt x="4975" y="2875"/>
                  <a:pt x="2850" y="3112"/>
                  <a:pt x="1238" y="4325"/>
                </a:cubicBezTo>
                <a:cubicBezTo>
                  <a:pt x="826" y="4637"/>
                  <a:pt x="451" y="5012"/>
                  <a:pt x="288" y="5499"/>
                </a:cubicBezTo>
                <a:cubicBezTo>
                  <a:pt x="1" y="6362"/>
                  <a:pt x="451" y="7311"/>
                  <a:pt x="1126" y="7911"/>
                </a:cubicBezTo>
                <a:cubicBezTo>
                  <a:pt x="1788" y="8523"/>
                  <a:pt x="2625" y="8873"/>
                  <a:pt x="3413" y="9336"/>
                </a:cubicBezTo>
                <a:cubicBezTo>
                  <a:pt x="5587" y="10610"/>
                  <a:pt x="7236" y="12622"/>
                  <a:pt x="8061" y="15009"/>
                </a:cubicBezTo>
                <a:cubicBezTo>
                  <a:pt x="8524" y="16384"/>
                  <a:pt x="8724" y="17871"/>
                  <a:pt x="9348" y="19196"/>
                </a:cubicBezTo>
                <a:cubicBezTo>
                  <a:pt x="9673" y="19845"/>
                  <a:pt x="10086" y="20458"/>
                  <a:pt x="10586" y="20995"/>
                </a:cubicBezTo>
                <a:lnTo>
                  <a:pt x="35304" y="20995"/>
                </a:lnTo>
                <a:lnTo>
                  <a:pt x="35304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3" name="Google Shape;983;p4"/>
          <p:cNvSpPr txBox="1"/>
          <p:nvPr>
            <p:ph hasCustomPrompt="1" idx="2" type="title"/>
          </p:nvPr>
        </p:nvSpPr>
        <p:spPr>
          <a:xfrm>
            <a:off x="1669845" y="1928575"/>
            <a:ext cx="2407200" cy="1494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9000"/>
              <a:buNone/>
              <a:defRPr sz="9000">
                <a:solidFill>
                  <a:schemeClr val="dk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984" name="Google Shape;984;p4"/>
          <p:cNvSpPr/>
          <p:nvPr/>
        </p:nvSpPr>
        <p:spPr>
          <a:xfrm>
            <a:off x="4077025" y="4168602"/>
            <a:ext cx="4094109" cy="1690484"/>
          </a:xfrm>
          <a:custGeom>
            <a:rect b="b" l="l" r="r" t="t"/>
            <a:pathLst>
              <a:path extrusionOk="0" h="25073" w="66296">
                <a:moveTo>
                  <a:pt x="46035" y="0"/>
                </a:moveTo>
                <a:cubicBezTo>
                  <a:pt x="45144" y="0"/>
                  <a:pt x="44257" y="131"/>
                  <a:pt x="43402" y="417"/>
                </a:cubicBezTo>
                <a:cubicBezTo>
                  <a:pt x="41365" y="1091"/>
                  <a:pt x="39540" y="2853"/>
                  <a:pt x="39465" y="4990"/>
                </a:cubicBezTo>
                <a:cubicBezTo>
                  <a:pt x="39415" y="6540"/>
                  <a:pt x="40278" y="8090"/>
                  <a:pt x="39890" y="9589"/>
                </a:cubicBezTo>
                <a:cubicBezTo>
                  <a:pt x="39490" y="11164"/>
                  <a:pt x="37866" y="12101"/>
                  <a:pt x="36316" y="12576"/>
                </a:cubicBezTo>
                <a:cubicBezTo>
                  <a:pt x="34758" y="13040"/>
                  <a:pt x="33160" y="13205"/>
                  <a:pt x="31543" y="13205"/>
                </a:cubicBezTo>
                <a:cubicBezTo>
                  <a:pt x="28983" y="13205"/>
                  <a:pt x="26378" y="12792"/>
                  <a:pt x="23819" y="12501"/>
                </a:cubicBezTo>
                <a:cubicBezTo>
                  <a:pt x="20750" y="12148"/>
                  <a:pt x="17665" y="11971"/>
                  <a:pt x="14578" y="11971"/>
                </a:cubicBezTo>
                <a:cubicBezTo>
                  <a:pt x="12197" y="11971"/>
                  <a:pt x="9814" y="12076"/>
                  <a:pt x="7436" y="12288"/>
                </a:cubicBezTo>
                <a:cubicBezTo>
                  <a:pt x="6374" y="12388"/>
                  <a:pt x="5249" y="12526"/>
                  <a:pt x="4412" y="13176"/>
                </a:cubicBezTo>
                <a:cubicBezTo>
                  <a:pt x="3475" y="13900"/>
                  <a:pt x="3062" y="15113"/>
                  <a:pt x="2712" y="16262"/>
                </a:cubicBezTo>
                <a:lnTo>
                  <a:pt x="1" y="25073"/>
                </a:lnTo>
                <a:lnTo>
                  <a:pt x="66296" y="25073"/>
                </a:lnTo>
                <a:cubicBezTo>
                  <a:pt x="64496" y="18837"/>
                  <a:pt x="60497" y="11976"/>
                  <a:pt x="58510" y="8927"/>
                </a:cubicBezTo>
                <a:cubicBezTo>
                  <a:pt x="56798" y="6327"/>
                  <a:pt x="54861" y="3778"/>
                  <a:pt x="52287" y="2029"/>
                </a:cubicBezTo>
                <a:cubicBezTo>
                  <a:pt x="50447" y="793"/>
                  <a:pt x="48229" y="0"/>
                  <a:pt x="4603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5" name="Google Shape;985;p4"/>
          <p:cNvSpPr txBox="1"/>
          <p:nvPr>
            <p:ph idx="3" type="title"/>
          </p:nvPr>
        </p:nvSpPr>
        <p:spPr>
          <a:xfrm>
            <a:off x="4077025" y="2902520"/>
            <a:ext cx="3852000" cy="376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"/>
              <a:buNone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986" name="Google Shape;986;p4"/>
          <p:cNvSpPr/>
          <p:nvPr/>
        </p:nvSpPr>
        <p:spPr>
          <a:xfrm>
            <a:off x="6760162" y="-254925"/>
            <a:ext cx="1410987" cy="1154936"/>
          </a:xfrm>
          <a:custGeom>
            <a:rect b="b" l="l" r="r" t="t"/>
            <a:pathLst>
              <a:path extrusionOk="0" h="21114" w="25795">
                <a:moveTo>
                  <a:pt x="11355" y="0"/>
                </a:moveTo>
                <a:cubicBezTo>
                  <a:pt x="10021" y="0"/>
                  <a:pt x="8644" y="263"/>
                  <a:pt x="7261" y="832"/>
                </a:cubicBezTo>
                <a:cubicBezTo>
                  <a:pt x="2263" y="2882"/>
                  <a:pt x="1" y="7431"/>
                  <a:pt x="88" y="12654"/>
                </a:cubicBezTo>
                <a:cubicBezTo>
                  <a:pt x="126" y="15004"/>
                  <a:pt x="226" y="17815"/>
                  <a:pt x="2188" y="19415"/>
                </a:cubicBezTo>
                <a:cubicBezTo>
                  <a:pt x="3764" y="20716"/>
                  <a:pt x="5986" y="21113"/>
                  <a:pt x="8041" y="21113"/>
                </a:cubicBezTo>
                <a:cubicBezTo>
                  <a:pt x="8413" y="21113"/>
                  <a:pt x="8780" y="21100"/>
                  <a:pt x="9136" y="21077"/>
                </a:cubicBezTo>
                <a:cubicBezTo>
                  <a:pt x="16009" y="20652"/>
                  <a:pt x="25794" y="16166"/>
                  <a:pt x="22170" y="7806"/>
                </a:cubicBezTo>
                <a:cubicBezTo>
                  <a:pt x="20204" y="3251"/>
                  <a:pt x="16048" y="0"/>
                  <a:pt x="1135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87" name="Google Shape;987;p4"/>
          <p:cNvGrpSpPr/>
          <p:nvPr/>
        </p:nvGrpSpPr>
        <p:grpSpPr>
          <a:xfrm rot="-1880848">
            <a:off x="5621067" y="-1281184"/>
            <a:ext cx="1989312" cy="1989015"/>
            <a:chOff x="3265325" y="3054775"/>
            <a:chExt cx="1169900" cy="1169725"/>
          </a:xfrm>
        </p:grpSpPr>
        <p:sp>
          <p:nvSpPr>
            <p:cNvPr id="988" name="Google Shape;988;p4"/>
            <p:cNvSpPr/>
            <p:nvPr/>
          </p:nvSpPr>
          <p:spPr>
            <a:xfrm>
              <a:off x="3731925" y="4171250"/>
              <a:ext cx="18675" cy="14450"/>
            </a:xfrm>
            <a:custGeom>
              <a:rect b="b" l="l" r="r" t="t"/>
              <a:pathLst>
                <a:path extrusionOk="0" h="578" w="747">
                  <a:moveTo>
                    <a:pt x="385" y="0"/>
                  </a:moveTo>
                  <a:cubicBezTo>
                    <a:pt x="130" y="0"/>
                    <a:pt x="0" y="341"/>
                    <a:pt x="211" y="517"/>
                  </a:cubicBezTo>
                  <a:cubicBezTo>
                    <a:pt x="268" y="559"/>
                    <a:pt x="329" y="577"/>
                    <a:pt x="388" y="577"/>
                  </a:cubicBezTo>
                  <a:cubicBezTo>
                    <a:pt x="579" y="577"/>
                    <a:pt x="747" y="389"/>
                    <a:pt x="661" y="180"/>
                  </a:cubicBezTo>
                  <a:cubicBezTo>
                    <a:pt x="661" y="155"/>
                    <a:pt x="649" y="142"/>
                    <a:pt x="636" y="117"/>
                  </a:cubicBezTo>
                  <a:cubicBezTo>
                    <a:pt x="586" y="55"/>
                    <a:pt x="511" y="17"/>
                    <a:pt x="436" y="5"/>
                  </a:cubicBezTo>
                  <a:cubicBezTo>
                    <a:pt x="419" y="2"/>
                    <a:pt x="401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" name="Google Shape;989;p4"/>
            <p:cNvSpPr/>
            <p:nvPr/>
          </p:nvSpPr>
          <p:spPr>
            <a:xfrm>
              <a:off x="3704075" y="4186350"/>
              <a:ext cx="2225" cy="650"/>
            </a:xfrm>
            <a:custGeom>
              <a:rect b="b" l="l" r="r" t="t"/>
              <a:pathLst>
                <a:path extrusionOk="0" h="26" w="89">
                  <a:moveTo>
                    <a:pt x="1" y="1"/>
                  </a:moveTo>
                  <a:lnTo>
                    <a:pt x="88" y="26"/>
                  </a:lnTo>
                  <a:cubicBezTo>
                    <a:pt x="63" y="13"/>
                    <a:pt x="2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" name="Google Shape;990;p4"/>
            <p:cNvSpPr/>
            <p:nvPr/>
          </p:nvSpPr>
          <p:spPr>
            <a:xfrm>
              <a:off x="3869825" y="4191900"/>
              <a:ext cx="15175" cy="14550"/>
            </a:xfrm>
            <a:custGeom>
              <a:rect b="b" l="l" r="r" t="t"/>
              <a:pathLst>
                <a:path extrusionOk="0" h="582" w="607">
                  <a:moveTo>
                    <a:pt x="307" y="1"/>
                  </a:moveTo>
                  <a:cubicBezTo>
                    <a:pt x="146" y="1"/>
                    <a:pt x="1" y="136"/>
                    <a:pt x="19" y="316"/>
                  </a:cubicBezTo>
                  <a:cubicBezTo>
                    <a:pt x="35" y="481"/>
                    <a:pt x="168" y="581"/>
                    <a:pt x="305" y="581"/>
                  </a:cubicBezTo>
                  <a:cubicBezTo>
                    <a:pt x="387" y="581"/>
                    <a:pt x="471" y="545"/>
                    <a:pt x="531" y="466"/>
                  </a:cubicBezTo>
                  <a:cubicBezTo>
                    <a:pt x="581" y="416"/>
                    <a:pt x="606" y="329"/>
                    <a:pt x="594" y="254"/>
                  </a:cubicBezTo>
                  <a:cubicBezTo>
                    <a:pt x="594" y="229"/>
                    <a:pt x="581" y="204"/>
                    <a:pt x="581" y="191"/>
                  </a:cubicBezTo>
                  <a:cubicBezTo>
                    <a:pt x="556" y="141"/>
                    <a:pt x="531" y="91"/>
                    <a:pt x="494" y="66"/>
                  </a:cubicBezTo>
                  <a:cubicBezTo>
                    <a:pt x="435" y="21"/>
                    <a:pt x="370" y="1"/>
                    <a:pt x="3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" name="Google Shape;991;p4"/>
            <p:cNvSpPr/>
            <p:nvPr/>
          </p:nvSpPr>
          <p:spPr>
            <a:xfrm>
              <a:off x="3904350" y="4191050"/>
              <a:ext cx="17650" cy="14500"/>
            </a:xfrm>
            <a:custGeom>
              <a:rect b="b" l="l" r="r" t="t"/>
              <a:pathLst>
                <a:path extrusionOk="0" h="580" w="706">
                  <a:moveTo>
                    <a:pt x="355" y="0"/>
                  </a:moveTo>
                  <a:cubicBezTo>
                    <a:pt x="260" y="0"/>
                    <a:pt x="164" y="47"/>
                    <a:pt x="112" y="138"/>
                  </a:cubicBezTo>
                  <a:cubicBezTo>
                    <a:pt x="0" y="325"/>
                    <a:pt x="112" y="550"/>
                    <a:pt x="312" y="575"/>
                  </a:cubicBezTo>
                  <a:cubicBezTo>
                    <a:pt x="330" y="578"/>
                    <a:pt x="347" y="579"/>
                    <a:pt x="364" y="579"/>
                  </a:cubicBezTo>
                  <a:cubicBezTo>
                    <a:pt x="563" y="579"/>
                    <a:pt x="706" y="384"/>
                    <a:pt x="625" y="188"/>
                  </a:cubicBezTo>
                  <a:cubicBezTo>
                    <a:pt x="625" y="163"/>
                    <a:pt x="612" y="150"/>
                    <a:pt x="587" y="125"/>
                  </a:cubicBezTo>
                  <a:cubicBezTo>
                    <a:pt x="533" y="41"/>
                    <a:pt x="444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" name="Google Shape;992;p4"/>
            <p:cNvSpPr/>
            <p:nvPr/>
          </p:nvSpPr>
          <p:spPr>
            <a:xfrm>
              <a:off x="3937450" y="4210650"/>
              <a:ext cx="16900" cy="13850"/>
            </a:xfrm>
            <a:custGeom>
              <a:rect b="b" l="l" r="r" t="t"/>
              <a:pathLst>
                <a:path extrusionOk="0" h="554" w="676">
                  <a:moveTo>
                    <a:pt x="353" y="0"/>
                  </a:moveTo>
                  <a:cubicBezTo>
                    <a:pt x="282" y="0"/>
                    <a:pt x="209" y="25"/>
                    <a:pt x="151" y="78"/>
                  </a:cubicBezTo>
                  <a:cubicBezTo>
                    <a:pt x="1" y="228"/>
                    <a:pt x="63" y="478"/>
                    <a:pt x="251" y="553"/>
                  </a:cubicBezTo>
                  <a:lnTo>
                    <a:pt x="476" y="553"/>
                  </a:lnTo>
                  <a:cubicBezTo>
                    <a:pt x="613" y="491"/>
                    <a:pt x="675" y="328"/>
                    <a:pt x="626" y="191"/>
                  </a:cubicBezTo>
                  <a:lnTo>
                    <a:pt x="626" y="178"/>
                  </a:lnTo>
                  <a:cubicBezTo>
                    <a:pt x="580" y="63"/>
                    <a:pt x="468" y="0"/>
                    <a:pt x="3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" name="Google Shape;993;p4"/>
            <p:cNvSpPr/>
            <p:nvPr/>
          </p:nvSpPr>
          <p:spPr>
            <a:xfrm>
              <a:off x="3846450" y="4131275"/>
              <a:ext cx="16200" cy="11775"/>
            </a:xfrm>
            <a:custGeom>
              <a:rect b="b" l="l" r="r" t="t"/>
              <a:pathLst>
                <a:path extrusionOk="0" h="471" w="648">
                  <a:moveTo>
                    <a:pt x="305" y="1"/>
                  </a:moveTo>
                  <a:cubicBezTo>
                    <a:pt x="165" y="1"/>
                    <a:pt x="52" y="96"/>
                    <a:pt x="29" y="242"/>
                  </a:cubicBezTo>
                  <a:cubicBezTo>
                    <a:pt x="1" y="399"/>
                    <a:pt x="135" y="471"/>
                    <a:pt x="280" y="471"/>
                  </a:cubicBezTo>
                  <a:cubicBezTo>
                    <a:pt x="456" y="471"/>
                    <a:pt x="648" y="365"/>
                    <a:pt x="579" y="179"/>
                  </a:cubicBezTo>
                  <a:cubicBezTo>
                    <a:pt x="541" y="92"/>
                    <a:pt x="454" y="17"/>
                    <a:pt x="354" y="4"/>
                  </a:cubicBezTo>
                  <a:cubicBezTo>
                    <a:pt x="337" y="2"/>
                    <a:pt x="321" y="1"/>
                    <a:pt x="3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" name="Google Shape;994;p4"/>
            <p:cNvSpPr/>
            <p:nvPr/>
          </p:nvSpPr>
          <p:spPr>
            <a:xfrm>
              <a:off x="3884025" y="4119525"/>
              <a:ext cx="16275" cy="14350"/>
            </a:xfrm>
            <a:custGeom>
              <a:rect b="b" l="l" r="r" t="t"/>
              <a:pathLst>
                <a:path extrusionOk="0" h="574" w="651">
                  <a:moveTo>
                    <a:pt x="327" y="0"/>
                  </a:moveTo>
                  <a:cubicBezTo>
                    <a:pt x="243" y="0"/>
                    <a:pt x="159" y="39"/>
                    <a:pt x="101" y="112"/>
                  </a:cubicBezTo>
                  <a:cubicBezTo>
                    <a:pt x="1" y="224"/>
                    <a:pt x="26" y="412"/>
                    <a:pt x="151" y="512"/>
                  </a:cubicBezTo>
                  <a:cubicBezTo>
                    <a:pt x="198" y="554"/>
                    <a:pt x="258" y="574"/>
                    <a:pt x="319" y="574"/>
                  </a:cubicBezTo>
                  <a:cubicBezTo>
                    <a:pt x="404" y="574"/>
                    <a:pt x="492" y="535"/>
                    <a:pt x="551" y="462"/>
                  </a:cubicBezTo>
                  <a:cubicBezTo>
                    <a:pt x="651" y="337"/>
                    <a:pt x="626" y="162"/>
                    <a:pt x="501" y="62"/>
                  </a:cubicBezTo>
                  <a:cubicBezTo>
                    <a:pt x="448" y="20"/>
                    <a:pt x="388" y="0"/>
                    <a:pt x="3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" name="Google Shape;995;p4"/>
            <p:cNvSpPr/>
            <p:nvPr/>
          </p:nvSpPr>
          <p:spPr>
            <a:xfrm>
              <a:off x="3830925" y="4164200"/>
              <a:ext cx="17700" cy="14475"/>
            </a:xfrm>
            <a:custGeom>
              <a:rect b="b" l="l" r="r" t="t"/>
              <a:pathLst>
                <a:path extrusionOk="0" h="579" w="708">
                  <a:moveTo>
                    <a:pt x="372" y="0"/>
                  </a:moveTo>
                  <a:cubicBezTo>
                    <a:pt x="284" y="0"/>
                    <a:pt x="196" y="39"/>
                    <a:pt x="138" y="112"/>
                  </a:cubicBezTo>
                  <a:cubicBezTo>
                    <a:pt x="0" y="274"/>
                    <a:pt x="100" y="537"/>
                    <a:pt x="325" y="574"/>
                  </a:cubicBezTo>
                  <a:cubicBezTo>
                    <a:pt x="341" y="577"/>
                    <a:pt x="357" y="578"/>
                    <a:pt x="372" y="578"/>
                  </a:cubicBezTo>
                  <a:cubicBezTo>
                    <a:pt x="562" y="578"/>
                    <a:pt x="707" y="372"/>
                    <a:pt x="638" y="187"/>
                  </a:cubicBezTo>
                  <a:cubicBezTo>
                    <a:pt x="613" y="137"/>
                    <a:pt x="588" y="99"/>
                    <a:pt x="550" y="62"/>
                  </a:cubicBezTo>
                  <a:cubicBezTo>
                    <a:pt x="498" y="20"/>
                    <a:pt x="435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" name="Google Shape;996;p4"/>
            <p:cNvSpPr/>
            <p:nvPr/>
          </p:nvSpPr>
          <p:spPr>
            <a:xfrm>
              <a:off x="3911200" y="4153625"/>
              <a:ext cx="16275" cy="14575"/>
            </a:xfrm>
            <a:custGeom>
              <a:rect b="b" l="l" r="r" t="t"/>
              <a:pathLst>
                <a:path extrusionOk="0" h="583" w="651">
                  <a:moveTo>
                    <a:pt x="335" y="1"/>
                  </a:moveTo>
                  <a:cubicBezTo>
                    <a:pt x="299" y="1"/>
                    <a:pt x="262" y="8"/>
                    <a:pt x="226" y="23"/>
                  </a:cubicBezTo>
                  <a:cubicBezTo>
                    <a:pt x="76" y="85"/>
                    <a:pt x="1" y="248"/>
                    <a:pt x="63" y="398"/>
                  </a:cubicBezTo>
                  <a:cubicBezTo>
                    <a:pt x="101" y="511"/>
                    <a:pt x="211" y="582"/>
                    <a:pt x="328" y="582"/>
                  </a:cubicBezTo>
                  <a:cubicBezTo>
                    <a:pt x="365" y="582"/>
                    <a:pt x="402" y="575"/>
                    <a:pt x="438" y="560"/>
                  </a:cubicBezTo>
                  <a:cubicBezTo>
                    <a:pt x="576" y="497"/>
                    <a:pt x="651" y="335"/>
                    <a:pt x="601" y="185"/>
                  </a:cubicBezTo>
                  <a:cubicBezTo>
                    <a:pt x="553" y="71"/>
                    <a:pt x="448" y="1"/>
                    <a:pt x="3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" name="Google Shape;997;p4"/>
            <p:cNvSpPr/>
            <p:nvPr/>
          </p:nvSpPr>
          <p:spPr>
            <a:xfrm>
              <a:off x="3978000" y="4155325"/>
              <a:ext cx="16925" cy="14550"/>
            </a:xfrm>
            <a:custGeom>
              <a:rect b="b" l="l" r="r" t="t"/>
              <a:pathLst>
                <a:path extrusionOk="0" h="582" w="677">
                  <a:moveTo>
                    <a:pt x="371" y="0"/>
                  </a:moveTo>
                  <a:cubicBezTo>
                    <a:pt x="172" y="0"/>
                    <a:pt x="1" y="219"/>
                    <a:pt x="116" y="429"/>
                  </a:cubicBezTo>
                  <a:cubicBezTo>
                    <a:pt x="173" y="535"/>
                    <a:pt x="271" y="581"/>
                    <a:pt x="367" y="581"/>
                  </a:cubicBezTo>
                  <a:cubicBezTo>
                    <a:pt x="523" y="581"/>
                    <a:pt x="676" y="460"/>
                    <a:pt x="653" y="267"/>
                  </a:cubicBezTo>
                  <a:cubicBezTo>
                    <a:pt x="653" y="242"/>
                    <a:pt x="653" y="217"/>
                    <a:pt x="641" y="192"/>
                  </a:cubicBezTo>
                  <a:cubicBezTo>
                    <a:pt x="628" y="142"/>
                    <a:pt x="591" y="105"/>
                    <a:pt x="553" y="67"/>
                  </a:cubicBezTo>
                  <a:cubicBezTo>
                    <a:pt x="495" y="20"/>
                    <a:pt x="432" y="0"/>
                    <a:pt x="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" name="Google Shape;998;p4"/>
            <p:cNvSpPr/>
            <p:nvPr/>
          </p:nvSpPr>
          <p:spPr>
            <a:xfrm>
              <a:off x="3972750" y="4191750"/>
              <a:ext cx="16275" cy="14375"/>
            </a:xfrm>
            <a:custGeom>
              <a:rect b="b" l="l" r="r" t="t"/>
              <a:pathLst>
                <a:path extrusionOk="0" h="575" w="651">
                  <a:moveTo>
                    <a:pt x="334" y="0"/>
                  </a:moveTo>
                  <a:cubicBezTo>
                    <a:pt x="299" y="0"/>
                    <a:pt x="262" y="7"/>
                    <a:pt x="226" y="22"/>
                  </a:cubicBezTo>
                  <a:cubicBezTo>
                    <a:pt x="76" y="72"/>
                    <a:pt x="1" y="247"/>
                    <a:pt x="51" y="385"/>
                  </a:cubicBezTo>
                  <a:cubicBezTo>
                    <a:pt x="100" y="503"/>
                    <a:pt x="220" y="575"/>
                    <a:pt x="336" y="575"/>
                  </a:cubicBezTo>
                  <a:cubicBezTo>
                    <a:pt x="367" y="575"/>
                    <a:pt x="397" y="570"/>
                    <a:pt x="426" y="560"/>
                  </a:cubicBezTo>
                  <a:cubicBezTo>
                    <a:pt x="576" y="497"/>
                    <a:pt x="651" y="335"/>
                    <a:pt x="601" y="185"/>
                  </a:cubicBezTo>
                  <a:cubicBezTo>
                    <a:pt x="553" y="71"/>
                    <a:pt x="448" y="0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" name="Google Shape;999;p4"/>
            <p:cNvSpPr/>
            <p:nvPr/>
          </p:nvSpPr>
          <p:spPr>
            <a:xfrm>
              <a:off x="3954325" y="4085975"/>
              <a:ext cx="16025" cy="14250"/>
            </a:xfrm>
            <a:custGeom>
              <a:rect b="b" l="l" r="r" t="t"/>
              <a:pathLst>
                <a:path extrusionOk="0" h="570" w="641">
                  <a:moveTo>
                    <a:pt x="296" y="1"/>
                  </a:moveTo>
                  <a:cubicBezTo>
                    <a:pt x="161" y="1"/>
                    <a:pt x="36" y="106"/>
                    <a:pt x="13" y="242"/>
                  </a:cubicBezTo>
                  <a:cubicBezTo>
                    <a:pt x="0" y="317"/>
                    <a:pt x="25" y="392"/>
                    <a:pt x="63" y="454"/>
                  </a:cubicBezTo>
                  <a:cubicBezTo>
                    <a:pt x="125" y="535"/>
                    <a:pt x="206" y="570"/>
                    <a:pt x="287" y="570"/>
                  </a:cubicBezTo>
                  <a:cubicBezTo>
                    <a:pt x="467" y="570"/>
                    <a:pt x="641" y="395"/>
                    <a:pt x="563" y="179"/>
                  </a:cubicBezTo>
                  <a:cubicBezTo>
                    <a:pt x="563" y="154"/>
                    <a:pt x="550" y="142"/>
                    <a:pt x="538" y="117"/>
                  </a:cubicBezTo>
                  <a:cubicBezTo>
                    <a:pt x="488" y="54"/>
                    <a:pt x="413" y="17"/>
                    <a:pt x="338" y="4"/>
                  </a:cubicBezTo>
                  <a:cubicBezTo>
                    <a:pt x="324" y="2"/>
                    <a:pt x="310" y="1"/>
                    <a:pt x="2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" name="Google Shape;1000;p4"/>
            <p:cNvSpPr/>
            <p:nvPr/>
          </p:nvSpPr>
          <p:spPr>
            <a:xfrm>
              <a:off x="3940575" y="4132075"/>
              <a:ext cx="16275" cy="14425"/>
            </a:xfrm>
            <a:custGeom>
              <a:rect b="b" l="l" r="r" t="t"/>
              <a:pathLst>
                <a:path extrusionOk="0" h="577" w="651">
                  <a:moveTo>
                    <a:pt x="323" y="0"/>
                  </a:moveTo>
                  <a:cubicBezTo>
                    <a:pt x="287" y="0"/>
                    <a:pt x="249" y="7"/>
                    <a:pt x="213" y="22"/>
                  </a:cubicBezTo>
                  <a:cubicBezTo>
                    <a:pt x="76" y="72"/>
                    <a:pt x="1" y="247"/>
                    <a:pt x="51" y="397"/>
                  </a:cubicBezTo>
                  <a:cubicBezTo>
                    <a:pt x="99" y="513"/>
                    <a:pt x="207" y="577"/>
                    <a:pt x="322" y="577"/>
                  </a:cubicBezTo>
                  <a:cubicBezTo>
                    <a:pt x="356" y="577"/>
                    <a:pt x="391" y="571"/>
                    <a:pt x="426" y="560"/>
                  </a:cubicBezTo>
                  <a:cubicBezTo>
                    <a:pt x="575" y="497"/>
                    <a:pt x="650" y="335"/>
                    <a:pt x="588" y="185"/>
                  </a:cubicBezTo>
                  <a:cubicBezTo>
                    <a:pt x="550" y="71"/>
                    <a:pt x="440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" name="Google Shape;1001;p4"/>
            <p:cNvSpPr/>
            <p:nvPr/>
          </p:nvSpPr>
          <p:spPr>
            <a:xfrm>
              <a:off x="3771500" y="4160200"/>
              <a:ext cx="15775" cy="14950"/>
            </a:xfrm>
            <a:custGeom>
              <a:rect b="b" l="l" r="r" t="t"/>
              <a:pathLst>
                <a:path extrusionOk="0" h="598" w="631">
                  <a:moveTo>
                    <a:pt x="313" y="1"/>
                  </a:moveTo>
                  <a:cubicBezTo>
                    <a:pt x="157" y="1"/>
                    <a:pt x="1" y="122"/>
                    <a:pt x="15" y="322"/>
                  </a:cubicBezTo>
                  <a:cubicBezTo>
                    <a:pt x="27" y="511"/>
                    <a:pt x="164" y="597"/>
                    <a:pt x="302" y="597"/>
                  </a:cubicBezTo>
                  <a:cubicBezTo>
                    <a:pt x="466" y="597"/>
                    <a:pt x="631" y="476"/>
                    <a:pt x="590" y="259"/>
                  </a:cubicBezTo>
                  <a:cubicBezTo>
                    <a:pt x="590" y="234"/>
                    <a:pt x="590" y="209"/>
                    <a:pt x="578" y="184"/>
                  </a:cubicBezTo>
                  <a:cubicBezTo>
                    <a:pt x="527" y="57"/>
                    <a:pt x="420" y="1"/>
                    <a:pt x="3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" name="Google Shape;1002;p4"/>
            <p:cNvSpPr/>
            <p:nvPr/>
          </p:nvSpPr>
          <p:spPr>
            <a:xfrm>
              <a:off x="3796575" y="4188425"/>
              <a:ext cx="18700" cy="14450"/>
            </a:xfrm>
            <a:custGeom>
              <a:rect b="b" l="l" r="r" t="t"/>
              <a:pathLst>
                <a:path extrusionOk="0" h="578" w="748">
                  <a:moveTo>
                    <a:pt x="385" y="1"/>
                  </a:moveTo>
                  <a:cubicBezTo>
                    <a:pt x="131" y="1"/>
                    <a:pt x="1" y="342"/>
                    <a:pt x="212" y="518"/>
                  </a:cubicBezTo>
                  <a:cubicBezTo>
                    <a:pt x="269" y="559"/>
                    <a:pt x="330" y="578"/>
                    <a:pt x="389" y="578"/>
                  </a:cubicBezTo>
                  <a:cubicBezTo>
                    <a:pt x="579" y="578"/>
                    <a:pt x="748" y="390"/>
                    <a:pt x="662" y="180"/>
                  </a:cubicBezTo>
                  <a:cubicBezTo>
                    <a:pt x="662" y="155"/>
                    <a:pt x="649" y="143"/>
                    <a:pt x="637" y="118"/>
                  </a:cubicBezTo>
                  <a:cubicBezTo>
                    <a:pt x="587" y="55"/>
                    <a:pt x="512" y="18"/>
                    <a:pt x="437" y="5"/>
                  </a:cubicBezTo>
                  <a:cubicBezTo>
                    <a:pt x="419" y="2"/>
                    <a:pt x="402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" name="Google Shape;1003;p4"/>
            <p:cNvSpPr/>
            <p:nvPr/>
          </p:nvSpPr>
          <p:spPr>
            <a:xfrm>
              <a:off x="3940600" y="4172000"/>
              <a:ext cx="18575" cy="14500"/>
            </a:xfrm>
            <a:custGeom>
              <a:rect b="b" l="l" r="r" t="t"/>
              <a:pathLst>
                <a:path extrusionOk="0" h="580" w="743">
                  <a:moveTo>
                    <a:pt x="399" y="0"/>
                  </a:moveTo>
                  <a:cubicBezTo>
                    <a:pt x="194" y="0"/>
                    <a:pt x="0" y="238"/>
                    <a:pt x="162" y="462"/>
                  </a:cubicBezTo>
                  <a:cubicBezTo>
                    <a:pt x="212" y="525"/>
                    <a:pt x="275" y="562"/>
                    <a:pt x="350" y="575"/>
                  </a:cubicBezTo>
                  <a:cubicBezTo>
                    <a:pt x="367" y="578"/>
                    <a:pt x="384" y="579"/>
                    <a:pt x="401" y="579"/>
                  </a:cubicBezTo>
                  <a:cubicBezTo>
                    <a:pt x="600" y="579"/>
                    <a:pt x="743" y="383"/>
                    <a:pt x="662" y="187"/>
                  </a:cubicBezTo>
                  <a:cubicBezTo>
                    <a:pt x="662" y="162"/>
                    <a:pt x="649" y="137"/>
                    <a:pt x="624" y="125"/>
                  </a:cubicBezTo>
                  <a:cubicBezTo>
                    <a:pt x="561" y="37"/>
                    <a:pt x="479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" name="Google Shape;1004;p4"/>
            <p:cNvSpPr/>
            <p:nvPr/>
          </p:nvSpPr>
          <p:spPr>
            <a:xfrm>
              <a:off x="3874975" y="4157925"/>
              <a:ext cx="17675" cy="14500"/>
            </a:xfrm>
            <a:custGeom>
              <a:rect b="b" l="l" r="r" t="t"/>
              <a:pathLst>
                <a:path extrusionOk="0" h="580" w="707">
                  <a:moveTo>
                    <a:pt x="362" y="0"/>
                  </a:moveTo>
                  <a:cubicBezTo>
                    <a:pt x="266" y="0"/>
                    <a:pt x="171" y="47"/>
                    <a:pt x="113" y="138"/>
                  </a:cubicBezTo>
                  <a:cubicBezTo>
                    <a:pt x="0" y="313"/>
                    <a:pt x="113" y="550"/>
                    <a:pt x="325" y="575"/>
                  </a:cubicBezTo>
                  <a:cubicBezTo>
                    <a:pt x="342" y="578"/>
                    <a:pt x="358" y="580"/>
                    <a:pt x="374" y="580"/>
                  </a:cubicBezTo>
                  <a:cubicBezTo>
                    <a:pt x="563" y="580"/>
                    <a:pt x="707" y="384"/>
                    <a:pt x="638" y="188"/>
                  </a:cubicBezTo>
                  <a:cubicBezTo>
                    <a:pt x="625" y="163"/>
                    <a:pt x="613" y="138"/>
                    <a:pt x="600" y="126"/>
                  </a:cubicBezTo>
                  <a:cubicBezTo>
                    <a:pt x="540" y="41"/>
                    <a:pt x="451" y="0"/>
                    <a:pt x="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" name="Google Shape;1005;p4"/>
            <p:cNvSpPr/>
            <p:nvPr/>
          </p:nvSpPr>
          <p:spPr>
            <a:xfrm>
              <a:off x="3803075" y="4142275"/>
              <a:ext cx="18250" cy="14625"/>
            </a:xfrm>
            <a:custGeom>
              <a:rect b="b" l="l" r="r" t="t"/>
              <a:pathLst>
                <a:path extrusionOk="0" h="585" w="730">
                  <a:moveTo>
                    <a:pt x="384" y="0"/>
                  </a:moveTo>
                  <a:cubicBezTo>
                    <a:pt x="188" y="0"/>
                    <a:pt x="0" y="207"/>
                    <a:pt x="115" y="427"/>
                  </a:cubicBezTo>
                  <a:cubicBezTo>
                    <a:pt x="174" y="538"/>
                    <a:pt x="271" y="585"/>
                    <a:pt x="366" y="585"/>
                  </a:cubicBezTo>
                  <a:cubicBezTo>
                    <a:pt x="550" y="585"/>
                    <a:pt x="730" y="411"/>
                    <a:pt x="639" y="189"/>
                  </a:cubicBezTo>
                  <a:cubicBezTo>
                    <a:pt x="639" y="164"/>
                    <a:pt x="627" y="152"/>
                    <a:pt x="614" y="127"/>
                  </a:cubicBezTo>
                  <a:cubicBezTo>
                    <a:pt x="551" y="37"/>
                    <a:pt x="467" y="0"/>
                    <a:pt x="3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" name="Google Shape;1006;p4"/>
            <p:cNvSpPr/>
            <p:nvPr/>
          </p:nvSpPr>
          <p:spPr>
            <a:xfrm>
              <a:off x="3912800" y="4100775"/>
              <a:ext cx="18600" cy="14475"/>
            </a:xfrm>
            <a:custGeom>
              <a:rect b="b" l="l" r="r" t="t"/>
              <a:pathLst>
                <a:path extrusionOk="0" h="579" w="744">
                  <a:moveTo>
                    <a:pt x="409" y="0"/>
                  </a:moveTo>
                  <a:cubicBezTo>
                    <a:pt x="200" y="0"/>
                    <a:pt x="0" y="238"/>
                    <a:pt x="162" y="462"/>
                  </a:cubicBezTo>
                  <a:cubicBezTo>
                    <a:pt x="212" y="525"/>
                    <a:pt x="287" y="562"/>
                    <a:pt x="362" y="575"/>
                  </a:cubicBezTo>
                  <a:cubicBezTo>
                    <a:pt x="378" y="577"/>
                    <a:pt x="395" y="579"/>
                    <a:pt x="411" y="579"/>
                  </a:cubicBezTo>
                  <a:cubicBezTo>
                    <a:pt x="600" y="579"/>
                    <a:pt x="743" y="383"/>
                    <a:pt x="674" y="187"/>
                  </a:cubicBezTo>
                  <a:cubicBezTo>
                    <a:pt x="662" y="162"/>
                    <a:pt x="649" y="137"/>
                    <a:pt x="637" y="125"/>
                  </a:cubicBezTo>
                  <a:cubicBezTo>
                    <a:pt x="573" y="37"/>
                    <a:pt x="490" y="0"/>
                    <a:pt x="4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" name="Google Shape;1007;p4"/>
            <p:cNvSpPr/>
            <p:nvPr/>
          </p:nvSpPr>
          <p:spPr>
            <a:xfrm>
              <a:off x="3980575" y="4115700"/>
              <a:ext cx="15225" cy="13950"/>
            </a:xfrm>
            <a:custGeom>
              <a:rect b="b" l="l" r="r" t="t"/>
              <a:pathLst>
                <a:path extrusionOk="0" h="558" w="609">
                  <a:moveTo>
                    <a:pt x="300" y="1"/>
                  </a:moveTo>
                  <a:cubicBezTo>
                    <a:pt x="176" y="1"/>
                    <a:pt x="52" y="72"/>
                    <a:pt x="13" y="227"/>
                  </a:cubicBezTo>
                  <a:cubicBezTo>
                    <a:pt x="0" y="302"/>
                    <a:pt x="25" y="377"/>
                    <a:pt x="75" y="440"/>
                  </a:cubicBezTo>
                  <a:cubicBezTo>
                    <a:pt x="113" y="502"/>
                    <a:pt x="175" y="540"/>
                    <a:pt x="250" y="552"/>
                  </a:cubicBezTo>
                  <a:cubicBezTo>
                    <a:pt x="268" y="556"/>
                    <a:pt x="285" y="557"/>
                    <a:pt x="303" y="557"/>
                  </a:cubicBezTo>
                  <a:cubicBezTo>
                    <a:pt x="419" y="557"/>
                    <a:pt x="519" y="486"/>
                    <a:pt x="563" y="377"/>
                  </a:cubicBezTo>
                  <a:cubicBezTo>
                    <a:pt x="575" y="365"/>
                    <a:pt x="588" y="340"/>
                    <a:pt x="588" y="315"/>
                  </a:cubicBezTo>
                  <a:cubicBezTo>
                    <a:pt x="608" y="113"/>
                    <a:pt x="455" y="1"/>
                    <a:pt x="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" name="Google Shape;1008;p4"/>
            <p:cNvSpPr/>
            <p:nvPr/>
          </p:nvSpPr>
          <p:spPr>
            <a:xfrm>
              <a:off x="4008050" y="4186925"/>
              <a:ext cx="19725" cy="14200"/>
            </a:xfrm>
            <a:custGeom>
              <a:rect b="b" l="l" r="r" t="t"/>
              <a:pathLst>
                <a:path extrusionOk="0" h="568" w="789">
                  <a:moveTo>
                    <a:pt x="391" y="1"/>
                  </a:moveTo>
                  <a:cubicBezTo>
                    <a:pt x="47" y="1"/>
                    <a:pt x="1" y="529"/>
                    <a:pt x="363" y="565"/>
                  </a:cubicBezTo>
                  <a:cubicBezTo>
                    <a:pt x="376" y="566"/>
                    <a:pt x="388" y="567"/>
                    <a:pt x="400" y="567"/>
                  </a:cubicBezTo>
                  <a:cubicBezTo>
                    <a:pt x="730" y="567"/>
                    <a:pt x="789" y="75"/>
                    <a:pt x="451" y="3"/>
                  </a:cubicBezTo>
                  <a:lnTo>
                    <a:pt x="426" y="3"/>
                  </a:lnTo>
                  <a:cubicBezTo>
                    <a:pt x="414" y="2"/>
                    <a:pt x="402" y="1"/>
                    <a:pt x="3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" name="Google Shape;1009;p4"/>
            <p:cNvSpPr/>
            <p:nvPr/>
          </p:nvSpPr>
          <p:spPr>
            <a:xfrm>
              <a:off x="3813425" y="4111150"/>
              <a:ext cx="16700" cy="14900"/>
            </a:xfrm>
            <a:custGeom>
              <a:rect b="b" l="l" r="r" t="t"/>
              <a:pathLst>
                <a:path extrusionOk="0" h="596" w="668">
                  <a:moveTo>
                    <a:pt x="287" y="1"/>
                  </a:moveTo>
                  <a:cubicBezTo>
                    <a:pt x="154" y="1"/>
                    <a:pt x="30" y="96"/>
                    <a:pt x="13" y="247"/>
                  </a:cubicBezTo>
                  <a:cubicBezTo>
                    <a:pt x="0" y="297"/>
                    <a:pt x="13" y="347"/>
                    <a:pt x="25" y="384"/>
                  </a:cubicBezTo>
                  <a:lnTo>
                    <a:pt x="13" y="384"/>
                  </a:lnTo>
                  <a:cubicBezTo>
                    <a:pt x="60" y="534"/>
                    <a:pt x="172" y="596"/>
                    <a:pt x="285" y="596"/>
                  </a:cubicBezTo>
                  <a:cubicBezTo>
                    <a:pt x="476" y="596"/>
                    <a:pt x="668" y="420"/>
                    <a:pt x="550" y="185"/>
                  </a:cubicBezTo>
                  <a:cubicBezTo>
                    <a:pt x="538" y="135"/>
                    <a:pt x="513" y="97"/>
                    <a:pt x="475" y="72"/>
                  </a:cubicBezTo>
                  <a:cubicBezTo>
                    <a:pt x="418" y="23"/>
                    <a:pt x="352" y="1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" name="Google Shape;1010;p4"/>
            <p:cNvSpPr/>
            <p:nvPr/>
          </p:nvSpPr>
          <p:spPr>
            <a:xfrm>
              <a:off x="3925575" y="4067525"/>
              <a:ext cx="16850" cy="15000"/>
            </a:xfrm>
            <a:custGeom>
              <a:rect b="b" l="l" r="r" t="t"/>
              <a:pathLst>
                <a:path extrusionOk="0" h="600" w="674">
                  <a:moveTo>
                    <a:pt x="288" y="0"/>
                  </a:moveTo>
                  <a:cubicBezTo>
                    <a:pt x="151" y="0"/>
                    <a:pt x="22" y="97"/>
                    <a:pt x="13" y="255"/>
                  </a:cubicBezTo>
                  <a:cubicBezTo>
                    <a:pt x="1" y="305"/>
                    <a:pt x="13" y="355"/>
                    <a:pt x="26" y="392"/>
                  </a:cubicBezTo>
                  <a:cubicBezTo>
                    <a:pt x="67" y="539"/>
                    <a:pt x="174" y="600"/>
                    <a:pt x="284" y="600"/>
                  </a:cubicBezTo>
                  <a:cubicBezTo>
                    <a:pt x="474" y="600"/>
                    <a:pt x="674" y="418"/>
                    <a:pt x="563" y="180"/>
                  </a:cubicBezTo>
                  <a:cubicBezTo>
                    <a:pt x="551" y="142"/>
                    <a:pt x="526" y="105"/>
                    <a:pt x="488" y="80"/>
                  </a:cubicBezTo>
                  <a:cubicBezTo>
                    <a:pt x="429" y="25"/>
                    <a:pt x="358" y="0"/>
                    <a:pt x="2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" name="Google Shape;1011;p4"/>
            <p:cNvSpPr/>
            <p:nvPr/>
          </p:nvSpPr>
          <p:spPr>
            <a:xfrm>
              <a:off x="3848625" y="4092050"/>
              <a:ext cx="16375" cy="14450"/>
            </a:xfrm>
            <a:custGeom>
              <a:rect b="b" l="l" r="r" t="t"/>
              <a:pathLst>
                <a:path extrusionOk="0" h="578" w="655">
                  <a:moveTo>
                    <a:pt x="383" y="0"/>
                  </a:moveTo>
                  <a:cubicBezTo>
                    <a:pt x="186" y="0"/>
                    <a:pt x="1" y="209"/>
                    <a:pt x="117" y="424"/>
                  </a:cubicBezTo>
                  <a:cubicBezTo>
                    <a:pt x="167" y="499"/>
                    <a:pt x="242" y="561"/>
                    <a:pt x="330" y="574"/>
                  </a:cubicBezTo>
                  <a:cubicBezTo>
                    <a:pt x="344" y="576"/>
                    <a:pt x="358" y="577"/>
                    <a:pt x="372" y="577"/>
                  </a:cubicBezTo>
                  <a:cubicBezTo>
                    <a:pt x="507" y="577"/>
                    <a:pt x="632" y="472"/>
                    <a:pt x="654" y="336"/>
                  </a:cubicBezTo>
                  <a:cubicBezTo>
                    <a:pt x="654" y="286"/>
                    <a:pt x="654" y="236"/>
                    <a:pt x="642" y="186"/>
                  </a:cubicBezTo>
                  <a:cubicBezTo>
                    <a:pt x="629" y="161"/>
                    <a:pt x="617" y="136"/>
                    <a:pt x="604" y="111"/>
                  </a:cubicBezTo>
                  <a:cubicBezTo>
                    <a:pt x="541" y="33"/>
                    <a:pt x="461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" name="Google Shape;1012;p4"/>
            <p:cNvSpPr/>
            <p:nvPr/>
          </p:nvSpPr>
          <p:spPr>
            <a:xfrm>
              <a:off x="4108400" y="4179500"/>
              <a:ext cx="15675" cy="14700"/>
            </a:xfrm>
            <a:custGeom>
              <a:rect b="b" l="l" r="r" t="t"/>
              <a:pathLst>
                <a:path extrusionOk="0" h="588" w="627">
                  <a:moveTo>
                    <a:pt x="313" y="0"/>
                  </a:moveTo>
                  <a:cubicBezTo>
                    <a:pt x="157" y="0"/>
                    <a:pt x="1" y="118"/>
                    <a:pt x="23" y="312"/>
                  </a:cubicBezTo>
                  <a:cubicBezTo>
                    <a:pt x="29" y="501"/>
                    <a:pt x="163" y="588"/>
                    <a:pt x="300" y="588"/>
                  </a:cubicBezTo>
                  <a:cubicBezTo>
                    <a:pt x="461" y="588"/>
                    <a:pt x="626" y="467"/>
                    <a:pt x="586" y="250"/>
                  </a:cubicBezTo>
                  <a:cubicBezTo>
                    <a:pt x="586" y="225"/>
                    <a:pt x="586" y="200"/>
                    <a:pt x="573" y="175"/>
                  </a:cubicBezTo>
                  <a:cubicBezTo>
                    <a:pt x="523" y="54"/>
                    <a:pt x="418" y="0"/>
                    <a:pt x="3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" name="Google Shape;1013;p4"/>
            <p:cNvSpPr/>
            <p:nvPr/>
          </p:nvSpPr>
          <p:spPr>
            <a:xfrm>
              <a:off x="4145200" y="4158550"/>
              <a:ext cx="18250" cy="14475"/>
            </a:xfrm>
            <a:custGeom>
              <a:rect b="b" l="l" r="r" t="t"/>
              <a:pathLst>
                <a:path extrusionOk="0" h="579" w="730">
                  <a:moveTo>
                    <a:pt x="356" y="0"/>
                  </a:moveTo>
                  <a:cubicBezTo>
                    <a:pt x="261" y="0"/>
                    <a:pt x="165" y="47"/>
                    <a:pt x="113" y="138"/>
                  </a:cubicBezTo>
                  <a:cubicBezTo>
                    <a:pt x="1" y="313"/>
                    <a:pt x="113" y="550"/>
                    <a:pt x="313" y="575"/>
                  </a:cubicBezTo>
                  <a:cubicBezTo>
                    <a:pt x="328" y="578"/>
                    <a:pt x="343" y="579"/>
                    <a:pt x="358" y="579"/>
                  </a:cubicBezTo>
                  <a:cubicBezTo>
                    <a:pt x="583" y="579"/>
                    <a:pt x="729" y="313"/>
                    <a:pt x="588" y="126"/>
                  </a:cubicBezTo>
                  <a:cubicBezTo>
                    <a:pt x="534" y="41"/>
                    <a:pt x="445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" name="Google Shape;1014;p4"/>
            <p:cNvSpPr/>
            <p:nvPr/>
          </p:nvSpPr>
          <p:spPr>
            <a:xfrm>
              <a:off x="4078400" y="4145700"/>
              <a:ext cx="18275" cy="14500"/>
            </a:xfrm>
            <a:custGeom>
              <a:rect b="b" l="l" r="r" t="t"/>
              <a:pathLst>
                <a:path extrusionOk="0" h="580" w="731">
                  <a:moveTo>
                    <a:pt x="381" y="1"/>
                  </a:moveTo>
                  <a:cubicBezTo>
                    <a:pt x="186" y="1"/>
                    <a:pt x="1" y="208"/>
                    <a:pt x="124" y="427"/>
                  </a:cubicBezTo>
                  <a:cubicBezTo>
                    <a:pt x="179" y="534"/>
                    <a:pt x="273" y="579"/>
                    <a:pt x="367" y="579"/>
                  </a:cubicBezTo>
                  <a:cubicBezTo>
                    <a:pt x="548" y="579"/>
                    <a:pt x="731" y="412"/>
                    <a:pt x="649" y="190"/>
                  </a:cubicBezTo>
                  <a:cubicBezTo>
                    <a:pt x="636" y="165"/>
                    <a:pt x="624" y="140"/>
                    <a:pt x="611" y="127"/>
                  </a:cubicBezTo>
                  <a:cubicBezTo>
                    <a:pt x="548" y="38"/>
                    <a:pt x="463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" name="Google Shape;1015;p4"/>
            <p:cNvSpPr/>
            <p:nvPr/>
          </p:nvSpPr>
          <p:spPr>
            <a:xfrm>
              <a:off x="4089925" y="4106575"/>
              <a:ext cx="15000" cy="14350"/>
            </a:xfrm>
            <a:custGeom>
              <a:rect b="b" l="l" r="r" t="t"/>
              <a:pathLst>
                <a:path extrusionOk="0" h="574" w="600">
                  <a:moveTo>
                    <a:pt x="297" y="1"/>
                  </a:moveTo>
                  <a:cubicBezTo>
                    <a:pt x="213" y="1"/>
                    <a:pt x="131" y="36"/>
                    <a:pt x="75" y="105"/>
                  </a:cubicBezTo>
                  <a:cubicBezTo>
                    <a:pt x="25" y="168"/>
                    <a:pt x="0" y="243"/>
                    <a:pt x="13" y="318"/>
                  </a:cubicBezTo>
                  <a:cubicBezTo>
                    <a:pt x="28" y="476"/>
                    <a:pt x="164" y="574"/>
                    <a:pt x="303" y="574"/>
                  </a:cubicBezTo>
                  <a:cubicBezTo>
                    <a:pt x="384" y="574"/>
                    <a:pt x="465" y="541"/>
                    <a:pt x="525" y="467"/>
                  </a:cubicBezTo>
                  <a:cubicBezTo>
                    <a:pt x="575" y="417"/>
                    <a:pt x="600" y="330"/>
                    <a:pt x="587" y="255"/>
                  </a:cubicBezTo>
                  <a:cubicBezTo>
                    <a:pt x="587" y="230"/>
                    <a:pt x="575" y="205"/>
                    <a:pt x="562" y="193"/>
                  </a:cubicBezTo>
                  <a:cubicBezTo>
                    <a:pt x="550" y="143"/>
                    <a:pt x="525" y="93"/>
                    <a:pt x="487" y="68"/>
                  </a:cubicBezTo>
                  <a:cubicBezTo>
                    <a:pt x="432" y="23"/>
                    <a:pt x="36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" name="Google Shape;1016;p4"/>
            <p:cNvSpPr/>
            <p:nvPr/>
          </p:nvSpPr>
          <p:spPr>
            <a:xfrm>
              <a:off x="4124275" y="4105750"/>
              <a:ext cx="17375" cy="14500"/>
            </a:xfrm>
            <a:custGeom>
              <a:rect b="b" l="l" r="r" t="t"/>
              <a:pathLst>
                <a:path extrusionOk="0" h="580" w="695">
                  <a:moveTo>
                    <a:pt x="351" y="0"/>
                  </a:moveTo>
                  <a:cubicBezTo>
                    <a:pt x="257" y="0"/>
                    <a:pt x="165" y="47"/>
                    <a:pt x="113" y="138"/>
                  </a:cubicBezTo>
                  <a:cubicBezTo>
                    <a:pt x="1" y="326"/>
                    <a:pt x="113" y="550"/>
                    <a:pt x="313" y="575"/>
                  </a:cubicBezTo>
                  <a:cubicBezTo>
                    <a:pt x="330" y="578"/>
                    <a:pt x="346" y="580"/>
                    <a:pt x="362" y="580"/>
                  </a:cubicBezTo>
                  <a:cubicBezTo>
                    <a:pt x="551" y="580"/>
                    <a:pt x="695" y="384"/>
                    <a:pt x="626" y="188"/>
                  </a:cubicBezTo>
                  <a:cubicBezTo>
                    <a:pt x="613" y="163"/>
                    <a:pt x="601" y="151"/>
                    <a:pt x="588" y="126"/>
                  </a:cubicBezTo>
                  <a:cubicBezTo>
                    <a:pt x="528" y="41"/>
                    <a:pt x="438" y="0"/>
                    <a:pt x="3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" name="Google Shape;1017;p4"/>
            <p:cNvSpPr/>
            <p:nvPr/>
          </p:nvSpPr>
          <p:spPr>
            <a:xfrm>
              <a:off x="4143350" y="4123950"/>
              <a:ext cx="16250" cy="14400"/>
            </a:xfrm>
            <a:custGeom>
              <a:rect b="b" l="l" r="r" t="t"/>
              <a:pathLst>
                <a:path extrusionOk="0" h="576" w="650">
                  <a:moveTo>
                    <a:pt x="334" y="0"/>
                  </a:moveTo>
                  <a:cubicBezTo>
                    <a:pt x="298" y="0"/>
                    <a:pt x="261" y="7"/>
                    <a:pt x="225" y="22"/>
                  </a:cubicBezTo>
                  <a:cubicBezTo>
                    <a:pt x="75" y="72"/>
                    <a:pt x="0" y="247"/>
                    <a:pt x="62" y="397"/>
                  </a:cubicBezTo>
                  <a:cubicBezTo>
                    <a:pt x="102" y="506"/>
                    <a:pt x="219" y="575"/>
                    <a:pt x="340" y="575"/>
                  </a:cubicBezTo>
                  <a:cubicBezTo>
                    <a:pt x="373" y="575"/>
                    <a:pt x="406" y="570"/>
                    <a:pt x="437" y="560"/>
                  </a:cubicBezTo>
                  <a:cubicBezTo>
                    <a:pt x="587" y="497"/>
                    <a:pt x="650" y="335"/>
                    <a:pt x="600" y="185"/>
                  </a:cubicBezTo>
                  <a:cubicBezTo>
                    <a:pt x="552" y="71"/>
                    <a:pt x="447" y="0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" name="Google Shape;1018;p4"/>
            <p:cNvSpPr/>
            <p:nvPr/>
          </p:nvSpPr>
          <p:spPr>
            <a:xfrm>
              <a:off x="4064025" y="4045975"/>
              <a:ext cx="18750" cy="14425"/>
            </a:xfrm>
            <a:custGeom>
              <a:rect b="b" l="l" r="r" t="t"/>
              <a:pathLst>
                <a:path extrusionOk="0" h="577" w="750">
                  <a:moveTo>
                    <a:pt x="395" y="0"/>
                  </a:moveTo>
                  <a:cubicBezTo>
                    <a:pt x="130" y="0"/>
                    <a:pt x="1" y="341"/>
                    <a:pt x="224" y="517"/>
                  </a:cubicBezTo>
                  <a:cubicBezTo>
                    <a:pt x="277" y="559"/>
                    <a:pt x="336" y="577"/>
                    <a:pt x="394" y="577"/>
                  </a:cubicBezTo>
                  <a:cubicBezTo>
                    <a:pt x="579" y="577"/>
                    <a:pt x="750" y="389"/>
                    <a:pt x="674" y="180"/>
                  </a:cubicBezTo>
                  <a:cubicBezTo>
                    <a:pt x="636" y="92"/>
                    <a:pt x="549" y="17"/>
                    <a:pt x="449" y="5"/>
                  </a:cubicBezTo>
                  <a:cubicBezTo>
                    <a:pt x="430" y="2"/>
                    <a:pt x="412" y="0"/>
                    <a:pt x="3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" name="Google Shape;1019;p4"/>
            <p:cNvSpPr/>
            <p:nvPr/>
          </p:nvSpPr>
          <p:spPr>
            <a:xfrm>
              <a:off x="4103975" y="4034150"/>
              <a:ext cx="15775" cy="14525"/>
            </a:xfrm>
            <a:custGeom>
              <a:rect b="b" l="l" r="r" t="t"/>
              <a:pathLst>
                <a:path extrusionOk="0" h="581" w="631">
                  <a:moveTo>
                    <a:pt x="326" y="0"/>
                  </a:moveTo>
                  <a:cubicBezTo>
                    <a:pt x="244" y="0"/>
                    <a:pt x="161" y="36"/>
                    <a:pt x="100" y="115"/>
                  </a:cubicBezTo>
                  <a:cubicBezTo>
                    <a:pt x="0" y="228"/>
                    <a:pt x="25" y="415"/>
                    <a:pt x="138" y="515"/>
                  </a:cubicBezTo>
                  <a:cubicBezTo>
                    <a:pt x="194" y="560"/>
                    <a:pt x="257" y="580"/>
                    <a:pt x="319" y="580"/>
                  </a:cubicBezTo>
                  <a:cubicBezTo>
                    <a:pt x="480" y="580"/>
                    <a:pt x="631" y="446"/>
                    <a:pt x="613" y="265"/>
                  </a:cubicBezTo>
                  <a:cubicBezTo>
                    <a:pt x="597" y="101"/>
                    <a:pt x="464" y="0"/>
                    <a:pt x="3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" name="Google Shape;1020;p4"/>
            <p:cNvSpPr/>
            <p:nvPr/>
          </p:nvSpPr>
          <p:spPr>
            <a:xfrm>
              <a:off x="4051800" y="4079100"/>
              <a:ext cx="19525" cy="14950"/>
            </a:xfrm>
            <a:custGeom>
              <a:rect b="b" l="l" r="r" t="t"/>
              <a:pathLst>
                <a:path extrusionOk="0" h="598" w="781">
                  <a:moveTo>
                    <a:pt x="322" y="0"/>
                  </a:moveTo>
                  <a:cubicBezTo>
                    <a:pt x="239" y="0"/>
                    <a:pt x="156" y="35"/>
                    <a:pt x="100" y="104"/>
                  </a:cubicBezTo>
                  <a:cubicBezTo>
                    <a:pt x="0" y="229"/>
                    <a:pt x="25" y="404"/>
                    <a:pt x="150" y="517"/>
                  </a:cubicBezTo>
                  <a:cubicBezTo>
                    <a:pt x="212" y="573"/>
                    <a:pt x="278" y="597"/>
                    <a:pt x="341" y="597"/>
                  </a:cubicBezTo>
                  <a:cubicBezTo>
                    <a:pt x="584" y="597"/>
                    <a:pt x="781" y="245"/>
                    <a:pt x="513" y="67"/>
                  </a:cubicBezTo>
                  <a:cubicBezTo>
                    <a:pt x="457" y="22"/>
                    <a:pt x="389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" name="Google Shape;1021;p4"/>
            <p:cNvSpPr/>
            <p:nvPr/>
          </p:nvSpPr>
          <p:spPr>
            <a:xfrm>
              <a:off x="4131150" y="4068175"/>
              <a:ext cx="16275" cy="14400"/>
            </a:xfrm>
            <a:custGeom>
              <a:rect b="b" l="l" r="r" t="t"/>
              <a:pathLst>
                <a:path extrusionOk="0" h="576" w="651">
                  <a:moveTo>
                    <a:pt x="321" y="1"/>
                  </a:moveTo>
                  <a:cubicBezTo>
                    <a:pt x="289" y="1"/>
                    <a:pt x="257" y="6"/>
                    <a:pt x="226" y="17"/>
                  </a:cubicBezTo>
                  <a:cubicBezTo>
                    <a:pt x="76" y="79"/>
                    <a:pt x="1" y="241"/>
                    <a:pt x="63" y="391"/>
                  </a:cubicBezTo>
                  <a:cubicBezTo>
                    <a:pt x="101" y="505"/>
                    <a:pt x="211" y="576"/>
                    <a:pt x="328" y="576"/>
                  </a:cubicBezTo>
                  <a:cubicBezTo>
                    <a:pt x="364" y="576"/>
                    <a:pt x="402" y="569"/>
                    <a:pt x="438" y="554"/>
                  </a:cubicBezTo>
                  <a:cubicBezTo>
                    <a:pt x="588" y="504"/>
                    <a:pt x="650" y="329"/>
                    <a:pt x="600" y="179"/>
                  </a:cubicBezTo>
                  <a:cubicBezTo>
                    <a:pt x="551" y="71"/>
                    <a:pt x="440" y="1"/>
                    <a:pt x="3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" name="Google Shape;1022;p4"/>
            <p:cNvSpPr/>
            <p:nvPr/>
          </p:nvSpPr>
          <p:spPr>
            <a:xfrm>
              <a:off x="4222075" y="4134150"/>
              <a:ext cx="19225" cy="14525"/>
            </a:xfrm>
            <a:custGeom>
              <a:rect b="b" l="l" r="r" t="t"/>
              <a:pathLst>
                <a:path extrusionOk="0" h="581" w="769">
                  <a:moveTo>
                    <a:pt x="381" y="0"/>
                  </a:moveTo>
                  <a:cubicBezTo>
                    <a:pt x="371" y="0"/>
                    <a:pt x="360" y="1"/>
                    <a:pt x="350" y="2"/>
                  </a:cubicBezTo>
                  <a:cubicBezTo>
                    <a:pt x="100" y="27"/>
                    <a:pt x="0" y="352"/>
                    <a:pt x="200" y="514"/>
                  </a:cubicBezTo>
                  <a:cubicBezTo>
                    <a:pt x="256" y="559"/>
                    <a:pt x="324" y="581"/>
                    <a:pt x="391" y="581"/>
                  </a:cubicBezTo>
                  <a:cubicBezTo>
                    <a:pt x="474" y="581"/>
                    <a:pt x="557" y="546"/>
                    <a:pt x="613" y="477"/>
                  </a:cubicBezTo>
                  <a:cubicBezTo>
                    <a:pt x="769" y="285"/>
                    <a:pt x="625" y="0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" name="Google Shape;1023;p4"/>
            <p:cNvSpPr/>
            <p:nvPr/>
          </p:nvSpPr>
          <p:spPr>
            <a:xfrm>
              <a:off x="4197950" y="4070025"/>
              <a:ext cx="16900" cy="14550"/>
            </a:xfrm>
            <a:custGeom>
              <a:rect b="b" l="l" r="r" t="t"/>
              <a:pathLst>
                <a:path extrusionOk="0" h="582" w="676">
                  <a:moveTo>
                    <a:pt x="371" y="1"/>
                  </a:moveTo>
                  <a:cubicBezTo>
                    <a:pt x="172" y="1"/>
                    <a:pt x="0" y="219"/>
                    <a:pt x="115" y="430"/>
                  </a:cubicBezTo>
                  <a:cubicBezTo>
                    <a:pt x="173" y="535"/>
                    <a:pt x="270" y="582"/>
                    <a:pt x="367" y="582"/>
                  </a:cubicBezTo>
                  <a:cubicBezTo>
                    <a:pt x="523" y="582"/>
                    <a:pt x="676" y="460"/>
                    <a:pt x="653" y="267"/>
                  </a:cubicBezTo>
                  <a:cubicBezTo>
                    <a:pt x="653" y="242"/>
                    <a:pt x="653" y="217"/>
                    <a:pt x="640" y="192"/>
                  </a:cubicBezTo>
                  <a:cubicBezTo>
                    <a:pt x="615" y="142"/>
                    <a:pt x="590" y="105"/>
                    <a:pt x="553" y="67"/>
                  </a:cubicBezTo>
                  <a:cubicBezTo>
                    <a:pt x="495" y="21"/>
                    <a:pt x="432" y="1"/>
                    <a:pt x="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" name="Google Shape;1024;p4"/>
            <p:cNvSpPr/>
            <p:nvPr/>
          </p:nvSpPr>
          <p:spPr>
            <a:xfrm>
              <a:off x="4178025" y="4104750"/>
              <a:ext cx="16250" cy="14400"/>
            </a:xfrm>
            <a:custGeom>
              <a:rect b="b" l="l" r="r" t="t"/>
              <a:pathLst>
                <a:path extrusionOk="0" h="576" w="650">
                  <a:moveTo>
                    <a:pt x="321" y="0"/>
                  </a:moveTo>
                  <a:cubicBezTo>
                    <a:pt x="289" y="0"/>
                    <a:pt x="257" y="5"/>
                    <a:pt x="225" y="16"/>
                  </a:cubicBezTo>
                  <a:cubicBezTo>
                    <a:pt x="75" y="78"/>
                    <a:pt x="0" y="241"/>
                    <a:pt x="63" y="391"/>
                  </a:cubicBezTo>
                  <a:cubicBezTo>
                    <a:pt x="101" y="504"/>
                    <a:pt x="211" y="575"/>
                    <a:pt x="327" y="575"/>
                  </a:cubicBezTo>
                  <a:cubicBezTo>
                    <a:pt x="364" y="575"/>
                    <a:pt x="401" y="568"/>
                    <a:pt x="438" y="553"/>
                  </a:cubicBezTo>
                  <a:cubicBezTo>
                    <a:pt x="575" y="503"/>
                    <a:pt x="650" y="328"/>
                    <a:pt x="600" y="178"/>
                  </a:cubicBezTo>
                  <a:cubicBezTo>
                    <a:pt x="551" y="70"/>
                    <a:pt x="439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" name="Google Shape;1025;p4"/>
            <p:cNvSpPr/>
            <p:nvPr/>
          </p:nvSpPr>
          <p:spPr>
            <a:xfrm>
              <a:off x="4174275" y="4000700"/>
              <a:ext cx="16025" cy="14250"/>
            </a:xfrm>
            <a:custGeom>
              <a:rect b="b" l="l" r="r" t="t"/>
              <a:pathLst>
                <a:path extrusionOk="0" h="570" w="641">
                  <a:moveTo>
                    <a:pt x="295" y="0"/>
                  </a:moveTo>
                  <a:cubicBezTo>
                    <a:pt x="161" y="0"/>
                    <a:pt x="35" y="105"/>
                    <a:pt x="13" y="241"/>
                  </a:cubicBezTo>
                  <a:cubicBezTo>
                    <a:pt x="0" y="316"/>
                    <a:pt x="13" y="391"/>
                    <a:pt x="63" y="454"/>
                  </a:cubicBezTo>
                  <a:cubicBezTo>
                    <a:pt x="124" y="534"/>
                    <a:pt x="206" y="569"/>
                    <a:pt x="286" y="569"/>
                  </a:cubicBezTo>
                  <a:cubicBezTo>
                    <a:pt x="467" y="569"/>
                    <a:pt x="640" y="395"/>
                    <a:pt x="563" y="179"/>
                  </a:cubicBezTo>
                  <a:cubicBezTo>
                    <a:pt x="563" y="154"/>
                    <a:pt x="550" y="141"/>
                    <a:pt x="525" y="116"/>
                  </a:cubicBezTo>
                  <a:cubicBezTo>
                    <a:pt x="488" y="54"/>
                    <a:pt x="413" y="16"/>
                    <a:pt x="338" y="4"/>
                  </a:cubicBezTo>
                  <a:cubicBezTo>
                    <a:pt x="323" y="1"/>
                    <a:pt x="309" y="0"/>
                    <a:pt x="2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" name="Google Shape;1026;p4"/>
            <p:cNvSpPr/>
            <p:nvPr/>
          </p:nvSpPr>
          <p:spPr>
            <a:xfrm>
              <a:off x="4160200" y="4046775"/>
              <a:ext cx="16600" cy="14450"/>
            </a:xfrm>
            <a:custGeom>
              <a:rect b="b" l="l" r="r" t="t"/>
              <a:pathLst>
                <a:path extrusionOk="0" h="578" w="664">
                  <a:moveTo>
                    <a:pt x="336" y="1"/>
                  </a:moveTo>
                  <a:cubicBezTo>
                    <a:pt x="299" y="1"/>
                    <a:pt x="262" y="8"/>
                    <a:pt x="226" y="23"/>
                  </a:cubicBezTo>
                  <a:cubicBezTo>
                    <a:pt x="76" y="73"/>
                    <a:pt x="1" y="248"/>
                    <a:pt x="63" y="398"/>
                  </a:cubicBezTo>
                  <a:cubicBezTo>
                    <a:pt x="112" y="513"/>
                    <a:pt x="219" y="577"/>
                    <a:pt x="335" y="577"/>
                  </a:cubicBezTo>
                  <a:cubicBezTo>
                    <a:pt x="369" y="577"/>
                    <a:pt x="404" y="571"/>
                    <a:pt x="438" y="560"/>
                  </a:cubicBezTo>
                  <a:cubicBezTo>
                    <a:pt x="588" y="498"/>
                    <a:pt x="663" y="335"/>
                    <a:pt x="601" y="185"/>
                  </a:cubicBezTo>
                  <a:cubicBezTo>
                    <a:pt x="563" y="71"/>
                    <a:pt x="453" y="1"/>
                    <a:pt x="3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" name="Google Shape;1027;p4"/>
            <p:cNvSpPr/>
            <p:nvPr/>
          </p:nvSpPr>
          <p:spPr>
            <a:xfrm>
              <a:off x="4044575" y="4164700"/>
              <a:ext cx="17250" cy="12725"/>
            </a:xfrm>
            <a:custGeom>
              <a:rect b="b" l="l" r="r" t="t"/>
              <a:pathLst>
                <a:path extrusionOk="0" h="509" w="690">
                  <a:moveTo>
                    <a:pt x="491" y="1"/>
                  </a:moveTo>
                  <a:cubicBezTo>
                    <a:pt x="278" y="1"/>
                    <a:pt x="0" y="284"/>
                    <a:pt x="214" y="442"/>
                  </a:cubicBezTo>
                  <a:cubicBezTo>
                    <a:pt x="264" y="486"/>
                    <a:pt x="329" y="509"/>
                    <a:pt x="395" y="509"/>
                  </a:cubicBezTo>
                  <a:cubicBezTo>
                    <a:pt x="476" y="509"/>
                    <a:pt x="559" y="474"/>
                    <a:pt x="614" y="404"/>
                  </a:cubicBezTo>
                  <a:cubicBezTo>
                    <a:pt x="664" y="342"/>
                    <a:pt x="689" y="267"/>
                    <a:pt x="677" y="192"/>
                  </a:cubicBezTo>
                  <a:cubicBezTo>
                    <a:pt x="677" y="167"/>
                    <a:pt x="664" y="142"/>
                    <a:pt x="664" y="117"/>
                  </a:cubicBezTo>
                  <a:cubicBezTo>
                    <a:pt x="629" y="34"/>
                    <a:pt x="564" y="1"/>
                    <a:pt x="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" name="Google Shape;1028;p4"/>
            <p:cNvSpPr/>
            <p:nvPr/>
          </p:nvSpPr>
          <p:spPr>
            <a:xfrm>
              <a:off x="4014300" y="4142125"/>
              <a:ext cx="17250" cy="14400"/>
            </a:xfrm>
            <a:custGeom>
              <a:rect b="b" l="l" r="r" t="t"/>
              <a:pathLst>
                <a:path extrusionOk="0" h="576" w="690">
                  <a:moveTo>
                    <a:pt x="319" y="0"/>
                  </a:moveTo>
                  <a:cubicBezTo>
                    <a:pt x="184" y="0"/>
                    <a:pt x="49" y="92"/>
                    <a:pt x="26" y="245"/>
                  </a:cubicBezTo>
                  <a:cubicBezTo>
                    <a:pt x="1" y="408"/>
                    <a:pt x="113" y="545"/>
                    <a:pt x="276" y="570"/>
                  </a:cubicBezTo>
                  <a:cubicBezTo>
                    <a:pt x="295" y="574"/>
                    <a:pt x="314" y="576"/>
                    <a:pt x="333" y="576"/>
                  </a:cubicBezTo>
                  <a:cubicBezTo>
                    <a:pt x="551" y="576"/>
                    <a:pt x="689" y="316"/>
                    <a:pt x="551" y="120"/>
                  </a:cubicBezTo>
                  <a:cubicBezTo>
                    <a:pt x="492" y="38"/>
                    <a:pt x="406" y="0"/>
                    <a:pt x="3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" name="Google Shape;1029;p4"/>
            <p:cNvSpPr/>
            <p:nvPr/>
          </p:nvSpPr>
          <p:spPr>
            <a:xfrm>
              <a:off x="3989325" y="4076425"/>
              <a:ext cx="17325" cy="12875"/>
            </a:xfrm>
            <a:custGeom>
              <a:rect b="b" l="l" r="r" t="t"/>
              <a:pathLst>
                <a:path extrusionOk="0" h="515" w="693">
                  <a:moveTo>
                    <a:pt x="484" y="0"/>
                  </a:moveTo>
                  <a:cubicBezTo>
                    <a:pt x="272" y="0"/>
                    <a:pt x="0" y="283"/>
                    <a:pt x="213" y="449"/>
                  </a:cubicBezTo>
                  <a:cubicBezTo>
                    <a:pt x="268" y="494"/>
                    <a:pt x="331" y="514"/>
                    <a:pt x="391" y="514"/>
                  </a:cubicBezTo>
                  <a:cubicBezTo>
                    <a:pt x="548" y="514"/>
                    <a:pt x="693" y="379"/>
                    <a:pt x="675" y="199"/>
                  </a:cubicBezTo>
                  <a:cubicBezTo>
                    <a:pt x="675" y="161"/>
                    <a:pt x="662" y="149"/>
                    <a:pt x="662" y="124"/>
                  </a:cubicBezTo>
                  <a:cubicBezTo>
                    <a:pt x="627" y="36"/>
                    <a:pt x="559" y="0"/>
                    <a:pt x="4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" name="Google Shape;1030;p4"/>
            <p:cNvSpPr/>
            <p:nvPr/>
          </p:nvSpPr>
          <p:spPr>
            <a:xfrm>
              <a:off x="4015600" y="4103050"/>
              <a:ext cx="20400" cy="14625"/>
            </a:xfrm>
            <a:custGeom>
              <a:rect b="b" l="l" r="r" t="t"/>
              <a:pathLst>
                <a:path extrusionOk="0" h="585" w="816">
                  <a:moveTo>
                    <a:pt x="399" y="0"/>
                  </a:moveTo>
                  <a:cubicBezTo>
                    <a:pt x="63" y="0"/>
                    <a:pt x="1" y="548"/>
                    <a:pt x="386" y="583"/>
                  </a:cubicBezTo>
                  <a:cubicBezTo>
                    <a:pt x="395" y="584"/>
                    <a:pt x="403" y="584"/>
                    <a:pt x="411" y="584"/>
                  </a:cubicBezTo>
                  <a:cubicBezTo>
                    <a:pt x="752" y="584"/>
                    <a:pt x="816" y="82"/>
                    <a:pt x="474" y="9"/>
                  </a:cubicBezTo>
                  <a:cubicBezTo>
                    <a:pt x="448" y="3"/>
                    <a:pt x="423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" name="Google Shape;1031;p4"/>
            <p:cNvSpPr/>
            <p:nvPr/>
          </p:nvSpPr>
          <p:spPr>
            <a:xfrm>
              <a:off x="4163025" y="4086825"/>
              <a:ext cx="15800" cy="14375"/>
            </a:xfrm>
            <a:custGeom>
              <a:rect b="b" l="l" r="r" t="t"/>
              <a:pathLst>
                <a:path extrusionOk="0" h="575" w="632">
                  <a:moveTo>
                    <a:pt x="298" y="0"/>
                  </a:moveTo>
                  <a:cubicBezTo>
                    <a:pt x="166" y="0"/>
                    <a:pt x="36" y="92"/>
                    <a:pt x="13" y="245"/>
                  </a:cubicBezTo>
                  <a:cubicBezTo>
                    <a:pt x="0" y="320"/>
                    <a:pt x="13" y="395"/>
                    <a:pt x="63" y="458"/>
                  </a:cubicBezTo>
                  <a:cubicBezTo>
                    <a:pt x="100" y="520"/>
                    <a:pt x="175" y="558"/>
                    <a:pt x="250" y="570"/>
                  </a:cubicBezTo>
                  <a:cubicBezTo>
                    <a:pt x="267" y="573"/>
                    <a:pt x="283" y="574"/>
                    <a:pt x="299" y="574"/>
                  </a:cubicBezTo>
                  <a:cubicBezTo>
                    <a:pt x="488" y="574"/>
                    <a:pt x="632" y="379"/>
                    <a:pt x="563" y="183"/>
                  </a:cubicBezTo>
                  <a:cubicBezTo>
                    <a:pt x="550" y="158"/>
                    <a:pt x="538" y="133"/>
                    <a:pt x="525" y="120"/>
                  </a:cubicBezTo>
                  <a:cubicBezTo>
                    <a:pt x="467" y="38"/>
                    <a:pt x="382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" name="Google Shape;1032;p4"/>
            <p:cNvSpPr/>
            <p:nvPr/>
          </p:nvSpPr>
          <p:spPr>
            <a:xfrm>
              <a:off x="4095225" y="4072625"/>
              <a:ext cx="17375" cy="14525"/>
            </a:xfrm>
            <a:custGeom>
              <a:rect b="b" l="l" r="r" t="t"/>
              <a:pathLst>
                <a:path extrusionOk="0" h="581" w="695">
                  <a:moveTo>
                    <a:pt x="351" y="1"/>
                  </a:moveTo>
                  <a:cubicBezTo>
                    <a:pt x="257" y="1"/>
                    <a:pt x="165" y="48"/>
                    <a:pt x="113" y="138"/>
                  </a:cubicBezTo>
                  <a:cubicBezTo>
                    <a:pt x="1" y="313"/>
                    <a:pt x="113" y="551"/>
                    <a:pt x="313" y="576"/>
                  </a:cubicBezTo>
                  <a:cubicBezTo>
                    <a:pt x="330" y="579"/>
                    <a:pt x="346" y="580"/>
                    <a:pt x="362" y="580"/>
                  </a:cubicBezTo>
                  <a:cubicBezTo>
                    <a:pt x="551" y="580"/>
                    <a:pt x="694" y="384"/>
                    <a:pt x="625" y="188"/>
                  </a:cubicBezTo>
                  <a:cubicBezTo>
                    <a:pt x="613" y="163"/>
                    <a:pt x="600" y="138"/>
                    <a:pt x="588" y="126"/>
                  </a:cubicBezTo>
                  <a:cubicBezTo>
                    <a:pt x="528" y="42"/>
                    <a:pt x="438" y="1"/>
                    <a:pt x="3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" name="Google Shape;1033;p4"/>
            <p:cNvSpPr/>
            <p:nvPr/>
          </p:nvSpPr>
          <p:spPr>
            <a:xfrm>
              <a:off x="4114050" y="4141800"/>
              <a:ext cx="16350" cy="11775"/>
            </a:xfrm>
            <a:custGeom>
              <a:rect b="b" l="l" r="r" t="t"/>
              <a:pathLst>
                <a:path extrusionOk="0" h="471" w="654">
                  <a:moveTo>
                    <a:pt x="320" y="1"/>
                  </a:moveTo>
                  <a:cubicBezTo>
                    <a:pt x="188" y="1"/>
                    <a:pt x="58" y="93"/>
                    <a:pt x="35" y="246"/>
                  </a:cubicBezTo>
                  <a:lnTo>
                    <a:pt x="22" y="246"/>
                  </a:lnTo>
                  <a:cubicBezTo>
                    <a:pt x="0" y="401"/>
                    <a:pt x="134" y="471"/>
                    <a:pt x="278" y="471"/>
                  </a:cubicBezTo>
                  <a:cubicBezTo>
                    <a:pt x="458" y="471"/>
                    <a:pt x="654" y="363"/>
                    <a:pt x="585" y="183"/>
                  </a:cubicBezTo>
                  <a:cubicBezTo>
                    <a:pt x="572" y="158"/>
                    <a:pt x="560" y="133"/>
                    <a:pt x="547" y="121"/>
                  </a:cubicBezTo>
                  <a:cubicBezTo>
                    <a:pt x="489" y="38"/>
                    <a:pt x="404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" name="Google Shape;1034;p4"/>
            <p:cNvSpPr/>
            <p:nvPr/>
          </p:nvSpPr>
          <p:spPr>
            <a:xfrm>
              <a:off x="4050575" y="4123575"/>
              <a:ext cx="18500" cy="14450"/>
            </a:xfrm>
            <a:custGeom>
              <a:rect b="b" l="l" r="r" t="t"/>
              <a:pathLst>
                <a:path extrusionOk="0" h="578" w="740">
                  <a:moveTo>
                    <a:pt x="403" y="0"/>
                  </a:moveTo>
                  <a:cubicBezTo>
                    <a:pt x="194" y="0"/>
                    <a:pt x="0" y="238"/>
                    <a:pt x="162" y="462"/>
                  </a:cubicBezTo>
                  <a:cubicBezTo>
                    <a:pt x="224" y="543"/>
                    <a:pt x="305" y="578"/>
                    <a:pt x="386" y="578"/>
                  </a:cubicBezTo>
                  <a:cubicBezTo>
                    <a:pt x="566" y="578"/>
                    <a:pt x="740" y="404"/>
                    <a:pt x="662" y="187"/>
                  </a:cubicBezTo>
                  <a:cubicBezTo>
                    <a:pt x="662" y="162"/>
                    <a:pt x="649" y="137"/>
                    <a:pt x="637" y="125"/>
                  </a:cubicBezTo>
                  <a:cubicBezTo>
                    <a:pt x="570" y="37"/>
                    <a:pt x="485" y="0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" name="Google Shape;1035;p4"/>
            <p:cNvSpPr/>
            <p:nvPr/>
          </p:nvSpPr>
          <p:spPr>
            <a:xfrm>
              <a:off x="4023025" y="4057300"/>
              <a:ext cx="18050" cy="14475"/>
            </a:xfrm>
            <a:custGeom>
              <a:rect b="b" l="l" r="r" t="t"/>
              <a:pathLst>
                <a:path extrusionOk="0" h="579" w="722">
                  <a:moveTo>
                    <a:pt x="374" y="0"/>
                  </a:moveTo>
                  <a:cubicBezTo>
                    <a:pt x="182" y="0"/>
                    <a:pt x="0" y="207"/>
                    <a:pt x="114" y="427"/>
                  </a:cubicBezTo>
                  <a:cubicBezTo>
                    <a:pt x="174" y="533"/>
                    <a:pt x="269" y="579"/>
                    <a:pt x="363" y="579"/>
                  </a:cubicBezTo>
                  <a:cubicBezTo>
                    <a:pt x="544" y="579"/>
                    <a:pt x="721" y="411"/>
                    <a:pt x="639" y="189"/>
                  </a:cubicBezTo>
                  <a:cubicBezTo>
                    <a:pt x="639" y="164"/>
                    <a:pt x="627" y="139"/>
                    <a:pt x="602" y="127"/>
                  </a:cubicBezTo>
                  <a:cubicBezTo>
                    <a:pt x="538" y="37"/>
                    <a:pt x="455" y="0"/>
                    <a:pt x="3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" name="Google Shape;1036;p4"/>
            <p:cNvSpPr/>
            <p:nvPr/>
          </p:nvSpPr>
          <p:spPr>
            <a:xfrm>
              <a:off x="4072775" y="4187800"/>
              <a:ext cx="18675" cy="14450"/>
            </a:xfrm>
            <a:custGeom>
              <a:rect b="b" l="l" r="r" t="t"/>
              <a:pathLst>
                <a:path extrusionOk="0" h="578" w="747">
                  <a:moveTo>
                    <a:pt x="385" y="1"/>
                  </a:moveTo>
                  <a:cubicBezTo>
                    <a:pt x="130" y="1"/>
                    <a:pt x="0" y="342"/>
                    <a:pt x="211" y="518"/>
                  </a:cubicBezTo>
                  <a:cubicBezTo>
                    <a:pt x="268" y="559"/>
                    <a:pt x="330" y="578"/>
                    <a:pt x="389" y="578"/>
                  </a:cubicBezTo>
                  <a:cubicBezTo>
                    <a:pt x="579" y="578"/>
                    <a:pt x="747" y="392"/>
                    <a:pt x="661" y="193"/>
                  </a:cubicBezTo>
                  <a:cubicBezTo>
                    <a:pt x="624" y="93"/>
                    <a:pt x="536" y="18"/>
                    <a:pt x="436" y="5"/>
                  </a:cubicBezTo>
                  <a:cubicBezTo>
                    <a:pt x="418" y="2"/>
                    <a:pt x="401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" name="Google Shape;1037;p4"/>
            <p:cNvSpPr/>
            <p:nvPr/>
          </p:nvSpPr>
          <p:spPr>
            <a:xfrm>
              <a:off x="4135225" y="4015500"/>
              <a:ext cx="16975" cy="14450"/>
            </a:xfrm>
            <a:custGeom>
              <a:rect b="b" l="l" r="r" t="t"/>
              <a:pathLst>
                <a:path extrusionOk="0" h="578" w="679">
                  <a:moveTo>
                    <a:pt x="301" y="1"/>
                  </a:moveTo>
                  <a:cubicBezTo>
                    <a:pt x="167" y="1"/>
                    <a:pt x="35" y="91"/>
                    <a:pt x="13" y="249"/>
                  </a:cubicBezTo>
                  <a:cubicBezTo>
                    <a:pt x="0" y="324"/>
                    <a:pt x="25" y="399"/>
                    <a:pt x="63" y="461"/>
                  </a:cubicBezTo>
                  <a:cubicBezTo>
                    <a:pt x="113" y="524"/>
                    <a:pt x="175" y="561"/>
                    <a:pt x="250" y="574"/>
                  </a:cubicBezTo>
                  <a:cubicBezTo>
                    <a:pt x="266" y="576"/>
                    <a:pt x="281" y="577"/>
                    <a:pt x="296" y="577"/>
                  </a:cubicBezTo>
                  <a:cubicBezTo>
                    <a:pt x="532" y="577"/>
                    <a:pt x="678" y="312"/>
                    <a:pt x="537" y="124"/>
                  </a:cubicBezTo>
                  <a:cubicBezTo>
                    <a:pt x="478" y="40"/>
                    <a:pt x="389" y="1"/>
                    <a:pt x="3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" name="Google Shape;1038;p4"/>
            <p:cNvSpPr/>
            <p:nvPr/>
          </p:nvSpPr>
          <p:spPr>
            <a:xfrm>
              <a:off x="4200500" y="4030100"/>
              <a:ext cx="17000" cy="14525"/>
            </a:xfrm>
            <a:custGeom>
              <a:rect b="b" l="l" r="r" t="t"/>
              <a:pathLst>
                <a:path extrusionOk="0" h="581" w="680">
                  <a:moveTo>
                    <a:pt x="300" y="0"/>
                  </a:moveTo>
                  <a:cubicBezTo>
                    <a:pt x="165" y="0"/>
                    <a:pt x="36" y="88"/>
                    <a:pt x="13" y="240"/>
                  </a:cubicBezTo>
                  <a:cubicBezTo>
                    <a:pt x="1" y="315"/>
                    <a:pt x="26" y="390"/>
                    <a:pt x="63" y="452"/>
                  </a:cubicBezTo>
                  <a:cubicBezTo>
                    <a:pt x="113" y="515"/>
                    <a:pt x="176" y="565"/>
                    <a:pt x="263" y="577"/>
                  </a:cubicBezTo>
                  <a:cubicBezTo>
                    <a:pt x="278" y="580"/>
                    <a:pt x="293" y="581"/>
                    <a:pt x="307" y="581"/>
                  </a:cubicBezTo>
                  <a:cubicBezTo>
                    <a:pt x="533" y="581"/>
                    <a:pt x="679" y="315"/>
                    <a:pt x="538" y="115"/>
                  </a:cubicBezTo>
                  <a:cubicBezTo>
                    <a:pt x="475" y="37"/>
                    <a:pt x="386" y="0"/>
                    <a:pt x="3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" name="Google Shape;1039;p4"/>
            <p:cNvSpPr/>
            <p:nvPr/>
          </p:nvSpPr>
          <p:spPr>
            <a:xfrm>
              <a:off x="4228000" y="4101650"/>
              <a:ext cx="19725" cy="14175"/>
            </a:xfrm>
            <a:custGeom>
              <a:rect b="b" l="l" r="r" t="t"/>
              <a:pathLst>
                <a:path extrusionOk="0" h="567" w="789">
                  <a:moveTo>
                    <a:pt x="389" y="0"/>
                  </a:moveTo>
                  <a:cubicBezTo>
                    <a:pt x="35" y="0"/>
                    <a:pt x="0" y="528"/>
                    <a:pt x="363" y="565"/>
                  </a:cubicBezTo>
                  <a:cubicBezTo>
                    <a:pt x="375" y="566"/>
                    <a:pt x="388" y="566"/>
                    <a:pt x="399" y="566"/>
                  </a:cubicBezTo>
                  <a:cubicBezTo>
                    <a:pt x="730" y="566"/>
                    <a:pt x="788" y="75"/>
                    <a:pt x="451" y="2"/>
                  </a:cubicBezTo>
                  <a:lnTo>
                    <a:pt x="426" y="2"/>
                  </a:lnTo>
                  <a:cubicBezTo>
                    <a:pt x="413" y="1"/>
                    <a:pt x="401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" name="Google Shape;1040;p4"/>
            <p:cNvSpPr/>
            <p:nvPr/>
          </p:nvSpPr>
          <p:spPr>
            <a:xfrm>
              <a:off x="4190525" y="4145675"/>
              <a:ext cx="16575" cy="14400"/>
            </a:xfrm>
            <a:custGeom>
              <a:rect b="b" l="l" r="r" t="t"/>
              <a:pathLst>
                <a:path extrusionOk="0" h="576" w="663">
                  <a:moveTo>
                    <a:pt x="321" y="0"/>
                  </a:moveTo>
                  <a:cubicBezTo>
                    <a:pt x="289" y="0"/>
                    <a:pt x="256" y="5"/>
                    <a:pt x="225" y="16"/>
                  </a:cubicBezTo>
                  <a:cubicBezTo>
                    <a:pt x="75" y="78"/>
                    <a:pt x="0" y="241"/>
                    <a:pt x="62" y="391"/>
                  </a:cubicBezTo>
                  <a:cubicBezTo>
                    <a:pt x="110" y="505"/>
                    <a:pt x="215" y="575"/>
                    <a:pt x="329" y="575"/>
                  </a:cubicBezTo>
                  <a:cubicBezTo>
                    <a:pt x="365" y="575"/>
                    <a:pt x="401" y="568"/>
                    <a:pt x="437" y="553"/>
                  </a:cubicBezTo>
                  <a:cubicBezTo>
                    <a:pt x="587" y="503"/>
                    <a:pt x="662" y="328"/>
                    <a:pt x="600" y="191"/>
                  </a:cubicBezTo>
                  <a:cubicBezTo>
                    <a:pt x="560" y="72"/>
                    <a:pt x="443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" name="Google Shape;1041;p4"/>
            <p:cNvSpPr/>
            <p:nvPr/>
          </p:nvSpPr>
          <p:spPr>
            <a:xfrm>
              <a:off x="4032525" y="4026250"/>
              <a:ext cx="17975" cy="14525"/>
            </a:xfrm>
            <a:custGeom>
              <a:rect b="b" l="l" r="r" t="t"/>
              <a:pathLst>
                <a:path extrusionOk="0" h="581" w="719">
                  <a:moveTo>
                    <a:pt x="347" y="0"/>
                  </a:moveTo>
                  <a:cubicBezTo>
                    <a:pt x="171" y="0"/>
                    <a:pt x="0" y="154"/>
                    <a:pt x="72" y="369"/>
                  </a:cubicBezTo>
                  <a:cubicBezTo>
                    <a:pt x="114" y="518"/>
                    <a:pt x="223" y="580"/>
                    <a:pt x="335" y="580"/>
                  </a:cubicBezTo>
                  <a:cubicBezTo>
                    <a:pt x="524" y="580"/>
                    <a:pt x="719" y="404"/>
                    <a:pt x="609" y="169"/>
                  </a:cubicBezTo>
                  <a:cubicBezTo>
                    <a:pt x="550" y="51"/>
                    <a:pt x="448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" name="Google Shape;1042;p4"/>
            <p:cNvSpPr/>
            <p:nvPr/>
          </p:nvSpPr>
          <p:spPr>
            <a:xfrm>
              <a:off x="4144350" y="3982725"/>
              <a:ext cx="18025" cy="14525"/>
            </a:xfrm>
            <a:custGeom>
              <a:rect b="b" l="l" r="r" t="t"/>
              <a:pathLst>
                <a:path extrusionOk="0" h="581" w="721">
                  <a:moveTo>
                    <a:pt x="354" y="1"/>
                  </a:moveTo>
                  <a:cubicBezTo>
                    <a:pt x="176" y="1"/>
                    <a:pt x="0" y="156"/>
                    <a:pt x="72" y="373"/>
                  </a:cubicBezTo>
                  <a:cubicBezTo>
                    <a:pt x="114" y="519"/>
                    <a:pt x="220" y="580"/>
                    <a:pt x="330" y="580"/>
                  </a:cubicBezTo>
                  <a:cubicBezTo>
                    <a:pt x="520" y="580"/>
                    <a:pt x="721" y="398"/>
                    <a:pt x="610" y="160"/>
                  </a:cubicBezTo>
                  <a:cubicBezTo>
                    <a:pt x="552" y="49"/>
                    <a:pt x="452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" name="Google Shape;1043;p4"/>
            <p:cNvSpPr/>
            <p:nvPr/>
          </p:nvSpPr>
          <p:spPr>
            <a:xfrm>
              <a:off x="4068600" y="4006700"/>
              <a:ext cx="17800" cy="14475"/>
            </a:xfrm>
            <a:custGeom>
              <a:rect b="b" l="l" r="r" t="t"/>
              <a:pathLst>
                <a:path extrusionOk="0" h="579" w="712">
                  <a:moveTo>
                    <a:pt x="377" y="1"/>
                  </a:moveTo>
                  <a:cubicBezTo>
                    <a:pt x="182" y="1"/>
                    <a:pt x="0" y="204"/>
                    <a:pt x="116" y="426"/>
                  </a:cubicBezTo>
                  <a:cubicBezTo>
                    <a:pt x="166" y="501"/>
                    <a:pt x="241" y="551"/>
                    <a:pt x="328" y="576"/>
                  </a:cubicBezTo>
                  <a:cubicBezTo>
                    <a:pt x="340" y="577"/>
                    <a:pt x="351" y="578"/>
                    <a:pt x="362" y="578"/>
                  </a:cubicBezTo>
                  <a:cubicBezTo>
                    <a:pt x="559" y="578"/>
                    <a:pt x="712" y="377"/>
                    <a:pt x="641" y="176"/>
                  </a:cubicBezTo>
                  <a:cubicBezTo>
                    <a:pt x="628" y="151"/>
                    <a:pt x="616" y="139"/>
                    <a:pt x="603" y="114"/>
                  </a:cubicBezTo>
                  <a:cubicBezTo>
                    <a:pt x="538" y="34"/>
                    <a:pt x="456" y="1"/>
                    <a:pt x="3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" name="Google Shape;1044;p4"/>
            <p:cNvSpPr/>
            <p:nvPr/>
          </p:nvSpPr>
          <p:spPr>
            <a:xfrm>
              <a:off x="4298600" y="4060450"/>
              <a:ext cx="17700" cy="14500"/>
            </a:xfrm>
            <a:custGeom>
              <a:rect b="b" l="l" r="r" t="t"/>
              <a:pathLst>
                <a:path extrusionOk="0" h="580" w="708">
                  <a:moveTo>
                    <a:pt x="362" y="0"/>
                  </a:moveTo>
                  <a:cubicBezTo>
                    <a:pt x="267" y="0"/>
                    <a:pt x="172" y="47"/>
                    <a:pt x="113" y="138"/>
                  </a:cubicBezTo>
                  <a:cubicBezTo>
                    <a:pt x="1" y="313"/>
                    <a:pt x="113" y="538"/>
                    <a:pt x="326" y="575"/>
                  </a:cubicBezTo>
                  <a:cubicBezTo>
                    <a:pt x="342" y="578"/>
                    <a:pt x="357" y="580"/>
                    <a:pt x="373" y="580"/>
                  </a:cubicBezTo>
                  <a:cubicBezTo>
                    <a:pt x="563" y="580"/>
                    <a:pt x="708" y="373"/>
                    <a:pt x="638" y="188"/>
                  </a:cubicBezTo>
                  <a:cubicBezTo>
                    <a:pt x="626" y="163"/>
                    <a:pt x="613" y="138"/>
                    <a:pt x="601" y="126"/>
                  </a:cubicBezTo>
                  <a:cubicBezTo>
                    <a:pt x="540" y="41"/>
                    <a:pt x="451" y="0"/>
                    <a:pt x="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" name="Google Shape;1045;p4"/>
            <p:cNvSpPr/>
            <p:nvPr/>
          </p:nvSpPr>
          <p:spPr>
            <a:xfrm>
              <a:off x="4309550" y="4021400"/>
              <a:ext cx="15325" cy="14425"/>
            </a:xfrm>
            <a:custGeom>
              <a:rect b="b" l="l" r="r" t="t"/>
              <a:pathLst>
                <a:path extrusionOk="0" h="577" w="613">
                  <a:moveTo>
                    <a:pt x="309" y="1"/>
                  </a:moveTo>
                  <a:cubicBezTo>
                    <a:pt x="181" y="1"/>
                    <a:pt x="52" y="83"/>
                    <a:pt x="25" y="238"/>
                  </a:cubicBezTo>
                  <a:cubicBezTo>
                    <a:pt x="0" y="438"/>
                    <a:pt x="153" y="577"/>
                    <a:pt x="313" y="577"/>
                  </a:cubicBezTo>
                  <a:cubicBezTo>
                    <a:pt x="393" y="577"/>
                    <a:pt x="475" y="542"/>
                    <a:pt x="538" y="463"/>
                  </a:cubicBezTo>
                  <a:cubicBezTo>
                    <a:pt x="588" y="413"/>
                    <a:pt x="613" y="325"/>
                    <a:pt x="600" y="250"/>
                  </a:cubicBezTo>
                  <a:cubicBezTo>
                    <a:pt x="600" y="225"/>
                    <a:pt x="588" y="200"/>
                    <a:pt x="575" y="188"/>
                  </a:cubicBezTo>
                  <a:cubicBezTo>
                    <a:pt x="529" y="61"/>
                    <a:pt x="419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" name="Google Shape;1046;p4"/>
            <p:cNvSpPr/>
            <p:nvPr/>
          </p:nvSpPr>
          <p:spPr>
            <a:xfrm>
              <a:off x="4344225" y="4020450"/>
              <a:ext cx="17375" cy="14525"/>
            </a:xfrm>
            <a:custGeom>
              <a:rect b="b" l="l" r="r" t="t"/>
              <a:pathLst>
                <a:path extrusionOk="0" h="581" w="695">
                  <a:moveTo>
                    <a:pt x="349" y="1"/>
                  </a:moveTo>
                  <a:cubicBezTo>
                    <a:pt x="254" y="1"/>
                    <a:pt x="159" y="48"/>
                    <a:pt x="100" y="138"/>
                  </a:cubicBezTo>
                  <a:cubicBezTo>
                    <a:pt x="0" y="326"/>
                    <a:pt x="100" y="551"/>
                    <a:pt x="313" y="576"/>
                  </a:cubicBezTo>
                  <a:cubicBezTo>
                    <a:pt x="329" y="579"/>
                    <a:pt x="346" y="580"/>
                    <a:pt x="362" y="580"/>
                  </a:cubicBezTo>
                  <a:cubicBezTo>
                    <a:pt x="551" y="580"/>
                    <a:pt x="694" y="384"/>
                    <a:pt x="625" y="188"/>
                  </a:cubicBezTo>
                  <a:cubicBezTo>
                    <a:pt x="613" y="163"/>
                    <a:pt x="600" y="151"/>
                    <a:pt x="588" y="126"/>
                  </a:cubicBezTo>
                  <a:cubicBezTo>
                    <a:pt x="527" y="42"/>
                    <a:pt x="438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" name="Google Shape;1047;p4"/>
            <p:cNvSpPr/>
            <p:nvPr/>
          </p:nvSpPr>
          <p:spPr>
            <a:xfrm>
              <a:off x="4283975" y="3960675"/>
              <a:ext cx="18750" cy="14450"/>
            </a:xfrm>
            <a:custGeom>
              <a:rect b="b" l="l" r="r" t="t"/>
              <a:pathLst>
                <a:path extrusionOk="0" h="578" w="750">
                  <a:moveTo>
                    <a:pt x="395" y="1"/>
                  </a:moveTo>
                  <a:cubicBezTo>
                    <a:pt x="130" y="1"/>
                    <a:pt x="1" y="342"/>
                    <a:pt x="223" y="518"/>
                  </a:cubicBezTo>
                  <a:cubicBezTo>
                    <a:pt x="277" y="559"/>
                    <a:pt x="336" y="577"/>
                    <a:pt x="394" y="577"/>
                  </a:cubicBezTo>
                  <a:cubicBezTo>
                    <a:pt x="579" y="577"/>
                    <a:pt x="750" y="390"/>
                    <a:pt x="673" y="180"/>
                  </a:cubicBezTo>
                  <a:cubicBezTo>
                    <a:pt x="661" y="155"/>
                    <a:pt x="648" y="143"/>
                    <a:pt x="636" y="118"/>
                  </a:cubicBezTo>
                  <a:cubicBezTo>
                    <a:pt x="586" y="55"/>
                    <a:pt x="523" y="18"/>
                    <a:pt x="448" y="5"/>
                  </a:cubicBezTo>
                  <a:cubicBezTo>
                    <a:pt x="430" y="2"/>
                    <a:pt x="412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" name="Google Shape;1048;p4"/>
            <p:cNvSpPr/>
            <p:nvPr/>
          </p:nvSpPr>
          <p:spPr>
            <a:xfrm>
              <a:off x="4323925" y="3948825"/>
              <a:ext cx="15775" cy="14550"/>
            </a:xfrm>
            <a:custGeom>
              <a:rect b="b" l="l" r="r" t="t"/>
              <a:pathLst>
                <a:path extrusionOk="0" h="582" w="631">
                  <a:moveTo>
                    <a:pt x="328" y="1"/>
                  </a:moveTo>
                  <a:cubicBezTo>
                    <a:pt x="246" y="1"/>
                    <a:pt x="161" y="37"/>
                    <a:pt x="100" y="117"/>
                  </a:cubicBezTo>
                  <a:cubicBezTo>
                    <a:pt x="0" y="229"/>
                    <a:pt x="13" y="417"/>
                    <a:pt x="138" y="517"/>
                  </a:cubicBezTo>
                  <a:cubicBezTo>
                    <a:pt x="193" y="562"/>
                    <a:pt x="256" y="582"/>
                    <a:pt x="317" y="582"/>
                  </a:cubicBezTo>
                  <a:cubicBezTo>
                    <a:pt x="479" y="582"/>
                    <a:pt x="631" y="444"/>
                    <a:pt x="612" y="254"/>
                  </a:cubicBezTo>
                  <a:cubicBezTo>
                    <a:pt x="597" y="98"/>
                    <a:pt x="465" y="1"/>
                    <a:pt x="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" name="Google Shape;1049;p4"/>
            <p:cNvSpPr/>
            <p:nvPr/>
          </p:nvSpPr>
          <p:spPr>
            <a:xfrm>
              <a:off x="4270500" y="3993925"/>
              <a:ext cx="17500" cy="14250"/>
            </a:xfrm>
            <a:custGeom>
              <a:rect b="b" l="l" r="r" t="t"/>
              <a:pathLst>
                <a:path extrusionOk="0" h="570" w="700">
                  <a:moveTo>
                    <a:pt x="384" y="1"/>
                  </a:moveTo>
                  <a:cubicBezTo>
                    <a:pt x="296" y="1"/>
                    <a:pt x="208" y="39"/>
                    <a:pt x="150" y="112"/>
                  </a:cubicBezTo>
                  <a:cubicBezTo>
                    <a:pt x="1" y="327"/>
                    <a:pt x="193" y="569"/>
                    <a:pt x="398" y="569"/>
                  </a:cubicBezTo>
                  <a:cubicBezTo>
                    <a:pt x="468" y="569"/>
                    <a:pt x="540" y="541"/>
                    <a:pt x="600" y="475"/>
                  </a:cubicBezTo>
                  <a:cubicBezTo>
                    <a:pt x="700" y="350"/>
                    <a:pt x="687" y="162"/>
                    <a:pt x="563" y="62"/>
                  </a:cubicBezTo>
                  <a:cubicBezTo>
                    <a:pt x="510" y="21"/>
                    <a:pt x="447" y="1"/>
                    <a:pt x="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" name="Google Shape;1050;p4"/>
            <p:cNvSpPr/>
            <p:nvPr/>
          </p:nvSpPr>
          <p:spPr>
            <a:xfrm>
              <a:off x="4351100" y="3983050"/>
              <a:ext cx="16275" cy="14425"/>
            </a:xfrm>
            <a:custGeom>
              <a:rect b="b" l="l" r="r" t="t"/>
              <a:pathLst>
                <a:path extrusionOk="0" h="577" w="651">
                  <a:moveTo>
                    <a:pt x="334" y="0"/>
                  </a:moveTo>
                  <a:cubicBezTo>
                    <a:pt x="298" y="0"/>
                    <a:pt x="261" y="7"/>
                    <a:pt x="225" y="22"/>
                  </a:cubicBezTo>
                  <a:cubicBezTo>
                    <a:pt x="75" y="72"/>
                    <a:pt x="0" y="247"/>
                    <a:pt x="63" y="397"/>
                  </a:cubicBezTo>
                  <a:cubicBezTo>
                    <a:pt x="101" y="513"/>
                    <a:pt x="214" y="577"/>
                    <a:pt x="327" y="577"/>
                  </a:cubicBezTo>
                  <a:cubicBezTo>
                    <a:pt x="361" y="577"/>
                    <a:pt x="394" y="571"/>
                    <a:pt x="425" y="560"/>
                  </a:cubicBezTo>
                  <a:cubicBezTo>
                    <a:pt x="575" y="497"/>
                    <a:pt x="650" y="335"/>
                    <a:pt x="600" y="185"/>
                  </a:cubicBezTo>
                  <a:cubicBezTo>
                    <a:pt x="553" y="71"/>
                    <a:pt x="448" y="0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" name="Google Shape;1051;p4"/>
            <p:cNvSpPr/>
            <p:nvPr/>
          </p:nvSpPr>
          <p:spPr>
            <a:xfrm>
              <a:off x="4391750" y="3915375"/>
              <a:ext cx="18675" cy="14575"/>
            </a:xfrm>
            <a:custGeom>
              <a:rect b="b" l="l" r="r" t="t"/>
              <a:pathLst>
                <a:path extrusionOk="0" h="583" w="747">
                  <a:moveTo>
                    <a:pt x="385" y="1"/>
                  </a:moveTo>
                  <a:cubicBezTo>
                    <a:pt x="130" y="1"/>
                    <a:pt x="0" y="342"/>
                    <a:pt x="211" y="517"/>
                  </a:cubicBezTo>
                  <a:cubicBezTo>
                    <a:pt x="266" y="563"/>
                    <a:pt x="327" y="583"/>
                    <a:pt x="386" y="583"/>
                  </a:cubicBezTo>
                  <a:cubicBezTo>
                    <a:pt x="573" y="583"/>
                    <a:pt x="746" y="389"/>
                    <a:pt x="661" y="180"/>
                  </a:cubicBezTo>
                  <a:cubicBezTo>
                    <a:pt x="649" y="168"/>
                    <a:pt x="636" y="143"/>
                    <a:pt x="624" y="118"/>
                  </a:cubicBezTo>
                  <a:cubicBezTo>
                    <a:pt x="586" y="55"/>
                    <a:pt x="511" y="18"/>
                    <a:pt x="436" y="5"/>
                  </a:cubicBezTo>
                  <a:cubicBezTo>
                    <a:pt x="419" y="2"/>
                    <a:pt x="401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" name="Google Shape;1052;p4"/>
            <p:cNvSpPr/>
            <p:nvPr/>
          </p:nvSpPr>
          <p:spPr>
            <a:xfrm>
              <a:off x="4380475" y="3961175"/>
              <a:ext cx="16250" cy="14575"/>
            </a:xfrm>
            <a:custGeom>
              <a:rect b="b" l="l" r="r" t="t"/>
              <a:pathLst>
                <a:path extrusionOk="0" h="583" w="650">
                  <a:moveTo>
                    <a:pt x="323" y="1"/>
                  </a:moveTo>
                  <a:cubicBezTo>
                    <a:pt x="286" y="1"/>
                    <a:pt x="249" y="8"/>
                    <a:pt x="212" y="23"/>
                  </a:cubicBezTo>
                  <a:cubicBezTo>
                    <a:pt x="63" y="85"/>
                    <a:pt x="0" y="248"/>
                    <a:pt x="50" y="398"/>
                  </a:cubicBezTo>
                  <a:cubicBezTo>
                    <a:pt x="97" y="511"/>
                    <a:pt x="203" y="582"/>
                    <a:pt x="316" y="582"/>
                  </a:cubicBezTo>
                  <a:cubicBezTo>
                    <a:pt x="352" y="582"/>
                    <a:pt x="389" y="575"/>
                    <a:pt x="425" y="560"/>
                  </a:cubicBezTo>
                  <a:cubicBezTo>
                    <a:pt x="575" y="510"/>
                    <a:pt x="650" y="335"/>
                    <a:pt x="587" y="185"/>
                  </a:cubicBezTo>
                  <a:cubicBezTo>
                    <a:pt x="549" y="71"/>
                    <a:pt x="439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" name="Google Shape;1053;p4"/>
            <p:cNvSpPr/>
            <p:nvPr/>
          </p:nvSpPr>
          <p:spPr>
            <a:xfrm>
              <a:off x="4260800" y="4118500"/>
              <a:ext cx="16625" cy="12575"/>
            </a:xfrm>
            <a:custGeom>
              <a:rect b="b" l="l" r="r" t="t"/>
              <a:pathLst>
                <a:path extrusionOk="0" h="503" w="665">
                  <a:moveTo>
                    <a:pt x="226" y="0"/>
                  </a:moveTo>
                  <a:cubicBezTo>
                    <a:pt x="122" y="0"/>
                    <a:pt x="31" y="48"/>
                    <a:pt x="13" y="165"/>
                  </a:cubicBezTo>
                  <a:cubicBezTo>
                    <a:pt x="1" y="240"/>
                    <a:pt x="13" y="315"/>
                    <a:pt x="63" y="378"/>
                  </a:cubicBezTo>
                  <a:cubicBezTo>
                    <a:pt x="113" y="440"/>
                    <a:pt x="176" y="490"/>
                    <a:pt x="251" y="503"/>
                  </a:cubicBezTo>
                  <a:lnTo>
                    <a:pt x="313" y="503"/>
                  </a:lnTo>
                  <a:lnTo>
                    <a:pt x="551" y="365"/>
                  </a:lnTo>
                  <a:cubicBezTo>
                    <a:pt x="665" y="170"/>
                    <a:pt x="422" y="0"/>
                    <a:pt x="2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" name="Google Shape;1054;p4"/>
            <p:cNvSpPr/>
            <p:nvPr/>
          </p:nvSpPr>
          <p:spPr>
            <a:xfrm>
              <a:off x="4266750" y="4077175"/>
              <a:ext cx="18125" cy="15000"/>
            </a:xfrm>
            <a:custGeom>
              <a:rect b="b" l="l" r="r" t="t"/>
              <a:pathLst>
                <a:path extrusionOk="0" h="600" w="725">
                  <a:moveTo>
                    <a:pt x="306" y="1"/>
                  </a:moveTo>
                  <a:cubicBezTo>
                    <a:pt x="224" y="1"/>
                    <a:pt x="140" y="39"/>
                    <a:pt x="75" y="131"/>
                  </a:cubicBezTo>
                  <a:cubicBezTo>
                    <a:pt x="25" y="181"/>
                    <a:pt x="0" y="256"/>
                    <a:pt x="13" y="331"/>
                  </a:cubicBezTo>
                  <a:cubicBezTo>
                    <a:pt x="29" y="498"/>
                    <a:pt x="166" y="600"/>
                    <a:pt x="306" y="600"/>
                  </a:cubicBezTo>
                  <a:cubicBezTo>
                    <a:pt x="385" y="600"/>
                    <a:pt x="466" y="566"/>
                    <a:pt x="525" y="494"/>
                  </a:cubicBezTo>
                  <a:cubicBezTo>
                    <a:pt x="725" y="267"/>
                    <a:pt x="523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" name="Google Shape;1055;p4"/>
            <p:cNvSpPr/>
            <p:nvPr/>
          </p:nvSpPr>
          <p:spPr>
            <a:xfrm>
              <a:off x="4233000" y="4056825"/>
              <a:ext cx="18550" cy="14350"/>
            </a:xfrm>
            <a:custGeom>
              <a:rect b="b" l="l" r="r" t="t"/>
              <a:pathLst>
                <a:path extrusionOk="0" h="574" w="742">
                  <a:moveTo>
                    <a:pt x="357" y="0"/>
                  </a:moveTo>
                  <a:cubicBezTo>
                    <a:pt x="263" y="0"/>
                    <a:pt x="170" y="44"/>
                    <a:pt x="113" y="133"/>
                  </a:cubicBezTo>
                  <a:cubicBezTo>
                    <a:pt x="1" y="321"/>
                    <a:pt x="113" y="545"/>
                    <a:pt x="325" y="570"/>
                  </a:cubicBezTo>
                  <a:cubicBezTo>
                    <a:pt x="341" y="573"/>
                    <a:pt x="356" y="574"/>
                    <a:pt x="371" y="574"/>
                  </a:cubicBezTo>
                  <a:cubicBezTo>
                    <a:pt x="596" y="574"/>
                    <a:pt x="741" y="320"/>
                    <a:pt x="600" y="121"/>
                  </a:cubicBezTo>
                  <a:cubicBezTo>
                    <a:pt x="539" y="41"/>
                    <a:pt x="448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" name="Google Shape;1056;p4"/>
            <p:cNvSpPr/>
            <p:nvPr/>
          </p:nvSpPr>
          <p:spPr>
            <a:xfrm>
              <a:off x="4209225" y="3991175"/>
              <a:ext cx="17375" cy="12825"/>
            </a:xfrm>
            <a:custGeom>
              <a:rect b="b" l="l" r="r" t="t"/>
              <a:pathLst>
                <a:path extrusionOk="0" h="513" w="695">
                  <a:moveTo>
                    <a:pt x="489" y="1"/>
                  </a:moveTo>
                  <a:cubicBezTo>
                    <a:pt x="277" y="1"/>
                    <a:pt x="1" y="289"/>
                    <a:pt x="214" y="447"/>
                  </a:cubicBezTo>
                  <a:lnTo>
                    <a:pt x="202" y="447"/>
                  </a:lnTo>
                  <a:cubicBezTo>
                    <a:pt x="257" y="492"/>
                    <a:pt x="321" y="512"/>
                    <a:pt x="383" y="512"/>
                  </a:cubicBezTo>
                  <a:cubicBezTo>
                    <a:pt x="543" y="512"/>
                    <a:pt x="695" y="378"/>
                    <a:pt x="677" y="197"/>
                  </a:cubicBezTo>
                  <a:cubicBezTo>
                    <a:pt x="677" y="172"/>
                    <a:pt x="664" y="147"/>
                    <a:pt x="664" y="122"/>
                  </a:cubicBezTo>
                  <a:cubicBezTo>
                    <a:pt x="629" y="35"/>
                    <a:pt x="563" y="1"/>
                    <a:pt x="4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" name="Google Shape;1057;p4"/>
            <p:cNvSpPr/>
            <p:nvPr/>
          </p:nvSpPr>
          <p:spPr>
            <a:xfrm>
              <a:off x="4238625" y="4017875"/>
              <a:ext cx="16125" cy="14475"/>
            </a:xfrm>
            <a:custGeom>
              <a:rect b="b" l="l" r="r" t="t"/>
              <a:pathLst>
                <a:path extrusionOk="0" h="579" w="645">
                  <a:moveTo>
                    <a:pt x="308" y="1"/>
                  </a:moveTo>
                  <a:cubicBezTo>
                    <a:pt x="173" y="1"/>
                    <a:pt x="48" y="106"/>
                    <a:pt x="26" y="241"/>
                  </a:cubicBezTo>
                  <a:cubicBezTo>
                    <a:pt x="1" y="404"/>
                    <a:pt x="100" y="554"/>
                    <a:pt x="263" y="579"/>
                  </a:cubicBezTo>
                  <a:lnTo>
                    <a:pt x="263" y="566"/>
                  </a:lnTo>
                  <a:cubicBezTo>
                    <a:pt x="280" y="569"/>
                    <a:pt x="298" y="571"/>
                    <a:pt x="314" y="571"/>
                  </a:cubicBezTo>
                  <a:cubicBezTo>
                    <a:pt x="512" y="571"/>
                    <a:pt x="644" y="375"/>
                    <a:pt x="575" y="179"/>
                  </a:cubicBezTo>
                  <a:cubicBezTo>
                    <a:pt x="563" y="154"/>
                    <a:pt x="550" y="142"/>
                    <a:pt x="538" y="117"/>
                  </a:cubicBezTo>
                  <a:cubicBezTo>
                    <a:pt x="500" y="54"/>
                    <a:pt x="425" y="17"/>
                    <a:pt x="350" y="4"/>
                  </a:cubicBezTo>
                  <a:cubicBezTo>
                    <a:pt x="336" y="2"/>
                    <a:pt x="322" y="1"/>
                    <a:pt x="3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" name="Google Shape;1058;p4"/>
            <p:cNvSpPr/>
            <p:nvPr/>
          </p:nvSpPr>
          <p:spPr>
            <a:xfrm>
              <a:off x="4380775" y="4001575"/>
              <a:ext cx="17275" cy="14325"/>
            </a:xfrm>
            <a:custGeom>
              <a:rect b="b" l="l" r="r" t="t"/>
              <a:pathLst>
                <a:path extrusionOk="0" h="573" w="691">
                  <a:moveTo>
                    <a:pt x="377" y="1"/>
                  </a:moveTo>
                  <a:cubicBezTo>
                    <a:pt x="321" y="1"/>
                    <a:pt x="264" y="18"/>
                    <a:pt x="213" y="56"/>
                  </a:cubicBezTo>
                  <a:cubicBezTo>
                    <a:pt x="1" y="206"/>
                    <a:pt x="75" y="531"/>
                    <a:pt x="338" y="569"/>
                  </a:cubicBezTo>
                  <a:cubicBezTo>
                    <a:pt x="353" y="571"/>
                    <a:pt x="369" y="572"/>
                    <a:pt x="384" y="572"/>
                  </a:cubicBezTo>
                  <a:cubicBezTo>
                    <a:pt x="517" y="572"/>
                    <a:pt x="640" y="477"/>
                    <a:pt x="663" y="331"/>
                  </a:cubicBezTo>
                  <a:cubicBezTo>
                    <a:pt x="691" y="145"/>
                    <a:pt x="539" y="1"/>
                    <a:pt x="3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" name="Google Shape;1059;p4"/>
            <p:cNvSpPr/>
            <p:nvPr/>
          </p:nvSpPr>
          <p:spPr>
            <a:xfrm>
              <a:off x="4314225" y="3987225"/>
              <a:ext cx="17600" cy="14600"/>
            </a:xfrm>
            <a:custGeom>
              <a:rect b="b" l="l" r="r" t="t"/>
              <a:pathLst>
                <a:path extrusionOk="0" h="584" w="704">
                  <a:moveTo>
                    <a:pt x="383" y="0"/>
                  </a:moveTo>
                  <a:cubicBezTo>
                    <a:pt x="326" y="0"/>
                    <a:pt x="267" y="17"/>
                    <a:pt x="213" y="55"/>
                  </a:cubicBezTo>
                  <a:cubicBezTo>
                    <a:pt x="1" y="218"/>
                    <a:pt x="88" y="543"/>
                    <a:pt x="338" y="580"/>
                  </a:cubicBezTo>
                  <a:cubicBezTo>
                    <a:pt x="353" y="583"/>
                    <a:pt x="369" y="584"/>
                    <a:pt x="384" y="584"/>
                  </a:cubicBezTo>
                  <a:cubicBezTo>
                    <a:pt x="528" y="584"/>
                    <a:pt x="653" y="479"/>
                    <a:pt x="676" y="343"/>
                  </a:cubicBezTo>
                  <a:cubicBezTo>
                    <a:pt x="703" y="147"/>
                    <a:pt x="551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" name="Google Shape;1060;p4"/>
            <p:cNvSpPr/>
            <p:nvPr/>
          </p:nvSpPr>
          <p:spPr>
            <a:xfrm>
              <a:off x="4334150" y="4056525"/>
              <a:ext cx="16200" cy="11750"/>
            </a:xfrm>
            <a:custGeom>
              <a:rect b="b" l="l" r="r" t="t"/>
              <a:pathLst>
                <a:path extrusionOk="0" h="470" w="648">
                  <a:moveTo>
                    <a:pt x="314" y="0"/>
                  </a:moveTo>
                  <a:cubicBezTo>
                    <a:pt x="182" y="0"/>
                    <a:pt x="51" y="92"/>
                    <a:pt x="28" y="245"/>
                  </a:cubicBezTo>
                  <a:cubicBezTo>
                    <a:pt x="1" y="401"/>
                    <a:pt x="131" y="470"/>
                    <a:pt x="274" y="470"/>
                  </a:cubicBezTo>
                  <a:cubicBezTo>
                    <a:pt x="452" y="470"/>
                    <a:pt x="648" y="363"/>
                    <a:pt x="578" y="183"/>
                  </a:cubicBezTo>
                  <a:cubicBezTo>
                    <a:pt x="566" y="158"/>
                    <a:pt x="553" y="133"/>
                    <a:pt x="541" y="120"/>
                  </a:cubicBezTo>
                  <a:cubicBezTo>
                    <a:pt x="483" y="38"/>
                    <a:pt x="398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" name="Google Shape;1061;p4"/>
            <p:cNvSpPr/>
            <p:nvPr/>
          </p:nvSpPr>
          <p:spPr>
            <a:xfrm>
              <a:off x="4270525" y="4038275"/>
              <a:ext cx="18500" cy="14475"/>
            </a:xfrm>
            <a:custGeom>
              <a:rect b="b" l="l" r="r" t="t"/>
              <a:pathLst>
                <a:path extrusionOk="0" h="579" w="740">
                  <a:moveTo>
                    <a:pt x="398" y="1"/>
                  </a:moveTo>
                  <a:cubicBezTo>
                    <a:pt x="193" y="1"/>
                    <a:pt x="0" y="238"/>
                    <a:pt x="162" y="463"/>
                  </a:cubicBezTo>
                  <a:cubicBezTo>
                    <a:pt x="223" y="544"/>
                    <a:pt x="305" y="578"/>
                    <a:pt x="385" y="578"/>
                  </a:cubicBezTo>
                  <a:cubicBezTo>
                    <a:pt x="566" y="578"/>
                    <a:pt x="739" y="404"/>
                    <a:pt x="661" y="188"/>
                  </a:cubicBezTo>
                  <a:cubicBezTo>
                    <a:pt x="661" y="163"/>
                    <a:pt x="649" y="138"/>
                    <a:pt x="624" y="125"/>
                  </a:cubicBezTo>
                  <a:cubicBezTo>
                    <a:pt x="561" y="37"/>
                    <a:pt x="479" y="1"/>
                    <a:pt x="3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" name="Google Shape;1062;p4"/>
            <p:cNvSpPr/>
            <p:nvPr/>
          </p:nvSpPr>
          <p:spPr>
            <a:xfrm>
              <a:off x="4242750" y="3971675"/>
              <a:ext cx="18275" cy="14650"/>
            </a:xfrm>
            <a:custGeom>
              <a:rect b="b" l="l" r="r" t="t"/>
              <a:pathLst>
                <a:path extrusionOk="0" h="586" w="731">
                  <a:moveTo>
                    <a:pt x="380" y="1"/>
                  </a:moveTo>
                  <a:cubicBezTo>
                    <a:pt x="185" y="1"/>
                    <a:pt x="0" y="208"/>
                    <a:pt x="123" y="427"/>
                  </a:cubicBezTo>
                  <a:cubicBezTo>
                    <a:pt x="183" y="539"/>
                    <a:pt x="278" y="585"/>
                    <a:pt x="372" y="585"/>
                  </a:cubicBezTo>
                  <a:cubicBezTo>
                    <a:pt x="553" y="585"/>
                    <a:pt x="730" y="412"/>
                    <a:pt x="648" y="190"/>
                  </a:cubicBezTo>
                  <a:cubicBezTo>
                    <a:pt x="635" y="165"/>
                    <a:pt x="623" y="152"/>
                    <a:pt x="610" y="127"/>
                  </a:cubicBezTo>
                  <a:cubicBezTo>
                    <a:pt x="547" y="38"/>
                    <a:pt x="463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" name="Google Shape;1063;p4"/>
            <p:cNvSpPr/>
            <p:nvPr/>
          </p:nvSpPr>
          <p:spPr>
            <a:xfrm>
              <a:off x="4355150" y="3930300"/>
              <a:ext cx="16125" cy="14375"/>
            </a:xfrm>
            <a:custGeom>
              <a:rect b="b" l="l" r="r" t="t"/>
              <a:pathLst>
                <a:path extrusionOk="0" h="575" w="645">
                  <a:moveTo>
                    <a:pt x="310" y="1"/>
                  </a:moveTo>
                  <a:cubicBezTo>
                    <a:pt x="177" y="1"/>
                    <a:pt x="44" y="93"/>
                    <a:pt x="13" y="245"/>
                  </a:cubicBezTo>
                  <a:cubicBezTo>
                    <a:pt x="1" y="320"/>
                    <a:pt x="26" y="395"/>
                    <a:pt x="76" y="458"/>
                  </a:cubicBezTo>
                  <a:cubicBezTo>
                    <a:pt x="113" y="520"/>
                    <a:pt x="188" y="558"/>
                    <a:pt x="263" y="570"/>
                  </a:cubicBezTo>
                  <a:cubicBezTo>
                    <a:pt x="280" y="573"/>
                    <a:pt x="296" y="575"/>
                    <a:pt x="312" y="575"/>
                  </a:cubicBezTo>
                  <a:cubicBezTo>
                    <a:pt x="501" y="575"/>
                    <a:pt x="645" y="379"/>
                    <a:pt x="576" y="183"/>
                  </a:cubicBezTo>
                  <a:cubicBezTo>
                    <a:pt x="563" y="158"/>
                    <a:pt x="551" y="133"/>
                    <a:pt x="538" y="120"/>
                  </a:cubicBezTo>
                  <a:cubicBezTo>
                    <a:pt x="480" y="38"/>
                    <a:pt x="395" y="1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" name="Google Shape;1064;p4"/>
            <p:cNvSpPr/>
            <p:nvPr/>
          </p:nvSpPr>
          <p:spPr>
            <a:xfrm>
              <a:off x="4252350" y="3940950"/>
              <a:ext cx="17975" cy="14525"/>
            </a:xfrm>
            <a:custGeom>
              <a:rect b="b" l="l" r="r" t="t"/>
              <a:pathLst>
                <a:path extrusionOk="0" h="581" w="719">
                  <a:moveTo>
                    <a:pt x="348" y="1"/>
                  </a:moveTo>
                  <a:cubicBezTo>
                    <a:pt x="174" y="1"/>
                    <a:pt x="0" y="155"/>
                    <a:pt x="64" y="369"/>
                  </a:cubicBezTo>
                  <a:cubicBezTo>
                    <a:pt x="110" y="518"/>
                    <a:pt x="223" y="581"/>
                    <a:pt x="336" y="581"/>
                  </a:cubicBezTo>
                  <a:cubicBezTo>
                    <a:pt x="527" y="581"/>
                    <a:pt x="719" y="404"/>
                    <a:pt x="601" y="169"/>
                  </a:cubicBezTo>
                  <a:cubicBezTo>
                    <a:pt x="547" y="51"/>
                    <a:pt x="447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" name="Google Shape;1065;p4"/>
            <p:cNvSpPr/>
            <p:nvPr/>
          </p:nvSpPr>
          <p:spPr>
            <a:xfrm>
              <a:off x="4364475" y="3897450"/>
              <a:ext cx="17850" cy="14500"/>
            </a:xfrm>
            <a:custGeom>
              <a:rect b="b" l="l" r="r" t="t"/>
              <a:pathLst>
                <a:path extrusionOk="0" h="580" w="714">
                  <a:moveTo>
                    <a:pt x="349" y="0"/>
                  </a:moveTo>
                  <a:cubicBezTo>
                    <a:pt x="174" y="0"/>
                    <a:pt x="1" y="155"/>
                    <a:pt x="65" y="372"/>
                  </a:cubicBezTo>
                  <a:cubicBezTo>
                    <a:pt x="106" y="519"/>
                    <a:pt x="213" y="580"/>
                    <a:pt x="323" y="580"/>
                  </a:cubicBezTo>
                  <a:cubicBezTo>
                    <a:pt x="513" y="580"/>
                    <a:pt x="713" y="397"/>
                    <a:pt x="603" y="160"/>
                  </a:cubicBezTo>
                  <a:cubicBezTo>
                    <a:pt x="545" y="48"/>
                    <a:pt x="447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" name="Google Shape;1066;p4"/>
            <p:cNvSpPr/>
            <p:nvPr/>
          </p:nvSpPr>
          <p:spPr>
            <a:xfrm>
              <a:off x="4288525" y="3921475"/>
              <a:ext cx="16350" cy="14425"/>
            </a:xfrm>
            <a:custGeom>
              <a:rect b="b" l="l" r="r" t="t"/>
              <a:pathLst>
                <a:path extrusionOk="0" h="577" w="654">
                  <a:moveTo>
                    <a:pt x="382" y="0"/>
                  </a:moveTo>
                  <a:cubicBezTo>
                    <a:pt x="185" y="0"/>
                    <a:pt x="0" y="209"/>
                    <a:pt x="116" y="423"/>
                  </a:cubicBezTo>
                  <a:cubicBezTo>
                    <a:pt x="154" y="498"/>
                    <a:pt x="229" y="561"/>
                    <a:pt x="316" y="573"/>
                  </a:cubicBezTo>
                  <a:cubicBezTo>
                    <a:pt x="332" y="576"/>
                    <a:pt x="347" y="577"/>
                    <a:pt x="362" y="577"/>
                  </a:cubicBezTo>
                  <a:cubicBezTo>
                    <a:pt x="506" y="577"/>
                    <a:pt x="631" y="472"/>
                    <a:pt x="654" y="336"/>
                  </a:cubicBezTo>
                  <a:cubicBezTo>
                    <a:pt x="654" y="286"/>
                    <a:pt x="654" y="236"/>
                    <a:pt x="629" y="186"/>
                  </a:cubicBezTo>
                  <a:cubicBezTo>
                    <a:pt x="629" y="161"/>
                    <a:pt x="616" y="136"/>
                    <a:pt x="604" y="111"/>
                  </a:cubicBezTo>
                  <a:cubicBezTo>
                    <a:pt x="540" y="33"/>
                    <a:pt x="460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" name="Google Shape;1067;p4"/>
            <p:cNvSpPr/>
            <p:nvPr/>
          </p:nvSpPr>
          <p:spPr>
            <a:xfrm>
              <a:off x="4419125" y="3944925"/>
              <a:ext cx="16025" cy="14125"/>
            </a:xfrm>
            <a:custGeom>
              <a:rect b="b" l="l" r="r" t="t"/>
              <a:pathLst>
                <a:path extrusionOk="0" h="565" w="641">
                  <a:moveTo>
                    <a:pt x="365" y="0"/>
                  </a:moveTo>
                  <a:cubicBezTo>
                    <a:pt x="120" y="0"/>
                    <a:pt x="1" y="527"/>
                    <a:pt x="304" y="560"/>
                  </a:cubicBezTo>
                  <a:cubicBezTo>
                    <a:pt x="320" y="563"/>
                    <a:pt x="336" y="565"/>
                    <a:pt x="353" y="565"/>
                  </a:cubicBezTo>
                  <a:cubicBezTo>
                    <a:pt x="463" y="565"/>
                    <a:pt x="572" y="496"/>
                    <a:pt x="616" y="398"/>
                  </a:cubicBezTo>
                  <a:cubicBezTo>
                    <a:pt x="628" y="373"/>
                    <a:pt x="628" y="348"/>
                    <a:pt x="641" y="323"/>
                  </a:cubicBezTo>
                  <a:cubicBezTo>
                    <a:pt x="641" y="273"/>
                    <a:pt x="641" y="223"/>
                    <a:pt x="616" y="173"/>
                  </a:cubicBezTo>
                  <a:cubicBezTo>
                    <a:pt x="591" y="98"/>
                    <a:pt x="528" y="48"/>
                    <a:pt x="453" y="23"/>
                  </a:cubicBezTo>
                  <a:cubicBezTo>
                    <a:pt x="423" y="7"/>
                    <a:pt x="393" y="0"/>
                    <a:pt x="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" name="Google Shape;1068;p4"/>
            <p:cNvSpPr/>
            <p:nvPr/>
          </p:nvSpPr>
          <p:spPr>
            <a:xfrm>
              <a:off x="4402425" y="3878350"/>
              <a:ext cx="17750" cy="14475"/>
            </a:xfrm>
            <a:custGeom>
              <a:rect b="b" l="l" r="r" t="t"/>
              <a:pathLst>
                <a:path extrusionOk="0" h="579" w="710">
                  <a:moveTo>
                    <a:pt x="357" y="1"/>
                  </a:moveTo>
                  <a:cubicBezTo>
                    <a:pt x="163" y="1"/>
                    <a:pt x="0" y="200"/>
                    <a:pt x="84" y="399"/>
                  </a:cubicBezTo>
                  <a:cubicBezTo>
                    <a:pt x="133" y="515"/>
                    <a:pt x="240" y="578"/>
                    <a:pt x="356" y="578"/>
                  </a:cubicBezTo>
                  <a:cubicBezTo>
                    <a:pt x="390" y="578"/>
                    <a:pt x="425" y="573"/>
                    <a:pt x="459" y="561"/>
                  </a:cubicBezTo>
                  <a:cubicBezTo>
                    <a:pt x="697" y="474"/>
                    <a:pt x="709" y="136"/>
                    <a:pt x="472" y="24"/>
                  </a:cubicBezTo>
                  <a:cubicBezTo>
                    <a:pt x="433" y="8"/>
                    <a:pt x="395" y="1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" name="Google Shape;1069;p4"/>
            <p:cNvSpPr/>
            <p:nvPr/>
          </p:nvSpPr>
          <p:spPr>
            <a:xfrm>
              <a:off x="3631275" y="4138825"/>
              <a:ext cx="16600" cy="14525"/>
            </a:xfrm>
            <a:custGeom>
              <a:rect b="b" l="l" r="r" t="t"/>
              <a:pathLst>
                <a:path extrusionOk="0" h="581" w="664">
                  <a:moveTo>
                    <a:pt x="361" y="0"/>
                  </a:moveTo>
                  <a:cubicBezTo>
                    <a:pt x="264" y="0"/>
                    <a:pt x="166" y="47"/>
                    <a:pt x="113" y="140"/>
                  </a:cubicBezTo>
                  <a:cubicBezTo>
                    <a:pt x="1" y="315"/>
                    <a:pt x="113" y="540"/>
                    <a:pt x="313" y="577"/>
                  </a:cubicBezTo>
                  <a:cubicBezTo>
                    <a:pt x="329" y="579"/>
                    <a:pt x="344" y="581"/>
                    <a:pt x="359" y="581"/>
                  </a:cubicBezTo>
                  <a:cubicBezTo>
                    <a:pt x="503" y="581"/>
                    <a:pt x="628" y="474"/>
                    <a:pt x="651" y="327"/>
                  </a:cubicBezTo>
                  <a:cubicBezTo>
                    <a:pt x="663" y="252"/>
                    <a:pt x="638" y="177"/>
                    <a:pt x="601" y="115"/>
                  </a:cubicBezTo>
                  <a:lnTo>
                    <a:pt x="588" y="115"/>
                  </a:lnTo>
                  <a:cubicBezTo>
                    <a:pt x="535" y="38"/>
                    <a:pt x="449" y="0"/>
                    <a:pt x="3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" name="Google Shape;1070;p4"/>
            <p:cNvSpPr/>
            <p:nvPr/>
          </p:nvSpPr>
          <p:spPr>
            <a:xfrm>
              <a:off x="3576300" y="4086700"/>
              <a:ext cx="14700" cy="14525"/>
            </a:xfrm>
            <a:custGeom>
              <a:rect b="b" l="l" r="r" t="t"/>
              <a:pathLst>
                <a:path extrusionOk="0" h="581" w="588">
                  <a:moveTo>
                    <a:pt x="303" y="0"/>
                  </a:moveTo>
                  <a:cubicBezTo>
                    <a:pt x="219" y="0"/>
                    <a:pt x="133" y="36"/>
                    <a:pt x="75" y="100"/>
                  </a:cubicBezTo>
                  <a:cubicBezTo>
                    <a:pt x="25" y="163"/>
                    <a:pt x="0" y="238"/>
                    <a:pt x="13" y="313"/>
                  </a:cubicBezTo>
                  <a:cubicBezTo>
                    <a:pt x="29" y="480"/>
                    <a:pt x="166" y="581"/>
                    <a:pt x="306" y="581"/>
                  </a:cubicBezTo>
                  <a:cubicBezTo>
                    <a:pt x="386" y="581"/>
                    <a:pt x="466" y="548"/>
                    <a:pt x="525" y="475"/>
                  </a:cubicBezTo>
                  <a:cubicBezTo>
                    <a:pt x="575" y="413"/>
                    <a:pt x="588" y="338"/>
                    <a:pt x="588" y="263"/>
                  </a:cubicBezTo>
                  <a:cubicBezTo>
                    <a:pt x="588" y="238"/>
                    <a:pt x="575" y="213"/>
                    <a:pt x="563" y="188"/>
                  </a:cubicBezTo>
                  <a:cubicBezTo>
                    <a:pt x="550" y="138"/>
                    <a:pt x="525" y="100"/>
                    <a:pt x="475" y="63"/>
                  </a:cubicBezTo>
                  <a:cubicBezTo>
                    <a:pt x="427" y="20"/>
                    <a:pt x="365" y="0"/>
                    <a:pt x="3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" name="Google Shape;1071;p4"/>
            <p:cNvSpPr/>
            <p:nvPr/>
          </p:nvSpPr>
          <p:spPr>
            <a:xfrm>
              <a:off x="3610675" y="4086025"/>
              <a:ext cx="17400" cy="14500"/>
            </a:xfrm>
            <a:custGeom>
              <a:rect b="b" l="l" r="r" t="t"/>
              <a:pathLst>
                <a:path extrusionOk="0" h="580" w="696">
                  <a:moveTo>
                    <a:pt x="354" y="0"/>
                  </a:moveTo>
                  <a:cubicBezTo>
                    <a:pt x="257" y="0"/>
                    <a:pt x="159" y="47"/>
                    <a:pt x="100" y="140"/>
                  </a:cubicBezTo>
                  <a:cubicBezTo>
                    <a:pt x="0" y="315"/>
                    <a:pt x="100" y="540"/>
                    <a:pt x="313" y="577"/>
                  </a:cubicBezTo>
                  <a:cubicBezTo>
                    <a:pt x="324" y="579"/>
                    <a:pt x="335" y="579"/>
                    <a:pt x="347" y="579"/>
                  </a:cubicBezTo>
                  <a:cubicBezTo>
                    <a:pt x="543" y="579"/>
                    <a:pt x="696" y="379"/>
                    <a:pt x="625" y="190"/>
                  </a:cubicBezTo>
                  <a:cubicBezTo>
                    <a:pt x="612" y="165"/>
                    <a:pt x="600" y="140"/>
                    <a:pt x="587" y="115"/>
                  </a:cubicBezTo>
                  <a:cubicBezTo>
                    <a:pt x="528" y="38"/>
                    <a:pt x="442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" name="Google Shape;1072;p4"/>
            <p:cNvSpPr/>
            <p:nvPr/>
          </p:nvSpPr>
          <p:spPr>
            <a:xfrm>
              <a:off x="3644400" y="4105525"/>
              <a:ext cx="16275" cy="14550"/>
            </a:xfrm>
            <a:custGeom>
              <a:rect b="b" l="l" r="r" t="t"/>
              <a:pathLst>
                <a:path extrusionOk="0" h="582" w="651">
                  <a:moveTo>
                    <a:pt x="334" y="0"/>
                  </a:moveTo>
                  <a:cubicBezTo>
                    <a:pt x="299" y="0"/>
                    <a:pt x="262" y="7"/>
                    <a:pt x="226" y="22"/>
                  </a:cubicBezTo>
                  <a:cubicBezTo>
                    <a:pt x="76" y="72"/>
                    <a:pt x="1" y="247"/>
                    <a:pt x="63" y="397"/>
                  </a:cubicBezTo>
                  <a:cubicBezTo>
                    <a:pt x="101" y="511"/>
                    <a:pt x="211" y="582"/>
                    <a:pt x="328" y="582"/>
                  </a:cubicBezTo>
                  <a:cubicBezTo>
                    <a:pt x="365" y="582"/>
                    <a:pt x="402" y="574"/>
                    <a:pt x="438" y="559"/>
                  </a:cubicBezTo>
                  <a:cubicBezTo>
                    <a:pt x="576" y="497"/>
                    <a:pt x="651" y="335"/>
                    <a:pt x="601" y="185"/>
                  </a:cubicBezTo>
                  <a:cubicBezTo>
                    <a:pt x="553" y="71"/>
                    <a:pt x="448" y="0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" name="Google Shape;1073;p4"/>
            <p:cNvSpPr/>
            <p:nvPr/>
          </p:nvSpPr>
          <p:spPr>
            <a:xfrm>
              <a:off x="3552575" y="4026000"/>
              <a:ext cx="17500" cy="14625"/>
            </a:xfrm>
            <a:custGeom>
              <a:rect b="b" l="l" r="r" t="t"/>
              <a:pathLst>
                <a:path extrusionOk="0" h="585" w="700">
                  <a:moveTo>
                    <a:pt x="317" y="0"/>
                  </a:moveTo>
                  <a:cubicBezTo>
                    <a:pt x="173" y="0"/>
                    <a:pt x="49" y="107"/>
                    <a:pt x="37" y="254"/>
                  </a:cubicBezTo>
                  <a:cubicBezTo>
                    <a:pt x="0" y="440"/>
                    <a:pt x="150" y="584"/>
                    <a:pt x="316" y="584"/>
                  </a:cubicBezTo>
                  <a:cubicBezTo>
                    <a:pt x="373" y="584"/>
                    <a:pt x="433" y="567"/>
                    <a:pt x="487" y="529"/>
                  </a:cubicBezTo>
                  <a:cubicBezTo>
                    <a:pt x="700" y="379"/>
                    <a:pt x="612" y="41"/>
                    <a:pt x="362" y="4"/>
                  </a:cubicBezTo>
                  <a:cubicBezTo>
                    <a:pt x="347" y="2"/>
                    <a:pt x="332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" name="Google Shape;1074;p4"/>
            <p:cNvSpPr/>
            <p:nvPr/>
          </p:nvSpPr>
          <p:spPr>
            <a:xfrm>
              <a:off x="3590350" y="4014275"/>
              <a:ext cx="15800" cy="14400"/>
            </a:xfrm>
            <a:custGeom>
              <a:rect b="b" l="l" r="r" t="t"/>
              <a:pathLst>
                <a:path extrusionOk="0" h="576" w="632">
                  <a:moveTo>
                    <a:pt x="328" y="1"/>
                  </a:moveTo>
                  <a:cubicBezTo>
                    <a:pt x="246" y="1"/>
                    <a:pt x="162" y="35"/>
                    <a:pt x="101" y="111"/>
                  </a:cubicBezTo>
                  <a:cubicBezTo>
                    <a:pt x="1" y="236"/>
                    <a:pt x="13" y="410"/>
                    <a:pt x="138" y="510"/>
                  </a:cubicBezTo>
                  <a:cubicBezTo>
                    <a:pt x="194" y="556"/>
                    <a:pt x="257" y="576"/>
                    <a:pt x="319" y="576"/>
                  </a:cubicBezTo>
                  <a:cubicBezTo>
                    <a:pt x="480" y="576"/>
                    <a:pt x="631" y="441"/>
                    <a:pt x="613" y="261"/>
                  </a:cubicBezTo>
                  <a:cubicBezTo>
                    <a:pt x="598" y="97"/>
                    <a:pt x="465" y="1"/>
                    <a:pt x="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" name="Google Shape;1075;p4"/>
            <p:cNvSpPr/>
            <p:nvPr/>
          </p:nvSpPr>
          <p:spPr>
            <a:xfrm>
              <a:off x="3536775" y="4059100"/>
              <a:ext cx="19250" cy="14525"/>
            </a:xfrm>
            <a:custGeom>
              <a:rect b="b" l="l" r="r" t="t"/>
              <a:pathLst>
                <a:path extrusionOk="0" h="581" w="770">
                  <a:moveTo>
                    <a:pt x="379" y="0"/>
                  </a:moveTo>
                  <a:cubicBezTo>
                    <a:pt x="295" y="0"/>
                    <a:pt x="212" y="35"/>
                    <a:pt x="157" y="105"/>
                  </a:cubicBezTo>
                  <a:cubicBezTo>
                    <a:pt x="1" y="297"/>
                    <a:pt x="145" y="581"/>
                    <a:pt x="389" y="581"/>
                  </a:cubicBezTo>
                  <a:cubicBezTo>
                    <a:pt x="399" y="581"/>
                    <a:pt x="409" y="580"/>
                    <a:pt x="419" y="579"/>
                  </a:cubicBezTo>
                  <a:cubicBezTo>
                    <a:pt x="669" y="554"/>
                    <a:pt x="769" y="230"/>
                    <a:pt x="569" y="67"/>
                  </a:cubicBezTo>
                  <a:cubicBezTo>
                    <a:pt x="514" y="23"/>
                    <a:pt x="446" y="0"/>
                    <a:pt x="3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" name="Google Shape;1076;p4"/>
            <p:cNvSpPr/>
            <p:nvPr/>
          </p:nvSpPr>
          <p:spPr>
            <a:xfrm>
              <a:off x="3617550" y="4048200"/>
              <a:ext cx="16575" cy="14400"/>
            </a:xfrm>
            <a:custGeom>
              <a:rect b="b" l="l" r="r" t="t"/>
              <a:pathLst>
                <a:path extrusionOk="0" h="576" w="663">
                  <a:moveTo>
                    <a:pt x="321" y="0"/>
                  </a:moveTo>
                  <a:cubicBezTo>
                    <a:pt x="289" y="0"/>
                    <a:pt x="257" y="5"/>
                    <a:pt x="225" y="16"/>
                  </a:cubicBezTo>
                  <a:cubicBezTo>
                    <a:pt x="75" y="78"/>
                    <a:pt x="0" y="241"/>
                    <a:pt x="63" y="391"/>
                  </a:cubicBezTo>
                  <a:cubicBezTo>
                    <a:pt x="110" y="505"/>
                    <a:pt x="215" y="575"/>
                    <a:pt x="329" y="575"/>
                  </a:cubicBezTo>
                  <a:cubicBezTo>
                    <a:pt x="365" y="575"/>
                    <a:pt x="401" y="568"/>
                    <a:pt x="437" y="553"/>
                  </a:cubicBezTo>
                  <a:cubicBezTo>
                    <a:pt x="587" y="503"/>
                    <a:pt x="662" y="328"/>
                    <a:pt x="600" y="178"/>
                  </a:cubicBezTo>
                  <a:cubicBezTo>
                    <a:pt x="551" y="70"/>
                    <a:pt x="439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" name="Google Shape;1077;p4"/>
            <p:cNvSpPr/>
            <p:nvPr/>
          </p:nvSpPr>
          <p:spPr>
            <a:xfrm>
              <a:off x="3708450" y="4114450"/>
              <a:ext cx="18925" cy="14425"/>
            </a:xfrm>
            <a:custGeom>
              <a:rect b="b" l="l" r="r" t="t"/>
              <a:pathLst>
                <a:path extrusionOk="0" h="577" w="757">
                  <a:moveTo>
                    <a:pt x="382" y="1"/>
                  </a:moveTo>
                  <a:cubicBezTo>
                    <a:pt x="372" y="1"/>
                    <a:pt x="361" y="1"/>
                    <a:pt x="350" y="3"/>
                  </a:cubicBezTo>
                  <a:cubicBezTo>
                    <a:pt x="101" y="28"/>
                    <a:pt x="1" y="352"/>
                    <a:pt x="201" y="515"/>
                  </a:cubicBezTo>
                  <a:cubicBezTo>
                    <a:pt x="253" y="557"/>
                    <a:pt x="316" y="577"/>
                    <a:pt x="379" y="577"/>
                  </a:cubicBezTo>
                  <a:cubicBezTo>
                    <a:pt x="467" y="577"/>
                    <a:pt x="555" y="538"/>
                    <a:pt x="613" y="465"/>
                  </a:cubicBezTo>
                  <a:cubicBezTo>
                    <a:pt x="757" y="273"/>
                    <a:pt x="625" y="1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" name="Google Shape;1078;p4"/>
            <p:cNvSpPr/>
            <p:nvPr/>
          </p:nvSpPr>
          <p:spPr>
            <a:xfrm>
              <a:off x="3684325" y="4050350"/>
              <a:ext cx="16925" cy="14450"/>
            </a:xfrm>
            <a:custGeom>
              <a:rect b="b" l="l" r="r" t="t"/>
              <a:pathLst>
                <a:path extrusionOk="0" h="578" w="677">
                  <a:moveTo>
                    <a:pt x="372" y="0"/>
                  </a:moveTo>
                  <a:cubicBezTo>
                    <a:pt x="172" y="0"/>
                    <a:pt x="1" y="219"/>
                    <a:pt x="116" y="430"/>
                  </a:cubicBezTo>
                  <a:cubicBezTo>
                    <a:pt x="172" y="532"/>
                    <a:pt x="266" y="577"/>
                    <a:pt x="360" y="577"/>
                  </a:cubicBezTo>
                  <a:cubicBezTo>
                    <a:pt x="519" y="577"/>
                    <a:pt x="677" y="450"/>
                    <a:pt x="653" y="255"/>
                  </a:cubicBezTo>
                  <a:cubicBezTo>
                    <a:pt x="653" y="230"/>
                    <a:pt x="641" y="205"/>
                    <a:pt x="641" y="180"/>
                  </a:cubicBezTo>
                  <a:cubicBezTo>
                    <a:pt x="616" y="130"/>
                    <a:pt x="591" y="92"/>
                    <a:pt x="553" y="67"/>
                  </a:cubicBezTo>
                  <a:cubicBezTo>
                    <a:pt x="495" y="21"/>
                    <a:pt x="432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" name="Google Shape;1079;p4"/>
            <p:cNvSpPr/>
            <p:nvPr/>
          </p:nvSpPr>
          <p:spPr>
            <a:xfrm>
              <a:off x="3679075" y="4086450"/>
              <a:ext cx="16275" cy="14400"/>
            </a:xfrm>
            <a:custGeom>
              <a:rect b="b" l="l" r="r" t="t"/>
              <a:pathLst>
                <a:path extrusionOk="0" h="576" w="651">
                  <a:moveTo>
                    <a:pt x="324" y="1"/>
                  </a:moveTo>
                  <a:cubicBezTo>
                    <a:pt x="287" y="1"/>
                    <a:pt x="249" y="8"/>
                    <a:pt x="213" y="23"/>
                  </a:cubicBezTo>
                  <a:cubicBezTo>
                    <a:pt x="76" y="73"/>
                    <a:pt x="1" y="248"/>
                    <a:pt x="51" y="398"/>
                  </a:cubicBezTo>
                  <a:cubicBezTo>
                    <a:pt x="100" y="506"/>
                    <a:pt x="212" y="576"/>
                    <a:pt x="330" y="576"/>
                  </a:cubicBezTo>
                  <a:cubicBezTo>
                    <a:pt x="362" y="576"/>
                    <a:pt x="394" y="571"/>
                    <a:pt x="426" y="560"/>
                  </a:cubicBezTo>
                  <a:cubicBezTo>
                    <a:pt x="576" y="498"/>
                    <a:pt x="651" y="335"/>
                    <a:pt x="588" y="185"/>
                  </a:cubicBezTo>
                  <a:cubicBezTo>
                    <a:pt x="550" y="71"/>
                    <a:pt x="440" y="1"/>
                    <a:pt x="3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" name="Google Shape;1080;p4"/>
            <p:cNvSpPr/>
            <p:nvPr/>
          </p:nvSpPr>
          <p:spPr>
            <a:xfrm>
              <a:off x="3660650" y="3980700"/>
              <a:ext cx="16025" cy="14550"/>
            </a:xfrm>
            <a:custGeom>
              <a:rect b="b" l="l" r="r" t="t"/>
              <a:pathLst>
                <a:path extrusionOk="0" h="582" w="641">
                  <a:moveTo>
                    <a:pt x="296" y="0"/>
                  </a:moveTo>
                  <a:cubicBezTo>
                    <a:pt x="161" y="0"/>
                    <a:pt x="36" y="107"/>
                    <a:pt x="13" y="254"/>
                  </a:cubicBezTo>
                  <a:cubicBezTo>
                    <a:pt x="1" y="329"/>
                    <a:pt x="13" y="404"/>
                    <a:pt x="63" y="466"/>
                  </a:cubicBezTo>
                  <a:cubicBezTo>
                    <a:pt x="125" y="547"/>
                    <a:pt x="206" y="582"/>
                    <a:pt x="287" y="582"/>
                  </a:cubicBezTo>
                  <a:cubicBezTo>
                    <a:pt x="467" y="582"/>
                    <a:pt x="641" y="408"/>
                    <a:pt x="563" y="191"/>
                  </a:cubicBezTo>
                  <a:cubicBezTo>
                    <a:pt x="550" y="166"/>
                    <a:pt x="538" y="141"/>
                    <a:pt x="525" y="129"/>
                  </a:cubicBezTo>
                  <a:cubicBezTo>
                    <a:pt x="488" y="66"/>
                    <a:pt x="413" y="16"/>
                    <a:pt x="338" y="4"/>
                  </a:cubicBezTo>
                  <a:cubicBezTo>
                    <a:pt x="324" y="2"/>
                    <a:pt x="310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" name="Google Shape;1081;p4"/>
            <p:cNvSpPr/>
            <p:nvPr/>
          </p:nvSpPr>
          <p:spPr>
            <a:xfrm>
              <a:off x="3646600" y="4027100"/>
              <a:ext cx="16575" cy="14400"/>
            </a:xfrm>
            <a:custGeom>
              <a:rect b="b" l="l" r="r" t="t"/>
              <a:pathLst>
                <a:path extrusionOk="0" h="576" w="663">
                  <a:moveTo>
                    <a:pt x="334" y="0"/>
                  </a:moveTo>
                  <a:cubicBezTo>
                    <a:pt x="298" y="0"/>
                    <a:pt x="261" y="7"/>
                    <a:pt x="225" y="22"/>
                  </a:cubicBezTo>
                  <a:cubicBezTo>
                    <a:pt x="75" y="72"/>
                    <a:pt x="0" y="247"/>
                    <a:pt x="63" y="385"/>
                  </a:cubicBezTo>
                  <a:cubicBezTo>
                    <a:pt x="112" y="504"/>
                    <a:pt x="224" y="575"/>
                    <a:pt x="343" y="575"/>
                  </a:cubicBezTo>
                  <a:cubicBezTo>
                    <a:pt x="374" y="575"/>
                    <a:pt x="406" y="570"/>
                    <a:pt x="438" y="560"/>
                  </a:cubicBezTo>
                  <a:cubicBezTo>
                    <a:pt x="588" y="497"/>
                    <a:pt x="663" y="335"/>
                    <a:pt x="600" y="185"/>
                  </a:cubicBezTo>
                  <a:cubicBezTo>
                    <a:pt x="553" y="71"/>
                    <a:pt x="447" y="0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" name="Google Shape;1082;p4"/>
            <p:cNvSpPr/>
            <p:nvPr/>
          </p:nvSpPr>
          <p:spPr>
            <a:xfrm>
              <a:off x="3705650" y="4152675"/>
              <a:ext cx="16175" cy="14575"/>
            </a:xfrm>
            <a:custGeom>
              <a:rect b="b" l="l" r="r" t="t"/>
              <a:pathLst>
                <a:path extrusionOk="0" h="583" w="647">
                  <a:moveTo>
                    <a:pt x="297" y="1"/>
                  </a:moveTo>
                  <a:cubicBezTo>
                    <a:pt x="261" y="1"/>
                    <a:pt x="224" y="8"/>
                    <a:pt x="188" y="23"/>
                  </a:cubicBezTo>
                  <a:cubicBezTo>
                    <a:pt x="88" y="61"/>
                    <a:pt x="25" y="161"/>
                    <a:pt x="13" y="261"/>
                  </a:cubicBezTo>
                  <a:cubicBezTo>
                    <a:pt x="0" y="311"/>
                    <a:pt x="13" y="361"/>
                    <a:pt x="25" y="398"/>
                  </a:cubicBezTo>
                  <a:cubicBezTo>
                    <a:pt x="76" y="520"/>
                    <a:pt x="190" y="582"/>
                    <a:pt x="302" y="582"/>
                  </a:cubicBezTo>
                  <a:cubicBezTo>
                    <a:pt x="409" y="582"/>
                    <a:pt x="514" y="526"/>
                    <a:pt x="562" y="411"/>
                  </a:cubicBezTo>
                  <a:cubicBezTo>
                    <a:pt x="647" y="210"/>
                    <a:pt x="491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" name="Google Shape;1083;p4"/>
            <p:cNvSpPr/>
            <p:nvPr/>
          </p:nvSpPr>
          <p:spPr>
            <a:xfrm>
              <a:off x="3649400" y="4066975"/>
              <a:ext cx="16675" cy="14525"/>
            </a:xfrm>
            <a:custGeom>
              <a:rect b="b" l="l" r="r" t="t"/>
              <a:pathLst>
                <a:path extrusionOk="0" h="581" w="667">
                  <a:moveTo>
                    <a:pt x="297" y="0"/>
                  </a:moveTo>
                  <a:cubicBezTo>
                    <a:pt x="165" y="0"/>
                    <a:pt x="36" y="87"/>
                    <a:pt x="13" y="239"/>
                  </a:cubicBezTo>
                  <a:cubicBezTo>
                    <a:pt x="1" y="314"/>
                    <a:pt x="13" y="402"/>
                    <a:pt x="63" y="464"/>
                  </a:cubicBezTo>
                  <a:cubicBezTo>
                    <a:pt x="101" y="514"/>
                    <a:pt x="176" y="564"/>
                    <a:pt x="251" y="577"/>
                  </a:cubicBezTo>
                  <a:cubicBezTo>
                    <a:pt x="266" y="579"/>
                    <a:pt x="280" y="580"/>
                    <a:pt x="295" y="580"/>
                  </a:cubicBezTo>
                  <a:cubicBezTo>
                    <a:pt x="520" y="580"/>
                    <a:pt x="667" y="314"/>
                    <a:pt x="526" y="114"/>
                  </a:cubicBezTo>
                  <a:cubicBezTo>
                    <a:pt x="467" y="36"/>
                    <a:pt x="381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" name="Google Shape;1084;p4"/>
            <p:cNvSpPr/>
            <p:nvPr/>
          </p:nvSpPr>
          <p:spPr>
            <a:xfrm>
              <a:off x="3580675" y="4052900"/>
              <a:ext cx="18350" cy="14500"/>
            </a:xfrm>
            <a:custGeom>
              <a:rect b="b" l="l" r="r" t="t"/>
              <a:pathLst>
                <a:path extrusionOk="0" h="580" w="734">
                  <a:moveTo>
                    <a:pt x="401" y="1"/>
                  </a:moveTo>
                  <a:cubicBezTo>
                    <a:pt x="70" y="1"/>
                    <a:pt x="0" y="493"/>
                    <a:pt x="350" y="578"/>
                  </a:cubicBezTo>
                  <a:cubicBezTo>
                    <a:pt x="362" y="579"/>
                    <a:pt x="373" y="580"/>
                    <a:pt x="384" y="580"/>
                  </a:cubicBezTo>
                  <a:cubicBezTo>
                    <a:pt x="581" y="580"/>
                    <a:pt x="734" y="379"/>
                    <a:pt x="663" y="190"/>
                  </a:cubicBezTo>
                  <a:cubicBezTo>
                    <a:pt x="650" y="165"/>
                    <a:pt x="638" y="140"/>
                    <a:pt x="625" y="115"/>
                  </a:cubicBezTo>
                  <a:cubicBezTo>
                    <a:pt x="575" y="53"/>
                    <a:pt x="513" y="15"/>
                    <a:pt x="438" y="3"/>
                  </a:cubicBezTo>
                  <a:cubicBezTo>
                    <a:pt x="425" y="1"/>
                    <a:pt x="413" y="1"/>
                    <a:pt x="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" name="Google Shape;1085;p4"/>
            <p:cNvSpPr/>
            <p:nvPr/>
          </p:nvSpPr>
          <p:spPr>
            <a:xfrm>
              <a:off x="3598225" y="4121900"/>
              <a:ext cx="19725" cy="14650"/>
            </a:xfrm>
            <a:custGeom>
              <a:rect b="b" l="l" r="r" t="t"/>
              <a:pathLst>
                <a:path extrusionOk="0" h="586" w="789">
                  <a:moveTo>
                    <a:pt x="398" y="0"/>
                  </a:moveTo>
                  <a:cubicBezTo>
                    <a:pt x="120" y="0"/>
                    <a:pt x="1" y="388"/>
                    <a:pt x="261" y="542"/>
                  </a:cubicBezTo>
                  <a:cubicBezTo>
                    <a:pt x="310" y="572"/>
                    <a:pt x="360" y="585"/>
                    <a:pt x="408" y="585"/>
                  </a:cubicBezTo>
                  <a:cubicBezTo>
                    <a:pt x="618" y="585"/>
                    <a:pt x="788" y="330"/>
                    <a:pt x="636" y="117"/>
                  </a:cubicBezTo>
                  <a:cubicBezTo>
                    <a:pt x="586" y="54"/>
                    <a:pt x="523" y="17"/>
                    <a:pt x="448" y="4"/>
                  </a:cubicBezTo>
                  <a:cubicBezTo>
                    <a:pt x="431" y="2"/>
                    <a:pt x="414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" name="Google Shape;1086;p4"/>
            <p:cNvSpPr/>
            <p:nvPr/>
          </p:nvSpPr>
          <p:spPr>
            <a:xfrm>
              <a:off x="3508850" y="4037350"/>
              <a:ext cx="17175" cy="14425"/>
            </a:xfrm>
            <a:custGeom>
              <a:rect b="b" l="l" r="r" t="t"/>
              <a:pathLst>
                <a:path extrusionOk="0" h="577" w="687">
                  <a:moveTo>
                    <a:pt x="403" y="0"/>
                  </a:moveTo>
                  <a:cubicBezTo>
                    <a:pt x="193" y="0"/>
                    <a:pt x="0" y="238"/>
                    <a:pt x="162" y="462"/>
                  </a:cubicBezTo>
                  <a:cubicBezTo>
                    <a:pt x="220" y="540"/>
                    <a:pt x="306" y="577"/>
                    <a:pt x="390" y="577"/>
                  </a:cubicBezTo>
                  <a:cubicBezTo>
                    <a:pt x="522" y="577"/>
                    <a:pt x="651" y="489"/>
                    <a:pt x="674" y="337"/>
                  </a:cubicBezTo>
                  <a:cubicBezTo>
                    <a:pt x="686" y="287"/>
                    <a:pt x="686" y="237"/>
                    <a:pt x="661" y="187"/>
                  </a:cubicBezTo>
                  <a:cubicBezTo>
                    <a:pt x="649" y="162"/>
                    <a:pt x="637" y="137"/>
                    <a:pt x="624" y="112"/>
                  </a:cubicBezTo>
                  <a:lnTo>
                    <a:pt x="624" y="112"/>
                  </a:lnTo>
                  <a:lnTo>
                    <a:pt x="637" y="125"/>
                  </a:lnTo>
                  <a:cubicBezTo>
                    <a:pt x="570" y="37"/>
                    <a:pt x="485" y="0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" name="Google Shape;1087;p4"/>
            <p:cNvSpPr/>
            <p:nvPr/>
          </p:nvSpPr>
          <p:spPr>
            <a:xfrm>
              <a:off x="3621600" y="3995600"/>
              <a:ext cx="16975" cy="14650"/>
            </a:xfrm>
            <a:custGeom>
              <a:rect b="b" l="l" r="r" t="t"/>
              <a:pathLst>
                <a:path extrusionOk="0" h="586" w="679">
                  <a:moveTo>
                    <a:pt x="301" y="0"/>
                  </a:moveTo>
                  <a:cubicBezTo>
                    <a:pt x="166" y="0"/>
                    <a:pt x="36" y="92"/>
                    <a:pt x="13" y="245"/>
                  </a:cubicBezTo>
                  <a:cubicBezTo>
                    <a:pt x="0" y="320"/>
                    <a:pt x="25" y="395"/>
                    <a:pt x="63" y="458"/>
                  </a:cubicBezTo>
                  <a:cubicBezTo>
                    <a:pt x="113" y="520"/>
                    <a:pt x="175" y="570"/>
                    <a:pt x="250" y="583"/>
                  </a:cubicBezTo>
                  <a:cubicBezTo>
                    <a:pt x="266" y="585"/>
                    <a:pt x="282" y="586"/>
                    <a:pt x="297" y="586"/>
                  </a:cubicBezTo>
                  <a:cubicBezTo>
                    <a:pt x="533" y="586"/>
                    <a:pt x="679" y="320"/>
                    <a:pt x="538" y="120"/>
                  </a:cubicBezTo>
                  <a:cubicBezTo>
                    <a:pt x="475" y="38"/>
                    <a:pt x="387" y="0"/>
                    <a:pt x="3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" name="Google Shape;1088;p4"/>
            <p:cNvSpPr/>
            <p:nvPr/>
          </p:nvSpPr>
          <p:spPr>
            <a:xfrm>
              <a:off x="3686900" y="4010600"/>
              <a:ext cx="15050" cy="14000"/>
            </a:xfrm>
            <a:custGeom>
              <a:rect b="b" l="l" r="r" t="t"/>
              <a:pathLst>
                <a:path extrusionOk="0" h="560" w="602">
                  <a:moveTo>
                    <a:pt x="288" y="1"/>
                  </a:moveTo>
                  <a:cubicBezTo>
                    <a:pt x="166" y="1"/>
                    <a:pt x="46" y="73"/>
                    <a:pt x="13" y="233"/>
                  </a:cubicBezTo>
                  <a:cubicBezTo>
                    <a:pt x="0" y="308"/>
                    <a:pt x="25" y="383"/>
                    <a:pt x="63" y="445"/>
                  </a:cubicBezTo>
                  <a:cubicBezTo>
                    <a:pt x="113" y="507"/>
                    <a:pt x="175" y="545"/>
                    <a:pt x="250" y="557"/>
                  </a:cubicBezTo>
                  <a:cubicBezTo>
                    <a:pt x="262" y="559"/>
                    <a:pt x="273" y="559"/>
                    <a:pt x="285" y="559"/>
                  </a:cubicBezTo>
                  <a:cubicBezTo>
                    <a:pt x="408" y="559"/>
                    <a:pt x="517" y="497"/>
                    <a:pt x="563" y="383"/>
                  </a:cubicBezTo>
                  <a:cubicBezTo>
                    <a:pt x="575" y="358"/>
                    <a:pt x="575" y="333"/>
                    <a:pt x="588" y="320"/>
                  </a:cubicBezTo>
                  <a:cubicBezTo>
                    <a:pt x="602" y="117"/>
                    <a:pt x="443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" name="Google Shape;1089;p4"/>
            <p:cNvSpPr/>
            <p:nvPr/>
          </p:nvSpPr>
          <p:spPr>
            <a:xfrm>
              <a:off x="3714375" y="4081650"/>
              <a:ext cx="19825" cy="14475"/>
            </a:xfrm>
            <a:custGeom>
              <a:rect b="b" l="l" r="r" t="t"/>
              <a:pathLst>
                <a:path extrusionOk="0" h="579" w="793">
                  <a:moveTo>
                    <a:pt x="378" y="1"/>
                  </a:moveTo>
                  <a:cubicBezTo>
                    <a:pt x="36" y="1"/>
                    <a:pt x="1" y="529"/>
                    <a:pt x="363" y="577"/>
                  </a:cubicBezTo>
                  <a:cubicBezTo>
                    <a:pt x="372" y="578"/>
                    <a:pt x="380" y="578"/>
                    <a:pt x="387" y="578"/>
                  </a:cubicBezTo>
                  <a:cubicBezTo>
                    <a:pt x="717" y="578"/>
                    <a:pt x="793" y="76"/>
                    <a:pt x="451" y="2"/>
                  </a:cubicBezTo>
                  <a:lnTo>
                    <a:pt x="413" y="2"/>
                  </a:lnTo>
                  <a:cubicBezTo>
                    <a:pt x="401" y="1"/>
                    <a:pt x="390" y="1"/>
                    <a:pt x="3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" name="Google Shape;1090;p4"/>
            <p:cNvSpPr/>
            <p:nvPr/>
          </p:nvSpPr>
          <p:spPr>
            <a:xfrm>
              <a:off x="3676900" y="4125825"/>
              <a:ext cx="16575" cy="14550"/>
            </a:xfrm>
            <a:custGeom>
              <a:rect b="b" l="l" r="r" t="t"/>
              <a:pathLst>
                <a:path extrusionOk="0" h="582" w="663">
                  <a:moveTo>
                    <a:pt x="334" y="0"/>
                  </a:moveTo>
                  <a:cubicBezTo>
                    <a:pt x="298" y="0"/>
                    <a:pt x="261" y="7"/>
                    <a:pt x="225" y="22"/>
                  </a:cubicBezTo>
                  <a:cubicBezTo>
                    <a:pt x="75" y="85"/>
                    <a:pt x="0" y="247"/>
                    <a:pt x="63" y="397"/>
                  </a:cubicBezTo>
                  <a:cubicBezTo>
                    <a:pt x="110" y="511"/>
                    <a:pt x="215" y="582"/>
                    <a:pt x="329" y="582"/>
                  </a:cubicBezTo>
                  <a:cubicBezTo>
                    <a:pt x="365" y="582"/>
                    <a:pt x="402" y="575"/>
                    <a:pt x="438" y="560"/>
                  </a:cubicBezTo>
                  <a:cubicBezTo>
                    <a:pt x="588" y="497"/>
                    <a:pt x="663" y="335"/>
                    <a:pt x="600" y="185"/>
                  </a:cubicBezTo>
                  <a:cubicBezTo>
                    <a:pt x="553" y="71"/>
                    <a:pt x="448" y="0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" name="Google Shape;1091;p4"/>
            <p:cNvSpPr/>
            <p:nvPr/>
          </p:nvSpPr>
          <p:spPr>
            <a:xfrm>
              <a:off x="3665350" y="4158300"/>
              <a:ext cx="17475" cy="14600"/>
            </a:xfrm>
            <a:custGeom>
              <a:rect b="b" l="l" r="r" t="t"/>
              <a:pathLst>
                <a:path extrusionOk="0" h="584" w="699">
                  <a:moveTo>
                    <a:pt x="359" y="1"/>
                  </a:moveTo>
                  <a:cubicBezTo>
                    <a:pt x="323" y="1"/>
                    <a:pt x="286" y="8"/>
                    <a:pt x="250" y="23"/>
                  </a:cubicBezTo>
                  <a:cubicBezTo>
                    <a:pt x="13" y="111"/>
                    <a:pt x="0" y="448"/>
                    <a:pt x="237" y="560"/>
                  </a:cubicBezTo>
                  <a:cubicBezTo>
                    <a:pt x="276" y="577"/>
                    <a:pt x="314" y="584"/>
                    <a:pt x="351" y="584"/>
                  </a:cubicBezTo>
                  <a:cubicBezTo>
                    <a:pt x="543" y="584"/>
                    <a:pt x="698" y="385"/>
                    <a:pt x="625" y="186"/>
                  </a:cubicBezTo>
                  <a:cubicBezTo>
                    <a:pt x="577" y="72"/>
                    <a:pt x="472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" name="Google Shape;1092;p4"/>
            <p:cNvSpPr/>
            <p:nvPr/>
          </p:nvSpPr>
          <p:spPr>
            <a:xfrm>
              <a:off x="3520075" y="4005975"/>
              <a:ext cx="14825" cy="14300"/>
            </a:xfrm>
            <a:custGeom>
              <a:rect b="b" l="l" r="r" t="t"/>
              <a:pathLst>
                <a:path extrusionOk="0" h="572" w="593">
                  <a:moveTo>
                    <a:pt x="285" y="0"/>
                  </a:moveTo>
                  <a:cubicBezTo>
                    <a:pt x="152" y="0"/>
                    <a:pt x="19" y="85"/>
                    <a:pt x="0" y="255"/>
                  </a:cubicBezTo>
                  <a:cubicBezTo>
                    <a:pt x="0" y="293"/>
                    <a:pt x="0" y="343"/>
                    <a:pt x="13" y="393"/>
                  </a:cubicBezTo>
                  <a:cubicBezTo>
                    <a:pt x="62" y="517"/>
                    <a:pt x="167" y="572"/>
                    <a:pt x="273" y="572"/>
                  </a:cubicBezTo>
                  <a:cubicBezTo>
                    <a:pt x="432" y="572"/>
                    <a:pt x="593" y="446"/>
                    <a:pt x="562" y="243"/>
                  </a:cubicBezTo>
                  <a:cubicBezTo>
                    <a:pt x="544" y="82"/>
                    <a:pt x="415" y="0"/>
                    <a:pt x="2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" name="Google Shape;1093;p4"/>
            <p:cNvSpPr/>
            <p:nvPr/>
          </p:nvSpPr>
          <p:spPr>
            <a:xfrm>
              <a:off x="3630950" y="3962825"/>
              <a:ext cx="17775" cy="14525"/>
            </a:xfrm>
            <a:custGeom>
              <a:rect b="b" l="l" r="r" t="t"/>
              <a:pathLst>
                <a:path extrusionOk="0" h="581" w="711">
                  <a:moveTo>
                    <a:pt x="343" y="0"/>
                  </a:moveTo>
                  <a:cubicBezTo>
                    <a:pt x="169" y="0"/>
                    <a:pt x="0" y="154"/>
                    <a:pt x="64" y="369"/>
                  </a:cubicBezTo>
                  <a:cubicBezTo>
                    <a:pt x="106" y="518"/>
                    <a:pt x="215" y="580"/>
                    <a:pt x="327" y="580"/>
                  </a:cubicBezTo>
                  <a:cubicBezTo>
                    <a:pt x="516" y="580"/>
                    <a:pt x="711" y="404"/>
                    <a:pt x="601" y="169"/>
                  </a:cubicBezTo>
                  <a:cubicBezTo>
                    <a:pt x="542" y="51"/>
                    <a:pt x="442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" name="Google Shape;1094;p4"/>
            <p:cNvSpPr/>
            <p:nvPr/>
          </p:nvSpPr>
          <p:spPr>
            <a:xfrm>
              <a:off x="3481325" y="4020750"/>
              <a:ext cx="16725" cy="15000"/>
            </a:xfrm>
            <a:custGeom>
              <a:rect b="b" l="l" r="r" t="t"/>
              <a:pathLst>
                <a:path extrusionOk="0" h="600" w="669">
                  <a:moveTo>
                    <a:pt x="287" y="0"/>
                  </a:moveTo>
                  <a:cubicBezTo>
                    <a:pt x="143" y="0"/>
                    <a:pt x="9" y="103"/>
                    <a:pt x="0" y="264"/>
                  </a:cubicBezTo>
                  <a:cubicBezTo>
                    <a:pt x="0" y="301"/>
                    <a:pt x="0" y="351"/>
                    <a:pt x="13" y="389"/>
                  </a:cubicBezTo>
                  <a:cubicBezTo>
                    <a:pt x="59" y="537"/>
                    <a:pt x="171" y="600"/>
                    <a:pt x="284" y="600"/>
                  </a:cubicBezTo>
                  <a:cubicBezTo>
                    <a:pt x="475" y="600"/>
                    <a:pt x="668" y="420"/>
                    <a:pt x="550" y="176"/>
                  </a:cubicBezTo>
                  <a:cubicBezTo>
                    <a:pt x="538" y="139"/>
                    <a:pt x="513" y="101"/>
                    <a:pt x="488" y="76"/>
                  </a:cubicBezTo>
                  <a:cubicBezTo>
                    <a:pt x="427" y="24"/>
                    <a:pt x="356" y="0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" name="Google Shape;1095;p4"/>
            <p:cNvSpPr/>
            <p:nvPr/>
          </p:nvSpPr>
          <p:spPr>
            <a:xfrm>
              <a:off x="3814050" y="4074250"/>
              <a:ext cx="15775" cy="14400"/>
            </a:xfrm>
            <a:custGeom>
              <a:rect b="b" l="l" r="r" t="t"/>
              <a:pathLst>
                <a:path extrusionOk="0" h="576" w="631">
                  <a:moveTo>
                    <a:pt x="327" y="0"/>
                  </a:moveTo>
                  <a:cubicBezTo>
                    <a:pt x="243" y="0"/>
                    <a:pt x="159" y="36"/>
                    <a:pt x="100" y="111"/>
                  </a:cubicBezTo>
                  <a:cubicBezTo>
                    <a:pt x="0" y="223"/>
                    <a:pt x="25" y="411"/>
                    <a:pt x="150" y="511"/>
                  </a:cubicBezTo>
                  <a:cubicBezTo>
                    <a:pt x="206" y="556"/>
                    <a:pt x="268" y="576"/>
                    <a:pt x="328" y="576"/>
                  </a:cubicBezTo>
                  <a:cubicBezTo>
                    <a:pt x="485" y="576"/>
                    <a:pt x="631" y="438"/>
                    <a:pt x="613" y="248"/>
                  </a:cubicBezTo>
                  <a:cubicBezTo>
                    <a:pt x="613" y="223"/>
                    <a:pt x="613" y="198"/>
                    <a:pt x="600" y="186"/>
                  </a:cubicBezTo>
                  <a:cubicBezTo>
                    <a:pt x="550" y="64"/>
                    <a:pt x="439" y="0"/>
                    <a:pt x="3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" name="Google Shape;1096;p4"/>
            <p:cNvSpPr/>
            <p:nvPr/>
          </p:nvSpPr>
          <p:spPr>
            <a:xfrm>
              <a:off x="3851550" y="4053375"/>
              <a:ext cx="18225" cy="14375"/>
            </a:xfrm>
            <a:custGeom>
              <a:rect b="b" l="l" r="r" t="t"/>
              <a:pathLst>
                <a:path extrusionOk="0" h="575" w="729">
                  <a:moveTo>
                    <a:pt x="344" y="1"/>
                  </a:moveTo>
                  <a:cubicBezTo>
                    <a:pt x="250" y="1"/>
                    <a:pt x="157" y="45"/>
                    <a:pt x="100" y="134"/>
                  </a:cubicBezTo>
                  <a:cubicBezTo>
                    <a:pt x="0" y="321"/>
                    <a:pt x="100" y="546"/>
                    <a:pt x="312" y="571"/>
                  </a:cubicBezTo>
                  <a:cubicBezTo>
                    <a:pt x="328" y="573"/>
                    <a:pt x="343" y="574"/>
                    <a:pt x="358" y="574"/>
                  </a:cubicBezTo>
                  <a:cubicBezTo>
                    <a:pt x="583" y="574"/>
                    <a:pt x="728" y="320"/>
                    <a:pt x="587" y="121"/>
                  </a:cubicBezTo>
                  <a:cubicBezTo>
                    <a:pt x="526" y="41"/>
                    <a:pt x="435" y="1"/>
                    <a:pt x="3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" name="Google Shape;1097;p4"/>
            <p:cNvSpPr/>
            <p:nvPr/>
          </p:nvSpPr>
          <p:spPr>
            <a:xfrm>
              <a:off x="3784650" y="4040425"/>
              <a:ext cx="18250" cy="14625"/>
            </a:xfrm>
            <a:custGeom>
              <a:rect b="b" l="l" r="r" t="t"/>
              <a:pathLst>
                <a:path extrusionOk="0" h="585" w="730">
                  <a:moveTo>
                    <a:pt x="384" y="0"/>
                  </a:moveTo>
                  <a:cubicBezTo>
                    <a:pt x="188" y="0"/>
                    <a:pt x="0" y="207"/>
                    <a:pt x="114" y="427"/>
                  </a:cubicBezTo>
                  <a:cubicBezTo>
                    <a:pt x="174" y="538"/>
                    <a:pt x="270" y="585"/>
                    <a:pt x="366" y="585"/>
                  </a:cubicBezTo>
                  <a:cubicBezTo>
                    <a:pt x="549" y="585"/>
                    <a:pt x="730" y="411"/>
                    <a:pt x="639" y="189"/>
                  </a:cubicBezTo>
                  <a:cubicBezTo>
                    <a:pt x="639" y="164"/>
                    <a:pt x="627" y="152"/>
                    <a:pt x="614" y="127"/>
                  </a:cubicBezTo>
                  <a:cubicBezTo>
                    <a:pt x="551" y="37"/>
                    <a:pt x="467" y="0"/>
                    <a:pt x="3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" name="Google Shape;1098;p4"/>
            <p:cNvSpPr/>
            <p:nvPr/>
          </p:nvSpPr>
          <p:spPr>
            <a:xfrm>
              <a:off x="3796250" y="4001400"/>
              <a:ext cx="15625" cy="14550"/>
            </a:xfrm>
            <a:custGeom>
              <a:rect b="b" l="l" r="r" t="t"/>
              <a:pathLst>
                <a:path extrusionOk="0" h="582" w="625">
                  <a:moveTo>
                    <a:pt x="297" y="1"/>
                  </a:moveTo>
                  <a:cubicBezTo>
                    <a:pt x="214" y="1"/>
                    <a:pt x="132" y="36"/>
                    <a:pt x="75" y="101"/>
                  </a:cubicBezTo>
                  <a:cubicBezTo>
                    <a:pt x="25" y="163"/>
                    <a:pt x="0" y="238"/>
                    <a:pt x="13" y="313"/>
                  </a:cubicBezTo>
                  <a:cubicBezTo>
                    <a:pt x="29" y="480"/>
                    <a:pt x="166" y="581"/>
                    <a:pt x="306" y="581"/>
                  </a:cubicBezTo>
                  <a:cubicBezTo>
                    <a:pt x="385" y="581"/>
                    <a:pt x="466" y="548"/>
                    <a:pt x="525" y="476"/>
                  </a:cubicBezTo>
                  <a:cubicBezTo>
                    <a:pt x="625" y="351"/>
                    <a:pt x="600" y="163"/>
                    <a:pt x="475" y="63"/>
                  </a:cubicBezTo>
                  <a:cubicBezTo>
                    <a:pt x="422" y="20"/>
                    <a:pt x="359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" name="Google Shape;1099;p4"/>
            <p:cNvSpPr/>
            <p:nvPr/>
          </p:nvSpPr>
          <p:spPr>
            <a:xfrm>
              <a:off x="3830600" y="4000725"/>
              <a:ext cx="17425" cy="14500"/>
            </a:xfrm>
            <a:custGeom>
              <a:rect b="b" l="l" r="r" t="t"/>
              <a:pathLst>
                <a:path extrusionOk="0" h="580" w="697">
                  <a:moveTo>
                    <a:pt x="356" y="1"/>
                  </a:moveTo>
                  <a:cubicBezTo>
                    <a:pt x="261" y="1"/>
                    <a:pt x="166" y="48"/>
                    <a:pt x="113" y="140"/>
                  </a:cubicBezTo>
                  <a:cubicBezTo>
                    <a:pt x="1" y="315"/>
                    <a:pt x="101" y="540"/>
                    <a:pt x="313" y="578"/>
                  </a:cubicBezTo>
                  <a:cubicBezTo>
                    <a:pt x="325" y="579"/>
                    <a:pt x="336" y="580"/>
                    <a:pt x="347" y="580"/>
                  </a:cubicBezTo>
                  <a:cubicBezTo>
                    <a:pt x="544" y="580"/>
                    <a:pt x="697" y="379"/>
                    <a:pt x="626" y="190"/>
                  </a:cubicBezTo>
                  <a:cubicBezTo>
                    <a:pt x="613" y="165"/>
                    <a:pt x="601" y="140"/>
                    <a:pt x="588" y="115"/>
                  </a:cubicBezTo>
                  <a:cubicBezTo>
                    <a:pt x="529" y="38"/>
                    <a:pt x="442" y="1"/>
                    <a:pt x="3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" name="Google Shape;1100;p4"/>
            <p:cNvSpPr/>
            <p:nvPr/>
          </p:nvSpPr>
          <p:spPr>
            <a:xfrm>
              <a:off x="3864350" y="4020225"/>
              <a:ext cx="16275" cy="14400"/>
            </a:xfrm>
            <a:custGeom>
              <a:rect b="b" l="l" r="r" t="t"/>
              <a:pathLst>
                <a:path extrusionOk="0" h="576" w="651">
                  <a:moveTo>
                    <a:pt x="334" y="0"/>
                  </a:moveTo>
                  <a:cubicBezTo>
                    <a:pt x="298" y="0"/>
                    <a:pt x="261" y="7"/>
                    <a:pt x="225" y="23"/>
                  </a:cubicBezTo>
                  <a:cubicBezTo>
                    <a:pt x="75" y="72"/>
                    <a:pt x="0" y="247"/>
                    <a:pt x="63" y="397"/>
                  </a:cubicBezTo>
                  <a:cubicBezTo>
                    <a:pt x="102" y="506"/>
                    <a:pt x="220" y="575"/>
                    <a:pt x="335" y="575"/>
                  </a:cubicBezTo>
                  <a:cubicBezTo>
                    <a:pt x="366" y="575"/>
                    <a:pt x="396" y="570"/>
                    <a:pt x="425" y="560"/>
                  </a:cubicBezTo>
                  <a:cubicBezTo>
                    <a:pt x="575" y="497"/>
                    <a:pt x="650" y="335"/>
                    <a:pt x="600" y="185"/>
                  </a:cubicBezTo>
                  <a:cubicBezTo>
                    <a:pt x="553" y="71"/>
                    <a:pt x="448" y="0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" name="Google Shape;1101;p4"/>
            <p:cNvSpPr/>
            <p:nvPr/>
          </p:nvSpPr>
          <p:spPr>
            <a:xfrm>
              <a:off x="3770375" y="3940675"/>
              <a:ext cx="18700" cy="14625"/>
            </a:xfrm>
            <a:custGeom>
              <a:rect b="b" l="l" r="r" t="t"/>
              <a:pathLst>
                <a:path extrusionOk="0" h="585" w="748">
                  <a:moveTo>
                    <a:pt x="394" y="1"/>
                  </a:moveTo>
                  <a:cubicBezTo>
                    <a:pt x="129" y="1"/>
                    <a:pt x="0" y="342"/>
                    <a:pt x="223" y="518"/>
                  </a:cubicBezTo>
                  <a:cubicBezTo>
                    <a:pt x="279" y="564"/>
                    <a:pt x="341" y="585"/>
                    <a:pt x="401" y="585"/>
                  </a:cubicBezTo>
                  <a:cubicBezTo>
                    <a:pt x="583" y="585"/>
                    <a:pt x="748" y="399"/>
                    <a:pt x="673" y="193"/>
                  </a:cubicBezTo>
                  <a:cubicBezTo>
                    <a:pt x="635" y="93"/>
                    <a:pt x="548" y="18"/>
                    <a:pt x="448" y="5"/>
                  </a:cubicBezTo>
                  <a:cubicBezTo>
                    <a:pt x="429" y="2"/>
                    <a:pt x="411" y="1"/>
                    <a:pt x="3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" name="Google Shape;1102;p4"/>
            <p:cNvSpPr/>
            <p:nvPr/>
          </p:nvSpPr>
          <p:spPr>
            <a:xfrm>
              <a:off x="3810300" y="3929000"/>
              <a:ext cx="15775" cy="14400"/>
            </a:xfrm>
            <a:custGeom>
              <a:rect b="b" l="l" r="r" t="t"/>
              <a:pathLst>
                <a:path extrusionOk="0" h="576" w="631">
                  <a:moveTo>
                    <a:pt x="324" y="0"/>
                  </a:moveTo>
                  <a:cubicBezTo>
                    <a:pt x="244" y="0"/>
                    <a:pt x="161" y="35"/>
                    <a:pt x="100" y="110"/>
                  </a:cubicBezTo>
                  <a:cubicBezTo>
                    <a:pt x="1" y="235"/>
                    <a:pt x="13" y="410"/>
                    <a:pt x="138" y="510"/>
                  </a:cubicBezTo>
                  <a:cubicBezTo>
                    <a:pt x="194" y="555"/>
                    <a:pt x="257" y="575"/>
                    <a:pt x="319" y="575"/>
                  </a:cubicBezTo>
                  <a:cubicBezTo>
                    <a:pt x="480" y="575"/>
                    <a:pt x="631" y="440"/>
                    <a:pt x="613" y="260"/>
                  </a:cubicBezTo>
                  <a:cubicBezTo>
                    <a:pt x="589" y="96"/>
                    <a:pt x="459" y="0"/>
                    <a:pt x="3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" name="Google Shape;1103;p4"/>
            <p:cNvSpPr/>
            <p:nvPr/>
          </p:nvSpPr>
          <p:spPr>
            <a:xfrm>
              <a:off x="3758125" y="3973900"/>
              <a:ext cx="19200" cy="14900"/>
            </a:xfrm>
            <a:custGeom>
              <a:rect b="b" l="l" r="r" t="t"/>
              <a:pathLst>
                <a:path extrusionOk="0" h="596" w="768">
                  <a:moveTo>
                    <a:pt x="328" y="1"/>
                  </a:moveTo>
                  <a:cubicBezTo>
                    <a:pt x="244" y="1"/>
                    <a:pt x="158" y="37"/>
                    <a:pt x="101" y="101"/>
                  </a:cubicBezTo>
                  <a:cubicBezTo>
                    <a:pt x="1" y="226"/>
                    <a:pt x="26" y="413"/>
                    <a:pt x="151" y="513"/>
                  </a:cubicBezTo>
                  <a:cubicBezTo>
                    <a:pt x="213" y="571"/>
                    <a:pt x="280" y="595"/>
                    <a:pt x="343" y="595"/>
                  </a:cubicBezTo>
                  <a:cubicBezTo>
                    <a:pt x="581" y="595"/>
                    <a:pt x="767" y="251"/>
                    <a:pt x="500" y="63"/>
                  </a:cubicBezTo>
                  <a:cubicBezTo>
                    <a:pt x="452" y="21"/>
                    <a:pt x="391" y="1"/>
                    <a:pt x="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" name="Google Shape;1104;p4"/>
            <p:cNvSpPr/>
            <p:nvPr/>
          </p:nvSpPr>
          <p:spPr>
            <a:xfrm>
              <a:off x="3837475" y="3963225"/>
              <a:ext cx="16275" cy="14400"/>
            </a:xfrm>
            <a:custGeom>
              <a:rect b="b" l="l" r="r" t="t"/>
              <a:pathLst>
                <a:path extrusionOk="0" h="576" w="651">
                  <a:moveTo>
                    <a:pt x="321" y="0"/>
                  </a:moveTo>
                  <a:cubicBezTo>
                    <a:pt x="290" y="0"/>
                    <a:pt x="257" y="5"/>
                    <a:pt x="226" y="16"/>
                  </a:cubicBezTo>
                  <a:cubicBezTo>
                    <a:pt x="76" y="78"/>
                    <a:pt x="1" y="241"/>
                    <a:pt x="51" y="391"/>
                  </a:cubicBezTo>
                  <a:cubicBezTo>
                    <a:pt x="98" y="504"/>
                    <a:pt x="203" y="575"/>
                    <a:pt x="317" y="575"/>
                  </a:cubicBezTo>
                  <a:cubicBezTo>
                    <a:pt x="353" y="575"/>
                    <a:pt x="390" y="568"/>
                    <a:pt x="426" y="553"/>
                  </a:cubicBezTo>
                  <a:cubicBezTo>
                    <a:pt x="576" y="503"/>
                    <a:pt x="651" y="328"/>
                    <a:pt x="601" y="178"/>
                  </a:cubicBezTo>
                  <a:cubicBezTo>
                    <a:pt x="551" y="70"/>
                    <a:pt x="440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" name="Google Shape;1105;p4"/>
            <p:cNvSpPr/>
            <p:nvPr/>
          </p:nvSpPr>
          <p:spPr>
            <a:xfrm>
              <a:off x="3928275" y="4030675"/>
              <a:ext cx="17325" cy="12775"/>
            </a:xfrm>
            <a:custGeom>
              <a:rect b="b" l="l" r="r" t="t"/>
              <a:pathLst>
                <a:path extrusionOk="0" h="511" w="693">
                  <a:moveTo>
                    <a:pt x="490" y="1"/>
                  </a:moveTo>
                  <a:cubicBezTo>
                    <a:pt x="281" y="1"/>
                    <a:pt x="0" y="287"/>
                    <a:pt x="205" y="454"/>
                  </a:cubicBezTo>
                  <a:cubicBezTo>
                    <a:pt x="258" y="492"/>
                    <a:pt x="321" y="511"/>
                    <a:pt x="383" y="511"/>
                  </a:cubicBezTo>
                  <a:cubicBezTo>
                    <a:pt x="466" y="511"/>
                    <a:pt x="548" y="476"/>
                    <a:pt x="605" y="404"/>
                  </a:cubicBezTo>
                  <a:lnTo>
                    <a:pt x="618" y="404"/>
                  </a:lnTo>
                  <a:cubicBezTo>
                    <a:pt x="680" y="329"/>
                    <a:pt x="693" y="217"/>
                    <a:pt x="655" y="117"/>
                  </a:cubicBezTo>
                  <a:cubicBezTo>
                    <a:pt x="623" y="34"/>
                    <a:pt x="561" y="1"/>
                    <a:pt x="4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" name="Google Shape;1106;p4"/>
            <p:cNvSpPr/>
            <p:nvPr/>
          </p:nvSpPr>
          <p:spPr>
            <a:xfrm>
              <a:off x="3904300" y="3965025"/>
              <a:ext cx="16900" cy="14475"/>
            </a:xfrm>
            <a:custGeom>
              <a:rect b="b" l="l" r="r" t="t"/>
              <a:pathLst>
                <a:path extrusionOk="0" h="579" w="676">
                  <a:moveTo>
                    <a:pt x="366" y="0"/>
                  </a:moveTo>
                  <a:cubicBezTo>
                    <a:pt x="169" y="0"/>
                    <a:pt x="0" y="212"/>
                    <a:pt x="114" y="431"/>
                  </a:cubicBezTo>
                  <a:cubicBezTo>
                    <a:pt x="170" y="534"/>
                    <a:pt x="265" y="579"/>
                    <a:pt x="359" y="579"/>
                  </a:cubicBezTo>
                  <a:cubicBezTo>
                    <a:pt x="517" y="579"/>
                    <a:pt x="675" y="452"/>
                    <a:pt x="652" y="256"/>
                  </a:cubicBezTo>
                  <a:cubicBezTo>
                    <a:pt x="652" y="231"/>
                    <a:pt x="639" y="206"/>
                    <a:pt x="639" y="181"/>
                  </a:cubicBezTo>
                  <a:cubicBezTo>
                    <a:pt x="614" y="131"/>
                    <a:pt x="589" y="94"/>
                    <a:pt x="552" y="69"/>
                  </a:cubicBezTo>
                  <a:cubicBezTo>
                    <a:pt x="492" y="21"/>
                    <a:pt x="428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" name="Google Shape;1107;p4"/>
            <p:cNvSpPr/>
            <p:nvPr/>
          </p:nvSpPr>
          <p:spPr>
            <a:xfrm>
              <a:off x="3899025" y="4000850"/>
              <a:ext cx="16275" cy="14575"/>
            </a:xfrm>
            <a:custGeom>
              <a:rect b="b" l="l" r="r" t="t"/>
              <a:pathLst>
                <a:path extrusionOk="0" h="583" w="651">
                  <a:moveTo>
                    <a:pt x="334" y="1"/>
                  </a:moveTo>
                  <a:cubicBezTo>
                    <a:pt x="298" y="1"/>
                    <a:pt x="262" y="8"/>
                    <a:pt x="226" y="23"/>
                  </a:cubicBezTo>
                  <a:cubicBezTo>
                    <a:pt x="76" y="73"/>
                    <a:pt x="1" y="248"/>
                    <a:pt x="63" y="398"/>
                  </a:cubicBezTo>
                  <a:cubicBezTo>
                    <a:pt x="101" y="512"/>
                    <a:pt x="211" y="582"/>
                    <a:pt x="322" y="582"/>
                  </a:cubicBezTo>
                  <a:cubicBezTo>
                    <a:pt x="357" y="582"/>
                    <a:pt x="392" y="575"/>
                    <a:pt x="425" y="560"/>
                  </a:cubicBezTo>
                  <a:cubicBezTo>
                    <a:pt x="575" y="498"/>
                    <a:pt x="650" y="335"/>
                    <a:pt x="600" y="185"/>
                  </a:cubicBezTo>
                  <a:cubicBezTo>
                    <a:pt x="553" y="71"/>
                    <a:pt x="448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" name="Google Shape;1108;p4"/>
            <p:cNvSpPr/>
            <p:nvPr/>
          </p:nvSpPr>
          <p:spPr>
            <a:xfrm>
              <a:off x="3880600" y="3895400"/>
              <a:ext cx="16025" cy="14575"/>
            </a:xfrm>
            <a:custGeom>
              <a:rect b="b" l="l" r="r" t="t"/>
              <a:pathLst>
                <a:path extrusionOk="0" h="583" w="641">
                  <a:moveTo>
                    <a:pt x="293" y="1"/>
                  </a:moveTo>
                  <a:cubicBezTo>
                    <a:pt x="150" y="1"/>
                    <a:pt x="35" y="107"/>
                    <a:pt x="13" y="254"/>
                  </a:cubicBezTo>
                  <a:cubicBezTo>
                    <a:pt x="0" y="329"/>
                    <a:pt x="13" y="404"/>
                    <a:pt x="63" y="467"/>
                  </a:cubicBezTo>
                  <a:cubicBezTo>
                    <a:pt x="124" y="548"/>
                    <a:pt x="206" y="582"/>
                    <a:pt x="287" y="582"/>
                  </a:cubicBezTo>
                  <a:cubicBezTo>
                    <a:pt x="467" y="582"/>
                    <a:pt x="640" y="408"/>
                    <a:pt x="563" y="192"/>
                  </a:cubicBezTo>
                  <a:cubicBezTo>
                    <a:pt x="550" y="167"/>
                    <a:pt x="538" y="142"/>
                    <a:pt x="525" y="129"/>
                  </a:cubicBezTo>
                  <a:cubicBezTo>
                    <a:pt x="488" y="67"/>
                    <a:pt x="413" y="17"/>
                    <a:pt x="338" y="4"/>
                  </a:cubicBezTo>
                  <a:cubicBezTo>
                    <a:pt x="322" y="2"/>
                    <a:pt x="307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" name="Google Shape;1109;p4"/>
            <p:cNvSpPr/>
            <p:nvPr/>
          </p:nvSpPr>
          <p:spPr>
            <a:xfrm>
              <a:off x="3866525" y="3941800"/>
              <a:ext cx="16600" cy="14400"/>
            </a:xfrm>
            <a:custGeom>
              <a:rect b="b" l="l" r="r" t="t"/>
              <a:pathLst>
                <a:path extrusionOk="0" h="576" w="664">
                  <a:moveTo>
                    <a:pt x="335" y="1"/>
                  </a:moveTo>
                  <a:cubicBezTo>
                    <a:pt x="299" y="1"/>
                    <a:pt x="262" y="8"/>
                    <a:pt x="226" y="23"/>
                  </a:cubicBezTo>
                  <a:cubicBezTo>
                    <a:pt x="76" y="73"/>
                    <a:pt x="1" y="248"/>
                    <a:pt x="63" y="398"/>
                  </a:cubicBezTo>
                  <a:cubicBezTo>
                    <a:pt x="103" y="506"/>
                    <a:pt x="220" y="576"/>
                    <a:pt x="341" y="576"/>
                  </a:cubicBezTo>
                  <a:cubicBezTo>
                    <a:pt x="374" y="576"/>
                    <a:pt x="407" y="571"/>
                    <a:pt x="438" y="560"/>
                  </a:cubicBezTo>
                  <a:cubicBezTo>
                    <a:pt x="588" y="498"/>
                    <a:pt x="663" y="335"/>
                    <a:pt x="601" y="185"/>
                  </a:cubicBezTo>
                  <a:cubicBezTo>
                    <a:pt x="553" y="71"/>
                    <a:pt x="448" y="1"/>
                    <a:pt x="3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" name="Google Shape;1110;p4"/>
            <p:cNvSpPr/>
            <p:nvPr/>
          </p:nvSpPr>
          <p:spPr>
            <a:xfrm>
              <a:off x="3745625" y="4096700"/>
              <a:ext cx="17375" cy="14500"/>
            </a:xfrm>
            <a:custGeom>
              <a:rect b="b" l="l" r="r" t="t"/>
              <a:pathLst>
                <a:path extrusionOk="0" h="580" w="695">
                  <a:moveTo>
                    <a:pt x="351" y="0"/>
                  </a:moveTo>
                  <a:cubicBezTo>
                    <a:pt x="257" y="0"/>
                    <a:pt x="165" y="47"/>
                    <a:pt x="113" y="138"/>
                  </a:cubicBezTo>
                  <a:cubicBezTo>
                    <a:pt x="1" y="313"/>
                    <a:pt x="113" y="550"/>
                    <a:pt x="313" y="575"/>
                  </a:cubicBezTo>
                  <a:cubicBezTo>
                    <a:pt x="329" y="578"/>
                    <a:pt x="345" y="579"/>
                    <a:pt x="360" y="579"/>
                  </a:cubicBezTo>
                  <a:cubicBezTo>
                    <a:pt x="550" y="579"/>
                    <a:pt x="695" y="373"/>
                    <a:pt x="626" y="188"/>
                  </a:cubicBezTo>
                  <a:cubicBezTo>
                    <a:pt x="613" y="163"/>
                    <a:pt x="601" y="138"/>
                    <a:pt x="588" y="125"/>
                  </a:cubicBezTo>
                  <a:cubicBezTo>
                    <a:pt x="528" y="41"/>
                    <a:pt x="438" y="0"/>
                    <a:pt x="3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" name="Google Shape;1111;p4"/>
            <p:cNvSpPr/>
            <p:nvPr/>
          </p:nvSpPr>
          <p:spPr>
            <a:xfrm>
              <a:off x="3750825" y="4059425"/>
              <a:ext cx="17000" cy="12900"/>
            </a:xfrm>
            <a:custGeom>
              <a:rect b="b" l="l" r="r" t="t"/>
              <a:pathLst>
                <a:path extrusionOk="0" h="516" w="680">
                  <a:moveTo>
                    <a:pt x="489" y="1"/>
                  </a:moveTo>
                  <a:cubicBezTo>
                    <a:pt x="281" y="1"/>
                    <a:pt x="0" y="286"/>
                    <a:pt x="205" y="454"/>
                  </a:cubicBezTo>
                  <a:cubicBezTo>
                    <a:pt x="257" y="496"/>
                    <a:pt x="320" y="516"/>
                    <a:pt x="383" y="516"/>
                  </a:cubicBezTo>
                  <a:cubicBezTo>
                    <a:pt x="471" y="516"/>
                    <a:pt x="559" y="477"/>
                    <a:pt x="617" y="404"/>
                  </a:cubicBezTo>
                  <a:cubicBezTo>
                    <a:pt x="667" y="342"/>
                    <a:pt x="680" y="267"/>
                    <a:pt x="680" y="192"/>
                  </a:cubicBezTo>
                  <a:cubicBezTo>
                    <a:pt x="667" y="167"/>
                    <a:pt x="667" y="142"/>
                    <a:pt x="655" y="117"/>
                  </a:cubicBezTo>
                  <a:cubicBezTo>
                    <a:pt x="623" y="34"/>
                    <a:pt x="561" y="1"/>
                    <a:pt x="4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" name="Google Shape;1112;p4"/>
            <p:cNvSpPr/>
            <p:nvPr/>
          </p:nvSpPr>
          <p:spPr>
            <a:xfrm>
              <a:off x="3719375" y="4036975"/>
              <a:ext cx="17725" cy="14500"/>
            </a:xfrm>
            <a:custGeom>
              <a:rect b="b" l="l" r="r" t="t"/>
              <a:pathLst>
                <a:path extrusionOk="0" h="580" w="709">
                  <a:moveTo>
                    <a:pt x="368" y="0"/>
                  </a:moveTo>
                  <a:cubicBezTo>
                    <a:pt x="270" y="0"/>
                    <a:pt x="173" y="47"/>
                    <a:pt x="113" y="140"/>
                  </a:cubicBezTo>
                  <a:cubicBezTo>
                    <a:pt x="1" y="315"/>
                    <a:pt x="113" y="540"/>
                    <a:pt x="313" y="577"/>
                  </a:cubicBezTo>
                  <a:cubicBezTo>
                    <a:pt x="326" y="579"/>
                    <a:pt x="338" y="579"/>
                    <a:pt x="349" y="579"/>
                  </a:cubicBezTo>
                  <a:cubicBezTo>
                    <a:pt x="557" y="579"/>
                    <a:pt x="709" y="379"/>
                    <a:pt x="626" y="190"/>
                  </a:cubicBezTo>
                  <a:cubicBezTo>
                    <a:pt x="626" y="165"/>
                    <a:pt x="613" y="140"/>
                    <a:pt x="601" y="115"/>
                  </a:cubicBezTo>
                  <a:cubicBezTo>
                    <a:pt x="542" y="38"/>
                    <a:pt x="455" y="0"/>
                    <a:pt x="3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" name="Google Shape;1113;p4"/>
            <p:cNvSpPr/>
            <p:nvPr/>
          </p:nvSpPr>
          <p:spPr>
            <a:xfrm>
              <a:off x="3695600" y="3971325"/>
              <a:ext cx="17400" cy="12975"/>
            </a:xfrm>
            <a:custGeom>
              <a:rect b="b" l="l" r="r" t="t"/>
              <a:pathLst>
                <a:path extrusionOk="0" h="519" w="696">
                  <a:moveTo>
                    <a:pt x="492" y="0"/>
                  </a:moveTo>
                  <a:cubicBezTo>
                    <a:pt x="279" y="0"/>
                    <a:pt x="0" y="286"/>
                    <a:pt x="215" y="454"/>
                  </a:cubicBezTo>
                  <a:lnTo>
                    <a:pt x="202" y="454"/>
                  </a:lnTo>
                  <a:cubicBezTo>
                    <a:pt x="257" y="499"/>
                    <a:pt x="320" y="519"/>
                    <a:pt x="382" y="519"/>
                  </a:cubicBezTo>
                  <a:cubicBezTo>
                    <a:pt x="543" y="519"/>
                    <a:pt x="695" y="381"/>
                    <a:pt x="677" y="191"/>
                  </a:cubicBezTo>
                  <a:cubicBezTo>
                    <a:pt x="677" y="166"/>
                    <a:pt x="665" y="141"/>
                    <a:pt x="665" y="117"/>
                  </a:cubicBezTo>
                  <a:cubicBezTo>
                    <a:pt x="630" y="34"/>
                    <a:pt x="565" y="0"/>
                    <a:pt x="4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" name="Google Shape;1114;p4"/>
            <p:cNvSpPr/>
            <p:nvPr/>
          </p:nvSpPr>
          <p:spPr>
            <a:xfrm>
              <a:off x="3722300" y="3997900"/>
              <a:ext cx="18875" cy="14525"/>
            </a:xfrm>
            <a:custGeom>
              <a:rect b="b" l="l" r="r" t="t"/>
              <a:pathLst>
                <a:path extrusionOk="0" h="581" w="755">
                  <a:moveTo>
                    <a:pt x="411" y="0"/>
                  </a:moveTo>
                  <a:cubicBezTo>
                    <a:pt x="65" y="0"/>
                    <a:pt x="0" y="518"/>
                    <a:pt x="371" y="578"/>
                  </a:cubicBezTo>
                  <a:cubicBezTo>
                    <a:pt x="383" y="579"/>
                    <a:pt x="394" y="580"/>
                    <a:pt x="405" y="580"/>
                  </a:cubicBezTo>
                  <a:cubicBezTo>
                    <a:pt x="602" y="580"/>
                    <a:pt x="755" y="380"/>
                    <a:pt x="684" y="191"/>
                  </a:cubicBezTo>
                  <a:cubicBezTo>
                    <a:pt x="671" y="166"/>
                    <a:pt x="659" y="141"/>
                    <a:pt x="646" y="128"/>
                  </a:cubicBezTo>
                  <a:cubicBezTo>
                    <a:pt x="596" y="66"/>
                    <a:pt x="534" y="16"/>
                    <a:pt x="459" y="3"/>
                  </a:cubicBezTo>
                  <a:cubicBezTo>
                    <a:pt x="442" y="1"/>
                    <a:pt x="426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" name="Google Shape;1115;p4"/>
            <p:cNvSpPr/>
            <p:nvPr/>
          </p:nvSpPr>
          <p:spPr>
            <a:xfrm>
              <a:off x="3869025" y="3981675"/>
              <a:ext cx="16175" cy="14500"/>
            </a:xfrm>
            <a:custGeom>
              <a:rect b="b" l="l" r="r" t="t"/>
              <a:pathLst>
                <a:path extrusionOk="0" h="580" w="647">
                  <a:moveTo>
                    <a:pt x="309" y="0"/>
                  </a:moveTo>
                  <a:cubicBezTo>
                    <a:pt x="176" y="0"/>
                    <a:pt x="44" y="88"/>
                    <a:pt x="13" y="240"/>
                  </a:cubicBezTo>
                  <a:cubicBezTo>
                    <a:pt x="1" y="315"/>
                    <a:pt x="26" y="402"/>
                    <a:pt x="76" y="465"/>
                  </a:cubicBezTo>
                  <a:cubicBezTo>
                    <a:pt x="113" y="515"/>
                    <a:pt x="188" y="565"/>
                    <a:pt x="263" y="577"/>
                  </a:cubicBezTo>
                  <a:cubicBezTo>
                    <a:pt x="275" y="579"/>
                    <a:pt x="286" y="579"/>
                    <a:pt x="297" y="579"/>
                  </a:cubicBezTo>
                  <a:cubicBezTo>
                    <a:pt x="494" y="579"/>
                    <a:pt x="647" y="379"/>
                    <a:pt x="576" y="190"/>
                  </a:cubicBezTo>
                  <a:cubicBezTo>
                    <a:pt x="563" y="165"/>
                    <a:pt x="551" y="140"/>
                    <a:pt x="538" y="115"/>
                  </a:cubicBezTo>
                  <a:cubicBezTo>
                    <a:pt x="480" y="37"/>
                    <a:pt x="394" y="0"/>
                    <a:pt x="3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" name="Google Shape;1116;p4"/>
            <p:cNvSpPr/>
            <p:nvPr/>
          </p:nvSpPr>
          <p:spPr>
            <a:xfrm>
              <a:off x="3801250" y="3967625"/>
              <a:ext cx="17400" cy="14475"/>
            </a:xfrm>
            <a:custGeom>
              <a:rect b="b" l="l" r="r" t="t"/>
              <a:pathLst>
                <a:path extrusionOk="0" h="579" w="696">
                  <a:moveTo>
                    <a:pt x="356" y="0"/>
                  </a:moveTo>
                  <a:cubicBezTo>
                    <a:pt x="260" y="0"/>
                    <a:pt x="165" y="47"/>
                    <a:pt x="113" y="140"/>
                  </a:cubicBezTo>
                  <a:cubicBezTo>
                    <a:pt x="0" y="314"/>
                    <a:pt x="113" y="539"/>
                    <a:pt x="313" y="577"/>
                  </a:cubicBezTo>
                  <a:cubicBezTo>
                    <a:pt x="325" y="578"/>
                    <a:pt x="337" y="579"/>
                    <a:pt x="348" y="579"/>
                  </a:cubicBezTo>
                  <a:cubicBezTo>
                    <a:pt x="554" y="579"/>
                    <a:pt x="696" y="378"/>
                    <a:pt x="625" y="177"/>
                  </a:cubicBezTo>
                  <a:cubicBezTo>
                    <a:pt x="612" y="152"/>
                    <a:pt x="600" y="140"/>
                    <a:pt x="587" y="115"/>
                  </a:cubicBezTo>
                  <a:cubicBezTo>
                    <a:pt x="528" y="38"/>
                    <a:pt x="442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" name="Google Shape;1117;p4"/>
            <p:cNvSpPr/>
            <p:nvPr/>
          </p:nvSpPr>
          <p:spPr>
            <a:xfrm>
              <a:off x="3820350" y="4036650"/>
              <a:ext cx="16350" cy="11775"/>
            </a:xfrm>
            <a:custGeom>
              <a:rect b="b" l="l" r="r" t="t"/>
              <a:pathLst>
                <a:path extrusionOk="0" h="471" w="654">
                  <a:moveTo>
                    <a:pt x="319" y="1"/>
                  </a:moveTo>
                  <a:cubicBezTo>
                    <a:pt x="186" y="1"/>
                    <a:pt x="54" y="88"/>
                    <a:pt x="23" y="240"/>
                  </a:cubicBezTo>
                  <a:cubicBezTo>
                    <a:pt x="1" y="399"/>
                    <a:pt x="140" y="470"/>
                    <a:pt x="288" y="470"/>
                  </a:cubicBezTo>
                  <a:cubicBezTo>
                    <a:pt x="465" y="470"/>
                    <a:pt x="654" y="368"/>
                    <a:pt x="586" y="190"/>
                  </a:cubicBezTo>
                  <a:cubicBezTo>
                    <a:pt x="573" y="165"/>
                    <a:pt x="561" y="140"/>
                    <a:pt x="548" y="115"/>
                  </a:cubicBezTo>
                  <a:cubicBezTo>
                    <a:pt x="490" y="37"/>
                    <a:pt x="404" y="1"/>
                    <a:pt x="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" name="Google Shape;1118;p4"/>
            <p:cNvSpPr/>
            <p:nvPr/>
          </p:nvSpPr>
          <p:spPr>
            <a:xfrm>
              <a:off x="3756900" y="4018300"/>
              <a:ext cx="18500" cy="14450"/>
            </a:xfrm>
            <a:custGeom>
              <a:rect b="b" l="l" r="r" t="t"/>
              <a:pathLst>
                <a:path extrusionOk="0" h="578" w="740">
                  <a:moveTo>
                    <a:pt x="399" y="0"/>
                  </a:moveTo>
                  <a:cubicBezTo>
                    <a:pt x="194" y="0"/>
                    <a:pt x="0" y="237"/>
                    <a:pt x="162" y="462"/>
                  </a:cubicBezTo>
                  <a:cubicBezTo>
                    <a:pt x="224" y="543"/>
                    <a:pt x="305" y="577"/>
                    <a:pt x="386" y="577"/>
                  </a:cubicBezTo>
                  <a:cubicBezTo>
                    <a:pt x="566" y="577"/>
                    <a:pt x="740" y="403"/>
                    <a:pt x="662" y="187"/>
                  </a:cubicBezTo>
                  <a:cubicBezTo>
                    <a:pt x="649" y="162"/>
                    <a:pt x="637" y="149"/>
                    <a:pt x="624" y="125"/>
                  </a:cubicBezTo>
                  <a:cubicBezTo>
                    <a:pt x="561" y="37"/>
                    <a:pt x="479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" name="Google Shape;1119;p4"/>
            <p:cNvSpPr/>
            <p:nvPr/>
          </p:nvSpPr>
          <p:spPr>
            <a:xfrm>
              <a:off x="3729125" y="3951700"/>
              <a:ext cx="18250" cy="14700"/>
            </a:xfrm>
            <a:custGeom>
              <a:rect b="b" l="l" r="r" t="t"/>
              <a:pathLst>
                <a:path extrusionOk="0" h="588" w="730">
                  <a:moveTo>
                    <a:pt x="381" y="0"/>
                  </a:moveTo>
                  <a:cubicBezTo>
                    <a:pt x="186" y="0"/>
                    <a:pt x="0" y="207"/>
                    <a:pt x="123" y="427"/>
                  </a:cubicBezTo>
                  <a:cubicBezTo>
                    <a:pt x="180" y="539"/>
                    <a:pt x="275" y="587"/>
                    <a:pt x="371" y="587"/>
                  </a:cubicBezTo>
                  <a:cubicBezTo>
                    <a:pt x="550" y="587"/>
                    <a:pt x="730" y="418"/>
                    <a:pt x="648" y="189"/>
                  </a:cubicBezTo>
                  <a:cubicBezTo>
                    <a:pt x="636" y="164"/>
                    <a:pt x="623" y="152"/>
                    <a:pt x="611" y="127"/>
                  </a:cubicBezTo>
                  <a:cubicBezTo>
                    <a:pt x="547" y="37"/>
                    <a:pt x="463" y="0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" name="Google Shape;1120;p4"/>
            <p:cNvSpPr/>
            <p:nvPr/>
          </p:nvSpPr>
          <p:spPr>
            <a:xfrm>
              <a:off x="3781550" y="4082825"/>
              <a:ext cx="15675" cy="14300"/>
            </a:xfrm>
            <a:custGeom>
              <a:rect b="b" l="l" r="r" t="t"/>
              <a:pathLst>
                <a:path extrusionOk="0" h="572" w="627">
                  <a:moveTo>
                    <a:pt x="297" y="0"/>
                  </a:moveTo>
                  <a:cubicBezTo>
                    <a:pt x="168" y="0"/>
                    <a:pt x="39" y="82"/>
                    <a:pt x="13" y="243"/>
                  </a:cubicBezTo>
                  <a:cubicBezTo>
                    <a:pt x="1" y="318"/>
                    <a:pt x="13" y="393"/>
                    <a:pt x="63" y="455"/>
                  </a:cubicBezTo>
                  <a:cubicBezTo>
                    <a:pt x="124" y="536"/>
                    <a:pt x="208" y="571"/>
                    <a:pt x="290" y="571"/>
                  </a:cubicBezTo>
                  <a:cubicBezTo>
                    <a:pt x="460" y="571"/>
                    <a:pt x="626" y="420"/>
                    <a:pt x="576" y="218"/>
                  </a:cubicBezTo>
                  <a:cubicBezTo>
                    <a:pt x="539" y="72"/>
                    <a:pt x="418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" name="Google Shape;1121;p4"/>
            <p:cNvSpPr/>
            <p:nvPr/>
          </p:nvSpPr>
          <p:spPr>
            <a:xfrm>
              <a:off x="3839075" y="3910200"/>
              <a:ext cx="18625" cy="14750"/>
            </a:xfrm>
            <a:custGeom>
              <a:rect b="b" l="l" r="r" t="t"/>
              <a:pathLst>
                <a:path extrusionOk="0" h="590" w="745">
                  <a:moveTo>
                    <a:pt x="403" y="0"/>
                  </a:moveTo>
                  <a:cubicBezTo>
                    <a:pt x="193" y="0"/>
                    <a:pt x="0" y="238"/>
                    <a:pt x="162" y="462"/>
                  </a:cubicBezTo>
                  <a:cubicBezTo>
                    <a:pt x="212" y="525"/>
                    <a:pt x="274" y="575"/>
                    <a:pt x="349" y="587"/>
                  </a:cubicBezTo>
                  <a:cubicBezTo>
                    <a:pt x="361" y="588"/>
                    <a:pt x="373" y="589"/>
                    <a:pt x="385" y="589"/>
                  </a:cubicBezTo>
                  <a:cubicBezTo>
                    <a:pt x="592" y="589"/>
                    <a:pt x="744" y="389"/>
                    <a:pt x="662" y="200"/>
                  </a:cubicBezTo>
                  <a:cubicBezTo>
                    <a:pt x="662" y="175"/>
                    <a:pt x="649" y="150"/>
                    <a:pt x="637" y="125"/>
                  </a:cubicBezTo>
                  <a:cubicBezTo>
                    <a:pt x="570" y="37"/>
                    <a:pt x="485" y="0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" name="Google Shape;1122;p4"/>
            <p:cNvSpPr/>
            <p:nvPr/>
          </p:nvSpPr>
          <p:spPr>
            <a:xfrm>
              <a:off x="3906825" y="3924900"/>
              <a:ext cx="16675" cy="14450"/>
            </a:xfrm>
            <a:custGeom>
              <a:rect b="b" l="l" r="r" t="t"/>
              <a:pathLst>
                <a:path extrusionOk="0" h="578" w="667">
                  <a:moveTo>
                    <a:pt x="293" y="1"/>
                  </a:moveTo>
                  <a:cubicBezTo>
                    <a:pt x="163" y="1"/>
                    <a:pt x="36" y="91"/>
                    <a:pt x="13" y="249"/>
                  </a:cubicBezTo>
                  <a:cubicBezTo>
                    <a:pt x="1" y="324"/>
                    <a:pt x="26" y="399"/>
                    <a:pt x="63" y="461"/>
                  </a:cubicBezTo>
                  <a:cubicBezTo>
                    <a:pt x="113" y="524"/>
                    <a:pt x="176" y="561"/>
                    <a:pt x="251" y="574"/>
                  </a:cubicBezTo>
                  <a:cubicBezTo>
                    <a:pt x="266" y="576"/>
                    <a:pt x="281" y="577"/>
                    <a:pt x="295" y="577"/>
                  </a:cubicBezTo>
                  <a:cubicBezTo>
                    <a:pt x="521" y="577"/>
                    <a:pt x="667" y="312"/>
                    <a:pt x="526" y="124"/>
                  </a:cubicBezTo>
                  <a:cubicBezTo>
                    <a:pt x="466" y="40"/>
                    <a:pt x="379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" name="Google Shape;1123;p4"/>
            <p:cNvSpPr/>
            <p:nvPr/>
          </p:nvSpPr>
          <p:spPr>
            <a:xfrm>
              <a:off x="3934025" y="3996350"/>
              <a:ext cx="20125" cy="14475"/>
            </a:xfrm>
            <a:custGeom>
              <a:rect b="b" l="l" r="r" t="t"/>
              <a:pathLst>
                <a:path extrusionOk="0" h="579" w="805">
                  <a:moveTo>
                    <a:pt x="390" y="1"/>
                  </a:moveTo>
                  <a:cubicBezTo>
                    <a:pt x="47" y="1"/>
                    <a:pt x="0" y="529"/>
                    <a:pt x="375" y="578"/>
                  </a:cubicBezTo>
                  <a:cubicBezTo>
                    <a:pt x="383" y="578"/>
                    <a:pt x="391" y="578"/>
                    <a:pt x="399" y="578"/>
                  </a:cubicBezTo>
                  <a:cubicBezTo>
                    <a:pt x="729" y="578"/>
                    <a:pt x="804" y="76"/>
                    <a:pt x="463" y="3"/>
                  </a:cubicBezTo>
                  <a:lnTo>
                    <a:pt x="425" y="3"/>
                  </a:lnTo>
                  <a:cubicBezTo>
                    <a:pt x="413" y="2"/>
                    <a:pt x="401" y="1"/>
                    <a:pt x="3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" name="Google Shape;1124;p4"/>
            <p:cNvSpPr/>
            <p:nvPr/>
          </p:nvSpPr>
          <p:spPr>
            <a:xfrm>
              <a:off x="3896850" y="4040850"/>
              <a:ext cx="16250" cy="14550"/>
            </a:xfrm>
            <a:custGeom>
              <a:rect b="b" l="l" r="r" t="t"/>
              <a:pathLst>
                <a:path extrusionOk="0" h="582" w="650">
                  <a:moveTo>
                    <a:pt x="334" y="0"/>
                  </a:moveTo>
                  <a:cubicBezTo>
                    <a:pt x="298" y="0"/>
                    <a:pt x="261" y="7"/>
                    <a:pt x="225" y="22"/>
                  </a:cubicBezTo>
                  <a:cubicBezTo>
                    <a:pt x="75" y="72"/>
                    <a:pt x="0" y="247"/>
                    <a:pt x="50" y="397"/>
                  </a:cubicBezTo>
                  <a:cubicBezTo>
                    <a:pt x="98" y="511"/>
                    <a:pt x="210" y="582"/>
                    <a:pt x="321" y="582"/>
                  </a:cubicBezTo>
                  <a:cubicBezTo>
                    <a:pt x="357" y="582"/>
                    <a:pt x="392" y="575"/>
                    <a:pt x="425" y="560"/>
                  </a:cubicBezTo>
                  <a:cubicBezTo>
                    <a:pt x="575" y="497"/>
                    <a:pt x="650" y="335"/>
                    <a:pt x="600" y="185"/>
                  </a:cubicBezTo>
                  <a:cubicBezTo>
                    <a:pt x="552" y="71"/>
                    <a:pt x="447" y="0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" name="Google Shape;1125;p4"/>
            <p:cNvSpPr/>
            <p:nvPr/>
          </p:nvSpPr>
          <p:spPr>
            <a:xfrm>
              <a:off x="3773350" y="4125700"/>
              <a:ext cx="18500" cy="15250"/>
            </a:xfrm>
            <a:custGeom>
              <a:rect b="b" l="l" r="r" t="t"/>
              <a:pathLst>
                <a:path extrusionOk="0" h="610" w="740">
                  <a:moveTo>
                    <a:pt x="349" y="1"/>
                  </a:moveTo>
                  <a:cubicBezTo>
                    <a:pt x="166" y="1"/>
                    <a:pt x="1" y="185"/>
                    <a:pt x="91" y="402"/>
                  </a:cubicBezTo>
                  <a:cubicBezTo>
                    <a:pt x="133" y="549"/>
                    <a:pt x="239" y="610"/>
                    <a:pt x="349" y="610"/>
                  </a:cubicBezTo>
                  <a:cubicBezTo>
                    <a:pt x="539" y="610"/>
                    <a:pt x="740" y="427"/>
                    <a:pt x="629" y="190"/>
                  </a:cubicBezTo>
                  <a:cubicBezTo>
                    <a:pt x="604" y="152"/>
                    <a:pt x="579" y="115"/>
                    <a:pt x="554" y="90"/>
                  </a:cubicBezTo>
                  <a:cubicBezTo>
                    <a:pt x="492" y="28"/>
                    <a:pt x="419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" name="Google Shape;1126;p4"/>
            <p:cNvSpPr/>
            <p:nvPr/>
          </p:nvSpPr>
          <p:spPr>
            <a:xfrm>
              <a:off x="3885275" y="4073025"/>
              <a:ext cx="17475" cy="14600"/>
            </a:xfrm>
            <a:custGeom>
              <a:rect b="b" l="l" r="r" t="t"/>
              <a:pathLst>
                <a:path extrusionOk="0" h="584" w="699">
                  <a:moveTo>
                    <a:pt x="359" y="0"/>
                  </a:moveTo>
                  <a:cubicBezTo>
                    <a:pt x="323" y="0"/>
                    <a:pt x="287" y="7"/>
                    <a:pt x="251" y="22"/>
                  </a:cubicBezTo>
                  <a:cubicBezTo>
                    <a:pt x="13" y="110"/>
                    <a:pt x="1" y="447"/>
                    <a:pt x="238" y="560"/>
                  </a:cubicBezTo>
                  <a:cubicBezTo>
                    <a:pt x="276" y="576"/>
                    <a:pt x="315" y="583"/>
                    <a:pt x="352" y="583"/>
                  </a:cubicBezTo>
                  <a:cubicBezTo>
                    <a:pt x="544" y="583"/>
                    <a:pt x="699" y="384"/>
                    <a:pt x="626" y="185"/>
                  </a:cubicBezTo>
                  <a:cubicBezTo>
                    <a:pt x="578" y="71"/>
                    <a:pt x="473" y="0"/>
                    <a:pt x="3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" name="Google Shape;1127;p4"/>
            <p:cNvSpPr/>
            <p:nvPr/>
          </p:nvSpPr>
          <p:spPr>
            <a:xfrm>
              <a:off x="3738725" y="3920975"/>
              <a:ext cx="18025" cy="14725"/>
            </a:xfrm>
            <a:custGeom>
              <a:rect b="b" l="l" r="r" t="t"/>
              <a:pathLst>
                <a:path extrusionOk="0" h="589" w="721">
                  <a:moveTo>
                    <a:pt x="350" y="0"/>
                  </a:moveTo>
                  <a:cubicBezTo>
                    <a:pt x="176" y="0"/>
                    <a:pt x="0" y="158"/>
                    <a:pt x="64" y="381"/>
                  </a:cubicBezTo>
                  <a:cubicBezTo>
                    <a:pt x="110" y="527"/>
                    <a:pt x="220" y="588"/>
                    <a:pt x="331" y="588"/>
                  </a:cubicBezTo>
                  <a:cubicBezTo>
                    <a:pt x="523" y="588"/>
                    <a:pt x="720" y="406"/>
                    <a:pt x="602" y="169"/>
                  </a:cubicBezTo>
                  <a:cubicBezTo>
                    <a:pt x="547" y="51"/>
                    <a:pt x="449" y="0"/>
                    <a:pt x="3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" name="Google Shape;1128;p4"/>
            <p:cNvSpPr/>
            <p:nvPr/>
          </p:nvSpPr>
          <p:spPr>
            <a:xfrm>
              <a:off x="3850575" y="3877525"/>
              <a:ext cx="18100" cy="14525"/>
            </a:xfrm>
            <a:custGeom>
              <a:rect b="b" l="l" r="r" t="t"/>
              <a:pathLst>
                <a:path extrusionOk="0" h="581" w="724">
                  <a:moveTo>
                    <a:pt x="351" y="1"/>
                  </a:moveTo>
                  <a:cubicBezTo>
                    <a:pt x="175" y="1"/>
                    <a:pt x="0" y="155"/>
                    <a:pt x="64" y="369"/>
                  </a:cubicBezTo>
                  <a:cubicBezTo>
                    <a:pt x="111" y="519"/>
                    <a:pt x="223" y="581"/>
                    <a:pt x="337" y="581"/>
                  </a:cubicBezTo>
                  <a:cubicBezTo>
                    <a:pt x="529" y="581"/>
                    <a:pt x="724" y="405"/>
                    <a:pt x="614" y="169"/>
                  </a:cubicBezTo>
                  <a:cubicBezTo>
                    <a:pt x="555" y="51"/>
                    <a:pt x="453" y="1"/>
                    <a:pt x="3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" name="Google Shape;1129;p4"/>
            <p:cNvSpPr/>
            <p:nvPr/>
          </p:nvSpPr>
          <p:spPr>
            <a:xfrm>
              <a:off x="3774925" y="3901725"/>
              <a:ext cx="17175" cy="14225"/>
            </a:xfrm>
            <a:custGeom>
              <a:rect b="b" l="l" r="r" t="t"/>
              <a:pathLst>
                <a:path extrusionOk="0" h="569" w="687">
                  <a:moveTo>
                    <a:pt x="373" y="1"/>
                  </a:moveTo>
                  <a:cubicBezTo>
                    <a:pt x="182" y="1"/>
                    <a:pt x="0" y="204"/>
                    <a:pt x="116" y="426"/>
                  </a:cubicBezTo>
                  <a:cubicBezTo>
                    <a:pt x="153" y="501"/>
                    <a:pt x="228" y="551"/>
                    <a:pt x="316" y="564"/>
                  </a:cubicBezTo>
                  <a:cubicBezTo>
                    <a:pt x="334" y="567"/>
                    <a:pt x="352" y="569"/>
                    <a:pt x="370" y="569"/>
                  </a:cubicBezTo>
                  <a:cubicBezTo>
                    <a:pt x="546" y="569"/>
                    <a:pt x="686" y="408"/>
                    <a:pt x="641" y="226"/>
                  </a:cubicBezTo>
                  <a:cubicBezTo>
                    <a:pt x="641" y="214"/>
                    <a:pt x="641" y="189"/>
                    <a:pt x="628" y="176"/>
                  </a:cubicBezTo>
                  <a:cubicBezTo>
                    <a:pt x="628" y="151"/>
                    <a:pt x="616" y="139"/>
                    <a:pt x="591" y="114"/>
                  </a:cubicBezTo>
                  <a:cubicBezTo>
                    <a:pt x="529" y="34"/>
                    <a:pt x="450" y="1"/>
                    <a:pt x="3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" name="Google Shape;1130;p4"/>
            <p:cNvSpPr/>
            <p:nvPr/>
          </p:nvSpPr>
          <p:spPr>
            <a:xfrm>
              <a:off x="3742500" y="4134575"/>
              <a:ext cx="17225" cy="14325"/>
            </a:xfrm>
            <a:custGeom>
              <a:rect b="b" l="l" r="r" t="t"/>
              <a:pathLst>
                <a:path extrusionOk="0" h="573" w="689">
                  <a:moveTo>
                    <a:pt x="368" y="0"/>
                  </a:moveTo>
                  <a:cubicBezTo>
                    <a:pt x="332" y="0"/>
                    <a:pt x="297" y="7"/>
                    <a:pt x="263" y="22"/>
                  </a:cubicBezTo>
                  <a:cubicBezTo>
                    <a:pt x="213" y="35"/>
                    <a:pt x="176" y="60"/>
                    <a:pt x="151" y="97"/>
                  </a:cubicBezTo>
                  <a:cubicBezTo>
                    <a:pt x="1" y="272"/>
                    <a:pt x="113" y="535"/>
                    <a:pt x="338" y="572"/>
                  </a:cubicBezTo>
                  <a:cubicBezTo>
                    <a:pt x="376" y="572"/>
                    <a:pt x="426" y="572"/>
                    <a:pt x="463" y="547"/>
                  </a:cubicBezTo>
                  <a:cubicBezTo>
                    <a:pt x="613" y="497"/>
                    <a:pt x="688" y="322"/>
                    <a:pt x="638" y="172"/>
                  </a:cubicBezTo>
                  <a:cubicBezTo>
                    <a:pt x="591" y="68"/>
                    <a:pt x="479" y="0"/>
                    <a:pt x="3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" name="Google Shape;1131;p4"/>
            <p:cNvSpPr/>
            <p:nvPr/>
          </p:nvSpPr>
          <p:spPr>
            <a:xfrm>
              <a:off x="4034000" y="3988850"/>
              <a:ext cx="15775" cy="14825"/>
            </a:xfrm>
            <a:custGeom>
              <a:rect b="b" l="l" r="r" t="t"/>
              <a:pathLst>
                <a:path extrusionOk="0" h="593" w="631">
                  <a:moveTo>
                    <a:pt x="326" y="0"/>
                  </a:moveTo>
                  <a:cubicBezTo>
                    <a:pt x="244" y="0"/>
                    <a:pt x="161" y="36"/>
                    <a:pt x="100" y="115"/>
                  </a:cubicBezTo>
                  <a:cubicBezTo>
                    <a:pt x="0" y="240"/>
                    <a:pt x="25" y="415"/>
                    <a:pt x="150" y="515"/>
                  </a:cubicBezTo>
                  <a:lnTo>
                    <a:pt x="150" y="528"/>
                  </a:lnTo>
                  <a:cubicBezTo>
                    <a:pt x="205" y="573"/>
                    <a:pt x="267" y="593"/>
                    <a:pt x="328" y="593"/>
                  </a:cubicBezTo>
                  <a:cubicBezTo>
                    <a:pt x="485" y="593"/>
                    <a:pt x="631" y="455"/>
                    <a:pt x="612" y="265"/>
                  </a:cubicBezTo>
                  <a:cubicBezTo>
                    <a:pt x="597" y="101"/>
                    <a:pt x="463" y="0"/>
                    <a:pt x="3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" name="Google Shape;1132;p4"/>
            <p:cNvSpPr/>
            <p:nvPr/>
          </p:nvSpPr>
          <p:spPr>
            <a:xfrm>
              <a:off x="4071475" y="3968250"/>
              <a:ext cx="17425" cy="14475"/>
            </a:xfrm>
            <a:custGeom>
              <a:rect b="b" l="l" r="r" t="t"/>
              <a:pathLst>
                <a:path extrusionOk="0" h="579" w="697">
                  <a:moveTo>
                    <a:pt x="355" y="0"/>
                  </a:moveTo>
                  <a:cubicBezTo>
                    <a:pt x="258" y="0"/>
                    <a:pt x="160" y="47"/>
                    <a:pt x="101" y="140"/>
                  </a:cubicBezTo>
                  <a:cubicBezTo>
                    <a:pt x="1" y="314"/>
                    <a:pt x="101" y="539"/>
                    <a:pt x="313" y="577"/>
                  </a:cubicBezTo>
                  <a:cubicBezTo>
                    <a:pt x="325" y="578"/>
                    <a:pt x="336" y="579"/>
                    <a:pt x="347" y="579"/>
                  </a:cubicBezTo>
                  <a:cubicBezTo>
                    <a:pt x="544" y="579"/>
                    <a:pt x="697" y="379"/>
                    <a:pt x="626" y="190"/>
                  </a:cubicBezTo>
                  <a:cubicBezTo>
                    <a:pt x="613" y="165"/>
                    <a:pt x="601" y="140"/>
                    <a:pt x="588" y="115"/>
                  </a:cubicBezTo>
                  <a:cubicBezTo>
                    <a:pt x="529" y="38"/>
                    <a:pt x="442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" name="Google Shape;1133;p4"/>
            <p:cNvSpPr/>
            <p:nvPr/>
          </p:nvSpPr>
          <p:spPr>
            <a:xfrm>
              <a:off x="4004575" y="3955125"/>
              <a:ext cx="18075" cy="14625"/>
            </a:xfrm>
            <a:custGeom>
              <a:rect b="b" l="l" r="r" t="t"/>
              <a:pathLst>
                <a:path extrusionOk="0" h="585" w="723">
                  <a:moveTo>
                    <a:pt x="374" y="1"/>
                  </a:moveTo>
                  <a:cubicBezTo>
                    <a:pt x="183" y="1"/>
                    <a:pt x="1" y="208"/>
                    <a:pt x="115" y="427"/>
                  </a:cubicBezTo>
                  <a:cubicBezTo>
                    <a:pt x="175" y="538"/>
                    <a:pt x="270" y="585"/>
                    <a:pt x="364" y="585"/>
                  </a:cubicBezTo>
                  <a:cubicBezTo>
                    <a:pt x="545" y="585"/>
                    <a:pt x="722" y="412"/>
                    <a:pt x="640" y="190"/>
                  </a:cubicBezTo>
                  <a:cubicBezTo>
                    <a:pt x="640" y="165"/>
                    <a:pt x="627" y="152"/>
                    <a:pt x="602" y="127"/>
                  </a:cubicBezTo>
                  <a:cubicBezTo>
                    <a:pt x="539" y="38"/>
                    <a:pt x="456" y="1"/>
                    <a:pt x="3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" name="Google Shape;1134;p4"/>
            <p:cNvSpPr/>
            <p:nvPr/>
          </p:nvSpPr>
          <p:spPr>
            <a:xfrm>
              <a:off x="4015750" y="3916175"/>
              <a:ext cx="15150" cy="14500"/>
            </a:xfrm>
            <a:custGeom>
              <a:rect b="b" l="l" r="r" t="t"/>
              <a:pathLst>
                <a:path extrusionOk="0" h="580" w="606">
                  <a:moveTo>
                    <a:pt x="305" y="0"/>
                  </a:moveTo>
                  <a:cubicBezTo>
                    <a:pt x="147" y="0"/>
                    <a:pt x="0" y="136"/>
                    <a:pt x="18" y="323"/>
                  </a:cubicBezTo>
                  <a:cubicBezTo>
                    <a:pt x="42" y="481"/>
                    <a:pt x="180" y="579"/>
                    <a:pt x="317" y="579"/>
                  </a:cubicBezTo>
                  <a:cubicBezTo>
                    <a:pt x="397" y="579"/>
                    <a:pt x="475" y="546"/>
                    <a:pt x="530" y="473"/>
                  </a:cubicBezTo>
                  <a:cubicBezTo>
                    <a:pt x="580" y="411"/>
                    <a:pt x="605" y="336"/>
                    <a:pt x="593" y="261"/>
                  </a:cubicBezTo>
                  <a:cubicBezTo>
                    <a:pt x="593" y="236"/>
                    <a:pt x="593" y="211"/>
                    <a:pt x="580" y="186"/>
                  </a:cubicBezTo>
                  <a:cubicBezTo>
                    <a:pt x="568" y="136"/>
                    <a:pt x="530" y="98"/>
                    <a:pt x="493" y="61"/>
                  </a:cubicBezTo>
                  <a:lnTo>
                    <a:pt x="493" y="73"/>
                  </a:lnTo>
                  <a:cubicBezTo>
                    <a:pt x="435" y="23"/>
                    <a:pt x="369" y="0"/>
                    <a:pt x="3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" name="Google Shape;1135;p4"/>
            <p:cNvSpPr/>
            <p:nvPr/>
          </p:nvSpPr>
          <p:spPr>
            <a:xfrm>
              <a:off x="4050550" y="3915450"/>
              <a:ext cx="17425" cy="14475"/>
            </a:xfrm>
            <a:custGeom>
              <a:rect b="b" l="l" r="r" t="t"/>
              <a:pathLst>
                <a:path extrusionOk="0" h="579" w="697">
                  <a:moveTo>
                    <a:pt x="355" y="0"/>
                  </a:moveTo>
                  <a:cubicBezTo>
                    <a:pt x="257" y="0"/>
                    <a:pt x="160" y="47"/>
                    <a:pt x="100" y="140"/>
                  </a:cubicBezTo>
                  <a:cubicBezTo>
                    <a:pt x="0" y="315"/>
                    <a:pt x="100" y="539"/>
                    <a:pt x="313" y="577"/>
                  </a:cubicBezTo>
                  <a:cubicBezTo>
                    <a:pt x="324" y="578"/>
                    <a:pt x="336" y="579"/>
                    <a:pt x="347" y="579"/>
                  </a:cubicBezTo>
                  <a:cubicBezTo>
                    <a:pt x="544" y="579"/>
                    <a:pt x="696" y="379"/>
                    <a:pt x="625" y="190"/>
                  </a:cubicBezTo>
                  <a:cubicBezTo>
                    <a:pt x="613" y="165"/>
                    <a:pt x="600" y="140"/>
                    <a:pt x="588" y="115"/>
                  </a:cubicBezTo>
                  <a:cubicBezTo>
                    <a:pt x="529" y="38"/>
                    <a:pt x="442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" name="Google Shape;1136;p4"/>
            <p:cNvSpPr/>
            <p:nvPr/>
          </p:nvSpPr>
          <p:spPr>
            <a:xfrm>
              <a:off x="4084300" y="3935250"/>
              <a:ext cx="16250" cy="14400"/>
            </a:xfrm>
            <a:custGeom>
              <a:rect b="b" l="l" r="r" t="t"/>
              <a:pathLst>
                <a:path extrusionOk="0" h="576" w="650">
                  <a:moveTo>
                    <a:pt x="323" y="0"/>
                  </a:moveTo>
                  <a:cubicBezTo>
                    <a:pt x="286" y="0"/>
                    <a:pt x="249" y="7"/>
                    <a:pt x="213" y="22"/>
                  </a:cubicBezTo>
                  <a:cubicBezTo>
                    <a:pt x="63" y="72"/>
                    <a:pt x="0" y="247"/>
                    <a:pt x="50" y="385"/>
                  </a:cubicBezTo>
                  <a:cubicBezTo>
                    <a:pt x="100" y="503"/>
                    <a:pt x="212" y="575"/>
                    <a:pt x="331" y="575"/>
                  </a:cubicBezTo>
                  <a:cubicBezTo>
                    <a:pt x="362" y="575"/>
                    <a:pt x="394" y="570"/>
                    <a:pt x="425" y="560"/>
                  </a:cubicBezTo>
                  <a:cubicBezTo>
                    <a:pt x="575" y="497"/>
                    <a:pt x="650" y="335"/>
                    <a:pt x="587" y="185"/>
                  </a:cubicBezTo>
                  <a:cubicBezTo>
                    <a:pt x="550" y="71"/>
                    <a:pt x="439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" name="Google Shape;1137;p4"/>
            <p:cNvSpPr/>
            <p:nvPr/>
          </p:nvSpPr>
          <p:spPr>
            <a:xfrm>
              <a:off x="3990275" y="3855400"/>
              <a:ext cx="18750" cy="14625"/>
            </a:xfrm>
            <a:custGeom>
              <a:rect b="b" l="l" r="r" t="t"/>
              <a:pathLst>
                <a:path extrusionOk="0" h="585" w="750">
                  <a:moveTo>
                    <a:pt x="385" y="0"/>
                  </a:moveTo>
                  <a:cubicBezTo>
                    <a:pt x="131" y="0"/>
                    <a:pt x="1" y="341"/>
                    <a:pt x="212" y="517"/>
                  </a:cubicBezTo>
                  <a:cubicBezTo>
                    <a:pt x="271" y="564"/>
                    <a:pt x="336" y="584"/>
                    <a:pt x="398" y="584"/>
                  </a:cubicBezTo>
                  <a:cubicBezTo>
                    <a:pt x="585" y="584"/>
                    <a:pt x="750" y="399"/>
                    <a:pt x="674" y="192"/>
                  </a:cubicBezTo>
                  <a:cubicBezTo>
                    <a:pt x="637" y="92"/>
                    <a:pt x="549" y="17"/>
                    <a:pt x="437" y="5"/>
                  </a:cubicBezTo>
                  <a:cubicBezTo>
                    <a:pt x="419" y="2"/>
                    <a:pt x="402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" name="Google Shape;1138;p4"/>
            <p:cNvSpPr/>
            <p:nvPr/>
          </p:nvSpPr>
          <p:spPr>
            <a:xfrm>
              <a:off x="4030250" y="3843700"/>
              <a:ext cx="15775" cy="14400"/>
            </a:xfrm>
            <a:custGeom>
              <a:rect b="b" l="l" r="r" t="t"/>
              <a:pathLst>
                <a:path extrusionOk="0" h="576" w="631">
                  <a:moveTo>
                    <a:pt x="319" y="1"/>
                  </a:moveTo>
                  <a:cubicBezTo>
                    <a:pt x="237" y="1"/>
                    <a:pt x="156" y="35"/>
                    <a:pt x="100" y="110"/>
                  </a:cubicBezTo>
                  <a:cubicBezTo>
                    <a:pt x="0" y="235"/>
                    <a:pt x="13" y="410"/>
                    <a:pt x="138" y="510"/>
                  </a:cubicBezTo>
                  <a:cubicBezTo>
                    <a:pt x="193" y="555"/>
                    <a:pt x="257" y="576"/>
                    <a:pt x="319" y="576"/>
                  </a:cubicBezTo>
                  <a:cubicBezTo>
                    <a:pt x="479" y="576"/>
                    <a:pt x="631" y="441"/>
                    <a:pt x="613" y="260"/>
                  </a:cubicBezTo>
                  <a:cubicBezTo>
                    <a:pt x="589" y="96"/>
                    <a:pt x="454" y="1"/>
                    <a:pt x="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" name="Google Shape;1139;p4"/>
            <p:cNvSpPr/>
            <p:nvPr/>
          </p:nvSpPr>
          <p:spPr>
            <a:xfrm>
              <a:off x="3977125" y="3888525"/>
              <a:ext cx="16550" cy="14525"/>
            </a:xfrm>
            <a:custGeom>
              <a:rect b="b" l="l" r="r" t="t"/>
              <a:pathLst>
                <a:path extrusionOk="0" h="581" w="662">
                  <a:moveTo>
                    <a:pt x="353" y="0"/>
                  </a:moveTo>
                  <a:cubicBezTo>
                    <a:pt x="272" y="0"/>
                    <a:pt x="194" y="35"/>
                    <a:pt x="138" y="104"/>
                  </a:cubicBezTo>
                  <a:cubicBezTo>
                    <a:pt x="1" y="267"/>
                    <a:pt x="76" y="504"/>
                    <a:pt x="276" y="567"/>
                  </a:cubicBezTo>
                  <a:cubicBezTo>
                    <a:pt x="305" y="576"/>
                    <a:pt x="334" y="580"/>
                    <a:pt x="363" y="580"/>
                  </a:cubicBezTo>
                  <a:cubicBezTo>
                    <a:pt x="527" y="580"/>
                    <a:pt x="661" y="435"/>
                    <a:pt x="651" y="254"/>
                  </a:cubicBezTo>
                  <a:cubicBezTo>
                    <a:pt x="638" y="229"/>
                    <a:pt x="638" y="204"/>
                    <a:pt x="626" y="192"/>
                  </a:cubicBezTo>
                  <a:cubicBezTo>
                    <a:pt x="613" y="142"/>
                    <a:pt x="576" y="92"/>
                    <a:pt x="538" y="67"/>
                  </a:cubicBezTo>
                  <a:cubicBezTo>
                    <a:pt x="483" y="22"/>
                    <a:pt x="417" y="0"/>
                    <a:pt x="3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" name="Google Shape;1140;p4"/>
            <p:cNvSpPr/>
            <p:nvPr/>
          </p:nvSpPr>
          <p:spPr>
            <a:xfrm>
              <a:off x="4057425" y="3877900"/>
              <a:ext cx="16275" cy="14425"/>
            </a:xfrm>
            <a:custGeom>
              <a:rect b="b" l="l" r="r" t="t"/>
              <a:pathLst>
                <a:path extrusionOk="0" h="577" w="651">
                  <a:moveTo>
                    <a:pt x="318" y="0"/>
                  </a:moveTo>
                  <a:cubicBezTo>
                    <a:pt x="283" y="0"/>
                    <a:pt x="247" y="6"/>
                    <a:pt x="213" y="17"/>
                  </a:cubicBezTo>
                  <a:cubicBezTo>
                    <a:pt x="75" y="79"/>
                    <a:pt x="0" y="242"/>
                    <a:pt x="50" y="392"/>
                  </a:cubicBezTo>
                  <a:cubicBezTo>
                    <a:pt x="98" y="506"/>
                    <a:pt x="203" y="576"/>
                    <a:pt x="317" y="576"/>
                  </a:cubicBezTo>
                  <a:cubicBezTo>
                    <a:pt x="352" y="576"/>
                    <a:pt x="389" y="569"/>
                    <a:pt x="425" y="554"/>
                  </a:cubicBezTo>
                  <a:cubicBezTo>
                    <a:pt x="575" y="504"/>
                    <a:pt x="650" y="329"/>
                    <a:pt x="588" y="179"/>
                  </a:cubicBezTo>
                  <a:cubicBezTo>
                    <a:pt x="549" y="64"/>
                    <a:pt x="436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" name="Google Shape;1141;p4"/>
            <p:cNvSpPr/>
            <p:nvPr/>
          </p:nvSpPr>
          <p:spPr>
            <a:xfrm>
              <a:off x="4148200" y="3945400"/>
              <a:ext cx="17350" cy="12900"/>
            </a:xfrm>
            <a:custGeom>
              <a:rect b="b" l="l" r="r" t="t"/>
              <a:pathLst>
                <a:path extrusionOk="0" h="516" w="694">
                  <a:moveTo>
                    <a:pt x="490" y="0"/>
                  </a:moveTo>
                  <a:cubicBezTo>
                    <a:pt x="282" y="0"/>
                    <a:pt x="1" y="286"/>
                    <a:pt x="206" y="454"/>
                  </a:cubicBezTo>
                  <a:cubicBezTo>
                    <a:pt x="258" y="495"/>
                    <a:pt x="319" y="515"/>
                    <a:pt x="379" y="515"/>
                  </a:cubicBezTo>
                  <a:cubicBezTo>
                    <a:pt x="464" y="515"/>
                    <a:pt x="548" y="477"/>
                    <a:pt x="606" y="404"/>
                  </a:cubicBezTo>
                  <a:lnTo>
                    <a:pt x="618" y="404"/>
                  </a:lnTo>
                  <a:cubicBezTo>
                    <a:pt x="681" y="329"/>
                    <a:pt x="693" y="216"/>
                    <a:pt x="656" y="116"/>
                  </a:cubicBezTo>
                  <a:cubicBezTo>
                    <a:pt x="624" y="34"/>
                    <a:pt x="561" y="0"/>
                    <a:pt x="4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" name="Google Shape;1142;p4"/>
            <p:cNvSpPr/>
            <p:nvPr/>
          </p:nvSpPr>
          <p:spPr>
            <a:xfrm>
              <a:off x="4124225" y="3879775"/>
              <a:ext cx="16725" cy="14450"/>
            </a:xfrm>
            <a:custGeom>
              <a:rect b="b" l="l" r="r" t="t"/>
              <a:pathLst>
                <a:path extrusionOk="0" h="578" w="669">
                  <a:moveTo>
                    <a:pt x="365" y="0"/>
                  </a:moveTo>
                  <a:cubicBezTo>
                    <a:pt x="172" y="0"/>
                    <a:pt x="0" y="219"/>
                    <a:pt x="115" y="429"/>
                  </a:cubicBezTo>
                  <a:cubicBezTo>
                    <a:pt x="171" y="532"/>
                    <a:pt x="264" y="577"/>
                    <a:pt x="357" y="577"/>
                  </a:cubicBezTo>
                  <a:cubicBezTo>
                    <a:pt x="512" y="577"/>
                    <a:pt x="668" y="450"/>
                    <a:pt x="653" y="254"/>
                  </a:cubicBezTo>
                  <a:cubicBezTo>
                    <a:pt x="653" y="229"/>
                    <a:pt x="640" y="204"/>
                    <a:pt x="628" y="179"/>
                  </a:cubicBezTo>
                  <a:cubicBezTo>
                    <a:pt x="615" y="129"/>
                    <a:pt x="590" y="92"/>
                    <a:pt x="540" y="67"/>
                  </a:cubicBezTo>
                  <a:cubicBezTo>
                    <a:pt x="485" y="20"/>
                    <a:pt x="424" y="0"/>
                    <a:pt x="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" name="Google Shape;1143;p4"/>
            <p:cNvSpPr/>
            <p:nvPr/>
          </p:nvSpPr>
          <p:spPr>
            <a:xfrm>
              <a:off x="4118975" y="3915575"/>
              <a:ext cx="16275" cy="14550"/>
            </a:xfrm>
            <a:custGeom>
              <a:rect b="b" l="l" r="r" t="t"/>
              <a:pathLst>
                <a:path extrusionOk="0" h="582" w="651">
                  <a:moveTo>
                    <a:pt x="329" y="0"/>
                  </a:moveTo>
                  <a:cubicBezTo>
                    <a:pt x="293" y="0"/>
                    <a:pt x="258" y="7"/>
                    <a:pt x="225" y="22"/>
                  </a:cubicBezTo>
                  <a:cubicBezTo>
                    <a:pt x="75" y="72"/>
                    <a:pt x="0" y="247"/>
                    <a:pt x="50" y="397"/>
                  </a:cubicBezTo>
                  <a:cubicBezTo>
                    <a:pt x="98" y="511"/>
                    <a:pt x="203" y="582"/>
                    <a:pt x="316" y="582"/>
                  </a:cubicBezTo>
                  <a:cubicBezTo>
                    <a:pt x="352" y="582"/>
                    <a:pt x="389" y="574"/>
                    <a:pt x="425" y="559"/>
                  </a:cubicBezTo>
                  <a:cubicBezTo>
                    <a:pt x="575" y="497"/>
                    <a:pt x="650" y="335"/>
                    <a:pt x="588" y="185"/>
                  </a:cubicBezTo>
                  <a:cubicBezTo>
                    <a:pt x="550" y="71"/>
                    <a:pt x="440" y="0"/>
                    <a:pt x="3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" name="Google Shape;1144;p4"/>
            <p:cNvSpPr/>
            <p:nvPr/>
          </p:nvSpPr>
          <p:spPr>
            <a:xfrm>
              <a:off x="4100225" y="3810125"/>
              <a:ext cx="16350" cy="14550"/>
            </a:xfrm>
            <a:custGeom>
              <a:rect b="b" l="l" r="r" t="t"/>
              <a:pathLst>
                <a:path extrusionOk="0" h="582" w="654">
                  <a:moveTo>
                    <a:pt x="305" y="0"/>
                  </a:moveTo>
                  <a:cubicBezTo>
                    <a:pt x="161" y="0"/>
                    <a:pt x="36" y="106"/>
                    <a:pt x="13" y="254"/>
                  </a:cubicBezTo>
                  <a:cubicBezTo>
                    <a:pt x="0" y="329"/>
                    <a:pt x="25" y="404"/>
                    <a:pt x="75" y="466"/>
                  </a:cubicBezTo>
                  <a:cubicBezTo>
                    <a:pt x="137" y="547"/>
                    <a:pt x="219" y="582"/>
                    <a:pt x="299" y="582"/>
                  </a:cubicBezTo>
                  <a:cubicBezTo>
                    <a:pt x="480" y="582"/>
                    <a:pt x="653" y="407"/>
                    <a:pt x="575" y="191"/>
                  </a:cubicBezTo>
                  <a:cubicBezTo>
                    <a:pt x="563" y="166"/>
                    <a:pt x="550" y="141"/>
                    <a:pt x="538" y="129"/>
                  </a:cubicBezTo>
                  <a:cubicBezTo>
                    <a:pt x="488" y="66"/>
                    <a:pt x="425" y="16"/>
                    <a:pt x="350" y="4"/>
                  </a:cubicBezTo>
                  <a:cubicBezTo>
                    <a:pt x="335" y="1"/>
                    <a:pt x="320" y="0"/>
                    <a:pt x="3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" name="Google Shape;1145;p4"/>
            <p:cNvSpPr/>
            <p:nvPr/>
          </p:nvSpPr>
          <p:spPr>
            <a:xfrm>
              <a:off x="4086475" y="3856325"/>
              <a:ext cx="16275" cy="14450"/>
            </a:xfrm>
            <a:custGeom>
              <a:rect b="b" l="l" r="r" t="t"/>
              <a:pathLst>
                <a:path extrusionOk="0" h="578" w="651">
                  <a:moveTo>
                    <a:pt x="329" y="1"/>
                  </a:moveTo>
                  <a:cubicBezTo>
                    <a:pt x="295" y="1"/>
                    <a:pt x="260" y="6"/>
                    <a:pt x="226" y="18"/>
                  </a:cubicBezTo>
                  <a:cubicBezTo>
                    <a:pt x="76" y="80"/>
                    <a:pt x="1" y="243"/>
                    <a:pt x="63" y="393"/>
                  </a:cubicBezTo>
                  <a:cubicBezTo>
                    <a:pt x="101" y="507"/>
                    <a:pt x="211" y="577"/>
                    <a:pt x="328" y="577"/>
                  </a:cubicBezTo>
                  <a:cubicBezTo>
                    <a:pt x="364" y="577"/>
                    <a:pt x="402" y="570"/>
                    <a:pt x="438" y="555"/>
                  </a:cubicBezTo>
                  <a:cubicBezTo>
                    <a:pt x="588" y="505"/>
                    <a:pt x="650" y="330"/>
                    <a:pt x="600" y="180"/>
                  </a:cubicBezTo>
                  <a:cubicBezTo>
                    <a:pt x="552" y="64"/>
                    <a:pt x="444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" name="Google Shape;1146;p4"/>
            <p:cNvSpPr/>
            <p:nvPr/>
          </p:nvSpPr>
          <p:spPr>
            <a:xfrm>
              <a:off x="3965575" y="4011400"/>
              <a:ext cx="17425" cy="14450"/>
            </a:xfrm>
            <a:custGeom>
              <a:rect b="b" l="l" r="r" t="t"/>
              <a:pathLst>
                <a:path extrusionOk="0" h="578" w="697">
                  <a:moveTo>
                    <a:pt x="349" y="0"/>
                  </a:moveTo>
                  <a:cubicBezTo>
                    <a:pt x="254" y="0"/>
                    <a:pt x="159" y="47"/>
                    <a:pt x="100" y="138"/>
                  </a:cubicBezTo>
                  <a:cubicBezTo>
                    <a:pt x="0" y="313"/>
                    <a:pt x="100" y="538"/>
                    <a:pt x="313" y="575"/>
                  </a:cubicBezTo>
                  <a:cubicBezTo>
                    <a:pt x="324" y="577"/>
                    <a:pt x="336" y="577"/>
                    <a:pt x="347" y="577"/>
                  </a:cubicBezTo>
                  <a:cubicBezTo>
                    <a:pt x="543" y="577"/>
                    <a:pt x="696" y="377"/>
                    <a:pt x="625" y="188"/>
                  </a:cubicBezTo>
                  <a:cubicBezTo>
                    <a:pt x="613" y="163"/>
                    <a:pt x="600" y="138"/>
                    <a:pt x="588" y="126"/>
                  </a:cubicBezTo>
                  <a:cubicBezTo>
                    <a:pt x="527" y="41"/>
                    <a:pt x="438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" name="Google Shape;1147;p4"/>
            <p:cNvSpPr/>
            <p:nvPr/>
          </p:nvSpPr>
          <p:spPr>
            <a:xfrm>
              <a:off x="3970750" y="3974125"/>
              <a:ext cx="17025" cy="12925"/>
            </a:xfrm>
            <a:custGeom>
              <a:rect b="b" l="l" r="r" t="t"/>
              <a:pathLst>
                <a:path extrusionOk="0" h="517" w="681">
                  <a:moveTo>
                    <a:pt x="490" y="1"/>
                  </a:moveTo>
                  <a:cubicBezTo>
                    <a:pt x="282" y="1"/>
                    <a:pt x="1" y="287"/>
                    <a:pt x="206" y="454"/>
                  </a:cubicBezTo>
                  <a:cubicBezTo>
                    <a:pt x="258" y="496"/>
                    <a:pt x="319" y="516"/>
                    <a:pt x="380" y="516"/>
                  </a:cubicBezTo>
                  <a:cubicBezTo>
                    <a:pt x="466" y="516"/>
                    <a:pt x="553" y="477"/>
                    <a:pt x="618" y="404"/>
                  </a:cubicBezTo>
                  <a:cubicBezTo>
                    <a:pt x="656" y="342"/>
                    <a:pt x="681" y="267"/>
                    <a:pt x="681" y="192"/>
                  </a:cubicBezTo>
                  <a:cubicBezTo>
                    <a:pt x="668" y="167"/>
                    <a:pt x="668" y="142"/>
                    <a:pt x="656" y="117"/>
                  </a:cubicBezTo>
                  <a:cubicBezTo>
                    <a:pt x="624" y="34"/>
                    <a:pt x="561" y="1"/>
                    <a:pt x="4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" name="Google Shape;1148;p4"/>
            <p:cNvSpPr/>
            <p:nvPr/>
          </p:nvSpPr>
          <p:spPr>
            <a:xfrm>
              <a:off x="3939325" y="3951675"/>
              <a:ext cx="17725" cy="14500"/>
            </a:xfrm>
            <a:custGeom>
              <a:rect b="b" l="l" r="r" t="t"/>
              <a:pathLst>
                <a:path extrusionOk="0" h="580" w="709">
                  <a:moveTo>
                    <a:pt x="361" y="1"/>
                  </a:moveTo>
                  <a:cubicBezTo>
                    <a:pt x="264" y="1"/>
                    <a:pt x="166" y="48"/>
                    <a:pt x="113" y="140"/>
                  </a:cubicBezTo>
                  <a:cubicBezTo>
                    <a:pt x="1" y="315"/>
                    <a:pt x="113" y="540"/>
                    <a:pt x="313" y="578"/>
                  </a:cubicBezTo>
                  <a:cubicBezTo>
                    <a:pt x="325" y="579"/>
                    <a:pt x="337" y="580"/>
                    <a:pt x="349" y="580"/>
                  </a:cubicBezTo>
                  <a:cubicBezTo>
                    <a:pt x="556" y="580"/>
                    <a:pt x="708" y="379"/>
                    <a:pt x="625" y="190"/>
                  </a:cubicBezTo>
                  <a:cubicBezTo>
                    <a:pt x="625" y="165"/>
                    <a:pt x="613" y="140"/>
                    <a:pt x="588" y="115"/>
                  </a:cubicBezTo>
                  <a:cubicBezTo>
                    <a:pt x="535" y="38"/>
                    <a:pt x="448" y="1"/>
                    <a:pt x="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" name="Google Shape;1149;p4"/>
            <p:cNvSpPr/>
            <p:nvPr/>
          </p:nvSpPr>
          <p:spPr>
            <a:xfrm>
              <a:off x="3915575" y="3884475"/>
              <a:ext cx="19175" cy="14450"/>
            </a:xfrm>
            <a:custGeom>
              <a:rect b="b" l="l" r="r" t="t"/>
              <a:pathLst>
                <a:path extrusionOk="0" h="578" w="767">
                  <a:moveTo>
                    <a:pt x="395" y="1"/>
                  </a:moveTo>
                  <a:cubicBezTo>
                    <a:pt x="381" y="1"/>
                    <a:pt x="366" y="2"/>
                    <a:pt x="351" y="4"/>
                  </a:cubicBezTo>
                  <a:cubicBezTo>
                    <a:pt x="101" y="29"/>
                    <a:pt x="1" y="354"/>
                    <a:pt x="201" y="516"/>
                  </a:cubicBezTo>
                  <a:cubicBezTo>
                    <a:pt x="253" y="558"/>
                    <a:pt x="316" y="578"/>
                    <a:pt x="379" y="578"/>
                  </a:cubicBezTo>
                  <a:cubicBezTo>
                    <a:pt x="467" y="578"/>
                    <a:pt x="555" y="539"/>
                    <a:pt x="613" y="466"/>
                  </a:cubicBezTo>
                  <a:cubicBezTo>
                    <a:pt x="766" y="278"/>
                    <a:pt x="631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" name="Google Shape;1150;p4"/>
            <p:cNvSpPr/>
            <p:nvPr/>
          </p:nvSpPr>
          <p:spPr>
            <a:xfrm>
              <a:off x="3941875" y="3912475"/>
              <a:ext cx="19500" cy="14700"/>
            </a:xfrm>
            <a:custGeom>
              <a:rect b="b" l="l" r="r" t="t"/>
              <a:pathLst>
                <a:path extrusionOk="0" h="588" w="780">
                  <a:moveTo>
                    <a:pt x="399" y="0"/>
                  </a:moveTo>
                  <a:cubicBezTo>
                    <a:pt x="63" y="0"/>
                    <a:pt x="1" y="548"/>
                    <a:pt x="386" y="583"/>
                  </a:cubicBezTo>
                  <a:cubicBezTo>
                    <a:pt x="404" y="586"/>
                    <a:pt x="421" y="588"/>
                    <a:pt x="438" y="588"/>
                  </a:cubicBezTo>
                  <a:cubicBezTo>
                    <a:pt x="637" y="588"/>
                    <a:pt x="779" y="392"/>
                    <a:pt x="698" y="196"/>
                  </a:cubicBezTo>
                  <a:cubicBezTo>
                    <a:pt x="698" y="171"/>
                    <a:pt x="686" y="159"/>
                    <a:pt x="673" y="134"/>
                  </a:cubicBezTo>
                  <a:cubicBezTo>
                    <a:pt x="623" y="71"/>
                    <a:pt x="548" y="21"/>
                    <a:pt x="473" y="9"/>
                  </a:cubicBezTo>
                  <a:cubicBezTo>
                    <a:pt x="447" y="3"/>
                    <a:pt x="423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" name="Google Shape;1151;p4"/>
            <p:cNvSpPr/>
            <p:nvPr/>
          </p:nvSpPr>
          <p:spPr>
            <a:xfrm>
              <a:off x="4088975" y="3896550"/>
              <a:ext cx="16100" cy="14375"/>
            </a:xfrm>
            <a:custGeom>
              <a:rect b="b" l="l" r="r" t="t"/>
              <a:pathLst>
                <a:path extrusionOk="0" h="575" w="644">
                  <a:moveTo>
                    <a:pt x="298" y="1"/>
                  </a:moveTo>
                  <a:cubicBezTo>
                    <a:pt x="166" y="1"/>
                    <a:pt x="36" y="93"/>
                    <a:pt x="13" y="246"/>
                  </a:cubicBezTo>
                  <a:cubicBezTo>
                    <a:pt x="1" y="321"/>
                    <a:pt x="26" y="396"/>
                    <a:pt x="63" y="458"/>
                  </a:cubicBezTo>
                  <a:cubicBezTo>
                    <a:pt x="113" y="521"/>
                    <a:pt x="176" y="558"/>
                    <a:pt x="251" y="571"/>
                  </a:cubicBezTo>
                  <a:cubicBezTo>
                    <a:pt x="268" y="574"/>
                    <a:pt x="285" y="575"/>
                    <a:pt x="302" y="575"/>
                  </a:cubicBezTo>
                  <a:cubicBezTo>
                    <a:pt x="501" y="575"/>
                    <a:pt x="644" y="379"/>
                    <a:pt x="563" y="183"/>
                  </a:cubicBezTo>
                  <a:cubicBezTo>
                    <a:pt x="563" y="158"/>
                    <a:pt x="550" y="133"/>
                    <a:pt x="525" y="121"/>
                  </a:cubicBezTo>
                  <a:cubicBezTo>
                    <a:pt x="467" y="38"/>
                    <a:pt x="382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" name="Google Shape;1152;p4"/>
            <p:cNvSpPr/>
            <p:nvPr/>
          </p:nvSpPr>
          <p:spPr>
            <a:xfrm>
              <a:off x="4020875" y="3882325"/>
              <a:ext cx="17725" cy="14500"/>
            </a:xfrm>
            <a:custGeom>
              <a:rect b="b" l="l" r="r" t="t"/>
              <a:pathLst>
                <a:path extrusionOk="0" h="580" w="709">
                  <a:moveTo>
                    <a:pt x="367" y="1"/>
                  </a:moveTo>
                  <a:cubicBezTo>
                    <a:pt x="270" y="1"/>
                    <a:pt x="172" y="48"/>
                    <a:pt x="113" y="140"/>
                  </a:cubicBezTo>
                  <a:cubicBezTo>
                    <a:pt x="0" y="315"/>
                    <a:pt x="113" y="540"/>
                    <a:pt x="325" y="577"/>
                  </a:cubicBezTo>
                  <a:cubicBezTo>
                    <a:pt x="337" y="579"/>
                    <a:pt x="348" y="579"/>
                    <a:pt x="359" y="579"/>
                  </a:cubicBezTo>
                  <a:cubicBezTo>
                    <a:pt x="556" y="579"/>
                    <a:pt x="709" y="379"/>
                    <a:pt x="638" y="190"/>
                  </a:cubicBezTo>
                  <a:cubicBezTo>
                    <a:pt x="625" y="165"/>
                    <a:pt x="613" y="140"/>
                    <a:pt x="600" y="115"/>
                  </a:cubicBezTo>
                  <a:cubicBezTo>
                    <a:pt x="541" y="38"/>
                    <a:pt x="454" y="1"/>
                    <a:pt x="3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" name="Google Shape;1153;p4"/>
            <p:cNvSpPr/>
            <p:nvPr/>
          </p:nvSpPr>
          <p:spPr>
            <a:xfrm>
              <a:off x="4040300" y="3951375"/>
              <a:ext cx="16350" cy="11750"/>
            </a:xfrm>
            <a:custGeom>
              <a:rect b="b" l="l" r="r" t="t"/>
              <a:pathLst>
                <a:path extrusionOk="0" h="470" w="654">
                  <a:moveTo>
                    <a:pt x="318" y="0"/>
                  </a:moveTo>
                  <a:cubicBezTo>
                    <a:pt x="186" y="0"/>
                    <a:pt x="54" y="88"/>
                    <a:pt x="23" y="240"/>
                  </a:cubicBezTo>
                  <a:cubicBezTo>
                    <a:pt x="0" y="399"/>
                    <a:pt x="140" y="470"/>
                    <a:pt x="288" y="470"/>
                  </a:cubicBezTo>
                  <a:cubicBezTo>
                    <a:pt x="465" y="470"/>
                    <a:pt x="654" y="367"/>
                    <a:pt x="585" y="190"/>
                  </a:cubicBezTo>
                  <a:cubicBezTo>
                    <a:pt x="573" y="165"/>
                    <a:pt x="560" y="140"/>
                    <a:pt x="548" y="115"/>
                  </a:cubicBezTo>
                  <a:cubicBezTo>
                    <a:pt x="489" y="36"/>
                    <a:pt x="404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" name="Google Shape;1154;p4"/>
            <p:cNvSpPr/>
            <p:nvPr/>
          </p:nvSpPr>
          <p:spPr>
            <a:xfrm>
              <a:off x="3976625" y="3933000"/>
              <a:ext cx="19875" cy="14675"/>
            </a:xfrm>
            <a:custGeom>
              <a:rect b="b" l="l" r="r" t="t"/>
              <a:pathLst>
                <a:path extrusionOk="0" h="587" w="795">
                  <a:moveTo>
                    <a:pt x="405" y="0"/>
                  </a:moveTo>
                  <a:cubicBezTo>
                    <a:pt x="197" y="0"/>
                    <a:pt x="0" y="238"/>
                    <a:pt x="171" y="462"/>
                  </a:cubicBezTo>
                  <a:cubicBezTo>
                    <a:pt x="234" y="550"/>
                    <a:pt x="316" y="587"/>
                    <a:pt x="397" y="587"/>
                  </a:cubicBezTo>
                  <a:cubicBezTo>
                    <a:pt x="602" y="587"/>
                    <a:pt x="795" y="349"/>
                    <a:pt x="633" y="125"/>
                  </a:cubicBezTo>
                  <a:cubicBezTo>
                    <a:pt x="570" y="37"/>
                    <a:pt x="487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" name="Google Shape;1155;p4"/>
            <p:cNvSpPr/>
            <p:nvPr/>
          </p:nvSpPr>
          <p:spPr>
            <a:xfrm>
              <a:off x="3949050" y="3866550"/>
              <a:ext cx="18300" cy="14650"/>
            </a:xfrm>
            <a:custGeom>
              <a:rect b="b" l="l" r="r" t="t"/>
              <a:pathLst>
                <a:path extrusionOk="0" h="586" w="732">
                  <a:moveTo>
                    <a:pt x="383" y="0"/>
                  </a:moveTo>
                  <a:cubicBezTo>
                    <a:pt x="188" y="0"/>
                    <a:pt x="1" y="205"/>
                    <a:pt x="124" y="434"/>
                  </a:cubicBezTo>
                  <a:cubicBezTo>
                    <a:pt x="180" y="540"/>
                    <a:pt x="273" y="586"/>
                    <a:pt x="367" y="586"/>
                  </a:cubicBezTo>
                  <a:cubicBezTo>
                    <a:pt x="548" y="586"/>
                    <a:pt x="731" y="418"/>
                    <a:pt x="649" y="196"/>
                  </a:cubicBezTo>
                  <a:cubicBezTo>
                    <a:pt x="636" y="171"/>
                    <a:pt x="624" y="146"/>
                    <a:pt x="611" y="121"/>
                  </a:cubicBezTo>
                  <a:cubicBezTo>
                    <a:pt x="549" y="36"/>
                    <a:pt x="465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" name="Google Shape;1156;p4"/>
            <p:cNvSpPr/>
            <p:nvPr/>
          </p:nvSpPr>
          <p:spPr>
            <a:xfrm>
              <a:off x="4001500" y="3997525"/>
              <a:ext cx="15650" cy="14300"/>
            </a:xfrm>
            <a:custGeom>
              <a:rect b="b" l="l" r="r" t="t"/>
              <a:pathLst>
                <a:path extrusionOk="0" h="572" w="626">
                  <a:moveTo>
                    <a:pt x="296" y="1"/>
                  </a:moveTo>
                  <a:cubicBezTo>
                    <a:pt x="167" y="1"/>
                    <a:pt x="39" y="82"/>
                    <a:pt x="13" y="243"/>
                  </a:cubicBezTo>
                  <a:cubicBezTo>
                    <a:pt x="0" y="318"/>
                    <a:pt x="13" y="393"/>
                    <a:pt x="63" y="456"/>
                  </a:cubicBezTo>
                  <a:cubicBezTo>
                    <a:pt x="124" y="537"/>
                    <a:pt x="207" y="572"/>
                    <a:pt x="289" y="572"/>
                  </a:cubicBezTo>
                  <a:cubicBezTo>
                    <a:pt x="460" y="572"/>
                    <a:pt x="626" y="421"/>
                    <a:pt x="575" y="218"/>
                  </a:cubicBezTo>
                  <a:cubicBezTo>
                    <a:pt x="539" y="73"/>
                    <a:pt x="418" y="1"/>
                    <a:pt x="2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" name="Google Shape;1157;p4"/>
            <p:cNvSpPr/>
            <p:nvPr/>
          </p:nvSpPr>
          <p:spPr>
            <a:xfrm>
              <a:off x="4061475" y="3825025"/>
              <a:ext cx="16675" cy="14650"/>
            </a:xfrm>
            <a:custGeom>
              <a:rect b="b" l="l" r="r" t="t"/>
              <a:pathLst>
                <a:path extrusionOk="0" h="586" w="667">
                  <a:moveTo>
                    <a:pt x="299" y="0"/>
                  </a:moveTo>
                  <a:cubicBezTo>
                    <a:pt x="167" y="0"/>
                    <a:pt x="36" y="92"/>
                    <a:pt x="13" y="245"/>
                  </a:cubicBezTo>
                  <a:cubicBezTo>
                    <a:pt x="1" y="320"/>
                    <a:pt x="13" y="395"/>
                    <a:pt x="63" y="457"/>
                  </a:cubicBezTo>
                  <a:cubicBezTo>
                    <a:pt x="101" y="520"/>
                    <a:pt x="176" y="570"/>
                    <a:pt x="251" y="582"/>
                  </a:cubicBezTo>
                  <a:cubicBezTo>
                    <a:pt x="266" y="585"/>
                    <a:pt x="280" y="586"/>
                    <a:pt x="295" y="586"/>
                  </a:cubicBezTo>
                  <a:cubicBezTo>
                    <a:pt x="521" y="586"/>
                    <a:pt x="667" y="320"/>
                    <a:pt x="526" y="120"/>
                  </a:cubicBezTo>
                  <a:cubicBezTo>
                    <a:pt x="467" y="37"/>
                    <a:pt x="383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" name="Google Shape;1158;p4"/>
            <p:cNvSpPr/>
            <p:nvPr/>
          </p:nvSpPr>
          <p:spPr>
            <a:xfrm>
              <a:off x="4126775" y="3839625"/>
              <a:ext cx="16675" cy="14425"/>
            </a:xfrm>
            <a:custGeom>
              <a:rect b="b" l="l" r="r" t="t"/>
              <a:pathLst>
                <a:path extrusionOk="0" h="577" w="667">
                  <a:moveTo>
                    <a:pt x="293" y="0"/>
                  </a:moveTo>
                  <a:cubicBezTo>
                    <a:pt x="163" y="0"/>
                    <a:pt x="36" y="90"/>
                    <a:pt x="13" y="248"/>
                  </a:cubicBezTo>
                  <a:cubicBezTo>
                    <a:pt x="1" y="323"/>
                    <a:pt x="13" y="398"/>
                    <a:pt x="63" y="461"/>
                  </a:cubicBezTo>
                  <a:cubicBezTo>
                    <a:pt x="113" y="523"/>
                    <a:pt x="176" y="561"/>
                    <a:pt x="251" y="573"/>
                  </a:cubicBezTo>
                  <a:cubicBezTo>
                    <a:pt x="266" y="576"/>
                    <a:pt x="280" y="577"/>
                    <a:pt x="295" y="577"/>
                  </a:cubicBezTo>
                  <a:cubicBezTo>
                    <a:pt x="520" y="577"/>
                    <a:pt x="667" y="311"/>
                    <a:pt x="526" y="123"/>
                  </a:cubicBezTo>
                  <a:cubicBezTo>
                    <a:pt x="466" y="39"/>
                    <a:pt x="379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" name="Google Shape;1159;p4"/>
            <p:cNvSpPr/>
            <p:nvPr/>
          </p:nvSpPr>
          <p:spPr>
            <a:xfrm>
              <a:off x="4153950" y="3911075"/>
              <a:ext cx="20125" cy="14450"/>
            </a:xfrm>
            <a:custGeom>
              <a:rect b="b" l="l" r="r" t="t"/>
              <a:pathLst>
                <a:path extrusionOk="0" h="578" w="805">
                  <a:moveTo>
                    <a:pt x="391" y="0"/>
                  </a:moveTo>
                  <a:cubicBezTo>
                    <a:pt x="47" y="0"/>
                    <a:pt x="0" y="529"/>
                    <a:pt x="363" y="577"/>
                  </a:cubicBezTo>
                  <a:cubicBezTo>
                    <a:pt x="372" y="578"/>
                    <a:pt x="380" y="578"/>
                    <a:pt x="388" y="578"/>
                  </a:cubicBezTo>
                  <a:cubicBezTo>
                    <a:pt x="730" y="578"/>
                    <a:pt x="805" y="75"/>
                    <a:pt x="451" y="2"/>
                  </a:cubicBezTo>
                  <a:lnTo>
                    <a:pt x="426" y="2"/>
                  </a:lnTo>
                  <a:cubicBezTo>
                    <a:pt x="414" y="1"/>
                    <a:pt x="402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" name="Google Shape;1160;p4"/>
            <p:cNvSpPr/>
            <p:nvPr/>
          </p:nvSpPr>
          <p:spPr>
            <a:xfrm>
              <a:off x="4116775" y="3955400"/>
              <a:ext cx="16275" cy="14550"/>
            </a:xfrm>
            <a:custGeom>
              <a:rect b="b" l="l" r="r" t="t"/>
              <a:pathLst>
                <a:path extrusionOk="0" h="582" w="651">
                  <a:moveTo>
                    <a:pt x="320" y="1"/>
                  </a:moveTo>
                  <a:cubicBezTo>
                    <a:pt x="289" y="1"/>
                    <a:pt x="257" y="6"/>
                    <a:pt x="226" y="16"/>
                  </a:cubicBezTo>
                  <a:cubicBezTo>
                    <a:pt x="76" y="79"/>
                    <a:pt x="1" y="241"/>
                    <a:pt x="63" y="391"/>
                  </a:cubicBezTo>
                  <a:cubicBezTo>
                    <a:pt x="103" y="510"/>
                    <a:pt x="221" y="581"/>
                    <a:pt x="336" y="581"/>
                  </a:cubicBezTo>
                  <a:cubicBezTo>
                    <a:pt x="367" y="581"/>
                    <a:pt x="397" y="576"/>
                    <a:pt x="426" y="566"/>
                  </a:cubicBezTo>
                  <a:cubicBezTo>
                    <a:pt x="576" y="504"/>
                    <a:pt x="651" y="341"/>
                    <a:pt x="601" y="191"/>
                  </a:cubicBezTo>
                  <a:cubicBezTo>
                    <a:pt x="551" y="72"/>
                    <a:pt x="43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" name="Google Shape;1161;p4"/>
            <p:cNvSpPr/>
            <p:nvPr/>
          </p:nvSpPr>
          <p:spPr>
            <a:xfrm>
              <a:off x="3993225" y="4040425"/>
              <a:ext cx="18575" cy="15250"/>
            </a:xfrm>
            <a:custGeom>
              <a:rect b="b" l="l" r="r" t="t"/>
              <a:pathLst>
                <a:path extrusionOk="0" h="610" w="743">
                  <a:moveTo>
                    <a:pt x="351" y="0"/>
                  </a:moveTo>
                  <a:cubicBezTo>
                    <a:pt x="168" y="0"/>
                    <a:pt x="0" y="185"/>
                    <a:pt x="82" y="402"/>
                  </a:cubicBezTo>
                  <a:cubicBezTo>
                    <a:pt x="127" y="548"/>
                    <a:pt x="237" y="609"/>
                    <a:pt x="349" y="609"/>
                  </a:cubicBezTo>
                  <a:cubicBezTo>
                    <a:pt x="542" y="609"/>
                    <a:pt x="742" y="427"/>
                    <a:pt x="631" y="189"/>
                  </a:cubicBezTo>
                  <a:cubicBezTo>
                    <a:pt x="606" y="152"/>
                    <a:pt x="581" y="114"/>
                    <a:pt x="556" y="89"/>
                  </a:cubicBezTo>
                  <a:cubicBezTo>
                    <a:pt x="494" y="27"/>
                    <a:pt x="422" y="0"/>
                    <a:pt x="3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" name="Google Shape;1162;p4"/>
            <p:cNvSpPr/>
            <p:nvPr/>
          </p:nvSpPr>
          <p:spPr>
            <a:xfrm>
              <a:off x="4105225" y="3987725"/>
              <a:ext cx="17475" cy="14600"/>
            </a:xfrm>
            <a:custGeom>
              <a:rect b="b" l="l" r="r" t="t"/>
              <a:pathLst>
                <a:path extrusionOk="0" h="584" w="699">
                  <a:moveTo>
                    <a:pt x="359" y="1"/>
                  </a:moveTo>
                  <a:cubicBezTo>
                    <a:pt x="323" y="1"/>
                    <a:pt x="286" y="8"/>
                    <a:pt x="250" y="23"/>
                  </a:cubicBezTo>
                  <a:cubicBezTo>
                    <a:pt x="13" y="110"/>
                    <a:pt x="0" y="448"/>
                    <a:pt x="238" y="560"/>
                  </a:cubicBezTo>
                  <a:cubicBezTo>
                    <a:pt x="276" y="576"/>
                    <a:pt x="314" y="584"/>
                    <a:pt x="351" y="584"/>
                  </a:cubicBezTo>
                  <a:cubicBezTo>
                    <a:pt x="543" y="584"/>
                    <a:pt x="699" y="384"/>
                    <a:pt x="625" y="185"/>
                  </a:cubicBezTo>
                  <a:cubicBezTo>
                    <a:pt x="578" y="71"/>
                    <a:pt x="473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" name="Google Shape;1163;p4"/>
            <p:cNvSpPr/>
            <p:nvPr/>
          </p:nvSpPr>
          <p:spPr>
            <a:xfrm>
              <a:off x="3959625" y="3835375"/>
              <a:ext cx="16750" cy="15025"/>
            </a:xfrm>
            <a:custGeom>
              <a:rect b="b" l="l" r="r" t="t"/>
              <a:pathLst>
                <a:path extrusionOk="0" h="601" w="670">
                  <a:moveTo>
                    <a:pt x="295" y="0"/>
                  </a:moveTo>
                  <a:cubicBezTo>
                    <a:pt x="160" y="0"/>
                    <a:pt x="31" y="102"/>
                    <a:pt x="13" y="256"/>
                  </a:cubicBezTo>
                  <a:cubicBezTo>
                    <a:pt x="1" y="306"/>
                    <a:pt x="13" y="343"/>
                    <a:pt x="26" y="393"/>
                  </a:cubicBezTo>
                  <a:lnTo>
                    <a:pt x="13" y="393"/>
                  </a:lnTo>
                  <a:cubicBezTo>
                    <a:pt x="59" y="540"/>
                    <a:pt x="169" y="601"/>
                    <a:pt x="280" y="601"/>
                  </a:cubicBezTo>
                  <a:cubicBezTo>
                    <a:pt x="472" y="601"/>
                    <a:pt x="670" y="418"/>
                    <a:pt x="551" y="181"/>
                  </a:cubicBezTo>
                  <a:cubicBezTo>
                    <a:pt x="538" y="143"/>
                    <a:pt x="513" y="106"/>
                    <a:pt x="476" y="68"/>
                  </a:cubicBezTo>
                  <a:cubicBezTo>
                    <a:pt x="421" y="21"/>
                    <a:pt x="357" y="0"/>
                    <a:pt x="2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" name="Google Shape;1164;p4"/>
            <p:cNvSpPr/>
            <p:nvPr/>
          </p:nvSpPr>
          <p:spPr>
            <a:xfrm>
              <a:off x="4071800" y="3791850"/>
              <a:ext cx="14825" cy="14350"/>
            </a:xfrm>
            <a:custGeom>
              <a:rect b="b" l="l" r="r" t="t"/>
              <a:pathLst>
                <a:path extrusionOk="0" h="574" w="593">
                  <a:moveTo>
                    <a:pt x="289" y="0"/>
                  </a:moveTo>
                  <a:cubicBezTo>
                    <a:pt x="155" y="0"/>
                    <a:pt x="19" y="88"/>
                    <a:pt x="0" y="260"/>
                  </a:cubicBezTo>
                  <a:cubicBezTo>
                    <a:pt x="0" y="297"/>
                    <a:pt x="0" y="347"/>
                    <a:pt x="13" y="385"/>
                  </a:cubicBezTo>
                  <a:cubicBezTo>
                    <a:pt x="63" y="516"/>
                    <a:pt x="171" y="574"/>
                    <a:pt x="278" y="574"/>
                  </a:cubicBezTo>
                  <a:cubicBezTo>
                    <a:pt x="436" y="574"/>
                    <a:pt x="592" y="448"/>
                    <a:pt x="563" y="247"/>
                  </a:cubicBezTo>
                  <a:cubicBezTo>
                    <a:pt x="544" y="82"/>
                    <a:pt x="417" y="0"/>
                    <a:pt x="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" name="Google Shape;1165;p4"/>
            <p:cNvSpPr/>
            <p:nvPr/>
          </p:nvSpPr>
          <p:spPr>
            <a:xfrm>
              <a:off x="3994650" y="3816450"/>
              <a:ext cx="16250" cy="14175"/>
            </a:xfrm>
            <a:custGeom>
              <a:rect b="b" l="l" r="r" t="t"/>
              <a:pathLst>
                <a:path extrusionOk="0" h="567" w="650">
                  <a:moveTo>
                    <a:pt x="379" y="0"/>
                  </a:moveTo>
                  <a:cubicBezTo>
                    <a:pt x="185" y="0"/>
                    <a:pt x="0" y="203"/>
                    <a:pt x="125" y="426"/>
                  </a:cubicBezTo>
                  <a:cubicBezTo>
                    <a:pt x="162" y="501"/>
                    <a:pt x="237" y="551"/>
                    <a:pt x="312" y="563"/>
                  </a:cubicBezTo>
                  <a:cubicBezTo>
                    <a:pt x="329" y="566"/>
                    <a:pt x="345" y="567"/>
                    <a:pt x="361" y="567"/>
                  </a:cubicBezTo>
                  <a:cubicBezTo>
                    <a:pt x="504" y="567"/>
                    <a:pt x="627" y="471"/>
                    <a:pt x="649" y="326"/>
                  </a:cubicBezTo>
                  <a:cubicBezTo>
                    <a:pt x="649" y="288"/>
                    <a:pt x="649" y="263"/>
                    <a:pt x="649" y="226"/>
                  </a:cubicBezTo>
                  <a:cubicBezTo>
                    <a:pt x="637" y="213"/>
                    <a:pt x="637" y="188"/>
                    <a:pt x="637" y="176"/>
                  </a:cubicBezTo>
                  <a:cubicBezTo>
                    <a:pt x="624" y="151"/>
                    <a:pt x="612" y="138"/>
                    <a:pt x="599" y="113"/>
                  </a:cubicBezTo>
                  <a:cubicBezTo>
                    <a:pt x="538" y="34"/>
                    <a:pt x="458" y="0"/>
                    <a:pt x="3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" name="Google Shape;1166;p4"/>
            <p:cNvSpPr/>
            <p:nvPr/>
          </p:nvSpPr>
          <p:spPr>
            <a:xfrm>
              <a:off x="3962450" y="4049400"/>
              <a:ext cx="17200" cy="14200"/>
            </a:xfrm>
            <a:custGeom>
              <a:rect b="b" l="l" r="r" t="t"/>
              <a:pathLst>
                <a:path extrusionOk="0" h="568" w="688">
                  <a:moveTo>
                    <a:pt x="361" y="1"/>
                  </a:moveTo>
                  <a:cubicBezTo>
                    <a:pt x="328" y="1"/>
                    <a:pt x="295" y="6"/>
                    <a:pt x="263" y="18"/>
                  </a:cubicBezTo>
                  <a:cubicBezTo>
                    <a:pt x="213" y="30"/>
                    <a:pt x="175" y="55"/>
                    <a:pt x="150" y="93"/>
                  </a:cubicBezTo>
                  <a:cubicBezTo>
                    <a:pt x="0" y="268"/>
                    <a:pt x="113" y="530"/>
                    <a:pt x="338" y="568"/>
                  </a:cubicBezTo>
                  <a:cubicBezTo>
                    <a:pt x="375" y="568"/>
                    <a:pt x="425" y="568"/>
                    <a:pt x="475" y="543"/>
                  </a:cubicBezTo>
                  <a:cubicBezTo>
                    <a:pt x="613" y="480"/>
                    <a:pt x="688" y="318"/>
                    <a:pt x="625" y="168"/>
                  </a:cubicBezTo>
                  <a:cubicBezTo>
                    <a:pt x="577" y="62"/>
                    <a:pt x="470" y="1"/>
                    <a:pt x="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" name="Google Shape;1167;p4"/>
            <p:cNvSpPr/>
            <p:nvPr/>
          </p:nvSpPr>
          <p:spPr>
            <a:xfrm>
              <a:off x="4253925" y="3903525"/>
              <a:ext cx="15800" cy="14550"/>
            </a:xfrm>
            <a:custGeom>
              <a:rect b="b" l="l" r="r" t="t"/>
              <a:pathLst>
                <a:path extrusionOk="0" h="582" w="632">
                  <a:moveTo>
                    <a:pt x="329" y="1"/>
                  </a:moveTo>
                  <a:cubicBezTo>
                    <a:pt x="246" y="1"/>
                    <a:pt x="162" y="37"/>
                    <a:pt x="101" y="117"/>
                  </a:cubicBezTo>
                  <a:cubicBezTo>
                    <a:pt x="1" y="229"/>
                    <a:pt x="26" y="417"/>
                    <a:pt x="151" y="517"/>
                  </a:cubicBezTo>
                  <a:cubicBezTo>
                    <a:pt x="206" y="562"/>
                    <a:pt x="268" y="582"/>
                    <a:pt x="328" y="582"/>
                  </a:cubicBezTo>
                  <a:cubicBezTo>
                    <a:pt x="486" y="582"/>
                    <a:pt x="631" y="444"/>
                    <a:pt x="613" y="254"/>
                  </a:cubicBezTo>
                  <a:cubicBezTo>
                    <a:pt x="598" y="98"/>
                    <a:pt x="466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" name="Google Shape;1168;p4"/>
            <p:cNvSpPr/>
            <p:nvPr/>
          </p:nvSpPr>
          <p:spPr>
            <a:xfrm>
              <a:off x="4291425" y="3882950"/>
              <a:ext cx="18225" cy="14525"/>
            </a:xfrm>
            <a:custGeom>
              <a:rect b="b" l="l" r="r" t="t"/>
              <a:pathLst>
                <a:path extrusionOk="0" h="581" w="729">
                  <a:moveTo>
                    <a:pt x="355" y="1"/>
                  </a:moveTo>
                  <a:cubicBezTo>
                    <a:pt x="257" y="1"/>
                    <a:pt x="160" y="48"/>
                    <a:pt x="100" y="140"/>
                  </a:cubicBezTo>
                  <a:cubicBezTo>
                    <a:pt x="0" y="315"/>
                    <a:pt x="100" y="540"/>
                    <a:pt x="313" y="577"/>
                  </a:cubicBezTo>
                  <a:cubicBezTo>
                    <a:pt x="328" y="580"/>
                    <a:pt x="343" y="581"/>
                    <a:pt x="357" y="581"/>
                  </a:cubicBezTo>
                  <a:cubicBezTo>
                    <a:pt x="583" y="581"/>
                    <a:pt x="729" y="315"/>
                    <a:pt x="588" y="115"/>
                  </a:cubicBezTo>
                  <a:cubicBezTo>
                    <a:pt x="529" y="38"/>
                    <a:pt x="442" y="1"/>
                    <a:pt x="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" name="Google Shape;1169;p4"/>
            <p:cNvSpPr/>
            <p:nvPr/>
          </p:nvSpPr>
          <p:spPr>
            <a:xfrm>
              <a:off x="4224525" y="3869850"/>
              <a:ext cx="18250" cy="14475"/>
            </a:xfrm>
            <a:custGeom>
              <a:rect b="b" l="l" r="r" t="t"/>
              <a:pathLst>
                <a:path extrusionOk="0" h="579" w="730">
                  <a:moveTo>
                    <a:pt x="384" y="0"/>
                  </a:moveTo>
                  <a:cubicBezTo>
                    <a:pt x="188" y="0"/>
                    <a:pt x="1" y="207"/>
                    <a:pt x="115" y="426"/>
                  </a:cubicBezTo>
                  <a:cubicBezTo>
                    <a:pt x="175" y="533"/>
                    <a:pt x="271" y="579"/>
                    <a:pt x="366" y="579"/>
                  </a:cubicBezTo>
                  <a:cubicBezTo>
                    <a:pt x="550" y="579"/>
                    <a:pt x="730" y="411"/>
                    <a:pt x="639" y="189"/>
                  </a:cubicBezTo>
                  <a:cubicBezTo>
                    <a:pt x="639" y="164"/>
                    <a:pt x="627" y="139"/>
                    <a:pt x="614" y="127"/>
                  </a:cubicBezTo>
                  <a:cubicBezTo>
                    <a:pt x="551" y="37"/>
                    <a:pt x="467" y="0"/>
                    <a:pt x="3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" name="Google Shape;1170;p4"/>
            <p:cNvSpPr/>
            <p:nvPr/>
          </p:nvSpPr>
          <p:spPr>
            <a:xfrm>
              <a:off x="4235675" y="3830875"/>
              <a:ext cx="15150" cy="14500"/>
            </a:xfrm>
            <a:custGeom>
              <a:rect b="b" l="l" r="r" t="t"/>
              <a:pathLst>
                <a:path extrusionOk="0" h="580" w="606">
                  <a:moveTo>
                    <a:pt x="306" y="1"/>
                  </a:moveTo>
                  <a:cubicBezTo>
                    <a:pt x="147" y="1"/>
                    <a:pt x="1" y="137"/>
                    <a:pt x="19" y="323"/>
                  </a:cubicBezTo>
                  <a:cubicBezTo>
                    <a:pt x="42" y="482"/>
                    <a:pt x="176" y="580"/>
                    <a:pt x="312" y="580"/>
                  </a:cubicBezTo>
                  <a:cubicBezTo>
                    <a:pt x="391" y="580"/>
                    <a:pt x="471" y="547"/>
                    <a:pt x="531" y="473"/>
                  </a:cubicBezTo>
                  <a:cubicBezTo>
                    <a:pt x="581" y="411"/>
                    <a:pt x="606" y="336"/>
                    <a:pt x="593" y="261"/>
                  </a:cubicBezTo>
                  <a:cubicBezTo>
                    <a:pt x="593" y="236"/>
                    <a:pt x="593" y="211"/>
                    <a:pt x="581" y="186"/>
                  </a:cubicBezTo>
                  <a:cubicBezTo>
                    <a:pt x="568" y="136"/>
                    <a:pt x="531" y="98"/>
                    <a:pt x="493" y="61"/>
                  </a:cubicBezTo>
                  <a:lnTo>
                    <a:pt x="493" y="73"/>
                  </a:lnTo>
                  <a:cubicBezTo>
                    <a:pt x="436" y="23"/>
                    <a:pt x="370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" name="Google Shape;1171;p4"/>
            <p:cNvSpPr/>
            <p:nvPr/>
          </p:nvSpPr>
          <p:spPr>
            <a:xfrm>
              <a:off x="4270175" y="3830150"/>
              <a:ext cx="17725" cy="14500"/>
            </a:xfrm>
            <a:custGeom>
              <a:rect b="b" l="l" r="r" t="t"/>
              <a:pathLst>
                <a:path extrusionOk="0" h="580" w="709">
                  <a:moveTo>
                    <a:pt x="368" y="1"/>
                  </a:moveTo>
                  <a:cubicBezTo>
                    <a:pt x="270" y="1"/>
                    <a:pt x="173" y="48"/>
                    <a:pt x="113" y="140"/>
                  </a:cubicBezTo>
                  <a:cubicBezTo>
                    <a:pt x="1" y="315"/>
                    <a:pt x="113" y="540"/>
                    <a:pt x="326" y="577"/>
                  </a:cubicBezTo>
                  <a:cubicBezTo>
                    <a:pt x="337" y="579"/>
                    <a:pt x="348" y="579"/>
                    <a:pt x="360" y="579"/>
                  </a:cubicBezTo>
                  <a:cubicBezTo>
                    <a:pt x="556" y="579"/>
                    <a:pt x="709" y="379"/>
                    <a:pt x="638" y="190"/>
                  </a:cubicBezTo>
                  <a:cubicBezTo>
                    <a:pt x="626" y="165"/>
                    <a:pt x="613" y="140"/>
                    <a:pt x="601" y="115"/>
                  </a:cubicBezTo>
                  <a:cubicBezTo>
                    <a:pt x="542" y="38"/>
                    <a:pt x="455" y="1"/>
                    <a:pt x="3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" name="Google Shape;1172;p4"/>
            <p:cNvSpPr/>
            <p:nvPr/>
          </p:nvSpPr>
          <p:spPr>
            <a:xfrm>
              <a:off x="4304225" y="3849650"/>
              <a:ext cx="16275" cy="14400"/>
            </a:xfrm>
            <a:custGeom>
              <a:rect b="b" l="l" r="r" t="t"/>
              <a:pathLst>
                <a:path extrusionOk="0" h="576" w="651">
                  <a:moveTo>
                    <a:pt x="324" y="0"/>
                  </a:moveTo>
                  <a:cubicBezTo>
                    <a:pt x="287" y="0"/>
                    <a:pt x="249" y="7"/>
                    <a:pt x="213" y="22"/>
                  </a:cubicBezTo>
                  <a:cubicBezTo>
                    <a:pt x="76" y="72"/>
                    <a:pt x="1" y="247"/>
                    <a:pt x="51" y="397"/>
                  </a:cubicBezTo>
                  <a:cubicBezTo>
                    <a:pt x="100" y="506"/>
                    <a:pt x="212" y="575"/>
                    <a:pt x="330" y="575"/>
                  </a:cubicBezTo>
                  <a:cubicBezTo>
                    <a:pt x="362" y="575"/>
                    <a:pt x="394" y="570"/>
                    <a:pt x="426" y="560"/>
                  </a:cubicBezTo>
                  <a:cubicBezTo>
                    <a:pt x="576" y="497"/>
                    <a:pt x="651" y="335"/>
                    <a:pt x="588" y="185"/>
                  </a:cubicBezTo>
                  <a:cubicBezTo>
                    <a:pt x="550" y="71"/>
                    <a:pt x="440" y="0"/>
                    <a:pt x="3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" name="Google Shape;1173;p4"/>
            <p:cNvSpPr/>
            <p:nvPr/>
          </p:nvSpPr>
          <p:spPr>
            <a:xfrm>
              <a:off x="4210225" y="3770100"/>
              <a:ext cx="18675" cy="14625"/>
            </a:xfrm>
            <a:custGeom>
              <a:rect b="b" l="l" r="r" t="t"/>
              <a:pathLst>
                <a:path extrusionOk="0" h="585" w="747">
                  <a:moveTo>
                    <a:pt x="385" y="1"/>
                  </a:moveTo>
                  <a:cubicBezTo>
                    <a:pt x="131" y="1"/>
                    <a:pt x="1" y="342"/>
                    <a:pt x="212" y="518"/>
                  </a:cubicBezTo>
                  <a:cubicBezTo>
                    <a:pt x="271" y="564"/>
                    <a:pt x="335" y="584"/>
                    <a:pt x="397" y="584"/>
                  </a:cubicBezTo>
                  <a:cubicBezTo>
                    <a:pt x="584" y="584"/>
                    <a:pt x="746" y="399"/>
                    <a:pt x="662" y="193"/>
                  </a:cubicBezTo>
                  <a:cubicBezTo>
                    <a:pt x="624" y="93"/>
                    <a:pt x="549" y="18"/>
                    <a:pt x="437" y="5"/>
                  </a:cubicBezTo>
                  <a:cubicBezTo>
                    <a:pt x="419" y="2"/>
                    <a:pt x="402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" name="Google Shape;1174;p4"/>
            <p:cNvSpPr/>
            <p:nvPr/>
          </p:nvSpPr>
          <p:spPr>
            <a:xfrm>
              <a:off x="4249875" y="3758500"/>
              <a:ext cx="16000" cy="14625"/>
            </a:xfrm>
            <a:custGeom>
              <a:rect b="b" l="l" r="r" t="t"/>
              <a:pathLst>
                <a:path extrusionOk="0" h="585" w="640">
                  <a:moveTo>
                    <a:pt x="322" y="0"/>
                  </a:moveTo>
                  <a:cubicBezTo>
                    <a:pt x="241" y="0"/>
                    <a:pt x="160" y="33"/>
                    <a:pt x="100" y="107"/>
                  </a:cubicBezTo>
                  <a:cubicBezTo>
                    <a:pt x="0" y="232"/>
                    <a:pt x="25" y="407"/>
                    <a:pt x="150" y="519"/>
                  </a:cubicBezTo>
                  <a:cubicBezTo>
                    <a:pt x="206" y="564"/>
                    <a:pt x="269" y="584"/>
                    <a:pt x="330" y="584"/>
                  </a:cubicBezTo>
                  <a:cubicBezTo>
                    <a:pt x="490" y="584"/>
                    <a:pt x="640" y="447"/>
                    <a:pt x="613" y="257"/>
                  </a:cubicBezTo>
                  <a:cubicBezTo>
                    <a:pt x="597" y="98"/>
                    <a:pt x="461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" name="Google Shape;1175;p4"/>
            <p:cNvSpPr/>
            <p:nvPr/>
          </p:nvSpPr>
          <p:spPr>
            <a:xfrm>
              <a:off x="4198000" y="3803325"/>
              <a:ext cx="19200" cy="14875"/>
            </a:xfrm>
            <a:custGeom>
              <a:rect b="b" l="l" r="r" t="t"/>
              <a:pathLst>
                <a:path extrusionOk="0" h="595" w="768">
                  <a:moveTo>
                    <a:pt x="323" y="1"/>
                  </a:moveTo>
                  <a:cubicBezTo>
                    <a:pt x="240" y="1"/>
                    <a:pt x="158" y="36"/>
                    <a:pt x="101" y="101"/>
                  </a:cubicBezTo>
                  <a:cubicBezTo>
                    <a:pt x="1" y="226"/>
                    <a:pt x="13" y="413"/>
                    <a:pt x="138" y="513"/>
                  </a:cubicBezTo>
                  <a:cubicBezTo>
                    <a:pt x="204" y="571"/>
                    <a:pt x="273" y="595"/>
                    <a:pt x="337" y="595"/>
                  </a:cubicBezTo>
                  <a:cubicBezTo>
                    <a:pt x="581" y="595"/>
                    <a:pt x="768" y="251"/>
                    <a:pt x="501" y="63"/>
                  </a:cubicBezTo>
                  <a:cubicBezTo>
                    <a:pt x="447" y="21"/>
                    <a:pt x="385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" name="Google Shape;1176;p4"/>
            <p:cNvSpPr/>
            <p:nvPr/>
          </p:nvSpPr>
          <p:spPr>
            <a:xfrm>
              <a:off x="4277050" y="3792475"/>
              <a:ext cx="16575" cy="14550"/>
            </a:xfrm>
            <a:custGeom>
              <a:rect b="b" l="l" r="r" t="t"/>
              <a:pathLst>
                <a:path extrusionOk="0" h="582" w="663">
                  <a:moveTo>
                    <a:pt x="336" y="0"/>
                  </a:moveTo>
                  <a:cubicBezTo>
                    <a:pt x="299" y="0"/>
                    <a:pt x="262" y="7"/>
                    <a:pt x="226" y="22"/>
                  </a:cubicBezTo>
                  <a:cubicBezTo>
                    <a:pt x="76" y="85"/>
                    <a:pt x="1" y="247"/>
                    <a:pt x="63" y="397"/>
                  </a:cubicBezTo>
                  <a:cubicBezTo>
                    <a:pt x="111" y="511"/>
                    <a:pt x="216" y="582"/>
                    <a:pt x="329" y="582"/>
                  </a:cubicBezTo>
                  <a:cubicBezTo>
                    <a:pt x="365" y="582"/>
                    <a:pt x="402" y="575"/>
                    <a:pt x="438" y="560"/>
                  </a:cubicBezTo>
                  <a:cubicBezTo>
                    <a:pt x="588" y="497"/>
                    <a:pt x="663" y="335"/>
                    <a:pt x="600" y="185"/>
                  </a:cubicBezTo>
                  <a:cubicBezTo>
                    <a:pt x="562" y="71"/>
                    <a:pt x="452" y="0"/>
                    <a:pt x="3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" name="Google Shape;1177;p4"/>
            <p:cNvSpPr/>
            <p:nvPr/>
          </p:nvSpPr>
          <p:spPr>
            <a:xfrm>
              <a:off x="4368275" y="3858550"/>
              <a:ext cx="18850" cy="14450"/>
            </a:xfrm>
            <a:custGeom>
              <a:rect b="b" l="l" r="r" t="t"/>
              <a:pathLst>
                <a:path extrusionOk="0" h="578" w="754">
                  <a:moveTo>
                    <a:pt x="393" y="1"/>
                  </a:moveTo>
                  <a:cubicBezTo>
                    <a:pt x="379" y="1"/>
                    <a:pt x="365" y="2"/>
                    <a:pt x="351" y="4"/>
                  </a:cubicBezTo>
                  <a:cubicBezTo>
                    <a:pt x="88" y="29"/>
                    <a:pt x="1" y="354"/>
                    <a:pt x="201" y="516"/>
                  </a:cubicBezTo>
                  <a:cubicBezTo>
                    <a:pt x="253" y="558"/>
                    <a:pt x="314" y="578"/>
                    <a:pt x="374" y="578"/>
                  </a:cubicBezTo>
                  <a:cubicBezTo>
                    <a:pt x="459" y="578"/>
                    <a:pt x="542" y="539"/>
                    <a:pt x="600" y="466"/>
                  </a:cubicBezTo>
                  <a:cubicBezTo>
                    <a:pt x="754" y="278"/>
                    <a:pt x="618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" name="Google Shape;1178;p4"/>
            <p:cNvSpPr/>
            <p:nvPr/>
          </p:nvSpPr>
          <p:spPr>
            <a:xfrm>
              <a:off x="4343850" y="3794475"/>
              <a:ext cx="17025" cy="14450"/>
            </a:xfrm>
            <a:custGeom>
              <a:rect b="b" l="l" r="r" t="t"/>
              <a:pathLst>
                <a:path extrusionOk="0" h="578" w="681">
                  <a:moveTo>
                    <a:pt x="371" y="1"/>
                  </a:moveTo>
                  <a:cubicBezTo>
                    <a:pt x="172" y="1"/>
                    <a:pt x="0" y="219"/>
                    <a:pt x="115" y="430"/>
                  </a:cubicBezTo>
                  <a:cubicBezTo>
                    <a:pt x="176" y="532"/>
                    <a:pt x="272" y="578"/>
                    <a:pt x="366" y="578"/>
                  </a:cubicBezTo>
                  <a:cubicBezTo>
                    <a:pt x="525" y="578"/>
                    <a:pt x="681" y="451"/>
                    <a:pt x="665" y="255"/>
                  </a:cubicBezTo>
                  <a:cubicBezTo>
                    <a:pt x="653" y="230"/>
                    <a:pt x="653" y="205"/>
                    <a:pt x="640" y="180"/>
                  </a:cubicBezTo>
                  <a:cubicBezTo>
                    <a:pt x="628" y="130"/>
                    <a:pt x="590" y="92"/>
                    <a:pt x="553" y="67"/>
                  </a:cubicBezTo>
                  <a:cubicBezTo>
                    <a:pt x="495" y="21"/>
                    <a:pt x="432" y="1"/>
                    <a:pt x="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" name="Google Shape;1179;p4"/>
            <p:cNvSpPr/>
            <p:nvPr/>
          </p:nvSpPr>
          <p:spPr>
            <a:xfrm>
              <a:off x="4338600" y="3830275"/>
              <a:ext cx="16575" cy="14550"/>
            </a:xfrm>
            <a:custGeom>
              <a:rect b="b" l="l" r="r" t="t"/>
              <a:pathLst>
                <a:path extrusionOk="0" h="582" w="663">
                  <a:moveTo>
                    <a:pt x="336" y="0"/>
                  </a:moveTo>
                  <a:cubicBezTo>
                    <a:pt x="299" y="0"/>
                    <a:pt x="261" y="7"/>
                    <a:pt x="225" y="23"/>
                  </a:cubicBezTo>
                  <a:cubicBezTo>
                    <a:pt x="75" y="72"/>
                    <a:pt x="0" y="247"/>
                    <a:pt x="63" y="397"/>
                  </a:cubicBezTo>
                  <a:cubicBezTo>
                    <a:pt x="110" y="511"/>
                    <a:pt x="216" y="582"/>
                    <a:pt x="329" y="582"/>
                  </a:cubicBezTo>
                  <a:cubicBezTo>
                    <a:pt x="365" y="582"/>
                    <a:pt x="402" y="575"/>
                    <a:pt x="438" y="560"/>
                  </a:cubicBezTo>
                  <a:cubicBezTo>
                    <a:pt x="588" y="497"/>
                    <a:pt x="663" y="335"/>
                    <a:pt x="600" y="185"/>
                  </a:cubicBezTo>
                  <a:cubicBezTo>
                    <a:pt x="562" y="71"/>
                    <a:pt x="452" y="0"/>
                    <a:pt x="3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" name="Google Shape;1180;p4"/>
            <p:cNvSpPr/>
            <p:nvPr/>
          </p:nvSpPr>
          <p:spPr>
            <a:xfrm>
              <a:off x="4320175" y="3724825"/>
              <a:ext cx="16025" cy="14550"/>
            </a:xfrm>
            <a:custGeom>
              <a:rect b="b" l="l" r="r" t="t"/>
              <a:pathLst>
                <a:path extrusionOk="0" h="582" w="641">
                  <a:moveTo>
                    <a:pt x="296" y="1"/>
                  </a:moveTo>
                  <a:cubicBezTo>
                    <a:pt x="161" y="1"/>
                    <a:pt x="35" y="107"/>
                    <a:pt x="13" y="254"/>
                  </a:cubicBezTo>
                  <a:cubicBezTo>
                    <a:pt x="0" y="329"/>
                    <a:pt x="13" y="404"/>
                    <a:pt x="63" y="467"/>
                  </a:cubicBezTo>
                  <a:cubicBezTo>
                    <a:pt x="124" y="547"/>
                    <a:pt x="206" y="582"/>
                    <a:pt x="286" y="582"/>
                  </a:cubicBezTo>
                  <a:cubicBezTo>
                    <a:pt x="467" y="582"/>
                    <a:pt x="640" y="408"/>
                    <a:pt x="563" y="192"/>
                  </a:cubicBezTo>
                  <a:cubicBezTo>
                    <a:pt x="563" y="167"/>
                    <a:pt x="550" y="142"/>
                    <a:pt x="525" y="129"/>
                  </a:cubicBezTo>
                  <a:cubicBezTo>
                    <a:pt x="488" y="67"/>
                    <a:pt x="413" y="17"/>
                    <a:pt x="338" y="4"/>
                  </a:cubicBezTo>
                  <a:cubicBezTo>
                    <a:pt x="324" y="2"/>
                    <a:pt x="309" y="1"/>
                    <a:pt x="2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" name="Google Shape;1181;p4"/>
            <p:cNvSpPr/>
            <p:nvPr/>
          </p:nvSpPr>
          <p:spPr>
            <a:xfrm>
              <a:off x="4292050" y="3770600"/>
              <a:ext cx="16275" cy="14400"/>
            </a:xfrm>
            <a:custGeom>
              <a:rect b="b" l="l" r="r" t="t"/>
              <a:pathLst>
                <a:path extrusionOk="0" h="576" w="651">
                  <a:moveTo>
                    <a:pt x="329" y="1"/>
                  </a:moveTo>
                  <a:cubicBezTo>
                    <a:pt x="294" y="1"/>
                    <a:pt x="258" y="8"/>
                    <a:pt x="225" y="23"/>
                  </a:cubicBezTo>
                  <a:cubicBezTo>
                    <a:pt x="75" y="73"/>
                    <a:pt x="0" y="248"/>
                    <a:pt x="50" y="385"/>
                  </a:cubicBezTo>
                  <a:cubicBezTo>
                    <a:pt x="100" y="504"/>
                    <a:pt x="212" y="575"/>
                    <a:pt x="331" y="575"/>
                  </a:cubicBezTo>
                  <a:cubicBezTo>
                    <a:pt x="362" y="575"/>
                    <a:pt x="394" y="570"/>
                    <a:pt x="425" y="560"/>
                  </a:cubicBezTo>
                  <a:cubicBezTo>
                    <a:pt x="575" y="498"/>
                    <a:pt x="650" y="335"/>
                    <a:pt x="588" y="185"/>
                  </a:cubicBezTo>
                  <a:cubicBezTo>
                    <a:pt x="550" y="71"/>
                    <a:pt x="440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" name="Google Shape;1182;p4"/>
            <p:cNvSpPr/>
            <p:nvPr/>
          </p:nvSpPr>
          <p:spPr>
            <a:xfrm>
              <a:off x="4185525" y="3926100"/>
              <a:ext cx="17400" cy="14450"/>
            </a:xfrm>
            <a:custGeom>
              <a:rect b="b" l="l" r="r" t="t"/>
              <a:pathLst>
                <a:path extrusionOk="0" h="578" w="696">
                  <a:moveTo>
                    <a:pt x="349" y="1"/>
                  </a:moveTo>
                  <a:cubicBezTo>
                    <a:pt x="253" y="1"/>
                    <a:pt x="158" y="48"/>
                    <a:pt x="100" y="138"/>
                  </a:cubicBezTo>
                  <a:cubicBezTo>
                    <a:pt x="0" y="313"/>
                    <a:pt x="100" y="538"/>
                    <a:pt x="312" y="576"/>
                  </a:cubicBezTo>
                  <a:cubicBezTo>
                    <a:pt x="324" y="577"/>
                    <a:pt x="335" y="578"/>
                    <a:pt x="347" y="578"/>
                  </a:cubicBezTo>
                  <a:cubicBezTo>
                    <a:pt x="543" y="578"/>
                    <a:pt x="696" y="378"/>
                    <a:pt x="625" y="188"/>
                  </a:cubicBezTo>
                  <a:cubicBezTo>
                    <a:pt x="612" y="163"/>
                    <a:pt x="600" y="138"/>
                    <a:pt x="587" y="126"/>
                  </a:cubicBezTo>
                  <a:cubicBezTo>
                    <a:pt x="527" y="42"/>
                    <a:pt x="438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" name="Google Shape;1183;p4"/>
            <p:cNvSpPr/>
            <p:nvPr/>
          </p:nvSpPr>
          <p:spPr>
            <a:xfrm>
              <a:off x="4190825" y="3887325"/>
              <a:ext cx="18925" cy="14450"/>
            </a:xfrm>
            <a:custGeom>
              <a:rect b="b" l="l" r="r" t="t"/>
              <a:pathLst>
                <a:path extrusionOk="0" h="578" w="757">
                  <a:moveTo>
                    <a:pt x="382" y="1"/>
                  </a:moveTo>
                  <a:cubicBezTo>
                    <a:pt x="372" y="1"/>
                    <a:pt x="361" y="1"/>
                    <a:pt x="350" y="2"/>
                  </a:cubicBezTo>
                  <a:cubicBezTo>
                    <a:pt x="100" y="27"/>
                    <a:pt x="1" y="352"/>
                    <a:pt x="200" y="515"/>
                  </a:cubicBezTo>
                  <a:cubicBezTo>
                    <a:pt x="254" y="558"/>
                    <a:pt x="316" y="577"/>
                    <a:pt x="378" y="577"/>
                  </a:cubicBezTo>
                  <a:cubicBezTo>
                    <a:pt x="461" y="577"/>
                    <a:pt x="543" y="542"/>
                    <a:pt x="600" y="477"/>
                  </a:cubicBezTo>
                  <a:cubicBezTo>
                    <a:pt x="756" y="274"/>
                    <a:pt x="625" y="1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" name="Google Shape;1184;p4"/>
            <p:cNvSpPr/>
            <p:nvPr/>
          </p:nvSpPr>
          <p:spPr>
            <a:xfrm>
              <a:off x="4159275" y="3866275"/>
              <a:ext cx="17425" cy="14600"/>
            </a:xfrm>
            <a:custGeom>
              <a:rect b="b" l="l" r="r" t="t"/>
              <a:pathLst>
                <a:path extrusionOk="0" h="584" w="697">
                  <a:moveTo>
                    <a:pt x="355" y="1"/>
                  </a:moveTo>
                  <a:cubicBezTo>
                    <a:pt x="260" y="1"/>
                    <a:pt x="165" y="48"/>
                    <a:pt x="113" y="145"/>
                  </a:cubicBezTo>
                  <a:cubicBezTo>
                    <a:pt x="0" y="320"/>
                    <a:pt x="113" y="544"/>
                    <a:pt x="313" y="582"/>
                  </a:cubicBezTo>
                  <a:cubicBezTo>
                    <a:pt x="325" y="583"/>
                    <a:pt x="337" y="584"/>
                    <a:pt x="349" y="584"/>
                  </a:cubicBezTo>
                  <a:cubicBezTo>
                    <a:pt x="555" y="584"/>
                    <a:pt x="696" y="384"/>
                    <a:pt x="625" y="195"/>
                  </a:cubicBezTo>
                  <a:cubicBezTo>
                    <a:pt x="613" y="170"/>
                    <a:pt x="600" y="145"/>
                    <a:pt x="588" y="120"/>
                  </a:cubicBezTo>
                  <a:cubicBezTo>
                    <a:pt x="533" y="41"/>
                    <a:pt x="444" y="1"/>
                    <a:pt x="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" name="Google Shape;1185;p4"/>
            <p:cNvSpPr/>
            <p:nvPr/>
          </p:nvSpPr>
          <p:spPr>
            <a:xfrm>
              <a:off x="4135400" y="3800750"/>
              <a:ext cx="17475" cy="12975"/>
            </a:xfrm>
            <a:custGeom>
              <a:rect b="b" l="l" r="r" t="t"/>
              <a:pathLst>
                <a:path extrusionOk="0" h="519" w="699">
                  <a:moveTo>
                    <a:pt x="490" y="0"/>
                  </a:moveTo>
                  <a:cubicBezTo>
                    <a:pt x="282" y="0"/>
                    <a:pt x="1" y="286"/>
                    <a:pt x="206" y="454"/>
                  </a:cubicBezTo>
                  <a:cubicBezTo>
                    <a:pt x="261" y="499"/>
                    <a:pt x="324" y="519"/>
                    <a:pt x="385" y="519"/>
                  </a:cubicBezTo>
                  <a:cubicBezTo>
                    <a:pt x="546" y="519"/>
                    <a:pt x="698" y="381"/>
                    <a:pt x="680" y="191"/>
                  </a:cubicBezTo>
                  <a:cubicBezTo>
                    <a:pt x="668" y="166"/>
                    <a:pt x="668" y="141"/>
                    <a:pt x="655" y="116"/>
                  </a:cubicBezTo>
                  <a:cubicBezTo>
                    <a:pt x="624" y="34"/>
                    <a:pt x="561" y="0"/>
                    <a:pt x="4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" name="Google Shape;1186;p4"/>
            <p:cNvSpPr/>
            <p:nvPr/>
          </p:nvSpPr>
          <p:spPr>
            <a:xfrm>
              <a:off x="4161825" y="3827175"/>
              <a:ext cx="19200" cy="14600"/>
            </a:xfrm>
            <a:custGeom>
              <a:rect b="b" l="l" r="r" t="t"/>
              <a:pathLst>
                <a:path extrusionOk="0" h="584" w="768">
                  <a:moveTo>
                    <a:pt x="399" y="1"/>
                  </a:moveTo>
                  <a:cubicBezTo>
                    <a:pt x="62" y="1"/>
                    <a:pt x="0" y="549"/>
                    <a:pt x="386" y="584"/>
                  </a:cubicBezTo>
                  <a:lnTo>
                    <a:pt x="386" y="571"/>
                  </a:lnTo>
                  <a:cubicBezTo>
                    <a:pt x="402" y="574"/>
                    <a:pt x="419" y="576"/>
                    <a:pt x="435" y="576"/>
                  </a:cubicBezTo>
                  <a:cubicBezTo>
                    <a:pt x="624" y="576"/>
                    <a:pt x="767" y="380"/>
                    <a:pt x="698" y="184"/>
                  </a:cubicBezTo>
                  <a:cubicBezTo>
                    <a:pt x="686" y="159"/>
                    <a:pt x="673" y="147"/>
                    <a:pt x="661" y="122"/>
                  </a:cubicBezTo>
                  <a:cubicBezTo>
                    <a:pt x="611" y="59"/>
                    <a:pt x="548" y="22"/>
                    <a:pt x="473" y="9"/>
                  </a:cubicBezTo>
                  <a:cubicBezTo>
                    <a:pt x="447" y="3"/>
                    <a:pt x="422" y="1"/>
                    <a:pt x="3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" name="Google Shape;1187;p4"/>
            <p:cNvSpPr/>
            <p:nvPr/>
          </p:nvSpPr>
          <p:spPr>
            <a:xfrm>
              <a:off x="4308925" y="3811100"/>
              <a:ext cx="16150" cy="14500"/>
            </a:xfrm>
            <a:custGeom>
              <a:rect b="b" l="l" r="r" t="t"/>
              <a:pathLst>
                <a:path extrusionOk="0" h="580" w="646">
                  <a:moveTo>
                    <a:pt x="296" y="0"/>
                  </a:moveTo>
                  <a:cubicBezTo>
                    <a:pt x="165" y="0"/>
                    <a:pt x="36" y="88"/>
                    <a:pt x="13" y="240"/>
                  </a:cubicBezTo>
                  <a:cubicBezTo>
                    <a:pt x="0" y="315"/>
                    <a:pt x="25" y="402"/>
                    <a:pt x="63" y="465"/>
                  </a:cubicBezTo>
                  <a:cubicBezTo>
                    <a:pt x="113" y="515"/>
                    <a:pt x="175" y="565"/>
                    <a:pt x="250" y="577"/>
                  </a:cubicBezTo>
                  <a:cubicBezTo>
                    <a:pt x="262" y="578"/>
                    <a:pt x="274" y="579"/>
                    <a:pt x="286" y="579"/>
                  </a:cubicBezTo>
                  <a:cubicBezTo>
                    <a:pt x="493" y="579"/>
                    <a:pt x="645" y="379"/>
                    <a:pt x="563" y="190"/>
                  </a:cubicBezTo>
                  <a:cubicBezTo>
                    <a:pt x="563" y="165"/>
                    <a:pt x="550" y="140"/>
                    <a:pt x="525" y="115"/>
                  </a:cubicBezTo>
                  <a:cubicBezTo>
                    <a:pt x="466" y="36"/>
                    <a:pt x="381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" name="Google Shape;1188;p4"/>
            <p:cNvSpPr/>
            <p:nvPr/>
          </p:nvSpPr>
          <p:spPr>
            <a:xfrm>
              <a:off x="4241125" y="3797025"/>
              <a:ext cx="17425" cy="14500"/>
            </a:xfrm>
            <a:custGeom>
              <a:rect b="b" l="l" r="r" t="t"/>
              <a:pathLst>
                <a:path extrusionOk="0" h="580" w="697">
                  <a:moveTo>
                    <a:pt x="355" y="1"/>
                  </a:moveTo>
                  <a:cubicBezTo>
                    <a:pt x="257" y="1"/>
                    <a:pt x="160" y="48"/>
                    <a:pt x="100" y="140"/>
                  </a:cubicBezTo>
                  <a:cubicBezTo>
                    <a:pt x="0" y="315"/>
                    <a:pt x="100" y="540"/>
                    <a:pt x="313" y="578"/>
                  </a:cubicBezTo>
                  <a:cubicBezTo>
                    <a:pt x="324" y="579"/>
                    <a:pt x="336" y="580"/>
                    <a:pt x="347" y="580"/>
                  </a:cubicBezTo>
                  <a:cubicBezTo>
                    <a:pt x="544" y="580"/>
                    <a:pt x="696" y="379"/>
                    <a:pt x="625" y="190"/>
                  </a:cubicBezTo>
                  <a:cubicBezTo>
                    <a:pt x="613" y="165"/>
                    <a:pt x="600" y="140"/>
                    <a:pt x="588" y="115"/>
                  </a:cubicBezTo>
                  <a:cubicBezTo>
                    <a:pt x="529" y="39"/>
                    <a:pt x="442" y="1"/>
                    <a:pt x="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" name="Google Shape;1189;p4"/>
            <p:cNvSpPr/>
            <p:nvPr/>
          </p:nvSpPr>
          <p:spPr>
            <a:xfrm>
              <a:off x="4260175" y="3866075"/>
              <a:ext cx="17300" cy="14525"/>
            </a:xfrm>
            <a:custGeom>
              <a:rect b="b" l="l" r="r" t="t"/>
              <a:pathLst>
                <a:path extrusionOk="0" h="581" w="692">
                  <a:moveTo>
                    <a:pt x="318" y="1"/>
                  </a:moveTo>
                  <a:cubicBezTo>
                    <a:pt x="182" y="1"/>
                    <a:pt x="49" y="88"/>
                    <a:pt x="26" y="240"/>
                  </a:cubicBezTo>
                  <a:cubicBezTo>
                    <a:pt x="1" y="403"/>
                    <a:pt x="113" y="552"/>
                    <a:pt x="276" y="577"/>
                  </a:cubicBezTo>
                  <a:cubicBezTo>
                    <a:pt x="291" y="580"/>
                    <a:pt x="305" y="581"/>
                    <a:pt x="320" y="581"/>
                  </a:cubicBezTo>
                  <a:cubicBezTo>
                    <a:pt x="545" y="581"/>
                    <a:pt x="692" y="315"/>
                    <a:pt x="551" y="115"/>
                  </a:cubicBezTo>
                  <a:cubicBezTo>
                    <a:pt x="492" y="37"/>
                    <a:pt x="404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" name="Google Shape;1190;p4"/>
            <p:cNvSpPr/>
            <p:nvPr/>
          </p:nvSpPr>
          <p:spPr>
            <a:xfrm>
              <a:off x="4196550" y="3847700"/>
              <a:ext cx="18750" cy="14475"/>
            </a:xfrm>
            <a:custGeom>
              <a:rect b="b" l="l" r="r" t="t"/>
              <a:pathLst>
                <a:path extrusionOk="0" h="579" w="750">
                  <a:moveTo>
                    <a:pt x="406" y="1"/>
                  </a:moveTo>
                  <a:cubicBezTo>
                    <a:pt x="198" y="1"/>
                    <a:pt x="1" y="238"/>
                    <a:pt x="171" y="463"/>
                  </a:cubicBezTo>
                  <a:cubicBezTo>
                    <a:pt x="233" y="544"/>
                    <a:pt x="315" y="578"/>
                    <a:pt x="395" y="578"/>
                  </a:cubicBezTo>
                  <a:cubicBezTo>
                    <a:pt x="576" y="578"/>
                    <a:pt x="749" y="404"/>
                    <a:pt x="671" y="188"/>
                  </a:cubicBezTo>
                  <a:cubicBezTo>
                    <a:pt x="659" y="163"/>
                    <a:pt x="646" y="150"/>
                    <a:pt x="634" y="125"/>
                  </a:cubicBezTo>
                  <a:cubicBezTo>
                    <a:pt x="570" y="37"/>
                    <a:pt x="487" y="1"/>
                    <a:pt x="4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" name="Google Shape;1191;p4"/>
            <p:cNvSpPr/>
            <p:nvPr/>
          </p:nvSpPr>
          <p:spPr>
            <a:xfrm>
              <a:off x="4169000" y="3781250"/>
              <a:ext cx="18275" cy="14675"/>
            </a:xfrm>
            <a:custGeom>
              <a:rect b="b" l="l" r="r" t="t"/>
              <a:pathLst>
                <a:path extrusionOk="0" h="587" w="731">
                  <a:moveTo>
                    <a:pt x="383" y="1"/>
                  </a:moveTo>
                  <a:cubicBezTo>
                    <a:pt x="187" y="1"/>
                    <a:pt x="0" y="205"/>
                    <a:pt x="124" y="434"/>
                  </a:cubicBezTo>
                  <a:cubicBezTo>
                    <a:pt x="179" y="541"/>
                    <a:pt x="273" y="586"/>
                    <a:pt x="367" y="586"/>
                  </a:cubicBezTo>
                  <a:cubicBezTo>
                    <a:pt x="548" y="586"/>
                    <a:pt x="731" y="418"/>
                    <a:pt x="649" y="196"/>
                  </a:cubicBezTo>
                  <a:cubicBezTo>
                    <a:pt x="636" y="171"/>
                    <a:pt x="624" y="146"/>
                    <a:pt x="611" y="122"/>
                  </a:cubicBezTo>
                  <a:cubicBezTo>
                    <a:pt x="548" y="37"/>
                    <a:pt x="465" y="1"/>
                    <a:pt x="3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" name="Google Shape;1192;p4"/>
            <p:cNvSpPr/>
            <p:nvPr/>
          </p:nvSpPr>
          <p:spPr>
            <a:xfrm>
              <a:off x="4221450" y="3912250"/>
              <a:ext cx="15425" cy="14350"/>
            </a:xfrm>
            <a:custGeom>
              <a:rect b="b" l="l" r="r" t="t"/>
              <a:pathLst>
                <a:path extrusionOk="0" h="574" w="617">
                  <a:moveTo>
                    <a:pt x="291" y="0"/>
                  </a:moveTo>
                  <a:cubicBezTo>
                    <a:pt x="161" y="0"/>
                    <a:pt x="32" y="82"/>
                    <a:pt x="13" y="243"/>
                  </a:cubicBezTo>
                  <a:cubicBezTo>
                    <a:pt x="0" y="318"/>
                    <a:pt x="13" y="393"/>
                    <a:pt x="63" y="455"/>
                  </a:cubicBezTo>
                  <a:cubicBezTo>
                    <a:pt x="121" y="538"/>
                    <a:pt x="203" y="574"/>
                    <a:pt x="286" y="574"/>
                  </a:cubicBezTo>
                  <a:cubicBezTo>
                    <a:pt x="452" y="574"/>
                    <a:pt x="617" y="427"/>
                    <a:pt x="575" y="218"/>
                  </a:cubicBezTo>
                  <a:cubicBezTo>
                    <a:pt x="539" y="72"/>
                    <a:pt x="414" y="0"/>
                    <a:pt x="2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" name="Google Shape;1193;p4"/>
            <p:cNvSpPr/>
            <p:nvPr/>
          </p:nvSpPr>
          <p:spPr>
            <a:xfrm>
              <a:off x="4281425" y="3739725"/>
              <a:ext cx="16675" cy="14675"/>
            </a:xfrm>
            <a:custGeom>
              <a:rect b="b" l="l" r="r" t="t"/>
              <a:pathLst>
                <a:path extrusionOk="0" h="587" w="667">
                  <a:moveTo>
                    <a:pt x="298" y="1"/>
                  </a:moveTo>
                  <a:cubicBezTo>
                    <a:pt x="166" y="1"/>
                    <a:pt x="36" y="93"/>
                    <a:pt x="13" y="245"/>
                  </a:cubicBezTo>
                  <a:cubicBezTo>
                    <a:pt x="1" y="320"/>
                    <a:pt x="13" y="395"/>
                    <a:pt x="63" y="458"/>
                  </a:cubicBezTo>
                  <a:cubicBezTo>
                    <a:pt x="101" y="520"/>
                    <a:pt x="176" y="570"/>
                    <a:pt x="250" y="583"/>
                  </a:cubicBezTo>
                  <a:cubicBezTo>
                    <a:pt x="265" y="585"/>
                    <a:pt x="280" y="586"/>
                    <a:pt x="295" y="586"/>
                  </a:cubicBezTo>
                  <a:cubicBezTo>
                    <a:pt x="520" y="586"/>
                    <a:pt x="666" y="320"/>
                    <a:pt x="525" y="120"/>
                  </a:cubicBezTo>
                  <a:cubicBezTo>
                    <a:pt x="467" y="38"/>
                    <a:pt x="382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" name="Google Shape;1194;p4"/>
            <p:cNvSpPr/>
            <p:nvPr/>
          </p:nvSpPr>
          <p:spPr>
            <a:xfrm>
              <a:off x="4346725" y="3754325"/>
              <a:ext cx="16675" cy="14425"/>
            </a:xfrm>
            <a:custGeom>
              <a:rect b="b" l="l" r="r" t="t"/>
              <a:pathLst>
                <a:path extrusionOk="0" h="577" w="667">
                  <a:moveTo>
                    <a:pt x="293" y="0"/>
                  </a:moveTo>
                  <a:cubicBezTo>
                    <a:pt x="163" y="0"/>
                    <a:pt x="35" y="90"/>
                    <a:pt x="13" y="249"/>
                  </a:cubicBezTo>
                  <a:cubicBezTo>
                    <a:pt x="0" y="324"/>
                    <a:pt x="13" y="399"/>
                    <a:pt x="63" y="461"/>
                  </a:cubicBezTo>
                  <a:cubicBezTo>
                    <a:pt x="100" y="524"/>
                    <a:pt x="175" y="561"/>
                    <a:pt x="250" y="574"/>
                  </a:cubicBezTo>
                  <a:cubicBezTo>
                    <a:pt x="265" y="576"/>
                    <a:pt x="280" y="577"/>
                    <a:pt x="294" y="577"/>
                  </a:cubicBezTo>
                  <a:cubicBezTo>
                    <a:pt x="520" y="577"/>
                    <a:pt x="666" y="312"/>
                    <a:pt x="525" y="124"/>
                  </a:cubicBezTo>
                  <a:cubicBezTo>
                    <a:pt x="466" y="39"/>
                    <a:pt x="379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" name="Google Shape;1195;p4"/>
            <p:cNvSpPr/>
            <p:nvPr/>
          </p:nvSpPr>
          <p:spPr>
            <a:xfrm>
              <a:off x="4373900" y="3825775"/>
              <a:ext cx="19825" cy="14475"/>
            </a:xfrm>
            <a:custGeom>
              <a:rect b="b" l="l" r="r" t="t"/>
              <a:pathLst>
                <a:path extrusionOk="0" h="579" w="793">
                  <a:moveTo>
                    <a:pt x="390" y="1"/>
                  </a:moveTo>
                  <a:cubicBezTo>
                    <a:pt x="47" y="1"/>
                    <a:pt x="0" y="529"/>
                    <a:pt x="363" y="577"/>
                  </a:cubicBezTo>
                  <a:cubicBezTo>
                    <a:pt x="371" y="578"/>
                    <a:pt x="380" y="578"/>
                    <a:pt x="388" y="578"/>
                  </a:cubicBezTo>
                  <a:cubicBezTo>
                    <a:pt x="729" y="578"/>
                    <a:pt x="792" y="76"/>
                    <a:pt x="450" y="3"/>
                  </a:cubicBezTo>
                  <a:lnTo>
                    <a:pt x="425" y="3"/>
                  </a:lnTo>
                  <a:cubicBezTo>
                    <a:pt x="413" y="1"/>
                    <a:pt x="402" y="1"/>
                    <a:pt x="3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" name="Google Shape;1196;p4"/>
            <p:cNvSpPr/>
            <p:nvPr/>
          </p:nvSpPr>
          <p:spPr>
            <a:xfrm>
              <a:off x="4336725" y="3870250"/>
              <a:ext cx="16275" cy="14450"/>
            </a:xfrm>
            <a:custGeom>
              <a:rect b="b" l="l" r="r" t="t"/>
              <a:pathLst>
                <a:path extrusionOk="0" h="578" w="651">
                  <a:moveTo>
                    <a:pt x="323" y="1"/>
                  </a:moveTo>
                  <a:cubicBezTo>
                    <a:pt x="286" y="1"/>
                    <a:pt x="249" y="8"/>
                    <a:pt x="213" y="23"/>
                  </a:cubicBezTo>
                  <a:cubicBezTo>
                    <a:pt x="75" y="73"/>
                    <a:pt x="0" y="248"/>
                    <a:pt x="50" y="398"/>
                  </a:cubicBezTo>
                  <a:cubicBezTo>
                    <a:pt x="99" y="514"/>
                    <a:pt x="207" y="577"/>
                    <a:pt x="322" y="577"/>
                  </a:cubicBezTo>
                  <a:cubicBezTo>
                    <a:pt x="356" y="577"/>
                    <a:pt x="391" y="572"/>
                    <a:pt x="425" y="560"/>
                  </a:cubicBezTo>
                  <a:cubicBezTo>
                    <a:pt x="575" y="498"/>
                    <a:pt x="650" y="336"/>
                    <a:pt x="588" y="186"/>
                  </a:cubicBezTo>
                  <a:cubicBezTo>
                    <a:pt x="550" y="72"/>
                    <a:pt x="440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" name="Google Shape;1197;p4"/>
            <p:cNvSpPr/>
            <p:nvPr/>
          </p:nvSpPr>
          <p:spPr>
            <a:xfrm>
              <a:off x="4214875" y="3955125"/>
              <a:ext cx="16750" cy="15250"/>
            </a:xfrm>
            <a:custGeom>
              <a:rect b="b" l="l" r="r" t="t"/>
              <a:pathLst>
                <a:path extrusionOk="0" h="610" w="670">
                  <a:moveTo>
                    <a:pt x="287" y="1"/>
                  </a:moveTo>
                  <a:cubicBezTo>
                    <a:pt x="143" y="1"/>
                    <a:pt x="9" y="104"/>
                    <a:pt x="1" y="265"/>
                  </a:cubicBezTo>
                  <a:cubicBezTo>
                    <a:pt x="1" y="315"/>
                    <a:pt x="1" y="352"/>
                    <a:pt x="13" y="402"/>
                  </a:cubicBezTo>
                  <a:cubicBezTo>
                    <a:pt x="59" y="549"/>
                    <a:pt x="169" y="610"/>
                    <a:pt x="280" y="610"/>
                  </a:cubicBezTo>
                  <a:cubicBezTo>
                    <a:pt x="472" y="610"/>
                    <a:pt x="669" y="427"/>
                    <a:pt x="551" y="190"/>
                  </a:cubicBezTo>
                  <a:cubicBezTo>
                    <a:pt x="538" y="152"/>
                    <a:pt x="513" y="115"/>
                    <a:pt x="488" y="90"/>
                  </a:cubicBezTo>
                  <a:lnTo>
                    <a:pt x="488" y="77"/>
                  </a:lnTo>
                  <a:cubicBezTo>
                    <a:pt x="427" y="25"/>
                    <a:pt x="356" y="1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" name="Google Shape;1198;p4"/>
            <p:cNvSpPr/>
            <p:nvPr/>
          </p:nvSpPr>
          <p:spPr>
            <a:xfrm>
              <a:off x="4325225" y="3902350"/>
              <a:ext cx="17450" cy="14625"/>
            </a:xfrm>
            <a:custGeom>
              <a:rect b="b" l="l" r="r" t="t"/>
              <a:pathLst>
                <a:path extrusionOk="0" h="585" w="698">
                  <a:moveTo>
                    <a:pt x="354" y="1"/>
                  </a:moveTo>
                  <a:cubicBezTo>
                    <a:pt x="140" y="1"/>
                    <a:pt x="0" y="207"/>
                    <a:pt x="73" y="401"/>
                  </a:cubicBezTo>
                  <a:cubicBezTo>
                    <a:pt x="127" y="522"/>
                    <a:pt x="238" y="585"/>
                    <a:pt x="348" y="585"/>
                  </a:cubicBezTo>
                  <a:cubicBezTo>
                    <a:pt x="444" y="585"/>
                    <a:pt x="540" y="537"/>
                    <a:pt x="598" y="439"/>
                  </a:cubicBezTo>
                  <a:cubicBezTo>
                    <a:pt x="698" y="251"/>
                    <a:pt x="585" y="14"/>
                    <a:pt x="373" y="1"/>
                  </a:cubicBezTo>
                  <a:cubicBezTo>
                    <a:pt x="367" y="1"/>
                    <a:pt x="360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" name="Google Shape;1199;p4"/>
            <p:cNvSpPr/>
            <p:nvPr/>
          </p:nvSpPr>
          <p:spPr>
            <a:xfrm>
              <a:off x="4178600" y="3750300"/>
              <a:ext cx="17825" cy="14500"/>
            </a:xfrm>
            <a:custGeom>
              <a:rect b="b" l="l" r="r" t="t"/>
              <a:pathLst>
                <a:path extrusionOk="0" h="580" w="713">
                  <a:moveTo>
                    <a:pt x="354" y="0"/>
                  </a:moveTo>
                  <a:cubicBezTo>
                    <a:pt x="179" y="0"/>
                    <a:pt x="0" y="155"/>
                    <a:pt x="65" y="372"/>
                  </a:cubicBezTo>
                  <a:cubicBezTo>
                    <a:pt x="106" y="519"/>
                    <a:pt x="212" y="580"/>
                    <a:pt x="322" y="580"/>
                  </a:cubicBezTo>
                  <a:cubicBezTo>
                    <a:pt x="513" y="580"/>
                    <a:pt x="713" y="397"/>
                    <a:pt x="602" y="160"/>
                  </a:cubicBezTo>
                  <a:cubicBezTo>
                    <a:pt x="548" y="48"/>
                    <a:pt x="452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" name="Google Shape;1200;p4"/>
            <p:cNvSpPr/>
            <p:nvPr/>
          </p:nvSpPr>
          <p:spPr>
            <a:xfrm>
              <a:off x="4290450" y="3706950"/>
              <a:ext cx="18000" cy="14525"/>
            </a:xfrm>
            <a:custGeom>
              <a:rect b="b" l="l" r="r" t="t"/>
              <a:pathLst>
                <a:path extrusionOk="0" h="581" w="720">
                  <a:moveTo>
                    <a:pt x="349" y="1"/>
                  </a:moveTo>
                  <a:cubicBezTo>
                    <a:pt x="175" y="1"/>
                    <a:pt x="1" y="155"/>
                    <a:pt x="64" y="369"/>
                  </a:cubicBezTo>
                  <a:cubicBezTo>
                    <a:pt x="111" y="518"/>
                    <a:pt x="224" y="581"/>
                    <a:pt x="337" y="581"/>
                  </a:cubicBezTo>
                  <a:cubicBezTo>
                    <a:pt x="527" y="581"/>
                    <a:pt x="719" y="404"/>
                    <a:pt x="602" y="169"/>
                  </a:cubicBezTo>
                  <a:cubicBezTo>
                    <a:pt x="547" y="51"/>
                    <a:pt x="448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" name="Google Shape;1201;p4"/>
            <p:cNvSpPr/>
            <p:nvPr/>
          </p:nvSpPr>
          <p:spPr>
            <a:xfrm>
              <a:off x="4214800" y="3731150"/>
              <a:ext cx="16900" cy="14225"/>
            </a:xfrm>
            <a:custGeom>
              <a:rect b="b" l="l" r="r" t="t"/>
              <a:pathLst>
                <a:path extrusionOk="0" h="569" w="676">
                  <a:moveTo>
                    <a:pt x="373" y="1"/>
                  </a:moveTo>
                  <a:cubicBezTo>
                    <a:pt x="182" y="1"/>
                    <a:pt x="1" y="204"/>
                    <a:pt x="116" y="426"/>
                  </a:cubicBezTo>
                  <a:cubicBezTo>
                    <a:pt x="154" y="501"/>
                    <a:pt x="229" y="551"/>
                    <a:pt x="316" y="563"/>
                  </a:cubicBezTo>
                  <a:cubicBezTo>
                    <a:pt x="335" y="567"/>
                    <a:pt x="353" y="569"/>
                    <a:pt x="370" y="569"/>
                  </a:cubicBezTo>
                  <a:cubicBezTo>
                    <a:pt x="544" y="569"/>
                    <a:pt x="675" y="408"/>
                    <a:pt x="641" y="226"/>
                  </a:cubicBezTo>
                  <a:cubicBezTo>
                    <a:pt x="641" y="214"/>
                    <a:pt x="629" y="189"/>
                    <a:pt x="629" y="176"/>
                  </a:cubicBezTo>
                  <a:cubicBezTo>
                    <a:pt x="616" y="151"/>
                    <a:pt x="604" y="139"/>
                    <a:pt x="591" y="114"/>
                  </a:cubicBezTo>
                  <a:cubicBezTo>
                    <a:pt x="530" y="34"/>
                    <a:pt x="451" y="1"/>
                    <a:pt x="3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" name="Google Shape;1202;p4"/>
            <p:cNvSpPr/>
            <p:nvPr/>
          </p:nvSpPr>
          <p:spPr>
            <a:xfrm>
              <a:off x="4181325" y="3963850"/>
              <a:ext cx="18275" cy="14250"/>
            </a:xfrm>
            <a:custGeom>
              <a:rect b="b" l="l" r="r" t="t"/>
              <a:pathLst>
                <a:path extrusionOk="0" h="570" w="731">
                  <a:moveTo>
                    <a:pt x="389" y="0"/>
                  </a:moveTo>
                  <a:cubicBezTo>
                    <a:pt x="357" y="0"/>
                    <a:pt x="325" y="5"/>
                    <a:pt x="293" y="16"/>
                  </a:cubicBezTo>
                  <a:cubicBezTo>
                    <a:pt x="0" y="151"/>
                    <a:pt x="123" y="569"/>
                    <a:pt x="406" y="569"/>
                  </a:cubicBezTo>
                  <a:cubicBezTo>
                    <a:pt x="437" y="569"/>
                    <a:pt x="471" y="564"/>
                    <a:pt x="505" y="553"/>
                  </a:cubicBezTo>
                  <a:cubicBezTo>
                    <a:pt x="655" y="503"/>
                    <a:pt x="730" y="328"/>
                    <a:pt x="668" y="178"/>
                  </a:cubicBezTo>
                  <a:cubicBezTo>
                    <a:pt x="619" y="70"/>
                    <a:pt x="507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" name="Google Shape;1203;p4"/>
            <p:cNvSpPr/>
            <p:nvPr/>
          </p:nvSpPr>
          <p:spPr>
            <a:xfrm>
              <a:off x="4416450" y="3718050"/>
              <a:ext cx="17450" cy="14125"/>
            </a:xfrm>
            <a:custGeom>
              <a:rect b="b" l="l" r="r" t="t"/>
              <a:pathLst>
                <a:path extrusionOk="0" h="565" w="698">
                  <a:moveTo>
                    <a:pt x="386" y="1"/>
                  </a:moveTo>
                  <a:cubicBezTo>
                    <a:pt x="300" y="1"/>
                    <a:pt x="214" y="40"/>
                    <a:pt x="148" y="113"/>
                  </a:cubicBezTo>
                  <a:cubicBezTo>
                    <a:pt x="0" y="325"/>
                    <a:pt x="187" y="564"/>
                    <a:pt x="395" y="564"/>
                  </a:cubicBezTo>
                  <a:cubicBezTo>
                    <a:pt x="469" y="564"/>
                    <a:pt x="545" y="534"/>
                    <a:pt x="610" y="463"/>
                  </a:cubicBezTo>
                  <a:cubicBezTo>
                    <a:pt x="698" y="338"/>
                    <a:pt x="685" y="163"/>
                    <a:pt x="560" y="63"/>
                  </a:cubicBezTo>
                  <a:cubicBezTo>
                    <a:pt x="508" y="21"/>
                    <a:pt x="447" y="1"/>
                    <a:pt x="3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" name="Google Shape;1204;p4"/>
            <p:cNvSpPr/>
            <p:nvPr/>
          </p:nvSpPr>
          <p:spPr>
            <a:xfrm>
              <a:off x="4405150" y="3840825"/>
              <a:ext cx="17725" cy="14450"/>
            </a:xfrm>
            <a:custGeom>
              <a:rect b="b" l="l" r="r" t="t"/>
              <a:pathLst>
                <a:path extrusionOk="0" h="578" w="709">
                  <a:moveTo>
                    <a:pt x="362" y="0"/>
                  </a:moveTo>
                  <a:cubicBezTo>
                    <a:pt x="266" y="0"/>
                    <a:pt x="171" y="47"/>
                    <a:pt x="113" y="138"/>
                  </a:cubicBezTo>
                  <a:cubicBezTo>
                    <a:pt x="0" y="313"/>
                    <a:pt x="113" y="538"/>
                    <a:pt x="325" y="575"/>
                  </a:cubicBezTo>
                  <a:cubicBezTo>
                    <a:pt x="337" y="577"/>
                    <a:pt x="348" y="577"/>
                    <a:pt x="359" y="577"/>
                  </a:cubicBezTo>
                  <a:cubicBezTo>
                    <a:pt x="556" y="577"/>
                    <a:pt x="709" y="377"/>
                    <a:pt x="638" y="188"/>
                  </a:cubicBezTo>
                  <a:cubicBezTo>
                    <a:pt x="625" y="163"/>
                    <a:pt x="613" y="138"/>
                    <a:pt x="600" y="125"/>
                  </a:cubicBezTo>
                  <a:cubicBezTo>
                    <a:pt x="540" y="41"/>
                    <a:pt x="451" y="0"/>
                    <a:pt x="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" name="Google Shape;1205;p4"/>
            <p:cNvSpPr/>
            <p:nvPr/>
          </p:nvSpPr>
          <p:spPr>
            <a:xfrm>
              <a:off x="4410775" y="3802050"/>
              <a:ext cx="18900" cy="14400"/>
            </a:xfrm>
            <a:custGeom>
              <a:rect b="b" l="l" r="r" t="t"/>
              <a:pathLst>
                <a:path extrusionOk="0" h="576" w="756">
                  <a:moveTo>
                    <a:pt x="380" y="0"/>
                  </a:moveTo>
                  <a:cubicBezTo>
                    <a:pt x="370" y="0"/>
                    <a:pt x="360" y="1"/>
                    <a:pt x="350" y="2"/>
                  </a:cubicBezTo>
                  <a:cubicBezTo>
                    <a:pt x="88" y="27"/>
                    <a:pt x="0" y="352"/>
                    <a:pt x="200" y="514"/>
                  </a:cubicBezTo>
                  <a:cubicBezTo>
                    <a:pt x="252" y="556"/>
                    <a:pt x="313" y="576"/>
                    <a:pt x="374" y="576"/>
                  </a:cubicBezTo>
                  <a:cubicBezTo>
                    <a:pt x="458" y="576"/>
                    <a:pt x="542" y="537"/>
                    <a:pt x="600" y="464"/>
                  </a:cubicBezTo>
                  <a:cubicBezTo>
                    <a:pt x="756" y="272"/>
                    <a:pt x="613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" name="Google Shape;1206;p4"/>
            <p:cNvSpPr/>
            <p:nvPr/>
          </p:nvSpPr>
          <p:spPr>
            <a:xfrm>
              <a:off x="4379225" y="3781100"/>
              <a:ext cx="17400" cy="14500"/>
            </a:xfrm>
            <a:custGeom>
              <a:rect b="b" l="l" r="r" t="t"/>
              <a:pathLst>
                <a:path extrusionOk="0" h="580" w="696">
                  <a:moveTo>
                    <a:pt x="356" y="1"/>
                  </a:moveTo>
                  <a:cubicBezTo>
                    <a:pt x="260" y="1"/>
                    <a:pt x="165" y="48"/>
                    <a:pt x="113" y="140"/>
                  </a:cubicBezTo>
                  <a:cubicBezTo>
                    <a:pt x="0" y="315"/>
                    <a:pt x="113" y="540"/>
                    <a:pt x="312" y="577"/>
                  </a:cubicBezTo>
                  <a:cubicBezTo>
                    <a:pt x="324" y="579"/>
                    <a:pt x="335" y="579"/>
                    <a:pt x="347" y="579"/>
                  </a:cubicBezTo>
                  <a:cubicBezTo>
                    <a:pt x="543" y="579"/>
                    <a:pt x="696" y="379"/>
                    <a:pt x="625" y="190"/>
                  </a:cubicBezTo>
                  <a:cubicBezTo>
                    <a:pt x="612" y="165"/>
                    <a:pt x="600" y="140"/>
                    <a:pt x="587" y="115"/>
                  </a:cubicBezTo>
                  <a:cubicBezTo>
                    <a:pt x="528" y="38"/>
                    <a:pt x="441" y="1"/>
                    <a:pt x="3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" name="Google Shape;1207;p4"/>
            <p:cNvSpPr/>
            <p:nvPr/>
          </p:nvSpPr>
          <p:spPr>
            <a:xfrm>
              <a:off x="4355350" y="3715450"/>
              <a:ext cx="17375" cy="13000"/>
            </a:xfrm>
            <a:custGeom>
              <a:rect b="b" l="l" r="r" t="t"/>
              <a:pathLst>
                <a:path extrusionOk="0" h="520" w="695">
                  <a:moveTo>
                    <a:pt x="490" y="1"/>
                  </a:moveTo>
                  <a:cubicBezTo>
                    <a:pt x="281" y="1"/>
                    <a:pt x="0" y="286"/>
                    <a:pt x="205" y="454"/>
                  </a:cubicBezTo>
                  <a:cubicBezTo>
                    <a:pt x="261" y="499"/>
                    <a:pt x="323" y="519"/>
                    <a:pt x="385" y="519"/>
                  </a:cubicBezTo>
                  <a:cubicBezTo>
                    <a:pt x="545" y="519"/>
                    <a:pt x="695" y="382"/>
                    <a:pt x="668" y="192"/>
                  </a:cubicBezTo>
                  <a:cubicBezTo>
                    <a:pt x="668" y="167"/>
                    <a:pt x="668" y="142"/>
                    <a:pt x="655" y="117"/>
                  </a:cubicBezTo>
                  <a:cubicBezTo>
                    <a:pt x="623" y="34"/>
                    <a:pt x="561" y="1"/>
                    <a:pt x="4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" name="Google Shape;1208;p4"/>
            <p:cNvSpPr/>
            <p:nvPr/>
          </p:nvSpPr>
          <p:spPr>
            <a:xfrm>
              <a:off x="4382100" y="3742025"/>
              <a:ext cx="18900" cy="14525"/>
            </a:xfrm>
            <a:custGeom>
              <a:rect b="b" l="l" r="r" t="t"/>
              <a:pathLst>
                <a:path extrusionOk="0" h="581" w="756">
                  <a:moveTo>
                    <a:pt x="401" y="0"/>
                  </a:moveTo>
                  <a:cubicBezTo>
                    <a:pt x="66" y="0"/>
                    <a:pt x="1" y="518"/>
                    <a:pt x="360" y="578"/>
                  </a:cubicBezTo>
                  <a:cubicBezTo>
                    <a:pt x="372" y="580"/>
                    <a:pt x="384" y="580"/>
                    <a:pt x="396" y="580"/>
                  </a:cubicBezTo>
                  <a:cubicBezTo>
                    <a:pt x="603" y="580"/>
                    <a:pt x="755" y="380"/>
                    <a:pt x="672" y="191"/>
                  </a:cubicBezTo>
                  <a:cubicBezTo>
                    <a:pt x="672" y="166"/>
                    <a:pt x="660" y="141"/>
                    <a:pt x="647" y="128"/>
                  </a:cubicBezTo>
                  <a:cubicBezTo>
                    <a:pt x="597" y="66"/>
                    <a:pt x="522" y="16"/>
                    <a:pt x="447" y="3"/>
                  </a:cubicBezTo>
                  <a:cubicBezTo>
                    <a:pt x="431" y="1"/>
                    <a:pt x="416" y="0"/>
                    <a:pt x="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" name="Google Shape;1209;p4"/>
            <p:cNvSpPr/>
            <p:nvPr/>
          </p:nvSpPr>
          <p:spPr>
            <a:xfrm>
              <a:off x="4416400" y="3762425"/>
              <a:ext cx="18825" cy="14450"/>
            </a:xfrm>
            <a:custGeom>
              <a:rect b="b" l="l" r="r" t="t"/>
              <a:pathLst>
                <a:path extrusionOk="0" h="578" w="753">
                  <a:moveTo>
                    <a:pt x="409" y="0"/>
                  </a:moveTo>
                  <a:cubicBezTo>
                    <a:pt x="201" y="0"/>
                    <a:pt x="1" y="238"/>
                    <a:pt x="163" y="462"/>
                  </a:cubicBezTo>
                  <a:lnTo>
                    <a:pt x="175" y="462"/>
                  </a:lnTo>
                  <a:cubicBezTo>
                    <a:pt x="237" y="543"/>
                    <a:pt x="319" y="578"/>
                    <a:pt x="399" y="578"/>
                  </a:cubicBezTo>
                  <a:cubicBezTo>
                    <a:pt x="579" y="578"/>
                    <a:pt x="753" y="403"/>
                    <a:pt x="675" y="187"/>
                  </a:cubicBezTo>
                  <a:cubicBezTo>
                    <a:pt x="662" y="162"/>
                    <a:pt x="650" y="150"/>
                    <a:pt x="637" y="125"/>
                  </a:cubicBezTo>
                  <a:cubicBezTo>
                    <a:pt x="574" y="37"/>
                    <a:pt x="491" y="0"/>
                    <a:pt x="4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" name="Google Shape;1210;p4"/>
            <p:cNvSpPr/>
            <p:nvPr/>
          </p:nvSpPr>
          <p:spPr>
            <a:xfrm>
              <a:off x="4388850" y="3695975"/>
              <a:ext cx="18375" cy="14650"/>
            </a:xfrm>
            <a:custGeom>
              <a:rect b="b" l="l" r="r" t="t"/>
              <a:pathLst>
                <a:path extrusionOk="0" h="586" w="735">
                  <a:moveTo>
                    <a:pt x="386" y="0"/>
                  </a:moveTo>
                  <a:cubicBezTo>
                    <a:pt x="190" y="0"/>
                    <a:pt x="0" y="204"/>
                    <a:pt x="115" y="433"/>
                  </a:cubicBezTo>
                  <a:cubicBezTo>
                    <a:pt x="175" y="540"/>
                    <a:pt x="271" y="586"/>
                    <a:pt x="367" y="586"/>
                  </a:cubicBezTo>
                  <a:cubicBezTo>
                    <a:pt x="552" y="586"/>
                    <a:pt x="734" y="418"/>
                    <a:pt x="652" y="196"/>
                  </a:cubicBezTo>
                  <a:cubicBezTo>
                    <a:pt x="640" y="171"/>
                    <a:pt x="627" y="146"/>
                    <a:pt x="615" y="121"/>
                  </a:cubicBezTo>
                  <a:cubicBezTo>
                    <a:pt x="552" y="36"/>
                    <a:pt x="469" y="0"/>
                    <a:pt x="3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" name="Google Shape;1211;p4"/>
            <p:cNvSpPr/>
            <p:nvPr/>
          </p:nvSpPr>
          <p:spPr>
            <a:xfrm>
              <a:off x="4398550" y="3665100"/>
              <a:ext cx="17825" cy="14725"/>
            </a:xfrm>
            <a:custGeom>
              <a:rect b="b" l="l" r="r" t="t"/>
              <a:pathLst>
                <a:path extrusionOk="0" h="589" w="713">
                  <a:moveTo>
                    <a:pt x="345" y="1"/>
                  </a:moveTo>
                  <a:cubicBezTo>
                    <a:pt x="171" y="1"/>
                    <a:pt x="1" y="158"/>
                    <a:pt x="64" y="381"/>
                  </a:cubicBezTo>
                  <a:cubicBezTo>
                    <a:pt x="106" y="528"/>
                    <a:pt x="212" y="589"/>
                    <a:pt x="322" y="589"/>
                  </a:cubicBezTo>
                  <a:cubicBezTo>
                    <a:pt x="512" y="589"/>
                    <a:pt x="713" y="406"/>
                    <a:pt x="602" y="169"/>
                  </a:cubicBezTo>
                  <a:cubicBezTo>
                    <a:pt x="543" y="51"/>
                    <a:pt x="443" y="1"/>
                    <a:pt x="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" name="Google Shape;1212;p4"/>
            <p:cNvSpPr/>
            <p:nvPr/>
          </p:nvSpPr>
          <p:spPr>
            <a:xfrm>
              <a:off x="3390275" y="3945200"/>
              <a:ext cx="19225" cy="14400"/>
            </a:xfrm>
            <a:custGeom>
              <a:rect b="b" l="l" r="r" t="t"/>
              <a:pathLst>
                <a:path extrusionOk="0" h="576" w="769">
                  <a:moveTo>
                    <a:pt x="390" y="0"/>
                  </a:moveTo>
                  <a:cubicBezTo>
                    <a:pt x="302" y="0"/>
                    <a:pt x="214" y="39"/>
                    <a:pt x="156" y="112"/>
                  </a:cubicBezTo>
                  <a:cubicBezTo>
                    <a:pt x="0" y="304"/>
                    <a:pt x="143" y="576"/>
                    <a:pt x="386" y="576"/>
                  </a:cubicBezTo>
                  <a:cubicBezTo>
                    <a:pt x="397" y="576"/>
                    <a:pt x="408" y="575"/>
                    <a:pt x="418" y="574"/>
                  </a:cubicBezTo>
                  <a:cubicBezTo>
                    <a:pt x="668" y="549"/>
                    <a:pt x="768" y="224"/>
                    <a:pt x="568" y="62"/>
                  </a:cubicBezTo>
                  <a:cubicBezTo>
                    <a:pt x="516" y="20"/>
                    <a:pt x="453" y="0"/>
                    <a:pt x="3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" name="Google Shape;1213;p4"/>
            <p:cNvSpPr/>
            <p:nvPr/>
          </p:nvSpPr>
          <p:spPr>
            <a:xfrm>
              <a:off x="3364225" y="3875700"/>
              <a:ext cx="18725" cy="14300"/>
            </a:xfrm>
            <a:custGeom>
              <a:rect b="b" l="l" r="r" t="t"/>
              <a:pathLst>
                <a:path extrusionOk="0" h="572" w="749">
                  <a:moveTo>
                    <a:pt x="394" y="0"/>
                  </a:moveTo>
                  <a:cubicBezTo>
                    <a:pt x="130" y="0"/>
                    <a:pt x="0" y="341"/>
                    <a:pt x="223" y="505"/>
                  </a:cubicBezTo>
                  <a:cubicBezTo>
                    <a:pt x="279" y="552"/>
                    <a:pt x="341" y="572"/>
                    <a:pt x="402" y="572"/>
                  </a:cubicBezTo>
                  <a:cubicBezTo>
                    <a:pt x="583" y="572"/>
                    <a:pt x="748" y="387"/>
                    <a:pt x="673" y="180"/>
                  </a:cubicBezTo>
                  <a:cubicBezTo>
                    <a:pt x="661" y="155"/>
                    <a:pt x="648" y="130"/>
                    <a:pt x="636" y="118"/>
                  </a:cubicBezTo>
                  <a:cubicBezTo>
                    <a:pt x="586" y="55"/>
                    <a:pt x="523" y="18"/>
                    <a:pt x="448" y="5"/>
                  </a:cubicBezTo>
                  <a:cubicBezTo>
                    <a:pt x="430" y="2"/>
                    <a:pt x="412" y="0"/>
                    <a:pt x="3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" name="Google Shape;1214;p4"/>
            <p:cNvSpPr/>
            <p:nvPr/>
          </p:nvSpPr>
          <p:spPr>
            <a:xfrm>
              <a:off x="3392150" y="3905025"/>
              <a:ext cx="17200" cy="14350"/>
            </a:xfrm>
            <a:custGeom>
              <a:rect b="b" l="l" r="r" t="t"/>
              <a:pathLst>
                <a:path extrusionOk="0" h="574" w="688">
                  <a:moveTo>
                    <a:pt x="373" y="0"/>
                  </a:moveTo>
                  <a:cubicBezTo>
                    <a:pt x="125" y="0"/>
                    <a:pt x="1" y="535"/>
                    <a:pt x="306" y="569"/>
                  </a:cubicBezTo>
                  <a:cubicBezTo>
                    <a:pt x="322" y="572"/>
                    <a:pt x="339" y="573"/>
                    <a:pt x="355" y="573"/>
                  </a:cubicBezTo>
                  <a:cubicBezTo>
                    <a:pt x="544" y="573"/>
                    <a:pt x="687" y="378"/>
                    <a:pt x="618" y="182"/>
                  </a:cubicBezTo>
                  <a:cubicBezTo>
                    <a:pt x="581" y="107"/>
                    <a:pt x="531" y="57"/>
                    <a:pt x="456" y="32"/>
                  </a:cubicBezTo>
                  <a:lnTo>
                    <a:pt x="456" y="19"/>
                  </a:lnTo>
                  <a:cubicBezTo>
                    <a:pt x="427" y="6"/>
                    <a:pt x="400" y="0"/>
                    <a:pt x="3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" name="Google Shape;1215;p4"/>
            <p:cNvSpPr/>
            <p:nvPr/>
          </p:nvSpPr>
          <p:spPr>
            <a:xfrm>
              <a:off x="3420300" y="3976400"/>
              <a:ext cx="20125" cy="14450"/>
            </a:xfrm>
            <a:custGeom>
              <a:rect b="b" l="l" r="r" t="t"/>
              <a:pathLst>
                <a:path extrusionOk="0" h="578" w="805">
                  <a:moveTo>
                    <a:pt x="405" y="0"/>
                  </a:moveTo>
                  <a:cubicBezTo>
                    <a:pt x="52" y="0"/>
                    <a:pt x="0" y="539"/>
                    <a:pt x="367" y="576"/>
                  </a:cubicBezTo>
                  <a:cubicBezTo>
                    <a:pt x="379" y="577"/>
                    <a:pt x="391" y="578"/>
                    <a:pt x="403" y="578"/>
                  </a:cubicBezTo>
                  <a:cubicBezTo>
                    <a:pt x="735" y="578"/>
                    <a:pt x="805" y="73"/>
                    <a:pt x="454" y="1"/>
                  </a:cubicBezTo>
                  <a:lnTo>
                    <a:pt x="429" y="1"/>
                  </a:lnTo>
                  <a:cubicBezTo>
                    <a:pt x="421" y="0"/>
                    <a:pt x="413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" name="Google Shape;1216;p4"/>
            <p:cNvSpPr/>
            <p:nvPr/>
          </p:nvSpPr>
          <p:spPr>
            <a:xfrm>
              <a:off x="3520375" y="3969075"/>
              <a:ext cx="15775" cy="14625"/>
            </a:xfrm>
            <a:custGeom>
              <a:rect b="b" l="l" r="r" t="t"/>
              <a:pathLst>
                <a:path extrusionOk="0" h="585" w="631">
                  <a:moveTo>
                    <a:pt x="320" y="1"/>
                  </a:moveTo>
                  <a:cubicBezTo>
                    <a:pt x="240" y="1"/>
                    <a:pt x="160" y="34"/>
                    <a:pt x="101" y="107"/>
                  </a:cubicBezTo>
                  <a:cubicBezTo>
                    <a:pt x="1" y="231"/>
                    <a:pt x="26" y="406"/>
                    <a:pt x="151" y="506"/>
                  </a:cubicBezTo>
                  <a:lnTo>
                    <a:pt x="138" y="519"/>
                  </a:lnTo>
                  <a:cubicBezTo>
                    <a:pt x="194" y="564"/>
                    <a:pt x="257" y="584"/>
                    <a:pt x="319" y="584"/>
                  </a:cubicBezTo>
                  <a:cubicBezTo>
                    <a:pt x="480" y="584"/>
                    <a:pt x="631" y="449"/>
                    <a:pt x="613" y="269"/>
                  </a:cubicBezTo>
                  <a:cubicBezTo>
                    <a:pt x="597" y="102"/>
                    <a:pt x="460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" name="Google Shape;1217;p4"/>
            <p:cNvSpPr/>
            <p:nvPr/>
          </p:nvSpPr>
          <p:spPr>
            <a:xfrm>
              <a:off x="3557550" y="3948300"/>
              <a:ext cx="18550" cy="14475"/>
            </a:xfrm>
            <a:custGeom>
              <a:rect b="b" l="l" r="r" t="t"/>
              <a:pathLst>
                <a:path extrusionOk="0" h="579" w="742">
                  <a:moveTo>
                    <a:pt x="362" y="0"/>
                  </a:moveTo>
                  <a:cubicBezTo>
                    <a:pt x="266" y="0"/>
                    <a:pt x="171" y="47"/>
                    <a:pt x="113" y="138"/>
                  </a:cubicBezTo>
                  <a:cubicBezTo>
                    <a:pt x="1" y="313"/>
                    <a:pt x="113" y="550"/>
                    <a:pt x="326" y="575"/>
                  </a:cubicBezTo>
                  <a:cubicBezTo>
                    <a:pt x="341" y="577"/>
                    <a:pt x="355" y="578"/>
                    <a:pt x="370" y="578"/>
                  </a:cubicBezTo>
                  <a:cubicBezTo>
                    <a:pt x="595" y="578"/>
                    <a:pt x="741" y="313"/>
                    <a:pt x="601" y="125"/>
                  </a:cubicBezTo>
                  <a:cubicBezTo>
                    <a:pt x="540" y="41"/>
                    <a:pt x="451" y="0"/>
                    <a:pt x="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" name="Google Shape;1218;p4"/>
            <p:cNvSpPr/>
            <p:nvPr/>
          </p:nvSpPr>
          <p:spPr>
            <a:xfrm>
              <a:off x="3490950" y="3935275"/>
              <a:ext cx="18075" cy="14675"/>
            </a:xfrm>
            <a:custGeom>
              <a:rect b="b" l="l" r="r" t="t"/>
              <a:pathLst>
                <a:path extrusionOk="0" h="587" w="723">
                  <a:moveTo>
                    <a:pt x="377" y="1"/>
                  </a:moveTo>
                  <a:cubicBezTo>
                    <a:pt x="184" y="1"/>
                    <a:pt x="1" y="205"/>
                    <a:pt x="115" y="434"/>
                  </a:cubicBezTo>
                  <a:cubicBezTo>
                    <a:pt x="175" y="541"/>
                    <a:pt x="270" y="586"/>
                    <a:pt x="364" y="586"/>
                  </a:cubicBezTo>
                  <a:cubicBezTo>
                    <a:pt x="545" y="586"/>
                    <a:pt x="722" y="418"/>
                    <a:pt x="640" y="196"/>
                  </a:cubicBezTo>
                  <a:cubicBezTo>
                    <a:pt x="628" y="171"/>
                    <a:pt x="615" y="146"/>
                    <a:pt x="603" y="121"/>
                  </a:cubicBezTo>
                  <a:cubicBezTo>
                    <a:pt x="540" y="37"/>
                    <a:pt x="458" y="1"/>
                    <a:pt x="3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" name="Google Shape;1219;p4"/>
            <p:cNvSpPr/>
            <p:nvPr/>
          </p:nvSpPr>
          <p:spPr>
            <a:xfrm>
              <a:off x="3502575" y="3896325"/>
              <a:ext cx="14700" cy="14350"/>
            </a:xfrm>
            <a:custGeom>
              <a:rect b="b" l="l" r="r" t="t"/>
              <a:pathLst>
                <a:path extrusionOk="0" h="574" w="588">
                  <a:moveTo>
                    <a:pt x="289" y="1"/>
                  </a:moveTo>
                  <a:cubicBezTo>
                    <a:pt x="207" y="1"/>
                    <a:pt x="125" y="35"/>
                    <a:pt x="63" y="105"/>
                  </a:cubicBezTo>
                  <a:cubicBezTo>
                    <a:pt x="25" y="167"/>
                    <a:pt x="0" y="242"/>
                    <a:pt x="0" y="317"/>
                  </a:cubicBezTo>
                  <a:cubicBezTo>
                    <a:pt x="16" y="475"/>
                    <a:pt x="152" y="574"/>
                    <a:pt x="291" y="574"/>
                  </a:cubicBezTo>
                  <a:cubicBezTo>
                    <a:pt x="371" y="574"/>
                    <a:pt x="453" y="541"/>
                    <a:pt x="513" y="467"/>
                  </a:cubicBezTo>
                  <a:cubicBezTo>
                    <a:pt x="563" y="417"/>
                    <a:pt x="588" y="330"/>
                    <a:pt x="575" y="255"/>
                  </a:cubicBezTo>
                  <a:cubicBezTo>
                    <a:pt x="575" y="230"/>
                    <a:pt x="575" y="205"/>
                    <a:pt x="563" y="192"/>
                  </a:cubicBezTo>
                  <a:cubicBezTo>
                    <a:pt x="550" y="142"/>
                    <a:pt x="513" y="92"/>
                    <a:pt x="475" y="67"/>
                  </a:cubicBezTo>
                  <a:cubicBezTo>
                    <a:pt x="420" y="23"/>
                    <a:pt x="354" y="1"/>
                    <a:pt x="2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" name="Google Shape;1220;p4"/>
            <p:cNvSpPr/>
            <p:nvPr/>
          </p:nvSpPr>
          <p:spPr>
            <a:xfrm>
              <a:off x="3536625" y="3895500"/>
              <a:ext cx="17675" cy="14500"/>
            </a:xfrm>
            <a:custGeom>
              <a:rect b="b" l="l" r="r" t="t"/>
              <a:pathLst>
                <a:path extrusionOk="0" h="580" w="707">
                  <a:moveTo>
                    <a:pt x="362" y="0"/>
                  </a:moveTo>
                  <a:cubicBezTo>
                    <a:pt x="266" y="0"/>
                    <a:pt x="171" y="47"/>
                    <a:pt x="113" y="138"/>
                  </a:cubicBezTo>
                  <a:cubicBezTo>
                    <a:pt x="0" y="313"/>
                    <a:pt x="113" y="550"/>
                    <a:pt x="325" y="575"/>
                  </a:cubicBezTo>
                  <a:cubicBezTo>
                    <a:pt x="342" y="578"/>
                    <a:pt x="358" y="580"/>
                    <a:pt x="374" y="580"/>
                  </a:cubicBezTo>
                  <a:cubicBezTo>
                    <a:pt x="564" y="580"/>
                    <a:pt x="707" y="384"/>
                    <a:pt x="638" y="188"/>
                  </a:cubicBezTo>
                  <a:cubicBezTo>
                    <a:pt x="625" y="163"/>
                    <a:pt x="613" y="138"/>
                    <a:pt x="600" y="125"/>
                  </a:cubicBezTo>
                  <a:cubicBezTo>
                    <a:pt x="540" y="41"/>
                    <a:pt x="451" y="0"/>
                    <a:pt x="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" name="Google Shape;1221;p4"/>
            <p:cNvSpPr/>
            <p:nvPr/>
          </p:nvSpPr>
          <p:spPr>
            <a:xfrm>
              <a:off x="3570675" y="3914950"/>
              <a:ext cx="16275" cy="14550"/>
            </a:xfrm>
            <a:custGeom>
              <a:rect b="b" l="l" r="r" t="t"/>
              <a:pathLst>
                <a:path extrusionOk="0" h="582" w="651">
                  <a:moveTo>
                    <a:pt x="329" y="0"/>
                  </a:moveTo>
                  <a:cubicBezTo>
                    <a:pt x="294" y="0"/>
                    <a:pt x="259" y="7"/>
                    <a:pt x="225" y="22"/>
                  </a:cubicBezTo>
                  <a:cubicBezTo>
                    <a:pt x="76" y="85"/>
                    <a:pt x="1" y="247"/>
                    <a:pt x="51" y="397"/>
                  </a:cubicBezTo>
                  <a:cubicBezTo>
                    <a:pt x="98" y="511"/>
                    <a:pt x="203" y="582"/>
                    <a:pt x="317" y="582"/>
                  </a:cubicBezTo>
                  <a:cubicBezTo>
                    <a:pt x="353" y="582"/>
                    <a:pt x="389" y="575"/>
                    <a:pt x="425" y="559"/>
                  </a:cubicBezTo>
                  <a:cubicBezTo>
                    <a:pt x="575" y="509"/>
                    <a:pt x="650" y="335"/>
                    <a:pt x="588" y="185"/>
                  </a:cubicBezTo>
                  <a:cubicBezTo>
                    <a:pt x="550" y="71"/>
                    <a:pt x="440" y="0"/>
                    <a:pt x="3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" name="Google Shape;1222;p4"/>
            <p:cNvSpPr/>
            <p:nvPr/>
          </p:nvSpPr>
          <p:spPr>
            <a:xfrm>
              <a:off x="3478900" y="3835725"/>
              <a:ext cx="16225" cy="11675"/>
            </a:xfrm>
            <a:custGeom>
              <a:rect b="b" l="l" r="r" t="t"/>
              <a:pathLst>
                <a:path extrusionOk="0" h="467" w="649">
                  <a:moveTo>
                    <a:pt x="301" y="1"/>
                  </a:moveTo>
                  <a:cubicBezTo>
                    <a:pt x="168" y="1"/>
                    <a:pt x="45" y="96"/>
                    <a:pt x="22" y="242"/>
                  </a:cubicBezTo>
                  <a:cubicBezTo>
                    <a:pt x="0" y="398"/>
                    <a:pt x="134" y="467"/>
                    <a:pt x="277" y="467"/>
                  </a:cubicBezTo>
                  <a:cubicBezTo>
                    <a:pt x="456" y="467"/>
                    <a:pt x="649" y="360"/>
                    <a:pt x="572" y="179"/>
                  </a:cubicBezTo>
                  <a:cubicBezTo>
                    <a:pt x="535" y="79"/>
                    <a:pt x="460" y="17"/>
                    <a:pt x="347" y="4"/>
                  </a:cubicBezTo>
                  <a:cubicBezTo>
                    <a:pt x="332" y="2"/>
                    <a:pt x="317" y="1"/>
                    <a:pt x="3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" name="Google Shape;1223;p4"/>
            <p:cNvSpPr/>
            <p:nvPr/>
          </p:nvSpPr>
          <p:spPr>
            <a:xfrm>
              <a:off x="3516325" y="3823800"/>
              <a:ext cx="16000" cy="14600"/>
            </a:xfrm>
            <a:custGeom>
              <a:rect b="b" l="l" r="r" t="t"/>
              <a:pathLst>
                <a:path extrusionOk="0" h="584" w="640">
                  <a:moveTo>
                    <a:pt x="322" y="0"/>
                  </a:moveTo>
                  <a:cubicBezTo>
                    <a:pt x="241" y="0"/>
                    <a:pt x="160" y="33"/>
                    <a:pt x="100" y="107"/>
                  </a:cubicBezTo>
                  <a:cubicBezTo>
                    <a:pt x="0" y="232"/>
                    <a:pt x="25" y="419"/>
                    <a:pt x="150" y="519"/>
                  </a:cubicBezTo>
                  <a:cubicBezTo>
                    <a:pt x="205" y="564"/>
                    <a:pt x="268" y="584"/>
                    <a:pt x="330" y="584"/>
                  </a:cubicBezTo>
                  <a:cubicBezTo>
                    <a:pt x="490" y="584"/>
                    <a:pt x="640" y="446"/>
                    <a:pt x="612" y="257"/>
                  </a:cubicBezTo>
                  <a:cubicBezTo>
                    <a:pt x="597" y="98"/>
                    <a:pt x="461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" name="Google Shape;1224;p4"/>
            <p:cNvSpPr/>
            <p:nvPr/>
          </p:nvSpPr>
          <p:spPr>
            <a:xfrm>
              <a:off x="3464450" y="3868650"/>
              <a:ext cx="19175" cy="14975"/>
            </a:xfrm>
            <a:custGeom>
              <a:rect b="b" l="l" r="r" t="t"/>
              <a:pathLst>
                <a:path extrusionOk="0" h="599" w="767">
                  <a:moveTo>
                    <a:pt x="327" y="0"/>
                  </a:moveTo>
                  <a:cubicBezTo>
                    <a:pt x="243" y="0"/>
                    <a:pt x="159" y="39"/>
                    <a:pt x="101" y="112"/>
                  </a:cubicBezTo>
                  <a:cubicBezTo>
                    <a:pt x="1" y="237"/>
                    <a:pt x="13" y="412"/>
                    <a:pt x="138" y="512"/>
                  </a:cubicBezTo>
                  <a:cubicBezTo>
                    <a:pt x="205" y="573"/>
                    <a:pt x="274" y="599"/>
                    <a:pt x="340" y="599"/>
                  </a:cubicBezTo>
                  <a:cubicBezTo>
                    <a:pt x="583" y="599"/>
                    <a:pt x="766" y="249"/>
                    <a:pt x="501" y="62"/>
                  </a:cubicBezTo>
                  <a:cubicBezTo>
                    <a:pt x="448" y="20"/>
                    <a:pt x="387" y="0"/>
                    <a:pt x="3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" name="Google Shape;1225;p4"/>
            <p:cNvSpPr/>
            <p:nvPr/>
          </p:nvSpPr>
          <p:spPr>
            <a:xfrm>
              <a:off x="3543800" y="3857775"/>
              <a:ext cx="16275" cy="14400"/>
            </a:xfrm>
            <a:custGeom>
              <a:rect b="b" l="l" r="r" t="t"/>
              <a:pathLst>
                <a:path extrusionOk="0" h="576" w="651">
                  <a:moveTo>
                    <a:pt x="335" y="0"/>
                  </a:moveTo>
                  <a:cubicBezTo>
                    <a:pt x="299" y="0"/>
                    <a:pt x="262" y="7"/>
                    <a:pt x="226" y="22"/>
                  </a:cubicBezTo>
                  <a:cubicBezTo>
                    <a:pt x="76" y="72"/>
                    <a:pt x="1" y="247"/>
                    <a:pt x="51" y="397"/>
                  </a:cubicBezTo>
                  <a:cubicBezTo>
                    <a:pt x="100" y="506"/>
                    <a:pt x="212" y="575"/>
                    <a:pt x="330" y="575"/>
                  </a:cubicBezTo>
                  <a:cubicBezTo>
                    <a:pt x="362" y="575"/>
                    <a:pt x="394" y="570"/>
                    <a:pt x="426" y="560"/>
                  </a:cubicBezTo>
                  <a:cubicBezTo>
                    <a:pt x="576" y="497"/>
                    <a:pt x="651" y="335"/>
                    <a:pt x="601" y="185"/>
                  </a:cubicBezTo>
                  <a:cubicBezTo>
                    <a:pt x="553" y="71"/>
                    <a:pt x="448" y="0"/>
                    <a:pt x="3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" name="Google Shape;1226;p4"/>
            <p:cNvSpPr/>
            <p:nvPr/>
          </p:nvSpPr>
          <p:spPr>
            <a:xfrm>
              <a:off x="3634650" y="3925525"/>
              <a:ext cx="16975" cy="12800"/>
            </a:xfrm>
            <a:custGeom>
              <a:rect b="b" l="l" r="r" t="t"/>
              <a:pathLst>
                <a:path extrusionOk="0" h="512" w="679">
                  <a:moveTo>
                    <a:pt x="482" y="1"/>
                  </a:moveTo>
                  <a:cubicBezTo>
                    <a:pt x="275" y="1"/>
                    <a:pt x="0" y="283"/>
                    <a:pt x="203" y="449"/>
                  </a:cubicBezTo>
                  <a:cubicBezTo>
                    <a:pt x="257" y="492"/>
                    <a:pt x="319" y="512"/>
                    <a:pt x="381" y="512"/>
                  </a:cubicBezTo>
                  <a:cubicBezTo>
                    <a:pt x="464" y="512"/>
                    <a:pt x="546" y="476"/>
                    <a:pt x="603" y="411"/>
                  </a:cubicBezTo>
                  <a:cubicBezTo>
                    <a:pt x="653" y="349"/>
                    <a:pt x="678" y="274"/>
                    <a:pt x="666" y="199"/>
                  </a:cubicBezTo>
                  <a:cubicBezTo>
                    <a:pt x="666" y="161"/>
                    <a:pt x="666" y="149"/>
                    <a:pt x="653" y="124"/>
                  </a:cubicBezTo>
                  <a:cubicBezTo>
                    <a:pt x="621" y="36"/>
                    <a:pt x="555" y="1"/>
                    <a:pt x="4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" name="Google Shape;1227;p4"/>
            <p:cNvSpPr/>
            <p:nvPr/>
          </p:nvSpPr>
          <p:spPr>
            <a:xfrm>
              <a:off x="3610300" y="3859775"/>
              <a:ext cx="17025" cy="14550"/>
            </a:xfrm>
            <a:custGeom>
              <a:rect b="b" l="l" r="r" t="t"/>
              <a:pathLst>
                <a:path extrusionOk="0" h="582" w="681">
                  <a:moveTo>
                    <a:pt x="371" y="0"/>
                  </a:moveTo>
                  <a:cubicBezTo>
                    <a:pt x="172" y="0"/>
                    <a:pt x="0" y="219"/>
                    <a:pt x="115" y="430"/>
                  </a:cubicBezTo>
                  <a:cubicBezTo>
                    <a:pt x="177" y="535"/>
                    <a:pt x="276" y="581"/>
                    <a:pt x="373" y="581"/>
                  </a:cubicBezTo>
                  <a:cubicBezTo>
                    <a:pt x="529" y="581"/>
                    <a:pt x="680" y="460"/>
                    <a:pt x="665" y="267"/>
                  </a:cubicBezTo>
                  <a:cubicBezTo>
                    <a:pt x="652" y="230"/>
                    <a:pt x="652" y="217"/>
                    <a:pt x="640" y="192"/>
                  </a:cubicBezTo>
                  <a:cubicBezTo>
                    <a:pt x="627" y="142"/>
                    <a:pt x="590" y="105"/>
                    <a:pt x="552" y="67"/>
                  </a:cubicBezTo>
                  <a:cubicBezTo>
                    <a:pt x="494" y="21"/>
                    <a:pt x="431" y="0"/>
                    <a:pt x="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" name="Google Shape;1228;p4"/>
            <p:cNvSpPr/>
            <p:nvPr/>
          </p:nvSpPr>
          <p:spPr>
            <a:xfrm>
              <a:off x="3605050" y="3896000"/>
              <a:ext cx="16575" cy="14450"/>
            </a:xfrm>
            <a:custGeom>
              <a:rect b="b" l="l" r="r" t="t"/>
              <a:pathLst>
                <a:path extrusionOk="0" h="578" w="663">
                  <a:moveTo>
                    <a:pt x="328" y="1"/>
                  </a:moveTo>
                  <a:cubicBezTo>
                    <a:pt x="294" y="1"/>
                    <a:pt x="259" y="6"/>
                    <a:pt x="225" y="18"/>
                  </a:cubicBezTo>
                  <a:cubicBezTo>
                    <a:pt x="75" y="80"/>
                    <a:pt x="0" y="243"/>
                    <a:pt x="63" y="393"/>
                  </a:cubicBezTo>
                  <a:cubicBezTo>
                    <a:pt x="110" y="507"/>
                    <a:pt x="215" y="577"/>
                    <a:pt x="329" y="577"/>
                  </a:cubicBezTo>
                  <a:cubicBezTo>
                    <a:pt x="365" y="577"/>
                    <a:pt x="401" y="570"/>
                    <a:pt x="438" y="555"/>
                  </a:cubicBezTo>
                  <a:cubicBezTo>
                    <a:pt x="588" y="505"/>
                    <a:pt x="662" y="330"/>
                    <a:pt x="600" y="180"/>
                  </a:cubicBezTo>
                  <a:cubicBezTo>
                    <a:pt x="552" y="65"/>
                    <a:pt x="444" y="1"/>
                    <a:pt x="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" name="Google Shape;1229;p4"/>
            <p:cNvSpPr/>
            <p:nvPr/>
          </p:nvSpPr>
          <p:spPr>
            <a:xfrm>
              <a:off x="3586600" y="3790425"/>
              <a:ext cx="16350" cy="14250"/>
            </a:xfrm>
            <a:custGeom>
              <a:rect b="b" l="l" r="r" t="t"/>
              <a:pathLst>
                <a:path extrusionOk="0" h="570" w="654">
                  <a:moveTo>
                    <a:pt x="301" y="1"/>
                  </a:moveTo>
                  <a:cubicBezTo>
                    <a:pt x="159" y="1"/>
                    <a:pt x="36" y="96"/>
                    <a:pt x="13" y="242"/>
                  </a:cubicBezTo>
                  <a:cubicBezTo>
                    <a:pt x="1" y="317"/>
                    <a:pt x="26" y="392"/>
                    <a:pt x="63" y="454"/>
                  </a:cubicBezTo>
                  <a:lnTo>
                    <a:pt x="76" y="454"/>
                  </a:lnTo>
                  <a:cubicBezTo>
                    <a:pt x="137" y="535"/>
                    <a:pt x="219" y="570"/>
                    <a:pt x="300" y="570"/>
                  </a:cubicBezTo>
                  <a:cubicBezTo>
                    <a:pt x="480" y="570"/>
                    <a:pt x="654" y="396"/>
                    <a:pt x="576" y="179"/>
                  </a:cubicBezTo>
                  <a:cubicBezTo>
                    <a:pt x="563" y="154"/>
                    <a:pt x="551" y="129"/>
                    <a:pt x="538" y="117"/>
                  </a:cubicBezTo>
                  <a:cubicBezTo>
                    <a:pt x="501" y="54"/>
                    <a:pt x="426" y="17"/>
                    <a:pt x="351" y="4"/>
                  </a:cubicBezTo>
                  <a:cubicBezTo>
                    <a:pt x="334" y="2"/>
                    <a:pt x="318" y="1"/>
                    <a:pt x="3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" name="Google Shape;1230;p4"/>
            <p:cNvSpPr/>
            <p:nvPr/>
          </p:nvSpPr>
          <p:spPr>
            <a:xfrm>
              <a:off x="3572850" y="3836525"/>
              <a:ext cx="16275" cy="14400"/>
            </a:xfrm>
            <a:custGeom>
              <a:rect b="b" l="l" r="r" t="t"/>
              <a:pathLst>
                <a:path extrusionOk="0" h="576" w="651">
                  <a:moveTo>
                    <a:pt x="335" y="0"/>
                  </a:moveTo>
                  <a:cubicBezTo>
                    <a:pt x="299" y="0"/>
                    <a:pt x="262" y="7"/>
                    <a:pt x="226" y="22"/>
                  </a:cubicBezTo>
                  <a:cubicBezTo>
                    <a:pt x="76" y="72"/>
                    <a:pt x="1" y="247"/>
                    <a:pt x="63" y="385"/>
                  </a:cubicBezTo>
                  <a:cubicBezTo>
                    <a:pt x="103" y="504"/>
                    <a:pt x="221" y="575"/>
                    <a:pt x="343" y="575"/>
                  </a:cubicBezTo>
                  <a:cubicBezTo>
                    <a:pt x="375" y="575"/>
                    <a:pt x="407" y="570"/>
                    <a:pt x="438" y="560"/>
                  </a:cubicBezTo>
                  <a:cubicBezTo>
                    <a:pt x="576" y="497"/>
                    <a:pt x="651" y="335"/>
                    <a:pt x="601" y="185"/>
                  </a:cubicBezTo>
                  <a:cubicBezTo>
                    <a:pt x="553" y="71"/>
                    <a:pt x="448" y="0"/>
                    <a:pt x="3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" name="Google Shape;1231;p4"/>
            <p:cNvSpPr/>
            <p:nvPr/>
          </p:nvSpPr>
          <p:spPr>
            <a:xfrm>
              <a:off x="3453200" y="3991675"/>
              <a:ext cx="17500" cy="14425"/>
            </a:xfrm>
            <a:custGeom>
              <a:rect b="b" l="l" r="r" t="t"/>
              <a:pathLst>
                <a:path extrusionOk="0" h="577" w="700">
                  <a:moveTo>
                    <a:pt x="297" y="0"/>
                  </a:moveTo>
                  <a:cubicBezTo>
                    <a:pt x="165" y="0"/>
                    <a:pt x="36" y="88"/>
                    <a:pt x="13" y="240"/>
                  </a:cubicBezTo>
                  <a:cubicBezTo>
                    <a:pt x="1" y="315"/>
                    <a:pt x="13" y="390"/>
                    <a:pt x="63" y="452"/>
                  </a:cubicBezTo>
                  <a:cubicBezTo>
                    <a:pt x="127" y="540"/>
                    <a:pt x="210" y="577"/>
                    <a:pt x="291" y="577"/>
                  </a:cubicBezTo>
                  <a:cubicBezTo>
                    <a:pt x="500" y="577"/>
                    <a:pt x="700" y="339"/>
                    <a:pt x="538" y="115"/>
                  </a:cubicBezTo>
                  <a:lnTo>
                    <a:pt x="526" y="115"/>
                  </a:lnTo>
                  <a:cubicBezTo>
                    <a:pt x="467" y="37"/>
                    <a:pt x="381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" name="Google Shape;1232;p4"/>
            <p:cNvSpPr/>
            <p:nvPr/>
          </p:nvSpPr>
          <p:spPr>
            <a:xfrm>
              <a:off x="3459100" y="3952600"/>
              <a:ext cx="15375" cy="14600"/>
            </a:xfrm>
            <a:custGeom>
              <a:rect b="b" l="l" r="r" t="t"/>
              <a:pathLst>
                <a:path extrusionOk="0" h="584" w="615">
                  <a:moveTo>
                    <a:pt x="309" y="0"/>
                  </a:moveTo>
                  <a:cubicBezTo>
                    <a:pt x="149" y="0"/>
                    <a:pt x="0" y="135"/>
                    <a:pt x="27" y="316"/>
                  </a:cubicBezTo>
                  <a:cubicBezTo>
                    <a:pt x="43" y="483"/>
                    <a:pt x="175" y="584"/>
                    <a:pt x="315" y="584"/>
                  </a:cubicBezTo>
                  <a:cubicBezTo>
                    <a:pt x="394" y="584"/>
                    <a:pt x="476" y="551"/>
                    <a:pt x="540" y="478"/>
                  </a:cubicBezTo>
                  <a:cubicBezTo>
                    <a:pt x="602" y="391"/>
                    <a:pt x="615" y="291"/>
                    <a:pt x="577" y="191"/>
                  </a:cubicBezTo>
                  <a:cubicBezTo>
                    <a:pt x="565" y="141"/>
                    <a:pt x="527" y="103"/>
                    <a:pt x="490" y="66"/>
                  </a:cubicBezTo>
                  <a:cubicBezTo>
                    <a:pt x="434" y="21"/>
                    <a:pt x="371" y="0"/>
                    <a:pt x="3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" name="Google Shape;1233;p4"/>
            <p:cNvSpPr/>
            <p:nvPr/>
          </p:nvSpPr>
          <p:spPr>
            <a:xfrm>
              <a:off x="3427275" y="3931775"/>
              <a:ext cx="15650" cy="14450"/>
            </a:xfrm>
            <a:custGeom>
              <a:rect b="b" l="l" r="r" t="t"/>
              <a:pathLst>
                <a:path extrusionOk="0" h="578" w="626">
                  <a:moveTo>
                    <a:pt x="296" y="0"/>
                  </a:moveTo>
                  <a:cubicBezTo>
                    <a:pt x="167" y="0"/>
                    <a:pt x="39" y="82"/>
                    <a:pt x="13" y="236"/>
                  </a:cubicBezTo>
                  <a:cubicBezTo>
                    <a:pt x="1" y="311"/>
                    <a:pt x="13" y="399"/>
                    <a:pt x="63" y="461"/>
                  </a:cubicBezTo>
                  <a:cubicBezTo>
                    <a:pt x="124" y="543"/>
                    <a:pt x="207" y="578"/>
                    <a:pt x="289" y="578"/>
                  </a:cubicBezTo>
                  <a:cubicBezTo>
                    <a:pt x="460" y="578"/>
                    <a:pt x="626" y="426"/>
                    <a:pt x="575" y="224"/>
                  </a:cubicBezTo>
                  <a:cubicBezTo>
                    <a:pt x="539" y="72"/>
                    <a:pt x="418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" name="Google Shape;1234;p4"/>
            <p:cNvSpPr/>
            <p:nvPr/>
          </p:nvSpPr>
          <p:spPr>
            <a:xfrm>
              <a:off x="3403925" y="3864650"/>
              <a:ext cx="15775" cy="14950"/>
            </a:xfrm>
            <a:custGeom>
              <a:rect b="b" l="l" r="r" t="t"/>
              <a:pathLst>
                <a:path extrusionOk="0" h="598" w="631">
                  <a:moveTo>
                    <a:pt x="309" y="1"/>
                  </a:moveTo>
                  <a:cubicBezTo>
                    <a:pt x="154" y="1"/>
                    <a:pt x="0" y="122"/>
                    <a:pt x="22" y="322"/>
                  </a:cubicBezTo>
                  <a:cubicBezTo>
                    <a:pt x="28" y="511"/>
                    <a:pt x="162" y="598"/>
                    <a:pt x="300" y="598"/>
                  </a:cubicBezTo>
                  <a:cubicBezTo>
                    <a:pt x="463" y="598"/>
                    <a:pt x="631" y="476"/>
                    <a:pt x="597" y="260"/>
                  </a:cubicBezTo>
                  <a:cubicBezTo>
                    <a:pt x="585" y="235"/>
                    <a:pt x="585" y="210"/>
                    <a:pt x="572" y="185"/>
                  </a:cubicBezTo>
                  <a:cubicBezTo>
                    <a:pt x="521" y="58"/>
                    <a:pt x="415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" name="Google Shape;1235;p4"/>
            <p:cNvSpPr/>
            <p:nvPr/>
          </p:nvSpPr>
          <p:spPr>
            <a:xfrm>
              <a:off x="3431075" y="3892900"/>
              <a:ext cx="16375" cy="11775"/>
            </a:xfrm>
            <a:custGeom>
              <a:rect b="b" l="l" r="r" t="t"/>
              <a:pathLst>
                <a:path extrusionOk="0" h="471" w="655">
                  <a:moveTo>
                    <a:pt x="315" y="1"/>
                  </a:moveTo>
                  <a:cubicBezTo>
                    <a:pt x="171" y="1"/>
                    <a:pt x="46" y="106"/>
                    <a:pt x="23" y="242"/>
                  </a:cubicBezTo>
                  <a:cubicBezTo>
                    <a:pt x="1" y="399"/>
                    <a:pt x="138" y="471"/>
                    <a:pt x="285" y="471"/>
                  </a:cubicBezTo>
                  <a:cubicBezTo>
                    <a:pt x="463" y="471"/>
                    <a:pt x="654" y="365"/>
                    <a:pt x="586" y="179"/>
                  </a:cubicBezTo>
                  <a:cubicBezTo>
                    <a:pt x="573" y="154"/>
                    <a:pt x="561" y="142"/>
                    <a:pt x="548" y="117"/>
                  </a:cubicBezTo>
                  <a:cubicBezTo>
                    <a:pt x="498" y="54"/>
                    <a:pt x="436" y="17"/>
                    <a:pt x="361" y="4"/>
                  </a:cubicBezTo>
                  <a:cubicBezTo>
                    <a:pt x="346" y="2"/>
                    <a:pt x="330" y="1"/>
                    <a:pt x="3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" name="Google Shape;1236;p4"/>
            <p:cNvSpPr/>
            <p:nvPr/>
          </p:nvSpPr>
          <p:spPr>
            <a:xfrm>
              <a:off x="3572875" y="3876450"/>
              <a:ext cx="19475" cy="14475"/>
            </a:xfrm>
            <a:custGeom>
              <a:rect b="b" l="l" r="r" t="t"/>
              <a:pathLst>
                <a:path extrusionOk="0" h="579" w="779">
                  <a:moveTo>
                    <a:pt x="404" y="1"/>
                  </a:moveTo>
                  <a:cubicBezTo>
                    <a:pt x="194" y="1"/>
                    <a:pt x="1" y="238"/>
                    <a:pt x="162" y="462"/>
                  </a:cubicBezTo>
                  <a:cubicBezTo>
                    <a:pt x="212" y="525"/>
                    <a:pt x="275" y="562"/>
                    <a:pt x="362" y="575"/>
                  </a:cubicBezTo>
                  <a:cubicBezTo>
                    <a:pt x="377" y="577"/>
                    <a:pt x="392" y="578"/>
                    <a:pt x="407" y="578"/>
                  </a:cubicBezTo>
                  <a:cubicBezTo>
                    <a:pt x="632" y="578"/>
                    <a:pt x="778" y="313"/>
                    <a:pt x="637" y="125"/>
                  </a:cubicBezTo>
                  <a:cubicBezTo>
                    <a:pt x="570" y="37"/>
                    <a:pt x="486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" name="Google Shape;1237;p4"/>
            <p:cNvSpPr/>
            <p:nvPr/>
          </p:nvSpPr>
          <p:spPr>
            <a:xfrm>
              <a:off x="3506950" y="3862250"/>
              <a:ext cx="17275" cy="14625"/>
            </a:xfrm>
            <a:custGeom>
              <a:rect b="b" l="l" r="r" t="t"/>
              <a:pathLst>
                <a:path extrusionOk="0" h="585" w="691">
                  <a:moveTo>
                    <a:pt x="375" y="0"/>
                  </a:moveTo>
                  <a:cubicBezTo>
                    <a:pt x="320" y="0"/>
                    <a:pt x="264" y="18"/>
                    <a:pt x="213" y="56"/>
                  </a:cubicBezTo>
                  <a:cubicBezTo>
                    <a:pt x="0" y="218"/>
                    <a:pt x="75" y="543"/>
                    <a:pt x="338" y="581"/>
                  </a:cubicBezTo>
                  <a:cubicBezTo>
                    <a:pt x="352" y="583"/>
                    <a:pt x="366" y="584"/>
                    <a:pt x="380" y="584"/>
                  </a:cubicBezTo>
                  <a:cubicBezTo>
                    <a:pt x="515" y="584"/>
                    <a:pt x="640" y="479"/>
                    <a:pt x="663" y="343"/>
                  </a:cubicBezTo>
                  <a:cubicBezTo>
                    <a:pt x="690" y="147"/>
                    <a:pt x="538" y="0"/>
                    <a:pt x="3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" name="Google Shape;1238;p4"/>
            <p:cNvSpPr/>
            <p:nvPr/>
          </p:nvSpPr>
          <p:spPr>
            <a:xfrm>
              <a:off x="3526700" y="3931550"/>
              <a:ext cx="16375" cy="11775"/>
            </a:xfrm>
            <a:custGeom>
              <a:rect b="b" l="l" r="r" t="t"/>
              <a:pathLst>
                <a:path extrusionOk="0" h="471" w="655">
                  <a:moveTo>
                    <a:pt x="314" y="1"/>
                  </a:moveTo>
                  <a:cubicBezTo>
                    <a:pt x="182" y="1"/>
                    <a:pt x="53" y="93"/>
                    <a:pt x="22" y="245"/>
                  </a:cubicBezTo>
                  <a:cubicBezTo>
                    <a:pt x="0" y="401"/>
                    <a:pt x="134" y="470"/>
                    <a:pt x="278" y="470"/>
                  </a:cubicBezTo>
                  <a:cubicBezTo>
                    <a:pt x="458" y="470"/>
                    <a:pt x="654" y="363"/>
                    <a:pt x="585" y="183"/>
                  </a:cubicBezTo>
                  <a:cubicBezTo>
                    <a:pt x="572" y="158"/>
                    <a:pt x="560" y="133"/>
                    <a:pt x="547" y="120"/>
                  </a:cubicBezTo>
                  <a:cubicBezTo>
                    <a:pt x="484" y="38"/>
                    <a:pt x="398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" name="Google Shape;1239;p4"/>
            <p:cNvSpPr/>
            <p:nvPr/>
          </p:nvSpPr>
          <p:spPr>
            <a:xfrm>
              <a:off x="3463550" y="3913100"/>
              <a:ext cx="18300" cy="14650"/>
            </a:xfrm>
            <a:custGeom>
              <a:rect b="b" l="l" r="r" t="t"/>
              <a:pathLst>
                <a:path extrusionOk="0" h="586" w="732">
                  <a:moveTo>
                    <a:pt x="383" y="0"/>
                  </a:moveTo>
                  <a:cubicBezTo>
                    <a:pt x="188" y="0"/>
                    <a:pt x="1" y="205"/>
                    <a:pt x="124" y="434"/>
                  </a:cubicBezTo>
                  <a:cubicBezTo>
                    <a:pt x="180" y="540"/>
                    <a:pt x="273" y="586"/>
                    <a:pt x="368" y="586"/>
                  </a:cubicBezTo>
                  <a:cubicBezTo>
                    <a:pt x="548" y="586"/>
                    <a:pt x="731" y="418"/>
                    <a:pt x="649" y="196"/>
                  </a:cubicBezTo>
                  <a:cubicBezTo>
                    <a:pt x="636" y="171"/>
                    <a:pt x="624" y="146"/>
                    <a:pt x="611" y="121"/>
                  </a:cubicBezTo>
                  <a:cubicBezTo>
                    <a:pt x="549" y="36"/>
                    <a:pt x="465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" name="Google Shape;1240;p4"/>
            <p:cNvSpPr/>
            <p:nvPr/>
          </p:nvSpPr>
          <p:spPr>
            <a:xfrm>
              <a:off x="3435450" y="3846725"/>
              <a:ext cx="18275" cy="14625"/>
            </a:xfrm>
            <a:custGeom>
              <a:rect b="b" l="l" r="r" t="t"/>
              <a:pathLst>
                <a:path extrusionOk="0" h="585" w="731">
                  <a:moveTo>
                    <a:pt x="381" y="0"/>
                  </a:moveTo>
                  <a:cubicBezTo>
                    <a:pt x="186" y="0"/>
                    <a:pt x="1" y="207"/>
                    <a:pt x="123" y="427"/>
                  </a:cubicBezTo>
                  <a:cubicBezTo>
                    <a:pt x="179" y="538"/>
                    <a:pt x="273" y="585"/>
                    <a:pt x="367" y="585"/>
                  </a:cubicBezTo>
                  <a:cubicBezTo>
                    <a:pt x="548" y="585"/>
                    <a:pt x="731" y="411"/>
                    <a:pt x="648" y="189"/>
                  </a:cubicBezTo>
                  <a:cubicBezTo>
                    <a:pt x="636" y="164"/>
                    <a:pt x="623" y="152"/>
                    <a:pt x="611" y="127"/>
                  </a:cubicBezTo>
                  <a:cubicBezTo>
                    <a:pt x="548" y="38"/>
                    <a:pt x="463" y="0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" name="Google Shape;1241;p4"/>
            <p:cNvSpPr/>
            <p:nvPr/>
          </p:nvSpPr>
          <p:spPr>
            <a:xfrm>
              <a:off x="3485425" y="3977550"/>
              <a:ext cx="18450" cy="14450"/>
            </a:xfrm>
            <a:custGeom>
              <a:rect b="b" l="l" r="r" t="t"/>
              <a:pathLst>
                <a:path extrusionOk="0" h="578" w="738">
                  <a:moveTo>
                    <a:pt x="385" y="0"/>
                  </a:moveTo>
                  <a:cubicBezTo>
                    <a:pt x="130" y="0"/>
                    <a:pt x="0" y="341"/>
                    <a:pt x="211" y="517"/>
                  </a:cubicBezTo>
                  <a:cubicBezTo>
                    <a:pt x="265" y="559"/>
                    <a:pt x="325" y="577"/>
                    <a:pt x="383" y="577"/>
                  </a:cubicBezTo>
                  <a:cubicBezTo>
                    <a:pt x="567" y="577"/>
                    <a:pt x="737" y="392"/>
                    <a:pt x="661" y="192"/>
                  </a:cubicBezTo>
                  <a:cubicBezTo>
                    <a:pt x="624" y="92"/>
                    <a:pt x="536" y="17"/>
                    <a:pt x="436" y="5"/>
                  </a:cubicBezTo>
                  <a:cubicBezTo>
                    <a:pt x="419" y="2"/>
                    <a:pt x="401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" name="Google Shape;1242;p4"/>
            <p:cNvSpPr/>
            <p:nvPr/>
          </p:nvSpPr>
          <p:spPr>
            <a:xfrm>
              <a:off x="3547875" y="3805250"/>
              <a:ext cx="15800" cy="14450"/>
            </a:xfrm>
            <a:custGeom>
              <a:rect b="b" l="l" r="r" t="t"/>
              <a:pathLst>
                <a:path extrusionOk="0" h="578" w="632">
                  <a:moveTo>
                    <a:pt x="293" y="0"/>
                  </a:moveTo>
                  <a:cubicBezTo>
                    <a:pt x="162" y="0"/>
                    <a:pt x="35" y="90"/>
                    <a:pt x="13" y="249"/>
                  </a:cubicBezTo>
                  <a:cubicBezTo>
                    <a:pt x="0" y="324"/>
                    <a:pt x="13" y="399"/>
                    <a:pt x="63" y="461"/>
                  </a:cubicBezTo>
                  <a:cubicBezTo>
                    <a:pt x="100" y="524"/>
                    <a:pt x="175" y="561"/>
                    <a:pt x="250" y="574"/>
                  </a:cubicBezTo>
                  <a:cubicBezTo>
                    <a:pt x="266" y="576"/>
                    <a:pt x="282" y="578"/>
                    <a:pt x="297" y="578"/>
                  </a:cubicBezTo>
                  <a:cubicBezTo>
                    <a:pt x="487" y="578"/>
                    <a:pt x="632" y="371"/>
                    <a:pt x="563" y="186"/>
                  </a:cubicBezTo>
                  <a:cubicBezTo>
                    <a:pt x="550" y="161"/>
                    <a:pt x="538" y="136"/>
                    <a:pt x="525" y="124"/>
                  </a:cubicBezTo>
                  <a:cubicBezTo>
                    <a:pt x="466" y="39"/>
                    <a:pt x="378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" name="Google Shape;1243;p4"/>
            <p:cNvSpPr/>
            <p:nvPr/>
          </p:nvSpPr>
          <p:spPr>
            <a:xfrm>
              <a:off x="3611050" y="3819800"/>
              <a:ext cx="18250" cy="14275"/>
            </a:xfrm>
            <a:custGeom>
              <a:rect b="b" l="l" r="r" t="t"/>
              <a:pathLst>
                <a:path extrusionOk="0" h="571" w="730">
                  <a:moveTo>
                    <a:pt x="371" y="1"/>
                  </a:moveTo>
                  <a:cubicBezTo>
                    <a:pt x="154" y="1"/>
                    <a:pt x="0" y="254"/>
                    <a:pt x="148" y="454"/>
                  </a:cubicBezTo>
                  <a:cubicBezTo>
                    <a:pt x="198" y="516"/>
                    <a:pt x="260" y="554"/>
                    <a:pt x="348" y="566"/>
                  </a:cubicBezTo>
                  <a:cubicBezTo>
                    <a:pt x="364" y="569"/>
                    <a:pt x="380" y="571"/>
                    <a:pt x="396" y="571"/>
                  </a:cubicBezTo>
                  <a:cubicBezTo>
                    <a:pt x="586" y="571"/>
                    <a:pt x="729" y="375"/>
                    <a:pt x="660" y="179"/>
                  </a:cubicBezTo>
                  <a:cubicBezTo>
                    <a:pt x="622" y="104"/>
                    <a:pt x="572" y="54"/>
                    <a:pt x="497" y="29"/>
                  </a:cubicBezTo>
                  <a:cubicBezTo>
                    <a:pt x="454" y="9"/>
                    <a:pt x="412" y="1"/>
                    <a:pt x="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" name="Google Shape;1244;p4"/>
            <p:cNvSpPr/>
            <p:nvPr/>
          </p:nvSpPr>
          <p:spPr>
            <a:xfrm>
              <a:off x="3640225" y="3891100"/>
              <a:ext cx="20150" cy="14475"/>
            </a:xfrm>
            <a:custGeom>
              <a:rect b="b" l="l" r="r" t="t"/>
              <a:pathLst>
                <a:path extrusionOk="0" h="579" w="806">
                  <a:moveTo>
                    <a:pt x="406" y="1"/>
                  </a:moveTo>
                  <a:cubicBezTo>
                    <a:pt x="53" y="1"/>
                    <a:pt x="1" y="540"/>
                    <a:pt x="368" y="576"/>
                  </a:cubicBezTo>
                  <a:cubicBezTo>
                    <a:pt x="380" y="578"/>
                    <a:pt x="392" y="578"/>
                    <a:pt x="404" y="578"/>
                  </a:cubicBezTo>
                  <a:cubicBezTo>
                    <a:pt x="736" y="578"/>
                    <a:pt x="805" y="86"/>
                    <a:pt x="455" y="1"/>
                  </a:cubicBezTo>
                  <a:lnTo>
                    <a:pt x="430" y="1"/>
                  </a:lnTo>
                  <a:cubicBezTo>
                    <a:pt x="422" y="1"/>
                    <a:pt x="414" y="1"/>
                    <a:pt x="4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" name="Google Shape;1245;p4"/>
            <p:cNvSpPr/>
            <p:nvPr/>
          </p:nvSpPr>
          <p:spPr>
            <a:xfrm>
              <a:off x="3603175" y="3935550"/>
              <a:ext cx="16250" cy="14575"/>
            </a:xfrm>
            <a:custGeom>
              <a:rect b="b" l="l" r="r" t="t"/>
              <a:pathLst>
                <a:path extrusionOk="0" h="583" w="650">
                  <a:moveTo>
                    <a:pt x="329" y="1"/>
                  </a:moveTo>
                  <a:cubicBezTo>
                    <a:pt x="293" y="1"/>
                    <a:pt x="258" y="8"/>
                    <a:pt x="225" y="23"/>
                  </a:cubicBezTo>
                  <a:cubicBezTo>
                    <a:pt x="75" y="73"/>
                    <a:pt x="0" y="248"/>
                    <a:pt x="50" y="398"/>
                  </a:cubicBezTo>
                  <a:cubicBezTo>
                    <a:pt x="98" y="512"/>
                    <a:pt x="203" y="582"/>
                    <a:pt x="316" y="582"/>
                  </a:cubicBezTo>
                  <a:cubicBezTo>
                    <a:pt x="352" y="582"/>
                    <a:pt x="389" y="575"/>
                    <a:pt x="425" y="560"/>
                  </a:cubicBezTo>
                  <a:cubicBezTo>
                    <a:pt x="575" y="498"/>
                    <a:pt x="650" y="335"/>
                    <a:pt x="600" y="185"/>
                  </a:cubicBezTo>
                  <a:cubicBezTo>
                    <a:pt x="553" y="71"/>
                    <a:pt x="440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" name="Google Shape;1246;p4"/>
            <p:cNvSpPr/>
            <p:nvPr/>
          </p:nvSpPr>
          <p:spPr>
            <a:xfrm>
              <a:off x="3555050" y="3986675"/>
              <a:ext cx="16275" cy="14525"/>
            </a:xfrm>
            <a:custGeom>
              <a:rect b="b" l="l" r="r" t="t"/>
              <a:pathLst>
                <a:path extrusionOk="0" h="581" w="651">
                  <a:moveTo>
                    <a:pt x="356" y="0"/>
                  </a:moveTo>
                  <a:cubicBezTo>
                    <a:pt x="260" y="0"/>
                    <a:pt x="166" y="48"/>
                    <a:pt x="113" y="140"/>
                  </a:cubicBezTo>
                  <a:cubicBezTo>
                    <a:pt x="1" y="315"/>
                    <a:pt x="113" y="552"/>
                    <a:pt x="313" y="577"/>
                  </a:cubicBezTo>
                  <a:cubicBezTo>
                    <a:pt x="327" y="580"/>
                    <a:pt x="341" y="581"/>
                    <a:pt x="355" y="581"/>
                  </a:cubicBezTo>
                  <a:cubicBezTo>
                    <a:pt x="490" y="581"/>
                    <a:pt x="615" y="476"/>
                    <a:pt x="638" y="340"/>
                  </a:cubicBezTo>
                  <a:cubicBezTo>
                    <a:pt x="651" y="302"/>
                    <a:pt x="651" y="265"/>
                    <a:pt x="638" y="227"/>
                  </a:cubicBezTo>
                  <a:cubicBezTo>
                    <a:pt x="638" y="215"/>
                    <a:pt x="638" y="202"/>
                    <a:pt x="626" y="190"/>
                  </a:cubicBezTo>
                  <a:cubicBezTo>
                    <a:pt x="626" y="165"/>
                    <a:pt x="613" y="140"/>
                    <a:pt x="601" y="127"/>
                  </a:cubicBezTo>
                  <a:lnTo>
                    <a:pt x="588" y="115"/>
                  </a:lnTo>
                  <a:cubicBezTo>
                    <a:pt x="529" y="38"/>
                    <a:pt x="442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" name="Google Shape;1247;p4"/>
            <p:cNvSpPr/>
            <p:nvPr/>
          </p:nvSpPr>
          <p:spPr>
            <a:xfrm>
              <a:off x="3591600" y="3968050"/>
              <a:ext cx="17450" cy="14425"/>
            </a:xfrm>
            <a:custGeom>
              <a:rect b="b" l="l" r="r" t="t"/>
              <a:pathLst>
                <a:path extrusionOk="0" h="577" w="698">
                  <a:moveTo>
                    <a:pt x="359" y="0"/>
                  </a:moveTo>
                  <a:cubicBezTo>
                    <a:pt x="324" y="0"/>
                    <a:pt x="287" y="8"/>
                    <a:pt x="251" y="23"/>
                  </a:cubicBezTo>
                  <a:cubicBezTo>
                    <a:pt x="1" y="110"/>
                    <a:pt x="1" y="447"/>
                    <a:pt x="238" y="547"/>
                  </a:cubicBezTo>
                  <a:cubicBezTo>
                    <a:pt x="280" y="567"/>
                    <a:pt x="322" y="576"/>
                    <a:pt x="362" y="576"/>
                  </a:cubicBezTo>
                  <a:cubicBezTo>
                    <a:pt x="549" y="576"/>
                    <a:pt x="698" y="381"/>
                    <a:pt x="626" y="185"/>
                  </a:cubicBezTo>
                  <a:cubicBezTo>
                    <a:pt x="578" y="71"/>
                    <a:pt x="473" y="0"/>
                    <a:pt x="3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" name="Google Shape;1248;p4"/>
            <p:cNvSpPr/>
            <p:nvPr/>
          </p:nvSpPr>
          <p:spPr>
            <a:xfrm>
              <a:off x="3445050" y="3815900"/>
              <a:ext cx="17825" cy="14525"/>
            </a:xfrm>
            <a:custGeom>
              <a:rect b="b" l="l" r="r" t="t"/>
              <a:pathLst>
                <a:path extrusionOk="0" h="581" w="713">
                  <a:moveTo>
                    <a:pt x="354" y="1"/>
                  </a:moveTo>
                  <a:cubicBezTo>
                    <a:pt x="179" y="1"/>
                    <a:pt x="0" y="156"/>
                    <a:pt x="64" y="373"/>
                  </a:cubicBezTo>
                  <a:cubicBezTo>
                    <a:pt x="106" y="519"/>
                    <a:pt x="212" y="580"/>
                    <a:pt x="322" y="580"/>
                  </a:cubicBezTo>
                  <a:cubicBezTo>
                    <a:pt x="512" y="580"/>
                    <a:pt x="713" y="398"/>
                    <a:pt x="602" y="160"/>
                  </a:cubicBezTo>
                  <a:cubicBezTo>
                    <a:pt x="548" y="49"/>
                    <a:pt x="452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" name="Google Shape;1249;p4"/>
            <p:cNvSpPr/>
            <p:nvPr/>
          </p:nvSpPr>
          <p:spPr>
            <a:xfrm>
              <a:off x="3556900" y="3772275"/>
              <a:ext cx="18025" cy="14700"/>
            </a:xfrm>
            <a:custGeom>
              <a:rect b="b" l="l" r="r" t="t"/>
              <a:pathLst>
                <a:path extrusionOk="0" h="588" w="721">
                  <a:moveTo>
                    <a:pt x="350" y="0"/>
                  </a:moveTo>
                  <a:cubicBezTo>
                    <a:pt x="176" y="0"/>
                    <a:pt x="0" y="157"/>
                    <a:pt x="64" y="381"/>
                  </a:cubicBezTo>
                  <a:cubicBezTo>
                    <a:pt x="110" y="527"/>
                    <a:pt x="219" y="588"/>
                    <a:pt x="331" y="588"/>
                  </a:cubicBezTo>
                  <a:cubicBezTo>
                    <a:pt x="523" y="588"/>
                    <a:pt x="720" y="406"/>
                    <a:pt x="602" y="168"/>
                  </a:cubicBezTo>
                  <a:cubicBezTo>
                    <a:pt x="547" y="51"/>
                    <a:pt x="449" y="0"/>
                    <a:pt x="3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" name="Google Shape;1250;p4"/>
            <p:cNvSpPr/>
            <p:nvPr/>
          </p:nvSpPr>
          <p:spPr>
            <a:xfrm>
              <a:off x="3406300" y="3830675"/>
              <a:ext cx="17825" cy="14725"/>
            </a:xfrm>
            <a:custGeom>
              <a:rect b="b" l="l" r="r" t="t"/>
              <a:pathLst>
                <a:path extrusionOk="0" h="589" w="713">
                  <a:moveTo>
                    <a:pt x="351" y="1"/>
                  </a:moveTo>
                  <a:cubicBezTo>
                    <a:pt x="176" y="1"/>
                    <a:pt x="1" y="158"/>
                    <a:pt x="65" y="381"/>
                  </a:cubicBezTo>
                  <a:cubicBezTo>
                    <a:pt x="111" y="528"/>
                    <a:pt x="218" y="589"/>
                    <a:pt x="328" y="589"/>
                  </a:cubicBezTo>
                  <a:cubicBezTo>
                    <a:pt x="518" y="589"/>
                    <a:pt x="713" y="407"/>
                    <a:pt x="602" y="169"/>
                  </a:cubicBezTo>
                  <a:cubicBezTo>
                    <a:pt x="548" y="51"/>
                    <a:pt x="449" y="1"/>
                    <a:pt x="3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" name="Google Shape;1251;p4"/>
            <p:cNvSpPr/>
            <p:nvPr/>
          </p:nvSpPr>
          <p:spPr>
            <a:xfrm>
              <a:off x="3740325" y="3883800"/>
              <a:ext cx="15700" cy="14600"/>
            </a:xfrm>
            <a:custGeom>
              <a:rect b="b" l="l" r="r" t="t"/>
              <a:pathLst>
                <a:path extrusionOk="0" h="584" w="628">
                  <a:moveTo>
                    <a:pt x="319" y="0"/>
                  </a:moveTo>
                  <a:cubicBezTo>
                    <a:pt x="240" y="0"/>
                    <a:pt x="159" y="33"/>
                    <a:pt x="100" y="106"/>
                  </a:cubicBezTo>
                  <a:cubicBezTo>
                    <a:pt x="0" y="231"/>
                    <a:pt x="13" y="406"/>
                    <a:pt x="138" y="506"/>
                  </a:cubicBezTo>
                  <a:lnTo>
                    <a:pt x="138" y="518"/>
                  </a:lnTo>
                  <a:cubicBezTo>
                    <a:pt x="193" y="564"/>
                    <a:pt x="257" y="584"/>
                    <a:pt x="318" y="584"/>
                  </a:cubicBezTo>
                  <a:cubicBezTo>
                    <a:pt x="478" y="584"/>
                    <a:pt x="627" y="449"/>
                    <a:pt x="600" y="268"/>
                  </a:cubicBezTo>
                  <a:cubicBezTo>
                    <a:pt x="592" y="101"/>
                    <a:pt x="458" y="0"/>
                    <a:pt x="3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" name="Google Shape;1252;p4"/>
            <p:cNvSpPr/>
            <p:nvPr/>
          </p:nvSpPr>
          <p:spPr>
            <a:xfrm>
              <a:off x="3777500" y="3863000"/>
              <a:ext cx="18250" cy="14475"/>
            </a:xfrm>
            <a:custGeom>
              <a:rect b="b" l="l" r="r" t="t"/>
              <a:pathLst>
                <a:path extrusionOk="0" h="579" w="730">
                  <a:moveTo>
                    <a:pt x="362" y="1"/>
                  </a:moveTo>
                  <a:cubicBezTo>
                    <a:pt x="266" y="1"/>
                    <a:pt x="171" y="48"/>
                    <a:pt x="113" y="138"/>
                  </a:cubicBezTo>
                  <a:cubicBezTo>
                    <a:pt x="0" y="313"/>
                    <a:pt x="113" y="551"/>
                    <a:pt x="313" y="576"/>
                  </a:cubicBezTo>
                  <a:cubicBezTo>
                    <a:pt x="329" y="578"/>
                    <a:pt x="344" y="579"/>
                    <a:pt x="359" y="579"/>
                  </a:cubicBezTo>
                  <a:cubicBezTo>
                    <a:pt x="594" y="579"/>
                    <a:pt x="729" y="314"/>
                    <a:pt x="600" y="126"/>
                  </a:cubicBezTo>
                  <a:cubicBezTo>
                    <a:pt x="540" y="41"/>
                    <a:pt x="451" y="1"/>
                    <a:pt x="3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" name="Google Shape;1253;p4"/>
            <p:cNvSpPr/>
            <p:nvPr/>
          </p:nvSpPr>
          <p:spPr>
            <a:xfrm>
              <a:off x="3710700" y="3850150"/>
              <a:ext cx="18250" cy="14725"/>
            </a:xfrm>
            <a:custGeom>
              <a:rect b="b" l="l" r="r" t="t"/>
              <a:pathLst>
                <a:path extrusionOk="0" h="589" w="730">
                  <a:moveTo>
                    <a:pt x="380" y="1"/>
                  </a:moveTo>
                  <a:cubicBezTo>
                    <a:pt x="185" y="1"/>
                    <a:pt x="0" y="208"/>
                    <a:pt x="123" y="427"/>
                  </a:cubicBezTo>
                  <a:cubicBezTo>
                    <a:pt x="184" y="540"/>
                    <a:pt x="281" y="588"/>
                    <a:pt x="376" y="588"/>
                  </a:cubicBezTo>
                  <a:cubicBezTo>
                    <a:pt x="555" y="588"/>
                    <a:pt x="729" y="418"/>
                    <a:pt x="648" y="190"/>
                  </a:cubicBezTo>
                  <a:cubicBezTo>
                    <a:pt x="635" y="165"/>
                    <a:pt x="623" y="152"/>
                    <a:pt x="610" y="127"/>
                  </a:cubicBezTo>
                  <a:cubicBezTo>
                    <a:pt x="547" y="38"/>
                    <a:pt x="463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" name="Google Shape;1254;p4"/>
            <p:cNvSpPr/>
            <p:nvPr/>
          </p:nvSpPr>
          <p:spPr>
            <a:xfrm>
              <a:off x="3722050" y="3811075"/>
              <a:ext cx="15175" cy="14525"/>
            </a:xfrm>
            <a:custGeom>
              <a:rect b="b" l="l" r="r" t="t"/>
              <a:pathLst>
                <a:path extrusionOk="0" h="581" w="607">
                  <a:moveTo>
                    <a:pt x="313" y="0"/>
                  </a:moveTo>
                  <a:cubicBezTo>
                    <a:pt x="152" y="0"/>
                    <a:pt x="1" y="135"/>
                    <a:pt x="19" y="316"/>
                  </a:cubicBezTo>
                  <a:cubicBezTo>
                    <a:pt x="35" y="480"/>
                    <a:pt x="168" y="581"/>
                    <a:pt x="305" y="581"/>
                  </a:cubicBezTo>
                  <a:cubicBezTo>
                    <a:pt x="387" y="581"/>
                    <a:pt x="471" y="545"/>
                    <a:pt x="531" y="466"/>
                  </a:cubicBezTo>
                  <a:cubicBezTo>
                    <a:pt x="581" y="416"/>
                    <a:pt x="606" y="328"/>
                    <a:pt x="594" y="253"/>
                  </a:cubicBezTo>
                  <a:cubicBezTo>
                    <a:pt x="594" y="228"/>
                    <a:pt x="594" y="203"/>
                    <a:pt x="581" y="191"/>
                  </a:cubicBezTo>
                  <a:cubicBezTo>
                    <a:pt x="556" y="141"/>
                    <a:pt x="531" y="91"/>
                    <a:pt x="494" y="66"/>
                  </a:cubicBezTo>
                  <a:cubicBezTo>
                    <a:pt x="438" y="20"/>
                    <a:pt x="375" y="0"/>
                    <a:pt x="3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" name="Google Shape;1255;p4"/>
            <p:cNvSpPr/>
            <p:nvPr/>
          </p:nvSpPr>
          <p:spPr>
            <a:xfrm>
              <a:off x="3756875" y="3810325"/>
              <a:ext cx="17350" cy="14375"/>
            </a:xfrm>
            <a:custGeom>
              <a:rect b="b" l="l" r="r" t="t"/>
              <a:pathLst>
                <a:path extrusionOk="0" h="575" w="694">
                  <a:moveTo>
                    <a:pt x="343" y="0"/>
                  </a:moveTo>
                  <a:cubicBezTo>
                    <a:pt x="251" y="0"/>
                    <a:pt x="158" y="44"/>
                    <a:pt x="101" y="133"/>
                  </a:cubicBezTo>
                  <a:cubicBezTo>
                    <a:pt x="1" y="308"/>
                    <a:pt x="101" y="546"/>
                    <a:pt x="300" y="571"/>
                  </a:cubicBezTo>
                  <a:cubicBezTo>
                    <a:pt x="318" y="574"/>
                    <a:pt x="335" y="575"/>
                    <a:pt x="352" y="575"/>
                  </a:cubicBezTo>
                  <a:cubicBezTo>
                    <a:pt x="551" y="575"/>
                    <a:pt x="694" y="379"/>
                    <a:pt x="613" y="183"/>
                  </a:cubicBezTo>
                  <a:cubicBezTo>
                    <a:pt x="613" y="158"/>
                    <a:pt x="600" y="133"/>
                    <a:pt x="575" y="121"/>
                  </a:cubicBezTo>
                  <a:cubicBezTo>
                    <a:pt x="520" y="41"/>
                    <a:pt x="432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" name="Google Shape;1256;p4"/>
            <p:cNvSpPr/>
            <p:nvPr/>
          </p:nvSpPr>
          <p:spPr>
            <a:xfrm>
              <a:off x="3790300" y="3829775"/>
              <a:ext cx="16600" cy="14425"/>
            </a:xfrm>
            <a:custGeom>
              <a:rect b="b" l="l" r="r" t="t"/>
              <a:pathLst>
                <a:path extrusionOk="0" h="577" w="664">
                  <a:moveTo>
                    <a:pt x="329" y="1"/>
                  </a:moveTo>
                  <a:cubicBezTo>
                    <a:pt x="295" y="1"/>
                    <a:pt x="260" y="6"/>
                    <a:pt x="226" y="18"/>
                  </a:cubicBezTo>
                  <a:cubicBezTo>
                    <a:pt x="76" y="80"/>
                    <a:pt x="1" y="242"/>
                    <a:pt x="63" y="392"/>
                  </a:cubicBezTo>
                  <a:cubicBezTo>
                    <a:pt x="111" y="506"/>
                    <a:pt x="216" y="577"/>
                    <a:pt x="329" y="577"/>
                  </a:cubicBezTo>
                  <a:cubicBezTo>
                    <a:pt x="365" y="577"/>
                    <a:pt x="402" y="570"/>
                    <a:pt x="438" y="555"/>
                  </a:cubicBezTo>
                  <a:cubicBezTo>
                    <a:pt x="588" y="505"/>
                    <a:pt x="663" y="330"/>
                    <a:pt x="601" y="180"/>
                  </a:cubicBezTo>
                  <a:cubicBezTo>
                    <a:pt x="552" y="64"/>
                    <a:pt x="444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" name="Google Shape;1257;p4"/>
            <p:cNvSpPr/>
            <p:nvPr/>
          </p:nvSpPr>
          <p:spPr>
            <a:xfrm>
              <a:off x="3696625" y="3750425"/>
              <a:ext cx="18650" cy="14300"/>
            </a:xfrm>
            <a:custGeom>
              <a:rect b="b" l="l" r="r" t="t"/>
              <a:pathLst>
                <a:path extrusionOk="0" h="572" w="746">
                  <a:moveTo>
                    <a:pt x="384" y="0"/>
                  </a:moveTo>
                  <a:cubicBezTo>
                    <a:pt x="130" y="0"/>
                    <a:pt x="0" y="341"/>
                    <a:pt x="211" y="505"/>
                  </a:cubicBezTo>
                  <a:cubicBezTo>
                    <a:pt x="270" y="551"/>
                    <a:pt x="335" y="572"/>
                    <a:pt x="397" y="572"/>
                  </a:cubicBezTo>
                  <a:cubicBezTo>
                    <a:pt x="583" y="572"/>
                    <a:pt x="746" y="386"/>
                    <a:pt x="661" y="180"/>
                  </a:cubicBezTo>
                  <a:cubicBezTo>
                    <a:pt x="624" y="80"/>
                    <a:pt x="536" y="17"/>
                    <a:pt x="436" y="5"/>
                  </a:cubicBezTo>
                  <a:cubicBezTo>
                    <a:pt x="418" y="2"/>
                    <a:pt x="401" y="0"/>
                    <a:pt x="3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" name="Google Shape;1258;p4"/>
            <p:cNvSpPr/>
            <p:nvPr/>
          </p:nvSpPr>
          <p:spPr>
            <a:xfrm>
              <a:off x="3736250" y="3738500"/>
              <a:ext cx="15800" cy="14625"/>
            </a:xfrm>
            <a:custGeom>
              <a:rect b="b" l="l" r="r" t="t"/>
              <a:pathLst>
                <a:path extrusionOk="0" h="585" w="632">
                  <a:moveTo>
                    <a:pt x="322" y="1"/>
                  </a:moveTo>
                  <a:cubicBezTo>
                    <a:pt x="242" y="1"/>
                    <a:pt x="160" y="34"/>
                    <a:pt x="101" y="107"/>
                  </a:cubicBezTo>
                  <a:cubicBezTo>
                    <a:pt x="1" y="232"/>
                    <a:pt x="26" y="419"/>
                    <a:pt x="151" y="519"/>
                  </a:cubicBezTo>
                  <a:cubicBezTo>
                    <a:pt x="206" y="564"/>
                    <a:pt x="268" y="584"/>
                    <a:pt x="328" y="584"/>
                  </a:cubicBezTo>
                  <a:cubicBezTo>
                    <a:pt x="486" y="584"/>
                    <a:pt x="631" y="447"/>
                    <a:pt x="613" y="257"/>
                  </a:cubicBezTo>
                  <a:cubicBezTo>
                    <a:pt x="597" y="99"/>
                    <a:pt x="461" y="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" name="Google Shape;1259;p4"/>
            <p:cNvSpPr/>
            <p:nvPr/>
          </p:nvSpPr>
          <p:spPr>
            <a:xfrm>
              <a:off x="3683150" y="3783350"/>
              <a:ext cx="17975" cy="14500"/>
            </a:xfrm>
            <a:custGeom>
              <a:rect b="b" l="l" r="r" t="t"/>
              <a:pathLst>
                <a:path extrusionOk="0" h="580" w="719">
                  <a:moveTo>
                    <a:pt x="377" y="1"/>
                  </a:moveTo>
                  <a:cubicBezTo>
                    <a:pt x="292" y="1"/>
                    <a:pt x="209" y="40"/>
                    <a:pt x="150" y="112"/>
                  </a:cubicBezTo>
                  <a:cubicBezTo>
                    <a:pt x="0" y="287"/>
                    <a:pt x="100" y="550"/>
                    <a:pt x="325" y="575"/>
                  </a:cubicBezTo>
                  <a:cubicBezTo>
                    <a:pt x="343" y="578"/>
                    <a:pt x="360" y="579"/>
                    <a:pt x="377" y="579"/>
                  </a:cubicBezTo>
                  <a:cubicBezTo>
                    <a:pt x="576" y="579"/>
                    <a:pt x="718" y="383"/>
                    <a:pt x="638" y="187"/>
                  </a:cubicBezTo>
                  <a:cubicBezTo>
                    <a:pt x="625" y="137"/>
                    <a:pt x="588" y="100"/>
                    <a:pt x="550" y="62"/>
                  </a:cubicBezTo>
                  <a:cubicBezTo>
                    <a:pt x="498" y="21"/>
                    <a:pt x="437" y="1"/>
                    <a:pt x="3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" name="Google Shape;1260;p4"/>
            <p:cNvSpPr/>
            <p:nvPr/>
          </p:nvSpPr>
          <p:spPr>
            <a:xfrm>
              <a:off x="3763750" y="3772325"/>
              <a:ext cx="16275" cy="14400"/>
            </a:xfrm>
            <a:custGeom>
              <a:rect b="b" l="l" r="r" t="t"/>
              <a:pathLst>
                <a:path extrusionOk="0" h="576" w="651">
                  <a:moveTo>
                    <a:pt x="315" y="1"/>
                  </a:moveTo>
                  <a:cubicBezTo>
                    <a:pt x="284" y="1"/>
                    <a:pt x="254" y="6"/>
                    <a:pt x="225" y="16"/>
                  </a:cubicBezTo>
                  <a:cubicBezTo>
                    <a:pt x="75" y="79"/>
                    <a:pt x="0" y="241"/>
                    <a:pt x="50" y="391"/>
                  </a:cubicBezTo>
                  <a:cubicBezTo>
                    <a:pt x="98" y="505"/>
                    <a:pt x="203" y="576"/>
                    <a:pt x="317" y="576"/>
                  </a:cubicBezTo>
                  <a:cubicBezTo>
                    <a:pt x="353" y="576"/>
                    <a:pt x="389" y="569"/>
                    <a:pt x="425" y="553"/>
                  </a:cubicBezTo>
                  <a:cubicBezTo>
                    <a:pt x="575" y="503"/>
                    <a:pt x="650" y="329"/>
                    <a:pt x="588" y="191"/>
                  </a:cubicBezTo>
                  <a:cubicBezTo>
                    <a:pt x="548" y="72"/>
                    <a:pt x="430" y="1"/>
                    <a:pt x="3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" name="Google Shape;1261;p4"/>
            <p:cNvSpPr/>
            <p:nvPr/>
          </p:nvSpPr>
          <p:spPr>
            <a:xfrm>
              <a:off x="3854675" y="3838600"/>
              <a:ext cx="18900" cy="14425"/>
            </a:xfrm>
            <a:custGeom>
              <a:rect b="b" l="l" r="r" t="t"/>
              <a:pathLst>
                <a:path extrusionOk="0" h="577" w="756">
                  <a:moveTo>
                    <a:pt x="379" y="0"/>
                  </a:moveTo>
                  <a:cubicBezTo>
                    <a:pt x="370" y="0"/>
                    <a:pt x="360" y="1"/>
                    <a:pt x="350" y="2"/>
                  </a:cubicBezTo>
                  <a:cubicBezTo>
                    <a:pt x="88" y="27"/>
                    <a:pt x="0" y="352"/>
                    <a:pt x="200" y="514"/>
                  </a:cubicBezTo>
                  <a:cubicBezTo>
                    <a:pt x="253" y="557"/>
                    <a:pt x="316" y="577"/>
                    <a:pt x="378" y="577"/>
                  </a:cubicBezTo>
                  <a:cubicBezTo>
                    <a:pt x="461" y="577"/>
                    <a:pt x="543" y="541"/>
                    <a:pt x="600" y="477"/>
                  </a:cubicBezTo>
                  <a:cubicBezTo>
                    <a:pt x="756" y="285"/>
                    <a:pt x="612" y="0"/>
                    <a:pt x="3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" name="Google Shape;1262;p4"/>
            <p:cNvSpPr/>
            <p:nvPr/>
          </p:nvSpPr>
          <p:spPr>
            <a:xfrm>
              <a:off x="3830225" y="3774475"/>
              <a:ext cx="17050" cy="14550"/>
            </a:xfrm>
            <a:custGeom>
              <a:rect b="b" l="l" r="r" t="t"/>
              <a:pathLst>
                <a:path extrusionOk="0" h="582" w="682">
                  <a:moveTo>
                    <a:pt x="372" y="1"/>
                  </a:moveTo>
                  <a:cubicBezTo>
                    <a:pt x="172" y="1"/>
                    <a:pt x="1" y="219"/>
                    <a:pt x="116" y="430"/>
                  </a:cubicBezTo>
                  <a:cubicBezTo>
                    <a:pt x="178" y="535"/>
                    <a:pt x="277" y="582"/>
                    <a:pt x="374" y="582"/>
                  </a:cubicBezTo>
                  <a:cubicBezTo>
                    <a:pt x="530" y="582"/>
                    <a:pt x="681" y="460"/>
                    <a:pt x="666" y="268"/>
                  </a:cubicBezTo>
                  <a:cubicBezTo>
                    <a:pt x="653" y="230"/>
                    <a:pt x="653" y="218"/>
                    <a:pt x="641" y="193"/>
                  </a:cubicBezTo>
                  <a:cubicBezTo>
                    <a:pt x="628" y="143"/>
                    <a:pt x="591" y="105"/>
                    <a:pt x="553" y="68"/>
                  </a:cubicBezTo>
                  <a:cubicBezTo>
                    <a:pt x="495" y="21"/>
                    <a:pt x="432" y="1"/>
                    <a:pt x="3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" name="Google Shape;1263;p4"/>
            <p:cNvSpPr/>
            <p:nvPr/>
          </p:nvSpPr>
          <p:spPr>
            <a:xfrm>
              <a:off x="3824975" y="3810725"/>
              <a:ext cx="16275" cy="14425"/>
            </a:xfrm>
            <a:custGeom>
              <a:rect b="b" l="l" r="r" t="t"/>
              <a:pathLst>
                <a:path extrusionOk="0" h="577" w="651">
                  <a:moveTo>
                    <a:pt x="329" y="0"/>
                  </a:moveTo>
                  <a:cubicBezTo>
                    <a:pt x="295" y="0"/>
                    <a:pt x="260" y="6"/>
                    <a:pt x="226" y="17"/>
                  </a:cubicBezTo>
                  <a:cubicBezTo>
                    <a:pt x="76" y="80"/>
                    <a:pt x="1" y="242"/>
                    <a:pt x="63" y="392"/>
                  </a:cubicBezTo>
                  <a:cubicBezTo>
                    <a:pt x="101" y="506"/>
                    <a:pt x="211" y="577"/>
                    <a:pt x="328" y="577"/>
                  </a:cubicBezTo>
                  <a:cubicBezTo>
                    <a:pt x="365" y="577"/>
                    <a:pt x="402" y="570"/>
                    <a:pt x="438" y="555"/>
                  </a:cubicBezTo>
                  <a:cubicBezTo>
                    <a:pt x="588" y="505"/>
                    <a:pt x="651" y="330"/>
                    <a:pt x="601" y="180"/>
                  </a:cubicBezTo>
                  <a:cubicBezTo>
                    <a:pt x="552" y="64"/>
                    <a:pt x="445" y="0"/>
                    <a:pt x="3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" name="Google Shape;1264;p4"/>
            <p:cNvSpPr/>
            <p:nvPr/>
          </p:nvSpPr>
          <p:spPr>
            <a:xfrm>
              <a:off x="3806550" y="3705150"/>
              <a:ext cx="16350" cy="14550"/>
            </a:xfrm>
            <a:custGeom>
              <a:rect b="b" l="l" r="r" t="t"/>
              <a:pathLst>
                <a:path extrusionOk="0" h="582" w="654">
                  <a:moveTo>
                    <a:pt x="296" y="0"/>
                  </a:moveTo>
                  <a:cubicBezTo>
                    <a:pt x="161" y="0"/>
                    <a:pt x="36" y="105"/>
                    <a:pt x="13" y="241"/>
                  </a:cubicBezTo>
                  <a:cubicBezTo>
                    <a:pt x="1" y="316"/>
                    <a:pt x="26" y="404"/>
                    <a:pt x="63" y="466"/>
                  </a:cubicBezTo>
                  <a:cubicBezTo>
                    <a:pt x="125" y="547"/>
                    <a:pt x="208" y="582"/>
                    <a:pt x="290" y="582"/>
                  </a:cubicBezTo>
                  <a:cubicBezTo>
                    <a:pt x="474" y="582"/>
                    <a:pt x="653" y="407"/>
                    <a:pt x="575" y="191"/>
                  </a:cubicBezTo>
                  <a:cubicBezTo>
                    <a:pt x="563" y="166"/>
                    <a:pt x="550" y="141"/>
                    <a:pt x="538" y="116"/>
                  </a:cubicBezTo>
                  <a:cubicBezTo>
                    <a:pt x="488" y="54"/>
                    <a:pt x="425" y="16"/>
                    <a:pt x="338" y="4"/>
                  </a:cubicBezTo>
                  <a:cubicBezTo>
                    <a:pt x="324" y="1"/>
                    <a:pt x="310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" name="Google Shape;1265;p4"/>
            <p:cNvSpPr/>
            <p:nvPr/>
          </p:nvSpPr>
          <p:spPr>
            <a:xfrm>
              <a:off x="3792500" y="3751550"/>
              <a:ext cx="16575" cy="14400"/>
            </a:xfrm>
            <a:custGeom>
              <a:rect b="b" l="l" r="r" t="t"/>
              <a:pathLst>
                <a:path extrusionOk="0" h="576" w="663">
                  <a:moveTo>
                    <a:pt x="336" y="0"/>
                  </a:moveTo>
                  <a:cubicBezTo>
                    <a:pt x="299" y="0"/>
                    <a:pt x="261" y="7"/>
                    <a:pt x="225" y="22"/>
                  </a:cubicBezTo>
                  <a:cubicBezTo>
                    <a:pt x="75" y="72"/>
                    <a:pt x="0" y="247"/>
                    <a:pt x="63" y="385"/>
                  </a:cubicBezTo>
                  <a:cubicBezTo>
                    <a:pt x="112" y="503"/>
                    <a:pt x="224" y="575"/>
                    <a:pt x="343" y="575"/>
                  </a:cubicBezTo>
                  <a:cubicBezTo>
                    <a:pt x="374" y="575"/>
                    <a:pt x="406" y="570"/>
                    <a:pt x="438" y="560"/>
                  </a:cubicBezTo>
                  <a:cubicBezTo>
                    <a:pt x="588" y="497"/>
                    <a:pt x="663" y="335"/>
                    <a:pt x="600" y="185"/>
                  </a:cubicBezTo>
                  <a:cubicBezTo>
                    <a:pt x="562" y="71"/>
                    <a:pt x="452" y="0"/>
                    <a:pt x="3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" name="Google Shape;1266;p4"/>
            <p:cNvSpPr/>
            <p:nvPr/>
          </p:nvSpPr>
          <p:spPr>
            <a:xfrm>
              <a:off x="3671575" y="3906225"/>
              <a:ext cx="17675" cy="14400"/>
            </a:xfrm>
            <a:custGeom>
              <a:rect b="b" l="l" r="r" t="t"/>
              <a:pathLst>
                <a:path extrusionOk="0" h="576" w="707">
                  <a:moveTo>
                    <a:pt x="358" y="1"/>
                  </a:moveTo>
                  <a:cubicBezTo>
                    <a:pt x="264" y="1"/>
                    <a:pt x="171" y="45"/>
                    <a:pt x="113" y="134"/>
                  </a:cubicBezTo>
                  <a:cubicBezTo>
                    <a:pt x="1" y="321"/>
                    <a:pt x="113" y="546"/>
                    <a:pt x="313" y="571"/>
                  </a:cubicBezTo>
                  <a:cubicBezTo>
                    <a:pt x="331" y="574"/>
                    <a:pt x="348" y="575"/>
                    <a:pt x="365" y="575"/>
                  </a:cubicBezTo>
                  <a:cubicBezTo>
                    <a:pt x="564" y="575"/>
                    <a:pt x="706" y="380"/>
                    <a:pt x="626" y="184"/>
                  </a:cubicBezTo>
                  <a:cubicBezTo>
                    <a:pt x="626" y="159"/>
                    <a:pt x="613" y="146"/>
                    <a:pt x="601" y="121"/>
                  </a:cubicBezTo>
                  <a:cubicBezTo>
                    <a:pt x="539" y="41"/>
                    <a:pt x="448" y="1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" name="Google Shape;1267;p4"/>
            <p:cNvSpPr/>
            <p:nvPr/>
          </p:nvSpPr>
          <p:spPr>
            <a:xfrm>
              <a:off x="3677100" y="3869025"/>
              <a:ext cx="17000" cy="12850"/>
            </a:xfrm>
            <a:custGeom>
              <a:rect b="b" l="l" r="r" t="t"/>
              <a:pathLst>
                <a:path extrusionOk="0" h="514" w="680">
                  <a:moveTo>
                    <a:pt x="487" y="1"/>
                  </a:moveTo>
                  <a:cubicBezTo>
                    <a:pt x="279" y="1"/>
                    <a:pt x="1" y="289"/>
                    <a:pt x="205" y="447"/>
                  </a:cubicBezTo>
                  <a:cubicBezTo>
                    <a:pt x="260" y="491"/>
                    <a:pt x="326" y="514"/>
                    <a:pt x="390" y="514"/>
                  </a:cubicBezTo>
                  <a:cubicBezTo>
                    <a:pt x="471" y="514"/>
                    <a:pt x="549" y="479"/>
                    <a:pt x="605" y="410"/>
                  </a:cubicBezTo>
                  <a:cubicBezTo>
                    <a:pt x="655" y="347"/>
                    <a:pt x="680" y="272"/>
                    <a:pt x="667" y="197"/>
                  </a:cubicBezTo>
                  <a:cubicBezTo>
                    <a:pt x="667" y="172"/>
                    <a:pt x="667" y="147"/>
                    <a:pt x="655" y="122"/>
                  </a:cubicBezTo>
                  <a:cubicBezTo>
                    <a:pt x="623" y="35"/>
                    <a:pt x="559" y="1"/>
                    <a:pt x="4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" name="Google Shape;1268;p4"/>
            <p:cNvSpPr/>
            <p:nvPr/>
          </p:nvSpPr>
          <p:spPr>
            <a:xfrm>
              <a:off x="3645650" y="3846450"/>
              <a:ext cx="17375" cy="14500"/>
            </a:xfrm>
            <a:custGeom>
              <a:rect b="b" l="l" r="r" t="t"/>
              <a:pathLst>
                <a:path extrusionOk="0" h="580" w="695">
                  <a:moveTo>
                    <a:pt x="351" y="0"/>
                  </a:moveTo>
                  <a:cubicBezTo>
                    <a:pt x="257" y="0"/>
                    <a:pt x="165" y="47"/>
                    <a:pt x="113" y="138"/>
                  </a:cubicBezTo>
                  <a:cubicBezTo>
                    <a:pt x="1" y="325"/>
                    <a:pt x="113" y="550"/>
                    <a:pt x="313" y="575"/>
                  </a:cubicBezTo>
                  <a:cubicBezTo>
                    <a:pt x="330" y="578"/>
                    <a:pt x="346" y="580"/>
                    <a:pt x="362" y="580"/>
                  </a:cubicBezTo>
                  <a:cubicBezTo>
                    <a:pt x="551" y="580"/>
                    <a:pt x="695" y="384"/>
                    <a:pt x="626" y="188"/>
                  </a:cubicBezTo>
                  <a:cubicBezTo>
                    <a:pt x="613" y="163"/>
                    <a:pt x="601" y="150"/>
                    <a:pt x="588" y="125"/>
                  </a:cubicBezTo>
                  <a:cubicBezTo>
                    <a:pt x="528" y="41"/>
                    <a:pt x="439" y="0"/>
                    <a:pt x="3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" name="Google Shape;1269;p4"/>
            <p:cNvSpPr/>
            <p:nvPr/>
          </p:nvSpPr>
          <p:spPr>
            <a:xfrm>
              <a:off x="3621800" y="3780925"/>
              <a:ext cx="17375" cy="12825"/>
            </a:xfrm>
            <a:custGeom>
              <a:rect b="b" l="l" r="r" t="t"/>
              <a:pathLst>
                <a:path extrusionOk="0" h="513" w="695">
                  <a:moveTo>
                    <a:pt x="487" y="0"/>
                  </a:moveTo>
                  <a:cubicBezTo>
                    <a:pt x="279" y="0"/>
                    <a:pt x="1" y="289"/>
                    <a:pt x="205" y="447"/>
                  </a:cubicBezTo>
                  <a:cubicBezTo>
                    <a:pt x="261" y="492"/>
                    <a:pt x="324" y="512"/>
                    <a:pt x="386" y="512"/>
                  </a:cubicBezTo>
                  <a:cubicBezTo>
                    <a:pt x="546" y="512"/>
                    <a:pt x="694" y="377"/>
                    <a:pt x="667" y="197"/>
                  </a:cubicBezTo>
                  <a:cubicBezTo>
                    <a:pt x="667" y="172"/>
                    <a:pt x="667" y="147"/>
                    <a:pt x="655" y="122"/>
                  </a:cubicBezTo>
                  <a:cubicBezTo>
                    <a:pt x="623" y="35"/>
                    <a:pt x="559" y="0"/>
                    <a:pt x="4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" name="Google Shape;1270;p4"/>
            <p:cNvSpPr/>
            <p:nvPr/>
          </p:nvSpPr>
          <p:spPr>
            <a:xfrm>
              <a:off x="3648875" y="3807625"/>
              <a:ext cx="18575" cy="14525"/>
            </a:xfrm>
            <a:custGeom>
              <a:rect b="b" l="l" r="r" t="t"/>
              <a:pathLst>
                <a:path extrusionOk="0" h="581" w="743">
                  <a:moveTo>
                    <a:pt x="400" y="1"/>
                  </a:moveTo>
                  <a:cubicBezTo>
                    <a:pt x="65" y="1"/>
                    <a:pt x="0" y="519"/>
                    <a:pt x="359" y="579"/>
                  </a:cubicBezTo>
                  <a:cubicBezTo>
                    <a:pt x="371" y="580"/>
                    <a:pt x="382" y="581"/>
                    <a:pt x="393" y="581"/>
                  </a:cubicBezTo>
                  <a:cubicBezTo>
                    <a:pt x="590" y="581"/>
                    <a:pt x="742" y="380"/>
                    <a:pt x="672" y="191"/>
                  </a:cubicBezTo>
                  <a:cubicBezTo>
                    <a:pt x="659" y="166"/>
                    <a:pt x="647" y="141"/>
                    <a:pt x="634" y="129"/>
                  </a:cubicBezTo>
                  <a:cubicBezTo>
                    <a:pt x="584" y="66"/>
                    <a:pt x="522" y="16"/>
                    <a:pt x="447" y="4"/>
                  </a:cubicBezTo>
                  <a:cubicBezTo>
                    <a:pt x="431" y="2"/>
                    <a:pt x="415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" name="Google Shape;1271;p4"/>
            <p:cNvSpPr/>
            <p:nvPr/>
          </p:nvSpPr>
          <p:spPr>
            <a:xfrm>
              <a:off x="3792800" y="3790900"/>
              <a:ext cx="18650" cy="14700"/>
            </a:xfrm>
            <a:custGeom>
              <a:rect b="b" l="l" r="r" t="t"/>
              <a:pathLst>
                <a:path extrusionOk="0" h="588" w="746">
                  <a:moveTo>
                    <a:pt x="409" y="1"/>
                  </a:moveTo>
                  <a:cubicBezTo>
                    <a:pt x="198" y="1"/>
                    <a:pt x="0" y="247"/>
                    <a:pt x="163" y="473"/>
                  </a:cubicBezTo>
                  <a:cubicBezTo>
                    <a:pt x="213" y="535"/>
                    <a:pt x="276" y="573"/>
                    <a:pt x="351" y="585"/>
                  </a:cubicBezTo>
                  <a:cubicBezTo>
                    <a:pt x="363" y="587"/>
                    <a:pt x="375" y="587"/>
                    <a:pt x="387" y="587"/>
                  </a:cubicBezTo>
                  <a:cubicBezTo>
                    <a:pt x="594" y="587"/>
                    <a:pt x="746" y="387"/>
                    <a:pt x="663" y="198"/>
                  </a:cubicBezTo>
                  <a:cubicBezTo>
                    <a:pt x="663" y="173"/>
                    <a:pt x="651" y="148"/>
                    <a:pt x="638" y="123"/>
                  </a:cubicBezTo>
                  <a:cubicBezTo>
                    <a:pt x="572" y="37"/>
                    <a:pt x="490" y="1"/>
                    <a:pt x="4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" name="Google Shape;1272;p4"/>
            <p:cNvSpPr/>
            <p:nvPr/>
          </p:nvSpPr>
          <p:spPr>
            <a:xfrm>
              <a:off x="3727500" y="3777075"/>
              <a:ext cx="17375" cy="14525"/>
            </a:xfrm>
            <a:custGeom>
              <a:rect b="b" l="l" r="r" t="t"/>
              <a:pathLst>
                <a:path extrusionOk="0" h="581" w="695">
                  <a:moveTo>
                    <a:pt x="350" y="1"/>
                  </a:moveTo>
                  <a:cubicBezTo>
                    <a:pt x="254" y="1"/>
                    <a:pt x="159" y="48"/>
                    <a:pt x="101" y="139"/>
                  </a:cubicBezTo>
                  <a:cubicBezTo>
                    <a:pt x="1" y="313"/>
                    <a:pt x="101" y="551"/>
                    <a:pt x="313" y="576"/>
                  </a:cubicBezTo>
                  <a:cubicBezTo>
                    <a:pt x="330" y="579"/>
                    <a:pt x="346" y="580"/>
                    <a:pt x="362" y="580"/>
                  </a:cubicBezTo>
                  <a:cubicBezTo>
                    <a:pt x="552" y="580"/>
                    <a:pt x="695" y="384"/>
                    <a:pt x="626" y="189"/>
                  </a:cubicBezTo>
                  <a:cubicBezTo>
                    <a:pt x="613" y="164"/>
                    <a:pt x="601" y="139"/>
                    <a:pt x="588" y="126"/>
                  </a:cubicBezTo>
                  <a:cubicBezTo>
                    <a:pt x="528" y="42"/>
                    <a:pt x="439" y="1"/>
                    <a:pt x="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" name="Google Shape;1273;p4"/>
            <p:cNvSpPr/>
            <p:nvPr/>
          </p:nvSpPr>
          <p:spPr>
            <a:xfrm>
              <a:off x="3746625" y="3846250"/>
              <a:ext cx="16250" cy="11775"/>
            </a:xfrm>
            <a:custGeom>
              <a:rect b="b" l="l" r="r" t="t"/>
              <a:pathLst>
                <a:path extrusionOk="0" h="471" w="650">
                  <a:moveTo>
                    <a:pt x="308" y="1"/>
                  </a:moveTo>
                  <a:cubicBezTo>
                    <a:pt x="176" y="1"/>
                    <a:pt x="46" y="93"/>
                    <a:pt x="23" y="246"/>
                  </a:cubicBezTo>
                  <a:cubicBezTo>
                    <a:pt x="1" y="402"/>
                    <a:pt x="135" y="471"/>
                    <a:pt x="278" y="471"/>
                  </a:cubicBezTo>
                  <a:cubicBezTo>
                    <a:pt x="456" y="471"/>
                    <a:pt x="649" y="364"/>
                    <a:pt x="573" y="183"/>
                  </a:cubicBezTo>
                  <a:cubicBezTo>
                    <a:pt x="573" y="158"/>
                    <a:pt x="561" y="133"/>
                    <a:pt x="536" y="121"/>
                  </a:cubicBezTo>
                  <a:cubicBezTo>
                    <a:pt x="477" y="38"/>
                    <a:pt x="392" y="1"/>
                    <a:pt x="3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" name="Google Shape;1274;p4"/>
            <p:cNvSpPr/>
            <p:nvPr/>
          </p:nvSpPr>
          <p:spPr>
            <a:xfrm>
              <a:off x="3682825" y="3827775"/>
              <a:ext cx="18850" cy="14700"/>
            </a:xfrm>
            <a:custGeom>
              <a:rect b="b" l="l" r="r" t="t"/>
              <a:pathLst>
                <a:path extrusionOk="0" h="588" w="754">
                  <a:moveTo>
                    <a:pt x="415" y="0"/>
                  </a:moveTo>
                  <a:cubicBezTo>
                    <a:pt x="204" y="0"/>
                    <a:pt x="0" y="246"/>
                    <a:pt x="163" y="472"/>
                  </a:cubicBezTo>
                  <a:lnTo>
                    <a:pt x="176" y="472"/>
                  </a:lnTo>
                  <a:cubicBezTo>
                    <a:pt x="237" y="553"/>
                    <a:pt x="319" y="588"/>
                    <a:pt x="400" y="588"/>
                  </a:cubicBezTo>
                  <a:cubicBezTo>
                    <a:pt x="580" y="588"/>
                    <a:pt x="753" y="414"/>
                    <a:pt x="676" y="197"/>
                  </a:cubicBezTo>
                  <a:cubicBezTo>
                    <a:pt x="663" y="172"/>
                    <a:pt x="651" y="148"/>
                    <a:pt x="638" y="123"/>
                  </a:cubicBezTo>
                  <a:cubicBezTo>
                    <a:pt x="576" y="36"/>
                    <a:pt x="495" y="0"/>
                    <a:pt x="4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" name="Google Shape;1275;p4"/>
            <p:cNvSpPr/>
            <p:nvPr/>
          </p:nvSpPr>
          <p:spPr>
            <a:xfrm>
              <a:off x="3654725" y="3761475"/>
              <a:ext cx="17200" cy="14575"/>
            </a:xfrm>
            <a:custGeom>
              <a:rect b="b" l="l" r="r" t="t"/>
              <a:pathLst>
                <a:path extrusionOk="0" h="583" w="688">
                  <a:moveTo>
                    <a:pt x="409" y="1"/>
                  </a:moveTo>
                  <a:cubicBezTo>
                    <a:pt x="201" y="1"/>
                    <a:pt x="1" y="238"/>
                    <a:pt x="163" y="463"/>
                  </a:cubicBezTo>
                  <a:cubicBezTo>
                    <a:pt x="226" y="545"/>
                    <a:pt x="312" y="582"/>
                    <a:pt x="396" y="582"/>
                  </a:cubicBezTo>
                  <a:cubicBezTo>
                    <a:pt x="528" y="582"/>
                    <a:pt x="657" y="490"/>
                    <a:pt x="687" y="338"/>
                  </a:cubicBezTo>
                  <a:cubicBezTo>
                    <a:pt x="687" y="288"/>
                    <a:pt x="687" y="238"/>
                    <a:pt x="675" y="188"/>
                  </a:cubicBezTo>
                  <a:cubicBezTo>
                    <a:pt x="662" y="163"/>
                    <a:pt x="650" y="150"/>
                    <a:pt x="637" y="125"/>
                  </a:cubicBezTo>
                  <a:cubicBezTo>
                    <a:pt x="574" y="37"/>
                    <a:pt x="491" y="1"/>
                    <a:pt x="4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" name="Google Shape;1276;p4"/>
            <p:cNvSpPr/>
            <p:nvPr/>
          </p:nvSpPr>
          <p:spPr>
            <a:xfrm>
              <a:off x="3707525" y="3892175"/>
              <a:ext cx="16975" cy="14675"/>
            </a:xfrm>
            <a:custGeom>
              <a:rect b="b" l="l" r="r" t="t"/>
              <a:pathLst>
                <a:path extrusionOk="0" h="587" w="679">
                  <a:moveTo>
                    <a:pt x="310" y="1"/>
                  </a:moveTo>
                  <a:cubicBezTo>
                    <a:pt x="176" y="1"/>
                    <a:pt x="43" y="93"/>
                    <a:pt x="13" y="246"/>
                  </a:cubicBezTo>
                  <a:cubicBezTo>
                    <a:pt x="0" y="321"/>
                    <a:pt x="25" y="396"/>
                    <a:pt x="63" y="458"/>
                  </a:cubicBezTo>
                  <a:cubicBezTo>
                    <a:pt x="113" y="521"/>
                    <a:pt x="188" y="571"/>
                    <a:pt x="263" y="583"/>
                  </a:cubicBezTo>
                  <a:cubicBezTo>
                    <a:pt x="277" y="585"/>
                    <a:pt x="292" y="587"/>
                    <a:pt x="307" y="587"/>
                  </a:cubicBezTo>
                  <a:cubicBezTo>
                    <a:pt x="532" y="587"/>
                    <a:pt x="678" y="321"/>
                    <a:pt x="537" y="121"/>
                  </a:cubicBezTo>
                  <a:cubicBezTo>
                    <a:pt x="479" y="38"/>
                    <a:pt x="394" y="1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" name="Google Shape;1277;p4"/>
            <p:cNvSpPr/>
            <p:nvPr/>
          </p:nvSpPr>
          <p:spPr>
            <a:xfrm>
              <a:off x="3765100" y="3719925"/>
              <a:ext cx="18525" cy="14500"/>
            </a:xfrm>
            <a:custGeom>
              <a:rect b="b" l="l" r="r" t="t"/>
              <a:pathLst>
                <a:path extrusionOk="0" h="580" w="741">
                  <a:moveTo>
                    <a:pt x="406" y="1"/>
                  </a:moveTo>
                  <a:cubicBezTo>
                    <a:pt x="198" y="1"/>
                    <a:pt x="1" y="238"/>
                    <a:pt x="171" y="463"/>
                  </a:cubicBezTo>
                  <a:cubicBezTo>
                    <a:pt x="209" y="525"/>
                    <a:pt x="284" y="563"/>
                    <a:pt x="359" y="575"/>
                  </a:cubicBezTo>
                  <a:cubicBezTo>
                    <a:pt x="375" y="578"/>
                    <a:pt x="392" y="579"/>
                    <a:pt x="408" y="579"/>
                  </a:cubicBezTo>
                  <a:cubicBezTo>
                    <a:pt x="597" y="579"/>
                    <a:pt x="740" y="383"/>
                    <a:pt x="671" y="188"/>
                  </a:cubicBezTo>
                  <a:cubicBezTo>
                    <a:pt x="659" y="163"/>
                    <a:pt x="646" y="138"/>
                    <a:pt x="634" y="125"/>
                  </a:cubicBezTo>
                  <a:cubicBezTo>
                    <a:pt x="570" y="37"/>
                    <a:pt x="487" y="1"/>
                    <a:pt x="4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" name="Google Shape;1278;p4"/>
            <p:cNvSpPr/>
            <p:nvPr/>
          </p:nvSpPr>
          <p:spPr>
            <a:xfrm>
              <a:off x="3830975" y="3734525"/>
              <a:ext cx="18225" cy="14275"/>
            </a:xfrm>
            <a:custGeom>
              <a:rect b="b" l="l" r="r" t="t"/>
              <a:pathLst>
                <a:path extrusionOk="0" h="571" w="729">
                  <a:moveTo>
                    <a:pt x="372" y="0"/>
                  </a:moveTo>
                  <a:cubicBezTo>
                    <a:pt x="155" y="0"/>
                    <a:pt x="1" y="253"/>
                    <a:pt x="148" y="453"/>
                  </a:cubicBezTo>
                  <a:cubicBezTo>
                    <a:pt x="198" y="516"/>
                    <a:pt x="261" y="553"/>
                    <a:pt x="336" y="566"/>
                  </a:cubicBezTo>
                  <a:cubicBezTo>
                    <a:pt x="353" y="569"/>
                    <a:pt x="371" y="570"/>
                    <a:pt x="387" y="570"/>
                  </a:cubicBezTo>
                  <a:cubicBezTo>
                    <a:pt x="586" y="570"/>
                    <a:pt x="729" y="374"/>
                    <a:pt x="648" y="178"/>
                  </a:cubicBezTo>
                  <a:cubicBezTo>
                    <a:pt x="623" y="103"/>
                    <a:pt x="573" y="54"/>
                    <a:pt x="498" y="29"/>
                  </a:cubicBezTo>
                  <a:cubicBezTo>
                    <a:pt x="455" y="9"/>
                    <a:pt x="412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" name="Google Shape;1279;p4"/>
            <p:cNvSpPr/>
            <p:nvPr/>
          </p:nvSpPr>
          <p:spPr>
            <a:xfrm>
              <a:off x="3860175" y="3805800"/>
              <a:ext cx="19825" cy="14475"/>
            </a:xfrm>
            <a:custGeom>
              <a:rect b="b" l="l" r="r" t="t"/>
              <a:pathLst>
                <a:path extrusionOk="0" h="579" w="793">
                  <a:moveTo>
                    <a:pt x="406" y="1"/>
                  </a:moveTo>
                  <a:cubicBezTo>
                    <a:pt x="52" y="1"/>
                    <a:pt x="1" y="540"/>
                    <a:pt x="367" y="577"/>
                  </a:cubicBezTo>
                  <a:cubicBezTo>
                    <a:pt x="380" y="578"/>
                    <a:pt x="392" y="579"/>
                    <a:pt x="404" y="579"/>
                  </a:cubicBezTo>
                  <a:cubicBezTo>
                    <a:pt x="734" y="579"/>
                    <a:pt x="793" y="86"/>
                    <a:pt x="455" y="2"/>
                  </a:cubicBezTo>
                  <a:lnTo>
                    <a:pt x="430" y="2"/>
                  </a:lnTo>
                  <a:cubicBezTo>
                    <a:pt x="422" y="1"/>
                    <a:pt x="414" y="1"/>
                    <a:pt x="4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" name="Google Shape;1280;p4"/>
            <p:cNvSpPr/>
            <p:nvPr/>
          </p:nvSpPr>
          <p:spPr>
            <a:xfrm>
              <a:off x="3823100" y="3850400"/>
              <a:ext cx="16275" cy="14425"/>
            </a:xfrm>
            <a:custGeom>
              <a:rect b="b" l="l" r="r" t="t"/>
              <a:pathLst>
                <a:path extrusionOk="0" h="577" w="651">
                  <a:moveTo>
                    <a:pt x="318" y="0"/>
                  </a:moveTo>
                  <a:cubicBezTo>
                    <a:pt x="283" y="0"/>
                    <a:pt x="248" y="6"/>
                    <a:pt x="213" y="17"/>
                  </a:cubicBezTo>
                  <a:cubicBezTo>
                    <a:pt x="63" y="80"/>
                    <a:pt x="1" y="242"/>
                    <a:pt x="51" y="392"/>
                  </a:cubicBezTo>
                  <a:cubicBezTo>
                    <a:pt x="98" y="506"/>
                    <a:pt x="203" y="577"/>
                    <a:pt x="317" y="577"/>
                  </a:cubicBezTo>
                  <a:cubicBezTo>
                    <a:pt x="353" y="577"/>
                    <a:pt x="390" y="570"/>
                    <a:pt x="426" y="555"/>
                  </a:cubicBezTo>
                  <a:cubicBezTo>
                    <a:pt x="576" y="505"/>
                    <a:pt x="651" y="330"/>
                    <a:pt x="588" y="180"/>
                  </a:cubicBezTo>
                  <a:cubicBezTo>
                    <a:pt x="550" y="64"/>
                    <a:pt x="437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" name="Google Shape;1281;p4"/>
            <p:cNvSpPr/>
            <p:nvPr/>
          </p:nvSpPr>
          <p:spPr>
            <a:xfrm>
              <a:off x="3699525" y="3935175"/>
              <a:ext cx="18450" cy="15300"/>
            </a:xfrm>
            <a:custGeom>
              <a:rect b="b" l="l" r="r" t="t"/>
              <a:pathLst>
                <a:path extrusionOk="0" h="612" w="738">
                  <a:moveTo>
                    <a:pt x="357" y="1"/>
                  </a:moveTo>
                  <a:cubicBezTo>
                    <a:pt x="171" y="1"/>
                    <a:pt x="1" y="191"/>
                    <a:pt x="83" y="400"/>
                  </a:cubicBezTo>
                  <a:cubicBezTo>
                    <a:pt x="129" y="549"/>
                    <a:pt x="242" y="612"/>
                    <a:pt x="355" y="612"/>
                  </a:cubicBezTo>
                  <a:cubicBezTo>
                    <a:pt x="545" y="612"/>
                    <a:pt x="738" y="435"/>
                    <a:pt x="620" y="200"/>
                  </a:cubicBezTo>
                  <a:cubicBezTo>
                    <a:pt x="608" y="150"/>
                    <a:pt x="583" y="113"/>
                    <a:pt x="545" y="88"/>
                  </a:cubicBezTo>
                  <a:lnTo>
                    <a:pt x="558" y="88"/>
                  </a:lnTo>
                  <a:cubicBezTo>
                    <a:pt x="497" y="27"/>
                    <a:pt x="426" y="1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" name="Google Shape;1282;p4"/>
            <p:cNvSpPr/>
            <p:nvPr/>
          </p:nvSpPr>
          <p:spPr>
            <a:xfrm>
              <a:off x="3811550" y="3882750"/>
              <a:ext cx="17400" cy="14425"/>
            </a:xfrm>
            <a:custGeom>
              <a:rect b="b" l="l" r="r" t="t"/>
              <a:pathLst>
                <a:path extrusionOk="0" h="577" w="696">
                  <a:moveTo>
                    <a:pt x="348" y="1"/>
                  </a:moveTo>
                  <a:cubicBezTo>
                    <a:pt x="311" y="1"/>
                    <a:pt x="274" y="8"/>
                    <a:pt x="238" y="23"/>
                  </a:cubicBezTo>
                  <a:cubicBezTo>
                    <a:pt x="0" y="110"/>
                    <a:pt x="0" y="448"/>
                    <a:pt x="238" y="548"/>
                  </a:cubicBezTo>
                  <a:cubicBezTo>
                    <a:pt x="278" y="568"/>
                    <a:pt x="318" y="577"/>
                    <a:pt x="357" y="577"/>
                  </a:cubicBezTo>
                  <a:cubicBezTo>
                    <a:pt x="540" y="577"/>
                    <a:pt x="695" y="381"/>
                    <a:pt x="613" y="185"/>
                  </a:cubicBezTo>
                  <a:cubicBezTo>
                    <a:pt x="575" y="72"/>
                    <a:pt x="465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" name="Google Shape;1283;p4"/>
            <p:cNvSpPr/>
            <p:nvPr/>
          </p:nvSpPr>
          <p:spPr>
            <a:xfrm>
              <a:off x="3665000" y="3730700"/>
              <a:ext cx="17825" cy="14725"/>
            </a:xfrm>
            <a:custGeom>
              <a:rect b="b" l="l" r="r" t="t"/>
              <a:pathLst>
                <a:path extrusionOk="0" h="589" w="713">
                  <a:moveTo>
                    <a:pt x="344" y="1"/>
                  </a:moveTo>
                  <a:cubicBezTo>
                    <a:pt x="171" y="1"/>
                    <a:pt x="0" y="158"/>
                    <a:pt x="64" y="381"/>
                  </a:cubicBezTo>
                  <a:cubicBezTo>
                    <a:pt x="105" y="528"/>
                    <a:pt x="212" y="589"/>
                    <a:pt x="322" y="589"/>
                  </a:cubicBezTo>
                  <a:cubicBezTo>
                    <a:pt x="512" y="589"/>
                    <a:pt x="712" y="407"/>
                    <a:pt x="601" y="169"/>
                  </a:cubicBezTo>
                  <a:cubicBezTo>
                    <a:pt x="543" y="51"/>
                    <a:pt x="443" y="1"/>
                    <a:pt x="3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" name="Google Shape;1284;p4"/>
            <p:cNvSpPr/>
            <p:nvPr/>
          </p:nvSpPr>
          <p:spPr>
            <a:xfrm>
              <a:off x="3776850" y="3686975"/>
              <a:ext cx="18000" cy="14725"/>
            </a:xfrm>
            <a:custGeom>
              <a:rect b="b" l="l" r="r" t="t"/>
              <a:pathLst>
                <a:path extrusionOk="0" h="589" w="720">
                  <a:moveTo>
                    <a:pt x="350" y="0"/>
                  </a:moveTo>
                  <a:cubicBezTo>
                    <a:pt x="175" y="0"/>
                    <a:pt x="0" y="158"/>
                    <a:pt x="64" y="381"/>
                  </a:cubicBezTo>
                  <a:cubicBezTo>
                    <a:pt x="110" y="527"/>
                    <a:pt x="219" y="588"/>
                    <a:pt x="330" y="588"/>
                  </a:cubicBezTo>
                  <a:cubicBezTo>
                    <a:pt x="523" y="588"/>
                    <a:pt x="720" y="406"/>
                    <a:pt x="601" y="168"/>
                  </a:cubicBezTo>
                  <a:cubicBezTo>
                    <a:pt x="547" y="51"/>
                    <a:pt x="449" y="0"/>
                    <a:pt x="3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" name="Google Shape;1285;p4"/>
            <p:cNvSpPr/>
            <p:nvPr/>
          </p:nvSpPr>
          <p:spPr>
            <a:xfrm>
              <a:off x="3701175" y="3711200"/>
              <a:ext cx="17200" cy="14475"/>
            </a:xfrm>
            <a:custGeom>
              <a:rect b="b" l="l" r="r" t="t"/>
              <a:pathLst>
                <a:path extrusionOk="0" h="579" w="688">
                  <a:moveTo>
                    <a:pt x="378" y="1"/>
                  </a:moveTo>
                  <a:cubicBezTo>
                    <a:pt x="185" y="1"/>
                    <a:pt x="0" y="209"/>
                    <a:pt x="117" y="424"/>
                  </a:cubicBezTo>
                  <a:cubicBezTo>
                    <a:pt x="154" y="499"/>
                    <a:pt x="229" y="562"/>
                    <a:pt x="317" y="574"/>
                  </a:cubicBezTo>
                  <a:cubicBezTo>
                    <a:pt x="334" y="577"/>
                    <a:pt x="351" y="579"/>
                    <a:pt x="368" y="579"/>
                  </a:cubicBezTo>
                  <a:cubicBezTo>
                    <a:pt x="545" y="579"/>
                    <a:pt x="687" y="407"/>
                    <a:pt x="641" y="224"/>
                  </a:cubicBezTo>
                  <a:cubicBezTo>
                    <a:pt x="629" y="187"/>
                    <a:pt x="616" y="149"/>
                    <a:pt x="591" y="112"/>
                  </a:cubicBezTo>
                  <a:cubicBezTo>
                    <a:pt x="531" y="34"/>
                    <a:pt x="454" y="1"/>
                    <a:pt x="3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" name="Google Shape;1286;p4"/>
            <p:cNvSpPr/>
            <p:nvPr/>
          </p:nvSpPr>
          <p:spPr>
            <a:xfrm>
              <a:off x="3668775" y="3944125"/>
              <a:ext cx="17200" cy="14200"/>
            </a:xfrm>
            <a:custGeom>
              <a:rect b="b" l="l" r="r" t="t"/>
              <a:pathLst>
                <a:path extrusionOk="0" h="568" w="688">
                  <a:moveTo>
                    <a:pt x="354" y="0"/>
                  </a:moveTo>
                  <a:cubicBezTo>
                    <a:pt x="319" y="0"/>
                    <a:pt x="285" y="6"/>
                    <a:pt x="250" y="17"/>
                  </a:cubicBezTo>
                  <a:cubicBezTo>
                    <a:pt x="213" y="42"/>
                    <a:pt x="175" y="67"/>
                    <a:pt x="150" y="105"/>
                  </a:cubicBezTo>
                  <a:cubicBezTo>
                    <a:pt x="0" y="267"/>
                    <a:pt x="100" y="542"/>
                    <a:pt x="325" y="567"/>
                  </a:cubicBezTo>
                  <a:cubicBezTo>
                    <a:pt x="375" y="567"/>
                    <a:pt x="425" y="567"/>
                    <a:pt x="463" y="555"/>
                  </a:cubicBezTo>
                  <a:cubicBezTo>
                    <a:pt x="613" y="492"/>
                    <a:pt x="688" y="330"/>
                    <a:pt x="625" y="180"/>
                  </a:cubicBezTo>
                  <a:cubicBezTo>
                    <a:pt x="577" y="64"/>
                    <a:pt x="469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" name="Google Shape;1287;p4"/>
            <p:cNvSpPr/>
            <p:nvPr/>
          </p:nvSpPr>
          <p:spPr>
            <a:xfrm>
              <a:off x="3960250" y="3798400"/>
              <a:ext cx="15800" cy="14400"/>
            </a:xfrm>
            <a:custGeom>
              <a:rect b="b" l="l" r="r" t="t"/>
              <a:pathLst>
                <a:path extrusionOk="0" h="576" w="632">
                  <a:moveTo>
                    <a:pt x="328" y="1"/>
                  </a:moveTo>
                  <a:cubicBezTo>
                    <a:pt x="246" y="1"/>
                    <a:pt x="162" y="35"/>
                    <a:pt x="101" y="110"/>
                  </a:cubicBezTo>
                  <a:cubicBezTo>
                    <a:pt x="1" y="235"/>
                    <a:pt x="13" y="410"/>
                    <a:pt x="138" y="510"/>
                  </a:cubicBezTo>
                  <a:cubicBezTo>
                    <a:pt x="194" y="555"/>
                    <a:pt x="257" y="575"/>
                    <a:pt x="319" y="575"/>
                  </a:cubicBezTo>
                  <a:cubicBezTo>
                    <a:pt x="480" y="575"/>
                    <a:pt x="631" y="441"/>
                    <a:pt x="613" y="260"/>
                  </a:cubicBezTo>
                  <a:cubicBezTo>
                    <a:pt x="598" y="96"/>
                    <a:pt x="465" y="1"/>
                    <a:pt x="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" name="Google Shape;1288;p4"/>
            <p:cNvSpPr/>
            <p:nvPr/>
          </p:nvSpPr>
          <p:spPr>
            <a:xfrm>
              <a:off x="3997450" y="3777700"/>
              <a:ext cx="18225" cy="14500"/>
            </a:xfrm>
            <a:custGeom>
              <a:rect b="b" l="l" r="r" t="t"/>
              <a:pathLst>
                <a:path extrusionOk="0" h="580" w="729">
                  <a:moveTo>
                    <a:pt x="355" y="1"/>
                  </a:moveTo>
                  <a:cubicBezTo>
                    <a:pt x="260" y="1"/>
                    <a:pt x="164" y="48"/>
                    <a:pt x="113" y="139"/>
                  </a:cubicBezTo>
                  <a:cubicBezTo>
                    <a:pt x="0" y="313"/>
                    <a:pt x="113" y="551"/>
                    <a:pt x="312" y="576"/>
                  </a:cubicBezTo>
                  <a:cubicBezTo>
                    <a:pt x="327" y="578"/>
                    <a:pt x="342" y="579"/>
                    <a:pt x="357" y="579"/>
                  </a:cubicBezTo>
                  <a:cubicBezTo>
                    <a:pt x="582" y="579"/>
                    <a:pt x="728" y="314"/>
                    <a:pt x="587" y="126"/>
                  </a:cubicBezTo>
                  <a:cubicBezTo>
                    <a:pt x="533" y="42"/>
                    <a:pt x="444" y="1"/>
                    <a:pt x="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" name="Google Shape;1289;p4"/>
            <p:cNvSpPr/>
            <p:nvPr/>
          </p:nvSpPr>
          <p:spPr>
            <a:xfrm>
              <a:off x="3930625" y="3764700"/>
              <a:ext cx="18275" cy="14650"/>
            </a:xfrm>
            <a:custGeom>
              <a:rect b="b" l="l" r="r" t="t"/>
              <a:pathLst>
                <a:path extrusionOk="0" h="586" w="731">
                  <a:moveTo>
                    <a:pt x="383" y="0"/>
                  </a:moveTo>
                  <a:cubicBezTo>
                    <a:pt x="187" y="0"/>
                    <a:pt x="0" y="205"/>
                    <a:pt x="124" y="434"/>
                  </a:cubicBezTo>
                  <a:cubicBezTo>
                    <a:pt x="179" y="541"/>
                    <a:pt x="273" y="586"/>
                    <a:pt x="367" y="586"/>
                  </a:cubicBezTo>
                  <a:cubicBezTo>
                    <a:pt x="548" y="586"/>
                    <a:pt x="731" y="418"/>
                    <a:pt x="649" y="196"/>
                  </a:cubicBezTo>
                  <a:cubicBezTo>
                    <a:pt x="636" y="171"/>
                    <a:pt x="624" y="146"/>
                    <a:pt x="611" y="121"/>
                  </a:cubicBezTo>
                  <a:cubicBezTo>
                    <a:pt x="548" y="36"/>
                    <a:pt x="465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" name="Google Shape;1290;p4"/>
            <p:cNvSpPr/>
            <p:nvPr/>
          </p:nvSpPr>
          <p:spPr>
            <a:xfrm>
              <a:off x="3942000" y="3725775"/>
              <a:ext cx="15150" cy="14550"/>
            </a:xfrm>
            <a:custGeom>
              <a:rect b="b" l="l" r="r" t="t"/>
              <a:pathLst>
                <a:path extrusionOk="0" h="582" w="606">
                  <a:moveTo>
                    <a:pt x="312" y="1"/>
                  </a:moveTo>
                  <a:cubicBezTo>
                    <a:pt x="152" y="1"/>
                    <a:pt x="1" y="136"/>
                    <a:pt x="19" y="316"/>
                  </a:cubicBezTo>
                  <a:cubicBezTo>
                    <a:pt x="34" y="480"/>
                    <a:pt x="168" y="581"/>
                    <a:pt x="305" y="581"/>
                  </a:cubicBezTo>
                  <a:cubicBezTo>
                    <a:pt x="387" y="581"/>
                    <a:pt x="470" y="545"/>
                    <a:pt x="531" y="466"/>
                  </a:cubicBezTo>
                  <a:cubicBezTo>
                    <a:pt x="581" y="416"/>
                    <a:pt x="606" y="329"/>
                    <a:pt x="593" y="254"/>
                  </a:cubicBezTo>
                  <a:cubicBezTo>
                    <a:pt x="593" y="229"/>
                    <a:pt x="581" y="204"/>
                    <a:pt x="581" y="191"/>
                  </a:cubicBezTo>
                  <a:cubicBezTo>
                    <a:pt x="556" y="141"/>
                    <a:pt x="531" y="91"/>
                    <a:pt x="493" y="66"/>
                  </a:cubicBezTo>
                  <a:cubicBezTo>
                    <a:pt x="438" y="21"/>
                    <a:pt x="374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" name="Google Shape;1291;p4"/>
            <p:cNvSpPr/>
            <p:nvPr/>
          </p:nvSpPr>
          <p:spPr>
            <a:xfrm>
              <a:off x="3976500" y="3724900"/>
              <a:ext cx="17675" cy="14525"/>
            </a:xfrm>
            <a:custGeom>
              <a:rect b="b" l="l" r="r" t="t"/>
              <a:pathLst>
                <a:path extrusionOk="0" h="581" w="707">
                  <a:moveTo>
                    <a:pt x="356" y="1"/>
                  </a:moveTo>
                  <a:cubicBezTo>
                    <a:pt x="260" y="1"/>
                    <a:pt x="165" y="48"/>
                    <a:pt x="113" y="139"/>
                  </a:cubicBezTo>
                  <a:cubicBezTo>
                    <a:pt x="1" y="314"/>
                    <a:pt x="113" y="551"/>
                    <a:pt x="313" y="576"/>
                  </a:cubicBezTo>
                  <a:cubicBezTo>
                    <a:pt x="331" y="579"/>
                    <a:pt x="348" y="580"/>
                    <a:pt x="365" y="580"/>
                  </a:cubicBezTo>
                  <a:cubicBezTo>
                    <a:pt x="564" y="580"/>
                    <a:pt x="706" y="384"/>
                    <a:pt x="626" y="189"/>
                  </a:cubicBezTo>
                  <a:cubicBezTo>
                    <a:pt x="626" y="164"/>
                    <a:pt x="613" y="139"/>
                    <a:pt x="588" y="126"/>
                  </a:cubicBezTo>
                  <a:cubicBezTo>
                    <a:pt x="534" y="42"/>
                    <a:pt x="445" y="1"/>
                    <a:pt x="3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" name="Google Shape;1292;p4"/>
            <p:cNvSpPr/>
            <p:nvPr/>
          </p:nvSpPr>
          <p:spPr>
            <a:xfrm>
              <a:off x="4010250" y="3744350"/>
              <a:ext cx="16575" cy="14575"/>
            </a:xfrm>
            <a:custGeom>
              <a:rect b="b" l="l" r="r" t="t"/>
              <a:pathLst>
                <a:path extrusionOk="0" h="583" w="663">
                  <a:moveTo>
                    <a:pt x="334" y="1"/>
                  </a:moveTo>
                  <a:cubicBezTo>
                    <a:pt x="298" y="1"/>
                    <a:pt x="261" y="8"/>
                    <a:pt x="225" y="23"/>
                  </a:cubicBezTo>
                  <a:cubicBezTo>
                    <a:pt x="75" y="85"/>
                    <a:pt x="0" y="248"/>
                    <a:pt x="63" y="398"/>
                  </a:cubicBezTo>
                  <a:cubicBezTo>
                    <a:pt x="101" y="512"/>
                    <a:pt x="211" y="582"/>
                    <a:pt x="327" y="582"/>
                  </a:cubicBezTo>
                  <a:cubicBezTo>
                    <a:pt x="364" y="582"/>
                    <a:pt x="402" y="575"/>
                    <a:pt x="438" y="560"/>
                  </a:cubicBezTo>
                  <a:cubicBezTo>
                    <a:pt x="588" y="510"/>
                    <a:pt x="663" y="335"/>
                    <a:pt x="600" y="185"/>
                  </a:cubicBezTo>
                  <a:cubicBezTo>
                    <a:pt x="553" y="71"/>
                    <a:pt x="448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" name="Google Shape;1293;p4"/>
            <p:cNvSpPr/>
            <p:nvPr/>
          </p:nvSpPr>
          <p:spPr>
            <a:xfrm>
              <a:off x="3916550" y="3665125"/>
              <a:ext cx="18675" cy="14625"/>
            </a:xfrm>
            <a:custGeom>
              <a:rect b="b" l="l" r="r" t="t"/>
              <a:pathLst>
                <a:path extrusionOk="0" h="585" w="747">
                  <a:moveTo>
                    <a:pt x="385" y="1"/>
                  </a:moveTo>
                  <a:cubicBezTo>
                    <a:pt x="131" y="1"/>
                    <a:pt x="1" y="342"/>
                    <a:pt x="212" y="518"/>
                  </a:cubicBezTo>
                  <a:cubicBezTo>
                    <a:pt x="268" y="564"/>
                    <a:pt x="331" y="585"/>
                    <a:pt x="392" y="585"/>
                  </a:cubicBezTo>
                  <a:cubicBezTo>
                    <a:pt x="577" y="585"/>
                    <a:pt x="746" y="399"/>
                    <a:pt x="662" y="193"/>
                  </a:cubicBezTo>
                  <a:cubicBezTo>
                    <a:pt x="624" y="93"/>
                    <a:pt x="537" y="18"/>
                    <a:pt x="437" y="5"/>
                  </a:cubicBezTo>
                  <a:cubicBezTo>
                    <a:pt x="419" y="2"/>
                    <a:pt x="402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" name="Google Shape;1294;p4"/>
            <p:cNvSpPr/>
            <p:nvPr/>
          </p:nvSpPr>
          <p:spPr>
            <a:xfrm>
              <a:off x="3956200" y="3653200"/>
              <a:ext cx="15775" cy="14625"/>
            </a:xfrm>
            <a:custGeom>
              <a:rect b="b" l="l" r="r" t="t"/>
              <a:pathLst>
                <a:path extrusionOk="0" h="585" w="631">
                  <a:moveTo>
                    <a:pt x="322" y="1"/>
                  </a:moveTo>
                  <a:cubicBezTo>
                    <a:pt x="242" y="1"/>
                    <a:pt x="160" y="34"/>
                    <a:pt x="100" y="107"/>
                  </a:cubicBezTo>
                  <a:cubicBezTo>
                    <a:pt x="0" y="232"/>
                    <a:pt x="25" y="420"/>
                    <a:pt x="150" y="520"/>
                  </a:cubicBezTo>
                  <a:cubicBezTo>
                    <a:pt x="206" y="565"/>
                    <a:pt x="268" y="585"/>
                    <a:pt x="328" y="585"/>
                  </a:cubicBezTo>
                  <a:cubicBezTo>
                    <a:pt x="485" y="585"/>
                    <a:pt x="631" y="447"/>
                    <a:pt x="613" y="257"/>
                  </a:cubicBezTo>
                  <a:cubicBezTo>
                    <a:pt x="597" y="99"/>
                    <a:pt x="461" y="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" name="Google Shape;1295;p4"/>
            <p:cNvSpPr/>
            <p:nvPr/>
          </p:nvSpPr>
          <p:spPr>
            <a:xfrm>
              <a:off x="3904025" y="3698075"/>
              <a:ext cx="19475" cy="14975"/>
            </a:xfrm>
            <a:custGeom>
              <a:rect b="b" l="l" r="r" t="t"/>
              <a:pathLst>
                <a:path extrusionOk="0" h="599" w="779">
                  <a:moveTo>
                    <a:pt x="339" y="0"/>
                  </a:moveTo>
                  <a:cubicBezTo>
                    <a:pt x="255" y="0"/>
                    <a:pt x="171" y="39"/>
                    <a:pt x="113" y="112"/>
                  </a:cubicBezTo>
                  <a:cubicBezTo>
                    <a:pt x="1" y="237"/>
                    <a:pt x="26" y="412"/>
                    <a:pt x="150" y="512"/>
                  </a:cubicBezTo>
                  <a:cubicBezTo>
                    <a:pt x="214" y="573"/>
                    <a:pt x="283" y="598"/>
                    <a:pt x="347" y="598"/>
                  </a:cubicBezTo>
                  <a:cubicBezTo>
                    <a:pt x="587" y="598"/>
                    <a:pt x="779" y="249"/>
                    <a:pt x="513" y="62"/>
                  </a:cubicBezTo>
                  <a:cubicBezTo>
                    <a:pt x="461" y="20"/>
                    <a:pt x="400" y="0"/>
                    <a:pt x="3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" name="Google Shape;1296;p4"/>
            <p:cNvSpPr/>
            <p:nvPr/>
          </p:nvSpPr>
          <p:spPr>
            <a:xfrm>
              <a:off x="3983375" y="3687500"/>
              <a:ext cx="16575" cy="14400"/>
            </a:xfrm>
            <a:custGeom>
              <a:rect b="b" l="l" r="r" t="t"/>
              <a:pathLst>
                <a:path extrusionOk="0" h="576" w="663">
                  <a:moveTo>
                    <a:pt x="334" y="0"/>
                  </a:moveTo>
                  <a:cubicBezTo>
                    <a:pt x="298" y="0"/>
                    <a:pt x="262" y="7"/>
                    <a:pt x="226" y="23"/>
                  </a:cubicBezTo>
                  <a:cubicBezTo>
                    <a:pt x="76" y="73"/>
                    <a:pt x="1" y="247"/>
                    <a:pt x="63" y="385"/>
                  </a:cubicBezTo>
                  <a:cubicBezTo>
                    <a:pt x="103" y="504"/>
                    <a:pt x="221" y="575"/>
                    <a:pt x="342" y="575"/>
                  </a:cubicBezTo>
                  <a:cubicBezTo>
                    <a:pt x="374" y="575"/>
                    <a:pt x="407" y="570"/>
                    <a:pt x="438" y="560"/>
                  </a:cubicBezTo>
                  <a:cubicBezTo>
                    <a:pt x="588" y="497"/>
                    <a:pt x="663" y="335"/>
                    <a:pt x="601" y="185"/>
                  </a:cubicBezTo>
                  <a:cubicBezTo>
                    <a:pt x="553" y="71"/>
                    <a:pt x="448" y="0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" name="Google Shape;1297;p4"/>
            <p:cNvSpPr/>
            <p:nvPr/>
          </p:nvSpPr>
          <p:spPr>
            <a:xfrm>
              <a:off x="4074225" y="3754950"/>
              <a:ext cx="17600" cy="12900"/>
            </a:xfrm>
            <a:custGeom>
              <a:rect b="b" l="l" r="r" t="t"/>
              <a:pathLst>
                <a:path extrusionOk="0" h="516" w="704">
                  <a:moveTo>
                    <a:pt x="482" y="0"/>
                  </a:moveTo>
                  <a:cubicBezTo>
                    <a:pt x="274" y="0"/>
                    <a:pt x="0" y="283"/>
                    <a:pt x="203" y="449"/>
                  </a:cubicBezTo>
                  <a:cubicBezTo>
                    <a:pt x="259" y="493"/>
                    <a:pt x="327" y="515"/>
                    <a:pt x="394" y="515"/>
                  </a:cubicBezTo>
                  <a:cubicBezTo>
                    <a:pt x="477" y="515"/>
                    <a:pt x="560" y="481"/>
                    <a:pt x="616" y="411"/>
                  </a:cubicBezTo>
                  <a:cubicBezTo>
                    <a:pt x="678" y="324"/>
                    <a:pt x="703" y="211"/>
                    <a:pt x="653" y="124"/>
                  </a:cubicBezTo>
                  <a:cubicBezTo>
                    <a:pt x="620" y="36"/>
                    <a:pt x="555" y="0"/>
                    <a:pt x="4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" name="Google Shape;1298;p4"/>
            <p:cNvSpPr/>
            <p:nvPr/>
          </p:nvSpPr>
          <p:spPr>
            <a:xfrm>
              <a:off x="4050175" y="3689200"/>
              <a:ext cx="16900" cy="14550"/>
            </a:xfrm>
            <a:custGeom>
              <a:rect b="b" l="l" r="r" t="t"/>
              <a:pathLst>
                <a:path extrusionOk="0" h="582" w="676">
                  <a:moveTo>
                    <a:pt x="371" y="0"/>
                  </a:moveTo>
                  <a:cubicBezTo>
                    <a:pt x="172" y="0"/>
                    <a:pt x="0" y="219"/>
                    <a:pt x="115" y="429"/>
                  </a:cubicBezTo>
                  <a:cubicBezTo>
                    <a:pt x="173" y="535"/>
                    <a:pt x="270" y="581"/>
                    <a:pt x="367" y="581"/>
                  </a:cubicBezTo>
                  <a:cubicBezTo>
                    <a:pt x="523" y="581"/>
                    <a:pt x="676" y="460"/>
                    <a:pt x="653" y="267"/>
                  </a:cubicBezTo>
                  <a:cubicBezTo>
                    <a:pt x="653" y="229"/>
                    <a:pt x="653" y="217"/>
                    <a:pt x="640" y="192"/>
                  </a:cubicBezTo>
                  <a:cubicBezTo>
                    <a:pt x="628" y="142"/>
                    <a:pt x="590" y="104"/>
                    <a:pt x="553" y="67"/>
                  </a:cubicBezTo>
                  <a:cubicBezTo>
                    <a:pt x="495" y="20"/>
                    <a:pt x="432" y="0"/>
                    <a:pt x="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" name="Google Shape;1299;p4"/>
            <p:cNvSpPr/>
            <p:nvPr/>
          </p:nvSpPr>
          <p:spPr>
            <a:xfrm>
              <a:off x="4044925" y="3725000"/>
              <a:ext cx="16575" cy="14550"/>
            </a:xfrm>
            <a:custGeom>
              <a:rect b="b" l="l" r="r" t="t"/>
              <a:pathLst>
                <a:path extrusionOk="0" h="582" w="663">
                  <a:moveTo>
                    <a:pt x="336" y="0"/>
                  </a:moveTo>
                  <a:cubicBezTo>
                    <a:pt x="299" y="0"/>
                    <a:pt x="262" y="7"/>
                    <a:pt x="225" y="22"/>
                  </a:cubicBezTo>
                  <a:cubicBezTo>
                    <a:pt x="76" y="85"/>
                    <a:pt x="1" y="247"/>
                    <a:pt x="63" y="397"/>
                  </a:cubicBezTo>
                  <a:cubicBezTo>
                    <a:pt x="110" y="511"/>
                    <a:pt x="216" y="582"/>
                    <a:pt x="329" y="582"/>
                  </a:cubicBezTo>
                  <a:cubicBezTo>
                    <a:pt x="365" y="582"/>
                    <a:pt x="402" y="575"/>
                    <a:pt x="438" y="559"/>
                  </a:cubicBezTo>
                  <a:cubicBezTo>
                    <a:pt x="588" y="497"/>
                    <a:pt x="663" y="335"/>
                    <a:pt x="600" y="185"/>
                  </a:cubicBezTo>
                  <a:cubicBezTo>
                    <a:pt x="562" y="71"/>
                    <a:pt x="452" y="0"/>
                    <a:pt x="3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" name="Google Shape;1300;p4"/>
            <p:cNvSpPr/>
            <p:nvPr/>
          </p:nvSpPr>
          <p:spPr>
            <a:xfrm>
              <a:off x="4026500" y="3619850"/>
              <a:ext cx="15025" cy="14350"/>
            </a:xfrm>
            <a:custGeom>
              <a:rect b="b" l="l" r="r" t="t"/>
              <a:pathLst>
                <a:path extrusionOk="0" h="574" w="601">
                  <a:moveTo>
                    <a:pt x="295" y="1"/>
                  </a:moveTo>
                  <a:cubicBezTo>
                    <a:pt x="161" y="1"/>
                    <a:pt x="35" y="106"/>
                    <a:pt x="13" y="242"/>
                  </a:cubicBezTo>
                  <a:cubicBezTo>
                    <a:pt x="0" y="317"/>
                    <a:pt x="25" y="392"/>
                    <a:pt x="63" y="454"/>
                  </a:cubicBezTo>
                  <a:cubicBezTo>
                    <a:pt x="121" y="537"/>
                    <a:pt x="206" y="574"/>
                    <a:pt x="291" y="574"/>
                  </a:cubicBezTo>
                  <a:cubicBezTo>
                    <a:pt x="424" y="574"/>
                    <a:pt x="557" y="482"/>
                    <a:pt x="588" y="329"/>
                  </a:cubicBezTo>
                  <a:cubicBezTo>
                    <a:pt x="600" y="254"/>
                    <a:pt x="575" y="179"/>
                    <a:pt x="525" y="117"/>
                  </a:cubicBezTo>
                  <a:cubicBezTo>
                    <a:pt x="488" y="54"/>
                    <a:pt x="413" y="17"/>
                    <a:pt x="338" y="4"/>
                  </a:cubicBezTo>
                  <a:cubicBezTo>
                    <a:pt x="324" y="2"/>
                    <a:pt x="309" y="1"/>
                    <a:pt x="2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" name="Google Shape;1301;p4"/>
            <p:cNvSpPr/>
            <p:nvPr/>
          </p:nvSpPr>
          <p:spPr>
            <a:xfrm>
              <a:off x="4012750" y="3665950"/>
              <a:ext cx="16275" cy="14550"/>
            </a:xfrm>
            <a:custGeom>
              <a:rect b="b" l="l" r="r" t="t"/>
              <a:pathLst>
                <a:path extrusionOk="0" h="582" w="651">
                  <a:moveTo>
                    <a:pt x="323" y="0"/>
                  </a:moveTo>
                  <a:cubicBezTo>
                    <a:pt x="286" y="0"/>
                    <a:pt x="249" y="7"/>
                    <a:pt x="213" y="22"/>
                  </a:cubicBezTo>
                  <a:cubicBezTo>
                    <a:pt x="63" y="85"/>
                    <a:pt x="0" y="247"/>
                    <a:pt x="50" y="397"/>
                  </a:cubicBezTo>
                  <a:cubicBezTo>
                    <a:pt x="98" y="511"/>
                    <a:pt x="203" y="582"/>
                    <a:pt x="317" y="582"/>
                  </a:cubicBezTo>
                  <a:cubicBezTo>
                    <a:pt x="352" y="582"/>
                    <a:pt x="389" y="575"/>
                    <a:pt x="425" y="560"/>
                  </a:cubicBezTo>
                  <a:cubicBezTo>
                    <a:pt x="575" y="497"/>
                    <a:pt x="650" y="335"/>
                    <a:pt x="588" y="185"/>
                  </a:cubicBezTo>
                  <a:cubicBezTo>
                    <a:pt x="550" y="71"/>
                    <a:pt x="440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" name="Google Shape;1302;p4"/>
            <p:cNvSpPr/>
            <p:nvPr/>
          </p:nvSpPr>
          <p:spPr>
            <a:xfrm>
              <a:off x="3891525" y="3820950"/>
              <a:ext cx="17675" cy="14375"/>
            </a:xfrm>
            <a:custGeom>
              <a:rect b="b" l="l" r="r" t="t"/>
              <a:pathLst>
                <a:path extrusionOk="0" h="575" w="707">
                  <a:moveTo>
                    <a:pt x="357" y="0"/>
                  </a:moveTo>
                  <a:cubicBezTo>
                    <a:pt x="263" y="0"/>
                    <a:pt x="170" y="44"/>
                    <a:pt x="113" y="133"/>
                  </a:cubicBezTo>
                  <a:cubicBezTo>
                    <a:pt x="1" y="321"/>
                    <a:pt x="113" y="545"/>
                    <a:pt x="313" y="570"/>
                  </a:cubicBezTo>
                  <a:cubicBezTo>
                    <a:pt x="331" y="573"/>
                    <a:pt x="348" y="575"/>
                    <a:pt x="365" y="575"/>
                  </a:cubicBezTo>
                  <a:cubicBezTo>
                    <a:pt x="564" y="575"/>
                    <a:pt x="706" y="379"/>
                    <a:pt x="625" y="183"/>
                  </a:cubicBezTo>
                  <a:cubicBezTo>
                    <a:pt x="625" y="158"/>
                    <a:pt x="613" y="146"/>
                    <a:pt x="600" y="121"/>
                  </a:cubicBezTo>
                  <a:cubicBezTo>
                    <a:pt x="539" y="41"/>
                    <a:pt x="448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" name="Google Shape;1303;p4"/>
            <p:cNvSpPr/>
            <p:nvPr/>
          </p:nvSpPr>
          <p:spPr>
            <a:xfrm>
              <a:off x="3897050" y="3783725"/>
              <a:ext cx="17000" cy="12875"/>
            </a:xfrm>
            <a:custGeom>
              <a:rect b="b" l="l" r="r" t="t"/>
              <a:pathLst>
                <a:path extrusionOk="0" h="515" w="680">
                  <a:moveTo>
                    <a:pt x="487" y="1"/>
                  </a:moveTo>
                  <a:cubicBezTo>
                    <a:pt x="279" y="1"/>
                    <a:pt x="0" y="290"/>
                    <a:pt x="205" y="447"/>
                  </a:cubicBezTo>
                  <a:cubicBezTo>
                    <a:pt x="260" y="492"/>
                    <a:pt x="325" y="514"/>
                    <a:pt x="390" y="514"/>
                  </a:cubicBezTo>
                  <a:cubicBezTo>
                    <a:pt x="470" y="514"/>
                    <a:pt x="549" y="479"/>
                    <a:pt x="604" y="410"/>
                  </a:cubicBezTo>
                  <a:cubicBezTo>
                    <a:pt x="654" y="347"/>
                    <a:pt x="679" y="272"/>
                    <a:pt x="667" y="197"/>
                  </a:cubicBezTo>
                  <a:cubicBezTo>
                    <a:pt x="667" y="172"/>
                    <a:pt x="654" y="147"/>
                    <a:pt x="654" y="122"/>
                  </a:cubicBezTo>
                  <a:cubicBezTo>
                    <a:pt x="622" y="36"/>
                    <a:pt x="559" y="1"/>
                    <a:pt x="4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" name="Google Shape;1304;p4"/>
            <p:cNvSpPr/>
            <p:nvPr/>
          </p:nvSpPr>
          <p:spPr>
            <a:xfrm>
              <a:off x="3865600" y="3761150"/>
              <a:ext cx="17375" cy="14500"/>
            </a:xfrm>
            <a:custGeom>
              <a:rect b="b" l="l" r="r" t="t"/>
              <a:pathLst>
                <a:path extrusionOk="0" h="580" w="695">
                  <a:moveTo>
                    <a:pt x="349" y="1"/>
                  </a:moveTo>
                  <a:cubicBezTo>
                    <a:pt x="254" y="1"/>
                    <a:pt x="159" y="48"/>
                    <a:pt x="100" y="138"/>
                  </a:cubicBezTo>
                  <a:cubicBezTo>
                    <a:pt x="0" y="326"/>
                    <a:pt x="100" y="551"/>
                    <a:pt x="313" y="576"/>
                  </a:cubicBezTo>
                  <a:cubicBezTo>
                    <a:pt x="329" y="579"/>
                    <a:pt x="346" y="580"/>
                    <a:pt x="362" y="580"/>
                  </a:cubicBezTo>
                  <a:cubicBezTo>
                    <a:pt x="551" y="580"/>
                    <a:pt x="694" y="384"/>
                    <a:pt x="625" y="188"/>
                  </a:cubicBezTo>
                  <a:cubicBezTo>
                    <a:pt x="613" y="163"/>
                    <a:pt x="600" y="151"/>
                    <a:pt x="588" y="126"/>
                  </a:cubicBezTo>
                  <a:cubicBezTo>
                    <a:pt x="528" y="41"/>
                    <a:pt x="438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" name="Google Shape;1305;p4"/>
            <p:cNvSpPr/>
            <p:nvPr/>
          </p:nvSpPr>
          <p:spPr>
            <a:xfrm>
              <a:off x="3841750" y="3695625"/>
              <a:ext cx="17150" cy="12825"/>
            </a:xfrm>
            <a:custGeom>
              <a:rect b="b" l="l" r="r" t="t"/>
              <a:pathLst>
                <a:path extrusionOk="0" h="513" w="686">
                  <a:moveTo>
                    <a:pt x="487" y="1"/>
                  </a:moveTo>
                  <a:cubicBezTo>
                    <a:pt x="279" y="1"/>
                    <a:pt x="0" y="290"/>
                    <a:pt x="205" y="447"/>
                  </a:cubicBezTo>
                  <a:cubicBezTo>
                    <a:pt x="260" y="493"/>
                    <a:pt x="323" y="513"/>
                    <a:pt x="383" y="513"/>
                  </a:cubicBezTo>
                  <a:cubicBezTo>
                    <a:pt x="540" y="513"/>
                    <a:pt x="685" y="378"/>
                    <a:pt x="667" y="197"/>
                  </a:cubicBezTo>
                  <a:cubicBezTo>
                    <a:pt x="667" y="172"/>
                    <a:pt x="667" y="147"/>
                    <a:pt x="655" y="122"/>
                  </a:cubicBezTo>
                  <a:cubicBezTo>
                    <a:pt x="622" y="36"/>
                    <a:pt x="559" y="1"/>
                    <a:pt x="4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" name="Google Shape;1306;p4"/>
            <p:cNvSpPr/>
            <p:nvPr/>
          </p:nvSpPr>
          <p:spPr>
            <a:xfrm>
              <a:off x="3868150" y="3722200"/>
              <a:ext cx="19175" cy="14400"/>
            </a:xfrm>
            <a:custGeom>
              <a:rect b="b" l="l" r="r" t="t"/>
              <a:pathLst>
                <a:path extrusionOk="0" h="576" w="767">
                  <a:moveTo>
                    <a:pt x="385" y="1"/>
                  </a:moveTo>
                  <a:cubicBezTo>
                    <a:pt x="51" y="1"/>
                    <a:pt x="0" y="537"/>
                    <a:pt x="373" y="572"/>
                  </a:cubicBezTo>
                  <a:cubicBezTo>
                    <a:pt x="391" y="574"/>
                    <a:pt x="408" y="576"/>
                    <a:pt x="425" y="576"/>
                  </a:cubicBezTo>
                  <a:cubicBezTo>
                    <a:pt x="624" y="576"/>
                    <a:pt x="766" y="380"/>
                    <a:pt x="686" y="184"/>
                  </a:cubicBezTo>
                  <a:cubicBezTo>
                    <a:pt x="686" y="159"/>
                    <a:pt x="673" y="134"/>
                    <a:pt x="648" y="122"/>
                  </a:cubicBezTo>
                  <a:cubicBezTo>
                    <a:pt x="611" y="59"/>
                    <a:pt x="536" y="22"/>
                    <a:pt x="461" y="9"/>
                  </a:cubicBezTo>
                  <a:cubicBezTo>
                    <a:pt x="434" y="3"/>
                    <a:pt x="409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" name="Google Shape;1307;p4"/>
            <p:cNvSpPr/>
            <p:nvPr/>
          </p:nvSpPr>
          <p:spPr>
            <a:xfrm>
              <a:off x="4015250" y="3705975"/>
              <a:ext cx="15800" cy="14375"/>
            </a:xfrm>
            <a:custGeom>
              <a:rect b="b" l="l" r="r" t="t"/>
              <a:pathLst>
                <a:path extrusionOk="0" h="575" w="632">
                  <a:moveTo>
                    <a:pt x="298" y="1"/>
                  </a:moveTo>
                  <a:cubicBezTo>
                    <a:pt x="166" y="1"/>
                    <a:pt x="36" y="93"/>
                    <a:pt x="13" y="246"/>
                  </a:cubicBezTo>
                  <a:cubicBezTo>
                    <a:pt x="0" y="321"/>
                    <a:pt x="13" y="396"/>
                    <a:pt x="63" y="458"/>
                  </a:cubicBezTo>
                  <a:cubicBezTo>
                    <a:pt x="100" y="521"/>
                    <a:pt x="175" y="558"/>
                    <a:pt x="250" y="571"/>
                  </a:cubicBezTo>
                  <a:cubicBezTo>
                    <a:pt x="267" y="574"/>
                    <a:pt x="283" y="575"/>
                    <a:pt x="299" y="575"/>
                  </a:cubicBezTo>
                  <a:cubicBezTo>
                    <a:pt x="489" y="575"/>
                    <a:pt x="632" y="379"/>
                    <a:pt x="563" y="183"/>
                  </a:cubicBezTo>
                  <a:cubicBezTo>
                    <a:pt x="550" y="158"/>
                    <a:pt x="538" y="133"/>
                    <a:pt x="525" y="121"/>
                  </a:cubicBezTo>
                  <a:cubicBezTo>
                    <a:pt x="467" y="38"/>
                    <a:pt x="382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" name="Google Shape;1308;p4"/>
            <p:cNvSpPr/>
            <p:nvPr/>
          </p:nvSpPr>
          <p:spPr>
            <a:xfrm>
              <a:off x="3947450" y="3691800"/>
              <a:ext cx="17375" cy="14500"/>
            </a:xfrm>
            <a:custGeom>
              <a:rect b="b" l="l" r="r" t="t"/>
              <a:pathLst>
                <a:path extrusionOk="0" h="580" w="695">
                  <a:moveTo>
                    <a:pt x="351" y="0"/>
                  </a:moveTo>
                  <a:cubicBezTo>
                    <a:pt x="257" y="0"/>
                    <a:pt x="165" y="47"/>
                    <a:pt x="113" y="138"/>
                  </a:cubicBezTo>
                  <a:cubicBezTo>
                    <a:pt x="1" y="313"/>
                    <a:pt x="101" y="538"/>
                    <a:pt x="313" y="575"/>
                  </a:cubicBezTo>
                  <a:cubicBezTo>
                    <a:pt x="330" y="578"/>
                    <a:pt x="346" y="580"/>
                    <a:pt x="362" y="580"/>
                  </a:cubicBezTo>
                  <a:cubicBezTo>
                    <a:pt x="551" y="580"/>
                    <a:pt x="695" y="384"/>
                    <a:pt x="625" y="188"/>
                  </a:cubicBezTo>
                  <a:cubicBezTo>
                    <a:pt x="613" y="163"/>
                    <a:pt x="600" y="138"/>
                    <a:pt x="588" y="125"/>
                  </a:cubicBezTo>
                  <a:cubicBezTo>
                    <a:pt x="528" y="41"/>
                    <a:pt x="438" y="0"/>
                    <a:pt x="3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" name="Google Shape;1309;p4"/>
            <p:cNvSpPr/>
            <p:nvPr/>
          </p:nvSpPr>
          <p:spPr>
            <a:xfrm>
              <a:off x="3966500" y="3760875"/>
              <a:ext cx="17275" cy="14450"/>
            </a:xfrm>
            <a:custGeom>
              <a:rect b="b" l="l" r="r" t="t"/>
              <a:pathLst>
                <a:path extrusionOk="0" h="578" w="691">
                  <a:moveTo>
                    <a:pt x="306" y="1"/>
                  </a:moveTo>
                  <a:cubicBezTo>
                    <a:pt x="176" y="1"/>
                    <a:pt x="48" y="91"/>
                    <a:pt x="26" y="249"/>
                  </a:cubicBezTo>
                  <a:cubicBezTo>
                    <a:pt x="1" y="399"/>
                    <a:pt x="101" y="549"/>
                    <a:pt x="263" y="574"/>
                  </a:cubicBezTo>
                  <a:cubicBezTo>
                    <a:pt x="278" y="576"/>
                    <a:pt x="293" y="577"/>
                    <a:pt x="308" y="577"/>
                  </a:cubicBezTo>
                  <a:cubicBezTo>
                    <a:pt x="534" y="577"/>
                    <a:pt x="691" y="312"/>
                    <a:pt x="538" y="124"/>
                  </a:cubicBezTo>
                  <a:cubicBezTo>
                    <a:pt x="479" y="40"/>
                    <a:pt x="392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" name="Google Shape;1310;p4"/>
            <p:cNvSpPr/>
            <p:nvPr/>
          </p:nvSpPr>
          <p:spPr>
            <a:xfrm>
              <a:off x="3902775" y="3742475"/>
              <a:ext cx="18625" cy="14725"/>
            </a:xfrm>
            <a:custGeom>
              <a:rect b="b" l="l" r="r" t="t"/>
              <a:pathLst>
                <a:path extrusionOk="0" h="589" w="745">
                  <a:moveTo>
                    <a:pt x="409" y="1"/>
                  </a:moveTo>
                  <a:cubicBezTo>
                    <a:pt x="197" y="1"/>
                    <a:pt x="0" y="247"/>
                    <a:pt x="163" y="473"/>
                  </a:cubicBezTo>
                  <a:cubicBezTo>
                    <a:pt x="225" y="554"/>
                    <a:pt x="306" y="588"/>
                    <a:pt x="387" y="588"/>
                  </a:cubicBezTo>
                  <a:cubicBezTo>
                    <a:pt x="568" y="588"/>
                    <a:pt x="745" y="414"/>
                    <a:pt x="675" y="198"/>
                  </a:cubicBezTo>
                  <a:cubicBezTo>
                    <a:pt x="663" y="173"/>
                    <a:pt x="650" y="148"/>
                    <a:pt x="638" y="123"/>
                  </a:cubicBezTo>
                  <a:cubicBezTo>
                    <a:pt x="572" y="37"/>
                    <a:pt x="490" y="1"/>
                    <a:pt x="4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" name="Google Shape;1311;p4"/>
            <p:cNvSpPr/>
            <p:nvPr/>
          </p:nvSpPr>
          <p:spPr>
            <a:xfrm>
              <a:off x="3875250" y="3676150"/>
              <a:ext cx="18250" cy="14625"/>
            </a:xfrm>
            <a:custGeom>
              <a:rect b="b" l="l" r="r" t="t"/>
              <a:pathLst>
                <a:path extrusionOk="0" h="585" w="730">
                  <a:moveTo>
                    <a:pt x="379" y="0"/>
                  </a:moveTo>
                  <a:cubicBezTo>
                    <a:pt x="188" y="0"/>
                    <a:pt x="0" y="207"/>
                    <a:pt x="114" y="427"/>
                  </a:cubicBezTo>
                  <a:cubicBezTo>
                    <a:pt x="174" y="538"/>
                    <a:pt x="270" y="584"/>
                    <a:pt x="366" y="584"/>
                  </a:cubicBezTo>
                  <a:cubicBezTo>
                    <a:pt x="550" y="584"/>
                    <a:pt x="730" y="411"/>
                    <a:pt x="639" y="189"/>
                  </a:cubicBezTo>
                  <a:cubicBezTo>
                    <a:pt x="639" y="164"/>
                    <a:pt x="627" y="152"/>
                    <a:pt x="602" y="127"/>
                  </a:cubicBezTo>
                  <a:cubicBezTo>
                    <a:pt x="542" y="37"/>
                    <a:pt x="460" y="0"/>
                    <a:pt x="3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" name="Google Shape;1312;p4"/>
            <p:cNvSpPr/>
            <p:nvPr/>
          </p:nvSpPr>
          <p:spPr>
            <a:xfrm>
              <a:off x="3927450" y="3806950"/>
              <a:ext cx="15650" cy="14525"/>
            </a:xfrm>
            <a:custGeom>
              <a:rect b="b" l="l" r="r" t="t"/>
              <a:pathLst>
                <a:path extrusionOk="0" h="581" w="626">
                  <a:moveTo>
                    <a:pt x="297" y="1"/>
                  </a:moveTo>
                  <a:cubicBezTo>
                    <a:pt x="168" y="1"/>
                    <a:pt x="39" y="82"/>
                    <a:pt x="13" y="243"/>
                  </a:cubicBezTo>
                  <a:cubicBezTo>
                    <a:pt x="1" y="318"/>
                    <a:pt x="26" y="393"/>
                    <a:pt x="63" y="456"/>
                  </a:cubicBezTo>
                  <a:cubicBezTo>
                    <a:pt x="125" y="543"/>
                    <a:pt x="211" y="580"/>
                    <a:pt x="295" y="580"/>
                  </a:cubicBezTo>
                  <a:cubicBezTo>
                    <a:pt x="464" y="580"/>
                    <a:pt x="626" y="427"/>
                    <a:pt x="576" y="218"/>
                  </a:cubicBezTo>
                  <a:cubicBezTo>
                    <a:pt x="539" y="73"/>
                    <a:pt x="418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" name="Google Shape;1313;p4"/>
            <p:cNvSpPr/>
            <p:nvPr/>
          </p:nvSpPr>
          <p:spPr>
            <a:xfrm>
              <a:off x="3987450" y="3634750"/>
              <a:ext cx="16100" cy="14375"/>
            </a:xfrm>
            <a:custGeom>
              <a:rect b="b" l="l" r="r" t="t"/>
              <a:pathLst>
                <a:path extrusionOk="0" h="575" w="644">
                  <a:moveTo>
                    <a:pt x="304" y="1"/>
                  </a:moveTo>
                  <a:cubicBezTo>
                    <a:pt x="172" y="1"/>
                    <a:pt x="43" y="93"/>
                    <a:pt x="13" y="246"/>
                  </a:cubicBezTo>
                  <a:cubicBezTo>
                    <a:pt x="0" y="320"/>
                    <a:pt x="25" y="395"/>
                    <a:pt x="63" y="458"/>
                  </a:cubicBezTo>
                  <a:cubicBezTo>
                    <a:pt x="113" y="520"/>
                    <a:pt x="175" y="558"/>
                    <a:pt x="250" y="570"/>
                  </a:cubicBezTo>
                  <a:cubicBezTo>
                    <a:pt x="268" y="573"/>
                    <a:pt x="285" y="575"/>
                    <a:pt x="302" y="575"/>
                  </a:cubicBezTo>
                  <a:cubicBezTo>
                    <a:pt x="501" y="575"/>
                    <a:pt x="643" y="379"/>
                    <a:pt x="562" y="183"/>
                  </a:cubicBezTo>
                  <a:cubicBezTo>
                    <a:pt x="562" y="158"/>
                    <a:pt x="550" y="133"/>
                    <a:pt x="538" y="121"/>
                  </a:cubicBezTo>
                  <a:cubicBezTo>
                    <a:pt x="474" y="38"/>
                    <a:pt x="389" y="1"/>
                    <a:pt x="3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" name="Google Shape;1314;p4"/>
            <p:cNvSpPr/>
            <p:nvPr/>
          </p:nvSpPr>
          <p:spPr>
            <a:xfrm>
              <a:off x="4053050" y="3649250"/>
              <a:ext cx="16650" cy="14225"/>
            </a:xfrm>
            <a:custGeom>
              <a:rect b="b" l="l" r="r" t="t"/>
              <a:pathLst>
                <a:path extrusionOk="0" h="569" w="666">
                  <a:moveTo>
                    <a:pt x="296" y="1"/>
                  </a:moveTo>
                  <a:cubicBezTo>
                    <a:pt x="165" y="1"/>
                    <a:pt x="36" y="88"/>
                    <a:pt x="13" y="240"/>
                  </a:cubicBezTo>
                  <a:cubicBezTo>
                    <a:pt x="0" y="315"/>
                    <a:pt x="13" y="390"/>
                    <a:pt x="63" y="453"/>
                  </a:cubicBezTo>
                  <a:cubicBezTo>
                    <a:pt x="100" y="515"/>
                    <a:pt x="175" y="553"/>
                    <a:pt x="250" y="565"/>
                  </a:cubicBezTo>
                  <a:cubicBezTo>
                    <a:pt x="266" y="568"/>
                    <a:pt x="281" y="569"/>
                    <a:pt x="296" y="569"/>
                  </a:cubicBezTo>
                  <a:cubicBezTo>
                    <a:pt x="521" y="569"/>
                    <a:pt x="666" y="315"/>
                    <a:pt x="525" y="115"/>
                  </a:cubicBezTo>
                  <a:cubicBezTo>
                    <a:pt x="467" y="37"/>
                    <a:pt x="381" y="1"/>
                    <a:pt x="2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" name="Google Shape;1315;p4"/>
            <p:cNvSpPr/>
            <p:nvPr/>
          </p:nvSpPr>
          <p:spPr>
            <a:xfrm>
              <a:off x="4080125" y="3720525"/>
              <a:ext cx="19825" cy="14450"/>
            </a:xfrm>
            <a:custGeom>
              <a:rect b="b" l="l" r="r" t="t"/>
              <a:pathLst>
                <a:path extrusionOk="0" h="578" w="793">
                  <a:moveTo>
                    <a:pt x="405" y="0"/>
                  </a:moveTo>
                  <a:cubicBezTo>
                    <a:pt x="40" y="0"/>
                    <a:pt x="0" y="539"/>
                    <a:pt x="367" y="576"/>
                  </a:cubicBezTo>
                  <a:cubicBezTo>
                    <a:pt x="379" y="577"/>
                    <a:pt x="391" y="578"/>
                    <a:pt x="402" y="578"/>
                  </a:cubicBezTo>
                  <a:cubicBezTo>
                    <a:pt x="722" y="578"/>
                    <a:pt x="792" y="86"/>
                    <a:pt x="455" y="1"/>
                  </a:cubicBezTo>
                  <a:lnTo>
                    <a:pt x="430" y="1"/>
                  </a:lnTo>
                  <a:cubicBezTo>
                    <a:pt x="421" y="1"/>
                    <a:pt x="413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" name="Google Shape;1316;p4"/>
            <p:cNvSpPr/>
            <p:nvPr/>
          </p:nvSpPr>
          <p:spPr>
            <a:xfrm>
              <a:off x="4042750" y="3765300"/>
              <a:ext cx="16575" cy="14375"/>
            </a:xfrm>
            <a:custGeom>
              <a:rect b="b" l="l" r="r" t="t"/>
              <a:pathLst>
                <a:path extrusionOk="0" h="575" w="663">
                  <a:moveTo>
                    <a:pt x="334" y="0"/>
                  </a:moveTo>
                  <a:cubicBezTo>
                    <a:pt x="298" y="0"/>
                    <a:pt x="261" y="7"/>
                    <a:pt x="225" y="22"/>
                  </a:cubicBezTo>
                  <a:cubicBezTo>
                    <a:pt x="75" y="72"/>
                    <a:pt x="0" y="247"/>
                    <a:pt x="63" y="385"/>
                  </a:cubicBezTo>
                  <a:cubicBezTo>
                    <a:pt x="112" y="503"/>
                    <a:pt x="224" y="575"/>
                    <a:pt x="343" y="575"/>
                  </a:cubicBezTo>
                  <a:cubicBezTo>
                    <a:pt x="374" y="575"/>
                    <a:pt x="406" y="570"/>
                    <a:pt x="437" y="560"/>
                  </a:cubicBezTo>
                  <a:cubicBezTo>
                    <a:pt x="587" y="497"/>
                    <a:pt x="662" y="335"/>
                    <a:pt x="600" y="185"/>
                  </a:cubicBezTo>
                  <a:cubicBezTo>
                    <a:pt x="552" y="71"/>
                    <a:pt x="447" y="0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" name="Google Shape;1317;p4"/>
            <p:cNvSpPr/>
            <p:nvPr/>
          </p:nvSpPr>
          <p:spPr>
            <a:xfrm>
              <a:off x="3920900" y="3850150"/>
              <a:ext cx="17025" cy="15050"/>
            </a:xfrm>
            <a:custGeom>
              <a:rect b="b" l="l" r="r" t="t"/>
              <a:pathLst>
                <a:path extrusionOk="0" h="602" w="681">
                  <a:moveTo>
                    <a:pt x="295" y="1"/>
                  </a:moveTo>
                  <a:cubicBezTo>
                    <a:pt x="155" y="1"/>
                    <a:pt x="21" y="104"/>
                    <a:pt x="13" y="265"/>
                  </a:cubicBezTo>
                  <a:cubicBezTo>
                    <a:pt x="0" y="302"/>
                    <a:pt x="13" y="352"/>
                    <a:pt x="25" y="390"/>
                  </a:cubicBezTo>
                  <a:cubicBezTo>
                    <a:pt x="72" y="539"/>
                    <a:pt x="185" y="601"/>
                    <a:pt x="298" y="601"/>
                  </a:cubicBezTo>
                  <a:cubicBezTo>
                    <a:pt x="488" y="601"/>
                    <a:pt x="680" y="425"/>
                    <a:pt x="563" y="190"/>
                  </a:cubicBezTo>
                  <a:cubicBezTo>
                    <a:pt x="550" y="140"/>
                    <a:pt x="525" y="102"/>
                    <a:pt x="488" y="77"/>
                  </a:cubicBezTo>
                  <a:cubicBezTo>
                    <a:pt x="431" y="25"/>
                    <a:pt x="362" y="1"/>
                    <a:pt x="2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" name="Google Shape;1318;p4"/>
            <p:cNvSpPr/>
            <p:nvPr/>
          </p:nvSpPr>
          <p:spPr>
            <a:xfrm>
              <a:off x="4031175" y="3797475"/>
              <a:ext cx="17700" cy="14400"/>
            </a:xfrm>
            <a:custGeom>
              <a:rect b="b" l="l" r="r" t="t"/>
              <a:pathLst>
                <a:path extrusionOk="0" h="576" w="708">
                  <a:moveTo>
                    <a:pt x="361" y="0"/>
                  </a:moveTo>
                  <a:cubicBezTo>
                    <a:pt x="324" y="0"/>
                    <a:pt x="287" y="7"/>
                    <a:pt x="251" y="22"/>
                  </a:cubicBezTo>
                  <a:cubicBezTo>
                    <a:pt x="13" y="110"/>
                    <a:pt x="1" y="447"/>
                    <a:pt x="238" y="547"/>
                  </a:cubicBezTo>
                  <a:cubicBezTo>
                    <a:pt x="280" y="567"/>
                    <a:pt x="322" y="576"/>
                    <a:pt x="363" y="576"/>
                  </a:cubicBezTo>
                  <a:cubicBezTo>
                    <a:pt x="553" y="576"/>
                    <a:pt x="708" y="380"/>
                    <a:pt x="626" y="185"/>
                  </a:cubicBezTo>
                  <a:cubicBezTo>
                    <a:pt x="588" y="71"/>
                    <a:pt x="477" y="0"/>
                    <a:pt x="3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" name="Google Shape;1319;p4"/>
            <p:cNvSpPr/>
            <p:nvPr/>
          </p:nvSpPr>
          <p:spPr>
            <a:xfrm>
              <a:off x="3884925" y="3645325"/>
              <a:ext cx="17825" cy="14500"/>
            </a:xfrm>
            <a:custGeom>
              <a:rect b="b" l="l" r="r" t="t"/>
              <a:pathLst>
                <a:path extrusionOk="0" h="580" w="713">
                  <a:moveTo>
                    <a:pt x="349" y="1"/>
                  </a:moveTo>
                  <a:cubicBezTo>
                    <a:pt x="174" y="1"/>
                    <a:pt x="0" y="155"/>
                    <a:pt x="65" y="372"/>
                  </a:cubicBezTo>
                  <a:cubicBezTo>
                    <a:pt x="106" y="519"/>
                    <a:pt x="213" y="580"/>
                    <a:pt x="322" y="580"/>
                  </a:cubicBezTo>
                  <a:cubicBezTo>
                    <a:pt x="513" y="580"/>
                    <a:pt x="713" y="397"/>
                    <a:pt x="602" y="160"/>
                  </a:cubicBezTo>
                  <a:cubicBezTo>
                    <a:pt x="544" y="48"/>
                    <a:pt x="446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" name="Google Shape;1320;p4"/>
            <p:cNvSpPr/>
            <p:nvPr/>
          </p:nvSpPr>
          <p:spPr>
            <a:xfrm>
              <a:off x="3996775" y="3601900"/>
              <a:ext cx="17825" cy="14500"/>
            </a:xfrm>
            <a:custGeom>
              <a:rect b="b" l="l" r="r" t="t"/>
              <a:pathLst>
                <a:path extrusionOk="0" h="580" w="713">
                  <a:moveTo>
                    <a:pt x="354" y="0"/>
                  </a:moveTo>
                  <a:cubicBezTo>
                    <a:pt x="179" y="0"/>
                    <a:pt x="0" y="155"/>
                    <a:pt x="65" y="372"/>
                  </a:cubicBezTo>
                  <a:cubicBezTo>
                    <a:pt x="110" y="519"/>
                    <a:pt x="218" y="580"/>
                    <a:pt x="328" y="580"/>
                  </a:cubicBezTo>
                  <a:cubicBezTo>
                    <a:pt x="518" y="580"/>
                    <a:pt x="713" y="397"/>
                    <a:pt x="602" y="160"/>
                  </a:cubicBezTo>
                  <a:cubicBezTo>
                    <a:pt x="548" y="48"/>
                    <a:pt x="452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" name="Google Shape;1321;p4"/>
            <p:cNvSpPr/>
            <p:nvPr/>
          </p:nvSpPr>
          <p:spPr>
            <a:xfrm>
              <a:off x="3920800" y="3625925"/>
              <a:ext cx="16375" cy="14425"/>
            </a:xfrm>
            <a:custGeom>
              <a:rect b="b" l="l" r="r" t="t"/>
              <a:pathLst>
                <a:path extrusionOk="0" h="577" w="655">
                  <a:moveTo>
                    <a:pt x="382" y="0"/>
                  </a:moveTo>
                  <a:cubicBezTo>
                    <a:pt x="185" y="0"/>
                    <a:pt x="0" y="209"/>
                    <a:pt x="117" y="424"/>
                  </a:cubicBezTo>
                  <a:cubicBezTo>
                    <a:pt x="167" y="499"/>
                    <a:pt x="229" y="561"/>
                    <a:pt x="317" y="574"/>
                  </a:cubicBezTo>
                  <a:cubicBezTo>
                    <a:pt x="332" y="576"/>
                    <a:pt x="347" y="577"/>
                    <a:pt x="362" y="577"/>
                  </a:cubicBezTo>
                  <a:cubicBezTo>
                    <a:pt x="506" y="577"/>
                    <a:pt x="632" y="472"/>
                    <a:pt x="654" y="336"/>
                  </a:cubicBezTo>
                  <a:cubicBezTo>
                    <a:pt x="654" y="299"/>
                    <a:pt x="654" y="261"/>
                    <a:pt x="654" y="224"/>
                  </a:cubicBezTo>
                  <a:cubicBezTo>
                    <a:pt x="642" y="211"/>
                    <a:pt x="642" y="199"/>
                    <a:pt x="642" y="186"/>
                  </a:cubicBezTo>
                  <a:cubicBezTo>
                    <a:pt x="629" y="161"/>
                    <a:pt x="617" y="136"/>
                    <a:pt x="604" y="111"/>
                  </a:cubicBezTo>
                  <a:cubicBezTo>
                    <a:pt x="540" y="33"/>
                    <a:pt x="460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" name="Google Shape;1322;p4"/>
            <p:cNvSpPr/>
            <p:nvPr/>
          </p:nvSpPr>
          <p:spPr>
            <a:xfrm>
              <a:off x="3888400" y="3858825"/>
              <a:ext cx="17200" cy="14200"/>
            </a:xfrm>
            <a:custGeom>
              <a:rect b="b" l="l" r="r" t="t"/>
              <a:pathLst>
                <a:path extrusionOk="0" h="568" w="688">
                  <a:moveTo>
                    <a:pt x="366" y="1"/>
                  </a:moveTo>
                  <a:cubicBezTo>
                    <a:pt x="332" y="1"/>
                    <a:pt x="297" y="6"/>
                    <a:pt x="263" y="18"/>
                  </a:cubicBezTo>
                  <a:cubicBezTo>
                    <a:pt x="226" y="43"/>
                    <a:pt x="188" y="68"/>
                    <a:pt x="151" y="105"/>
                  </a:cubicBezTo>
                  <a:cubicBezTo>
                    <a:pt x="1" y="268"/>
                    <a:pt x="113" y="543"/>
                    <a:pt x="338" y="568"/>
                  </a:cubicBezTo>
                  <a:cubicBezTo>
                    <a:pt x="388" y="568"/>
                    <a:pt x="426" y="568"/>
                    <a:pt x="476" y="555"/>
                  </a:cubicBezTo>
                  <a:cubicBezTo>
                    <a:pt x="626" y="493"/>
                    <a:pt x="688" y="330"/>
                    <a:pt x="638" y="180"/>
                  </a:cubicBezTo>
                  <a:cubicBezTo>
                    <a:pt x="590" y="64"/>
                    <a:pt x="482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" name="Google Shape;1323;p4"/>
            <p:cNvSpPr/>
            <p:nvPr/>
          </p:nvSpPr>
          <p:spPr>
            <a:xfrm>
              <a:off x="4180200" y="3713125"/>
              <a:ext cx="15775" cy="14375"/>
            </a:xfrm>
            <a:custGeom>
              <a:rect b="b" l="l" r="r" t="t"/>
              <a:pathLst>
                <a:path extrusionOk="0" h="575" w="631">
                  <a:moveTo>
                    <a:pt x="324" y="0"/>
                  </a:moveTo>
                  <a:cubicBezTo>
                    <a:pt x="244" y="0"/>
                    <a:pt x="162" y="35"/>
                    <a:pt x="101" y="110"/>
                  </a:cubicBezTo>
                  <a:cubicBezTo>
                    <a:pt x="1" y="235"/>
                    <a:pt x="13" y="410"/>
                    <a:pt x="138" y="510"/>
                  </a:cubicBezTo>
                  <a:cubicBezTo>
                    <a:pt x="194" y="555"/>
                    <a:pt x="257" y="575"/>
                    <a:pt x="319" y="575"/>
                  </a:cubicBezTo>
                  <a:cubicBezTo>
                    <a:pt x="480" y="575"/>
                    <a:pt x="631" y="440"/>
                    <a:pt x="613" y="260"/>
                  </a:cubicBezTo>
                  <a:cubicBezTo>
                    <a:pt x="590" y="96"/>
                    <a:pt x="459" y="0"/>
                    <a:pt x="3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" name="Google Shape;1324;p4"/>
            <p:cNvSpPr/>
            <p:nvPr/>
          </p:nvSpPr>
          <p:spPr>
            <a:xfrm>
              <a:off x="4217375" y="3692425"/>
              <a:ext cx="18250" cy="14475"/>
            </a:xfrm>
            <a:custGeom>
              <a:rect b="b" l="l" r="r" t="t"/>
              <a:pathLst>
                <a:path extrusionOk="0" h="579" w="730">
                  <a:moveTo>
                    <a:pt x="356" y="0"/>
                  </a:moveTo>
                  <a:cubicBezTo>
                    <a:pt x="260" y="0"/>
                    <a:pt x="165" y="47"/>
                    <a:pt x="113" y="138"/>
                  </a:cubicBezTo>
                  <a:cubicBezTo>
                    <a:pt x="1" y="313"/>
                    <a:pt x="113" y="550"/>
                    <a:pt x="313" y="575"/>
                  </a:cubicBezTo>
                  <a:cubicBezTo>
                    <a:pt x="328" y="578"/>
                    <a:pt x="343" y="579"/>
                    <a:pt x="357" y="579"/>
                  </a:cubicBezTo>
                  <a:cubicBezTo>
                    <a:pt x="583" y="579"/>
                    <a:pt x="729" y="313"/>
                    <a:pt x="588" y="125"/>
                  </a:cubicBezTo>
                  <a:cubicBezTo>
                    <a:pt x="534" y="41"/>
                    <a:pt x="445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" name="Google Shape;1325;p4"/>
            <p:cNvSpPr/>
            <p:nvPr/>
          </p:nvSpPr>
          <p:spPr>
            <a:xfrm>
              <a:off x="4150575" y="3679400"/>
              <a:ext cx="18275" cy="14675"/>
            </a:xfrm>
            <a:custGeom>
              <a:rect b="b" l="l" r="r" t="t"/>
              <a:pathLst>
                <a:path extrusionOk="0" h="587" w="731">
                  <a:moveTo>
                    <a:pt x="383" y="1"/>
                  </a:moveTo>
                  <a:cubicBezTo>
                    <a:pt x="187" y="1"/>
                    <a:pt x="0" y="205"/>
                    <a:pt x="123" y="434"/>
                  </a:cubicBezTo>
                  <a:cubicBezTo>
                    <a:pt x="179" y="541"/>
                    <a:pt x="273" y="586"/>
                    <a:pt x="367" y="586"/>
                  </a:cubicBezTo>
                  <a:cubicBezTo>
                    <a:pt x="548" y="586"/>
                    <a:pt x="730" y="418"/>
                    <a:pt x="648" y="197"/>
                  </a:cubicBezTo>
                  <a:cubicBezTo>
                    <a:pt x="636" y="172"/>
                    <a:pt x="623" y="147"/>
                    <a:pt x="611" y="122"/>
                  </a:cubicBezTo>
                  <a:cubicBezTo>
                    <a:pt x="548" y="37"/>
                    <a:pt x="465" y="1"/>
                    <a:pt x="3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" name="Google Shape;1326;p4"/>
            <p:cNvSpPr/>
            <p:nvPr/>
          </p:nvSpPr>
          <p:spPr>
            <a:xfrm>
              <a:off x="4162075" y="3640450"/>
              <a:ext cx="15025" cy="14350"/>
            </a:xfrm>
            <a:custGeom>
              <a:rect b="b" l="l" r="r" t="t"/>
              <a:pathLst>
                <a:path extrusionOk="0" h="574" w="601">
                  <a:moveTo>
                    <a:pt x="298" y="1"/>
                  </a:moveTo>
                  <a:cubicBezTo>
                    <a:pt x="214" y="1"/>
                    <a:pt x="131" y="36"/>
                    <a:pt x="76" y="105"/>
                  </a:cubicBezTo>
                  <a:cubicBezTo>
                    <a:pt x="26" y="167"/>
                    <a:pt x="1" y="242"/>
                    <a:pt x="13" y="317"/>
                  </a:cubicBezTo>
                  <a:cubicBezTo>
                    <a:pt x="29" y="476"/>
                    <a:pt x="165" y="574"/>
                    <a:pt x="304" y="574"/>
                  </a:cubicBezTo>
                  <a:cubicBezTo>
                    <a:pt x="385" y="574"/>
                    <a:pt x="466" y="541"/>
                    <a:pt x="526" y="467"/>
                  </a:cubicBezTo>
                  <a:cubicBezTo>
                    <a:pt x="576" y="417"/>
                    <a:pt x="601" y="330"/>
                    <a:pt x="588" y="255"/>
                  </a:cubicBezTo>
                  <a:cubicBezTo>
                    <a:pt x="588" y="230"/>
                    <a:pt x="576" y="205"/>
                    <a:pt x="576" y="192"/>
                  </a:cubicBezTo>
                  <a:cubicBezTo>
                    <a:pt x="551" y="142"/>
                    <a:pt x="526" y="92"/>
                    <a:pt x="488" y="67"/>
                  </a:cubicBezTo>
                  <a:cubicBezTo>
                    <a:pt x="433" y="23"/>
                    <a:pt x="365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" name="Google Shape;1327;p4"/>
            <p:cNvSpPr/>
            <p:nvPr/>
          </p:nvSpPr>
          <p:spPr>
            <a:xfrm>
              <a:off x="4196450" y="3639775"/>
              <a:ext cx="17425" cy="14600"/>
            </a:xfrm>
            <a:custGeom>
              <a:rect b="b" l="l" r="r" t="t"/>
              <a:pathLst>
                <a:path extrusionOk="0" h="584" w="697">
                  <a:moveTo>
                    <a:pt x="351" y="1"/>
                  </a:moveTo>
                  <a:cubicBezTo>
                    <a:pt x="257" y="1"/>
                    <a:pt x="165" y="47"/>
                    <a:pt x="113" y="144"/>
                  </a:cubicBezTo>
                  <a:cubicBezTo>
                    <a:pt x="0" y="319"/>
                    <a:pt x="113" y="544"/>
                    <a:pt x="313" y="582"/>
                  </a:cubicBezTo>
                  <a:cubicBezTo>
                    <a:pt x="324" y="583"/>
                    <a:pt x="336" y="584"/>
                    <a:pt x="347" y="584"/>
                  </a:cubicBezTo>
                  <a:cubicBezTo>
                    <a:pt x="544" y="584"/>
                    <a:pt x="696" y="384"/>
                    <a:pt x="625" y="194"/>
                  </a:cubicBezTo>
                  <a:cubicBezTo>
                    <a:pt x="613" y="169"/>
                    <a:pt x="600" y="144"/>
                    <a:pt x="588" y="119"/>
                  </a:cubicBezTo>
                  <a:cubicBezTo>
                    <a:pt x="528" y="41"/>
                    <a:pt x="438" y="1"/>
                    <a:pt x="3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" name="Google Shape;1328;p4"/>
            <p:cNvSpPr/>
            <p:nvPr/>
          </p:nvSpPr>
          <p:spPr>
            <a:xfrm>
              <a:off x="4230200" y="3659375"/>
              <a:ext cx="16250" cy="14575"/>
            </a:xfrm>
            <a:custGeom>
              <a:rect b="b" l="l" r="r" t="t"/>
              <a:pathLst>
                <a:path extrusionOk="0" h="583" w="650">
                  <a:moveTo>
                    <a:pt x="334" y="1"/>
                  </a:moveTo>
                  <a:cubicBezTo>
                    <a:pt x="298" y="1"/>
                    <a:pt x="261" y="8"/>
                    <a:pt x="225" y="23"/>
                  </a:cubicBezTo>
                  <a:cubicBezTo>
                    <a:pt x="75" y="85"/>
                    <a:pt x="0" y="248"/>
                    <a:pt x="63" y="398"/>
                  </a:cubicBezTo>
                  <a:cubicBezTo>
                    <a:pt x="101" y="512"/>
                    <a:pt x="211" y="582"/>
                    <a:pt x="322" y="582"/>
                  </a:cubicBezTo>
                  <a:cubicBezTo>
                    <a:pt x="357" y="582"/>
                    <a:pt x="392" y="575"/>
                    <a:pt x="425" y="560"/>
                  </a:cubicBezTo>
                  <a:cubicBezTo>
                    <a:pt x="575" y="510"/>
                    <a:pt x="650" y="335"/>
                    <a:pt x="600" y="185"/>
                  </a:cubicBezTo>
                  <a:cubicBezTo>
                    <a:pt x="552" y="71"/>
                    <a:pt x="447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" name="Google Shape;1329;p4"/>
            <p:cNvSpPr/>
            <p:nvPr/>
          </p:nvSpPr>
          <p:spPr>
            <a:xfrm>
              <a:off x="4138575" y="3579850"/>
              <a:ext cx="16200" cy="11675"/>
            </a:xfrm>
            <a:custGeom>
              <a:rect b="b" l="l" r="r" t="t"/>
              <a:pathLst>
                <a:path extrusionOk="0" h="467" w="648">
                  <a:moveTo>
                    <a:pt x="304" y="1"/>
                  </a:moveTo>
                  <a:cubicBezTo>
                    <a:pt x="164" y="1"/>
                    <a:pt x="51" y="96"/>
                    <a:pt x="29" y="242"/>
                  </a:cubicBezTo>
                  <a:cubicBezTo>
                    <a:pt x="1" y="398"/>
                    <a:pt x="132" y="467"/>
                    <a:pt x="274" y="467"/>
                  </a:cubicBezTo>
                  <a:cubicBezTo>
                    <a:pt x="452" y="467"/>
                    <a:pt x="648" y="360"/>
                    <a:pt x="578" y="180"/>
                  </a:cubicBezTo>
                  <a:cubicBezTo>
                    <a:pt x="541" y="80"/>
                    <a:pt x="453" y="17"/>
                    <a:pt x="353" y="5"/>
                  </a:cubicBezTo>
                  <a:cubicBezTo>
                    <a:pt x="337" y="2"/>
                    <a:pt x="320" y="1"/>
                    <a:pt x="3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" name="Google Shape;1330;p4"/>
            <p:cNvSpPr/>
            <p:nvPr/>
          </p:nvSpPr>
          <p:spPr>
            <a:xfrm>
              <a:off x="4176150" y="3567925"/>
              <a:ext cx="15775" cy="14625"/>
            </a:xfrm>
            <a:custGeom>
              <a:rect b="b" l="l" r="r" t="t"/>
              <a:pathLst>
                <a:path extrusionOk="0" h="585" w="631">
                  <a:moveTo>
                    <a:pt x="322" y="0"/>
                  </a:moveTo>
                  <a:cubicBezTo>
                    <a:pt x="241" y="0"/>
                    <a:pt x="160" y="33"/>
                    <a:pt x="100" y="107"/>
                  </a:cubicBezTo>
                  <a:cubicBezTo>
                    <a:pt x="0" y="232"/>
                    <a:pt x="25" y="419"/>
                    <a:pt x="138" y="519"/>
                  </a:cubicBezTo>
                  <a:cubicBezTo>
                    <a:pt x="193" y="564"/>
                    <a:pt x="256" y="584"/>
                    <a:pt x="317" y="584"/>
                  </a:cubicBezTo>
                  <a:cubicBezTo>
                    <a:pt x="479" y="584"/>
                    <a:pt x="631" y="447"/>
                    <a:pt x="613" y="257"/>
                  </a:cubicBezTo>
                  <a:cubicBezTo>
                    <a:pt x="597" y="99"/>
                    <a:pt x="461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" name="Google Shape;1331;p4"/>
            <p:cNvSpPr/>
            <p:nvPr/>
          </p:nvSpPr>
          <p:spPr>
            <a:xfrm>
              <a:off x="4123975" y="3612775"/>
              <a:ext cx="19475" cy="14975"/>
            </a:xfrm>
            <a:custGeom>
              <a:rect b="b" l="l" r="r" t="t"/>
              <a:pathLst>
                <a:path extrusionOk="0" h="599" w="779">
                  <a:moveTo>
                    <a:pt x="334" y="1"/>
                  </a:moveTo>
                  <a:cubicBezTo>
                    <a:pt x="246" y="1"/>
                    <a:pt x="158" y="39"/>
                    <a:pt x="100" y="112"/>
                  </a:cubicBezTo>
                  <a:cubicBezTo>
                    <a:pt x="0" y="237"/>
                    <a:pt x="25" y="412"/>
                    <a:pt x="150" y="512"/>
                  </a:cubicBezTo>
                  <a:cubicBezTo>
                    <a:pt x="214" y="573"/>
                    <a:pt x="282" y="599"/>
                    <a:pt x="347" y="599"/>
                  </a:cubicBezTo>
                  <a:cubicBezTo>
                    <a:pt x="587" y="599"/>
                    <a:pt x="778" y="249"/>
                    <a:pt x="513" y="62"/>
                  </a:cubicBezTo>
                  <a:cubicBezTo>
                    <a:pt x="460" y="21"/>
                    <a:pt x="397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" name="Google Shape;1332;p4"/>
            <p:cNvSpPr/>
            <p:nvPr/>
          </p:nvSpPr>
          <p:spPr>
            <a:xfrm>
              <a:off x="4203325" y="3602200"/>
              <a:ext cx="16275" cy="14400"/>
            </a:xfrm>
            <a:custGeom>
              <a:rect b="b" l="l" r="r" t="t"/>
              <a:pathLst>
                <a:path extrusionOk="0" h="576" w="651">
                  <a:moveTo>
                    <a:pt x="334" y="1"/>
                  </a:moveTo>
                  <a:cubicBezTo>
                    <a:pt x="298" y="1"/>
                    <a:pt x="261" y="8"/>
                    <a:pt x="225" y="23"/>
                  </a:cubicBezTo>
                  <a:cubicBezTo>
                    <a:pt x="75" y="73"/>
                    <a:pt x="0" y="248"/>
                    <a:pt x="63" y="398"/>
                  </a:cubicBezTo>
                  <a:cubicBezTo>
                    <a:pt x="102" y="506"/>
                    <a:pt x="219" y="576"/>
                    <a:pt x="341" y="576"/>
                  </a:cubicBezTo>
                  <a:cubicBezTo>
                    <a:pt x="373" y="576"/>
                    <a:pt x="406" y="571"/>
                    <a:pt x="438" y="560"/>
                  </a:cubicBezTo>
                  <a:cubicBezTo>
                    <a:pt x="575" y="498"/>
                    <a:pt x="650" y="335"/>
                    <a:pt x="600" y="185"/>
                  </a:cubicBezTo>
                  <a:cubicBezTo>
                    <a:pt x="553" y="71"/>
                    <a:pt x="448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" name="Google Shape;1333;p4"/>
            <p:cNvSpPr/>
            <p:nvPr/>
          </p:nvSpPr>
          <p:spPr>
            <a:xfrm>
              <a:off x="4294225" y="3668025"/>
              <a:ext cx="19250" cy="14425"/>
            </a:xfrm>
            <a:custGeom>
              <a:rect b="b" l="l" r="r" t="t"/>
              <a:pathLst>
                <a:path extrusionOk="0" h="577" w="770">
                  <a:moveTo>
                    <a:pt x="381" y="0"/>
                  </a:moveTo>
                  <a:cubicBezTo>
                    <a:pt x="371" y="0"/>
                    <a:pt x="361" y="1"/>
                    <a:pt x="351" y="2"/>
                  </a:cubicBezTo>
                  <a:cubicBezTo>
                    <a:pt x="101" y="27"/>
                    <a:pt x="1" y="352"/>
                    <a:pt x="201" y="514"/>
                  </a:cubicBezTo>
                  <a:cubicBezTo>
                    <a:pt x="254" y="557"/>
                    <a:pt x="319" y="577"/>
                    <a:pt x="384" y="577"/>
                  </a:cubicBezTo>
                  <a:cubicBezTo>
                    <a:pt x="470" y="577"/>
                    <a:pt x="556" y="541"/>
                    <a:pt x="613" y="477"/>
                  </a:cubicBezTo>
                  <a:cubicBezTo>
                    <a:pt x="769" y="285"/>
                    <a:pt x="626" y="0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" name="Google Shape;1334;p4"/>
            <p:cNvSpPr/>
            <p:nvPr/>
          </p:nvSpPr>
          <p:spPr>
            <a:xfrm>
              <a:off x="4270125" y="3603900"/>
              <a:ext cx="16900" cy="14550"/>
            </a:xfrm>
            <a:custGeom>
              <a:rect b="b" l="l" r="r" t="t"/>
              <a:pathLst>
                <a:path extrusionOk="0" h="582" w="676">
                  <a:moveTo>
                    <a:pt x="371" y="1"/>
                  </a:moveTo>
                  <a:cubicBezTo>
                    <a:pt x="172" y="1"/>
                    <a:pt x="0" y="219"/>
                    <a:pt x="115" y="430"/>
                  </a:cubicBezTo>
                  <a:cubicBezTo>
                    <a:pt x="173" y="535"/>
                    <a:pt x="270" y="582"/>
                    <a:pt x="367" y="582"/>
                  </a:cubicBezTo>
                  <a:cubicBezTo>
                    <a:pt x="523" y="582"/>
                    <a:pt x="676" y="460"/>
                    <a:pt x="653" y="267"/>
                  </a:cubicBezTo>
                  <a:cubicBezTo>
                    <a:pt x="653" y="230"/>
                    <a:pt x="653" y="217"/>
                    <a:pt x="640" y="192"/>
                  </a:cubicBezTo>
                  <a:cubicBezTo>
                    <a:pt x="615" y="142"/>
                    <a:pt x="590" y="105"/>
                    <a:pt x="553" y="67"/>
                  </a:cubicBezTo>
                  <a:cubicBezTo>
                    <a:pt x="494" y="21"/>
                    <a:pt x="431" y="1"/>
                    <a:pt x="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" name="Google Shape;1335;p4"/>
            <p:cNvSpPr/>
            <p:nvPr/>
          </p:nvSpPr>
          <p:spPr>
            <a:xfrm>
              <a:off x="4264875" y="3640175"/>
              <a:ext cx="16275" cy="14400"/>
            </a:xfrm>
            <a:custGeom>
              <a:rect b="b" l="l" r="r" t="t"/>
              <a:pathLst>
                <a:path extrusionOk="0" h="576" w="651">
                  <a:moveTo>
                    <a:pt x="321" y="0"/>
                  </a:moveTo>
                  <a:cubicBezTo>
                    <a:pt x="289" y="0"/>
                    <a:pt x="257" y="5"/>
                    <a:pt x="225" y="16"/>
                  </a:cubicBezTo>
                  <a:cubicBezTo>
                    <a:pt x="75" y="78"/>
                    <a:pt x="0" y="241"/>
                    <a:pt x="63" y="391"/>
                  </a:cubicBezTo>
                  <a:cubicBezTo>
                    <a:pt x="101" y="505"/>
                    <a:pt x="211" y="575"/>
                    <a:pt x="322" y="575"/>
                  </a:cubicBezTo>
                  <a:cubicBezTo>
                    <a:pt x="357" y="575"/>
                    <a:pt x="392" y="568"/>
                    <a:pt x="425" y="553"/>
                  </a:cubicBezTo>
                  <a:cubicBezTo>
                    <a:pt x="575" y="503"/>
                    <a:pt x="650" y="328"/>
                    <a:pt x="600" y="178"/>
                  </a:cubicBezTo>
                  <a:cubicBezTo>
                    <a:pt x="551" y="70"/>
                    <a:pt x="439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" name="Google Shape;1336;p4"/>
            <p:cNvSpPr/>
            <p:nvPr/>
          </p:nvSpPr>
          <p:spPr>
            <a:xfrm>
              <a:off x="4246425" y="3534575"/>
              <a:ext cx="16050" cy="14225"/>
            </a:xfrm>
            <a:custGeom>
              <a:rect b="b" l="l" r="r" t="t"/>
              <a:pathLst>
                <a:path extrusionOk="0" h="569" w="642">
                  <a:moveTo>
                    <a:pt x="296" y="0"/>
                  </a:moveTo>
                  <a:cubicBezTo>
                    <a:pt x="161" y="0"/>
                    <a:pt x="36" y="105"/>
                    <a:pt x="13" y="241"/>
                  </a:cubicBezTo>
                  <a:cubicBezTo>
                    <a:pt x="1" y="316"/>
                    <a:pt x="13" y="391"/>
                    <a:pt x="63" y="454"/>
                  </a:cubicBezTo>
                  <a:cubicBezTo>
                    <a:pt x="125" y="534"/>
                    <a:pt x="207" y="569"/>
                    <a:pt x="287" y="569"/>
                  </a:cubicBezTo>
                  <a:cubicBezTo>
                    <a:pt x="468" y="569"/>
                    <a:pt x="641" y="395"/>
                    <a:pt x="563" y="179"/>
                  </a:cubicBezTo>
                  <a:cubicBezTo>
                    <a:pt x="563" y="154"/>
                    <a:pt x="551" y="141"/>
                    <a:pt x="526" y="116"/>
                  </a:cubicBezTo>
                  <a:cubicBezTo>
                    <a:pt x="488" y="54"/>
                    <a:pt x="413" y="16"/>
                    <a:pt x="338" y="4"/>
                  </a:cubicBezTo>
                  <a:cubicBezTo>
                    <a:pt x="324" y="1"/>
                    <a:pt x="310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" name="Google Shape;1337;p4"/>
            <p:cNvSpPr/>
            <p:nvPr/>
          </p:nvSpPr>
          <p:spPr>
            <a:xfrm>
              <a:off x="4232375" y="3580975"/>
              <a:ext cx="16575" cy="14425"/>
            </a:xfrm>
            <a:custGeom>
              <a:rect b="b" l="l" r="r" t="t"/>
              <a:pathLst>
                <a:path extrusionOk="0" h="577" w="663">
                  <a:moveTo>
                    <a:pt x="334" y="0"/>
                  </a:moveTo>
                  <a:cubicBezTo>
                    <a:pt x="298" y="0"/>
                    <a:pt x="262" y="7"/>
                    <a:pt x="226" y="22"/>
                  </a:cubicBezTo>
                  <a:cubicBezTo>
                    <a:pt x="76" y="72"/>
                    <a:pt x="1" y="247"/>
                    <a:pt x="63" y="397"/>
                  </a:cubicBezTo>
                  <a:cubicBezTo>
                    <a:pt x="102" y="513"/>
                    <a:pt x="215" y="576"/>
                    <a:pt x="333" y="576"/>
                  </a:cubicBezTo>
                  <a:cubicBezTo>
                    <a:pt x="368" y="576"/>
                    <a:pt x="404" y="571"/>
                    <a:pt x="438" y="559"/>
                  </a:cubicBezTo>
                  <a:cubicBezTo>
                    <a:pt x="588" y="497"/>
                    <a:pt x="663" y="335"/>
                    <a:pt x="600" y="185"/>
                  </a:cubicBezTo>
                  <a:cubicBezTo>
                    <a:pt x="553" y="71"/>
                    <a:pt x="448" y="0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" name="Google Shape;1338;p4"/>
            <p:cNvSpPr/>
            <p:nvPr/>
          </p:nvSpPr>
          <p:spPr>
            <a:xfrm>
              <a:off x="4112725" y="3735675"/>
              <a:ext cx="17225" cy="14400"/>
            </a:xfrm>
            <a:custGeom>
              <a:rect b="b" l="l" r="r" t="t"/>
              <a:pathLst>
                <a:path extrusionOk="0" h="576" w="689">
                  <a:moveTo>
                    <a:pt x="313" y="0"/>
                  </a:moveTo>
                  <a:cubicBezTo>
                    <a:pt x="179" y="0"/>
                    <a:pt x="48" y="92"/>
                    <a:pt x="25" y="245"/>
                  </a:cubicBezTo>
                  <a:cubicBezTo>
                    <a:pt x="0" y="407"/>
                    <a:pt x="113" y="545"/>
                    <a:pt x="263" y="570"/>
                  </a:cubicBezTo>
                  <a:cubicBezTo>
                    <a:pt x="283" y="574"/>
                    <a:pt x="303" y="576"/>
                    <a:pt x="322" y="576"/>
                  </a:cubicBezTo>
                  <a:cubicBezTo>
                    <a:pt x="550" y="576"/>
                    <a:pt x="688" y="316"/>
                    <a:pt x="550" y="120"/>
                  </a:cubicBezTo>
                  <a:cubicBezTo>
                    <a:pt x="487" y="37"/>
                    <a:pt x="399" y="0"/>
                    <a:pt x="3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" name="Google Shape;1339;p4"/>
            <p:cNvSpPr/>
            <p:nvPr/>
          </p:nvSpPr>
          <p:spPr>
            <a:xfrm>
              <a:off x="4116750" y="3698450"/>
              <a:ext cx="17250" cy="12850"/>
            </a:xfrm>
            <a:custGeom>
              <a:rect b="b" l="l" r="r" t="t"/>
              <a:pathLst>
                <a:path extrusionOk="0" h="514" w="690">
                  <a:moveTo>
                    <a:pt x="489" y="0"/>
                  </a:moveTo>
                  <a:cubicBezTo>
                    <a:pt x="277" y="0"/>
                    <a:pt x="1" y="289"/>
                    <a:pt x="214" y="447"/>
                  </a:cubicBezTo>
                  <a:cubicBezTo>
                    <a:pt x="264" y="491"/>
                    <a:pt x="329" y="513"/>
                    <a:pt x="394" y="513"/>
                  </a:cubicBezTo>
                  <a:cubicBezTo>
                    <a:pt x="476" y="513"/>
                    <a:pt x="559" y="479"/>
                    <a:pt x="614" y="409"/>
                  </a:cubicBezTo>
                  <a:cubicBezTo>
                    <a:pt x="664" y="347"/>
                    <a:pt x="689" y="272"/>
                    <a:pt x="677" y="197"/>
                  </a:cubicBezTo>
                  <a:cubicBezTo>
                    <a:pt x="677" y="172"/>
                    <a:pt x="664" y="147"/>
                    <a:pt x="664" y="122"/>
                  </a:cubicBezTo>
                  <a:cubicBezTo>
                    <a:pt x="629" y="35"/>
                    <a:pt x="563" y="0"/>
                    <a:pt x="4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" name="Google Shape;1340;p4"/>
            <p:cNvSpPr/>
            <p:nvPr/>
          </p:nvSpPr>
          <p:spPr>
            <a:xfrm>
              <a:off x="4085550" y="3675850"/>
              <a:ext cx="17375" cy="14525"/>
            </a:xfrm>
            <a:custGeom>
              <a:rect b="b" l="l" r="r" t="t"/>
              <a:pathLst>
                <a:path extrusionOk="0" h="581" w="695">
                  <a:moveTo>
                    <a:pt x="349" y="1"/>
                  </a:moveTo>
                  <a:cubicBezTo>
                    <a:pt x="253" y="1"/>
                    <a:pt x="158" y="48"/>
                    <a:pt x="100" y="139"/>
                  </a:cubicBezTo>
                  <a:cubicBezTo>
                    <a:pt x="0" y="326"/>
                    <a:pt x="100" y="551"/>
                    <a:pt x="313" y="576"/>
                  </a:cubicBezTo>
                  <a:cubicBezTo>
                    <a:pt x="329" y="579"/>
                    <a:pt x="345" y="580"/>
                    <a:pt x="361" y="580"/>
                  </a:cubicBezTo>
                  <a:cubicBezTo>
                    <a:pt x="551" y="580"/>
                    <a:pt x="694" y="384"/>
                    <a:pt x="625" y="189"/>
                  </a:cubicBezTo>
                  <a:cubicBezTo>
                    <a:pt x="612" y="164"/>
                    <a:pt x="600" y="151"/>
                    <a:pt x="587" y="126"/>
                  </a:cubicBezTo>
                  <a:cubicBezTo>
                    <a:pt x="527" y="42"/>
                    <a:pt x="438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" name="Google Shape;1341;p4"/>
            <p:cNvSpPr/>
            <p:nvPr/>
          </p:nvSpPr>
          <p:spPr>
            <a:xfrm>
              <a:off x="4061450" y="3610350"/>
              <a:ext cx="17375" cy="12800"/>
            </a:xfrm>
            <a:custGeom>
              <a:rect b="b" l="l" r="r" t="t"/>
              <a:pathLst>
                <a:path extrusionOk="0" h="512" w="695">
                  <a:moveTo>
                    <a:pt x="489" y="0"/>
                  </a:moveTo>
                  <a:cubicBezTo>
                    <a:pt x="277" y="0"/>
                    <a:pt x="1" y="289"/>
                    <a:pt x="214" y="447"/>
                  </a:cubicBezTo>
                  <a:cubicBezTo>
                    <a:pt x="270" y="492"/>
                    <a:pt x="332" y="512"/>
                    <a:pt x="393" y="512"/>
                  </a:cubicBezTo>
                  <a:cubicBezTo>
                    <a:pt x="550" y="512"/>
                    <a:pt x="695" y="377"/>
                    <a:pt x="677" y="197"/>
                  </a:cubicBezTo>
                  <a:cubicBezTo>
                    <a:pt x="677" y="172"/>
                    <a:pt x="664" y="147"/>
                    <a:pt x="664" y="122"/>
                  </a:cubicBezTo>
                  <a:cubicBezTo>
                    <a:pt x="629" y="35"/>
                    <a:pt x="563" y="0"/>
                    <a:pt x="4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" name="Google Shape;1342;p4"/>
            <p:cNvSpPr/>
            <p:nvPr/>
          </p:nvSpPr>
          <p:spPr>
            <a:xfrm>
              <a:off x="4087800" y="3636925"/>
              <a:ext cx="19175" cy="14400"/>
            </a:xfrm>
            <a:custGeom>
              <a:rect b="b" l="l" r="r" t="t"/>
              <a:pathLst>
                <a:path extrusionOk="0" h="576" w="767">
                  <a:moveTo>
                    <a:pt x="397" y="0"/>
                  </a:moveTo>
                  <a:cubicBezTo>
                    <a:pt x="62" y="0"/>
                    <a:pt x="0" y="536"/>
                    <a:pt x="385" y="571"/>
                  </a:cubicBezTo>
                  <a:cubicBezTo>
                    <a:pt x="403" y="574"/>
                    <a:pt x="420" y="575"/>
                    <a:pt x="436" y="575"/>
                  </a:cubicBezTo>
                  <a:cubicBezTo>
                    <a:pt x="634" y="575"/>
                    <a:pt x="767" y="379"/>
                    <a:pt x="697" y="184"/>
                  </a:cubicBezTo>
                  <a:cubicBezTo>
                    <a:pt x="685" y="159"/>
                    <a:pt x="672" y="134"/>
                    <a:pt x="660" y="121"/>
                  </a:cubicBezTo>
                  <a:cubicBezTo>
                    <a:pt x="622" y="59"/>
                    <a:pt x="547" y="21"/>
                    <a:pt x="472" y="9"/>
                  </a:cubicBezTo>
                  <a:cubicBezTo>
                    <a:pt x="446" y="3"/>
                    <a:pt x="421" y="0"/>
                    <a:pt x="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" name="Google Shape;1343;p4"/>
            <p:cNvSpPr/>
            <p:nvPr/>
          </p:nvSpPr>
          <p:spPr>
            <a:xfrm>
              <a:off x="4235200" y="3620600"/>
              <a:ext cx="16650" cy="14450"/>
            </a:xfrm>
            <a:custGeom>
              <a:rect b="b" l="l" r="r" t="t"/>
              <a:pathLst>
                <a:path extrusionOk="0" h="578" w="666">
                  <a:moveTo>
                    <a:pt x="293" y="1"/>
                  </a:moveTo>
                  <a:cubicBezTo>
                    <a:pt x="162" y="1"/>
                    <a:pt x="35" y="91"/>
                    <a:pt x="13" y="249"/>
                  </a:cubicBezTo>
                  <a:cubicBezTo>
                    <a:pt x="0" y="324"/>
                    <a:pt x="13" y="399"/>
                    <a:pt x="63" y="462"/>
                  </a:cubicBezTo>
                  <a:cubicBezTo>
                    <a:pt x="100" y="524"/>
                    <a:pt x="175" y="562"/>
                    <a:pt x="250" y="574"/>
                  </a:cubicBezTo>
                  <a:cubicBezTo>
                    <a:pt x="265" y="576"/>
                    <a:pt x="280" y="577"/>
                    <a:pt x="294" y="577"/>
                  </a:cubicBezTo>
                  <a:cubicBezTo>
                    <a:pt x="520" y="577"/>
                    <a:pt x="666" y="312"/>
                    <a:pt x="525" y="124"/>
                  </a:cubicBezTo>
                  <a:cubicBezTo>
                    <a:pt x="465" y="40"/>
                    <a:pt x="378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" name="Google Shape;1344;p4"/>
            <p:cNvSpPr/>
            <p:nvPr/>
          </p:nvSpPr>
          <p:spPr>
            <a:xfrm>
              <a:off x="4167075" y="3606500"/>
              <a:ext cx="17675" cy="14525"/>
            </a:xfrm>
            <a:custGeom>
              <a:rect b="b" l="l" r="r" t="t"/>
              <a:pathLst>
                <a:path extrusionOk="0" h="581" w="707">
                  <a:moveTo>
                    <a:pt x="360" y="1"/>
                  </a:moveTo>
                  <a:cubicBezTo>
                    <a:pt x="267" y="1"/>
                    <a:pt x="171" y="48"/>
                    <a:pt x="113" y="138"/>
                  </a:cubicBezTo>
                  <a:cubicBezTo>
                    <a:pt x="1" y="313"/>
                    <a:pt x="113" y="551"/>
                    <a:pt x="313" y="576"/>
                  </a:cubicBezTo>
                  <a:cubicBezTo>
                    <a:pt x="331" y="579"/>
                    <a:pt x="348" y="580"/>
                    <a:pt x="365" y="580"/>
                  </a:cubicBezTo>
                  <a:cubicBezTo>
                    <a:pt x="564" y="580"/>
                    <a:pt x="706" y="384"/>
                    <a:pt x="626" y="188"/>
                  </a:cubicBezTo>
                  <a:cubicBezTo>
                    <a:pt x="626" y="163"/>
                    <a:pt x="613" y="138"/>
                    <a:pt x="588" y="126"/>
                  </a:cubicBezTo>
                  <a:cubicBezTo>
                    <a:pt x="534" y="41"/>
                    <a:pt x="448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" name="Google Shape;1345;p4"/>
            <p:cNvSpPr/>
            <p:nvPr/>
          </p:nvSpPr>
          <p:spPr>
            <a:xfrm>
              <a:off x="4186375" y="3675675"/>
              <a:ext cx="16200" cy="11775"/>
            </a:xfrm>
            <a:custGeom>
              <a:rect b="b" l="l" r="r" t="t"/>
              <a:pathLst>
                <a:path extrusionOk="0" h="471" w="648">
                  <a:moveTo>
                    <a:pt x="314" y="1"/>
                  </a:moveTo>
                  <a:cubicBezTo>
                    <a:pt x="182" y="1"/>
                    <a:pt x="51" y="93"/>
                    <a:pt x="29" y="246"/>
                  </a:cubicBezTo>
                  <a:cubicBezTo>
                    <a:pt x="1" y="401"/>
                    <a:pt x="132" y="470"/>
                    <a:pt x="274" y="470"/>
                  </a:cubicBezTo>
                  <a:cubicBezTo>
                    <a:pt x="452" y="470"/>
                    <a:pt x="648" y="363"/>
                    <a:pt x="578" y="183"/>
                  </a:cubicBezTo>
                  <a:cubicBezTo>
                    <a:pt x="566" y="158"/>
                    <a:pt x="553" y="133"/>
                    <a:pt x="541" y="121"/>
                  </a:cubicBezTo>
                  <a:cubicBezTo>
                    <a:pt x="483" y="38"/>
                    <a:pt x="398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" name="Google Shape;1346;p4"/>
            <p:cNvSpPr/>
            <p:nvPr/>
          </p:nvSpPr>
          <p:spPr>
            <a:xfrm>
              <a:off x="4122700" y="3657200"/>
              <a:ext cx="18550" cy="14700"/>
            </a:xfrm>
            <a:custGeom>
              <a:rect b="b" l="l" r="r" t="t"/>
              <a:pathLst>
                <a:path extrusionOk="0" h="588" w="742">
                  <a:moveTo>
                    <a:pt x="410" y="0"/>
                  </a:moveTo>
                  <a:cubicBezTo>
                    <a:pt x="198" y="0"/>
                    <a:pt x="1" y="246"/>
                    <a:pt x="164" y="472"/>
                  </a:cubicBezTo>
                  <a:cubicBezTo>
                    <a:pt x="225" y="553"/>
                    <a:pt x="307" y="588"/>
                    <a:pt x="388" y="588"/>
                  </a:cubicBezTo>
                  <a:cubicBezTo>
                    <a:pt x="568" y="588"/>
                    <a:pt x="741" y="413"/>
                    <a:pt x="664" y="197"/>
                  </a:cubicBezTo>
                  <a:cubicBezTo>
                    <a:pt x="664" y="172"/>
                    <a:pt x="651" y="147"/>
                    <a:pt x="639" y="122"/>
                  </a:cubicBezTo>
                  <a:cubicBezTo>
                    <a:pt x="573" y="36"/>
                    <a:pt x="490" y="0"/>
                    <a:pt x="4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" name="Google Shape;1347;p4"/>
            <p:cNvSpPr/>
            <p:nvPr/>
          </p:nvSpPr>
          <p:spPr>
            <a:xfrm>
              <a:off x="4095175" y="3590850"/>
              <a:ext cx="18075" cy="14625"/>
            </a:xfrm>
            <a:custGeom>
              <a:rect b="b" l="l" r="r" t="t"/>
              <a:pathLst>
                <a:path extrusionOk="0" h="585" w="723">
                  <a:moveTo>
                    <a:pt x="375" y="0"/>
                  </a:moveTo>
                  <a:cubicBezTo>
                    <a:pt x="183" y="0"/>
                    <a:pt x="1" y="208"/>
                    <a:pt x="115" y="427"/>
                  </a:cubicBezTo>
                  <a:cubicBezTo>
                    <a:pt x="175" y="538"/>
                    <a:pt x="270" y="585"/>
                    <a:pt x="364" y="585"/>
                  </a:cubicBezTo>
                  <a:cubicBezTo>
                    <a:pt x="545" y="585"/>
                    <a:pt x="722" y="412"/>
                    <a:pt x="640" y="189"/>
                  </a:cubicBezTo>
                  <a:cubicBezTo>
                    <a:pt x="640" y="164"/>
                    <a:pt x="627" y="152"/>
                    <a:pt x="602" y="127"/>
                  </a:cubicBezTo>
                  <a:cubicBezTo>
                    <a:pt x="539" y="38"/>
                    <a:pt x="456" y="0"/>
                    <a:pt x="3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" name="Google Shape;1348;p4"/>
            <p:cNvSpPr/>
            <p:nvPr/>
          </p:nvSpPr>
          <p:spPr>
            <a:xfrm>
              <a:off x="4147400" y="3721675"/>
              <a:ext cx="15650" cy="14500"/>
            </a:xfrm>
            <a:custGeom>
              <a:rect b="b" l="l" r="r" t="t"/>
              <a:pathLst>
                <a:path extrusionOk="0" h="580" w="626">
                  <a:moveTo>
                    <a:pt x="296" y="0"/>
                  </a:moveTo>
                  <a:cubicBezTo>
                    <a:pt x="167" y="0"/>
                    <a:pt x="39" y="82"/>
                    <a:pt x="13" y="243"/>
                  </a:cubicBezTo>
                  <a:cubicBezTo>
                    <a:pt x="0" y="318"/>
                    <a:pt x="25" y="393"/>
                    <a:pt x="63" y="455"/>
                  </a:cubicBezTo>
                  <a:cubicBezTo>
                    <a:pt x="125" y="542"/>
                    <a:pt x="210" y="580"/>
                    <a:pt x="294" y="580"/>
                  </a:cubicBezTo>
                  <a:cubicBezTo>
                    <a:pt x="463" y="580"/>
                    <a:pt x="625" y="427"/>
                    <a:pt x="575" y="218"/>
                  </a:cubicBezTo>
                  <a:cubicBezTo>
                    <a:pt x="539" y="72"/>
                    <a:pt x="417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" name="Google Shape;1349;p4"/>
            <p:cNvSpPr/>
            <p:nvPr/>
          </p:nvSpPr>
          <p:spPr>
            <a:xfrm>
              <a:off x="4207375" y="3549475"/>
              <a:ext cx="16100" cy="14375"/>
            </a:xfrm>
            <a:custGeom>
              <a:rect b="b" l="l" r="r" t="t"/>
              <a:pathLst>
                <a:path extrusionOk="0" h="575" w="644">
                  <a:moveTo>
                    <a:pt x="301" y="0"/>
                  </a:moveTo>
                  <a:cubicBezTo>
                    <a:pt x="167" y="0"/>
                    <a:pt x="36" y="92"/>
                    <a:pt x="13" y="245"/>
                  </a:cubicBezTo>
                  <a:cubicBezTo>
                    <a:pt x="1" y="320"/>
                    <a:pt x="26" y="395"/>
                    <a:pt x="63" y="457"/>
                  </a:cubicBezTo>
                  <a:cubicBezTo>
                    <a:pt x="113" y="520"/>
                    <a:pt x="176" y="557"/>
                    <a:pt x="251" y="570"/>
                  </a:cubicBezTo>
                  <a:cubicBezTo>
                    <a:pt x="268" y="573"/>
                    <a:pt x="286" y="574"/>
                    <a:pt x="302" y="574"/>
                  </a:cubicBezTo>
                  <a:cubicBezTo>
                    <a:pt x="501" y="574"/>
                    <a:pt x="644" y="378"/>
                    <a:pt x="563" y="182"/>
                  </a:cubicBezTo>
                  <a:cubicBezTo>
                    <a:pt x="563" y="157"/>
                    <a:pt x="551" y="132"/>
                    <a:pt x="538" y="120"/>
                  </a:cubicBezTo>
                  <a:cubicBezTo>
                    <a:pt x="475" y="37"/>
                    <a:pt x="387" y="0"/>
                    <a:pt x="3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" name="Google Shape;1350;p4"/>
            <p:cNvSpPr/>
            <p:nvPr/>
          </p:nvSpPr>
          <p:spPr>
            <a:xfrm>
              <a:off x="4272675" y="3563975"/>
              <a:ext cx="16975" cy="14225"/>
            </a:xfrm>
            <a:custGeom>
              <a:rect b="b" l="l" r="r" t="t"/>
              <a:pathLst>
                <a:path extrusionOk="0" h="569" w="679">
                  <a:moveTo>
                    <a:pt x="299" y="0"/>
                  </a:moveTo>
                  <a:cubicBezTo>
                    <a:pt x="165" y="0"/>
                    <a:pt x="36" y="88"/>
                    <a:pt x="13" y="240"/>
                  </a:cubicBezTo>
                  <a:cubicBezTo>
                    <a:pt x="1" y="315"/>
                    <a:pt x="26" y="390"/>
                    <a:pt x="63" y="452"/>
                  </a:cubicBezTo>
                  <a:cubicBezTo>
                    <a:pt x="113" y="515"/>
                    <a:pt x="176" y="552"/>
                    <a:pt x="263" y="565"/>
                  </a:cubicBezTo>
                  <a:cubicBezTo>
                    <a:pt x="279" y="567"/>
                    <a:pt x="294" y="568"/>
                    <a:pt x="309" y="568"/>
                  </a:cubicBezTo>
                  <a:cubicBezTo>
                    <a:pt x="534" y="568"/>
                    <a:pt x="679" y="314"/>
                    <a:pt x="538" y="115"/>
                  </a:cubicBezTo>
                  <a:cubicBezTo>
                    <a:pt x="474" y="37"/>
                    <a:pt x="386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" name="Google Shape;1351;p4"/>
            <p:cNvSpPr/>
            <p:nvPr/>
          </p:nvSpPr>
          <p:spPr>
            <a:xfrm>
              <a:off x="4300075" y="3635225"/>
              <a:ext cx="19825" cy="14475"/>
            </a:xfrm>
            <a:custGeom>
              <a:rect b="b" l="l" r="r" t="t"/>
              <a:pathLst>
                <a:path extrusionOk="0" h="579" w="793">
                  <a:moveTo>
                    <a:pt x="404" y="1"/>
                  </a:moveTo>
                  <a:cubicBezTo>
                    <a:pt x="40" y="1"/>
                    <a:pt x="0" y="540"/>
                    <a:pt x="367" y="576"/>
                  </a:cubicBezTo>
                  <a:cubicBezTo>
                    <a:pt x="379" y="578"/>
                    <a:pt x="391" y="578"/>
                    <a:pt x="403" y="578"/>
                  </a:cubicBezTo>
                  <a:cubicBezTo>
                    <a:pt x="734" y="578"/>
                    <a:pt x="792" y="86"/>
                    <a:pt x="454" y="2"/>
                  </a:cubicBezTo>
                  <a:lnTo>
                    <a:pt x="429" y="2"/>
                  </a:lnTo>
                  <a:cubicBezTo>
                    <a:pt x="421" y="1"/>
                    <a:pt x="413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" name="Google Shape;1352;p4"/>
            <p:cNvSpPr/>
            <p:nvPr/>
          </p:nvSpPr>
          <p:spPr>
            <a:xfrm>
              <a:off x="4262675" y="3679675"/>
              <a:ext cx="16600" cy="14575"/>
            </a:xfrm>
            <a:custGeom>
              <a:rect b="b" l="l" r="r" t="t"/>
              <a:pathLst>
                <a:path extrusionOk="0" h="583" w="664">
                  <a:moveTo>
                    <a:pt x="334" y="1"/>
                  </a:moveTo>
                  <a:cubicBezTo>
                    <a:pt x="299" y="1"/>
                    <a:pt x="262" y="8"/>
                    <a:pt x="226" y="23"/>
                  </a:cubicBezTo>
                  <a:cubicBezTo>
                    <a:pt x="76" y="86"/>
                    <a:pt x="1" y="248"/>
                    <a:pt x="63" y="398"/>
                  </a:cubicBezTo>
                  <a:cubicBezTo>
                    <a:pt x="101" y="512"/>
                    <a:pt x="211" y="583"/>
                    <a:pt x="328" y="583"/>
                  </a:cubicBezTo>
                  <a:cubicBezTo>
                    <a:pt x="365" y="583"/>
                    <a:pt x="402" y="575"/>
                    <a:pt x="438" y="560"/>
                  </a:cubicBezTo>
                  <a:cubicBezTo>
                    <a:pt x="588" y="498"/>
                    <a:pt x="663" y="336"/>
                    <a:pt x="601" y="186"/>
                  </a:cubicBezTo>
                  <a:cubicBezTo>
                    <a:pt x="553" y="72"/>
                    <a:pt x="448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" name="Google Shape;1353;p4"/>
            <p:cNvSpPr/>
            <p:nvPr/>
          </p:nvSpPr>
          <p:spPr>
            <a:xfrm>
              <a:off x="4140850" y="3764875"/>
              <a:ext cx="16825" cy="15025"/>
            </a:xfrm>
            <a:custGeom>
              <a:rect b="b" l="l" r="r" t="t"/>
              <a:pathLst>
                <a:path extrusionOk="0" h="601" w="673">
                  <a:moveTo>
                    <a:pt x="295" y="0"/>
                  </a:moveTo>
                  <a:cubicBezTo>
                    <a:pt x="154" y="0"/>
                    <a:pt x="17" y="104"/>
                    <a:pt x="0" y="264"/>
                  </a:cubicBezTo>
                  <a:cubicBezTo>
                    <a:pt x="0" y="302"/>
                    <a:pt x="13" y="352"/>
                    <a:pt x="25" y="389"/>
                  </a:cubicBezTo>
                  <a:cubicBezTo>
                    <a:pt x="67" y="538"/>
                    <a:pt x="177" y="600"/>
                    <a:pt x="289" y="600"/>
                  </a:cubicBezTo>
                  <a:cubicBezTo>
                    <a:pt x="477" y="600"/>
                    <a:pt x="672" y="424"/>
                    <a:pt x="562" y="189"/>
                  </a:cubicBezTo>
                  <a:cubicBezTo>
                    <a:pt x="550" y="139"/>
                    <a:pt x="525" y="102"/>
                    <a:pt x="487" y="77"/>
                  </a:cubicBezTo>
                  <a:cubicBezTo>
                    <a:pt x="431" y="24"/>
                    <a:pt x="362" y="0"/>
                    <a:pt x="2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" name="Google Shape;1354;p4"/>
            <p:cNvSpPr/>
            <p:nvPr/>
          </p:nvSpPr>
          <p:spPr>
            <a:xfrm>
              <a:off x="4251125" y="3712025"/>
              <a:ext cx="17725" cy="14450"/>
            </a:xfrm>
            <a:custGeom>
              <a:rect b="b" l="l" r="r" t="t"/>
              <a:pathLst>
                <a:path extrusionOk="0" h="578" w="709">
                  <a:moveTo>
                    <a:pt x="345" y="1"/>
                  </a:moveTo>
                  <a:cubicBezTo>
                    <a:pt x="313" y="1"/>
                    <a:pt x="282" y="6"/>
                    <a:pt x="250" y="16"/>
                  </a:cubicBezTo>
                  <a:cubicBezTo>
                    <a:pt x="13" y="116"/>
                    <a:pt x="0" y="454"/>
                    <a:pt x="238" y="554"/>
                  </a:cubicBezTo>
                  <a:cubicBezTo>
                    <a:pt x="278" y="570"/>
                    <a:pt x="318" y="578"/>
                    <a:pt x="356" y="578"/>
                  </a:cubicBezTo>
                  <a:cubicBezTo>
                    <a:pt x="549" y="578"/>
                    <a:pt x="708" y="389"/>
                    <a:pt x="625" y="191"/>
                  </a:cubicBezTo>
                  <a:cubicBezTo>
                    <a:pt x="576" y="73"/>
                    <a:pt x="464" y="1"/>
                    <a:pt x="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" name="Google Shape;1355;p4"/>
            <p:cNvSpPr/>
            <p:nvPr/>
          </p:nvSpPr>
          <p:spPr>
            <a:xfrm>
              <a:off x="4105850" y="3559575"/>
              <a:ext cx="14950" cy="14375"/>
            </a:xfrm>
            <a:custGeom>
              <a:rect b="b" l="l" r="r" t="t"/>
              <a:pathLst>
                <a:path extrusionOk="0" h="575" w="598">
                  <a:moveTo>
                    <a:pt x="283" y="0"/>
                  </a:moveTo>
                  <a:cubicBezTo>
                    <a:pt x="150" y="0"/>
                    <a:pt x="19" y="85"/>
                    <a:pt x="0" y="253"/>
                  </a:cubicBezTo>
                  <a:cubicBezTo>
                    <a:pt x="0" y="303"/>
                    <a:pt x="0" y="353"/>
                    <a:pt x="25" y="391"/>
                  </a:cubicBezTo>
                  <a:cubicBezTo>
                    <a:pt x="71" y="518"/>
                    <a:pt x="177" y="575"/>
                    <a:pt x="283" y="575"/>
                  </a:cubicBezTo>
                  <a:cubicBezTo>
                    <a:pt x="439" y="575"/>
                    <a:pt x="597" y="454"/>
                    <a:pt x="575" y="253"/>
                  </a:cubicBezTo>
                  <a:cubicBezTo>
                    <a:pt x="550" y="85"/>
                    <a:pt x="416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" name="Google Shape;1356;p4"/>
            <p:cNvSpPr/>
            <p:nvPr/>
          </p:nvSpPr>
          <p:spPr>
            <a:xfrm>
              <a:off x="4217700" y="3516150"/>
              <a:ext cx="14950" cy="14275"/>
            </a:xfrm>
            <a:custGeom>
              <a:rect b="b" l="l" r="r" t="t"/>
              <a:pathLst>
                <a:path extrusionOk="0" h="571" w="598">
                  <a:moveTo>
                    <a:pt x="285" y="0"/>
                  </a:moveTo>
                  <a:cubicBezTo>
                    <a:pt x="153" y="0"/>
                    <a:pt x="25" y="85"/>
                    <a:pt x="13" y="253"/>
                  </a:cubicBezTo>
                  <a:cubicBezTo>
                    <a:pt x="0" y="303"/>
                    <a:pt x="13" y="341"/>
                    <a:pt x="25" y="391"/>
                  </a:cubicBezTo>
                  <a:cubicBezTo>
                    <a:pt x="75" y="516"/>
                    <a:pt x="180" y="571"/>
                    <a:pt x="284" y="571"/>
                  </a:cubicBezTo>
                  <a:cubicBezTo>
                    <a:pt x="440" y="571"/>
                    <a:pt x="598" y="448"/>
                    <a:pt x="575" y="253"/>
                  </a:cubicBezTo>
                  <a:cubicBezTo>
                    <a:pt x="550" y="85"/>
                    <a:pt x="416" y="0"/>
                    <a:pt x="2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" name="Google Shape;1357;p4"/>
            <p:cNvSpPr/>
            <p:nvPr/>
          </p:nvSpPr>
          <p:spPr>
            <a:xfrm>
              <a:off x="4140750" y="3540625"/>
              <a:ext cx="17825" cy="14400"/>
            </a:xfrm>
            <a:custGeom>
              <a:rect b="b" l="l" r="r" t="t"/>
              <a:pathLst>
                <a:path extrusionOk="0" h="576" w="713">
                  <a:moveTo>
                    <a:pt x="382" y="1"/>
                  </a:moveTo>
                  <a:cubicBezTo>
                    <a:pt x="185" y="1"/>
                    <a:pt x="0" y="209"/>
                    <a:pt x="117" y="424"/>
                  </a:cubicBezTo>
                  <a:cubicBezTo>
                    <a:pt x="166" y="499"/>
                    <a:pt x="241" y="561"/>
                    <a:pt x="329" y="574"/>
                  </a:cubicBezTo>
                  <a:cubicBezTo>
                    <a:pt x="340" y="575"/>
                    <a:pt x="352" y="576"/>
                    <a:pt x="363" y="576"/>
                  </a:cubicBezTo>
                  <a:cubicBezTo>
                    <a:pt x="560" y="576"/>
                    <a:pt x="712" y="376"/>
                    <a:pt x="641" y="187"/>
                  </a:cubicBezTo>
                  <a:cubicBezTo>
                    <a:pt x="629" y="162"/>
                    <a:pt x="616" y="137"/>
                    <a:pt x="604" y="112"/>
                  </a:cubicBezTo>
                  <a:cubicBezTo>
                    <a:pt x="540" y="34"/>
                    <a:pt x="460" y="1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" name="Google Shape;1358;p4"/>
            <p:cNvSpPr/>
            <p:nvPr/>
          </p:nvSpPr>
          <p:spPr>
            <a:xfrm>
              <a:off x="4107525" y="3773425"/>
              <a:ext cx="18025" cy="14325"/>
            </a:xfrm>
            <a:custGeom>
              <a:rect b="b" l="l" r="r" t="t"/>
              <a:pathLst>
                <a:path extrusionOk="0" h="573" w="721">
                  <a:moveTo>
                    <a:pt x="405" y="0"/>
                  </a:moveTo>
                  <a:cubicBezTo>
                    <a:pt x="369" y="0"/>
                    <a:pt x="332" y="7"/>
                    <a:pt x="296" y="22"/>
                  </a:cubicBezTo>
                  <a:cubicBezTo>
                    <a:pt x="1" y="158"/>
                    <a:pt x="128" y="573"/>
                    <a:pt x="416" y="573"/>
                  </a:cubicBezTo>
                  <a:cubicBezTo>
                    <a:pt x="445" y="573"/>
                    <a:pt x="476" y="569"/>
                    <a:pt x="508" y="559"/>
                  </a:cubicBezTo>
                  <a:cubicBezTo>
                    <a:pt x="646" y="497"/>
                    <a:pt x="721" y="335"/>
                    <a:pt x="671" y="185"/>
                  </a:cubicBezTo>
                  <a:cubicBezTo>
                    <a:pt x="623" y="71"/>
                    <a:pt x="518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" name="Google Shape;1359;p4"/>
            <p:cNvSpPr/>
            <p:nvPr/>
          </p:nvSpPr>
          <p:spPr>
            <a:xfrm>
              <a:off x="4400150" y="3627900"/>
              <a:ext cx="15775" cy="14325"/>
            </a:xfrm>
            <a:custGeom>
              <a:rect b="b" l="l" r="r" t="t"/>
              <a:pathLst>
                <a:path extrusionOk="0" h="573" w="631">
                  <a:moveTo>
                    <a:pt x="321" y="0"/>
                  </a:moveTo>
                  <a:cubicBezTo>
                    <a:pt x="239" y="0"/>
                    <a:pt x="158" y="34"/>
                    <a:pt x="100" y="107"/>
                  </a:cubicBezTo>
                  <a:cubicBezTo>
                    <a:pt x="0" y="232"/>
                    <a:pt x="25" y="407"/>
                    <a:pt x="150" y="507"/>
                  </a:cubicBezTo>
                  <a:lnTo>
                    <a:pt x="138" y="507"/>
                  </a:lnTo>
                  <a:cubicBezTo>
                    <a:pt x="193" y="552"/>
                    <a:pt x="257" y="572"/>
                    <a:pt x="319" y="572"/>
                  </a:cubicBezTo>
                  <a:cubicBezTo>
                    <a:pt x="479" y="572"/>
                    <a:pt x="631" y="437"/>
                    <a:pt x="613" y="257"/>
                  </a:cubicBezTo>
                  <a:cubicBezTo>
                    <a:pt x="613" y="232"/>
                    <a:pt x="600" y="207"/>
                    <a:pt x="600" y="182"/>
                  </a:cubicBezTo>
                  <a:cubicBezTo>
                    <a:pt x="549" y="66"/>
                    <a:pt x="435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" name="Google Shape;1360;p4"/>
            <p:cNvSpPr/>
            <p:nvPr/>
          </p:nvSpPr>
          <p:spPr>
            <a:xfrm>
              <a:off x="4370425" y="3594125"/>
              <a:ext cx="18375" cy="14650"/>
            </a:xfrm>
            <a:custGeom>
              <a:rect b="b" l="l" r="r" t="t"/>
              <a:pathLst>
                <a:path extrusionOk="0" h="586" w="735">
                  <a:moveTo>
                    <a:pt x="386" y="0"/>
                  </a:moveTo>
                  <a:cubicBezTo>
                    <a:pt x="190" y="0"/>
                    <a:pt x="0" y="204"/>
                    <a:pt x="115" y="433"/>
                  </a:cubicBezTo>
                  <a:cubicBezTo>
                    <a:pt x="174" y="540"/>
                    <a:pt x="271" y="586"/>
                    <a:pt x="367" y="586"/>
                  </a:cubicBezTo>
                  <a:cubicBezTo>
                    <a:pt x="551" y="586"/>
                    <a:pt x="734" y="418"/>
                    <a:pt x="652" y="196"/>
                  </a:cubicBezTo>
                  <a:cubicBezTo>
                    <a:pt x="639" y="171"/>
                    <a:pt x="627" y="146"/>
                    <a:pt x="614" y="121"/>
                  </a:cubicBezTo>
                  <a:cubicBezTo>
                    <a:pt x="552" y="36"/>
                    <a:pt x="468" y="0"/>
                    <a:pt x="3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" name="Google Shape;1361;p4"/>
            <p:cNvSpPr/>
            <p:nvPr/>
          </p:nvSpPr>
          <p:spPr>
            <a:xfrm>
              <a:off x="4382025" y="3555175"/>
              <a:ext cx="14700" cy="14350"/>
            </a:xfrm>
            <a:custGeom>
              <a:rect b="b" l="l" r="r" t="t"/>
              <a:pathLst>
                <a:path extrusionOk="0" h="574" w="588">
                  <a:moveTo>
                    <a:pt x="295" y="0"/>
                  </a:moveTo>
                  <a:cubicBezTo>
                    <a:pt x="214" y="0"/>
                    <a:pt x="131" y="35"/>
                    <a:pt x="75" y="104"/>
                  </a:cubicBezTo>
                  <a:cubicBezTo>
                    <a:pt x="25" y="167"/>
                    <a:pt x="1" y="242"/>
                    <a:pt x="13" y="317"/>
                  </a:cubicBezTo>
                  <a:cubicBezTo>
                    <a:pt x="29" y="475"/>
                    <a:pt x="165" y="573"/>
                    <a:pt x="304" y="573"/>
                  </a:cubicBezTo>
                  <a:cubicBezTo>
                    <a:pt x="384" y="573"/>
                    <a:pt x="466" y="540"/>
                    <a:pt x="525" y="467"/>
                  </a:cubicBezTo>
                  <a:cubicBezTo>
                    <a:pt x="575" y="417"/>
                    <a:pt x="588" y="329"/>
                    <a:pt x="588" y="254"/>
                  </a:cubicBezTo>
                  <a:cubicBezTo>
                    <a:pt x="588" y="229"/>
                    <a:pt x="575" y="204"/>
                    <a:pt x="563" y="192"/>
                  </a:cubicBezTo>
                  <a:cubicBezTo>
                    <a:pt x="550" y="142"/>
                    <a:pt x="525" y="92"/>
                    <a:pt x="475" y="67"/>
                  </a:cubicBezTo>
                  <a:cubicBezTo>
                    <a:pt x="425" y="22"/>
                    <a:pt x="361" y="0"/>
                    <a:pt x="2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" name="Google Shape;1362;p4"/>
            <p:cNvSpPr/>
            <p:nvPr/>
          </p:nvSpPr>
          <p:spPr>
            <a:xfrm>
              <a:off x="4416400" y="3554325"/>
              <a:ext cx="17375" cy="14525"/>
            </a:xfrm>
            <a:custGeom>
              <a:rect b="b" l="l" r="r" t="t"/>
              <a:pathLst>
                <a:path extrusionOk="0" h="581" w="695">
                  <a:moveTo>
                    <a:pt x="349" y="1"/>
                  </a:moveTo>
                  <a:cubicBezTo>
                    <a:pt x="253" y="1"/>
                    <a:pt x="158" y="48"/>
                    <a:pt x="100" y="138"/>
                  </a:cubicBezTo>
                  <a:cubicBezTo>
                    <a:pt x="0" y="313"/>
                    <a:pt x="100" y="551"/>
                    <a:pt x="313" y="576"/>
                  </a:cubicBezTo>
                  <a:cubicBezTo>
                    <a:pt x="329" y="579"/>
                    <a:pt x="345" y="580"/>
                    <a:pt x="362" y="580"/>
                  </a:cubicBezTo>
                  <a:cubicBezTo>
                    <a:pt x="551" y="580"/>
                    <a:pt x="694" y="384"/>
                    <a:pt x="625" y="188"/>
                  </a:cubicBezTo>
                  <a:cubicBezTo>
                    <a:pt x="612" y="163"/>
                    <a:pt x="600" y="138"/>
                    <a:pt x="587" y="126"/>
                  </a:cubicBezTo>
                  <a:cubicBezTo>
                    <a:pt x="527" y="42"/>
                    <a:pt x="438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" name="Google Shape;1363;p4"/>
            <p:cNvSpPr/>
            <p:nvPr/>
          </p:nvSpPr>
          <p:spPr>
            <a:xfrm>
              <a:off x="4356150" y="3494550"/>
              <a:ext cx="18725" cy="14300"/>
            </a:xfrm>
            <a:custGeom>
              <a:rect b="b" l="l" r="r" t="t"/>
              <a:pathLst>
                <a:path extrusionOk="0" h="572" w="749">
                  <a:moveTo>
                    <a:pt x="394" y="1"/>
                  </a:moveTo>
                  <a:cubicBezTo>
                    <a:pt x="130" y="1"/>
                    <a:pt x="0" y="341"/>
                    <a:pt x="223" y="505"/>
                  </a:cubicBezTo>
                  <a:cubicBezTo>
                    <a:pt x="279" y="552"/>
                    <a:pt x="341" y="572"/>
                    <a:pt x="402" y="572"/>
                  </a:cubicBezTo>
                  <a:cubicBezTo>
                    <a:pt x="584" y="572"/>
                    <a:pt x="748" y="387"/>
                    <a:pt x="673" y="180"/>
                  </a:cubicBezTo>
                  <a:cubicBezTo>
                    <a:pt x="661" y="155"/>
                    <a:pt x="648" y="130"/>
                    <a:pt x="636" y="118"/>
                  </a:cubicBezTo>
                  <a:cubicBezTo>
                    <a:pt x="586" y="55"/>
                    <a:pt x="523" y="18"/>
                    <a:pt x="448" y="5"/>
                  </a:cubicBezTo>
                  <a:cubicBezTo>
                    <a:pt x="430" y="2"/>
                    <a:pt x="412" y="1"/>
                    <a:pt x="3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" name="Google Shape;1364;p4"/>
            <p:cNvSpPr/>
            <p:nvPr/>
          </p:nvSpPr>
          <p:spPr>
            <a:xfrm>
              <a:off x="4396075" y="3482775"/>
              <a:ext cx="15650" cy="14400"/>
            </a:xfrm>
            <a:custGeom>
              <a:rect b="b" l="l" r="r" t="t"/>
              <a:pathLst>
                <a:path extrusionOk="0" h="576" w="626">
                  <a:moveTo>
                    <a:pt x="320" y="0"/>
                  </a:moveTo>
                  <a:cubicBezTo>
                    <a:pt x="239" y="0"/>
                    <a:pt x="158" y="33"/>
                    <a:pt x="101" y="101"/>
                  </a:cubicBezTo>
                  <a:cubicBezTo>
                    <a:pt x="1" y="226"/>
                    <a:pt x="13" y="414"/>
                    <a:pt x="138" y="514"/>
                  </a:cubicBezTo>
                  <a:cubicBezTo>
                    <a:pt x="190" y="555"/>
                    <a:pt x="254" y="575"/>
                    <a:pt x="317" y="575"/>
                  </a:cubicBezTo>
                  <a:cubicBezTo>
                    <a:pt x="405" y="575"/>
                    <a:pt x="492" y="536"/>
                    <a:pt x="551" y="464"/>
                  </a:cubicBezTo>
                  <a:cubicBezTo>
                    <a:pt x="613" y="389"/>
                    <a:pt x="626" y="276"/>
                    <a:pt x="588" y="189"/>
                  </a:cubicBezTo>
                  <a:cubicBezTo>
                    <a:pt x="544" y="65"/>
                    <a:pt x="433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" name="Google Shape;1365;p4"/>
            <p:cNvSpPr/>
            <p:nvPr/>
          </p:nvSpPr>
          <p:spPr>
            <a:xfrm>
              <a:off x="4343900" y="3527675"/>
              <a:ext cx="19550" cy="14950"/>
            </a:xfrm>
            <a:custGeom>
              <a:rect b="b" l="l" r="r" t="t"/>
              <a:pathLst>
                <a:path extrusionOk="0" h="598" w="782">
                  <a:moveTo>
                    <a:pt x="323" y="1"/>
                  </a:moveTo>
                  <a:cubicBezTo>
                    <a:pt x="239" y="1"/>
                    <a:pt x="156" y="35"/>
                    <a:pt x="101" y="105"/>
                  </a:cubicBezTo>
                  <a:cubicBezTo>
                    <a:pt x="1" y="230"/>
                    <a:pt x="26" y="405"/>
                    <a:pt x="151" y="517"/>
                  </a:cubicBezTo>
                  <a:cubicBezTo>
                    <a:pt x="213" y="574"/>
                    <a:pt x="279" y="598"/>
                    <a:pt x="342" y="598"/>
                  </a:cubicBezTo>
                  <a:cubicBezTo>
                    <a:pt x="584" y="598"/>
                    <a:pt x="781" y="246"/>
                    <a:pt x="513" y="67"/>
                  </a:cubicBezTo>
                  <a:cubicBezTo>
                    <a:pt x="458" y="23"/>
                    <a:pt x="390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" name="Google Shape;1366;p4"/>
            <p:cNvSpPr/>
            <p:nvPr/>
          </p:nvSpPr>
          <p:spPr>
            <a:xfrm>
              <a:off x="4331425" y="3650375"/>
              <a:ext cx="17350" cy="14375"/>
            </a:xfrm>
            <a:custGeom>
              <a:rect b="b" l="l" r="r" t="t"/>
              <a:pathLst>
                <a:path extrusionOk="0" h="575" w="694">
                  <a:moveTo>
                    <a:pt x="350" y="0"/>
                  </a:moveTo>
                  <a:cubicBezTo>
                    <a:pt x="256" y="0"/>
                    <a:pt x="163" y="44"/>
                    <a:pt x="113" y="133"/>
                  </a:cubicBezTo>
                  <a:cubicBezTo>
                    <a:pt x="0" y="320"/>
                    <a:pt x="113" y="545"/>
                    <a:pt x="312" y="570"/>
                  </a:cubicBezTo>
                  <a:cubicBezTo>
                    <a:pt x="330" y="573"/>
                    <a:pt x="347" y="575"/>
                    <a:pt x="364" y="575"/>
                  </a:cubicBezTo>
                  <a:cubicBezTo>
                    <a:pt x="561" y="575"/>
                    <a:pt x="694" y="379"/>
                    <a:pt x="625" y="183"/>
                  </a:cubicBezTo>
                  <a:cubicBezTo>
                    <a:pt x="612" y="158"/>
                    <a:pt x="600" y="145"/>
                    <a:pt x="587" y="120"/>
                  </a:cubicBezTo>
                  <a:cubicBezTo>
                    <a:pt x="532" y="41"/>
                    <a:pt x="441" y="0"/>
                    <a:pt x="3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" name="Google Shape;1367;p4"/>
            <p:cNvSpPr/>
            <p:nvPr/>
          </p:nvSpPr>
          <p:spPr>
            <a:xfrm>
              <a:off x="4336625" y="3613150"/>
              <a:ext cx="17000" cy="12850"/>
            </a:xfrm>
            <a:custGeom>
              <a:rect b="b" l="l" r="r" t="t"/>
              <a:pathLst>
                <a:path extrusionOk="0" h="514" w="680">
                  <a:moveTo>
                    <a:pt x="486" y="1"/>
                  </a:moveTo>
                  <a:cubicBezTo>
                    <a:pt x="278" y="1"/>
                    <a:pt x="0" y="289"/>
                    <a:pt x="204" y="447"/>
                  </a:cubicBezTo>
                  <a:cubicBezTo>
                    <a:pt x="260" y="492"/>
                    <a:pt x="328" y="514"/>
                    <a:pt x="395" y="514"/>
                  </a:cubicBezTo>
                  <a:cubicBezTo>
                    <a:pt x="479" y="514"/>
                    <a:pt x="561" y="479"/>
                    <a:pt x="617" y="410"/>
                  </a:cubicBezTo>
                  <a:cubicBezTo>
                    <a:pt x="667" y="347"/>
                    <a:pt x="679" y="272"/>
                    <a:pt x="679" y="197"/>
                  </a:cubicBezTo>
                  <a:cubicBezTo>
                    <a:pt x="679" y="172"/>
                    <a:pt x="667" y="147"/>
                    <a:pt x="654" y="122"/>
                  </a:cubicBezTo>
                  <a:cubicBezTo>
                    <a:pt x="622" y="35"/>
                    <a:pt x="559" y="1"/>
                    <a:pt x="4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" name="Google Shape;1368;p4"/>
            <p:cNvSpPr/>
            <p:nvPr/>
          </p:nvSpPr>
          <p:spPr>
            <a:xfrm>
              <a:off x="4305475" y="3590575"/>
              <a:ext cx="17375" cy="14500"/>
            </a:xfrm>
            <a:custGeom>
              <a:rect b="b" l="l" r="r" t="t"/>
              <a:pathLst>
                <a:path extrusionOk="0" h="580" w="695">
                  <a:moveTo>
                    <a:pt x="350" y="0"/>
                  </a:moveTo>
                  <a:cubicBezTo>
                    <a:pt x="254" y="0"/>
                    <a:pt x="159" y="47"/>
                    <a:pt x="101" y="138"/>
                  </a:cubicBezTo>
                  <a:cubicBezTo>
                    <a:pt x="1" y="325"/>
                    <a:pt x="101" y="550"/>
                    <a:pt x="313" y="575"/>
                  </a:cubicBezTo>
                  <a:cubicBezTo>
                    <a:pt x="330" y="578"/>
                    <a:pt x="346" y="580"/>
                    <a:pt x="362" y="580"/>
                  </a:cubicBezTo>
                  <a:cubicBezTo>
                    <a:pt x="551" y="580"/>
                    <a:pt x="695" y="384"/>
                    <a:pt x="626" y="188"/>
                  </a:cubicBezTo>
                  <a:cubicBezTo>
                    <a:pt x="613" y="163"/>
                    <a:pt x="601" y="151"/>
                    <a:pt x="588" y="126"/>
                  </a:cubicBezTo>
                  <a:cubicBezTo>
                    <a:pt x="528" y="41"/>
                    <a:pt x="439" y="0"/>
                    <a:pt x="3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" name="Google Shape;1369;p4"/>
            <p:cNvSpPr/>
            <p:nvPr/>
          </p:nvSpPr>
          <p:spPr>
            <a:xfrm>
              <a:off x="4281400" y="3525050"/>
              <a:ext cx="17375" cy="12825"/>
            </a:xfrm>
            <a:custGeom>
              <a:rect b="b" l="l" r="r" t="t"/>
              <a:pathLst>
                <a:path extrusionOk="0" h="513" w="695">
                  <a:moveTo>
                    <a:pt x="489" y="1"/>
                  </a:moveTo>
                  <a:cubicBezTo>
                    <a:pt x="276" y="1"/>
                    <a:pt x="1" y="289"/>
                    <a:pt x="214" y="447"/>
                  </a:cubicBezTo>
                  <a:lnTo>
                    <a:pt x="202" y="447"/>
                  </a:lnTo>
                  <a:cubicBezTo>
                    <a:pt x="257" y="492"/>
                    <a:pt x="321" y="512"/>
                    <a:pt x="383" y="512"/>
                  </a:cubicBezTo>
                  <a:cubicBezTo>
                    <a:pt x="543" y="512"/>
                    <a:pt x="694" y="378"/>
                    <a:pt x="676" y="197"/>
                  </a:cubicBezTo>
                  <a:cubicBezTo>
                    <a:pt x="676" y="172"/>
                    <a:pt x="664" y="147"/>
                    <a:pt x="664" y="122"/>
                  </a:cubicBezTo>
                  <a:cubicBezTo>
                    <a:pt x="629" y="35"/>
                    <a:pt x="562" y="1"/>
                    <a:pt x="4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" name="Google Shape;1370;p4"/>
            <p:cNvSpPr/>
            <p:nvPr/>
          </p:nvSpPr>
          <p:spPr>
            <a:xfrm>
              <a:off x="4308475" y="3551725"/>
              <a:ext cx="18450" cy="14300"/>
            </a:xfrm>
            <a:custGeom>
              <a:rect b="b" l="l" r="r" t="t"/>
              <a:pathLst>
                <a:path extrusionOk="0" h="572" w="738">
                  <a:moveTo>
                    <a:pt x="388" y="0"/>
                  </a:moveTo>
                  <a:cubicBezTo>
                    <a:pt x="60" y="0"/>
                    <a:pt x="0" y="520"/>
                    <a:pt x="356" y="567"/>
                  </a:cubicBezTo>
                  <a:cubicBezTo>
                    <a:pt x="372" y="570"/>
                    <a:pt x="389" y="572"/>
                    <a:pt x="405" y="572"/>
                  </a:cubicBezTo>
                  <a:cubicBezTo>
                    <a:pt x="594" y="572"/>
                    <a:pt x="737" y="376"/>
                    <a:pt x="668" y="180"/>
                  </a:cubicBezTo>
                  <a:cubicBezTo>
                    <a:pt x="656" y="155"/>
                    <a:pt x="643" y="130"/>
                    <a:pt x="631" y="117"/>
                  </a:cubicBezTo>
                  <a:cubicBezTo>
                    <a:pt x="581" y="55"/>
                    <a:pt x="518" y="17"/>
                    <a:pt x="443" y="5"/>
                  </a:cubicBezTo>
                  <a:cubicBezTo>
                    <a:pt x="424" y="2"/>
                    <a:pt x="405" y="0"/>
                    <a:pt x="3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" name="Google Shape;1371;p4"/>
            <p:cNvSpPr/>
            <p:nvPr/>
          </p:nvSpPr>
          <p:spPr>
            <a:xfrm>
              <a:off x="4387025" y="3521225"/>
              <a:ext cx="17650" cy="14500"/>
            </a:xfrm>
            <a:custGeom>
              <a:rect b="b" l="l" r="r" t="t"/>
              <a:pathLst>
                <a:path extrusionOk="0" h="580" w="706">
                  <a:moveTo>
                    <a:pt x="356" y="0"/>
                  </a:moveTo>
                  <a:cubicBezTo>
                    <a:pt x="260" y="0"/>
                    <a:pt x="165" y="47"/>
                    <a:pt x="113" y="138"/>
                  </a:cubicBezTo>
                  <a:cubicBezTo>
                    <a:pt x="0" y="313"/>
                    <a:pt x="113" y="550"/>
                    <a:pt x="313" y="575"/>
                  </a:cubicBezTo>
                  <a:cubicBezTo>
                    <a:pt x="330" y="578"/>
                    <a:pt x="348" y="579"/>
                    <a:pt x="365" y="579"/>
                  </a:cubicBezTo>
                  <a:cubicBezTo>
                    <a:pt x="564" y="579"/>
                    <a:pt x="706" y="384"/>
                    <a:pt x="625" y="188"/>
                  </a:cubicBezTo>
                  <a:cubicBezTo>
                    <a:pt x="625" y="163"/>
                    <a:pt x="613" y="138"/>
                    <a:pt x="588" y="125"/>
                  </a:cubicBezTo>
                  <a:cubicBezTo>
                    <a:pt x="534" y="41"/>
                    <a:pt x="444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" name="Google Shape;1372;p4"/>
            <p:cNvSpPr/>
            <p:nvPr/>
          </p:nvSpPr>
          <p:spPr>
            <a:xfrm>
              <a:off x="4406400" y="3590300"/>
              <a:ext cx="16975" cy="14450"/>
            </a:xfrm>
            <a:custGeom>
              <a:rect b="b" l="l" r="r" t="t"/>
              <a:pathLst>
                <a:path extrusionOk="0" h="578" w="679">
                  <a:moveTo>
                    <a:pt x="305" y="1"/>
                  </a:moveTo>
                  <a:cubicBezTo>
                    <a:pt x="175" y="1"/>
                    <a:pt x="48" y="91"/>
                    <a:pt x="25" y="249"/>
                  </a:cubicBezTo>
                  <a:cubicBezTo>
                    <a:pt x="0" y="399"/>
                    <a:pt x="100" y="549"/>
                    <a:pt x="263" y="574"/>
                  </a:cubicBezTo>
                  <a:cubicBezTo>
                    <a:pt x="278" y="576"/>
                    <a:pt x="292" y="577"/>
                    <a:pt x="307" y="577"/>
                  </a:cubicBezTo>
                  <a:cubicBezTo>
                    <a:pt x="532" y="577"/>
                    <a:pt x="679" y="312"/>
                    <a:pt x="538" y="124"/>
                  </a:cubicBezTo>
                  <a:cubicBezTo>
                    <a:pt x="478" y="40"/>
                    <a:pt x="391" y="1"/>
                    <a:pt x="3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" name="Google Shape;1373;p4"/>
            <p:cNvSpPr/>
            <p:nvPr/>
          </p:nvSpPr>
          <p:spPr>
            <a:xfrm>
              <a:off x="4342650" y="3571900"/>
              <a:ext cx="18550" cy="14725"/>
            </a:xfrm>
            <a:custGeom>
              <a:rect b="b" l="l" r="r" t="t"/>
              <a:pathLst>
                <a:path extrusionOk="0" h="589" w="742">
                  <a:moveTo>
                    <a:pt x="405" y="1"/>
                  </a:moveTo>
                  <a:cubicBezTo>
                    <a:pt x="198" y="1"/>
                    <a:pt x="1" y="246"/>
                    <a:pt x="163" y="473"/>
                  </a:cubicBezTo>
                  <a:cubicBezTo>
                    <a:pt x="225" y="553"/>
                    <a:pt x="307" y="588"/>
                    <a:pt x="387" y="588"/>
                  </a:cubicBezTo>
                  <a:cubicBezTo>
                    <a:pt x="568" y="588"/>
                    <a:pt x="741" y="414"/>
                    <a:pt x="663" y="198"/>
                  </a:cubicBezTo>
                  <a:cubicBezTo>
                    <a:pt x="663" y="173"/>
                    <a:pt x="651" y="148"/>
                    <a:pt x="626" y="123"/>
                  </a:cubicBezTo>
                  <a:cubicBezTo>
                    <a:pt x="564" y="36"/>
                    <a:pt x="483" y="1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" name="Google Shape;1374;p4"/>
            <p:cNvSpPr/>
            <p:nvPr/>
          </p:nvSpPr>
          <p:spPr>
            <a:xfrm>
              <a:off x="4314900" y="3505550"/>
              <a:ext cx="18275" cy="14650"/>
            </a:xfrm>
            <a:custGeom>
              <a:rect b="b" l="l" r="r" t="t"/>
              <a:pathLst>
                <a:path extrusionOk="0" h="586" w="731">
                  <a:moveTo>
                    <a:pt x="381" y="1"/>
                  </a:moveTo>
                  <a:cubicBezTo>
                    <a:pt x="186" y="1"/>
                    <a:pt x="1" y="208"/>
                    <a:pt x="124" y="427"/>
                  </a:cubicBezTo>
                  <a:cubicBezTo>
                    <a:pt x="184" y="538"/>
                    <a:pt x="278" y="585"/>
                    <a:pt x="372" y="585"/>
                  </a:cubicBezTo>
                  <a:cubicBezTo>
                    <a:pt x="553" y="585"/>
                    <a:pt x="731" y="412"/>
                    <a:pt x="649" y="190"/>
                  </a:cubicBezTo>
                  <a:cubicBezTo>
                    <a:pt x="636" y="165"/>
                    <a:pt x="624" y="152"/>
                    <a:pt x="611" y="127"/>
                  </a:cubicBezTo>
                  <a:cubicBezTo>
                    <a:pt x="548" y="38"/>
                    <a:pt x="463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" name="Google Shape;1375;p4"/>
            <p:cNvSpPr/>
            <p:nvPr/>
          </p:nvSpPr>
          <p:spPr>
            <a:xfrm>
              <a:off x="4367350" y="3636375"/>
              <a:ext cx="15650" cy="14500"/>
            </a:xfrm>
            <a:custGeom>
              <a:rect b="b" l="l" r="r" t="t"/>
              <a:pathLst>
                <a:path extrusionOk="0" h="580" w="626">
                  <a:moveTo>
                    <a:pt x="296" y="1"/>
                  </a:moveTo>
                  <a:cubicBezTo>
                    <a:pt x="167" y="1"/>
                    <a:pt x="38" y="82"/>
                    <a:pt x="13" y="243"/>
                  </a:cubicBezTo>
                  <a:cubicBezTo>
                    <a:pt x="0" y="318"/>
                    <a:pt x="13" y="393"/>
                    <a:pt x="63" y="455"/>
                  </a:cubicBezTo>
                  <a:cubicBezTo>
                    <a:pt x="125" y="542"/>
                    <a:pt x="210" y="580"/>
                    <a:pt x="294" y="580"/>
                  </a:cubicBezTo>
                  <a:cubicBezTo>
                    <a:pt x="463" y="580"/>
                    <a:pt x="625" y="427"/>
                    <a:pt x="575" y="218"/>
                  </a:cubicBezTo>
                  <a:cubicBezTo>
                    <a:pt x="539" y="73"/>
                    <a:pt x="417" y="1"/>
                    <a:pt x="2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" name="Google Shape;1376;p4"/>
            <p:cNvSpPr/>
            <p:nvPr/>
          </p:nvSpPr>
          <p:spPr>
            <a:xfrm>
              <a:off x="4359125" y="3679325"/>
              <a:ext cx="18475" cy="15275"/>
            </a:xfrm>
            <a:custGeom>
              <a:rect b="b" l="l" r="r" t="t"/>
              <a:pathLst>
                <a:path extrusionOk="0" h="611" w="739">
                  <a:moveTo>
                    <a:pt x="354" y="0"/>
                  </a:moveTo>
                  <a:cubicBezTo>
                    <a:pt x="169" y="0"/>
                    <a:pt x="1" y="190"/>
                    <a:pt x="92" y="400"/>
                  </a:cubicBezTo>
                  <a:cubicBezTo>
                    <a:pt x="134" y="549"/>
                    <a:pt x="243" y="611"/>
                    <a:pt x="355" y="611"/>
                  </a:cubicBezTo>
                  <a:cubicBezTo>
                    <a:pt x="544" y="611"/>
                    <a:pt x="739" y="435"/>
                    <a:pt x="629" y="200"/>
                  </a:cubicBezTo>
                  <a:cubicBezTo>
                    <a:pt x="604" y="150"/>
                    <a:pt x="579" y="112"/>
                    <a:pt x="554" y="87"/>
                  </a:cubicBezTo>
                  <a:cubicBezTo>
                    <a:pt x="493" y="26"/>
                    <a:pt x="422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" name="Google Shape;1377;p4"/>
            <p:cNvSpPr/>
            <p:nvPr/>
          </p:nvSpPr>
          <p:spPr>
            <a:xfrm>
              <a:off x="4325800" y="3474275"/>
              <a:ext cx="14825" cy="14375"/>
            </a:xfrm>
            <a:custGeom>
              <a:rect b="b" l="l" r="r" t="t"/>
              <a:pathLst>
                <a:path extrusionOk="0" h="575" w="593">
                  <a:moveTo>
                    <a:pt x="281" y="1"/>
                  </a:moveTo>
                  <a:cubicBezTo>
                    <a:pt x="150" y="1"/>
                    <a:pt x="19" y="85"/>
                    <a:pt x="0" y="254"/>
                  </a:cubicBezTo>
                  <a:cubicBezTo>
                    <a:pt x="0" y="304"/>
                    <a:pt x="0" y="354"/>
                    <a:pt x="13" y="391"/>
                  </a:cubicBezTo>
                  <a:cubicBezTo>
                    <a:pt x="63" y="518"/>
                    <a:pt x="172" y="575"/>
                    <a:pt x="280" y="575"/>
                  </a:cubicBezTo>
                  <a:cubicBezTo>
                    <a:pt x="437" y="575"/>
                    <a:pt x="592" y="454"/>
                    <a:pt x="562" y="254"/>
                  </a:cubicBezTo>
                  <a:cubicBezTo>
                    <a:pt x="544" y="85"/>
                    <a:pt x="412" y="1"/>
                    <a:pt x="2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" name="Google Shape;1378;p4"/>
            <p:cNvSpPr/>
            <p:nvPr/>
          </p:nvSpPr>
          <p:spPr>
            <a:xfrm>
              <a:off x="4360675" y="3455350"/>
              <a:ext cx="16375" cy="14425"/>
            </a:xfrm>
            <a:custGeom>
              <a:rect b="b" l="l" r="r" t="t"/>
              <a:pathLst>
                <a:path extrusionOk="0" h="577" w="655">
                  <a:moveTo>
                    <a:pt x="383" y="0"/>
                  </a:moveTo>
                  <a:cubicBezTo>
                    <a:pt x="186" y="0"/>
                    <a:pt x="1" y="209"/>
                    <a:pt x="117" y="423"/>
                  </a:cubicBezTo>
                  <a:cubicBezTo>
                    <a:pt x="155" y="498"/>
                    <a:pt x="230" y="561"/>
                    <a:pt x="317" y="573"/>
                  </a:cubicBezTo>
                  <a:cubicBezTo>
                    <a:pt x="331" y="576"/>
                    <a:pt x="345" y="577"/>
                    <a:pt x="359" y="577"/>
                  </a:cubicBezTo>
                  <a:cubicBezTo>
                    <a:pt x="494" y="577"/>
                    <a:pt x="619" y="472"/>
                    <a:pt x="642" y="336"/>
                  </a:cubicBezTo>
                  <a:cubicBezTo>
                    <a:pt x="655" y="298"/>
                    <a:pt x="655" y="261"/>
                    <a:pt x="642" y="223"/>
                  </a:cubicBezTo>
                  <a:cubicBezTo>
                    <a:pt x="642" y="211"/>
                    <a:pt x="642" y="198"/>
                    <a:pt x="630" y="186"/>
                  </a:cubicBezTo>
                  <a:cubicBezTo>
                    <a:pt x="630" y="161"/>
                    <a:pt x="617" y="136"/>
                    <a:pt x="605" y="111"/>
                  </a:cubicBezTo>
                  <a:cubicBezTo>
                    <a:pt x="541" y="33"/>
                    <a:pt x="461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" name="Google Shape;1379;p4"/>
            <p:cNvSpPr/>
            <p:nvPr/>
          </p:nvSpPr>
          <p:spPr>
            <a:xfrm>
              <a:off x="4328300" y="3688100"/>
              <a:ext cx="17200" cy="14350"/>
            </a:xfrm>
            <a:custGeom>
              <a:rect b="b" l="l" r="r" t="t"/>
              <a:pathLst>
                <a:path extrusionOk="0" h="574" w="688">
                  <a:moveTo>
                    <a:pt x="364" y="0"/>
                  </a:moveTo>
                  <a:cubicBezTo>
                    <a:pt x="280" y="0"/>
                    <a:pt x="196" y="36"/>
                    <a:pt x="138" y="111"/>
                  </a:cubicBezTo>
                  <a:cubicBezTo>
                    <a:pt x="0" y="286"/>
                    <a:pt x="113" y="548"/>
                    <a:pt x="337" y="573"/>
                  </a:cubicBezTo>
                  <a:cubicBezTo>
                    <a:pt x="375" y="573"/>
                    <a:pt x="425" y="573"/>
                    <a:pt x="475" y="561"/>
                  </a:cubicBezTo>
                  <a:cubicBezTo>
                    <a:pt x="612" y="498"/>
                    <a:pt x="687" y="336"/>
                    <a:pt x="637" y="186"/>
                  </a:cubicBezTo>
                  <a:cubicBezTo>
                    <a:pt x="587" y="64"/>
                    <a:pt x="476" y="0"/>
                    <a:pt x="3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" name="Google Shape;1380;p4"/>
            <p:cNvSpPr/>
            <p:nvPr/>
          </p:nvSpPr>
          <p:spPr>
            <a:xfrm>
              <a:off x="3342700" y="3818925"/>
              <a:ext cx="16500" cy="14425"/>
            </a:xfrm>
            <a:custGeom>
              <a:rect b="b" l="l" r="r" t="t"/>
              <a:pathLst>
                <a:path extrusionOk="0" h="577" w="660">
                  <a:moveTo>
                    <a:pt x="309" y="1"/>
                  </a:moveTo>
                  <a:cubicBezTo>
                    <a:pt x="143" y="1"/>
                    <a:pt x="1" y="144"/>
                    <a:pt x="22" y="314"/>
                  </a:cubicBezTo>
                  <a:cubicBezTo>
                    <a:pt x="22" y="389"/>
                    <a:pt x="72" y="464"/>
                    <a:pt x="134" y="514"/>
                  </a:cubicBezTo>
                  <a:cubicBezTo>
                    <a:pt x="182" y="557"/>
                    <a:pt x="244" y="577"/>
                    <a:pt x="307" y="577"/>
                  </a:cubicBezTo>
                  <a:cubicBezTo>
                    <a:pt x="391" y="577"/>
                    <a:pt x="477" y="541"/>
                    <a:pt x="534" y="477"/>
                  </a:cubicBezTo>
                  <a:cubicBezTo>
                    <a:pt x="659" y="314"/>
                    <a:pt x="597" y="77"/>
                    <a:pt x="397" y="14"/>
                  </a:cubicBezTo>
                  <a:cubicBezTo>
                    <a:pt x="367" y="5"/>
                    <a:pt x="338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" name="Google Shape;1381;p4"/>
            <p:cNvSpPr/>
            <p:nvPr/>
          </p:nvSpPr>
          <p:spPr>
            <a:xfrm>
              <a:off x="3316625" y="3754750"/>
              <a:ext cx="16900" cy="14500"/>
            </a:xfrm>
            <a:custGeom>
              <a:rect b="b" l="l" r="r" t="t"/>
              <a:pathLst>
                <a:path extrusionOk="0" h="580" w="676">
                  <a:moveTo>
                    <a:pt x="367" y="1"/>
                  </a:moveTo>
                  <a:cubicBezTo>
                    <a:pt x="170" y="1"/>
                    <a:pt x="1" y="213"/>
                    <a:pt x="115" y="432"/>
                  </a:cubicBezTo>
                  <a:cubicBezTo>
                    <a:pt x="171" y="534"/>
                    <a:pt x="266" y="580"/>
                    <a:pt x="360" y="580"/>
                  </a:cubicBezTo>
                  <a:cubicBezTo>
                    <a:pt x="518" y="580"/>
                    <a:pt x="676" y="452"/>
                    <a:pt x="653" y="257"/>
                  </a:cubicBezTo>
                  <a:cubicBezTo>
                    <a:pt x="653" y="232"/>
                    <a:pt x="653" y="207"/>
                    <a:pt x="640" y="182"/>
                  </a:cubicBezTo>
                  <a:cubicBezTo>
                    <a:pt x="628" y="132"/>
                    <a:pt x="590" y="94"/>
                    <a:pt x="553" y="69"/>
                  </a:cubicBezTo>
                  <a:cubicBezTo>
                    <a:pt x="493" y="22"/>
                    <a:pt x="429" y="1"/>
                    <a:pt x="3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" name="Google Shape;1382;p4"/>
            <p:cNvSpPr/>
            <p:nvPr/>
          </p:nvSpPr>
          <p:spPr>
            <a:xfrm>
              <a:off x="3311375" y="3790750"/>
              <a:ext cx="16575" cy="14400"/>
            </a:xfrm>
            <a:custGeom>
              <a:rect b="b" l="l" r="r" t="t"/>
              <a:pathLst>
                <a:path extrusionOk="0" h="576" w="663">
                  <a:moveTo>
                    <a:pt x="321" y="1"/>
                  </a:moveTo>
                  <a:cubicBezTo>
                    <a:pt x="289" y="1"/>
                    <a:pt x="257" y="6"/>
                    <a:pt x="225" y="16"/>
                  </a:cubicBezTo>
                  <a:cubicBezTo>
                    <a:pt x="75" y="79"/>
                    <a:pt x="0" y="241"/>
                    <a:pt x="63" y="391"/>
                  </a:cubicBezTo>
                  <a:cubicBezTo>
                    <a:pt x="101" y="505"/>
                    <a:pt x="211" y="576"/>
                    <a:pt x="327" y="576"/>
                  </a:cubicBezTo>
                  <a:cubicBezTo>
                    <a:pt x="364" y="576"/>
                    <a:pt x="402" y="569"/>
                    <a:pt x="438" y="554"/>
                  </a:cubicBezTo>
                  <a:cubicBezTo>
                    <a:pt x="588" y="504"/>
                    <a:pt x="663" y="329"/>
                    <a:pt x="600" y="179"/>
                  </a:cubicBezTo>
                  <a:cubicBezTo>
                    <a:pt x="551" y="70"/>
                    <a:pt x="439" y="1"/>
                    <a:pt x="3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" name="Google Shape;1383;p4"/>
            <p:cNvSpPr/>
            <p:nvPr/>
          </p:nvSpPr>
          <p:spPr>
            <a:xfrm>
              <a:off x="3290400" y="3685175"/>
              <a:ext cx="18725" cy="14575"/>
            </a:xfrm>
            <a:custGeom>
              <a:rect b="b" l="l" r="r" t="t"/>
              <a:pathLst>
                <a:path extrusionOk="0" h="583" w="749">
                  <a:moveTo>
                    <a:pt x="398" y="0"/>
                  </a:moveTo>
                  <a:cubicBezTo>
                    <a:pt x="137" y="0"/>
                    <a:pt x="0" y="337"/>
                    <a:pt x="214" y="515"/>
                  </a:cubicBezTo>
                  <a:cubicBezTo>
                    <a:pt x="273" y="562"/>
                    <a:pt x="338" y="582"/>
                    <a:pt x="400" y="582"/>
                  </a:cubicBezTo>
                  <a:cubicBezTo>
                    <a:pt x="586" y="582"/>
                    <a:pt x="749" y="397"/>
                    <a:pt x="664" y="190"/>
                  </a:cubicBezTo>
                  <a:cubicBezTo>
                    <a:pt x="664" y="166"/>
                    <a:pt x="652" y="141"/>
                    <a:pt x="639" y="128"/>
                  </a:cubicBezTo>
                  <a:cubicBezTo>
                    <a:pt x="589" y="66"/>
                    <a:pt x="514" y="16"/>
                    <a:pt x="439" y="16"/>
                  </a:cubicBezTo>
                  <a:lnTo>
                    <a:pt x="439" y="3"/>
                  </a:lnTo>
                  <a:cubicBezTo>
                    <a:pt x="425" y="1"/>
                    <a:pt x="412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" name="Google Shape;1384;p4"/>
            <p:cNvSpPr/>
            <p:nvPr/>
          </p:nvSpPr>
          <p:spPr>
            <a:xfrm>
              <a:off x="3336525" y="3857025"/>
              <a:ext cx="18450" cy="15250"/>
            </a:xfrm>
            <a:custGeom>
              <a:rect b="b" l="l" r="r" t="t"/>
              <a:pathLst>
                <a:path extrusionOk="0" h="610" w="738">
                  <a:moveTo>
                    <a:pt x="351" y="1"/>
                  </a:moveTo>
                  <a:cubicBezTo>
                    <a:pt x="167" y="1"/>
                    <a:pt x="0" y="185"/>
                    <a:pt x="81" y="402"/>
                  </a:cubicBezTo>
                  <a:cubicBezTo>
                    <a:pt x="127" y="549"/>
                    <a:pt x="237" y="610"/>
                    <a:pt x="348" y="610"/>
                  </a:cubicBezTo>
                  <a:cubicBezTo>
                    <a:pt x="540" y="610"/>
                    <a:pt x="738" y="427"/>
                    <a:pt x="619" y="190"/>
                  </a:cubicBezTo>
                  <a:cubicBezTo>
                    <a:pt x="607" y="154"/>
                    <a:pt x="584" y="119"/>
                    <a:pt x="550" y="84"/>
                  </a:cubicBezTo>
                  <a:lnTo>
                    <a:pt x="550" y="84"/>
                  </a:lnTo>
                  <a:cubicBezTo>
                    <a:pt x="552" y="86"/>
                    <a:pt x="554" y="88"/>
                    <a:pt x="556" y="90"/>
                  </a:cubicBezTo>
                  <a:lnTo>
                    <a:pt x="544" y="77"/>
                  </a:lnTo>
                  <a:lnTo>
                    <a:pt x="544" y="77"/>
                  </a:lnTo>
                  <a:cubicBezTo>
                    <a:pt x="546" y="80"/>
                    <a:pt x="548" y="82"/>
                    <a:pt x="550" y="84"/>
                  </a:cubicBezTo>
                  <a:lnTo>
                    <a:pt x="550" y="84"/>
                  </a:lnTo>
                  <a:cubicBezTo>
                    <a:pt x="490" y="26"/>
                    <a:pt x="419" y="1"/>
                    <a:pt x="3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" name="Google Shape;1385;p4"/>
            <p:cNvSpPr/>
            <p:nvPr/>
          </p:nvSpPr>
          <p:spPr>
            <a:xfrm>
              <a:off x="3318475" y="3714675"/>
              <a:ext cx="17175" cy="14375"/>
            </a:xfrm>
            <a:custGeom>
              <a:rect b="b" l="l" r="r" t="t"/>
              <a:pathLst>
                <a:path extrusionOk="0" h="575" w="687">
                  <a:moveTo>
                    <a:pt x="366" y="1"/>
                  </a:moveTo>
                  <a:cubicBezTo>
                    <a:pt x="121" y="1"/>
                    <a:pt x="0" y="539"/>
                    <a:pt x="304" y="573"/>
                  </a:cubicBezTo>
                  <a:cubicBezTo>
                    <a:pt x="315" y="574"/>
                    <a:pt x="326" y="575"/>
                    <a:pt x="338" y="575"/>
                  </a:cubicBezTo>
                  <a:cubicBezTo>
                    <a:pt x="534" y="575"/>
                    <a:pt x="687" y="374"/>
                    <a:pt x="616" y="185"/>
                  </a:cubicBezTo>
                  <a:cubicBezTo>
                    <a:pt x="579" y="110"/>
                    <a:pt x="529" y="48"/>
                    <a:pt x="454" y="23"/>
                  </a:cubicBezTo>
                  <a:cubicBezTo>
                    <a:pt x="423" y="8"/>
                    <a:pt x="39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" name="Google Shape;1386;p4"/>
            <p:cNvSpPr/>
            <p:nvPr/>
          </p:nvSpPr>
          <p:spPr>
            <a:xfrm>
              <a:off x="3346650" y="3786100"/>
              <a:ext cx="19850" cy="14475"/>
            </a:xfrm>
            <a:custGeom>
              <a:rect b="b" l="l" r="r" t="t"/>
              <a:pathLst>
                <a:path extrusionOk="0" h="579" w="794">
                  <a:moveTo>
                    <a:pt x="391" y="1"/>
                  </a:moveTo>
                  <a:cubicBezTo>
                    <a:pt x="48" y="1"/>
                    <a:pt x="1" y="529"/>
                    <a:pt x="364" y="577"/>
                  </a:cubicBezTo>
                  <a:cubicBezTo>
                    <a:pt x="372" y="578"/>
                    <a:pt x="380" y="578"/>
                    <a:pt x="389" y="578"/>
                  </a:cubicBezTo>
                  <a:cubicBezTo>
                    <a:pt x="729" y="578"/>
                    <a:pt x="793" y="76"/>
                    <a:pt x="451" y="2"/>
                  </a:cubicBezTo>
                  <a:lnTo>
                    <a:pt x="426" y="2"/>
                  </a:lnTo>
                  <a:cubicBezTo>
                    <a:pt x="414" y="1"/>
                    <a:pt x="402" y="1"/>
                    <a:pt x="3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" name="Google Shape;1387;p4"/>
            <p:cNvSpPr/>
            <p:nvPr/>
          </p:nvSpPr>
          <p:spPr>
            <a:xfrm>
              <a:off x="3446650" y="3778700"/>
              <a:ext cx="15700" cy="14400"/>
            </a:xfrm>
            <a:custGeom>
              <a:rect b="b" l="l" r="r" t="t"/>
              <a:pathLst>
                <a:path extrusionOk="0" h="576" w="628">
                  <a:moveTo>
                    <a:pt x="326" y="0"/>
                  </a:moveTo>
                  <a:cubicBezTo>
                    <a:pt x="243" y="0"/>
                    <a:pt x="159" y="36"/>
                    <a:pt x="100" y="111"/>
                  </a:cubicBezTo>
                  <a:cubicBezTo>
                    <a:pt x="0" y="224"/>
                    <a:pt x="13" y="411"/>
                    <a:pt x="138" y="511"/>
                  </a:cubicBezTo>
                  <a:cubicBezTo>
                    <a:pt x="193" y="556"/>
                    <a:pt x="256" y="576"/>
                    <a:pt x="317" y="576"/>
                  </a:cubicBezTo>
                  <a:cubicBezTo>
                    <a:pt x="478" y="576"/>
                    <a:pt x="627" y="438"/>
                    <a:pt x="600" y="248"/>
                  </a:cubicBezTo>
                  <a:cubicBezTo>
                    <a:pt x="600" y="224"/>
                    <a:pt x="600" y="199"/>
                    <a:pt x="588" y="186"/>
                  </a:cubicBezTo>
                  <a:cubicBezTo>
                    <a:pt x="545" y="64"/>
                    <a:pt x="436" y="0"/>
                    <a:pt x="3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" name="Google Shape;1388;p4"/>
            <p:cNvSpPr/>
            <p:nvPr/>
          </p:nvSpPr>
          <p:spPr>
            <a:xfrm>
              <a:off x="3483825" y="3757875"/>
              <a:ext cx="18300" cy="14600"/>
            </a:xfrm>
            <a:custGeom>
              <a:rect b="b" l="l" r="r" t="t"/>
              <a:pathLst>
                <a:path extrusionOk="0" h="584" w="732">
                  <a:moveTo>
                    <a:pt x="356" y="0"/>
                  </a:moveTo>
                  <a:cubicBezTo>
                    <a:pt x="260" y="0"/>
                    <a:pt x="165" y="47"/>
                    <a:pt x="113" y="144"/>
                  </a:cubicBezTo>
                  <a:cubicBezTo>
                    <a:pt x="0" y="319"/>
                    <a:pt x="113" y="544"/>
                    <a:pt x="313" y="582"/>
                  </a:cubicBezTo>
                  <a:cubicBezTo>
                    <a:pt x="324" y="583"/>
                    <a:pt x="334" y="583"/>
                    <a:pt x="344" y="583"/>
                  </a:cubicBezTo>
                  <a:cubicBezTo>
                    <a:pt x="577" y="583"/>
                    <a:pt x="731" y="323"/>
                    <a:pt x="588" y="119"/>
                  </a:cubicBezTo>
                  <a:cubicBezTo>
                    <a:pt x="534" y="41"/>
                    <a:pt x="444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" name="Google Shape;1389;p4"/>
            <p:cNvSpPr/>
            <p:nvPr/>
          </p:nvSpPr>
          <p:spPr>
            <a:xfrm>
              <a:off x="3417025" y="3744875"/>
              <a:ext cx="18275" cy="14500"/>
            </a:xfrm>
            <a:custGeom>
              <a:rect b="b" l="l" r="r" t="t"/>
              <a:pathLst>
                <a:path extrusionOk="0" h="580" w="731">
                  <a:moveTo>
                    <a:pt x="380" y="0"/>
                  </a:moveTo>
                  <a:cubicBezTo>
                    <a:pt x="186" y="0"/>
                    <a:pt x="0" y="207"/>
                    <a:pt x="123" y="427"/>
                  </a:cubicBezTo>
                  <a:cubicBezTo>
                    <a:pt x="179" y="534"/>
                    <a:pt x="272" y="579"/>
                    <a:pt x="366" y="579"/>
                  </a:cubicBezTo>
                  <a:cubicBezTo>
                    <a:pt x="547" y="579"/>
                    <a:pt x="730" y="411"/>
                    <a:pt x="648" y="189"/>
                  </a:cubicBezTo>
                  <a:cubicBezTo>
                    <a:pt x="635" y="164"/>
                    <a:pt x="623" y="139"/>
                    <a:pt x="610" y="127"/>
                  </a:cubicBezTo>
                  <a:cubicBezTo>
                    <a:pt x="547" y="38"/>
                    <a:pt x="463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" name="Google Shape;1390;p4"/>
            <p:cNvSpPr/>
            <p:nvPr/>
          </p:nvSpPr>
          <p:spPr>
            <a:xfrm>
              <a:off x="3428375" y="3705800"/>
              <a:ext cx="15175" cy="14625"/>
            </a:xfrm>
            <a:custGeom>
              <a:rect b="b" l="l" r="r" t="t"/>
              <a:pathLst>
                <a:path extrusionOk="0" h="585" w="607">
                  <a:moveTo>
                    <a:pt x="309" y="0"/>
                  </a:moveTo>
                  <a:cubicBezTo>
                    <a:pt x="146" y="0"/>
                    <a:pt x="1" y="138"/>
                    <a:pt x="19" y="328"/>
                  </a:cubicBezTo>
                  <a:cubicBezTo>
                    <a:pt x="35" y="486"/>
                    <a:pt x="171" y="584"/>
                    <a:pt x="310" y="584"/>
                  </a:cubicBezTo>
                  <a:cubicBezTo>
                    <a:pt x="390" y="584"/>
                    <a:pt x="472" y="551"/>
                    <a:pt x="531" y="478"/>
                  </a:cubicBezTo>
                  <a:cubicBezTo>
                    <a:pt x="581" y="415"/>
                    <a:pt x="606" y="340"/>
                    <a:pt x="594" y="265"/>
                  </a:cubicBezTo>
                  <a:cubicBezTo>
                    <a:pt x="594" y="240"/>
                    <a:pt x="581" y="215"/>
                    <a:pt x="581" y="190"/>
                  </a:cubicBezTo>
                  <a:cubicBezTo>
                    <a:pt x="556" y="140"/>
                    <a:pt x="531" y="103"/>
                    <a:pt x="494" y="65"/>
                  </a:cubicBezTo>
                  <a:cubicBezTo>
                    <a:pt x="435" y="20"/>
                    <a:pt x="371" y="0"/>
                    <a:pt x="3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" name="Google Shape;1391;p4"/>
            <p:cNvSpPr/>
            <p:nvPr/>
          </p:nvSpPr>
          <p:spPr>
            <a:xfrm>
              <a:off x="3462900" y="3705175"/>
              <a:ext cx="17400" cy="14500"/>
            </a:xfrm>
            <a:custGeom>
              <a:rect b="b" l="l" r="r" t="t"/>
              <a:pathLst>
                <a:path extrusionOk="0" h="580" w="696">
                  <a:moveTo>
                    <a:pt x="361" y="1"/>
                  </a:moveTo>
                  <a:cubicBezTo>
                    <a:pt x="263" y="1"/>
                    <a:pt x="165" y="48"/>
                    <a:pt x="113" y="140"/>
                  </a:cubicBezTo>
                  <a:cubicBezTo>
                    <a:pt x="0" y="315"/>
                    <a:pt x="113" y="540"/>
                    <a:pt x="313" y="578"/>
                  </a:cubicBezTo>
                  <a:cubicBezTo>
                    <a:pt x="325" y="579"/>
                    <a:pt x="337" y="580"/>
                    <a:pt x="349" y="580"/>
                  </a:cubicBezTo>
                  <a:cubicBezTo>
                    <a:pt x="554" y="580"/>
                    <a:pt x="696" y="379"/>
                    <a:pt x="625" y="190"/>
                  </a:cubicBezTo>
                  <a:cubicBezTo>
                    <a:pt x="612" y="165"/>
                    <a:pt x="600" y="140"/>
                    <a:pt x="587" y="115"/>
                  </a:cubicBezTo>
                  <a:cubicBezTo>
                    <a:pt x="534" y="39"/>
                    <a:pt x="448" y="1"/>
                    <a:pt x="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" name="Google Shape;1392;p4"/>
            <p:cNvSpPr/>
            <p:nvPr/>
          </p:nvSpPr>
          <p:spPr>
            <a:xfrm>
              <a:off x="3496625" y="3724525"/>
              <a:ext cx="16600" cy="14400"/>
            </a:xfrm>
            <a:custGeom>
              <a:rect b="b" l="l" r="r" t="t"/>
              <a:pathLst>
                <a:path extrusionOk="0" h="576" w="664">
                  <a:moveTo>
                    <a:pt x="320" y="1"/>
                  </a:moveTo>
                  <a:cubicBezTo>
                    <a:pt x="289" y="1"/>
                    <a:pt x="257" y="6"/>
                    <a:pt x="226" y="16"/>
                  </a:cubicBezTo>
                  <a:cubicBezTo>
                    <a:pt x="76" y="79"/>
                    <a:pt x="1" y="241"/>
                    <a:pt x="63" y="391"/>
                  </a:cubicBezTo>
                  <a:cubicBezTo>
                    <a:pt x="111" y="505"/>
                    <a:pt x="216" y="576"/>
                    <a:pt x="329" y="576"/>
                  </a:cubicBezTo>
                  <a:cubicBezTo>
                    <a:pt x="365" y="576"/>
                    <a:pt x="402" y="569"/>
                    <a:pt x="438" y="553"/>
                  </a:cubicBezTo>
                  <a:cubicBezTo>
                    <a:pt x="588" y="503"/>
                    <a:pt x="663" y="329"/>
                    <a:pt x="601" y="191"/>
                  </a:cubicBezTo>
                  <a:cubicBezTo>
                    <a:pt x="551" y="72"/>
                    <a:pt x="43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" name="Google Shape;1393;p4"/>
            <p:cNvSpPr/>
            <p:nvPr/>
          </p:nvSpPr>
          <p:spPr>
            <a:xfrm>
              <a:off x="3402950" y="3645125"/>
              <a:ext cx="18725" cy="14625"/>
            </a:xfrm>
            <a:custGeom>
              <a:rect b="b" l="l" r="r" t="t"/>
              <a:pathLst>
                <a:path extrusionOk="0" h="585" w="749">
                  <a:moveTo>
                    <a:pt x="385" y="1"/>
                  </a:moveTo>
                  <a:cubicBezTo>
                    <a:pt x="130" y="1"/>
                    <a:pt x="0" y="342"/>
                    <a:pt x="211" y="518"/>
                  </a:cubicBezTo>
                  <a:cubicBezTo>
                    <a:pt x="270" y="564"/>
                    <a:pt x="335" y="585"/>
                    <a:pt x="397" y="585"/>
                  </a:cubicBezTo>
                  <a:cubicBezTo>
                    <a:pt x="584" y="585"/>
                    <a:pt x="749" y="399"/>
                    <a:pt x="674" y="193"/>
                  </a:cubicBezTo>
                  <a:cubicBezTo>
                    <a:pt x="636" y="93"/>
                    <a:pt x="549" y="18"/>
                    <a:pt x="436" y="5"/>
                  </a:cubicBezTo>
                  <a:cubicBezTo>
                    <a:pt x="418" y="2"/>
                    <a:pt x="401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" name="Google Shape;1394;p4"/>
            <p:cNvSpPr/>
            <p:nvPr/>
          </p:nvSpPr>
          <p:spPr>
            <a:xfrm>
              <a:off x="3442575" y="3633525"/>
              <a:ext cx="15800" cy="14625"/>
            </a:xfrm>
            <a:custGeom>
              <a:rect b="b" l="l" r="r" t="t"/>
              <a:pathLst>
                <a:path extrusionOk="0" h="585" w="632">
                  <a:moveTo>
                    <a:pt x="322" y="1"/>
                  </a:moveTo>
                  <a:cubicBezTo>
                    <a:pt x="242" y="1"/>
                    <a:pt x="160" y="34"/>
                    <a:pt x="101" y="107"/>
                  </a:cubicBezTo>
                  <a:cubicBezTo>
                    <a:pt x="1" y="232"/>
                    <a:pt x="26" y="407"/>
                    <a:pt x="138" y="519"/>
                  </a:cubicBezTo>
                  <a:cubicBezTo>
                    <a:pt x="197" y="564"/>
                    <a:pt x="262" y="584"/>
                    <a:pt x="324" y="584"/>
                  </a:cubicBezTo>
                  <a:cubicBezTo>
                    <a:pt x="486" y="584"/>
                    <a:pt x="631" y="447"/>
                    <a:pt x="613" y="257"/>
                  </a:cubicBezTo>
                  <a:cubicBezTo>
                    <a:pt x="597" y="99"/>
                    <a:pt x="461" y="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" name="Google Shape;1395;p4"/>
            <p:cNvSpPr/>
            <p:nvPr/>
          </p:nvSpPr>
          <p:spPr>
            <a:xfrm>
              <a:off x="3390400" y="3678250"/>
              <a:ext cx="19525" cy="15000"/>
            </a:xfrm>
            <a:custGeom>
              <a:rect b="b" l="l" r="r" t="t"/>
              <a:pathLst>
                <a:path extrusionOk="0" h="600" w="781">
                  <a:moveTo>
                    <a:pt x="323" y="1"/>
                  </a:moveTo>
                  <a:cubicBezTo>
                    <a:pt x="239" y="1"/>
                    <a:pt x="156" y="36"/>
                    <a:pt x="101" y="105"/>
                  </a:cubicBezTo>
                  <a:cubicBezTo>
                    <a:pt x="1" y="230"/>
                    <a:pt x="26" y="418"/>
                    <a:pt x="151" y="517"/>
                  </a:cubicBezTo>
                  <a:cubicBezTo>
                    <a:pt x="214" y="575"/>
                    <a:pt x="281" y="599"/>
                    <a:pt x="345" y="599"/>
                  </a:cubicBezTo>
                  <a:cubicBezTo>
                    <a:pt x="586" y="599"/>
                    <a:pt x="780" y="255"/>
                    <a:pt x="513" y="68"/>
                  </a:cubicBezTo>
                  <a:cubicBezTo>
                    <a:pt x="458" y="23"/>
                    <a:pt x="390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" name="Google Shape;1396;p4"/>
            <p:cNvSpPr/>
            <p:nvPr/>
          </p:nvSpPr>
          <p:spPr>
            <a:xfrm>
              <a:off x="3469775" y="3667200"/>
              <a:ext cx="16575" cy="14550"/>
            </a:xfrm>
            <a:custGeom>
              <a:rect b="b" l="l" r="r" t="t"/>
              <a:pathLst>
                <a:path extrusionOk="0" h="582" w="663">
                  <a:moveTo>
                    <a:pt x="335" y="0"/>
                  </a:moveTo>
                  <a:cubicBezTo>
                    <a:pt x="299" y="0"/>
                    <a:pt x="261" y="7"/>
                    <a:pt x="225" y="22"/>
                  </a:cubicBezTo>
                  <a:cubicBezTo>
                    <a:pt x="75" y="85"/>
                    <a:pt x="0" y="247"/>
                    <a:pt x="63" y="397"/>
                  </a:cubicBezTo>
                  <a:cubicBezTo>
                    <a:pt x="110" y="511"/>
                    <a:pt x="215" y="582"/>
                    <a:pt x="329" y="582"/>
                  </a:cubicBezTo>
                  <a:cubicBezTo>
                    <a:pt x="365" y="582"/>
                    <a:pt x="401" y="575"/>
                    <a:pt x="437" y="560"/>
                  </a:cubicBezTo>
                  <a:cubicBezTo>
                    <a:pt x="587" y="497"/>
                    <a:pt x="662" y="335"/>
                    <a:pt x="600" y="185"/>
                  </a:cubicBezTo>
                  <a:cubicBezTo>
                    <a:pt x="562" y="71"/>
                    <a:pt x="452" y="0"/>
                    <a:pt x="3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" name="Google Shape;1397;p4"/>
            <p:cNvSpPr/>
            <p:nvPr/>
          </p:nvSpPr>
          <p:spPr>
            <a:xfrm>
              <a:off x="3560675" y="3733325"/>
              <a:ext cx="19225" cy="14575"/>
            </a:xfrm>
            <a:custGeom>
              <a:rect b="b" l="l" r="r" t="t"/>
              <a:pathLst>
                <a:path extrusionOk="0" h="583" w="769">
                  <a:moveTo>
                    <a:pt x="381" y="0"/>
                  </a:moveTo>
                  <a:cubicBezTo>
                    <a:pt x="371" y="0"/>
                    <a:pt x="361" y="1"/>
                    <a:pt x="351" y="2"/>
                  </a:cubicBezTo>
                  <a:cubicBezTo>
                    <a:pt x="101" y="39"/>
                    <a:pt x="1" y="364"/>
                    <a:pt x="201" y="526"/>
                  </a:cubicBezTo>
                  <a:cubicBezTo>
                    <a:pt x="254" y="564"/>
                    <a:pt x="316" y="583"/>
                    <a:pt x="379" y="583"/>
                  </a:cubicBezTo>
                  <a:cubicBezTo>
                    <a:pt x="463" y="583"/>
                    <a:pt x="548" y="548"/>
                    <a:pt x="613" y="476"/>
                  </a:cubicBezTo>
                  <a:cubicBezTo>
                    <a:pt x="769" y="284"/>
                    <a:pt x="625" y="0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" name="Google Shape;1398;p4"/>
            <p:cNvSpPr/>
            <p:nvPr/>
          </p:nvSpPr>
          <p:spPr>
            <a:xfrm>
              <a:off x="3536575" y="3669475"/>
              <a:ext cx="16900" cy="14475"/>
            </a:xfrm>
            <a:custGeom>
              <a:rect b="b" l="l" r="r" t="t"/>
              <a:pathLst>
                <a:path extrusionOk="0" h="579" w="676">
                  <a:moveTo>
                    <a:pt x="367" y="0"/>
                  </a:moveTo>
                  <a:cubicBezTo>
                    <a:pt x="169" y="0"/>
                    <a:pt x="1" y="212"/>
                    <a:pt x="115" y="431"/>
                  </a:cubicBezTo>
                  <a:cubicBezTo>
                    <a:pt x="171" y="534"/>
                    <a:pt x="265" y="579"/>
                    <a:pt x="360" y="579"/>
                  </a:cubicBezTo>
                  <a:cubicBezTo>
                    <a:pt x="518" y="579"/>
                    <a:pt x="676" y="452"/>
                    <a:pt x="652" y="256"/>
                  </a:cubicBezTo>
                  <a:cubicBezTo>
                    <a:pt x="652" y="231"/>
                    <a:pt x="652" y="206"/>
                    <a:pt x="640" y="181"/>
                  </a:cubicBezTo>
                  <a:cubicBezTo>
                    <a:pt x="615" y="131"/>
                    <a:pt x="590" y="94"/>
                    <a:pt x="552" y="69"/>
                  </a:cubicBezTo>
                  <a:cubicBezTo>
                    <a:pt x="493" y="21"/>
                    <a:pt x="428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" name="Google Shape;1399;p4"/>
            <p:cNvSpPr/>
            <p:nvPr/>
          </p:nvSpPr>
          <p:spPr>
            <a:xfrm>
              <a:off x="3531300" y="3705300"/>
              <a:ext cx="16600" cy="14575"/>
            </a:xfrm>
            <a:custGeom>
              <a:rect b="b" l="l" r="r" t="t"/>
              <a:pathLst>
                <a:path extrusionOk="0" h="583" w="664">
                  <a:moveTo>
                    <a:pt x="335" y="1"/>
                  </a:moveTo>
                  <a:cubicBezTo>
                    <a:pt x="299" y="1"/>
                    <a:pt x="262" y="8"/>
                    <a:pt x="226" y="23"/>
                  </a:cubicBezTo>
                  <a:cubicBezTo>
                    <a:pt x="76" y="73"/>
                    <a:pt x="1" y="248"/>
                    <a:pt x="63" y="398"/>
                  </a:cubicBezTo>
                  <a:cubicBezTo>
                    <a:pt x="101" y="512"/>
                    <a:pt x="211" y="582"/>
                    <a:pt x="328" y="582"/>
                  </a:cubicBezTo>
                  <a:cubicBezTo>
                    <a:pt x="365" y="582"/>
                    <a:pt x="402" y="575"/>
                    <a:pt x="438" y="560"/>
                  </a:cubicBezTo>
                  <a:cubicBezTo>
                    <a:pt x="588" y="498"/>
                    <a:pt x="663" y="335"/>
                    <a:pt x="601" y="185"/>
                  </a:cubicBezTo>
                  <a:cubicBezTo>
                    <a:pt x="553" y="71"/>
                    <a:pt x="448" y="1"/>
                    <a:pt x="3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" name="Google Shape;1400;p4"/>
            <p:cNvSpPr/>
            <p:nvPr/>
          </p:nvSpPr>
          <p:spPr>
            <a:xfrm>
              <a:off x="3512875" y="3599850"/>
              <a:ext cx="16050" cy="14375"/>
            </a:xfrm>
            <a:custGeom>
              <a:rect b="b" l="l" r="r" t="t"/>
              <a:pathLst>
                <a:path extrusionOk="0" h="575" w="642">
                  <a:moveTo>
                    <a:pt x="296" y="1"/>
                  </a:moveTo>
                  <a:cubicBezTo>
                    <a:pt x="161" y="1"/>
                    <a:pt x="36" y="107"/>
                    <a:pt x="13" y="254"/>
                  </a:cubicBezTo>
                  <a:cubicBezTo>
                    <a:pt x="1" y="329"/>
                    <a:pt x="13" y="404"/>
                    <a:pt x="63" y="467"/>
                  </a:cubicBezTo>
                  <a:cubicBezTo>
                    <a:pt x="123" y="542"/>
                    <a:pt x="203" y="574"/>
                    <a:pt x="282" y="574"/>
                  </a:cubicBezTo>
                  <a:cubicBezTo>
                    <a:pt x="464" y="574"/>
                    <a:pt x="642" y="401"/>
                    <a:pt x="563" y="192"/>
                  </a:cubicBezTo>
                  <a:cubicBezTo>
                    <a:pt x="563" y="167"/>
                    <a:pt x="550" y="142"/>
                    <a:pt x="525" y="117"/>
                  </a:cubicBezTo>
                  <a:cubicBezTo>
                    <a:pt x="488" y="54"/>
                    <a:pt x="413" y="17"/>
                    <a:pt x="338" y="4"/>
                  </a:cubicBezTo>
                  <a:cubicBezTo>
                    <a:pt x="324" y="2"/>
                    <a:pt x="310" y="1"/>
                    <a:pt x="2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" name="Google Shape;1401;p4"/>
            <p:cNvSpPr/>
            <p:nvPr/>
          </p:nvSpPr>
          <p:spPr>
            <a:xfrm>
              <a:off x="3499125" y="3645950"/>
              <a:ext cx="16275" cy="14400"/>
            </a:xfrm>
            <a:custGeom>
              <a:rect b="b" l="l" r="r" t="t"/>
              <a:pathLst>
                <a:path extrusionOk="0" h="576" w="651">
                  <a:moveTo>
                    <a:pt x="329" y="0"/>
                  </a:moveTo>
                  <a:cubicBezTo>
                    <a:pt x="294" y="0"/>
                    <a:pt x="259" y="7"/>
                    <a:pt x="226" y="22"/>
                  </a:cubicBezTo>
                  <a:cubicBezTo>
                    <a:pt x="76" y="72"/>
                    <a:pt x="1" y="247"/>
                    <a:pt x="51" y="397"/>
                  </a:cubicBezTo>
                  <a:cubicBezTo>
                    <a:pt x="100" y="506"/>
                    <a:pt x="212" y="575"/>
                    <a:pt x="330" y="575"/>
                  </a:cubicBezTo>
                  <a:cubicBezTo>
                    <a:pt x="362" y="575"/>
                    <a:pt x="394" y="570"/>
                    <a:pt x="426" y="560"/>
                  </a:cubicBezTo>
                  <a:cubicBezTo>
                    <a:pt x="576" y="497"/>
                    <a:pt x="651" y="335"/>
                    <a:pt x="588" y="185"/>
                  </a:cubicBezTo>
                  <a:cubicBezTo>
                    <a:pt x="550" y="71"/>
                    <a:pt x="440" y="0"/>
                    <a:pt x="3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" name="Google Shape;1402;p4"/>
            <p:cNvSpPr/>
            <p:nvPr/>
          </p:nvSpPr>
          <p:spPr>
            <a:xfrm>
              <a:off x="3377525" y="3801000"/>
              <a:ext cx="18300" cy="14600"/>
            </a:xfrm>
            <a:custGeom>
              <a:rect b="b" l="l" r="r" t="t"/>
              <a:pathLst>
                <a:path extrusionOk="0" h="584" w="732">
                  <a:moveTo>
                    <a:pt x="382" y="0"/>
                  </a:moveTo>
                  <a:cubicBezTo>
                    <a:pt x="188" y="0"/>
                    <a:pt x="1" y="209"/>
                    <a:pt x="116" y="431"/>
                  </a:cubicBezTo>
                  <a:cubicBezTo>
                    <a:pt x="176" y="538"/>
                    <a:pt x="272" y="584"/>
                    <a:pt x="368" y="584"/>
                  </a:cubicBezTo>
                  <a:cubicBezTo>
                    <a:pt x="551" y="584"/>
                    <a:pt x="731" y="416"/>
                    <a:pt x="641" y="194"/>
                  </a:cubicBezTo>
                  <a:cubicBezTo>
                    <a:pt x="641" y="169"/>
                    <a:pt x="628" y="144"/>
                    <a:pt x="603" y="119"/>
                  </a:cubicBezTo>
                  <a:cubicBezTo>
                    <a:pt x="542" y="35"/>
                    <a:pt x="461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" name="Google Shape;1403;p4"/>
            <p:cNvSpPr/>
            <p:nvPr/>
          </p:nvSpPr>
          <p:spPr>
            <a:xfrm>
              <a:off x="3383225" y="3764000"/>
              <a:ext cx="17200" cy="12800"/>
            </a:xfrm>
            <a:custGeom>
              <a:rect b="b" l="l" r="r" t="t"/>
              <a:pathLst>
                <a:path extrusionOk="0" h="512" w="688">
                  <a:moveTo>
                    <a:pt x="485" y="1"/>
                  </a:moveTo>
                  <a:cubicBezTo>
                    <a:pt x="273" y="1"/>
                    <a:pt x="1" y="283"/>
                    <a:pt x="213" y="449"/>
                  </a:cubicBezTo>
                  <a:cubicBezTo>
                    <a:pt x="261" y="492"/>
                    <a:pt x="323" y="512"/>
                    <a:pt x="386" y="512"/>
                  </a:cubicBezTo>
                  <a:cubicBezTo>
                    <a:pt x="470" y="512"/>
                    <a:pt x="556" y="476"/>
                    <a:pt x="613" y="412"/>
                  </a:cubicBezTo>
                  <a:cubicBezTo>
                    <a:pt x="663" y="349"/>
                    <a:pt x="688" y="274"/>
                    <a:pt x="675" y="199"/>
                  </a:cubicBezTo>
                  <a:cubicBezTo>
                    <a:pt x="675" y="162"/>
                    <a:pt x="663" y="149"/>
                    <a:pt x="663" y="124"/>
                  </a:cubicBezTo>
                  <a:cubicBezTo>
                    <a:pt x="627" y="36"/>
                    <a:pt x="559" y="1"/>
                    <a:pt x="4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" name="Google Shape;1404;p4"/>
            <p:cNvSpPr/>
            <p:nvPr/>
          </p:nvSpPr>
          <p:spPr>
            <a:xfrm>
              <a:off x="3353550" y="3741500"/>
              <a:ext cx="15450" cy="14475"/>
            </a:xfrm>
            <a:custGeom>
              <a:rect b="b" l="l" r="r" t="t"/>
              <a:pathLst>
                <a:path extrusionOk="0" h="579" w="618">
                  <a:moveTo>
                    <a:pt x="292" y="1"/>
                  </a:moveTo>
                  <a:cubicBezTo>
                    <a:pt x="161" y="1"/>
                    <a:pt x="32" y="82"/>
                    <a:pt x="13" y="237"/>
                  </a:cubicBezTo>
                  <a:cubicBezTo>
                    <a:pt x="0" y="312"/>
                    <a:pt x="13" y="399"/>
                    <a:pt x="63" y="462"/>
                  </a:cubicBezTo>
                  <a:cubicBezTo>
                    <a:pt x="120" y="543"/>
                    <a:pt x="200" y="578"/>
                    <a:pt x="281" y="578"/>
                  </a:cubicBezTo>
                  <a:cubicBezTo>
                    <a:pt x="449" y="578"/>
                    <a:pt x="617" y="427"/>
                    <a:pt x="575" y="224"/>
                  </a:cubicBezTo>
                  <a:cubicBezTo>
                    <a:pt x="539" y="73"/>
                    <a:pt x="414" y="1"/>
                    <a:pt x="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" name="Google Shape;1405;p4"/>
            <p:cNvSpPr/>
            <p:nvPr/>
          </p:nvSpPr>
          <p:spPr>
            <a:xfrm>
              <a:off x="3330050" y="3674075"/>
              <a:ext cx="15775" cy="15050"/>
            </a:xfrm>
            <a:custGeom>
              <a:rect b="b" l="l" r="r" t="t"/>
              <a:pathLst>
                <a:path extrusionOk="0" h="602" w="631">
                  <a:moveTo>
                    <a:pt x="314" y="1"/>
                  </a:moveTo>
                  <a:cubicBezTo>
                    <a:pt x="158" y="1"/>
                    <a:pt x="1" y="122"/>
                    <a:pt x="16" y="322"/>
                  </a:cubicBezTo>
                  <a:cubicBezTo>
                    <a:pt x="27" y="513"/>
                    <a:pt x="167" y="602"/>
                    <a:pt x="306" y="602"/>
                  </a:cubicBezTo>
                  <a:cubicBezTo>
                    <a:pt x="469" y="602"/>
                    <a:pt x="631" y="481"/>
                    <a:pt x="590" y="260"/>
                  </a:cubicBezTo>
                  <a:cubicBezTo>
                    <a:pt x="590" y="235"/>
                    <a:pt x="578" y="210"/>
                    <a:pt x="578" y="185"/>
                  </a:cubicBezTo>
                  <a:cubicBezTo>
                    <a:pt x="527" y="58"/>
                    <a:pt x="421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" name="Google Shape;1406;p4"/>
            <p:cNvSpPr/>
            <p:nvPr/>
          </p:nvSpPr>
          <p:spPr>
            <a:xfrm>
              <a:off x="3357600" y="3702325"/>
              <a:ext cx="16050" cy="14375"/>
            </a:xfrm>
            <a:custGeom>
              <a:rect b="b" l="l" r="r" t="t"/>
              <a:pathLst>
                <a:path extrusionOk="0" h="575" w="642">
                  <a:moveTo>
                    <a:pt x="296" y="1"/>
                  </a:moveTo>
                  <a:cubicBezTo>
                    <a:pt x="161" y="1"/>
                    <a:pt x="36" y="107"/>
                    <a:pt x="13" y="254"/>
                  </a:cubicBezTo>
                  <a:cubicBezTo>
                    <a:pt x="1" y="329"/>
                    <a:pt x="26" y="404"/>
                    <a:pt x="63" y="467"/>
                  </a:cubicBezTo>
                  <a:cubicBezTo>
                    <a:pt x="124" y="542"/>
                    <a:pt x="203" y="574"/>
                    <a:pt x="282" y="574"/>
                  </a:cubicBezTo>
                  <a:cubicBezTo>
                    <a:pt x="464" y="574"/>
                    <a:pt x="642" y="401"/>
                    <a:pt x="563" y="192"/>
                  </a:cubicBezTo>
                  <a:cubicBezTo>
                    <a:pt x="563" y="167"/>
                    <a:pt x="551" y="142"/>
                    <a:pt x="538" y="117"/>
                  </a:cubicBezTo>
                  <a:cubicBezTo>
                    <a:pt x="488" y="54"/>
                    <a:pt x="413" y="17"/>
                    <a:pt x="338" y="4"/>
                  </a:cubicBezTo>
                  <a:cubicBezTo>
                    <a:pt x="324" y="2"/>
                    <a:pt x="310" y="1"/>
                    <a:pt x="2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" name="Google Shape;1407;p4"/>
            <p:cNvSpPr/>
            <p:nvPr/>
          </p:nvSpPr>
          <p:spPr>
            <a:xfrm>
              <a:off x="3499150" y="3685875"/>
              <a:ext cx="17200" cy="14775"/>
            </a:xfrm>
            <a:custGeom>
              <a:rect b="b" l="l" r="r" t="t"/>
              <a:pathLst>
                <a:path extrusionOk="0" h="591" w="688">
                  <a:moveTo>
                    <a:pt x="399" y="1"/>
                  </a:moveTo>
                  <a:cubicBezTo>
                    <a:pt x="194" y="1"/>
                    <a:pt x="1" y="238"/>
                    <a:pt x="162" y="462"/>
                  </a:cubicBezTo>
                  <a:cubicBezTo>
                    <a:pt x="200" y="525"/>
                    <a:pt x="275" y="575"/>
                    <a:pt x="350" y="587"/>
                  </a:cubicBezTo>
                  <a:cubicBezTo>
                    <a:pt x="365" y="590"/>
                    <a:pt x="380" y="591"/>
                    <a:pt x="395" y="591"/>
                  </a:cubicBezTo>
                  <a:cubicBezTo>
                    <a:pt x="537" y="591"/>
                    <a:pt x="652" y="485"/>
                    <a:pt x="675" y="337"/>
                  </a:cubicBezTo>
                  <a:cubicBezTo>
                    <a:pt x="687" y="287"/>
                    <a:pt x="687" y="237"/>
                    <a:pt x="662" y="200"/>
                  </a:cubicBezTo>
                  <a:cubicBezTo>
                    <a:pt x="650" y="175"/>
                    <a:pt x="637" y="150"/>
                    <a:pt x="625" y="125"/>
                  </a:cubicBezTo>
                  <a:cubicBezTo>
                    <a:pt x="561" y="37"/>
                    <a:pt x="479" y="1"/>
                    <a:pt x="3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" name="Google Shape;1408;p4"/>
            <p:cNvSpPr/>
            <p:nvPr/>
          </p:nvSpPr>
          <p:spPr>
            <a:xfrm>
              <a:off x="3433525" y="3671950"/>
              <a:ext cx="17725" cy="14625"/>
            </a:xfrm>
            <a:custGeom>
              <a:rect b="b" l="l" r="r" t="t"/>
              <a:pathLst>
                <a:path extrusionOk="0" h="585" w="709">
                  <a:moveTo>
                    <a:pt x="362" y="1"/>
                  </a:moveTo>
                  <a:cubicBezTo>
                    <a:pt x="266" y="1"/>
                    <a:pt x="171" y="48"/>
                    <a:pt x="113" y="145"/>
                  </a:cubicBezTo>
                  <a:cubicBezTo>
                    <a:pt x="0" y="320"/>
                    <a:pt x="113" y="545"/>
                    <a:pt x="325" y="582"/>
                  </a:cubicBezTo>
                  <a:cubicBezTo>
                    <a:pt x="337" y="583"/>
                    <a:pt x="348" y="584"/>
                    <a:pt x="360" y="584"/>
                  </a:cubicBezTo>
                  <a:cubicBezTo>
                    <a:pt x="556" y="584"/>
                    <a:pt x="709" y="384"/>
                    <a:pt x="638" y="195"/>
                  </a:cubicBezTo>
                  <a:cubicBezTo>
                    <a:pt x="625" y="170"/>
                    <a:pt x="613" y="145"/>
                    <a:pt x="600" y="120"/>
                  </a:cubicBezTo>
                  <a:cubicBezTo>
                    <a:pt x="540" y="41"/>
                    <a:pt x="451" y="1"/>
                    <a:pt x="3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" name="Google Shape;1409;p4"/>
            <p:cNvSpPr/>
            <p:nvPr/>
          </p:nvSpPr>
          <p:spPr>
            <a:xfrm>
              <a:off x="3452900" y="3740975"/>
              <a:ext cx="17275" cy="14675"/>
            </a:xfrm>
            <a:custGeom>
              <a:rect b="b" l="l" r="r" t="t"/>
              <a:pathLst>
                <a:path extrusionOk="0" h="587" w="691">
                  <a:moveTo>
                    <a:pt x="311" y="1"/>
                  </a:moveTo>
                  <a:cubicBezTo>
                    <a:pt x="178" y="1"/>
                    <a:pt x="48" y="93"/>
                    <a:pt x="25" y="245"/>
                  </a:cubicBezTo>
                  <a:cubicBezTo>
                    <a:pt x="0" y="408"/>
                    <a:pt x="100" y="558"/>
                    <a:pt x="263" y="583"/>
                  </a:cubicBezTo>
                  <a:cubicBezTo>
                    <a:pt x="278" y="585"/>
                    <a:pt x="292" y="586"/>
                    <a:pt x="307" y="586"/>
                  </a:cubicBezTo>
                  <a:cubicBezTo>
                    <a:pt x="534" y="586"/>
                    <a:pt x="690" y="320"/>
                    <a:pt x="538" y="120"/>
                  </a:cubicBezTo>
                  <a:cubicBezTo>
                    <a:pt x="479" y="38"/>
                    <a:pt x="395" y="1"/>
                    <a:pt x="3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" name="Google Shape;1410;p4"/>
            <p:cNvSpPr/>
            <p:nvPr/>
          </p:nvSpPr>
          <p:spPr>
            <a:xfrm>
              <a:off x="3389750" y="3722700"/>
              <a:ext cx="18050" cy="14625"/>
            </a:xfrm>
            <a:custGeom>
              <a:rect b="b" l="l" r="r" t="t"/>
              <a:pathLst>
                <a:path extrusionOk="0" h="585" w="722">
                  <a:moveTo>
                    <a:pt x="374" y="0"/>
                  </a:moveTo>
                  <a:cubicBezTo>
                    <a:pt x="182" y="0"/>
                    <a:pt x="0" y="207"/>
                    <a:pt x="114" y="427"/>
                  </a:cubicBezTo>
                  <a:cubicBezTo>
                    <a:pt x="174" y="538"/>
                    <a:pt x="269" y="584"/>
                    <a:pt x="363" y="584"/>
                  </a:cubicBezTo>
                  <a:cubicBezTo>
                    <a:pt x="544" y="584"/>
                    <a:pt x="721" y="411"/>
                    <a:pt x="639" y="189"/>
                  </a:cubicBezTo>
                  <a:cubicBezTo>
                    <a:pt x="627" y="164"/>
                    <a:pt x="614" y="152"/>
                    <a:pt x="602" y="127"/>
                  </a:cubicBezTo>
                  <a:cubicBezTo>
                    <a:pt x="539" y="37"/>
                    <a:pt x="455" y="0"/>
                    <a:pt x="3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" name="Google Shape;1411;p4"/>
            <p:cNvSpPr/>
            <p:nvPr/>
          </p:nvSpPr>
          <p:spPr>
            <a:xfrm>
              <a:off x="3361400" y="3656300"/>
              <a:ext cx="18275" cy="14650"/>
            </a:xfrm>
            <a:custGeom>
              <a:rect b="b" l="l" r="r" t="t"/>
              <a:pathLst>
                <a:path extrusionOk="0" h="586" w="731">
                  <a:moveTo>
                    <a:pt x="383" y="0"/>
                  </a:moveTo>
                  <a:cubicBezTo>
                    <a:pt x="187" y="0"/>
                    <a:pt x="0" y="204"/>
                    <a:pt x="124" y="433"/>
                  </a:cubicBezTo>
                  <a:cubicBezTo>
                    <a:pt x="179" y="540"/>
                    <a:pt x="273" y="586"/>
                    <a:pt x="367" y="586"/>
                  </a:cubicBezTo>
                  <a:cubicBezTo>
                    <a:pt x="548" y="586"/>
                    <a:pt x="731" y="418"/>
                    <a:pt x="649" y="196"/>
                  </a:cubicBezTo>
                  <a:cubicBezTo>
                    <a:pt x="636" y="171"/>
                    <a:pt x="624" y="146"/>
                    <a:pt x="611" y="121"/>
                  </a:cubicBezTo>
                  <a:cubicBezTo>
                    <a:pt x="548" y="36"/>
                    <a:pt x="465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" name="Google Shape;1412;p4"/>
            <p:cNvSpPr/>
            <p:nvPr/>
          </p:nvSpPr>
          <p:spPr>
            <a:xfrm>
              <a:off x="3411300" y="3787025"/>
              <a:ext cx="18725" cy="14575"/>
            </a:xfrm>
            <a:custGeom>
              <a:rect b="b" l="l" r="r" t="t"/>
              <a:pathLst>
                <a:path extrusionOk="0" h="583" w="749">
                  <a:moveTo>
                    <a:pt x="399" y="0"/>
                  </a:moveTo>
                  <a:cubicBezTo>
                    <a:pt x="137" y="0"/>
                    <a:pt x="1" y="337"/>
                    <a:pt x="215" y="515"/>
                  </a:cubicBezTo>
                  <a:cubicBezTo>
                    <a:pt x="274" y="562"/>
                    <a:pt x="338" y="582"/>
                    <a:pt x="400" y="582"/>
                  </a:cubicBezTo>
                  <a:cubicBezTo>
                    <a:pt x="587" y="582"/>
                    <a:pt x="749" y="397"/>
                    <a:pt x="665" y="190"/>
                  </a:cubicBezTo>
                  <a:cubicBezTo>
                    <a:pt x="627" y="90"/>
                    <a:pt x="552" y="28"/>
                    <a:pt x="440" y="3"/>
                  </a:cubicBezTo>
                  <a:cubicBezTo>
                    <a:pt x="426" y="1"/>
                    <a:pt x="412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" name="Google Shape;1413;p4"/>
            <p:cNvSpPr/>
            <p:nvPr/>
          </p:nvSpPr>
          <p:spPr>
            <a:xfrm>
              <a:off x="3471350" y="3614650"/>
              <a:ext cx="18650" cy="14750"/>
            </a:xfrm>
            <a:custGeom>
              <a:rect b="b" l="l" r="r" t="t"/>
              <a:pathLst>
                <a:path extrusionOk="0" h="590" w="746">
                  <a:moveTo>
                    <a:pt x="409" y="0"/>
                  </a:moveTo>
                  <a:cubicBezTo>
                    <a:pt x="200" y="0"/>
                    <a:pt x="0" y="238"/>
                    <a:pt x="162" y="462"/>
                  </a:cubicBezTo>
                  <a:cubicBezTo>
                    <a:pt x="212" y="525"/>
                    <a:pt x="274" y="575"/>
                    <a:pt x="362" y="587"/>
                  </a:cubicBezTo>
                  <a:cubicBezTo>
                    <a:pt x="373" y="588"/>
                    <a:pt x="385" y="589"/>
                    <a:pt x="396" y="589"/>
                  </a:cubicBezTo>
                  <a:cubicBezTo>
                    <a:pt x="593" y="589"/>
                    <a:pt x="745" y="388"/>
                    <a:pt x="674" y="187"/>
                  </a:cubicBezTo>
                  <a:cubicBezTo>
                    <a:pt x="662" y="162"/>
                    <a:pt x="649" y="150"/>
                    <a:pt x="637" y="125"/>
                  </a:cubicBezTo>
                  <a:cubicBezTo>
                    <a:pt x="574" y="37"/>
                    <a:pt x="490" y="0"/>
                    <a:pt x="4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" name="Google Shape;1414;p4"/>
            <p:cNvSpPr/>
            <p:nvPr/>
          </p:nvSpPr>
          <p:spPr>
            <a:xfrm>
              <a:off x="3536950" y="3629325"/>
              <a:ext cx="18350" cy="14425"/>
            </a:xfrm>
            <a:custGeom>
              <a:rect b="b" l="l" r="r" t="t"/>
              <a:pathLst>
                <a:path extrusionOk="0" h="577" w="734">
                  <a:moveTo>
                    <a:pt x="384" y="1"/>
                  </a:moveTo>
                  <a:cubicBezTo>
                    <a:pt x="169" y="1"/>
                    <a:pt x="1" y="250"/>
                    <a:pt x="150" y="463"/>
                  </a:cubicBezTo>
                  <a:cubicBezTo>
                    <a:pt x="200" y="525"/>
                    <a:pt x="262" y="562"/>
                    <a:pt x="350" y="575"/>
                  </a:cubicBezTo>
                  <a:cubicBezTo>
                    <a:pt x="361" y="576"/>
                    <a:pt x="373" y="577"/>
                    <a:pt x="384" y="577"/>
                  </a:cubicBezTo>
                  <a:cubicBezTo>
                    <a:pt x="580" y="577"/>
                    <a:pt x="733" y="377"/>
                    <a:pt x="662" y="188"/>
                  </a:cubicBezTo>
                  <a:cubicBezTo>
                    <a:pt x="625" y="113"/>
                    <a:pt x="575" y="50"/>
                    <a:pt x="500" y="25"/>
                  </a:cubicBezTo>
                  <a:cubicBezTo>
                    <a:pt x="461" y="8"/>
                    <a:pt x="422" y="1"/>
                    <a:pt x="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" name="Google Shape;1415;p4"/>
            <p:cNvSpPr/>
            <p:nvPr/>
          </p:nvSpPr>
          <p:spPr>
            <a:xfrm>
              <a:off x="3566600" y="3700825"/>
              <a:ext cx="19825" cy="14450"/>
            </a:xfrm>
            <a:custGeom>
              <a:rect b="b" l="l" r="r" t="t"/>
              <a:pathLst>
                <a:path extrusionOk="0" h="578" w="793">
                  <a:moveTo>
                    <a:pt x="390" y="0"/>
                  </a:moveTo>
                  <a:cubicBezTo>
                    <a:pt x="36" y="0"/>
                    <a:pt x="1" y="528"/>
                    <a:pt x="363" y="577"/>
                  </a:cubicBezTo>
                  <a:cubicBezTo>
                    <a:pt x="372" y="577"/>
                    <a:pt x="380" y="578"/>
                    <a:pt x="388" y="578"/>
                  </a:cubicBezTo>
                  <a:cubicBezTo>
                    <a:pt x="729" y="578"/>
                    <a:pt x="793" y="75"/>
                    <a:pt x="451" y="2"/>
                  </a:cubicBezTo>
                  <a:lnTo>
                    <a:pt x="426" y="2"/>
                  </a:lnTo>
                  <a:cubicBezTo>
                    <a:pt x="413" y="1"/>
                    <a:pt x="401" y="0"/>
                    <a:pt x="3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" name="Google Shape;1416;p4"/>
            <p:cNvSpPr/>
            <p:nvPr/>
          </p:nvSpPr>
          <p:spPr>
            <a:xfrm>
              <a:off x="3529425" y="3744975"/>
              <a:ext cx="16275" cy="14575"/>
            </a:xfrm>
            <a:custGeom>
              <a:rect b="b" l="l" r="r" t="t"/>
              <a:pathLst>
                <a:path extrusionOk="0" h="583" w="651">
                  <a:moveTo>
                    <a:pt x="324" y="1"/>
                  </a:moveTo>
                  <a:cubicBezTo>
                    <a:pt x="287" y="1"/>
                    <a:pt x="249" y="8"/>
                    <a:pt x="213" y="23"/>
                  </a:cubicBezTo>
                  <a:cubicBezTo>
                    <a:pt x="76" y="73"/>
                    <a:pt x="1" y="248"/>
                    <a:pt x="51" y="398"/>
                  </a:cubicBezTo>
                  <a:cubicBezTo>
                    <a:pt x="98" y="512"/>
                    <a:pt x="204" y="582"/>
                    <a:pt x="317" y="582"/>
                  </a:cubicBezTo>
                  <a:cubicBezTo>
                    <a:pt x="353" y="582"/>
                    <a:pt x="390" y="575"/>
                    <a:pt x="426" y="560"/>
                  </a:cubicBezTo>
                  <a:cubicBezTo>
                    <a:pt x="576" y="498"/>
                    <a:pt x="651" y="335"/>
                    <a:pt x="588" y="185"/>
                  </a:cubicBezTo>
                  <a:cubicBezTo>
                    <a:pt x="550" y="71"/>
                    <a:pt x="440" y="1"/>
                    <a:pt x="3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" name="Google Shape;1417;p4"/>
            <p:cNvSpPr/>
            <p:nvPr/>
          </p:nvSpPr>
          <p:spPr>
            <a:xfrm>
              <a:off x="3481325" y="3796300"/>
              <a:ext cx="15950" cy="14350"/>
            </a:xfrm>
            <a:custGeom>
              <a:rect b="b" l="l" r="r" t="t"/>
              <a:pathLst>
                <a:path extrusionOk="0" h="574" w="638">
                  <a:moveTo>
                    <a:pt x="349" y="0"/>
                  </a:moveTo>
                  <a:cubicBezTo>
                    <a:pt x="254" y="0"/>
                    <a:pt x="159" y="47"/>
                    <a:pt x="100" y="144"/>
                  </a:cubicBezTo>
                  <a:cubicBezTo>
                    <a:pt x="0" y="319"/>
                    <a:pt x="100" y="544"/>
                    <a:pt x="313" y="569"/>
                  </a:cubicBezTo>
                  <a:cubicBezTo>
                    <a:pt x="328" y="572"/>
                    <a:pt x="344" y="573"/>
                    <a:pt x="359" y="573"/>
                  </a:cubicBezTo>
                  <a:cubicBezTo>
                    <a:pt x="492" y="573"/>
                    <a:pt x="615" y="478"/>
                    <a:pt x="638" y="332"/>
                  </a:cubicBezTo>
                  <a:cubicBezTo>
                    <a:pt x="638" y="294"/>
                    <a:pt x="638" y="269"/>
                    <a:pt x="638" y="232"/>
                  </a:cubicBezTo>
                  <a:cubicBezTo>
                    <a:pt x="625" y="194"/>
                    <a:pt x="613" y="157"/>
                    <a:pt x="588" y="119"/>
                  </a:cubicBezTo>
                  <a:cubicBezTo>
                    <a:pt x="528" y="41"/>
                    <a:pt x="438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" name="Google Shape;1418;p4"/>
            <p:cNvSpPr/>
            <p:nvPr/>
          </p:nvSpPr>
          <p:spPr>
            <a:xfrm>
              <a:off x="3517575" y="3777475"/>
              <a:ext cx="17725" cy="14600"/>
            </a:xfrm>
            <a:custGeom>
              <a:rect b="b" l="l" r="r" t="t"/>
              <a:pathLst>
                <a:path extrusionOk="0" h="584" w="709">
                  <a:moveTo>
                    <a:pt x="359" y="0"/>
                  </a:moveTo>
                  <a:cubicBezTo>
                    <a:pt x="323" y="0"/>
                    <a:pt x="286" y="8"/>
                    <a:pt x="250" y="23"/>
                  </a:cubicBezTo>
                  <a:cubicBezTo>
                    <a:pt x="13" y="110"/>
                    <a:pt x="0" y="447"/>
                    <a:pt x="238" y="560"/>
                  </a:cubicBezTo>
                  <a:cubicBezTo>
                    <a:pt x="276" y="576"/>
                    <a:pt x="314" y="583"/>
                    <a:pt x="352" y="583"/>
                  </a:cubicBezTo>
                  <a:cubicBezTo>
                    <a:pt x="546" y="583"/>
                    <a:pt x="709" y="384"/>
                    <a:pt x="625" y="185"/>
                  </a:cubicBezTo>
                  <a:cubicBezTo>
                    <a:pt x="577" y="71"/>
                    <a:pt x="472" y="0"/>
                    <a:pt x="3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" name="Google Shape;1419;p4"/>
            <p:cNvSpPr/>
            <p:nvPr/>
          </p:nvSpPr>
          <p:spPr>
            <a:xfrm>
              <a:off x="3371100" y="3625325"/>
              <a:ext cx="18050" cy="14525"/>
            </a:xfrm>
            <a:custGeom>
              <a:rect b="b" l="l" r="r" t="t"/>
              <a:pathLst>
                <a:path extrusionOk="0" h="581" w="722">
                  <a:moveTo>
                    <a:pt x="354" y="1"/>
                  </a:moveTo>
                  <a:cubicBezTo>
                    <a:pt x="176" y="1"/>
                    <a:pt x="1" y="156"/>
                    <a:pt x="73" y="373"/>
                  </a:cubicBezTo>
                  <a:cubicBezTo>
                    <a:pt x="114" y="519"/>
                    <a:pt x="221" y="580"/>
                    <a:pt x="331" y="580"/>
                  </a:cubicBezTo>
                  <a:cubicBezTo>
                    <a:pt x="521" y="580"/>
                    <a:pt x="721" y="398"/>
                    <a:pt x="610" y="160"/>
                  </a:cubicBezTo>
                  <a:cubicBezTo>
                    <a:pt x="552" y="49"/>
                    <a:pt x="453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" name="Google Shape;1420;p4"/>
            <p:cNvSpPr/>
            <p:nvPr/>
          </p:nvSpPr>
          <p:spPr>
            <a:xfrm>
              <a:off x="3483175" y="3581975"/>
              <a:ext cx="17775" cy="14525"/>
            </a:xfrm>
            <a:custGeom>
              <a:rect b="b" l="l" r="r" t="t"/>
              <a:pathLst>
                <a:path extrusionOk="0" h="581" w="711">
                  <a:moveTo>
                    <a:pt x="348" y="1"/>
                  </a:moveTo>
                  <a:cubicBezTo>
                    <a:pt x="174" y="1"/>
                    <a:pt x="0" y="155"/>
                    <a:pt x="64" y="370"/>
                  </a:cubicBezTo>
                  <a:cubicBezTo>
                    <a:pt x="106" y="519"/>
                    <a:pt x="216" y="581"/>
                    <a:pt x="328" y="581"/>
                  </a:cubicBezTo>
                  <a:cubicBezTo>
                    <a:pt x="516" y="581"/>
                    <a:pt x="711" y="405"/>
                    <a:pt x="601" y="170"/>
                  </a:cubicBezTo>
                  <a:cubicBezTo>
                    <a:pt x="547" y="51"/>
                    <a:pt x="447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" name="Google Shape;1421;p4"/>
            <p:cNvSpPr/>
            <p:nvPr/>
          </p:nvSpPr>
          <p:spPr>
            <a:xfrm>
              <a:off x="3333550" y="3639900"/>
              <a:ext cx="15150" cy="14350"/>
            </a:xfrm>
            <a:custGeom>
              <a:rect b="b" l="l" r="r" t="t"/>
              <a:pathLst>
                <a:path extrusionOk="0" h="574" w="606">
                  <a:moveTo>
                    <a:pt x="288" y="0"/>
                  </a:moveTo>
                  <a:cubicBezTo>
                    <a:pt x="156" y="0"/>
                    <a:pt x="26" y="88"/>
                    <a:pt x="13" y="264"/>
                  </a:cubicBezTo>
                  <a:cubicBezTo>
                    <a:pt x="1" y="302"/>
                    <a:pt x="1" y="352"/>
                    <a:pt x="26" y="389"/>
                  </a:cubicBezTo>
                  <a:cubicBezTo>
                    <a:pt x="76" y="516"/>
                    <a:pt x="185" y="573"/>
                    <a:pt x="293" y="573"/>
                  </a:cubicBezTo>
                  <a:cubicBezTo>
                    <a:pt x="450" y="573"/>
                    <a:pt x="605" y="452"/>
                    <a:pt x="575" y="252"/>
                  </a:cubicBezTo>
                  <a:cubicBezTo>
                    <a:pt x="551" y="85"/>
                    <a:pt x="418" y="0"/>
                    <a:pt x="2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" name="Google Shape;1422;p4"/>
            <p:cNvSpPr/>
            <p:nvPr/>
          </p:nvSpPr>
          <p:spPr>
            <a:xfrm>
              <a:off x="3373975" y="3838825"/>
              <a:ext cx="18025" cy="14225"/>
            </a:xfrm>
            <a:custGeom>
              <a:rect b="b" l="l" r="r" t="t"/>
              <a:pathLst>
                <a:path extrusionOk="0" h="569" w="721">
                  <a:moveTo>
                    <a:pt x="399" y="1"/>
                  </a:moveTo>
                  <a:cubicBezTo>
                    <a:pt x="365" y="1"/>
                    <a:pt x="330" y="7"/>
                    <a:pt x="296" y="18"/>
                  </a:cubicBezTo>
                  <a:cubicBezTo>
                    <a:pt x="0" y="154"/>
                    <a:pt x="128" y="569"/>
                    <a:pt x="416" y="569"/>
                  </a:cubicBezTo>
                  <a:cubicBezTo>
                    <a:pt x="445" y="569"/>
                    <a:pt x="476" y="564"/>
                    <a:pt x="508" y="555"/>
                  </a:cubicBezTo>
                  <a:cubicBezTo>
                    <a:pt x="645" y="493"/>
                    <a:pt x="720" y="330"/>
                    <a:pt x="670" y="180"/>
                  </a:cubicBezTo>
                  <a:cubicBezTo>
                    <a:pt x="622" y="65"/>
                    <a:pt x="514" y="1"/>
                    <a:pt x="3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" name="Google Shape;1423;p4"/>
            <p:cNvSpPr/>
            <p:nvPr/>
          </p:nvSpPr>
          <p:spPr>
            <a:xfrm>
              <a:off x="3666600" y="3693275"/>
              <a:ext cx="15775" cy="14550"/>
            </a:xfrm>
            <a:custGeom>
              <a:rect b="b" l="l" r="r" t="t"/>
              <a:pathLst>
                <a:path extrusionOk="0" h="582" w="631">
                  <a:moveTo>
                    <a:pt x="319" y="1"/>
                  </a:moveTo>
                  <a:cubicBezTo>
                    <a:pt x="238" y="1"/>
                    <a:pt x="157" y="36"/>
                    <a:pt x="100" y="116"/>
                  </a:cubicBezTo>
                  <a:cubicBezTo>
                    <a:pt x="0" y="229"/>
                    <a:pt x="13" y="416"/>
                    <a:pt x="137" y="516"/>
                  </a:cubicBezTo>
                  <a:cubicBezTo>
                    <a:pt x="193" y="561"/>
                    <a:pt x="256" y="581"/>
                    <a:pt x="317" y="581"/>
                  </a:cubicBezTo>
                  <a:cubicBezTo>
                    <a:pt x="478" y="581"/>
                    <a:pt x="630" y="444"/>
                    <a:pt x="612" y="254"/>
                  </a:cubicBezTo>
                  <a:cubicBezTo>
                    <a:pt x="589" y="98"/>
                    <a:pt x="454" y="1"/>
                    <a:pt x="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" name="Google Shape;1424;p4"/>
            <p:cNvSpPr/>
            <p:nvPr/>
          </p:nvSpPr>
          <p:spPr>
            <a:xfrm>
              <a:off x="3703775" y="3672575"/>
              <a:ext cx="16250" cy="14600"/>
            </a:xfrm>
            <a:custGeom>
              <a:rect b="b" l="l" r="r" t="t"/>
              <a:pathLst>
                <a:path extrusionOk="0" h="584" w="650">
                  <a:moveTo>
                    <a:pt x="349" y="1"/>
                  </a:moveTo>
                  <a:cubicBezTo>
                    <a:pt x="253" y="1"/>
                    <a:pt x="158" y="48"/>
                    <a:pt x="100" y="145"/>
                  </a:cubicBezTo>
                  <a:cubicBezTo>
                    <a:pt x="0" y="320"/>
                    <a:pt x="100" y="545"/>
                    <a:pt x="313" y="582"/>
                  </a:cubicBezTo>
                  <a:cubicBezTo>
                    <a:pt x="321" y="583"/>
                    <a:pt x="329" y="583"/>
                    <a:pt x="338" y="583"/>
                  </a:cubicBezTo>
                  <a:cubicBezTo>
                    <a:pt x="479" y="583"/>
                    <a:pt x="614" y="485"/>
                    <a:pt x="637" y="332"/>
                  </a:cubicBezTo>
                  <a:cubicBezTo>
                    <a:pt x="650" y="282"/>
                    <a:pt x="637" y="232"/>
                    <a:pt x="625" y="182"/>
                  </a:cubicBezTo>
                  <a:cubicBezTo>
                    <a:pt x="612" y="170"/>
                    <a:pt x="600" y="145"/>
                    <a:pt x="587" y="120"/>
                  </a:cubicBezTo>
                  <a:cubicBezTo>
                    <a:pt x="527" y="41"/>
                    <a:pt x="438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" name="Google Shape;1425;p4"/>
            <p:cNvSpPr/>
            <p:nvPr/>
          </p:nvSpPr>
          <p:spPr>
            <a:xfrm>
              <a:off x="3636875" y="3659575"/>
              <a:ext cx="18350" cy="14650"/>
            </a:xfrm>
            <a:custGeom>
              <a:rect b="b" l="l" r="r" t="t"/>
              <a:pathLst>
                <a:path extrusionOk="0" h="586" w="734">
                  <a:moveTo>
                    <a:pt x="384" y="1"/>
                  </a:moveTo>
                  <a:cubicBezTo>
                    <a:pt x="188" y="1"/>
                    <a:pt x="0" y="208"/>
                    <a:pt x="114" y="427"/>
                  </a:cubicBezTo>
                  <a:cubicBezTo>
                    <a:pt x="174" y="538"/>
                    <a:pt x="270" y="585"/>
                    <a:pt x="366" y="585"/>
                  </a:cubicBezTo>
                  <a:cubicBezTo>
                    <a:pt x="551" y="585"/>
                    <a:pt x="734" y="412"/>
                    <a:pt x="652" y="190"/>
                  </a:cubicBezTo>
                  <a:cubicBezTo>
                    <a:pt x="639" y="165"/>
                    <a:pt x="627" y="152"/>
                    <a:pt x="614" y="127"/>
                  </a:cubicBezTo>
                  <a:cubicBezTo>
                    <a:pt x="551" y="38"/>
                    <a:pt x="467" y="1"/>
                    <a:pt x="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" name="Google Shape;1426;p4"/>
            <p:cNvSpPr/>
            <p:nvPr/>
          </p:nvSpPr>
          <p:spPr>
            <a:xfrm>
              <a:off x="3648100" y="3620500"/>
              <a:ext cx="15075" cy="14625"/>
            </a:xfrm>
            <a:custGeom>
              <a:rect b="b" l="l" r="r" t="t"/>
              <a:pathLst>
                <a:path extrusionOk="0" h="585" w="603">
                  <a:moveTo>
                    <a:pt x="311" y="1"/>
                  </a:moveTo>
                  <a:cubicBezTo>
                    <a:pt x="150" y="1"/>
                    <a:pt x="1" y="138"/>
                    <a:pt x="28" y="328"/>
                  </a:cubicBezTo>
                  <a:cubicBezTo>
                    <a:pt x="44" y="486"/>
                    <a:pt x="180" y="584"/>
                    <a:pt x="318" y="584"/>
                  </a:cubicBezTo>
                  <a:cubicBezTo>
                    <a:pt x="399" y="584"/>
                    <a:pt x="480" y="551"/>
                    <a:pt x="540" y="478"/>
                  </a:cubicBezTo>
                  <a:cubicBezTo>
                    <a:pt x="590" y="416"/>
                    <a:pt x="603" y="341"/>
                    <a:pt x="603" y="266"/>
                  </a:cubicBezTo>
                  <a:cubicBezTo>
                    <a:pt x="603" y="241"/>
                    <a:pt x="590" y="216"/>
                    <a:pt x="578" y="191"/>
                  </a:cubicBezTo>
                  <a:cubicBezTo>
                    <a:pt x="565" y="141"/>
                    <a:pt x="540" y="103"/>
                    <a:pt x="490" y="66"/>
                  </a:cubicBezTo>
                  <a:cubicBezTo>
                    <a:pt x="435" y="21"/>
                    <a:pt x="372" y="1"/>
                    <a:pt x="3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" name="Google Shape;1427;p4"/>
            <p:cNvSpPr/>
            <p:nvPr/>
          </p:nvSpPr>
          <p:spPr>
            <a:xfrm>
              <a:off x="3682825" y="3619900"/>
              <a:ext cx="17425" cy="14500"/>
            </a:xfrm>
            <a:custGeom>
              <a:rect b="b" l="l" r="r" t="t"/>
              <a:pathLst>
                <a:path extrusionOk="0" h="580" w="697">
                  <a:moveTo>
                    <a:pt x="356" y="0"/>
                  </a:moveTo>
                  <a:cubicBezTo>
                    <a:pt x="261" y="0"/>
                    <a:pt x="166" y="47"/>
                    <a:pt x="113" y="140"/>
                  </a:cubicBezTo>
                  <a:cubicBezTo>
                    <a:pt x="1" y="315"/>
                    <a:pt x="113" y="540"/>
                    <a:pt x="313" y="577"/>
                  </a:cubicBezTo>
                  <a:cubicBezTo>
                    <a:pt x="325" y="578"/>
                    <a:pt x="336" y="579"/>
                    <a:pt x="347" y="579"/>
                  </a:cubicBezTo>
                  <a:cubicBezTo>
                    <a:pt x="544" y="579"/>
                    <a:pt x="697" y="379"/>
                    <a:pt x="626" y="190"/>
                  </a:cubicBezTo>
                  <a:cubicBezTo>
                    <a:pt x="613" y="165"/>
                    <a:pt x="601" y="140"/>
                    <a:pt x="588" y="115"/>
                  </a:cubicBezTo>
                  <a:cubicBezTo>
                    <a:pt x="529" y="38"/>
                    <a:pt x="442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" name="Google Shape;1428;p4"/>
            <p:cNvSpPr/>
            <p:nvPr/>
          </p:nvSpPr>
          <p:spPr>
            <a:xfrm>
              <a:off x="3703775" y="3638300"/>
              <a:ext cx="16250" cy="14400"/>
            </a:xfrm>
            <a:custGeom>
              <a:rect b="b" l="l" r="r" t="t"/>
              <a:pathLst>
                <a:path extrusionOk="0" h="576" w="650">
                  <a:moveTo>
                    <a:pt x="320" y="1"/>
                  </a:moveTo>
                  <a:cubicBezTo>
                    <a:pt x="288" y="1"/>
                    <a:pt x="256" y="6"/>
                    <a:pt x="225" y="16"/>
                  </a:cubicBezTo>
                  <a:cubicBezTo>
                    <a:pt x="75" y="79"/>
                    <a:pt x="0" y="241"/>
                    <a:pt x="50" y="391"/>
                  </a:cubicBezTo>
                  <a:cubicBezTo>
                    <a:pt x="98" y="505"/>
                    <a:pt x="203" y="575"/>
                    <a:pt x="316" y="575"/>
                  </a:cubicBezTo>
                  <a:cubicBezTo>
                    <a:pt x="352" y="575"/>
                    <a:pt x="389" y="568"/>
                    <a:pt x="425" y="553"/>
                  </a:cubicBezTo>
                  <a:cubicBezTo>
                    <a:pt x="575" y="503"/>
                    <a:pt x="650" y="328"/>
                    <a:pt x="600" y="191"/>
                  </a:cubicBezTo>
                  <a:cubicBezTo>
                    <a:pt x="551" y="72"/>
                    <a:pt x="438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" name="Google Shape;1429;p4"/>
            <p:cNvSpPr/>
            <p:nvPr/>
          </p:nvSpPr>
          <p:spPr>
            <a:xfrm>
              <a:off x="3622600" y="3559850"/>
              <a:ext cx="18700" cy="14300"/>
            </a:xfrm>
            <a:custGeom>
              <a:rect b="b" l="l" r="r" t="t"/>
              <a:pathLst>
                <a:path extrusionOk="0" h="572" w="748">
                  <a:moveTo>
                    <a:pt x="394" y="0"/>
                  </a:moveTo>
                  <a:cubicBezTo>
                    <a:pt x="129" y="0"/>
                    <a:pt x="0" y="341"/>
                    <a:pt x="223" y="505"/>
                  </a:cubicBezTo>
                  <a:cubicBezTo>
                    <a:pt x="279" y="551"/>
                    <a:pt x="341" y="572"/>
                    <a:pt x="401" y="572"/>
                  </a:cubicBezTo>
                  <a:cubicBezTo>
                    <a:pt x="583" y="572"/>
                    <a:pt x="748" y="386"/>
                    <a:pt x="673" y="180"/>
                  </a:cubicBezTo>
                  <a:cubicBezTo>
                    <a:pt x="660" y="155"/>
                    <a:pt x="648" y="130"/>
                    <a:pt x="635" y="117"/>
                  </a:cubicBezTo>
                  <a:cubicBezTo>
                    <a:pt x="585" y="55"/>
                    <a:pt x="523" y="5"/>
                    <a:pt x="448" y="5"/>
                  </a:cubicBezTo>
                  <a:cubicBezTo>
                    <a:pt x="429" y="2"/>
                    <a:pt x="411" y="0"/>
                    <a:pt x="3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" name="Google Shape;1430;p4"/>
            <p:cNvSpPr/>
            <p:nvPr/>
          </p:nvSpPr>
          <p:spPr>
            <a:xfrm>
              <a:off x="3662525" y="3548150"/>
              <a:ext cx="15775" cy="14400"/>
            </a:xfrm>
            <a:custGeom>
              <a:rect b="b" l="l" r="r" t="t"/>
              <a:pathLst>
                <a:path extrusionOk="0" h="576" w="631">
                  <a:moveTo>
                    <a:pt x="328" y="1"/>
                  </a:moveTo>
                  <a:cubicBezTo>
                    <a:pt x="245" y="1"/>
                    <a:pt x="162" y="35"/>
                    <a:pt x="101" y="110"/>
                  </a:cubicBezTo>
                  <a:cubicBezTo>
                    <a:pt x="1" y="235"/>
                    <a:pt x="13" y="410"/>
                    <a:pt x="138" y="510"/>
                  </a:cubicBezTo>
                  <a:cubicBezTo>
                    <a:pt x="194" y="556"/>
                    <a:pt x="257" y="576"/>
                    <a:pt x="319" y="576"/>
                  </a:cubicBezTo>
                  <a:cubicBezTo>
                    <a:pt x="480" y="576"/>
                    <a:pt x="631" y="441"/>
                    <a:pt x="613" y="260"/>
                  </a:cubicBezTo>
                  <a:cubicBezTo>
                    <a:pt x="597" y="97"/>
                    <a:pt x="465" y="1"/>
                    <a:pt x="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" name="Google Shape;1431;p4"/>
            <p:cNvSpPr/>
            <p:nvPr/>
          </p:nvSpPr>
          <p:spPr>
            <a:xfrm>
              <a:off x="3608950" y="3592975"/>
              <a:ext cx="19225" cy="14525"/>
            </a:xfrm>
            <a:custGeom>
              <a:rect b="b" l="l" r="r" t="t"/>
              <a:pathLst>
                <a:path extrusionOk="0" h="581" w="769">
                  <a:moveTo>
                    <a:pt x="378" y="0"/>
                  </a:moveTo>
                  <a:cubicBezTo>
                    <a:pt x="295" y="0"/>
                    <a:pt x="212" y="35"/>
                    <a:pt x="157" y="104"/>
                  </a:cubicBezTo>
                  <a:cubicBezTo>
                    <a:pt x="1" y="297"/>
                    <a:pt x="144" y="581"/>
                    <a:pt x="388" y="581"/>
                  </a:cubicBezTo>
                  <a:cubicBezTo>
                    <a:pt x="398" y="581"/>
                    <a:pt x="409" y="580"/>
                    <a:pt x="419" y="579"/>
                  </a:cubicBezTo>
                  <a:cubicBezTo>
                    <a:pt x="669" y="554"/>
                    <a:pt x="769" y="229"/>
                    <a:pt x="569" y="67"/>
                  </a:cubicBezTo>
                  <a:cubicBezTo>
                    <a:pt x="513" y="23"/>
                    <a:pt x="446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" name="Google Shape;1432;p4"/>
            <p:cNvSpPr/>
            <p:nvPr/>
          </p:nvSpPr>
          <p:spPr>
            <a:xfrm>
              <a:off x="3689700" y="3582075"/>
              <a:ext cx="16275" cy="14525"/>
            </a:xfrm>
            <a:custGeom>
              <a:rect b="b" l="l" r="r" t="t"/>
              <a:pathLst>
                <a:path extrusionOk="0" h="581" w="651">
                  <a:moveTo>
                    <a:pt x="320" y="0"/>
                  </a:moveTo>
                  <a:cubicBezTo>
                    <a:pt x="289" y="0"/>
                    <a:pt x="257" y="5"/>
                    <a:pt x="226" y="16"/>
                  </a:cubicBezTo>
                  <a:cubicBezTo>
                    <a:pt x="76" y="78"/>
                    <a:pt x="1" y="241"/>
                    <a:pt x="63" y="391"/>
                  </a:cubicBezTo>
                  <a:cubicBezTo>
                    <a:pt x="103" y="509"/>
                    <a:pt x="221" y="581"/>
                    <a:pt x="342" y="581"/>
                  </a:cubicBezTo>
                  <a:cubicBezTo>
                    <a:pt x="374" y="581"/>
                    <a:pt x="407" y="576"/>
                    <a:pt x="438" y="565"/>
                  </a:cubicBezTo>
                  <a:cubicBezTo>
                    <a:pt x="588" y="503"/>
                    <a:pt x="651" y="341"/>
                    <a:pt x="601" y="191"/>
                  </a:cubicBezTo>
                  <a:cubicBezTo>
                    <a:pt x="551" y="72"/>
                    <a:pt x="4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" name="Google Shape;1433;p4"/>
            <p:cNvSpPr/>
            <p:nvPr/>
          </p:nvSpPr>
          <p:spPr>
            <a:xfrm>
              <a:off x="3780500" y="3649850"/>
              <a:ext cx="17325" cy="12775"/>
            </a:xfrm>
            <a:custGeom>
              <a:rect b="b" l="l" r="r" t="t"/>
              <a:pathLst>
                <a:path extrusionOk="0" h="511" w="693">
                  <a:moveTo>
                    <a:pt x="490" y="0"/>
                  </a:moveTo>
                  <a:cubicBezTo>
                    <a:pt x="281" y="0"/>
                    <a:pt x="0" y="286"/>
                    <a:pt x="205" y="454"/>
                  </a:cubicBezTo>
                  <a:cubicBezTo>
                    <a:pt x="259" y="491"/>
                    <a:pt x="323" y="510"/>
                    <a:pt x="387" y="510"/>
                  </a:cubicBezTo>
                  <a:cubicBezTo>
                    <a:pt x="474" y="510"/>
                    <a:pt x="560" y="476"/>
                    <a:pt x="618" y="404"/>
                  </a:cubicBezTo>
                  <a:cubicBezTo>
                    <a:pt x="680" y="329"/>
                    <a:pt x="693" y="216"/>
                    <a:pt x="655" y="116"/>
                  </a:cubicBezTo>
                  <a:cubicBezTo>
                    <a:pt x="623" y="34"/>
                    <a:pt x="561" y="0"/>
                    <a:pt x="4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" name="Google Shape;1434;p4"/>
            <p:cNvSpPr/>
            <p:nvPr/>
          </p:nvSpPr>
          <p:spPr>
            <a:xfrm>
              <a:off x="3756875" y="3584100"/>
              <a:ext cx="16500" cy="14350"/>
            </a:xfrm>
            <a:custGeom>
              <a:rect b="b" l="l" r="r" t="t"/>
              <a:pathLst>
                <a:path extrusionOk="0" h="574" w="660">
                  <a:moveTo>
                    <a:pt x="352" y="0"/>
                  </a:moveTo>
                  <a:cubicBezTo>
                    <a:pt x="266" y="0"/>
                    <a:pt x="182" y="39"/>
                    <a:pt x="126" y="110"/>
                  </a:cubicBezTo>
                  <a:cubicBezTo>
                    <a:pt x="1" y="260"/>
                    <a:pt x="76" y="497"/>
                    <a:pt x="263" y="559"/>
                  </a:cubicBezTo>
                  <a:cubicBezTo>
                    <a:pt x="293" y="569"/>
                    <a:pt x="322" y="573"/>
                    <a:pt x="351" y="573"/>
                  </a:cubicBezTo>
                  <a:cubicBezTo>
                    <a:pt x="517" y="573"/>
                    <a:pt x="659" y="430"/>
                    <a:pt x="638" y="260"/>
                  </a:cubicBezTo>
                  <a:cubicBezTo>
                    <a:pt x="638" y="235"/>
                    <a:pt x="625" y="210"/>
                    <a:pt x="625" y="185"/>
                  </a:cubicBezTo>
                  <a:cubicBezTo>
                    <a:pt x="600" y="135"/>
                    <a:pt x="575" y="97"/>
                    <a:pt x="538" y="72"/>
                  </a:cubicBezTo>
                  <a:cubicBezTo>
                    <a:pt x="484" y="23"/>
                    <a:pt x="417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" name="Google Shape;1435;p4"/>
            <p:cNvSpPr/>
            <p:nvPr/>
          </p:nvSpPr>
          <p:spPr>
            <a:xfrm>
              <a:off x="3751250" y="3620325"/>
              <a:ext cx="16275" cy="14400"/>
            </a:xfrm>
            <a:custGeom>
              <a:rect b="b" l="l" r="r" t="t"/>
              <a:pathLst>
                <a:path extrusionOk="0" h="576" w="651">
                  <a:moveTo>
                    <a:pt x="329" y="1"/>
                  </a:moveTo>
                  <a:cubicBezTo>
                    <a:pt x="294" y="1"/>
                    <a:pt x="259" y="8"/>
                    <a:pt x="226" y="23"/>
                  </a:cubicBezTo>
                  <a:cubicBezTo>
                    <a:pt x="76" y="73"/>
                    <a:pt x="1" y="248"/>
                    <a:pt x="51" y="398"/>
                  </a:cubicBezTo>
                  <a:cubicBezTo>
                    <a:pt x="100" y="506"/>
                    <a:pt x="211" y="576"/>
                    <a:pt x="330" y="576"/>
                  </a:cubicBezTo>
                  <a:cubicBezTo>
                    <a:pt x="362" y="576"/>
                    <a:pt x="394" y="571"/>
                    <a:pt x="426" y="560"/>
                  </a:cubicBezTo>
                  <a:cubicBezTo>
                    <a:pt x="575" y="498"/>
                    <a:pt x="650" y="335"/>
                    <a:pt x="588" y="185"/>
                  </a:cubicBezTo>
                  <a:cubicBezTo>
                    <a:pt x="550" y="71"/>
                    <a:pt x="440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" name="Google Shape;1436;p4"/>
            <p:cNvSpPr/>
            <p:nvPr/>
          </p:nvSpPr>
          <p:spPr>
            <a:xfrm>
              <a:off x="3732825" y="3514575"/>
              <a:ext cx="16050" cy="14350"/>
            </a:xfrm>
            <a:custGeom>
              <a:rect b="b" l="l" r="r" t="t"/>
              <a:pathLst>
                <a:path extrusionOk="0" h="574" w="642">
                  <a:moveTo>
                    <a:pt x="296" y="0"/>
                  </a:moveTo>
                  <a:cubicBezTo>
                    <a:pt x="161" y="0"/>
                    <a:pt x="35" y="107"/>
                    <a:pt x="13" y="254"/>
                  </a:cubicBezTo>
                  <a:cubicBezTo>
                    <a:pt x="0" y="329"/>
                    <a:pt x="13" y="404"/>
                    <a:pt x="63" y="466"/>
                  </a:cubicBezTo>
                  <a:cubicBezTo>
                    <a:pt x="123" y="542"/>
                    <a:pt x="203" y="574"/>
                    <a:pt x="281" y="574"/>
                  </a:cubicBezTo>
                  <a:cubicBezTo>
                    <a:pt x="464" y="574"/>
                    <a:pt x="641" y="401"/>
                    <a:pt x="563" y="191"/>
                  </a:cubicBezTo>
                  <a:cubicBezTo>
                    <a:pt x="550" y="166"/>
                    <a:pt x="538" y="141"/>
                    <a:pt x="525" y="116"/>
                  </a:cubicBezTo>
                  <a:cubicBezTo>
                    <a:pt x="488" y="54"/>
                    <a:pt x="413" y="16"/>
                    <a:pt x="338" y="4"/>
                  </a:cubicBezTo>
                  <a:cubicBezTo>
                    <a:pt x="324" y="1"/>
                    <a:pt x="310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" name="Google Shape;1437;p4"/>
            <p:cNvSpPr/>
            <p:nvPr/>
          </p:nvSpPr>
          <p:spPr>
            <a:xfrm>
              <a:off x="3718750" y="3560975"/>
              <a:ext cx="16275" cy="14550"/>
            </a:xfrm>
            <a:custGeom>
              <a:rect b="b" l="l" r="r" t="t"/>
              <a:pathLst>
                <a:path extrusionOk="0" h="582" w="651">
                  <a:moveTo>
                    <a:pt x="335" y="0"/>
                  </a:moveTo>
                  <a:cubicBezTo>
                    <a:pt x="299" y="0"/>
                    <a:pt x="262" y="7"/>
                    <a:pt x="226" y="22"/>
                  </a:cubicBezTo>
                  <a:cubicBezTo>
                    <a:pt x="76" y="85"/>
                    <a:pt x="1" y="247"/>
                    <a:pt x="63" y="397"/>
                  </a:cubicBezTo>
                  <a:cubicBezTo>
                    <a:pt x="101" y="511"/>
                    <a:pt x="211" y="582"/>
                    <a:pt x="328" y="582"/>
                  </a:cubicBezTo>
                  <a:cubicBezTo>
                    <a:pt x="365" y="582"/>
                    <a:pt x="402" y="575"/>
                    <a:pt x="438" y="560"/>
                  </a:cubicBezTo>
                  <a:cubicBezTo>
                    <a:pt x="588" y="497"/>
                    <a:pt x="651" y="335"/>
                    <a:pt x="601" y="185"/>
                  </a:cubicBezTo>
                  <a:cubicBezTo>
                    <a:pt x="553" y="71"/>
                    <a:pt x="448" y="0"/>
                    <a:pt x="3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" name="Google Shape;1438;p4"/>
            <p:cNvSpPr/>
            <p:nvPr/>
          </p:nvSpPr>
          <p:spPr>
            <a:xfrm>
              <a:off x="3597550" y="3715925"/>
              <a:ext cx="19450" cy="14400"/>
            </a:xfrm>
            <a:custGeom>
              <a:rect b="b" l="l" r="r" t="t"/>
              <a:pathLst>
                <a:path extrusionOk="0" h="576" w="778">
                  <a:moveTo>
                    <a:pt x="376" y="1"/>
                  </a:moveTo>
                  <a:cubicBezTo>
                    <a:pt x="352" y="1"/>
                    <a:pt x="326" y="4"/>
                    <a:pt x="300" y="10"/>
                  </a:cubicBezTo>
                  <a:cubicBezTo>
                    <a:pt x="0" y="85"/>
                    <a:pt x="13" y="523"/>
                    <a:pt x="325" y="573"/>
                  </a:cubicBezTo>
                  <a:cubicBezTo>
                    <a:pt x="338" y="575"/>
                    <a:pt x="352" y="576"/>
                    <a:pt x="365" y="576"/>
                  </a:cubicBezTo>
                  <a:cubicBezTo>
                    <a:pt x="426" y="576"/>
                    <a:pt x="486" y="553"/>
                    <a:pt x="538" y="523"/>
                  </a:cubicBezTo>
                  <a:cubicBezTo>
                    <a:pt x="778" y="351"/>
                    <a:pt x="641" y="1"/>
                    <a:pt x="3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" name="Google Shape;1439;p4"/>
            <p:cNvSpPr/>
            <p:nvPr/>
          </p:nvSpPr>
          <p:spPr>
            <a:xfrm>
              <a:off x="3603175" y="3677025"/>
              <a:ext cx="19150" cy="14475"/>
            </a:xfrm>
            <a:custGeom>
              <a:rect b="b" l="l" r="r" t="t"/>
              <a:pathLst>
                <a:path extrusionOk="0" h="579" w="766">
                  <a:moveTo>
                    <a:pt x="394" y="1"/>
                  </a:moveTo>
                  <a:cubicBezTo>
                    <a:pt x="380" y="1"/>
                    <a:pt x="365" y="2"/>
                    <a:pt x="350" y="4"/>
                  </a:cubicBezTo>
                  <a:cubicBezTo>
                    <a:pt x="100" y="29"/>
                    <a:pt x="0" y="354"/>
                    <a:pt x="200" y="516"/>
                  </a:cubicBezTo>
                  <a:cubicBezTo>
                    <a:pt x="252" y="558"/>
                    <a:pt x="315" y="578"/>
                    <a:pt x="378" y="578"/>
                  </a:cubicBezTo>
                  <a:cubicBezTo>
                    <a:pt x="466" y="578"/>
                    <a:pt x="554" y="539"/>
                    <a:pt x="613" y="467"/>
                  </a:cubicBezTo>
                  <a:cubicBezTo>
                    <a:pt x="766" y="278"/>
                    <a:pt x="630" y="1"/>
                    <a:pt x="3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" name="Google Shape;1440;p4"/>
            <p:cNvSpPr/>
            <p:nvPr/>
          </p:nvSpPr>
          <p:spPr>
            <a:xfrm>
              <a:off x="3571925" y="3656125"/>
              <a:ext cx="17425" cy="14500"/>
            </a:xfrm>
            <a:custGeom>
              <a:rect b="b" l="l" r="r" t="t"/>
              <a:pathLst>
                <a:path extrusionOk="0" h="580" w="697">
                  <a:moveTo>
                    <a:pt x="356" y="1"/>
                  </a:moveTo>
                  <a:cubicBezTo>
                    <a:pt x="260" y="1"/>
                    <a:pt x="166" y="48"/>
                    <a:pt x="113" y="140"/>
                  </a:cubicBezTo>
                  <a:cubicBezTo>
                    <a:pt x="1" y="315"/>
                    <a:pt x="113" y="540"/>
                    <a:pt x="313" y="578"/>
                  </a:cubicBezTo>
                  <a:cubicBezTo>
                    <a:pt x="324" y="579"/>
                    <a:pt x="336" y="580"/>
                    <a:pt x="347" y="580"/>
                  </a:cubicBezTo>
                  <a:cubicBezTo>
                    <a:pt x="544" y="580"/>
                    <a:pt x="696" y="379"/>
                    <a:pt x="625" y="190"/>
                  </a:cubicBezTo>
                  <a:cubicBezTo>
                    <a:pt x="613" y="165"/>
                    <a:pt x="600" y="140"/>
                    <a:pt x="588" y="115"/>
                  </a:cubicBezTo>
                  <a:cubicBezTo>
                    <a:pt x="529" y="39"/>
                    <a:pt x="442" y="1"/>
                    <a:pt x="3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" name="Google Shape;1441;p4"/>
            <p:cNvSpPr/>
            <p:nvPr/>
          </p:nvSpPr>
          <p:spPr>
            <a:xfrm>
              <a:off x="3547825" y="3590475"/>
              <a:ext cx="17400" cy="13000"/>
            </a:xfrm>
            <a:custGeom>
              <a:rect b="b" l="l" r="r" t="t"/>
              <a:pathLst>
                <a:path extrusionOk="0" h="520" w="696">
                  <a:moveTo>
                    <a:pt x="492" y="1"/>
                  </a:moveTo>
                  <a:cubicBezTo>
                    <a:pt x="279" y="1"/>
                    <a:pt x="0" y="287"/>
                    <a:pt x="215" y="454"/>
                  </a:cubicBezTo>
                  <a:lnTo>
                    <a:pt x="202" y="454"/>
                  </a:lnTo>
                  <a:cubicBezTo>
                    <a:pt x="261" y="499"/>
                    <a:pt x="325" y="519"/>
                    <a:pt x="387" y="519"/>
                  </a:cubicBezTo>
                  <a:cubicBezTo>
                    <a:pt x="550" y="519"/>
                    <a:pt x="695" y="382"/>
                    <a:pt x="677" y="192"/>
                  </a:cubicBezTo>
                  <a:cubicBezTo>
                    <a:pt x="677" y="167"/>
                    <a:pt x="665" y="142"/>
                    <a:pt x="665" y="117"/>
                  </a:cubicBezTo>
                  <a:cubicBezTo>
                    <a:pt x="630" y="34"/>
                    <a:pt x="565" y="1"/>
                    <a:pt x="4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" name="Google Shape;1442;p4"/>
            <p:cNvSpPr/>
            <p:nvPr/>
          </p:nvSpPr>
          <p:spPr>
            <a:xfrm>
              <a:off x="3574525" y="3617050"/>
              <a:ext cx="20800" cy="14675"/>
            </a:xfrm>
            <a:custGeom>
              <a:rect b="b" l="l" r="r" t="t"/>
              <a:pathLst>
                <a:path extrusionOk="0" h="587" w="832">
                  <a:moveTo>
                    <a:pt x="400" y="1"/>
                  </a:moveTo>
                  <a:cubicBezTo>
                    <a:pt x="65" y="1"/>
                    <a:pt x="0" y="519"/>
                    <a:pt x="371" y="579"/>
                  </a:cubicBezTo>
                  <a:cubicBezTo>
                    <a:pt x="397" y="584"/>
                    <a:pt x="422" y="587"/>
                    <a:pt x="446" y="587"/>
                  </a:cubicBezTo>
                  <a:cubicBezTo>
                    <a:pt x="781" y="587"/>
                    <a:pt x="832" y="39"/>
                    <a:pt x="446" y="4"/>
                  </a:cubicBezTo>
                  <a:cubicBezTo>
                    <a:pt x="430" y="2"/>
                    <a:pt x="415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" name="Google Shape;1443;p4"/>
            <p:cNvSpPr/>
            <p:nvPr/>
          </p:nvSpPr>
          <p:spPr>
            <a:xfrm>
              <a:off x="3718875" y="3600575"/>
              <a:ext cx="18550" cy="14750"/>
            </a:xfrm>
            <a:custGeom>
              <a:rect b="b" l="l" r="r" t="t"/>
              <a:pathLst>
                <a:path extrusionOk="0" h="590" w="742">
                  <a:moveTo>
                    <a:pt x="405" y="1"/>
                  </a:moveTo>
                  <a:cubicBezTo>
                    <a:pt x="197" y="1"/>
                    <a:pt x="0" y="238"/>
                    <a:pt x="171" y="463"/>
                  </a:cubicBezTo>
                  <a:cubicBezTo>
                    <a:pt x="208" y="525"/>
                    <a:pt x="283" y="575"/>
                    <a:pt x="358" y="588"/>
                  </a:cubicBezTo>
                  <a:cubicBezTo>
                    <a:pt x="370" y="589"/>
                    <a:pt x="381" y="590"/>
                    <a:pt x="393" y="590"/>
                  </a:cubicBezTo>
                  <a:cubicBezTo>
                    <a:pt x="589" y="590"/>
                    <a:pt x="742" y="389"/>
                    <a:pt x="671" y="200"/>
                  </a:cubicBezTo>
                  <a:cubicBezTo>
                    <a:pt x="658" y="175"/>
                    <a:pt x="646" y="150"/>
                    <a:pt x="633" y="125"/>
                  </a:cubicBezTo>
                  <a:cubicBezTo>
                    <a:pt x="570" y="37"/>
                    <a:pt x="487" y="1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" name="Google Shape;1444;p4"/>
            <p:cNvSpPr/>
            <p:nvPr/>
          </p:nvSpPr>
          <p:spPr>
            <a:xfrm>
              <a:off x="3653475" y="3586675"/>
              <a:ext cx="17700" cy="14600"/>
            </a:xfrm>
            <a:custGeom>
              <a:rect b="b" l="l" r="r" t="t"/>
              <a:pathLst>
                <a:path extrusionOk="0" h="584" w="708">
                  <a:moveTo>
                    <a:pt x="355" y="0"/>
                  </a:moveTo>
                  <a:cubicBezTo>
                    <a:pt x="260" y="0"/>
                    <a:pt x="164" y="47"/>
                    <a:pt x="113" y="144"/>
                  </a:cubicBezTo>
                  <a:cubicBezTo>
                    <a:pt x="0" y="319"/>
                    <a:pt x="113" y="544"/>
                    <a:pt x="313" y="581"/>
                  </a:cubicBezTo>
                  <a:cubicBezTo>
                    <a:pt x="325" y="583"/>
                    <a:pt x="337" y="583"/>
                    <a:pt x="349" y="583"/>
                  </a:cubicBezTo>
                  <a:cubicBezTo>
                    <a:pt x="556" y="583"/>
                    <a:pt x="708" y="383"/>
                    <a:pt x="625" y="194"/>
                  </a:cubicBezTo>
                  <a:cubicBezTo>
                    <a:pt x="625" y="169"/>
                    <a:pt x="612" y="144"/>
                    <a:pt x="587" y="119"/>
                  </a:cubicBezTo>
                  <a:cubicBezTo>
                    <a:pt x="533" y="41"/>
                    <a:pt x="444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" name="Google Shape;1445;p4"/>
            <p:cNvSpPr/>
            <p:nvPr/>
          </p:nvSpPr>
          <p:spPr>
            <a:xfrm>
              <a:off x="3672775" y="3655850"/>
              <a:ext cx="16375" cy="11925"/>
            </a:xfrm>
            <a:custGeom>
              <a:rect b="b" l="l" r="r" t="t"/>
              <a:pathLst>
                <a:path extrusionOk="0" h="477" w="655">
                  <a:moveTo>
                    <a:pt x="314" y="0"/>
                  </a:moveTo>
                  <a:cubicBezTo>
                    <a:pt x="182" y="0"/>
                    <a:pt x="51" y="91"/>
                    <a:pt x="28" y="251"/>
                  </a:cubicBezTo>
                  <a:cubicBezTo>
                    <a:pt x="0" y="407"/>
                    <a:pt x="133" y="476"/>
                    <a:pt x="278" y="476"/>
                  </a:cubicBezTo>
                  <a:cubicBezTo>
                    <a:pt x="457" y="476"/>
                    <a:pt x="654" y="369"/>
                    <a:pt x="578" y="189"/>
                  </a:cubicBezTo>
                  <a:cubicBezTo>
                    <a:pt x="578" y="164"/>
                    <a:pt x="565" y="139"/>
                    <a:pt x="540" y="114"/>
                  </a:cubicBezTo>
                  <a:cubicBezTo>
                    <a:pt x="482" y="36"/>
                    <a:pt x="398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" name="Google Shape;1446;p4"/>
            <p:cNvSpPr/>
            <p:nvPr/>
          </p:nvSpPr>
          <p:spPr>
            <a:xfrm>
              <a:off x="3609125" y="3637450"/>
              <a:ext cx="18500" cy="14450"/>
            </a:xfrm>
            <a:custGeom>
              <a:rect b="b" l="l" r="r" t="t"/>
              <a:pathLst>
                <a:path extrusionOk="0" h="578" w="740">
                  <a:moveTo>
                    <a:pt x="399" y="1"/>
                  </a:moveTo>
                  <a:cubicBezTo>
                    <a:pt x="194" y="1"/>
                    <a:pt x="0" y="238"/>
                    <a:pt x="162" y="462"/>
                  </a:cubicBezTo>
                  <a:cubicBezTo>
                    <a:pt x="224" y="543"/>
                    <a:pt x="306" y="578"/>
                    <a:pt x="386" y="578"/>
                  </a:cubicBezTo>
                  <a:cubicBezTo>
                    <a:pt x="566" y="578"/>
                    <a:pt x="740" y="404"/>
                    <a:pt x="662" y="187"/>
                  </a:cubicBezTo>
                  <a:cubicBezTo>
                    <a:pt x="662" y="163"/>
                    <a:pt x="649" y="150"/>
                    <a:pt x="624" y="125"/>
                  </a:cubicBezTo>
                  <a:cubicBezTo>
                    <a:pt x="561" y="37"/>
                    <a:pt x="479" y="1"/>
                    <a:pt x="3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" name="Google Shape;1447;p4"/>
            <p:cNvSpPr/>
            <p:nvPr/>
          </p:nvSpPr>
          <p:spPr>
            <a:xfrm>
              <a:off x="3581550" y="3571000"/>
              <a:ext cx="18075" cy="14650"/>
            </a:xfrm>
            <a:custGeom>
              <a:rect b="b" l="l" r="r" t="t"/>
              <a:pathLst>
                <a:path extrusionOk="0" h="586" w="723">
                  <a:moveTo>
                    <a:pt x="377" y="1"/>
                  </a:moveTo>
                  <a:cubicBezTo>
                    <a:pt x="184" y="1"/>
                    <a:pt x="1" y="205"/>
                    <a:pt x="115" y="434"/>
                  </a:cubicBezTo>
                  <a:cubicBezTo>
                    <a:pt x="175" y="541"/>
                    <a:pt x="270" y="586"/>
                    <a:pt x="364" y="586"/>
                  </a:cubicBezTo>
                  <a:cubicBezTo>
                    <a:pt x="545" y="586"/>
                    <a:pt x="722" y="418"/>
                    <a:pt x="640" y="196"/>
                  </a:cubicBezTo>
                  <a:cubicBezTo>
                    <a:pt x="628" y="171"/>
                    <a:pt x="615" y="146"/>
                    <a:pt x="603" y="121"/>
                  </a:cubicBezTo>
                  <a:cubicBezTo>
                    <a:pt x="540" y="36"/>
                    <a:pt x="458" y="1"/>
                    <a:pt x="3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" name="Google Shape;1448;p4"/>
            <p:cNvSpPr/>
            <p:nvPr/>
          </p:nvSpPr>
          <p:spPr>
            <a:xfrm>
              <a:off x="3633775" y="3701875"/>
              <a:ext cx="15675" cy="14400"/>
            </a:xfrm>
            <a:custGeom>
              <a:rect b="b" l="l" r="r" t="t"/>
              <a:pathLst>
                <a:path extrusionOk="0" h="576" w="627">
                  <a:moveTo>
                    <a:pt x="300" y="0"/>
                  </a:moveTo>
                  <a:cubicBezTo>
                    <a:pt x="170" y="0"/>
                    <a:pt x="39" y="85"/>
                    <a:pt x="13" y="247"/>
                  </a:cubicBezTo>
                  <a:cubicBezTo>
                    <a:pt x="1" y="322"/>
                    <a:pt x="13" y="397"/>
                    <a:pt x="63" y="460"/>
                  </a:cubicBezTo>
                  <a:cubicBezTo>
                    <a:pt x="124" y="541"/>
                    <a:pt x="208" y="576"/>
                    <a:pt x="290" y="576"/>
                  </a:cubicBezTo>
                  <a:cubicBezTo>
                    <a:pt x="461" y="576"/>
                    <a:pt x="626" y="425"/>
                    <a:pt x="576" y="222"/>
                  </a:cubicBezTo>
                  <a:cubicBezTo>
                    <a:pt x="540" y="72"/>
                    <a:pt x="420" y="0"/>
                    <a:pt x="3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" name="Google Shape;1449;p4"/>
            <p:cNvSpPr/>
            <p:nvPr/>
          </p:nvSpPr>
          <p:spPr>
            <a:xfrm>
              <a:off x="3693775" y="3529475"/>
              <a:ext cx="16100" cy="14375"/>
            </a:xfrm>
            <a:custGeom>
              <a:rect b="b" l="l" r="r" t="t"/>
              <a:pathLst>
                <a:path extrusionOk="0" h="575" w="644">
                  <a:moveTo>
                    <a:pt x="298" y="0"/>
                  </a:moveTo>
                  <a:cubicBezTo>
                    <a:pt x="166" y="0"/>
                    <a:pt x="36" y="92"/>
                    <a:pt x="13" y="245"/>
                  </a:cubicBezTo>
                  <a:cubicBezTo>
                    <a:pt x="0" y="320"/>
                    <a:pt x="25" y="395"/>
                    <a:pt x="63" y="458"/>
                  </a:cubicBezTo>
                  <a:cubicBezTo>
                    <a:pt x="113" y="520"/>
                    <a:pt x="175" y="558"/>
                    <a:pt x="250" y="570"/>
                  </a:cubicBezTo>
                  <a:cubicBezTo>
                    <a:pt x="268" y="573"/>
                    <a:pt x="285" y="574"/>
                    <a:pt x="302" y="574"/>
                  </a:cubicBezTo>
                  <a:cubicBezTo>
                    <a:pt x="501" y="574"/>
                    <a:pt x="643" y="378"/>
                    <a:pt x="563" y="183"/>
                  </a:cubicBezTo>
                  <a:cubicBezTo>
                    <a:pt x="563" y="158"/>
                    <a:pt x="550" y="133"/>
                    <a:pt x="525" y="120"/>
                  </a:cubicBezTo>
                  <a:cubicBezTo>
                    <a:pt x="467" y="38"/>
                    <a:pt x="382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" name="Google Shape;1450;p4"/>
            <p:cNvSpPr/>
            <p:nvPr/>
          </p:nvSpPr>
          <p:spPr>
            <a:xfrm>
              <a:off x="3757175" y="3544050"/>
              <a:ext cx="18050" cy="14425"/>
            </a:xfrm>
            <a:custGeom>
              <a:rect b="b" l="l" r="r" t="t"/>
              <a:pathLst>
                <a:path extrusionOk="0" h="577" w="722">
                  <a:moveTo>
                    <a:pt x="373" y="0"/>
                  </a:moveTo>
                  <a:cubicBezTo>
                    <a:pt x="161" y="0"/>
                    <a:pt x="0" y="249"/>
                    <a:pt x="139" y="462"/>
                  </a:cubicBezTo>
                  <a:cubicBezTo>
                    <a:pt x="189" y="524"/>
                    <a:pt x="263" y="562"/>
                    <a:pt x="338" y="574"/>
                  </a:cubicBezTo>
                  <a:cubicBezTo>
                    <a:pt x="350" y="576"/>
                    <a:pt x="361" y="576"/>
                    <a:pt x="373" y="576"/>
                  </a:cubicBezTo>
                  <a:cubicBezTo>
                    <a:pt x="569" y="576"/>
                    <a:pt x="722" y="376"/>
                    <a:pt x="651" y="187"/>
                  </a:cubicBezTo>
                  <a:cubicBezTo>
                    <a:pt x="626" y="112"/>
                    <a:pt x="563" y="50"/>
                    <a:pt x="488" y="25"/>
                  </a:cubicBezTo>
                  <a:cubicBezTo>
                    <a:pt x="449" y="8"/>
                    <a:pt x="411" y="0"/>
                    <a:pt x="3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" name="Google Shape;1451;p4"/>
            <p:cNvSpPr/>
            <p:nvPr/>
          </p:nvSpPr>
          <p:spPr>
            <a:xfrm>
              <a:off x="3786550" y="3615525"/>
              <a:ext cx="19825" cy="14450"/>
            </a:xfrm>
            <a:custGeom>
              <a:rect b="b" l="l" r="r" t="t"/>
              <a:pathLst>
                <a:path extrusionOk="0" h="578" w="793">
                  <a:moveTo>
                    <a:pt x="378" y="0"/>
                  </a:moveTo>
                  <a:cubicBezTo>
                    <a:pt x="35" y="0"/>
                    <a:pt x="0" y="529"/>
                    <a:pt x="363" y="577"/>
                  </a:cubicBezTo>
                  <a:cubicBezTo>
                    <a:pt x="371" y="578"/>
                    <a:pt x="379" y="578"/>
                    <a:pt x="387" y="578"/>
                  </a:cubicBezTo>
                  <a:cubicBezTo>
                    <a:pt x="717" y="578"/>
                    <a:pt x="792" y="76"/>
                    <a:pt x="451" y="2"/>
                  </a:cubicBezTo>
                  <a:lnTo>
                    <a:pt x="413" y="2"/>
                  </a:lnTo>
                  <a:cubicBezTo>
                    <a:pt x="401" y="1"/>
                    <a:pt x="389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" name="Google Shape;1452;p4"/>
            <p:cNvSpPr/>
            <p:nvPr/>
          </p:nvSpPr>
          <p:spPr>
            <a:xfrm>
              <a:off x="3749075" y="3660000"/>
              <a:ext cx="16250" cy="14400"/>
            </a:xfrm>
            <a:custGeom>
              <a:rect b="b" l="l" r="r" t="t"/>
              <a:pathLst>
                <a:path extrusionOk="0" h="576" w="650">
                  <a:moveTo>
                    <a:pt x="334" y="1"/>
                  </a:moveTo>
                  <a:cubicBezTo>
                    <a:pt x="298" y="1"/>
                    <a:pt x="261" y="8"/>
                    <a:pt x="225" y="23"/>
                  </a:cubicBezTo>
                  <a:cubicBezTo>
                    <a:pt x="75" y="73"/>
                    <a:pt x="0" y="248"/>
                    <a:pt x="63" y="398"/>
                  </a:cubicBezTo>
                  <a:cubicBezTo>
                    <a:pt x="102" y="506"/>
                    <a:pt x="219" y="576"/>
                    <a:pt x="341" y="576"/>
                  </a:cubicBezTo>
                  <a:cubicBezTo>
                    <a:pt x="373" y="576"/>
                    <a:pt x="406" y="571"/>
                    <a:pt x="438" y="560"/>
                  </a:cubicBezTo>
                  <a:cubicBezTo>
                    <a:pt x="575" y="498"/>
                    <a:pt x="650" y="335"/>
                    <a:pt x="600" y="185"/>
                  </a:cubicBezTo>
                  <a:cubicBezTo>
                    <a:pt x="553" y="71"/>
                    <a:pt x="447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" name="Google Shape;1453;p4"/>
            <p:cNvSpPr/>
            <p:nvPr/>
          </p:nvSpPr>
          <p:spPr>
            <a:xfrm>
              <a:off x="3625575" y="3744875"/>
              <a:ext cx="18500" cy="15250"/>
            </a:xfrm>
            <a:custGeom>
              <a:rect b="b" l="l" r="r" t="t"/>
              <a:pathLst>
                <a:path extrusionOk="0" h="610" w="740">
                  <a:moveTo>
                    <a:pt x="349" y="0"/>
                  </a:moveTo>
                  <a:cubicBezTo>
                    <a:pt x="166" y="0"/>
                    <a:pt x="1" y="185"/>
                    <a:pt x="91" y="402"/>
                  </a:cubicBezTo>
                  <a:cubicBezTo>
                    <a:pt x="133" y="548"/>
                    <a:pt x="239" y="609"/>
                    <a:pt x="349" y="609"/>
                  </a:cubicBezTo>
                  <a:cubicBezTo>
                    <a:pt x="539" y="609"/>
                    <a:pt x="740" y="427"/>
                    <a:pt x="629" y="189"/>
                  </a:cubicBezTo>
                  <a:cubicBezTo>
                    <a:pt x="604" y="152"/>
                    <a:pt x="579" y="114"/>
                    <a:pt x="554" y="89"/>
                  </a:cubicBezTo>
                  <a:cubicBezTo>
                    <a:pt x="492" y="27"/>
                    <a:pt x="41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" name="Google Shape;1454;p4"/>
            <p:cNvSpPr/>
            <p:nvPr/>
          </p:nvSpPr>
          <p:spPr>
            <a:xfrm>
              <a:off x="3737500" y="3692175"/>
              <a:ext cx="17475" cy="14600"/>
            </a:xfrm>
            <a:custGeom>
              <a:rect b="b" l="l" r="r" t="t"/>
              <a:pathLst>
                <a:path extrusionOk="0" h="584" w="699">
                  <a:moveTo>
                    <a:pt x="359" y="1"/>
                  </a:moveTo>
                  <a:cubicBezTo>
                    <a:pt x="324" y="1"/>
                    <a:pt x="287" y="8"/>
                    <a:pt x="251" y="23"/>
                  </a:cubicBezTo>
                  <a:cubicBezTo>
                    <a:pt x="13" y="110"/>
                    <a:pt x="1" y="448"/>
                    <a:pt x="238" y="560"/>
                  </a:cubicBezTo>
                  <a:cubicBezTo>
                    <a:pt x="276" y="576"/>
                    <a:pt x="315" y="584"/>
                    <a:pt x="352" y="584"/>
                  </a:cubicBezTo>
                  <a:cubicBezTo>
                    <a:pt x="544" y="584"/>
                    <a:pt x="699" y="385"/>
                    <a:pt x="626" y="185"/>
                  </a:cubicBezTo>
                  <a:cubicBezTo>
                    <a:pt x="578" y="72"/>
                    <a:pt x="473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" name="Google Shape;1455;p4"/>
            <p:cNvSpPr/>
            <p:nvPr/>
          </p:nvSpPr>
          <p:spPr>
            <a:xfrm>
              <a:off x="3590950" y="3540125"/>
              <a:ext cx="18025" cy="14725"/>
            </a:xfrm>
            <a:custGeom>
              <a:rect b="b" l="l" r="r" t="t"/>
              <a:pathLst>
                <a:path extrusionOk="0" h="589" w="721">
                  <a:moveTo>
                    <a:pt x="350" y="1"/>
                  </a:moveTo>
                  <a:cubicBezTo>
                    <a:pt x="176" y="1"/>
                    <a:pt x="0" y="158"/>
                    <a:pt x="64" y="381"/>
                  </a:cubicBezTo>
                  <a:cubicBezTo>
                    <a:pt x="110" y="528"/>
                    <a:pt x="220" y="589"/>
                    <a:pt x="331" y="589"/>
                  </a:cubicBezTo>
                  <a:cubicBezTo>
                    <a:pt x="523" y="589"/>
                    <a:pt x="720" y="407"/>
                    <a:pt x="602" y="169"/>
                  </a:cubicBezTo>
                  <a:cubicBezTo>
                    <a:pt x="547" y="51"/>
                    <a:pt x="449" y="1"/>
                    <a:pt x="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" name="Google Shape;1456;p4"/>
            <p:cNvSpPr/>
            <p:nvPr/>
          </p:nvSpPr>
          <p:spPr>
            <a:xfrm>
              <a:off x="3703125" y="3496700"/>
              <a:ext cx="17775" cy="14525"/>
            </a:xfrm>
            <a:custGeom>
              <a:rect b="b" l="l" r="r" t="t"/>
              <a:pathLst>
                <a:path extrusionOk="0" h="581" w="711">
                  <a:moveTo>
                    <a:pt x="348" y="0"/>
                  </a:moveTo>
                  <a:cubicBezTo>
                    <a:pt x="174" y="0"/>
                    <a:pt x="0" y="154"/>
                    <a:pt x="64" y="369"/>
                  </a:cubicBezTo>
                  <a:cubicBezTo>
                    <a:pt x="110" y="518"/>
                    <a:pt x="221" y="580"/>
                    <a:pt x="333" y="580"/>
                  </a:cubicBezTo>
                  <a:cubicBezTo>
                    <a:pt x="521" y="580"/>
                    <a:pt x="711" y="404"/>
                    <a:pt x="601" y="169"/>
                  </a:cubicBezTo>
                  <a:cubicBezTo>
                    <a:pt x="546" y="51"/>
                    <a:pt x="447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" name="Google Shape;1457;p4"/>
            <p:cNvSpPr/>
            <p:nvPr/>
          </p:nvSpPr>
          <p:spPr>
            <a:xfrm>
              <a:off x="3627150" y="3520900"/>
              <a:ext cx="16350" cy="14175"/>
            </a:xfrm>
            <a:custGeom>
              <a:rect b="b" l="l" r="r" t="t"/>
              <a:pathLst>
                <a:path extrusionOk="0" h="567" w="654">
                  <a:moveTo>
                    <a:pt x="377" y="0"/>
                  </a:moveTo>
                  <a:cubicBezTo>
                    <a:pt x="182" y="0"/>
                    <a:pt x="0" y="203"/>
                    <a:pt x="116" y="426"/>
                  </a:cubicBezTo>
                  <a:cubicBezTo>
                    <a:pt x="153" y="501"/>
                    <a:pt x="228" y="551"/>
                    <a:pt x="316" y="563"/>
                  </a:cubicBezTo>
                  <a:cubicBezTo>
                    <a:pt x="330" y="565"/>
                    <a:pt x="344" y="567"/>
                    <a:pt x="358" y="567"/>
                  </a:cubicBezTo>
                  <a:cubicBezTo>
                    <a:pt x="493" y="567"/>
                    <a:pt x="618" y="462"/>
                    <a:pt x="641" y="326"/>
                  </a:cubicBezTo>
                  <a:cubicBezTo>
                    <a:pt x="653" y="288"/>
                    <a:pt x="653" y="251"/>
                    <a:pt x="641" y="226"/>
                  </a:cubicBezTo>
                  <a:cubicBezTo>
                    <a:pt x="641" y="176"/>
                    <a:pt x="628" y="138"/>
                    <a:pt x="603" y="113"/>
                  </a:cubicBezTo>
                  <a:cubicBezTo>
                    <a:pt x="538" y="34"/>
                    <a:pt x="457" y="0"/>
                    <a:pt x="3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" name="Google Shape;1458;p4"/>
            <p:cNvSpPr/>
            <p:nvPr/>
          </p:nvSpPr>
          <p:spPr>
            <a:xfrm>
              <a:off x="3594725" y="3753550"/>
              <a:ext cx="17225" cy="14500"/>
            </a:xfrm>
            <a:custGeom>
              <a:rect b="b" l="l" r="r" t="t"/>
              <a:pathLst>
                <a:path extrusionOk="0" h="580" w="689">
                  <a:moveTo>
                    <a:pt x="365" y="0"/>
                  </a:moveTo>
                  <a:cubicBezTo>
                    <a:pt x="281" y="0"/>
                    <a:pt x="197" y="37"/>
                    <a:pt x="138" y="117"/>
                  </a:cubicBezTo>
                  <a:cubicBezTo>
                    <a:pt x="1" y="292"/>
                    <a:pt x="113" y="555"/>
                    <a:pt x="338" y="580"/>
                  </a:cubicBezTo>
                  <a:cubicBezTo>
                    <a:pt x="376" y="580"/>
                    <a:pt x="426" y="567"/>
                    <a:pt x="476" y="555"/>
                  </a:cubicBezTo>
                  <a:cubicBezTo>
                    <a:pt x="613" y="492"/>
                    <a:pt x="688" y="330"/>
                    <a:pt x="638" y="180"/>
                  </a:cubicBezTo>
                  <a:cubicBezTo>
                    <a:pt x="588" y="66"/>
                    <a:pt x="477" y="0"/>
                    <a:pt x="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" name="Google Shape;1459;p4"/>
            <p:cNvSpPr/>
            <p:nvPr/>
          </p:nvSpPr>
          <p:spPr>
            <a:xfrm>
              <a:off x="3886225" y="3608000"/>
              <a:ext cx="16000" cy="14525"/>
            </a:xfrm>
            <a:custGeom>
              <a:rect b="b" l="l" r="r" t="t"/>
              <a:pathLst>
                <a:path extrusionOk="0" h="581" w="640">
                  <a:moveTo>
                    <a:pt x="328" y="0"/>
                  </a:moveTo>
                  <a:cubicBezTo>
                    <a:pt x="246" y="0"/>
                    <a:pt x="161" y="36"/>
                    <a:pt x="100" y="116"/>
                  </a:cubicBezTo>
                  <a:cubicBezTo>
                    <a:pt x="0" y="228"/>
                    <a:pt x="25" y="416"/>
                    <a:pt x="150" y="516"/>
                  </a:cubicBezTo>
                  <a:cubicBezTo>
                    <a:pt x="205" y="561"/>
                    <a:pt x="268" y="581"/>
                    <a:pt x="330" y="581"/>
                  </a:cubicBezTo>
                  <a:cubicBezTo>
                    <a:pt x="490" y="581"/>
                    <a:pt x="640" y="443"/>
                    <a:pt x="613" y="253"/>
                  </a:cubicBezTo>
                  <a:cubicBezTo>
                    <a:pt x="597" y="98"/>
                    <a:pt x="465" y="0"/>
                    <a:pt x="3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" name="Google Shape;1460;p4"/>
            <p:cNvSpPr/>
            <p:nvPr/>
          </p:nvSpPr>
          <p:spPr>
            <a:xfrm>
              <a:off x="3923700" y="3587300"/>
              <a:ext cx="18300" cy="14575"/>
            </a:xfrm>
            <a:custGeom>
              <a:rect b="b" l="l" r="r" t="t"/>
              <a:pathLst>
                <a:path extrusionOk="0" h="583" w="732">
                  <a:moveTo>
                    <a:pt x="350" y="0"/>
                  </a:moveTo>
                  <a:cubicBezTo>
                    <a:pt x="254" y="0"/>
                    <a:pt x="159" y="47"/>
                    <a:pt x="101" y="144"/>
                  </a:cubicBezTo>
                  <a:cubicBezTo>
                    <a:pt x="1" y="319"/>
                    <a:pt x="101" y="544"/>
                    <a:pt x="313" y="581"/>
                  </a:cubicBezTo>
                  <a:cubicBezTo>
                    <a:pt x="324" y="582"/>
                    <a:pt x="334" y="583"/>
                    <a:pt x="345" y="583"/>
                  </a:cubicBezTo>
                  <a:cubicBezTo>
                    <a:pt x="578" y="583"/>
                    <a:pt x="732" y="322"/>
                    <a:pt x="588" y="119"/>
                  </a:cubicBezTo>
                  <a:cubicBezTo>
                    <a:pt x="528" y="41"/>
                    <a:pt x="439" y="0"/>
                    <a:pt x="3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" name="Google Shape;1461;p4"/>
            <p:cNvSpPr/>
            <p:nvPr/>
          </p:nvSpPr>
          <p:spPr>
            <a:xfrm>
              <a:off x="3856800" y="3574300"/>
              <a:ext cx="18275" cy="14625"/>
            </a:xfrm>
            <a:custGeom>
              <a:rect b="b" l="l" r="r" t="t"/>
              <a:pathLst>
                <a:path extrusionOk="0" h="585" w="731">
                  <a:moveTo>
                    <a:pt x="384" y="0"/>
                  </a:moveTo>
                  <a:cubicBezTo>
                    <a:pt x="189" y="0"/>
                    <a:pt x="1" y="207"/>
                    <a:pt x="115" y="427"/>
                  </a:cubicBezTo>
                  <a:cubicBezTo>
                    <a:pt x="175" y="538"/>
                    <a:pt x="271" y="585"/>
                    <a:pt x="367" y="585"/>
                  </a:cubicBezTo>
                  <a:cubicBezTo>
                    <a:pt x="550" y="585"/>
                    <a:pt x="730" y="411"/>
                    <a:pt x="640" y="189"/>
                  </a:cubicBezTo>
                  <a:cubicBezTo>
                    <a:pt x="640" y="164"/>
                    <a:pt x="627" y="152"/>
                    <a:pt x="615" y="127"/>
                  </a:cubicBezTo>
                  <a:cubicBezTo>
                    <a:pt x="552" y="37"/>
                    <a:pt x="467" y="0"/>
                    <a:pt x="3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" name="Google Shape;1462;p4"/>
            <p:cNvSpPr/>
            <p:nvPr/>
          </p:nvSpPr>
          <p:spPr>
            <a:xfrm>
              <a:off x="3868400" y="3535350"/>
              <a:ext cx="15025" cy="14475"/>
            </a:xfrm>
            <a:custGeom>
              <a:rect b="b" l="l" r="r" t="t"/>
              <a:pathLst>
                <a:path extrusionOk="0" h="579" w="601">
                  <a:moveTo>
                    <a:pt x="302" y="1"/>
                  </a:moveTo>
                  <a:cubicBezTo>
                    <a:pt x="217" y="1"/>
                    <a:pt x="132" y="39"/>
                    <a:pt x="76" y="110"/>
                  </a:cubicBezTo>
                  <a:cubicBezTo>
                    <a:pt x="26" y="160"/>
                    <a:pt x="1" y="235"/>
                    <a:pt x="13" y="323"/>
                  </a:cubicBezTo>
                  <a:cubicBezTo>
                    <a:pt x="29" y="481"/>
                    <a:pt x="165" y="579"/>
                    <a:pt x="304" y="579"/>
                  </a:cubicBezTo>
                  <a:cubicBezTo>
                    <a:pt x="385" y="579"/>
                    <a:pt x="466" y="546"/>
                    <a:pt x="526" y="472"/>
                  </a:cubicBezTo>
                  <a:cubicBezTo>
                    <a:pt x="576" y="410"/>
                    <a:pt x="601" y="335"/>
                    <a:pt x="588" y="260"/>
                  </a:cubicBezTo>
                  <a:cubicBezTo>
                    <a:pt x="588" y="235"/>
                    <a:pt x="576" y="210"/>
                    <a:pt x="563" y="185"/>
                  </a:cubicBezTo>
                  <a:cubicBezTo>
                    <a:pt x="551" y="135"/>
                    <a:pt x="526" y="98"/>
                    <a:pt x="488" y="73"/>
                  </a:cubicBezTo>
                  <a:cubicBezTo>
                    <a:pt x="434" y="24"/>
                    <a:pt x="368" y="1"/>
                    <a:pt x="3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" name="Google Shape;1463;p4"/>
            <p:cNvSpPr/>
            <p:nvPr/>
          </p:nvSpPr>
          <p:spPr>
            <a:xfrm>
              <a:off x="3902775" y="3534600"/>
              <a:ext cx="17425" cy="14500"/>
            </a:xfrm>
            <a:custGeom>
              <a:rect b="b" l="l" r="r" t="t"/>
              <a:pathLst>
                <a:path extrusionOk="0" h="580" w="697">
                  <a:moveTo>
                    <a:pt x="355" y="1"/>
                  </a:moveTo>
                  <a:cubicBezTo>
                    <a:pt x="258" y="1"/>
                    <a:pt x="160" y="48"/>
                    <a:pt x="101" y="140"/>
                  </a:cubicBezTo>
                  <a:cubicBezTo>
                    <a:pt x="1" y="315"/>
                    <a:pt x="101" y="540"/>
                    <a:pt x="313" y="577"/>
                  </a:cubicBezTo>
                  <a:cubicBezTo>
                    <a:pt x="324" y="579"/>
                    <a:pt x="336" y="579"/>
                    <a:pt x="347" y="579"/>
                  </a:cubicBezTo>
                  <a:cubicBezTo>
                    <a:pt x="544" y="579"/>
                    <a:pt x="696" y="379"/>
                    <a:pt x="625" y="190"/>
                  </a:cubicBezTo>
                  <a:cubicBezTo>
                    <a:pt x="613" y="165"/>
                    <a:pt x="600" y="140"/>
                    <a:pt x="588" y="115"/>
                  </a:cubicBezTo>
                  <a:cubicBezTo>
                    <a:pt x="529" y="38"/>
                    <a:pt x="442" y="1"/>
                    <a:pt x="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" name="Google Shape;1464;p4"/>
            <p:cNvSpPr/>
            <p:nvPr/>
          </p:nvSpPr>
          <p:spPr>
            <a:xfrm>
              <a:off x="3936525" y="3554100"/>
              <a:ext cx="16250" cy="14550"/>
            </a:xfrm>
            <a:custGeom>
              <a:rect b="b" l="l" r="r" t="t"/>
              <a:pathLst>
                <a:path extrusionOk="0" h="582" w="650">
                  <a:moveTo>
                    <a:pt x="329" y="0"/>
                  </a:moveTo>
                  <a:cubicBezTo>
                    <a:pt x="293" y="0"/>
                    <a:pt x="258" y="7"/>
                    <a:pt x="225" y="22"/>
                  </a:cubicBezTo>
                  <a:cubicBezTo>
                    <a:pt x="75" y="85"/>
                    <a:pt x="0" y="247"/>
                    <a:pt x="50" y="397"/>
                  </a:cubicBezTo>
                  <a:cubicBezTo>
                    <a:pt x="98" y="511"/>
                    <a:pt x="203" y="582"/>
                    <a:pt x="316" y="582"/>
                  </a:cubicBezTo>
                  <a:cubicBezTo>
                    <a:pt x="352" y="582"/>
                    <a:pt x="389" y="575"/>
                    <a:pt x="425" y="560"/>
                  </a:cubicBezTo>
                  <a:cubicBezTo>
                    <a:pt x="575" y="510"/>
                    <a:pt x="650" y="335"/>
                    <a:pt x="588" y="185"/>
                  </a:cubicBezTo>
                  <a:cubicBezTo>
                    <a:pt x="550" y="71"/>
                    <a:pt x="439" y="0"/>
                    <a:pt x="3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" name="Google Shape;1465;p4"/>
            <p:cNvSpPr/>
            <p:nvPr/>
          </p:nvSpPr>
          <p:spPr>
            <a:xfrm>
              <a:off x="3844725" y="3474575"/>
              <a:ext cx="16350" cy="11800"/>
            </a:xfrm>
            <a:custGeom>
              <a:rect b="b" l="l" r="r" t="t"/>
              <a:pathLst>
                <a:path extrusionOk="0" h="472" w="654">
                  <a:moveTo>
                    <a:pt x="315" y="1"/>
                  </a:moveTo>
                  <a:cubicBezTo>
                    <a:pt x="171" y="1"/>
                    <a:pt x="46" y="106"/>
                    <a:pt x="23" y="242"/>
                  </a:cubicBezTo>
                  <a:cubicBezTo>
                    <a:pt x="0" y="401"/>
                    <a:pt x="140" y="472"/>
                    <a:pt x="288" y="472"/>
                  </a:cubicBezTo>
                  <a:cubicBezTo>
                    <a:pt x="465" y="472"/>
                    <a:pt x="654" y="369"/>
                    <a:pt x="585" y="192"/>
                  </a:cubicBezTo>
                  <a:cubicBezTo>
                    <a:pt x="548" y="92"/>
                    <a:pt x="461" y="17"/>
                    <a:pt x="361" y="4"/>
                  </a:cubicBezTo>
                  <a:cubicBezTo>
                    <a:pt x="345" y="2"/>
                    <a:pt x="330" y="1"/>
                    <a:pt x="3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" name="Google Shape;1466;p4"/>
            <p:cNvSpPr/>
            <p:nvPr/>
          </p:nvSpPr>
          <p:spPr>
            <a:xfrm>
              <a:off x="3882475" y="3462875"/>
              <a:ext cx="15775" cy="14375"/>
            </a:xfrm>
            <a:custGeom>
              <a:rect b="b" l="l" r="r" t="t"/>
              <a:pathLst>
                <a:path extrusionOk="0" h="575" w="631">
                  <a:moveTo>
                    <a:pt x="324" y="0"/>
                  </a:moveTo>
                  <a:cubicBezTo>
                    <a:pt x="243" y="0"/>
                    <a:pt x="161" y="35"/>
                    <a:pt x="100" y="110"/>
                  </a:cubicBezTo>
                  <a:cubicBezTo>
                    <a:pt x="0" y="235"/>
                    <a:pt x="13" y="410"/>
                    <a:pt x="138" y="510"/>
                  </a:cubicBezTo>
                  <a:cubicBezTo>
                    <a:pt x="193" y="555"/>
                    <a:pt x="257" y="575"/>
                    <a:pt x="319" y="575"/>
                  </a:cubicBezTo>
                  <a:cubicBezTo>
                    <a:pt x="479" y="575"/>
                    <a:pt x="631" y="440"/>
                    <a:pt x="613" y="260"/>
                  </a:cubicBezTo>
                  <a:cubicBezTo>
                    <a:pt x="589" y="96"/>
                    <a:pt x="458" y="0"/>
                    <a:pt x="3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" name="Google Shape;1467;p4"/>
            <p:cNvSpPr/>
            <p:nvPr/>
          </p:nvSpPr>
          <p:spPr>
            <a:xfrm>
              <a:off x="3830300" y="3507775"/>
              <a:ext cx="19250" cy="14875"/>
            </a:xfrm>
            <a:custGeom>
              <a:rect b="b" l="l" r="r" t="t"/>
              <a:pathLst>
                <a:path extrusionOk="0" h="595" w="770">
                  <a:moveTo>
                    <a:pt x="330" y="1"/>
                  </a:moveTo>
                  <a:cubicBezTo>
                    <a:pt x="243" y="1"/>
                    <a:pt x="158" y="36"/>
                    <a:pt x="100" y="101"/>
                  </a:cubicBezTo>
                  <a:cubicBezTo>
                    <a:pt x="0" y="226"/>
                    <a:pt x="25" y="413"/>
                    <a:pt x="150" y="513"/>
                  </a:cubicBezTo>
                  <a:cubicBezTo>
                    <a:pt x="213" y="571"/>
                    <a:pt x="280" y="595"/>
                    <a:pt x="343" y="595"/>
                  </a:cubicBezTo>
                  <a:cubicBezTo>
                    <a:pt x="581" y="595"/>
                    <a:pt x="770" y="251"/>
                    <a:pt x="513" y="63"/>
                  </a:cubicBezTo>
                  <a:cubicBezTo>
                    <a:pt x="459" y="21"/>
                    <a:pt x="394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" name="Google Shape;1468;p4"/>
            <p:cNvSpPr/>
            <p:nvPr/>
          </p:nvSpPr>
          <p:spPr>
            <a:xfrm>
              <a:off x="3909650" y="3496925"/>
              <a:ext cx="16275" cy="14400"/>
            </a:xfrm>
            <a:custGeom>
              <a:rect b="b" l="l" r="r" t="t"/>
              <a:pathLst>
                <a:path extrusionOk="0" h="576" w="651">
                  <a:moveTo>
                    <a:pt x="334" y="0"/>
                  </a:moveTo>
                  <a:cubicBezTo>
                    <a:pt x="298" y="0"/>
                    <a:pt x="261" y="7"/>
                    <a:pt x="225" y="23"/>
                  </a:cubicBezTo>
                  <a:cubicBezTo>
                    <a:pt x="75" y="73"/>
                    <a:pt x="0" y="247"/>
                    <a:pt x="50" y="397"/>
                  </a:cubicBezTo>
                  <a:cubicBezTo>
                    <a:pt x="100" y="506"/>
                    <a:pt x="211" y="575"/>
                    <a:pt x="330" y="575"/>
                  </a:cubicBezTo>
                  <a:cubicBezTo>
                    <a:pt x="361" y="575"/>
                    <a:pt x="394" y="570"/>
                    <a:pt x="425" y="560"/>
                  </a:cubicBezTo>
                  <a:cubicBezTo>
                    <a:pt x="575" y="497"/>
                    <a:pt x="650" y="335"/>
                    <a:pt x="600" y="185"/>
                  </a:cubicBezTo>
                  <a:cubicBezTo>
                    <a:pt x="553" y="71"/>
                    <a:pt x="448" y="0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" name="Google Shape;1469;p4"/>
            <p:cNvSpPr/>
            <p:nvPr/>
          </p:nvSpPr>
          <p:spPr>
            <a:xfrm>
              <a:off x="4000450" y="3564550"/>
              <a:ext cx="17325" cy="12775"/>
            </a:xfrm>
            <a:custGeom>
              <a:rect b="b" l="l" r="r" t="t"/>
              <a:pathLst>
                <a:path extrusionOk="0" h="511" w="693">
                  <a:moveTo>
                    <a:pt x="489" y="1"/>
                  </a:moveTo>
                  <a:cubicBezTo>
                    <a:pt x="281" y="1"/>
                    <a:pt x="0" y="287"/>
                    <a:pt x="205" y="454"/>
                  </a:cubicBezTo>
                  <a:cubicBezTo>
                    <a:pt x="258" y="491"/>
                    <a:pt x="321" y="511"/>
                    <a:pt x="383" y="511"/>
                  </a:cubicBezTo>
                  <a:cubicBezTo>
                    <a:pt x="468" y="511"/>
                    <a:pt x="553" y="476"/>
                    <a:pt x="617" y="404"/>
                  </a:cubicBezTo>
                  <a:cubicBezTo>
                    <a:pt x="680" y="329"/>
                    <a:pt x="692" y="217"/>
                    <a:pt x="655" y="117"/>
                  </a:cubicBezTo>
                  <a:cubicBezTo>
                    <a:pt x="623" y="34"/>
                    <a:pt x="560" y="1"/>
                    <a:pt x="4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" name="Google Shape;1470;p4"/>
            <p:cNvSpPr/>
            <p:nvPr/>
          </p:nvSpPr>
          <p:spPr>
            <a:xfrm>
              <a:off x="3976450" y="3498900"/>
              <a:ext cx="16925" cy="14475"/>
            </a:xfrm>
            <a:custGeom>
              <a:rect b="b" l="l" r="r" t="t"/>
              <a:pathLst>
                <a:path extrusionOk="0" h="579" w="677">
                  <a:moveTo>
                    <a:pt x="367" y="0"/>
                  </a:moveTo>
                  <a:cubicBezTo>
                    <a:pt x="170" y="0"/>
                    <a:pt x="1" y="212"/>
                    <a:pt x="115" y="431"/>
                  </a:cubicBezTo>
                  <a:cubicBezTo>
                    <a:pt x="171" y="534"/>
                    <a:pt x="266" y="579"/>
                    <a:pt x="360" y="579"/>
                  </a:cubicBezTo>
                  <a:cubicBezTo>
                    <a:pt x="518" y="579"/>
                    <a:pt x="676" y="452"/>
                    <a:pt x="653" y="256"/>
                  </a:cubicBezTo>
                  <a:cubicBezTo>
                    <a:pt x="653" y="231"/>
                    <a:pt x="640" y="206"/>
                    <a:pt x="640" y="181"/>
                  </a:cubicBezTo>
                  <a:cubicBezTo>
                    <a:pt x="615" y="131"/>
                    <a:pt x="590" y="93"/>
                    <a:pt x="553" y="68"/>
                  </a:cubicBezTo>
                  <a:cubicBezTo>
                    <a:pt x="493" y="21"/>
                    <a:pt x="4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" name="Google Shape;1471;p4"/>
            <p:cNvSpPr/>
            <p:nvPr/>
          </p:nvSpPr>
          <p:spPr>
            <a:xfrm>
              <a:off x="3971200" y="3534725"/>
              <a:ext cx="16275" cy="14575"/>
            </a:xfrm>
            <a:custGeom>
              <a:rect b="b" l="l" r="r" t="t"/>
              <a:pathLst>
                <a:path extrusionOk="0" h="583" w="651">
                  <a:moveTo>
                    <a:pt x="334" y="1"/>
                  </a:moveTo>
                  <a:cubicBezTo>
                    <a:pt x="298" y="1"/>
                    <a:pt x="261" y="8"/>
                    <a:pt x="225" y="23"/>
                  </a:cubicBezTo>
                  <a:cubicBezTo>
                    <a:pt x="75" y="73"/>
                    <a:pt x="0" y="248"/>
                    <a:pt x="50" y="398"/>
                  </a:cubicBezTo>
                  <a:cubicBezTo>
                    <a:pt x="98" y="511"/>
                    <a:pt x="210" y="582"/>
                    <a:pt x="322" y="582"/>
                  </a:cubicBezTo>
                  <a:cubicBezTo>
                    <a:pt x="357" y="582"/>
                    <a:pt x="392" y="575"/>
                    <a:pt x="425" y="560"/>
                  </a:cubicBezTo>
                  <a:cubicBezTo>
                    <a:pt x="575" y="497"/>
                    <a:pt x="650" y="335"/>
                    <a:pt x="600" y="185"/>
                  </a:cubicBezTo>
                  <a:cubicBezTo>
                    <a:pt x="553" y="71"/>
                    <a:pt x="448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" name="Google Shape;1472;p4"/>
            <p:cNvSpPr/>
            <p:nvPr/>
          </p:nvSpPr>
          <p:spPr>
            <a:xfrm>
              <a:off x="3952775" y="3429275"/>
              <a:ext cx="16025" cy="14375"/>
            </a:xfrm>
            <a:custGeom>
              <a:rect b="b" l="l" r="r" t="t"/>
              <a:pathLst>
                <a:path extrusionOk="0" h="575" w="641">
                  <a:moveTo>
                    <a:pt x="292" y="1"/>
                  </a:moveTo>
                  <a:cubicBezTo>
                    <a:pt x="150" y="1"/>
                    <a:pt x="35" y="107"/>
                    <a:pt x="13" y="254"/>
                  </a:cubicBezTo>
                  <a:cubicBezTo>
                    <a:pt x="0" y="329"/>
                    <a:pt x="13" y="404"/>
                    <a:pt x="62" y="467"/>
                  </a:cubicBezTo>
                  <a:cubicBezTo>
                    <a:pt x="123" y="542"/>
                    <a:pt x="202" y="574"/>
                    <a:pt x="281" y="574"/>
                  </a:cubicBezTo>
                  <a:cubicBezTo>
                    <a:pt x="463" y="574"/>
                    <a:pt x="641" y="401"/>
                    <a:pt x="562" y="192"/>
                  </a:cubicBezTo>
                  <a:cubicBezTo>
                    <a:pt x="550" y="167"/>
                    <a:pt x="537" y="142"/>
                    <a:pt x="525" y="117"/>
                  </a:cubicBezTo>
                  <a:cubicBezTo>
                    <a:pt x="487" y="54"/>
                    <a:pt x="412" y="17"/>
                    <a:pt x="337" y="4"/>
                  </a:cubicBezTo>
                  <a:cubicBezTo>
                    <a:pt x="322" y="2"/>
                    <a:pt x="307" y="1"/>
                    <a:pt x="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" name="Google Shape;1473;p4"/>
            <p:cNvSpPr/>
            <p:nvPr/>
          </p:nvSpPr>
          <p:spPr>
            <a:xfrm>
              <a:off x="3938700" y="3475375"/>
              <a:ext cx="16575" cy="14550"/>
            </a:xfrm>
            <a:custGeom>
              <a:rect b="b" l="l" r="r" t="t"/>
              <a:pathLst>
                <a:path extrusionOk="0" h="582" w="663">
                  <a:moveTo>
                    <a:pt x="334" y="0"/>
                  </a:moveTo>
                  <a:cubicBezTo>
                    <a:pt x="298" y="0"/>
                    <a:pt x="262" y="7"/>
                    <a:pt x="226" y="22"/>
                  </a:cubicBezTo>
                  <a:cubicBezTo>
                    <a:pt x="76" y="85"/>
                    <a:pt x="1" y="247"/>
                    <a:pt x="63" y="397"/>
                  </a:cubicBezTo>
                  <a:cubicBezTo>
                    <a:pt x="101" y="511"/>
                    <a:pt x="211" y="582"/>
                    <a:pt x="328" y="582"/>
                  </a:cubicBezTo>
                  <a:cubicBezTo>
                    <a:pt x="364" y="582"/>
                    <a:pt x="402" y="575"/>
                    <a:pt x="438" y="560"/>
                  </a:cubicBezTo>
                  <a:cubicBezTo>
                    <a:pt x="588" y="510"/>
                    <a:pt x="663" y="335"/>
                    <a:pt x="600" y="185"/>
                  </a:cubicBezTo>
                  <a:cubicBezTo>
                    <a:pt x="553" y="71"/>
                    <a:pt x="448" y="0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" name="Google Shape;1474;p4"/>
            <p:cNvSpPr/>
            <p:nvPr/>
          </p:nvSpPr>
          <p:spPr>
            <a:xfrm>
              <a:off x="3819050" y="3630525"/>
              <a:ext cx="17300" cy="14525"/>
            </a:xfrm>
            <a:custGeom>
              <a:rect b="b" l="l" r="r" t="t"/>
              <a:pathLst>
                <a:path extrusionOk="0" h="581" w="692">
                  <a:moveTo>
                    <a:pt x="320" y="1"/>
                  </a:moveTo>
                  <a:cubicBezTo>
                    <a:pt x="184" y="1"/>
                    <a:pt x="48" y="91"/>
                    <a:pt x="25" y="252"/>
                  </a:cubicBezTo>
                  <a:cubicBezTo>
                    <a:pt x="0" y="402"/>
                    <a:pt x="113" y="552"/>
                    <a:pt x="275" y="577"/>
                  </a:cubicBezTo>
                  <a:cubicBezTo>
                    <a:pt x="290" y="579"/>
                    <a:pt x="305" y="580"/>
                    <a:pt x="319" y="580"/>
                  </a:cubicBezTo>
                  <a:cubicBezTo>
                    <a:pt x="545" y="580"/>
                    <a:pt x="691" y="314"/>
                    <a:pt x="550" y="115"/>
                  </a:cubicBezTo>
                  <a:cubicBezTo>
                    <a:pt x="492" y="37"/>
                    <a:pt x="406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" name="Google Shape;1475;p4"/>
            <p:cNvSpPr/>
            <p:nvPr/>
          </p:nvSpPr>
          <p:spPr>
            <a:xfrm>
              <a:off x="3822975" y="3593300"/>
              <a:ext cx="17025" cy="12900"/>
            </a:xfrm>
            <a:custGeom>
              <a:rect b="b" l="l" r="r" t="t"/>
              <a:pathLst>
                <a:path extrusionOk="0" h="516" w="681">
                  <a:moveTo>
                    <a:pt x="490" y="0"/>
                  </a:moveTo>
                  <a:cubicBezTo>
                    <a:pt x="282" y="0"/>
                    <a:pt x="1" y="286"/>
                    <a:pt x="206" y="454"/>
                  </a:cubicBezTo>
                  <a:cubicBezTo>
                    <a:pt x="258" y="496"/>
                    <a:pt x="321" y="516"/>
                    <a:pt x="384" y="516"/>
                  </a:cubicBezTo>
                  <a:cubicBezTo>
                    <a:pt x="472" y="516"/>
                    <a:pt x="560" y="477"/>
                    <a:pt x="618" y="404"/>
                  </a:cubicBezTo>
                  <a:cubicBezTo>
                    <a:pt x="668" y="341"/>
                    <a:pt x="681" y="266"/>
                    <a:pt x="681" y="191"/>
                  </a:cubicBezTo>
                  <a:cubicBezTo>
                    <a:pt x="668" y="166"/>
                    <a:pt x="668" y="141"/>
                    <a:pt x="656" y="116"/>
                  </a:cubicBezTo>
                  <a:cubicBezTo>
                    <a:pt x="624" y="34"/>
                    <a:pt x="561" y="0"/>
                    <a:pt x="4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" name="Google Shape;1476;p4"/>
            <p:cNvSpPr/>
            <p:nvPr/>
          </p:nvSpPr>
          <p:spPr>
            <a:xfrm>
              <a:off x="3791550" y="3570850"/>
              <a:ext cx="17725" cy="14500"/>
            </a:xfrm>
            <a:custGeom>
              <a:rect b="b" l="l" r="r" t="t"/>
              <a:pathLst>
                <a:path extrusionOk="0" h="580" w="709">
                  <a:moveTo>
                    <a:pt x="368" y="0"/>
                  </a:moveTo>
                  <a:cubicBezTo>
                    <a:pt x="270" y="0"/>
                    <a:pt x="173" y="47"/>
                    <a:pt x="113" y="140"/>
                  </a:cubicBezTo>
                  <a:cubicBezTo>
                    <a:pt x="1" y="315"/>
                    <a:pt x="113" y="540"/>
                    <a:pt x="313" y="577"/>
                  </a:cubicBezTo>
                  <a:cubicBezTo>
                    <a:pt x="325" y="578"/>
                    <a:pt x="337" y="579"/>
                    <a:pt x="349" y="579"/>
                  </a:cubicBezTo>
                  <a:cubicBezTo>
                    <a:pt x="556" y="579"/>
                    <a:pt x="708" y="379"/>
                    <a:pt x="626" y="190"/>
                  </a:cubicBezTo>
                  <a:cubicBezTo>
                    <a:pt x="626" y="165"/>
                    <a:pt x="613" y="140"/>
                    <a:pt x="601" y="115"/>
                  </a:cubicBezTo>
                  <a:cubicBezTo>
                    <a:pt x="542" y="38"/>
                    <a:pt x="455" y="0"/>
                    <a:pt x="3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" name="Google Shape;1477;p4"/>
            <p:cNvSpPr/>
            <p:nvPr/>
          </p:nvSpPr>
          <p:spPr>
            <a:xfrm>
              <a:off x="3767800" y="3503650"/>
              <a:ext cx="19175" cy="14450"/>
            </a:xfrm>
            <a:custGeom>
              <a:rect b="b" l="l" r="r" t="t"/>
              <a:pathLst>
                <a:path extrusionOk="0" h="578" w="767">
                  <a:moveTo>
                    <a:pt x="395" y="0"/>
                  </a:moveTo>
                  <a:cubicBezTo>
                    <a:pt x="381" y="0"/>
                    <a:pt x="366" y="1"/>
                    <a:pt x="351" y="3"/>
                  </a:cubicBezTo>
                  <a:cubicBezTo>
                    <a:pt x="101" y="28"/>
                    <a:pt x="1" y="353"/>
                    <a:pt x="201" y="516"/>
                  </a:cubicBezTo>
                  <a:cubicBezTo>
                    <a:pt x="253" y="558"/>
                    <a:pt x="316" y="578"/>
                    <a:pt x="379" y="578"/>
                  </a:cubicBezTo>
                  <a:cubicBezTo>
                    <a:pt x="467" y="578"/>
                    <a:pt x="555" y="539"/>
                    <a:pt x="613" y="466"/>
                  </a:cubicBezTo>
                  <a:cubicBezTo>
                    <a:pt x="766" y="277"/>
                    <a:pt x="631" y="0"/>
                    <a:pt x="3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" name="Google Shape;1478;p4"/>
            <p:cNvSpPr/>
            <p:nvPr/>
          </p:nvSpPr>
          <p:spPr>
            <a:xfrm>
              <a:off x="3794475" y="3531775"/>
              <a:ext cx="18875" cy="14525"/>
            </a:xfrm>
            <a:custGeom>
              <a:rect b="b" l="l" r="r" t="t"/>
              <a:pathLst>
                <a:path extrusionOk="0" h="581" w="755">
                  <a:moveTo>
                    <a:pt x="411" y="0"/>
                  </a:moveTo>
                  <a:cubicBezTo>
                    <a:pt x="65" y="0"/>
                    <a:pt x="0" y="518"/>
                    <a:pt x="371" y="578"/>
                  </a:cubicBezTo>
                  <a:cubicBezTo>
                    <a:pt x="383" y="579"/>
                    <a:pt x="394" y="580"/>
                    <a:pt x="405" y="580"/>
                  </a:cubicBezTo>
                  <a:cubicBezTo>
                    <a:pt x="602" y="580"/>
                    <a:pt x="754" y="380"/>
                    <a:pt x="683" y="191"/>
                  </a:cubicBezTo>
                  <a:cubicBezTo>
                    <a:pt x="671" y="166"/>
                    <a:pt x="658" y="141"/>
                    <a:pt x="646" y="116"/>
                  </a:cubicBezTo>
                  <a:cubicBezTo>
                    <a:pt x="596" y="53"/>
                    <a:pt x="534" y="16"/>
                    <a:pt x="459" y="3"/>
                  </a:cubicBezTo>
                  <a:cubicBezTo>
                    <a:pt x="442" y="1"/>
                    <a:pt x="426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" name="Google Shape;1479;p4"/>
            <p:cNvSpPr/>
            <p:nvPr/>
          </p:nvSpPr>
          <p:spPr>
            <a:xfrm>
              <a:off x="3941200" y="3515550"/>
              <a:ext cx="16175" cy="14500"/>
            </a:xfrm>
            <a:custGeom>
              <a:rect b="b" l="l" r="r" t="t"/>
              <a:pathLst>
                <a:path extrusionOk="0" h="580" w="647">
                  <a:moveTo>
                    <a:pt x="308" y="0"/>
                  </a:moveTo>
                  <a:cubicBezTo>
                    <a:pt x="176" y="0"/>
                    <a:pt x="44" y="88"/>
                    <a:pt x="13" y="240"/>
                  </a:cubicBezTo>
                  <a:cubicBezTo>
                    <a:pt x="1" y="315"/>
                    <a:pt x="26" y="390"/>
                    <a:pt x="76" y="452"/>
                  </a:cubicBezTo>
                  <a:cubicBezTo>
                    <a:pt x="113" y="515"/>
                    <a:pt x="188" y="565"/>
                    <a:pt x="263" y="577"/>
                  </a:cubicBezTo>
                  <a:cubicBezTo>
                    <a:pt x="275" y="579"/>
                    <a:pt x="286" y="579"/>
                    <a:pt x="297" y="579"/>
                  </a:cubicBezTo>
                  <a:cubicBezTo>
                    <a:pt x="494" y="579"/>
                    <a:pt x="646" y="379"/>
                    <a:pt x="575" y="190"/>
                  </a:cubicBezTo>
                  <a:cubicBezTo>
                    <a:pt x="563" y="165"/>
                    <a:pt x="550" y="140"/>
                    <a:pt x="538" y="115"/>
                  </a:cubicBezTo>
                  <a:cubicBezTo>
                    <a:pt x="479" y="37"/>
                    <a:pt x="394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" name="Google Shape;1480;p4"/>
            <p:cNvSpPr/>
            <p:nvPr/>
          </p:nvSpPr>
          <p:spPr>
            <a:xfrm>
              <a:off x="3873725" y="3501500"/>
              <a:ext cx="17100" cy="14475"/>
            </a:xfrm>
            <a:custGeom>
              <a:rect b="b" l="l" r="r" t="t"/>
              <a:pathLst>
                <a:path extrusionOk="0" h="579" w="684">
                  <a:moveTo>
                    <a:pt x="353" y="0"/>
                  </a:moveTo>
                  <a:cubicBezTo>
                    <a:pt x="257" y="0"/>
                    <a:pt x="160" y="47"/>
                    <a:pt x="100" y="139"/>
                  </a:cubicBezTo>
                  <a:cubicBezTo>
                    <a:pt x="0" y="314"/>
                    <a:pt x="100" y="539"/>
                    <a:pt x="300" y="577"/>
                  </a:cubicBezTo>
                  <a:cubicBezTo>
                    <a:pt x="312" y="578"/>
                    <a:pt x="324" y="579"/>
                    <a:pt x="336" y="579"/>
                  </a:cubicBezTo>
                  <a:cubicBezTo>
                    <a:pt x="542" y="579"/>
                    <a:pt x="684" y="379"/>
                    <a:pt x="613" y="189"/>
                  </a:cubicBezTo>
                  <a:cubicBezTo>
                    <a:pt x="600" y="164"/>
                    <a:pt x="588" y="139"/>
                    <a:pt x="575" y="114"/>
                  </a:cubicBezTo>
                  <a:cubicBezTo>
                    <a:pt x="522" y="38"/>
                    <a:pt x="438" y="0"/>
                    <a:pt x="3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" name="Google Shape;1481;p4"/>
            <p:cNvSpPr/>
            <p:nvPr/>
          </p:nvSpPr>
          <p:spPr>
            <a:xfrm>
              <a:off x="3892525" y="3570525"/>
              <a:ext cx="16350" cy="11775"/>
            </a:xfrm>
            <a:custGeom>
              <a:rect b="b" l="l" r="r" t="t"/>
              <a:pathLst>
                <a:path extrusionOk="0" h="471" w="654">
                  <a:moveTo>
                    <a:pt x="318" y="1"/>
                  </a:moveTo>
                  <a:cubicBezTo>
                    <a:pt x="186" y="1"/>
                    <a:pt x="54" y="88"/>
                    <a:pt x="23" y="240"/>
                  </a:cubicBezTo>
                  <a:cubicBezTo>
                    <a:pt x="0" y="399"/>
                    <a:pt x="140" y="470"/>
                    <a:pt x="288" y="470"/>
                  </a:cubicBezTo>
                  <a:cubicBezTo>
                    <a:pt x="465" y="470"/>
                    <a:pt x="654" y="368"/>
                    <a:pt x="585" y="190"/>
                  </a:cubicBezTo>
                  <a:cubicBezTo>
                    <a:pt x="573" y="165"/>
                    <a:pt x="560" y="140"/>
                    <a:pt x="548" y="115"/>
                  </a:cubicBezTo>
                  <a:cubicBezTo>
                    <a:pt x="489" y="37"/>
                    <a:pt x="404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" name="Google Shape;1482;p4"/>
            <p:cNvSpPr/>
            <p:nvPr/>
          </p:nvSpPr>
          <p:spPr>
            <a:xfrm>
              <a:off x="3829075" y="3552175"/>
              <a:ext cx="18500" cy="14450"/>
            </a:xfrm>
            <a:custGeom>
              <a:rect b="b" l="l" r="r" t="t"/>
              <a:pathLst>
                <a:path extrusionOk="0" h="578" w="740">
                  <a:moveTo>
                    <a:pt x="398" y="0"/>
                  </a:moveTo>
                  <a:cubicBezTo>
                    <a:pt x="193" y="0"/>
                    <a:pt x="0" y="237"/>
                    <a:pt x="162" y="462"/>
                  </a:cubicBezTo>
                  <a:cubicBezTo>
                    <a:pt x="223" y="543"/>
                    <a:pt x="305" y="577"/>
                    <a:pt x="386" y="577"/>
                  </a:cubicBezTo>
                  <a:cubicBezTo>
                    <a:pt x="566" y="577"/>
                    <a:pt x="739" y="403"/>
                    <a:pt x="662" y="187"/>
                  </a:cubicBezTo>
                  <a:cubicBezTo>
                    <a:pt x="649" y="162"/>
                    <a:pt x="637" y="149"/>
                    <a:pt x="624" y="124"/>
                  </a:cubicBezTo>
                  <a:cubicBezTo>
                    <a:pt x="561" y="36"/>
                    <a:pt x="479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" name="Google Shape;1483;p4"/>
            <p:cNvSpPr/>
            <p:nvPr/>
          </p:nvSpPr>
          <p:spPr>
            <a:xfrm>
              <a:off x="3801275" y="3485700"/>
              <a:ext cx="18300" cy="14675"/>
            </a:xfrm>
            <a:custGeom>
              <a:rect b="b" l="l" r="r" t="t"/>
              <a:pathLst>
                <a:path extrusionOk="0" h="587" w="732">
                  <a:moveTo>
                    <a:pt x="383" y="1"/>
                  </a:moveTo>
                  <a:cubicBezTo>
                    <a:pt x="188" y="1"/>
                    <a:pt x="1" y="205"/>
                    <a:pt x="124" y="434"/>
                  </a:cubicBezTo>
                  <a:cubicBezTo>
                    <a:pt x="184" y="541"/>
                    <a:pt x="279" y="586"/>
                    <a:pt x="373" y="586"/>
                  </a:cubicBezTo>
                  <a:cubicBezTo>
                    <a:pt x="554" y="586"/>
                    <a:pt x="731" y="419"/>
                    <a:pt x="649" y="197"/>
                  </a:cubicBezTo>
                  <a:cubicBezTo>
                    <a:pt x="636" y="172"/>
                    <a:pt x="624" y="147"/>
                    <a:pt x="611" y="122"/>
                  </a:cubicBezTo>
                  <a:cubicBezTo>
                    <a:pt x="549" y="37"/>
                    <a:pt x="465" y="1"/>
                    <a:pt x="3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" name="Google Shape;1484;p4"/>
            <p:cNvSpPr/>
            <p:nvPr/>
          </p:nvSpPr>
          <p:spPr>
            <a:xfrm>
              <a:off x="3853725" y="3616575"/>
              <a:ext cx="15650" cy="14425"/>
            </a:xfrm>
            <a:custGeom>
              <a:rect b="b" l="l" r="r" t="t"/>
              <a:pathLst>
                <a:path extrusionOk="0" h="577" w="626">
                  <a:moveTo>
                    <a:pt x="300" y="1"/>
                  </a:moveTo>
                  <a:cubicBezTo>
                    <a:pt x="170" y="1"/>
                    <a:pt x="39" y="85"/>
                    <a:pt x="13" y="248"/>
                  </a:cubicBezTo>
                  <a:cubicBezTo>
                    <a:pt x="1" y="323"/>
                    <a:pt x="13" y="398"/>
                    <a:pt x="63" y="460"/>
                  </a:cubicBezTo>
                  <a:cubicBezTo>
                    <a:pt x="124" y="541"/>
                    <a:pt x="207" y="576"/>
                    <a:pt x="289" y="576"/>
                  </a:cubicBezTo>
                  <a:cubicBezTo>
                    <a:pt x="460" y="576"/>
                    <a:pt x="626" y="425"/>
                    <a:pt x="575" y="223"/>
                  </a:cubicBezTo>
                  <a:cubicBezTo>
                    <a:pt x="539" y="73"/>
                    <a:pt x="420" y="1"/>
                    <a:pt x="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" name="Google Shape;1485;p4"/>
            <p:cNvSpPr/>
            <p:nvPr/>
          </p:nvSpPr>
          <p:spPr>
            <a:xfrm>
              <a:off x="3913700" y="3444325"/>
              <a:ext cx="15875" cy="14475"/>
            </a:xfrm>
            <a:custGeom>
              <a:rect b="b" l="l" r="r" t="t"/>
              <a:pathLst>
                <a:path extrusionOk="0" h="579" w="635">
                  <a:moveTo>
                    <a:pt x="297" y="0"/>
                  </a:moveTo>
                  <a:cubicBezTo>
                    <a:pt x="165" y="0"/>
                    <a:pt x="36" y="87"/>
                    <a:pt x="13" y="240"/>
                  </a:cubicBezTo>
                  <a:cubicBezTo>
                    <a:pt x="1" y="314"/>
                    <a:pt x="13" y="389"/>
                    <a:pt x="63" y="452"/>
                  </a:cubicBezTo>
                  <a:cubicBezTo>
                    <a:pt x="113" y="514"/>
                    <a:pt x="176" y="564"/>
                    <a:pt x="251" y="577"/>
                  </a:cubicBezTo>
                  <a:cubicBezTo>
                    <a:pt x="263" y="578"/>
                    <a:pt x="275" y="579"/>
                    <a:pt x="287" y="579"/>
                  </a:cubicBezTo>
                  <a:cubicBezTo>
                    <a:pt x="493" y="579"/>
                    <a:pt x="634" y="378"/>
                    <a:pt x="563" y="177"/>
                  </a:cubicBezTo>
                  <a:cubicBezTo>
                    <a:pt x="551" y="152"/>
                    <a:pt x="538" y="140"/>
                    <a:pt x="526" y="115"/>
                  </a:cubicBezTo>
                  <a:cubicBezTo>
                    <a:pt x="467" y="36"/>
                    <a:pt x="382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" name="Google Shape;1486;p4"/>
            <p:cNvSpPr/>
            <p:nvPr/>
          </p:nvSpPr>
          <p:spPr>
            <a:xfrm>
              <a:off x="3979000" y="3459175"/>
              <a:ext cx="15075" cy="14000"/>
            </a:xfrm>
            <a:custGeom>
              <a:rect b="b" l="l" r="r" t="t"/>
              <a:pathLst>
                <a:path extrusionOk="0" h="560" w="603">
                  <a:moveTo>
                    <a:pt x="289" y="1"/>
                  </a:moveTo>
                  <a:cubicBezTo>
                    <a:pt x="167" y="1"/>
                    <a:pt x="46" y="73"/>
                    <a:pt x="13" y="233"/>
                  </a:cubicBezTo>
                  <a:cubicBezTo>
                    <a:pt x="1" y="308"/>
                    <a:pt x="26" y="383"/>
                    <a:pt x="63" y="445"/>
                  </a:cubicBezTo>
                  <a:cubicBezTo>
                    <a:pt x="113" y="508"/>
                    <a:pt x="176" y="545"/>
                    <a:pt x="251" y="558"/>
                  </a:cubicBezTo>
                  <a:cubicBezTo>
                    <a:pt x="262" y="559"/>
                    <a:pt x="274" y="559"/>
                    <a:pt x="285" y="559"/>
                  </a:cubicBezTo>
                  <a:cubicBezTo>
                    <a:pt x="409" y="559"/>
                    <a:pt x="517" y="497"/>
                    <a:pt x="563" y="383"/>
                  </a:cubicBezTo>
                  <a:cubicBezTo>
                    <a:pt x="576" y="358"/>
                    <a:pt x="576" y="333"/>
                    <a:pt x="588" y="320"/>
                  </a:cubicBezTo>
                  <a:cubicBezTo>
                    <a:pt x="602" y="118"/>
                    <a:pt x="444" y="1"/>
                    <a:pt x="2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" name="Google Shape;1487;p4"/>
            <p:cNvSpPr/>
            <p:nvPr/>
          </p:nvSpPr>
          <p:spPr>
            <a:xfrm>
              <a:off x="4006175" y="3530225"/>
              <a:ext cx="20125" cy="14475"/>
            </a:xfrm>
            <a:custGeom>
              <a:rect b="b" l="l" r="r" t="t"/>
              <a:pathLst>
                <a:path extrusionOk="0" h="579" w="805">
                  <a:moveTo>
                    <a:pt x="391" y="1"/>
                  </a:moveTo>
                  <a:cubicBezTo>
                    <a:pt x="47" y="1"/>
                    <a:pt x="1" y="529"/>
                    <a:pt x="363" y="578"/>
                  </a:cubicBezTo>
                  <a:cubicBezTo>
                    <a:pt x="372" y="578"/>
                    <a:pt x="380" y="578"/>
                    <a:pt x="388" y="578"/>
                  </a:cubicBezTo>
                  <a:cubicBezTo>
                    <a:pt x="730" y="578"/>
                    <a:pt x="805" y="76"/>
                    <a:pt x="451" y="3"/>
                  </a:cubicBezTo>
                  <a:lnTo>
                    <a:pt x="426" y="3"/>
                  </a:lnTo>
                  <a:cubicBezTo>
                    <a:pt x="414" y="1"/>
                    <a:pt x="402" y="1"/>
                    <a:pt x="3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" name="Google Shape;1488;p4"/>
            <p:cNvSpPr/>
            <p:nvPr/>
          </p:nvSpPr>
          <p:spPr>
            <a:xfrm>
              <a:off x="3969000" y="3574725"/>
              <a:ext cx="16275" cy="14425"/>
            </a:xfrm>
            <a:custGeom>
              <a:rect b="b" l="l" r="r" t="t"/>
              <a:pathLst>
                <a:path extrusionOk="0" h="577" w="651">
                  <a:moveTo>
                    <a:pt x="335" y="0"/>
                  </a:moveTo>
                  <a:cubicBezTo>
                    <a:pt x="299" y="0"/>
                    <a:pt x="262" y="7"/>
                    <a:pt x="226" y="22"/>
                  </a:cubicBezTo>
                  <a:cubicBezTo>
                    <a:pt x="76" y="72"/>
                    <a:pt x="1" y="247"/>
                    <a:pt x="63" y="397"/>
                  </a:cubicBezTo>
                  <a:cubicBezTo>
                    <a:pt x="102" y="513"/>
                    <a:pt x="215" y="577"/>
                    <a:pt x="328" y="577"/>
                  </a:cubicBezTo>
                  <a:cubicBezTo>
                    <a:pt x="361" y="577"/>
                    <a:pt x="394" y="571"/>
                    <a:pt x="426" y="560"/>
                  </a:cubicBezTo>
                  <a:cubicBezTo>
                    <a:pt x="576" y="497"/>
                    <a:pt x="651" y="335"/>
                    <a:pt x="601" y="185"/>
                  </a:cubicBezTo>
                  <a:cubicBezTo>
                    <a:pt x="553" y="71"/>
                    <a:pt x="448" y="0"/>
                    <a:pt x="3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" name="Google Shape;1489;p4"/>
            <p:cNvSpPr/>
            <p:nvPr/>
          </p:nvSpPr>
          <p:spPr>
            <a:xfrm>
              <a:off x="3847175" y="3659575"/>
              <a:ext cx="16850" cy="15250"/>
            </a:xfrm>
            <a:custGeom>
              <a:rect b="b" l="l" r="r" t="t"/>
              <a:pathLst>
                <a:path extrusionOk="0" h="610" w="674">
                  <a:moveTo>
                    <a:pt x="295" y="1"/>
                  </a:moveTo>
                  <a:cubicBezTo>
                    <a:pt x="154" y="1"/>
                    <a:pt x="17" y="104"/>
                    <a:pt x="0" y="265"/>
                  </a:cubicBezTo>
                  <a:cubicBezTo>
                    <a:pt x="0" y="315"/>
                    <a:pt x="0" y="352"/>
                    <a:pt x="25" y="402"/>
                  </a:cubicBezTo>
                  <a:cubicBezTo>
                    <a:pt x="66" y="549"/>
                    <a:pt x="173" y="610"/>
                    <a:pt x="283" y="610"/>
                  </a:cubicBezTo>
                  <a:cubicBezTo>
                    <a:pt x="473" y="610"/>
                    <a:pt x="673" y="427"/>
                    <a:pt x="562" y="190"/>
                  </a:cubicBezTo>
                  <a:cubicBezTo>
                    <a:pt x="537" y="152"/>
                    <a:pt x="512" y="115"/>
                    <a:pt x="487" y="90"/>
                  </a:cubicBezTo>
                  <a:lnTo>
                    <a:pt x="487" y="77"/>
                  </a:lnTo>
                  <a:cubicBezTo>
                    <a:pt x="431" y="25"/>
                    <a:pt x="362" y="1"/>
                    <a:pt x="2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" name="Google Shape;1490;p4"/>
            <p:cNvSpPr/>
            <p:nvPr/>
          </p:nvSpPr>
          <p:spPr>
            <a:xfrm>
              <a:off x="3957450" y="3606900"/>
              <a:ext cx="17475" cy="14600"/>
            </a:xfrm>
            <a:custGeom>
              <a:rect b="b" l="l" r="r" t="t"/>
              <a:pathLst>
                <a:path extrusionOk="0" h="584" w="699">
                  <a:moveTo>
                    <a:pt x="359" y="0"/>
                  </a:moveTo>
                  <a:cubicBezTo>
                    <a:pt x="323" y="0"/>
                    <a:pt x="286" y="7"/>
                    <a:pt x="250" y="22"/>
                  </a:cubicBezTo>
                  <a:cubicBezTo>
                    <a:pt x="13" y="110"/>
                    <a:pt x="0" y="447"/>
                    <a:pt x="238" y="560"/>
                  </a:cubicBezTo>
                  <a:cubicBezTo>
                    <a:pt x="276" y="576"/>
                    <a:pt x="314" y="583"/>
                    <a:pt x="351" y="583"/>
                  </a:cubicBezTo>
                  <a:cubicBezTo>
                    <a:pt x="543" y="583"/>
                    <a:pt x="699" y="384"/>
                    <a:pt x="625" y="185"/>
                  </a:cubicBezTo>
                  <a:cubicBezTo>
                    <a:pt x="578" y="71"/>
                    <a:pt x="473" y="0"/>
                    <a:pt x="3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" name="Google Shape;1491;p4"/>
            <p:cNvSpPr/>
            <p:nvPr/>
          </p:nvSpPr>
          <p:spPr>
            <a:xfrm>
              <a:off x="3811850" y="3454525"/>
              <a:ext cx="16875" cy="15050"/>
            </a:xfrm>
            <a:custGeom>
              <a:rect b="b" l="l" r="r" t="t"/>
              <a:pathLst>
                <a:path extrusionOk="0" h="602" w="675">
                  <a:moveTo>
                    <a:pt x="295" y="1"/>
                  </a:moveTo>
                  <a:cubicBezTo>
                    <a:pt x="160" y="1"/>
                    <a:pt x="31" y="102"/>
                    <a:pt x="13" y="256"/>
                  </a:cubicBezTo>
                  <a:cubicBezTo>
                    <a:pt x="1" y="294"/>
                    <a:pt x="13" y="344"/>
                    <a:pt x="26" y="394"/>
                  </a:cubicBezTo>
                  <a:cubicBezTo>
                    <a:pt x="67" y="540"/>
                    <a:pt x="174" y="601"/>
                    <a:pt x="284" y="601"/>
                  </a:cubicBezTo>
                  <a:cubicBezTo>
                    <a:pt x="474" y="601"/>
                    <a:pt x="674" y="419"/>
                    <a:pt x="563" y="181"/>
                  </a:cubicBezTo>
                  <a:cubicBezTo>
                    <a:pt x="538" y="131"/>
                    <a:pt x="513" y="94"/>
                    <a:pt x="476" y="69"/>
                  </a:cubicBezTo>
                  <a:cubicBezTo>
                    <a:pt x="421" y="22"/>
                    <a:pt x="357" y="1"/>
                    <a:pt x="2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" name="Google Shape;1492;p4"/>
            <p:cNvSpPr/>
            <p:nvPr/>
          </p:nvSpPr>
          <p:spPr>
            <a:xfrm>
              <a:off x="3924025" y="3410900"/>
              <a:ext cx="16825" cy="15025"/>
            </a:xfrm>
            <a:custGeom>
              <a:rect b="b" l="l" r="r" t="t"/>
              <a:pathLst>
                <a:path extrusionOk="0" h="601" w="673">
                  <a:moveTo>
                    <a:pt x="295" y="0"/>
                  </a:moveTo>
                  <a:cubicBezTo>
                    <a:pt x="154" y="0"/>
                    <a:pt x="17" y="104"/>
                    <a:pt x="0" y="264"/>
                  </a:cubicBezTo>
                  <a:cubicBezTo>
                    <a:pt x="0" y="302"/>
                    <a:pt x="0" y="352"/>
                    <a:pt x="25" y="389"/>
                  </a:cubicBezTo>
                  <a:cubicBezTo>
                    <a:pt x="67" y="538"/>
                    <a:pt x="177" y="601"/>
                    <a:pt x="289" y="601"/>
                  </a:cubicBezTo>
                  <a:cubicBezTo>
                    <a:pt x="477" y="601"/>
                    <a:pt x="672" y="425"/>
                    <a:pt x="563" y="189"/>
                  </a:cubicBezTo>
                  <a:cubicBezTo>
                    <a:pt x="538" y="139"/>
                    <a:pt x="513" y="102"/>
                    <a:pt x="488" y="77"/>
                  </a:cubicBezTo>
                  <a:cubicBezTo>
                    <a:pt x="431" y="24"/>
                    <a:pt x="362" y="0"/>
                    <a:pt x="2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" name="Google Shape;1493;p4"/>
            <p:cNvSpPr/>
            <p:nvPr/>
          </p:nvSpPr>
          <p:spPr>
            <a:xfrm>
              <a:off x="3847100" y="3435600"/>
              <a:ext cx="16325" cy="14200"/>
            </a:xfrm>
            <a:custGeom>
              <a:rect b="b" l="l" r="r" t="t"/>
              <a:pathLst>
                <a:path extrusionOk="0" h="568" w="653">
                  <a:moveTo>
                    <a:pt x="372" y="1"/>
                  </a:moveTo>
                  <a:cubicBezTo>
                    <a:pt x="182" y="1"/>
                    <a:pt x="0" y="204"/>
                    <a:pt x="116" y="426"/>
                  </a:cubicBezTo>
                  <a:cubicBezTo>
                    <a:pt x="153" y="501"/>
                    <a:pt x="228" y="551"/>
                    <a:pt x="316" y="564"/>
                  </a:cubicBezTo>
                  <a:cubicBezTo>
                    <a:pt x="332" y="566"/>
                    <a:pt x="349" y="567"/>
                    <a:pt x="365" y="567"/>
                  </a:cubicBezTo>
                  <a:cubicBezTo>
                    <a:pt x="507" y="567"/>
                    <a:pt x="631" y="472"/>
                    <a:pt x="653" y="326"/>
                  </a:cubicBezTo>
                  <a:cubicBezTo>
                    <a:pt x="653" y="276"/>
                    <a:pt x="640" y="226"/>
                    <a:pt x="628" y="176"/>
                  </a:cubicBezTo>
                  <a:cubicBezTo>
                    <a:pt x="628" y="151"/>
                    <a:pt x="615" y="126"/>
                    <a:pt x="590" y="114"/>
                  </a:cubicBezTo>
                  <a:cubicBezTo>
                    <a:pt x="529" y="34"/>
                    <a:pt x="450" y="1"/>
                    <a:pt x="3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" name="Google Shape;1494;p4"/>
            <p:cNvSpPr/>
            <p:nvPr/>
          </p:nvSpPr>
          <p:spPr>
            <a:xfrm>
              <a:off x="3813925" y="3668250"/>
              <a:ext cx="17950" cy="14300"/>
            </a:xfrm>
            <a:custGeom>
              <a:rect b="b" l="l" r="r" t="t"/>
              <a:pathLst>
                <a:path extrusionOk="0" h="572" w="718">
                  <a:moveTo>
                    <a:pt x="391" y="1"/>
                  </a:moveTo>
                  <a:cubicBezTo>
                    <a:pt x="358" y="1"/>
                    <a:pt x="324" y="6"/>
                    <a:pt x="293" y="18"/>
                  </a:cubicBezTo>
                  <a:cubicBezTo>
                    <a:pt x="0" y="153"/>
                    <a:pt x="123" y="571"/>
                    <a:pt x="397" y="571"/>
                  </a:cubicBezTo>
                  <a:cubicBezTo>
                    <a:pt x="427" y="571"/>
                    <a:pt x="459" y="566"/>
                    <a:pt x="493" y="555"/>
                  </a:cubicBezTo>
                  <a:cubicBezTo>
                    <a:pt x="643" y="493"/>
                    <a:pt x="718" y="330"/>
                    <a:pt x="668" y="180"/>
                  </a:cubicBezTo>
                  <a:cubicBezTo>
                    <a:pt x="620" y="64"/>
                    <a:pt x="504" y="1"/>
                    <a:pt x="3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" name="Google Shape;1495;p4"/>
            <p:cNvSpPr/>
            <p:nvPr/>
          </p:nvSpPr>
          <p:spPr>
            <a:xfrm>
              <a:off x="4106150" y="3522825"/>
              <a:ext cx="15800" cy="14425"/>
            </a:xfrm>
            <a:custGeom>
              <a:rect b="b" l="l" r="r" t="t"/>
              <a:pathLst>
                <a:path extrusionOk="0" h="577" w="632">
                  <a:moveTo>
                    <a:pt x="327" y="0"/>
                  </a:moveTo>
                  <a:cubicBezTo>
                    <a:pt x="244" y="0"/>
                    <a:pt x="160" y="36"/>
                    <a:pt x="101" y="111"/>
                  </a:cubicBezTo>
                  <a:cubicBezTo>
                    <a:pt x="1" y="224"/>
                    <a:pt x="26" y="411"/>
                    <a:pt x="151" y="511"/>
                  </a:cubicBezTo>
                  <a:cubicBezTo>
                    <a:pt x="206" y="556"/>
                    <a:pt x="268" y="576"/>
                    <a:pt x="328" y="576"/>
                  </a:cubicBezTo>
                  <a:cubicBezTo>
                    <a:pt x="486" y="576"/>
                    <a:pt x="631" y="439"/>
                    <a:pt x="613" y="249"/>
                  </a:cubicBezTo>
                  <a:cubicBezTo>
                    <a:pt x="613" y="224"/>
                    <a:pt x="601" y="199"/>
                    <a:pt x="601" y="186"/>
                  </a:cubicBezTo>
                  <a:cubicBezTo>
                    <a:pt x="551" y="65"/>
                    <a:pt x="439" y="0"/>
                    <a:pt x="3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" name="Google Shape;1496;p4"/>
            <p:cNvSpPr/>
            <p:nvPr/>
          </p:nvSpPr>
          <p:spPr>
            <a:xfrm>
              <a:off x="4143650" y="3502000"/>
              <a:ext cx="18300" cy="14600"/>
            </a:xfrm>
            <a:custGeom>
              <a:rect b="b" l="l" r="r" t="t"/>
              <a:pathLst>
                <a:path extrusionOk="0" h="584" w="732">
                  <a:moveTo>
                    <a:pt x="349" y="1"/>
                  </a:moveTo>
                  <a:cubicBezTo>
                    <a:pt x="254" y="1"/>
                    <a:pt x="159" y="47"/>
                    <a:pt x="100" y="144"/>
                  </a:cubicBezTo>
                  <a:cubicBezTo>
                    <a:pt x="1" y="319"/>
                    <a:pt x="100" y="544"/>
                    <a:pt x="313" y="582"/>
                  </a:cubicBezTo>
                  <a:cubicBezTo>
                    <a:pt x="324" y="583"/>
                    <a:pt x="334" y="583"/>
                    <a:pt x="345" y="583"/>
                  </a:cubicBezTo>
                  <a:cubicBezTo>
                    <a:pt x="577" y="583"/>
                    <a:pt x="731" y="323"/>
                    <a:pt x="588" y="119"/>
                  </a:cubicBezTo>
                  <a:cubicBezTo>
                    <a:pt x="528" y="41"/>
                    <a:pt x="438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" name="Google Shape;1497;p4"/>
            <p:cNvSpPr/>
            <p:nvPr/>
          </p:nvSpPr>
          <p:spPr>
            <a:xfrm>
              <a:off x="4076750" y="3489000"/>
              <a:ext cx="18050" cy="14625"/>
            </a:xfrm>
            <a:custGeom>
              <a:rect b="b" l="l" r="r" t="t"/>
              <a:pathLst>
                <a:path extrusionOk="0" h="585" w="722">
                  <a:moveTo>
                    <a:pt x="374" y="1"/>
                  </a:moveTo>
                  <a:cubicBezTo>
                    <a:pt x="182" y="1"/>
                    <a:pt x="1" y="208"/>
                    <a:pt x="115" y="427"/>
                  </a:cubicBezTo>
                  <a:cubicBezTo>
                    <a:pt x="175" y="538"/>
                    <a:pt x="269" y="585"/>
                    <a:pt x="363" y="585"/>
                  </a:cubicBezTo>
                  <a:cubicBezTo>
                    <a:pt x="544" y="585"/>
                    <a:pt x="722" y="412"/>
                    <a:pt x="640" y="190"/>
                  </a:cubicBezTo>
                  <a:cubicBezTo>
                    <a:pt x="640" y="165"/>
                    <a:pt x="627" y="152"/>
                    <a:pt x="602" y="127"/>
                  </a:cubicBezTo>
                  <a:cubicBezTo>
                    <a:pt x="539" y="38"/>
                    <a:pt x="456" y="1"/>
                    <a:pt x="3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" name="Google Shape;1498;p4"/>
            <p:cNvSpPr/>
            <p:nvPr/>
          </p:nvSpPr>
          <p:spPr>
            <a:xfrm>
              <a:off x="4087900" y="3449925"/>
              <a:ext cx="15150" cy="14625"/>
            </a:xfrm>
            <a:custGeom>
              <a:rect b="b" l="l" r="r" t="t"/>
              <a:pathLst>
                <a:path extrusionOk="0" h="585" w="606">
                  <a:moveTo>
                    <a:pt x="314" y="1"/>
                  </a:moveTo>
                  <a:cubicBezTo>
                    <a:pt x="153" y="1"/>
                    <a:pt x="1" y="138"/>
                    <a:pt x="19" y="328"/>
                  </a:cubicBezTo>
                  <a:cubicBezTo>
                    <a:pt x="42" y="486"/>
                    <a:pt x="181" y="584"/>
                    <a:pt x="318" y="584"/>
                  </a:cubicBezTo>
                  <a:cubicBezTo>
                    <a:pt x="397" y="584"/>
                    <a:pt x="476" y="551"/>
                    <a:pt x="531" y="478"/>
                  </a:cubicBezTo>
                  <a:cubicBezTo>
                    <a:pt x="581" y="415"/>
                    <a:pt x="606" y="340"/>
                    <a:pt x="593" y="265"/>
                  </a:cubicBezTo>
                  <a:cubicBezTo>
                    <a:pt x="593" y="240"/>
                    <a:pt x="593" y="215"/>
                    <a:pt x="581" y="190"/>
                  </a:cubicBezTo>
                  <a:cubicBezTo>
                    <a:pt x="568" y="140"/>
                    <a:pt x="531" y="103"/>
                    <a:pt x="493" y="66"/>
                  </a:cubicBezTo>
                  <a:cubicBezTo>
                    <a:pt x="438" y="21"/>
                    <a:pt x="375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" name="Google Shape;1499;p4"/>
            <p:cNvSpPr/>
            <p:nvPr/>
          </p:nvSpPr>
          <p:spPr>
            <a:xfrm>
              <a:off x="4122400" y="3449325"/>
              <a:ext cx="17725" cy="14475"/>
            </a:xfrm>
            <a:custGeom>
              <a:rect b="b" l="l" r="r" t="t"/>
              <a:pathLst>
                <a:path extrusionOk="0" h="579" w="709">
                  <a:moveTo>
                    <a:pt x="368" y="0"/>
                  </a:moveTo>
                  <a:cubicBezTo>
                    <a:pt x="270" y="0"/>
                    <a:pt x="173" y="47"/>
                    <a:pt x="113" y="139"/>
                  </a:cubicBezTo>
                  <a:cubicBezTo>
                    <a:pt x="1" y="314"/>
                    <a:pt x="113" y="539"/>
                    <a:pt x="326" y="577"/>
                  </a:cubicBezTo>
                  <a:cubicBezTo>
                    <a:pt x="337" y="578"/>
                    <a:pt x="349" y="579"/>
                    <a:pt x="360" y="579"/>
                  </a:cubicBezTo>
                  <a:cubicBezTo>
                    <a:pt x="556" y="579"/>
                    <a:pt x="709" y="379"/>
                    <a:pt x="638" y="189"/>
                  </a:cubicBezTo>
                  <a:cubicBezTo>
                    <a:pt x="626" y="164"/>
                    <a:pt x="613" y="139"/>
                    <a:pt x="601" y="114"/>
                  </a:cubicBezTo>
                  <a:cubicBezTo>
                    <a:pt x="542" y="38"/>
                    <a:pt x="455" y="0"/>
                    <a:pt x="3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" name="Google Shape;1500;p4"/>
            <p:cNvSpPr/>
            <p:nvPr/>
          </p:nvSpPr>
          <p:spPr>
            <a:xfrm>
              <a:off x="4156450" y="3468650"/>
              <a:ext cx="16275" cy="14550"/>
            </a:xfrm>
            <a:custGeom>
              <a:rect b="b" l="l" r="r" t="t"/>
              <a:pathLst>
                <a:path extrusionOk="0" h="582" w="651">
                  <a:moveTo>
                    <a:pt x="315" y="1"/>
                  </a:moveTo>
                  <a:cubicBezTo>
                    <a:pt x="285" y="1"/>
                    <a:pt x="255" y="6"/>
                    <a:pt x="226" y="16"/>
                  </a:cubicBezTo>
                  <a:cubicBezTo>
                    <a:pt x="76" y="79"/>
                    <a:pt x="1" y="254"/>
                    <a:pt x="51" y="391"/>
                  </a:cubicBezTo>
                  <a:cubicBezTo>
                    <a:pt x="100" y="510"/>
                    <a:pt x="212" y="582"/>
                    <a:pt x="331" y="582"/>
                  </a:cubicBezTo>
                  <a:cubicBezTo>
                    <a:pt x="363" y="582"/>
                    <a:pt x="394" y="577"/>
                    <a:pt x="426" y="566"/>
                  </a:cubicBezTo>
                  <a:cubicBezTo>
                    <a:pt x="576" y="504"/>
                    <a:pt x="651" y="341"/>
                    <a:pt x="588" y="191"/>
                  </a:cubicBezTo>
                  <a:cubicBezTo>
                    <a:pt x="549" y="73"/>
                    <a:pt x="431" y="1"/>
                    <a:pt x="3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" name="Google Shape;1501;p4"/>
            <p:cNvSpPr/>
            <p:nvPr/>
          </p:nvSpPr>
          <p:spPr>
            <a:xfrm>
              <a:off x="4062450" y="3389275"/>
              <a:ext cx="18750" cy="14600"/>
            </a:xfrm>
            <a:custGeom>
              <a:rect b="b" l="l" r="r" t="t"/>
              <a:pathLst>
                <a:path extrusionOk="0" h="584" w="750">
                  <a:moveTo>
                    <a:pt x="385" y="0"/>
                  </a:moveTo>
                  <a:cubicBezTo>
                    <a:pt x="131" y="0"/>
                    <a:pt x="1" y="341"/>
                    <a:pt x="212" y="517"/>
                  </a:cubicBezTo>
                  <a:cubicBezTo>
                    <a:pt x="271" y="564"/>
                    <a:pt x="335" y="584"/>
                    <a:pt x="397" y="584"/>
                  </a:cubicBezTo>
                  <a:cubicBezTo>
                    <a:pt x="585" y="584"/>
                    <a:pt x="749" y="399"/>
                    <a:pt x="674" y="192"/>
                  </a:cubicBezTo>
                  <a:cubicBezTo>
                    <a:pt x="662" y="167"/>
                    <a:pt x="649" y="142"/>
                    <a:pt x="637" y="117"/>
                  </a:cubicBezTo>
                  <a:cubicBezTo>
                    <a:pt x="587" y="55"/>
                    <a:pt x="524" y="17"/>
                    <a:pt x="437" y="5"/>
                  </a:cubicBezTo>
                  <a:cubicBezTo>
                    <a:pt x="419" y="2"/>
                    <a:pt x="402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" name="Google Shape;1502;p4"/>
            <p:cNvSpPr/>
            <p:nvPr/>
          </p:nvSpPr>
          <p:spPr>
            <a:xfrm>
              <a:off x="4102400" y="3377575"/>
              <a:ext cx="15800" cy="14400"/>
            </a:xfrm>
            <a:custGeom>
              <a:rect b="b" l="l" r="r" t="t"/>
              <a:pathLst>
                <a:path extrusionOk="0" h="576" w="632">
                  <a:moveTo>
                    <a:pt x="319" y="1"/>
                  </a:moveTo>
                  <a:cubicBezTo>
                    <a:pt x="238" y="1"/>
                    <a:pt x="157" y="35"/>
                    <a:pt x="101" y="110"/>
                  </a:cubicBezTo>
                  <a:cubicBezTo>
                    <a:pt x="1" y="235"/>
                    <a:pt x="13" y="410"/>
                    <a:pt x="138" y="510"/>
                  </a:cubicBezTo>
                  <a:cubicBezTo>
                    <a:pt x="194" y="555"/>
                    <a:pt x="257" y="575"/>
                    <a:pt x="319" y="575"/>
                  </a:cubicBezTo>
                  <a:cubicBezTo>
                    <a:pt x="480" y="575"/>
                    <a:pt x="631" y="441"/>
                    <a:pt x="613" y="260"/>
                  </a:cubicBezTo>
                  <a:cubicBezTo>
                    <a:pt x="590" y="96"/>
                    <a:pt x="454" y="1"/>
                    <a:pt x="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" name="Google Shape;1503;p4"/>
            <p:cNvSpPr/>
            <p:nvPr/>
          </p:nvSpPr>
          <p:spPr>
            <a:xfrm>
              <a:off x="4050225" y="3422500"/>
              <a:ext cx="19200" cy="14875"/>
            </a:xfrm>
            <a:custGeom>
              <a:rect b="b" l="l" r="r" t="t"/>
              <a:pathLst>
                <a:path extrusionOk="0" h="595" w="768">
                  <a:moveTo>
                    <a:pt x="323" y="0"/>
                  </a:moveTo>
                  <a:cubicBezTo>
                    <a:pt x="240" y="0"/>
                    <a:pt x="158" y="36"/>
                    <a:pt x="101" y="100"/>
                  </a:cubicBezTo>
                  <a:cubicBezTo>
                    <a:pt x="1" y="225"/>
                    <a:pt x="13" y="413"/>
                    <a:pt x="138" y="513"/>
                  </a:cubicBezTo>
                  <a:cubicBezTo>
                    <a:pt x="204" y="570"/>
                    <a:pt x="273" y="594"/>
                    <a:pt x="337" y="594"/>
                  </a:cubicBezTo>
                  <a:cubicBezTo>
                    <a:pt x="581" y="594"/>
                    <a:pt x="768" y="250"/>
                    <a:pt x="501" y="63"/>
                  </a:cubicBezTo>
                  <a:cubicBezTo>
                    <a:pt x="447" y="20"/>
                    <a:pt x="385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" name="Google Shape;1504;p4"/>
            <p:cNvSpPr/>
            <p:nvPr/>
          </p:nvSpPr>
          <p:spPr>
            <a:xfrm>
              <a:off x="4129275" y="3411800"/>
              <a:ext cx="16575" cy="14400"/>
            </a:xfrm>
            <a:custGeom>
              <a:rect b="b" l="l" r="r" t="t"/>
              <a:pathLst>
                <a:path extrusionOk="0" h="576" w="663">
                  <a:moveTo>
                    <a:pt x="321" y="0"/>
                  </a:moveTo>
                  <a:cubicBezTo>
                    <a:pt x="289" y="0"/>
                    <a:pt x="257" y="5"/>
                    <a:pt x="226" y="16"/>
                  </a:cubicBezTo>
                  <a:cubicBezTo>
                    <a:pt x="76" y="78"/>
                    <a:pt x="1" y="241"/>
                    <a:pt x="63" y="391"/>
                  </a:cubicBezTo>
                  <a:cubicBezTo>
                    <a:pt x="111" y="505"/>
                    <a:pt x="216" y="575"/>
                    <a:pt x="329" y="575"/>
                  </a:cubicBezTo>
                  <a:cubicBezTo>
                    <a:pt x="365" y="575"/>
                    <a:pt x="402" y="568"/>
                    <a:pt x="438" y="553"/>
                  </a:cubicBezTo>
                  <a:cubicBezTo>
                    <a:pt x="588" y="503"/>
                    <a:pt x="663" y="328"/>
                    <a:pt x="600" y="191"/>
                  </a:cubicBezTo>
                  <a:cubicBezTo>
                    <a:pt x="561" y="72"/>
                    <a:pt x="443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" name="Google Shape;1505;p4"/>
            <p:cNvSpPr/>
            <p:nvPr/>
          </p:nvSpPr>
          <p:spPr>
            <a:xfrm>
              <a:off x="4220450" y="3479275"/>
              <a:ext cx="17575" cy="12750"/>
            </a:xfrm>
            <a:custGeom>
              <a:rect b="b" l="l" r="r" t="t"/>
              <a:pathLst>
                <a:path extrusionOk="0" h="510" w="703">
                  <a:moveTo>
                    <a:pt x="492" y="0"/>
                  </a:moveTo>
                  <a:cubicBezTo>
                    <a:pt x="280" y="0"/>
                    <a:pt x="1" y="286"/>
                    <a:pt x="215" y="454"/>
                  </a:cubicBezTo>
                  <a:cubicBezTo>
                    <a:pt x="268" y="491"/>
                    <a:pt x="331" y="510"/>
                    <a:pt x="392" y="510"/>
                  </a:cubicBezTo>
                  <a:cubicBezTo>
                    <a:pt x="476" y="510"/>
                    <a:pt x="558" y="475"/>
                    <a:pt x="615" y="404"/>
                  </a:cubicBezTo>
                  <a:cubicBezTo>
                    <a:pt x="678" y="316"/>
                    <a:pt x="703" y="216"/>
                    <a:pt x="665" y="116"/>
                  </a:cubicBezTo>
                  <a:cubicBezTo>
                    <a:pt x="630" y="33"/>
                    <a:pt x="565" y="0"/>
                    <a:pt x="4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" name="Google Shape;1506;p4"/>
            <p:cNvSpPr/>
            <p:nvPr/>
          </p:nvSpPr>
          <p:spPr>
            <a:xfrm>
              <a:off x="4196400" y="3413600"/>
              <a:ext cx="16900" cy="14500"/>
            </a:xfrm>
            <a:custGeom>
              <a:rect b="b" l="l" r="r" t="t"/>
              <a:pathLst>
                <a:path extrusionOk="0" h="580" w="676">
                  <a:moveTo>
                    <a:pt x="361" y="1"/>
                  </a:moveTo>
                  <a:cubicBezTo>
                    <a:pt x="169" y="1"/>
                    <a:pt x="1" y="212"/>
                    <a:pt x="115" y="431"/>
                  </a:cubicBezTo>
                  <a:cubicBezTo>
                    <a:pt x="171" y="534"/>
                    <a:pt x="265" y="579"/>
                    <a:pt x="360" y="579"/>
                  </a:cubicBezTo>
                  <a:cubicBezTo>
                    <a:pt x="518" y="579"/>
                    <a:pt x="676" y="452"/>
                    <a:pt x="652" y="256"/>
                  </a:cubicBezTo>
                  <a:cubicBezTo>
                    <a:pt x="652" y="231"/>
                    <a:pt x="640" y="206"/>
                    <a:pt x="640" y="181"/>
                  </a:cubicBezTo>
                  <a:cubicBezTo>
                    <a:pt x="615" y="131"/>
                    <a:pt x="590" y="94"/>
                    <a:pt x="552" y="69"/>
                  </a:cubicBezTo>
                  <a:lnTo>
                    <a:pt x="540" y="69"/>
                  </a:lnTo>
                  <a:cubicBezTo>
                    <a:pt x="483" y="21"/>
                    <a:pt x="421" y="1"/>
                    <a:pt x="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" name="Google Shape;1507;p4"/>
            <p:cNvSpPr/>
            <p:nvPr/>
          </p:nvSpPr>
          <p:spPr>
            <a:xfrm>
              <a:off x="4191150" y="3449750"/>
              <a:ext cx="16250" cy="14550"/>
            </a:xfrm>
            <a:custGeom>
              <a:rect b="b" l="l" r="r" t="t"/>
              <a:pathLst>
                <a:path extrusionOk="0" h="582" w="650">
                  <a:moveTo>
                    <a:pt x="323" y="0"/>
                  </a:moveTo>
                  <a:cubicBezTo>
                    <a:pt x="286" y="0"/>
                    <a:pt x="249" y="7"/>
                    <a:pt x="212" y="23"/>
                  </a:cubicBezTo>
                  <a:cubicBezTo>
                    <a:pt x="62" y="73"/>
                    <a:pt x="0" y="247"/>
                    <a:pt x="50" y="397"/>
                  </a:cubicBezTo>
                  <a:cubicBezTo>
                    <a:pt x="97" y="511"/>
                    <a:pt x="203" y="582"/>
                    <a:pt x="316" y="582"/>
                  </a:cubicBezTo>
                  <a:cubicBezTo>
                    <a:pt x="352" y="582"/>
                    <a:pt x="389" y="575"/>
                    <a:pt x="425" y="560"/>
                  </a:cubicBezTo>
                  <a:cubicBezTo>
                    <a:pt x="575" y="497"/>
                    <a:pt x="650" y="335"/>
                    <a:pt x="587" y="185"/>
                  </a:cubicBezTo>
                  <a:cubicBezTo>
                    <a:pt x="549" y="71"/>
                    <a:pt x="439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" name="Google Shape;1508;p4"/>
            <p:cNvSpPr/>
            <p:nvPr/>
          </p:nvSpPr>
          <p:spPr>
            <a:xfrm>
              <a:off x="4172400" y="3344000"/>
              <a:ext cx="16350" cy="14350"/>
            </a:xfrm>
            <a:custGeom>
              <a:rect b="b" l="l" r="r" t="t"/>
              <a:pathLst>
                <a:path extrusionOk="0" h="574" w="654">
                  <a:moveTo>
                    <a:pt x="305" y="0"/>
                  </a:moveTo>
                  <a:cubicBezTo>
                    <a:pt x="161" y="0"/>
                    <a:pt x="35" y="106"/>
                    <a:pt x="13" y="254"/>
                  </a:cubicBezTo>
                  <a:cubicBezTo>
                    <a:pt x="0" y="329"/>
                    <a:pt x="25" y="404"/>
                    <a:pt x="75" y="466"/>
                  </a:cubicBezTo>
                  <a:cubicBezTo>
                    <a:pt x="135" y="541"/>
                    <a:pt x="215" y="574"/>
                    <a:pt x="294" y="574"/>
                  </a:cubicBezTo>
                  <a:cubicBezTo>
                    <a:pt x="476" y="574"/>
                    <a:pt x="654" y="401"/>
                    <a:pt x="575" y="191"/>
                  </a:cubicBezTo>
                  <a:cubicBezTo>
                    <a:pt x="563" y="166"/>
                    <a:pt x="550" y="141"/>
                    <a:pt x="538" y="116"/>
                  </a:cubicBezTo>
                  <a:cubicBezTo>
                    <a:pt x="488" y="54"/>
                    <a:pt x="425" y="16"/>
                    <a:pt x="350" y="4"/>
                  </a:cubicBezTo>
                  <a:cubicBezTo>
                    <a:pt x="335" y="1"/>
                    <a:pt x="320" y="0"/>
                    <a:pt x="3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" name="Google Shape;1509;p4"/>
            <p:cNvSpPr/>
            <p:nvPr/>
          </p:nvSpPr>
          <p:spPr>
            <a:xfrm>
              <a:off x="4158650" y="3390075"/>
              <a:ext cx="16275" cy="14575"/>
            </a:xfrm>
            <a:custGeom>
              <a:rect b="b" l="l" r="r" t="t"/>
              <a:pathLst>
                <a:path extrusionOk="0" h="583" w="651">
                  <a:moveTo>
                    <a:pt x="334" y="1"/>
                  </a:moveTo>
                  <a:cubicBezTo>
                    <a:pt x="298" y="1"/>
                    <a:pt x="261" y="8"/>
                    <a:pt x="225" y="23"/>
                  </a:cubicBezTo>
                  <a:cubicBezTo>
                    <a:pt x="75" y="73"/>
                    <a:pt x="0" y="248"/>
                    <a:pt x="63" y="398"/>
                  </a:cubicBezTo>
                  <a:cubicBezTo>
                    <a:pt x="101" y="511"/>
                    <a:pt x="211" y="582"/>
                    <a:pt x="327" y="582"/>
                  </a:cubicBezTo>
                  <a:cubicBezTo>
                    <a:pt x="364" y="582"/>
                    <a:pt x="402" y="575"/>
                    <a:pt x="438" y="560"/>
                  </a:cubicBezTo>
                  <a:cubicBezTo>
                    <a:pt x="588" y="498"/>
                    <a:pt x="650" y="335"/>
                    <a:pt x="600" y="185"/>
                  </a:cubicBezTo>
                  <a:cubicBezTo>
                    <a:pt x="553" y="71"/>
                    <a:pt x="448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" name="Google Shape;1510;p4"/>
            <p:cNvSpPr/>
            <p:nvPr/>
          </p:nvSpPr>
          <p:spPr>
            <a:xfrm>
              <a:off x="4037750" y="3545275"/>
              <a:ext cx="17400" cy="14450"/>
            </a:xfrm>
            <a:custGeom>
              <a:rect b="b" l="l" r="r" t="t"/>
              <a:pathLst>
                <a:path extrusionOk="0" h="578" w="696">
                  <a:moveTo>
                    <a:pt x="350" y="0"/>
                  </a:moveTo>
                  <a:cubicBezTo>
                    <a:pt x="256" y="0"/>
                    <a:pt x="164" y="47"/>
                    <a:pt x="113" y="138"/>
                  </a:cubicBezTo>
                  <a:cubicBezTo>
                    <a:pt x="0" y="313"/>
                    <a:pt x="113" y="538"/>
                    <a:pt x="313" y="575"/>
                  </a:cubicBezTo>
                  <a:cubicBezTo>
                    <a:pt x="324" y="577"/>
                    <a:pt x="335" y="577"/>
                    <a:pt x="347" y="577"/>
                  </a:cubicBezTo>
                  <a:cubicBezTo>
                    <a:pt x="543" y="577"/>
                    <a:pt x="696" y="377"/>
                    <a:pt x="625" y="188"/>
                  </a:cubicBezTo>
                  <a:cubicBezTo>
                    <a:pt x="612" y="163"/>
                    <a:pt x="600" y="138"/>
                    <a:pt x="587" y="125"/>
                  </a:cubicBezTo>
                  <a:cubicBezTo>
                    <a:pt x="527" y="41"/>
                    <a:pt x="438" y="0"/>
                    <a:pt x="3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" name="Google Shape;1511;p4"/>
            <p:cNvSpPr/>
            <p:nvPr/>
          </p:nvSpPr>
          <p:spPr>
            <a:xfrm>
              <a:off x="4042925" y="3508000"/>
              <a:ext cx="17025" cy="12900"/>
            </a:xfrm>
            <a:custGeom>
              <a:rect b="b" l="l" r="r" t="t"/>
              <a:pathLst>
                <a:path extrusionOk="0" h="516" w="681">
                  <a:moveTo>
                    <a:pt x="490" y="1"/>
                  </a:moveTo>
                  <a:cubicBezTo>
                    <a:pt x="282" y="1"/>
                    <a:pt x="1" y="287"/>
                    <a:pt x="206" y="454"/>
                  </a:cubicBezTo>
                  <a:cubicBezTo>
                    <a:pt x="258" y="496"/>
                    <a:pt x="319" y="516"/>
                    <a:pt x="380" y="516"/>
                  </a:cubicBezTo>
                  <a:cubicBezTo>
                    <a:pt x="466" y="516"/>
                    <a:pt x="552" y="477"/>
                    <a:pt x="618" y="404"/>
                  </a:cubicBezTo>
                  <a:cubicBezTo>
                    <a:pt x="655" y="342"/>
                    <a:pt x="680" y="267"/>
                    <a:pt x="668" y="192"/>
                  </a:cubicBezTo>
                  <a:cubicBezTo>
                    <a:pt x="668" y="167"/>
                    <a:pt x="668" y="142"/>
                    <a:pt x="655" y="117"/>
                  </a:cubicBezTo>
                  <a:cubicBezTo>
                    <a:pt x="624" y="34"/>
                    <a:pt x="561" y="1"/>
                    <a:pt x="4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" name="Google Shape;1512;p4"/>
            <p:cNvSpPr/>
            <p:nvPr/>
          </p:nvSpPr>
          <p:spPr>
            <a:xfrm>
              <a:off x="4011500" y="3485550"/>
              <a:ext cx="17700" cy="14500"/>
            </a:xfrm>
            <a:custGeom>
              <a:rect b="b" l="l" r="r" t="t"/>
              <a:pathLst>
                <a:path extrusionOk="0" h="580" w="708">
                  <a:moveTo>
                    <a:pt x="361" y="1"/>
                  </a:moveTo>
                  <a:cubicBezTo>
                    <a:pt x="264" y="1"/>
                    <a:pt x="166" y="48"/>
                    <a:pt x="113" y="140"/>
                  </a:cubicBezTo>
                  <a:cubicBezTo>
                    <a:pt x="0" y="315"/>
                    <a:pt x="113" y="540"/>
                    <a:pt x="313" y="577"/>
                  </a:cubicBezTo>
                  <a:cubicBezTo>
                    <a:pt x="325" y="579"/>
                    <a:pt x="337" y="580"/>
                    <a:pt x="349" y="580"/>
                  </a:cubicBezTo>
                  <a:cubicBezTo>
                    <a:pt x="556" y="580"/>
                    <a:pt x="708" y="379"/>
                    <a:pt x="625" y="190"/>
                  </a:cubicBezTo>
                  <a:cubicBezTo>
                    <a:pt x="625" y="165"/>
                    <a:pt x="613" y="140"/>
                    <a:pt x="588" y="115"/>
                  </a:cubicBezTo>
                  <a:cubicBezTo>
                    <a:pt x="535" y="38"/>
                    <a:pt x="448" y="1"/>
                    <a:pt x="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" name="Google Shape;1513;p4"/>
            <p:cNvSpPr/>
            <p:nvPr/>
          </p:nvSpPr>
          <p:spPr>
            <a:xfrm>
              <a:off x="3987625" y="3419900"/>
              <a:ext cx="17475" cy="13000"/>
            </a:xfrm>
            <a:custGeom>
              <a:rect b="b" l="l" r="r" t="t"/>
              <a:pathLst>
                <a:path extrusionOk="0" h="520" w="699">
                  <a:moveTo>
                    <a:pt x="490" y="1"/>
                  </a:moveTo>
                  <a:cubicBezTo>
                    <a:pt x="282" y="1"/>
                    <a:pt x="1" y="287"/>
                    <a:pt x="206" y="454"/>
                  </a:cubicBezTo>
                  <a:cubicBezTo>
                    <a:pt x="261" y="499"/>
                    <a:pt x="324" y="519"/>
                    <a:pt x="385" y="519"/>
                  </a:cubicBezTo>
                  <a:cubicBezTo>
                    <a:pt x="547" y="519"/>
                    <a:pt x="699" y="382"/>
                    <a:pt x="680" y="192"/>
                  </a:cubicBezTo>
                  <a:cubicBezTo>
                    <a:pt x="668" y="167"/>
                    <a:pt x="668" y="142"/>
                    <a:pt x="655" y="117"/>
                  </a:cubicBezTo>
                  <a:cubicBezTo>
                    <a:pt x="624" y="34"/>
                    <a:pt x="561" y="1"/>
                    <a:pt x="4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" name="Google Shape;1514;p4"/>
            <p:cNvSpPr/>
            <p:nvPr/>
          </p:nvSpPr>
          <p:spPr>
            <a:xfrm>
              <a:off x="4014050" y="3446350"/>
              <a:ext cx="19250" cy="14650"/>
            </a:xfrm>
            <a:custGeom>
              <a:rect b="b" l="l" r="r" t="t"/>
              <a:pathLst>
                <a:path extrusionOk="0" h="586" w="770">
                  <a:moveTo>
                    <a:pt x="399" y="0"/>
                  </a:moveTo>
                  <a:cubicBezTo>
                    <a:pt x="62" y="0"/>
                    <a:pt x="0" y="548"/>
                    <a:pt x="386" y="583"/>
                  </a:cubicBezTo>
                  <a:cubicBezTo>
                    <a:pt x="397" y="585"/>
                    <a:pt x="409" y="585"/>
                    <a:pt x="420" y="585"/>
                  </a:cubicBezTo>
                  <a:cubicBezTo>
                    <a:pt x="616" y="585"/>
                    <a:pt x="769" y="385"/>
                    <a:pt x="698" y="196"/>
                  </a:cubicBezTo>
                  <a:cubicBezTo>
                    <a:pt x="686" y="171"/>
                    <a:pt x="673" y="146"/>
                    <a:pt x="661" y="121"/>
                  </a:cubicBezTo>
                  <a:cubicBezTo>
                    <a:pt x="611" y="59"/>
                    <a:pt x="548" y="21"/>
                    <a:pt x="473" y="9"/>
                  </a:cubicBezTo>
                  <a:cubicBezTo>
                    <a:pt x="447" y="3"/>
                    <a:pt x="422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" name="Google Shape;1515;p4"/>
            <p:cNvSpPr/>
            <p:nvPr/>
          </p:nvSpPr>
          <p:spPr>
            <a:xfrm>
              <a:off x="4161150" y="3430125"/>
              <a:ext cx="16975" cy="14650"/>
            </a:xfrm>
            <a:custGeom>
              <a:rect b="b" l="l" r="r" t="t"/>
              <a:pathLst>
                <a:path extrusionOk="0" h="586" w="679">
                  <a:moveTo>
                    <a:pt x="306" y="0"/>
                  </a:moveTo>
                  <a:cubicBezTo>
                    <a:pt x="171" y="0"/>
                    <a:pt x="36" y="92"/>
                    <a:pt x="13" y="245"/>
                  </a:cubicBezTo>
                  <a:cubicBezTo>
                    <a:pt x="0" y="320"/>
                    <a:pt x="25" y="395"/>
                    <a:pt x="63" y="458"/>
                  </a:cubicBezTo>
                  <a:cubicBezTo>
                    <a:pt x="113" y="520"/>
                    <a:pt x="175" y="570"/>
                    <a:pt x="250" y="583"/>
                  </a:cubicBezTo>
                  <a:cubicBezTo>
                    <a:pt x="266" y="585"/>
                    <a:pt x="281" y="586"/>
                    <a:pt x="296" y="586"/>
                  </a:cubicBezTo>
                  <a:cubicBezTo>
                    <a:pt x="532" y="586"/>
                    <a:pt x="679" y="320"/>
                    <a:pt x="538" y="120"/>
                  </a:cubicBezTo>
                  <a:cubicBezTo>
                    <a:pt x="479" y="38"/>
                    <a:pt x="393" y="0"/>
                    <a:pt x="3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" name="Google Shape;1516;p4"/>
            <p:cNvSpPr/>
            <p:nvPr/>
          </p:nvSpPr>
          <p:spPr>
            <a:xfrm>
              <a:off x="4093350" y="3416075"/>
              <a:ext cx="17425" cy="14625"/>
            </a:xfrm>
            <a:custGeom>
              <a:rect b="b" l="l" r="r" t="t"/>
              <a:pathLst>
                <a:path extrusionOk="0" h="585" w="697">
                  <a:moveTo>
                    <a:pt x="351" y="1"/>
                  </a:moveTo>
                  <a:cubicBezTo>
                    <a:pt x="257" y="1"/>
                    <a:pt x="165" y="48"/>
                    <a:pt x="113" y="145"/>
                  </a:cubicBezTo>
                  <a:cubicBezTo>
                    <a:pt x="1" y="320"/>
                    <a:pt x="113" y="545"/>
                    <a:pt x="313" y="582"/>
                  </a:cubicBezTo>
                  <a:cubicBezTo>
                    <a:pt x="324" y="584"/>
                    <a:pt x="336" y="584"/>
                    <a:pt x="347" y="584"/>
                  </a:cubicBezTo>
                  <a:cubicBezTo>
                    <a:pt x="544" y="584"/>
                    <a:pt x="696" y="384"/>
                    <a:pt x="625" y="195"/>
                  </a:cubicBezTo>
                  <a:cubicBezTo>
                    <a:pt x="613" y="170"/>
                    <a:pt x="600" y="145"/>
                    <a:pt x="588" y="120"/>
                  </a:cubicBezTo>
                  <a:cubicBezTo>
                    <a:pt x="528" y="42"/>
                    <a:pt x="438" y="1"/>
                    <a:pt x="3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" name="Google Shape;1517;p4"/>
            <p:cNvSpPr/>
            <p:nvPr/>
          </p:nvSpPr>
          <p:spPr>
            <a:xfrm>
              <a:off x="4112475" y="3485250"/>
              <a:ext cx="16350" cy="11750"/>
            </a:xfrm>
            <a:custGeom>
              <a:rect b="b" l="l" r="r" t="t"/>
              <a:pathLst>
                <a:path extrusionOk="0" h="470" w="654">
                  <a:moveTo>
                    <a:pt x="318" y="0"/>
                  </a:moveTo>
                  <a:cubicBezTo>
                    <a:pt x="185" y="0"/>
                    <a:pt x="53" y="88"/>
                    <a:pt x="23" y="240"/>
                  </a:cubicBezTo>
                  <a:cubicBezTo>
                    <a:pt x="0" y="399"/>
                    <a:pt x="140" y="470"/>
                    <a:pt x="287" y="470"/>
                  </a:cubicBezTo>
                  <a:cubicBezTo>
                    <a:pt x="465" y="470"/>
                    <a:pt x="653" y="367"/>
                    <a:pt x="585" y="190"/>
                  </a:cubicBezTo>
                  <a:cubicBezTo>
                    <a:pt x="573" y="165"/>
                    <a:pt x="560" y="140"/>
                    <a:pt x="548" y="115"/>
                  </a:cubicBezTo>
                  <a:cubicBezTo>
                    <a:pt x="489" y="36"/>
                    <a:pt x="403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" name="Google Shape;1518;p4"/>
            <p:cNvSpPr/>
            <p:nvPr/>
          </p:nvSpPr>
          <p:spPr>
            <a:xfrm>
              <a:off x="4048775" y="3466875"/>
              <a:ext cx="18750" cy="14450"/>
            </a:xfrm>
            <a:custGeom>
              <a:rect b="b" l="l" r="r" t="t"/>
              <a:pathLst>
                <a:path extrusionOk="0" h="578" w="750">
                  <a:moveTo>
                    <a:pt x="406" y="0"/>
                  </a:moveTo>
                  <a:cubicBezTo>
                    <a:pt x="198" y="0"/>
                    <a:pt x="1" y="238"/>
                    <a:pt x="171" y="462"/>
                  </a:cubicBezTo>
                  <a:cubicBezTo>
                    <a:pt x="233" y="543"/>
                    <a:pt x="315" y="578"/>
                    <a:pt x="395" y="578"/>
                  </a:cubicBezTo>
                  <a:cubicBezTo>
                    <a:pt x="576" y="578"/>
                    <a:pt x="749" y="403"/>
                    <a:pt x="671" y="187"/>
                  </a:cubicBezTo>
                  <a:cubicBezTo>
                    <a:pt x="659" y="162"/>
                    <a:pt x="646" y="137"/>
                    <a:pt x="634" y="125"/>
                  </a:cubicBezTo>
                  <a:cubicBezTo>
                    <a:pt x="571" y="37"/>
                    <a:pt x="487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" name="Google Shape;1519;p4"/>
            <p:cNvSpPr/>
            <p:nvPr/>
          </p:nvSpPr>
          <p:spPr>
            <a:xfrm>
              <a:off x="4021450" y="3400425"/>
              <a:ext cx="18275" cy="14650"/>
            </a:xfrm>
            <a:custGeom>
              <a:rect b="b" l="l" r="r" t="t"/>
              <a:pathLst>
                <a:path extrusionOk="0" h="586" w="731">
                  <a:moveTo>
                    <a:pt x="386" y="0"/>
                  </a:moveTo>
                  <a:cubicBezTo>
                    <a:pt x="190" y="0"/>
                    <a:pt x="0" y="204"/>
                    <a:pt x="115" y="433"/>
                  </a:cubicBezTo>
                  <a:cubicBezTo>
                    <a:pt x="175" y="540"/>
                    <a:pt x="271" y="586"/>
                    <a:pt x="367" y="586"/>
                  </a:cubicBezTo>
                  <a:cubicBezTo>
                    <a:pt x="550" y="586"/>
                    <a:pt x="730" y="418"/>
                    <a:pt x="640" y="196"/>
                  </a:cubicBezTo>
                  <a:cubicBezTo>
                    <a:pt x="640" y="171"/>
                    <a:pt x="627" y="146"/>
                    <a:pt x="615" y="121"/>
                  </a:cubicBezTo>
                  <a:cubicBezTo>
                    <a:pt x="552" y="36"/>
                    <a:pt x="468" y="0"/>
                    <a:pt x="3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" name="Google Shape;1520;p4"/>
            <p:cNvSpPr/>
            <p:nvPr/>
          </p:nvSpPr>
          <p:spPr>
            <a:xfrm>
              <a:off x="4073675" y="3531275"/>
              <a:ext cx="15650" cy="14425"/>
            </a:xfrm>
            <a:custGeom>
              <a:rect b="b" l="l" r="r" t="t"/>
              <a:pathLst>
                <a:path extrusionOk="0" h="577" w="626">
                  <a:moveTo>
                    <a:pt x="300" y="1"/>
                  </a:moveTo>
                  <a:cubicBezTo>
                    <a:pt x="169" y="1"/>
                    <a:pt x="39" y="86"/>
                    <a:pt x="13" y="248"/>
                  </a:cubicBezTo>
                  <a:cubicBezTo>
                    <a:pt x="0" y="323"/>
                    <a:pt x="13" y="398"/>
                    <a:pt x="63" y="461"/>
                  </a:cubicBezTo>
                  <a:cubicBezTo>
                    <a:pt x="124" y="542"/>
                    <a:pt x="207" y="577"/>
                    <a:pt x="289" y="577"/>
                  </a:cubicBezTo>
                  <a:cubicBezTo>
                    <a:pt x="460" y="577"/>
                    <a:pt x="626" y="426"/>
                    <a:pt x="575" y="223"/>
                  </a:cubicBezTo>
                  <a:cubicBezTo>
                    <a:pt x="539" y="73"/>
                    <a:pt x="420" y="1"/>
                    <a:pt x="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" name="Google Shape;1521;p4"/>
            <p:cNvSpPr/>
            <p:nvPr/>
          </p:nvSpPr>
          <p:spPr>
            <a:xfrm>
              <a:off x="4133650" y="3358900"/>
              <a:ext cx="16675" cy="14650"/>
            </a:xfrm>
            <a:custGeom>
              <a:rect b="b" l="l" r="r" t="t"/>
              <a:pathLst>
                <a:path extrusionOk="0" h="586" w="667">
                  <a:moveTo>
                    <a:pt x="298" y="0"/>
                  </a:moveTo>
                  <a:cubicBezTo>
                    <a:pt x="166" y="0"/>
                    <a:pt x="36" y="92"/>
                    <a:pt x="13" y="245"/>
                  </a:cubicBezTo>
                  <a:cubicBezTo>
                    <a:pt x="1" y="320"/>
                    <a:pt x="13" y="395"/>
                    <a:pt x="63" y="457"/>
                  </a:cubicBezTo>
                  <a:cubicBezTo>
                    <a:pt x="101" y="520"/>
                    <a:pt x="176" y="570"/>
                    <a:pt x="251" y="582"/>
                  </a:cubicBezTo>
                  <a:cubicBezTo>
                    <a:pt x="266" y="585"/>
                    <a:pt x="280" y="586"/>
                    <a:pt x="295" y="586"/>
                  </a:cubicBezTo>
                  <a:cubicBezTo>
                    <a:pt x="520" y="586"/>
                    <a:pt x="666" y="320"/>
                    <a:pt x="525" y="120"/>
                  </a:cubicBezTo>
                  <a:cubicBezTo>
                    <a:pt x="467" y="37"/>
                    <a:pt x="382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" name="Google Shape;1522;p4"/>
            <p:cNvSpPr/>
            <p:nvPr/>
          </p:nvSpPr>
          <p:spPr>
            <a:xfrm>
              <a:off x="4198950" y="3373575"/>
              <a:ext cx="15225" cy="14075"/>
            </a:xfrm>
            <a:custGeom>
              <a:rect b="b" l="l" r="r" t="t"/>
              <a:pathLst>
                <a:path extrusionOk="0" h="563" w="609">
                  <a:moveTo>
                    <a:pt x="293" y="1"/>
                  </a:moveTo>
                  <a:cubicBezTo>
                    <a:pt x="169" y="1"/>
                    <a:pt x="46" y="73"/>
                    <a:pt x="13" y="233"/>
                  </a:cubicBezTo>
                  <a:cubicBezTo>
                    <a:pt x="0" y="308"/>
                    <a:pt x="25" y="383"/>
                    <a:pt x="75" y="445"/>
                  </a:cubicBezTo>
                  <a:cubicBezTo>
                    <a:pt x="113" y="508"/>
                    <a:pt x="175" y="545"/>
                    <a:pt x="250" y="558"/>
                  </a:cubicBezTo>
                  <a:cubicBezTo>
                    <a:pt x="268" y="561"/>
                    <a:pt x="286" y="562"/>
                    <a:pt x="303" y="562"/>
                  </a:cubicBezTo>
                  <a:cubicBezTo>
                    <a:pt x="419" y="562"/>
                    <a:pt x="519" y="493"/>
                    <a:pt x="563" y="395"/>
                  </a:cubicBezTo>
                  <a:cubicBezTo>
                    <a:pt x="575" y="370"/>
                    <a:pt x="588" y="345"/>
                    <a:pt x="588" y="320"/>
                  </a:cubicBezTo>
                  <a:cubicBezTo>
                    <a:pt x="609" y="117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" name="Google Shape;1523;p4"/>
            <p:cNvSpPr/>
            <p:nvPr/>
          </p:nvSpPr>
          <p:spPr>
            <a:xfrm>
              <a:off x="4226125" y="3444950"/>
              <a:ext cx="20125" cy="14450"/>
            </a:xfrm>
            <a:custGeom>
              <a:rect b="b" l="l" r="r" t="t"/>
              <a:pathLst>
                <a:path extrusionOk="0" h="578" w="805">
                  <a:moveTo>
                    <a:pt x="390" y="0"/>
                  </a:moveTo>
                  <a:cubicBezTo>
                    <a:pt x="47" y="0"/>
                    <a:pt x="0" y="529"/>
                    <a:pt x="363" y="577"/>
                  </a:cubicBezTo>
                  <a:cubicBezTo>
                    <a:pt x="371" y="578"/>
                    <a:pt x="380" y="578"/>
                    <a:pt x="388" y="578"/>
                  </a:cubicBezTo>
                  <a:cubicBezTo>
                    <a:pt x="729" y="578"/>
                    <a:pt x="805" y="75"/>
                    <a:pt x="451" y="2"/>
                  </a:cubicBezTo>
                  <a:lnTo>
                    <a:pt x="426" y="2"/>
                  </a:lnTo>
                  <a:cubicBezTo>
                    <a:pt x="413" y="1"/>
                    <a:pt x="402" y="0"/>
                    <a:pt x="3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" name="Google Shape;1524;p4"/>
            <p:cNvSpPr/>
            <p:nvPr/>
          </p:nvSpPr>
          <p:spPr>
            <a:xfrm>
              <a:off x="4188950" y="3489425"/>
              <a:ext cx="16275" cy="14575"/>
            </a:xfrm>
            <a:custGeom>
              <a:rect b="b" l="l" r="r" t="t"/>
              <a:pathLst>
                <a:path extrusionOk="0" h="583" w="651">
                  <a:moveTo>
                    <a:pt x="323" y="1"/>
                  </a:moveTo>
                  <a:cubicBezTo>
                    <a:pt x="287" y="1"/>
                    <a:pt x="249" y="8"/>
                    <a:pt x="213" y="23"/>
                  </a:cubicBezTo>
                  <a:cubicBezTo>
                    <a:pt x="76" y="85"/>
                    <a:pt x="1" y="248"/>
                    <a:pt x="51" y="398"/>
                  </a:cubicBezTo>
                  <a:cubicBezTo>
                    <a:pt x="98" y="511"/>
                    <a:pt x="203" y="582"/>
                    <a:pt x="317" y="582"/>
                  </a:cubicBezTo>
                  <a:cubicBezTo>
                    <a:pt x="353" y="582"/>
                    <a:pt x="389" y="575"/>
                    <a:pt x="425" y="560"/>
                  </a:cubicBezTo>
                  <a:cubicBezTo>
                    <a:pt x="575" y="510"/>
                    <a:pt x="650" y="335"/>
                    <a:pt x="588" y="185"/>
                  </a:cubicBezTo>
                  <a:cubicBezTo>
                    <a:pt x="550" y="71"/>
                    <a:pt x="440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" name="Google Shape;1525;p4"/>
            <p:cNvSpPr/>
            <p:nvPr/>
          </p:nvSpPr>
          <p:spPr>
            <a:xfrm>
              <a:off x="4067100" y="3574300"/>
              <a:ext cx="16875" cy="15250"/>
            </a:xfrm>
            <a:custGeom>
              <a:rect b="b" l="l" r="r" t="t"/>
              <a:pathLst>
                <a:path extrusionOk="0" h="610" w="675">
                  <a:moveTo>
                    <a:pt x="295" y="0"/>
                  </a:moveTo>
                  <a:cubicBezTo>
                    <a:pt x="154" y="0"/>
                    <a:pt x="18" y="104"/>
                    <a:pt x="1" y="264"/>
                  </a:cubicBezTo>
                  <a:cubicBezTo>
                    <a:pt x="1" y="314"/>
                    <a:pt x="1" y="352"/>
                    <a:pt x="13" y="402"/>
                  </a:cubicBezTo>
                  <a:cubicBezTo>
                    <a:pt x="59" y="548"/>
                    <a:pt x="169" y="609"/>
                    <a:pt x="280" y="609"/>
                  </a:cubicBezTo>
                  <a:cubicBezTo>
                    <a:pt x="474" y="609"/>
                    <a:pt x="674" y="427"/>
                    <a:pt x="563" y="189"/>
                  </a:cubicBezTo>
                  <a:cubicBezTo>
                    <a:pt x="538" y="152"/>
                    <a:pt x="513" y="114"/>
                    <a:pt x="488" y="89"/>
                  </a:cubicBezTo>
                  <a:lnTo>
                    <a:pt x="488" y="77"/>
                  </a:lnTo>
                  <a:cubicBezTo>
                    <a:pt x="431" y="24"/>
                    <a:pt x="363" y="0"/>
                    <a:pt x="2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" name="Google Shape;1526;p4"/>
            <p:cNvSpPr/>
            <p:nvPr/>
          </p:nvSpPr>
          <p:spPr>
            <a:xfrm>
              <a:off x="4177400" y="3521600"/>
              <a:ext cx="17475" cy="14600"/>
            </a:xfrm>
            <a:custGeom>
              <a:rect b="b" l="l" r="r" t="t"/>
              <a:pathLst>
                <a:path extrusionOk="0" h="584" w="699">
                  <a:moveTo>
                    <a:pt x="359" y="1"/>
                  </a:moveTo>
                  <a:cubicBezTo>
                    <a:pt x="323" y="1"/>
                    <a:pt x="286" y="8"/>
                    <a:pt x="250" y="23"/>
                  </a:cubicBezTo>
                  <a:cubicBezTo>
                    <a:pt x="0" y="110"/>
                    <a:pt x="0" y="448"/>
                    <a:pt x="238" y="560"/>
                  </a:cubicBezTo>
                  <a:cubicBezTo>
                    <a:pt x="276" y="576"/>
                    <a:pt x="314" y="584"/>
                    <a:pt x="351" y="584"/>
                  </a:cubicBezTo>
                  <a:cubicBezTo>
                    <a:pt x="543" y="584"/>
                    <a:pt x="698" y="384"/>
                    <a:pt x="625" y="185"/>
                  </a:cubicBezTo>
                  <a:cubicBezTo>
                    <a:pt x="578" y="71"/>
                    <a:pt x="472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" name="Google Shape;1527;p4"/>
            <p:cNvSpPr/>
            <p:nvPr/>
          </p:nvSpPr>
          <p:spPr>
            <a:xfrm>
              <a:off x="4030825" y="3369550"/>
              <a:ext cx="17825" cy="14725"/>
            </a:xfrm>
            <a:custGeom>
              <a:rect b="b" l="l" r="r" t="t"/>
              <a:pathLst>
                <a:path extrusionOk="0" h="589" w="713">
                  <a:moveTo>
                    <a:pt x="351" y="1"/>
                  </a:moveTo>
                  <a:cubicBezTo>
                    <a:pt x="176" y="1"/>
                    <a:pt x="1" y="158"/>
                    <a:pt x="65" y="381"/>
                  </a:cubicBezTo>
                  <a:cubicBezTo>
                    <a:pt x="110" y="528"/>
                    <a:pt x="218" y="589"/>
                    <a:pt x="328" y="589"/>
                  </a:cubicBezTo>
                  <a:cubicBezTo>
                    <a:pt x="518" y="589"/>
                    <a:pt x="713" y="406"/>
                    <a:pt x="602" y="169"/>
                  </a:cubicBezTo>
                  <a:cubicBezTo>
                    <a:pt x="548" y="51"/>
                    <a:pt x="449" y="1"/>
                    <a:pt x="3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" name="Google Shape;1528;p4"/>
            <p:cNvSpPr/>
            <p:nvPr/>
          </p:nvSpPr>
          <p:spPr>
            <a:xfrm>
              <a:off x="4142850" y="3326250"/>
              <a:ext cx="17650" cy="14300"/>
            </a:xfrm>
            <a:custGeom>
              <a:rect b="b" l="l" r="r" t="t"/>
              <a:pathLst>
                <a:path extrusionOk="0" h="572" w="706">
                  <a:moveTo>
                    <a:pt x="349" y="0"/>
                  </a:moveTo>
                  <a:cubicBezTo>
                    <a:pt x="175" y="0"/>
                    <a:pt x="1" y="153"/>
                    <a:pt x="57" y="364"/>
                  </a:cubicBezTo>
                  <a:cubicBezTo>
                    <a:pt x="103" y="510"/>
                    <a:pt x="211" y="571"/>
                    <a:pt x="321" y="571"/>
                  </a:cubicBezTo>
                  <a:cubicBezTo>
                    <a:pt x="511" y="571"/>
                    <a:pt x="706" y="389"/>
                    <a:pt x="595" y="151"/>
                  </a:cubicBezTo>
                  <a:cubicBezTo>
                    <a:pt x="538" y="46"/>
                    <a:pt x="443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" name="Google Shape;1529;p4"/>
            <p:cNvSpPr/>
            <p:nvPr/>
          </p:nvSpPr>
          <p:spPr>
            <a:xfrm>
              <a:off x="4067025" y="3350325"/>
              <a:ext cx="17175" cy="14225"/>
            </a:xfrm>
            <a:custGeom>
              <a:rect b="b" l="l" r="r" t="t"/>
              <a:pathLst>
                <a:path extrusionOk="0" h="569" w="687">
                  <a:moveTo>
                    <a:pt x="373" y="0"/>
                  </a:moveTo>
                  <a:cubicBezTo>
                    <a:pt x="182" y="0"/>
                    <a:pt x="1" y="203"/>
                    <a:pt x="116" y="425"/>
                  </a:cubicBezTo>
                  <a:cubicBezTo>
                    <a:pt x="154" y="500"/>
                    <a:pt x="229" y="550"/>
                    <a:pt x="316" y="563"/>
                  </a:cubicBezTo>
                  <a:cubicBezTo>
                    <a:pt x="335" y="566"/>
                    <a:pt x="353" y="568"/>
                    <a:pt x="371" y="568"/>
                  </a:cubicBezTo>
                  <a:cubicBezTo>
                    <a:pt x="546" y="568"/>
                    <a:pt x="687" y="407"/>
                    <a:pt x="641" y="226"/>
                  </a:cubicBezTo>
                  <a:cubicBezTo>
                    <a:pt x="641" y="213"/>
                    <a:pt x="641" y="188"/>
                    <a:pt x="629" y="176"/>
                  </a:cubicBezTo>
                  <a:cubicBezTo>
                    <a:pt x="616" y="151"/>
                    <a:pt x="604" y="126"/>
                    <a:pt x="591" y="113"/>
                  </a:cubicBezTo>
                  <a:cubicBezTo>
                    <a:pt x="530" y="34"/>
                    <a:pt x="451" y="0"/>
                    <a:pt x="3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" name="Google Shape;1530;p4"/>
            <p:cNvSpPr/>
            <p:nvPr/>
          </p:nvSpPr>
          <p:spPr>
            <a:xfrm>
              <a:off x="4033575" y="3582975"/>
              <a:ext cx="18250" cy="14275"/>
            </a:xfrm>
            <a:custGeom>
              <a:rect b="b" l="l" r="r" t="t"/>
              <a:pathLst>
                <a:path extrusionOk="0" h="571" w="730">
                  <a:moveTo>
                    <a:pt x="403" y="0"/>
                  </a:moveTo>
                  <a:cubicBezTo>
                    <a:pt x="369" y="0"/>
                    <a:pt x="336" y="6"/>
                    <a:pt x="305" y="17"/>
                  </a:cubicBezTo>
                  <a:cubicBezTo>
                    <a:pt x="1" y="152"/>
                    <a:pt x="133" y="571"/>
                    <a:pt x="408" y="571"/>
                  </a:cubicBezTo>
                  <a:cubicBezTo>
                    <a:pt x="439" y="571"/>
                    <a:pt x="471" y="566"/>
                    <a:pt x="505" y="554"/>
                  </a:cubicBezTo>
                  <a:cubicBezTo>
                    <a:pt x="654" y="492"/>
                    <a:pt x="729" y="330"/>
                    <a:pt x="667" y="180"/>
                  </a:cubicBezTo>
                  <a:cubicBezTo>
                    <a:pt x="628" y="64"/>
                    <a:pt x="515" y="0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" name="Google Shape;1531;p4"/>
            <p:cNvSpPr/>
            <p:nvPr/>
          </p:nvSpPr>
          <p:spPr>
            <a:xfrm>
              <a:off x="4326100" y="3437400"/>
              <a:ext cx="15775" cy="14550"/>
            </a:xfrm>
            <a:custGeom>
              <a:rect b="b" l="l" r="r" t="t"/>
              <a:pathLst>
                <a:path extrusionOk="0" h="582" w="631">
                  <a:moveTo>
                    <a:pt x="320" y="1"/>
                  </a:moveTo>
                  <a:cubicBezTo>
                    <a:pt x="238" y="1"/>
                    <a:pt x="157" y="37"/>
                    <a:pt x="101" y="117"/>
                  </a:cubicBezTo>
                  <a:cubicBezTo>
                    <a:pt x="1" y="229"/>
                    <a:pt x="13" y="417"/>
                    <a:pt x="138" y="517"/>
                  </a:cubicBezTo>
                  <a:cubicBezTo>
                    <a:pt x="193" y="561"/>
                    <a:pt x="256" y="582"/>
                    <a:pt x="318" y="582"/>
                  </a:cubicBezTo>
                  <a:cubicBezTo>
                    <a:pt x="479" y="582"/>
                    <a:pt x="631" y="444"/>
                    <a:pt x="613" y="254"/>
                  </a:cubicBezTo>
                  <a:cubicBezTo>
                    <a:pt x="590" y="98"/>
                    <a:pt x="455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" name="Google Shape;1532;p4"/>
            <p:cNvSpPr/>
            <p:nvPr/>
          </p:nvSpPr>
          <p:spPr>
            <a:xfrm>
              <a:off x="4363275" y="3416875"/>
              <a:ext cx="18550" cy="14475"/>
            </a:xfrm>
            <a:custGeom>
              <a:rect b="b" l="l" r="r" t="t"/>
              <a:pathLst>
                <a:path extrusionOk="0" h="579" w="742">
                  <a:moveTo>
                    <a:pt x="362" y="0"/>
                  </a:moveTo>
                  <a:cubicBezTo>
                    <a:pt x="267" y="0"/>
                    <a:pt x="171" y="47"/>
                    <a:pt x="113" y="138"/>
                  </a:cubicBezTo>
                  <a:cubicBezTo>
                    <a:pt x="1" y="313"/>
                    <a:pt x="113" y="538"/>
                    <a:pt x="326" y="575"/>
                  </a:cubicBezTo>
                  <a:cubicBezTo>
                    <a:pt x="341" y="577"/>
                    <a:pt x="355" y="579"/>
                    <a:pt x="370" y="579"/>
                  </a:cubicBezTo>
                  <a:cubicBezTo>
                    <a:pt x="595" y="579"/>
                    <a:pt x="742" y="313"/>
                    <a:pt x="601" y="125"/>
                  </a:cubicBezTo>
                  <a:cubicBezTo>
                    <a:pt x="540" y="41"/>
                    <a:pt x="451" y="0"/>
                    <a:pt x="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" name="Google Shape;1533;p4"/>
            <p:cNvSpPr/>
            <p:nvPr/>
          </p:nvSpPr>
          <p:spPr>
            <a:xfrm>
              <a:off x="4296125" y="3403775"/>
              <a:ext cx="17200" cy="14550"/>
            </a:xfrm>
            <a:custGeom>
              <a:rect b="b" l="l" r="r" t="t"/>
              <a:pathLst>
                <a:path extrusionOk="0" h="582" w="688">
                  <a:moveTo>
                    <a:pt x="404" y="0"/>
                  </a:moveTo>
                  <a:cubicBezTo>
                    <a:pt x="194" y="0"/>
                    <a:pt x="1" y="237"/>
                    <a:pt x="162" y="462"/>
                  </a:cubicBezTo>
                  <a:cubicBezTo>
                    <a:pt x="221" y="544"/>
                    <a:pt x="305" y="582"/>
                    <a:pt x="389" y="582"/>
                  </a:cubicBezTo>
                  <a:cubicBezTo>
                    <a:pt x="522" y="582"/>
                    <a:pt x="652" y="490"/>
                    <a:pt x="675" y="337"/>
                  </a:cubicBezTo>
                  <a:cubicBezTo>
                    <a:pt x="687" y="287"/>
                    <a:pt x="687" y="237"/>
                    <a:pt x="662" y="187"/>
                  </a:cubicBezTo>
                  <a:cubicBezTo>
                    <a:pt x="650" y="162"/>
                    <a:pt x="637" y="149"/>
                    <a:pt x="625" y="124"/>
                  </a:cubicBezTo>
                  <a:lnTo>
                    <a:pt x="637" y="124"/>
                  </a:lnTo>
                  <a:cubicBezTo>
                    <a:pt x="570" y="37"/>
                    <a:pt x="486" y="0"/>
                    <a:pt x="4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" name="Google Shape;1534;p4"/>
            <p:cNvSpPr/>
            <p:nvPr/>
          </p:nvSpPr>
          <p:spPr>
            <a:xfrm>
              <a:off x="4307850" y="3364625"/>
              <a:ext cx="15150" cy="14625"/>
            </a:xfrm>
            <a:custGeom>
              <a:rect b="b" l="l" r="r" t="t"/>
              <a:pathLst>
                <a:path extrusionOk="0" h="585" w="606">
                  <a:moveTo>
                    <a:pt x="313" y="1"/>
                  </a:moveTo>
                  <a:cubicBezTo>
                    <a:pt x="152" y="1"/>
                    <a:pt x="0" y="138"/>
                    <a:pt x="18" y="328"/>
                  </a:cubicBezTo>
                  <a:cubicBezTo>
                    <a:pt x="42" y="487"/>
                    <a:pt x="176" y="585"/>
                    <a:pt x="312" y="585"/>
                  </a:cubicBezTo>
                  <a:cubicBezTo>
                    <a:pt x="391" y="585"/>
                    <a:pt x="471" y="552"/>
                    <a:pt x="531" y="478"/>
                  </a:cubicBezTo>
                  <a:cubicBezTo>
                    <a:pt x="581" y="416"/>
                    <a:pt x="606" y="341"/>
                    <a:pt x="593" y="266"/>
                  </a:cubicBezTo>
                  <a:cubicBezTo>
                    <a:pt x="593" y="241"/>
                    <a:pt x="593" y="216"/>
                    <a:pt x="581" y="191"/>
                  </a:cubicBezTo>
                  <a:cubicBezTo>
                    <a:pt x="568" y="141"/>
                    <a:pt x="531" y="103"/>
                    <a:pt x="493" y="66"/>
                  </a:cubicBezTo>
                  <a:cubicBezTo>
                    <a:pt x="438" y="21"/>
                    <a:pt x="375" y="1"/>
                    <a:pt x="3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" name="Google Shape;1535;p4"/>
            <p:cNvSpPr/>
            <p:nvPr/>
          </p:nvSpPr>
          <p:spPr>
            <a:xfrm>
              <a:off x="4342350" y="3364025"/>
              <a:ext cx="17725" cy="14500"/>
            </a:xfrm>
            <a:custGeom>
              <a:rect b="b" l="l" r="r" t="t"/>
              <a:pathLst>
                <a:path extrusionOk="0" h="580" w="709">
                  <a:moveTo>
                    <a:pt x="367" y="0"/>
                  </a:moveTo>
                  <a:cubicBezTo>
                    <a:pt x="270" y="0"/>
                    <a:pt x="172" y="48"/>
                    <a:pt x="113" y="140"/>
                  </a:cubicBezTo>
                  <a:cubicBezTo>
                    <a:pt x="0" y="315"/>
                    <a:pt x="113" y="540"/>
                    <a:pt x="325" y="577"/>
                  </a:cubicBezTo>
                  <a:cubicBezTo>
                    <a:pt x="337" y="579"/>
                    <a:pt x="348" y="579"/>
                    <a:pt x="359" y="579"/>
                  </a:cubicBezTo>
                  <a:cubicBezTo>
                    <a:pt x="556" y="579"/>
                    <a:pt x="709" y="379"/>
                    <a:pt x="638" y="190"/>
                  </a:cubicBezTo>
                  <a:cubicBezTo>
                    <a:pt x="625" y="165"/>
                    <a:pt x="613" y="140"/>
                    <a:pt x="600" y="115"/>
                  </a:cubicBezTo>
                  <a:cubicBezTo>
                    <a:pt x="541" y="38"/>
                    <a:pt x="454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" name="Google Shape;1536;p4"/>
            <p:cNvSpPr/>
            <p:nvPr/>
          </p:nvSpPr>
          <p:spPr>
            <a:xfrm>
              <a:off x="4376400" y="3383525"/>
              <a:ext cx="16275" cy="14400"/>
            </a:xfrm>
            <a:custGeom>
              <a:rect b="b" l="l" r="r" t="t"/>
              <a:pathLst>
                <a:path extrusionOk="0" h="576" w="651">
                  <a:moveTo>
                    <a:pt x="323" y="0"/>
                  </a:moveTo>
                  <a:cubicBezTo>
                    <a:pt x="287" y="0"/>
                    <a:pt x="249" y="7"/>
                    <a:pt x="213" y="22"/>
                  </a:cubicBezTo>
                  <a:cubicBezTo>
                    <a:pt x="63" y="72"/>
                    <a:pt x="1" y="247"/>
                    <a:pt x="51" y="397"/>
                  </a:cubicBezTo>
                  <a:cubicBezTo>
                    <a:pt x="100" y="506"/>
                    <a:pt x="211" y="575"/>
                    <a:pt x="330" y="575"/>
                  </a:cubicBezTo>
                  <a:cubicBezTo>
                    <a:pt x="362" y="575"/>
                    <a:pt x="394" y="570"/>
                    <a:pt x="425" y="560"/>
                  </a:cubicBezTo>
                  <a:cubicBezTo>
                    <a:pt x="575" y="497"/>
                    <a:pt x="650" y="335"/>
                    <a:pt x="588" y="185"/>
                  </a:cubicBezTo>
                  <a:cubicBezTo>
                    <a:pt x="550" y="71"/>
                    <a:pt x="440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" name="Google Shape;1537;p4"/>
            <p:cNvSpPr/>
            <p:nvPr/>
          </p:nvSpPr>
          <p:spPr>
            <a:xfrm>
              <a:off x="4284600" y="3304000"/>
              <a:ext cx="16225" cy="11800"/>
            </a:xfrm>
            <a:custGeom>
              <a:rect b="b" l="l" r="r" t="t"/>
              <a:pathLst>
                <a:path extrusionOk="0" h="472" w="649">
                  <a:moveTo>
                    <a:pt x="306" y="1"/>
                  </a:moveTo>
                  <a:cubicBezTo>
                    <a:pt x="171" y="1"/>
                    <a:pt x="46" y="106"/>
                    <a:pt x="24" y="241"/>
                  </a:cubicBezTo>
                  <a:cubicBezTo>
                    <a:pt x="1" y="400"/>
                    <a:pt x="141" y="472"/>
                    <a:pt x="287" y="472"/>
                  </a:cubicBezTo>
                  <a:cubicBezTo>
                    <a:pt x="463" y="472"/>
                    <a:pt x="648" y="369"/>
                    <a:pt x="573" y="192"/>
                  </a:cubicBezTo>
                  <a:cubicBezTo>
                    <a:pt x="536" y="92"/>
                    <a:pt x="461" y="17"/>
                    <a:pt x="348" y="4"/>
                  </a:cubicBezTo>
                  <a:cubicBezTo>
                    <a:pt x="334" y="2"/>
                    <a:pt x="320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" name="Google Shape;1538;p4"/>
            <p:cNvSpPr/>
            <p:nvPr/>
          </p:nvSpPr>
          <p:spPr>
            <a:xfrm>
              <a:off x="4322050" y="3292300"/>
              <a:ext cx="15775" cy="14375"/>
            </a:xfrm>
            <a:custGeom>
              <a:rect b="b" l="l" r="r" t="t"/>
              <a:pathLst>
                <a:path extrusionOk="0" h="575" w="631">
                  <a:moveTo>
                    <a:pt x="327" y="0"/>
                  </a:moveTo>
                  <a:cubicBezTo>
                    <a:pt x="245" y="0"/>
                    <a:pt x="161" y="35"/>
                    <a:pt x="100" y="110"/>
                  </a:cubicBezTo>
                  <a:cubicBezTo>
                    <a:pt x="0" y="235"/>
                    <a:pt x="25" y="410"/>
                    <a:pt x="150" y="510"/>
                  </a:cubicBezTo>
                  <a:cubicBezTo>
                    <a:pt x="206" y="555"/>
                    <a:pt x="268" y="575"/>
                    <a:pt x="329" y="575"/>
                  </a:cubicBezTo>
                  <a:cubicBezTo>
                    <a:pt x="486" y="575"/>
                    <a:pt x="631" y="440"/>
                    <a:pt x="612" y="260"/>
                  </a:cubicBezTo>
                  <a:cubicBezTo>
                    <a:pt x="597" y="96"/>
                    <a:pt x="464" y="0"/>
                    <a:pt x="3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" name="Google Shape;1539;p4"/>
            <p:cNvSpPr/>
            <p:nvPr/>
          </p:nvSpPr>
          <p:spPr>
            <a:xfrm>
              <a:off x="4268775" y="3337100"/>
              <a:ext cx="18925" cy="14550"/>
            </a:xfrm>
            <a:custGeom>
              <a:rect b="b" l="l" r="r" t="t"/>
              <a:pathLst>
                <a:path extrusionOk="0" h="582" w="757">
                  <a:moveTo>
                    <a:pt x="371" y="1"/>
                  </a:moveTo>
                  <a:cubicBezTo>
                    <a:pt x="291" y="1"/>
                    <a:pt x="212" y="35"/>
                    <a:pt x="157" y="105"/>
                  </a:cubicBezTo>
                  <a:cubicBezTo>
                    <a:pt x="1" y="297"/>
                    <a:pt x="133" y="581"/>
                    <a:pt x="376" y="581"/>
                  </a:cubicBezTo>
                  <a:cubicBezTo>
                    <a:pt x="386" y="581"/>
                    <a:pt x="396" y="581"/>
                    <a:pt x="407" y="580"/>
                  </a:cubicBezTo>
                  <a:cubicBezTo>
                    <a:pt x="657" y="555"/>
                    <a:pt x="756" y="230"/>
                    <a:pt x="557" y="67"/>
                  </a:cubicBezTo>
                  <a:cubicBezTo>
                    <a:pt x="501" y="23"/>
                    <a:pt x="436" y="1"/>
                    <a:pt x="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" name="Google Shape;1540;p4"/>
            <p:cNvSpPr/>
            <p:nvPr/>
          </p:nvSpPr>
          <p:spPr>
            <a:xfrm>
              <a:off x="4349525" y="3326200"/>
              <a:ext cx="16275" cy="14550"/>
            </a:xfrm>
            <a:custGeom>
              <a:rect b="b" l="l" r="r" t="t"/>
              <a:pathLst>
                <a:path extrusionOk="0" h="582" w="651">
                  <a:moveTo>
                    <a:pt x="309" y="0"/>
                  </a:moveTo>
                  <a:cubicBezTo>
                    <a:pt x="277" y="0"/>
                    <a:pt x="245" y="5"/>
                    <a:pt x="213" y="16"/>
                  </a:cubicBezTo>
                  <a:cubicBezTo>
                    <a:pt x="76" y="78"/>
                    <a:pt x="1" y="241"/>
                    <a:pt x="51" y="391"/>
                  </a:cubicBezTo>
                  <a:cubicBezTo>
                    <a:pt x="100" y="509"/>
                    <a:pt x="212" y="581"/>
                    <a:pt x="331" y="581"/>
                  </a:cubicBezTo>
                  <a:cubicBezTo>
                    <a:pt x="363" y="581"/>
                    <a:pt x="394" y="576"/>
                    <a:pt x="426" y="566"/>
                  </a:cubicBezTo>
                  <a:cubicBezTo>
                    <a:pt x="576" y="503"/>
                    <a:pt x="651" y="341"/>
                    <a:pt x="588" y="191"/>
                  </a:cubicBezTo>
                  <a:cubicBezTo>
                    <a:pt x="549" y="72"/>
                    <a:pt x="431" y="0"/>
                    <a:pt x="3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" name="Google Shape;1541;p4"/>
            <p:cNvSpPr/>
            <p:nvPr/>
          </p:nvSpPr>
          <p:spPr>
            <a:xfrm>
              <a:off x="4415925" y="3328375"/>
              <a:ext cx="18925" cy="14525"/>
            </a:xfrm>
            <a:custGeom>
              <a:rect b="b" l="l" r="r" t="t"/>
              <a:pathLst>
                <a:path extrusionOk="0" h="581" w="757">
                  <a:moveTo>
                    <a:pt x="376" y="1"/>
                  </a:moveTo>
                  <a:cubicBezTo>
                    <a:pt x="294" y="1"/>
                    <a:pt x="213" y="38"/>
                    <a:pt x="157" y="116"/>
                  </a:cubicBezTo>
                  <a:cubicBezTo>
                    <a:pt x="1" y="308"/>
                    <a:pt x="144" y="580"/>
                    <a:pt x="376" y="580"/>
                  </a:cubicBezTo>
                  <a:cubicBezTo>
                    <a:pt x="386" y="580"/>
                    <a:pt x="396" y="580"/>
                    <a:pt x="407" y="579"/>
                  </a:cubicBezTo>
                  <a:cubicBezTo>
                    <a:pt x="669" y="554"/>
                    <a:pt x="756" y="229"/>
                    <a:pt x="557" y="66"/>
                  </a:cubicBezTo>
                  <a:cubicBezTo>
                    <a:pt x="502" y="23"/>
                    <a:pt x="439" y="1"/>
                    <a:pt x="3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" name="Google Shape;1542;p4"/>
            <p:cNvSpPr/>
            <p:nvPr/>
          </p:nvSpPr>
          <p:spPr>
            <a:xfrm>
              <a:off x="4396700" y="3365075"/>
              <a:ext cx="16600" cy="14575"/>
            </a:xfrm>
            <a:custGeom>
              <a:rect b="b" l="l" r="r" t="t"/>
              <a:pathLst>
                <a:path extrusionOk="0" h="583" w="664">
                  <a:moveTo>
                    <a:pt x="336" y="1"/>
                  </a:moveTo>
                  <a:cubicBezTo>
                    <a:pt x="299" y="1"/>
                    <a:pt x="262" y="8"/>
                    <a:pt x="226" y="23"/>
                  </a:cubicBezTo>
                  <a:cubicBezTo>
                    <a:pt x="76" y="85"/>
                    <a:pt x="1" y="248"/>
                    <a:pt x="63" y="398"/>
                  </a:cubicBezTo>
                  <a:cubicBezTo>
                    <a:pt x="111" y="512"/>
                    <a:pt x="216" y="582"/>
                    <a:pt x="329" y="582"/>
                  </a:cubicBezTo>
                  <a:cubicBezTo>
                    <a:pt x="365" y="582"/>
                    <a:pt x="402" y="575"/>
                    <a:pt x="438" y="560"/>
                  </a:cubicBezTo>
                  <a:cubicBezTo>
                    <a:pt x="588" y="498"/>
                    <a:pt x="663" y="335"/>
                    <a:pt x="601" y="185"/>
                  </a:cubicBezTo>
                  <a:cubicBezTo>
                    <a:pt x="563" y="71"/>
                    <a:pt x="453" y="1"/>
                    <a:pt x="3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" name="Google Shape;1543;p4"/>
            <p:cNvSpPr/>
            <p:nvPr/>
          </p:nvSpPr>
          <p:spPr>
            <a:xfrm>
              <a:off x="4392325" y="3258750"/>
              <a:ext cx="16375" cy="14300"/>
            </a:xfrm>
            <a:custGeom>
              <a:rect b="b" l="l" r="r" t="t"/>
              <a:pathLst>
                <a:path extrusionOk="0" h="572" w="655">
                  <a:moveTo>
                    <a:pt x="308" y="1"/>
                  </a:moveTo>
                  <a:cubicBezTo>
                    <a:pt x="172" y="1"/>
                    <a:pt x="36" y="91"/>
                    <a:pt x="13" y="252"/>
                  </a:cubicBezTo>
                  <a:cubicBezTo>
                    <a:pt x="1" y="327"/>
                    <a:pt x="26" y="402"/>
                    <a:pt x="63" y="464"/>
                  </a:cubicBezTo>
                  <a:lnTo>
                    <a:pt x="76" y="464"/>
                  </a:lnTo>
                  <a:cubicBezTo>
                    <a:pt x="136" y="540"/>
                    <a:pt x="216" y="572"/>
                    <a:pt x="294" y="572"/>
                  </a:cubicBezTo>
                  <a:cubicBezTo>
                    <a:pt x="477" y="572"/>
                    <a:pt x="654" y="399"/>
                    <a:pt x="576" y="189"/>
                  </a:cubicBezTo>
                  <a:cubicBezTo>
                    <a:pt x="563" y="164"/>
                    <a:pt x="551" y="139"/>
                    <a:pt x="538" y="114"/>
                  </a:cubicBezTo>
                  <a:cubicBezTo>
                    <a:pt x="480" y="37"/>
                    <a:pt x="394" y="1"/>
                    <a:pt x="3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" name="Google Shape;1544;p4"/>
            <p:cNvSpPr/>
            <p:nvPr/>
          </p:nvSpPr>
          <p:spPr>
            <a:xfrm>
              <a:off x="4378600" y="3304650"/>
              <a:ext cx="16250" cy="14375"/>
            </a:xfrm>
            <a:custGeom>
              <a:rect b="b" l="l" r="r" t="t"/>
              <a:pathLst>
                <a:path extrusionOk="0" h="575" w="650">
                  <a:moveTo>
                    <a:pt x="319" y="0"/>
                  </a:moveTo>
                  <a:cubicBezTo>
                    <a:pt x="288" y="0"/>
                    <a:pt x="256" y="5"/>
                    <a:pt x="225" y="16"/>
                  </a:cubicBezTo>
                  <a:cubicBezTo>
                    <a:pt x="75" y="78"/>
                    <a:pt x="0" y="240"/>
                    <a:pt x="63" y="390"/>
                  </a:cubicBezTo>
                  <a:cubicBezTo>
                    <a:pt x="100" y="504"/>
                    <a:pt x="211" y="575"/>
                    <a:pt x="327" y="575"/>
                  </a:cubicBezTo>
                  <a:cubicBezTo>
                    <a:pt x="364" y="575"/>
                    <a:pt x="401" y="568"/>
                    <a:pt x="437" y="553"/>
                  </a:cubicBezTo>
                  <a:cubicBezTo>
                    <a:pt x="575" y="503"/>
                    <a:pt x="650" y="328"/>
                    <a:pt x="600" y="191"/>
                  </a:cubicBezTo>
                  <a:cubicBezTo>
                    <a:pt x="550" y="72"/>
                    <a:pt x="438" y="0"/>
                    <a:pt x="3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" name="Google Shape;1545;p4"/>
            <p:cNvSpPr/>
            <p:nvPr/>
          </p:nvSpPr>
          <p:spPr>
            <a:xfrm>
              <a:off x="4257675" y="3459975"/>
              <a:ext cx="17425" cy="14450"/>
            </a:xfrm>
            <a:custGeom>
              <a:rect b="b" l="l" r="r" t="t"/>
              <a:pathLst>
                <a:path extrusionOk="0" h="578" w="697">
                  <a:moveTo>
                    <a:pt x="350" y="1"/>
                  </a:moveTo>
                  <a:cubicBezTo>
                    <a:pt x="254" y="1"/>
                    <a:pt x="159" y="48"/>
                    <a:pt x="101" y="138"/>
                  </a:cubicBezTo>
                  <a:cubicBezTo>
                    <a:pt x="1" y="313"/>
                    <a:pt x="101" y="538"/>
                    <a:pt x="313" y="576"/>
                  </a:cubicBezTo>
                  <a:cubicBezTo>
                    <a:pt x="325" y="577"/>
                    <a:pt x="336" y="578"/>
                    <a:pt x="347" y="578"/>
                  </a:cubicBezTo>
                  <a:cubicBezTo>
                    <a:pt x="544" y="578"/>
                    <a:pt x="697" y="377"/>
                    <a:pt x="626" y="188"/>
                  </a:cubicBezTo>
                  <a:cubicBezTo>
                    <a:pt x="613" y="163"/>
                    <a:pt x="601" y="138"/>
                    <a:pt x="588" y="126"/>
                  </a:cubicBezTo>
                  <a:cubicBezTo>
                    <a:pt x="528" y="42"/>
                    <a:pt x="439" y="1"/>
                    <a:pt x="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" name="Google Shape;1546;p4"/>
            <p:cNvSpPr/>
            <p:nvPr/>
          </p:nvSpPr>
          <p:spPr>
            <a:xfrm>
              <a:off x="4262875" y="3422725"/>
              <a:ext cx="17025" cy="12900"/>
            </a:xfrm>
            <a:custGeom>
              <a:rect b="b" l="l" r="r" t="t"/>
              <a:pathLst>
                <a:path extrusionOk="0" h="516" w="681">
                  <a:moveTo>
                    <a:pt x="490" y="0"/>
                  </a:moveTo>
                  <a:cubicBezTo>
                    <a:pt x="281" y="0"/>
                    <a:pt x="0" y="286"/>
                    <a:pt x="205" y="454"/>
                  </a:cubicBezTo>
                  <a:cubicBezTo>
                    <a:pt x="257" y="495"/>
                    <a:pt x="318" y="515"/>
                    <a:pt x="379" y="515"/>
                  </a:cubicBezTo>
                  <a:cubicBezTo>
                    <a:pt x="463" y="515"/>
                    <a:pt x="547" y="477"/>
                    <a:pt x="605" y="404"/>
                  </a:cubicBezTo>
                  <a:cubicBezTo>
                    <a:pt x="655" y="341"/>
                    <a:pt x="680" y="266"/>
                    <a:pt x="668" y="191"/>
                  </a:cubicBezTo>
                  <a:cubicBezTo>
                    <a:pt x="668" y="166"/>
                    <a:pt x="668" y="141"/>
                    <a:pt x="655" y="116"/>
                  </a:cubicBezTo>
                  <a:cubicBezTo>
                    <a:pt x="623" y="34"/>
                    <a:pt x="561" y="0"/>
                    <a:pt x="4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" name="Google Shape;1547;p4"/>
            <p:cNvSpPr/>
            <p:nvPr/>
          </p:nvSpPr>
          <p:spPr>
            <a:xfrm>
              <a:off x="4231450" y="3400275"/>
              <a:ext cx="17400" cy="14475"/>
            </a:xfrm>
            <a:custGeom>
              <a:rect b="b" l="l" r="r" t="t"/>
              <a:pathLst>
                <a:path extrusionOk="0" h="579" w="696">
                  <a:moveTo>
                    <a:pt x="361" y="0"/>
                  </a:moveTo>
                  <a:cubicBezTo>
                    <a:pt x="263" y="0"/>
                    <a:pt x="165" y="47"/>
                    <a:pt x="113" y="140"/>
                  </a:cubicBezTo>
                  <a:cubicBezTo>
                    <a:pt x="0" y="314"/>
                    <a:pt x="113" y="539"/>
                    <a:pt x="313" y="577"/>
                  </a:cubicBezTo>
                  <a:cubicBezTo>
                    <a:pt x="325" y="578"/>
                    <a:pt x="337" y="579"/>
                    <a:pt x="348" y="579"/>
                  </a:cubicBezTo>
                  <a:cubicBezTo>
                    <a:pt x="554" y="579"/>
                    <a:pt x="696" y="379"/>
                    <a:pt x="625" y="189"/>
                  </a:cubicBezTo>
                  <a:cubicBezTo>
                    <a:pt x="612" y="165"/>
                    <a:pt x="600" y="140"/>
                    <a:pt x="587" y="115"/>
                  </a:cubicBezTo>
                  <a:cubicBezTo>
                    <a:pt x="534" y="38"/>
                    <a:pt x="448" y="0"/>
                    <a:pt x="3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" name="Google Shape;1548;p4"/>
            <p:cNvSpPr/>
            <p:nvPr/>
          </p:nvSpPr>
          <p:spPr>
            <a:xfrm>
              <a:off x="4207575" y="3334625"/>
              <a:ext cx="17375" cy="12975"/>
            </a:xfrm>
            <a:custGeom>
              <a:rect b="b" l="l" r="r" t="t"/>
              <a:pathLst>
                <a:path extrusionOk="0" h="519" w="695">
                  <a:moveTo>
                    <a:pt x="490" y="0"/>
                  </a:moveTo>
                  <a:cubicBezTo>
                    <a:pt x="282" y="0"/>
                    <a:pt x="0" y="286"/>
                    <a:pt x="205" y="454"/>
                  </a:cubicBezTo>
                  <a:cubicBezTo>
                    <a:pt x="261" y="499"/>
                    <a:pt x="323" y="519"/>
                    <a:pt x="385" y="519"/>
                  </a:cubicBezTo>
                  <a:cubicBezTo>
                    <a:pt x="545" y="519"/>
                    <a:pt x="695" y="381"/>
                    <a:pt x="668" y="191"/>
                  </a:cubicBezTo>
                  <a:cubicBezTo>
                    <a:pt x="668" y="166"/>
                    <a:pt x="668" y="141"/>
                    <a:pt x="655" y="116"/>
                  </a:cubicBezTo>
                  <a:cubicBezTo>
                    <a:pt x="623" y="34"/>
                    <a:pt x="561" y="0"/>
                    <a:pt x="4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" name="Google Shape;1549;p4"/>
            <p:cNvSpPr/>
            <p:nvPr/>
          </p:nvSpPr>
          <p:spPr>
            <a:xfrm>
              <a:off x="4233975" y="3361050"/>
              <a:ext cx="19250" cy="14650"/>
            </a:xfrm>
            <a:custGeom>
              <a:rect b="b" l="l" r="r" t="t"/>
              <a:pathLst>
                <a:path extrusionOk="0" h="586" w="770">
                  <a:moveTo>
                    <a:pt x="399" y="1"/>
                  </a:moveTo>
                  <a:cubicBezTo>
                    <a:pt x="63" y="1"/>
                    <a:pt x="1" y="549"/>
                    <a:pt x="386" y="584"/>
                  </a:cubicBezTo>
                  <a:cubicBezTo>
                    <a:pt x="398" y="585"/>
                    <a:pt x="409" y="586"/>
                    <a:pt x="421" y="586"/>
                  </a:cubicBezTo>
                  <a:cubicBezTo>
                    <a:pt x="617" y="586"/>
                    <a:pt x="770" y="386"/>
                    <a:pt x="699" y="196"/>
                  </a:cubicBezTo>
                  <a:cubicBezTo>
                    <a:pt x="686" y="171"/>
                    <a:pt x="674" y="146"/>
                    <a:pt x="661" y="121"/>
                  </a:cubicBezTo>
                  <a:cubicBezTo>
                    <a:pt x="611" y="59"/>
                    <a:pt x="549" y="21"/>
                    <a:pt x="474" y="9"/>
                  </a:cubicBezTo>
                  <a:cubicBezTo>
                    <a:pt x="448" y="3"/>
                    <a:pt x="423" y="1"/>
                    <a:pt x="3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" name="Google Shape;1550;p4"/>
            <p:cNvSpPr/>
            <p:nvPr/>
          </p:nvSpPr>
          <p:spPr>
            <a:xfrm>
              <a:off x="4378900" y="3344875"/>
              <a:ext cx="17600" cy="14625"/>
            </a:xfrm>
            <a:custGeom>
              <a:rect b="b" l="l" r="r" t="t"/>
              <a:pathLst>
                <a:path extrusionOk="0" h="585" w="704">
                  <a:moveTo>
                    <a:pt x="384" y="1"/>
                  </a:moveTo>
                  <a:cubicBezTo>
                    <a:pt x="327" y="1"/>
                    <a:pt x="267" y="18"/>
                    <a:pt x="213" y="56"/>
                  </a:cubicBezTo>
                  <a:cubicBezTo>
                    <a:pt x="1" y="206"/>
                    <a:pt x="88" y="531"/>
                    <a:pt x="338" y="581"/>
                  </a:cubicBezTo>
                  <a:cubicBezTo>
                    <a:pt x="353" y="583"/>
                    <a:pt x="368" y="584"/>
                    <a:pt x="383" y="584"/>
                  </a:cubicBezTo>
                  <a:cubicBezTo>
                    <a:pt x="527" y="584"/>
                    <a:pt x="653" y="478"/>
                    <a:pt x="675" y="331"/>
                  </a:cubicBezTo>
                  <a:cubicBezTo>
                    <a:pt x="703" y="145"/>
                    <a:pt x="551" y="1"/>
                    <a:pt x="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" name="Google Shape;1551;p4"/>
            <p:cNvSpPr/>
            <p:nvPr/>
          </p:nvSpPr>
          <p:spPr>
            <a:xfrm>
              <a:off x="4313300" y="3330800"/>
              <a:ext cx="17400" cy="14600"/>
            </a:xfrm>
            <a:custGeom>
              <a:rect b="b" l="l" r="r" t="t"/>
              <a:pathLst>
                <a:path extrusionOk="0" h="584" w="696">
                  <a:moveTo>
                    <a:pt x="349" y="0"/>
                  </a:moveTo>
                  <a:cubicBezTo>
                    <a:pt x="254" y="0"/>
                    <a:pt x="158" y="47"/>
                    <a:pt x="100" y="144"/>
                  </a:cubicBezTo>
                  <a:cubicBezTo>
                    <a:pt x="0" y="319"/>
                    <a:pt x="100" y="544"/>
                    <a:pt x="313" y="582"/>
                  </a:cubicBezTo>
                  <a:cubicBezTo>
                    <a:pt x="324" y="583"/>
                    <a:pt x="336" y="584"/>
                    <a:pt x="347" y="584"/>
                  </a:cubicBezTo>
                  <a:cubicBezTo>
                    <a:pt x="543" y="584"/>
                    <a:pt x="696" y="383"/>
                    <a:pt x="625" y="194"/>
                  </a:cubicBezTo>
                  <a:cubicBezTo>
                    <a:pt x="613" y="169"/>
                    <a:pt x="600" y="144"/>
                    <a:pt x="588" y="119"/>
                  </a:cubicBezTo>
                  <a:cubicBezTo>
                    <a:pt x="527" y="41"/>
                    <a:pt x="438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" name="Google Shape;1552;p4"/>
            <p:cNvSpPr/>
            <p:nvPr/>
          </p:nvSpPr>
          <p:spPr>
            <a:xfrm>
              <a:off x="4332400" y="3399950"/>
              <a:ext cx="16375" cy="11775"/>
            </a:xfrm>
            <a:custGeom>
              <a:rect b="b" l="l" r="r" t="t"/>
              <a:pathLst>
                <a:path extrusionOk="0" h="471" w="655">
                  <a:moveTo>
                    <a:pt x="313" y="1"/>
                  </a:moveTo>
                  <a:cubicBezTo>
                    <a:pt x="182" y="1"/>
                    <a:pt x="54" y="88"/>
                    <a:pt x="24" y="240"/>
                  </a:cubicBezTo>
                  <a:cubicBezTo>
                    <a:pt x="1" y="399"/>
                    <a:pt x="141" y="470"/>
                    <a:pt x="288" y="470"/>
                  </a:cubicBezTo>
                  <a:cubicBezTo>
                    <a:pt x="465" y="470"/>
                    <a:pt x="654" y="367"/>
                    <a:pt x="586" y="190"/>
                  </a:cubicBezTo>
                  <a:cubicBezTo>
                    <a:pt x="573" y="165"/>
                    <a:pt x="561" y="140"/>
                    <a:pt x="548" y="115"/>
                  </a:cubicBezTo>
                  <a:cubicBezTo>
                    <a:pt x="485" y="37"/>
                    <a:pt x="398" y="1"/>
                    <a:pt x="3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" name="Google Shape;1553;p4"/>
            <p:cNvSpPr/>
            <p:nvPr/>
          </p:nvSpPr>
          <p:spPr>
            <a:xfrm>
              <a:off x="4268725" y="3381575"/>
              <a:ext cx="18725" cy="14475"/>
            </a:xfrm>
            <a:custGeom>
              <a:rect b="b" l="l" r="r" t="t"/>
              <a:pathLst>
                <a:path extrusionOk="0" h="579" w="749">
                  <a:moveTo>
                    <a:pt x="406" y="1"/>
                  </a:moveTo>
                  <a:cubicBezTo>
                    <a:pt x="198" y="1"/>
                    <a:pt x="1" y="238"/>
                    <a:pt x="171" y="463"/>
                  </a:cubicBezTo>
                  <a:cubicBezTo>
                    <a:pt x="233" y="544"/>
                    <a:pt x="315" y="578"/>
                    <a:pt x="395" y="578"/>
                  </a:cubicBezTo>
                  <a:cubicBezTo>
                    <a:pt x="575" y="578"/>
                    <a:pt x="749" y="404"/>
                    <a:pt x="671" y="188"/>
                  </a:cubicBezTo>
                  <a:cubicBezTo>
                    <a:pt x="659" y="163"/>
                    <a:pt x="646" y="150"/>
                    <a:pt x="634" y="125"/>
                  </a:cubicBezTo>
                  <a:cubicBezTo>
                    <a:pt x="570" y="37"/>
                    <a:pt x="487" y="1"/>
                    <a:pt x="4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" name="Google Shape;1554;p4"/>
            <p:cNvSpPr/>
            <p:nvPr/>
          </p:nvSpPr>
          <p:spPr>
            <a:xfrm>
              <a:off x="4241175" y="3315300"/>
              <a:ext cx="18275" cy="14500"/>
            </a:xfrm>
            <a:custGeom>
              <a:rect b="b" l="l" r="r" t="t"/>
              <a:pathLst>
                <a:path extrusionOk="0" h="580" w="731">
                  <a:moveTo>
                    <a:pt x="381" y="0"/>
                  </a:moveTo>
                  <a:cubicBezTo>
                    <a:pt x="186" y="0"/>
                    <a:pt x="1" y="207"/>
                    <a:pt x="123" y="427"/>
                  </a:cubicBezTo>
                  <a:cubicBezTo>
                    <a:pt x="179" y="534"/>
                    <a:pt x="273" y="579"/>
                    <a:pt x="367" y="579"/>
                  </a:cubicBezTo>
                  <a:cubicBezTo>
                    <a:pt x="548" y="579"/>
                    <a:pt x="731" y="411"/>
                    <a:pt x="648" y="189"/>
                  </a:cubicBezTo>
                  <a:cubicBezTo>
                    <a:pt x="636" y="164"/>
                    <a:pt x="623" y="139"/>
                    <a:pt x="611" y="127"/>
                  </a:cubicBezTo>
                  <a:cubicBezTo>
                    <a:pt x="548" y="38"/>
                    <a:pt x="463" y="0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" name="Google Shape;1555;p4"/>
            <p:cNvSpPr/>
            <p:nvPr/>
          </p:nvSpPr>
          <p:spPr>
            <a:xfrm>
              <a:off x="4293600" y="3446000"/>
              <a:ext cx="15450" cy="14425"/>
            </a:xfrm>
            <a:custGeom>
              <a:rect b="b" l="l" r="r" t="t"/>
              <a:pathLst>
                <a:path extrusionOk="0" h="577" w="618">
                  <a:moveTo>
                    <a:pt x="296" y="0"/>
                  </a:moveTo>
                  <a:cubicBezTo>
                    <a:pt x="164" y="0"/>
                    <a:pt x="33" y="85"/>
                    <a:pt x="13" y="247"/>
                  </a:cubicBezTo>
                  <a:cubicBezTo>
                    <a:pt x="1" y="322"/>
                    <a:pt x="13" y="397"/>
                    <a:pt x="63" y="460"/>
                  </a:cubicBezTo>
                  <a:cubicBezTo>
                    <a:pt x="120" y="541"/>
                    <a:pt x="201" y="576"/>
                    <a:pt x="282" y="576"/>
                  </a:cubicBezTo>
                  <a:cubicBezTo>
                    <a:pt x="449" y="576"/>
                    <a:pt x="618" y="425"/>
                    <a:pt x="576" y="223"/>
                  </a:cubicBezTo>
                  <a:cubicBezTo>
                    <a:pt x="540" y="73"/>
                    <a:pt x="417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" name="Google Shape;1556;p4"/>
            <p:cNvSpPr/>
            <p:nvPr/>
          </p:nvSpPr>
          <p:spPr>
            <a:xfrm>
              <a:off x="4353600" y="3273725"/>
              <a:ext cx="15850" cy="14500"/>
            </a:xfrm>
            <a:custGeom>
              <a:rect b="b" l="l" r="r" t="t"/>
              <a:pathLst>
                <a:path extrusionOk="0" h="580" w="634">
                  <a:moveTo>
                    <a:pt x="296" y="1"/>
                  </a:moveTo>
                  <a:cubicBezTo>
                    <a:pt x="165" y="1"/>
                    <a:pt x="36" y="88"/>
                    <a:pt x="13" y="240"/>
                  </a:cubicBezTo>
                  <a:cubicBezTo>
                    <a:pt x="0" y="315"/>
                    <a:pt x="13" y="390"/>
                    <a:pt x="63" y="453"/>
                  </a:cubicBezTo>
                  <a:cubicBezTo>
                    <a:pt x="100" y="515"/>
                    <a:pt x="175" y="565"/>
                    <a:pt x="250" y="578"/>
                  </a:cubicBezTo>
                  <a:cubicBezTo>
                    <a:pt x="262" y="579"/>
                    <a:pt x="273" y="580"/>
                    <a:pt x="284" y="580"/>
                  </a:cubicBezTo>
                  <a:cubicBezTo>
                    <a:pt x="481" y="580"/>
                    <a:pt x="634" y="379"/>
                    <a:pt x="563" y="178"/>
                  </a:cubicBezTo>
                  <a:cubicBezTo>
                    <a:pt x="550" y="153"/>
                    <a:pt x="538" y="140"/>
                    <a:pt x="525" y="115"/>
                  </a:cubicBezTo>
                  <a:cubicBezTo>
                    <a:pt x="466" y="37"/>
                    <a:pt x="381" y="1"/>
                    <a:pt x="2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" name="Google Shape;1557;p4"/>
            <p:cNvSpPr/>
            <p:nvPr/>
          </p:nvSpPr>
          <p:spPr>
            <a:xfrm>
              <a:off x="4418900" y="3288600"/>
              <a:ext cx="14900" cy="13925"/>
            </a:xfrm>
            <a:custGeom>
              <a:rect b="b" l="l" r="r" t="t"/>
              <a:pathLst>
                <a:path extrusionOk="0" h="557" w="596">
                  <a:moveTo>
                    <a:pt x="287" y="1"/>
                  </a:moveTo>
                  <a:cubicBezTo>
                    <a:pt x="166" y="1"/>
                    <a:pt x="46" y="73"/>
                    <a:pt x="13" y="233"/>
                  </a:cubicBezTo>
                  <a:cubicBezTo>
                    <a:pt x="0" y="308"/>
                    <a:pt x="13" y="383"/>
                    <a:pt x="63" y="445"/>
                  </a:cubicBezTo>
                  <a:cubicBezTo>
                    <a:pt x="122" y="521"/>
                    <a:pt x="208" y="557"/>
                    <a:pt x="293" y="557"/>
                  </a:cubicBezTo>
                  <a:cubicBezTo>
                    <a:pt x="403" y="557"/>
                    <a:pt x="513" y="496"/>
                    <a:pt x="562" y="383"/>
                  </a:cubicBezTo>
                  <a:cubicBezTo>
                    <a:pt x="575" y="358"/>
                    <a:pt x="575" y="333"/>
                    <a:pt x="575" y="320"/>
                  </a:cubicBezTo>
                  <a:cubicBezTo>
                    <a:pt x="596" y="117"/>
                    <a:pt x="441" y="1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" name="Google Shape;1558;p4"/>
            <p:cNvSpPr/>
            <p:nvPr/>
          </p:nvSpPr>
          <p:spPr>
            <a:xfrm>
              <a:off x="4408575" y="3404450"/>
              <a:ext cx="16600" cy="14425"/>
            </a:xfrm>
            <a:custGeom>
              <a:rect b="b" l="l" r="r" t="t"/>
              <a:pathLst>
                <a:path extrusionOk="0" h="577" w="664">
                  <a:moveTo>
                    <a:pt x="336" y="0"/>
                  </a:moveTo>
                  <a:cubicBezTo>
                    <a:pt x="299" y="0"/>
                    <a:pt x="262" y="7"/>
                    <a:pt x="226" y="22"/>
                  </a:cubicBezTo>
                  <a:cubicBezTo>
                    <a:pt x="76" y="72"/>
                    <a:pt x="1" y="247"/>
                    <a:pt x="63" y="397"/>
                  </a:cubicBezTo>
                  <a:cubicBezTo>
                    <a:pt x="111" y="513"/>
                    <a:pt x="219" y="577"/>
                    <a:pt x="335" y="577"/>
                  </a:cubicBezTo>
                  <a:cubicBezTo>
                    <a:pt x="369" y="577"/>
                    <a:pt x="404" y="571"/>
                    <a:pt x="438" y="560"/>
                  </a:cubicBezTo>
                  <a:cubicBezTo>
                    <a:pt x="588" y="497"/>
                    <a:pt x="663" y="335"/>
                    <a:pt x="601" y="185"/>
                  </a:cubicBezTo>
                  <a:cubicBezTo>
                    <a:pt x="563" y="71"/>
                    <a:pt x="453" y="0"/>
                    <a:pt x="3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" name="Google Shape;1559;p4"/>
            <p:cNvSpPr/>
            <p:nvPr/>
          </p:nvSpPr>
          <p:spPr>
            <a:xfrm>
              <a:off x="4285325" y="3489000"/>
              <a:ext cx="18475" cy="15250"/>
            </a:xfrm>
            <a:custGeom>
              <a:rect b="b" l="l" r="r" t="t"/>
              <a:pathLst>
                <a:path extrusionOk="0" h="610" w="739">
                  <a:moveTo>
                    <a:pt x="352" y="1"/>
                  </a:moveTo>
                  <a:cubicBezTo>
                    <a:pt x="168" y="1"/>
                    <a:pt x="1" y="185"/>
                    <a:pt x="82" y="402"/>
                  </a:cubicBezTo>
                  <a:cubicBezTo>
                    <a:pt x="128" y="549"/>
                    <a:pt x="237" y="609"/>
                    <a:pt x="348" y="609"/>
                  </a:cubicBezTo>
                  <a:cubicBezTo>
                    <a:pt x="541" y="609"/>
                    <a:pt x="738" y="427"/>
                    <a:pt x="619" y="190"/>
                  </a:cubicBezTo>
                  <a:cubicBezTo>
                    <a:pt x="607" y="152"/>
                    <a:pt x="582" y="115"/>
                    <a:pt x="557" y="90"/>
                  </a:cubicBezTo>
                  <a:cubicBezTo>
                    <a:pt x="495" y="27"/>
                    <a:pt x="422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" name="Google Shape;1560;p4"/>
            <p:cNvSpPr/>
            <p:nvPr/>
          </p:nvSpPr>
          <p:spPr>
            <a:xfrm>
              <a:off x="4397375" y="3436225"/>
              <a:ext cx="17475" cy="14625"/>
            </a:xfrm>
            <a:custGeom>
              <a:rect b="b" l="l" r="r" t="t"/>
              <a:pathLst>
                <a:path extrusionOk="0" h="585" w="699">
                  <a:moveTo>
                    <a:pt x="355" y="1"/>
                  </a:moveTo>
                  <a:cubicBezTo>
                    <a:pt x="141" y="1"/>
                    <a:pt x="1" y="207"/>
                    <a:pt x="74" y="401"/>
                  </a:cubicBezTo>
                  <a:cubicBezTo>
                    <a:pt x="127" y="522"/>
                    <a:pt x="238" y="585"/>
                    <a:pt x="349" y="585"/>
                  </a:cubicBezTo>
                  <a:cubicBezTo>
                    <a:pt x="445" y="585"/>
                    <a:pt x="541" y="537"/>
                    <a:pt x="599" y="439"/>
                  </a:cubicBezTo>
                  <a:cubicBezTo>
                    <a:pt x="699" y="251"/>
                    <a:pt x="586" y="14"/>
                    <a:pt x="374" y="1"/>
                  </a:cubicBezTo>
                  <a:cubicBezTo>
                    <a:pt x="367" y="1"/>
                    <a:pt x="361" y="1"/>
                    <a:pt x="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" name="Google Shape;1561;p4"/>
            <p:cNvSpPr/>
            <p:nvPr/>
          </p:nvSpPr>
          <p:spPr>
            <a:xfrm>
              <a:off x="4250775" y="3284275"/>
              <a:ext cx="17825" cy="14725"/>
            </a:xfrm>
            <a:custGeom>
              <a:rect b="b" l="l" r="r" t="t"/>
              <a:pathLst>
                <a:path extrusionOk="0" h="589" w="713">
                  <a:moveTo>
                    <a:pt x="350" y="0"/>
                  </a:moveTo>
                  <a:cubicBezTo>
                    <a:pt x="176" y="0"/>
                    <a:pt x="1" y="157"/>
                    <a:pt x="64" y="381"/>
                  </a:cubicBezTo>
                  <a:cubicBezTo>
                    <a:pt x="106" y="527"/>
                    <a:pt x="212" y="588"/>
                    <a:pt x="322" y="588"/>
                  </a:cubicBezTo>
                  <a:cubicBezTo>
                    <a:pt x="512" y="588"/>
                    <a:pt x="713" y="406"/>
                    <a:pt x="602" y="168"/>
                  </a:cubicBezTo>
                  <a:cubicBezTo>
                    <a:pt x="547" y="51"/>
                    <a:pt x="449" y="0"/>
                    <a:pt x="3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" name="Google Shape;1562;p4"/>
            <p:cNvSpPr/>
            <p:nvPr/>
          </p:nvSpPr>
          <p:spPr>
            <a:xfrm>
              <a:off x="4363900" y="3240425"/>
              <a:ext cx="14825" cy="14375"/>
            </a:xfrm>
            <a:custGeom>
              <a:rect b="b" l="l" r="r" t="t"/>
              <a:pathLst>
                <a:path extrusionOk="0" h="575" w="593">
                  <a:moveTo>
                    <a:pt x="289" y="1"/>
                  </a:moveTo>
                  <a:cubicBezTo>
                    <a:pt x="156" y="1"/>
                    <a:pt x="20" y="88"/>
                    <a:pt x="1" y="260"/>
                  </a:cubicBezTo>
                  <a:cubicBezTo>
                    <a:pt x="1" y="298"/>
                    <a:pt x="1" y="348"/>
                    <a:pt x="13" y="385"/>
                  </a:cubicBezTo>
                  <a:cubicBezTo>
                    <a:pt x="64" y="516"/>
                    <a:pt x="171" y="574"/>
                    <a:pt x="278" y="574"/>
                  </a:cubicBezTo>
                  <a:cubicBezTo>
                    <a:pt x="436" y="574"/>
                    <a:pt x="593" y="449"/>
                    <a:pt x="563" y="248"/>
                  </a:cubicBezTo>
                  <a:cubicBezTo>
                    <a:pt x="545" y="82"/>
                    <a:pt x="418" y="1"/>
                    <a:pt x="2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" name="Google Shape;1563;p4"/>
            <p:cNvSpPr/>
            <p:nvPr/>
          </p:nvSpPr>
          <p:spPr>
            <a:xfrm>
              <a:off x="4286975" y="3265025"/>
              <a:ext cx="16350" cy="14200"/>
            </a:xfrm>
            <a:custGeom>
              <a:rect b="b" l="l" r="r" t="t"/>
              <a:pathLst>
                <a:path extrusionOk="0" h="568" w="654">
                  <a:moveTo>
                    <a:pt x="373" y="0"/>
                  </a:moveTo>
                  <a:cubicBezTo>
                    <a:pt x="182" y="0"/>
                    <a:pt x="0" y="204"/>
                    <a:pt x="116" y="426"/>
                  </a:cubicBezTo>
                  <a:cubicBezTo>
                    <a:pt x="153" y="501"/>
                    <a:pt x="228" y="551"/>
                    <a:pt x="316" y="563"/>
                  </a:cubicBezTo>
                  <a:cubicBezTo>
                    <a:pt x="331" y="566"/>
                    <a:pt x="347" y="567"/>
                    <a:pt x="362" y="567"/>
                  </a:cubicBezTo>
                  <a:cubicBezTo>
                    <a:pt x="495" y="567"/>
                    <a:pt x="618" y="472"/>
                    <a:pt x="641" y="326"/>
                  </a:cubicBezTo>
                  <a:cubicBezTo>
                    <a:pt x="653" y="276"/>
                    <a:pt x="641" y="226"/>
                    <a:pt x="628" y="176"/>
                  </a:cubicBezTo>
                  <a:cubicBezTo>
                    <a:pt x="616" y="151"/>
                    <a:pt x="603" y="126"/>
                    <a:pt x="591" y="113"/>
                  </a:cubicBezTo>
                  <a:cubicBezTo>
                    <a:pt x="529" y="34"/>
                    <a:pt x="450" y="0"/>
                    <a:pt x="3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" name="Google Shape;1564;p4"/>
            <p:cNvSpPr/>
            <p:nvPr/>
          </p:nvSpPr>
          <p:spPr>
            <a:xfrm>
              <a:off x="4253750" y="3497675"/>
              <a:ext cx="18025" cy="14225"/>
            </a:xfrm>
            <a:custGeom>
              <a:rect b="b" l="l" r="r" t="t"/>
              <a:pathLst>
                <a:path extrusionOk="0" h="569" w="721">
                  <a:moveTo>
                    <a:pt x="393" y="1"/>
                  </a:moveTo>
                  <a:cubicBezTo>
                    <a:pt x="360" y="1"/>
                    <a:pt x="327" y="6"/>
                    <a:pt x="295" y="18"/>
                  </a:cubicBezTo>
                  <a:cubicBezTo>
                    <a:pt x="0" y="154"/>
                    <a:pt x="128" y="568"/>
                    <a:pt x="406" y="568"/>
                  </a:cubicBezTo>
                  <a:cubicBezTo>
                    <a:pt x="435" y="568"/>
                    <a:pt x="464" y="564"/>
                    <a:pt x="495" y="555"/>
                  </a:cubicBezTo>
                  <a:cubicBezTo>
                    <a:pt x="645" y="492"/>
                    <a:pt x="720" y="330"/>
                    <a:pt x="658" y="180"/>
                  </a:cubicBezTo>
                  <a:cubicBezTo>
                    <a:pt x="619" y="64"/>
                    <a:pt x="506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" name="Google Shape;1565;p4"/>
            <p:cNvSpPr/>
            <p:nvPr/>
          </p:nvSpPr>
          <p:spPr>
            <a:xfrm>
              <a:off x="4402025" y="3222000"/>
              <a:ext cx="15650" cy="14325"/>
            </a:xfrm>
            <a:custGeom>
              <a:rect b="b" l="l" r="r" t="t"/>
              <a:pathLst>
                <a:path extrusionOk="0" h="573" w="626">
                  <a:moveTo>
                    <a:pt x="309" y="0"/>
                  </a:moveTo>
                  <a:cubicBezTo>
                    <a:pt x="273" y="0"/>
                    <a:pt x="236" y="7"/>
                    <a:pt x="200" y="22"/>
                  </a:cubicBezTo>
                  <a:cubicBezTo>
                    <a:pt x="150" y="35"/>
                    <a:pt x="113" y="60"/>
                    <a:pt x="88" y="97"/>
                  </a:cubicBezTo>
                  <a:cubicBezTo>
                    <a:pt x="13" y="172"/>
                    <a:pt x="0" y="285"/>
                    <a:pt x="38" y="397"/>
                  </a:cubicBezTo>
                  <a:cubicBezTo>
                    <a:pt x="75" y="497"/>
                    <a:pt x="163" y="560"/>
                    <a:pt x="275" y="572"/>
                  </a:cubicBezTo>
                  <a:cubicBezTo>
                    <a:pt x="313" y="572"/>
                    <a:pt x="363" y="572"/>
                    <a:pt x="413" y="560"/>
                  </a:cubicBezTo>
                  <a:cubicBezTo>
                    <a:pt x="550" y="497"/>
                    <a:pt x="625" y="335"/>
                    <a:pt x="575" y="185"/>
                  </a:cubicBezTo>
                  <a:cubicBezTo>
                    <a:pt x="528" y="71"/>
                    <a:pt x="423" y="0"/>
                    <a:pt x="3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" name="Google Shape;1566;p4"/>
            <p:cNvSpPr/>
            <p:nvPr/>
          </p:nvSpPr>
          <p:spPr>
            <a:xfrm>
              <a:off x="3265325" y="3627900"/>
              <a:ext cx="19200" cy="14850"/>
            </a:xfrm>
            <a:custGeom>
              <a:rect b="b" l="l" r="r" t="t"/>
              <a:pathLst>
                <a:path extrusionOk="0" h="594" w="768">
                  <a:moveTo>
                    <a:pt x="436" y="0"/>
                  </a:moveTo>
                  <a:cubicBezTo>
                    <a:pt x="195" y="0"/>
                    <a:pt x="1" y="344"/>
                    <a:pt x="268" y="532"/>
                  </a:cubicBezTo>
                  <a:cubicBezTo>
                    <a:pt x="320" y="574"/>
                    <a:pt x="381" y="594"/>
                    <a:pt x="441" y="594"/>
                  </a:cubicBezTo>
                  <a:cubicBezTo>
                    <a:pt x="526" y="594"/>
                    <a:pt x="609" y="555"/>
                    <a:pt x="668" y="482"/>
                  </a:cubicBezTo>
                  <a:cubicBezTo>
                    <a:pt x="768" y="357"/>
                    <a:pt x="755" y="182"/>
                    <a:pt x="630" y="82"/>
                  </a:cubicBezTo>
                  <a:cubicBezTo>
                    <a:pt x="567" y="25"/>
                    <a:pt x="500" y="0"/>
                    <a:pt x="4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" name="Google Shape;1567;p4"/>
            <p:cNvSpPr/>
            <p:nvPr/>
          </p:nvSpPr>
          <p:spPr>
            <a:xfrm>
              <a:off x="3272525" y="3595550"/>
              <a:ext cx="20125" cy="14475"/>
            </a:xfrm>
            <a:custGeom>
              <a:rect b="b" l="l" r="r" t="t"/>
              <a:pathLst>
                <a:path extrusionOk="0" h="579" w="805">
                  <a:moveTo>
                    <a:pt x="406" y="1"/>
                  </a:moveTo>
                  <a:cubicBezTo>
                    <a:pt x="52" y="1"/>
                    <a:pt x="1" y="540"/>
                    <a:pt x="380" y="576"/>
                  </a:cubicBezTo>
                  <a:cubicBezTo>
                    <a:pt x="392" y="578"/>
                    <a:pt x="403" y="578"/>
                    <a:pt x="415" y="578"/>
                  </a:cubicBezTo>
                  <a:cubicBezTo>
                    <a:pt x="735" y="578"/>
                    <a:pt x="804" y="86"/>
                    <a:pt x="455" y="1"/>
                  </a:cubicBezTo>
                  <a:lnTo>
                    <a:pt x="430" y="1"/>
                  </a:lnTo>
                  <a:cubicBezTo>
                    <a:pt x="421" y="1"/>
                    <a:pt x="413" y="1"/>
                    <a:pt x="4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" name="Google Shape;1568;p4"/>
            <p:cNvSpPr/>
            <p:nvPr/>
          </p:nvSpPr>
          <p:spPr>
            <a:xfrm>
              <a:off x="3372600" y="3588150"/>
              <a:ext cx="16000" cy="14400"/>
            </a:xfrm>
            <a:custGeom>
              <a:rect b="b" l="l" r="r" t="t"/>
              <a:pathLst>
                <a:path extrusionOk="0" h="576" w="640">
                  <a:moveTo>
                    <a:pt x="328" y="0"/>
                  </a:moveTo>
                  <a:cubicBezTo>
                    <a:pt x="245" y="0"/>
                    <a:pt x="162" y="35"/>
                    <a:pt x="101" y="110"/>
                  </a:cubicBezTo>
                  <a:cubicBezTo>
                    <a:pt x="1" y="235"/>
                    <a:pt x="26" y="410"/>
                    <a:pt x="151" y="510"/>
                  </a:cubicBezTo>
                  <a:cubicBezTo>
                    <a:pt x="206" y="555"/>
                    <a:pt x="270" y="575"/>
                    <a:pt x="331" y="575"/>
                  </a:cubicBezTo>
                  <a:cubicBezTo>
                    <a:pt x="491" y="575"/>
                    <a:pt x="640" y="440"/>
                    <a:pt x="613" y="260"/>
                  </a:cubicBezTo>
                  <a:cubicBezTo>
                    <a:pt x="597" y="96"/>
                    <a:pt x="465" y="0"/>
                    <a:pt x="3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" name="Google Shape;1569;p4"/>
            <p:cNvSpPr/>
            <p:nvPr/>
          </p:nvSpPr>
          <p:spPr>
            <a:xfrm>
              <a:off x="3410100" y="3567450"/>
              <a:ext cx="18225" cy="14475"/>
            </a:xfrm>
            <a:custGeom>
              <a:rect b="b" l="l" r="r" t="t"/>
              <a:pathLst>
                <a:path extrusionOk="0" h="579" w="729">
                  <a:moveTo>
                    <a:pt x="349" y="1"/>
                  </a:moveTo>
                  <a:cubicBezTo>
                    <a:pt x="254" y="1"/>
                    <a:pt x="158" y="48"/>
                    <a:pt x="100" y="138"/>
                  </a:cubicBezTo>
                  <a:cubicBezTo>
                    <a:pt x="0" y="313"/>
                    <a:pt x="100" y="551"/>
                    <a:pt x="313" y="576"/>
                  </a:cubicBezTo>
                  <a:cubicBezTo>
                    <a:pt x="328" y="578"/>
                    <a:pt x="342" y="579"/>
                    <a:pt x="357" y="579"/>
                  </a:cubicBezTo>
                  <a:cubicBezTo>
                    <a:pt x="582" y="579"/>
                    <a:pt x="729" y="314"/>
                    <a:pt x="588" y="126"/>
                  </a:cubicBezTo>
                  <a:cubicBezTo>
                    <a:pt x="527" y="41"/>
                    <a:pt x="438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" name="Google Shape;1570;p4"/>
            <p:cNvSpPr/>
            <p:nvPr/>
          </p:nvSpPr>
          <p:spPr>
            <a:xfrm>
              <a:off x="3343175" y="3554450"/>
              <a:ext cx="18075" cy="14650"/>
            </a:xfrm>
            <a:custGeom>
              <a:rect b="b" l="l" r="r" t="t"/>
              <a:pathLst>
                <a:path extrusionOk="0" h="586" w="723">
                  <a:moveTo>
                    <a:pt x="377" y="0"/>
                  </a:moveTo>
                  <a:cubicBezTo>
                    <a:pt x="184" y="0"/>
                    <a:pt x="1" y="204"/>
                    <a:pt x="115" y="433"/>
                  </a:cubicBezTo>
                  <a:cubicBezTo>
                    <a:pt x="175" y="540"/>
                    <a:pt x="270" y="586"/>
                    <a:pt x="364" y="586"/>
                  </a:cubicBezTo>
                  <a:cubicBezTo>
                    <a:pt x="545" y="586"/>
                    <a:pt x="722" y="418"/>
                    <a:pt x="640" y="196"/>
                  </a:cubicBezTo>
                  <a:cubicBezTo>
                    <a:pt x="640" y="171"/>
                    <a:pt x="628" y="146"/>
                    <a:pt x="603" y="121"/>
                  </a:cubicBezTo>
                  <a:cubicBezTo>
                    <a:pt x="540" y="36"/>
                    <a:pt x="458" y="0"/>
                    <a:pt x="3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" name="Google Shape;1571;p4"/>
            <p:cNvSpPr/>
            <p:nvPr/>
          </p:nvSpPr>
          <p:spPr>
            <a:xfrm>
              <a:off x="3354800" y="3515500"/>
              <a:ext cx="14700" cy="14350"/>
            </a:xfrm>
            <a:custGeom>
              <a:rect b="b" l="l" r="r" t="t"/>
              <a:pathLst>
                <a:path extrusionOk="0" h="574" w="588">
                  <a:moveTo>
                    <a:pt x="290" y="0"/>
                  </a:moveTo>
                  <a:cubicBezTo>
                    <a:pt x="209" y="0"/>
                    <a:pt x="131" y="35"/>
                    <a:pt x="75" y="104"/>
                  </a:cubicBezTo>
                  <a:cubicBezTo>
                    <a:pt x="25" y="167"/>
                    <a:pt x="0" y="242"/>
                    <a:pt x="13" y="317"/>
                  </a:cubicBezTo>
                  <a:cubicBezTo>
                    <a:pt x="29" y="475"/>
                    <a:pt x="160" y="573"/>
                    <a:pt x="298" y="573"/>
                  </a:cubicBezTo>
                  <a:cubicBezTo>
                    <a:pt x="378" y="573"/>
                    <a:pt x="461" y="540"/>
                    <a:pt x="525" y="467"/>
                  </a:cubicBezTo>
                  <a:cubicBezTo>
                    <a:pt x="563" y="404"/>
                    <a:pt x="588" y="329"/>
                    <a:pt x="588" y="254"/>
                  </a:cubicBezTo>
                  <a:cubicBezTo>
                    <a:pt x="575" y="229"/>
                    <a:pt x="575" y="204"/>
                    <a:pt x="563" y="179"/>
                  </a:cubicBezTo>
                  <a:cubicBezTo>
                    <a:pt x="550" y="142"/>
                    <a:pt x="513" y="92"/>
                    <a:pt x="475" y="67"/>
                  </a:cubicBezTo>
                  <a:cubicBezTo>
                    <a:pt x="420" y="22"/>
                    <a:pt x="354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" name="Google Shape;1572;p4"/>
            <p:cNvSpPr/>
            <p:nvPr/>
          </p:nvSpPr>
          <p:spPr>
            <a:xfrm>
              <a:off x="3388525" y="3514825"/>
              <a:ext cx="17300" cy="14625"/>
            </a:xfrm>
            <a:custGeom>
              <a:rect b="b" l="l" r="r" t="t"/>
              <a:pathLst>
                <a:path extrusionOk="0" h="585" w="692">
                  <a:moveTo>
                    <a:pt x="377" y="1"/>
                  </a:moveTo>
                  <a:cubicBezTo>
                    <a:pt x="321" y="1"/>
                    <a:pt x="265" y="18"/>
                    <a:pt x="213" y="56"/>
                  </a:cubicBezTo>
                  <a:cubicBezTo>
                    <a:pt x="1" y="206"/>
                    <a:pt x="76" y="531"/>
                    <a:pt x="338" y="581"/>
                  </a:cubicBezTo>
                  <a:cubicBezTo>
                    <a:pt x="352" y="584"/>
                    <a:pt x="366" y="585"/>
                    <a:pt x="380" y="585"/>
                  </a:cubicBezTo>
                  <a:cubicBezTo>
                    <a:pt x="515" y="585"/>
                    <a:pt x="641" y="478"/>
                    <a:pt x="663" y="331"/>
                  </a:cubicBezTo>
                  <a:cubicBezTo>
                    <a:pt x="691" y="145"/>
                    <a:pt x="539" y="1"/>
                    <a:pt x="3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" name="Google Shape;1573;p4"/>
            <p:cNvSpPr/>
            <p:nvPr/>
          </p:nvSpPr>
          <p:spPr>
            <a:xfrm>
              <a:off x="3422900" y="3534425"/>
              <a:ext cx="16275" cy="14550"/>
            </a:xfrm>
            <a:custGeom>
              <a:rect b="b" l="l" r="r" t="t"/>
              <a:pathLst>
                <a:path extrusionOk="0" h="582" w="651">
                  <a:moveTo>
                    <a:pt x="323" y="0"/>
                  </a:moveTo>
                  <a:cubicBezTo>
                    <a:pt x="287" y="0"/>
                    <a:pt x="249" y="7"/>
                    <a:pt x="213" y="22"/>
                  </a:cubicBezTo>
                  <a:cubicBezTo>
                    <a:pt x="63" y="85"/>
                    <a:pt x="1" y="247"/>
                    <a:pt x="51" y="397"/>
                  </a:cubicBezTo>
                  <a:cubicBezTo>
                    <a:pt x="98" y="511"/>
                    <a:pt x="203" y="582"/>
                    <a:pt x="317" y="582"/>
                  </a:cubicBezTo>
                  <a:cubicBezTo>
                    <a:pt x="353" y="582"/>
                    <a:pt x="389" y="575"/>
                    <a:pt x="425" y="559"/>
                  </a:cubicBezTo>
                  <a:cubicBezTo>
                    <a:pt x="575" y="497"/>
                    <a:pt x="650" y="335"/>
                    <a:pt x="588" y="185"/>
                  </a:cubicBezTo>
                  <a:cubicBezTo>
                    <a:pt x="550" y="71"/>
                    <a:pt x="440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" name="Google Shape;1574;p4"/>
            <p:cNvSpPr/>
            <p:nvPr/>
          </p:nvSpPr>
          <p:spPr>
            <a:xfrm>
              <a:off x="3328900" y="3454875"/>
              <a:ext cx="18650" cy="14300"/>
            </a:xfrm>
            <a:custGeom>
              <a:rect b="b" l="l" r="r" t="t"/>
              <a:pathLst>
                <a:path extrusionOk="0" h="572" w="746">
                  <a:moveTo>
                    <a:pt x="385" y="0"/>
                  </a:moveTo>
                  <a:cubicBezTo>
                    <a:pt x="130" y="0"/>
                    <a:pt x="0" y="341"/>
                    <a:pt x="212" y="505"/>
                  </a:cubicBezTo>
                  <a:cubicBezTo>
                    <a:pt x="267" y="551"/>
                    <a:pt x="330" y="572"/>
                    <a:pt x="392" y="572"/>
                  </a:cubicBezTo>
                  <a:cubicBezTo>
                    <a:pt x="576" y="572"/>
                    <a:pt x="746" y="386"/>
                    <a:pt x="661" y="180"/>
                  </a:cubicBezTo>
                  <a:cubicBezTo>
                    <a:pt x="624" y="80"/>
                    <a:pt x="536" y="17"/>
                    <a:pt x="436" y="5"/>
                  </a:cubicBezTo>
                  <a:cubicBezTo>
                    <a:pt x="419" y="2"/>
                    <a:pt x="401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" name="Google Shape;1575;p4"/>
            <p:cNvSpPr/>
            <p:nvPr/>
          </p:nvSpPr>
          <p:spPr>
            <a:xfrm>
              <a:off x="3368850" y="3442950"/>
              <a:ext cx="15800" cy="14625"/>
            </a:xfrm>
            <a:custGeom>
              <a:rect b="b" l="l" r="r" t="t"/>
              <a:pathLst>
                <a:path extrusionOk="0" h="585" w="632">
                  <a:moveTo>
                    <a:pt x="314" y="1"/>
                  </a:moveTo>
                  <a:cubicBezTo>
                    <a:pt x="234" y="1"/>
                    <a:pt x="156" y="34"/>
                    <a:pt x="101" y="107"/>
                  </a:cubicBezTo>
                  <a:cubicBezTo>
                    <a:pt x="1" y="232"/>
                    <a:pt x="13" y="419"/>
                    <a:pt x="138" y="519"/>
                  </a:cubicBezTo>
                  <a:cubicBezTo>
                    <a:pt x="193" y="564"/>
                    <a:pt x="256" y="584"/>
                    <a:pt x="318" y="584"/>
                  </a:cubicBezTo>
                  <a:cubicBezTo>
                    <a:pt x="479" y="584"/>
                    <a:pt x="631" y="447"/>
                    <a:pt x="613" y="257"/>
                  </a:cubicBezTo>
                  <a:cubicBezTo>
                    <a:pt x="589" y="99"/>
                    <a:pt x="450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" name="Google Shape;1576;p4"/>
            <p:cNvSpPr/>
            <p:nvPr/>
          </p:nvSpPr>
          <p:spPr>
            <a:xfrm>
              <a:off x="3315750" y="3487800"/>
              <a:ext cx="17650" cy="14500"/>
            </a:xfrm>
            <a:custGeom>
              <a:rect b="b" l="l" r="r" t="t"/>
              <a:pathLst>
                <a:path extrusionOk="0" h="580" w="706">
                  <a:moveTo>
                    <a:pt x="364" y="1"/>
                  </a:moveTo>
                  <a:cubicBezTo>
                    <a:pt x="280" y="1"/>
                    <a:pt x="196" y="40"/>
                    <a:pt x="138" y="113"/>
                  </a:cubicBezTo>
                  <a:cubicBezTo>
                    <a:pt x="0" y="288"/>
                    <a:pt x="100" y="537"/>
                    <a:pt x="313" y="575"/>
                  </a:cubicBezTo>
                  <a:cubicBezTo>
                    <a:pt x="329" y="578"/>
                    <a:pt x="346" y="579"/>
                    <a:pt x="362" y="579"/>
                  </a:cubicBezTo>
                  <a:cubicBezTo>
                    <a:pt x="562" y="579"/>
                    <a:pt x="706" y="373"/>
                    <a:pt x="625" y="188"/>
                  </a:cubicBezTo>
                  <a:cubicBezTo>
                    <a:pt x="613" y="138"/>
                    <a:pt x="588" y="100"/>
                    <a:pt x="538" y="63"/>
                  </a:cubicBezTo>
                  <a:cubicBezTo>
                    <a:pt x="485" y="21"/>
                    <a:pt x="425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" name="Google Shape;1577;p4"/>
            <p:cNvSpPr/>
            <p:nvPr/>
          </p:nvSpPr>
          <p:spPr>
            <a:xfrm>
              <a:off x="3396025" y="3476925"/>
              <a:ext cx="16275" cy="14575"/>
            </a:xfrm>
            <a:custGeom>
              <a:rect b="b" l="l" r="r" t="t"/>
              <a:pathLst>
                <a:path extrusionOk="0" h="583" w="651">
                  <a:moveTo>
                    <a:pt x="335" y="1"/>
                  </a:moveTo>
                  <a:cubicBezTo>
                    <a:pt x="299" y="1"/>
                    <a:pt x="262" y="8"/>
                    <a:pt x="226" y="23"/>
                  </a:cubicBezTo>
                  <a:cubicBezTo>
                    <a:pt x="76" y="73"/>
                    <a:pt x="1" y="248"/>
                    <a:pt x="63" y="398"/>
                  </a:cubicBezTo>
                  <a:cubicBezTo>
                    <a:pt x="101" y="512"/>
                    <a:pt x="211" y="582"/>
                    <a:pt x="322" y="582"/>
                  </a:cubicBezTo>
                  <a:cubicBezTo>
                    <a:pt x="357" y="582"/>
                    <a:pt x="393" y="575"/>
                    <a:pt x="426" y="560"/>
                  </a:cubicBezTo>
                  <a:cubicBezTo>
                    <a:pt x="576" y="498"/>
                    <a:pt x="651" y="335"/>
                    <a:pt x="601" y="185"/>
                  </a:cubicBezTo>
                  <a:cubicBezTo>
                    <a:pt x="553" y="71"/>
                    <a:pt x="448" y="1"/>
                    <a:pt x="3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" name="Google Shape;1578;p4"/>
            <p:cNvSpPr/>
            <p:nvPr/>
          </p:nvSpPr>
          <p:spPr>
            <a:xfrm>
              <a:off x="3486950" y="3543050"/>
              <a:ext cx="18925" cy="14450"/>
            </a:xfrm>
            <a:custGeom>
              <a:rect b="b" l="l" r="r" t="t"/>
              <a:pathLst>
                <a:path extrusionOk="0" h="578" w="757">
                  <a:moveTo>
                    <a:pt x="382" y="1"/>
                  </a:moveTo>
                  <a:cubicBezTo>
                    <a:pt x="372" y="1"/>
                    <a:pt x="361" y="1"/>
                    <a:pt x="350" y="2"/>
                  </a:cubicBezTo>
                  <a:cubicBezTo>
                    <a:pt x="100" y="27"/>
                    <a:pt x="0" y="352"/>
                    <a:pt x="200" y="514"/>
                  </a:cubicBezTo>
                  <a:cubicBezTo>
                    <a:pt x="254" y="557"/>
                    <a:pt x="316" y="577"/>
                    <a:pt x="378" y="577"/>
                  </a:cubicBezTo>
                  <a:cubicBezTo>
                    <a:pt x="461" y="577"/>
                    <a:pt x="543" y="541"/>
                    <a:pt x="600" y="477"/>
                  </a:cubicBezTo>
                  <a:lnTo>
                    <a:pt x="613" y="477"/>
                  </a:lnTo>
                  <a:cubicBezTo>
                    <a:pt x="757" y="273"/>
                    <a:pt x="625" y="1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" name="Google Shape;1579;p4"/>
            <p:cNvSpPr/>
            <p:nvPr/>
          </p:nvSpPr>
          <p:spPr>
            <a:xfrm>
              <a:off x="3462825" y="3478925"/>
              <a:ext cx="16925" cy="14550"/>
            </a:xfrm>
            <a:custGeom>
              <a:rect b="b" l="l" r="r" t="t"/>
              <a:pathLst>
                <a:path extrusionOk="0" h="582" w="677">
                  <a:moveTo>
                    <a:pt x="366" y="1"/>
                  </a:moveTo>
                  <a:cubicBezTo>
                    <a:pt x="172" y="1"/>
                    <a:pt x="1" y="219"/>
                    <a:pt x="116" y="430"/>
                  </a:cubicBezTo>
                  <a:cubicBezTo>
                    <a:pt x="173" y="535"/>
                    <a:pt x="271" y="582"/>
                    <a:pt x="367" y="582"/>
                  </a:cubicBezTo>
                  <a:cubicBezTo>
                    <a:pt x="523" y="582"/>
                    <a:pt x="676" y="461"/>
                    <a:pt x="653" y="268"/>
                  </a:cubicBezTo>
                  <a:cubicBezTo>
                    <a:pt x="653" y="230"/>
                    <a:pt x="640" y="218"/>
                    <a:pt x="628" y="193"/>
                  </a:cubicBezTo>
                  <a:cubicBezTo>
                    <a:pt x="615" y="143"/>
                    <a:pt x="590" y="105"/>
                    <a:pt x="541" y="68"/>
                  </a:cubicBezTo>
                  <a:cubicBezTo>
                    <a:pt x="485" y="21"/>
                    <a:pt x="42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" name="Google Shape;1580;p4"/>
            <p:cNvSpPr/>
            <p:nvPr/>
          </p:nvSpPr>
          <p:spPr>
            <a:xfrm>
              <a:off x="3457575" y="3514850"/>
              <a:ext cx="16275" cy="14450"/>
            </a:xfrm>
            <a:custGeom>
              <a:rect b="b" l="l" r="r" t="t"/>
              <a:pathLst>
                <a:path extrusionOk="0" h="578" w="651">
                  <a:moveTo>
                    <a:pt x="324" y="1"/>
                  </a:moveTo>
                  <a:cubicBezTo>
                    <a:pt x="290" y="1"/>
                    <a:pt x="257" y="6"/>
                    <a:pt x="226" y="18"/>
                  </a:cubicBezTo>
                  <a:cubicBezTo>
                    <a:pt x="76" y="80"/>
                    <a:pt x="1" y="243"/>
                    <a:pt x="51" y="393"/>
                  </a:cubicBezTo>
                  <a:cubicBezTo>
                    <a:pt x="98" y="507"/>
                    <a:pt x="203" y="577"/>
                    <a:pt x="317" y="577"/>
                  </a:cubicBezTo>
                  <a:cubicBezTo>
                    <a:pt x="353" y="577"/>
                    <a:pt x="390" y="570"/>
                    <a:pt x="426" y="555"/>
                  </a:cubicBezTo>
                  <a:cubicBezTo>
                    <a:pt x="576" y="505"/>
                    <a:pt x="651" y="330"/>
                    <a:pt x="588" y="180"/>
                  </a:cubicBezTo>
                  <a:cubicBezTo>
                    <a:pt x="549" y="65"/>
                    <a:pt x="436" y="1"/>
                    <a:pt x="3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" name="Google Shape;1581;p4"/>
            <p:cNvSpPr/>
            <p:nvPr/>
          </p:nvSpPr>
          <p:spPr>
            <a:xfrm>
              <a:off x="3439150" y="3409600"/>
              <a:ext cx="16025" cy="14250"/>
            </a:xfrm>
            <a:custGeom>
              <a:rect b="b" l="l" r="r" t="t"/>
              <a:pathLst>
                <a:path extrusionOk="0" h="570" w="641">
                  <a:moveTo>
                    <a:pt x="288" y="0"/>
                  </a:moveTo>
                  <a:cubicBezTo>
                    <a:pt x="146" y="0"/>
                    <a:pt x="23" y="96"/>
                    <a:pt x="0" y="241"/>
                  </a:cubicBezTo>
                  <a:cubicBezTo>
                    <a:pt x="0" y="316"/>
                    <a:pt x="13" y="391"/>
                    <a:pt x="63" y="454"/>
                  </a:cubicBezTo>
                  <a:cubicBezTo>
                    <a:pt x="125" y="535"/>
                    <a:pt x="206" y="569"/>
                    <a:pt x="287" y="569"/>
                  </a:cubicBezTo>
                  <a:cubicBezTo>
                    <a:pt x="467" y="569"/>
                    <a:pt x="641" y="395"/>
                    <a:pt x="563" y="179"/>
                  </a:cubicBezTo>
                  <a:cubicBezTo>
                    <a:pt x="550" y="154"/>
                    <a:pt x="538" y="129"/>
                    <a:pt x="525" y="116"/>
                  </a:cubicBezTo>
                  <a:cubicBezTo>
                    <a:pt x="475" y="54"/>
                    <a:pt x="413" y="16"/>
                    <a:pt x="338" y="4"/>
                  </a:cubicBezTo>
                  <a:cubicBezTo>
                    <a:pt x="321" y="1"/>
                    <a:pt x="305" y="0"/>
                    <a:pt x="2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" name="Google Shape;1582;p4"/>
            <p:cNvSpPr/>
            <p:nvPr/>
          </p:nvSpPr>
          <p:spPr>
            <a:xfrm>
              <a:off x="3425100" y="3455500"/>
              <a:ext cx="16575" cy="14425"/>
            </a:xfrm>
            <a:custGeom>
              <a:rect b="b" l="l" r="r" t="t"/>
              <a:pathLst>
                <a:path extrusionOk="0" h="577" w="663">
                  <a:moveTo>
                    <a:pt x="328" y="1"/>
                  </a:moveTo>
                  <a:cubicBezTo>
                    <a:pt x="294" y="1"/>
                    <a:pt x="259" y="6"/>
                    <a:pt x="225" y="17"/>
                  </a:cubicBezTo>
                  <a:cubicBezTo>
                    <a:pt x="75" y="80"/>
                    <a:pt x="0" y="242"/>
                    <a:pt x="63" y="392"/>
                  </a:cubicBezTo>
                  <a:cubicBezTo>
                    <a:pt x="110" y="506"/>
                    <a:pt x="215" y="577"/>
                    <a:pt x="329" y="577"/>
                  </a:cubicBezTo>
                  <a:cubicBezTo>
                    <a:pt x="365" y="577"/>
                    <a:pt x="401" y="570"/>
                    <a:pt x="437" y="555"/>
                  </a:cubicBezTo>
                  <a:cubicBezTo>
                    <a:pt x="587" y="505"/>
                    <a:pt x="662" y="330"/>
                    <a:pt x="600" y="180"/>
                  </a:cubicBezTo>
                  <a:cubicBezTo>
                    <a:pt x="552" y="64"/>
                    <a:pt x="444" y="1"/>
                    <a:pt x="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" name="Google Shape;1583;p4"/>
            <p:cNvSpPr/>
            <p:nvPr/>
          </p:nvSpPr>
          <p:spPr>
            <a:xfrm>
              <a:off x="3303600" y="3610550"/>
              <a:ext cx="18300" cy="14700"/>
            </a:xfrm>
            <a:custGeom>
              <a:rect b="b" l="l" r="r" t="t"/>
              <a:pathLst>
                <a:path extrusionOk="0" h="588" w="732">
                  <a:moveTo>
                    <a:pt x="382" y="0"/>
                  </a:moveTo>
                  <a:cubicBezTo>
                    <a:pt x="187" y="0"/>
                    <a:pt x="1" y="210"/>
                    <a:pt x="124" y="439"/>
                  </a:cubicBezTo>
                  <a:cubicBezTo>
                    <a:pt x="182" y="543"/>
                    <a:pt x="275" y="588"/>
                    <a:pt x="367" y="588"/>
                  </a:cubicBezTo>
                  <a:cubicBezTo>
                    <a:pt x="550" y="588"/>
                    <a:pt x="732" y="413"/>
                    <a:pt x="649" y="189"/>
                  </a:cubicBezTo>
                  <a:cubicBezTo>
                    <a:pt x="636" y="164"/>
                    <a:pt x="624" y="139"/>
                    <a:pt x="611" y="126"/>
                  </a:cubicBezTo>
                  <a:cubicBezTo>
                    <a:pt x="548" y="37"/>
                    <a:pt x="464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" name="Google Shape;1584;p4"/>
            <p:cNvSpPr/>
            <p:nvPr/>
          </p:nvSpPr>
          <p:spPr>
            <a:xfrm>
              <a:off x="3311325" y="3571750"/>
              <a:ext cx="15375" cy="14625"/>
            </a:xfrm>
            <a:custGeom>
              <a:rect b="b" l="l" r="r" t="t"/>
              <a:pathLst>
                <a:path extrusionOk="0" h="585" w="615">
                  <a:moveTo>
                    <a:pt x="309" y="1"/>
                  </a:moveTo>
                  <a:cubicBezTo>
                    <a:pt x="149" y="1"/>
                    <a:pt x="0" y="136"/>
                    <a:pt x="27" y="316"/>
                  </a:cubicBezTo>
                  <a:cubicBezTo>
                    <a:pt x="43" y="483"/>
                    <a:pt x="181" y="584"/>
                    <a:pt x="320" y="584"/>
                  </a:cubicBezTo>
                  <a:cubicBezTo>
                    <a:pt x="400" y="584"/>
                    <a:pt x="481" y="551"/>
                    <a:pt x="540" y="479"/>
                  </a:cubicBezTo>
                  <a:cubicBezTo>
                    <a:pt x="602" y="391"/>
                    <a:pt x="615" y="279"/>
                    <a:pt x="577" y="191"/>
                  </a:cubicBezTo>
                  <a:cubicBezTo>
                    <a:pt x="565" y="141"/>
                    <a:pt x="527" y="104"/>
                    <a:pt x="490" y="66"/>
                  </a:cubicBezTo>
                  <a:cubicBezTo>
                    <a:pt x="434" y="21"/>
                    <a:pt x="371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" name="Google Shape;1585;p4"/>
            <p:cNvSpPr/>
            <p:nvPr/>
          </p:nvSpPr>
          <p:spPr>
            <a:xfrm>
              <a:off x="3277575" y="3550850"/>
              <a:ext cx="18275" cy="14500"/>
            </a:xfrm>
            <a:custGeom>
              <a:rect b="b" l="l" r="r" t="t"/>
              <a:pathLst>
                <a:path extrusionOk="0" h="580" w="731">
                  <a:moveTo>
                    <a:pt x="384" y="1"/>
                  </a:moveTo>
                  <a:cubicBezTo>
                    <a:pt x="189" y="1"/>
                    <a:pt x="1" y="208"/>
                    <a:pt x="115" y="427"/>
                  </a:cubicBezTo>
                  <a:cubicBezTo>
                    <a:pt x="175" y="534"/>
                    <a:pt x="271" y="580"/>
                    <a:pt x="367" y="580"/>
                  </a:cubicBezTo>
                  <a:cubicBezTo>
                    <a:pt x="550" y="580"/>
                    <a:pt x="730" y="412"/>
                    <a:pt x="640" y="190"/>
                  </a:cubicBezTo>
                  <a:cubicBezTo>
                    <a:pt x="640" y="165"/>
                    <a:pt x="627" y="140"/>
                    <a:pt x="615" y="127"/>
                  </a:cubicBezTo>
                  <a:cubicBezTo>
                    <a:pt x="552" y="38"/>
                    <a:pt x="467" y="1"/>
                    <a:pt x="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" name="Google Shape;1586;p4"/>
            <p:cNvSpPr/>
            <p:nvPr/>
          </p:nvSpPr>
          <p:spPr>
            <a:xfrm>
              <a:off x="3281125" y="3512050"/>
              <a:ext cx="18700" cy="14300"/>
            </a:xfrm>
            <a:custGeom>
              <a:rect b="b" l="l" r="r" t="t"/>
              <a:pathLst>
                <a:path extrusionOk="0" h="572" w="748">
                  <a:moveTo>
                    <a:pt x="394" y="0"/>
                  </a:moveTo>
                  <a:cubicBezTo>
                    <a:pt x="130" y="0"/>
                    <a:pt x="0" y="341"/>
                    <a:pt x="223" y="505"/>
                  </a:cubicBezTo>
                  <a:cubicBezTo>
                    <a:pt x="279" y="551"/>
                    <a:pt x="341" y="572"/>
                    <a:pt x="401" y="572"/>
                  </a:cubicBezTo>
                  <a:cubicBezTo>
                    <a:pt x="583" y="572"/>
                    <a:pt x="748" y="386"/>
                    <a:pt x="673" y="180"/>
                  </a:cubicBezTo>
                  <a:cubicBezTo>
                    <a:pt x="660" y="155"/>
                    <a:pt x="648" y="130"/>
                    <a:pt x="635" y="117"/>
                  </a:cubicBezTo>
                  <a:cubicBezTo>
                    <a:pt x="585" y="55"/>
                    <a:pt x="523" y="17"/>
                    <a:pt x="448" y="5"/>
                  </a:cubicBezTo>
                  <a:cubicBezTo>
                    <a:pt x="429" y="2"/>
                    <a:pt x="412" y="0"/>
                    <a:pt x="3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" name="Google Shape;1587;p4"/>
            <p:cNvSpPr/>
            <p:nvPr/>
          </p:nvSpPr>
          <p:spPr>
            <a:xfrm>
              <a:off x="3425100" y="3495625"/>
              <a:ext cx="18600" cy="14475"/>
            </a:xfrm>
            <a:custGeom>
              <a:rect b="b" l="l" r="r" t="t"/>
              <a:pathLst>
                <a:path extrusionOk="0" h="579" w="744">
                  <a:moveTo>
                    <a:pt x="409" y="0"/>
                  </a:moveTo>
                  <a:cubicBezTo>
                    <a:pt x="201" y="0"/>
                    <a:pt x="1" y="237"/>
                    <a:pt x="163" y="462"/>
                  </a:cubicBezTo>
                  <a:cubicBezTo>
                    <a:pt x="212" y="524"/>
                    <a:pt x="287" y="562"/>
                    <a:pt x="362" y="574"/>
                  </a:cubicBezTo>
                  <a:cubicBezTo>
                    <a:pt x="379" y="577"/>
                    <a:pt x="395" y="579"/>
                    <a:pt x="411" y="579"/>
                  </a:cubicBezTo>
                  <a:cubicBezTo>
                    <a:pt x="601" y="579"/>
                    <a:pt x="744" y="383"/>
                    <a:pt x="675" y="187"/>
                  </a:cubicBezTo>
                  <a:cubicBezTo>
                    <a:pt x="662" y="162"/>
                    <a:pt x="650" y="137"/>
                    <a:pt x="637" y="125"/>
                  </a:cubicBezTo>
                  <a:cubicBezTo>
                    <a:pt x="574" y="37"/>
                    <a:pt x="491" y="0"/>
                    <a:pt x="4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" name="Google Shape;1588;p4"/>
            <p:cNvSpPr/>
            <p:nvPr/>
          </p:nvSpPr>
          <p:spPr>
            <a:xfrm>
              <a:off x="3359800" y="3481550"/>
              <a:ext cx="17375" cy="14500"/>
            </a:xfrm>
            <a:custGeom>
              <a:rect b="b" l="l" r="r" t="t"/>
              <a:pathLst>
                <a:path extrusionOk="0" h="580" w="695">
                  <a:moveTo>
                    <a:pt x="350" y="0"/>
                  </a:moveTo>
                  <a:cubicBezTo>
                    <a:pt x="256" y="0"/>
                    <a:pt x="164" y="47"/>
                    <a:pt x="113" y="138"/>
                  </a:cubicBezTo>
                  <a:cubicBezTo>
                    <a:pt x="0" y="313"/>
                    <a:pt x="113" y="550"/>
                    <a:pt x="313" y="575"/>
                  </a:cubicBezTo>
                  <a:cubicBezTo>
                    <a:pt x="329" y="578"/>
                    <a:pt x="346" y="579"/>
                    <a:pt x="362" y="579"/>
                  </a:cubicBezTo>
                  <a:cubicBezTo>
                    <a:pt x="551" y="579"/>
                    <a:pt x="694" y="384"/>
                    <a:pt x="625" y="188"/>
                  </a:cubicBezTo>
                  <a:cubicBezTo>
                    <a:pt x="613" y="163"/>
                    <a:pt x="600" y="138"/>
                    <a:pt x="588" y="125"/>
                  </a:cubicBezTo>
                  <a:cubicBezTo>
                    <a:pt x="527" y="41"/>
                    <a:pt x="438" y="0"/>
                    <a:pt x="3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" name="Google Shape;1589;p4"/>
            <p:cNvSpPr/>
            <p:nvPr/>
          </p:nvSpPr>
          <p:spPr>
            <a:xfrm>
              <a:off x="3378925" y="3550725"/>
              <a:ext cx="16375" cy="11750"/>
            </a:xfrm>
            <a:custGeom>
              <a:rect b="b" l="l" r="r" t="t"/>
              <a:pathLst>
                <a:path extrusionOk="0" h="470" w="655">
                  <a:moveTo>
                    <a:pt x="320" y="0"/>
                  </a:moveTo>
                  <a:cubicBezTo>
                    <a:pt x="186" y="0"/>
                    <a:pt x="53" y="92"/>
                    <a:pt x="23" y="245"/>
                  </a:cubicBezTo>
                  <a:cubicBezTo>
                    <a:pt x="0" y="401"/>
                    <a:pt x="134" y="470"/>
                    <a:pt x="278" y="470"/>
                  </a:cubicBezTo>
                  <a:cubicBezTo>
                    <a:pt x="458" y="470"/>
                    <a:pt x="654" y="363"/>
                    <a:pt x="585" y="182"/>
                  </a:cubicBezTo>
                  <a:cubicBezTo>
                    <a:pt x="572" y="157"/>
                    <a:pt x="560" y="132"/>
                    <a:pt x="547" y="120"/>
                  </a:cubicBezTo>
                  <a:cubicBezTo>
                    <a:pt x="489" y="37"/>
                    <a:pt x="404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" name="Google Shape;1590;p4"/>
            <p:cNvSpPr/>
            <p:nvPr/>
          </p:nvSpPr>
          <p:spPr>
            <a:xfrm>
              <a:off x="3315775" y="3532250"/>
              <a:ext cx="18300" cy="14675"/>
            </a:xfrm>
            <a:custGeom>
              <a:rect b="b" l="l" r="r" t="t"/>
              <a:pathLst>
                <a:path extrusionOk="0" h="587" w="732">
                  <a:moveTo>
                    <a:pt x="383" y="1"/>
                  </a:moveTo>
                  <a:cubicBezTo>
                    <a:pt x="188" y="1"/>
                    <a:pt x="1" y="205"/>
                    <a:pt x="124" y="434"/>
                  </a:cubicBezTo>
                  <a:cubicBezTo>
                    <a:pt x="180" y="541"/>
                    <a:pt x="273" y="586"/>
                    <a:pt x="368" y="586"/>
                  </a:cubicBezTo>
                  <a:cubicBezTo>
                    <a:pt x="548" y="586"/>
                    <a:pt x="731" y="419"/>
                    <a:pt x="649" y="197"/>
                  </a:cubicBezTo>
                  <a:cubicBezTo>
                    <a:pt x="637" y="172"/>
                    <a:pt x="624" y="147"/>
                    <a:pt x="612" y="122"/>
                  </a:cubicBezTo>
                  <a:cubicBezTo>
                    <a:pt x="549" y="37"/>
                    <a:pt x="465" y="1"/>
                    <a:pt x="3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" name="Google Shape;1591;p4"/>
            <p:cNvSpPr/>
            <p:nvPr/>
          </p:nvSpPr>
          <p:spPr>
            <a:xfrm>
              <a:off x="3287675" y="3465875"/>
              <a:ext cx="18275" cy="14500"/>
            </a:xfrm>
            <a:custGeom>
              <a:rect b="b" l="l" r="r" t="t"/>
              <a:pathLst>
                <a:path extrusionOk="0" h="580" w="731">
                  <a:moveTo>
                    <a:pt x="381" y="1"/>
                  </a:moveTo>
                  <a:cubicBezTo>
                    <a:pt x="186" y="1"/>
                    <a:pt x="1" y="208"/>
                    <a:pt x="123" y="427"/>
                  </a:cubicBezTo>
                  <a:cubicBezTo>
                    <a:pt x="179" y="534"/>
                    <a:pt x="273" y="580"/>
                    <a:pt x="367" y="580"/>
                  </a:cubicBezTo>
                  <a:cubicBezTo>
                    <a:pt x="548" y="580"/>
                    <a:pt x="731" y="412"/>
                    <a:pt x="648" y="190"/>
                  </a:cubicBezTo>
                  <a:cubicBezTo>
                    <a:pt x="636" y="165"/>
                    <a:pt x="623" y="140"/>
                    <a:pt x="611" y="127"/>
                  </a:cubicBezTo>
                  <a:cubicBezTo>
                    <a:pt x="548" y="38"/>
                    <a:pt x="463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" name="Google Shape;1592;p4"/>
            <p:cNvSpPr/>
            <p:nvPr/>
          </p:nvSpPr>
          <p:spPr>
            <a:xfrm>
              <a:off x="3337650" y="3596700"/>
              <a:ext cx="18450" cy="14450"/>
            </a:xfrm>
            <a:custGeom>
              <a:rect b="b" l="l" r="r" t="t"/>
              <a:pathLst>
                <a:path extrusionOk="0" h="578" w="738">
                  <a:moveTo>
                    <a:pt x="385" y="1"/>
                  </a:moveTo>
                  <a:cubicBezTo>
                    <a:pt x="130" y="1"/>
                    <a:pt x="0" y="342"/>
                    <a:pt x="211" y="518"/>
                  </a:cubicBezTo>
                  <a:cubicBezTo>
                    <a:pt x="265" y="559"/>
                    <a:pt x="324" y="578"/>
                    <a:pt x="382" y="578"/>
                  </a:cubicBezTo>
                  <a:cubicBezTo>
                    <a:pt x="567" y="578"/>
                    <a:pt x="737" y="390"/>
                    <a:pt x="661" y="180"/>
                  </a:cubicBezTo>
                  <a:cubicBezTo>
                    <a:pt x="624" y="93"/>
                    <a:pt x="536" y="18"/>
                    <a:pt x="436" y="5"/>
                  </a:cubicBezTo>
                  <a:cubicBezTo>
                    <a:pt x="419" y="2"/>
                    <a:pt x="401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" name="Google Shape;1593;p4"/>
            <p:cNvSpPr/>
            <p:nvPr/>
          </p:nvSpPr>
          <p:spPr>
            <a:xfrm>
              <a:off x="3400100" y="3424400"/>
              <a:ext cx="15825" cy="14475"/>
            </a:xfrm>
            <a:custGeom>
              <a:rect b="b" l="l" r="r" t="t"/>
              <a:pathLst>
                <a:path extrusionOk="0" h="579" w="633">
                  <a:moveTo>
                    <a:pt x="293" y="1"/>
                  </a:moveTo>
                  <a:cubicBezTo>
                    <a:pt x="163" y="1"/>
                    <a:pt x="35" y="91"/>
                    <a:pt x="13" y="249"/>
                  </a:cubicBezTo>
                  <a:cubicBezTo>
                    <a:pt x="0" y="324"/>
                    <a:pt x="13" y="399"/>
                    <a:pt x="63" y="462"/>
                  </a:cubicBezTo>
                  <a:cubicBezTo>
                    <a:pt x="100" y="524"/>
                    <a:pt x="175" y="562"/>
                    <a:pt x="250" y="574"/>
                  </a:cubicBezTo>
                  <a:cubicBezTo>
                    <a:pt x="266" y="577"/>
                    <a:pt x="282" y="578"/>
                    <a:pt x="297" y="578"/>
                  </a:cubicBezTo>
                  <a:cubicBezTo>
                    <a:pt x="487" y="578"/>
                    <a:pt x="632" y="372"/>
                    <a:pt x="563" y="187"/>
                  </a:cubicBezTo>
                  <a:cubicBezTo>
                    <a:pt x="550" y="162"/>
                    <a:pt x="538" y="137"/>
                    <a:pt x="525" y="124"/>
                  </a:cubicBezTo>
                  <a:cubicBezTo>
                    <a:pt x="466" y="40"/>
                    <a:pt x="379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" name="Google Shape;1594;p4"/>
            <p:cNvSpPr/>
            <p:nvPr/>
          </p:nvSpPr>
          <p:spPr>
            <a:xfrm>
              <a:off x="3463200" y="3438775"/>
              <a:ext cx="17200" cy="14475"/>
            </a:xfrm>
            <a:custGeom>
              <a:rect b="b" l="l" r="r" t="t"/>
              <a:pathLst>
                <a:path extrusionOk="0" h="579" w="688">
                  <a:moveTo>
                    <a:pt x="388" y="0"/>
                  </a:moveTo>
                  <a:cubicBezTo>
                    <a:pt x="171" y="0"/>
                    <a:pt x="1" y="258"/>
                    <a:pt x="151" y="462"/>
                  </a:cubicBezTo>
                  <a:cubicBezTo>
                    <a:pt x="201" y="524"/>
                    <a:pt x="263" y="561"/>
                    <a:pt x="338" y="574"/>
                  </a:cubicBezTo>
                  <a:cubicBezTo>
                    <a:pt x="356" y="577"/>
                    <a:pt x="373" y="579"/>
                    <a:pt x="391" y="579"/>
                  </a:cubicBezTo>
                  <a:cubicBezTo>
                    <a:pt x="507" y="579"/>
                    <a:pt x="607" y="508"/>
                    <a:pt x="650" y="399"/>
                  </a:cubicBezTo>
                  <a:cubicBezTo>
                    <a:pt x="663" y="374"/>
                    <a:pt x="675" y="362"/>
                    <a:pt x="675" y="337"/>
                  </a:cubicBezTo>
                  <a:cubicBezTo>
                    <a:pt x="688" y="287"/>
                    <a:pt x="675" y="237"/>
                    <a:pt x="663" y="187"/>
                  </a:cubicBezTo>
                  <a:cubicBezTo>
                    <a:pt x="625" y="112"/>
                    <a:pt x="575" y="62"/>
                    <a:pt x="501" y="24"/>
                  </a:cubicBezTo>
                  <a:cubicBezTo>
                    <a:pt x="463" y="8"/>
                    <a:pt x="425" y="0"/>
                    <a:pt x="3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" name="Google Shape;1595;p4"/>
            <p:cNvSpPr/>
            <p:nvPr/>
          </p:nvSpPr>
          <p:spPr>
            <a:xfrm>
              <a:off x="3492450" y="3510275"/>
              <a:ext cx="19850" cy="14450"/>
            </a:xfrm>
            <a:custGeom>
              <a:rect b="b" l="l" r="r" t="t"/>
              <a:pathLst>
                <a:path extrusionOk="0" h="578" w="794">
                  <a:moveTo>
                    <a:pt x="406" y="0"/>
                  </a:moveTo>
                  <a:cubicBezTo>
                    <a:pt x="53" y="0"/>
                    <a:pt x="1" y="539"/>
                    <a:pt x="368" y="576"/>
                  </a:cubicBezTo>
                  <a:cubicBezTo>
                    <a:pt x="380" y="577"/>
                    <a:pt x="392" y="578"/>
                    <a:pt x="404" y="578"/>
                  </a:cubicBezTo>
                  <a:cubicBezTo>
                    <a:pt x="735" y="578"/>
                    <a:pt x="793" y="85"/>
                    <a:pt x="455" y="1"/>
                  </a:cubicBezTo>
                  <a:lnTo>
                    <a:pt x="430" y="1"/>
                  </a:lnTo>
                  <a:cubicBezTo>
                    <a:pt x="422" y="0"/>
                    <a:pt x="414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" name="Google Shape;1596;p4"/>
            <p:cNvSpPr/>
            <p:nvPr/>
          </p:nvSpPr>
          <p:spPr>
            <a:xfrm>
              <a:off x="3443200" y="3553275"/>
              <a:ext cx="16600" cy="14450"/>
            </a:xfrm>
            <a:custGeom>
              <a:rect b="b" l="l" r="r" t="t"/>
              <a:pathLst>
                <a:path extrusionOk="0" h="578" w="664">
                  <a:moveTo>
                    <a:pt x="329" y="1"/>
                  </a:moveTo>
                  <a:cubicBezTo>
                    <a:pt x="295" y="1"/>
                    <a:pt x="260" y="7"/>
                    <a:pt x="226" y="18"/>
                  </a:cubicBezTo>
                  <a:cubicBezTo>
                    <a:pt x="76" y="80"/>
                    <a:pt x="1" y="243"/>
                    <a:pt x="63" y="393"/>
                  </a:cubicBezTo>
                  <a:cubicBezTo>
                    <a:pt x="111" y="507"/>
                    <a:pt x="216" y="577"/>
                    <a:pt x="329" y="577"/>
                  </a:cubicBezTo>
                  <a:cubicBezTo>
                    <a:pt x="365" y="577"/>
                    <a:pt x="402" y="570"/>
                    <a:pt x="438" y="555"/>
                  </a:cubicBezTo>
                  <a:cubicBezTo>
                    <a:pt x="588" y="505"/>
                    <a:pt x="663" y="330"/>
                    <a:pt x="601" y="180"/>
                  </a:cubicBezTo>
                  <a:cubicBezTo>
                    <a:pt x="552" y="65"/>
                    <a:pt x="445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" name="Google Shape;1597;p4"/>
            <p:cNvSpPr/>
            <p:nvPr/>
          </p:nvSpPr>
          <p:spPr>
            <a:xfrm>
              <a:off x="3407275" y="3605825"/>
              <a:ext cx="16275" cy="14550"/>
            </a:xfrm>
            <a:custGeom>
              <a:rect b="b" l="l" r="r" t="t"/>
              <a:pathLst>
                <a:path extrusionOk="0" h="582" w="651">
                  <a:moveTo>
                    <a:pt x="356" y="1"/>
                  </a:moveTo>
                  <a:cubicBezTo>
                    <a:pt x="260" y="1"/>
                    <a:pt x="166" y="48"/>
                    <a:pt x="113" y="140"/>
                  </a:cubicBezTo>
                  <a:cubicBezTo>
                    <a:pt x="1" y="315"/>
                    <a:pt x="113" y="553"/>
                    <a:pt x="313" y="578"/>
                  </a:cubicBezTo>
                  <a:cubicBezTo>
                    <a:pt x="328" y="580"/>
                    <a:pt x="344" y="581"/>
                    <a:pt x="358" y="581"/>
                  </a:cubicBezTo>
                  <a:cubicBezTo>
                    <a:pt x="500" y="581"/>
                    <a:pt x="615" y="476"/>
                    <a:pt x="638" y="340"/>
                  </a:cubicBezTo>
                  <a:cubicBezTo>
                    <a:pt x="651" y="303"/>
                    <a:pt x="651" y="265"/>
                    <a:pt x="638" y="240"/>
                  </a:cubicBezTo>
                  <a:cubicBezTo>
                    <a:pt x="638" y="215"/>
                    <a:pt x="638" y="203"/>
                    <a:pt x="638" y="190"/>
                  </a:cubicBezTo>
                  <a:cubicBezTo>
                    <a:pt x="626" y="165"/>
                    <a:pt x="613" y="140"/>
                    <a:pt x="601" y="128"/>
                  </a:cubicBezTo>
                  <a:lnTo>
                    <a:pt x="588" y="115"/>
                  </a:lnTo>
                  <a:cubicBezTo>
                    <a:pt x="529" y="39"/>
                    <a:pt x="442" y="1"/>
                    <a:pt x="3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" name="Google Shape;1598;p4"/>
            <p:cNvSpPr/>
            <p:nvPr/>
          </p:nvSpPr>
          <p:spPr>
            <a:xfrm>
              <a:off x="3443825" y="3587075"/>
              <a:ext cx="17475" cy="14450"/>
            </a:xfrm>
            <a:custGeom>
              <a:rect b="b" l="l" r="r" t="t"/>
              <a:pathLst>
                <a:path extrusionOk="0" h="578" w="699">
                  <a:moveTo>
                    <a:pt x="345" y="0"/>
                  </a:moveTo>
                  <a:cubicBezTo>
                    <a:pt x="314" y="0"/>
                    <a:pt x="282" y="5"/>
                    <a:pt x="251" y="16"/>
                  </a:cubicBezTo>
                  <a:cubicBezTo>
                    <a:pt x="13" y="116"/>
                    <a:pt x="1" y="453"/>
                    <a:pt x="238" y="553"/>
                  </a:cubicBezTo>
                  <a:cubicBezTo>
                    <a:pt x="278" y="570"/>
                    <a:pt x="318" y="577"/>
                    <a:pt x="356" y="577"/>
                  </a:cubicBezTo>
                  <a:cubicBezTo>
                    <a:pt x="546" y="577"/>
                    <a:pt x="699" y="388"/>
                    <a:pt x="626" y="191"/>
                  </a:cubicBezTo>
                  <a:cubicBezTo>
                    <a:pt x="576" y="72"/>
                    <a:pt x="464" y="0"/>
                    <a:pt x="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" name="Google Shape;1599;p4"/>
            <p:cNvSpPr/>
            <p:nvPr/>
          </p:nvSpPr>
          <p:spPr>
            <a:xfrm>
              <a:off x="3297275" y="3435075"/>
              <a:ext cx="18025" cy="14500"/>
            </a:xfrm>
            <a:custGeom>
              <a:rect b="b" l="l" r="r" t="t"/>
              <a:pathLst>
                <a:path extrusionOk="0" h="580" w="721">
                  <a:moveTo>
                    <a:pt x="354" y="0"/>
                  </a:moveTo>
                  <a:cubicBezTo>
                    <a:pt x="179" y="0"/>
                    <a:pt x="0" y="155"/>
                    <a:pt x="64" y="372"/>
                  </a:cubicBezTo>
                  <a:cubicBezTo>
                    <a:pt x="110" y="519"/>
                    <a:pt x="220" y="580"/>
                    <a:pt x="331" y="580"/>
                  </a:cubicBezTo>
                  <a:cubicBezTo>
                    <a:pt x="523" y="580"/>
                    <a:pt x="721" y="397"/>
                    <a:pt x="602" y="160"/>
                  </a:cubicBezTo>
                  <a:cubicBezTo>
                    <a:pt x="548" y="48"/>
                    <a:pt x="452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" name="Google Shape;1600;p4"/>
            <p:cNvSpPr/>
            <p:nvPr/>
          </p:nvSpPr>
          <p:spPr>
            <a:xfrm>
              <a:off x="3409225" y="3391425"/>
              <a:ext cx="18025" cy="14725"/>
            </a:xfrm>
            <a:custGeom>
              <a:rect b="b" l="l" r="r" t="t"/>
              <a:pathLst>
                <a:path extrusionOk="0" h="589" w="721">
                  <a:moveTo>
                    <a:pt x="350" y="1"/>
                  </a:moveTo>
                  <a:cubicBezTo>
                    <a:pt x="173" y="1"/>
                    <a:pt x="1" y="158"/>
                    <a:pt x="73" y="381"/>
                  </a:cubicBezTo>
                  <a:cubicBezTo>
                    <a:pt x="114" y="528"/>
                    <a:pt x="221" y="589"/>
                    <a:pt x="330" y="589"/>
                  </a:cubicBezTo>
                  <a:cubicBezTo>
                    <a:pt x="521" y="589"/>
                    <a:pt x="721" y="406"/>
                    <a:pt x="610" y="169"/>
                  </a:cubicBezTo>
                  <a:cubicBezTo>
                    <a:pt x="551" y="51"/>
                    <a:pt x="450" y="1"/>
                    <a:pt x="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" name="Google Shape;1601;p4"/>
            <p:cNvSpPr/>
            <p:nvPr/>
          </p:nvSpPr>
          <p:spPr>
            <a:xfrm>
              <a:off x="3300500" y="3647800"/>
              <a:ext cx="17775" cy="15050"/>
            </a:xfrm>
            <a:custGeom>
              <a:rect b="b" l="l" r="r" t="t"/>
              <a:pathLst>
                <a:path extrusionOk="0" h="602" w="711">
                  <a:moveTo>
                    <a:pt x="386" y="0"/>
                  </a:moveTo>
                  <a:cubicBezTo>
                    <a:pt x="197" y="0"/>
                    <a:pt x="0" y="180"/>
                    <a:pt x="110" y="423"/>
                  </a:cubicBezTo>
                  <a:cubicBezTo>
                    <a:pt x="160" y="532"/>
                    <a:pt x="271" y="601"/>
                    <a:pt x="390" y="601"/>
                  </a:cubicBezTo>
                  <a:cubicBezTo>
                    <a:pt x="421" y="601"/>
                    <a:pt x="454" y="596"/>
                    <a:pt x="485" y="586"/>
                  </a:cubicBezTo>
                  <a:cubicBezTo>
                    <a:pt x="635" y="523"/>
                    <a:pt x="710" y="361"/>
                    <a:pt x="648" y="211"/>
                  </a:cubicBezTo>
                  <a:cubicBezTo>
                    <a:pt x="606" y="63"/>
                    <a:pt x="497" y="0"/>
                    <a:pt x="3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" name="Google Shape;1602;p4"/>
            <p:cNvSpPr/>
            <p:nvPr/>
          </p:nvSpPr>
          <p:spPr>
            <a:xfrm>
              <a:off x="3592550" y="3502850"/>
              <a:ext cx="15775" cy="14400"/>
            </a:xfrm>
            <a:custGeom>
              <a:rect b="b" l="l" r="r" t="t"/>
              <a:pathLst>
                <a:path extrusionOk="0" h="576" w="631">
                  <a:moveTo>
                    <a:pt x="327" y="1"/>
                  </a:moveTo>
                  <a:cubicBezTo>
                    <a:pt x="245" y="1"/>
                    <a:pt x="161" y="35"/>
                    <a:pt x="100" y="110"/>
                  </a:cubicBezTo>
                  <a:cubicBezTo>
                    <a:pt x="0" y="235"/>
                    <a:pt x="25" y="410"/>
                    <a:pt x="150" y="510"/>
                  </a:cubicBezTo>
                  <a:cubicBezTo>
                    <a:pt x="206" y="556"/>
                    <a:pt x="268" y="576"/>
                    <a:pt x="329" y="576"/>
                  </a:cubicBezTo>
                  <a:cubicBezTo>
                    <a:pt x="486" y="576"/>
                    <a:pt x="631" y="441"/>
                    <a:pt x="613" y="260"/>
                  </a:cubicBezTo>
                  <a:cubicBezTo>
                    <a:pt x="597" y="96"/>
                    <a:pt x="464" y="1"/>
                    <a:pt x="3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" name="Google Shape;1603;p4"/>
            <p:cNvSpPr/>
            <p:nvPr/>
          </p:nvSpPr>
          <p:spPr>
            <a:xfrm>
              <a:off x="3629725" y="3482175"/>
              <a:ext cx="16575" cy="14475"/>
            </a:xfrm>
            <a:custGeom>
              <a:rect b="b" l="l" r="r" t="t"/>
              <a:pathLst>
                <a:path extrusionOk="0" h="579" w="663">
                  <a:moveTo>
                    <a:pt x="362" y="0"/>
                  </a:moveTo>
                  <a:cubicBezTo>
                    <a:pt x="266" y="0"/>
                    <a:pt x="171" y="47"/>
                    <a:pt x="113" y="138"/>
                  </a:cubicBezTo>
                  <a:cubicBezTo>
                    <a:pt x="0" y="313"/>
                    <a:pt x="113" y="550"/>
                    <a:pt x="325" y="575"/>
                  </a:cubicBezTo>
                  <a:cubicBezTo>
                    <a:pt x="339" y="577"/>
                    <a:pt x="354" y="579"/>
                    <a:pt x="368" y="579"/>
                  </a:cubicBezTo>
                  <a:cubicBezTo>
                    <a:pt x="502" y="579"/>
                    <a:pt x="628" y="473"/>
                    <a:pt x="650" y="338"/>
                  </a:cubicBezTo>
                  <a:cubicBezTo>
                    <a:pt x="663" y="263"/>
                    <a:pt x="638" y="188"/>
                    <a:pt x="600" y="125"/>
                  </a:cubicBezTo>
                  <a:cubicBezTo>
                    <a:pt x="540" y="41"/>
                    <a:pt x="451" y="0"/>
                    <a:pt x="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" name="Google Shape;1604;p4"/>
            <p:cNvSpPr/>
            <p:nvPr/>
          </p:nvSpPr>
          <p:spPr>
            <a:xfrm>
              <a:off x="3563125" y="3469150"/>
              <a:ext cx="18075" cy="14675"/>
            </a:xfrm>
            <a:custGeom>
              <a:rect b="b" l="l" r="r" t="t"/>
              <a:pathLst>
                <a:path extrusionOk="0" h="587" w="723">
                  <a:moveTo>
                    <a:pt x="377" y="1"/>
                  </a:moveTo>
                  <a:cubicBezTo>
                    <a:pt x="184" y="1"/>
                    <a:pt x="1" y="205"/>
                    <a:pt x="115" y="434"/>
                  </a:cubicBezTo>
                  <a:cubicBezTo>
                    <a:pt x="175" y="541"/>
                    <a:pt x="270" y="586"/>
                    <a:pt x="364" y="586"/>
                  </a:cubicBezTo>
                  <a:cubicBezTo>
                    <a:pt x="545" y="586"/>
                    <a:pt x="722" y="418"/>
                    <a:pt x="640" y="196"/>
                  </a:cubicBezTo>
                  <a:cubicBezTo>
                    <a:pt x="627" y="171"/>
                    <a:pt x="615" y="146"/>
                    <a:pt x="602" y="121"/>
                  </a:cubicBezTo>
                  <a:cubicBezTo>
                    <a:pt x="540" y="36"/>
                    <a:pt x="457" y="1"/>
                    <a:pt x="3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" name="Google Shape;1605;p4"/>
            <p:cNvSpPr/>
            <p:nvPr/>
          </p:nvSpPr>
          <p:spPr>
            <a:xfrm>
              <a:off x="3574275" y="3430225"/>
              <a:ext cx="15175" cy="14400"/>
            </a:xfrm>
            <a:custGeom>
              <a:rect b="b" l="l" r="r" t="t"/>
              <a:pathLst>
                <a:path extrusionOk="0" h="576" w="607">
                  <a:moveTo>
                    <a:pt x="313" y="1"/>
                  </a:moveTo>
                  <a:cubicBezTo>
                    <a:pt x="152" y="1"/>
                    <a:pt x="1" y="136"/>
                    <a:pt x="19" y="316"/>
                  </a:cubicBezTo>
                  <a:cubicBezTo>
                    <a:pt x="42" y="480"/>
                    <a:pt x="173" y="576"/>
                    <a:pt x="307" y="576"/>
                  </a:cubicBezTo>
                  <a:cubicBezTo>
                    <a:pt x="388" y="576"/>
                    <a:pt x="470" y="541"/>
                    <a:pt x="531" y="466"/>
                  </a:cubicBezTo>
                  <a:cubicBezTo>
                    <a:pt x="581" y="404"/>
                    <a:pt x="606" y="329"/>
                    <a:pt x="594" y="254"/>
                  </a:cubicBezTo>
                  <a:cubicBezTo>
                    <a:pt x="594" y="229"/>
                    <a:pt x="594" y="204"/>
                    <a:pt x="581" y="179"/>
                  </a:cubicBezTo>
                  <a:cubicBezTo>
                    <a:pt x="569" y="141"/>
                    <a:pt x="531" y="91"/>
                    <a:pt x="494" y="66"/>
                  </a:cubicBezTo>
                  <a:cubicBezTo>
                    <a:pt x="438" y="21"/>
                    <a:pt x="375" y="1"/>
                    <a:pt x="3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" name="Google Shape;1606;p4"/>
            <p:cNvSpPr/>
            <p:nvPr/>
          </p:nvSpPr>
          <p:spPr>
            <a:xfrm>
              <a:off x="3608800" y="3429375"/>
              <a:ext cx="17675" cy="14500"/>
            </a:xfrm>
            <a:custGeom>
              <a:rect b="b" l="l" r="r" t="t"/>
              <a:pathLst>
                <a:path extrusionOk="0" h="580" w="707">
                  <a:moveTo>
                    <a:pt x="361" y="0"/>
                  </a:moveTo>
                  <a:cubicBezTo>
                    <a:pt x="266" y="0"/>
                    <a:pt x="171" y="47"/>
                    <a:pt x="113" y="138"/>
                  </a:cubicBezTo>
                  <a:cubicBezTo>
                    <a:pt x="0" y="313"/>
                    <a:pt x="113" y="550"/>
                    <a:pt x="325" y="575"/>
                  </a:cubicBezTo>
                  <a:cubicBezTo>
                    <a:pt x="342" y="578"/>
                    <a:pt x="358" y="579"/>
                    <a:pt x="374" y="579"/>
                  </a:cubicBezTo>
                  <a:cubicBezTo>
                    <a:pt x="563" y="579"/>
                    <a:pt x="707" y="384"/>
                    <a:pt x="637" y="188"/>
                  </a:cubicBezTo>
                  <a:cubicBezTo>
                    <a:pt x="625" y="163"/>
                    <a:pt x="612" y="138"/>
                    <a:pt x="600" y="125"/>
                  </a:cubicBezTo>
                  <a:cubicBezTo>
                    <a:pt x="540" y="41"/>
                    <a:pt x="450" y="0"/>
                    <a:pt x="3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" name="Google Shape;1607;p4"/>
            <p:cNvSpPr/>
            <p:nvPr/>
          </p:nvSpPr>
          <p:spPr>
            <a:xfrm>
              <a:off x="3642850" y="3448800"/>
              <a:ext cx="16275" cy="14575"/>
            </a:xfrm>
            <a:custGeom>
              <a:rect b="b" l="l" r="r" t="t"/>
              <a:pathLst>
                <a:path extrusionOk="0" h="583" w="651">
                  <a:moveTo>
                    <a:pt x="323" y="1"/>
                  </a:moveTo>
                  <a:cubicBezTo>
                    <a:pt x="286" y="1"/>
                    <a:pt x="249" y="8"/>
                    <a:pt x="213" y="23"/>
                  </a:cubicBezTo>
                  <a:cubicBezTo>
                    <a:pt x="75" y="86"/>
                    <a:pt x="0" y="248"/>
                    <a:pt x="50" y="398"/>
                  </a:cubicBezTo>
                  <a:cubicBezTo>
                    <a:pt x="98" y="512"/>
                    <a:pt x="203" y="582"/>
                    <a:pt x="316" y="582"/>
                  </a:cubicBezTo>
                  <a:cubicBezTo>
                    <a:pt x="352" y="582"/>
                    <a:pt x="389" y="575"/>
                    <a:pt x="425" y="560"/>
                  </a:cubicBezTo>
                  <a:cubicBezTo>
                    <a:pt x="575" y="510"/>
                    <a:pt x="650" y="335"/>
                    <a:pt x="588" y="185"/>
                  </a:cubicBezTo>
                  <a:cubicBezTo>
                    <a:pt x="550" y="72"/>
                    <a:pt x="440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" name="Google Shape;1608;p4"/>
            <p:cNvSpPr/>
            <p:nvPr/>
          </p:nvSpPr>
          <p:spPr>
            <a:xfrm>
              <a:off x="3548850" y="3369575"/>
              <a:ext cx="18650" cy="14325"/>
            </a:xfrm>
            <a:custGeom>
              <a:rect b="b" l="l" r="r" t="t"/>
              <a:pathLst>
                <a:path extrusionOk="0" h="573" w="746">
                  <a:moveTo>
                    <a:pt x="384" y="1"/>
                  </a:moveTo>
                  <a:cubicBezTo>
                    <a:pt x="130" y="1"/>
                    <a:pt x="0" y="341"/>
                    <a:pt x="211" y="505"/>
                  </a:cubicBezTo>
                  <a:cubicBezTo>
                    <a:pt x="270" y="552"/>
                    <a:pt x="335" y="572"/>
                    <a:pt x="397" y="572"/>
                  </a:cubicBezTo>
                  <a:cubicBezTo>
                    <a:pt x="583" y="572"/>
                    <a:pt x="746" y="387"/>
                    <a:pt x="661" y="180"/>
                  </a:cubicBezTo>
                  <a:cubicBezTo>
                    <a:pt x="624" y="80"/>
                    <a:pt x="549" y="18"/>
                    <a:pt x="436" y="5"/>
                  </a:cubicBezTo>
                  <a:cubicBezTo>
                    <a:pt x="418" y="2"/>
                    <a:pt x="401" y="1"/>
                    <a:pt x="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" name="Google Shape;1609;p4"/>
            <p:cNvSpPr/>
            <p:nvPr/>
          </p:nvSpPr>
          <p:spPr>
            <a:xfrm>
              <a:off x="3588475" y="3357650"/>
              <a:ext cx="15975" cy="14550"/>
            </a:xfrm>
            <a:custGeom>
              <a:rect b="b" l="l" r="r" t="t"/>
              <a:pathLst>
                <a:path extrusionOk="0" h="582" w="639">
                  <a:moveTo>
                    <a:pt x="327" y="1"/>
                  </a:moveTo>
                  <a:cubicBezTo>
                    <a:pt x="246" y="1"/>
                    <a:pt x="163" y="34"/>
                    <a:pt x="101" y="107"/>
                  </a:cubicBezTo>
                  <a:cubicBezTo>
                    <a:pt x="1" y="232"/>
                    <a:pt x="26" y="420"/>
                    <a:pt x="151" y="520"/>
                  </a:cubicBezTo>
                  <a:cubicBezTo>
                    <a:pt x="203" y="562"/>
                    <a:pt x="264" y="582"/>
                    <a:pt x="324" y="582"/>
                  </a:cubicBezTo>
                  <a:cubicBezTo>
                    <a:pt x="409" y="582"/>
                    <a:pt x="492" y="543"/>
                    <a:pt x="551" y="470"/>
                  </a:cubicBezTo>
                  <a:cubicBezTo>
                    <a:pt x="626" y="395"/>
                    <a:pt x="638" y="282"/>
                    <a:pt x="601" y="182"/>
                  </a:cubicBezTo>
                  <a:cubicBezTo>
                    <a:pt x="550" y="66"/>
                    <a:pt x="440" y="1"/>
                    <a:pt x="3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" name="Google Shape;1610;p4"/>
            <p:cNvSpPr/>
            <p:nvPr/>
          </p:nvSpPr>
          <p:spPr>
            <a:xfrm>
              <a:off x="3536625" y="3402700"/>
              <a:ext cx="19225" cy="14950"/>
            </a:xfrm>
            <a:custGeom>
              <a:rect b="b" l="l" r="r" t="t"/>
              <a:pathLst>
                <a:path extrusionOk="0" h="598" w="769">
                  <a:moveTo>
                    <a:pt x="315" y="1"/>
                  </a:moveTo>
                  <a:cubicBezTo>
                    <a:pt x="235" y="1"/>
                    <a:pt x="156" y="36"/>
                    <a:pt x="100" y="105"/>
                  </a:cubicBezTo>
                  <a:cubicBezTo>
                    <a:pt x="0" y="230"/>
                    <a:pt x="13" y="405"/>
                    <a:pt x="138" y="517"/>
                  </a:cubicBezTo>
                  <a:cubicBezTo>
                    <a:pt x="202" y="574"/>
                    <a:pt x="270" y="598"/>
                    <a:pt x="334" y="598"/>
                  </a:cubicBezTo>
                  <a:cubicBezTo>
                    <a:pt x="579" y="598"/>
                    <a:pt x="768" y="246"/>
                    <a:pt x="500" y="68"/>
                  </a:cubicBezTo>
                  <a:cubicBezTo>
                    <a:pt x="445" y="23"/>
                    <a:pt x="379" y="1"/>
                    <a:pt x="3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" name="Google Shape;1611;p4"/>
            <p:cNvSpPr/>
            <p:nvPr/>
          </p:nvSpPr>
          <p:spPr>
            <a:xfrm>
              <a:off x="3615975" y="3391650"/>
              <a:ext cx="16275" cy="14425"/>
            </a:xfrm>
            <a:custGeom>
              <a:rect b="b" l="l" r="r" t="t"/>
              <a:pathLst>
                <a:path extrusionOk="0" h="577" w="651">
                  <a:moveTo>
                    <a:pt x="334" y="0"/>
                  </a:moveTo>
                  <a:cubicBezTo>
                    <a:pt x="298" y="0"/>
                    <a:pt x="262" y="7"/>
                    <a:pt x="225" y="22"/>
                  </a:cubicBezTo>
                  <a:cubicBezTo>
                    <a:pt x="76" y="72"/>
                    <a:pt x="1" y="247"/>
                    <a:pt x="51" y="397"/>
                  </a:cubicBezTo>
                  <a:cubicBezTo>
                    <a:pt x="99" y="513"/>
                    <a:pt x="207" y="576"/>
                    <a:pt x="322" y="576"/>
                  </a:cubicBezTo>
                  <a:cubicBezTo>
                    <a:pt x="356" y="576"/>
                    <a:pt x="391" y="571"/>
                    <a:pt x="425" y="559"/>
                  </a:cubicBezTo>
                  <a:cubicBezTo>
                    <a:pt x="575" y="497"/>
                    <a:pt x="650" y="335"/>
                    <a:pt x="600" y="185"/>
                  </a:cubicBezTo>
                  <a:cubicBezTo>
                    <a:pt x="553" y="71"/>
                    <a:pt x="448" y="0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" name="Google Shape;1612;p4"/>
            <p:cNvSpPr/>
            <p:nvPr/>
          </p:nvSpPr>
          <p:spPr>
            <a:xfrm>
              <a:off x="3706900" y="3457750"/>
              <a:ext cx="18900" cy="14450"/>
            </a:xfrm>
            <a:custGeom>
              <a:rect b="b" l="l" r="r" t="t"/>
              <a:pathLst>
                <a:path extrusionOk="0" h="578" w="756">
                  <a:moveTo>
                    <a:pt x="379" y="1"/>
                  </a:moveTo>
                  <a:cubicBezTo>
                    <a:pt x="370" y="1"/>
                    <a:pt x="360" y="1"/>
                    <a:pt x="350" y="2"/>
                  </a:cubicBezTo>
                  <a:cubicBezTo>
                    <a:pt x="100" y="27"/>
                    <a:pt x="0" y="352"/>
                    <a:pt x="200" y="515"/>
                  </a:cubicBezTo>
                  <a:cubicBezTo>
                    <a:pt x="253" y="558"/>
                    <a:pt x="316" y="577"/>
                    <a:pt x="378" y="577"/>
                  </a:cubicBezTo>
                  <a:cubicBezTo>
                    <a:pt x="461" y="577"/>
                    <a:pt x="543" y="542"/>
                    <a:pt x="600" y="477"/>
                  </a:cubicBezTo>
                  <a:cubicBezTo>
                    <a:pt x="756" y="285"/>
                    <a:pt x="612" y="1"/>
                    <a:pt x="3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" name="Google Shape;1613;p4"/>
            <p:cNvSpPr/>
            <p:nvPr/>
          </p:nvSpPr>
          <p:spPr>
            <a:xfrm>
              <a:off x="3682450" y="3393650"/>
              <a:ext cx="17225" cy="14550"/>
            </a:xfrm>
            <a:custGeom>
              <a:rect b="b" l="l" r="r" t="t"/>
              <a:pathLst>
                <a:path extrusionOk="0" h="582" w="689">
                  <a:moveTo>
                    <a:pt x="377" y="0"/>
                  </a:moveTo>
                  <a:cubicBezTo>
                    <a:pt x="180" y="0"/>
                    <a:pt x="1" y="219"/>
                    <a:pt x="116" y="430"/>
                  </a:cubicBezTo>
                  <a:cubicBezTo>
                    <a:pt x="178" y="535"/>
                    <a:pt x="279" y="581"/>
                    <a:pt x="377" y="581"/>
                  </a:cubicBezTo>
                  <a:cubicBezTo>
                    <a:pt x="536" y="581"/>
                    <a:pt x="689" y="460"/>
                    <a:pt x="666" y="267"/>
                  </a:cubicBezTo>
                  <a:cubicBezTo>
                    <a:pt x="666" y="230"/>
                    <a:pt x="653" y="217"/>
                    <a:pt x="641" y="192"/>
                  </a:cubicBezTo>
                  <a:cubicBezTo>
                    <a:pt x="628" y="142"/>
                    <a:pt x="603" y="105"/>
                    <a:pt x="553" y="67"/>
                  </a:cubicBezTo>
                  <a:cubicBezTo>
                    <a:pt x="498" y="21"/>
                    <a:pt x="436" y="0"/>
                    <a:pt x="3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" name="Google Shape;1614;p4"/>
            <p:cNvSpPr/>
            <p:nvPr/>
          </p:nvSpPr>
          <p:spPr>
            <a:xfrm>
              <a:off x="3677525" y="3429600"/>
              <a:ext cx="16275" cy="14400"/>
            </a:xfrm>
            <a:custGeom>
              <a:rect b="b" l="l" r="r" t="t"/>
              <a:pathLst>
                <a:path extrusionOk="0" h="576" w="651">
                  <a:moveTo>
                    <a:pt x="310" y="1"/>
                  </a:moveTo>
                  <a:cubicBezTo>
                    <a:pt x="277" y="1"/>
                    <a:pt x="245" y="6"/>
                    <a:pt x="213" y="16"/>
                  </a:cubicBezTo>
                  <a:cubicBezTo>
                    <a:pt x="75" y="79"/>
                    <a:pt x="0" y="241"/>
                    <a:pt x="50" y="391"/>
                  </a:cubicBezTo>
                  <a:cubicBezTo>
                    <a:pt x="98" y="505"/>
                    <a:pt x="203" y="576"/>
                    <a:pt x="317" y="576"/>
                  </a:cubicBezTo>
                  <a:cubicBezTo>
                    <a:pt x="352" y="576"/>
                    <a:pt x="389" y="569"/>
                    <a:pt x="425" y="554"/>
                  </a:cubicBezTo>
                  <a:cubicBezTo>
                    <a:pt x="575" y="504"/>
                    <a:pt x="650" y="329"/>
                    <a:pt x="588" y="179"/>
                  </a:cubicBezTo>
                  <a:cubicBezTo>
                    <a:pt x="548" y="70"/>
                    <a:pt x="431" y="1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" name="Google Shape;1615;p4"/>
            <p:cNvSpPr/>
            <p:nvPr/>
          </p:nvSpPr>
          <p:spPr>
            <a:xfrm>
              <a:off x="3658775" y="3324300"/>
              <a:ext cx="16350" cy="14250"/>
            </a:xfrm>
            <a:custGeom>
              <a:rect b="b" l="l" r="r" t="t"/>
              <a:pathLst>
                <a:path extrusionOk="0" h="570" w="654">
                  <a:moveTo>
                    <a:pt x="301" y="1"/>
                  </a:moveTo>
                  <a:cubicBezTo>
                    <a:pt x="159" y="1"/>
                    <a:pt x="36" y="96"/>
                    <a:pt x="13" y="242"/>
                  </a:cubicBezTo>
                  <a:cubicBezTo>
                    <a:pt x="1" y="317"/>
                    <a:pt x="26" y="392"/>
                    <a:pt x="63" y="454"/>
                  </a:cubicBezTo>
                  <a:cubicBezTo>
                    <a:pt x="129" y="535"/>
                    <a:pt x="213" y="570"/>
                    <a:pt x="295" y="570"/>
                  </a:cubicBezTo>
                  <a:cubicBezTo>
                    <a:pt x="480" y="570"/>
                    <a:pt x="653" y="395"/>
                    <a:pt x="575" y="179"/>
                  </a:cubicBezTo>
                  <a:cubicBezTo>
                    <a:pt x="563" y="154"/>
                    <a:pt x="550" y="129"/>
                    <a:pt x="538" y="117"/>
                  </a:cubicBezTo>
                  <a:cubicBezTo>
                    <a:pt x="488" y="54"/>
                    <a:pt x="425" y="17"/>
                    <a:pt x="351" y="4"/>
                  </a:cubicBezTo>
                  <a:cubicBezTo>
                    <a:pt x="334" y="2"/>
                    <a:pt x="317" y="1"/>
                    <a:pt x="3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" name="Google Shape;1616;p4"/>
            <p:cNvSpPr/>
            <p:nvPr/>
          </p:nvSpPr>
          <p:spPr>
            <a:xfrm>
              <a:off x="3645025" y="3370400"/>
              <a:ext cx="16275" cy="14550"/>
            </a:xfrm>
            <a:custGeom>
              <a:rect b="b" l="l" r="r" t="t"/>
              <a:pathLst>
                <a:path extrusionOk="0" h="582" w="651">
                  <a:moveTo>
                    <a:pt x="334" y="0"/>
                  </a:moveTo>
                  <a:cubicBezTo>
                    <a:pt x="299" y="0"/>
                    <a:pt x="262" y="7"/>
                    <a:pt x="226" y="22"/>
                  </a:cubicBezTo>
                  <a:cubicBezTo>
                    <a:pt x="76" y="85"/>
                    <a:pt x="1" y="247"/>
                    <a:pt x="63" y="397"/>
                  </a:cubicBezTo>
                  <a:cubicBezTo>
                    <a:pt x="101" y="511"/>
                    <a:pt x="211" y="582"/>
                    <a:pt x="322" y="582"/>
                  </a:cubicBezTo>
                  <a:cubicBezTo>
                    <a:pt x="357" y="582"/>
                    <a:pt x="393" y="575"/>
                    <a:pt x="426" y="560"/>
                  </a:cubicBezTo>
                  <a:cubicBezTo>
                    <a:pt x="576" y="497"/>
                    <a:pt x="651" y="335"/>
                    <a:pt x="601" y="185"/>
                  </a:cubicBezTo>
                  <a:cubicBezTo>
                    <a:pt x="553" y="71"/>
                    <a:pt x="448" y="0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" name="Google Shape;1617;p4"/>
            <p:cNvSpPr/>
            <p:nvPr/>
          </p:nvSpPr>
          <p:spPr>
            <a:xfrm>
              <a:off x="3524125" y="3525275"/>
              <a:ext cx="17375" cy="14500"/>
            </a:xfrm>
            <a:custGeom>
              <a:rect b="b" l="l" r="r" t="t"/>
              <a:pathLst>
                <a:path extrusionOk="0" h="580" w="695">
                  <a:moveTo>
                    <a:pt x="349" y="1"/>
                  </a:moveTo>
                  <a:cubicBezTo>
                    <a:pt x="254" y="1"/>
                    <a:pt x="159" y="48"/>
                    <a:pt x="100" y="138"/>
                  </a:cubicBezTo>
                  <a:cubicBezTo>
                    <a:pt x="1" y="326"/>
                    <a:pt x="100" y="551"/>
                    <a:pt x="313" y="576"/>
                  </a:cubicBezTo>
                  <a:cubicBezTo>
                    <a:pt x="330" y="579"/>
                    <a:pt x="346" y="580"/>
                    <a:pt x="362" y="580"/>
                  </a:cubicBezTo>
                  <a:cubicBezTo>
                    <a:pt x="551" y="580"/>
                    <a:pt x="694" y="384"/>
                    <a:pt x="625" y="188"/>
                  </a:cubicBezTo>
                  <a:cubicBezTo>
                    <a:pt x="613" y="163"/>
                    <a:pt x="600" y="138"/>
                    <a:pt x="588" y="126"/>
                  </a:cubicBezTo>
                  <a:cubicBezTo>
                    <a:pt x="528" y="41"/>
                    <a:pt x="438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" name="Google Shape;1618;p4"/>
            <p:cNvSpPr/>
            <p:nvPr/>
          </p:nvSpPr>
          <p:spPr>
            <a:xfrm>
              <a:off x="3529350" y="3488150"/>
              <a:ext cx="16975" cy="12800"/>
            </a:xfrm>
            <a:custGeom>
              <a:rect b="b" l="l" r="r" t="t"/>
              <a:pathLst>
                <a:path extrusionOk="0" h="512" w="679">
                  <a:moveTo>
                    <a:pt x="483" y="0"/>
                  </a:moveTo>
                  <a:cubicBezTo>
                    <a:pt x="275" y="0"/>
                    <a:pt x="1" y="282"/>
                    <a:pt x="204" y="449"/>
                  </a:cubicBezTo>
                  <a:cubicBezTo>
                    <a:pt x="257" y="491"/>
                    <a:pt x="320" y="511"/>
                    <a:pt x="382" y="511"/>
                  </a:cubicBezTo>
                  <a:cubicBezTo>
                    <a:pt x="465" y="511"/>
                    <a:pt x="547" y="475"/>
                    <a:pt x="604" y="411"/>
                  </a:cubicBezTo>
                  <a:cubicBezTo>
                    <a:pt x="654" y="349"/>
                    <a:pt x="679" y="274"/>
                    <a:pt x="666" y="199"/>
                  </a:cubicBezTo>
                  <a:cubicBezTo>
                    <a:pt x="666" y="174"/>
                    <a:pt x="666" y="149"/>
                    <a:pt x="654" y="124"/>
                  </a:cubicBezTo>
                  <a:cubicBezTo>
                    <a:pt x="621" y="35"/>
                    <a:pt x="556" y="0"/>
                    <a:pt x="4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" name="Google Shape;1619;p4"/>
            <p:cNvSpPr/>
            <p:nvPr/>
          </p:nvSpPr>
          <p:spPr>
            <a:xfrm>
              <a:off x="3497875" y="3465600"/>
              <a:ext cx="17375" cy="14525"/>
            </a:xfrm>
            <a:custGeom>
              <a:rect b="b" l="l" r="r" t="t"/>
              <a:pathLst>
                <a:path extrusionOk="0" h="581" w="695">
                  <a:moveTo>
                    <a:pt x="356" y="1"/>
                  </a:moveTo>
                  <a:cubicBezTo>
                    <a:pt x="260" y="1"/>
                    <a:pt x="165" y="48"/>
                    <a:pt x="113" y="138"/>
                  </a:cubicBezTo>
                  <a:cubicBezTo>
                    <a:pt x="1" y="313"/>
                    <a:pt x="113" y="551"/>
                    <a:pt x="313" y="576"/>
                  </a:cubicBezTo>
                  <a:cubicBezTo>
                    <a:pt x="331" y="579"/>
                    <a:pt x="348" y="580"/>
                    <a:pt x="365" y="580"/>
                  </a:cubicBezTo>
                  <a:cubicBezTo>
                    <a:pt x="562" y="580"/>
                    <a:pt x="695" y="384"/>
                    <a:pt x="626" y="188"/>
                  </a:cubicBezTo>
                  <a:cubicBezTo>
                    <a:pt x="613" y="163"/>
                    <a:pt x="601" y="138"/>
                    <a:pt x="588" y="126"/>
                  </a:cubicBezTo>
                  <a:cubicBezTo>
                    <a:pt x="534" y="41"/>
                    <a:pt x="445" y="1"/>
                    <a:pt x="3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" name="Google Shape;1620;p4"/>
            <p:cNvSpPr/>
            <p:nvPr/>
          </p:nvSpPr>
          <p:spPr>
            <a:xfrm>
              <a:off x="3474050" y="3400050"/>
              <a:ext cx="17425" cy="12850"/>
            </a:xfrm>
            <a:custGeom>
              <a:rect b="b" l="l" r="r" t="t"/>
              <a:pathLst>
                <a:path extrusionOk="0" h="514" w="697">
                  <a:moveTo>
                    <a:pt x="483" y="0"/>
                  </a:moveTo>
                  <a:cubicBezTo>
                    <a:pt x="275" y="0"/>
                    <a:pt x="1" y="282"/>
                    <a:pt x="204" y="448"/>
                  </a:cubicBezTo>
                  <a:cubicBezTo>
                    <a:pt x="260" y="494"/>
                    <a:pt x="323" y="514"/>
                    <a:pt x="385" y="514"/>
                  </a:cubicBezTo>
                  <a:cubicBezTo>
                    <a:pt x="546" y="514"/>
                    <a:pt x="697" y="379"/>
                    <a:pt x="679" y="198"/>
                  </a:cubicBezTo>
                  <a:cubicBezTo>
                    <a:pt x="666" y="174"/>
                    <a:pt x="666" y="149"/>
                    <a:pt x="654" y="124"/>
                  </a:cubicBezTo>
                  <a:cubicBezTo>
                    <a:pt x="621" y="35"/>
                    <a:pt x="556" y="0"/>
                    <a:pt x="4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" name="Google Shape;1621;p4"/>
            <p:cNvSpPr/>
            <p:nvPr/>
          </p:nvSpPr>
          <p:spPr>
            <a:xfrm>
              <a:off x="3500875" y="3426750"/>
              <a:ext cx="18750" cy="14300"/>
            </a:xfrm>
            <a:custGeom>
              <a:rect b="b" l="l" r="r" t="t"/>
              <a:pathLst>
                <a:path extrusionOk="0" h="572" w="750">
                  <a:moveTo>
                    <a:pt x="398" y="1"/>
                  </a:moveTo>
                  <a:cubicBezTo>
                    <a:pt x="60" y="1"/>
                    <a:pt x="1" y="520"/>
                    <a:pt x="368" y="568"/>
                  </a:cubicBezTo>
                  <a:cubicBezTo>
                    <a:pt x="385" y="571"/>
                    <a:pt x="401" y="572"/>
                    <a:pt x="417" y="572"/>
                  </a:cubicBezTo>
                  <a:cubicBezTo>
                    <a:pt x="606" y="572"/>
                    <a:pt x="750" y="376"/>
                    <a:pt x="681" y="180"/>
                  </a:cubicBezTo>
                  <a:cubicBezTo>
                    <a:pt x="668" y="155"/>
                    <a:pt x="656" y="130"/>
                    <a:pt x="643" y="118"/>
                  </a:cubicBezTo>
                  <a:cubicBezTo>
                    <a:pt x="593" y="55"/>
                    <a:pt x="531" y="18"/>
                    <a:pt x="456" y="5"/>
                  </a:cubicBezTo>
                  <a:cubicBezTo>
                    <a:pt x="436" y="2"/>
                    <a:pt x="417" y="1"/>
                    <a:pt x="3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" name="Google Shape;1622;p4"/>
            <p:cNvSpPr/>
            <p:nvPr/>
          </p:nvSpPr>
          <p:spPr>
            <a:xfrm>
              <a:off x="3645050" y="3410325"/>
              <a:ext cx="18600" cy="14500"/>
            </a:xfrm>
            <a:custGeom>
              <a:rect b="b" l="l" r="r" t="t"/>
              <a:pathLst>
                <a:path extrusionOk="0" h="580" w="744">
                  <a:moveTo>
                    <a:pt x="409" y="0"/>
                  </a:moveTo>
                  <a:cubicBezTo>
                    <a:pt x="200" y="0"/>
                    <a:pt x="1" y="238"/>
                    <a:pt x="162" y="462"/>
                  </a:cubicBezTo>
                  <a:cubicBezTo>
                    <a:pt x="212" y="525"/>
                    <a:pt x="275" y="562"/>
                    <a:pt x="362" y="575"/>
                  </a:cubicBezTo>
                  <a:cubicBezTo>
                    <a:pt x="379" y="578"/>
                    <a:pt x="395" y="579"/>
                    <a:pt x="411" y="579"/>
                  </a:cubicBezTo>
                  <a:cubicBezTo>
                    <a:pt x="600" y="579"/>
                    <a:pt x="744" y="383"/>
                    <a:pt x="675" y="187"/>
                  </a:cubicBezTo>
                  <a:cubicBezTo>
                    <a:pt x="662" y="162"/>
                    <a:pt x="650" y="137"/>
                    <a:pt x="637" y="125"/>
                  </a:cubicBezTo>
                  <a:cubicBezTo>
                    <a:pt x="574" y="37"/>
                    <a:pt x="491" y="0"/>
                    <a:pt x="4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" name="Google Shape;1623;p4"/>
            <p:cNvSpPr/>
            <p:nvPr/>
          </p:nvSpPr>
          <p:spPr>
            <a:xfrm>
              <a:off x="3579725" y="3396250"/>
              <a:ext cx="17375" cy="14500"/>
            </a:xfrm>
            <a:custGeom>
              <a:rect b="b" l="l" r="r" t="t"/>
              <a:pathLst>
                <a:path extrusionOk="0" h="580" w="695">
                  <a:moveTo>
                    <a:pt x="351" y="0"/>
                  </a:moveTo>
                  <a:cubicBezTo>
                    <a:pt x="257" y="0"/>
                    <a:pt x="165" y="47"/>
                    <a:pt x="113" y="138"/>
                  </a:cubicBezTo>
                  <a:cubicBezTo>
                    <a:pt x="1" y="313"/>
                    <a:pt x="113" y="550"/>
                    <a:pt x="313" y="575"/>
                  </a:cubicBezTo>
                  <a:cubicBezTo>
                    <a:pt x="330" y="578"/>
                    <a:pt x="346" y="580"/>
                    <a:pt x="362" y="580"/>
                  </a:cubicBezTo>
                  <a:cubicBezTo>
                    <a:pt x="552" y="580"/>
                    <a:pt x="695" y="384"/>
                    <a:pt x="626" y="188"/>
                  </a:cubicBezTo>
                  <a:cubicBezTo>
                    <a:pt x="613" y="163"/>
                    <a:pt x="601" y="138"/>
                    <a:pt x="588" y="126"/>
                  </a:cubicBezTo>
                  <a:cubicBezTo>
                    <a:pt x="528" y="41"/>
                    <a:pt x="439" y="0"/>
                    <a:pt x="3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" name="Google Shape;1624;p4"/>
            <p:cNvSpPr/>
            <p:nvPr/>
          </p:nvSpPr>
          <p:spPr>
            <a:xfrm>
              <a:off x="3598850" y="3465425"/>
              <a:ext cx="16250" cy="11775"/>
            </a:xfrm>
            <a:custGeom>
              <a:rect b="b" l="l" r="r" t="t"/>
              <a:pathLst>
                <a:path extrusionOk="0" h="471" w="650">
                  <a:moveTo>
                    <a:pt x="315" y="0"/>
                  </a:moveTo>
                  <a:cubicBezTo>
                    <a:pt x="182" y="0"/>
                    <a:pt x="54" y="93"/>
                    <a:pt x="23" y="245"/>
                  </a:cubicBezTo>
                  <a:cubicBezTo>
                    <a:pt x="1" y="401"/>
                    <a:pt x="135" y="470"/>
                    <a:pt x="278" y="470"/>
                  </a:cubicBezTo>
                  <a:cubicBezTo>
                    <a:pt x="456" y="470"/>
                    <a:pt x="649" y="363"/>
                    <a:pt x="573" y="183"/>
                  </a:cubicBezTo>
                  <a:cubicBezTo>
                    <a:pt x="573" y="158"/>
                    <a:pt x="561" y="133"/>
                    <a:pt x="548" y="120"/>
                  </a:cubicBezTo>
                  <a:cubicBezTo>
                    <a:pt x="485" y="38"/>
                    <a:pt x="399" y="0"/>
                    <a:pt x="3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" name="Google Shape;1625;p4"/>
            <p:cNvSpPr/>
            <p:nvPr/>
          </p:nvSpPr>
          <p:spPr>
            <a:xfrm>
              <a:off x="3535125" y="3446925"/>
              <a:ext cx="18800" cy="14525"/>
            </a:xfrm>
            <a:custGeom>
              <a:rect b="b" l="l" r="r" t="t"/>
              <a:pathLst>
                <a:path extrusionOk="0" h="581" w="752">
                  <a:moveTo>
                    <a:pt x="412" y="1"/>
                  </a:moveTo>
                  <a:cubicBezTo>
                    <a:pt x="202" y="1"/>
                    <a:pt x="1" y="247"/>
                    <a:pt x="173" y="473"/>
                  </a:cubicBezTo>
                  <a:cubicBezTo>
                    <a:pt x="233" y="548"/>
                    <a:pt x="313" y="580"/>
                    <a:pt x="391" y="580"/>
                  </a:cubicBezTo>
                  <a:cubicBezTo>
                    <a:pt x="574" y="580"/>
                    <a:pt x="751" y="408"/>
                    <a:pt x="673" y="198"/>
                  </a:cubicBezTo>
                  <a:cubicBezTo>
                    <a:pt x="660" y="173"/>
                    <a:pt x="648" y="148"/>
                    <a:pt x="635" y="123"/>
                  </a:cubicBezTo>
                  <a:cubicBezTo>
                    <a:pt x="573" y="37"/>
                    <a:pt x="492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" name="Google Shape;1626;p4"/>
            <p:cNvSpPr/>
            <p:nvPr/>
          </p:nvSpPr>
          <p:spPr>
            <a:xfrm>
              <a:off x="3507625" y="3380600"/>
              <a:ext cx="18275" cy="14475"/>
            </a:xfrm>
            <a:custGeom>
              <a:rect b="b" l="l" r="r" t="t"/>
              <a:pathLst>
                <a:path extrusionOk="0" h="579" w="731">
                  <a:moveTo>
                    <a:pt x="380" y="0"/>
                  </a:moveTo>
                  <a:cubicBezTo>
                    <a:pt x="186" y="0"/>
                    <a:pt x="0" y="207"/>
                    <a:pt x="123" y="427"/>
                  </a:cubicBezTo>
                  <a:cubicBezTo>
                    <a:pt x="179" y="534"/>
                    <a:pt x="272" y="579"/>
                    <a:pt x="367" y="579"/>
                  </a:cubicBezTo>
                  <a:cubicBezTo>
                    <a:pt x="547" y="579"/>
                    <a:pt x="730" y="411"/>
                    <a:pt x="648" y="189"/>
                  </a:cubicBezTo>
                  <a:cubicBezTo>
                    <a:pt x="636" y="164"/>
                    <a:pt x="623" y="139"/>
                    <a:pt x="611" y="127"/>
                  </a:cubicBezTo>
                  <a:cubicBezTo>
                    <a:pt x="547" y="37"/>
                    <a:pt x="463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" name="Google Shape;1627;p4"/>
            <p:cNvSpPr/>
            <p:nvPr/>
          </p:nvSpPr>
          <p:spPr>
            <a:xfrm>
              <a:off x="3559750" y="3511400"/>
              <a:ext cx="15750" cy="14375"/>
            </a:xfrm>
            <a:custGeom>
              <a:rect b="b" l="l" r="r" t="t"/>
              <a:pathLst>
                <a:path extrusionOk="0" h="575" w="630">
                  <a:moveTo>
                    <a:pt x="304" y="1"/>
                  </a:moveTo>
                  <a:cubicBezTo>
                    <a:pt x="173" y="1"/>
                    <a:pt x="44" y="82"/>
                    <a:pt x="25" y="243"/>
                  </a:cubicBezTo>
                  <a:cubicBezTo>
                    <a:pt x="0" y="318"/>
                    <a:pt x="25" y="393"/>
                    <a:pt x="75" y="456"/>
                  </a:cubicBezTo>
                  <a:cubicBezTo>
                    <a:pt x="133" y="539"/>
                    <a:pt x="216" y="575"/>
                    <a:pt x="298" y="575"/>
                  </a:cubicBezTo>
                  <a:cubicBezTo>
                    <a:pt x="464" y="575"/>
                    <a:pt x="629" y="427"/>
                    <a:pt x="587" y="218"/>
                  </a:cubicBezTo>
                  <a:cubicBezTo>
                    <a:pt x="551" y="73"/>
                    <a:pt x="427" y="1"/>
                    <a:pt x="3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" name="Google Shape;1628;p4"/>
            <p:cNvSpPr/>
            <p:nvPr/>
          </p:nvSpPr>
          <p:spPr>
            <a:xfrm>
              <a:off x="3617550" y="3339100"/>
              <a:ext cx="18300" cy="14475"/>
            </a:xfrm>
            <a:custGeom>
              <a:rect b="b" l="l" r="r" t="t"/>
              <a:pathLst>
                <a:path extrusionOk="0" h="579" w="732">
                  <a:moveTo>
                    <a:pt x="399" y="0"/>
                  </a:moveTo>
                  <a:cubicBezTo>
                    <a:pt x="194" y="0"/>
                    <a:pt x="1" y="238"/>
                    <a:pt x="162" y="462"/>
                  </a:cubicBezTo>
                  <a:cubicBezTo>
                    <a:pt x="200" y="525"/>
                    <a:pt x="275" y="562"/>
                    <a:pt x="350" y="575"/>
                  </a:cubicBezTo>
                  <a:cubicBezTo>
                    <a:pt x="367" y="577"/>
                    <a:pt x="383" y="579"/>
                    <a:pt x="399" y="579"/>
                  </a:cubicBezTo>
                  <a:cubicBezTo>
                    <a:pt x="598" y="579"/>
                    <a:pt x="732" y="372"/>
                    <a:pt x="662" y="187"/>
                  </a:cubicBezTo>
                  <a:cubicBezTo>
                    <a:pt x="650" y="162"/>
                    <a:pt x="637" y="137"/>
                    <a:pt x="625" y="125"/>
                  </a:cubicBezTo>
                  <a:cubicBezTo>
                    <a:pt x="562" y="37"/>
                    <a:pt x="479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" name="Google Shape;1629;p4"/>
            <p:cNvSpPr/>
            <p:nvPr/>
          </p:nvSpPr>
          <p:spPr>
            <a:xfrm>
              <a:off x="3685325" y="3354125"/>
              <a:ext cx="14925" cy="14075"/>
            </a:xfrm>
            <a:custGeom>
              <a:rect b="b" l="l" r="r" t="t"/>
              <a:pathLst>
                <a:path extrusionOk="0" h="563" w="597">
                  <a:moveTo>
                    <a:pt x="286" y="1"/>
                  </a:moveTo>
                  <a:cubicBezTo>
                    <a:pt x="166" y="1"/>
                    <a:pt x="46" y="70"/>
                    <a:pt x="13" y="223"/>
                  </a:cubicBezTo>
                  <a:cubicBezTo>
                    <a:pt x="1" y="298"/>
                    <a:pt x="13" y="386"/>
                    <a:pt x="63" y="448"/>
                  </a:cubicBezTo>
                  <a:cubicBezTo>
                    <a:pt x="101" y="498"/>
                    <a:pt x="176" y="548"/>
                    <a:pt x="251" y="561"/>
                  </a:cubicBezTo>
                  <a:cubicBezTo>
                    <a:pt x="261" y="562"/>
                    <a:pt x="272" y="562"/>
                    <a:pt x="282" y="562"/>
                  </a:cubicBezTo>
                  <a:cubicBezTo>
                    <a:pt x="398" y="562"/>
                    <a:pt x="517" y="500"/>
                    <a:pt x="563" y="386"/>
                  </a:cubicBezTo>
                  <a:cubicBezTo>
                    <a:pt x="576" y="361"/>
                    <a:pt x="576" y="336"/>
                    <a:pt x="576" y="311"/>
                  </a:cubicBezTo>
                  <a:cubicBezTo>
                    <a:pt x="597" y="114"/>
                    <a:pt x="440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" name="Google Shape;1630;p4"/>
            <p:cNvSpPr/>
            <p:nvPr/>
          </p:nvSpPr>
          <p:spPr>
            <a:xfrm>
              <a:off x="3712400" y="3424975"/>
              <a:ext cx="20225" cy="14425"/>
            </a:xfrm>
            <a:custGeom>
              <a:rect b="b" l="l" r="r" t="t"/>
              <a:pathLst>
                <a:path extrusionOk="0" h="577" w="809">
                  <a:moveTo>
                    <a:pt x="405" y="0"/>
                  </a:moveTo>
                  <a:cubicBezTo>
                    <a:pt x="52" y="0"/>
                    <a:pt x="1" y="527"/>
                    <a:pt x="367" y="576"/>
                  </a:cubicBezTo>
                  <a:cubicBezTo>
                    <a:pt x="376" y="577"/>
                    <a:pt x="384" y="577"/>
                    <a:pt x="392" y="577"/>
                  </a:cubicBezTo>
                  <a:cubicBezTo>
                    <a:pt x="734" y="577"/>
                    <a:pt x="809" y="75"/>
                    <a:pt x="455" y="1"/>
                  </a:cubicBezTo>
                  <a:lnTo>
                    <a:pt x="430" y="1"/>
                  </a:lnTo>
                  <a:cubicBezTo>
                    <a:pt x="422" y="1"/>
                    <a:pt x="413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" name="Google Shape;1631;p4"/>
            <p:cNvSpPr/>
            <p:nvPr/>
          </p:nvSpPr>
          <p:spPr>
            <a:xfrm>
              <a:off x="3675325" y="3469600"/>
              <a:ext cx="16275" cy="14550"/>
            </a:xfrm>
            <a:custGeom>
              <a:rect b="b" l="l" r="r" t="t"/>
              <a:pathLst>
                <a:path extrusionOk="0" h="582" w="651">
                  <a:moveTo>
                    <a:pt x="309" y="0"/>
                  </a:moveTo>
                  <a:cubicBezTo>
                    <a:pt x="277" y="0"/>
                    <a:pt x="245" y="5"/>
                    <a:pt x="213" y="16"/>
                  </a:cubicBezTo>
                  <a:cubicBezTo>
                    <a:pt x="76" y="78"/>
                    <a:pt x="1" y="253"/>
                    <a:pt x="51" y="391"/>
                  </a:cubicBezTo>
                  <a:cubicBezTo>
                    <a:pt x="100" y="509"/>
                    <a:pt x="212" y="581"/>
                    <a:pt x="331" y="581"/>
                  </a:cubicBezTo>
                  <a:cubicBezTo>
                    <a:pt x="363" y="581"/>
                    <a:pt x="395" y="576"/>
                    <a:pt x="426" y="566"/>
                  </a:cubicBezTo>
                  <a:cubicBezTo>
                    <a:pt x="576" y="503"/>
                    <a:pt x="651" y="341"/>
                    <a:pt x="588" y="191"/>
                  </a:cubicBezTo>
                  <a:cubicBezTo>
                    <a:pt x="549" y="72"/>
                    <a:pt x="431" y="0"/>
                    <a:pt x="3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" name="Google Shape;1632;p4"/>
            <p:cNvSpPr/>
            <p:nvPr/>
          </p:nvSpPr>
          <p:spPr>
            <a:xfrm>
              <a:off x="3551750" y="3554350"/>
              <a:ext cx="18450" cy="15300"/>
            </a:xfrm>
            <a:custGeom>
              <a:rect b="b" l="l" r="r" t="t"/>
              <a:pathLst>
                <a:path extrusionOk="0" h="612" w="738">
                  <a:moveTo>
                    <a:pt x="357" y="0"/>
                  </a:moveTo>
                  <a:cubicBezTo>
                    <a:pt x="171" y="0"/>
                    <a:pt x="1" y="190"/>
                    <a:pt x="83" y="400"/>
                  </a:cubicBezTo>
                  <a:cubicBezTo>
                    <a:pt x="129" y="549"/>
                    <a:pt x="242" y="611"/>
                    <a:pt x="355" y="611"/>
                  </a:cubicBezTo>
                  <a:cubicBezTo>
                    <a:pt x="545" y="611"/>
                    <a:pt x="738" y="435"/>
                    <a:pt x="620" y="200"/>
                  </a:cubicBezTo>
                  <a:cubicBezTo>
                    <a:pt x="608" y="150"/>
                    <a:pt x="583" y="112"/>
                    <a:pt x="558" y="87"/>
                  </a:cubicBezTo>
                  <a:cubicBezTo>
                    <a:pt x="497" y="27"/>
                    <a:pt x="426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" name="Google Shape;1633;p4"/>
            <p:cNvSpPr/>
            <p:nvPr/>
          </p:nvSpPr>
          <p:spPr>
            <a:xfrm>
              <a:off x="3663775" y="3501775"/>
              <a:ext cx="17475" cy="14450"/>
            </a:xfrm>
            <a:custGeom>
              <a:rect b="b" l="l" r="r" t="t"/>
              <a:pathLst>
                <a:path extrusionOk="0" h="578" w="699">
                  <a:moveTo>
                    <a:pt x="345" y="1"/>
                  </a:moveTo>
                  <a:cubicBezTo>
                    <a:pt x="314" y="1"/>
                    <a:pt x="282" y="6"/>
                    <a:pt x="250" y="16"/>
                  </a:cubicBezTo>
                  <a:cubicBezTo>
                    <a:pt x="1" y="116"/>
                    <a:pt x="1" y="453"/>
                    <a:pt x="238" y="553"/>
                  </a:cubicBezTo>
                  <a:cubicBezTo>
                    <a:pt x="278" y="570"/>
                    <a:pt x="317" y="578"/>
                    <a:pt x="356" y="578"/>
                  </a:cubicBezTo>
                  <a:cubicBezTo>
                    <a:pt x="546" y="578"/>
                    <a:pt x="698" y="389"/>
                    <a:pt x="625" y="191"/>
                  </a:cubicBezTo>
                  <a:cubicBezTo>
                    <a:pt x="576" y="72"/>
                    <a:pt x="464" y="1"/>
                    <a:pt x="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" name="Google Shape;1634;p4"/>
            <p:cNvSpPr/>
            <p:nvPr/>
          </p:nvSpPr>
          <p:spPr>
            <a:xfrm>
              <a:off x="3517200" y="3349775"/>
              <a:ext cx="17850" cy="14500"/>
            </a:xfrm>
            <a:custGeom>
              <a:rect b="b" l="l" r="r" t="t"/>
              <a:pathLst>
                <a:path extrusionOk="0" h="580" w="714">
                  <a:moveTo>
                    <a:pt x="355" y="1"/>
                  </a:moveTo>
                  <a:cubicBezTo>
                    <a:pt x="179" y="1"/>
                    <a:pt x="1" y="156"/>
                    <a:pt x="65" y="372"/>
                  </a:cubicBezTo>
                  <a:cubicBezTo>
                    <a:pt x="106" y="519"/>
                    <a:pt x="213" y="580"/>
                    <a:pt x="323" y="580"/>
                  </a:cubicBezTo>
                  <a:cubicBezTo>
                    <a:pt x="513" y="580"/>
                    <a:pt x="713" y="398"/>
                    <a:pt x="602" y="160"/>
                  </a:cubicBezTo>
                  <a:cubicBezTo>
                    <a:pt x="549" y="48"/>
                    <a:pt x="452" y="1"/>
                    <a:pt x="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" name="Google Shape;1635;p4"/>
            <p:cNvSpPr/>
            <p:nvPr/>
          </p:nvSpPr>
          <p:spPr>
            <a:xfrm>
              <a:off x="3629275" y="3306575"/>
              <a:ext cx="17775" cy="14375"/>
            </a:xfrm>
            <a:custGeom>
              <a:rect b="b" l="l" r="r" t="t"/>
              <a:pathLst>
                <a:path extrusionOk="0" h="575" w="711">
                  <a:moveTo>
                    <a:pt x="342" y="0"/>
                  </a:moveTo>
                  <a:cubicBezTo>
                    <a:pt x="172" y="0"/>
                    <a:pt x="0" y="149"/>
                    <a:pt x="56" y="363"/>
                  </a:cubicBezTo>
                  <a:cubicBezTo>
                    <a:pt x="102" y="513"/>
                    <a:pt x="215" y="575"/>
                    <a:pt x="328" y="575"/>
                  </a:cubicBezTo>
                  <a:cubicBezTo>
                    <a:pt x="519" y="575"/>
                    <a:pt x="711" y="399"/>
                    <a:pt x="593" y="163"/>
                  </a:cubicBezTo>
                  <a:cubicBezTo>
                    <a:pt x="539" y="49"/>
                    <a:pt x="441" y="0"/>
                    <a:pt x="3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" name="Google Shape;1636;p4"/>
            <p:cNvSpPr/>
            <p:nvPr/>
          </p:nvSpPr>
          <p:spPr>
            <a:xfrm>
              <a:off x="3552800" y="3330075"/>
              <a:ext cx="16975" cy="14425"/>
            </a:xfrm>
            <a:custGeom>
              <a:rect b="b" l="l" r="r" t="t"/>
              <a:pathLst>
                <a:path extrusionOk="0" h="577" w="679">
                  <a:moveTo>
                    <a:pt x="401" y="1"/>
                  </a:moveTo>
                  <a:cubicBezTo>
                    <a:pt x="204" y="1"/>
                    <a:pt x="0" y="204"/>
                    <a:pt x="141" y="436"/>
                  </a:cubicBezTo>
                  <a:cubicBezTo>
                    <a:pt x="178" y="511"/>
                    <a:pt x="253" y="561"/>
                    <a:pt x="341" y="573"/>
                  </a:cubicBezTo>
                  <a:cubicBezTo>
                    <a:pt x="356" y="576"/>
                    <a:pt x="371" y="577"/>
                    <a:pt x="387" y="577"/>
                  </a:cubicBezTo>
                  <a:cubicBezTo>
                    <a:pt x="520" y="577"/>
                    <a:pt x="643" y="481"/>
                    <a:pt x="666" y="336"/>
                  </a:cubicBezTo>
                  <a:cubicBezTo>
                    <a:pt x="678" y="298"/>
                    <a:pt x="678" y="273"/>
                    <a:pt x="666" y="236"/>
                  </a:cubicBezTo>
                  <a:cubicBezTo>
                    <a:pt x="666" y="223"/>
                    <a:pt x="666" y="198"/>
                    <a:pt x="653" y="186"/>
                  </a:cubicBezTo>
                  <a:cubicBezTo>
                    <a:pt x="602" y="54"/>
                    <a:pt x="502" y="1"/>
                    <a:pt x="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" name="Google Shape;1637;p4"/>
            <p:cNvSpPr/>
            <p:nvPr/>
          </p:nvSpPr>
          <p:spPr>
            <a:xfrm>
              <a:off x="3520550" y="3562500"/>
              <a:ext cx="17650" cy="14975"/>
            </a:xfrm>
            <a:custGeom>
              <a:rect b="b" l="l" r="r" t="t"/>
              <a:pathLst>
                <a:path extrusionOk="0" h="599" w="706">
                  <a:moveTo>
                    <a:pt x="385" y="1"/>
                  </a:moveTo>
                  <a:cubicBezTo>
                    <a:pt x="194" y="1"/>
                    <a:pt x="1" y="180"/>
                    <a:pt x="119" y="424"/>
                  </a:cubicBezTo>
                  <a:cubicBezTo>
                    <a:pt x="156" y="524"/>
                    <a:pt x="243" y="586"/>
                    <a:pt x="356" y="599"/>
                  </a:cubicBezTo>
                  <a:cubicBezTo>
                    <a:pt x="393" y="599"/>
                    <a:pt x="443" y="599"/>
                    <a:pt x="481" y="586"/>
                  </a:cubicBezTo>
                  <a:cubicBezTo>
                    <a:pt x="631" y="524"/>
                    <a:pt x="706" y="361"/>
                    <a:pt x="656" y="211"/>
                  </a:cubicBezTo>
                  <a:cubicBezTo>
                    <a:pt x="610" y="63"/>
                    <a:pt x="498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" name="Google Shape;1638;p4"/>
            <p:cNvSpPr/>
            <p:nvPr/>
          </p:nvSpPr>
          <p:spPr>
            <a:xfrm>
              <a:off x="3812475" y="3417550"/>
              <a:ext cx="15800" cy="14400"/>
            </a:xfrm>
            <a:custGeom>
              <a:rect b="b" l="l" r="r" t="t"/>
              <a:pathLst>
                <a:path extrusionOk="0" h="576" w="632">
                  <a:moveTo>
                    <a:pt x="327" y="0"/>
                  </a:moveTo>
                  <a:cubicBezTo>
                    <a:pt x="244" y="0"/>
                    <a:pt x="160" y="36"/>
                    <a:pt x="101" y="111"/>
                  </a:cubicBezTo>
                  <a:cubicBezTo>
                    <a:pt x="1" y="236"/>
                    <a:pt x="26" y="411"/>
                    <a:pt x="138" y="511"/>
                  </a:cubicBezTo>
                  <a:cubicBezTo>
                    <a:pt x="194" y="556"/>
                    <a:pt x="257" y="576"/>
                    <a:pt x="319" y="576"/>
                  </a:cubicBezTo>
                  <a:cubicBezTo>
                    <a:pt x="480" y="576"/>
                    <a:pt x="631" y="441"/>
                    <a:pt x="613" y="261"/>
                  </a:cubicBezTo>
                  <a:cubicBezTo>
                    <a:pt x="613" y="236"/>
                    <a:pt x="601" y="211"/>
                    <a:pt x="588" y="186"/>
                  </a:cubicBezTo>
                  <a:cubicBezTo>
                    <a:pt x="545" y="64"/>
                    <a:pt x="437" y="0"/>
                    <a:pt x="3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" name="Google Shape;1639;p4"/>
            <p:cNvSpPr/>
            <p:nvPr/>
          </p:nvSpPr>
          <p:spPr>
            <a:xfrm>
              <a:off x="3849675" y="3396875"/>
              <a:ext cx="16250" cy="14475"/>
            </a:xfrm>
            <a:custGeom>
              <a:rect b="b" l="l" r="r" t="t"/>
              <a:pathLst>
                <a:path extrusionOk="0" h="579" w="650">
                  <a:moveTo>
                    <a:pt x="355" y="0"/>
                  </a:moveTo>
                  <a:cubicBezTo>
                    <a:pt x="260" y="0"/>
                    <a:pt x="164" y="47"/>
                    <a:pt x="113" y="138"/>
                  </a:cubicBezTo>
                  <a:cubicBezTo>
                    <a:pt x="0" y="313"/>
                    <a:pt x="113" y="550"/>
                    <a:pt x="313" y="575"/>
                  </a:cubicBezTo>
                  <a:cubicBezTo>
                    <a:pt x="328" y="578"/>
                    <a:pt x="343" y="579"/>
                    <a:pt x="358" y="579"/>
                  </a:cubicBezTo>
                  <a:cubicBezTo>
                    <a:pt x="502" y="579"/>
                    <a:pt x="627" y="474"/>
                    <a:pt x="650" y="338"/>
                  </a:cubicBezTo>
                  <a:cubicBezTo>
                    <a:pt x="650" y="288"/>
                    <a:pt x="650" y="238"/>
                    <a:pt x="625" y="188"/>
                  </a:cubicBezTo>
                  <a:cubicBezTo>
                    <a:pt x="625" y="163"/>
                    <a:pt x="612" y="138"/>
                    <a:pt x="587" y="126"/>
                  </a:cubicBezTo>
                  <a:cubicBezTo>
                    <a:pt x="533" y="41"/>
                    <a:pt x="444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" name="Google Shape;1640;p4"/>
            <p:cNvSpPr/>
            <p:nvPr/>
          </p:nvSpPr>
          <p:spPr>
            <a:xfrm>
              <a:off x="3782850" y="3383850"/>
              <a:ext cx="18275" cy="14675"/>
            </a:xfrm>
            <a:custGeom>
              <a:rect b="b" l="l" r="r" t="t"/>
              <a:pathLst>
                <a:path extrusionOk="0" h="587" w="731">
                  <a:moveTo>
                    <a:pt x="383" y="1"/>
                  </a:moveTo>
                  <a:cubicBezTo>
                    <a:pt x="187" y="1"/>
                    <a:pt x="0" y="205"/>
                    <a:pt x="124" y="434"/>
                  </a:cubicBezTo>
                  <a:cubicBezTo>
                    <a:pt x="184" y="541"/>
                    <a:pt x="279" y="586"/>
                    <a:pt x="373" y="586"/>
                  </a:cubicBezTo>
                  <a:cubicBezTo>
                    <a:pt x="553" y="586"/>
                    <a:pt x="731" y="419"/>
                    <a:pt x="649" y="197"/>
                  </a:cubicBezTo>
                  <a:cubicBezTo>
                    <a:pt x="636" y="172"/>
                    <a:pt x="624" y="147"/>
                    <a:pt x="611" y="122"/>
                  </a:cubicBezTo>
                  <a:cubicBezTo>
                    <a:pt x="548" y="37"/>
                    <a:pt x="465" y="1"/>
                    <a:pt x="3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" name="Google Shape;1641;p4"/>
            <p:cNvSpPr/>
            <p:nvPr/>
          </p:nvSpPr>
          <p:spPr>
            <a:xfrm>
              <a:off x="3794225" y="3344950"/>
              <a:ext cx="15775" cy="14400"/>
            </a:xfrm>
            <a:custGeom>
              <a:rect b="b" l="l" r="r" t="t"/>
              <a:pathLst>
                <a:path extrusionOk="0" h="576" w="631">
                  <a:moveTo>
                    <a:pt x="313" y="0"/>
                  </a:moveTo>
                  <a:cubicBezTo>
                    <a:pt x="152" y="0"/>
                    <a:pt x="1" y="135"/>
                    <a:pt x="19" y="316"/>
                  </a:cubicBezTo>
                  <a:cubicBezTo>
                    <a:pt x="42" y="479"/>
                    <a:pt x="173" y="575"/>
                    <a:pt x="307" y="575"/>
                  </a:cubicBezTo>
                  <a:cubicBezTo>
                    <a:pt x="388" y="575"/>
                    <a:pt x="470" y="541"/>
                    <a:pt x="531" y="466"/>
                  </a:cubicBezTo>
                  <a:cubicBezTo>
                    <a:pt x="631" y="341"/>
                    <a:pt x="619" y="166"/>
                    <a:pt x="494" y="66"/>
                  </a:cubicBezTo>
                  <a:cubicBezTo>
                    <a:pt x="438" y="20"/>
                    <a:pt x="375" y="0"/>
                    <a:pt x="3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" name="Google Shape;1642;p4"/>
            <p:cNvSpPr/>
            <p:nvPr/>
          </p:nvSpPr>
          <p:spPr>
            <a:xfrm>
              <a:off x="3828725" y="3344075"/>
              <a:ext cx="17675" cy="14500"/>
            </a:xfrm>
            <a:custGeom>
              <a:rect b="b" l="l" r="r" t="t"/>
              <a:pathLst>
                <a:path extrusionOk="0" h="580" w="707">
                  <a:moveTo>
                    <a:pt x="360" y="0"/>
                  </a:moveTo>
                  <a:cubicBezTo>
                    <a:pt x="267" y="0"/>
                    <a:pt x="172" y="48"/>
                    <a:pt x="113" y="138"/>
                  </a:cubicBezTo>
                  <a:cubicBezTo>
                    <a:pt x="1" y="313"/>
                    <a:pt x="113" y="550"/>
                    <a:pt x="313" y="575"/>
                  </a:cubicBezTo>
                  <a:cubicBezTo>
                    <a:pt x="331" y="578"/>
                    <a:pt x="348" y="580"/>
                    <a:pt x="365" y="580"/>
                  </a:cubicBezTo>
                  <a:cubicBezTo>
                    <a:pt x="564" y="580"/>
                    <a:pt x="706" y="384"/>
                    <a:pt x="626" y="188"/>
                  </a:cubicBezTo>
                  <a:cubicBezTo>
                    <a:pt x="626" y="163"/>
                    <a:pt x="613" y="138"/>
                    <a:pt x="588" y="126"/>
                  </a:cubicBezTo>
                  <a:cubicBezTo>
                    <a:pt x="534" y="41"/>
                    <a:pt x="448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" name="Google Shape;1643;p4"/>
            <p:cNvSpPr/>
            <p:nvPr/>
          </p:nvSpPr>
          <p:spPr>
            <a:xfrm>
              <a:off x="3862775" y="3363525"/>
              <a:ext cx="16275" cy="14400"/>
            </a:xfrm>
            <a:custGeom>
              <a:rect b="b" l="l" r="r" t="t"/>
              <a:pathLst>
                <a:path extrusionOk="0" h="576" w="651">
                  <a:moveTo>
                    <a:pt x="324" y="0"/>
                  </a:moveTo>
                  <a:cubicBezTo>
                    <a:pt x="287" y="0"/>
                    <a:pt x="249" y="7"/>
                    <a:pt x="213" y="22"/>
                  </a:cubicBezTo>
                  <a:cubicBezTo>
                    <a:pt x="76" y="72"/>
                    <a:pt x="1" y="247"/>
                    <a:pt x="51" y="397"/>
                  </a:cubicBezTo>
                  <a:cubicBezTo>
                    <a:pt x="100" y="506"/>
                    <a:pt x="212" y="575"/>
                    <a:pt x="330" y="575"/>
                  </a:cubicBezTo>
                  <a:cubicBezTo>
                    <a:pt x="362" y="575"/>
                    <a:pt x="394" y="570"/>
                    <a:pt x="426" y="560"/>
                  </a:cubicBezTo>
                  <a:cubicBezTo>
                    <a:pt x="576" y="497"/>
                    <a:pt x="651" y="335"/>
                    <a:pt x="588" y="185"/>
                  </a:cubicBezTo>
                  <a:cubicBezTo>
                    <a:pt x="550" y="71"/>
                    <a:pt x="440" y="0"/>
                    <a:pt x="3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" name="Google Shape;1644;p4"/>
            <p:cNvSpPr/>
            <p:nvPr/>
          </p:nvSpPr>
          <p:spPr>
            <a:xfrm>
              <a:off x="3770875" y="3284300"/>
              <a:ext cx="16350" cy="11700"/>
            </a:xfrm>
            <a:custGeom>
              <a:rect b="b" l="l" r="r" t="t"/>
              <a:pathLst>
                <a:path extrusionOk="0" h="468" w="654">
                  <a:moveTo>
                    <a:pt x="307" y="1"/>
                  </a:moveTo>
                  <a:cubicBezTo>
                    <a:pt x="173" y="1"/>
                    <a:pt x="50" y="96"/>
                    <a:pt x="28" y="242"/>
                  </a:cubicBezTo>
                  <a:cubicBezTo>
                    <a:pt x="0" y="398"/>
                    <a:pt x="133" y="467"/>
                    <a:pt x="278" y="467"/>
                  </a:cubicBezTo>
                  <a:cubicBezTo>
                    <a:pt x="457" y="467"/>
                    <a:pt x="654" y="360"/>
                    <a:pt x="578" y="180"/>
                  </a:cubicBezTo>
                  <a:cubicBezTo>
                    <a:pt x="540" y="80"/>
                    <a:pt x="453" y="17"/>
                    <a:pt x="353" y="5"/>
                  </a:cubicBezTo>
                  <a:cubicBezTo>
                    <a:pt x="337" y="2"/>
                    <a:pt x="322" y="1"/>
                    <a:pt x="3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" name="Google Shape;1645;p4"/>
            <p:cNvSpPr/>
            <p:nvPr/>
          </p:nvSpPr>
          <p:spPr>
            <a:xfrm>
              <a:off x="3808425" y="3272375"/>
              <a:ext cx="15775" cy="14625"/>
            </a:xfrm>
            <a:custGeom>
              <a:rect b="b" l="l" r="r" t="t"/>
              <a:pathLst>
                <a:path extrusionOk="0" h="585" w="631">
                  <a:moveTo>
                    <a:pt x="322" y="0"/>
                  </a:moveTo>
                  <a:cubicBezTo>
                    <a:pt x="242" y="0"/>
                    <a:pt x="160" y="33"/>
                    <a:pt x="100" y="107"/>
                  </a:cubicBezTo>
                  <a:cubicBezTo>
                    <a:pt x="1" y="232"/>
                    <a:pt x="26" y="419"/>
                    <a:pt x="150" y="519"/>
                  </a:cubicBezTo>
                  <a:cubicBezTo>
                    <a:pt x="206" y="564"/>
                    <a:pt x="268" y="584"/>
                    <a:pt x="328" y="584"/>
                  </a:cubicBezTo>
                  <a:cubicBezTo>
                    <a:pt x="485" y="584"/>
                    <a:pt x="631" y="447"/>
                    <a:pt x="613" y="257"/>
                  </a:cubicBezTo>
                  <a:cubicBezTo>
                    <a:pt x="597" y="99"/>
                    <a:pt x="461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" name="Google Shape;1646;p4"/>
            <p:cNvSpPr/>
            <p:nvPr/>
          </p:nvSpPr>
          <p:spPr>
            <a:xfrm>
              <a:off x="3756575" y="3317225"/>
              <a:ext cx="19150" cy="14975"/>
            </a:xfrm>
            <a:custGeom>
              <a:rect b="b" l="l" r="r" t="t"/>
              <a:pathLst>
                <a:path extrusionOk="0" h="599" w="766">
                  <a:moveTo>
                    <a:pt x="326" y="1"/>
                  </a:moveTo>
                  <a:cubicBezTo>
                    <a:pt x="242" y="1"/>
                    <a:pt x="158" y="40"/>
                    <a:pt x="100" y="112"/>
                  </a:cubicBezTo>
                  <a:cubicBezTo>
                    <a:pt x="0" y="237"/>
                    <a:pt x="13" y="412"/>
                    <a:pt x="138" y="512"/>
                  </a:cubicBezTo>
                  <a:cubicBezTo>
                    <a:pt x="201" y="573"/>
                    <a:pt x="270" y="599"/>
                    <a:pt x="334" y="599"/>
                  </a:cubicBezTo>
                  <a:cubicBezTo>
                    <a:pt x="574" y="599"/>
                    <a:pt x="766" y="249"/>
                    <a:pt x="500" y="62"/>
                  </a:cubicBezTo>
                  <a:cubicBezTo>
                    <a:pt x="448" y="21"/>
                    <a:pt x="387" y="1"/>
                    <a:pt x="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" name="Google Shape;1647;p4"/>
            <p:cNvSpPr/>
            <p:nvPr/>
          </p:nvSpPr>
          <p:spPr>
            <a:xfrm>
              <a:off x="3835600" y="3306650"/>
              <a:ext cx="16600" cy="14575"/>
            </a:xfrm>
            <a:custGeom>
              <a:rect b="b" l="l" r="r" t="t"/>
              <a:pathLst>
                <a:path extrusionOk="0" h="583" w="664">
                  <a:moveTo>
                    <a:pt x="334" y="1"/>
                  </a:moveTo>
                  <a:cubicBezTo>
                    <a:pt x="299" y="1"/>
                    <a:pt x="262" y="8"/>
                    <a:pt x="226" y="23"/>
                  </a:cubicBezTo>
                  <a:cubicBezTo>
                    <a:pt x="76" y="86"/>
                    <a:pt x="1" y="248"/>
                    <a:pt x="63" y="398"/>
                  </a:cubicBezTo>
                  <a:cubicBezTo>
                    <a:pt x="111" y="512"/>
                    <a:pt x="216" y="582"/>
                    <a:pt x="329" y="582"/>
                  </a:cubicBezTo>
                  <a:cubicBezTo>
                    <a:pt x="365" y="582"/>
                    <a:pt x="402" y="575"/>
                    <a:pt x="438" y="560"/>
                  </a:cubicBezTo>
                  <a:cubicBezTo>
                    <a:pt x="588" y="498"/>
                    <a:pt x="663" y="335"/>
                    <a:pt x="601" y="185"/>
                  </a:cubicBezTo>
                  <a:cubicBezTo>
                    <a:pt x="553" y="72"/>
                    <a:pt x="448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" name="Google Shape;1648;p4"/>
            <p:cNvSpPr/>
            <p:nvPr/>
          </p:nvSpPr>
          <p:spPr>
            <a:xfrm>
              <a:off x="3926750" y="3374100"/>
              <a:ext cx="16975" cy="12800"/>
            </a:xfrm>
            <a:custGeom>
              <a:rect b="b" l="l" r="r" t="t"/>
              <a:pathLst>
                <a:path extrusionOk="0" h="512" w="679">
                  <a:moveTo>
                    <a:pt x="483" y="1"/>
                  </a:moveTo>
                  <a:cubicBezTo>
                    <a:pt x="275" y="1"/>
                    <a:pt x="1" y="283"/>
                    <a:pt x="204" y="449"/>
                  </a:cubicBezTo>
                  <a:cubicBezTo>
                    <a:pt x="257" y="492"/>
                    <a:pt x="320" y="512"/>
                    <a:pt x="382" y="512"/>
                  </a:cubicBezTo>
                  <a:cubicBezTo>
                    <a:pt x="465" y="512"/>
                    <a:pt x="546" y="476"/>
                    <a:pt x="604" y="412"/>
                  </a:cubicBezTo>
                  <a:cubicBezTo>
                    <a:pt x="654" y="349"/>
                    <a:pt x="679" y="274"/>
                    <a:pt x="666" y="199"/>
                  </a:cubicBezTo>
                  <a:cubicBezTo>
                    <a:pt x="666" y="162"/>
                    <a:pt x="654" y="149"/>
                    <a:pt x="654" y="124"/>
                  </a:cubicBezTo>
                  <a:cubicBezTo>
                    <a:pt x="621" y="36"/>
                    <a:pt x="556" y="1"/>
                    <a:pt x="4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" name="Google Shape;1649;p4"/>
            <p:cNvSpPr/>
            <p:nvPr/>
          </p:nvSpPr>
          <p:spPr>
            <a:xfrm>
              <a:off x="3902775" y="3308350"/>
              <a:ext cx="16500" cy="14525"/>
            </a:xfrm>
            <a:custGeom>
              <a:rect b="b" l="l" r="r" t="t"/>
              <a:pathLst>
                <a:path extrusionOk="0" h="581" w="660">
                  <a:moveTo>
                    <a:pt x="353" y="1"/>
                  </a:moveTo>
                  <a:cubicBezTo>
                    <a:pt x="272" y="1"/>
                    <a:pt x="194" y="36"/>
                    <a:pt x="138" y="105"/>
                  </a:cubicBezTo>
                  <a:cubicBezTo>
                    <a:pt x="1" y="267"/>
                    <a:pt x="76" y="505"/>
                    <a:pt x="275" y="567"/>
                  </a:cubicBezTo>
                  <a:cubicBezTo>
                    <a:pt x="303" y="577"/>
                    <a:pt x="331" y="581"/>
                    <a:pt x="359" y="581"/>
                  </a:cubicBezTo>
                  <a:cubicBezTo>
                    <a:pt x="517" y="581"/>
                    <a:pt x="659" y="438"/>
                    <a:pt x="638" y="267"/>
                  </a:cubicBezTo>
                  <a:cubicBezTo>
                    <a:pt x="638" y="230"/>
                    <a:pt x="638" y="217"/>
                    <a:pt x="625" y="192"/>
                  </a:cubicBezTo>
                  <a:cubicBezTo>
                    <a:pt x="613" y="142"/>
                    <a:pt x="575" y="105"/>
                    <a:pt x="538" y="67"/>
                  </a:cubicBezTo>
                  <a:cubicBezTo>
                    <a:pt x="482" y="23"/>
                    <a:pt x="417" y="1"/>
                    <a:pt x="3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" name="Google Shape;1650;p4"/>
            <p:cNvSpPr/>
            <p:nvPr/>
          </p:nvSpPr>
          <p:spPr>
            <a:xfrm>
              <a:off x="3897150" y="3344600"/>
              <a:ext cx="16575" cy="14425"/>
            </a:xfrm>
            <a:custGeom>
              <a:rect b="b" l="l" r="r" t="t"/>
              <a:pathLst>
                <a:path extrusionOk="0" h="577" w="663">
                  <a:moveTo>
                    <a:pt x="329" y="0"/>
                  </a:moveTo>
                  <a:cubicBezTo>
                    <a:pt x="295" y="0"/>
                    <a:pt x="260" y="6"/>
                    <a:pt x="226" y="17"/>
                  </a:cubicBezTo>
                  <a:cubicBezTo>
                    <a:pt x="76" y="80"/>
                    <a:pt x="1" y="242"/>
                    <a:pt x="63" y="392"/>
                  </a:cubicBezTo>
                  <a:cubicBezTo>
                    <a:pt x="101" y="506"/>
                    <a:pt x="211" y="577"/>
                    <a:pt x="328" y="577"/>
                  </a:cubicBezTo>
                  <a:cubicBezTo>
                    <a:pt x="364" y="577"/>
                    <a:pt x="402" y="570"/>
                    <a:pt x="438" y="554"/>
                  </a:cubicBezTo>
                  <a:cubicBezTo>
                    <a:pt x="588" y="504"/>
                    <a:pt x="663" y="330"/>
                    <a:pt x="600" y="180"/>
                  </a:cubicBezTo>
                  <a:cubicBezTo>
                    <a:pt x="552" y="64"/>
                    <a:pt x="444" y="0"/>
                    <a:pt x="3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" name="Google Shape;1651;p4"/>
            <p:cNvSpPr/>
            <p:nvPr/>
          </p:nvSpPr>
          <p:spPr>
            <a:xfrm>
              <a:off x="3878725" y="3239000"/>
              <a:ext cx="16325" cy="14275"/>
            </a:xfrm>
            <a:custGeom>
              <a:rect b="b" l="l" r="r" t="t"/>
              <a:pathLst>
                <a:path extrusionOk="0" h="571" w="653">
                  <a:moveTo>
                    <a:pt x="301" y="1"/>
                  </a:moveTo>
                  <a:cubicBezTo>
                    <a:pt x="158" y="1"/>
                    <a:pt x="35" y="96"/>
                    <a:pt x="13" y="242"/>
                  </a:cubicBezTo>
                  <a:cubicBezTo>
                    <a:pt x="0" y="317"/>
                    <a:pt x="25" y="392"/>
                    <a:pt x="75" y="455"/>
                  </a:cubicBezTo>
                  <a:cubicBezTo>
                    <a:pt x="137" y="535"/>
                    <a:pt x="219" y="570"/>
                    <a:pt x="299" y="570"/>
                  </a:cubicBezTo>
                  <a:cubicBezTo>
                    <a:pt x="480" y="570"/>
                    <a:pt x="653" y="396"/>
                    <a:pt x="575" y="180"/>
                  </a:cubicBezTo>
                  <a:cubicBezTo>
                    <a:pt x="563" y="155"/>
                    <a:pt x="550" y="130"/>
                    <a:pt x="538" y="117"/>
                  </a:cubicBezTo>
                  <a:cubicBezTo>
                    <a:pt x="488" y="55"/>
                    <a:pt x="425" y="17"/>
                    <a:pt x="350" y="5"/>
                  </a:cubicBezTo>
                  <a:cubicBezTo>
                    <a:pt x="334" y="2"/>
                    <a:pt x="317" y="1"/>
                    <a:pt x="3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" name="Google Shape;1652;p4"/>
            <p:cNvSpPr/>
            <p:nvPr/>
          </p:nvSpPr>
          <p:spPr>
            <a:xfrm>
              <a:off x="3864975" y="3285100"/>
              <a:ext cx="16275" cy="14575"/>
            </a:xfrm>
            <a:custGeom>
              <a:rect b="b" l="l" r="r" t="t"/>
              <a:pathLst>
                <a:path extrusionOk="0" h="583" w="651">
                  <a:moveTo>
                    <a:pt x="334" y="1"/>
                  </a:moveTo>
                  <a:cubicBezTo>
                    <a:pt x="298" y="1"/>
                    <a:pt x="261" y="8"/>
                    <a:pt x="225" y="23"/>
                  </a:cubicBezTo>
                  <a:cubicBezTo>
                    <a:pt x="75" y="85"/>
                    <a:pt x="0" y="248"/>
                    <a:pt x="50" y="398"/>
                  </a:cubicBezTo>
                  <a:cubicBezTo>
                    <a:pt x="98" y="512"/>
                    <a:pt x="203" y="582"/>
                    <a:pt x="317" y="582"/>
                  </a:cubicBezTo>
                  <a:cubicBezTo>
                    <a:pt x="352" y="582"/>
                    <a:pt x="389" y="575"/>
                    <a:pt x="425" y="560"/>
                  </a:cubicBezTo>
                  <a:cubicBezTo>
                    <a:pt x="575" y="498"/>
                    <a:pt x="650" y="335"/>
                    <a:pt x="600" y="185"/>
                  </a:cubicBezTo>
                  <a:cubicBezTo>
                    <a:pt x="553" y="71"/>
                    <a:pt x="448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" name="Google Shape;1653;p4"/>
            <p:cNvSpPr/>
            <p:nvPr/>
          </p:nvSpPr>
          <p:spPr>
            <a:xfrm>
              <a:off x="3743750" y="3439975"/>
              <a:ext cx="17375" cy="14525"/>
            </a:xfrm>
            <a:custGeom>
              <a:rect b="b" l="l" r="r" t="t"/>
              <a:pathLst>
                <a:path extrusionOk="0" h="581" w="695">
                  <a:moveTo>
                    <a:pt x="351" y="1"/>
                  </a:moveTo>
                  <a:cubicBezTo>
                    <a:pt x="257" y="1"/>
                    <a:pt x="165" y="48"/>
                    <a:pt x="113" y="139"/>
                  </a:cubicBezTo>
                  <a:cubicBezTo>
                    <a:pt x="1" y="326"/>
                    <a:pt x="113" y="551"/>
                    <a:pt x="313" y="576"/>
                  </a:cubicBezTo>
                  <a:cubicBezTo>
                    <a:pt x="330" y="579"/>
                    <a:pt x="346" y="580"/>
                    <a:pt x="362" y="580"/>
                  </a:cubicBezTo>
                  <a:cubicBezTo>
                    <a:pt x="551" y="580"/>
                    <a:pt x="695" y="384"/>
                    <a:pt x="626" y="189"/>
                  </a:cubicBezTo>
                  <a:cubicBezTo>
                    <a:pt x="613" y="164"/>
                    <a:pt x="601" y="139"/>
                    <a:pt x="588" y="126"/>
                  </a:cubicBezTo>
                  <a:cubicBezTo>
                    <a:pt x="528" y="42"/>
                    <a:pt x="438" y="1"/>
                    <a:pt x="3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" name="Google Shape;1654;p4"/>
            <p:cNvSpPr/>
            <p:nvPr/>
          </p:nvSpPr>
          <p:spPr>
            <a:xfrm>
              <a:off x="3749300" y="3402850"/>
              <a:ext cx="16975" cy="12800"/>
            </a:xfrm>
            <a:custGeom>
              <a:rect b="b" l="l" r="r" t="t"/>
              <a:pathLst>
                <a:path extrusionOk="0" h="512" w="679">
                  <a:moveTo>
                    <a:pt x="482" y="1"/>
                  </a:moveTo>
                  <a:cubicBezTo>
                    <a:pt x="275" y="1"/>
                    <a:pt x="0" y="283"/>
                    <a:pt x="204" y="449"/>
                  </a:cubicBezTo>
                  <a:cubicBezTo>
                    <a:pt x="257" y="492"/>
                    <a:pt x="320" y="512"/>
                    <a:pt x="381" y="512"/>
                  </a:cubicBezTo>
                  <a:cubicBezTo>
                    <a:pt x="464" y="512"/>
                    <a:pt x="546" y="476"/>
                    <a:pt x="603" y="411"/>
                  </a:cubicBezTo>
                  <a:cubicBezTo>
                    <a:pt x="653" y="349"/>
                    <a:pt x="678" y="274"/>
                    <a:pt x="666" y="199"/>
                  </a:cubicBezTo>
                  <a:cubicBezTo>
                    <a:pt x="666" y="174"/>
                    <a:pt x="666" y="149"/>
                    <a:pt x="653" y="124"/>
                  </a:cubicBezTo>
                  <a:cubicBezTo>
                    <a:pt x="621" y="36"/>
                    <a:pt x="556" y="1"/>
                    <a:pt x="4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" name="Google Shape;1655;p4"/>
            <p:cNvSpPr/>
            <p:nvPr/>
          </p:nvSpPr>
          <p:spPr>
            <a:xfrm>
              <a:off x="3717825" y="3380425"/>
              <a:ext cx="17375" cy="14400"/>
            </a:xfrm>
            <a:custGeom>
              <a:rect b="b" l="l" r="r" t="t"/>
              <a:pathLst>
                <a:path extrusionOk="0" h="576" w="695">
                  <a:moveTo>
                    <a:pt x="346" y="1"/>
                  </a:moveTo>
                  <a:cubicBezTo>
                    <a:pt x="254" y="1"/>
                    <a:pt x="164" y="45"/>
                    <a:pt x="113" y="134"/>
                  </a:cubicBezTo>
                  <a:cubicBezTo>
                    <a:pt x="0" y="309"/>
                    <a:pt x="113" y="546"/>
                    <a:pt x="313" y="571"/>
                  </a:cubicBezTo>
                  <a:cubicBezTo>
                    <a:pt x="329" y="574"/>
                    <a:pt x="346" y="575"/>
                    <a:pt x="362" y="575"/>
                  </a:cubicBezTo>
                  <a:cubicBezTo>
                    <a:pt x="551" y="575"/>
                    <a:pt x="694" y="380"/>
                    <a:pt x="625" y="184"/>
                  </a:cubicBezTo>
                  <a:cubicBezTo>
                    <a:pt x="613" y="159"/>
                    <a:pt x="600" y="134"/>
                    <a:pt x="588" y="121"/>
                  </a:cubicBezTo>
                  <a:cubicBezTo>
                    <a:pt x="526" y="41"/>
                    <a:pt x="435" y="1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" name="Google Shape;1656;p4"/>
            <p:cNvSpPr/>
            <p:nvPr/>
          </p:nvSpPr>
          <p:spPr>
            <a:xfrm>
              <a:off x="3693950" y="3314925"/>
              <a:ext cx="17400" cy="12800"/>
            </a:xfrm>
            <a:custGeom>
              <a:rect b="b" l="l" r="r" t="t"/>
              <a:pathLst>
                <a:path extrusionOk="0" h="512" w="696">
                  <a:moveTo>
                    <a:pt x="490" y="1"/>
                  </a:moveTo>
                  <a:cubicBezTo>
                    <a:pt x="282" y="1"/>
                    <a:pt x="1" y="287"/>
                    <a:pt x="206" y="454"/>
                  </a:cubicBezTo>
                  <a:cubicBezTo>
                    <a:pt x="259" y="494"/>
                    <a:pt x="319" y="512"/>
                    <a:pt x="378" y="512"/>
                  </a:cubicBezTo>
                  <a:cubicBezTo>
                    <a:pt x="541" y="512"/>
                    <a:pt x="696" y="376"/>
                    <a:pt x="668" y="192"/>
                  </a:cubicBezTo>
                  <a:cubicBezTo>
                    <a:pt x="668" y="167"/>
                    <a:pt x="668" y="142"/>
                    <a:pt x="656" y="117"/>
                  </a:cubicBezTo>
                  <a:cubicBezTo>
                    <a:pt x="624" y="34"/>
                    <a:pt x="561" y="1"/>
                    <a:pt x="4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" name="Google Shape;1657;p4"/>
            <p:cNvSpPr/>
            <p:nvPr/>
          </p:nvSpPr>
          <p:spPr>
            <a:xfrm>
              <a:off x="3720825" y="3341450"/>
              <a:ext cx="18750" cy="14325"/>
            </a:xfrm>
            <a:custGeom>
              <a:rect b="b" l="l" r="r" t="t"/>
              <a:pathLst>
                <a:path extrusionOk="0" h="573" w="750">
                  <a:moveTo>
                    <a:pt x="398" y="1"/>
                  </a:moveTo>
                  <a:cubicBezTo>
                    <a:pt x="60" y="1"/>
                    <a:pt x="0" y="521"/>
                    <a:pt x="368" y="568"/>
                  </a:cubicBezTo>
                  <a:cubicBezTo>
                    <a:pt x="384" y="571"/>
                    <a:pt x="401" y="572"/>
                    <a:pt x="417" y="572"/>
                  </a:cubicBezTo>
                  <a:cubicBezTo>
                    <a:pt x="606" y="572"/>
                    <a:pt x="749" y="376"/>
                    <a:pt x="680" y="181"/>
                  </a:cubicBezTo>
                  <a:cubicBezTo>
                    <a:pt x="668" y="156"/>
                    <a:pt x="655" y="131"/>
                    <a:pt x="643" y="118"/>
                  </a:cubicBezTo>
                  <a:cubicBezTo>
                    <a:pt x="593" y="56"/>
                    <a:pt x="530" y="18"/>
                    <a:pt x="455" y="6"/>
                  </a:cubicBezTo>
                  <a:cubicBezTo>
                    <a:pt x="435" y="2"/>
                    <a:pt x="416" y="1"/>
                    <a:pt x="3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" name="Google Shape;1658;p4"/>
            <p:cNvSpPr/>
            <p:nvPr/>
          </p:nvSpPr>
          <p:spPr>
            <a:xfrm>
              <a:off x="3867475" y="3325150"/>
              <a:ext cx="15800" cy="14375"/>
            </a:xfrm>
            <a:custGeom>
              <a:rect b="b" l="l" r="r" t="t"/>
              <a:pathLst>
                <a:path extrusionOk="0" h="575" w="632">
                  <a:moveTo>
                    <a:pt x="298" y="0"/>
                  </a:moveTo>
                  <a:cubicBezTo>
                    <a:pt x="166" y="0"/>
                    <a:pt x="36" y="93"/>
                    <a:pt x="13" y="245"/>
                  </a:cubicBezTo>
                  <a:cubicBezTo>
                    <a:pt x="0" y="320"/>
                    <a:pt x="13" y="395"/>
                    <a:pt x="63" y="458"/>
                  </a:cubicBezTo>
                  <a:cubicBezTo>
                    <a:pt x="113" y="520"/>
                    <a:pt x="175" y="558"/>
                    <a:pt x="250" y="570"/>
                  </a:cubicBezTo>
                  <a:cubicBezTo>
                    <a:pt x="268" y="573"/>
                    <a:pt x="285" y="575"/>
                    <a:pt x="302" y="575"/>
                  </a:cubicBezTo>
                  <a:cubicBezTo>
                    <a:pt x="499" y="575"/>
                    <a:pt x="632" y="379"/>
                    <a:pt x="563" y="183"/>
                  </a:cubicBezTo>
                  <a:cubicBezTo>
                    <a:pt x="550" y="158"/>
                    <a:pt x="538" y="133"/>
                    <a:pt x="525" y="120"/>
                  </a:cubicBezTo>
                  <a:cubicBezTo>
                    <a:pt x="467" y="38"/>
                    <a:pt x="382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" name="Google Shape;1659;p4"/>
            <p:cNvSpPr/>
            <p:nvPr/>
          </p:nvSpPr>
          <p:spPr>
            <a:xfrm>
              <a:off x="3799675" y="3310950"/>
              <a:ext cx="17375" cy="14525"/>
            </a:xfrm>
            <a:custGeom>
              <a:rect b="b" l="l" r="r" t="t"/>
              <a:pathLst>
                <a:path extrusionOk="0" h="581" w="695">
                  <a:moveTo>
                    <a:pt x="349" y="1"/>
                  </a:moveTo>
                  <a:cubicBezTo>
                    <a:pt x="254" y="1"/>
                    <a:pt x="159" y="48"/>
                    <a:pt x="101" y="138"/>
                  </a:cubicBezTo>
                  <a:cubicBezTo>
                    <a:pt x="1" y="313"/>
                    <a:pt x="101" y="551"/>
                    <a:pt x="313" y="576"/>
                  </a:cubicBezTo>
                  <a:cubicBezTo>
                    <a:pt x="330" y="579"/>
                    <a:pt x="346" y="580"/>
                    <a:pt x="362" y="580"/>
                  </a:cubicBezTo>
                  <a:cubicBezTo>
                    <a:pt x="551" y="580"/>
                    <a:pt x="695" y="384"/>
                    <a:pt x="625" y="188"/>
                  </a:cubicBezTo>
                  <a:cubicBezTo>
                    <a:pt x="613" y="163"/>
                    <a:pt x="600" y="138"/>
                    <a:pt x="588" y="126"/>
                  </a:cubicBezTo>
                  <a:cubicBezTo>
                    <a:pt x="528" y="42"/>
                    <a:pt x="438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" name="Google Shape;1660;p4"/>
            <p:cNvSpPr/>
            <p:nvPr/>
          </p:nvSpPr>
          <p:spPr>
            <a:xfrm>
              <a:off x="3818800" y="3380125"/>
              <a:ext cx="16225" cy="11775"/>
            </a:xfrm>
            <a:custGeom>
              <a:rect b="b" l="l" r="r" t="t"/>
              <a:pathLst>
                <a:path extrusionOk="0" h="471" w="649">
                  <a:moveTo>
                    <a:pt x="308" y="1"/>
                  </a:moveTo>
                  <a:cubicBezTo>
                    <a:pt x="176" y="1"/>
                    <a:pt x="46" y="93"/>
                    <a:pt x="23" y="246"/>
                  </a:cubicBezTo>
                  <a:cubicBezTo>
                    <a:pt x="1" y="402"/>
                    <a:pt x="135" y="471"/>
                    <a:pt x="278" y="471"/>
                  </a:cubicBezTo>
                  <a:cubicBezTo>
                    <a:pt x="456" y="471"/>
                    <a:pt x="649" y="363"/>
                    <a:pt x="573" y="183"/>
                  </a:cubicBezTo>
                  <a:cubicBezTo>
                    <a:pt x="573" y="158"/>
                    <a:pt x="560" y="133"/>
                    <a:pt x="535" y="121"/>
                  </a:cubicBezTo>
                  <a:cubicBezTo>
                    <a:pt x="477" y="38"/>
                    <a:pt x="392" y="1"/>
                    <a:pt x="3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" name="Google Shape;1661;p4"/>
            <p:cNvSpPr/>
            <p:nvPr/>
          </p:nvSpPr>
          <p:spPr>
            <a:xfrm>
              <a:off x="3755000" y="3361650"/>
              <a:ext cx="18850" cy="14500"/>
            </a:xfrm>
            <a:custGeom>
              <a:rect b="b" l="l" r="r" t="t"/>
              <a:pathLst>
                <a:path extrusionOk="0" h="580" w="754">
                  <a:moveTo>
                    <a:pt x="414" y="0"/>
                  </a:moveTo>
                  <a:cubicBezTo>
                    <a:pt x="204" y="0"/>
                    <a:pt x="0" y="246"/>
                    <a:pt x="163" y="472"/>
                  </a:cubicBezTo>
                  <a:lnTo>
                    <a:pt x="176" y="472"/>
                  </a:lnTo>
                  <a:cubicBezTo>
                    <a:pt x="236" y="548"/>
                    <a:pt x="315" y="580"/>
                    <a:pt x="394" y="580"/>
                  </a:cubicBezTo>
                  <a:cubicBezTo>
                    <a:pt x="576" y="580"/>
                    <a:pt x="754" y="407"/>
                    <a:pt x="675" y="197"/>
                  </a:cubicBezTo>
                  <a:cubicBezTo>
                    <a:pt x="663" y="172"/>
                    <a:pt x="650" y="147"/>
                    <a:pt x="638" y="122"/>
                  </a:cubicBezTo>
                  <a:cubicBezTo>
                    <a:pt x="576" y="36"/>
                    <a:pt x="495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" name="Google Shape;1662;p4"/>
            <p:cNvSpPr/>
            <p:nvPr/>
          </p:nvSpPr>
          <p:spPr>
            <a:xfrm>
              <a:off x="3727475" y="3295300"/>
              <a:ext cx="18350" cy="14500"/>
            </a:xfrm>
            <a:custGeom>
              <a:rect b="b" l="l" r="r" t="t"/>
              <a:pathLst>
                <a:path extrusionOk="0" h="580" w="734">
                  <a:moveTo>
                    <a:pt x="384" y="1"/>
                  </a:moveTo>
                  <a:cubicBezTo>
                    <a:pt x="188" y="1"/>
                    <a:pt x="0" y="208"/>
                    <a:pt x="114" y="427"/>
                  </a:cubicBezTo>
                  <a:cubicBezTo>
                    <a:pt x="174" y="534"/>
                    <a:pt x="271" y="579"/>
                    <a:pt x="367" y="579"/>
                  </a:cubicBezTo>
                  <a:cubicBezTo>
                    <a:pt x="551" y="579"/>
                    <a:pt x="734" y="412"/>
                    <a:pt x="652" y="190"/>
                  </a:cubicBezTo>
                  <a:cubicBezTo>
                    <a:pt x="639" y="165"/>
                    <a:pt x="627" y="140"/>
                    <a:pt x="614" y="127"/>
                  </a:cubicBezTo>
                  <a:cubicBezTo>
                    <a:pt x="551" y="38"/>
                    <a:pt x="467" y="1"/>
                    <a:pt x="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" name="Google Shape;1663;p4"/>
            <p:cNvSpPr/>
            <p:nvPr/>
          </p:nvSpPr>
          <p:spPr>
            <a:xfrm>
              <a:off x="3779675" y="3426125"/>
              <a:ext cx="15650" cy="14500"/>
            </a:xfrm>
            <a:custGeom>
              <a:rect b="b" l="l" r="r" t="t"/>
              <a:pathLst>
                <a:path extrusionOk="0" h="580" w="626">
                  <a:moveTo>
                    <a:pt x="301" y="0"/>
                  </a:moveTo>
                  <a:cubicBezTo>
                    <a:pt x="171" y="0"/>
                    <a:pt x="39" y="82"/>
                    <a:pt x="13" y="243"/>
                  </a:cubicBezTo>
                  <a:cubicBezTo>
                    <a:pt x="1" y="318"/>
                    <a:pt x="26" y="393"/>
                    <a:pt x="76" y="455"/>
                  </a:cubicBezTo>
                  <a:cubicBezTo>
                    <a:pt x="134" y="542"/>
                    <a:pt x="216" y="580"/>
                    <a:pt x="298" y="580"/>
                  </a:cubicBezTo>
                  <a:cubicBezTo>
                    <a:pt x="464" y="580"/>
                    <a:pt x="626" y="427"/>
                    <a:pt x="576" y="218"/>
                  </a:cubicBezTo>
                  <a:cubicBezTo>
                    <a:pt x="545" y="72"/>
                    <a:pt x="424" y="0"/>
                    <a:pt x="3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" name="Google Shape;1664;p4"/>
            <p:cNvSpPr/>
            <p:nvPr/>
          </p:nvSpPr>
          <p:spPr>
            <a:xfrm>
              <a:off x="3839675" y="3253825"/>
              <a:ext cx="16125" cy="14475"/>
            </a:xfrm>
            <a:custGeom>
              <a:rect b="b" l="l" r="r" t="t"/>
              <a:pathLst>
                <a:path extrusionOk="0" h="579" w="645">
                  <a:moveTo>
                    <a:pt x="304" y="1"/>
                  </a:moveTo>
                  <a:cubicBezTo>
                    <a:pt x="173" y="1"/>
                    <a:pt x="43" y="91"/>
                    <a:pt x="13" y="249"/>
                  </a:cubicBezTo>
                  <a:cubicBezTo>
                    <a:pt x="0" y="324"/>
                    <a:pt x="25" y="399"/>
                    <a:pt x="75" y="461"/>
                  </a:cubicBezTo>
                  <a:cubicBezTo>
                    <a:pt x="113" y="524"/>
                    <a:pt x="188" y="561"/>
                    <a:pt x="263" y="574"/>
                  </a:cubicBezTo>
                  <a:cubicBezTo>
                    <a:pt x="278" y="577"/>
                    <a:pt x="294" y="578"/>
                    <a:pt x="309" y="578"/>
                  </a:cubicBezTo>
                  <a:cubicBezTo>
                    <a:pt x="500" y="578"/>
                    <a:pt x="644" y="372"/>
                    <a:pt x="575" y="187"/>
                  </a:cubicBezTo>
                  <a:cubicBezTo>
                    <a:pt x="563" y="162"/>
                    <a:pt x="550" y="137"/>
                    <a:pt x="538" y="124"/>
                  </a:cubicBezTo>
                  <a:cubicBezTo>
                    <a:pt x="478" y="40"/>
                    <a:pt x="391" y="1"/>
                    <a:pt x="3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" name="Google Shape;1665;p4"/>
            <p:cNvSpPr/>
            <p:nvPr/>
          </p:nvSpPr>
          <p:spPr>
            <a:xfrm>
              <a:off x="3905275" y="3268750"/>
              <a:ext cx="14925" cy="13925"/>
            </a:xfrm>
            <a:custGeom>
              <a:rect b="b" l="l" r="r" t="t"/>
              <a:pathLst>
                <a:path extrusionOk="0" h="557" w="597">
                  <a:moveTo>
                    <a:pt x="290" y="0"/>
                  </a:moveTo>
                  <a:cubicBezTo>
                    <a:pt x="168" y="0"/>
                    <a:pt x="46" y="72"/>
                    <a:pt x="13" y="227"/>
                  </a:cubicBezTo>
                  <a:cubicBezTo>
                    <a:pt x="1" y="302"/>
                    <a:pt x="13" y="377"/>
                    <a:pt x="63" y="439"/>
                  </a:cubicBezTo>
                  <a:cubicBezTo>
                    <a:pt x="100" y="502"/>
                    <a:pt x="175" y="539"/>
                    <a:pt x="250" y="552"/>
                  </a:cubicBezTo>
                  <a:cubicBezTo>
                    <a:pt x="267" y="555"/>
                    <a:pt x="283" y="557"/>
                    <a:pt x="299" y="557"/>
                  </a:cubicBezTo>
                  <a:cubicBezTo>
                    <a:pt x="407" y="557"/>
                    <a:pt x="509" y="487"/>
                    <a:pt x="563" y="389"/>
                  </a:cubicBezTo>
                  <a:cubicBezTo>
                    <a:pt x="563" y="364"/>
                    <a:pt x="575" y="339"/>
                    <a:pt x="575" y="314"/>
                  </a:cubicBezTo>
                  <a:cubicBezTo>
                    <a:pt x="596" y="113"/>
                    <a:pt x="443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" name="Google Shape;1666;p4"/>
            <p:cNvSpPr/>
            <p:nvPr/>
          </p:nvSpPr>
          <p:spPr>
            <a:xfrm>
              <a:off x="3932350" y="3339675"/>
              <a:ext cx="19825" cy="14475"/>
            </a:xfrm>
            <a:custGeom>
              <a:rect b="b" l="l" r="r" t="t"/>
              <a:pathLst>
                <a:path extrusionOk="0" h="579" w="793">
                  <a:moveTo>
                    <a:pt x="406" y="1"/>
                  </a:moveTo>
                  <a:cubicBezTo>
                    <a:pt x="52" y="1"/>
                    <a:pt x="0" y="540"/>
                    <a:pt x="367" y="577"/>
                  </a:cubicBezTo>
                  <a:cubicBezTo>
                    <a:pt x="380" y="578"/>
                    <a:pt x="392" y="578"/>
                    <a:pt x="403" y="578"/>
                  </a:cubicBezTo>
                  <a:cubicBezTo>
                    <a:pt x="734" y="578"/>
                    <a:pt x="792" y="86"/>
                    <a:pt x="455" y="2"/>
                  </a:cubicBezTo>
                  <a:lnTo>
                    <a:pt x="430" y="2"/>
                  </a:lnTo>
                  <a:cubicBezTo>
                    <a:pt x="421" y="1"/>
                    <a:pt x="413" y="1"/>
                    <a:pt x="4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" name="Google Shape;1667;p4"/>
            <p:cNvSpPr/>
            <p:nvPr/>
          </p:nvSpPr>
          <p:spPr>
            <a:xfrm>
              <a:off x="3895275" y="3384150"/>
              <a:ext cx="16275" cy="14550"/>
            </a:xfrm>
            <a:custGeom>
              <a:rect b="b" l="l" r="r" t="t"/>
              <a:pathLst>
                <a:path extrusionOk="0" h="582" w="651">
                  <a:moveTo>
                    <a:pt x="323" y="0"/>
                  </a:moveTo>
                  <a:cubicBezTo>
                    <a:pt x="287" y="0"/>
                    <a:pt x="249" y="7"/>
                    <a:pt x="213" y="22"/>
                  </a:cubicBezTo>
                  <a:cubicBezTo>
                    <a:pt x="76" y="72"/>
                    <a:pt x="1" y="247"/>
                    <a:pt x="51" y="397"/>
                  </a:cubicBezTo>
                  <a:cubicBezTo>
                    <a:pt x="98" y="511"/>
                    <a:pt x="203" y="582"/>
                    <a:pt x="317" y="582"/>
                  </a:cubicBezTo>
                  <a:cubicBezTo>
                    <a:pt x="353" y="582"/>
                    <a:pt x="389" y="575"/>
                    <a:pt x="426" y="560"/>
                  </a:cubicBezTo>
                  <a:cubicBezTo>
                    <a:pt x="575" y="497"/>
                    <a:pt x="650" y="335"/>
                    <a:pt x="588" y="185"/>
                  </a:cubicBezTo>
                  <a:cubicBezTo>
                    <a:pt x="550" y="71"/>
                    <a:pt x="440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" name="Google Shape;1668;p4"/>
            <p:cNvSpPr/>
            <p:nvPr/>
          </p:nvSpPr>
          <p:spPr>
            <a:xfrm>
              <a:off x="3771700" y="3469050"/>
              <a:ext cx="18475" cy="15200"/>
            </a:xfrm>
            <a:custGeom>
              <a:rect b="b" l="l" r="r" t="t"/>
              <a:pathLst>
                <a:path extrusionOk="0" h="608" w="739">
                  <a:moveTo>
                    <a:pt x="357" y="1"/>
                  </a:moveTo>
                  <a:cubicBezTo>
                    <a:pt x="171" y="1"/>
                    <a:pt x="0" y="191"/>
                    <a:pt x="82" y="400"/>
                  </a:cubicBezTo>
                  <a:cubicBezTo>
                    <a:pt x="128" y="547"/>
                    <a:pt x="238" y="608"/>
                    <a:pt x="349" y="608"/>
                  </a:cubicBezTo>
                  <a:cubicBezTo>
                    <a:pt x="541" y="608"/>
                    <a:pt x="739" y="425"/>
                    <a:pt x="620" y="188"/>
                  </a:cubicBezTo>
                  <a:cubicBezTo>
                    <a:pt x="607" y="150"/>
                    <a:pt x="582" y="113"/>
                    <a:pt x="545" y="88"/>
                  </a:cubicBezTo>
                  <a:lnTo>
                    <a:pt x="557" y="88"/>
                  </a:lnTo>
                  <a:cubicBezTo>
                    <a:pt x="496" y="27"/>
                    <a:pt x="425" y="1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" name="Google Shape;1669;p4"/>
            <p:cNvSpPr/>
            <p:nvPr/>
          </p:nvSpPr>
          <p:spPr>
            <a:xfrm>
              <a:off x="3883725" y="3416475"/>
              <a:ext cx="17400" cy="14475"/>
            </a:xfrm>
            <a:custGeom>
              <a:rect b="b" l="l" r="r" t="t"/>
              <a:pathLst>
                <a:path extrusionOk="0" h="579" w="696">
                  <a:moveTo>
                    <a:pt x="340" y="1"/>
                  </a:moveTo>
                  <a:cubicBezTo>
                    <a:pt x="309" y="1"/>
                    <a:pt x="279" y="6"/>
                    <a:pt x="250" y="16"/>
                  </a:cubicBezTo>
                  <a:cubicBezTo>
                    <a:pt x="0" y="116"/>
                    <a:pt x="0" y="454"/>
                    <a:pt x="238" y="554"/>
                  </a:cubicBezTo>
                  <a:cubicBezTo>
                    <a:pt x="275" y="570"/>
                    <a:pt x="314" y="578"/>
                    <a:pt x="351" y="578"/>
                  </a:cubicBezTo>
                  <a:cubicBezTo>
                    <a:pt x="536" y="578"/>
                    <a:pt x="696" y="389"/>
                    <a:pt x="613" y="191"/>
                  </a:cubicBezTo>
                  <a:cubicBezTo>
                    <a:pt x="573" y="73"/>
                    <a:pt x="455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" name="Google Shape;1670;p4"/>
            <p:cNvSpPr/>
            <p:nvPr/>
          </p:nvSpPr>
          <p:spPr>
            <a:xfrm>
              <a:off x="3738125" y="3264200"/>
              <a:ext cx="16750" cy="14800"/>
            </a:xfrm>
            <a:custGeom>
              <a:rect b="b" l="l" r="r" t="t"/>
              <a:pathLst>
                <a:path extrusionOk="0" h="592" w="670">
                  <a:moveTo>
                    <a:pt x="287" y="0"/>
                  </a:moveTo>
                  <a:cubicBezTo>
                    <a:pt x="153" y="0"/>
                    <a:pt x="26" y="95"/>
                    <a:pt x="1" y="246"/>
                  </a:cubicBezTo>
                  <a:cubicBezTo>
                    <a:pt x="1" y="296"/>
                    <a:pt x="1" y="346"/>
                    <a:pt x="26" y="384"/>
                  </a:cubicBezTo>
                  <a:lnTo>
                    <a:pt x="13" y="384"/>
                  </a:lnTo>
                  <a:cubicBezTo>
                    <a:pt x="59" y="530"/>
                    <a:pt x="169" y="591"/>
                    <a:pt x="280" y="591"/>
                  </a:cubicBezTo>
                  <a:cubicBezTo>
                    <a:pt x="472" y="591"/>
                    <a:pt x="669" y="409"/>
                    <a:pt x="551" y="171"/>
                  </a:cubicBezTo>
                  <a:cubicBezTo>
                    <a:pt x="538" y="134"/>
                    <a:pt x="513" y="96"/>
                    <a:pt x="476" y="71"/>
                  </a:cubicBezTo>
                  <a:cubicBezTo>
                    <a:pt x="418" y="22"/>
                    <a:pt x="352" y="0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" name="Google Shape;1671;p4"/>
            <p:cNvSpPr/>
            <p:nvPr/>
          </p:nvSpPr>
          <p:spPr>
            <a:xfrm>
              <a:off x="3849000" y="3220850"/>
              <a:ext cx="18025" cy="14725"/>
            </a:xfrm>
            <a:custGeom>
              <a:rect b="b" l="l" r="r" t="t"/>
              <a:pathLst>
                <a:path extrusionOk="0" h="589" w="721">
                  <a:moveTo>
                    <a:pt x="351" y="0"/>
                  </a:moveTo>
                  <a:cubicBezTo>
                    <a:pt x="176" y="0"/>
                    <a:pt x="1" y="158"/>
                    <a:pt x="65" y="381"/>
                  </a:cubicBezTo>
                  <a:cubicBezTo>
                    <a:pt x="110" y="527"/>
                    <a:pt x="220" y="588"/>
                    <a:pt x="331" y="588"/>
                  </a:cubicBezTo>
                  <a:cubicBezTo>
                    <a:pt x="523" y="588"/>
                    <a:pt x="721" y="406"/>
                    <a:pt x="602" y="168"/>
                  </a:cubicBezTo>
                  <a:cubicBezTo>
                    <a:pt x="548" y="51"/>
                    <a:pt x="449" y="0"/>
                    <a:pt x="3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" name="Google Shape;1672;p4"/>
            <p:cNvSpPr/>
            <p:nvPr/>
          </p:nvSpPr>
          <p:spPr>
            <a:xfrm>
              <a:off x="3773350" y="3245350"/>
              <a:ext cx="16050" cy="14175"/>
            </a:xfrm>
            <a:custGeom>
              <a:rect b="b" l="l" r="r" t="t"/>
              <a:pathLst>
                <a:path extrusionOk="0" h="567" w="642">
                  <a:moveTo>
                    <a:pt x="373" y="0"/>
                  </a:moveTo>
                  <a:cubicBezTo>
                    <a:pt x="182" y="0"/>
                    <a:pt x="1" y="203"/>
                    <a:pt x="116" y="426"/>
                  </a:cubicBezTo>
                  <a:cubicBezTo>
                    <a:pt x="154" y="488"/>
                    <a:pt x="229" y="551"/>
                    <a:pt x="304" y="563"/>
                  </a:cubicBezTo>
                  <a:cubicBezTo>
                    <a:pt x="319" y="565"/>
                    <a:pt x="334" y="567"/>
                    <a:pt x="349" y="567"/>
                  </a:cubicBezTo>
                  <a:cubicBezTo>
                    <a:pt x="493" y="567"/>
                    <a:pt x="619" y="461"/>
                    <a:pt x="641" y="326"/>
                  </a:cubicBezTo>
                  <a:cubicBezTo>
                    <a:pt x="641" y="288"/>
                    <a:pt x="641" y="251"/>
                    <a:pt x="641" y="213"/>
                  </a:cubicBezTo>
                  <a:cubicBezTo>
                    <a:pt x="641" y="201"/>
                    <a:pt x="629" y="188"/>
                    <a:pt x="629" y="176"/>
                  </a:cubicBezTo>
                  <a:cubicBezTo>
                    <a:pt x="616" y="151"/>
                    <a:pt x="604" y="126"/>
                    <a:pt x="591" y="113"/>
                  </a:cubicBezTo>
                  <a:cubicBezTo>
                    <a:pt x="530" y="34"/>
                    <a:pt x="451" y="0"/>
                    <a:pt x="3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" name="Google Shape;1673;p4"/>
            <p:cNvSpPr/>
            <p:nvPr/>
          </p:nvSpPr>
          <p:spPr>
            <a:xfrm>
              <a:off x="3742200" y="3477725"/>
              <a:ext cx="15950" cy="14475"/>
            </a:xfrm>
            <a:custGeom>
              <a:rect b="b" l="l" r="r" t="t"/>
              <a:pathLst>
                <a:path extrusionOk="0" h="579" w="638">
                  <a:moveTo>
                    <a:pt x="295" y="0"/>
                  </a:moveTo>
                  <a:cubicBezTo>
                    <a:pt x="263" y="0"/>
                    <a:pt x="231" y="5"/>
                    <a:pt x="200" y="16"/>
                  </a:cubicBezTo>
                  <a:cubicBezTo>
                    <a:pt x="163" y="41"/>
                    <a:pt x="125" y="66"/>
                    <a:pt x="100" y="103"/>
                  </a:cubicBezTo>
                  <a:cubicBezTo>
                    <a:pt x="25" y="178"/>
                    <a:pt x="0" y="291"/>
                    <a:pt x="38" y="391"/>
                  </a:cubicBezTo>
                  <a:cubicBezTo>
                    <a:pt x="75" y="491"/>
                    <a:pt x="175" y="566"/>
                    <a:pt x="275" y="578"/>
                  </a:cubicBezTo>
                  <a:cubicBezTo>
                    <a:pt x="325" y="578"/>
                    <a:pt x="375" y="578"/>
                    <a:pt x="413" y="553"/>
                  </a:cubicBezTo>
                  <a:cubicBezTo>
                    <a:pt x="563" y="503"/>
                    <a:pt x="638" y="328"/>
                    <a:pt x="575" y="191"/>
                  </a:cubicBezTo>
                  <a:cubicBezTo>
                    <a:pt x="526" y="72"/>
                    <a:pt x="414" y="0"/>
                    <a:pt x="2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" name="Google Shape;1674;p4"/>
            <p:cNvSpPr/>
            <p:nvPr/>
          </p:nvSpPr>
          <p:spPr>
            <a:xfrm>
              <a:off x="4032425" y="3332250"/>
              <a:ext cx="15800" cy="14425"/>
            </a:xfrm>
            <a:custGeom>
              <a:rect b="b" l="l" r="r" t="t"/>
              <a:pathLst>
                <a:path extrusionOk="0" h="577" w="632">
                  <a:moveTo>
                    <a:pt x="326" y="0"/>
                  </a:moveTo>
                  <a:cubicBezTo>
                    <a:pt x="243" y="0"/>
                    <a:pt x="159" y="36"/>
                    <a:pt x="101" y="111"/>
                  </a:cubicBezTo>
                  <a:cubicBezTo>
                    <a:pt x="1" y="236"/>
                    <a:pt x="13" y="411"/>
                    <a:pt x="138" y="511"/>
                  </a:cubicBezTo>
                  <a:cubicBezTo>
                    <a:pt x="194" y="556"/>
                    <a:pt x="257" y="576"/>
                    <a:pt x="319" y="576"/>
                  </a:cubicBezTo>
                  <a:cubicBezTo>
                    <a:pt x="480" y="576"/>
                    <a:pt x="631" y="442"/>
                    <a:pt x="613" y="261"/>
                  </a:cubicBezTo>
                  <a:cubicBezTo>
                    <a:pt x="601" y="236"/>
                    <a:pt x="601" y="211"/>
                    <a:pt x="588" y="186"/>
                  </a:cubicBezTo>
                  <a:cubicBezTo>
                    <a:pt x="545" y="65"/>
                    <a:pt x="437" y="0"/>
                    <a:pt x="3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" name="Google Shape;1675;p4"/>
            <p:cNvSpPr/>
            <p:nvPr/>
          </p:nvSpPr>
          <p:spPr>
            <a:xfrm>
              <a:off x="4069600" y="3311575"/>
              <a:ext cx="18250" cy="14500"/>
            </a:xfrm>
            <a:custGeom>
              <a:rect b="b" l="l" r="r" t="t"/>
              <a:pathLst>
                <a:path extrusionOk="0" h="580" w="730">
                  <a:moveTo>
                    <a:pt x="356" y="1"/>
                  </a:moveTo>
                  <a:cubicBezTo>
                    <a:pt x="260" y="1"/>
                    <a:pt x="165" y="48"/>
                    <a:pt x="113" y="138"/>
                  </a:cubicBezTo>
                  <a:cubicBezTo>
                    <a:pt x="1" y="313"/>
                    <a:pt x="113" y="551"/>
                    <a:pt x="313" y="576"/>
                  </a:cubicBezTo>
                  <a:cubicBezTo>
                    <a:pt x="328" y="578"/>
                    <a:pt x="343" y="579"/>
                    <a:pt x="357" y="579"/>
                  </a:cubicBezTo>
                  <a:cubicBezTo>
                    <a:pt x="583" y="579"/>
                    <a:pt x="729" y="314"/>
                    <a:pt x="588" y="126"/>
                  </a:cubicBezTo>
                  <a:cubicBezTo>
                    <a:pt x="534" y="42"/>
                    <a:pt x="445" y="1"/>
                    <a:pt x="3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" name="Google Shape;1676;p4"/>
            <p:cNvSpPr/>
            <p:nvPr/>
          </p:nvSpPr>
          <p:spPr>
            <a:xfrm>
              <a:off x="4002800" y="3298575"/>
              <a:ext cx="18275" cy="14650"/>
            </a:xfrm>
            <a:custGeom>
              <a:rect b="b" l="l" r="r" t="t"/>
              <a:pathLst>
                <a:path extrusionOk="0" h="586" w="731">
                  <a:moveTo>
                    <a:pt x="383" y="0"/>
                  </a:moveTo>
                  <a:cubicBezTo>
                    <a:pt x="187" y="0"/>
                    <a:pt x="0" y="205"/>
                    <a:pt x="123" y="434"/>
                  </a:cubicBezTo>
                  <a:cubicBezTo>
                    <a:pt x="179" y="540"/>
                    <a:pt x="273" y="586"/>
                    <a:pt x="367" y="586"/>
                  </a:cubicBezTo>
                  <a:cubicBezTo>
                    <a:pt x="548" y="586"/>
                    <a:pt x="731" y="418"/>
                    <a:pt x="648" y="196"/>
                  </a:cubicBezTo>
                  <a:cubicBezTo>
                    <a:pt x="636" y="171"/>
                    <a:pt x="623" y="146"/>
                    <a:pt x="611" y="121"/>
                  </a:cubicBezTo>
                  <a:cubicBezTo>
                    <a:pt x="548" y="36"/>
                    <a:pt x="465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" name="Google Shape;1677;p4"/>
            <p:cNvSpPr/>
            <p:nvPr/>
          </p:nvSpPr>
          <p:spPr>
            <a:xfrm>
              <a:off x="4014625" y="3259625"/>
              <a:ext cx="14700" cy="14350"/>
            </a:xfrm>
            <a:custGeom>
              <a:rect b="b" l="l" r="r" t="t"/>
              <a:pathLst>
                <a:path extrusionOk="0" h="574" w="588">
                  <a:moveTo>
                    <a:pt x="285" y="0"/>
                  </a:moveTo>
                  <a:cubicBezTo>
                    <a:pt x="201" y="0"/>
                    <a:pt x="118" y="35"/>
                    <a:pt x="63" y="104"/>
                  </a:cubicBezTo>
                  <a:cubicBezTo>
                    <a:pt x="13" y="167"/>
                    <a:pt x="0" y="242"/>
                    <a:pt x="0" y="317"/>
                  </a:cubicBezTo>
                  <a:cubicBezTo>
                    <a:pt x="16" y="475"/>
                    <a:pt x="152" y="573"/>
                    <a:pt x="291" y="573"/>
                  </a:cubicBezTo>
                  <a:cubicBezTo>
                    <a:pt x="372" y="573"/>
                    <a:pt x="453" y="540"/>
                    <a:pt x="513" y="467"/>
                  </a:cubicBezTo>
                  <a:cubicBezTo>
                    <a:pt x="563" y="404"/>
                    <a:pt x="588" y="329"/>
                    <a:pt x="575" y="254"/>
                  </a:cubicBezTo>
                  <a:cubicBezTo>
                    <a:pt x="575" y="229"/>
                    <a:pt x="563" y="204"/>
                    <a:pt x="563" y="179"/>
                  </a:cubicBezTo>
                  <a:cubicBezTo>
                    <a:pt x="538" y="142"/>
                    <a:pt x="513" y="92"/>
                    <a:pt x="475" y="67"/>
                  </a:cubicBezTo>
                  <a:cubicBezTo>
                    <a:pt x="420" y="23"/>
                    <a:pt x="352" y="0"/>
                    <a:pt x="2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" name="Google Shape;1678;p4"/>
            <p:cNvSpPr/>
            <p:nvPr/>
          </p:nvSpPr>
          <p:spPr>
            <a:xfrm>
              <a:off x="4048675" y="3258775"/>
              <a:ext cx="17650" cy="14525"/>
            </a:xfrm>
            <a:custGeom>
              <a:rect b="b" l="l" r="r" t="t"/>
              <a:pathLst>
                <a:path extrusionOk="0" h="581" w="706">
                  <a:moveTo>
                    <a:pt x="356" y="1"/>
                  </a:moveTo>
                  <a:cubicBezTo>
                    <a:pt x="260" y="1"/>
                    <a:pt x="165" y="48"/>
                    <a:pt x="113" y="138"/>
                  </a:cubicBezTo>
                  <a:cubicBezTo>
                    <a:pt x="1" y="313"/>
                    <a:pt x="113" y="551"/>
                    <a:pt x="313" y="576"/>
                  </a:cubicBezTo>
                  <a:cubicBezTo>
                    <a:pt x="330" y="579"/>
                    <a:pt x="348" y="580"/>
                    <a:pt x="365" y="580"/>
                  </a:cubicBezTo>
                  <a:cubicBezTo>
                    <a:pt x="564" y="580"/>
                    <a:pt x="706" y="384"/>
                    <a:pt x="625" y="188"/>
                  </a:cubicBezTo>
                  <a:cubicBezTo>
                    <a:pt x="625" y="163"/>
                    <a:pt x="613" y="138"/>
                    <a:pt x="588" y="126"/>
                  </a:cubicBezTo>
                  <a:cubicBezTo>
                    <a:pt x="534" y="42"/>
                    <a:pt x="445" y="1"/>
                    <a:pt x="3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" name="Google Shape;1679;p4"/>
            <p:cNvSpPr/>
            <p:nvPr/>
          </p:nvSpPr>
          <p:spPr>
            <a:xfrm>
              <a:off x="4082425" y="3278225"/>
              <a:ext cx="16575" cy="14575"/>
            </a:xfrm>
            <a:custGeom>
              <a:rect b="b" l="l" r="r" t="t"/>
              <a:pathLst>
                <a:path extrusionOk="0" h="583" w="663">
                  <a:moveTo>
                    <a:pt x="334" y="1"/>
                  </a:moveTo>
                  <a:cubicBezTo>
                    <a:pt x="298" y="1"/>
                    <a:pt x="261" y="8"/>
                    <a:pt x="225" y="23"/>
                  </a:cubicBezTo>
                  <a:cubicBezTo>
                    <a:pt x="75" y="85"/>
                    <a:pt x="0" y="248"/>
                    <a:pt x="63" y="398"/>
                  </a:cubicBezTo>
                  <a:cubicBezTo>
                    <a:pt x="110" y="512"/>
                    <a:pt x="215" y="582"/>
                    <a:pt x="329" y="582"/>
                  </a:cubicBezTo>
                  <a:cubicBezTo>
                    <a:pt x="365" y="582"/>
                    <a:pt x="401" y="575"/>
                    <a:pt x="438" y="560"/>
                  </a:cubicBezTo>
                  <a:cubicBezTo>
                    <a:pt x="587" y="510"/>
                    <a:pt x="662" y="335"/>
                    <a:pt x="600" y="185"/>
                  </a:cubicBezTo>
                  <a:cubicBezTo>
                    <a:pt x="553" y="71"/>
                    <a:pt x="447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" name="Google Shape;1680;p4"/>
            <p:cNvSpPr/>
            <p:nvPr/>
          </p:nvSpPr>
          <p:spPr>
            <a:xfrm>
              <a:off x="3988725" y="3199000"/>
              <a:ext cx="18750" cy="14300"/>
            </a:xfrm>
            <a:custGeom>
              <a:rect b="b" l="l" r="r" t="t"/>
              <a:pathLst>
                <a:path extrusionOk="0" h="572" w="750">
                  <a:moveTo>
                    <a:pt x="385" y="1"/>
                  </a:moveTo>
                  <a:cubicBezTo>
                    <a:pt x="131" y="1"/>
                    <a:pt x="0" y="341"/>
                    <a:pt x="212" y="505"/>
                  </a:cubicBezTo>
                  <a:cubicBezTo>
                    <a:pt x="271" y="552"/>
                    <a:pt x="335" y="572"/>
                    <a:pt x="397" y="572"/>
                  </a:cubicBezTo>
                  <a:cubicBezTo>
                    <a:pt x="584" y="572"/>
                    <a:pt x="749" y="387"/>
                    <a:pt x="674" y="180"/>
                  </a:cubicBezTo>
                  <a:cubicBezTo>
                    <a:pt x="636" y="80"/>
                    <a:pt x="549" y="18"/>
                    <a:pt x="437" y="5"/>
                  </a:cubicBezTo>
                  <a:cubicBezTo>
                    <a:pt x="419" y="2"/>
                    <a:pt x="402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" name="Google Shape;1681;p4"/>
            <p:cNvSpPr/>
            <p:nvPr/>
          </p:nvSpPr>
          <p:spPr>
            <a:xfrm>
              <a:off x="4028375" y="3187075"/>
              <a:ext cx="15775" cy="14625"/>
            </a:xfrm>
            <a:custGeom>
              <a:rect b="b" l="l" r="r" t="t"/>
              <a:pathLst>
                <a:path extrusionOk="0" h="585" w="631">
                  <a:moveTo>
                    <a:pt x="322" y="1"/>
                  </a:moveTo>
                  <a:cubicBezTo>
                    <a:pt x="241" y="1"/>
                    <a:pt x="160" y="34"/>
                    <a:pt x="100" y="107"/>
                  </a:cubicBezTo>
                  <a:cubicBezTo>
                    <a:pt x="0" y="232"/>
                    <a:pt x="25" y="420"/>
                    <a:pt x="150" y="520"/>
                  </a:cubicBezTo>
                  <a:cubicBezTo>
                    <a:pt x="205" y="565"/>
                    <a:pt x="267" y="585"/>
                    <a:pt x="328" y="585"/>
                  </a:cubicBezTo>
                  <a:cubicBezTo>
                    <a:pt x="485" y="585"/>
                    <a:pt x="631" y="447"/>
                    <a:pt x="613" y="257"/>
                  </a:cubicBezTo>
                  <a:cubicBezTo>
                    <a:pt x="597" y="99"/>
                    <a:pt x="461" y="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" name="Google Shape;1682;p4"/>
            <p:cNvSpPr/>
            <p:nvPr/>
          </p:nvSpPr>
          <p:spPr>
            <a:xfrm>
              <a:off x="3974800" y="3231950"/>
              <a:ext cx="19225" cy="14400"/>
            </a:xfrm>
            <a:custGeom>
              <a:rect b="b" l="l" r="r" t="t"/>
              <a:pathLst>
                <a:path extrusionOk="0" h="576" w="769">
                  <a:moveTo>
                    <a:pt x="390" y="0"/>
                  </a:moveTo>
                  <a:cubicBezTo>
                    <a:pt x="302" y="0"/>
                    <a:pt x="214" y="39"/>
                    <a:pt x="156" y="112"/>
                  </a:cubicBezTo>
                  <a:cubicBezTo>
                    <a:pt x="0" y="304"/>
                    <a:pt x="143" y="576"/>
                    <a:pt x="387" y="576"/>
                  </a:cubicBezTo>
                  <a:cubicBezTo>
                    <a:pt x="397" y="576"/>
                    <a:pt x="408" y="575"/>
                    <a:pt x="419" y="574"/>
                  </a:cubicBezTo>
                  <a:cubicBezTo>
                    <a:pt x="669" y="549"/>
                    <a:pt x="769" y="224"/>
                    <a:pt x="569" y="62"/>
                  </a:cubicBezTo>
                  <a:cubicBezTo>
                    <a:pt x="516" y="20"/>
                    <a:pt x="453" y="0"/>
                    <a:pt x="3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" name="Google Shape;1683;p4"/>
            <p:cNvSpPr/>
            <p:nvPr/>
          </p:nvSpPr>
          <p:spPr>
            <a:xfrm>
              <a:off x="4055550" y="3221375"/>
              <a:ext cx="16575" cy="14400"/>
            </a:xfrm>
            <a:custGeom>
              <a:rect b="b" l="l" r="r" t="t"/>
              <a:pathLst>
                <a:path extrusionOk="0" h="576" w="663">
                  <a:moveTo>
                    <a:pt x="334" y="0"/>
                  </a:moveTo>
                  <a:cubicBezTo>
                    <a:pt x="298" y="0"/>
                    <a:pt x="261" y="7"/>
                    <a:pt x="225" y="22"/>
                  </a:cubicBezTo>
                  <a:cubicBezTo>
                    <a:pt x="75" y="72"/>
                    <a:pt x="0" y="247"/>
                    <a:pt x="63" y="397"/>
                  </a:cubicBezTo>
                  <a:cubicBezTo>
                    <a:pt x="102" y="506"/>
                    <a:pt x="220" y="575"/>
                    <a:pt x="341" y="575"/>
                  </a:cubicBezTo>
                  <a:cubicBezTo>
                    <a:pt x="373" y="575"/>
                    <a:pt x="406" y="570"/>
                    <a:pt x="438" y="560"/>
                  </a:cubicBezTo>
                  <a:cubicBezTo>
                    <a:pt x="588" y="497"/>
                    <a:pt x="663" y="335"/>
                    <a:pt x="600" y="185"/>
                  </a:cubicBezTo>
                  <a:cubicBezTo>
                    <a:pt x="553" y="71"/>
                    <a:pt x="448" y="0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" name="Google Shape;1684;p4"/>
            <p:cNvSpPr/>
            <p:nvPr/>
          </p:nvSpPr>
          <p:spPr>
            <a:xfrm>
              <a:off x="4146450" y="3286875"/>
              <a:ext cx="19250" cy="14575"/>
            </a:xfrm>
            <a:custGeom>
              <a:rect b="b" l="l" r="r" t="t"/>
              <a:pathLst>
                <a:path extrusionOk="0" h="583" w="770">
                  <a:moveTo>
                    <a:pt x="381" y="0"/>
                  </a:moveTo>
                  <a:cubicBezTo>
                    <a:pt x="371" y="0"/>
                    <a:pt x="361" y="1"/>
                    <a:pt x="351" y="2"/>
                  </a:cubicBezTo>
                  <a:cubicBezTo>
                    <a:pt x="101" y="39"/>
                    <a:pt x="1" y="364"/>
                    <a:pt x="201" y="527"/>
                  </a:cubicBezTo>
                  <a:cubicBezTo>
                    <a:pt x="254" y="564"/>
                    <a:pt x="317" y="583"/>
                    <a:pt x="379" y="583"/>
                  </a:cubicBezTo>
                  <a:cubicBezTo>
                    <a:pt x="464" y="583"/>
                    <a:pt x="549" y="548"/>
                    <a:pt x="613" y="477"/>
                  </a:cubicBezTo>
                  <a:cubicBezTo>
                    <a:pt x="769" y="285"/>
                    <a:pt x="626" y="0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" name="Google Shape;1685;p4"/>
            <p:cNvSpPr/>
            <p:nvPr/>
          </p:nvSpPr>
          <p:spPr>
            <a:xfrm>
              <a:off x="4122350" y="3223025"/>
              <a:ext cx="16925" cy="14500"/>
            </a:xfrm>
            <a:custGeom>
              <a:rect b="b" l="l" r="r" t="t"/>
              <a:pathLst>
                <a:path extrusionOk="0" h="580" w="677">
                  <a:moveTo>
                    <a:pt x="367" y="1"/>
                  </a:moveTo>
                  <a:cubicBezTo>
                    <a:pt x="170" y="1"/>
                    <a:pt x="1" y="212"/>
                    <a:pt x="115" y="431"/>
                  </a:cubicBezTo>
                  <a:cubicBezTo>
                    <a:pt x="171" y="534"/>
                    <a:pt x="266" y="579"/>
                    <a:pt x="360" y="579"/>
                  </a:cubicBezTo>
                  <a:cubicBezTo>
                    <a:pt x="518" y="579"/>
                    <a:pt x="676" y="452"/>
                    <a:pt x="653" y="256"/>
                  </a:cubicBezTo>
                  <a:cubicBezTo>
                    <a:pt x="653" y="231"/>
                    <a:pt x="653" y="206"/>
                    <a:pt x="640" y="181"/>
                  </a:cubicBezTo>
                  <a:cubicBezTo>
                    <a:pt x="628" y="131"/>
                    <a:pt x="590" y="94"/>
                    <a:pt x="553" y="69"/>
                  </a:cubicBezTo>
                  <a:cubicBezTo>
                    <a:pt x="493" y="21"/>
                    <a:pt x="429" y="1"/>
                    <a:pt x="3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" name="Google Shape;1686;p4"/>
            <p:cNvSpPr/>
            <p:nvPr/>
          </p:nvSpPr>
          <p:spPr>
            <a:xfrm>
              <a:off x="4117100" y="3258850"/>
              <a:ext cx="16575" cy="14575"/>
            </a:xfrm>
            <a:custGeom>
              <a:rect b="b" l="l" r="r" t="t"/>
              <a:pathLst>
                <a:path extrusionOk="0" h="583" w="663">
                  <a:moveTo>
                    <a:pt x="334" y="1"/>
                  </a:moveTo>
                  <a:cubicBezTo>
                    <a:pt x="298" y="1"/>
                    <a:pt x="261" y="8"/>
                    <a:pt x="225" y="23"/>
                  </a:cubicBezTo>
                  <a:cubicBezTo>
                    <a:pt x="75" y="73"/>
                    <a:pt x="0" y="248"/>
                    <a:pt x="63" y="398"/>
                  </a:cubicBezTo>
                  <a:cubicBezTo>
                    <a:pt x="110" y="512"/>
                    <a:pt x="215" y="582"/>
                    <a:pt x="329" y="582"/>
                  </a:cubicBezTo>
                  <a:cubicBezTo>
                    <a:pt x="365" y="582"/>
                    <a:pt x="402" y="575"/>
                    <a:pt x="438" y="560"/>
                  </a:cubicBezTo>
                  <a:cubicBezTo>
                    <a:pt x="588" y="498"/>
                    <a:pt x="663" y="335"/>
                    <a:pt x="600" y="185"/>
                  </a:cubicBezTo>
                  <a:cubicBezTo>
                    <a:pt x="553" y="72"/>
                    <a:pt x="448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" name="Google Shape;1687;p4"/>
            <p:cNvSpPr/>
            <p:nvPr/>
          </p:nvSpPr>
          <p:spPr>
            <a:xfrm>
              <a:off x="4098650" y="3153725"/>
              <a:ext cx="16050" cy="14250"/>
            </a:xfrm>
            <a:custGeom>
              <a:rect b="b" l="l" r="r" t="t"/>
              <a:pathLst>
                <a:path extrusionOk="0" h="570" w="642">
                  <a:moveTo>
                    <a:pt x="292" y="0"/>
                  </a:moveTo>
                  <a:cubicBezTo>
                    <a:pt x="159" y="0"/>
                    <a:pt x="36" y="96"/>
                    <a:pt x="13" y="242"/>
                  </a:cubicBezTo>
                  <a:cubicBezTo>
                    <a:pt x="1" y="317"/>
                    <a:pt x="26" y="392"/>
                    <a:pt x="63" y="454"/>
                  </a:cubicBezTo>
                  <a:cubicBezTo>
                    <a:pt x="125" y="535"/>
                    <a:pt x="207" y="569"/>
                    <a:pt x="287" y="569"/>
                  </a:cubicBezTo>
                  <a:cubicBezTo>
                    <a:pt x="468" y="569"/>
                    <a:pt x="641" y="395"/>
                    <a:pt x="563" y="179"/>
                  </a:cubicBezTo>
                  <a:cubicBezTo>
                    <a:pt x="563" y="154"/>
                    <a:pt x="551" y="129"/>
                    <a:pt x="526" y="117"/>
                  </a:cubicBezTo>
                  <a:cubicBezTo>
                    <a:pt x="488" y="54"/>
                    <a:pt x="413" y="17"/>
                    <a:pt x="338" y="4"/>
                  </a:cubicBezTo>
                  <a:cubicBezTo>
                    <a:pt x="323" y="2"/>
                    <a:pt x="308" y="0"/>
                    <a:pt x="2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" name="Google Shape;1688;p4"/>
            <p:cNvSpPr/>
            <p:nvPr/>
          </p:nvSpPr>
          <p:spPr>
            <a:xfrm>
              <a:off x="4084925" y="3199825"/>
              <a:ext cx="16250" cy="14550"/>
            </a:xfrm>
            <a:custGeom>
              <a:rect b="b" l="l" r="r" t="t"/>
              <a:pathLst>
                <a:path extrusionOk="0" h="582" w="650">
                  <a:moveTo>
                    <a:pt x="323" y="0"/>
                  </a:moveTo>
                  <a:cubicBezTo>
                    <a:pt x="286" y="0"/>
                    <a:pt x="249" y="7"/>
                    <a:pt x="213" y="22"/>
                  </a:cubicBezTo>
                  <a:cubicBezTo>
                    <a:pt x="63" y="85"/>
                    <a:pt x="0" y="247"/>
                    <a:pt x="50" y="397"/>
                  </a:cubicBezTo>
                  <a:cubicBezTo>
                    <a:pt x="98" y="511"/>
                    <a:pt x="203" y="582"/>
                    <a:pt x="316" y="582"/>
                  </a:cubicBezTo>
                  <a:cubicBezTo>
                    <a:pt x="352" y="582"/>
                    <a:pt x="389" y="575"/>
                    <a:pt x="425" y="560"/>
                  </a:cubicBezTo>
                  <a:cubicBezTo>
                    <a:pt x="575" y="510"/>
                    <a:pt x="650" y="335"/>
                    <a:pt x="587" y="185"/>
                  </a:cubicBezTo>
                  <a:cubicBezTo>
                    <a:pt x="549" y="71"/>
                    <a:pt x="439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" name="Google Shape;1689;p4"/>
            <p:cNvSpPr/>
            <p:nvPr/>
          </p:nvSpPr>
          <p:spPr>
            <a:xfrm>
              <a:off x="3964000" y="3354700"/>
              <a:ext cx="17375" cy="14500"/>
            </a:xfrm>
            <a:custGeom>
              <a:rect b="b" l="l" r="r" t="t"/>
              <a:pathLst>
                <a:path extrusionOk="0" h="580" w="695">
                  <a:moveTo>
                    <a:pt x="350" y="0"/>
                  </a:moveTo>
                  <a:cubicBezTo>
                    <a:pt x="254" y="0"/>
                    <a:pt x="159" y="47"/>
                    <a:pt x="101" y="138"/>
                  </a:cubicBezTo>
                  <a:cubicBezTo>
                    <a:pt x="1" y="313"/>
                    <a:pt x="101" y="538"/>
                    <a:pt x="301" y="575"/>
                  </a:cubicBezTo>
                  <a:cubicBezTo>
                    <a:pt x="318" y="578"/>
                    <a:pt x="334" y="580"/>
                    <a:pt x="350" y="580"/>
                  </a:cubicBezTo>
                  <a:cubicBezTo>
                    <a:pt x="550" y="580"/>
                    <a:pt x="694" y="373"/>
                    <a:pt x="613" y="188"/>
                  </a:cubicBezTo>
                  <a:cubicBezTo>
                    <a:pt x="613" y="163"/>
                    <a:pt x="601" y="138"/>
                    <a:pt x="588" y="125"/>
                  </a:cubicBezTo>
                  <a:cubicBezTo>
                    <a:pt x="528" y="41"/>
                    <a:pt x="439" y="0"/>
                    <a:pt x="3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" name="Google Shape;1690;p4"/>
            <p:cNvSpPr/>
            <p:nvPr/>
          </p:nvSpPr>
          <p:spPr>
            <a:xfrm>
              <a:off x="3969000" y="3317550"/>
              <a:ext cx="17225" cy="12800"/>
            </a:xfrm>
            <a:custGeom>
              <a:rect b="b" l="l" r="r" t="t"/>
              <a:pathLst>
                <a:path extrusionOk="0" h="512" w="689">
                  <a:moveTo>
                    <a:pt x="485" y="1"/>
                  </a:moveTo>
                  <a:cubicBezTo>
                    <a:pt x="273" y="1"/>
                    <a:pt x="1" y="283"/>
                    <a:pt x="213" y="449"/>
                  </a:cubicBezTo>
                  <a:cubicBezTo>
                    <a:pt x="261" y="492"/>
                    <a:pt x="323" y="512"/>
                    <a:pt x="386" y="512"/>
                  </a:cubicBezTo>
                  <a:cubicBezTo>
                    <a:pt x="470" y="512"/>
                    <a:pt x="556" y="476"/>
                    <a:pt x="613" y="412"/>
                  </a:cubicBezTo>
                  <a:cubicBezTo>
                    <a:pt x="663" y="349"/>
                    <a:pt x="688" y="274"/>
                    <a:pt x="676" y="199"/>
                  </a:cubicBezTo>
                  <a:cubicBezTo>
                    <a:pt x="676" y="174"/>
                    <a:pt x="663" y="149"/>
                    <a:pt x="663" y="124"/>
                  </a:cubicBezTo>
                  <a:cubicBezTo>
                    <a:pt x="627" y="36"/>
                    <a:pt x="560" y="1"/>
                    <a:pt x="4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" name="Google Shape;1691;p4"/>
            <p:cNvSpPr/>
            <p:nvPr/>
          </p:nvSpPr>
          <p:spPr>
            <a:xfrm>
              <a:off x="3937775" y="3295025"/>
              <a:ext cx="17375" cy="14500"/>
            </a:xfrm>
            <a:custGeom>
              <a:rect b="b" l="l" r="r" t="t"/>
              <a:pathLst>
                <a:path extrusionOk="0" h="580" w="695">
                  <a:moveTo>
                    <a:pt x="349" y="0"/>
                  </a:moveTo>
                  <a:cubicBezTo>
                    <a:pt x="253" y="0"/>
                    <a:pt x="158" y="48"/>
                    <a:pt x="100" y="138"/>
                  </a:cubicBezTo>
                  <a:cubicBezTo>
                    <a:pt x="0" y="313"/>
                    <a:pt x="100" y="551"/>
                    <a:pt x="313" y="576"/>
                  </a:cubicBezTo>
                  <a:cubicBezTo>
                    <a:pt x="329" y="578"/>
                    <a:pt x="346" y="580"/>
                    <a:pt x="362" y="580"/>
                  </a:cubicBezTo>
                  <a:cubicBezTo>
                    <a:pt x="551" y="580"/>
                    <a:pt x="694" y="384"/>
                    <a:pt x="625" y="188"/>
                  </a:cubicBezTo>
                  <a:cubicBezTo>
                    <a:pt x="613" y="163"/>
                    <a:pt x="600" y="138"/>
                    <a:pt x="588" y="126"/>
                  </a:cubicBezTo>
                  <a:cubicBezTo>
                    <a:pt x="527" y="41"/>
                    <a:pt x="438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" name="Google Shape;1692;p4"/>
            <p:cNvSpPr/>
            <p:nvPr/>
          </p:nvSpPr>
          <p:spPr>
            <a:xfrm>
              <a:off x="3914025" y="3227825"/>
              <a:ext cx="18925" cy="14525"/>
            </a:xfrm>
            <a:custGeom>
              <a:rect b="b" l="l" r="r" t="t"/>
              <a:pathLst>
                <a:path extrusionOk="0" h="581" w="757">
                  <a:moveTo>
                    <a:pt x="380" y="0"/>
                  </a:moveTo>
                  <a:cubicBezTo>
                    <a:pt x="370" y="0"/>
                    <a:pt x="360" y="1"/>
                    <a:pt x="350" y="2"/>
                  </a:cubicBezTo>
                  <a:cubicBezTo>
                    <a:pt x="88" y="27"/>
                    <a:pt x="0" y="352"/>
                    <a:pt x="200" y="514"/>
                  </a:cubicBezTo>
                  <a:cubicBezTo>
                    <a:pt x="256" y="559"/>
                    <a:pt x="321" y="581"/>
                    <a:pt x="386" y="581"/>
                  </a:cubicBezTo>
                  <a:cubicBezTo>
                    <a:pt x="466" y="581"/>
                    <a:pt x="545" y="546"/>
                    <a:pt x="600" y="477"/>
                  </a:cubicBezTo>
                  <a:cubicBezTo>
                    <a:pt x="756" y="285"/>
                    <a:pt x="613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" name="Google Shape;1693;p4"/>
            <p:cNvSpPr/>
            <p:nvPr/>
          </p:nvSpPr>
          <p:spPr>
            <a:xfrm>
              <a:off x="3940300" y="3256075"/>
              <a:ext cx="19200" cy="14400"/>
            </a:xfrm>
            <a:custGeom>
              <a:rect b="b" l="l" r="r" t="t"/>
              <a:pathLst>
                <a:path extrusionOk="0" h="576" w="768">
                  <a:moveTo>
                    <a:pt x="386" y="1"/>
                  </a:moveTo>
                  <a:cubicBezTo>
                    <a:pt x="52" y="1"/>
                    <a:pt x="1" y="536"/>
                    <a:pt x="374" y="571"/>
                  </a:cubicBezTo>
                  <a:cubicBezTo>
                    <a:pt x="392" y="574"/>
                    <a:pt x="409" y="576"/>
                    <a:pt x="426" y="576"/>
                  </a:cubicBezTo>
                  <a:cubicBezTo>
                    <a:pt x="625" y="576"/>
                    <a:pt x="767" y="380"/>
                    <a:pt x="686" y="184"/>
                  </a:cubicBezTo>
                  <a:cubicBezTo>
                    <a:pt x="686" y="159"/>
                    <a:pt x="674" y="134"/>
                    <a:pt x="661" y="122"/>
                  </a:cubicBezTo>
                  <a:cubicBezTo>
                    <a:pt x="611" y="59"/>
                    <a:pt x="536" y="22"/>
                    <a:pt x="462" y="9"/>
                  </a:cubicBezTo>
                  <a:cubicBezTo>
                    <a:pt x="435" y="3"/>
                    <a:pt x="410" y="1"/>
                    <a:pt x="3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" name="Google Shape;1694;p4"/>
            <p:cNvSpPr/>
            <p:nvPr/>
          </p:nvSpPr>
          <p:spPr>
            <a:xfrm>
              <a:off x="4087425" y="3239775"/>
              <a:ext cx="16650" cy="14425"/>
            </a:xfrm>
            <a:custGeom>
              <a:rect b="b" l="l" r="r" t="t"/>
              <a:pathLst>
                <a:path extrusionOk="0" h="577" w="666">
                  <a:moveTo>
                    <a:pt x="293" y="0"/>
                  </a:moveTo>
                  <a:cubicBezTo>
                    <a:pt x="162" y="0"/>
                    <a:pt x="35" y="90"/>
                    <a:pt x="13" y="249"/>
                  </a:cubicBezTo>
                  <a:cubicBezTo>
                    <a:pt x="0" y="324"/>
                    <a:pt x="13" y="399"/>
                    <a:pt x="63" y="461"/>
                  </a:cubicBezTo>
                  <a:cubicBezTo>
                    <a:pt x="100" y="524"/>
                    <a:pt x="175" y="561"/>
                    <a:pt x="250" y="574"/>
                  </a:cubicBezTo>
                  <a:cubicBezTo>
                    <a:pt x="265" y="576"/>
                    <a:pt x="280" y="577"/>
                    <a:pt x="294" y="577"/>
                  </a:cubicBezTo>
                  <a:cubicBezTo>
                    <a:pt x="520" y="577"/>
                    <a:pt x="666" y="312"/>
                    <a:pt x="525" y="124"/>
                  </a:cubicBezTo>
                  <a:cubicBezTo>
                    <a:pt x="465" y="39"/>
                    <a:pt x="378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" name="Google Shape;1695;p4"/>
            <p:cNvSpPr/>
            <p:nvPr/>
          </p:nvSpPr>
          <p:spPr>
            <a:xfrm>
              <a:off x="4019625" y="3225825"/>
              <a:ext cx="17425" cy="14600"/>
            </a:xfrm>
            <a:custGeom>
              <a:rect b="b" l="l" r="r" t="t"/>
              <a:pathLst>
                <a:path extrusionOk="0" h="584" w="697">
                  <a:moveTo>
                    <a:pt x="349" y="0"/>
                  </a:moveTo>
                  <a:cubicBezTo>
                    <a:pt x="254" y="0"/>
                    <a:pt x="159" y="47"/>
                    <a:pt x="100" y="144"/>
                  </a:cubicBezTo>
                  <a:cubicBezTo>
                    <a:pt x="0" y="319"/>
                    <a:pt x="100" y="544"/>
                    <a:pt x="313" y="582"/>
                  </a:cubicBezTo>
                  <a:cubicBezTo>
                    <a:pt x="324" y="583"/>
                    <a:pt x="336" y="584"/>
                    <a:pt x="347" y="584"/>
                  </a:cubicBezTo>
                  <a:cubicBezTo>
                    <a:pt x="543" y="584"/>
                    <a:pt x="696" y="383"/>
                    <a:pt x="625" y="194"/>
                  </a:cubicBezTo>
                  <a:cubicBezTo>
                    <a:pt x="613" y="169"/>
                    <a:pt x="600" y="144"/>
                    <a:pt x="588" y="119"/>
                  </a:cubicBezTo>
                  <a:cubicBezTo>
                    <a:pt x="527" y="41"/>
                    <a:pt x="438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" name="Google Shape;1696;p4"/>
            <p:cNvSpPr/>
            <p:nvPr/>
          </p:nvSpPr>
          <p:spPr>
            <a:xfrm>
              <a:off x="4038675" y="3294750"/>
              <a:ext cx="17300" cy="14450"/>
            </a:xfrm>
            <a:custGeom>
              <a:rect b="b" l="l" r="r" t="t"/>
              <a:pathLst>
                <a:path extrusionOk="0" h="578" w="692">
                  <a:moveTo>
                    <a:pt x="308" y="1"/>
                  </a:moveTo>
                  <a:cubicBezTo>
                    <a:pt x="175" y="1"/>
                    <a:pt x="48" y="91"/>
                    <a:pt x="26" y="249"/>
                  </a:cubicBezTo>
                  <a:cubicBezTo>
                    <a:pt x="1" y="399"/>
                    <a:pt x="113" y="549"/>
                    <a:pt x="263" y="574"/>
                  </a:cubicBezTo>
                  <a:cubicBezTo>
                    <a:pt x="279" y="576"/>
                    <a:pt x="294" y="577"/>
                    <a:pt x="309" y="577"/>
                  </a:cubicBezTo>
                  <a:cubicBezTo>
                    <a:pt x="545" y="577"/>
                    <a:pt x="691" y="312"/>
                    <a:pt x="550" y="124"/>
                  </a:cubicBezTo>
                  <a:cubicBezTo>
                    <a:pt x="486" y="40"/>
                    <a:pt x="396" y="1"/>
                    <a:pt x="3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" name="Google Shape;1697;p4"/>
            <p:cNvSpPr/>
            <p:nvPr/>
          </p:nvSpPr>
          <p:spPr>
            <a:xfrm>
              <a:off x="3974925" y="3276350"/>
              <a:ext cx="18875" cy="14525"/>
            </a:xfrm>
            <a:custGeom>
              <a:rect b="b" l="l" r="r" t="t"/>
              <a:pathLst>
                <a:path extrusionOk="0" h="581" w="755">
                  <a:moveTo>
                    <a:pt x="415" y="1"/>
                  </a:moveTo>
                  <a:cubicBezTo>
                    <a:pt x="205" y="1"/>
                    <a:pt x="1" y="247"/>
                    <a:pt x="164" y="473"/>
                  </a:cubicBezTo>
                  <a:cubicBezTo>
                    <a:pt x="228" y="548"/>
                    <a:pt x="310" y="580"/>
                    <a:pt x="390" y="580"/>
                  </a:cubicBezTo>
                  <a:cubicBezTo>
                    <a:pt x="577" y="580"/>
                    <a:pt x="755" y="407"/>
                    <a:pt x="676" y="198"/>
                  </a:cubicBezTo>
                  <a:cubicBezTo>
                    <a:pt x="664" y="173"/>
                    <a:pt x="651" y="148"/>
                    <a:pt x="639" y="123"/>
                  </a:cubicBezTo>
                  <a:cubicBezTo>
                    <a:pt x="576" y="37"/>
                    <a:pt x="495" y="1"/>
                    <a:pt x="4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" name="Google Shape;1698;p4"/>
            <p:cNvSpPr/>
            <p:nvPr/>
          </p:nvSpPr>
          <p:spPr>
            <a:xfrm>
              <a:off x="3947200" y="3210000"/>
              <a:ext cx="18275" cy="14500"/>
            </a:xfrm>
            <a:custGeom>
              <a:rect b="b" l="l" r="r" t="t"/>
              <a:pathLst>
                <a:path extrusionOk="0" h="580" w="731">
                  <a:moveTo>
                    <a:pt x="380" y="1"/>
                  </a:moveTo>
                  <a:cubicBezTo>
                    <a:pt x="185" y="1"/>
                    <a:pt x="0" y="208"/>
                    <a:pt x="123" y="427"/>
                  </a:cubicBezTo>
                  <a:cubicBezTo>
                    <a:pt x="179" y="534"/>
                    <a:pt x="272" y="580"/>
                    <a:pt x="366" y="580"/>
                  </a:cubicBezTo>
                  <a:cubicBezTo>
                    <a:pt x="547" y="580"/>
                    <a:pt x="730" y="412"/>
                    <a:pt x="648" y="190"/>
                  </a:cubicBezTo>
                  <a:cubicBezTo>
                    <a:pt x="635" y="165"/>
                    <a:pt x="623" y="140"/>
                    <a:pt x="610" y="128"/>
                  </a:cubicBezTo>
                  <a:cubicBezTo>
                    <a:pt x="547" y="38"/>
                    <a:pt x="463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" name="Google Shape;1699;p4"/>
            <p:cNvSpPr/>
            <p:nvPr/>
          </p:nvSpPr>
          <p:spPr>
            <a:xfrm>
              <a:off x="3999625" y="3340825"/>
              <a:ext cx="15650" cy="14525"/>
            </a:xfrm>
            <a:custGeom>
              <a:rect b="b" l="l" r="r" t="t"/>
              <a:pathLst>
                <a:path extrusionOk="0" h="581" w="626">
                  <a:moveTo>
                    <a:pt x="296" y="1"/>
                  </a:moveTo>
                  <a:cubicBezTo>
                    <a:pt x="167" y="1"/>
                    <a:pt x="39" y="82"/>
                    <a:pt x="13" y="243"/>
                  </a:cubicBezTo>
                  <a:cubicBezTo>
                    <a:pt x="1" y="318"/>
                    <a:pt x="26" y="393"/>
                    <a:pt x="63" y="456"/>
                  </a:cubicBezTo>
                  <a:cubicBezTo>
                    <a:pt x="125" y="542"/>
                    <a:pt x="211" y="580"/>
                    <a:pt x="294" y="580"/>
                  </a:cubicBezTo>
                  <a:cubicBezTo>
                    <a:pt x="463" y="580"/>
                    <a:pt x="626" y="427"/>
                    <a:pt x="575" y="218"/>
                  </a:cubicBezTo>
                  <a:cubicBezTo>
                    <a:pt x="539" y="73"/>
                    <a:pt x="418" y="1"/>
                    <a:pt x="2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" name="Google Shape;1700;p4"/>
            <p:cNvSpPr/>
            <p:nvPr/>
          </p:nvSpPr>
          <p:spPr>
            <a:xfrm>
              <a:off x="4059600" y="3168550"/>
              <a:ext cx="17000" cy="14425"/>
            </a:xfrm>
            <a:custGeom>
              <a:rect b="b" l="l" r="r" t="t"/>
              <a:pathLst>
                <a:path extrusionOk="0" h="577" w="680">
                  <a:moveTo>
                    <a:pt x="302" y="0"/>
                  </a:moveTo>
                  <a:cubicBezTo>
                    <a:pt x="168" y="0"/>
                    <a:pt x="36" y="90"/>
                    <a:pt x="13" y="248"/>
                  </a:cubicBezTo>
                  <a:cubicBezTo>
                    <a:pt x="1" y="323"/>
                    <a:pt x="26" y="398"/>
                    <a:pt x="63" y="461"/>
                  </a:cubicBezTo>
                  <a:cubicBezTo>
                    <a:pt x="113" y="523"/>
                    <a:pt x="176" y="561"/>
                    <a:pt x="251" y="573"/>
                  </a:cubicBezTo>
                  <a:cubicBezTo>
                    <a:pt x="267" y="576"/>
                    <a:pt x="282" y="577"/>
                    <a:pt x="297" y="577"/>
                  </a:cubicBezTo>
                  <a:cubicBezTo>
                    <a:pt x="533" y="577"/>
                    <a:pt x="679" y="311"/>
                    <a:pt x="538" y="123"/>
                  </a:cubicBezTo>
                  <a:cubicBezTo>
                    <a:pt x="479" y="39"/>
                    <a:pt x="390" y="0"/>
                    <a:pt x="3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" name="Google Shape;1701;p4"/>
            <p:cNvSpPr/>
            <p:nvPr/>
          </p:nvSpPr>
          <p:spPr>
            <a:xfrm>
              <a:off x="4124900" y="3183325"/>
              <a:ext cx="14925" cy="14050"/>
            </a:xfrm>
            <a:custGeom>
              <a:rect b="b" l="l" r="r" t="t"/>
              <a:pathLst>
                <a:path extrusionOk="0" h="562" w="597">
                  <a:moveTo>
                    <a:pt x="288" y="0"/>
                  </a:moveTo>
                  <a:cubicBezTo>
                    <a:pt x="167" y="0"/>
                    <a:pt x="46" y="73"/>
                    <a:pt x="13" y="232"/>
                  </a:cubicBezTo>
                  <a:cubicBezTo>
                    <a:pt x="1" y="307"/>
                    <a:pt x="13" y="382"/>
                    <a:pt x="63" y="445"/>
                  </a:cubicBezTo>
                  <a:cubicBezTo>
                    <a:pt x="113" y="507"/>
                    <a:pt x="176" y="545"/>
                    <a:pt x="251" y="557"/>
                  </a:cubicBezTo>
                  <a:cubicBezTo>
                    <a:pt x="267" y="560"/>
                    <a:pt x="283" y="562"/>
                    <a:pt x="300" y="562"/>
                  </a:cubicBezTo>
                  <a:cubicBezTo>
                    <a:pt x="410" y="562"/>
                    <a:pt x="520" y="493"/>
                    <a:pt x="563" y="395"/>
                  </a:cubicBezTo>
                  <a:cubicBezTo>
                    <a:pt x="576" y="370"/>
                    <a:pt x="576" y="345"/>
                    <a:pt x="576" y="320"/>
                  </a:cubicBezTo>
                  <a:cubicBezTo>
                    <a:pt x="597" y="117"/>
                    <a:pt x="441" y="0"/>
                    <a:pt x="2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" name="Google Shape;1702;p4"/>
            <p:cNvSpPr/>
            <p:nvPr/>
          </p:nvSpPr>
          <p:spPr>
            <a:xfrm>
              <a:off x="4152300" y="3254400"/>
              <a:ext cx="20125" cy="14450"/>
            </a:xfrm>
            <a:custGeom>
              <a:rect b="b" l="l" r="r" t="t"/>
              <a:pathLst>
                <a:path extrusionOk="0" h="578" w="805">
                  <a:moveTo>
                    <a:pt x="405" y="0"/>
                  </a:moveTo>
                  <a:cubicBezTo>
                    <a:pt x="52" y="0"/>
                    <a:pt x="0" y="539"/>
                    <a:pt x="379" y="576"/>
                  </a:cubicBezTo>
                  <a:cubicBezTo>
                    <a:pt x="391" y="577"/>
                    <a:pt x="403" y="578"/>
                    <a:pt x="414" y="578"/>
                  </a:cubicBezTo>
                  <a:cubicBezTo>
                    <a:pt x="735" y="578"/>
                    <a:pt x="804" y="86"/>
                    <a:pt x="454" y="1"/>
                  </a:cubicBezTo>
                  <a:lnTo>
                    <a:pt x="429" y="1"/>
                  </a:lnTo>
                  <a:cubicBezTo>
                    <a:pt x="421" y="1"/>
                    <a:pt x="413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" name="Google Shape;1703;p4"/>
            <p:cNvSpPr/>
            <p:nvPr/>
          </p:nvSpPr>
          <p:spPr>
            <a:xfrm>
              <a:off x="4115225" y="3298700"/>
              <a:ext cx="16275" cy="14400"/>
            </a:xfrm>
            <a:custGeom>
              <a:rect b="b" l="l" r="r" t="t"/>
              <a:pathLst>
                <a:path extrusionOk="0" h="576" w="651">
                  <a:moveTo>
                    <a:pt x="310" y="1"/>
                  </a:moveTo>
                  <a:cubicBezTo>
                    <a:pt x="277" y="1"/>
                    <a:pt x="244" y="6"/>
                    <a:pt x="213" y="16"/>
                  </a:cubicBezTo>
                  <a:cubicBezTo>
                    <a:pt x="75" y="79"/>
                    <a:pt x="0" y="241"/>
                    <a:pt x="50" y="391"/>
                  </a:cubicBezTo>
                  <a:cubicBezTo>
                    <a:pt x="98" y="505"/>
                    <a:pt x="203" y="576"/>
                    <a:pt x="316" y="576"/>
                  </a:cubicBezTo>
                  <a:cubicBezTo>
                    <a:pt x="352" y="576"/>
                    <a:pt x="389" y="568"/>
                    <a:pt x="425" y="553"/>
                  </a:cubicBezTo>
                  <a:cubicBezTo>
                    <a:pt x="575" y="503"/>
                    <a:pt x="650" y="329"/>
                    <a:pt x="588" y="179"/>
                  </a:cubicBezTo>
                  <a:cubicBezTo>
                    <a:pt x="548" y="70"/>
                    <a:pt x="431" y="1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" name="Google Shape;1704;p4"/>
            <p:cNvSpPr/>
            <p:nvPr/>
          </p:nvSpPr>
          <p:spPr>
            <a:xfrm>
              <a:off x="3993375" y="3384025"/>
              <a:ext cx="16750" cy="14950"/>
            </a:xfrm>
            <a:custGeom>
              <a:rect b="b" l="l" r="r" t="t"/>
              <a:pathLst>
                <a:path extrusionOk="0" h="598" w="670">
                  <a:moveTo>
                    <a:pt x="287" y="1"/>
                  </a:moveTo>
                  <a:cubicBezTo>
                    <a:pt x="143" y="1"/>
                    <a:pt x="9" y="104"/>
                    <a:pt x="1" y="265"/>
                  </a:cubicBezTo>
                  <a:cubicBezTo>
                    <a:pt x="1" y="302"/>
                    <a:pt x="1" y="352"/>
                    <a:pt x="13" y="390"/>
                  </a:cubicBezTo>
                  <a:cubicBezTo>
                    <a:pt x="59" y="536"/>
                    <a:pt x="168" y="597"/>
                    <a:pt x="280" y="597"/>
                  </a:cubicBezTo>
                  <a:cubicBezTo>
                    <a:pt x="472" y="597"/>
                    <a:pt x="669" y="415"/>
                    <a:pt x="550" y="177"/>
                  </a:cubicBezTo>
                  <a:cubicBezTo>
                    <a:pt x="538" y="140"/>
                    <a:pt x="513" y="102"/>
                    <a:pt x="488" y="77"/>
                  </a:cubicBezTo>
                  <a:cubicBezTo>
                    <a:pt x="427" y="25"/>
                    <a:pt x="356" y="1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" name="Google Shape;1705;p4"/>
            <p:cNvSpPr/>
            <p:nvPr/>
          </p:nvSpPr>
          <p:spPr>
            <a:xfrm>
              <a:off x="4103350" y="3331200"/>
              <a:ext cx="17725" cy="14450"/>
            </a:xfrm>
            <a:custGeom>
              <a:rect b="b" l="l" r="r" t="t"/>
              <a:pathLst>
                <a:path extrusionOk="0" h="578" w="709">
                  <a:moveTo>
                    <a:pt x="346" y="0"/>
                  </a:moveTo>
                  <a:cubicBezTo>
                    <a:pt x="314" y="0"/>
                    <a:pt x="282" y="5"/>
                    <a:pt x="250" y="16"/>
                  </a:cubicBezTo>
                  <a:cubicBezTo>
                    <a:pt x="13" y="116"/>
                    <a:pt x="0" y="453"/>
                    <a:pt x="238" y="553"/>
                  </a:cubicBezTo>
                  <a:cubicBezTo>
                    <a:pt x="278" y="570"/>
                    <a:pt x="318" y="577"/>
                    <a:pt x="356" y="577"/>
                  </a:cubicBezTo>
                  <a:cubicBezTo>
                    <a:pt x="549" y="577"/>
                    <a:pt x="709" y="388"/>
                    <a:pt x="625" y="191"/>
                  </a:cubicBezTo>
                  <a:cubicBezTo>
                    <a:pt x="586" y="72"/>
                    <a:pt x="468" y="0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" name="Google Shape;1706;p4"/>
            <p:cNvSpPr/>
            <p:nvPr/>
          </p:nvSpPr>
          <p:spPr>
            <a:xfrm>
              <a:off x="3958075" y="3178900"/>
              <a:ext cx="16550" cy="14800"/>
            </a:xfrm>
            <a:custGeom>
              <a:rect b="b" l="l" r="r" t="t"/>
              <a:pathLst>
                <a:path extrusionOk="0" h="592" w="662">
                  <a:moveTo>
                    <a:pt x="284" y="1"/>
                  </a:moveTo>
                  <a:cubicBezTo>
                    <a:pt x="147" y="1"/>
                    <a:pt x="17" y="95"/>
                    <a:pt x="0" y="247"/>
                  </a:cubicBezTo>
                  <a:cubicBezTo>
                    <a:pt x="0" y="297"/>
                    <a:pt x="0" y="347"/>
                    <a:pt x="25" y="384"/>
                  </a:cubicBezTo>
                  <a:lnTo>
                    <a:pt x="13" y="384"/>
                  </a:lnTo>
                  <a:cubicBezTo>
                    <a:pt x="54" y="531"/>
                    <a:pt x="161" y="592"/>
                    <a:pt x="271" y="592"/>
                  </a:cubicBezTo>
                  <a:cubicBezTo>
                    <a:pt x="461" y="592"/>
                    <a:pt x="661" y="409"/>
                    <a:pt x="550" y="172"/>
                  </a:cubicBezTo>
                  <a:cubicBezTo>
                    <a:pt x="538" y="134"/>
                    <a:pt x="500" y="97"/>
                    <a:pt x="475" y="72"/>
                  </a:cubicBezTo>
                  <a:cubicBezTo>
                    <a:pt x="418" y="23"/>
                    <a:pt x="350" y="1"/>
                    <a:pt x="2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" name="Google Shape;1707;p4"/>
            <p:cNvSpPr/>
            <p:nvPr/>
          </p:nvSpPr>
          <p:spPr>
            <a:xfrm>
              <a:off x="4068950" y="3135550"/>
              <a:ext cx="17825" cy="14725"/>
            </a:xfrm>
            <a:custGeom>
              <a:rect b="b" l="l" r="r" t="t"/>
              <a:pathLst>
                <a:path extrusionOk="0" h="589" w="713">
                  <a:moveTo>
                    <a:pt x="350" y="1"/>
                  </a:moveTo>
                  <a:cubicBezTo>
                    <a:pt x="176" y="1"/>
                    <a:pt x="0" y="158"/>
                    <a:pt x="64" y="381"/>
                  </a:cubicBezTo>
                  <a:cubicBezTo>
                    <a:pt x="110" y="528"/>
                    <a:pt x="218" y="589"/>
                    <a:pt x="328" y="589"/>
                  </a:cubicBezTo>
                  <a:cubicBezTo>
                    <a:pt x="517" y="589"/>
                    <a:pt x="712" y="406"/>
                    <a:pt x="602" y="169"/>
                  </a:cubicBezTo>
                  <a:cubicBezTo>
                    <a:pt x="547" y="51"/>
                    <a:pt x="449" y="1"/>
                    <a:pt x="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" name="Google Shape;1708;p4"/>
            <p:cNvSpPr/>
            <p:nvPr/>
          </p:nvSpPr>
          <p:spPr>
            <a:xfrm>
              <a:off x="3992975" y="3159800"/>
              <a:ext cx="17825" cy="14400"/>
            </a:xfrm>
            <a:custGeom>
              <a:rect b="b" l="l" r="r" t="t"/>
              <a:pathLst>
                <a:path extrusionOk="0" h="576" w="713">
                  <a:moveTo>
                    <a:pt x="382" y="0"/>
                  </a:moveTo>
                  <a:cubicBezTo>
                    <a:pt x="185" y="0"/>
                    <a:pt x="0" y="209"/>
                    <a:pt x="117" y="423"/>
                  </a:cubicBezTo>
                  <a:cubicBezTo>
                    <a:pt x="167" y="498"/>
                    <a:pt x="242" y="561"/>
                    <a:pt x="329" y="573"/>
                  </a:cubicBezTo>
                  <a:cubicBezTo>
                    <a:pt x="341" y="575"/>
                    <a:pt x="352" y="575"/>
                    <a:pt x="363" y="575"/>
                  </a:cubicBezTo>
                  <a:cubicBezTo>
                    <a:pt x="560" y="575"/>
                    <a:pt x="712" y="375"/>
                    <a:pt x="641" y="186"/>
                  </a:cubicBezTo>
                  <a:cubicBezTo>
                    <a:pt x="629" y="161"/>
                    <a:pt x="616" y="136"/>
                    <a:pt x="604" y="111"/>
                  </a:cubicBezTo>
                  <a:cubicBezTo>
                    <a:pt x="540" y="33"/>
                    <a:pt x="460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" name="Google Shape;1709;p4"/>
            <p:cNvSpPr/>
            <p:nvPr/>
          </p:nvSpPr>
          <p:spPr>
            <a:xfrm>
              <a:off x="3960125" y="3391925"/>
              <a:ext cx="17650" cy="15050"/>
            </a:xfrm>
            <a:custGeom>
              <a:rect b="b" l="l" r="r" t="t"/>
              <a:pathLst>
                <a:path extrusionOk="0" h="602" w="706">
                  <a:moveTo>
                    <a:pt x="385" y="0"/>
                  </a:moveTo>
                  <a:cubicBezTo>
                    <a:pt x="194" y="0"/>
                    <a:pt x="0" y="180"/>
                    <a:pt x="118" y="424"/>
                  </a:cubicBezTo>
                  <a:cubicBezTo>
                    <a:pt x="168" y="532"/>
                    <a:pt x="279" y="602"/>
                    <a:pt x="398" y="602"/>
                  </a:cubicBezTo>
                  <a:cubicBezTo>
                    <a:pt x="429" y="602"/>
                    <a:pt x="462" y="597"/>
                    <a:pt x="493" y="586"/>
                  </a:cubicBezTo>
                  <a:cubicBezTo>
                    <a:pt x="643" y="523"/>
                    <a:pt x="706" y="361"/>
                    <a:pt x="656" y="211"/>
                  </a:cubicBezTo>
                  <a:cubicBezTo>
                    <a:pt x="609" y="63"/>
                    <a:pt x="498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" name="Google Shape;1710;p4"/>
            <p:cNvSpPr/>
            <p:nvPr/>
          </p:nvSpPr>
          <p:spPr>
            <a:xfrm>
              <a:off x="4252375" y="3246850"/>
              <a:ext cx="15775" cy="14525"/>
            </a:xfrm>
            <a:custGeom>
              <a:rect b="b" l="l" r="r" t="t"/>
              <a:pathLst>
                <a:path extrusionOk="0" h="581" w="631">
                  <a:moveTo>
                    <a:pt x="323" y="1"/>
                  </a:moveTo>
                  <a:cubicBezTo>
                    <a:pt x="243" y="1"/>
                    <a:pt x="161" y="36"/>
                    <a:pt x="100" y="116"/>
                  </a:cubicBezTo>
                  <a:cubicBezTo>
                    <a:pt x="0" y="241"/>
                    <a:pt x="13" y="416"/>
                    <a:pt x="138" y="516"/>
                  </a:cubicBezTo>
                  <a:cubicBezTo>
                    <a:pt x="193" y="561"/>
                    <a:pt x="257" y="581"/>
                    <a:pt x="319" y="581"/>
                  </a:cubicBezTo>
                  <a:cubicBezTo>
                    <a:pt x="480" y="581"/>
                    <a:pt x="631" y="446"/>
                    <a:pt x="613" y="266"/>
                  </a:cubicBezTo>
                  <a:cubicBezTo>
                    <a:pt x="589" y="101"/>
                    <a:pt x="458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" name="Google Shape;1711;p4"/>
            <p:cNvSpPr/>
            <p:nvPr/>
          </p:nvSpPr>
          <p:spPr>
            <a:xfrm>
              <a:off x="4289550" y="3226300"/>
              <a:ext cx="16275" cy="14475"/>
            </a:xfrm>
            <a:custGeom>
              <a:rect b="b" l="l" r="r" t="t"/>
              <a:pathLst>
                <a:path extrusionOk="0" h="579" w="651">
                  <a:moveTo>
                    <a:pt x="351" y="0"/>
                  </a:moveTo>
                  <a:cubicBezTo>
                    <a:pt x="257" y="0"/>
                    <a:pt x="165" y="47"/>
                    <a:pt x="113" y="138"/>
                  </a:cubicBezTo>
                  <a:cubicBezTo>
                    <a:pt x="0" y="313"/>
                    <a:pt x="113" y="550"/>
                    <a:pt x="313" y="575"/>
                  </a:cubicBezTo>
                  <a:cubicBezTo>
                    <a:pt x="328" y="578"/>
                    <a:pt x="343" y="579"/>
                    <a:pt x="358" y="579"/>
                  </a:cubicBezTo>
                  <a:cubicBezTo>
                    <a:pt x="500" y="579"/>
                    <a:pt x="615" y="474"/>
                    <a:pt x="638" y="338"/>
                  </a:cubicBezTo>
                  <a:cubicBezTo>
                    <a:pt x="650" y="263"/>
                    <a:pt x="638" y="188"/>
                    <a:pt x="588" y="125"/>
                  </a:cubicBezTo>
                  <a:cubicBezTo>
                    <a:pt x="528" y="41"/>
                    <a:pt x="438" y="0"/>
                    <a:pt x="3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" name="Google Shape;1712;p4"/>
            <p:cNvSpPr/>
            <p:nvPr/>
          </p:nvSpPr>
          <p:spPr>
            <a:xfrm>
              <a:off x="4222725" y="3213275"/>
              <a:ext cx="18300" cy="14675"/>
            </a:xfrm>
            <a:custGeom>
              <a:rect b="b" l="l" r="r" t="t"/>
              <a:pathLst>
                <a:path extrusionOk="0" h="587" w="732">
                  <a:moveTo>
                    <a:pt x="383" y="1"/>
                  </a:moveTo>
                  <a:cubicBezTo>
                    <a:pt x="188" y="1"/>
                    <a:pt x="1" y="205"/>
                    <a:pt x="124" y="434"/>
                  </a:cubicBezTo>
                  <a:cubicBezTo>
                    <a:pt x="180" y="541"/>
                    <a:pt x="273" y="586"/>
                    <a:pt x="368" y="586"/>
                  </a:cubicBezTo>
                  <a:cubicBezTo>
                    <a:pt x="548" y="586"/>
                    <a:pt x="731" y="418"/>
                    <a:pt x="649" y="196"/>
                  </a:cubicBezTo>
                  <a:cubicBezTo>
                    <a:pt x="637" y="171"/>
                    <a:pt x="624" y="146"/>
                    <a:pt x="612" y="121"/>
                  </a:cubicBezTo>
                  <a:cubicBezTo>
                    <a:pt x="549" y="37"/>
                    <a:pt x="465" y="1"/>
                    <a:pt x="3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" name="Google Shape;1713;p4"/>
            <p:cNvSpPr/>
            <p:nvPr/>
          </p:nvSpPr>
          <p:spPr>
            <a:xfrm>
              <a:off x="4234575" y="3174175"/>
              <a:ext cx="15000" cy="14500"/>
            </a:xfrm>
            <a:custGeom>
              <a:rect b="b" l="l" r="r" t="t"/>
              <a:pathLst>
                <a:path extrusionOk="0" h="580" w="600">
                  <a:moveTo>
                    <a:pt x="289" y="0"/>
                  </a:moveTo>
                  <a:cubicBezTo>
                    <a:pt x="205" y="0"/>
                    <a:pt x="121" y="36"/>
                    <a:pt x="63" y="111"/>
                  </a:cubicBezTo>
                  <a:cubicBezTo>
                    <a:pt x="13" y="173"/>
                    <a:pt x="0" y="248"/>
                    <a:pt x="0" y="323"/>
                  </a:cubicBezTo>
                  <a:cubicBezTo>
                    <a:pt x="16" y="482"/>
                    <a:pt x="152" y="580"/>
                    <a:pt x="291" y="580"/>
                  </a:cubicBezTo>
                  <a:cubicBezTo>
                    <a:pt x="371" y="580"/>
                    <a:pt x="453" y="547"/>
                    <a:pt x="512" y="473"/>
                  </a:cubicBezTo>
                  <a:cubicBezTo>
                    <a:pt x="575" y="398"/>
                    <a:pt x="600" y="286"/>
                    <a:pt x="562" y="186"/>
                  </a:cubicBezTo>
                  <a:cubicBezTo>
                    <a:pt x="512" y="64"/>
                    <a:pt x="401" y="0"/>
                    <a:pt x="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" name="Google Shape;1714;p4"/>
            <p:cNvSpPr/>
            <p:nvPr/>
          </p:nvSpPr>
          <p:spPr>
            <a:xfrm>
              <a:off x="4268625" y="3173500"/>
              <a:ext cx="17375" cy="14500"/>
            </a:xfrm>
            <a:custGeom>
              <a:rect b="b" l="l" r="r" t="t"/>
              <a:pathLst>
                <a:path extrusionOk="0" h="580" w="695">
                  <a:moveTo>
                    <a:pt x="355" y="0"/>
                  </a:moveTo>
                  <a:cubicBezTo>
                    <a:pt x="260" y="0"/>
                    <a:pt x="164" y="47"/>
                    <a:pt x="113" y="138"/>
                  </a:cubicBezTo>
                  <a:cubicBezTo>
                    <a:pt x="0" y="313"/>
                    <a:pt x="113" y="550"/>
                    <a:pt x="313" y="575"/>
                  </a:cubicBezTo>
                  <a:cubicBezTo>
                    <a:pt x="330" y="578"/>
                    <a:pt x="347" y="580"/>
                    <a:pt x="364" y="580"/>
                  </a:cubicBezTo>
                  <a:cubicBezTo>
                    <a:pt x="561" y="580"/>
                    <a:pt x="694" y="384"/>
                    <a:pt x="625" y="188"/>
                  </a:cubicBezTo>
                  <a:cubicBezTo>
                    <a:pt x="613" y="163"/>
                    <a:pt x="600" y="138"/>
                    <a:pt x="588" y="125"/>
                  </a:cubicBezTo>
                  <a:cubicBezTo>
                    <a:pt x="533" y="41"/>
                    <a:pt x="444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" name="Google Shape;1715;p4"/>
            <p:cNvSpPr/>
            <p:nvPr/>
          </p:nvSpPr>
          <p:spPr>
            <a:xfrm>
              <a:off x="4302350" y="3193250"/>
              <a:ext cx="16275" cy="14575"/>
            </a:xfrm>
            <a:custGeom>
              <a:rect b="b" l="l" r="r" t="t"/>
              <a:pathLst>
                <a:path extrusionOk="0" h="583" w="651">
                  <a:moveTo>
                    <a:pt x="335" y="1"/>
                  </a:moveTo>
                  <a:cubicBezTo>
                    <a:pt x="299" y="1"/>
                    <a:pt x="262" y="8"/>
                    <a:pt x="226" y="23"/>
                  </a:cubicBezTo>
                  <a:cubicBezTo>
                    <a:pt x="76" y="85"/>
                    <a:pt x="1" y="248"/>
                    <a:pt x="63" y="398"/>
                  </a:cubicBezTo>
                  <a:cubicBezTo>
                    <a:pt x="101" y="512"/>
                    <a:pt x="211" y="582"/>
                    <a:pt x="328" y="582"/>
                  </a:cubicBezTo>
                  <a:cubicBezTo>
                    <a:pt x="365" y="582"/>
                    <a:pt x="402" y="575"/>
                    <a:pt x="438" y="560"/>
                  </a:cubicBezTo>
                  <a:cubicBezTo>
                    <a:pt x="576" y="498"/>
                    <a:pt x="651" y="335"/>
                    <a:pt x="601" y="185"/>
                  </a:cubicBezTo>
                  <a:cubicBezTo>
                    <a:pt x="553" y="71"/>
                    <a:pt x="448" y="1"/>
                    <a:pt x="3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" name="Google Shape;1716;p4"/>
            <p:cNvSpPr/>
            <p:nvPr/>
          </p:nvSpPr>
          <p:spPr>
            <a:xfrm>
              <a:off x="4208075" y="3113725"/>
              <a:ext cx="20025" cy="14350"/>
            </a:xfrm>
            <a:custGeom>
              <a:rect b="b" l="l" r="r" t="t"/>
              <a:pathLst>
                <a:path extrusionOk="0" h="574" w="801">
                  <a:moveTo>
                    <a:pt x="396" y="0"/>
                  </a:moveTo>
                  <a:cubicBezTo>
                    <a:pt x="120" y="0"/>
                    <a:pt x="1" y="376"/>
                    <a:pt x="260" y="529"/>
                  </a:cubicBezTo>
                  <a:cubicBezTo>
                    <a:pt x="312" y="560"/>
                    <a:pt x="364" y="573"/>
                    <a:pt x="414" y="573"/>
                  </a:cubicBezTo>
                  <a:cubicBezTo>
                    <a:pt x="630" y="573"/>
                    <a:pt x="800" y="320"/>
                    <a:pt x="648" y="117"/>
                  </a:cubicBezTo>
                  <a:cubicBezTo>
                    <a:pt x="598" y="55"/>
                    <a:pt x="523" y="17"/>
                    <a:pt x="448" y="5"/>
                  </a:cubicBezTo>
                  <a:cubicBezTo>
                    <a:pt x="430" y="2"/>
                    <a:pt x="413" y="0"/>
                    <a:pt x="3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" name="Google Shape;1717;p4"/>
            <p:cNvSpPr/>
            <p:nvPr/>
          </p:nvSpPr>
          <p:spPr>
            <a:xfrm>
              <a:off x="4248300" y="3101800"/>
              <a:ext cx="15800" cy="14625"/>
            </a:xfrm>
            <a:custGeom>
              <a:rect b="b" l="l" r="r" t="t"/>
              <a:pathLst>
                <a:path extrusionOk="0" h="585" w="632">
                  <a:moveTo>
                    <a:pt x="323" y="0"/>
                  </a:moveTo>
                  <a:cubicBezTo>
                    <a:pt x="242" y="0"/>
                    <a:pt x="161" y="33"/>
                    <a:pt x="101" y="107"/>
                  </a:cubicBezTo>
                  <a:cubicBezTo>
                    <a:pt x="1" y="232"/>
                    <a:pt x="26" y="419"/>
                    <a:pt x="138" y="519"/>
                  </a:cubicBezTo>
                  <a:cubicBezTo>
                    <a:pt x="194" y="564"/>
                    <a:pt x="257" y="584"/>
                    <a:pt x="318" y="584"/>
                  </a:cubicBezTo>
                  <a:cubicBezTo>
                    <a:pt x="479" y="584"/>
                    <a:pt x="631" y="446"/>
                    <a:pt x="613" y="257"/>
                  </a:cubicBezTo>
                  <a:cubicBezTo>
                    <a:pt x="597" y="98"/>
                    <a:pt x="46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" name="Google Shape;1718;p4"/>
            <p:cNvSpPr/>
            <p:nvPr/>
          </p:nvSpPr>
          <p:spPr>
            <a:xfrm>
              <a:off x="4194925" y="3146650"/>
              <a:ext cx="17475" cy="14275"/>
            </a:xfrm>
            <a:custGeom>
              <a:rect b="b" l="l" r="r" t="t"/>
              <a:pathLst>
                <a:path extrusionOk="0" h="571" w="699">
                  <a:moveTo>
                    <a:pt x="383" y="1"/>
                  </a:moveTo>
                  <a:cubicBezTo>
                    <a:pt x="295" y="1"/>
                    <a:pt x="207" y="39"/>
                    <a:pt x="149" y="112"/>
                  </a:cubicBezTo>
                  <a:cubicBezTo>
                    <a:pt x="1" y="335"/>
                    <a:pt x="189" y="571"/>
                    <a:pt x="394" y="571"/>
                  </a:cubicBezTo>
                  <a:cubicBezTo>
                    <a:pt x="465" y="571"/>
                    <a:pt x="538" y="542"/>
                    <a:pt x="599" y="475"/>
                  </a:cubicBezTo>
                  <a:cubicBezTo>
                    <a:pt x="699" y="350"/>
                    <a:pt x="686" y="162"/>
                    <a:pt x="561" y="62"/>
                  </a:cubicBezTo>
                  <a:cubicBezTo>
                    <a:pt x="509" y="20"/>
                    <a:pt x="446" y="1"/>
                    <a:pt x="3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" name="Google Shape;1719;p4"/>
            <p:cNvSpPr/>
            <p:nvPr/>
          </p:nvSpPr>
          <p:spPr>
            <a:xfrm>
              <a:off x="4275500" y="3135775"/>
              <a:ext cx="16575" cy="14425"/>
            </a:xfrm>
            <a:custGeom>
              <a:rect b="b" l="l" r="r" t="t"/>
              <a:pathLst>
                <a:path extrusionOk="0" h="577" w="663">
                  <a:moveTo>
                    <a:pt x="334" y="0"/>
                  </a:moveTo>
                  <a:cubicBezTo>
                    <a:pt x="298" y="0"/>
                    <a:pt x="261" y="7"/>
                    <a:pt x="225" y="22"/>
                  </a:cubicBezTo>
                  <a:cubicBezTo>
                    <a:pt x="75" y="72"/>
                    <a:pt x="0" y="247"/>
                    <a:pt x="63" y="397"/>
                  </a:cubicBezTo>
                  <a:cubicBezTo>
                    <a:pt x="101" y="513"/>
                    <a:pt x="214" y="577"/>
                    <a:pt x="333" y="577"/>
                  </a:cubicBezTo>
                  <a:cubicBezTo>
                    <a:pt x="368" y="577"/>
                    <a:pt x="403" y="571"/>
                    <a:pt x="438" y="560"/>
                  </a:cubicBezTo>
                  <a:cubicBezTo>
                    <a:pt x="587" y="497"/>
                    <a:pt x="662" y="335"/>
                    <a:pt x="600" y="185"/>
                  </a:cubicBezTo>
                  <a:cubicBezTo>
                    <a:pt x="553" y="71"/>
                    <a:pt x="447" y="0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" name="Google Shape;1720;p4"/>
            <p:cNvSpPr/>
            <p:nvPr/>
          </p:nvSpPr>
          <p:spPr>
            <a:xfrm>
              <a:off x="4366325" y="3203525"/>
              <a:ext cx="17425" cy="12875"/>
            </a:xfrm>
            <a:custGeom>
              <a:rect b="b" l="l" r="r" t="t"/>
              <a:pathLst>
                <a:path extrusionOk="0" h="515" w="697">
                  <a:moveTo>
                    <a:pt x="482" y="1"/>
                  </a:moveTo>
                  <a:cubicBezTo>
                    <a:pt x="275" y="1"/>
                    <a:pt x="1" y="283"/>
                    <a:pt x="204" y="449"/>
                  </a:cubicBezTo>
                  <a:cubicBezTo>
                    <a:pt x="259" y="494"/>
                    <a:pt x="323" y="514"/>
                    <a:pt x="385" y="514"/>
                  </a:cubicBezTo>
                  <a:cubicBezTo>
                    <a:pt x="545" y="514"/>
                    <a:pt x="697" y="379"/>
                    <a:pt x="678" y="199"/>
                  </a:cubicBezTo>
                  <a:cubicBezTo>
                    <a:pt x="678" y="162"/>
                    <a:pt x="666" y="149"/>
                    <a:pt x="653" y="124"/>
                  </a:cubicBezTo>
                  <a:cubicBezTo>
                    <a:pt x="621" y="36"/>
                    <a:pt x="556" y="1"/>
                    <a:pt x="4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" name="Google Shape;1721;p4"/>
            <p:cNvSpPr/>
            <p:nvPr/>
          </p:nvSpPr>
          <p:spPr>
            <a:xfrm>
              <a:off x="4341900" y="3137800"/>
              <a:ext cx="19225" cy="14525"/>
            </a:xfrm>
            <a:custGeom>
              <a:rect b="b" l="l" r="r" t="t"/>
              <a:pathLst>
                <a:path extrusionOk="0" h="581" w="769">
                  <a:moveTo>
                    <a:pt x="383" y="1"/>
                  </a:moveTo>
                  <a:cubicBezTo>
                    <a:pt x="297" y="1"/>
                    <a:pt x="212" y="38"/>
                    <a:pt x="156" y="116"/>
                  </a:cubicBezTo>
                  <a:cubicBezTo>
                    <a:pt x="0" y="308"/>
                    <a:pt x="143" y="580"/>
                    <a:pt x="386" y="580"/>
                  </a:cubicBezTo>
                  <a:cubicBezTo>
                    <a:pt x="397" y="580"/>
                    <a:pt x="408" y="580"/>
                    <a:pt x="418" y="579"/>
                  </a:cubicBezTo>
                  <a:cubicBezTo>
                    <a:pt x="668" y="554"/>
                    <a:pt x="768" y="229"/>
                    <a:pt x="568" y="66"/>
                  </a:cubicBezTo>
                  <a:cubicBezTo>
                    <a:pt x="514" y="23"/>
                    <a:pt x="448" y="1"/>
                    <a:pt x="3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" name="Google Shape;1722;p4"/>
            <p:cNvSpPr/>
            <p:nvPr/>
          </p:nvSpPr>
          <p:spPr>
            <a:xfrm>
              <a:off x="4337025" y="3173875"/>
              <a:ext cx="16275" cy="14575"/>
            </a:xfrm>
            <a:custGeom>
              <a:rect b="b" l="l" r="r" t="t"/>
              <a:pathLst>
                <a:path extrusionOk="0" h="583" w="651">
                  <a:moveTo>
                    <a:pt x="335" y="1"/>
                  </a:moveTo>
                  <a:cubicBezTo>
                    <a:pt x="299" y="1"/>
                    <a:pt x="262" y="8"/>
                    <a:pt x="226" y="23"/>
                  </a:cubicBezTo>
                  <a:cubicBezTo>
                    <a:pt x="76" y="73"/>
                    <a:pt x="1" y="248"/>
                    <a:pt x="63" y="398"/>
                  </a:cubicBezTo>
                  <a:cubicBezTo>
                    <a:pt x="101" y="512"/>
                    <a:pt x="212" y="582"/>
                    <a:pt x="322" y="582"/>
                  </a:cubicBezTo>
                  <a:cubicBezTo>
                    <a:pt x="358" y="582"/>
                    <a:pt x="393" y="575"/>
                    <a:pt x="426" y="560"/>
                  </a:cubicBezTo>
                  <a:cubicBezTo>
                    <a:pt x="576" y="498"/>
                    <a:pt x="651" y="335"/>
                    <a:pt x="601" y="185"/>
                  </a:cubicBezTo>
                  <a:cubicBezTo>
                    <a:pt x="553" y="71"/>
                    <a:pt x="448" y="1"/>
                    <a:pt x="3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" name="Google Shape;1723;p4"/>
            <p:cNvSpPr/>
            <p:nvPr/>
          </p:nvSpPr>
          <p:spPr>
            <a:xfrm>
              <a:off x="4316750" y="3068375"/>
              <a:ext cx="18225" cy="14525"/>
            </a:xfrm>
            <a:custGeom>
              <a:rect b="b" l="l" r="r" t="t"/>
              <a:pathLst>
                <a:path extrusionOk="0" h="581" w="729">
                  <a:moveTo>
                    <a:pt x="378" y="1"/>
                  </a:moveTo>
                  <a:cubicBezTo>
                    <a:pt x="185" y="1"/>
                    <a:pt x="0" y="210"/>
                    <a:pt x="125" y="431"/>
                  </a:cubicBezTo>
                  <a:cubicBezTo>
                    <a:pt x="179" y="536"/>
                    <a:pt x="270" y="580"/>
                    <a:pt x="362" y="580"/>
                  </a:cubicBezTo>
                  <a:cubicBezTo>
                    <a:pt x="544" y="580"/>
                    <a:pt x="728" y="406"/>
                    <a:pt x="637" y="181"/>
                  </a:cubicBezTo>
                  <a:cubicBezTo>
                    <a:pt x="625" y="156"/>
                    <a:pt x="612" y="144"/>
                    <a:pt x="600" y="119"/>
                  </a:cubicBezTo>
                  <a:cubicBezTo>
                    <a:pt x="538" y="36"/>
                    <a:pt x="457" y="1"/>
                    <a:pt x="3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" name="Google Shape;1724;p4"/>
            <p:cNvSpPr/>
            <p:nvPr/>
          </p:nvSpPr>
          <p:spPr>
            <a:xfrm>
              <a:off x="4304850" y="3114200"/>
              <a:ext cx="16275" cy="14575"/>
            </a:xfrm>
            <a:custGeom>
              <a:rect b="b" l="l" r="r" t="t"/>
              <a:pathLst>
                <a:path extrusionOk="0" h="583" w="651">
                  <a:moveTo>
                    <a:pt x="324" y="1"/>
                  </a:moveTo>
                  <a:cubicBezTo>
                    <a:pt x="287" y="1"/>
                    <a:pt x="249" y="8"/>
                    <a:pt x="213" y="23"/>
                  </a:cubicBezTo>
                  <a:cubicBezTo>
                    <a:pt x="76" y="86"/>
                    <a:pt x="1" y="248"/>
                    <a:pt x="51" y="398"/>
                  </a:cubicBezTo>
                  <a:cubicBezTo>
                    <a:pt x="98" y="512"/>
                    <a:pt x="203" y="583"/>
                    <a:pt x="317" y="583"/>
                  </a:cubicBezTo>
                  <a:cubicBezTo>
                    <a:pt x="353" y="583"/>
                    <a:pt x="390" y="575"/>
                    <a:pt x="426" y="560"/>
                  </a:cubicBezTo>
                  <a:cubicBezTo>
                    <a:pt x="576" y="510"/>
                    <a:pt x="651" y="335"/>
                    <a:pt x="588" y="186"/>
                  </a:cubicBezTo>
                  <a:cubicBezTo>
                    <a:pt x="550" y="72"/>
                    <a:pt x="440" y="1"/>
                    <a:pt x="3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" name="Google Shape;1725;p4"/>
            <p:cNvSpPr/>
            <p:nvPr/>
          </p:nvSpPr>
          <p:spPr>
            <a:xfrm>
              <a:off x="4183650" y="3269400"/>
              <a:ext cx="17650" cy="14525"/>
            </a:xfrm>
            <a:custGeom>
              <a:rect b="b" l="l" r="r" t="t"/>
              <a:pathLst>
                <a:path extrusionOk="0" h="581" w="706">
                  <a:moveTo>
                    <a:pt x="355" y="1"/>
                  </a:moveTo>
                  <a:cubicBezTo>
                    <a:pt x="260" y="1"/>
                    <a:pt x="164" y="48"/>
                    <a:pt x="113" y="138"/>
                  </a:cubicBezTo>
                  <a:cubicBezTo>
                    <a:pt x="0" y="326"/>
                    <a:pt x="113" y="551"/>
                    <a:pt x="313" y="576"/>
                  </a:cubicBezTo>
                  <a:cubicBezTo>
                    <a:pt x="330" y="579"/>
                    <a:pt x="347" y="580"/>
                    <a:pt x="364" y="580"/>
                  </a:cubicBezTo>
                  <a:cubicBezTo>
                    <a:pt x="563" y="580"/>
                    <a:pt x="706" y="384"/>
                    <a:pt x="625" y="188"/>
                  </a:cubicBezTo>
                  <a:cubicBezTo>
                    <a:pt x="625" y="163"/>
                    <a:pt x="612" y="138"/>
                    <a:pt x="587" y="126"/>
                  </a:cubicBezTo>
                  <a:cubicBezTo>
                    <a:pt x="533" y="42"/>
                    <a:pt x="444" y="1"/>
                    <a:pt x="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" name="Google Shape;1726;p4"/>
            <p:cNvSpPr/>
            <p:nvPr/>
          </p:nvSpPr>
          <p:spPr>
            <a:xfrm>
              <a:off x="4188950" y="3232275"/>
              <a:ext cx="17200" cy="12800"/>
            </a:xfrm>
            <a:custGeom>
              <a:rect b="b" l="l" r="r" t="t"/>
              <a:pathLst>
                <a:path extrusionOk="0" h="512" w="688">
                  <a:moveTo>
                    <a:pt x="485" y="0"/>
                  </a:moveTo>
                  <a:cubicBezTo>
                    <a:pt x="273" y="0"/>
                    <a:pt x="1" y="283"/>
                    <a:pt x="213" y="449"/>
                  </a:cubicBezTo>
                  <a:cubicBezTo>
                    <a:pt x="261" y="491"/>
                    <a:pt x="323" y="511"/>
                    <a:pt x="386" y="511"/>
                  </a:cubicBezTo>
                  <a:cubicBezTo>
                    <a:pt x="470" y="511"/>
                    <a:pt x="556" y="476"/>
                    <a:pt x="613" y="411"/>
                  </a:cubicBezTo>
                  <a:cubicBezTo>
                    <a:pt x="663" y="349"/>
                    <a:pt x="688" y="274"/>
                    <a:pt x="675" y="199"/>
                  </a:cubicBezTo>
                  <a:cubicBezTo>
                    <a:pt x="675" y="174"/>
                    <a:pt x="663" y="149"/>
                    <a:pt x="663" y="124"/>
                  </a:cubicBezTo>
                  <a:cubicBezTo>
                    <a:pt x="627" y="36"/>
                    <a:pt x="559" y="0"/>
                    <a:pt x="4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" name="Google Shape;1727;p4"/>
            <p:cNvSpPr/>
            <p:nvPr/>
          </p:nvSpPr>
          <p:spPr>
            <a:xfrm>
              <a:off x="4158950" y="3209875"/>
              <a:ext cx="16125" cy="14375"/>
            </a:xfrm>
            <a:custGeom>
              <a:rect b="b" l="l" r="r" t="t"/>
              <a:pathLst>
                <a:path extrusionOk="0" h="575" w="645">
                  <a:moveTo>
                    <a:pt x="311" y="0"/>
                  </a:moveTo>
                  <a:cubicBezTo>
                    <a:pt x="179" y="0"/>
                    <a:pt x="49" y="92"/>
                    <a:pt x="26" y="245"/>
                  </a:cubicBezTo>
                  <a:cubicBezTo>
                    <a:pt x="1" y="395"/>
                    <a:pt x="101" y="545"/>
                    <a:pt x="263" y="570"/>
                  </a:cubicBezTo>
                  <a:cubicBezTo>
                    <a:pt x="280" y="573"/>
                    <a:pt x="296" y="574"/>
                    <a:pt x="312" y="574"/>
                  </a:cubicBezTo>
                  <a:cubicBezTo>
                    <a:pt x="502" y="574"/>
                    <a:pt x="645" y="378"/>
                    <a:pt x="576" y="182"/>
                  </a:cubicBezTo>
                  <a:cubicBezTo>
                    <a:pt x="563" y="158"/>
                    <a:pt x="551" y="133"/>
                    <a:pt x="538" y="120"/>
                  </a:cubicBezTo>
                  <a:cubicBezTo>
                    <a:pt x="480" y="37"/>
                    <a:pt x="395" y="0"/>
                    <a:pt x="3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" name="Google Shape;1728;p4"/>
            <p:cNvSpPr/>
            <p:nvPr/>
          </p:nvSpPr>
          <p:spPr>
            <a:xfrm>
              <a:off x="4133875" y="3144175"/>
              <a:ext cx="17125" cy="12850"/>
            </a:xfrm>
            <a:custGeom>
              <a:rect b="b" l="l" r="r" t="t"/>
              <a:pathLst>
                <a:path extrusionOk="0" h="514" w="685">
                  <a:moveTo>
                    <a:pt x="483" y="0"/>
                  </a:moveTo>
                  <a:cubicBezTo>
                    <a:pt x="275" y="0"/>
                    <a:pt x="1" y="282"/>
                    <a:pt x="204" y="449"/>
                  </a:cubicBezTo>
                  <a:cubicBezTo>
                    <a:pt x="260" y="494"/>
                    <a:pt x="322" y="514"/>
                    <a:pt x="383" y="514"/>
                  </a:cubicBezTo>
                  <a:cubicBezTo>
                    <a:pt x="540" y="514"/>
                    <a:pt x="684" y="379"/>
                    <a:pt x="666" y="199"/>
                  </a:cubicBezTo>
                  <a:cubicBezTo>
                    <a:pt x="666" y="174"/>
                    <a:pt x="654" y="149"/>
                    <a:pt x="654" y="124"/>
                  </a:cubicBezTo>
                  <a:cubicBezTo>
                    <a:pt x="621" y="36"/>
                    <a:pt x="556" y="0"/>
                    <a:pt x="4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" name="Google Shape;1729;p4"/>
            <p:cNvSpPr/>
            <p:nvPr/>
          </p:nvSpPr>
          <p:spPr>
            <a:xfrm>
              <a:off x="4159950" y="3170775"/>
              <a:ext cx="19200" cy="14425"/>
            </a:xfrm>
            <a:custGeom>
              <a:rect b="b" l="l" r="r" t="t"/>
              <a:pathLst>
                <a:path extrusionOk="0" h="577" w="768">
                  <a:moveTo>
                    <a:pt x="397" y="1"/>
                  </a:moveTo>
                  <a:cubicBezTo>
                    <a:pt x="62" y="1"/>
                    <a:pt x="1" y="537"/>
                    <a:pt x="386" y="572"/>
                  </a:cubicBezTo>
                  <a:cubicBezTo>
                    <a:pt x="403" y="575"/>
                    <a:pt x="420" y="576"/>
                    <a:pt x="437" y="576"/>
                  </a:cubicBezTo>
                  <a:cubicBezTo>
                    <a:pt x="635" y="576"/>
                    <a:pt x="767" y="380"/>
                    <a:pt x="698" y="184"/>
                  </a:cubicBezTo>
                  <a:cubicBezTo>
                    <a:pt x="686" y="159"/>
                    <a:pt x="673" y="134"/>
                    <a:pt x="661" y="122"/>
                  </a:cubicBezTo>
                  <a:cubicBezTo>
                    <a:pt x="623" y="59"/>
                    <a:pt x="548" y="22"/>
                    <a:pt x="473" y="9"/>
                  </a:cubicBezTo>
                  <a:cubicBezTo>
                    <a:pt x="447" y="4"/>
                    <a:pt x="421" y="1"/>
                    <a:pt x="3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" name="Google Shape;1730;p4"/>
            <p:cNvSpPr/>
            <p:nvPr/>
          </p:nvSpPr>
          <p:spPr>
            <a:xfrm>
              <a:off x="4305800" y="3154425"/>
              <a:ext cx="17375" cy="14525"/>
            </a:xfrm>
            <a:custGeom>
              <a:rect b="b" l="l" r="r" t="t"/>
              <a:pathLst>
                <a:path extrusionOk="0" h="581" w="695">
                  <a:moveTo>
                    <a:pt x="349" y="1"/>
                  </a:moveTo>
                  <a:cubicBezTo>
                    <a:pt x="254" y="1"/>
                    <a:pt x="159" y="48"/>
                    <a:pt x="100" y="139"/>
                  </a:cubicBezTo>
                  <a:cubicBezTo>
                    <a:pt x="0" y="314"/>
                    <a:pt x="100" y="551"/>
                    <a:pt x="313" y="576"/>
                  </a:cubicBezTo>
                  <a:cubicBezTo>
                    <a:pt x="329" y="579"/>
                    <a:pt x="346" y="580"/>
                    <a:pt x="362" y="580"/>
                  </a:cubicBezTo>
                  <a:cubicBezTo>
                    <a:pt x="551" y="580"/>
                    <a:pt x="694" y="384"/>
                    <a:pt x="625" y="189"/>
                  </a:cubicBezTo>
                  <a:cubicBezTo>
                    <a:pt x="613" y="164"/>
                    <a:pt x="600" y="139"/>
                    <a:pt x="588" y="126"/>
                  </a:cubicBezTo>
                  <a:cubicBezTo>
                    <a:pt x="527" y="42"/>
                    <a:pt x="438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" name="Google Shape;1731;p4"/>
            <p:cNvSpPr/>
            <p:nvPr/>
          </p:nvSpPr>
          <p:spPr>
            <a:xfrm>
              <a:off x="4239250" y="3140375"/>
              <a:ext cx="17650" cy="14500"/>
            </a:xfrm>
            <a:custGeom>
              <a:rect b="b" l="l" r="r" t="t"/>
              <a:pathLst>
                <a:path extrusionOk="0" h="580" w="706">
                  <a:moveTo>
                    <a:pt x="362" y="1"/>
                  </a:moveTo>
                  <a:cubicBezTo>
                    <a:pt x="266" y="1"/>
                    <a:pt x="171" y="48"/>
                    <a:pt x="113" y="138"/>
                  </a:cubicBezTo>
                  <a:cubicBezTo>
                    <a:pt x="1" y="313"/>
                    <a:pt x="113" y="551"/>
                    <a:pt x="313" y="576"/>
                  </a:cubicBezTo>
                  <a:cubicBezTo>
                    <a:pt x="330" y="579"/>
                    <a:pt x="348" y="580"/>
                    <a:pt x="365" y="580"/>
                  </a:cubicBezTo>
                  <a:cubicBezTo>
                    <a:pt x="564" y="580"/>
                    <a:pt x="706" y="384"/>
                    <a:pt x="625" y="188"/>
                  </a:cubicBezTo>
                  <a:cubicBezTo>
                    <a:pt x="625" y="163"/>
                    <a:pt x="613" y="138"/>
                    <a:pt x="600" y="126"/>
                  </a:cubicBezTo>
                  <a:cubicBezTo>
                    <a:pt x="540" y="41"/>
                    <a:pt x="451" y="1"/>
                    <a:pt x="3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" name="Google Shape;1732;p4"/>
            <p:cNvSpPr/>
            <p:nvPr/>
          </p:nvSpPr>
          <p:spPr>
            <a:xfrm>
              <a:off x="4258550" y="3209550"/>
              <a:ext cx="16375" cy="11775"/>
            </a:xfrm>
            <a:custGeom>
              <a:rect b="b" l="l" r="r" t="t"/>
              <a:pathLst>
                <a:path extrusionOk="0" h="471" w="655">
                  <a:moveTo>
                    <a:pt x="314" y="1"/>
                  </a:moveTo>
                  <a:cubicBezTo>
                    <a:pt x="181" y="1"/>
                    <a:pt x="51" y="93"/>
                    <a:pt x="28" y="245"/>
                  </a:cubicBezTo>
                  <a:cubicBezTo>
                    <a:pt x="0" y="401"/>
                    <a:pt x="134" y="470"/>
                    <a:pt x="278" y="470"/>
                  </a:cubicBezTo>
                  <a:cubicBezTo>
                    <a:pt x="458" y="470"/>
                    <a:pt x="654" y="363"/>
                    <a:pt x="578" y="183"/>
                  </a:cubicBezTo>
                  <a:cubicBezTo>
                    <a:pt x="578" y="158"/>
                    <a:pt x="566" y="133"/>
                    <a:pt x="541" y="121"/>
                  </a:cubicBezTo>
                  <a:cubicBezTo>
                    <a:pt x="482" y="38"/>
                    <a:pt x="398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" name="Google Shape;1733;p4"/>
            <p:cNvSpPr/>
            <p:nvPr/>
          </p:nvSpPr>
          <p:spPr>
            <a:xfrm>
              <a:off x="4194875" y="3191075"/>
              <a:ext cx="18550" cy="14500"/>
            </a:xfrm>
            <a:custGeom>
              <a:rect b="b" l="l" r="r" t="t"/>
              <a:pathLst>
                <a:path extrusionOk="0" h="580" w="742">
                  <a:moveTo>
                    <a:pt x="405" y="0"/>
                  </a:moveTo>
                  <a:cubicBezTo>
                    <a:pt x="198" y="0"/>
                    <a:pt x="1" y="246"/>
                    <a:pt x="163" y="472"/>
                  </a:cubicBezTo>
                  <a:cubicBezTo>
                    <a:pt x="224" y="547"/>
                    <a:pt x="303" y="580"/>
                    <a:pt x="382" y="580"/>
                  </a:cubicBezTo>
                  <a:cubicBezTo>
                    <a:pt x="564" y="580"/>
                    <a:pt x="742" y="407"/>
                    <a:pt x="663" y="197"/>
                  </a:cubicBezTo>
                  <a:cubicBezTo>
                    <a:pt x="663" y="172"/>
                    <a:pt x="651" y="147"/>
                    <a:pt x="626" y="122"/>
                  </a:cubicBezTo>
                  <a:cubicBezTo>
                    <a:pt x="564" y="36"/>
                    <a:pt x="483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" name="Google Shape;1734;p4"/>
            <p:cNvSpPr/>
            <p:nvPr/>
          </p:nvSpPr>
          <p:spPr>
            <a:xfrm>
              <a:off x="4167350" y="3124725"/>
              <a:ext cx="18050" cy="14500"/>
            </a:xfrm>
            <a:custGeom>
              <a:rect b="b" l="l" r="r" t="t"/>
              <a:pathLst>
                <a:path extrusionOk="0" h="580" w="722">
                  <a:moveTo>
                    <a:pt x="374" y="0"/>
                  </a:moveTo>
                  <a:cubicBezTo>
                    <a:pt x="182" y="0"/>
                    <a:pt x="1" y="207"/>
                    <a:pt x="115" y="427"/>
                  </a:cubicBezTo>
                  <a:cubicBezTo>
                    <a:pt x="175" y="534"/>
                    <a:pt x="270" y="579"/>
                    <a:pt x="364" y="579"/>
                  </a:cubicBezTo>
                  <a:cubicBezTo>
                    <a:pt x="544" y="579"/>
                    <a:pt x="722" y="411"/>
                    <a:pt x="640" y="189"/>
                  </a:cubicBezTo>
                  <a:cubicBezTo>
                    <a:pt x="640" y="164"/>
                    <a:pt x="627" y="139"/>
                    <a:pt x="602" y="127"/>
                  </a:cubicBezTo>
                  <a:cubicBezTo>
                    <a:pt x="539" y="38"/>
                    <a:pt x="456" y="0"/>
                    <a:pt x="3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" name="Google Shape;1735;p4"/>
            <p:cNvSpPr/>
            <p:nvPr/>
          </p:nvSpPr>
          <p:spPr>
            <a:xfrm>
              <a:off x="4219575" y="3255550"/>
              <a:ext cx="15650" cy="14500"/>
            </a:xfrm>
            <a:custGeom>
              <a:rect b="b" l="l" r="r" t="t"/>
              <a:pathLst>
                <a:path extrusionOk="0" h="580" w="626">
                  <a:moveTo>
                    <a:pt x="296" y="0"/>
                  </a:moveTo>
                  <a:cubicBezTo>
                    <a:pt x="167" y="0"/>
                    <a:pt x="38" y="82"/>
                    <a:pt x="13" y="242"/>
                  </a:cubicBezTo>
                  <a:cubicBezTo>
                    <a:pt x="0" y="317"/>
                    <a:pt x="25" y="392"/>
                    <a:pt x="63" y="455"/>
                  </a:cubicBezTo>
                  <a:cubicBezTo>
                    <a:pt x="125" y="542"/>
                    <a:pt x="210" y="579"/>
                    <a:pt x="294" y="579"/>
                  </a:cubicBezTo>
                  <a:cubicBezTo>
                    <a:pt x="463" y="579"/>
                    <a:pt x="625" y="426"/>
                    <a:pt x="575" y="218"/>
                  </a:cubicBezTo>
                  <a:cubicBezTo>
                    <a:pt x="539" y="72"/>
                    <a:pt x="417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" name="Google Shape;1736;p4"/>
            <p:cNvSpPr/>
            <p:nvPr/>
          </p:nvSpPr>
          <p:spPr>
            <a:xfrm>
              <a:off x="4278000" y="3083200"/>
              <a:ext cx="17650" cy="14500"/>
            </a:xfrm>
            <a:custGeom>
              <a:rect b="b" l="l" r="r" t="t"/>
              <a:pathLst>
                <a:path extrusionOk="0" h="580" w="706">
                  <a:moveTo>
                    <a:pt x="361" y="1"/>
                  </a:moveTo>
                  <a:cubicBezTo>
                    <a:pt x="266" y="1"/>
                    <a:pt x="171" y="48"/>
                    <a:pt x="113" y="138"/>
                  </a:cubicBezTo>
                  <a:cubicBezTo>
                    <a:pt x="0" y="313"/>
                    <a:pt x="113" y="551"/>
                    <a:pt x="313" y="576"/>
                  </a:cubicBezTo>
                  <a:cubicBezTo>
                    <a:pt x="329" y="579"/>
                    <a:pt x="346" y="580"/>
                    <a:pt x="362" y="580"/>
                  </a:cubicBezTo>
                  <a:cubicBezTo>
                    <a:pt x="562" y="580"/>
                    <a:pt x="706" y="373"/>
                    <a:pt x="625" y="188"/>
                  </a:cubicBezTo>
                  <a:cubicBezTo>
                    <a:pt x="625" y="163"/>
                    <a:pt x="612" y="138"/>
                    <a:pt x="600" y="126"/>
                  </a:cubicBezTo>
                  <a:cubicBezTo>
                    <a:pt x="540" y="41"/>
                    <a:pt x="450" y="1"/>
                    <a:pt x="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" name="Google Shape;1737;p4"/>
            <p:cNvSpPr/>
            <p:nvPr/>
          </p:nvSpPr>
          <p:spPr>
            <a:xfrm>
              <a:off x="4373050" y="3169125"/>
              <a:ext cx="18375" cy="14450"/>
            </a:xfrm>
            <a:custGeom>
              <a:rect b="b" l="l" r="r" t="t"/>
              <a:pathLst>
                <a:path extrusionOk="0" h="578" w="735">
                  <a:moveTo>
                    <a:pt x="381" y="0"/>
                  </a:moveTo>
                  <a:cubicBezTo>
                    <a:pt x="141" y="0"/>
                    <a:pt x="0" y="267"/>
                    <a:pt x="147" y="463"/>
                  </a:cubicBezTo>
                  <a:cubicBezTo>
                    <a:pt x="200" y="540"/>
                    <a:pt x="287" y="577"/>
                    <a:pt x="374" y="577"/>
                  </a:cubicBezTo>
                  <a:cubicBezTo>
                    <a:pt x="471" y="577"/>
                    <a:pt x="569" y="530"/>
                    <a:pt x="622" y="438"/>
                  </a:cubicBezTo>
                  <a:cubicBezTo>
                    <a:pt x="734" y="263"/>
                    <a:pt x="622" y="38"/>
                    <a:pt x="422" y="0"/>
                  </a:cubicBezTo>
                  <a:lnTo>
                    <a:pt x="397" y="0"/>
                  </a:lnTo>
                  <a:cubicBezTo>
                    <a:pt x="391" y="0"/>
                    <a:pt x="386" y="0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" name="Google Shape;1738;p4"/>
            <p:cNvSpPr/>
            <p:nvPr/>
          </p:nvSpPr>
          <p:spPr>
            <a:xfrm>
              <a:off x="4321425" y="3214500"/>
              <a:ext cx="16250" cy="14550"/>
            </a:xfrm>
            <a:custGeom>
              <a:rect b="b" l="l" r="r" t="t"/>
              <a:pathLst>
                <a:path extrusionOk="0" h="582" w="650">
                  <a:moveTo>
                    <a:pt x="323" y="0"/>
                  </a:moveTo>
                  <a:cubicBezTo>
                    <a:pt x="286" y="0"/>
                    <a:pt x="249" y="7"/>
                    <a:pt x="213" y="22"/>
                  </a:cubicBezTo>
                  <a:cubicBezTo>
                    <a:pt x="75" y="85"/>
                    <a:pt x="0" y="247"/>
                    <a:pt x="50" y="397"/>
                  </a:cubicBezTo>
                  <a:cubicBezTo>
                    <a:pt x="98" y="511"/>
                    <a:pt x="203" y="582"/>
                    <a:pt x="316" y="582"/>
                  </a:cubicBezTo>
                  <a:cubicBezTo>
                    <a:pt x="352" y="582"/>
                    <a:pt x="389" y="575"/>
                    <a:pt x="425" y="560"/>
                  </a:cubicBezTo>
                  <a:cubicBezTo>
                    <a:pt x="575" y="497"/>
                    <a:pt x="650" y="335"/>
                    <a:pt x="587" y="185"/>
                  </a:cubicBezTo>
                  <a:cubicBezTo>
                    <a:pt x="550" y="71"/>
                    <a:pt x="439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" name="Google Shape;1739;p4"/>
            <p:cNvSpPr/>
            <p:nvPr/>
          </p:nvSpPr>
          <p:spPr>
            <a:xfrm>
              <a:off x="4211350" y="3298475"/>
              <a:ext cx="18500" cy="15200"/>
            </a:xfrm>
            <a:custGeom>
              <a:rect b="b" l="l" r="r" t="t"/>
              <a:pathLst>
                <a:path extrusionOk="0" h="608" w="740">
                  <a:moveTo>
                    <a:pt x="359" y="1"/>
                  </a:moveTo>
                  <a:cubicBezTo>
                    <a:pt x="175" y="1"/>
                    <a:pt x="1" y="190"/>
                    <a:pt x="92" y="400"/>
                  </a:cubicBezTo>
                  <a:cubicBezTo>
                    <a:pt x="133" y="547"/>
                    <a:pt x="240" y="607"/>
                    <a:pt x="350" y="607"/>
                  </a:cubicBezTo>
                  <a:cubicBezTo>
                    <a:pt x="540" y="607"/>
                    <a:pt x="740" y="425"/>
                    <a:pt x="629" y="188"/>
                  </a:cubicBezTo>
                  <a:cubicBezTo>
                    <a:pt x="617" y="150"/>
                    <a:pt x="592" y="113"/>
                    <a:pt x="554" y="88"/>
                  </a:cubicBezTo>
                  <a:cubicBezTo>
                    <a:pt x="497" y="27"/>
                    <a:pt x="427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" name="Google Shape;1740;p4"/>
            <p:cNvSpPr/>
            <p:nvPr/>
          </p:nvSpPr>
          <p:spPr>
            <a:xfrm>
              <a:off x="4323675" y="3245975"/>
              <a:ext cx="17750" cy="14225"/>
            </a:xfrm>
            <a:custGeom>
              <a:rect b="b" l="l" r="r" t="t"/>
              <a:pathLst>
                <a:path extrusionOk="0" h="569" w="710">
                  <a:moveTo>
                    <a:pt x="355" y="0"/>
                  </a:moveTo>
                  <a:cubicBezTo>
                    <a:pt x="151" y="0"/>
                    <a:pt x="0" y="206"/>
                    <a:pt x="85" y="401"/>
                  </a:cubicBezTo>
                  <a:cubicBezTo>
                    <a:pt x="131" y="512"/>
                    <a:pt x="235" y="568"/>
                    <a:pt x="339" y="568"/>
                  </a:cubicBezTo>
                  <a:cubicBezTo>
                    <a:pt x="435" y="568"/>
                    <a:pt x="531" y="521"/>
                    <a:pt x="585" y="426"/>
                  </a:cubicBezTo>
                  <a:lnTo>
                    <a:pt x="597" y="438"/>
                  </a:lnTo>
                  <a:cubicBezTo>
                    <a:pt x="710" y="251"/>
                    <a:pt x="585" y="13"/>
                    <a:pt x="373" y="1"/>
                  </a:cubicBezTo>
                  <a:cubicBezTo>
                    <a:pt x="367" y="0"/>
                    <a:pt x="361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" name="Google Shape;1741;p4"/>
            <p:cNvSpPr/>
            <p:nvPr/>
          </p:nvSpPr>
          <p:spPr>
            <a:xfrm>
              <a:off x="4176825" y="3093900"/>
              <a:ext cx="18050" cy="14525"/>
            </a:xfrm>
            <a:custGeom>
              <a:rect b="b" l="l" r="r" t="t"/>
              <a:pathLst>
                <a:path extrusionOk="0" h="581" w="722">
                  <a:moveTo>
                    <a:pt x="354" y="1"/>
                  </a:moveTo>
                  <a:cubicBezTo>
                    <a:pt x="176" y="1"/>
                    <a:pt x="1" y="156"/>
                    <a:pt x="73" y="373"/>
                  </a:cubicBezTo>
                  <a:cubicBezTo>
                    <a:pt x="114" y="519"/>
                    <a:pt x="221" y="580"/>
                    <a:pt x="331" y="580"/>
                  </a:cubicBezTo>
                  <a:cubicBezTo>
                    <a:pt x="521" y="580"/>
                    <a:pt x="721" y="398"/>
                    <a:pt x="610" y="160"/>
                  </a:cubicBezTo>
                  <a:cubicBezTo>
                    <a:pt x="552" y="49"/>
                    <a:pt x="453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" name="Google Shape;1742;p4"/>
            <p:cNvSpPr/>
            <p:nvPr/>
          </p:nvSpPr>
          <p:spPr>
            <a:xfrm>
              <a:off x="4212900" y="3074500"/>
              <a:ext cx="17200" cy="14475"/>
            </a:xfrm>
            <a:custGeom>
              <a:rect b="b" l="l" r="r" t="t"/>
              <a:pathLst>
                <a:path extrusionOk="0" h="579" w="688">
                  <a:moveTo>
                    <a:pt x="383" y="1"/>
                  </a:moveTo>
                  <a:cubicBezTo>
                    <a:pt x="186" y="1"/>
                    <a:pt x="1" y="209"/>
                    <a:pt x="117" y="424"/>
                  </a:cubicBezTo>
                  <a:cubicBezTo>
                    <a:pt x="167" y="499"/>
                    <a:pt x="242" y="561"/>
                    <a:pt x="330" y="574"/>
                  </a:cubicBezTo>
                  <a:cubicBezTo>
                    <a:pt x="346" y="577"/>
                    <a:pt x="362" y="579"/>
                    <a:pt x="378" y="579"/>
                  </a:cubicBezTo>
                  <a:cubicBezTo>
                    <a:pt x="546" y="579"/>
                    <a:pt x="688" y="406"/>
                    <a:pt x="642" y="224"/>
                  </a:cubicBezTo>
                  <a:cubicBezTo>
                    <a:pt x="642" y="211"/>
                    <a:pt x="642" y="199"/>
                    <a:pt x="642" y="186"/>
                  </a:cubicBezTo>
                  <a:cubicBezTo>
                    <a:pt x="630" y="161"/>
                    <a:pt x="617" y="136"/>
                    <a:pt x="605" y="111"/>
                  </a:cubicBezTo>
                  <a:cubicBezTo>
                    <a:pt x="541" y="33"/>
                    <a:pt x="461" y="1"/>
                    <a:pt x="3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" name="Google Shape;1743;p4"/>
            <p:cNvSpPr/>
            <p:nvPr/>
          </p:nvSpPr>
          <p:spPr>
            <a:xfrm>
              <a:off x="4180075" y="3306625"/>
              <a:ext cx="17650" cy="15050"/>
            </a:xfrm>
            <a:custGeom>
              <a:rect b="b" l="l" r="r" t="t"/>
              <a:pathLst>
                <a:path extrusionOk="0" h="602" w="706">
                  <a:moveTo>
                    <a:pt x="385" y="1"/>
                  </a:moveTo>
                  <a:cubicBezTo>
                    <a:pt x="194" y="1"/>
                    <a:pt x="0" y="180"/>
                    <a:pt x="118" y="424"/>
                  </a:cubicBezTo>
                  <a:cubicBezTo>
                    <a:pt x="167" y="532"/>
                    <a:pt x="279" y="602"/>
                    <a:pt x="397" y="602"/>
                  </a:cubicBezTo>
                  <a:cubicBezTo>
                    <a:pt x="429" y="602"/>
                    <a:pt x="461" y="597"/>
                    <a:pt x="493" y="586"/>
                  </a:cubicBezTo>
                  <a:cubicBezTo>
                    <a:pt x="630" y="524"/>
                    <a:pt x="705" y="361"/>
                    <a:pt x="655" y="211"/>
                  </a:cubicBezTo>
                  <a:cubicBezTo>
                    <a:pt x="609" y="63"/>
                    <a:pt x="497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" name="Google Shape;1744;p4"/>
            <p:cNvSpPr/>
            <p:nvPr/>
          </p:nvSpPr>
          <p:spPr>
            <a:xfrm>
              <a:off x="4405150" y="3184250"/>
              <a:ext cx="16025" cy="14350"/>
            </a:xfrm>
            <a:custGeom>
              <a:rect b="b" l="l" r="r" t="t"/>
              <a:pathLst>
                <a:path extrusionOk="0" h="574" w="641">
                  <a:moveTo>
                    <a:pt x="298" y="0"/>
                  </a:moveTo>
                  <a:cubicBezTo>
                    <a:pt x="166" y="0"/>
                    <a:pt x="36" y="92"/>
                    <a:pt x="13" y="245"/>
                  </a:cubicBezTo>
                  <a:cubicBezTo>
                    <a:pt x="0" y="320"/>
                    <a:pt x="13" y="395"/>
                    <a:pt x="63" y="458"/>
                  </a:cubicBezTo>
                  <a:cubicBezTo>
                    <a:pt x="124" y="539"/>
                    <a:pt x="206" y="573"/>
                    <a:pt x="287" y="573"/>
                  </a:cubicBezTo>
                  <a:cubicBezTo>
                    <a:pt x="467" y="573"/>
                    <a:pt x="640" y="399"/>
                    <a:pt x="563" y="183"/>
                  </a:cubicBezTo>
                  <a:cubicBezTo>
                    <a:pt x="563" y="158"/>
                    <a:pt x="550" y="133"/>
                    <a:pt x="525" y="120"/>
                  </a:cubicBezTo>
                  <a:cubicBezTo>
                    <a:pt x="467" y="38"/>
                    <a:pt x="382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" name="Google Shape;1745;p4"/>
            <p:cNvSpPr/>
            <p:nvPr/>
          </p:nvSpPr>
          <p:spPr>
            <a:xfrm>
              <a:off x="4408825" y="3146975"/>
              <a:ext cx="17425" cy="12875"/>
            </a:xfrm>
            <a:custGeom>
              <a:rect b="b" l="l" r="r" t="t"/>
              <a:pathLst>
                <a:path extrusionOk="0" h="515" w="697">
                  <a:moveTo>
                    <a:pt x="482" y="1"/>
                  </a:moveTo>
                  <a:cubicBezTo>
                    <a:pt x="274" y="1"/>
                    <a:pt x="0" y="283"/>
                    <a:pt x="203" y="449"/>
                  </a:cubicBezTo>
                  <a:cubicBezTo>
                    <a:pt x="259" y="494"/>
                    <a:pt x="322" y="514"/>
                    <a:pt x="384" y="514"/>
                  </a:cubicBezTo>
                  <a:cubicBezTo>
                    <a:pt x="545" y="514"/>
                    <a:pt x="696" y="380"/>
                    <a:pt x="678" y="199"/>
                  </a:cubicBezTo>
                  <a:cubicBezTo>
                    <a:pt x="678" y="162"/>
                    <a:pt x="666" y="149"/>
                    <a:pt x="653" y="124"/>
                  </a:cubicBezTo>
                  <a:cubicBezTo>
                    <a:pt x="620" y="36"/>
                    <a:pt x="555" y="1"/>
                    <a:pt x="4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" name="Google Shape;1746;p4"/>
            <p:cNvSpPr/>
            <p:nvPr/>
          </p:nvSpPr>
          <p:spPr>
            <a:xfrm>
              <a:off x="4378900" y="3124575"/>
              <a:ext cx="15025" cy="14350"/>
            </a:xfrm>
            <a:custGeom>
              <a:rect b="b" l="l" r="r" t="t"/>
              <a:pathLst>
                <a:path extrusionOk="0" h="574" w="601">
                  <a:moveTo>
                    <a:pt x="310" y="1"/>
                  </a:moveTo>
                  <a:cubicBezTo>
                    <a:pt x="177" y="1"/>
                    <a:pt x="44" y="93"/>
                    <a:pt x="13" y="245"/>
                  </a:cubicBezTo>
                  <a:cubicBezTo>
                    <a:pt x="1" y="320"/>
                    <a:pt x="26" y="395"/>
                    <a:pt x="76" y="458"/>
                  </a:cubicBezTo>
                  <a:cubicBezTo>
                    <a:pt x="113" y="520"/>
                    <a:pt x="188" y="558"/>
                    <a:pt x="263" y="570"/>
                  </a:cubicBezTo>
                  <a:cubicBezTo>
                    <a:pt x="277" y="573"/>
                    <a:pt x="291" y="574"/>
                    <a:pt x="305" y="574"/>
                  </a:cubicBezTo>
                  <a:cubicBezTo>
                    <a:pt x="440" y="574"/>
                    <a:pt x="565" y="469"/>
                    <a:pt x="588" y="333"/>
                  </a:cubicBezTo>
                  <a:cubicBezTo>
                    <a:pt x="600" y="258"/>
                    <a:pt x="575" y="183"/>
                    <a:pt x="538" y="120"/>
                  </a:cubicBezTo>
                  <a:cubicBezTo>
                    <a:pt x="480" y="38"/>
                    <a:pt x="395" y="1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" name="Google Shape;1747;p4"/>
            <p:cNvSpPr/>
            <p:nvPr/>
          </p:nvSpPr>
          <p:spPr>
            <a:xfrm>
              <a:off x="4353600" y="3058875"/>
              <a:ext cx="17350" cy="12875"/>
            </a:xfrm>
            <a:custGeom>
              <a:rect b="b" l="l" r="r" t="t"/>
              <a:pathLst>
                <a:path extrusionOk="0" h="515" w="694">
                  <a:moveTo>
                    <a:pt x="484" y="1"/>
                  </a:moveTo>
                  <a:cubicBezTo>
                    <a:pt x="272" y="1"/>
                    <a:pt x="0" y="283"/>
                    <a:pt x="213" y="449"/>
                  </a:cubicBezTo>
                  <a:lnTo>
                    <a:pt x="200" y="449"/>
                  </a:lnTo>
                  <a:cubicBezTo>
                    <a:pt x="256" y="494"/>
                    <a:pt x="319" y="514"/>
                    <a:pt x="381" y="514"/>
                  </a:cubicBezTo>
                  <a:cubicBezTo>
                    <a:pt x="542" y="514"/>
                    <a:pt x="693" y="379"/>
                    <a:pt x="675" y="199"/>
                  </a:cubicBezTo>
                  <a:cubicBezTo>
                    <a:pt x="675" y="174"/>
                    <a:pt x="663" y="149"/>
                    <a:pt x="663" y="124"/>
                  </a:cubicBezTo>
                  <a:cubicBezTo>
                    <a:pt x="627" y="36"/>
                    <a:pt x="559" y="1"/>
                    <a:pt x="4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" name="Google Shape;1748;p4"/>
            <p:cNvSpPr/>
            <p:nvPr/>
          </p:nvSpPr>
          <p:spPr>
            <a:xfrm>
              <a:off x="4383275" y="3085525"/>
              <a:ext cx="16025" cy="14350"/>
            </a:xfrm>
            <a:custGeom>
              <a:rect b="b" l="l" r="r" t="t"/>
              <a:pathLst>
                <a:path extrusionOk="0" h="574" w="641">
                  <a:moveTo>
                    <a:pt x="298" y="0"/>
                  </a:moveTo>
                  <a:cubicBezTo>
                    <a:pt x="166" y="0"/>
                    <a:pt x="36" y="93"/>
                    <a:pt x="13" y="245"/>
                  </a:cubicBezTo>
                  <a:cubicBezTo>
                    <a:pt x="0" y="320"/>
                    <a:pt x="13" y="395"/>
                    <a:pt x="63" y="458"/>
                  </a:cubicBezTo>
                  <a:cubicBezTo>
                    <a:pt x="125" y="539"/>
                    <a:pt x="206" y="573"/>
                    <a:pt x="287" y="573"/>
                  </a:cubicBezTo>
                  <a:cubicBezTo>
                    <a:pt x="467" y="573"/>
                    <a:pt x="641" y="399"/>
                    <a:pt x="563" y="183"/>
                  </a:cubicBezTo>
                  <a:cubicBezTo>
                    <a:pt x="550" y="158"/>
                    <a:pt x="538" y="133"/>
                    <a:pt x="525" y="120"/>
                  </a:cubicBezTo>
                  <a:cubicBezTo>
                    <a:pt x="467" y="38"/>
                    <a:pt x="382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" name="Google Shape;1749;p4"/>
            <p:cNvSpPr/>
            <p:nvPr/>
          </p:nvSpPr>
          <p:spPr>
            <a:xfrm>
              <a:off x="4344600" y="3097675"/>
              <a:ext cx="15275" cy="14550"/>
            </a:xfrm>
            <a:custGeom>
              <a:rect b="b" l="l" r="r" t="t"/>
              <a:pathLst>
                <a:path extrusionOk="0" h="582" w="611">
                  <a:moveTo>
                    <a:pt x="317" y="0"/>
                  </a:moveTo>
                  <a:cubicBezTo>
                    <a:pt x="159" y="0"/>
                    <a:pt x="1" y="121"/>
                    <a:pt x="23" y="322"/>
                  </a:cubicBezTo>
                  <a:cubicBezTo>
                    <a:pt x="42" y="493"/>
                    <a:pt x="178" y="581"/>
                    <a:pt x="313" y="581"/>
                  </a:cubicBezTo>
                  <a:cubicBezTo>
                    <a:pt x="443" y="581"/>
                    <a:pt x="573" y="500"/>
                    <a:pt x="598" y="334"/>
                  </a:cubicBezTo>
                  <a:cubicBezTo>
                    <a:pt x="610" y="284"/>
                    <a:pt x="598" y="234"/>
                    <a:pt x="585" y="184"/>
                  </a:cubicBezTo>
                  <a:cubicBezTo>
                    <a:pt x="534" y="57"/>
                    <a:pt x="426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" name="Google Shape;1750;p4"/>
            <p:cNvSpPr/>
            <p:nvPr/>
          </p:nvSpPr>
          <p:spPr>
            <a:xfrm>
              <a:off x="3298875" y="3397775"/>
              <a:ext cx="15775" cy="14500"/>
            </a:xfrm>
            <a:custGeom>
              <a:rect b="b" l="l" r="r" t="t"/>
              <a:pathLst>
                <a:path extrusionOk="0" h="580" w="631">
                  <a:moveTo>
                    <a:pt x="324" y="0"/>
                  </a:moveTo>
                  <a:cubicBezTo>
                    <a:pt x="241" y="0"/>
                    <a:pt x="158" y="33"/>
                    <a:pt x="100" y="102"/>
                  </a:cubicBezTo>
                  <a:cubicBezTo>
                    <a:pt x="0" y="227"/>
                    <a:pt x="25" y="414"/>
                    <a:pt x="150" y="514"/>
                  </a:cubicBezTo>
                  <a:lnTo>
                    <a:pt x="138" y="514"/>
                  </a:lnTo>
                  <a:cubicBezTo>
                    <a:pt x="193" y="559"/>
                    <a:pt x="256" y="579"/>
                    <a:pt x="318" y="579"/>
                  </a:cubicBezTo>
                  <a:cubicBezTo>
                    <a:pt x="479" y="579"/>
                    <a:pt x="631" y="442"/>
                    <a:pt x="613" y="252"/>
                  </a:cubicBezTo>
                  <a:cubicBezTo>
                    <a:pt x="613" y="227"/>
                    <a:pt x="600" y="202"/>
                    <a:pt x="600" y="177"/>
                  </a:cubicBezTo>
                  <a:cubicBezTo>
                    <a:pt x="550" y="62"/>
                    <a:pt x="437" y="0"/>
                    <a:pt x="3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" name="Google Shape;1751;p4"/>
            <p:cNvSpPr/>
            <p:nvPr/>
          </p:nvSpPr>
          <p:spPr>
            <a:xfrm>
              <a:off x="3336050" y="3377025"/>
              <a:ext cx="18300" cy="14600"/>
            </a:xfrm>
            <a:custGeom>
              <a:rect b="b" l="l" r="r" t="t"/>
              <a:pathLst>
                <a:path extrusionOk="0" h="584" w="732">
                  <a:moveTo>
                    <a:pt x="356" y="1"/>
                  </a:moveTo>
                  <a:cubicBezTo>
                    <a:pt x="260" y="1"/>
                    <a:pt x="165" y="48"/>
                    <a:pt x="113" y="145"/>
                  </a:cubicBezTo>
                  <a:cubicBezTo>
                    <a:pt x="0" y="320"/>
                    <a:pt x="113" y="545"/>
                    <a:pt x="313" y="582"/>
                  </a:cubicBezTo>
                  <a:cubicBezTo>
                    <a:pt x="324" y="583"/>
                    <a:pt x="334" y="584"/>
                    <a:pt x="345" y="584"/>
                  </a:cubicBezTo>
                  <a:cubicBezTo>
                    <a:pt x="577" y="584"/>
                    <a:pt x="731" y="323"/>
                    <a:pt x="588" y="120"/>
                  </a:cubicBezTo>
                  <a:cubicBezTo>
                    <a:pt x="534" y="41"/>
                    <a:pt x="445" y="1"/>
                    <a:pt x="3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" name="Google Shape;1752;p4"/>
            <p:cNvSpPr/>
            <p:nvPr/>
          </p:nvSpPr>
          <p:spPr>
            <a:xfrm>
              <a:off x="3315125" y="3324225"/>
              <a:ext cx="17700" cy="14625"/>
            </a:xfrm>
            <a:custGeom>
              <a:rect b="b" l="l" r="r" t="t"/>
              <a:pathLst>
                <a:path extrusionOk="0" h="585" w="708">
                  <a:moveTo>
                    <a:pt x="355" y="1"/>
                  </a:moveTo>
                  <a:cubicBezTo>
                    <a:pt x="260" y="1"/>
                    <a:pt x="164" y="48"/>
                    <a:pt x="113" y="145"/>
                  </a:cubicBezTo>
                  <a:cubicBezTo>
                    <a:pt x="0" y="320"/>
                    <a:pt x="113" y="545"/>
                    <a:pt x="313" y="582"/>
                  </a:cubicBezTo>
                  <a:cubicBezTo>
                    <a:pt x="325" y="584"/>
                    <a:pt x="337" y="584"/>
                    <a:pt x="349" y="584"/>
                  </a:cubicBezTo>
                  <a:cubicBezTo>
                    <a:pt x="556" y="584"/>
                    <a:pt x="708" y="384"/>
                    <a:pt x="625" y="195"/>
                  </a:cubicBezTo>
                  <a:cubicBezTo>
                    <a:pt x="625" y="170"/>
                    <a:pt x="613" y="145"/>
                    <a:pt x="588" y="120"/>
                  </a:cubicBezTo>
                  <a:cubicBezTo>
                    <a:pt x="533" y="41"/>
                    <a:pt x="444" y="1"/>
                    <a:pt x="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" name="Google Shape;1753;p4"/>
            <p:cNvSpPr/>
            <p:nvPr/>
          </p:nvSpPr>
          <p:spPr>
            <a:xfrm>
              <a:off x="3348850" y="3343850"/>
              <a:ext cx="16600" cy="14550"/>
            </a:xfrm>
            <a:custGeom>
              <a:rect b="b" l="l" r="r" t="t"/>
              <a:pathLst>
                <a:path extrusionOk="0" h="582" w="664">
                  <a:moveTo>
                    <a:pt x="335" y="0"/>
                  </a:moveTo>
                  <a:cubicBezTo>
                    <a:pt x="299" y="0"/>
                    <a:pt x="262" y="7"/>
                    <a:pt x="226" y="22"/>
                  </a:cubicBezTo>
                  <a:cubicBezTo>
                    <a:pt x="76" y="85"/>
                    <a:pt x="1" y="247"/>
                    <a:pt x="63" y="397"/>
                  </a:cubicBezTo>
                  <a:cubicBezTo>
                    <a:pt x="111" y="511"/>
                    <a:pt x="216" y="582"/>
                    <a:pt x="329" y="582"/>
                  </a:cubicBezTo>
                  <a:cubicBezTo>
                    <a:pt x="365" y="582"/>
                    <a:pt x="402" y="575"/>
                    <a:pt x="438" y="559"/>
                  </a:cubicBezTo>
                  <a:cubicBezTo>
                    <a:pt x="588" y="497"/>
                    <a:pt x="663" y="335"/>
                    <a:pt x="601" y="185"/>
                  </a:cubicBezTo>
                  <a:cubicBezTo>
                    <a:pt x="553" y="71"/>
                    <a:pt x="448" y="0"/>
                    <a:pt x="3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" name="Google Shape;1754;p4"/>
            <p:cNvSpPr/>
            <p:nvPr/>
          </p:nvSpPr>
          <p:spPr>
            <a:xfrm>
              <a:off x="3322000" y="3286525"/>
              <a:ext cx="16575" cy="14400"/>
            </a:xfrm>
            <a:custGeom>
              <a:rect b="b" l="l" r="r" t="t"/>
              <a:pathLst>
                <a:path extrusionOk="0" h="576" w="663">
                  <a:moveTo>
                    <a:pt x="321" y="0"/>
                  </a:moveTo>
                  <a:cubicBezTo>
                    <a:pt x="289" y="0"/>
                    <a:pt x="256" y="5"/>
                    <a:pt x="225" y="16"/>
                  </a:cubicBezTo>
                  <a:cubicBezTo>
                    <a:pt x="75" y="78"/>
                    <a:pt x="0" y="241"/>
                    <a:pt x="63" y="391"/>
                  </a:cubicBezTo>
                  <a:cubicBezTo>
                    <a:pt x="110" y="505"/>
                    <a:pt x="215" y="575"/>
                    <a:pt x="329" y="575"/>
                  </a:cubicBezTo>
                  <a:cubicBezTo>
                    <a:pt x="365" y="575"/>
                    <a:pt x="401" y="568"/>
                    <a:pt x="438" y="553"/>
                  </a:cubicBezTo>
                  <a:cubicBezTo>
                    <a:pt x="587" y="503"/>
                    <a:pt x="662" y="328"/>
                    <a:pt x="600" y="191"/>
                  </a:cubicBezTo>
                  <a:cubicBezTo>
                    <a:pt x="560" y="72"/>
                    <a:pt x="443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" name="Google Shape;1755;p4"/>
            <p:cNvSpPr/>
            <p:nvPr/>
          </p:nvSpPr>
          <p:spPr>
            <a:xfrm>
              <a:off x="3412875" y="3354300"/>
              <a:ext cx="17225" cy="12725"/>
            </a:xfrm>
            <a:custGeom>
              <a:rect b="b" l="l" r="r" t="t"/>
              <a:pathLst>
                <a:path extrusionOk="0" h="509" w="689">
                  <a:moveTo>
                    <a:pt x="491" y="0"/>
                  </a:moveTo>
                  <a:cubicBezTo>
                    <a:pt x="278" y="0"/>
                    <a:pt x="0" y="283"/>
                    <a:pt x="214" y="441"/>
                  </a:cubicBezTo>
                  <a:cubicBezTo>
                    <a:pt x="270" y="486"/>
                    <a:pt x="335" y="508"/>
                    <a:pt x="399" y="508"/>
                  </a:cubicBezTo>
                  <a:cubicBezTo>
                    <a:pt x="480" y="508"/>
                    <a:pt x="558" y="473"/>
                    <a:pt x="614" y="404"/>
                  </a:cubicBezTo>
                  <a:cubicBezTo>
                    <a:pt x="664" y="341"/>
                    <a:pt x="689" y="266"/>
                    <a:pt x="676" y="191"/>
                  </a:cubicBezTo>
                  <a:cubicBezTo>
                    <a:pt x="676" y="166"/>
                    <a:pt x="664" y="141"/>
                    <a:pt x="664" y="116"/>
                  </a:cubicBezTo>
                  <a:cubicBezTo>
                    <a:pt x="629" y="34"/>
                    <a:pt x="564" y="0"/>
                    <a:pt x="4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" name="Google Shape;1756;p4"/>
            <p:cNvSpPr/>
            <p:nvPr/>
          </p:nvSpPr>
          <p:spPr>
            <a:xfrm>
              <a:off x="3388775" y="3288500"/>
              <a:ext cx="18850" cy="14450"/>
            </a:xfrm>
            <a:custGeom>
              <a:rect b="b" l="l" r="r" t="t"/>
              <a:pathLst>
                <a:path extrusionOk="0" h="578" w="754">
                  <a:moveTo>
                    <a:pt x="380" y="0"/>
                  </a:moveTo>
                  <a:cubicBezTo>
                    <a:pt x="295" y="0"/>
                    <a:pt x="212" y="39"/>
                    <a:pt x="153" y="112"/>
                  </a:cubicBezTo>
                  <a:cubicBezTo>
                    <a:pt x="0" y="300"/>
                    <a:pt x="136" y="577"/>
                    <a:pt x="361" y="577"/>
                  </a:cubicBezTo>
                  <a:cubicBezTo>
                    <a:pt x="375" y="577"/>
                    <a:pt x="389" y="576"/>
                    <a:pt x="403" y="574"/>
                  </a:cubicBezTo>
                  <a:cubicBezTo>
                    <a:pt x="666" y="549"/>
                    <a:pt x="753" y="224"/>
                    <a:pt x="553" y="62"/>
                  </a:cubicBezTo>
                  <a:cubicBezTo>
                    <a:pt x="501" y="20"/>
                    <a:pt x="440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" name="Google Shape;1757;p4"/>
            <p:cNvSpPr/>
            <p:nvPr/>
          </p:nvSpPr>
          <p:spPr>
            <a:xfrm>
              <a:off x="3383525" y="3324475"/>
              <a:ext cx="16600" cy="14550"/>
            </a:xfrm>
            <a:custGeom>
              <a:rect b="b" l="l" r="r" t="t"/>
              <a:pathLst>
                <a:path extrusionOk="0" h="582" w="664">
                  <a:moveTo>
                    <a:pt x="335" y="0"/>
                  </a:moveTo>
                  <a:cubicBezTo>
                    <a:pt x="299" y="0"/>
                    <a:pt x="262" y="7"/>
                    <a:pt x="226" y="22"/>
                  </a:cubicBezTo>
                  <a:cubicBezTo>
                    <a:pt x="76" y="72"/>
                    <a:pt x="1" y="247"/>
                    <a:pt x="63" y="397"/>
                  </a:cubicBezTo>
                  <a:cubicBezTo>
                    <a:pt x="111" y="511"/>
                    <a:pt x="216" y="582"/>
                    <a:pt x="330" y="582"/>
                  </a:cubicBezTo>
                  <a:cubicBezTo>
                    <a:pt x="366" y="582"/>
                    <a:pt x="402" y="575"/>
                    <a:pt x="438" y="560"/>
                  </a:cubicBezTo>
                  <a:cubicBezTo>
                    <a:pt x="588" y="497"/>
                    <a:pt x="663" y="335"/>
                    <a:pt x="601" y="185"/>
                  </a:cubicBezTo>
                  <a:cubicBezTo>
                    <a:pt x="553" y="71"/>
                    <a:pt x="448" y="0"/>
                    <a:pt x="3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" name="Google Shape;1758;p4"/>
            <p:cNvSpPr/>
            <p:nvPr/>
          </p:nvSpPr>
          <p:spPr>
            <a:xfrm>
              <a:off x="3362650" y="3219000"/>
              <a:ext cx="18650" cy="14625"/>
            </a:xfrm>
            <a:custGeom>
              <a:rect b="b" l="l" r="r" t="t"/>
              <a:pathLst>
                <a:path extrusionOk="0" h="585" w="746">
                  <a:moveTo>
                    <a:pt x="384" y="0"/>
                  </a:moveTo>
                  <a:cubicBezTo>
                    <a:pt x="130" y="0"/>
                    <a:pt x="0" y="341"/>
                    <a:pt x="211" y="517"/>
                  </a:cubicBezTo>
                  <a:cubicBezTo>
                    <a:pt x="270" y="564"/>
                    <a:pt x="335" y="584"/>
                    <a:pt x="397" y="584"/>
                  </a:cubicBezTo>
                  <a:cubicBezTo>
                    <a:pt x="583" y="584"/>
                    <a:pt x="746" y="399"/>
                    <a:pt x="661" y="192"/>
                  </a:cubicBezTo>
                  <a:cubicBezTo>
                    <a:pt x="661" y="167"/>
                    <a:pt x="649" y="142"/>
                    <a:pt x="636" y="117"/>
                  </a:cubicBezTo>
                  <a:cubicBezTo>
                    <a:pt x="586" y="55"/>
                    <a:pt x="511" y="17"/>
                    <a:pt x="436" y="5"/>
                  </a:cubicBezTo>
                  <a:cubicBezTo>
                    <a:pt x="418" y="2"/>
                    <a:pt x="401" y="0"/>
                    <a:pt x="3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" name="Google Shape;1759;p4"/>
            <p:cNvSpPr/>
            <p:nvPr/>
          </p:nvSpPr>
          <p:spPr>
            <a:xfrm>
              <a:off x="3351350" y="3265100"/>
              <a:ext cx="16275" cy="14450"/>
            </a:xfrm>
            <a:custGeom>
              <a:rect b="b" l="l" r="r" t="t"/>
              <a:pathLst>
                <a:path extrusionOk="0" h="578" w="651">
                  <a:moveTo>
                    <a:pt x="335" y="1"/>
                  </a:moveTo>
                  <a:cubicBezTo>
                    <a:pt x="299" y="1"/>
                    <a:pt x="262" y="8"/>
                    <a:pt x="226" y="23"/>
                  </a:cubicBezTo>
                  <a:cubicBezTo>
                    <a:pt x="76" y="73"/>
                    <a:pt x="1" y="248"/>
                    <a:pt x="51" y="398"/>
                  </a:cubicBezTo>
                  <a:cubicBezTo>
                    <a:pt x="99" y="514"/>
                    <a:pt x="207" y="577"/>
                    <a:pt x="323" y="577"/>
                  </a:cubicBezTo>
                  <a:cubicBezTo>
                    <a:pt x="357" y="577"/>
                    <a:pt x="392" y="572"/>
                    <a:pt x="426" y="560"/>
                  </a:cubicBezTo>
                  <a:cubicBezTo>
                    <a:pt x="576" y="498"/>
                    <a:pt x="651" y="335"/>
                    <a:pt x="601" y="185"/>
                  </a:cubicBezTo>
                  <a:cubicBezTo>
                    <a:pt x="553" y="72"/>
                    <a:pt x="448" y="1"/>
                    <a:pt x="3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" name="Google Shape;1760;p4"/>
            <p:cNvSpPr/>
            <p:nvPr/>
          </p:nvSpPr>
          <p:spPr>
            <a:xfrm>
              <a:off x="3352300" y="3305150"/>
              <a:ext cx="18150" cy="14425"/>
            </a:xfrm>
            <a:custGeom>
              <a:rect b="b" l="l" r="r" t="t"/>
              <a:pathLst>
                <a:path extrusionOk="0" h="577" w="726">
                  <a:moveTo>
                    <a:pt x="346" y="0"/>
                  </a:moveTo>
                  <a:cubicBezTo>
                    <a:pt x="254" y="0"/>
                    <a:pt x="164" y="44"/>
                    <a:pt x="113" y="133"/>
                  </a:cubicBezTo>
                  <a:cubicBezTo>
                    <a:pt x="0" y="320"/>
                    <a:pt x="113" y="545"/>
                    <a:pt x="313" y="570"/>
                  </a:cubicBezTo>
                  <a:cubicBezTo>
                    <a:pt x="332" y="574"/>
                    <a:pt x="351" y="576"/>
                    <a:pt x="370" y="576"/>
                  </a:cubicBezTo>
                  <a:cubicBezTo>
                    <a:pt x="588" y="576"/>
                    <a:pt x="726" y="316"/>
                    <a:pt x="588" y="121"/>
                  </a:cubicBezTo>
                  <a:cubicBezTo>
                    <a:pt x="526" y="41"/>
                    <a:pt x="435" y="0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" name="Google Shape;1761;p4"/>
            <p:cNvSpPr/>
            <p:nvPr/>
          </p:nvSpPr>
          <p:spPr>
            <a:xfrm>
              <a:off x="3303500" y="3360125"/>
              <a:ext cx="18075" cy="14650"/>
            </a:xfrm>
            <a:custGeom>
              <a:rect b="b" l="l" r="r" t="t"/>
              <a:pathLst>
                <a:path extrusionOk="0" h="586" w="723">
                  <a:moveTo>
                    <a:pt x="377" y="0"/>
                  </a:moveTo>
                  <a:cubicBezTo>
                    <a:pt x="184" y="0"/>
                    <a:pt x="1" y="204"/>
                    <a:pt x="115" y="433"/>
                  </a:cubicBezTo>
                  <a:cubicBezTo>
                    <a:pt x="175" y="540"/>
                    <a:pt x="270" y="586"/>
                    <a:pt x="364" y="586"/>
                  </a:cubicBezTo>
                  <a:cubicBezTo>
                    <a:pt x="545" y="586"/>
                    <a:pt x="722" y="418"/>
                    <a:pt x="640" y="196"/>
                  </a:cubicBezTo>
                  <a:cubicBezTo>
                    <a:pt x="640" y="171"/>
                    <a:pt x="628" y="146"/>
                    <a:pt x="603" y="121"/>
                  </a:cubicBezTo>
                  <a:cubicBezTo>
                    <a:pt x="540" y="36"/>
                    <a:pt x="458" y="0"/>
                    <a:pt x="3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" name="Google Shape;1762;p4"/>
            <p:cNvSpPr/>
            <p:nvPr/>
          </p:nvSpPr>
          <p:spPr>
            <a:xfrm>
              <a:off x="3390625" y="3248550"/>
              <a:ext cx="17175" cy="14375"/>
            </a:xfrm>
            <a:custGeom>
              <a:rect b="b" l="l" r="r" t="t"/>
              <a:pathLst>
                <a:path extrusionOk="0" h="575" w="687">
                  <a:moveTo>
                    <a:pt x="366" y="0"/>
                  </a:moveTo>
                  <a:cubicBezTo>
                    <a:pt x="121" y="0"/>
                    <a:pt x="0" y="528"/>
                    <a:pt x="292" y="572"/>
                  </a:cubicBezTo>
                  <a:cubicBezTo>
                    <a:pt x="304" y="574"/>
                    <a:pt x="316" y="574"/>
                    <a:pt x="328" y="574"/>
                  </a:cubicBezTo>
                  <a:cubicBezTo>
                    <a:pt x="535" y="574"/>
                    <a:pt x="687" y="374"/>
                    <a:pt x="604" y="173"/>
                  </a:cubicBezTo>
                  <a:cubicBezTo>
                    <a:pt x="579" y="110"/>
                    <a:pt x="517" y="48"/>
                    <a:pt x="454" y="23"/>
                  </a:cubicBezTo>
                  <a:cubicBezTo>
                    <a:pt x="423" y="7"/>
                    <a:pt x="39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" name="Google Shape;1763;p4"/>
            <p:cNvSpPr/>
            <p:nvPr/>
          </p:nvSpPr>
          <p:spPr>
            <a:xfrm>
              <a:off x="3418825" y="3319975"/>
              <a:ext cx="19725" cy="14450"/>
            </a:xfrm>
            <a:custGeom>
              <a:rect b="b" l="l" r="r" t="t"/>
              <a:pathLst>
                <a:path extrusionOk="0" h="578" w="789">
                  <a:moveTo>
                    <a:pt x="391" y="1"/>
                  </a:moveTo>
                  <a:cubicBezTo>
                    <a:pt x="48" y="1"/>
                    <a:pt x="1" y="529"/>
                    <a:pt x="364" y="577"/>
                  </a:cubicBezTo>
                  <a:lnTo>
                    <a:pt x="364" y="565"/>
                  </a:lnTo>
                  <a:cubicBezTo>
                    <a:pt x="376" y="566"/>
                    <a:pt x="388" y="567"/>
                    <a:pt x="400" y="567"/>
                  </a:cubicBezTo>
                  <a:cubicBezTo>
                    <a:pt x="731" y="567"/>
                    <a:pt x="789" y="75"/>
                    <a:pt x="451" y="2"/>
                  </a:cubicBezTo>
                  <a:lnTo>
                    <a:pt x="426" y="2"/>
                  </a:lnTo>
                  <a:cubicBezTo>
                    <a:pt x="414" y="1"/>
                    <a:pt x="402" y="1"/>
                    <a:pt x="3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" name="Google Shape;1764;p4"/>
            <p:cNvSpPr/>
            <p:nvPr/>
          </p:nvSpPr>
          <p:spPr>
            <a:xfrm>
              <a:off x="3381675" y="3364150"/>
              <a:ext cx="16250" cy="14550"/>
            </a:xfrm>
            <a:custGeom>
              <a:rect b="b" l="l" r="r" t="t"/>
              <a:pathLst>
                <a:path extrusionOk="0" h="582" w="650">
                  <a:moveTo>
                    <a:pt x="323" y="0"/>
                  </a:moveTo>
                  <a:cubicBezTo>
                    <a:pt x="286" y="0"/>
                    <a:pt x="249" y="7"/>
                    <a:pt x="212" y="22"/>
                  </a:cubicBezTo>
                  <a:cubicBezTo>
                    <a:pt x="75" y="72"/>
                    <a:pt x="0" y="247"/>
                    <a:pt x="50" y="397"/>
                  </a:cubicBezTo>
                  <a:cubicBezTo>
                    <a:pt x="97" y="511"/>
                    <a:pt x="203" y="582"/>
                    <a:pt x="316" y="582"/>
                  </a:cubicBezTo>
                  <a:cubicBezTo>
                    <a:pt x="352" y="582"/>
                    <a:pt x="389" y="575"/>
                    <a:pt x="425" y="560"/>
                  </a:cubicBezTo>
                  <a:cubicBezTo>
                    <a:pt x="575" y="497"/>
                    <a:pt x="650" y="335"/>
                    <a:pt x="587" y="185"/>
                  </a:cubicBezTo>
                  <a:cubicBezTo>
                    <a:pt x="549" y="71"/>
                    <a:pt x="439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" name="Google Shape;1765;p4"/>
            <p:cNvSpPr/>
            <p:nvPr/>
          </p:nvSpPr>
          <p:spPr>
            <a:xfrm>
              <a:off x="3333550" y="3415300"/>
              <a:ext cx="16275" cy="14500"/>
            </a:xfrm>
            <a:custGeom>
              <a:rect b="b" l="l" r="r" t="t"/>
              <a:pathLst>
                <a:path extrusionOk="0" h="580" w="651">
                  <a:moveTo>
                    <a:pt x="349" y="1"/>
                  </a:moveTo>
                  <a:cubicBezTo>
                    <a:pt x="254" y="1"/>
                    <a:pt x="159" y="48"/>
                    <a:pt x="100" y="138"/>
                  </a:cubicBezTo>
                  <a:cubicBezTo>
                    <a:pt x="1" y="326"/>
                    <a:pt x="100" y="551"/>
                    <a:pt x="313" y="576"/>
                  </a:cubicBezTo>
                  <a:cubicBezTo>
                    <a:pt x="328" y="578"/>
                    <a:pt x="344" y="580"/>
                    <a:pt x="359" y="580"/>
                  </a:cubicBezTo>
                  <a:cubicBezTo>
                    <a:pt x="492" y="580"/>
                    <a:pt x="615" y="484"/>
                    <a:pt x="638" y="338"/>
                  </a:cubicBezTo>
                  <a:cubicBezTo>
                    <a:pt x="650" y="301"/>
                    <a:pt x="650" y="263"/>
                    <a:pt x="638" y="238"/>
                  </a:cubicBezTo>
                  <a:cubicBezTo>
                    <a:pt x="638" y="201"/>
                    <a:pt x="613" y="151"/>
                    <a:pt x="588" y="126"/>
                  </a:cubicBezTo>
                  <a:cubicBezTo>
                    <a:pt x="528" y="41"/>
                    <a:pt x="438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" name="Google Shape;1766;p4"/>
            <p:cNvSpPr/>
            <p:nvPr/>
          </p:nvSpPr>
          <p:spPr>
            <a:xfrm>
              <a:off x="3370100" y="3396625"/>
              <a:ext cx="17425" cy="14600"/>
            </a:xfrm>
            <a:custGeom>
              <a:rect b="b" l="l" r="r" t="t"/>
              <a:pathLst>
                <a:path extrusionOk="0" h="584" w="697">
                  <a:moveTo>
                    <a:pt x="348" y="1"/>
                  </a:moveTo>
                  <a:cubicBezTo>
                    <a:pt x="312" y="1"/>
                    <a:pt x="274" y="8"/>
                    <a:pt x="238" y="23"/>
                  </a:cubicBezTo>
                  <a:cubicBezTo>
                    <a:pt x="1" y="111"/>
                    <a:pt x="1" y="448"/>
                    <a:pt x="226" y="560"/>
                  </a:cubicBezTo>
                  <a:cubicBezTo>
                    <a:pt x="264" y="577"/>
                    <a:pt x="302" y="584"/>
                    <a:pt x="340" y="584"/>
                  </a:cubicBezTo>
                  <a:cubicBezTo>
                    <a:pt x="534" y="584"/>
                    <a:pt x="697" y="385"/>
                    <a:pt x="613" y="186"/>
                  </a:cubicBezTo>
                  <a:cubicBezTo>
                    <a:pt x="575" y="72"/>
                    <a:pt x="465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" name="Google Shape;1767;p4"/>
            <p:cNvSpPr/>
            <p:nvPr/>
          </p:nvSpPr>
          <p:spPr>
            <a:xfrm>
              <a:off x="3518825" y="3312375"/>
              <a:ext cx="15675" cy="14625"/>
            </a:xfrm>
            <a:custGeom>
              <a:rect b="b" l="l" r="r" t="t"/>
              <a:pathLst>
                <a:path extrusionOk="0" h="585" w="627">
                  <a:moveTo>
                    <a:pt x="319" y="1"/>
                  </a:moveTo>
                  <a:cubicBezTo>
                    <a:pt x="240" y="1"/>
                    <a:pt x="159" y="34"/>
                    <a:pt x="100" y="106"/>
                  </a:cubicBezTo>
                  <a:cubicBezTo>
                    <a:pt x="0" y="231"/>
                    <a:pt x="13" y="419"/>
                    <a:pt x="138" y="519"/>
                  </a:cubicBezTo>
                  <a:cubicBezTo>
                    <a:pt x="193" y="564"/>
                    <a:pt x="257" y="584"/>
                    <a:pt x="318" y="584"/>
                  </a:cubicBezTo>
                  <a:cubicBezTo>
                    <a:pt x="478" y="584"/>
                    <a:pt x="627" y="449"/>
                    <a:pt x="600" y="269"/>
                  </a:cubicBezTo>
                  <a:cubicBezTo>
                    <a:pt x="592" y="102"/>
                    <a:pt x="457" y="1"/>
                    <a:pt x="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" name="Google Shape;1768;p4"/>
            <p:cNvSpPr/>
            <p:nvPr/>
          </p:nvSpPr>
          <p:spPr>
            <a:xfrm>
              <a:off x="3556000" y="3291900"/>
              <a:ext cx="18225" cy="14475"/>
            </a:xfrm>
            <a:custGeom>
              <a:rect b="b" l="l" r="r" t="t"/>
              <a:pathLst>
                <a:path extrusionOk="0" h="579" w="729">
                  <a:moveTo>
                    <a:pt x="355" y="1"/>
                  </a:moveTo>
                  <a:cubicBezTo>
                    <a:pt x="260" y="1"/>
                    <a:pt x="164" y="48"/>
                    <a:pt x="113" y="138"/>
                  </a:cubicBezTo>
                  <a:cubicBezTo>
                    <a:pt x="0" y="313"/>
                    <a:pt x="113" y="538"/>
                    <a:pt x="313" y="576"/>
                  </a:cubicBezTo>
                  <a:cubicBezTo>
                    <a:pt x="328" y="578"/>
                    <a:pt x="342" y="579"/>
                    <a:pt x="357" y="579"/>
                  </a:cubicBezTo>
                  <a:cubicBezTo>
                    <a:pt x="582" y="579"/>
                    <a:pt x="728" y="314"/>
                    <a:pt x="588" y="126"/>
                  </a:cubicBezTo>
                  <a:cubicBezTo>
                    <a:pt x="533" y="41"/>
                    <a:pt x="444" y="1"/>
                    <a:pt x="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" name="Google Shape;1769;p4"/>
            <p:cNvSpPr/>
            <p:nvPr/>
          </p:nvSpPr>
          <p:spPr>
            <a:xfrm>
              <a:off x="3489175" y="3278750"/>
              <a:ext cx="18275" cy="14500"/>
            </a:xfrm>
            <a:custGeom>
              <a:rect b="b" l="l" r="r" t="t"/>
              <a:pathLst>
                <a:path extrusionOk="0" h="580" w="731">
                  <a:moveTo>
                    <a:pt x="381" y="0"/>
                  </a:moveTo>
                  <a:cubicBezTo>
                    <a:pt x="186" y="0"/>
                    <a:pt x="1" y="207"/>
                    <a:pt x="124" y="427"/>
                  </a:cubicBezTo>
                  <a:cubicBezTo>
                    <a:pt x="179" y="534"/>
                    <a:pt x="273" y="579"/>
                    <a:pt x="367" y="579"/>
                  </a:cubicBezTo>
                  <a:cubicBezTo>
                    <a:pt x="548" y="579"/>
                    <a:pt x="731" y="411"/>
                    <a:pt x="649" y="189"/>
                  </a:cubicBezTo>
                  <a:cubicBezTo>
                    <a:pt x="636" y="164"/>
                    <a:pt x="624" y="139"/>
                    <a:pt x="611" y="127"/>
                  </a:cubicBezTo>
                  <a:cubicBezTo>
                    <a:pt x="548" y="37"/>
                    <a:pt x="464" y="0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" name="Google Shape;1770;p4"/>
            <p:cNvSpPr/>
            <p:nvPr/>
          </p:nvSpPr>
          <p:spPr>
            <a:xfrm>
              <a:off x="3500700" y="3239625"/>
              <a:ext cx="15025" cy="14650"/>
            </a:xfrm>
            <a:custGeom>
              <a:rect b="b" l="l" r="r" t="t"/>
              <a:pathLst>
                <a:path extrusionOk="0" h="586" w="601">
                  <a:moveTo>
                    <a:pt x="297" y="1"/>
                  </a:moveTo>
                  <a:cubicBezTo>
                    <a:pt x="213" y="1"/>
                    <a:pt x="131" y="35"/>
                    <a:pt x="75" y="105"/>
                  </a:cubicBezTo>
                  <a:cubicBezTo>
                    <a:pt x="25" y="167"/>
                    <a:pt x="0" y="242"/>
                    <a:pt x="13" y="317"/>
                  </a:cubicBezTo>
                  <a:cubicBezTo>
                    <a:pt x="29" y="484"/>
                    <a:pt x="166" y="585"/>
                    <a:pt x="306" y="585"/>
                  </a:cubicBezTo>
                  <a:cubicBezTo>
                    <a:pt x="385" y="585"/>
                    <a:pt x="466" y="552"/>
                    <a:pt x="525" y="480"/>
                  </a:cubicBezTo>
                  <a:cubicBezTo>
                    <a:pt x="575" y="417"/>
                    <a:pt x="600" y="342"/>
                    <a:pt x="588" y="267"/>
                  </a:cubicBezTo>
                  <a:cubicBezTo>
                    <a:pt x="588" y="242"/>
                    <a:pt x="575" y="217"/>
                    <a:pt x="575" y="192"/>
                  </a:cubicBezTo>
                  <a:cubicBezTo>
                    <a:pt x="550" y="142"/>
                    <a:pt x="525" y="105"/>
                    <a:pt x="488" y="67"/>
                  </a:cubicBezTo>
                  <a:cubicBezTo>
                    <a:pt x="432" y="23"/>
                    <a:pt x="36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" name="Google Shape;1771;p4"/>
            <p:cNvSpPr/>
            <p:nvPr/>
          </p:nvSpPr>
          <p:spPr>
            <a:xfrm>
              <a:off x="3534425" y="3238975"/>
              <a:ext cx="17600" cy="14625"/>
            </a:xfrm>
            <a:custGeom>
              <a:rect b="b" l="l" r="r" t="t"/>
              <a:pathLst>
                <a:path extrusionOk="0" h="585" w="704">
                  <a:moveTo>
                    <a:pt x="385" y="0"/>
                  </a:moveTo>
                  <a:cubicBezTo>
                    <a:pt x="327" y="0"/>
                    <a:pt x="268" y="17"/>
                    <a:pt x="213" y="56"/>
                  </a:cubicBezTo>
                  <a:cubicBezTo>
                    <a:pt x="1" y="206"/>
                    <a:pt x="88" y="531"/>
                    <a:pt x="338" y="581"/>
                  </a:cubicBezTo>
                  <a:cubicBezTo>
                    <a:pt x="354" y="583"/>
                    <a:pt x="369" y="584"/>
                    <a:pt x="384" y="584"/>
                  </a:cubicBezTo>
                  <a:cubicBezTo>
                    <a:pt x="528" y="584"/>
                    <a:pt x="653" y="478"/>
                    <a:pt x="676" y="331"/>
                  </a:cubicBezTo>
                  <a:cubicBezTo>
                    <a:pt x="704" y="145"/>
                    <a:pt x="552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" name="Google Shape;1772;p4"/>
            <p:cNvSpPr/>
            <p:nvPr/>
          </p:nvSpPr>
          <p:spPr>
            <a:xfrm>
              <a:off x="3568800" y="3258700"/>
              <a:ext cx="16275" cy="14400"/>
            </a:xfrm>
            <a:custGeom>
              <a:rect b="b" l="l" r="r" t="t"/>
              <a:pathLst>
                <a:path extrusionOk="0" h="576" w="651">
                  <a:moveTo>
                    <a:pt x="321" y="1"/>
                  </a:moveTo>
                  <a:cubicBezTo>
                    <a:pt x="289" y="1"/>
                    <a:pt x="257" y="6"/>
                    <a:pt x="225" y="17"/>
                  </a:cubicBezTo>
                  <a:cubicBezTo>
                    <a:pt x="76" y="79"/>
                    <a:pt x="1" y="241"/>
                    <a:pt x="63" y="391"/>
                  </a:cubicBezTo>
                  <a:cubicBezTo>
                    <a:pt x="101" y="505"/>
                    <a:pt x="211" y="576"/>
                    <a:pt x="322" y="576"/>
                  </a:cubicBezTo>
                  <a:cubicBezTo>
                    <a:pt x="357" y="576"/>
                    <a:pt x="392" y="569"/>
                    <a:pt x="425" y="554"/>
                  </a:cubicBezTo>
                  <a:cubicBezTo>
                    <a:pt x="575" y="504"/>
                    <a:pt x="650" y="329"/>
                    <a:pt x="600" y="179"/>
                  </a:cubicBezTo>
                  <a:cubicBezTo>
                    <a:pt x="551" y="71"/>
                    <a:pt x="440" y="1"/>
                    <a:pt x="3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" name="Google Shape;1773;p4"/>
            <p:cNvSpPr/>
            <p:nvPr/>
          </p:nvSpPr>
          <p:spPr>
            <a:xfrm>
              <a:off x="3477175" y="3179025"/>
              <a:ext cx="16200" cy="11825"/>
            </a:xfrm>
            <a:custGeom>
              <a:rect b="b" l="l" r="r" t="t"/>
              <a:pathLst>
                <a:path extrusionOk="0" h="473" w="648">
                  <a:moveTo>
                    <a:pt x="309" y="1"/>
                  </a:moveTo>
                  <a:cubicBezTo>
                    <a:pt x="167" y="1"/>
                    <a:pt x="52" y="106"/>
                    <a:pt x="29" y="242"/>
                  </a:cubicBezTo>
                  <a:cubicBezTo>
                    <a:pt x="1" y="401"/>
                    <a:pt x="137" y="472"/>
                    <a:pt x="283" y="472"/>
                  </a:cubicBezTo>
                  <a:cubicBezTo>
                    <a:pt x="458" y="472"/>
                    <a:pt x="647" y="369"/>
                    <a:pt x="579" y="192"/>
                  </a:cubicBezTo>
                  <a:cubicBezTo>
                    <a:pt x="541" y="92"/>
                    <a:pt x="454" y="17"/>
                    <a:pt x="354" y="4"/>
                  </a:cubicBezTo>
                  <a:cubicBezTo>
                    <a:pt x="339" y="2"/>
                    <a:pt x="324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" name="Google Shape;1774;p4"/>
            <p:cNvSpPr/>
            <p:nvPr/>
          </p:nvSpPr>
          <p:spPr>
            <a:xfrm>
              <a:off x="3514750" y="3167175"/>
              <a:ext cx="15775" cy="14550"/>
            </a:xfrm>
            <a:custGeom>
              <a:rect b="b" l="l" r="r" t="t"/>
              <a:pathLst>
                <a:path extrusionOk="0" h="582" w="631">
                  <a:moveTo>
                    <a:pt x="326" y="1"/>
                  </a:moveTo>
                  <a:cubicBezTo>
                    <a:pt x="245" y="1"/>
                    <a:pt x="161" y="37"/>
                    <a:pt x="101" y="116"/>
                  </a:cubicBezTo>
                  <a:cubicBezTo>
                    <a:pt x="1" y="228"/>
                    <a:pt x="13" y="416"/>
                    <a:pt x="138" y="516"/>
                  </a:cubicBezTo>
                  <a:cubicBezTo>
                    <a:pt x="197" y="561"/>
                    <a:pt x="262" y="581"/>
                    <a:pt x="325" y="581"/>
                  </a:cubicBezTo>
                  <a:cubicBezTo>
                    <a:pt x="486" y="581"/>
                    <a:pt x="631" y="446"/>
                    <a:pt x="613" y="266"/>
                  </a:cubicBezTo>
                  <a:cubicBezTo>
                    <a:pt x="597" y="102"/>
                    <a:pt x="464" y="1"/>
                    <a:pt x="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" name="Google Shape;1775;p4"/>
            <p:cNvSpPr/>
            <p:nvPr/>
          </p:nvSpPr>
          <p:spPr>
            <a:xfrm>
              <a:off x="3461650" y="3212125"/>
              <a:ext cx="17725" cy="14550"/>
            </a:xfrm>
            <a:custGeom>
              <a:rect b="b" l="l" r="r" t="t"/>
              <a:pathLst>
                <a:path extrusionOk="0" h="582" w="709">
                  <a:moveTo>
                    <a:pt x="360" y="1"/>
                  </a:moveTo>
                  <a:cubicBezTo>
                    <a:pt x="276" y="1"/>
                    <a:pt x="193" y="36"/>
                    <a:pt x="138" y="105"/>
                  </a:cubicBezTo>
                  <a:cubicBezTo>
                    <a:pt x="0" y="280"/>
                    <a:pt x="100" y="542"/>
                    <a:pt x="325" y="580"/>
                  </a:cubicBezTo>
                  <a:cubicBezTo>
                    <a:pt x="337" y="581"/>
                    <a:pt x="348" y="582"/>
                    <a:pt x="359" y="582"/>
                  </a:cubicBezTo>
                  <a:cubicBezTo>
                    <a:pt x="556" y="582"/>
                    <a:pt x="708" y="381"/>
                    <a:pt x="637" y="180"/>
                  </a:cubicBezTo>
                  <a:cubicBezTo>
                    <a:pt x="613" y="142"/>
                    <a:pt x="588" y="92"/>
                    <a:pt x="550" y="68"/>
                  </a:cubicBezTo>
                  <a:cubicBezTo>
                    <a:pt x="494" y="23"/>
                    <a:pt x="42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" name="Google Shape;1776;p4"/>
            <p:cNvSpPr/>
            <p:nvPr/>
          </p:nvSpPr>
          <p:spPr>
            <a:xfrm>
              <a:off x="3541925" y="3201075"/>
              <a:ext cx="16600" cy="14550"/>
            </a:xfrm>
            <a:custGeom>
              <a:rect b="b" l="l" r="r" t="t"/>
              <a:pathLst>
                <a:path extrusionOk="0" h="582" w="664">
                  <a:moveTo>
                    <a:pt x="335" y="0"/>
                  </a:moveTo>
                  <a:cubicBezTo>
                    <a:pt x="299" y="0"/>
                    <a:pt x="262" y="7"/>
                    <a:pt x="226" y="22"/>
                  </a:cubicBezTo>
                  <a:cubicBezTo>
                    <a:pt x="76" y="85"/>
                    <a:pt x="1" y="247"/>
                    <a:pt x="63" y="397"/>
                  </a:cubicBezTo>
                  <a:cubicBezTo>
                    <a:pt x="111" y="511"/>
                    <a:pt x="216" y="582"/>
                    <a:pt x="329" y="582"/>
                  </a:cubicBezTo>
                  <a:cubicBezTo>
                    <a:pt x="365" y="582"/>
                    <a:pt x="402" y="575"/>
                    <a:pt x="438" y="559"/>
                  </a:cubicBezTo>
                  <a:cubicBezTo>
                    <a:pt x="588" y="510"/>
                    <a:pt x="663" y="335"/>
                    <a:pt x="601" y="185"/>
                  </a:cubicBezTo>
                  <a:cubicBezTo>
                    <a:pt x="553" y="71"/>
                    <a:pt x="448" y="0"/>
                    <a:pt x="3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" name="Google Shape;1777;p4"/>
            <p:cNvSpPr/>
            <p:nvPr/>
          </p:nvSpPr>
          <p:spPr>
            <a:xfrm>
              <a:off x="3632850" y="3267500"/>
              <a:ext cx="19225" cy="14425"/>
            </a:xfrm>
            <a:custGeom>
              <a:rect b="b" l="l" r="r" t="t"/>
              <a:pathLst>
                <a:path extrusionOk="0" h="577" w="769">
                  <a:moveTo>
                    <a:pt x="393" y="0"/>
                  </a:moveTo>
                  <a:cubicBezTo>
                    <a:pt x="383" y="0"/>
                    <a:pt x="373" y="1"/>
                    <a:pt x="363" y="2"/>
                  </a:cubicBezTo>
                  <a:cubicBezTo>
                    <a:pt x="100" y="27"/>
                    <a:pt x="0" y="352"/>
                    <a:pt x="200" y="514"/>
                  </a:cubicBezTo>
                  <a:cubicBezTo>
                    <a:pt x="254" y="557"/>
                    <a:pt x="319" y="577"/>
                    <a:pt x="383" y="577"/>
                  </a:cubicBezTo>
                  <a:cubicBezTo>
                    <a:pt x="470" y="577"/>
                    <a:pt x="555" y="541"/>
                    <a:pt x="613" y="477"/>
                  </a:cubicBezTo>
                  <a:cubicBezTo>
                    <a:pt x="768" y="273"/>
                    <a:pt x="625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" name="Google Shape;1778;p4"/>
            <p:cNvSpPr/>
            <p:nvPr/>
          </p:nvSpPr>
          <p:spPr>
            <a:xfrm>
              <a:off x="3609425" y="3203375"/>
              <a:ext cx="16225" cy="14550"/>
            </a:xfrm>
            <a:custGeom>
              <a:rect b="b" l="l" r="r" t="t"/>
              <a:pathLst>
                <a:path extrusionOk="0" h="582" w="649">
                  <a:moveTo>
                    <a:pt x="347" y="1"/>
                  </a:moveTo>
                  <a:cubicBezTo>
                    <a:pt x="263" y="1"/>
                    <a:pt x="181" y="36"/>
                    <a:pt x="125" y="105"/>
                  </a:cubicBezTo>
                  <a:cubicBezTo>
                    <a:pt x="0" y="268"/>
                    <a:pt x="63" y="505"/>
                    <a:pt x="263" y="567"/>
                  </a:cubicBezTo>
                  <a:cubicBezTo>
                    <a:pt x="292" y="577"/>
                    <a:pt x="321" y="581"/>
                    <a:pt x="350" y="581"/>
                  </a:cubicBezTo>
                  <a:cubicBezTo>
                    <a:pt x="514" y="581"/>
                    <a:pt x="648" y="438"/>
                    <a:pt x="637" y="268"/>
                  </a:cubicBezTo>
                  <a:cubicBezTo>
                    <a:pt x="637" y="230"/>
                    <a:pt x="625" y="218"/>
                    <a:pt x="612" y="193"/>
                  </a:cubicBezTo>
                  <a:cubicBezTo>
                    <a:pt x="600" y="143"/>
                    <a:pt x="575" y="105"/>
                    <a:pt x="537" y="68"/>
                  </a:cubicBezTo>
                  <a:cubicBezTo>
                    <a:pt x="482" y="23"/>
                    <a:pt x="414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" name="Google Shape;1779;p4"/>
            <p:cNvSpPr/>
            <p:nvPr/>
          </p:nvSpPr>
          <p:spPr>
            <a:xfrm>
              <a:off x="3591600" y="3238875"/>
              <a:ext cx="16275" cy="14550"/>
            </a:xfrm>
            <a:custGeom>
              <a:rect b="b" l="l" r="r" t="t"/>
              <a:pathLst>
                <a:path extrusionOk="0" h="582" w="651">
                  <a:moveTo>
                    <a:pt x="334" y="0"/>
                  </a:moveTo>
                  <a:cubicBezTo>
                    <a:pt x="299" y="0"/>
                    <a:pt x="262" y="7"/>
                    <a:pt x="226" y="22"/>
                  </a:cubicBezTo>
                  <a:cubicBezTo>
                    <a:pt x="76" y="85"/>
                    <a:pt x="1" y="247"/>
                    <a:pt x="51" y="397"/>
                  </a:cubicBezTo>
                  <a:cubicBezTo>
                    <a:pt x="98" y="511"/>
                    <a:pt x="203" y="582"/>
                    <a:pt x="317" y="582"/>
                  </a:cubicBezTo>
                  <a:cubicBezTo>
                    <a:pt x="353" y="582"/>
                    <a:pt x="390" y="575"/>
                    <a:pt x="426" y="560"/>
                  </a:cubicBezTo>
                  <a:cubicBezTo>
                    <a:pt x="576" y="497"/>
                    <a:pt x="651" y="335"/>
                    <a:pt x="588" y="185"/>
                  </a:cubicBezTo>
                  <a:cubicBezTo>
                    <a:pt x="550" y="71"/>
                    <a:pt x="447" y="0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" name="Google Shape;1780;p4"/>
            <p:cNvSpPr/>
            <p:nvPr/>
          </p:nvSpPr>
          <p:spPr>
            <a:xfrm>
              <a:off x="3585050" y="3133725"/>
              <a:ext cx="16050" cy="14375"/>
            </a:xfrm>
            <a:custGeom>
              <a:rect b="b" l="l" r="r" t="t"/>
              <a:pathLst>
                <a:path extrusionOk="0" h="575" w="642">
                  <a:moveTo>
                    <a:pt x="296" y="1"/>
                  </a:moveTo>
                  <a:cubicBezTo>
                    <a:pt x="161" y="1"/>
                    <a:pt x="36" y="107"/>
                    <a:pt x="13" y="254"/>
                  </a:cubicBezTo>
                  <a:cubicBezTo>
                    <a:pt x="0" y="329"/>
                    <a:pt x="13" y="404"/>
                    <a:pt x="63" y="467"/>
                  </a:cubicBezTo>
                  <a:cubicBezTo>
                    <a:pt x="123" y="542"/>
                    <a:pt x="203" y="574"/>
                    <a:pt x="281" y="574"/>
                  </a:cubicBezTo>
                  <a:cubicBezTo>
                    <a:pt x="464" y="574"/>
                    <a:pt x="641" y="401"/>
                    <a:pt x="563" y="192"/>
                  </a:cubicBezTo>
                  <a:cubicBezTo>
                    <a:pt x="563" y="167"/>
                    <a:pt x="550" y="142"/>
                    <a:pt x="525" y="117"/>
                  </a:cubicBezTo>
                  <a:cubicBezTo>
                    <a:pt x="488" y="54"/>
                    <a:pt x="413" y="17"/>
                    <a:pt x="338" y="4"/>
                  </a:cubicBezTo>
                  <a:cubicBezTo>
                    <a:pt x="324" y="2"/>
                    <a:pt x="310" y="1"/>
                    <a:pt x="2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" name="Google Shape;1781;p4"/>
            <p:cNvSpPr/>
            <p:nvPr/>
          </p:nvSpPr>
          <p:spPr>
            <a:xfrm>
              <a:off x="3571000" y="3179825"/>
              <a:ext cx="16575" cy="14550"/>
            </a:xfrm>
            <a:custGeom>
              <a:rect b="b" l="l" r="r" t="t"/>
              <a:pathLst>
                <a:path extrusionOk="0" h="582" w="663">
                  <a:moveTo>
                    <a:pt x="335" y="0"/>
                  </a:moveTo>
                  <a:cubicBezTo>
                    <a:pt x="299" y="0"/>
                    <a:pt x="261" y="7"/>
                    <a:pt x="225" y="22"/>
                  </a:cubicBezTo>
                  <a:cubicBezTo>
                    <a:pt x="75" y="85"/>
                    <a:pt x="0" y="247"/>
                    <a:pt x="63" y="397"/>
                  </a:cubicBezTo>
                  <a:cubicBezTo>
                    <a:pt x="110" y="511"/>
                    <a:pt x="215" y="582"/>
                    <a:pt x="329" y="582"/>
                  </a:cubicBezTo>
                  <a:cubicBezTo>
                    <a:pt x="365" y="582"/>
                    <a:pt x="401" y="575"/>
                    <a:pt x="437" y="560"/>
                  </a:cubicBezTo>
                  <a:cubicBezTo>
                    <a:pt x="587" y="497"/>
                    <a:pt x="662" y="335"/>
                    <a:pt x="600" y="185"/>
                  </a:cubicBezTo>
                  <a:cubicBezTo>
                    <a:pt x="562" y="71"/>
                    <a:pt x="452" y="0"/>
                    <a:pt x="3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" name="Google Shape;1782;p4"/>
            <p:cNvSpPr/>
            <p:nvPr/>
          </p:nvSpPr>
          <p:spPr>
            <a:xfrm>
              <a:off x="3449775" y="3335100"/>
              <a:ext cx="19475" cy="14400"/>
            </a:xfrm>
            <a:custGeom>
              <a:rect b="b" l="l" r="r" t="t"/>
              <a:pathLst>
                <a:path extrusionOk="0" h="576" w="779">
                  <a:moveTo>
                    <a:pt x="376" y="0"/>
                  </a:moveTo>
                  <a:cubicBezTo>
                    <a:pt x="352" y="0"/>
                    <a:pt x="326" y="3"/>
                    <a:pt x="300" y="10"/>
                  </a:cubicBezTo>
                  <a:cubicBezTo>
                    <a:pt x="0" y="85"/>
                    <a:pt x="13" y="522"/>
                    <a:pt x="325" y="572"/>
                  </a:cubicBezTo>
                  <a:cubicBezTo>
                    <a:pt x="338" y="574"/>
                    <a:pt x="352" y="575"/>
                    <a:pt x="365" y="575"/>
                  </a:cubicBezTo>
                  <a:cubicBezTo>
                    <a:pt x="426" y="575"/>
                    <a:pt x="486" y="553"/>
                    <a:pt x="538" y="522"/>
                  </a:cubicBezTo>
                  <a:cubicBezTo>
                    <a:pt x="778" y="350"/>
                    <a:pt x="641" y="0"/>
                    <a:pt x="3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" name="Google Shape;1783;p4"/>
            <p:cNvSpPr/>
            <p:nvPr/>
          </p:nvSpPr>
          <p:spPr>
            <a:xfrm>
              <a:off x="3455350" y="3297750"/>
              <a:ext cx="17250" cy="12900"/>
            </a:xfrm>
            <a:custGeom>
              <a:rect b="b" l="l" r="r" t="t"/>
              <a:pathLst>
                <a:path extrusionOk="0" h="516" w="690">
                  <a:moveTo>
                    <a:pt x="492" y="1"/>
                  </a:moveTo>
                  <a:cubicBezTo>
                    <a:pt x="279" y="1"/>
                    <a:pt x="0" y="286"/>
                    <a:pt x="215" y="454"/>
                  </a:cubicBezTo>
                  <a:cubicBezTo>
                    <a:pt x="267" y="496"/>
                    <a:pt x="328" y="516"/>
                    <a:pt x="388" y="516"/>
                  </a:cubicBezTo>
                  <a:cubicBezTo>
                    <a:pt x="473" y="516"/>
                    <a:pt x="556" y="477"/>
                    <a:pt x="615" y="404"/>
                  </a:cubicBezTo>
                  <a:cubicBezTo>
                    <a:pt x="665" y="342"/>
                    <a:pt x="690" y="267"/>
                    <a:pt x="677" y="192"/>
                  </a:cubicBezTo>
                  <a:cubicBezTo>
                    <a:pt x="677" y="167"/>
                    <a:pt x="665" y="142"/>
                    <a:pt x="665" y="117"/>
                  </a:cubicBezTo>
                  <a:cubicBezTo>
                    <a:pt x="630" y="34"/>
                    <a:pt x="565" y="1"/>
                    <a:pt x="4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" name="Google Shape;1784;p4"/>
            <p:cNvSpPr/>
            <p:nvPr/>
          </p:nvSpPr>
          <p:spPr>
            <a:xfrm>
              <a:off x="3425725" y="3275300"/>
              <a:ext cx="16025" cy="14225"/>
            </a:xfrm>
            <a:custGeom>
              <a:rect b="b" l="l" r="r" t="t"/>
              <a:pathLst>
                <a:path extrusionOk="0" h="569" w="641">
                  <a:moveTo>
                    <a:pt x="295" y="0"/>
                  </a:moveTo>
                  <a:cubicBezTo>
                    <a:pt x="163" y="0"/>
                    <a:pt x="30" y="88"/>
                    <a:pt x="0" y="240"/>
                  </a:cubicBezTo>
                  <a:cubicBezTo>
                    <a:pt x="0" y="315"/>
                    <a:pt x="13" y="390"/>
                    <a:pt x="63" y="452"/>
                  </a:cubicBezTo>
                  <a:cubicBezTo>
                    <a:pt x="124" y="534"/>
                    <a:pt x="207" y="568"/>
                    <a:pt x="288" y="568"/>
                  </a:cubicBezTo>
                  <a:cubicBezTo>
                    <a:pt x="468" y="568"/>
                    <a:pt x="640" y="397"/>
                    <a:pt x="562" y="190"/>
                  </a:cubicBezTo>
                  <a:cubicBezTo>
                    <a:pt x="550" y="165"/>
                    <a:pt x="537" y="140"/>
                    <a:pt x="525" y="115"/>
                  </a:cubicBezTo>
                  <a:cubicBezTo>
                    <a:pt x="466" y="37"/>
                    <a:pt x="381" y="0"/>
                    <a:pt x="2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" name="Google Shape;1785;p4"/>
            <p:cNvSpPr/>
            <p:nvPr/>
          </p:nvSpPr>
          <p:spPr>
            <a:xfrm>
              <a:off x="3402225" y="3207950"/>
              <a:ext cx="15775" cy="15050"/>
            </a:xfrm>
            <a:custGeom>
              <a:rect b="b" l="l" r="r" t="t"/>
              <a:pathLst>
                <a:path extrusionOk="0" h="602" w="631">
                  <a:moveTo>
                    <a:pt x="313" y="1"/>
                  </a:moveTo>
                  <a:cubicBezTo>
                    <a:pt x="157" y="1"/>
                    <a:pt x="0" y="122"/>
                    <a:pt x="15" y="322"/>
                  </a:cubicBezTo>
                  <a:cubicBezTo>
                    <a:pt x="27" y="513"/>
                    <a:pt x="167" y="602"/>
                    <a:pt x="306" y="602"/>
                  </a:cubicBezTo>
                  <a:cubicBezTo>
                    <a:pt x="468" y="602"/>
                    <a:pt x="630" y="481"/>
                    <a:pt x="590" y="259"/>
                  </a:cubicBezTo>
                  <a:cubicBezTo>
                    <a:pt x="590" y="235"/>
                    <a:pt x="578" y="210"/>
                    <a:pt x="578" y="185"/>
                  </a:cubicBezTo>
                  <a:cubicBezTo>
                    <a:pt x="527" y="58"/>
                    <a:pt x="420" y="1"/>
                    <a:pt x="3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" name="Google Shape;1786;p4"/>
            <p:cNvSpPr/>
            <p:nvPr/>
          </p:nvSpPr>
          <p:spPr>
            <a:xfrm>
              <a:off x="3427125" y="3236175"/>
              <a:ext cx="18800" cy="14575"/>
            </a:xfrm>
            <a:custGeom>
              <a:rect b="b" l="l" r="r" t="t"/>
              <a:pathLst>
                <a:path extrusionOk="0" h="583" w="752">
                  <a:moveTo>
                    <a:pt x="388" y="1"/>
                  </a:moveTo>
                  <a:cubicBezTo>
                    <a:pt x="61" y="1"/>
                    <a:pt x="1" y="521"/>
                    <a:pt x="356" y="580"/>
                  </a:cubicBezTo>
                  <a:cubicBezTo>
                    <a:pt x="369" y="581"/>
                    <a:pt x="381" y="582"/>
                    <a:pt x="393" y="582"/>
                  </a:cubicBezTo>
                  <a:cubicBezTo>
                    <a:pt x="600" y="582"/>
                    <a:pt x="752" y="382"/>
                    <a:pt x="669" y="193"/>
                  </a:cubicBezTo>
                  <a:cubicBezTo>
                    <a:pt x="669" y="168"/>
                    <a:pt x="656" y="143"/>
                    <a:pt x="631" y="118"/>
                  </a:cubicBezTo>
                  <a:cubicBezTo>
                    <a:pt x="594" y="55"/>
                    <a:pt x="519" y="18"/>
                    <a:pt x="444" y="5"/>
                  </a:cubicBezTo>
                  <a:cubicBezTo>
                    <a:pt x="425" y="2"/>
                    <a:pt x="406" y="1"/>
                    <a:pt x="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" name="Google Shape;1787;p4"/>
            <p:cNvSpPr/>
            <p:nvPr/>
          </p:nvSpPr>
          <p:spPr>
            <a:xfrm>
              <a:off x="3571325" y="3219750"/>
              <a:ext cx="18325" cy="14750"/>
            </a:xfrm>
            <a:custGeom>
              <a:rect b="b" l="l" r="r" t="t"/>
              <a:pathLst>
                <a:path extrusionOk="0" h="590" w="733">
                  <a:moveTo>
                    <a:pt x="399" y="0"/>
                  </a:moveTo>
                  <a:cubicBezTo>
                    <a:pt x="194" y="0"/>
                    <a:pt x="0" y="238"/>
                    <a:pt x="162" y="462"/>
                  </a:cubicBezTo>
                  <a:cubicBezTo>
                    <a:pt x="199" y="525"/>
                    <a:pt x="274" y="575"/>
                    <a:pt x="349" y="587"/>
                  </a:cubicBezTo>
                  <a:cubicBezTo>
                    <a:pt x="362" y="589"/>
                    <a:pt x="374" y="589"/>
                    <a:pt x="385" y="589"/>
                  </a:cubicBezTo>
                  <a:cubicBezTo>
                    <a:pt x="591" y="589"/>
                    <a:pt x="733" y="388"/>
                    <a:pt x="662" y="187"/>
                  </a:cubicBezTo>
                  <a:cubicBezTo>
                    <a:pt x="649" y="162"/>
                    <a:pt x="637" y="150"/>
                    <a:pt x="624" y="125"/>
                  </a:cubicBezTo>
                  <a:cubicBezTo>
                    <a:pt x="561" y="37"/>
                    <a:pt x="479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" name="Google Shape;1788;p4"/>
            <p:cNvSpPr/>
            <p:nvPr/>
          </p:nvSpPr>
          <p:spPr>
            <a:xfrm>
              <a:off x="3505700" y="3205800"/>
              <a:ext cx="17725" cy="14625"/>
            </a:xfrm>
            <a:custGeom>
              <a:rect b="b" l="l" r="r" t="t"/>
              <a:pathLst>
                <a:path extrusionOk="0" h="585" w="709">
                  <a:moveTo>
                    <a:pt x="357" y="0"/>
                  </a:moveTo>
                  <a:cubicBezTo>
                    <a:pt x="263" y="0"/>
                    <a:pt x="170" y="44"/>
                    <a:pt x="113" y="133"/>
                  </a:cubicBezTo>
                  <a:cubicBezTo>
                    <a:pt x="0" y="321"/>
                    <a:pt x="113" y="545"/>
                    <a:pt x="325" y="570"/>
                  </a:cubicBezTo>
                  <a:lnTo>
                    <a:pt x="325" y="583"/>
                  </a:lnTo>
                  <a:cubicBezTo>
                    <a:pt x="337" y="584"/>
                    <a:pt x="348" y="585"/>
                    <a:pt x="359" y="585"/>
                  </a:cubicBezTo>
                  <a:cubicBezTo>
                    <a:pt x="556" y="585"/>
                    <a:pt x="708" y="384"/>
                    <a:pt x="638" y="183"/>
                  </a:cubicBezTo>
                  <a:cubicBezTo>
                    <a:pt x="625" y="158"/>
                    <a:pt x="613" y="146"/>
                    <a:pt x="600" y="121"/>
                  </a:cubicBezTo>
                  <a:cubicBezTo>
                    <a:pt x="539" y="41"/>
                    <a:pt x="447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" name="Google Shape;1789;p4"/>
            <p:cNvSpPr/>
            <p:nvPr/>
          </p:nvSpPr>
          <p:spPr>
            <a:xfrm>
              <a:off x="3524975" y="3274975"/>
              <a:ext cx="16200" cy="11750"/>
            </a:xfrm>
            <a:custGeom>
              <a:rect b="b" l="l" r="r" t="t"/>
              <a:pathLst>
                <a:path extrusionOk="0" h="470" w="648">
                  <a:moveTo>
                    <a:pt x="313" y="1"/>
                  </a:moveTo>
                  <a:cubicBezTo>
                    <a:pt x="181" y="1"/>
                    <a:pt x="52" y="88"/>
                    <a:pt x="29" y="240"/>
                  </a:cubicBezTo>
                  <a:cubicBezTo>
                    <a:pt x="1" y="398"/>
                    <a:pt x="135" y="469"/>
                    <a:pt x="280" y="469"/>
                  </a:cubicBezTo>
                  <a:cubicBezTo>
                    <a:pt x="456" y="469"/>
                    <a:pt x="648" y="363"/>
                    <a:pt x="579" y="178"/>
                  </a:cubicBezTo>
                  <a:cubicBezTo>
                    <a:pt x="566" y="153"/>
                    <a:pt x="554" y="140"/>
                    <a:pt x="541" y="115"/>
                  </a:cubicBezTo>
                  <a:cubicBezTo>
                    <a:pt x="483" y="37"/>
                    <a:pt x="397" y="1"/>
                    <a:pt x="3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" name="Google Shape;1790;p4"/>
            <p:cNvSpPr/>
            <p:nvPr/>
          </p:nvSpPr>
          <p:spPr>
            <a:xfrm>
              <a:off x="3461925" y="3256550"/>
              <a:ext cx="18025" cy="14725"/>
            </a:xfrm>
            <a:custGeom>
              <a:rect b="b" l="l" r="r" t="t"/>
              <a:pathLst>
                <a:path extrusionOk="0" h="589" w="721">
                  <a:moveTo>
                    <a:pt x="374" y="1"/>
                  </a:moveTo>
                  <a:cubicBezTo>
                    <a:pt x="182" y="1"/>
                    <a:pt x="0" y="208"/>
                    <a:pt x="114" y="427"/>
                  </a:cubicBezTo>
                  <a:cubicBezTo>
                    <a:pt x="175" y="540"/>
                    <a:pt x="272" y="588"/>
                    <a:pt x="367" y="588"/>
                  </a:cubicBezTo>
                  <a:cubicBezTo>
                    <a:pt x="547" y="588"/>
                    <a:pt x="721" y="418"/>
                    <a:pt x="639" y="190"/>
                  </a:cubicBezTo>
                  <a:cubicBezTo>
                    <a:pt x="639" y="165"/>
                    <a:pt x="626" y="153"/>
                    <a:pt x="602" y="128"/>
                  </a:cubicBezTo>
                  <a:cubicBezTo>
                    <a:pt x="538" y="38"/>
                    <a:pt x="455" y="1"/>
                    <a:pt x="3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" name="Google Shape;1791;p4"/>
            <p:cNvSpPr/>
            <p:nvPr/>
          </p:nvSpPr>
          <p:spPr>
            <a:xfrm>
              <a:off x="3433800" y="3190325"/>
              <a:ext cx="18050" cy="14500"/>
            </a:xfrm>
            <a:custGeom>
              <a:rect b="b" l="l" r="r" t="t"/>
              <a:pathLst>
                <a:path extrusionOk="0" h="580" w="722">
                  <a:moveTo>
                    <a:pt x="374" y="1"/>
                  </a:moveTo>
                  <a:cubicBezTo>
                    <a:pt x="182" y="1"/>
                    <a:pt x="0" y="208"/>
                    <a:pt x="114" y="427"/>
                  </a:cubicBezTo>
                  <a:cubicBezTo>
                    <a:pt x="174" y="534"/>
                    <a:pt x="269" y="580"/>
                    <a:pt x="363" y="580"/>
                  </a:cubicBezTo>
                  <a:cubicBezTo>
                    <a:pt x="544" y="580"/>
                    <a:pt x="721" y="412"/>
                    <a:pt x="639" y="190"/>
                  </a:cubicBezTo>
                  <a:cubicBezTo>
                    <a:pt x="639" y="165"/>
                    <a:pt x="627" y="140"/>
                    <a:pt x="602" y="127"/>
                  </a:cubicBezTo>
                  <a:cubicBezTo>
                    <a:pt x="539" y="38"/>
                    <a:pt x="455" y="1"/>
                    <a:pt x="3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" name="Google Shape;1792;p4"/>
            <p:cNvSpPr/>
            <p:nvPr/>
          </p:nvSpPr>
          <p:spPr>
            <a:xfrm>
              <a:off x="3486000" y="3321025"/>
              <a:ext cx="15675" cy="14425"/>
            </a:xfrm>
            <a:custGeom>
              <a:rect b="b" l="l" r="r" t="t"/>
              <a:pathLst>
                <a:path extrusionOk="0" h="577" w="627">
                  <a:moveTo>
                    <a:pt x="300" y="1"/>
                  </a:moveTo>
                  <a:cubicBezTo>
                    <a:pt x="170" y="1"/>
                    <a:pt x="39" y="85"/>
                    <a:pt x="13" y="248"/>
                  </a:cubicBezTo>
                  <a:cubicBezTo>
                    <a:pt x="1" y="323"/>
                    <a:pt x="26" y="398"/>
                    <a:pt x="63" y="460"/>
                  </a:cubicBezTo>
                  <a:cubicBezTo>
                    <a:pt x="124" y="541"/>
                    <a:pt x="208" y="577"/>
                    <a:pt x="290" y="577"/>
                  </a:cubicBezTo>
                  <a:cubicBezTo>
                    <a:pt x="461" y="577"/>
                    <a:pt x="626" y="425"/>
                    <a:pt x="576" y="223"/>
                  </a:cubicBezTo>
                  <a:cubicBezTo>
                    <a:pt x="540" y="73"/>
                    <a:pt x="420" y="1"/>
                    <a:pt x="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" name="Google Shape;1793;p4"/>
            <p:cNvSpPr/>
            <p:nvPr/>
          </p:nvSpPr>
          <p:spPr>
            <a:xfrm>
              <a:off x="3543525" y="3148525"/>
              <a:ext cx="18600" cy="14475"/>
            </a:xfrm>
            <a:custGeom>
              <a:rect b="b" l="l" r="r" t="t"/>
              <a:pathLst>
                <a:path extrusionOk="0" h="579" w="744">
                  <a:moveTo>
                    <a:pt x="408" y="0"/>
                  </a:moveTo>
                  <a:cubicBezTo>
                    <a:pt x="200" y="0"/>
                    <a:pt x="0" y="238"/>
                    <a:pt x="162" y="462"/>
                  </a:cubicBezTo>
                  <a:cubicBezTo>
                    <a:pt x="212" y="525"/>
                    <a:pt x="274" y="575"/>
                    <a:pt x="362" y="575"/>
                  </a:cubicBezTo>
                  <a:cubicBezTo>
                    <a:pt x="378" y="577"/>
                    <a:pt x="395" y="579"/>
                    <a:pt x="411" y="579"/>
                  </a:cubicBezTo>
                  <a:cubicBezTo>
                    <a:pt x="600" y="579"/>
                    <a:pt x="743" y="383"/>
                    <a:pt x="674" y="187"/>
                  </a:cubicBezTo>
                  <a:cubicBezTo>
                    <a:pt x="662" y="162"/>
                    <a:pt x="649" y="150"/>
                    <a:pt x="637" y="125"/>
                  </a:cubicBezTo>
                  <a:cubicBezTo>
                    <a:pt x="573" y="37"/>
                    <a:pt x="490" y="0"/>
                    <a:pt x="4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" name="Google Shape;1794;p4"/>
            <p:cNvSpPr/>
            <p:nvPr/>
          </p:nvSpPr>
          <p:spPr>
            <a:xfrm>
              <a:off x="3609475" y="3163100"/>
              <a:ext cx="17975" cy="14525"/>
            </a:xfrm>
            <a:custGeom>
              <a:rect b="b" l="l" r="r" t="t"/>
              <a:pathLst>
                <a:path extrusionOk="0" h="581" w="719">
                  <a:moveTo>
                    <a:pt x="372" y="1"/>
                  </a:moveTo>
                  <a:cubicBezTo>
                    <a:pt x="155" y="1"/>
                    <a:pt x="1" y="256"/>
                    <a:pt x="148" y="466"/>
                  </a:cubicBezTo>
                  <a:cubicBezTo>
                    <a:pt x="186" y="529"/>
                    <a:pt x="261" y="566"/>
                    <a:pt x="336" y="579"/>
                  </a:cubicBezTo>
                  <a:cubicBezTo>
                    <a:pt x="348" y="580"/>
                    <a:pt x="360" y="581"/>
                    <a:pt x="371" y="581"/>
                  </a:cubicBezTo>
                  <a:cubicBezTo>
                    <a:pt x="577" y="581"/>
                    <a:pt x="719" y="380"/>
                    <a:pt x="648" y="179"/>
                  </a:cubicBezTo>
                  <a:cubicBezTo>
                    <a:pt x="623" y="117"/>
                    <a:pt x="560" y="54"/>
                    <a:pt x="498" y="29"/>
                  </a:cubicBezTo>
                  <a:cubicBezTo>
                    <a:pt x="455" y="9"/>
                    <a:pt x="412" y="1"/>
                    <a:pt x="3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" name="Google Shape;1795;p4"/>
            <p:cNvSpPr/>
            <p:nvPr/>
          </p:nvSpPr>
          <p:spPr>
            <a:xfrm>
              <a:off x="3638775" y="3234675"/>
              <a:ext cx="19725" cy="14450"/>
            </a:xfrm>
            <a:custGeom>
              <a:rect b="b" l="l" r="r" t="t"/>
              <a:pathLst>
                <a:path extrusionOk="0" h="578" w="789">
                  <a:moveTo>
                    <a:pt x="389" y="1"/>
                  </a:moveTo>
                  <a:cubicBezTo>
                    <a:pt x="36" y="1"/>
                    <a:pt x="0" y="529"/>
                    <a:pt x="363" y="578"/>
                  </a:cubicBezTo>
                  <a:lnTo>
                    <a:pt x="363" y="565"/>
                  </a:lnTo>
                  <a:cubicBezTo>
                    <a:pt x="376" y="566"/>
                    <a:pt x="388" y="567"/>
                    <a:pt x="400" y="567"/>
                  </a:cubicBezTo>
                  <a:cubicBezTo>
                    <a:pt x="730" y="567"/>
                    <a:pt x="789" y="75"/>
                    <a:pt x="451" y="3"/>
                  </a:cubicBezTo>
                  <a:lnTo>
                    <a:pt x="426" y="3"/>
                  </a:lnTo>
                  <a:cubicBezTo>
                    <a:pt x="413" y="2"/>
                    <a:pt x="401" y="1"/>
                    <a:pt x="3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" name="Google Shape;1796;p4"/>
            <p:cNvSpPr/>
            <p:nvPr/>
          </p:nvSpPr>
          <p:spPr>
            <a:xfrm>
              <a:off x="3601300" y="3279025"/>
              <a:ext cx="16575" cy="14550"/>
            </a:xfrm>
            <a:custGeom>
              <a:rect b="b" l="l" r="r" t="t"/>
              <a:pathLst>
                <a:path extrusionOk="0" h="582" w="663">
                  <a:moveTo>
                    <a:pt x="320" y="0"/>
                  </a:moveTo>
                  <a:cubicBezTo>
                    <a:pt x="288" y="0"/>
                    <a:pt x="256" y="5"/>
                    <a:pt x="225" y="16"/>
                  </a:cubicBezTo>
                  <a:cubicBezTo>
                    <a:pt x="75" y="78"/>
                    <a:pt x="0" y="253"/>
                    <a:pt x="63" y="391"/>
                  </a:cubicBezTo>
                  <a:cubicBezTo>
                    <a:pt x="102" y="509"/>
                    <a:pt x="220" y="581"/>
                    <a:pt x="342" y="581"/>
                  </a:cubicBezTo>
                  <a:cubicBezTo>
                    <a:pt x="374" y="581"/>
                    <a:pt x="406" y="576"/>
                    <a:pt x="438" y="566"/>
                  </a:cubicBezTo>
                  <a:cubicBezTo>
                    <a:pt x="588" y="503"/>
                    <a:pt x="663" y="341"/>
                    <a:pt x="600" y="191"/>
                  </a:cubicBezTo>
                  <a:cubicBezTo>
                    <a:pt x="551" y="72"/>
                    <a:pt x="4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" name="Google Shape;1797;p4"/>
            <p:cNvSpPr/>
            <p:nvPr/>
          </p:nvSpPr>
          <p:spPr>
            <a:xfrm>
              <a:off x="3478050" y="3364025"/>
              <a:ext cx="18250" cy="15250"/>
            </a:xfrm>
            <a:custGeom>
              <a:rect b="b" l="l" r="r" t="t"/>
              <a:pathLst>
                <a:path extrusionOk="0" h="610" w="730">
                  <a:moveTo>
                    <a:pt x="351" y="1"/>
                  </a:moveTo>
                  <a:cubicBezTo>
                    <a:pt x="167" y="1"/>
                    <a:pt x="0" y="185"/>
                    <a:pt x="81" y="402"/>
                  </a:cubicBezTo>
                  <a:cubicBezTo>
                    <a:pt x="127" y="549"/>
                    <a:pt x="235" y="610"/>
                    <a:pt x="345" y="610"/>
                  </a:cubicBezTo>
                  <a:cubicBezTo>
                    <a:pt x="534" y="610"/>
                    <a:pt x="730" y="427"/>
                    <a:pt x="619" y="190"/>
                  </a:cubicBezTo>
                  <a:cubicBezTo>
                    <a:pt x="607" y="155"/>
                    <a:pt x="584" y="119"/>
                    <a:pt x="550" y="84"/>
                  </a:cubicBezTo>
                  <a:lnTo>
                    <a:pt x="550" y="84"/>
                  </a:lnTo>
                  <a:cubicBezTo>
                    <a:pt x="552" y="86"/>
                    <a:pt x="554" y="88"/>
                    <a:pt x="556" y="90"/>
                  </a:cubicBezTo>
                  <a:lnTo>
                    <a:pt x="544" y="77"/>
                  </a:lnTo>
                  <a:lnTo>
                    <a:pt x="544" y="77"/>
                  </a:lnTo>
                  <a:cubicBezTo>
                    <a:pt x="546" y="80"/>
                    <a:pt x="548" y="82"/>
                    <a:pt x="550" y="84"/>
                  </a:cubicBezTo>
                  <a:lnTo>
                    <a:pt x="550" y="84"/>
                  </a:lnTo>
                  <a:cubicBezTo>
                    <a:pt x="490" y="26"/>
                    <a:pt x="419" y="1"/>
                    <a:pt x="3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" name="Google Shape;1798;p4"/>
            <p:cNvSpPr/>
            <p:nvPr/>
          </p:nvSpPr>
          <p:spPr>
            <a:xfrm>
              <a:off x="3589725" y="3311350"/>
              <a:ext cx="17750" cy="14600"/>
            </a:xfrm>
            <a:custGeom>
              <a:rect b="b" l="l" r="r" t="t"/>
              <a:pathLst>
                <a:path extrusionOk="0" h="584" w="710">
                  <a:moveTo>
                    <a:pt x="360" y="0"/>
                  </a:moveTo>
                  <a:cubicBezTo>
                    <a:pt x="324" y="0"/>
                    <a:pt x="287" y="7"/>
                    <a:pt x="251" y="22"/>
                  </a:cubicBezTo>
                  <a:cubicBezTo>
                    <a:pt x="13" y="110"/>
                    <a:pt x="1" y="447"/>
                    <a:pt x="238" y="560"/>
                  </a:cubicBezTo>
                  <a:cubicBezTo>
                    <a:pt x="277" y="576"/>
                    <a:pt x="315" y="583"/>
                    <a:pt x="352" y="583"/>
                  </a:cubicBezTo>
                  <a:cubicBezTo>
                    <a:pt x="547" y="583"/>
                    <a:pt x="710" y="384"/>
                    <a:pt x="626" y="185"/>
                  </a:cubicBezTo>
                  <a:cubicBezTo>
                    <a:pt x="578" y="71"/>
                    <a:pt x="473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" name="Google Shape;1799;p4"/>
            <p:cNvSpPr/>
            <p:nvPr/>
          </p:nvSpPr>
          <p:spPr>
            <a:xfrm>
              <a:off x="3443300" y="3159275"/>
              <a:ext cx="17975" cy="14525"/>
            </a:xfrm>
            <a:custGeom>
              <a:rect b="b" l="l" r="r" t="t"/>
              <a:pathLst>
                <a:path extrusionOk="0" h="581" w="719">
                  <a:moveTo>
                    <a:pt x="347" y="1"/>
                  </a:moveTo>
                  <a:cubicBezTo>
                    <a:pt x="171" y="1"/>
                    <a:pt x="0" y="155"/>
                    <a:pt x="72" y="369"/>
                  </a:cubicBezTo>
                  <a:cubicBezTo>
                    <a:pt x="114" y="519"/>
                    <a:pt x="223" y="581"/>
                    <a:pt x="335" y="581"/>
                  </a:cubicBezTo>
                  <a:cubicBezTo>
                    <a:pt x="524" y="581"/>
                    <a:pt x="719" y="405"/>
                    <a:pt x="609" y="170"/>
                  </a:cubicBezTo>
                  <a:cubicBezTo>
                    <a:pt x="550" y="51"/>
                    <a:pt x="448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" name="Google Shape;1800;p4"/>
            <p:cNvSpPr/>
            <p:nvPr/>
          </p:nvSpPr>
          <p:spPr>
            <a:xfrm>
              <a:off x="3555375" y="3115225"/>
              <a:ext cx="17150" cy="14475"/>
            </a:xfrm>
            <a:custGeom>
              <a:rect b="b" l="l" r="r" t="t"/>
              <a:pathLst>
                <a:path extrusionOk="0" h="579" w="686">
                  <a:moveTo>
                    <a:pt x="327" y="1"/>
                  </a:moveTo>
                  <a:cubicBezTo>
                    <a:pt x="294" y="1"/>
                    <a:pt x="260" y="7"/>
                    <a:pt x="225" y="20"/>
                  </a:cubicBezTo>
                  <a:cubicBezTo>
                    <a:pt x="75" y="82"/>
                    <a:pt x="0" y="244"/>
                    <a:pt x="63" y="394"/>
                  </a:cubicBezTo>
                  <a:cubicBezTo>
                    <a:pt x="108" y="516"/>
                    <a:pt x="218" y="579"/>
                    <a:pt x="331" y="579"/>
                  </a:cubicBezTo>
                  <a:cubicBezTo>
                    <a:pt x="437" y="579"/>
                    <a:pt x="545" y="523"/>
                    <a:pt x="600" y="407"/>
                  </a:cubicBezTo>
                  <a:cubicBezTo>
                    <a:pt x="685" y="204"/>
                    <a:pt x="524" y="1"/>
                    <a:pt x="3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" name="Google Shape;1801;p4"/>
            <p:cNvSpPr/>
            <p:nvPr/>
          </p:nvSpPr>
          <p:spPr>
            <a:xfrm>
              <a:off x="3405725" y="3173875"/>
              <a:ext cx="14950" cy="14250"/>
            </a:xfrm>
            <a:custGeom>
              <a:rect b="b" l="l" r="r" t="t"/>
              <a:pathLst>
                <a:path extrusionOk="0" h="570" w="598">
                  <a:moveTo>
                    <a:pt x="290" y="1"/>
                  </a:moveTo>
                  <a:cubicBezTo>
                    <a:pt x="155" y="1"/>
                    <a:pt x="19" y="89"/>
                    <a:pt x="0" y="260"/>
                  </a:cubicBezTo>
                  <a:cubicBezTo>
                    <a:pt x="0" y="298"/>
                    <a:pt x="0" y="348"/>
                    <a:pt x="25" y="385"/>
                  </a:cubicBezTo>
                  <a:cubicBezTo>
                    <a:pt x="71" y="512"/>
                    <a:pt x="177" y="569"/>
                    <a:pt x="283" y="569"/>
                  </a:cubicBezTo>
                  <a:cubicBezTo>
                    <a:pt x="439" y="569"/>
                    <a:pt x="597" y="448"/>
                    <a:pt x="575" y="248"/>
                  </a:cubicBezTo>
                  <a:cubicBezTo>
                    <a:pt x="551" y="82"/>
                    <a:pt x="421" y="1"/>
                    <a:pt x="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" name="Google Shape;1802;p4"/>
            <p:cNvSpPr/>
            <p:nvPr/>
          </p:nvSpPr>
          <p:spPr>
            <a:xfrm>
              <a:off x="3446500" y="3372000"/>
              <a:ext cx="17675" cy="15025"/>
            </a:xfrm>
            <a:custGeom>
              <a:rect b="b" l="l" r="r" t="t"/>
              <a:pathLst>
                <a:path extrusionOk="0" h="601" w="707">
                  <a:moveTo>
                    <a:pt x="390" y="1"/>
                  </a:moveTo>
                  <a:cubicBezTo>
                    <a:pt x="197" y="1"/>
                    <a:pt x="0" y="183"/>
                    <a:pt x="119" y="421"/>
                  </a:cubicBezTo>
                  <a:cubicBezTo>
                    <a:pt x="156" y="521"/>
                    <a:pt x="244" y="596"/>
                    <a:pt x="356" y="596"/>
                  </a:cubicBezTo>
                  <a:cubicBezTo>
                    <a:pt x="371" y="599"/>
                    <a:pt x="384" y="601"/>
                    <a:pt x="398" y="601"/>
                  </a:cubicBezTo>
                  <a:cubicBezTo>
                    <a:pt x="429" y="601"/>
                    <a:pt x="458" y="592"/>
                    <a:pt x="494" y="583"/>
                  </a:cubicBezTo>
                  <a:cubicBezTo>
                    <a:pt x="644" y="521"/>
                    <a:pt x="706" y="358"/>
                    <a:pt x="656" y="208"/>
                  </a:cubicBezTo>
                  <a:cubicBezTo>
                    <a:pt x="610" y="62"/>
                    <a:pt x="501" y="1"/>
                    <a:pt x="3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" name="Google Shape;1803;p4"/>
            <p:cNvSpPr/>
            <p:nvPr/>
          </p:nvSpPr>
          <p:spPr>
            <a:xfrm>
              <a:off x="3738750" y="3227075"/>
              <a:ext cx="15800" cy="14625"/>
            </a:xfrm>
            <a:custGeom>
              <a:rect b="b" l="l" r="r" t="t"/>
              <a:pathLst>
                <a:path extrusionOk="0" h="585" w="632">
                  <a:moveTo>
                    <a:pt x="314" y="0"/>
                  </a:moveTo>
                  <a:cubicBezTo>
                    <a:pt x="234" y="0"/>
                    <a:pt x="156" y="33"/>
                    <a:pt x="101" y="107"/>
                  </a:cubicBezTo>
                  <a:cubicBezTo>
                    <a:pt x="1" y="232"/>
                    <a:pt x="13" y="419"/>
                    <a:pt x="138" y="519"/>
                  </a:cubicBezTo>
                  <a:cubicBezTo>
                    <a:pt x="193" y="564"/>
                    <a:pt x="256" y="584"/>
                    <a:pt x="318" y="584"/>
                  </a:cubicBezTo>
                  <a:cubicBezTo>
                    <a:pt x="479" y="584"/>
                    <a:pt x="631" y="447"/>
                    <a:pt x="613" y="257"/>
                  </a:cubicBezTo>
                  <a:cubicBezTo>
                    <a:pt x="589" y="99"/>
                    <a:pt x="450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" name="Google Shape;1804;p4"/>
            <p:cNvSpPr/>
            <p:nvPr/>
          </p:nvSpPr>
          <p:spPr>
            <a:xfrm>
              <a:off x="3775925" y="3206450"/>
              <a:ext cx="18300" cy="14600"/>
            </a:xfrm>
            <a:custGeom>
              <a:rect b="b" l="l" r="r" t="t"/>
              <a:pathLst>
                <a:path extrusionOk="0" h="584" w="732">
                  <a:moveTo>
                    <a:pt x="350" y="1"/>
                  </a:moveTo>
                  <a:cubicBezTo>
                    <a:pt x="254" y="1"/>
                    <a:pt x="159" y="47"/>
                    <a:pt x="101" y="145"/>
                  </a:cubicBezTo>
                  <a:cubicBezTo>
                    <a:pt x="1" y="319"/>
                    <a:pt x="101" y="544"/>
                    <a:pt x="313" y="582"/>
                  </a:cubicBezTo>
                  <a:cubicBezTo>
                    <a:pt x="324" y="583"/>
                    <a:pt x="335" y="584"/>
                    <a:pt x="345" y="584"/>
                  </a:cubicBezTo>
                  <a:cubicBezTo>
                    <a:pt x="578" y="584"/>
                    <a:pt x="732" y="323"/>
                    <a:pt x="588" y="120"/>
                  </a:cubicBezTo>
                  <a:cubicBezTo>
                    <a:pt x="528" y="41"/>
                    <a:pt x="439" y="1"/>
                    <a:pt x="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" name="Google Shape;1805;p4"/>
            <p:cNvSpPr/>
            <p:nvPr/>
          </p:nvSpPr>
          <p:spPr>
            <a:xfrm>
              <a:off x="3709025" y="3193450"/>
              <a:ext cx="18275" cy="14500"/>
            </a:xfrm>
            <a:custGeom>
              <a:rect b="b" l="l" r="r" t="t"/>
              <a:pathLst>
                <a:path extrusionOk="0" h="580" w="731">
                  <a:moveTo>
                    <a:pt x="384" y="1"/>
                  </a:moveTo>
                  <a:cubicBezTo>
                    <a:pt x="189" y="1"/>
                    <a:pt x="1" y="208"/>
                    <a:pt x="115" y="427"/>
                  </a:cubicBezTo>
                  <a:cubicBezTo>
                    <a:pt x="175" y="534"/>
                    <a:pt x="271" y="579"/>
                    <a:pt x="367" y="579"/>
                  </a:cubicBezTo>
                  <a:cubicBezTo>
                    <a:pt x="550" y="579"/>
                    <a:pt x="730" y="412"/>
                    <a:pt x="640" y="190"/>
                  </a:cubicBezTo>
                  <a:cubicBezTo>
                    <a:pt x="640" y="165"/>
                    <a:pt x="627" y="140"/>
                    <a:pt x="615" y="127"/>
                  </a:cubicBezTo>
                  <a:cubicBezTo>
                    <a:pt x="552" y="38"/>
                    <a:pt x="467" y="1"/>
                    <a:pt x="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" name="Google Shape;1806;p4"/>
            <p:cNvSpPr/>
            <p:nvPr/>
          </p:nvSpPr>
          <p:spPr>
            <a:xfrm>
              <a:off x="3720500" y="3154375"/>
              <a:ext cx="15150" cy="14625"/>
            </a:xfrm>
            <a:custGeom>
              <a:rect b="b" l="l" r="r" t="t"/>
              <a:pathLst>
                <a:path extrusionOk="0" h="585" w="606">
                  <a:moveTo>
                    <a:pt x="303" y="1"/>
                  </a:moveTo>
                  <a:cubicBezTo>
                    <a:pt x="146" y="1"/>
                    <a:pt x="0" y="138"/>
                    <a:pt x="18" y="328"/>
                  </a:cubicBezTo>
                  <a:cubicBezTo>
                    <a:pt x="34" y="486"/>
                    <a:pt x="170" y="584"/>
                    <a:pt x="309" y="584"/>
                  </a:cubicBezTo>
                  <a:cubicBezTo>
                    <a:pt x="390" y="584"/>
                    <a:pt x="471" y="551"/>
                    <a:pt x="531" y="478"/>
                  </a:cubicBezTo>
                  <a:cubicBezTo>
                    <a:pt x="581" y="416"/>
                    <a:pt x="606" y="341"/>
                    <a:pt x="593" y="266"/>
                  </a:cubicBezTo>
                  <a:cubicBezTo>
                    <a:pt x="593" y="241"/>
                    <a:pt x="581" y="216"/>
                    <a:pt x="568" y="191"/>
                  </a:cubicBezTo>
                  <a:cubicBezTo>
                    <a:pt x="556" y="141"/>
                    <a:pt x="531" y="103"/>
                    <a:pt x="481" y="66"/>
                  </a:cubicBezTo>
                  <a:cubicBezTo>
                    <a:pt x="426" y="21"/>
                    <a:pt x="364" y="1"/>
                    <a:pt x="3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" name="Google Shape;1807;p4"/>
            <p:cNvSpPr/>
            <p:nvPr/>
          </p:nvSpPr>
          <p:spPr>
            <a:xfrm>
              <a:off x="3755000" y="3153775"/>
              <a:ext cx="17425" cy="14475"/>
            </a:xfrm>
            <a:custGeom>
              <a:rect b="b" l="l" r="r" t="t"/>
              <a:pathLst>
                <a:path extrusionOk="0" h="579" w="697">
                  <a:moveTo>
                    <a:pt x="356" y="0"/>
                  </a:moveTo>
                  <a:cubicBezTo>
                    <a:pt x="260" y="0"/>
                    <a:pt x="166" y="47"/>
                    <a:pt x="113" y="140"/>
                  </a:cubicBezTo>
                  <a:cubicBezTo>
                    <a:pt x="1" y="315"/>
                    <a:pt x="113" y="539"/>
                    <a:pt x="313" y="577"/>
                  </a:cubicBezTo>
                  <a:cubicBezTo>
                    <a:pt x="325" y="578"/>
                    <a:pt x="336" y="579"/>
                    <a:pt x="347" y="579"/>
                  </a:cubicBezTo>
                  <a:cubicBezTo>
                    <a:pt x="544" y="579"/>
                    <a:pt x="696" y="379"/>
                    <a:pt x="625" y="190"/>
                  </a:cubicBezTo>
                  <a:cubicBezTo>
                    <a:pt x="613" y="165"/>
                    <a:pt x="600" y="140"/>
                    <a:pt x="588" y="115"/>
                  </a:cubicBezTo>
                  <a:cubicBezTo>
                    <a:pt x="529" y="38"/>
                    <a:pt x="442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" name="Google Shape;1808;p4"/>
            <p:cNvSpPr/>
            <p:nvPr/>
          </p:nvSpPr>
          <p:spPr>
            <a:xfrm>
              <a:off x="3788750" y="3173125"/>
              <a:ext cx="16275" cy="14525"/>
            </a:xfrm>
            <a:custGeom>
              <a:rect b="b" l="l" r="r" t="t"/>
              <a:pathLst>
                <a:path extrusionOk="0" h="581" w="651">
                  <a:moveTo>
                    <a:pt x="320" y="0"/>
                  </a:moveTo>
                  <a:cubicBezTo>
                    <a:pt x="288" y="0"/>
                    <a:pt x="256" y="5"/>
                    <a:pt x="225" y="15"/>
                  </a:cubicBezTo>
                  <a:cubicBezTo>
                    <a:pt x="75" y="78"/>
                    <a:pt x="0" y="240"/>
                    <a:pt x="63" y="390"/>
                  </a:cubicBezTo>
                  <a:cubicBezTo>
                    <a:pt x="102" y="509"/>
                    <a:pt x="220" y="581"/>
                    <a:pt x="342" y="581"/>
                  </a:cubicBezTo>
                  <a:cubicBezTo>
                    <a:pt x="374" y="581"/>
                    <a:pt x="406" y="576"/>
                    <a:pt x="438" y="565"/>
                  </a:cubicBezTo>
                  <a:cubicBezTo>
                    <a:pt x="575" y="503"/>
                    <a:pt x="650" y="340"/>
                    <a:pt x="600" y="190"/>
                  </a:cubicBezTo>
                  <a:cubicBezTo>
                    <a:pt x="551" y="72"/>
                    <a:pt x="4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" name="Google Shape;1809;p4"/>
            <p:cNvSpPr/>
            <p:nvPr/>
          </p:nvSpPr>
          <p:spPr>
            <a:xfrm>
              <a:off x="3694750" y="3093725"/>
              <a:ext cx="18725" cy="14625"/>
            </a:xfrm>
            <a:custGeom>
              <a:rect b="b" l="l" r="r" t="t"/>
              <a:pathLst>
                <a:path extrusionOk="0" h="585" w="749">
                  <a:moveTo>
                    <a:pt x="395" y="0"/>
                  </a:moveTo>
                  <a:cubicBezTo>
                    <a:pt x="130" y="0"/>
                    <a:pt x="1" y="341"/>
                    <a:pt x="224" y="517"/>
                  </a:cubicBezTo>
                  <a:cubicBezTo>
                    <a:pt x="280" y="564"/>
                    <a:pt x="342" y="584"/>
                    <a:pt x="402" y="584"/>
                  </a:cubicBezTo>
                  <a:cubicBezTo>
                    <a:pt x="584" y="584"/>
                    <a:pt x="749" y="399"/>
                    <a:pt x="674" y="192"/>
                  </a:cubicBezTo>
                  <a:cubicBezTo>
                    <a:pt x="636" y="92"/>
                    <a:pt x="549" y="17"/>
                    <a:pt x="449" y="5"/>
                  </a:cubicBezTo>
                  <a:cubicBezTo>
                    <a:pt x="430" y="2"/>
                    <a:pt x="412" y="0"/>
                    <a:pt x="3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" name="Google Shape;1810;p4"/>
            <p:cNvSpPr/>
            <p:nvPr/>
          </p:nvSpPr>
          <p:spPr>
            <a:xfrm>
              <a:off x="3734700" y="3082025"/>
              <a:ext cx="15775" cy="14400"/>
            </a:xfrm>
            <a:custGeom>
              <a:rect b="b" l="l" r="r" t="t"/>
              <a:pathLst>
                <a:path extrusionOk="0" h="576" w="631">
                  <a:moveTo>
                    <a:pt x="327" y="1"/>
                  </a:moveTo>
                  <a:cubicBezTo>
                    <a:pt x="245" y="1"/>
                    <a:pt x="161" y="35"/>
                    <a:pt x="100" y="110"/>
                  </a:cubicBezTo>
                  <a:cubicBezTo>
                    <a:pt x="0" y="235"/>
                    <a:pt x="13" y="410"/>
                    <a:pt x="138" y="510"/>
                  </a:cubicBezTo>
                  <a:cubicBezTo>
                    <a:pt x="193" y="555"/>
                    <a:pt x="257" y="576"/>
                    <a:pt x="319" y="576"/>
                  </a:cubicBezTo>
                  <a:cubicBezTo>
                    <a:pt x="479" y="576"/>
                    <a:pt x="631" y="441"/>
                    <a:pt x="613" y="260"/>
                  </a:cubicBezTo>
                  <a:cubicBezTo>
                    <a:pt x="597" y="96"/>
                    <a:pt x="464" y="1"/>
                    <a:pt x="3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" name="Google Shape;1811;p4"/>
            <p:cNvSpPr/>
            <p:nvPr/>
          </p:nvSpPr>
          <p:spPr>
            <a:xfrm>
              <a:off x="3682525" y="3126850"/>
              <a:ext cx="19500" cy="14975"/>
            </a:xfrm>
            <a:custGeom>
              <a:rect b="b" l="l" r="r" t="t"/>
              <a:pathLst>
                <a:path extrusionOk="0" h="599" w="780">
                  <a:moveTo>
                    <a:pt x="322" y="0"/>
                  </a:moveTo>
                  <a:cubicBezTo>
                    <a:pt x="238" y="0"/>
                    <a:pt x="156" y="35"/>
                    <a:pt x="100" y="104"/>
                  </a:cubicBezTo>
                  <a:cubicBezTo>
                    <a:pt x="0" y="229"/>
                    <a:pt x="25" y="417"/>
                    <a:pt x="150" y="517"/>
                  </a:cubicBezTo>
                  <a:cubicBezTo>
                    <a:pt x="213" y="574"/>
                    <a:pt x="280" y="599"/>
                    <a:pt x="344" y="599"/>
                  </a:cubicBezTo>
                  <a:cubicBezTo>
                    <a:pt x="585" y="599"/>
                    <a:pt x="779" y="255"/>
                    <a:pt x="513" y="67"/>
                  </a:cubicBezTo>
                  <a:cubicBezTo>
                    <a:pt x="457" y="22"/>
                    <a:pt x="389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" name="Google Shape;1812;p4"/>
            <p:cNvSpPr/>
            <p:nvPr/>
          </p:nvSpPr>
          <p:spPr>
            <a:xfrm>
              <a:off x="3761875" y="3116075"/>
              <a:ext cx="16275" cy="14575"/>
            </a:xfrm>
            <a:custGeom>
              <a:rect b="b" l="l" r="r" t="t"/>
              <a:pathLst>
                <a:path extrusionOk="0" h="583" w="651">
                  <a:moveTo>
                    <a:pt x="334" y="1"/>
                  </a:moveTo>
                  <a:cubicBezTo>
                    <a:pt x="298" y="1"/>
                    <a:pt x="262" y="8"/>
                    <a:pt x="225" y="23"/>
                  </a:cubicBezTo>
                  <a:cubicBezTo>
                    <a:pt x="75" y="86"/>
                    <a:pt x="1" y="248"/>
                    <a:pt x="50" y="398"/>
                  </a:cubicBezTo>
                  <a:cubicBezTo>
                    <a:pt x="98" y="512"/>
                    <a:pt x="210" y="582"/>
                    <a:pt x="322" y="582"/>
                  </a:cubicBezTo>
                  <a:cubicBezTo>
                    <a:pt x="357" y="582"/>
                    <a:pt x="392" y="575"/>
                    <a:pt x="425" y="560"/>
                  </a:cubicBezTo>
                  <a:cubicBezTo>
                    <a:pt x="575" y="498"/>
                    <a:pt x="650" y="335"/>
                    <a:pt x="600" y="185"/>
                  </a:cubicBezTo>
                  <a:cubicBezTo>
                    <a:pt x="553" y="72"/>
                    <a:pt x="448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" name="Google Shape;1813;p4"/>
            <p:cNvSpPr/>
            <p:nvPr/>
          </p:nvSpPr>
          <p:spPr>
            <a:xfrm>
              <a:off x="3852675" y="3183725"/>
              <a:ext cx="17325" cy="12775"/>
            </a:xfrm>
            <a:custGeom>
              <a:rect b="b" l="l" r="r" t="t"/>
              <a:pathLst>
                <a:path extrusionOk="0" h="511" w="693">
                  <a:moveTo>
                    <a:pt x="489" y="0"/>
                  </a:moveTo>
                  <a:cubicBezTo>
                    <a:pt x="281" y="0"/>
                    <a:pt x="0" y="286"/>
                    <a:pt x="205" y="454"/>
                  </a:cubicBezTo>
                  <a:cubicBezTo>
                    <a:pt x="258" y="491"/>
                    <a:pt x="323" y="510"/>
                    <a:pt x="387" y="510"/>
                  </a:cubicBezTo>
                  <a:cubicBezTo>
                    <a:pt x="474" y="510"/>
                    <a:pt x="560" y="475"/>
                    <a:pt x="617" y="404"/>
                  </a:cubicBezTo>
                  <a:cubicBezTo>
                    <a:pt x="680" y="329"/>
                    <a:pt x="692" y="216"/>
                    <a:pt x="655" y="116"/>
                  </a:cubicBezTo>
                  <a:cubicBezTo>
                    <a:pt x="623" y="34"/>
                    <a:pt x="561" y="0"/>
                    <a:pt x="4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" name="Google Shape;1814;p4"/>
            <p:cNvSpPr/>
            <p:nvPr/>
          </p:nvSpPr>
          <p:spPr>
            <a:xfrm>
              <a:off x="3828350" y="3117900"/>
              <a:ext cx="19150" cy="14475"/>
            </a:xfrm>
            <a:custGeom>
              <a:rect b="b" l="l" r="r" t="t"/>
              <a:pathLst>
                <a:path extrusionOk="0" h="579" w="766">
                  <a:moveTo>
                    <a:pt x="387" y="1"/>
                  </a:moveTo>
                  <a:cubicBezTo>
                    <a:pt x="299" y="1"/>
                    <a:pt x="212" y="40"/>
                    <a:pt x="153" y="112"/>
                  </a:cubicBezTo>
                  <a:cubicBezTo>
                    <a:pt x="0" y="301"/>
                    <a:pt x="136" y="578"/>
                    <a:pt x="371" y="578"/>
                  </a:cubicBezTo>
                  <a:cubicBezTo>
                    <a:pt x="386" y="578"/>
                    <a:pt x="401" y="577"/>
                    <a:pt x="416" y="575"/>
                  </a:cubicBezTo>
                  <a:cubicBezTo>
                    <a:pt x="666" y="550"/>
                    <a:pt x="766" y="225"/>
                    <a:pt x="566" y="62"/>
                  </a:cubicBezTo>
                  <a:cubicBezTo>
                    <a:pt x="514" y="21"/>
                    <a:pt x="450" y="1"/>
                    <a:pt x="3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" name="Google Shape;1815;p4"/>
            <p:cNvSpPr/>
            <p:nvPr/>
          </p:nvSpPr>
          <p:spPr>
            <a:xfrm>
              <a:off x="3823425" y="3153900"/>
              <a:ext cx="16275" cy="14425"/>
            </a:xfrm>
            <a:custGeom>
              <a:rect b="b" l="l" r="r" t="t"/>
              <a:pathLst>
                <a:path extrusionOk="0" h="577" w="651">
                  <a:moveTo>
                    <a:pt x="334" y="0"/>
                  </a:moveTo>
                  <a:cubicBezTo>
                    <a:pt x="298" y="0"/>
                    <a:pt x="261" y="7"/>
                    <a:pt x="225" y="22"/>
                  </a:cubicBezTo>
                  <a:cubicBezTo>
                    <a:pt x="75" y="72"/>
                    <a:pt x="0" y="247"/>
                    <a:pt x="63" y="397"/>
                  </a:cubicBezTo>
                  <a:cubicBezTo>
                    <a:pt x="101" y="513"/>
                    <a:pt x="215" y="576"/>
                    <a:pt x="333" y="576"/>
                  </a:cubicBezTo>
                  <a:cubicBezTo>
                    <a:pt x="368" y="576"/>
                    <a:pt x="404" y="571"/>
                    <a:pt x="438" y="559"/>
                  </a:cubicBezTo>
                  <a:cubicBezTo>
                    <a:pt x="575" y="497"/>
                    <a:pt x="650" y="335"/>
                    <a:pt x="600" y="185"/>
                  </a:cubicBezTo>
                  <a:cubicBezTo>
                    <a:pt x="553" y="71"/>
                    <a:pt x="448" y="0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" name="Google Shape;1816;p4"/>
            <p:cNvSpPr/>
            <p:nvPr/>
          </p:nvSpPr>
          <p:spPr>
            <a:xfrm>
              <a:off x="3790925" y="3094850"/>
              <a:ext cx="16600" cy="14425"/>
            </a:xfrm>
            <a:custGeom>
              <a:rect b="b" l="l" r="r" t="t"/>
              <a:pathLst>
                <a:path extrusionOk="0" h="577" w="664">
                  <a:moveTo>
                    <a:pt x="334" y="0"/>
                  </a:moveTo>
                  <a:cubicBezTo>
                    <a:pt x="298" y="0"/>
                    <a:pt x="262" y="7"/>
                    <a:pt x="226" y="22"/>
                  </a:cubicBezTo>
                  <a:cubicBezTo>
                    <a:pt x="76" y="72"/>
                    <a:pt x="1" y="247"/>
                    <a:pt x="63" y="397"/>
                  </a:cubicBezTo>
                  <a:cubicBezTo>
                    <a:pt x="102" y="513"/>
                    <a:pt x="215" y="577"/>
                    <a:pt x="333" y="577"/>
                  </a:cubicBezTo>
                  <a:cubicBezTo>
                    <a:pt x="368" y="577"/>
                    <a:pt x="404" y="571"/>
                    <a:pt x="438" y="560"/>
                  </a:cubicBezTo>
                  <a:cubicBezTo>
                    <a:pt x="588" y="497"/>
                    <a:pt x="663" y="335"/>
                    <a:pt x="601" y="185"/>
                  </a:cubicBezTo>
                  <a:cubicBezTo>
                    <a:pt x="553" y="71"/>
                    <a:pt x="448" y="0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" name="Google Shape;1817;p4"/>
            <p:cNvSpPr/>
            <p:nvPr/>
          </p:nvSpPr>
          <p:spPr>
            <a:xfrm>
              <a:off x="3670025" y="3249675"/>
              <a:ext cx="17425" cy="14500"/>
            </a:xfrm>
            <a:custGeom>
              <a:rect b="b" l="l" r="r" t="t"/>
              <a:pathLst>
                <a:path extrusionOk="0" h="580" w="697">
                  <a:moveTo>
                    <a:pt x="361" y="1"/>
                  </a:moveTo>
                  <a:cubicBezTo>
                    <a:pt x="264" y="1"/>
                    <a:pt x="166" y="48"/>
                    <a:pt x="113" y="140"/>
                  </a:cubicBezTo>
                  <a:cubicBezTo>
                    <a:pt x="0" y="315"/>
                    <a:pt x="113" y="540"/>
                    <a:pt x="313" y="577"/>
                  </a:cubicBezTo>
                  <a:cubicBezTo>
                    <a:pt x="325" y="579"/>
                    <a:pt x="337" y="579"/>
                    <a:pt x="349" y="579"/>
                  </a:cubicBezTo>
                  <a:cubicBezTo>
                    <a:pt x="555" y="579"/>
                    <a:pt x="696" y="379"/>
                    <a:pt x="625" y="190"/>
                  </a:cubicBezTo>
                  <a:cubicBezTo>
                    <a:pt x="613" y="165"/>
                    <a:pt x="600" y="140"/>
                    <a:pt x="588" y="115"/>
                  </a:cubicBezTo>
                  <a:cubicBezTo>
                    <a:pt x="535" y="38"/>
                    <a:pt x="448" y="1"/>
                    <a:pt x="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" name="Google Shape;1818;p4"/>
            <p:cNvSpPr/>
            <p:nvPr/>
          </p:nvSpPr>
          <p:spPr>
            <a:xfrm>
              <a:off x="3675200" y="3212450"/>
              <a:ext cx="17350" cy="12925"/>
            </a:xfrm>
            <a:custGeom>
              <a:rect b="b" l="l" r="r" t="t"/>
              <a:pathLst>
                <a:path extrusionOk="0" h="517" w="694">
                  <a:moveTo>
                    <a:pt x="490" y="1"/>
                  </a:moveTo>
                  <a:cubicBezTo>
                    <a:pt x="282" y="1"/>
                    <a:pt x="1" y="287"/>
                    <a:pt x="206" y="454"/>
                  </a:cubicBezTo>
                  <a:cubicBezTo>
                    <a:pt x="258" y="496"/>
                    <a:pt x="321" y="516"/>
                    <a:pt x="384" y="516"/>
                  </a:cubicBezTo>
                  <a:cubicBezTo>
                    <a:pt x="472" y="516"/>
                    <a:pt x="560" y="477"/>
                    <a:pt x="618" y="404"/>
                  </a:cubicBezTo>
                  <a:cubicBezTo>
                    <a:pt x="668" y="342"/>
                    <a:pt x="693" y="267"/>
                    <a:pt x="681" y="192"/>
                  </a:cubicBezTo>
                  <a:cubicBezTo>
                    <a:pt x="681" y="167"/>
                    <a:pt x="668" y="142"/>
                    <a:pt x="656" y="117"/>
                  </a:cubicBezTo>
                  <a:cubicBezTo>
                    <a:pt x="624" y="34"/>
                    <a:pt x="561" y="1"/>
                    <a:pt x="4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" name="Google Shape;1819;p4"/>
            <p:cNvSpPr/>
            <p:nvPr/>
          </p:nvSpPr>
          <p:spPr>
            <a:xfrm>
              <a:off x="3645025" y="3189875"/>
              <a:ext cx="17300" cy="14650"/>
            </a:xfrm>
            <a:custGeom>
              <a:rect b="b" l="l" r="r" t="t"/>
              <a:pathLst>
                <a:path extrusionOk="0" h="586" w="692">
                  <a:moveTo>
                    <a:pt x="323" y="0"/>
                  </a:moveTo>
                  <a:cubicBezTo>
                    <a:pt x="190" y="0"/>
                    <a:pt x="56" y="92"/>
                    <a:pt x="26" y="245"/>
                  </a:cubicBezTo>
                  <a:cubicBezTo>
                    <a:pt x="1" y="408"/>
                    <a:pt x="113" y="558"/>
                    <a:pt x="276" y="583"/>
                  </a:cubicBezTo>
                  <a:cubicBezTo>
                    <a:pt x="291" y="585"/>
                    <a:pt x="305" y="586"/>
                    <a:pt x="320" y="586"/>
                  </a:cubicBezTo>
                  <a:cubicBezTo>
                    <a:pt x="545" y="586"/>
                    <a:pt x="692" y="320"/>
                    <a:pt x="551" y="120"/>
                  </a:cubicBezTo>
                  <a:cubicBezTo>
                    <a:pt x="492" y="38"/>
                    <a:pt x="408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" name="Google Shape;1820;p4"/>
            <p:cNvSpPr/>
            <p:nvPr/>
          </p:nvSpPr>
          <p:spPr>
            <a:xfrm>
              <a:off x="3620000" y="3124350"/>
              <a:ext cx="17375" cy="13000"/>
            </a:xfrm>
            <a:custGeom>
              <a:rect b="b" l="l" r="r" t="t"/>
              <a:pathLst>
                <a:path extrusionOk="0" h="520" w="695">
                  <a:moveTo>
                    <a:pt x="492" y="1"/>
                  </a:moveTo>
                  <a:cubicBezTo>
                    <a:pt x="279" y="1"/>
                    <a:pt x="0" y="287"/>
                    <a:pt x="214" y="454"/>
                  </a:cubicBezTo>
                  <a:cubicBezTo>
                    <a:pt x="270" y="499"/>
                    <a:pt x="332" y="519"/>
                    <a:pt x="392" y="519"/>
                  </a:cubicBezTo>
                  <a:cubicBezTo>
                    <a:pt x="549" y="519"/>
                    <a:pt x="695" y="382"/>
                    <a:pt x="677" y="192"/>
                  </a:cubicBezTo>
                  <a:cubicBezTo>
                    <a:pt x="677" y="167"/>
                    <a:pt x="664" y="142"/>
                    <a:pt x="664" y="117"/>
                  </a:cubicBezTo>
                  <a:cubicBezTo>
                    <a:pt x="629" y="34"/>
                    <a:pt x="564" y="1"/>
                    <a:pt x="4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" name="Google Shape;1821;p4"/>
            <p:cNvSpPr/>
            <p:nvPr/>
          </p:nvSpPr>
          <p:spPr>
            <a:xfrm>
              <a:off x="3647075" y="3150875"/>
              <a:ext cx="18500" cy="14575"/>
            </a:xfrm>
            <a:custGeom>
              <a:rect b="b" l="l" r="r" t="t"/>
              <a:pathLst>
                <a:path extrusionOk="0" h="583" w="740">
                  <a:moveTo>
                    <a:pt x="388" y="1"/>
                  </a:moveTo>
                  <a:cubicBezTo>
                    <a:pt x="61" y="1"/>
                    <a:pt x="0" y="521"/>
                    <a:pt x="356" y="581"/>
                  </a:cubicBezTo>
                  <a:cubicBezTo>
                    <a:pt x="368" y="582"/>
                    <a:pt x="379" y="583"/>
                    <a:pt x="390" y="583"/>
                  </a:cubicBezTo>
                  <a:cubicBezTo>
                    <a:pt x="587" y="583"/>
                    <a:pt x="739" y="382"/>
                    <a:pt x="669" y="193"/>
                  </a:cubicBezTo>
                  <a:cubicBezTo>
                    <a:pt x="656" y="168"/>
                    <a:pt x="644" y="143"/>
                    <a:pt x="631" y="118"/>
                  </a:cubicBezTo>
                  <a:cubicBezTo>
                    <a:pt x="594" y="56"/>
                    <a:pt x="519" y="18"/>
                    <a:pt x="444" y="6"/>
                  </a:cubicBezTo>
                  <a:cubicBezTo>
                    <a:pt x="424" y="2"/>
                    <a:pt x="406" y="1"/>
                    <a:pt x="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" name="Google Shape;1822;p4"/>
            <p:cNvSpPr/>
            <p:nvPr/>
          </p:nvSpPr>
          <p:spPr>
            <a:xfrm>
              <a:off x="3793750" y="3134700"/>
              <a:ext cx="15850" cy="14500"/>
            </a:xfrm>
            <a:custGeom>
              <a:rect b="b" l="l" r="r" t="t"/>
              <a:pathLst>
                <a:path extrusionOk="0" h="580" w="634">
                  <a:moveTo>
                    <a:pt x="295" y="1"/>
                  </a:moveTo>
                  <a:cubicBezTo>
                    <a:pt x="163" y="1"/>
                    <a:pt x="31" y="88"/>
                    <a:pt x="0" y="240"/>
                  </a:cubicBezTo>
                  <a:cubicBezTo>
                    <a:pt x="0" y="315"/>
                    <a:pt x="13" y="390"/>
                    <a:pt x="63" y="453"/>
                  </a:cubicBezTo>
                  <a:cubicBezTo>
                    <a:pt x="100" y="515"/>
                    <a:pt x="175" y="565"/>
                    <a:pt x="250" y="578"/>
                  </a:cubicBezTo>
                  <a:cubicBezTo>
                    <a:pt x="262" y="579"/>
                    <a:pt x="273" y="580"/>
                    <a:pt x="284" y="580"/>
                  </a:cubicBezTo>
                  <a:cubicBezTo>
                    <a:pt x="481" y="580"/>
                    <a:pt x="633" y="379"/>
                    <a:pt x="563" y="178"/>
                  </a:cubicBezTo>
                  <a:cubicBezTo>
                    <a:pt x="550" y="153"/>
                    <a:pt x="538" y="140"/>
                    <a:pt x="525" y="115"/>
                  </a:cubicBezTo>
                  <a:cubicBezTo>
                    <a:pt x="466" y="37"/>
                    <a:pt x="381" y="1"/>
                    <a:pt x="2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" name="Google Shape;1823;p4"/>
            <p:cNvSpPr/>
            <p:nvPr/>
          </p:nvSpPr>
          <p:spPr>
            <a:xfrm>
              <a:off x="3725625" y="3120375"/>
              <a:ext cx="17675" cy="14525"/>
            </a:xfrm>
            <a:custGeom>
              <a:rect b="b" l="l" r="r" t="t"/>
              <a:pathLst>
                <a:path extrusionOk="0" h="581" w="707">
                  <a:moveTo>
                    <a:pt x="360" y="1"/>
                  </a:moveTo>
                  <a:cubicBezTo>
                    <a:pt x="267" y="1"/>
                    <a:pt x="172" y="48"/>
                    <a:pt x="113" y="138"/>
                  </a:cubicBezTo>
                  <a:cubicBezTo>
                    <a:pt x="1" y="313"/>
                    <a:pt x="113" y="551"/>
                    <a:pt x="313" y="576"/>
                  </a:cubicBezTo>
                  <a:cubicBezTo>
                    <a:pt x="331" y="579"/>
                    <a:pt x="348" y="580"/>
                    <a:pt x="365" y="580"/>
                  </a:cubicBezTo>
                  <a:cubicBezTo>
                    <a:pt x="564" y="580"/>
                    <a:pt x="706" y="384"/>
                    <a:pt x="626" y="188"/>
                  </a:cubicBezTo>
                  <a:cubicBezTo>
                    <a:pt x="626" y="163"/>
                    <a:pt x="613" y="138"/>
                    <a:pt x="588" y="126"/>
                  </a:cubicBezTo>
                  <a:cubicBezTo>
                    <a:pt x="534" y="42"/>
                    <a:pt x="448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" name="Google Shape;1824;p4"/>
            <p:cNvSpPr/>
            <p:nvPr/>
          </p:nvSpPr>
          <p:spPr>
            <a:xfrm>
              <a:off x="3744925" y="3189700"/>
              <a:ext cx="16200" cy="11725"/>
            </a:xfrm>
            <a:custGeom>
              <a:rect b="b" l="l" r="r" t="t"/>
              <a:pathLst>
                <a:path extrusionOk="0" h="469" w="648">
                  <a:moveTo>
                    <a:pt x="312" y="0"/>
                  </a:moveTo>
                  <a:cubicBezTo>
                    <a:pt x="181" y="0"/>
                    <a:pt x="51" y="88"/>
                    <a:pt x="29" y="240"/>
                  </a:cubicBezTo>
                  <a:cubicBezTo>
                    <a:pt x="1" y="397"/>
                    <a:pt x="135" y="469"/>
                    <a:pt x="279" y="469"/>
                  </a:cubicBezTo>
                  <a:cubicBezTo>
                    <a:pt x="456" y="469"/>
                    <a:pt x="647" y="363"/>
                    <a:pt x="579" y="177"/>
                  </a:cubicBezTo>
                  <a:cubicBezTo>
                    <a:pt x="566" y="152"/>
                    <a:pt x="554" y="140"/>
                    <a:pt x="541" y="115"/>
                  </a:cubicBezTo>
                  <a:cubicBezTo>
                    <a:pt x="482" y="36"/>
                    <a:pt x="397" y="0"/>
                    <a:pt x="3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" name="Google Shape;1825;p4"/>
            <p:cNvSpPr/>
            <p:nvPr/>
          </p:nvSpPr>
          <p:spPr>
            <a:xfrm>
              <a:off x="3681075" y="3171325"/>
              <a:ext cx="18725" cy="14450"/>
            </a:xfrm>
            <a:custGeom>
              <a:rect b="b" l="l" r="r" t="t"/>
              <a:pathLst>
                <a:path extrusionOk="0" h="578" w="749">
                  <a:moveTo>
                    <a:pt x="405" y="1"/>
                  </a:moveTo>
                  <a:cubicBezTo>
                    <a:pt x="197" y="1"/>
                    <a:pt x="0" y="238"/>
                    <a:pt x="171" y="462"/>
                  </a:cubicBezTo>
                  <a:cubicBezTo>
                    <a:pt x="232" y="543"/>
                    <a:pt x="314" y="578"/>
                    <a:pt x="395" y="578"/>
                  </a:cubicBezTo>
                  <a:cubicBezTo>
                    <a:pt x="575" y="578"/>
                    <a:pt x="748" y="404"/>
                    <a:pt x="671" y="187"/>
                  </a:cubicBezTo>
                  <a:cubicBezTo>
                    <a:pt x="658" y="162"/>
                    <a:pt x="646" y="137"/>
                    <a:pt x="633" y="125"/>
                  </a:cubicBezTo>
                  <a:cubicBezTo>
                    <a:pt x="570" y="37"/>
                    <a:pt x="487" y="1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" name="Google Shape;1826;p4"/>
            <p:cNvSpPr/>
            <p:nvPr/>
          </p:nvSpPr>
          <p:spPr>
            <a:xfrm>
              <a:off x="3653725" y="3104875"/>
              <a:ext cx="18075" cy="14650"/>
            </a:xfrm>
            <a:custGeom>
              <a:rect b="b" l="l" r="r" t="t"/>
              <a:pathLst>
                <a:path extrusionOk="0" h="586" w="723">
                  <a:moveTo>
                    <a:pt x="377" y="0"/>
                  </a:moveTo>
                  <a:cubicBezTo>
                    <a:pt x="184" y="0"/>
                    <a:pt x="1" y="205"/>
                    <a:pt x="115" y="434"/>
                  </a:cubicBezTo>
                  <a:cubicBezTo>
                    <a:pt x="175" y="540"/>
                    <a:pt x="270" y="586"/>
                    <a:pt x="364" y="586"/>
                  </a:cubicBezTo>
                  <a:cubicBezTo>
                    <a:pt x="545" y="586"/>
                    <a:pt x="722" y="418"/>
                    <a:pt x="640" y="196"/>
                  </a:cubicBezTo>
                  <a:cubicBezTo>
                    <a:pt x="627" y="171"/>
                    <a:pt x="615" y="146"/>
                    <a:pt x="602" y="121"/>
                  </a:cubicBezTo>
                  <a:cubicBezTo>
                    <a:pt x="540" y="36"/>
                    <a:pt x="457" y="0"/>
                    <a:pt x="3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" name="Google Shape;1827;p4"/>
            <p:cNvSpPr/>
            <p:nvPr/>
          </p:nvSpPr>
          <p:spPr>
            <a:xfrm>
              <a:off x="3705950" y="3235750"/>
              <a:ext cx="15675" cy="14400"/>
            </a:xfrm>
            <a:custGeom>
              <a:rect b="b" l="l" r="r" t="t"/>
              <a:pathLst>
                <a:path extrusionOk="0" h="576" w="627">
                  <a:moveTo>
                    <a:pt x="300" y="0"/>
                  </a:moveTo>
                  <a:cubicBezTo>
                    <a:pt x="170" y="0"/>
                    <a:pt x="39" y="85"/>
                    <a:pt x="13" y="247"/>
                  </a:cubicBezTo>
                  <a:cubicBezTo>
                    <a:pt x="1" y="322"/>
                    <a:pt x="26" y="397"/>
                    <a:pt x="63" y="460"/>
                  </a:cubicBezTo>
                  <a:cubicBezTo>
                    <a:pt x="124" y="541"/>
                    <a:pt x="207" y="576"/>
                    <a:pt x="290" y="576"/>
                  </a:cubicBezTo>
                  <a:cubicBezTo>
                    <a:pt x="460" y="576"/>
                    <a:pt x="626" y="425"/>
                    <a:pt x="575" y="222"/>
                  </a:cubicBezTo>
                  <a:cubicBezTo>
                    <a:pt x="539" y="72"/>
                    <a:pt x="420" y="0"/>
                    <a:pt x="3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" name="Google Shape;1828;p4"/>
            <p:cNvSpPr/>
            <p:nvPr/>
          </p:nvSpPr>
          <p:spPr>
            <a:xfrm>
              <a:off x="3765925" y="3063350"/>
              <a:ext cx="17000" cy="14650"/>
            </a:xfrm>
            <a:custGeom>
              <a:rect b="b" l="l" r="r" t="t"/>
              <a:pathLst>
                <a:path extrusionOk="0" h="586" w="680">
                  <a:moveTo>
                    <a:pt x="302" y="0"/>
                  </a:moveTo>
                  <a:cubicBezTo>
                    <a:pt x="167" y="0"/>
                    <a:pt x="36" y="92"/>
                    <a:pt x="13" y="245"/>
                  </a:cubicBezTo>
                  <a:cubicBezTo>
                    <a:pt x="1" y="320"/>
                    <a:pt x="26" y="395"/>
                    <a:pt x="63" y="457"/>
                  </a:cubicBezTo>
                  <a:cubicBezTo>
                    <a:pt x="113" y="520"/>
                    <a:pt x="176" y="570"/>
                    <a:pt x="251" y="582"/>
                  </a:cubicBezTo>
                  <a:cubicBezTo>
                    <a:pt x="267" y="585"/>
                    <a:pt x="282" y="586"/>
                    <a:pt x="297" y="586"/>
                  </a:cubicBezTo>
                  <a:cubicBezTo>
                    <a:pt x="533" y="586"/>
                    <a:pt x="679" y="320"/>
                    <a:pt x="538" y="120"/>
                  </a:cubicBezTo>
                  <a:cubicBezTo>
                    <a:pt x="475" y="37"/>
                    <a:pt x="387" y="0"/>
                    <a:pt x="3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" name="Google Shape;1829;p4"/>
            <p:cNvSpPr/>
            <p:nvPr/>
          </p:nvSpPr>
          <p:spPr>
            <a:xfrm>
              <a:off x="3831225" y="3078200"/>
              <a:ext cx="15250" cy="14125"/>
            </a:xfrm>
            <a:custGeom>
              <a:rect b="b" l="l" r="r" t="t"/>
              <a:pathLst>
                <a:path extrusionOk="0" h="565" w="610">
                  <a:moveTo>
                    <a:pt x="293" y="0"/>
                  </a:moveTo>
                  <a:cubicBezTo>
                    <a:pt x="169" y="0"/>
                    <a:pt x="46" y="72"/>
                    <a:pt x="13" y="226"/>
                  </a:cubicBezTo>
                  <a:cubicBezTo>
                    <a:pt x="1" y="301"/>
                    <a:pt x="26" y="388"/>
                    <a:pt x="63" y="451"/>
                  </a:cubicBezTo>
                  <a:cubicBezTo>
                    <a:pt x="113" y="501"/>
                    <a:pt x="176" y="551"/>
                    <a:pt x="251" y="563"/>
                  </a:cubicBezTo>
                  <a:cubicBezTo>
                    <a:pt x="262" y="564"/>
                    <a:pt x="274" y="565"/>
                    <a:pt x="285" y="565"/>
                  </a:cubicBezTo>
                  <a:cubicBezTo>
                    <a:pt x="409" y="565"/>
                    <a:pt x="517" y="503"/>
                    <a:pt x="563" y="388"/>
                  </a:cubicBezTo>
                  <a:cubicBezTo>
                    <a:pt x="576" y="363"/>
                    <a:pt x="576" y="338"/>
                    <a:pt x="588" y="326"/>
                  </a:cubicBezTo>
                  <a:cubicBezTo>
                    <a:pt x="609" y="116"/>
                    <a:pt x="450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" name="Google Shape;1830;p4"/>
            <p:cNvSpPr/>
            <p:nvPr/>
          </p:nvSpPr>
          <p:spPr>
            <a:xfrm>
              <a:off x="3858725" y="3149400"/>
              <a:ext cx="19725" cy="14450"/>
            </a:xfrm>
            <a:custGeom>
              <a:rect b="b" l="l" r="r" t="t"/>
              <a:pathLst>
                <a:path extrusionOk="0" h="578" w="789">
                  <a:moveTo>
                    <a:pt x="378" y="0"/>
                  </a:moveTo>
                  <a:cubicBezTo>
                    <a:pt x="35" y="0"/>
                    <a:pt x="0" y="529"/>
                    <a:pt x="363" y="577"/>
                  </a:cubicBezTo>
                  <a:lnTo>
                    <a:pt x="363" y="565"/>
                  </a:lnTo>
                  <a:cubicBezTo>
                    <a:pt x="375" y="566"/>
                    <a:pt x="387" y="566"/>
                    <a:pt x="398" y="566"/>
                  </a:cubicBezTo>
                  <a:cubicBezTo>
                    <a:pt x="718" y="566"/>
                    <a:pt x="788" y="75"/>
                    <a:pt x="450" y="2"/>
                  </a:cubicBezTo>
                  <a:lnTo>
                    <a:pt x="413" y="2"/>
                  </a:lnTo>
                  <a:cubicBezTo>
                    <a:pt x="401" y="1"/>
                    <a:pt x="389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" name="Google Shape;1831;p4"/>
            <p:cNvSpPr/>
            <p:nvPr/>
          </p:nvSpPr>
          <p:spPr>
            <a:xfrm>
              <a:off x="3821225" y="3193575"/>
              <a:ext cx="16600" cy="14425"/>
            </a:xfrm>
            <a:custGeom>
              <a:rect b="b" l="l" r="r" t="t"/>
              <a:pathLst>
                <a:path extrusionOk="0" h="577" w="664">
                  <a:moveTo>
                    <a:pt x="335" y="0"/>
                  </a:moveTo>
                  <a:cubicBezTo>
                    <a:pt x="299" y="0"/>
                    <a:pt x="262" y="7"/>
                    <a:pt x="226" y="22"/>
                  </a:cubicBezTo>
                  <a:cubicBezTo>
                    <a:pt x="76" y="72"/>
                    <a:pt x="1" y="247"/>
                    <a:pt x="63" y="397"/>
                  </a:cubicBezTo>
                  <a:cubicBezTo>
                    <a:pt x="112" y="513"/>
                    <a:pt x="219" y="577"/>
                    <a:pt x="335" y="577"/>
                  </a:cubicBezTo>
                  <a:cubicBezTo>
                    <a:pt x="369" y="577"/>
                    <a:pt x="404" y="571"/>
                    <a:pt x="438" y="560"/>
                  </a:cubicBezTo>
                  <a:cubicBezTo>
                    <a:pt x="588" y="497"/>
                    <a:pt x="663" y="335"/>
                    <a:pt x="601" y="185"/>
                  </a:cubicBezTo>
                  <a:cubicBezTo>
                    <a:pt x="553" y="71"/>
                    <a:pt x="448" y="0"/>
                    <a:pt x="3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" name="Google Shape;1832;p4"/>
            <p:cNvSpPr/>
            <p:nvPr/>
          </p:nvSpPr>
          <p:spPr>
            <a:xfrm>
              <a:off x="3697750" y="3278750"/>
              <a:ext cx="18500" cy="15250"/>
            </a:xfrm>
            <a:custGeom>
              <a:rect b="b" l="l" r="r" t="t"/>
              <a:pathLst>
                <a:path extrusionOk="0" h="610" w="740">
                  <a:moveTo>
                    <a:pt x="354" y="0"/>
                  </a:moveTo>
                  <a:cubicBezTo>
                    <a:pt x="172" y="0"/>
                    <a:pt x="1" y="185"/>
                    <a:pt x="91" y="402"/>
                  </a:cubicBezTo>
                  <a:cubicBezTo>
                    <a:pt x="132" y="548"/>
                    <a:pt x="239" y="609"/>
                    <a:pt x="349" y="609"/>
                  </a:cubicBezTo>
                  <a:cubicBezTo>
                    <a:pt x="539" y="609"/>
                    <a:pt x="739" y="427"/>
                    <a:pt x="629" y="189"/>
                  </a:cubicBezTo>
                  <a:cubicBezTo>
                    <a:pt x="616" y="152"/>
                    <a:pt x="591" y="114"/>
                    <a:pt x="554" y="77"/>
                  </a:cubicBezTo>
                  <a:lnTo>
                    <a:pt x="554" y="89"/>
                  </a:lnTo>
                  <a:cubicBezTo>
                    <a:pt x="495" y="27"/>
                    <a:pt x="424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" name="Google Shape;1833;p4"/>
            <p:cNvSpPr/>
            <p:nvPr/>
          </p:nvSpPr>
          <p:spPr>
            <a:xfrm>
              <a:off x="3809675" y="3226050"/>
              <a:ext cx="17475" cy="14600"/>
            </a:xfrm>
            <a:custGeom>
              <a:rect b="b" l="l" r="r" t="t"/>
              <a:pathLst>
                <a:path extrusionOk="0" h="584" w="699">
                  <a:moveTo>
                    <a:pt x="359" y="1"/>
                  </a:moveTo>
                  <a:cubicBezTo>
                    <a:pt x="323" y="1"/>
                    <a:pt x="286" y="8"/>
                    <a:pt x="250" y="23"/>
                  </a:cubicBezTo>
                  <a:cubicBezTo>
                    <a:pt x="13" y="110"/>
                    <a:pt x="1" y="448"/>
                    <a:pt x="238" y="560"/>
                  </a:cubicBezTo>
                  <a:cubicBezTo>
                    <a:pt x="276" y="576"/>
                    <a:pt x="314" y="584"/>
                    <a:pt x="351" y="584"/>
                  </a:cubicBezTo>
                  <a:cubicBezTo>
                    <a:pt x="543" y="584"/>
                    <a:pt x="699" y="385"/>
                    <a:pt x="625" y="185"/>
                  </a:cubicBezTo>
                  <a:cubicBezTo>
                    <a:pt x="578" y="71"/>
                    <a:pt x="473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" name="Google Shape;1834;p4"/>
            <p:cNvSpPr/>
            <p:nvPr/>
          </p:nvSpPr>
          <p:spPr>
            <a:xfrm>
              <a:off x="3663475" y="3073575"/>
              <a:ext cx="16800" cy="14375"/>
            </a:xfrm>
            <a:custGeom>
              <a:rect b="b" l="l" r="r" t="t"/>
              <a:pathLst>
                <a:path extrusionOk="0" h="575" w="672">
                  <a:moveTo>
                    <a:pt x="330" y="0"/>
                  </a:moveTo>
                  <a:cubicBezTo>
                    <a:pt x="292" y="0"/>
                    <a:pt x="253" y="7"/>
                    <a:pt x="212" y="23"/>
                  </a:cubicBezTo>
                  <a:cubicBezTo>
                    <a:pt x="75" y="73"/>
                    <a:pt x="0" y="248"/>
                    <a:pt x="50" y="386"/>
                  </a:cubicBezTo>
                  <a:cubicBezTo>
                    <a:pt x="101" y="512"/>
                    <a:pt x="212" y="575"/>
                    <a:pt x="323" y="575"/>
                  </a:cubicBezTo>
                  <a:cubicBezTo>
                    <a:pt x="431" y="575"/>
                    <a:pt x="538" y="516"/>
                    <a:pt x="587" y="398"/>
                  </a:cubicBezTo>
                  <a:cubicBezTo>
                    <a:pt x="671" y="199"/>
                    <a:pt x="526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" name="Google Shape;1835;p4"/>
            <p:cNvSpPr/>
            <p:nvPr/>
          </p:nvSpPr>
          <p:spPr>
            <a:xfrm>
              <a:off x="3699325" y="3054775"/>
              <a:ext cx="16325" cy="14175"/>
            </a:xfrm>
            <a:custGeom>
              <a:rect b="b" l="l" r="r" t="t"/>
              <a:pathLst>
                <a:path extrusionOk="0" h="567" w="653">
                  <a:moveTo>
                    <a:pt x="377" y="0"/>
                  </a:moveTo>
                  <a:cubicBezTo>
                    <a:pt x="182" y="0"/>
                    <a:pt x="0" y="203"/>
                    <a:pt x="116" y="426"/>
                  </a:cubicBezTo>
                  <a:cubicBezTo>
                    <a:pt x="153" y="501"/>
                    <a:pt x="228" y="551"/>
                    <a:pt x="316" y="563"/>
                  </a:cubicBezTo>
                  <a:cubicBezTo>
                    <a:pt x="330" y="565"/>
                    <a:pt x="344" y="567"/>
                    <a:pt x="358" y="567"/>
                  </a:cubicBezTo>
                  <a:cubicBezTo>
                    <a:pt x="493" y="567"/>
                    <a:pt x="618" y="461"/>
                    <a:pt x="641" y="326"/>
                  </a:cubicBezTo>
                  <a:cubicBezTo>
                    <a:pt x="653" y="288"/>
                    <a:pt x="653" y="251"/>
                    <a:pt x="641" y="226"/>
                  </a:cubicBezTo>
                  <a:cubicBezTo>
                    <a:pt x="641" y="201"/>
                    <a:pt x="641" y="188"/>
                    <a:pt x="628" y="176"/>
                  </a:cubicBezTo>
                  <a:cubicBezTo>
                    <a:pt x="628" y="151"/>
                    <a:pt x="616" y="126"/>
                    <a:pt x="603" y="113"/>
                  </a:cubicBezTo>
                  <a:cubicBezTo>
                    <a:pt x="538" y="34"/>
                    <a:pt x="456" y="0"/>
                    <a:pt x="3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" name="Google Shape;1836;p4"/>
            <p:cNvSpPr/>
            <p:nvPr/>
          </p:nvSpPr>
          <p:spPr>
            <a:xfrm>
              <a:off x="3668450" y="3287300"/>
              <a:ext cx="15650" cy="14450"/>
            </a:xfrm>
            <a:custGeom>
              <a:rect b="b" l="l" r="r" t="t"/>
              <a:pathLst>
                <a:path extrusionOk="0" h="578" w="626">
                  <a:moveTo>
                    <a:pt x="310" y="0"/>
                  </a:moveTo>
                  <a:cubicBezTo>
                    <a:pt x="274" y="0"/>
                    <a:pt x="237" y="7"/>
                    <a:pt x="201" y="22"/>
                  </a:cubicBezTo>
                  <a:cubicBezTo>
                    <a:pt x="151" y="35"/>
                    <a:pt x="113" y="60"/>
                    <a:pt x="88" y="97"/>
                  </a:cubicBezTo>
                  <a:cubicBezTo>
                    <a:pt x="13" y="185"/>
                    <a:pt x="1" y="297"/>
                    <a:pt x="38" y="397"/>
                  </a:cubicBezTo>
                  <a:cubicBezTo>
                    <a:pt x="76" y="497"/>
                    <a:pt x="163" y="572"/>
                    <a:pt x="276" y="572"/>
                  </a:cubicBezTo>
                  <a:cubicBezTo>
                    <a:pt x="287" y="576"/>
                    <a:pt x="299" y="577"/>
                    <a:pt x="312" y="577"/>
                  </a:cubicBezTo>
                  <a:cubicBezTo>
                    <a:pt x="343" y="577"/>
                    <a:pt x="378" y="568"/>
                    <a:pt x="413" y="560"/>
                  </a:cubicBezTo>
                  <a:cubicBezTo>
                    <a:pt x="551" y="497"/>
                    <a:pt x="626" y="335"/>
                    <a:pt x="576" y="185"/>
                  </a:cubicBezTo>
                  <a:cubicBezTo>
                    <a:pt x="528" y="71"/>
                    <a:pt x="423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" name="Google Shape;1837;p4"/>
            <p:cNvSpPr/>
            <p:nvPr/>
          </p:nvSpPr>
          <p:spPr>
            <a:xfrm>
              <a:off x="3958375" y="3141775"/>
              <a:ext cx="16025" cy="14625"/>
            </a:xfrm>
            <a:custGeom>
              <a:rect b="b" l="l" r="r" t="t"/>
              <a:pathLst>
                <a:path extrusionOk="0" h="585" w="641">
                  <a:moveTo>
                    <a:pt x="323" y="1"/>
                  </a:moveTo>
                  <a:cubicBezTo>
                    <a:pt x="242" y="1"/>
                    <a:pt x="161" y="34"/>
                    <a:pt x="101" y="107"/>
                  </a:cubicBezTo>
                  <a:cubicBezTo>
                    <a:pt x="1" y="232"/>
                    <a:pt x="26" y="420"/>
                    <a:pt x="151" y="520"/>
                  </a:cubicBezTo>
                  <a:cubicBezTo>
                    <a:pt x="206" y="565"/>
                    <a:pt x="269" y="585"/>
                    <a:pt x="330" y="585"/>
                  </a:cubicBezTo>
                  <a:cubicBezTo>
                    <a:pt x="491" y="585"/>
                    <a:pt x="640" y="447"/>
                    <a:pt x="613" y="257"/>
                  </a:cubicBezTo>
                  <a:cubicBezTo>
                    <a:pt x="597" y="99"/>
                    <a:pt x="461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" name="Google Shape;1838;p4"/>
            <p:cNvSpPr/>
            <p:nvPr/>
          </p:nvSpPr>
          <p:spPr>
            <a:xfrm>
              <a:off x="3995875" y="3121175"/>
              <a:ext cx="18300" cy="14575"/>
            </a:xfrm>
            <a:custGeom>
              <a:rect b="b" l="l" r="r" t="t"/>
              <a:pathLst>
                <a:path extrusionOk="0" h="583" w="732">
                  <a:moveTo>
                    <a:pt x="349" y="0"/>
                  </a:moveTo>
                  <a:cubicBezTo>
                    <a:pt x="254" y="0"/>
                    <a:pt x="159" y="47"/>
                    <a:pt x="101" y="144"/>
                  </a:cubicBezTo>
                  <a:cubicBezTo>
                    <a:pt x="1" y="319"/>
                    <a:pt x="101" y="544"/>
                    <a:pt x="313" y="581"/>
                  </a:cubicBezTo>
                  <a:cubicBezTo>
                    <a:pt x="324" y="582"/>
                    <a:pt x="334" y="583"/>
                    <a:pt x="345" y="583"/>
                  </a:cubicBezTo>
                  <a:cubicBezTo>
                    <a:pt x="577" y="583"/>
                    <a:pt x="731" y="322"/>
                    <a:pt x="588" y="119"/>
                  </a:cubicBezTo>
                  <a:cubicBezTo>
                    <a:pt x="528" y="41"/>
                    <a:pt x="438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" name="Google Shape;1839;p4"/>
            <p:cNvSpPr/>
            <p:nvPr/>
          </p:nvSpPr>
          <p:spPr>
            <a:xfrm>
              <a:off x="3928975" y="3108175"/>
              <a:ext cx="18250" cy="14700"/>
            </a:xfrm>
            <a:custGeom>
              <a:rect b="b" l="l" r="r" t="t"/>
              <a:pathLst>
                <a:path extrusionOk="0" h="588" w="730">
                  <a:moveTo>
                    <a:pt x="384" y="0"/>
                  </a:moveTo>
                  <a:cubicBezTo>
                    <a:pt x="189" y="0"/>
                    <a:pt x="1" y="207"/>
                    <a:pt x="115" y="427"/>
                  </a:cubicBezTo>
                  <a:cubicBezTo>
                    <a:pt x="175" y="539"/>
                    <a:pt x="274" y="587"/>
                    <a:pt x="371" y="587"/>
                  </a:cubicBezTo>
                  <a:cubicBezTo>
                    <a:pt x="553" y="587"/>
                    <a:pt x="729" y="417"/>
                    <a:pt x="640" y="189"/>
                  </a:cubicBezTo>
                  <a:cubicBezTo>
                    <a:pt x="640" y="164"/>
                    <a:pt x="627" y="152"/>
                    <a:pt x="615" y="127"/>
                  </a:cubicBezTo>
                  <a:cubicBezTo>
                    <a:pt x="551" y="37"/>
                    <a:pt x="467" y="0"/>
                    <a:pt x="3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" name="Google Shape;1840;p4"/>
            <p:cNvSpPr/>
            <p:nvPr/>
          </p:nvSpPr>
          <p:spPr>
            <a:xfrm>
              <a:off x="3940575" y="3069050"/>
              <a:ext cx="14700" cy="14650"/>
            </a:xfrm>
            <a:custGeom>
              <a:rect b="b" l="l" r="r" t="t"/>
              <a:pathLst>
                <a:path extrusionOk="0" h="586" w="588">
                  <a:moveTo>
                    <a:pt x="290" y="0"/>
                  </a:moveTo>
                  <a:cubicBezTo>
                    <a:pt x="210" y="0"/>
                    <a:pt x="131" y="35"/>
                    <a:pt x="76" y="104"/>
                  </a:cubicBezTo>
                  <a:cubicBezTo>
                    <a:pt x="26" y="167"/>
                    <a:pt x="1" y="242"/>
                    <a:pt x="13" y="317"/>
                  </a:cubicBezTo>
                  <a:cubicBezTo>
                    <a:pt x="29" y="484"/>
                    <a:pt x="166" y="585"/>
                    <a:pt x="306" y="585"/>
                  </a:cubicBezTo>
                  <a:cubicBezTo>
                    <a:pt x="386" y="585"/>
                    <a:pt x="466" y="552"/>
                    <a:pt x="525" y="479"/>
                  </a:cubicBezTo>
                  <a:cubicBezTo>
                    <a:pt x="575" y="417"/>
                    <a:pt x="588" y="342"/>
                    <a:pt x="588" y="267"/>
                  </a:cubicBezTo>
                  <a:cubicBezTo>
                    <a:pt x="575" y="242"/>
                    <a:pt x="575" y="217"/>
                    <a:pt x="563" y="192"/>
                  </a:cubicBezTo>
                  <a:cubicBezTo>
                    <a:pt x="550" y="142"/>
                    <a:pt x="513" y="104"/>
                    <a:pt x="476" y="67"/>
                  </a:cubicBezTo>
                  <a:cubicBezTo>
                    <a:pt x="420" y="23"/>
                    <a:pt x="355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" name="Google Shape;1841;p4"/>
            <p:cNvSpPr/>
            <p:nvPr/>
          </p:nvSpPr>
          <p:spPr>
            <a:xfrm>
              <a:off x="3974950" y="3068375"/>
              <a:ext cx="17425" cy="14600"/>
            </a:xfrm>
            <a:custGeom>
              <a:rect b="b" l="l" r="r" t="t"/>
              <a:pathLst>
                <a:path extrusionOk="0" h="584" w="697">
                  <a:moveTo>
                    <a:pt x="349" y="0"/>
                  </a:moveTo>
                  <a:cubicBezTo>
                    <a:pt x="254" y="0"/>
                    <a:pt x="158" y="47"/>
                    <a:pt x="100" y="144"/>
                  </a:cubicBezTo>
                  <a:cubicBezTo>
                    <a:pt x="0" y="319"/>
                    <a:pt x="100" y="544"/>
                    <a:pt x="313" y="581"/>
                  </a:cubicBezTo>
                  <a:cubicBezTo>
                    <a:pt x="324" y="583"/>
                    <a:pt x="336" y="583"/>
                    <a:pt x="347" y="583"/>
                  </a:cubicBezTo>
                  <a:cubicBezTo>
                    <a:pt x="543" y="583"/>
                    <a:pt x="696" y="383"/>
                    <a:pt x="625" y="194"/>
                  </a:cubicBezTo>
                  <a:cubicBezTo>
                    <a:pt x="613" y="169"/>
                    <a:pt x="600" y="144"/>
                    <a:pt x="588" y="119"/>
                  </a:cubicBezTo>
                  <a:cubicBezTo>
                    <a:pt x="527" y="41"/>
                    <a:pt x="438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" name="Google Shape;1842;p4"/>
            <p:cNvSpPr/>
            <p:nvPr/>
          </p:nvSpPr>
          <p:spPr>
            <a:xfrm>
              <a:off x="4008675" y="3087975"/>
              <a:ext cx="16275" cy="14400"/>
            </a:xfrm>
            <a:custGeom>
              <a:rect b="b" l="l" r="r" t="t"/>
              <a:pathLst>
                <a:path extrusionOk="0" h="576" w="651">
                  <a:moveTo>
                    <a:pt x="335" y="0"/>
                  </a:moveTo>
                  <a:cubicBezTo>
                    <a:pt x="299" y="0"/>
                    <a:pt x="262" y="7"/>
                    <a:pt x="226" y="22"/>
                  </a:cubicBezTo>
                  <a:cubicBezTo>
                    <a:pt x="76" y="72"/>
                    <a:pt x="1" y="247"/>
                    <a:pt x="51" y="385"/>
                  </a:cubicBezTo>
                  <a:cubicBezTo>
                    <a:pt x="100" y="503"/>
                    <a:pt x="212" y="575"/>
                    <a:pt x="331" y="575"/>
                  </a:cubicBezTo>
                  <a:cubicBezTo>
                    <a:pt x="363" y="575"/>
                    <a:pt x="395" y="570"/>
                    <a:pt x="426" y="560"/>
                  </a:cubicBezTo>
                  <a:cubicBezTo>
                    <a:pt x="576" y="497"/>
                    <a:pt x="651" y="335"/>
                    <a:pt x="601" y="185"/>
                  </a:cubicBezTo>
                  <a:cubicBezTo>
                    <a:pt x="553" y="71"/>
                    <a:pt x="448" y="0"/>
                    <a:pt x="3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" name="Google Shape;1843;p4"/>
            <p:cNvSpPr/>
            <p:nvPr/>
          </p:nvSpPr>
          <p:spPr>
            <a:xfrm>
              <a:off x="4072600" y="3098425"/>
              <a:ext cx="17025" cy="12775"/>
            </a:xfrm>
            <a:custGeom>
              <a:rect b="b" l="l" r="r" t="t"/>
              <a:pathLst>
                <a:path extrusionOk="0" h="511" w="681">
                  <a:moveTo>
                    <a:pt x="490" y="1"/>
                  </a:moveTo>
                  <a:cubicBezTo>
                    <a:pt x="282" y="1"/>
                    <a:pt x="1" y="286"/>
                    <a:pt x="206" y="454"/>
                  </a:cubicBezTo>
                  <a:cubicBezTo>
                    <a:pt x="259" y="491"/>
                    <a:pt x="321" y="510"/>
                    <a:pt x="384" y="510"/>
                  </a:cubicBezTo>
                  <a:cubicBezTo>
                    <a:pt x="468" y="510"/>
                    <a:pt x="554" y="476"/>
                    <a:pt x="618" y="404"/>
                  </a:cubicBezTo>
                  <a:cubicBezTo>
                    <a:pt x="656" y="342"/>
                    <a:pt x="681" y="267"/>
                    <a:pt x="681" y="192"/>
                  </a:cubicBezTo>
                  <a:cubicBezTo>
                    <a:pt x="668" y="167"/>
                    <a:pt x="668" y="142"/>
                    <a:pt x="656" y="117"/>
                  </a:cubicBezTo>
                  <a:cubicBezTo>
                    <a:pt x="624" y="34"/>
                    <a:pt x="561" y="1"/>
                    <a:pt x="4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" name="Google Shape;1844;p4"/>
            <p:cNvSpPr/>
            <p:nvPr/>
          </p:nvSpPr>
          <p:spPr>
            <a:xfrm>
              <a:off x="4043375" y="3068750"/>
              <a:ext cx="16250" cy="14400"/>
            </a:xfrm>
            <a:custGeom>
              <a:rect b="b" l="l" r="r" t="t"/>
              <a:pathLst>
                <a:path extrusionOk="0" h="576" w="650">
                  <a:moveTo>
                    <a:pt x="316" y="1"/>
                  </a:moveTo>
                  <a:cubicBezTo>
                    <a:pt x="285" y="1"/>
                    <a:pt x="254" y="6"/>
                    <a:pt x="225" y="17"/>
                  </a:cubicBezTo>
                  <a:cubicBezTo>
                    <a:pt x="75" y="79"/>
                    <a:pt x="0" y="241"/>
                    <a:pt x="50" y="391"/>
                  </a:cubicBezTo>
                  <a:cubicBezTo>
                    <a:pt x="98" y="505"/>
                    <a:pt x="203" y="576"/>
                    <a:pt x="316" y="576"/>
                  </a:cubicBezTo>
                  <a:cubicBezTo>
                    <a:pt x="352" y="576"/>
                    <a:pt x="389" y="569"/>
                    <a:pt x="425" y="554"/>
                  </a:cubicBezTo>
                  <a:cubicBezTo>
                    <a:pt x="575" y="504"/>
                    <a:pt x="650" y="329"/>
                    <a:pt x="600" y="179"/>
                  </a:cubicBezTo>
                  <a:cubicBezTo>
                    <a:pt x="551" y="71"/>
                    <a:pt x="431" y="1"/>
                    <a:pt x="3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" name="Google Shape;1845;p4"/>
            <p:cNvSpPr/>
            <p:nvPr/>
          </p:nvSpPr>
          <p:spPr>
            <a:xfrm>
              <a:off x="3889975" y="3164400"/>
              <a:ext cx="17400" cy="14475"/>
            </a:xfrm>
            <a:custGeom>
              <a:rect b="b" l="l" r="r" t="t"/>
              <a:pathLst>
                <a:path extrusionOk="0" h="579" w="696">
                  <a:moveTo>
                    <a:pt x="356" y="0"/>
                  </a:moveTo>
                  <a:cubicBezTo>
                    <a:pt x="260" y="0"/>
                    <a:pt x="165" y="47"/>
                    <a:pt x="113" y="139"/>
                  </a:cubicBezTo>
                  <a:cubicBezTo>
                    <a:pt x="0" y="314"/>
                    <a:pt x="113" y="539"/>
                    <a:pt x="313" y="577"/>
                  </a:cubicBezTo>
                  <a:cubicBezTo>
                    <a:pt x="324" y="578"/>
                    <a:pt x="335" y="579"/>
                    <a:pt x="347" y="579"/>
                  </a:cubicBezTo>
                  <a:cubicBezTo>
                    <a:pt x="543" y="579"/>
                    <a:pt x="696" y="379"/>
                    <a:pt x="625" y="189"/>
                  </a:cubicBezTo>
                  <a:cubicBezTo>
                    <a:pt x="613" y="164"/>
                    <a:pt x="600" y="139"/>
                    <a:pt x="588" y="114"/>
                  </a:cubicBezTo>
                  <a:cubicBezTo>
                    <a:pt x="528" y="38"/>
                    <a:pt x="442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" name="Google Shape;1846;p4"/>
            <p:cNvSpPr/>
            <p:nvPr/>
          </p:nvSpPr>
          <p:spPr>
            <a:xfrm>
              <a:off x="3895275" y="3125625"/>
              <a:ext cx="19175" cy="14450"/>
            </a:xfrm>
            <a:custGeom>
              <a:rect b="b" l="l" r="r" t="t"/>
              <a:pathLst>
                <a:path extrusionOk="0" h="578" w="767">
                  <a:moveTo>
                    <a:pt x="395" y="0"/>
                  </a:moveTo>
                  <a:cubicBezTo>
                    <a:pt x="380" y="0"/>
                    <a:pt x="366" y="1"/>
                    <a:pt x="351" y="3"/>
                  </a:cubicBezTo>
                  <a:cubicBezTo>
                    <a:pt x="101" y="28"/>
                    <a:pt x="1" y="353"/>
                    <a:pt x="201" y="516"/>
                  </a:cubicBezTo>
                  <a:cubicBezTo>
                    <a:pt x="253" y="558"/>
                    <a:pt x="316" y="577"/>
                    <a:pt x="379" y="577"/>
                  </a:cubicBezTo>
                  <a:cubicBezTo>
                    <a:pt x="467" y="577"/>
                    <a:pt x="555" y="539"/>
                    <a:pt x="613" y="466"/>
                  </a:cubicBezTo>
                  <a:cubicBezTo>
                    <a:pt x="766" y="277"/>
                    <a:pt x="631" y="0"/>
                    <a:pt x="3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" name="Google Shape;1847;p4"/>
            <p:cNvSpPr/>
            <p:nvPr/>
          </p:nvSpPr>
          <p:spPr>
            <a:xfrm>
              <a:off x="3863725" y="3104750"/>
              <a:ext cx="17675" cy="14525"/>
            </a:xfrm>
            <a:custGeom>
              <a:rect b="b" l="l" r="r" t="t"/>
              <a:pathLst>
                <a:path extrusionOk="0" h="581" w="707">
                  <a:moveTo>
                    <a:pt x="362" y="1"/>
                  </a:moveTo>
                  <a:cubicBezTo>
                    <a:pt x="266" y="1"/>
                    <a:pt x="171" y="48"/>
                    <a:pt x="113" y="139"/>
                  </a:cubicBezTo>
                  <a:cubicBezTo>
                    <a:pt x="0" y="314"/>
                    <a:pt x="113" y="551"/>
                    <a:pt x="325" y="576"/>
                  </a:cubicBezTo>
                  <a:cubicBezTo>
                    <a:pt x="342" y="579"/>
                    <a:pt x="358" y="580"/>
                    <a:pt x="374" y="580"/>
                  </a:cubicBezTo>
                  <a:cubicBezTo>
                    <a:pt x="564" y="580"/>
                    <a:pt x="707" y="384"/>
                    <a:pt x="638" y="189"/>
                  </a:cubicBezTo>
                  <a:cubicBezTo>
                    <a:pt x="625" y="164"/>
                    <a:pt x="613" y="139"/>
                    <a:pt x="600" y="126"/>
                  </a:cubicBezTo>
                  <a:cubicBezTo>
                    <a:pt x="540" y="42"/>
                    <a:pt x="451" y="1"/>
                    <a:pt x="3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" name="Google Shape;1848;p4"/>
            <p:cNvSpPr/>
            <p:nvPr/>
          </p:nvSpPr>
          <p:spPr>
            <a:xfrm>
              <a:off x="3866275" y="3065500"/>
              <a:ext cx="19250" cy="14650"/>
            </a:xfrm>
            <a:custGeom>
              <a:rect b="b" l="l" r="r" t="t"/>
              <a:pathLst>
                <a:path extrusionOk="0" h="586" w="770">
                  <a:moveTo>
                    <a:pt x="399" y="1"/>
                  </a:moveTo>
                  <a:cubicBezTo>
                    <a:pt x="63" y="1"/>
                    <a:pt x="0" y="549"/>
                    <a:pt x="386" y="584"/>
                  </a:cubicBezTo>
                  <a:cubicBezTo>
                    <a:pt x="397" y="585"/>
                    <a:pt x="409" y="586"/>
                    <a:pt x="420" y="586"/>
                  </a:cubicBezTo>
                  <a:cubicBezTo>
                    <a:pt x="616" y="586"/>
                    <a:pt x="769" y="386"/>
                    <a:pt x="698" y="197"/>
                  </a:cubicBezTo>
                  <a:cubicBezTo>
                    <a:pt x="686" y="172"/>
                    <a:pt x="673" y="147"/>
                    <a:pt x="661" y="134"/>
                  </a:cubicBezTo>
                  <a:cubicBezTo>
                    <a:pt x="611" y="72"/>
                    <a:pt x="548" y="22"/>
                    <a:pt x="473" y="9"/>
                  </a:cubicBezTo>
                  <a:cubicBezTo>
                    <a:pt x="447" y="3"/>
                    <a:pt x="422" y="1"/>
                    <a:pt x="3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" name="Google Shape;1849;p4"/>
            <p:cNvSpPr/>
            <p:nvPr/>
          </p:nvSpPr>
          <p:spPr>
            <a:xfrm>
              <a:off x="3964700" y="3104400"/>
              <a:ext cx="16350" cy="11750"/>
            </a:xfrm>
            <a:custGeom>
              <a:rect b="b" l="l" r="r" t="t"/>
              <a:pathLst>
                <a:path extrusionOk="0" h="470" w="654">
                  <a:moveTo>
                    <a:pt x="319" y="1"/>
                  </a:moveTo>
                  <a:cubicBezTo>
                    <a:pt x="187" y="1"/>
                    <a:pt x="58" y="88"/>
                    <a:pt x="35" y="240"/>
                  </a:cubicBezTo>
                  <a:lnTo>
                    <a:pt x="23" y="240"/>
                  </a:lnTo>
                  <a:cubicBezTo>
                    <a:pt x="0" y="398"/>
                    <a:pt x="138" y="469"/>
                    <a:pt x="284" y="469"/>
                  </a:cubicBezTo>
                  <a:cubicBezTo>
                    <a:pt x="462" y="469"/>
                    <a:pt x="654" y="363"/>
                    <a:pt x="585" y="178"/>
                  </a:cubicBezTo>
                  <a:cubicBezTo>
                    <a:pt x="573" y="153"/>
                    <a:pt x="560" y="140"/>
                    <a:pt x="548" y="115"/>
                  </a:cubicBezTo>
                  <a:cubicBezTo>
                    <a:pt x="489" y="37"/>
                    <a:pt x="404" y="1"/>
                    <a:pt x="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" name="Google Shape;1850;p4"/>
            <p:cNvSpPr/>
            <p:nvPr/>
          </p:nvSpPr>
          <p:spPr>
            <a:xfrm>
              <a:off x="3901225" y="3086025"/>
              <a:ext cx="19150" cy="14475"/>
            </a:xfrm>
            <a:custGeom>
              <a:rect b="b" l="l" r="r" t="t"/>
              <a:pathLst>
                <a:path extrusionOk="0" h="579" w="766">
                  <a:moveTo>
                    <a:pt x="399" y="1"/>
                  </a:moveTo>
                  <a:cubicBezTo>
                    <a:pt x="194" y="1"/>
                    <a:pt x="1" y="238"/>
                    <a:pt x="163" y="463"/>
                  </a:cubicBezTo>
                  <a:cubicBezTo>
                    <a:pt x="200" y="525"/>
                    <a:pt x="275" y="563"/>
                    <a:pt x="350" y="575"/>
                  </a:cubicBezTo>
                  <a:cubicBezTo>
                    <a:pt x="365" y="577"/>
                    <a:pt x="380" y="579"/>
                    <a:pt x="394" y="579"/>
                  </a:cubicBezTo>
                  <a:cubicBezTo>
                    <a:pt x="620" y="579"/>
                    <a:pt x="766" y="313"/>
                    <a:pt x="625" y="125"/>
                  </a:cubicBezTo>
                  <a:cubicBezTo>
                    <a:pt x="562" y="37"/>
                    <a:pt x="479" y="1"/>
                    <a:pt x="3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" name="Google Shape;1851;p4"/>
            <p:cNvSpPr/>
            <p:nvPr/>
          </p:nvSpPr>
          <p:spPr>
            <a:xfrm>
              <a:off x="3925575" y="3150450"/>
              <a:ext cx="15675" cy="14425"/>
            </a:xfrm>
            <a:custGeom>
              <a:rect b="b" l="l" r="r" t="t"/>
              <a:pathLst>
                <a:path extrusionOk="0" h="577" w="627">
                  <a:moveTo>
                    <a:pt x="305" y="0"/>
                  </a:moveTo>
                  <a:cubicBezTo>
                    <a:pt x="173" y="0"/>
                    <a:pt x="39" y="85"/>
                    <a:pt x="13" y="248"/>
                  </a:cubicBezTo>
                  <a:cubicBezTo>
                    <a:pt x="1" y="323"/>
                    <a:pt x="26" y="398"/>
                    <a:pt x="76" y="460"/>
                  </a:cubicBezTo>
                  <a:cubicBezTo>
                    <a:pt x="133" y="541"/>
                    <a:pt x="213" y="576"/>
                    <a:pt x="294" y="576"/>
                  </a:cubicBezTo>
                  <a:cubicBezTo>
                    <a:pt x="460" y="576"/>
                    <a:pt x="626" y="425"/>
                    <a:pt x="576" y="223"/>
                  </a:cubicBezTo>
                  <a:cubicBezTo>
                    <a:pt x="546" y="73"/>
                    <a:pt x="426" y="0"/>
                    <a:pt x="3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" name="Google Shape;1852;p4"/>
            <p:cNvSpPr/>
            <p:nvPr/>
          </p:nvSpPr>
          <p:spPr>
            <a:xfrm>
              <a:off x="4078350" y="3064100"/>
              <a:ext cx="19725" cy="14450"/>
            </a:xfrm>
            <a:custGeom>
              <a:rect b="b" l="l" r="r" t="t"/>
              <a:pathLst>
                <a:path extrusionOk="0" h="578" w="789">
                  <a:moveTo>
                    <a:pt x="390" y="1"/>
                  </a:moveTo>
                  <a:cubicBezTo>
                    <a:pt x="47" y="1"/>
                    <a:pt x="0" y="529"/>
                    <a:pt x="363" y="577"/>
                  </a:cubicBezTo>
                  <a:lnTo>
                    <a:pt x="363" y="565"/>
                  </a:lnTo>
                  <a:cubicBezTo>
                    <a:pt x="376" y="566"/>
                    <a:pt x="388" y="567"/>
                    <a:pt x="399" y="567"/>
                  </a:cubicBezTo>
                  <a:cubicBezTo>
                    <a:pt x="730" y="567"/>
                    <a:pt x="788" y="75"/>
                    <a:pt x="451" y="3"/>
                  </a:cubicBezTo>
                  <a:lnTo>
                    <a:pt x="426" y="3"/>
                  </a:lnTo>
                  <a:cubicBezTo>
                    <a:pt x="414" y="1"/>
                    <a:pt x="402" y="1"/>
                    <a:pt x="3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" name="Google Shape;1853;p4"/>
            <p:cNvSpPr/>
            <p:nvPr/>
          </p:nvSpPr>
          <p:spPr>
            <a:xfrm>
              <a:off x="4041175" y="3108275"/>
              <a:ext cx="16275" cy="14400"/>
            </a:xfrm>
            <a:custGeom>
              <a:rect b="b" l="l" r="r" t="t"/>
              <a:pathLst>
                <a:path extrusionOk="0" h="576" w="651">
                  <a:moveTo>
                    <a:pt x="334" y="1"/>
                  </a:moveTo>
                  <a:cubicBezTo>
                    <a:pt x="298" y="1"/>
                    <a:pt x="262" y="8"/>
                    <a:pt x="226" y="23"/>
                  </a:cubicBezTo>
                  <a:cubicBezTo>
                    <a:pt x="76" y="73"/>
                    <a:pt x="1" y="248"/>
                    <a:pt x="63" y="385"/>
                  </a:cubicBezTo>
                  <a:cubicBezTo>
                    <a:pt x="103" y="504"/>
                    <a:pt x="220" y="575"/>
                    <a:pt x="342" y="575"/>
                  </a:cubicBezTo>
                  <a:cubicBezTo>
                    <a:pt x="374" y="575"/>
                    <a:pt x="407" y="570"/>
                    <a:pt x="438" y="560"/>
                  </a:cubicBezTo>
                  <a:cubicBezTo>
                    <a:pt x="588" y="497"/>
                    <a:pt x="650" y="335"/>
                    <a:pt x="600" y="185"/>
                  </a:cubicBezTo>
                  <a:cubicBezTo>
                    <a:pt x="553" y="71"/>
                    <a:pt x="448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" name="Google Shape;1854;p4"/>
            <p:cNvSpPr/>
            <p:nvPr/>
          </p:nvSpPr>
          <p:spPr>
            <a:xfrm>
              <a:off x="3919325" y="3193450"/>
              <a:ext cx="16875" cy="15250"/>
            </a:xfrm>
            <a:custGeom>
              <a:rect b="b" l="l" r="r" t="t"/>
              <a:pathLst>
                <a:path extrusionOk="0" h="610" w="675">
                  <a:moveTo>
                    <a:pt x="295" y="1"/>
                  </a:moveTo>
                  <a:cubicBezTo>
                    <a:pt x="155" y="1"/>
                    <a:pt x="18" y="104"/>
                    <a:pt x="1" y="265"/>
                  </a:cubicBezTo>
                  <a:cubicBezTo>
                    <a:pt x="1" y="315"/>
                    <a:pt x="1" y="352"/>
                    <a:pt x="26" y="402"/>
                  </a:cubicBezTo>
                  <a:cubicBezTo>
                    <a:pt x="67" y="549"/>
                    <a:pt x="174" y="610"/>
                    <a:pt x="284" y="610"/>
                  </a:cubicBezTo>
                  <a:cubicBezTo>
                    <a:pt x="474" y="610"/>
                    <a:pt x="674" y="427"/>
                    <a:pt x="563" y="190"/>
                  </a:cubicBezTo>
                  <a:cubicBezTo>
                    <a:pt x="538" y="152"/>
                    <a:pt x="513" y="115"/>
                    <a:pt x="488" y="77"/>
                  </a:cubicBezTo>
                  <a:cubicBezTo>
                    <a:pt x="432" y="25"/>
                    <a:pt x="363" y="1"/>
                    <a:pt x="2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" name="Google Shape;1855;p4"/>
            <p:cNvSpPr/>
            <p:nvPr/>
          </p:nvSpPr>
          <p:spPr>
            <a:xfrm>
              <a:off x="4029625" y="3140775"/>
              <a:ext cx="17475" cy="14600"/>
            </a:xfrm>
            <a:custGeom>
              <a:rect b="b" l="l" r="r" t="t"/>
              <a:pathLst>
                <a:path extrusionOk="0" h="584" w="699">
                  <a:moveTo>
                    <a:pt x="359" y="0"/>
                  </a:moveTo>
                  <a:cubicBezTo>
                    <a:pt x="323" y="0"/>
                    <a:pt x="286" y="7"/>
                    <a:pt x="250" y="22"/>
                  </a:cubicBezTo>
                  <a:cubicBezTo>
                    <a:pt x="13" y="110"/>
                    <a:pt x="0" y="447"/>
                    <a:pt x="238" y="560"/>
                  </a:cubicBezTo>
                  <a:cubicBezTo>
                    <a:pt x="276" y="576"/>
                    <a:pt x="314" y="583"/>
                    <a:pt x="351" y="583"/>
                  </a:cubicBezTo>
                  <a:cubicBezTo>
                    <a:pt x="543" y="583"/>
                    <a:pt x="698" y="384"/>
                    <a:pt x="625" y="185"/>
                  </a:cubicBezTo>
                  <a:cubicBezTo>
                    <a:pt x="578" y="71"/>
                    <a:pt x="472" y="0"/>
                    <a:pt x="3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" name="Google Shape;1856;p4"/>
            <p:cNvSpPr/>
            <p:nvPr/>
          </p:nvSpPr>
          <p:spPr>
            <a:xfrm>
              <a:off x="3888100" y="3202000"/>
              <a:ext cx="15950" cy="14425"/>
            </a:xfrm>
            <a:custGeom>
              <a:rect b="b" l="l" r="r" t="t"/>
              <a:pathLst>
                <a:path extrusionOk="0" h="577" w="638">
                  <a:moveTo>
                    <a:pt x="316" y="1"/>
                  </a:moveTo>
                  <a:cubicBezTo>
                    <a:pt x="281" y="1"/>
                    <a:pt x="246" y="8"/>
                    <a:pt x="213" y="23"/>
                  </a:cubicBezTo>
                  <a:cubicBezTo>
                    <a:pt x="163" y="35"/>
                    <a:pt x="125" y="60"/>
                    <a:pt x="100" y="98"/>
                  </a:cubicBezTo>
                  <a:cubicBezTo>
                    <a:pt x="25" y="185"/>
                    <a:pt x="0" y="298"/>
                    <a:pt x="50" y="398"/>
                  </a:cubicBezTo>
                  <a:cubicBezTo>
                    <a:pt x="89" y="513"/>
                    <a:pt x="202" y="577"/>
                    <a:pt x="315" y="577"/>
                  </a:cubicBezTo>
                  <a:cubicBezTo>
                    <a:pt x="348" y="577"/>
                    <a:pt x="381" y="571"/>
                    <a:pt x="413" y="560"/>
                  </a:cubicBezTo>
                  <a:cubicBezTo>
                    <a:pt x="563" y="497"/>
                    <a:pt x="638" y="335"/>
                    <a:pt x="575" y="185"/>
                  </a:cubicBezTo>
                  <a:cubicBezTo>
                    <a:pt x="537" y="71"/>
                    <a:pt x="427" y="1"/>
                    <a:pt x="3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" name="Google Shape;1857;p4"/>
            <p:cNvSpPr/>
            <p:nvPr/>
          </p:nvSpPr>
          <p:spPr>
            <a:xfrm>
              <a:off x="4178325" y="3056500"/>
              <a:ext cx="16025" cy="14625"/>
            </a:xfrm>
            <a:custGeom>
              <a:rect b="b" l="l" r="r" t="t"/>
              <a:pathLst>
                <a:path extrusionOk="0" h="585" w="641">
                  <a:moveTo>
                    <a:pt x="322" y="0"/>
                  </a:moveTo>
                  <a:cubicBezTo>
                    <a:pt x="242" y="0"/>
                    <a:pt x="160" y="33"/>
                    <a:pt x="101" y="107"/>
                  </a:cubicBezTo>
                  <a:cubicBezTo>
                    <a:pt x="1" y="232"/>
                    <a:pt x="26" y="419"/>
                    <a:pt x="151" y="519"/>
                  </a:cubicBezTo>
                  <a:cubicBezTo>
                    <a:pt x="206" y="564"/>
                    <a:pt x="269" y="584"/>
                    <a:pt x="330" y="584"/>
                  </a:cubicBezTo>
                  <a:cubicBezTo>
                    <a:pt x="491" y="584"/>
                    <a:pt x="640" y="446"/>
                    <a:pt x="613" y="257"/>
                  </a:cubicBezTo>
                  <a:cubicBezTo>
                    <a:pt x="597" y="98"/>
                    <a:pt x="461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" name="Google Shape;1858;p4"/>
            <p:cNvSpPr/>
            <p:nvPr/>
          </p:nvSpPr>
          <p:spPr>
            <a:xfrm>
              <a:off x="4109900" y="3079100"/>
              <a:ext cx="17425" cy="14500"/>
            </a:xfrm>
            <a:custGeom>
              <a:rect b="b" l="l" r="r" t="t"/>
              <a:pathLst>
                <a:path extrusionOk="0" h="580" w="697">
                  <a:moveTo>
                    <a:pt x="355" y="0"/>
                  </a:moveTo>
                  <a:cubicBezTo>
                    <a:pt x="258" y="0"/>
                    <a:pt x="160" y="48"/>
                    <a:pt x="101" y="140"/>
                  </a:cubicBezTo>
                  <a:cubicBezTo>
                    <a:pt x="1" y="315"/>
                    <a:pt x="101" y="540"/>
                    <a:pt x="313" y="577"/>
                  </a:cubicBezTo>
                  <a:cubicBezTo>
                    <a:pt x="325" y="579"/>
                    <a:pt x="336" y="579"/>
                    <a:pt x="347" y="579"/>
                  </a:cubicBezTo>
                  <a:cubicBezTo>
                    <a:pt x="544" y="579"/>
                    <a:pt x="697" y="379"/>
                    <a:pt x="626" y="190"/>
                  </a:cubicBezTo>
                  <a:cubicBezTo>
                    <a:pt x="613" y="165"/>
                    <a:pt x="601" y="140"/>
                    <a:pt x="588" y="115"/>
                  </a:cubicBezTo>
                  <a:cubicBezTo>
                    <a:pt x="529" y="38"/>
                    <a:pt x="442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" name="Google Shape;1859;p4"/>
            <p:cNvSpPr/>
            <p:nvPr/>
          </p:nvSpPr>
          <p:spPr>
            <a:xfrm>
              <a:off x="4145825" y="3065150"/>
              <a:ext cx="15675" cy="14425"/>
            </a:xfrm>
            <a:custGeom>
              <a:rect b="b" l="l" r="r" t="t"/>
              <a:pathLst>
                <a:path extrusionOk="0" h="577" w="627">
                  <a:moveTo>
                    <a:pt x="300" y="1"/>
                  </a:moveTo>
                  <a:cubicBezTo>
                    <a:pt x="170" y="1"/>
                    <a:pt x="39" y="86"/>
                    <a:pt x="13" y="248"/>
                  </a:cubicBezTo>
                  <a:cubicBezTo>
                    <a:pt x="1" y="323"/>
                    <a:pt x="13" y="398"/>
                    <a:pt x="63" y="460"/>
                  </a:cubicBezTo>
                  <a:cubicBezTo>
                    <a:pt x="124" y="542"/>
                    <a:pt x="208" y="577"/>
                    <a:pt x="290" y="577"/>
                  </a:cubicBezTo>
                  <a:cubicBezTo>
                    <a:pt x="461" y="577"/>
                    <a:pt x="626" y="425"/>
                    <a:pt x="576" y="223"/>
                  </a:cubicBezTo>
                  <a:cubicBezTo>
                    <a:pt x="540" y="73"/>
                    <a:pt x="420" y="1"/>
                    <a:pt x="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" name="Google Shape;1860;p4"/>
            <p:cNvSpPr/>
            <p:nvPr/>
          </p:nvSpPr>
          <p:spPr>
            <a:xfrm>
              <a:off x="4139275" y="3108175"/>
              <a:ext cx="16850" cy="15225"/>
            </a:xfrm>
            <a:custGeom>
              <a:rect b="b" l="l" r="r" t="t"/>
              <a:pathLst>
                <a:path extrusionOk="0" h="609" w="674">
                  <a:moveTo>
                    <a:pt x="295" y="0"/>
                  </a:moveTo>
                  <a:cubicBezTo>
                    <a:pt x="154" y="0"/>
                    <a:pt x="17" y="104"/>
                    <a:pt x="1" y="264"/>
                  </a:cubicBezTo>
                  <a:cubicBezTo>
                    <a:pt x="1" y="314"/>
                    <a:pt x="1" y="352"/>
                    <a:pt x="26" y="402"/>
                  </a:cubicBezTo>
                  <a:cubicBezTo>
                    <a:pt x="67" y="548"/>
                    <a:pt x="173" y="609"/>
                    <a:pt x="283" y="609"/>
                  </a:cubicBezTo>
                  <a:cubicBezTo>
                    <a:pt x="474" y="609"/>
                    <a:pt x="674" y="427"/>
                    <a:pt x="563" y="189"/>
                  </a:cubicBezTo>
                  <a:cubicBezTo>
                    <a:pt x="538" y="152"/>
                    <a:pt x="513" y="114"/>
                    <a:pt x="488" y="77"/>
                  </a:cubicBezTo>
                  <a:cubicBezTo>
                    <a:pt x="431" y="24"/>
                    <a:pt x="363" y="0"/>
                    <a:pt x="2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" name="Google Shape;1861;p4"/>
            <p:cNvSpPr/>
            <p:nvPr/>
          </p:nvSpPr>
          <p:spPr>
            <a:xfrm>
              <a:off x="4249625" y="3055400"/>
              <a:ext cx="17775" cy="14625"/>
            </a:xfrm>
            <a:custGeom>
              <a:rect b="b" l="l" r="r" t="t"/>
              <a:pathLst>
                <a:path extrusionOk="0" h="585" w="711">
                  <a:moveTo>
                    <a:pt x="355" y="0"/>
                  </a:moveTo>
                  <a:cubicBezTo>
                    <a:pt x="151" y="0"/>
                    <a:pt x="0" y="206"/>
                    <a:pt x="85" y="401"/>
                  </a:cubicBezTo>
                  <a:cubicBezTo>
                    <a:pt x="132" y="521"/>
                    <a:pt x="240" y="584"/>
                    <a:pt x="349" y="584"/>
                  </a:cubicBezTo>
                  <a:cubicBezTo>
                    <a:pt x="444" y="584"/>
                    <a:pt x="540" y="537"/>
                    <a:pt x="598" y="438"/>
                  </a:cubicBezTo>
                  <a:cubicBezTo>
                    <a:pt x="710" y="251"/>
                    <a:pt x="585" y="13"/>
                    <a:pt x="373" y="1"/>
                  </a:cubicBezTo>
                  <a:cubicBezTo>
                    <a:pt x="367" y="0"/>
                    <a:pt x="361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" name="Google Shape;1862;p4"/>
            <p:cNvSpPr/>
            <p:nvPr/>
          </p:nvSpPr>
          <p:spPr>
            <a:xfrm>
              <a:off x="4108025" y="3116700"/>
              <a:ext cx="15975" cy="14450"/>
            </a:xfrm>
            <a:custGeom>
              <a:rect b="b" l="l" r="r" t="t"/>
              <a:pathLst>
                <a:path extrusionOk="0" h="578" w="639">
                  <a:moveTo>
                    <a:pt x="317" y="1"/>
                  </a:moveTo>
                  <a:cubicBezTo>
                    <a:pt x="282" y="1"/>
                    <a:pt x="246" y="8"/>
                    <a:pt x="213" y="23"/>
                  </a:cubicBezTo>
                  <a:cubicBezTo>
                    <a:pt x="163" y="36"/>
                    <a:pt x="126" y="61"/>
                    <a:pt x="101" y="98"/>
                  </a:cubicBezTo>
                  <a:cubicBezTo>
                    <a:pt x="26" y="185"/>
                    <a:pt x="1" y="298"/>
                    <a:pt x="51" y="398"/>
                  </a:cubicBezTo>
                  <a:cubicBezTo>
                    <a:pt x="89" y="514"/>
                    <a:pt x="203" y="577"/>
                    <a:pt x="315" y="577"/>
                  </a:cubicBezTo>
                  <a:cubicBezTo>
                    <a:pt x="349" y="577"/>
                    <a:pt x="382" y="572"/>
                    <a:pt x="413" y="560"/>
                  </a:cubicBezTo>
                  <a:cubicBezTo>
                    <a:pt x="563" y="498"/>
                    <a:pt x="638" y="335"/>
                    <a:pt x="588" y="185"/>
                  </a:cubicBezTo>
                  <a:cubicBezTo>
                    <a:pt x="541" y="72"/>
                    <a:pt x="428" y="1"/>
                    <a:pt x="3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" name="Google Shape;1863;p4"/>
            <p:cNvSpPr/>
            <p:nvPr/>
          </p:nvSpPr>
          <p:spPr>
            <a:xfrm>
              <a:off x="3444775" y="3121875"/>
              <a:ext cx="15775" cy="14850"/>
            </a:xfrm>
            <a:custGeom>
              <a:rect b="b" l="l" r="r" t="t"/>
              <a:pathLst>
                <a:path extrusionOk="0" h="594" w="631">
                  <a:moveTo>
                    <a:pt x="326" y="1"/>
                  </a:moveTo>
                  <a:cubicBezTo>
                    <a:pt x="244" y="1"/>
                    <a:pt x="161" y="37"/>
                    <a:pt x="100" y="116"/>
                  </a:cubicBezTo>
                  <a:cubicBezTo>
                    <a:pt x="0" y="241"/>
                    <a:pt x="25" y="416"/>
                    <a:pt x="150" y="516"/>
                  </a:cubicBezTo>
                  <a:lnTo>
                    <a:pt x="150" y="528"/>
                  </a:lnTo>
                  <a:cubicBezTo>
                    <a:pt x="206" y="573"/>
                    <a:pt x="268" y="593"/>
                    <a:pt x="328" y="593"/>
                  </a:cubicBezTo>
                  <a:cubicBezTo>
                    <a:pt x="485" y="593"/>
                    <a:pt x="631" y="456"/>
                    <a:pt x="613" y="266"/>
                  </a:cubicBezTo>
                  <a:cubicBezTo>
                    <a:pt x="597" y="101"/>
                    <a:pt x="464" y="1"/>
                    <a:pt x="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" name="Google Shape;1864;p4"/>
            <p:cNvSpPr/>
            <p:nvPr/>
          </p:nvSpPr>
          <p:spPr>
            <a:xfrm>
              <a:off x="3482250" y="3101325"/>
              <a:ext cx="18250" cy="14475"/>
            </a:xfrm>
            <a:custGeom>
              <a:rect b="b" l="l" r="r" t="t"/>
              <a:pathLst>
                <a:path extrusionOk="0" h="579" w="730">
                  <a:moveTo>
                    <a:pt x="350" y="1"/>
                  </a:moveTo>
                  <a:cubicBezTo>
                    <a:pt x="254" y="1"/>
                    <a:pt x="159" y="48"/>
                    <a:pt x="101" y="138"/>
                  </a:cubicBezTo>
                  <a:cubicBezTo>
                    <a:pt x="1" y="313"/>
                    <a:pt x="101" y="538"/>
                    <a:pt x="313" y="576"/>
                  </a:cubicBezTo>
                  <a:cubicBezTo>
                    <a:pt x="328" y="578"/>
                    <a:pt x="343" y="579"/>
                    <a:pt x="357" y="579"/>
                  </a:cubicBezTo>
                  <a:cubicBezTo>
                    <a:pt x="583" y="579"/>
                    <a:pt x="729" y="314"/>
                    <a:pt x="588" y="126"/>
                  </a:cubicBezTo>
                  <a:cubicBezTo>
                    <a:pt x="528" y="41"/>
                    <a:pt x="439" y="1"/>
                    <a:pt x="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" name="Google Shape;1865;p4"/>
            <p:cNvSpPr/>
            <p:nvPr/>
          </p:nvSpPr>
          <p:spPr>
            <a:xfrm>
              <a:off x="3495075" y="3068275"/>
              <a:ext cx="16275" cy="14450"/>
            </a:xfrm>
            <a:custGeom>
              <a:rect b="b" l="l" r="r" t="t"/>
              <a:pathLst>
                <a:path extrusionOk="0" h="578" w="651">
                  <a:moveTo>
                    <a:pt x="323" y="1"/>
                  </a:moveTo>
                  <a:cubicBezTo>
                    <a:pt x="286" y="1"/>
                    <a:pt x="249" y="8"/>
                    <a:pt x="213" y="23"/>
                  </a:cubicBezTo>
                  <a:cubicBezTo>
                    <a:pt x="63" y="73"/>
                    <a:pt x="0" y="248"/>
                    <a:pt x="50" y="398"/>
                  </a:cubicBezTo>
                  <a:cubicBezTo>
                    <a:pt x="99" y="514"/>
                    <a:pt x="206" y="577"/>
                    <a:pt x="322" y="577"/>
                  </a:cubicBezTo>
                  <a:cubicBezTo>
                    <a:pt x="356" y="577"/>
                    <a:pt x="391" y="572"/>
                    <a:pt x="425" y="560"/>
                  </a:cubicBezTo>
                  <a:cubicBezTo>
                    <a:pt x="575" y="498"/>
                    <a:pt x="650" y="335"/>
                    <a:pt x="588" y="185"/>
                  </a:cubicBezTo>
                  <a:cubicBezTo>
                    <a:pt x="550" y="72"/>
                    <a:pt x="440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" name="Google Shape;1866;p4"/>
            <p:cNvSpPr/>
            <p:nvPr/>
          </p:nvSpPr>
          <p:spPr>
            <a:xfrm>
              <a:off x="3559025" y="3078550"/>
              <a:ext cx="17300" cy="12775"/>
            </a:xfrm>
            <a:custGeom>
              <a:rect b="b" l="l" r="r" t="t"/>
              <a:pathLst>
                <a:path extrusionOk="0" h="511" w="692">
                  <a:moveTo>
                    <a:pt x="483" y="1"/>
                  </a:moveTo>
                  <a:cubicBezTo>
                    <a:pt x="275" y="1"/>
                    <a:pt x="1" y="283"/>
                    <a:pt x="204" y="449"/>
                  </a:cubicBezTo>
                  <a:cubicBezTo>
                    <a:pt x="256" y="491"/>
                    <a:pt x="317" y="511"/>
                    <a:pt x="378" y="511"/>
                  </a:cubicBezTo>
                  <a:cubicBezTo>
                    <a:pt x="462" y="511"/>
                    <a:pt x="546" y="472"/>
                    <a:pt x="604" y="399"/>
                  </a:cubicBezTo>
                  <a:lnTo>
                    <a:pt x="616" y="399"/>
                  </a:lnTo>
                  <a:cubicBezTo>
                    <a:pt x="679" y="324"/>
                    <a:pt x="691" y="212"/>
                    <a:pt x="654" y="124"/>
                  </a:cubicBezTo>
                  <a:cubicBezTo>
                    <a:pt x="621" y="36"/>
                    <a:pt x="556" y="1"/>
                    <a:pt x="4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" name="Google Shape;1867;p4"/>
            <p:cNvSpPr/>
            <p:nvPr/>
          </p:nvSpPr>
          <p:spPr>
            <a:xfrm>
              <a:off x="3450075" y="3084550"/>
              <a:ext cx="17525" cy="14625"/>
            </a:xfrm>
            <a:custGeom>
              <a:rect b="b" l="l" r="r" t="t"/>
              <a:pathLst>
                <a:path extrusionOk="0" h="585" w="701">
                  <a:moveTo>
                    <a:pt x="339" y="0"/>
                  </a:moveTo>
                  <a:cubicBezTo>
                    <a:pt x="301" y="0"/>
                    <a:pt x="262" y="7"/>
                    <a:pt x="226" y="22"/>
                  </a:cubicBezTo>
                  <a:lnTo>
                    <a:pt x="101" y="159"/>
                  </a:lnTo>
                  <a:cubicBezTo>
                    <a:pt x="1" y="347"/>
                    <a:pt x="126" y="572"/>
                    <a:pt x="338" y="584"/>
                  </a:cubicBezTo>
                  <a:cubicBezTo>
                    <a:pt x="551" y="584"/>
                    <a:pt x="701" y="372"/>
                    <a:pt x="626" y="184"/>
                  </a:cubicBezTo>
                  <a:cubicBezTo>
                    <a:pt x="613" y="159"/>
                    <a:pt x="601" y="134"/>
                    <a:pt x="588" y="122"/>
                  </a:cubicBezTo>
                  <a:cubicBezTo>
                    <a:pt x="526" y="42"/>
                    <a:pt x="433" y="0"/>
                    <a:pt x="3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" name="Google Shape;1868;p4"/>
            <p:cNvSpPr/>
            <p:nvPr/>
          </p:nvSpPr>
          <p:spPr>
            <a:xfrm>
              <a:off x="3409825" y="3130575"/>
              <a:ext cx="18425" cy="14325"/>
            </a:xfrm>
            <a:custGeom>
              <a:rect b="b" l="l" r="r" t="t"/>
              <a:pathLst>
                <a:path extrusionOk="0" h="573" w="737">
                  <a:moveTo>
                    <a:pt x="384" y="1"/>
                  </a:moveTo>
                  <a:cubicBezTo>
                    <a:pt x="130" y="1"/>
                    <a:pt x="0" y="341"/>
                    <a:pt x="211" y="505"/>
                  </a:cubicBezTo>
                  <a:cubicBezTo>
                    <a:pt x="267" y="552"/>
                    <a:pt x="329" y="572"/>
                    <a:pt x="390" y="572"/>
                  </a:cubicBezTo>
                  <a:cubicBezTo>
                    <a:pt x="571" y="572"/>
                    <a:pt x="736" y="387"/>
                    <a:pt x="661" y="180"/>
                  </a:cubicBezTo>
                  <a:cubicBezTo>
                    <a:pt x="624" y="93"/>
                    <a:pt x="536" y="18"/>
                    <a:pt x="436" y="5"/>
                  </a:cubicBezTo>
                  <a:cubicBezTo>
                    <a:pt x="418" y="2"/>
                    <a:pt x="401" y="1"/>
                    <a:pt x="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" name="Google Shape;1869;p4"/>
            <p:cNvSpPr/>
            <p:nvPr/>
          </p:nvSpPr>
          <p:spPr>
            <a:xfrm>
              <a:off x="3527550" y="3088600"/>
              <a:ext cx="16275" cy="14550"/>
            </a:xfrm>
            <a:custGeom>
              <a:rect b="b" l="l" r="r" t="t"/>
              <a:pathLst>
                <a:path extrusionOk="0" h="582" w="651">
                  <a:moveTo>
                    <a:pt x="329" y="0"/>
                  </a:moveTo>
                  <a:cubicBezTo>
                    <a:pt x="294" y="0"/>
                    <a:pt x="259" y="7"/>
                    <a:pt x="226" y="22"/>
                  </a:cubicBezTo>
                  <a:cubicBezTo>
                    <a:pt x="76" y="85"/>
                    <a:pt x="1" y="247"/>
                    <a:pt x="51" y="397"/>
                  </a:cubicBezTo>
                  <a:cubicBezTo>
                    <a:pt x="98" y="511"/>
                    <a:pt x="204" y="582"/>
                    <a:pt x="317" y="582"/>
                  </a:cubicBezTo>
                  <a:cubicBezTo>
                    <a:pt x="353" y="582"/>
                    <a:pt x="390" y="575"/>
                    <a:pt x="426" y="560"/>
                  </a:cubicBezTo>
                  <a:cubicBezTo>
                    <a:pt x="576" y="510"/>
                    <a:pt x="651" y="335"/>
                    <a:pt x="588" y="185"/>
                  </a:cubicBezTo>
                  <a:cubicBezTo>
                    <a:pt x="550" y="71"/>
                    <a:pt x="440" y="0"/>
                    <a:pt x="3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" name="Google Shape;1870;p4"/>
            <p:cNvSpPr/>
            <p:nvPr/>
          </p:nvSpPr>
          <p:spPr>
            <a:xfrm>
              <a:off x="3479450" y="3139700"/>
              <a:ext cx="16275" cy="14475"/>
            </a:xfrm>
            <a:custGeom>
              <a:rect b="b" l="l" r="r" t="t"/>
              <a:pathLst>
                <a:path extrusionOk="0" h="579" w="651">
                  <a:moveTo>
                    <a:pt x="367" y="1"/>
                  </a:moveTo>
                  <a:cubicBezTo>
                    <a:pt x="270" y="1"/>
                    <a:pt x="172" y="48"/>
                    <a:pt x="113" y="140"/>
                  </a:cubicBezTo>
                  <a:cubicBezTo>
                    <a:pt x="0" y="315"/>
                    <a:pt x="113" y="540"/>
                    <a:pt x="313" y="578"/>
                  </a:cubicBezTo>
                  <a:cubicBezTo>
                    <a:pt x="322" y="578"/>
                    <a:pt x="331" y="579"/>
                    <a:pt x="340" y="579"/>
                  </a:cubicBezTo>
                  <a:cubicBezTo>
                    <a:pt x="492" y="579"/>
                    <a:pt x="627" y="481"/>
                    <a:pt x="650" y="328"/>
                  </a:cubicBezTo>
                  <a:cubicBezTo>
                    <a:pt x="650" y="278"/>
                    <a:pt x="650" y="228"/>
                    <a:pt x="638" y="178"/>
                  </a:cubicBezTo>
                  <a:cubicBezTo>
                    <a:pt x="625" y="153"/>
                    <a:pt x="613" y="140"/>
                    <a:pt x="600" y="115"/>
                  </a:cubicBezTo>
                  <a:cubicBezTo>
                    <a:pt x="541" y="39"/>
                    <a:pt x="454" y="1"/>
                    <a:pt x="3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" name="Google Shape;1871;p4"/>
            <p:cNvSpPr/>
            <p:nvPr/>
          </p:nvSpPr>
          <p:spPr>
            <a:xfrm>
              <a:off x="3516000" y="3120950"/>
              <a:ext cx="17475" cy="14450"/>
            </a:xfrm>
            <a:custGeom>
              <a:rect b="b" l="l" r="r" t="t"/>
              <a:pathLst>
                <a:path extrusionOk="0" h="578" w="699">
                  <a:moveTo>
                    <a:pt x="345" y="0"/>
                  </a:moveTo>
                  <a:cubicBezTo>
                    <a:pt x="314" y="0"/>
                    <a:pt x="282" y="5"/>
                    <a:pt x="251" y="15"/>
                  </a:cubicBezTo>
                  <a:cubicBezTo>
                    <a:pt x="13" y="115"/>
                    <a:pt x="1" y="453"/>
                    <a:pt x="238" y="553"/>
                  </a:cubicBezTo>
                  <a:cubicBezTo>
                    <a:pt x="278" y="570"/>
                    <a:pt x="317" y="577"/>
                    <a:pt x="356" y="577"/>
                  </a:cubicBezTo>
                  <a:cubicBezTo>
                    <a:pt x="546" y="577"/>
                    <a:pt x="698" y="388"/>
                    <a:pt x="625" y="190"/>
                  </a:cubicBezTo>
                  <a:cubicBezTo>
                    <a:pt x="576" y="72"/>
                    <a:pt x="464" y="0"/>
                    <a:pt x="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" name="Google Shape;1872;p4"/>
            <p:cNvSpPr/>
            <p:nvPr/>
          </p:nvSpPr>
          <p:spPr>
            <a:xfrm>
              <a:off x="3374475" y="3182325"/>
              <a:ext cx="15950" cy="14400"/>
            </a:xfrm>
            <a:custGeom>
              <a:rect b="b" l="l" r="r" t="t"/>
              <a:pathLst>
                <a:path extrusionOk="0" h="576" w="638">
                  <a:moveTo>
                    <a:pt x="316" y="0"/>
                  </a:moveTo>
                  <a:cubicBezTo>
                    <a:pt x="281" y="0"/>
                    <a:pt x="246" y="7"/>
                    <a:pt x="213" y="22"/>
                  </a:cubicBezTo>
                  <a:cubicBezTo>
                    <a:pt x="163" y="35"/>
                    <a:pt x="126" y="60"/>
                    <a:pt x="101" y="97"/>
                  </a:cubicBezTo>
                  <a:cubicBezTo>
                    <a:pt x="26" y="172"/>
                    <a:pt x="1" y="285"/>
                    <a:pt x="38" y="385"/>
                  </a:cubicBezTo>
                  <a:cubicBezTo>
                    <a:pt x="88" y="503"/>
                    <a:pt x="200" y="575"/>
                    <a:pt x="318" y="575"/>
                  </a:cubicBezTo>
                  <a:cubicBezTo>
                    <a:pt x="350" y="575"/>
                    <a:pt x="382" y="570"/>
                    <a:pt x="413" y="560"/>
                  </a:cubicBezTo>
                  <a:cubicBezTo>
                    <a:pt x="563" y="497"/>
                    <a:pt x="638" y="322"/>
                    <a:pt x="575" y="185"/>
                  </a:cubicBezTo>
                  <a:cubicBezTo>
                    <a:pt x="537" y="71"/>
                    <a:pt x="427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" name="Google Shape;1873;p4"/>
            <p:cNvSpPr/>
            <p:nvPr/>
          </p:nvSpPr>
          <p:spPr>
            <a:xfrm>
              <a:off x="3596300" y="3059150"/>
              <a:ext cx="17375" cy="14500"/>
            </a:xfrm>
            <a:custGeom>
              <a:rect b="b" l="l" r="r" t="t"/>
              <a:pathLst>
                <a:path extrusionOk="0" h="580" w="695">
                  <a:moveTo>
                    <a:pt x="349" y="0"/>
                  </a:moveTo>
                  <a:cubicBezTo>
                    <a:pt x="254" y="0"/>
                    <a:pt x="158" y="47"/>
                    <a:pt x="100" y="138"/>
                  </a:cubicBezTo>
                  <a:cubicBezTo>
                    <a:pt x="0" y="326"/>
                    <a:pt x="100" y="550"/>
                    <a:pt x="313" y="575"/>
                  </a:cubicBezTo>
                  <a:cubicBezTo>
                    <a:pt x="329" y="578"/>
                    <a:pt x="346" y="580"/>
                    <a:pt x="362" y="580"/>
                  </a:cubicBezTo>
                  <a:cubicBezTo>
                    <a:pt x="551" y="580"/>
                    <a:pt x="694" y="384"/>
                    <a:pt x="625" y="188"/>
                  </a:cubicBezTo>
                  <a:cubicBezTo>
                    <a:pt x="613" y="163"/>
                    <a:pt x="600" y="138"/>
                    <a:pt x="588" y="126"/>
                  </a:cubicBezTo>
                  <a:cubicBezTo>
                    <a:pt x="527" y="41"/>
                    <a:pt x="438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" name="Google Shape;1874;p4"/>
            <p:cNvSpPr/>
            <p:nvPr/>
          </p:nvSpPr>
          <p:spPr>
            <a:xfrm>
              <a:off x="3623925" y="3088225"/>
              <a:ext cx="18475" cy="15200"/>
            </a:xfrm>
            <a:custGeom>
              <a:rect b="b" l="l" r="r" t="t"/>
              <a:pathLst>
                <a:path extrusionOk="0" h="608" w="739">
                  <a:moveTo>
                    <a:pt x="357" y="0"/>
                  </a:moveTo>
                  <a:cubicBezTo>
                    <a:pt x="171" y="0"/>
                    <a:pt x="0" y="190"/>
                    <a:pt x="82" y="400"/>
                  </a:cubicBezTo>
                  <a:cubicBezTo>
                    <a:pt x="128" y="546"/>
                    <a:pt x="238" y="607"/>
                    <a:pt x="349" y="607"/>
                  </a:cubicBezTo>
                  <a:cubicBezTo>
                    <a:pt x="541" y="607"/>
                    <a:pt x="739" y="425"/>
                    <a:pt x="620" y="187"/>
                  </a:cubicBezTo>
                  <a:cubicBezTo>
                    <a:pt x="607" y="150"/>
                    <a:pt x="582" y="112"/>
                    <a:pt x="557" y="87"/>
                  </a:cubicBezTo>
                  <a:cubicBezTo>
                    <a:pt x="496" y="26"/>
                    <a:pt x="426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" name="Google Shape;1875;p4"/>
            <p:cNvSpPr/>
            <p:nvPr/>
          </p:nvSpPr>
          <p:spPr>
            <a:xfrm>
              <a:off x="3592625" y="3096350"/>
              <a:ext cx="17750" cy="15000"/>
            </a:xfrm>
            <a:custGeom>
              <a:rect b="b" l="l" r="r" t="t"/>
              <a:pathLst>
                <a:path extrusionOk="0" h="600" w="710">
                  <a:moveTo>
                    <a:pt x="384" y="1"/>
                  </a:moveTo>
                  <a:cubicBezTo>
                    <a:pt x="195" y="1"/>
                    <a:pt x="0" y="177"/>
                    <a:pt x="110" y="412"/>
                  </a:cubicBezTo>
                  <a:cubicBezTo>
                    <a:pt x="147" y="512"/>
                    <a:pt x="247" y="587"/>
                    <a:pt x="347" y="600"/>
                  </a:cubicBezTo>
                  <a:cubicBezTo>
                    <a:pt x="397" y="600"/>
                    <a:pt x="447" y="600"/>
                    <a:pt x="485" y="587"/>
                  </a:cubicBezTo>
                  <a:cubicBezTo>
                    <a:pt x="635" y="525"/>
                    <a:pt x="710" y="350"/>
                    <a:pt x="647" y="212"/>
                  </a:cubicBezTo>
                  <a:cubicBezTo>
                    <a:pt x="605" y="63"/>
                    <a:pt x="496" y="1"/>
                    <a:pt x="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">
  <p:cSld name="CUSTOM_2">
    <p:spTree>
      <p:nvGrpSpPr>
        <p:cNvPr id="6988" name="Shape 6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89" name="Google Shape;6989;p31"/>
          <p:cNvSpPr/>
          <p:nvPr/>
        </p:nvSpPr>
        <p:spPr>
          <a:xfrm>
            <a:off x="1483875" y="-78700"/>
            <a:ext cx="3937421" cy="572683"/>
          </a:xfrm>
          <a:custGeom>
            <a:rect b="b" l="l" r="r" t="t"/>
            <a:pathLst>
              <a:path extrusionOk="0" h="17034" w="68358">
                <a:moveTo>
                  <a:pt x="0" y="0"/>
                </a:moveTo>
                <a:lnTo>
                  <a:pt x="0" y="0"/>
                </a:lnTo>
                <a:cubicBezTo>
                  <a:pt x="363" y="4262"/>
                  <a:pt x="1250" y="8448"/>
                  <a:pt x="1987" y="12647"/>
                </a:cubicBezTo>
                <a:cubicBezTo>
                  <a:pt x="2137" y="13522"/>
                  <a:pt x="2350" y="14434"/>
                  <a:pt x="2937" y="15096"/>
                </a:cubicBezTo>
                <a:cubicBezTo>
                  <a:pt x="3550" y="15796"/>
                  <a:pt x="4474" y="16121"/>
                  <a:pt x="5374" y="16346"/>
                </a:cubicBezTo>
                <a:cubicBezTo>
                  <a:pt x="7661" y="16921"/>
                  <a:pt x="10035" y="17021"/>
                  <a:pt x="12385" y="17033"/>
                </a:cubicBezTo>
                <a:cubicBezTo>
                  <a:pt x="12450" y="17033"/>
                  <a:pt x="12515" y="17033"/>
                  <a:pt x="12581" y="17033"/>
                </a:cubicBezTo>
                <a:cubicBezTo>
                  <a:pt x="17714" y="17033"/>
                  <a:pt x="22834" y="16551"/>
                  <a:pt x="27931" y="16009"/>
                </a:cubicBezTo>
                <a:cubicBezTo>
                  <a:pt x="34079" y="15346"/>
                  <a:pt x="40202" y="14571"/>
                  <a:pt x="46338" y="13784"/>
                </a:cubicBezTo>
                <a:cubicBezTo>
                  <a:pt x="49962" y="13322"/>
                  <a:pt x="53599" y="12859"/>
                  <a:pt x="57210" y="12334"/>
                </a:cubicBezTo>
                <a:cubicBezTo>
                  <a:pt x="58898" y="12085"/>
                  <a:pt x="60622" y="11797"/>
                  <a:pt x="62097" y="10947"/>
                </a:cubicBezTo>
                <a:cubicBezTo>
                  <a:pt x="65471" y="8985"/>
                  <a:pt x="67308" y="4062"/>
                  <a:pt x="68233" y="525"/>
                </a:cubicBezTo>
                <a:cubicBezTo>
                  <a:pt x="68270" y="350"/>
                  <a:pt x="68320" y="175"/>
                  <a:pt x="68358" y="13"/>
                </a:cubicBezTo>
                <a:lnTo>
                  <a:pt x="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990" name="Google Shape;6990;p31"/>
          <p:cNvGrpSpPr/>
          <p:nvPr/>
        </p:nvGrpSpPr>
        <p:grpSpPr>
          <a:xfrm flipH="1" rot="-9092283">
            <a:off x="2150939" y="4227690"/>
            <a:ext cx="3369499" cy="1885685"/>
            <a:chOff x="5644200" y="1144350"/>
            <a:chExt cx="1590550" cy="1368100"/>
          </a:xfrm>
        </p:grpSpPr>
        <p:sp>
          <p:nvSpPr>
            <p:cNvPr id="6991" name="Google Shape;6991;p31"/>
            <p:cNvSpPr/>
            <p:nvPr/>
          </p:nvSpPr>
          <p:spPr>
            <a:xfrm>
              <a:off x="5644200" y="1144350"/>
              <a:ext cx="1581175" cy="1368100"/>
            </a:xfrm>
            <a:custGeom>
              <a:rect b="b" l="l" r="r" t="t"/>
              <a:pathLst>
                <a:path extrusionOk="0" h="54724" w="63247">
                  <a:moveTo>
                    <a:pt x="1937" y="8086"/>
                  </a:moveTo>
                  <a:cubicBezTo>
                    <a:pt x="2000" y="8323"/>
                    <a:pt x="2050" y="8561"/>
                    <a:pt x="2087" y="8810"/>
                  </a:cubicBezTo>
                  <a:cubicBezTo>
                    <a:pt x="2012" y="8573"/>
                    <a:pt x="1950" y="8336"/>
                    <a:pt x="1937" y="8086"/>
                  </a:cubicBezTo>
                  <a:close/>
                  <a:moveTo>
                    <a:pt x="3637" y="8598"/>
                  </a:moveTo>
                  <a:lnTo>
                    <a:pt x="3637" y="8598"/>
                  </a:lnTo>
                  <a:cubicBezTo>
                    <a:pt x="3712" y="8823"/>
                    <a:pt x="3874" y="9260"/>
                    <a:pt x="3862" y="9435"/>
                  </a:cubicBezTo>
                  <a:cubicBezTo>
                    <a:pt x="3699" y="9198"/>
                    <a:pt x="3699" y="8998"/>
                    <a:pt x="3637" y="8598"/>
                  </a:cubicBezTo>
                  <a:close/>
                  <a:moveTo>
                    <a:pt x="6157" y="26367"/>
                  </a:moveTo>
                  <a:cubicBezTo>
                    <a:pt x="6158" y="26375"/>
                    <a:pt x="6159" y="26384"/>
                    <a:pt x="6161" y="26393"/>
                  </a:cubicBezTo>
                  <a:cubicBezTo>
                    <a:pt x="6160" y="26385"/>
                    <a:pt x="6158" y="26376"/>
                    <a:pt x="6157" y="26367"/>
                  </a:cubicBezTo>
                  <a:close/>
                  <a:moveTo>
                    <a:pt x="6286" y="26806"/>
                  </a:moveTo>
                  <a:cubicBezTo>
                    <a:pt x="6286" y="26806"/>
                    <a:pt x="6286" y="26806"/>
                    <a:pt x="6287" y="26807"/>
                  </a:cubicBezTo>
                  <a:lnTo>
                    <a:pt x="6287" y="26807"/>
                  </a:lnTo>
                  <a:cubicBezTo>
                    <a:pt x="6286" y="26806"/>
                    <a:pt x="6286" y="26806"/>
                    <a:pt x="6286" y="26806"/>
                  </a:cubicBezTo>
                  <a:close/>
                  <a:moveTo>
                    <a:pt x="10390" y="32015"/>
                  </a:moveTo>
                  <a:cubicBezTo>
                    <a:pt x="10409" y="32045"/>
                    <a:pt x="10428" y="32074"/>
                    <a:pt x="10448" y="32104"/>
                  </a:cubicBezTo>
                  <a:cubicBezTo>
                    <a:pt x="10427" y="32073"/>
                    <a:pt x="10408" y="32043"/>
                    <a:pt x="10390" y="32015"/>
                  </a:cubicBezTo>
                  <a:close/>
                  <a:moveTo>
                    <a:pt x="8885" y="33329"/>
                  </a:moveTo>
                  <a:cubicBezTo>
                    <a:pt x="8892" y="33341"/>
                    <a:pt x="8900" y="33354"/>
                    <a:pt x="8908" y="33368"/>
                  </a:cubicBezTo>
                  <a:lnTo>
                    <a:pt x="8908" y="33368"/>
                  </a:lnTo>
                  <a:cubicBezTo>
                    <a:pt x="8900" y="33355"/>
                    <a:pt x="8893" y="33342"/>
                    <a:pt x="8885" y="33329"/>
                  </a:cubicBezTo>
                  <a:close/>
                  <a:moveTo>
                    <a:pt x="24662" y="41377"/>
                  </a:moveTo>
                  <a:cubicBezTo>
                    <a:pt x="24660" y="41377"/>
                    <a:pt x="24658" y="41377"/>
                    <a:pt x="24656" y="41377"/>
                  </a:cubicBezTo>
                  <a:cubicBezTo>
                    <a:pt x="24658" y="41377"/>
                    <a:pt x="24660" y="41377"/>
                    <a:pt x="24662" y="41377"/>
                  </a:cubicBezTo>
                  <a:close/>
                  <a:moveTo>
                    <a:pt x="1500" y="0"/>
                  </a:moveTo>
                  <a:lnTo>
                    <a:pt x="1500" y="0"/>
                  </a:lnTo>
                  <a:cubicBezTo>
                    <a:pt x="1087" y="25"/>
                    <a:pt x="1062" y="50"/>
                    <a:pt x="987" y="75"/>
                  </a:cubicBezTo>
                  <a:cubicBezTo>
                    <a:pt x="925" y="100"/>
                    <a:pt x="850" y="113"/>
                    <a:pt x="788" y="113"/>
                  </a:cubicBezTo>
                  <a:cubicBezTo>
                    <a:pt x="650" y="125"/>
                    <a:pt x="450" y="138"/>
                    <a:pt x="113" y="150"/>
                  </a:cubicBezTo>
                  <a:cubicBezTo>
                    <a:pt x="75" y="163"/>
                    <a:pt x="38" y="163"/>
                    <a:pt x="0" y="163"/>
                  </a:cubicBezTo>
                  <a:cubicBezTo>
                    <a:pt x="50" y="350"/>
                    <a:pt x="88" y="550"/>
                    <a:pt x="125" y="738"/>
                  </a:cubicBezTo>
                  <a:cubicBezTo>
                    <a:pt x="163" y="963"/>
                    <a:pt x="225" y="1325"/>
                    <a:pt x="250" y="1525"/>
                  </a:cubicBezTo>
                  <a:cubicBezTo>
                    <a:pt x="325" y="2025"/>
                    <a:pt x="438" y="2512"/>
                    <a:pt x="600" y="2987"/>
                  </a:cubicBezTo>
                  <a:cubicBezTo>
                    <a:pt x="607" y="3055"/>
                    <a:pt x="603" y="3079"/>
                    <a:pt x="592" y="3079"/>
                  </a:cubicBezTo>
                  <a:cubicBezTo>
                    <a:pt x="569" y="3079"/>
                    <a:pt x="515" y="2960"/>
                    <a:pt x="487" y="2960"/>
                  </a:cubicBezTo>
                  <a:cubicBezTo>
                    <a:pt x="482" y="2960"/>
                    <a:pt x="478" y="2964"/>
                    <a:pt x="475" y="2975"/>
                  </a:cubicBezTo>
                  <a:cubicBezTo>
                    <a:pt x="888" y="4299"/>
                    <a:pt x="813" y="4112"/>
                    <a:pt x="1200" y="5186"/>
                  </a:cubicBezTo>
                  <a:lnTo>
                    <a:pt x="1362" y="6149"/>
                  </a:lnTo>
                  <a:cubicBezTo>
                    <a:pt x="1340" y="5963"/>
                    <a:pt x="1344" y="5885"/>
                    <a:pt x="1368" y="5885"/>
                  </a:cubicBezTo>
                  <a:cubicBezTo>
                    <a:pt x="1435" y="5885"/>
                    <a:pt x="1656" y="6507"/>
                    <a:pt x="1850" y="7061"/>
                  </a:cubicBezTo>
                  <a:lnTo>
                    <a:pt x="1837" y="6948"/>
                  </a:lnTo>
                  <a:lnTo>
                    <a:pt x="1900" y="7223"/>
                  </a:lnTo>
                  <a:lnTo>
                    <a:pt x="1850" y="7061"/>
                  </a:lnTo>
                  <a:lnTo>
                    <a:pt x="1862" y="7211"/>
                  </a:lnTo>
                  <a:lnTo>
                    <a:pt x="1937" y="7386"/>
                  </a:lnTo>
                  <a:lnTo>
                    <a:pt x="2087" y="7998"/>
                  </a:lnTo>
                  <a:cubicBezTo>
                    <a:pt x="2050" y="7998"/>
                    <a:pt x="1975" y="7861"/>
                    <a:pt x="1900" y="7673"/>
                  </a:cubicBezTo>
                  <a:lnTo>
                    <a:pt x="1862" y="7211"/>
                  </a:lnTo>
                  <a:cubicBezTo>
                    <a:pt x="1741" y="6946"/>
                    <a:pt x="1610" y="6711"/>
                    <a:pt x="1546" y="6711"/>
                  </a:cubicBezTo>
                  <a:cubicBezTo>
                    <a:pt x="1538" y="6711"/>
                    <a:pt x="1531" y="6715"/>
                    <a:pt x="1525" y="6724"/>
                  </a:cubicBezTo>
                  <a:cubicBezTo>
                    <a:pt x="1562" y="6798"/>
                    <a:pt x="1612" y="6948"/>
                    <a:pt x="1650" y="7123"/>
                  </a:cubicBezTo>
                  <a:cubicBezTo>
                    <a:pt x="1621" y="7066"/>
                    <a:pt x="1600" y="7023"/>
                    <a:pt x="1591" y="7023"/>
                  </a:cubicBezTo>
                  <a:cubicBezTo>
                    <a:pt x="1589" y="7023"/>
                    <a:pt x="1587" y="7027"/>
                    <a:pt x="1587" y="7036"/>
                  </a:cubicBezTo>
                  <a:cubicBezTo>
                    <a:pt x="1625" y="7173"/>
                    <a:pt x="1662" y="7286"/>
                    <a:pt x="1712" y="7411"/>
                  </a:cubicBezTo>
                  <a:lnTo>
                    <a:pt x="1662" y="7723"/>
                  </a:lnTo>
                  <a:lnTo>
                    <a:pt x="1725" y="7773"/>
                  </a:lnTo>
                  <a:lnTo>
                    <a:pt x="2037" y="9410"/>
                  </a:lnTo>
                  <a:cubicBezTo>
                    <a:pt x="2437" y="10548"/>
                    <a:pt x="2862" y="11510"/>
                    <a:pt x="3349" y="13347"/>
                  </a:cubicBezTo>
                  <a:cubicBezTo>
                    <a:pt x="3274" y="13182"/>
                    <a:pt x="3231" y="13131"/>
                    <a:pt x="3200" y="13131"/>
                  </a:cubicBezTo>
                  <a:cubicBezTo>
                    <a:pt x="3149" y="13131"/>
                    <a:pt x="3132" y="13272"/>
                    <a:pt x="3062" y="13272"/>
                  </a:cubicBezTo>
                  <a:cubicBezTo>
                    <a:pt x="3062" y="12747"/>
                    <a:pt x="2675" y="11860"/>
                    <a:pt x="2475" y="10897"/>
                  </a:cubicBezTo>
                  <a:lnTo>
                    <a:pt x="2475" y="10897"/>
                  </a:lnTo>
                  <a:cubicBezTo>
                    <a:pt x="2533" y="11191"/>
                    <a:pt x="2532" y="11282"/>
                    <a:pt x="2513" y="11282"/>
                  </a:cubicBezTo>
                  <a:cubicBezTo>
                    <a:pt x="2500" y="11282"/>
                    <a:pt x="2478" y="11237"/>
                    <a:pt x="2462" y="11185"/>
                  </a:cubicBezTo>
                  <a:lnTo>
                    <a:pt x="2462" y="11185"/>
                  </a:lnTo>
                  <a:lnTo>
                    <a:pt x="2962" y="12859"/>
                  </a:lnTo>
                  <a:cubicBezTo>
                    <a:pt x="2960" y="12859"/>
                    <a:pt x="2959" y="12859"/>
                    <a:pt x="2957" y="12859"/>
                  </a:cubicBezTo>
                  <a:cubicBezTo>
                    <a:pt x="2866" y="12859"/>
                    <a:pt x="2988" y="13242"/>
                    <a:pt x="3049" y="13697"/>
                  </a:cubicBezTo>
                  <a:cubicBezTo>
                    <a:pt x="3060" y="13657"/>
                    <a:pt x="3073" y="13638"/>
                    <a:pt x="3087" y="13638"/>
                  </a:cubicBezTo>
                  <a:cubicBezTo>
                    <a:pt x="3215" y="13638"/>
                    <a:pt x="3495" y="15015"/>
                    <a:pt x="3674" y="15609"/>
                  </a:cubicBezTo>
                  <a:cubicBezTo>
                    <a:pt x="3669" y="15617"/>
                    <a:pt x="3664" y="15621"/>
                    <a:pt x="3657" y="15621"/>
                  </a:cubicBezTo>
                  <a:cubicBezTo>
                    <a:pt x="3610" y="15621"/>
                    <a:pt x="3513" y="15412"/>
                    <a:pt x="3349" y="14671"/>
                  </a:cubicBezTo>
                  <a:lnTo>
                    <a:pt x="3349" y="14671"/>
                  </a:lnTo>
                  <a:cubicBezTo>
                    <a:pt x="3436" y="15636"/>
                    <a:pt x="3828" y="15830"/>
                    <a:pt x="3933" y="16741"/>
                  </a:cubicBezTo>
                  <a:lnTo>
                    <a:pt x="3933" y="16741"/>
                  </a:lnTo>
                  <a:cubicBezTo>
                    <a:pt x="3917" y="16615"/>
                    <a:pt x="3871" y="16499"/>
                    <a:pt x="3824" y="16383"/>
                  </a:cubicBezTo>
                  <a:lnTo>
                    <a:pt x="3824" y="16383"/>
                  </a:lnTo>
                  <a:cubicBezTo>
                    <a:pt x="3859" y="16483"/>
                    <a:pt x="3898" y="16617"/>
                    <a:pt x="3936" y="16763"/>
                  </a:cubicBezTo>
                  <a:lnTo>
                    <a:pt x="3936" y="16763"/>
                  </a:lnTo>
                  <a:cubicBezTo>
                    <a:pt x="3936" y="16766"/>
                    <a:pt x="3936" y="16768"/>
                    <a:pt x="3937" y="16771"/>
                  </a:cubicBezTo>
                  <a:cubicBezTo>
                    <a:pt x="3937" y="16769"/>
                    <a:pt x="3936" y="16766"/>
                    <a:pt x="3936" y="16764"/>
                  </a:cubicBezTo>
                  <a:lnTo>
                    <a:pt x="3936" y="16764"/>
                  </a:lnTo>
                  <a:cubicBezTo>
                    <a:pt x="4056" y="17226"/>
                    <a:pt x="4168" y="17808"/>
                    <a:pt x="4135" y="17808"/>
                  </a:cubicBezTo>
                  <a:cubicBezTo>
                    <a:pt x="4130" y="17808"/>
                    <a:pt x="4123" y="17796"/>
                    <a:pt x="4112" y="17771"/>
                  </a:cubicBezTo>
                  <a:lnTo>
                    <a:pt x="4062" y="17571"/>
                  </a:lnTo>
                  <a:lnTo>
                    <a:pt x="4062" y="17571"/>
                  </a:lnTo>
                  <a:cubicBezTo>
                    <a:pt x="4374" y="18945"/>
                    <a:pt x="5036" y="21745"/>
                    <a:pt x="5224" y="21907"/>
                  </a:cubicBezTo>
                  <a:cubicBezTo>
                    <a:pt x="5223" y="21909"/>
                    <a:pt x="5221" y="21910"/>
                    <a:pt x="5219" y="21910"/>
                  </a:cubicBezTo>
                  <a:cubicBezTo>
                    <a:pt x="5184" y="21910"/>
                    <a:pt x="5008" y="21764"/>
                    <a:pt x="4961" y="21695"/>
                  </a:cubicBezTo>
                  <a:lnTo>
                    <a:pt x="4961" y="21695"/>
                  </a:lnTo>
                  <a:cubicBezTo>
                    <a:pt x="5199" y="22232"/>
                    <a:pt x="5449" y="22757"/>
                    <a:pt x="5699" y="23294"/>
                  </a:cubicBezTo>
                  <a:cubicBezTo>
                    <a:pt x="5761" y="23544"/>
                    <a:pt x="5824" y="23807"/>
                    <a:pt x="5886" y="24069"/>
                  </a:cubicBezTo>
                  <a:cubicBezTo>
                    <a:pt x="5844" y="24128"/>
                    <a:pt x="5796" y="24197"/>
                    <a:pt x="5738" y="24197"/>
                  </a:cubicBezTo>
                  <a:cubicBezTo>
                    <a:pt x="5659" y="24197"/>
                    <a:pt x="5560" y="24071"/>
                    <a:pt x="5424" y="23619"/>
                  </a:cubicBezTo>
                  <a:lnTo>
                    <a:pt x="5424" y="23619"/>
                  </a:lnTo>
                  <a:cubicBezTo>
                    <a:pt x="5511" y="24106"/>
                    <a:pt x="5636" y="24581"/>
                    <a:pt x="5786" y="25044"/>
                  </a:cubicBezTo>
                  <a:cubicBezTo>
                    <a:pt x="5759" y="24870"/>
                    <a:pt x="5791" y="24630"/>
                    <a:pt x="5845" y="24630"/>
                  </a:cubicBezTo>
                  <a:cubicBezTo>
                    <a:pt x="5865" y="24630"/>
                    <a:pt x="5888" y="24663"/>
                    <a:pt x="5911" y="24744"/>
                  </a:cubicBezTo>
                  <a:cubicBezTo>
                    <a:pt x="5998" y="25599"/>
                    <a:pt x="5986" y="25336"/>
                    <a:pt x="6157" y="26367"/>
                  </a:cubicBezTo>
                  <a:lnTo>
                    <a:pt x="6157" y="26367"/>
                  </a:lnTo>
                  <a:cubicBezTo>
                    <a:pt x="6146" y="26288"/>
                    <a:pt x="6158" y="26253"/>
                    <a:pt x="6185" y="26253"/>
                  </a:cubicBezTo>
                  <a:cubicBezTo>
                    <a:pt x="6259" y="26253"/>
                    <a:pt x="6442" y="26516"/>
                    <a:pt x="6549" y="26881"/>
                  </a:cubicBezTo>
                  <a:cubicBezTo>
                    <a:pt x="6540" y="26870"/>
                    <a:pt x="6530" y="26866"/>
                    <a:pt x="6518" y="26866"/>
                  </a:cubicBezTo>
                  <a:cubicBezTo>
                    <a:pt x="6485" y="26866"/>
                    <a:pt x="6440" y="26895"/>
                    <a:pt x="6394" y="26895"/>
                  </a:cubicBezTo>
                  <a:cubicBezTo>
                    <a:pt x="6357" y="26895"/>
                    <a:pt x="6319" y="26876"/>
                    <a:pt x="6287" y="26807"/>
                  </a:cubicBezTo>
                  <a:lnTo>
                    <a:pt x="6287" y="26807"/>
                  </a:lnTo>
                  <a:cubicBezTo>
                    <a:pt x="6474" y="27206"/>
                    <a:pt x="6674" y="27593"/>
                    <a:pt x="6861" y="27980"/>
                  </a:cubicBezTo>
                  <a:cubicBezTo>
                    <a:pt x="6834" y="27929"/>
                    <a:pt x="6811" y="27907"/>
                    <a:pt x="6793" y="27907"/>
                  </a:cubicBezTo>
                  <a:cubicBezTo>
                    <a:pt x="6735" y="27907"/>
                    <a:pt x="6723" y="28125"/>
                    <a:pt x="6761" y="28343"/>
                  </a:cubicBezTo>
                  <a:cubicBezTo>
                    <a:pt x="6760" y="28334"/>
                    <a:pt x="6761" y="28330"/>
                    <a:pt x="6763" y="28330"/>
                  </a:cubicBezTo>
                  <a:cubicBezTo>
                    <a:pt x="6793" y="28330"/>
                    <a:pt x="7158" y="29461"/>
                    <a:pt x="7311" y="29780"/>
                  </a:cubicBezTo>
                  <a:lnTo>
                    <a:pt x="7136" y="29218"/>
                  </a:lnTo>
                  <a:lnTo>
                    <a:pt x="7136" y="29218"/>
                  </a:lnTo>
                  <a:cubicBezTo>
                    <a:pt x="7298" y="29705"/>
                    <a:pt x="7536" y="30167"/>
                    <a:pt x="7823" y="30592"/>
                  </a:cubicBezTo>
                  <a:cubicBezTo>
                    <a:pt x="8123" y="31005"/>
                    <a:pt x="8386" y="31442"/>
                    <a:pt x="8598" y="31892"/>
                  </a:cubicBezTo>
                  <a:cubicBezTo>
                    <a:pt x="8551" y="31835"/>
                    <a:pt x="8468" y="31776"/>
                    <a:pt x="8411" y="31776"/>
                  </a:cubicBezTo>
                  <a:cubicBezTo>
                    <a:pt x="8330" y="31776"/>
                    <a:pt x="8300" y="31894"/>
                    <a:pt x="8498" y="32304"/>
                  </a:cubicBezTo>
                  <a:lnTo>
                    <a:pt x="8810" y="32617"/>
                  </a:lnTo>
                  <a:cubicBezTo>
                    <a:pt x="8935" y="32754"/>
                    <a:pt x="9110" y="32917"/>
                    <a:pt x="9285" y="33117"/>
                  </a:cubicBezTo>
                  <a:lnTo>
                    <a:pt x="9360" y="33179"/>
                  </a:lnTo>
                  <a:cubicBezTo>
                    <a:pt x="9648" y="33666"/>
                    <a:pt x="9973" y="34141"/>
                    <a:pt x="10310" y="34591"/>
                  </a:cubicBezTo>
                  <a:cubicBezTo>
                    <a:pt x="10235" y="34529"/>
                    <a:pt x="10173" y="34466"/>
                    <a:pt x="10098" y="34391"/>
                  </a:cubicBezTo>
                  <a:cubicBezTo>
                    <a:pt x="9648" y="33954"/>
                    <a:pt x="9235" y="33491"/>
                    <a:pt x="8860" y="32992"/>
                  </a:cubicBezTo>
                  <a:lnTo>
                    <a:pt x="8860" y="32992"/>
                  </a:lnTo>
                  <a:cubicBezTo>
                    <a:pt x="9110" y="33516"/>
                    <a:pt x="8873" y="33167"/>
                    <a:pt x="9335" y="33904"/>
                  </a:cubicBezTo>
                  <a:cubicBezTo>
                    <a:pt x="9358" y="33955"/>
                    <a:pt x="9362" y="33977"/>
                    <a:pt x="9352" y="33977"/>
                  </a:cubicBezTo>
                  <a:cubicBezTo>
                    <a:pt x="9313" y="33977"/>
                    <a:pt x="9029" y="33572"/>
                    <a:pt x="8908" y="33368"/>
                  </a:cubicBezTo>
                  <a:lnTo>
                    <a:pt x="8908" y="33368"/>
                  </a:lnTo>
                  <a:cubicBezTo>
                    <a:pt x="9239" y="33942"/>
                    <a:pt x="9594" y="34503"/>
                    <a:pt x="9998" y="35041"/>
                  </a:cubicBezTo>
                  <a:cubicBezTo>
                    <a:pt x="9999" y="35035"/>
                    <a:pt x="10002" y="35033"/>
                    <a:pt x="10007" y="35033"/>
                  </a:cubicBezTo>
                  <a:cubicBezTo>
                    <a:pt x="10056" y="35033"/>
                    <a:pt x="10286" y="35303"/>
                    <a:pt x="10547" y="35553"/>
                  </a:cubicBezTo>
                  <a:cubicBezTo>
                    <a:pt x="10796" y="35802"/>
                    <a:pt x="11044" y="36050"/>
                    <a:pt x="11099" y="36050"/>
                  </a:cubicBezTo>
                  <a:cubicBezTo>
                    <a:pt x="11105" y="36050"/>
                    <a:pt x="11109" y="36047"/>
                    <a:pt x="11110" y="36041"/>
                  </a:cubicBezTo>
                  <a:cubicBezTo>
                    <a:pt x="10835" y="35791"/>
                    <a:pt x="10597" y="35516"/>
                    <a:pt x="10335" y="35254"/>
                  </a:cubicBezTo>
                  <a:cubicBezTo>
                    <a:pt x="10085" y="34979"/>
                    <a:pt x="9860" y="34691"/>
                    <a:pt x="9635" y="34391"/>
                  </a:cubicBezTo>
                  <a:cubicBezTo>
                    <a:pt x="9638" y="34383"/>
                    <a:pt x="9645" y="34379"/>
                    <a:pt x="9654" y="34379"/>
                  </a:cubicBezTo>
                  <a:cubicBezTo>
                    <a:pt x="9800" y="34379"/>
                    <a:pt x="10670" y="35328"/>
                    <a:pt x="11585" y="36266"/>
                  </a:cubicBezTo>
                  <a:cubicBezTo>
                    <a:pt x="11655" y="36356"/>
                    <a:pt x="11648" y="36386"/>
                    <a:pt x="11606" y="36386"/>
                  </a:cubicBezTo>
                  <a:cubicBezTo>
                    <a:pt x="11521" y="36386"/>
                    <a:pt x="11289" y="36263"/>
                    <a:pt x="11252" y="36263"/>
                  </a:cubicBezTo>
                  <a:cubicBezTo>
                    <a:pt x="11249" y="36263"/>
                    <a:pt x="11247" y="36264"/>
                    <a:pt x="11247" y="36266"/>
                  </a:cubicBezTo>
                  <a:cubicBezTo>
                    <a:pt x="11322" y="36328"/>
                    <a:pt x="11572" y="36553"/>
                    <a:pt x="11822" y="36778"/>
                  </a:cubicBezTo>
                  <a:cubicBezTo>
                    <a:pt x="12072" y="37003"/>
                    <a:pt x="12335" y="37203"/>
                    <a:pt x="12372" y="37265"/>
                  </a:cubicBezTo>
                  <a:cubicBezTo>
                    <a:pt x="12197" y="37153"/>
                    <a:pt x="12035" y="37028"/>
                    <a:pt x="11872" y="36916"/>
                  </a:cubicBezTo>
                  <a:lnTo>
                    <a:pt x="11872" y="36916"/>
                  </a:lnTo>
                  <a:cubicBezTo>
                    <a:pt x="11997" y="37041"/>
                    <a:pt x="12147" y="37166"/>
                    <a:pt x="12285" y="37278"/>
                  </a:cubicBezTo>
                  <a:cubicBezTo>
                    <a:pt x="12422" y="37378"/>
                    <a:pt x="12572" y="37478"/>
                    <a:pt x="12722" y="37578"/>
                  </a:cubicBezTo>
                  <a:cubicBezTo>
                    <a:pt x="12859" y="37665"/>
                    <a:pt x="13009" y="37765"/>
                    <a:pt x="13172" y="37890"/>
                  </a:cubicBezTo>
                  <a:cubicBezTo>
                    <a:pt x="13347" y="38003"/>
                    <a:pt x="13522" y="38140"/>
                    <a:pt x="13684" y="38278"/>
                  </a:cubicBezTo>
                  <a:cubicBezTo>
                    <a:pt x="13949" y="38458"/>
                    <a:pt x="14422" y="38905"/>
                    <a:pt x="14535" y="38905"/>
                  </a:cubicBezTo>
                  <a:cubicBezTo>
                    <a:pt x="14539" y="38905"/>
                    <a:pt x="14543" y="38904"/>
                    <a:pt x="14546" y="38903"/>
                  </a:cubicBezTo>
                  <a:cubicBezTo>
                    <a:pt x="14296" y="38665"/>
                    <a:pt x="14259" y="38428"/>
                    <a:pt x="14334" y="38290"/>
                  </a:cubicBezTo>
                  <a:lnTo>
                    <a:pt x="14334" y="38290"/>
                  </a:lnTo>
                  <a:cubicBezTo>
                    <a:pt x="14646" y="38478"/>
                    <a:pt x="14959" y="38665"/>
                    <a:pt x="15296" y="38828"/>
                  </a:cubicBezTo>
                  <a:lnTo>
                    <a:pt x="15234" y="38853"/>
                  </a:lnTo>
                  <a:cubicBezTo>
                    <a:pt x="15296" y="38878"/>
                    <a:pt x="15359" y="38915"/>
                    <a:pt x="15434" y="38940"/>
                  </a:cubicBezTo>
                  <a:lnTo>
                    <a:pt x="15446" y="38903"/>
                  </a:lnTo>
                  <a:cubicBezTo>
                    <a:pt x="15659" y="39003"/>
                    <a:pt x="15871" y="39102"/>
                    <a:pt x="16096" y="39190"/>
                  </a:cubicBezTo>
                  <a:cubicBezTo>
                    <a:pt x="16221" y="39252"/>
                    <a:pt x="16358" y="39302"/>
                    <a:pt x="16483" y="39352"/>
                  </a:cubicBezTo>
                  <a:cubicBezTo>
                    <a:pt x="16497" y="39386"/>
                    <a:pt x="16460" y="39398"/>
                    <a:pt x="16396" y="39398"/>
                  </a:cubicBezTo>
                  <a:cubicBezTo>
                    <a:pt x="16340" y="39398"/>
                    <a:pt x="16265" y="39389"/>
                    <a:pt x="16184" y="39377"/>
                  </a:cubicBezTo>
                  <a:cubicBezTo>
                    <a:pt x="16081" y="39372"/>
                    <a:pt x="15981" y="39358"/>
                    <a:pt x="15921" y="39358"/>
                  </a:cubicBezTo>
                  <a:cubicBezTo>
                    <a:pt x="15848" y="39358"/>
                    <a:pt x="15831" y="39378"/>
                    <a:pt x="15934" y="39452"/>
                  </a:cubicBezTo>
                  <a:cubicBezTo>
                    <a:pt x="16084" y="39465"/>
                    <a:pt x="16233" y="39490"/>
                    <a:pt x="16371" y="39540"/>
                  </a:cubicBezTo>
                  <a:cubicBezTo>
                    <a:pt x="16683" y="39702"/>
                    <a:pt x="16196" y="39590"/>
                    <a:pt x="16908" y="39840"/>
                  </a:cubicBezTo>
                  <a:cubicBezTo>
                    <a:pt x="16917" y="39836"/>
                    <a:pt x="16930" y="39835"/>
                    <a:pt x="16945" y="39835"/>
                  </a:cubicBezTo>
                  <a:cubicBezTo>
                    <a:pt x="17122" y="39835"/>
                    <a:pt x="17686" y="40051"/>
                    <a:pt x="17707" y="40051"/>
                  </a:cubicBezTo>
                  <a:cubicBezTo>
                    <a:pt x="17716" y="40051"/>
                    <a:pt x="17607" y="40004"/>
                    <a:pt x="17283" y="39865"/>
                  </a:cubicBezTo>
                  <a:lnTo>
                    <a:pt x="17283" y="39865"/>
                  </a:lnTo>
                  <a:cubicBezTo>
                    <a:pt x="17633" y="39965"/>
                    <a:pt x="17821" y="40027"/>
                    <a:pt x="18021" y="40090"/>
                  </a:cubicBezTo>
                  <a:cubicBezTo>
                    <a:pt x="18220" y="40165"/>
                    <a:pt x="18433" y="40240"/>
                    <a:pt x="18845" y="40352"/>
                  </a:cubicBezTo>
                  <a:cubicBezTo>
                    <a:pt x="18757" y="40298"/>
                    <a:pt x="18835" y="40277"/>
                    <a:pt x="19004" y="40277"/>
                  </a:cubicBezTo>
                  <a:cubicBezTo>
                    <a:pt x="19146" y="40277"/>
                    <a:pt x="19354" y="40292"/>
                    <a:pt x="19583" y="40315"/>
                  </a:cubicBezTo>
                  <a:cubicBezTo>
                    <a:pt x="19895" y="40377"/>
                    <a:pt x="20195" y="40452"/>
                    <a:pt x="20495" y="40515"/>
                  </a:cubicBezTo>
                  <a:lnTo>
                    <a:pt x="20545" y="40527"/>
                  </a:lnTo>
                  <a:cubicBezTo>
                    <a:pt x="21994" y="40827"/>
                    <a:pt x="22782" y="41002"/>
                    <a:pt x="24156" y="41189"/>
                  </a:cubicBezTo>
                  <a:cubicBezTo>
                    <a:pt x="24281" y="41239"/>
                    <a:pt x="24935" y="41363"/>
                    <a:pt x="24662" y="41377"/>
                  </a:cubicBezTo>
                  <a:lnTo>
                    <a:pt x="24662" y="41377"/>
                  </a:lnTo>
                  <a:cubicBezTo>
                    <a:pt x="24726" y="41374"/>
                    <a:pt x="24790" y="41372"/>
                    <a:pt x="24855" y="41372"/>
                  </a:cubicBezTo>
                  <a:cubicBezTo>
                    <a:pt x="25056" y="41372"/>
                    <a:pt x="25262" y="41386"/>
                    <a:pt x="25469" y="41414"/>
                  </a:cubicBezTo>
                  <a:cubicBezTo>
                    <a:pt x="25686" y="41472"/>
                    <a:pt x="25715" y="41490"/>
                    <a:pt x="25654" y="41490"/>
                  </a:cubicBezTo>
                  <a:cubicBezTo>
                    <a:pt x="25553" y="41490"/>
                    <a:pt x="25195" y="41439"/>
                    <a:pt x="25051" y="41439"/>
                  </a:cubicBezTo>
                  <a:cubicBezTo>
                    <a:pt x="24966" y="41439"/>
                    <a:pt x="24956" y="41457"/>
                    <a:pt x="25119" y="41514"/>
                  </a:cubicBezTo>
                  <a:cubicBezTo>
                    <a:pt x="25133" y="41500"/>
                    <a:pt x="25199" y="41494"/>
                    <a:pt x="25299" y="41494"/>
                  </a:cubicBezTo>
                  <a:cubicBezTo>
                    <a:pt x="25638" y="41494"/>
                    <a:pt x="26371" y="41560"/>
                    <a:pt x="26843" y="41589"/>
                  </a:cubicBezTo>
                  <a:cubicBezTo>
                    <a:pt x="26668" y="41464"/>
                    <a:pt x="25444" y="41389"/>
                    <a:pt x="24844" y="41352"/>
                  </a:cubicBezTo>
                  <a:cubicBezTo>
                    <a:pt x="24844" y="41302"/>
                    <a:pt x="24981" y="41277"/>
                    <a:pt x="25206" y="41252"/>
                  </a:cubicBezTo>
                  <a:lnTo>
                    <a:pt x="25281" y="41264"/>
                  </a:lnTo>
                  <a:cubicBezTo>
                    <a:pt x="26718" y="41452"/>
                    <a:pt x="28168" y="41614"/>
                    <a:pt x="29605" y="41852"/>
                  </a:cubicBezTo>
                  <a:cubicBezTo>
                    <a:pt x="30030" y="41952"/>
                    <a:pt x="30742" y="42077"/>
                    <a:pt x="31504" y="42264"/>
                  </a:cubicBezTo>
                  <a:cubicBezTo>
                    <a:pt x="32504" y="42477"/>
                    <a:pt x="33479" y="42802"/>
                    <a:pt x="34416" y="43201"/>
                  </a:cubicBezTo>
                  <a:cubicBezTo>
                    <a:pt x="34604" y="43264"/>
                    <a:pt x="34904" y="43364"/>
                    <a:pt x="34991" y="43389"/>
                  </a:cubicBezTo>
                  <a:cubicBezTo>
                    <a:pt x="36078" y="43864"/>
                    <a:pt x="37066" y="44526"/>
                    <a:pt x="37928" y="45351"/>
                  </a:cubicBezTo>
                  <a:cubicBezTo>
                    <a:pt x="38440" y="45851"/>
                    <a:pt x="38890" y="46413"/>
                    <a:pt x="39252" y="47025"/>
                  </a:cubicBezTo>
                  <a:cubicBezTo>
                    <a:pt x="39240" y="47025"/>
                    <a:pt x="39227" y="47025"/>
                    <a:pt x="39227" y="47050"/>
                  </a:cubicBezTo>
                  <a:cubicBezTo>
                    <a:pt x="39365" y="47250"/>
                    <a:pt x="39502" y="47450"/>
                    <a:pt x="39627" y="47663"/>
                  </a:cubicBezTo>
                  <a:lnTo>
                    <a:pt x="39677" y="47738"/>
                  </a:lnTo>
                  <a:cubicBezTo>
                    <a:pt x="39653" y="47721"/>
                    <a:pt x="39584" y="47634"/>
                    <a:pt x="39566" y="47634"/>
                  </a:cubicBezTo>
                  <a:lnTo>
                    <a:pt x="39566" y="47634"/>
                  </a:lnTo>
                  <a:cubicBezTo>
                    <a:pt x="39556" y="47634"/>
                    <a:pt x="39560" y="47657"/>
                    <a:pt x="39590" y="47725"/>
                  </a:cubicBezTo>
                  <a:cubicBezTo>
                    <a:pt x="39627" y="47725"/>
                    <a:pt x="39690" y="47813"/>
                    <a:pt x="39790" y="47950"/>
                  </a:cubicBezTo>
                  <a:cubicBezTo>
                    <a:pt x="39977" y="48300"/>
                    <a:pt x="40152" y="48675"/>
                    <a:pt x="40315" y="49037"/>
                  </a:cubicBezTo>
                  <a:lnTo>
                    <a:pt x="40340" y="49100"/>
                  </a:lnTo>
                  <a:lnTo>
                    <a:pt x="40365" y="49137"/>
                  </a:lnTo>
                  <a:cubicBezTo>
                    <a:pt x="40465" y="49375"/>
                    <a:pt x="40577" y="49600"/>
                    <a:pt x="40677" y="49825"/>
                  </a:cubicBezTo>
                  <a:lnTo>
                    <a:pt x="40777" y="50037"/>
                  </a:lnTo>
                  <a:cubicBezTo>
                    <a:pt x="40790" y="50075"/>
                    <a:pt x="40802" y="50112"/>
                    <a:pt x="40827" y="50162"/>
                  </a:cubicBezTo>
                  <a:cubicBezTo>
                    <a:pt x="40852" y="50225"/>
                    <a:pt x="40890" y="50287"/>
                    <a:pt x="40927" y="50350"/>
                  </a:cubicBezTo>
                  <a:cubicBezTo>
                    <a:pt x="41727" y="51962"/>
                    <a:pt x="42739" y="53424"/>
                    <a:pt x="44501" y="54124"/>
                  </a:cubicBezTo>
                  <a:cubicBezTo>
                    <a:pt x="45772" y="54626"/>
                    <a:pt x="47159" y="54724"/>
                    <a:pt x="48542" y="54724"/>
                  </a:cubicBezTo>
                  <a:cubicBezTo>
                    <a:pt x="49294" y="54724"/>
                    <a:pt x="50044" y="54695"/>
                    <a:pt x="50774" y="54686"/>
                  </a:cubicBezTo>
                  <a:cubicBezTo>
                    <a:pt x="54923" y="54623"/>
                    <a:pt x="59072" y="54448"/>
                    <a:pt x="63221" y="54199"/>
                  </a:cubicBezTo>
                  <a:lnTo>
                    <a:pt x="63221" y="53536"/>
                  </a:lnTo>
                  <a:lnTo>
                    <a:pt x="63246" y="53536"/>
                  </a:lnTo>
                  <a:lnTo>
                    <a:pt x="63221" y="53511"/>
                  </a:lnTo>
                  <a:lnTo>
                    <a:pt x="63221" y="53199"/>
                  </a:lnTo>
                  <a:lnTo>
                    <a:pt x="62759" y="53224"/>
                  </a:lnTo>
                  <a:cubicBezTo>
                    <a:pt x="62753" y="53211"/>
                    <a:pt x="62743" y="53211"/>
                    <a:pt x="62734" y="53211"/>
                  </a:cubicBezTo>
                  <a:cubicBezTo>
                    <a:pt x="62724" y="53211"/>
                    <a:pt x="62715" y="53211"/>
                    <a:pt x="62709" y="53199"/>
                  </a:cubicBezTo>
                  <a:lnTo>
                    <a:pt x="62709" y="53224"/>
                  </a:lnTo>
                  <a:lnTo>
                    <a:pt x="61547" y="53286"/>
                  </a:lnTo>
                  <a:cubicBezTo>
                    <a:pt x="61209" y="53224"/>
                    <a:pt x="60797" y="53161"/>
                    <a:pt x="60847" y="53086"/>
                  </a:cubicBezTo>
                  <a:lnTo>
                    <a:pt x="60847" y="53086"/>
                  </a:lnTo>
                  <a:cubicBezTo>
                    <a:pt x="60630" y="53135"/>
                    <a:pt x="60375" y="53150"/>
                    <a:pt x="60092" y="53150"/>
                  </a:cubicBezTo>
                  <a:cubicBezTo>
                    <a:pt x="59665" y="53150"/>
                    <a:pt x="59175" y="53117"/>
                    <a:pt x="58655" y="53117"/>
                  </a:cubicBezTo>
                  <a:cubicBezTo>
                    <a:pt x="58204" y="53117"/>
                    <a:pt x="57731" y="53142"/>
                    <a:pt x="57260" y="53236"/>
                  </a:cubicBezTo>
                  <a:cubicBezTo>
                    <a:pt x="56948" y="53224"/>
                    <a:pt x="57510" y="53174"/>
                    <a:pt x="57348" y="53136"/>
                  </a:cubicBezTo>
                  <a:lnTo>
                    <a:pt x="57348" y="53136"/>
                  </a:lnTo>
                  <a:cubicBezTo>
                    <a:pt x="56998" y="53224"/>
                    <a:pt x="56585" y="53261"/>
                    <a:pt x="55798" y="53261"/>
                  </a:cubicBezTo>
                  <a:lnTo>
                    <a:pt x="55886" y="53249"/>
                  </a:lnTo>
                  <a:lnTo>
                    <a:pt x="55886" y="53249"/>
                  </a:lnTo>
                  <a:cubicBezTo>
                    <a:pt x="54798" y="53311"/>
                    <a:pt x="54011" y="53311"/>
                    <a:pt x="53186" y="53311"/>
                  </a:cubicBezTo>
                  <a:cubicBezTo>
                    <a:pt x="52911" y="53315"/>
                    <a:pt x="52635" y="53317"/>
                    <a:pt x="52343" y="53317"/>
                  </a:cubicBezTo>
                  <a:cubicBezTo>
                    <a:pt x="51759" y="53317"/>
                    <a:pt x="51112" y="53311"/>
                    <a:pt x="50287" y="53311"/>
                  </a:cubicBezTo>
                  <a:lnTo>
                    <a:pt x="50475" y="53399"/>
                  </a:lnTo>
                  <a:cubicBezTo>
                    <a:pt x="50175" y="53399"/>
                    <a:pt x="49887" y="53374"/>
                    <a:pt x="49587" y="53349"/>
                  </a:cubicBezTo>
                  <a:lnTo>
                    <a:pt x="49587" y="53349"/>
                  </a:lnTo>
                  <a:cubicBezTo>
                    <a:pt x="48987" y="53474"/>
                    <a:pt x="51074" y="53349"/>
                    <a:pt x="50524" y="53486"/>
                  </a:cubicBezTo>
                  <a:cubicBezTo>
                    <a:pt x="50175" y="53411"/>
                    <a:pt x="49250" y="53411"/>
                    <a:pt x="48338" y="53386"/>
                  </a:cubicBezTo>
                  <a:cubicBezTo>
                    <a:pt x="47925" y="53386"/>
                    <a:pt x="47513" y="53361"/>
                    <a:pt x="47100" y="53311"/>
                  </a:cubicBezTo>
                  <a:cubicBezTo>
                    <a:pt x="46863" y="53299"/>
                    <a:pt x="46613" y="53236"/>
                    <a:pt x="46388" y="53136"/>
                  </a:cubicBezTo>
                  <a:cubicBezTo>
                    <a:pt x="46220" y="53101"/>
                    <a:pt x="46136" y="53088"/>
                    <a:pt x="46099" y="53088"/>
                  </a:cubicBezTo>
                  <a:cubicBezTo>
                    <a:pt x="46006" y="53088"/>
                    <a:pt x="46203" y="53166"/>
                    <a:pt x="46127" y="53166"/>
                  </a:cubicBezTo>
                  <a:cubicBezTo>
                    <a:pt x="46095" y="53166"/>
                    <a:pt x="46013" y="53152"/>
                    <a:pt x="45838" y="53111"/>
                  </a:cubicBezTo>
                  <a:lnTo>
                    <a:pt x="45651" y="53011"/>
                  </a:lnTo>
                  <a:cubicBezTo>
                    <a:pt x="45576" y="53011"/>
                    <a:pt x="45513" y="53024"/>
                    <a:pt x="45438" y="53024"/>
                  </a:cubicBezTo>
                  <a:cubicBezTo>
                    <a:pt x="44963" y="52849"/>
                    <a:pt x="44764" y="52674"/>
                    <a:pt x="44764" y="52624"/>
                  </a:cubicBezTo>
                  <a:lnTo>
                    <a:pt x="44764" y="52624"/>
                  </a:lnTo>
                  <a:cubicBezTo>
                    <a:pt x="44913" y="52686"/>
                    <a:pt x="45051" y="52749"/>
                    <a:pt x="45201" y="52799"/>
                  </a:cubicBezTo>
                  <a:cubicBezTo>
                    <a:pt x="44851" y="52636"/>
                    <a:pt x="44514" y="52449"/>
                    <a:pt x="44189" y="52249"/>
                  </a:cubicBezTo>
                  <a:cubicBezTo>
                    <a:pt x="44039" y="52162"/>
                    <a:pt x="43889" y="52049"/>
                    <a:pt x="43751" y="51937"/>
                  </a:cubicBezTo>
                  <a:cubicBezTo>
                    <a:pt x="43676" y="51874"/>
                    <a:pt x="43614" y="51812"/>
                    <a:pt x="43576" y="51774"/>
                  </a:cubicBezTo>
                  <a:lnTo>
                    <a:pt x="43576" y="51774"/>
                  </a:lnTo>
                  <a:cubicBezTo>
                    <a:pt x="43639" y="51849"/>
                    <a:pt x="43701" y="51912"/>
                    <a:pt x="43776" y="51974"/>
                  </a:cubicBezTo>
                  <a:cubicBezTo>
                    <a:pt x="43839" y="52037"/>
                    <a:pt x="43951" y="52137"/>
                    <a:pt x="44051" y="52212"/>
                  </a:cubicBezTo>
                  <a:cubicBezTo>
                    <a:pt x="43601" y="51912"/>
                    <a:pt x="43226" y="51524"/>
                    <a:pt x="42914" y="51074"/>
                  </a:cubicBezTo>
                  <a:cubicBezTo>
                    <a:pt x="42589" y="50587"/>
                    <a:pt x="42302" y="50075"/>
                    <a:pt x="42052" y="49537"/>
                  </a:cubicBezTo>
                  <a:cubicBezTo>
                    <a:pt x="41527" y="48438"/>
                    <a:pt x="41052" y="47300"/>
                    <a:pt x="40427" y="46376"/>
                  </a:cubicBezTo>
                  <a:lnTo>
                    <a:pt x="40427" y="46376"/>
                  </a:lnTo>
                  <a:lnTo>
                    <a:pt x="40477" y="46538"/>
                  </a:lnTo>
                  <a:cubicBezTo>
                    <a:pt x="40015" y="45838"/>
                    <a:pt x="39790" y="45576"/>
                    <a:pt x="39590" y="45288"/>
                  </a:cubicBezTo>
                  <a:cubicBezTo>
                    <a:pt x="39252" y="44851"/>
                    <a:pt x="38878" y="44439"/>
                    <a:pt x="38440" y="44089"/>
                  </a:cubicBezTo>
                  <a:lnTo>
                    <a:pt x="38440" y="44089"/>
                  </a:lnTo>
                  <a:lnTo>
                    <a:pt x="38503" y="44126"/>
                  </a:lnTo>
                  <a:cubicBezTo>
                    <a:pt x="38203" y="43901"/>
                    <a:pt x="37803" y="43614"/>
                    <a:pt x="37390" y="43326"/>
                  </a:cubicBezTo>
                  <a:lnTo>
                    <a:pt x="37390" y="43326"/>
                  </a:lnTo>
                  <a:cubicBezTo>
                    <a:pt x="37443" y="43354"/>
                    <a:pt x="37472" y="43366"/>
                    <a:pt x="37483" y="43366"/>
                  </a:cubicBezTo>
                  <a:cubicBezTo>
                    <a:pt x="37518" y="43366"/>
                    <a:pt x="37391" y="43258"/>
                    <a:pt x="37278" y="43164"/>
                  </a:cubicBezTo>
                  <a:cubicBezTo>
                    <a:pt x="37177" y="43080"/>
                    <a:pt x="37076" y="42995"/>
                    <a:pt x="37105" y="42995"/>
                  </a:cubicBezTo>
                  <a:cubicBezTo>
                    <a:pt x="37119" y="42995"/>
                    <a:pt x="37163" y="43015"/>
                    <a:pt x="37253" y="43064"/>
                  </a:cubicBezTo>
                  <a:cubicBezTo>
                    <a:pt x="36453" y="42589"/>
                    <a:pt x="36241" y="42527"/>
                    <a:pt x="36103" y="42477"/>
                  </a:cubicBezTo>
                  <a:cubicBezTo>
                    <a:pt x="35953" y="42427"/>
                    <a:pt x="35878" y="42427"/>
                    <a:pt x="35303" y="42239"/>
                  </a:cubicBezTo>
                  <a:lnTo>
                    <a:pt x="35079" y="42077"/>
                  </a:lnTo>
                  <a:lnTo>
                    <a:pt x="34604" y="41952"/>
                  </a:lnTo>
                  <a:cubicBezTo>
                    <a:pt x="34441" y="41902"/>
                    <a:pt x="34216" y="41839"/>
                    <a:pt x="33779" y="41702"/>
                  </a:cubicBezTo>
                  <a:lnTo>
                    <a:pt x="33779" y="41702"/>
                  </a:lnTo>
                  <a:cubicBezTo>
                    <a:pt x="33903" y="41734"/>
                    <a:pt x="33969" y="41747"/>
                    <a:pt x="33999" y="41747"/>
                  </a:cubicBezTo>
                  <a:cubicBezTo>
                    <a:pt x="34110" y="41747"/>
                    <a:pt x="33684" y="41564"/>
                    <a:pt x="33816" y="41564"/>
                  </a:cubicBezTo>
                  <a:cubicBezTo>
                    <a:pt x="33852" y="41564"/>
                    <a:pt x="33932" y="41578"/>
                    <a:pt x="34079" y="41614"/>
                  </a:cubicBezTo>
                  <a:cubicBezTo>
                    <a:pt x="33391" y="41327"/>
                    <a:pt x="32654" y="41114"/>
                    <a:pt x="31917" y="40990"/>
                  </a:cubicBezTo>
                  <a:cubicBezTo>
                    <a:pt x="31342" y="40890"/>
                    <a:pt x="30905" y="40827"/>
                    <a:pt x="30492" y="40640"/>
                  </a:cubicBezTo>
                  <a:lnTo>
                    <a:pt x="30492" y="40640"/>
                  </a:lnTo>
                  <a:cubicBezTo>
                    <a:pt x="30042" y="40652"/>
                    <a:pt x="30442" y="40752"/>
                    <a:pt x="30892" y="40840"/>
                  </a:cubicBezTo>
                  <a:cubicBezTo>
                    <a:pt x="31276" y="40925"/>
                    <a:pt x="31696" y="41010"/>
                    <a:pt x="31664" y="41010"/>
                  </a:cubicBezTo>
                  <a:cubicBezTo>
                    <a:pt x="31658" y="41010"/>
                    <a:pt x="31639" y="41008"/>
                    <a:pt x="31604" y="41002"/>
                  </a:cubicBezTo>
                  <a:lnTo>
                    <a:pt x="31604" y="41002"/>
                  </a:lnTo>
                  <a:cubicBezTo>
                    <a:pt x="31706" y="41039"/>
                    <a:pt x="31698" y="41054"/>
                    <a:pt x="31622" y="41054"/>
                  </a:cubicBezTo>
                  <a:cubicBezTo>
                    <a:pt x="31417" y="41054"/>
                    <a:pt x="30708" y="40943"/>
                    <a:pt x="30280" y="40852"/>
                  </a:cubicBezTo>
                  <a:cubicBezTo>
                    <a:pt x="29713" y="40741"/>
                    <a:pt x="29316" y="40460"/>
                    <a:pt x="27853" y="40248"/>
                  </a:cubicBezTo>
                  <a:lnTo>
                    <a:pt x="27853" y="40248"/>
                  </a:lnTo>
                  <a:cubicBezTo>
                    <a:pt x="27958" y="40262"/>
                    <a:pt x="27977" y="40256"/>
                    <a:pt x="28105" y="40277"/>
                  </a:cubicBezTo>
                  <a:cubicBezTo>
                    <a:pt x="27556" y="40152"/>
                    <a:pt x="26993" y="40190"/>
                    <a:pt x="26318" y="40027"/>
                  </a:cubicBezTo>
                  <a:cubicBezTo>
                    <a:pt x="26266" y="40034"/>
                    <a:pt x="26212" y="40036"/>
                    <a:pt x="26157" y="40036"/>
                  </a:cubicBezTo>
                  <a:cubicBezTo>
                    <a:pt x="25908" y="40036"/>
                    <a:pt x="25646" y="39981"/>
                    <a:pt x="25471" y="39981"/>
                  </a:cubicBezTo>
                  <a:cubicBezTo>
                    <a:pt x="25390" y="39981"/>
                    <a:pt x="25328" y="39993"/>
                    <a:pt x="25294" y="40027"/>
                  </a:cubicBezTo>
                  <a:lnTo>
                    <a:pt x="26668" y="40165"/>
                  </a:lnTo>
                  <a:cubicBezTo>
                    <a:pt x="25893" y="40102"/>
                    <a:pt x="25131" y="40165"/>
                    <a:pt x="23856" y="39915"/>
                  </a:cubicBezTo>
                  <a:cubicBezTo>
                    <a:pt x="23883" y="39911"/>
                    <a:pt x="23931" y="39910"/>
                    <a:pt x="23991" y="39910"/>
                  </a:cubicBezTo>
                  <a:cubicBezTo>
                    <a:pt x="24155" y="39910"/>
                    <a:pt x="24414" y="39921"/>
                    <a:pt x="24606" y="39940"/>
                  </a:cubicBezTo>
                  <a:cubicBezTo>
                    <a:pt x="24244" y="39840"/>
                    <a:pt x="23881" y="39865"/>
                    <a:pt x="23507" y="39765"/>
                  </a:cubicBezTo>
                  <a:cubicBezTo>
                    <a:pt x="23526" y="39748"/>
                    <a:pt x="23578" y="39740"/>
                    <a:pt x="23656" y="39740"/>
                  </a:cubicBezTo>
                  <a:cubicBezTo>
                    <a:pt x="24088" y="39740"/>
                    <a:pt x="25311" y="39965"/>
                    <a:pt x="26031" y="39965"/>
                  </a:cubicBezTo>
                  <a:cubicBezTo>
                    <a:pt x="25631" y="39852"/>
                    <a:pt x="24431" y="39865"/>
                    <a:pt x="24869" y="39765"/>
                  </a:cubicBezTo>
                  <a:lnTo>
                    <a:pt x="24869" y="39765"/>
                  </a:lnTo>
                  <a:cubicBezTo>
                    <a:pt x="24777" y="39781"/>
                    <a:pt x="24681" y="39788"/>
                    <a:pt x="24579" y="39788"/>
                  </a:cubicBezTo>
                  <a:cubicBezTo>
                    <a:pt x="23991" y="39788"/>
                    <a:pt x="23244" y="39549"/>
                    <a:pt x="22369" y="39527"/>
                  </a:cubicBezTo>
                  <a:lnTo>
                    <a:pt x="22457" y="39452"/>
                  </a:lnTo>
                  <a:cubicBezTo>
                    <a:pt x="22194" y="39440"/>
                    <a:pt x="21932" y="39415"/>
                    <a:pt x="21670" y="39365"/>
                  </a:cubicBezTo>
                  <a:lnTo>
                    <a:pt x="22207" y="39352"/>
                  </a:lnTo>
                  <a:cubicBezTo>
                    <a:pt x="21382" y="39302"/>
                    <a:pt x="20670" y="38990"/>
                    <a:pt x="19895" y="38853"/>
                  </a:cubicBezTo>
                  <a:lnTo>
                    <a:pt x="19895" y="38853"/>
                  </a:lnTo>
                  <a:cubicBezTo>
                    <a:pt x="21507" y="39215"/>
                    <a:pt x="20232" y="39040"/>
                    <a:pt x="20907" y="39240"/>
                  </a:cubicBezTo>
                  <a:cubicBezTo>
                    <a:pt x="19895" y="39090"/>
                    <a:pt x="19620" y="38953"/>
                    <a:pt x="19320" y="38815"/>
                  </a:cubicBezTo>
                  <a:cubicBezTo>
                    <a:pt x="19170" y="38753"/>
                    <a:pt x="19020" y="38665"/>
                    <a:pt x="18770" y="38578"/>
                  </a:cubicBezTo>
                  <a:cubicBezTo>
                    <a:pt x="18520" y="38478"/>
                    <a:pt x="18170" y="38353"/>
                    <a:pt x="17646" y="38178"/>
                  </a:cubicBezTo>
                  <a:lnTo>
                    <a:pt x="17646" y="38178"/>
                  </a:lnTo>
                  <a:cubicBezTo>
                    <a:pt x="17882" y="38264"/>
                    <a:pt x="18498" y="38498"/>
                    <a:pt x="18371" y="38498"/>
                  </a:cubicBezTo>
                  <a:cubicBezTo>
                    <a:pt x="18350" y="38498"/>
                    <a:pt x="18310" y="38492"/>
                    <a:pt x="18245" y="38478"/>
                  </a:cubicBezTo>
                  <a:cubicBezTo>
                    <a:pt x="17846" y="38340"/>
                    <a:pt x="17458" y="38165"/>
                    <a:pt x="17096" y="37965"/>
                  </a:cubicBezTo>
                  <a:cubicBezTo>
                    <a:pt x="16698" y="37799"/>
                    <a:pt x="16545" y="37744"/>
                    <a:pt x="16514" y="37744"/>
                  </a:cubicBezTo>
                  <a:cubicBezTo>
                    <a:pt x="16452" y="37744"/>
                    <a:pt x="16880" y="37967"/>
                    <a:pt x="16807" y="37967"/>
                  </a:cubicBezTo>
                  <a:cubicBezTo>
                    <a:pt x="16791" y="37967"/>
                    <a:pt x="16749" y="37956"/>
                    <a:pt x="16671" y="37928"/>
                  </a:cubicBezTo>
                  <a:cubicBezTo>
                    <a:pt x="16496" y="37803"/>
                    <a:pt x="16296" y="37715"/>
                    <a:pt x="16096" y="37653"/>
                  </a:cubicBezTo>
                  <a:cubicBezTo>
                    <a:pt x="15846" y="37578"/>
                    <a:pt x="15621" y="37490"/>
                    <a:pt x="15384" y="37378"/>
                  </a:cubicBezTo>
                  <a:lnTo>
                    <a:pt x="15421" y="37303"/>
                  </a:lnTo>
                  <a:cubicBezTo>
                    <a:pt x="15246" y="37191"/>
                    <a:pt x="15096" y="37116"/>
                    <a:pt x="14984" y="37041"/>
                  </a:cubicBezTo>
                  <a:cubicBezTo>
                    <a:pt x="14871" y="36978"/>
                    <a:pt x="14796" y="36928"/>
                    <a:pt x="14734" y="36891"/>
                  </a:cubicBezTo>
                  <a:cubicBezTo>
                    <a:pt x="14659" y="36841"/>
                    <a:pt x="14571" y="36816"/>
                    <a:pt x="14496" y="36803"/>
                  </a:cubicBezTo>
                  <a:cubicBezTo>
                    <a:pt x="14421" y="36803"/>
                    <a:pt x="14346" y="36778"/>
                    <a:pt x="14284" y="36728"/>
                  </a:cubicBezTo>
                  <a:cubicBezTo>
                    <a:pt x="14084" y="36603"/>
                    <a:pt x="13884" y="36466"/>
                    <a:pt x="13709" y="36303"/>
                  </a:cubicBezTo>
                  <a:lnTo>
                    <a:pt x="13709" y="36303"/>
                  </a:lnTo>
                  <a:cubicBezTo>
                    <a:pt x="13897" y="36416"/>
                    <a:pt x="14097" y="36503"/>
                    <a:pt x="14296" y="36591"/>
                  </a:cubicBezTo>
                  <a:lnTo>
                    <a:pt x="13959" y="36378"/>
                  </a:lnTo>
                  <a:lnTo>
                    <a:pt x="13647" y="36141"/>
                  </a:lnTo>
                  <a:lnTo>
                    <a:pt x="13834" y="36166"/>
                  </a:lnTo>
                  <a:cubicBezTo>
                    <a:pt x="13109" y="35703"/>
                    <a:pt x="12922" y="35491"/>
                    <a:pt x="12347" y="34879"/>
                  </a:cubicBezTo>
                  <a:lnTo>
                    <a:pt x="12347" y="34879"/>
                  </a:lnTo>
                  <a:cubicBezTo>
                    <a:pt x="12374" y="34925"/>
                    <a:pt x="12372" y="34950"/>
                    <a:pt x="12346" y="34950"/>
                  </a:cubicBezTo>
                  <a:cubicBezTo>
                    <a:pt x="12274" y="34950"/>
                    <a:pt x="12017" y="34763"/>
                    <a:pt x="11660" y="34341"/>
                  </a:cubicBezTo>
                  <a:cubicBezTo>
                    <a:pt x="11550" y="34174"/>
                    <a:pt x="11557" y="34160"/>
                    <a:pt x="11571" y="34160"/>
                  </a:cubicBezTo>
                  <a:cubicBezTo>
                    <a:pt x="11574" y="34160"/>
                    <a:pt x="11577" y="34161"/>
                    <a:pt x="11580" y="34161"/>
                  </a:cubicBezTo>
                  <a:cubicBezTo>
                    <a:pt x="11598" y="34161"/>
                    <a:pt x="11587" y="34133"/>
                    <a:pt x="11235" y="33679"/>
                  </a:cubicBezTo>
                  <a:lnTo>
                    <a:pt x="11235" y="33679"/>
                  </a:lnTo>
                  <a:cubicBezTo>
                    <a:pt x="11322" y="33766"/>
                    <a:pt x="11422" y="33829"/>
                    <a:pt x="11535" y="33954"/>
                  </a:cubicBezTo>
                  <a:cubicBezTo>
                    <a:pt x="11660" y="34091"/>
                    <a:pt x="11772" y="34254"/>
                    <a:pt x="11860" y="34404"/>
                  </a:cubicBezTo>
                  <a:cubicBezTo>
                    <a:pt x="11922" y="34429"/>
                    <a:pt x="12060" y="34554"/>
                    <a:pt x="12110" y="34566"/>
                  </a:cubicBezTo>
                  <a:cubicBezTo>
                    <a:pt x="11785" y="34129"/>
                    <a:pt x="11260" y="33491"/>
                    <a:pt x="11047" y="33179"/>
                  </a:cubicBezTo>
                  <a:lnTo>
                    <a:pt x="11047" y="33179"/>
                  </a:lnTo>
                  <a:cubicBezTo>
                    <a:pt x="11122" y="33292"/>
                    <a:pt x="11222" y="33441"/>
                    <a:pt x="11260" y="33516"/>
                  </a:cubicBezTo>
                  <a:cubicBezTo>
                    <a:pt x="11097" y="33329"/>
                    <a:pt x="10935" y="33129"/>
                    <a:pt x="10785" y="32917"/>
                  </a:cubicBezTo>
                  <a:cubicBezTo>
                    <a:pt x="10635" y="32704"/>
                    <a:pt x="10473" y="32504"/>
                    <a:pt x="10323" y="32292"/>
                  </a:cubicBezTo>
                  <a:cubicBezTo>
                    <a:pt x="10291" y="32210"/>
                    <a:pt x="10285" y="32178"/>
                    <a:pt x="10297" y="32178"/>
                  </a:cubicBezTo>
                  <a:cubicBezTo>
                    <a:pt x="10319" y="32178"/>
                    <a:pt x="10393" y="32276"/>
                    <a:pt x="10473" y="32379"/>
                  </a:cubicBezTo>
                  <a:cubicBezTo>
                    <a:pt x="10310" y="32104"/>
                    <a:pt x="10160" y="31942"/>
                    <a:pt x="9935" y="31529"/>
                  </a:cubicBezTo>
                  <a:lnTo>
                    <a:pt x="9935" y="31529"/>
                  </a:lnTo>
                  <a:cubicBezTo>
                    <a:pt x="10053" y="31600"/>
                    <a:pt x="10093" y="31560"/>
                    <a:pt x="10390" y="32015"/>
                  </a:cubicBezTo>
                  <a:lnTo>
                    <a:pt x="10390" y="32015"/>
                  </a:lnTo>
                  <a:cubicBezTo>
                    <a:pt x="10275" y="31835"/>
                    <a:pt x="10167" y="31662"/>
                    <a:pt x="10060" y="31480"/>
                  </a:cubicBezTo>
                  <a:cubicBezTo>
                    <a:pt x="9935" y="31267"/>
                    <a:pt x="9810" y="31055"/>
                    <a:pt x="9685" y="30830"/>
                  </a:cubicBezTo>
                  <a:cubicBezTo>
                    <a:pt x="9685" y="30780"/>
                    <a:pt x="9623" y="30605"/>
                    <a:pt x="9573" y="30455"/>
                  </a:cubicBezTo>
                  <a:cubicBezTo>
                    <a:pt x="9534" y="30349"/>
                    <a:pt x="9511" y="30251"/>
                    <a:pt x="9524" y="30251"/>
                  </a:cubicBezTo>
                  <a:lnTo>
                    <a:pt x="9524" y="30251"/>
                  </a:lnTo>
                  <a:cubicBezTo>
                    <a:pt x="9529" y="30251"/>
                    <a:pt x="9536" y="30260"/>
                    <a:pt x="9548" y="30280"/>
                  </a:cubicBezTo>
                  <a:cubicBezTo>
                    <a:pt x="9248" y="29518"/>
                    <a:pt x="8648" y="28468"/>
                    <a:pt x="8361" y="27406"/>
                  </a:cubicBezTo>
                  <a:cubicBezTo>
                    <a:pt x="8298" y="27281"/>
                    <a:pt x="8248" y="27156"/>
                    <a:pt x="8211" y="27031"/>
                  </a:cubicBezTo>
                  <a:cubicBezTo>
                    <a:pt x="7911" y="26031"/>
                    <a:pt x="7761" y="25131"/>
                    <a:pt x="7361" y="23956"/>
                  </a:cubicBezTo>
                  <a:lnTo>
                    <a:pt x="7311" y="23257"/>
                  </a:lnTo>
                  <a:cubicBezTo>
                    <a:pt x="7256" y="23051"/>
                    <a:pt x="7229" y="22981"/>
                    <a:pt x="7215" y="22981"/>
                  </a:cubicBezTo>
                  <a:lnTo>
                    <a:pt x="7215" y="22981"/>
                  </a:lnTo>
                  <a:cubicBezTo>
                    <a:pt x="7187" y="22981"/>
                    <a:pt x="7219" y="23294"/>
                    <a:pt x="7181" y="23294"/>
                  </a:cubicBezTo>
                  <a:cubicBezTo>
                    <a:pt x="7155" y="23294"/>
                    <a:pt x="7096" y="23148"/>
                    <a:pt x="6961" y="22657"/>
                  </a:cubicBezTo>
                  <a:cubicBezTo>
                    <a:pt x="6661" y="21570"/>
                    <a:pt x="6961" y="22219"/>
                    <a:pt x="6911" y="21820"/>
                  </a:cubicBezTo>
                  <a:cubicBezTo>
                    <a:pt x="6586" y="21007"/>
                    <a:pt x="6361" y="20170"/>
                    <a:pt x="6224" y="19308"/>
                  </a:cubicBezTo>
                  <a:lnTo>
                    <a:pt x="6224" y="19308"/>
                  </a:lnTo>
                  <a:cubicBezTo>
                    <a:pt x="6324" y="19645"/>
                    <a:pt x="6374" y="19908"/>
                    <a:pt x="6449" y="20220"/>
                  </a:cubicBezTo>
                  <a:lnTo>
                    <a:pt x="6336" y="19433"/>
                  </a:lnTo>
                  <a:lnTo>
                    <a:pt x="6336" y="19433"/>
                  </a:lnTo>
                  <a:cubicBezTo>
                    <a:pt x="6564" y="20073"/>
                    <a:pt x="6694" y="20602"/>
                    <a:pt x="6725" y="20602"/>
                  </a:cubicBezTo>
                  <a:cubicBezTo>
                    <a:pt x="6738" y="20602"/>
                    <a:pt x="6733" y="20506"/>
                    <a:pt x="6711" y="20282"/>
                  </a:cubicBezTo>
                  <a:cubicBezTo>
                    <a:pt x="6449" y="20220"/>
                    <a:pt x="5974" y="17258"/>
                    <a:pt x="5711" y="17208"/>
                  </a:cubicBezTo>
                  <a:lnTo>
                    <a:pt x="5636" y="16683"/>
                  </a:lnTo>
                  <a:lnTo>
                    <a:pt x="5636" y="16683"/>
                  </a:lnTo>
                  <a:cubicBezTo>
                    <a:pt x="5674" y="16833"/>
                    <a:pt x="5686" y="16846"/>
                    <a:pt x="5724" y="16996"/>
                  </a:cubicBezTo>
                  <a:cubicBezTo>
                    <a:pt x="5599" y="15971"/>
                    <a:pt x="5374" y="16296"/>
                    <a:pt x="5111" y="14996"/>
                  </a:cubicBezTo>
                  <a:cubicBezTo>
                    <a:pt x="5048" y="14670"/>
                    <a:pt x="5004" y="14410"/>
                    <a:pt x="5023" y="14410"/>
                  </a:cubicBezTo>
                  <a:lnTo>
                    <a:pt x="5023" y="14410"/>
                  </a:lnTo>
                  <a:cubicBezTo>
                    <a:pt x="5030" y="14410"/>
                    <a:pt x="5046" y="14448"/>
                    <a:pt x="5074" y="14534"/>
                  </a:cubicBezTo>
                  <a:lnTo>
                    <a:pt x="4786" y="13547"/>
                  </a:lnTo>
                  <a:cubicBezTo>
                    <a:pt x="4760" y="13419"/>
                    <a:pt x="4754" y="13360"/>
                    <a:pt x="4763" y="13360"/>
                  </a:cubicBezTo>
                  <a:lnTo>
                    <a:pt x="4763" y="13360"/>
                  </a:lnTo>
                  <a:cubicBezTo>
                    <a:pt x="4771" y="13360"/>
                    <a:pt x="4788" y="13403"/>
                    <a:pt x="4811" y="13484"/>
                  </a:cubicBezTo>
                  <a:lnTo>
                    <a:pt x="4462" y="12085"/>
                  </a:lnTo>
                  <a:lnTo>
                    <a:pt x="4474" y="12097"/>
                  </a:lnTo>
                  <a:cubicBezTo>
                    <a:pt x="4387" y="11885"/>
                    <a:pt x="4212" y="11410"/>
                    <a:pt x="4137" y="11172"/>
                  </a:cubicBezTo>
                  <a:cubicBezTo>
                    <a:pt x="4121" y="11072"/>
                    <a:pt x="4117" y="11037"/>
                    <a:pt x="4121" y="11037"/>
                  </a:cubicBezTo>
                  <a:lnTo>
                    <a:pt x="4121" y="11037"/>
                  </a:lnTo>
                  <a:cubicBezTo>
                    <a:pt x="4130" y="11037"/>
                    <a:pt x="4187" y="11272"/>
                    <a:pt x="4206" y="11272"/>
                  </a:cubicBezTo>
                  <a:cubicBezTo>
                    <a:pt x="4209" y="11272"/>
                    <a:pt x="4211" y="11268"/>
                    <a:pt x="4212" y="11260"/>
                  </a:cubicBezTo>
                  <a:lnTo>
                    <a:pt x="3949" y="10435"/>
                  </a:lnTo>
                  <a:cubicBezTo>
                    <a:pt x="3944" y="10365"/>
                    <a:pt x="3949" y="10334"/>
                    <a:pt x="3960" y="10334"/>
                  </a:cubicBezTo>
                  <a:cubicBezTo>
                    <a:pt x="4008" y="10334"/>
                    <a:pt x="4176" y="10871"/>
                    <a:pt x="4287" y="11335"/>
                  </a:cubicBezTo>
                  <a:cubicBezTo>
                    <a:pt x="4324" y="10498"/>
                    <a:pt x="4062" y="10660"/>
                    <a:pt x="3787" y="8923"/>
                  </a:cubicBezTo>
                  <a:lnTo>
                    <a:pt x="3787" y="8923"/>
                  </a:lnTo>
                  <a:lnTo>
                    <a:pt x="4012" y="9710"/>
                  </a:lnTo>
                  <a:cubicBezTo>
                    <a:pt x="4024" y="9173"/>
                    <a:pt x="3824" y="8561"/>
                    <a:pt x="3699" y="7636"/>
                  </a:cubicBezTo>
                  <a:lnTo>
                    <a:pt x="3699" y="7636"/>
                  </a:lnTo>
                  <a:cubicBezTo>
                    <a:pt x="3699" y="7813"/>
                    <a:pt x="3838" y="8855"/>
                    <a:pt x="3764" y="8855"/>
                  </a:cubicBezTo>
                  <a:cubicBezTo>
                    <a:pt x="3744" y="8855"/>
                    <a:pt x="3708" y="8778"/>
                    <a:pt x="3649" y="8586"/>
                  </a:cubicBezTo>
                  <a:cubicBezTo>
                    <a:pt x="3587" y="8223"/>
                    <a:pt x="3487" y="7848"/>
                    <a:pt x="3362" y="7498"/>
                  </a:cubicBezTo>
                  <a:cubicBezTo>
                    <a:pt x="3449" y="7473"/>
                    <a:pt x="3312" y="6998"/>
                    <a:pt x="3162" y="6399"/>
                  </a:cubicBezTo>
                  <a:lnTo>
                    <a:pt x="3162" y="6399"/>
                  </a:lnTo>
                  <a:lnTo>
                    <a:pt x="3287" y="6411"/>
                  </a:lnTo>
                  <a:cubicBezTo>
                    <a:pt x="3099" y="5761"/>
                    <a:pt x="3049" y="5824"/>
                    <a:pt x="2912" y="5461"/>
                  </a:cubicBezTo>
                  <a:cubicBezTo>
                    <a:pt x="2762" y="4724"/>
                    <a:pt x="2800" y="4562"/>
                    <a:pt x="2837" y="4362"/>
                  </a:cubicBezTo>
                  <a:cubicBezTo>
                    <a:pt x="2772" y="4075"/>
                    <a:pt x="2743" y="3981"/>
                    <a:pt x="2729" y="3981"/>
                  </a:cubicBezTo>
                  <a:lnTo>
                    <a:pt x="2729" y="3981"/>
                  </a:lnTo>
                  <a:cubicBezTo>
                    <a:pt x="2704" y="3981"/>
                    <a:pt x="2738" y="4329"/>
                    <a:pt x="2702" y="4329"/>
                  </a:cubicBezTo>
                  <a:cubicBezTo>
                    <a:pt x="2681" y="4329"/>
                    <a:pt x="2635" y="4208"/>
                    <a:pt x="2537" y="3824"/>
                  </a:cubicBezTo>
                  <a:cubicBezTo>
                    <a:pt x="2350" y="2887"/>
                    <a:pt x="2100" y="1950"/>
                    <a:pt x="1812" y="1038"/>
                  </a:cubicBezTo>
                  <a:lnTo>
                    <a:pt x="1775" y="850"/>
                  </a:lnTo>
                  <a:cubicBezTo>
                    <a:pt x="1775" y="800"/>
                    <a:pt x="1762" y="738"/>
                    <a:pt x="1762" y="725"/>
                  </a:cubicBezTo>
                  <a:cubicBezTo>
                    <a:pt x="1762" y="715"/>
                    <a:pt x="1763" y="710"/>
                    <a:pt x="1765" y="710"/>
                  </a:cubicBezTo>
                  <a:cubicBezTo>
                    <a:pt x="1770" y="710"/>
                    <a:pt x="1782" y="742"/>
                    <a:pt x="1800" y="788"/>
                  </a:cubicBezTo>
                  <a:cubicBezTo>
                    <a:pt x="1826" y="858"/>
                    <a:pt x="1858" y="940"/>
                    <a:pt x="1871" y="940"/>
                  </a:cubicBezTo>
                  <a:cubicBezTo>
                    <a:pt x="1877" y="940"/>
                    <a:pt x="1878" y="925"/>
                    <a:pt x="1875" y="888"/>
                  </a:cubicBezTo>
                  <a:lnTo>
                    <a:pt x="1850" y="813"/>
                  </a:lnTo>
                  <a:lnTo>
                    <a:pt x="1812" y="700"/>
                  </a:lnTo>
                  <a:lnTo>
                    <a:pt x="1725" y="475"/>
                  </a:lnTo>
                  <a:lnTo>
                    <a:pt x="1587" y="50"/>
                  </a:lnTo>
                  <a:cubicBezTo>
                    <a:pt x="1362" y="50"/>
                    <a:pt x="1450" y="13"/>
                    <a:pt x="15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2" name="Google Shape;6992;p31"/>
            <p:cNvSpPr/>
            <p:nvPr/>
          </p:nvSpPr>
          <p:spPr>
            <a:xfrm>
              <a:off x="5760725" y="1154025"/>
              <a:ext cx="1474025" cy="1266575"/>
            </a:xfrm>
            <a:custGeom>
              <a:rect b="b" l="l" r="r" t="t"/>
              <a:pathLst>
                <a:path extrusionOk="0" h="50663" w="58961">
                  <a:moveTo>
                    <a:pt x="5874" y="21682"/>
                  </a:moveTo>
                  <a:cubicBezTo>
                    <a:pt x="5911" y="21820"/>
                    <a:pt x="5949" y="21970"/>
                    <a:pt x="5974" y="22095"/>
                  </a:cubicBezTo>
                  <a:cubicBezTo>
                    <a:pt x="5936" y="21957"/>
                    <a:pt x="5899" y="21820"/>
                    <a:pt x="5874" y="21682"/>
                  </a:cubicBezTo>
                  <a:close/>
                  <a:moveTo>
                    <a:pt x="26206" y="35816"/>
                  </a:moveTo>
                  <a:cubicBezTo>
                    <a:pt x="26195" y="35816"/>
                    <a:pt x="26185" y="35817"/>
                    <a:pt x="26176" y="35818"/>
                  </a:cubicBezTo>
                  <a:lnTo>
                    <a:pt x="26176" y="35818"/>
                  </a:lnTo>
                  <a:cubicBezTo>
                    <a:pt x="26186" y="35817"/>
                    <a:pt x="26196" y="35817"/>
                    <a:pt x="26206" y="35816"/>
                  </a:cubicBezTo>
                  <a:close/>
                  <a:moveTo>
                    <a:pt x="26606" y="35841"/>
                  </a:moveTo>
                  <a:cubicBezTo>
                    <a:pt x="26618" y="35844"/>
                    <a:pt x="26630" y="35847"/>
                    <a:pt x="26641" y="35849"/>
                  </a:cubicBezTo>
                  <a:lnTo>
                    <a:pt x="26641" y="35849"/>
                  </a:lnTo>
                  <a:cubicBezTo>
                    <a:pt x="26630" y="35847"/>
                    <a:pt x="26619" y="35844"/>
                    <a:pt x="26606" y="35841"/>
                  </a:cubicBezTo>
                  <a:close/>
                  <a:moveTo>
                    <a:pt x="34439" y="38356"/>
                  </a:moveTo>
                  <a:cubicBezTo>
                    <a:pt x="34498" y="38400"/>
                    <a:pt x="34557" y="38445"/>
                    <a:pt x="34616" y="38491"/>
                  </a:cubicBezTo>
                  <a:lnTo>
                    <a:pt x="34466" y="38366"/>
                  </a:lnTo>
                  <a:cubicBezTo>
                    <a:pt x="34455" y="38361"/>
                    <a:pt x="34445" y="38358"/>
                    <a:pt x="34439" y="38356"/>
                  </a:cubicBezTo>
                  <a:close/>
                  <a:moveTo>
                    <a:pt x="35185" y="39037"/>
                  </a:moveTo>
                  <a:lnTo>
                    <a:pt x="35185" y="39037"/>
                  </a:lnTo>
                  <a:cubicBezTo>
                    <a:pt x="35268" y="39128"/>
                    <a:pt x="35362" y="39207"/>
                    <a:pt x="35466" y="39265"/>
                  </a:cubicBezTo>
                  <a:cubicBezTo>
                    <a:pt x="35388" y="39208"/>
                    <a:pt x="35290" y="39127"/>
                    <a:pt x="35185" y="39037"/>
                  </a:cubicBezTo>
                  <a:close/>
                  <a:moveTo>
                    <a:pt x="38586" y="43494"/>
                  </a:moveTo>
                  <a:cubicBezTo>
                    <a:pt x="38587" y="43496"/>
                    <a:pt x="38589" y="43499"/>
                    <a:pt x="38590" y="43502"/>
                  </a:cubicBezTo>
                  <a:cubicBezTo>
                    <a:pt x="38589" y="43499"/>
                    <a:pt x="38587" y="43497"/>
                    <a:pt x="38586" y="43494"/>
                  </a:cubicBezTo>
                  <a:close/>
                  <a:moveTo>
                    <a:pt x="39653" y="45089"/>
                  </a:moveTo>
                  <a:cubicBezTo>
                    <a:pt x="39828" y="45239"/>
                    <a:pt x="39978" y="45414"/>
                    <a:pt x="40115" y="45589"/>
                  </a:cubicBezTo>
                  <a:lnTo>
                    <a:pt x="40103" y="45589"/>
                  </a:lnTo>
                  <a:cubicBezTo>
                    <a:pt x="39940" y="45439"/>
                    <a:pt x="39790" y="45276"/>
                    <a:pt x="39653" y="45089"/>
                  </a:cubicBezTo>
                  <a:close/>
                  <a:moveTo>
                    <a:pt x="40043" y="45759"/>
                  </a:moveTo>
                  <a:cubicBezTo>
                    <a:pt x="40089" y="45759"/>
                    <a:pt x="40210" y="45825"/>
                    <a:pt x="40340" y="45901"/>
                  </a:cubicBezTo>
                  <a:cubicBezTo>
                    <a:pt x="40427" y="46014"/>
                    <a:pt x="40527" y="46126"/>
                    <a:pt x="40615" y="46226"/>
                  </a:cubicBezTo>
                  <a:lnTo>
                    <a:pt x="40465" y="46151"/>
                  </a:lnTo>
                  <a:cubicBezTo>
                    <a:pt x="40302" y="46026"/>
                    <a:pt x="40165" y="45889"/>
                    <a:pt x="40028" y="45764"/>
                  </a:cubicBezTo>
                  <a:cubicBezTo>
                    <a:pt x="40031" y="45760"/>
                    <a:pt x="40036" y="45759"/>
                    <a:pt x="40043" y="45759"/>
                  </a:cubicBezTo>
                  <a:close/>
                  <a:moveTo>
                    <a:pt x="56019" y="48280"/>
                  </a:moveTo>
                  <a:cubicBezTo>
                    <a:pt x="56054" y="48280"/>
                    <a:pt x="56086" y="48282"/>
                    <a:pt x="56111" y="48288"/>
                  </a:cubicBezTo>
                  <a:cubicBezTo>
                    <a:pt x="55962" y="48366"/>
                    <a:pt x="55829" y="48381"/>
                    <a:pt x="55661" y="48381"/>
                  </a:cubicBezTo>
                  <a:cubicBezTo>
                    <a:pt x="55560" y="48381"/>
                    <a:pt x="55447" y="48375"/>
                    <a:pt x="55311" y="48375"/>
                  </a:cubicBezTo>
                  <a:cubicBezTo>
                    <a:pt x="55501" y="48354"/>
                    <a:pt x="55825" y="48280"/>
                    <a:pt x="56019" y="48280"/>
                  </a:cubicBezTo>
                  <a:close/>
                  <a:moveTo>
                    <a:pt x="58315" y="49870"/>
                  </a:moveTo>
                  <a:lnTo>
                    <a:pt x="58273" y="49875"/>
                  </a:lnTo>
                  <a:cubicBezTo>
                    <a:pt x="58288" y="49874"/>
                    <a:pt x="58302" y="49872"/>
                    <a:pt x="58315" y="49870"/>
                  </a:cubicBezTo>
                  <a:close/>
                  <a:moveTo>
                    <a:pt x="1" y="1"/>
                  </a:moveTo>
                  <a:lnTo>
                    <a:pt x="2962" y="13210"/>
                  </a:lnTo>
                  <a:lnTo>
                    <a:pt x="3325" y="14797"/>
                  </a:lnTo>
                  <a:cubicBezTo>
                    <a:pt x="3325" y="15081"/>
                    <a:pt x="3313" y="15387"/>
                    <a:pt x="3238" y="15387"/>
                  </a:cubicBezTo>
                  <a:cubicBezTo>
                    <a:pt x="3234" y="15387"/>
                    <a:pt x="3229" y="15386"/>
                    <a:pt x="3225" y="15384"/>
                  </a:cubicBezTo>
                  <a:lnTo>
                    <a:pt x="3225" y="15384"/>
                  </a:lnTo>
                  <a:cubicBezTo>
                    <a:pt x="3537" y="16121"/>
                    <a:pt x="3462" y="17434"/>
                    <a:pt x="3949" y="18633"/>
                  </a:cubicBezTo>
                  <a:cubicBezTo>
                    <a:pt x="3955" y="18699"/>
                    <a:pt x="3953" y="18723"/>
                    <a:pt x="3946" y="18723"/>
                  </a:cubicBezTo>
                  <a:cubicBezTo>
                    <a:pt x="3928" y="18723"/>
                    <a:pt x="3873" y="18538"/>
                    <a:pt x="3848" y="18538"/>
                  </a:cubicBezTo>
                  <a:cubicBezTo>
                    <a:pt x="3843" y="18538"/>
                    <a:pt x="3839" y="18548"/>
                    <a:pt x="3837" y="18571"/>
                  </a:cubicBezTo>
                  <a:cubicBezTo>
                    <a:pt x="3974" y="18871"/>
                    <a:pt x="4074" y="19246"/>
                    <a:pt x="4212" y="19958"/>
                  </a:cubicBezTo>
                  <a:lnTo>
                    <a:pt x="4174" y="19883"/>
                  </a:lnTo>
                  <a:lnTo>
                    <a:pt x="4174" y="19883"/>
                  </a:lnTo>
                  <a:cubicBezTo>
                    <a:pt x="4399" y="20870"/>
                    <a:pt x="4549" y="21583"/>
                    <a:pt x="4699" y="22332"/>
                  </a:cubicBezTo>
                  <a:cubicBezTo>
                    <a:pt x="4849" y="23070"/>
                    <a:pt x="4999" y="23857"/>
                    <a:pt x="5274" y="24969"/>
                  </a:cubicBezTo>
                  <a:lnTo>
                    <a:pt x="5312" y="24782"/>
                  </a:lnTo>
                  <a:cubicBezTo>
                    <a:pt x="5437" y="25257"/>
                    <a:pt x="5437" y="25369"/>
                    <a:pt x="5487" y="25594"/>
                  </a:cubicBezTo>
                  <a:cubicBezTo>
                    <a:pt x="5521" y="25660"/>
                    <a:pt x="5540" y="25688"/>
                    <a:pt x="5549" y="25688"/>
                  </a:cubicBezTo>
                  <a:cubicBezTo>
                    <a:pt x="5575" y="25688"/>
                    <a:pt x="5502" y="25435"/>
                    <a:pt x="5437" y="25182"/>
                  </a:cubicBezTo>
                  <a:cubicBezTo>
                    <a:pt x="5359" y="24910"/>
                    <a:pt x="5289" y="24646"/>
                    <a:pt x="5326" y="24646"/>
                  </a:cubicBezTo>
                  <a:cubicBezTo>
                    <a:pt x="5336" y="24646"/>
                    <a:pt x="5356" y="24669"/>
                    <a:pt x="5387" y="24719"/>
                  </a:cubicBezTo>
                  <a:cubicBezTo>
                    <a:pt x="5387" y="25057"/>
                    <a:pt x="5624" y="25894"/>
                    <a:pt x="5899" y="26706"/>
                  </a:cubicBezTo>
                  <a:cubicBezTo>
                    <a:pt x="6174" y="27506"/>
                    <a:pt x="6486" y="28268"/>
                    <a:pt x="6486" y="28506"/>
                  </a:cubicBezTo>
                  <a:cubicBezTo>
                    <a:pt x="6583" y="28727"/>
                    <a:pt x="6619" y="28788"/>
                    <a:pt x="6631" y="28788"/>
                  </a:cubicBezTo>
                  <a:cubicBezTo>
                    <a:pt x="6647" y="28788"/>
                    <a:pt x="6628" y="28694"/>
                    <a:pt x="6646" y="28694"/>
                  </a:cubicBezTo>
                  <a:cubicBezTo>
                    <a:pt x="6661" y="28694"/>
                    <a:pt x="6699" y="28754"/>
                    <a:pt x="6799" y="28968"/>
                  </a:cubicBezTo>
                  <a:lnTo>
                    <a:pt x="6836" y="29181"/>
                  </a:lnTo>
                  <a:cubicBezTo>
                    <a:pt x="6886" y="29218"/>
                    <a:pt x="6936" y="29268"/>
                    <a:pt x="6986" y="29318"/>
                  </a:cubicBezTo>
                  <a:cubicBezTo>
                    <a:pt x="7199" y="29768"/>
                    <a:pt x="7261" y="30030"/>
                    <a:pt x="7236" y="30068"/>
                  </a:cubicBezTo>
                  <a:lnTo>
                    <a:pt x="6999" y="29643"/>
                  </a:lnTo>
                  <a:lnTo>
                    <a:pt x="6999" y="29643"/>
                  </a:lnTo>
                  <a:cubicBezTo>
                    <a:pt x="7236" y="30268"/>
                    <a:pt x="7948" y="31242"/>
                    <a:pt x="8073" y="31430"/>
                  </a:cubicBezTo>
                  <a:cubicBezTo>
                    <a:pt x="7936" y="31217"/>
                    <a:pt x="7811" y="31005"/>
                    <a:pt x="7699" y="30793"/>
                  </a:cubicBezTo>
                  <a:lnTo>
                    <a:pt x="7699" y="30793"/>
                  </a:lnTo>
                  <a:cubicBezTo>
                    <a:pt x="8311" y="31742"/>
                    <a:pt x="9036" y="32630"/>
                    <a:pt x="9848" y="33417"/>
                  </a:cubicBezTo>
                  <a:cubicBezTo>
                    <a:pt x="10660" y="34192"/>
                    <a:pt x="11597" y="34817"/>
                    <a:pt x="12622" y="35291"/>
                  </a:cubicBezTo>
                  <a:lnTo>
                    <a:pt x="12510" y="35179"/>
                  </a:lnTo>
                  <a:lnTo>
                    <a:pt x="12510" y="35179"/>
                  </a:lnTo>
                  <a:cubicBezTo>
                    <a:pt x="13222" y="35491"/>
                    <a:pt x="13509" y="35616"/>
                    <a:pt x="13809" y="35741"/>
                  </a:cubicBezTo>
                  <a:cubicBezTo>
                    <a:pt x="14272" y="35954"/>
                    <a:pt x="14759" y="36116"/>
                    <a:pt x="15247" y="36229"/>
                  </a:cubicBezTo>
                  <a:lnTo>
                    <a:pt x="15184" y="36229"/>
                  </a:lnTo>
                  <a:cubicBezTo>
                    <a:pt x="15521" y="36291"/>
                    <a:pt x="15971" y="36379"/>
                    <a:pt x="16421" y="36479"/>
                  </a:cubicBezTo>
                  <a:cubicBezTo>
                    <a:pt x="16395" y="36476"/>
                    <a:pt x="16375" y="36475"/>
                    <a:pt x="16360" y="36475"/>
                  </a:cubicBezTo>
                  <a:cubicBezTo>
                    <a:pt x="16160" y="36475"/>
                    <a:pt x="16950" y="36675"/>
                    <a:pt x="16749" y="36675"/>
                  </a:cubicBezTo>
                  <a:cubicBezTo>
                    <a:pt x="16725" y="36675"/>
                    <a:pt x="16688" y="36672"/>
                    <a:pt x="16634" y="36666"/>
                  </a:cubicBezTo>
                  <a:lnTo>
                    <a:pt x="16634" y="36666"/>
                  </a:lnTo>
                  <a:cubicBezTo>
                    <a:pt x="17021" y="36729"/>
                    <a:pt x="17408" y="36766"/>
                    <a:pt x="17808" y="36779"/>
                  </a:cubicBezTo>
                  <a:cubicBezTo>
                    <a:pt x="17946" y="36779"/>
                    <a:pt x="18008" y="36754"/>
                    <a:pt x="18558" y="36754"/>
                  </a:cubicBezTo>
                  <a:lnTo>
                    <a:pt x="18808" y="36853"/>
                  </a:lnTo>
                  <a:cubicBezTo>
                    <a:pt x="18981" y="36838"/>
                    <a:pt x="19156" y="36831"/>
                    <a:pt x="19331" y="36831"/>
                  </a:cubicBezTo>
                  <a:cubicBezTo>
                    <a:pt x="19574" y="36831"/>
                    <a:pt x="19818" y="36844"/>
                    <a:pt x="20058" y="36866"/>
                  </a:cubicBezTo>
                  <a:cubicBezTo>
                    <a:pt x="19370" y="36866"/>
                    <a:pt x="20583" y="37016"/>
                    <a:pt x="19808" y="37028"/>
                  </a:cubicBezTo>
                  <a:cubicBezTo>
                    <a:pt x="21557" y="37316"/>
                    <a:pt x="22420" y="37053"/>
                    <a:pt x="23207" y="37316"/>
                  </a:cubicBezTo>
                  <a:cubicBezTo>
                    <a:pt x="24019" y="37178"/>
                    <a:pt x="21695" y="37128"/>
                    <a:pt x="22145" y="37116"/>
                  </a:cubicBezTo>
                  <a:cubicBezTo>
                    <a:pt x="21914" y="37062"/>
                    <a:pt x="22222" y="37037"/>
                    <a:pt x="22622" y="37037"/>
                  </a:cubicBezTo>
                  <a:cubicBezTo>
                    <a:pt x="22872" y="37037"/>
                    <a:pt x="23158" y="37047"/>
                    <a:pt x="23369" y="37066"/>
                  </a:cubicBezTo>
                  <a:cubicBezTo>
                    <a:pt x="23899" y="37115"/>
                    <a:pt x="24295" y="37334"/>
                    <a:pt x="25635" y="37436"/>
                  </a:cubicBezTo>
                  <a:lnTo>
                    <a:pt x="25635" y="37436"/>
                  </a:lnTo>
                  <a:cubicBezTo>
                    <a:pt x="25600" y="37435"/>
                    <a:pt x="25575" y="37435"/>
                    <a:pt x="25550" y="37435"/>
                  </a:cubicBezTo>
                  <a:cubicBezTo>
                    <a:pt x="25513" y="37435"/>
                    <a:pt x="25475" y="37435"/>
                    <a:pt x="25406" y="37428"/>
                  </a:cubicBezTo>
                  <a:lnTo>
                    <a:pt x="25406" y="37428"/>
                  </a:lnTo>
                  <a:cubicBezTo>
                    <a:pt x="25931" y="37516"/>
                    <a:pt x="26431" y="37441"/>
                    <a:pt x="27056" y="37578"/>
                  </a:cubicBezTo>
                  <a:cubicBezTo>
                    <a:pt x="27116" y="37568"/>
                    <a:pt x="27178" y="37564"/>
                    <a:pt x="27240" y="37564"/>
                  </a:cubicBezTo>
                  <a:cubicBezTo>
                    <a:pt x="27467" y="37564"/>
                    <a:pt x="27697" y="37617"/>
                    <a:pt x="27848" y="37617"/>
                  </a:cubicBezTo>
                  <a:cubicBezTo>
                    <a:pt x="27914" y="37617"/>
                    <a:pt x="27964" y="37607"/>
                    <a:pt x="27993" y="37578"/>
                  </a:cubicBezTo>
                  <a:cubicBezTo>
                    <a:pt x="27568" y="37516"/>
                    <a:pt x="27143" y="37478"/>
                    <a:pt x="26719" y="37441"/>
                  </a:cubicBezTo>
                  <a:lnTo>
                    <a:pt x="26719" y="37441"/>
                  </a:lnTo>
                  <a:cubicBezTo>
                    <a:pt x="27443" y="37491"/>
                    <a:pt x="28156" y="37403"/>
                    <a:pt x="29305" y="37728"/>
                  </a:cubicBezTo>
                  <a:cubicBezTo>
                    <a:pt x="29218" y="37728"/>
                    <a:pt x="28855" y="37691"/>
                    <a:pt x="28618" y="37678"/>
                  </a:cubicBezTo>
                  <a:lnTo>
                    <a:pt x="28618" y="37678"/>
                  </a:lnTo>
                  <a:cubicBezTo>
                    <a:pt x="28780" y="37716"/>
                    <a:pt x="28943" y="37753"/>
                    <a:pt x="29118" y="37778"/>
                  </a:cubicBezTo>
                  <a:cubicBezTo>
                    <a:pt x="29280" y="37803"/>
                    <a:pt x="29455" y="37841"/>
                    <a:pt x="29618" y="37903"/>
                  </a:cubicBezTo>
                  <a:cubicBezTo>
                    <a:pt x="29605" y="37913"/>
                    <a:pt x="29579" y="37918"/>
                    <a:pt x="29542" y="37918"/>
                  </a:cubicBezTo>
                  <a:cubicBezTo>
                    <a:pt x="29398" y="37918"/>
                    <a:pt x="29086" y="37850"/>
                    <a:pt x="28718" y="37791"/>
                  </a:cubicBezTo>
                  <a:cubicBezTo>
                    <a:pt x="28256" y="37691"/>
                    <a:pt x="27781" y="37641"/>
                    <a:pt x="27306" y="37628"/>
                  </a:cubicBezTo>
                  <a:lnTo>
                    <a:pt x="27306" y="37628"/>
                  </a:lnTo>
                  <a:cubicBezTo>
                    <a:pt x="27668" y="37728"/>
                    <a:pt x="28768" y="37753"/>
                    <a:pt x="28356" y="37841"/>
                  </a:cubicBezTo>
                  <a:cubicBezTo>
                    <a:pt x="28425" y="37829"/>
                    <a:pt x="28497" y="37824"/>
                    <a:pt x="28571" y="37824"/>
                  </a:cubicBezTo>
                  <a:cubicBezTo>
                    <a:pt x="29123" y="37824"/>
                    <a:pt x="29802" y="38119"/>
                    <a:pt x="30617" y="38241"/>
                  </a:cubicBezTo>
                  <a:lnTo>
                    <a:pt x="30530" y="38303"/>
                  </a:lnTo>
                  <a:cubicBezTo>
                    <a:pt x="30767" y="38341"/>
                    <a:pt x="30992" y="38403"/>
                    <a:pt x="31230" y="38491"/>
                  </a:cubicBezTo>
                  <a:cubicBezTo>
                    <a:pt x="31067" y="38466"/>
                    <a:pt x="30892" y="38441"/>
                    <a:pt x="30730" y="38428"/>
                  </a:cubicBezTo>
                  <a:lnTo>
                    <a:pt x="30730" y="38428"/>
                  </a:lnTo>
                  <a:cubicBezTo>
                    <a:pt x="31480" y="38591"/>
                    <a:pt x="32042" y="39003"/>
                    <a:pt x="32667" y="39303"/>
                  </a:cubicBezTo>
                  <a:cubicBezTo>
                    <a:pt x="32030" y="38953"/>
                    <a:pt x="31942" y="38915"/>
                    <a:pt x="31992" y="38890"/>
                  </a:cubicBezTo>
                  <a:cubicBezTo>
                    <a:pt x="32030" y="38865"/>
                    <a:pt x="32155" y="38890"/>
                    <a:pt x="31880" y="38728"/>
                  </a:cubicBezTo>
                  <a:lnTo>
                    <a:pt x="31880" y="38728"/>
                  </a:lnTo>
                  <a:cubicBezTo>
                    <a:pt x="32754" y="39065"/>
                    <a:pt x="32942" y="39278"/>
                    <a:pt x="33154" y="39478"/>
                  </a:cubicBezTo>
                  <a:cubicBezTo>
                    <a:pt x="33254" y="39590"/>
                    <a:pt x="33367" y="39703"/>
                    <a:pt x="33542" y="39865"/>
                  </a:cubicBezTo>
                  <a:cubicBezTo>
                    <a:pt x="33729" y="40028"/>
                    <a:pt x="33979" y="40228"/>
                    <a:pt x="34354" y="40578"/>
                  </a:cubicBezTo>
                  <a:cubicBezTo>
                    <a:pt x="34190" y="40424"/>
                    <a:pt x="33790" y="40042"/>
                    <a:pt x="33853" y="40042"/>
                  </a:cubicBezTo>
                  <a:cubicBezTo>
                    <a:pt x="33866" y="40042"/>
                    <a:pt x="33902" y="40060"/>
                    <a:pt x="33967" y="40103"/>
                  </a:cubicBezTo>
                  <a:cubicBezTo>
                    <a:pt x="34242" y="40353"/>
                    <a:pt x="34504" y="40640"/>
                    <a:pt x="34716" y="40952"/>
                  </a:cubicBezTo>
                  <a:cubicBezTo>
                    <a:pt x="34988" y="41258"/>
                    <a:pt x="35087" y="41356"/>
                    <a:pt x="35107" y="41356"/>
                  </a:cubicBezTo>
                  <a:cubicBezTo>
                    <a:pt x="35140" y="41356"/>
                    <a:pt x="34924" y="41052"/>
                    <a:pt x="34961" y="41052"/>
                  </a:cubicBezTo>
                  <a:cubicBezTo>
                    <a:pt x="34972" y="41052"/>
                    <a:pt x="35003" y="41076"/>
                    <a:pt x="35066" y="41140"/>
                  </a:cubicBezTo>
                  <a:cubicBezTo>
                    <a:pt x="35279" y="41552"/>
                    <a:pt x="35516" y="41627"/>
                    <a:pt x="35879" y="42115"/>
                  </a:cubicBezTo>
                  <a:lnTo>
                    <a:pt x="35816" y="42165"/>
                  </a:lnTo>
                  <a:cubicBezTo>
                    <a:pt x="36216" y="42839"/>
                    <a:pt x="36304" y="42914"/>
                    <a:pt x="36391" y="42964"/>
                  </a:cubicBezTo>
                  <a:cubicBezTo>
                    <a:pt x="36478" y="43014"/>
                    <a:pt x="36541" y="43052"/>
                    <a:pt x="36891" y="43689"/>
                  </a:cubicBezTo>
                  <a:lnTo>
                    <a:pt x="36466" y="43227"/>
                  </a:lnTo>
                  <a:lnTo>
                    <a:pt x="36891" y="43864"/>
                  </a:lnTo>
                  <a:lnTo>
                    <a:pt x="36728" y="43777"/>
                  </a:lnTo>
                  <a:lnTo>
                    <a:pt x="36728" y="43777"/>
                  </a:lnTo>
                  <a:cubicBezTo>
                    <a:pt x="37228" y="44451"/>
                    <a:pt x="37341" y="44676"/>
                    <a:pt x="37803" y="45376"/>
                  </a:cubicBezTo>
                  <a:cubicBezTo>
                    <a:pt x="37787" y="45326"/>
                    <a:pt x="37791" y="45301"/>
                    <a:pt x="37812" y="45301"/>
                  </a:cubicBezTo>
                  <a:cubicBezTo>
                    <a:pt x="37876" y="45301"/>
                    <a:pt x="38098" y="45519"/>
                    <a:pt x="38453" y="45939"/>
                  </a:cubicBezTo>
                  <a:cubicBezTo>
                    <a:pt x="38555" y="46096"/>
                    <a:pt x="38547" y="46116"/>
                    <a:pt x="38531" y="46116"/>
                  </a:cubicBezTo>
                  <a:cubicBezTo>
                    <a:pt x="38525" y="46116"/>
                    <a:pt x="38519" y="46114"/>
                    <a:pt x="38515" y="46114"/>
                  </a:cubicBezTo>
                  <a:lnTo>
                    <a:pt x="38515" y="46114"/>
                  </a:lnTo>
                  <a:cubicBezTo>
                    <a:pt x="38503" y="46126"/>
                    <a:pt x="38515" y="46139"/>
                    <a:pt x="38578" y="46201"/>
                  </a:cubicBezTo>
                  <a:cubicBezTo>
                    <a:pt x="38690" y="46313"/>
                    <a:pt x="38803" y="46438"/>
                    <a:pt x="38915" y="46551"/>
                  </a:cubicBezTo>
                  <a:cubicBezTo>
                    <a:pt x="38803" y="46476"/>
                    <a:pt x="38690" y="46401"/>
                    <a:pt x="38590" y="46313"/>
                  </a:cubicBezTo>
                  <a:cubicBezTo>
                    <a:pt x="38453" y="46189"/>
                    <a:pt x="38328" y="46039"/>
                    <a:pt x="38240" y="45876"/>
                  </a:cubicBezTo>
                  <a:cubicBezTo>
                    <a:pt x="38191" y="45851"/>
                    <a:pt x="38053" y="45726"/>
                    <a:pt x="38003" y="45701"/>
                  </a:cubicBezTo>
                  <a:lnTo>
                    <a:pt x="38003" y="45701"/>
                  </a:lnTo>
                  <a:cubicBezTo>
                    <a:pt x="38178" y="45964"/>
                    <a:pt x="38378" y="46214"/>
                    <a:pt x="38603" y="46438"/>
                  </a:cubicBezTo>
                  <a:cubicBezTo>
                    <a:pt x="38828" y="46676"/>
                    <a:pt x="39053" y="46876"/>
                    <a:pt x="39203" y="47001"/>
                  </a:cubicBezTo>
                  <a:cubicBezTo>
                    <a:pt x="39103" y="46901"/>
                    <a:pt x="39003" y="46801"/>
                    <a:pt x="38915" y="46701"/>
                  </a:cubicBezTo>
                  <a:lnTo>
                    <a:pt x="38915" y="46701"/>
                  </a:lnTo>
                  <a:cubicBezTo>
                    <a:pt x="39015" y="46788"/>
                    <a:pt x="39115" y="46863"/>
                    <a:pt x="39215" y="46951"/>
                  </a:cubicBezTo>
                  <a:lnTo>
                    <a:pt x="39528" y="47176"/>
                  </a:lnTo>
                  <a:cubicBezTo>
                    <a:pt x="39728" y="47326"/>
                    <a:pt x="39940" y="47451"/>
                    <a:pt x="40152" y="47588"/>
                  </a:cubicBezTo>
                  <a:cubicBezTo>
                    <a:pt x="40223" y="47659"/>
                    <a:pt x="40237" y="47685"/>
                    <a:pt x="40218" y="47685"/>
                  </a:cubicBezTo>
                  <a:cubicBezTo>
                    <a:pt x="40190" y="47685"/>
                    <a:pt x="40092" y="47628"/>
                    <a:pt x="40003" y="47576"/>
                  </a:cubicBezTo>
                  <a:lnTo>
                    <a:pt x="40003" y="47576"/>
                  </a:lnTo>
                  <a:cubicBezTo>
                    <a:pt x="40252" y="47763"/>
                    <a:pt x="40452" y="47838"/>
                    <a:pt x="40840" y="48076"/>
                  </a:cubicBezTo>
                  <a:cubicBezTo>
                    <a:pt x="40798" y="48076"/>
                    <a:pt x="40766" y="48083"/>
                    <a:pt x="40726" y="48083"/>
                  </a:cubicBezTo>
                  <a:cubicBezTo>
                    <a:pt x="40637" y="48083"/>
                    <a:pt x="40508" y="48047"/>
                    <a:pt x="40128" y="47813"/>
                  </a:cubicBezTo>
                  <a:lnTo>
                    <a:pt x="40128" y="47813"/>
                  </a:lnTo>
                  <a:cubicBezTo>
                    <a:pt x="40340" y="47951"/>
                    <a:pt x="40552" y="48063"/>
                    <a:pt x="40752" y="48188"/>
                  </a:cubicBezTo>
                  <a:cubicBezTo>
                    <a:pt x="40952" y="48313"/>
                    <a:pt x="41190" y="48413"/>
                    <a:pt x="41402" y="48525"/>
                  </a:cubicBezTo>
                  <a:cubicBezTo>
                    <a:pt x="41471" y="48583"/>
                    <a:pt x="41941" y="48883"/>
                    <a:pt x="41881" y="48883"/>
                  </a:cubicBezTo>
                  <a:cubicBezTo>
                    <a:pt x="41876" y="48883"/>
                    <a:pt x="41866" y="48880"/>
                    <a:pt x="41852" y="48875"/>
                  </a:cubicBezTo>
                  <a:lnTo>
                    <a:pt x="41852" y="48875"/>
                  </a:lnTo>
                  <a:cubicBezTo>
                    <a:pt x="42052" y="48975"/>
                    <a:pt x="42252" y="49063"/>
                    <a:pt x="42464" y="49138"/>
                  </a:cubicBezTo>
                  <a:cubicBezTo>
                    <a:pt x="42689" y="49225"/>
                    <a:pt x="42939" y="49300"/>
                    <a:pt x="43189" y="49375"/>
                  </a:cubicBezTo>
                  <a:cubicBezTo>
                    <a:pt x="43689" y="49525"/>
                    <a:pt x="44226" y="49663"/>
                    <a:pt x="44739" y="49813"/>
                  </a:cubicBezTo>
                  <a:cubicBezTo>
                    <a:pt x="44864" y="49813"/>
                    <a:pt x="44989" y="49838"/>
                    <a:pt x="45126" y="49863"/>
                  </a:cubicBezTo>
                  <a:cubicBezTo>
                    <a:pt x="46088" y="50100"/>
                    <a:pt x="46938" y="50312"/>
                    <a:pt x="48113" y="50337"/>
                  </a:cubicBezTo>
                  <a:cubicBezTo>
                    <a:pt x="48325" y="50400"/>
                    <a:pt x="48550" y="50450"/>
                    <a:pt x="48763" y="50512"/>
                  </a:cubicBezTo>
                  <a:cubicBezTo>
                    <a:pt x="48809" y="50514"/>
                    <a:pt x="48848" y="50514"/>
                    <a:pt x="48880" y="50514"/>
                  </a:cubicBezTo>
                  <a:cubicBezTo>
                    <a:pt x="49456" y="50514"/>
                    <a:pt x="48189" y="50333"/>
                    <a:pt x="49118" y="50333"/>
                  </a:cubicBezTo>
                  <a:cubicBezTo>
                    <a:pt x="49196" y="50333"/>
                    <a:pt x="49289" y="50335"/>
                    <a:pt x="49400" y="50337"/>
                  </a:cubicBezTo>
                  <a:cubicBezTo>
                    <a:pt x="50462" y="50337"/>
                    <a:pt x="49800" y="50450"/>
                    <a:pt x="50175" y="50487"/>
                  </a:cubicBezTo>
                  <a:cubicBezTo>
                    <a:pt x="50815" y="50407"/>
                    <a:pt x="51463" y="50367"/>
                    <a:pt x="52118" y="50367"/>
                  </a:cubicBezTo>
                  <a:cubicBezTo>
                    <a:pt x="52282" y="50367"/>
                    <a:pt x="52447" y="50370"/>
                    <a:pt x="52612" y="50375"/>
                  </a:cubicBezTo>
                  <a:cubicBezTo>
                    <a:pt x="52287" y="50412"/>
                    <a:pt x="52024" y="50400"/>
                    <a:pt x="51724" y="50412"/>
                  </a:cubicBezTo>
                  <a:lnTo>
                    <a:pt x="52474" y="50462"/>
                  </a:lnTo>
                  <a:cubicBezTo>
                    <a:pt x="51574" y="50612"/>
                    <a:pt x="50912" y="50562"/>
                    <a:pt x="51624" y="50662"/>
                  </a:cubicBezTo>
                  <a:cubicBezTo>
                    <a:pt x="51674" y="50537"/>
                    <a:pt x="52412" y="50512"/>
                    <a:pt x="53124" y="50475"/>
                  </a:cubicBezTo>
                  <a:cubicBezTo>
                    <a:pt x="53849" y="50425"/>
                    <a:pt x="54574" y="50362"/>
                    <a:pt x="54624" y="50237"/>
                  </a:cubicBezTo>
                  <a:lnTo>
                    <a:pt x="55111" y="50250"/>
                  </a:lnTo>
                  <a:cubicBezTo>
                    <a:pt x="54974" y="50262"/>
                    <a:pt x="54961" y="50275"/>
                    <a:pt x="54811" y="50287"/>
                  </a:cubicBezTo>
                  <a:cubicBezTo>
                    <a:pt x="54855" y="50289"/>
                    <a:pt x="54896" y="50289"/>
                    <a:pt x="54934" y="50289"/>
                  </a:cubicBezTo>
                  <a:cubicBezTo>
                    <a:pt x="55752" y="50289"/>
                    <a:pt x="55554" y="50047"/>
                    <a:pt x="56723" y="49975"/>
                  </a:cubicBezTo>
                  <a:cubicBezTo>
                    <a:pt x="56888" y="49965"/>
                    <a:pt x="57034" y="49959"/>
                    <a:pt x="57135" y="49959"/>
                  </a:cubicBezTo>
                  <a:cubicBezTo>
                    <a:pt x="57294" y="49959"/>
                    <a:pt x="57341" y="49974"/>
                    <a:pt x="57173" y="50013"/>
                  </a:cubicBezTo>
                  <a:lnTo>
                    <a:pt x="57635" y="49938"/>
                  </a:lnTo>
                  <a:lnTo>
                    <a:pt x="57873" y="49888"/>
                  </a:lnTo>
                  <a:lnTo>
                    <a:pt x="58173" y="49850"/>
                  </a:lnTo>
                  <a:cubicBezTo>
                    <a:pt x="58279" y="49839"/>
                    <a:pt x="58353" y="49834"/>
                    <a:pt x="58398" y="49834"/>
                  </a:cubicBezTo>
                  <a:cubicBezTo>
                    <a:pt x="58491" y="49834"/>
                    <a:pt x="58455" y="49854"/>
                    <a:pt x="58315" y="49870"/>
                  </a:cubicBezTo>
                  <a:lnTo>
                    <a:pt x="58315" y="49870"/>
                  </a:lnTo>
                  <a:lnTo>
                    <a:pt x="58960" y="49800"/>
                  </a:lnTo>
                  <a:lnTo>
                    <a:pt x="58948" y="48238"/>
                  </a:lnTo>
                  <a:lnTo>
                    <a:pt x="58948" y="48263"/>
                  </a:lnTo>
                  <a:lnTo>
                    <a:pt x="58935" y="48076"/>
                  </a:lnTo>
                  <a:cubicBezTo>
                    <a:pt x="58873" y="48076"/>
                    <a:pt x="58823" y="48076"/>
                    <a:pt x="58760" y="48088"/>
                  </a:cubicBezTo>
                  <a:lnTo>
                    <a:pt x="58373" y="48163"/>
                  </a:lnTo>
                  <a:lnTo>
                    <a:pt x="57723" y="48275"/>
                  </a:lnTo>
                  <a:cubicBezTo>
                    <a:pt x="57360" y="48275"/>
                    <a:pt x="57898" y="48238"/>
                    <a:pt x="57823" y="48213"/>
                  </a:cubicBezTo>
                  <a:lnTo>
                    <a:pt x="57823" y="48213"/>
                  </a:lnTo>
                  <a:lnTo>
                    <a:pt x="57023" y="48350"/>
                  </a:lnTo>
                  <a:cubicBezTo>
                    <a:pt x="56861" y="48338"/>
                    <a:pt x="56936" y="48300"/>
                    <a:pt x="57123" y="48250"/>
                  </a:cubicBezTo>
                  <a:cubicBezTo>
                    <a:pt x="57223" y="48238"/>
                    <a:pt x="57348" y="48213"/>
                    <a:pt x="57485" y="48201"/>
                  </a:cubicBezTo>
                  <a:lnTo>
                    <a:pt x="57685" y="48176"/>
                  </a:lnTo>
                  <a:lnTo>
                    <a:pt x="57960" y="48138"/>
                  </a:lnTo>
                  <a:lnTo>
                    <a:pt x="57760" y="48126"/>
                  </a:lnTo>
                  <a:lnTo>
                    <a:pt x="57648" y="48113"/>
                  </a:lnTo>
                  <a:cubicBezTo>
                    <a:pt x="57573" y="48101"/>
                    <a:pt x="57510" y="48101"/>
                    <a:pt x="57448" y="48101"/>
                  </a:cubicBezTo>
                  <a:cubicBezTo>
                    <a:pt x="57323" y="48113"/>
                    <a:pt x="57198" y="48126"/>
                    <a:pt x="57073" y="48151"/>
                  </a:cubicBezTo>
                  <a:cubicBezTo>
                    <a:pt x="56657" y="48238"/>
                    <a:pt x="56231" y="48278"/>
                    <a:pt x="55803" y="48278"/>
                  </a:cubicBezTo>
                  <a:cubicBezTo>
                    <a:pt x="55743" y="48278"/>
                    <a:pt x="55683" y="48277"/>
                    <a:pt x="55623" y="48275"/>
                  </a:cubicBezTo>
                  <a:lnTo>
                    <a:pt x="56373" y="48188"/>
                  </a:lnTo>
                  <a:cubicBezTo>
                    <a:pt x="56199" y="48153"/>
                    <a:pt x="56015" y="48143"/>
                    <a:pt x="55814" y="48143"/>
                  </a:cubicBezTo>
                  <a:cubicBezTo>
                    <a:pt x="55506" y="48143"/>
                    <a:pt x="55155" y="48167"/>
                    <a:pt x="54730" y="48167"/>
                  </a:cubicBezTo>
                  <a:cubicBezTo>
                    <a:pt x="54636" y="48167"/>
                    <a:pt x="54538" y="48166"/>
                    <a:pt x="54436" y="48163"/>
                  </a:cubicBezTo>
                  <a:lnTo>
                    <a:pt x="54436" y="48163"/>
                  </a:lnTo>
                  <a:cubicBezTo>
                    <a:pt x="54649" y="48201"/>
                    <a:pt x="56161" y="48250"/>
                    <a:pt x="55299" y="48375"/>
                  </a:cubicBezTo>
                  <a:cubicBezTo>
                    <a:pt x="54949" y="48375"/>
                    <a:pt x="54611" y="48413"/>
                    <a:pt x="54274" y="48475"/>
                  </a:cubicBezTo>
                  <a:cubicBezTo>
                    <a:pt x="54269" y="48440"/>
                    <a:pt x="54188" y="48427"/>
                    <a:pt x="54056" y="48427"/>
                  </a:cubicBezTo>
                  <a:cubicBezTo>
                    <a:pt x="53866" y="48427"/>
                    <a:pt x="53568" y="48453"/>
                    <a:pt x="53237" y="48475"/>
                  </a:cubicBezTo>
                  <a:lnTo>
                    <a:pt x="53274" y="48363"/>
                  </a:lnTo>
                  <a:lnTo>
                    <a:pt x="53274" y="48363"/>
                  </a:lnTo>
                  <a:cubicBezTo>
                    <a:pt x="52662" y="48425"/>
                    <a:pt x="52712" y="48475"/>
                    <a:pt x="52349" y="48538"/>
                  </a:cubicBezTo>
                  <a:cubicBezTo>
                    <a:pt x="52305" y="48539"/>
                    <a:pt x="52262" y="48539"/>
                    <a:pt x="52222" y="48539"/>
                  </a:cubicBezTo>
                  <a:cubicBezTo>
                    <a:pt x="51642" y="48539"/>
                    <a:pt x="51501" y="48459"/>
                    <a:pt x="51350" y="48400"/>
                  </a:cubicBezTo>
                  <a:cubicBezTo>
                    <a:pt x="50262" y="48400"/>
                    <a:pt x="52112" y="48525"/>
                    <a:pt x="50812" y="48563"/>
                  </a:cubicBezTo>
                  <a:cubicBezTo>
                    <a:pt x="50362" y="48544"/>
                    <a:pt x="49978" y="48541"/>
                    <a:pt x="49570" y="48541"/>
                  </a:cubicBezTo>
                  <a:cubicBezTo>
                    <a:pt x="49366" y="48541"/>
                    <a:pt x="49157" y="48542"/>
                    <a:pt x="48930" y="48542"/>
                  </a:cubicBezTo>
                  <a:cubicBezTo>
                    <a:pt x="48703" y="48542"/>
                    <a:pt x="48460" y="48541"/>
                    <a:pt x="48188" y="48538"/>
                  </a:cubicBezTo>
                  <a:cubicBezTo>
                    <a:pt x="47563" y="48438"/>
                    <a:pt x="48300" y="48475"/>
                    <a:pt x="48075" y="48425"/>
                  </a:cubicBezTo>
                  <a:lnTo>
                    <a:pt x="48075" y="48425"/>
                  </a:lnTo>
                  <a:lnTo>
                    <a:pt x="47513" y="48463"/>
                  </a:lnTo>
                  <a:cubicBezTo>
                    <a:pt x="47376" y="48438"/>
                    <a:pt x="47413" y="48413"/>
                    <a:pt x="47438" y="48400"/>
                  </a:cubicBezTo>
                  <a:cubicBezTo>
                    <a:pt x="47399" y="48398"/>
                    <a:pt x="47366" y="48397"/>
                    <a:pt x="47338" y="48397"/>
                  </a:cubicBezTo>
                  <a:cubicBezTo>
                    <a:pt x="47109" y="48397"/>
                    <a:pt x="47221" y="48461"/>
                    <a:pt x="46991" y="48461"/>
                  </a:cubicBezTo>
                  <a:cubicBezTo>
                    <a:pt x="46918" y="48461"/>
                    <a:pt x="46812" y="48454"/>
                    <a:pt x="46651" y="48438"/>
                  </a:cubicBezTo>
                  <a:cubicBezTo>
                    <a:pt x="46632" y="48446"/>
                    <a:pt x="46606" y="48450"/>
                    <a:pt x="46574" y="48450"/>
                  </a:cubicBezTo>
                  <a:cubicBezTo>
                    <a:pt x="46412" y="48450"/>
                    <a:pt x="46089" y="48353"/>
                    <a:pt x="45714" y="48238"/>
                  </a:cubicBezTo>
                  <a:cubicBezTo>
                    <a:pt x="45476" y="48176"/>
                    <a:pt x="45239" y="48088"/>
                    <a:pt x="44989" y="48013"/>
                  </a:cubicBezTo>
                  <a:cubicBezTo>
                    <a:pt x="44751" y="47938"/>
                    <a:pt x="44514" y="47888"/>
                    <a:pt x="44276" y="47851"/>
                  </a:cubicBezTo>
                  <a:cubicBezTo>
                    <a:pt x="44064" y="47738"/>
                    <a:pt x="44389" y="47813"/>
                    <a:pt x="44339" y="47751"/>
                  </a:cubicBezTo>
                  <a:cubicBezTo>
                    <a:pt x="43739" y="47601"/>
                    <a:pt x="43477" y="47513"/>
                    <a:pt x="43252" y="47438"/>
                  </a:cubicBezTo>
                  <a:cubicBezTo>
                    <a:pt x="43127" y="47401"/>
                    <a:pt x="43027" y="47363"/>
                    <a:pt x="42889" y="47326"/>
                  </a:cubicBezTo>
                  <a:cubicBezTo>
                    <a:pt x="42739" y="47276"/>
                    <a:pt x="42577" y="47226"/>
                    <a:pt x="42327" y="47126"/>
                  </a:cubicBezTo>
                  <a:lnTo>
                    <a:pt x="41952" y="46888"/>
                  </a:lnTo>
                  <a:lnTo>
                    <a:pt x="41602" y="46626"/>
                  </a:lnTo>
                  <a:lnTo>
                    <a:pt x="41602" y="46626"/>
                  </a:lnTo>
                  <a:cubicBezTo>
                    <a:pt x="41769" y="46759"/>
                    <a:pt x="41797" y="46815"/>
                    <a:pt x="41734" y="46815"/>
                  </a:cubicBezTo>
                  <a:cubicBezTo>
                    <a:pt x="41702" y="46815"/>
                    <a:pt x="41648" y="46801"/>
                    <a:pt x="41577" y="46776"/>
                  </a:cubicBezTo>
                  <a:cubicBezTo>
                    <a:pt x="41277" y="46651"/>
                    <a:pt x="40977" y="46501"/>
                    <a:pt x="40702" y="46326"/>
                  </a:cubicBezTo>
                  <a:lnTo>
                    <a:pt x="40702" y="46326"/>
                  </a:lnTo>
                  <a:lnTo>
                    <a:pt x="40777" y="46401"/>
                  </a:lnTo>
                  <a:cubicBezTo>
                    <a:pt x="40702" y="46338"/>
                    <a:pt x="40627" y="46289"/>
                    <a:pt x="40565" y="46239"/>
                  </a:cubicBezTo>
                  <a:lnTo>
                    <a:pt x="40565" y="46239"/>
                  </a:lnTo>
                  <a:cubicBezTo>
                    <a:pt x="40615" y="46276"/>
                    <a:pt x="40652" y="46301"/>
                    <a:pt x="40702" y="46326"/>
                  </a:cubicBezTo>
                  <a:cubicBezTo>
                    <a:pt x="40677" y="46301"/>
                    <a:pt x="40640" y="46264"/>
                    <a:pt x="40615" y="46226"/>
                  </a:cubicBezTo>
                  <a:lnTo>
                    <a:pt x="40615" y="46226"/>
                  </a:lnTo>
                  <a:cubicBezTo>
                    <a:pt x="40804" y="46325"/>
                    <a:pt x="40994" y="46399"/>
                    <a:pt x="41085" y="46399"/>
                  </a:cubicBezTo>
                  <a:cubicBezTo>
                    <a:pt x="41120" y="46399"/>
                    <a:pt x="41140" y="46388"/>
                    <a:pt x="41140" y="46363"/>
                  </a:cubicBezTo>
                  <a:cubicBezTo>
                    <a:pt x="41027" y="46301"/>
                    <a:pt x="40915" y="46239"/>
                    <a:pt x="40827" y="46164"/>
                  </a:cubicBezTo>
                  <a:lnTo>
                    <a:pt x="40827" y="46164"/>
                  </a:lnTo>
                  <a:cubicBezTo>
                    <a:pt x="40867" y="46179"/>
                    <a:pt x="40901" y="46195"/>
                    <a:pt x="40915" y="46195"/>
                  </a:cubicBezTo>
                  <a:cubicBezTo>
                    <a:pt x="40923" y="46195"/>
                    <a:pt x="40924" y="46190"/>
                    <a:pt x="40915" y="46176"/>
                  </a:cubicBezTo>
                  <a:cubicBezTo>
                    <a:pt x="40827" y="46114"/>
                    <a:pt x="40727" y="46051"/>
                    <a:pt x="40627" y="45989"/>
                  </a:cubicBezTo>
                  <a:cubicBezTo>
                    <a:pt x="40590" y="45901"/>
                    <a:pt x="40540" y="45826"/>
                    <a:pt x="40515" y="45726"/>
                  </a:cubicBezTo>
                  <a:lnTo>
                    <a:pt x="40427" y="45726"/>
                  </a:lnTo>
                  <a:cubicBezTo>
                    <a:pt x="40090" y="45376"/>
                    <a:pt x="39765" y="44989"/>
                    <a:pt x="39478" y="44589"/>
                  </a:cubicBezTo>
                  <a:cubicBezTo>
                    <a:pt x="38565" y="43702"/>
                    <a:pt x="37766" y="42714"/>
                    <a:pt x="37091" y="41627"/>
                  </a:cubicBezTo>
                  <a:lnTo>
                    <a:pt x="37091" y="41627"/>
                  </a:lnTo>
                  <a:cubicBezTo>
                    <a:pt x="37193" y="41729"/>
                    <a:pt x="37247" y="41765"/>
                    <a:pt x="37277" y="41765"/>
                  </a:cubicBezTo>
                  <a:cubicBezTo>
                    <a:pt x="37340" y="41765"/>
                    <a:pt x="37303" y="41615"/>
                    <a:pt x="37378" y="41590"/>
                  </a:cubicBezTo>
                  <a:cubicBezTo>
                    <a:pt x="37540" y="42063"/>
                    <a:pt x="38112" y="42735"/>
                    <a:pt x="38586" y="43494"/>
                  </a:cubicBezTo>
                  <a:lnTo>
                    <a:pt x="38586" y="43494"/>
                  </a:lnTo>
                  <a:cubicBezTo>
                    <a:pt x="38438" y="43256"/>
                    <a:pt x="38421" y="43181"/>
                    <a:pt x="38447" y="43181"/>
                  </a:cubicBezTo>
                  <a:cubicBezTo>
                    <a:pt x="38464" y="43181"/>
                    <a:pt x="38499" y="43213"/>
                    <a:pt x="38528" y="43252"/>
                  </a:cubicBezTo>
                  <a:cubicBezTo>
                    <a:pt x="38216" y="42814"/>
                    <a:pt x="37903" y="42377"/>
                    <a:pt x="37591" y="41927"/>
                  </a:cubicBezTo>
                  <a:cubicBezTo>
                    <a:pt x="37678" y="41915"/>
                    <a:pt x="37466" y="41602"/>
                    <a:pt x="37253" y="41215"/>
                  </a:cubicBezTo>
                  <a:lnTo>
                    <a:pt x="37253" y="41215"/>
                  </a:lnTo>
                  <a:cubicBezTo>
                    <a:pt x="37256" y="41260"/>
                    <a:pt x="37248" y="41281"/>
                    <a:pt x="37229" y="41281"/>
                  </a:cubicBezTo>
                  <a:cubicBezTo>
                    <a:pt x="37171" y="41281"/>
                    <a:pt x="37015" y="41080"/>
                    <a:pt x="36816" y="40815"/>
                  </a:cubicBezTo>
                  <a:cubicBezTo>
                    <a:pt x="36553" y="40465"/>
                    <a:pt x="36266" y="40128"/>
                    <a:pt x="35954" y="39815"/>
                  </a:cubicBezTo>
                  <a:cubicBezTo>
                    <a:pt x="35956" y="39804"/>
                    <a:pt x="35964" y="39796"/>
                    <a:pt x="35978" y="39796"/>
                  </a:cubicBezTo>
                  <a:cubicBezTo>
                    <a:pt x="36042" y="39796"/>
                    <a:pt x="36234" y="39938"/>
                    <a:pt x="36641" y="40478"/>
                  </a:cubicBezTo>
                  <a:cubicBezTo>
                    <a:pt x="36466" y="40165"/>
                    <a:pt x="36229" y="39903"/>
                    <a:pt x="35941" y="39703"/>
                  </a:cubicBezTo>
                  <a:cubicBezTo>
                    <a:pt x="35661" y="39508"/>
                    <a:pt x="35404" y="39289"/>
                    <a:pt x="35183" y="39035"/>
                  </a:cubicBezTo>
                  <a:lnTo>
                    <a:pt x="35183" y="39035"/>
                  </a:lnTo>
                  <a:cubicBezTo>
                    <a:pt x="35184" y="39035"/>
                    <a:pt x="35184" y="39036"/>
                    <a:pt x="35185" y="39037"/>
                  </a:cubicBezTo>
                  <a:lnTo>
                    <a:pt x="35185" y="39037"/>
                  </a:lnTo>
                  <a:cubicBezTo>
                    <a:pt x="35179" y="39030"/>
                    <a:pt x="35173" y="39023"/>
                    <a:pt x="35166" y="39015"/>
                  </a:cubicBezTo>
                  <a:lnTo>
                    <a:pt x="35166" y="39015"/>
                  </a:lnTo>
                  <a:cubicBezTo>
                    <a:pt x="35172" y="39022"/>
                    <a:pt x="35177" y="39028"/>
                    <a:pt x="35183" y="39035"/>
                  </a:cubicBezTo>
                  <a:lnTo>
                    <a:pt x="35183" y="39035"/>
                  </a:lnTo>
                  <a:cubicBezTo>
                    <a:pt x="35037" y="38910"/>
                    <a:pt x="34879" y="38769"/>
                    <a:pt x="34741" y="38653"/>
                  </a:cubicBezTo>
                  <a:cubicBezTo>
                    <a:pt x="34537" y="38481"/>
                    <a:pt x="34388" y="38355"/>
                    <a:pt x="34430" y="38355"/>
                  </a:cubicBezTo>
                  <a:cubicBezTo>
                    <a:pt x="34433" y="38355"/>
                    <a:pt x="34435" y="38356"/>
                    <a:pt x="34439" y="38356"/>
                  </a:cubicBezTo>
                  <a:lnTo>
                    <a:pt x="34439" y="38356"/>
                  </a:lnTo>
                  <a:cubicBezTo>
                    <a:pt x="34172" y="38159"/>
                    <a:pt x="33903" y="37979"/>
                    <a:pt x="33617" y="37816"/>
                  </a:cubicBezTo>
                  <a:cubicBezTo>
                    <a:pt x="33217" y="37591"/>
                    <a:pt x="32817" y="37391"/>
                    <a:pt x="32392" y="37228"/>
                  </a:cubicBezTo>
                  <a:cubicBezTo>
                    <a:pt x="31677" y="36942"/>
                    <a:pt x="31039" y="36782"/>
                    <a:pt x="30820" y="36782"/>
                  </a:cubicBezTo>
                  <a:cubicBezTo>
                    <a:pt x="30790" y="36782"/>
                    <a:pt x="30768" y="36785"/>
                    <a:pt x="30755" y="36791"/>
                  </a:cubicBezTo>
                  <a:cubicBezTo>
                    <a:pt x="30842" y="36716"/>
                    <a:pt x="30942" y="36679"/>
                    <a:pt x="31055" y="36654"/>
                  </a:cubicBezTo>
                  <a:cubicBezTo>
                    <a:pt x="30635" y="36615"/>
                    <a:pt x="30222" y="36599"/>
                    <a:pt x="29805" y="36599"/>
                  </a:cubicBezTo>
                  <a:cubicBezTo>
                    <a:pt x="29677" y="36599"/>
                    <a:pt x="29548" y="36601"/>
                    <a:pt x="29418" y="36604"/>
                  </a:cubicBezTo>
                  <a:cubicBezTo>
                    <a:pt x="29168" y="36554"/>
                    <a:pt x="28930" y="36504"/>
                    <a:pt x="28681" y="36466"/>
                  </a:cubicBezTo>
                  <a:cubicBezTo>
                    <a:pt x="28630" y="36334"/>
                    <a:pt x="28537" y="36193"/>
                    <a:pt x="28918" y="36193"/>
                  </a:cubicBezTo>
                  <a:cubicBezTo>
                    <a:pt x="29004" y="36193"/>
                    <a:pt x="29115" y="36200"/>
                    <a:pt x="29255" y="36216"/>
                  </a:cubicBezTo>
                  <a:cubicBezTo>
                    <a:pt x="28805" y="36091"/>
                    <a:pt x="28356" y="36016"/>
                    <a:pt x="27893" y="35991"/>
                  </a:cubicBezTo>
                  <a:lnTo>
                    <a:pt x="27893" y="35991"/>
                  </a:lnTo>
                  <a:cubicBezTo>
                    <a:pt x="28094" y="36038"/>
                    <a:pt x="28362" y="36231"/>
                    <a:pt x="28148" y="36231"/>
                  </a:cubicBezTo>
                  <a:cubicBezTo>
                    <a:pt x="28136" y="36231"/>
                    <a:pt x="28122" y="36230"/>
                    <a:pt x="28106" y="36229"/>
                  </a:cubicBezTo>
                  <a:cubicBezTo>
                    <a:pt x="27340" y="35982"/>
                    <a:pt x="27563" y="36064"/>
                    <a:pt x="26641" y="35849"/>
                  </a:cubicBezTo>
                  <a:lnTo>
                    <a:pt x="26641" y="35849"/>
                  </a:lnTo>
                  <a:cubicBezTo>
                    <a:pt x="26854" y="35908"/>
                    <a:pt x="26611" y="36026"/>
                    <a:pt x="26231" y="36026"/>
                  </a:cubicBezTo>
                  <a:cubicBezTo>
                    <a:pt x="26172" y="36026"/>
                    <a:pt x="26109" y="36023"/>
                    <a:pt x="26044" y="36016"/>
                  </a:cubicBezTo>
                  <a:cubicBezTo>
                    <a:pt x="26126" y="35993"/>
                    <a:pt x="26031" y="35837"/>
                    <a:pt x="26176" y="35818"/>
                  </a:cubicBezTo>
                  <a:lnTo>
                    <a:pt x="26176" y="35818"/>
                  </a:lnTo>
                  <a:cubicBezTo>
                    <a:pt x="25766" y="35843"/>
                    <a:pt x="25356" y="35879"/>
                    <a:pt x="24946" y="35915"/>
                  </a:cubicBezTo>
                  <a:lnTo>
                    <a:pt x="24946" y="35915"/>
                  </a:lnTo>
                  <a:cubicBezTo>
                    <a:pt x="25236" y="35887"/>
                    <a:pt x="25002" y="35753"/>
                    <a:pt x="24732" y="35679"/>
                  </a:cubicBezTo>
                  <a:lnTo>
                    <a:pt x="24732" y="35679"/>
                  </a:lnTo>
                  <a:cubicBezTo>
                    <a:pt x="24749" y="35684"/>
                    <a:pt x="24740" y="35686"/>
                    <a:pt x="24710" y="35686"/>
                  </a:cubicBezTo>
                  <a:cubicBezTo>
                    <a:pt x="24528" y="35686"/>
                    <a:pt x="23598" y="35604"/>
                    <a:pt x="23319" y="35604"/>
                  </a:cubicBezTo>
                  <a:lnTo>
                    <a:pt x="23844" y="35679"/>
                  </a:lnTo>
                  <a:cubicBezTo>
                    <a:pt x="23631" y="35662"/>
                    <a:pt x="23450" y="35655"/>
                    <a:pt x="23291" y="35655"/>
                  </a:cubicBezTo>
                  <a:cubicBezTo>
                    <a:pt x="22544" y="35655"/>
                    <a:pt x="22298" y="35811"/>
                    <a:pt x="21543" y="35811"/>
                  </a:cubicBezTo>
                  <a:cubicBezTo>
                    <a:pt x="21398" y="35811"/>
                    <a:pt x="21234" y="35805"/>
                    <a:pt x="21045" y="35791"/>
                  </a:cubicBezTo>
                  <a:cubicBezTo>
                    <a:pt x="21207" y="35754"/>
                    <a:pt x="21470" y="35566"/>
                    <a:pt x="20770" y="35491"/>
                  </a:cubicBezTo>
                  <a:cubicBezTo>
                    <a:pt x="20395" y="35579"/>
                    <a:pt x="20033" y="35654"/>
                    <a:pt x="19658" y="35716"/>
                  </a:cubicBezTo>
                  <a:cubicBezTo>
                    <a:pt x="19121" y="35666"/>
                    <a:pt x="18596" y="35604"/>
                    <a:pt x="18071" y="35529"/>
                  </a:cubicBezTo>
                  <a:lnTo>
                    <a:pt x="18358" y="35516"/>
                  </a:lnTo>
                  <a:lnTo>
                    <a:pt x="20070" y="35404"/>
                  </a:lnTo>
                  <a:cubicBezTo>
                    <a:pt x="19545" y="35316"/>
                    <a:pt x="19933" y="35329"/>
                    <a:pt x="19146" y="35254"/>
                  </a:cubicBezTo>
                  <a:cubicBezTo>
                    <a:pt x="19029" y="35215"/>
                    <a:pt x="19102" y="35203"/>
                    <a:pt x="19238" y="35203"/>
                  </a:cubicBezTo>
                  <a:cubicBezTo>
                    <a:pt x="19410" y="35203"/>
                    <a:pt x="19683" y="35222"/>
                    <a:pt x="19808" y="35229"/>
                  </a:cubicBezTo>
                  <a:cubicBezTo>
                    <a:pt x="19208" y="35166"/>
                    <a:pt x="18608" y="35079"/>
                    <a:pt x="18021" y="34979"/>
                  </a:cubicBezTo>
                  <a:lnTo>
                    <a:pt x="18021" y="34979"/>
                  </a:lnTo>
                  <a:cubicBezTo>
                    <a:pt x="18033" y="35010"/>
                    <a:pt x="17955" y="35023"/>
                    <a:pt x="17830" y="35023"/>
                  </a:cubicBezTo>
                  <a:cubicBezTo>
                    <a:pt x="17705" y="35023"/>
                    <a:pt x="17533" y="35010"/>
                    <a:pt x="17358" y="34991"/>
                  </a:cubicBezTo>
                  <a:cubicBezTo>
                    <a:pt x="17129" y="34967"/>
                    <a:pt x="16904" y="34937"/>
                    <a:pt x="16784" y="34937"/>
                  </a:cubicBezTo>
                  <a:cubicBezTo>
                    <a:pt x="16722" y="34937"/>
                    <a:pt x="16688" y="34945"/>
                    <a:pt x="16696" y="34966"/>
                  </a:cubicBezTo>
                  <a:cubicBezTo>
                    <a:pt x="17346" y="35054"/>
                    <a:pt x="17996" y="35129"/>
                    <a:pt x="18646" y="35166"/>
                  </a:cubicBezTo>
                  <a:cubicBezTo>
                    <a:pt x="18681" y="35226"/>
                    <a:pt x="18414" y="35275"/>
                    <a:pt x="17988" y="35275"/>
                  </a:cubicBezTo>
                  <a:cubicBezTo>
                    <a:pt x="17523" y="35275"/>
                    <a:pt x="16867" y="35217"/>
                    <a:pt x="16209" y="35054"/>
                  </a:cubicBezTo>
                  <a:cubicBezTo>
                    <a:pt x="15896" y="34929"/>
                    <a:pt x="16484" y="34904"/>
                    <a:pt x="16471" y="34854"/>
                  </a:cubicBezTo>
                  <a:cubicBezTo>
                    <a:pt x="16034" y="34817"/>
                    <a:pt x="15596" y="34717"/>
                    <a:pt x="15172" y="34567"/>
                  </a:cubicBezTo>
                  <a:lnTo>
                    <a:pt x="15172" y="34567"/>
                  </a:lnTo>
                  <a:cubicBezTo>
                    <a:pt x="15346" y="34604"/>
                    <a:pt x="15534" y="34629"/>
                    <a:pt x="15709" y="34654"/>
                  </a:cubicBezTo>
                  <a:cubicBezTo>
                    <a:pt x="15047" y="34429"/>
                    <a:pt x="14547" y="34479"/>
                    <a:pt x="13809" y="34042"/>
                  </a:cubicBezTo>
                  <a:cubicBezTo>
                    <a:pt x="13547" y="33934"/>
                    <a:pt x="13125" y="33577"/>
                    <a:pt x="13022" y="33577"/>
                  </a:cubicBezTo>
                  <a:cubicBezTo>
                    <a:pt x="13017" y="33577"/>
                    <a:pt x="13013" y="33578"/>
                    <a:pt x="13010" y="33579"/>
                  </a:cubicBezTo>
                  <a:cubicBezTo>
                    <a:pt x="13222" y="33779"/>
                    <a:pt x="13285" y="34004"/>
                    <a:pt x="13222" y="34154"/>
                  </a:cubicBezTo>
                  <a:cubicBezTo>
                    <a:pt x="12910" y="34004"/>
                    <a:pt x="12610" y="33829"/>
                    <a:pt x="12322" y="33654"/>
                  </a:cubicBezTo>
                  <a:lnTo>
                    <a:pt x="12372" y="33642"/>
                  </a:lnTo>
                  <a:lnTo>
                    <a:pt x="12210" y="33542"/>
                  </a:lnTo>
                  <a:lnTo>
                    <a:pt x="12197" y="33579"/>
                  </a:lnTo>
                  <a:cubicBezTo>
                    <a:pt x="11897" y="33392"/>
                    <a:pt x="11610" y="33192"/>
                    <a:pt x="11335" y="32967"/>
                  </a:cubicBezTo>
                  <a:cubicBezTo>
                    <a:pt x="11335" y="32952"/>
                    <a:pt x="11347" y="32946"/>
                    <a:pt x="11367" y="32946"/>
                  </a:cubicBezTo>
                  <a:cubicBezTo>
                    <a:pt x="11416" y="32946"/>
                    <a:pt x="11513" y="32982"/>
                    <a:pt x="11610" y="33017"/>
                  </a:cubicBezTo>
                  <a:cubicBezTo>
                    <a:pt x="11712" y="33051"/>
                    <a:pt x="11817" y="33085"/>
                    <a:pt x="11870" y="33085"/>
                  </a:cubicBezTo>
                  <a:cubicBezTo>
                    <a:pt x="11915" y="33085"/>
                    <a:pt x="11923" y="33061"/>
                    <a:pt x="11860" y="32992"/>
                  </a:cubicBezTo>
                  <a:cubicBezTo>
                    <a:pt x="11722" y="32955"/>
                    <a:pt x="11610" y="32892"/>
                    <a:pt x="11498" y="32817"/>
                  </a:cubicBezTo>
                  <a:cubicBezTo>
                    <a:pt x="11273" y="32605"/>
                    <a:pt x="11647" y="32817"/>
                    <a:pt x="11135" y="32405"/>
                  </a:cubicBezTo>
                  <a:cubicBezTo>
                    <a:pt x="11133" y="32405"/>
                    <a:pt x="11131" y="32405"/>
                    <a:pt x="11128" y="32405"/>
                  </a:cubicBezTo>
                  <a:cubicBezTo>
                    <a:pt x="10997" y="32405"/>
                    <a:pt x="10585" y="31938"/>
                    <a:pt x="10575" y="31938"/>
                  </a:cubicBezTo>
                  <a:lnTo>
                    <a:pt x="10575" y="31938"/>
                  </a:lnTo>
                  <a:cubicBezTo>
                    <a:pt x="10570" y="31938"/>
                    <a:pt x="10639" y="32023"/>
                    <a:pt x="10835" y="32267"/>
                  </a:cubicBezTo>
                  <a:cubicBezTo>
                    <a:pt x="10660" y="32117"/>
                    <a:pt x="10498" y="31955"/>
                    <a:pt x="10348" y="31780"/>
                  </a:cubicBezTo>
                  <a:lnTo>
                    <a:pt x="9860" y="31167"/>
                  </a:lnTo>
                  <a:lnTo>
                    <a:pt x="9860" y="31167"/>
                  </a:lnTo>
                  <a:cubicBezTo>
                    <a:pt x="9872" y="31206"/>
                    <a:pt x="9866" y="31223"/>
                    <a:pt x="9845" y="31223"/>
                  </a:cubicBezTo>
                  <a:cubicBezTo>
                    <a:pt x="9799" y="31223"/>
                    <a:pt x="9679" y="31135"/>
                    <a:pt x="9523" y="31005"/>
                  </a:cubicBezTo>
                  <a:cubicBezTo>
                    <a:pt x="9448" y="30943"/>
                    <a:pt x="9373" y="30868"/>
                    <a:pt x="9311" y="30793"/>
                  </a:cubicBezTo>
                  <a:cubicBezTo>
                    <a:pt x="9136" y="30555"/>
                    <a:pt x="8961" y="30305"/>
                    <a:pt x="8811" y="30055"/>
                  </a:cubicBezTo>
                  <a:lnTo>
                    <a:pt x="8798" y="30018"/>
                  </a:lnTo>
                  <a:cubicBezTo>
                    <a:pt x="8498" y="29518"/>
                    <a:pt x="8236" y="29006"/>
                    <a:pt x="8011" y="28481"/>
                  </a:cubicBezTo>
                  <a:cubicBezTo>
                    <a:pt x="7811" y="28006"/>
                    <a:pt x="7624" y="27543"/>
                    <a:pt x="7411" y="26931"/>
                  </a:cubicBezTo>
                  <a:cubicBezTo>
                    <a:pt x="7401" y="26826"/>
                    <a:pt x="7275" y="26393"/>
                    <a:pt x="7317" y="26393"/>
                  </a:cubicBezTo>
                  <a:cubicBezTo>
                    <a:pt x="7325" y="26393"/>
                    <a:pt x="7339" y="26408"/>
                    <a:pt x="7361" y="26444"/>
                  </a:cubicBezTo>
                  <a:cubicBezTo>
                    <a:pt x="7236" y="26231"/>
                    <a:pt x="7136" y="25994"/>
                    <a:pt x="7061" y="25756"/>
                  </a:cubicBezTo>
                  <a:cubicBezTo>
                    <a:pt x="7036" y="25608"/>
                    <a:pt x="7033" y="25551"/>
                    <a:pt x="7042" y="25551"/>
                  </a:cubicBezTo>
                  <a:lnTo>
                    <a:pt x="7042" y="25551"/>
                  </a:lnTo>
                  <a:cubicBezTo>
                    <a:pt x="7073" y="25551"/>
                    <a:pt x="7242" y="26140"/>
                    <a:pt x="7283" y="26140"/>
                  </a:cubicBezTo>
                  <a:cubicBezTo>
                    <a:pt x="7294" y="26140"/>
                    <a:pt x="7296" y="26102"/>
                    <a:pt x="7286" y="26006"/>
                  </a:cubicBezTo>
                  <a:cubicBezTo>
                    <a:pt x="7199" y="25981"/>
                    <a:pt x="6886" y="25069"/>
                    <a:pt x="6699" y="24532"/>
                  </a:cubicBezTo>
                  <a:lnTo>
                    <a:pt x="6699" y="24532"/>
                  </a:lnTo>
                  <a:cubicBezTo>
                    <a:pt x="6636" y="24732"/>
                    <a:pt x="7036" y="25781"/>
                    <a:pt x="7261" y="26306"/>
                  </a:cubicBezTo>
                  <a:cubicBezTo>
                    <a:pt x="7259" y="26307"/>
                    <a:pt x="7256" y="26307"/>
                    <a:pt x="7254" y="26307"/>
                  </a:cubicBezTo>
                  <a:cubicBezTo>
                    <a:pt x="7213" y="26307"/>
                    <a:pt x="7129" y="26220"/>
                    <a:pt x="7024" y="26044"/>
                  </a:cubicBezTo>
                  <a:cubicBezTo>
                    <a:pt x="6724" y="25132"/>
                    <a:pt x="6461" y="24194"/>
                    <a:pt x="6236" y="23257"/>
                  </a:cubicBezTo>
                  <a:cubicBezTo>
                    <a:pt x="6161" y="22920"/>
                    <a:pt x="6086" y="22582"/>
                    <a:pt x="5999" y="22245"/>
                  </a:cubicBezTo>
                  <a:cubicBezTo>
                    <a:pt x="5899" y="21508"/>
                    <a:pt x="5262" y="18971"/>
                    <a:pt x="5012" y="17534"/>
                  </a:cubicBezTo>
                  <a:cubicBezTo>
                    <a:pt x="4949" y="17346"/>
                    <a:pt x="4887" y="17159"/>
                    <a:pt x="4812" y="16984"/>
                  </a:cubicBezTo>
                  <a:cubicBezTo>
                    <a:pt x="4749" y="16696"/>
                    <a:pt x="4687" y="16396"/>
                    <a:pt x="4612" y="16096"/>
                  </a:cubicBezTo>
                  <a:lnTo>
                    <a:pt x="3675" y="11835"/>
                  </a:lnTo>
                  <a:lnTo>
                    <a:pt x="3675" y="11835"/>
                  </a:lnTo>
                  <a:cubicBezTo>
                    <a:pt x="3680" y="11840"/>
                    <a:pt x="3685" y="11843"/>
                    <a:pt x="3690" y="11843"/>
                  </a:cubicBezTo>
                  <a:cubicBezTo>
                    <a:pt x="3697" y="11843"/>
                    <a:pt x="3705" y="11837"/>
                    <a:pt x="3712" y="11823"/>
                  </a:cubicBezTo>
                  <a:lnTo>
                    <a:pt x="3525" y="11173"/>
                  </a:lnTo>
                  <a:lnTo>
                    <a:pt x="3512" y="11098"/>
                  </a:lnTo>
                  <a:lnTo>
                    <a:pt x="3512" y="11098"/>
                  </a:lnTo>
                  <a:cubicBezTo>
                    <a:pt x="3529" y="11106"/>
                    <a:pt x="3570" y="11208"/>
                    <a:pt x="3585" y="11208"/>
                  </a:cubicBezTo>
                  <a:cubicBezTo>
                    <a:pt x="3593" y="11208"/>
                    <a:pt x="3595" y="11186"/>
                    <a:pt x="3587" y="11123"/>
                  </a:cubicBezTo>
                  <a:cubicBezTo>
                    <a:pt x="3525" y="11048"/>
                    <a:pt x="3475" y="10960"/>
                    <a:pt x="3462" y="10873"/>
                  </a:cubicBezTo>
                  <a:lnTo>
                    <a:pt x="3212" y="9786"/>
                  </a:lnTo>
                  <a:lnTo>
                    <a:pt x="3212" y="9736"/>
                  </a:lnTo>
                  <a:lnTo>
                    <a:pt x="3200" y="9686"/>
                  </a:lnTo>
                  <a:lnTo>
                    <a:pt x="3000" y="8786"/>
                  </a:lnTo>
                  <a:cubicBezTo>
                    <a:pt x="3000" y="8761"/>
                    <a:pt x="2987" y="8723"/>
                    <a:pt x="2975" y="8661"/>
                  </a:cubicBezTo>
                  <a:cubicBezTo>
                    <a:pt x="2975" y="8611"/>
                    <a:pt x="2950" y="8548"/>
                    <a:pt x="2925" y="8486"/>
                  </a:cubicBezTo>
                  <a:lnTo>
                    <a:pt x="10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3" name="Google Shape;6993;p31"/>
            <p:cNvSpPr/>
            <p:nvPr/>
          </p:nvSpPr>
          <p:spPr>
            <a:xfrm>
              <a:off x="5865075" y="1154025"/>
              <a:ext cx="1369350" cy="1133800"/>
            </a:xfrm>
            <a:custGeom>
              <a:rect b="b" l="l" r="r" t="t"/>
              <a:pathLst>
                <a:path extrusionOk="0" h="45352" w="54774">
                  <a:moveTo>
                    <a:pt x="6255" y="21444"/>
                  </a:moveTo>
                  <a:cubicBezTo>
                    <a:pt x="6271" y="21497"/>
                    <a:pt x="6288" y="21549"/>
                    <a:pt x="6306" y="21601"/>
                  </a:cubicBezTo>
                  <a:lnTo>
                    <a:pt x="6306" y="21601"/>
                  </a:lnTo>
                  <a:cubicBezTo>
                    <a:pt x="6290" y="21551"/>
                    <a:pt x="6273" y="21498"/>
                    <a:pt x="6255" y="21444"/>
                  </a:cubicBezTo>
                  <a:close/>
                  <a:moveTo>
                    <a:pt x="5949" y="20133"/>
                  </a:moveTo>
                  <a:cubicBezTo>
                    <a:pt x="5889" y="20281"/>
                    <a:pt x="6089" y="20932"/>
                    <a:pt x="6255" y="21444"/>
                  </a:cubicBezTo>
                  <a:lnTo>
                    <a:pt x="6255" y="21444"/>
                  </a:lnTo>
                  <a:cubicBezTo>
                    <a:pt x="6240" y="21395"/>
                    <a:pt x="6225" y="21345"/>
                    <a:pt x="6211" y="21295"/>
                  </a:cubicBezTo>
                  <a:cubicBezTo>
                    <a:pt x="6199" y="21152"/>
                    <a:pt x="6200" y="21098"/>
                    <a:pt x="6209" y="21098"/>
                  </a:cubicBezTo>
                  <a:lnTo>
                    <a:pt x="6209" y="21098"/>
                  </a:lnTo>
                  <a:cubicBezTo>
                    <a:pt x="6240" y="21098"/>
                    <a:pt x="6356" y="21645"/>
                    <a:pt x="6397" y="21645"/>
                  </a:cubicBezTo>
                  <a:cubicBezTo>
                    <a:pt x="6408" y="21645"/>
                    <a:pt x="6413" y="21609"/>
                    <a:pt x="6411" y="21520"/>
                  </a:cubicBezTo>
                  <a:cubicBezTo>
                    <a:pt x="6336" y="21495"/>
                    <a:pt x="6099" y="20633"/>
                    <a:pt x="5949" y="20133"/>
                  </a:cubicBezTo>
                  <a:close/>
                  <a:moveTo>
                    <a:pt x="9548" y="30550"/>
                  </a:moveTo>
                  <a:cubicBezTo>
                    <a:pt x="9556" y="30556"/>
                    <a:pt x="9564" y="30562"/>
                    <a:pt x="9573" y="30568"/>
                  </a:cubicBezTo>
                  <a:cubicBezTo>
                    <a:pt x="9566" y="30563"/>
                    <a:pt x="9557" y="30557"/>
                    <a:pt x="9548" y="30550"/>
                  </a:cubicBezTo>
                  <a:close/>
                  <a:moveTo>
                    <a:pt x="22869" y="30843"/>
                  </a:moveTo>
                  <a:cubicBezTo>
                    <a:pt x="22860" y="30843"/>
                    <a:pt x="22851" y="30843"/>
                    <a:pt x="22842" y="30844"/>
                  </a:cubicBezTo>
                  <a:lnTo>
                    <a:pt x="22842" y="30844"/>
                  </a:lnTo>
                  <a:cubicBezTo>
                    <a:pt x="22851" y="30844"/>
                    <a:pt x="22860" y="30843"/>
                    <a:pt x="22869" y="30843"/>
                  </a:cubicBezTo>
                  <a:close/>
                  <a:moveTo>
                    <a:pt x="23232" y="30880"/>
                  </a:moveTo>
                  <a:cubicBezTo>
                    <a:pt x="23243" y="30883"/>
                    <a:pt x="23253" y="30885"/>
                    <a:pt x="23263" y="30888"/>
                  </a:cubicBezTo>
                  <a:lnTo>
                    <a:pt x="23263" y="30888"/>
                  </a:lnTo>
                  <a:cubicBezTo>
                    <a:pt x="23254" y="30885"/>
                    <a:pt x="23243" y="30883"/>
                    <a:pt x="23232" y="30880"/>
                  </a:cubicBezTo>
                  <a:close/>
                  <a:moveTo>
                    <a:pt x="17359" y="32180"/>
                  </a:moveTo>
                  <a:lnTo>
                    <a:pt x="17359" y="32180"/>
                  </a:lnTo>
                  <a:cubicBezTo>
                    <a:pt x="17359" y="32180"/>
                    <a:pt x="17359" y="32180"/>
                    <a:pt x="17358" y="32180"/>
                  </a:cubicBezTo>
                  <a:lnTo>
                    <a:pt x="17408" y="32180"/>
                  </a:lnTo>
                  <a:cubicBezTo>
                    <a:pt x="17392" y="32180"/>
                    <a:pt x="17376" y="32180"/>
                    <a:pt x="17359" y="32180"/>
                  </a:cubicBezTo>
                  <a:close/>
                  <a:moveTo>
                    <a:pt x="35067" y="37023"/>
                  </a:moveTo>
                  <a:lnTo>
                    <a:pt x="35067" y="37023"/>
                  </a:lnTo>
                  <a:cubicBezTo>
                    <a:pt x="35071" y="37029"/>
                    <a:pt x="35075" y="37035"/>
                    <a:pt x="35079" y="37041"/>
                  </a:cubicBezTo>
                  <a:cubicBezTo>
                    <a:pt x="35075" y="37035"/>
                    <a:pt x="35071" y="37029"/>
                    <a:pt x="35067" y="37023"/>
                  </a:cubicBezTo>
                  <a:close/>
                  <a:moveTo>
                    <a:pt x="33677" y="38127"/>
                  </a:moveTo>
                  <a:cubicBezTo>
                    <a:pt x="33696" y="38156"/>
                    <a:pt x="33714" y="38181"/>
                    <a:pt x="33729" y="38203"/>
                  </a:cubicBezTo>
                  <a:cubicBezTo>
                    <a:pt x="33711" y="38177"/>
                    <a:pt x="33694" y="38152"/>
                    <a:pt x="33677" y="38127"/>
                  </a:cubicBezTo>
                  <a:close/>
                  <a:moveTo>
                    <a:pt x="35941" y="38628"/>
                  </a:moveTo>
                  <a:cubicBezTo>
                    <a:pt x="36066" y="38803"/>
                    <a:pt x="36166" y="38990"/>
                    <a:pt x="36253" y="39178"/>
                  </a:cubicBezTo>
                  <a:cubicBezTo>
                    <a:pt x="36128" y="39003"/>
                    <a:pt x="36028" y="38815"/>
                    <a:pt x="35941" y="38628"/>
                  </a:cubicBezTo>
                  <a:close/>
                  <a:moveTo>
                    <a:pt x="36148" y="39314"/>
                  </a:moveTo>
                  <a:cubicBezTo>
                    <a:pt x="36190" y="39314"/>
                    <a:pt x="36286" y="39410"/>
                    <a:pt x="36403" y="39528"/>
                  </a:cubicBezTo>
                  <a:lnTo>
                    <a:pt x="36553" y="39890"/>
                  </a:lnTo>
                  <a:lnTo>
                    <a:pt x="36428" y="39778"/>
                  </a:lnTo>
                  <a:cubicBezTo>
                    <a:pt x="36341" y="39628"/>
                    <a:pt x="36241" y="39478"/>
                    <a:pt x="36141" y="39315"/>
                  </a:cubicBezTo>
                  <a:cubicBezTo>
                    <a:pt x="36143" y="39315"/>
                    <a:pt x="36145" y="39314"/>
                    <a:pt x="36148" y="39314"/>
                  </a:cubicBezTo>
                  <a:close/>
                  <a:moveTo>
                    <a:pt x="0" y="1"/>
                  </a:moveTo>
                  <a:lnTo>
                    <a:pt x="3437" y="14434"/>
                  </a:lnTo>
                  <a:lnTo>
                    <a:pt x="3787" y="15897"/>
                  </a:lnTo>
                  <a:cubicBezTo>
                    <a:pt x="3787" y="16161"/>
                    <a:pt x="3775" y="16448"/>
                    <a:pt x="3697" y="16448"/>
                  </a:cubicBezTo>
                  <a:cubicBezTo>
                    <a:pt x="3694" y="16448"/>
                    <a:pt x="3690" y="16447"/>
                    <a:pt x="3687" y="16446"/>
                  </a:cubicBezTo>
                  <a:lnTo>
                    <a:pt x="3687" y="16446"/>
                  </a:lnTo>
                  <a:cubicBezTo>
                    <a:pt x="3999" y="17109"/>
                    <a:pt x="3912" y="18333"/>
                    <a:pt x="4387" y="19433"/>
                  </a:cubicBezTo>
                  <a:cubicBezTo>
                    <a:pt x="4392" y="19492"/>
                    <a:pt x="4390" y="19514"/>
                    <a:pt x="4384" y="19514"/>
                  </a:cubicBezTo>
                  <a:cubicBezTo>
                    <a:pt x="4366" y="19514"/>
                    <a:pt x="4313" y="19341"/>
                    <a:pt x="4294" y="19341"/>
                  </a:cubicBezTo>
                  <a:cubicBezTo>
                    <a:pt x="4289" y="19341"/>
                    <a:pt x="4287" y="19349"/>
                    <a:pt x="4287" y="19371"/>
                  </a:cubicBezTo>
                  <a:cubicBezTo>
                    <a:pt x="4424" y="19646"/>
                    <a:pt x="4524" y="19995"/>
                    <a:pt x="4637" y="20645"/>
                  </a:cubicBezTo>
                  <a:lnTo>
                    <a:pt x="4612" y="20570"/>
                  </a:lnTo>
                  <a:lnTo>
                    <a:pt x="4612" y="20570"/>
                  </a:lnTo>
                  <a:cubicBezTo>
                    <a:pt x="4824" y="21483"/>
                    <a:pt x="4962" y="22132"/>
                    <a:pt x="5124" y="22820"/>
                  </a:cubicBezTo>
                  <a:cubicBezTo>
                    <a:pt x="5299" y="23644"/>
                    <a:pt x="5524" y="24457"/>
                    <a:pt x="5786" y="25244"/>
                  </a:cubicBezTo>
                  <a:lnTo>
                    <a:pt x="5811" y="25069"/>
                  </a:lnTo>
                  <a:cubicBezTo>
                    <a:pt x="5949" y="25506"/>
                    <a:pt x="5961" y="25606"/>
                    <a:pt x="6024" y="25819"/>
                  </a:cubicBezTo>
                  <a:cubicBezTo>
                    <a:pt x="6062" y="25869"/>
                    <a:pt x="6084" y="25890"/>
                    <a:pt x="6095" y="25890"/>
                  </a:cubicBezTo>
                  <a:cubicBezTo>
                    <a:pt x="6128" y="25890"/>
                    <a:pt x="6035" y="25661"/>
                    <a:pt x="5949" y="25431"/>
                  </a:cubicBezTo>
                  <a:cubicBezTo>
                    <a:pt x="5861" y="25188"/>
                    <a:pt x="5781" y="24944"/>
                    <a:pt x="5815" y="24944"/>
                  </a:cubicBezTo>
                  <a:cubicBezTo>
                    <a:pt x="5825" y="24944"/>
                    <a:pt x="5844" y="24963"/>
                    <a:pt x="5874" y="25007"/>
                  </a:cubicBezTo>
                  <a:cubicBezTo>
                    <a:pt x="5899" y="25319"/>
                    <a:pt x="6174" y="26081"/>
                    <a:pt x="6524" y="26794"/>
                  </a:cubicBezTo>
                  <a:cubicBezTo>
                    <a:pt x="6874" y="27506"/>
                    <a:pt x="7286" y="28143"/>
                    <a:pt x="7336" y="28381"/>
                  </a:cubicBezTo>
                  <a:cubicBezTo>
                    <a:pt x="7463" y="28552"/>
                    <a:pt x="7509" y="28601"/>
                    <a:pt x="7524" y="28601"/>
                  </a:cubicBezTo>
                  <a:cubicBezTo>
                    <a:pt x="7544" y="28601"/>
                    <a:pt x="7505" y="28510"/>
                    <a:pt x="7528" y="28510"/>
                  </a:cubicBezTo>
                  <a:cubicBezTo>
                    <a:pt x="7544" y="28510"/>
                    <a:pt x="7593" y="28559"/>
                    <a:pt x="7723" y="28731"/>
                  </a:cubicBezTo>
                  <a:cubicBezTo>
                    <a:pt x="7748" y="28793"/>
                    <a:pt x="7773" y="28843"/>
                    <a:pt x="7798" y="28906"/>
                  </a:cubicBezTo>
                  <a:lnTo>
                    <a:pt x="7973" y="29006"/>
                  </a:lnTo>
                  <a:cubicBezTo>
                    <a:pt x="8273" y="29368"/>
                    <a:pt x="8411" y="29568"/>
                    <a:pt x="8386" y="29618"/>
                  </a:cubicBezTo>
                  <a:lnTo>
                    <a:pt x="8061" y="29305"/>
                  </a:lnTo>
                  <a:lnTo>
                    <a:pt x="8061" y="29305"/>
                  </a:lnTo>
                  <a:cubicBezTo>
                    <a:pt x="8298" y="29605"/>
                    <a:pt x="8573" y="29868"/>
                    <a:pt x="8886" y="30093"/>
                  </a:cubicBezTo>
                  <a:cubicBezTo>
                    <a:pt x="9173" y="30311"/>
                    <a:pt x="9438" y="30476"/>
                    <a:pt x="9548" y="30550"/>
                  </a:cubicBezTo>
                  <a:lnTo>
                    <a:pt x="9548" y="30550"/>
                  </a:lnTo>
                  <a:cubicBezTo>
                    <a:pt x="9357" y="30417"/>
                    <a:pt x="9178" y="30274"/>
                    <a:pt x="9011" y="30130"/>
                  </a:cubicBezTo>
                  <a:lnTo>
                    <a:pt x="9011" y="30130"/>
                  </a:lnTo>
                  <a:cubicBezTo>
                    <a:pt x="9873" y="30768"/>
                    <a:pt x="10823" y="31242"/>
                    <a:pt x="11847" y="31555"/>
                  </a:cubicBezTo>
                  <a:cubicBezTo>
                    <a:pt x="12835" y="31842"/>
                    <a:pt x="13847" y="32017"/>
                    <a:pt x="14872" y="32055"/>
                  </a:cubicBezTo>
                  <a:lnTo>
                    <a:pt x="14734" y="32005"/>
                  </a:lnTo>
                  <a:lnTo>
                    <a:pt x="14734" y="32005"/>
                  </a:lnTo>
                  <a:cubicBezTo>
                    <a:pt x="15446" y="32042"/>
                    <a:pt x="15721" y="32067"/>
                    <a:pt x="16021" y="32092"/>
                  </a:cubicBezTo>
                  <a:cubicBezTo>
                    <a:pt x="16467" y="32153"/>
                    <a:pt x="16913" y="32178"/>
                    <a:pt x="17359" y="32180"/>
                  </a:cubicBezTo>
                  <a:lnTo>
                    <a:pt x="17359" y="32180"/>
                  </a:lnTo>
                  <a:cubicBezTo>
                    <a:pt x="17597" y="32156"/>
                    <a:pt x="17839" y="32147"/>
                    <a:pt x="18080" y="32147"/>
                  </a:cubicBezTo>
                  <a:cubicBezTo>
                    <a:pt x="18219" y="32147"/>
                    <a:pt x="18358" y="32150"/>
                    <a:pt x="18496" y="32155"/>
                  </a:cubicBezTo>
                  <a:cubicBezTo>
                    <a:pt x="18108" y="32192"/>
                    <a:pt x="19220" y="32255"/>
                    <a:pt x="18721" y="32292"/>
                  </a:cubicBezTo>
                  <a:cubicBezTo>
                    <a:pt x="20233" y="32255"/>
                    <a:pt x="19470" y="32255"/>
                    <a:pt x="20470" y="32142"/>
                  </a:cubicBezTo>
                  <a:lnTo>
                    <a:pt x="20695" y="32217"/>
                  </a:lnTo>
                  <a:cubicBezTo>
                    <a:pt x="20929" y="32178"/>
                    <a:pt x="21169" y="32159"/>
                    <a:pt x="21406" y="32159"/>
                  </a:cubicBezTo>
                  <a:cubicBezTo>
                    <a:pt x="21549" y="32159"/>
                    <a:pt x="21692" y="32166"/>
                    <a:pt x="21832" y="32180"/>
                  </a:cubicBezTo>
                  <a:cubicBezTo>
                    <a:pt x="21207" y="32180"/>
                    <a:pt x="22295" y="32317"/>
                    <a:pt x="21607" y="32342"/>
                  </a:cubicBezTo>
                  <a:cubicBezTo>
                    <a:pt x="23182" y="32605"/>
                    <a:pt x="23982" y="32455"/>
                    <a:pt x="24669" y="32780"/>
                  </a:cubicBezTo>
                  <a:cubicBezTo>
                    <a:pt x="25044" y="32755"/>
                    <a:pt x="24706" y="32667"/>
                    <a:pt x="24332" y="32592"/>
                  </a:cubicBezTo>
                  <a:cubicBezTo>
                    <a:pt x="23996" y="32536"/>
                    <a:pt x="23620" y="32490"/>
                    <a:pt x="23689" y="32490"/>
                  </a:cubicBezTo>
                  <a:cubicBezTo>
                    <a:pt x="23697" y="32490"/>
                    <a:pt x="23711" y="32491"/>
                    <a:pt x="23732" y="32492"/>
                  </a:cubicBezTo>
                  <a:cubicBezTo>
                    <a:pt x="23607" y="32450"/>
                    <a:pt x="23660" y="32433"/>
                    <a:pt x="23802" y="32433"/>
                  </a:cubicBezTo>
                  <a:cubicBezTo>
                    <a:pt x="24042" y="32433"/>
                    <a:pt x="24537" y="32484"/>
                    <a:pt x="24844" y="32555"/>
                  </a:cubicBezTo>
                  <a:cubicBezTo>
                    <a:pt x="25319" y="32652"/>
                    <a:pt x="25652" y="32904"/>
                    <a:pt x="26794" y="33230"/>
                  </a:cubicBezTo>
                  <a:lnTo>
                    <a:pt x="26794" y="33230"/>
                  </a:lnTo>
                  <a:cubicBezTo>
                    <a:pt x="26747" y="33220"/>
                    <a:pt x="26714" y="33217"/>
                    <a:pt x="26631" y="33192"/>
                  </a:cubicBezTo>
                  <a:lnTo>
                    <a:pt x="26631" y="33192"/>
                  </a:lnTo>
                  <a:cubicBezTo>
                    <a:pt x="27081" y="33354"/>
                    <a:pt x="27543" y="33392"/>
                    <a:pt x="28068" y="33667"/>
                  </a:cubicBezTo>
                  <a:cubicBezTo>
                    <a:pt x="28243" y="33679"/>
                    <a:pt x="28405" y="33729"/>
                    <a:pt x="28568" y="33792"/>
                  </a:cubicBezTo>
                  <a:cubicBezTo>
                    <a:pt x="28675" y="33836"/>
                    <a:pt x="28763" y="33875"/>
                    <a:pt x="28832" y="33875"/>
                  </a:cubicBezTo>
                  <a:cubicBezTo>
                    <a:pt x="28859" y="33875"/>
                    <a:pt x="28884" y="33869"/>
                    <a:pt x="28905" y="33854"/>
                  </a:cubicBezTo>
                  <a:cubicBezTo>
                    <a:pt x="28543" y="33717"/>
                    <a:pt x="28181" y="33579"/>
                    <a:pt x="27818" y="33467"/>
                  </a:cubicBezTo>
                  <a:lnTo>
                    <a:pt x="27818" y="33467"/>
                  </a:lnTo>
                  <a:cubicBezTo>
                    <a:pt x="28443" y="33654"/>
                    <a:pt x="29105" y="33717"/>
                    <a:pt x="30043" y="34304"/>
                  </a:cubicBezTo>
                  <a:cubicBezTo>
                    <a:pt x="29943" y="34292"/>
                    <a:pt x="29643" y="34167"/>
                    <a:pt x="29430" y="34092"/>
                  </a:cubicBezTo>
                  <a:lnTo>
                    <a:pt x="29430" y="34092"/>
                  </a:lnTo>
                  <a:cubicBezTo>
                    <a:pt x="29568" y="34179"/>
                    <a:pt x="29705" y="34242"/>
                    <a:pt x="29855" y="34317"/>
                  </a:cubicBezTo>
                  <a:cubicBezTo>
                    <a:pt x="29993" y="34367"/>
                    <a:pt x="30130" y="34454"/>
                    <a:pt x="30267" y="34542"/>
                  </a:cubicBezTo>
                  <a:cubicBezTo>
                    <a:pt x="30260" y="34545"/>
                    <a:pt x="30251" y="34547"/>
                    <a:pt x="30239" y="34547"/>
                  </a:cubicBezTo>
                  <a:cubicBezTo>
                    <a:pt x="30131" y="34547"/>
                    <a:pt x="29842" y="34398"/>
                    <a:pt x="29493" y="34229"/>
                  </a:cubicBezTo>
                  <a:cubicBezTo>
                    <a:pt x="29105" y="34029"/>
                    <a:pt x="28705" y="33867"/>
                    <a:pt x="28293" y="33754"/>
                  </a:cubicBezTo>
                  <a:lnTo>
                    <a:pt x="28293" y="33754"/>
                  </a:lnTo>
                  <a:cubicBezTo>
                    <a:pt x="28518" y="33867"/>
                    <a:pt x="28755" y="33954"/>
                    <a:pt x="28993" y="34029"/>
                  </a:cubicBezTo>
                  <a:cubicBezTo>
                    <a:pt x="29218" y="34117"/>
                    <a:pt x="29355" y="34192"/>
                    <a:pt x="29168" y="34192"/>
                  </a:cubicBezTo>
                  <a:cubicBezTo>
                    <a:pt x="29718" y="34229"/>
                    <a:pt x="30267" y="34754"/>
                    <a:pt x="31042" y="35116"/>
                  </a:cubicBezTo>
                  <a:lnTo>
                    <a:pt x="30955" y="35154"/>
                  </a:lnTo>
                  <a:cubicBezTo>
                    <a:pt x="31142" y="35254"/>
                    <a:pt x="31330" y="35366"/>
                    <a:pt x="31505" y="35504"/>
                  </a:cubicBezTo>
                  <a:cubicBezTo>
                    <a:pt x="31367" y="35441"/>
                    <a:pt x="31230" y="35379"/>
                    <a:pt x="31092" y="35316"/>
                  </a:cubicBezTo>
                  <a:lnTo>
                    <a:pt x="31092" y="35316"/>
                  </a:lnTo>
                  <a:cubicBezTo>
                    <a:pt x="31692" y="35654"/>
                    <a:pt x="32055" y="36204"/>
                    <a:pt x="32529" y="36641"/>
                  </a:cubicBezTo>
                  <a:cubicBezTo>
                    <a:pt x="32067" y="36154"/>
                    <a:pt x="32005" y="36091"/>
                    <a:pt x="32055" y="36079"/>
                  </a:cubicBezTo>
                  <a:cubicBezTo>
                    <a:pt x="32092" y="36066"/>
                    <a:pt x="32204" y="36116"/>
                    <a:pt x="32017" y="35904"/>
                  </a:cubicBezTo>
                  <a:lnTo>
                    <a:pt x="32017" y="35904"/>
                  </a:lnTo>
                  <a:cubicBezTo>
                    <a:pt x="32679" y="36441"/>
                    <a:pt x="32792" y="36679"/>
                    <a:pt x="32917" y="36916"/>
                  </a:cubicBezTo>
                  <a:cubicBezTo>
                    <a:pt x="33038" y="37158"/>
                    <a:pt x="33182" y="37399"/>
                    <a:pt x="33677" y="38127"/>
                  </a:cubicBezTo>
                  <a:lnTo>
                    <a:pt x="33677" y="38127"/>
                  </a:lnTo>
                  <a:cubicBezTo>
                    <a:pt x="33547" y="37931"/>
                    <a:pt x="33354" y="37608"/>
                    <a:pt x="33391" y="37608"/>
                  </a:cubicBezTo>
                  <a:cubicBezTo>
                    <a:pt x="33401" y="37608"/>
                    <a:pt x="33428" y="37633"/>
                    <a:pt x="33479" y="37691"/>
                  </a:cubicBezTo>
                  <a:cubicBezTo>
                    <a:pt x="33679" y="37991"/>
                    <a:pt x="33854" y="38303"/>
                    <a:pt x="34004" y="38628"/>
                  </a:cubicBezTo>
                  <a:cubicBezTo>
                    <a:pt x="34218" y="38971"/>
                    <a:pt x="34295" y="39079"/>
                    <a:pt x="34310" y="39079"/>
                  </a:cubicBezTo>
                  <a:cubicBezTo>
                    <a:pt x="34335" y="39079"/>
                    <a:pt x="34177" y="38760"/>
                    <a:pt x="34215" y="38760"/>
                  </a:cubicBezTo>
                  <a:cubicBezTo>
                    <a:pt x="34226" y="38760"/>
                    <a:pt x="34252" y="38786"/>
                    <a:pt x="34304" y="38853"/>
                  </a:cubicBezTo>
                  <a:cubicBezTo>
                    <a:pt x="34441" y="39290"/>
                    <a:pt x="34666" y="39378"/>
                    <a:pt x="34991" y="39853"/>
                  </a:cubicBezTo>
                  <a:lnTo>
                    <a:pt x="34916" y="39903"/>
                  </a:lnTo>
                  <a:cubicBezTo>
                    <a:pt x="35291" y="40553"/>
                    <a:pt x="35391" y="40615"/>
                    <a:pt x="35466" y="40665"/>
                  </a:cubicBezTo>
                  <a:cubicBezTo>
                    <a:pt x="35541" y="40702"/>
                    <a:pt x="35604" y="40740"/>
                    <a:pt x="35966" y="41315"/>
                  </a:cubicBezTo>
                  <a:cubicBezTo>
                    <a:pt x="35829" y="41177"/>
                    <a:pt x="35691" y="41040"/>
                    <a:pt x="35554" y="40902"/>
                  </a:cubicBezTo>
                  <a:lnTo>
                    <a:pt x="35554" y="40902"/>
                  </a:lnTo>
                  <a:cubicBezTo>
                    <a:pt x="35691" y="41102"/>
                    <a:pt x="35829" y="41290"/>
                    <a:pt x="35978" y="41477"/>
                  </a:cubicBezTo>
                  <a:lnTo>
                    <a:pt x="35816" y="41415"/>
                  </a:lnTo>
                  <a:lnTo>
                    <a:pt x="35816" y="41415"/>
                  </a:lnTo>
                  <a:cubicBezTo>
                    <a:pt x="36328" y="42002"/>
                    <a:pt x="36466" y="42202"/>
                    <a:pt x="37003" y="42777"/>
                  </a:cubicBezTo>
                  <a:cubicBezTo>
                    <a:pt x="36983" y="42730"/>
                    <a:pt x="36985" y="42708"/>
                    <a:pt x="37010" y="42708"/>
                  </a:cubicBezTo>
                  <a:cubicBezTo>
                    <a:pt x="37032" y="42708"/>
                    <a:pt x="37071" y="42723"/>
                    <a:pt x="37128" y="42752"/>
                  </a:cubicBezTo>
                  <a:cubicBezTo>
                    <a:pt x="37328" y="42889"/>
                    <a:pt x="37516" y="43027"/>
                    <a:pt x="37703" y="43177"/>
                  </a:cubicBezTo>
                  <a:cubicBezTo>
                    <a:pt x="38040" y="43489"/>
                    <a:pt x="37441" y="43102"/>
                    <a:pt x="38240" y="43652"/>
                  </a:cubicBezTo>
                  <a:cubicBezTo>
                    <a:pt x="38115" y="43614"/>
                    <a:pt x="38003" y="43564"/>
                    <a:pt x="37890" y="43489"/>
                  </a:cubicBezTo>
                  <a:cubicBezTo>
                    <a:pt x="37741" y="43414"/>
                    <a:pt x="37603" y="43289"/>
                    <a:pt x="37503" y="43152"/>
                  </a:cubicBezTo>
                  <a:cubicBezTo>
                    <a:pt x="37453" y="43152"/>
                    <a:pt x="37303" y="43052"/>
                    <a:pt x="37241" y="43039"/>
                  </a:cubicBezTo>
                  <a:lnTo>
                    <a:pt x="37241" y="43039"/>
                  </a:lnTo>
                  <a:cubicBezTo>
                    <a:pt x="37591" y="43439"/>
                    <a:pt x="38265" y="43839"/>
                    <a:pt x="38578" y="44014"/>
                  </a:cubicBezTo>
                  <a:cubicBezTo>
                    <a:pt x="38453" y="43939"/>
                    <a:pt x="38315" y="43852"/>
                    <a:pt x="38265" y="43789"/>
                  </a:cubicBezTo>
                  <a:lnTo>
                    <a:pt x="38265" y="43789"/>
                  </a:lnTo>
                  <a:cubicBezTo>
                    <a:pt x="38465" y="43914"/>
                    <a:pt x="38690" y="44014"/>
                    <a:pt x="38903" y="44102"/>
                  </a:cubicBezTo>
                  <a:cubicBezTo>
                    <a:pt x="39128" y="44202"/>
                    <a:pt x="39340" y="44277"/>
                    <a:pt x="39565" y="44364"/>
                  </a:cubicBezTo>
                  <a:cubicBezTo>
                    <a:pt x="39654" y="44414"/>
                    <a:pt x="39669" y="44432"/>
                    <a:pt x="39642" y="44432"/>
                  </a:cubicBezTo>
                  <a:cubicBezTo>
                    <a:pt x="39609" y="44432"/>
                    <a:pt x="39512" y="44404"/>
                    <a:pt x="39415" y="44377"/>
                  </a:cubicBezTo>
                  <a:lnTo>
                    <a:pt x="39415" y="44377"/>
                  </a:lnTo>
                  <a:cubicBezTo>
                    <a:pt x="39678" y="44489"/>
                    <a:pt x="39877" y="44526"/>
                    <a:pt x="40277" y="44651"/>
                  </a:cubicBezTo>
                  <a:cubicBezTo>
                    <a:pt x="40217" y="44671"/>
                    <a:pt x="40186" y="44699"/>
                    <a:pt x="40101" y="44699"/>
                  </a:cubicBezTo>
                  <a:cubicBezTo>
                    <a:pt x="40027" y="44699"/>
                    <a:pt x="39912" y="44678"/>
                    <a:pt x="39703" y="44614"/>
                  </a:cubicBezTo>
                  <a:lnTo>
                    <a:pt x="39703" y="44614"/>
                  </a:lnTo>
                  <a:cubicBezTo>
                    <a:pt x="39877" y="44676"/>
                    <a:pt x="40052" y="44726"/>
                    <a:pt x="40227" y="44776"/>
                  </a:cubicBezTo>
                  <a:cubicBezTo>
                    <a:pt x="40452" y="44826"/>
                    <a:pt x="40665" y="44889"/>
                    <a:pt x="40890" y="44926"/>
                  </a:cubicBezTo>
                  <a:cubicBezTo>
                    <a:pt x="40927" y="44951"/>
                    <a:pt x="41090" y="45014"/>
                    <a:pt x="41227" y="45076"/>
                  </a:cubicBezTo>
                  <a:cubicBezTo>
                    <a:pt x="41336" y="45120"/>
                    <a:pt x="41425" y="45154"/>
                    <a:pt x="41390" y="45154"/>
                  </a:cubicBezTo>
                  <a:cubicBezTo>
                    <a:pt x="41384" y="45154"/>
                    <a:pt x="41376" y="45153"/>
                    <a:pt x="41365" y="45151"/>
                  </a:cubicBezTo>
                  <a:lnTo>
                    <a:pt x="41365" y="45151"/>
                  </a:lnTo>
                  <a:cubicBezTo>
                    <a:pt x="42102" y="45351"/>
                    <a:pt x="43189" y="45301"/>
                    <a:pt x="44164" y="45351"/>
                  </a:cubicBezTo>
                  <a:cubicBezTo>
                    <a:pt x="44276" y="45326"/>
                    <a:pt x="44401" y="45314"/>
                    <a:pt x="44526" y="45314"/>
                  </a:cubicBezTo>
                  <a:cubicBezTo>
                    <a:pt x="44621" y="45314"/>
                    <a:pt x="44715" y="45314"/>
                    <a:pt x="44808" y="45314"/>
                  </a:cubicBezTo>
                  <a:cubicBezTo>
                    <a:pt x="45600" y="45314"/>
                    <a:pt x="46349" y="45304"/>
                    <a:pt x="47288" y="45114"/>
                  </a:cubicBezTo>
                  <a:lnTo>
                    <a:pt x="47900" y="45164"/>
                  </a:lnTo>
                  <a:cubicBezTo>
                    <a:pt x="48725" y="45026"/>
                    <a:pt x="47076" y="45114"/>
                    <a:pt x="48438" y="44889"/>
                  </a:cubicBezTo>
                  <a:cubicBezTo>
                    <a:pt x="48695" y="44845"/>
                    <a:pt x="48841" y="44830"/>
                    <a:pt x="48925" y="44830"/>
                  </a:cubicBezTo>
                  <a:cubicBezTo>
                    <a:pt x="49144" y="44830"/>
                    <a:pt x="48924" y="44939"/>
                    <a:pt x="49136" y="44939"/>
                  </a:cubicBezTo>
                  <a:cubicBezTo>
                    <a:pt x="49144" y="44939"/>
                    <a:pt x="49153" y="44939"/>
                    <a:pt x="49163" y="44939"/>
                  </a:cubicBezTo>
                  <a:cubicBezTo>
                    <a:pt x="49875" y="44714"/>
                    <a:pt x="50600" y="44589"/>
                    <a:pt x="51349" y="44551"/>
                  </a:cubicBezTo>
                  <a:lnTo>
                    <a:pt x="51349" y="44551"/>
                  </a:lnTo>
                  <a:cubicBezTo>
                    <a:pt x="51062" y="44614"/>
                    <a:pt x="50825" y="44626"/>
                    <a:pt x="50550" y="44676"/>
                  </a:cubicBezTo>
                  <a:lnTo>
                    <a:pt x="51237" y="44651"/>
                  </a:lnTo>
                  <a:lnTo>
                    <a:pt x="51237" y="44651"/>
                  </a:lnTo>
                  <a:cubicBezTo>
                    <a:pt x="50437" y="44876"/>
                    <a:pt x="49837" y="44914"/>
                    <a:pt x="50487" y="44926"/>
                  </a:cubicBezTo>
                  <a:cubicBezTo>
                    <a:pt x="50550" y="44676"/>
                    <a:pt x="53112" y="44551"/>
                    <a:pt x="53174" y="44302"/>
                  </a:cubicBezTo>
                  <a:lnTo>
                    <a:pt x="53624" y="44289"/>
                  </a:lnTo>
                  <a:lnTo>
                    <a:pt x="53624" y="44289"/>
                  </a:lnTo>
                  <a:cubicBezTo>
                    <a:pt x="53499" y="44302"/>
                    <a:pt x="53474" y="44327"/>
                    <a:pt x="53349" y="44339"/>
                  </a:cubicBezTo>
                  <a:cubicBezTo>
                    <a:pt x="53474" y="44339"/>
                    <a:pt x="53611" y="44327"/>
                    <a:pt x="53736" y="44314"/>
                  </a:cubicBezTo>
                  <a:cubicBezTo>
                    <a:pt x="53786" y="44314"/>
                    <a:pt x="53836" y="44289"/>
                    <a:pt x="53874" y="44277"/>
                  </a:cubicBezTo>
                  <a:cubicBezTo>
                    <a:pt x="53911" y="44277"/>
                    <a:pt x="53999" y="44252"/>
                    <a:pt x="54061" y="44239"/>
                  </a:cubicBezTo>
                  <a:cubicBezTo>
                    <a:pt x="54299" y="44177"/>
                    <a:pt x="54474" y="44102"/>
                    <a:pt x="54774" y="44039"/>
                  </a:cubicBezTo>
                  <a:cubicBezTo>
                    <a:pt x="54761" y="43902"/>
                    <a:pt x="54749" y="43764"/>
                    <a:pt x="54749" y="43602"/>
                  </a:cubicBezTo>
                  <a:lnTo>
                    <a:pt x="54749" y="43352"/>
                  </a:lnTo>
                  <a:lnTo>
                    <a:pt x="54749" y="43014"/>
                  </a:lnTo>
                  <a:lnTo>
                    <a:pt x="54761" y="42452"/>
                  </a:lnTo>
                  <a:lnTo>
                    <a:pt x="54761" y="42390"/>
                  </a:lnTo>
                  <a:lnTo>
                    <a:pt x="54761" y="42365"/>
                  </a:lnTo>
                  <a:lnTo>
                    <a:pt x="54561" y="42365"/>
                  </a:lnTo>
                  <a:cubicBezTo>
                    <a:pt x="54449" y="42365"/>
                    <a:pt x="54449" y="42340"/>
                    <a:pt x="54674" y="42302"/>
                  </a:cubicBezTo>
                  <a:lnTo>
                    <a:pt x="54674" y="42302"/>
                  </a:lnTo>
                  <a:lnTo>
                    <a:pt x="53974" y="42415"/>
                  </a:lnTo>
                  <a:lnTo>
                    <a:pt x="53599" y="42490"/>
                  </a:lnTo>
                  <a:lnTo>
                    <a:pt x="53374" y="42539"/>
                  </a:lnTo>
                  <a:cubicBezTo>
                    <a:pt x="53324" y="42543"/>
                    <a:pt x="53286" y="42544"/>
                    <a:pt x="53261" y="42544"/>
                  </a:cubicBezTo>
                  <a:cubicBezTo>
                    <a:pt x="53183" y="42544"/>
                    <a:pt x="53211" y="42530"/>
                    <a:pt x="53324" y="42502"/>
                  </a:cubicBezTo>
                  <a:lnTo>
                    <a:pt x="53324" y="42502"/>
                  </a:lnTo>
                  <a:lnTo>
                    <a:pt x="52112" y="42664"/>
                  </a:lnTo>
                  <a:lnTo>
                    <a:pt x="52124" y="42664"/>
                  </a:lnTo>
                  <a:cubicBezTo>
                    <a:pt x="51937" y="42727"/>
                    <a:pt x="51524" y="42827"/>
                    <a:pt x="51312" y="42877"/>
                  </a:cubicBezTo>
                  <a:cubicBezTo>
                    <a:pt x="50975" y="42877"/>
                    <a:pt x="51474" y="42839"/>
                    <a:pt x="51387" y="42814"/>
                  </a:cubicBezTo>
                  <a:lnTo>
                    <a:pt x="51387" y="42814"/>
                  </a:lnTo>
                  <a:lnTo>
                    <a:pt x="50662" y="42977"/>
                  </a:lnTo>
                  <a:cubicBezTo>
                    <a:pt x="50350" y="42952"/>
                    <a:pt x="50962" y="42814"/>
                    <a:pt x="51462" y="42764"/>
                  </a:cubicBezTo>
                  <a:cubicBezTo>
                    <a:pt x="51308" y="42729"/>
                    <a:pt x="51192" y="42715"/>
                    <a:pt x="51091" y="42715"/>
                  </a:cubicBezTo>
                  <a:cubicBezTo>
                    <a:pt x="50723" y="42715"/>
                    <a:pt x="50540" y="42900"/>
                    <a:pt x="49375" y="42939"/>
                  </a:cubicBezTo>
                  <a:lnTo>
                    <a:pt x="50062" y="42827"/>
                  </a:lnTo>
                  <a:cubicBezTo>
                    <a:pt x="49941" y="42805"/>
                    <a:pt x="49816" y="42796"/>
                    <a:pt x="49684" y="42796"/>
                  </a:cubicBezTo>
                  <a:cubicBezTo>
                    <a:pt x="49302" y="42796"/>
                    <a:pt x="48861" y="42868"/>
                    <a:pt x="48275" y="42877"/>
                  </a:cubicBezTo>
                  <a:cubicBezTo>
                    <a:pt x="48442" y="42888"/>
                    <a:pt x="49567" y="42889"/>
                    <a:pt x="49261" y="43004"/>
                  </a:cubicBezTo>
                  <a:lnTo>
                    <a:pt x="49261" y="43004"/>
                  </a:lnTo>
                  <a:cubicBezTo>
                    <a:pt x="49433" y="42967"/>
                    <a:pt x="49641" y="42923"/>
                    <a:pt x="49768" y="42923"/>
                  </a:cubicBezTo>
                  <a:cubicBezTo>
                    <a:pt x="49789" y="42923"/>
                    <a:pt x="49809" y="42924"/>
                    <a:pt x="49825" y="42927"/>
                  </a:cubicBezTo>
                  <a:cubicBezTo>
                    <a:pt x="49624" y="43045"/>
                    <a:pt x="49445" y="43029"/>
                    <a:pt x="49140" y="43038"/>
                  </a:cubicBezTo>
                  <a:lnTo>
                    <a:pt x="49140" y="43038"/>
                  </a:lnTo>
                  <a:cubicBezTo>
                    <a:pt x="49194" y="43025"/>
                    <a:pt x="49233" y="43014"/>
                    <a:pt x="49261" y="43004"/>
                  </a:cubicBezTo>
                  <a:lnTo>
                    <a:pt x="49261" y="43004"/>
                  </a:lnTo>
                  <a:cubicBezTo>
                    <a:pt x="49196" y="43017"/>
                    <a:pt x="49136" y="43030"/>
                    <a:pt x="49088" y="43039"/>
                  </a:cubicBezTo>
                  <a:cubicBezTo>
                    <a:pt x="49106" y="43039"/>
                    <a:pt x="49123" y="43038"/>
                    <a:pt x="49140" y="43038"/>
                  </a:cubicBezTo>
                  <a:lnTo>
                    <a:pt x="49140" y="43038"/>
                  </a:lnTo>
                  <a:cubicBezTo>
                    <a:pt x="49120" y="43042"/>
                    <a:pt x="49099" y="43047"/>
                    <a:pt x="49075" y="43052"/>
                  </a:cubicBezTo>
                  <a:cubicBezTo>
                    <a:pt x="48750" y="43064"/>
                    <a:pt x="48438" y="43114"/>
                    <a:pt x="48125" y="43189"/>
                  </a:cubicBezTo>
                  <a:cubicBezTo>
                    <a:pt x="48121" y="43161"/>
                    <a:pt x="48076" y="43150"/>
                    <a:pt x="47999" y="43150"/>
                  </a:cubicBezTo>
                  <a:cubicBezTo>
                    <a:pt x="47837" y="43150"/>
                    <a:pt x="47532" y="43201"/>
                    <a:pt x="47176" y="43252"/>
                  </a:cubicBezTo>
                  <a:lnTo>
                    <a:pt x="47201" y="43127"/>
                  </a:lnTo>
                  <a:lnTo>
                    <a:pt x="47201" y="43127"/>
                  </a:lnTo>
                  <a:cubicBezTo>
                    <a:pt x="46638" y="43227"/>
                    <a:pt x="46688" y="43289"/>
                    <a:pt x="46363" y="43364"/>
                  </a:cubicBezTo>
                  <a:cubicBezTo>
                    <a:pt x="46234" y="43375"/>
                    <a:pt x="46125" y="43379"/>
                    <a:pt x="46033" y="43379"/>
                  </a:cubicBezTo>
                  <a:cubicBezTo>
                    <a:pt x="45681" y="43379"/>
                    <a:pt x="45570" y="43314"/>
                    <a:pt x="45451" y="43264"/>
                  </a:cubicBezTo>
                  <a:lnTo>
                    <a:pt x="45451" y="43264"/>
                  </a:lnTo>
                  <a:cubicBezTo>
                    <a:pt x="44451" y="43314"/>
                    <a:pt x="46151" y="43364"/>
                    <a:pt x="44964" y="43464"/>
                  </a:cubicBezTo>
                  <a:cubicBezTo>
                    <a:pt x="44886" y="43463"/>
                    <a:pt x="44812" y="43463"/>
                    <a:pt x="44738" y="43463"/>
                  </a:cubicBezTo>
                  <a:cubicBezTo>
                    <a:pt x="44213" y="43463"/>
                    <a:pt x="43772" y="43489"/>
                    <a:pt x="43217" y="43489"/>
                  </a:cubicBezTo>
                  <a:cubicBezTo>
                    <a:pt x="43020" y="43489"/>
                    <a:pt x="42810" y="43486"/>
                    <a:pt x="42577" y="43477"/>
                  </a:cubicBezTo>
                  <a:cubicBezTo>
                    <a:pt x="42002" y="43364"/>
                    <a:pt x="42677" y="43414"/>
                    <a:pt x="42477" y="43364"/>
                  </a:cubicBezTo>
                  <a:lnTo>
                    <a:pt x="42477" y="43364"/>
                  </a:lnTo>
                  <a:cubicBezTo>
                    <a:pt x="42302" y="43377"/>
                    <a:pt x="42139" y="43377"/>
                    <a:pt x="41964" y="43377"/>
                  </a:cubicBezTo>
                  <a:cubicBezTo>
                    <a:pt x="41839" y="43352"/>
                    <a:pt x="41889" y="43339"/>
                    <a:pt x="41914" y="43327"/>
                  </a:cubicBezTo>
                  <a:cubicBezTo>
                    <a:pt x="41855" y="43320"/>
                    <a:pt x="41810" y="43317"/>
                    <a:pt x="41777" y="43317"/>
                  </a:cubicBezTo>
                  <a:cubicBezTo>
                    <a:pt x="41641" y="43317"/>
                    <a:pt x="41677" y="43363"/>
                    <a:pt x="41552" y="43363"/>
                  </a:cubicBezTo>
                  <a:cubicBezTo>
                    <a:pt x="41488" y="43363"/>
                    <a:pt x="41382" y="43351"/>
                    <a:pt x="41190" y="43314"/>
                  </a:cubicBezTo>
                  <a:cubicBezTo>
                    <a:pt x="41170" y="43316"/>
                    <a:pt x="41151" y="43317"/>
                    <a:pt x="41133" y="43317"/>
                  </a:cubicBezTo>
                  <a:cubicBezTo>
                    <a:pt x="41043" y="43317"/>
                    <a:pt x="40962" y="43293"/>
                    <a:pt x="40890" y="43252"/>
                  </a:cubicBezTo>
                  <a:cubicBezTo>
                    <a:pt x="40715" y="43189"/>
                    <a:pt x="40540" y="43114"/>
                    <a:pt x="40377" y="43027"/>
                  </a:cubicBezTo>
                  <a:cubicBezTo>
                    <a:pt x="39990" y="42839"/>
                    <a:pt x="39578" y="42564"/>
                    <a:pt x="39190" y="42402"/>
                  </a:cubicBezTo>
                  <a:cubicBezTo>
                    <a:pt x="39134" y="42351"/>
                    <a:pt x="39136" y="42338"/>
                    <a:pt x="39158" y="42338"/>
                  </a:cubicBezTo>
                  <a:cubicBezTo>
                    <a:pt x="39181" y="42338"/>
                    <a:pt x="39226" y="42351"/>
                    <a:pt x="39254" y="42351"/>
                  </a:cubicBezTo>
                  <a:cubicBezTo>
                    <a:pt x="39273" y="42351"/>
                    <a:pt x="39284" y="42345"/>
                    <a:pt x="39278" y="42327"/>
                  </a:cubicBezTo>
                  <a:cubicBezTo>
                    <a:pt x="38978" y="42177"/>
                    <a:pt x="38690" y="41990"/>
                    <a:pt x="38428" y="41777"/>
                  </a:cubicBezTo>
                  <a:cubicBezTo>
                    <a:pt x="38253" y="41652"/>
                    <a:pt x="38090" y="41540"/>
                    <a:pt x="37728" y="41227"/>
                  </a:cubicBezTo>
                  <a:cubicBezTo>
                    <a:pt x="37578" y="41002"/>
                    <a:pt x="37428" y="40777"/>
                    <a:pt x="37291" y="40553"/>
                  </a:cubicBezTo>
                  <a:lnTo>
                    <a:pt x="37291" y="40553"/>
                  </a:lnTo>
                  <a:cubicBezTo>
                    <a:pt x="37374" y="40704"/>
                    <a:pt x="37387" y="40767"/>
                    <a:pt x="37353" y="40767"/>
                  </a:cubicBezTo>
                  <a:cubicBezTo>
                    <a:pt x="37270" y="40767"/>
                    <a:pt x="36902" y="40385"/>
                    <a:pt x="36591" y="40003"/>
                  </a:cubicBezTo>
                  <a:lnTo>
                    <a:pt x="36591" y="40003"/>
                  </a:lnTo>
                  <a:lnTo>
                    <a:pt x="36628" y="40090"/>
                  </a:lnTo>
                  <a:lnTo>
                    <a:pt x="36503" y="39890"/>
                  </a:lnTo>
                  <a:lnTo>
                    <a:pt x="36591" y="40003"/>
                  </a:lnTo>
                  <a:lnTo>
                    <a:pt x="36553" y="39890"/>
                  </a:lnTo>
                  <a:lnTo>
                    <a:pt x="36553" y="39890"/>
                  </a:lnTo>
                  <a:cubicBezTo>
                    <a:pt x="36715" y="40042"/>
                    <a:pt x="36885" y="40177"/>
                    <a:pt x="36951" y="40177"/>
                  </a:cubicBezTo>
                  <a:cubicBezTo>
                    <a:pt x="36966" y="40177"/>
                    <a:pt x="36976" y="40169"/>
                    <a:pt x="36978" y="40153"/>
                  </a:cubicBezTo>
                  <a:cubicBezTo>
                    <a:pt x="36903" y="40078"/>
                    <a:pt x="36828" y="39978"/>
                    <a:pt x="36766" y="39878"/>
                  </a:cubicBezTo>
                  <a:lnTo>
                    <a:pt x="36766" y="39878"/>
                  </a:lnTo>
                  <a:cubicBezTo>
                    <a:pt x="36802" y="39914"/>
                    <a:pt x="36832" y="39937"/>
                    <a:pt x="36846" y="39937"/>
                  </a:cubicBezTo>
                  <a:cubicBezTo>
                    <a:pt x="36851" y="39937"/>
                    <a:pt x="36853" y="39934"/>
                    <a:pt x="36853" y="39928"/>
                  </a:cubicBezTo>
                  <a:cubicBezTo>
                    <a:pt x="36791" y="39840"/>
                    <a:pt x="36716" y="39753"/>
                    <a:pt x="36641" y="39678"/>
                  </a:cubicBezTo>
                  <a:lnTo>
                    <a:pt x="36616" y="39403"/>
                  </a:lnTo>
                  <a:lnTo>
                    <a:pt x="36541" y="39378"/>
                  </a:lnTo>
                  <a:lnTo>
                    <a:pt x="35866" y="38128"/>
                  </a:lnTo>
                  <a:cubicBezTo>
                    <a:pt x="35554" y="37716"/>
                    <a:pt x="35229" y="37353"/>
                    <a:pt x="34854" y="36941"/>
                  </a:cubicBezTo>
                  <a:cubicBezTo>
                    <a:pt x="34479" y="36529"/>
                    <a:pt x="34054" y="36054"/>
                    <a:pt x="33479" y="35491"/>
                  </a:cubicBezTo>
                  <a:lnTo>
                    <a:pt x="33479" y="35491"/>
                  </a:lnTo>
                  <a:cubicBezTo>
                    <a:pt x="33577" y="35557"/>
                    <a:pt x="33632" y="35581"/>
                    <a:pt x="33663" y="35581"/>
                  </a:cubicBezTo>
                  <a:cubicBezTo>
                    <a:pt x="33738" y="35581"/>
                    <a:pt x="33671" y="35436"/>
                    <a:pt x="33742" y="35391"/>
                  </a:cubicBezTo>
                  <a:cubicBezTo>
                    <a:pt x="33965" y="35788"/>
                    <a:pt x="34606" y="36320"/>
                    <a:pt x="35067" y="37023"/>
                  </a:cubicBezTo>
                  <a:lnTo>
                    <a:pt x="35067" y="37023"/>
                  </a:lnTo>
                  <a:cubicBezTo>
                    <a:pt x="34930" y="36813"/>
                    <a:pt x="34910" y="36750"/>
                    <a:pt x="34934" y="36750"/>
                  </a:cubicBezTo>
                  <a:cubicBezTo>
                    <a:pt x="34950" y="36750"/>
                    <a:pt x="34983" y="36775"/>
                    <a:pt x="35016" y="36804"/>
                  </a:cubicBezTo>
                  <a:cubicBezTo>
                    <a:pt x="34691" y="36404"/>
                    <a:pt x="34354" y="36029"/>
                    <a:pt x="33992" y="35666"/>
                  </a:cubicBezTo>
                  <a:cubicBezTo>
                    <a:pt x="34079" y="35629"/>
                    <a:pt x="33842" y="35379"/>
                    <a:pt x="33579" y="35066"/>
                  </a:cubicBezTo>
                  <a:lnTo>
                    <a:pt x="33579" y="35066"/>
                  </a:lnTo>
                  <a:cubicBezTo>
                    <a:pt x="33589" y="35109"/>
                    <a:pt x="33582" y="35127"/>
                    <a:pt x="33560" y="35127"/>
                  </a:cubicBezTo>
                  <a:cubicBezTo>
                    <a:pt x="33499" y="35127"/>
                    <a:pt x="33323" y="34977"/>
                    <a:pt x="33092" y="34792"/>
                  </a:cubicBezTo>
                  <a:lnTo>
                    <a:pt x="32854" y="34579"/>
                  </a:lnTo>
                  <a:lnTo>
                    <a:pt x="32592" y="34392"/>
                  </a:lnTo>
                  <a:cubicBezTo>
                    <a:pt x="32417" y="34254"/>
                    <a:pt x="32242" y="34142"/>
                    <a:pt x="32117" y="34054"/>
                  </a:cubicBezTo>
                  <a:cubicBezTo>
                    <a:pt x="32117" y="34037"/>
                    <a:pt x="32126" y="34026"/>
                    <a:pt x="32147" y="34026"/>
                  </a:cubicBezTo>
                  <a:cubicBezTo>
                    <a:pt x="32216" y="34026"/>
                    <a:pt x="32417" y="34140"/>
                    <a:pt x="32867" y="34504"/>
                  </a:cubicBezTo>
                  <a:cubicBezTo>
                    <a:pt x="32642" y="34267"/>
                    <a:pt x="32379" y="34079"/>
                    <a:pt x="32092" y="33942"/>
                  </a:cubicBezTo>
                  <a:cubicBezTo>
                    <a:pt x="31792" y="33842"/>
                    <a:pt x="31517" y="33679"/>
                    <a:pt x="31267" y="33479"/>
                  </a:cubicBezTo>
                  <a:lnTo>
                    <a:pt x="31267" y="33479"/>
                  </a:lnTo>
                  <a:cubicBezTo>
                    <a:pt x="31367" y="33554"/>
                    <a:pt x="31467" y="33617"/>
                    <a:pt x="31580" y="33654"/>
                  </a:cubicBezTo>
                  <a:cubicBezTo>
                    <a:pt x="31492" y="33604"/>
                    <a:pt x="31367" y="33529"/>
                    <a:pt x="31230" y="33454"/>
                  </a:cubicBezTo>
                  <a:lnTo>
                    <a:pt x="31030" y="33329"/>
                  </a:lnTo>
                  <a:lnTo>
                    <a:pt x="30830" y="33217"/>
                  </a:lnTo>
                  <a:cubicBezTo>
                    <a:pt x="30624" y="33087"/>
                    <a:pt x="30465" y="32985"/>
                    <a:pt x="30508" y="32985"/>
                  </a:cubicBezTo>
                  <a:cubicBezTo>
                    <a:pt x="30515" y="32985"/>
                    <a:pt x="30526" y="32987"/>
                    <a:pt x="30542" y="32992"/>
                  </a:cubicBezTo>
                  <a:lnTo>
                    <a:pt x="30705" y="33067"/>
                  </a:lnTo>
                  <a:cubicBezTo>
                    <a:pt x="30380" y="32892"/>
                    <a:pt x="30055" y="32717"/>
                    <a:pt x="29718" y="32567"/>
                  </a:cubicBezTo>
                  <a:lnTo>
                    <a:pt x="29143" y="32317"/>
                  </a:lnTo>
                  <a:cubicBezTo>
                    <a:pt x="28955" y="32255"/>
                    <a:pt x="28755" y="32180"/>
                    <a:pt x="28568" y="32117"/>
                  </a:cubicBezTo>
                  <a:cubicBezTo>
                    <a:pt x="28368" y="32055"/>
                    <a:pt x="28193" y="31992"/>
                    <a:pt x="28018" y="31942"/>
                  </a:cubicBezTo>
                  <a:cubicBezTo>
                    <a:pt x="27856" y="31905"/>
                    <a:pt x="27693" y="31867"/>
                    <a:pt x="27556" y="31842"/>
                  </a:cubicBezTo>
                  <a:cubicBezTo>
                    <a:pt x="27411" y="31801"/>
                    <a:pt x="27274" y="31777"/>
                    <a:pt x="27132" y="31777"/>
                  </a:cubicBezTo>
                  <a:cubicBezTo>
                    <a:pt x="27103" y="31777"/>
                    <a:pt x="27073" y="31778"/>
                    <a:pt x="27043" y="31780"/>
                  </a:cubicBezTo>
                  <a:cubicBezTo>
                    <a:pt x="27118" y="31717"/>
                    <a:pt x="27218" y="31667"/>
                    <a:pt x="27318" y="31642"/>
                  </a:cubicBezTo>
                  <a:cubicBezTo>
                    <a:pt x="27025" y="31628"/>
                    <a:pt x="26728" y="31622"/>
                    <a:pt x="26434" y="31622"/>
                  </a:cubicBezTo>
                  <a:cubicBezTo>
                    <a:pt x="26227" y="31622"/>
                    <a:pt x="26021" y="31625"/>
                    <a:pt x="25819" y="31630"/>
                  </a:cubicBezTo>
                  <a:cubicBezTo>
                    <a:pt x="25581" y="31580"/>
                    <a:pt x="25356" y="31542"/>
                    <a:pt x="25131" y="31505"/>
                  </a:cubicBezTo>
                  <a:cubicBezTo>
                    <a:pt x="25079" y="31369"/>
                    <a:pt x="25001" y="31225"/>
                    <a:pt x="25378" y="31225"/>
                  </a:cubicBezTo>
                  <a:cubicBezTo>
                    <a:pt x="25452" y="31225"/>
                    <a:pt x="25543" y="31230"/>
                    <a:pt x="25656" y="31242"/>
                  </a:cubicBezTo>
                  <a:cubicBezTo>
                    <a:pt x="25256" y="31130"/>
                    <a:pt x="24831" y="31068"/>
                    <a:pt x="24419" y="31043"/>
                  </a:cubicBezTo>
                  <a:lnTo>
                    <a:pt x="24419" y="31043"/>
                  </a:lnTo>
                  <a:cubicBezTo>
                    <a:pt x="24596" y="31078"/>
                    <a:pt x="24840" y="31269"/>
                    <a:pt x="24645" y="31269"/>
                  </a:cubicBezTo>
                  <a:cubicBezTo>
                    <a:pt x="24634" y="31269"/>
                    <a:pt x="24621" y="31269"/>
                    <a:pt x="24606" y="31267"/>
                  </a:cubicBezTo>
                  <a:cubicBezTo>
                    <a:pt x="23903" y="31021"/>
                    <a:pt x="24114" y="31103"/>
                    <a:pt x="23263" y="30888"/>
                  </a:cubicBezTo>
                  <a:lnTo>
                    <a:pt x="23263" y="30888"/>
                  </a:lnTo>
                  <a:cubicBezTo>
                    <a:pt x="23460" y="30946"/>
                    <a:pt x="23233" y="31064"/>
                    <a:pt x="22881" y="31064"/>
                  </a:cubicBezTo>
                  <a:cubicBezTo>
                    <a:pt x="22825" y="31064"/>
                    <a:pt x="22767" y="31062"/>
                    <a:pt x="22707" y="31055"/>
                  </a:cubicBezTo>
                  <a:cubicBezTo>
                    <a:pt x="22778" y="31031"/>
                    <a:pt x="22704" y="30863"/>
                    <a:pt x="22842" y="30844"/>
                  </a:cubicBezTo>
                  <a:lnTo>
                    <a:pt x="22842" y="30844"/>
                  </a:lnTo>
                  <a:cubicBezTo>
                    <a:pt x="22474" y="30868"/>
                    <a:pt x="22115" y="30902"/>
                    <a:pt x="21757" y="30936"/>
                  </a:cubicBezTo>
                  <a:lnTo>
                    <a:pt x="21757" y="30936"/>
                  </a:lnTo>
                  <a:cubicBezTo>
                    <a:pt x="21944" y="30905"/>
                    <a:pt x="21736" y="30774"/>
                    <a:pt x="21507" y="30705"/>
                  </a:cubicBezTo>
                  <a:lnTo>
                    <a:pt x="21507" y="30705"/>
                  </a:lnTo>
                  <a:cubicBezTo>
                    <a:pt x="21526" y="30714"/>
                    <a:pt x="21510" y="30717"/>
                    <a:pt x="21470" y="30717"/>
                  </a:cubicBezTo>
                  <a:cubicBezTo>
                    <a:pt x="21280" y="30717"/>
                    <a:pt x="20547" y="30642"/>
                    <a:pt x="20246" y="30642"/>
                  </a:cubicBezTo>
                  <a:cubicBezTo>
                    <a:pt x="20227" y="30642"/>
                    <a:pt x="20210" y="30642"/>
                    <a:pt x="20195" y="30643"/>
                  </a:cubicBezTo>
                  <a:lnTo>
                    <a:pt x="20683" y="30718"/>
                  </a:lnTo>
                  <a:cubicBezTo>
                    <a:pt x="20501" y="30704"/>
                    <a:pt x="20345" y="30698"/>
                    <a:pt x="20207" y="30698"/>
                  </a:cubicBezTo>
                  <a:cubicBezTo>
                    <a:pt x="19452" y="30698"/>
                    <a:pt x="19255" y="30876"/>
                    <a:pt x="18433" y="30876"/>
                  </a:cubicBezTo>
                  <a:cubicBezTo>
                    <a:pt x="18335" y="30876"/>
                    <a:pt x="18227" y="30873"/>
                    <a:pt x="18108" y="30868"/>
                  </a:cubicBezTo>
                  <a:cubicBezTo>
                    <a:pt x="18258" y="30830"/>
                    <a:pt x="18496" y="30630"/>
                    <a:pt x="17846" y="30580"/>
                  </a:cubicBezTo>
                  <a:cubicBezTo>
                    <a:pt x="17683" y="30630"/>
                    <a:pt x="17308" y="30755"/>
                    <a:pt x="16821" y="30855"/>
                  </a:cubicBezTo>
                  <a:lnTo>
                    <a:pt x="16234" y="30843"/>
                  </a:lnTo>
                  <a:cubicBezTo>
                    <a:pt x="15946" y="30830"/>
                    <a:pt x="15659" y="30805"/>
                    <a:pt x="15371" y="30793"/>
                  </a:cubicBezTo>
                  <a:lnTo>
                    <a:pt x="15621" y="30755"/>
                  </a:lnTo>
                  <a:cubicBezTo>
                    <a:pt x="16171" y="30668"/>
                    <a:pt x="16771" y="30580"/>
                    <a:pt x="17183" y="30530"/>
                  </a:cubicBezTo>
                  <a:cubicBezTo>
                    <a:pt x="16696" y="30468"/>
                    <a:pt x="17046" y="30455"/>
                    <a:pt x="16321" y="30443"/>
                  </a:cubicBezTo>
                  <a:cubicBezTo>
                    <a:pt x="16144" y="30389"/>
                    <a:pt x="16420" y="30374"/>
                    <a:pt x="16671" y="30374"/>
                  </a:cubicBezTo>
                  <a:cubicBezTo>
                    <a:pt x="16774" y="30374"/>
                    <a:pt x="16872" y="30377"/>
                    <a:pt x="16933" y="30380"/>
                  </a:cubicBezTo>
                  <a:cubicBezTo>
                    <a:pt x="16371" y="30343"/>
                    <a:pt x="15809" y="30305"/>
                    <a:pt x="15259" y="30255"/>
                  </a:cubicBezTo>
                  <a:lnTo>
                    <a:pt x="15259" y="30255"/>
                  </a:lnTo>
                  <a:cubicBezTo>
                    <a:pt x="15288" y="30304"/>
                    <a:pt x="15107" y="30322"/>
                    <a:pt x="14872" y="30322"/>
                  </a:cubicBezTo>
                  <a:cubicBezTo>
                    <a:pt x="14804" y="30322"/>
                    <a:pt x="14732" y="30321"/>
                    <a:pt x="14659" y="30318"/>
                  </a:cubicBezTo>
                  <a:cubicBezTo>
                    <a:pt x="14497" y="30318"/>
                    <a:pt x="14337" y="30311"/>
                    <a:pt x="14222" y="30311"/>
                  </a:cubicBezTo>
                  <a:cubicBezTo>
                    <a:pt x="14106" y="30311"/>
                    <a:pt x="14034" y="30318"/>
                    <a:pt x="14047" y="30343"/>
                  </a:cubicBezTo>
                  <a:cubicBezTo>
                    <a:pt x="14647" y="30393"/>
                    <a:pt x="15246" y="30393"/>
                    <a:pt x="15859" y="30393"/>
                  </a:cubicBezTo>
                  <a:cubicBezTo>
                    <a:pt x="15900" y="30467"/>
                    <a:pt x="15415" y="30579"/>
                    <a:pt x="14744" y="30579"/>
                  </a:cubicBezTo>
                  <a:cubicBezTo>
                    <a:pt x="14396" y="30579"/>
                    <a:pt x="13998" y="30549"/>
                    <a:pt x="13597" y="30468"/>
                  </a:cubicBezTo>
                  <a:cubicBezTo>
                    <a:pt x="13309" y="30368"/>
                    <a:pt x="13859" y="30305"/>
                    <a:pt x="13834" y="30255"/>
                  </a:cubicBezTo>
                  <a:cubicBezTo>
                    <a:pt x="13634" y="30255"/>
                    <a:pt x="13422" y="30230"/>
                    <a:pt x="13209" y="30193"/>
                  </a:cubicBezTo>
                  <a:cubicBezTo>
                    <a:pt x="13022" y="30168"/>
                    <a:pt x="12822" y="30118"/>
                    <a:pt x="12647" y="30055"/>
                  </a:cubicBezTo>
                  <a:lnTo>
                    <a:pt x="12647" y="30055"/>
                  </a:lnTo>
                  <a:cubicBezTo>
                    <a:pt x="12810" y="30080"/>
                    <a:pt x="12972" y="30093"/>
                    <a:pt x="13134" y="30118"/>
                  </a:cubicBezTo>
                  <a:cubicBezTo>
                    <a:pt x="12860" y="30043"/>
                    <a:pt x="12572" y="29980"/>
                    <a:pt x="12285" y="29943"/>
                  </a:cubicBezTo>
                  <a:cubicBezTo>
                    <a:pt x="11972" y="29880"/>
                    <a:pt x="11672" y="29768"/>
                    <a:pt x="11397" y="29593"/>
                  </a:cubicBezTo>
                  <a:cubicBezTo>
                    <a:pt x="11156" y="29484"/>
                    <a:pt x="10797" y="29129"/>
                    <a:pt x="10717" y="29129"/>
                  </a:cubicBezTo>
                  <a:cubicBezTo>
                    <a:pt x="10714" y="29129"/>
                    <a:pt x="10712" y="29130"/>
                    <a:pt x="10710" y="29131"/>
                  </a:cubicBezTo>
                  <a:cubicBezTo>
                    <a:pt x="10860" y="29268"/>
                    <a:pt x="10910" y="29493"/>
                    <a:pt x="10848" y="29680"/>
                  </a:cubicBezTo>
                  <a:cubicBezTo>
                    <a:pt x="10560" y="29530"/>
                    <a:pt x="10298" y="29368"/>
                    <a:pt x="10048" y="29181"/>
                  </a:cubicBezTo>
                  <a:lnTo>
                    <a:pt x="10110" y="29168"/>
                  </a:lnTo>
                  <a:cubicBezTo>
                    <a:pt x="10060" y="29131"/>
                    <a:pt x="10010" y="29093"/>
                    <a:pt x="9960" y="29056"/>
                  </a:cubicBezTo>
                  <a:lnTo>
                    <a:pt x="9935" y="29093"/>
                  </a:lnTo>
                  <a:cubicBezTo>
                    <a:pt x="9685" y="28906"/>
                    <a:pt x="9448" y="28693"/>
                    <a:pt x="9211" y="28456"/>
                  </a:cubicBezTo>
                  <a:cubicBezTo>
                    <a:pt x="9211" y="28441"/>
                    <a:pt x="9222" y="28435"/>
                    <a:pt x="9241" y="28435"/>
                  </a:cubicBezTo>
                  <a:cubicBezTo>
                    <a:pt x="9288" y="28435"/>
                    <a:pt x="9384" y="28474"/>
                    <a:pt x="9473" y="28518"/>
                  </a:cubicBezTo>
                  <a:cubicBezTo>
                    <a:pt x="9568" y="28562"/>
                    <a:pt x="9667" y="28610"/>
                    <a:pt x="9713" y="28610"/>
                  </a:cubicBezTo>
                  <a:cubicBezTo>
                    <a:pt x="9746" y="28610"/>
                    <a:pt x="9752" y="28586"/>
                    <a:pt x="9710" y="28518"/>
                  </a:cubicBezTo>
                  <a:cubicBezTo>
                    <a:pt x="9585" y="28481"/>
                    <a:pt x="9485" y="28418"/>
                    <a:pt x="9398" y="28331"/>
                  </a:cubicBezTo>
                  <a:cubicBezTo>
                    <a:pt x="9223" y="28106"/>
                    <a:pt x="9535" y="28356"/>
                    <a:pt x="9123" y="27906"/>
                  </a:cubicBezTo>
                  <a:cubicBezTo>
                    <a:pt x="9122" y="27906"/>
                    <a:pt x="9121" y="27906"/>
                    <a:pt x="9120" y="27906"/>
                  </a:cubicBezTo>
                  <a:cubicBezTo>
                    <a:pt x="8994" y="27906"/>
                    <a:pt x="8678" y="27421"/>
                    <a:pt x="8669" y="27421"/>
                  </a:cubicBezTo>
                  <a:lnTo>
                    <a:pt x="8669" y="27421"/>
                  </a:lnTo>
                  <a:cubicBezTo>
                    <a:pt x="8665" y="27421"/>
                    <a:pt x="8716" y="27508"/>
                    <a:pt x="8861" y="27756"/>
                  </a:cubicBezTo>
                  <a:cubicBezTo>
                    <a:pt x="8711" y="27593"/>
                    <a:pt x="8586" y="27431"/>
                    <a:pt x="8486" y="27244"/>
                  </a:cubicBezTo>
                  <a:lnTo>
                    <a:pt x="8123" y="26619"/>
                  </a:lnTo>
                  <a:lnTo>
                    <a:pt x="8123" y="26619"/>
                  </a:lnTo>
                  <a:cubicBezTo>
                    <a:pt x="8129" y="26655"/>
                    <a:pt x="8122" y="26671"/>
                    <a:pt x="8104" y="26671"/>
                  </a:cubicBezTo>
                  <a:cubicBezTo>
                    <a:pt x="8043" y="26671"/>
                    <a:pt x="7856" y="26467"/>
                    <a:pt x="7661" y="26194"/>
                  </a:cubicBezTo>
                  <a:cubicBezTo>
                    <a:pt x="7536" y="25931"/>
                    <a:pt x="7411" y="25681"/>
                    <a:pt x="7311" y="25431"/>
                  </a:cubicBezTo>
                  <a:lnTo>
                    <a:pt x="7311" y="25394"/>
                  </a:lnTo>
                  <a:cubicBezTo>
                    <a:pt x="7111" y="24907"/>
                    <a:pt x="6949" y="24394"/>
                    <a:pt x="6811" y="23882"/>
                  </a:cubicBezTo>
                  <a:cubicBezTo>
                    <a:pt x="6686" y="23420"/>
                    <a:pt x="6574" y="22970"/>
                    <a:pt x="6436" y="22407"/>
                  </a:cubicBezTo>
                  <a:cubicBezTo>
                    <a:pt x="6436" y="22313"/>
                    <a:pt x="6366" y="21893"/>
                    <a:pt x="6402" y="21893"/>
                  </a:cubicBezTo>
                  <a:lnTo>
                    <a:pt x="6402" y="21893"/>
                  </a:lnTo>
                  <a:cubicBezTo>
                    <a:pt x="6409" y="21893"/>
                    <a:pt x="6420" y="21909"/>
                    <a:pt x="6436" y="21945"/>
                  </a:cubicBezTo>
                  <a:cubicBezTo>
                    <a:pt x="6389" y="21831"/>
                    <a:pt x="6346" y="21717"/>
                    <a:pt x="6306" y="21601"/>
                  </a:cubicBezTo>
                  <a:lnTo>
                    <a:pt x="6306" y="21601"/>
                  </a:lnTo>
                  <a:cubicBezTo>
                    <a:pt x="6331" y="21676"/>
                    <a:pt x="6354" y="21745"/>
                    <a:pt x="6374" y="21807"/>
                  </a:cubicBezTo>
                  <a:cubicBezTo>
                    <a:pt x="6371" y="21808"/>
                    <a:pt x="6368" y="21808"/>
                    <a:pt x="6365" y="21808"/>
                  </a:cubicBezTo>
                  <a:cubicBezTo>
                    <a:pt x="6314" y="21808"/>
                    <a:pt x="6231" y="21709"/>
                    <a:pt x="6136" y="21520"/>
                  </a:cubicBezTo>
                  <a:cubicBezTo>
                    <a:pt x="5836" y="20333"/>
                    <a:pt x="5561" y="19133"/>
                    <a:pt x="5287" y="17946"/>
                  </a:cubicBezTo>
                  <a:cubicBezTo>
                    <a:pt x="5149" y="17159"/>
                    <a:pt x="4574" y="14972"/>
                    <a:pt x="4349" y="13697"/>
                  </a:cubicBezTo>
                  <a:cubicBezTo>
                    <a:pt x="4287" y="13535"/>
                    <a:pt x="4199" y="13272"/>
                    <a:pt x="4162" y="13210"/>
                  </a:cubicBezTo>
                  <a:lnTo>
                    <a:pt x="3037" y="8486"/>
                  </a:lnTo>
                  <a:lnTo>
                    <a:pt x="3037" y="8486"/>
                  </a:lnTo>
                  <a:cubicBezTo>
                    <a:pt x="3042" y="8491"/>
                    <a:pt x="3047" y="8494"/>
                    <a:pt x="3053" y="8494"/>
                  </a:cubicBezTo>
                  <a:cubicBezTo>
                    <a:pt x="3060" y="8494"/>
                    <a:pt x="3067" y="8488"/>
                    <a:pt x="3075" y="8473"/>
                  </a:cubicBezTo>
                  <a:lnTo>
                    <a:pt x="2887" y="7886"/>
                  </a:lnTo>
                  <a:lnTo>
                    <a:pt x="2875" y="7811"/>
                  </a:lnTo>
                  <a:lnTo>
                    <a:pt x="2875" y="7811"/>
                  </a:lnTo>
                  <a:cubicBezTo>
                    <a:pt x="2892" y="7820"/>
                    <a:pt x="2932" y="7910"/>
                    <a:pt x="2948" y="7910"/>
                  </a:cubicBezTo>
                  <a:cubicBezTo>
                    <a:pt x="2955" y="7910"/>
                    <a:pt x="2958" y="7891"/>
                    <a:pt x="2950" y="7836"/>
                  </a:cubicBezTo>
                  <a:cubicBezTo>
                    <a:pt x="2925" y="7824"/>
                    <a:pt x="2875" y="7736"/>
                    <a:pt x="2825" y="7611"/>
                  </a:cubicBezTo>
                  <a:lnTo>
                    <a:pt x="2587" y="6599"/>
                  </a:lnTo>
                  <a:lnTo>
                    <a:pt x="2587" y="6549"/>
                  </a:lnTo>
                  <a:lnTo>
                    <a:pt x="2575" y="6511"/>
                  </a:lnTo>
                  <a:lnTo>
                    <a:pt x="2375" y="5687"/>
                  </a:lnTo>
                  <a:cubicBezTo>
                    <a:pt x="2375" y="5662"/>
                    <a:pt x="2362" y="5624"/>
                    <a:pt x="2350" y="5574"/>
                  </a:cubicBezTo>
                  <a:cubicBezTo>
                    <a:pt x="2337" y="5512"/>
                    <a:pt x="2325" y="5462"/>
                    <a:pt x="2312" y="5412"/>
                  </a:cubicBezTo>
                  <a:lnTo>
                    <a:pt x="10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94" name="Google Shape;6994;p31"/>
          <p:cNvGrpSpPr/>
          <p:nvPr/>
        </p:nvGrpSpPr>
        <p:grpSpPr>
          <a:xfrm rot="-1353655">
            <a:off x="3735303" y="-1218959"/>
            <a:ext cx="2402001" cy="2066064"/>
            <a:chOff x="5644200" y="1144350"/>
            <a:chExt cx="1590550" cy="1368100"/>
          </a:xfrm>
        </p:grpSpPr>
        <p:sp>
          <p:nvSpPr>
            <p:cNvPr id="6995" name="Google Shape;6995;p31"/>
            <p:cNvSpPr/>
            <p:nvPr/>
          </p:nvSpPr>
          <p:spPr>
            <a:xfrm>
              <a:off x="5644200" y="1144350"/>
              <a:ext cx="1581175" cy="1368100"/>
            </a:xfrm>
            <a:custGeom>
              <a:rect b="b" l="l" r="r" t="t"/>
              <a:pathLst>
                <a:path extrusionOk="0" h="54724" w="63247">
                  <a:moveTo>
                    <a:pt x="1937" y="8086"/>
                  </a:moveTo>
                  <a:cubicBezTo>
                    <a:pt x="2000" y="8323"/>
                    <a:pt x="2050" y="8561"/>
                    <a:pt x="2087" y="8810"/>
                  </a:cubicBezTo>
                  <a:cubicBezTo>
                    <a:pt x="2012" y="8573"/>
                    <a:pt x="1950" y="8336"/>
                    <a:pt x="1937" y="8086"/>
                  </a:cubicBezTo>
                  <a:close/>
                  <a:moveTo>
                    <a:pt x="3637" y="8598"/>
                  </a:moveTo>
                  <a:lnTo>
                    <a:pt x="3637" y="8598"/>
                  </a:lnTo>
                  <a:cubicBezTo>
                    <a:pt x="3712" y="8823"/>
                    <a:pt x="3874" y="9260"/>
                    <a:pt x="3862" y="9435"/>
                  </a:cubicBezTo>
                  <a:cubicBezTo>
                    <a:pt x="3699" y="9198"/>
                    <a:pt x="3699" y="8998"/>
                    <a:pt x="3637" y="8598"/>
                  </a:cubicBezTo>
                  <a:close/>
                  <a:moveTo>
                    <a:pt x="6157" y="26367"/>
                  </a:moveTo>
                  <a:cubicBezTo>
                    <a:pt x="6158" y="26375"/>
                    <a:pt x="6159" y="26384"/>
                    <a:pt x="6161" y="26393"/>
                  </a:cubicBezTo>
                  <a:cubicBezTo>
                    <a:pt x="6160" y="26385"/>
                    <a:pt x="6158" y="26376"/>
                    <a:pt x="6157" y="26367"/>
                  </a:cubicBezTo>
                  <a:close/>
                  <a:moveTo>
                    <a:pt x="6286" y="26806"/>
                  </a:moveTo>
                  <a:cubicBezTo>
                    <a:pt x="6286" y="26806"/>
                    <a:pt x="6286" y="26806"/>
                    <a:pt x="6287" y="26807"/>
                  </a:cubicBezTo>
                  <a:lnTo>
                    <a:pt x="6287" y="26807"/>
                  </a:lnTo>
                  <a:cubicBezTo>
                    <a:pt x="6286" y="26806"/>
                    <a:pt x="6286" y="26806"/>
                    <a:pt x="6286" y="26806"/>
                  </a:cubicBezTo>
                  <a:close/>
                  <a:moveTo>
                    <a:pt x="10390" y="32015"/>
                  </a:moveTo>
                  <a:cubicBezTo>
                    <a:pt x="10409" y="32045"/>
                    <a:pt x="10428" y="32074"/>
                    <a:pt x="10448" y="32104"/>
                  </a:cubicBezTo>
                  <a:cubicBezTo>
                    <a:pt x="10427" y="32073"/>
                    <a:pt x="10408" y="32043"/>
                    <a:pt x="10390" y="32015"/>
                  </a:cubicBezTo>
                  <a:close/>
                  <a:moveTo>
                    <a:pt x="8885" y="33329"/>
                  </a:moveTo>
                  <a:cubicBezTo>
                    <a:pt x="8892" y="33341"/>
                    <a:pt x="8900" y="33354"/>
                    <a:pt x="8908" y="33368"/>
                  </a:cubicBezTo>
                  <a:lnTo>
                    <a:pt x="8908" y="33368"/>
                  </a:lnTo>
                  <a:cubicBezTo>
                    <a:pt x="8900" y="33355"/>
                    <a:pt x="8893" y="33342"/>
                    <a:pt x="8885" y="33329"/>
                  </a:cubicBezTo>
                  <a:close/>
                  <a:moveTo>
                    <a:pt x="24662" y="41377"/>
                  </a:moveTo>
                  <a:cubicBezTo>
                    <a:pt x="24660" y="41377"/>
                    <a:pt x="24658" y="41377"/>
                    <a:pt x="24656" y="41377"/>
                  </a:cubicBezTo>
                  <a:cubicBezTo>
                    <a:pt x="24658" y="41377"/>
                    <a:pt x="24660" y="41377"/>
                    <a:pt x="24662" y="41377"/>
                  </a:cubicBezTo>
                  <a:close/>
                  <a:moveTo>
                    <a:pt x="1500" y="0"/>
                  </a:moveTo>
                  <a:lnTo>
                    <a:pt x="1500" y="0"/>
                  </a:lnTo>
                  <a:cubicBezTo>
                    <a:pt x="1087" y="25"/>
                    <a:pt x="1062" y="50"/>
                    <a:pt x="987" y="75"/>
                  </a:cubicBezTo>
                  <a:cubicBezTo>
                    <a:pt x="925" y="100"/>
                    <a:pt x="850" y="113"/>
                    <a:pt x="788" y="113"/>
                  </a:cubicBezTo>
                  <a:cubicBezTo>
                    <a:pt x="650" y="125"/>
                    <a:pt x="450" y="138"/>
                    <a:pt x="113" y="150"/>
                  </a:cubicBezTo>
                  <a:cubicBezTo>
                    <a:pt x="75" y="163"/>
                    <a:pt x="38" y="163"/>
                    <a:pt x="0" y="163"/>
                  </a:cubicBezTo>
                  <a:cubicBezTo>
                    <a:pt x="50" y="350"/>
                    <a:pt x="88" y="550"/>
                    <a:pt x="125" y="738"/>
                  </a:cubicBezTo>
                  <a:cubicBezTo>
                    <a:pt x="163" y="963"/>
                    <a:pt x="225" y="1325"/>
                    <a:pt x="250" y="1525"/>
                  </a:cubicBezTo>
                  <a:cubicBezTo>
                    <a:pt x="325" y="2025"/>
                    <a:pt x="438" y="2512"/>
                    <a:pt x="600" y="2987"/>
                  </a:cubicBezTo>
                  <a:cubicBezTo>
                    <a:pt x="607" y="3055"/>
                    <a:pt x="603" y="3079"/>
                    <a:pt x="592" y="3079"/>
                  </a:cubicBezTo>
                  <a:cubicBezTo>
                    <a:pt x="569" y="3079"/>
                    <a:pt x="515" y="2960"/>
                    <a:pt x="487" y="2960"/>
                  </a:cubicBezTo>
                  <a:cubicBezTo>
                    <a:pt x="482" y="2960"/>
                    <a:pt x="478" y="2964"/>
                    <a:pt x="475" y="2975"/>
                  </a:cubicBezTo>
                  <a:cubicBezTo>
                    <a:pt x="888" y="4299"/>
                    <a:pt x="813" y="4112"/>
                    <a:pt x="1200" y="5186"/>
                  </a:cubicBezTo>
                  <a:lnTo>
                    <a:pt x="1362" y="6149"/>
                  </a:lnTo>
                  <a:cubicBezTo>
                    <a:pt x="1340" y="5963"/>
                    <a:pt x="1344" y="5885"/>
                    <a:pt x="1368" y="5885"/>
                  </a:cubicBezTo>
                  <a:cubicBezTo>
                    <a:pt x="1435" y="5885"/>
                    <a:pt x="1656" y="6507"/>
                    <a:pt x="1850" y="7061"/>
                  </a:cubicBezTo>
                  <a:lnTo>
                    <a:pt x="1837" y="6948"/>
                  </a:lnTo>
                  <a:lnTo>
                    <a:pt x="1900" y="7223"/>
                  </a:lnTo>
                  <a:lnTo>
                    <a:pt x="1850" y="7061"/>
                  </a:lnTo>
                  <a:lnTo>
                    <a:pt x="1862" y="7211"/>
                  </a:lnTo>
                  <a:lnTo>
                    <a:pt x="1937" y="7386"/>
                  </a:lnTo>
                  <a:lnTo>
                    <a:pt x="2087" y="7998"/>
                  </a:lnTo>
                  <a:cubicBezTo>
                    <a:pt x="2050" y="7998"/>
                    <a:pt x="1975" y="7861"/>
                    <a:pt x="1900" y="7673"/>
                  </a:cubicBezTo>
                  <a:lnTo>
                    <a:pt x="1862" y="7211"/>
                  </a:lnTo>
                  <a:cubicBezTo>
                    <a:pt x="1741" y="6946"/>
                    <a:pt x="1610" y="6711"/>
                    <a:pt x="1546" y="6711"/>
                  </a:cubicBezTo>
                  <a:cubicBezTo>
                    <a:pt x="1538" y="6711"/>
                    <a:pt x="1531" y="6715"/>
                    <a:pt x="1525" y="6724"/>
                  </a:cubicBezTo>
                  <a:cubicBezTo>
                    <a:pt x="1562" y="6798"/>
                    <a:pt x="1612" y="6948"/>
                    <a:pt x="1650" y="7123"/>
                  </a:cubicBezTo>
                  <a:cubicBezTo>
                    <a:pt x="1621" y="7066"/>
                    <a:pt x="1600" y="7023"/>
                    <a:pt x="1591" y="7023"/>
                  </a:cubicBezTo>
                  <a:cubicBezTo>
                    <a:pt x="1589" y="7023"/>
                    <a:pt x="1587" y="7027"/>
                    <a:pt x="1587" y="7036"/>
                  </a:cubicBezTo>
                  <a:cubicBezTo>
                    <a:pt x="1625" y="7173"/>
                    <a:pt x="1662" y="7286"/>
                    <a:pt x="1712" y="7411"/>
                  </a:cubicBezTo>
                  <a:lnTo>
                    <a:pt x="1662" y="7723"/>
                  </a:lnTo>
                  <a:lnTo>
                    <a:pt x="1725" y="7773"/>
                  </a:lnTo>
                  <a:lnTo>
                    <a:pt x="2037" y="9410"/>
                  </a:lnTo>
                  <a:cubicBezTo>
                    <a:pt x="2437" y="10548"/>
                    <a:pt x="2862" y="11510"/>
                    <a:pt x="3349" y="13347"/>
                  </a:cubicBezTo>
                  <a:cubicBezTo>
                    <a:pt x="3274" y="13182"/>
                    <a:pt x="3231" y="13131"/>
                    <a:pt x="3200" y="13131"/>
                  </a:cubicBezTo>
                  <a:cubicBezTo>
                    <a:pt x="3149" y="13131"/>
                    <a:pt x="3132" y="13272"/>
                    <a:pt x="3062" y="13272"/>
                  </a:cubicBezTo>
                  <a:cubicBezTo>
                    <a:pt x="3062" y="12747"/>
                    <a:pt x="2675" y="11860"/>
                    <a:pt x="2475" y="10897"/>
                  </a:cubicBezTo>
                  <a:lnTo>
                    <a:pt x="2475" y="10897"/>
                  </a:lnTo>
                  <a:cubicBezTo>
                    <a:pt x="2533" y="11191"/>
                    <a:pt x="2532" y="11282"/>
                    <a:pt x="2513" y="11282"/>
                  </a:cubicBezTo>
                  <a:cubicBezTo>
                    <a:pt x="2500" y="11282"/>
                    <a:pt x="2478" y="11237"/>
                    <a:pt x="2462" y="11185"/>
                  </a:cubicBezTo>
                  <a:lnTo>
                    <a:pt x="2462" y="11185"/>
                  </a:lnTo>
                  <a:lnTo>
                    <a:pt x="2962" y="12859"/>
                  </a:lnTo>
                  <a:cubicBezTo>
                    <a:pt x="2960" y="12859"/>
                    <a:pt x="2959" y="12859"/>
                    <a:pt x="2957" y="12859"/>
                  </a:cubicBezTo>
                  <a:cubicBezTo>
                    <a:pt x="2866" y="12859"/>
                    <a:pt x="2988" y="13242"/>
                    <a:pt x="3049" y="13697"/>
                  </a:cubicBezTo>
                  <a:cubicBezTo>
                    <a:pt x="3060" y="13657"/>
                    <a:pt x="3073" y="13638"/>
                    <a:pt x="3087" y="13638"/>
                  </a:cubicBezTo>
                  <a:cubicBezTo>
                    <a:pt x="3215" y="13638"/>
                    <a:pt x="3495" y="15015"/>
                    <a:pt x="3674" y="15609"/>
                  </a:cubicBezTo>
                  <a:cubicBezTo>
                    <a:pt x="3669" y="15617"/>
                    <a:pt x="3664" y="15621"/>
                    <a:pt x="3657" y="15621"/>
                  </a:cubicBezTo>
                  <a:cubicBezTo>
                    <a:pt x="3610" y="15621"/>
                    <a:pt x="3513" y="15412"/>
                    <a:pt x="3349" y="14671"/>
                  </a:cubicBezTo>
                  <a:lnTo>
                    <a:pt x="3349" y="14671"/>
                  </a:lnTo>
                  <a:cubicBezTo>
                    <a:pt x="3436" y="15636"/>
                    <a:pt x="3828" y="15830"/>
                    <a:pt x="3933" y="16741"/>
                  </a:cubicBezTo>
                  <a:lnTo>
                    <a:pt x="3933" y="16741"/>
                  </a:lnTo>
                  <a:cubicBezTo>
                    <a:pt x="3917" y="16615"/>
                    <a:pt x="3871" y="16499"/>
                    <a:pt x="3824" y="16383"/>
                  </a:cubicBezTo>
                  <a:lnTo>
                    <a:pt x="3824" y="16383"/>
                  </a:lnTo>
                  <a:cubicBezTo>
                    <a:pt x="3859" y="16483"/>
                    <a:pt x="3898" y="16617"/>
                    <a:pt x="3936" y="16763"/>
                  </a:cubicBezTo>
                  <a:lnTo>
                    <a:pt x="3936" y="16763"/>
                  </a:lnTo>
                  <a:cubicBezTo>
                    <a:pt x="3936" y="16766"/>
                    <a:pt x="3936" y="16768"/>
                    <a:pt x="3937" y="16771"/>
                  </a:cubicBezTo>
                  <a:cubicBezTo>
                    <a:pt x="3937" y="16769"/>
                    <a:pt x="3936" y="16766"/>
                    <a:pt x="3936" y="16764"/>
                  </a:cubicBezTo>
                  <a:lnTo>
                    <a:pt x="3936" y="16764"/>
                  </a:lnTo>
                  <a:cubicBezTo>
                    <a:pt x="4056" y="17226"/>
                    <a:pt x="4168" y="17808"/>
                    <a:pt x="4135" y="17808"/>
                  </a:cubicBezTo>
                  <a:cubicBezTo>
                    <a:pt x="4130" y="17808"/>
                    <a:pt x="4123" y="17796"/>
                    <a:pt x="4112" y="17771"/>
                  </a:cubicBezTo>
                  <a:lnTo>
                    <a:pt x="4062" y="17571"/>
                  </a:lnTo>
                  <a:lnTo>
                    <a:pt x="4062" y="17571"/>
                  </a:lnTo>
                  <a:cubicBezTo>
                    <a:pt x="4374" y="18945"/>
                    <a:pt x="5036" y="21745"/>
                    <a:pt x="5224" y="21907"/>
                  </a:cubicBezTo>
                  <a:cubicBezTo>
                    <a:pt x="5223" y="21909"/>
                    <a:pt x="5221" y="21910"/>
                    <a:pt x="5219" y="21910"/>
                  </a:cubicBezTo>
                  <a:cubicBezTo>
                    <a:pt x="5184" y="21910"/>
                    <a:pt x="5008" y="21764"/>
                    <a:pt x="4961" y="21695"/>
                  </a:cubicBezTo>
                  <a:lnTo>
                    <a:pt x="4961" y="21695"/>
                  </a:lnTo>
                  <a:cubicBezTo>
                    <a:pt x="5199" y="22232"/>
                    <a:pt x="5449" y="22757"/>
                    <a:pt x="5699" y="23294"/>
                  </a:cubicBezTo>
                  <a:cubicBezTo>
                    <a:pt x="5761" y="23544"/>
                    <a:pt x="5824" y="23807"/>
                    <a:pt x="5886" y="24069"/>
                  </a:cubicBezTo>
                  <a:cubicBezTo>
                    <a:pt x="5844" y="24128"/>
                    <a:pt x="5796" y="24197"/>
                    <a:pt x="5738" y="24197"/>
                  </a:cubicBezTo>
                  <a:cubicBezTo>
                    <a:pt x="5659" y="24197"/>
                    <a:pt x="5560" y="24071"/>
                    <a:pt x="5424" y="23619"/>
                  </a:cubicBezTo>
                  <a:lnTo>
                    <a:pt x="5424" y="23619"/>
                  </a:lnTo>
                  <a:cubicBezTo>
                    <a:pt x="5511" y="24106"/>
                    <a:pt x="5636" y="24581"/>
                    <a:pt x="5786" y="25044"/>
                  </a:cubicBezTo>
                  <a:cubicBezTo>
                    <a:pt x="5759" y="24870"/>
                    <a:pt x="5791" y="24630"/>
                    <a:pt x="5845" y="24630"/>
                  </a:cubicBezTo>
                  <a:cubicBezTo>
                    <a:pt x="5865" y="24630"/>
                    <a:pt x="5888" y="24663"/>
                    <a:pt x="5911" y="24744"/>
                  </a:cubicBezTo>
                  <a:cubicBezTo>
                    <a:pt x="5998" y="25599"/>
                    <a:pt x="5986" y="25336"/>
                    <a:pt x="6157" y="26367"/>
                  </a:cubicBezTo>
                  <a:lnTo>
                    <a:pt x="6157" y="26367"/>
                  </a:lnTo>
                  <a:cubicBezTo>
                    <a:pt x="6146" y="26288"/>
                    <a:pt x="6158" y="26253"/>
                    <a:pt x="6185" y="26253"/>
                  </a:cubicBezTo>
                  <a:cubicBezTo>
                    <a:pt x="6259" y="26253"/>
                    <a:pt x="6442" y="26516"/>
                    <a:pt x="6549" y="26881"/>
                  </a:cubicBezTo>
                  <a:cubicBezTo>
                    <a:pt x="6540" y="26870"/>
                    <a:pt x="6530" y="26866"/>
                    <a:pt x="6518" y="26866"/>
                  </a:cubicBezTo>
                  <a:cubicBezTo>
                    <a:pt x="6485" y="26866"/>
                    <a:pt x="6440" y="26895"/>
                    <a:pt x="6394" y="26895"/>
                  </a:cubicBezTo>
                  <a:cubicBezTo>
                    <a:pt x="6357" y="26895"/>
                    <a:pt x="6319" y="26876"/>
                    <a:pt x="6287" y="26807"/>
                  </a:cubicBezTo>
                  <a:lnTo>
                    <a:pt x="6287" y="26807"/>
                  </a:lnTo>
                  <a:cubicBezTo>
                    <a:pt x="6474" y="27206"/>
                    <a:pt x="6674" y="27593"/>
                    <a:pt x="6861" y="27980"/>
                  </a:cubicBezTo>
                  <a:cubicBezTo>
                    <a:pt x="6834" y="27929"/>
                    <a:pt x="6811" y="27907"/>
                    <a:pt x="6793" y="27907"/>
                  </a:cubicBezTo>
                  <a:cubicBezTo>
                    <a:pt x="6735" y="27907"/>
                    <a:pt x="6723" y="28125"/>
                    <a:pt x="6761" y="28343"/>
                  </a:cubicBezTo>
                  <a:cubicBezTo>
                    <a:pt x="6760" y="28334"/>
                    <a:pt x="6761" y="28330"/>
                    <a:pt x="6763" y="28330"/>
                  </a:cubicBezTo>
                  <a:cubicBezTo>
                    <a:pt x="6793" y="28330"/>
                    <a:pt x="7158" y="29461"/>
                    <a:pt x="7311" y="29780"/>
                  </a:cubicBezTo>
                  <a:lnTo>
                    <a:pt x="7136" y="29218"/>
                  </a:lnTo>
                  <a:lnTo>
                    <a:pt x="7136" y="29218"/>
                  </a:lnTo>
                  <a:cubicBezTo>
                    <a:pt x="7298" y="29705"/>
                    <a:pt x="7536" y="30167"/>
                    <a:pt x="7823" y="30592"/>
                  </a:cubicBezTo>
                  <a:cubicBezTo>
                    <a:pt x="8123" y="31005"/>
                    <a:pt x="8386" y="31442"/>
                    <a:pt x="8598" y="31892"/>
                  </a:cubicBezTo>
                  <a:cubicBezTo>
                    <a:pt x="8551" y="31835"/>
                    <a:pt x="8468" y="31776"/>
                    <a:pt x="8411" y="31776"/>
                  </a:cubicBezTo>
                  <a:cubicBezTo>
                    <a:pt x="8330" y="31776"/>
                    <a:pt x="8300" y="31894"/>
                    <a:pt x="8498" y="32304"/>
                  </a:cubicBezTo>
                  <a:lnTo>
                    <a:pt x="8810" y="32617"/>
                  </a:lnTo>
                  <a:cubicBezTo>
                    <a:pt x="8935" y="32754"/>
                    <a:pt x="9110" y="32917"/>
                    <a:pt x="9285" y="33117"/>
                  </a:cubicBezTo>
                  <a:lnTo>
                    <a:pt x="9360" y="33179"/>
                  </a:lnTo>
                  <a:cubicBezTo>
                    <a:pt x="9648" y="33666"/>
                    <a:pt x="9973" y="34141"/>
                    <a:pt x="10310" y="34591"/>
                  </a:cubicBezTo>
                  <a:cubicBezTo>
                    <a:pt x="10235" y="34529"/>
                    <a:pt x="10173" y="34466"/>
                    <a:pt x="10098" y="34391"/>
                  </a:cubicBezTo>
                  <a:cubicBezTo>
                    <a:pt x="9648" y="33954"/>
                    <a:pt x="9235" y="33491"/>
                    <a:pt x="8860" y="32992"/>
                  </a:cubicBezTo>
                  <a:lnTo>
                    <a:pt x="8860" y="32992"/>
                  </a:lnTo>
                  <a:cubicBezTo>
                    <a:pt x="9110" y="33516"/>
                    <a:pt x="8873" y="33167"/>
                    <a:pt x="9335" y="33904"/>
                  </a:cubicBezTo>
                  <a:cubicBezTo>
                    <a:pt x="9358" y="33955"/>
                    <a:pt x="9362" y="33977"/>
                    <a:pt x="9352" y="33977"/>
                  </a:cubicBezTo>
                  <a:cubicBezTo>
                    <a:pt x="9313" y="33977"/>
                    <a:pt x="9029" y="33572"/>
                    <a:pt x="8908" y="33368"/>
                  </a:cubicBezTo>
                  <a:lnTo>
                    <a:pt x="8908" y="33368"/>
                  </a:lnTo>
                  <a:cubicBezTo>
                    <a:pt x="9239" y="33942"/>
                    <a:pt x="9594" y="34503"/>
                    <a:pt x="9998" y="35041"/>
                  </a:cubicBezTo>
                  <a:cubicBezTo>
                    <a:pt x="9999" y="35035"/>
                    <a:pt x="10002" y="35033"/>
                    <a:pt x="10007" y="35033"/>
                  </a:cubicBezTo>
                  <a:cubicBezTo>
                    <a:pt x="10056" y="35033"/>
                    <a:pt x="10286" y="35303"/>
                    <a:pt x="10547" y="35553"/>
                  </a:cubicBezTo>
                  <a:cubicBezTo>
                    <a:pt x="10796" y="35802"/>
                    <a:pt x="11044" y="36050"/>
                    <a:pt x="11099" y="36050"/>
                  </a:cubicBezTo>
                  <a:cubicBezTo>
                    <a:pt x="11105" y="36050"/>
                    <a:pt x="11109" y="36047"/>
                    <a:pt x="11110" y="36041"/>
                  </a:cubicBezTo>
                  <a:cubicBezTo>
                    <a:pt x="10835" y="35791"/>
                    <a:pt x="10597" y="35516"/>
                    <a:pt x="10335" y="35254"/>
                  </a:cubicBezTo>
                  <a:cubicBezTo>
                    <a:pt x="10085" y="34979"/>
                    <a:pt x="9860" y="34691"/>
                    <a:pt x="9635" y="34391"/>
                  </a:cubicBezTo>
                  <a:cubicBezTo>
                    <a:pt x="9638" y="34383"/>
                    <a:pt x="9645" y="34379"/>
                    <a:pt x="9654" y="34379"/>
                  </a:cubicBezTo>
                  <a:cubicBezTo>
                    <a:pt x="9800" y="34379"/>
                    <a:pt x="10670" y="35328"/>
                    <a:pt x="11585" y="36266"/>
                  </a:cubicBezTo>
                  <a:cubicBezTo>
                    <a:pt x="11655" y="36356"/>
                    <a:pt x="11648" y="36386"/>
                    <a:pt x="11606" y="36386"/>
                  </a:cubicBezTo>
                  <a:cubicBezTo>
                    <a:pt x="11521" y="36386"/>
                    <a:pt x="11289" y="36263"/>
                    <a:pt x="11252" y="36263"/>
                  </a:cubicBezTo>
                  <a:cubicBezTo>
                    <a:pt x="11249" y="36263"/>
                    <a:pt x="11247" y="36264"/>
                    <a:pt x="11247" y="36266"/>
                  </a:cubicBezTo>
                  <a:cubicBezTo>
                    <a:pt x="11322" y="36328"/>
                    <a:pt x="11572" y="36553"/>
                    <a:pt x="11822" y="36778"/>
                  </a:cubicBezTo>
                  <a:cubicBezTo>
                    <a:pt x="12072" y="37003"/>
                    <a:pt x="12335" y="37203"/>
                    <a:pt x="12372" y="37265"/>
                  </a:cubicBezTo>
                  <a:cubicBezTo>
                    <a:pt x="12197" y="37153"/>
                    <a:pt x="12035" y="37028"/>
                    <a:pt x="11872" y="36916"/>
                  </a:cubicBezTo>
                  <a:lnTo>
                    <a:pt x="11872" y="36916"/>
                  </a:lnTo>
                  <a:cubicBezTo>
                    <a:pt x="11997" y="37041"/>
                    <a:pt x="12147" y="37166"/>
                    <a:pt x="12285" y="37278"/>
                  </a:cubicBezTo>
                  <a:cubicBezTo>
                    <a:pt x="12422" y="37378"/>
                    <a:pt x="12572" y="37478"/>
                    <a:pt x="12722" y="37578"/>
                  </a:cubicBezTo>
                  <a:cubicBezTo>
                    <a:pt x="12859" y="37665"/>
                    <a:pt x="13009" y="37765"/>
                    <a:pt x="13172" y="37890"/>
                  </a:cubicBezTo>
                  <a:cubicBezTo>
                    <a:pt x="13347" y="38003"/>
                    <a:pt x="13522" y="38140"/>
                    <a:pt x="13684" y="38278"/>
                  </a:cubicBezTo>
                  <a:cubicBezTo>
                    <a:pt x="13949" y="38458"/>
                    <a:pt x="14422" y="38905"/>
                    <a:pt x="14535" y="38905"/>
                  </a:cubicBezTo>
                  <a:cubicBezTo>
                    <a:pt x="14539" y="38905"/>
                    <a:pt x="14543" y="38904"/>
                    <a:pt x="14546" y="38903"/>
                  </a:cubicBezTo>
                  <a:cubicBezTo>
                    <a:pt x="14296" y="38665"/>
                    <a:pt x="14259" y="38428"/>
                    <a:pt x="14334" y="38290"/>
                  </a:cubicBezTo>
                  <a:lnTo>
                    <a:pt x="14334" y="38290"/>
                  </a:lnTo>
                  <a:cubicBezTo>
                    <a:pt x="14646" y="38478"/>
                    <a:pt x="14959" y="38665"/>
                    <a:pt x="15296" y="38828"/>
                  </a:cubicBezTo>
                  <a:lnTo>
                    <a:pt x="15234" y="38853"/>
                  </a:lnTo>
                  <a:cubicBezTo>
                    <a:pt x="15296" y="38878"/>
                    <a:pt x="15359" y="38915"/>
                    <a:pt x="15434" y="38940"/>
                  </a:cubicBezTo>
                  <a:lnTo>
                    <a:pt x="15446" y="38903"/>
                  </a:lnTo>
                  <a:cubicBezTo>
                    <a:pt x="15659" y="39003"/>
                    <a:pt x="15871" y="39102"/>
                    <a:pt x="16096" y="39190"/>
                  </a:cubicBezTo>
                  <a:cubicBezTo>
                    <a:pt x="16221" y="39252"/>
                    <a:pt x="16358" y="39302"/>
                    <a:pt x="16483" y="39352"/>
                  </a:cubicBezTo>
                  <a:cubicBezTo>
                    <a:pt x="16497" y="39386"/>
                    <a:pt x="16460" y="39398"/>
                    <a:pt x="16396" y="39398"/>
                  </a:cubicBezTo>
                  <a:cubicBezTo>
                    <a:pt x="16340" y="39398"/>
                    <a:pt x="16265" y="39389"/>
                    <a:pt x="16184" y="39377"/>
                  </a:cubicBezTo>
                  <a:cubicBezTo>
                    <a:pt x="16081" y="39372"/>
                    <a:pt x="15981" y="39358"/>
                    <a:pt x="15921" y="39358"/>
                  </a:cubicBezTo>
                  <a:cubicBezTo>
                    <a:pt x="15848" y="39358"/>
                    <a:pt x="15831" y="39378"/>
                    <a:pt x="15934" y="39452"/>
                  </a:cubicBezTo>
                  <a:cubicBezTo>
                    <a:pt x="16084" y="39465"/>
                    <a:pt x="16233" y="39490"/>
                    <a:pt x="16371" y="39540"/>
                  </a:cubicBezTo>
                  <a:cubicBezTo>
                    <a:pt x="16683" y="39702"/>
                    <a:pt x="16196" y="39590"/>
                    <a:pt x="16908" y="39840"/>
                  </a:cubicBezTo>
                  <a:cubicBezTo>
                    <a:pt x="16917" y="39836"/>
                    <a:pt x="16930" y="39835"/>
                    <a:pt x="16945" y="39835"/>
                  </a:cubicBezTo>
                  <a:cubicBezTo>
                    <a:pt x="17122" y="39835"/>
                    <a:pt x="17686" y="40051"/>
                    <a:pt x="17707" y="40051"/>
                  </a:cubicBezTo>
                  <a:cubicBezTo>
                    <a:pt x="17716" y="40051"/>
                    <a:pt x="17607" y="40004"/>
                    <a:pt x="17283" y="39865"/>
                  </a:cubicBezTo>
                  <a:lnTo>
                    <a:pt x="17283" y="39865"/>
                  </a:lnTo>
                  <a:cubicBezTo>
                    <a:pt x="17633" y="39965"/>
                    <a:pt x="17821" y="40027"/>
                    <a:pt x="18021" y="40090"/>
                  </a:cubicBezTo>
                  <a:cubicBezTo>
                    <a:pt x="18220" y="40165"/>
                    <a:pt x="18433" y="40240"/>
                    <a:pt x="18845" y="40352"/>
                  </a:cubicBezTo>
                  <a:cubicBezTo>
                    <a:pt x="18757" y="40298"/>
                    <a:pt x="18835" y="40277"/>
                    <a:pt x="19004" y="40277"/>
                  </a:cubicBezTo>
                  <a:cubicBezTo>
                    <a:pt x="19146" y="40277"/>
                    <a:pt x="19354" y="40292"/>
                    <a:pt x="19583" y="40315"/>
                  </a:cubicBezTo>
                  <a:cubicBezTo>
                    <a:pt x="19895" y="40377"/>
                    <a:pt x="20195" y="40452"/>
                    <a:pt x="20495" y="40515"/>
                  </a:cubicBezTo>
                  <a:lnTo>
                    <a:pt x="20545" y="40527"/>
                  </a:lnTo>
                  <a:cubicBezTo>
                    <a:pt x="21994" y="40827"/>
                    <a:pt x="22782" y="41002"/>
                    <a:pt x="24156" y="41189"/>
                  </a:cubicBezTo>
                  <a:cubicBezTo>
                    <a:pt x="24281" y="41239"/>
                    <a:pt x="24935" y="41363"/>
                    <a:pt x="24662" y="41377"/>
                  </a:cubicBezTo>
                  <a:lnTo>
                    <a:pt x="24662" y="41377"/>
                  </a:lnTo>
                  <a:cubicBezTo>
                    <a:pt x="24726" y="41374"/>
                    <a:pt x="24790" y="41372"/>
                    <a:pt x="24855" y="41372"/>
                  </a:cubicBezTo>
                  <a:cubicBezTo>
                    <a:pt x="25056" y="41372"/>
                    <a:pt x="25262" y="41386"/>
                    <a:pt x="25469" y="41414"/>
                  </a:cubicBezTo>
                  <a:cubicBezTo>
                    <a:pt x="25686" y="41472"/>
                    <a:pt x="25715" y="41490"/>
                    <a:pt x="25654" y="41490"/>
                  </a:cubicBezTo>
                  <a:cubicBezTo>
                    <a:pt x="25553" y="41490"/>
                    <a:pt x="25195" y="41439"/>
                    <a:pt x="25051" y="41439"/>
                  </a:cubicBezTo>
                  <a:cubicBezTo>
                    <a:pt x="24966" y="41439"/>
                    <a:pt x="24956" y="41457"/>
                    <a:pt x="25119" y="41514"/>
                  </a:cubicBezTo>
                  <a:cubicBezTo>
                    <a:pt x="25133" y="41500"/>
                    <a:pt x="25199" y="41494"/>
                    <a:pt x="25299" y="41494"/>
                  </a:cubicBezTo>
                  <a:cubicBezTo>
                    <a:pt x="25638" y="41494"/>
                    <a:pt x="26371" y="41560"/>
                    <a:pt x="26843" y="41589"/>
                  </a:cubicBezTo>
                  <a:cubicBezTo>
                    <a:pt x="26668" y="41464"/>
                    <a:pt x="25444" y="41389"/>
                    <a:pt x="24844" y="41352"/>
                  </a:cubicBezTo>
                  <a:cubicBezTo>
                    <a:pt x="24844" y="41302"/>
                    <a:pt x="24981" y="41277"/>
                    <a:pt x="25206" y="41252"/>
                  </a:cubicBezTo>
                  <a:lnTo>
                    <a:pt x="25281" y="41264"/>
                  </a:lnTo>
                  <a:cubicBezTo>
                    <a:pt x="26718" y="41452"/>
                    <a:pt x="28168" y="41614"/>
                    <a:pt x="29605" y="41852"/>
                  </a:cubicBezTo>
                  <a:cubicBezTo>
                    <a:pt x="30030" y="41952"/>
                    <a:pt x="30742" y="42077"/>
                    <a:pt x="31504" y="42264"/>
                  </a:cubicBezTo>
                  <a:cubicBezTo>
                    <a:pt x="32504" y="42477"/>
                    <a:pt x="33479" y="42802"/>
                    <a:pt x="34416" y="43201"/>
                  </a:cubicBezTo>
                  <a:cubicBezTo>
                    <a:pt x="34604" y="43264"/>
                    <a:pt x="34904" y="43364"/>
                    <a:pt x="34991" y="43389"/>
                  </a:cubicBezTo>
                  <a:cubicBezTo>
                    <a:pt x="36078" y="43864"/>
                    <a:pt x="37066" y="44526"/>
                    <a:pt x="37928" y="45351"/>
                  </a:cubicBezTo>
                  <a:cubicBezTo>
                    <a:pt x="38440" y="45851"/>
                    <a:pt x="38890" y="46413"/>
                    <a:pt x="39252" y="47025"/>
                  </a:cubicBezTo>
                  <a:cubicBezTo>
                    <a:pt x="39240" y="47025"/>
                    <a:pt x="39227" y="47025"/>
                    <a:pt x="39227" y="47050"/>
                  </a:cubicBezTo>
                  <a:cubicBezTo>
                    <a:pt x="39365" y="47250"/>
                    <a:pt x="39502" y="47450"/>
                    <a:pt x="39627" y="47663"/>
                  </a:cubicBezTo>
                  <a:lnTo>
                    <a:pt x="39677" y="47738"/>
                  </a:lnTo>
                  <a:cubicBezTo>
                    <a:pt x="39653" y="47721"/>
                    <a:pt x="39584" y="47634"/>
                    <a:pt x="39566" y="47634"/>
                  </a:cubicBezTo>
                  <a:lnTo>
                    <a:pt x="39566" y="47634"/>
                  </a:lnTo>
                  <a:cubicBezTo>
                    <a:pt x="39556" y="47634"/>
                    <a:pt x="39560" y="47657"/>
                    <a:pt x="39590" y="47725"/>
                  </a:cubicBezTo>
                  <a:cubicBezTo>
                    <a:pt x="39627" y="47725"/>
                    <a:pt x="39690" y="47813"/>
                    <a:pt x="39790" y="47950"/>
                  </a:cubicBezTo>
                  <a:cubicBezTo>
                    <a:pt x="39977" y="48300"/>
                    <a:pt x="40152" y="48675"/>
                    <a:pt x="40315" y="49037"/>
                  </a:cubicBezTo>
                  <a:lnTo>
                    <a:pt x="40340" y="49100"/>
                  </a:lnTo>
                  <a:lnTo>
                    <a:pt x="40365" y="49137"/>
                  </a:lnTo>
                  <a:cubicBezTo>
                    <a:pt x="40465" y="49375"/>
                    <a:pt x="40577" y="49600"/>
                    <a:pt x="40677" y="49825"/>
                  </a:cubicBezTo>
                  <a:lnTo>
                    <a:pt x="40777" y="50037"/>
                  </a:lnTo>
                  <a:cubicBezTo>
                    <a:pt x="40790" y="50075"/>
                    <a:pt x="40802" y="50112"/>
                    <a:pt x="40827" y="50162"/>
                  </a:cubicBezTo>
                  <a:cubicBezTo>
                    <a:pt x="40852" y="50225"/>
                    <a:pt x="40890" y="50287"/>
                    <a:pt x="40927" y="50350"/>
                  </a:cubicBezTo>
                  <a:cubicBezTo>
                    <a:pt x="41727" y="51962"/>
                    <a:pt x="42739" y="53424"/>
                    <a:pt x="44501" y="54124"/>
                  </a:cubicBezTo>
                  <a:cubicBezTo>
                    <a:pt x="45772" y="54626"/>
                    <a:pt x="47159" y="54724"/>
                    <a:pt x="48542" y="54724"/>
                  </a:cubicBezTo>
                  <a:cubicBezTo>
                    <a:pt x="49294" y="54724"/>
                    <a:pt x="50044" y="54695"/>
                    <a:pt x="50774" y="54686"/>
                  </a:cubicBezTo>
                  <a:cubicBezTo>
                    <a:pt x="54923" y="54623"/>
                    <a:pt x="59072" y="54448"/>
                    <a:pt x="63221" y="54199"/>
                  </a:cubicBezTo>
                  <a:lnTo>
                    <a:pt x="63221" y="53536"/>
                  </a:lnTo>
                  <a:lnTo>
                    <a:pt x="63246" y="53536"/>
                  </a:lnTo>
                  <a:lnTo>
                    <a:pt x="63221" y="53511"/>
                  </a:lnTo>
                  <a:lnTo>
                    <a:pt x="63221" y="53199"/>
                  </a:lnTo>
                  <a:lnTo>
                    <a:pt x="62759" y="53224"/>
                  </a:lnTo>
                  <a:cubicBezTo>
                    <a:pt x="62753" y="53211"/>
                    <a:pt x="62743" y="53211"/>
                    <a:pt x="62734" y="53211"/>
                  </a:cubicBezTo>
                  <a:cubicBezTo>
                    <a:pt x="62724" y="53211"/>
                    <a:pt x="62715" y="53211"/>
                    <a:pt x="62709" y="53199"/>
                  </a:cubicBezTo>
                  <a:lnTo>
                    <a:pt x="62709" y="53224"/>
                  </a:lnTo>
                  <a:lnTo>
                    <a:pt x="61547" y="53286"/>
                  </a:lnTo>
                  <a:cubicBezTo>
                    <a:pt x="61209" y="53224"/>
                    <a:pt x="60797" y="53161"/>
                    <a:pt x="60847" y="53086"/>
                  </a:cubicBezTo>
                  <a:lnTo>
                    <a:pt x="60847" y="53086"/>
                  </a:lnTo>
                  <a:cubicBezTo>
                    <a:pt x="60630" y="53135"/>
                    <a:pt x="60375" y="53150"/>
                    <a:pt x="60092" y="53150"/>
                  </a:cubicBezTo>
                  <a:cubicBezTo>
                    <a:pt x="59665" y="53150"/>
                    <a:pt x="59175" y="53117"/>
                    <a:pt x="58655" y="53117"/>
                  </a:cubicBezTo>
                  <a:cubicBezTo>
                    <a:pt x="58204" y="53117"/>
                    <a:pt x="57731" y="53142"/>
                    <a:pt x="57260" y="53236"/>
                  </a:cubicBezTo>
                  <a:cubicBezTo>
                    <a:pt x="56948" y="53224"/>
                    <a:pt x="57510" y="53174"/>
                    <a:pt x="57348" y="53136"/>
                  </a:cubicBezTo>
                  <a:lnTo>
                    <a:pt x="57348" y="53136"/>
                  </a:lnTo>
                  <a:cubicBezTo>
                    <a:pt x="56998" y="53224"/>
                    <a:pt x="56585" y="53261"/>
                    <a:pt x="55798" y="53261"/>
                  </a:cubicBezTo>
                  <a:lnTo>
                    <a:pt x="55886" y="53249"/>
                  </a:lnTo>
                  <a:lnTo>
                    <a:pt x="55886" y="53249"/>
                  </a:lnTo>
                  <a:cubicBezTo>
                    <a:pt x="54798" y="53311"/>
                    <a:pt x="54011" y="53311"/>
                    <a:pt x="53186" y="53311"/>
                  </a:cubicBezTo>
                  <a:cubicBezTo>
                    <a:pt x="52911" y="53315"/>
                    <a:pt x="52635" y="53317"/>
                    <a:pt x="52343" y="53317"/>
                  </a:cubicBezTo>
                  <a:cubicBezTo>
                    <a:pt x="51759" y="53317"/>
                    <a:pt x="51112" y="53311"/>
                    <a:pt x="50287" y="53311"/>
                  </a:cubicBezTo>
                  <a:lnTo>
                    <a:pt x="50475" y="53399"/>
                  </a:lnTo>
                  <a:cubicBezTo>
                    <a:pt x="50175" y="53399"/>
                    <a:pt x="49887" y="53374"/>
                    <a:pt x="49587" y="53349"/>
                  </a:cubicBezTo>
                  <a:lnTo>
                    <a:pt x="49587" y="53349"/>
                  </a:lnTo>
                  <a:cubicBezTo>
                    <a:pt x="48987" y="53474"/>
                    <a:pt x="51074" y="53349"/>
                    <a:pt x="50524" y="53486"/>
                  </a:cubicBezTo>
                  <a:cubicBezTo>
                    <a:pt x="50175" y="53411"/>
                    <a:pt x="49250" y="53411"/>
                    <a:pt x="48338" y="53386"/>
                  </a:cubicBezTo>
                  <a:cubicBezTo>
                    <a:pt x="47925" y="53386"/>
                    <a:pt x="47513" y="53361"/>
                    <a:pt x="47100" y="53311"/>
                  </a:cubicBezTo>
                  <a:cubicBezTo>
                    <a:pt x="46863" y="53299"/>
                    <a:pt x="46613" y="53236"/>
                    <a:pt x="46388" y="53136"/>
                  </a:cubicBezTo>
                  <a:cubicBezTo>
                    <a:pt x="46220" y="53101"/>
                    <a:pt x="46136" y="53088"/>
                    <a:pt x="46099" y="53088"/>
                  </a:cubicBezTo>
                  <a:cubicBezTo>
                    <a:pt x="46006" y="53088"/>
                    <a:pt x="46203" y="53166"/>
                    <a:pt x="46127" y="53166"/>
                  </a:cubicBezTo>
                  <a:cubicBezTo>
                    <a:pt x="46095" y="53166"/>
                    <a:pt x="46013" y="53152"/>
                    <a:pt x="45838" y="53111"/>
                  </a:cubicBezTo>
                  <a:lnTo>
                    <a:pt x="45651" y="53011"/>
                  </a:lnTo>
                  <a:cubicBezTo>
                    <a:pt x="45576" y="53011"/>
                    <a:pt x="45513" y="53024"/>
                    <a:pt x="45438" y="53024"/>
                  </a:cubicBezTo>
                  <a:cubicBezTo>
                    <a:pt x="44963" y="52849"/>
                    <a:pt x="44764" y="52674"/>
                    <a:pt x="44764" y="52624"/>
                  </a:cubicBezTo>
                  <a:lnTo>
                    <a:pt x="44764" y="52624"/>
                  </a:lnTo>
                  <a:cubicBezTo>
                    <a:pt x="44913" y="52686"/>
                    <a:pt x="45051" y="52749"/>
                    <a:pt x="45201" y="52799"/>
                  </a:cubicBezTo>
                  <a:cubicBezTo>
                    <a:pt x="44851" y="52636"/>
                    <a:pt x="44514" y="52449"/>
                    <a:pt x="44189" y="52249"/>
                  </a:cubicBezTo>
                  <a:cubicBezTo>
                    <a:pt x="44039" y="52162"/>
                    <a:pt x="43889" y="52049"/>
                    <a:pt x="43751" y="51937"/>
                  </a:cubicBezTo>
                  <a:cubicBezTo>
                    <a:pt x="43676" y="51874"/>
                    <a:pt x="43614" y="51812"/>
                    <a:pt x="43576" y="51774"/>
                  </a:cubicBezTo>
                  <a:lnTo>
                    <a:pt x="43576" y="51774"/>
                  </a:lnTo>
                  <a:cubicBezTo>
                    <a:pt x="43639" y="51849"/>
                    <a:pt x="43701" y="51912"/>
                    <a:pt x="43776" y="51974"/>
                  </a:cubicBezTo>
                  <a:cubicBezTo>
                    <a:pt x="43839" y="52037"/>
                    <a:pt x="43951" y="52137"/>
                    <a:pt x="44051" y="52212"/>
                  </a:cubicBezTo>
                  <a:cubicBezTo>
                    <a:pt x="43601" y="51912"/>
                    <a:pt x="43226" y="51524"/>
                    <a:pt x="42914" y="51074"/>
                  </a:cubicBezTo>
                  <a:cubicBezTo>
                    <a:pt x="42589" y="50587"/>
                    <a:pt x="42302" y="50075"/>
                    <a:pt x="42052" y="49537"/>
                  </a:cubicBezTo>
                  <a:cubicBezTo>
                    <a:pt x="41527" y="48438"/>
                    <a:pt x="41052" y="47300"/>
                    <a:pt x="40427" y="46376"/>
                  </a:cubicBezTo>
                  <a:lnTo>
                    <a:pt x="40427" y="46376"/>
                  </a:lnTo>
                  <a:lnTo>
                    <a:pt x="40477" y="46538"/>
                  </a:lnTo>
                  <a:cubicBezTo>
                    <a:pt x="40015" y="45838"/>
                    <a:pt x="39790" y="45576"/>
                    <a:pt x="39590" y="45288"/>
                  </a:cubicBezTo>
                  <a:cubicBezTo>
                    <a:pt x="39252" y="44851"/>
                    <a:pt x="38878" y="44439"/>
                    <a:pt x="38440" y="44089"/>
                  </a:cubicBezTo>
                  <a:lnTo>
                    <a:pt x="38440" y="44089"/>
                  </a:lnTo>
                  <a:lnTo>
                    <a:pt x="38503" y="44126"/>
                  </a:lnTo>
                  <a:cubicBezTo>
                    <a:pt x="38203" y="43901"/>
                    <a:pt x="37803" y="43614"/>
                    <a:pt x="37390" y="43326"/>
                  </a:cubicBezTo>
                  <a:lnTo>
                    <a:pt x="37390" y="43326"/>
                  </a:lnTo>
                  <a:cubicBezTo>
                    <a:pt x="37443" y="43354"/>
                    <a:pt x="37472" y="43366"/>
                    <a:pt x="37483" y="43366"/>
                  </a:cubicBezTo>
                  <a:cubicBezTo>
                    <a:pt x="37518" y="43366"/>
                    <a:pt x="37391" y="43258"/>
                    <a:pt x="37278" y="43164"/>
                  </a:cubicBezTo>
                  <a:cubicBezTo>
                    <a:pt x="37177" y="43080"/>
                    <a:pt x="37076" y="42995"/>
                    <a:pt x="37105" y="42995"/>
                  </a:cubicBezTo>
                  <a:cubicBezTo>
                    <a:pt x="37119" y="42995"/>
                    <a:pt x="37163" y="43015"/>
                    <a:pt x="37253" y="43064"/>
                  </a:cubicBezTo>
                  <a:cubicBezTo>
                    <a:pt x="36453" y="42589"/>
                    <a:pt x="36241" y="42527"/>
                    <a:pt x="36103" y="42477"/>
                  </a:cubicBezTo>
                  <a:cubicBezTo>
                    <a:pt x="35953" y="42427"/>
                    <a:pt x="35878" y="42427"/>
                    <a:pt x="35303" y="42239"/>
                  </a:cubicBezTo>
                  <a:lnTo>
                    <a:pt x="35079" y="42077"/>
                  </a:lnTo>
                  <a:lnTo>
                    <a:pt x="34604" y="41952"/>
                  </a:lnTo>
                  <a:cubicBezTo>
                    <a:pt x="34441" y="41902"/>
                    <a:pt x="34216" y="41839"/>
                    <a:pt x="33779" y="41702"/>
                  </a:cubicBezTo>
                  <a:lnTo>
                    <a:pt x="33779" y="41702"/>
                  </a:lnTo>
                  <a:cubicBezTo>
                    <a:pt x="33903" y="41734"/>
                    <a:pt x="33969" y="41747"/>
                    <a:pt x="33999" y="41747"/>
                  </a:cubicBezTo>
                  <a:cubicBezTo>
                    <a:pt x="34110" y="41747"/>
                    <a:pt x="33684" y="41564"/>
                    <a:pt x="33816" y="41564"/>
                  </a:cubicBezTo>
                  <a:cubicBezTo>
                    <a:pt x="33852" y="41564"/>
                    <a:pt x="33932" y="41578"/>
                    <a:pt x="34079" y="41614"/>
                  </a:cubicBezTo>
                  <a:cubicBezTo>
                    <a:pt x="33391" y="41327"/>
                    <a:pt x="32654" y="41114"/>
                    <a:pt x="31917" y="40990"/>
                  </a:cubicBezTo>
                  <a:cubicBezTo>
                    <a:pt x="31342" y="40890"/>
                    <a:pt x="30905" y="40827"/>
                    <a:pt x="30492" y="40640"/>
                  </a:cubicBezTo>
                  <a:lnTo>
                    <a:pt x="30492" y="40640"/>
                  </a:lnTo>
                  <a:cubicBezTo>
                    <a:pt x="30042" y="40652"/>
                    <a:pt x="30442" y="40752"/>
                    <a:pt x="30892" y="40840"/>
                  </a:cubicBezTo>
                  <a:cubicBezTo>
                    <a:pt x="31276" y="40925"/>
                    <a:pt x="31696" y="41010"/>
                    <a:pt x="31664" y="41010"/>
                  </a:cubicBezTo>
                  <a:cubicBezTo>
                    <a:pt x="31658" y="41010"/>
                    <a:pt x="31639" y="41008"/>
                    <a:pt x="31604" y="41002"/>
                  </a:cubicBezTo>
                  <a:lnTo>
                    <a:pt x="31604" y="41002"/>
                  </a:lnTo>
                  <a:cubicBezTo>
                    <a:pt x="31706" y="41039"/>
                    <a:pt x="31698" y="41054"/>
                    <a:pt x="31622" y="41054"/>
                  </a:cubicBezTo>
                  <a:cubicBezTo>
                    <a:pt x="31417" y="41054"/>
                    <a:pt x="30708" y="40943"/>
                    <a:pt x="30280" y="40852"/>
                  </a:cubicBezTo>
                  <a:cubicBezTo>
                    <a:pt x="29713" y="40741"/>
                    <a:pt x="29316" y="40460"/>
                    <a:pt x="27853" y="40248"/>
                  </a:cubicBezTo>
                  <a:lnTo>
                    <a:pt x="27853" y="40248"/>
                  </a:lnTo>
                  <a:cubicBezTo>
                    <a:pt x="27958" y="40262"/>
                    <a:pt x="27977" y="40256"/>
                    <a:pt x="28105" y="40277"/>
                  </a:cubicBezTo>
                  <a:cubicBezTo>
                    <a:pt x="27556" y="40152"/>
                    <a:pt x="26993" y="40190"/>
                    <a:pt x="26318" y="40027"/>
                  </a:cubicBezTo>
                  <a:cubicBezTo>
                    <a:pt x="26266" y="40034"/>
                    <a:pt x="26212" y="40036"/>
                    <a:pt x="26157" y="40036"/>
                  </a:cubicBezTo>
                  <a:cubicBezTo>
                    <a:pt x="25908" y="40036"/>
                    <a:pt x="25646" y="39981"/>
                    <a:pt x="25471" y="39981"/>
                  </a:cubicBezTo>
                  <a:cubicBezTo>
                    <a:pt x="25390" y="39981"/>
                    <a:pt x="25328" y="39993"/>
                    <a:pt x="25294" y="40027"/>
                  </a:cubicBezTo>
                  <a:lnTo>
                    <a:pt x="26668" y="40165"/>
                  </a:lnTo>
                  <a:cubicBezTo>
                    <a:pt x="25893" y="40102"/>
                    <a:pt x="25131" y="40165"/>
                    <a:pt x="23856" y="39915"/>
                  </a:cubicBezTo>
                  <a:cubicBezTo>
                    <a:pt x="23883" y="39911"/>
                    <a:pt x="23931" y="39910"/>
                    <a:pt x="23991" y="39910"/>
                  </a:cubicBezTo>
                  <a:cubicBezTo>
                    <a:pt x="24155" y="39910"/>
                    <a:pt x="24414" y="39921"/>
                    <a:pt x="24606" y="39940"/>
                  </a:cubicBezTo>
                  <a:cubicBezTo>
                    <a:pt x="24244" y="39840"/>
                    <a:pt x="23881" y="39865"/>
                    <a:pt x="23507" y="39765"/>
                  </a:cubicBezTo>
                  <a:cubicBezTo>
                    <a:pt x="23526" y="39748"/>
                    <a:pt x="23578" y="39740"/>
                    <a:pt x="23656" y="39740"/>
                  </a:cubicBezTo>
                  <a:cubicBezTo>
                    <a:pt x="24088" y="39740"/>
                    <a:pt x="25311" y="39965"/>
                    <a:pt x="26031" y="39965"/>
                  </a:cubicBezTo>
                  <a:cubicBezTo>
                    <a:pt x="25631" y="39852"/>
                    <a:pt x="24431" y="39865"/>
                    <a:pt x="24869" y="39765"/>
                  </a:cubicBezTo>
                  <a:lnTo>
                    <a:pt x="24869" y="39765"/>
                  </a:lnTo>
                  <a:cubicBezTo>
                    <a:pt x="24777" y="39781"/>
                    <a:pt x="24681" y="39788"/>
                    <a:pt x="24579" y="39788"/>
                  </a:cubicBezTo>
                  <a:cubicBezTo>
                    <a:pt x="23991" y="39788"/>
                    <a:pt x="23244" y="39549"/>
                    <a:pt x="22369" y="39527"/>
                  </a:cubicBezTo>
                  <a:lnTo>
                    <a:pt x="22457" y="39452"/>
                  </a:lnTo>
                  <a:cubicBezTo>
                    <a:pt x="22194" y="39440"/>
                    <a:pt x="21932" y="39415"/>
                    <a:pt x="21670" y="39365"/>
                  </a:cubicBezTo>
                  <a:lnTo>
                    <a:pt x="22207" y="39352"/>
                  </a:lnTo>
                  <a:cubicBezTo>
                    <a:pt x="21382" y="39302"/>
                    <a:pt x="20670" y="38990"/>
                    <a:pt x="19895" y="38853"/>
                  </a:cubicBezTo>
                  <a:lnTo>
                    <a:pt x="19895" y="38853"/>
                  </a:lnTo>
                  <a:cubicBezTo>
                    <a:pt x="21507" y="39215"/>
                    <a:pt x="20232" y="39040"/>
                    <a:pt x="20907" y="39240"/>
                  </a:cubicBezTo>
                  <a:cubicBezTo>
                    <a:pt x="19895" y="39090"/>
                    <a:pt x="19620" y="38953"/>
                    <a:pt x="19320" y="38815"/>
                  </a:cubicBezTo>
                  <a:cubicBezTo>
                    <a:pt x="19170" y="38753"/>
                    <a:pt x="19020" y="38665"/>
                    <a:pt x="18770" y="38578"/>
                  </a:cubicBezTo>
                  <a:cubicBezTo>
                    <a:pt x="18520" y="38478"/>
                    <a:pt x="18170" y="38353"/>
                    <a:pt x="17646" y="38178"/>
                  </a:cubicBezTo>
                  <a:lnTo>
                    <a:pt x="17646" y="38178"/>
                  </a:lnTo>
                  <a:cubicBezTo>
                    <a:pt x="17882" y="38264"/>
                    <a:pt x="18498" y="38498"/>
                    <a:pt x="18371" y="38498"/>
                  </a:cubicBezTo>
                  <a:cubicBezTo>
                    <a:pt x="18350" y="38498"/>
                    <a:pt x="18310" y="38492"/>
                    <a:pt x="18245" y="38478"/>
                  </a:cubicBezTo>
                  <a:cubicBezTo>
                    <a:pt x="17846" y="38340"/>
                    <a:pt x="17458" y="38165"/>
                    <a:pt x="17096" y="37965"/>
                  </a:cubicBezTo>
                  <a:cubicBezTo>
                    <a:pt x="16698" y="37799"/>
                    <a:pt x="16545" y="37744"/>
                    <a:pt x="16514" y="37744"/>
                  </a:cubicBezTo>
                  <a:cubicBezTo>
                    <a:pt x="16452" y="37744"/>
                    <a:pt x="16880" y="37967"/>
                    <a:pt x="16807" y="37967"/>
                  </a:cubicBezTo>
                  <a:cubicBezTo>
                    <a:pt x="16791" y="37967"/>
                    <a:pt x="16749" y="37956"/>
                    <a:pt x="16671" y="37928"/>
                  </a:cubicBezTo>
                  <a:cubicBezTo>
                    <a:pt x="16496" y="37803"/>
                    <a:pt x="16296" y="37715"/>
                    <a:pt x="16096" y="37653"/>
                  </a:cubicBezTo>
                  <a:cubicBezTo>
                    <a:pt x="15846" y="37578"/>
                    <a:pt x="15621" y="37490"/>
                    <a:pt x="15384" y="37378"/>
                  </a:cubicBezTo>
                  <a:lnTo>
                    <a:pt x="15421" y="37303"/>
                  </a:lnTo>
                  <a:cubicBezTo>
                    <a:pt x="15246" y="37191"/>
                    <a:pt x="15096" y="37116"/>
                    <a:pt x="14984" y="37041"/>
                  </a:cubicBezTo>
                  <a:cubicBezTo>
                    <a:pt x="14871" y="36978"/>
                    <a:pt x="14796" y="36928"/>
                    <a:pt x="14734" y="36891"/>
                  </a:cubicBezTo>
                  <a:cubicBezTo>
                    <a:pt x="14659" y="36841"/>
                    <a:pt x="14571" y="36816"/>
                    <a:pt x="14496" y="36803"/>
                  </a:cubicBezTo>
                  <a:cubicBezTo>
                    <a:pt x="14421" y="36803"/>
                    <a:pt x="14346" y="36778"/>
                    <a:pt x="14284" y="36728"/>
                  </a:cubicBezTo>
                  <a:cubicBezTo>
                    <a:pt x="14084" y="36603"/>
                    <a:pt x="13884" y="36466"/>
                    <a:pt x="13709" y="36303"/>
                  </a:cubicBezTo>
                  <a:lnTo>
                    <a:pt x="13709" y="36303"/>
                  </a:lnTo>
                  <a:cubicBezTo>
                    <a:pt x="13897" y="36416"/>
                    <a:pt x="14097" y="36503"/>
                    <a:pt x="14296" y="36591"/>
                  </a:cubicBezTo>
                  <a:lnTo>
                    <a:pt x="13959" y="36378"/>
                  </a:lnTo>
                  <a:lnTo>
                    <a:pt x="13647" y="36141"/>
                  </a:lnTo>
                  <a:lnTo>
                    <a:pt x="13834" y="36166"/>
                  </a:lnTo>
                  <a:cubicBezTo>
                    <a:pt x="13109" y="35703"/>
                    <a:pt x="12922" y="35491"/>
                    <a:pt x="12347" y="34879"/>
                  </a:cubicBezTo>
                  <a:lnTo>
                    <a:pt x="12347" y="34879"/>
                  </a:lnTo>
                  <a:cubicBezTo>
                    <a:pt x="12374" y="34925"/>
                    <a:pt x="12372" y="34950"/>
                    <a:pt x="12346" y="34950"/>
                  </a:cubicBezTo>
                  <a:cubicBezTo>
                    <a:pt x="12274" y="34950"/>
                    <a:pt x="12017" y="34763"/>
                    <a:pt x="11660" y="34341"/>
                  </a:cubicBezTo>
                  <a:cubicBezTo>
                    <a:pt x="11550" y="34174"/>
                    <a:pt x="11557" y="34160"/>
                    <a:pt x="11571" y="34160"/>
                  </a:cubicBezTo>
                  <a:cubicBezTo>
                    <a:pt x="11574" y="34160"/>
                    <a:pt x="11577" y="34161"/>
                    <a:pt x="11580" y="34161"/>
                  </a:cubicBezTo>
                  <a:cubicBezTo>
                    <a:pt x="11598" y="34161"/>
                    <a:pt x="11587" y="34133"/>
                    <a:pt x="11235" y="33679"/>
                  </a:cubicBezTo>
                  <a:lnTo>
                    <a:pt x="11235" y="33679"/>
                  </a:lnTo>
                  <a:cubicBezTo>
                    <a:pt x="11322" y="33766"/>
                    <a:pt x="11422" y="33829"/>
                    <a:pt x="11535" y="33954"/>
                  </a:cubicBezTo>
                  <a:cubicBezTo>
                    <a:pt x="11660" y="34091"/>
                    <a:pt x="11772" y="34254"/>
                    <a:pt x="11860" y="34404"/>
                  </a:cubicBezTo>
                  <a:cubicBezTo>
                    <a:pt x="11922" y="34429"/>
                    <a:pt x="12060" y="34554"/>
                    <a:pt x="12110" y="34566"/>
                  </a:cubicBezTo>
                  <a:cubicBezTo>
                    <a:pt x="11785" y="34129"/>
                    <a:pt x="11260" y="33491"/>
                    <a:pt x="11047" y="33179"/>
                  </a:cubicBezTo>
                  <a:lnTo>
                    <a:pt x="11047" y="33179"/>
                  </a:lnTo>
                  <a:cubicBezTo>
                    <a:pt x="11122" y="33292"/>
                    <a:pt x="11222" y="33441"/>
                    <a:pt x="11260" y="33516"/>
                  </a:cubicBezTo>
                  <a:cubicBezTo>
                    <a:pt x="11097" y="33329"/>
                    <a:pt x="10935" y="33129"/>
                    <a:pt x="10785" y="32917"/>
                  </a:cubicBezTo>
                  <a:cubicBezTo>
                    <a:pt x="10635" y="32704"/>
                    <a:pt x="10473" y="32504"/>
                    <a:pt x="10323" y="32292"/>
                  </a:cubicBezTo>
                  <a:cubicBezTo>
                    <a:pt x="10291" y="32210"/>
                    <a:pt x="10285" y="32178"/>
                    <a:pt x="10297" y="32178"/>
                  </a:cubicBezTo>
                  <a:cubicBezTo>
                    <a:pt x="10319" y="32178"/>
                    <a:pt x="10393" y="32276"/>
                    <a:pt x="10473" y="32379"/>
                  </a:cubicBezTo>
                  <a:cubicBezTo>
                    <a:pt x="10310" y="32104"/>
                    <a:pt x="10160" y="31942"/>
                    <a:pt x="9935" y="31529"/>
                  </a:cubicBezTo>
                  <a:lnTo>
                    <a:pt x="9935" y="31529"/>
                  </a:lnTo>
                  <a:cubicBezTo>
                    <a:pt x="10053" y="31600"/>
                    <a:pt x="10093" y="31560"/>
                    <a:pt x="10390" y="32015"/>
                  </a:cubicBezTo>
                  <a:lnTo>
                    <a:pt x="10390" y="32015"/>
                  </a:lnTo>
                  <a:cubicBezTo>
                    <a:pt x="10275" y="31835"/>
                    <a:pt x="10167" y="31662"/>
                    <a:pt x="10060" y="31480"/>
                  </a:cubicBezTo>
                  <a:cubicBezTo>
                    <a:pt x="9935" y="31267"/>
                    <a:pt x="9810" y="31055"/>
                    <a:pt x="9685" y="30830"/>
                  </a:cubicBezTo>
                  <a:cubicBezTo>
                    <a:pt x="9685" y="30780"/>
                    <a:pt x="9623" y="30605"/>
                    <a:pt x="9573" y="30455"/>
                  </a:cubicBezTo>
                  <a:cubicBezTo>
                    <a:pt x="9534" y="30349"/>
                    <a:pt x="9511" y="30251"/>
                    <a:pt x="9524" y="30251"/>
                  </a:cubicBezTo>
                  <a:lnTo>
                    <a:pt x="9524" y="30251"/>
                  </a:lnTo>
                  <a:cubicBezTo>
                    <a:pt x="9529" y="30251"/>
                    <a:pt x="9536" y="30260"/>
                    <a:pt x="9548" y="30280"/>
                  </a:cubicBezTo>
                  <a:cubicBezTo>
                    <a:pt x="9248" y="29518"/>
                    <a:pt x="8648" y="28468"/>
                    <a:pt x="8361" y="27406"/>
                  </a:cubicBezTo>
                  <a:cubicBezTo>
                    <a:pt x="8298" y="27281"/>
                    <a:pt x="8248" y="27156"/>
                    <a:pt x="8211" y="27031"/>
                  </a:cubicBezTo>
                  <a:cubicBezTo>
                    <a:pt x="7911" y="26031"/>
                    <a:pt x="7761" y="25131"/>
                    <a:pt x="7361" y="23956"/>
                  </a:cubicBezTo>
                  <a:lnTo>
                    <a:pt x="7311" y="23257"/>
                  </a:lnTo>
                  <a:cubicBezTo>
                    <a:pt x="7256" y="23051"/>
                    <a:pt x="7229" y="22981"/>
                    <a:pt x="7215" y="22981"/>
                  </a:cubicBezTo>
                  <a:lnTo>
                    <a:pt x="7215" y="22981"/>
                  </a:lnTo>
                  <a:cubicBezTo>
                    <a:pt x="7187" y="22981"/>
                    <a:pt x="7219" y="23294"/>
                    <a:pt x="7181" y="23294"/>
                  </a:cubicBezTo>
                  <a:cubicBezTo>
                    <a:pt x="7155" y="23294"/>
                    <a:pt x="7096" y="23148"/>
                    <a:pt x="6961" y="22657"/>
                  </a:cubicBezTo>
                  <a:cubicBezTo>
                    <a:pt x="6661" y="21570"/>
                    <a:pt x="6961" y="22219"/>
                    <a:pt x="6911" y="21820"/>
                  </a:cubicBezTo>
                  <a:cubicBezTo>
                    <a:pt x="6586" y="21007"/>
                    <a:pt x="6361" y="20170"/>
                    <a:pt x="6224" y="19308"/>
                  </a:cubicBezTo>
                  <a:lnTo>
                    <a:pt x="6224" y="19308"/>
                  </a:lnTo>
                  <a:cubicBezTo>
                    <a:pt x="6324" y="19645"/>
                    <a:pt x="6374" y="19908"/>
                    <a:pt x="6449" y="20220"/>
                  </a:cubicBezTo>
                  <a:lnTo>
                    <a:pt x="6336" y="19433"/>
                  </a:lnTo>
                  <a:lnTo>
                    <a:pt x="6336" y="19433"/>
                  </a:lnTo>
                  <a:cubicBezTo>
                    <a:pt x="6564" y="20073"/>
                    <a:pt x="6694" y="20602"/>
                    <a:pt x="6725" y="20602"/>
                  </a:cubicBezTo>
                  <a:cubicBezTo>
                    <a:pt x="6738" y="20602"/>
                    <a:pt x="6733" y="20506"/>
                    <a:pt x="6711" y="20282"/>
                  </a:cubicBezTo>
                  <a:cubicBezTo>
                    <a:pt x="6449" y="20220"/>
                    <a:pt x="5974" y="17258"/>
                    <a:pt x="5711" y="17208"/>
                  </a:cubicBezTo>
                  <a:lnTo>
                    <a:pt x="5636" y="16683"/>
                  </a:lnTo>
                  <a:lnTo>
                    <a:pt x="5636" y="16683"/>
                  </a:lnTo>
                  <a:cubicBezTo>
                    <a:pt x="5674" y="16833"/>
                    <a:pt x="5686" y="16846"/>
                    <a:pt x="5724" y="16996"/>
                  </a:cubicBezTo>
                  <a:cubicBezTo>
                    <a:pt x="5599" y="15971"/>
                    <a:pt x="5374" y="16296"/>
                    <a:pt x="5111" y="14996"/>
                  </a:cubicBezTo>
                  <a:cubicBezTo>
                    <a:pt x="5048" y="14670"/>
                    <a:pt x="5004" y="14410"/>
                    <a:pt x="5023" y="14410"/>
                  </a:cubicBezTo>
                  <a:lnTo>
                    <a:pt x="5023" y="14410"/>
                  </a:lnTo>
                  <a:cubicBezTo>
                    <a:pt x="5030" y="14410"/>
                    <a:pt x="5046" y="14448"/>
                    <a:pt x="5074" y="14534"/>
                  </a:cubicBezTo>
                  <a:lnTo>
                    <a:pt x="4786" y="13547"/>
                  </a:lnTo>
                  <a:cubicBezTo>
                    <a:pt x="4760" y="13419"/>
                    <a:pt x="4754" y="13360"/>
                    <a:pt x="4763" y="13360"/>
                  </a:cubicBezTo>
                  <a:lnTo>
                    <a:pt x="4763" y="13360"/>
                  </a:lnTo>
                  <a:cubicBezTo>
                    <a:pt x="4771" y="13360"/>
                    <a:pt x="4788" y="13403"/>
                    <a:pt x="4811" y="13484"/>
                  </a:cubicBezTo>
                  <a:lnTo>
                    <a:pt x="4462" y="12085"/>
                  </a:lnTo>
                  <a:lnTo>
                    <a:pt x="4474" y="12097"/>
                  </a:lnTo>
                  <a:cubicBezTo>
                    <a:pt x="4387" y="11885"/>
                    <a:pt x="4212" y="11410"/>
                    <a:pt x="4137" y="11172"/>
                  </a:cubicBezTo>
                  <a:cubicBezTo>
                    <a:pt x="4121" y="11072"/>
                    <a:pt x="4117" y="11037"/>
                    <a:pt x="4121" y="11037"/>
                  </a:cubicBezTo>
                  <a:lnTo>
                    <a:pt x="4121" y="11037"/>
                  </a:lnTo>
                  <a:cubicBezTo>
                    <a:pt x="4130" y="11037"/>
                    <a:pt x="4187" y="11272"/>
                    <a:pt x="4206" y="11272"/>
                  </a:cubicBezTo>
                  <a:cubicBezTo>
                    <a:pt x="4209" y="11272"/>
                    <a:pt x="4211" y="11268"/>
                    <a:pt x="4212" y="11260"/>
                  </a:cubicBezTo>
                  <a:lnTo>
                    <a:pt x="3949" y="10435"/>
                  </a:lnTo>
                  <a:cubicBezTo>
                    <a:pt x="3944" y="10365"/>
                    <a:pt x="3949" y="10334"/>
                    <a:pt x="3960" y="10334"/>
                  </a:cubicBezTo>
                  <a:cubicBezTo>
                    <a:pt x="4008" y="10334"/>
                    <a:pt x="4176" y="10871"/>
                    <a:pt x="4287" y="11335"/>
                  </a:cubicBezTo>
                  <a:cubicBezTo>
                    <a:pt x="4324" y="10498"/>
                    <a:pt x="4062" y="10660"/>
                    <a:pt x="3787" y="8923"/>
                  </a:cubicBezTo>
                  <a:lnTo>
                    <a:pt x="3787" y="8923"/>
                  </a:lnTo>
                  <a:lnTo>
                    <a:pt x="4012" y="9710"/>
                  </a:lnTo>
                  <a:cubicBezTo>
                    <a:pt x="4024" y="9173"/>
                    <a:pt x="3824" y="8561"/>
                    <a:pt x="3699" y="7636"/>
                  </a:cubicBezTo>
                  <a:lnTo>
                    <a:pt x="3699" y="7636"/>
                  </a:lnTo>
                  <a:cubicBezTo>
                    <a:pt x="3699" y="7813"/>
                    <a:pt x="3838" y="8855"/>
                    <a:pt x="3764" y="8855"/>
                  </a:cubicBezTo>
                  <a:cubicBezTo>
                    <a:pt x="3744" y="8855"/>
                    <a:pt x="3708" y="8778"/>
                    <a:pt x="3649" y="8586"/>
                  </a:cubicBezTo>
                  <a:cubicBezTo>
                    <a:pt x="3587" y="8223"/>
                    <a:pt x="3487" y="7848"/>
                    <a:pt x="3362" y="7498"/>
                  </a:cubicBezTo>
                  <a:cubicBezTo>
                    <a:pt x="3449" y="7473"/>
                    <a:pt x="3312" y="6998"/>
                    <a:pt x="3162" y="6399"/>
                  </a:cubicBezTo>
                  <a:lnTo>
                    <a:pt x="3162" y="6399"/>
                  </a:lnTo>
                  <a:lnTo>
                    <a:pt x="3287" y="6411"/>
                  </a:lnTo>
                  <a:cubicBezTo>
                    <a:pt x="3099" y="5761"/>
                    <a:pt x="3049" y="5824"/>
                    <a:pt x="2912" y="5461"/>
                  </a:cubicBezTo>
                  <a:cubicBezTo>
                    <a:pt x="2762" y="4724"/>
                    <a:pt x="2800" y="4562"/>
                    <a:pt x="2837" y="4362"/>
                  </a:cubicBezTo>
                  <a:cubicBezTo>
                    <a:pt x="2772" y="4075"/>
                    <a:pt x="2743" y="3981"/>
                    <a:pt x="2729" y="3981"/>
                  </a:cubicBezTo>
                  <a:lnTo>
                    <a:pt x="2729" y="3981"/>
                  </a:lnTo>
                  <a:cubicBezTo>
                    <a:pt x="2704" y="3981"/>
                    <a:pt x="2738" y="4329"/>
                    <a:pt x="2702" y="4329"/>
                  </a:cubicBezTo>
                  <a:cubicBezTo>
                    <a:pt x="2681" y="4329"/>
                    <a:pt x="2635" y="4208"/>
                    <a:pt x="2537" y="3824"/>
                  </a:cubicBezTo>
                  <a:cubicBezTo>
                    <a:pt x="2350" y="2887"/>
                    <a:pt x="2100" y="1950"/>
                    <a:pt x="1812" y="1038"/>
                  </a:cubicBezTo>
                  <a:lnTo>
                    <a:pt x="1775" y="850"/>
                  </a:lnTo>
                  <a:cubicBezTo>
                    <a:pt x="1775" y="800"/>
                    <a:pt x="1762" y="738"/>
                    <a:pt x="1762" y="725"/>
                  </a:cubicBezTo>
                  <a:cubicBezTo>
                    <a:pt x="1762" y="715"/>
                    <a:pt x="1763" y="710"/>
                    <a:pt x="1765" y="710"/>
                  </a:cubicBezTo>
                  <a:cubicBezTo>
                    <a:pt x="1770" y="710"/>
                    <a:pt x="1782" y="742"/>
                    <a:pt x="1800" y="788"/>
                  </a:cubicBezTo>
                  <a:cubicBezTo>
                    <a:pt x="1826" y="858"/>
                    <a:pt x="1858" y="940"/>
                    <a:pt x="1871" y="940"/>
                  </a:cubicBezTo>
                  <a:cubicBezTo>
                    <a:pt x="1877" y="940"/>
                    <a:pt x="1878" y="925"/>
                    <a:pt x="1875" y="888"/>
                  </a:cubicBezTo>
                  <a:lnTo>
                    <a:pt x="1850" y="813"/>
                  </a:lnTo>
                  <a:lnTo>
                    <a:pt x="1812" y="700"/>
                  </a:lnTo>
                  <a:lnTo>
                    <a:pt x="1725" y="475"/>
                  </a:lnTo>
                  <a:lnTo>
                    <a:pt x="1587" y="50"/>
                  </a:lnTo>
                  <a:cubicBezTo>
                    <a:pt x="1362" y="50"/>
                    <a:pt x="1450" y="13"/>
                    <a:pt x="15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6" name="Google Shape;6996;p31"/>
            <p:cNvSpPr/>
            <p:nvPr/>
          </p:nvSpPr>
          <p:spPr>
            <a:xfrm>
              <a:off x="5760725" y="1154025"/>
              <a:ext cx="1474025" cy="1266575"/>
            </a:xfrm>
            <a:custGeom>
              <a:rect b="b" l="l" r="r" t="t"/>
              <a:pathLst>
                <a:path extrusionOk="0" h="50663" w="58961">
                  <a:moveTo>
                    <a:pt x="5874" y="21682"/>
                  </a:moveTo>
                  <a:cubicBezTo>
                    <a:pt x="5911" y="21820"/>
                    <a:pt x="5949" y="21970"/>
                    <a:pt x="5974" y="22095"/>
                  </a:cubicBezTo>
                  <a:cubicBezTo>
                    <a:pt x="5936" y="21957"/>
                    <a:pt x="5899" y="21820"/>
                    <a:pt x="5874" y="21682"/>
                  </a:cubicBezTo>
                  <a:close/>
                  <a:moveTo>
                    <a:pt x="26206" y="35816"/>
                  </a:moveTo>
                  <a:cubicBezTo>
                    <a:pt x="26195" y="35816"/>
                    <a:pt x="26185" y="35817"/>
                    <a:pt x="26176" y="35818"/>
                  </a:cubicBezTo>
                  <a:lnTo>
                    <a:pt x="26176" y="35818"/>
                  </a:lnTo>
                  <a:cubicBezTo>
                    <a:pt x="26186" y="35817"/>
                    <a:pt x="26196" y="35817"/>
                    <a:pt x="26206" y="35816"/>
                  </a:cubicBezTo>
                  <a:close/>
                  <a:moveTo>
                    <a:pt x="26606" y="35841"/>
                  </a:moveTo>
                  <a:cubicBezTo>
                    <a:pt x="26618" y="35844"/>
                    <a:pt x="26630" y="35847"/>
                    <a:pt x="26641" y="35849"/>
                  </a:cubicBezTo>
                  <a:lnTo>
                    <a:pt x="26641" y="35849"/>
                  </a:lnTo>
                  <a:cubicBezTo>
                    <a:pt x="26630" y="35847"/>
                    <a:pt x="26619" y="35844"/>
                    <a:pt x="26606" y="35841"/>
                  </a:cubicBezTo>
                  <a:close/>
                  <a:moveTo>
                    <a:pt x="34439" y="38356"/>
                  </a:moveTo>
                  <a:cubicBezTo>
                    <a:pt x="34498" y="38400"/>
                    <a:pt x="34557" y="38445"/>
                    <a:pt x="34616" y="38491"/>
                  </a:cubicBezTo>
                  <a:lnTo>
                    <a:pt x="34466" y="38366"/>
                  </a:lnTo>
                  <a:cubicBezTo>
                    <a:pt x="34455" y="38361"/>
                    <a:pt x="34445" y="38358"/>
                    <a:pt x="34439" y="38356"/>
                  </a:cubicBezTo>
                  <a:close/>
                  <a:moveTo>
                    <a:pt x="35185" y="39037"/>
                  </a:moveTo>
                  <a:lnTo>
                    <a:pt x="35185" y="39037"/>
                  </a:lnTo>
                  <a:cubicBezTo>
                    <a:pt x="35268" y="39128"/>
                    <a:pt x="35362" y="39207"/>
                    <a:pt x="35466" y="39265"/>
                  </a:cubicBezTo>
                  <a:cubicBezTo>
                    <a:pt x="35388" y="39208"/>
                    <a:pt x="35290" y="39127"/>
                    <a:pt x="35185" y="39037"/>
                  </a:cubicBezTo>
                  <a:close/>
                  <a:moveTo>
                    <a:pt x="38586" y="43494"/>
                  </a:moveTo>
                  <a:cubicBezTo>
                    <a:pt x="38587" y="43496"/>
                    <a:pt x="38589" y="43499"/>
                    <a:pt x="38590" y="43502"/>
                  </a:cubicBezTo>
                  <a:cubicBezTo>
                    <a:pt x="38589" y="43499"/>
                    <a:pt x="38587" y="43497"/>
                    <a:pt x="38586" y="43494"/>
                  </a:cubicBezTo>
                  <a:close/>
                  <a:moveTo>
                    <a:pt x="39653" y="45089"/>
                  </a:moveTo>
                  <a:cubicBezTo>
                    <a:pt x="39828" y="45239"/>
                    <a:pt x="39978" y="45414"/>
                    <a:pt x="40115" y="45589"/>
                  </a:cubicBezTo>
                  <a:lnTo>
                    <a:pt x="40103" y="45589"/>
                  </a:lnTo>
                  <a:cubicBezTo>
                    <a:pt x="39940" y="45439"/>
                    <a:pt x="39790" y="45276"/>
                    <a:pt x="39653" y="45089"/>
                  </a:cubicBezTo>
                  <a:close/>
                  <a:moveTo>
                    <a:pt x="40043" y="45759"/>
                  </a:moveTo>
                  <a:cubicBezTo>
                    <a:pt x="40089" y="45759"/>
                    <a:pt x="40210" y="45825"/>
                    <a:pt x="40340" y="45901"/>
                  </a:cubicBezTo>
                  <a:cubicBezTo>
                    <a:pt x="40427" y="46014"/>
                    <a:pt x="40527" y="46126"/>
                    <a:pt x="40615" y="46226"/>
                  </a:cubicBezTo>
                  <a:lnTo>
                    <a:pt x="40465" y="46151"/>
                  </a:lnTo>
                  <a:cubicBezTo>
                    <a:pt x="40302" y="46026"/>
                    <a:pt x="40165" y="45889"/>
                    <a:pt x="40028" y="45764"/>
                  </a:cubicBezTo>
                  <a:cubicBezTo>
                    <a:pt x="40031" y="45760"/>
                    <a:pt x="40036" y="45759"/>
                    <a:pt x="40043" y="45759"/>
                  </a:cubicBezTo>
                  <a:close/>
                  <a:moveTo>
                    <a:pt x="56019" y="48280"/>
                  </a:moveTo>
                  <a:cubicBezTo>
                    <a:pt x="56054" y="48280"/>
                    <a:pt x="56086" y="48282"/>
                    <a:pt x="56111" y="48288"/>
                  </a:cubicBezTo>
                  <a:cubicBezTo>
                    <a:pt x="55962" y="48366"/>
                    <a:pt x="55829" y="48381"/>
                    <a:pt x="55661" y="48381"/>
                  </a:cubicBezTo>
                  <a:cubicBezTo>
                    <a:pt x="55560" y="48381"/>
                    <a:pt x="55447" y="48375"/>
                    <a:pt x="55311" y="48375"/>
                  </a:cubicBezTo>
                  <a:cubicBezTo>
                    <a:pt x="55501" y="48354"/>
                    <a:pt x="55825" y="48280"/>
                    <a:pt x="56019" y="48280"/>
                  </a:cubicBezTo>
                  <a:close/>
                  <a:moveTo>
                    <a:pt x="58315" y="49870"/>
                  </a:moveTo>
                  <a:lnTo>
                    <a:pt x="58273" y="49875"/>
                  </a:lnTo>
                  <a:cubicBezTo>
                    <a:pt x="58288" y="49874"/>
                    <a:pt x="58302" y="49872"/>
                    <a:pt x="58315" y="49870"/>
                  </a:cubicBezTo>
                  <a:close/>
                  <a:moveTo>
                    <a:pt x="1" y="1"/>
                  </a:moveTo>
                  <a:lnTo>
                    <a:pt x="2962" y="13210"/>
                  </a:lnTo>
                  <a:lnTo>
                    <a:pt x="3325" y="14797"/>
                  </a:lnTo>
                  <a:cubicBezTo>
                    <a:pt x="3325" y="15081"/>
                    <a:pt x="3313" y="15387"/>
                    <a:pt x="3238" y="15387"/>
                  </a:cubicBezTo>
                  <a:cubicBezTo>
                    <a:pt x="3234" y="15387"/>
                    <a:pt x="3229" y="15386"/>
                    <a:pt x="3225" y="15384"/>
                  </a:cubicBezTo>
                  <a:lnTo>
                    <a:pt x="3225" y="15384"/>
                  </a:lnTo>
                  <a:cubicBezTo>
                    <a:pt x="3537" y="16121"/>
                    <a:pt x="3462" y="17434"/>
                    <a:pt x="3949" y="18633"/>
                  </a:cubicBezTo>
                  <a:cubicBezTo>
                    <a:pt x="3955" y="18699"/>
                    <a:pt x="3953" y="18723"/>
                    <a:pt x="3946" y="18723"/>
                  </a:cubicBezTo>
                  <a:cubicBezTo>
                    <a:pt x="3928" y="18723"/>
                    <a:pt x="3873" y="18538"/>
                    <a:pt x="3848" y="18538"/>
                  </a:cubicBezTo>
                  <a:cubicBezTo>
                    <a:pt x="3843" y="18538"/>
                    <a:pt x="3839" y="18548"/>
                    <a:pt x="3837" y="18571"/>
                  </a:cubicBezTo>
                  <a:cubicBezTo>
                    <a:pt x="3974" y="18871"/>
                    <a:pt x="4074" y="19246"/>
                    <a:pt x="4212" y="19958"/>
                  </a:cubicBezTo>
                  <a:lnTo>
                    <a:pt x="4174" y="19883"/>
                  </a:lnTo>
                  <a:lnTo>
                    <a:pt x="4174" y="19883"/>
                  </a:lnTo>
                  <a:cubicBezTo>
                    <a:pt x="4399" y="20870"/>
                    <a:pt x="4549" y="21583"/>
                    <a:pt x="4699" y="22332"/>
                  </a:cubicBezTo>
                  <a:cubicBezTo>
                    <a:pt x="4849" y="23070"/>
                    <a:pt x="4999" y="23857"/>
                    <a:pt x="5274" y="24969"/>
                  </a:cubicBezTo>
                  <a:lnTo>
                    <a:pt x="5312" y="24782"/>
                  </a:lnTo>
                  <a:cubicBezTo>
                    <a:pt x="5437" y="25257"/>
                    <a:pt x="5437" y="25369"/>
                    <a:pt x="5487" y="25594"/>
                  </a:cubicBezTo>
                  <a:cubicBezTo>
                    <a:pt x="5521" y="25660"/>
                    <a:pt x="5540" y="25688"/>
                    <a:pt x="5549" y="25688"/>
                  </a:cubicBezTo>
                  <a:cubicBezTo>
                    <a:pt x="5575" y="25688"/>
                    <a:pt x="5502" y="25435"/>
                    <a:pt x="5437" y="25182"/>
                  </a:cubicBezTo>
                  <a:cubicBezTo>
                    <a:pt x="5359" y="24910"/>
                    <a:pt x="5289" y="24646"/>
                    <a:pt x="5326" y="24646"/>
                  </a:cubicBezTo>
                  <a:cubicBezTo>
                    <a:pt x="5336" y="24646"/>
                    <a:pt x="5356" y="24669"/>
                    <a:pt x="5387" y="24719"/>
                  </a:cubicBezTo>
                  <a:cubicBezTo>
                    <a:pt x="5387" y="25057"/>
                    <a:pt x="5624" y="25894"/>
                    <a:pt x="5899" y="26706"/>
                  </a:cubicBezTo>
                  <a:cubicBezTo>
                    <a:pt x="6174" y="27506"/>
                    <a:pt x="6486" y="28268"/>
                    <a:pt x="6486" y="28506"/>
                  </a:cubicBezTo>
                  <a:cubicBezTo>
                    <a:pt x="6583" y="28727"/>
                    <a:pt x="6619" y="28788"/>
                    <a:pt x="6631" y="28788"/>
                  </a:cubicBezTo>
                  <a:cubicBezTo>
                    <a:pt x="6647" y="28788"/>
                    <a:pt x="6628" y="28694"/>
                    <a:pt x="6646" y="28694"/>
                  </a:cubicBezTo>
                  <a:cubicBezTo>
                    <a:pt x="6661" y="28694"/>
                    <a:pt x="6699" y="28754"/>
                    <a:pt x="6799" y="28968"/>
                  </a:cubicBezTo>
                  <a:lnTo>
                    <a:pt x="6836" y="29181"/>
                  </a:lnTo>
                  <a:cubicBezTo>
                    <a:pt x="6886" y="29218"/>
                    <a:pt x="6936" y="29268"/>
                    <a:pt x="6986" y="29318"/>
                  </a:cubicBezTo>
                  <a:cubicBezTo>
                    <a:pt x="7199" y="29768"/>
                    <a:pt x="7261" y="30030"/>
                    <a:pt x="7236" y="30068"/>
                  </a:cubicBezTo>
                  <a:lnTo>
                    <a:pt x="6999" y="29643"/>
                  </a:lnTo>
                  <a:lnTo>
                    <a:pt x="6999" y="29643"/>
                  </a:lnTo>
                  <a:cubicBezTo>
                    <a:pt x="7236" y="30268"/>
                    <a:pt x="7948" y="31242"/>
                    <a:pt x="8073" y="31430"/>
                  </a:cubicBezTo>
                  <a:cubicBezTo>
                    <a:pt x="7936" y="31217"/>
                    <a:pt x="7811" y="31005"/>
                    <a:pt x="7699" y="30793"/>
                  </a:cubicBezTo>
                  <a:lnTo>
                    <a:pt x="7699" y="30793"/>
                  </a:lnTo>
                  <a:cubicBezTo>
                    <a:pt x="8311" y="31742"/>
                    <a:pt x="9036" y="32630"/>
                    <a:pt x="9848" y="33417"/>
                  </a:cubicBezTo>
                  <a:cubicBezTo>
                    <a:pt x="10660" y="34192"/>
                    <a:pt x="11597" y="34817"/>
                    <a:pt x="12622" y="35291"/>
                  </a:cubicBezTo>
                  <a:lnTo>
                    <a:pt x="12510" y="35179"/>
                  </a:lnTo>
                  <a:lnTo>
                    <a:pt x="12510" y="35179"/>
                  </a:lnTo>
                  <a:cubicBezTo>
                    <a:pt x="13222" y="35491"/>
                    <a:pt x="13509" y="35616"/>
                    <a:pt x="13809" y="35741"/>
                  </a:cubicBezTo>
                  <a:cubicBezTo>
                    <a:pt x="14272" y="35954"/>
                    <a:pt x="14759" y="36116"/>
                    <a:pt x="15247" y="36229"/>
                  </a:cubicBezTo>
                  <a:lnTo>
                    <a:pt x="15184" y="36229"/>
                  </a:lnTo>
                  <a:cubicBezTo>
                    <a:pt x="15521" y="36291"/>
                    <a:pt x="15971" y="36379"/>
                    <a:pt x="16421" y="36479"/>
                  </a:cubicBezTo>
                  <a:cubicBezTo>
                    <a:pt x="16395" y="36476"/>
                    <a:pt x="16375" y="36475"/>
                    <a:pt x="16360" y="36475"/>
                  </a:cubicBezTo>
                  <a:cubicBezTo>
                    <a:pt x="16160" y="36475"/>
                    <a:pt x="16950" y="36675"/>
                    <a:pt x="16749" y="36675"/>
                  </a:cubicBezTo>
                  <a:cubicBezTo>
                    <a:pt x="16725" y="36675"/>
                    <a:pt x="16688" y="36672"/>
                    <a:pt x="16634" y="36666"/>
                  </a:cubicBezTo>
                  <a:lnTo>
                    <a:pt x="16634" y="36666"/>
                  </a:lnTo>
                  <a:cubicBezTo>
                    <a:pt x="17021" y="36729"/>
                    <a:pt x="17408" y="36766"/>
                    <a:pt x="17808" y="36779"/>
                  </a:cubicBezTo>
                  <a:cubicBezTo>
                    <a:pt x="17946" y="36779"/>
                    <a:pt x="18008" y="36754"/>
                    <a:pt x="18558" y="36754"/>
                  </a:cubicBezTo>
                  <a:lnTo>
                    <a:pt x="18808" y="36853"/>
                  </a:lnTo>
                  <a:cubicBezTo>
                    <a:pt x="18981" y="36838"/>
                    <a:pt x="19156" y="36831"/>
                    <a:pt x="19331" y="36831"/>
                  </a:cubicBezTo>
                  <a:cubicBezTo>
                    <a:pt x="19574" y="36831"/>
                    <a:pt x="19818" y="36844"/>
                    <a:pt x="20058" y="36866"/>
                  </a:cubicBezTo>
                  <a:cubicBezTo>
                    <a:pt x="19370" y="36866"/>
                    <a:pt x="20583" y="37016"/>
                    <a:pt x="19808" y="37028"/>
                  </a:cubicBezTo>
                  <a:cubicBezTo>
                    <a:pt x="21557" y="37316"/>
                    <a:pt x="22420" y="37053"/>
                    <a:pt x="23207" y="37316"/>
                  </a:cubicBezTo>
                  <a:cubicBezTo>
                    <a:pt x="24019" y="37178"/>
                    <a:pt x="21695" y="37128"/>
                    <a:pt x="22145" y="37116"/>
                  </a:cubicBezTo>
                  <a:cubicBezTo>
                    <a:pt x="21914" y="37062"/>
                    <a:pt x="22222" y="37037"/>
                    <a:pt x="22622" y="37037"/>
                  </a:cubicBezTo>
                  <a:cubicBezTo>
                    <a:pt x="22872" y="37037"/>
                    <a:pt x="23158" y="37047"/>
                    <a:pt x="23369" y="37066"/>
                  </a:cubicBezTo>
                  <a:cubicBezTo>
                    <a:pt x="23899" y="37115"/>
                    <a:pt x="24295" y="37334"/>
                    <a:pt x="25635" y="37436"/>
                  </a:cubicBezTo>
                  <a:lnTo>
                    <a:pt x="25635" y="37436"/>
                  </a:lnTo>
                  <a:cubicBezTo>
                    <a:pt x="25600" y="37435"/>
                    <a:pt x="25575" y="37435"/>
                    <a:pt x="25550" y="37435"/>
                  </a:cubicBezTo>
                  <a:cubicBezTo>
                    <a:pt x="25513" y="37435"/>
                    <a:pt x="25475" y="37435"/>
                    <a:pt x="25406" y="37428"/>
                  </a:cubicBezTo>
                  <a:lnTo>
                    <a:pt x="25406" y="37428"/>
                  </a:lnTo>
                  <a:cubicBezTo>
                    <a:pt x="25931" y="37516"/>
                    <a:pt x="26431" y="37441"/>
                    <a:pt x="27056" y="37578"/>
                  </a:cubicBezTo>
                  <a:cubicBezTo>
                    <a:pt x="27116" y="37568"/>
                    <a:pt x="27178" y="37564"/>
                    <a:pt x="27240" y="37564"/>
                  </a:cubicBezTo>
                  <a:cubicBezTo>
                    <a:pt x="27467" y="37564"/>
                    <a:pt x="27697" y="37617"/>
                    <a:pt x="27848" y="37617"/>
                  </a:cubicBezTo>
                  <a:cubicBezTo>
                    <a:pt x="27914" y="37617"/>
                    <a:pt x="27964" y="37607"/>
                    <a:pt x="27993" y="37578"/>
                  </a:cubicBezTo>
                  <a:cubicBezTo>
                    <a:pt x="27568" y="37516"/>
                    <a:pt x="27143" y="37478"/>
                    <a:pt x="26719" y="37441"/>
                  </a:cubicBezTo>
                  <a:lnTo>
                    <a:pt x="26719" y="37441"/>
                  </a:lnTo>
                  <a:cubicBezTo>
                    <a:pt x="27443" y="37491"/>
                    <a:pt x="28156" y="37403"/>
                    <a:pt x="29305" y="37728"/>
                  </a:cubicBezTo>
                  <a:cubicBezTo>
                    <a:pt x="29218" y="37728"/>
                    <a:pt x="28855" y="37691"/>
                    <a:pt x="28618" y="37678"/>
                  </a:cubicBezTo>
                  <a:lnTo>
                    <a:pt x="28618" y="37678"/>
                  </a:lnTo>
                  <a:cubicBezTo>
                    <a:pt x="28780" y="37716"/>
                    <a:pt x="28943" y="37753"/>
                    <a:pt x="29118" y="37778"/>
                  </a:cubicBezTo>
                  <a:cubicBezTo>
                    <a:pt x="29280" y="37803"/>
                    <a:pt x="29455" y="37841"/>
                    <a:pt x="29618" y="37903"/>
                  </a:cubicBezTo>
                  <a:cubicBezTo>
                    <a:pt x="29605" y="37913"/>
                    <a:pt x="29579" y="37918"/>
                    <a:pt x="29542" y="37918"/>
                  </a:cubicBezTo>
                  <a:cubicBezTo>
                    <a:pt x="29398" y="37918"/>
                    <a:pt x="29086" y="37850"/>
                    <a:pt x="28718" y="37791"/>
                  </a:cubicBezTo>
                  <a:cubicBezTo>
                    <a:pt x="28256" y="37691"/>
                    <a:pt x="27781" y="37641"/>
                    <a:pt x="27306" y="37628"/>
                  </a:cubicBezTo>
                  <a:lnTo>
                    <a:pt x="27306" y="37628"/>
                  </a:lnTo>
                  <a:cubicBezTo>
                    <a:pt x="27668" y="37728"/>
                    <a:pt x="28768" y="37753"/>
                    <a:pt x="28356" y="37841"/>
                  </a:cubicBezTo>
                  <a:cubicBezTo>
                    <a:pt x="28425" y="37829"/>
                    <a:pt x="28497" y="37824"/>
                    <a:pt x="28571" y="37824"/>
                  </a:cubicBezTo>
                  <a:cubicBezTo>
                    <a:pt x="29123" y="37824"/>
                    <a:pt x="29802" y="38119"/>
                    <a:pt x="30617" y="38241"/>
                  </a:cubicBezTo>
                  <a:lnTo>
                    <a:pt x="30530" y="38303"/>
                  </a:lnTo>
                  <a:cubicBezTo>
                    <a:pt x="30767" y="38341"/>
                    <a:pt x="30992" y="38403"/>
                    <a:pt x="31230" y="38491"/>
                  </a:cubicBezTo>
                  <a:cubicBezTo>
                    <a:pt x="31067" y="38466"/>
                    <a:pt x="30892" y="38441"/>
                    <a:pt x="30730" y="38428"/>
                  </a:cubicBezTo>
                  <a:lnTo>
                    <a:pt x="30730" y="38428"/>
                  </a:lnTo>
                  <a:cubicBezTo>
                    <a:pt x="31480" y="38591"/>
                    <a:pt x="32042" y="39003"/>
                    <a:pt x="32667" y="39303"/>
                  </a:cubicBezTo>
                  <a:cubicBezTo>
                    <a:pt x="32030" y="38953"/>
                    <a:pt x="31942" y="38915"/>
                    <a:pt x="31992" y="38890"/>
                  </a:cubicBezTo>
                  <a:cubicBezTo>
                    <a:pt x="32030" y="38865"/>
                    <a:pt x="32155" y="38890"/>
                    <a:pt x="31880" y="38728"/>
                  </a:cubicBezTo>
                  <a:lnTo>
                    <a:pt x="31880" y="38728"/>
                  </a:lnTo>
                  <a:cubicBezTo>
                    <a:pt x="32754" y="39065"/>
                    <a:pt x="32942" y="39278"/>
                    <a:pt x="33154" y="39478"/>
                  </a:cubicBezTo>
                  <a:cubicBezTo>
                    <a:pt x="33254" y="39590"/>
                    <a:pt x="33367" y="39703"/>
                    <a:pt x="33542" y="39865"/>
                  </a:cubicBezTo>
                  <a:cubicBezTo>
                    <a:pt x="33729" y="40028"/>
                    <a:pt x="33979" y="40228"/>
                    <a:pt x="34354" y="40578"/>
                  </a:cubicBezTo>
                  <a:cubicBezTo>
                    <a:pt x="34190" y="40424"/>
                    <a:pt x="33790" y="40042"/>
                    <a:pt x="33853" y="40042"/>
                  </a:cubicBezTo>
                  <a:cubicBezTo>
                    <a:pt x="33866" y="40042"/>
                    <a:pt x="33902" y="40060"/>
                    <a:pt x="33967" y="40103"/>
                  </a:cubicBezTo>
                  <a:cubicBezTo>
                    <a:pt x="34242" y="40353"/>
                    <a:pt x="34504" y="40640"/>
                    <a:pt x="34716" y="40952"/>
                  </a:cubicBezTo>
                  <a:cubicBezTo>
                    <a:pt x="34988" y="41258"/>
                    <a:pt x="35087" y="41356"/>
                    <a:pt x="35107" y="41356"/>
                  </a:cubicBezTo>
                  <a:cubicBezTo>
                    <a:pt x="35140" y="41356"/>
                    <a:pt x="34924" y="41052"/>
                    <a:pt x="34961" y="41052"/>
                  </a:cubicBezTo>
                  <a:cubicBezTo>
                    <a:pt x="34972" y="41052"/>
                    <a:pt x="35003" y="41076"/>
                    <a:pt x="35066" y="41140"/>
                  </a:cubicBezTo>
                  <a:cubicBezTo>
                    <a:pt x="35279" y="41552"/>
                    <a:pt x="35516" y="41627"/>
                    <a:pt x="35879" y="42115"/>
                  </a:cubicBezTo>
                  <a:lnTo>
                    <a:pt x="35816" y="42165"/>
                  </a:lnTo>
                  <a:cubicBezTo>
                    <a:pt x="36216" y="42839"/>
                    <a:pt x="36304" y="42914"/>
                    <a:pt x="36391" y="42964"/>
                  </a:cubicBezTo>
                  <a:cubicBezTo>
                    <a:pt x="36478" y="43014"/>
                    <a:pt x="36541" y="43052"/>
                    <a:pt x="36891" y="43689"/>
                  </a:cubicBezTo>
                  <a:lnTo>
                    <a:pt x="36466" y="43227"/>
                  </a:lnTo>
                  <a:lnTo>
                    <a:pt x="36891" y="43864"/>
                  </a:lnTo>
                  <a:lnTo>
                    <a:pt x="36728" y="43777"/>
                  </a:lnTo>
                  <a:lnTo>
                    <a:pt x="36728" y="43777"/>
                  </a:lnTo>
                  <a:cubicBezTo>
                    <a:pt x="37228" y="44451"/>
                    <a:pt x="37341" y="44676"/>
                    <a:pt x="37803" y="45376"/>
                  </a:cubicBezTo>
                  <a:cubicBezTo>
                    <a:pt x="37787" y="45326"/>
                    <a:pt x="37791" y="45301"/>
                    <a:pt x="37812" y="45301"/>
                  </a:cubicBezTo>
                  <a:cubicBezTo>
                    <a:pt x="37876" y="45301"/>
                    <a:pt x="38098" y="45519"/>
                    <a:pt x="38453" y="45939"/>
                  </a:cubicBezTo>
                  <a:cubicBezTo>
                    <a:pt x="38555" y="46096"/>
                    <a:pt x="38547" y="46116"/>
                    <a:pt x="38531" y="46116"/>
                  </a:cubicBezTo>
                  <a:cubicBezTo>
                    <a:pt x="38525" y="46116"/>
                    <a:pt x="38519" y="46114"/>
                    <a:pt x="38515" y="46114"/>
                  </a:cubicBezTo>
                  <a:lnTo>
                    <a:pt x="38515" y="46114"/>
                  </a:lnTo>
                  <a:cubicBezTo>
                    <a:pt x="38503" y="46126"/>
                    <a:pt x="38515" y="46139"/>
                    <a:pt x="38578" y="46201"/>
                  </a:cubicBezTo>
                  <a:cubicBezTo>
                    <a:pt x="38690" y="46313"/>
                    <a:pt x="38803" y="46438"/>
                    <a:pt x="38915" y="46551"/>
                  </a:cubicBezTo>
                  <a:cubicBezTo>
                    <a:pt x="38803" y="46476"/>
                    <a:pt x="38690" y="46401"/>
                    <a:pt x="38590" y="46313"/>
                  </a:cubicBezTo>
                  <a:cubicBezTo>
                    <a:pt x="38453" y="46189"/>
                    <a:pt x="38328" y="46039"/>
                    <a:pt x="38240" y="45876"/>
                  </a:cubicBezTo>
                  <a:cubicBezTo>
                    <a:pt x="38191" y="45851"/>
                    <a:pt x="38053" y="45726"/>
                    <a:pt x="38003" y="45701"/>
                  </a:cubicBezTo>
                  <a:lnTo>
                    <a:pt x="38003" y="45701"/>
                  </a:lnTo>
                  <a:cubicBezTo>
                    <a:pt x="38178" y="45964"/>
                    <a:pt x="38378" y="46214"/>
                    <a:pt x="38603" y="46438"/>
                  </a:cubicBezTo>
                  <a:cubicBezTo>
                    <a:pt x="38828" y="46676"/>
                    <a:pt x="39053" y="46876"/>
                    <a:pt x="39203" y="47001"/>
                  </a:cubicBezTo>
                  <a:cubicBezTo>
                    <a:pt x="39103" y="46901"/>
                    <a:pt x="39003" y="46801"/>
                    <a:pt x="38915" y="46701"/>
                  </a:cubicBezTo>
                  <a:lnTo>
                    <a:pt x="38915" y="46701"/>
                  </a:lnTo>
                  <a:cubicBezTo>
                    <a:pt x="39015" y="46788"/>
                    <a:pt x="39115" y="46863"/>
                    <a:pt x="39215" y="46951"/>
                  </a:cubicBezTo>
                  <a:lnTo>
                    <a:pt x="39528" y="47176"/>
                  </a:lnTo>
                  <a:cubicBezTo>
                    <a:pt x="39728" y="47326"/>
                    <a:pt x="39940" y="47451"/>
                    <a:pt x="40152" y="47588"/>
                  </a:cubicBezTo>
                  <a:cubicBezTo>
                    <a:pt x="40223" y="47659"/>
                    <a:pt x="40237" y="47685"/>
                    <a:pt x="40218" y="47685"/>
                  </a:cubicBezTo>
                  <a:cubicBezTo>
                    <a:pt x="40190" y="47685"/>
                    <a:pt x="40092" y="47628"/>
                    <a:pt x="40003" y="47576"/>
                  </a:cubicBezTo>
                  <a:lnTo>
                    <a:pt x="40003" y="47576"/>
                  </a:lnTo>
                  <a:cubicBezTo>
                    <a:pt x="40252" y="47763"/>
                    <a:pt x="40452" y="47838"/>
                    <a:pt x="40840" y="48076"/>
                  </a:cubicBezTo>
                  <a:cubicBezTo>
                    <a:pt x="40798" y="48076"/>
                    <a:pt x="40766" y="48083"/>
                    <a:pt x="40726" y="48083"/>
                  </a:cubicBezTo>
                  <a:cubicBezTo>
                    <a:pt x="40637" y="48083"/>
                    <a:pt x="40508" y="48047"/>
                    <a:pt x="40128" y="47813"/>
                  </a:cubicBezTo>
                  <a:lnTo>
                    <a:pt x="40128" y="47813"/>
                  </a:lnTo>
                  <a:cubicBezTo>
                    <a:pt x="40340" y="47951"/>
                    <a:pt x="40552" y="48063"/>
                    <a:pt x="40752" y="48188"/>
                  </a:cubicBezTo>
                  <a:cubicBezTo>
                    <a:pt x="40952" y="48313"/>
                    <a:pt x="41190" y="48413"/>
                    <a:pt x="41402" y="48525"/>
                  </a:cubicBezTo>
                  <a:cubicBezTo>
                    <a:pt x="41471" y="48583"/>
                    <a:pt x="41941" y="48883"/>
                    <a:pt x="41881" y="48883"/>
                  </a:cubicBezTo>
                  <a:cubicBezTo>
                    <a:pt x="41876" y="48883"/>
                    <a:pt x="41866" y="48880"/>
                    <a:pt x="41852" y="48875"/>
                  </a:cubicBezTo>
                  <a:lnTo>
                    <a:pt x="41852" y="48875"/>
                  </a:lnTo>
                  <a:cubicBezTo>
                    <a:pt x="42052" y="48975"/>
                    <a:pt x="42252" y="49063"/>
                    <a:pt x="42464" y="49138"/>
                  </a:cubicBezTo>
                  <a:cubicBezTo>
                    <a:pt x="42689" y="49225"/>
                    <a:pt x="42939" y="49300"/>
                    <a:pt x="43189" y="49375"/>
                  </a:cubicBezTo>
                  <a:cubicBezTo>
                    <a:pt x="43689" y="49525"/>
                    <a:pt x="44226" y="49663"/>
                    <a:pt x="44739" y="49813"/>
                  </a:cubicBezTo>
                  <a:cubicBezTo>
                    <a:pt x="44864" y="49813"/>
                    <a:pt x="44989" y="49838"/>
                    <a:pt x="45126" y="49863"/>
                  </a:cubicBezTo>
                  <a:cubicBezTo>
                    <a:pt x="46088" y="50100"/>
                    <a:pt x="46938" y="50312"/>
                    <a:pt x="48113" y="50337"/>
                  </a:cubicBezTo>
                  <a:cubicBezTo>
                    <a:pt x="48325" y="50400"/>
                    <a:pt x="48550" y="50450"/>
                    <a:pt x="48763" y="50512"/>
                  </a:cubicBezTo>
                  <a:cubicBezTo>
                    <a:pt x="48809" y="50514"/>
                    <a:pt x="48848" y="50514"/>
                    <a:pt x="48880" y="50514"/>
                  </a:cubicBezTo>
                  <a:cubicBezTo>
                    <a:pt x="49456" y="50514"/>
                    <a:pt x="48189" y="50333"/>
                    <a:pt x="49118" y="50333"/>
                  </a:cubicBezTo>
                  <a:cubicBezTo>
                    <a:pt x="49196" y="50333"/>
                    <a:pt x="49289" y="50335"/>
                    <a:pt x="49400" y="50337"/>
                  </a:cubicBezTo>
                  <a:cubicBezTo>
                    <a:pt x="50462" y="50337"/>
                    <a:pt x="49800" y="50450"/>
                    <a:pt x="50175" y="50487"/>
                  </a:cubicBezTo>
                  <a:cubicBezTo>
                    <a:pt x="50815" y="50407"/>
                    <a:pt x="51463" y="50367"/>
                    <a:pt x="52118" y="50367"/>
                  </a:cubicBezTo>
                  <a:cubicBezTo>
                    <a:pt x="52282" y="50367"/>
                    <a:pt x="52447" y="50370"/>
                    <a:pt x="52612" y="50375"/>
                  </a:cubicBezTo>
                  <a:cubicBezTo>
                    <a:pt x="52287" y="50412"/>
                    <a:pt x="52024" y="50400"/>
                    <a:pt x="51724" y="50412"/>
                  </a:cubicBezTo>
                  <a:lnTo>
                    <a:pt x="52474" y="50462"/>
                  </a:lnTo>
                  <a:cubicBezTo>
                    <a:pt x="51574" y="50612"/>
                    <a:pt x="50912" y="50562"/>
                    <a:pt x="51624" y="50662"/>
                  </a:cubicBezTo>
                  <a:cubicBezTo>
                    <a:pt x="51674" y="50537"/>
                    <a:pt x="52412" y="50512"/>
                    <a:pt x="53124" y="50475"/>
                  </a:cubicBezTo>
                  <a:cubicBezTo>
                    <a:pt x="53849" y="50425"/>
                    <a:pt x="54574" y="50362"/>
                    <a:pt x="54624" y="50237"/>
                  </a:cubicBezTo>
                  <a:lnTo>
                    <a:pt x="55111" y="50250"/>
                  </a:lnTo>
                  <a:cubicBezTo>
                    <a:pt x="54974" y="50262"/>
                    <a:pt x="54961" y="50275"/>
                    <a:pt x="54811" y="50287"/>
                  </a:cubicBezTo>
                  <a:cubicBezTo>
                    <a:pt x="54855" y="50289"/>
                    <a:pt x="54896" y="50289"/>
                    <a:pt x="54934" y="50289"/>
                  </a:cubicBezTo>
                  <a:cubicBezTo>
                    <a:pt x="55752" y="50289"/>
                    <a:pt x="55554" y="50047"/>
                    <a:pt x="56723" y="49975"/>
                  </a:cubicBezTo>
                  <a:cubicBezTo>
                    <a:pt x="56888" y="49965"/>
                    <a:pt x="57034" y="49959"/>
                    <a:pt x="57135" y="49959"/>
                  </a:cubicBezTo>
                  <a:cubicBezTo>
                    <a:pt x="57294" y="49959"/>
                    <a:pt x="57341" y="49974"/>
                    <a:pt x="57173" y="50013"/>
                  </a:cubicBezTo>
                  <a:lnTo>
                    <a:pt x="57635" y="49938"/>
                  </a:lnTo>
                  <a:lnTo>
                    <a:pt x="57873" y="49888"/>
                  </a:lnTo>
                  <a:lnTo>
                    <a:pt x="58173" y="49850"/>
                  </a:lnTo>
                  <a:cubicBezTo>
                    <a:pt x="58279" y="49839"/>
                    <a:pt x="58353" y="49834"/>
                    <a:pt x="58398" y="49834"/>
                  </a:cubicBezTo>
                  <a:cubicBezTo>
                    <a:pt x="58491" y="49834"/>
                    <a:pt x="58455" y="49854"/>
                    <a:pt x="58315" y="49870"/>
                  </a:cubicBezTo>
                  <a:lnTo>
                    <a:pt x="58315" y="49870"/>
                  </a:lnTo>
                  <a:lnTo>
                    <a:pt x="58960" y="49800"/>
                  </a:lnTo>
                  <a:lnTo>
                    <a:pt x="58948" y="48238"/>
                  </a:lnTo>
                  <a:lnTo>
                    <a:pt x="58948" y="48263"/>
                  </a:lnTo>
                  <a:lnTo>
                    <a:pt x="58935" y="48076"/>
                  </a:lnTo>
                  <a:cubicBezTo>
                    <a:pt x="58873" y="48076"/>
                    <a:pt x="58823" y="48076"/>
                    <a:pt x="58760" y="48088"/>
                  </a:cubicBezTo>
                  <a:lnTo>
                    <a:pt x="58373" y="48163"/>
                  </a:lnTo>
                  <a:lnTo>
                    <a:pt x="57723" y="48275"/>
                  </a:lnTo>
                  <a:cubicBezTo>
                    <a:pt x="57360" y="48275"/>
                    <a:pt x="57898" y="48238"/>
                    <a:pt x="57823" y="48213"/>
                  </a:cubicBezTo>
                  <a:lnTo>
                    <a:pt x="57823" y="48213"/>
                  </a:lnTo>
                  <a:lnTo>
                    <a:pt x="57023" y="48350"/>
                  </a:lnTo>
                  <a:cubicBezTo>
                    <a:pt x="56861" y="48338"/>
                    <a:pt x="56936" y="48300"/>
                    <a:pt x="57123" y="48250"/>
                  </a:cubicBezTo>
                  <a:cubicBezTo>
                    <a:pt x="57223" y="48238"/>
                    <a:pt x="57348" y="48213"/>
                    <a:pt x="57485" y="48201"/>
                  </a:cubicBezTo>
                  <a:lnTo>
                    <a:pt x="57685" y="48176"/>
                  </a:lnTo>
                  <a:lnTo>
                    <a:pt x="57960" y="48138"/>
                  </a:lnTo>
                  <a:lnTo>
                    <a:pt x="57760" y="48126"/>
                  </a:lnTo>
                  <a:lnTo>
                    <a:pt x="57648" y="48113"/>
                  </a:lnTo>
                  <a:cubicBezTo>
                    <a:pt x="57573" y="48101"/>
                    <a:pt x="57510" y="48101"/>
                    <a:pt x="57448" y="48101"/>
                  </a:cubicBezTo>
                  <a:cubicBezTo>
                    <a:pt x="57323" y="48113"/>
                    <a:pt x="57198" y="48126"/>
                    <a:pt x="57073" y="48151"/>
                  </a:cubicBezTo>
                  <a:cubicBezTo>
                    <a:pt x="56657" y="48238"/>
                    <a:pt x="56231" y="48278"/>
                    <a:pt x="55803" y="48278"/>
                  </a:cubicBezTo>
                  <a:cubicBezTo>
                    <a:pt x="55743" y="48278"/>
                    <a:pt x="55683" y="48277"/>
                    <a:pt x="55623" y="48275"/>
                  </a:cubicBezTo>
                  <a:lnTo>
                    <a:pt x="56373" y="48188"/>
                  </a:lnTo>
                  <a:cubicBezTo>
                    <a:pt x="56199" y="48153"/>
                    <a:pt x="56015" y="48143"/>
                    <a:pt x="55814" y="48143"/>
                  </a:cubicBezTo>
                  <a:cubicBezTo>
                    <a:pt x="55506" y="48143"/>
                    <a:pt x="55155" y="48167"/>
                    <a:pt x="54730" y="48167"/>
                  </a:cubicBezTo>
                  <a:cubicBezTo>
                    <a:pt x="54636" y="48167"/>
                    <a:pt x="54538" y="48166"/>
                    <a:pt x="54436" y="48163"/>
                  </a:cubicBezTo>
                  <a:lnTo>
                    <a:pt x="54436" y="48163"/>
                  </a:lnTo>
                  <a:cubicBezTo>
                    <a:pt x="54649" y="48201"/>
                    <a:pt x="56161" y="48250"/>
                    <a:pt x="55299" y="48375"/>
                  </a:cubicBezTo>
                  <a:cubicBezTo>
                    <a:pt x="54949" y="48375"/>
                    <a:pt x="54611" y="48413"/>
                    <a:pt x="54274" y="48475"/>
                  </a:cubicBezTo>
                  <a:cubicBezTo>
                    <a:pt x="54269" y="48440"/>
                    <a:pt x="54188" y="48427"/>
                    <a:pt x="54056" y="48427"/>
                  </a:cubicBezTo>
                  <a:cubicBezTo>
                    <a:pt x="53866" y="48427"/>
                    <a:pt x="53568" y="48453"/>
                    <a:pt x="53237" y="48475"/>
                  </a:cubicBezTo>
                  <a:lnTo>
                    <a:pt x="53274" y="48363"/>
                  </a:lnTo>
                  <a:lnTo>
                    <a:pt x="53274" y="48363"/>
                  </a:lnTo>
                  <a:cubicBezTo>
                    <a:pt x="52662" y="48425"/>
                    <a:pt x="52712" y="48475"/>
                    <a:pt x="52349" y="48538"/>
                  </a:cubicBezTo>
                  <a:cubicBezTo>
                    <a:pt x="52305" y="48539"/>
                    <a:pt x="52262" y="48539"/>
                    <a:pt x="52222" y="48539"/>
                  </a:cubicBezTo>
                  <a:cubicBezTo>
                    <a:pt x="51642" y="48539"/>
                    <a:pt x="51501" y="48459"/>
                    <a:pt x="51350" y="48400"/>
                  </a:cubicBezTo>
                  <a:cubicBezTo>
                    <a:pt x="50262" y="48400"/>
                    <a:pt x="52112" y="48525"/>
                    <a:pt x="50812" y="48563"/>
                  </a:cubicBezTo>
                  <a:cubicBezTo>
                    <a:pt x="50362" y="48544"/>
                    <a:pt x="49978" y="48541"/>
                    <a:pt x="49570" y="48541"/>
                  </a:cubicBezTo>
                  <a:cubicBezTo>
                    <a:pt x="49366" y="48541"/>
                    <a:pt x="49157" y="48542"/>
                    <a:pt x="48930" y="48542"/>
                  </a:cubicBezTo>
                  <a:cubicBezTo>
                    <a:pt x="48703" y="48542"/>
                    <a:pt x="48460" y="48541"/>
                    <a:pt x="48188" y="48538"/>
                  </a:cubicBezTo>
                  <a:cubicBezTo>
                    <a:pt x="47563" y="48438"/>
                    <a:pt x="48300" y="48475"/>
                    <a:pt x="48075" y="48425"/>
                  </a:cubicBezTo>
                  <a:lnTo>
                    <a:pt x="48075" y="48425"/>
                  </a:lnTo>
                  <a:lnTo>
                    <a:pt x="47513" y="48463"/>
                  </a:lnTo>
                  <a:cubicBezTo>
                    <a:pt x="47376" y="48438"/>
                    <a:pt x="47413" y="48413"/>
                    <a:pt x="47438" y="48400"/>
                  </a:cubicBezTo>
                  <a:cubicBezTo>
                    <a:pt x="47399" y="48398"/>
                    <a:pt x="47366" y="48397"/>
                    <a:pt x="47338" y="48397"/>
                  </a:cubicBezTo>
                  <a:cubicBezTo>
                    <a:pt x="47109" y="48397"/>
                    <a:pt x="47221" y="48461"/>
                    <a:pt x="46991" y="48461"/>
                  </a:cubicBezTo>
                  <a:cubicBezTo>
                    <a:pt x="46918" y="48461"/>
                    <a:pt x="46812" y="48454"/>
                    <a:pt x="46651" y="48438"/>
                  </a:cubicBezTo>
                  <a:cubicBezTo>
                    <a:pt x="46632" y="48446"/>
                    <a:pt x="46606" y="48450"/>
                    <a:pt x="46574" y="48450"/>
                  </a:cubicBezTo>
                  <a:cubicBezTo>
                    <a:pt x="46412" y="48450"/>
                    <a:pt x="46089" y="48353"/>
                    <a:pt x="45714" y="48238"/>
                  </a:cubicBezTo>
                  <a:cubicBezTo>
                    <a:pt x="45476" y="48176"/>
                    <a:pt x="45239" y="48088"/>
                    <a:pt x="44989" y="48013"/>
                  </a:cubicBezTo>
                  <a:cubicBezTo>
                    <a:pt x="44751" y="47938"/>
                    <a:pt x="44514" y="47888"/>
                    <a:pt x="44276" y="47851"/>
                  </a:cubicBezTo>
                  <a:cubicBezTo>
                    <a:pt x="44064" y="47738"/>
                    <a:pt x="44389" y="47813"/>
                    <a:pt x="44339" y="47751"/>
                  </a:cubicBezTo>
                  <a:cubicBezTo>
                    <a:pt x="43739" y="47601"/>
                    <a:pt x="43477" y="47513"/>
                    <a:pt x="43252" y="47438"/>
                  </a:cubicBezTo>
                  <a:cubicBezTo>
                    <a:pt x="43127" y="47401"/>
                    <a:pt x="43027" y="47363"/>
                    <a:pt x="42889" y="47326"/>
                  </a:cubicBezTo>
                  <a:cubicBezTo>
                    <a:pt x="42739" y="47276"/>
                    <a:pt x="42577" y="47226"/>
                    <a:pt x="42327" y="47126"/>
                  </a:cubicBezTo>
                  <a:lnTo>
                    <a:pt x="41952" y="46888"/>
                  </a:lnTo>
                  <a:lnTo>
                    <a:pt x="41602" y="46626"/>
                  </a:lnTo>
                  <a:lnTo>
                    <a:pt x="41602" y="46626"/>
                  </a:lnTo>
                  <a:cubicBezTo>
                    <a:pt x="41769" y="46759"/>
                    <a:pt x="41797" y="46815"/>
                    <a:pt x="41734" y="46815"/>
                  </a:cubicBezTo>
                  <a:cubicBezTo>
                    <a:pt x="41702" y="46815"/>
                    <a:pt x="41648" y="46801"/>
                    <a:pt x="41577" y="46776"/>
                  </a:cubicBezTo>
                  <a:cubicBezTo>
                    <a:pt x="41277" y="46651"/>
                    <a:pt x="40977" y="46501"/>
                    <a:pt x="40702" y="46326"/>
                  </a:cubicBezTo>
                  <a:lnTo>
                    <a:pt x="40702" y="46326"/>
                  </a:lnTo>
                  <a:lnTo>
                    <a:pt x="40777" y="46401"/>
                  </a:lnTo>
                  <a:cubicBezTo>
                    <a:pt x="40702" y="46338"/>
                    <a:pt x="40627" y="46289"/>
                    <a:pt x="40565" y="46239"/>
                  </a:cubicBezTo>
                  <a:lnTo>
                    <a:pt x="40565" y="46239"/>
                  </a:lnTo>
                  <a:cubicBezTo>
                    <a:pt x="40615" y="46276"/>
                    <a:pt x="40652" y="46301"/>
                    <a:pt x="40702" y="46326"/>
                  </a:cubicBezTo>
                  <a:cubicBezTo>
                    <a:pt x="40677" y="46301"/>
                    <a:pt x="40640" y="46264"/>
                    <a:pt x="40615" y="46226"/>
                  </a:cubicBezTo>
                  <a:lnTo>
                    <a:pt x="40615" y="46226"/>
                  </a:lnTo>
                  <a:cubicBezTo>
                    <a:pt x="40804" y="46325"/>
                    <a:pt x="40994" y="46399"/>
                    <a:pt x="41085" y="46399"/>
                  </a:cubicBezTo>
                  <a:cubicBezTo>
                    <a:pt x="41120" y="46399"/>
                    <a:pt x="41140" y="46388"/>
                    <a:pt x="41140" y="46363"/>
                  </a:cubicBezTo>
                  <a:cubicBezTo>
                    <a:pt x="41027" y="46301"/>
                    <a:pt x="40915" y="46239"/>
                    <a:pt x="40827" y="46164"/>
                  </a:cubicBezTo>
                  <a:lnTo>
                    <a:pt x="40827" y="46164"/>
                  </a:lnTo>
                  <a:cubicBezTo>
                    <a:pt x="40867" y="46179"/>
                    <a:pt x="40901" y="46195"/>
                    <a:pt x="40915" y="46195"/>
                  </a:cubicBezTo>
                  <a:cubicBezTo>
                    <a:pt x="40923" y="46195"/>
                    <a:pt x="40924" y="46190"/>
                    <a:pt x="40915" y="46176"/>
                  </a:cubicBezTo>
                  <a:cubicBezTo>
                    <a:pt x="40827" y="46114"/>
                    <a:pt x="40727" y="46051"/>
                    <a:pt x="40627" y="45989"/>
                  </a:cubicBezTo>
                  <a:cubicBezTo>
                    <a:pt x="40590" y="45901"/>
                    <a:pt x="40540" y="45826"/>
                    <a:pt x="40515" y="45726"/>
                  </a:cubicBezTo>
                  <a:lnTo>
                    <a:pt x="40427" y="45726"/>
                  </a:lnTo>
                  <a:cubicBezTo>
                    <a:pt x="40090" y="45376"/>
                    <a:pt x="39765" y="44989"/>
                    <a:pt x="39478" y="44589"/>
                  </a:cubicBezTo>
                  <a:cubicBezTo>
                    <a:pt x="38565" y="43702"/>
                    <a:pt x="37766" y="42714"/>
                    <a:pt x="37091" y="41627"/>
                  </a:cubicBezTo>
                  <a:lnTo>
                    <a:pt x="37091" y="41627"/>
                  </a:lnTo>
                  <a:cubicBezTo>
                    <a:pt x="37193" y="41729"/>
                    <a:pt x="37247" y="41765"/>
                    <a:pt x="37277" y="41765"/>
                  </a:cubicBezTo>
                  <a:cubicBezTo>
                    <a:pt x="37340" y="41765"/>
                    <a:pt x="37303" y="41615"/>
                    <a:pt x="37378" y="41590"/>
                  </a:cubicBezTo>
                  <a:cubicBezTo>
                    <a:pt x="37540" y="42063"/>
                    <a:pt x="38112" y="42735"/>
                    <a:pt x="38586" y="43494"/>
                  </a:cubicBezTo>
                  <a:lnTo>
                    <a:pt x="38586" y="43494"/>
                  </a:lnTo>
                  <a:cubicBezTo>
                    <a:pt x="38438" y="43256"/>
                    <a:pt x="38421" y="43181"/>
                    <a:pt x="38447" y="43181"/>
                  </a:cubicBezTo>
                  <a:cubicBezTo>
                    <a:pt x="38464" y="43181"/>
                    <a:pt x="38499" y="43213"/>
                    <a:pt x="38528" y="43252"/>
                  </a:cubicBezTo>
                  <a:cubicBezTo>
                    <a:pt x="38216" y="42814"/>
                    <a:pt x="37903" y="42377"/>
                    <a:pt x="37591" y="41927"/>
                  </a:cubicBezTo>
                  <a:cubicBezTo>
                    <a:pt x="37678" y="41915"/>
                    <a:pt x="37466" y="41602"/>
                    <a:pt x="37253" y="41215"/>
                  </a:cubicBezTo>
                  <a:lnTo>
                    <a:pt x="37253" y="41215"/>
                  </a:lnTo>
                  <a:cubicBezTo>
                    <a:pt x="37256" y="41260"/>
                    <a:pt x="37248" y="41281"/>
                    <a:pt x="37229" y="41281"/>
                  </a:cubicBezTo>
                  <a:cubicBezTo>
                    <a:pt x="37171" y="41281"/>
                    <a:pt x="37015" y="41080"/>
                    <a:pt x="36816" y="40815"/>
                  </a:cubicBezTo>
                  <a:cubicBezTo>
                    <a:pt x="36553" y="40465"/>
                    <a:pt x="36266" y="40128"/>
                    <a:pt x="35954" y="39815"/>
                  </a:cubicBezTo>
                  <a:cubicBezTo>
                    <a:pt x="35956" y="39804"/>
                    <a:pt x="35964" y="39796"/>
                    <a:pt x="35978" y="39796"/>
                  </a:cubicBezTo>
                  <a:cubicBezTo>
                    <a:pt x="36042" y="39796"/>
                    <a:pt x="36234" y="39938"/>
                    <a:pt x="36641" y="40478"/>
                  </a:cubicBezTo>
                  <a:cubicBezTo>
                    <a:pt x="36466" y="40165"/>
                    <a:pt x="36229" y="39903"/>
                    <a:pt x="35941" y="39703"/>
                  </a:cubicBezTo>
                  <a:cubicBezTo>
                    <a:pt x="35661" y="39508"/>
                    <a:pt x="35404" y="39289"/>
                    <a:pt x="35183" y="39035"/>
                  </a:cubicBezTo>
                  <a:lnTo>
                    <a:pt x="35183" y="39035"/>
                  </a:lnTo>
                  <a:cubicBezTo>
                    <a:pt x="35184" y="39035"/>
                    <a:pt x="35184" y="39036"/>
                    <a:pt x="35185" y="39037"/>
                  </a:cubicBezTo>
                  <a:lnTo>
                    <a:pt x="35185" y="39037"/>
                  </a:lnTo>
                  <a:cubicBezTo>
                    <a:pt x="35179" y="39030"/>
                    <a:pt x="35173" y="39023"/>
                    <a:pt x="35166" y="39015"/>
                  </a:cubicBezTo>
                  <a:lnTo>
                    <a:pt x="35166" y="39015"/>
                  </a:lnTo>
                  <a:cubicBezTo>
                    <a:pt x="35172" y="39022"/>
                    <a:pt x="35177" y="39028"/>
                    <a:pt x="35183" y="39035"/>
                  </a:cubicBezTo>
                  <a:lnTo>
                    <a:pt x="35183" y="39035"/>
                  </a:lnTo>
                  <a:cubicBezTo>
                    <a:pt x="35037" y="38910"/>
                    <a:pt x="34879" y="38769"/>
                    <a:pt x="34741" y="38653"/>
                  </a:cubicBezTo>
                  <a:cubicBezTo>
                    <a:pt x="34537" y="38481"/>
                    <a:pt x="34388" y="38355"/>
                    <a:pt x="34430" y="38355"/>
                  </a:cubicBezTo>
                  <a:cubicBezTo>
                    <a:pt x="34433" y="38355"/>
                    <a:pt x="34435" y="38356"/>
                    <a:pt x="34439" y="38356"/>
                  </a:cubicBezTo>
                  <a:lnTo>
                    <a:pt x="34439" y="38356"/>
                  </a:lnTo>
                  <a:cubicBezTo>
                    <a:pt x="34172" y="38159"/>
                    <a:pt x="33903" y="37979"/>
                    <a:pt x="33617" y="37816"/>
                  </a:cubicBezTo>
                  <a:cubicBezTo>
                    <a:pt x="33217" y="37591"/>
                    <a:pt x="32817" y="37391"/>
                    <a:pt x="32392" y="37228"/>
                  </a:cubicBezTo>
                  <a:cubicBezTo>
                    <a:pt x="31677" y="36942"/>
                    <a:pt x="31039" y="36782"/>
                    <a:pt x="30820" y="36782"/>
                  </a:cubicBezTo>
                  <a:cubicBezTo>
                    <a:pt x="30790" y="36782"/>
                    <a:pt x="30768" y="36785"/>
                    <a:pt x="30755" y="36791"/>
                  </a:cubicBezTo>
                  <a:cubicBezTo>
                    <a:pt x="30842" y="36716"/>
                    <a:pt x="30942" y="36679"/>
                    <a:pt x="31055" y="36654"/>
                  </a:cubicBezTo>
                  <a:cubicBezTo>
                    <a:pt x="30635" y="36615"/>
                    <a:pt x="30222" y="36599"/>
                    <a:pt x="29805" y="36599"/>
                  </a:cubicBezTo>
                  <a:cubicBezTo>
                    <a:pt x="29677" y="36599"/>
                    <a:pt x="29548" y="36601"/>
                    <a:pt x="29418" y="36604"/>
                  </a:cubicBezTo>
                  <a:cubicBezTo>
                    <a:pt x="29168" y="36554"/>
                    <a:pt x="28930" y="36504"/>
                    <a:pt x="28681" y="36466"/>
                  </a:cubicBezTo>
                  <a:cubicBezTo>
                    <a:pt x="28630" y="36334"/>
                    <a:pt x="28537" y="36193"/>
                    <a:pt x="28918" y="36193"/>
                  </a:cubicBezTo>
                  <a:cubicBezTo>
                    <a:pt x="29004" y="36193"/>
                    <a:pt x="29115" y="36200"/>
                    <a:pt x="29255" y="36216"/>
                  </a:cubicBezTo>
                  <a:cubicBezTo>
                    <a:pt x="28805" y="36091"/>
                    <a:pt x="28356" y="36016"/>
                    <a:pt x="27893" y="35991"/>
                  </a:cubicBezTo>
                  <a:lnTo>
                    <a:pt x="27893" y="35991"/>
                  </a:lnTo>
                  <a:cubicBezTo>
                    <a:pt x="28094" y="36038"/>
                    <a:pt x="28362" y="36231"/>
                    <a:pt x="28148" y="36231"/>
                  </a:cubicBezTo>
                  <a:cubicBezTo>
                    <a:pt x="28136" y="36231"/>
                    <a:pt x="28122" y="36230"/>
                    <a:pt x="28106" y="36229"/>
                  </a:cubicBezTo>
                  <a:cubicBezTo>
                    <a:pt x="27340" y="35982"/>
                    <a:pt x="27563" y="36064"/>
                    <a:pt x="26641" y="35849"/>
                  </a:cubicBezTo>
                  <a:lnTo>
                    <a:pt x="26641" y="35849"/>
                  </a:lnTo>
                  <a:cubicBezTo>
                    <a:pt x="26854" y="35908"/>
                    <a:pt x="26611" y="36026"/>
                    <a:pt x="26231" y="36026"/>
                  </a:cubicBezTo>
                  <a:cubicBezTo>
                    <a:pt x="26172" y="36026"/>
                    <a:pt x="26109" y="36023"/>
                    <a:pt x="26044" y="36016"/>
                  </a:cubicBezTo>
                  <a:cubicBezTo>
                    <a:pt x="26126" y="35993"/>
                    <a:pt x="26031" y="35837"/>
                    <a:pt x="26176" y="35818"/>
                  </a:cubicBezTo>
                  <a:lnTo>
                    <a:pt x="26176" y="35818"/>
                  </a:lnTo>
                  <a:cubicBezTo>
                    <a:pt x="25766" y="35843"/>
                    <a:pt x="25356" y="35879"/>
                    <a:pt x="24946" y="35915"/>
                  </a:cubicBezTo>
                  <a:lnTo>
                    <a:pt x="24946" y="35915"/>
                  </a:lnTo>
                  <a:cubicBezTo>
                    <a:pt x="25236" y="35887"/>
                    <a:pt x="25002" y="35753"/>
                    <a:pt x="24732" y="35679"/>
                  </a:cubicBezTo>
                  <a:lnTo>
                    <a:pt x="24732" y="35679"/>
                  </a:lnTo>
                  <a:cubicBezTo>
                    <a:pt x="24749" y="35684"/>
                    <a:pt x="24740" y="35686"/>
                    <a:pt x="24710" y="35686"/>
                  </a:cubicBezTo>
                  <a:cubicBezTo>
                    <a:pt x="24528" y="35686"/>
                    <a:pt x="23598" y="35604"/>
                    <a:pt x="23319" y="35604"/>
                  </a:cubicBezTo>
                  <a:lnTo>
                    <a:pt x="23844" y="35679"/>
                  </a:lnTo>
                  <a:cubicBezTo>
                    <a:pt x="23631" y="35662"/>
                    <a:pt x="23450" y="35655"/>
                    <a:pt x="23291" y="35655"/>
                  </a:cubicBezTo>
                  <a:cubicBezTo>
                    <a:pt x="22544" y="35655"/>
                    <a:pt x="22298" y="35811"/>
                    <a:pt x="21543" y="35811"/>
                  </a:cubicBezTo>
                  <a:cubicBezTo>
                    <a:pt x="21398" y="35811"/>
                    <a:pt x="21234" y="35805"/>
                    <a:pt x="21045" y="35791"/>
                  </a:cubicBezTo>
                  <a:cubicBezTo>
                    <a:pt x="21207" y="35754"/>
                    <a:pt x="21470" y="35566"/>
                    <a:pt x="20770" y="35491"/>
                  </a:cubicBezTo>
                  <a:cubicBezTo>
                    <a:pt x="20395" y="35579"/>
                    <a:pt x="20033" y="35654"/>
                    <a:pt x="19658" y="35716"/>
                  </a:cubicBezTo>
                  <a:cubicBezTo>
                    <a:pt x="19121" y="35666"/>
                    <a:pt x="18596" y="35604"/>
                    <a:pt x="18071" y="35529"/>
                  </a:cubicBezTo>
                  <a:lnTo>
                    <a:pt x="18358" y="35516"/>
                  </a:lnTo>
                  <a:lnTo>
                    <a:pt x="20070" y="35404"/>
                  </a:lnTo>
                  <a:cubicBezTo>
                    <a:pt x="19545" y="35316"/>
                    <a:pt x="19933" y="35329"/>
                    <a:pt x="19146" y="35254"/>
                  </a:cubicBezTo>
                  <a:cubicBezTo>
                    <a:pt x="19029" y="35215"/>
                    <a:pt x="19102" y="35203"/>
                    <a:pt x="19238" y="35203"/>
                  </a:cubicBezTo>
                  <a:cubicBezTo>
                    <a:pt x="19410" y="35203"/>
                    <a:pt x="19683" y="35222"/>
                    <a:pt x="19808" y="35229"/>
                  </a:cubicBezTo>
                  <a:cubicBezTo>
                    <a:pt x="19208" y="35166"/>
                    <a:pt x="18608" y="35079"/>
                    <a:pt x="18021" y="34979"/>
                  </a:cubicBezTo>
                  <a:lnTo>
                    <a:pt x="18021" y="34979"/>
                  </a:lnTo>
                  <a:cubicBezTo>
                    <a:pt x="18033" y="35010"/>
                    <a:pt x="17955" y="35023"/>
                    <a:pt x="17830" y="35023"/>
                  </a:cubicBezTo>
                  <a:cubicBezTo>
                    <a:pt x="17705" y="35023"/>
                    <a:pt x="17533" y="35010"/>
                    <a:pt x="17358" y="34991"/>
                  </a:cubicBezTo>
                  <a:cubicBezTo>
                    <a:pt x="17129" y="34967"/>
                    <a:pt x="16904" y="34937"/>
                    <a:pt x="16784" y="34937"/>
                  </a:cubicBezTo>
                  <a:cubicBezTo>
                    <a:pt x="16722" y="34937"/>
                    <a:pt x="16688" y="34945"/>
                    <a:pt x="16696" y="34966"/>
                  </a:cubicBezTo>
                  <a:cubicBezTo>
                    <a:pt x="17346" y="35054"/>
                    <a:pt x="17996" y="35129"/>
                    <a:pt x="18646" y="35166"/>
                  </a:cubicBezTo>
                  <a:cubicBezTo>
                    <a:pt x="18681" y="35226"/>
                    <a:pt x="18414" y="35275"/>
                    <a:pt x="17988" y="35275"/>
                  </a:cubicBezTo>
                  <a:cubicBezTo>
                    <a:pt x="17523" y="35275"/>
                    <a:pt x="16867" y="35217"/>
                    <a:pt x="16209" y="35054"/>
                  </a:cubicBezTo>
                  <a:cubicBezTo>
                    <a:pt x="15896" y="34929"/>
                    <a:pt x="16484" y="34904"/>
                    <a:pt x="16471" y="34854"/>
                  </a:cubicBezTo>
                  <a:cubicBezTo>
                    <a:pt x="16034" y="34817"/>
                    <a:pt x="15596" y="34717"/>
                    <a:pt x="15172" y="34567"/>
                  </a:cubicBezTo>
                  <a:lnTo>
                    <a:pt x="15172" y="34567"/>
                  </a:lnTo>
                  <a:cubicBezTo>
                    <a:pt x="15346" y="34604"/>
                    <a:pt x="15534" y="34629"/>
                    <a:pt x="15709" y="34654"/>
                  </a:cubicBezTo>
                  <a:cubicBezTo>
                    <a:pt x="15047" y="34429"/>
                    <a:pt x="14547" y="34479"/>
                    <a:pt x="13809" y="34042"/>
                  </a:cubicBezTo>
                  <a:cubicBezTo>
                    <a:pt x="13547" y="33934"/>
                    <a:pt x="13125" y="33577"/>
                    <a:pt x="13022" y="33577"/>
                  </a:cubicBezTo>
                  <a:cubicBezTo>
                    <a:pt x="13017" y="33577"/>
                    <a:pt x="13013" y="33578"/>
                    <a:pt x="13010" y="33579"/>
                  </a:cubicBezTo>
                  <a:cubicBezTo>
                    <a:pt x="13222" y="33779"/>
                    <a:pt x="13285" y="34004"/>
                    <a:pt x="13222" y="34154"/>
                  </a:cubicBezTo>
                  <a:cubicBezTo>
                    <a:pt x="12910" y="34004"/>
                    <a:pt x="12610" y="33829"/>
                    <a:pt x="12322" y="33654"/>
                  </a:cubicBezTo>
                  <a:lnTo>
                    <a:pt x="12372" y="33642"/>
                  </a:lnTo>
                  <a:lnTo>
                    <a:pt x="12210" y="33542"/>
                  </a:lnTo>
                  <a:lnTo>
                    <a:pt x="12197" y="33579"/>
                  </a:lnTo>
                  <a:cubicBezTo>
                    <a:pt x="11897" y="33392"/>
                    <a:pt x="11610" y="33192"/>
                    <a:pt x="11335" y="32967"/>
                  </a:cubicBezTo>
                  <a:cubicBezTo>
                    <a:pt x="11335" y="32952"/>
                    <a:pt x="11347" y="32946"/>
                    <a:pt x="11367" y="32946"/>
                  </a:cubicBezTo>
                  <a:cubicBezTo>
                    <a:pt x="11416" y="32946"/>
                    <a:pt x="11513" y="32982"/>
                    <a:pt x="11610" y="33017"/>
                  </a:cubicBezTo>
                  <a:cubicBezTo>
                    <a:pt x="11712" y="33051"/>
                    <a:pt x="11817" y="33085"/>
                    <a:pt x="11870" y="33085"/>
                  </a:cubicBezTo>
                  <a:cubicBezTo>
                    <a:pt x="11915" y="33085"/>
                    <a:pt x="11923" y="33061"/>
                    <a:pt x="11860" y="32992"/>
                  </a:cubicBezTo>
                  <a:cubicBezTo>
                    <a:pt x="11722" y="32955"/>
                    <a:pt x="11610" y="32892"/>
                    <a:pt x="11498" y="32817"/>
                  </a:cubicBezTo>
                  <a:cubicBezTo>
                    <a:pt x="11273" y="32605"/>
                    <a:pt x="11647" y="32817"/>
                    <a:pt x="11135" y="32405"/>
                  </a:cubicBezTo>
                  <a:cubicBezTo>
                    <a:pt x="11133" y="32405"/>
                    <a:pt x="11131" y="32405"/>
                    <a:pt x="11128" y="32405"/>
                  </a:cubicBezTo>
                  <a:cubicBezTo>
                    <a:pt x="10997" y="32405"/>
                    <a:pt x="10585" y="31938"/>
                    <a:pt x="10575" y="31938"/>
                  </a:cubicBezTo>
                  <a:lnTo>
                    <a:pt x="10575" y="31938"/>
                  </a:lnTo>
                  <a:cubicBezTo>
                    <a:pt x="10570" y="31938"/>
                    <a:pt x="10639" y="32023"/>
                    <a:pt x="10835" y="32267"/>
                  </a:cubicBezTo>
                  <a:cubicBezTo>
                    <a:pt x="10660" y="32117"/>
                    <a:pt x="10498" y="31955"/>
                    <a:pt x="10348" y="31780"/>
                  </a:cubicBezTo>
                  <a:lnTo>
                    <a:pt x="9860" y="31167"/>
                  </a:lnTo>
                  <a:lnTo>
                    <a:pt x="9860" y="31167"/>
                  </a:lnTo>
                  <a:cubicBezTo>
                    <a:pt x="9872" y="31206"/>
                    <a:pt x="9866" y="31223"/>
                    <a:pt x="9845" y="31223"/>
                  </a:cubicBezTo>
                  <a:cubicBezTo>
                    <a:pt x="9799" y="31223"/>
                    <a:pt x="9679" y="31135"/>
                    <a:pt x="9523" y="31005"/>
                  </a:cubicBezTo>
                  <a:cubicBezTo>
                    <a:pt x="9448" y="30943"/>
                    <a:pt x="9373" y="30868"/>
                    <a:pt x="9311" y="30793"/>
                  </a:cubicBezTo>
                  <a:cubicBezTo>
                    <a:pt x="9136" y="30555"/>
                    <a:pt x="8961" y="30305"/>
                    <a:pt x="8811" y="30055"/>
                  </a:cubicBezTo>
                  <a:lnTo>
                    <a:pt x="8798" y="30018"/>
                  </a:lnTo>
                  <a:cubicBezTo>
                    <a:pt x="8498" y="29518"/>
                    <a:pt x="8236" y="29006"/>
                    <a:pt x="8011" y="28481"/>
                  </a:cubicBezTo>
                  <a:cubicBezTo>
                    <a:pt x="7811" y="28006"/>
                    <a:pt x="7624" y="27543"/>
                    <a:pt x="7411" y="26931"/>
                  </a:cubicBezTo>
                  <a:cubicBezTo>
                    <a:pt x="7401" y="26826"/>
                    <a:pt x="7275" y="26393"/>
                    <a:pt x="7317" y="26393"/>
                  </a:cubicBezTo>
                  <a:cubicBezTo>
                    <a:pt x="7325" y="26393"/>
                    <a:pt x="7339" y="26408"/>
                    <a:pt x="7361" y="26444"/>
                  </a:cubicBezTo>
                  <a:cubicBezTo>
                    <a:pt x="7236" y="26231"/>
                    <a:pt x="7136" y="25994"/>
                    <a:pt x="7061" y="25756"/>
                  </a:cubicBezTo>
                  <a:cubicBezTo>
                    <a:pt x="7036" y="25608"/>
                    <a:pt x="7033" y="25551"/>
                    <a:pt x="7042" y="25551"/>
                  </a:cubicBezTo>
                  <a:lnTo>
                    <a:pt x="7042" y="25551"/>
                  </a:lnTo>
                  <a:cubicBezTo>
                    <a:pt x="7073" y="25551"/>
                    <a:pt x="7242" y="26140"/>
                    <a:pt x="7283" y="26140"/>
                  </a:cubicBezTo>
                  <a:cubicBezTo>
                    <a:pt x="7294" y="26140"/>
                    <a:pt x="7296" y="26102"/>
                    <a:pt x="7286" y="26006"/>
                  </a:cubicBezTo>
                  <a:cubicBezTo>
                    <a:pt x="7199" y="25981"/>
                    <a:pt x="6886" y="25069"/>
                    <a:pt x="6699" y="24532"/>
                  </a:cubicBezTo>
                  <a:lnTo>
                    <a:pt x="6699" y="24532"/>
                  </a:lnTo>
                  <a:cubicBezTo>
                    <a:pt x="6636" y="24732"/>
                    <a:pt x="7036" y="25781"/>
                    <a:pt x="7261" y="26306"/>
                  </a:cubicBezTo>
                  <a:cubicBezTo>
                    <a:pt x="7259" y="26307"/>
                    <a:pt x="7256" y="26307"/>
                    <a:pt x="7254" y="26307"/>
                  </a:cubicBezTo>
                  <a:cubicBezTo>
                    <a:pt x="7213" y="26307"/>
                    <a:pt x="7129" y="26220"/>
                    <a:pt x="7024" y="26044"/>
                  </a:cubicBezTo>
                  <a:cubicBezTo>
                    <a:pt x="6724" y="25132"/>
                    <a:pt x="6461" y="24194"/>
                    <a:pt x="6236" y="23257"/>
                  </a:cubicBezTo>
                  <a:cubicBezTo>
                    <a:pt x="6161" y="22920"/>
                    <a:pt x="6086" y="22582"/>
                    <a:pt x="5999" y="22245"/>
                  </a:cubicBezTo>
                  <a:cubicBezTo>
                    <a:pt x="5899" y="21508"/>
                    <a:pt x="5262" y="18971"/>
                    <a:pt x="5012" y="17534"/>
                  </a:cubicBezTo>
                  <a:cubicBezTo>
                    <a:pt x="4949" y="17346"/>
                    <a:pt x="4887" y="17159"/>
                    <a:pt x="4812" y="16984"/>
                  </a:cubicBezTo>
                  <a:cubicBezTo>
                    <a:pt x="4749" y="16696"/>
                    <a:pt x="4687" y="16396"/>
                    <a:pt x="4612" y="16096"/>
                  </a:cubicBezTo>
                  <a:lnTo>
                    <a:pt x="3675" y="11835"/>
                  </a:lnTo>
                  <a:lnTo>
                    <a:pt x="3675" y="11835"/>
                  </a:lnTo>
                  <a:cubicBezTo>
                    <a:pt x="3680" y="11840"/>
                    <a:pt x="3685" y="11843"/>
                    <a:pt x="3690" y="11843"/>
                  </a:cubicBezTo>
                  <a:cubicBezTo>
                    <a:pt x="3697" y="11843"/>
                    <a:pt x="3705" y="11837"/>
                    <a:pt x="3712" y="11823"/>
                  </a:cubicBezTo>
                  <a:lnTo>
                    <a:pt x="3525" y="11173"/>
                  </a:lnTo>
                  <a:lnTo>
                    <a:pt x="3512" y="11098"/>
                  </a:lnTo>
                  <a:lnTo>
                    <a:pt x="3512" y="11098"/>
                  </a:lnTo>
                  <a:cubicBezTo>
                    <a:pt x="3529" y="11106"/>
                    <a:pt x="3570" y="11208"/>
                    <a:pt x="3585" y="11208"/>
                  </a:cubicBezTo>
                  <a:cubicBezTo>
                    <a:pt x="3593" y="11208"/>
                    <a:pt x="3595" y="11186"/>
                    <a:pt x="3587" y="11123"/>
                  </a:cubicBezTo>
                  <a:cubicBezTo>
                    <a:pt x="3525" y="11048"/>
                    <a:pt x="3475" y="10960"/>
                    <a:pt x="3462" y="10873"/>
                  </a:cubicBezTo>
                  <a:lnTo>
                    <a:pt x="3212" y="9786"/>
                  </a:lnTo>
                  <a:lnTo>
                    <a:pt x="3212" y="9736"/>
                  </a:lnTo>
                  <a:lnTo>
                    <a:pt x="3200" y="9686"/>
                  </a:lnTo>
                  <a:lnTo>
                    <a:pt x="3000" y="8786"/>
                  </a:lnTo>
                  <a:cubicBezTo>
                    <a:pt x="3000" y="8761"/>
                    <a:pt x="2987" y="8723"/>
                    <a:pt x="2975" y="8661"/>
                  </a:cubicBezTo>
                  <a:cubicBezTo>
                    <a:pt x="2975" y="8611"/>
                    <a:pt x="2950" y="8548"/>
                    <a:pt x="2925" y="8486"/>
                  </a:cubicBezTo>
                  <a:lnTo>
                    <a:pt x="10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7" name="Google Shape;6997;p31"/>
            <p:cNvSpPr/>
            <p:nvPr/>
          </p:nvSpPr>
          <p:spPr>
            <a:xfrm>
              <a:off x="5865075" y="1154025"/>
              <a:ext cx="1369350" cy="1133800"/>
            </a:xfrm>
            <a:custGeom>
              <a:rect b="b" l="l" r="r" t="t"/>
              <a:pathLst>
                <a:path extrusionOk="0" h="45352" w="54774">
                  <a:moveTo>
                    <a:pt x="6255" y="21444"/>
                  </a:moveTo>
                  <a:cubicBezTo>
                    <a:pt x="6271" y="21497"/>
                    <a:pt x="6288" y="21549"/>
                    <a:pt x="6306" y="21601"/>
                  </a:cubicBezTo>
                  <a:lnTo>
                    <a:pt x="6306" y="21601"/>
                  </a:lnTo>
                  <a:cubicBezTo>
                    <a:pt x="6290" y="21551"/>
                    <a:pt x="6273" y="21498"/>
                    <a:pt x="6255" y="21444"/>
                  </a:cubicBezTo>
                  <a:close/>
                  <a:moveTo>
                    <a:pt x="5949" y="20133"/>
                  </a:moveTo>
                  <a:cubicBezTo>
                    <a:pt x="5889" y="20281"/>
                    <a:pt x="6089" y="20932"/>
                    <a:pt x="6255" y="21444"/>
                  </a:cubicBezTo>
                  <a:lnTo>
                    <a:pt x="6255" y="21444"/>
                  </a:lnTo>
                  <a:cubicBezTo>
                    <a:pt x="6240" y="21395"/>
                    <a:pt x="6225" y="21345"/>
                    <a:pt x="6211" y="21295"/>
                  </a:cubicBezTo>
                  <a:cubicBezTo>
                    <a:pt x="6199" y="21152"/>
                    <a:pt x="6200" y="21098"/>
                    <a:pt x="6209" y="21098"/>
                  </a:cubicBezTo>
                  <a:lnTo>
                    <a:pt x="6209" y="21098"/>
                  </a:lnTo>
                  <a:cubicBezTo>
                    <a:pt x="6240" y="21098"/>
                    <a:pt x="6356" y="21645"/>
                    <a:pt x="6397" y="21645"/>
                  </a:cubicBezTo>
                  <a:cubicBezTo>
                    <a:pt x="6408" y="21645"/>
                    <a:pt x="6413" y="21609"/>
                    <a:pt x="6411" y="21520"/>
                  </a:cubicBezTo>
                  <a:cubicBezTo>
                    <a:pt x="6336" y="21495"/>
                    <a:pt x="6099" y="20633"/>
                    <a:pt x="5949" y="20133"/>
                  </a:cubicBezTo>
                  <a:close/>
                  <a:moveTo>
                    <a:pt x="9548" y="30550"/>
                  </a:moveTo>
                  <a:cubicBezTo>
                    <a:pt x="9556" y="30556"/>
                    <a:pt x="9564" y="30562"/>
                    <a:pt x="9573" y="30568"/>
                  </a:cubicBezTo>
                  <a:cubicBezTo>
                    <a:pt x="9566" y="30563"/>
                    <a:pt x="9557" y="30557"/>
                    <a:pt x="9548" y="30550"/>
                  </a:cubicBezTo>
                  <a:close/>
                  <a:moveTo>
                    <a:pt x="22869" y="30843"/>
                  </a:moveTo>
                  <a:cubicBezTo>
                    <a:pt x="22860" y="30843"/>
                    <a:pt x="22851" y="30843"/>
                    <a:pt x="22842" y="30844"/>
                  </a:cubicBezTo>
                  <a:lnTo>
                    <a:pt x="22842" y="30844"/>
                  </a:lnTo>
                  <a:cubicBezTo>
                    <a:pt x="22851" y="30844"/>
                    <a:pt x="22860" y="30843"/>
                    <a:pt x="22869" y="30843"/>
                  </a:cubicBezTo>
                  <a:close/>
                  <a:moveTo>
                    <a:pt x="23232" y="30880"/>
                  </a:moveTo>
                  <a:cubicBezTo>
                    <a:pt x="23243" y="30883"/>
                    <a:pt x="23253" y="30885"/>
                    <a:pt x="23263" y="30888"/>
                  </a:cubicBezTo>
                  <a:lnTo>
                    <a:pt x="23263" y="30888"/>
                  </a:lnTo>
                  <a:cubicBezTo>
                    <a:pt x="23254" y="30885"/>
                    <a:pt x="23243" y="30883"/>
                    <a:pt x="23232" y="30880"/>
                  </a:cubicBezTo>
                  <a:close/>
                  <a:moveTo>
                    <a:pt x="17359" y="32180"/>
                  </a:moveTo>
                  <a:lnTo>
                    <a:pt x="17359" y="32180"/>
                  </a:lnTo>
                  <a:cubicBezTo>
                    <a:pt x="17359" y="32180"/>
                    <a:pt x="17359" y="32180"/>
                    <a:pt x="17358" y="32180"/>
                  </a:cubicBezTo>
                  <a:lnTo>
                    <a:pt x="17408" y="32180"/>
                  </a:lnTo>
                  <a:cubicBezTo>
                    <a:pt x="17392" y="32180"/>
                    <a:pt x="17376" y="32180"/>
                    <a:pt x="17359" y="32180"/>
                  </a:cubicBezTo>
                  <a:close/>
                  <a:moveTo>
                    <a:pt x="35067" y="37023"/>
                  </a:moveTo>
                  <a:lnTo>
                    <a:pt x="35067" y="37023"/>
                  </a:lnTo>
                  <a:cubicBezTo>
                    <a:pt x="35071" y="37029"/>
                    <a:pt x="35075" y="37035"/>
                    <a:pt x="35079" y="37041"/>
                  </a:cubicBezTo>
                  <a:cubicBezTo>
                    <a:pt x="35075" y="37035"/>
                    <a:pt x="35071" y="37029"/>
                    <a:pt x="35067" y="37023"/>
                  </a:cubicBezTo>
                  <a:close/>
                  <a:moveTo>
                    <a:pt x="33677" y="38127"/>
                  </a:moveTo>
                  <a:cubicBezTo>
                    <a:pt x="33696" y="38156"/>
                    <a:pt x="33714" y="38181"/>
                    <a:pt x="33729" y="38203"/>
                  </a:cubicBezTo>
                  <a:cubicBezTo>
                    <a:pt x="33711" y="38177"/>
                    <a:pt x="33694" y="38152"/>
                    <a:pt x="33677" y="38127"/>
                  </a:cubicBezTo>
                  <a:close/>
                  <a:moveTo>
                    <a:pt x="35941" y="38628"/>
                  </a:moveTo>
                  <a:cubicBezTo>
                    <a:pt x="36066" y="38803"/>
                    <a:pt x="36166" y="38990"/>
                    <a:pt x="36253" y="39178"/>
                  </a:cubicBezTo>
                  <a:cubicBezTo>
                    <a:pt x="36128" y="39003"/>
                    <a:pt x="36028" y="38815"/>
                    <a:pt x="35941" y="38628"/>
                  </a:cubicBezTo>
                  <a:close/>
                  <a:moveTo>
                    <a:pt x="36148" y="39314"/>
                  </a:moveTo>
                  <a:cubicBezTo>
                    <a:pt x="36190" y="39314"/>
                    <a:pt x="36286" y="39410"/>
                    <a:pt x="36403" y="39528"/>
                  </a:cubicBezTo>
                  <a:lnTo>
                    <a:pt x="36553" y="39890"/>
                  </a:lnTo>
                  <a:lnTo>
                    <a:pt x="36428" y="39778"/>
                  </a:lnTo>
                  <a:cubicBezTo>
                    <a:pt x="36341" y="39628"/>
                    <a:pt x="36241" y="39478"/>
                    <a:pt x="36141" y="39315"/>
                  </a:cubicBezTo>
                  <a:cubicBezTo>
                    <a:pt x="36143" y="39315"/>
                    <a:pt x="36145" y="39314"/>
                    <a:pt x="36148" y="39314"/>
                  </a:cubicBezTo>
                  <a:close/>
                  <a:moveTo>
                    <a:pt x="0" y="1"/>
                  </a:moveTo>
                  <a:lnTo>
                    <a:pt x="3437" y="14434"/>
                  </a:lnTo>
                  <a:lnTo>
                    <a:pt x="3787" y="15897"/>
                  </a:lnTo>
                  <a:cubicBezTo>
                    <a:pt x="3787" y="16161"/>
                    <a:pt x="3775" y="16448"/>
                    <a:pt x="3697" y="16448"/>
                  </a:cubicBezTo>
                  <a:cubicBezTo>
                    <a:pt x="3694" y="16448"/>
                    <a:pt x="3690" y="16447"/>
                    <a:pt x="3687" y="16446"/>
                  </a:cubicBezTo>
                  <a:lnTo>
                    <a:pt x="3687" y="16446"/>
                  </a:lnTo>
                  <a:cubicBezTo>
                    <a:pt x="3999" y="17109"/>
                    <a:pt x="3912" y="18333"/>
                    <a:pt x="4387" y="19433"/>
                  </a:cubicBezTo>
                  <a:cubicBezTo>
                    <a:pt x="4392" y="19492"/>
                    <a:pt x="4390" y="19514"/>
                    <a:pt x="4384" y="19514"/>
                  </a:cubicBezTo>
                  <a:cubicBezTo>
                    <a:pt x="4366" y="19514"/>
                    <a:pt x="4313" y="19341"/>
                    <a:pt x="4294" y="19341"/>
                  </a:cubicBezTo>
                  <a:cubicBezTo>
                    <a:pt x="4289" y="19341"/>
                    <a:pt x="4287" y="19349"/>
                    <a:pt x="4287" y="19371"/>
                  </a:cubicBezTo>
                  <a:cubicBezTo>
                    <a:pt x="4424" y="19646"/>
                    <a:pt x="4524" y="19995"/>
                    <a:pt x="4637" y="20645"/>
                  </a:cubicBezTo>
                  <a:lnTo>
                    <a:pt x="4612" y="20570"/>
                  </a:lnTo>
                  <a:lnTo>
                    <a:pt x="4612" y="20570"/>
                  </a:lnTo>
                  <a:cubicBezTo>
                    <a:pt x="4824" y="21483"/>
                    <a:pt x="4962" y="22132"/>
                    <a:pt x="5124" y="22820"/>
                  </a:cubicBezTo>
                  <a:cubicBezTo>
                    <a:pt x="5299" y="23644"/>
                    <a:pt x="5524" y="24457"/>
                    <a:pt x="5786" y="25244"/>
                  </a:cubicBezTo>
                  <a:lnTo>
                    <a:pt x="5811" y="25069"/>
                  </a:lnTo>
                  <a:cubicBezTo>
                    <a:pt x="5949" y="25506"/>
                    <a:pt x="5961" y="25606"/>
                    <a:pt x="6024" y="25819"/>
                  </a:cubicBezTo>
                  <a:cubicBezTo>
                    <a:pt x="6062" y="25869"/>
                    <a:pt x="6084" y="25890"/>
                    <a:pt x="6095" y="25890"/>
                  </a:cubicBezTo>
                  <a:cubicBezTo>
                    <a:pt x="6128" y="25890"/>
                    <a:pt x="6035" y="25661"/>
                    <a:pt x="5949" y="25431"/>
                  </a:cubicBezTo>
                  <a:cubicBezTo>
                    <a:pt x="5861" y="25188"/>
                    <a:pt x="5781" y="24944"/>
                    <a:pt x="5815" y="24944"/>
                  </a:cubicBezTo>
                  <a:cubicBezTo>
                    <a:pt x="5825" y="24944"/>
                    <a:pt x="5844" y="24963"/>
                    <a:pt x="5874" y="25007"/>
                  </a:cubicBezTo>
                  <a:cubicBezTo>
                    <a:pt x="5899" y="25319"/>
                    <a:pt x="6174" y="26081"/>
                    <a:pt x="6524" y="26794"/>
                  </a:cubicBezTo>
                  <a:cubicBezTo>
                    <a:pt x="6874" y="27506"/>
                    <a:pt x="7286" y="28143"/>
                    <a:pt x="7336" y="28381"/>
                  </a:cubicBezTo>
                  <a:cubicBezTo>
                    <a:pt x="7463" y="28552"/>
                    <a:pt x="7509" y="28601"/>
                    <a:pt x="7524" y="28601"/>
                  </a:cubicBezTo>
                  <a:cubicBezTo>
                    <a:pt x="7544" y="28601"/>
                    <a:pt x="7505" y="28510"/>
                    <a:pt x="7528" y="28510"/>
                  </a:cubicBezTo>
                  <a:cubicBezTo>
                    <a:pt x="7544" y="28510"/>
                    <a:pt x="7593" y="28559"/>
                    <a:pt x="7723" y="28731"/>
                  </a:cubicBezTo>
                  <a:cubicBezTo>
                    <a:pt x="7748" y="28793"/>
                    <a:pt x="7773" y="28843"/>
                    <a:pt x="7798" y="28906"/>
                  </a:cubicBezTo>
                  <a:lnTo>
                    <a:pt x="7973" y="29006"/>
                  </a:lnTo>
                  <a:cubicBezTo>
                    <a:pt x="8273" y="29368"/>
                    <a:pt x="8411" y="29568"/>
                    <a:pt x="8386" y="29618"/>
                  </a:cubicBezTo>
                  <a:lnTo>
                    <a:pt x="8061" y="29305"/>
                  </a:lnTo>
                  <a:lnTo>
                    <a:pt x="8061" y="29305"/>
                  </a:lnTo>
                  <a:cubicBezTo>
                    <a:pt x="8298" y="29605"/>
                    <a:pt x="8573" y="29868"/>
                    <a:pt x="8886" y="30093"/>
                  </a:cubicBezTo>
                  <a:cubicBezTo>
                    <a:pt x="9173" y="30311"/>
                    <a:pt x="9438" y="30476"/>
                    <a:pt x="9548" y="30550"/>
                  </a:cubicBezTo>
                  <a:lnTo>
                    <a:pt x="9548" y="30550"/>
                  </a:lnTo>
                  <a:cubicBezTo>
                    <a:pt x="9357" y="30417"/>
                    <a:pt x="9178" y="30274"/>
                    <a:pt x="9011" y="30130"/>
                  </a:cubicBezTo>
                  <a:lnTo>
                    <a:pt x="9011" y="30130"/>
                  </a:lnTo>
                  <a:cubicBezTo>
                    <a:pt x="9873" y="30768"/>
                    <a:pt x="10823" y="31242"/>
                    <a:pt x="11847" y="31555"/>
                  </a:cubicBezTo>
                  <a:cubicBezTo>
                    <a:pt x="12835" y="31842"/>
                    <a:pt x="13847" y="32017"/>
                    <a:pt x="14872" y="32055"/>
                  </a:cubicBezTo>
                  <a:lnTo>
                    <a:pt x="14734" y="32005"/>
                  </a:lnTo>
                  <a:lnTo>
                    <a:pt x="14734" y="32005"/>
                  </a:lnTo>
                  <a:cubicBezTo>
                    <a:pt x="15446" y="32042"/>
                    <a:pt x="15721" y="32067"/>
                    <a:pt x="16021" y="32092"/>
                  </a:cubicBezTo>
                  <a:cubicBezTo>
                    <a:pt x="16467" y="32153"/>
                    <a:pt x="16913" y="32178"/>
                    <a:pt x="17359" y="32180"/>
                  </a:cubicBezTo>
                  <a:lnTo>
                    <a:pt x="17359" y="32180"/>
                  </a:lnTo>
                  <a:cubicBezTo>
                    <a:pt x="17597" y="32156"/>
                    <a:pt x="17839" y="32147"/>
                    <a:pt x="18080" y="32147"/>
                  </a:cubicBezTo>
                  <a:cubicBezTo>
                    <a:pt x="18219" y="32147"/>
                    <a:pt x="18358" y="32150"/>
                    <a:pt x="18496" y="32155"/>
                  </a:cubicBezTo>
                  <a:cubicBezTo>
                    <a:pt x="18108" y="32192"/>
                    <a:pt x="19220" y="32255"/>
                    <a:pt x="18721" y="32292"/>
                  </a:cubicBezTo>
                  <a:cubicBezTo>
                    <a:pt x="20233" y="32255"/>
                    <a:pt x="19470" y="32255"/>
                    <a:pt x="20470" y="32142"/>
                  </a:cubicBezTo>
                  <a:lnTo>
                    <a:pt x="20695" y="32217"/>
                  </a:lnTo>
                  <a:cubicBezTo>
                    <a:pt x="20929" y="32178"/>
                    <a:pt x="21169" y="32159"/>
                    <a:pt x="21406" y="32159"/>
                  </a:cubicBezTo>
                  <a:cubicBezTo>
                    <a:pt x="21549" y="32159"/>
                    <a:pt x="21692" y="32166"/>
                    <a:pt x="21832" y="32180"/>
                  </a:cubicBezTo>
                  <a:cubicBezTo>
                    <a:pt x="21207" y="32180"/>
                    <a:pt x="22295" y="32317"/>
                    <a:pt x="21607" y="32342"/>
                  </a:cubicBezTo>
                  <a:cubicBezTo>
                    <a:pt x="23182" y="32605"/>
                    <a:pt x="23982" y="32455"/>
                    <a:pt x="24669" y="32780"/>
                  </a:cubicBezTo>
                  <a:cubicBezTo>
                    <a:pt x="25044" y="32755"/>
                    <a:pt x="24706" y="32667"/>
                    <a:pt x="24332" y="32592"/>
                  </a:cubicBezTo>
                  <a:cubicBezTo>
                    <a:pt x="23996" y="32536"/>
                    <a:pt x="23620" y="32490"/>
                    <a:pt x="23689" y="32490"/>
                  </a:cubicBezTo>
                  <a:cubicBezTo>
                    <a:pt x="23697" y="32490"/>
                    <a:pt x="23711" y="32491"/>
                    <a:pt x="23732" y="32492"/>
                  </a:cubicBezTo>
                  <a:cubicBezTo>
                    <a:pt x="23607" y="32450"/>
                    <a:pt x="23660" y="32433"/>
                    <a:pt x="23802" y="32433"/>
                  </a:cubicBezTo>
                  <a:cubicBezTo>
                    <a:pt x="24042" y="32433"/>
                    <a:pt x="24537" y="32484"/>
                    <a:pt x="24844" y="32555"/>
                  </a:cubicBezTo>
                  <a:cubicBezTo>
                    <a:pt x="25319" y="32652"/>
                    <a:pt x="25652" y="32904"/>
                    <a:pt x="26794" y="33230"/>
                  </a:cubicBezTo>
                  <a:lnTo>
                    <a:pt x="26794" y="33230"/>
                  </a:lnTo>
                  <a:cubicBezTo>
                    <a:pt x="26747" y="33220"/>
                    <a:pt x="26714" y="33217"/>
                    <a:pt x="26631" y="33192"/>
                  </a:cubicBezTo>
                  <a:lnTo>
                    <a:pt x="26631" y="33192"/>
                  </a:lnTo>
                  <a:cubicBezTo>
                    <a:pt x="27081" y="33354"/>
                    <a:pt x="27543" y="33392"/>
                    <a:pt x="28068" y="33667"/>
                  </a:cubicBezTo>
                  <a:cubicBezTo>
                    <a:pt x="28243" y="33679"/>
                    <a:pt x="28405" y="33729"/>
                    <a:pt x="28568" y="33792"/>
                  </a:cubicBezTo>
                  <a:cubicBezTo>
                    <a:pt x="28675" y="33836"/>
                    <a:pt x="28763" y="33875"/>
                    <a:pt x="28832" y="33875"/>
                  </a:cubicBezTo>
                  <a:cubicBezTo>
                    <a:pt x="28859" y="33875"/>
                    <a:pt x="28884" y="33869"/>
                    <a:pt x="28905" y="33854"/>
                  </a:cubicBezTo>
                  <a:cubicBezTo>
                    <a:pt x="28543" y="33717"/>
                    <a:pt x="28181" y="33579"/>
                    <a:pt x="27818" y="33467"/>
                  </a:cubicBezTo>
                  <a:lnTo>
                    <a:pt x="27818" y="33467"/>
                  </a:lnTo>
                  <a:cubicBezTo>
                    <a:pt x="28443" y="33654"/>
                    <a:pt x="29105" y="33717"/>
                    <a:pt x="30043" y="34304"/>
                  </a:cubicBezTo>
                  <a:cubicBezTo>
                    <a:pt x="29943" y="34292"/>
                    <a:pt x="29643" y="34167"/>
                    <a:pt x="29430" y="34092"/>
                  </a:cubicBezTo>
                  <a:lnTo>
                    <a:pt x="29430" y="34092"/>
                  </a:lnTo>
                  <a:cubicBezTo>
                    <a:pt x="29568" y="34179"/>
                    <a:pt x="29705" y="34242"/>
                    <a:pt x="29855" y="34317"/>
                  </a:cubicBezTo>
                  <a:cubicBezTo>
                    <a:pt x="29993" y="34367"/>
                    <a:pt x="30130" y="34454"/>
                    <a:pt x="30267" y="34542"/>
                  </a:cubicBezTo>
                  <a:cubicBezTo>
                    <a:pt x="30260" y="34545"/>
                    <a:pt x="30251" y="34547"/>
                    <a:pt x="30239" y="34547"/>
                  </a:cubicBezTo>
                  <a:cubicBezTo>
                    <a:pt x="30131" y="34547"/>
                    <a:pt x="29842" y="34398"/>
                    <a:pt x="29493" y="34229"/>
                  </a:cubicBezTo>
                  <a:cubicBezTo>
                    <a:pt x="29105" y="34029"/>
                    <a:pt x="28705" y="33867"/>
                    <a:pt x="28293" y="33754"/>
                  </a:cubicBezTo>
                  <a:lnTo>
                    <a:pt x="28293" y="33754"/>
                  </a:lnTo>
                  <a:cubicBezTo>
                    <a:pt x="28518" y="33867"/>
                    <a:pt x="28755" y="33954"/>
                    <a:pt x="28993" y="34029"/>
                  </a:cubicBezTo>
                  <a:cubicBezTo>
                    <a:pt x="29218" y="34117"/>
                    <a:pt x="29355" y="34192"/>
                    <a:pt x="29168" y="34192"/>
                  </a:cubicBezTo>
                  <a:cubicBezTo>
                    <a:pt x="29718" y="34229"/>
                    <a:pt x="30267" y="34754"/>
                    <a:pt x="31042" y="35116"/>
                  </a:cubicBezTo>
                  <a:lnTo>
                    <a:pt x="30955" y="35154"/>
                  </a:lnTo>
                  <a:cubicBezTo>
                    <a:pt x="31142" y="35254"/>
                    <a:pt x="31330" y="35366"/>
                    <a:pt x="31505" y="35504"/>
                  </a:cubicBezTo>
                  <a:cubicBezTo>
                    <a:pt x="31367" y="35441"/>
                    <a:pt x="31230" y="35379"/>
                    <a:pt x="31092" y="35316"/>
                  </a:cubicBezTo>
                  <a:lnTo>
                    <a:pt x="31092" y="35316"/>
                  </a:lnTo>
                  <a:cubicBezTo>
                    <a:pt x="31692" y="35654"/>
                    <a:pt x="32055" y="36204"/>
                    <a:pt x="32529" y="36641"/>
                  </a:cubicBezTo>
                  <a:cubicBezTo>
                    <a:pt x="32067" y="36154"/>
                    <a:pt x="32005" y="36091"/>
                    <a:pt x="32055" y="36079"/>
                  </a:cubicBezTo>
                  <a:cubicBezTo>
                    <a:pt x="32092" y="36066"/>
                    <a:pt x="32204" y="36116"/>
                    <a:pt x="32017" y="35904"/>
                  </a:cubicBezTo>
                  <a:lnTo>
                    <a:pt x="32017" y="35904"/>
                  </a:lnTo>
                  <a:cubicBezTo>
                    <a:pt x="32679" y="36441"/>
                    <a:pt x="32792" y="36679"/>
                    <a:pt x="32917" y="36916"/>
                  </a:cubicBezTo>
                  <a:cubicBezTo>
                    <a:pt x="33038" y="37158"/>
                    <a:pt x="33182" y="37399"/>
                    <a:pt x="33677" y="38127"/>
                  </a:cubicBezTo>
                  <a:lnTo>
                    <a:pt x="33677" y="38127"/>
                  </a:lnTo>
                  <a:cubicBezTo>
                    <a:pt x="33547" y="37931"/>
                    <a:pt x="33354" y="37608"/>
                    <a:pt x="33391" y="37608"/>
                  </a:cubicBezTo>
                  <a:cubicBezTo>
                    <a:pt x="33401" y="37608"/>
                    <a:pt x="33428" y="37633"/>
                    <a:pt x="33479" y="37691"/>
                  </a:cubicBezTo>
                  <a:cubicBezTo>
                    <a:pt x="33679" y="37991"/>
                    <a:pt x="33854" y="38303"/>
                    <a:pt x="34004" y="38628"/>
                  </a:cubicBezTo>
                  <a:cubicBezTo>
                    <a:pt x="34218" y="38971"/>
                    <a:pt x="34295" y="39079"/>
                    <a:pt x="34310" y="39079"/>
                  </a:cubicBezTo>
                  <a:cubicBezTo>
                    <a:pt x="34335" y="39079"/>
                    <a:pt x="34177" y="38760"/>
                    <a:pt x="34215" y="38760"/>
                  </a:cubicBezTo>
                  <a:cubicBezTo>
                    <a:pt x="34226" y="38760"/>
                    <a:pt x="34252" y="38786"/>
                    <a:pt x="34304" y="38853"/>
                  </a:cubicBezTo>
                  <a:cubicBezTo>
                    <a:pt x="34441" y="39290"/>
                    <a:pt x="34666" y="39378"/>
                    <a:pt x="34991" y="39853"/>
                  </a:cubicBezTo>
                  <a:lnTo>
                    <a:pt x="34916" y="39903"/>
                  </a:lnTo>
                  <a:cubicBezTo>
                    <a:pt x="35291" y="40553"/>
                    <a:pt x="35391" y="40615"/>
                    <a:pt x="35466" y="40665"/>
                  </a:cubicBezTo>
                  <a:cubicBezTo>
                    <a:pt x="35541" y="40702"/>
                    <a:pt x="35604" y="40740"/>
                    <a:pt x="35966" y="41315"/>
                  </a:cubicBezTo>
                  <a:cubicBezTo>
                    <a:pt x="35829" y="41177"/>
                    <a:pt x="35691" y="41040"/>
                    <a:pt x="35554" y="40902"/>
                  </a:cubicBezTo>
                  <a:lnTo>
                    <a:pt x="35554" y="40902"/>
                  </a:lnTo>
                  <a:cubicBezTo>
                    <a:pt x="35691" y="41102"/>
                    <a:pt x="35829" y="41290"/>
                    <a:pt x="35978" y="41477"/>
                  </a:cubicBezTo>
                  <a:lnTo>
                    <a:pt x="35816" y="41415"/>
                  </a:lnTo>
                  <a:lnTo>
                    <a:pt x="35816" y="41415"/>
                  </a:lnTo>
                  <a:cubicBezTo>
                    <a:pt x="36328" y="42002"/>
                    <a:pt x="36466" y="42202"/>
                    <a:pt x="37003" y="42777"/>
                  </a:cubicBezTo>
                  <a:cubicBezTo>
                    <a:pt x="36983" y="42730"/>
                    <a:pt x="36985" y="42708"/>
                    <a:pt x="37010" y="42708"/>
                  </a:cubicBezTo>
                  <a:cubicBezTo>
                    <a:pt x="37032" y="42708"/>
                    <a:pt x="37071" y="42723"/>
                    <a:pt x="37128" y="42752"/>
                  </a:cubicBezTo>
                  <a:cubicBezTo>
                    <a:pt x="37328" y="42889"/>
                    <a:pt x="37516" y="43027"/>
                    <a:pt x="37703" y="43177"/>
                  </a:cubicBezTo>
                  <a:cubicBezTo>
                    <a:pt x="38040" y="43489"/>
                    <a:pt x="37441" y="43102"/>
                    <a:pt x="38240" y="43652"/>
                  </a:cubicBezTo>
                  <a:cubicBezTo>
                    <a:pt x="38115" y="43614"/>
                    <a:pt x="38003" y="43564"/>
                    <a:pt x="37890" y="43489"/>
                  </a:cubicBezTo>
                  <a:cubicBezTo>
                    <a:pt x="37741" y="43414"/>
                    <a:pt x="37603" y="43289"/>
                    <a:pt x="37503" y="43152"/>
                  </a:cubicBezTo>
                  <a:cubicBezTo>
                    <a:pt x="37453" y="43152"/>
                    <a:pt x="37303" y="43052"/>
                    <a:pt x="37241" y="43039"/>
                  </a:cubicBezTo>
                  <a:lnTo>
                    <a:pt x="37241" y="43039"/>
                  </a:lnTo>
                  <a:cubicBezTo>
                    <a:pt x="37591" y="43439"/>
                    <a:pt x="38265" y="43839"/>
                    <a:pt x="38578" y="44014"/>
                  </a:cubicBezTo>
                  <a:cubicBezTo>
                    <a:pt x="38453" y="43939"/>
                    <a:pt x="38315" y="43852"/>
                    <a:pt x="38265" y="43789"/>
                  </a:cubicBezTo>
                  <a:lnTo>
                    <a:pt x="38265" y="43789"/>
                  </a:lnTo>
                  <a:cubicBezTo>
                    <a:pt x="38465" y="43914"/>
                    <a:pt x="38690" y="44014"/>
                    <a:pt x="38903" y="44102"/>
                  </a:cubicBezTo>
                  <a:cubicBezTo>
                    <a:pt x="39128" y="44202"/>
                    <a:pt x="39340" y="44277"/>
                    <a:pt x="39565" y="44364"/>
                  </a:cubicBezTo>
                  <a:cubicBezTo>
                    <a:pt x="39654" y="44414"/>
                    <a:pt x="39669" y="44432"/>
                    <a:pt x="39642" y="44432"/>
                  </a:cubicBezTo>
                  <a:cubicBezTo>
                    <a:pt x="39609" y="44432"/>
                    <a:pt x="39512" y="44404"/>
                    <a:pt x="39415" y="44377"/>
                  </a:cubicBezTo>
                  <a:lnTo>
                    <a:pt x="39415" y="44377"/>
                  </a:lnTo>
                  <a:cubicBezTo>
                    <a:pt x="39678" y="44489"/>
                    <a:pt x="39877" y="44526"/>
                    <a:pt x="40277" y="44651"/>
                  </a:cubicBezTo>
                  <a:cubicBezTo>
                    <a:pt x="40217" y="44671"/>
                    <a:pt x="40186" y="44699"/>
                    <a:pt x="40101" y="44699"/>
                  </a:cubicBezTo>
                  <a:cubicBezTo>
                    <a:pt x="40027" y="44699"/>
                    <a:pt x="39912" y="44678"/>
                    <a:pt x="39703" y="44614"/>
                  </a:cubicBezTo>
                  <a:lnTo>
                    <a:pt x="39703" y="44614"/>
                  </a:lnTo>
                  <a:cubicBezTo>
                    <a:pt x="39877" y="44676"/>
                    <a:pt x="40052" y="44726"/>
                    <a:pt x="40227" y="44776"/>
                  </a:cubicBezTo>
                  <a:cubicBezTo>
                    <a:pt x="40452" y="44826"/>
                    <a:pt x="40665" y="44889"/>
                    <a:pt x="40890" y="44926"/>
                  </a:cubicBezTo>
                  <a:cubicBezTo>
                    <a:pt x="40927" y="44951"/>
                    <a:pt x="41090" y="45014"/>
                    <a:pt x="41227" y="45076"/>
                  </a:cubicBezTo>
                  <a:cubicBezTo>
                    <a:pt x="41336" y="45120"/>
                    <a:pt x="41425" y="45154"/>
                    <a:pt x="41390" y="45154"/>
                  </a:cubicBezTo>
                  <a:cubicBezTo>
                    <a:pt x="41384" y="45154"/>
                    <a:pt x="41376" y="45153"/>
                    <a:pt x="41365" y="45151"/>
                  </a:cubicBezTo>
                  <a:lnTo>
                    <a:pt x="41365" y="45151"/>
                  </a:lnTo>
                  <a:cubicBezTo>
                    <a:pt x="42102" y="45351"/>
                    <a:pt x="43189" y="45301"/>
                    <a:pt x="44164" y="45351"/>
                  </a:cubicBezTo>
                  <a:cubicBezTo>
                    <a:pt x="44276" y="45326"/>
                    <a:pt x="44401" y="45314"/>
                    <a:pt x="44526" y="45314"/>
                  </a:cubicBezTo>
                  <a:cubicBezTo>
                    <a:pt x="44621" y="45314"/>
                    <a:pt x="44715" y="45314"/>
                    <a:pt x="44808" y="45314"/>
                  </a:cubicBezTo>
                  <a:cubicBezTo>
                    <a:pt x="45600" y="45314"/>
                    <a:pt x="46349" y="45304"/>
                    <a:pt x="47288" y="45114"/>
                  </a:cubicBezTo>
                  <a:lnTo>
                    <a:pt x="47900" y="45164"/>
                  </a:lnTo>
                  <a:cubicBezTo>
                    <a:pt x="48725" y="45026"/>
                    <a:pt x="47076" y="45114"/>
                    <a:pt x="48438" y="44889"/>
                  </a:cubicBezTo>
                  <a:cubicBezTo>
                    <a:pt x="48695" y="44845"/>
                    <a:pt x="48841" y="44830"/>
                    <a:pt x="48925" y="44830"/>
                  </a:cubicBezTo>
                  <a:cubicBezTo>
                    <a:pt x="49144" y="44830"/>
                    <a:pt x="48924" y="44939"/>
                    <a:pt x="49136" y="44939"/>
                  </a:cubicBezTo>
                  <a:cubicBezTo>
                    <a:pt x="49144" y="44939"/>
                    <a:pt x="49153" y="44939"/>
                    <a:pt x="49163" y="44939"/>
                  </a:cubicBezTo>
                  <a:cubicBezTo>
                    <a:pt x="49875" y="44714"/>
                    <a:pt x="50600" y="44589"/>
                    <a:pt x="51349" y="44551"/>
                  </a:cubicBezTo>
                  <a:lnTo>
                    <a:pt x="51349" y="44551"/>
                  </a:lnTo>
                  <a:cubicBezTo>
                    <a:pt x="51062" y="44614"/>
                    <a:pt x="50825" y="44626"/>
                    <a:pt x="50550" y="44676"/>
                  </a:cubicBezTo>
                  <a:lnTo>
                    <a:pt x="51237" y="44651"/>
                  </a:lnTo>
                  <a:lnTo>
                    <a:pt x="51237" y="44651"/>
                  </a:lnTo>
                  <a:cubicBezTo>
                    <a:pt x="50437" y="44876"/>
                    <a:pt x="49837" y="44914"/>
                    <a:pt x="50487" y="44926"/>
                  </a:cubicBezTo>
                  <a:cubicBezTo>
                    <a:pt x="50550" y="44676"/>
                    <a:pt x="53112" y="44551"/>
                    <a:pt x="53174" y="44302"/>
                  </a:cubicBezTo>
                  <a:lnTo>
                    <a:pt x="53624" y="44289"/>
                  </a:lnTo>
                  <a:lnTo>
                    <a:pt x="53624" y="44289"/>
                  </a:lnTo>
                  <a:cubicBezTo>
                    <a:pt x="53499" y="44302"/>
                    <a:pt x="53474" y="44327"/>
                    <a:pt x="53349" y="44339"/>
                  </a:cubicBezTo>
                  <a:cubicBezTo>
                    <a:pt x="53474" y="44339"/>
                    <a:pt x="53611" y="44327"/>
                    <a:pt x="53736" y="44314"/>
                  </a:cubicBezTo>
                  <a:cubicBezTo>
                    <a:pt x="53786" y="44314"/>
                    <a:pt x="53836" y="44289"/>
                    <a:pt x="53874" y="44277"/>
                  </a:cubicBezTo>
                  <a:cubicBezTo>
                    <a:pt x="53911" y="44277"/>
                    <a:pt x="53999" y="44252"/>
                    <a:pt x="54061" y="44239"/>
                  </a:cubicBezTo>
                  <a:cubicBezTo>
                    <a:pt x="54299" y="44177"/>
                    <a:pt x="54474" y="44102"/>
                    <a:pt x="54774" y="44039"/>
                  </a:cubicBezTo>
                  <a:cubicBezTo>
                    <a:pt x="54761" y="43902"/>
                    <a:pt x="54749" y="43764"/>
                    <a:pt x="54749" y="43602"/>
                  </a:cubicBezTo>
                  <a:lnTo>
                    <a:pt x="54749" y="43352"/>
                  </a:lnTo>
                  <a:lnTo>
                    <a:pt x="54749" y="43014"/>
                  </a:lnTo>
                  <a:lnTo>
                    <a:pt x="54761" y="42452"/>
                  </a:lnTo>
                  <a:lnTo>
                    <a:pt x="54761" y="42390"/>
                  </a:lnTo>
                  <a:lnTo>
                    <a:pt x="54761" y="42365"/>
                  </a:lnTo>
                  <a:lnTo>
                    <a:pt x="54561" y="42365"/>
                  </a:lnTo>
                  <a:cubicBezTo>
                    <a:pt x="54449" y="42365"/>
                    <a:pt x="54449" y="42340"/>
                    <a:pt x="54674" y="42302"/>
                  </a:cubicBezTo>
                  <a:lnTo>
                    <a:pt x="54674" y="42302"/>
                  </a:lnTo>
                  <a:lnTo>
                    <a:pt x="53974" y="42415"/>
                  </a:lnTo>
                  <a:lnTo>
                    <a:pt x="53599" y="42490"/>
                  </a:lnTo>
                  <a:lnTo>
                    <a:pt x="53374" y="42539"/>
                  </a:lnTo>
                  <a:cubicBezTo>
                    <a:pt x="53324" y="42543"/>
                    <a:pt x="53286" y="42544"/>
                    <a:pt x="53261" y="42544"/>
                  </a:cubicBezTo>
                  <a:cubicBezTo>
                    <a:pt x="53183" y="42544"/>
                    <a:pt x="53211" y="42530"/>
                    <a:pt x="53324" y="42502"/>
                  </a:cubicBezTo>
                  <a:lnTo>
                    <a:pt x="53324" y="42502"/>
                  </a:lnTo>
                  <a:lnTo>
                    <a:pt x="52112" y="42664"/>
                  </a:lnTo>
                  <a:lnTo>
                    <a:pt x="52124" y="42664"/>
                  </a:lnTo>
                  <a:cubicBezTo>
                    <a:pt x="51937" y="42727"/>
                    <a:pt x="51524" y="42827"/>
                    <a:pt x="51312" y="42877"/>
                  </a:cubicBezTo>
                  <a:cubicBezTo>
                    <a:pt x="50975" y="42877"/>
                    <a:pt x="51474" y="42839"/>
                    <a:pt x="51387" y="42814"/>
                  </a:cubicBezTo>
                  <a:lnTo>
                    <a:pt x="51387" y="42814"/>
                  </a:lnTo>
                  <a:lnTo>
                    <a:pt x="50662" y="42977"/>
                  </a:lnTo>
                  <a:cubicBezTo>
                    <a:pt x="50350" y="42952"/>
                    <a:pt x="50962" y="42814"/>
                    <a:pt x="51462" y="42764"/>
                  </a:cubicBezTo>
                  <a:cubicBezTo>
                    <a:pt x="51308" y="42729"/>
                    <a:pt x="51192" y="42715"/>
                    <a:pt x="51091" y="42715"/>
                  </a:cubicBezTo>
                  <a:cubicBezTo>
                    <a:pt x="50723" y="42715"/>
                    <a:pt x="50540" y="42900"/>
                    <a:pt x="49375" y="42939"/>
                  </a:cubicBezTo>
                  <a:lnTo>
                    <a:pt x="50062" y="42827"/>
                  </a:lnTo>
                  <a:cubicBezTo>
                    <a:pt x="49941" y="42805"/>
                    <a:pt x="49816" y="42796"/>
                    <a:pt x="49684" y="42796"/>
                  </a:cubicBezTo>
                  <a:cubicBezTo>
                    <a:pt x="49302" y="42796"/>
                    <a:pt x="48861" y="42868"/>
                    <a:pt x="48275" y="42877"/>
                  </a:cubicBezTo>
                  <a:cubicBezTo>
                    <a:pt x="48442" y="42888"/>
                    <a:pt x="49567" y="42889"/>
                    <a:pt x="49261" y="43004"/>
                  </a:cubicBezTo>
                  <a:lnTo>
                    <a:pt x="49261" y="43004"/>
                  </a:lnTo>
                  <a:cubicBezTo>
                    <a:pt x="49433" y="42967"/>
                    <a:pt x="49641" y="42923"/>
                    <a:pt x="49768" y="42923"/>
                  </a:cubicBezTo>
                  <a:cubicBezTo>
                    <a:pt x="49789" y="42923"/>
                    <a:pt x="49809" y="42924"/>
                    <a:pt x="49825" y="42927"/>
                  </a:cubicBezTo>
                  <a:cubicBezTo>
                    <a:pt x="49624" y="43045"/>
                    <a:pt x="49445" y="43029"/>
                    <a:pt x="49140" y="43038"/>
                  </a:cubicBezTo>
                  <a:lnTo>
                    <a:pt x="49140" y="43038"/>
                  </a:lnTo>
                  <a:cubicBezTo>
                    <a:pt x="49194" y="43025"/>
                    <a:pt x="49233" y="43014"/>
                    <a:pt x="49261" y="43004"/>
                  </a:cubicBezTo>
                  <a:lnTo>
                    <a:pt x="49261" y="43004"/>
                  </a:lnTo>
                  <a:cubicBezTo>
                    <a:pt x="49196" y="43017"/>
                    <a:pt x="49136" y="43030"/>
                    <a:pt x="49088" y="43039"/>
                  </a:cubicBezTo>
                  <a:cubicBezTo>
                    <a:pt x="49106" y="43039"/>
                    <a:pt x="49123" y="43038"/>
                    <a:pt x="49140" y="43038"/>
                  </a:cubicBezTo>
                  <a:lnTo>
                    <a:pt x="49140" y="43038"/>
                  </a:lnTo>
                  <a:cubicBezTo>
                    <a:pt x="49120" y="43042"/>
                    <a:pt x="49099" y="43047"/>
                    <a:pt x="49075" y="43052"/>
                  </a:cubicBezTo>
                  <a:cubicBezTo>
                    <a:pt x="48750" y="43064"/>
                    <a:pt x="48438" y="43114"/>
                    <a:pt x="48125" y="43189"/>
                  </a:cubicBezTo>
                  <a:cubicBezTo>
                    <a:pt x="48121" y="43161"/>
                    <a:pt x="48076" y="43150"/>
                    <a:pt x="47999" y="43150"/>
                  </a:cubicBezTo>
                  <a:cubicBezTo>
                    <a:pt x="47837" y="43150"/>
                    <a:pt x="47532" y="43201"/>
                    <a:pt x="47176" y="43252"/>
                  </a:cubicBezTo>
                  <a:lnTo>
                    <a:pt x="47201" y="43127"/>
                  </a:lnTo>
                  <a:lnTo>
                    <a:pt x="47201" y="43127"/>
                  </a:lnTo>
                  <a:cubicBezTo>
                    <a:pt x="46638" y="43227"/>
                    <a:pt x="46688" y="43289"/>
                    <a:pt x="46363" y="43364"/>
                  </a:cubicBezTo>
                  <a:cubicBezTo>
                    <a:pt x="46234" y="43375"/>
                    <a:pt x="46125" y="43379"/>
                    <a:pt x="46033" y="43379"/>
                  </a:cubicBezTo>
                  <a:cubicBezTo>
                    <a:pt x="45681" y="43379"/>
                    <a:pt x="45570" y="43314"/>
                    <a:pt x="45451" y="43264"/>
                  </a:cubicBezTo>
                  <a:lnTo>
                    <a:pt x="45451" y="43264"/>
                  </a:lnTo>
                  <a:cubicBezTo>
                    <a:pt x="44451" y="43314"/>
                    <a:pt x="46151" y="43364"/>
                    <a:pt x="44964" y="43464"/>
                  </a:cubicBezTo>
                  <a:cubicBezTo>
                    <a:pt x="44886" y="43463"/>
                    <a:pt x="44812" y="43463"/>
                    <a:pt x="44738" y="43463"/>
                  </a:cubicBezTo>
                  <a:cubicBezTo>
                    <a:pt x="44213" y="43463"/>
                    <a:pt x="43772" y="43489"/>
                    <a:pt x="43217" y="43489"/>
                  </a:cubicBezTo>
                  <a:cubicBezTo>
                    <a:pt x="43020" y="43489"/>
                    <a:pt x="42810" y="43486"/>
                    <a:pt x="42577" y="43477"/>
                  </a:cubicBezTo>
                  <a:cubicBezTo>
                    <a:pt x="42002" y="43364"/>
                    <a:pt x="42677" y="43414"/>
                    <a:pt x="42477" y="43364"/>
                  </a:cubicBezTo>
                  <a:lnTo>
                    <a:pt x="42477" y="43364"/>
                  </a:lnTo>
                  <a:cubicBezTo>
                    <a:pt x="42302" y="43377"/>
                    <a:pt x="42139" y="43377"/>
                    <a:pt x="41964" y="43377"/>
                  </a:cubicBezTo>
                  <a:cubicBezTo>
                    <a:pt x="41839" y="43352"/>
                    <a:pt x="41889" y="43339"/>
                    <a:pt x="41914" y="43327"/>
                  </a:cubicBezTo>
                  <a:cubicBezTo>
                    <a:pt x="41855" y="43320"/>
                    <a:pt x="41810" y="43317"/>
                    <a:pt x="41777" y="43317"/>
                  </a:cubicBezTo>
                  <a:cubicBezTo>
                    <a:pt x="41641" y="43317"/>
                    <a:pt x="41677" y="43363"/>
                    <a:pt x="41552" y="43363"/>
                  </a:cubicBezTo>
                  <a:cubicBezTo>
                    <a:pt x="41488" y="43363"/>
                    <a:pt x="41382" y="43351"/>
                    <a:pt x="41190" y="43314"/>
                  </a:cubicBezTo>
                  <a:cubicBezTo>
                    <a:pt x="41170" y="43316"/>
                    <a:pt x="41151" y="43317"/>
                    <a:pt x="41133" y="43317"/>
                  </a:cubicBezTo>
                  <a:cubicBezTo>
                    <a:pt x="41043" y="43317"/>
                    <a:pt x="40962" y="43293"/>
                    <a:pt x="40890" y="43252"/>
                  </a:cubicBezTo>
                  <a:cubicBezTo>
                    <a:pt x="40715" y="43189"/>
                    <a:pt x="40540" y="43114"/>
                    <a:pt x="40377" y="43027"/>
                  </a:cubicBezTo>
                  <a:cubicBezTo>
                    <a:pt x="39990" y="42839"/>
                    <a:pt x="39578" y="42564"/>
                    <a:pt x="39190" y="42402"/>
                  </a:cubicBezTo>
                  <a:cubicBezTo>
                    <a:pt x="39134" y="42351"/>
                    <a:pt x="39136" y="42338"/>
                    <a:pt x="39158" y="42338"/>
                  </a:cubicBezTo>
                  <a:cubicBezTo>
                    <a:pt x="39181" y="42338"/>
                    <a:pt x="39226" y="42351"/>
                    <a:pt x="39254" y="42351"/>
                  </a:cubicBezTo>
                  <a:cubicBezTo>
                    <a:pt x="39273" y="42351"/>
                    <a:pt x="39284" y="42345"/>
                    <a:pt x="39278" y="42327"/>
                  </a:cubicBezTo>
                  <a:cubicBezTo>
                    <a:pt x="38978" y="42177"/>
                    <a:pt x="38690" y="41990"/>
                    <a:pt x="38428" y="41777"/>
                  </a:cubicBezTo>
                  <a:cubicBezTo>
                    <a:pt x="38253" y="41652"/>
                    <a:pt x="38090" y="41540"/>
                    <a:pt x="37728" y="41227"/>
                  </a:cubicBezTo>
                  <a:cubicBezTo>
                    <a:pt x="37578" y="41002"/>
                    <a:pt x="37428" y="40777"/>
                    <a:pt x="37291" y="40553"/>
                  </a:cubicBezTo>
                  <a:lnTo>
                    <a:pt x="37291" y="40553"/>
                  </a:lnTo>
                  <a:cubicBezTo>
                    <a:pt x="37374" y="40704"/>
                    <a:pt x="37387" y="40767"/>
                    <a:pt x="37353" y="40767"/>
                  </a:cubicBezTo>
                  <a:cubicBezTo>
                    <a:pt x="37270" y="40767"/>
                    <a:pt x="36902" y="40385"/>
                    <a:pt x="36591" y="40003"/>
                  </a:cubicBezTo>
                  <a:lnTo>
                    <a:pt x="36591" y="40003"/>
                  </a:lnTo>
                  <a:lnTo>
                    <a:pt x="36628" y="40090"/>
                  </a:lnTo>
                  <a:lnTo>
                    <a:pt x="36503" y="39890"/>
                  </a:lnTo>
                  <a:lnTo>
                    <a:pt x="36591" y="40003"/>
                  </a:lnTo>
                  <a:lnTo>
                    <a:pt x="36553" y="39890"/>
                  </a:lnTo>
                  <a:lnTo>
                    <a:pt x="36553" y="39890"/>
                  </a:lnTo>
                  <a:cubicBezTo>
                    <a:pt x="36715" y="40042"/>
                    <a:pt x="36885" y="40177"/>
                    <a:pt x="36951" y="40177"/>
                  </a:cubicBezTo>
                  <a:cubicBezTo>
                    <a:pt x="36966" y="40177"/>
                    <a:pt x="36976" y="40169"/>
                    <a:pt x="36978" y="40153"/>
                  </a:cubicBezTo>
                  <a:cubicBezTo>
                    <a:pt x="36903" y="40078"/>
                    <a:pt x="36828" y="39978"/>
                    <a:pt x="36766" y="39878"/>
                  </a:cubicBezTo>
                  <a:lnTo>
                    <a:pt x="36766" y="39878"/>
                  </a:lnTo>
                  <a:cubicBezTo>
                    <a:pt x="36802" y="39914"/>
                    <a:pt x="36832" y="39937"/>
                    <a:pt x="36846" y="39937"/>
                  </a:cubicBezTo>
                  <a:cubicBezTo>
                    <a:pt x="36851" y="39937"/>
                    <a:pt x="36853" y="39934"/>
                    <a:pt x="36853" y="39928"/>
                  </a:cubicBezTo>
                  <a:cubicBezTo>
                    <a:pt x="36791" y="39840"/>
                    <a:pt x="36716" y="39753"/>
                    <a:pt x="36641" y="39678"/>
                  </a:cubicBezTo>
                  <a:lnTo>
                    <a:pt x="36616" y="39403"/>
                  </a:lnTo>
                  <a:lnTo>
                    <a:pt x="36541" y="39378"/>
                  </a:lnTo>
                  <a:lnTo>
                    <a:pt x="35866" y="38128"/>
                  </a:lnTo>
                  <a:cubicBezTo>
                    <a:pt x="35554" y="37716"/>
                    <a:pt x="35229" y="37353"/>
                    <a:pt x="34854" y="36941"/>
                  </a:cubicBezTo>
                  <a:cubicBezTo>
                    <a:pt x="34479" y="36529"/>
                    <a:pt x="34054" y="36054"/>
                    <a:pt x="33479" y="35491"/>
                  </a:cubicBezTo>
                  <a:lnTo>
                    <a:pt x="33479" y="35491"/>
                  </a:lnTo>
                  <a:cubicBezTo>
                    <a:pt x="33577" y="35557"/>
                    <a:pt x="33632" y="35581"/>
                    <a:pt x="33663" y="35581"/>
                  </a:cubicBezTo>
                  <a:cubicBezTo>
                    <a:pt x="33738" y="35581"/>
                    <a:pt x="33671" y="35436"/>
                    <a:pt x="33742" y="35391"/>
                  </a:cubicBezTo>
                  <a:cubicBezTo>
                    <a:pt x="33965" y="35788"/>
                    <a:pt x="34606" y="36320"/>
                    <a:pt x="35067" y="37023"/>
                  </a:cubicBezTo>
                  <a:lnTo>
                    <a:pt x="35067" y="37023"/>
                  </a:lnTo>
                  <a:cubicBezTo>
                    <a:pt x="34930" y="36813"/>
                    <a:pt x="34910" y="36750"/>
                    <a:pt x="34934" y="36750"/>
                  </a:cubicBezTo>
                  <a:cubicBezTo>
                    <a:pt x="34950" y="36750"/>
                    <a:pt x="34983" y="36775"/>
                    <a:pt x="35016" y="36804"/>
                  </a:cubicBezTo>
                  <a:cubicBezTo>
                    <a:pt x="34691" y="36404"/>
                    <a:pt x="34354" y="36029"/>
                    <a:pt x="33992" y="35666"/>
                  </a:cubicBezTo>
                  <a:cubicBezTo>
                    <a:pt x="34079" y="35629"/>
                    <a:pt x="33842" y="35379"/>
                    <a:pt x="33579" y="35066"/>
                  </a:cubicBezTo>
                  <a:lnTo>
                    <a:pt x="33579" y="35066"/>
                  </a:lnTo>
                  <a:cubicBezTo>
                    <a:pt x="33589" y="35109"/>
                    <a:pt x="33582" y="35127"/>
                    <a:pt x="33560" y="35127"/>
                  </a:cubicBezTo>
                  <a:cubicBezTo>
                    <a:pt x="33499" y="35127"/>
                    <a:pt x="33323" y="34977"/>
                    <a:pt x="33092" y="34792"/>
                  </a:cubicBezTo>
                  <a:lnTo>
                    <a:pt x="32854" y="34579"/>
                  </a:lnTo>
                  <a:lnTo>
                    <a:pt x="32592" y="34392"/>
                  </a:lnTo>
                  <a:cubicBezTo>
                    <a:pt x="32417" y="34254"/>
                    <a:pt x="32242" y="34142"/>
                    <a:pt x="32117" y="34054"/>
                  </a:cubicBezTo>
                  <a:cubicBezTo>
                    <a:pt x="32117" y="34037"/>
                    <a:pt x="32126" y="34026"/>
                    <a:pt x="32147" y="34026"/>
                  </a:cubicBezTo>
                  <a:cubicBezTo>
                    <a:pt x="32216" y="34026"/>
                    <a:pt x="32417" y="34140"/>
                    <a:pt x="32867" y="34504"/>
                  </a:cubicBezTo>
                  <a:cubicBezTo>
                    <a:pt x="32642" y="34267"/>
                    <a:pt x="32379" y="34079"/>
                    <a:pt x="32092" y="33942"/>
                  </a:cubicBezTo>
                  <a:cubicBezTo>
                    <a:pt x="31792" y="33842"/>
                    <a:pt x="31517" y="33679"/>
                    <a:pt x="31267" y="33479"/>
                  </a:cubicBezTo>
                  <a:lnTo>
                    <a:pt x="31267" y="33479"/>
                  </a:lnTo>
                  <a:cubicBezTo>
                    <a:pt x="31367" y="33554"/>
                    <a:pt x="31467" y="33617"/>
                    <a:pt x="31580" y="33654"/>
                  </a:cubicBezTo>
                  <a:cubicBezTo>
                    <a:pt x="31492" y="33604"/>
                    <a:pt x="31367" y="33529"/>
                    <a:pt x="31230" y="33454"/>
                  </a:cubicBezTo>
                  <a:lnTo>
                    <a:pt x="31030" y="33329"/>
                  </a:lnTo>
                  <a:lnTo>
                    <a:pt x="30830" y="33217"/>
                  </a:lnTo>
                  <a:cubicBezTo>
                    <a:pt x="30624" y="33087"/>
                    <a:pt x="30465" y="32985"/>
                    <a:pt x="30508" y="32985"/>
                  </a:cubicBezTo>
                  <a:cubicBezTo>
                    <a:pt x="30515" y="32985"/>
                    <a:pt x="30526" y="32987"/>
                    <a:pt x="30542" y="32992"/>
                  </a:cubicBezTo>
                  <a:lnTo>
                    <a:pt x="30705" y="33067"/>
                  </a:lnTo>
                  <a:cubicBezTo>
                    <a:pt x="30380" y="32892"/>
                    <a:pt x="30055" y="32717"/>
                    <a:pt x="29718" y="32567"/>
                  </a:cubicBezTo>
                  <a:lnTo>
                    <a:pt x="29143" y="32317"/>
                  </a:lnTo>
                  <a:cubicBezTo>
                    <a:pt x="28955" y="32255"/>
                    <a:pt x="28755" y="32180"/>
                    <a:pt x="28568" y="32117"/>
                  </a:cubicBezTo>
                  <a:cubicBezTo>
                    <a:pt x="28368" y="32055"/>
                    <a:pt x="28193" y="31992"/>
                    <a:pt x="28018" y="31942"/>
                  </a:cubicBezTo>
                  <a:cubicBezTo>
                    <a:pt x="27856" y="31905"/>
                    <a:pt x="27693" y="31867"/>
                    <a:pt x="27556" y="31842"/>
                  </a:cubicBezTo>
                  <a:cubicBezTo>
                    <a:pt x="27411" y="31801"/>
                    <a:pt x="27274" y="31777"/>
                    <a:pt x="27132" y="31777"/>
                  </a:cubicBezTo>
                  <a:cubicBezTo>
                    <a:pt x="27103" y="31777"/>
                    <a:pt x="27073" y="31778"/>
                    <a:pt x="27043" y="31780"/>
                  </a:cubicBezTo>
                  <a:cubicBezTo>
                    <a:pt x="27118" y="31717"/>
                    <a:pt x="27218" y="31667"/>
                    <a:pt x="27318" y="31642"/>
                  </a:cubicBezTo>
                  <a:cubicBezTo>
                    <a:pt x="27025" y="31628"/>
                    <a:pt x="26728" y="31622"/>
                    <a:pt x="26434" y="31622"/>
                  </a:cubicBezTo>
                  <a:cubicBezTo>
                    <a:pt x="26227" y="31622"/>
                    <a:pt x="26021" y="31625"/>
                    <a:pt x="25819" y="31630"/>
                  </a:cubicBezTo>
                  <a:cubicBezTo>
                    <a:pt x="25581" y="31580"/>
                    <a:pt x="25356" y="31542"/>
                    <a:pt x="25131" y="31505"/>
                  </a:cubicBezTo>
                  <a:cubicBezTo>
                    <a:pt x="25079" y="31369"/>
                    <a:pt x="25001" y="31225"/>
                    <a:pt x="25378" y="31225"/>
                  </a:cubicBezTo>
                  <a:cubicBezTo>
                    <a:pt x="25452" y="31225"/>
                    <a:pt x="25543" y="31230"/>
                    <a:pt x="25656" y="31242"/>
                  </a:cubicBezTo>
                  <a:cubicBezTo>
                    <a:pt x="25256" y="31130"/>
                    <a:pt x="24831" y="31068"/>
                    <a:pt x="24419" y="31043"/>
                  </a:cubicBezTo>
                  <a:lnTo>
                    <a:pt x="24419" y="31043"/>
                  </a:lnTo>
                  <a:cubicBezTo>
                    <a:pt x="24596" y="31078"/>
                    <a:pt x="24840" y="31269"/>
                    <a:pt x="24645" y="31269"/>
                  </a:cubicBezTo>
                  <a:cubicBezTo>
                    <a:pt x="24634" y="31269"/>
                    <a:pt x="24621" y="31269"/>
                    <a:pt x="24606" y="31267"/>
                  </a:cubicBezTo>
                  <a:cubicBezTo>
                    <a:pt x="23903" y="31021"/>
                    <a:pt x="24114" y="31103"/>
                    <a:pt x="23263" y="30888"/>
                  </a:cubicBezTo>
                  <a:lnTo>
                    <a:pt x="23263" y="30888"/>
                  </a:lnTo>
                  <a:cubicBezTo>
                    <a:pt x="23460" y="30946"/>
                    <a:pt x="23233" y="31064"/>
                    <a:pt x="22881" y="31064"/>
                  </a:cubicBezTo>
                  <a:cubicBezTo>
                    <a:pt x="22825" y="31064"/>
                    <a:pt x="22767" y="31062"/>
                    <a:pt x="22707" y="31055"/>
                  </a:cubicBezTo>
                  <a:cubicBezTo>
                    <a:pt x="22778" y="31031"/>
                    <a:pt x="22704" y="30863"/>
                    <a:pt x="22842" y="30844"/>
                  </a:cubicBezTo>
                  <a:lnTo>
                    <a:pt x="22842" y="30844"/>
                  </a:lnTo>
                  <a:cubicBezTo>
                    <a:pt x="22474" y="30868"/>
                    <a:pt x="22115" y="30902"/>
                    <a:pt x="21757" y="30936"/>
                  </a:cubicBezTo>
                  <a:lnTo>
                    <a:pt x="21757" y="30936"/>
                  </a:lnTo>
                  <a:cubicBezTo>
                    <a:pt x="21944" y="30905"/>
                    <a:pt x="21736" y="30774"/>
                    <a:pt x="21507" y="30705"/>
                  </a:cubicBezTo>
                  <a:lnTo>
                    <a:pt x="21507" y="30705"/>
                  </a:lnTo>
                  <a:cubicBezTo>
                    <a:pt x="21526" y="30714"/>
                    <a:pt x="21510" y="30717"/>
                    <a:pt x="21470" y="30717"/>
                  </a:cubicBezTo>
                  <a:cubicBezTo>
                    <a:pt x="21280" y="30717"/>
                    <a:pt x="20547" y="30642"/>
                    <a:pt x="20246" y="30642"/>
                  </a:cubicBezTo>
                  <a:cubicBezTo>
                    <a:pt x="20227" y="30642"/>
                    <a:pt x="20210" y="30642"/>
                    <a:pt x="20195" y="30643"/>
                  </a:cubicBezTo>
                  <a:lnTo>
                    <a:pt x="20683" y="30718"/>
                  </a:lnTo>
                  <a:cubicBezTo>
                    <a:pt x="20501" y="30704"/>
                    <a:pt x="20345" y="30698"/>
                    <a:pt x="20207" y="30698"/>
                  </a:cubicBezTo>
                  <a:cubicBezTo>
                    <a:pt x="19452" y="30698"/>
                    <a:pt x="19255" y="30876"/>
                    <a:pt x="18433" y="30876"/>
                  </a:cubicBezTo>
                  <a:cubicBezTo>
                    <a:pt x="18335" y="30876"/>
                    <a:pt x="18227" y="30873"/>
                    <a:pt x="18108" y="30868"/>
                  </a:cubicBezTo>
                  <a:cubicBezTo>
                    <a:pt x="18258" y="30830"/>
                    <a:pt x="18496" y="30630"/>
                    <a:pt x="17846" y="30580"/>
                  </a:cubicBezTo>
                  <a:cubicBezTo>
                    <a:pt x="17683" y="30630"/>
                    <a:pt x="17308" y="30755"/>
                    <a:pt x="16821" y="30855"/>
                  </a:cubicBezTo>
                  <a:lnTo>
                    <a:pt x="16234" y="30843"/>
                  </a:lnTo>
                  <a:cubicBezTo>
                    <a:pt x="15946" y="30830"/>
                    <a:pt x="15659" y="30805"/>
                    <a:pt x="15371" y="30793"/>
                  </a:cubicBezTo>
                  <a:lnTo>
                    <a:pt x="15621" y="30755"/>
                  </a:lnTo>
                  <a:cubicBezTo>
                    <a:pt x="16171" y="30668"/>
                    <a:pt x="16771" y="30580"/>
                    <a:pt x="17183" y="30530"/>
                  </a:cubicBezTo>
                  <a:cubicBezTo>
                    <a:pt x="16696" y="30468"/>
                    <a:pt x="17046" y="30455"/>
                    <a:pt x="16321" y="30443"/>
                  </a:cubicBezTo>
                  <a:cubicBezTo>
                    <a:pt x="16144" y="30389"/>
                    <a:pt x="16420" y="30374"/>
                    <a:pt x="16671" y="30374"/>
                  </a:cubicBezTo>
                  <a:cubicBezTo>
                    <a:pt x="16774" y="30374"/>
                    <a:pt x="16872" y="30377"/>
                    <a:pt x="16933" y="30380"/>
                  </a:cubicBezTo>
                  <a:cubicBezTo>
                    <a:pt x="16371" y="30343"/>
                    <a:pt x="15809" y="30305"/>
                    <a:pt x="15259" y="30255"/>
                  </a:cubicBezTo>
                  <a:lnTo>
                    <a:pt x="15259" y="30255"/>
                  </a:lnTo>
                  <a:cubicBezTo>
                    <a:pt x="15288" y="30304"/>
                    <a:pt x="15107" y="30322"/>
                    <a:pt x="14872" y="30322"/>
                  </a:cubicBezTo>
                  <a:cubicBezTo>
                    <a:pt x="14804" y="30322"/>
                    <a:pt x="14732" y="30321"/>
                    <a:pt x="14659" y="30318"/>
                  </a:cubicBezTo>
                  <a:cubicBezTo>
                    <a:pt x="14497" y="30318"/>
                    <a:pt x="14337" y="30311"/>
                    <a:pt x="14222" y="30311"/>
                  </a:cubicBezTo>
                  <a:cubicBezTo>
                    <a:pt x="14106" y="30311"/>
                    <a:pt x="14034" y="30318"/>
                    <a:pt x="14047" y="30343"/>
                  </a:cubicBezTo>
                  <a:cubicBezTo>
                    <a:pt x="14647" y="30393"/>
                    <a:pt x="15246" y="30393"/>
                    <a:pt x="15859" y="30393"/>
                  </a:cubicBezTo>
                  <a:cubicBezTo>
                    <a:pt x="15900" y="30467"/>
                    <a:pt x="15415" y="30579"/>
                    <a:pt x="14744" y="30579"/>
                  </a:cubicBezTo>
                  <a:cubicBezTo>
                    <a:pt x="14396" y="30579"/>
                    <a:pt x="13998" y="30549"/>
                    <a:pt x="13597" y="30468"/>
                  </a:cubicBezTo>
                  <a:cubicBezTo>
                    <a:pt x="13309" y="30368"/>
                    <a:pt x="13859" y="30305"/>
                    <a:pt x="13834" y="30255"/>
                  </a:cubicBezTo>
                  <a:cubicBezTo>
                    <a:pt x="13634" y="30255"/>
                    <a:pt x="13422" y="30230"/>
                    <a:pt x="13209" y="30193"/>
                  </a:cubicBezTo>
                  <a:cubicBezTo>
                    <a:pt x="13022" y="30168"/>
                    <a:pt x="12822" y="30118"/>
                    <a:pt x="12647" y="30055"/>
                  </a:cubicBezTo>
                  <a:lnTo>
                    <a:pt x="12647" y="30055"/>
                  </a:lnTo>
                  <a:cubicBezTo>
                    <a:pt x="12810" y="30080"/>
                    <a:pt x="12972" y="30093"/>
                    <a:pt x="13134" y="30118"/>
                  </a:cubicBezTo>
                  <a:cubicBezTo>
                    <a:pt x="12860" y="30043"/>
                    <a:pt x="12572" y="29980"/>
                    <a:pt x="12285" y="29943"/>
                  </a:cubicBezTo>
                  <a:cubicBezTo>
                    <a:pt x="11972" y="29880"/>
                    <a:pt x="11672" y="29768"/>
                    <a:pt x="11397" y="29593"/>
                  </a:cubicBezTo>
                  <a:cubicBezTo>
                    <a:pt x="11156" y="29484"/>
                    <a:pt x="10797" y="29129"/>
                    <a:pt x="10717" y="29129"/>
                  </a:cubicBezTo>
                  <a:cubicBezTo>
                    <a:pt x="10714" y="29129"/>
                    <a:pt x="10712" y="29130"/>
                    <a:pt x="10710" y="29131"/>
                  </a:cubicBezTo>
                  <a:cubicBezTo>
                    <a:pt x="10860" y="29268"/>
                    <a:pt x="10910" y="29493"/>
                    <a:pt x="10848" y="29680"/>
                  </a:cubicBezTo>
                  <a:cubicBezTo>
                    <a:pt x="10560" y="29530"/>
                    <a:pt x="10298" y="29368"/>
                    <a:pt x="10048" y="29181"/>
                  </a:cubicBezTo>
                  <a:lnTo>
                    <a:pt x="10110" y="29168"/>
                  </a:lnTo>
                  <a:cubicBezTo>
                    <a:pt x="10060" y="29131"/>
                    <a:pt x="10010" y="29093"/>
                    <a:pt x="9960" y="29056"/>
                  </a:cubicBezTo>
                  <a:lnTo>
                    <a:pt x="9935" y="29093"/>
                  </a:lnTo>
                  <a:cubicBezTo>
                    <a:pt x="9685" y="28906"/>
                    <a:pt x="9448" y="28693"/>
                    <a:pt x="9211" y="28456"/>
                  </a:cubicBezTo>
                  <a:cubicBezTo>
                    <a:pt x="9211" y="28441"/>
                    <a:pt x="9222" y="28435"/>
                    <a:pt x="9241" y="28435"/>
                  </a:cubicBezTo>
                  <a:cubicBezTo>
                    <a:pt x="9288" y="28435"/>
                    <a:pt x="9384" y="28474"/>
                    <a:pt x="9473" y="28518"/>
                  </a:cubicBezTo>
                  <a:cubicBezTo>
                    <a:pt x="9568" y="28562"/>
                    <a:pt x="9667" y="28610"/>
                    <a:pt x="9713" y="28610"/>
                  </a:cubicBezTo>
                  <a:cubicBezTo>
                    <a:pt x="9746" y="28610"/>
                    <a:pt x="9752" y="28586"/>
                    <a:pt x="9710" y="28518"/>
                  </a:cubicBezTo>
                  <a:cubicBezTo>
                    <a:pt x="9585" y="28481"/>
                    <a:pt x="9485" y="28418"/>
                    <a:pt x="9398" y="28331"/>
                  </a:cubicBezTo>
                  <a:cubicBezTo>
                    <a:pt x="9223" y="28106"/>
                    <a:pt x="9535" y="28356"/>
                    <a:pt x="9123" y="27906"/>
                  </a:cubicBezTo>
                  <a:cubicBezTo>
                    <a:pt x="9122" y="27906"/>
                    <a:pt x="9121" y="27906"/>
                    <a:pt x="9120" y="27906"/>
                  </a:cubicBezTo>
                  <a:cubicBezTo>
                    <a:pt x="8994" y="27906"/>
                    <a:pt x="8678" y="27421"/>
                    <a:pt x="8669" y="27421"/>
                  </a:cubicBezTo>
                  <a:lnTo>
                    <a:pt x="8669" y="27421"/>
                  </a:lnTo>
                  <a:cubicBezTo>
                    <a:pt x="8665" y="27421"/>
                    <a:pt x="8716" y="27508"/>
                    <a:pt x="8861" y="27756"/>
                  </a:cubicBezTo>
                  <a:cubicBezTo>
                    <a:pt x="8711" y="27593"/>
                    <a:pt x="8586" y="27431"/>
                    <a:pt x="8486" y="27244"/>
                  </a:cubicBezTo>
                  <a:lnTo>
                    <a:pt x="8123" y="26619"/>
                  </a:lnTo>
                  <a:lnTo>
                    <a:pt x="8123" y="26619"/>
                  </a:lnTo>
                  <a:cubicBezTo>
                    <a:pt x="8129" y="26655"/>
                    <a:pt x="8122" y="26671"/>
                    <a:pt x="8104" y="26671"/>
                  </a:cubicBezTo>
                  <a:cubicBezTo>
                    <a:pt x="8043" y="26671"/>
                    <a:pt x="7856" y="26467"/>
                    <a:pt x="7661" y="26194"/>
                  </a:cubicBezTo>
                  <a:cubicBezTo>
                    <a:pt x="7536" y="25931"/>
                    <a:pt x="7411" y="25681"/>
                    <a:pt x="7311" y="25431"/>
                  </a:cubicBezTo>
                  <a:lnTo>
                    <a:pt x="7311" y="25394"/>
                  </a:lnTo>
                  <a:cubicBezTo>
                    <a:pt x="7111" y="24907"/>
                    <a:pt x="6949" y="24394"/>
                    <a:pt x="6811" y="23882"/>
                  </a:cubicBezTo>
                  <a:cubicBezTo>
                    <a:pt x="6686" y="23420"/>
                    <a:pt x="6574" y="22970"/>
                    <a:pt x="6436" y="22407"/>
                  </a:cubicBezTo>
                  <a:cubicBezTo>
                    <a:pt x="6436" y="22313"/>
                    <a:pt x="6366" y="21893"/>
                    <a:pt x="6402" y="21893"/>
                  </a:cubicBezTo>
                  <a:lnTo>
                    <a:pt x="6402" y="21893"/>
                  </a:lnTo>
                  <a:cubicBezTo>
                    <a:pt x="6409" y="21893"/>
                    <a:pt x="6420" y="21909"/>
                    <a:pt x="6436" y="21945"/>
                  </a:cubicBezTo>
                  <a:cubicBezTo>
                    <a:pt x="6389" y="21831"/>
                    <a:pt x="6346" y="21717"/>
                    <a:pt x="6306" y="21601"/>
                  </a:cubicBezTo>
                  <a:lnTo>
                    <a:pt x="6306" y="21601"/>
                  </a:lnTo>
                  <a:cubicBezTo>
                    <a:pt x="6331" y="21676"/>
                    <a:pt x="6354" y="21745"/>
                    <a:pt x="6374" y="21807"/>
                  </a:cubicBezTo>
                  <a:cubicBezTo>
                    <a:pt x="6371" y="21808"/>
                    <a:pt x="6368" y="21808"/>
                    <a:pt x="6365" y="21808"/>
                  </a:cubicBezTo>
                  <a:cubicBezTo>
                    <a:pt x="6314" y="21808"/>
                    <a:pt x="6231" y="21709"/>
                    <a:pt x="6136" y="21520"/>
                  </a:cubicBezTo>
                  <a:cubicBezTo>
                    <a:pt x="5836" y="20333"/>
                    <a:pt x="5561" y="19133"/>
                    <a:pt x="5287" y="17946"/>
                  </a:cubicBezTo>
                  <a:cubicBezTo>
                    <a:pt x="5149" y="17159"/>
                    <a:pt x="4574" y="14972"/>
                    <a:pt x="4349" y="13697"/>
                  </a:cubicBezTo>
                  <a:cubicBezTo>
                    <a:pt x="4287" y="13535"/>
                    <a:pt x="4199" y="13272"/>
                    <a:pt x="4162" y="13210"/>
                  </a:cubicBezTo>
                  <a:lnTo>
                    <a:pt x="3037" y="8486"/>
                  </a:lnTo>
                  <a:lnTo>
                    <a:pt x="3037" y="8486"/>
                  </a:lnTo>
                  <a:cubicBezTo>
                    <a:pt x="3042" y="8491"/>
                    <a:pt x="3047" y="8494"/>
                    <a:pt x="3053" y="8494"/>
                  </a:cubicBezTo>
                  <a:cubicBezTo>
                    <a:pt x="3060" y="8494"/>
                    <a:pt x="3067" y="8488"/>
                    <a:pt x="3075" y="8473"/>
                  </a:cubicBezTo>
                  <a:lnTo>
                    <a:pt x="2887" y="7886"/>
                  </a:lnTo>
                  <a:lnTo>
                    <a:pt x="2875" y="7811"/>
                  </a:lnTo>
                  <a:lnTo>
                    <a:pt x="2875" y="7811"/>
                  </a:lnTo>
                  <a:cubicBezTo>
                    <a:pt x="2892" y="7820"/>
                    <a:pt x="2932" y="7910"/>
                    <a:pt x="2948" y="7910"/>
                  </a:cubicBezTo>
                  <a:cubicBezTo>
                    <a:pt x="2955" y="7910"/>
                    <a:pt x="2958" y="7891"/>
                    <a:pt x="2950" y="7836"/>
                  </a:cubicBezTo>
                  <a:cubicBezTo>
                    <a:pt x="2925" y="7824"/>
                    <a:pt x="2875" y="7736"/>
                    <a:pt x="2825" y="7611"/>
                  </a:cubicBezTo>
                  <a:lnTo>
                    <a:pt x="2587" y="6599"/>
                  </a:lnTo>
                  <a:lnTo>
                    <a:pt x="2587" y="6549"/>
                  </a:lnTo>
                  <a:lnTo>
                    <a:pt x="2575" y="6511"/>
                  </a:lnTo>
                  <a:lnTo>
                    <a:pt x="2375" y="5687"/>
                  </a:lnTo>
                  <a:cubicBezTo>
                    <a:pt x="2375" y="5662"/>
                    <a:pt x="2362" y="5624"/>
                    <a:pt x="2350" y="5574"/>
                  </a:cubicBezTo>
                  <a:cubicBezTo>
                    <a:pt x="2337" y="5512"/>
                    <a:pt x="2325" y="5462"/>
                    <a:pt x="2312" y="5412"/>
                  </a:cubicBezTo>
                  <a:lnTo>
                    <a:pt x="10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998" name="Google Shape;6998;p31"/>
          <p:cNvSpPr/>
          <p:nvPr/>
        </p:nvSpPr>
        <p:spPr>
          <a:xfrm flipH="1" rot="5400000">
            <a:off x="-1444231" y="1435548"/>
            <a:ext cx="5160883" cy="2272421"/>
          </a:xfrm>
          <a:custGeom>
            <a:rect b="b" l="l" r="r" t="t"/>
            <a:pathLst>
              <a:path extrusionOk="0" h="25586" w="51287">
                <a:moveTo>
                  <a:pt x="37136" y="0"/>
                </a:moveTo>
                <a:cubicBezTo>
                  <a:pt x="34937" y="0"/>
                  <a:pt x="33037" y="1694"/>
                  <a:pt x="30992" y="2604"/>
                </a:cubicBezTo>
                <a:cubicBezTo>
                  <a:pt x="28981" y="3497"/>
                  <a:pt x="26763" y="3653"/>
                  <a:pt x="24511" y="3653"/>
                </a:cubicBezTo>
                <a:cubicBezTo>
                  <a:pt x="23307" y="3653"/>
                  <a:pt x="22093" y="3608"/>
                  <a:pt x="20897" y="3608"/>
                </a:cubicBezTo>
                <a:cubicBezTo>
                  <a:pt x="18253" y="3608"/>
                  <a:pt x="15692" y="3825"/>
                  <a:pt x="13497" y="5216"/>
                </a:cubicBezTo>
                <a:cubicBezTo>
                  <a:pt x="11797" y="6291"/>
                  <a:pt x="10560" y="7940"/>
                  <a:pt x="9373" y="9552"/>
                </a:cubicBezTo>
                <a:cubicBezTo>
                  <a:pt x="5724" y="14489"/>
                  <a:pt x="1987" y="19712"/>
                  <a:pt x="0" y="25411"/>
                </a:cubicBezTo>
                <a:lnTo>
                  <a:pt x="51287" y="25586"/>
                </a:lnTo>
                <a:cubicBezTo>
                  <a:pt x="48675" y="19100"/>
                  <a:pt x="45738" y="12677"/>
                  <a:pt x="43201" y="6241"/>
                </a:cubicBezTo>
                <a:cubicBezTo>
                  <a:pt x="42102" y="3479"/>
                  <a:pt x="40464" y="280"/>
                  <a:pt x="37515" y="17"/>
                </a:cubicBezTo>
                <a:cubicBezTo>
                  <a:pt x="37388" y="6"/>
                  <a:pt x="37262" y="0"/>
                  <a:pt x="371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99" name="Google Shape;6999;p31"/>
          <p:cNvSpPr txBox="1"/>
          <p:nvPr>
            <p:ph type="ctrTitle"/>
          </p:nvPr>
        </p:nvSpPr>
        <p:spPr>
          <a:xfrm>
            <a:off x="1614300" y="1538700"/>
            <a:ext cx="5915400" cy="1737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7000" name="Google Shape;7000;p31"/>
          <p:cNvSpPr txBox="1"/>
          <p:nvPr>
            <p:ph idx="1" type="subTitle"/>
          </p:nvPr>
        </p:nvSpPr>
        <p:spPr>
          <a:xfrm>
            <a:off x="4605875" y="3276475"/>
            <a:ext cx="2923800" cy="414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1pPr>
            <a:lvl2pPr lvl="1" rtl="0" algn="r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 algn="r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 algn="r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 algn="r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 algn="r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 algn="r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 algn="r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 algn="r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7001" name="Google Shape;7001;p31"/>
          <p:cNvSpPr/>
          <p:nvPr/>
        </p:nvSpPr>
        <p:spPr>
          <a:xfrm>
            <a:off x="5896208" y="3923875"/>
            <a:ext cx="3662191" cy="1228326"/>
          </a:xfrm>
          <a:custGeom>
            <a:rect b="b" l="l" r="r" t="t"/>
            <a:pathLst>
              <a:path extrusionOk="0" h="25073" w="66296">
                <a:moveTo>
                  <a:pt x="46035" y="0"/>
                </a:moveTo>
                <a:cubicBezTo>
                  <a:pt x="45144" y="0"/>
                  <a:pt x="44257" y="131"/>
                  <a:pt x="43402" y="417"/>
                </a:cubicBezTo>
                <a:cubicBezTo>
                  <a:pt x="41365" y="1091"/>
                  <a:pt x="39540" y="2853"/>
                  <a:pt x="39465" y="4990"/>
                </a:cubicBezTo>
                <a:cubicBezTo>
                  <a:pt x="39415" y="6540"/>
                  <a:pt x="40278" y="8090"/>
                  <a:pt x="39890" y="9589"/>
                </a:cubicBezTo>
                <a:cubicBezTo>
                  <a:pt x="39490" y="11164"/>
                  <a:pt x="37866" y="12101"/>
                  <a:pt x="36316" y="12576"/>
                </a:cubicBezTo>
                <a:cubicBezTo>
                  <a:pt x="34758" y="13040"/>
                  <a:pt x="33160" y="13205"/>
                  <a:pt x="31543" y="13205"/>
                </a:cubicBezTo>
                <a:cubicBezTo>
                  <a:pt x="28983" y="13205"/>
                  <a:pt x="26378" y="12792"/>
                  <a:pt x="23819" y="12501"/>
                </a:cubicBezTo>
                <a:cubicBezTo>
                  <a:pt x="20750" y="12148"/>
                  <a:pt x="17665" y="11971"/>
                  <a:pt x="14578" y="11971"/>
                </a:cubicBezTo>
                <a:cubicBezTo>
                  <a:pt x="12197" y="11971"/>
                  <a:pt x="9814" y="12076"/>
                  <a:pt x="7436" y="12288"/>
                </a:cubicBezTo>
                <a:cubicBezTo>
                  <a:pt x="6374" y="12388"/>
                  <a:pt x="5249" y="12526"/>
                  <a:pt x="4412" y="13176"/>
                </a:cubicBezTo>
                <a:cubicBezTo>
                  <a:pt x="3475" y="13900"/>
                  <a:pt x="3062" y="15113"/>
                  <a:pt x="2712" y="16262"/>
                </a:cubicBezTo>
                <a:lnTo>
                  <a:pt x="1" y="25073"/>
                </a:lnTo>
                <a:lnTo>
                  <a:pt x="66296" y="25073"/>
                </a:lnTo>
                <a:cubicBezTo>
                  <a:pt x="64496" y="18837"/>
                  <a:pt x="60497" y="11976"/>
                  <a:pt x="58510" y="8927"/>
                </a:cubicBezTo>
                <a:cubicBezTo>
                  <a:pt x="56798" y="6327"/>
                  <a:pt x="54861" y="3778"/>
                  <a:pt x="52287" y="2029"/>
                </a:cubicBezTo>
                <a:cubicBezTo>
                  <a:pt x="50447" y="793"/>
                  <a:pt x="48229" y="0"/>
                  <a:pt x="4603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3">
  <p:cSld name="CUSTOM_3">
    <p:spTree>
      <p:nvGrpSpPr>
        <p:cNvPr id="7002" name="Shape 7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3" name="Google Shape;7003;p32"/>
          <p:cNvSpPr txBox="1"/>
          <p:nvPr>
            <p:ph type="title"/>
          </p:nvPr>
        </p:nvSpPr>
        <p:spPr>
          <a:xfrm>
            <a:off x="720001" y="2755345"/>
            <a:ext cx="3972600" cy="814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7004" name="Google Shape;7004;p32"/>
          <p:cNvSpPr txBox="1"/>
          <p:nvPr>
            <p:ph idx="1" type="body"/>
          </p:nvPr>
        </p:nvSpPr>
        <p:spPr>
          <a:xfrm>
            <a:off x="720000" y="3314725"/>
            <a:ext cx="3399900" cy="1251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302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Char char="●"/>
              <a:defRPr sz="1600">
                <a:solidFill>
                  <a:schemeClr val="dk1"/>
                </a:solidFill>
              </a:defRPr>
            </a:lvl1pPr>
            <a:lvl2pPr indent="-330200" lvl="1" marL="9144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Char char="○"/>
              <a:defRPr sz="1600">
                <a:solidFill>
                  <a:schemeClr val="dk1"/>
                </a:solidFill>
              </a:defRPr>
            </a:lvl2pPr>
            <a:lvl3pPr indent="-330200" lvl="2" marL="13716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Char char="■"/>
              <a:defRPr sz="1600">
                <a:solidFill>
                  <a:schemeClr val="dk1"/>
                </a:solidFill>
              </a:defRPr>
            </a:lvl3pPr>
            <a:lvl4pPr indent="-330200" lvl="3" marL="18288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Char char="●"/>
              <a:defRPr sz="1600">
                <a:solidFill>
                  <a:schemeClr val="dk1"/>
                </a:solidFill>
              </a:defRPr>
            </a:lvl4pPr>
            <a:lvl5pPr indent="-317500" lvl="4" marL="22860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6">
  <p:cSld name="CUSTOM_3_2">
    <p:spTree>
      <p:nvGrpSpPr>
        <p:cNvPr id="7005" name="Shape 70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6" name="Google Shape;7006;p33"/>
          <p:cNvSpPr txBox="1"/>
          <p:nvPr>
            <p:ph type="title"/>
          </p:nvPr>
        </p:nvSpPr>
        <p:spPr>
          <a:xfrm>
            <a:off x="720000" y="3057525"/>
            <a:ext cx="2328000" cy="723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7007" name="Google Shape;7007;p33"/>
          <p:cNvSpPr txBox="1"/>
          <p:nvPr>
            <p:ph idx="1" type="body"/>
          </p:nvPr>
        </p:nvSpPr>
        <p:spPr>
          <a:xfrm>
            <a:off x="720000" y="3781450"/>
            <a:ext cx="2718600" cy="822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1pPr>
            <a:lvl2pPr indent="-317500" lvl="1" marL="9144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2pPr>
            <a:lvl3pPr indent="-317500" lvl="2" marL="13716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3pPr>
            <a:lvl4pPr indent="-317500" lvl="3" marL="18288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4pPr>
            <a:lvl5pPr indent="-317500" lvl="4" marL="22860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7008" name="Google Shape;7008;p33"/>
          <p:cNvSpPr/>
          <p:nvPr/>
        </p:nvSpPr>
        <p:spPr>
          <a:xfrm>
            <a:off x="3879025" y="-64787"/>
            <a:ext cx="4854102" cy="1209584"/>
          </a:xfrm>
          <a:custGeom>
            <a:rect b="b" l="l" r="r" t="t"/>
            <a:pathLst>
              <a:path extrusionOk="0" h="17034" w="68358">
                <a:moveTo>
                  <a:pt x="0" y="0"/>
                </a:moveTo>
                <a:lnTo>
                  <a:pt x="0" y="0"/>
                </a:lnTo>
                <a:cubicBezTo>
                  <a:pt x="363" y="4262"/>
                  <a:pt x="1250" y="8448"/>
                  <a:pt x="1987" y="12647"/>
                </a:cubicBezTo>
                <a:cubicBezTo>
                  <a:pt x="2137" y="13522"/>
                  <a:pt x="2350" y="14434"/>
                  <a:pt x="2937" y="15096"/>
                </a:cubicBezTo>
                <a:cubicBezTo>
                  <a:pt x="3550" y="15796"/>
                  <a:pt x="4474" y="16121"/>
                  <a:pt x="5374" y="16346"/>
                </a:cubicBezTo>
                <a:cubicBezTo>
                  <a:pt x="7661" y="16921"/>
                  <a:pt x="10035" y="17021"/>
                  <a:pt x="12385" y="17033"/>
                </a:cubicBezTo>
                <a:cubicBezTo>
                  <a:pt x="12450" y="17033"/>
                  <a:pt x="12515" y="17033"/>
                  <a:pt x="12581" y="17033"/>
                </a:cubicBezTo>
                <a:cubicBezTo>
                  <a:pt x="17714" y="17033"/>
                  <a:pt x="22834" y="16551"/>
                  <a:pt x="27931" y="16009"/>
                </a:cubicBezTo>
                <a:cubicBezTo>
                  <a:pt x="34079" y="15346"/>
                  <a:pt x="40202" y="14571"/>
                  <a:pt x="46338" y="13784"/>
                </a:cubicBezTo>
                <a:cubicBezTo>
                  <a:pt x="49962" y="13322"/>
                  <a:pt x="53599" y="12859"/>
                  <a:pt x="57210" y="12334"/>
                </a:cubicBezTo>
                <a:cubicBezTo>
                  <a:pt x="58898" y="12085"/>
                  <a:pt x="60622" y="11797"/>
                  <a:pt x="62097" y="10947"/>
                </a:cubicBezTo>
                <a:cubicBezTo>
                  <a:pt x="65471" y="8985"/>
                  <a:pt x="67308" y="4062"/>
                  <a:pt x="68233" y="525"/>
                </a:cubicBezTo>
                <a:cubicBezTo>
                  <a:pt x="68270" y="350"/>
                  <a:pt x="68320" y="175"/>
                  <a:pt x="68358" y="13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009" name="Google Shape;7009;p33"/>
          <p:cNvGrpSpPr/>
          <p:nvPr/>
        </p:nvGrpSpPr>
        <p:grpSpPr>
          <a:xfrm rot="1947208">
            <a:off x="317826" y="-1907180"/>
            <a:ext cx="3144884" cy="2632804"/>
            <a:chOff x="486825" y="1997800"/>
            <a:chExt cx="1153750" cy="1010775"/>
          </a:xfrm>
        </p:grpSpPr>
        <p:sp>
          <p:nvSpPr>
            <p:cNvPr id="7010" name="Google Shape;7010;p33"/>
            <p:cNvSpPr/>
            <p:nvPr/>
          </p:nvSpPr>
          <p:spPr>
            <a:xfrm>
              <a:off x="1087625" y="2989700"/>
              <a:ext cx="20200" cy="15675"/>
            </a:xfrm>
            <a:custGeom>
              <a:rect b="b" l="l" r="r" t="t"/>
              <a:pathLst>
                <a:path extrusionOk="0" h="627" w="808">
                  <a:moveTo>
                    <a:pt x="431" y="0"/>
                  </a:moveTo>
                  <a:cubicBezTo>
                    <a:pt x="142" y="0"/>
                    <a:pt x="1" y="366"/>
                    <a:pt x="236" y="554"/>
                  </a:cubicBezTo>
                  <a:cubicBezTo>
                    <a:pt x="299" y="604"/>
                    <a:pt x="367" y="626"/>
                    <a:pt x="433" y="626"/>
                  </a:cubicBezTo>
                  <a:cubicBezTo>
                    <a:pt x="632" y="626"/>
                    <a:pt x="808" y="429"/>
                    <a:pt x="723" y="204"/>
                  </a:cubicBezTo>
                  <a:cubicBezTo>
                    <a:pt x="686" y="92"/>
                    <a:pt x="586" y="29"/>
                    <a:pt x="486" y="4"/>
                  </a:cubicBezTo>
                  <a:cubicBezTo>
                    <a:pt x="467" y="1"/>
                    <a:pt x="449" y="0"/>
                    <a:pt x="4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1" name="Google Shape;7011;p33"/>
            <p:cNvSpPr/>
            <p:nvPr/>
          </p:nvSpPr>
          <p:spPr>
            <a:xfrm>
              <a:off x="1130375" y="2977025"/>
              <a:ext cx="17050" cy="15800"/>
            </a:xfrm>
            <a:custGeom>
              <a:rect b="b" l="l" r="r" t="t"/>
              <a:pathLst>
                <a:path extrusionOk="0" h="632" w="682">
                  <a:moveTo>
                    <a:pt x="350" y="1"/>
                  </a:moveTo>
                  <a:cubicBezTo>
                    <a:pt x="259" y="1"/>
                    <a:pt x="166" y="39"/>
                    <a:pt x="101" y="124"/>
                  </a:cubicBezTo>
                  <a:cubicBezTo>
                    <a:pt x="1" y="261"/>
                    <a:pt x="26" y="449"/>
                    <a:pt x="151" y="561"/>
                  </a:cubicBezTo>
                  <a:cubicBezTo>
                    <a:pt x="210" y="610"/>
                    <a:pt x="277" y="632"/>
                    <a:pt x="344" y="632"/>
                  </a:cubicBezTo>
                  <a:cubicBezTo>
                    <a:pt x="516" y="632"/>
                    <a:pt x="681" y="485"/>
                    <a:pt x="663" y="286"/>
                  </a:cubicBezTo>
                  <a:cubicBezTo>
                    <a:pt x="647" y="107"/>
                    <a:pt x="500" y="1"/>
                    <a:pt x="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2" name="Google Shape;7012;p33"/>
            <p:cNvSpPr/>
            <p:nvPr/>
          </p:nvSpPr>
          <p:spPr>
            <a:xfrm>
              <a:off x="1205350" y="2941300"/>
              <a:ext cx="17075" cy="15150"/>
            </a:xfrm>
            <a:custGeom>
              <a:rect b="b" l="l" r="r" t="t"/>
              <a:pathLst>
                <a:path extrusionOk="0" h="606" w="683">
                  <a:moveTo>
                    <a:pt x="321" y="0"/>
                  </a:moveTo>
                  <a:cubicBezTo>
                    <a:pt x="174" y="0"/>
                    <a:pt x="36" y="117"/>
                    <a:pt x="13" y="266"/>
                  </a:cubicBezTo>
                  <a:cubicBezTo>
                    <a:pt x="1" y="341"/>
                    <a:pt x="26" y="428"/>
                    <a:pt x="76" y="491"/>
                  </a:cubicBezTo>
                  <a:cubicBezTo>
                    <a:pt x="141" y="571"/>
                    <a:pt x="226" y="606"/>
                    <a:pt x="310" y="606"/>
                  </a:cubicBezTo>
                  <a:cubicBezTo>
                    <a:pt x="499" y="606"/>
                    <a:pt x="683" y="429"/>
                    <a:pt x="613" y="203"/>
                  </a:cubicBezTo>
                  <a:cubicBezTo>
                    <a:pt x="601" y="178"/>
                    <a:pt x="588" y="153"/>
                    <a:pt x="576" y="128"/>
                  </a:cubicBezTo>
                  <a:cubicBezTo>
                    <a:pt x="526" y="66"/>
                    <a:pt x="451" y="16"/>
                    <a:pt x="363" y="3"/>
                  </a:cubicBezTo>
                  <a:cubicBezTo>
                    <a:pt x="349" y="1"/>
                    <a:pt x="335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3" name="Google Shape;7013;p33"/>
            <p:cNvSpPr/>
            <p:nvPr/>
          </p:nvSpPr>
          <p:spPr>
            <a:xfrm>
              <a:off x="1190675" y="2990800"/>
              <a:ext cx="17525" cy="15475"/>
            </a:xfrm>
            <a:custGeom>
              <a:rect b="b" l="l" r="r" t="t"/>
              <a:pathLst>
                <a:path extrusionOk="0" h="619" w="701">
                  <a:moveTo>
                    <a:pt x="354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5" y="85"/>
                    <a:pt x="1" y="260"/>
                    <a:pt x="63" y="423"/>
                  </a:cubicBezTo>
                  <a:cubicBezTo>
                    <a:pt x="112" y="539"/>
                    <a:pt x="228" y="618"/>
                    <a:pt x="354" y="618"/>
                  </a:cubicBezTo>
                  <a:cubicBezTo>
                    <a:pt x="390" y="618"/>
                    <a:pt x="427" y="612"/>
                    <a:pt x="463" y="598"/>
                  </a:cubicBezTo>
                  <a:cubicBezTo>
                    <a:pt x="613" y="535"/>
                    <a:pt x="700" y="348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4" name="Google Shape;7014;p33"/>
            <p:cNvSpPr/>
            <p:nvPr/>
          </p:nvSpPr>
          <p:spPr>
            <a:xfrm>
              <a:off x="1163800" y="2957025"/>
              <a:ext cx="18175" cy="15750"/>
            </a:xfrm>
            <a:custGeom>
              <a:rect b="b" l="l" r="r" t="t"/>
              <a:pathLst>
                <a:path extrusionOk="0" h="630" w="727">
                  <a:moveTo>
                    <a:pt x="333" y="0"/>
                  </a:moveTo>
                  <a:cubicBezTo>
                    <a:pt x="185" y="0"/>
                    <a:pt x="37" y="104"/>
                    <a:pt x="13" y="274"/>
                  </a:cubicBezTo>
                  <a:cubicBezTo>
                    <a:pt x="1" y="349"/>
                    <a:pt x="26" y="437"/>
                    <a:pt x="76" y="499"/>
                  </a:cubicBezTo>
                  <a:cubicBezTo>
                    <a:pt x="113" y="562"/>
                    <a:pt x="188" y="612"/>
                    <a:pt x="276" y="624"/>
                  </a:cubicBezTo>
                  <a:cubicBezTo>
                    <a:pt x="296" y="628"/>
                    <a:pt x="315" y="629"/>
                    <a:pt x="334" y="629"/>
                  </a:cubicBezTo>
                  <a:cubicBezTo>
                    <a:pt x="576" y="629"/>
                    <a:pt x="726" y="344"/>
                    <a:pt x="576" y="124"/>
                  </a:cubicBezTo>
                  <a:cubicBezTo>
                    <a:pt x="514" y="39"/>
                    <a:pt x="424" y="0"/>
                    <a:pt x="3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5" name="Google Shape;7015;p33"/>
            <p:cNvSpPr/>
            <p:nvPr/>
          </p:nvSpPr>
          <p:spPr>
            <a:xfrm>
              <a:off x="1233800" y="2972525"/>
              <a:ext cx="18200" cy="15800"/>
            </a:xfrm>
            <a:custGeom>
              <a:rect b="b" l="l" r="r" t="t"/>
              <a:pathLst>
                <a:path extrusionOk="0" h="632" w="728">
                  <a:moveTo>
                    <a:pt x="316" y="1"/>
                  </a:moveTo>
                  <a:cubicBezTo>
                    <a:pt x="174" y="1"/>
                    <a:pt x="35" y="99"/>
                    <a:pt x="13" y="266"/>
                  </a:cubicBezTo>
                  <a:cubicBezTo>
                    <a:pt x="0" y="354"/>
                    <a:pt x="13" y="429"/>
                    <a:pt x="63" y="504"/>
                  </a:cubicBezTo>
                  <a:cubicBezTo>
                    <a:pt x="113" y="566"/>
                    <a:pt x="187" y="604"/>
                    <a:pt x="262" y="629"/>
                  </a:cubicBezTo>
                  <a:cubicBezTo>
                    <a:pt x="278" y="631"/>
                    <a:pt x="293" y="632"/>
                    <a:pt x="308" y="632"/>
                  </a:cubicBezTo>
                  <a:cubicBezTo>
                    <a:pt x="558" y="632"/>
                    <a:pt x="728" y="341"/>
                    <a:pt x="562" y="129"/>
                  </a:cubicBezTo>
                  <a:cubicBezTo>
                    <a:pt x="499" y="41"/>
                    <a:pt x="407" y="1"/>
                    <a:pt x="3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6" name="Google Shape;7016;p33"/>
            <p:cNvSpPr/>
            <p:nvPr/>
          </p:nvSpPr>
          <p:spPr>
            <a:xfrm>
              <a:off x="1054500" y="2969100"/>
              <a:ext cx="18700" cy="13650"/>
            </a:xfrm>
            <a:custGeom>
              <a:rect b="b" l="l" r="r" t="t"/>
              <a:pathLst>
                <a:path extrusionOk="0" h="546" w="748">
                  <a:moveTo>
                    <a:pt x="361" y="0"/>
                  </a:moveTo>
                  <a:cubicBezTo>
                    <a:pt x="181" y="0"/>
                    <a:pt x="1" y="153"/>
                    <a:pt x="49" y="378"/>
                  </a:cubicBezTo>
                  <a:cubicBezTo>
                    <a:pt x="74" y="497"/>
                    <a:pt x="170" y="545"/>
                    <a:pt x="278" y="545"/>
                  </a:cubicBezTo>
                  <a:cubicBezTo>
                    <a:pt x="489" y="545"/>
                    <a:pt x="748" y="360"/>
                    <a:pt x="624" y="154"/>
                  </a:cubicBezTo>
                  <a:cubicBezTo>
                    <a:pt x="562" y="47"/>
                    <a:pt x="461" y="0"/>
                    <a:pt x="3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7" name="Google Shape;7017;p33"/>
            <p:cNvSpPr/>
            <p:nvPr/>
          </p:nvSpPr>
          <p:spPr>
            <a:xfrm>
              <a:off x="1174150" y="2922700"/>
              <a:ext cx="18700" cy="13650"/>
            </a:xfrm>
            <a:custGeom>
              <a:rect b="b" l="l" r="r" t="t"/>
              <a:pathLst>
                <a:path extrusionOk="0" h="546" w="748">
                  <a:moveTo>
                    <a:pt x="361" y="1"/>
                  </a:moveTo>
                  <a:cubicBezTo>
                    <a:pt x="180" y="1"/>
                    <a:pt x="1" y="156"/>
                    <a:pt x="49" y="372"/>
                  </a:cubicBezTo>
                  <a:cubicBezTo>
                    <a:pt x="75" y="496"/>
                    <a:pt x="171" y="545"/>
                    <a:pt x="279" y="545"/>
                  </a:cubicBezTo>
                  <a:cubicBezTo>
                    <a:pt x="490" y="545"/>
                    <a:pt x="748" y="358"/>
                    <a:pt x="624" y="160"/>
                  </a:cubicBezTo>
                  <a:cubicBezTo>
                    <a:pt x="562" y="48"/>
                    <a:pt x="461" y="1"/>
                    <a:pt x="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8" name="Google Shape;7018;p33"/>
            <p:cNvSpPr/>
            <p:nvPr/>
          </p:nvSpPr>
          <p:spPr>
            <a:xfrm>
              <a:off x="1093450" y="2948575"/>
              <a:ext cx="17800" cy="14750"/>
            </a:xfrm>
            <a:custGeom>
              <a:rect b="b" l="l" r="r" t="t"/>
              <a:pathLst>
                <a:path extrusionOk="0" h="590" w="712">
                  <a:moveTo>
                    <a:pt x="382" y="0"/>
                  </a:moveTo>
                  <a:cubicBezTo>
                    <a:pt x="184" y="0"/>
                    <a:pt x="0" y="203"/>
                    <a:pt x="90" y="437"/>
                  </a:cubicBezTo>
                  <a:cubicBezTo>
                    <a:pt x="140" y="512"/>
                    <a:pt x="215" y="562"/>
                    <a:pt x="303" y="587"/>
                  </a:cubicBezTo>
                  <a:cubicBezTo>
                    <a:pt x="315" y="588"/>
                    <a:pt x="327" y="589"/>
                    <a:pt x="339" y="589"/>
                  </a:cubicBezTo>
                  <a:cubicBezTo>
                    <a:pt x="558" y="589"/>
                    <a:pt x="711" y="376"/>
                    <a:pt x="640" y="162"/>
                  </a:cubicBezTo>
                  <a:cubicBezTo>
                    <a:pt x="628" y="137"/>
                    <a:pt x="615" y="112"/>
                    <a:pt x="603" y="100"/>
                  </a:cubicBezTo>
                  <a:cubicBezTo>
                    <a:pt x="537" y="30"/>
                    <a:pt x="458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9" name="Google Shape;7019;p33"/>
            <p:cNvSpPr/>
            <p:nvPr/>
          </p:nvSpPr>
          <p:spPr>
            <a:xfrm>
              <a:off x="1349800" y="2963250"/>
              <a:ext cx="16475" cy="15800"/>
            </a:xfrm>
            <a:custGeom>
              <a:rect b="b" l="l" r="r" t="t"/>
              <a:pathLst>
                <a:path extrusionOk="0" h="632" w="659">
                  <a:moveTo>
                    <a:pt x="349" y="1"/>
                  </a:moveTo>
                  <a:cubicBezTo>
                    <a:pt x="206" y="1"/>
                    <a:pt x="61" y="96"/>
                    <a:pt x="34" y="275"/>
                  </a:cubicBezTo>
                  <a:cubicBezTo>
                    <a:pt x="0" y="484"/>
                    <a:pt x="168" y="631"/>
                    <a:pt x="343" y="631"/>
                  </a:cubicBezTo>
                  <a:cubicBezTo>
                    <a:pt x="429" y="631"/>
                    <a:pt x="517" y="595"/>
                    <a:pt x="584" y="513"/>
                  </a:cubicBezTo>
                  <a:cubicBezTo>
                    <a:pt x="634" y="450"/>
                    <a:pt x="659" y="363"/>
                    <a:pt x="659" y="288"/>
                  </a:cubicBezTo>
                  <a:cubicBezTo>
                    <a:pt x="646" y="263"/>
                    <a:pt x="646" y="225"/>
                    <a:pt x="634" y="200"/>
                  </a:cubicBezTo>
                  <a:cubicBezTo>
                    <a:pt x="583" y="65"/>
                    <a:pt x="466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0" name="Google Shape;7020;p33"/>
            <p:cNvSpPr/>
            <p:nvPr/>
          </p:nvSpPr>
          <p:spPr>
            <a:xfrm>
              <a:off x="1386875" y="2962375"/>
              <a:ext cx="18925" cy="15675"/>
            </a:xfrm>
            <a:custGeom>
              <a:rect b="b" l="l" r="r" t="t"/>
              <a:pathLst>
                <a:path extrusionOk="0" h="627" w="757">
                  <a:moveTo>
                    <a:pt x="385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25" y="597"/>
                    <a:pt x="350" y="622"/>
                  </a:cubicBezTo>
                  <a:cubicBezTo>
                    <a:pt x="367" y="625"/>
                    <a:pt x="384" y="627"/>
                    <a:pt x="400" y="627"/>
                  </a:cubicBezTo>
                  <a:cubicBezTo>
                    <a:pt x="602" y="627"/>
                    <a:pt x="756" y="418"/>
                    <a:pt x="675" y="210"/>
                  </a:cubicBezTo>
                  <a:cubicBezTo>
                    <a:pt x="675" y="185"/>
                    <a:pt x="663" y="160"/>
                    <a:pt x="638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1" name="Google Shape;7021;p33"/>
            <p:cNvSpPr/>
            <p:nvPr/>
          </p:nvSpPr>
          <p:spPr>
            <a:xfrm>
              <a:off x="1322575" y="2898475"/>
              <a:ext cx="20450" cy="15925"/>
            </a:xfrm>
            <a:custGeom>
              <a:rect b="b" l="l" r="r" t="t"/>
              <a:pathLst>
                <a:path extrusionOk="0" h="637" w="818">
                  <a:moveTo>
                    <a:pt x="433" y="0"/>
                  </a:moveTo>
                  <a:cubicBezTo>
                    <a:pt x="153" y="0"/>
                    <a:pt x="0" y="367"/>
                    <a:pt x="236" y="567"/>
                  </a:cubicBezTo>
                  <a:cubicBezTo>
                    <a:pt x="296" y="615"/>
                    <a:pt x="364" y="637"/>
                    <a:pt x="429" y="637"/>
                  </a:cubicBezTo>
                  <a:cubicBezTo>
                    <a:pt x="633" y="637"/>
                    <a:pt x="817" y="431"/>
                    <a:pt x="723" y="204"/>
                  </a:cubicBezTo>
                  <a:cubicBezTo>
                    <a:pt x="710" y="179"/>
                    <a:pt x="698" y="154"/>
                    <a:pt x="685" y="129"/>
                  </a:cubicBezTo>
                  <a:cubicBezTo>
                    <a:pt x="635" y="67"/>
                    <a:pt x="560" y="17"/>
                    <a:pt x="485" y="4"/>
                  </a:cubicBezTo>
                  <a:cubicBezTo>
                    <a:pt x="467" y="1"/>
                    <a:pt x="450" y="0"/>
                    <a:pt x="4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2" name="Google Shape;7022;p33"/>
            <p:cNvSpPr/>
            <p:nvPr/>
          </p:nvSpPr>
          <p:spPr>
            <a:xfrm>
              <a:off x="1365625" y="2885800"/>
              <a:ext cx="17050" cy="15800"/>
            </a:xfrm>
            <a:custGeom>
              <a:rect b="b" l="l" r="r" t="t"/>
              <a:pathLst>
                <a:path extrusionOk="0" h="632" w="682">
                  <a:moveTo>
                    <a:pt x="346" y="1"/>
                  </a:moveTo>
                  <a:cubicBezTo>
                    <a:pt x="257" y="1"/>
                    <a:pt x="166" y="39"/>
                    <a:pt x="101" y="124"/>
                  </a:cubicBezTo>
                  <a:cubicBezTo>
                    <a:pt x="1" y="261"/>
                    <a:pt x="26" y="449"/>
                    <a:pt x="151" y="561"/>
                  </a:cubicBezTo>
                  <a:cubicBezTo>
                    <a:pt x="210" y="610"/>
                    <a:pt x="277" y="631"/>
                    <a:pt x="344" y="631"/>
                  </a:cubicBezTo>
                  <a:cubicBezTo>
                    <a:pt x="516" y="631"/>
                    <a:pt x="681" y="485"/>
                    <a:pt x="663" y="286"/>
                  </a:cubicBezTo>
                  <a:cubicBezTo>
                    <a:pt x="640" y="107"/>
                    <a:pt x="495" y="1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3" name="Google Shape;7023;p33"/>
            <p:cNvSpPr/>
            <p:nvPr/>
          </p:nvSpPr>
          <p:spPr>
            <a:xfrm>
              <a:off x="1309225" y="2933975"/>
              <a:ext cx="17700" cy="14525"/>
            </a:xfrm>
            <a:custGeom>
              <a:rect b="b" l="l" r="r" t="t"/>
              <a:pathLst>
                <a:path extrusionOk="0" h="581" w="708">
                  <a:moveTo>
                    <a:pt x="370" y="1"/>
                  </a:moveTo>
                  <a:cubicBezTo>
                    <a:pt x="280" y="1"/>
                    <a:pt x="190" y="42"/>
                    <a:pt x="132" y="121"/>
                  </a:cubicBezTo>
                  <a:cubicBezTo>
                    <a:pt x="1" y="347"/>
                    <a:pt x="188" y="580"/>
                    <a:pt x="400" y="580"/>
                  </a:cubicBezTo>
                  <a:cubicBezTo>
                    <a:pt x="470" y="580"/>
                    <a:pt x="542" y="555"/>
                    <a:pt x="607" y="496"/>
                  </a:cubicBezTo>
                  <a:cubicBezTo>
                    <a:pt x="707" y="371"/>
                    <a:pt x="695" y="171"/>
                    <a:pt x="557" y="71"/>
                  </a:cubicBezTo>
                  <a:cubicBezTo>
                    <a:pt x="504" y="24"/>
                    <a:pt x="437" y="1"/>
                    <a:pt x="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4" name="Google Shape;7024;p33"/>
            <p:cNvSpPr/>
            <p:nvPr/>
          </p:nvSpPr>
          <p:spPr>
            <a:xfrm>
              <a:off x="1394675" y="2922425"/>
              <a:ext cx="17225" cy="15450"/>
            </a:xfrm>
            <a:custGeom>
              <a:rect b="b" l="l" r="r" t="t"/>
              <a:pathLst>
                <a:path extrusionOk="0" h="618" w="689">
                  <a:moveTo>
                    <a:pt x="341" y="1"/>
                  </a:moveTo>
                  <a:cubicBezTo>
                    <a:pt x="306" y="1"/>
                    <a:pt x="272" y="7"/>
                    <a:pt x="238" y="21"/>
                  </a:cubicBezTo>
                  <a:cubicBezTo>
                    <a:pt x="76" y="84"/>
                    <a:pt x="1" y="271"/>
                    <a:pt x="51" y="421"/>
                  </a:cubicBezTo>
                  <a:cubicBezTo>
                    <a:pt x="98" y="545"/>
                    <a:pt x="219" y="618"/>
                    <a:pt x="340" y="618"/>
                  </a:cubicBezTo>
                  <a:cubicBezTo>
                    <a:pt x="377" y="618"/>
                    <a:pt x="415" y="611"/>
                    <a:pt x="451" y="596"/>
                  </a:cubicBezTo>
                  <a:cubicBezTo>
                    <a:pt x="613" y="533"/>
                    <a:pt x="688" y="358"/>
                    <a:pt x="626" y="196"/>
                  </a:cubicBezTo>
                  <a:cubicBezTo>
                    <a:pt x="577" y="79"/>
                    <a:pt x="461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5" name="Google Shape;7025;p33"/>
            <p:cNvSpPr/>
            <p:nvPr/>
          </p:nvSpPr>
          <p:spPr>
            <a:xfrm>
              <a:off x="1437525" y="2850050"/>
              <a:ext cx="20475" cy="15925"/>
            </a:xfrm>
            <a:custGeom>
              <a:rect b="b" l="l" r="r" t="t"/>
              <a:pathLst>
                <a:path extrusionOk="0" h="637" w="819">
                  <a:moveTo>
                    <a:pt x="433" y="0"/>
                  </a:moveTo>
                  <a:cubicBezTo>
                    <a:pt x="154" y="0"/>
                    <a:pt x="1" y="367"/>
                    <a:pt x="236" y="567"/>
                  </a:cubicBezTo>
                  <a:cubicBezTo>
                    <a:pt x="297" y="615"/>
                    <a:pt x="365" y="637"/>
                    <a:pt x="430" y="637"/>
                  </a:cubicBezTo>
                  <a:cubicBezTo>
                    <a:pt x="634" y="637"/>
                    <a:pt x="818" y="431"/>
                    <a:pt x="724" y="204"/>
                  </a:cubicBezTo>
                  <a:cubicBezTo>
                    <a:pt x="711" y="179"/>
                    <a:pt x="699" y="154"/>
                    <a:pt x="686" y="129"/>
                  </a:cubicBezTo>
                  <a:cubicBezTo>
                    <a:pt x="636" y="67"/>
                    <a:pt x="561" y="17"/>
                    <a:pt x="486" y="4"/>
                  </a:cubicBezTo>
                  <a:cubicBezTo>
                    <a:pt x="468" y="1"/>
                    <a:pt x="451" y="0"/>
                    <a:pt x="4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6" name="Google Shape;7026;p33"/>
            <p:cNvSpPr/>
            <p:nvPr/>
          </p:nvSpPr>
          <p:spPr>
            <a:xfrm>
              <a:off x="1425925" y="2899575"/>
              <a:ext cx="17200" cy="15350"/>
            </a:xfrm>
            <a:custGeom>
              <a:rect b="b" l="l" r="r" t="t"/>
              <a:pathLst>
                <a:path extrusionOk="0" h="614" w="688">
                  <a:moveTo>
                    <a:pt x="347" y="1"/>
                  </a:moveTo>
                  <a:cubicBezTo>
                    <a:pt x="311" y="1"/>
                    <a:pt x="274" y="8"/>
                    <a:pt x="238" y="23"/>
                  </a:cubicBezTo>
                  <a:cubicBezTo>
                    <a:pt x="76" y="85"/>
                    <a:pt x="1" y="260"/>
                    <a:pt x="51" y="423"/>
                  </a:cubicBezTo>
                  <a:cubicBezTo>
                    <a:pt x="100" y="541"/>
                    <a:pt x="228" y="613"/>
                    <a:pt x="353" y="613"/>
                  </a:cubicBezTo>
                  <a:cubicBezTo>
                    <a:pt x="386" y="613"/>
                    <a:pt x="419" y="608"/>
                    <a:pt x="450" y="598"/>
                  </a:cubicBezTo>
                  <a:cubicBezTo>
                    <a:pt x="613" y="535"/>
                    <a:pt x="688" y="348"/>
                    <a:pt x="625" y="198"/>
                  </a:cubicBezTo>
                  <a:cubicBezTo>
                    <a:pt x="578" y="74"/>
                    <a:pt x="465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7" name="Google Shape;7027;p33"/>
            <p:cNvSpPr/>
            <p:nvPr/>
          </p:nvSpPr>
          <p:spPr>
            <a:xfrm>
              <a:off x="1242425" y="2931250"/>
              <a:ext cx="18800" cy="13775"/>
            </a:xfrm>
            <a:custGeom>
              <a:rect b="b" l="l" r="r" t="t"/>
              <a:pathLst>
                <a:path extrusionOk="0" h="551" w="752">
                  <a:moveTo>
                    <a:pt x="540" y="1"/>
                  </a:moveTo>
                  <a:cubicBezTo>
                    <a:pt x="313" y="1"/>
                    <a:pt x="0" y="316"/>
                    <a:pt x="242" y="493"/>
                  </a:cubicBezTo>
                  <a:cubicBezTo>
                    <a:pt x="298" y="532"/>
                    <a:pt x="360" y="550"/>
                    <a:pt x="421" y="550"/>
                  </a:cubicBezTo>
                  <a:cubicBezTo>
                    <a:pt x="591" y="550"/>
                    <a:pt x="751" y="411"/>
                    <a:pt x="742" y="218"/>
                  </a:cubicBezTo>
                  <a:cubicBezTo>
                    <a:pt x="730" y="180"/>
                    <a:pt x="730" y="155"/>
                    <a:pt x="717" y="130"/>
                  </a:cubicBezTo>
                  <a:cubicBezTo>
                    <a:pt x="685" y="38"/>
                    <a:pt x="618" y="1"/>
                    <a:pt x="5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8" name="Google Shape;7028;p33"/>
            <p:cNvSpPr/>
            <p:nvPr/>
          </p:nvSpPr>
          <p:spPr>
            <a:xfrm>
              <a:off x="1274400" y="2959725"/>
              <a:ext cx="17125" cy="15450"/>
            </a:xfrm>
            <a:custGeom>
              <a:rect b="b" l="l" r="r" t="t"/>
              <a:pathLst>
                <a:path extrusionOk="0" h="618" w="685">
                  <a:moveTo>
                    <a:pt x="327" y="0"/>
                  </a:moveTo>
                  <a:cubicBezTo>
                    <a:pt x="174" y="0"/>
                    <a:pt x="48" y="107"/>
                    <a:pt x="26" y="266"/>
                  </a:cubicBezTo>
                  <a:cubicBezTo>
                    <a:pt x="1" y="429"/>
                    <a:pt x="113" y="591"/>
                    <a:pt x="276" y="616"/>
                  </a:cubicBezTo>
                  <a:cubicBezTo>
                    <a:pt x="288" y="617"/>
                    <a:pt x="300" y="618"/>
                    <a:pt x="312" y="618"/>
                  </a:cubicBezTo>
                  <a:cubicBezTo>
                    <a:pt x="530" y="618"/>
                    <a:pt x="684" y="405"/>
                    <a:pt x="613" y="204"/>
                  </a:cubicBezTo>
                  <a:cubicBezTo>
                    <a:pt x="600" y="179"/>
                    <a:pt x="588" y="154"/>
                    <a:pt x="575" y="129"/>
                  </a:cubicBezTo>
                  <a:cubicBezTo>
                    <a:pt x="525" y="66"/>
                    <a:pt x="451" y="16"/>
                    <a:pt x="376" y="4"/>
                  </a:cubicBezTo>
                  <a:cubicBezTo>
                    <a:pt x="359" y="1"/>
                    <a:pt x="343" y="0"/>
                    <a:pt x="3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9" name="Google Shape;7029;p33"/>
            <p:cNvSpPr/>
            <p:nvPr/>
          </p:nvSpPr>
          <p:spPr>
            <a:xfrm>
              <a:off x="1425925" y="2942050"/>
              <a:ext cx="19075" cy="15675"/>
            </a:xfrm>
            <a:custGeom>
              <a:rect b="b" l="l" r="r" t="t"/>
              <a:pathLst>
                <a:path extrusionOk="0" h="627" w="763">
                  <a:moveTo>
                    <a:pt x="415" y="1"/>
                  </a:moveTo>
                  <a:cubicBezTo>
                    <a:pt x="352" y="1"/>
                    <a:pt x="286" y="19"/>
                    <a:pt x="225" y="61"/>
                  </a:cubicBezTo>
                  <a:cubicBezTo>
                    <a:pt x="1" y="223"/>
                    <a:pt x="88" y="586"/>
                    <a:pt x="375" y="623"/>
                  </a:cubicBezTo>
                  <a:cubicBezTo>
                    <a:pt x="391" y="626"/>
                    <a:pt x="406" y="627"/>
                    <a:pt x="421" y="627"/>
                  </a:cubicBezTo>
                  <a:cubicBezTo>
                    <a:pt x="567" y="627"/>
                    <a:pt x="703" y="521"/>
                    <a:pt x="725" y="373"/>
                  </a:cubicBezTo>
                  <a:cubicBezTo>
                    <a:pt x="763" y="159"/>
                    <a:pt x="599" y="1"/>
                    <a:pt x="4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0" name="Google Shape;7030;p33"/>
            <p:cNvSpPr/>
            <p:nvPr/>
          </p:nvSpPr>
          <p:spPr>
            <a:xfrm>
              <a:off x="1355000" y="2927050"/>
              <a:ext cx="18850" cy="15675"/>
            </a:xfrm>
            <a:custGeom>
              <a:rect b="b" l="l" r="r" t="t"/>
              <a:pathLst>
                <a:path extrusionOk="0" h="627" w="754">
                  <a:moveTo>
                    <a:pt x="409" y="1"/>
                  </a:moveTo>
                  <a:cubicBezTo>
                    <a:pt x="347" y="1"/>
                    <a:pt x="284" y="19"/>
                    <a:pt x="226" y="61"/>
                  </a:cubicBezTo>
                  <a:cubicBezTo>
                    <a:pt x="1" y="223"/>
                    <a:pt x="88" y="586"/>
                    <a:pt x="376" y="623"/>
                  </a:cubicBezTo>
                  <a:cubicBezTo>
                    <a:pt x="391" y="626"/>
                    <a:pt x="406" y="627"/>
                    <a:pt x="421" y="627"/>
                  </a:cubicBezTo>
                  <a:cubicBezTo>
                    <a:pt x="565" y="627"/>
                    <a:pt x="692" y="520"/>
                    <a:pt x="726" y="361"/>
                  </a:cubicBezTo>
                  <a:cubicBezTo>
                    <a:pt x="753" y="157"/>
                    <a:pt x="588" y="1"/>
                    <a:pt x="4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1" name="Google Shape;7031;p33"/>
            <p:cNvSpPr/>
            <p:nvPr/>
          </p:nvSpPr>
          <p:spPr>
            <a:xfrm>
              <a:off x="1309825" y="2982475"/>
              <a:ext cx="17900" cy="14075"/>
            </a:xfrm>
            <a:custGeom>
              <a:rect b="b" l="l" r="r" t="t"/>
              <a:pathLst>
                <a:path extrusionOk="0" h="563" w="716">
                  <a:moveTo>
                    <a:pt x="395" y="1"/>
                  </a:moveTo>
                  <a:cubicBezTo>
                    <a:pt x="188" y="1"/>
                    <a:pt x="1" y="225"/>
                    <a:pt x="121" y="456"/>
                  </a:cubicBezTo>
                  <a:cubicBezTo>
                    <a:pt x="184" y="531"/>
                    <a:pt x="266" y="563"/>
                    <a:pt x="347" y="563"/>
                  </a:cubicBezTo>
                  <a:cubicBezTo>
                    <a:pt x="534" y="563"/>
                    <a:pt x="716" y="387"/>
                    <a:pt x="646" y="168"/>
                  </a:cubicBezTo>
                  <a:cubicBezTo>
                    <a:pt x="646" y="143"/>
                    <a:pt x="633" y="118"/>
                    <a:pt x="608" y="93"/>
                  </a:cubicBezTo>
                  <a:cubicBezTo>
                    <a:pt x="543" y="28"/>
                    <a:pt x="468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2" name="Google Shape;7032;p33"/>
            <p:cNvSpPr/>
            <p:nvPr/>
          </p:nvSpPr>
          <p:spPr>
            <a:xfrm>
              <a:off x="1278825" y="2910450"/>
              <a:ext cx="19725" cy="15850"/>
            </a:xfrm>
            <a:custGeom>
              <a:rect b="b" l="l" r="r" t="t"/>
              <a:pathLst>
                <a:path extrusionOk="0" h="634" w="789">
                  <a:moveTo>
                    <a:pt x="409" y="1"/>
                  </a:moveTo>
                  <a:cubicBezTo>
                    <a:pt x="198" y="1"/>
                    <a:pt x="1" y="226"/>
                    <a:pt x="124" y="463"/>
                  </a:cubicBezTo>
                  <a:cubicBezTo>
                    <a:pt x="188" y="583"/>
                    <a:pt x="292" y="633"/>
                    <a:pt x="395" y="633"/>
                  </a:cubicBezTo>
                  <a:cubicBezTo>
                    <a:pt x="593" y="633"/>
                    <a:pt x="789" y="446"/>
                    <a:pt x="698" y="200"/>
                  </a:cubicBezTo>
                  <a:cubicBezTo>
                    <a:pt x="686" y="175"/>
                    <a:pt x="673" y="150"/>
                    <a:pt x="661" y="138"/>
                  </a:cubicBezTo>
                  <a:cubicBezTo>
                    <a:pt x="590" y="41"/>
                    <a:pt x="499" y="1"/>
                    <a:pt x="4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3" name="Google Shape;7033;p33"/>
            <p:cNvSpPr/>
            <p:nvPr/>
          </p:nvSpPr>
          <p:spPr>
            <a:xfrm>
              <a:off x="1399050" y="2866225"/>
              <a:ext cx="16775" cy="15300"/>
            </a:xfrm>
            <a:custGeom>
              <a:rect b="b" l="l" r="r" t="t"/>
              <a:pathLst>
                <a:path extrusionOk="0" h="612" w="671">
                  <a:moveTo>
                    <a:pt x="324" y="0"/>
                  </a:moveTo>
                  <a:cubicBezTo>
                    <a:pt x="183" y="0"/>
                    <a:pt x="44" y="96"/>
                    <a:pt x="13" y="257"/>
                  </a:cubicBezTo>
                  <a:cubicBezTo>
                    <a:pt x="1" y="345"/>
                    <a:pt x="13" y="420"/>
                    <a:pt x="63" y="482"/>
                  </a:cubicBezTo>
                  <a:cubicBezTo>
                    <a:pt x="113" y="557"/>
                    <a:pt x="188" y="595"/>
                    <a:pt x="263" y="607"/>
                  </a:cubicBezTo>
                  <a:cubicBezTo>
                    <a:pt x="281" y="610"/>
                    <a:pt x="298" y="611"/>
                    <a:pt x="315" y="611"/>
                  </a:cubicBezTo>
                  <a:cubicBezTo>
                    <a:pt x="525" y="611"/>
                    <a:pt x="670" y="403"/>
                    <a:pt x="601" y="195"/>
                  </a:cubicBezTo>
                  <a:cubicBezTo>
                    <a:pt x="588" y="170"/>
                    <a:pt x="576" y="145"/>
                    <a:pt x="563" y="120"/>
                  </a:cubicBezTo>
                  <a:cubicBezTo>
                    <a:pt x="501" y="38"/>
                    <a:pt x="412" y="0"/>
                    <a:pt x="3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4" name="Google Shape;7034;p33"/>
            <p:cNvSpPr/>
            <p:nvPr/>
          </p:nvSpPr>
          <p:spPr>
            <a:xfrm>
              <a:off x="1289450" y="2878025"/>
              <a:ext cx="18700" cy="13650"/>
            </a:xfrm>
            <a:custGeom>
              <a:rect b="b" l="l" r="r" t="t"/>
              <a:pathLst>
                <a:path extrusionOk="0" h="546" w="748">
                  <a:moveTo>
                    <a:pt x="360" y="1"/>
                  </a:moveTo>
                  <a:cubicBezTo>
                    <a:pt x="179" y="1"/>
                    <a:pt x="0" y="156"/>
                    <a:pt x="48" y="372"/>
                  </a:cubicBezTo>
                  <a:cubicBezTo>
                    <a:pt x="74" y="496"/>
                    <a:pt x="170" y="545"/>
                    <a:pt x="279" y="545"/>
                  </a:cubicBezTo>
                  <a:cubicBezTo>
                    <a:pt x="490" y="545"/>
                    <a:pt x="747" y="358"/>
                    <a:pt x="623" y="160"/>
                  </a:cubicBezTo>
                  <a:cubicBezTo>
                    <a:pt x="561" y="48"/>
                    <a:pt x="460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5" name="Google Shape;7035;p33"/>
            <p:cNvSpPr/>
            <p:nvPr/>
          </p:nvSpPr>
          <p:spPr>
            <a:xfrm>
              <a:off x="1409400" y="2831500"/>
              <a:ext cx="18500" cy="13775"/>
            </a:xfrm>
            <a:custGeom>
              <a:rect b="b" l="l" r="r" t="t"/>
              <a:pathLst>
                <a:path extrusionOk="0" h="551" w="740">
                  <a:moveTo>
                    <a:pt x="357" y="0"/>
                  </a:moveTo>
                  <a:cubicBezTo>
                    <a:pt x="176" y="0"/>
                    <a:pt x="1" y="158"/>
                    <a:pt x="49" y="384"/>
                  </a:cubicBezTo>
                  <a:cubicBezTo>
                    <a:pt x="70" y="502"/>
                    <a:pt x="163" y="551"/>
                    <a:pt x="270" y="551"/>
                  </a:cubicBezTo>
                  <a:cubicBezTo>
                    <a:pt x="478" y="551"/>
                    <a:pt x="740" y="366"/>
                    <a:pt x="624" y="159"/>
                  </a:cubicBezTo>
                  <a:cubicBezTo>
                    <a:pt x="557" y="48"/>
                    <a:pt x="456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6" name="Google Shape;7036;p33"/>
            <p:cNvSpPr/>
            <p:nvPr/>
          </p:nvSpPr>
          <p:spPr>
            <a:xfrm>
              <a:off x="1328475" y="2857350"/>
              <a:ext cx="16550" cy="14775"/>
            </a:xfrm>
            <a:custGeom>
              <a:rect b="b" l="l" r="r" t="t"/>
              <a:pathLst>
                <a:path extrusionOk="0" h="591" w="662">
                  <a:moveTo>
                    <a:pt x="384" y="0"/>
                  </a:moveTo>
                  <a:cubicBezTo>
                    <a:pt x="181" y="0"/>
                    <a:pt x="0" y="202"/>
                    <a:pt x="100" y="437"/>
                  </a:cubicBezTo>
                  <a:cubicBezTo>
                    <a:pt x="137" y="512"/>
                    <a:pt x="224" y="562"/>
                    <a:pt x="312" y="587"/>
                  </a:cubicBezTo>
                  <a:cubicBezTo>
                    <a:pt x="326" y="589"/>
                    <a:pt x="340" y="590"/>
                    <a:pt x="354" y="590"/>
                  </a:cubicBezTo>
                  <a:cubicBezTo>
                    <a:pt x="501" y="590"/>
                    <a:pt x="639" y="473"/>
                    <a:pt x="662" y="325"/>
                  </a:cubicBezTo>
                  <a:cubicBezTo>
                    <a:pt x="662" y="275"/>
                    <a:pt x="662" y="225"/>
                    <a:pt x="649" y="175"/>
                  </a:cubicBezTo>
                  <a:cubicBezTo>
                    <a:pt x="637" y="137"/>
                    <a:pt x="624" y="125"/>
                    <a:pt x="612" y="100"/>
                  </a:cubicBezTo>
                  <a:cubicBezTo>
                    <a:pt x="542" y="30"/>
                    <a:pt x="461" y="0"/>
                    <a:pt x="3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7" name="Google Shape;7037;p33"/>
            <p:cNvSpPr/>
            <p:nvPr/>
          </p:nvSpPr>
          <p:spPr>
            <a:xfrm>
              <a:off x="1477625" y="2839900"/>
              <a:ext cx="18750" cy="13775"/>
            </a:xfrm>
            <a:custGeom>
              <a:rect b="b" l="l" r="r" t="t"/>
              <a:pathLst>
                <a:path extrusionOk="0" h="551" w="750">
                  <a:moveTo>
                    <a:pt x="539" y="0"/>
                  </a:moveTo>
                  <a:cubicBezTo>
                    <a:pt x="312" y="0"/>
                    <a:pt x="0" y="318"/>
                    <a:pt x="232" y="485"/>
                  </a:cubicBezTo>
                  <a:cubicBezTo>
                    <a:pt x="294" y="530"/>
                    <a:pt x="361" y="550"/>
                    <a:pt x="426" y="550"/>
                  </a:cubicBezTo>
                  <a:cubicBezTo>
                    <a:pt x="597" y="550"/>
                    <a:pt x="750" y="410"/>
                    <a:pt x="732" y="210"/>
                  </a:cubicBezTo>
                  <a:cubicBezTo>
                    <a:pt x="732" y="185"/>
                    <a:pt x="732" y="160"/>
                    <a:pt x="719" y="135"/>
                  </a:cubicBezTo>
                  <a:cubicBezTo>
                    <a:pt x="687" y="39"/>
                    <a:pt x="618" y="0"/>
                    <a:pt x="5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8" name="Google Shape;7038;p33"/>
            <p:cNvSpPr/>
            <p:nvPr/>
          </p:nvSpPr>
          <p:spPr>
            <a:xfrm>
              <a:off x="1509650" y="2868800"/>
              <a:ext cx="15650" cy="15125"/>
            </a:xfrm>
            <a:custGeom>
              <a:rect b="b" l="l" r="r" t="t"/>
              <a:pathLst>
                <a:path extrusionOk="0" h="605" w="626">
                  <a:moveTo>
                    <a:pt x="318" y="1"/>
                  </a:moveTo>
                  <a:cubicBezTo>
                    <a:pt x="171" y="1"/>
                    <a:pt x="36" y="107"/>
                    <a:pt x="13" y="254"/>
                  </a:cubicBezTo>
                  <a:cubicBezTo>
                    <a:pt x="1" y="342"/>
                    <a:pt x="26" y="417"/>
                    <a:pt x="63" y="492"/>
                  </a:cubicBezTo>
                  <a:lnTo>
                    <a:pt x="76" y="479"/>
                  </a:lnTo>
                  <a:cubicBezTo>
                    <a:pt x="133" y="561"/>
                    <a:pt x="227" y="605"/>
                    <a:pt x="324" y="605"/>
                  </a:cubicBezTo>
                  <a:cubicBezTo>
                    <a:pt x="376" y="605"/>
                    <a:pt x="428" y="592"/>
                    <a:pt x="476" y="566"/>
                  </a:cubicBezTo>
                  <a:lnTo>
                    <a:pt x="625" y="367"/>
                  </a:lnTo>
                  <a:lnTo>
                    <a:pt x="625" y="354"/>
                  </a:lnTo>
                  <a:cubicBezTo>
                    <a:pt x="625" y="292"/>
                    <a:pt x="625" y="242"/>
                    <a:pt x="600" y="192"/>
                  </a:cubicBezTo>
                  <a:cubicBezTo>
                    <a:pt x="588" y="167"/>
                    <a:pt x="576" y="142"/>
                    <a:pt x="563" y="117"/>
                  </a:cubicBezTo>
                  <a:cubicBezTo>
                    <a:pt x="513" y="54"/>
                    <a:pt x="438" y="17"/>
                    <a:pt x="363" y="4"/>
                  </a:cubicBezTo>
                  <a:cubicBezTo>
                    <a:pt x="348" y="2"/>
                    <a:pt x="333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9" name="Google Shape;7039;p33"/>
            <p:cNvSpPr/>
            <p:nvPr/>
          </p:nvSpPr>
          <p:spPr>
            <a:xfrm>
              <a:off x="1514775" y="2820325"/>
              <a:ext cx="18000" cy="14100"/>
            </a:xfrm>
            <a:custGeom>
              <a:rect b="b" l="l" r="r" t="t"/>
              <a:pathLst>
                <a:path extrusionOk="0" h="564" w="720">
                  <a:moveTo>
                    <a:pt x="405" y="1"/>
                  </a:moveTo>
                  <a:cubicBezTo>
                    <a:pt x="195" y="1"/>
                    <a:pt x="0" y="225"/>
                    <a:pt x="121" y="456"/>
                  </a:cubicBezTo>
                  <a:cubicBezTo>
                    <a:pt x="188" y="531"/>
                    <a:pt x="271" y="563"/>
                    <a:pt x="352" y="563"/>
                  </a:cubicBezTo>
                  <a:cubicBezTo>
                    <a:pt x="541" y="563"/>
                    <a:pt x="719" y="387"/>
                    <a:pt x="658" y="169"/>
                  </a:cubicBezTo>
                  <a:cubicBezTo>
                    <a:pt x="645" y="144"/>
                    <a:pt x="633" y="119"/>
                    <a:pt x="620" y="94"/>
                  </a:cubicBezTo>
                  <a:cubicBezTo>
                    <a:pt x="555" y="29"/>
                    <a:pt x="479" y="1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0" name="Google Shape;7040;p33"/>
            <p:cNvSpPr/>
            <p:nvPr/>
          </p:nvSpPr>
          <p:spPr>
            <a:xfrm>
              <a:off x="1524700" y="2786825"/>
              <a:ext cx="18700" cy="13775"/>
            </a:xfrm>
            <a:custGeom>
              <a:rect b="b" l="l" r="r" t="t"/>
              <a:pathLst>
                <a:path extrusionOk="0" h="551" w="748">
                  <a:moveTo>
                    <a:pt x="356" y="0"/>
                  </a:moveTo>
                  <a:cubicBezTo>
                    <a:pt x="175" y="0"/>
                    <a:pt x="0" y="158"/>
                    <a:pt x="48" y="384"/>
                  </a:cubicBezTo>
                  <a:cubicBezTo>
                    <a:pt x="74" y="502"/>
                    <a:pt x="169" y="551"/>
                    <a:pt x="277" y="551"/>
                  </a:cubicBezTo>
                  <a:cubicBezTo>
                    <a:pt x="488" y="551"/>
                    <a:pt x="747" y="366"/>
                    <a:pt x="623" y="159"/>
                  </a:cubicBezTo>
                  <a:cubicBezTo>
                    <a:pt x="557" y="48"/>
                    <a:pt x="456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1" name="Google Shape;7041;p33"/>
            <p:cNvSpPr/>
            <p:nvPr/>
          </p:nvSpPr>
          <p:spPr>
            <a:xfrm>
              <a:off x="1562775" y="2765125"/>
              <a:ext cx="17500" cy="15775"/>
            </a:xfrm>
            <a:custGeom>
              <a:rect b="b" l="l" r="r" t="t"/>
              <a:pathLst>
                <a:path extrusionOk="0" h="631" w="700">
                  <a:moveTo>
                    <a:pt x="375" y="1"/>
                  </a:moveTo>
                  <a:cubicBezTo>
                    <a:pt x="272" y="1"/>
                    <a:pt x="170" y="51"/>
                    <a:pt x="113" y="152"/>
                  </a:cubicBezTo>
                  <a:cubicBezTo>
                    <a:pt x="0" y="340"/>
                    <a:pt x="113" y="602"/>
                    <a:pt x="338" y="627"/>
                  </a:cubicBezTo>
                  <a:cubicBezTo>
                    <a:pt x="353" y="629"/>
                    <a:pt x="367" y="630"/>
                    <a:pt x="382" y="630"/>
                  </a:cubicBezTo>
                  <a:cubicBezTo>
                    <a:pt x="537" y="630"/>
                    <a:pt x="665" y="513"/>
                    <a:pt x="687" y="365"/>
                  </a:cubicBezTo>
                  <a:cubicBezTo>
                    <a:pt x="700" y="315"/>
                    <a:pt x="687" y="265"/>
                    <a:pt x="675" y="215"/>
                  </a:cubicBezTo>
                  <a:cubicBezTo>
                    <a:pt x="662" y="177"/>
                    <a:pt x="650" y="165"/>
                    <a:pt x="637" y="140"/>
                  </a:cubicBezTo>
                  <a:cubicBezTo>
                    <a:pt x="576" y="47"/>
                    <a:pt x="475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2" name="Google Shape;7042;p33"/>
            <p:cNvSpPr/>
            <p:nvPr/>
          </p:nvSpPr>
          <p:spPr>
            <a:xfrm>
              <a:off x="1467225" y="2881650"/>
              <a:ext cx="17150" cy="15425"/>
            </a:xfrm>
            <a:custGeom>
              <a:rect b="b" l="l" r="r" t="t"/>
              <a:pathLst>
                <a:path extrusionOk="0" h="617" w="686">
                  <a:moveTo>
                    <a:pt x="407" y="0"/>
                  </a:moveTo>
                  <a:cubicBezTo>
                    <a:pt x="134" y="0"/>
                    <a:pt x="1" y="581"/>
                    <a:pt x="336" y="615"/>
                  </a:cubicBezTo>
                  <a:cubicBezTo>
                    <a:pt x="345" y="616"/>
                    <a:pt x="355" y="616"/>
                    <a:pt x="365" y="616"/>
                  </a:cubicBezTo>
                  <a:cubicBezTo>
                    <a:pt x="492" y="616"/>
                    <a:pt x="614" y="543"/>
                    <a:pt x="660" y="427"/>
                  </a:cubicBezTo>
                  <a:cubicBezTo>
                    <a:pt x="673" y="402"/>
                    <a:pt x="673" y="377"/>
                    <a:pt x="685" y="352"/>
                  </a:cubicBezTo>
                  <a:cubicBezTo>
                    <a:pt x="685" y="302"/>
                    <a:pt x="685" y="240"/>
                    <a:pt x="660" y="202"/>
                  </a:cubicBezTo>
                  <a:cubicBezTo>
                    <a:pt x="635" y="127"/>
                    <a:pt x="573" y="65"/>
                    <a:pt x="510" y="27"/>
                  </a:cubicBezTo>
                  <a:cubicBezTo>
                    <a:pt x="474" y="9"/>
                    <a:pt x="439" y="0"/>
                    <a:pt x="4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3" name="Google Shape;7043;p33"/>
            <p:cNvSpPr/>
            <p:nvPr/>
          </p:nvSpPr>
          <p:spPr>
            <a:xfrm>
              <a:off x="1449450" y="2810425"/>
              <a:ext cx="19000" cy="15775"/>
            </a:xfrm>
            <a:custGeom>
              <a:rect b="b" l="l" r="r" t="t"/>
              <a:pathLst>
                <a:path extrusionOk="0" h="631" w="760">
                  <a:moveTo>
                    <a:pt x="382" y="1"/>
                  </a:moveTo>
                  <a:cubicBezTo>
                    <a:pt x="171" y="1"/>
                    <a:pt x="1" y="220"/>
                    <a:pt x="84" y="440"/>
                  </a:cubicBezTo>
                  <a:cubicBezTo>
                    <a:pt x="134" y="558"/>
                    <a:pt x="261" y="630"/>
                    <a:pt x="387" y="630"/>
                  </a:cubicBezTo>
                  <a:cubicBezTo>
                    <a:pt x="420" y="630"/>
                    <a:pt x="453" y="625"/>
                    <a:pt x="484" y="615"/>
                  </a:cubicBezTo>
                  <a:cubicBezTo>
                    <a:pt x="747" y="515"/>
                    <a:pt x="759" y="152"/>
                    <a:pt x="509" y="27"/>
                  </a:cubicBezTo>
                  <a:cubicBezTo>
                    <a:pt x="466" y="9"/>
                    <a:pt x="423" y="1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4" name="Google Shape;7044;p33"/>
            <p:cNvSpPr/>
            <p:nvPr/>
          </p:nvSpPr>
          <p:spPr>
            <a:xfrm>
              <a:off x="540850" y="2968475"/>
              <a:ext cx="18775" cy="15675"/>
            </a:xfrm>
            <a:custGeom>
              <a:rect b="b" l="l" r="r" t="t"/>
              <a:pathLst>
                <a:path extrusionOk="0" h="627" w="751">
                  <a:moveTo>
                    <a:pt x="343" y="0"/>
                  </a:moveTo>
                  <a:cubicBezTo>
                    <a:pt x="188" y="0"/>
                    <a:pt x="61" y="118"/>
                    <a:pt x="38" y="266"/>
                  </a:cubicBezTo>
                  <a:cubicBezTo>
                    <a:pt x="1" y="470"/>
                    <a:pt x="164" y="626"/>
                    <a:pt x="342" y="626"/>
                  </a:cubicBezTo>
                  <a:cubicBezTo>
                    <a:pt x="404" y="626"/>
                    <a:pt x="467" y="608"/>
                    <a:pt x="525" y="566"/>
                  </a:cubicBezTo>
                  <a:cubicBezTo>
                    <a:pt x="750" y="403"/>
                    <a:pt x="663" y="41"/>
                    <a:pt x="388" y="4"/>
                  </a:cubicBezTo>
                  <a:cubicBezTo>
                    <a:pt x="373" y="1"/>
                    <a:pt x="35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5" name="Google Shape;7045;p33"/>
            <p:cNvSpPr/>
            <p:nvPr/>
          </p:nvSpPr>
          <p:spPr>
            <a:xfrm>
              <a:off x="581150" y="2955775"/>
              <a:ext cx="17250" cy="15800"/>
            </a:xfrm>
            <a:custGeom>
              <a:rect b="b" l="l" r="r" t="t"/>
              <a:pathLst>
                <a:path extrusionOk="0" h="632" w="690">
                  <a:moveTo>
                    <a:pt x="358" y="1"/>
                  </a:moveTo>
                  <a:cubicBezTo>
                    <a:pt x="269" y="1"/>
                    <a:pt x="179" y="40"/>
                    <a:pt x="113" y="124"/>
                  </a:cubicBezTo>
                  <a:cubicBezTo>
                    <a:pt x="0" y="262"/>
                    <a:pt x="25" y="449"/>
                    <a:pt x="163" y="562"/>
                  </a:cubicBezTo>
                  <a:cubicBezTo>
                    <a:pt x="222" y="610"/>
                    <a:pt x="289" y="632"/>
                    <a:pt x="356" y="632"/>
                  </a:cubicBezTo>
                  <a:cubicBezTo>
                    <a:pt x="528" y="632"/>
                    <a:pt x="690" y="485"/>
                    <a:pt x="663" y="287"/>
                  </a:cubicBezTo>
                  <a:cubicBezTo>
                    <a:pt x="647" y="107"/>
                    <a:pt x="505" y="1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6" name="Google Shape;7046;p33"/>
            <p:cNvSpPr/>
            <p:nvPr/>
          </p:nvSpPr>
          <p:spPr>
            <a:xfrm>
              <a:off x="610525" y="2992375"/>
              <a:ext cx="17500" cy="15500"/>
            </a:xfrm>
            <a:custGeom>
              <a:rect b="b" l="l" r="r" t="t"/>
              <a:pathLst>
                <a:path extrusionOk="0" h="620" w="700">
                  <a:moveTo>
                    <a:pt x="349" y="0"/>
                  </a:moveTo>
                  <a:cubicBezTo>
                    <a:pt x="311" y="0"/>
                    <a:pt x="273" y="7"/>
                    <a:pt x="238" y="22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10" y="546"/>
                    <a:pt x="223" y="619"/>
                    <a:pt x="346" y="619"/>
                  </a:cubicBezTo>
                  <a:cubicBezTo>
                    <a:pt x="385" y="619"/>
                    <a:pt x="424" y="612"/>
                    <a:pt x="462" y="597"/>
                  </a:cubicBezTo>
                  <a:cubicBezTo>
                    <a:pt x="612" y="535"/>
                    <a:pt x="700" y="360"/>
                    <a:pt x="637" y="197"/>
                  </a:cubicBezTo>
                  <a:cubicBezTo>
                    <a:pt x="590" y="73"/>
                    <a:pt x="46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7" name="Google Shape;7047;p33"/>
            <p:cNvSpPr/>
            <p:nvPr/>
          </p:nvSpPr>
          <p:spPr>
            <a:xfrm>
              <a:off x="656450" y="2920050"/>
              <a:ext cx="16750" cy="15175"/>
            </a:xfrm>
            <a:custGeom>
              <a:rect b="b" l="l" r="r" t="t"/>
              <a:pathLst>
                <a:path extrusionOk="0" h="607" w="670">
                  <a:moveTo>
                    <a:pt x="318" y="0"/>
                  </a:moveTo>
                  <a:cubicBezTo>
                    <a:pt x="163" y="0"/>
                    <a:pt x="35" y="118"/>
                    <a:pt x="13" y="266"/>
                  </a:cubicBezTo>
                  <a:cubicBezTo>
                    <a:pt x="0" y="341"/>
                    <a:pt x="13" y="428"/>
                    <a:pt x="63" y="491"/>
                  </a:cubicBezTo>
                  <a:cubicBezTo>
                    <a:pt x="132" y="571"/>
                    <a:pt x="218" y="606"/>
                    <a:pt x="302" y="606"/>
                  </a:cubicBezTo>
                  <a:cubicBezTo>
                    <a:pt x="492" y="606"/>
                    <a:pt x="669" y="429"/>
                    <a:pt x="600" y="204"/>
                  </a:cubicBezTo>
                  <a:cubicBezTo>
                    <a:pt x="587" y="179"/>
                    <a:pt x="575" y="154"/>
                    <a:pt x="562" y="129"/>
                  </a:cubicBezTo>
                  <a:cubicBezTo>
                    <a:pt x="512" y="66"/>
                    <a:pt x="437" y="16"/>
                    <a:pt x="363" y="4"/>
                  </a:cubicBezTo>
                  <a:cubicBezTo>
                    <a:pt x="347" y="1"/>
                    <a:pt x="333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8" name="Google Shape;7048;p33"/>
            <p:cNvSpPr/>
            <p:nvPr/>
          </p:nvSpPr>
          <p:spPr>
            <a:xfrm>
              <a:off x="641450" y="2969575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54" y="0"/>
                  </a:moveTo>
                  <a:cubicBezTo>
                    <a:pt x="316" y="0"/>
                    <a:pt x="276" y="7"/>
                    <a:pt x="238" y="22"/>
                  </a:cubicBezTo>
                  <a:cubicBezTo>
                    <a:pt x="88" y="85"/>
                    <a:pt x="0" y="260"/>
                    <a:pt x="63" y="422"/>
                  </a:cubicBezTo>
                  <a:cubicBezTo>
                    <a:pt x="111" y="539"/>
                    <a:pt x="228" y="617"/>
                    <a:pt x="354" y="617"/>
                  </a:cubicBezTo>
                  <a:cubicBezTo>
                    <a:pt x="390" y="617"/>
                    <a:pt x="426" y="611"/>
                    <a:pt x="463" y="597"/>
                  </a:cubicBezTo>
                  <a:cubicBezTo>
                    <a:pt x="625" y="534"/>
                    <a:pt x="700" y="359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9" name="Google Shape;7049;p33"/>
            <p:cNvSpPr/>
            <p:nvPr/>
          </p:nvSpPr>
          <p:spPr>
            <a:xfrm>
              <a:off x="495600" y="2981500"/>
              <a:ext cx="16850" cy="14425"/>
            </a:xfrm>
            <a:custGeom>
              <a:rect b="b" l="l" r="r" t="t"/>
              <a:pathLst>
                <a:path extrusionOk="0" h="577" w="674">
                  <a:moveTo>
                    <a:pt x="393" y="0"/>
                  </a:moveTo>
                  <a:cubicBezTo>
                    <a:pt x="187" y="0"/>
                    <a:pt x="1" y="219"/>
                    <a:pt x="111" y="457"/>
                  </a:cubicBezTo>
                  <a:cubicBezTo>
                    <a:pt x="178" y="539"/>
                    <a:pt x="270" y="576"/>
                    <a:pt x="359" y="576"/>
                  </a:cubicBezTo>
                  <a:cubicBezTo>
                    <a:pt x="503" y="576"/>
                    <a:pt x="642" y="481"/>
                    <a:pt x="673" y="320"/>
                  </a:cubicBezTo>
                  <a:cubicBezTo>
                    <a:pt x="673" y="270"/>
                    <a:pt x="673" y="207"/>
                    <a:pt x="648" y="157"/>
                  </a:cubicBezTo>
                  <a:cubicBezTo>
                    <a:pt x="636" y="132"/>
                    <a:pt x="623" y="107"/>
                    <a:pt x="611" y="95"/>
                  </a:cubicBezTo>
                  <a:cubicBezTo>
                    <a:pt x="544" y="29"/>
                    <a:pt x="467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0" name="Google Shape;7050;p33"/>
            <p:cNvSpPr/>
            <p:nvPr/>
          </p:nvSpPr>
          <p:spPr>
            <a:xfrm>
              <a:off x="614575" y="2935850"/>
              <a:ext cx="18450" cy="15675"/>
            </a:xfrm>
            <a:custGeom>
              <a:rect b="b" l="l" r="r" t="t"/>
              <a:pathLst>
                <a:path extrusionOk="0" h="627" w="738">
                  <a:moveTo>
                    <a:pt x="327" y="0"/>
                  </a:moveTo>
                  <a:cubicBezTo>
                    <a:pt x="181" y="0"/>
                    <a:pt x="36" y="103"/>
                    <a:pt x="13" y="271"/>
                  </a:cubicBezTo>
                  <a:cubicBezTo>
                    <a:pt x="1" y="346"/>
                    <a:pt x="26" y="434"/>
                    <a:pt x="76" y="496"/>
                  </a:cubicBezTo>
                  <a:cubicBezTo>
                    <a:pt x="126" y="559"/>
                    <a:pt x="200" y="609"/>
                    <a:pt x="275" y="621"/>
                  </a:cubicBezTo>
                  <a:cubicBezTo>
                    <a:pt x="295" y="625"/>
                    <a:pt x="315" y="627"/>
                    <a:pt x="334" y="627"/>
                  </a:cubicBezTo>
                  <a:cubicBezTo>
                    <a:pt x="577" y="627"/>
                    <a:pt x="738" y="343"/>
                    <a:pt x="575" y="134"/>
                  </a:cubicBezTo>
                  <a:cubicBezTo>
                    <a:pt x="512" y="42"/>
                    <a:pt x="419" y="0"/>
                    <a:pt x="3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1" name="Google Shape;7051;p33"/>
            <p:cNvSpPr/>
            <p:nvPr/>
          </p:nvSpPr>
          <p:spPr>
            <a:xfrm>
              <a:off x="684550" y="2952800"/>
              <a:ext cx="15650" cy="14250"/>
            </a:xfrm>
            <a:custGeom>
              <a:rect b="b" l="l" r="r" t="t"/>
              <a:pathLst>
                <a:path extrusionOk="0" h="570" w="626">
                  <a:moveTo>
                    <a:pt x="308" y="1"/>
                  </a:moveTo>
                  <a:cubicBezTo>
                    <a:pt x="186" y="1"/>
                    <a:pt x="63" y="69"/>
                    <a:pt x="13" y="218"/>
                  </a:cubicBezTo>
                  <a:cubicBezTo>
                    <a:pt x="1" y="293"/>
                    <a:pt x="26" y="368"/>
                    <a:pt x="76" y="443"/>
                  </a:cubicBezTo>
                  <a:cubicBezTo>
                    <a:pt x="113" y="506"/>
                    <a:pt x="188" y="556"/>
                    <a:pt x="276" y="568"/>
                  </a:cubicBezTo>
                  <a:cubicBezTo>
                    <a:pt x="286" y="569"/>
                    <a:pt x="296" y="569"/>
                    <a:pt x="306" y="569"/>
                  </a:cubicBezTo>
                  <a:cubicBezTo>
                    <a:pt x="433" y="569"/>
                    <a:pt x="554" y="497"/>
                    <a:pt x="601" y="381"/>
                  </a:cubicBezTo>
                  <a:cubicBezTo>
                    <a:pt x="613" y="356"/>
                    <a:pt x="613" y="331"/>
                    <a:pt x="626" y="306"/>
                  </a:cubicBezTo>
                  <a:cubicBezTo>
                    <a:pt x="619" y="110"/>
                    <a:pt x="464" y="1"/>
                    <a:pt x="3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2" name="Google Shape;7052;p33"/>
            <p:cNvSpPr/>
            <p:nvPr/>
          </p:nvSpPr>
          <p:spPr>
            <a:xfrm>
              <a:off x="506175" y="2946850"/>
              <a:ext cx="16200" cy="15650"/>
            </a:xfrm>
            <a:custGeom>
              <a:rect b="b" l="l" r="r" t="t"/>
              <a:pathLst>
                <a:path extrusionOk="0" h="626" w="648">
                  <a:moveTo>
                    <a:pt x="308" y="0"/>
                  </a:moveTo>
                  <a:cubicBezTo>
                    <a:pt x="163" y="0"/>
                    <a:pt x="19" y="94"/>
                    <a:pt x="0" y="281"/>
                  </a:cubicBezTo>
                  <a:cubicBezTo>
                    <a:pt x="0" y="331"/>
                    <a:pt x="0" y="381"/>
                    <a:pt x="13" y="419"/>
                  </a:cubicBezTo>
                  <a:cubicBezTo>
                    <a:pt x="69" y="562"/>
                    <a:pt x="189" y="626"/>
                    <a:pt x="308" y="626"/>
                  </a:cubicBezTo>
                  <a:cubicBezTo>
                    <a:pt x="478" y="626"/>
                    <a:pt x="647" y="495"/>
                    <a:pt x="625" y="281"/>
                  </a:cubicBezTo>
                  <a:cubicBezTo>
                    <a:pt x="600" y="94"/>
                    <a:pt x="453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3" name="Google Shape;7053;p33"/>
            <p:cNvSpPr/>
            <p:nvPr/>
          </p:nvSpPr>
          <p:spPr>
            <a:xfrm>
              <a:off x="625250" y="2901475"/>
              <a:ext cx="18500" cy="13775"/>
            </a:xfrm>
            <a:custGeom>
              <a:rect b="b" l="l" r="r" t="t"/>
              <a:pathLst>
                <a:path extrusionOk="0" h="551" w="740">
                  <a:moveTo>
                    <a:pt x="356" y="0"/>
                  </a:moveTo>
                  <a:cubicBezTo>
                    <a:pt x="175" y="0"/>
                    <a:pt x="0" y="159"/>
                    <a:pt x="48" y="384"/>
                  </a:cubicBezTo>
                  <a:cubicBezTo>
                    <a:pt x="70" y="503"/>
                    <a:pt x="162" y="551"/>
                    <a:pt x="269" y="551"/>
                  </a:cubicBezTo>
                  <a:cubicBezTo>
                    <a:pt x="477" y="551"/>
                    <a:pt x="739" y="366"/>
                    <a:pt x="623" y="159"/>
                  </a:cubicBezTo>
                  <a:cubicBezTo>
                    <a:pt x="557" y="48"/>
                    <a:pt x="456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4" name="Google Shape;7054;p33"/>
            <p:cNvSpPr/>
            <p:nvPr/>
          </p:nvSpPr>
          <p:spPr>
            <a:xfrm>
              <a:off x="788725" y="2984025"/>
              <a:ext cx="19875" cy="15800"/>
            </a:xfrm>
            <a:custGeom>
              <a:rect b="b" l="l" r="r" t="t"/>
              <a:pathLst>
                <a:path extrusionOk="0" h="632" w="795">
                  <a:moveTo>
                    <a:pt x="414" y="0"/>
                  </a:moveTo>
                  <a:cubicBezTo>
                    <a:pt x="204" y="0"/>
                    <a:pt x="1" y="222"/>
                    <a:pt x="133" y="469"/>
                  </a:cubicBezTo>
                  <a:cubicBezTo>
                    <a:pt x="196" y="583"/>
                    <a:pt x="298" y="631"/>
                    <a:pt x="400" y="631"/>
                  </a:cubicBezTo>
                  <a:cubicBezTo>
                    <a:pt x="598" y="631"/>
                    <a:pt x="794" y="446"/>
                    <a:pt x="695" y="206"/>
                  </a:cubicBezTo>
                  <a:cubicBezTo>
                    <a:pt x="695" y="181"/>
                    <a:pt x="683" y="156"/>
                    <a:pt x="658" y="131"/>
                  </a:cubicBezTo>
                  <a:cubicBezTo>
                    <a:pt x="591" y="39"/>
                    <a:pt x="502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5" name="Google Shape;7055;p33"/>
            <p:cNvSpPr/>
            <p:nvPr/>
          </p:nvSpPr>
          <p:spPr>
            <a:xfrm>
              <a:off x="801400" y="2942325"/>
              <a:ext cx="16575" cy="15250"/>
            </a:xfrm>
            <a:custGeom>
              <a:rect b="b" l="l" r="r" t="t"/>
              <a:pathLst>
                <a:path extrusionOk="0" h="610" w="663">
                  <a:moveTo>
                    <a:pt x="324" y="1"/>
                  </a:moveTo>
                  <a:cubicBezTo>
                    <a:pt x="232" y="1"/>
                    <a:pt x="141" y="40"/>
                    <a:pt x="76" y="112"/>
                  </a:cubicBezTo>
                  <a:cubicBezTo>
                    <a:pt x="26" y="175"/>
                    <a:pt x="1" y="262"/>
                    <a:pt x="13" y="350"/>
                  </a:cubicBezTo>
                  <a:cubicBezTo>
                    <a:pt x="37" y="514"/>
                    <a:pt x="177" y="609"/>
                    <a:pt x="322" y="609"/>
                  </a:cubicBezTo>
                  <a:cubicBezTo>
                    <a:pt x="409" y="609"/>
                    <a:pt x="497" y="575"/>
                    <a:pt x="563" y="500"/>
                  </a:cubicBezTo>
                  <a:cubicBezTo>
                    <a:pt x="663" y="362"/>
                    <a:pt x="638" y="175"/>
                    <a:pt x="513" y="62"/>
                  </a:cubicBezTo>
                  <a:cubicBezTo>
                    <a:pt x="456" y="21"/>
                    <a:pt x="389" y="1"/>
                    <a:pt x="3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6" name="Google Shape;7056;p33"/>
            <p:cNvSpPr/>
            <p:nvPr/>
          </p:nvSpPr>
          <p:spPr>
            <a:xfrm>
              <a:off x="837650" y="2941200"/>
              <a:ext cx="18975" cy="15875"/>
            </a:xfrm>
            <a:custGeom>
              <a:rect b="b" l="l" r="r" t="t"/>
              <a:pathLst>
                <a:path extrusionOk="0" h="635" w="759">
                  <a:moveTo>
                    <a:pt x="388" y="1"/>
                  </a:moveTo>
                  <a:cubicBezTo>
                    <a:pt x="284" y="1"/>
                    <a:pt x="183" y="54"/>
                    <a:pt x="125" y="157"/>
                  </a:cubicBezTo>
                  <a:cubicBezTo>
                    <a:pt x="0" y="345"/>
                    <a:pt x="125" y="595"/>
                    <a:pt x="350" y="620"/>
                  </a:cubicBezTo>
                  <a:lnTo>
                    <a:pt x="350" y="632"/>
                  </a:lnTo>
                  <a:cubicBezTo>
                    <a:pt x="362" y="633"/>
                    <a:pt x="374" y="634"/>
                    <a:pt x="386" y="634"/>
                  </a:cubicBezTo>
                  <a:cubicBezTo>
                    <a:pt x="605" y="634"/>
                    <a:pt x="759" y="421"/>
                    <a:pt x="688" y="207"/>
                  </a:cubicBezTo>
                  <a:cubicBezTo>
                    <a:pt x="675" y="182"/>
                    <a:pt x="663" y="157"/>
                    <a:pt x="650" y="145"/>
                  </a:cubicBezTo>
                  <a:cubicBezTo>
                    <a:pt x="583" y="48"/>
                    <a:pt x="485" y="1"/>
                    <a:pt x="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7" name="Google Shape;7057;p33"/>
            <p:cNvSpPr/>
            <p:nvPr/>
          </p:nvSpPr>
          <p:spPr>
            <a:xfrm>
              <a:off x="874200" y="2962375"/>
              <a:ext cx="17525" cy="15500"/>
            </a:xfrm>
            <a:custGeom>
              <a:rect b="b" l="l" r="r" t="t"/>
              <a:pathLst>
                <a:path extrusionOk="0" h="620" w="701">
                  <a:moveTo>
                    <a:pt x="354" y="1"/>
                  </a:moveTo>
                  <a:cubicBezTo>
                    <a:pt x="316" y="1"/>
                    <a:pt x="276" y="8"/>
                    <a:pt x="238" y="23"/>
                  </a:cubicBezTo>
                  <a:cubicBezTo>
                    <a:pt x="75" y="85"/>
                    <a:pt x="0" y="260"/>
                    <a:pt x="63" y="423"/>
                  </a:cubicBezTo>
                  <a:cubicBezTo>
                    <a:pt x="110" y="546"/>
                    <a:pt x="223" y="619"/>
                    <a:pt x="346" y="619"/>
                  </a:cubicBezTo>
                  <a:cubicBezTo>
                    <a:pt x="385" y="619"/>
                    <a:pt x="424" y="612"/>
                    <a:pt x="463" y="597"/>
                  </a:cubicBezTo>
                  <a:cubicBezTo>
                    <a:pt x="613" y="535"/>
                    <a:pt x="700" y="360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8" name="Google Shape;7058;p33"/>
            <p:cNvSpPr/>
            <p:nvPr/>
          </p:nvSpPr>
          <p:spPr>
            <a:xfrm>
              <a:off x="773325" y="2877225"/>
              <a:ext cx="20225" cy="15925"/>
            </a:xfrm>
            <a:custGeom>
              <a:rect b="b" l="l" r="r" t="t"/>
              <a:pathLst>
                <a:path extrusionOk="0" h="637" w="809">
                  <a:moveTo>
                    <a:pt x="431" y="0"/>
                  </a:moveTo>
                  <a:cubicBezTo>
                    <a:pt x="142" y="0"/>
                    <a:pt x="1" y="367"/>
                    <a:pt x="236" y="567"/>
                  </a:cubicBezTo>
                  <a:cubicBezTo>
                    <a:pt x="297" y="616"/>
                    <a:pt x="364" y="637"/>
                    <a:pt x="429" y="637"/>
                  </a:cubicBezTo>
                  <a:cubicBezTo>
                    <a:pt x="629" y="637"/>
                    <a:pt x="809" y="431"/>
                    <a:pt x="724" y="204"/>
                  </a:cubicBezTo>
                  <a:cubicBezTo>
                    <a:pt x="686" y="105"/>
                    <a:pt x="586" y="30"/>
                    <a:pt x="486" y="5"/>
                  </a:cubicBezTo>
                  <a:cubicBezTo>
                    <a:pt x="467" y="2"/>
                    <a:pt x="449" y="0"/>
                    <a:pt x="4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9" name="Google Shape;7059;p33"/>
            <p:cNvSpPr/>
            <p:nvPr/>
          </p:nvSpPr>
          <p:spPr>
            <a:xfrm>
              <a:off x="816400" y="2864550"/>
              <a:ext cx="17025" cy="15800"/>
            </a:xfrm>
            <a:custGeom>
              <a:rect b="b" l="l" r="r" t="t"/>
              <a:pathLst>
                <a:path extrusionOk="0" h="632" w="681">
                  <a:moveTo>
                    <a:pt x="346" y="1"/>
                  </a:moveTo>
                  <a:cubicBezTo>
                    <a:pt x="257" y="1"/>
                    <a:pt x="166" y="40"/>
                    <a:pt x="100" y="124"/>
                  </a:cubicBezTo>
                  <a:cubicBezTo>
                    <a:pt x="0" y="262"/>
                    <a:pt x="25" y="449"/>
                    <a:pt x="150" y="562"/>
                  </a:cubicBezTo>
                  <a:cubicBezTo>
                    <a:pt x="209" y="610"/>
                    <a:pt x="277" y="632"/>
                    <a:pt x="343" y="632"/>
                  </a:cubicBezTo>
                  <a:cubicBezTo>
                    <a:pt x="516" y="632"/>
                    <a:pt x="681" y="485"/>
                    <a:pt x="663" y="287"/>
                  </a:cubicBezTo>
                  <a:cubicBezTo>
                    <a:pt x="639" y="107"/>
                    <a:pt x="494" y="1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0" name="Google Shape;7060;p33"/>
            <p:cNvSpPr/>
            <p:nvPr/>
          </p:nvSpPr>
          <p:spPr>
            <a:xfrm>
              <a:off x="760800" y="2912725"/>
              <a:ext cx="19800" cy="15500"/>
            </a:xfrm>
            <a:custGeom>
              <a:rect b="b" l="l" r="r" t="t"/>
              <a:pathLst>
                <a:path extrusionOk="0" h="620" w="792">
                  <a:moveTo>
                    <a:pt x="344" y="1"/>
                  </a:moveTo>
                  <a:cubicBezTo>
                    <a:pt x="254" y="1"/>
                    <a:pt x="165" y="43"/>
                    <a:pt x="100" y="122"/>
                  </a:cubicBezTo>
                  <a:cubicBezTo>
                    <a:pt x="0" y="247"/>
                    <a:pt x="13" y="447"/>
                    <a:pt x="150" y="547"/>
                  </a:cubicBezTo>
                  <a:cubicBezTo>
                    <a:pt x="195" y="598"/>
                    <a:pt x="247" y="620"/>
                    <a:pt x="301" y="620"/>
                  </a:cubicBezTo>
                  <a:cubicBezTo>
                    <a:pt x="534" y="620"/>
                    <a:pt x="791" y="214"/>
                    <a:pt x="537" y="72"/>
                  </a:cubicBezTo>
                  <a:cubicBezTo>
                    <a:pt x="479" y="24"/>
                    <a:pt x="411" y="1"/>
                    <a:pt x="3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1" name="Google Shape;7061;p33"/>
            <p:cNvSpPr/>
            <p:nvPr/>
          </p:nvSpPr>
          <p:spPr>
            <a:xfrm>
              <a:off x="845450" y="2901300"/>
              <a:ext cx="17525" cy="15350"/>
            </a:xfrm>
            <a:custGeom>
              <a:rect b="b" l="l" r="r" t="t"/>
              <a:pathLst>
                <a:path extrusionOk="0" h="614" w="701">
                  <a:moveTo>
                    <a:pt x="339" y="1"/>
                  </a:moveTo>
                  <a:cubicBezTo>
                    <a:pt x="306" y="1"/>
                    <a:pt x="272" y="6"/>
                    <a:pt x="238" y="16"/>
                  </a:cubicBezTo>
                  <a:cubicBezTo>
                    <a:pt x="76" y="79"/>
                    <a:pt x="1" y="266"/>
                    <a:pt x="63" y="416"/>
                  </a:cubicBezTo>
                  <a:cubicBezTo>
                    <a:pt x="111" y="540"/>
                    <a:pt x="224" y="613"/>
                    <a:pt x="347" y="613"/>
                  </a:cubicBezTo>
                  <a:cubicBezTo>
                    <a:pt x="385" y="613"/>
                    <a:pt x="424" y="606"/>
                    <a:pt x="463" y="591"/>
                  </a:cubicBezTo>
                  <a:cubicBezTo>
                    <a:pt x="613" y="529"/>
                    <a:pt x="700" y="354"/>
                    <a:pt x="638" y="204"/>
                  </a:cubicBezTo>
                  <a:cubicBezTo>
                    <a:pt x="588" y="75"/>
                    <a:pt x="468" y="1"/>
                    <a:pt x="3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2" name="Google Shape;7062;p33"/>
            <p:cNvSpPr/>
            <p:nvPr/>
          </p:nvSpPr>
          <p:spPr>
            <a:xfrm>
              <a:off x="942125" y="2973300"/>
              <a:ext cx="18950" cy="13775"/>
            </a:xfrm>
            <a:custGeom>
              <a:rect b="b" l="l" r="r" t="t"/>
              <a:pathLst>
                <a:path extrusionOk="0" h="551" w="758">
                  <a:moveTo>
                    <a:pt x="540" y="0"/>
                  </a:moveTo>
                  <a:cubicBezTo>
                    <a:pt x="312" y="0"/>
                    <a:pt x="1" y="319"/>
                    <a:pt x="233" y="485"/>
                  </a:cubicBezTo>
                  <a:cubicBezTo>
                    <a:pt x="292" y="529"/>
                    <a:pt x="361" y="551"/>
                    <a:pt x="430" y="551"/>
                  </a:cubicBezTo>
                  <a:cubicBezTo>
                    <a:pt x="519" y="551"/>
                    <a:pt x="606" y="513"/>
                    <a:pt x="670" y="435"/>
                  </a:cubicBezTo>
                  <a:lnTo>
                    <a:pt x="670" y="448"/>
                  </a:lnTo>
                  <a:cubicBezTo>
                    <a:pt x="745" y="360"/>
                    <a:pt x="757" y="235"/>
                    <a:pt x="720" y="135"/>
                  </a:cubicBezTo>
                  <a:cubicBezTo>
                    <a:pt x="688" y="39"/>
                    <a:pt x="619" y="0"/>
                    <a:pt x="5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3" name="Google Shape;7063;p33"/>
            <p:cNvSpPr/>
            <p:nvPr/>
          </p:nvSpPr>
          <p:spPr>
            <a:xfrm>
              <a:off x="916475" y="2903225"/>
              <a:ext cx="18325" cy="15650"/>
            </a:xfrm>
            <a:custGeom>
              <a:rect b="b" l="l" r="r" t="t"/>
              <a:pathLst>
                <a:path extrusionOk="0" h="626" w="733">
                  <a:moveTo>
                    <a:pt x="398" y="0"/>
                  </a:moveTo>
                  <a:cubicBezTo>
                    <a:pt x="186" y="0"/>
                    <a:pt x="1" y="236"/>
                    <a:pt x="134" y="464"/>
                  </a:cubicBezTo>
                  <a:cubicBezTo>
                    <a:pt x="195" y="576"/>
                    <a:pt x="296" y="626"/>
                    <a:pt x="396" y="626"/>
                  </a:cubicBezTo>
                  <a:cubicBezTo>
                    <a:pt x="565" y="626"/>
                    <a:pt x="732" y="488"/>
                    <a:pt x="709" y="277"/>
                  </a:cubicBezTo>
                  <a:cubicBezTo>
                    <a:pt x="709" y="252"/>
                    <a:pt x="709" y="227"/>
                    <a:pt x="696" y="202"/>
                  </a:cubicBezTo>
                  <a:cubicBezTo>
                    <a:pt x="671" y="152"/>
                    <a:pt x="646" y="102"/>
                    <a:pt x="596" y="77"/>
                  </a:cubicBezTo>
                  <a:cubicBezTo>
                    <a:pt x="534" y="23"/>
                    <a:pt x="465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4" name="Google Shape;7064;p33"/>
            <p:cNvSpPr/>
            <p:nvPr/>
          </p:nvSpPr>
          <p:spPr>
            <a:xfrm>
              <a:off x="911375" y="2941750"/>
              <a:ext cx="17200" cy="15475"/>
            </a:xfrm>
            <a:custGeom>
              <a:rect b="b" l="l" r="r" t="t"/>
              <a:pathLst>
                <a:path extrusionOk="0" h="619" w="688">
                  <a:moveTo>
                    <a:pt x="347" y="1"/>
                  </a:moveTo>
                  <a:cubicBezTo>
                    <a:pt x="311" y="1"/>
                    <a:pt x="273" y="8"/>
                    <a:pt x="238" y="23"/>
                  </a:cubicBezTo>
                  <a:cubicBezTo>
                    <a:pt x="75" y="85"/>
                    <a:pt x="0" y="260"/>
                    <a:pt x="50" y="423"/>
                  </a:cubicBezTo>
                  <a:cubicBezTo>
                    <a:pt x="99" y="539"/>
                    <a:pt x="223" y="618"/>
                    <a:pt x="346" y="618"/>
                  </a:cubicBezTo>
                  <a:cubicBezTo>
                    <a:pt x="382" y="618"/>
                    <a:pt x="417" y="612"/>
                    <a:pt x="450" y="598"/>
                  </a:cubicBezTo>
                  <a:cubicBezTo>
                    <a:pt x="613" y="535"/>
                    <a:pt x="688" y="360"/>
                    <a:pt x="625" y="198"/>
                  </a:cubicBezTo>
                  <a:cubicBezTo>
                    <a:pt x="578" y="74"/>
                    <a:pt x="465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5" name="Google Shape;7065;p33"/>
            <p:cNvSpPr/>
            <p:nvPr/>
          </p:nvSpPr>
          <p:spPr>
            <a:xfrm>
              <a:off x="891375" y="2829125"/>
              <a:ext cx="16775" cy="14975"/>
            </a:xfrm>
            <a:custGeom>
              <a:rect b="b" l="l" r="r" t="t"/>
              <a:pathLst>
                <a:path extrusionOk="0" h="599" w="671">
                  <a:moveTo>
                    <a:pt x="315" y="1"/>
                  </a:moveTo>
                  <a:cubicBezTo>
                    <a:pt x="161" y="1"/>
                    <a:pt x="36" y="107"/>
                    <a:pt x="13" y="254"/>
                  </a:cubicBezTo>
                  <a:cubicBezTo>
                    <a:pt x="1" y="341"/>
                    <a:pt x="13" y="416"/>
                    <a:pt x="63" y="491"/>
                  </a:cubicBezTo>
                  <a:cubicBezTo>
                    <a:pt x="126" y="566"/>
                    <a:pt x="209" y="598"/>
                    <a:pt x="290" y="598"/>
                  </a:cubicBezTo>
                  <a:cubicBezTo>
                    <a:pt x="482" y="598"/>
                    <a:pt x="671" y="420"/>
                    <a:pt x="600" y="192"/>
                  </a:cubicBezTo>
                  <a:cubicBezTo>
                    <a:pt x="588" y="167"/>
                    <a:pt x="575" y="142"/>
                    <a:pt x="563" y="117"/>
                  </a:cubicBezTo>
                  <a:cubicBezTo>
                    <a:pt x="513" y="54"/>
                    <a:pt x="438" y="17"/>
                    <a:pt x="363" y="4"/>
                  </a:cubicBezTo>
                  <a:cubicBezTo>
                    <a:pt x="347" y="2"/>
                    <a:pt x="330" y="1"/>
                    <a:pt x="3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6" name="Google Shape;7066;p33"/>
            <p:cNvSpPr/>
            <p:nvPr/>
          </p:nvSpPr>
          <p:spPr>
            <a:xfrm>
              <a:off x="876700" y="2878350"/>
              <a:ext cx="17200" cy="15475"/>
            </a:xfrm>
            <a:custGeom>
              <a:rect b="b" l="l" r="r" t="t"/>
              <a:pathLst>
                <a:path extrusionOk="0" h="619" w="688">
                  <a:moveTo>
                    <a:pt x="349" y="0"/>
                  </a:moveTo>
                  <a:cubicBezTo>
                    <a:pt x="311" y="0"/>
                    <a:pt x="273" y="7"/>
                    <a:pt x="238" y="22"/>
                  </a:cubicBezTo>
                  <a:cubicBezTo>
                    <a:pt x="75" y="85"/>
                    <a:pt x="0" y="259"/>
                    <a:pt x="63" y="422"/>
                  </a:cubicBezTo>
                  <a:cubicBezTo>
                    <a:pt x="110" y="546"/>
                    <a:pt x="223" y="619"/>
                    <a:pt x="341" y="619"/>
                  </a:cubicBezTo>
                  <a:cubicBezTo>
                    <a:pt x="378" y="619"/>
                    <a:pt x="415" y="612"/>
                    <a:pt x="450" y="597"/>
                  </a:cubicBezTo>
                  <a:cubicBezTo>
                    <a:pt x="613" y="534"/>
                    <a:pt x="688" y="359"/>
                    <a:pt x="638" y="197"/>
                  </a:cubicBezTo>
                  <a:cubicBezTo>
                    <a:pt x="590" y="73"/>
                    <a:pt x="47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7" name="Google Shape;7067;p33"/>
            <p:cNvSpPr/>
            <p:nvPr/>
          </p:nvSpPr>
          <p:spPr>
            <a:xfrm>
              <a:off x="718925" y="2979950"/>
              <a:ext cx="18975" cy="15850"/>
            </a:xfrm>
            <a:custGeom>
              <a:rect b="b" l="l" r="r" t="t"/>
              <a:pathLst>
                <a:path extrusionOk="0" h="634" w="759">
                  <a:moveTo>
                    <a:pt x="393" y="1"/>
                  </a:moveTo>
                  <a:cubicBezTo>
                    <a:pt x="288" y="1"/>
                    <a:pt x="183" y="54"/>
                    <a:pt x="125" y="157"/>
                  </a:cubicBezTo>
                  <a:cubicBezTo>
                    <a:pt x="0" y="344"/>
                    <a:pt x="125" y="594"/>
                    <a:pt x="350" y="619"/>
                  </a:cubicBezTo>
                  <a:lnTo>
                    <a:pt x="350" y="632"/>
                  </a:lnTo>
                  <a:cubicBezTo>
                    <a:pt x="363" y="633"/>
                    <a:pt x="375" y="634"/>
                    <a:pt x="386" y="634"/>
                  </a:cubicBezTo>
                  <a:cubicBezTo>
                    <a:pt x="605" y="634"/>
                    <a:pt x="759" y="420"/>
                    <a:pt x="688" y="207"/>
                  </a:cubicBezTo>
                  <a:cubicBezTo>
                    <a:pt x="675" y="182"/>
                    <a:pt x="663" y="157"/>
                    <a:pt x="650" y="144"/>
                  </a:cubicBezTo>
                  <a:cubicBezTo>
                    <a:pt x="590" y="48"/>
                    <a:pt x="491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8" name="Google Shape;7068;p33"/>
            <p:cNvSpPr/>
            <p:nvPr/>
          </p:nvSpPr>
          <p:spPr>
            <a:xfrm>
              <a:off x="693450" y="2909875"/>
              <a:ext cx="18775" cy="13775"/>
            </a:xfrm>
            <a:custGeom>
              <a:rect b="b" l="l" r="r" t="t"/>
              <a:pathLst>
                <a:path extrusionOk="0" h="551" w="751">
                  <a:moveTo>
                    <a:pt x="539" y="0"/>
                  </a:moveTo>
                  <a:cubicBezTo>
                    <a:pt x="312" y="0"/>
                    <a:pt x="0" y="319"/>
                    <a:pt x="232" y="486"/>
                  </a:cubicBezTo>
                  <a:cubicBezTo>
                    <a:pt x="291" y="530"/>
                    <a:pt x="356" y="550"/>
                    <a:pt x="421" y="550"/>
                  </a:cubicBezTo>
                  <a:cubicBezTo>
                    <a:pt x="591" y="550"/>
                    <a:pt x="750" y="410"/>
                    <a:pt x="732" y="211"/>
                  </a:cubicBezTo>
                  <a:cubicBezTo>
                    <a:pt x="732" y="186"/>
                    <a:pt x="732" y="161"/>
                    <a:pt x="720" y="136"/>
                  </a:cubicBezTo>
                  <a:cubicBezTo>
                    <a:pt x="687" y="39"/>
                    <a:pt x="618" y="0"/>
                    <a:pt x="5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9" name="Google Shape;7069;p33"/>
            <p:cNvSpPr/>
            <p:nvPr/>
          </p:nvSpPr>
          <p:spPr>
            <a:xfrm>
              <a:off x="723950" y="2938275"/>
              <a:ext cx="18625" cy="15675"/>
            </a:xfrm>
            <a:custGeom>
              <a:rect b="b" l="l" r="r" t="t"/>
              <a:pathLst>
                <a:path extrusionOk="0" h="627" w="745">
                  <a:moveTo>
                    <a:pt x="355" y="0"/>
                  </a:moveTo>
                  <a:cubicBezTo>
                    <a:pt x="73" y="0"/>
                    <a:pt x="1" y="624"/>
                    <a:pt x="337" y="624"/>
                  </a:cubicBezTo>
                  <a:cubicBezTo>
                    <a:pt x="348" y="626"/>
                    <a:pt x="360" y="626"/>
                    <a:pt x="371" y="626"/>
                  </a:cubicBezTo>
                  <a:cubicBezTo>
                    <a:pt x="580" y="626"/>
                    <a:pt x="745" y="413"/>
                    <a:pt x="662" y="212"/>
                  </a:cubicBezTo>
                  <a:cubicBezTo>
                    <a:pt x="649" y="187"/>
                    <a:pt x="637" y="162"/>
                    <a:pt x="624" y="137"/>
                  </a:cubicBezTo>
                  <a:cubicBezTo>
                    <a:pt x="574" y="74"/>
                    <a:pt x="499" y="24"/>
                    <a:pt x="424" y="12"/>
                  </a:cubicBezTo>
                  <a:cubicBezTo>
                    <a:pt x="400" y="4"/>
                    <a:pt x="377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0" name="Google Shape;7070;p33"/>
            <p:cNvSpPr/>
            <p:nvPr/>
          </p:nvSpPr>
          <p:spPr>
            <a:xfrm>
              <a:off x="879200" y="2921200"/>
              <a:ext cx="17075" cy="15300"/>
            </a:xfrm>
            <a:custGeom>
              <a:rect b="b" l="l" r="r" t="t"/>
              <a:pathLst>
                <a:path extrusionOk="0" h="612" w="683">
                  <a:moveTo>
                    <a:pt x="326" y="1"/>
                  </a:moveTo>
                  <a:cubicBezTo>
                    <a:pt x="183" y="1"/>
                    <a:pt x="44" y="96"/>
                    <a:pt x="13" y="258"/>
                  </a:cubicBezTo>
                  <a:cubicBezTo>
                    <a:pt x="0" y="332"/>
                    <a:pt x="25" y="420"/>
                    <a:pt x="75" y="482"/>
                  </a:cubicBezTo>
                  <a:cubicBezTo>
                    <a:pt x="125" y="557"/>
                    <a:pt x="200" y="595"/>
                    <a:pt x="275" y="607"/>
                  </a:cubicBezTo>
                  <a:cubicBezTo>
                    <a:pt x="292" y="610"/>
                    <a:pt x="309" y="611"/>
                    <a:pt x="325" y="611"/>
                  </a:cubicBezTo>
                  <a:cubicBezTo>
                    <a:pt x="536" y="611"/>
                    <a:pt x="682" y="392"/>
                    <a:pt x="613" y="195"/>
                  </a:cubicBezTo>
                  <a:cubicBezTo>
                    <a:pt x="600" y="170"/>
                    <a:pt x="588" y="145"/>
                    <a:pt x="575" y="120"/>
                  </a:cubicBezTo>
                  <a:cubicBezTo>
                    <a:pt x="508" y="38"/>
                    <a:pt x="416" y="1"/>
                    <a:pt x="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1" name="Google Shape;7071;p33"/>
            <p:cNvSpPr/>
            <p:nvPr/>
          </p:nvSpPr>
          <p:spPr>
            <a:xfrm>
              <a:off x="806400" y="2905825"/>
              <a:ext cx="18975" cy="15625"/>
            </a:xfrm>
            <a:custGeom>
              <a:rect b="b" l="l" r="r" t="t"/>
              <a:pathLst>
                <a:path extrusionOk="0" h="625" w="759">
                  <a:moveTo>
                    <a:pt x="385" y="1"/>
                  </a:moveTo>
                  <a:cubicBezTo>
                    <a:pt x="282" y="1"/>
                    <a:pt x="178" y="51"/>
                    <a:pt x="113" y="148"/>
                  </a:cubicBezTo>
                  <a:cubicBezTo>
                    <a:pt x="1" y="348"/>
                    <a:pt x="126" y="598"/>
                    <a:pt x="350" y="623"/>
                  </a:cubicBezTo>
                  <a:cubicBezTo>
                    <a:pt x="362" y="624"/>
                    <a:pt x="373" y="624"/>
                    <a:pt x="385" y="624"/>
                  </a:cubicBezTo>
                  <a:cubicBezTo>
                    <a:pt x="594" y="624"/>
                    <a:pt x="759" y="412"/>
                    <a:pt x="688" y="210"/>
                  </a:cubicBezTo>
                  <a:cubicBezTo>
                    <a:pt x="675" y="185"/>
                    <a:pt x="663" y="160"/>
                    <a:pt x="638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2" name="Google Shape;7072;p33"/>
            <p:cNvSpPr/>
            <p:nvPr/>
          </p:nvSpPr>
          <p:spPr>
            <a:xfrm>
              <a:off x="827075" y="2979950"/>
              <a:ext cx="17775" cy="15875"/>
            </a:xfrm>
            <a:custGeom>
              <a:rect b="b" l="l" r="r" t="t"/>
              <a:pathLst>
                <a:path extrusionOk="0" h="635" w="711">
                  <a:moveTo>
                    <a:pt x="347" y="0"/>
                  </a:moveTo>
                  <a:cubicBezTo>
                    <a:pt x="206" y="0"/>
                    <a:pt x="67" y="96"/>
                    <a:pt x="36" y="257"/>
                  </a:cubicBezTo>
                  <a:cubicBezTo>
                    <a:pt x="1" y="457"/>
                    <a:pt x="142" y="634"/>
                    <a:pt x="335" y="634"/>
                  </a:cubicBezTo>
                  <a:cubicBezTo>
                    <a:pt x="348" y="634"/>
                    <a:pt x="360" y="633"/>
                    <a:pt x="373" y="632"/>
                  </a:cubicBezTo>
                  <a:cubicBezTo>
                    <a:pt x="586" y="607"/>
                    <a:pt x="711" y="382"/>
                    <a:pt x="623" y="194"/>
                  </a:cubicBezTo>
                  <a:cubicBezTo>
                    <a:pt x="623" y="169"/>
                    <a:pt x="611" y="144"/>
                    <a:pt x="586" y="119"/>
                  </a:cubicBezTo>
                  <a:cubicBezTo>
                    <a:pt x="523" y="38"/>
                    <a:pt x="435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3" name="Google Shape;7073;p33"/>
            <p:cNvSpPr/>
            <p:nvPr/>
          </p:nvSpPr>
          <p:spPr>
            <a:xfrm>
              <a:off x="760600" y="2961225"/>
              <a:ext cx="18000" cy="14100"/>
            </a:xfrm>
            <a:custGeom>
              <a:rect b="b" l="l" r="r" t="t"/>
              <a:pathLst>
                <a:path extrusionOk="0" h="564" w="720">
                  <a:moveTo>
                    <a:pt x="400" y="1"/>
                  </a:moveTo>
                  <a:cubicBezTo>
                    <a:pt x="188" y="1"/>
                    <a:pt x="0" y="225"/>
                    <a:pt x="120" y="456"/>
                  </a:cubicBezTo>
                  <a:cubicBezTo>
                    <a:pt x="184" y="531"/>
                    <a:pt x="266" y="563"/>
                    <a:pt x="347" y="563"/>
                  </a:cubicBezTo>
                  <a:cubicBezTo>
                    <a:pt x="535" y="563"/>
                    <a:pt x="719" y="387"/>
                    <a:pt x="658" y="169"/>
                  </a:cubicBezTo>
                  <a:cubicBezTo>
                    <a:pt x="645" y="144"/>
                    <a:pt x="633" y="119"/>
                    <a:pt x="620" y="94"/>
                  </a:cubicBezTo>
                  <a:cubicBezTo>
                    <a:pt x="552" y="29"/>
                    <a:pt x="474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4" name="Google Shape;7074;p33"/>
            <p:cNvSpPr/>
            <p:nvPr/>
          </p:nvSpPr>
          <p:spPr>
            <a:xfrm>
              <a:off x="729575" y="2889350"/>
              <a:ext cx="19775" cy="15800"/>
            </a:xfrm>
            <a:custGeom>
              <a:rect b="b" l="l" r="r" t="t"/>
              <a:pathLst>
                <a:path extrusionOk="0" h="632" w="791">
                  <a:moveTo>
                    <a:pt x="412" y="1"/>
                  </a:moveTo>
                  <a:cubicBezTo>
                    <a:pt x="201" y="1"/>
                    <a:pt x="1" y="223"/>
                    <a:pt x="124" y="469"/>
                  </a:cubicBezTo>
                  <a:cubicBezTo>
                    <a:pt x="188" y="583"/>
                    <a:pt x="290" y="632"/>
                    <a:pt x="392" y="632"/>
                  </a:cubicBezTo>
                  <a:cubicBezTo>
                    <a:pt x="591" y="632"/>
                    <a:pt x="790" y="447"/>
                    <a:pt x="699" y="207"/>
                  </a:cubicBezTo>
                  <a:cubicBezTo>
                    <a:pt x="687" y="182"/>
                    <a:pt x="674" y="157"/>
                    <a:pt x="662" y="132"/>
                  </a:cubicBezTo>
                  <a:cubicBezTo>
                    <a:pt x="592" y="40"/>
                    <a:pt x="501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5" name="Google Shape;7075;p33"/>
            <p:cNvSpPr/>
            <p:nvPr/>
          </p:nvSpPr>
          <p:spPr>
            <a:xfrm>
              <a:off x="848375" y="2845625"/>
              <a:ext cx="18500" cy="14650"/>
            </a:xfrm>
            <a:custGeom>
              <a:rect b="b" l="l" r="r" t="t"/>
              <a:pathLst>
                <a:path extrusionOk="0" h="586" w="740">
                  <a:moveTo>
                    <a:pt x="406" y="1"/>
                  </a:moveTo>
                  <a:cubicBezTo>
                    <a:pt x="195" y="1"/>
                    <a:pt x="1" y="225"/>
                    <a:pt x="121" y="456"/>
                  </a:cubicBezTo>
                  <a:cubicBezTo>
                    <a:pt x="171" y="531"/>
                    <a:pt x="246" y="569"/>
                    <a:pt x="334" y="581"/>
                  </a:cubicBezTo>
                  <a:cubicBezTo>
                    <a:pt x="350" y="584"/>
                    <a:pt x="367" y="585"/>
                    <a:pt x="383" y="585"/>
                  </a:cubicBezTo>
                  <a:cubicBezTo>
                    <a:pt x="585" y="585"/>
                    <a:pt x="739" y="377"/>
                    <a:pt x="658" y="169"/>
                  </a:cubicBezTo>
                  <a:cubicBezTo>
                    <a:pt x="646" y="144"/>
                    <a:pt x="633" y="119"/>
                    <a:pt x="621" y="94"/>
                  </a:cubicBezTo>
                  <a:cubicBezTo>
                    <a:pt x="556" y="29"/>
                    <a:pt x="480" y="1"/>
                    <a:pt x="4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6" name="Google Shape;7076;p33"/>
            <p:cNvSpPr/>
            <p:nvPr/>
          </p:nvSpPr>
          <p:spPr>
            <a:xfrm>
              <a:off x="919500" y="2860075"/>
              <a:ext cx="18525" cy="15800"/>
            </a:xfrm>
            <a:custGeom>
              <a:rect b="b" l="l" r="r" t="t"/>
              <a:pathLst>
                <a:path extrusionOk="0" h="632" w="741">
                  <a:moveTo>
                    <a:pt x="327" y="1"/>
                  </a:moveTo>
                  <a:cubicBezTo>
                    <a:pt x="181" y="1"/>
                    <a:pt x="36" y="102"/>
                    <a:pt x="13" y="278"/>
                  </a:cubicBezTo>
                  <a:cubicBezTo>
                    <a:pt x="0" y="353"/>
                    <a:pt x="25" y="441"/>
                    <a:pt x="75" y="503"/>
                  </a:cubicBezTo>
                  <a:cubicBezTo>
                    <a:pt x="125" y="566"/>
                    <a:pt x="200" y="616"/>
                    <a:pt x="275" y="628"/>
                  </a:cubicBezTo>
                  <a:cubicBezTo>
                    <a:pt x="291" y="630"/>
                    <a:pt x="306" y="631"/>
                    <a:pt x="320" y="631"/>
                  </a:cubicBezTo>
                  <a:cubicBezTo>
                    <a:pt x="571" y="631"/>
                    <a:pt x="740" y="341"/>
                    <a:pt x="575" y="128"/>
                  </a:cubicBezTo>
                  <a:cubicBezTo>
                    <a:pt x="512" y="41"/>
                    <a:pt x="420" y="1"/>
                    <a:pt x="3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7" name="Google Shape;7077;p33"/>
            <p:cNvSpPr/>
            <p:nvPr/>
          </p:nvSpPr>
          <p:spPr>
            <a:xfrm>
              <a:off x="950125" y="2937000"/>
              <a:ext cx="19075" cy="15025"/>
            </a:xfrm>
            <a:custGeom>
              <a:rect b="b" l="l" r="r" t="t"/>
              <a:pathLst>
                <a:path extrusionOk="0" h="601" w="763">
                  <a:moveTo>
                    <a:pt x="400" y="0"/>
                  </a:moveTo>
                  <a:cubicBezTo>
                    <a:pt x="50" y="25"/>
                    <a:pt x="0" y="500"/>
                    <a:pt x="337" y="600"/>
                  </a:cubicBezTo>
                  <a:cubicBezTo>
                    <a:pt x="687" y="600"/>
                    <a:pt x="762" y="100"/>
                    <a:pt x="4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8" name="Google Shape;7078;p33"/>
            <p:cNvSpPr/>
            <p:nvPr/>
          </p:nvSpPr>
          <p:spPr>
            <a:xfrm>
              <a:off x="908875" y="2984300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7" y="0"/>
                  </a:moveTo>
                  <a:cubicBezTo>
                    <a:pt x="311" y="0"/>
                    <a:pt x="274" y="6"/>
                    <a:pt x="238" y="20"/>
                  </a:cubicBezTo>
                  <a:cubicBezTo>
                    <a:pt x="75" y="83"/>
                    <a:pt x="0" y="258"/>
                    <a:pt x="63" y="420"/>
                  </a:cubicBezTo>
                  <a:cubicBezTo>
                    <a:pt x="111" y="544"/>
                    <a:pt x="224" y="617"/>
                    <a:pt x="347" y="617"/>
                  </a:cubicBezTo>
                  <a:cubicBezTo>
                    <a:pt x="385" y="617"/>
                    <a:pt x="424" y="610"/>
                    <a:pt x="463" y="595"/>
                  </a:cubicBezTo>
                  <a:cubicBezTo>
                    <a:pt x="625" y="533"/>
                    <a:pt x="700" y="358"/>
                    <a:pt x="638" y="195"/>
                  </a:cubicBezTo>
                  <a:cubicBezTo>
                    <a:pt x="589" y="79"/>
                    <a:pt x="473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9" name="Google Shape;7079;p33"/>
            <p:cNvSpPr/>
            <p:nvPr/>
          </p:nvSpPr>
          <p:spPr>
            <a:xfrm>
              <a:off x="740525" y="2856800"/>
              <a:ext cx="18500" cy="13775"/>
            </a:xfrm>
            <a:custGeom>
              <a:rect b="b" l="l" r="r" t="t"/>
              <a:pathLst>
                <a:path extrusionOk="0" h="551" w="740">
                  <a:moveTo>
                    <a:pt x="356" y="0"/>
                  </a:moveTo>
                  <a:cubicBezTo>
                    <a:pt x="176" y="0"/>
                    <a:pt x="0" y="158"/>
                    <a:pt x="49" y="384"/>
                  </a:cubicBezTo>
                  <a:cubicBezTo>
                    <a:pt x="74" y="503"/>
                    <a:pt x="168" y="551"/>
                    <a:pt x="275" y="551"/>
                  </a:cubicBezTo>
                  <a:cubicBezTo>
                    <a:pt x="483" y="551"/>
                    <a:pt x="739" y="366"/>
                    <a:pt x="624" y="159"/>
                  </a:cubicBezTo>
                  <a:cubicBezTo>
                    <a:pt x="557" y="48"/>
                    <a:pt x="456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0" name="Google Shape;7080;p33"/>
            <p:cNvSpPr/>
            <p:nvPr/>
          </p:nvSpPr>
          <p:spPr>
            <a:xfrm>
              <a:off x="860175" y="2810250"/>
              <a:ext cx="18700" cy="13775"/>
            </a:xfrm>
            <a:custGeom>
              <a:rect b="b" l="l" r="r" t="t"/>
              <a:pathLst>
                <a:path extrusionOk="0" h="551" w="748">
                  <a:moveTo>
                    <a:pt x="357" y="0"/>
                  </a:moveTo>
                  <a:cubicBezTo>
                    <a:pt x="176" y="0"/>
                    <a:pt x="1" y="158"/>
                    <a:pt x="49" y="384"/>
                  </a:cubicBezTo>
                  <a:cubicBezTo>
                    <a:pt x="74" y="503"/>
                    <a:pt x="170" y="551"/>
                    <a:pt x="278" y="551"/>
                  </a:cubicBezTo>
                  <a:cubicBezTo>
                    <a:pt x="489" y="551"/>
                    <a:pt x="748" y="366"/>
                    <a:pt x="624" y="159"/>
                  </a:cubicBezTo>
                  <a:cubicBezTo>
                    <a:pt x="557" y="48"/>
                    <a:pt x="456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1" name="Google Shape;7081;p33"/>
            <p:cNvSpPr/>
            <p:nvPr/>
          </p:nvSpPr>
          <p:spPr>
            <a:xfrm>
              <a:off x="779250" y="2836100"/>
              <a:ext cx="17700" cy="14800"/>
            </a:xfrm>
            <a:custGeom>
              <a:rect b="b" l="l" r="r" t="t"/>
              <a:pathLst>
                <a:path extrusionOk="0" h="592" w="708">
                  <a:moveTo>
                    <a:pt x="389" y="1"/>
                  </a:moveTo>
                  <a:cubicBezTo>
                    <a:pt x="188" y="1"/>
                    <a:pt x="0" y="203"/>
                    <a:pt x="99" y="437"/>
                  </a:cubicBezTo>
                  <a:cubicBezTo>
                    <a:pt x="149" y="512"/>
                    <a:pt x="224" y="575"/>
                    <a:pt x="312" y="587"/>
                  </a:cubicBezTo>
                  <a:cubicBezTo>
                    <a:pt x="329" y="590"/>
                    <a:pt x="346" y="592"/>
                    <a:pt x="363" y="592"/>
                  </a:cubicBezTo>
                  <a:cubicBezTo>
                    <a:pt x="553" y="592"/>
                    <a:pt x="708" y="407"/>
                    <a:pt x="662" y="212"/>
                  </a:cubicBezTo>
                  <a:cubicBezTo>
                    <a:pt x="662" y="200"/>
                    <a:pt x="649" y="187"/>
                    <a:pt x="649" y="175"/>
                  </a:cubicBezTo>
                  <a:cubicBezTo>
                    <a:pt x="637" y="137"/>
                    <a:pt x="624" y="125"/>
                    <a:pt x="612" y="100"/>
                  </a:cubicBezTo>
                  <a:cubicBezTo>
                    <a:pt x="546" y="31"/>
                    <a:pt x="466" y="1"/>
                    <a:pt x="3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2" name="Google Shape;7082;p33"/>
            <p:cNvSpPr/>
            <p:nvPr/>
          </p:nvSpPr>
          <p:spPr>
            <a:xfrm>
              <a:off x="1055700" y="2928975"/>
              <a:ext cx="16725" cy="14975"/>
            </a:xfrm>
            <a:custGeom>
              <a:rect b="b" l="l" r="r" t="t"/>
              <a:pathLst>
                <a:path extrusionOk="0" h="599" w="669">
                  <a:moveTo>
                    <a:pt x="340" y="0"/>
                  </a:moveTo>
                  <a:cubicBezTo>
                    <a:pt x="253" y="0"/>
                    <a:pt x="166" y="35"/>
                    <a:pt x="101" y="109"/>
                  </a:cubicBezTo>
                  <a:cubicBezTo>
                    <a:pt x="1" y="246"/>
                    <a:pt x="26" y="434"/>
                    <a:pt x="151" y="546"/>
                  </a:cubicBezTo>
                  <a:lnTo>
                    <a:pt x="151" y="534"/>
                  </a:lnTo>
                  <a:cubicBezTo>
                    <a:pt x="210" y="579"/>
                    <a:pt x="276" y="599"/>
                    <a:pt x="341" y="599"/>
                  </a:cubicBezTo>
                  <a:cubicBezTo>
                    <a:pt x="510" y="599"/>
                    <a:pt x="669" y="461"/>
                    <a:pt x="651" y="271"/>
                  </a:cubicBezTo>
                  <a:cubicBezTo>
                    <a:pt x="627" y="99"/>
                    <a:pt x="485" y="0"/>
                    <a:pt x="3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3" name="Google Shape;7083;p33"/>
            <p:cNvSpPr/>
            <p:nvPr/>
          </p:nvSpPr>
          <p:spPr>
            <a:xfrm>
              <a:off x="1095075" y="2906450"/>
              <a:ext cx="18975" cy="15625"/>
            </a:xfrm>
            <a:custGeom>
              <a:rect b="b" l="l" r="r" t="t"/>
              <a:pathLst>
                <a:path extrusionOk="0" h="625" w="759">
                  <a:moveTo>
                    <a:pt x="393" y="1"/>
                  </a:moveTo>
                  <a:cubicBezTo>
                    <a:pt x="288" y="1"/>
                    <a:pt x="184" y="51"/>
                    <a:pt x="125" y="148"/>
                  </a:cubicBezTo>
                  <a:cubicBezTo>
                    <a:pt x="1" y="348"/>
                    <a:pt x="125" y="598"/>
                    <a:pt x="350" y="623"/>
                  </a:cubicBezTo>
                  <a:cubicBezTo>
                    <a:pt x="363" y="624"/>
                    <a:pt x="375" y="624"/>
                    <a:pt x="386" y="624"/>
                  </a:cubicBezTo>
                  <a:cubicBezTo>
                    <a:pt x="605" y="624"/>
                    <a:pt x="759" y="412"/>
                    <a:pt x="688" y="210"/>
                  </a:cubicBezTo>
                  <a:cubicBezTo>
                    <a:pt x="675" y="185"/>
                    <a:pt x="663" y="160"/>
                    <a:pt x="650" y="135"/>
                  </a:cubicBezTo>
                  <a:cubicBezTo>
                    <a:pt x="590" y="45"/>
                    <a:pt x="492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4" name="Google Shape;7084;p33"/>
            <p:cNvSpPr/>
            <p:nvPr/>
          </p:nvSpPr>
          <p:spPr>
            <a:xfrm>
              <a:off x="1023975" y="2892800"/>
              <a:ext cx="19675" cy="15800"/>
            </a:xfrm>
            <a:custGeom>
              <a:rect b="b" l="l" r="r" t="t"/>
              <a:pathLst>
                <a:path extrusionOk="0" h="632" w="787">
                  <a:moveTo>
                    <a:pt x="408" y="0"/>
                  </a:moveTo>
                  <a:cubicBezTo>
                    <a:pt x="198" y="0"/>
                    <a:pt x="1" y="222"/>
                    <a:pt x="133" y="469"/>
                  </a:cubicBezTo>
                  <a:cubicBezTo>
                    <a:pt x="192" y="583"/>
                    <a:pt x="291" y="631"/>
                    <a:pt x="391" y="631"/>
                  </a:cubicBezTo>
                  <a:cubicBezTo>
                    <a:pt x="587" y="631"/>
                    <a:pt x="786" y="446"/>
                    <a:pt x="695" y="206"/>
                  </a:cubicBezTo>
                  <a:cubicBezTo>
                    <a:pt x="683" y="181"/>
                    <a:pt x="670" y="156"/>
                    <a:pt x="658" y="131"/>
                  </a:cubicBezTo>
                  <a:cubicBezTo>
                    <a:pt x="588" y="39"/>
                    <a:pt x="497" y="0"/>
                    <a:pt x="4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5" name="Google Shape;7085;p33"/>
            <p:cNvSpPr/>
            <p:nvPr/>
          </p:nvSpPr>
          <p:spPr>
            <a:xfrm>
              <a:off x="1035900" y="2851000"/>
              <a:ext cx="16400" cy="15675"/>
            </a:xfrm>
            <a:custGeom>
              <a:rect b="b" l="l" r="r" t="t"/>
              <a:pathLst>
                <a:path extrusionOk="0" h="627" w="656">
                  <a:moveTo>
                    <a:pt x="329" y="1"/>
                  </a:moveTo>
                  <a:cubicBezTo>
                    <a:pt x="160" y="1"/>
                    <a:pt x="0" y="146"/>
                    <a:pt x="18" y="341"/>
                  </a:cubicBezTo>
                  <a:cubicBezTo>
                    <a:pt x="42" y="521"/>
                    <a:pt x="187" y="627"/>
                    <a:pt x="335" y="627"/>
                  </a:cubicBezTo>
                  <a:cubicBezTo>
                    <a:pt x="424" y="627"/>
                    <a:pt x="515" y="588"/>
                    <a:pt x="580" y="504"/>
                  </a:cubicBezTo>
                  <a:cubicBezTo>
                    <a:pt x="630" y="441"/>
                    <a:pt x="655" y="354"/>
                    <a:pt x="643" y="279"/>
                  </a:cubicBezTo>
                  <a:cubicBezTo>
                    <a:pt x="643" y="254"/>
                    <a:pt x="630" y="229"/>
                    <a:pt x="630" y="204"/>
                  </a:cubicBezTo>
                  <a:cubicBezTo>
                    <a:pt x="605" y="154"/>
                    <a:pt x="568" y="104"/>
                    <a:pt x="530" y="79"/>
                  </a:cubicBezTo>
                  <a:cubicBezTo>
                    <a:pt x="469" y="25"/>
                    <a:pt x="398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6" name="Google Shape;7086;p33"/>
            <p:cNvSpPr/>
            <p:nvPr/>
          </p:nvSpPr>
          <p:spPr>
            <a:xfrm>
              <a:off x="1072900" y="2850100"/>
              <a:ext cx="18975" cy="15750"/>
            </a:xfrm>
            <a:custGeom>
              <a:rect b="b" l="l" r="r" t="t"/>
              <a:pathLst>
                <a:path extrusionOk="0" h="630" w="759">
                  <a:moveTo>
                    <a:pt x="380" y="1"/>
                  </a:moveTo>
                  <a:cubicBezTo>
                    <a:pt x="278" y="1"/>
                    <a:pt x="176" y="51"/>
                    <a:pt x="113" y="152"/>
                  </a:cubicBezTo>
                  <a:cubicBezTo>
                    <a:pt x="0" y="340"/>
                    <a:pt x="113" y="590"/>
                    <a:pt x="350" y="627"/>
                  </a:cubicBezTo>
                  <a:cubicBezTo>
                    <a:pt x="362" y="628"/>
                    <a:pt x="373" y="629"/>
                    <a:pt x="384" y="629"/>
                  </a:cubicBezTo>
                  <a:cubicBezTo>
                    <a:pt x="594" y="629"/>
                    <a:pt x="758" y="416"/>
                    <a:pt x="675" y="202"/>
                  </a:cubicBezTo>
                  <a:cubicBezTo>
                    <a:pt x="663" y="177"/>
                    <a:pt x="650" y="152"/>
                    <a:pt x="638" y="140"/>
                  </a:cubicBezTo>
                  <a:cubicBezTo>
                    <a:pt x="576" y="48"/>
                    <a:pt x="478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7" name="Google Shape;7087;p33"/>
            <p:cNvSpPr/>
            <p:nvPr/>
          </p:nvSpPr>
          <p:spPr>
            <a:xfrm>
              <a:off x="1109125" y="2871200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7" y="0"/>
                  </a:moveTo>
                  <a:cubicBezTo>
                    <a:pt x="311" y="0"/>
                    <a:pt x="274" y="7"/>
                    <a:pt x="238" y="21"/>
                  </a:cubicBezTo>
                  <a:cubicBezTo>
                    <a:pt x="76" y="83"/>
                    <a:pt x="1" y="271"/>
                    <a:pt x="63" y="420"/>
                  </a:cubicBezTo>
                  <a:cubicBezTo>
                    <a:pt x="111" y="544"/>
                    <a:pt x="224" y="617"/>
                    <a:pt x="347" y="617"/>
                  </a:cubicBezTo>
                  <a:cubicBezTo>
                    <a:pt x="385" y="617"/>
                    <a:pt x="425" y="610"/>
                    <a:pt x="463" y="595"/>
                  </a:cubicBezTo>
                  <a:cubicBezTo>
                    <a:pt x="626" y="533"/>
                    <a:pt x="701" y="358"/>
                    <a:pt x="638" y="196"/>
                  </a:cubicBezTo>
                  <a:cubicBezTo>
                    <a:pt x="590" y="79"/>
                    <a:pt x="473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8" name="Google Shape;7088;p33"/>
            <p:cNvSpPr/>
            <p:nvPr/>
          </p:nvSpPr>
          <p:spPr>
            <a:xfrm>
              <a:off x="1008650" y="2786250"/>
              <a:ext cx="20150" cy="15675"/>
            </a:xfrm>
            <a:custGeom>
              <a:rect b="b" l="l" r="r" t="t"/>
              <a:pathLst>
                <a:path extrusionOk="0" h="627" w="806">
                  <a:moveTo>
                    <a:pt x="418" y="1"/>
                  </a:moveTo>
                  <a:cubicBezTo>
                    <a:pt x="136" y="1"/>
                    <a:pt x="1" y="371"/>
                    <a:pt x="233" y="557"/>
                  </a:cubicBezTo>
                  <a:cubicBezTo>
                    <a:pt x="294" y="606"/>
                    <a:pt x="361" y="627"/>
                    <a:pt x="426" y="627"/>
                  </a:cubicBezTo>
                  <a:cubicBezTo>
                    <a:pt x="626" y="627"/>
                    <a:pt x="806" y="421"/>
                    <a:pt x="721" y="194"/>
                  </a:cubicBezTo>
                  <a:cubicBezTo>
                    <a:pt x="683" y="94"/>
                    <a:pt x="583" y="19"/>
                    <a:pt x="483" y="7"/>
                  </a:cubicBezTo>
                  <a:cubicBezTo>
                    <a:pt x="461" y="3"/>
                    <a:pt x="439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9" name="Google Shape;7089;p33"/>
            <p:cNvSpPr/>
            <p:nvPr/>
          </p:nvSpPr>
          <p:spPr>
            <a:xfrm>
              <a:off x="1051325" y="2773325"/>
              <a:ext cx="17275" cy="15800"/>
            </a:xfrm>
            <a:custGeom>
              <a:rect b="b" l="l" r="r" t="t"/>
              <a:pathLst>
                <a:path extrusionOk="0" h="632" w="691">
                  <a:moveTo>
                    <a:pt x="353" y="1"/>
                  </a:moveTo>
                  <a:cubicBezTo>
                    <a:pt x="264" y="1"/>
                    <a:pt x="175" y="40"/>
                    <a:pt x="113" y="124"/>
                  </a:cubicBezTo>
                  <a:cubicBezTo>
                    <a:pt x="1" y="262"/>
                    <a:pt x="26" y="449"/>
                    <a:pt x="151" y="561"/>
                  </a:cubicBezTo>
                  <a:cubicBezTo>
                    <a:pt x="213" y="610"/>
                    <a:pt x="283" y="632"/>
                    <a:pt x="351" y="632"/>
                  </a:cubicBezTo>
                  <a:cubicBezTo>
                    <a:pt x="528" y="632"/>
                    <a:pt x="690" y="485"/>
                    <a:pt x="663" y="287"/>
                  </a:cubicBezTo>
                  <a:cubicBezTo>
                    <a:pt x="648" y="107"/>
                    <a:pt x="501" y="1"/>
                    <a:pt x="3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0" name="Google Shape;7090;p33"/>
            <p:cNvSpPr/>
            <p:nvPr/>
          </p:nvSpPr>
          <p:spPr>
            <a:xfrm>
              <a:off x="994800" y="2821650"/>
              <a:ext cx="18000" cy="15700"/>
            </a:xfrm>
            <a:custGeom>
              <a:rect b="b" l="l" r="r" t="t"/>
              <a:pathLst>
                <a:path extrusionOk="0" h="628" w="720">
                  <a:moveTo>
                    <a:pt x="384" y="0"/>
                  </a:moveTo>
                  <a:cubicBezTo>
                    <a:pt x="295" y="0"/>
                    <a:pt x="207" y="38"/>
                    <a:pt x="150" y="116"/>
                  </a:cubicBezTo>
                  <a:cubicBezTo>
                    <a:pt x="0" y="291"/>
                    <a:pt x="75" y="553"/>
                    <a:pt x="300" y="615"/>
                  </a:cubicBezTo>
                  <a:cubicBezTo>
                    <a:pt x="328" y="624"/>
                    <a:pt x="356" y="628"/>
                    <a:pt x="384" y="628"/>
                  </a:cubicBezTo>
                  <a:cubicBezTo>
                    <a:pt x="564" y="628"/>
                    <a:pt x="720" y="461"/>
                    <a:pt x="687" y="266"/>
                  </a:cubicBezTo>
                  <a:cubicBezTo>
                    <a:pt x="687" y="241"/>
                    <a:pt x="687" y="216"/>
                    <a:pt x="675" y="191"/>
                  </a:cubicBezTo>
                  <a:cubicBezTo>
                    <a:pt x="650" y="141"/>
                    <a:pt x="625" y="103"/>
                    <a:pt x="575" y="66"/>
                  </a:cubicBezTo>
                  <a:cubicBezTo>
                    <a:pt x="521" y="22"/>
                    <a:pt x="452" y="0"/>
                    <a:pt x="3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1" name="Google Shape;7091;p33"/>
            <p:cNvSpPr/>
            <p:nvPr/>
          </p:nvSpPr>
          <p:spPr>
            <a:xfrm>
              <a:off x="1080400" y="2810225"/>
              <a:ext cx="17500" cy="15325"/>
            </a:xfrm>
            <a:custGeom>
              <a:rect b="b" l="l" r="r" t="t"/>
              <a:pathLst>
                <a:path extrusionOk="0" h="613" w="700">
                  <a:moveTo>
                    <a:pt x="354" y="1"/>
                  </a:moveTo>
                  <a:cubicBezTo>
                    <a:pt x="315" y="1"/>
                    <a:pt x="276" y="8"/>
                    <a:pt x="238" y="23"/>
                  </a:cubicBezTo>
                  <a:cubicBezTo>
                    <a:pt x="88" y="85"/>
                    <a:pt x="0" y="260"/>
                    <a:pt x="63" y="410"/>
                  </a:cubicBezTo>
                  <a:cubicBezTo>
                    <a:pt x="112" y="539"/>
                    <a:pt x="233" y="613"/>
                    <a:pt x="361" y="613"/>
                  </a:cubicBezTo>
                  <a:cubicBezTo>
                    <a:pt x="395" y="613"/>
                    <a:pt x="429" y="608"/>
                    <a:pt x="463" y="598"/>
                  </a:cubicBezTo>
                  <a:cubicBezTo>
                    <a:pt x="625" y="535"/>
                    <a:pt x="700" y="348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2" name="Google Shape;7092;p33"/>
            <p:cNvSpPr/>
            <p:nvPr/>
          </p:nvSpPr>
          <p:spPr>
            <a:xfrm>
              <a:off x="1177375" y="2882200"/>
              <a:ext cx="18950" cy="13825"/>
            </a:xfrm>
            <a:custGeom>
              <a:rect b="b" l="l" r="r" t="t"/>
              <a:pathLst>
                <a:path extrusionOk="0" h="553" w="758">
                  <a:moveTo>
                    <a:pt x="531" y="1"/>
                  </a:moveTo>
                  <a:cubicBezTo>
                    <a:pt x="307" y="1"/>
                    <a:pt x="0" y="313"/>
                    <a:pt x="233" y="480"/>
                  </a:cubicBezTo>
                  <a:cubicBezTo>
                    <a:pt x="292" y="529"/>
                    <a:pt x="362" y="552"/>
                    <a:pt x="430" y="552"/>
                  </a:cubicBezTo>
                  <a:cubicBezTo>
                    <a:pt x="519" y="552"/>
                    <a:pt x="606" y="513"/>
                    <a:pt x="670" y="443"/>
                  </a:cubicBezTo>
                  <a:cubicBezTo>
                    <a:pt x="732" y="355"/>
                    <a:pt x="757" y="243"/>
                    <a:pt x="707" y="130"/>
                  </a:cubicBezTo>
                  <a:cubicBezTo>
                    <a:pt x="675" y="38"/>
                    <a:pt x="608" y="1"/>
                    <a:pt x="5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3" name="Google Shape;7093;p33"/>
            <p:cNvSpPr/>
            <p:nvPr/>
          </p:nvSpPr>
          <p:spPr>
            <a:xfrm>
              <a:off x="1151650" y="2812000"/>
              <a:ext cx="18400" cy="15650"/>
            </a:xfrm>
            <a:custGeom>
              <a:rect b="b" l="l" r="r" t="t"/>
              <a:pathLst>
                <a:path extrusionOk="0" h="626" w="736">
                  <a:moveTo>
                    <a:pt x="401" y="0"/>
                  </a:moveTo>
                  <a:cubicBezTo>
                    <a:pt x="189" y="0"/>
                    <a:pt x="1" y="236"/>
                    <a:pt x="124" y="464"/>
                  </a:cubicBezTo>
                  <a:cubicBezTo>
                    <a:pt x="185" y="576"/>
                    <a:pt x="288" y="626"/>
                    <a:pt x="391" y="626"/>
                  </a:cubicBezTo>
                  <a:cubicBezTo>
                    <a:pt x="563" y="626"/>
                    <a:pt x="735" y="488"/>
                    <a:pt x="712" y="277"/>
                  </a:cubicBezTo>
                  <a:cubicBezTo>
                    <a:pt x="712" y="252"/>
                    <a:pt x="699" y="227"/>
                    <a:pt x="687" y="202"/>
                  </a:cubicBezTo>
                  <a:cubicBezTo>
                    <a:pt x="674" y="152"/>
                    <a:pt x="637" y="102"/>
                    <a:pt x="599" y="77"/>
                  </a:cubicBezTo>
                  <a:cubicBezTo>
                    <a:pt x="537" y="23"/>
                    <a:pt x="468" y="0"/>
                    <a:pt x="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4" name="Google Shape;7094;p33"/>
            <p:cNvSpPr/>
            <p:nvPr/>
          </p:nvSpPr>
          <p:spPr>
            <a:xfrm>
              <a:off x="1146300" y="2850525"/>
              <a:ext cx="17525" cy="15475"/>
            </a:xfrm>
            <a:custGeom>
              <a:rect b="b" l="l" r="r" t="t"/>
              <a:pathLst>
                <a:path extrusionOk="0" h="619" w="701">
                  <a:moveTo>
                    <a:pt x="355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2" y="539"/>
                    <a:pt x="229" y="618"/>
                    <a:pt x="354" y="618"/>
                  </a:cubicBezTo>
                  <a:cubicBezTo>
                    <a:pt x="390" y="618"/>
                    <a:pt x="427" y="612"/>
                    <a:pt x="463" y="598"/>
                  </a:cubicBezTo>
                  <a:cubicBezTo>
                    <a:pt x="626" y="535"/>
                    <a:pt x="701" y="360"/>
                    <a:pt x="638" y="198"/>
                  </a:cubicBezTo>
                  <a:cubicBezTo>
                    <a:pt x="591" y="74"/>
                    <a:pt x="478" y="1"/>
                    <a:pt x="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5" name="Google Shape;7095;p33"/>
            <p:cNvSpPr/>
            <p:nvPr/>
          </p:nvSpPr>
          <p:spPr>
            <a:xfrm>
              <a:off x="1126625" y="2737900"/>
              <a:ext cx="16775" cy="14975"/>
            </a:xfrm>
            <a:custGeom>
              <a:rect b="b" l="l" r="r" t="t"/>
              <a:pathLst>
                <a:path extrusionOk="0" h="599" w="671">
                  <a:moveTo>
                    <a:pt x="315" y="1"/>
                  </a:moveTo>
                  <a:cubicBezTo>
                    <a:pt x="161" y="1"/>
                    <a:pt x="36" y="107"/>
                    <a:pt x="13" y="254"/>
                  </a:cubicBezTo>
                  <a:cubicBezTo>
                    <a:pt x="1" y="341"/>
                    <a:pt x="13" y="416"/>
                    <a:pt x="63" y="491"/>
                  </a:cubicBezTo>
                  <a:cubicBezTo>
                    <a:pt x="127" y="566"/>
                    <a:pt x="209" y="598"/>
                    <a:pt x="290" y="598"/>
                  </a:cubicBezTo>
                  <a:cubicBezTo>
                    <a:pt x="482" y="598"/>
                    <a:pt x="671" y="419"/>
                    <a:pt x="601" y="191"/>
                  </a:cubicBezTo>
                  <a:cubicBezTo>
                    <a:pt x="588" y="166"/>
                    <a:pt x="576" y="141"/>
                    <a:pt x="563" y="129"/>
                  </a:cubicBezTo>
                  <a:cubicBezTo>
                    <a:pt x="513" y="54"/>
                    <a:pt x="438" y="17"/>
                    <a:pt x="363" y="4"/>
                  </a:cubicBezTo>
                  <a:cubicBezTo>
                    <a:pt x="347" y="2"/>
                    <a:pt x="331" y="1"/>
                    <a:pt x="3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6" name="Google Shape;7096;p33"/>
            <p:cNvSpPr/>
            <p:nvPr/>
          </p:nvSpPr>
          <p:spPr>
            <a:xfrm>
              <a:off x="1111625" y="2787125"/>
              <a:ext cx="17525" cy="15475"/>
            </a:xfrm>
            <a:custGeom>
              <a:rect b="b" l="l" r="r" t="t"/>
              <a:pathLst>
                <a:path extrusionOk="0" h="619" w="701">
                  <a:moveTo>
                    <a:pt x="354" y="0"/>
                  </a:moveTo>
                  <a:cubicBezTo>
                    <a:pt x="316" y="0"/>
                    <a:pt x="277" y="7"/>
                    <a:pt x="238" y="22"/>
                  </a:cubicBezTo>
                  <a:cubicBezTo>
                    <a:pt x="88" y="84"/>
                    <a:pt x="1" y="259"/>
                    <a:pt x="63" y="422"/>
                  </a:cubicBezTo>
                  <a:cubicBezTo>
                    <a:pt x="111" y="546"/>
                    <a:pt x="224" y="619"/>
                    <a:pt x="347" y="619"/>
                  </a:cubicBezTo>
                  <a:cubicBezTo>
                    <a:pt x="385" y="619"/>
                    <a:pt x="425" y="612"/>
                    <a:pt x="463" y="597"/>
                  </a:cubicBezTo>
                  <a:cubicBezTo>
                    <a:pt x="626" y="534"/>
                    <a:pt x="701" y="359"/>
                    <a:pt x="638" y="197"/>
                  </a:cubicBezTo>
                  <a:cubicBezTo>
                    <a:pt x="591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7" name="Google Shape;7097;p33"/>
            <p:cNvSpPr/>
            <p:nvPr/>
          </p:nvSpPr>
          <p:spPr>
            <a:xfrm>
              <a:off x="981975" y="2952700"/>
              <a:ext cx="18975" cy="15600"/>
            </a:xfrm>
            <a:custGeom>
              <a:rect b="b" l="l" r="r" t="t"/>
              <a:pathLst>
                <a:path extrusionOk="0" h="624" w="759">
                  <a:moveTo>
                    <a:pt x="386" y="0"/>
                  </a:moveTo>
                  <a:cubicBezTo>
                    <a:pt x="282" y="0"/>
                    <a:pt x="178" y="50"/>
                    <a:pt x="113" y="147"/>
                  </a:cubicBezTo>
                  <a:cubicBezTo>
                    <a:pt x="1" y="347"/>
                    <a:pt x="113" y="597"/>
                    <a:pt x="351" y="622"/>
                  </a:cubicBezTo>
                  <a:cubicBezTo>
                    <a:pt x="362" y="623"/>
                    <a:pt x="374" y="624"/>
                    <a:pt x="385" y="624"/>
                  </a:cubicBezTo>
                  <a:cubicBezTo>
                    <a:pt x="594" y="624"/>
                    <a:pt x="758" y="411"/>
                    <a:pt x="676" y="210"/>
                  </a:cubicBezTo>
                  <a:cubicBezTo>
                    <a:pt x="663" y="185"/>
                    <a:pt x="651" y="160"/>
                    <a:pt x="638" y="135"/>
                  </a:cubicBezTo>
                  <a:cubicBezTo>
                    <a:pt x="578" y="44"/>
                    <a:pt x="482" y="0"/>
                    <a:pt x="3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8" name="Google Shape;7098;p33"/>
            <p:cNvSpPr/>
            <p:nvPr/>
          </p:nvSpPr>
          <p:spPr>
            <a:xfrm>
              <a:off x="987775" y="2912950"/>
              <a:ext cx="18275" cy="13850"/>
            </a:xfrm>
            <a:custGeom>
              <a:rect b="b" l="l" r="r" t="t"/>
              <a:pathLst>
                <a:path extrusionOk="0" h="554" w="731">
                  <a:moveTo>
                    <a:pt x="525" y="1"/>
                  </a:moveTo>
                  <a:cubicBezTo>
                    <a:pt x="301" y="1"/>
                    <a:pt x="0" y="312"/>
                    <a:pt x="231" y="488"/>
                  </a:cubicBezTo>
                  <a:cubicBezTo>
                    <a:pt x="285" y="531"/>
                    <a:pt x="354" y="553"/>
                    <a:pt x="423" y="553"/>
                  </a:cubicBezTo>
                  <a:cubicBezTo>
                    <a:pt x="513" y="553"/>
                    <a:pt x="605" y="515"/>
                    <a:pt x="668" y="438"/>
                  </a:cubicBezTo>
                  <a:cubicBezTo>
                    <a:pt x="718" y="375"/>
                    <a:pt x="731" y="288"/>
                    <a:pt x="731" y="213"/>
                  </a:cubicBezTo>
                  <a:cubicBezTo>
                    <a:pt x="731" y="188"/>
                    <a:pt x="718" y="163"/>
                    <a:pt x="706" y="138"/>
                  </a:cubicBezTo>
                  <a:cubicBezTo>
                    <a:pt x="673" y="40"/>
                    <a:pt x="604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9" name="Google Shape;7099;p33"/>
            <p:cNvSpPr/>
            <p:nvPr/>
          </p:nvSpPr>
          <p:spPr>
            <a:xfrm>
              <a:off x="954175" y="2888850"/>
              <a:ext cx="18975" cy="15725"/>
            </a:xfrm>
            <a:custGeom>
              <a:rect b="b" l="l" r="r" t="t"/>
              <a:pathLst>
                <a:path extrusionOk="0" h="629" w="759">
                  <a:moveTo>
                    <a:pt x="380" y="0"/>
                  </a:moveTo>
                  <a:cubicBezTo>
                    <a:pt x="279" y="0"/>
                    <a:pt x="176" y="50"/>
                    <a:pt x="113" y="152"/>
                  </a:cubicBezTo>
                  <a:cubicBezTo>
                    <a:pt x="0" y="339"/>
                    <a:pt x="125" y="589"/>
                    <a:pt x="350" y="627"/>
                  </a:cubicBezTo>
                  <a:cubicBezTo>
                    <a:pt x="362" y="628"/>
                    <a:pt x="373" y="629"/>
                    <a:pt x="385" y="629"/>
                  </a:cubicBezTo>
                  <a:cubicBezTo>
                    <a:pt x="594" y="629"/>
                    <a:pt x="758" y="415"/>
                    <a:pt x="675" y="202"/>
                  </a:cubicBezTo>
                  <a:cubicBezTo>
                    <a:pt x="675" y="177"/>
                    <a:pt x="663" y="152"/>
                    <a:pt x="638" y="139"/>
                  </a:cubicBezTo>
                  <a:cubicBezTo>
                    <a:pt x="576" y="47"/>
                    <a:pt x="479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0" name="Google Shape;7100;p33"/>
            <p:cNvSpPr/>
            <p:nvPr/>
          </p:nvSpPr>
          <p:spPr>
            <a:xfrm>
              <a:off x="928875" y="2816950"/>
              <a:ext cx="20700" cy="15650"/>
            </a:xfrm>
            <a:custGeom>
              <a:rect b="b" l="l" r="r" t="t"/>
              <a:pathLst>
                <a:path extrusionOk="0" h="626" w="828">
                  <a:moveTo>
                    <a:pt x="420" y="1"/>
                  </a:moveTo>
                  <a:cubicBezTo>
                    <a:pt x="406" y="1"/>
                    <a:pt x="391" y="2"/>
                    <a:pt x="375" y="4"/>
                  </a:cubicBezTo>
                  <a:cubicBezTo>
                    <a:pt x="100" y="29"/>
                    <a:pt x="0" y="391"/>
                    <a:pt x="225" y="554"/>
                  </a:cubicBezTo>
                  <a:cubicBezTo>
                    <a:pt x="280" y="602"/>
                    <a:pt x="348" y="625"/>
                    <a:pt x="416" y="625"/>
                  </a:cubicBezTo>
                  <a:cubicBezTo>
                    <a:pt x="505" y="625"/>
                    <a:pt x="594" y="587"/>
                    <a:pt x="650" y="516"/>
                  </a:cubicBezTo>
                  <a:cubicBezTo>
                    <a:pt x="827" y="303"/>
                    <a:pt x="680" y="1"/>
                    <a:pt x="4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1" name="Google Shape;7101;p33"/>
            <p:cNvSpPr/>
            <p:nvPr/>
          </p:nvSpPr>
          <p:spPr>
            <a:xfrm>
              <a:off x="958900" y="2847050"/>
              <a:ext cx="18575" cy="15725"/>
            </a:xfrm>
            <a:custGeom>
              <a:rect b="b" l="l" r="r" t="t"/>
              <a:pathLst>
                <a:path extrusionOk="0" h="629" w="743">
                  <a:moveTo>
                    <a:pt x="355" y="0"/>
                  </a:moveTo>
                  <a:cubicBezTo>
                    <a:pt x="73" y="0"/>
                    <a:pt x="0" y="624"/>
                    <a:pt x="336" y="624"/>
                  </a:cubicBezTo>
                  <a:cubicBezTo>
                    <a:pt x="352" y="627"/>
                    <a:pt x="368" y="628"/>
                    <a:pt x="384" y="628"/>
                  </a:cubicBezTo>
                  <a:cubicBezTo>
                    <a:pt x="586" y="628"/>
                    <a:pt x="743" y="409"/>
                    <a:pt x="661" y="212"/>
                  </a:cubicBezTo>
                  <a:cubicBezTo>
                    <a:pt x="649" y="187"/>
                    <a:pt x="636" y="162"/>
                    <a:pt x="624" y="137"/>
                  </a:cubicBezTo>
                  <a:cubicBezTo>
                    <a:pt x="574" y="74"/>
                    <a:pt x="499" y="24"/>
                    <a:pt x="424" y="12"/>
                  </a:cubicBezTo>
                  <a:cubicBezTo>
                    <a:pt x="400" y="4"/>
                    <a:pt x="376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2" name="Google Shape;7102;p33"/>
            <p:cNvSpPr/>
            <p:nvPr/>
          </p:nvSpPr>
          <p:spPr>
            <a:xfrm>
              <a:off x="1114450" y="2829975"/>
              <a:ext cx="16750" cy="15300"/>
            </a:xfrm>
            <a:custGeom>
              <a:rect b="b" l="l" r="r" t="t"/>
              <a:pathLst>
                <a:path extrusionOk="0" h="612" w="670">
                  <a:moveTo>
                    <a:pt x="324" y="1"/>
                  </a:moveTo>
                  <a:cubicBezTo>
                    <a:pt x="183" y="1"/>
                    <a:pt x="44" y="96"/>
                    <a:pt x="13" y="257"/>
                  </a:cubicBezTo>
                  <a:cubicBezTo>
                    <a:pt x="0" y="332"/>
                    <a:pt x="13" y="420"/>
                    <a:pt x="63" y="482"/>
                  </a:cubicBezTo>
                  <a:cubicBezTo>
                    <a:pt x="113" y="557"/>
                    <a:pt x="188" y="595"/>
                    <a:pt x="263" y="607"/>
                  </a:cubicBezTo>
                  <a:cubicBezTo>
                    <a:pt x="280" y="610"/>
                    <a:pt x="298" y="612"/>
                    <a:pt x="314" y="612"/>
                  </a:cubicBezTo>
                  <a:cubicBezTo>
                    <a:pt x="525" y="612"/>
                    <a:pt x="670" y="403"/>
                    <a:pt x="600" y="195"/>
                  </a:cubicBezTo>
                  <a:cubicBezTo>
                    <a:pt x="588" y="170"/>
                    <a:pt x="575" y="145"/>
                    <a:pt x="563" y="120"/>
                  </a:cubicBezTo>
                  <a:cubicBezTo>
                    <a:pt x="500" y="38"/>
                    <a:pt x="412" y="1"/>
                    <a:pt x="3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3" name="Google Shape;7103;p33"/>
            <p:cNvSpPr/>
            <p:nvPr/>
          </p:nvSpPr>
          <p:spPr>
            <a:xfrm>
              <a:off x="1041650" y="2814600"/>
              <a:ext cx="18650" cy="15675"/>
            </a:xfrm>
            <a:custGeom>
              <a:rect b="b" l="l" r="r" t="t"/>
              <a:pathLst>
                <a:path extrusionOk="0" h="627" w="746">
                  <a:moveTo>
                    <a:pt x="381" y="1"/>
                  </a:moveTo>
                  <a:cubicBezTo>
                    <a:pt x="276" y="1"/>
                    <a:pt x="171" y="51"/>
                    <a:pt x="113" y="148"/>
                  </a:cubicBezTo>
                  <a:cubicBezTo>
                    <a:pt x="1" y="348"/>
                    <a:pt x="113" y="598"/>
                    <a:pt x="338" y="623"/>
                  </a:cubicBezTo>
                  <a:cubicBezTo>
                    <a:pt x="355" y="625"/>
                    <a:pt x="371" y="626"/>
                    <a:pt x="387" y="626"/>
                  </a:cubicBezTo>
                  <a:cubicBezTo>
                    <a:pt x="599" y="626"/>
                    <a:pt x="745" y="408"/>
                    <a:pt x="675" y="210"/>
                  </a:cubicBezTo>
                  <a:cubicBezTo>
                    <a:pt x="663" y="185"/>
                    <a:pt x="650" y="160"/>
                    <a:pt x="638" y="135"/>
                  </a:cubicBezTo>
                  <a:cubicBezTo>
                    <a:pt x="577" y="45"/>
                    <a:pt x="479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4" name="Google Shape;7104;p33"/>
            <p:cNvSpPr/>
            <p:nvPr/>
          </p:nvSpPr>
          <p:spPr>
            <a:xfrm>
              <a:off x="1062025" y="2888925"/>
              <a:ext cx="18075" cy="15650"/>
            </a:xfrm>
            <a:custGeom>
              <a:rect b="b" l="l" r="r" t="t"/>
              <a:pathLst>
                <a:path extrusionOk="0" h="626" w="723">
                  <a:moveTo>
                    <a:pt x="341" y="1"/>
                  </a:moveTo>
                  <a:cubicBezTo>
                    <a:pt x="200" y="1"/>
                    <a:pt x="65" y="91"/>
                    <a:pt x="35" y="249"/>
                  </a:cubicBezTo>
                  <a:cubicBezTo>
                    <a:pt x="0" y="448"/>
                    <a:pt x="152" y="626"/>
                    <a:pt x="347" y="626"/>
                  </a:cubicBezTo>
                  <a:cubicBezTo>
                    <a:pt x="360" y="626"/>
                    <a:pt x="372" y="625"/>
                    <a:pt x="385" y="624"/>
                  </a:cubicBezTo>
                  <a:cubicBezTo>
                    <a:pt x="585" y="599"/>
                    <a:pt x="723" y="386"/>
                    <a:pt x="635" y="186"/>
                  </a:cubicBezTo>
                  <a:cubicBezTo>
                    <a:pt x="623" y="161"/>
                    <a:pt x="610" y="136"/>
                    <a:pt x="598" y="124"/>
                  </a:cubicBezTo>
                  <a:cubicBezTo>
                    <a:pt x="528" y="40"/>
                    <a:pt x="433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5" name="Google Shape;7105;p33"/>
            <p:cNvSpPr/>
            <p:nvPr/>
          </p:nvSpPr>
          <p:spPr>
            <a:xfrm>
              <a:off x="995750" y="2870150"/>
              <a:ext cx="20200" cy="14150"/>
            </a:xfrm>
            <a:custGeom>
              <a:rect b="b" l="l" r="r" t="t"/>
              <a:pathLst>
                <a:path extrusionOk="0" h="566" w="808">
                  <a:moveTo>
                    <a:pt x="401" y="0"/>
                  </a:moveTo>
                  <a:cubicBezTo>
                    <a:pt x="192" y="0"/>
                    <a:pt x="1" y="218"/>
                    <a:pt x="112" y="450"/>
                  </a:cubicBezTo>
                  <a:cubicBezTo>
                    <a:pt x="153" y="532"/>
                    <a:pt x="222" y="566"/>
                    <a:pt x="298" y="566"/>
                  </a:cubicBezTo>
                  <a:cubicBezTo>
                    <a:pt x="523" y="566"/>
                    <a:pt x="808" y="274"/>
                    <a:pt x="612" y="88"/>
                  </a:cubicBezTo>
                  <a:cubicBezTo>
                    <a:pt x="547" y="26"/>
                    <a:pt x="473" y="0"/>
                    <a:pt x="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6" name="Google Shape;7106;p33"/>
            <p:cNvSpPr/>
            <p:nvPr/>
          </p:nvSpPr>
          <p:spPr>
            <a:xfrm>
              <a:off x="964625" y="2798125"/>
              <a:ext cx="19650" cy="15800"/>
            </a:xfrm>
            <a:custGeom>
              <a:rect b="b" l="l" r="r" t="t"/>
              <a:pathLst>
                <a:path extrusionOk="0" h="632" w="786">
                  <a:moveTo>
                    <a:pt x="414" y="1"/>
                  </a:moveTo>
                  <a:cubicBezTo>
                    <a:pt x="203" y="1"/>
                    <a:pt x="0" y="223"/>
                    <a:pt x="132" y="469"/>
                  </a:cubicBezTo>
                  <a:cubicBezTo>
                    <a:pt x="196" y="583"/>
                    <a:pt x="296" y="632"/>
                    <a:pt x="396" y="632"/>
                  </a:cubicBezTo>
                  <a:cubicBezTo>
                    <a:pt x="592" y="632"/>
                    <a:pt x="786" y="447"/>
                    <a:pt x="695" y="207"/>
                  </a:cubicBezTo>
                  <a:cubicBezTo>
                    <a:pt x="682" y="182"/>
                    <a:pt x="670" y="157"/>
                    <a:pt x="657" y="132"/>
                  </a:cubicBezTo>
                  <a:cubicBezTo>
                    <a:pt x="591" y="40"/>
                    <a:pt x="502" y="1"/>
                    <a:pt x="4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7" name="Google Shape;7107;p33"/>
            <p:cNvSpPr/>
            <p:nvPr/>
          </p:nvSpPr>
          <p:spPr>
            <a:xfrm>
              <a:off x="1020725" y="2937800"/>
              <a:ext cx="16900" cy="15575"/>
            </a:xfrm>
            <a:custGeom>
              <a:rect b="b" l="l" r="r" t="t"/>
              <a:pathLst>
                <a:path extrusionOk="0" h="623" w="676">
                  <a:moveTo>
                    <a:pt x="324" y="1"/>
                  </a:moveTo>
                  <a:cubicBezTo>
                    <a:pt x="182" y="1"/>
                    <a:pt x="39" y="92"/>
                    <a:pt x="13" y="268"/>
                  </a:cubicBezTo>
                  <a:cubicBezTo>
                    <a:pt x="0" y="343"/>
                    <a:pt x="25" y="431"/>
                    <a:pt x="63" y="493"/>
                  </a:cubicBezTo>
                  <a:cubicBezTo>
                    <a:pt x="132" y="583"/>
                    <a:pt x="225" y="622"/>
                    <a:pt x="315" y="622"/>
                  </a:cubicBezTo>
                  <a:cubicBezTo>
                    <a:pt x="500" y="622"/>
                    <a:pt x="676" y="458"/>
                    <a:pt x="625" y="231"/>
                  </a:cubicBezTo>
                  <a:cubicBezTo>
                    <a:pt x="583" y="76"/>
                    <a:pt x="454" y="1"/>
                    <a:pt x="3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8" name="Google Shape;7108;p33"/>
            <p:cNvSpPr/>
            <p:nvPr/>
          </p:nvSpPr>
          <p:spPr>
            <a:xfrm>
              <a:off x="1084775" y="2753525"/>
              <a:ext cx="18150" cy="15550"/>
            </a:xfrm>
            <a:custGeom>
              <a:rect b="b" l="l" r="r" t="t"/>
              <a:pathLst>
                <a:path extrusionOk="0" h="622" w="726">
                  <a:moveTo>
                    <a:pt x="324" y="1"/>
                  </a:moveTo>
                  <a:cubicBezTo>
                    <a:pt x="179" y="1"/>
                    <a:pt x="35" y="99"/>
                    <a:pt x="13" y="266"/>
                  </a:cubicBezTo>
                  <a:cubicBezTo>
                    <a:pt x="0" y="354"/>
                    <a:pt x="25" y="429"/>
                    <a:pt x="75" y="491"/>
                  </a:cubicBezTo>
                  <a:cubicBezTo>
                    <a:pt x="125" y="566"/>
                    <a:pt x="188" y="604"/>
                    <a:pt x="275" y="616"/>
                  </a:cubicBezTo>
                  <a:cubicBezTo>
                    <a:pt x="295" y="620"/>
                    <a:pt x="314" y="622"/>
                    <a:pt x="333" y="622"/>
                  </a:cubicBezTo>
                  <a:cubicBezTo>
                    <a:pt x="575" y="622"/>
                    <a:pt x="726" y="338"/>
                    <a:pt x="575" y="129"/>
                  </a:cubicBezTo>
                  <a:cubicBezTo>
                    <a:pt x="512" y="41"/>
                    <a:pt x="418" y="1"/>
                    <a:pt x="3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9" name="Google Shape;7109;p33"/>
            <p:cNvSpPr/>
            <p:nvPr/>
          </p:nvSpPr>
          <p:spPr>
            <a:xfrm>
              <a:off x="1154750" y="2768950"/>
              <a:ext cx="18150" cy="15750"/>
            </a:xfrm>
            <a:custGeom>
              <a:rect b="b" l="l" r="r" t="t"/>
              <a:pathLst>
                <a:path extrusionOk="0" h="630" w="726">
                  <a:moveTo>
                    <a:pt x="333" y="0"/>
                  </a:moveTo>
                  <a:cubicBezTo>
                    <a:pt x="185" y="0"/>
                    <a:pt x="36" y="103"/>
                    <a:pt x="13" y="274"/>
                  </a:cubicBezTo>
                  <a:cubicBezTo>
                    <a:pt x="0" y="349"/>
                    <a:pt x="25" y="437"/>
                    <a:pt x="63" y="499"/>
                  </a:cubicBezTo>
                  <a:cubicBezTo>
                    <a:pt x="113" y="562"/>
                    <a:pt x="188" y="612"/>
                    <a:pt x="275" y="624"/>
                  </a:cubicBezTo>
                  <a:cubicBezTo>
                    <a:pt x="295" y="628"/>
                    <a:pt x="314" y="629"/>
                    <a:pt x="333" y="629"/>
                  </a:cubicBezTo>
                  <a:cubicBezTo>
                    <a:pt x="575" y="629"/>
                    <a:pt x="726" y="344"/>
                    <a:pt x="575" y="124"/>
                  </a:cubicBezTo>
                  <a:cubicBezTo>
                    <a:pt x="514" y="39"/>
                    <a:pt x="423" y="0"/>
                    <a:pt x="3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0" name="Google Shape;7110;p33"/>
            <p:cNvSpPr/>
            <p:nvPr/>
          </p:nvSpPr>
          <p:spPr>
            <a:xfrm>
              <a:off x="1185375" y="2845775"/>
              <a:ext cx="19075" cy="15325"/>
            </a:xfrm>
            <a:custGeom>
              <a:rect b="b" l="l" r="r" t="t"/>
              <a:pathLst>
                <a:path extrusionOk="0" h="613" w="763">
                  <a:moveTo>
                    <a:pt x="400" y="0"/>
                  </a:moveTo>
                  <a:cubicBezTo>
                    <a:pt x="50" y="25"/>
                    <a:pt x="0" y="513"/>
                    <a:pt x="337" y="613"/>
                  </a:cubicBezTo>
                  <a:lnTo>
                    <a:pt x="337" y="600"/>
                  </a:lnTo>
                  <a:cubicBezTo>
                    <a:pt x="687" y="600"/>
                    <a:pt x="762" y="100"/>
                    <a:pt x="4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1" name="Google Shape;7111;p33"/>
            <p:cNvSpPr/>
            <p:nvPr/>
          </p:nvSpPr>
          <p:spPr>
            <a:xfrm>
              <a:off x="1144125" y="2893050"/>
              <a:ext cx="17525" cy="15475"/>
            </a:xfrm>
            <a:custGeom>
              <a:rect b="b" l="l" r="r" t="t"/>
              <a:pathLst>
                <a:path extrusionOk="0" h="619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75" y="84"/>
                    <a:pt x="0" y="259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4" y="611"/>
                    <a:pt x="463" y="596"/>
                  </a:cubicBezTo>
                  <a:cubicBezTo>
                    <a:pt x="613" y="534"/>
                    <a:pt x="700" y="359"/>
                    <a:pt x="638" y="196"/>
                  </a:cubicBezTo>
                  <a:cubicBezTo>
                    <a:pt x="589" y="80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2" name="Google Shape;7112;p33"/>
            <p:cNvSpPr/>
            <p:nvPr/>
          </p:nvSpPr>
          <p:spPr>
            <a:xfrm>
              <a:off x="1012525" y="2984200"/>
              <a:ext cx="19125" cy="14475"/>
            </a:xfrm>
            <a:custGeom>
              <a:rect b="b" l="l" r="r" t="t"/>
              <a:pathLst>
                <a:path extrusionOk="0" h="579" w="765">
                  <a:moveTo>
                    <a:pt x="370" y="1"/>
                  </a:moveTo>
                  <a:cubicBezTo>
                    <a:pt x="177" y="1"/>
                    <a:pt x="1" y="189"/>
                    <a:pt x="66" y="412"/>
                  </a:cubicBezTo>
                  <a:cubicBezTo>
                    <a:pt x="91" y="530"/>
                    <a:pt x="187" y="578"/>
                    <a:pt x="295" y="578"/>
                  </a:cubicBezTo>
                  <a:cubicBezTo>
                    <a:pt x="506" y="578"/>
                    <a:pt x="765" y="394"/>
                    <a:pt x="641" y="187"/>
                  </a:cubicBezTo>
                  <a:cubicBezTo>
                    <a:pt x="628" y="149"/>
                    <a:pt x="603" y="112"/>
                    <a:pt x="566" y="74"/>
                  </a:cubicBezTo>
                  <a:cubicBezTo>
                    <a:pt x="505" y="23"/>
                    <a:pt x="436" y="1"/>
                    <a:pt x="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3" name="Google Shape;7113;p33"/>
            <p:cNvSpPr/>
            <p:nvPr/>
          </p:nvSpPr>
          <p:spPr>
            <a:xfrm>
              <a:off x="1131325" y="2927700"/>
              <a:ext cx="19225" cy="15650"/>
            </a:xfrm>
            <a:custGeom>
              <a:rect b="b" l="l" r="r" t="t"/>
              <a:pathLst>
                <a:path extrusionOk="0" h="626" w="769">
                  <a:moveTo>
                    <a:pt x="391" y="1"/>
                  </a:moveTo>
                  <a:cubicBezTo>
                    <a:pt x="353" y="1"/>
                    <a:pt x="314" y="8"/>
                    <a:pt x="275" y="23"/>
                  </a:cubicBezTo>
                  <a:cubicBezTo>
                    <a:pt x="13" y="110"/>
                    <a:pt x="0" y="485"/>
                    <a:pt x="263" y="597"/>
                  </a:cubicBezTo>
                  <a:cubicBezTo>
                    <a:pt x="305" y="616"/>
                    <a:pt x="348" y="625"/>
                    <a:pt x="389" y="625"/>
                  </a:cubicBezTo>
                  <a:cubicBezTo>
                    <a:pt x="594" y="625"/>
                    <a:pt x="768" y="416"/>
                    <a:pt x="675" y="197"/>
                  </a:cubicBezTo>
                  <a:cubicBezTo>
                    <a:pt x="627" y="74"/>
                    <a:pt x="514" y="1"/>
                    <a:pt x="3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4" name="Google Shape;7114;p33"/>
            <p:cNvSpPr/>
            <p:nvPr/>
          </p:nvSpPr>
          <p:spPr>
            <a:xfrm>
              <a:off x="976050" y="2764725"/>
              <a:ext cx="18125" cy="14625"/>
            </a:xfrm>
            <a:custGeom>
              <a:rect b="b" l="l" r="r" t="t"/>
              <a:pathLst>
                <a:path extrusionOk="0" h="585" w="725">
                  <a:moveTo>
                    <a:pt x="332" y="0"/>
                  </a:moveTo>
                  <a:cubicBezTo>
                    <a:pt x="183" y="0"/>
                    <a:pt x="39" y="105"/>
                    <a:pt x="13" y="268"/>
                  </a:cubicBezTo>
                  <a:cubicBezTo>
                    <a:pt x="0" y="318"/>
                    <a:pt x="13" y="368"/>
                    <a:pt x="25" y="418"/>
                  </a:cubicBezTo>
                  <a:cubicBezTo>
                    <a:pt x="51" y="536"/>
                    <a:pt x="146" y="585"/>
                    <a:pt x="254" y="585"/>
                  </a:cubicBezTo>
                  <a:cubicBezTo>
                    <a:pt x="465" y="585"/>
                    <a:pt x="724" y="400"/>
                    <a:pt x="600" y="193"/>
                  </a:cubicBezTo>
                  <a:cubicBezTo>
                    <a:pt x="588" y="143"/>
                    <a:pt x="563" y="106"/>
                    <a:pt x="525" y="68"/>
                  </a:cubicBezTo>
                  <a:cubicBezTo>
                    <a:pt x="467" y="22"/>
                    <a:pt x="399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5" name="Google Shape;7115;p33"/>
            <p:cNvSpPr/>
            <p:nvPr/>
          </p:nvSpPr>
          <p:spPr>
            <a:xfrm>
              <a:off x="1096000" y="2718000"/>
              <a:ext cx="16225" cy="15700"/>
            </a:xfrm>
            <a:custGeom>
              <a:rect b="b" l="l" r="r" t="t"/>
              <a:pathLst>
                <a:path extrusionOk="0" h="628" w="649">
                  <a:moveTo>
                    <a:pt x="316" y="0"/>
                  </a:moveTo>
                  <a:cubicBezTo>
                    <a:pt x="168" y="0"/>
                    <a:pt x="20" y="97"/>
                    <a:pt x="1" y="288"/>
                  </a:cubicBezTo>
                  <a:cubicBezTo>
                    <a:pt x="1" y="338"/>
                    <a:pt x="1" y="375"/>
                    <a:pt x="13" y="425"/>
                  </a:cubicBezTo>
                  <a:cubicBezTo>
                    <a:pt x="69" y="566"/>
                    <a:pt x="185" y="628"/>
                    <a:pt x="301" y="628"/>
                  </a:cubicBezTo>
                  <a:cubicBezTo>
                    <a:pt x="474" y="628"/>
                    <a:pt x="648" y="492"/>
                    <a:pt x="626" y="275"/>
                  </a:cubicBezTo>
                  <a:cubicBezTo>
                    <a:pt x="601" y="91"/>
                    <a:pt x="459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6" name="Google Shape;7116;p33"/>
            <p:cNvSpPr/>
            <p:nvPr/>
          </p:nvSpPr>
          <p:spPr>
            <a:xfrm>
              <a:off x="1014375" y="2745075"/>
              <a:ext cx="16675" cy="14575"/>
            </a:xfrm>
            <a:custGeom>
              <a:rect b="b" l="l" r="r" t="t"/>
              <a:pathLst>
                <a:path extrusionOk="0" h="583" w="667">
                  <a:moveTo>
                    <a:pt x="391" y="0"/>
                  </a:moveTo>
                  <a:cubicBezTo>
                    <a:pt x="189" y="0"/>
                    <a:pt x="1" y="204"/>
                    <a:pt x="92" y="442"/>
                  </a:cubicBezTo>
                  <a:cubicBezTo>
                    <a:pt x="142" y="517"/>
                    <a:pt x="217" y="567"/>
                    <a:pt x="304" y="579"/>
                  </a:cubicBezTo>
                  <a:cubicBezTo>
                    <a:pt x="321" y="582"/>
                    <a:pt x="337" y="583"/>
                    <a:pt x="353" y="583"/>
                  </a:cubicBezTo>
                  <a:cubicBezTo>
                    <a:pt x="506" y="583"/>
                    <a:pt x="632" y="477"/>
                    <a:pt x="654" y="329"/>
                  </a:cubicBezTo>
                  <a:cubicBezTo>
                    <a:pt x="667" y="292"/>
                    <a:pt x="667" y="254"/>
                    <a:pt x="654" y="217"/>
                  </a:cubicBezTo>
                  <a:cubicBezTo>
                    <a:pt x="654" y="204"/>
                    <a:pt x="654" y="192"/>
                    <a:pt x="642" y="167"/>
                  </a:cubicBezTo>
                  <a:cubicBezTo>
                    <a:pt x="642" y="142"/>
                    <a:pt x="629" y="117"/>
                    <a:pt x="604" y="92"/>
                  </a:cubicBezTo>
                  <a:cubicBezTo>
                    <a:pt x="540" y="28"/>
                    <a:pt x="465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7" name="Google Shape;7117;p33"/>
            <p:cNvSpPr/>
            <p:nvPr/>
          </p:nvSpPr>
          <p:spPr>
            <a:xfrm>
              <a:off x="979175" y="2993175"/>
              <a:ext cx="18150" cy="15400"/>
            </a:xfrm>
            <a:custGeom>
              <a:rect b="b" l="l" r="r" t="t"/>
              <a:pathLst>
                <a:path extrusionOk="0" h="616" w="726">
                  <a:moveTo>
                    <a:pt x="370" y="0"/>
                  </a:moveTo>
                  <a:cubicBezTo>
                    <a:pt x="338" y="0"/>
                    <a:pt x="306" y="5"/>
                    <a:pt x="275" y="15"/>
                  </a:cubicBezTo>
                  <a:cubicBezTo>
                    <a:pt x="225" y="40"/>
                    <a:pt x="188" y="65"/>
                    <a:pt x="150" y="103"/>
                  </a:cubicBezTo>
                  <a:cubicBezTo>
                    <a:pt x="0" y="290"/>
                    <a:pt x="100" y="578"/>
                    <a:pt x="350" y="615"/>
                  </a:cubicBezTo>
                  <a:cubicBezTo>
                    <a:pt x="400" y="615"/>
                    <a:pt x="450" y="615"/>
                    <a:pt x="488" y="590"/>
                  </a:cubicBezTo>
                  <a:cubicBezTo>
                    <a:pt x="650" y="528"/>
                    <a:pt x="725" y="353"/>
                    <a:pt x="675" y="203"/>
                  </a:cubicBezTo>
                  <a:cubicBezTo>
                    <a:pt x="616" y="74"/>
                    <a:pt x="493" y="0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8" name="Google Shape;7118;p33"/>
            <p:cNvSpPr/>
            <p:nvPr/>
          </p:nvSpPr>
          <p:spPr>
            <a:xfrm>
              <a:off x="1290650" y="2837375"/>
              <a:ext cx="17250" cy="15800"/>
            </a:xfrm>
            <a:custGeom>
              <a:rect b="b" l="l" r="r" t="t"/>
              <a:pathLst>
                <a:path extrusionOk="0" h="632" w="690">
                  <a:moveTo>
                    <a:pt x="352" y="1"/>
                  </a:moveTo>
                  <a:cubicBezTo>
                    <a:pt x="263" y="1"/>
                    <a:pt x="174" y="39"/>
                    <a:pt x="113" y="124"/>
                  </a:cubicBezTo>
                  <a:cubicBezTo>
                    <a:pt x="0" y="261"/>
                    <a:pt x="25" y="449"/>
                    <a:pt x="150" y="561"/>
                  </a:cubicBezTo>
                  <a:cubicBezTo>
                    <a:pt x="213" y="610"/>
                    <a:pt x="283" y="631"/>
                    <a:pt x="351" y="631"/>
                  </a:cubicBezTo>
                  <a:cubicBezTo>
                    <a:pt x="528" y="631"/>
                    <a:pt x="690" y="485"/>
                    <a:pt x="663" y="286"/>
                  </a:cubicBezTo>
                  <a:cubicBezTo>
                    <a:pt x="647" y="107"/>
                    <a:pt x="500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9" name="Google Shape;7119;p33"/>
            <p:cNvSpPr/>
            <p:nvPr/>
          </p:nvSpPr>
          <p:spPr>
            <a:xfrm>
              <a:off x="1330325" y="2815225"/>
              <a:ext cx="19500" cy="15650"/>
            </a:xfrm>
            <a:custGeom>
              <a:rect b="b" l="l" r="r" t="t"/>
              <a:pathLst>
                <a:path extrusionOk="0" h="626" w="780">
                  <a:moveTo>
                    <a:pt x="385" y="1"/>
                  </a:moveTo>
                  <a:cubicBezTo>
                    <a:pt x="282" y="1"/>
                    <a:pt x="178" y="51"/>
                    <a:pt x="113" y="148"/>
                  </a:cubicBezTo>
                  <a:cubicBezTo>
                    <a:pt x="1" y="348"/>
                    <a:pt x="113" y="598"/>
                    <a:pt x="350" y="623"/>
                  </a:cubicBezTo>
                  <a:cubicBezTo>
                    <a:pt x="366" y="625"/>
                    <a:pt x="380" y="626"/>
                    <a:pt x="395" y="626"/>
                  </a:cubicBezTo>
                  <a:cubicBezTo>
                    <a:pt x="632" y="626"/>
                    <a:pt x="779" y="347"/>
                    <a:pt x="638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0" name="Google Shape;7120;p33"/>
            <p:cNvSpPr/>
            <p:nvPr/>
          </p:nvSpPr>
          <p:spPr>
            <a:xfrm>
              <a:off x="1258925" y="2801575"/>
              <a:ext cx="19650" cy="15800"/>
            </a:xfrm>
            <a:custGeom>
              <a:rect b="b" l="l" r="r" t="t"/>
              <a:pathLst>
                <a:path extrusionOk="0" h="632" w="786">
                  <a:moveTo>
                    <a:pt x="414" y="0"/>
                  </a:moveTo>
                  <a:cubicBezTo>
                    <a:pt x="203" y="0"/>
                    <a:pt x="0" y="222"/>
                    <a:pt x="132" y="469"/>
                  </a:cubicBezTo>
                  <a:cubicBezTo>
                    <a:pt x="196" y="583"/>
                    <a:pt x="296" y="631"/>
                    <a:pt x="396" y="631"/>
                  </a:cubicBezTo>
                  <a:cubicBezTo>
                    <a:pt x="592" y="631"/>
                    <a:pt x="786" y="446"/>
                    <a:pt x="695" y="206"/>
                  </a:cubicBezTo>
                  <a:cubicBezTo>
                    <a:pt x="682" y="181"/>
                    <a:pt x="670" y="156"/>
                    <a:pt x="657" y="131"/>
                  </a:cubicBezTo>
                  <a:cubicBezTo>
                    <a:pt x="591" y="39"/>
                    <a:pt x="502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1" name="Google Shape;7121;p33"/>
            <p:cNvSpPr/>
            <p:nvPr/>
          </p:nvSpPr>
          <p:spPr>
            <a:xfrm>
              <a:off x="1271150" y="2759800"/>
              <a:ext cx="16075" cy="15675"/>
            </a:xfrm>
            <a:custGeom>
              <a:rect b="b" l="l" r="r" t="t"/>
              <a:pathLst>
                <a:path extrusionOk="0" h="627" w="643">
                  <a:moveTo>
                    <a:pt x="325" y="0"/>
                  </a:moveTo>
                  <a:cubicBezTo>
                    <a:pt x="154" y="0"/>
                    <a:pt x="0" y="148"/>
                    <a:pt x="18" y="353"/>
                  </a:cubicBezTo>
                  <a:cubicBezTo>
                    <a:pt x="34" y="523"/>
                    <a:pt x="179" y="627"/>
                    <a:pt x="329" y="627"/>
                  </a:cubicBezTo>
                  <a:cubicBezTo>
                    <a:pt x="421" y="627"/>
                    <a:pt x="514" y="588"/>
                    <a:pt x="581" y="503"/>
                  </a:cubicBezTo>
                  <a:cubicBezTo>
                    <a:pt x="630" y="440"/>
                    <a:pt x="643" y="365"/>
                    <a:pt x="643" y="278"/>
                  </a:cubicBezTo>
                  <a:cubicBezTo>
                    <a:pt x="643" y="253"/>
                    <a:pt x="630" y="228"/>
                    <a:pt x="618" y="203"/>
                  </a:cubicBezTo>
                  <a:cubicBezTo>
                    <a:pt x="605" y="153"/>
                    <a:pt x="568" y="103"/>
                    <a:pt x="531" y="78"/>
                  </a:cubicBezTo>
                  <a:cubicBezTo>
                    <a:pt x="466" y="24"/>
                    <a:pt x="394" y="0"/>
                    <a:pt x="3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2" name="Google Shape;7122;p33"/>
            <p:cNvSpPr/>
            <p:nvPr/>
          </p:nvSpPr>
          <p:spPr>
            <a:xfrm>
              <a:off x="1307825" y="2758875"/>
              <a:ext cx="19000" cy="15750"/>
            </a:xfrm>
            <a:custGeom>
              <a:rect b="b" l="l" r="r" t="t"/>
              <a:pathLst>
                <a:path extrusionOk="0" h="630" w="760">
                  <a:moveTo>
                    <a:pt x="382" y="1"/>
                  </a:moveTo>
                  <a:cubicBezTo>
                    <a:pt x="279" y="1"/>
                    <a:pt x="177" y="51"/>
                    <a:pt x="113" y="152"/>
                  </a:cubicBezTo>
                  <a:cubicBezTo>
                    <a:pt x="1" y="340"/>
                    <a:pt x="126" y="590"/>
                    <a:pt x="351" y="627"/>
                  </a:cubicBezTo>
                  <a:cubicBezTo>
                    <a:pt x="362" y="628"/>
                    <a:pt x="374" y="629"/>
                    <a:pt x="385" y="629"/>
                  </a:cubicBezTo>
                  <a:cubicBezTo>
                    <a:pt x="594" y="629"/>
                    <a:pt x="759" y="416"/>
                    <a:pt x="688" y="215"/>
                  </a:cubicBezTo>
                  <a:cubicBezTo>
                    <a:pt x="676" y="177"/>
                    <a:pt x="663" y="165"/>
                    <a:pt x="651" y="140"/>
                  </a:cubicBezTo>
                  <a:cubicBezTo>
                    <a:pt x="583" y="48"/>
                    <a:pt x="482" y="1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3" name="Google Shape;7123;p33"/>
            <p:cNvSpPr/>
            <p:nvPr/>
          </p:nvSpPr>
          <p:spPr>
            <a:xfrm>
              <a:off x="1344375" y="2779975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2" y="0"/>
                  </a:moveTo>
                  <a:cubicBezTo>
                    <a:pt x="307" y="0"/>
                    <a:pt x="272" y="7"/>
                    <a:pt x="238" y="21"/>
                  </a:cubicBezTo>
                  <a:cubicBezTo>
                    <a:pt x="76" y="83"/>
                    <a:pt x="1" y="258"/>
                    <a:pt x="63" y="420"/>
                  </a:cubicBezTo>
                  <a:cubicBezTo>
                    <a:pt x="111" y="544"/>
                    <a:pt x="224" y="617"/>
                    <a:pt x="347" y="617"/>
                  </a:cubicBezTo>
                  <a:cubicBezTo>
                    <a:pt x="385" y="617"/>
                    <a:pt x="425" y="610"/>
                    <a:pt x="463" y="595"/>
                  </a:cubicBezTo>
                  <a:cubicBezTo>
                    <a:pt x="613" y="533"/>
                    <a:pt x="701" y="358"/>
                    <a:pt x="638" y="196"/>
                  </a:cubicBezTo>
                  <a:cubicBezTo>
                    <a:pt x="590" y="79"/>
                    <a:pt x="466" y="0"/>
                    <a:pt x="3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4" name="Google Shape;7124;p33"/>
            <p:cNvSpPr/>
            <p:nvPr/>
          </p:nvSpPr>
          <p:spPr>
            <a:xfrm>
              <a:off x="1243825" y="2695075"/>
              <a:ext cx="20225" cy="15625"/>
            </a:xfrm>
            <a:custGeom>
              <a:rect b="b" l="l" r="r" t="t"/>
              <a:pathLst>
                <a:path extrusionOk="0" h="625" w="809">
                  <a:moveTo>
                    <a:pt x="421" y="1"/>
                  </a:moveTo>
                  <a:cubicBezTo>
                    <a:pt x="143" y="1"/>
                    <a:pt x="1" y="366"/>
                    <a:pt x="236" y="555"/>
                  </a:cubicBezTo>
                  <a:cubicBezTo>
                    <a:pt x="297" y="603"/>
                    <a:pt x="364" y="625"/>
                    <a:pt x="429" y="625"/>
                  </a:cubicBezTo>
                  <a:cubicBezTo>
                    <a:pt x="629" y="625"/>
                    <a:pt x="809" y="419"/>
                    <a:pt x="724" y="192"/>
                  </a:cubicBezTo>
                  <a:cubicBezTo>
                    <a:pt x="674" y="92"/>
                    <a:pt x="586" y="17"/>
                    <a:pt x="474" y="5"/>
                  </a:cubicBezTo>
                  <a:cubicBezTo>
                    <a:pt x="456" y="2"/>
                    <a:pt x="438" y="1"/>
                    <a:pt x="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5" name="Google Shape;7125;p33"/>
            <p:cNvSpPr/>
            <p:nvPr/>
          </p:nvSpPr>
          <p:spPr>
            <a:xfrm>
              <a:off x="1286575" y="2682325"/>
              <a:ext cx="17050" cy="15575"/>
            </a:xfrm>
            <a:custGeom>
              <a:rect b="b" l="l" r="r" t="t"/>
              <a:pathLst>
                <a:path extrusionOk="0" h="623" w="682">
                  <a:moveTo>
                    <a:pt x="342" y="1"/>
                  </a:moveTo>
                  <a:cubicBezTo>
                    <a:pt x="254" y="1"/>
                    <a:pt x="166" y="36"/>
                    <a:pt x="101" y="115"/>
                  </a:cubicBezTo>
                  <a:cubicBezTo>
                    <a:pt x="1" y="253"/>
                    <a:pt x="13" y="440"/>
                    <a:pt x="151" y="552"/>
                  </a:cubicBezTo>
                  <a:cubicBezTo>
                    <a:pt x="210" y="601"/>
                    <a:pt x="278" y="623"/>
                    <a:pt x="344" y="623"/>
                  </a:cubicBezTo>
                  <a:cubicBezTo>
                    <a:pt x="517" y="623"/>
                    <a:pt x="681" y="476"/>
                    <a:pt x="663" y="278"/>
                  </a:cubicBezTo>
                  <a:cubicBezTo>
                    <a:pt x="640" y="104"/>
                    <a:pt x="492" y="1"/>
                    <a:pt x="3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6" name="Google Shape;7126;p33"/>
            <p:cNvSpPr/>
            <p:nvPr/>
          </p:nvSpPr>
          <p:spPr>
            <a:xfrm>
              <a:off x="1230975" y="2730500"/>
              <a:ext cx="20600" cy="16000"/>
            </a:xfrm>
            <a:custGeom>
              <a:rect b="b" l="l" r="r" t="t"/>
              <a:pathLst>
                <a:path extrusionOk="0" h="640" w="824">
                  <a:moveTo>
                    <a:pt x="349" y="1"/>
                  </a:moveTo>
                  <a:cubicBezTo>
                    <a:pt x="257" y="1"/>
                    <a:pt x="166" y="40"/>
                    <a:pt x="101" y="113"/>
                  </a:cubicBezTo>
                  <a:cubicBezTo>
                    <a:pt x="1" y="250"/>
                    <a:pt x="13" y="437"/>
                    <a:pt x="151" y="550"/>
                  </a:cubicBezTo>
                  <a:cubicBezTo>
                    <a:pt x="219" y="613"/>
                    <a:pt x="292" y="640"/>
                    <a:pt x="361" y="640"/>
                  </a:cubicBezTo>
                  <a:cubicBezTo>
                    <a:pt x="620" y="640"/>
                    <a:pt x="824" y="270"/>
                    <a:pt x="538" y="63"/>
                  </a:cubicBezTo>
                  <a:cubicBezTo>
                    <a:pt x="481" y="21"/>
                    <a:pt x="414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7" name="Google Shape;7127;p33"/>
            <p:cNvSpPr/>
            <p:nvPr/>
          </p:nvSpPr>
          <p:spPr>
            <a:xfrm>
              <a:off x="1315650" y="2719000"/>
              <a:ext cx="17525" cy="15325"/>
            </a:xfrm>
            <a:custGeom>
              <a:rect b="b" l="l" r="r" t="t"/>
              <a:pathLst>
                <a:path extrusionOk="0" h="613" w="701">
                  <a:moveTo>
                    <a:pt x="354" y="1"/>
                  </a:moveTo>
                  <a:cubicBezTo>
                    <a:pt x="316" y="1"/>
                    <a:pt x="276" y="8"/>
                    <a:pt x="238" y="23"/>
                  </a:cubicBezTo>
                  <a:cubicBezTo>
                    <a:pt x="75" y="85"/>
                    <a:pt x="0" y="260"/>
                    <a:pt x="63" y="423"/>
                  </a:cubicBezTo>
                  <a:cubicBezTo>
                    <a:pt x="112" y="541"/>
                    <a:pt x="232" y="613"/>
                    <a:pt x="360" y="613"/>
                  </a:cubicBezTo>
                  <a:cubicBezTo>
                    <a:pt x="394" y="613"/>
                    <a:pt x="429" y="608"/>
                    <a:pt x="463" y="598"/>
                  </a:cubicBezTo>
                  <a:cubicBezTo>
                    <a:pt x="613" y="535"/>
                    <a:pt x="700" y="348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8" name="Google Shape;7128;p33"/>
            <p:cNvSpPr/>
            <p:nvPr/>
          </p:nvSpPr>
          <p:spPr>
            <a:xfrm>
              <a:off x="1412800" y="2789200"/>
              <a:ext cx="20475" cy="15650"/>
            </a:xfrm>
            <a:custGeom>
              <a:rect b="b" l="l" r="r" t="t"/>
              <a:pathLst>
                <a:path extrusionOk="0" h="626" w="819">
                  <a:moveTo>
                    <a:pt x="406" y="0"/>
                  </a:moveTo>
                  <a:cubicBezTo>
                    <a:pt x="396" y="0"/>
                    <a:pt x="386" y="1"/>
                    <a:pt x="376" y="1"/>
                  </a:cubicBezTo>
                  <a:cubicBezTo>
                    <a:pt x="101" y="26"/>
                    <a:pt x="1" y="389"/>
                    <a:pt x="213" y="564"/>
                  </a:cubicBezTo>
                  <a:cubicBezTo>
                    <a:pt x="270" y="606"/>
                    <a:pt x="337" y="626"/>
                    <a:pt x="402" y="626"/>
                  </a:cubicBezTo>
                  <a:cubicBezTo>
                    <a:pt x="494" y="626"/>
                    <a:pt x="585" y="587"/>
                    <a:pt x="650" y="514"/>
                  </a:cubicBezTo>
                  <a:cubicBezTo>
                    <a:pt x="819" y="297"/>
                    <a:pt x="663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9" name="Google Shape;7129;p33"/>
            <p:cNvSpPr/>
            <p:nvPr/>
          </p:nvSpPr>
          <p:spPr>
            <a:xfrm>
              <a:off x="1386600" y="2720750"/>
              <a:ext cx="18375" cy="15750"/>
            </a:xfrm>
            <a:custGeom>
              <a:rect b="b" l="l" r="r" t="t"/>
              <a:pathLst>
                <a:path extrusionOk="0" h="630" w="735">
                  <a:moveTo>
                    <a:pt x="401" y="1"/>
                  </a:moveTo>
                  <a:cubicBezTo>
                    <a:pt x="188" y="1"/>
                    <a:pt x="0" y="237"/>
                    <a:pt x="124" y="465"/>
                  </a:cubicBezTo>
                  <a:cubicBezTo>
                    <a:pt x="190" y="579"/>
                    <a:pt x="297" y="630"/>
                    <a:pt x="401" y="630"/>
                  </a:cubicBezTo>
                  <a:cubicBezTo>
                    <a:pt x="570" y="630"/>
                    <a:pt x="735" y="495"/>
                    <a:pt x="711" y="278"/>
                  </a:cubicBezTo>
                  <a:cubicBezTo>
                    <a:pt x="711" y="253"/>
                    <a:pt x="711" y="228"/>
                    <a:pt x="699" y="203"/>
                  </a:cubicBezTo>
                  <a:cubicBezTo>
                    <a:pt x="674" y="153"/>
                    <a:pt x="649" y="115"/>
                    <a:pt x="599" y="78"/>
                  </a:cubicBezTo>
                  <a:cubicBezTo>
                    <a:pt x="536" y="24"/>
                    <a:pt x="467" y="1"/>
                    <a:pt x="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0" name="Google Shape;7130;p33"/>
            <p:cNvSpPr/>
            <p:nvPr/>
          </p:nvSpPr>
          <p:spPr>
            <a:xfrm>
              <a:off x="1381550" y="2759300"/>
              <a:ext cx="17225" cy="15500"/>
            </a:xfrm>
            <a:custGeom>
              <a:rect b="b" l="l" r="r" t="t"/>
              <a:pathLst>
                <a:path extrusionOk="0" h="620" w="689">
                  <a:moveTo>
                    <a:pt x="348" y="1"/>
                  </a:moveTo>
                  <a:cubicBezTo>
                    <a:pt x="311" y="1"/>
                    <a:pt x="274" y="8"/>
                    <a:pt x="238" y="23"/>
                  </a:cubicBezTo>
                  <a:cubicBezTo>
                    <a:pt x="76" y="85"/>
                    <a:pt x="1" y="260"/>
                    <a:pt x="51" y="423"/>
                  </a:cubicBezTo>
                  <a:cubicBezTo>
                    <a:pt x="99" y="547"/>
                    <a:pt x="219" y="620"/>
                    <a:pt x="340" y="620"/>
                  </a:cubicBezTo>
                  <a:cubicBezTo>
                    <a:pt x="378" y="620"/>
                    <a:pt x="415" y="612"/>
                    <a:pt x="451" y="598"/>
                  </a:cubicBezTo>
                  <a:cubicBezTo>
                    <a:pt x="613" y="535"/>
                    <a:pt x="688" y="360"/>
                    <a:pt x="626" y="198"/>
                  </a:cubicBezTo>
                  <a:cubicBezTo>
                    <a:pt x="578" y="74"/>
                    <a:pt x="465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1" name="Google Shape;7131;p33"/>
            <p:cNvSpPr/>
            <p:nvPr/>
          </p:nvSpPr>
          <p:spPr>
            <a:xfrm>
              <a:off x="1361575" y="2646675"/>
              <a:ext cx="16775" cy="15100"/>
            </a:xfrm>
            <a:custGeom>
              <a:rect b="b" l="l" r="r" t="t"/>
              <a:pathLst>
                <a:path extrusionOk="0" h="604" w="671">
                  <a:moveTo>
                    <a:pt x="317" y="0"/>
                  </a:moveTo>
                  <a:cubicBezTo>
                    <a:pt x="171" y="0"/>
                    <a:pt x="35" y="107"/>
                    <a:pt x="13" y="254"/>
                  </a:cubicBezTo>
                  <a:cubicBezTo>
                    <a:pt x="0" y="341"/>
                    <a:pt x="25" y="416"/>
                    <a:pt x="75" y="491"/>
                  </a:cubicBezTo>
                  <a:lnTo>
                    <a:pt x="63" y="491"/>
                  </a:lnTo>
                  <a:cubicBezTo>
                    <a:pt x="130" y="570"/>
                    <a:pt x="214" y="604"/>
                    <a:pt x="296" y="604"/>
                  </a:cubicBezTo>
                  <a:cubicBezTo>
                    <a:pt x="489" y="604"/>
                    <a:pt x="670" y="419"/>
                    <a:pt x="600" y="191"/>
                  </a:cubicBezTo>
                  <a:cubicBezTo>
                    <a:pt x="600" y="166"/>
                    <a:pt x="588" y="141"/>
                    <a:pt x="563" y="129"/>
                  </a:cubicBezTo>
                  <a:cubicBezTo>
                    <a:pt x="513" y="54"/>
                    <a:pt x="450" y="16"/>
                    <a:pt x="363" y="4"/>
                  </a:cubicBezTo>
                  <a:cubicBezTo>
                    <a:pt x="347" y="2"/>
                    <a:pt x="332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2" name="Google Shape;7132;p33"/>
            <p:cNvSpPr/>
            <p:nvPr/>
          </p:nvSpPr>
          <p:spPr>
            <a:xfrm>
              <a:off x="1346875" y="2695900"/>
              <a:ext cx="17525" cy="15475"/>
            </a:xfrm>
            <a:custGeom>
              <a:rect b="b" l="l" r="r" t="t"/>
              <a:pathLst>
                <a:path extrusionOk="0" h="619" w="701">
                  <a:moveTo>
                    <a:pt x="355" y="0"/>
                  </a:moveTo>
                  <a:cubicBezTo>
                    <a:pt x="316" y="0"/>
                    <a:pt x="277" y="7"/>
                    <a:pt x="238" y="22"/>
                  </a:cubicBezTo>
                  <a:cubicBezTo>
                    <a:pt x="76" y="84"/>
                    <a:pt x="1" y="259"/>
                    <a:pt x="63" y="422"/>
                  </a:cubicBezTo>
                  <a:cubicBezTo>
                    <a:pt x="111" y="546"/>
                    <a:pt x="224" y="619"/>
                    <a:pt x="347" y="619"/>
                  </a:cubicBezTo>
                  <a:cubicBezTo>
                    <a:pt x="385" y="619"/>
                    <a:pt x="425" y="612"/>
                    <a:pt x="463" y="597"/>
                  </a:cubicBezTo>
                  <a:cubicBezTo>
                    <a:pt x="613" y="534"/>
                    <a:pt x="701" y="359"/>
                    <a:pt x="638" y="197"/>
                  </a:cubicBezTo>
                  <a:cubicBezTo>
                    <a:pt x="591" y="73"/>
                    <a:pt x="478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3" name="Google Shape;7133;p33"/>
            <p:cNvSpPr/>
            <p:nvPr/>
          </p:nvSpPr>
          <p:spPr>
            <a:xfrm>
              <a:off x="1216925" y="2861475"/>
              <a:ext cx="18975" cy="15600"/>
            </a:xfrm>
            <a:custGeom>
              <a:rect b="b" l="l" r="r" t="t"/>
              <a:pathLst>
                <a:path extrusionOk="0" h="624" w="759">
                  <a:moveTo>
                    <a:pt x="393" y="0"/>
                  </a:moveTo>
                  <a:cubicBezTo>
                    <a:pt x="288" y="0"/>
                    <a:pt x="183" y="50"/>
                    <a:pt x="125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2" y="623"/>
                    <a:pt x="374" y="624"/>
                    <a:pt x="386" y="624"/>
                  </a:cubicBezTo>
                  <a:cubicBezTo>
                    <a:pt x="605" y="624"/>
                    <a:pt x="759" y="411"/>
                    <a:pt x="688" y="210"/>
                  </a:cubicBezTo>
                  <a:cubicBezTo>
                    <a:pt x="675" y="185"/>
                    <a:pt x="663" y="160"/>
                    <a:pt x="650" y="135"/>
                  </a:cubicBezTo>
                  <a:cubicBezTo>
                    <a:pt x="590" y="44"/>
                    <a:pt x="49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4" name="Google Shape;7134;p33"/>
            <p:cNvSpPr/>
            <p:nvPr/>
          </p:nvSpPr>
          <p:spPr>
            <a:xfrm>
              <a:off x="1223175" y="2820125"/>
              <a:ext cx="20475" cy="15650"/>
            </a:xfrm>
            <a:custGeom>
              <a:rect b="b" l="l" r="r" t="t"/>
              <a:pathLst>
                <a:path extrusionOk="0" h="626" w="819">
                  <a:moveTo>
                    <a:pt x="406" y="0"/>
                  </a:moveTo>
                  <a:cubicBezTo>
                    <a:pt x="396" y="0"/>
                    <a:pt x="385" y="1"/>
                    <a:pt x="375" y="2"/>
                  </a:cubicBezTo>
                  <a:cubicBezTo>
                    <a:pt x="100" y="27"/>
                    <a:pt x="0" y="389"/>
                    <a:pt x="213" y="564"/>
                  </a:cubicBezTo>
                  <a:cubicBezTo>
                    <a:pt x="270" y="606"/>
                    <a:pt x="336" y="626"/>
                    <a:pt x="402" y="626"/>
                  </a:cubicBezTo>
                  <a:cubicBezTo>
                    <a:pt x="493" y="626"/>
                    <a:pt x="584" y="587"/>
                    <a:pt x="650" y="514"/>
                  </a:cubicBezTo>
                  <a:cubicBezTo>
                    <a:pt x="818" y="298"/>
                    <a:pt x="663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5" name="Google Shape;7135;p33"/>
            <p:cNvSpPr/>
            <p:nvPr/>
          </p:nvSpPr>
          <p:spPr>
            <a:xfrm>
              <a:off x="1189125" y="2797625"/>
              <a:ext cx="18975" cy="15725"/>
            </a:xfrm>
            <a:custGeom>
              <a:rect b="b" l="l" r="r" t="t"/>
              <a:pathLst>
                <a:path extrusionOk="0" h="629" w="759">
                  <a:moveTo>
                    <a:pt x="383" y="0"/>
                  </a:moveTo>
                  <a:cubicBezTo>
                    <a:pt x="281" y="0"/>
                    <a:pt x="182" y="50"/>
                    <a:pt x="125" y="152"/>
                  </a:cubicBezTo>
                  <a:cubicBezTo>
                    <a:pt x="0" y="339"/>
                    <a:pt x="125" y="602"/>
                    <a:pt x="350" y="627"/>
                  </a:cubicBezTo>
                  <a:cubicBezTo>
                    <a:pt x="362" y="628"/>
                    <a:pt x="374" y="629"/>
                    <a:pt x="386" y="629"/>
                  </a:cubicBezTo>
                  <a:cubicBezTo>
                    <a:pt x="605" y="629"/>
                    <a:pt x="758" y="416"/>
                    <a:pt x="687" y="214"/>
                  </a:cubicBezTo>
                  <a:cubicBezTo>
                    <a:pt x="675" y="189"/>
                    <a:pt x="662" y="164"/>
                    <a:pt x="650" y="139"/>
                  </a:cubicBezTo>
                  <a:cubicBezTo>
                    <a:pt x="582" y="47"/>
                    <a:pt x="481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6" name="Google Shape;7136;p33"/>
            <p:cNvSpPr/>
            <p:nvPr/>
          </p:nvSpPr>
          <p:spPr>
            <a:xfrm>
              <a:off x="1163625" y="2727550"/>
              <a:ext cx="18775" cy="13650"/>
            </a:xfrm>
            <a:custGeom>
              <a:rect b="b" l="l" r="r" t="t"/>
              <a:pathLst>
                <a:path extrusionOk="0" h="546" w="751">
                  <a:moveTo>
                    <a:pt x="542" y="1"/>
                  </a:moveTo>
                  <a:cubicBezTo>
                    <a:pt x="314" y="1"/>
                    <a:pt x="0" y="313"/>
                    <a:pt x="233" y="480"/>
                  </a:cubicBezTo>
                  <a:cubicBezTo>
                    <a:pt x="291" y="525"/>
                    <a:pt x="358" y="545"/>
                    <a:pt x="423" y="545"/>
                  </a:cubicBezTo>
                  <a:cubicBezTo>
                    <a:pt x="592" y="545"/>
                    <a:pt x="751" y="408"/>
                    <a:pt x="733" y="218"/>
                  </a:cubicBezTo>
                  <a:cubicBezTo>
                    <a:pt x="733" y="181"/>
                    <a:pt x="720" y="156"/>
                    <a:pt x="720" y="131"/>
                  </a:cubicBezTo>
                  <a:cubicBezTo>
                    <a:pt x="688" y="38"/>
                    <a:pt x="620" y="1"/>
                    <a:pt x="5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7" name="Google Shape;7137;p33"/>
            <p:cNvSpPr/>
            <p:nvPr/>
          </p:nvSpPr>
          <p:spPr>
            <a:xfrm>
              <a:off x="1193825" y="2756125"/>
              <a:ext cx="18650" cy="15675"/>
            </a:xfrm>
            <a:custGeom>
              <a:rect b="b" l="l" r="r" t="t"/>
              <a:pathLst>
                <a:path extrusionOk="0" h="627" w="746">
                  <a:moveTo>
                    <a:pt x="365" y="0"/>
                  </a:moveTo>
                  <a:cubicBezTo>
                    <a:pt x="73" y="0"/>
                    <a:pt x="1" y="625"/>
                    <a:pt x="337" y="625"/>
                  </a:cubicBezTo>
                  <a:cubicBezTo>
                    <a:pt x="349" y="626"/>
                    <a:pt x="361" y="627"/>
                    <a:pt x="373" y="627"/>
                  </a:cubicBezTo>
                  <a:cubicBezTo>
                    <a:pt x="592" y="627"/>
                    <a:pt x="745" y="413"/>
                    <a:pt x="674" y="200"/>
                  </a:cubicBezTo>
                  <a:cubicBezTo>
                    <a:pt x="662" y="175"/>
                    <a:pt x="649" y="150"/>
                    <a:pt x="637" y="137"/>
                  </a:cubicBezTo>
                  <a:cubicBezTo>
                    <a:pt x="587" y="62"/>
                    <a:pt x="512" y="25"/>
                    <a:pt x="437" y="12"/>
                  </a:cubicBezTo>
                  <a:cubicBezTo>
                    <a:pt x="412" y="4"/>
                    <a:pt x="388" y="0"/>
                    <a:pt x="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8" name="Google Shape;7138;p33"/>
            <p:cNvSpPr/>
            <p:nvPr/>
          </p:nvSpPr>
          <p:spPr>
            <a:xfrm>
              <a:off x="1349375" y="2738975"/>
              <a:ext cx="17125" cy="15325"/>
            </a:xfrm>
            <a:custGeom>
              <a:rect b="b" l="l" r="r" t="t"/>
              <a:pathLst>
                <a:path extrusionOk="0" h="613" w="685">
                  <a:moveTo>
                    <a:pt x="319" y="0"/>
                  </a:moveTo>
                  <a:cubicBezTo>
                    <a:pt x="178" y="0"/>
                    <a:pt x="43" y="90"/>
                    <a:pt x="13" y="248"/>
                  </a:cubicBezTo>
                  <a:cubicBezTo>
                    <a:pt x="1" y="336"/>
                    <a:pt x="26" y="411"/>
                    <a:pt x="76" y="486"/>
                  </a:cubicBezTo>
                  <a:cubicBezTo>
                    <a:pt x="126" y="548"/>
                    <a:pt x="188" y="586"/>
                    <a:pt x="276" y="611"/>
                  </a:cubicBezTo>
                  <a:cubicBezTo>
                    <a:pt x="287" y="612"/>
                    <a:pt x="299" y="613"/>
                    <a:pt x="310" y="613"/>
                  </a:cubicBezTo>
                  <a:cubicBezTo>
                    <a:pt x="519" y="613"/>
                    <a:pt x="684" y="399"/>
                    <a:pt x="613" y="186"/>
                  </a:cubicBezTo>
                  <a:cubicBezTo>
                    <a:pt x="601" y="161"/>
                    <a:pt x="588" y="136"/>
                    <a:pt x="576" y="123"/>
                  </a:cubicBezTo>
                  <a:cubicBezTo>
                    <a:pt x="506" y="39"/>
                    <a:pt x="411" y="0"/>
                    <a:pt x="3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9" name="Google Shape;7139;p33"/>
            <p:cNvSpPr/>
            <p:nvPr/>
          </p:nvSpPr>
          <p:spPr>
            <a:xfrm>
              <a:off x="1276600" y="2723375"/>
              <a:ext cx="18925" cy="15675"/>
            </a:xfrm>
            <a:custGeom>
              <a:rect b="b" l="l" r="r" t="t"/>
              <a:pathLst>
                <a:path extrusionOk="0" h="627" w="757">
                  <a:moveTo>
                    <a:pt x="387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25" y="598"/>
                    <a:pt x="350" y="623"/>
                  </a:cubicBezTo>
                  <a:cubicBezTo>
                    <a:pt x="367" y="625"/>
                    <a:pt x="383" y="627"/>
                    <a:pt x="399" y="627"/>
                  </a:cubicBezTo>
                  <a:cubicBezTo>
                    <a:pt x="601" y="627"/>
                    <a:pt x="757" y="418"/>
                    <a:pt x="687" y="210"/>
                  </a:cubicBezTo>
                  <a:cubicBezTo>
                    <a:pt x="675" y="185"/>
                    <a:pt x="662" y="160"/>
                    <a:pt x="650" y="135"/>
                  </a:cubicBezTo>
                  <a:cubicBezTo>
                    <a:pt x="583" y="45"/>
                    <a:pt x="485" y="1"/>
                    <a:pt x="3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0" name="Google Shape;7140;p33"/>
            <p:cNvSpPr/>
            <p:nvPr/>
          </p:nvSpPr>
          <p:spPr>
            <a:xfrm>
              <a:off x="1297525" y="2797275"/>
              <a:ext cx="18550" cy="15800"/>
            </a:xfrm>
            <a:custGeom>
              <a:rect b="b" l="l" r="r" t="t"/>
              <a:pathLst>
                <a:path extrusionOk="0" h="632" w="742">
                  <a:moveTo>
                    <a:pt x="337" y="0"/>
                  </a:moveTo>
                  <a:cubicBezTo>
                    <a:pt x="192" y="0"/>
                    <a:pt x="48" y="98"/>
                    <a:pt x="25" y="266"/>
                  </a:cubicBezTo>
                  <a:cubicBezTo>
                    <a:pt x="0" y="441"/>
                    <a:pt x="113" y="591"/>
                    <a:pt x="288" y="628"/>
                  </a:cubicBezTo>
                  <a:cubicBezTo>
                    <a:pt x="303" y="630"/>
                    <a:pt x="318" y="631"/>
                    <a:pt x="333" y="631"/>
                  </a:cubicBezTo>
                  <a:cubicBezTo>
                    <a:pt x="582" y="631"/>
                    <a:pt x="741" y="341"/>
                    <a:pt x="588" y="128"/>
                  </a:cubicBezTo>
                  <a:cubicBezTo>
                    <a:pt x="524" y="41"/>
                    <a:pt x="430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1" name="Google Shape;7141;p33"/>
            <p:cNvSpPr/>
            <p:nvPr/>
          </p:nvSpPr>
          <p:spPr>
            <a:xfrm>
              <a:off x="1230775" y="2778925"/>
              <a:ext cx="18000" cy="14150"/>
            </a:xfrm>
            <a:custGeom>
              <a:rect b="b" l="l" r="r" t="t"/>
              <a:pathLst>
                <a:path extrusionOk="0" h="566" w="720">
                  <a:moveTo>
                    <a:pt x="402" y="0"/>
                  </a:moveTo>
                  <a:cubicBezTo>
                    <a:pt x="190" y="0"/>
                    <a:pt x="0" y="218"/>
                    <a:pt x="121" y="450"/>
                  </a:cubicBezTo>
                  <a:cubicBezTo>
                    <a:pt x="186" y="530"/>
                    <a:pt x="270" y="565"/>
                    <a:pt x="353" y="565"/>
                  </a:cubicBezTo>
                  <a:cubicBezTo>
                    <a:pt x="539" y="565"/>
                    <a:pt x="719" y="388"/>
                    <a:pt x="658" y="163"/>
                  </a:cubicBezTo>
                  <a:cubicBezTo>
                    <a:pt x="646" y="138"/>
                    <a:pt x="633" y="113"/>
                    <a:pt x="621" y="88"/>
                  </a:cubicBezTo>
                  <a:cubicBezTo>
                    <a:pt x="553" y="26"/>
                    <a:pt x="476" y="0"/>
                    <a:pt x="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2" name="Google Shape;7142;p33"/>
            <p:cNvSpPr/>
            <p:nvPr/>
          </p:nvSpPr>
          <p:spPr>
            <a:xfrm>
              <a:off x="1199550" y="2706900"/>
              <a:ext cx="19975" cy="15800"/>
            </a:xfrm>
            <a:custGeom>
              <a:rect b="b" l="l" r="r" t="t"/>
              <a:pathLst>
                <a:path extrusionOk="0" h="632" w="799">
                  <a:moveTo>
                    <a:pt x="414" y="1"/>
                  </a:moveTo>
                  <a:cubicBezTo>
                    <a:pt x="204" y="1"/>
                    <a:pt x="1" y="223"/>
                    <a:pt x="133" y="469"/>
                  </a:cubicBezTo>
                  <a:cubicBezTo>
                    <a:pt x="196" y="583"/>
                    <a:pt x="298" y="632"/>
                    <a:pt x="400" y="632"/>
                  </a:cubicBezTo>
                  <a:cubicBezTo>
                    <a:pt x="600" y="632"/>
                    <a:pt x="799" y="447"/>
                    <a:pt x="708" y="207"/>
                  </a:cubicBezTo>
                  <a:cubicBezTo>
                    <a:pt x="695" y="182"/>
                    <a:pt x="683" y="157"/>
                    <a:pt x="658" y="132"/>
                  </a:cubicBezTo>
                  <a:cubicBezTo>
                    <a:pt x="591" y="40"/>
                    <a:pt x="502" y="1"/>
                    <a:pt x="4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3" name="Google Shape;7143;p33"/>
            <p:cNvSpPr/>
            <p:nvPr/>
          </p:nvSpPr>
          <p:spPr>
            <a:xfrm>
              <a:off x="1255650" y="2846625"/>
              <a:ext cx="17125" cy="15525"/>
            </a:xfrm>
            <a:custGeom>
              <a:rect b="b" l="l" r="r" t="t"/>
              <a:pathLst>
                <a:path extrusionOk="0" h="621" w="685">
                  <a:moveTo>
                    <a:pt x="325" y="0"/>
                  </a:moveTo>
                  <a:cubicBezTo>
                    <a:pt x="183" y="0"/>
                    <a:pt x="39" y="91"/>
                    <a:pt x="13" y="266"/>
                  </a:cubicBezTo>
                  <a:cubicBezTo>
                    <a:pt x="1" y="341"/>
                    <a:pt x="26" y="429"/>
                    <a:pt x="76" y="491"/>
                  </a:cubicBezTo>
                  <a:cubicBezTo>
                    <a:pt x="142" y="582"/>
                    <a:pt x="233" y="621"/>
                    <a:pt x="323" y="621"/>
                  </a:cubicBezTo>
                  <a:cubicBezTo>
                    <a:pt x="507" y="621"/>
                    <a:pt x="684" y="459"/>
                    <a:pt x="626" y="241"/>
                  </a:cubicBezTo>
                  <a:cubicBezTo>
                    <a:pt x="590" y="79"/>
                    <a:pt x="458" y="0"/>
                    <a:pt x="3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4" name="Google Shape;7144;p33"/>
            <p:cNvSpPr/>
            <p:nvPr/>
          </p:nvSpPr>
          <p:spPr>
            <a:xfrm>
              <a:off x="1320025" y="2662300"/>
              <a:ext cx="18225" cy="15800"/>
            </a:xfrm>
            <a:custGeom>
              <a:rect b="b" l="l" r="r" t="t"/>
              <a:pathLst>
                <a:path extrusionOk="0" h="632" w="729">
                  <a:moveTo>
                    <a:pt x="319" y="1"/>
                  </a:moveTo>
                  <a:cubicBezTo>
                    <a:pt x="174" y="1"/>
                    <a:pt x="35" y="99"/>
                    <a:pt x="13" y="266"/>
                  </a:cubicBezTo>
                  <a:cubicBezTo>
                    <a:pt x="0" y="354"/>
                    <a:pt x="13" y="429"/>
                    <a:pt x="63" y="504"/>
                  </a:cubicBezTo>
                  <a:cubicBezTo>
                    <a:pt x="113" y="566"/>
                    <a:pt x="188" y="604"/>
                    <a:pt x="263" y="629"/>
                  </a:cubicBezTo>
                  <a:cubicBezTo>
                    <a:pt x="278" y="631"/>
                    <a:pt x="293" y="632"/>
                    <a:pt x="308" y="632"/>
                  </a:cubicBezTo>
                  <a:cubicBezTo>
                    <a:pt x="559" y="632"/>
                    <a:pt x="728" y="341"/>
                    <a:pt x="575" y="129"/>
                  </a:cubicBezTo>
                  <a:cubicBezTo>
                    <a:pt x="507" y="41"/>
                    <a:pt x="412" y="1"/>
                    <a:pt x="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5" name="Google Shape;7145;p33"/>
            <p:cNvSpPr/>
            <p:nvPr/>
          </p:nvSpPr>
          <p:spPr>
            <a:xfrm>
              <a:off x="1389675" y="2677925"/>
              <a:ext cx="18250" cy="15800"/>
            </a:xfrm>
            <a:custGeom>
              <a:rect b="b" l="l" r="r" t="t"/>
              <a:pathLst>
                <a:path extrusionOk="0" h="632" w="730">
                  <a:moveTo>
                    <a:pt x="329" y="1"/>
                  </a:moveTo>
                  <a:cubicBezTo>
                    <a:pt x="186" y="1"/>
                    <a:pt x="44" y="99"/>
                    <a:pt x="13" y="266"/>
                  </a:cubicBezTo>
                  <a:cubicBezTo>
                    <a:pt x="1" y="341"/>
                    <a:pt x="26" y="429"/>
                    <a:pt x="76" y="491"/>
                  </a:cubicBezTo>
                  <a:cubicBezTo>
                    <a:pt x="126" y="566"/>
                    <a:pt x="201" y="616"/>
                    <a:pt x="288" y="628"/>
                  </a:cubicBezTo>
                  <a:cubicBezTo>
                    <a:pt x="303" y="631"/>
                    <a:pt x="317" y="632"/>
                    <a:pt x="331" y="632"/>
                  </a:cubicBezTo>
                  <a:cubicBezTo>
                    <a:pt x="570" y="632"/>
                    <a:pt x="729" y="341"/>
                    <a:pt x="576" y="129"/>
                  </a:cubicBezTo>
                  <a:cubicBezTo>
                    <a:pt x="512" y="41"/>
                    <a:pt x="420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6" name="Google Shape;7146;p33"/>
            <p:cNvSpPr/>
            <p:nvPr/>
          </p:nvSpPr>
          <p:spPr>
            <a:xfrm>
              <a:off x="1420300" y="2754550"/>
              <a:ext cx="19075" cy="15325"/>
            </a:xfrm>
            <a:custGeom>
              <a:rect b="b" l="l" r="r" t="t"/>
              <a:pathLst>
                <a:path extrusionOk="0" h="613" w="763">
                  <a:moveTo>
                    <a:pt x="400" y="0"/>
                  </a:moveTo>
                  <a:cubicBezTo>
                    <a:pt x="51" y="25"/>
                    <a:pt x="1" y="513"/>
                    <a:pt x="338" y="613"/>
                  </a:cubicBezTo>
                  <a:cubicBezTo>
                    <a:pt x="688" y="600"/>
                    <a:pt x="763" y="113"/>
                    <a:pt x="4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7" name="Google Shape;7147;p33"/>
            <p:cNvSpPr/>
            <p:nvPr/>
          </p:nvSpPr>
          <p:spPr>
            <a:xfrm>
              <a:off x="1379075" y="2802100"/>
              <a:ext cx="17500" cy="15350"/>
            </a:xfrm>
            <a:custGeom>
              <a:rect b="b" l="l" r="r" t="t"/>
              <a:pathLst>
                <a:path extrusionOk="0" h="614" w="700">
                  <a:moveTo>
                    <a:pt x="354" y="1"/>
                  </a:moveTo>
                  <a:cubicBezTo>
                    <a:pt x="315" y="1"/>
                    <a:pt x="276" y="8"/>
                    <a:pt x="237" y="23"/>
                  </a:cubicBezTo>
                  <a:cubicBezTo>
                    <a:pt x="75" y="85"/>
                    <a:pt x="0" y="260"/>
                    <a:pt x="63" y="423"/>
                  </a:cubicBezTo>
                  <a:cubicBezTo>
                    <a:pt x="112" y="541"/>
                    <a:pt x="232" y="613"/>
                    <a:pt x="360" y="613"/>
                  </a:cubicBezTo>
                  <a:cubicBezTo>
                    <a:pt x="394" y="613"/>
                    <a:pt x="428" y="608"/>
                    <a:pt x="462" y="598"/>
                  </a:cubicBezTo>
                  <a:cubicBezTo>
                    <a:pt x="625" y="535"/>
                    <a:pt x="700" y="348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8" name="Google Shape;7148;p33"/>
            <p:cNvSpPr/>
            <p:nvPr/>
          </p:nvSpPr>
          <p:spPr>
            <a:xfrm>
              <a:off x="1248775" y="2892925"/>
              <a:ext cx="18125" cy="14675"/>
            </a:xfrm>
            <a:custGeom>
              <a:rect b="b" l="l" r="r" t="t"/>
              <a:pathLst>
                <a:path extrusionOk="0" h="587" w="725">
                  <a:moveTo>
                    <a:pt x="317" y="0"/>
                  </a:moveTo>
                  <a:cubicBezTo>
                    <a:pt x="167" y="0"/>
                    <a:pt x="26" y="107"/>
                    <a:pt x="1" y="276"/>
                  </a:cubicBezTo>
                  <a:cubicBezTo>
                    <a:pt x="1" y="326"/>
                    <a:pt x="13" y="376"/>
                    <a:pt x="26" y="414"/>
                  </a:cubicBezTo>
                  <a:cubicBezTo>
                    <a:pt x="51" y="537"/>
                    <a:pt x="148" y="586"/>
                    <a:pt x="256" y="586"/>
                  </a:cubicBezTo>
                  <a:cubicBezTo>
                    <a:pt x="467" y="586"/>
                    <a:pt x="724" y="399"/>
                    <a:pt x="601" y="201"/>
                  </a:cubicBezTo>
                  <a:cubicBezTo>
                    <a:pt x="576" y="151"/>
                    <a:pt x="551" y="114"/>
                    <a:pt x="526" y="76"/>
                  </a:cubicBezTo>
                  <a:cubicBezTo>
                    <a:pt x="462" y="24"/>
                    <a:pt x="388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9" name="Google Shape;7149;p33"/>
            <p:cNvSpPr/>
            <p:nvPr/>
          </p:nvSpPr>
          <p:spPr>
            <a:xfrm>
              <a:off x="1366625" y="2836075"/>
              <a:ext cx="19325" cy="15550"/>
            </a:xfrm>
            <a:custGeom>
              <a:rect b="b" l="l" r="r" t="t"/>
              <a:pathLst>
                <a:path extrusionOk="0" h="622" w="773">
                  <a:moveTo>
                    <a:pt x="392" y="0"/>
                  </a:moveTo>
                  <a:cubicBezTo>
                    <a:pt x="164" y="0"/>
                    <a:pt x="1" y="219"/>
                    <a:pt x="98" y="438"/>
                  </a:cubicBezTo>
                  <a:cubicBezTo>
                    <a:pt x="152" y="559"/>
                    <a:pt x="266" y="622"/>
                    <a:pt x="382" y="622"/>
                  </a:cubicBezTo>
                  <a:cubicBezTo>
                    <a:pt x="483" y="622"/>
                    <a:pt x="584" y="575"/>
                    <a:pt x="648" y="476"/>
                  </a:cubicBezTo>
                  <a:cubicBezTo>
                    <a:pt x="773" y="276"/>
                    <a:pt x="635" y="13"/>
                    <a:pt x="411" y="1"/>
                  </a:cubicBezTo>
                  <a:cubicBezTo>
                    <a:pt x="404" y="1"/>
                    <a:pt x="398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0" name="Google Shape;7150;p33"/>
            <p:cNvSpPr/>
            <p:nvPr/>
          </p:nvSpPr>
          <p:spPr>
            <a:xfrm>
              <a:off x="1210700" y="2674350"/>
              <a:ext cx="18500" cy="13775"/>
            </a:xfrm>
            <a:custGeom>
              <a:rect b="b" l="l" r="r" t="t"/>
              <a:pathLst>
                <a:path extrusionOk="0" h="551" w="740">
                  <a:moveTo>
                    <a:pt x="357" y="0"/>
                  </a:moveTo>
                  <a:cubicBezTo>
                    <a:pt x="176" y="0"/>
                    <a:pt x="1" y="158"/>
                    <a:pt x="49" y="384"/>
                  </a:cubicBezTo>
                  <a:cubicBezTo>
                    <a:pt x="75" y="502"/>
                    <a:pt x="169" y="551"/>
                    <a:pt x="275" y="551"/>
                  </a:cubicBezTo>
                  <a:cubicBezTo>
                    <a:pt x="484" y="551"/>
                    <a:pt x="740" y="366"/>
                    <a:pt x="624" y="159"/>
                  </a:cubicBezTo>
                  <a:cubicBezTo>
                    <a:pt x="558" y="48"/>
                    <a:pt x="456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1" name="Google Shape;7151;p33"/>
            <p:cNvSpPr/>
            <p:nvPr/>
          </p:nvSpPr>
          <p:spPr>
            <a:xfrm>
              <a:off x="1330375" y="2627925"/>
              <a:ext cx="18500" cy="13650"/>
            </a:xfrm>
            <a:custGeom>
              <a:rect b="b" l="l" r="r" t="t"/>
              <a:pathLst>
                <a:path extrusionOk="0" h="546" w="740">
                  <a:moveTo>
                    <a:pt x="355" y="1"/>
                  </a:moveTo>
                  <a:cubicBezTo>
                    <a:pt x="175" y="1"/>
                    <a:pt x="0" y="154"/>
                    <a:pt x="49" y="379"/>
                  </a:cubicBezTo>
                  <a:cubicBezTo>
                    <a:pt x="74" y="497"/>
                    <a:pt x="168" y="546"/>
                    <a:pt x="274" y="546"/>
                  </a:cubicBezTo>
                  <a:cubicBezTo>
                    <a:pt x="483" y="546"/>
                    <a:pt x="739" y="361"/>
                    <a:pt x="623" y="154"/>
                  </a:cubicBezTo>
                  <a:cubicBezTo>
                    <a:pt x="557" y="47"/>
                    <a:pt x="455" y="1"/>
                    <a:pt x="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2" name="Google Shape;7152;p33"/>
            <p:cNvSpPr/>
            <p:nvPr/>
          </p:nvSpPr>
          <p:spPr>
            <a:xfrm>
              <a:off x="1249400" y="2653700"/>
              <a:ext cx="17725" cy="14775"/>
            </a:xfrm>
            <a:custGeom>
              <a:rect b="b" l="l" r="r" t="t"/>
              <a:pathLst>
                <a:path extrusionOk="0" h="591" w="709">
                  <a:moveTo>
                    <a:pt x="395" y="1"/>
                  </a:moveTo>
                  <a:cubicBezTo>
                    <a:pt x="192" y="1"/>
                    <a:pt x="1" y="208"/>
                    <a:pt x="101" y="435"/>
                  </a:cubicBezTo>
                  <a:cubicBezTo>
                    <a:pt x="138" y="510"/>
                    <a:pt x="226" y="573"/>
                    <a:pt x="313" y="585"/>
                  </a:cubicBezTo>
                  <a:cubicBezTo>
                    <a:pt x="332" y="588"/>
                    <a:pt x="350" y="590"/>
                    <a:pt x="368" y="590"/>
                  </a:cubicBezTo>
                  <a:cubicBezTo>
                    <a:pt x="556" y="590"/>
                    <a:pt x="709" y="417"/>
                    <a:pt x="663" y="223"/>
                  </a:cubicBezTo>
                  <a:cubicBezTo>
                    <a:pt x="663" y="198"/>
                    <a:pt x="651" y="185"/>
                    <a:pt x="651" y="173"/>
                  </a:cubicBezTo>
                  <a:cubicBezTo>
                    <a:pt x="638" y="148"/>
                    <a:pt x="626" y="123"/>
                    <a:pt x="613" y="98"/>
                  </a:cubicBezTo>
                  <a:cubicBezTo>
                    <a:pt x="548" y="30"/>
                    <a:pt x="471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3" name="Google Shape;7153;p33"/>
            <p:cNvSpPr/>
            <p:nvPr/>
          </p:nvSpPr>
          <p:spPr>
            <a:xfrm>
              <a:off x="1213650" y="2902075"/>
              <a:ext cx="18925" cy="15100"/>
            </a:xfrm>
            <a:custGeom>
              <a:rect b="b" l="l" r="r" t="t"/>
              <a:pathLst>
                <a:path extrusionOk="0" h="604" w="757">
                  <a:moveTo>
                    <a:pt x="410" y="1"/>
                  </a:moveTo>
                  <a:cubicBezTo>
                    <a:pt x="372" y="1"/>
                    <a:pt x="332" y="8"/>
                    <a:pt x="294" y="23"/>
                  </a:cubicBezTo>
                  <a:cubicBezTo>
                    <a:pt x="1" y="187"/>
                    <a:pt x="147" y="603"/>
                    <a:pt x="455" y="603"/>
                  </a:cubicBezTo>
                  <a:cubicBezTo>
                    <a:pt x="475" y="603"/>
                    <a:pt x="497" y="602"/>
                    <a:pt x="519" y="598"/>
                  </a:cubicBezTo>
                  <a:cubicBezTo>
                    <a:pt x="669" y="523"/>
                    <a:pt x="756" y="348"/>
                    <a:pt x="694" y="198"/>
                  </a:cubicBezTo>
                  <a:cubicBezTo>
                    <a:pt x="646" y="74"/>
                    <a:pt x="533" y="1"/>
                    <a:pt x="4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4" name="Google Shape;7154;p33"/>
            <p:cNvSpPr/>
            <p:nvPr/>
          </p:nvSpPr>
          <p:spPr>
            <a:xfrm>
              <a:off x="1525575" y="2746500"/>
              <a:ext cx="16750" cy="15250"/>
            </a:xfrm>
            <a:custGeom>
              <a:rect b="b" l="l" r="r" t="t"/>
              <a:pathLst>
                <a:path extrusionOk="0" h="610" w="670">
                  <a:moveTo>
                    <a:pt x="347" y="1"/>
                  </a:moveTo>
                  <a:cubicBezTo>
                    <a:pt x="258" y="1"/>
                    <a:pt x="170" y="39"/>
                    <a:pt x="113" y="110"/>
                  </a:cubicBezTo>
                  <a:cubicBezTo>
                    <a:pt x="1" y="247"/>
                    <a:pt x="26" y="435"/>
                    <a:pt x="163" y="547"/>
                  </a:cubicBezTo>
                  <a:lnTo>
                    <a:pt x="151" y="547"/>
                  </a:lnTo>
                  <a:cubicBezTo>
                    <a:pt x="211" y="591"/>
                    <a:pt x="276" y="610"/>
                    <a:pt x="340" y="610"/>
                  </a:cubicBezTo>
                  <a:cubicBezTo>
                    <a:pt x="513" y="610"/>
                    <a:pt x="669" y="465"/>
                    <a:pt x="651" y="272"/>
                  </a:cubicBezTo>
                  <a:cubicBezTo>
                    <a:pt x="651" y="247"/>
                    <a:pt x="651" y="222"/>
                    <a:pt x="638" y="197"/>
                  </a:cubicBezTo>
                  <a:cubicBezTo>
                    <a:pt x="613" y="147"/>
                    <a:pt x="588" y="97"/>
                    <a:pt x="538" y="72"/>
                  </a:cubicBezTo>
                  <a:cubicBezTo>
                    <a:pt x="484" y="23"/>
                    <a:pt x="415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5" name="Google Shape;7155;p33"/>
            <p:cNvSpPr/>
            <p:nvPr/>
          </p:nvSpPr>
          <p:spPr>
            <a:xfrm>
              <a:off x="1564950" y="2724025"/>
              <a:ext cx="18775" cy="15625"/>
            </a:xfrm>
            <a:custGeom>
              <a:rect b="b" l="l" r="r" t="t"/>
              <a:pathLst>
                <a:path extrusionOk="0" h="625" w="751">
                  <a:moveTo>
                    <a:pt x="403" y="1"/>
                  </a:moveTo>
                  <a:cubicBezTo>
                    <a:pt x="343" y="1"/>
                    <a:pt x="281" y="19"/>
                    <a:pt x="226" y="59"/>
                  </a:cubicBezTo>
                  <a:cubicBezTo>
                    <a:pt x="1" y="234"/>
                    <a:pt x="88" y="584"/>
                    <a:pt x="363" y="621"/>
                  </a:cubicBezTo>
                  <a:cubicBezTo>
                    <a:pt x="378" y="624"/>
                    <a:pt x="393" y="625"/>
                    <a:pt x="409" y="625"/>
                  </a:cubicBezTo>
                  <a:cubicBezTo>
                    <a:pt x="555" y="625"/>
                    <a:pt x="690" y="519"/>
                    <a:pt x="713" y="372"/>
                  </a:cubicBezTo>
                  <a:cubicBezTo>
                    <a:pt x="750" y="165"/>
                    <a:pt x="583" y="1"/>
                    <a:pt x="4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6" name="Google Shape;7156;p33"/>
            <p:cNvSpPr/>
            <p:nvPr/>
          </p:nvSpPr>
          <p:spPr>
            <a:xfrm>
              <a:off x="1494050" y="2710400"/>
              <a:ext cx="19775" cy="15750"/>
            </a:xfrm>
            <a:custGeom>
              <a:rect b="b" l="l" r="r" t="t"/>
              <a:pathLst>
                <a:path extrusionOk="0" h="630" w="791">
                  <a:moveTo>
                    <a:pt x="417" y="0"/>
                  </a:moveTo>
                  <a:cubicBezTo>
                    <a:pt x="204" y="0"/>
                    <a:pt x="1" y="227"/>
                    <a:pt x="125" y="467"/>
                  </a:cubicBezTo>
                  <a:cubicBezTo>
                    <a:pt x="188" y="581"/>
                    <a:pt x="290" y="629"/>
                    <a:pt x="392" y="629"/>
                  </a:cubicBezTo>
                  <a:cubicBezTo>
                    <a:pt x="592" y="629"/>
                    <a:pt x="791" y="444"/>
                    <a:pt x="700" y="204"/>
                  </a:cubicBezTo>
                  <a:cubicBezTo>
                    <a:pt x="687" y="179"/>
                    <a:pt x="675" y="154"/>
                    <a:pt x="662" y="129"/>
                  </a:cubicBezTo>
                  <a:cubicBezTo>
                    <a:pt x="593" y="39"/>
                    <a:pt x="504" y="0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7" name="Google Shape;7157;p33"/>
            <p:cNvSpPr/>
            <p:nvPr/>
          </p:nvSpPr>
          <p:spPr>
            <a:xfrm>
              <a:off x="1505325" y="2668650"/>
              <a:ext cx="17175" cy="15700"/>
            </a:xfrm>
            <a:custGeom>
              <a:rect b="b" l="l" r="r" t="t"/>
              <a:pathLst>
                <a:path extrusionOk="0" h="628" w="687">
                  <a:moveTo>
                    <a:pt x="364" y="0"/>
                  </a:moveTo>
                  <a:cubicBezTo>
                    <a:pt x="236" y="0"/>
                    <a:pt x="108" y="73"/>
                    <a:pt x="61" y="225"/>
                  </a:cubicBezTo>
                  <a:cubicBezTo>
                    <a:pt x="1" y="450"/>
                    <a:pt x="186" y="627"/>
                    <a:pt x="377" y="627"/>
                  </a:cubicBezTo>
                  <a:cubicBezTo>
                    <a:pt x="461" y="627"/>
                    <a:pt x="546" y="593"/>
                    <a:pt x="611" y="512"/>
                  </a:cubicBezTo>
                  <a:cubicBezTo>
                    <a:pt x="661" y="437"/>
                    <a:pt x="686" y="362"/>
                    <a:pt x="674" y="275"/>
                  </a:cubicBezTo>
                  <a:cubicBezTo>
                    <a:pt x="654" y="95"/>
                    <a:pt x="509" y="0"/>
                    <a:pt x="3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8" name="Google Shape;7158;p33"/>
            <p:cNvSpPr/>
            <p:nvPr/>
          </p:nvSpPr>
          <p:spPr>
            <a:xfrm>
              <a:off x="1543075" y="2667650"/>
              <a:ext cx="18675" cy="15725"/>
            </a:xfrm>
            <a:custGeom>
              <a:rect b="b" l="l" r="r" t="t"/>
              <a:pathLst>
                <a:path extrusionOk="0" h="629" w="747">
                  <a:moveTo>
                    <a:pt x="376" y="1"/>
                  </a:moveTo>
                  <a:cubicBezTo>
                    <a:pt x="273" y="1"/>
                    <a:pt x="170" y="51"/>
                    <a:pt x="113" y="152"/>
                  </a:cubicBezTo>
                  <a:cubicBezTo>
                    <a:pt x="1" y="340"/>
                    <a:pt x="113" y="602"/>
                    <a:pt x="338" y="627"/>
                  </a:cubicBezTo>
                  <a:cubicBezTo>
                    <a:pt x="350" y="628"/>
                    <a:pt x="362" y="629"/>
                    <a:pt x="374" y="629"/>
                  </a:cubicBezTo>
                  <a:cubicBezTo>
                    <a:pt x="593" y="629"/>
                    <a:pt x="747" y="416"/>
                    <a:pt x="676" y="215"/>
                  </a:cubicBezTo>
                  <a:cubicBezTo>
                    <a:pt x="663" y="190"/>
                    <a:pt x="651" y="165"/>
                    <a:pt x="638" y="140"/>
                  </a:cubicBezTo>
                  <a:cubicBezTo>
                    <a:pt x="577" y="48"/>
                    <a:pt x="476" y="1"/>
                    <a:pt x="3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9" name="Google Shape;7159;p33"/>
            <p:cNvSpPr/>
            <p:nvPr/>
          </p:nvSpPr>
          <p:spPr>
            <a:xfrm>
              <a:off x="1579325" y="2688875"/>
              <a:ext cx="17525" cy="15325"/>
            </a:xfrm>
            <a:custGeom>
              <a:rect b="b" l="l" r="r" t="t"/>
              <a:pathLst>
                <a:path extrusionOk="0" h="613" w="701">
                  <a:moveTo>
                    <a:pt x="340" y="0"/>
                  </a:moveTo>
                  <a:cubicBezTo>
                    <a:pt x="306" y="0"/>
                    <a:pt x="272" y="5"/>
                    <a:pt x="238" y="16"/>
                  </a:cubicBezTo>
                  <a:cubicBezTo>
                    <a:pt x="88" y="78"/>
                    <a:pt x="0" y="265"/>
                    <a:pt x="63" y="415"/>
                  </a:cubicBezTo>
                  <a:cubicBezTo>
                    <a:pt x="111" y="539"/>
                    <a:pt x="224" y="612"/>
                    <a:pt x="347" y="612"/>
                  </a:cubicBezTo>
                  <a:cubicBezTo>
                    <a:pt x="385" y="612"/>
                    <a:pt x="424" y="605"/>
                    <a:pt x="463" y="590"/>
                  </a:cubicBezTo>
                  <a:cubicBezTo>
                    <a:pt x="625" y="528"/>
                    <a:pt x="700" y="353"/>
                    <a:pt x="638" y="190"/>
                  </a:cubicBezTo>
                  <a:cubicBezTo>
                    <a:pt x="588" y="72"/>
                    <a:pt x="468" y="0"/>
                    <a:pt x="3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0" name="Google Shape;7160;p33"/>
            <p:cNvSpPr/>
            <p:nvPr/>
          </p:nvSpPr>
          <p:spPr>
            <a:xfrm>
              <a:off x="1481850" y="2603875"/>
              <a:ext cx="17075" cy="14625"/>
            </a:xfrm>
            <a:custGeom>
              <a:rect b="b" l="l" r="r" t="t"/>
              <a:pathLst>
                <a:path extrusionOk="0" h="585" w="683">
                  <a:moveTo>
                    <a:pt x="314" y="0"/>
                  </a:moveTo>
                  <a:cubicBezTo>
                    <a:pt x="161" y="0"/>
                    <a:pt x="36" y="107"/>
                    <a:pt x="13" y="254"/>
                  </a:cubicBezTo>
                  <a:cubicBezTo>
                    <a:pt x="0" y="341"/>
                    <a:pt x="13" y="429"/>
                    <a:pt x="63" y="491"/>
                  </a:cubicBezTo>
                  <a:cubicBezTo>
                    <a:pt x="128" y="556"/>
                    <a:pt x="204" y="584"/>
                    <a:pt x="278" y="584"/>
                  </a:cubicBezTo>
                  <a:cubicBezTo>
                    <a:pt x="489" y="584"/>
                    <a:pt x="683" y="360"/>
                    <a:pt x="563" y="129"/>
                  </a:cubicBezTo>
                  <a:cubicBezTo>
                    <a:pt x="513" y="54"/>
                    <a:pt x="438" y="16"/>
                    <a:pt x="363" y="4"/>
                  </a:cubicBezTo>
                  <a:cubicBezTo>
                    <a:pt x="346" y="2"/>
                    <a:pt x="330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1" name="Google Shape;7161;p33"/>
            <p:cNvSpPr/>
            <p:nvPr/>
          </p:nvSpPr>
          <p:spPr>
            <a:xfrm>
              <a:off x="1521525" y="2591175"/>
              <a:ext cx="17025" cy="15700"/>
            </a:xfrm>
            <a:custGeom>
              <a:rect b="b" l="l" r="r" t="t"/>
              <a:pathLst>
                <a:path extrusionOk="0" h="628" w="681">
                  <a:moveTo>
                    <a:pt x="355" y="1"/>
                  </a:moveTo>
                  <a:cubicBezTo>
                    <a:pt x="265" y="1"/>
                    <a:pt x="175" y="39"/>
                    <a:pt x="113" y="125"/>
                  </a:cubicBezTo>
                  <a:cubicBezTo>
                    <a:pt x="1" y="249"/>
                    <a:pt x="26" y="449"/>
                    <a:pt x="150" y="549"/>
                  </a:cubicBezTo>
                  <a:cubicBezTo>
                    <a:pt x="215" y="603"/>
                    <a:pt x="287" y="627"/>
                    <a:pt x="356" y="627"/>
                  </a:cubicBezTo>
                  <a:cubicBezTo>
                    <a:pt x="527" y="627"/>
                    <a:pt x="681" y="479"/>
                    <a:pt x="663" y="274"/>
                  </a:cubicBezTo>
                  <a:cubicBezTo>
                    <a:pt x="647" y="104"/>
                    <a:pt x="502" y="1"/>
                    <a:pt x="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2" name="Google Shape;7162;p33"/>
            <p:cNvSpPr/>
            <p:nvPr/>
          </p:nvSpPr>
          <p:spPr>
            <a:xfrm>
              <a:off x="1465125" y="2639275"/>
              <a:ext cx="18000" cy="14600"/>
            </a:xfrm>
            <a:custGeom>
              <a:rect b="b" l="l" r="r" t="t"/>
              <a:pathLst>
                <a:path extrusionOk="0" h="584" w="720">
                  <a:moveTo>
                    <a:pt x="380" y="1"/>
                  </a:moveTo>
                  <a:cubicBezTo>
                    <a:pt x="289" y="1"/>
                    <a:pt x="198" y="40"/>
                    <a:pt x="132" y="113"/>
                  </a:cubicBezTo>
                  <a:cubicBezTo>
                    <a:pt x="0" y="348"/>
                    <a:pt x="195" y="584"/>
                    <a:pt x="411" y="584"/>
                  </a:cubicBezTo>
                  <a:cubicBezTo>
                    <a:pt x="482" y="584"/>
                    <a:pt x="555" y="558"/>
                    <a:pt x="619" y="500"/>
                  </a:cubicBezTo>
                  <a:cubicBezTo>
                    <a:pt x="719" y="362"/>
                    <a:pt x="694" y="175"/>
                    <a:pt x="569" y="63"/>
                  </a:cubicBezTo>
                  <a:cubicBezTo>
                    <a:pt x="512" y="21"/>
                    <a:pt x="446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3" name="Google Shape;7163;p33"/>
            <p:cNvSpPr/>
            <p:nvPr/>
          </p:nvSpPr>
          <p:spPr>
            <a:xfrm>
              <a:off x="1550575" y="2627775"/>
              <a:ext cx="17525" cy="15500"/>
            </a:xfrm>
            <a:custGeom>
              <a:rect b="b" l="l" r="r" t="t"/>
              <a:pathLst>
                <a:path extrusionOk="0" h="620" w="701">
                  <a:moveTo>
                    <a:pt x="354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1" y="546"/>
                    <a:pt x="224" y="619"/>
                    <a:pt x="347" y="619"/>
                  </a:cubicBezTo>
                  <a:cubicBezTo>
                    <a:pt x="385" y="619"/>
                    <a:pt x="425" y="612"/>
                    <a:pt x="463" y="598"/>
                  </a:cubicBezTo>
                  <a:cubicBezTo>
                    <a:pt x="626" y="535"/>
                    <a:pt x="701" y="360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4" name="Google Shape;7164;p33"/>
            <p:cNvSpPr/>
            <p:nvPr/>
          </p:nvSpPr>
          <p:spPr>
            <a:xfrm>
              <a:off x="1594425" y="2555450"/>
              <a:ext cx="19700" cy="15725"/>
            </a:xfrm>
            <a:custGeom>
              <a:rect b="b" l="l" r="r" t="t"/>
              <a:pathLst>
                <a:path extrusionOk="0" h="629" w="788">
                  <a:moveTo>
                    <a:pt x="414" y="0"/>
                  </a:moveTo>
                  <a:cubicBezTo>
                    <a:pt x="201" y="0"/>
                    <a:pt x="1" y="227"/>
                    <a:pt x="134" y="466"/>
                  </a:cubicBezTo>
                  <a:cubicBezTo>
                    <a:pt x="197" y="580"/>
                    <a:pt x="298" y="629"/>
                    <a:pt x="398" y="629"/>
                  </a:cubicBezTo>
                  <a:cubicBezTo>
                    <a:pt x="593" y="629"/>
                    <a:pt x="787" y="444"/>
                    <a:pt x="696" y="204"/>
                  </a:cubicBezTo>
                  <a:cubicBezTo>
                    <a:pt x="684" y="166"/>
                    <a:pt x="671" y="154"/>
                    <a:pt x="659" y="129"/>
                  </a:cubicBezTo>
                  <a:cubicBezTo>
                    <a:pt x="590" y="38"/>
                    <a:pt x="501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5" name="Google Shape;7165;p33"/>
            <p:cNvSpPr/>
            <p:nvPr/>
          </p:nvSpPr>
          <p:spPr>
            <a:xfrm>
              <a:off x="1581825" y="2604700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88" y="83"/>
                    <a:pt x="0" y="258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4" y="611"/>
                    <a:pt x="463" y="596"/>
                  </a:cubicBezTo>
                  <a:cubicBezTo>
                    <a:pt x="625" y="533"/>
                    <a:pt x="700" y="358"/>
                    <a:pt x="638" y="196"/>
                  </a:cubicBezTo>
                  <a:cubicBezTo>
                    <a:pt x="589" y="79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6" name="Google Shape;7166;p33"/>
            <p:cNvSpPr/>
            <p:nvPr/>
          </p:nvSpPr>
          <p:spPr>
            <a:xfrm>
              <a:off x="1452175" y="2770250"/>
              <a:ext cx="18925" cy="15675"/>
            </a:xfrm>
            <a:custGeom>
              <a:rect b="b" l="l" r="r" t="t"/>
              <a:pathLst>
                <a:path extrusionOk="0" h="627" w="757">
                  <a:moveTo>
                    <a:pt x="385" y="0"/>
                  </a:moveTo>
                  <a:cubicBezTo>
                    <a:pt x="282" y="0"/>
                    <a:pt x="177" y="50"/>
                    <a:pt x="113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7" y="625"/>
                    <a:pt x="383" y="626"/>
                    <a:pt x="400" y="626"/>
                  </a:cubicBezTo>
                  <a:cubicBezTo>
                    <a:pt x="601" y="626"/>
                    <a:pt x="757" y="418"/>
                    <a:pt x="688" y="210"/>
                  </a:cubicBezTo>
                  <a:cubicBezTo>
                    <a:pt x="675" y="185"/>
                    <a:pt x="663" y="160"/>
                    <a:pt x="638" y="135"/>
                  </a:cubicBezTo>
                  <a:cubicBezTo>
                    <a:pt x="577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7" name="Google Shape;7167;p33"/>
            <p:cNvSpPr/>
            <p:nvPr/>
          </p:nvSpPr>
          <p:spPr>
            <a:xfrm>
              <a:off x="1458100" y="2728850"/>
              <a:ext cx="20700" cy="15500"/>
            </a:xfrm>
            <a:custGeom>
              <a:rect b="b" l="l" r="r" t="t"/>
              <a:pathLst>
                <a:path extrusionOk="0" h="620" w="828">
                  <a:moveTo>
                    <a:pt x="421" y="1"/>
                  </a:moveTo>
                  <a:cubicBezTo>
                    <a:pt x="406" y="1"/>
                    <a:pt x="391" y="2"/>
                    <a:pt x="376" y="4"/>
                  </a:cubicBezTo>
                  <a:cubicBezTo>
                    <a:pt x="101" y="29"/>
                    <a:pt x="1" y="379"/>
                    <a:pt x="226" y="553"/>
                  </a:cubicBezTo>
                  <a:cubicBezTo>
                    <a:pt x="280" y="597"/>
                    <a:pt x="348" y="619"/>
                    <a:pt x="416" y="619"/>
                  </a:cubicBezTo>
                  <a:cubicBezTo>
                    <a:pt x="505" y="619"/>
                    <a:pt x="594" y="581"/>
                    <a:pt x="651" y="503"/>
                  </a:cubicBezTo>
                  <a:cubicBezTo>
                    <a:pt x="828" y="302"/>
                    <a:pt x="681" y="1"/>
                    <a:pt x="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8" name="Google Shape;7168;p33"/>
            <p:cNvSpPr/>
            <p:nvPr/>
          </p:nvSpPr>
          <p:spPr>
            <a:xfrm>
              <a:off x="1424375" y="2706500"/>
              <a:ext cx="18950" cy="15625"/>
            </a:xfrm>
            <a:custGeom>
              <a:rect b="b" l="l" r="r" t="t"/>
              <a:pathLst>
                <a:path extrusionOk="0" h="625" w="758">
                  <a:moveTo>
                    <a:pt x="385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13" y="598"/>
                    <a:pt x="337" y="623"/>
                  </a:cubicBezTo>
                  <a:cubicBezTo>
                    <a:pt x="350" y="624"/>
                    <a:pt x="362" y="625"/>
                    <a:pt x="374" y="625"/>
                  </a:cubicBezTo>
                  <a:cubicBezTo>
                    <a:pt x="593" y="625"/>
                    <a:pt x="758" y="412"/>
                    <a:pt x="675" y="210"/>
                  </a:cubicBezTo>
                  <a:cubicBezTo>
                    <a:pt x="662" y="185"/>
                    <a:pt x="650" y="160"/>
                    <a:pt x="637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9" name="Google Shape;7169;p33"/>
            <p:cNvSpPr/>
            <p:nvPr/>
          </p:nvSpPr>
          <p:spPr>
            <a:xfrm>
              <a:off x="1398675" y="2636450"/>
              <a:ext cx="18750" cy="13775"/>
            </a:xfrm>
            <a:custGeom>
              <a:rect b="b" l="l" r="r" t="t"/>
              <a:pathLst>
                <a:path extrusionOk="0" h="551" w="750">
                  <a:moveTo>
                    <a:pt x="533" y="1"/>
                  </a:moveTo>
                  <a:cubicBezTo>
                    <a:pt x="306" y="1"/>
                    <a:pt x="1" y="313"/>
                    <a:pt x="241" y="488"/>
                  </a:cubicBezTo>
                  <a:cubicBezTo>
                    <a:pt x="298" y="531"/>
                    <a:pt x="361" y="551"/>
                    <a:pt x="422" y="551"/>
                  </a:cubicBezTo>
                  <a:cubicBezTo>
                    <a:pt x="591" y="551"/>
                    <a:pt x="750" y="405"/>
                    <a:pt x="741" y="213"/>
                  </a:cubicBezTo>
                  <a:cubicBezTo>
                    <a:pt x="728" y="188"/>
                    <a:pt x="728" y="163"/>
                    <a:pt x="716" y="138"/>
                  </a:cubicBezTo>
                  <a:cubicBezTo>
                    <a:pt x="683" y="40"/>
                    <a:pt x="613" y="1"/>
                    <a:pt x="5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0" name="Google Shape;7170;p33"/>
            <p:cNvSpPr/>
            <p:nvPr/>
          </p:nvSpPr>
          <p:spPr>
            <a:xfrm>
              <a:off x="1429075" y="2664900"/>
              <a:ext cx="18650" cy="15675"/>
            </a:xfrm>
            <a:custGeom>
              <a:rect b="b" l="l" r="r" t="t"/>
              <a:pathLst>
                <a:path extrusionOk="0" h="627" w="746">
                  <a:moveTo>
                    <a:pt x="355" y="0"/>
                  </a:moveTo>
                  <a:cubicBezTo>
                    <a:pt x="73" y="0"/>
                    <a:pt x="1" y="625"/>
                    <a:pt x="337" y="625"/>
                  </a:cubicBezTo>
                  <a:cubicBezTo>
                    <a:pt x="348" y="626"/>
                    <a:pt x="360" y="627"/>
                    <a:pt x="371" y="627"/>
                  </a:cubicBezTo>
                  <a:cubicBezTo>
                    <a:pt x="580" y="627"/>
                    <a:pt x="745" y="413"/>
                    <a:pt x="674" y="200"/>
                  </a:cubicBezTo>
                  <a:cubicBezTo>
                    <a:pt x="662" y="175"/>
                    <a:pt x="649" y="150"/>
                    <a:pt x="637" y="137"/>
                  </a:cubicBezTo>
                  <a:cubicBezTo>
                    <a:pt x="587" y="62"/>
                    <a:pt x="512" y="25"/>
                    <a:pt x="424" y="12"/>
                  </a:cubicBezTo>
                  <a:cubicBezTo>
                    <a:pt x="400" y="4"/>
                    <a:pt x="377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1" name="Google Shape;7171;p33"/>
            <p:cNvSpPr/>
            <p:nvPr/>
          </p:nvSpPr>
          <p:spPr>
            <a:xfrm>
              <a:off x="1582125" y="2647300"/>
              <a:ext cx="18850" cy="15750"/>
            </a:xfrm>
            <a:custGeom>
              <a:rect b="b" l="l" r="r" t="t"/>
              <a:pathLst>
                <a:path extrusionOk="0" h="630" w="754">
                  <a:moveTo>
                    <a:pt x="412" y="1"/>
                  </a:moveTo>
                  <a:cubicBezTo>
                    <a:pt x="349" y="1"/>
                    <a:pt x="284" y="21"/>
                    <a:pt x="226" y="66"/>
                  </a:cubicBezTo>
                  <a:cubicBezTo>
                    <a:pt x="1" y="229"/>
                    <a:pt x="88" y="579"/>
                    <a:pt x="363" y="629"/>
                  </a:cubicBezTo>
                  <a:cubicBezTo>
                    <a:pt x="372" y="629"/>
                    <a:pt x="381" y="630"/>
                    <a:pt x="390" y="630"/>
                  </a:cubicBezTo>
                  <a:cubicBezTo>
                    <a:pt x="553" y="630"/>
                    <a:pt x="690" y="521"/>
                    <a:pt x="726" y="366"/>
                  </a:cubicBezTo>
                  <a:cubicBezTo>
                    <a:pt x="753" y="163"/>
                    <a:pt x="590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2" name="Google Shape;7172;p33"/>
            <p:cNvSpPr/>
            <p:nvPr/>
          </p:nvSpPr>
          <p:spPr>
            <a:xfrm>
              <a:off x="1513725" y="2632325"/>
              <a:ext cx="18150" cy="15525"/>
            </a:xfrm>
            <a:custGeom>
              <a:rect b="b" l="l" r="r" t="t"/>
              <a:pathLst>
                <a:path extrusionOk="0" h="621" w="726">
                  <a:moveTo>
                    <a:pt x="319" y="0"/>
                  </a:moveTo>
                  <a:cubicBezTo>
                    <a:pt x="174" y="0"/>
                    <a:pt x="35" y="98"/>
                    <a:pt x="13" y="266"/>
                  </a:cubicBezTo>
                  <a:cubicBezTo>
                    <a:pt x="0" y="353"/>
                    <a:pt x="13" y="428"/>
                    <a:pt x="63" y="503"/>
                  </a:cubicBezTo>
                  <a:cubicBezTo>
                    <a:pt x="113" y="565"/>
                    <a:pt x="188" y="603"/>
                    <a:pt x="263" y="615"/>
                  </a:cubicBezTo>
                  <a:cubicBezTo>
                    <a:pt x="282" y="619"/>
                    <a:pt x="302" y="621"/>
                    <a:pt x="321" y="621"/>
                  </a:cubicBezTo>
                  <a:cubicBezTo>
                    <a:pt x="564" y="621"/>
                    <a:pt x="726" y="337"/>
                    <a:pt x="575" y="128"/>
                  </a:cubicBezTo>
                  <a:cubicBezTo>
                    <a:pt x="507" y="40"/>
                    <a:pt x="412" y="0"/>
                    <a:pt x="3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3" name="Google Shape;7173;p33"/>
            <p:cNvSpPr/>
            <p:nvPr/>
          </p:nvSpPr>
          <p:spPr>
            <a:xfrm>
              <a:off x="1532200" y="2706575"/>
              <a:ext cx="17775" cy="15875"/>
            </a:xfrm>
            <a:custGeom>
              <a:rect b="b" l="l" r="r" t="t"/>
              <a:pathLst>
                <a:path extrusionOk="0" h="635" w="711">
                  <a:moveTo>
                    <a:pt x="350" y="1"/>
                  </a:moveTo>
                  <a:cubicBezTo>
                    <a:pt x="206" y="1"/>
                    <a:pt x="67" y="96"/>
                    <a:pt x="36" y="257"/>
                  </a:cubicBezTo>
                  <a:cubicBezTo>
                    <a:pt x="1" y="457"/>
                    <a:pt x="153" y="634"/>
                    <a:pt x="337" y="634"/>
                  </a:cubicBezTo>
                  <a:cubicBezTo>
                    <a:pt x="349" y="634"/>
                    <a:pt x="361" y="634"/>
                    <a:pt x="373" y="632"/>
                  </a:cubicBezTo>
                  <a:cubicBezTo>
                    <a:pt x="586" y="607"/>
                    <a:pt x="711" y="382"/>
                    <a:pt x="636" y="195"/>
                  </a:cubicBezTo>
                  <a:cubicBezTo>
                    <a:pt x="623" y="170"/>
                    <a:pt x="611" y="145"/>
                    <a:pt x="598" y="120"/>
                  </a:cubicBezTo>
                  <a:cubicBezTo>
                    <a:pt x="531" y="38"/>
                    <a:pt x="439" y="1"/>
                    <a:pt x="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4" name="Google Shape;7174;p33"/>
            <p:cNvSpPr/>
            <p:nvPr/>
          </p:nvSpPr>
          <p:spPr>
            <a:xfrm>
              <a:off x="1465950" y="2687700"/>
              <a:ext cx="18000" cy="14250"/>
            </a:xfrm>
            <a:custGeom>
              <a:rect b="b" l="l" r="r" t="t"/>
              <a:pathLst>
                <a:path extrusionOk="0" h="570" w="720">
                  <a:moveTo>
                    <a:pt x="401" y="0"/>
                  </a:moveTo>
                  <a:cubicBezTo>
                    <a:pt x="192" y="0"/>
                    <a:pt x="0" y="221"/>
                    <a:pt x="112" y="462"/>
                  </a:cubicBezTo>
                  <a:cubicBezTo>
                    <a:pt x="179" y="537"/>
                    <a:pt x="262" y="569"/>
                    <a:pt x="344" y="569"/>
                  </a:cubicBezTo>
                  <a:cubicBezTo>
                    <a:pt x="537" y="569"/>
                    <a:pt x="719" y="390"/>
                    <a:pt x="649" y="162"/>
                  </a:cubicBezTo>
                  <a:cubicBezTo>
                    <a:pt x="636" y="138"/>
                    <a:pt x="624" y="113"/>
                    <a:pt x="611" y="88"/>
                  </a:cubicBezTo>
                  <a:cubicBezTo>
                    <a:pt x="547" y="27"/>
                    <a:pt x="473" y="0"/>
                    <a:pt x="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5" name="Google Shape;7175;p33"/>
            <p:cNvSpPr/>
            <p:nvPr/>
          </p:nvSpPr>
          <p:spPr>
            <a:xfrm>
              <a:off x="1434775" y="2615725"/>
              <a:ext cx="19700" cy="15750"/>
            </a:xfrm>
            <a:custGeom>
              <a:rect b="b" l="l" r="r" t="t"/>
              <a:pathLst>
                <a:path extrusionOk="0" h="630" w="788">
                  <a:moveTo>
                    <a:pt x="414" y="1"/>
                  </a:moveTo>
                  <a:cubicBezTo>
                    <a:pt x="201" y="1"/>
                    <a:pt x="1" y="228"/>
                    <a:pt x="134" y="467"/>
                  </a:cubicBezTo>
                  <a:cubicBezTo>
                    <a:pt x="197" y="581"/>
                    <a:pt x="298" y="630"/>
                    <a:pt x="398" y="630"/>
                  </a:cubicBezTo>
                  <a:cubicBezTo>
                    <a:pt x="594" y="630"/>
                    <a:pt x="787" y="445"/>
                    <a:pt x="696" y="205"/>
                  </a:cubicBezTo>
                  <a:cubicBezTo>
                    <a:pt x="684" y="180"/>
                    <a:pt x="671" y="155"/>
                    <a:pt x="659" y="130"/>
                  </a:cubicBezTo>
                  <a:cubicBezTo>
                    <a:pt x="590" y="39"/>
                    <a:pt x="501" y="1"/>
                    <a:pt x="4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6" name="Google Shape;7176;p33"/>
            <p:cNvSpPr/>
            <p:nvPr/>
          </p:nvSpPr>
          <p:spPr>
            <a:xfrm>
              <a:off x="1490900" y="2755250"/>
              <a:ext cx="16925" cy="15675"/>
            </a:xfrm>
            <a:custGeom>
              <a:rect b="b" l="l" r="r" t="t"/>
              <a:pathLst>
                <a:path extrusionOk="0" h="627" w="677">
                  <a:moveTo>
                    <a:pt x="321" y="0"/>
                  </a:moveTo>
                  <a:cubicBezTo>
                    <a:pt x="179" y="0"/>
                    <a:pt x="39" y="91"/>
                    <a:pt x="13" y="272"/>
                  </a:cubicBezTo>
                  <a:cubicBezTo>
                    <a:pt x="1" y="347"/>
                    <a:pt x="13" y="435"/>
                    <a:pt x="63" y="497"/>
                  </a:cubicBezTo>
                  <a:cubicBezTo>
                    <a:pt x="129" y="587"/>
                    <a:pt x="220" y="626"/>
                    <a:pt x="310" y="626"/>
                  </a:cubicBezTo>
                  <a:cubicBezTo>
                    <a:pt x="495" y="626"/>
                    <a:pt x="676" y="462"/>
                    <a:pt x="626" y="235"/>
                  </a:cubicBezTo>
                  <a:cubicBezTo>
                    <a:pt x="584" y="78"/>
                    <a:pt x="452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7" name="Google Shape;7177;p33"/>
            <p:cNvSpPr/>
            <p:nvPr/>
          </p:nvSpPr>
          <p:spPr>
            <a:xfrm>
              <a:off x="1553075" y="2571125"/>
              <a:ext cx="19000" cy="15725"/>
            </a:xfrm>
            <a:custGeom>
              <a:rect b="b" l="l" r="r" t="t"/>
              <a:pathLst>
                <a:path extrusionOk="0" h="629" w="760">
                  <a:moveTo>
                    <a:pt x="380" y="0"/>
                  </a:moveTo>
                  <a:cubicBezTo>
                    <a:pt x="279" y="0"/>
                    <a:pt x="177" y="50"/>
                    <a:pt x="113" y="152"/>
                  </a:cubicBezTo>
                  <a:cubicBezTo>
                    <a:pt x="1" y="339"/>
                    <a:pt x="126" y="602"/>
                    <a:pt x="351" y="627"/>
                  </a:cubicBezTo>
                  <a:cubicBezTo>
                    <a:pt x="362" y="628"/>
                    <a:pt x="374" y="629"/>
                    <a:pt x="385" y="629"/>
                  </a:cubicBezTo>
                  <a:cubicBezTo>
                    <a:pt x="594" y="629"/>
                    <a:pt x="759" y="416"/>
                    <a:pt x="688" y="214"/>
                  </a:cubicBezTo>
                  <a:cubicBezTo>
                    <a:pt x="676" y="177"/>
                    <a:pt x="663" y="164"/>
                    <a:pt x="638" y="139"/>
                  </a:cubicBezTo>
                  <a:cubicBezTo>
                    <a:pt x="577" y="47"/>
                    <a:pt x="479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8" name="Google Shape;7178;p33"/>
            <p:cNvSpPr/>
            <p:nvPr/>
          </p:nvSpPr>
          <p:spPr>
            <a:xfrm>
              <a:off x="1624925" y="2587925"/>
              <a:ext cx="15650" cy="14225"/>
            </a:xfrm>
            <a:custGeom>
              <a:rect b="b" l="l" r="r" t="t"/>
              <a:pathLst>
                <a:path extrusionOk="0" h="569" w="626">
                  <a:moveTo>
                    <a:pt x="306" y="1"/>
                  </a:moveTo>
                  <a:cubicBezTo>
                    <a:pt x="184" y="1"/>
                    <a:pt x="63" y="69"/>
                    <a:pt x="13" y="217"/>
                  </a:cubicBezTo>
                  <a:cubicBezTo>
                    <a:pt x="1" y="305"/>
                    <a:pt x="13" y="379"/>
                    <a:pt x="63" y="442"/>
                  </a:cubicBezTo>
                  <a:cubicBezTo>
                    <a:pt x="131" y="527"/>
                    <a:pt x="228" y="568"/>
                    <a:pt x="322" y="568"/>
                  </a:cubicBezTo>
                  <a:cubicBezTo>
                    <a:pt x="435" y="568"/>
                    <a:pt x="546" y="508"/>
                    <a:pt x="601" y="392"/>
                  </a:cubicBezTo>
                  <a:cubicBezTo>
                    <a:pt x="613" y="367"/>
                    <a:pt x="613" y="342"/>
                    <a:pt x="626" y="317"/>
                  </a:cubicBezTo>
                  <a:cubicBezTo>
                    <a:pt x="619" y="113"/>
                    <a:pt x="462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9" name="Google Shape;7179;p33"/>
            <p:cNvSpPr/>
            <p:nvPr/>
          </p:nvSpPr>
          <p:spPr>
            <a:xfrm>
              <a:off x="1483725" y="2801875"/>
              <a:ext cx="18125" cy="14650"/>
            </a:xfrm>
            <a:custGeom>
              <a:rect b="b" l="l" r="r" t="t"/>
              <a:pathLst>
                <a:path extrusionOk="0" h="586" w="725">
                  <a:moveTo>
                    <a:pt x="322" y="0"/>
                  </a:moveTo>
                  <a:cubicBezTo>
                    <a:pt x="173" y="0"/>
                    <a:pt x="30" y="112"/>
                    <a:pt x="13" y="282"/>
                  </a:cubicBezTo>
                  <a:cubicBezTo>
                    <a:pt x="0" y="319"/>
                    <a:pt x="13" y="369"/>
                    <a:pt x="25" y="419"/>
                  </a:cubicBezTo>
                  <a:cubicBezTo>
                    <a:pt x="51" y="538"/>
                    <a:pt x="146" y="586"/>
                    <a:pt x="254" y="586"/>
                  </a:cubicBezTo>
                  <a:cubicBezTo>
                    <a:pt x="465" y="586"/>
                    <a:pt x="724" y="401"/>
                    <a:pt x="600" y="194"/>
                  </a:cubicBezTo>
                  <a:cubicBezTo>
                    <a:pt x="588" y="144"/>
                    <a:pt x="563" y="107"/>
                    <a:pt x="525" y="82"/>
                  </a:cubicBezTo>
                  <a:cubicBezTo>
                    <a:pt x="465" y="26"/>
                    <a:pt x="393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0" name="Google Shape;7180;p33"/>
            <p:cNvSpPr/>
            <p:nvPr/>
          </p:nvSpPr>
          <p:spPr>
            <a:xfrm>
              <a:off x="1445650" y="2583250"/>
              <a:ext cx="18700" cy="13650"/>
            </a:xfrm>
            <a:custGeom>
              <a:rect b="b" l="l" r="r" t="t"/>
              <a:pathLst>
                <a:path extrusionOk="0" h="546" w="748">
                  <a:moveTo>
                    <a:pt x="361" y="1"/>
                  </a:moveTo>
                  <a:cubicBezTo>
                    <a:pt x="180" y="1"/>
                    <a:pt x="1" y="154"/>
                    <a:pt x="49" y="379"/>
                  </a:cubicBezTo>
                  <a:cubicBezTo>
                    <a:pt x="74" y="497"/>
                    <a:pt x="170" y="546"/>
                    <a:pt x="278" y="546"/>
                  </a:cubicBezTo>
                  <a:cubicBezTo>
                    <a:pt x="489" y="546"/>
                    <a:pt x="748" y="361"/>
                    <a:pt x="624" y="154"/>
                  </a:cubicBezTo>
                  <a:cubicBezTo>
                    <a:pt x="561" y="47"/>
                    <a:pt x="461" y="1"/>
                    <a:pt x="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1" name="Google Shape;7181;p33"/>
            <p:cNvSpPr/>
            <p:nvPr/>
          </p:nvSpPr>
          <p:spPr>
            <a:xfrm>
              <a:off x="1565300" y="2536700"/>
              <a:ext cx="18700" cy="13650"/>
            </a:xfrm>
            <a:custGeom>
              <a:rect b="b" l="l" r="r" t="t"/>
              <a:pathLst>
                <a:path extrusionOk="0" h="546" w="748">
                  <a:moveTo>
                    <a:pt x="362" y="1"/>
                  </a:moveTo>
                  <a:cubicBezTo>
                    <a:pt x="181" y="1"/>
                    <a:pt x="1" y="154"/>
                    <a:pt x="49" y="379"/>
                  </a:cubicBezTo>
                  <a:cubicBezTo>
                    <a:pt x="74" y="497"/>
                    <a:pt x="170" y="546"/>
                    <a:pt x="278" y="546"/>
                  </a:cubicBezTo>
                  <a:cubicBezTo>
                    <a:pt x="489" y="546"/>
                    <a:pt x="748" y="361"/>
                    <a:pt x="624" y="154"/>
                  </a:cubicBezTo>
                  <a:cubicBezTo>
                    <a:pt x="562" y="47"/>
                    <a:pt x="461" y="1"/>
                    <a:pt x="3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2" name="Google Shape;7182;p33"/>
            <p:cNvSpPr/>
            <p:nvPr/>
          </p:nvSpPr>
          <p:spPr>
            <a:xfrm>
              <a:off x="1484575" y="2562600"/>
              <a:ext cx="16675" cy="14600"/>
            </a:xfrm>
            <a:custGeom>
              <a:rect b="b" l="l" r="r" t="t"/>
              <a:pathLst>
                <a:path extrusionOk="0" h="584" w="667">
                  <a:moveTo>
                    <a:pt x="389" y="1"/>
                  </a:moveTo>
                  <a:cubicBezTo>
                    <a:pt x="188" y="1"/>
                    <a:pt x="0" y="202"/>
                    <a:pt x="91" y="430"/>
                  </a:cubicBezTo>
                  <a:cubicBezTo>
                    <a:pt x="141" y="518"/>
                    <a:pt x="216" y="568"/>
                    <a:pt x="304" y="580"/>
                  </a:cubicBezTo>
                  <a:cubicBezTo>
                    <a:pt x="320" y="583"/>
                    <a:pt x="336" y="584"/>
                    <a:pt x="352" y="584"/>
                  </a:cubicBezTo>
                  <a:cubicBezTo>
                    <a:pt x="506" y="584"/>
                    <a:pt x="631" y="478"/>
                    <a:pt x="654" y="330"/>
                  </a:cubicBezTo>
                  <a:cubicBezTo>
                    <a:pt x="666" y="293"/>
                    <a:pt x="666" y="255"/>
                    <a:pt x="654" y="218"/>
                  </a:cubicBezTo>
                  <a:cubicBezTo>
                    <a:pt x="654" y="205"/>
                    <a:pt x="654" y="180"/>
                    <a:pt x="641" y="168"/>
                  </a:cubicBezTo>
                  <a:cubicBezTo>
                    <a:pt x="629" y="143"/>
                    <a:pt x="616" y="118"/>
                    <a:pt x="604" y="93"/>
                  </a:cubicBezTo>
                  <a:cubicBezTo>
                    <a:pt x="540" y="29"/>
                    <a:pt x="463" y="1"/>
                    <a:pt x="3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3" name="Google Shape;7183;p33"/>
            <p:cNvSpPr/>
            <p:nvPr/>
          </p:nvSpPr>
          <p:spPr>
            <a:xfrm>
              <a:off x="1605250" y="2515750"/>
              <a:ext cx="20275" cy="15750"/>
            </a:xfrm>
            <a:custGeom>
              <a:rect b="b" l="l" r="r" t="t"/>
              <a:pathLst>
                <a:path extrusionOk="0" h="630" w="811">
                  <a:moveTo>
                    <a:pt x="380" y="1"/>
                  </a:moveTo>
                  <a:cubicBezTo>
                    <a:pt x="346" y="1"/>
                    <a:pt x="311" y="10"/>
                    <a:pt x="276" y="30"/>
                  </a:cubicBezTo>
                  <a:cubicBezTo>
                    <a:pt x="238" y="55"/>
                    <a:pt x="188" y="80"/>
                    <a:pt x="163" y="117"/>
                  </a:cubicBezTo>
                  <a:cubicBezTo>
                    <a:pt x="1" y="305"/>
                    <a:pt x="113" y="592"/>
                    <a:pt x="363" y="630"/>
                  </a:cubicBezTo>
                  <a:cubicBezTo>
                    <a:pt x="401" y="630"/>
                    <a:pt x="451" y="630"/>
                    <a:pt x="501" y="605"/>
                  </a:cubicBezTo>
                  <a:cubicBezTo>
                    <a:pt x="811" y="538"/>
                    <a:pt x="640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4" name="Google Shape;7184;p33"/>
            <p:cNvSpPr/>
            <p:nvPr/>
          </p:nvSpPr>
          <p:spPr>
            <a:xfrm>
              <a:off x="506475" y="2907725"/>
              <a:ext cx="16725" cy="15000"/>
            </a:xfrm>
            <a:custGeom>
              <a:rect b="b" l="l" r="r" t="t"/>
              <a:pathLst>
                <a:path extrusionOk="0" h="600" w="669">
                  <a:moveTo>
                    <a:pt x="339" y="0"/>
                  </a:moveTo>
                  <a:cubicBezTo>
                    <a:pt x="253" y="0"/>
                    <a:pt x="166" y="35"/>
                    <a:pt x="101" y="109"/>
                  </a:cubicBezTo>
                  <a:cubicBezTo>
                    <a:pt x="1" y="247"/>
                    <a:pt x="26" y="434"/>
                    <a:pt x="151" y="547"/>
                  </a:cubicBezTo>
                  <a:lnTo>
                    <a:pt x="151" y="534"/>
                  </a:lnTo>
                  <a:cubicBezTo>
                    <a:pt x="209" y="579"/>
                    <a:pt x="276" y="599"/>
                    <a:pt x="341" y="599"/>
                  </a:cubicBezTo>
                  <a:cubicBezTo>
                    <a:pt x="510" y="599"/>
                    <a:pt x="669" y="462"/>
                    <a:pt x="651" y="272"/>
                  </a:cubicBezTo>
                  <a:cubicBezTo>
                    <a:pt x="627" y="99"/>
                    <a:pt x="485" y="0"/>
                    <a:pt x="3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5" name="Google Shape;7185;p33"/>
            <p:cNvSpPr/>
            <p:nvPr/>
          </p:nvSpPr>
          <p:spPr>
            <a:xfrm>
              <a:off x="546150" y="2885300"/>
              <a:ext cx="19500" cy="15550"/>
            </a:xfrm>
            <a:custGeom>
              <a:rect b="b" l="l" r="r" t="t"/>
              <a:pathLst>
                <a:path extrusionOk="0" h="622" w="780">
                  <a:moveTo>
                    <a:pt x="385" y="0"/>
                  </a:moveTo>
                  <a:cubicBezTo>
                    <a:pt x="282" y="0"/>
                    <a:pt x="178" y="53"/>
                    <a:pt x="113" y="156"/>
                  </a:cubicBezTo>
                  <a:cubicBezTo>
                    <a:pt x="1" y="344"/>
                    <a:pt x="113" y="594"/>
                    <a:pt x="338" y="619"/>
                  </a:cubicBezTo>
                  <a:cubicBezTo>
                    <a:pt x="354" y="621"/>
                    <a:pt x="370" y="622"/>
                    <a:pt x="385" y="622"/>
                  </a:cubicBezTo>
                  <a:cubicBezTo>
                    <a:pt x="632" y="622"/>
                    <a:pt x="779" y="344"/>
                    <a:pt x="638" y="144"/>
                  </a:cubicBezTo>
                  <a:cubicBezTo>
                    <a:pt x="578" y="47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6" name="Google Shape;7186;p33"/>
            <p:cNvSpPr/>
            <p:nvPr/>
          </p:nvSpPr>
          <p:spPr>
            <a:xfrm>
              <a:off x="523675" y="2828850"/>
              <a:ext cx="18975" cy="15750"/>
            </a:xfrm>
            <a:custGeom>
              <a:rect b="b" l="l" r="r" t="t"/>
              <a:pathLst>
                <a:path extrusionOk="0" h="630" w="759">
                  <a:moveTo>
                    <a:pt x="381" y="1"/>
                  </a:moveTo>
                  <a:cubicBezTo>
                    <a:pt x="278" y="1"/>
                    <a:pt x="176" y="51"/>
                    <a:pt x="112" y="153"/>
                  </a:cubicBezTo>
                  <a:cubicBezTo>
                    <a:pt x="0" y="340"/>
                    <a:pt x="125" y="590"/>
                    <a:pt x="350" y="627"/>
                  </a:cubicBezTo>
                  <a:cubicBezTo>
                    <a:pt x="361" y="629"/>
                    <a:pt x="373" y="629"/>
                    <a:pt x="384" y="629"/>
                  </a:cubicBezTo>
                  <a:cubicBezTo>
                    <a:pt x="593" y="629"/>
                    <a:pt x="758" y="416"/>
                    <a:pt x="687" y="203"/>
                  </a:cubicBezTo>
                  <a:cubicBezTo>
                    <a:pt x="675" y="178"/>
                    <a:pt x="662" y="153"/>
                    <a:pt x="650" y="140"/>
                  </a:cubicBezTo>
                  <a:cubicBezTo>
                    <a:pt x="582" y="48"/>
                    <a:pt x="481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7" name="Google Shape;7187;p33"/>
            <p:cNvSpPr/>
            <p:nvPr/>
          </p:nvSpPr>
          <p:spPr>
            <a:xfrm>
              <a:off x="560225" y="2849900"/>
              <a:ext cx="17500" cy="15500"/>
            </a:xfrm>
            <a:custGeom>
              <a:rect b="b" l="l" r="r" t="t"/>
              <a:pathLst>
                <a:path extrusionOk="0" h="620" w="700">
                  <a:moveTo>
                    <a:pt x="354" y="1"/>
                  </a:moveTo>
                  <a:cubicBezTo>
                    <a:pt x="315" y="1"/>
                    <a:pt x="276" y="8"/>
                    <a:pt x="238" y="23"/>
                  </a:cubicBezTo>
                  <a:cubicBezTo>
                    <a:pt x="75" y="85"/>
                    <a:pt x="0" y="260"/>
                    <a:pt x="63" y="423"/>
                  </a:cubicBezTo>
                  <a:cubicBezTo>
                    <a:pt x="110" y="547"/>
                    <a:pt x="223" y="620"/>
                    <a:pt x="346" y="620"/>
                  </a:cubicBezTo>
                  <a:cubicBezTo>
                    <a:pt x="385" y="620"/>
                    <a:pt x="424" y="613"/>
                    <a:pt x="462" y="598"/>
                  </a:cubicBezTo>
                  <a:cubicBezTo>
                    <a:pt x="612" y="535"/>
                    <a:pt x="700" y="360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8" name="Google Shape;7188;p33"/>
            <p:cNvSpPr/>
            <p:nvPr/>
          </p:nvSpPr>
          <p:spPr>
            <a:xfrm>
              <a:off x="502425" y="2752300"/>
              <a:ext cx="17025" cy="15575"/>
            </a:xfrm>
            <a:custGeom>
              <a:rect b="b" l="l" r="r" t="t"/>
              <a:pathLst>
                <a:path extrusionOk="0" h="623" w="681">
                  <a:moveTo>
                    <a:pt x="342" y="1"/>
                  </a:moveTo>
                  <a:cubicBezTo>
                    <a:pt x="254" y="1"/>
                    <a:pt x="165" y="37"/>
                    <a:pt x="100" y="115"/>
                  </a:cubicBezTo>
                  <a:cubicBezTo>
                    <a:pt x="0" y="253"/>
                    <a:pt x="13" y="440"/>
                    <a:pt x="150" y="553"/>
                  </a:cubicBezTo>
                  <a:cubicBezTo>
                    <a:pt x="209" y="601"/>
                    <a:pt x="277" y="623"/>
                    <a:pt x="343" y="623"/>
                  </a:cubicBezTo>
                  <a:cubicBezTo>
                    <a:pt x="516" y="623"/>
                    <a:pt x="681" y="476"/>
                    <a:pt x="663" y="278"/>
                  </a:cubicBezTo>
                  <a:cubicBezTo>
                    <a:pt x="639" y="105"/>
                    <a:pt x="491" y="1"/>
                    <a:pt x="3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9" name="Google Shape;7189;p33"/>
            <p:cNvSpPr/>
            <p:nvPr/>
          </p:nvSpPr>
          <p:spPr>
            <a:xfrm>
              <a:off x="527400" y="2784625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55" y="0"/>
                  </a:moveTo>
                  <a:cubicBezTo>
                    <a:pt x="316" y="0"/>
                    <a:pt x="277" y="7"/>
                    <a:pt x="238" y="22"/>
                  </a:cubicBezTo>
                  <a:cubicBezTo>
                    <a:pt x="76" y="84"/>
                    <a:pt x="1" y="259"/>
                    <a:pt x="63" y="422"/>
                  </a:cubicBezTo>
                  <a:cubicBezTo>
                    <a:pt x="112" y="538"/>
                    <a:pt x="229" y="617"/>
                    <a:pt x="354" y="617"/>
                  </a:cubicBezTo>
                  <a:cubicBezTo>
                    <a:pt x="390" y="617"/>
                    <a:pt x="427" y="611"/>
                    <a:pt x="463" y="597"/>
                  </a:cubicBezTo>
                  <a:cubicBezTo>
                    <a:pt x="613" y="534"/>
                    <a:pt x="701" y="359"/>
                    <a:pt x="638" y="197"/>
                  </a:cubicBezTo>
                  <a:cubicBezTo>
                    <a:pt x="591" y="73"/>
                    <a:pt x="478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0" name="Google Shape;7190;p33"/>
            <p:cNvSpPr/>
            <p:nvPr/>
          </p:nvSpPr>
          <p:spPr>
            <a:xfrm>
              <a:off x="628125" y="2860950"/>
              <a:ext cx="18650" cy="13825"/>
            </a:xfrm>
            <a:custGeom>
              <a:rect b="b" l="l" r="r" t="t"/>
              <a:pathLst>
                <a:path extrusionOk="0" h="553" w="746">
                  <a:moveTo>
                    <a:pt x="542" y="1"/>
                  </a:moveTo>
                  <a:cubicBezTo>
                    <a:pt x="315" y="1"/>
                    <a:pt x="1" y="313"/>
                    <a:pt x="233" y="481"/>
                  </a:cubicBezTo>
                  <a:cubicBezTo>
                    <a:pt x="293" y="530"/>
                    <a:pt x="362" y="552"/>
                    <a:pt x="431" y="552"/>
                  </a:cubicBezTo>
                  <a:cubicBezTo>
                    <a:pt x="520" y="552"/>
                    <a:pt x="607" y="514"/>
                    <a:pt x="671" y="443"/>
                  </a:cubicBezTo>
                  <a:cubicBezTo>
                    <a:pt x="721" y="381"/>
                    <a:pt x="746" y="293"/>
                    <a:pt x="733" y="218"/>
                  </a:cubicBezTo>
                  <a:cubicBezTo>
                    <a:pt x="733" y="181"/>
                    <a:pt x="733" y="156"/>
                    <a:pt x="721" y="131"/>
                  </a:cubicBezTo>
                  <a:cubicBezTo>
                    <a:pt x="689" y="38"/>
                    <a:pt x="621" y="1"/>
                    <a:pt x="5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1" name="Google Shape;7191;p33"/>
            <p:cNvSpPr/>
            <p:nvPr/>
          </p:nvSpPr>
          <p:spPr>
            <a:xfrm>
              <a:off x="602425" y="2790750"/>
              <a:ext cx="18375" cy="15750"/>
            </a:xfrm>
            <a:custGeom>
              <a:rect b="b" l="l" r="r" t="t"/>
              <a:pathLst>
                <a:path extrusionOk="0" h="630" w="735">
                  <a:moveTo>
                    <a:pt x="401" y="0"/>
                  </a:moveTo>
                  <a:cubicBezTo>
                    <a:pt x="188" y="0"/>
                    <a:pt x="0" y="236"/>
                    <a:pt x="124" y="464"/>
                  </a:cubicBezTo>
                  <a:cubicBezTo>
                    <a:pt x="191" y="578"/>
                    <a:pt x="297" y="629"/>
                    <a:pt x="401" y="629"/>
                  </a:cubicBezTo>
                  <a:cubicBezTo>
                    <a:pt x="571" y="629"/>
                    <a:pt x="735" y="494"/>
                    <a:pt x="711" y="277"/>
                  </a:cubicBezTo>
                  <a:cubicBezTo>
                    <a:pt x="711" y="252"/>
                    <a:pt x="711" y="227"/>
                    <a:pt x="699" y="202"/>
                  </a:cubicBezTo>
                  <a:cubicBezTo>
                    <a:pt x="674" y="152"/>
                    <a:pt x="649" y="102"/>
                    <a:pt x="599" y="77"/>
                  </a:cubicBezTo>
                  <a:cubicBezTo>
                    <a:pt x="536" y="23"/>
                    <a:pt x="468" y="0"/>
                    <a:pt x="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2" name="Google Shape;7192;p33"/>
            <p:cNvSpPr/>
            <p:nvPr/>
          </p:nvSpPr>
          <p:spPr>
            <a:xfrm>
              <a:off x="597075" y="2829325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76" y="84"/>
                    <a:pt x="1" y="258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5" y="611"/>
                    <a:pt x="463" y="596"/>
                  </a:cubicBezTo>
                  <a:cubicBezTo>
                    <a:pt x="626" y="533"/>
                    <a:pt x="701" y="358"/>
                    <a:pt x="638" y="196"/>
                  </a:cubicBezTo>
                  <a:cubicBezTo>
                    <a:pt x="590" y="79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3" name="Google Shape;7193;p33"/>
            <p:cNvSpPr/>
            <p:nvPr/>
          </p:nvSpPr>
          <p:spPr>
            <a:xfrm>
              <a:off x="577400" y="2716650"/>
              <a:ext cx="16775" cy="15100"/>
            </a:xfrm>
            <a:custGeom>
              <a:rect b="b" l="l" r="r" t="t"/>
              <a:pathLst>
                <a:path extrusionOk="0" h="604" w="671">
                  <a:moveTo>
                    <a:pt x="317" y="1"/>
                  </a:moveTo>
                  <a:cubicBezTo>
                    <a:pt x="171" y="1"/>
                    <a:pt x="36" y="107"/>
                    <a:pt x="13" y="254"/>
                  </a:cubicBezTo>
                  <a:cubicBezTo>
                    <a:pt x="0" y="342"/>
                    <a:pt x="25" y="417"/>
                    <a:pt x="63" y="492"/>
                  </a:cubicBezTo>
                  <a:cubicBezTo>
                    <a:pt x="130" y="570"/>
                    <a:pt x="214" y="604"/>
                    <a:pt x="297" y="604"/>
                  </a:cubicBezTo>
                  <a:cubicBezTo>
                    <a:pt x="489" y="604"/>
                    <a:pt x="670" y="419"/>
                    <a:pt x="600" y="192"/>
                  </a:cubicBezTo>
                  <a:cubicBezTo>
                    <a:pt x="588" y="167"/>
                    <a:pt x="575" y="142"/>
                    <a:pt x="563" y="129"/>
                  </a:cubicBezTo>
                  <a:cubicBezTo>
                    <a:pt x="513" y="54"/>
                    <a:pt x="438" y="17"/>
                    <a:pt x="363" y="4"/>
                  </a:cubicBezTo>
                  <a:cubicBezTo>
                    <a:pt x="348" y="2"/>
                    <a:pt x="332" y="1"/>
                    <a:pt x="3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4" name="Google Shape;7194;p33"/>
            <p:cNvSpPr/>
            <p:nvPr/>
          </p:nvSpPr>
          <p:spPr>
            <a:xfrm>
              <a:off x="562725" y="2765875"/>
              <a:ext cx="17200" cy="15475"/>
            </a:xfrm>
            <a:custGeom>
              <a:rect b="b" l="l" r="r" t="t"/>
              <a:pathLst>
                <a:path extrusionOk="0" h="619" w="688">
                  <a:moveTo>
                    <a:pt x="349" y="0"/>
                  </a:moveTo>
                  <a:cubicBezTo>
                    <a:pt x="311" y="0"/>
                    <a:pt x="273" y="7"/>
                    <a:pt x="238" y="22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10" y="546"/>
                    <a:pt x="223" y="619"/>
                    <a:pt x="341" y="619"/>
                  </a:cubicBezTo>
                  <a:cubicBezTo>
                    <a:pt x="377" y="619"/>
                    <a:pt x="414" y="612"/>
                    <a:pt x="450" y="597"/>
                  </a:cubicBezTo>
                  <a:cubicBezTo>
                    <a:pt x="612" y="535"/>
                    <a:pt x="687" y="360"/>
                    <a:pt x="637" y="197"/>
                  </a:cubicBezTo>
                  <a:cubicBezTo>
                    <a:pt x="590" y="73"/>
                    <a:pt x="46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5" name="Google Shape;7195;p33"/>
            <p:cNvSpPr/>
            <p:nvPr/>
          </p:nvSpPr>
          <p:spPr>
            <a:xfrm>
              <a:off x="564075" y="2809400"/>
              <a:ext cx="19075" cy="14600"/>
            </a:xfrm>
            <a:custGeom>
              <a:rect b="b" l="l" r="r" t="t"/>
              <a:pathLst>
                <a:path extrusionOk="0" h="584" w="763">
                  <a:moveTo>
                    <a:pt x="401" y="1"/>
                  </a:moveTo>
                  <a:cubicBezTo>
                    <a:pt x="189" y="1"/>
                    <a:pt x="1" y="228"/>
                    <a:pt x="121" y="468"/>
                  </a:cubicBezTo>
                  <a:cubicBezTo>
                    <a:pt x="171" y="531"/>
                    <a:pt x="234" y="568"/>
                    <a:pt x="321" y="581"/>
                  </a:cubicBezTo>
                  <a:cubicBezTo>
                    <a:pt x="336" y="583"/>
                    <a:pt x="351" y="584"/>
                    <a:pt x="366" y="584"/>
                  </a:cubicBezTo>
                  <a:cubicBezTo>
                    <a:pt x="604" y="584"/>
                    <a:pt x="762" y="305"/>
                    <a:pt x="621" y="93"/>
                  </a:cubicBezTo>
                  <a:cubicBezTo>
                    <a:pt x="553" y="28"/>
                    <a:pt x="476" y="1"/>
                    <a:pt x="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6" name="Google Shape;7196;p33"/>
            <p:cNvSpPr/>
            <p:nvPr/>
          </p:nvSpPr>
          <p:spPr>
            <a:xfrm>
              <a:off x="491800" y="2793350"/>
              <a:ext cx="19075" cy="15675"/>
            </a:xfrm>
            <a:custGeom>
              <a:rect b="b" l="l" r="r" t="t"/>
              <a:pathLst>
                <a:path extrusionOk="0" h="627" w="763">
                  <a:moveTo>
                    <a:pt x="415" y="0"/>
                  </a:moveTo>
                  <a:cubicBezTo>
                    <a:pt x="351" y="0"/>
                    <a:pt x="286" y="19"/>
                    <a:pt x="225" y="60"/>
                  </a:cubicBezTo>
                  <a:cubicBezTo>
                    <a:pt x="0" y="223"/>
                    <a:pt x="100" y="585"/>
                    <a:pt x="375" y="623"/>
                  </a:cubicBezTo>
                  <a:cubicBezTo>
                    <a:pt x="390" y="625"/>
                    <a:pt x="406" y="626"/>
                    <a:pt x="421" y="626"/>
                  </a:cubicBezTo>
                  <a:cubicBezTo>
                    <a:pt x="567" y="626"/>
                    <a:pt x="702" y="520"/>
                    <a:pt x="725" y="373"/>
                  </a:cubicBezTo>
                  <a:cubicBezTo>
                    <a:pt x="762" y="159"/>
                    <a:pt x="599" y="0"/>
                    <a:pt x="4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7" name="Google Shape;7197;p33"/>
            <p:cNvSpPr/>
            <p:nvPr/>
          </p:nvSpPr>
          <p:spPr>
            <a:xfrm>
              <a:off x="512800" y="2867675"/>
              <a:ext cx="18075" cy="15675"/>
            </a:xfrm>
            <a:custGeom>
              <a:rect b="b" l="l" r="r" t="t"/>
              <a:pathLst>
                <a:path extrusionOk="0" h="627" w="723">
                  <a:moveTo>
                    <a:pt x="350" y="1"/>
                  </a:moveTo>
                  <a:cubicBezTo>
                    <a:pt x="212" y="1"/>
                    <a:pt x="78" y="91"/>
                    <a:pt x="48" y="249"/>
                  </a:cubicBezTo>
                  <a:cubicBezTo>
                    <a:pt x="1" y="449"/>
                    <a:pt x="152" y="626"/>
                    <a:pt x="347" y="626"/>
                  </a:cubicBezTo>
                  <a:cubicBezTo>
                    <a:pt x="359" y="626"/>
                    <a:pt x="372" y="625"/>
                    <a:pt x="385" y="624"/>
                  </a:cubicBezTo>
                  <a:cubicBezTo>
                    <a:pt x="597" y="599"/>
                    <a:pt x="722" y="387"/>
                    <a:pt x="635" y="187"/>
                  </a:cubicBezTo>
                  <a:cubicBezTo>
                    <a:pt x="622" y="162"/>
                    <a:pt x="610" y="137"/>
                    <a:pt x="597" y="124"/>
                  </a:cubicBezTo>
                  <a:cubicBezTo>
                    <a:pt x="533" y="40"/>
                    <a:pt x="441" y="1"/>
                    <a:pt x="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8" name="Google Shape;7198;p33"/>
            <p:cNvSpPr/>
            <p:nvPr/>
          </p:nvSpPr>
          <p:spPr>
            <a:xfrm>
              <a:off x="535850" y="2732725"/>
              <a:ext cx="17100" cy="15325"/>
            </a:xfrm>
            <a:custGeom>
              <a:rect b="b" l="l" r="r" t="t"/>
              <a:pathLst>
                <a:path extrusionOk="0" h="613" w="684">
                  <a:moveTo>
                    <a:pt x="315" y="0"/>
                  </a:moveTo>
                  <a:cubicBezTo>
                    <a:pt x="178" y="0"/>
                    <a:pt x="43" y="90"/>
                    <a:pt x="13" y="249"/>
                  </a:cubicBezTo>
                  <a:cubicBezTo>
                    <a:pt x="0" y="336"/>
                    <a:pt x="25" y="411"/>
                    <a:pt x="75" y="486"/>
                  </a:cubicBezTo>
                  <a:cubicBezTo>
                    <a:pt x="113" y="548"/>
                    <a:pt x="188" y="598"/>
                    <a:pt x="275" y="611"/>
                  </a:cubicBezTo>
                  <a:cubicBezTo>
                    <a:pt x="287" y="612"/>
                    <a:pt x="298" y="613"/>
                    <a:pt x="310" y="613"/>
                  </a:cubicBezTo>
                  <a:cubicBezTo>
                    <a:pt x="519" y="613"/>
                    <a:pt x="683" y="399"/>
                    <a:pt x="600" y="186"/>
                  </a:cubicBezTo>
                  <a:cubicBezTo>
                    <a:pt x="600" y="161"/>
                    <a:pt x="588" y="136"/>
                    <a:pt x="563" y="124"/>
                  </a:cubicBezTo>
                  <a:cubicBezTo>
                    <a:pt x="498" y="39"/>
                    <a:pt x="406" y="0"/>
                    <a:pt x="3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9" name="Google Shape;7199;p33"/>
            <p:cNvSpPr/>
            <p:nvPr/>
          </p:nvSpPr>
          <p:spPr>
            <a:xfrm>
              <a:off x="603400" y="2747950"/>
              <a:ext cx="19200" cy="15425"/>
            </a:xfrm>
            <a:custGeom>
              <a:rect b="b" l="l" r="r" t="t"/>
              <a:pathLst>
                <a:path extrusionOk="0" h="617" w="768">
                  <a:moveTo>
                    <a:pt x="410" y="0"/>
                  </a:moveTo>
                  <a:cubicBezTo>
                    <a:pt x="176" y="0"/>
                    <a:pt x="0" y="276"/>
                    <a:pt x="160" y="489"/>
                  </a:cubicBezTo>
                  <a:cubicBezTo>
                    <a:pt x="210" y="552"/>
                    <a:pt x="273" y="589"/>
                    <a:pt x="360" y="614"/>
                  </a:cubicBezTo>
                  <a:cubicBezTo>
                    <a:pt x="372" y="616"/>
                    <a:pt x="383" y="616"/>
                    <a:pt x="394" y="616"/>
                  </a:cubicBezTo>
                  <a:cubicBezTo>
                    <a:pt x="604" y="616"/>
                    <a:pt x="768" y="403"/>
                    <a:pt x="685" y="189"/>
                  </a:cubicBezTo>
                  <a:cubicBezTo>
                    <a:pt x="660" y="114"/>
                    <a:pt x="610" y="52"/>
                    <a:pt x="535" y="27"/>
                  </a:cubicBezTo>
                  <a:cubicBezTo>
                    <a:pt x="492" y="8"/>
                    <a:pt x="450" y="0"/>
                    <a:pt x="4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0" name="Google Shape;7200;p33"/>
            <p:cNvSpPr/>
            <p:nvPr/>
          </p:nvSpPr>
          <p:spPr>
            <a:xfrm>
              <a:off x="636125" y="2824525"/>
              <a:ext cx="19100" cy="15325"/>
            </a:xfrm>
            <a:custGeom>
              <a:rect b="b" l="l" r="r" t="t"/>
              <a:pathLst>
                <a:path extrusionOk="0" h="613" w="764">
                  <a:moveTo>
                    <a:pt x="401" y="1"/>
                  </a:moveTo>
                  <a:cubicBezTo>
                    <a:pt x="51" y="26"/>
                    <a:pt x="1" y="513"/>
                    <a:pt x="338" y="613"/>
                  </a:cubicBezTo>
                  <a:cubicBezTo>
                    <a:pt x="688" y="600"/>
                    <a:pt x="763" y="113"/>
                    <a:pt x="4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1" name="Google Shape;7201;p33"/>
            <p:cNvSpPr/>
            <p:nvPr/>
          </p:nvSpPr>
          <p:spPr>
            <a:xfrm>
              <a:off x="594900" y="2871825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7" y="0"/>
                  </a:moveTo>
                  <a:cubicBezTo>
                    <a:pt x="311" y="0"/>
                    <a:pt x="274" y="7"/>
                    <a:pt x="238" y="21"/>
                  </a:cubicBezTo>
                  <a:cubicBezTo>
                    <a:pt x="88" y="83"/>
                    <a:pt x="0" y="258"/>
                    <a:pt x="63" y="420"/>
                  </a:cubicBezTo>
                  <a:cubicBezTo>
                    <a:pt x="110" y="544"/>
                    <a:pt x="223" y="617"/>
                    <a:pt x="346" y="617"/>
                  </a:cubicBezTo>
                  <a:cubicBezTo>
                    <a:pt x="385" y="617"/>
                    <a:pt x="424" y="610"/>
                    <a:pt x="463" y="595"/>
                  </a:cubicBezTo>
                  <a:cubicBezTo>
                    <a:pt x="625" y="533"/>
                    <a:pt x="700" y="358"/>
                    <a:pt x="638" y="196"/>
                  </a:cubicBezTo>
                  <a:cubicBezTo>
                    <a:pt x="589" y="79"/>
                    <a:pt x="473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2" name="Google Shape;7202;p33"/>
            <p:cNvSpPr/>
            <p:nvPr/>
          </p:nvSpPr>
          <p:spPr>
            <a:xfrm>
              <a:off x="543350" y="2926325"/>
              <a:ext cx="17525" cy="15775"/>
            </a:xfrm>
            <a:custGeom>
              <a:rect b="b" l="l" r="r" t="t"/>
              <a:pathLst>
                <a:path extrusionOk="0" h="631" w="701">
                  <a:moveTo>
                    <a:pt x="375" y="1"/>
                  </a:moveTo>
                  <a:cubicBezTo>
                    <a:pt x="272" y="1"/>
                    <a:pt x="170" y="51"/>
                    <a:pt x="113" y="152"/>
                  </a:cubicBezTo>
                  <a:cubicBezTo>
                    <a:pt x="0" y="340"/>
                    <a:pt x="113" y="590"/>
                    <a:pt x="338" y="627"/>
                  </a:cubicBezTo>
                  <a:cubicBezTo>
                    <a:pt x="353" y="630"/>
                    <a:pt x="368" y="631"/>
                    <a:pt x="382" y="631"/>
                  </a:cubicBezTo>
                  <a:cubicBezTo>
                    <a:pt x="538" y="631"/>
                    <a:pt x="666" y="513"/>
                    <a:pt x="700" y="365"/>
                  </a:cubicBezTo>
                  <a:cubicBezTo>
                    <a:pt x="700" y="327"/>
                    <a:pt x="700" y="290"/>
                    <a:pt x="700" y="252"/>
                  </a:cubicBezTo>
                  <a:cubicBezTo>
                    <a:pt x="688" y="240"/>
                    <a:pt x="688" y="227"/>
                    <a:pt x="688" y="202"/>
                  </a:cubicBezTo>
                  <a:cubicBezTo>
                    <a:pt x="675" y="177"/>
                    <a:pt x="663" y="152"/>
                    <a:pt x="638" y="140"/>
                  </a:cubicBezTo>
                  <a:cubicBezTo>
                    <a:pt x="576" y="48"/>
                    <a:pt x="475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3" name="Google Shape;7203;p33"/>
            <p:cNvSpPr/>
            <p:nvPr/>
          </p:nvSpPr>
          <p:spPr>
            <a:xfrm>
              <a:off x="582400" y="2906450"/>
              <a:ext cx="18975" cy="15650"/>
            </a:xfrm>
            <a:custGeom>
              <a:rect b="b" l="l" r="r" t="t"/>
              <a:pathLst>
                <a:path extrusionOk="0" h="626" w="759">
                  <a:moveTo>
                    <a:pt x="386" y="1"/>
                  </a:moveTo>
                  <a:cubicBezTo>
                    <a:pt x="349" y="1"/>
                    <a:pt x="311" y="8"/>
                    <a:pt x="275" y="23"/>
                  </a:cubicBezTo>
                  <a:cubicBezTo>
                    <a:pt x="13" y="123"/>
                    <a:pt x="0" y="485"/>
                    <a:pt x="250" y="598"/>
                  </a:cubicBezTo>
                  <a:cubicBezTo>
                    <a:pt x="295" y="617"/>
                    <a:pt x="339" y="625"/>
                    <a:pt x="382" y="625"/>
                  </a:cubicBezTo>
                  <a:cubicBezTo>
                    <a:pt x="591" y="625"/>
                    <a:pt x="758" y="416"/>
                    <a:pt x="675" y="198"/>
                  </a:cubicBezTo>
                  <a:cubicBezTo>
                    <a:pt x="628" y="74"/>
                    <a:pt x="507" y="1"/>
                    <a:pt x="3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4" name="Google Shape;7204;p33"/>
            <p:cNvSpPr/>
            <p:nvPr/>
          </p:nvSpPr>
          <p:spPr>
            <a:xfrm>
              <a:off x="546200" y="2697925"/>
              <a:ext cx="18500" cy="13625"/>
            </a:xfrm>
            <a:custGeom>
              <a:rect b="b" l="l" r="r" t="t"/>
              <a:pathLst>
                <a:path extrusionOk="0" h="545" w="740">
                  <a:moveTo>
                    <a:pt x="356" y="0"/>
                  </a:moveTo>
                  <a:cubicBezTo>
                    <a:pt x="175" y="0"/>
                    <a:pt x="0" y="153"/>
                    <a:pt x="49" y="378"/>
                  </a:cubicBezTo>
                  <a:cubicBezTo>
                    <a:pt x="74" y="497"/>
                    <a:pt x="168" y="545"/>
                    <a:pt x="275" y="545"/>
                  </a:cubicBezTo>
                  <a:cubicBezTo>
                    <a:pt x="483" y="545"/>
                    <a:pt x="739" y="360"/>
                    <a:pt x="624" y="153"/>
                  </a:cubicBezTo>
                  <a:cubicBezTo>
                    <a:pt x="557" y="47"/>
                    <a:pt x="455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5" name="Google Shape;7205;p33"/>
            <p:cNvSpPr/>
            <p:nvPr/>
          </p:nvSpPr>
          <p:spPr>
            <a:xfrm>
              <a:off x="741725" y="2816575"/>
              <a:ext cx="16500" cy="15175"/>
            </a:xfrm>
            <a:custGeom>
              <a:rect b="b" l="l" r="r" t="t"/>
              <a:pathLst>
                <a:path extrusionOk="0" h="607" w="660">
                  <a:moveTo>
                    <a:pt x="334" y="0"/>
                  </a:moveTo>
                  <a:cubicBezTo>
                    <a:pt x="249" y="0"/>
                    <a:pt x="164" y="33"/>
                    <a:pt x="101" y="106"/>
                  </a:cubicBezTo>
                  <a:cubicBezTo>
                    <a:pt x="1" y="244"/>
                    <a:pt x="13" y="431"/>
                    <a:pt x="151" y="544"/>
                  </a:cubicBezTo>
                  <a:cubicBezTo>
                    <a:pt x="207" y="587"/>
                    <a:pt x="270" y="606"/>
                    <a:pt x="332" y="606"/>
                  </a:cubicBezTo>
                  <a:cubicBezTo>
                    <a:pt x="501" y="606"/>
                    <a:pt x="660" y="461"/>
                    <a:pt x="651" y="269"/>
                  </a:cubicBezTo>
                  <a:cubicBezTo>
                    <a:pt x="627" y="102"/>
                    <a:pt x="481" y="0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6" name="Google Shape;7206;p33"/>
            <p:cNvSpPr/>
            <p:nvPr/>
          </p:nvSpPr>
          <p:spPr>
            <a:xfrm>
              <a:off x="781100" y="2793975"/>
              <a:ext cx="19800" cy="15650"/>
            </a:xfrm>
            <a:custGeom>
              <a:rect b="b" l="l" r="r" t="t"/>
              <a:pathLst>
                <a:path extrusionOk="0" h="626" w="792">
                  <a:moveTo>
                    <a:pt x="388" y="1"/>
                  </a:moveTo>
                  <a:cubicBezTo>
                    <a:pt x="285" y="1"/>
                    <a:pt x="183" y="51"/>
                    <a:pt x="125" y="148"/>
                  </a:cubicBezTo>
                  <a:cubicBezTo>
                    <a:pt x="0" y="348"/>
                    <a:pt x="125" y="598"/>
                    <a:pt x="350" y="623"/>
                  </a:cubicBezTo>
                  <a:cubicBezTo>
                    <a:pt x="365" y="625"/>
                    <a:pt x="380" y="626"/>
                    <a:pt x="395" y="626"/>
                  </a:cubicBezTo>
                  <a:cubicBezTo>
                    <a:pt x="633" y="626"/>
                    <a:pt x="791" y="347"/>
                    <a:pt x="650" y="135"/>
                  </a:cubicBezTo>
                  <a:cubicBezTo>
                    <a:pt x="584" y="45"/>
                    <a:pt x="485" y="1"/>
                    <a:pt x="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7" name="Google Shape;7207;p33"/>
            <p:cNvSpPr/>
            <p:nvPr/>
          </p:nvSpPr>
          <p:spPr>
            <a:xfrm>
              <a:off x="709875" y="2780375"/>
              <a:ext cx="19775" cy="15750"/>
            </a:xfrm>
            <a:custGeom>
              <a:rect b="b" l="l" r="r" t="t"/>
              <a:pathLst>
                <a:path extrusionOk="0" h="630" w="791">
                  <a:moveTo>
                    <a:pt x="417" y="1"/>
                  </a:moveTo>
                  <a:cubicBezTo>
                    <a:pt x="204" y="1"/>
                    <a:pt x="1" y="228"/>
                    <a:pt x="125" y="467"/>
                  </a:cubicBezTo>
                  <a:cubicBezTo>
                    <a:pt x="188" y="581"/>
                    <a:pt x="290" y="629"/>
                    <a:pt x="392" y="629"/>
                  </a:cubicBezTo>
                  <a:cubicBezTo>
                    <a:pt x="592" y="629"/>
                    <a:pt x="791" y="444"/>
                    <a:pt x="700" y="205"/>
                  </a:cubicBezTo>
                  <a:cubicBezTo>
                    <a:pt x="687" y="180"/>
                    <a:pt x="675" y="155"/>
                    <a:pt x="662" y="130"/>
                  </a:cubicBezTo>
                  <a:cubicBezTo>
                    <a:pt x="593" y="39"/>
                    <a:pt x="504" y="1"/>
                    <a:pt x="4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8" name="Google Shape;7208;p33"/>
            <p:cNvSpPr/>
            <p:nvPr/>
          </p:nvSpPr>
          <p:spPr>
            <a:xfrm>
              <a:off x="721925" y="2738525"/>
              <a:ext cx="16400" cy="15700"/>
            </a:xfrm>
            <a:custGeom>
              <a:rect b="b" l="l" r="r" t="t"/>
              <a:pathLst>
                <a:path extrusionOk="0" h="628" w="656">
                  <a:moveTo>
                    <a:pt x="329" y="1"/>
                  </a:moveTo>
                  <a:cubicBezTo>
                    <a:pt x="159" y="1"/>
                    <a:pt x="0" y="146"/>
                    <a:pt x="18" y="341"/>
                  </a:cubicBezTo>
                  <a:cubicBezTo>
                    <a:pt x="41" y="521"/>
                    <a:pt x="186" y="627"/>
                    <a:pt x="335" y="627"/>
                  </a:cubicBezTo>
                  <a:cubicBezTo>
                    <a:pt x="424" y="627"/>
                    <a:pt x="514" y="588"/>
                    <a:pt x="580" y="504"/>
                  </a:cubicBezTo>
                  <a:cubicBezTo>
                    <a:pt x="630" y="441"/>
                    <a:pt x="655" y="354"/>
                    <a:pt x="643" y="279"/>
                  </a:cubicBezTo>
                  <a:cubicBezTo>
                    <a:pt x="643" y="254"/>
                    <a:pt x="630" y="229"/>
                    <a:pt x="630" y="204"/>
                  </a:cubicBezTo>
                  <a:cubicBezTo>
                    <a:pt x="605" y="154"/>
                    <a:pt x="568" y="104"/>
                    <a:pt x="530" y="79"/>
                  </a:cubicBezTo>
                  <a:cubicBezTo>
                    <a:pt x="469" y="25"/>
                    <a:pt x="398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9" name="Google Shape;7209;p33"/>
            <p:cNvSpPr/>
            <p:nvPr/>
          </p:nvSpPr>
          <p:spPr>
            <a:xfrm>
              <a:off x="758600" y="2737625"/>
              <a:ext cx="18975" cy="15750"/>
            </a:xfrm>
            <a:custGeom>
              <a:rect b="b" l="l" r="r" t="t"/>
              <a:pathLst>
                <a:path extrusionOk="0" h="630" w="759">
                  <a:moveTo>
                    <a:pt x="388" y="1"/>
                  </a:moveTo>
                  <a:cubicBezTo>
                    <a:pt x="285" y="1"/>
                    <a:pt x="183" y="51"/>
                    <a:pt x="126" y="152"/>
                  </a:cubicBezTo>
                  <a:cubicBezTo>
                    <a:pt x="1" y="340"/>
                    <a:pt x="126" y="602"/>
                    <a:pt x="350" y="627"/>
                  </a:cubicBezTo>
                  <a:cubicBezTo>
                    <a:pt x="363" y="629"/>
                    <a:pt x="375" y="629"/>
                    <a:pt x="387" y="629"/>
                  </a:cubicBezTo>
                  <a:cubicBezTo>
                    <a:pt x="605" y="629"/>
                    <a:pt x="759" y="416"/>
                    <a:pt x="688" y="215"/>
                  </a:cubicBezTo>
                  <a:cubicBezTo>
                    <a:pt x="675" y="190"/>
                    <a:pt x="663" y="165"/>
                    <a:pt x="650" y="140"/>
                  </a:cubicBezTo>
                  <a:cubicBezTo>
                    <a:pt x="589" y="48"/>
                    <a:pt x="488" y="1"/>
                    <a:pt x="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0" name="Google Shape;7210;p33"/>
            <p:cNvSpPr/>
            <p:nvPr/>
          </p:nvSpPr>
          <p:spPr>
            <a:xfrm>
              <a:off x="795150" y="2758725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7" y="0"/>
                  </a:moveTo>
                  <a:cubicBezTo>
                    <a:pt x="311" y="0"/>
                    <a:pt x="274" y="7"/>
                    <a:pt x="238" y="21"/>
                  </a:cubicBezTo>
                  <a:cubicBezTo>
                    <a:pt x="88" y="83"/>
                    <a:pt x="1" y="271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4" y="610"/>
                    <a:pt x="463" y="596"/>
                  </a:cubicBezTo>
                  <a:cubicBezTo>
                    <a:pt x="625" y="533"/>
                    <a:pt x="700" y="358"/>
                    <a:pt x="638" y="196"/>
                  </a:cubicBezTo>
                  <a:cubicBezTo>
                    <a:pt x="589" y="79"/>
                    <a:pt x="473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1" name="Google Shape;7211;p33"/>
            <p:cNvSpPr/>
            <p:nvPr/>
          </p:nvSpPr>
          <p:spPr>
            <a:xfrm>
              <a:off x="694600" y="2673825"/>
              <a:ext cx="20225" cy="15625"/>
            </a:xfrm>
            <a:custGeom>
              <a:rect b="b" l="l" r="r" t="t"/>
              <a:pathLst>
                <a:path extrusionOk="0" h="625" w="809">
                  <a:moveTo>
                    <a:pt x="431" y="1"/>
                  </a:moveTo>
                  <a:cubicBezTo>
                    <a:pt x="142" y="1"/>
                    <a:pt x="1" y="367"/>
                    <a:pt x="236" y="555"/>
                  </a:cubicBezTo>
                  <a:cubicBezTo>
                    <a:pt x="297" y="604"/>
                    <a:pt x="364" y="625"/>
                    <a:pt x="428" y="625"/>
                  </a:cubicBezTo>
                  <a:cubicBezTo>
                    <a:pt x="629" y="625"/>
                    <a:pt x="809" y="420"/>
                    <a:pt x="724" y="193"/>
                  </a:cubicBezTo>
                  <a:cubicBezTo>
                    <a:pt x="686" y="93"/>
                    <a:pt x="586" y="18"/>
                    <a:pt x="486" y="5"/>
                  </a:cubicBezTo>
                  <a:cubicBezTo>
                    <a:pt x="467" y="2"/>
                    <a:pt x="449" y="1"/>
                    <a:pt x="4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2" name="Google Shape;7212;p33"/>
            <p:cNvSpPr/>
            <p:nvPr/>
          </p:nvSpPr>
          <p:spPr>
            <a:xfrm>
              <a:off x="737350" y="2661150"/>
              <a:ext cx="17025" cy="15550"/>
            </a:xfrm>
            <a:custGeom>
              <a:rect b="b" l="l" r="r" t="t"/>
              <a:pathLst>
                <a:path extrusionOk="0" h="622" w="681">
                  <a:moveTo>
                    <a:pt x="352" y="1"/>
                  </a:moveTo>
                  <a:cubicBezTo>
                    <a:pt x="260" y="1"/>
                    <a:pt x="167" y="39"/>
                    <a:pt x="101" y="125"/>
                  </a:cubicBezTo>
                  <a:cubicBezTo>
                    <a:pt x="1" y="250"/>
                    <a:pt x="26" y="437"/>
                    <a:pt x="151" y="550"/>
                  </a:cubicBezTo>
                  <a:cubicBezTo>
                    <a:pt x="215" y="600"/>
                    <a:pt x="286" y="622"/>
                    <a:pt x="354" y="622"/>
                  </a:cubicBezTo>
                  <a:cubicBezTo>
                    <a:pt x="526" y="622"/>
                    <a:pt x="681" y="480"/>
                    <a:pt x="663" y="275"/>
                  </a:cubicBezTo>
                  <a:cubicBezTo>
                    <a:pt x="648" y="104"/>
                    <a:pt x="502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3" name="Google Shape;7213;p33"/>
            <p:cNvSpPr/>
            <p:nvPr/>
          </p:nvSpPr>
          <p:spPr>
            <a:xfrm>
              <a:off x="680500" y="2709175"/>
              <a:ext cx="19225" cy="15800"/>
            </a:xfrm>
            <a:custGeom>
              <a:rect b="b" l="l" r="r" t="t"/>
              <a:pathLst>
                <a:path extrusionOk="0" h="632" w="769">
                  <a:moveTo>
                    <a:pt x="391" y="0"/>
                  </a:moveTo>
                  <a:cubicBezTo>
                    <a:pt x="302" y="0"/>
                    <a:pt x="214" y="38"/>
                    <a:pt x="150" y="116"/>
                  </a:cubicBezTo>
                  <a:cubicBezTo>
                    <a:pt x="0" y="303"/>
                    <a:pt x="100" y="591"/>
                    <a:pt x="350" y="628"/>
                  </a:cubicBezTo>
                  <a:cubicBezTo>
                    <a:pt x="366" y="631"/>
                    <a:pt x="382" y="632"/>
                    <a:pt x="398" y="632"/>
                  </a:cubicBezTo>
                  <a:cubicBezTo>
                    <a:pt x="612" y="632"/>
                    <a:pt x="768" y="400"/>
                    <a:pt x="675" y="191"/>
                  </a:cubicBezTo>
                  <a:cubicBezTo>
                    <a:pt x="663" y="141"/>
                    <a:pt x="625" y="103"/>
                    <a:pt x="588" y="66"/>
                  </a:cubicBezTo>
                  <a:cubicBezTo>
                    <a:pt x="528" y="22"/>
                    <a:pt x="459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4" name="Google Shape;7214;p33"/>
            <p:cNvSpPr/>
            <p:nvPr/>
          </p:nvSpPr>
          <p:spPr>
            <a:xfrm>
              <a:off x="766725" y="2697625"/>
              <a:ext cx="17200" cy="15325"/>
            </a:xfrm>
            <a:custGeom>
              <a:rect b="b" l="l" r="r" t="t"/>
              <a:pathLst>
                <a:path extrusionOk="0" h="613" w="688">
                  <a:moveTo>
                    <a:pt x="334" y="0"/>
                  </a:moveTo>
                  <a:cubicBezTo>
                    <a:pt x="301" y="0"/>
                    <a:pt x="269" y="5"/>
                    <a:pt x="238" y="15"/>
                  </a:cubicBezTo>
                  <a:cubicBezTo>
                    <a:pt x="75" y="78"/>
                    <a:pt x="0" y="265"/>
                    <a:pt x="63" y="415"/>
                  </a:cubicBezTo>
                  <a:cubicBezTo>
                    <a:pt x="111" y="539"/>
                    <a:pt x="224" y="612"/>
                    <a:pt x="341" y="612"/>
                  </a:cubicBezTo>
                  <a:cubicBezTo>
                    <a:pt x="378" y="612"/>
                    <a:pt x="415" y="605"/>
                    <a:pt x="450" y="590"/>
                  </a:cubicBezTo>
                  <a:cubicBezTo>
                    <a:pt x="613" y="528"/>
                    <a:pt x="688" y="353"/>
                    <a:pt x="638" y="203"/>
                  </a:cubicBezTo>
                  <a:cubicBezTo>
                    <a:pt x="588" y="74"/>
                    <a:pt x="460" y="0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5" name="Google Shape;7215;p33"/>
            <p:cNvSpPr/>
            <p:nvPr/>
          </p:nvSpPr>
          <p:spPr>
            <a:xfrm>
              <a:off x="863575" y="2767950"/>
              <a:ext cx="20775" cy="15650"/>
            </a:xfrm>
            <a:custGeom>
              <a:rect b="b" l="l" r="r" t="t"/>
              <a:pathLst>
                <a:path extrusionOk="0" h="626" w="831">
                  <a:moveTo>
                    <a:pt x="408" y="0"/>
                  </a:moveTo>
                  <a:cubicBezTo>
                    <a:pt x="397" y="0"/>
                    <a:pt x="386" y="1"/>
                    <a:pt x="375" y="2"/>
                  </a:cubicBezTo>
                  <a:cubicBezTo>
                    <a:pt x="100" y="27"/>
                    <a:pt x="0" y="389"/>
                    <a:pt x="225" y="564"/>
                  </a:cubicBezTo>
                  <a:cubicBezTo>
                    <a:pt x="278" y="606"/>
                    <a:pt x="343" y="626"/>
                    <a:pt x="408" y="626"/>
                  </a:cubicBezTo>
                  <a:cubicBezTo>
                    <a:pt x="500" y="626"/>
                    <a:pt x="592" y="587"/>
                    <a:pt x="650" y="514"/>
                  </a:cubicBezTo>
                  <a:cubicBezTo>
                    <a:pt x="831" y="298"/>
                    <a:pt x="676" y="0"/>
                    <a:pt x="4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6" name="Google Shape;7216;p33"/>
            <p:cNvSpPr/>
            <p:nvPr/>
          </p:nvSpPr>
          <p:spPr>
            <a:xfrm>
              <a:off x="837675" y="2699525"/>
              <a:ext cx="18375" cy="15650"/>
            </a:xfrm>
            <a:custGeom>
              <a:rect b="b" l="l" r="r" t="t"/>
              <a:pathLst>
                <a:path extrusionOk="0" h="626" w="735">
                  <a:moveTo>
                    <a:pt x="396" y="0"/>
                  </a:moveTo>
                  <a:cubicBezTo>
                    <a:pt x="181" y="0"/>
                    <a:pt x="0" y="236"/>
                    <a:pt x="124" y="464"/>
                  </a:cubicBezTo>
                  <a:cubicBezTo>
                    <a:pt x="185" y="577"/>
                    <a:pt x="288" y="626"/>
                    <a:pt x="391" y="626"/>
                  </a:cubicBezTo>
                  <a:cubicBezTo>
                    <a:pt x="563" y="626"/>
                    <a:pt x="735" y="488"/>
                    <a:pt x="712" y="277"/>
                  </a:cubicBezTo>
                  <a:cubicBezTo>
                    <a:pt x="712" y="252"/>
                    <a:pt x="699" y="227"/>
                    <a:pt x="687" y="202"/>
                  </a:cubicBezTo>
                  <a:cubicBezTo>
                    <a:pt x="674" y="152"/>
                    <a:pt x="637" y="102"/>
                    <a:pt x="599" y="77"/>
                  </a:cubicBezTo>
                  <a:cubicBezTo>
                    <a:pt x="534" y="23"/>
                    <a:pt x="463" y="0"/>
                    <a:pt x="3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7" name="Google Shape;7217;p33"/>
            <p:cNvSpPr/>
            <p:nvPr/>
          </p:nvSpPr>
          <p:spPr>
            <a:xfrm>
              <a:off x="832325" y="2738225"/>
              <a:ext cx="17225" cy="15325"/>
            </a:xfrm>
            <a:custGeom>
              <a:rect b="b" l="l" r="r" t="t"/>
              <a:pathLst>
                <a:path extrusionOk="0" h="613" w="689">
                  <a:moveTo>
                    <a:pt x="334" y="1"/>
                  </a:moveTo>
                  <a:cubicBezTo>
                    <a:pt x="302" y="1"/>
                    <a:pt x="269" y="6"/>
                    <a:pt x="238" y="16"/>
                  </a:cubicBezTo>
                  <a:cubicBezTo>
                    <a:pt x="76" y="78"/>
                    <a:pt x="1" y="266"/>
                    <a:pt x="51" y="416"/>
                  </a:cubicBezTo>
                  <a:cubicBezTo>
                    <a:pt x="98" y="540"/>
                    <a:pt x="219" y="613"/>
                    <a:pt x="340" y="613"/>
                  </a:cubicBezTo>
                  <a:cubicBezTo>
                    <a:pt x="377" y="613"/>
                    <a:pt x="415" y="606"/>
                    <a:pt x="451" y="591"/>
                  </a:cubicBezTo>
                  <a:cubicBezTo>
                    <a:pt x="613" y="528"/>
                    <a:pt x="688" y="353"/>
                    <a:pt x="626" y="191"/>
                  </a:cubicBezTo>
                  <a:cubicBezTo>
                    <a:pt x="576" y="72"/>
                    <a:pt x="456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8" name="Google Shape;7218;p33"/>
            <p:cNvSpPr/>
            <p:nvPr/>
          </p:nvSpPr>
          <p:spPr>
            <a:xfrm>
              <a:off x="812325" y="2625425"/>
              <a:ext cx="17100" cy="15100"/>
            </a:xfrm>
            <a:custGeom>
              <a:rect b="b" l="l" r="r" t="t"/>
              <a:pathLst>
                <a:path extrusionOk="0" h="604" w="684">
                  <a:moveTo>
                    <a:pt x="327" y="1"/>
                  </a:moveTo>
                  <a:cubicBezTo>
                    <a:pt x="174" y="1"/>
                    <a:pt x="47" y="107"/>
                    <a:pt x="13" y="254"/>
                  </a:cubicBezTo>
                  <a:cubicBezTo>
                    <a:pt x="1" y="342"/>
                    <a:pt x="26" y="429"/>
                    <a:pt x="76" y="492"/>
                  </a:cubicBezTo>
                  <a:cubicBezTo>
                    <a:pt x="140" y="570"/>
                    <a:pt x="222" y="604"/>
                    <a:pt x="304" y="604"/>
                  </a:cubicBezTo>
                  <a:cubicBezTo>
                    <a:pt x="496" y="604"/>
                    <a:pt x="683" y="419"/>
                    <a:pt x="613" y="192"/>
                  </a:cubicBezTo>
                  <a:cubicBezTo>
                    <a:pt x="601" y="167"/>
                    <a:pt x="588" y="142"/>
                    <a:pt x="576" y="129"/>
                  </a:cubicBezTo>
                  <a:cubicBezTo>
                    <a:pt x="526" y="54"/>
                    <a:pt x="451" y="17"/>
                    <a:pt x="376" y="4"/>
                  </a:cubicBezTo>
                  <a:cubicBezTo>
                    <a:pt x="359" y="2"/>
                    <a:pt x="343" y="1"/>
                    <a:pt x="3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9" name="Google Shape;7219;p33"/>
            <p:cNvSpPr/>
            <p:nvPr/>
          </p:nvSpPr>
          <p:spPr>
            <a:xfrm>
              <a:off x="797650" y="2674950"/>
              <a:ext cx="17525" cy="15325"/>
            </a:xfrm>
            <a:custGeom>
              <a:rect b="b" l="l" r="r" t="t"/>
              <a:pathLst>
                <a:path extrusionOk="0" h="613" w="701">
                  <a:moveTo>
                    <a:pt x="349" y="1"/>
                  </a:moveTo>
                  <a:cubicBezTo>
                    <a:pt x="311" y="1"/>
                    <a:pt x="274" y="8"/>
                    <a:pt x="238" y="23"/>
                  </a:cubicBezTo>
                  <a:cubicBezTo>
                    <a:pt x="76" y="85"/>
                    <a:pt x="1" y="260"/>
                    <a:pt x="63" y="410"/>
                  </a:cubicBezTo>
                  <a:cubicBezTo>
                    <a:pt x="113" y="539"/>
                    <a:pt x="233" y="613"/>
                    <a:pt x="362" y="613"/>
                  </a:cubicBezTo>
                  <a:cubicBezTo>
                    <a:pt x="395" y="613"/>
                    <a:pt x="429" y="608"/>
                    <a:pt x="463" y="598"/>
                  </a:cubicBezTo>
                  <a:cubicBezTo>
                    <a:pt x="613" y="535"/>
                    <a:pt x="700" y="348"/>
                    <a:pt x="638" y="198"/>
                  </a:cubicBezTo>
                  <a:cubicBezTo>
                    <a:pt x="590" y="74"/>
                    <a:pt x="470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0" name="Google Shape;7220;p33"/>
            <p:cNvSpPr/>
            <p:nvPr/>
          </p:nvSpPr>
          <p:spPr>
            <a:xfrm>
              <a:off x="668000" y="2840225"/>
              <a:ext cx="18950" cy="15675"/>
            </a:xfrm>
            <a:custGeom>
              <a:rect b="b" l="l" r="r" t="t"/>
              <a:pathLst>
                <a:path extrusionOk="0" h="627" w="758">
                  <a:moveTo>
                    <a:pt x="385" y="0"/>
                  </a:moveTo>
                  <a:cubicBezTo>
                    <a:pt x="282" y="0"/>
                    <a:pt x="178" y="51"/>
                    <a:pt x="113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6" y="625"/>
                    <a:pt x="382" y="626"/>
                    <a:pt x="398" y="626"/>
                  </a:cubicBezTo>
                  <a:cubicBezTo>
                    <a:pt x="601" y="626"/>
                    <a:pt x="757" y="407"/>
                    <a:pt x="688" y="210"/>
                  </a:cubicBezTo>
                  <a:cubicBezTo>
                    <a:pt x="675" y="185"/>
                    <a:pt x="663" y="160"/>
                    <a:pt x="638" y="135"/>
                  </a:cubicBezTo>
                  <a:cubicBezTo>
                    <a:pt x="577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1" name="Google Shape;7221;p33"/>
            <p:cNvSpPr/>
            <p:nvPr/>
          </p:nvSpPr>
          <p:spPr>
            <a:xfrm>
              <a:off x="673525" y="2800525"/>
              <a:ext cx="18550" cy="13925"/>
            </a:xfrm>
            <a:custGeom>
              <a:rect b="b" l="l" r="r" t="t"/>
              <a:pathLst>
                <a:path extrusionOk="0" h="557" w="742">
                  <a:moveTo>
                    <a:pt x="537" y="1"/>
                  </a:moveTo>
                  <a:cubicBezTo>
                    <a:pt x="310" y="1"/>
                    <a:pt x="1" y="319"/>
                    <a:pt x="242" y="486"/>
                  </a:cubicBezTo>
                  <a:cubicBezTo>
                    <a:pt x="295" y="534"/>
                    <a:pt x="362" y="557"/>
                    <a:pt x="429" y="557"/>
                  </a:cubicBezTo>
                  <a:cubicBezTo>
                    <a:pt x="519" y="557"/>
                    <a:pt x="609" y="515"/>
                    <a:pt x="667" y="436"/>
                  </a:cubicBezTo>
                  <a:cubicBezTo>
                    <a:pt x="717" y="373"/>
                    <a:pt x="742" y="298"/>
                    <a:pt x="742" y="211"/>
                  </a:cubicBezTo>
                  <a:cubicBezTo>
                    <a:pt x="729" y="186"/>
                    <a:pt x="729" y="161"/>
                    <a:pt x="717" y="136"/>
                  </a:cubicBezTo>
                  <a:cubicBezTo>
                    <a:pt x="684" y="39"/>
                    <a:pt x="616" y="1"/>
                    <a:pt x="5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2" name="Google Shape;7222;p33"/>
            <p:cNvSpPr/>
            <p:nvPr/>
          </p:nvSpPr>
          <p:spPr>
            <a:xfrm>
              <a:off x="640200" y="2776375"/>
              <a:ext cx="18675" cy="15725"/>
            </a:xfrm>
            <a:custGeom>
              <a:rect b="b" l="l" r="r" t="t"/>
              <a:pathLst>
                <a:path extrusionOk="0" h="629" w="747">
                  <a:moveTo>
                    <a:pt x="375" y="1"/>
                  </a:moveTo>
                  <a:cubicBezTo>
                    <a:pt x="272" y="1"/>
                    <a:pt x="170" y="50"/>
                    <a:pt x="113" y="152"/>
                  </a:cubicBezTo>
                  <a:cubicBezTo>
                    <a:pt x="0" y="340"/>
                    <a:pt x="113" y="602"/>
                    <a:pt x="338" y="627"/>
                  </a:cubicBezTo>
                  <a:cubicBezTo>
                    <a:pt x="350" y="628"/>
                    <a:pt x="362" y="629"/>
                    <a:pt x="374" y="629"/>
                  </a:cubicBezTo>
                  <a:cubicBezTo>
                    <a:pt x="592" y="629"/>
                    <a:pt x="746" y="416"/>
                    <a:pt x="675" y="215"/>
                  </a:cubicBezTo>
                  <a:cubicBezTo>
                    <a:pt x="663" y="190"/>
                    <a:pt x="650" y="165"/>
                    <a:pt x="638" y="140"/>
                  </a:cubicBezTo>
                  <a:cubicBezTo>
                    <a:pt x="576" y="47"/>
                    <a:pt x="475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3" name="Google Shape;7223;p33"/>
            <p:cNvSpPr/>
            <p:nvPr/>
          </p:nvSpPr>
          <p:spPr>
            <a:xfrm>
              <a:off x="614525" y="2706450"/>
              <a:ext cx="18750" cy="13750"/>
            </a:xfrm>
            <a:custGeom>
              <a:rect b="b" l="l" r="r" t="t"/>
              <a:pathLst>
                <a:path extrusionOk="0" h="550" w="750">
                  <a:moveTo>
                    <a:pt x="532" y="0"/>
                  </a:moveTo>
                  <a:cubicBezTo>
                    <a:pt x="305" y="0"/>
                    <a:pt x="0" y="312"/>
                    <a:pt x="240" y="487"/>
                  </a:cubicBezTo>
                  <a:cubicBezTo>
                    <a:pt x="297" y="531"/>
                    <a:pt x="360" y="550"/>
                    <a:pt x="421" y="550"/>
                  </a:cubicBezTo>
                  <a:cubicBezTo>
                    <a:pt x="590" y="550"/>
                    <a:pt x="749" y="405"/>
                    <a:pt x="740" y="212"/>
                  </a:cubicBezTo>
                  <a:cubicBezTo>
                    <a:pt x="727" y="187"/>
                    <a:pt x="727" y="162"/>
                    <a:pt x="715" y="137"/>
                  </a:cubicBezTo>
                  <a:cubicBezTo>
                    <a:pt x="682" y="39"/>
                    <a:pt x="612" y="0"/>
                    <a:pt x="5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4" name="Google Shape;7224;p33"/>
            <p:cNvSpPr/>
            <p:nvPr/>
          </p:nvSpPr>
          <p:spPr>
            <a:xfrm>
              <a:off x="644950" y="2734875"/>
              <a:ext cx="18550" cy="15425"/>
            </a:xfrm>
            <a:custGeom>
              <a:rect b="b" l="l" r="r" t="t"/>
              <a:pathLst>
                <a:path extrusionOk="0" h="617" w="742">
                  <a:moveTo>
                    <a:pt x="353" y="1"/>
                  </a:moveTo>
                  <a:cubicBezTo>
                    <a:pt x="74" y="1"/>
                    <a:pt x="0" y="613"/>
                    <a:pt x="326" y="613"/>
                  </a:cubicBezTo>
                  <a:cubicBezTo>
                    <a:pt x="329" y="613"/>
                    <a:pt x="332" y="612"/>
                    <a:pt x="335" y="612"/>
                  </a:cubicBezTo>
                  <a:cubicBezTo>
                    <a:pt x="352" y="615"/>
                    <a:pt x="368" y="617"/>
                    <a:pt x="384" y="617"/>
                  </a:cubicBezTo>
                  <a:cubicBezTo>
                    <a:pt x="586" y="617"/>
                    <a:pt x="742" y="408"/>
                    <a:pt x="673" y="200"/>
                  </a:cubicBezTo>
                  <a:cubicBezTo>
                    <a:pt x="660" y="175"/>
                    <a:pt x="648" y="150"/>
                    <a:pt x="623" y="138"/>
                  </a:cubicBezTo>
                  <a:cubicBezTo>
                    <a:pt x="585" y="63"/>
                    <a:pt x="510" y="25"/>
                    <a:pt x="423" y="13"/>
                  </a:cubicBezTo>
                  <a:cubicBezTo>
                    <a:pt x="398" y="4"/>
                    <a:pt x="375" y="1"/>
                    <a:pt x="3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5" name="Google Shape;7225;p33"/>
            <p:cNvSpPr/>
            <p:nvPr/>
          </p:nvSpPr>
          <p:spPr>
            <a:xfrm>
              <a:off x="799050" y="2718300"/>
              <a:ext cx="18225" cy="14750"/>
            </a:xfrm>
            <a:custGeom>
              <a:rect b="b" l="l" r="r" t="t"/>
              <a:pathLst>
                <a:path extrusionOk="0" h="590" w="729">
                  <a:moveTo>
                    <a:pt x="398" y="1"/>
                  </a:moveTo>
                  <a:cubicBezTo>
                    <a:pt x="190" y="1"/>
                    <a:pt x="1" y="225"/>
                    <a:pt x="120" y="463"/>
                  </a:cubicBezTo>
                  <a:cubicBezTo>
                    <a:pt x="170" y="526"/>
                    <a:pt x="245" y="563"/>
                    <a:pt x="320" y="588"/>
                  </a:cubicBezTo>
                  <a:cubicBezTo>
                    <a:pt x="332" y="589"/>
                    <a:pt x="344" y="590"/>
                    <a:pt x="356" y="590"/>
                  </a:cubicBezTo>
                  <a:cubicBezTo>
                    <a:pt x="574" y="590"/>
                    <a:pt x="728" y="377"/>
                    <a:pt x="657" y="163"/>
                  </a:cubicBezTo>
                  <a:cubicBezTo>
                    <a:pt x="644" y="138"/>
                    <a:pt x="632" y="113"/>
                    <a:pt x="619" y="101"/>
                  </a:cubicBezTo>
                  <a:cubicBezTo>
                    <a:pt x="553" y="30"/>
                    <a:pt x="474" y="1"/>
                    <a:pt x="3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6" name="Google Shape;7226;p33"/>
            <p:cNvSpPr/>
            <p:nvPr/>
          </p:nvSpPr>
          <p:spPr>
            <a:xfrm>
              <a:off x="727350" y="2702125"/>
              <a:ext cx="18950" cy="15675"/>
            </a:xfrm>
            <a:custGeom>
              <a:rect b="b" l="l" r="r" t="t"/>
              <a:pathLst>
                <a:path extrusionOk="0" h="627" w="758">
                  <a:moveTo>
                    <a:pt x="394" y="1"/>
                  </a:moveTo>
                  <a:cubicBezTo>
                    <a:pt x="289" y="1"/>
                    <a:pt x="184" y="51"/>
                    <a:pt x="126" y="148"/>
                  </a:cubicBezTo>
                  <a:cubicBezTo>
                    <a:pt x="1" y="348"/>
                    <a:pt x="126" y="598"/>
                    <a:pt x="351" y="623"/>
                  </a:cubicBezTo>
                  <a:cubicBezTo>
                    <a:pt x="368" y="626"/>
                    <a:pt x="386" y="627"/>
                    <a:pt x="403" y="627"/>
                  </a:cubicBezTo>
                  <a:cubicBezTo>
                    <a:pt x="613" y="627"/>
                    <a:pt x="758" y="419"/>
                    <a:pt x="688" y="210"/>
                  </a:cubicBezTo>
                  <a:cubicBezTo>
                    <a:pt x="676" y="185"/>
                    <a:pt x="663" y="160"/>
                    <a:pt x="651" y="135"/>
                  </a:cubicBezTo>
                  <a:cubicBezTo>
                    <a:pt x="590" y="45"/>
                    <a:pt x="492" y="1"/>
                    <a:pt x="3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7" name="Google Shape;7227;p33"/>
            <p:cNvSpPr/>
            <p:nvPr/>
          </p:nvSpPr>
          <p:spPr>
            <a:xfrm>
              <a:off x="748025" y="2776475"/>
              <a:ext cx="17775" cy="15650"/>
            </a:xfrm>
            <a:custGeom>
              <a:rect b="b" l="l" r="r" t="t"/>
              <a:pathLst>
                <a:path extrusionOk="0" h="626" w="711">
                  <a:moveTo>
                    <a:pt x="341" y="0"/>
                  </a:moveTo>
                  <a:cubicBezTo>
                    <a:pt x="203" y="0"/>
                    <a:pt x="66" y="94"/>
                    <a:pt x="36" y="261"/>
                  </a:cubicBezTo>
                  <a:cubicBezTo>
                    <a:pt x="1" y="448"/>
                    <a:pt x="153" y="625"/>
                    <a:pt x="338" y="625"/>
                  </a:cubicBezTo>
                  <a:cubicBezTo>
                    <a:pt x="349" y="625"/>
                    <a:pt x="361" y="624"/>
                    <a:pt x="374" y="623"/>
                  </a:cubicBezTo>
                  <a:cubicBezTo>
                    <a:pt x="586" y="610"/>
                    <a:pt x="711" y="386"/>
                    <a:pt x="636" y="198"/>
                  </a:cubicBezTo>
                  <a:cubicBezTo>
                    <a:pt x="623" y="161"/>
                    <a:pt x="611" y="148"/>
                    <a:pt x="586" y="123"/>
                  </a:cubicBezTo>
                  <a:cubicBezTo>
                    <a:pt x="522" y="40"/>
                    <a:pt x="431" y="0"/>
                    <a:pt x="3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8" name="Google Shape;7228;p33"/>
            <p:cNvSpPr/>
            <p:nvPr/>
          </p:nvSpPr>
          <p:spPr>
            <a:xfrm>
              <a:off x="681775" y="2757675"/>
              <a:ext cx="17750" cy="14150"/>
            </a:xfrm>
            <a:custGeom>
              <a:rect b="b" l="l" r="r" t="t"/>
              <a:pathLst>
                <a:path extrusionOk="0" h="566" w="710">
                  <a:moveTo>
                    <a:pt x="400" y="0"/>
                  </a:moveTo>
                  <a:cubicBezTo>
                    <a:pt x="192" y="0"/>
                    <a:pt x="1" y="218"/>
                    <a:pt x="112" y="450"/>
                  </a:cubicBezTo>
                  <a:cubicBezTo>
                    <a:pt x="181" y="531"/>
                    <a:pt x="266" y="565"/>
                    <a:pt x="349" y="565"/>
                  </a:cubicBezTo>
                  <a:cubicBezTo>
                    <a:pt x="536" y="565"/>
                    <a:pt x="710" y="388"/>
                    <a:pt x="649" y="163"/>
                  </a:cubicBezTo>
                  <a:cubicBezTo>
                    <a:pt x="637" y="138"/>
                    <a:pt x="624" y="113"/>
                    <a:pt x="612" y="88"/>
                  </a:cubicBezTo>
                  <a:cubicBezTo>
                    <a:pt x="547" y="27"/>
                    <a:pt x="473" y="0"/>
                    <a:pt x="4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9" name="Google Shape;7229;p33"/>
            <p:cNvSpPr/>
            <p:nvPr/>
          </p:nvSpPr>
          <p:spPr>
            <a:xfrm>
              <a:off x="651550" y="2686625"/>
              <a:ext cx="17100" cy="14375"/>
            </a:xfrm>
            <a:custGeom>
              <a:rect b="b" l="l" r="r" t="t"/>
              <a:pathLst>
                <a:path extrusionOk="0" h="575" w="684">
                  <a:moveTo>
                    <a:pt x="406" y="0"/>
                  </a:moveTo>
                  <a:cubicBezTo>
                    <a:pt x="195" y="0"/>
                    <a:pt x="1" y="224"/>
                    <a:pt x="121" y="455"/>
                  </a:cubicBezTo>
                  <a:cubicBezTo>
                    <a:pt x="184" y="537"/>
                    <a:pt x="272" y="575"/>
                    <a:pt x="360" y="575"/>
                  </a:cubicBezTo>
                  <a:cubicBezTo>
                    <a:pt x="501" y="575"/>
                    <a:pt x="640" y="479"/>
                    <a:pt x="671" y="318"/>
                  </a:cubicBezTo>
                  <a:cubicBezTo>
                    <a:pt x="683" y="268"/>
                    <a:pt x="671" y="218"/>
                    <a:pt x="658" y="168"/>
                  </a:cubicBezTo>
                  <a:cubicBezTo>
                    <a:pt x="646" y="143"/>
                    <a:pt x="633" y="118"/>
                    <a:pt x="621" y="93"/>
                  </a:cubicBezTo>
                  <a:cubicBezTo>
                    <a:pt x="556" y="28"/>
                    <a:pt x="480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0" name="Google Shape;7230;p33"/>
            <p:cNvSpPr/>
            <p:nvPr/>
          </p:nvSpPr>
          <p:spPr>
            <a:xfrm>
              <a:off x="706750" y="2825400"/>
              <a:ext cx="18150" cy="15525"/>
            </a:xfrm>
            <a:custGeom>
              <a:rect b="b" l="l" r="r" t="t"/>
              <a:pathLst>
                <a:path extrusionOk="0" h="621" w="726">
                  <a:moveTo>
                    <a:pt x="319" y="0"/>
                  </a:moveTo>
                  <a:cubicBezTo>
                    <a:pt x="174" y="0"/>
                    <a:pt x="35" y="98"/>
                    <a:pt x="13" y="266"/>
                  </a:cubicBezTo>
                  <a:cubicBezTo>
                    <a:pt x="0" y="341"/>
                    <a:pt x="13" y="428"/>
                    <a:pt x="63" y="490"/>
                  </a:cubicBezTo>
                  <a:cubicBezTo>
                    <a:pt x="113" y="565"/>
                    <a:pt x="188" y="603"/>
                    <a:pt x="263" y="615"/>
                  </a:cubicBezTo>
                  <a:cubicBezTo>
                    <a:pt x="283" y="619"/>
                    <a:pt x="303" y="621"/>
                    <a:pt x="323" y="621"/>
                  </a:cubicBezTo>
                  <a:cubicBezTo>
                    <a:pt x="575" y="621"/>
                    <a:pt x="726" y="337"/>
                    <a:pt x="575" y="128"/>
                  </a:cubicBezTo>
                  <a:cubicBezTo>
                    <a:pt x="507" y="40"/>
                    <a:pt x="412" y="0"/>
                    <a:pt x="3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1" name="Google Shape;7231;p33"/>
            <p:cNvSpPr/>
            <p:nvPr/>
          </p:nvSpPr>
          <p:spPr>
            <a:xfrm>
              <a:off x="769675" y="2642200"/>
              <a:ext cx="18225" cy="14625"/>
            </a:xfrm>
            <a:custGeom>
              <a:rect b="b" l="l" r="r" t="t"/>
              <a:pathLst>
                <a:path extrusionOk="0" h="585" w="729">
                  <a:moveTo>
                    <a:pt x="390" y="1"/>
                  </a:moveTo>
                  <a:cubicBezTo>
                    <a:pt x="185" y="1"/>
                    <a:pt x="1" y="219"/>
                    <a:pt x="120" y="458"/>
                  </a:cubicBezTo>
                  <a:cubicBezTo>
                    <a:pt x="157" y="520"/>
                    <a:pt x="232" y="570"/>
                    <a:pt x="320" y="583"/>
                  </a:cubicBezTo>
                  <a:cubicBezTo>
                    <a:pt x="331" y="584"/>
                    <a:pt x="343" y="585"/>
                    <a:pt x="354" y="585"/>
                  </a:cubicBezTo>
                  <a:cubicBezTo>
                    <a:pt x="563" y="585"/>
                    <a:pt x="728" y="371"/>
                    <a:pt x="657" y="158"/>
                  </a:cubicBezTo>
                  <a:cubicBezTo>
                    <a:pt x="645" y="133"/>
                    <a:pt x="632" y="108"/>
                    <a:pt x="607" y="95"/>
                  </a:cubicBezTo>
                  <a:cubicBezTo>
                    <a:pt x="541" y="29"/>
                    <a:pt x="464" y="1"/>
                    <a:pt x="3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2" name="Google Shape;7232;p33"/>
            <p:cNvSpPr/>
            <p:nvPr/>
          </p:nvSpPr>
          <p:spPr>
            <a:xfrm>
              <a:off x="838600" y="2656700"/>
              <a:ext cx="18975" cy="15450"/>
            </a:xfrm>
            <a:custGeom>
              <a:rect b="b" l="l" r="r" t="t"/>
              <a:pathLst>
                <a:path extrusionOk="0" h="618" w="759">
                  <a:moveTo>
                    <a:pt x="400" y="1"/>
                  </a:moveTo>
                  <a:cubicBezTo>
                    <a:pt x="169" y="1"/>
                    <a:pt x="1" y="277"/>
                    <a:pt x="150" y="490"/>
                  </a:cubicBezTo>
                  <a:cubicBezTo>
                    <a:pt x="200" y="553"/>
                    <a:pt x="275" y="603"/>
                    <a:pt x="350" y="615"/>
                  </a:cubicBezTo>
                  <a:cubicBezTo>
                    <a:pt x="361" y="616"/>
                    <a:pt x="373" y="617"/>
                    <a:pt x="384" y="617"/>
                  </a:cubicBezTo>
                  <a:cubicBezTo>
                    <a:pt x="593" y="617"/>
                    <a:pt x="758" y="404"/>
                    <a:pt x="687" y="190"/>
                  </a:cubicBezTo>
                  <a:cubicBezTo>
                    <a:pt x="650" y="115"/>
                    <a:pt x="600" y="65"/>
                    <a:pt x="525" y="28"/>
                  </a:cubicBezTo>
                  <a:cubicBezTo>
                    <a:pt x="482" y="9"/>
                    <a:pt x="440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3" name="Google Shape;7233;p33"/>
            <p:cNvSpPr/>
            <p:nvPr/>
          </p:nvSpPr>
          <p:spPr>
            <a:xfrm>
              <a:off x="871375" y="2733300"/>
              <a:ext cx="19100" cy="15325"/>
            </a:xfrm>
            <a:custGeom>
              <a:rect b="b" l="l" r="r" t="t"/>
              <a:pathLst>
                <a:path extrusionOk="0" h="613" w="764">
                  <a:moveTo>
                    <a:pt x="388" y="1"/>
                  </a:moveTo>
                  <a:cubicBezTo>
                    <a:pt x="51" y="26"/>
                    <a:pt x="1" y="513"/>
                    <a:pt x="326" y="613"/>
                  </a:cubicBezTo>
                  <a:cubicBezTo>
                    <a:pt x="676" y="600"/>
                    <a:pt x="763" y="113"/>
                    <a:pt x="4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4" name="Google Shape;7234;p33"/>
            <p:cNvSpPr/>
            <p:nvPr/>
          </p:nvSpPr>
          <p:spPr>
            <a:xfrm>
              <a:off x="825150" y="2777125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54" y="0"/>
                  </a:moveTo>
                  <a:cubicBezTo>
                    <a:pt x="316" y="0"/>
                    <a:pt x="276" y="7"/>
                    <a:pt x="238" y="22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11" y="539"/>
                    <a:pt x="228" y="617"/>
                    <a:pt x="354" y="617"/>
                  </a:cubicBezTo>
                  <a:cubicBezTo>
                    <a:pt x="390" y="617"/>
                    <a:pt x="427" y="611"/>
                    <a:pt x="463" y="597"/>
                  </a:cubicBezTo>
                  <a:cubicBezTo>
                    <a:pt x="613" y="534"/>
                    <a:pt x="700" y="360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5" name="Google Shape;7235;p33"/>
            <p:cNvSpPr/>
            <p:nvPr/>
          </p:nvSpPr>
          <p:spPr>
            <a:xfrm>
              <a:off x="698550" y="2872050"/>
              <a:ext cx="19125" cy="14475"/>
            </a:xfrm>
            <a:custGeom>
              <a:rect b="b" l="l" r="r" t="t"/>
              <a:pathLst>
                <a:path extrusionOk="0" h="579" w="765">
                  <a:moveTo>
                    <a:pt x="370" y="0"/>
                  </a:moveTo>
                  <a:cubicBezTo>
                    <a:pt x="177" y="0"/>
                    <a:pt x="1" y="189"/>
                    <a:pt x="66" y="411"/>
                  </a:cubicBezTo>
                  <a:cubicBezTo>
                    <a:pt x="91" y="530"/>
                    <a:pt x="186" y="578"/>
                    <a:pt x="294" y="578"/>
                  </a:cubicBezTo>
                  <a:cubicBezTo>
                    <a:pt x="506" y="578"/>
                    <a:pt x="765" y="393"/>
                    <a:pt x="640" y="187"/>
                  </a:cubicBezTo>
                  <a:cubicBezTo>
                    <a:pt x="628" y="137"/>
                    <a:pt x="603" y="99"/>
                    <a:pt x="566" y="74"/>
                  </a:cubicBezTo>
                  <a:cubicBezTo>
                    <a:pt x="505" y="23"/>
                    <a:pt x="436" y="0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6" name="Google Shape;7236;p33"/>
            <p:cNvSpPr/>
            <p:nvPr/>
          </p:nvSpPr>
          <p:spPr>
            <a:xfrm>
              <a:off x="817650" y="2815225"/>
              <a:ext cx="18975" cy="15650"/>
            </a:xfrm>
            <a:custGeom>
              <a:rect b="b" l="l" r="r" t="t"/>
              <a:pathLst>
                <a:path extrusionOk="0" h="626" w="759">
                  <a:moveTo>
                    <a:pt x="385" y="1"/>
                  </a:moveTo>
                  <a:cubicBezTo>
                    <a:pt x="348" y="1"/>
                    <a:pt x="311" y="8"/>
                    <a:pt x="275" y="23"/>
                  </a:cubicBezTo>
                  <a:cubicBezTo>
                    <a:pt x="13" y="123"/>
                    <a:pt x="0" y="485"/>
                    <a:pt x="250" y="598"/>
                  </a:cubicBezTo>
                  <a:cubicBezTo>
                    <a:pt x="295" y="617"/>
                    <a:pt x="339" y="625"/>
                    <a:pt x="382" y="625"/>
                  </a:cubicBezTo>
                  <a:cubicBezTo>
                    <a:pt x="591" y="625"/>
                    <a:pt x="758" y="416"/>
                    <a:pt x="675" y="198"/>
                  </a:cubicBezTo>
                  <a:cubicBezTo>
                    <a:pt x="618" y="74"/>
                    <a:pt x="503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7" name="Google Shape;7237;p33"/>
            <p:cNvSpPr/>
            <p:nvPr/>
          </p:nvSpPr>
          <p:spPr>
            <a:xfrm>
              <a:off x="661475" y="2653250"/>
              <a:ext cx="18500" cy="13625"/>
            </a:xfrm>
            <a:custGeom>
              <a:rect b="b" l="l" r="r" t="t"/>
              <a:pathLst>
                <a:path extrusionOk="0" h="545" w="740">
                  <a:moveTo>
                    <a:pt x="356" y="0"/>
                  </a:moveTo>
                  <a:cubicBezTo>
                    <a:pt x="175" y="0"/>
                    <a:pt x="1" y="153"/>
                    <a:pt x="49" y="378"/>
                  </a:cubicBezTo>
                  <a:cubicBezTo>
                    <a:pt x="70" y="497"/>
                    <a:pt x="163" y="545"/>
                    <a:pt x="269" y="545"/>
                  </a:cubicBezTo>
                  <a:cubicBezTo>
                    <a:pt x="478" y="545"/>
                    <a:pt x="740" y="360"/>
                    <a:pt x="624" y="153"/>
                  </a:cubicBezTo>
                  <a:cubicBezTo>
                    <a:pt x="557" y="47"/>
                    <a:pt x="456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8" name="Google Shape;7238;p33"/>
            <p:cNvSpPr/>
            <p:nvPr/>
          </p:nvSpPr>
          <p:spPr>
            <a:xfrm>
              <a:off x="781125" y="2606700"/>
              <a:ext cx="18725" cy="13625"/>
            </a:xfrm>
            <a:custGeom>
              <a:rect b="b" l="l" r="r" t="t"/>
              <a:pathLst>
                <a:path extrusionOk="0" h="545" w="749">
                  <a:moveTo>
                    <a:pt x="362" y="0"/>
                  </a:moveTo>
                  <a:cubicBezTo>
                    <a:pt x="181" y="0"/>
                    <a:pt x="1" y="153"/>
                    <a:pt x="49" y="378"/>
                  </a:cubicBezTo>
                  <a:cubicBezTo>
                    <a:pt x="75" y="497"/>
                    <a:pt x="170" y="545"/>
                    <a:pt x="278" y="545"/>
                  </a:cubicBezTo>
                  <a:cubicBezTo>
                    <a:pt x="489" y="545"/>
                    <a:pt x="748" y="360"/>
                    <a:pt x="624" y="153"/>
                  </a:cubicBezTo>
                  <a:cubicBezTo>
                    <a:pt x="562" y="47"/>
                    <a:pt x="462" y="0"/>
                    <a:pt x="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9" name="Google Shape;7239;p33"/>
            <p:cNvSpPr/>
            <p:nvPr/>
          </p:nvSpPr>
          <p:spPr>
            <a:xfrm>
              <a:off x="700400" y="2632450"/>
              <a:ext cx="17500" cy="14775"/>
            </a:xfrm>
            <a:custGeom>
              <a:rect b="b" l="l" r="r" t="t"/>
              <a:pathLst>
                <a:path extrusionOk="0" h="591" w="700">
                  <a:moveTo>
                    <a:pt x="388" y="1"/>
                  </a:moveTo>
                  <a:cubicBezTo>
                    <a:pt x="188" y="1"/>
                    <a:pt x="1" y="208"/>
                    <a:pt x="92" y="436"/>
                  </a:cubicBezTo>
                  <a:cubicBezTo>
                    <a:pt x="142" y="510"/>
                    <a:pt x="217" y="573"/>
                    <a:pt x="304" y="585"/>
                  </a:cubicBezTo>
                  <a:cubicBezTo>
                    <a:pt x="322" y="589"/>
                    <a:pt x="341" y="590"/>
                    <a:pt x="359" y="590"/>
                  </a:cubicBezTo>
                  <a:cubicBezTo>
                    <a:pt x="547" y="590"/>
                    <a:pt x="700" y="417"/>
                    <a:pt x="654" y="223"/>
                  </a:cubicBezTo>
                  <a:cubicBezTo>
                    <a:pt x="654" y="173"/>
                    <a:pt x="629" y="136"/>
                    <a:pt x="604" y="98"/>
                  </a:cubicBezTo>
                  <a:cubicBezTo>
                    <a:pt x="539" y="30"/>
                    <a:pt x="462" y="1"/>
                    <a:pt x="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0" name="Google Shape;7240;p33"/>
            <p:cNvSpPr/>
            <p:nvPr/>
          </p:nvSpPr>
          <p:spPr>
            <a:xfrm>
              <a:off x="664875" y="2880850"/>
              <a:ext cx="18450" cy="15250"/>
            </a:xfrm>
            <a:custGeom>
              <a:rect b="b" l="l" r="r" t="t"/>
              <a:pathLst>
                <a:path extrusionOk="0" h="610" w="738">
                  <a:moveTo>
                    <a:pt x="392" y="0"/>
                  </a:moveTo>
                  <a:cubicBezTo>
                    <a:pt x="353" y="0"/>
                    <a:pt x="314" y="7"/>
                    <a:pt x="275" y="22"/>
                  </a:cubicBezTo>
                  <a:cubicBezTo>
                    <a:pt x="238" y="34"/>
                    <a:pt x="188" y="59"/>
                    <a:pt x="163" y="97"/>
                  </a:cubicBezTo>
                  <a:cubicBezTo>
                    <a:pt x="1" y="284"/>
                    <a:pt x="113" y="572"/>
                    <a:pt x="363" y="609"/>
                  </a:cubicBezTo>
                  <a:cubicBezTo>
                    <a:pt x="413" y="609"/>
                    <a:pt x="450" y="609"/>
                    <a:pt x="500" y="597"/>
                  </a:cubicBezTo>
                  <a:cubicBezTo>
                    <a:pt x="663" y="534"/>
                    <a:pt x="738" y="347"/>
                    <a:pt x="675" y="197"/>
                  </a:cubicBezTo>
                  <a:cubicBezTo>
                    <a:pt x="628" y="73"/>
                    <a:pt x="515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1" name="Google Shape;7241;p33"/>
            <p:cNvSpPr/>
            <p:nvPr/>
          </p:nvSpPr>
          <p:spPr>
            <a:xfrm>
              <a:off x="976675" y="2725125"/>
              <a:ext cx="17025" cy="15575"/>
            </a:xfrm>
            <a:custGeom>
              <a:rect b="b" l="l" r="r" t="t"/>
              <a:pathLst>
                <a:path extrusionOk="0" h="623" w="681">
                  <a:moveTo>
                    <a:pt x="348" y="1"/>
                  </a:moveTo>
                  <a:cubicBezTo>
                    <a:pt x="260" y="1"/>
                    <a:pt x="173" y="36"/>
                    <a:pt x="113" y="115"/>
                  </a:cubicBezTo>
                  <a:cubicBezTo>
                    <a:pt x="0" y="253"/>
                    <a:pt x="25" y="440"/>
                    <a:pt x="150" y="553"/>
                  </a:cubicBezTo>
                  <a:cubicBezTo>
                    <a:pt x="213" y="601"/>
                    <a:pt x="282" y="623"/>
                    <a:pt x="349" y="623"/>
                  </a:cubicBezTo>
                  <a:cubicBezTo>
                    <a:pt x="523" y="623"/>
                    <a:pt x="681" y="476"/>
                    <a:pt x="663" y="278"/>
                  </a:cubicBezTo>
                  <a:cubicBezTo>
                    <a:pt x="647" y="104"/>
                    <a:pt x="497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2" name="Google Shape;7242;p33"/>
            <p:cNvSpPr/>
            <p:nvPr/>
          </p:nvSpPr>
          <p:spPr>
            <a:xfrm>
              <a:off x="1016350" y="2702800"/>
              <a:ext cx="19475" cy="15600"/>
            </a:xfrm>
            <a:custGeom>
              <a:rect b="b" l="l" r="r" t="t"/>
              <a:pathLst>
                <a:path extrusionOk="0" h="624" w="779">
                  <a:moveTo>
                    <a:pt x="385" y="0"/>
                  </a:moveTo>
                  <a:cubicBezTo>
                    <a:pt x="279" y="0"/>
                    <a:pt x="172" y="54"/>
                    <a:pt x="113" y="158"/>
                  </a:cubicBezTo>
                  <a:cubicBezTo>
                    <a:pt x="0" y="346"/>
                    <a:pt x="113" y="596"/>
                    <a:pt x="338" y="621"/>
                  </a:cubicBezTo>
                  <a:cubicBezTo>
                    <a:pt x="354" y="623"/>
                    <a:pt x="369" y="624"/>
                    <a:pt x="384" y="624"/>
                  </a:cubicBezTo>
                  <a:cubicBezTo>
                    <a:pt x="632" y="624"/>
                    <a:pt x="779" y="345"/>
                    <a:pt x="638" y="133"/>
                  </a:cubicBezTo>
                  <a:cubicBezTo>
                    <a:pt x="578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3" name="Google Shape;7243;p33"/>
            <p:cNvSpPr/>
            <p:nvPr/>
          </p:nvSpPr>
          <p:spPr>
            <a:xfrm>
              <a:off x="944925" y="2689150"/>
              <a:ext cx="19675" cy="15750"/>
            </a:xfrm>
            <a:custGeom>
              <a:rect b="b" l="l" r="r" t="t"/>
              <a:pathLst>
                <a:path extrusionOk="0" h="630" w="787">
                  <a:moveTo>
                    <a:pt x="418" y="1"/>
                  </a:moveTo>
                  <a:cubicBezTo>
                    <a:pt x="207" y="1"/>
                    <a:pt x="0" y="228"/>
                    <a:pt x="133" y="467"/>
                  </a:cubicBezTo>
                  <a:cubicBezTo>
                    <a:pt x="196" y="581"/>
                    <a:pt x="297" y="629"/>
                    <a:pt x="397" y="629"/>
                  </a:cubicBezTo>
                  <a:cubicBezTo>
                    <a:pt x="593" y="629"/>
                    <a:pt x="786" y="444"/>
                    <a:pt x="695" y="204"/>
                  </a:cubicBezTo>
                  <a:cubicBezTo>
                    <a:pt x="683" y="179"/>
                    <a:pt x="670" y="154"/>
                    <a:pt x="658" y="129"/>
                  </a:cubicBezTo>
                  <a:cubicBezTo>
                    <a:pt x="593" y="39"/>
                    <a:pt x="505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4" name="Google Shape;7244;p33"/>
            <p:cNvSpPr/>
            <p:nvPr/>
          </p:nvSpPr>
          <p:spPr>
            <a:xfrm>
              <a:off x="956950" y="2647450"/>
              <a:ext cx="16300" cy="15625"/>
            </a:xfrm>
            <a:custGeom>
              <a:rect b="b" l="l" r="r" t="t"/>
              <a:pathLst>
                <a:path extrusionOk="0" h="625" w="652">
                  <a:moveTo>
                    <a:pt x="333" y="1"/>
                  </a:moveTo>
                  <a:cubicBezTo>
                    <a:pt x="159" y="1"/>
                    <a:pt x="0" y="142"/>
                    <a:pt x="27" y="348"/>
                  </a:cubicBezTo>
                  <a:cubicBezTo>
                    <a:pt x="43" y="521"/>
                    <a:pt x="187" y="625"/>
                    <a:pt x="336" y="625"/>
                  </a:cubicBezTo>
                  <a:cubicBezTo>
                    <a:pt x="423" y="625"/>
                    <a:pt x="512" y="589"/>
                    <a:pt x="577" y="510"/>
                  </a:cubicBezTo>
                  <a:cubicBezTo>
                    <a:pt x="627" y="435"/>
                    <a:pt x="652" y="360"/>
                    <a:pt x="652" y="273"/>
                  </a:cubicBezTo>
                  <a:cubicBezTo>
                    <a:pt x="639" y="248"/>
                    <a:pt x="639" y="223"/>
                    <a:pt x="627" y="198"/>
                  </a:cubicBezTo>
                  <a:cubicBezTo>
                    <a:pt x="602" y="148"/>
                    <a:pt x="577" y="110"/>
                    <a:pt x="539" y="73"/>
                  </a:cubicBezTo>
                  <a:cubicBezTo>
                    <a:pt x="475" y="23"/>
                    <a:pt x="403" y="1"/>
                    <a:pt x="3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5" name="Google Shape;7245;p33"/>
            <p:cNvSpPr/>
            <p:nvPr/>
          </p:nvSpPr>
          <p:spPr>
            <a:xfrm>
              <a:off x="993850" y="2646525"/>
              <a:ext cx="19000" cy="15625"/>
            </a:xfrm>
            <a:custGeom>
              <a:rect b="b" l="l" r="r" t="t"/>
              <a:pathLst>
                <a:path extrusionOk="0" h="625" w="760">
                  <a:moveTo>
                    <a:pt x="385" y="0"/>
                  </a:moveTo>
                  <a:cubicBezTo>
                    <a:pt x="282" y="0"/>
                    <a:pt x="178" y="51"/>
                    <a:pt x="113" y="147"/>
                  </a:cubicBezTo>
                  <a:cubicBezTo>
                    <a:pt x="1" y="347"/>
                    <a:pt x="126" y="597"/>
                    <a:pt x="350" y="622"/>
                  </a:cubicBezTo>
                  <a:cubicBezTo>
                    <a:pt x="362" y="624"/>
                    <a:pt x="373" y="624"/>
                    <a:pt x="385" y="624"/>
                  </a:cubicBezTo>
                  <a:cubicBezTo>
                    <a:pt x="594" y="624"/>
                    <a:pt x="759" y="411"/>
                    <a:pt x="688" y="210"/>
                  </a:cubicBezTo>
                  <a:cubicBezTo>
                    <a:pt x="675" y="185"/>
                    <a:pt x="663" y="160"/>
                    <a:pt x="638" y="135"/>
                  </a:cubicBezTo>
                  <a:cubicBezTo>
                    <a:pt x="577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6" name="Google Shape;7246;p33"/>
            <p:cNvSpPr/>
            <p:nvPr/>
          </p:nvSpPr>
          <p:spPr>
            <a:xfrm>
              <a:off x="1030400" y="2667500"/>
              <a:ext cx="17200" cy="15450"/>
            </a:xfrm>
            <a:custGeom>
              <a:rect b="b" l="l" r="r" t="t"/>
              <a:pathLst>
                <a:path extrusionOk="0" h="618" w="688">
                  <a:moveTo>
                    <a:pt x="342" y="0"/>
                  </a:moveTo>
                  <a:cubicBezTo>
                    <a:pt x="307" y="0"/>
                    <a:pt x="272" y="7"/>
                    <a:pt x="238" y="21"/>
                  </a:cubicBezTo>
                  <a:cubicBezTo>
                    <a:pt x="76" y="83"/>
                    <a:pt x="1" y="271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4" y="610"/>
                    <a:pt x="463" y="596"/>
                  </a:cubicBezTo>
                  <a:cubicBezTo>
                    <a:pt x="613" y="533"/>
                    <a:pt x="688" y="358"/>
                    <a:pt x="638" y="196"/>
                  </a:cubicBezTo>
                  <a:cubicBezTo>
                    <a:pt x="589" y="79"/>
                    <a:pt x="465" y="0"/>
                    <a:pt x="3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7" name="Google Shape;7247;p33"/>
            <p:cNvSpPr/>
            <p:nvPr/>
          </p:nvSpPr>
          <p:spPr>
            <a:xfrm>
              <a:off x="929550" y="2582600"/>
              <a:ext cx="20225" cy="15625"/>
            </a:xfrm>
            <a:custGeom>
              <a:rect b="b" l="l" r="r" t="t"/>
              <a:pathLst>
                <a:path extrusionOk="0" h="625" w="809">
                  <a:moveTo>
                    <a:pt x="431" y="1"/>
                  </a:moveTo>
                  <a:cubicBezTo>
                    <a:pt x="142" y="1"/>
                    <a:pt x="0" y="367"/>
                    <a:pt x="236" y="555"/>
                  </a:cubicBezTo>
                  <a:cubicBezTo>
                    <a:pt x="297" y="604"/>
                    <a:pt x="363" y="625"/>
                    <a:pt x="428" y="625"/>
                  </a:cubicBezTo>
                  <a:cubicBezTo>
                    <a:pt x="629" y="625"/>
                    <a:pt x="808" y="420"/>
                    <a:pt x="723" y="193"/>
                  </a:cubicBezTo>
                  <a:cubicBezTo>
                    <a:pt x="686" y="93"/>
                    <a:pt x="586" y="18"/>
                    <a:pt x="486" y="5"/>
                  </a:cubicBezTo>
                  <a:cubicBezTo>
                    <a:pt x="467" y="2"/>
                    <a:pt x="448" y="1"/>
                    <a:pt x="4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8" name="Google Shape;7248;p33"/>
            <p:cNvSpPr/>
            <p:nvPr/>
          </p:nvSpPr>
          <p:spPr>
            <a:xfrm>
              <a:off x="972600" y="2569925"/>
              <a:ext cx="16950" cy="15700"/>
            </a:xfrm>
            <a:custGeom>
              <a:rect b="b" l="l" r="r" t="t"/>
              <a:pathLst>
                <a:path extrusionOk="0" h="628" w="678">
                  <a:moveTo>
                    <a:pt x="348" y="1"/>
                  </a:moveTo>
                  <a:cubicBezTo>
                    <a:pt x="259" y="1"/>
                    <a:pt x="167" y="39"/>
                    <a:pt x="101" y="125"/>
                  </a:cubicBezTo>
                  <a:cubicBezTo>
                    <a:pt x="1" y="250"/>
                    <a:pt x="13" y="450"/>
                    <a:pt x="151" y="550"/>
                  </a:cubicBezTo>
                  <a:cubicBezTo>
                    <a:pt x="212" y="603"/>
                    <a:pt x="282" y="627"/>
                    <a:pt x="350" y="627"/>
                  </a:cubicBezTo>
                  <a:cubicBezTo>
                    <a:pt x="520" y="627"/>
                    <a:pt x="677" y="480"/>
                    <a:pt x="651" y="275"/>
                  </a:cubicBezTo>
                  <a:cubicBezTo>
                    <a:pt x="635" y="104"/>
                    <a:pt x="494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9" name="Google Shape;7249;p33"/>
            <p:cNvSpPr/>
            <p:nvPr/>
          </p:nvSpPr>
          <p:spPr>
            <a:xfrm>
              <a:off x="917000" y="2618050"/>
              <a:ext cx="19850" cy="15425"/>
            </a:xfrm>
            <a:custGeom>
              <a:rect b="b" l="l" r="r" t="t"/>
              <a:pathLst>
                <a:path extrusionOk="0" h="617" w="794">
                  <a:moveTo>
                    <a:pt x="345" y="0"/>
                  </a:moveTo>
                  <a:cubicBezTo>
                    <a:pt x="251" y="0"/>
                    <a:pt x="159" y="39"/>
                    <a:pt x="100" y="112"/>
                  </a:cubicBezTo>
                  <a:cubicBezTo>
                    <a:pt x="0" y="249"/>
                    <a:pt x="13" y="437"/>
                    <a:pt x="150" y="549"/>
                  </a:cubicBezTo>
                  <a:cubicBezTo>
                    <a:pt x="193" y="597"/>
                    <a:pt x="244" y="617"/>
                    <a:pt x="295" y="617"/>
                  </a:cubicBezTo>
                  <a:cubicBezTo>
                    <a:pt x="530" y="617"/>
                    <a:pt x="794" y="205"/>
                    <a:pt x="538" y="62"/>
                  </a:cubicBezTo>
                  <a:cubicBezTo>
                    <a:pt x="480" y="20"/>
                    <a:pt x="412" y="0"/>
                    <a:pt x="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0" name="Google Shape;7250;p33"/>
            <p:cNvSpPr/>
            <p:nvPr/>
          </p:nvSpPr>
          <p:spPr>
            <a:xfrm>
              <a:off x="1001650" y="2606525"/>
              <a:ext cx="17225" cy="15500"/>
            </a:xfrm>
            <a:custGeom>
              <a:rect b="b" l="l" r="r" t="t"/>
              <a:pathLst>
                <a:path extrusionOk="0" h="620" w="689">
                  <a:moveTo>
                    <a:pt x="349" y="1"/>
                  </a:moveTo>
                  <a:cubicBezTo>
                    <a:pt x="312" y="1"/>
                    <a:pt x="274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02" y="547"/>
                    <a:pt x="220" y="620"/>
                    <a:pt x="340" y="620"/>
                  </a:cubicBezTo>
                  <a:cubicBezTo>
                    <a:pt x="378" y="620"/>
                    <a:pt x="415" y="613"/>
                    <a:pt x="451" y="598"/>
                  </a:cubicBezTo>
                  <a:cubicBezTo>
                    <a:pt x="613" y="535"/>
                    <a:pt x="688" y="360"/>
                    <a:pt x="626" y="198"/>
                  </a:cubicBezTo>
                  <a:cubicBezTo>
                    <a:pt x="588" y="74"/>
                    <a:pt x="470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1" name="Google Shape;7251;p33"/>
            <p:cNvSpPr/>
            <p:nvPr/>
          </p:nvSpPr>
          <p:spPr>
            <a:xfrm>
              <a:off x="1098375" y="2678625"/>
              <a:ext cx="18900" cy="13750"/>
            </a:xfrm>
            <a:custGeom>
              <a:rect b="b" l="l" r="r" t="t"/>
              <a:pathLst>
                <a:path extrusionOk="0" h="550" w="756">
                  <a:moveTo>
                    <a:pt x="535" y="1"/>
                  </a:moveTo>
                  <a:cubicBezTo>
                    <a:pt x="308" y="1"/>
                    <a:pt x="0" y="313"/>
                    <a:pt x="231" y="488"/>
                  </a:cubicBezTo>
                  <a:cubicBezTo>
                    <a:pt x="288" y="530"/>
                    <a:pt x="354" y="550"/>
                    <a:pt x="420" y="550"/>
                  </a:cubicBezTo>
                  <a:cubicBezTo>
                    <a:pt x="512" y="550"/>
                    <a:pt x="603" y="511"/>
                    <a:pt x="668" y="438"/>
                  </a:cubicBezTo>
                  <a:lnTo>
                    <a:pt x="668" y="451"/>
                  </a:lnTo>
                  <a:cubicBezTo>
                    <a:pt x="743" y="363"/>
                    <a:pt x="756" y="238"/>
                    <a:pt x="718" y="138"/>
                  </a:cubicBezTo>
                  <a:cubicBezTo>
                    <a:pt x="686" y="40"/>
                    <a:pt x="615" y="1"/>
                    <a:pt x="5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2" name="Google Shape;7252;p33"/>
            <p:cNvSpPr/>
            <p:nvPr/>
          </p:nvSpPr>
          <p:spPr>
            <a:xfrm>
              <a:off x="1072600" y="2608425"/>
              <a:ext cx="18400" cy="15625"/>
            </a:xfrm>
            <a:custGeom>
              <a:rect b="b" l="l" r="r" t="t"/>
              <a:pathLst>
                <a:path extrusionOk="0" h="625" w="736">
                  <a:moveTo>
                    <a:pt x="404" y="0"/>
                  </a:moveTo>
                  <a:cubicBezTo>
                    <a:pt x="191" y="0"/>
                    <a:pt x="0" y="230"/>
                    <a:pt x="125" y="459"/>
                  </a:cubicBezTo>
                  <a:cubicBezTo>
                    <a:pt x="187" y="574"/>
                    <a:pt x="293" y="625"/>
                    <a:pt x="398" y="625"/>
                  </a:cubicBezTo>
                  <a:cubicBezTo>
                    <a:pt x="568" y="625"/>
                    <a:pt x="735" y="493"/>
                    <a:pt x="712" y="284"/>
                  </a:cubicBezTo>
                  <a:cubicBezTo>
                    <a:pt x="712" y="247"/>
                    <a:pt x="700" y="222"/>
                    <a:pt x="700" y="197"/>
                  </a:cubicBezTo>
                  <a:cubicBezTo>
                    <a:pt x="675" y="147"/>
                    <a:pt x="637" y="109"/>
                    <a:pt x="600" y="72"/>
                  </a:cubicBezTo>
                  <a:cubicBezTo>
                    <a:pt x="538" y="22"/>
                    <a:pt x="470" y="0"/>
                    <a:pt x="4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3" name="Google Shape;7253;p33"/>
            <p:cNvSpPr/>
            <p:nvPr/>
          </p:nvSpPr>
          <p:spPr>
            <a:xfrm>
              <a:off x="1067275" y="2646875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88" y="83"/>
                    <a:pt x="0" y="258"/>
                    <a:pt x="63" y="421"/>
                  </a:cubicBezTo>
                  <a:cubicBezTo>
                    <a:pt x="110" y="545"/>
                    <a:pt x="231" y="618"/>
                    <a:pt x="352" y="618"/>
                  </a:cubicBezTo>
                  <a:cubicBezTo>
                    <a:pt x="389" y="618"/>
                    <a:pt x="427" y="611"/>
                    <a:pt x="463" y="596"/>
                  </a:cubicBezTo>
                  <a:cubicBezTo>
                    <a:pt x="625" y="533"/>
                    <a:pt x="700" y="358"/>
                    <a:pt x="638" y="196"/>
                  </a:cubicBezTo>
                  <a:cubicBezTo>
                    <a:pt x="589" y="79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4" name="Google Shape;7254;p33"/>
            <p:cNvSpPr/>
            <p:nvPr/>
          </p:nvSpPr>
          <p:spPr>
            <a:xfrm>
              <a:off x="1047600" y="2534200"/>
              <a:ext cx="15625" cy="15275"/>
            </a:xfrm>
            <a:custGeom>
              <a:rect b="b" l="l" r="r" t="t"/>
              <a:pathLst>
                <a:path extrusionOk="0" h="611" w="625">
                  <a:moveTo>
                    <a:pt x="314" y="1"/>
                  </a:moveTo>
                  <a:cubicBezTo>
                    <a:pt x="161" y="1"/>
                    <a:pt x="35" y="108"/>
                    <a:pt x="13" y="267"/>
                  </a:cubicBezTo>
                  <a:cubicBezTo>
                    <a:pt x="0" y="342"/>
                    <a:pt x="13" y="429"/>
                    <a:pt x="62" y="492"/>
                  </a:cubicBezTo>
                  <a:cubicBezTo>
                    <a:pt x="125" y="573"/>
                    <a:pt x="214" y="611"/>
                    <a:pt x="302" y="611"/>
                  </a:cubicBezTo>
                  <a:cubicBezTo>
                    <a:pt x="442" y="611"/>
                    <a:pt x="582" y="515"/>
                    <a:pt x="612" y="354"/>
                  </a:cubicBezTo>
                  <a:cubicBezTo>
                    <a:pt x="625" y="279"/>
                    <a:pt x="612" y="192"/>
                    <a:pt x="562" y="129"/>
                  </a:cubicBezTo>
                  <a:cubicBezTo>
                    <a:pt x="512" y="67"/>
                    <a:pt x="437" y="17"/>
                    <a:pt x="362" y="4"/>
                  </a:cubicBezTo>
                  <a:cubicBezTo>
                    <a:pt x="346" y="2"/>
                    <a:pt x="330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5" name="Google Shape;7255;p33"/>
            <p:cNvSpPr/>
            <p:nvPr/>
          </p:nvSpPr>
          <p:spPr>
            <a:xfrm>
              <a:off x="1032600" y="2583725"/>
              <a:ext cx="17500" cy="15325"/>
            </a:xfrm>
            <a:custGeom>
              <a:rect b="b" l="l" r="r" t="t"/>
              <a:pathLst>
                <a:path extrusionOk="0" h="613" w="700">
                  <a:moveTo>
                    <a:pt x="354" y="1"/>
                  </a:moveTo>
                  <a:cubicBezTo>
                    <a:pt x="315" y="1"/>
                    <a:pt x="276" y="8"/>
                    <a:pt x="238" y="23"/>
                  </a:cubicBezTo>
                  <a:cubicBezTo>
                    <a:pt x="88" y="85"/>
                    <a:pt x="0" y="260"/>
                    <a:pt x="63" y="410"/>
                  </a:cubicBezTo>
                  <a:cubicBezTo>
                    <a:pt x="112" y="539"/>
                    <a:pt x="241" y="613"/>
                    <a:pt x="366" y="613"/>
                  </a:cubicBezTo>
                  <a:cubicBezTo>
                    <a:pt x="399" y="613"/>
                    <a:pt x="432" y="608"/>
                    <a:pt x="463" y="597"/>
                  </a:cubicBezTo>
                  <a:cubicBezTo>
                    <a:pt x="625" y="535"/>
                    <a:pt x="700" y="348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6" name="Google Shape;7256;p33"/>
            <p:cNvSpPr/>
            <p:nvPr/>
          </p:nvSpPr>
          <p:spPr>
            <a:xfrm>
              <a:off x="902950" y="2749000"/>
              <a:ext cx="18925" cy="15675"/>
            </a:xfrm>
            <a:custGeom>
              <a:rect b="b" l="l" r="r" t="t"/>
              <a:pathLst>
                <a:path extrusionOk="0" h="627" w="757">
                  <a:moveTo>
                    <a:pt x="393" y="0"/>
                  </a:moveTo>
                  <a:cubicBezTo>
                    <a:pt x="288" y="0"/>
                    <a:pt x="183" y="51"/>
                    <a:pt x="125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8" y="625"/>
                    <a:pt x="385" y="626"/>
                    <a:pt x="402" y="626"/>
                  </a:cubicBezTo>
                  <a:cubicBezTo>
                    <a:pt x="612" y="626"/>
                    <a:pt x="757" y="418"/>
                    <a:pt x="687" y="210"/>
                  </a:cubicBezTo>
                  <a:cubicBezTo>
                    <a:pt x="675" y="185"/>
                    <a:pt x="662" y="160"/>
                    <a:pt x="650" y="135"/>
                  </a:cubicBezTo>
                  <a:cubicBezTo>
                    <a:pt x="589" y="44"/>
                    <a:pt x="49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7" name="Google Shape;7257;p33"/>
            <p:cNvSpPr/>
            <p:nvPr/>
          </p:nvSpPr>
          <p:spPr>
            <a:xfrm>
              <a:off x="908700" y="2709300"/>
              <a:ext cx="18625" cy="13950"/>
            </a:xfrm>
            <a:custGeom>
              <a:rect b="b" l="l" r="r" t="t"/>
              <a:pathLst>
                <a:path extrusionOk="0" h="558" w="745">
                  <a:moveTo>
                    <a:pt x="540" y="1"/>
                  </a:moveTo>
                  <a:cubicBezTo>
                    <a:pt x="312" y="1"/>
                    <a:pt x="1" y="319"/>
                    <a:pt x="232" y="486"/>
                  </a:cubicBezTo>
                  <a:cubicBezTo>
                    <a:pt x="292" y="535"/>
                    <a:pt x="361" y="558"/>
                    <a:pt x="430" y="558"/>
                  </a:cubicBezTo>
                  <a:cubicBezTo>
                    <a:pt x="519" y="558"/>
                    <a:pt x="606" y="519"/>
                    <a:pt x="670" y="448"/>
                  </a:cubicBezTo>
                  <a:cubicBezTo>
                    <a:pt x="720" y="373"/>
                    <a:pt x="745" y="298"/>
                    <a:pt x="732" y="211"/>
                  </a:cubicBezTo>
                  <a:cubicBezTo>
                    <a:pt x="732" y="186"/>
                    <a:pt x="720" y="161"/>
                    <a:pt x="720" y="136"/>
                  </a:cubicBezTo>
                  <a:cubicBezTo>
                    <a:pt x="688" y="39"/>
                    <a:pt x="619" y="1"/>
                    <a:pt x="5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8" name="Google Shape;7258;p33"/>
            <p:cNvSpPr/>
            <p:nvPr/>
          </p:nvSpPr>
          <p:spPr>
            <a:xfrm>
              <a:off x="875125" y="2685275"/>
              <a:ext cx="18950" cy="15650"/>
            </a:xfrm>
            <a:custGeom>
              <a:rect b="b" l="l" r="r" t="t"/>
              <a:pathLst>
                <a:path extrusionOk="0" h="626" w="758">
                  <a:moveTo>
                    <a:pt x="386" y="0"/>
                  </a:moveTo>
                  <a:cubicBezTo>
                    <a:pt x="282" y="0"/>
                    <a:pt x="178" y="50"/>
                    <a:pt x="113" y="147"/>
                  </a:cubicBezTo>
                  <a:cubicBezTo>
                    <a:pt x="1" y="347"/>
                    <a:pt x="126" y="597"/>
                    <a:pt x="351" y="622"/>
                  </a:cubicBezTo>
                  <a:cubicBezTo>
                    <a:pt x="367" y="625"/>
                    <a:pt x="382" y="626"/>
                    <a:pt x="398" y="626"/>
                  </a:cubicBezTo>
                  <a:cubicBezTo>
                    <a:pt x="601" y="626"/>
                    <a:pt x="758" y="407"/>
                    <a:pt x="688" y="210"/>
                  </a:cubicBezTo>
                  <a:cubicBezTo>
                    <a:pt x="676" y="185"/>
                    <a:pt x="663" y="160"/>
                    <a:pt x="638" y="135"/>
                  </a:cubicBezTo>
                  <a:cubicBezTo>
                    <a:pt x="578" y="44"/>
                    <a:pt x="482" y="0"/>
                    <a:pt x="3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9" name="Google Shape;7259;p33"/>
            <p:cNvSpPr/>
            <p:nvPr/>
          </p:nvSpPr>
          <p:spPr>
            <a:xfrm>
              <a:off x="849675" y="2615225"/>
              <a:ext cx="18750" cy="13750"/>
            </a:xfrm>
            <a:custGeom>
              <a:rect b="b" l="l" r="r" t="t"/>
              <a:pathLst>
                <a:path extrusionOk="0" h="550" w="750">
                  <a:moveTo>
                    <a:pt x="536" y="0"/>
                  </a:moveTo>
                  <a:cubicBezTo>
                    <a:pt x="309" y="0"/>
                    <a:pt x="1" y="312"/>
                    <a:pt x="232" y="487"/>
                  </a:cubicBezTo>
                  <a:cubicBezTo>
                    <a:pt x="288" y="531"/>
                    <a:pt x="352" y="550"/>
                    <a:pt x="415" y="550"/>
                  </a:cubicBezTo>
                  <a:cubicBezTo>
                    <a:pt x="587" y="550"/>
                    <a:pt x="750" y="405"/>
                    <a:pt x="731" y="212"/>
                  </a:cubicBezTo>
                  <a:cubicBezTo>
                    <a:pt x="731" y="187"/>
                    <a:pt x="719" y="162"/>
                    <a:pt x="719" y="137"/>
                  </a:cubicBezTo>
                  <a:cubicBezTo>
                    <a:pt x="686" y="39"/>
                    <a:pt x="616" y="0"/>
                    <a:pt x="5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0" name="Google Shape;7260;p33"/>
            <p:cNvSpPr/>
            <p:nvPr/>
          </p:nvSpPr>
          <p:spPr>
            <a:xfrm>
              <a:off x="879850" y="2643650"/>
              <a:ext cx="18650" cy="15675"/>
            </a:xfrm>
            <a:custGeom>
              <a:rect b="b" l="l" r="r" t="t"/>
              <a:pathLst>
                <a:path extrusionOk="0" h="627" w="746">
                  <a:moveTo>
                    <a:pt x="365" y="1"/>
                  </a:moveTo>
                  <a:cubicBezTo>
                    <a:pt x="73" y="1"/>
                    <a:pt x="0" y="625"/>
                    <a:pt x="337" y="625"/>
                  </a:cubicBezTo>
                  <a:cubicBezTo>
                    <a:pt x="349" y="626"/>
                    <a:pt x="361" y="627"/>
                    <a:pt x="373" y="627"/>
                  </a:cubicBezTo>
                  <a:cubicBezTo>
                    <a:pt x="591" y="627"/>
                    <a:pt x="745" y="413"/>
                    <a:pt x="674" y="200"/>
                  </a:cubicBezTo>
                  <a:cubicBezTo>
                    <a:pt x="662" y="175"/>
                    <a:pt x="649" y="150"/>
                    <a:pt x="637" y="137"/>
                  </a:cubicBezTo>
                  <a:cubicBezTo>
                    <a:pt x="587" y="62"/>
                    <a:pt x="512" y="25"/>
                    <a:pt x="437" y="13"/>
                  </a:cubicBezTo>
                  <a:cubicBezTo>
                    <a:pt x="411" y="4"/>
                    <a:pt x="387" y="1"/>
                    <a:pt x="3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1" name="Google Shape;7261;p33"/>
            <p:cNvSpPr/>
            <p:nvPr/>
          </p:nvSpPr>
          <p:spPr>
            <a:xfrm>
              <a:off x="1035400" y="2626500"/>
              <a:ext cx="17125" cy="15325"/>
            </a:xfrm>
            <a:custGeom>
              <a:rect b="b" l="l" r="r" t="t"/>
              <a:pathLst>
                <a:path extrusionOk="0" h="613" w="685">
                  <a:moveTo>
                    <a:pt x="316" y="0"/>
                  </a:moveTo>
                  <a:cubicBezTo>
                    <a:pt x="178" y="0"/>
                    <a:pt x="43" y="90"/>
                    <a:pt x="13" y="249"/>
                  </a:cubicBezTo>
                  <a:cubicBezTo>
                    <a:pt x="1" y="336"/>
                    <a:pt x="26" y="411"/>
                    <a:pt x="76" y="486"/>
                  </a:cubicBezTo>
                  <a:cubicBezTo>
                    <a:pt x="113" y="549"/>
                    <a:pt x="188" y="599"/>
                    <a:pt x="276" y="611"/>
                  </a:cubicBezTo>
                  <a:cubicBezTo>
                    <a:pt x="287" y="612"/>
                    <a:pt x="299" y="613"/>
                    <a:pt x="310" y="613"/>
                  </a:cubicBezTo>
                  <a:cubicBezTo>
                    <a:pt x="519" y="613"/>
                    <a:pt x="684" y="400"/>
                    <a:pt x="613" y="186"/>
                  </a:cubicBezTo>
                  <a:cubicBezTo>
                    <a:pt x="600" y="161"/>
                    <a:pt x="588" y="136"/>
                    <a:pt x="563" y="124"/>
                  </a:cubicBezTo>
                  <a:cubicBezTo>
                    <a:pt x="498" y="39"/>
                    <a:pt x="406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2" name="Google Shape;7262;p33"/>
            <p:cNvSpPr/>
            <p:nvPr/>
          </p:nvSpPr>
          <p:spPr>
            <a:xfrm>
              <a:off x="962600" y="2610975"/>
              <a:ext cx="18975" cy="15875"/>
            </a:xfrm>
            <a:custGeom>
              <a:rect b="b" l="l" r="r" t="t"/>
              <a:pathLst>
                <a:path extrusionOk="0" h="635" w="759">
                  <a:moveTo>
                    <a:pt x="385" y="1"/>
                  </a:moveTo>
                  <a:cubicBezTo>
                    <a:pt x="282" y="1"/>
                    <a:pt x="178" y="54"/>
                    <a:pt x="113" y="157"/>
                  </a:cubicBezTo>
                  <a:cubicBezTo>
                    <a:pt x="1" y="345"/>
                    <a:pt x="126" y="595"/>
                    <a:pt x="351" y="620"/>
                  </a:cubicBezTo>
                  <a:lnTo>
                    <a:pt x="351" y="632"/>
                  </a:lnTo>
                  <a:cubicBezTo>
                    <a:pt x="362" y="633"/>
                    <a:pt x="374" y="634"/>
                    <a:pt x="385" y="634"/>
                  </a:cubicBezTo>
                  <a:cubicBezTo>
                    <a:pt x="594" y="634"/>
                    <a:pt x="759" y="421"/>
                    <a:pt x="676" y="207"/>
                  </a:cubicBezTo>
                  <a:cubicBezTo>
                    <a:pt x="676" y="182"/>
                    <a:pt x="663" y="157"/>
                    <a:pt x="638" y="145"/>
                  </a:cubicBezTo>
                  <a:cubicBezTo>
                    <a:pt x="578" y="48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3" name="Google Shape;7263;p33"/>
            <p:cNvSpPr/>
            <p:nvPr/>
          </p:nvSpPr>
          <p:spPr>
            <a:xfrm>
              <a:off x="983550" y="2684825"/>
              <a:ext cx="18525" cy="15775"/>
            </a:xfrm>
            <a:custGeom>
              <a:rect b="b" l="l" r="r" t="t"/>
              <a:pathLst>
                <a:path extrusionOk="0" h="631" w="741">
                  <a:moveTo>
                    <a:pt x="334" y="0"/>
                  </a:moveTo>
                  <a:cubicBezTo>
                    <a:pt x="189" y="0"/>
                    <a:pt x="48" y="101"/>
                    <a:pt x="25" y="277"/>
                  </a:cubicBezTo>
                  <a:cubicBezTo>
                    <a:pt x="0" y="440"/>
                    <a:pt x="113" y="602"/>
                    <a:pt x="275" y="627"/>
                  </a:cubicBezTo>
                  <a:cubicBezTo>
                    <a:pt x="290" y="629"/>
                    <a:pt x="305" y="630"/>
                    <a:pt x="320" y="630"/>
                  </a:cubicBezTo>
                  <a:cubicBezTo>
                    <a:pt x="571" y="630"/>
                    <a:pt x="741" y="340"/>
                    <a:pt x="588" y="128"/>
                  </a:cubicBezTo>
                  <a:cubicBezTo>
                    <a:pt x="520" y="40"/>
                    <a:pt x="426" y="0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4" name="Google Shape;7264;p33"/>
            <p:cNvSpPr/>
            <p:nvPr/>
          </p:nvSpPr>
          <p:spPr>
            <a:xfrm>
              <a:off x="916800" y="2666450"/>
              <a:ext cx="18000" cy="14250"/>
            </a:xfrm>
            <a:custGeom>
              <a:rect b="b" l="l" r="r" t="t"/>
              <a:pathLst>
                <a:path extrusionOk="0" h="570" w="720">
                  <a:moveTo>
                    <a:pt x="398" y="0"/>
                  </a:moveTo>
                  <a:cubicBezTo>
                    <a:pt x="190" y="0"/>
                    <a:pt x="0" y="221"/>
                    <a:pt x="121" y="463"/>
                  </a:cubicBezTo>
                  <a:cubicBezTo>
                    <a:pt x="184" y="537"/>
                    <a:pt x="265" y="569"/>
                    <a:pt x="346" y="569"/>
                  </a:cubicBezTo>
                  <a:cubicBezTo>
                    <a:pt x="535" y="569"/>
                    <a:pt x="720" y="391"/>
                    <a:pt x="658" y="163"/>
                  </a:cubicBezTo>
                  <a:cubicBezTo>
                    <a:pt x="646" y="138"/>
                    <a:pt x="633" y="113"/>
                    <a:pt x="608" y="88"/>
                  </a:cubicBezTo>
                  <a:cubicBezTo>
                    <a:pt x="544" y="27"/>
                    <a:pt x="470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5" name="Google Shape;7265;p33"/>
            <p:cNvSpPr/>
            <p:nvPr/>
          </p:nvSpPr>
          <p:spPr>
            <a:xfrm>
              <a:off x="885550" y="2594500"/>
              <a:ext cx="19900" cy="15725"/>
            </a:xfrm>
            <a:custGeom>
              <a:rect b="b" l="l" r="r" t="t"/>
              <a:pathLst>
                <a:path extrusionOk="0" h="629" w="796">
                  <a:moveTo>
                    <a:pt x="419" y="0"/>
                  </a:moveTo>
                  <a:cubicBezTo>
                    <a:pt x="207" y="0"/>
                    <a:pt x="1" y="227"/>
                    <a:pt x="134" y="466"/>
                  </a:cubicBezTo>
                  <a:cubicBezTo>
                    <a:pt x="197" y="581"/>
                    <a:pt x="299" y="629"/>
                    <a:pt x="401" y="629"/>
                  </a:cubicBezTo>
                  <a:cubicBezTo>
                    <a:pt x="599" y="629"/>
                    <a:pt x="795" y="444"/>
                    <a:pt x="696" y="204"/>
                  </a:cubicBezTo>
                  <a:cubicBezTo>
                    <a:pt x="696" y="179"/>
                    <a:pt x="684" y="154"/>
                    <a:pt x="659" y="129"/>
                  </a:cubicBezTo>
                  <a:cubicBezTo>
                    <a:pt x="593" y="38"/>
                    <a:pt x="506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6" name="Google Shape;7266;p33"/>
            <p:cNvSpPr/>
            <p:nvPr/>
          </p:nvSpPr>
          <p:spPr>
            <a:xfrm>
              <a:off x="941675" y="2734150"/>
              <a:ext cx="17125" cy="15775"/>
            </a:xfrm>
            <a:custGeom>
              <a:rect b="b" l="l" r="r" t="t"/>
              <a:pathLst>
                <a:path extrusionOk="0" h="631" w="685">
                  <a:moveTo>
                    <a:pt x="325" y="1"/>
                  </a:moveTo>
                  <a:cubicBezTo>
                    <a:pt x="183" y="1"/>
                    <a:pt x="39" y="92"/>
                    <a:pt x="13" y="266"/>
                  </a:cubicBezTo>
                  <a:cubicBezTo>
                    <a:pt x="1" y="354"/>
                    <a:pt x="26" y="429"/>
                    <a:pt x="76" y="504"/>
                  </a:cubicBezTo>
                  <a:cubicBezTo>
                    <a:pt x="140" y="592"/>
                    <a:pt x="229" y="630"/>
                    <a:pt x="317" y="630"/>
                  </a:cubicBezTo>
                  <a:cubicBezTo>
                    <a:pt x="503" y="630"/>
                    <a:pt x="685" y="462"/>
                    <a:pt x="625" y="241"/>
                  </a:cubicBezTo>
                  <a:cubicBezTo>
                    <a:pt x="589" y="79"/>
                    <a:pt x="458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7" name="Google Shape;7267;p33"/>
            <p:cNvSpPr/>
            <p:nvPr/>
          </p:nvSpPr>
          <p:spPr>
            <a:xfrm>
              <a:off x="1006025" y="2550375"/>
              <a:ext cx="16775" cy="15275"/>
            </a:xfrm>
            <a:custGeom>
              <a:rect b="b" l="l" r="r" t="t"/>
              <a:pathLst>
                <a:path extrusionOk="0" h="611" w="671">
                  <a:moveTo>
                    <a:pt x="324" y="0"/>
                  </a:moveTo>
                  <a:cubicBezTo>
                    <a:pt x="184" y="0"/>
                    <a:pt x="44" y="96"/>
                    <a:pt x="13" y="257"/>
                  </a:cubicBezTo>
                  <a:cubicBezTo>
                    <a:pt x="1" y="332"/>
                    <a:pt x="13" y="419"/>
                    <a:pt x="63" y="482"/>
                  </a:cubicBezTo>
                  <a:cubicBezTo>
                    <a:pt x="113" y="544"/>
                    <a:pt x="188" y="594"/>
                    <a:pt x="263" y="607"/>
                  </a:cubicBezTo>
                  <a:cubicBezTo>
                    <a:pt x="281" y="610"/>
                    <a:pt x="298" y="611"/>
                    <a:pt x="315" y="611"/>
                  </a:cubicBezTo>
                  <a:cubicBezTo>
                    <a:pt x="525" y="611"/>
                    <a:pt x="670" y="403"/>
                    <a:pt x="601" y="194"/>
                  </a:cubicBezTo>
                  <a:cubicBezTo>
                    <a:pt x="588" y="169"/>
                    <a:pt x="576" y="144"/>
                    <a:pt x="563" y="119"/>
                  </a:cubicBezTo>
                  <a:cubicBezTo>
                    <a:pt x="501" y="38"/>
                    <a:pt x="412" y="0"/>
                    <a:pt x="3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8" name="Google Shape;7268;p33"/>
            <p:cNvSpPr/>
            <p:nvPr/>
          </p:nvSpPr>
          <p:spPr>
            <a:xfrm>
              <a:off x="1075700" y="2565450"/>
              <a:ext cx="18175" cy="15550"/>
            </a:xfrm>
            <a:custGeom>
              <a:rect b="b" l="l" r="r" t="t"/>
              <a:pathLst>
                <a:path extrusionOk="0" h="622" w="727">
                  <a:moveTo>
                    <a:pt x="325" y="1"/>
                  </a:moveTo>
                  <a:cubicBezTo>
                    <a:pt x="180" y="1"/>
                    <a:pt x="36" y="99"/>
                    <a:pt x="13" y="266"/>
                  </a:cubicBezTo>
                  <a:cubicBezTo>
                    <a:pt x="1" y="354"/>
                    <a:pt x="26" y="429"/>
                    <a:pt x="76" y="491"/>
                  </a:cubicBezTo>
                  <a:cubicBezTo>
                    <a:pt x="113" y="566"/>
                    <a:pt x="188" y="604"/>
                    <a:pt x="276" y="616"/>
                  </a:cubicBezTo>
                  <a:cubicBezTo>
                    <a:pt x="295" y="620"/>
                    <a:pt x="315" y="621"/>
                    <a:pt x="334" y="621"/>
                  </a:cubicBezTo>
                  <a:cubicBezTo>
                    <a:pt x="576" y="621"/>
                    <a:pt x="726" y="337"/>
                    <a:pt x="576" y="129"/>
                  </a:cubicBezTo>
                  <a:cubicBezTo>
                    <a:pt x="512" y="41"/>
                    <a:pt x="418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9" name="Google Shape;7269;p33"/>
            <p:cNvSpPr/>
            <p:nvPr/>
          </p:nvSpPr>
          <p:spPr>
            <a:xfrm>
              <a:off x="1106325" y="2642075"/>
              <a:ext cx="19075" cy="15325"/>
            </a:xfrm>
            <a:custGeom>
              <a:rect b="b" l="l" r="r" t="t"/>
              <a:pathLst>
                <a:path extrusionOk="0" h="613" w="763">
                  <a:moveTo>
                    <a:pt x="400" y="1"/>
                  </a:moveTo>
                  <a:cubicBezTo>
                    <a:pt x="50" y="26"/>
                    <a:pt x="0" y="513"/>
                    <a:pt x="338" y="613"/>
                  </a:cubicBezTo>
                  <a:cubicBezTo>
                    <a:pt x="688" y="600"/>
                    <a:pt x="763" y="113"/>
                    <a:pt x="4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0" name="Google Shape;7270;p33"/>
            <p:cNvSpPr/>
            <p:nvPr/>
          </p:nvSpPr>
          <p:spPr>
            <a:xfrm>
              <a:off x="1065075" y="2689650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9" y="0"/>
                  </a:moveTo>
                  <a:cubicBezTo>
                    <a:pt x="312" y="0"/>
                    <a:pt x="274" y="7"/>
                    <a:pt x="238" y="22"/>
                  </a:cubicBezTo>
                  <a:cubicBezTo>
                    <a:pt x="76" y="84"/>
                    <a:pt x="1" y="259"/>
                    <a:pt x="63" y="422"/>
                  </a:cubicBezTo>
                  <a:cubicBezTo>
                    <a:pt x="112" y="538"/>
                    <a:pt x="228" y="617"/>
                    <a:pt x="354" y="617"/>
                  </a:cubicBezTo>
                  <a:cubicBezTo>
                    <a:pt x="390" y="617"/>
                    <a:pt x="427" y="611"/>
                    <a:pt x="463" y="597"/>
                  </a:cubicBezTo>
                  <a:cubicBezTo>
                    <a:pt x="613" y="534"/>
                    <a:pt x="701" y="359"/>
                    <a:pt x="638" y="197"/>
                  </a:cubicBezTo>
                  <a:cubicBezTo>
                    <a:pt x="591" y="73"/>
                    <a:pt x="47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1" name="Google Shape;7271;p33"/>
            <p:cNvSpPr/>
            <p:nvPr/>
          </p:nvSpPr>
          <p:spPr>
            <a:xfrm>
              <a:off x="934500" y="2780625"/>
              <a:ext cx="18125" cy="14675"/>
            </a:xfrm>
            <a:custGeom>
              <a:rect b="b" l="l" r="r" t="t"/>
              <a:pathLst>
                <a:path extrusionOk="0" h="587" w="725">
                  <a:moveTo>
                    <a:pt x="322" y="0"/>
                  </a:moveTo>
                  <a:cubicBezTo>
                    <a:pt x="173" y="0"/>
                    <a:pt x="30" y="113"/>
                    <a:pt x="13" y="282"/>
                  </a:cubicBezTo>
                  <a:cubicBezTo>
                    <a:pt x="0" y="319"/>
                    <a:pt x="13" y="369"/>
                    <a:pt x="25" y="419"/>
                  </a:cubicBezTo>
                  <a:cubicBezTo>
                    <a:pt x="51" y="538"/>
                    <a:pt x="146" y="586"/>
                    <a:pt x="254" y="586"/>
                  </a:cubicBezTo>
                  <a:cubicBezTo>
                    <a:pt x="465" y="586"/>
                    <a:pt x="724" y="401"/>
                    <a:pt x="600" y="195"/>
                  </a:cubicBezTo>
                  <a:cubicBezTo>
                    <a:pt x="588" y="145"/>
                    <a:pt x="563" y="107"/>
                    <a:pt x="525" y="82"/>
                  </a:cubicBezTo>
                  <a:cubicBezTo>
                    <a:pt x="465" y="26"/>
                    <a:pt x="393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2" name="Google Shape;7272;p33"/>
            <p:cNvSpPr/>
            <p:nvPr/>
          </p:nvSpPr>
          <p:spPr>
            <a:xfrm>
              <a:off x="1052575" y="2724050"/>
              <a:ext cx="18975" cy="15600"/>
            </a:xfrm>
            <a:custGeom>
              <a:rect b="b" l="l" r="r" t="t"/>
              <a:pathLst>
                <a:path extrusionOk="0" h="624" w="759">
                  <a:moveTo>
                    <a:pt x="378" y="0"/>
                  </a:moveTo>
                  <a:cubicBezTo>
                    <a:pt x="344" y="0"/>
                    <a:pt x="309" y="7"/>
                    <a:pt x="276" y="21"/>
                  </a:cubicBezTo>
                  <a:cubicBezTo>
                    <a:pt x="13" y="121"/>
                    <a:pt x="1" y="483"/>
                    <a:pt x="251" y="596"/>
                  </a:cubicBezTo>
                  <a:cubicBezTo>
                    <a:pt x="295" y="615"/>
                    <a:pt x="340" y="623"/>
                    <a:pt x="382" y="623"/>
                  </a:cubicBezTo>
                  <a:cubicBezTo>
                    <a:pt x="592" y="623"/>
                    <a:pt x="759" y="414"/>
                    <a:pt x="676" y="196"/>
                  </a:cubicBezTo>
                  <a:cubicBezTo>
                    <a:pt x="618" y="79"/>
                    <a:pt x="499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3" name="Google Shape;7273;p33"/>
            <p:cNvSpPr/>
            <p:nvPr/>
          </p:nvSpPr>
          <p:spPr>
            <a:xfrm>
              <a:off x="896725" y="2562025"/>
              <a:ext cx="18500" cy="13625"/>
            </a:xfrm>
            <a:custGeom>
              <a:rect b="b" l="l" r="r" t="t"/>
              <a:pathLst>
                <a:path extrusionOk="0" h="545" w="740">
                  <a:moveTo>
                    <a:pt x="356" y="0"/>
                  </a:moveTo>
                  <a:cubicBezTo>
                    <a:pt x="175" y="0"/>
                    <a:pt x="1" y="153"/>
                    <a:pt x="49" y="378"/>
                  </a:cubicBezTo>
                  <a:cubicBezTo>
                    <a:pt x="70" y="497"/>
                    <a:pt x="163" y="545"/>
                    <a:pt x="269" y="545"/>
                  </a:cubicBezTo>
                  <a:cubicBezTo>
                    <a:pt x="478" y="545"/>
                    <a:pt x="740" y="360"/>
                    <a:pt x="624" y="153"/>
                  </a:cubicBezTo>
                  <a:cubicBezTo>
                    <a:pt x="557" y="47"/>
                    <a:pt x="456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4" name="Google Shape;7274;p33"/>
            <p:cNvSpPr/>
            <p:nvPr/>
          </p:nvSpPr>
          <p:spPr>
            <a:xfrm>
              <a:off x="1016400" y="2515475"/>
              <a:ext cx="18475" cy="13625"/>
            </a:xfrm>
            <a:custGeom>
              <a:rect b="b" l="l" r="r" t="t"/>
              <a:pathLst>
                <a:path extrusionOk="0" h="545" w="739">
                  <a:moveTo>
                    <a:pt x="355" y="0"/>
                  </a:moveTo>
                  <a:cubicBezTo>
                    <a:pt x="175" y="0"/>
                    <a:pt x="0" y="153"/>
                    <a:pt x="48" y="378"/>
                  </a:cubicBezTo>
                  <a:cubicBezTo>
                    <a:pt x="74" y="497"/>
                    <a:pt x="168" y="545"/>
                    <a:pt x="274" y="545"/>
                  </a:cubicBezTo>
                  <a:cubicBezTo>
                    <a:pt x="483" y="545"/>
                    <a:pt x="739" y="360"/>
                    <a:pt x="623" y="153"/>
                  </a:cubicBezTo>
                  <a:cubicBezTo>
                    <a:pt x="556" y="47"/>
                    <a:pt x="455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5" name="Google Shape;7275;p33"/>
            <p:cNvSpPr/>
            <p:nvPr/>
          </p:nvSpPr>
          <p:spPr>
            <a:xfrm>
              <a:off x="935425" y="2541375"/>
              <a:ext cx="16600" cy="14575"/>
            </a:xfrm>
            <a:custGeom>
              <a:rect b="b" l="l" r="r" t="t"/>
              <a:pathLst>
                <a:path extrusionOk="0" h="583" w="664">
                  <a:moveTo>
                    <a:pt x="391" y="0"/>
                  </a:moveTo>
                  <a:cubicBezTo>
                    <a:pt x="186" y="0"/>
                    <a:pt x="0" y="202"/>
                    <a:pt x="101" y="429"/>
                  </a:cubicBezTo>
                  <a:cubicBezTo>
                    <a:pt x="138" y="517"/>
                    <a:pt x="213" y="567"/>
                    <a:pt x="313" y="579"/>
                  </a:cubicBezTo>
                  <a:cubicBezTo>
                    <a:pt x="328" y="582"/>
                    <a:pt x="343" y="583"/>
                    <a:pt x="358" y="583"/>
                  </a:cubicBezTo>
                  <a:cubicBezTo>
                    <a:pt x="503" y="583"/>
                    <a:pt x="629" y="477"/>
                    <a:pt x="663" y="329"/>
                  </a:cubicBezTo>
                  <a:cubicBezTo>
                    <a:pt x="663" y="292"/>
                    <a:pt x="663" y="255"/>
                    <a:pt x="663" y="217"/>
                  </a:cubicBezTo>
                  <a:cubicBezTo>
                    <a:pt x="651" y="205"/>
                    <a:pt x="651" y="180"/>
                    <a:pt x="651" y="167"/>
                  </a:cubicBezTo>
                  <a:cubicBezTo>
                    <a:pt x="638" y="142"/>
                    <a:pt x="626" y="117"/>
                    <a:pt x="613" y="92"/>
                  </a:cubicBezTo>
                  <a:cubicBezTo>
                    <a:pt x="545" y="28"/>
                    <a:pt x="467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6" name="Google Shape;7276;p33"/>
            <p:cNvSpPr/>
            <p:nvPr/>
          </p:nvSpPr>
          <p:spPr>
            <a:xfrm>
              <a:off x="900125" y="2789625"/>
              <a:ext cx="18150" cy="15375"/>
            </a:xfrm>
            <a:custGeom>
              <a:rect b="b" l="l" r="r" t="t"/>
              <a:pathLst>
                <a:path extrusionOk="0" h="615" w="726">
                  <a:moveTo>
                    <a:pt x="387" y="0"/>
                  </a:moveTo>
                  <a:cubicBezTo>
                    <a:pt x="349" y="0"/>
                    <a:pt x="311" y="7"/>
                    <a:pt x="275" y="22"/>
                  </a:cubicBezTo>
                  <a:cubicBezTo>
                    <a:pt x="225" y="34"/>
                    <a:pt x="188" y="59"/>
                    <a:pt x="151" y="97"/>
                  </a:cubicBezTo>
                  <a:cubicBezTo>
                    <a:pt x="1" y="284"/>
                    <a:pt x="113" y="572"/>
                    <a:pt x="350" y="609"/>
                  </a:cubicBezTo>
                  <a:cubicBezTo>
                    <a:pt x="365" y="613"/>
                    <a:pt x="380" y="614"/>
                    <a:pt x="394" y="614"/>
                  </a:cubicBezTo>
                  <a:cubicBezTo>
                    <a:pt x="430" y="614"/>
                    <a:pt x="465" y="606"/>
                    <a:pt x="500" y="597"/>
                  </a:cubicBezTo>
                  <a:cubicBezTo>
                    <a:pt x="650" y="534"/>
                    <a:pt x="725" y="359"/>
                    <a:pt x="675" y="197"/>
                  </a:cubicBezTo>
                  <a:cubicBezTo>
                    <a:pt x="628" y="73"/>
                    <a:pt x="507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7" name="Google Shape;7277;p33"/>
            <p:cNvSpPr/>
            <p:nvPr/>
          </p:nvSpPr>
          <p:spPr>
            <a:xfrm>
              <a:off x="1211925" y="2633975"/>
              <a:ext cx="16925" cy="15550"/>
            </a:xfrm>
            <a:custGeom>
              <a:rect b="b" l="l" r="r" t="t"/>
              <a:pathLst>
                <a:path extrusionOk="0" h="622" w="677">
                  <a:moveTo>
                    <a:pt x="348" y="1"/>
                  </a:moveTo>
                  <a:cubicBezTo>
                    <a:pt x="258" y="1"/>
                    <a:pt x="167" y="39"/>
                    <a:pt x="100" y="125"/>
                  </a:cubicBezTo>
                  <a:cubicBezTo>
                    <a:pt x="0" y="250"/>
                    <a:pt x="13" y="437"/>
                    <a:pt x="150" y="549"/>
                  </a:cubicBezTo>
                  <a:cubicBezTo>
                    <a:pt x="211" y="599"/>
                    <a:pt x="280" y="622"/>
                    <a:pt x="348" y="622"/>
                  </a:cubicBezTo>
                  <a:cubicBezTo>
                    <a:pt x="518" y="622"/>
                    <a:pt x="677" y="480"/>
                    <a:pt x="650" y="275"/>
                  </a:cubicBezTo>
                  <a:cubicBezTo>
                    <a:pt x="635" y="104"/>
                    <a:pt x="494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8" name="Google Shape;7278;p33"/>
            <p:cNvSpPr/>
            <p:nvPr/>
          </p:nvSpPr>
          <p:spPr>
            <a:xfrm>
              <a:off x="1251275" y="2611725"/>
              <a:ext cx="19875" cy="15725"/>
            </a:xfrm>
            <a:custGeom>
              <a:rect b="b" l="l" r="r" t="t"/>
              <a:pathLst>
                <a:path extrusionOk="0" h="629" w="795">
                  <a:moveTo>
                    <a:pt x="382" y="1"/>
                  </a:moveTo>
                  <a:cubicBezTo>
                    <a:pt x="279" y="1"/>
                    <a:pt x="177" y="51"/>
                    <a:pt x="113" y="152"/>
                  </a:cubicBezTo>
                  <a:cubicBezTo>
                    <a:pt x="1" y="340"/>
                    <a:pt x="126" y="590"/>
                    <a:pt x="351" y="627"/>
                  </a:cubicBezTo>
                  <a:cubicBezTo>
                    <a:pt x="362" y="628"/>
                    <a:pt x="372" y="629"/>
                    <a:pt x="383" y="629"/>
                  </a:cubicBezTo>
                  <a:cubicBezTo>
                    <a:pt x="628" y="629"/>
                    <a:pt x="795" y="356"/>
                    <a:pt x="651" y="140"/>
                  </a:cubicBezTo>
                  <a:cubicBezTo>
                    <a:pt x="583" y="48"/>
                    <a:pt x="482" y="1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9" name="Google Shape;7279;p33"/>
            <p:cNvSpPr/>
            <p:nvPr/>
          </p:nvSpPr>
          <p:spPr>
            <a:xfrm>
              <a:off x="1179850" y="2597925"/>
              <a:ext cx="19975" cy="15825"/>
            </a:xfrm>
            <a:custGeom>
              <a:rect b="b" l="l" r="r" t="t"/>
              <a:pathLst>
                <a:path extrusionOk="0" h="633" w="799">
                  <a:moveTo>
                    <a:pt x="419" y="1"/>
                  </a:moveTo>
                  <a:cubicBezTo>
                    <a:pt x="207" y="1"/>
                    <a:pt x="1" y="227"/>
                    <a:pt x="134" y="467"/>
                  </a:cubicBezTo>
                  <a:cubicBezTo>
                    <a:pt x="198" y="583"/>
                    <a:pt x="302" y="632"/>
                    <a:pt x="405" y="632"/>
                  </a:cubicBezTo>
                  <a:cubicBezTo>
                    <a:pt x="603" y="632"/>
                    <a:pt x="799" y="451"/>
                    <a:pt x="708" y="204"/>
                  </a:cubicBezTo>
                  <a:cubicBezTo>
                    <a:pt x="696" y="179"/>
                    <a:pt x="683" y="154"/>
                    <a:pt x="658" y="129"/>
                  </a:cubicBezTo>
                  <a:cubicBezTo>
                    <a:pt x="593" y="39"/>
                    <a:pt x="506" y="1"/>
                    <a:pt x="4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0" name="Google Shape;7280;p33"/>
            <p:cNvSpPr/>
            <p:nvPr/>
          </p:nvSpPr>
          <p:spPr>
            <a:xfrm>
              <a:off x="1192550" y="2556500"/>
              <a:ext cx="15950" cy="15150"/>
            </a:xfrm>
            <a:custGeom>
              <a:rect b="b" l="l" r="r" t="t"/>
              <a:pathLst>
                <a:path extrusionOk="0" h="606" w="638">
                  <a:moveTo>
                    <a:pt x="324" y="0"/>
                  </a:moveTo>
                  <a:cubicBezTo>
                    <a:pt x="232" y="0"/>
                    <a:pt x="141" y="39"/>
                    <a:pt x="75" y="112"/>
                  </a:cubicBezTo>
                  <a:cubicBezTo>
                    <a:pt x="25" y="174"/>
                    <a:pt x="0" y="262"/>
                    <a:pt x="13" y="337"/>
                  </a:cubicBezTo>
                  <a:cubicBezTo>
                    <a:pt x="37" y="504"/>
                    <a:pt x="182" y="605"/>
                    <a:pt x="330" y="605"/>
                  </a:cubicBezTo>
                  <a:cubicBezTo>
                    <a:pt x="414" y="605"/>
                    <a:pt x="499" y="572"/>
                    <a:pt x="563" y="499"/>
                  </a:cubicBezTo>
                  <a:cubicBezTo>
                    <a:pt x="613" y="437"/>
                    <a:pt x="638" y="349"/>
                    <a:pt x="625" y="274"/>
                  </a:cubicBezTo>
                  <a:cubicBezTo>
                    <a:pt x="625" y="237"/>
                    <a:pt x="613" y="212"/>
                    <a:pt x="613" y="187"/>
                  </a:cubicBezTo>
                  <a:cubicBezTo>
                    <a:pt x="588" y="137"/>
                    <a:pt x="550" y="99"/>
                    <a:pt x="513" y="62"/>
                  </a:cubicBezTo>
                  <a:cubicBezTo>
                    <a:pt x="455" y="20"/>
                    <a:pt x="389" y="0"/>
                    <a:pt x="3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1" name="Google Shape;7281;p33"/>
            <p:cNvSpPr/>
            <p:nvPr/>
          </p:nvSpPr>
          <p:spPr>
            <a:xfrm>
              <a:off x="1228800" y="2555300"/>
              <a:ext cx="18950" cy="15675"/>
            </a:xfrm>
            <a:custGeom>
              <a:rect b="b" l="l" r="r" t="t"/>
              <a:pathLst>
                <a:path extrusionOk="0" h="627" w="758">
                  <a:moveTo>
                    <a:pt x="393" y="0"/>
                  </a:moveTo>
                  <a:cubicBezTo>
                    <a:pt x="288" y="0"/>
                    <a:pt x="183" y="51"/>
                    <a:pt x="125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7" y="625"/>
                    <a:pt x="383" y="626"/>
                    <a:pt x="400" y="626"/>
                  </a:cubicBezTo>
                  <a:cubicBezTo>
                    <a:pt x="611" y="626"/>
                    <a:pt x="757" y="407"/>
                    <a:pt x="687" y="210"/>
                  </a:cubicBezTo>
                  <a:cubicBezTo>
                    <a:pt x="675" y="185"/>
                    <a:pt x="662" y="160"/>
                    <a:pt x="650" y="135"/>
                  </a:cubicBezTo>
                  <a:cubicBezTo>
                    <a:pt x="590" y="44"/>
                    <a:pt x="49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2" name="Google Shape;7282;p33"/>
            <p:cNvSpPr/>
            <p:nvPr/>
          </p:nvSpPr>
          <p:spPr>
            <a:xfrm>
              <a:off x="1265350" y="2576550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9" y="0"/>
                  </a:moveTo>
                  <a:cubicBezTo>
                    <a:pt x="311" y="0"/>
                    <a:pt x="273" y="7"/>
                    <a:pt x="238" y="22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11" y="539"/>
                    <a:pt x="228" y="617"/>
                    <a:pt x="354" y="617"/>
                  </a:cubicBezTo>
                  <a:cubicBezTo>
                    <a:pt x="390" y="617"/>
                    <a:pt x="426" y="611"/>
                    <a:pt x="463" y="597"/>
                  </a:cubicBezTo>
                  <a:cubicBezTo>
                    <a:pt x="613" y="535"/>
                    <a:pt x="700" y="360"/>
                    <a:pt x="638" y="197"/>
                  </a:cubicBezTo>
                  <a:cubicBezTo>
                    <a:pt x="590" y="73"/>
                    <a:pt x="47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3" name="Google Shape;7283;p33"/>
            <p:cNvSpPr/>
            <p:nvPr/>
          </p:nvSpPr>
          <p:spPr>
            <a:xfrm>
              <a:off x="1166950" y="2491400"/>
              <a:ext cx="18125" cy="16075"/>
            </a:xfrm>
            <a:custGeom>
              <a:rect b="b" l="l" r="r" t="t"/>
              <a:pathLst>
                <a:path extrusionOk="0" h="643" w="725">
                  <a:moveTo>
                    <a:pt x="351" y="1"/>
                  </a:moveTo>
                  <a:cubicBezTo>
                    <a:pt x="198" y="1"/>
                    <a:pt x="71" y="108"/>
                    <a:pt x="37" y="267"/>
                  </a:cubicBezTo>
                  <a:cubicBezTo>
                    <a:pt x="1" y="460"/>
                    <a:pt x="164" y="642"/>
                    <a:pt x="367" y="642"/>
                  </a:cubicBezTo>
                  <a:cubicBezTo>
                    <a:pt x="374" y="642"/>
                    <a:pt x="380" y="642"/>
                    <a:pt x="387" y="641"/>
                  </a:cubicBezTo>
                  <a:cubicBezTo>
                    <a:pt x="587" y="616"/>
                    <a:pt x="725" y="392"/>
                    <a:pt x="637" y="204"/>
                  </a:cubicBezTo>
                  <a:cubicBezTo>
                    <a:pt x="600" y="92"/>
                    <a:pt x="500" y="29"/>
                    <a:pt x="400" y="4"/>
                  </a:cubicBezTo>
                  <a:cubicBezTo>
                    <a:pt x="383" y="2"/>
                    <a:pt x="367" y="1"/>
                    <a:pt x="3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4" name="Google Shape;7284;p33"/>
            <p:cNvSpPr/>
            <p:nvPr/>
          </p:nvSpPr>
          <p:spPr>
            <a:xfrm>
              <a:off x="1207550" y="2478700"/>
              <a:ext cx="17025" cy="15700"/>
            </a:xfrm>
            <a:custGeom>
              <a:rect b="b" l="l" r="r" t="t"/>
              <a:pathLst>
                <a:path extrusionOk="0" h="628" w="681">
                  <a:moveTo>
                    <a:pt x="352" y="1"/>
                  </a:moveTo>
                  <a:cubicBezTo>
                    <a:pt x="260" y="1"/>
                    <a:pt x="167" y="39"/>
                    <a:pt x="100" y="125"/>
                  </a:cubicBezTo>
                  <a:cubicBezTo>
                    <a:pt x="0" y="250"/>
                    <a:pt x="25" y="450"/>
                    <a:pt x="150" y="550"/>
                  </a:cubicBezTo>
                  <a:cubicBezTo>
                    <a:pt x="211" y="603"/>
                    <a:pt x="282" y="627"/>
                    <a:pt x="350" y="627"/>
                  </a:cubicBezTo>
                  <a:cubicBezTo>
                    <a:pt x="520" y="627"/>
                    <a:pt x="680" y="480"/>
                    <a:pt x="663" y="275"/>
                  </a:cubicBezTo>
                  <a:cubicBezTo>
                    <a:pt x="647" y="104"/>
                    <a:pt x="502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5" name="Google Shape;7285;p33"/>
            <p:cNvSpPr/>
            <p:nvPr/>
          </p:nvSpPr>
          <p:spPr>
            <a:xfrm>
              <a:off x="1151925" y="2526875"/>
              <a:ext cx="19850" cy="15400"/>
            </a:xfrm>
            <a:custGeom>
              <a:rect b="b" l="l" r="r" t="t"/>
              <a:pathLst>
                <a:path extrusionOk="0" h="616" w="794">
                  <a:moveTo>
                    <a:pt x="341" y="0"/>
                  </a:moveTo>
                  <a:cubicBezTo>
                    <a:pt x="252" y="0"/>
                    <a:pt x="164" y="39"/>
                    <a:pt x="101" y="110"/>
                  </a:cubicBezTo>
                  <a:cubicBezTo>
                    <a:pt x="1" y="247"/>
                    <a:pt x="26" y="435"/>
                    <a:pt x="151" y="547"/>
                  </a:cubicBezTo>
                  <a:cubicBezTo>
                    <a:pt x="195" y="595"/>
                    <a:pt x="246" y="616"/>
                    <a:pt x="299" y="616"/>
                  </a:cubicBezTo>
                  <a:cubicBezTo>
                    <a:pt x="532" y="616"/>
                    <a:pt x="793" y="215"/>
                    <a:pt x="538" y="72"/>
                  </a:cubicBezTo>
                  <a:cubicBezTo>
                    <a:pt x="478" y="23"/>
                    <a:pt x="409" y="0"/>
                    <a:pt x="3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6" name="Google Shape;7286;p33"/>
            <p:cNvSpPr/>
            <p:nvPr/>
          </p:nvSpPr>
          <p:spPr>
            <a:xfrm>
              <a:off x="1236600" y="2515350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7" y="0"/>
                  </a:moveTo>
                  <a:cubicBezTo>
                    <a:pt x="311" y="0"/>
                    <a:pt x="274" y="7"/>
                    <a:pt x="238" y="21"/>
                  </a:cubicBezTo>
                  <a:cubicBezTo>
                    <a:pt x="75" y="83"/>
                    <a:pt x="1" y="258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4" y="611"/>
                    <a:pt x="463" y="596"/>
                  </a:cubicBezTo>
                  <a:cubicBezTo>
                    <a:pt x="613" y="533"/>
                    <a:pt x="700" y="358"/>
                    <a:pt x="638" y="196"/>
                  </a:cubicBezTo>
                  <a:cubicBezTo>
                    <a:pt x="589" y="79"/>
                    <a:pt x="473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7" name="Google Shape;7287;p33"/>
            <p:cNvSpPr/>
            <p:nvPr/>
          </p:nvSpPr>
          <p:spPr>
            <a:xfrm>
              <a:off x="1333750" y="2585500"/>
              <a:ext cx="20500" cy="15750"/>
            </a:xfrm>
            <a:custGeom>
              <a:rect b="b" l="l" r="r" t="t"/>
              <a:pathLst>
                <a:path extrusionOk="0" h="630" w="820">
                  <a:moveTo>
                    <a:pt x="407" y="0"/>
                  </a:moveTo>
                  <a:cubicBezTo>
                    <a:pt x="397" y="0"/>
                    <a:pt x="386" y="1"/>
                    <a:pt x="376" y="2"/>
                  </a:cubicBezTo>
                  <a:cubicBezTo>
                    <a:pt x="101" y="39"/>
                    <a:pt x="1" y="389"/>
                    <a:pt x="226" y="564"/>
                  </a:cubicBezTo>
                  <a:cubicBezTo>
                    <a:pt x="280" y="607"/>
                    <a:pt x="346" y="630"/>
                    <a:pt x="413" y="630"/>
                  </a:cubicBezTo>
                  <a:cubicBezTo>
                    <a:pt x="499" y="630"/>
                    <a:pt x="587" y="592"/>
                    <a:pt x="651" y="514"/>
                  </a:cubicBezTo>
                  <a:cubicBezTo>
                    <a:pt x="819" y="309"/>
                    <a:pt x="675" y="0"/>
                    <a:pt x="4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8" name="Google Shape;7288;p33"/>
            <p:cNvSpPr/>
            <p:nvPr/>
          </p:nvSpPr>
          <p:spPr>
            <a:xfrm>
              <a:off x="1307525" y="2517200"/>
              <a:ext cx="18425" cy="15850"/>
            </a:xfrm>
            <a:custGeom>
              <a:rect b="b" l="l" r="r" t="t"/>
              <a:pathLst>
                <a:path extrusionOk="0" h="634" w="737">
                  <a:moveTo>
                    <a:pt x="406" y="0"/>
                  </a:moveTo>
                  <a:cubicBezTo>
                    <a:pt x="192" y="0"/>
                    <a:pt x="1" y="232"/>
                    <a:pt x="125" y="472"/>
                  </a:cubicBezTo>
                  <a:cubicBezTo>
                    <a:pt x="186" y="584"/>
                    <a:pt x="289" y="633"/>
                    <a:pt x="392" y="633"/>
                  </a:cubicBezTo>
                  <a:cubicBezTo>
                    <a:pt x="564" y="633"/>
                    <a:pt x="736" y="495"/>
                    <a:pt x="713" y="284"/>
                  </a:cubicBezTo>
                  <a:cubicBezTo>
                    <a:pt x="713" y="259"/>
                    <a:pt x="700" y="234"/>
                    <a:pt x="700" y="197"/>
                  </a:cubicBezTo>
                  <a:cubicBezTo>
                    <a:pt x="675" y="147"/>
                    <a:pt x="638" y="109"/>
                    <a:pt x="600" y="72"/>
                  </a:cubicBezTo>
                  <a:cubicBezTo>
                    <a:pt x="539" y="22"/>
                    <a:pt x="471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9" name="Google Shape;7289;p33"/>
            <p:cNvSpPr/>
            <p:nvPr/>
          </p:nvSpPr>
          <p:spPr>
            <a:xfrm>
              <a:off x="1302525" y="2555925"/>
              <a:ext cx="17200" cy="15450"/>
            </a:xfrm>
            <a:custGeom>
              <a:rect b="b" l="l" r="r" t="t"/>
              <a:pathLst>
                <a:path extrusionOk="0" h="618" w="688">
                  <a:moveTo>
                    <a:pt x="341" y="0"/>
                  </a:moveTo>
                  <a:cubicBezTo>
                    <a:pt x="303" y="0"/>
                    <a:pt x="264" y="8"/>
                    <a:pt x="225" y="22"/>
                  </a:cubicBezTo>
                  <a:cubicBezTo>
                    <a:pt x="75" y="85"/>
                    <a:pt x="0" y="260"/>
                    <a:pt x="50" y="422"/>
                  </a:cubicBezTo>
                  <a:cubicBezTo>
                    <a:pt x="99" y="539"/>
                    <a:pt x="223" y="618"/>
                    <a:pt x="346" y="618"/>
                  </a:cubicBezTo>
                  <a:cubicBezTo>
                    <a:pt x="382" y="618"/>
                    <a:pt x="417" y="611"/>
                    <a:pt x="450" y="597"/>
                  </a:cubicBezTo>
                  <a:cubicBezTo>
                    <a:pt x="613" y="535"/>
                    <a:pt x="688" y="360"/>
                    <a:pt x="625" y="197"/>
                  </a:cubicBezTo>
                  <a:cubicBezTo>
                    <a:pt x="578" y="74"/>
                    <a:pt x="464" y="0"/>
                    <a:pt x="3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0" name="Google Shape;7290;p33"/>
            <p:cNvSpPr/>
            <p:nvPr/>
          </p:nvSpPr>
          <p:spPr>
            <a:xfrm>
              <a:off x="1282525" y="2442975"/>
              <a:ext cx="17075" cy="15175"/>
            </a:xfrm>
            <a:custGeom>
              <a:rect b="b" l="l" r="r" t="t"/>
              <a:pathLst>
                <a:path extrusionOk="0" h="607" w="683">
                  <a:moveTo>
                    <a:pt x="318" y="1"/>
                  </a:moveTo>
                  <a:cubicBezTo>
                    <a:pt x="171" y="1"/>
                    <a:pt x="36" y="108"/>
                    <a:pt x="13" y="267"/>
                  </a:cubicBezTo>
                  <a:cubicBezTo>
                    <a:pt x="1" y="342"/>
                    <a:pt x="26" y="429"/>
                    <a:pt x="76" y="491"/>
                  </a:cubicBezTo>
                  <a:cubicBezTo>
                    <a:pt x="141" y="572"/>
                    <a:pt x="226" y="607"/>
                    <a:pt x="310" y="607"/>
                  </a:cubicBezTo>
                  <a:cubicBezTo>
                    <a:pt x="499" y="607"/>
                    <a:pt x="682" y="429"/>
                    <a:pt x="613" y="204"/>
                  </a:cubicBezTo>
                  <a:cubicBezTo>
                    <a:pt x="600" y="167"/>
                    <a:pt x="588" y="154"/>
                    <a:pt x="575" y="129"/>
                  </a:cubicBezTo>
                  <a:cubicBezTo>
                    <a:pt x="525" y="67"/>
                    <a:pt x="450" y="17"/>
                    <a:pt x="363" y="4"/>
                  </a:cubicBezTo>
                  <a:cubicBezTo>
                    <a:pt x="348" y="2"/>
                    <a:pt x="333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1" name="Google Shape;7291;p33"/>
            <p:cNvSpPr/>
            <p:nvPr/>
          </p:nvSpPr>
          <p:spPr>
            <a:xfrm>
              <a:off x="1267850" y="2492500"/>
              <a:ext cx="17200" cy="15450"/>
            </a:xfrm>
            <a:custGeom>
              <a:rect b="b" l="l" r="r" t="t"/>
              <a:pathLst>
                <a:path extrusionOk="0" h="618" w="688">
                  <a:moveTo>
                    <a:pt x="348" y="1"/>
                  </a:moveTo>
                  <a:cubicBezTo>
                    <a:pt x="311" y="1"/>
                    <a:pt x="273" y="8"/>
                    <a:pt x="238" y="23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02" y="539"/>
                    <a:pt x="223" y="618"/>
                    <a:pt x="346" y="618"/>
                  </a:cubicBezTo>
                  <a:cubicBezTo>
                    <a:pt x="381" y="618"/>
                    <a:pt x="417" y="611"/>
                    <a:pt x="450" y="597"/>
                  </a:cubicBezTo>
                  <a:cubicBezTo>
                    <a:pt x="613" y="535"/>
                    <a:pt x="688" y="360"/>
                    <a:pt x="625" y="198"/>
                  </a:cubicBezTo>
                  <a:cubicBezTo>
                    <a:pt x="587" y="74"/>
                    <a:pt x="469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2" name="Google Shape;7292;p33"/>
            <p:cNvSpPr/>
            <p:nvPr/>
          </p:nvSpPr>
          <p:spPr>
            <a:xfrm>
              <a:off x="1139750" y="2657925"/>
              <a:ext cx="18475" cy="15550"/>
            </a:xfrm>
            <a:custGeom>
              <a:rect b="b" l="l" r="r" t="t"/>
              <a:pathLst>
                <a:path extrusionOk="0" h="622" w="739">
                  <a:moveTo>
                    <a:pt x="337" y="1"/>
                  </a:moveTo>
                  <a:cubicBezTo>
                    <a:pt x="192" y="1"/>
                    <a:pt x="48" y="99"/>
                    <a:pt x="26" y="266"/>
                  </a:cubicBezTo>
                  <a:cubicBezTo>
                    <a:pt x="1" y="441"/>
                    <a:pt x="113" y="591"/>
                    <a:pt x="288" y="616"/>
                  </a:cubicBezTo>
                  <a:cubicBezTo>
                    <a:pt x="308" y="620"/>
                    <a:pt x="327" y="622"/>
                    <a:pt x="346" y="622"/>
                  </a:cubicBezTo>
                  <a:cubicBezTo>
                    <a:pt x="588" y="622"/>
                    <a:pt x="739" y="338"/>
                    <a:pt x="588" y="129"/>
                  </a:cubicBezTo>
                  <a:cubicBezTo>
                    <a:pt x="524" y="41"/>
                    <a:pt x="431" y="1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3" name="Google Shape;7293;p33"/>
            <p:cNvSpPr/>
            <p:nvPr/>
          </p:nvSpPr>
          <p:spPr>
            <a:xfrm>
              <a:off x="1143700" y="2618200"/>
              <a:ext cx="18575" cy="13825"/>
            </a:xfrm>
            <a:custGeom>
              <a:rect b="b" l="l" r="r" t="t"/>
              <a:pathLst>
                <a:path extrusionOk="0" h="553" w="743">
                  <a:moveTo>
                    <a:pt x="539" y="1"/>
                  </a:moveTo>
                  <a:cubicBezTo>
                    <a:pt x="312" y="1"/>
                    <a:pt x="1" y="313"/>
                    <a:pt x="242" y="481"/>
                  </a:cubicBezTo>
                  <a:cubicBezTo>
                    <a:pt x="297" y="530"/>
                    <a:pt x="365" y="552"/>
                    <a:pt x="434" y="552"/>
                  </a:cubicBezTo>
                  <a:cubicBezTo>
                    <a:pt x="522" y="552"/>
                    <a:pt x="611" y="514"/>
                    <a:pt x="667" y="443"/>
                  </a:cubicBezTo>
                  <a:cubicBezTo>
                    <a:pt x="717" y="381"/>
                    <a:pt x="742" y="293"/>
                    <a:pt x="742" y="218"/>
                  </a:cubicBezTo>
                  <a:cubicBezTo>
                    <a:pt x="730" y="181"/>
                    <a:pt x="730" y="156"/>
                    <a:pt x="717" y="131"/>
                  </a:cubicBezTo>
                  <a:cubicBezTo>
                    <a:pt x="685" y="38"/>
                    <a:pt x="617" y="1"/>
                    <a:pt x="5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4" name="Google Shape;7294;p33"/>
            <p:cNvSpPr/>
            <p:nvPr/>
          </p:nvSpPr>
          <p:spPr>
            <a:xfrm>
              <a:off x="1110075" y="2594025"/>
              <a:ext cx="18950" cy="15675"/>
            </a:xfrm>
            <a:custGeom>
              <a:rect b="b" l="l" r="r" t="t"/>
              <a:pathLst>
                <a:path extrusionOk="0" h="627" w="758">
                  <a:moveTo>
                    <a:pt x="393" y="1"/>
                  </a:moveTo>
                  <a:cubicBezTo>
                    <a:pt x="288" y="1"/>
                    <a:pt x="183" y="51"/>
                    <a:pt x="125" y="148"/>
                  </a:cubicBezTo>
                  <a:cubicBezTo>
                    <a:pt x="0" y="348"/>
                    <a:pt x="125" y="598"/>
                    <a:pt x="350" y="623"/>
                  </a:cubicBezTo>
                  <a:cubicBezTo>
                    <a:pt x="368" y="626"/>
                    <a:pt x="385" y="627"/>
                    <a:pt x="402" y="627"/>
                  </a:cubicBezTo>
                  <a:cubicBezTo>
                    <a:pt x="612" y="627"/>
                    <a:pt x="757" y="419"/>
                    <a:pt x="688" y="210"/>
                  </a:cubicBezTo>
                  <a:cubicBezTo>
                    <a:pt x="675" y="185"/>
                    <a:pt x="663" y="160"/>
                    <a:pt x="650" y="135"/>
                  </a:cubicBezTo>
                  <a:cubicBezTo>
                    <a:pt x="590" y="45"/>
                    <a:pt x="491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5" name="Google Shape;7295;p33"/>
            <p:cNvSpPr/>
            <p:nvPr/>
          </p:nvSpPr>
          <p:spPr>
            <a:xfrm>
              <a:off x="1084625" y="2524000"/>
              <a:ext cx="18750" cy="13750"/>
            </a:xfrm>
            <a:custGeom>
              <a:rect b="b" l="l" r="r" t="t"/>
              <a:pathLst>
                <a:path extrusionOk="0" h="550" w="750">
                  <a:moveTo>
                    <a:pt x="535" y="0"/>
                  </a:moveTo>
                  <a:cubicBezTo>
                    <a:pt x="308" y="0"/>
                    <a:pt x="0" y="312"/>
                    <a:pt x="231" y="487"/>
                  </a:cubicBezTo>
                  <a:cubicBezTo>
                    <a:pt x="291" y="531"/>
                    <a:pt x="357" y="550"/>
                    <a:pt x="420" y="550"/>
                  </a:cubicBezTo>
                  <a:cubicBezTo>
                    <a:pt x="593" y="550"/>
                    <a:pt x="749" y="405"/>
                    <a:pt x="731" y="212"/>
                  </a:cubicBezTo>
                  <a:cubicBezTo>
                    <a:pt x="731" y="187"/>
                    <a:pt x="731" y="162"/>
                    <a:pt x="718" y="137"/>
                  </a:cubicBezTo>
                  <a:cubicBezTo>
                    <a:pt x="686" y="39"/>
                    <a:pt x="61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6" name="Google Shape;7296;p33"/>
            <p:cNvSpPr/>
            <p:nvPr/>
          </p:nvSpPr>
          <p:spPr>
            <a:xfrm>
              <a:off x="1115100" y="2552425"/>
              <a:ext cx="18625" cy="15675"/>
            </a:xfrm>
            <a:custGeom>
              <a:rect b="b" l="l" r="r" t="t"/>
              <a:pathLst>
                <a:path extrusionOk="0" h="627" w="745">
                  <a:moveTo>
                    <a:pt x="355" y="1"/>
                  </a:moveTo>
                  <a:cubicBezTo>
                    <a:pt x="73" y="1"/>
                    <a:pt x="0" y="625"/>
                    <a:pt x="337" y="625"/>
                  </a:cubicBezTo>
                  <a:cubicBezTo>
                    <a:pt x="348" y="626"/>
                    <a:pt x="360" y="627"/>
                    <a:pt x="371" y="627"/>
                  </a:cubicBezTo>
                  <a:cubicBezTo>
                    <a:pt x="580" y="627"/>
                    <a:pt x="745" y="413"/>
                    <a:pt x="662" y="200"/>
                  </a:cubicBezTo>
                  <a:cubicBezTo>
                    <a:pt x="649" y="175"/>
                    <a:pt x="637" y="150"/>
                    <a:pt x="624" y="137"/>
                  </a:cubicBezTo>
                  <a:cubicBezTo>
                    <a:pt x="574" y="62"/>
                    <a:pt x="499" y="25"/>
                    <a:pt x="424" y="12"/>
                  </a:cubicBezTo>
                  <a:cubicBezTo>
                    <a:pt x="400" y="4"/>
                    <a:pt x="377" y="1"/>
                    <a:pt x="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7" name="Google Shape;7297;p33"/>
            <p:cNvSpPr/>
            <p:nvPr/>
          </p:nvSpPr>
          <p:spPr>
            <a:xfrm>
              <a:off x="1270650" y="2534850"/>
              <a:ext cx="18225" cy="15800"/>
            </a:xfrm>
            <a:custGeom>
              <a:rect b="b" l="l" r="r" t="t"/>
              <a:pathLst>
                <a:path extrusionOk="0" h="632" w="729">
                  <a:moveTo>
                    <a:pt x="319" y="1"/>
                  </a:moveTo>
                  <a:cubicBezTo>
                    <a:pt x="177" y="1"/>
                    <a:pt x="36" y="102"/>
                    <a:pt x="13" y="278"/>
                  </a:cubicBezTo>
                  <a:cubicBezTo>
                    <a:pt x="1" y="353"/>
                    <a:pt x="13" y="441"/>
                    <a:pt x="63" y="503"/>
                  </a:cubicBezTo>
                  <a:cubicBezTo>
                    <a:pt x="113" y="566"/>
                    <a:pt x="188" y="615"/>
                    <a:pt x="263" y="628"/>
                  </a:cubicBezTo>
                  <a:cubicBezTo>
                    <a:pt x="278" y="630"/>
                    <a:pt x="293" y="631"/>
                    <a:pt x="308" y="631"/>
                  </a:cubicBezTo>
                  <a:cubicBezTo>
                    <a:pt x="559" y="631"/>
                    <a:pt x="728" y="341"/>
                    <a:pt x="563" y="128"/>
                  </a:cubicBezTo>
                  <a:cubicBezTo>
                    <a:pt x="500" y="41"/>
                    <a:pt x="409" y="1"/>
                    <a:pt x="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8" name="Google Shape;7298;p33"/>
            <p:cNvSpPr/>
            <p:nvPr/>
          </p:nvSpPr>
          <p:spPr>
            <a:xfrm>
              <a:off x="1197550" y="2519875"/>
              <a:ext cx="18975" cy="15750"/>
            </a:xfrm>
            <a:custGeom>
              <a:rect b="b" l="l" r="r" t="t"/>
              <a:pathLst>
                <a:path extrusionOk="0" h="630" w="759">
                  <a:moveTo>
                    <a:pt x="388" y="1"/>
                  </a:moveTo>
                  <a:cubicBezTo>
                    <a:pt x="285" y="1"/>
                    <a:pt x="183" y="51"/>
                    <a:pt x="125" y="152"/>
                  </a:cubicBezTo>
                  <a:cubicBezTo>
                    <a:pt x="0" y="340"/>
                    <a:pt x="125" y="590"/>
                    <a:pt x="350" y="627"/>
                  </a:cubicBezTo>
                  <a:cubicBezTo>
                    <a:pt x="363" y="628"/>
                    <a:pt x="375" y="629"/>
                    <a:pt x="386" y="629"/>
                  </a:cubicBezTo>
                  <a:cubicBezTo>
                    <a:pt x="605" y="629"/>
                    <a:pt x="759" y="416"/>
                    <a:pt x="688" y="202"/>
                  </a:cubicBezTo>
                  <a:cubicBezTo>
                    <a:pt x="675" y="177"/>
                    <a:pt x="663" y="165"/>
                    <a:pt x="650" y="140"/>
                  </a:cubicBezTo>
                  <a:cubicBezTo>
                    <a:pt x="589" y="48"/>
                    <a:pt x="488" y="1"/>
                    <a:pt x="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9" name="Google Shape;7299;p33"/>
            <p:cNvSpPr/>
            <p:nvPr/>
          </p:nvSpPr>
          <p:spPr>
            <a:xfrm>
              <a:off x="1218225" y="2594100"/>
              <a:ext cx="17775" cy="15875"/>
            </a:xfrm>
            <a:custGeom>
              <a:rect b="b" l="l" r="r" t="t"/>
              <a:pathLst>
                <a:path extrusionOk="0" h="635" w="711">
                  <a:moveTo>
                    <a:pt x="346" y="1"/>
                  </a:moveTo>
                  <a:cubicBezTo>
                    <a:pt x="206" y="1"/>
                    <a:pt x="66" y="96"/>
                    <a:pt x="36" y="257"/>
                  </a:cubicBezTo>
                  <a:cubicBezTo>
                    <a:pt x="0" y="446"/>
                    <a:pt x="143" y="634"/>
                    <a:pt x="337" y="634"/>
                  </a:cubicBezTo>
                  <a:cubicBezTo>
                    <a:pt x="349" y="634"/>
                    <a:pt x="361" y="634"/>
                    <a:pt x="373" y="632"/>
                  </a:cubicBezTo>
                  <a:cubicBezTo>
                    <a:pt x="586" y="607"/>
                    <a:pt x="711" y="382"/>
                    <a:pt x="636" y="195"/>
                  </a:cubicBezTo>
                  <a:cubicBezTo>
                    <a:pt x="623" y="170"/>
                    <a:pt x="611" y="145"/>
                    <a:pt x="586" y="120"/>
                  </a:cubicBezTo>
                  <a:cubicBezTo>
                    <a:pt x="523" y="38"/>
                    <a:pt x="435" y="1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0" name="Google Shape;7300;p33"/>
            <p:cNvSpPr/>
            <p:nvPr/>
          </p:nvSpPr>
          <p:spPr>
            <a:xfrm>
              <a:off x="1151750" y="2575400"/>
              <a:ext cx="17900" cy="14075"/>
            </a:xfrm>
            <a:custGeom>
              <a:rect b="b" l="l" r="r" t="t"/>
              <a:pathLst>
                <a:path extrusionOk="0" h="563" w="716">
                  <a:moveTo>
                    <a:pt x="395" y="0"/>
                  </a:moveTo>
                  <a:cubicBezTo>
                    <a:pt x="188" y="0"/>
                    <a:pt x="0" y="225"/>
                    <a:pt x="120" y="456"/>
                  </a:cubicBezTo>
                  <a:cubicBezTo>
                    <a:pt x="184" y="530"/>
                    <a:pt x="265" y="562"/>
                    <a:pt x="345" y="562"/>
                  </a:cubicBezTo>
                  <a:cubicBezTo>
                    <a:pt x="533" y="562"/>
                    <a:pt x="715" y="384"/>
                    <a:pt x="645" y="156"/>
                  </a:cubicBezTo>
                  <a:cubicBezTo>
                    <a:pt x="645" y="131"/>
                    <a:pt x="633" y="106"/>
                    <a:pt x="608" y="93"/>
                  </a:cubicBezTo>
                  <a:cubicBezTo>
                    <a:pt x="543" y="28"/>
                    <a:pt x="467" y="0"/>
                    <a:pt x="3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1" name="Google Shape;7301;p33"/>
            <p:cNvSpPr/>
            <p:nvPr/>
          </p:nvSpPr>
          <p:spPr>
            <a:xfrm>
              <a:off x="1120800" y="2503275"/>
              <a:ext cx="19700" cy="15725"/>
            </a:xfrm>
            <a:custGeom>
              <a:rect b="b" l="l" r="r" t="t"/>
              <a:pathLst>
                <a:path extrusionOk="0" h="629" w="788">
                  <a:moveTo>
                    <a:pt x="414" y="0"/>
                  </a:moveTo>
                  <a:cubicBezTo>
                    <a:pt x="201" y="0"/>
                    <a:pt x="1" y="227"/>
                    <a:pt x="134" y="466"/>
                  </a:cubicBezTo>
                  <a:cubicBezTo>
                    <a:pt x="193" y="580"/>
                    <a:pt x="292" y="629"/>
                    <a:pt x="392" y="629"/>
                  </a:cubicBezTo>
                  <a:cubicBezTo>
                    <a:pt x="588" y="629"/>
                    <a:pt x="787" y="444"/>
                    <a:pt x="696" y="204"/>
                  </a:cubicBezTo>
                  <a:cubicBezTo>
                    <a:pt x="684" y="179"/>
                    <a:pt x="671" y="154"/>
                    <a:pt x="659" y="129"/>
                  </a:cubicBezTo>
                  <a:cubicBezTo>
                    <a:pt x="590" y="38"/>
                    <a:pt x="501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2" name="Google Shape;7302;p33"/>
            <p:cNvSpPr/>
            <p:nvPr/>
          </p:nvSpPr>
          <p:spPr>
            <a:xfrm>
              <a:off x="1176925" y="2642925"/>
              <a:ext cx="16900" cy="15850"/>
            </a:xfrm>
            <a:custGeom>
              <a:rect b="b" l="l" r="r" t="t"/>
              <a:pathLst>
                <a:path extrusionOk="0" h="634" w="676">
                  <a:moveTo>
                    <a:pt x="320" y="1"/>
                  </a:moveTo>
                  <a:cubicBezTo>
                    <a:pt x="179" y="1"/>
                    <a:pt x="39" y="91"/>
                    <a:pt x="13" y="266"/>
                  </a:cubicBezTo>
                  <a:cubicBezTo>
                    <a:pt x="1" y="354"/>
                    <a:pt x="13" y="429"/>
                    <a:pt x="63" y="504"/>
                  </a:cubicBezTo>
                  <a:cubicBezTo>
                    <a:pt x="129" y="594"/>
                    <a:pt x="220" y="633"/>
                    <a:pt x="310" y="633"/>
                  </a:cubicBezTo>
                  <a:cubicBezTo>
                    <a:pt x="495" y="633"/>
                    <a:pt x="676" y="468"/>
                    <a:pt x="625" y="241"/>
                  </a:cubicBezTo>
                  <a:cubicBezTo>
                    <a:pt x="583" y="79"/>
                    <a:pt x="451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3" name="Google Shape;7303;p33"/>
            <p:cNvSpPr/>
            <p:nvPr/>
          </p:nvSpPr>
          <p:spPr>
            <a:xfrm>
              <a:off x="1240975" y="2459150"/>
              <a:ext cx="17100" cy="15225"/>
            </a:xfrm>
            <a:custGeom>
              <a:rect b="b" l="l" r="r" t="t"/>
              <a:pathLst>
                <a:path extrusionOk="0" h="609" w="684">
                  <a:moveTo>
                    <a:pt x="324" y="0"/>
                  </a:moveTo>
                  <a:cubicBezTo>
                    <a:pt x="183" y="0"/>
                    <a:pt x="44" y="95"/>
                    <a:pt x="13" y="257"/>
                  </a:cubicBezTo>
                  <a:cubicBezTo>
                    <a:pt x="0" y="332"/>
                    <a:pt x="25" y="419"/>
                    <a:pt x="63" y="482"/>
                  </a:cubicBezTo>
                  <a:cubicBezTo>
                    <a:pt x="113" y="544"/>
                    <a:pt x="188" y="594"/>
                    <a:pt x="275" y="607"/>
                  </a:cubicBezTo>
                  <a:cubicBezTo>
                    <a:pt x="287" y="608"/>
                    <a:pt x="298" y="609"/>
                    <a:pt x="310" y="609"/>
                  </a:cubicBezTo>
                  <a:cubicBezTo>
                    <a:pt x="519" y="609"/>
                    <a:pt x="683" y="396"/>
                    <a:pt x="600" y="194"/>
                  </a:cubicBezTo>
                  <a:cubicBezTo>
                    <a:pt x="588" y="169"/>
                    <a:pt x="575" y="144"/>
                    <a:pt x="563" y="119"/>
                  </a:cubicBezTo>
                  <a:cubicBezTo>
                    <a:pt x="500" y="38"/>
                    <a:pt x="412" y="0"/>
                    <a:pt x="3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4" name="Google Shape;7304;p33"/>
            <p:cNvSpPr/>
            <p:nvPr/>
          </p:nvSpPr>
          <p:spPr>
            <a:xfrm>
              <a:off x="1310950" y="2473925"/>
              <a:ext cx="18225" cy="15800"/>
            </a:xfrm>
            <a:custGeom>
              <a:rect b="b" l="l" r="r" t="t"/>
              <a:pathLst>
                <a:path extrusionOk="0" h="632" w="729">
                  <a:moveTo>
                    <a:pt x="319" y="1"/>
                  </a:moveTo>
                  <a:cubicBezTo>
                    <a:pt x="177" y="1"/>
                    <a:pt x="36" y="102"/>
                    <a:pt x="13" y="278"/>
                  </a:cubicBezTo>
                  <a:cubicBezTo>
                    <a:pt x="1" y="353"/>
                    <a:pt x="13" y="441"/>
                    <a:pt x="63" y="503"/>
                  </a:cubicBezTo>
                  <a:cubicBezTo>
                    <a:pt x="113" y="566"/>
                    <a:pt x="188" y="616"/>
                    <a:pt x="263" y="628"/>
                  </a:cubicBezTo>
                  <a:cubicBezTo>
                    <a:pt x="278" y="630"/>
                    <a:pt x="293" y="631"/>
                    <a:pt x="308" y="631"/>
                  </a:cubicBezTo>
                  <a:cubicBezTo>
                    <a:pt x="559" y="631"/>
                    <a:pt x="728" y="341"/>
                    <a:pt x="563" y="128"/>
                  </a:cubicBezTo>
                  <a:cubicBezTo>
                    <a:pt x="500" y="41"/>
                    <a:pt x="409" y="1"/>
                    <a:pt x="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5" name="Google Shape;7305;p33"/>
            <p:cNvSpPr/>
            <p:nvPr/>
          </p:nvSpPr>
          <p:spPr>
            <a:xfrm>
              <a:off x="1341575" y="2550850"/>
              <a:ext cx="19075" cy="15325"/>
            </a:xfrm>
            <a:custGeom>
              <a:rect b="b" l="l" r="r" t="t"/>
              <a:pathLst>
                <a:path extrusionOk="0" h="613" w="763">
                  <a:moveTo>
                    <a:pt x="400" y="0"/>
                  </a:moveTo>
                  <a:cubicBezTo>
                    <a:pt x="50" y="25"/>
                    <a:pt x="0" y="513"/>
                    <a:pt x="338" y="613"/>
                  </a:cubicBezTo>
                  <a:cubicBezTo>
                    <a:pt x="688" y="613"/>
                    <a:pt x="763" y="113"/>
                    <a:pt x="4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6" name="Google Shape;7306;p33"/>
            <p:cNvSpPr/>
            <p:nvPr/>
          </p:nvSpPr>
          <p:spPr>
            <a:xfrm>
              <a:off x="1300025" y="2598425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54" y="0"/>
                  </a:moveTo>
                  <a:cubicBezTo>
                    <a:pt x="316" y="0"/>
                    <a:pt x="276" y="7"/>
                    <a:pt x="238" y="22"/>
                  </a:cubicBezTo>
                  <a:cubicBezTo>
                    <a:pt x="88" y="84"/>
                    <a:pt x="0" y="259"/>
                    <a:pt x="63" y="422"/>
                  </a:cubicBezTo>
                  <a:cubicBezTo>
                    <a:pt x="111" y="538"/>
                    <a:pt x="228" y="617"/>
                    <a:pt x="354" y="617"/>
                  </a:cubicBezTo>
                  <a:cubicBezTo>
                    <a:pt x="390" y="617"/>
                    <a:pt x="427" y="611"/>
                    <a:pt x="463" y="597"/>
                  </a:cubicBezTo>
                  <a:cubicBezTo>
                    <a:pt x="625" y="534"/>
                    <a:pt x="700" y="359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7" name="Google Shape;7307;p33"/>
            <p:cNvSpPr/>
            <p:nvPr/>
          </p:nvSpPr>
          <p:spPr>
            <a:xfrm>
              <a:off x="1169750" y="2689525"/>
              <a:ext cx="18125" cy="14550"/>
            </a:xfrm>
            <a:custGeom>
              <a:rect b="b" l="l" r="r" t="t"/>
              <a:pathLst>
                <a:path extrusionOk="0" h="582" w="725">
                  <a:moveTo>
                    <a:pt x="322" y="1"/>
                  </a:moveTo>
                  <a:cubicBezTo>
                    <a:pt x="173" y="1"/>
                    <a:pt x="30" y="107"/>
                    <a:pt x="13" y="277"/>
                  </a:cubicBezTo>
                  <a:cubicBezTo>
                    <a:pt x="0" y="314"/>
                    <a:pt x="13" y="364"/>
                    <a:pt x="25" y="414"/>
                  </a:cubicBezTo>
                  <a:cubicBezTo>
                    <a:pt x="51" y="533"/>
                    <a:pt x="146" y="581"/>
                    <a:pt x="254" y="581"/>
                  </a:cubicBezTo>
                  <a:cubicBezTo>
                    <a:pt x="465" y="581"/>
                    <a:pt x="724" y="396"/>
                    <a:pt x="600" y="189"/>
                  </a:cubicBezTo>
                  <a:cubicBezTo>
                    <a:pt x="588" y="139"/>
                    <a:pt x="563" y="102"/>
                    <a:pt x="525" y="77"/>
                  </a:cubicBezTo>
                  <a:cubicBezTo>
                    <a:pt x="465" y="25"/>
                    <a:pt x="393" y="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8" name="Google Shape;7308;p33"/>
            <p:cNvSpPr/>
            <p:nvPr/>
          </p:nvSpPr>
          <p:spPr>
            <a:xfrm>
              <a:off x="1287525" y="2632950"/>
              <a:ext cx="18975" cy="15750"/>
            </a:xfrm>
            <a:custGeom>
              <a:rect b="b" l="l" r="r" t="t"/>
              <a:pathLst>
                <a:path extrusionOk="0" h="630" w="759">
                  <a:moveTo>
                    <a:pt x="378" y="0"/>
                  </a:moveTo>
                  <a:cubicBezTo>
                    <a:pt x="344" y="0"/>
                    <a:pt x="309" y="5"/>
                    <a:pt x="275" y="16"/>
                  </a:cubicBezTo>
                  <a:cubicBezTo>
                    <a:pt x="13" y="116"/>
                    <a:pt x="0" y="478"/>
                    <a:pt x="263" y="603"/>
                  </a:cubicBezTo>
                  <a:cubicBezTo>
                    <a:pt x="304" y="621"/>
                    <a:pt x="345" y="630"/>
                    <a:pt x="385" y="630"/>
                  </a:cubicBezTo>
                  <a:cubicBezTo>
                    <a:pt x="589" y="630"/>
                    <a:pt x="759" y="410"/>
                    <a:pt x="675" y="191"/>
                  </a:cubicBezTo>
                  <a:cubicBezTo>
                    <a:pt x="626" y="72"/>
                    <a:pt x="506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9" name="Google Shape;7309;p33"/>
            <p:cNvSpPr/>
            <p:nvPr/>
          </p:nvSpPr>
          <p:spPr>
            <a:xfrm>
              <a:off x="1132250" y="2469775"/>
              <a:ext cx="16375" cy="15675"/>
            </a:xfrm>
            <a:custGeom>
              <a:rect b="b" l="l" r="r" t="t"/>
              <a:pathLst>
                <a:path extrusionOk="0" h="627" w="655">
                  <a:moveTo>
                    <a:pt x="319" y="1"/>
                  </a:moveTo>
                  <a:cubicBezTo>
                    <a:pt x="176" y="1"/>
                    <a:pt x="32" y="94"/>
                    <a:pt x="13" y="282"/>
                  </a:cubicBezTo>
                  <a:cubicBezTo>
                    <a:pt x="1" y="332"/>
                    <a:pt x="1" y="369"/>
                    <a:pt x="26" y="419"/>
                  </a:cubicBezTo>
                  <a:cubicBezTo>
                    <a:pt x="77" y="563"/>
                    <a:pt x="196" y="626"/>
                    <a:pt x="314" y="626"/>
                  </a:cubicBezTo>
                  <a:cubicBezTo>
                    <a:pt x="485" y="626"/>
                    <a:pt x="655" y="495"/>
                    <a:pt x="625" y="282"/>
                  </a:cubicBezTo>
                  <a:cubicBezTo>
                    <a:pt x="607" y="94"/>
                    <a:pt x="463" y="1"/>
                    <a:pt x="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0" name="Google Shape;7310;p33"/>
            <p:cNvSpPr/>
            <p:nvPr/>
          </p:nvSpPr>
          <p:spPr>
            <a:xfrm>
              <a:off x="1251900" y="2423175"/>
              <a:ext cx="16400" cy="15700"/>
            </a:xfrm>
            <a:custGeom>
              <a:rect b="b" l="l" r="r" t="t"/>
              <a:pathLst>
                <a:path extrusionOk="0" h="628" w="656">
                  <a:moveTo>
                    <a:pt x="314" y="1"/>
                  </a:moveTo>
                  <a:cubicBezTo>
                    <a:pt x="169" y="1"/>
                    <a:pt x="26" y="95"/>
                    <a:pt x="13" y="284"/>
                  </a:cubicBezTo>
                  <a:cubicBezTo>
                    <a:pt x="1" y="334"/>
                    <a:pt x="13" y="384"/>
                    <a:pt x="26" y="421"/>
                  </a:cubicBezTo>
                  <a:cubicBezTo>
                    <a:pt x="82" y="564"/>
                    <a:pt x="200" y="628"/>
                    <a:pt x="318" y="628"/>
                  </a:cubicBezTo>
                  <a:cubicBezTo>
                    <a:pt x="488" y="628"/>
                    <a:pt x="655" y="493"/>
                    <a:pt x="626" y="271"/>
                  </a:cubicBezTo>
                  <a:cubicBezTo>
                    <a:pt x="601" y="92"/>
                    <a:pt x="456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1" name="Google Shape;7311;p33"/>
            <p:cNvSpPr/>
            <p:nvPr/>
          </p:nvSpPr>
          <p:spPr>
            <a:xfrm>
              <a:off x="1170600" y="2450275"/>
              <a:ext cx="17825" cy="14725"/>
            </a:xfrm>
            <a:custGeom>
              <a:rect b="b" l="l" r="r" t="t"/>
              <a:pathLst>
                <a:path extrusionOk="0" h="589" w="713">
                  <a:moveTo>
                    <a:pt x="383" y="0"/>
                  </a:moveTo>
                  <a:cubicBezTo>
                    <a:pt x="184" y="0"/>
                    <a:pt x="1" y="202"/>
                    <a:pt x="91" y="437"/>
                  </a:cubicBezTo>
                  <a:cubicBezTo>
                    <a:pt x="141" y="512"/>
                    <a:pt x="216" y="562"/>
                    <a:pt x="304" y="587"/>
                  </a:cubicBezTo>
                  <a:cubicBezTo>
                    <a:pt x="316" y="588"/>
                    <a:pt x="328" y="589"/>
                    <a:pt x="340" y="589"/>
                  </a:cubicBezTo>
                  <a:cubicBezTo>
                    <a:pt x="558" y="589"/>
                    <a:pt x="712" y="375"/>
                    <a:pt x="641" y="162"/>
                  </a:cubicBezTo>
                  <a:cubicBezTo>
                    <a:pt x="629" y="137"/>
                    <a:pt x="616" y="112"/>
                    <a:pt x="604" y="100"/>
                  </a:cubicBezTo>
                  <a:cubicBezTo>
                    <a:pt x="538" y="30"/>
                    <a:pt x="459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2" name="Google Shape;7312;p33"/>
            <p:cNvSpPr/>
            <p:nvPr/>
          </p:nvSpPr>
          <p:spPr>
            <a:xfrm>
              <a:off x="1134975" y="2698375"/>
              <a:ext cx="18550" cy="15150"/>
            </a:xfrm>
            <a:custGeom>
              <a:rect b="b" l="l" r="r" t="t"/>
              <a:pathLst>
                <a:path extrusionOk="0" h="606" w="742">
                  <a:moveTo>
                    <a:pt x="395" y="1"/>
                  </a:moveTo>
                  <a:cubicBezTo>
                    <a:pt x="357" y="1"/>
                    <a:pt x="318" y="8"/>
                    <a:pt x="279" y="23"/>
                  </a:cubicBezTo>
                  <a:cubicBezTo>
                    <a:pt x="1" y="185"/>
                    <a:pt x="131" y="606"/>
                    <a:pt x="431" y="606"/>
                  </a:cubicBezTo>
                  <a:cubicBezTo>
                    <a:pt x="454" y="606"/>
                    <a:pt x="479" y="603"/>
                    <a:pt x="504" y="598"/>
                  </a:cubicBezTo>
                  <a:cubicBezTo>
                    <a:pt x="666" y="535"/>
                    <a:pt x="741" y="360"/>
                    <a:pt x="679" y="198"/>
                  </a:cubicBezTo>
                  <a:cubicBezTo>
                    <a:pt x="631" y="74"/>
                    <a:pt x="518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3" name="Google Shape;7313;p33"/>
            <p:cNvSpPr/>
            <p:nvPr/>
          </p:nvSpPr>
          <p:spPr>
            <a:xfrm>
              <a:off x="1446850" y="2542950"/>
              <a:ext cx="16725" cy="15175"/>
            </a:xfrm>
            <a:custGeom>
              <a:rect b="b" l="l" r="r" t="t"/>
              <a:pathLst>
                <a:path extrusionOk="0" h="607" w="669">
                  <a:moveTo>
                    <a:pt x="340" y="0"/>
                  </a:moveTo>
                  <a:cubicBezTo>
                    <a:pt x="252" y="0"/>
                    <a:pt x="164" y="37"/>
                    <a:pt x="101" y="117"/>
                  </a:cubicBezTo>
                  <a:cubicBezTo>
                    <a:pt x="1" y="242"/>
                    <a:pt x="26" y="441"/>
                    <a:pt x="151" y="541"/>
                  </a:cubicBezTo>
                  <a:cubicBezTo>
                    <a:pt x="209" y="586"/>
                    <a:pt x="275" y="606"/>
                    <a:pt x="339" y="606"/>
                  </a:cubicBezTo>
                  <a:cubicBezTo>
                    <a:pt x="509" y="606"/>
                    <a:pt x="669" y="466"/>
                    <a:pt x="651" y="266"/>
                  </a:cubicBezTo>
                  <a:cubicBezTo>
                    <a:pt x="651" y="242"/>
                    <a:pt x="638" y="217"/>
                    <a:pt x="638" y="192"/>
                  </a:cubicBezTo>
                  <a:cubicBezTo>
                    <a:pt x="580" y="69"/>
                    <a:pt x="460" y="0"/>
                    <a:pt x="3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4" name="Google Shape;7314;p33"/>
            <p:cNvSpPr/>
            <p:nvPr/>
          </p:nvSpPr>
          <p:spPr>
            <a:xfrm>
              <a:off x="1486225" y="2520500"/>
              <a:ext cx="19875" cy="15725"/>
            </a:xfrm>
            <a:custGeom>
              <a:rect b="b" l="l" r="r" t="t"/>
              <a:pathLst>
                <a:path extrusionOk="0" h="629" w="795">
                  <a:moveTo>
                    <a:pt x="388" y="1"/>
                  </a:moveTo>
                  <a:cubicBezTo>
                    <a:pt x="285" y="1"/>
                    <a:pt x="183" y="51"/>
                    <a:pt x="125" y="152"/>
                  </a:cubicBezTo>
                  <a:cubicBezTo>
                    <a:pt x="0" y="340"/>
                    <a:pt x="125" y="602"/>
                    <a:pt x="350" y="627"/>
                  </a:cubicBezTo>
                  <a:cubicBezTo>
                    <a:pt x="361" y="628"/>
                    <a:pt x="372" y="629"/>
                    <a:pt x="382" y="629"/>
                  </a:cubicBezTo>
                  <a:cubicBezTo>
                    <a:pt x="628" y="629"/>
                    <a:pt x="794" y="355"/>
                    <a:pt x="650" y="140"/>
                  </a:cubicBezTo>
                  <a:cubicBezTo>
                    <a:pt x="589" y="48"/>
                    <a:pt x="488" y="1"/>
                    <a:pt x="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5" name="Google Shape;7315;p33"/>
            <p:cNvSpPr/>
            <p:nvPr/>
          </p:nvSpPr>
          <p:spPr>
            <a:xfrm>
              <a:off x="1415125" y="2506825"/>
              <a:ext cx="19650" cy="15825"/>
            </a:xfrm>
            <a:custGeom>
              <a:rect b="b" l="l" r="r" t="t"/>
              <a:pathLst>
                <a:path extrusionOk="0" h="633" w="786">
                  <a:moveTo>
                    <a:pt x="406" y="0"/>
                  </a:moveTo>
                  <a:cubicBezTo>
                    <a:pt x="196" y="0"/>
                    <a:pt x="1" y="225"/>
                    <a:pt x="133" y="462"/>
                  </a:cubicBezTo>
                  <a:cubicBezTo>
                    <a:pt x="197" y="582"/>
                    <a:pt x="299" y="633"/>
                    <a:pt x="401" y="633"/>
                  </a:cubicBezTo>
                  <a:cubicBezTo>
                    <a:pt x="595" y="633"/>
                    <a:pt x="785" y="446"/>
                    <a:pt x="695" y="199"/>
                  </a:cubicBezTo>
                  <a:cubicBezTo>
                    <a:pt x="682" y="174"/>
                    <a:pt x="670" y="149"/>
                    <a:pt x="657" y="137"/>
                  </a:cubicBezTo>
                  <a:cubicBezTo>
                    <a:pt x="587" y="40"/>
                    <a:pt x="495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6" name="Google Shape;7316;p33"/>
            <p:cNvSpPr/>
            <p:nvPr/>
          </p:nvSpPr>
          <p:spPr>
            <a:xfrm>
              <a:off x="1427800" y="2465350"/>
              <a:ext cx="15650" cy="15150"/>
            </a:xfrm>
            <a:custGeom>
              <a:rect b="b" l="l" r="r" t="t"/>
              <a:pathLst>
                <a:path extrusionOk="0" h="606" w="626">
                  <a:moveTo>
                    <a:pt x="314" y="1"/>
                  </a:moveTo>
                  <a:cubicBezTo>
                    <a:pt x="223" y="1"/>
                    <a:pt x="133" y="42"/>
                    <a:pt x="75" y="121"/>
                  </a:cubicBezTo>
                  <a:cubicBezTo>
                    <a:pt x="26" y="184"/>
                    <a:pt x="1" y="259"/>
                    <a:pt x="1" y="346"/>
                  </a:cubicBezTo>
                  <a:cubicBezTo>
                    <a:pt x="32" y="510"/>
                    <a:pt x="170" y="606"/>
                    <a:pt x="312" y="606"/>
                  </a:cubicBezTo>
                  <a:cubicBezTo>
                    <a:pt x="398" y="606"/>
                    <a:pt x="485" y="571"/>
                    <a:pt x="550" y="496"/>
                  </a:cubicBezTo>
                  <a:cubicBezTo>
                    <a:pt x="600" y="434"/>
                    <a:pt x="625" y="346"/>
                    <a:pt x="613" y="271"/>
                  </a:cubicBezTo>
                  <a:cubicBezTo>
                    <a:pt x="613" y="246"/>
                    <a:pt x="613" y="221"/>
                    <a:pt x="600" y="196"/>
                  </a:cubicBezTo>
                  <a:cubicBezTo>
                    <a:pt x="575" y="146"/>
                    <a:pt x="550" y="96"/>
                    <a:pt x="500" y="71"/>
                  </a:cubicBezTo>
                  <a:cubicBezTo>
                    <a:pt x="447" y="24"/>
                    <a:pt x="380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7" name="Google Shape;7317;p33"/>
            <p:cNvSpPr/>
            <p:nvPr/>
          </p:nvSpPr>
          <p:spPr>
            <a:xfrm>
              <a:off x="1464050" y="2464075"/>
              <a:ext cx="18900" cy="15675"/>
            </a:xfrm>
            <a:custGeom>
              <a:rect b="b" l="l" r="r" t="t"/>
              <a:pathLst>
                <a:path extrusionOk="0" h="627" w="756">
                  <a:moveTo>
                    <a:pt x="385" y="0"/>
                  </a:moveTo>
                  <a:cubicBezTo>
                    <a:pt x="282" y="0"/>
                    <a:pt x="177" y="51"/>
                    <a:pt x="113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7" y="625"/>
                    <a:pt x="383" y="626"/>
                    <a:pt x="399" y="626"/>
                  </a:cubicBezTo>
                  <a:cubicBezTo>
                    <a:pt x="601" y="626"/>
                    <a:pt x="756" y="418"/>
                    <a:pt x="675" y="210"/>
                  </a:cubicBezTo>
                  <a:cubicBezTo>
                    <a:pt x="675" y="185"/>
                    <a:pt x="662" y="160"/>
                    <a:pt x="637" y="135"/>
                  </a:cubicBezTo>
                  <a:cubicBezTo>
                    <a:pt x="577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8" name="Google Shape;7318;p33"/>
            <p:cNvSpPr/>
            <p:nvPr/>
          </p:nvSpPr>
          <p:spPr>
            <a:xfrm>
              <a:off x="1500600" y="2485325"/>
              <a:ext cx="17200" cy="15450"/>
            </a:xfrm>
            <a:custGeom>
              <a:rect b="b" l="l" r="r" t="t"/>
              <a:pathLst>
                <a:path extrusionOk="0" h="618" w="688">
                  <a:moveTo>
                    <a:pt x="347" y="0"/>
                  </a:moveTo>
                  <a:cubicBezTo>
                    <a:pt x="310" y="0"/>
                    <a:pt x="273" y="7"/>
                    <a:pt x="238" y="22"/>
                  </a:cubicBezTo>
                  <a:cubicBezTo>
                    <a:pt x="75" y="85"/>
                    <a:pt x="0" y="260"/>
                    <a:pt x="50" y="422"/>
                  </a:cubicBezTo>
                  <a:cubicBezTo>
                    <a:pt x="99" y="539"/>
                    <a:pt x="223" y="617"/>
                    <a:pt x="346" y="617"/>
                  </a:cubicBezTo>
                  <a:cubicBezTo>
                    <a:pt x="381" y="617"/>
                    <a:pt x="417" y="611"/>
                    <a:pt x="450" y="597"/>
                  </a:cubicBezTo>
                  <a:cubicBezTo>
                    <a:pt x="613" y="535"/>
                    <a:pt x="688" y="347"/>
                    <a:pt x="625" y="197"/>
                  </a:cubicBezTo>
                  <a:cubicBezTo>
                    <a:pt x="577" y="73"/>
                    <a:pt x="464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9" name="Google Shape;7319;p33"/>
            <p:cNvSpPr/>
            <p:nvPr/>
          </p:nvSpPr>
          <p:spPr>
            <a:xfrm>
              <a:off x="1399725" y="2400150"/>
              <a:ext cx="20450" cy="15675"/>
            </a:xfrm>
            <a:custGeom>
              <a:rect b="b" l="l" r="r" t="t"/>
              <a:pathLst>
                <a:path extrusionOk="0" h="627" w="818">
                  <a:moveTo>
                    <a:pt x="433" y="1"/>
                  </a:moveTo>
                  <a:cubicBezTo>
                    <a:pt x="153" y="1"/>
                    <a:pt x="1" y="367"/>
                    <a:pt x="236" y="555"/>
                  </a:cubicBezTo>
                  <a:cubicBezTo>
                    <a:pt x="299" y="605"/>
                    <a:pt x="368" y="627"/>
                    <a:pt x="435" y="627"/>
                  </a:cubicBezTo>
                  <a:cubicBezTo>
                    <a:pt x="637" y="627"/>
                    <a:pt x="817" y="430"/>
                    <a:pt x="724" y="205"/>
                  </a:cubicBezTo>
                  <a:cubicBezTo>
                    <a:pt x="711" y="180"/>
                    <a:pt x="699" y="155"/>
                    <a:pt x="686" y="130"/>
                  </a:cubicBezTo>
                  <a:cubicBezTo>
                    <a:pt x="636" y="68"/>
                    <a:pt x="561" y="18"/>
                    <a:pt x="486" y="5"/>
                  </a:cubicBezTo>
                  <a:cubicBezTo>
                    <a:pt x="468" y="2"/>
                    <a:pt x="450" y="1"/>
                    <a:pt x="4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0" name="Google Shape;7320;p33"/>
            <p:cNvSpPr/>
            <p:nvPr/>
          </p:nvSpPr>
          <p:spPr>
            <a:xfrm>
              <a:off x="1442475" y="2387825"/>
              <a:ext cx="16900" cy="15375"/>
            </a:xfrm>
            <a:custGeom>
              <a:rect b="b" l="l" r="r" t="t"/>
              <a:pathLst>
                <a:path extrusionOk="0" h="615" w="676">
                  <a:moveTo>
                    <a:pt x="351" y="1"/>
                  </a:moveTo>
                  <a:cubicBezTo>
                    <a:pt x="264" y="1"/>
                    <a:pt x="177" y="37"/>
                    <a:pt x="113" y="111"/>
                  </a:cubicBezTo>
                  <a:cubicBezTo>
                    <a:pt x="1" y="248"/>
                    <a:pt x="26" y="436"/>
                    <a:pt x="163" y="548"/>
                  </a:cubicBezTo>
                  <a:cubicBezTo>
                    <a:pt x="219" y="592"/>
                    <a:pt x="287" y="615"/>
                    <a:pt x="355" y="615"/>
                  </a:cubicBezTo>
                  <a:cubicBezTo>
                    <a:pt x="440" y="615"/>
                    <a:pt x="526" y="580"/>
                    <a:pt x="588" y="511"/>
                  </a:cubicBezTo>
                  <a:cubicBezTo>
                    <a:pt x="663" y="411"/>
                    <a:pt x="676" y="298"/>
                    <a:pt x="638" y="198"/>
                  </a:cubicBezTo>
                  <a:cubicBezTo>
                    <a:pt x="588" y="68"/>
                    <a:pt x="470" y="1"/>
                    <a:pt x="3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1" name="Google Shape;7321;p33"/>
            <p:cNvSpPr/>
            <p:nvPr/>
          </p:nvSpPr>
          <p:spPr>
            <a:xfrm>
              <a:off x="1386875" y="2435650"/>
              <a:ext cx="20050" cy="15525"/>
            </a:xfrm>
            <a:custGeom>
              <a:rect b="b" l="l" r="r" t="t"/>
              <a:pathLst>
                <a:path extrusionOk="0" h="621" w="802">
                  <a:moveTo>
                    <a:pt x="347" y="0"/>
                  </a:moveTo>
                  <a:cubicBezTo>
                    <a:pt x="258" y="0"/>
                    <a:pt x="169" y="39"/>
                    <a:pt x="113" y="110"/>
                  </a:cubicBezTo>
                  <a:cubicBezTo>
                    <a:pt x="0" y="247"/>
                    <a:pt x="25" y="435"/>
                    <a:pt x="150" y="547"/>
                  </a:cubicBezTo>
                  <a:cubicBezTo>
                    <a:pt x="197" y="599"/>
                    <a:pt x="252" y="620"/>
                    <a:pt x="307" y="620"/>
                  </a:cubicBezTo>
                  <a:cubicBezTo>
                    <a:pt x="546" y="620"/>
                    <a:pt x="802" y="214"/>
                    <a:pt x="538" y="72"/>
                  </a:cubicBezTo>
                  <a:cubicBezTo>
                    <a:pt x="483" y="23"/>
                    <a:pt x="415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2" name="Google Shape;7322;p33"/>
            <p:cNvSpPr/>
            <p:nvPr/>
          </p:nvSpPr>
          <p:spPr>
            <a:xfrm>
              <a:off x="1471850" y="2424075"/>
              <a:ext cx="17200" cy="15475"/>
            </a:xfrm>
            <a:custGeom>
              <a:rect b="b" l="l" r="r" t="t"/>
              <a:pathLst>
                <a:path extrusionOk="0" h="619" w="688">
                  <a:moveTo>
                    <a:pt x="349" y="1"/>
                  </a:moveTo>
                  <a:cubicBezTo>
                    <a:pt x="311" y="1"/>
                    <a:pt x="274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02" y="539"/>
                    <a:pt x="224" y="618"/>
                    <a:pt x="347" y="618"/>
                  </a:cubicBezTo>
                  <a:cubicBezTo>
                    <a:pt x="382" y="618"/>
                    <a:pt x="417" y="612"/>
                    <a:pt x="450" y="598"/>
                  </a:cubicBezTo>
                  <a:cubicBezTo>
                    <a:pt x="613" y="535"/>
                    <a:pt x="688" y="360"/>
                    <a:pt x="625" y="198"/>
                  </a:cubicBezTo>
                  <a:cubicBezTo>
                    <a:pt x="587" y="74"/>
                    <a:pt x="469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3" name="Google Shape;7323;p33"/>
            <p:cNvSpPr/>
            <p:nvPr/>
          </p:nvSpPr>
          <p:spPr>
            <a:xfrm>
              <a:off x="1568550" y="2496175"/>
              <a:ext cx="18750" cy="13825"/>
            </a:xfrm>
            <a:custGeom>
              <a:rect b="b" l="l" r="r" t="t"/>
              <a:pathLst>
                <a:path extrusionOk="0" h="553" w="750">
                  <a:moveTo>
                    <a:pt x="525" y="1"/>
                  </a:moveTo>
                  <a:cubicBezTo>
                    <a:pt x="302" y="1"/>
                    <a:pt x="1" y="313"/>
                    <a:pt x="231" y="488"/>
                  </a:cubicBezTo>
                  <a:cubicBezTo>
                    <a:pt x="290" y="533"/>
                    <a:pt x="356" y="553"/>
                    <a:pt x="420" y="553"/>
                  </a:cubicBezTo>
                  <a:cubicBezTo>
                    <a:pt x="590" y="553"/>
                    <a:pt x="749" y="412"/>
                    <a:pt x="731" y="213"/>
                  </a:cubicBezTo>
                  <a:cubicBezTo>
                    <a:pt x="731" y="188"/>
                    <a:pt x="719" y="163"/>
                    <a:pt x="706" y="138"/>
                  </a:cubicBezTo>
                  <a:cubicBezTo>
                    <a:pt x="674" y="40"/>
                    <a:pt x="604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4" name="Google Shape;7324;p33"/>
            <p:cNvSpPr/>
            <p:nvPr/>
          </p:nvSpPr>
          <p:spPr>
            <a:xfrm>
              <a:off x="1542625" y="2426275"/>
              <a:ext cx="20800" cy="15600"/>
            </a:xfrm>
            <a:custGeom>
              <a:rect b="b" l="l" r="r" t="t"/>
              <a:pathLst>
                <a:path extrusionOk="0" h="624" w="832">
                  <a:moveTo>
                    <a:pt x="409" y="0"/>
                  </a:moveTo>
                  <a:cubicBezTo>
                    <a:pt x="320" y="0"/>
                    <a:pt x="232" y="39"/>
                    <a:pt x="169" y="110"/>
                  </a:cubicBezTo>
                  <a:cubicBezTo>
                    <a:pt x="0" y="326"/>
                    <a:pt x="156" y="624"/>
                    <a:pt x="413" y="624"/>
                  </a:cubicBezTo>
                  <a:cubicBezTo>
                    <a:pt x="423" y="624"/>
                    <a:pt x="433" y="623"/>
                    <a:pt x="444" y="622"/>
                  </a:cubicBezTo>
                  <a:cubicBezTo>
                    <a:pt x="731" y="597"/>
                    <a:pt x="831" y="235"/>
                    <a:pt x="606" y="72"/>
                  </a:cubicBezTo>
                  <a:cubicBezTo>
                    <a:pt x="546" y="23"/>
                    <a:pt x="477" y="0"/>
                    <a:pt x="4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5" name="Google Shape;7325;p33"/>
            <p:cNvSpPr/>
            <p:nvPr/>
          </p:nvSpPr>
          <p:spPr>
            <a:xfrm>
              <a:off x="1537450" y="2464700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55" y="0"/>
                  </a:moveTo>
                  <a:cubicBezTo>
                    <a:pt x="316" y="0"/>
                    <a:pt x="277" y="8"/>
                    <a:pt x="238" y="22"/>
                  </a:cubicBezTo>
                  <a:cubicBezTo>
                    <a:pt x="76" y="85"/>
                    <a:pt x="1" y="260"/>
                    <a:pt x="63" y="422"/>
                  </a:cubicBezTo>
                  <a:cubicBezTo>
                    <a:pt x="112" y="539"/>
                    <a:pt x="228" y="618"/>
                    <a:pt x="354" y="618"/>
                  </a:cubicBezTo>
                  <a:cubicBezTo>
                    <a:pt x="390" y="618"/>
                    <a:pt x="427" y="611"/>
                    <a:pt x="463" y="597"/>
                  </a:cubicBezTo>
                  <a:cubicBezTo>
                    <a:pt x="626" y="535"/>
                    <a:pt x="701" y="347"/>
                    <a:pt x="638" y="197"/>
                  </a:cubicBezTo>
                  <a:cubicBezTo>
                    <a:pt x="591" y="73"/>
                    <a:pt x="478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6" name="Google Shape;7326;p33"/>
            <p:cNvSpPr/>
            <p:nvPr/>
          </p:nvSpPr>
          <p:spPr>
            <a:xfrm>
              <a:off x="1517775" y="2351975"/>
              <a:ext cx="16750" cy="14950"/>
            </a:xfrm>
            <a:custGeom>
              <a:rect b="b" l="l" r="r" t="t"/>
              <a:pathLst>
                <a:path extrusionOk="0" h="598" w="670">
                  <a:moveTo>
                    <a:pt x="324" y="1"/>
                  </a:moveTo>
                  <a:cubicBezTo>
                    <a:pt x="183" y="1"/>
                    <a:pt x="44" y="96"/>
                    <a:pt x="13" y="258"/>
                  </a:cubicBezTo>
                  <a:cubicBezTo>
                    <a:pt x="1" y="332"/>
                    <a:pt x="13" y="420"/>
                    <a:pt x="63" y="482"/>
                  </a:cubicBezTo>
                  <a:cubicBezTo>
                    <a:pt x="132" y="563"/>
                    <a:pt x="219" y="598"/>
                    <a:pt x="303" y="598"/>
                  </a:cubicBezTo>
                  <a:cubicBezTo>
                    <a:pt x="493" y="598"/>
                    <a:pt x="670" y="420"/>
                    <a:pt x="600" y="195"/>
                  </a:cubicBezTo>
                  <a:cubicBezTo>
                    <a:pt x="588" y="170"/>
                    <a:pt x="575" y="145"/>
                    <a:pt x="563" y="120"/>
                  </a:cubicBezTo>
                  <a:cubicBezTo>
                    <a:pt x="500" y="38"/>
                    <a:pt x="412" y="1"/>
                    <a:pt x="3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7" name="Google Shape;7327;p33"/>
            <p:cNvSpPr/>
            <p:nvPr/>
          </p:nvSpPr>
          <p:spPr>
            <a:xfrm>
              <a:off x="1503100" y="2401275"/>
              <a:ext cx="17200" cy="15325"/>
            </a:xfrm>
            <a:custGeom>
              <a:rect b="b" l="l" r="r" t="t"/>
              <a:pathLst>
                <a:path extrusionOk="0" h="613" w="688">
                  <a:moveTo>
                    <a:pt x="347" y="1"/>
                  </a:moveTo>
                  <a:cubicBezTo>
                    <a:pt x="310" y="1"/>
                    <a:pt x="273" y="8"/>
                    <a:pt x="238" y="23"/>
                  </a:cubicBezTo>
                  <a:cubicBezTo>
                    <a:pt x="75" y="85"/>
                    <a:pt x="0" y="260"/>
                    <a:pt x="50" y="422"/>
                  </a:cubicBezTo>
                  <a:cubicBezTo>
                    <a:pt x="100" y="541"/>
                    <a:pt x="227" y="613"/>
                    <a:pt x="353" y="613"/>
                  </a:cubicBezTo>
                  <a:cubicBezTo>
                    <a:pt x="386" y="613"/>
                    <a:pt x="419" y="608"/>
                    <a:pt x="450" y="597"/>
                  </a:cubicBezTo>
                  <a:cubicBezTo>
                    <a:pt x="613" y="535"/>
                    <a:pt x="688" y="347"/>
                    <a:pt x="625" y="198"/>
                  </a:cubicBezTo>
                  <a:cubicBezTo>
                    <a:pt x="577" y="74"/>
                    <a:pt x="464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8" name="Google Shape;7328;p33"/>
            <p:cNvSpPr/>
            <p:nvPr/>
          </p:nvSpPr>
          <p:spPr>
            <a:xfrm>
              <a:off x="1373125" y="2566750"/>
              <a:ext cx="19000" cy="15725"/>
            </a:xfrm>
            <a:custGeom>
              <a:rect b="b" l="l" r="r" t="t"/>
              <a:pathLst>
                <a:path extrusionOk="0" h="629" w="760">
                  <a:moveTo>
                    <a:pt x="383" y="0"/>
                  </a:moveTo>
                  <a:cubicBezTo>
                    <a:pt x="282" y="0"/>
                    <a:pt x="183" y="50"/>
                    <a:pt x="126" y="152"/>
                  </a:cubicBezTo>
                  <a:cubicBezTo>
                    <a:pt x="1" y="339"/>
                    <a:pt x="126" y="589"/>
                    <a:pt x="350" y="627"/>
                  </a:cubicBezTo>
                  <a:cubicBezTo>
                    <a:pt x="363" y="628"/>
                    <a:pt x="375" y="629"/>
                    <a:pt x="387" y="629"/>
                  </a:cubicBezTo>
                  <a:cubicBezTo>
                    <a:pt x="605" y="629"/>
                    <a:pt x="759" y="415"/>
                    <a:pt x="688" y="202"/>
                  </a:cubicBezTo>
                  <a:cubicBezTo>
                    <a:pt x="675" y="177"/>
                    <a:pt x="663" y="152"/>
                    <a:pt x="650" y="139"/>
                  </a:cubicBezTo>
                  <a:cubicBezTo>
                    <a:pt x="583" y="47"/>
                    <a:pt x="482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9" name="Google Shape;7329;p33"/>
            <p:cNvSpPr/>
            <p:nvPr/>
          </p:nvSpPr>
          <p:spPr>
            <a:xfrm>
              <a:off x="1378875" y="2526975"/>
              <a:ext cx="18650" cy="13875"/>
            </a:xfrm>
            <a:custGeom>
              <a:rect b="b" l="l" r="r" t="t"/>
              <a:pathLst>
                <a:path extrusionOk="0" h="555" w="746">
                  <a:moveTo>
                    <a:pt x="532" y="1"/>
                  </a:moveTo>
                  <a:cubicBezTo>
                    <a:pt x="308" y="1"/>
                    <a:pt x="0" y="316"/>
                    <a:pt x="233" y="493"/>
                  </a:cubicBezTo>
                  <a:cubicBezTo>
                    <a:pt x="290" y="535"/>
                    <a:pt x="356" y="555"/>
                    <a:pt x="422" y="555"/>
                  </a:cubicBezTo>
                  <a:cubicBezTo>
                    <a:pt x="514" y="555"/>
                    <a:pt x="605" y="516"/>
                    <a:pt x="670" y="443"/>
                  </a:cubicBezTo>
                  <a:cubicBezTo>
                    <a:pt x="720" y="381"/>
                    <a:pt x="745" y="293"/>
                    <a:pt x="733" y="218"/>
                  </a:cubicBezTo>
                  <a:cubicBezTo>
                    <a:pt x="733" y="181"/>
                    <a:pt x="720" y="156"/>
                    <a:pt x="708" y="131"/>
                  </a:cubicBezTo>
                  <a:cubicBezTo>
                    <a:pt x="676" y="38"/>
                    <a:pt x="609" y="1"/>
                    <a:pt x="5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0" name="Google Shape;7330;p33"/>
            <p:cNvSpPr/>
            <p:nvPr/>
          </p:nvSpPr>
          <p:spPr>
            <a:xfrm>
              <a:off x="1345325" y="2502800"/>
              <a:ext cx="18950" cy="15675"/>
            </a:xfrm>
            <a:custGeom>
              <a:rect b="b" l="l" r="r" t="t"/>
              <a:pathLst>
                <a:path extrusionOk="0" h="627" w="758">
                  <a:moveTo>
                    <a:pt x="385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25" y="598"/>
                    <a:pt x="350" y="623"/>
                  </a:cubicBezTo>
                  <a:cubicBezTo>
                    <a:pt x="367" y="626"/>
                    <a:pt x="383" y="627"/>
                    <a:pt x="400" y="627"/>
                  </a:cubicBezTo>
                  <a:cubicBezTo>
                    <a:pt x="602" y="627"/>
                    <a:pt x="757" y="419"/>
                    <a:pt x="688" y="210"/>
                  </a:cubicBezTo>
                  <a:cubicBezTo>
                    <a:pt x="675" y="185"/>
                    <a:pt x="663" y="160"/>
                    <a:pt x="638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1" name="Google Shape;7331;p33"/>
            <p:cNvSpPr/>
            <p:nvPr/>
          </p:nvSpPr>
          <p:spPr>
            <a:xfrm>
              <a:off x="1319875" y="2432775"/>
              <a:ext cx="18750" cy="13800"/>
            </a:xfrm>
            <a:custGeom>
              <a:rect b="b" l="l" r="r" t="t"/>
              <a:pathLst>
                <a:path extrusionOk="0" h="552" w="750">
                  <a:moveTo>
                    <a:pt x="525" y="0"/>
                  </a:moveTo>
                  <a:cubicBezTo>
                    <a:pt x="301" y="0"/>
                    <a:pt x="0" y="312"/>
                    <a:pt x="231" y="487"/>
                  </a:cubicBezTo>
                  <a:cubicBezTo>
                    <a:pt x="289" y="532"/>
                    <a:pt x="355" y="552"/>
                    <a:pt x="420" y="552"/>
                  </a:cubicBezTo>
                  <a:cubicBezTo>
                    <a:pt x="590" y="552"/>
                    <a:pt x="749" y="412"/>
                    <a:pt x="731" y="212"/>
                  </a:cubicBezTo>
                  <a:cubicBezTo>
                    <a:pt x="731" y="187"/>
                    <a:pt x="718" y="162"/>
                    <a:pt x="706" y="137"/>
                  </a:cubicBezTo>
                  <a:cubicBezTo>
                    <a:pt x="673" y="39"/>
                    <a:pt x="604" y="0"/>
                    <a:pt x="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2" name="Google Shape;7332;p33"/>
            <p:cNvSpPr/>
            <p:nvPr/>
          </p:nvSpPr>
          <p:spPr>
            <a:xfrm>
              <a:off x="1350025" y="2461200"/>
              <a:ext cx="18650" cy="15675"/>
            </a:xfrm>
            <a:custGeom>
              <a:rect b="b" l="l" r="r" t="t"/>
              <a:pathLst>
                <a:path extrusionOk="0" h="627" w="746">
                  <a:moveTo>
                    <a:pt x="365" y="1"/>
                  </a:moveTo>
                  <a:cubicBezTo>
                    <a:pt x="74" y="1"/>
                    <a:pt x="1" y="625"/>
                    <a:pt x="337" y="625"/>
                  </a:cubicBezTo>
                  <a:cubicBezTo>
                    <a:pt x="349" y="626"/>
                    <a:pt x="361" y="627"/>
                    <a:pt x="373" y="627"/>
                  </a:cubicBezTo>
                  <a:cubicBezTo>
                    <a:pt x="592" y="627"/>
                    <a:pt x="746" y="414"/>
                    <a:pt x="675" y="212"/>
                  </a:cubicBezTo>
                  <a:cubicBezTo>
                    <a:pt x="662" y="187"/>
                    <a:pt x="650" y="162"/>
                    <a:pt x="637" y="137"/>
                  </a:cubicBezTo>
                  <a:cubicBezTo>
                    <a:pt x="587" y="75"/>
                    <a:pt x="512" y="25"/>
                    <a:pt x="437" y="12"/>
                  </a:cubicBezTo>
                  <a:cubicBezTo>
                    <a:pt x="412" y="4"/>
                    <a:pt x="388" y="1"/>
                    <a:pt x="3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3" name="Google Shape;7333;p33"/>
            <p:cNvSpPr/>
            <p:nvPr/>
          </p:nvSpPr>
          <p:spPr>
            <a:xfrm>
              <a:off x="1503725" y="2443650"/>
              <a:ext cx="18975" cy="15725"/>
            </a:xfrm>
            <a:custGeom>
              <a:rect b="b" l="l" r="r" t="t"/>
              <a:pathLst>
                <a:path extrusionOk="0" h="629" w="759">
                  <a:moveTo>
                    <a:pt x="380" y="1"/>
                  </a:moveTo>
                  <a:cubicBezTo>
                    <a:pt x="278" y="1"/>
                    <a:pt x="176" y="50"/>
                    <a:pt x="113" y="152"/>
                  </a:cubicBezTo>
                  <a:cubicBezTo>
                    <a:pt x="0" y="340"/>
                    <a:pt x="125" y="589"/>
                    <a:pt x="350" y="627"/>
                  </a:cubicBezTo>
                  <a:cubicBezTo>
                    <a:pt x="362" y="628"/>
                    <a:pt x="373" y="629"/>
                    <a:pt x="384" y="629"/>
                  </a:cubicBezTo>
                  <a:cubicBezTo>
                    <a:pt x="594" y="629"/>
                    <a:pt x="758" y="415"/>
                    <a:pt x="675" y="202"/>
                  </a:cubicBezTo>
                  <a:cubicBezTo>
                    <a:pt x="675" y="177"/>
                    <a:pt x="663" y="152"/>
                    <a:pt x="638" y="140"/>
                  </a:cubicBezTo>
                  <a:cubicBezTo>
                    <a:pt x="576" y="47"/>
                    <a:pt x="478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4" name="Google Shape;7334;p33"/>
            <p:cNvSpPr/>
            <p:nvPr/>
          </p:nvSpPr>
          <p:spPr>
            <a:xfrm>
              <a:off x="1432800" y="2428650"/>
              <a:ext cx="18975" cy="15750"/>
            </a:xfrm>
            <a:custGeom>
              <a:rect b="b" l="l" r="r" t="t"/>
              <a:pathLst>
                <a:path extrusionOk="0" h="630" w="759">
                  <a:moveTo>
                    <a:pt x="380" y="1"/>
                  </a:moveTo>
                  <a:cubicBezTo>
                    <a:pt x="279" y="1"/>
                    <a:pt x="176" y="51"/>
                    <a:pt x="113" y="152"/>
                  </a:cubicBezTo>
                  <a:cubicBezTo>
                    <a:pt x="0" y="340"/>
                    <a:pt x="113" y="602"/>
                    <a:pt x="350" y="627"/>
                  </a:cubicBezTo>
                  <a:cubicBezTo>
                    <a:pt x="362" y="628"/>
                    <a:pt x="373" y="629"/>
                    <a:pt x="385" y="629"/>
                  </a:cubicBezTo>
                  <a:cubicBezTo>
                    <a:pt x="594" y="629"/>
                    <a:pt x="758" y="416"/>
                    <a:pt x="675" y="215"/>
                  </a:cubicBezTo>
                  <a:cubicBezTo>
                    <a:pt x="663" y="190"/>
                    <a:pt x="650" y="165"/>
                    <a:pt x="638" y="140"/>
                  </a:cubicBezTo>
                  <a:cubicBezTo>
                    <a:pt x="576" y="48"/>
                    <a:pt x="479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5" name="Google Shape;7335;p33"/>
            <p:cNvSpPr/>
            <p:nvPr/>
          </p:nvSpPr>
          <p:spPr>
            <a:xfrm>
              <a:off x="1453725" y="2502525"/>
              <a:ext cx="18450" cy="15675"/>
            </a:xfrm>
            <a:custGeom>
              <a:rect b="b" l="l" r="r" t="t"/>
              <a:pathLst>
                <a:path extrusionOk="0" h="627" w="738">
                  <a:moveTo>
                    <a:pt x="331" y="0"/>
                  </a:moveTo>
                  <a:cubicBezTo>
                    <a:pt x="189" y="0"/>
                    <a:pt x="49" y="103"/>
                    <a:pt x="26" y="271"/>
                  </a:cubicBezTo>
                  <a:cubicBezTo>
                    <a:pt x="1" y="434"/>
                    <a:pt x="113" y="596"/>
                    <a:pt x="276" y="621"/>
                  </a:cubicBezTo>
                  <a:cubicBezTo>
                    <a:pt x="296" y="625"/>
                    <a:pt x="315" y="627"/>
                    <a:pt x="334" y="627"/>
                  </a:cubicBezTo>
                  <a:cubicBezTo>
                    <a:pt x="578" y="627"/>
                    <a:pt x="738" y="343"/>
                    <a:pt x="576" y="134"/>
                  </a:cubicBezTo>
                  <a:cubicBezTo>
                    <a:pt x="513" y="42"/>
                    <a:pt x="421" y="0"/>
                    <a:pt x="3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6" name="Google Shape;7336;p33"/>
            <p:cNvSpPr/>
            <p:nvPr/>
          </p:nvSpPr>
          <p:spPr>
            <a:xfrm>
              <a:off x="1387000" y="2484175"/>
              <a:ext cx="17900" cy="14075"/>
            </a:xfrm>
            <a:custGeom>
              <a:rect b="b" l="l" r="r" t="t"/>
              <a:pathLst>
                <a:path extrusionOk="0" h="563" w="716">
                  <a:moveTo>
                    <a:pt x="395" y="0"/>
                  </a:moveTo>
                  <a:cubicBezTo>
                    <a:pt x="188" y="0"/>
                    <a:pt x="0" y="225"/>
                    <a:pt x="120" y="456"/>
                  </a:cubicBezTo>
                  <a:cubicBezTo>
                    <a:pt x="184" y="531"/>
                    <a:pt x="266" y="563"/>
                    <a:pt x="346" y="563"/>
                  </a:cubicBezTo>
                  <a:cubicBezTo>
                    <a:pt x="534" y="563"/>
                    <a:pt x="715" y="387"/>
                    <a:pt x="645" y="168"/>
                  </a:cubicBezTo>
                  <a:cubicBezTo>
                    <a:pt x="645" y="131"/>
                    <a:pt x="633" y="118"/>
                    <a:pt x="608" y="93"/>
                  </a:cubicBezTo>
                  <a:cubicBezTo>
                    <a:pt x="543" y="28"/>
                    <a:pt x="467" y="0"/>
                    <a:pt x="3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7" name="Google Shape;7337;p33"/>
            <p:cNvSpPr/>
            <p:nvPr/>
          </p:nvSpPr>
          <p:spPr>
            <a:xfrm>
              <a:off x="1355775" y="2412150"/>
              <a:ext cx="19625" cy="15850"/>
            </a:xfrm>
            <a:custGeom>
              <a:rect b="b" l="l" r="r" t="t"/>
              <a:pathLst>
                <a:path extrusionOk="0" h="634" w="785">
                  <a:moveTo>
                    <a:pt x="411" y="1"/>
                  </a:moveTo>
                  <a:cubicBezTo>
                    <a:pt x="202" y="1"/>
                    <a:pt x="1" y="225"/>
                    <a:pt x="132" y="462"/>
                  </a:cubicBezTo>
                  <a:cubicBezTo>
                    <a:pt x="197" y="582"/>
                    <a:pt x="299" y="633"/>
                    <a:pt x="400" y="633"/>
                  </a:cubicBezTo>
                  <a:cubicBezTo>
                    <a:pt x="595" y="633"/>
                    <a:pt x="785" y="446"/>
                    <a:pt x="695" y="200"/>
                  </a:cubicBezTo>
                  <a:cubicBezTo>
                    <a:pt x="682" y="175"/>
                    <a:pt x="670" y="150"/>
                    <a:pt x="657" y="137"/>
                  </a:cubicBezTo>
                  <a:cubicBezTo>
                    <a:pt x="590" y="41"/>
                    <a:pt x="500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8" name="Google Shape;7338;p33"/>
            <p:cNvSpPr/>
            <p:nvPr/>
          </p:nvSpPr>
          <p:spPr>
            <a:xfrm>
              <a:off x="1411875" y="2551850"/>
              <a:ext cx="17100" cy="15700"/>
            </a:xfrm>
            <a:custGeom>
              <a:rect b="b" l="l" r="r" t="t"/>
              <a:pathLst>
                <a:path extrusionOk="0" h="628" w="684">
                  <a:moveTo>
                    <a:pt x="320" y="1"/>
                  </a:moveTo>
                  <a:cubicBezTo>
                    <a:pt x="179" y="1"/>
                    <a:pt x="39" y="91"/>
                    <a:pt x="13" y="273"/>
                  </a:cubicBezTo>
                  <a:cubicBezTo>
                    <a:pt x="0" y="348"/>
                    <a:pt x="25" y="435"/>
                    <a:pt x="75" y="498"/>
                  </a:cubicBezTo>
                  <a:cubicBezTo>
                    <a:pt x="141" y="588"/>
                    <a:pt x="232" y="627"/>
                    <a:pt x="321" y="627"/>
                  </a:cubicBezTo>
                  <a:cubicBezTo>
                    <a:pt x="505" y="627"/>
                    <a:pt x="684" y="462"/>
                    <a:pt x="625" y="235"/>
                  </a:cubicBezTo>
                  <a:cubicBezTo>
                    <a:pt x="583" y="79"/>
                    <a:pt x="451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9" name="Google Shape;7339;p33"/>
            <p:cNvSpPr/>
            <p:nvPr/>
          </p:nvSpPr>
          <p:spPr>
            <a:xfrm>
              <a:off x="1475925" y="2367550"/>
              <a:ext cx="18450" cy="15700"/>
            </a:xfrm>
            <a:custGeom>
              <a:rect b="b" l="l" r="r" t="t"/>
              <a:pathLst>
                <a:path extrusionOk="0" h="628" w="738">
                  <a:moveTo>
                    <a:pt x="326" y="1"/>
                  </a:moveTo>
                  <a:cubicBezTo>
                    <a:pt x="180" y="1"/>
                    <a:pt x="35" y="104"/>
                    <a:pt x="13" y="272"/>
                  </a:cubicBezTo>
                  <a:cubicBezTo>
                    <a:pt x="0" y="347"/>
                    <a:pt x="25" y="434"/>
                    <a:pt x="75" y="497"/>
                  </a:cubicBezTo>
                  <a:cubicBezTo>
                    <a:pt x="125" y="559"/>
                    <a:pt x="200" y="609"/>
                    <a:pt x="275" y="622"/>
                  </a:cubicBezTo>
                  <a:cubicBezTo>
                    <a:pt x="295" y="625"/>
                    <a:pt x="314" y="627"/>
                    <a:pt x="333" y="627"/>
                  </a:cubicBezTo>
                  <a:cubicBezTo>
                    <a:pt x="577" y="627"/>
                    <a:pt x="737" y="343"/>
                    <a:pt x="575" y="134"/>
                  </a:cubicBezTo>
                  <a:cubicBezTo>
                    <a:pt x="512" y="42"/>
                    <a:pt x="419" y="1"/>
                    <a:pt x="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0" name="Google Shape;7340;p33"/>
            <p:cNvSpPr/>
            <p:nvPr/>
          </p:nvSpPr>
          <p:spPr>
            <a:xfrm>
              <a:off x="1545900" y="2384525"/>
              <a:ext cx="15650" cy="14100"/>
            </a:xfrm>
            <a:custGeom>
              <a:rect b="b" l="l" r="r" t="t"/>
              <a:pathLst>
                <a:path extrusionOk="0" h="564" w="626">
                  <a:moveTo>
                    <a:pt x="308" y="0"/>
                  </a:moveTo>
                  <a:cubicBezTo>
                    <a:pt x="185" y="0"/>
                    <a:pt x="62" y="69"/>
                    <a:pt x="13" y="218"/>
                  </a:cubicBezTo>
                  <a:cubicBezTo>
                    <a:pt x="0" y="293"/>
                    <a:pt x="25" y="368"/>
                    <a:pt x="75" y="443"/>
                  </a:cubicBezTo>
                  <a:cubicBezTo>
                    <a:pt x="135" y="525"/>
                    <a:pt x="224" y="564"/>
                    <a:pt x="314" y="564"/>
                  </a:cubicBezTo>
                  <a:cubicBezTo>
                    <a:pt x="429" y="564"/>
                    <a:pt x="544" y="500"/>
                    <a:pt x="600" y="380"/>
                  </a:cubicBezTo>
                  <a:cubicBezTo>
                    <a:pt x="613" y="355"/>
                    <a:pt x="613" y="330"/>
                    <a:pt x="625" y="305"/>
                  </a:cubicBezTo>
                  <a:cubicBezTo>
                    <a:pt x="618" y="110"/>
                    <a:pt x="463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1" name="Google Shape;7341;p33"/>
            <p:cNvSpPr/>
            <p:nvPr/>
          </p:nvSpPr>
          <p:spPr>
            <a:xfrm>
              <a:off x="1576200" y="2459625"/>
              <a:ext cx="19700" cy="15675"/>
            </a:xfrm>
            <a:custGeom>
              <a:rect b="b" l="l" r="r" t="t"/>
              <a:pathLst>
                <a:path extrusionOk="0" h="627" w="788">
                  <a:moveTo>
                    <a:pt x="413" y="0"/>
                  </a:moveTo>
                  <a:cubicBezTo>
                    <a:pt x="150" y="0"/>
                    <a:pt x="0" y="288"/>
                    <a:pt x="138" y="488"/>
                  </a:cubicBezTo>
                  <a:cubicBezTo>
                    <a:pt x="206" y="580"/>
                    <a:pt x="306" y="627"/>
                    <a:pt x="405" y="627"/>
                  </a:cubicBezTo>
                  <a:cubicBezTo>
                    <a:pt x="507" y="627"/>
                    <a:pt x="606" y="577"/>
                    <a:pt x="663" y="475"/>
                  </a:cubicBezTo>
                  <a:cubicBezTo>
                    <a:pt x="788" y="288"/>
                    <a:pt x="663" y="38"/>
                    <a:pt x="4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2" name="Google Shape;7342;p33"/>
            <p:cNvSpPr/>
            <p:nvPr/>
          </p:nvSpPr>
          <p:spPr>
            <a:xfrm>
              <a:off x="1535275" y="2507200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54" y="0"/>
                  </a:moveTo>
                  <a:cubicBezTo>
                    <a:pt x="316" y="0"/>
                    <a:pt x="276" y="7"/>
                    <a:pt x="238" y="22"/>
                  </a:cubicBezTo>
                  <a:cubicBezTo>
                    <a:pt x="75" y="84"/>
                    <a:pt x="0" y="259"/>
                    <a:pt x="63" y="422"/>
                  </a:cubicBezTo>
                  <a:cubicBezTo>
                    <a:pt x="111" y="538"/>
                    <a:pt x="228" y="617"/>
                    <a:pt x="354" y="617"/>
                  </a:cubicBezTo>
                  <a:cubicBezTo>
                    <a:pt x="390" y="617"/>
                    <a:pt x="427" y="611"/>
                    <a:pt x="463" y="597"/>
                  </a:cubicBezTo>
                  <a:cubicBezTo>
                    <a:pt x="613" y="534"/>
                    <a:pt x="700" y="359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3" name="Google Shape;7343;p33"/>
            <p:cNvSpPr/>
            <p:nvPr/>
          </p:nvSpPr>
          <p:spPr>
            <a:xfrm>
              <a:off x="1403750" y="2598375"/>
              <a:ext cx="19150" cy="14475"/>
            </a:xfrm>
            <a:custGeom>
              <a:rect b="b" l="l" r="r" t="t"/>
              <a:pathLst>
                <a:path extrusionOk="0" h="579" w="766">
                  <a:moveTo>
                    <a:pt x="367" y="0"/>
                  </a:moveTo>
                  <a:cubicBezTo>
                    <a:pt x="175" y="0"/>
                    <a:pt x="1" y="188"/>
                    <a:pt x="75" y="411"/>
                  </a:cubicBezTo>
                  <a:cubicBezTo>
                    <a:pt x="96" y="530"/>
                    <a:pt x="189" y="578"/>
                    <a:pt x="296" y="578"/>
                  </a:cubicBezTo>
                  <a:cubicBezTo>
                    <a:pt x="504" y="578"/>
                    <a:pt x="766" y="393"/>
                    <a:pt x="650" y="186"/>
                  </a:cubicBezTo>
                  <a:cubicBezTo>
                    <a:pt x="625" y="149"/>
                    <a:pt x="600" y="99"/>
                    <a:pt x="563" y="74"/>
                  </a:cubicBezTo>
                  <a:cubicBezTo>
                    <a:pt x="502" y="23"/>
                    <a:pt x="433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4" name="Google Shape;7344;p33"/>
            <p:cNvSpPr/>
            <p:nvPr/>
          </p:nvSpPr>
          <p:spPr>
            <a:xfrm>
              <a:off x="1522875" y="2541425"/>
              <a:ext cx="19300" cy="15575"/>
            </a:xfrm>
            <a:custGeom>
              <a:rect b="b" l="l" r="r" t="t"/>
              <a:pathLst>
                <a:path extrusionOk="0" h="623" w="772">
                  <a:moveTo>
                    <a:pt x="364" y="1"/>
                  </a:moveTo>
                  <a:cubicBezTo>
                    <a:pt x="155" y="1"/>
                    <a:pt x="1" y="225"/>
                    <a:pt x="84" y="427"/>
                  </a:cubicBezTo>
                  <a:cubicBezTo>
                    <a:pt x="138" y="556"/>
                    <a:pt x="258" y="622"/>
                    <a:pt x="379" y="622"/>
                  </a:cubicBezTo>
                  <a:cubicBezTo>
                    <a:pt x="481" y="622"/>
                    <a:pt x="583" y="575"/>
                    <a:pt x="646" y="477"/>
                  </a:cubicBezTo>
                  <a:cubicBezTo>
                    <a:pt x="771" y="278"/>
                    <a:pt x="634" y="15"/>
                    <a:pt x="396" y="3"/>
                  </a:cubicBezTo>
                  <a:cubicBezTo>
                    <a:pt x="385" y="1"/>
                    <a:pt x="375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5" name="Google Shape;7345;p33"/>
            <p:cNvSpPr/>
            <p:nvPr/>
          </p:nvSpPr>
          <p:spPr>
            <a:xfrm>
              <a:off x="1367500" y="2378550"/>
              <a:ext cx="16200" cy="15675"/>
            </a:xfrm>
            <a:custGeom>
              <a:rect b="b" l="l" r="r" t="t"/>
              <a:pathLst>
                <a:path extrusionOk="0" h="627" w="648">
                  <a:moveTo>
                    <a:pt x="308" y="1"/>
                  </a:moveTo>
                  <a:cubicBezTo>
                    <a:pt x="163" y="1"/>
                    <a:pt x="19" y="94"/>
                    <a:pt x="1" y="282"/>
                  </a:cubicBezTo>
                  <a:cubicBezTo>
                    <a:pt x="1" y="332"/>
                    <a:pt x="1" y="382"/>
                    <a:pt x="13" y="419"/>
                  </a:cubicBezTo>
                  <a:cubicBezTo>
                    <a:pt x="70" y="563"/>
                    <a:pt x="189" y="626"/>
                    <a:pt x="308" y="626"/>
                  </a:cubicBezTo>
                  <a:cubicBezTo>
                    <a:pt x="479" y="626"/>
                    <a:pt x="648" y="495"/>
                    <a:pt x="625" y="282"/>
                  </a:cubicBezTo>
                  <a:cubicBezTo>
                    <a:pt x="600" y="94"/>
                    <a:pt x="454" y="1"/>
                    <a:pt x="3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6" name="Google Shape;7346;p33"/>
            <p:cNvSpPr/>
            <p:nvPr/>
          </p:nvSpPr>
          <p:spPr>
            <a:xfrm>
              <a:off x="1487150" y="2332075"/>
              <a:ext cx="16400" cy="15575"/>
            </a:xfrm>
            <a:custGeom>
              <a:rect b="b" l="l" r="r" t="t"/>
              <a:pathLst>
                <a:path extrusionOk="0" h="623" w="656">
                  <a:moveTo>
                    <a:pt x="316" y="1"/>
                  </a:moveTo>
                  <a:cubicBezTo>
                    <a:pt x="168" y="1"/>
                    <a:pt x="20" y="94"/>
                    <a:pt x="1" y="279"/>
                  </a:cubicBezTo>
                  <a:cubicBezTo>
                    <a:pt x="1" y="329"/>
                    <a:pt x="1" y="379"/>
                    <a:pt x="26" y="416"/>
                  </a:cubicBezTo>
                  <a:cubicBezTo>
                    <a:pt x="77" y="559"/>
                    <a:pt x="194" y="623"/>
                    <a:pt x="312" y="623"/>
                  </a:cubicBezTo>
                  <a:cubicBezTo>
                    <a:pt x="483" y="623"/>
                    <a:pt x="655" y="488"/>
                    <a:pt x="626" y="266"/>
                  </a:cubicBezTo>
                  <a:cubicBezTo>
                    <a:pt x="601" y="88"/>
                    <a:pt x="459" y="1"/>
                    <a:pt x="3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7" name="Google Shape;7347;p33"/>
            <p:cNvSpPr/>
            <p:nvPr/>
          </p:nvSpPr>
          <p:spPr>
            <a:xfrm>
              <a:off x="1405625" y="2359050"/>
              <a:ext cx="16575" cy="14775"/>
            </a:xfrm>
            <a:custGeom>
              <a:rect b="b" l="l" r="r" t="t"/>
              <a:pathLst>
                <a:path extrusionOk="0" h="591" w="663">
                  <a:moveTo>
                    <a:pt x="380" y="0"/>
                  </a:moveTo>
                  <a:cubicBezTo>
                    <a:pt x="182" y="0"/>
                    <a:pt x="1" y="202"/>
                    <a:pt x="100" y="437"/>
                  </a:cubicBezTo>
                  <a:cubicBezTo>
                    <a:pt x="138" y="512"/>
                    <a:pt x="213" y="562"/>
                    <a:pt x="300" y="587"/>
                  </a:cubicBezTo>
                  <a:cubicBezTo>
                    <a:pt x="315" y="589"/>
                    <a:pt x="330" y="590"/>
                    <a:pt x="345" y="590"/>
                  </a:cubicBezTo>
                  <a:cubicBezTo>
                    <a:pt x="500" y="590"/>
                    <a:pt x="628" y="473"/>
                    <a:pt x="663" y="324"/>
                  </a:cubicBezTo>
                  <a:cubicBezTo>
                    <a:pt x="663" y="287"/>
                    <a:pt x="663" y="249"/>
                    <a:pt x="663" y="212"/>
                  </a:cubicBezTo>
                  <a:cubicBezTo>
                    <a:pt x="650" y="199"/>
                    <a:pt x="650" y="187"/>
                    <a:pt x="650" y="162"/>
                  </a:cubicBezTo>
                  <a:cubicBezTo>
                    <a:pt x="638" y="137"/>
                    <a:pt x="625" y="112"/>
                    <a:pt x="600" y="99"/>
                  </a:cubicBezTo>
                  <a:cubicBezTo>
                    <a:pt x="534" y="30"/>
                    <a:pt x="456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8" name="Google Shape;7348;p33"/>
            <p:cNvSpPr/>
            <p:nvPr/>
          </p:nvSpPr>
          <p:spPr>
            <a:xfrm>
              <a:off x="1369700" y="2606800"/>
              <a:ext cx="18750" cy="15750"/>
            </a:xfrm>
            <a:custGeom>
              <a:rect b="b" l="l" r="r" t="t"/>
              <a:pathLst>
                <a:path extrusionOk="0" h="630" w="750">
                  <a:moveTo>
                    <a:pt x="385" y="0"/>
                  </a:moveTo>
                  <a:cubicBezTo>
                    <a:pt x="293" y="0"/>
                    <a:pt x="201" y="40"/>
                    <a:pt x="138" y="124"/>
                  </a:cubicBezTo>
                  <a:cubicBezTo>
                    <a:pt x="0" y="324"/>
                    <a:pt x="125" y="612"/>
                    <a:pt x="375" y="624"/>
                  </a:cubicBezTo>
                  <a:cubicBezTo>
                    <a:pt x="390" y="628"/>
                    <a:pt x="404" y="629"/>
                    <a:pt x="419" y="629"/>
                  </a:cubicBezTo>
                  <a:cubicBezTo>
                    <a:pt x="454" y="629"/>
                    <a:pt x="490" y="621"/>
                    <a:pt x="525" y="612"/>
                  </a:cubicBezTo>
                  <a:cubicBezTo>
                    <a:pt x="675" y="549"/>
                    <a:pt x="750" y="374"/>
                    <a:pt x="700" y="212"/>
                  </a:cubicBezTo>
                  <a:lnTo>
                    <a:pt x="687" y="212"/>
                  </a:lnTo>
                  <a:cubicBezTo>
                    <a:pt x="637" y="75"/>
                    <a:pt x="511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9" name="Google Shape;7349;p33"/>
            <p:cNvSpPr/>
            <p:nvPr/>
          </p:nvSpPr>
          <p:spPr>
            <a:xfrm>
              <a:off x="1622125" y="2344450"/>
              <a:ext cx="16500" cy="15275"/>
            </a:xfrm>
            <a:custGeom>
              <a:rect b="b" l="l" r="r" t="t"/>
              <a:pathLst>
                <a:path extrusionOk="0" h="611" w="660">
                  <a:moveTo>
                    <a:pt x="345" y="0"/>
                  </a:moveTo>
                  <a:cubicBezTo>
                    <a:pt x="254" y="0"/>
                    <a:pt x="165" y="42"/>
                    <a:pt x="100" y="121"/>
                  </a:cubicBezTo>
                  <a:cubicBezTo>
                    <a:pt x="0" y="246"/>
                    <a:pt x="13" y="446"/>
                    <a:pt x="150" y="546"/>
                  </a:cubicBezTo>
                  <a:cubicBezTo>
                    <a:pt x="209" y="591"/>
                    <a:pt x="274" y="611"/>
                    <a:pt x="337" y="611"/>
                  </a:cubicBezTo>
                  <a:cubicBezTo>
                    <a:pt x="504" y="611"/>
                    <a:pt x="659" y="470"/>
                    <a:pt x="650" y="271"/>
                  </a:cubicBezTo>
                  <a:cubicBezTo>
                    <a:pt x="650" y="246"/>
                    <a:pt x="638" y="221"/>
                    <a:pt x="625" y="196"/>
                  </a:cubicBezTo>
                  <a:cubicBezTo>
                    <a:pt x="613" y="146"/>
                    <a:pt x="575" y="96"/>
                    <a:pt x="538" y="71"/>
                  </a:cubicBezTo>
                  <a:cubicBezTo>
                    <a:pt x="479" y="23"/>
                    <a:pt x="412" y="0"/>
                    <a:pt x="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0" name="Google Shape;7350;p33"/>
            <p:cNvSpPr/>
            <p:nvPr/>
          </p:nvSpPr>
          <p:spPr>
            <a:xfrm>
              <a:off x="1610250" y="2475900"/>
              <a:ext cx="16775" cy="14850"/>
            </a:xfrm>
            <a:custGeom>
              <a:rect b="b" l="l" r="r" t="t"/>
              <a:pathLst>
                <a:path extrusionOk="0" h="594" w="671">
                  <a:moveTo>
                    <a:pt x="316" y="1"/>
                  </a:moveTo>
                  <a:cubicBezTo>
                    <a:pt x="178" y="1"/>
                    <a:pt x="43" y="91"/>
                    <a:pt x="13" y="249"/>
                  </a:cubicBezTo>
                  <a:cubicBezTo>
                    <a:pt x="1" y="337"/>
                    <a:pt x="13" y="424"/>
                    <a:pt x="63" y="487"/>
                  </a:cubicBezTo>
                  <a:cubicBezTo>
                    <a:pt x="130" y="561"/>
                    <a:pt x="214" y="593"/>
                    <a:pt x="296" y="593"/>
                  </a:cubicBezTo>
                  <a:cubicBezTo>
                    <a:pt x="488" y="593"/>
                    <a:pt x="671" y="415"/>
                    <a:pt x="600" y="187"/>
                  </a:cubicBezTo>
                  <a:cubicBezTo>
                    <a:pt x="588" y="162"/>
                    <a:pt x="575" y="137"/>
                    <a:pt x="563" y="124"/>
                  </a:cubicBezTo>
                  <a:cubicBezTo>
                    <a:pt x="498" y="40"/>
                    <a:pt x="406" y="1"/>
                    <a:pt x="3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1" name="Google Shape;7351;p33"/>
            <p:cNvSpPr/>
            <p:nvPr/>
          </p:nvSpPr>
          <p:spPr>
            <a:xfrm>
              <a:off x="1613850" y="2435900"/>
              <a:ext cx="18750" cy="13750"/>
            </a:xfrm>
            <a:custGeom>
              <a:rect b="b" l="l" r="r" t="t"/>
              <a:pathLst>
                <a:path extrusionOk="0" h="550" w="750">
                  <a:moveTo>
                    <a:pt x="536" y="0"/>
                  </a:moveTo>
                  <a:cubicBezTo>
                    <a:pt x="308" y="0"/>
                    <a:pt x="1" y="312"/>
                    <a:pt x="231" y="487"/>
                  </a:cubicBezTo>
                  <a:cubicBezTo>
                    <a:pt x="292" y="530"/>
                    <a:pt x="357" y="550"/>
                    <a:pt x="420" y="550"/>
                  </a:cubicBezTo>
                  <a:cubicBezTo>
                    <a:pt x="594" y="550"/>
                    <a:pt x="750" y="404"/>
                    <a:pt x="731" y="212"/>
                  </a:cubicBezTo>
                  <a:cubicBezTo>
                    <a:pt x="731" y="187"/>
                    <a:pt x="731" y="162"/>
                    <a:pt x="719" y="137"/>
                  </a:cubicBezTo>
                  <a:cubicBezTo>
                    <a:pt x="686" y="39"/>
                    <a:pt x="616" y="0"/>
                    <a:pt x="5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2" name="Google Shape;7352;p33"/>
            <p:cNvSpPr/>
            <p:nvPr/>
          </p:nvSpPr>
          <p:spPr>
            <a:xfrm>
              <a:off x="1582450" y="2411725"/>
              <a:ext cx="16275" cy="15500"/>
            </a:xfrm>
            <a:custGeom>
              <a:rect b="b" l="l" r="r" t="t"/>
              <a:pathLst>
                <a:path extrusionOk="0" h="620" w="651">
                  <a:moveTo>
                    <a:pt x="317" y="1"/>
                  </a:moveTo>
                  <a:cubicBezTo>
                    <a:pt x="171" y="1"/>
                    <a:pt x="36" y="108"/>
                    <a:pt x="13" y="267"/>
                  </a:cubicBezTo>
                  <a:cubicBezTo>
                    <a:pt x="0" y="342"/>
                    <a:pt x="25" y="429"/>
                    <a:pt x="75" y="492"/>
                  </a:cubicBezTo>
                  <a:cubicBezTo>
                    <a:pt x="113" y="554"/>
                    <a:pt x="188" y="604"/>
                    <a:pt x="275" y="617"/>
                  </a:cubicBezTo>
                  <a:cubicBezTo>
                    <a:pt x="289" y="619"/>
                    <a:pt x="303" y="620"/>
                    <a:pt x="317" y="620"/>
                  </a:cubicBezTo>
                  <a:cubicBezTo>
                    <a:pt x="465" y="620"/>
                    <a:pt x="602" y="503"/>
                    <a:pt x="625" y="354"/>
                  </a:cubicBezTo>
                  <a:cubicBezTo>
                    <a:pt x="650" y="192"/>
                    <a:pt x="525" y="29"/>
                    <a:pt x="363" y="4"/>
                  </a:cubicBezTo>
                  <a:cubicBezTo>
                    <a:pt x="348" y="2"/>
                    <a:pt x="332" y="1"/>
                    <a:pt x="3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3" name="Google Shape;7353;p33"/>
            <p:cNvSpPr/>
            <p:nvPr/>
          </p:nvSpPr>
          <p:spPr>
            <a:xfrm>
              <a:off x="1554900" y="2341550"/>
              <a:ext cx="18750" cy="13800"/>
            </a:xfrm>
            <a:custGeom>
              <a:rect b="b" l="l" r="r" t="t"/>
              <a:pathLst>
                <a:path extrusionOk="0" h="552" w="750">
                  <a:moveTo>
                    <a:pt x="532" y="0"/>
                  </a:moveTo>
                  <a:cubicBezTo>
                    <a:pt x="305" y="0"/>
                    <a:pt x="0" y="312"/>
                    <a:pt x="240" y="487"/>
                  </a:cubicBezTo>
                  <a:cubicBezTo>
                    <a:pt x="298" y="532"/>
                    <a:pt x="363" y="552"/>
                    <a:pt x="427" y="552"/>
                  </a:cubicBezTo>
                  <a:cubicBezTo>
                    <a:pt x="594" y="552"/>
                    <a:pt x="749" y="412"/>
                    <a:pt x="740" y="212"/>
                  </a:cubicBezTo>
                  <a:cubicBezTo>
                    <a:pt x="727" y="187"/>
                    <a:pt x="727" y="162"/>
                    <a:pt x="715" y="137"/>
                  </a:cubicBezTo>
                  <a:cubicBezTo>
                    <a:pt x="682" y="39"/>
                    <a:pt x="612" y="0"/>
                    <a:pt x="5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4" name="Google Shape;7354;p33"/>
            <p:cNvSpPr/>
            <p:nvPr/>
          </p:nvSpPr>
          <p:spPr>
            <a:xfrm>
              <a:off x="1586825" y="2370425"/>
              <a:ext cx="16775" cy="14875"/>
            </a:xfrm>
            <a:custGeom>
              <a:rect b="b" l="l" r="r" t="t"/>
              <a:pathLst>
                <a:path extrusionOk="0" h="595" w="671">
                  <a:moveTo>
                    <a:pt x="324" y="0"/>
                  </a:moveTo>
                  <a:cubicBezTo>
                    <a:pt x="183" y="0"/>
                    <a:pt x="44" y="95"/>
                    <a:pt x="13" y="257"/>
                  </a:cubicBezTo>
                  <a:cubicBezTo>
                    <a:pt x="0" y="332"/>
                    <a:pt x="13" y="419"/>
                    <a:pt x="63" y="482"/>
                  </a:cubicBezTo>
                  <a:cubicBezTo>
                    <a:pt x="131" y="561"/>
                    <a:pt x="215" y="594"/>
                    <a:pt x="298" y="594"/>
                  </a:cubicBezTo>
                  <a:cubicBezTo>
                    <a:pt x="490" y="594"/>
                    <a:pt x="670" y="413"/>
                    <a:pt x="600" y="194"/>
                  </a:cubicBezTo>
                  <a:cubicBezTo>
                    <a:pt x="588" y="169"/>
                    <a:pt x="575" y="144"/>
                    <a:pt x="563" y="119"/>
                  </a:cubicBezTo>
                  <a:cubicBezTo>
                    <a:pt x="500" y="38"/>
                    <a:pt x="412" y="0"/>
                    <a:pt x="3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5" name="Google Shape;7355;p33"/>
            <p:cNvSpPr/>
            <p:nvPr/>
          </p:nvSpPr>
          <p:spPr>
            <a:xfrm>
              <a:off x="1621500" y="2391950"/>
              <a:ext cx="18325" cy="15550"/>
            </a:xfrm>
            <a:custGeom>
              <a:rect b="b" l="l" r="r" t="t"/>
              <a:pathLst>
                <a:path extrusionOk="0" h="622" w="733">
                  <a:moveTo>
                    <a:pt x="383" y="0"/>
                  </a:moveTo>
                  <a:cubicBezTo>
                    <a:pt x="360" y="0"/>
                    <a:pt x="336" y="3"/>
                    <a:pt x="313" y="8"/>
                  </a:cubicBezTo>
                  <a:cubicBezTo>
                    <a:pt x="88" y="58"/>
                    <a:pt x="0" y="321"/>
                    <a:pt x="138" y="508"/>
                  </a:cubicBezTo>
                  <a:cubicBezTo>
                    <a:pt x="201" y="586"/>
                    <a:pt x="290" y="622"/>
                    <a:pt x="379" y="622"/>
                  </a:cubicBezTo>
                  <a:cubicBezTo>
                    <a:pt x="519" y="622"/>
                    <a:pt x="657" y="531"/>
                    <a:pt x="688" y="371"/>
                  </a:cubicBezTo>
                  <a:cubicBezTo>
                    <a:pt x="732" y="170"/>
                    <a:pt x="569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6" name="Google Shape;7356;p33"/>
            <p:cNvSpPr/>
            <p:nvPr/>
          </p:nvSpPr>
          <p:spPr>
            <a:xfrm>
              <a:off x="1591500" y="2320700"/>
              <a:ext cx="18050" cy="15700"/>
            </a:xfrm>
            <a:custGeom>
              <a:rect b="b" l="l" r="r" t="t"/>
              <a:pathLst>
                <a:path extrusionOk="0" h="628" w="722">
                  <a:moveTo>
                    <a:pt x="383" y="1"/>
                  </a:moveTo>
                  <a:cubicBezTo>
                    <a:pt x="360" y="1"/>
                    <a:pt x="337" y="3"/>
                    <a:pt x="313" y="9"/>
                  </a:cubicBezTo>
                  <a:cubicBezTo>
                    <a:pt x="88" y="59"/>
                    <a:pt x="1" y="334"/>
                    <a:pt x="138" y="509"/>
                  </a:cubicBezTo>
                  <a:cubicBezTo>
                    <a:pt x="201" y="591"/>
                    <a:pt x="289" y="628"/>
                    <a:pt x="377" y="628"/>
                  </a:cubicBezTo>
                  <a:cubicBezTo>
                    <a:pt x="518" y="628"/>
                    <a:pt x="657" y="533"/>
                    <a:pt x="688" y="371"/>
                  </a:cubicBezTo>
                  <a:cubicBezTo>
                    <a:pt x="721" y="171"/>
                    <a:pt x="567" y="1"/>
                    <a:pt x="3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7" name="Google Shape;7357;p33"/>
            <p:cNvSpPr/>
            <p:nvPr/>
          </p:nvSpPr>
          <p:spPr>
            <a:xfrm>
              <a:off x="1601850" y="2288500"/>
              <a:ext cx="18500" cy="13800"/>
            </a:xfrm>
            <a:custGeom>
              <a:rect b="b" l="l" r="r" t="t"/>
              <a:pathLst>
                <a:path extrusionOk="0" h="552" w="740">
                  <a:moveTo>
                    <a:pt x="357" y="1"/>
                  </a:moveTo>
                  <a:cubicBezTo>
                    <a:pt x="176" y="1"/>
                    <a:pt x="1" y="159"/>
                    <a:pt x="49" y="385"/>
                  </a:cubicBezTo>
                  <a:cubicBezTo>
                    <a:pt x="75" y="503"/>
                    <a:pt x="169" y="551"/>
                    <a:pt x="275" y="551"/>
                  </a:cubicBezTo>
                  <a:cubicBezTo>
                    <a:pt x="483" y="551"/>
                    <a:pt x="740" y="366"/>
                    <a:pt x="624" y="160"/>
                  </a:cubicBezTo>
                  <a:cubicBezTo>
                    <a:pt x="557" y="49"/>
                    <a:pt x="456" y="1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8" name="Google Shape;7358;p33"/>
            <p:cNvSpPr/>
            <p:nvPr/>
          </p:nvSpPr>
          <p:spPr>
            <a:xfrm>
              <a:off x="1526200" y="2312900"/>
              <a:ext cx="19775" cy="14900"/>
            </a:xfrm>
            <a:custGeom>
              <a:rect b="b" l="l" r="r" t="t"/>
              <a:pathLst>
                <a:path extrusionOk="0" h="596" w="791">
                  <a:moveTo>
                    <a:pt x="351" y="0"/>
                  </a:moveTo>
                  <a:cubicBezTo>
                    <a:pt x="327" y="0"/>
                    <a:pt x="302" y="3"/>
                    <a:pt x="276" y="8"/>
                  </a:cubicBezTo>
                  <a:cubicBezTo>
                    <a:pt x="238" y="21"/>
                    <a:pt x="201" y="46"/>
                    <a:pt x="163" y="83"/>
                  </a:cubicBezTo>
                  <a:cubicBezTo>
                    <a:pt x="1" y="271"/>
                    <a:pt x="113" y="558"/>
                    <a:pt x="363" y="596"/>
                  </a:cubicBezTo>
                  <a:cubicBezTo>
                    <a:pt x="413" y="596"/>
                    <a:pt x="463" y="596"/>
                    <a:pt x="501" y="583"/>
                  </a:cubicBezTo>
                  <a:cubicBezTo>
                    <a:pt x="790" y="410"/>
                    <a:pt x="651" y="0"/>
                    <a:pt x="3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9" name="Google Shape;7359;p33"/>
            <p:cNvSpPr/>
            <p:nvPr/>
          </p:nvSpPr>
          <p:spPr>
            <a:xfrm>
              <a:off x="549600" y="2655475"/>
              <a:ext cx="20475" cy="15650"/>
            </a:xfrm>
            <a:custGeom>
              <a:rect b="b" l="l" r="r" t="t"/>
              <a:pathLst>
                <a:path extrusionOk="0" h="626" w="819">
                  <a:moveTo>
                    <a:pt x="406" y="1"/>
                  </a:moveTo>
                  <a:cubicBezTo>
                    <a:pt x="396" y="1"/>
                    <a:pt x="386" y="1"/>
                    <a:pt x="375" y="2"/>
                  </a:cubicBezTo>
                  <a:cubicBezTo>
                    <a:pt x="100" y="39"/>
                    <a:pt x="0" y="389"/>
                    <a:pt x="225" y="564"/>
                  </a:cubicBezTo>
                  <a:cubicBezTo>
                    <a:pt x="277" y="606"/>
                    <a:pt x="340" y="626"/>
                    <a:pt x="404" y="626"/>
                  </a:cubicBezTo>
                  <a:cubicBezTo>
                    <a:pt x="494" y="626"/>
                    <a:pt x="585" y="587"/>
                    <a:pt x="650" y="514"/>
                  </a:cubicBezTo>
                  <a:cubicBezTo>
                    <a:pt x="819" y="310"/>
                    <a:pt x="674" y="1"/>
                    <a:pt x="4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0" name="Google Shape;7360;p33"/>
            <p:cNvSpPr/>
            <p:nvPr/>
          </p:nvSpPr>
          <p:spPr>
            <a:xfrm>
              <a:off x="523675" y="2587175"/>
              <a:ext cx="18275" cy="15775"/>
            </a:xfrm>
            <a:custGeom>
              <a:rect b="b" l="l" r="r" t="t"/>
              <a:pathLst>
                <a:path extrusionOk="0" h="631" w="731">
                  <a:moveTo>
                    <a:pt x="394" y="1"/>
                  </a:moveTo>
                  <a:cubicBezTo>
                    <a:pt x="184" y="1"/>
                    <a:pt x="1" y="230"/>
                    <a:pt x="125" y="459"/>
                  </a:cubicBezTo>
                  <a:cubicBezTo>
                    <a:pt x="187" y="579"/>
                    <a:pt x="292" y="630"/>
                    <a:pt x="396" y="630"/>
                  </a:cubicBezTo>
                  <a:cubicBezTo>
                    <a:pt x="565" y="630"/>
                    <a:pt x="731" y="493"/>
                    <a:pt x="700" y="285"/>
                  </a:cubicBezTo>
                  <a:cubicBezTo>
                    <a:pt x="700" y="247"/>
                    <a:pt x="700" y="222"/>
                    <a:pt x="687" y="197"/>
                  </a:cubicBezTo>
                  <a:cubicBezTo>
                    <a:pt x="662" y="147"/>
                    <a:pt x="637" y="110"/>
                    <a:pt x="587" y="72"/>
                  </a:cubicBezTo>
                  <a:cubicBezTo>
                    <a:pt x="526" y="22"/>
                    <a:pt x="459" y="1"/>
                    <a:pt x="3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1" name="Google Shape;7361;p33"/>
            <p:cNvSpPr/>
            <p:nvPr/>
          </p:nvSpPr>
          <p:spPr>
            <a:xfrm>
              <a:off x="518350" y="2625900"/>
              <a:ext cx="17200" cy="15175"/>
            </a:xfrm>
            <a:custGeom>
              <a:rect b="b" l="l" r="r" t="t"/>
              <a:pathLst>
                <a:path extrusionOk="0" h="607" w="688">
                  <a:moveTo>
                    <a:pt x="349" y="1"/>
                  </a:moveTo>
                  <a:cubicBezTo>
                    <a:pt x="311" y="1"/>
                    <a:pt x="274" y="8"/>
                    <a:pt x="238" y="23"/>
                  </a:cubicBezTo>
                  <a:cubicBezTo>
                    <a:pt x="76" y="73"/>
                    <a:pt x="1" y="260"/>
                    <a:pt x="63" y="410"/>
                  </a:cubicBezTo>
                  <a:cubicBezTo>
                    <a:pt x="111" y="534"/>
                    <a:pt x="224" y="607"/>
                    <a:pt x="341" y="607"/>
                  </a:cubicBezTo>
                  <a:cubicBezTo>
                    <a:pt x="378" y="607"/>
                    <a:pt x="415" y="600"/>
                    <a:pt x="450" y="585"/>
                  </a:cubicBezTo>
                  <a:cubicBezTo>
                    <a:pt x="613" y="535"/>
                    <a:pt x="688" y="348"/>
                    <a:pt x="638" y="198"/>
                  </a:cubicBezTo>
                  <a:cubicBezTo>
                    <a:pt x="590" y="74"/>
                    <a:pt x="470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2" name="Google Shape;7362;p33"/>
            <p:cNvSpPr/>
            <p:nvPr/>
          </p:nvSpPr>
          <p:spPr>
            <a:xfrm>
              <a:off x="498350" y="2512950"/>
              <a:ext cx="17075" cy="15175"/>
            </a:xfrm>
            <a:custGeom>
              <a:rect b="b" l="l" r="r" t="t"/>
              <a:pathLst>
                <a:path extrusionOk="0" h="607" w="683">
                  <a:moveTo>
                    <a:pt x="318" y="1"/>
                  </a:moveTo>
                  <a:cubicBezTo>
                    <a:pt x="172" y="1"/>
                    <a:pt x="36" y="108"/>
                    <a:pt x="13" y="267"/>
                  </a:cubicBezTo>
                  <a:cubicBezTo>
                    <a:pt x="1" y="342"/>
                    <a:pt x="26" y="429"/>
                    <a:pt x="76" y="492"/>
                  </a:cubicBezTo>
                  <a:cubicBezTo>
                    <a:pt x="141" y="572"/>
                    <a:pt x="226" y="607"/>
                    <a:pt x="310" y="607"/>
                  </a:cubicBezTo>
                  <a:cubicBezTo>
                    <a:pt x="499" y="607"/>
                    <a:pt x="682" y="430"/>
                    <a:pt x="613" y="204"/>
                  </a:cubicBezTo>
                  <a:cubicBezTo>
                    <a:pt x="601" y="179"/>
                    <a:pt x="588" y="154"/>
                    <a:pt x="563" y="129"/>
                  </a:cubicBezTo>
                  <a:cubicBezTo>
                    <a:pt x="526" y="67"/>
                    <a:pt x="451" y="17"/>
                    <a:pt x="363" y="4"/>
                  </a:cubicBezTo>
                  <a:cubicBezTo>
                    <a:pt x="348" y="2"/>
                    <a:pt x="333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3" name="Google Shape;7363;p33"/>
            <p:cNvSpPr/>
            <p:nvPr/>
          </p:nvSpPr>
          <p:spPr>
            <a:xfrm>
              <a:off x="524625" y="2544550"/>
              <a:ext cx="18925" cy="15175"/>
            </a:xfrm>
            <a:custGeom>
              <a:rect b="b" l="l" r="r" t="t"/>
              <a:pathLst>
                <a:path extrusionOk="0" h="607" w="757">
                  <a:moveTo>
                    <a:pt x="400" y="1"/>
                  </a:moveTo>
                  <a:cubicBezTo>
                    <a:pt x="169" y="1"/>
                    <a:pt x="0" y="277"/>
                    <a:pt x="149" y="490"/>
                  </a:cubicBezTo>
                  <a:cubicBezTo>
                    <a:pt x="199" y="552"/>
                    <a:pt x="274" y="590"/>
                    <a:pt x="349" y="602"/>
                  </a:cubicBezTo>
                  <a:cubicBezTo>
                    <a:pt x="366" y="605"/>
                    <a:pt x="383" y="607"/>
                    <a:pt x="399" y="607"/>
                  </a:cubicBezTo>
                  <a:cubicBezTo>
                    <a:pt x="601" y="607"/>
                    <a:pt x="756" y="398"/>
                    <a:pt x="687" y="190"/>
                  </a:cubicBezTo>
                  <a:cubicBezTo>
                    <a:pt x="649" y="115"/>
                    <a:pt x="599" y="53"/>
                    <a:pt x="524" y="28"/>
                  </a:cubicBezTo>
                  <a:cubicBezTo>
                    <a:pt x="482" y="9"/>
                    <a:pt x="440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4" name="Google Shape;7364;p33"/>
            <p:cNvSpPr/>
            <p:nvPr/>
          </p:nvSpPr>
          <p:spPr>
            <a:xfrm>
              <a:off x="557100" y="2620825"/>
              <a:ext cx="19075" cy="15350"/>
            </a:xfrm>
            <a:custGeom>
              <a:rect b="b" l="l" r="r" t="t"/>
              <a:pathLst>
                <a:path extrusionOk="0" h="614" w="763">
                  <a:moveTo>
                    <a:pt x="400" y="1"/>
                  </a:moveTo>
                  <a:cubicBezTo>
                    <a:pt x="63" y="26"/>
                    <a:pt x="0" y="513"/>
                    <a:pt x="338" y="613"/>
                  </a:cubicBezTo>
                  <a:cubicBezTo>
                    <a:pt x="687" y="613"/>
                    <a:pt x="762" y="113"/>
                    <a:pt x="4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5" name="Google Shape;7365;p33"/>
            <p:cNvSpPr/>
            <p:nvPr/>
          </p:nvSpPr>
          <p:spPr>
            <a:xfrm>
              <a:off x="516175" y="2668400"/>
              <a:ext cx="17200" cy="15450"/>
            </a:xfrm>
            <a:custGeom>
              <a:rect b="b" l="l" r="r" t="t"/>
              <a:pathLst>
                <a:path extrusionOk="0" h="618" w="688">
                  <a:moveTo>
                    <a:pt x="348" y="0"/>
                  </a:moveTo>
                  <a:cubicBezTo>
                    <a:pt x="311" y="0"/>
                    <a:pt x="273" y="7"/>
                    <a:pt x="238" y="22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01" y="539"/>
                    <a:pt x="223" y="617"/>
                    <a:pt x="346" y="617"/>
                  </a:cubicBezTo>
                  <a:cubicBezTo>
                    <a:pt x="381" y="617"/>
                    <a:pt x="417" y="611"/>
                    <a:pt x="450" y="597"/>
                  </a:cubicBezTo>
                  <a:cubicBezTo>
                    <a:pt x="612" y="535"/>
                    <a:pt x="687" y="347"/>
                    <a:pt x="625" y="197"/>
                  </a:cubicBezTo>
                  <a:cubicBezTo>
                    <a:pt x="587" y="73"/>
                    <a:pt x="469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6" name="Google Shape;7366;p33"/>
            <p:cNvSpPr/>
            <p:nvPr/>
          </p:nvSpPr>
          <p:spPr>
            <a:xfrm>
              <a:off x="503350" y="2702800"/>
              <a:ext cx="18950" cy="15700"/>
            </a:xfrm>
            <a:custGeom>
              <a:rect b="b" l="l" r="r" t="t"/>
              <a:pathLst>
                <a:path extrusionOk="0" h="628" w="758">
                  <a:moveTo>
                    <a:pt x="385" y="0"/>
                  </a:moveTo>
                  <a:cubicBezTo>
                    <a:pt x="349" y="0"/>
                    <a:pt x="312" y="7"/>
                    <a:pt x="276" y="21"/>
                  </a:cubicBezTo>
                  <a:cubicBezTo>
                    <a:pt x="13" y="121"/>
                    <a:pt x="1" y="483"/>
                    <a:pt x="263" y="596"/>
                  </a:cubicBezTo>
                  <a:cubicBezTo>
                    <a:pt x="307" y="618"/>
                    <a:pt x="352" y="628"/>
                    <a:pt x="395" y="628"/>
                  </a:cubicBezTo>
                  <a:cubicBezTo>
                    <a:pt x="595" y="628"/>
                    <a:pt x="758" y="412"/>
                    <a:pt x="676" y="196"/>
                  </a:cubicBezTo>
                  <a:cubicBezTo>
                    <a:pt x="627" y="79"/>
                    <a:pt x="510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7" name="Google Shape;7367;p33"/>
            <p:cNvSpPr/>
            <p:nvPr/>
          </p:nvSpPr>
          <p:spPr>
            <a:xfrm>
              <a:off x="662700" y="2612725"/>
              <a:ext cx="17025" cy="15700"/>
            </a:xfrm>
            <a:custGeom>
              <a:rect b="b" l="l" r="r" t="t"/>
              <a:pathLst>
                <a:path extrusionOk="0" h="628" w="681">
                  <a:moveTo>
                    <a:pt x="348" y="1"/>
                  </a:moveTo>
                  <a:cubicBezTo>
                    <a:pt x="258" y="1"/>
                    <a:pt x="166" y="39"/>
                    <a:pt x="100" y="125"/>
                  </a:cubicBezTo>
                  <a:cubicBezTo>
                    <a:pt x="0" y="250"/>
                    <a:pt x="25" y="450"/>
                    <a:pt x="150" y="550"/>
                  </a:cubicBezTo>
                  <a:cubicBezTo>
                    <a:pt x="211" y="603"/>
                    <a:pt x="281" y="627"/>
                    <a:pt x="350" y="627"/>
                  </a:cubicBezTo>
                  <a:cubicBezTo>
                    <a:pt x="520" y="627"/>
                    <a:pt x="680" y="480"/>
                    <a:pt x="662" y="275"/>
                  </a:cubicBezTo>
                  <a:cubicBezTo>
                    <a:pt x="639" y="104"/>
                    <a:pt x="495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8" name="Google Shape;7368;p33"/>
            <p:cNvSpPr/>
            <p:nvPr/>
          </p:nvSpPr>
          <p:spPr>
            <a:xfrm>
              <a:off x="702375" y="2590475"/>
              <a:ext cx="17500" cy="15475"/>
            </a:xfrm>
            <a:custGeom>
              <a:rect b="b" l="l" r="r" t="t"/>
              <a:pathLst>
                <a:path extrusionOk="0" h="619" w="700">
                  <a:moveTo>
                    <a:pt x="375" y="1"/>
                  </a:moveTo>
                  <a:cubicBezTo>
                    <a:pt x="272" y="1"/>
                    <a:pt x="170" y="51"/>
                    <a:pt x="113" y="153"/>
                  </a:cubicBezTo>
                  <a:cubicBezTo>
                    <a:pt x="0" y="340"/>
                    <a:pt x="113" y="590"/>
                    <a:pt x="338" y="615"/>
                  </a:cubicBezTo>
                  <a:cubicBezTo>
                    <a:pt x="354" y="617"/>
                    <a:pt x="370" y="618"/>
                    <a:pt x="386" y="618"/>
                  </a:cubicBezTo>
                  <a:cubicBezTo>
                    <a:pt x="539" y="618"/>
                    <a:pt x="665" y="512"/>
                    <a:pt x="687" y="365"/>
                  </a:cubicBezTo>
                  <a:cubicBezTo>
                    <a:pt x="700" y="315"/>
                    <a:pt x="700" y="252"/>
                    <a:pt x="675" y="203"/>
                  </a:cubicBezTo>
                  <a:cubicBezTo>
                    <a:pt x="662" y="178"/>
                    <a:pt x="650" y="153"/>
                    <a:pt x="637" y="140"/>
                  </a:cubicBezTo>
                  <a:cubicBezTo>
                    <a:pt x="576" y="48"/>
                    <a:pt x="475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9" name="Google Shape;7369;p33"/>
            <p:cNvSpPr/>
            <p:nvPr/>
          </p:nvSpPr>
          <p:spPr>
            <a:xfrm>
              <a:off x="630950" y="2576950"/>
              <a:ext cx="19675" cy="15800"/>
            </a:xfrm>
            <a:custGeom>
              <a:rect b="b" l="l" r="r" t="t"/>
              <a:pathLst>
                <a:path extrusionOk="0" h="632" w="787">
                  <a:moveTo>
                    <a:pt x="409" y="0"/>
                  </a:moveTo>
                  <a:cubicBezTo>
                    <a:pt x="198" y="0"/>
                    <a:pt x="1" y="222"/>
                    <a:pt x="133" y="469"/>
                  </a:cubicBezTo>
                  <a:cubicBezTo>
                    <a:pt x="192" y="583"/>
                    <a:pt x="291" y="631"/>
                    <a:pt x="391" y="631"/>
                  </a:cubicBezTo>
                  <a:cubicBezTo>
                    <a:pt x="587" y="631"/>
                    <a:pt x="786" y="446"/>
                    <a:pt x="695" y="206"/>
                  </a:cubicBezTo>
                  <a:cubicBezTo>
                    <a:pt x="683" y="181"/>
                    <a:pt x="670" y="156"/>
                    <a:pt x="658" y="131"/>
                  </a:cubicBezTo>
                  <a:cubicBezTo>
                    <a:pt x="588" y="39"/>
                    <a:pt x="497" y="0"/>
                    <a:pt x="4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0" name="Google Shape;7370;p33"/>
            <p:cNvSpPr/>
            <p:nvPr/>
          </p:nvSpPr>
          <p:spPr>
            <a:xfrm>
              <a:off x="642950" y="2535025"/>
              <a:ext cx="16325" cy="15575"/>
            </a:xfrm>
            <a:custGeom>
              <a:rect b="b" l="l" r="r" t="t"/>
              <a:pathLst>
                <a:path extrusionOk="0" h="623" w="653">
                  <a:moveTo>
                    <a:pt x="335" y="1"/>
                  </a:moveTo>
                  <a:cubicBezTo>
                    <a:pt x="163" y="1"/>
                    <a:pt x="1" y="147"/>
                    <a:pt x="28" y="346"/>
                  </a:cubicBezTo>
                  <a:cubicBezTo>
                    <a:pt x="43" y="519"/>
                    <a:pt x="188" y="623"/>
                    <a:pt x="337" y="623"/>
                  </a:cubicBezTo>
                  <a:cubicBezTo>
                    <a:pt x="424" y="623"/>
                    <a:pt x="513" y="587"/>
                    <a:pt x="578" y="509"/>
                  </a:cubicBezTo>
                  <a:cubicBezTo>
                    <a:pt x="628" y="446"/>
                    <a:pt x="653" y="359"/>
                    <a:pt x="640" y="284"/>
                  </a:cubicBezTo>
                  <a:cubicBezTo>
                    <a:pt x="640" y="246"/>
                    <a:pt x="640" y="221"/>
                    <a:pt x="628" y="196"/>
                  </a:cubicBezTo>
                  <a:cubicBezTo>
                    <a:pt x="603" y="146"/>
                    <a:pt x="578" y="109"/>
                    <a:pt x="528" y="71"/>
                  </a:cubicBezTo>
                  <a:cubicBezTo>
                    <a:pt x="469" y="23"/>
                    <a:pt x="401" y="1"/>
                    <a:pt x="3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1" name="Google Shape;7371;p33"/>
            <p:cNvSpPr/>
            <p:nvPr/>
          </p:nvSpPr>
          <p:spPr>
            <a:xfrm>
              <a:off x="679875" y="2534050"/>
              <a:ext cx="18925" cy="15675"/>
            </a:xfrm>
            <a:custGeom>
              <a:rect b="b" l="l" r="r" t="t"/>
              <a:pathLst>
                <a:path extrusionOk="0" h="627" w="757">
                  <a:moveTo>
                    <a:pt x="385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13" y="598"/>
                    <a:pt x="350" y="622"/>
                  </a:cubicBezTo>
                  <a:cubicBezTo>
                    <a:pt x="367" y="625"/>
                    <a:pt x="383" y="627"/>
                    <a:pt x="400" y="627"/>
                  </a:cubicBezTo>
                  <a:cubicBezTo>
                    <a:pt x="602" y="627"/>
                    <a:pt x="756" y="418"/>
                    <a:pt x="675" y="210"/>
                  </a:cubicBezTo>
                  <a:cubicBezTo>
                    <a:pt x="663" y="185"/>
                    <a:pt x="650" y="160"/>
                    <a:pt x="638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2" name="Google Shape;7372;p33"/>
            <p:cNvSpPr/>
            <p:nvPr/>
          </p:nvSpPr>
          <p:spPr>
            <a:xfrm>
              <a:off x="716425" y="2555300"/>
              <a:ext cx="17200" cy="15450"/>
            </a:xfrm>
            <a:custGeom>
              <a:rect b="b" l="l" r="r" t="t"/>
              <a:pathLst>
                <a:path extrusionOk="0" h="618" w="688">
                  <a:moveTo>
                    <a:pt x="347" y="1"/>
                  </a:moveTo>
                  <a:cubicBezTo>
                    <a:pt x="311" y="1"/>
                    <a:pt x="274" y="8"/>
                    <a:pt x="238" y="22"/>
                  </a:cubicBezTo>
                  <a:cubicBezTo>
                    <a:pt x="75" y="85"/>
                    <a:pt x="0" y="260"/>
                    <a:pt x="50" y="422"/>
                  </a:cubicBezTo>
                  <a:cubicBezTo>
                    <a:pt x="99" y="539"/>
                    <a:pt x="223" y="618"/>
                    <a:pt x="346" y="618"/>
                  </a:cubicBezTo>
                  <a:cubicBezTo>
                    <a:pt x="382" y="618"/>
                    <a:pt x="417" y="611"/>
                    <a:pt x="450" y="597"/>
                  </a:cubicBezTo>
                  <a:cubicBezTo>
                    <a:pt x="613" y="535"/>
                    <a:pt x="688" y="347"/>
                    <a:pt x="625" y="197"/>
                  </a:cubicBezTo>
                  <a:cubicBezTo>
                    <a:pt x="578" y="74"/>
                    <a:pt x="465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3" name="Google Shape;7373;p33"/>
            <p:cNvSpPr/>
            <p:nvPr/>
          </p:nvSpPr>
          <p:spPr>
            <a:xfrm>
              <a:off x="615575" y="2470150"/>
              <a:ext cx="20425" cy="15675"/>
            </a:xfrm>
            <a:custGeom>
              <a:rect b="b" l="l" r="r" t="t"/>
              <a:pathLst>
                <a:path extrusionOk="0" h="627" w="817">
                  <a:moveTo>
                    <a:pt x="432" y="0"/>
                  </a:moveTo>
                  <a:cubicBezTo>
                    <a:pt x="153" y="0"/>
                    <a:pt x="0" y="366"/>
                    <a:pt x="235" y="554"/>
                  </a:cubicBezTo>
                  <a:cubicBezTo>
                    <a:pt x="298" y="604"/>
                    <a:pt x="367" y="626"/>
                    <a:pt x="435" y="626"/>
                  </a:cubicBezTo>
                  <a:cubicBezTo>
                    <a:pt x="636" y="626"/>
                    <a:pt x="817" y="429"/>
                    <a:pt x="723" y="204"/>
                  </a:cubicBezTo>
                  <a:cubicBezTo>
                    <a:pt x="710" y="179"/>
                    <a:pt x="698" y="154"/>
                    <a:pt x="685" y="129"/>
                  </a:cubicBezTo>
                  <a:cubicBezTo>
                    <a:pt x="635" y="67"/>
                    <a:pt x="560" y="17"/>
                    <a:pt x="485" y="4"/>
                  </a:cubicBezTo>
                  <a:cubicBezTo>
                    <a:pt x="467" y="1"/>
                    <a:pt x="450" y="0"/>
                    <a:pt x="4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4" name="Google Shape;7374;p33"/>
            <p:cNvSpPr/>
            <p:nvPr/>
          </p:nvSpPr>
          <p:spPr>
            <a:xfrm>
              <a:off x="658325" y="2457475"/>
              <a:ext cx="17250" cy="15800"/>
            </a:xfrm>
            <a:custGeom>
              <a:rect b="b" l="l" r="r" t="t"/>
              <a:pathLst>
                <a:path extrusionOk="0" h="632" w="690">
                  <a:moveTo>
                    <a:pt x="358" y="1"/>
                  </a:moveTo>
                  <a:cubicBezTo>
                    <a:pt x="269" y="1"/>
                    <a:pt x="178" y="39"/>
                    <a:pt x="113" y="124"/>
                  </a:cubicBezTo>
                  <a:cubicBezTo>
                    <a:pt x="0" y="261"/>
                    <a:pt x="25" y="449"/>
                    <a:pt x="163" y="561"/>
                  </a:cubicBezTo>
                  <a:cubicBezTo>
                    <a:pt x="222" y="610"/>
                    <a:pt x="289" y="631"/>
                    <a:pt x="355" y="631"/>
                  </a:cubicBezTo>
                  <a:cubicBezTo>
                    <a:pt x="527" y="631"/>
                    <a:pt x="690" y="485"/>
                    <a:pt x="662" y="286"/>
                  </a:cubicBezTo>
                  <a:cubicBezTo>
                    <a:pt x="647" y="107"/>
                    <a:pt x="505" y="1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5" name="Google Shape;7375;p33"/>
            <p:cNvSpPr/>
            <p:nvPr/>
          </p:nvSpPr>
          <p:spPr>
            <a:xfrm>
              <a:off x="601000" y="2505625"/>
              <a:ext cx="20775" cy="15600"/>
            </a:xfrm>
            <a:custGeom>
              <a:rect b="b" l="l" r="r" t="t"/>
              <a:pathLst>
                <a:path extrusionOk="0" h="624" w="831">
                  <a:moveTo>
                    <a:pt x="415" y="1"/>
                  </a:moveTo>
                  <a:cubicBezTo>
                    <a:pt x="326" y="1"/>
                    <a:pt x="238" y="39"/>
                    <a:pt x="181" y="110"/>
                  </a:cubicBezTo>
                  <a:cubicBezTo>
                    <a:pt x="1" y="326"/>
                    <a:pt x="156" y="624"/>
                    <a:pt x="424" y="624"/>
                  </a:cubicBezTo>
                  <a:cubicBezTo>
                    <a:pt x="434" y="624"/>
                    <a:pt x="445" y="623"/>
                    <a:pt x="456" y="622"/>
                  </a:cubicBezTo>
                  <a:cubicBezTo>
                    <a:pt x="731" y="597"/>
                    <a:pt x="831" y="235"/>
                    <a:pt x="606" y="72"/>
                  </a:cubicBezTo>
                  <a:cubicBezTo>
                    <a:pt x="552" y="24"/>
                    <a:pt x="483" y="1"/>
                    <a:pt x="4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6" name="Google Shape;7376;p33"/>
            <p:cNvSpPr/>
            <p:nvPr/>
          </p:nvSpPr>
          <p:spPr>
            <a:xfrm>
              <a:off x="687675" y="2494075"/>
              <a:ext cx="17225" cy="15475"/>
            </a:xfrm>
            <a:custGeom>
              <a:rect b="b" l="l" r="r" t="t"/>
              <a:pathLst>
                <a:path extrusionOk="0" h="619" w="689">
                  <a:moveTo>
                    <a:pt x="349" y="0"/>
                  </a:moveTo>
                  <a:cubicBezTo>
                    <a:pt x="312" y="0"/>
                    <a:pt x="274" y="7"/>
                    <a:pt x="238" y="22"/>
                  </a:cubicBezTo>
                  <a:cubicBezTo>
                    <a:pt x="76" y="85"/>
                    <a:pt x="1" y="260"/>
                    <a:pt x="63" y="422"/>
                  </a:cubicBezTo>
                  <a:cubicBezTo>
                    <a:pt x="101" y="546"/>
                    <a:pt x="219" y="619"/>
                    <a:pt x="340" y="619"/>
                  </a:cubicBezTo>
                  <a:cubicBezTo>
                    <a:pt x="377" y="619"/>
                    <a:pt x="415" y="612"/>
                    <a:pt x="451" y="597"/>
                  </a:cubicBezTo>
                  <a:cubicBezTo>
                    <a:pt x="613" y="534"/>
                    <a:pt x="688" y="359"/>
                    <a:pt x="626" y="197"/>
                  </a:cubicBezTo>
                  <a:cubicBezTo>
                    <a:pt x="588" y="73"/>
                    <a:pt x="46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7" name="Google Shape;7377;p33"/>
            <p:cNvSpPr/>
            <p:nvPr/>
          </p:nvSpPr>
          <p:spPr>
            <a:xfrm>
              <a:off x="784375" y="2566175"/>
              <a:ext cx="18925" cy="13825"/>
            </a:xfrm>
            <a:custGeom>
              <a:rect b="b" l="l" r="r" t="t"/>
              <a:pathLst>
                <a:path extrusionOk="0" h="553" w="757">
                  <a:moveTo>
                    <a:pt x="525" y="0"/>
                  </a:moveTo>
                  <a:cubicBezTo>
                    <a:pt x="302" y="0"/>
                    <a:pt x="1" y="312"/>
                    <a:pt x="232" y="487"/>
                  </a:cubicBezTo>
                  <a:cubicBezTo>
                    <a:pt x="291" y="531"/>
                    <a:pt x="360" y="553"/>
                    <a:pt x="429" y="553"/>
                  </a:cubicBezTo>
                  <a:cubicBezTo>
                    <a:pt x="518" y="553"/>
                    <a:pt x="605" y="515"/>
                    <a:pt x="669" y="437"/>
                  </a:cubicBezTo>
                  <a:lnTo>
                    <a:pt x="669" y="450"/>
                  </a:lnTo>
                  <a:cubicBezTo>
                    <a:pt x="732" y="362"/>
                    <a:pt x="757" y="237"/>
                    <a:pt x="707" y="137"/>
                  </a:cubicBezTo>
                  <a:cubicBezTo>
                    <a:pt x="674" y="39"/>
                    <a:pt x="604" y="0"/>
                    <a:pt x="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8" name="Google Shape;7378;p33"/>
            <p:cNvSpPr/>
            <p:nvPr/>
          </p:nvSpPr>
          <p:spPr>
            <a:xfrm>
              <a:off x="758925" y="2496200"/>
              <a:ext cx="18325" cy="15925"/>
            </a:xfrm>
            <a:custGeom>
              <a:rect b="b" l="l" r="r" t="t"/>
              <a:pathLst>
                <a:path extrusionOk="0" h="637" w="733">
                  <a:moveTo>
                    <a:pt x="398" y="0"/>
                  </a:moveTo>
                  <a:cubicBezTo>
                    <a:pt x="306" y="0"/>
                    <a:pt x="216" y="39"/>
                    <a:pt x="150" y="112"/>
                  </a:cubicBezTo>
                  <a:cubicBezTo>
                    <a:pt x="0" y="287"/>
                    <a:pt x="88" y="562"/>
                    <a:pt x="300" y="624"/>
                  </a:cubicBezTo>
                  <a:cubicBezTo>
                    <a:pt x="330" y="633"/>
                    <a:pt x="359" y="637"/>
                    <a:pt x="388" y="637"/>
                  </a:cubicBezTo>
                  <a:cubicBezTo>
                    <a:pt x="577" y="637"/>
                    <a:pt x="732" y="470"/>
                    <a:pt x="700" y="274"/>
                  </a:cubicBezTo>
                  <a:cubicBezTo>
                    <a:pt x="700" y="249"/>
                    <a:pt x="687" y="224"/>
                    <a:pt x="687" y="187"/>
                  </a:cubicBezTo>
                  <a:cubicBezTo>
                    <a:pt x="662" y="137"/>
                    <a:pt x="625" y="100"/>
                    <a:pt x="587" y="62"/>
                  </a:cubicBezTo>
                  <a:cubicBezTo>
                    <a:pt x="530" y="20"/>
                    <a:pt x="464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9" name="Google Shape;7379;p33"/>
            <p:cNvSpPr/>
            <p:nvPr/>
          </p:nvSpPr>
          <p:spPr>
            <a:xfrm>
              <a:off x="753300" y="2534675"/>
              <a:ext cx="17500" cy="15450"/>
            </a:xfrm>
            <a:custGeom>
              <a:rect b="b" l="l" r="r" t="t"/>
              <a:pathLst>
                <a:path extrusionOk="0" h="618" w="700">
                  <a:moveTo>
                    <a:pt x="354" y="1"/>
                  </a:moveTo>
                  <a:cubicBezTo>
                    <a:pt x="315" y="1"/>
                    <a:pt x="276" y="8"/>
                    <a:pt x="238" y="23"/>
                  </a:cubicBezTo>
                  <a:cubicBezTo>
                    <a:pt x="75" y="85"/>
                    <a:pt x="0" y="260"/>
                    <a:pt x="63" y="423"/>
                  </a:cubicBezTo>
                  <a:cubicBezTo>
                    <a:pt x="111" y="539"/>
                    <a:pt x="228" y="618"/>
                    <a:pt x="353" y="618"/>
                  </a:cubicBezTo>
                  <a:cubicBezTo>
                    <a:pt x="389" y="618"/>
                    <a:pt x="426" y="611"/>
                    <a:pt x="462" y="597"/>
                  </a:cubicBezTo>
                  <a:cubicBezTo>
                    <a:pt x="612" y="535"/>
                    <a:pt x="700" y="360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0" name="Google Shape;7380;p33"/>
            <p:cNvSpPr/>
            <p:nvPr/>
          </p:nvSpPr>
          <p:spPr>
            <a:xfrm>
              <a:off x="733600" y="2421750"/>
              <a:ext cx="16750" cy="15150"/>
            </a:xfrm>
            <a:custGeom>
              <a:rect b="b" l="l" r="r" t="t"/>
              <a:pathLst>
                <a:path extrusionOk="0" h="606" w="670">
                  <a:moveTo>
                    <a:pt x="319" y="0"/>
                  </a:moveTo>
                  <a:cubicBezTo>
                    <a:pt x="163" y="0"/>
                    <a:pt x="36" y="117"/>
                    <a:pt x="13" y="266"/>
                  </a:cubicBezTo>
                  <a:cubicBezTo>
                    <a:pt x="1" y="341"/>
                    <a:pt x="13" y="428"/>
                    <a:pt x="63" y="491"/>
                  </a:cubicBezTo>
                  <a:cubicBezTo>
                    <a:pt x="132" y="571"/>
                    <a:pt x="219" y="606"/>
                    <a:pt x="303" y="606"/>
                  </a:cubicBezTo>
                  <a:cubicBezTo>
                    <a:pt x="493" y="606"/>
                    <a:pt x="670" y="429"/>
                    <a:pt x="601" y="203"/>
                  </a:cubicBezTo>
                  <a:cubicBezTo>
                    <a:pt x="588" y="178"/>
                    <a:pt x="576" y="153"/>
                    <a:pt x="563" y="128"/>
                  </a:cubicBezTo>
                  <a:cubicBezTo>
                    <a:pt x="513" y="66"/>
                    <a:pt x="438" y="16"/>
                    <a:pt x="363" y="3"/>
                  </a:cubicBezTo>
                  <a:cubicBezTo>
                    <a:pt x="348" y="1"/>
                    <a:pt x="333" y="0"/>
                    <a:pt x="3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1" name="Google Shape;7381;p33"/>
            <p:cNvSpPr/>
            <p:nvPr/>
          </p:nvSpPr>
          <p:spPr>
            <a:xfrm>
              <a:off x="718600" y="2471250"/>
              <a:ext cx="17525" cy="15500"/>
            </a:xfrm>
            <a:custGeom>
              <a:rect b="b" l="l" r="r" t="t"/>
              <a:pathLst>
                <a:path extrusionOk="0" h="620" w="701">
                  <a:moveTo>
                    <a:pt x="355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1" y="547"/>
                    <a:pt x="224" y="620"/>
                    <a:pt x="347" y="620"/>
                  </a:cubicBezTo>
                  <a:cubicBezTo>
                    <a:pt x="385" y="620"/>
                    <a:pt x="425" y="613"/>
                    <a:pt x="463" y="598"/>
                  </a:cubicBezTo>
                  <a:cubicBezTo>
                    <a:pt x="613" y="535"/>
                    <a:pt x="701" y="360"/>
                    <a:pt x="638" y="198"/>
                  </a:cubicBezTo>
                  <a:cubicBezTo>
                    <a:pt x="591" y="74"/>
                    <a:pt x="478" y="1"/>
                    <a:pt x="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2" name="Google Shape;7382;p33"/>
            <p:cNvSpPr/>
            <p:nvPr/>
          </p:nvSpPr>
          <p:spPr>
            <a:xfrm>
              <a:off x="588650" y="2636550"/>
              <a:ext cx="21325" cy="15850"/>
            </a:xfrm>
            <a:custGeom>
              <a:rect b="b" l="l" r="r" t="t"/>
              <a:pathLst>
                <a:path extrusionOk="0" h="634" w="853">
                  <a:moveTo>
                    <a:pt x="411" y="1"/>
                  </a:moveTo>
                  <a:cubicBezTo>
                    <a:pt x="387" y="1"/>
                    <a:pt x="363" y="3"/>
                    <a:pt x="338" y="9"/>
                  </a:cubicBezTo>
                  <a:cubicBezTo>
                    <a:pt x="0" y="97"/>
                    <a:pt x="25" y="571"/>
                    <a:pt x="363" y="634"/>
                  </a:cubicBezTo>
                  <a:cubicBezTo>
                    <a:pt x="438" y="634"/>
                    <a:pt x="525" y="621"/>
                    <a:pt x="588" y="571"/>
                  </a:cubicBezTo>
                  <a:cubicBezTo>
                    <a:pt x="853" y="387"/>
                    <a:pt x="693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3" name="Google Shape;7383;p33"/>
            <p:cNvSpPr/>
            <p:nvPr/>
          </p:nvSpPr>
          <p:spPr>
            <a:xfrm>
              <a:off x="594900" y="2595175"/>
              <a:ext cx="20775" cy="15600"/>
            </a:xfrm>
            <a:custGeom>
              <a:rect b="b" l="l" r="r" t="t"/>
              <a:pathLst>
                <a:path extrusionOk="0" h="624" w="831">
                  <a:moveTo>
                    <a:pt x="419" y="1"/>
                  </a:moveTo>
                  <a:cubicBezTo>
                    <a:pt x="408" y="1"/>
                    <a:pt x="398" y="1"/>
                    <a:pt x="388" y="2"/>
                  </a:cubicBezTo>
                  <a:cubicBezTo>
                    <a:pt x="100" y="27"/>
                    <a:pt x="0" y="389"/>
                    <a:pt x="225" y="552"/>
                  </a:cubicBezTo>
                  <a:cubicBezTo>
                    <a:pt x="285" y="601"/>
                    <a:pt x="354" y="624"/>
                    <a:pt x="423" y="624"/>
                  </a:cubicBezTo>
                  <a:cubicBezTo>
                    <a:pt x="512" y="624"/>
                    <a:pt x="599" y="585"/>
                    <a:pt x="663" y="514"/>
                  </a:cubicBezTo>
                  <a:cubicBezTo>
                    <a:pt x="831" y="298"/>
                    <a:pt x="675" y="1"/>
                    <a:pt x="4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4" name="Google Shape;7384;p33"/>
            <p:cNvSpPr/>
            <p:nvPr/>
          </p:nvSpPr>
          <p:spPr>
            <a:xfrm>
              <a:off x="561150" y="2572825"/>
              <a:ext cx="19000" cy="15900"/>
            </a:xfrm>
            <a:custGeom>
              <a:rect b="b" l="l" r="r" t="t"/>
              <a:pathLst>
                <a:path extrusionOk="0" h="636" w="760">
                  <a:moveTo>
                    <a:pt x="380" y="1"/>
                  </a:moveTo>
                  <a:cubicBezTo>
                    <a:pt x="279" y="1"/>
                    <a:pt x="177" y="51"/>
                    <a:pt x="113" y="146"/>
                  </a:cubicBezTo>
                  <a:cubicBezTo>
                    <a:pt x="1" y="346"/>
                    <a:pt x="113" y="596"/>
                    <a:pt x="351" y="621"/>
                  </a:cubicBezTo>
                  <a:lnTo>
                    <a:pt x="351" y="634"/>
                  </a:lnTo>
                  <a:cubicBezTo>
                    <a:pt x="362" y="635"/>
                    <a:pt x="374" y="635"/>
                    <a:pt x="385" y="635"/>
                  </a:cubicBezTo>
                  <a:cubicBezTo>
                    <a:pt x="594" y="635"/>
                    <a:pt x="759" y="422"/>
                    <a:pt x="688" y="209"/>
                  </a:cubicBezTo>
                  <a:cubicBezTo>
                    <a:pt x="675" y="184"/>
                    <a:pt x="663" y="159"/>
                    <a:pt x="638" y="146"/>
                  </a:cubicBezTo>
                  <a:cubicBezTo>
                    <a:pt x="576" y="48"/>
                    <a:pt x="479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5" name="Google Shape;7385;p33"/>
            <p:cNvSpPr/>
            <p:nvPr/>
          </p:nvSpPr>
          <p:spPr>
            <a:xfrm>
              <a:off x="535675" y="2502800"/>
              <a:ext cx="18550" cy="13725"/>
            </a:xfrm>
            <a:custGeom>
              <a:rect b="b" l="l" r="r" t="t"/>
              <a:pathLst>
                <a:path extrusionOk="0" h="549" w="742">
                  <a:moveTo>
                    <a:pt x="529" y="0"/>
                  </a:moveTo>
                  <a:cubicBezTo>
                    <a:pt x="305" y="0"/>
                    <a:pt x="1" y="318"/>
                    <a:pt x="232" y="485"/>
                  </a:cubicBezTo>
                  <a:cubicBezTo>
                    <a:pt x="289" y="529"/>
                    <a:pt x="352" y="548"/>
                    <a:pt x="414" y="548"/>
                  </a:cubicBezTo>
                  <a:cubicBezTo>
                    <a:pt x="583" y="548"/>
                    <a:pt x="741" y="403"/>
                    <a:pt x="732" y="210"/>
                  </a:cubicBezTo>
                  <a:cubicBezTo>
                    <a:pt x="732" y="185"/>
                    <a:pt x="720" y="160"/>
                    <a:pt x="707" y="135"/>
                  </a:cubicBezTo>
                  <a:cubicBezTo>
                    <a:pt x="675" y="39"/>
                    <a:pt x="607" y="0"/>
                    <a:pt x="5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6" name="Google Shape;7386;p33"/>
            <p:cNvSpPr/>
            <p:nvPr/>
          </p:nvSpPr>
          <p:spPr>
            <a:xfrm>
              <a:off x="565875" y="2531175"/>
              <a:ext cx="19050" cy="15925"/>
            </a:xfrm>
            <a:custGeom>
              <a:rect b="b" l="l" r="r" t="t"/>
              <a:pathLst>
                <a:path extrusionOk="0" h="637" w="762">
                  <a:moveTo>
                    <a:pt x="365" y="1"/>
                  </a:moveTo>
                  <a:cubicBezTo>
                    <a:pt x="73" y="1"/>
                    <a:pt x="0" y="625"/>
                    <a:pt x="336" y="625"/>
                  </a:cubicBezTo>
                  <a:cubicBezTo>
                    <a:pt x="361" y="633"/>
                    <a:pt x="384" y="637"/>
                    <a:pt x="406" y="637"/>
                  </a:cubicBezTo>
                  <a:cubicBezTo>
                    <a:pt x="688" y="637"/>
                    <a:pt x="761" y="13"/>
                    <a:pt x="436" y="13"/>
                  </a:cubicBezTo>
                  <a:cubicBezTo>
                    <a:pt x="411" y="5"/>
                    <a:pt x="387" y="1"/>
                    <a:pt x="3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7" name="Google Shape;7387;p33"/>
            <p:cNvSpPr/>
            <p:nvPr/>
          </p:nvSpPr>
          <p:spPr>
            <a:xfrm>
              <a:off x="719975" y="2514775"/>
              <a:ext cx="18550" cy="14600"/>
            </a:xfrm>
            <a:custGeom>
              <a:rect b="b" l="l" r="r" t="t"/>
              <a:pathLst>
                <a:path extrusionOk="0" h="584" w="742">
                  <a:moveTo>
                    <a:pt x="405" y="1"/>
                  </a:moveTo>
                  <a:cubicBezTo>
                    <a:pt x="195" y="1"/>
                    <a:pt x="1" y="225"/>
                    <a:pt x="121" y="456"/>
                  </a:cubicBezTo>
                  <a:cubicBezTo>
                    <a:pt x="171" y="519"/>
                    <a:pt x="246" y="569"/>
                    <a:pt x="333" y="581"/>
                  </a:cubicBezTo>
                  <a:cubicBezTo>
                    <a:pt x="345" y="582"/>
                    <a:pt x="356" y="583"/>
                    <a:pt x="368" y="583"/>
                  </a:cubicBezTo>
                  <a:cubicBezTo>
                    <a:pt x="577" y="583"/>
                    <a:pt x="741" y="370"/>
                    <a:pt x="658" y="169"/>
                  </a:cubicBezTo>
                  <a:cubicBezTo>
                    <a:pt x="658" y="144"/>
                    <a:pt x="646" y="119"/>
                    <a:pt x="621" y="94"/>
                  </a:cubicBezTo>
                  <a:cubicBezTo>
                    <a:pt x="556" y="29"/>
                    <a:pt x="480" y="1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8" name="Google Shape;7388;p33"/>
            <p:cNvSpPr/>
            <p:nvPr/>
          </p:nvSpPr>
          <p:spPr>
            <a:xfrm>
              <a:off x="648625" y="2498625"/>
              <a:ext cx="18975" cy="15750"/>
            </a:xfrm>
            <a:custGeom>
              <a:rect b="b" l="l" r="r" t="t"/>
              <a:pathLst>
                <a:path extrusionOk="0" h="630" w="759">
                  <a:moveTo>
                    <a:pt x="380" y="1"/>
                  </a:moveTo>
                  <a:cubicBezTo>
                    <a:pt x="279" y="1"/>
                    <a:pt x="177" y="51"/>
                    <a:pt x="113" y="152"/>
                  </a:cubicBezTo>
                  <a:cubicBezTo>
                    <a:pt x="1" y="340"/>
                    <a:pt x="113" y="590"/>
                    <a:pt x="351" y="627"/>
                  </a:cubicBezTo>
                  <a:cubicBezTo>
                    <a:pt x="362" y="629"/>
                    <a:pt x="374" y="629"/>
                    <a:pt x="385" y="629"/>
                  </a:cubicBezTo>
                  <a:cubicBezTo>
                    <a:pt x="594" y="629"/>
                    <a:pt x="759" y="416"/>
                    <a:pt x="676" y="202"/>
                  </a:cubicBezTo>
                  <a:cubicBezTo>
                    <a:pt x="663" y="177"/>
                    <a:pt x="651" y="165"/>
                    <a:pt x="638" y="140"/>
                  </a:cubicBezTo>
                  <a:cubicBezTo>
                    <a:pt x="577" y="48"/>
                    <a:pt x="479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9" name="Google Shape;7389;p33"/>
            <p:cNvSpPr/>
            <p:nvPr/>
          </p:nvSpPr>
          <p:spPr>
            <a:xfrm>
              <a:off x="669000" y="2572875"/>
              <a:ext cx="18075" cy="15850"/>
            </a:xfrm>
            <a:custGeom>
              <a:rect b="b" l="l" r="r" t="t"/>
              <a:pathLst>
                <a:path extrusionOk="0" h="634" w="723">
                  <a:moveTo>
                    <a:pt x="359" y="0"/>
                  </a:moveTo>
                  <a:cubicBezTo>
                    <a:pt x="218" y="0"/>
                    <a:pt x="79" y="95"/>
                    <a:pt x="48" y="257"/>
                  </a:cubicBezTo>
                  <a:cubicBezTo>
                    <a:pt x="1" y="456"/>
                    <a:pt x="153" y="634"/>
                    <a:pt x="347" y="634"/>
                  </a:cubicBezTo>
                  <a:cubicBezTo>
                    <a:pt x="360" y="634"/>
                    <a:pt x="373" y="633"/>
                    <a:pt x="385" y="632"/>
                  </a:cubicBezTo>
                  <a:cubicBezTo>
                    <a:pt x="598" y="607"/>
                    <a:pt x="723" y="382"/>
                    <a:pt x="635" y="194"/>
                  </a:cubicBezTo>
                  <a:cubicBezTo>
                    <a:pt x="623" y="169"/>
                    <a:pt x="610" y="144"/>
                    <a:pt x="598" y="119"/>
                  </a:cubicBezTo>
                  <a:cubicBezTo>
                    <a:pt x="535" y="37"/>
                    <a:pt x="447" y="0"/>
                    <a:pt x="3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0" name="Google Shape;7390;p33"/>
            <p:cNvSpPr/>
            <p:nvPr/>
          </p:nvSpPr>
          <p:spPr>
            <a:xfrm>
              <a:off x="602750" y="2554150"/>
              <a:ext cx="17975" cy="14075"/>
            </a:xfrm>
            <a:custGeom>
              <a:rect b="b" l="l" r="r" t="t"/>
              <a:pathLst>
                <a:path extrusionOk="0" h="563" w="719">
                  <a:moveTo>
                    <a:pt x="398" y="1"/>
                  </a:moveTo>
                  <a:cubicBezTo>
                    <a:pt x="190" y="1"/>
                    <a:pt x="0" y="225"/>
                    <a:pt x="111" y="456"/>
                  </a:cubicBezTo>
                  <a:cubicBezTo>
                    <a:pt x="178" y="530"/>
                    <a:pt x="262" y="563"/>
                    <a:pt x="344" y="563"/>
                  </a:cubicBezTo>
                  <a:cubicBezTo>
                    <a:pt x="537" y="563"/>
                    <a:pt x="719" y="384"/>
                    <a:pt x="649" y="156"/>
                  </a:cubicBezTo>
                  <a:cubicBezTo>
                    <a:pt x="636" y="131"/>
                    <a:pt x="624" y="106"/>
                    <a:pt x="611" y="93"/>
                  </a:cubicBezTo>
                  <a:cubicBezTo>
                    <a:pt x="546" y="28"/>
                    <a:pt x="471" y="1"/>
                    <a:pt x="3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1" name="Google Shape;7391;p33"/>
            <p:cNvSpPr/>
            <p:nvPr/>
          </p:nvSpPr>
          <p:spPr>
            <a:xfrm>
              <a:off x="571600" y="2482125"/>
              <a:ext cx="19650" cy="15700"/>
            </a:xfrm>
            <a:custGeom>
              <a:rect b="b" l="l" r="r" t="t"/>
              <a:pathLst>
                <a:path extrusionOk="0" h="628" w="786">
                  <a:moveTo>
                    <a:pt x="412" y="1"/>
                  </a:moveTo>
                  <a:cubicBezTo>
                    <a:pt x="202" y="1"/>
                    <a:pt x="1" y="226"/>
                    <a:pt x="132" y="463"/>
                  </a:cubicBezTo>
                  <a:cubicBezTo>
                    <a:pt x="197" y="578"/>
                    <a:pt x="299" y="628"/>
                    <a:pt x="401" y="628"/>
                  </a:cubicBezTo>
                  <a:cubicBezTo>
                    <a:pt x="595" y="628"/>
                    <a:pt x="785" y="446"/>
                    <a:pt x="695" y="200"/>
                  </a:cubicBezTo>
                  <a:cubicBezTo>
                    <a:pt x="682" y="175"/>
                    <a:pt x="670" y="150"/>
                    <a:pt x="657" y="138"/>
                  </a:cubicBezTo>
                  <a:cubicBezTo>
                    <a:pt x="590" y="41"/>
                    <a:pt x="500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2" name="Google Shape;7392;p33"/>
            <p:cNvSpPr/>
            <p:nvPr/>
          </p:nvSpPr>
          <p:spPr>
            <a:xfrm>
              <a:off x="627700" y="2621675"/>
              <a:ext cx="17125" cy="15850"/>
            </a:xfrm>
            <a:custGeom>
              <a:rect b="b" l="l" r="r" t="t"/>
              <a:pathLst>
                <a:path extrusionOk="0" h="634" w="685">
                  <a:moveTo>
                    <a:pt x="320" y="1"/>
                  </a:moveTo>
                  <a:cubicBezTo>
                    <a:pt x="179" y="1"/>
                    <a:pt x="39" y="92"/>
                    <a:pt x="13" y="267"/>
                  </a:cubicBezTo>
                  <a:cubicBezTo>
                    <a:pt x="0" y="354"/>
                    <a:pt x="25" y="429"/>
                    <a:pt x="63" y="504"/>
                  </a:cubicBezTo>
                  <a:cubicBezTo>
                    <a:pt x="132" y="594"/>
                    <a:pt x="226" y="633"/>
                    <a:pt x="318" y="633"/>
                  </a:cubicBezTo>
                  <a:cubicBezTo>
                    <a:pt x="506" y="633"/>
                    <a:pt x="684" y="469"/>
                    <a:pt x="625" y="242"/>
                  </a:cubicBezTo>
                  <a:cubicBezTo>
                    <a:pt x="583" y="79"/>
                    <a:pt x="451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3" name="Google Shape;7393;p33"/>
            <p:cNvSpPr/>
            <p:nvPr/>
          </p:nvSpPr>
          <p:spPr>
            <a:xfrm>
              <a:off x="691750" y="2437900"/>
              <a:ext cx="17075" cy="15275"/>
            </a:xfrm>
            <a:custGeom>
              <a:rect b="b" l="l" r="r" t="t"/>
              <a:pathLst>
                <a:path extrusionOk="0" h="611" w="683">
                  <a:moveTo>
                    <a:pt x="326" y="1"/>
                  </a:moveTo>
                  <a:cubicBezTo>
                    <a:pt x="183" y="1"/>
                    <a:pt x="43" y="96"/>
                    <a:pt x="13" y="257"/>
                  </a:cubicBezTo>
                  <a:cubicBezTo>
                    <a:pt x="0" y="332"/>
                    <a:pt x="25" y="420"/>
                    <a:pt x="75" y="482"/>
                  </a:cubicBezTo>
                  <a:cubicBezTo>
                    <a:pt x="125" y="545"/>
                    <a:pt x="188" y="595"/>
                    <a:pt x="275" y="607"/>
                  </a:cubicBezTo>
                  <a:cubicBezTo>
                    <a:pt x="291" y="610"/>
                    <a:pt x="307" y="611"/>
                    <a:pt x="322" y="611"/>
                  </a:cubicBezTo>
                  <a:cubicBezTo>
                    <a:pt x="525" y="611"/>
                    <a:pt x="682" y="392"/>
                    <a:pt x="613" y="195"/>
                  </a:cubicBezTo>
                  <a:cubicBezTo>
                    <a:pt x="600" y="170"/>
                    <a:pt x="588" y="145"/>
                    <a:pt x="575" y="120"/>
                  </a:cubicBezTo>
                  <a:cubicBezTo>
                    <a:pt x="508" y="38"/>
                    <a:pt x="416" y="1"/>
                    <a:pt x="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4" name="Google Shape;7394;p33"/>
            <p:cNvSpPr/>
            <p:nvPr/>
          </p:nvSpPr>
          <p:spPr>
            <a:xfrm>
              <a:off x="759525" y="2453125"/>
              <a:ext cx="19000" cy="15325"/>
            </a:xfrm>
            <a:custGeom>
              <a:rect b="b" l="l" r="r" t="t"/>
              <a:pathLst>
                <a:path extrusionOk="0" h="613" w="760">
                  <a:moveTo>
                    <a:pt x="408" y="0"/>
                  </a:moveTo>
                  <a:cubicBezTo>
                    <a:pt x="174" y="0"/>
                    <a:pt x="0" y="272"/>
                    <a:pt x="151" y="498"/>
                  </a:cubicBezTo>
                  <a:cubicBezTo>
                    <a:pt x="201" y="560"/>
                    <a:pt x="276" y="598"/>
                    <a:pt x="351" y="610"/>
                  </a:cubicBezTo>
                  <a:cubicBezTo>
                    <a:pt x="363" y="612"/>
                    <a:pt x="375" y="612"/>
                    <a:pt x="387" y="612"/>
                  </a:cubicBezTo>
                  <a:cubicBezTo>
                    <a:pt x="606" y="612"/>
                    <a:pt x="759" y="399"/>
                    <a:pt x="688" y="198"/>
                  </a:cubicBezTo>
                  <a:cubicBezTo>
                    <a:pt x="663" y="123"/>
                    <a:pt x="601" y="60"/>
                    <a:pt x="526" y="23"/>
                  </a:cubicBezTo>
                  <a:cubicBezTo>
                    <a:pt x="486" y="7"/>
                    <a:pt x="446" y="0"/>
                    <a:pt x="4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5" name="Google Shape;7395;p33"/>
            <p:cNvSpPr/>
            <p:nvPr/>
          </p:nvSpPr>
          <p:spPr>
            <a:xfrm>
              <a:off x="792350" y="2529925"/>
              <a:ext cx="19075" cy="15325"/>
            </a:xfrm>
            <a:custGeom>
              <a:rect b="b" l="l" r="r" t="t"/>
              <a:pathLst>
                <a:path extrusionOk="0" h="613" w="763">
                  <a:moveTo>
                    <a:pt x="400" y="0"/>
                  </a:moveTo>
                  <a:cubicBezTo>
                    <a:pt x="50" y="25"/>
                    <a:pt x="0" y="513"/>
                    <a:pt x="325" y="613"/>
                  </a:cubicBezTo>
                  <a:lnTo>
                    <a:pt x="338" y="600"/>
                  </a:lnTo>
                  <a:cubicBezTo>
                    <a:pt x="688" y="600"/>
                    <a:pt x="762" y="100"/>
                    <a:pt x="4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6" name="Google Shape;7396;p33"/>
            <p:cNvSpPr/>
            <p:nvPr/>
          </p:nvSpPr>
          <p:spPr>
            <a:xfrm>
              <a:off x="751100" y="2577175"/>
              <a:ext cx="17200" cy="15475"/>
            </a:xfrm>
            <a:custGeom>
              <a:rect b="b" l="l" r="r" t="t"/>
              <a:pathLst>
                <a:path extrusionOk="0" h="619" w="688">
                  <a:moveTo>
                    <a:pt x="349" y="0"/>
                  </a:moveTo>
                  <a:cubicBezTo>
                    <a:pt x="311" y="0"/>
                    <a:pt x="274" y="7"/>
                    <a:pt x="238" y="22"/>
                  </a:cubicBezTo>
                  <a:cubicBezTo>
                    <a:pt x="76" y="85"/>
                    <a:pt x="1" y="260"/>
                    <a:pt x="63" y="422"/>
                  </a:cubicBezTo>
                  <a:cubicBezTo>
                    <a:pt x="101" y="546"/>
                    <a:pt x="219" y="619"/>
                    <a:pt x="340" y="619"/>
                  </a:cubicBezTo>
                  <a:cubicBezTo>
                    <a:pt x="377" y="619"/>
                    <a:pt x="415" y="612"/>
                    <a:pt x="450" y="597"/>
                  </a:cubicBezTo>
                  <a:cubicBezTo>
                    <a:pt x="613" y="535"/>
                    <a:pt x="688" y="360"/>
                    <a:pt x="625" y="197"/>
                  </a:cubicBezTo>
                  <a:cubicBezTo>
                    <a:pt x="587" y="73"/>
                    <a:pt x="46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7" name="Google Shape;7397;p33"/>
            <p:cNvSpPr/>
            <p:nvPr/>
          </p:nvSpPr>
          <p:spPr>
            <a:xfrm>
              <a:off x="619600" y="2668350"/>
              <a:ext cx="19150" cy="14475"/>
            </a:xfrm>
            <a:custGeom>
              <a:rect b="b" l="l" r="r" t="t"/>
              <a:pathLst>
                <a:path extrusionOk="0" h="579" w="766">
                  <a:moveTo>
                    <a:pt x="366" y="0"/>
                  </a:moveTo>
                  <a:cubicBezTo>
                    <a:pt x="174" y="0"/>
                    <a:pt x="0" y="189"/>
                    <a:pt x="74" y="412"/>
                  </a:cubicBezTo>
                  <a:cubicBezTo>
                    <a:pt x="96" y="530"/>
                    <a:pt x="188" y="578"/>
                    <a:pt x="295" y="578"/>
                  </a:cubicBezTo>
                  <a:cubicBezTo>
                    <a:pt x="503" y="578"/>
                    <a:pt x="765" y="393"/>
                    <a:pt x="649" y="187"/>
                  </a:cubicBezTo>
                  <a:cubicBezTo>
                    <a:pt x="624" y="137"/>
                    <a:pt x="599" y="99"/>
                    <a:pt x="562" y="74"/>
                  </a:cubicBezTo>
                  <a:cubicBezTo>
                    <a:pt x="501" y="23"/>
                    <a:pt x="432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8" name="Google Shape;7398;p33"/>
            <p:cNvSpPr/>
            <p:nvPr/>
          </p:nvSpPr>
          <p:spPr>
            <a:xfrm>
              <a:off x="738600" y="2611700"/>
              <a:ext cx="18950" cy="15750"/>
            </a:xfrm>
            <a:custGeom>
              <a:rect b="b" l="l" r="r" t="t"/>
              <a:pathLst>
                <a:path extrusionOk="0" h="630" w="758">
                  <a:moveTo>
                    <a:pt x="372" y="0"/>
                  </a:moveTo>
                  <a:cubicBezTo>
                    <a:pt x="339" y="0"/>
                    <a:pt x="307" y="5"/>
                    <a:pt x="276" y="16"/>
                  </a:cubicBezTo>
                  <a:cubicBezTo>
                    <a:pt x="1" y="116"/>
                    <a:pt x="1" y="478"/>
                    <a:pt x="251" y="603"/>
                  </a:cubicBezTo>
                  <a:cubicBezTo>
                    <a:pt x="294" y="622"/>
                    <a:pt x="336" y="630"/>
                    <a:pt x="378" y="630"/>
                  </a:cubicBezTo>
                  <a:cubicBezTo>
                    <a:pt x="589" y="630"/>
                    <a:pt x="757" y="410"/>
                    <a:pt x="663" y="191"/>
                  </a:cubicBezTo>
                  <a:cubicBezTo>
                    <a:pt x="614" y="72"/>
                    <a:pt x="494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9" name="Google Shape;7399;p33"/>
            <p:cNvSpPr/>
            <p:nvPr/>
          </p:nvSpPr>
          <p:spPr>
            <a:xfrm>
              <a:off x="582450" y="2449725"/>
              <a:ext cx="18700" cy="13775"/>
            </a:xfrm>
            <a:custGeom>
              <a:rect b="b" l="l" r="r" t="t"/>
              <a:pathLst>
                <a:path extrusionOk="0" h="551" w="748">
                  <a:moveTo>
                    <a:pt x="361" y="0"/>
                  </a:moveTo>
                  <a:cubicBezTo>
                    <a:pt x="180" y="0"/>
                    <a:pt x="0" y="158"/>
                    <a:pt x="48" y="384"/>
                  </a:cubicBezTo>
                  <a:cubicBezTo>
                    <a:pt x="74" y="502"/>
                    <a:pt x="169" y="551"/>
                    <a:pt x="277" y="551"/>
                  </a:cubicBezTo>
                  <a:cubicBezTo>
                    <a:pt x="488" y="551"/>
                    <a:pt x="747" y="366"/>
                    <a:pt x="623" y="159"/>
                  </a:cubicBezTo>
                  <a:cubicBezTo>
                    <a:pt x="561" y="48"/>
                    <a:pt x="461" y="0"/>
                    <a:pt x="3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0" name="Google Shape;7400;p33"/>
            <p:cNvSpPr/>
            <p:nvPr/>
          </p:nvSpPr>
          <p:spPr>
            <a:xfrm>
              <a:off x="702100" y="2403150"/>
              <a:ext cx="18700" cy="13650"/>
            </a:xfrm>
            <a:custGeom>
              <a:rect b="b" l="l" r="r" t="t"/>
              <a:pathLst>
                <a:path extrusionOk="0" h="546" w="748">
                  <a:moveTo>
                    <a:pt x="360" y="1"/>
                  </a:moveTo>
                  <a:cubicBezTo>
                    <a:pt x="179" y="1"/>
                    <a:pt x="0" y="156"/>
                    <a:pt x="49" y="372"/>
                  </a:cubicBezTo>
                  <a:cubicBezTo>
                    <a:pt x="74" y="496"/>
                    <a:pt x="170" y="545"/>
                    <a:pt x="279" y="545"/>
                  </a:cubicBezTo>
                  <a:cubicBezTo>
                    <a:pt x="490" y="545"/>
                    <a:pt x="747" y="358"/>
                    <a:pt x="623" y="160"/>
                  </a:cubicBezTo>
                  <a:cubicBezTo>
                    <a:pt x="561" y="48"/>
                    <a:pt x="460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1" name="Google Shape;7401;p33"/>
            <p:cNvSpPr/>
            <p:nvPr/>
          </p:nvSpPr>
          <p:spPr>
            <a:xfrm>
              <a:off x="621375" y="2428750"/>
              <a:ext cx="16650" cy="14750"/>
            </a:xfrm>
            <a:custGeom>
              <a:rect b="b" l="l" r="r" t="t"/>
              <a:pathLst>
                <a:path extrusionOk="0" h="590" w="666">
                  <a:moveTo>
                    <a:pt x="387" y="1"/>
                  </a:moveTo>
                  <a:cubicBezTo>
                    <a:pt x="187" y="1"/>
                    <a:pt x="0" y="208"/>
                    <a:pt x="91" y="436"/>
                  </a:cubicBezTo>
                  <a:cubicBezTo>
                    <a:pt x="141" y="511"/>
                    <a:pt x="216" y="573"/>
                    <a:pt x="303" y="586"/>
                  </a:cubicBezTo>
                  <a:cubicBezTo>
                    <a:pt x="320" y="588"/>
                    <a:pt x="336" y="589"/>
                    <a:pt x="352" y="589"/>
                  </a:cubicBezTo>
                  <a:cubicBezTo>
                    <a:pt x="505" y="589"/>
                    <a:pt x="631" y="482"/>
                    <a:pt x="653" y="323"/>
                  </a:cubicBezTo>
                  <a:cubicBezTo>
                    <a:pt x="666" y="286"/>
                    <a:pt x="666" y="248"/>
                    <a:pt x="653" y="211"/>
                  </a:cubicBezTo>
                  <a:cubicBezTo>
                    <a:pt x="653" y="173"/>
                    <a:pt x="641" y="136"/>
                    <a:pt x="603" y="98"/>
                  </a:cubicBezTo>
                  <a:cubicBezTo>
                    <a:pt x="539" y="30"/>
                    <a:pt x="462" y="1"/>
                    <a:pt x="3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2" name="Google Shape;7402;p33"/>
            <p:cNvSpPr/>
            <p:nvPr/>
          </p:nvSpPr>
          <p:spPr>
            <a:xfrm>
              <a:off x="585525" y="2676775"/>
              <a:ext cx="18775" cy="15750"/>
            </a:xfrm>
            <a:custGeom>
              <a:rect b="b" l="l" r="r" t="t"/>
              <a:pathLst>
                <a:path extrusionOk="0" h="630" w="751">
                  <a:moveTo>
                    <a:pt x="386" y="0"/>
                  </a:moveTo>
                  <a:cubicBezTo>
                    <a:pt x="293" y="0"/>
                    <a:pt x="201" y="40"/>
                    <a:pt x="138" y="125"/>
                  </a:cubicBezTo>
                  <a:cubicBezTo>
                    <a:pt x="0" y="325"/>
                    <a:pt x="125" y="612"/>
                    <a:pt x="375" y="624"/>
                  </a:cubicBezTo>
                  <a:cubicBezTo>
                    <a:pt x="390" y="628"/>
                    <a:pt x="405" y="630"/>
                    <a:pt x="419" y="630"/>
                  </a:cubicBezTo>
                  <a:cubicBezTo>
                    <a:pt x="455" y="630"/>
                    <a:pt x="490" y="621"/>
                    <a:pt x="525" y="612"/>
                  </a:cubicBezTo>
                  <a:cubicBezTo>
                    <a:pt x="675" y="550"/>
                    <a:pt x="750" y="375"/>
                    <a:pt x="700" y="212"/>
                  </a:cubicBezTo>
                  <a:lnTo>
                    <a:pt x="688" y="212"/>
                  </a:lnTo>
                  <a:cubicBezTo>
                    <a:pt x="637" y="75"/>
                    <a:pt x="512" y="0"/>
                    <a:pt x="3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3" name="Google Shape;7403;p33"/>
            <p:cNvSpPr/>
            <p:nvPr/>
          </p:nvSpPr>
          <p:spPr>
            <a:xfrm>
              <a:off x="897625" y="2521500"/>
              <a:ext cx="17250" cy="15700"/>
            </a:xfrm>
            <a:custGeom>
              <a:rect b="b" l="l" r="r" t="t"/>
              <a:pathLst>
                <a:path extrusionOk="0" h="628" w="690">
                  <a:moveTo>
                    <a:pt x="360" y="1"/>
                  </a:moveTo>
                  <a:cubicBezTo>
                    <a:pt x="271" y="1"/>
                    <a:pt x="179" y="39"/>
                    <a:pt x="113" y="125"/>
                  </a:cubicBezTo>
                  <a:cubicBezTo>
                    <a:pt x="1" y="250"/>
                    <a:pt x="26" y="450"/>
                    <a:pt x="163" y="550"/>
                  </a:cubicBezTo>
                  <a:cubicBezTo>
                    <a:pt x="224" y="603"/>
                    <a:pt x="294" y="627"/>
                    <a:pt x="363" y="627"/>
                  </a:cubicBezTo>
                  <a:cubicBezTo>
                    <a:pt x="532" y="627"/>
                    <a:pt x="690" y="480"/>
                    <a:pt x="663" y="275"/>
                  </a:cubicBezTo>
                  <a:cubicBezTo>
                    <a:pt x="647" y="104"/>
                    <a:pt x="50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4" name="Google Shape;7404;p33"/>
            <p:cNvSpPr/>
            <p:nvPr/>
          </p:nvSpPr>
          <p:spPr>
            <a:xfrm>
              <a:off x="937300" y="2499250"/>
              <a:ext cx="19550" cy="15725"/>
            </a:xfrm>
            <a:custGeom>
              <a:rect b="b" l="l" r="r" t="t"/>
              <a:pathLst>
                <a:path extrusionOk="0" h="629" w="782">
                  <a:moveTo>
                    <a:pt x="380" y="1"/>
                  </a:moveTo>
                  <a:cubicBezTo>
                    <a:pt x="279" y="1"/>
                    <a:pt x="177" y="51"/>
                    <a:pt x="113" y="152"/>
                  </a:cubicBezTo>
                  <a:cubicBezTo>
                    <a:pt x="1" y="340"/>
                    <a:pt x="126" y="602"/>
                    <a:pt x="351" y="627"/>
                  </a:cubicBezTo>
                  <a:cubicBezTo>
                    <a:pt x="361" y="628"/>
                    <a:pt x="372" y="629"/>
                    <a:pt x="382" y="629"/>
                  </a:cubicBezTo>
                  <a:cubicBezTo>
                    <a:pt x="627" y="629"/>
                    <a:pt x="782" y="356"/>
                    <a:pt x="638" y="140"/>
                  </a:cubicBezTo>
                  <a:cubicBezTo>
                    <a:pt x="577" y="48"/>
                    <a:pt x="479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5" name="Google Shape;7405;p33"/>
            <p:cNvSpPr/>
            <p:nvPr/>
          </p:nvSpPr>
          <p:spPr>
            <a:xfrm>
              <a:off x="865900" y="2485575"/>
              <a:ext cx="19850" cy="15850"/>
            </a:xfrm>
            <a:custGeom>
              <a:rect b="b" l="l" r="r" t="t"/>
              <a:pathLst>
                <a:path extrusionOk="0" h="634" w="794">
                  <a:moveTo>
                    <a:pt x="412" y="0"/>
                  </a:moveTo>
                  <a:cubicBezTo>
                    <a:pt x="202" y="0"/>
                    <a:pt x="1" y="225"/>
                    <a:pt x="132" y="462"/>
                  </a:cubicBezTo>
                  <a:cubicBezTo>
                    <a:pt x="197" y="583"/>
                    <a:pt x="302" y="633"/>
                    <a:pt x="405" y="633"/>
                  </a:cubicBezTo>
                  <a:cubicBezTo>
                    <a:pt x="601" y="633"/>
                    <a:pt x="793" y="450"/>
                    <a:pt x="695" y="212"/>
                  </a:cubicBezTo>
                  <a:cubicBezTo>
                    <a:pt x="695" y="175"/>
                    <a:pt x="682" y="162"/>
                    <a:pt x="657" y="137"/>
                  </a:cubicBezTo>
                  <a:cubicBezTo>
                    <a:pt x="590" y="41"/>
                    <a:pt x="500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6" name="Google Shape;7406;p33"/>
            <p:cNvSpPr/>
            <p:nvPr/>
          </p:nvSpPr>
          <p:spPr>
            <a:xfrm>
              <a:off x="878575" y="2444025"/>
              <a:ext cx="15950" cy="15225"/>
            </a:xfrm>
            <a:custGeom>
              <a:rect b="b" l="l" r="r" t="t"/>
              <a:pathLst>
                <a:path extrusionOk="0" h="609" w="638">
                  <a:moveTo>
                    <a:pt x="323" y="0"/>
                  </a:moveTo>
                  <a:cubicBezTo>
                    <a:pt x="232" y="0"/>
                    <a:pt x="141" y="39"/>
                    <a:pt x="75" y="112"/>
                  </a:cubicBezTo>
                  <a:cubicBezTo>
                    <a:pt x="25" y="175"/>
                    <a:pt x="0" y="262"/>
                    <a:pt x="13" y="337"/>
                  </a:cubicBezTo>
                  <a:cubicBezTo>
                    <a:pt x="36" y="510"/>
                    <a:pt x="178" y="608"/>
                    <a:pt x="324" y="608"/>
                  </a:cubicBezTo>
                  <a:cubicBezTo>
                    <a:pt x="410" y="608"/>
                    <a:pt x="498" y="574"/>
                    <a:pt x="563" y="499"/>
                  </a:cubicBezTo>
                  <a:cubicBezTo>
                    <a:pt x="613" y="437"/>
                    <a:pt x="638" y="350"/>
                    <a:pt x="625" y="275"/>
                  </a:cubicBezTo>
                  <a:cubicBezTo>
                    <a:pt x="625" y="250"/>
                    <a:pt x="613" y="225"/>
                    <a:pt x="600" y="200"/>
                  </a:cubicBezTo>
                  <a:cubicBezTo>
                    <a:pt x="588" y="137"/>
                    <a:pt x="550" y="100"/>
                    <a:pt x="513" y="62"/>
                  </a:cubicBezTo>
                  <a:cubicBezTo>
                    <a:pt x="455" y="20"/>
                    <a:pt x="389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7" name="Google Shape;7407;p33"/>
            <p:cNvSpPr/>
            <p:nvPr/>
          </p:nvSpPr>
          <p:spPr>
            <a:xfrm>
              <a:off x="914800" y="2442825"/>
              <a:ext cx="18950" cy="15675"/>
            </a:xfrm>
            <a:custGeom>
              <a:rect b="b" l="l" r="r" t="t"/>
              <a:pathLst>
                <a:path extrusionOk="0" h="627" w="758">
                  <a:moveTo>
                    <a:pt x="389" y="1"/>
                  </a:moveTo>
                  <a:cubicBezTo>
                    <a:pt x="285" y="1"/>
                    <a:pt x="184" y="51"/>
                    <a:pt x="126" y="148"/>
                  </a:cubicBezTo>
                  <a:cubicBezTo>
                    <a:pt x="1" y="348"/>
                    <a:pt x="126" y="597"/>
                    <a:pt x="351" y="622"/>
                  </a:cubicBezTo>
                  <a:cubicBezTo>
                    <a:pt x="368" y="625"/>
                    <a:pt x="386" y="627"/>
                    <a:pt x="403" y="627"/>
                  </a:cubicBezTo>
                  <a:cubicBezTo>
                    <a:pt x="613" y="627"/>
                    <a:pt x="758" y="418"/>
                    <a:pt x="688" y="210"/>
                  </a:cubicBezTo>
                  <a:cubicBezTo>
                    <a:pt x="676" y="185"/>
                    <a:pt x="663" y="160"/>
                    <a:pt x="651" y="135"/>
                  </a:cubicBezTo>
                  <a:cubicBezTo>
                    <a:pt x="584" y="44"/>
                    <a:pt x="486" y="1"/>
                    <a:pt x="3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8" name="Google Shape;7408;p33"/>
            <p:cNvSpPr/>
            <p:nvPr/>
          </p:nvSpPr>
          <p:spPr>
            <a:xfrm>
              <a:off x="951375" y="2464075"/>
              <a:ext cx="17500" cy="15500"/>
            </a:xfrm>
            <a:custGeom>
              <a:rect b="b" l="l" r="r" t="t"/>
              <a:pathLst>
                <a:path extrusionOk="0" h="620" w="700">
                  <a:moveTo>
                    <a:pt x="348" y="0"/>
                  </a:moveTo>
                  <a:cubicBezTo>
                    <a:pt x="311" y="0"/>
                    <a:pt x="273" y="8"/>
                    <a:pt x="237" y="22"/>
                  </a:cubicBezTo>
                  <a:cubicBezTo>
                    <a:pt x="75" y="85"/>
                    <a:pt x="0" y="260"/>
                    <a:pt x="62" y="422"/>
                  </a:cubicBezTo>
                  <a:cubicBezTo>
                    <a:pt x="110" y="546"/>
                    <a:pt x="223" y="619"/>
                    <a:pt x="346" y="619"/>
                  </a:cubicBezTo>
                  <a:cubicBezTo>
                    <a:pt x="385" y="619"/>
                    <a:pt x="424" y="612"/>
                    <a:pt x="462" y="597"/>
                  </a:cubicBezTo>
                  <a:cubicBezTo>
                    <a:pt x="612" y="535"/>
                    <a:pt x="700" y="360"/>
                    <a:pt x="637" y="197"/>
                  </a:cubicBezTo>
                  <a:cubicBezTo>
                    <a:pt x="590" y="73"/>
                    <a:pt x="469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9" name="Google Shape;7409;p33"/>
            <p:cNvSpPr/>
            <p:nvPr/>
          </p:nvSpPr>
          <p:spPr>
            <a:xfrm>
              <a:off x="853000" y="2378950"/>
              <a:ext cx="17775" cy="16075"/>
            </a:xfrm>
            <a:custGeom>
              <a:rect b="b" l="l" r="r" t="t"/>
              <a:pathLst>
                <a:path extrusionOk="0" h="643" w="711">
                  <a:moveTo>
                    <a:pt x="344" y="0"/>
                  </a:moveTo>
                  <a:cubicBezTo>
                    <a:pt x="197" y="0"/>
                    <a:pt x="59" y="117"/>
                    <a:pt x="36" y="266"/>
                  </a:cubicBezTo>
                  <a:cubicBezTo>
                    <a:pt x="1" y="454"/>
                    <a:pt x="143" y="643"/>
                    <a:pt x="338" y="643"/>
                  </a:cubicBezTo>
                  <a:cubicBezTo>
                    <a:pt x="349" y="643"/>
                    <a:pt x="361" y="642"/>
                    <a:pt x="373" y="641"/>
                  </a:cubicBezTo>
                  <a:cubicBezTo>
                    <a:pt x="586" y="616"/>
                    <a:pt x="711" y="391"/>
                    <a:pt x="636" y="203"/>
                  </a:cubicBezTo>
                  <a:cubicBezTo>
                    <a:pt x="586" y="103"/>
                    <a:pt x="498" y="28"/>
                    <a:pt x="386" y="3"/>
                  </a:cubicBezTo>
                  <a:cubicBezTo>
                    <a:pt x="372" y="1"/>
                    <a:pt x="358" y="0"/>
                    <a:pt x="3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0" name="Google Shape;7410;p33"/>
            <p:cNvSpPr/>
            <p:nvPr/>
          </p:nvSpPr>
          <p:spPr>
            <a:xfrm>
              <a:off x="893575" y="2366250"/>
              <a:ext cx="17025" cy="15800"/>
            </a:xfrm>
            <a:custGeom>
              <a:rect b="b" l="l" r="r" t="t"/>
              <a:pathLst>
                <a:path extrusionOk="0" h="632" w="681">
                  <a:moveTo>
                    <a:pt x="346" y="1"/>
                  </a:moveTo>
                  <a:cubicBezTo>
                    <a:pt x="256" y="1"/>
                    <a:pt x="166" y="39"/>
                    <a:pt x="100" y="124"/>
                  </a:cubicBezTo>
                  <a:cubicBezTo>
                    <a:pt x="0" y="261"/>
                    <a:pt x="13" y="449"/>
                    <a:pt x="150" y="561"/>
                  </a:cubicBezTo>
                  <a:cubicBezTo>
                    <a:pt x="209" y="610"/>
                    <a:pt x="277" y="631"/>
                    <a:pt x="343" y="631"/>
                  </a:cubicBezTo>
                  <a:cubicBezTo>
                    <a:pt x="516" y="631"/>
                    <a:pt x="681" y="485"/>
                    <a:pt x="662" y="286"/>
                  </a:cubicBezTo>
                  <a:cubicBezTo>
                    <a:pt x="639" y="107"/>
                    <a:pt x="494" y="1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1" name="Google Shape;7411;p33"/>
            <p:cNvSpPr/>
            <p:nvPr/>
          </p:nvSpPr>
          <p:spPr>
            <a:xfrm>
              <a:off x="837950" y="2414550"/>
              <a:ext cx="19850" cy="15550"/>
            </a:xfrm>
            <a:custGeom>
              <a:rect b="b" l="l" r="r" t="t"/>
              <a:pathLst>
                <a:path extrusionOk="0" h="622" w="794">
                  <a:moveTo>
                    <a:pt x="341" y="1"/>
                  </a:moveTo>
                  <a:cubicBezTo>
                    <a:pt x="252" y="1"/>
                    <a:pt x="164" y="39"/>
                    <a:pt x="101" y="116"/>
                  </a:cubicBezTo>
                  <a:cubicBezTo>
                    <a:pt x="1" y="254"/>
                    <a:pt x="13" y="441"/>
                    <a:pt x="151" y="554"/>
                  </a:cubicBezTo>
                  <a:cubicBezTo>
                    <a:pt x="194" y="601"/>
                    <a:pt x="244" y="621"/>
                    <a:pt x="296" y="621"/>
                  </a:cubicBezTo>
                  <a:cubicBezTo>
                    <a:pt x="530" y="621"/>
                    <a:pt x="794" y="210"/>
                    <a:pt x="538" y="66"/>
                  </a:cubicBezTo>
                  <a:cubicBezTo>
                    <a:pt x="478" y="23"/>
                    <a:pt x="409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2" name="Google Shape;7412;p33"/>
            <p:cNvSpPr/>
            <p:nvPr/>
          </p:nvSpPr>
          <p:spPr>
            <a:xfrm>
              <a:off x="922625" y="2402875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75" y="84"/>
                    <a:pt x="0" y="258"/>
                    <a:pt x="63" y="421"/>
                  </a:cubicBezTo>
                  <a:cubicBezTo>
                    <a:pt x="110" y="545"/>
                    <a:pt x="223" y="618"/>
                    <a:pt x="346" y="618"/>
                  </a:cubicBezTo>
                  <a:cubicBezTo>
                    <a:pt x="385" y="618"/>
                    <a:pt x="424" y="611"/>
                    <a:pt x="463" y="596"/>
                  </a:cubicBezTo>
                  <a:cubicBezTo>
                    <a:pt x="613" y="533"/>
                    <a:pt x="700" y="358"/>
                    <a:pt x="638" y="196"/>
                  </a:cubicBezTo>
                  <a:cubicBezTo>
                    <a:pt x="589" y="79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3" name="Google Shape;7413;p33"/>
            <p:cNvSpPr/>
            <p:nvPr/>
          </p:nvSpPr>
          <p:spPr>
            <a:xfrm>
              <a:off x="1019300" y="2475000"/>
              <a:ext cx="18950" cy="13775"/>
            </a:xfrm>
            <a:custGeom>
              <a:rect b="b" l="l" r="r" t="t"/>
              <a:pathLst>
                <a:path extrusionOk="0" h="551" w="758">
                  <a:moveTo>
                    <a:pt x="539" y="0"/>
                  </a:moveTo>
                  <a:cubicBezTo>
                    <a:pt x="312" y="0"/>
                    <a:pt x="0" y="318"/>
                    <a:pt x="232" y="485"/>
                  </a:cubicBezTo>
                  <a:cubicBezTo>
                    <a:pt x="292" y="529"/>
                    <a:pt x="361" y="551"/>
                    <a:pt x="429" y="551"/>
                  </a:cubicBezTo>
                  <a:cubicBezTo>
                    <a:pt x="518" y="551"/>
                    <a:pt x="606" y="513"/>
                    <a:pt x="670" y="435"/>
                  </a:cubicBezTo>
                  <a:lnTo>
                    <a:pt x="670" y="448"/>
                  </a:lnTo>
                  <a:cubicBezTo>
                    <a:pt x="745" y="360"/>
                    <a:pt x="757" y="235"/>
                    <a:pt x="720" y="135"/>
                  </a:cubicBezTo>
                  <a:cubicBezTo>
                    <a:pt x="687" y="39"/>
                    <a:pt x="619" y="0"/>
                    <a:pt x="5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4" name="Google Shape;7414;p33"/>
            <p:cNvSpPr/>
            <p:nvPr/>
          </p:nvSpPr>
          <p:spPr>
            <a:xfrm>
              <a:off x="993600" y="2404775"/>
              <a:ext cx="18350" cy="15800"/>
            </a:xfrm>
            <a:custGeom>
              <a:rect b="b" l="l" r="r" t="t"/>
              <a:pathLst>
                <a:path extrusionOk="0" h="632" w="734">
                  <a:moveTo>
                    <a:pt x="408" y="0"/>
                  </a:moveTo>
                  <a:cubicBezTo>
                    <a:pt x="192" y="0"/>
                    <a:pt x="1" y="239"/>
                    <a:pt x="136" y="470"/>
                  </a:cubicBezTo>
                  <a:cubicBezTo>
                    <a:pt x="196" y="582"/>
                    <a:pt x="297" y="631"/>
                    <a:pt x="398" y="631"/>
                  </a:cubicBezTo>
                  <a:cubicBezTo>
                    <a:pt x="566" y="631"/>
                    <a:pt x="734" y="494"/>
                    <a:pt x="710" y="282"/>
                  </a:cubicBezTo>
                  <a:cubicBezTo>
                    <a:pt x="710" y="257"/>
                    <a:pt x="710" y="232"/>
                    <a:pt x="698" y="207"/>
                  </a:cubicBezTo>
                  <a:cubicBezTo>
                    <a:pt x="673" y="157"/>
                    <a:pt x="648" y="107"/>
                    <a:pt x="598" y="70"/>
                  </a:cubicBezTo>
                  <a:cubicBezTo>
                    <a:pt x="538" y="21"/>
                    <a:pt x="472" y="0"/>
                    <a:pt x="4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5" name="Google Shape;7415;p33"/>
            <p:cNvSpPr/>
            <p:nvPr/>
          </p:nvSpPr>
          <p:spPr>
            <a:xfrm>
              <a:off x="988550" y="2443450"/>
              <a:ext cx="17200" cy="15450"/>
            </a:xfrm>
            <a:custGeom>
              <a:rect b="b" l="l" r="r" t="t"/>
              <a:pathLst>
                <a:path extrusionOk="0" h="618" w="688">
                  <a:moveTo>
                    <a:pt x="341" y="1"/>
                  </a:moveTo>
                  <a:cubicBezTo>
                    <a:pt x="303" y="1"/>
                    <a:pt x="264" y="8"/>
                    <a:pt x="225" y="23"/>
                  </a:cubicBezTo>
                  <a:cubicBezTo>
                    <a:pt x="75" y="85"/>
                    <a:pt x="0" y="260"/>
                    <a:pt x="50" y="423"/>
                  </a:cubicBezTo>
                  <a:cubicBezTo>
                    <a:pt x="99" y="539"/>
                    <a:pt x="223" y="618"/>
                    <a:pt x="346" y="618"/>
                  </a:cubicBezTo>
                  <a:cubicBezTo>
                    <a:pt x="381" y="618"/>
                    <a:pt x="417" y="611"/>
                    <a:pt x="450" y="597"/>
                  </a:cubicBezTo>
                  <a:cubicBezTo>
                    <a:pt x="612" y="535"/>
                    <a:pt x="687" y="348"/>
                    <a:pt x="625" y="198"/>
                  </a:cubicBezTo>
                  <a:cubicBezTo>
                    <a:pt x="577" y="74"/>
                    <a:pt x="464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6" name="Google Shape;7416;p33"/>
            <p:cNvSpPr/>
            <p:nvPr/>
          </p:nvSpPr>
          <p:spPr>
            <a:xfrm>
              <a:off x="968550" y="2330525"/>
              <a:ext cx="17050" cy="15150"/>
            </a:xfrm>
            <a:custGeom>
              <a:rect b="b" l="l" r="r" t="t"/>
              <a:pathLst>
                <a:path extrusionOk="0" h="606" w="682">
                  <a:moveTo>
                    <a:pt x="321" y="0"/>
                  </a:moveTo>
                  <a:cubicBezTo>
                    <a:pt x="173" y="0"/>
                    <a:pt x="36" y="117"/>
                    <a:pt x="13" y="266"/>
                  </a:cubicBezTo>
                  <a:cubicBezTo>
                    <a:pt x="0" y="341"/>
                    <a:pt x="25" y="428"/>
                    <a:pt x="75" y="491"/>
                  </a:cubicBezTo>
                  <a:cubicBezTo>
                    <a:pt x="140" y="571"/>
                    <a:pt x="226" y="606"/>
                    <a:pt x="309" y="606"/>
                  </a:cubicBezTo>
                  <a:cubicBezTo>
                    <a:pt x="499" y="606"/>
                    <a:pt x="682" y="429"/>
                    <a:pt x="613" y="203"/>
                  </a:cubicBezTo>
                  <a:cubicBezTo>
                    <a:pt x="600" y="178"/>
                    <a:pt x="588" y="153"/>
                    <a:pt x="563" y="128"/>
                  </a:cubicBezTo>
                  <a:cubicBezTo>
                    <a:pt x="525" y="66"/>
                    <a:pt x="450" y="16"/>
                    <a:pt x="363" y="3"/>
                  </a:cubicBezTo>
                  <a:cubicBezTo>
                    <a:pt x="349" y="1"/>
                    <a:pt x="335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7" name="Google Shape;7417;p33"/>
            <p:cNvSpPr/>
            <p:nvPr/>
          </p:nvSpPr>
          <p:spPr>
            <a:xfrm>
              <a:off x="953850" y="2380025"/>
              <a:ext cx="17525" cy="15475"/>
            </a:xfrm>
            <a:custGeom>
              <a:rect b="b" l="l" r="r" t="t"/>
              <a:pathLst>
                <a:path extrusionOk="0" h="619" w="701">
                  <a:moveTo>
                    <a:pt x="349" y="1"/>
                  </a:moveTo>
                  <a:cubicBezTo>
                    <a:pt x="312" y="1"/>
                    <a:pt x="274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2" y="539"/>
                    <a:pt x="229" y="618"/>
                    <a:pt x="354" y="618"/>
                  </a:cubicBezTo>
                  <a:cubicBezTo>
                    <a:pt x="390" y="618"/>
                    <a:pt x="427" y="612"/>
                    <a:pt x="463" y="598"/>
                  </a:cubicBezTo>
                  <a:cubicBezTo>
                    <a:pt x="613" y="535"/>
                    <a:pt x="701" y="360"/>
                    <a:pt x="638" y="198"/>
                  </a:cubicBezTo>
                  <a:cubicBezTo>
                    <a:pt x="591" y="74"/>
                    <a:pt x="470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8" name="Google Shape;7418;p33"/>
            <p:cNvSpPr/>
            <p:nvPr/>
          </p:nvSpPr>
          <p:spPr>
            <a:xfrm>
              <a:off x="825775" y="2545450"/>
              <a:ext cx="18550" cy="15800"/>
            </a:xfrm>
            <a:custGeom>
              <a:rect b="b" l="l" r="r" t="t"/>
              <a:pathLst>
                <a:path extrusionOk="0" h="632" w="742">
                  <a:moveTo>
                    <a:pt x="332" y="1"/>
                  </a:moveTo>
                  <a:cubicBezTo>
                    <a:pt x="187" y="1"/>
                    <a:pt x="48" y="99"/>
                    <a:pt x="25" y="266"/>
                  </a:cubicBezTo>
                  <a:cubicBezTo>
                    <a:pt x="0" y="441"/>
                    <a:pt x="113" y="591"/>
                    <a:pt x="275" y="629"/>
                  </a:cubicBezTo>
                  <a:cubicBezTo>
                    <a:pt x="291" y="631"/>
                    <a:pt x="307" y="632"/>
                    <a:pt x="322" y="632"/>
                  </a:cubicBezTo>
                  <a:cubicBezTo>
                    <a:pt x="582" y="632"/>
                    <a:pt x="741" y="341"/>
                    <a:pt x="588" y="129"/>
                  </a:cubicBezTo>
                  <a:cubicBezTo>
                    <a:pt x="519" y="41"/>
                    <a:pt x="424" y="1"/>
                    <a:pt x="3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9" name="Google Shape;7419;p33"/>
            <p:cNvSpPr/>
            <p:nvPr/>
          </p:nvSpPr>
          <p:spPr>
            <a:xfrm>
              <a:off x="829700" y="2505550"/>
              <a:ext cx="18600" cy="13850"/>
            </a:xfrm>
            <a:custGeom>
              <a:rect b="b" l="l" r="r" t="t"/>
              <a:pathLst>
                <a:path extrusionOk="0" h="554" w="744">
                  <a:moveTo>
                    <a:pt x="535" y="1"/>
                  </a:moveTo>
                  <a:cubicBezTo>
                    <a:pt x="308" y="1"/>
                    <a:pt x="0" y="312"/>
                    <a:pt x="231" y="488"/>
                  </a:cubicBezTo>
                  <a:cubicBezTo>
                    <a:pt x="290" y="531"/>
                    <a:pt x="359" y="553"/>
                    <a:pt x="428" y="553"/>
                  </a:cubicBezTo>
                  <a:cubicBezTo>
                    <a:pt x="517" y="553"/>
                    <a:pt x="604" y="516"/>
                    <a:pt x="668" y="438"/>
                  </a:cubicBezTo>
                  <a:cubicBezTo>
                    <a:pt x="718" y="375"/>
                    <a:pt x="743" y="300"/>
                    <a:pt x="731" y="213"/>
                  </a:cubicBezTo>
                  <a:cubicBezTo>
                    <a:pt x="731" y="188"/>
                    <a:pt x="731" y="163"/>
                    <a:pt x="718" y="138"/>
                  </a:cubicBezTo>
                  <a:cubicBezTo>
                    <a:pt x="685" y="40"/>
                    <a:pt x="615" y="1"/>
                    <a:pt x="5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0" name="Google Shape;7420;p33"/>
            <p:cNvSpPr/>
            <p:nvPr/>
          </p:nvSpPr>
          <p:spPr>
            <a:xfrm>
              <a:off x="796100" y="2481650"/>
              <a:ext cx="18975" cy="15850"/>
            </a:xfrm>
            <a:custGeom>
              <a:rect b="b" l="l" r="r" t="t"/>
              <a:pathLst>
                <a:path extrusionOk="0" h="634" w="759">
                  <a:moveTo>
                    <a:pt x="392" y="0"/>
                  </a:moveTo>
                  <a:cubicBezTo>
                    <a:pt x="288" y="0"/>
                    <a:pt x="183" y="54"/>
                    <a:pt x="125" y="157"/>
                  </a:cubicBezTo>
                  <a:cubicBezTo>
                    <a:pt x="0" y="344"/>
                    <a:pt x="125" y="594"/>
                    <a:pt x="350" y="619"/>
                  </a:cubicBezTo>
                  <a:lnTo>
                    <a:pt x="350" y="632"/>
                  </a:lnTo>
                  <a:cubicBezTo>
                    <a:pt x="362" y="633"/>
                    <a:pt x="374" y="633"/>
                    <a:pt x="386" y="633"/>
                  </a:cubicBezTo>
                  <a:cubicBezTo>
                    <a:pt x="605" y="633"/>
                    <a:pt x="759" y="420"/>
                    <a:pt x="687" y="207"/>
                  </a:cubicBezTo>
                  <a:cubicBezTo>
                    <a:pt x="675" y="182"/>
                    <a:pt x="662" y="157"/>
                    <a:pt x="650" y="144"/>
                  </a:cubicBezTo>
                  <a:cubicBezTo>
                    <a:pt x="589" y="47"/>
                    <a:pt x="491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1" name="Google Shape;7421;p33"/>
            <p:cNvSpPr/>
            <p:nvPr/>
          </p:nvSpPr>
          <p:spPr>
            <a:xfrm>
              <a:off x="771100" y="2409875"/>
              <a:ext cx="20400" cy="15475"/>
            </a:xfrm>
            <a:custGeom>
              <a:rect b="b" l="l" r="r" t="t"/>
              <a:pathLst>
                <a:path extrusionOk="0" h="619" w="816">
                  <a:moveTo>
                    <a:pt x="419" y="0"/>
                  </a:moveTo>
                  <a:cubicBezTo>
                    <a:pt x="404" y="0"/>
                    <a:pt x="390" y="1"/>
                    <a:pt x="375" y="3"/>
                  </a:cubicBezTo>
                  <a:cubicBezTo>
                    <a:pt x="100" y="28"/>
                    <a:pt x="0" y="378"/>
                    <a:pt x="213" y="553"/>
                  </a:cubicBezTo>
                  <a:cubicBezTo>
                    <a:pt x="273" y="597"/>
                    <a:pt x="342" y="619"/>
                    <a:pt x="410" y="619"/>
                  </a:cubicBezTo>
                  <a:cubicBezTo>
                    <a:pt x="499" y="619"/>
                    <a:pt x="587" y="581"/>
                    <a:pt x="650" y="503"/>
                  </a:cubicBezTo>
                  <a:cubicBezTo>
                    <a:pt x="816" y="302"/>
                    <a:pt x="668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2" name="Google Shape;7422;p33"/>
            <p:cNvSpPr/>
            <p:nvPr/>
          </p:nvSpPr>
          <p:spPr>
            <a:xfrm>
              <a:off x="801125" y="2439950"/>
              <a:ext cx="18625" cy="15675"/>
            </a:xfrm>
            <a:custGeom>
              <a:rect b="b" l="l" r="r" t="t"/>
              <a:pathLst>
                <a:path extrusionOk="0" h="627" w="745">
                  <a:moveTo>
                    <a:pt x="355" y="1"/>
                  </a:moveTo>
                  <a:cubicBezTo>
                    <a:pt x="73" y="1"/>
                    <a:pt x="0" y="625"/>
                    <a:pt x="337" y="625"/>
                  </a:cubicBezTo>
                  <a:cubicBezTo>
                    <a:pt x="348" y="626"/>
                    <a:pt x="360" y="627"/>
                    <a:pt x="371" y="627"/>
                  </a:cubicBezTo>
                  <a:cubicBezTo>
                    <a:pt x="580" y="627"/>
                    <a:pt x="744" y="414"/>
                    <a:pt x="661" y="213"/>
                  </a:cubicBezTo>
                  <a:cubicBezTo>
                    <a:pt x="649" y="188"/>
                    <a:pt x="636" y="163"/>
                    <a:pt x="624" y="138"/>
                  </a:cubicBezTo>
                  <a:cubicBezTo>
                    <a:pt x="574" y="75"/>
                    <a:pt x="499" y="25"/>
                    <a:pt x="424" y="13"/>
                  </a:cubicBezTo>
                  <a:cubicBezTo>
                    <a:pt x="400" y="5"/>
                    <a:pt x="377" y="1"/>
                    <a:pt x="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3" name="Google Shape;7423;p33"/>
            <p:cNvSpPr/>
            <p:nvPr/>
          </p:nvSpPr>
          <p:spPr>
            <a:xfrm>
              <a:off x="956350" y="2422900"/>
              <a:ext cx="17125" cy="15250"/>
            </a:xfrm>
            <a:custGeom>
              <a:rect b="b" l="l" r="r" t="t"/>
              <a:pathLst>
                <a:path extrusionOk="0" h="610" w="685">
                  <a:moveTo>
                    <a:pt x="327" y="1"/>
                  </a:moveTo>
                  <a:cubicBezTo>
                    <a:pt x="184" y="1"/>
                    <a:pt x="44" y="96"/>
                    <a:pt x="13" y="257"/>
                  </a:cubicBezTo>
                  <a:cubicBezTo>
                    <a:pt x="1" y="332"/>
                    <a:pt x="26" y="420"/>
                    <a:pt x="76" y="482"/>
                  </a:cubicBezTo>
                  <a:cubicBezTo>
                    <a:pt x="126" y="545"/>
                    <a:pt x="201" y="595"/>
                    <a:pt x="276" y="607"/>
                  </a:cubicBezTo>
                  <a:cubicBezTo>
                    <a:pt x="288" y="608"/>
                    <a:pt x="300" y="609"/>
                    <a:pt x="312" y="609"/>
                  </a:cubicBezTo>
                  <a:cubicBezTo>
                    <a:pt x="531" y="609"/>
                    <a:pt x="684" y="396"/>
                    <a:pt x="613" y="195"/>
                  </a:cubicBezTo>
                  <a:cubicBezTo>
                    <a:pt x="601" y="170"/>
                    <a:pt x="588" y="145"/>
                    <a:pt x="576" y="120"/>
                  </a:cubicBezTo>
                  <a:cubicBezTo>
                    <a:pt x="508" y="38"/>
                    <a:pt x="417" y="1"/>
                    <a:pt x="3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4" name="Google Shape;7424;p33"/>
            <p:cNvSpPr/>
            <p:nvPr/>
          </p:nvSpPr>
          <p:spPr>
            <a:xfrm>
              <a:off x="883575" y="2407400"/>
              <a:ext cx="18975" cy="15750"/>
            </a:xfrm>
            <a:custGeom>
              <a:rect b="b" l="l" r="r" t="t"/>
              <a:pathLst>
                <a:path extrusionOk="0" h="630" w="759">
                  <a:moveTo>
                    <a:pt x="382" y="1"/>
                  </a:moveTo>
                  <a:cubicBezTo>
                    <a:pt x="278" y="1"/>
                    <a:pt x="176" y="51"/>
                    <a:pt x="113" y="152"/>
                  </a:cubicBezTo>
                  <a:cubicBezTo>
                    <a:pt x="0" y="340"/>
                    <a:pt x="125" y="602"/>
                    <a:pt x="350" y="627"/>
                  </a:cubicBezTo>
                  <a:cubicBezTo>
                    <a:pt x="362" y="629"/>
                    <a:pt x="373" y="629"/>
                    <a:pt x="384" y="629"/>
                  </a:cubicBezTo>
                  <a:cubicBezTo>
                    <a:pt x="594" y="629"/>
                    <a:pt x="759" y="416"/>
                    <a:pt x="688" y="215"/>
                  </a:cubicBezTo>
                  <a:cubicBezTo>
                    <a:pt x="675" y="190"/>
                    <a:pt x="663" y="165"/>
                    <a:pt x="650" y="140"/>
                  </a:cubicBezTo>
                  <a:cubicBezTo>
                    <a:pt x="582" y="48"/>
                    <a:pt x="482" y="1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5" name="Google Shape;7425;p33"/>
            <p:cNvSpPr/>
            <p:nvPr/>
          </p:nvSpPr>
          <p:spPr>
            <a:xfrm>
              <a:off x="904250" y="2481650"/>
              <a:ext cx="17775" cy="15850"/>
            </a:xfrm>
            <a:custGeom>
              <a:rect b="b" l="l" r="r" t="t"/>
              <a:pathLst>
                <a:path extrusionOk="0" h="634" w="711">
                  <a:moveTo>
                    <a:pt x="346" y="0"/>
                  </a:moveTo>
                  <a:cubicBezTo>
                    <a:pt x="206" y="0"/>
                    <a:pt x="66" y="95"/>
                    <a:pt x="35" y="257"/>
                  </a:cubicBezTo>
                  <a:cubicBezTo>
                    <a:pt x="0" y="456"/>
                    <a:pt x="142" y="634"/>
                    <a:pt x="335" y="634"/>
                  </a:cubicBezTo>
                  <a:cubicBezTo>
                    <a:pt x="347" y="634"/>
                    <a:pt x="360" y="633"/>
                    <a:pt x="373" y="632"/>
                  </a:cubicBezTo>
                  <a:cubicBezTo>
                    <a:pt x="585" y="607"/>
                    <a:pt x="710" y="382"/>
                    <a:pt x="623" y="194"/>
                  </a:cubicBezTo>
                  <a:cubicBezTo>
                    <a:pt x="610" y="169"/>
                    <a:pt x="598" y="144"/>
                    <a:pt x="585" y="119"/>
                  </a:cubicBezTo>
                  <a:cubicBezTo>
                    <a:pt x="523" y="37"/>
                    <a:pt x="434" y="0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6" name="Google Shape;7426;p33"/>
            <p:cNvSpPr/>
            <p:nvPr/>
          </p:nvSpPr>
          <p:spPr>
            <a:xfrm>
              <a:off x="837775" y="2462925"/>
              <a:ext cx="17975" cy="14075"/>
            </a:xfrm>
            <a:custGeom>
              <a:rect b="b" l="l" r="r" t="t"/>
              <a:pathLst>
                <a:path extrusionOk="0" h="563" w="719">
                  <a:moveTo>
                    <a:pt x="399" y="1"/>
                  </a:moveTo>
                  <a:cubicBezTo>
                    <a:pt x="187" y="1"/>
                    <a:pt x="0" y="225"/>
                    <a:pt x="120" y="456"/>
                  </a:cubicBezTo>
                  <a:cubicBezTo>
                    <a:pt x="184" y="531"/>
                    <a:pt x="266" y="563"/>
                    <a:pt x="346" y="563"/>
                  </a:cubicBezTo>
                  <a:cubicBezTo>
                    <a:pt x="535" y="563"/>
                    <a:pt x="719" y="387"/>
                    <a:pt x="658" y="168"/>
                  </a:cubicBezTo>
                  <a:cubicBezTo>
                    <a:pt x="645" y="143"/>
                    <a:pt x="633" y="118"/>
                    <a:pt x="620" y="93"/>
                  </a:cubicBezTo>
                  <a:cubicBezTo>
                    <a:pt x="552" y="28"/>
                    <a:pt x="474" y="1"/>
                    <a:pt x="3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7" name="Google Shape;7427;p33"/>
            <p:cNvSpPr/>
            <p:nvPr/>
          </p:nvSpPr>
          <p:spPr>
            <a:xfrm>
              <a:off x="806775" y="2390900"/>
              <a:ext cx="19725" cy="15850"/>
            </a:xfrm>
            <a:custGeom>
              <a:rect b="b" l="l" r="r" t="t"/>
              <a:pathLst>
                <a:path extrusionOk="0" h="634" w="789">
                  <a:moveTo>
                    <a:pt x="409" y="1"/>
                  </a:moveTo>
                  <a:cubicBezTo>
                    <a:pt x="198" y="1"/>
                    <a:pt x="0" y="225"/>
                    <a:pt x="123" y="463"/>
                  </a:cubicBezTo>
                  <a:cubicBezTo>
                    <a:pt x="187" y="583"/>
                    <a:pt x="291" y="633"/>
                    <a:pt x="395" y="633"/>
                  </a:cubicBezTo>
                  <a:cubicBezTo>
                    <a:pt x="593" y="633"/>
                    <a:pt x="788" y="446"/>
                    <a:pt x="698" y="200"/>
                  </a:cubicBezTo>
                  <a:cubicBezTo>
                    <a:pt x="685" y="175"/>
                    <a:pt x="673" y="150"/>
                    <a:pt x="660" y="138"/>
                  </a:cubicBezTo>
                  <a:cubicBezTo>
                    <a:pt x="590" y="41"/>
                    <a:pt x="498" y="1"/>
                    <a:pt x="4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8" name="Google Shape;7428;p33"/>
            <p:cNvSpPr/>
            <p:nvPr/>
          </p:nvSpPr>
          <p:spPr>
            <a:xfrm>
              <a:off x="862625" y="2530600"/>
              <a:ext cx="17125" cy="15700"/>
            </a:xfrm>
            <a:custGeom>
              <a:rect b="b" l="l" r="r" t="t"/>
              <a:pathLst>
                <a:path extrusionOk="0" h="628" w="685">
                  <a:moveTo>
                    <a:pt x="326" y="1"/>
                  </a:moveTo>
                  <a:cubicBezTo>
                    <a:pt x="183" y="1"/>
                    <a:pt x="39" y="92"/>
                    <a:pt x="13" y="273"/>
                  </a:cubicBezTo>
                  <a:cubicBezTo>
                    <a:pt x="1" y="348"/>
                    <a:pt x="26" y="436"/>
                    <a:pt x="76" y="498"/>
                  </a:cubicBezTo>
                  <a:cubicBezTo>
                    <a:pt x="141" y="588"/>
                    <a:pt x="232" y="627"/>
                    <a:pt x="322" y="627"/>
                  </a:cubicBezTo>
                  <a:cubicBezTo>
                    <a:pt x="506" y="627"/>
                    <a:pt x="685" y="463"/>
                    <a:pt x="626" y="236"/>
                  </a:cubicBezTo>
                  <a:cubicBezTo>
                    <a:pt x="590" y="79"/>
                    <a:pt x="458" y="1"/>
                    <a:pt x="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9" name="Google Shape;7429;p33"/>
            <p:cNvSpPr/>
            <p:nvPr/>
          </p:nvSpPr>
          <p:spPr>
            <a:xfrm>
              <a:off x="927000" y="2346675"/>
              <a:ext cx="16750" cy="15275"/>
            </a:xfrm>
            <a:custGeom>
              <a:rect b="b" l="l" r="r" t="t"/>
              <a:pathLst>
                <a:path extrusionOk="0" h="611" w="670">
                  <a:moveTo>
                    <a:pt x="324" y="0"/>
                  </a:moveTo>
                  <a:cubicBezTo>
                    <a:pt x="183" y="0"/>
                    <a:pt x="44" y="96"/>
                    <a:pt x="13" y="257"/>
                  </a:cubicBezTo>
                  <a:cubicBezTo>
                    <a:pt x="0" y="332"/>
                    <a:pt x="13" y="420"/>
                    <a:pt x="63" y="482"/>
                  </a:cubicBezTo>
                  <a:cubicBezTo>
                    <a:pt x="113" y="557"/>
                    <a:pt x="188" y="594"/>
                    <a:pt x="263" y="607"/>
                  </a:cubicBezTo>
                  <a:cubicBezTo>
                    <a:pt x="280" y="610"/>
                    <a:pt x="296" y="611"/>
                    <a:pt x="312" y="611"/>
                  </a:cubicBezTo>
                  <a:cubicBezTo>
                    <a:pt x="524" y="611"/>
                    <a:pt x="670" y="392"/>
                    <a:pt x="600" y="195"/>
                  </a:cubicBezTo>
                  <a:cubicBezTo>
                    <a:pt x="588" y="170"/>
                    <a:pt x="575" y="145"/>
                    <a:pt x="563" y="120"/>
                  </a:cubicBezTo>
                  <a:cubicBezTo>
                    <a:pt x="500" y="38"/>
                    <a:pt x="412" y="0"/>
                    <a:pt x="3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0" name="Google Shape;7430;p33"/>
            <p:cNvSpPr/>
            <p:nvPr/>
          </p:nvSpPr>
          <p:spPr>
            <a:xfrm>
              <a:off x="996675" y="2363275"/>
              <a:ext cx="15625" cy="14250"/>
            </a:xfrm>
            <a:custGeom>
              <a:rect b="b" l="l" r="r" t="t"/>
              <a:pathLst>
                <a:path extrusionOk="0" h="570" w="625">
                  <a:moveTo>
                    <a:pt x="308" y="0"/>
                  </a:moveTo>
                  <a:cubicBezTo>
                    <a:pt x="185" y="0"/>
                    <a:pt x="62" y="69"/>
                    <a:pt x="13" y="218"/>
                  </a:cubicBezTo>
                  <a:cubicBezTo>
                    <a:pt x="0" y="293"/>
                    <a:pt x="25" y="380"/>
                    <a:pt x="75" y="443"/>
                  </a:cubicBezTo>
                  <a:cubicBezTo>
                    <a:pt x="113" y="505"/>
                    <a:pt x="187" y="555"/>
                    <a:pt x="275" y="568"/>
                  </a:cubicBezTo>
                  <a:cubicBezTo>
                    <a:pt x="285" y="569"/>
                    <a:pt x="295" y="569"/>
                    <a:pt x="305" y="569"/>
                  </a:cubicBezTo>
                  <a:cubicBezTo>
                    <a:pt x="432" y="569"/>
                    <a:pt x="554" y="496"/>
                    <a:pt x="600" y="380"/>
                  </a:cubicBezTo>
                  <a:cubicBezTo>
                    <a:pt x="612" y="355"/>
                    <a:pt x="612" y="330"/>
                    <a:pt x="625" y="305"/>
                  </a:cubicBezTo>
                  <a:cubicBezTo>
                    <a:pt x="618" y="110"/>
                    <a:pt x="463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1" name="Google Shape;7431;p33"/>
            <p:cNvSpPr/>
            <p:nvPr/>
          </p:nvSpPr>
          <p:spPr>
            <a:xfrm>
              <a:off x="1027275" y="2438375"/>
              <a:ext cx="19100" cy="15325"/>
            </a:xfrm>
            <a:custGeom>
              <a:rect b="b" l="l" r="r" t="t"/>
              <a:pathLst>
                <a:path extrusionOk="0" h="613" w="764">
                  <a:moveTo>
                    <a:pt x="401" y="1"/>
                  </a:moveTo>
                  <a:cubicBezTo>
                    <a:pt x="51" y="38"/>
                    <a:pt x="1" y="513"/>
                    <a:pt x="338" y="613"/>
                  </a:cubicBezTo>
                  <a:cubicBezTo>
                    <a:pt x="688" y="613"/>
                    <a:pt x="763" y="113"/>
                    <a:pt x="4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2" name="Google Shape;7432;p33"/>
            <p:cNvSpPr/>
            <p:nvPr/>
          </p:nvSpPr>
          <p:spPr>
            <a:xfrm>
              <a:off x="986050" y="2485950"/>
              <a:ext cx="17500" cy="15475"/>
            </a:xfrm>
            <a:custGeom>
              <a:rect b="b" l="l" r="r" t="t"/>
              <a:pathLst>
                <a:path extrusionOk="0" h="619" w="700">
                  <a:moveTo>
                    <a:pt x="354" y="0"/>
                  </a:moveTo>
                  <a:cubicBezTo>
                    <a:pt x="315" y="0"/>
                    <a:pt x="276" y="7"/>
                    <a:pt x="238" y="22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10" y="546"/>
                    <a:pt x="223" y="619"/>
                    <a:pt x="346" y="619"/>
                  </a:cubicBezTo>
                  <a:cubicBezTo>
                    <a:pt x="385" y="619"/>
                    <a:pt x="424" y="612"/>
                    <a:pt x="463" y="597"/>
                  </a:cubicBezTo>
                  <a:cubicBezTo>
                    <a:pt x="625" y="535"/>
                    <a:pt x="700" y="360"/>
                    <a:pt x="637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3" name="Google Shape;7433;p33"/>
            <p:cNvSpPr/>
            <p:nvPr/>
          </p:nvSpPr>
          <p:spPr>
            <a:xfrm>
              <a:off x="855775" y="2577075"/>
              <a:ext cx="18100" cy="14525"/>
            </a:xfrm>
            <a:custGeom>
              <a:rect b="b" l="l" r="r" t="t"/>
              <a:pathLst>
                <a:path extrusionOk="0" h="581" w="724">
                  <a:moveTo>
                    <a:pt x="316" y="0"/>
                  </a:moveTo>
                  <a:cubicBezTo>
                    <a:pt x="166" y="0"/>
                    <a:pt x="25" y="106"/>
                    <a:pt x="0" y="276"/>
                  </a:cubicBezTo>
                  <a:cubicBezTo>
                    <a:pt x="0" y="326"/>
                    <a:pt x="13" y="364"/>
                    <a:pt x="25" y="414"/>
                  </a:cubicBezTo>
                  <a:cubicBezTo>
                    <a:pt x="50" y="532"/>
                    <a:pt x="146" y="580"/>
                    <a:pt x="254" y="580"/>
                  </a:cubicBezTo>
                  <a:cubicBezTo>
                    <a:pt x="465" y="580"/>
                    <a:pt x="724" y="395"/>
                    <a:pt x="600" y="189"/>
                  </a:cubicBezTo>
                  <a:cubicBezTo>
                    <a:pt x="575" y="151"/>
                    <a:pt x="550" y="114"/>
                    <a:pt x="525" y="76"/>
                  </a:cubicBezTo>
                  <a:cubicBezTo>
                    <a:pt x="461" y="24"/>
                    <a:pt x="387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4" name="Google Shape;7434;p33"/>
            <p:cNvSpPr/>
            <p:nvPr/>
          </p:nvSpPr>
          <p:spPr>
            <a:xfrm>
              <a:off x="973550" y="2520625"/>
              <a:ext cx="18975" cy="15625"/>
            </a:xfrm>
            <a:custGeom>
              <a:rect b="b" l="l" r="r" t="t"/>
              <a:pathLst>
                <a:path extrusionOk="0" h="625" w="759">
                  <a:moveTo>
                    <a:pt x="391" y="0"/>
                  </a:moveTo>
                  <a:cubicBezTo>
                    <a:pt x="353" y="0"/>
                    <a:pt x="314" y="7"/>
                    <a:pt x="275" y="22"/>
                  </a:cubicBezTo>
                  <a:cubicBezTo>
                    <a:pt x="13" y="122"/>
                    <a:pt x="0" y="485"/>
                    <a:pt x="250" y="597"/>
                  </a:cubicBezTo>
                  <a:cubicBezTo>
                    <a:pt x="295" y="616"/>
                    <a:pt x="339" y="625"/>
                    <a:pt x="381" y="625"/>
                  </a:cubicBezTo>
                  <a:cubicBezTo>
                    <a:pt x="591" y="625"/>
                    <a:pt x="758" y="415"/>
                    <a:pt x="675" y="197"/>
                  </a:cubicBezTo>
                  <a:cubicBezTo>
                    <a:pt x="627" y="73"/>
                    <a:pt x="514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5" name="Google Shape;7435;p33"/>
            <p:cNvSpPr/>
            <p:nvPr/>
          </p:nvSpPr>
          <p:spPr>
            <a:xfrm>
              <a:off x="818275" y="2357575"/>
              <a:ext cx="17800" cy="14550"/>
            </a:xfrm>
            <a:custGeom>
              <a:rect b="b" l="l" r="r" t="t"/>
              <a:pathLst>
                <a:path extrusionOk="0" h="582" w="712">
                  <a:moveTo>
                    <a:pt x="313" y="1"/>
                  </a:moveTo>
                  <a:cubicBezTo>
                    <a:pt x="167" y="1"/>
                    <a:pt x="26" y="101"/>
                    <a:pt x="0" y="271"/>
                  </a:cubicBezTo>
                  <a:cubicBezTo>
                    <a:pt x="0" y="321"/>
                    <a:pt x="0" y="371"/>
                    <a:pt x="25" y="408"/>
                  </a:cubicBezTo>
                  <a:cubicBezTo>
                    <a:pt x="47" y="532"/>
                    <a:pt x="140" y="581"/>
                    <a:pt x="247" y="581"/>
                  </a:cubicBezTo>
                  <a:cubicBezTo>
                    <a:pt x="454" y="581"/>
                    <a:pt x="712" y="394"/>
                    <a:pt x="588" y="196"/>
                  </a:cubicBezTo>
                  <a:cubicBezTo>
                    <a:pt x="575" y="146"/>
                    <a:pt x="550" y="108"/>
                    <a:pt x="513" y="71"/>
                  </a:cubicBezTo>
                  <a:cubicBezTo>
                    <a:pt x="453" y="23"/>
                    <a:pt x="382" y="1"/>
                    <a:pt x="3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6" name="Google Shape;7436;p33"/>
            <p:cNvSpPr/>
            <p:nvPr/>
          </p:nvSpPr>
          <p:spPr>
            <a:xfrm>
              <a:off x="937925" y="2311100"/>
              <a:ext cx="18125" cy="14625"/>
            </a:xfrm>
            <a:custGeom>
              <a:rect b="b" l="l" r="r" t="t"/>
              <a:pathLst>
                <a:path extrusionOk="0" h="585" w="725">
                  <a:moveTo>
                    <a:pt x="320" y="0"/>
                  </a:moveTo>
                  <a:cubicBezTo>
                    <a:pt x="171" y="0"/>
                    <a:pt x="26" y="104"/>
                    <a:pt x="1" y="268"/>
                  </a:cubicBezTo>
                  <a:cubicBezTo>
                    <a:pt x="1" y="318"/>
                    <a:pt x="13" y="368"/>
                    <a:pt x="26" y="418"/>
                  </a:cubicBezTo>
                  <a:cubicBezTo>
                    <a:pt x="51" y="536"/>
                    <a:pt x="146" y="585"/>
                    <a:pt x="254" y="585"/>
                  </a:cubicBezTo>
                  <a:cubicBezTo>
                    <a:pt x="466" y="585"/>
                    <a:pt x="725" y="400"/>
                    <a:pt x="600" y="193"/>
                  </a:cubicBezTo>
                  <a:cubicBezTo>
                    <a:pt x="576" y="143"/>
                    <a:pt x="551" y="105"/>
                    <a:pt x="513" y="68"/>
                  </a:cubicBezTo>
                  <a:cubicBezTo>
                    <a:pt x="455" y="21"/>
                    <a:pt x="387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7" name="Google Shape;7437;p33"/>
            <p:cNvSpPr/>
            <p:nvPr/>
          </p:nvSpPr>
          <p:spPr>
            <a:xfrm>
              <a:off x="856400" y="2337800"/>
              <a:ext cx="16875" cy="14475"/>
            </a:xfrm>
            <a:custGeom>
              <a:rect b="b" l="l" r="r" t="t"/>
              <a:pathLst>
                <a:path extrusionOk="0" h="579" w="675">
                  <a:moveTo>
                    <a:pt x="390" y="0"/>
                  </a:moveTo>
                  <a:cubicBezTo>
                    <a:pt x="188" y="0"/>
                    <a:pt x="1" y="202"/>
                    <a:pt x="100" y="437"/>
                  </a:cubicBezTo>
                  <a:cubicBezTo>
                    <a:pt x="150" y="512"/>
                    <a:pt x="225" y="562"/>
                    <a:pt x="312" y="575"/>
                  </a:cubicBezTo>
                  <a:cubicBezTo>
                    <a:pt x="329" y="577"/>
                    <a:pt x="345" y="578"/>
                    <a:pt x="361" y="578"/>
                  </a:cubicBezTo>
                  <a:cubicBezTo>
                    <a:pt x="514" y="578"/>
                    <a:pt x="640" y="472"/>
                    <a:pt x="662" y="325"/>
                  </a:cubicBezTo>
                  <a:cubicBezTo>
                    <a:pt x="675" y="275"/>
                    <a:pt x="662" y="212"/>
                    <a:pt x="650" y="162"/>
                  </a:cubicBezTo>
                  <a:cubicBezTo>
                    <a:pt x="637" y="137"/>
                    <a:pt x="625" y="112"/>
                    <a:pt x="612" y="100"/>
                  </a:cubicBezTo>
                  <a:cubicBezTo>
                    <a:pt x="546" y="30"/>
                    <a:pt x="467" y="0"/>
                    <a:pt x="3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8" name="Google Shape;7438;p33"/>
            <p:cNvSpPr/>
            <p:nvPr/>
          </p:nvSpPr>
          <p:spPr>
            <a:xfrm>
              <a:off x="821025" y="2585950"/>
              <a:ext cx="18525" cy="15125"/>
            </a:xfrm>
            <a:custGeom>
              <a:rect b="b" l="l" r="r" t="t"/>
              <a:pathLst>
                <a:path extrusionOk="0" h="605" w="741">
                  <a:moveTo>
                    <a:pt x="387" y="1"/>
                  </a:moveTo>
                  <a:cubicBezTo>
                    <a:pt x="351" y="1"/>
                    <a:pt x="314" y="7"/>
                    <a:pt x="278" y="21"/>
                  </a:cubicBezTo>
                  <a:cubicBezTo>
                    <a:pt x="0" y="195"/>
                    <a:pt x="130" y="604"/>
                    <a:pt x="428" y="604"/>
                  </a:cubicBezTo>
                  <a:cubicBezTo>
                    <a:pt x="452" y="604"/>
                    <a:pt x="477" y="601"/>
                    <a:pt x="503" y="596"/>
                  </a:cubicBezTo>
                  <a:cubicBezTo>
                    <a:pt x="653" y="533"/>
                    <a:pt x="740" y="359"/>
                    <a:pt x="678" y="196"/>
                  </a:cubicBezTo>
                  <a:cubicBezTo>
                    <a:pt x="629" y="80"/>
                    <a:pt x="513" y="1"/>
                    <a:pt x="3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9" name="Google Shape;7439;p33"/>
            <p:cNvSpPr/>
            <p:nvPr/>
          </p:nvSpPr>
          <p:spPr>
            <a:xfrm>
              <a:off x="1132875" y="2430475"/>
              <a:ext cx="16725" cy="15300"/>
            </a:xfrm>
            <a:custGeom>
              <a:rect b="b" l="l" r="r" t="t"/>
              <a:pathLst>
                <a:path extrusionOk="0" h="612" w="669">
                  <a:moveTo>
                    <a:pt x="339" y="1"/>
                  </a:moveTo>
                  <a:cubicBezTo>
                    <a:pt x="252" y="1"/>
                    <a:pt x="164" y="37"/>
                    <a:pt x="101" y="117"/>
                  </a:cubicBezTo>
                  <a:cubicBezTo>
                    <a:pt x="1" y="254"/>
                    <a:pt x="13" y="442"/>
                    <a:pt x="151" y="554"/>
                  </a:cubicBezTo>
                  <a:cubicBezTo>
                    <a:pt x="207" y="594"/>
                    <a:pt x="270" y="611"/>
                    <a:pt x="331" y="611"/>
                  </a:cubicBezTo>
                  <a:cubicBezTo>
                    <a:pt x="504" y="611"/>
                    <a:pt x="669" y="472"/>
                    <a:pt x="650" y="279"/>
                  </a:cubicBezTo>
                  <a:cubicBezTo>
                    <a:pt x="650" y="242"/>
                    <a:pt x="638" y="217"/>
                    <a:pt x="625" y="192"/>
                  </a:cubicBezTo>
                  <a:cubicBezTo>
                    <a:pt x="575" y="69"/>
                    <a:pt x="458" y="1"/>
                    <a:pt x="3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0" name="Google Shape;7440;p33"/>
            <p:cNvSpPr/>
            <p:nvPr/>
          </p:nvSpPr>
          <p:spPr>
            <a:xfrm>
              <a:off x="1172250" y="2408150"/>
              <a:ext cx="19800" cy="15650"/>
            </a:xfrm>
            <a:custGeom>
              <a:rect b="b" l="l" r="r" t="t"/>
              <a:pathLst>
                <a:path extrusionOk="0" h="626" w="792">
                  <a:moveTo>
                    <a:pt x="393" y="0"/>
                  </a:moveTo>
                  <a:cubicBezTo>
                    <a:pt x="288" y="0"/>
                    <a:pt x="183" y="51"/>
                    <a:pt x="125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5" y="624"/>
                    <a:pt x="380" y="626"/>
                    <a:pt x="395" y="626"/>
                  </a:cubicBezTo>
                  <a:cubicBezTo>
                    <a:pt x="633" y="626"/>
                    <a:pt x="791" y="347"/>
                    <a:pt x="650" y="135"/>
                  </a:cubicBezTo>
                  <a:cubicBezTo>
                    <a:pt x="590" y="44"/>
                    <a:pt x="49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1" name="Google Shape;7441;p33"/>
            <p:cNvSpPr/>
            <p:nvPr/>
          </p:nvSpPr>
          <p:spPr>
            <a:xfrm>
              <a:off x="1101050" y="2394500"/>
              <a:ext cx="19750" cy="15775"/>
            </a:xfrm>
            <a:custGeom>
              <a:rect b="b" l="l" r="r" t="t"/>
              <a:pathLst>
                <a:path extrusionOk="0" h="631" w="790">
                  <a:moveTo>
                    <a:pt x="412" y="0"/>
                  </a:moveTo>
                  <a:cubicBezTo>
                    <a:pt x="200" y="0"/>
                    <a:pt x="1" y="222"/>
                    <a:pt x="124" y="469"/>
                  </a:cubicBezTo>
                  <a:cubicBezTo>
                    <a:pt x="187" y="583"/>
                    <a:pt x="289" y="631"/>
                    <a:pt x="391" y="631"/>
                  </a:cubicBezTo>
                  <a:cubicBezTo>
                    <a:pt x="591" y="631"/>
                    <a:pt x="790" y="446"/>
                    <a:pt x="699" y="206"/>
                  </a:cubicBezTo>
                  <a:cubicBezTo>
                    <a:pt x="686" y="181"/>
                    <a:pt x="674" y="156"/>
                    <a:pt x="661" y="131"/>
                  </a:cubicBezTo>
                  <a:cubicBezTo>
                    <a:pt x="591" y="39"/>
                    <a:pt x="500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2" name="Google Shape;7442;p33"/>
            <p:cNvSpPr/>
            <p:nvPr/>
          </p:nvSpPr>
          <p:spPr>
            <a:xfrm>
              <a:off x="1113050" y="2352575"/>
              <a:ext cx="16425" cy="15800"/>
            </a:xfrm>
            <a:custGeom>
              <a:rect b="b" l="l" r="r" t="t"/>
              <a:pathLst>
                <a:path extrusionOk="0" h="632" w="657">
                  <a:moveTo>
                    <a:pt x="338" y="1"/>
                  </a:moveTo>
                  <a:cubicBezTo>
                    <a:pt x="165" y="1"/>
                    <a:pt x="1" y="147"/>
                    <a:pt x="19" y="346"/>
                  </a:cubicBezTo>
                  <a:cubicBezTo>
                    <a:pt x="42" y="525"/>
                    <a:pt x="187" y="632"/>
                    <a:pt x="335" y="632"/>
                  </a:cubicBezTo>
                  <a:cubicBezTo>
                    <a:pt x="425" y="632"/>
                    <a:pt x="515" y="593"/>
                    <a:pt x="581" y="508"/>
                  </a:cubicBezTo>
                  <a:cubicBezTo>
                    <a:pt x="631" y="446"/>
                    <a:pt x="656" y="358"/>
                    <a:pt x="644" y="283"/>
                  </a:cubicBezTo>
                  <a:cubicBezTo>
                    <a:pt x="644" y="259"/>
                    <a:pt x="644" y="234"/>
                    <a:pt x="631" y="209"/>
                  </a:cubicBezTo>
                  <a:cubicBezTo>
                    <a:pt x="606" y="159"/>
                    <a:pt x="581" y="109"/>
                    <a:pt x="531" y="71"/>
                  </a:cubicBezTo>
                  <a:cubicBezTo>
                    <a:pt x="472" y="23"/>
                    <a:pt x="405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3" name="Google Shape;7443;p33"/>
            <p:cNvSpPr/>
            <p:nvPr/>
          </p:nvSpPr>
          <p:spPr>
            <a:xfrm>
              <a:off x="1149750" y="2351675"/>
              <a:ext cx="18975" cy="15850"/>
            </a:xfrm>
            <a:custGeom>
              <a:rect b="b" l="l" r="r" t="t"/>
              <a:pathLst>
                <a:path extrusionOk="0" h="634" w="759">
                  <a:moveTo>
                    <a:pt x="388" y="1"/>
                  </a:moveTo>
                  <a:cubicBezTo>
                    <a:pt x="285" y="1"/>
                    <a:pt x="183" y="54"/>
                    <a:pt x="125" y="157"/>
                  </a:cubicBezTo>
                  <a:cubicBezTo>
                    <a:pt x="0" y="344"/>
                    <a:pt x="125" y="594"/>
                    <a:pt x="350" y="619"/>
                  </a:cubicBezTo>
                  <a:lnTo>
                    <a:pt x="350" y="632"/>
                  </a:lnTo>
                  <a:cubicBezTo>
                    <a:pt x="363" y="633"/>
                    <a:pt x="375" y="634"/>
                    <a:pt x="386" y="634"/>
                  </a:cubicBezTo>
                  <a:cubicBezTo>
                    <a:pt x="605" y="634"/>
                    <a:pt x="759" y="420"/>
                    <a:pt x="688" y="207"/>
                  </a:cubicBezTo>
                  <a:cubicBezTo>
                    <a:pt x="675" y="182"/>
                    <a:pt x="663" y="157"/>
                    <a:pt x="650" y="145"/>
                  </a:cubicBezTo>
                  <a:cubicBezTo>
                    <a:pt x="584" y="48"/>
                    <a:pt x="485" y="1"/>
                    <a:pt x="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4" name="Google Shape;7444;p33"/>
            <p:cNvSpPr/>
            <p:nvPr/>
          </p:nvSpPr>
          <p:spPr>
            <a:xfrm>
              <a:off x="1186300" y="2372850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54" y="0"/>
                  </a:moveTo>
                  <a:cubicBezTo>
                    <a:pt x="316" y="0"/>
                    <a:pt x="277" y="8"/>
                    <a:pt x="238" y="22"/>
                  </a:cubicBezTo>
                  <a:cubicBezTo>
                    <a:pt x="88" y="85"/>
                    <a:pt x="1" y="260"/>
                    <a:pt x="63" y="422"/>
                  </a:cubicBezTo>
                  <a:cubicBezTo>
                    <a:pt x="112" y="539"/>
                    <a:pt x="228" y="618"/>
                    <a:pt x="354" y="618"/>
                  </a:cubicBezTo>
                  <a:cubicBezTo>
                    <a:pt x="390" y="618"/>
                    <a:pt x="427" y="611"/>
                    <a:pt x="463" y="597"/>
                  </a:cubicBezTo>
                  <a:cubicBezTo>
                    <a:pt x="625" y="535"/>
                    <a:pt x="700" y="360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5" name="Google Shape;7445;p33"/>
            <p:cNvSpPr/>
            <p:nvPr/>
          </p:nvSpPr>
          <p:spPr>
            <a:xfrm>
              <a:off x="1085750" y="2287700"/>
              <a:ext cx="20225" cy="15925"/>
            </a:xfrm>
            <a:custGeom>
              <a:rect b="b" l="l" r="r" t="t"/>
              <a:pathLst>
                <a:path extrusionOk="0" h="637" w="809">
                  <a:moveTo>
                    <a:pt x="433" y="0"/>
                  </a:moveTo>
                  <a:cubicBezTo>
                    <a:pt x="143" y="0"/>
                    <a:pt x="0" y="378"/>
                    <a:pt x="236" y="567"/>
                  </a:cubicBezTo>
                  <a:cubicBezTo>
                    <a:pt x="297" y="615"/>
                    <a:pt x="364" y="637"/>
                    <a:pt x="428" y="637"/>
                  </a:cubicBezTo>
                  <a:cubicBezTo>
                    <a:pt x="629" y="637"/>
                    <a:pt x="809" y="431"/>
                    <a:pt x="723" y="204"/>
                  </a:cubicBezTo>
                  <a:cubicBezTo>
                    <a:pt x="711" y="179"/>
                    <a:pt x="698" y="154"/>
                    <a:pt x="686" y="129"/>
                  </a:cubicBezTo>
                  <a:cubicBezTo>
                    <a:pt x="636" y="67"/>
                    <a:pt x="561" y="29"/>
                    <a:pt x="486" y="4"/>
                  </a:cubicBezTo>
                  <a:cubicBezTo>
                    <a:pt x="468" y="1"/>
                    <a:pt x="450" y="0"/>
                    <a:pt x="4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6" name="Google Shape;7446;p33"/>
            <p:cNvSpPr/>
            <p:nvPr/>
          </p:nvSpPr>
          <p:spPr>
            <a:xfrm>
              <a:off x="1128500" y="2275025"/>
              <a:ext cx="17275" cy="15800"/>
            </a:xfrm>
            <a:custGeom>
              <a:rect b="b" l="l" r="r" t="t"/>
              <a:pathLst>
                <a:path extrusionOk="0" h="632" w="691">
                  <a:moveTo>
                    <a:pt x="353" y="1"/>
                  </a:moveTo>
                  <a:cubicBezTo>
                    <a:pt x="264" y="1"/>
                    <a:pt x="174" y="39"/>
                    <a:pt x="113" y="124"/>
                  </a:cubicBezTo>
                  <a:cubicBezTo>
                    <a:pt x="1" y="261"/>
                    <a:pt x="26" y="449"/>
                    <a:pt x="151" y="561"/>
                  </a:cubicBezTo>
                  <a:cubicBezTo>
                    <a:pt x="213" y="610"/>
                    <a:pt x="283" y="631"/>
                    <a:pt x="351" y="631"/>
                  </a:cubicBezTo>
                  <a:cubicBezTo>
                    <a:pt x="528" y="631"/>
                    <a:pt x="690" y="485"/>
                    <a:pt x="663" y="286"/>
                  </a:cubicBezTo>
                  <a:cubicBezTo>
                    <a:pt x="647" y="107"/>
                    <a:pt x="500" y="1"/>
                    <a:pt x="3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7" name="Google Shape;7447;p33"/>
            <p:cNvSpPr/>
            <p:nvPr/>
          </p:nvSpPr>
          <p:spPr>
            <a:xfrm>
              <a:off x="1072900" y="2323325"/>
              <a:ext cx="19800" cy="15375"/>
            </a:xfrm>
            <a:custGeom>
              <a:rect b="b" l="l" r="r" t="t"/>
              <a:pathLst>
                <a:path extrusionOk="0" h="615" w="792">
                  <a:moveTo>
                    <a:pt x="342" y="1"/>
                  </a:moveTo>
                  <a:cubicBezTo>
                    <a:pt x="254" y="1"/>
                    <a:pt x="169" y="39"/>
                    <a:pt x="113" y="116"/>
                  </a:cubicBezTo>
                  <a:cubicBezTo>
                    <a:pt x="0" y="241"/>
                    <a:pt x="25" y="441"/>
                    <a:pt x="150" y="541"/>
                  </a:cubicBezTo>
                  <a:cubicBezTo>
                    <a:pt x="197" y="593"/>
                    <a:pt x="251" y="614"/>
                    <a:pt x="306" y="614"/>
                  </a:cubicBezTo>
                  <a:cubicBezTo>
                    <a:pt x="542" y="614"/>
                    <a:pt x="791" y="208"/>
                    <a:pt x="538" y="66"/>
                  </a:cubicBezTo>
                  <a:cubicBezTo>
                    <a:pt x="478" y="23"/>
                    <a:pt x="409" y="1"/>
                    <a:pt x="3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8" name="Google Shape;7448;p33"/>
            <p:cNvSpPr/>
            <p:nvPr/>
          </p:nvSpPr>
          <p:spPr>
            <a:xfrm>
              <a:off x="1157550" y="2311925"/>
              <a:ext cx="17525" cy="15325"/>
            </a:xfrm>
            <a:custGeom>
              <a:rect b="b" l="l" r="r" t="t"/>
              <a:pathLst>
                <a:path extrusionOk="0" h="613" w="701">
                  <a:moveTo>
                    <a:pt x="354" y="1"/>
                  </a:moveTo>
                  <a:cubicBezTo>
                    <a:pt x="316" y="1"/>
                    <a:pt x="277" y="8"/>
                    <a:pt x="238" y="22"/>
                  </a:cubicBezTo>
                  <a:cubicBezTo>
                    <a:pt x="88" y="85"/>
                    <a:pt x="1" y="260"/>
                    <a:pt x="63" y="422"/>
                  </a:cubicBezTo>
                  <a:cubicBezTo>
                    <a:pt x="113" y="541"/>
                    <a:pt x="233" y="613"/>
                    <a:pt x="361" y="613"/>
                  </a:cubicBezTo>
                  <a:cubicBezTo>
                    <a:pt x="395" y="613"/>
                    <a:pt x="429" y="608"/>
                    <a:pt x="463" y="597"/>
                  </a:cubicBezTo>
                  <a:cubicBezTo>
                    <a:pt x="626" y="535"/>
                    <a:pt x="701" y="347"/>
                    <a:pt x="638" y="197"/>
                  </a:cubicBezTo>
                  <a:cubicBezTo>
                    <a:pt x="591" y="74"/>
                    <a:pt x="478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9" name="Google Shape;7449;p33"/>
            <p:cNvSpPr/>
            <p:nvPr/>
          </p:nvSpPr>
          <p:spPr>
            <a:xfrm>
              <a:off x="1254550" y="2383750"/>
              <a:ext cx="18950" cy="13950"/>
            </a:xfrm>
            <a:custGeom>
              <a:rect b="b" l="l" r="r" t="t"/>
              <a:pathLst>
                <a:path extrusionOk="0" h="558" w="758">
                  <a:moveTo>
                    <a:pt x="529" y="1"/>
                  </a:moveTo>
                  <a:cubicBezTo>
                    <a:pt x="305" y="1"/>
                    <a:pt x="0" y="319"/>
                    <a:pt x="232" y="486"/>
                  </a:cubicBezTo>
                  <a:cubicBezTo>
                    <a:pt x="287" y="535"/>
                    <a:pt x="355" y="558"/>
                    <a:pt x="423" y="558"/>
                  </a:cubicBezTo>
                  <a:cubicBezTo>
                    <a:pt x="512" y="558"/>
                    <a:pt x="601" y="519"/>
                    <a:pt x="657" y="449"/>
                  </a:cubicBezTo>
                  <a:lnTo>
                    <a:pt x="670" y="449"/>
                  </a:lnTo>
                  <a:cubicBezTo>
                    <a:pt x="732" y="361"/>
                    <a:pt x="757" y="249"/>
                    <a:pt x="707" y="136"/>
                  </a:cubicBezTo>
                  <a:cubicBezTo>
                    <a:pt x="675" y="39"/>
                    <a:pt x="607" y="1"/>
                    <a:pt x="5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0" name="Google Shape;7450;p33"/>
            <p:cNvSpPr/>
            <p:nvPr/>
          </p:nvSpPr>
          <p:spPr>
            <a:xfrm>
              <a:off x="1228825" y="2313675"/>
              <a:ext cx="18375" cy="15675"/>
            </a:xfrm>
            <a:custGeom>
              <a:rect b="b" l="l" r="r" t="t"/>
              <a:pathLst>
                <a:path extrusionOk="0" h="627" w="735">
                  <a:moveTo>
                    <a:pt x="401" y="1"/>
                  </a:moveTo>
                  <a:cubicBezTo>
                    <a:pt x="188" y="1"/>
                    <a:pt x="0" y="236"/>
                    <a:pt x="124" y="465"/>
                  </a:cubicBezTo>
                  <a:cubicBezTo>
                    <a:pt x="185" y="577"/>
                    <a:pt x="288" y="626"/>
                    <a:pt x="390" y="626"/>
                  </a:cubicBezTo>
                  <a:cubicBezTo>
                    <a:pt x="563" y="626"/>
                    <a:pt x="735" y="489"/>
                    <a:pt x="711" y="277"/>
                  </a:cubicBezTo>
                  <a:cubicBezTo>
                    <a:pt x="711" y="252"/>
                    <a:pt x="699" y="227"/>
                    <a:pt x="686" y="202"/>
                  </a:cubicBezTo>
                  <a:cubicBezTo>
                    <a:pt x="674" y="152"/>
                    <a:pt x="636" y="102"/>
                    <a:pt x="599" y="77"/>
                  </a:cubicBezTo>
                  <a:cubicBezTo>
                    <a:pt x="536" y="24"/>
                    <a:pt x="467" y="1"/>
                    <a:pt x="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1" name="Google Shape;7451;p33"/>
            <p:cNvSpPr/>
            <p:nvPr/>
          </p:nvSpPr>
          <p:spPr>
            <a:xfrm>
              <a:off x="1223475" y="2352275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2" y="0"/>
                  </a:moveTo>
                  <a:cubicBezTo>
                    <a:pt x="307" y="0"/>
                    <a:pt x="272" y="7"/>
                    <a:pt x="238" y="21"/>
                  </a:cubicBezTo>
                  <a:cubicBezTo>
                    <a:pt x="76" y="83"/>
                    <a:pt x="1" y="258"/>
                    <a:pt x="63" y="420"/>
                  </a:cubicBezTo>
                  <a:cubicBezTo>
                    <a:pt x="111" y="544"/>
                    <a:pt x="224" y="617"/>
                    <a:pt x="347" y="617"/>
                  </a:cubicBezTo>
                  <a:cubicBezTo>
                    <a:pt x="385" y="617"/>
                    <a:pt x="424" y="610"/>
                    <a:pt x="463" y="595"/>
                  </a:cubicBezTo>
                  <a:cubicBezTo>
                    <a:pt x="613" y="533"/>
                    <a:pt x="700" y="358"/>
                    <a:pt x="638" y="196"/>
                  </a:cubicBezTo>
                  <a:cubicBezTo>
                    <a:pt x="589" y="79"/>
                    <a:pt x="465" y="0"/>
                    <a:pt x="3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2" name="Google Shape;7452;p33"/>
            <p:cNvSpPr/>
            <p:nvPr/>
          </p:nvSpPr>
          <p:spPr>
            <a:xfrm>
              <a:off x="1203800" y="2239600"/>
              <a:ext cx="16775" cy="14950"/>
            </a:xfrm>
            <a:custGeom>
              <a:rect b="b" l="l" r="r" t="t"/>
              <a:pathLst>
                <a:path extrusionOk="0" h="598" w="671">
                  <a:moveTo>
                    <a:pt x="314" y="0"/>
                  </a:moveTo>
                  <a:cubicBezTo>
                    <a:pt x="161" y="0"/>
                    <a:pt x="36" y="106"/>
                    <a:pt x="13" y="254"/>
                  </a:cubicBezTo>
                  <a:cubicBezTo>
                    <a:pt x="0" y="341"/>
                    <a:pt x="13" y="416"/>
                    <a:pt x="63" y="491"/>
                  </a:cubicBezTo>
                  <a:cubicBezTo>
                    <a:pt x="126" y="566"/>
                    <a:pt x="208" y="598"/>
                    <a:pt x="290" y="598"/>
                  </a:cubicBezTo>
                  <a:cubicBezTo>
                    <a:pt x="482" y="598"/>
                    <a:pt x="670" y="419"/>
                    <a:pt x="600" y="191"/>
                  </a:cubicBezTo>
                  <a:cubicBezTo>
                    <a:pt x="588" y="166"/>
                    <a:pt x="575" y="141"/>
                    <a:pt x="563" y="116"/>
                  </a:cubicBezTo>
                  <a:cubicBezTo>
                    <a:pt x="513" y="54"/>
                    <a:pt x="438" y="16"/>
                    <a:pt x="363" y="4"/>
                  </a:cubicBezTo>
                  <a:cubicBezTo>
                    <a:pt x="346" y="1"/>
                    <a:pt x="330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3" name="Google Shape;7453;p33"/>
            <p:cNvSpPr/>
            <p:nvPr/>
          </p:nvSpPr>
          <p:spPr>
            <a:xfrm>
              <a:off x="1188800" y="2288800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54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2" y="539"/>
                    <a:pt x="228" y="618"/>
                    <a:pt x="354" y="618"/>
                  </a:cubicBezTo>
                  <a:cubicBezTo>
                    <a:pt x="390" y="618"/>
                    <a:pt x="427" y="612"/>
                    <a:pt x="463" y="598"/>
                  </a:cubicBezTo>
                  <a:cubicBezTo>
                    <a:pt x="625" y="535"/>
                    <a:pt x="700" y="360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4" name="Google Shape;7454;p33"/>
            <p:cNvSpPr/>
            <p:nvPr/>
          </p:nvSpPr>
          <p:spPr>
            <a:xfrm>
              <a:off x="1059150" y="2454275"/>
              <a:ext cx="18975" cy="15725"/>
            </a:xfrm>
            <a:custGeom>
              <a:rect b="b" l="l" r="r" t="t"/>
              <a:pathLst>
                <a:path extrusionOk="0" h="629" w="759">
                  <a:moveTo>
                    <a:pt x="382" y="0"/>
                  </a:moveTo>
                  <a:cubicBezTo>
                    <a:pt x="279" y="0"/>
                    <a:pt x="176" y="50"/>
                    <a:pt x="113" y="152"/>
                  </a:cubicBezTo>
                  <a:cubicBezTo>
                    <a:pt x="0" y="339"/>
                    <a:pt x="125" y="602"/>
                    <a:pt x="350" y="627"/>
                  </a:cubicBezTo>
                  <a:cubicBezTo>
                    <a:pt x="362" y="628"/>
                    <a:pt x="373" y="629"/>
                    <a:pt x="385" y="629"/>
                  </a:cubicBezTo>
                  <a:cubicBezTo>
                    <a:pt x="594" y="629"/>
                    <a:pt x="759" y="416"/>
                    <a:pt x="688" y="214"/>
                  </a:cubicBezTo>
                  <a:cubicBezTo>
                    <a:pt x="675" y="177"/>
                    <a:pt x="663" y="164"/>
                    <a:pt x="650" y="139"/>
                  </a:cubicBezTo>
                  <a:cubicBezTo>
                    <a:pt x="583" y="47"/>
                    <a:pt x="482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5" name="Google Shape;7455;p33"/>
            <p:cNvSpPr/>
            <p:nvPr/>
          </p:nvSpPr>
          <p:spPr>
            <a:xfrm>
              <a:off x="1064950" y="2414650"/>
              <a:ext cx="18275" cy="13725"/>
            </a:xfrm>
            <a:custGeom>
              <a:rect b="b" l="l" r="r" t="t"/>
              <a:pathLst>
                <a:path extrusionOk="0" h="549" w="731">
                  <a:moveTo>
                    <a:pt x="524" y="0"/>
                  </a:moveTo>
                  <a:cubicBezTo>
                    <a:pt x="301" y="0"/>
                    <a:pt x="0" y="312"/>
                    <a:pt x="231" y="487"/>
                  </a:cubicBezTo>
                  <a:cubicBezTo>
                    <a:pt x="283" y="529"/>
                    <a:pt x="348" y="549"/>
                    <a:pt x="415" y="549"/>
                  </a:cubicBezTo>
                  <a:cubicBezTo>
                    <a:pt x="507" y="549"/>
                    <a:pt x="603" y="510"/>
                    <a:pt x="668" y="437"/>
                  </a:cubicBezTo>
                  <a:cubicBezTo>
                    <a:pt x="718" y="375"/>
                    <a:pt x="731" y="287"/>
                    <a:pt x="731" y="212"/>
                  </a:cubicBezTo>
                  <a:cubicBezTo>
                    <a:pt x="731" y="187"/>
                    <a:pt x="718" y="162"/>
                    <a:pt x="706" y="137"/>
                  </a:cubicBezTo>
                  <a:cubicBezTo>
                    <a:pt x="673" y="39"/>
                    <a:pt x="604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6" name="Google Shape;7456;p33"/>
            <p:cNvSpPr/>
            <p:nvPr/>
          </p:nvSpPr>
          <p:spPr>
            <a:xfrm>
              <a:off x="1031350" y="2390550"/>
              <a:ext cx="18950" cy="15725"/>
            </a:xfrm>
            <a:custGeom>
              <a:rect b="b" l="l" r="r" t="t"/>
              <a:pathLst>
                <a:path extrusionOk="0" h="629" w="758">
                  <a:moveTo>
                    <a:pt x="380" y="0"/>
                  </a:moveTo>
                  <a:cubicBezTo>
                    <a:pt x="278" y="0"/>
                    <a:pt x="176" y="50"/>
                    <a:pt x="113" y="152"/>
                  </a:cubicBezTo>
                  <a:cubicBezTo>
                    <a:pt x="0" y="339"/>
                    <a:pt x="125" y="589"/>
                    <a:pt x="350" y="614"/>
                  </a:cubicBezTo>
                  <a:lnTo>
                    <a:pt x="350" y="627"/>
                  </a:lnTo>
                  <a:cubicBezTo>
                    <a:pt x="362" y="628"/>
                    <a:pt x="373" y="628"/>
                    <a:pt x="384" y="628"/>
                  </a:cubicBezTo>
                  <a:cubicBezTo>
                    <a:pt x="594" y="628"/>
                    <a:pt x="758" y="415"/>
                    <a:pt x="675" y="202"/>
                  </a:cubicBezTo>
                  <a:cubicBezTo>
                    <a:pt x="675" y="177"/>
                    <a:pt x="663" y="152"/>
                    <a:pt x="638" y="139"/>
                  </a:cubicBezTo>
                  <a:cubicBezTo>
                    <a:pt x="576" y="47"/>
                    <a:pt x="478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7" name="Google Shape;7457;p33"/>
            <p:cNvSpPr/>
            <p:nvPr/>
          </p:nvSpPr>
          <p:spPr>
            <a:xfrm>
              <a:off x="1005625" y="2320350"/>
              <a:ext cx="18775" cy="13775"/>
            </a:xfrm>
            <a:custGeom>
              <a:rect b="b" l="l" r="r" t="t"/>
              <a:pathLst>
                <a:path extrusionOk="0" h="551" w="751">
                  <a:moveTo>
                    <a:pt x="537" y="0"/>
                  </a:moveTo>
                  <a:cubicBezTo>
                    <a:pt x="310" y="0"/>
                    <a:pt x="1" y="318"/>
                    <a:pt x="242" y="485"/>
                  </a:cubicBezTo>
                  <a:cubicBezTo>
                    <a:pt x="300" y="530"/>
                    <a:pt x="365" y="550"/>
                    <a:pt x="428" y="550"/>
                  </a:cubicBezTo>
                  <a:cubicBezTo>
                    <a:pt x="596" y="550"/>
                    <a:pt x="751" y="410"/>
                    <a:pt x="742" y="210"/>
                  </a:cubicBezTo>
                  <a:cubicBezTo>
                    <a:pt x="729" y="185"/>
                    <a:pt x="729" y="160"/>
                    <a:pt x="717" y="135"/>
                  </a:cubicBezTo>
                  <a:cubicBezTo>
                    <a:pt x="685" y="39"/>
                    <a:pt x="616" y="0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8" name="Google Shape;7458;p33"/>
            <p:cNvSpPr/>
            <p:nvPr/>
          </p:nvSpPr>
          <p:spPr>
            <a:xfrm>
              <a:off x="1036050" y="2348725"/>
              <a:ext cx="18650" cy="15675"/>
            </a:xfrm>
            <a:custGeom>
              <a:rect b="b" l="l" r="r" t="t"/>
              <a:pathLst>
                <a:path extrusionOk="0" h="627" w="746">
                  <a:moveTo>
                    <a:pt x="355" y="1"/>
                  </a:moveTo>
                  <a:cubicBezTo>
                    <a:pt x="73" y="1"/>
                    <a:pt x="1" y="625"/>
                    <a:pt x="337" y="625"/>
                  </a:cubicBezTo>
                  <a:cubicBezTo>
                    <a:pt x="349" y="626"/>
                    <a:pt x="360" y="627"/>
                    <a:pt x="371" y="627"/>
                  </a:cubicBezTo>
                  <a:cubicBezTo>
                    <a:pt x="581" y="627"/>
                    <a:pt x="746" y="414"/>
                    <a:pt x="674" y="213"/>
                  </a:cubicBezTo>
                  <a:cubicBezTo>
                    <a:pt x="662" y="188"/>
                    <a:pt x="649" y="163"/>
                    <a:pt x="637" y="138"/>
                  </a:cubicBezTo>
                  <a:cubicBezTo>
                    <a:pt x="587" y="75"/>
                    <a:pt x="512" y="25"/>
                    <a:pt x="425" y="13"/>
                  </a:cubicBezTo>
                  <a:cubicBezTo>
                    <a:pt x="400" y="5"/>
                    <a:pt x="377" y="1"/>
                    <a:pt x="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9" name="Google Shape;7459;p33"/>
            <p:cNvSpPr/>
            <p:nvPr/>
          </p:nvSpPr>
          <p:spPr>
            <a:xfrm>
              <a:off x="1191600" y="2331325"/>
              <a:ext cx="18175" cy="15675"/>
            </a:xfrm>
            <a:custGeom>
              <a:rect b="b" l="l" r="r" t="t"/>
              <a:pathLst>
                <a:path extrusionOk="0" h="627" w="727">
                  <a:moveTo>
                    <a:pt x="322" y="0"/>
                  </a:moveTo>
                  <a:cubicBezTo>
                    <a:pt x="176" y="0"/>
                    <a:pt x="36" y="103"/>
                    <a:pt x="13" y="271"/>
                  </a:cubicBezTo>
                  <a:cubicBezTo>
                    <a:pt x="1" y="346"/>
                    <a:pt x="13" y="434"/>
                    <a:pt x="63" y="496"/>
                  </a:cubicBezTo>
                  <a:cubicBezTo>
                    <a:pt x="113" y="559"/>
                    <a:pt x="188" y="609"/>
                    <a:pt x="263" y="621"/>
                  </a:cubicBezTo>
                  <a:cubicBezTo>
                    <a:pt x="284" y="625"/>
                    <a:pt x="304" y="626"/>
                    <a:pt x="324" y="626"/>
                  </a:cubicBezTo>
                  <a:cubicBezTo>
                    <a:pt x="576" y="626"/>
                    <a:pt x="727" y="342"/>
                    <a:pt x="576" y="134"/>
                  </a:cubicBezTo>
                  <a:cubicBezTo>
                    <a:pt x="508" y="42"/>
                    <a:pt x="414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0" name="Google Shape;7460;p33"/>
            <p:cNvSpPr/>
            <p:nvPr/>
          </p:nvSpPr>
          <p:spPr>
            <a:xfrm>
              <a:off x="1118500" y="2316300"/>
              <a:ext cx="19000" cy="15625"/>
            </a:xfrm>
            <a:custGeom>
              <a:rect b="b" l="l" r="r" t="t"/>
              <a:pathLst>
                <a:path extrusionOk="0" h="625" w="760">
                  <a:moveTo>
                    <a:pt x="389" y="0"/>
                  </a:moveTo>
                  <a:cubicBezTo>
                    <a:pt x="285" y="0"/>
                    <a:pt x="184" y="51"/>
                    <a:pt x="126" y="147"/>
                  </a:cubicBezTo>
                  <a:cubicBezTo>
                    <a:pt x="1" y="347"/>
                    <a:pt x="126" y="597"/>
                    <a:pt x="351" y="622"/>
                  </a:cubicBezTo>
                  <a:cubicBezTo>
                    <a:pt x="362" y="624"/>
                    <a:pt x="374" y="624"/>
                    <a:pt x="385" y="624"/>
                  </a:cubicBezTo>
                  <a:cubicBezTo>
                    <a:pt x="594" y="624"/>
                    <a:pt x="759" y="411"/>
                    <a:pt x="688" y="210"/>
                  </a:cubicBezTo>
                  <a:cubicBezTo>
                    <a:pt x="676" y="185"/>
                    <a:pt x="663" y="160"/>
                    <a:pt x="651" y="135"/>
                  </a:cubicBezTo>
                  <a:cubicBezTo>
                    <a:pt x="584" y="44"/>
                    <a:pt x="486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1" name="Google Shape;7461;p33"/>
            <p:cNvSpPr/>
            <p:nvPr/>
          </p:nvSpPr>
          <p:spPr>
            <a:xfrm>
              <a:off x="1139175" y="2390425"/>
              <a:ext cx="18100" cy="15850"/>
            </a:xfrm>
            <a:custGeom>
              <a:rect b="b" l="l" r="r" t="t"/>
              <a:pathLst>
                <a:path extrusionOk="0" h="634" w="724">
                  <a:moveTo>
                    <a:pt x="350" y="0"/>
                  </a:moveTo>
                  <a:cubicBezTo>
                    <a:pt x="206" y="0"/>
                    <a:pt x="67" y="95"/>
                    <a:pt x="36" y="257"/>
                  </a:cubicBezTo>
                  <a:cubicBezTo>
                    <a:pt x="1" y="456"/>
                    <a:pt x="153" y="634"/>
                    <a:pt x="348" y="634"/>
                  </a:cubicBezTo>
                  <a:cubicBezTo>
                    <a:pt x="360" y="634"/>
                    <a:pt x="373" y="633"/>
                    <a:pt x="386" y="632"/>
                  </a:cubicBezTo>
                  <a:cubicBezTo>
                    <a:pt x="586" y="607"/>
                    <a:pt x="723" y="394"/>
                    <a:pt x="636" y="194"/>
                  </a:cubicBezTo>
                  <a:cubicBezTo>
                    <a:pt x="623" y="169"/>
                    <a:pt x="611" y="144"/>
                    <a:pt x="598" y="119"/>
                  </a:cubicBezTo>
                  <a:cubicBezTo>
                    <a:pt x="531" y="37"/>
                    <a:pt x="440" y="0"/>
                    <a:pt x="3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2" name="Google Shape;7462;p33"/>
            <p:cNvSpPr/>
            <p:nvPr/>
          </p:nvSpPr>
          <p:spPr>
            <a:xfrm>
              <a:off x="1072925" y="2371700"/>
              <a:ext cx="18000" cy="14075"/>
            </a:xfrm>
            <a:custGeom>
              <a:rect b="b" l="l" r="r" t="t"/>
              <a:pathLst>
                <a:path extrusionOk="0" h="563" w="720">
                  <a:moveTo>
                    <a:pt x="398" y="0"/>
                  </a:moveTo>
                  <a:cubicBezTo>
                    <a:pt x="191" y="0"/>
                    <a:pt x="1" y="225"/>
                    <a:pt x="112" y="456"/>
                  </a:cubicBezTo>
                  <a:cubicBezTo>
                    <a:pt x="179" y="531"/>
                    <a:pt x="263" y="563"/>
                    <a:pt x="346" y="563"/>
                  </a:cubicBezTo>
                  <a:cubicBezTo>
                    <a:pt x="538" y="563"/>
                    <a:pt x="719" y="387"/>
                    <a:pt x="649" y="168"/>
                  </a:cubicBezTo>
                  <a:cubicBezTo>
                    <a:pt x="637" y="143"/>
                    <a:pt x="624" y="118"/>
                    <a:pt x="612" y="93"/>
                  </a:cubicBezTo>
                  <a:cubicBezTo>
                    <a:pt x="546" y="28"/>
                    <a:pt x="471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3" name="Google Shape;7463;p33"/>
            <p:cNvSpPr/>
            <p:nvPr/>
          </p:nvSpPr>
          <p:spPr>
            <a:xfrm>
              <a:off x="1041800" y="2299675"/>
              <a:ext cx="19625" cy="15700"/>
            </a:xfrm>
            <a:custGeom>
              <a:rect b="b" l="l" r="r" t="t"/>
              <a:pathLst>
                <a:path extrusionOk="0" h="628" w="785">
                  <a:moveTo>
                    <a:pt x="411" y="1"/>
                  </a:moveTo>
                  <a:cubicBezTo>
                    <a:pt x="202" y="1"/>
                    <a:pt x="0" y="225"/>
                    <a:pt x="132" y="463"/>
                  </a:cubicBezTo>
                  <a:cubicBezTo>
                    <a:pt x="196" y="578"/>
                    <a:pt x="299" y="628"/>
                    <a:pt x="400" y="628"/>
                  </a:cubicBezTo>
                  <a:cubicBezTo>
                    <a:pt x="595" y="628"/>
                    <a:pt x="785" y="446"/>
                    <a:pt x="694" y="200"/>
                  </a:cubicBezTo>
                  <a:cubicBezTo>
                    <a:pt x="682" y="175"/>
                    <a:pt x="669" y="150"/>
                    <a:pt x="657" y="138"/>
                  </a:cubicBezTo>
                  <a:cubicBezTo>
                    <a:pt x="590" y="41"/>
                    <a:pt x="500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4" name="Google Shape;7464;p33"/>
            <p:cNvSpPr/>
            <p:nvPr/>
          </p:nvSpPr>
          <p:spPr>
            <a:xfrm>
              <a:off x="1097875" y="2439375"/>
              <a:ext cx="16925" cy="15700"/>
            </a:xfrm>
            <a:custGeom>
              <a:rect b="b" l="l" r="r" t="t"/>
              <a:pathLst>
                <a:path extrusionOk="0" h="628" w="677">
                  <a:moveTo>
                    <a:pt x="321" y="1"/>
                  </a:moveTo>
                  <a:cubicBezTo>
                    <a:pt x="180" y="1"/>
                    <a:pt x="39" y="92"/>
                    <a:pt x="13" y="273"/>
                  </a:cubicBezTo>
                  <a:cubicBezTo>
                    <a:pt x="1" y="348"/>
                    <a:pt x="26" y="436"/>
                    <a:pt x="63" y="498"/>
                  </a:cubicBezTo>
                  <a:cubicBezTo>
                    <a:pt x="133" y="588"/>
                    <a:pt x="225" y="627"/>
                    <a:pt x="316" y="627"/>
                  </a:cubicBezTo>
                  <a:cubicBezTo>
                    <a:pt x="501" y="627"/>
                    <a:pt x="676" y="462"/>
                    <a:pt x="626" y="236"/>
                  </a:cubicBezTo>
                  <a:cubicBezTo>
                    <a:pt x="584" y="79"/>
                    <a:pt x="452" y="1"/>
                    <a:pt x="3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5" name="Google Shape;7465;p33"/>
            <p:cNvSpPr/>
            <p:nvPr/>
          </p:nvSpPr>
          <p:spPr>
            <a:xfrm>
              <a:off x="1161925" y="2255250"/>
              <a:ext cx="18250" cy="15775"/>
            </a:xfrm>
            <a:custGeom>
              <a:rect b="b" l="l" r="r" t="t"/>
              <a:pathLst>
                <a:path extrusionOk="0" h="631" w="730">
                  <a:moveTo>
                    <a:pt x="328" y="0"/>
                  </a:moveTo>
                  <a:cubicBezTo>
                    <a:pt x="181" y="0"/>
                    <a:pt x="36" y="101"/>
                    <a:pt x="13" y="278"/>
                  </a:cubicBezTo>
                  <a:cubicBezTo>
                    <a:pt x="1" y="353"/>
                    <a:pt x="26" y="440"/>
                    <a:pt x="76" y="502"/>
                  </a:cubicBezTo>
                  <a:cubicBezTo>
                    <a:pt x="126" y="565"/>
                    <a:pt x="188" y="615"/>
                    <a:pt x="276" y="627"/>
                  </a:cubicBezTo>
                  <a:cubicBezTo>
                    <a:pt x="291" y="630"/>
                    <a:pt x="306" y="631"/>
                    <a:pt x="321" y="631"/>
                  </a:cubicBezTo>
                  <a:cubicBezTo>
                    <a:pt x="570" y="631"/>
                    <a:pt x="729" y="340"/>
                    <a:pt x="576" y="128"/>
                  </a:cubicBezTo>
                  <a:cubicBezTo>
                    <a:pt x="513" y="41"/>
                    <a:pt x="420" y="0"/>
                    <a:pt x="3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6" name="Google Shape;7466;p33"/>
            <p:cNvSpPr/>
            <p:nvPr/>
          </p:nvSpPr>
          <p:spPr>
            <a:xfrm>
              <a:off x="1231925" y="2272050"/>
              <a:ext cx="15625" cy="14250"/>
            </a:xfrm>
            <a:custGeom>
              <a:rect b="b" l="l" r="r" t="t"/>
              <a:pathLst>
                <a:path extrusionOk="0" h="570" w="625">
                  <a:moveTo>
                    <a:pt x="308" y="0"/>
                  </a:moveTo>
                  <a:cubicBezTo>
                    <a:pt x="185" y="0"/>
                    <a:pt x="62" y="69"/>
                    <a:pt x="13" y="218"/>
                  </a:cubicBezTo>
                  <a:cubicBezTo>
                    <a:pt x="0" y="293"/>
                    <a:pt x="13" y="380"/>
                    <a:pt x="63" y="443"/>
                  </a:cubicBezTo>
                  <a:cubicBezTo>
                    <a:pt x="113" y="505"/>
                    <a:pt x="188" y="555"/>
                    <a:pt x="262" y="568"/>
                  </a:cubicBezTo>
                  <a:cubicBezTo>
                    <a:pt x="272" y="569"/>
                    <a:pt x="282" y="569"/>
                    <a:pt x="292" y="569"/>
                  </a:cubicBezTo>
                  <a:cubicBezTo>
                    <a:pt x="420" y="569"/>
                    <a:pt x="542" y="496"/>
                    <a:pt x="600" y="380"/>
                  </a:cubicBezTo>
                  <a:cubicBezTo>
                    <a:pt x="612" y="355"/>
                    <a:pt x="612" y="330"/>
                    <a:pt x="625" y="305"/>
                  </a:cubicBezTo>
                  <a:cubicBezTo>
                    <a:pt x="618" y="110"/>
                    <a:pt x="463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7" name="Google Shape;7467;p33"/>
            <p:cNvSpPr/>
            <p:nvPr/>
          </p:nvSpPr>
          <p:spPr>
            <a:xfrm>
              <a:off x="1262525" y="2347475"/>
              <a:ext cx="19100" cy="15000"/>
            </a:xfrm>
            <a:custGeom>
              <a:rect b="b" l="l" r="r" t="t"/>
              <a:pathLst>
                <a:path extrusionOk="0" h="600" w="764">
                  <a:moveTo>
                    <a:pt x="401" y="0"/>
                  </a:moveTo>
                  <a:cubicBezTo>
                    <a:pt x="51" y="25"/>
                    <a:pt x="1" y="512"/>
                    <a:pt x="326" y="600"/>
                  </a:cubicBezTo>
                  <a:lnTo>
                    <a:pt x="338" y="600"/>
                  </a:lnTo>
                  <a:cubicBezTo>
                    <a:pt x="688" y="600"/>
                    <a:pt x="763" y="10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8" name="Google Shape;7468;p33"/>
            <p:cNvSpPr/>
            <p:nvPr/>
          </p:nvSpPr>
          <p:spPr>
            <a:xfrm>
              <a:off x="1220975" y="2395025"/>
              <a:ext cx="17525" cy="15175"/>
            </a:xfrm>
            <a:custGeom>
              <a:rect b="b" l="l" r="r" t="t"/>
              <a:pathLst>
                <a:path extrusionOk="0" h="607" w="701">
                  <a:moveTo>
                    <a:pt x="354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88" y="73"/>
                    <a:pt x="1" y="260"/>
                    <a:pt x="63" y="410"/>
                  </a:cubicBezTo>
                  <a:cubicBezTo>
                    <a:pt x="111" y="534"/>
                    <a:pt x="231" y="607"/>
                    <a:pt x="352" y="607"/>
                  </a:cubicBezTo>
                  <a:cubicBezTo>
                    <a:pt x="390" y="607"/>
                    <a:pt x="427" y="600"/>
                    <a:pt x="463" y="585"/>
                  </a:cubicBezTo>
                  <a:cubicBezTo>
                    <a:pt x="626" y="535"/>
                    <a:pt x="700" y="348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9" name="Google Shape;7469;p33"/>
            <p:cNvSpPr/>
            <p:nvPr/>
          </p:nvSpPr>
          <p:spPr>
            <a:xfrm>
              <a:off x="1090700" y="2485850"/>
              <a:ext cx="18125" cy="14525"/>
            </a:xfrm>
            <a:custGeom>
              <a:rect b="b" l="l" r="r" t="t"/>
              <a:pathLst>
                <a:path extrusionOk="0" h="581" w="725">
                  <a:moveTo>
                    <a:pt x="323" y="0"/>
                  </a:moveTo>
                  <a:cubicBezTo>
                    <a:pt x="174" y="0"/>
                    <a:pt x="30" y="106"/>
                    <a:pt x="13" y="276"/>
                  </a:cubicBezTo>
                  <a:cubicBezTo>
                    <a:pt x="1" y="326"/>
                    <a:pt x="13" y="376"/>
                    <a:pt x="26" y="414"/>
                  </a:cubicBezTo>
                  <a:cubicBezTo>
                    <a:pt x="51" y="532"/>
                    <a:pt x="146" y="580"/>
                    <a:pt x="254" y="580"/>
                  </a:cubicBezTo>
                  <a:cubicBezTo>
                    <a:pt x="465" y="580"/>
                    <a:pt x="724" y="395"/>
                    <a:pt x="600" y="189"/>
                  </a:cubicBezTo>
                  <a:cubicBezTo>
                    <a:pt x="588" y="151"/>
                    <a:pt x="563" y="114"/>
                    <a:pt x="525" y="76"/>
                  </a:cubicBezTo>
                  <a:cubicBezTo>
                    <a:pt x="465" y="24"/>
                    <a:pt x="393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0" name="Google Shape;7470;p33"/>
            <p:cNvSpPr/>
            <p:nvPr/>
          </p:nvSpPr>
          <p:spPr>
            <a:xfrm>
              <a:off x="1208475" y="2429400"/>
              <a:ext cx="19250" cy="15625"/>
            </a:xfrm>
            <a:custGeom>
              <a:rect b="b" l="l" r="r" t="t"/>
              <a:pathLst>
                <a:path extrusionOk="0" h="625" w="770">
                  <a:moveTo>
                    <a:pt x="392" y="0"/>
                  </a:moveTo>
                  <a:cubicBezTo>
                    <a:pt x="354" y="0"/>
                    <a:pt x="314" y="7"/>
                    <a:pt x="276" y="22"/>
                  </a:cubicBezTo>
                  <a:cubicBezTo>
                    <a:pt x="13" y="110"/>
                    <a:pt x="1" y="485"/>
                    <a:pt x="263" y="597"/>
                  </a:cubicBezTo>
                  <a:cubicBezTo>
                    <a:pt x="305" y="616"/>
                    <a:pt x="348" y="625"/>
                    <a:pt x="390" y="625"/>
                  </a:cubicBezTo>
                  <a:cubicBezTo>
                    <a:pt x="595" y="625"/>
                    <a:pt x="769" y="415"/>
                    <a:pt x="676" y="197"/>
                  </a:cubicBezTo>
                  <a:cubicBezTo>
                    <a:pt x="628" y="73"/>
                    <a:pt x="515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1" name="Google Shape;7471;p33"/>
            <p:cNvSpPr/>
            <p:nvPr/>
          </p:nvSpPr>
          <p:spPr>
            <a:xfrm>
              <a:off x="1052625" y="2267250"/>
              <a:ext cx="18675" cy="13700"/>
            </a:xfrm>
            <a:custGeom>
              <a:rect b="b" l="l" r="r" t="t"/>
              <a:pathLst>
                <a:path extrusionOk="0" h="548" w="747">
                  <a:moveTo>
                    <a:pt x="360" y="1"/>
                  </a:moveTo>
                  <a:cubicBezTo>
                    <a:pt x="180" y="1"/>
                    <a:pt x="1" y="155"/>
                    <a:pt x="49" y="372"/>
                  </a:cubicBezTo>
                  <a:cubicBezTo>
                    <a:pt x="75" y="497"/>
                    <a:pt x="173" y="548"/>
                    <a:pt x="284" y="548"/>
                  </a:cubicBezTo>
                  <a:cubicBezTo>
                    <a:pt x="494" y="548"/>
                    <a:pt x="747" y="365"/>
                    <a:pt x="624" y="160"/>
                  </a:cubicBezTo>
                  <a:cubicBezTo>
                    <a:pt x="561" y="48"/>
                    <a:pt x="461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2" name="Google Shape;7472;p33"/>
            <p:cNvSpPr/>
            <p:nvPr/>
          </p:nvSpPr>
          <p:spPr>
            <a:xfrm>
              <a:off x="1172275" y="2220725"/>
              <a:ext cx="18725" cy="13775"/>
            </a:xfrm>
            <a:custGeom>
              <a:rect b="b" l="l" r="r" t="t"/>
              <a:pathLst>
                <a:path extrusionOk="0" h="551" w="749">
                  <a:moveTo>
                    <a:pt x="362" y="0"/>
                  </a:moveTo>
                  <a:cubicBezTo>
                    <a:pt x="181" y="0"/>
                    <a:pt x="1" y="158"/>
                    <a:pt x="49" y="384"/>
                  </a:cubicBezTo>
                  <a:cubicBezTo>
                    <a:pt x="75" y="502"/>
                    <a:pt x="170" y="551"/>
                    <a:pt x="278" y="551"/>
                  </a:cubicBezTo>
                  <a:cubicBezTo>
                    <a:pt x="489" y="551"/>
                    <a:pt x="748" y="366"/>
                    <a:pt x="624" y="159"/>
                  </a:cubicBezTo>
                  <a:cubicBezTo>
                    <a:pt x="562" y="48"/>
                    <a:pt x="462" y="0"/>
                    <a:pt x="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3" name="Google Shape;7473;p33"/>
            <p:cNvSpPr/>
            <p:nvPr/>
          </p:nvSpPr>
          <p:spPr>
            <a:xfrm>
              <a:off x="1091575" y="2246575"/>
              <a:ext cx="17475" cy="14800"/>
            </a:xfrm>
            <a:custGeom>
              <a:rect b="b" l="l" r="r" t="t"/>
              <a:pathLst>
                <a:path extrusionOk="0" h="592" w="699">
                  <a:moveTo>
                    <a:pt x="382" y="0"/>
                  </a:moveTo>
                  <a:cubicBezTo>
                    <a:pt x="184" y="0"/>
                    <a:pt x="0" y="202"/>
                    <a:pt x="91" y="437"/>
                  </a:cubicBezTo>
                  <a:cubicBezTo>
                    <a:pt x="141" y="512"/>
                    <a:pt x="215" y="575"/>
                    <a:pt x="315" y="587"/>
                  </a:cubicBezTo>
                  <a:cubicBezTo>
                    <a:pt x="333" y="590"/>
                    <a:pt x="350" y="592"/>
                    <a:pt x="367" y="592"/>
                  </a:cubicBezTo>
                  <a:cubicBezTo>
                    <a:pt x="555" y="592"/>
                    <a:pt x="699" y="408"/>
                    <a:pt x="653" y="225"/>
                  </a:cubicBezTo>
                  <a:cubicBezTo>
                    <a:pt x="653" y="200"/>
                    <a:pt x="653" y="187"/>
                    <a:pt x="640" y="175"/>
                  </a:cubicBezTo>
                  <a:cubicBezTo>
                    <a:pt x="640" y="150"/>
                    <a:pt x="628" y="125"/>
                    <a:pt x="603" y="100"/>
                  </a:cubicBezTo>
                  <a:cubicBezTo>
                    <a:pt x="537" y="30"/>
                    <a:pt x="458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4" name="Google Shape;7474;p33"/>
            <p:cNvSpPr/>
            <p:nvPr/>
          </p:nvSpPr>
          <p:spPr>
            <a:xfrm>
              <a:off x="1055975" y="2494725"/>
              <a:ext cx="18500" cy="15125"/>
            </a:xfrm>
            <a:custGeom>
              <a:rect b="b" l="l" r="r" t="t"/>
              <a:pathLst>
                <a:path extrusionOk="0" h="605" w="740">
                  <a:moveTo>
                    <a:pt x="392" y="1"/>
                  </a:moveTo>
                  <a:cubicBezTo>
                    <a:pt x="358" y="1"/>
                    <a:pt x="323" y="7"/>
                    <a:pt x="290" y="21"/>
                  </a:cubicBezTo>
                  <a:cubicBezTo>
                    <a:pt x="1" y="195"/>
                    <a:pt x="140" y="604"/>
                    <a:pt x="430" y="604"/>
                  </a:cubicBezTo>
                  <a:cubicBezTo>
                    <a:pt x="453" y="604"/>
                    <a:pt x="477" y="601"/>
                    <a:pt x="502" y="596"/>
                  </a:cubicBezTo>
                  <a:cubicBezTo>
                    <a:pt x="665" y="533"/>
                    <a:pt x="740" y="358"/>
                    <a:pt x="690" y="196"/>
                  </a:cubicBezTo>
                  <a:cubicBezTo>
                    <a:pt x="631" y="79"/>
                    <a:pt x="513" y="1"/>
                    <a:pt x="3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5" name="Google Shape;7475;p33"/>
            <p:cNvSpPr/>
            <p:nvPr/>
          </p:nvSpPr>
          <p:spPr>
            <a:xfrm>
              <a:off x="1367825" y="2339075"/>
              <a:ext cx="17250" cy="15800"/>
            </a:xfrm>
            <a:custGeom>
              <a:rect b="b" l="l" r="r" t="t"/>
              <a:pathLst>
                <a:path extrusionOk="0" h="632" w="690">
                  <a:moveTo>
                    <a:pt x="352" y="0"/>
                  </a:moveTo>
                  <a:cubicBezTo>
                    <a:pt x="263" y="0"/>
                    <a:pt x="174" y="39"/>
                    <a:pt x="113" y="124"/>
                  </a:cubicBezTo>
                  <a:cubicBezTo>
                    <a:pt x="0" y="261"/>
                    <a:pt x="25" y="449"/>
                    <a:pt x="150" y="561"/>
                  </a:cubicBezTo>
                  <a:cubicBezTo>
                    <a:pt x="213" y="610"/>
                    <a:pt x="283" y="631"/>
                    <a:pt x="351" y="631"/>
                  </a:cubicBezTo>
                  <a:cubicBezTo>
                    <a:pt x="527" y="631"/>
                    <a:pt x="690" y="485"/>
                    <a:pt x="662" y="286"/>
                  </a:cubicBezTo>
                  <a:cubicBezTo>
                    <a:pt x="647" y="107"/>
                    <a:pt x="500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6" name="Google Shape;7476;p33"/>
            <p:cNvSpPr/>
            <p:nvPr/>
          </p:nvSpPr>
          <p:spPr>
            <a:xfrm>
              <a:off x="1407500" y="2316925"/>
              <a:ext cx="19475" cy="15650"/>
            </a:xfrm>
            <a:custGeom>
              <a:rect b="b" l="l" r="r" t="t"/>
              <a:pathLst>
                <a:path extrusionOk="0" h="626" w="779">
                  <a:moveTo>
                    <a:pt x="385" y="0"/>
                  </a:moveTo>
                  <a:cubicBezTo>
                    <a:pt x="282" y="0"/>
                    <a:pt x="177" y="51"/>
                    <a:pt x="113" y="147"/>
                  </a:cubicBezTo>
                  <a:cubicBezTo>
                    <a:pt x="0" y="347"/>
                    <a:pt x="113" y="597"/>
                    <a:pt x="350" y="622"/>
                  </a:cubicBezTo>
                  <a:cubicBezTo>
                    <a:pt x="365" y="624"/>
                    <a:pt x="380" y="625"/>
                    <a:pt x="395" y="625"/>
                  </a:cubicBezTo>
                  <a:cubicBezTo>
                    <a:pt x="632" y="625"/>
                    <a:pt x="779" y="347"/>
                    <a:pt x="638" y="135"/>
                  </a:cubicBezTo>
                  <a:cubicBezTo>
                    <a:pt x="577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7" name="Google Shape;7477;p33"/>
            <p:cNvSpPr/>
            <p:nvPr/>
          </p:nvSpPr>
          <p:spPr>
            <a:xfrm>
              <a:off x="1337250" y="2304225"/>
              <a:ext cx="16850" cy="14375"/>
            </a:xfrm>
            <a:custGeom>
              <a:rect b="b" l="l" r="r" t="t"/>
              <a:pathLst>
                <a:path extrusionOk="0" h="575" w="674">
                  <a:moveTo>
                    <a:pt x="397" y="0"/>
                  </a:moveTo>
                  <a:cubicBezTo>
                    <a:pt x="190" y="0"/>
                    <a:pt x="0" y="224"/>
                    <a:pt x="111" y="455"/>
                  </a:cubicBezTo>
                  <a:cubicBezTo>
                    <a:pt x="178" y="537"/>
                    <a:pt x="270" y="575"/>
                    <a:pt x="360" y="575"/>
                  </a:cubicBezTo>
                  <a:cubicBezTo>
                    <a:pt x="503" y="575"/>
                    <a:pt x="643" y="479"/>
                    <a:pt x="673" y="318"/>
                  </a:cubicBezTo>
                  <a:cubicBezTo>
                    <a:pt x="673" y="268"/>
                    <a:pt x="673" y="218"/>
                    <a:pt x="648" y="168"/>
                  </a:cubicBezTo>
                  <a:cubicBezTo>
                    <a:pt x="636" y="143"/>
                    <a:pt x="623" y="118"/>
                    <a:pt x="611" y="93"/>
                  </a:cubicBezTo>
                  <a:cubicBezTo>
                    <a:pt x="546" y="28"/>
                    <a:pt x="470" y="0"/>
                    <a:pt x="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8" name="Google Shape;7478;p33"/>
            <p:cNvSpPr/>
            <p:nvPr/>
          </p:nvSpPr>
          <p:spPr>
            <a:xfrm>
              <a:off x="1348325" y="2261475"/>
              <a:ext cx="16400" cy="15700"/>
            </a:xfrm>
            <a:custGeom>
              <a:rect b="b" l="l" r="r" t="t"/>
              <a:pathLst>
                <a:path extrusionOk="0" h="628" w="656">
                  <a:moveTo>
                    <a:pt x="330" y="1"/>
                  </a:moveTo>
                  <a:cubicBezTo>
                    <a:pt x="160" y="1"/>
                    <a:pt x="0" y="149"/>
                    <a:pt x="18" y="353"/>
                  </a:cubicBezTo>
                  <a:cubicBezTo>
                    <a:pt x="41" y="524"/>
                    <a:pt x="185" y="627"/>
                    <a:pt x="332" y="627"/>
                  </a:cubicBezTo>
                  <a:cubicBezTo>
                    <a:pt x="422" y="627"/>
                    <a:pt x="514" y="589"/>
                    <a:pt x="580" y="503"/>
                  </a:cubicBezTo>
                  <a:cubicBezTo>
                    <a:pt x="630" y="441"/>
                    <a:pt x="655" y="366"/>
                    <a:pt x="643" y="278"/>
                  </a:cubicBezTo>
                  <a:cubicBezTo>
                    <a:pt x="643" y="253"/>
                    <a:pt x="630" y="228"/>
                    <a:pt x="630" y="203"/>
                  </a:cubicBezTo>
                  <a:cubicBezTo>
                    <a:pt x="605" y="153"/>
                    <a:pt x="568" y="104"/>
                    <a:pt x="530" y="79"/>
                  </a:cubicBezTo>
                  <a:cubicBezTo>
                    <a:pt x="469" y="25"/>
                    <a:pt x="399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9" name="Google Shape;7479;p33"/>
            <p:cNvSpPr/>
            <p:nvPr/>
          </p:nvSpPr>
          <p:spPr>
            <a:xfrm>
              <a:off x="1385000" y="2260575"/>
              <a:ext cx="18975" cy="15725"/>
            </a:xfrm>
            <a:custGeom>
              <a:rect b="b" l="l" r="r" t="t"/>
              <a:pathLst>
                <a:path extrusionOk="0" h="629" w="759">
                  <a:moveTo>
                    <a:pt x="382" y="0"/>
                  </a:moveTo>
                  <a:cubicBezTo>
                    <a:pt x="279" y="0"/>
                    <a:pt x="176" y="50"/>
                    <a:pt x="113" y="152"/>
                  </a:cubicBezTo>
                  <a:cubicBezTo>
                    <a:pt x="0" y="339"/>
                    <a:pt x="125" y="589"/>
                    <a:pt x="350" y="627"/>
                  </a:cubicBezTo>
                  <a:cubicBezTo>
                    <a:pt x="362" y="628"/>
                    <a:pt x="373" y="629"/>
                    <a:pt x="385" y="629"/>
                  </a:cubicBezTo>
                  <a:cubicBezTo>
                    <a:pt x="594" y="629"/>
                    <a:pt x="759" y="415"/>
                    <a:pt x="688" y="202"/>
                  </a:cubicBezTo>
                  <a:cubicBezTo>
                    <a:pt x="675" y="177"/>
                    <a:pt x="663" y="152"/>
                    <a:pt x="650" y="140"/>
                  </a:cubicBezTo>
                  <a:cubicBezTo>
                    <a:pt x="583" y="47"/>
                    <a:pt x="482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0" name="Google Shape;7480;p33"/>
            <p:cNvSpPr/>
            <p:nvPr/>
          </p:nvSpPr>
          <p:spPr>
            <a:xfrm>
              <a:off x="1421550" y="2281625"/>
              <a:ext cx="17525" cy="15500"/>
            </a:xfrm>
            <a:custGeom>
              <a:rect b="b" l="l" r="r" t="t"/>
              <a:pathLst>
                <a:path extrusionOk="0" h="620" w="701">
                  <a:moveTo>
                    <a:pt x="349" y="0"/>
                  </a:moveTo>
                  <a:cubicBezTo>
                    <a:pt x="311" y="0"/>
                    <a:pt x="274" y="7"/>
                    <a:pt x="238" y="22"/>
                  </a:cubicBezTo>
                  <a:cubicBezTo>
                    <a:pt x="76" y="85"/>
                    <a:pt x="1" y="260"/>
                    <a:pt x="63" y="422"/>
                  </a:cubicBezTo>
                  <a:cubicBezTo>
                    <a:pt x="111" y="546"/>
                    <a:pt x="224" y="619"/>
                    <a:pt x="347" y="619"/>
                  </a:cubicBezTo>
                  <a:cubicBezTo>
                    <a:pt x="385" y="619"/>
                    <a:pt x="424" y="612"/>
                    <a:pt x="463" y="597"/>
                  </a:cubicBezTo>
                  <a:cubicBezTo>
                    <a:pt x="613" y="535"/>
                    <a:pt x="700" y="360"/>
                    <a:pt x="638" y="197"/>
                  </a:cubicBezTo>
                  <a:cubicBezTo>
                    <a:pt x="590" y="73"/>
                    <a:pt x="47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1" name="Google Shape;7481;p33"/>
            <p:cNvSpPr/>
            <p:nvPr/>
          </p:nvSpPr>
          <p:spPr>
            <a:xfrm>
              <a:off x="1323200" y="2196475"/>
              <a:ext cx="17775" cy="15800"/>
            </a:xfrm>
            <a:custGeom>
              <a:rect b="b" l="l" r="r" t="t"/>
              <a:pathLst>
                <a:path extrusionOk="0" h="632" w="711">
                  <a:moveTo>
                    <a:pt x="340" y="1"/>
                  </a:moveTo>
                  <a:cubicBezTo>
                    <a:pt x="194" y="1"/>
                    <a:pt x="58" y="108"/>
                    <a:pt x="36" y="267"/>
                  </a:cubicBezTo>
                  <a:cubicBezTo>
                    <a:pt x="0" y="454"/>
                    <a:pt x="142" y="631"/>
                    <a:pt x="335" y="631"/>
                  </a:cubicBezTo>
                  <a:cubicBezTo>
                    <a:pt x="347" y="631"/>
                    <a:pt x="360" y="631"/>
                    <a:pt x="373" y="629"/>
                  </a:cubicBezTo>
                  <a:cubicBezTo>
                    <a:pt x="585" y="617"/>
                    <a:pt x="710" y="392"/>
                    <a:pt x="623" y="204"/>
                  </a:cubicBezTo>
                  <a:cubicBezTo>
                    <a:pt x="585" y="92"/>
                    <a:pt x="498" y="17"/>
                    <a:pt x="386" y="4"/>
                  </a:cubicBezTo>
                  <a:cubicBezTo>
                    <a:pt x="370" y="2"/>
                    <a:pt x="355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2" name="Google Shape;7482;p33"/>
            <p:cNvSpPr/>
            <p:nvPr/>
          </p:nvSpPr>
          <p:spPr>
            <a:xfrm>
              <a:off x="1363750" y="2184025"/>
              <a:ext cx="17050" cy="15575"/>
            </a:xfrm>
            <a:custGeom>
              <a:rect b="b" l="l" r="r" t="t"/>
              <a:pathLst>
                <a:path extrusionOk="0" h="623" w="682">
                  <a:moveTo>
                    <a:pt x="342" y="0"/>
                  </a:moveTo>
                  <a:cubicBezTo>
                    <a:pt x="254" y="0"/>
                    <a:pt x="165" y="36"/>
                    <a:pt x="101" y="115"/>
                  </a:cubicBezTo>
                  <a:cubicBezTo>
                    <a:pt x="1" y="252"/>
                    <a:pt x="13" y="440"/>
                    <a:pt x="151" y="552"/>
                  </a:cubicBezTo>
                  <a:cubicBezTo>
                    <a:pt x="210" y="601"/>
                    <a:pt x="277" y="622"/>
                    <a:pt x="344" y="622"/>
                  </a:cubicBezTo>
                  <a:cubicBezTo>
                    <a:pt x="516" y="622"/>
                    <a:pt x="681" y="476"/>
                    <a:pt x="663" y="277"/>
                  </a:cubicBezTo>
                  <a:cubicBezTo>
                    <a:pt x="639" y="104"/>
                    <a:pt x="492" y="0"/>
                    <a:pt x="3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3" name="Google Shape;7483;p33"/>
            <p:cNvSpPr/>
            <p:nvPr/>
          </p:nvSpPr>
          <p:spPr>
            <a:xfrm>
              <a:off x="1306425" y="2232100"/>
              <a:ext cx="20500" cy="15775"/>
            </a:xfrm>
            <a:custGeom>
              <a:rect b="b" l="l" r="r" t="t"/>
              <a:pathLst>
                <a:path extrusionOk="0" h="631" w="820">
                  <a:moveTo>
                    <a:pt x="410" y="1"/>
                  </a:moveTo>
                  <a:cubicBezTo>
                    <a:pt x="321" y="1"/>
                    <a:pt x="233" y="38"/>
                    <a:pt x="169" y="116"/>
                  </a:cubicBezTo>
                  <a:cubicBezTo>
                    <a:pt x="1" y="321"/>
                    <a:pt x="157" y="630"/>
                    <a:pt x="414" y="630"/>
                  </a:cubicBezTo>
                  <a:cubicBezTo>
                    <a:pt x="424" y="630"/>
                    <a:pt x="434" y="630"/>
                    <a:pt x="444" y="629"/>
                  </a:cubicBezTo>
                  <a:cubicBezTo>
                    <a:pt x="719" y="591"/>
                    <a:pt x="819" y="241"/>
                    <a:pt x="607" y="66"/>
                  </a:cubicBezTo>
                  <a:cubicBezTo>
                    <a:pt x="547" y="23"/>
                    <a:pt x="478" y="1"/>
                    <a:pt x="4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4" name="Google Shape;7484;p33"/>
            <p:cNvSpPr/>
            <p:nvPr/>
          </p:nvSpPr>
          <p:spPr>
            <a:xfrm>
              <a:off x="1387500" y="2219150"/>
              <a:ext cx="17525" cy="15325"/>
            </a:xfrm>
            <a:custGeom>
              <a:rect b="b" l="l" r="r" t="t"/>
              <a:pathLst>
                <a:path extrusionOk="0" h="613" w="701">
                  <a:moveTo>
                    <a:pt x="354" y="0"/>
                  </a:moveTo>
                  <a:cubicBezTo>
                    <a:pt x="316" y="0"/>
                    <a:pt x="276" y="7"/>
                    <a:pt x="238" y="22"/>
                  </a:cubicBezTo>
                  <a:cubicBezTo>
                    <a:pt x="88" y="84"/>
                    <a:pt x="0" y="259"/>
                    <a:pt x="63" y="409"/>
                  </a:cubicBezTo>
                  <a:cubicBezTo>
                    <a:pt x="113" y="538"/>
                    <a:pt x="233" y="612"/>
                    <a:pt x="362" y="612"/>
                  </a:cubicBezTo>
                  <a:cubicBezTo>
                    <a:pt x="395" y="612"/>
                    <a:pt x="429" y="607"/>
                    <a:pt x="463" y="597"/>
                  </a:cubicBezTo>
                  <a:cubicBezTo>
                    <a:pt x="625" y="534"/>
                    <a:pt x="700" y="347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5" name="Google Shape;7485;p33"/>
            <p:cNvSpPr/>
            <p:nvPr/>
          </p:nvSpPr>
          <p:spPr>
            <a:xfrm>
              <a:off x="1489475" y="2292675"/>
              <a:ext cx="18650" cy="13800"/>
            </a:xfrm>
            <a:custGeom>
              <a:rect b="b" l="l" r="r" t="t"/>
              <a:pathLst>
                <a:path extrusionOk="0" h="552" w="746">
                  <a:moveTo>
                    <a:pt x="531" y="0"/>
                  </a:moveTo>
                  <a:cubicBezTo>
                    <a:pt x="307" y="0"/>
                    <a:pt x="0" y="313"/>
                    <a:pt x="233" y="480"/>
                  </a:cubicBezTo>
                  <a:cubicBezTo>
                    <a:pt x="293" y="529"/>
                    <a:pt x="362" y="552"/>
                    <a:pt x="430" y="552"/>
                  </a:cubicBezTo>
                  <a:cubicBezTo>
                    <a:pt x="519" y="552"/>
                    <a:pt x="607" y="513"/>
                    <a:pt x="670" y="443"/>
                  </a:cubicBezTo>
                  <a:cubicBezTo>
                    <a:pt x="720" y="380"/>
                    <a:pt x="745" y="293"/>
                    <a:pt x="733" y="218"/>
                  </a:cubicBezTo>
                  <a:cubicBezTo>
                    <a:pt x="733" y="180"/>
                    <a:pt x="720" y="155"/>
                    <a:pt x="708" y="130"/>
                  </a:cubicBezTo>
                  <a:cubicBezTo>
                    <a:pt x="676" y="37"/>
                    <a:pt x="608" y="0"/>
                    <a:pt x="5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6" name="Google Shape;7486;p33"/>
            <p:cNvSpPr/>
            <p:nvPr/>
          </p:nvSpPr>
          <p:spPr>
            <a:xfrm>
              <a:off x="1463650" y="2222600"/>
              <a:ext cx="20725" cy="15625"/>
            </a:xfrm>
            <a:custGeom>
              <a:rect b="b" l="l" r="r" t="t"/>
              <a:pathLst>
                <a:path extrusionOk="0" h="625" w="829">
                  <a:moveTo>
                    <a:pt x="410" y="1"/>
                  </a:moveTo>
                  <a:cubicBezTo>
                    <a:pt x="320" y="1"/>
                    <a:pt x="231" y="42"/>
                    <a:pt x="166" y="121"/>
                  </a:cubicBezTo>
                  <a:cubicBezTo>
                    <a:pt x="1" y="322"/>
                    <a:pt x="148" y="624"/>
                    <a:pt x="398" y="624"/>
                  </a:cubicBezTo>
                  <a:cubicBezTo>
                    <a:pt x="412" y="624"/>
                    <a:pt x="426" y="623"/>
                    <a:pt x="441" y="621"/>
                  </a:cubicBezTo>
                  <a:cubicBezTo>
                    <a:pt x="728" y="596"/>
                    <a:pt x="828" y="246"/>
                    <a:pt x="603" y="71"/>
                  </a:cubicBezTo>
                  <a:cubicBezTo>
                    <a:pt x="545" y="24"/>
                    <a:pt x="477" y="1"/>
                    <a:pt x="4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7" name="Google Shape;7487;p33"/>
            <p:cNvSpPr/>
            <p:nvPr/>
          </p:nvSpPr>
          <p:spPr>
            <a:xfrm>
              <a:off x="1458425" y="2261050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7" y="0"/>
                  </a:moveTo>
                  <a:cubicBezTo>
                    <a:pt x="311" y="0"/>
                    <a:pt x="274" y="7"/>
                    <a:pt x="238" y="21"/>
                  </a:cubicBezTo>
                  <a:cubicBezTo>
                    <a:pt x="88" y="83"/>
                    <a:pt x="0" y="258"/>
                    <a:pt x="63" y="420"/>
                  </a:cubicBezTo>
                  <a:cubicBezTo>
                    <a:pt x="110" y="544"/>
                    <a:pt x="223" y="617"/>
                    <a:pt x="346" y="617"/>
                  </a:cubicBezTo>
                  <a:cubicBezTo>
                    <a:pt x="385" y="617"/>
                    <a:pt x="424" y="610"/>
                    <a:pt x="463" y="595"/>
                  </a:cubicBezTo>
                  <a:cubicBezTo>
                    <a:pt x="625" y="533"/>
                    <a:pt x="700" y="358"/>
                    <a:pt x="638" y="195"/>
                  </a:cubicBezTo>
                  <a:cubicBezTo>
                    <a:pt x="589" y="79"/>
                    <a:pt x="472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8" name="Google Shape;7488;p33"/>
            <p:cNvSpPr/>
            <p:nvPr/>
          </p:nvSpPr>
          <p:spPr>
            <a:xfrm>
              <a:off x="1438725" y="2148500"/>
              <a:ext cx="16775" cy="14825"/>
            </a:xfrm>
            <a:custGeom>
              <a:rect b="b" l="l" r="r" t="t"/>
              <a:pathLst>
                <a:path extrusionOk="0" h="593" w="671">
                  <a:moveTo>
                    <a:pt x="316" y="0"/>
                  </a:moveTo>
                  <a:cubicBezTo>
                    <a:pt x="178" y="0"/>
                    <a:pt x="44" y="90"/>
                    <a:pt x="13" y="249"/>
                  </a:cubicBezTo>
                  <a:cubicBezTo>
                    <a:pt x="1" y="336"/>
                    <a:pt x="26" y="411"/>
                    <a:pt x="76" y="486"/>
                  </a:cubicBezTo>
                  <a:cubicBezTo>
                    <a:pt x="139" y="561"/>
                    <a:pt x="220" y="593"/>
                    <a:pt x="300" y="593"/>
                  </a:cubicBezTo>
                  <a:cubicBezTo>
                    <a:pt x="489" y="593"/>
                    <a:pt x="671" y="414"/>
                    <a:pt x="601" y="186"/>
                  </a:cubicBezTo>
                  <a:cubicBezTo>
                    <a:pt x="601" y="161"/>
                    <a:pt x="588" y="136"/>
                    <a:pt x="563" y="124"/>
                  </a:cubicBezTo>
                  <a:cubicBezTo>
                    <a:pt x="499" y="39"/>
                    <a:pt x="407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9" name="Google Shape;7489;p33"/>
            <p:cNvSpPr/>
            <p:nvPr/>
          </p:nvSpPr>
          <p:spPr>
            <a:xfrm>
              <a:off x="1424050" y="2197575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9" y="1"/>
                  </a:moveTo>
                  <a:cubicBezTo>
                    <a:pt x="311" y="1"/>
                    <a:pt x="274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2" y="539"/>
                    <a:pt x="228" y="618"/>
                    <a:pt x="354" y="618"/>
                  </a:cubicBezTo>
                  <a:cubicBezTo>
                    <a:pt x="390" y="618"/>
                    <a:pt x="427" y="611"/>
                    <a:pt x="463" y="598"/>
                  </a:cubicBezTo>
                  <a:cubicBezTo>
                    <a:pt x="613" y="535"/>
                    <a:pt x="700" y="360"/>
                    <a:pt x="638" y="198"/>
                  </a:cubicBezTo>
                  <a:cubicBezTo>
                    <a:pt x="590" y="74"/>
                    <a:pt x="470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0" name="Google Shape;7490;p33"/>
            <p:cNvSpPr/>
            <p:nvPr/>
          </p:nvSpPr>
          <p:spPr>
            <a:xfrm>
              <a:off x="1294400" y="2363150"/>
              <a:ext cx="18975" cy="15625"/>
            </a:xfrm>
            <a:custGeom>
              <a:rect b="b" l="l" r="r" t="t"/>
              <a:pathLst>
                <a:path extrusionOk="0" h="625" w="759">
                  <a:moveTo>
                    <a:pt x="385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13" y="598"/>
                    <a:pt x="350" y="623"/>
                  </a:cubicBezTo>
                  <a:cubicBezTo>
                    <a:pt x="362" y="624"/>
                    <a:pt x="373" y="625"/>
                    <a:pt x="385" y="625"/>
                  </a:cubicBezTo>
                  <a:cubicBezTo>
                    <a:pt x="594" y="625"/>
                    <a:pt x="758" y="412"/>
                    <a:pt x="675" y="210"/>
                  </a:cubicBezTo>
                  <a:cubicBezTo>
                    <a:pt x="663" y="185"/>
                    <a:pt x="650" y="160"/>
                    <a:pt x="638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1" name="Google Shape;7491;p33"/>
            <p:cNvSpPr/>
            <p:nvPr/>
          </p:nvSpPr>
          <p:spPr>
            <a:xfrm>
              <a:off x="1299875" y="2323425"/>
              <a:ext cx="18600" cy="13825"/>
            </a:xfrm>
            <a:custGeom>
              <a:rect b="b" l="l" r="r" t="t"/>
              <a:pathLst>
                <a:path extrusionOk="0" h="553" w="744">
                  <a:moveTo>
                    <a:pt x="535" y="0"/>
                  </a:moveTo>
                  <a:cubicBezTo>
                    <a:pt x="308" y="0"/>
                    <a:pt x="1" y="312"/>
                    <a:pt x="231" y="487"/>
                  </a:cubicBezTo>
                  <a:cubicBezTo>
                    <a:pt x="291" y="531"/>
                    <a:pt x="360" y="553"/>
                    <a:pt x="428" y="553"/>
                  </a:cubicBezTo>
                  <a:cubicBezTo>
                    <a:pt x="517" y="553"/>
                    <a:pt x="605" y="515"/>
                    <a:pt x="669" y="437"/>
                  </a:cubicBezTo>
                  <a:cubicBezTo>
                    <a:pt x="719" y="375"/>
                    <a:pt x="744" y="287"/>
                    <a:pt x="731" y="212"/>
                  </a:cubicBezTo>
                  <a:cubicBezTo>
                    <a:pt x="731" y="187"/>
                    <a:pt x="719" y="162"/>
                    <a:pt x="719" y="137"/>
                  </a:cubicBezTo>
                  <a:cubicBezTo>
                    <a:pt x="686" y="39"/>
                    <a:pt x="616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2" name="Google Shape;7492;p33"/>
            <p:cNvSpPr/>
            <p:nvPr/>
          </p:nvSpPr>
          <p:spPr>
            <a:xfrm>
              <a:off x="1266275" y="2299325"/>
              <a:ext cx="19000" cy="15725"/>
            </a:xfrm>
            <a:custGeom>
              <a:rect b="b" l="l" r="r" t="t"/>
              <a:pathLst>
                <a:path extrusionOk="0" h="629" w="760">
                  <a:moveTo>
                    <a:pt x="384" y="0"/>
                  </a:moveTo>
                  <a:cubicBezTo>
                    <a:pt x="282" y="0"/>
                    <a:pt x="183" y="50"/>
                    <a:pt x="126" y="152"/>
                  </a:cubicBezTo>
                  <a:cubicBezTo>
                    <a:pt x="1" y="339"/>
                    <a:pt x="126" y="589"/>
                    <a:pt x="351" y="626"/>
                  </a:cubicBezTo>
                  <a:cubicBezTo>
                    <a:pt x="363" y="628"/>
                    <a:pt x="375" y="628"/>
                    <a:pt x="387" y="628"/>
                  </a:cubicBezTo>
                  <a:cubicBezTo>
                    <a:pt x="605" y="628"/>
                    <a:pt x="759" y="415"/>
                    <a:pt x="688" y="202"/>
                  </a:cubicBezTo>
                  <a:cubicBezTo>
                    <a:pt x="676" y="177"/>
                    <a:pt x="663" y="164"/>
                    <a:pt x="651" y="139"/>
                  </a:cubicBezTo>
                  <a:cubicBezTo>
                    <a:pt x="583" y="47"/>
                    <a:pt x="482" y="0"/>
                    <a:pt x="3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3" name="Google Shape;7493;p33"/>
            <p:cNvSpPr/>
            <p:nvPr/>
          </p:nvSpPr>
          <p:spPr>
            <a:xfrm>
              <a:off x="1240800" y="2229250"/>
              <a:ext cx="18775" cy="13650"/>
            </a:xfrm>
            <a:custGeom>
              <a:rect b="b" l="l" r="r" t="t"/>
              <a:pathLst>
                <a:path extrusionOk="0" h="546" w="751">
                  <a:moveTo>
                    <a:pt x="541" y="0"/>
                  </a:moveTo>
                  <a:cubicBezTo>
                    <a:pt x="314" y="0"/>
                    <a:pt x="0" y="313"/>
                    <a:pt x="232" y="480"/>
                  </a:cubicBezTo>
                  <a:cubicBezTo>
                    <a:pt x="291" y="525"/>
                    <a:pt x="358" y="545"/>
                    <a:pt x="422" y="545"/>
                  </a:cubicBezTo>
                  <a:cubicBezTo>
                    <a:pt x="592" y="545"/>
                    <a:pt x="750" y="408"/>
                    <a:pt x="732" y="218"/>
                  </a:cubicBezTo>
                  <a:cubicBezTo>
                    <a:pt x="732" y="180"/>
                    <a:pt x="720" y="155"/>
                    <a:pt x="720" y="130"/>
                  </a:cubicBezTo>
                  <a:cubicBezTo>
                    <a:pt x="688" y="37"/>
                    <a:pt x="620" y="0"/>
                    <a:pt x="5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4" name="Google Shape;7494;p33"/>
            <p:cNvSpPr/>
            <p:nvPr/>
          </p:nvSpPr>
          <p:spPr>
            <a:xfrm>
              <a:off x="1271400" y="2257750"/>
              <a:ext cx="18475" cy="15500"/>
            </a:xfrm>
            <a:custGeom>
              <a:rect b="b" l="l" r="r" t="t"/>
              <a:pathLst>
                <a:path extrusionOk="0" h="620" w="739">
                  <a:moveTo>
                    <a:pt x="346" y="1"/>
                  </a:moveTo>
                  <a:cubicBezTo>
                    <a:pt x="71" y="1"/>
                    <a:pt x="0" y="615"/>
                    <a:pt x="324" y="615"/>
                  </a:cubicBezTo>
                  <a:cubicBezTo>
                    <a:pt x="327" y="615"/>
                    <a:pt x="330" y="615"/>
                    <a:pt x="333" y="615"/>
                  </a:cubicBezTo>
                  <a:cubicBezTo>
                    <a:pt x="350" y="618"/>
                    <a:pt x="366" y="619"/>
                    <a:pt x="382" y="619"/>
                  </a:cubicBezTo>
                  <a:cubicBezTo>
                    <a:pt x="584" y="619"/>
                    <a:pt x="739" y="411"/>
                    <a:pt x="658" y="203"/>
                  </a:cubicBezTo>
                  <a:cubicBezTo>
                    <a:pt x="645" y="178"/>
                    <a:pt x="633" y="153"/>
                    <a:pt x="620" y="128"/>
                  </a:cubicBezTo>
                  <a:cubicBezTo>
                    <a:pt x="571" y="65"/>
                    <a:pt x="496" y="28"/>
                    <a:pt x="421" y="15"/>
                  </a:cubicBezTo>
                  <a:cubicBezTo>
                    <a:pt x="394" y="5"/>
                    <a:pt x="369" y="1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5" name="Google Shape;7495;p33"/>
            <p:cNvSpPr/>
            <p:nvPr/>
          </p:nvSpPr>
          <p:spPr>
            <a:xfrm>
              <a:off x="1424050" y="2240050"/>
              <a:ext cx="19075" cy="15675"/>
            </a:xfrm>
            <a:custGeom>
              <a:rect b="b" l="l" r="r" t="t"/>
              <a:pathLst>
                <a:path extrusionOk="0" h="627" w="763">
                  <a:moveTo>
                    <a:pt x="420" y="1"/>
                  </a:moveTo>
                  <a:cubicBezTo>
                    <a:pt x="359" y="1"/>
                    <a:pt x="295" y="19"/>
                    <a:pt x="238" y="61"/>
                  </a:cubicBezTo>
                  <a:cubicBezTo>
                    <a:pt x="1" y="236"/>
                    <a:pt x="101" y="586"/>
                    <a:pt x="375" y="623"/>
                  </a:cubicBezTo>
                  <a:cubicBezTo>
                    <a:pt x="391" y="625"/>
                    <a:pt x="406" y="627"/>
                    <a:pt x="421" y="627"/>
                  </a:cubicBezTo>
                  <a:cubicBezTo>
                    <a:pt x="567" y="627"/>
                    <a:pt x="703" y="520"/>
                    <a:pt x="725" y="373"/>
                  </a:cubicBezTo>
                  <a:cubicBezTo>
                    <a:pt x="763" y="159"/>
                    <a:pt x="599" y="1"/>
                    <a:pt x="4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6" name="Google Shape;7496;p33"/>
            <p:cNvSpPr/>
            <p:nvPr/>
          </p:nvSpPr>
          <p:spPr>
            <a:xfrm>
              <a:off x="1353750" y="2224950"/>
              <a:ext cx="19000" cy="15750"/>
            </a:xfrm>
            <a:custGeom>
              <a:rect b="b" l="l" r="r" t="t"/>
              <a:pathLst>
                <a:path extrusionOk="0" h="630" w="760">
                  <a:moveTo>
                    <a:pt x="381" y="1"/>
                  </a:moveTo>
                  <a:cubicBezTo>
                    <a:pt x="279" y="1"/>
                    <a:pt x="177" y="51"/>
                    <a:pt x="113" y="152"/>
                  </a:cubicBezTo>
                  <a:cubicBezTo>
                    <a:pt x="1" y="340"/>
                    <a:pt x="126" y="590"/>
                    <a:pt x="351" y="627"/>
                  </a:cubicBezTo>
                  <a:cubicBezTo>
                    <a:pt x="362" y="629"/>
                    <a:pt x="374" y="629"/>
                    <a:pt x="385" y="629"/>
                  </a:cubicBezTo>
                  <a:cubicBezTo>
                    <a:pt x="594" y="629"/>
                    <a:pt x="759" y="416"/>
                    <a:pt x="688" y="202"/>
                  </a:cubicBezTo>
                  <a:cubicBezTo>
                    <a:pt x="676" y="177"/>
                    <a:pt x="663" y="152"/>
                    <a:pt x="638" y="140"/>
                  </a:cubicBezTo>
                  <a:cubicBezTo>
                    <a:pt x="577" y="48"/>
                    <a:pt x="479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7" name="Google Shape;7497;p33"/>
            <p:cNvSpPr/>
            <p:nvPr/>
          </p:nvSpPr>
          <p:spPr>
            <a:xfrm>
              <a:off x="1374150" y="2299325"/>
              <a:ext cx="18050" cy="15725"/>
            </a:xfrm>
            <a:custGeom>
              <a:rect b="b" l="l" r="r" t="t"/>
              <a:pathLst>
                <a:path extrusionOk="0" h="629" w="722">
                  <a:moveTo>
                    <a:pt x="356" y="0"/>
                  </a:moveTo>
                  <a:cubicBezTo>
                    <a:pt x="216" y="0"/>
                    <a:pt x="78" y="91"/>
                    <a:pt x="47" y="252"/>
                  </a:cubicBezTo>
                  <a:cubicBezTo>
                    <a:pt x="0" y="451"/>
                    <a:pt x="152" y="629"/>
                    <a:pt x="346" y="629"/>
                  </a:cubicBezTo>
                  <a:cubicBezTo>
                    <a:pt x="359" y="629"/>
                    <a:pt x="372" y="628"/>
                    <a:pt x="384" y="626"/>
                  </a:cubicBezTo>
                  <a:cubicBezTo>
                    <a:pt x="597" y="601"/>
                    <a:pt x="722" y="389"/>
                    <a:pt x="634" y="189"/>
                  </a:cubicBezTo>
                  <a:cubicBezTo>
                    <a:pt x="622" y="164"/>
                    <a:pt x="609" y="139"/>
                    <a:pt x="597" y="114"/>
                  </a:cubicBezTo>
                  <a:cubicBezTo>
                    <a:pt x="534" y="37"/>
                    <a:pt x="445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8" name="Google Shape;7498;p33"/>
            <p:cNvSpPr/>
            <p:nvPr/>
          </p:nvSpPr>
          <p:spPr>
            <a:xfrm>
              <a:off x="1307950" y="2280600"/>
              <a:ext cx="17900" cy="14025"/>
            </a:xfrm>
            <a:custGeom>
              <a:rect b="b" l="l" r="r" t="t"/>
              <a:pathLst>
                <a:path extrusionOk="0" h="561" w="716">
                  <a:moveTo>
                    <a:pt x="397" y="1"/>
                  </a:moveTo>
                  <a:cubicBezTo>
                    <a:pt x="189" y="1"/>
                    <a:pt x="0" y="219"/>
                    <a:pt x="121" y="451"/>
                  </a:cubicBezTo>
                  <a:cubicBezTo>
                    <a:pt x="186" y="527"/>
                    <a:pt x="269" y="560"/>
                    <a:pt x="351" y="560"/>
                  </a:cubicBezTo>
                  <a:cubicBezTo>
                    <a:pt x="537" y="560"/>
                    <a:pt x="715" y="389"/>
                    <a:pt x="646" y="163"/>
                  </a:cubicBezTo>
                  <a:cubicBezTo>
                    <a:pt x="646" y="138"/>
                    <a:pt x="633" y="113"/>
                    <a:pt x="608" y="88"/>
                  </a:cubicBezTo>
                  <a:cubicBezTo>
                    <a:pt x="544" y="27"/>
                    <a:pt x="469" y="1"/>
                    <a:pt x="3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9" name="Google Shape;7499;p33"/>
            <p:cNvSpPr/>
            <p:nvPr/>
          </p:nvSpPr>
          <p:spPr>
            <a:xfrm>
              <a:off x="1276725" y="2208600"/>
              <a:ext cx="19975" cy="15800"/>
            </a:xfrm>
            <a:custGeom>
              <a:rect b="b" l="l" r="r" t="t"/>
              <a:pathLst>
                <a:path extrusionOk="0" h="632" w="799">
                  <a:moveTo>
                    <a:pt x="414" y="0"/>
                  </a:moveTo>
                  <a:cubicBezTo>
                    <a:pt x="204" y="0"/>
                    <a:pt x="0" y="222"/>
                    <a:pt x="133" y="469"/>
                  </a:cubicBezTo>
                  <a:cubicBezTo>
                    <a:pt x="196" y="583"/>
                    <a:pt x="298" y="631"/>
                    <a:pt x="400" y="631"/>
                  </a:cubicBezTo>
                  <a:cubicBezTo>
                    <a:pt x="599" y="631"/>
                    <a:pt x="798" y="446"/>
                    <a:pt x="707" y="207"/>
                  </a:cubicBezTo>
                  <a:cubicBezTo>
                    <a:pt x="695" y="182"/>
                    <a:pt x="682" y="157"/>
                    <a:pt x="657" y="132"/>
                  </a:cubicBezTo>
                  <a:cubicBezTo>
                    <a:pt x="591" y="39"/>
                    <a:pt x="502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0" name="Google Shape;7500;p33"/>
            <p:cNvSpPr/>
            <p:nvPr/>
          </p:nvSpPr>
          <p:spPr>
            <a:xfrm>
              <a:off x="1332825" y="2348325"/>
              <a:ext cx="17100" cy="15525"/>
            </a:xfrm>
            <a:custGeom>
              <a:rect b="b" l="l" r="r" t="t"/>
              <a:pathLst>
                <a:path extrusionOk="0" h="621" w="684">
                  <a:moveTo>
                    <a:pt x="325" y="0"/>
                  </a:moveTo>
                  <a:cubicBezTo>
                    <a:pt x="182" y="0"/>
                    <a:pt x="39" y="91"/>
                    <a:pt x="13" y="266"/>
                  </a:cubicBezTo>
                  <a:cubicBezTo>
                    <a:pt x="1" y="341"/>
                    <a:pt x="26" y="429"/>
                    <a:pt x="75" y="491"/>
                  </a:cubicBezTo>
                  <a:cubicBezTo>
                    <a:pt x="141" y="582"/>
                    <a:pt x="233" y="621"/>
                    <a:pt x="323" y="621"/>
                  </a:cubicBezTo>
                  <a:cubicBezTo>
                    <a:pt x="507" y="621"/>
                    <a:pt x="684" y="459"/>
                    <a:pt x="625" y="241"/>
                  </a:cubicBezTo>
                  <a:cubicBezTo>
                    <a:pt x="589" y="79"/>
                    <a:pt x="458" y="0"/>
                    <a:pt x="3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1" name="Google Shape;7501;p33"/>
            <p:cNvSpPr/>
            <p:nvPr/>
          </p:nvSpPr>
          <p:spPr>
            <a:xfrm>
              <a:off x="1397175" y="2164350"/>
              <a:ext cx="16775" cy="15175"/>
            </a:xfrm>
            <a:custGeom>
              <a:rect b="b" l="l" r="r" t="t"/>
              <a:pathLst>
                <a:path extrusionOk="0" h="607" w="671">
                  <a:moveTo>
                    <a:pt x="322" y="1"/>
                  </a:moveTo>
                  <a:cubicBezTo>
                    <a:pt x="182" y="1"/>
                    <a:pt x="44" y="91"/>
                    <a:pt x="13" y="252"/>
                  </a:cubicBezTo>
                  <a:cubicBezTo>
                    <a:pt x="1" y="339"/>
                    <a:pt x="13" y="414"/>
                    <a:pt x="63" y="489"/>
                  </a:cubicBezTo>
                  <a:cubicBezTo>
                    <a:pt x="113" y="552"/>
                    <a:pt x="188" y="589"/>
                    <a:pt x="263" y="602"/>
                  </a:cubicBezTo>
                  <a:cubicBezTo>
                    <a:pt x="281" y="605"/>
                    <a:pt x="298" y="606"/>
                    <a:pt x="315" y="606"/>
                  </a:cubicBezTo>
                  <a:cubicBezTo>
                    <a:pt x="525" y="606"/>
                    <a:pt x="670" y="398"/>
                    <a:pt x="601" y="190"/>
                  </a:cubicBezTo>
                  <a:cubicBezTo>
                    <a:pt x="588" y="165"/>
                    <a:pt x="576" y="140"/>
                    <a:pt x="563" y="115"/>
                  </a:cubicBezTo>
                  <a:cubicBezTo>
                    <a:pt x="500" y="37"/>
                    <a:pt x="411" y="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2" name="Google Shape;7502;p33"/>
            <p:cNvSpPr/>
            <p:nvPr/>
          </p:nvSpPr>
          <p:spPr>
            <a:xfrm>
              <a:off x="1466850" y="2180825"/>
              <a:ext cx="15650" cy="14100"/>
            </a:xfrm>
            <a:custGeom>
              <a:rect b="b" l="l" r="r" t="t"/>
              <a:pathLst>
                <a:path extrusionOk="0" h="564" w="626">
                  <a:moveTo>
                    <a:pt x="312" y="0"/>
                  </a:moveTo>
                  <a:cubicBezTo>
                    <a:pt x="188" y="0"/>
                    <a:pt x="63" y="69"/>
                    <a:pt x="13" y="218"/>
                  </a:cubicBezTo>
                  <a:cubicBezTo>
                    <a:pt x="1" y="293"/>
                    <a:pt x="26" y="380"/>
                    <a:pt x="76" y="443"/>
                  </a:cubicBezTo>
                  <a:cubicBezTo>
                    <a:pt x="136" y="525"/>
                    <a:pt x="225" y="564"/>
                    <a:pt x="314" y="564"/>
                  </a:cubicBezTo>
                  <a:cubicBezTo>
                    <a:pt x="429" y="564"/>
                    <a:pt x="544" y="500"/>
                    <a:pt x="600" y="380"/>
                  </a:cubicBezTo>
                  <a:cubicBezTo>
                    <a:pt x="613" y="355"/>
                    <a:pt x="625" y="330"/>
                    <a:pt x="625" y="305"/>
                  </a:cubicBezTo>
                  <a:cubicBezTo>
                    <a:pt x="625" y="110"/>
                    <a:pt x="470" y="0"/>
                    <a:pt x="3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3" name="Google Shape;7503;p33"/>
            <p:cNvSpPr/>
            <p:nvPr/>
          </p:nvSpPr>
          <p:spPr>
            <a:xfrm>
              <a:off x="1497225" y="2256225"/>
              <a:ext cx="19650" cy="15575"/>
            </a:xfrm>
            <a:custGeom>
              <a:rect b="b" l="l" r="r" t="t"/>
              <a:pathLst>
                <a:path extrusionOk="0" h="623" w="786">
                  <a:moveTo>
                    <a:pt x="394" y="1"/>
                  </a:moveTo>
                  <a:cubicBezTo>
                    <a:pt x="154" y="1"/>
                    <a:pt x="1" y="280"/>
                    <a:pt x="148" y="488"/>
                  </a:cubicBezTo>
                  <a:cubicBezTo>
                    <a:pt x="208" y="579"/>
                    <a:pt x="304" y="623"/>
                    <a:pt x="400" y="623"/>
                  </a:cubicBezTo>
                  <a:cubicBezTo>
                    <a:pt x="503" y="623"/>
                    <a:pt x="608" y="573"/>
                    <a:pt x="673" y="476"/>
                  </a:cubicBezTo>
                  <a:cubicBezTo>
                    <a:pt x="785" y="276"/>
                    <a:pt x="660" y="26"/>
                    <a:pt x="435" y="1"/>
                  </a:cubicBezTo>
                  <a:lnTo>
                    <a:pt x="410" y="1"/>
                  </a:lnTo>
                  <a:cubicBezTo>
                    <a:pt x="405" y="1"/>
                    <a:pt x="400" y="1"/>
                    <a:pt x="3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4" name="Google Shape;7504;p33"/>
            <p:cNvSpPr/>
            <p:nvPr/>
          </p:nvSpPr>
          <p:spPr>
            <a:xfrm>
              <a:off x="1456225" y="2303800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54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6" y="85"/>
                    <a:pt x="1" y="260"/>
                    <a:pt x="63" y="422"/>
                  </a:cubicBezTo>
                  <a:cubicBezTo>
                    <a:pt x="112" y="539"/>
                    <a:pt x="228" y="618"/>
                    <a:pt x="354" y="618"/>
                  </a:cubicBezTo>
                  <a:cubicBezTo>
                    <a:pt x="390" y="618"/>
                    <a:pt x="427" y="611"/>
                    <a:pt x="463" y="597"/>
                  </a:cubicBezTo>
                  <a:cubicBezTo>
                    <a:pt x="613" y="535"/>
                    <a:pt x="701" y="360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5" name="Google Shape;7505;p33"/>
            <p:cNvSpPr/>
            <p:nvPr/>
          </p:nvSpPr>
          <p:spPr>
            <a:xfrm>
              <a:off x="1324725" y="2394850"/>
              <a:ext cx="19150" cy="14600"/>
            </a:xfrm>
            <a:custGeom>
              <a:rect b="b" l="l" r="r" t="t"/>
              <a:pathLst>
                <a:path extrusionOk="0" h="584" w="766">
                  <a:moveTo>
                    <a:pt x="369" y="0"/>
                  </a:moveTo>
                  <a:cubicBezTo>
                    <a:pt x="173" y="0"/>
                    <a:pt x="1" y="195"/>
                    <a:pt x="75" y="417"/>
                  </a:cubicBezTo>
                  <a:cubicBezTo>
                    <a:pt x="100" y="535"/>
                    <a:pt x="194" y="584"/>
                    <a:pt x="300" y="584"/>
                  </a:cubicBezTo>
                  <a:cubicBezTo>
                    <a:pt x="509" y="584"/>
                    <a:pt x="765" y="399"/>
                    <a:pt x="649" y="192"/>
                  </a:cubicBezTo>
                  <a:cubicBezTo>
                    <a:pt x="624" y="142"/>
                    <a:pt x="599" y="105"/>
                    <a:pt x="574" y="80"/>
                  </a:cubicBezTo>
                  <a:cubicBezTo>
                    <a:pt x="510" y="24"/>
                    <a:pt x="438" y="0"/>
                    <a:pt x="3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6" name="Google Shape;7506;p33"/>
            <p:cNvSpPr/>
            <p:nvPr/>
          </p:nvSpPr>
          <p:spPr>
            <a:xfrm>
              <a:off x="1443800" y="2337775"/>
              <a:ext cx="19325" cy="15825"/>
            </a:xfrm>
            <a:custGeom>
              <a:rect b="b" l="l" r="r" t="t"/>
              <a:pathLst>
                <a:path extrusionOk="0" h="633" w="773">
                  <a:moveTo>
                    <a:pt x="392" y="0"/>
                  </a:moveTo>
                  <a:cubicBezTo>
                    <a:pt x="164" y="0"/>
                    <a:pt x="0" y="231"/>
                    <a:pt x="98" y="438"/>
                  </a:cubicBezTo>
                  <a:cubicBezTo>
                    <a:pt x="152" y="567"/>
                    <a:pt x="268" y="633"/>
                    <a:pt x="386" y="633"/>
                  </a:cubicBezTo>
                  <a:cubicBezTo>
                    <a:pt x="485" y="633"/>
                    <a:pt x="585" y="585"/>
                    <a:pt x="648" y="488"/>
                  </a:cubicBezTo>
                  <a:cubicBezTo>
                    <a:pt x="773" y="288"/>
                    <a:pt x="635" y="26"/>
                    <a:pt x="410" y="1"/>
                  </a:cubicBezTo>
                  <a:cubicBezTo>
                    <a:pt x="404" y="0"/>
                    <a:pt x="398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7" name="Google Shape;7507;p33"/>
            <p:cNvSpPr/>
            <p:nvPr/>
          </p:nvSpPr>
          <p:spPr>
            <a:xfrm>
              <a:off x="1287875" y="2176050"/>
              <a:ext cx="18500" cy="13775"/>
            </a:xfrm>
            <a:custGeom>
              <a:rect b="b" l="l" r="r" t="t"/>
              <a:pathLst>
                <a:path extrusionOk="0" h="551" w="740">
                  <a:moveTo>
                    <a:pt x="357" y="0"/>
                  </a:moveTo>
                  <a:cubicBezTo>
                    <a:pt x="176" y="0"/>
                    <a:pt x="1" y="158"/>
                    <a:pt x="49" y="384"/>
                  </a:cubicBezTo>
                  <a:cubicBezTo>
                    <a:pt x="74" y="502"/>
                    <a:pt x="168" y="550"/>
                    <a:pt x="275" y="550"/>
                  </a:cubicBezTo>
                  <a:cubicBezTo>
                    <a:pt x="483" y="550"/>
                    <a:pt x="740" y="366"/>
                    <a:pt x="624" y="159"/>
                  </a:cubicBezTo>
                  <a:cubicBezTo>
                    <a:pt x="557" y="48"/>
                    <a:pt x="456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8" name="Google Shape;7508;p33"/>
            <p:cNvSpPr/>
            <p:nvPr/>
          </p:nvSpPr>
          <p:spPr>
            <a:xfrm>
              <a:off x="1408125" y="2128450"/>
              <a:ext cx="16375" cy="15725"/>
            </a:xfrm>
            <a:custGeom>
              <a:rect b="b" l="l" r="r" t="t"/>
              <a:pathLst>
                <a:path extrusionOk="0" h="629" w="655">
                  <a:moveTo>
                    <a:pt x="315" y="1"/>
                  </a:moveTo>
                  <a:cubicBezTo>
                    <a:pt x="167" y="1"/>
                    <a:pt x="19" y="98"/>
                    <a:pt x="0" y="288"/>
                  </a:cubicBezTo>
                  <a:cubicBezTo>
                    <a:pt x="0" y="326"/>
                    <a:pt x="0" y="376"/>
                    <a:pt x="25" y="426"/>
                  </a:cubicBezTo>
                  <a:cubicBezTo>
                    <a:pt x="76" y="567"/>
                    <a:pt x="191" y="629"/>
                    <a:pt x="307" y="629"/>
                  </a:cubicBezTo>
                  <a:cubicBezTo>
                    <a:pt x="480" y="629"/>
                    <a:pt x="655" y="492"/>
                    <a:pt x="625" y="276"/>
                  </a:cubicBezTo>
                  <a:cubicBezTo>
                    <a:pt x="600" y="92"/>
                    <a:pt x="458" y="1"/>
                    <a:pt x="3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9" name="Google Shape;7509;p33"/>
            <p:cNvSpPr/>
            <p:nvPr/>
          </p:nvSpPr>
          <p:spPr>
            <a:xfrm>
              <a:off x="1326575" y="2155400"/>
              <a:ext cx="16900" cy="15025"/>
            </a:xfrm>
            <a:custGeom>
              <a:rect b="b" l="l" r="r" t="t"/>
              <a:pathLst>
                <a:path extrusionOk="0" h="601" w="676">
                  <a:moveTo>
                    <a:pt x="394" y="0"/>
                  </a:moveTo>
                  <a:cubicBezTo>
                    <a:pt x="192" y="0"/>
                    <a:pt x="1" y="208"/>
                    <a:pt x="101" y="435"/>
                  </a:cubicBezTo>
                  <a:cubicBezTo>
                    <a:pt x="138" y="510"/>
                    <a:pt x="213" y="572"/>
                    <a:pt x="313" y="597"/>
                  </a:cubicBezTo>
                  <a:cubicBezTo>
                    <a:pt x="327" y="600"/>
                    <a:pt x="341" y="601"/>
                    <a:pt x="355" y="601"/>
                  </a:cubicBezTo>
                  <a:cubicBezTo>
                    <a:pt x="502" y="601"/>
                    <a:pt x="640" y="483"/>
                    <a:pt x="663" y="323"/>
                  </a:cubicBezTo>
                  <a:cubicBezTo>
                    <a:pt x="675" y="273"/>
                    <a:pt x="663" y="223"/>
                    <a:pt x="650" y="173"/>
                  </a:cubicBezTo>
                  <a:cubicBezTo>
                    <a:pt x="638" y="148"/>
                    <a:pt x="625" y="123"/>
                    <a:pt x="613" y="98"/>
                  </a:cubicBezTo>
                  <a:cubicBezTo>
                    <a:pt x="548" y="29"/>
                    <a:pt x="470" y="0"/>
                    <a:pt x="3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0" name="Google Shape;7510;p33"/>
            <p:cNvSpPr/>
            <p:nvPr/>
          </p:nvSpPr>
          <p:spPr>
            <a:xfrm>
              <a:off x="1290900" y="2403475"/>
              <a:ext cx="18825" cy="15125"/>
            </a:xfrm>
            <a:custGeom>
              <a:rect b="b" l="l" r="r" t="t"/>
              <a:pathLst>
                <a:path extrusionOk="0" h="605" w="753">
                  <a:moveTo>
                    <a:pt x="407" y="0"/>
                  </a:moveTo>
                  <a:cubicBezTo>
                    <a:pt x="368" y="0"/>
                    <a:pt x="329" y="7"/>
                    <a:pt x="290" y="22"/>
                  </a:cubicBezTo>
                  <a:cubicBezTo>
                    <a:pt x="1" y="184"/>
                    <a:pt x="141" y="605"/>
                    <a:pt x="442" y="605"/>
                  </a:cubicBezTo>
                  <a:cubicBezTo>
                    <a:pt x="466" y="605"/>
                    <a:pt x="490" y="602"/>
                    <a:pt x="515" y="597"/>
                  </a:cubicBezTo>
                  <a:cubicBezTo>
                    <a:pt x="665" y="534"/>
                    <a:pt x="753" y="359"/>
                    <a:pt x="690" y="197"/>
                  </a:cubicBezTo>
                  <a:cubicBezTo>
                    <a:pt x="643" y="73"/>
                    <a:pt x="530" y="0"/>
                    <a:pt x="4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1" name="Google Shape;7511;p33"/>
            <p:cNvSpPr/>
            <p:nvPr/>
          </p:nvSpPr>
          <p:spPr>
            <a:xfrm>
              <a:off x="1603075" y="2248175"/>
              <a:ext cx="16875" cy="15575"/>
            </a:xfrm>
            <a:custGeom>
              <a:rect b="b" l="l" r="r" t="t"/>
              <a:pathLst>
                <a:path extrusionOk="0" h="623" w="675">
                  <a:moveTo>
                    <a:pt x="338" y="1"/>
                  </a:moveTo>
                  <a:cubicBezTo>
                    <a:pt x="251" y="1"/>
                    <a:pt x="163" y="37"/>
                    <a:pt x="100" y="111"/>
                  </a:cubicBezTo>
                  <a:cubicBezTo>
                    <a:pt x="0" y="248"/>
                    <a:pt x="13" y="436"/>
                    <a:pt x="150" y="548"/>
                  </a:cubicBezTo>
                  <a:lnTo>
                    <a:pt x="150" y="561"/>
                  </a:lnTo>
                  <a:cubicBezTo>
                    <a:pt x="208" y="602"/>
                    <a:pt x="274" y="622"/>
                    <a:pt x="338" y="622"/>
                  </a:cubicBezTo>
                  <a:cubicBezTo>
                    <a:pt x="429" y="622"/>
                    <a:pt x="517" y="583"/>
                    <a:pt x="575" y="511"/>
                  </a:cubicBezTo>
                  <a:cubicBezTo>
                    <a:pt x="650" y="423"/>
                    <a:pt x="675" y="298"/>
                    <a:pt x="625" y="198"/>
                  </a:cubicBezTo>
                  <a:cubicBezTo>
                    <a:pt x="574" y="68"/>
                    <a:pt x="457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2" name="Google Shape;7512;p33"/>
            <p:cNvSpPr/>
            <p:nvPr/>
          </p:nvSpPr>
          <p:spPr>
            <a:xfrm>
              <a:off x="1571825" y="2211900"/>
              <a:ext cx="18025" cy="15575"/>
            </a:xfrm>
            <a:custGeom>
              <a:rect b="b" l="l" r="r" t="t"/>
              <a:pathLst>
                <a:path extrusionOk="0" h="623" w="721">
                  <a:moveTo>
                    <a:pt x="392" y="0"/>
                  </a:moveTo>
                  <a:cubicBezTo>
                    <a:pt x="366" y="0"/>
                    <a:pt x="340" y="4"/>
                    <a:pt x="313" y="12"/>
                  </a:cubicBezTo>
                  <a:cubicBezTo>
                    <a:pt x="88" y="62"/>
                    <a:pt x="0" y="324"/>
                    <a:pt x="138" y="499"/>
                  </a:cubicBezTo>
                  <a:cubicBezTo>
                    <a:pt x="202" y="584"/>
                    <a:pt x="295" y="623"/>
                    <a:pt x="385" y="623"/>
                  </a:cubicBezTo>
                  <a:cubicBezTo>
                    <a:pt x="523" y="623"/>
                    <a:pt x="658" y="533"/>
                    <a:pt x="688" y="374"/>
                  </a:cubicBezTo>
                  <a:cubicBezTo>
                    <a:pt x="721" y="178"/>
                    <a:pt x="57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3" name="Google Shape;7513;p33"/>
            <p:cNvSpPr/>
            <p:nvPr/>
          </p:nvSpPr>
          <p:spPr>
            <a:xfrm>
              <a:off x="1543075" y="2140875"/>
              <a:ext cx="16750" cy="15275"/>
            </a:xfrm>
            <a:custGeom>
              <a:rect b="b" l="l" r="r" t="t"/>
              <a:pathLst>
                <a:path extrusionOk="0" h="611" w="670">
                  <a:moveTo>
                    <a:pt x="341" y="1"/>
                  </a:moveTo>
                  <a:cubicBezTo>
                    <a:pt x="252" y="1"/>
                    <a:pt x="164" y="38"/>
                    <a:pt x="101" y="116"/>
                  </a:cubicBezTo>
                  <a:cubicBezTo>
                    <a:pt x="1" y="254"/>
                    <a:pt x="26" y="441"/>
                    <a:pt x="151" y="554"/>
                  </a:cubicBezTo>
                  <a:cubicBezTo>
                    <a:pt x="207" y="593"/>
                    <a:pt x="270" y="611"/>
                    <a:pt x="332" y="611"/>
                  </a:cubicBezTo>
                  <a:cubicBezTo>
                    <a:pt x="504" y="611"/>
                    <a:pt x="669" y="472"/>
                    <a:pt x="651" y="279"/>
                  </a:cubicBezTo>
                  <a:cubicBezTo>
                    <a:pt x="651" y="241"/>
                    <a:pt x="638" y="216"/>
                    <a:pt x="638" y="191"/>
                  </a:cubicBezTo>
                  <a:cubicBezTo>
                    <a:pt x="613" y="141"/>
                    <a:pt x="576" y="104"/>
                    <a:pt x="538" y="66"/>
                  </a:cubicBezTo>
                  <a:cubicBezTo>
                    <a:pt x="479" y="23"/>
                    <a:pt x="409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4" name="Google Shape;7514;p33"/>
            <p:cNvSpPr/>
            <p:nvPr/>
          </p:nvSpPr>
          <p:spPr>
            <a:xfrm>
              <a:off x="1531200" y="2271950"/>
              <a:ext cx="18175" cy="15700"/>
            </a:xfrm>
            <a:custGeom>
              <a:rect b="b" l="l" r="r" t="t"/>
              <a:pathLst>
                <a:path extrusionOk="0" h="628" w="727">
                  <a:moveTo>
                    <a:pt x="327" y="1"/>
                  </a:moveTo>
                  <a:cubicBezTo>
                    <a:pt x="181" y="1"/>
                    <a:pt x="36" y="104"/>
                    <a:pt x="13" y="272"/>
                  </a:cubicBezTo>
                  <a:cubicBezTo>
                    <a:pt x="1" y="347"/>
                    <a:pt x="26" y="434"/>
                    <a:pt x="76" y="497"/>
                  </a:cubicBezTo>
                  <a:cubicBezTo>
                    <a:pt x="126" y="559"/>
                    <a:pt x="188" y="609"/>
                    <a:pt x="276" y="622"/>
                  </a:cubicBezTo>
                  <a:cubicBezTo>
                    <a:pt x="296" y="625"/>
                    <a:pt x="315" y="627"/>
                    <a:pt x="334" y="627"/>
                  </a:cubicBezTo>
                  <a:cubicBezTo>
                    <a:pt x="576" y="627"/>
                    <a:pt x="727" y="343"/>
                    <a:pt x="576" y="134"/>
                  </a:cubicBezTo>
                  <a:cubicBezTo>
                    <a:pt x="513" y="42"/>
                    <a:pt x="420" y="1"/>
                    <a:pt x="3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5" name="Google Shape;7515;p33"/>
            <p:cNvSpPr/>
            <p:nvPr/>
          </p:nvSpPr>
          <p:spPr>
            <a:xfrm>
              <a:off x="1534900" y="2232200"/>
              <a:ext cx="18750" cy="13800"/>
            </a:xfrm>
            <a:custGeom>
              <a:rect b="b" l="l" r="r" t="t"/>
              <a:pathLst>
                <a:path extrusionOk="0" h="552" w="750">
                  <a:moveTo>
                    <a:pt x="532" y="0"/>
                  </a:moveTo>
                  <a:cubicBezTo>
                    <a:pt x="306" y="0"/>
                    <a:pt x="0" y="312"/>
                    <a:pt x="240" y="487"/>
                  </a:cubicBezTo>
                  <a:cubicBezTo>
                    <a:pt x="299" y="532"/>
                    <a:pt x="364" y="552"/>
                    <a:pt x="427" y="552"/>
                  </a:cubicBezTo>
                  <a:cubicBezTo>
                    <a:pt x="594" y="552"/>
                    <a:pt x="749" y="412"/>
                    <a:pt x="740" y="212"/>
                  </a:cubicBezTo>
                  <a:cubicBezTo>
                    <a:pt x="728" y="187"/>
                    <a:pt x="728" y="162"/>
                    <a:pt x="715" y="137"/>
                  </a:cubicBezTo>
                  <a:cubicBezTo>
                    <a:pt x="683" y="39"/>
                    <a:pt x="612" y="0"/>
                    <a:pt x="5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6" name="Google Shape;7516;p33"/>
            <p:cNvSpPr/>
            <p:nvPr/>
          </p:nvSpPr>
          <p:spPr>
            <a:xfrm>
              <a:off x="1503400" y="2208350"/>
              <a:ext cx="15975" cy="15500"/>
            </a:xfrm>
            <a:custGeom>
              <a:rect b="b" l="l" r="r" t="t"/>
              <a:pathLst>
                <a:path extrusionOk="0" h="620" w="639">
                  <a:moveTo>
                    <a:pt x="315" y="1"/>
                  </a:moveTo>
                  <a:cubicBezTo>
                    <a:pt x="161" y="1"/>
                    <a:pt x="36" y="108"/>
                    <a:pt x="13" y="267"/>
                  </a:cubicBezTo>
                  <a:cubicBezTo>
                    <a:pt x="1" y="341"/>
                    <a:pt x="13" y="429"/>
                    <a:pt x="63" y="491"/>
                  </a:cubicBezTo>
                  <a:cubicBezTo>
                    <a:pt x="113" y="554"/>
                    <a:pt x="188" y="604"/>
                    <a:pt x="263" y="616"/>
                  </a:cubicBezTo>
                  <a:cubicBezTo>
                    <a:pt x="279" y="619"/>
                    <a:pt x="296" y="620"/>
                    <a:pt x="311" y="620"/>
                  </a:cubicBezTo>
                  <a:cubicBezTo>
                    <a:pt x="465" y="620"/>
                    <a:pt x="592" y="513"/>
                    <a:pt x="626" y="354"/>
                  </a:cubicBezTo>
                  <a:cubicBezTo>
                    <a:pt x="638" y="192"/>
                    <a:pt x="526" y="29"/>
                    <a:pt x="363" y="4"/>
                  </a:cubicBezTo>
                  <a:cubicBezTo>
                    <a:pt x="347" y="2"/>
                    <a:pt x="331" y="1"/>
                    <a:pt x="3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7" name="Google Shape;7517;p33"/>
            <p:cNvSpPr/>
            <p:nvPr/>
          </p:nvSpPr>
          <p:spPr>
            <a:xfrm>
              <a:off x="1475850" y="2138150"/>
              <a:ext cx="18750" cy="13775"/>
            </a:xfrm>
            <a:custGeom>
              <a:rect b="b" l="l" r="r" t="t"/>
              <a:pathLst>
                <a:path extrusionOk="0" h="551" w="750">
                  <a:moveTo>
                    <a:pt x="532" y="1"/>
                  </a:moveTo>
                  <a:cubicBezTo>
                    <a:pt x="306" y="1"/>
                    <a:pt x="0" y="312"/>
                    <a:pt x="240" y="488"/>
                  </a:cubicBezTo>
                  <a:cubicBezTo>
                    <a:pt x="297" y="531"/>
                    <a:pt x="360" y="550"/>
                    <a:pt x="422" y="550"/>
                  </a:cubicBezTo>
                  <a:cubicBezTo>
                    <a:pt x="591" y="550"/>
                    <a:pt x="749" y="405"/>
                    <a:pt x="740" y="213"/>
                  </a:cubicBezTo>
                  <a:cubicBezTo>
                    <a:pt x="728" y="188"/>
                    <a:pt x="728" y="163"/>
                    <a:pt x="715" y="138"/>
                  </a:cubicBezTo>
                  <a:cubicBezTo>
                    <a:pt x="683" y="40"/>
                    <a:pt x="612" y="1"/>
                    <a:pt x="5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8" name="Google Shape;7518;p33"/>
            <p:cNvSpPr/>
            <p:nvPr/>
          </p:nvSpPr>
          <p:spPr>
            <a:xfrm>
              <a:off x="1507775" y="2166725"/>
              <a:ext cx="16875" cy="15050"/>
            </a:xfrm>
            <a:custGeom>
              <a:rect b="b" l="l" r="r" t="t"/>
              <a:pathLst>
                <a:path extrusionOk="0" h="602" w="675">
                  <a:moveTo>
                    <a:pt x="324" y="0"/>
                  </a:moveTo>
                  <a:cubicBezTo>
                    <a:pt x="183" y="0"/>
                    <a:pt x="44" y="96"/>
                    <a:pt x="13" y="257"/>
                  </a:cubicBezTo>
                  <a:cubicBezTo>
                    <a:pt x="1" y="344"/>
                    <a:pt x="26" y="419"/>
                    <a:pt x="76" y="494"/>
                  </a:cubicBezTo>
                  <a:cubicBezTo>
                    <a:pt x="139" y="569"/>
                    <a:pt x="220" y="601"/>
                    <a:pt x="301" y="601"/>
                  </a:cubicBezTo>
                  <a:cubicBezTo>
                    <a:pt x="490" y="601"/>
                    <a:pt x="674" y="422"/>
                    <a:pt x="613" y="194"/>
                  </a:cubicBezTo>
                  <a:cubicBezTo>
                    <a:pt x="601" y="169"/>
                    <a:pt x="588" y="144"/>
                    <a:pt x="563" y="119"/>
                  </a:cubicBezTo>
                  <a:cubicBezTo>
                    <a:pt x="500" y="38"/>
                    <a:pt x="412" y="0"/>
                    <a:pt x="3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9" name="Google Shape;7519;p33"/>
            <p:cNvSpPr/>
            <p:nvPr/>
          </p:nvSpPr>
          <p:spPr>
            <a:xfrm>
              <a:off x="1542450" y="2188150"/>
              <a:ext cx="18300" cy="15600"/>
            </a:xfrm>
            <a:custGeom>
              <a:rect b="b" l="l" r="r" t="t"/>
              <a:pathLst>
                <a:path extrusionOk="0" h="624" w="732">
                  <a:moveTo>
                    <a:pt x="397" y="1"/>
                  </a:moveTo>
                  <a:cubicBezTo>
                    <a:pt x="370" y="1"/>
                    <a:pt x="342" y="4"/>
                    <a:pt x="313" y="12"/>
                  </a:cubicBezTo>
                  <a:cubicBezTo>
                    <a:pt x="88" y="62"/>
                    <a:pt x="1" y="325"/>
                    <a:pt x="138" y="500"/>
                  </a:cubicBezTo>
                  <a:cubicBezTo>
                    <a:pt x="203" y="584"/>
                    <a:pt x="295" y="623"/>
                    <a:pt x="386" y="623"/>
                  </a:cubicBezTo>
                  <a:cubicBezTo>
                    <a:pt x="523" y="623"/>
                    <a:pt x="658" y="533"/>
                    <a:pt x="688" y="375"/>
                  </a:cubicBezTo>
                  <a:cubicBezTo>
                    <a:pt x="732" y="178"/>
                    <a:pt x="585" y="1"/>
                    <a:pt x="3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0" name="Google Shape;7520;p33"/>
            <p:cNvSpPr/>
            <p:nvPr/>
          </p:nvSpPr>
          <p:spPr>
            <a:xfrm>
              <a:off x="1512150" y="2117300"/>
              <a:ext cx="18950" cy="15650"/>
            </a:xfrm>
            <a:custGeom>
              <a:rect b="b" l="l" r="r" t="t"/>
              <a:pathLst>
                <a:path extrusionOk="0" h="626" w="758">
                  <a:moveTo>
                    <a:pt x="393" y="0"/>
                  </a:moveTo>
                  <a:cubicBezTo>
                    <a:pt x="289" y="0"/>
                    <a:pt x="184" y="50"/>
                    <a:pt x="126" y="147"/>
                  </a:cubicBezTo>
                  <a:cubicBezTo>
                    <a:pt x="1" y="347"/>
                    <a:pt x="126" y="597"/>
                    <a:pt x="351" y="622"/>
                  </a:cubicBezTo>
                  <a:cubicBezTo>
                    <a:pt x="367" y="625"/>
                    <a:pt x="384" y="626"/>
                    <a:pt x="400" y="626"/>
                  </a:cubicBezTo>
                  <a:cubicBezTo>
                    <a:pt x="612" y="626"/>
                    <a:pt x="758" y="407"/>
                    <a:pt x="688" y="209"/>
                  </a:cubicBezTo>
                  <a:cubicBezTo>
                    <a:pt x="675" y="184"/>
                    <a:pt x="663" y="160"/>
                    <a:pt x="650" y="135"/>
                  </a:cubicBezTo>
                  <a:cubicBezTo>
                    <a:pt x="590" y="44"/>
                    <a:pt x="492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1" name="Google Shape;7521;p33"/>
            <p:cNvSpPr/>
            <p:nvPr/>
          </p:nvSpPr>
          <p:spPr>
            <a:xfrm>
              <a:off x="1566525" y="2257500"/>
              <a:ext cx="17200" cy="15100"/>
            </a:xfrm>
            <a:custGeom>
              <a:rect b="b" l="l" r="r" t="t"/>
              <a:pathLst>
                <a:path extrusionOk="0" h="604" w="688">
                  <a:moveTo>
                    <a:pt x="425" y="0"/>
                  </a:moveTo>
                  <a:cubicBezTo>
                    <a:pt x="75" y="0"/>
                    <a:pt x="0" y="487"/>
                    <a:pt x="325" y="600"/>
                  </a:cubicBezTo>
                  <a:cubicBezTo>
                    <a:pt x="341" y="602"/>
                    <a:pt x="358" y="603"/>
                    <a:pt x="373" y="603"/>
                  </a:cubicBezTo>
                  <a:cubicBezTo>
                    <a:pt x="527" y="603"/>
                    <a:pt x="653" y="497"/>
                    <a:pt x="687" y="350"/>
                  </a:cubicBezTo>
                  <a:cubicBezTo>
                    <a:pt x="687" y="287"/>
                    <a:pt x="687" y="238"/>
                    <a:pt x="662" y="188"/>
                  </a:cubicBezTo>
                  <a:cubicBezTo>
                    <a:pt x="625" y="88"/>
                    <a:pt x="537" y="13"/>
                    <a:pt x="4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2" name="Google Shape;7522;p33"/>
            <p:cNvSpPr/>
            <p:nvPr/>
          </p:nvSpPr>
          <p:spPr>
            <a:xfrm>
              <a:off x="1559900" y="2303750"/>
              <a:ext cx="19100" cy="14475"/>
            </a:xfrm>
            <a:custGeom>
              <a:rect b="b" l="l" r="r" t="t"/>
              <a:pathLst>
                <a:path extrusionOk="0" h="579" w="764">
                  <a:moveTo>
                    <a:pt x="369" y="1"/>
                  </a:moveTo>
                  <a:cubicBezTo>
                    <a:pt x="177" y="1"/>
                    <a:pt x="0" y="189"/>
                    <a:pt x="65" y="412"/>
                  </a:cubicBezTo>
                  <a:cubicBezTo>
                    <a:pt x="90" y="530"/>
                    <a:pt x="186" y="579"/>
                    <a:pt x="294" y="579"/>
                  </a:cubicBezTo>
                  <a:cubicBezTo>
                    <a:pt x="505" y="579"/>
                    <a:pt x="764" y="394"/>
                    <a:pt x="640" y="187"/>
                  </a:cubicBezTo>
                  <a:cubicBezTo>
                    <a:pt x="627" y="137"/>
                    <a:pt x="602" y="100"/>
                    <a:pt x="565" y="75"/>
                  </a:cubicBezTo>
                  <a:cubicBezTo>
                    <a:pt x="504" y="23"/>
                    <a:pt x="43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3" name="Google Shape;7523;p33"/>
            <p:cNvSpPr/>
            <p:nvPr/>
          </p:nvSpPr>
          <p:spPr>
            <a:xfrm>
              <a:off x="1523400" y="2084050"/>
              <a:ext cx="18125" cy="14550"/>
            </a:xfrm>
            <a:custGeom>
              <a:rect b="b" l="l" r="r" t="t"/>
              <a:pathLst>
                <a:path extrusionOk="0" h="582" w="725">
                  <a:moveTo>
                    <a:pt x="315" y="1"/>
                  </a:moveTo>
                  <a:cubicBezTo>
                    <a:pt x="167" y="1"/>
                    <a:pt x="30" y="104"/>
                    <a:pt x="13" y="265"/>
                  </a:cubicBezTo>
                  <a:cubicBezTo>
                    <a:pt x="1" y="315"/>
                    <a:pt x="13" y="365"/>
                    <a:pt x="26" y="415"/>
                  </a:cubicBezTo>
                  <a:cubicBezTo>
                    <a:pt x="51" y="533"/>
                    <a:pt x="146" y="581"/>
                    <a:pt x="254" y="581"/>
                  </a:cubicBezTo>
                  <a:cubicBezTo>
                    <a:pt x="465" y="581"/>
                    <a:pt x="724" y="397"/>
                    <a:pt x="600" y="190"/>
                  </a:cubicBezTo>
                  <a:cubicBezTo>
                    <a:pt x="588" y="140"/>
                    <a:pt x="550" y="102"/>
                    <a:pt x="525" y="77"/>
                  </a:cubicBezTo>
                  <a:cubicBezTo>
                    <a:pt x="461" y="25"/>
                    <a:pt x="387" y="1"/>
                    <a:pt x="3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4" name="Google Shape;7524;p33"/>
            <p:cNvSpPr/>
            <p:nvPr/>
          </p:nvSpPr>
          <p:spPr>
            <a:xfrm>
              <a:off x="1448725" y="2109025"/>
              <a:ext cx="16900" cy="15225"/>
            </a:xfrm>
            <a:custGeom>
              <a:rect b="b" l="l" r="r" t="t"/>
              <a:pathLst>
                <a:path extrusionOk="0" h="609" w="676">
                  <a:moveTo>
                    <a:pt x="322" y="0"/>
                  </a:moveTo>
                  <a:cubicBezTo>
                    <a:pt x="289" y="0"/>
                    <a:pt x="257" y="5"/>
                    <a:pt x="226" y="16"/>
                  </a:cubicBezTo>
                  <a:cubicBezTo>
                    <a:pt x="176" y="41"/>
                    <a:pt x="138" y="66"/>
                    <a:pt x="101" y="103"/>
                  </a:cubicBezTo>
                  <a:cubicBezTo>
                    <a:pt x="26" y="191"/>
                    <a:pt x="1" y="303"/>
                    <a:pt x="51" y="416"/>
                  </a:cubicBezTo>
                  <a:cubicBezTo>
                    <a:pt x="88" y="515"/>
                    <a:pt x="188" y="590"/>
                    <a:pt x="301" y="603"/>
                  </a:cubicBezTo>
                  <a:cubicBezTo>
                    <a:pt x="315" y="607"/>
                    <a:pt x="330" y="608"/>
                    <a:pt x="345" y="608"/>
                  </a:cubicBezTo>
                  <a:cubicBezTo>
                    <a:pt x="380" y="608"/>
                    <a:pt x="415" y="599"/>
                    <a:pt x="451" y="590"/>
                  </a:cubicBezTo>
                  <a:cubicBezTo>
                    <a:pt x="601" y="528"/>
                    <a:pt x="676" y="353"/>
                    <a:pt x="626" y="191"/>
                  </a:cubicBezTo>
                  <a:lnTo>
                    <a:pt x="613" y="191"/>
                  </a:lnTo>
                  <a:cubicBezTo>
                    <a:pt x="564" y="72"/>
                    <a:pt x="444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5" name="Google Shape;7525;p33"/>
            <p:cNvSpPr/>
            <p:nvPr/>
          </p:nvSpPr>
          <p:spPr>
            <a:xfrm>
              <a:off x="583650" y="2409050"/>
              <a:ext cx="17025" cy="15800"/>
            </a:xfrm>
            <a:custGeom>
              <a:rect b="b" l="l" r="r" t="t"/>
              <a:pathLst>
                <a:path extrusionOk="0" h="632" w="681">
                  <a:moveTo>
                    <a:pt x="352" y="1"/>
                  </a:moveTo>
                  <a:cubicBezTo>
                    <a:pt x="263" y="1"/>
                    <a:pt x="174" y="39"/>
                    <a:pt x="113" y="124"/>
                  </a:cubicBezTo>
                  <a:cubicBezTo>
                    <a:pt x="0" y="261"/>
                    <a:pt x="25" y="449"/>
                    <a:pt x="150" y="561"/>
                  </a:cubicBezTo>
                  <a:cubicBezTo>
                    <a:pt x="213" y="610"/>
                    <a:pt x="282" y="631"/>
                    <a:pt x="349" y="631"/>
                  </a:cubicBezTo>
                  <a:cubicBezTo>
                    <a:pt x="523" y="631"/>
                    <a:pt x="681" y="485"/>
                    <a:pt x="663" y="286"/>
                  </a:cubicBezTo>
                  <a:cubicBezTo>
                    <a:pt x="647" y="107"/>
                    <a:pt x="500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6" name="Google Shape;7526;p33"/>
            <p:cNvSpPr/>
            <p:nvPr/>
          </p:nvSpPr>
          <p:spPr>
            <a:xfrm>
              <a:off x="623325" y="2386900"/>
              <a:ext cx="17825" cy="15675"/>
            </a:xfrm>
            <a:custGeom>
              <a:rect b="b" l="l" r="r" t="t"/>
              <a:pathLst>
                <a:path extrusionOk="0" h="627" w="713">
                  <a:moveTo>
                    <a:pt x="385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13" y="598"/>
                    <a:pt x="350" y="623"/>
                  </a:cubicBezTo>
                  <a:cubicBezTo>
                    <a:pt x="366" y="625"/>
                    <a:pt x="381" y="626"/>
                    <a:pt x="396" y="626"/>
                  </a:cubicBezTo>
                  <a:cubicBezTo>
                    <a:pt x="540" y="626"/>
                    <a:pt x="666" y="520"/>
                    <a:pt x="700" y="373"/>
                  </a:cubicBezTo>
                  <a:cubicBezTo>
                    <a:pt x="713" y="285"/>
                    <a:pt x="688" y="198"/>
                    <a:pt x="638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7" name="Google Shape;7527;p33"/>
            <p:cNvSpPr/>
            <p:nvPr/>
          </p:nvSpPr>
          <p:spPr>
            <a:xfrm>
              <a:off x="551925" y="2373250"/>
              <a:ext cx="19650" cy="15800"/>
            </a:xfrm>
            <a:custGeom>
              <a:rect b="b" l="l" r="r" t="t"/>
              <a:pathLst>
                <a:path extrusionOk="0" h="632" w="786">
                  <a:moveTo>
                    <a:pt x="413" y="0"/>
                  </a:moveTo>
                  <a:cubicBezTo>
                    <a:pt x="203" y="0"/>
                    <a:pt x="0" y="222"/>
                    <a:pt x="132" y="469"/>
                  </a:cubicBezTo>
                  <a:cubicBezTo>
                    <a:pt x="196" y="583"/>
                    <a:pt x="296" y="631"/>
                    <a:pt x="396" y="631"/>
                  </a:cubicBezTo>
                  <a:cubicBezTo>
                    <a:pt x="592" y="631"/>
                    <a:pt x="785" y="446"/>
                    <a:pt x="695" y="206"/>
                  </a:cubicBezTo>
                  <a:cubicBezTo>
                    <a:pt x="682" y="181"/>
                    <a:pt x="670" y="156"/>
                    <a:pt x="657" y="131"/>
                  </a:cubicBezTo>
                  <a:cubicBezTo>
                    <a:pt x="591" y="39"/>
                    <a:pt x="501" y="0"/>
                    <a:pt x="4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8" name="Google Shape;7528;p33"/>
            <p:cNvSpPr/>
            <p:nvPr/>
          </p:nvSpPr>
          <p:spPr>
            <a:xfrm>
              <a:off x="563925" y="2331450"/>
              <a:ext cx="16300" cy="15675"/>
            </a:xfrm>
            <a:custGeom>
              <a:rect b="b" l="l" r="r" t="t"/>
              <a:pathLst>
                <a:path extrusionOk="0" h="627" w="652">
                  <a:moveTo>
                    <a:pt x="331" y="1"/>
                  </a:moveTo>
                  <a:cubicBezTo>
                    <a:pt x="157" y="1"/>
                    <a:pt x="0" y="146"/>
                    <a:pt x="27" y="341"/>
                  </a:cubicBezTo>
                  <a:cubicBezTo>
                    <a:pt x="43" y="521"/>
                    <a:pt x="190" y="627"/>
                    <a:pt x="337" y="627"/>
                  </a:cubicBezTo>
                  <a:cubicBezTo>
                    <a:pt x="426" y="627"/>
                    <a:pt x="516" y="588"/>
                    <a:pt x="577" y="504"/>
                  </a:cubicBezTo>
                  <a:cubicBezTo>
                    <a:pt x="627" y="441"/>
                    <a:pt x="652" y="354"/>
                    <a:pt x="652" y="279"/>
                  </a:cubicBezTo>
                  <a:cubicBezTo>
                    <a:pt x="639" y="254"/>
                    <a:pt x="639" y="229"/>
                    <a:pt x="627" y="204"/>
                  </a:cubicBezTo>
                  <a:cubicBezTo>
                    <a:pt x="614" y="154"/>
                    <a:pt x="577" y="104"/>
                    <a:pt x="539" y="79"/>
                  </a:cubicBezTo>
                  <a:cubicBezTo>
                    <a:pt x="474" y="25"/>
                    <a:pt x="401" y="1"/>
                    <a:pt x="3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9" name="Google Shape;7529;p33"/>
            <p:cNvSpPr/>
            <p:nvPr/>
          </p:nvSpPr>
          <p:spPr>
            <a:xfrm>
              <a:off x="600825" y="2330350"/>
              <a:ext cx="18950" cy="15675"/>
            </a:xfrm>
            <a:custGeom>
              <a:rect b="b" l="l" r="r" t="t"/>
              <a:pathLst>
                <a:path extrusionOk="0" h="627" w="758">
                  <a:moveTo>
                    <a:pt x="387" y="1"/>
                  </a:moveTo>
                  <a:cubicBezTo>
                    <a:pt x="282" y="1"/>
                    <a:pt x="178" y="51"/>
                    <a:pt x="113" y="148"/>
                  </a:cubicBezTo>
                  <a:cubicBezTo>
                    <a:pt x="1" y="348"/>
                    <a:pt x="126" y="598"/>
                    <a:pt x="351" y="623"/>
                  </a:cubicBezTo>
                  <a:cubicBezTo>
                    <a:pt x="367" y="625"/>
                    <a:pt x="382" y="627"/>
                    <a:pt x="398" y="627"/>
                  </a:cubicBezTo>
                  <a:cubicBezTo>
                    <a:pt x="601" y="627"/>
                    <a:pt x="758" y="408"/>
                    <a:pt x="688" y="210"/>
                  </a:cubicBezTo>
                  <a:cubicBezTo>
                    <a:pt x="676" y="185"/>
                    <a:pt x="663" y="160"/>
                    <a:pt x="651" y="135"/>
                  </a:cubicBezTo>
                  <a:cubicBezTo>
                    <a:pt x="584" y="45"/>
                    <a:pt x="486" y="1"/>
                    <a:pt x="3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0" name="Google Shape;7530;p33"/>
            <p:cNvSpPr/>
            <p:nvPr/>
          </p:nvSpPr>
          <p:spPr>
            <a:xfrm>
              <a:off x="637375" y="2351600"/>
              <a:ext cx="17525" cy="15500"/>
            </a:xfrm>
            <a:custGeom>
              <a:rect b="b" l="l" r="r" t="t"/>
              <a:pathLst>
                <a:path extrusionOk="0" h="620" w="701">
                  <a:moveTo>
                    <a:pt x="349" y="1"/>
                  </a:moveTo>
                  <a:cubicBezTo>
                    <a:pt x="312" y="1"/>
                    <a:pt x="274" y="8"/>
                    <a:pt x="238" y="23"/>
                  </a:cubicBezTo>
                  <a:cubicBezTo>
                    <a:pt x="76" y="85"/>
                    <a:pt x="1" y="260"/>
                    <a:pt x="63" y="422"/>
                  </a:cubicBezTo>
                  <a:cubicBezTo>
                    <a:pt x="111" y="546"/>
                    <a:pt x="224" y="619"/>
                    <a:pt x="347" y="619"/>
                  </a:cubicBezTo>
                  <a:cubicBezTo>
                    <a:pt x="385" y="619"/>
                    <a:pt x="425" y="612"/>
                    <a:pt x="463" y="597"/>
                  </a:cubicBezTo>
                  <a:cubicBezTo>
                    <a:pt x="613" y="535"/>
                    <a:pt x="701" y="360"/>
                    <a:pt x="638" y="198"/>
                  </a:cubicBezTo>
                  <a:cubicBezTo>
                    <a:pt x="591" y="74"/>
                    <a:pt x="470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1" name="Google Shape;7531;p33"/>
            <p:cNvSpPr/>
            <p:nvPr/>
          </p:nvSpPr>
          <p:spPr>
            <a:xfrm>
              <a:off x="536525" y="2266750"/>
              <a:ext cx="20450" cy="15625"/>
            </a:xfrm>
            <a:custGeom>
              <a:rect b="b" l="l" r="r" t="t"/>
              <a:pathLst>
                <a:path extrusionOk="0" h="625" w="818">
                  <a:moveTo>
                    <a:pt x="433" y="1"/>
                  </a:moveTo>
                  <a:cubicBezTo>
                    <a:pt x="153" y="1"/>
                    <a:pt x="0" y="366"/>
                    <a:pt x="236" y="555"/>
                  </a:cubicBezTo>
                  <a:cubicBezTo>
                    <a:pt x="297" y="604"/>
                    <a:pt x="365" y="625"/>
                    <a:pt x="431" y="625"/>
                  </a:cubicBezTo>
                  <a:cubicBezTo>
                    <a:pt x="634" y="625"/>
                    <a:pt x="818" y="422"/>
                    <a:pt x="723" y="205"/>
                  </a:cubicBezTo>
                  <a:cubicBezTo>
                    <a:pt x="686" y="92"/>
                    <a:pt x="598" y="17"/>
                    <a:pt x="486" y="5"/>
                  </a:cubicBezTo>
                  <a:cubicBezTo>
                    <a:pt x="468" y="2"/>
                    <a:pt x="450" y="1"/>
                    <a:pt x="4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2" name="Google Shape;7532;p33"/>
            <p:cNvSpPr/>
            <p:nvPr/>
          </p:nvSpPr>
          <p:spPr>
            <a:xfrm>
              <a:off x="579575" y="2254225"/>
              <a:ext cx="16900" cy="15400"/>
            </a:xfrm>
            <a:custGeom>
              <a:rect b="b" l="l" r="r" t="t"/>
              <a:pathLst>
                <a:path extrusionOk="0" h="616" w="676">
                  <a:moveTo>
                    <a:pt x="333" y="0"/>
                  </a:moveTo>
                  <a:cubicBezTo>
                    <a:pt x="248" y="0"/>
                    <a:pt x="163" y="34"/>
                    <a:pt x="101" y="106"/>
                  </a:cubicBezTo>
                  <a:cubicBezTo>
                    <a:pt x="1" y="244"/>
                    <a:pt x="13" y="431"/>
                    <a:pt x="151" y="543"/>
                  </a:cubicBezTo>
                  <a:cubicBezTo>
                    <a:pt x="205" y="592"/>
                    <a:pt x="274" y="615"/>
                    <a:pt x="343" y="615"/>
                  </a:cubicBezTo>
                  <a:cubicBezTo>
                    <a:pt x="433" y="615"/>
                    <a:pt x="525" y="577"/>
                    <a:pt x="588" y="506"/>
                  </a:cubicBezTo>
                  <a:cubicBezTo>
                    <a:pt x="651" y="418"/>
                    <a:pt x="676" y="294"/>
                    <a:pt x="626" y="194"/>
                  </a:cubicBezTo>
                  <a:cubicBezTo>
                    <a:pt x="574" y="69"/>
                    <a:pt x="454" y="0"/>
                    <a:pt x="3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3" name="Google Shape;7533;p33"/>
            <p:cNvSpPr/>
            <p:nvPr/>
          </p:nvSpPr>
          <p:spPr>
            <a:xfrm>
              <a:off x="523675" y="2302075"/>
              <a:ext cx="20050" cy="15375"/>
            </a:xfrm>
            <a:custGeom>
              <a:rect b="b" l="l" r="r" t="t"/>
              <a:pathLst>
                <a:path extrusionOk="0" h="615" w="802">
                  <a:moveTo>
                    <a:pt x="351" y="1"/>
                  </a:moveTo>
                  <a:cubicBezTo>
                    <a:pt x="264" y="1"/>
                    <a:pt x="176" y="39"/>
                    <a:pt x="112" y="117"/>
                  </a:cubicBezTo>
                  <a:cubicBezTo>
                    <a:pt x="0" y="242"/>
                    <a:pt x="25" y="441"/>
                    <a:pt x="162" y="541"/>
                  </a:cubicBezTo>
                  <a:cubicBezTo>
                    <a:pt x="207" y="593"/>
                    <a:pt x="259" y="615"/>
                    <a:pt x="313" y="615"/>
                  </a:cubicBezTo>
                  <a:cubicBezTo>
                    <a:pt x="546" y="615"/>
                    <a:pt x="801" y="209"/>
                    <a:pt x="537" y="67"/>
                  </a:cubicBezTo>
                  <a:cubicBezTo>
                    <a:pt x="483" y="23"/>
                    <a:pt x="417" y="1"/>
                    <a:pt x="3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4" name="Google Shape;7534;p33"/>
            <p:cNvSpPr/>
            <p:nvPr/>
          </p:nvSpPr>
          <p:spPr>
            <a:xfrm>
              <a:off x="608650" y="2290400"/>
              <a:ext cx="17500" cy="15450"/>
            </a:xfrm>
            <a:custGeom>
              <a:rect b="b" l="l" r="r" t="t"/>
              <a:pathLst>
                <a:path extrusionOk="0" h="618" w="700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75" y="84"/>
                    <a:pt x="0" y="271"/>
                    <a:pt x="63" y="421"/>
                  </a:cubicBezTo>
                  <a:cubicBezTo>
                    <a:pt x="110" y="545"/>
                    <a:pt x="223" y="618"/>
                    <a:pt x="346" y="618"/>
                  </a:cubicBezTo>
                  <a:cubicBezTo>
                    <a:pt x="385" y="618"/>
                    <a:pt x="424" y="611"/>
                    <a:pt x="462" y="596"/>
                  </a:cubicBezTo>
                  <a:cubicBezTo>
                    <a:pt x="612" y="534"/>
                    <a:pt x="700" y="359"/>
                    <a:pt x="637" y="196"/>
                  </a:cubicBezTo>
                  <a:cubicBezTo>
                    <a:pt x="589" y="80"/>
                    <a:pt x="472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5" name="Google Shape;7535;p33"/>
            <p:cNvSpPr/>
            <p:nvPr/>
          </p:nvSpPr>
          <p:spPr>
            <a:xfrm>
              <a:off x="705500" y="2360825"/>
              <a:ext cx="20725" cy="15650"/>
            </a:xfrm>
            <a:custGeom>
              <a:rect b="b" l="l" r="r" t="t"/>
              <a:pathLst>
                <a:path extrusionOk="0" h="626" w="829">
                  <a:moveTo>
                    <a:pt x="431" y="1"/>
                  </a:moveTo>
                  <a:cubicBezTo>
                    <a:pt x="417" y="1"/>
                    <a:pt x="402" y="1"/>
                    <a:pt x="387" y="3"/>
                  </a:cubicBezTo>
                  <a:cubicBezTo>
                    <a:pt x="100" y="28"/>
                    <a:pt x="0" y="378"/>
                    <a:pt x="225" y="553"/>
                  </a:cubicBezTo>
                  <a:cubicBezTo>
                    <a:pt x="285" y="602"/>
                    <a:pt x="354" y="625"/>
                    <a:pt x="422" y="625"/>
                  </a:cubicBezTo>
                  <a:cubicBezTo>
                    <a:pt x="511" y="625"/>
                    <a:pt x="599" y="586"/>
                    <a:pt x="662" y="516"/>
                  </a:cubicBezTo>
                  <a:cubicBezTo>
                    <a:pt x="828" y="303"/>
                    <a:pt x="680" y="1"/>
                    <a:pt x="4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6" name="Google Shape;7536;p33"/>
            <p:cNvSpPr/>
            <p:nvPr/>
          </p:nvSpPr>
          <p:spPr>
            <a:xfrm>
              <a:off x="679600" y="2292425"/>
              <a:ext cx="18375" cy="15675"/>
            </a:xfrm>
            <a:custGeom>
              <a:rect b="b" l="l" r="r" t="t"/>
              <a:pathLst>
                <a:path extrusionOk="0" h="627" w="735">
                  <a:moveTo>
                    <a:pt x="401" y="1"/>
                  </a:moveTo>
                  <a:cubicBezTo>
                    <a:pt x="188" y="1"/>
                    <a:pt x="0" y="237"/>
                    <a:pt x="124" y="465"/>
                  </a:cubicBezTo>
                  <a:cubicBezTo>
                    <a:pt x="189" y="577"/>
                    <a:pt x="293" y="627"/>
                    <a:pt x="396" y="627"/>
                  </a:cubicBezTo>
                  <a:cubicBezTo>
                    <a:pt x="567" y="627"/>
                    <a:pt x="735" y="489"/>
                    <a:pt x="711" y="278"/>
                  </a:cubicBezTo>
                  <a:cubicBezTo>
                    <a:pt x="711" y="253"/>
                    <a:pt x="711" y="228"/>
                    <a:pt x="699" y="203"/>
                  </a:cubicBezTo>
                  <a:cubicBezTo>
                    <a:pt x="674" y="153"/>
                    <a:pt x="649" y="103"/>
                    <a:pt x="599" y="78"/>
                  </a:cubicBezTo>
                  <a:cubicBezTo>
                    <a:pt x="536" y="24"/>
                    <a:pt x="467" y="1"/>
                    <a:pt x="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7" name="Google Shape;7537;p33"/>
            <p:cNvSpPr/>
            <p:nvPr/>
          </p:nvSpPr>
          <p:spPr>
            <a:xfrm>
              <a:off x="674250" y="2330975"/>
              <a:ext cx="17525" cy="15475"/>
            </a:xfrm>
            <a:custGeom>
              <a:rect b="b" l="l" r="r" t="t"/>
              <a:pathLst>
                <a:path extrusionOk="0" h="619" w="701">
                  <a:moveTo>
                    <a:pt x="354" y="1"/>
                  </a:moveTo>
                  <a:cubicBezTo>
                    <a:pt x="316" y="1"/>
                    <a:pt x="276" y="8"/>
                    <a:pt x="238" y="23"/>
                  </a:cubicBezTo>
                  <a:cubicBezTo>
                    <a:pt x="88" y="85"/>
                    <a:pt x="0" y="260"/>
                    <a:pt x="63" y="423"/>
                  </a:cubicBezTo>
                  <a:cubicBezTo>
                    <a:pt x="111" y="539"/>
                    <a:pt x="236" y="618"/>
                    <a:pt x="359" y="618"/>
                  </a:cubicBezTo>
                  <a:cubicBezTo>
                    <a:pt x="394" y="618"/>
                    <a:pt x="429" y="612"/>
                    <a:pt x="463" y="598"/>
                  </a:cubicBezTo>
                  <a:cubicBezTo>
                    <a:pt x="625" y="535"/>
                    <a:pt x="700" y="360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8" name="Google Shape;7538;p33"/>
            <p:cNvSpPr/>
            <p:nvPr/>
          </p:nvSpPr>
          <p:spPr>
            <a:xfrm>
              <a:off x="654575" y="2218350"/>
              <a:ext cx="16775" cy="15100"/>
            </a:xfrm>
            <a:custGeom>
              <a:rect b="b" l="l" r="r" t="t"/>
              <a:pathLst>
                <a:path extrusionOk="0" h="604" w="671">
                  <a:moveTo>
                    <a:pt x="314" y="1"/>
                  </a:moveTo>
                  <a:cubicBezTo>
                    <a:pt x="161" y="1"/>
                    <a:pt x="35" y="108"/>
                    <a:pt x="13" y="266"/>
                  </a:cubicBezTo>
                  <a:cubicBezTo>
                    <a:pt x="0" y="341"/>
                    <a:pt x="13" y="416"/>
                    <a:pt x="63" y="491"/>
                  </a:cubicBezTo>
                  <a:cubicBezTo>
                    <a:pt x="126" y="570"/>
                    <a:pt x="209" y="604"/>
                    <a:pt x="291" y="604"/>
                  </a:cubicBezTo>
                  <a:cubicBezTo>
                    <a:pt x="482" y="604"/>
                    <a:pt x="670" y="419"/>
                    <a:pt x="600" y="191"/>
                  </a:cubicBezTo>
                  <a:cubicBezTo>
                    <a:pt x="587" y="166"/>
                    <a:pt x="575" y="141"/>
                    <a:pt x="562" y="129"/>
                  </a:cubicBezTo>
                  <a:cubicBezTo>
                    <a:pt x="512" y="54"/>
                    <a:pt x="438" y="16"/>
                    <a:pt x="363" y="4"/>
                  </a:cubicBezTo>
                  <a:cubicBezTo>
                    <a:pt x="346" y="2"/>
                    <a:pt x="330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9" name="Google Shape;7539;p33"/>
            <p:cNvSpPr/>
            <p:nvPr/>
          </p:nvSpPr>
          <p:spPr>
            <a:xfrm>
              <a:off x="639575" y="2267600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88" y="83"/>
                    <a:pt x="0" y="258"/>
                    <a:pt x="63" y="421"/>
                  </a:cubicBezTo>
                  <a:cubicBezTo>
                    <a:pt x="110" y="545"/>
                    <a:pt x="231" y="618"/>
                    <a:pt x="352" y="618"/>
                  </a:cubicBezTo>
                  <a:cubicBezTo>
                    <a:pt x="389" y="618"/>
                    <a:pt x="427" y="611"/>
                    <a:pt x="463" y="596"/>
                  </a:cubicBezTo>
                  <a:cubicBezTo>
                    <a:pt x="625" y="533"/>
                    <a:pt x="700" y="358"/>
                    <a:pt x="638" y="196"/>
                  </a:cubicBezTo>
                  <a:cubicBezTo>
                    <a:pt x="589" y="79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0" name="Google Shape;7540;p33"/>
            <p:cNvSpPr/>
            <p:nvPr/>
          </p:nvSpPr>
          <p:spPr>
            <a:xfrm>
              <a:off x="509925" y="2433150"/>
              <a:ext cx="18975" cy="15600"/>
            </a:xfrm>
            <a:custGeom>
              <a:rect b="b" l="l" r="r" t="t"/>
              <a:pathLst>
                <a:path extrusionOk="0" h="624" w="759">
                  <a:moveTo>
                    <a:pt x="393" y="0"/>
                  </a:moveTo>
                  <a:cubicBezTo>
                    <a:pt x="288" y="0"/>
                    <a:pt x="183" y="50"/>
                    <a:pt x="125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2" y="623"/>
                    <a:pt x="374" y="624"/>
                    <a:pt x="386" y="624"/>
                  </a:cubicBezTo>
                  <a:cubicBezTo>
                    <a:pt x="605" y="624"/>
                    <a:pt x="759" y="411"/>
                    <a:pt x="687" y="210"/>
                  </a:cubicBezTo>
                  <a:cubicBezTo>
                    <a:pt x="675" y="185"/>
                    <a:pt x="662" y="160"/>
                    <a:pt x="650" y="135"/>
                  </a:cubicBezTo>
                  <a:cubicBezTo>
                    <a:pt x="590" y="44"/>
                    <a:pt x="49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1" name="Google Shape;7541;p33"/>
            <p:cNvSpPr/>
            <p:nvPr/>
          </p:nvSpPr>
          <p:spPr>
            <a:xfrm>
              <a:off x="515925" y="2393525"/>
              <a:ext cx="18375" cy="13725"/>
            </a:xfrm>
            <a:custGeom>
              <a:rect b="b" l="l" r="r" t="t"/>
              <a:pathLst>
                <a:path extrusionOk="0" h="549" w="735">
                  <a:moveTo>
                    <a:pt x="525" y="1"/>
                  </a:moveTo>
                  <a:cubicBezTo>
                    <a:pt x="299" y="1"/>
                    <a:pt x="0" y="307"/>
                    <a:pt x="223" y="483"/>
                  </a:cubicBezTo>
                  <a:cubicBezTo>
                    <a:pt x="282" y="526"/>
                    <a:pt x="354" y="548"/>
                    <a:pt x="424" y="548"/>
                  </a:cubicBezTo>
                  <a:cubicBezTo>
                    <a:pt x="515" y="548"/>
                    <a:pt x="603" y="510"/>
                    <a:pt x="660" y="433"/>
                  </a:cubicBezTo>
                  <a:cubicBezTo>
                    <a:pt x="710" y="370"/>
                    <a:pt x="735" y="283"/>
                    <a:pt x="735" y="208"/>
                  </a:cubicBezTo>
                  <a:cubicBezTo>
                    <a:pt x="722" y="183"/>
                    <a:pt x="722" y="158"/>
                    <a:pt x="710" y="133"/>
                  </a:cubicBezTo>
                  <a:cubicBezTo>
                    <a:pt x="674" y="38"/>
                    <a:pt x="604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2" name="Google Shape;7542;p33"/>
            <p:cNvSpPr/>
            <p:nvPr/>
          </p:nvSpPr>
          <p:spPr>
            <a:xfrm>
              <a:off x="486825" y="2327475"/>
              <a:ext cx="18600" cy="15750"/>
            </a:xfrm>
            <a:custGeom>
              <a:rect b="b" l="l" r="r" t="t"/>
              <a:pathLst>
                <a:path extrusionOk="0" h="630" w="744">
                  <a:moveTo>
                    <a:pt x="365" y="1"/>
                  </a:moveTo>
                  <a:cubicBezTo>
                    <a:pt x="73" y="1"/>
                    <a:pt x="0" y="625"/>
                    <a:pt x="337" y="625"/>
                  </a:cubicBezTo>
                  <a:cubicBezTo>
                    <a:pt x="354" y="628"/>
                    <a:pt x="370" y="629"/>
                    <a:pt x="386" y="629"/>
                  </a:cubicBezTo>
                  <a:cubicBezTo>
                    <a:pt x="598" y="629"/>
                    <a:pt x="744" y="410"/>
                    <a:pt x="674" y="213"/>
                  </a:cubicBezTo>
                  <a:cubicBezTo>
                    <a:pt x="662" y="188"/>
                    <a:pt x="649" y="163"/>
                    <a:pt x="637" y="138"/>
                  </a:cubicBezTo>
                  <a:cubicBezTo>
                    <a:pt x="587" y="75"/>
                    <a:pt x="512" y="25"/>
                    <a:pt x="437" y="13"/>
                  </a:cubicBezTo>
                  <a:cubicBezTo>
                    <a:pt x="412" y="5"/>
                    <a:pt x="388" y="1"/>
                    <a:pt x="3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3" name="Google Shape;7543;p33"/>
            <p:cNvSpPr/>
            <p:nvPr/>
          </p:nvSpPr>
          <p:spPr>
            <a:xfrm>
              <a:off x="641250" y="2311100"/>
              <a:ext cx="18250" cy="14575"/>
            </a:xfrm>
            <a:custGeom>
              <a:rect b="b" l="l" r="r" t="t"/>
              <a:pathLst>
                <a:path extrusionOk="0" h="583" w="730">
                  <a:moveTo>
                    <a:pt x="400" y="0"/>
                  </a:moveTo>
                  <a:cubicBezTo>
                    <a:pt x="188" y="0"/>
                    <a:pt x="1" y="224"/>
                    <a:pt x="121" y="455"/>
                  </a:cubicBezTo>
                  <a:cubicBezTo>
                    <a:pt x="171" y="518"/>
                    <a:pt x="233" y="568"/>
                    <a:pt x="321" y="580"/>
                  </a:cubicBezTo>
                  <a:cubicBezTo>
                    <a:pt x="332" y="582"/>
                    <a:pt x="344" y="582"/>
                    <a:pt x="355" y="582"/>
                  </a:cubicBezTo>
                  <a:cubicBezTo>
                    <a:pt x="564" y="582"/>
                    <a:pt x="729" y="369"/>
                    <a:pt x="658" y="168"/>
                  </a:cubicBezTo>
                  <a:cubicBezTo>
                    <a:pt x="646" y="143"/>
                    <a:pt x="633" y="118"/>
                    <a:pt x="621" y="93"/>
                  </a:cubicBezTo>
                  <a:cubicBezTo>
                    <a:pt x="552" y="28"/>
                    <a:pt x="475" y="0"/>
                    <a:pt x="4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4" name="Google Shape;7544;p33"/>
            <p:cNvSpPr/>
            <p:nvPr/>
          </p:nvSpPr>
          <p:spPr>
            <a:xfrm>
              <a:off x="569600" y="2295250"/>
              <a:ext cx="18975" cy="15725"/>
            </a:xfrm>
            <a:custGeom>
              <a:rect b="b" l="l" r="r" t="t"/>
              <a:pathLst>
                <a:path extrusionOk="0" h="629" w="759">
                  <a:moveTo>
                    <a:pt x="380" y="1"/>
                  </a:moveTo>
                  <a:cubicBezTo>
                    <a:pt x="278" y="1"/>
                    <a:pt x="176" y="51"/>
                    <a:pt x="112" y="152"/>
                  </a:cubicBezTo>
                  <a:cubicBezTo>
                    <a:pt x="0" y="340"/>
                    <a:pt x="125" y="590"/>
                    <a:pt x="350" y="627"/>
                  </a:cubicBezTo>
                  <a:cubicBezTo>
                    <a:pt x="361" y="628"/>
                    <a:pt x="373" y="629"/>
                    <a:pt x="384" y="629"/>
                  </a:cubicBezTo>
                  <a:cubicBezTo>
                    <a:pt x="593" y="629"/>
                    <a:pt x="758" y="416"/>
                    <a:pt x="687" y="202"/>
                  </a:cubicBezTo>
                  <a:cubicBezTo>
                    <a:pt x="675" y="177"/>
                    <a:pt x="662" y="152"/>
                    <a:pt x="637" y="140"/>
                  </a:cubicBezTo>
                  <a:cubicBezTo>
                    <a:pt x="576" y="47"/>
                    <a:pt x="478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5" name="Google Shape;7545;p33"/>
            <p:cNvSpPr/>
            <p:nvPr/>
          </p:nvSpPr>
          <p:spPr>
            <a:xfrm>
              <a:off x="589975" y="2369375"/>
              <a:ext cx="18075" cy="15650"/>
            </a:xfrm>
            <a:custGeom>
              <a:rect b="b" l="l" r="r" t="t"/>
              <a:pathLst>
                <a:path extrusionOk="0" h="626" w="723">
                  <a:moveTo>
                    <a:pt x="350" y="0"/>
                  </a:moveTo>
                  <a:cubicBezTo>
                    <a:pt x="212" y="0"/>
                    <a:pt x="77" y="91"/>
                    <a:pt x="47" y="249"/>
                  </a:cubicBezTo>
                  <a:cubicBezTo>
                    <a:pt x="0" y="448"/>
                    <a:pt x="152" y="626"/>
                    <a:pt x="347" y="626"/>
                  </a:cubicBezTo>
                  <a:cubicBezTo>
                    <a:pt x="359" y="626"/>
                    <a:pt x="372" y="625"/>
                    <a:pt x="385" y="624"/>
                  </a:cubicBezTo>
                  <a:cubicBezTo>
                    <a:pt x="597" y="599"/>
                    <a:pt x="722" y="386"/>
                    <a:pt x="635" y="186"/>
                  </a:cubicBezTo>
                  <a:cubicBezTo>
                    <a:pt x="622" y="161"/>
                    <a:pt x="610" y="136"/>
                    <a:pt x="597" y="124"/>
                  </a:cubicBezTo>
                  <a:cubicBezTo>
                    <a:pt x="533" y="40"/>
                    <a:pt x="441" y="0"/>
                    <a:pt x="3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6" name="Google Shape;7546;p33"/>
            <p:cNvSpPr/>
            <p:nvPr/>
          </p:nvSpPr>
          <p:spPr>
            <a:xfrm>
              <a:off x="523775" y="2350450"/>
              <a:ext cx="17900" cy="14100"/>
            </a:xfrm>
            <a:custGeom>
              <a:rect b="b" l="l" r="r" t="t"/>
              <a:pathLst>
                <a:path extrusionOk="0" h="564" w="716">
                  <a:moveTo>
                    <a:pt x="395" y="1"/>
                  </a:moveTo>
                  <a:cubicBezTo>
                    <a:pt x="188" y="1"/>
                    <a:pt x="1" y="225"/>
                    <a:pt x="121" y="456"/>
                  </a:cubicBezTo>
                  <a:cubicBezTo>
                    <a:pt x="185" y="531"/>
                    <a:pt x="266" y="563"/>
                    <a:pt x="347" y="563"/>
                  </a:cubicBezTo>
                  <a:cubicBezTo>
                    <a:pt x="535" y="563"/>
                    <a:pt x="716" y="387"/>
                    <a:pt x="646" y="169"/>
                  </a:cubicBezTo>
                  <a:cubicBezTo>
                    <a:pt x="646" y="144"/>
                    <a:pt x="633" y="119"/>
                    <a:pt x="608" y="94"/>
                  </a:cubicBezTo>
                  <a:cubicBezTo>
                    <a:pt x="543" y="28"/>
                    <a:pt x="468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7" name="Google Shape;7547;p33"/>
            <p:cNvSpPr/>
            <p:nvPr/>
          </p:nvSpPr>
          <p:spPr>
            <a:xfrm>
              <a:off x="492850" y="2278325"/>
              <a:ext cx="19675" cy="15750"/>
            </a:xfrm>
            <a:custGeom>
              <a:rect b="b" l="l" r="r" t="t"/>
              <a:pathLst>
                <a:path extrusionOk="0" h="630" w="787">
                  <a:moveTo>
                    <a:pt x="413" y="1"/>
                  </a:moveTo>
                  <a:cubicBezTo>
                    <a:pt x="201" y="1"/>
                    <a:pt x="0" y="227"/>
                    <a:pt x="133" y="467"/>
                  </a:cubicBezTo>
                  <a:cubicBezTo>
                    <a:pt x="197" y="581"/>
                    <a:pt x="297" y="629"/>
                    <a:pt x="397" y="629"/>
                  </a:cubicBezTo>
                  <a:cubicBezTo>
                    <a:pt x="593" y="629"/>
                    <a:pt x="787" y="444"/>
                    <a:pt x="696" y="204"/>
                  </a:cubicBezTo>
                  <a:cubicBezTo>
                    <a:pt x="683" y="179"/>
                    <a:pt x="671" y="154"/>
                    <a:pt x="646" y="142"/>
                  </a:cubicBezTo>
                  <a:lnTo>
                    <a:pt x="658" y="129"/>
                  </a:lnTo>
                  <a:cubicBezTo>
                    <a:pt x="589" y="39"/>
                    <a:pt x="500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8" name="Google Shape;7548;p33"/>
            <p:cNvSpPr/>
            <p:nvPr/>
          </p:nvSpPr>
          <p:spPr>
            <a:xfrm>
              <a:off x="548650" y="2418250"/>
              <a:ext cx="17125" cy="15575"/>
            </a:xfrm>
            <a:custGeom>
              <a:rect b="b" l="l" r="r" t="t"/>
              <a:pathLst>
                <a:path extrusionOk="0" h="623" w="685">
                  <a:moveTo>
                    <a:pt x="329" y="1"/>
                  </a:moveTo>
                  <a:cubicBezTo>
                    <a:pt x="185" y="1"/>
                    <a:pt x="39" y="92"/>
                    <a:pt x="13" y="268"/>
                  </a:cubicBezTo>
                  <a:cubicBezTo>
                    <a:pt x="1" y="343"/>
                    <a:pt x="26" y="431"/>
                    <a:pt x="76" y="493"/>
                  </a:cubicBezTo>
                  <a:cubicBezTo>
                    <a:pt x="141" y="583"/>
                    <a:pt x="232" y="622"/>
                    <a:pt x="322" y="622"/>
                  </a:cubicBezTo>
                  <a:cubicBezTo>
                    <a:pt x="506" y="622"/>
                    <a:pt x="684" y="458"/>
                    <a:pt x="626" y="231"/>
                  </a:cubicBezTo>
                  <a:cubicBezTo>
                    <a:pt x="590" y="76"/>
                    <a:pt x="461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9" name="Google Shape;7549;p33"/>
            <p:cNvSpPr/>
            <p:nvPr/>
          </p:nvSpPr>
          <p:spPr>
            <a:xfrm>
              <a:off x="611575" y="2234875"/>
              <a:ext cx="18200" cy="14625"/>
            </a:xfrm>
            <a:custGeom>
              <a:rect b="b" l="l" r="r" t="t"/>
              <a:pathLst>
                <a:path extrusionOk="0" h="585" w="728">
                  <a:moveTo>
                    <a:pt x="406" y="0"/>
                  </a:moveTo>
                  <a:cubicBezTo>
                    <a:pt x="195" y="0"/>
                    <a:pt x="0" y="227"/>
                    <a:pt x="121" y="468"/>
                  </a:cubicBezTo>
                  <a:cubicBezTo>
                    <a:pt x="171" y="530"/>
                    <a:pt x="246" y="568"/>
                    <a:pt x="320" y="580"/>
                  </a:cubicBezTo>
                  <a:cubicBezTo>
                    <a:pt x="338" y="583"/>
                    <a:pt x="355" y="584"/>
                    <a:pt x="372" y="584"/>
                  </a:cubicBezTo>
                  <a:cubicBezTo>
                    <a:pt x="583" y="584"/>
                    <a:pt x="727" y="376"/>
                    <a:pt x="658" y="168"/>
                  </a:cubicBezTo>
                  <a:cubicBezTo>
                    <a:pt x="645" y="143"/>
                    <a:pt x="633" y="118"/>
                    <a:pt x="620" y="93"/>
                  </a:cubicBezTo>
                  <a:cubicBezTo>
                    <a:pt x="556" y="28"/>
                    <a:pt x="480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0" name="Google Shape;7550;p33"/>
            <p:cNvSpPr/>
            <p:nvPr/>
          </p:nvSpPr>
          <p:spPr>
            <a:xfrm>
              <a:off x="682675" y="2250800"/>
              <a:ext cx="15650" cy="14250"/>
            </a:xfrm>
            <a:custGeom>
              <a:rect b="b" l="l" r="r" t="t"/>
              <a:pathLst>
                <a:path extrusionOk="0" h="570" w="626">
                  <a:moveTo>
                    <a:pt x="313" y="1"/>
                  </a:moveTo>
                  <a:cubicBezTo>
                    <a:pt x="188" y="1"/>
                    <a:pt x="63" y="69"/>
                    <a:pt x="13" y="218"/>
                  </a:cubicBezTo>
                  <a:cubicBezTo>
                    <a:pt x="1" y="293"/>
                    <a:pt x="26" y="381"/>
                    <a:pt x="76" y="443"/>
                  </a:cubicBezTo>
                  <a:cubicBezTo>
                    <a:pt x="113" y="506"/>
                    <a:pt x="188" y="555"/>
                    <a:pt x="276" y="568"/>
                  </a:cubicBezTo>
                  <a:cubicBezTo>
                    <a:pt x="286" y="569"/>
                    <a:pt x="296" y="569"/>
                    <a:pt x="306" y="569"/>
                  </a:cubicBezTo>
                  <a:cubicBezTo>
                    <a:pt x="433" y="569"/>
                    <a:pt x="554" y="496"/>
                    <a:pt x="601" y="381"/>
                  </a:cubicBezTo>
                  <a:cubicBezTo>
                    <a:pt x="613" y="356"/>
                    <a:pt x="626" y="331"/>
                    <a:pt x="626" y="306"/>
                  </a:cubicBezTo>
                  <a:cubicBezTo>
                    <a:pt x="626" y="110"/>
                    <a:pt x="470" y="1"/>
                    <a:pt x="3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1" name="Google Shape;7551;p33"/>
            <p:cNvSpPr/>
            <p:nvPr/>
          </p:nvSpPr>
          <p:spPr>
            <a:xfrm>
              <a:off x="713300" y="2326225"/>
              <a:ext cx="19075" cy="15025"/>
            </a:xfrm>
            <a:custGeom>
              <a:rect b="b" l="l" r="r" t="t"/>
              <a:pathLst>
                <a:path extrusionOk="0" h="601" w="763">
                  <a:moveTo>
                    <a:pt x="400" y="0"/>
                  </a:moveTo>
                  <a:cubicBezTo>
                    <a:pt x="50" y="25"/>
                    <a:pt x="1" y="513"/>
                    <a:pt x="338" y="600"/>
                  </a:cubicBezTo>
                  <a:cubicBezTo>
                    <a:pt x="688" y="600"/>
                    <a:pt x="763" y="100"/>
                    <a:pt x="4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2" name="Google Shape;7552;p33"/>
            <p:cNvSpPr/>
            <p:nvPr/>
          </p:nvSpPr>
          <p:spPr>
            <a:xfrm>
              <a:off x="672050" y="2373650"/>
              <a:ext cx="17525" cy="15325"/>
            </a:xfrm>
            <a:custGeom>
              <a:rect b="b" l="l" r="r" t="t"/>
              <a:pathLst>
                <a:path extrusionOk="0" h="613" w="701">
                  <a:moveTo>
                    <a:pt x="335" y="0"/>
                  </a:moveTo>
                  <a:cubicBezTo>
                    <a:pt x="302" y="0"/>
                    <a:pt x="269" y="5"/>
                    <a:pt x="238" y="15"/>
                  </a:cubicBezTo>
                  <a:cubicBezTo>
                    <a:pt x="76" y="78"/>
                    <a:pt x="1" y="265"/>
                    <a:pt x="63" y="415"/>
                  </a:cubicBezTo>
                  <a:cubicBezTo>
                    <a:pt x="111" y="539"/>
                    <a:pt x="224" y="612"/>
                    <a:pt x="347" y="612"/>
                  </a:cubicBezTo>
                  <a:cubicBezTo>
                    <a:pt x="385" y="612"/>
                    <a:pt x="425" y="605"/>
                    <a:pt x="463" y="590"/>
                  </a:cubicBezTo>
                  <a:cubicBezTo>
                    <a:pt x="613" y="528"/>
                    <a:pt x="701" y="353"/>
                    <a:pt x="638" y="203"/>
                  </a:cubicBezTo>
                  <a:cubicBezTo>
                    <a:pt x="589" y="74"/>
                    <a:pt x="460" y="0"/>
                    <a:pt x="3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3" name="Google Shape;7553;p33"/>
            <p:cNvSpPr/>
            <p:nvPr/>
          </p:nvSpPr>
          <p:spPr>
            <a:xfrm>
              <a:off x="540550" y="2464650"/>
              <a:ext cx="19150" cy="14475"/>
            </a:xfrm>
            <a:custGeom>
              <a:rect b="b" l="l" r="r" t="t"/>
              <a:pathLst>
                <a:path extrusionOk="0" h="579" w="766">
                  <a:moveTo>
                    <a:pt x="372" y="1"/>
                  </a:moveTo>
                  <a:cubicBezTo>
                    <a:pt x="175" y="1"/>
                    <a:pt x="1" y="189"/>
                    <a:pt x="75" y="412"/>
                  </a:cubicBezTo>
                  <a:cubicBezTo>
                    <a:pt x="100" y="530"/>
                    <a:pt x="194" y="578"/>
                    <a:pt x="301" y="578"/>
                  </a:cubicBezTo>
                  <a:cubicBezTo>
                    <a:pt x="509" y="578"/>
                    <a:pt x="765" y="394"/>
                    <a:pt x="650" y="187"/>
                  </a:cubicBezTo>
                  <a:cubicBezTo>
                    <a:pt x="625" y="149"/>
                    <a:pt x="600" y="112"/>
                    <a:pt x="575" y="74"/>
                  </a:cubicBezTo>
                  <a:cubicBezTo>
                    <a:pt x="510" y="23"/>
                    <a:pt x="440" y="1"/>
                    <a:pt x="3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4" name="Google Shape;7554;p33"/>
            <p:cNvSpPr/>
            <p:nvPr/>
          </p:nvSpPr>
          <p:spPr>
            <a:xfrm>
              <a:off x="659575" y="2408150"/>
              <a:ext cx="18950" cy="15625"/>
            </a:xfrm>
            <a:custGeom>
              <a:rect b="b" l="l" r="r" t="t"/>
              <a:pathLst>
                <a:path extrusionOk="0" h="625" w="758">
                  <a:moveTo>
                    <a:pt x="386" y="1"/>
                  </a:moveTo>
                  <a:cubicBezTo>
                    <a:pt x="348" y="1"/>
                    <a:pt x="311" y="8"/>
                    <a:pt x="275" y="22"/>
                  </a:cubicBezTo>
                  <a:cubicBezTo>
                    <a:pt x="13" y="110"/>
                    <a:pt x="0" y="485"/>
                    <a:pt x="250" y="597"/>
                  </a:cubicBezTo>
                  <a:cubicBezTo>
                    <a:pt x="294" y="616"/>
                    <a:pt x="339" y="625"/>
                    <a:pt x="381" y="625"/>
                  </a:cubicBezTo>
                  <a:cubicBezTo>
                    <a:pt x="591" y="625"/>
                    <a:pt x="758" y="416"/>
                    <a:pt x="675" y="197"/>
                  </a:cubicBezTo>
                  <a:cubicBezTo>
                    <a:pt x="627" y="74"/>
                    <a:pt x="507" y="1"/>
                    <a:pt x="3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5" name="Google Shape;7555;p33"/>
            <p:cNvSpPr/>
            <p:nvPr/>
          </p:nvSpPr>
          <p:spPr>
            <a:xfrm>
              <a:off x="503700" y="2246025"/>
              <a:ext cx="18500" cy="13775"/>
            </a:xfrm>
            <a:custGeom>
              <a:rect b="b" l="l" r="r" t="t"/>
              <a:pathLst>
                <a:path extrusionOk="0" h="551" w="740">
                  <a:moveTo>
                    <a:pt x="357" y="0"/>
                  </a:moveTo>
                  <a:cubicBezTo>
                    <a:pt x="176" y="0"/>
                    <a:pt x="1" y="158"/>
                    <a:pt x="49" y="384"/>
                  </a:cubicBezTo>
                  <a:cubicBezTo>
                    <a:pt x="75" y="502"/>
                    <a:pt x="169" y="551"/>
                    <a:pt x="275" y="551"/>
                  </a:cubicBezTo>
                  <a:cubicBezTo>
                    <a:pt x="483" y="551"/>
                    <a:pt x="740" y="366"/>
                    <a:pt x="624" y="159"/>
                  </a:cubicBezTo>
                  <a:cubicBezTo>
                    <a:pt x="557" y="48"/>
                    <a:pt x="456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6" name="Google Shape;7556;p33"/>
            <p:cNvSpPr/>
            <p:nvPr/>
          </p:nvSpPr>
          <p:spPr>
            <a:xfrm>
              <a:off x="623375" y="2199475"/>
              <a:ext cx="18500" cy="13775"/>
            </a:xfrm>
            <a:custGeom>
              <a:rect b="b" l="l" r="r" t="t"/>
              <a:pathLst>
                <a:path extrusionOk="0" h="551" w="740">
                  <a:moveTo>
                    <a:pt x="356" y="0"/>
                  </a:moveTo>
                  <a:cubicBezTo>
                    <a:pt x="175" y="0"/>
                    <a:pt x="0" y="158"/>
                    <a:pt x="48" y="384"/>
                  </a:cubicBezTo>
                  <a:cubicBezTo>
                    <a:pt x="74" y="502"/>
                    <a:pt x="168" y="551"/>
                    <a:pt x="274" y="551"/>
                  </a:cubicBezTo>
                  <a:cubicBezTo>
                    <a:pt x="483" y="551"/>
                    <a:pt x="739" y="366"/>
                    <a:pt x="623" y="159"/>
                  </a:cubicBezTo>
                  <a:cubicBezTo>
                    <a:pt x="557" y="48"/>
                    <a:pt x="456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7" name="Google Shape;7557;p33"/>
            <p:cNvSpPr/>
            <p:nvPr/>
          </p:nvSpPr>
          <p:spPr>
            <a:xfrm>
              <a:off x="541050" y="2225675"/>
              <a:ext cx="17950" cy="14425"/>
            </a:xfrm>
            <a:custGeom>
              <a:rect b="b" l="l" r="r" t="t"/>
              <a:pathLst>
                <a:path extrusionOk="0" h="577" w="718">
                  <a:moveTo>
                    <a:pt x="485" y="1"/>
                  </a:moveTo>
                  <a:cubicBezTo>
                    <a:pt x="269" y="1"/>
                    <a:pt x="1" y="218"/>
                    <a:pt x="155" y="423"/>
                  </a:cubicBezTo>
                  <a:cubicBezTo>
                    <a:pt x="192" y="498"/>
                    <a:pt x="280" y="548"/>
                    <a:pt x="367" y="573"/>
                  </a:cubicBezTo>
                  <a:cubicBezTo>
                    <a:pt x="381" y="575"/>
                    <a:pt x="395" y="576"/>
                    <a:pt x="409" y="576"/>
                  </a:cubicBezTo>
                  <a:cubicBezTo>
                    <a:pt x="557" y="576"/>
                    <a:pt x="694" y="459"/>
                    <a:pt x="717" y="311"/>
                  </a:cubicBezTo>
                  <a:cubicBezTo>
                    <a:pt x="717" y="273"/>
                    <a:pt x="717" y="236"/>
                    <a:pt x="717" y="198"/>
                  </a:cubicBezTo>
                  <a:cubicBezTo>
                    <a:pt x="717" y="186"/>
                    <a:pt x="705" y="173"/>
                    <a:pt x="705" y="161"/>
                  </a:cubicBezTo>
                  <a:cubicBezTo>
                    <a:pt x="673" y="47"/>
                    <a:pt x="585" y="1"/>
                    <a:pt x="4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8" name="Google Shape;7558;p33"/>
            <p:cNvSpPr/>
            <p:nvPr/>
          </p:nvSpPr>
          <p:spPr>
            <a:xfrm>
              <a:off x="506500" y="2474525"/>
              <a:ext cx="19050" cy="14625"/>
            </a:xfrm>
            <a:custGeom>
              <a:rect b="b" l="l" r="r" t="t"/>
              <a:pathLst>
                <a:path extrusionOk="0" h="585" w="762">
                  <a:moveTo>
                    <a:pt x="471" y="0"/>
                  </a:moveTo>
                  <a:cubicBezTo>
                    <a:pt x="260" y="0"/>
                    <a:pt x="1" y="185"/>
                    <a:pt x="125" y="392"/>
                  </a:cubicBezTo>
                  <a:cubicBezTo>
                    <a:pt x="162" y="492"/>
                    <a:pt x="262" y="567"/>
                    <a:pt x="375" y="579"/>
                  </a:cubicBezTo>
                  <a:cubicBezTo>
                    <a:pt x="389" y="583"/>
                    <a:pt x="404" y="584"/>
                    <a:pt x="419" y="584"/>
                  </a:cubicBezTo>
                  <a:cubicBezTo>
                    <a:pt x="454" y="584"/>
                    <a:pt x="489" y="575"/>
                    <a:pt x="525" y="567"/>
                  </a:cubicBezTo>
                  <a:cubicBezTo>
                    <a:pt x="675" y="504"/>
                    <a:pt x="762" y="329"/>
                    <a:pt x="699" y="167"/>
                  </a:cubicBezTo>
                  <a:cubicBezTo>
                    <a:pt x="674" y="48"/>
                    <a:pt x="579" y="0"/>
                    <a:pt x="4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9" name="Google Shape;7559;p33"/>
            <p:cNvSpPr/>
            <p:nvPr/>
          </p:nvSpPr>
          <p:spPr>
            <a:xfrm>
              <a:off x="818900" y="2318175"/>
              <a:ext cx="16725" cy="15275"/>
            </a:xfrm>
            <a:custGeom>
              <a:rect b="b" l="l" r="r" t="t"/>
              <a:pathLst>
                <a:path extrusionOk="0" h="611" w="669">
                  <a:moveTo>
                    <a:pt x="339" y="0"/>
                  </a:moveTo>
                  <a:cubicBezTo>
                    <a:pt x="252" y="0"/>
                    <a:pt x="164" y="36"/>
                    <a:pt x="100" y="110"/>
                  </a:cubicBezTo>
                  <a:cubicBezTo>
                    <a:pt x="0" y="247"/>
                    <a:pt x="25" y="435"/>
                    <a:pt x="150" y="547"/>
                  </a:cubicBezTo>
                  <a:cubicBezTo>
                    <a:pt x="207" y="591"/>
                    <a:pt x="271" y="610"/>
                    <a:pt x="334" y="610"/>
                  </a:cubicBezTo>
                  <a:cubicBezTo>
                    <a:pt x="506" y="610"/>
                    <a:pt x="669" y="465"/>
                    <a:pt x="650" y="272"/>
                  </a:cubicBezTo>
                  <a:cubicBezTo>
                    <a:pt x="650" y="247"/>
                    <a:pt x="638" y="222"/>
                    <a:pt x="638" y="197"/>
                  </a:cubicBezTo>
                  <a:cubicBezTo>
                    <a:pt x="580" y="67"/>
                    <a:pt x="460" y="0"/>
                    <a:pt x="3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0" name="Google Shape;7560;p33"/>
            <p:cNvSpPr/>
            <p:nvPr/>
          </p:nvSpPr>
          <p:spPr>
            <a:xfrm>
              <a:off x="858250" y="2295575"/>
              <a:ext cx="17850" cy="15750"/>
            </a:xfrm>
            <a:custGeom>
              <a:rect b="b" l="l" r="r" t="t"/>
              <a:pathLst>
                <a:path extrusionOk="0" h="630" w="714">
                  <a:moveTo>
                    <a:pt x="389" y="0"/>
                  </a:moveTo>
                  <a:cubicBezTo>
                    <a:pt x="285" y="0"/>
                    <a:pt x="183" y="50"/>
                    <a:pt x="126" y="152"/>
                  </a:cubicBezTo>
                  <a:cubicBezTo>
                    <a:pt x="1" y="339"/>
                    <a:pt x="126" y="602"/>
                    <a:pt x="351" y="627"/>
                  </a:cubicBezTo>
                  <a:cubicBezTo>
                    <a:pt x="365" y="629"/>
                    <a:pt x="379" y="630"/>
                    <a:pt x="393" y="630"/>
                  </a:cubicBezTo>
                  <a:cubicBezTo>
                    <a:pt x="540" y="630"/>
                    <a:pt x="678" y="513"/>
                    <a:pt x="701" y="364"/>
                  </a:cubicBezTo>
                  <a:cubicBezTo>
                    <a:pt x="713" y="314"/>
                    <a:pt x="701" y="264"/>
                    <a:pt x="688" y="214"/>
                  </a:cubicBezTo>
                  <a:cubicBezTo>
                    <a:pt x="676" y="189"/>
                    <a:pt x="663" y="164"/>
                    <a:pt x="651" y="139"/>
                  </a:cubicBezTo>
                  <a:cubicBezTo>
                    <a:pt x="589" y="47"/>
                    <a:pt x="489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1" name="Google Shape;7561;p33"/>
            <p:cNvSpPr/>
            <p:nvPr/>
          </p:nvSpPr>
          <p:spPr>
            <a:xfrm>
              <a:off x="787075" y="2282025"/>
              <a:ext cx="19750" cy="15800"/>
            </a:xfrm>
            <a:custGeom>
              <a:rect b="b" l="l" r="r" t="t"/>
              <a:pathLst>
                <a:path extrusionOk="0" h="632" w="790">
                  <a:moveTo>
                    <a:pt x="412" y="0"/>
                  </a:moveTo>
                  <a:cubicBezTo>
                    <a:pt x="200" y="0"/>
                    <a:pt x="0" y="222"/>
                    <a:pt x="124" y="469"/>
                  </a:cubicBezTo>
                  <a:cubicBezTo>
                    <a:pt x="187" y="583"/>
                    <a:pt x="289" y="631"/>
                    <a:pt x="391" y="631"/>
                  </a:cubicBezTo>
                  <a:cubicBezTo>
                    <a:pt x="590" y="631"/>
                    <a:pt x="790" y="446"/>
                    <a:pt x="699" y="206"/>
                  </a:cubicBezTo>
                  <a:cubicBezTo>
                    <a:pt x="686" y="181"/>
                    <a:pt x="674" y="156"/>
                    <a:pt x="661" y="131"/>
                  </a:cubicBezTo>
                  <a:cubicBezTo>
                    <a:pt x="591" y="39"/>
                    <a:pt x="500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2" name="Google Shape;7562;p33"/>
            <p:cNvSpPr/>
            <p:nvPr/>
          </p:nvSpPr>
          <p:spPr>
            <a:xfrm>
              <a:off x="799075" y="2240225"/>
              <a:ext cx="17025" cy="15700"/>
            </a:xfrm>
            <a:custGeom>
              <a:rect b="b" l="l" r="r" t="t"/>
              <a:pathLst>
                <a:path extrusionOk="0" h="628" w="681">
                  <a:moveTo>
                    <a:pt x="331" y="1"/>
                  </a:moveTo>
                  <a:cubicBezTo>
                    <a:pt x="161" y="1"/>
                    <a:pt x="1" y="149"/>
                    <a:pt x="19" y="354"/>
                  </a:cubicBezTo>
                  <a:cubicBezTo>
                    <a:pt x="42" y="524"/>
                    <a:pt x="185" y="628"/>
                    <a:pt x="333" y="628"/>
                  </a:cubicBezTo>
                  <a:cubicBezTo>
                    <a:pt x="423" y="628"/>
                    <a:pt x="515" y="589"/>
                    <a:pt x="581" y="504"/>
                  </a:cubicBezTo>
                  <a:cubicBezTo>
                    <a:pt x="681" y="379"/>
                    <a:pt x="668" y="179"/>
                    <a:pt x="531" y="79"/>
                  </a:cubicBezTo>
                  <a:cubicBezTo>
                    <a:pt x="470" y="25"/>
                    <a:pt x="400" y="1"/>
                    <a:pt x="3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3" name="Google Shape;7563;p33"/>
            <p:cNvSpPr/>
            <p:nvPr/>
          </p:nvSpPr>
          <p:spPr>
            <a:xfrm>
              <a:off x="835775" y="2239325"/>
              <a:ext cx="18975" cy="15725"/>
            </a:xfrm>
            <a:custGeom>
              <a:rect b="b" l="l" r="r" t="t"/>
              <a:pathLst>
                <a:path extrusionOk="0" h="629" w="759">
                  <a:moveTo>
                    <a:pt x="388" y="1"/>
                  </a:moveTo>
                  <a:cubicBezTo>
                    <a:pt x="285" y="1"/>
                    <a:pt x="182" y="51"/>
                    <a:pt x="125" y="152"/>
                  </a:cubicBezTo>
                  <a:cubicBezTo>
                    <a:pt x="0" y="340"/>
                    <a:pt x="125" y="590"/>
                    <a:pt x="350" y="627"/>
                  </a:cubicBezTo>
                  <a:cubicBezTo>
                    <a:pt x="362" y="628"/>
                    <a:pt x="374" y="629"/>
                    <a:pt x="386" y="629"/>
                  </a:cubicBezTo>
                  <a:cubicBezTo>
                    <a:pt x="605" y="629"/>
                    <a:pt x="759" y="416"/>
                    <a:pt x="688" y="202"/>
                  </a:cubicBezTo>
                  <a:cubicBezTo>
                    <a:pt x="675" y="177"/>
                    <a:pt x="663" y="165"/>
                    <a:pt x="650" y="140"/>
                  </a:cubicBezTo>
                  <a:cubicBezTo>
                    <a:pt x="589" y="48"/>
                    <a:pt x="488" y="1"/>
                    <a:pt x="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4" name="Google Shape;7564;p33"/>
            <p:cNvSpPr/>
            <p:nvPr/>
          </p:nvSpPr>
          <p:spPr>
            <a:xfrm>
              <a:off x="872325" y="2260375"/>
              <a:ext cx="17525" cy="15500"/>
            </a:xfrm>
            <a:custGeom>
              <a:rect b="b" l="l" r="r" t="t"/>
              <a:pathLst>
                <a:path extrusionOk="0" h="620" w="701">
                  <a:moveTo>
                    <a:pt x="354" y="1"/>
                  </a:moveTo>
                  <a:cubicBezTo>
                    <a:pt x="316" y="1"/>
                    <a:pt x="276" y="8"/>
                    <a:pt x="238" y="23"/>
                  </a:cubicBezTo>
                  <a:cubicBezTo>
                    <a:pt x="88" y="85"/>
                    <a:pt x="0" y="260"/>
                    <a:pt x="63" y="422"/>
                  </a:cubicBezTo>
                  <a:cubicBezTo>
                    <a:pt x="110" y="546"/>
                    <a:pt x="223" y="619"/>
                    <a:pt x="347" y="619"/>
                  </a:cubicBezTo>
                  <a:cubicBezTo>
                    <a:pt x="385" y="619"/>
                    <a:pt x="424" y="612"/>
                    <a:pt x="463" y="597"/>
                  </a:cubicBezTo>
                  <a:cubicBezTo>
                    <a:pt x="625" y="535"/>
                    <a:pt x="700" y="360"/>
                    <a:pt x="638" y="197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5" name="Google Shape;7565;p33"/>
            <p:cNvSpPr/>
            <p:nvPr/>
          </p:nvSpPr>
          <p:spPr>
            <a:xfrm>
              <a:off x="773975" y="2175550"/>
              <a:ext cx="18075" cy="15800"/>
            </a:xfrm>
            <a:custGeom>
              <a:rect b="b" l="l" r="r" t="t"/>
              <a:pathLst>
                <a:path extrusionOk="0" h="632" w="723">
                  <a:moveTo>
                    <a:pt x="349" y="0"/>
                  </a:moveTo>
                  <a:cubicBezTo>
                    <a:pt x="196" y="0"/>
                    <a:pt x="71" y="107"/>
                    <a:pt x="48" y="254"/>
                  </a:cubicBezTo>
                  <a:cubicBezTo>
                    <a:pt x="1" y="453"/>
                    <a:pt x="153" y="631"/>
                    <a:pt x="347" y="631"/>
                  </a:cubicBezTo>
                  <a:cubicBezTo>
                    <a:pt x="360" y="631"/>
                    <a:pt x="372" y="630"/>
                    <a:pt x="385" y="629"/>
                  </a:cubicBezTo>
                  <a:cubicBezTo>
                    <a:pt x="598" y="604"/>
                    <a:pt x="723" y="391"/>
                    <a:pt x="635" y="191"/>
                  </a:cubicBezTo>
                  <a:cubicBezTo>
                    <a:pt x="598" y="91"/>
                    <a:pt x="498" y="16"/>
                    <a:pt x="398" y="4"/>
                  </a:cubicBezTo>
                  <a:cubicBezTo>
                    <a:pt x="381" y="2"/>
                    <a:pt x="365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6" name="Google Shape;7566;p33"/>
            <p:cNvSpPr/>
            <p:nvPr/>
          </p:nvSpPr>
          <p:spPr>
            <a:xfrm>
              <a:off x="814525" y="2162775"/>
              <a:ext cx="17025" cy="15575"/>
            </a:xfrm>
            <a:custGeom>
              <a:rect b="b" l="l" r="r" t="t"/>
              <a:pathLst>
                <a:path extrusionOk="0" h="623" w="681">
                  <a:moveTo>
                    <a:pt x="345" y="1"/>
                  </a:moveTo>
                  <a:cubicBezTo>
                    <a:pt x="256" y="1"/>
                    <a:pt x="165" y="36"/>
                    <a:pt x="100" y="115"/>
                  </a:cubicBezTo>
                  <a:cubicBezTo>
                    <a:pt x="0" y="253"/>
                    <a:pt x="25" y="440"/>
                    <a:pt x="150" y="552"/>
                  </a:cubicBezTo>
                  <a:cubicBezTo>
                    <a:pt x="209" y="601"/>
                    <a:pt x="277" y="623"/>
                    <a:pt x="343" y="623"/>
                  </a:cubicBezTo>
                  <a:cubicBezTo>
                    <a:pt x="516" y="623"/>
                    <a:pt x="681" y="476"/>
                    <a:pt x="663" y="277"/>
                  </a:cubicBezTo>
                  <a:cubicBezTo>
                    <a:pt x="647" y="104"/>
                    <a:pt x="497" y="1"/>
                    <a:pt x="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7" name="Google Shape;7567;p33"/>
            <p:cNvSpPr/>
            <p:nvPr/>
          </p:nvSpPr>
          <p:spPr>
            <a:xfrm>
              <a:off x="758925" y="2210850"/>
              <a:ext cx="19800" cy="15375"/>
            </a:xfrm>
            <a:custGeom>
              <a:rect b="b" l="l" r="r" t="t"/>
              <a:pathLst>
                <a:path extrusionOk="0" h="615" w="792">
                  <a:moveTo>
                    <a:pt x="340" y="1"/>
                  </a:moveTo>
                  <a:cubicBezTo>
                    <a:pt x="251" y="1"/>
                    <a:pt x="164" y="39"/>
                    <a:pt x="100" y="117"/>
                  </a:cubicBezTo>
                  <a:cubicBezTo>
                    <a:pt x="0" y="254"/>
                    <a:pt x="25" y="441"/>
                    <a:pt x="150" y="541"/>
                  </a:cubicBezTo>
                  <a:cubicBezTo>
                    <a:pt x="195" y="593"/>
                    <a:pt x="247" y="615"/>
                    <a:pt x="301" y="615"/>
                  </a:cubicBezTo>
                  <a:cubicBezTo>
                    <a:pt x="534" y="615"/>
                    <a:pt x="791" y="209"/>
                    <a:pt x="537" y="67"/>
                  </a:cubicBezTo>
                  <a:cubicBezTo>
                    <a:pt x="478" y="23"/>
                    <a:pt x="409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8" name="Google Shape;7568;p33"/>
            <p:cNvSpPr/>
            <p:nvPr/>
          </p:nvSpPr>
          <p:spPr>
            <a:xfrm>
              <a:off x="843575" y="2199450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54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2" y="539"/>
                    <a:pt x="228" y="618"/>
                    <a:pt x="354" y="618"/>
                  </a:cubicBezTo>
                  <a:cubicBezTo>
                    <a:pt x="390" y="618"/>
                    <a:pt x="427" y="611"/>
                    <a:pt x="463" y="598"/>
                  </a:cubicBezTo>
                  <a:cubicBezTo>
                    <a:pt x="625" y="535"/>
                    <a:pt x="700" y="348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9" name="Google Shape;7569;p33"/>
            <p:cNvSpPr/>
            <p:nvPr/>
          </p:nvSpPr>
          <p:spPr>
            <a:xfrm>
              <a:off x="940325" y="2271425"/>
              <a:ext cx="18550" cy="13875"/>
            </a:xfrm>
            <a:custGeom>
              <a:rect b="b" l="l" r="r" t="t"/>
              <a:pathLst>
                <a:path extrusionOk="0" h="555" w="742">
                  <a:moveTo>
                    <a:pt x="539" y="1"/>
                  </a:moveTo>
                  <a:cubicBezTo>
                    <a:pt x="312" y="1"/>
                    <a:pt x="0" y="316"/>
                    <a:pt x="242" y="493"/>
                  </a:cubicBezTo>
                  <a:cubicBezTo>
                    <a:pt x="294" y="535"/>
                    <a:pt x="359" y="554"/>
                    <a:pt x="425" y="554"/>
                  </a:cubicBezTo>
                  <a:cubicBezTo>
                    <a:pt x="517" y="554"/>
                    <a:pt x="609" y="516"/>
                    <a:pt x="667" y="443"/>
                  </a:cubicBezTo>
                  <a:cubicBezTo>
                    <a:pt x="717" y="380"/>
                    <a:pt x="742" y="293"/>
                    <a:pt x="742" y="218"/>
                  </a:cubicBezTo>
                  <a:cubicBezTo>
                    <a:pt x="729" y="180"/>
                    <a:pt x="729" y="155"/>
                    <a:pt x="717" y="130"/>
                  </a:cubicBezTo>
                  <a:cubicBezTo>
                    <a:pt x="685" y="38"/>
                    <a:pt x="617" y="1"/>
                    <a:pt x="5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0" name="Google Shape;7570;p33"/>
            <p:cNvSpPr/>
            <p:nvPr/>
          </p:nvSpPr>
          <p:spPr>
            <a:xfrm>
              <a:off x="915125" y="2201350"/>
              <a:ext cx="18050" cy="15850"/>
            </a:xfrm>
            <a:custGeom>
              <a:rect b="b" l="l" r="r" t="t"/>
              <a:pathLst>
                <a:path extrusionOk="0" h="634" w="722">
                  <a:moveTo>
                    <a:pt x="391" y="1"/>
                  </a:moveTo>
                  <a:cubicBezTo>
                    <a:pt x="298" y="1"/>
                    <a:pt x="208" y="43"/>
                    <a:pt x="150" y="122"/>
                  </a:cubicBezTo>
                  <a:cubicBezTo>
                    <a:pt x="0" y="297"/>
                    <a:pt x="88" y="559"/>
                    <a:pt x="300" y="621"/>
                  </a:cubicBezTo>
                  <a:cubicBezTo>
                    <a:pt x="330" y="630"/>
                    <a:pt x="359" y="634"/>
                    <a:pt x="388" y="634"/>
                  </a:cubicBezTo>
                  <a:cubicBezTo>
                    <a:pt x="574" y="634"/>
                    <a:pt x="722" y="467"/>
                    <a:pt x="700" y="272"/>
                  </a:cubicBezTo>
                  <a:cubicBezTo>
                    <a:pt x="688" y="247"/>
                    <a:pt x="688" y="222"/>
                    <a:pt x="675" y="197"/>
                  </a:cubicBezTo>
                  <a:cubicBezTo>
                    <a:pt x="663" y="147"/>
                    <a:pt x="625" y="97"/>
                    <a:pt x="588" y="72"/>
                  </a:cubicBezTo>
                  <a:cubicBezTo>
                    <a:pt x="529" y="24"/>
                    <a:pt x="459" y="1"/>
                    <a:pt x="3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1" name="Google Shape;7571;p33"/>
            <p:cNvSpPr/>
            <p:nvPr/>
          </p:nvSpPr>
          <p:spPr>
            <a:xfrm>
              <a:off x="909500" y="2239800"/>
              <a:ext cx="17200" cy="15450"/>
            </a:xfrm>
            <a:custGeom>
              <a:rect b="b" l="l" r="r" t="t"/>
              <a:pathLst>
                <a:path extrusionOk="0" h="618" w="688">
                  <a:moveTo>
                    <a:pt x="342" y="0"/>
                  </a:moveTo>
                  <a:cubicBezTo>
                    <a:pt x="307" y="0"/>
                    <a:pt x="271" y="7"/>
                    <a:pt x="238" y="21"/>
                  </a:cubicBezTo>
                  <a:cubicBezTo>
                    <a:pt x="75" y="83"/>
                    <a:pt x="0" y="271"/>
                    <a:pt x="63" y="421"/>
                  </a:cubicBezTo>
                  <a:cubicBezTo>
                    <a:pt x="101" y="545"/>
                    <a:pt x="219" y="618"/>
                    <a:pt x="339" y="618"/>
                  </a:cubicBezTo>
                  <a:cubicBezTo>
                    <a:pt x="377" y="618"/>
                    <a:pt x="415" y="610"/>
                    <a:pt x="450" y="596"/>
                  </a:cubicBezTo>
                  <a:cubicBezTo>
                    <a:pt x="613" y="533"/>
                    <a:pt x="688" y="358"/>
                    <a:pt x="625" y="196"/>
                  </a:cubicBezTo>
                  <a:cubicBezTo>
                    <a:pt x="586" y="79"/>
                    <a:pt x="465" y="0"/>
                    <a:pt x="3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2" name="Google Shape;7572;p33"/>
            <p:cNvSpPr/>
            <p:nvPr/>
          </p:nvSpPr>
          <p:spPr>
            <a:xfrm>
              <a:off x="889500" y="2127125"/>
              <a:ext cx="17100" cy="15100"/>
            </a:xfrm>
            <a:custGeom>
              <a:rect b="b" l="l" r="r" t="t"/>
              <a:pathLst>
                <a:path extrusionOk="0" h="604" w="684">
                  <a:moveTo>
                    <a:pt x="327" y="0"/>
                  </a:moveTo>
                  <a:cubicBezTo>
                    <a:pt x="173" y="0"/>
                    <a:pt x="47" y="107"/>
                    <a:pt x="13" y="254"/>
                  </a:cubicBezTo>
                  <a:cubicBezTo>
                    <a:pt x="1" y="341"/>
                    <a:pt x="26" y="416"/>
                    <a:pt x="76" y="491"/>
                  </a:cubicBezTo>
                  <a:cubicBezTo>
                    <a:pt x="139" y="570"/>
                    <a:pt x="222" y="604"/>
                    <a:pt x="304" y="604"/>
                  </a:cubicBezTo>
                  <a:cubicBezTo>
                    <a:pt x="496" y="604"/>
                    <a:pt x="683" y="419"/>
                    <a:pt x="613" y="191"/>
                  </a:cubicBezTo>
                  <a:cubicBezTo>
                    <a:pt x="601" y="166"/>
                    <a:pt x="588" y="141"/>
                    <a:pt x="576" y="129"/>
                  </a:cubicBezTo>
                  <a:cubicBezTo>
                    <a:pt x="526" y="54"/>
                    <a:pt x="451" y="16"/>
                    <a:pt x="376" y="4"/>
                  </a:cubicBezTo>
                  <a:cubicBezTo>
                    <a:pt x="359" y="2"/>
                    <a:pt x="343" y="0"/>
                    <a:pt x="3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3" name="Google Shape;7573;p33"/>
            <p:cNvSpPr/>
            <p:nvPr/>
          </p:nvSpPr>
          <p:spPr>
            <a:xfrm>
              <a:off x="874825" y="2176375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75" y="83"/>
                    <a:pt x="0" y="271"/>
                    <a:pt x="63" y="421"/>
                  </a:cubicBezTo>
                  <a:cubicBezTo>
                    <a:pt x="110" y="545"/>
                    <a:pt x="223" y="618"/>
                    <a:pt x="346" y="618"/>
                  </a:cubicBezTo>
                  <a:cubicBezTo>
                    <a:pt x="385" y="618"/>
                    <a:pt x="424" y="611"/>
                    <a:pt x="463" y="596"/>
                  </a:cubicBezTo>
                  <a:cubicBezTo>
                    <a:pt x="613" y="533"/>
                    <a:pt x="700" y="358"/>
                    <a:pt x="638" y="196"/>
                  </a:cubicBezTo>
                  <a:cubicBezTo>
                    <a:pt x="589" y="79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4" name="Google Shape;7574;p33"/>
            <p:cNvSpPr/>
            <p:nvPr/>
          </p:nvSpPr>
          <p:spPr>
            <a:xfrm>
              <a:off x="745175" y="2342125"/>
              <a:ext cx="18950" cy="15725"/>
            </a:xfrm>
            <a:custGeom>
              <a:rect b="b" l="l" r="r" t="t"/>
              <a:pathLst>
                <a:path extrusionOk="0" h="629" w="758">
                  <a:moveTo>
                    <a:pt x="380" y="0"/>
                  </a:moveTo>
                  <a:cubicBezTo>
                    <a:pt x="278" y="0"/>
                    <a:pt x="176" y="50"/>
                    <a:pt x="113" y="152"/>
                  </a:cubicBezTo>
                  <a:cubicBezTo>
                    <a:pt x="0" y="339"/>
                    <a:pt x="125" y="589"/>
                    <a:pt x="350" y="627"/>
                  </a:cubicBezTo>
                  <a:cubicBezTo>
                    <a:pt x="362" y="628"/>
                    <a:pt x="373" y="628"/>
                    <a:pt x="384" y="628"/>
                  </a:cubicBezTo>
                  <a:cubicBezTo>
                    <a:pt x="594" y="628"/>
                    <a:pt x="758" y="415"/>
                    <a:pt x="675" y="202"/>
                  </a:cubicBezTo>
                  <a:cubicBezTo>
                    <a:pt x="675" y="177"/>
                    <a:pt x="663" y="152"/>
                    <a:pt x="638" y="139"/>
                  </a:cubicBezTo>
                  <a:cubicBezTo>
                    <a:pt x="576" y="47"/>
                    <a:pt x="478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5" name="Google Shape;7575;p33"/>
            <p:cNvSpPr/>
            <p:nvPr/>
          </p:nvSpPr>
          <p:spPr>
            <a:xfrm>
              <a:off x="750725" y="2302175"/>
              <a:ext cx="18525" cy="13850"/>
            </a:xfrm>
            <a:custGeom>
              <a:rect b="b" l="l" r="r" t="t"/>
              <a:pathLst>
                <a:path extrusionOk="0" h="554" w="741">
                  <a:moveTo>
                    <a:pt x="532" y="0"/>
                  </a:moveTo>
                  <a:cubicBezTo>
                    <a:pt x="306" y="0"/>
                    <a:pt x="1" y="312"/>
                    <a:pt x="241" y="487"/>
                  </a:cubicBezTo>
                  <a:cubicBezTo>
                    <a:pt x="295" y="531"/>
                    <a:pt x="363" y="553"/>
                    <a:pt x="431" y="553"/>
                  </a:cubicBezTo>
                  <a:cubicBezTo>
                    <a:pt x="520" y="553"/>
                    <a:pt x="609" y="515"/>
                    <a:pt x="665" y="437"/>
                  </a:cubicBezTo>
                  <a:cubicBezTo>
                    <a:pt x="715" y="375"/>
                    <a:pt x="740" y="300"/>
                    <a:pt x="740" y="213"/>
                  </a:cubicBezTo>
                  <a:cubicBezTo>
                    <a:pt x="728" y="188"/>
                    <a:pt x="728" y="163"/>
                    <a:pt x="715" y="138"/>
                  </a:cubicBezTo>
                  <a:cubicBezTo>
                    <a:pt x="683" y="40"/>
                    <a:pt x="612" y="0"/>
                    <a:pt x="5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6" name="Google Shape;7576;p33"/>
            <p:cNvSpPr/>
            <p:nvPr/>
          </p:nvSpPr>
          <p:spPr>
            <a:xfrm>
              <a:off x="717350" y="2278075"/>
              <a:ext cx="18675" cy="15725"/>
            </a:xfrm>
            <a:custGeom>
              <a:rect b="b" l="l" r="r" t="t"/>
              <a:pathLst>
                <a:path extrusionOk="0" h="629" w="747">
                  <a:moveTo>
                    <a:pt x="376" y="0"/>
                  </a:moveTo>
                  <a:cubicBezTo>
                    <a:pt x="273" y="0"/>
                    <a:pt x="171" y="50"/>
                    <a:pt x="113" y="152"/>
                  </a:cubicBezTo>
                  <a:cubicBezTo>
                    <a:pt x="1" y="339"/>
                    <a:pt x="113" y="602"/>
                    <a:pt x="338" y="627"/>
                  </a:cubicBezTo>
                  <a:cubicBezTo>
                    <a:pt x="351" y="628"/>
                    <a:pt x="363" y="629"/>
                    <a:pt x="374" y="629"/>
                  </a:cubicBezTo>
                  <a:cubicBezTo>
                    <a:pt x="593" y="629"/>
                    <a:pt x="747" y="416"/>
                    <a:pt x="676" y="214"/>
                  </a:cubicBezTo>
                  <a:cubicBezTo>
                    <a:pt x="663" y="189"/>
                    <a:pt x="651" y="164"/>
                    <a:pt x="638" y="139"/>
                  </a:cubicBezTo>
                  <a:cubicBezTo>
                    <a:pt x="577" y="47"/>
                    <a:pt x="476" y="0"/>
                    <a:pt x="3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7" name="Google Shape;7577;p33"/>
            <p:cNvSpPr/>
            <p:nvPr/>
          </p:nvSpPr>
          <p:spPr>
            <a:xfrm>
              <a:off x="691875" y="2208000"/>
              <a:ext cx="18775" cy="13775"/>
            </a:xfrm>
            <a:custGeom>
              <a:rect b="b" l="l" r="r" t="t"/>
              <a:pathLst>
                <a:path extrusionOk="0" h="551" w="751">
                  <a:moveTo>
                    <a:pt x="542" y="1"/>
                  </a:moveTo>
                  <a:cubicBezTo>
                    <a:pt x="315" y="1"/>
                    <a:pt x="0" y="316"/>
                    <a:pt x="233" y="493"/>
                  </a:cubicBezTo>
                  <a:cubicBezTo>
                    <a:pt x="289" y="532"/>
                    <a:pt x="352" y="550"/>
                    <a:pt x="414" y="550"/>
                  </a:cubicBezTo>
                  <a:cubicBezTo>
                    <a:pt x="586" y="550"/>
                    <a:pt x="751" y="411"/>
                    <a:pt x="733" y="218"/>
                  </a:cubicBezTo>
                  <a:cubicBezTo>
                    <a:pt x="733" y="181"/>
                    <a:pt x="720" y="156"/>
                    <a:pt x="720" y="131"/>
                  </a:cubicBezTo>
                  <a:cubicBezTo>
                    <a:pt x="688" y="38"/>
                    <a:pt x="620" y="1"/>
                    <a:pt x="5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8" name="Google Shape;7578;p33"/>
            <p:cNvSpPr/>
            <p:nvPr/>
          </p:nvSpPr>
          <p:spPr>
            <a:xfrm>
              <a:off x="722175" y="2236525"/>
              <a:ext cx="18475" cy="15475"/>
            </a:xfrm>
            <a:custGeom>
              <a:rect b="b" l="l" r="r" t="t"/>
              <a:pathLst>
                <a:path extrusionOk="0" h="619" w="739">
                  <a:moveTo>
                    <a:pt x="345" y="0"/>
                  </a:moveTo>
                  <a:cubicBezTo>
                    <a:pt x="71" y="0"/>
                    <a:pt x="0" y="614"/>
                    <a:pt x="324" y="614"/>
                  </a:cubicBezTo>
                  <a:cubicBezTo>
                    <a:pt x="327" y="614"/>
                    <a:pt x="330" y="614"/>
                    <a:pt x="333" y="614"/>
                  </a:cubicBezTo>
                  <a:cubicBezTo>
                    <a:pt x="350" y="617"/>
                    <a:pt x="366" y="618"/>
                    <a:pt x="382" y="618"/>
                  </a:cubicBezTo>
                  <a:cubicBezTo>
                    <a:pt x="584" y="618"/>
                    <a:pt x="739" y="410"/>
                    <a:pt x="658" y="202"/>
                  </a:cubicBezTo>
                  <a:cubicBezTo>
                    <a:pt x="658" y="177"/>
                    <a:pt x="645" y="152"/>
                    <a:pt x="620" y="127"/>
                  </a:cubicBezTo>
                  <a:cubicBezTo>
                    <a:pt x="583" y="64"/>
                    <a:pt x="508" y="27"/>
                    <a:pt x="420" y="14"/>
                  </a:cubicBezTo>
                  <a:cubicBezTo>
                    <a:pt x="394" y="5"/>
                    <a:pt x="369" y="0"/>
                    <a:pt x="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9" name="Google Shape;7579;p33"/>
            <p:cNvSpPr/>
            <p:nvPr/>
          </p:nvSpPr>
          <p:spPr>
            <a:xfrm>
              <a:off x="877625" y="2219200"/>
              <a:ext cx="16775" cy="15300"/>
            </a:xfrm>
            <a:custGeom>
              <a:rect b="b" l="l" r="r" t="t"/>
              <a:pathLst>
                <a:path extrusionOk="0" h="612" w="671">
                  <a:moveTo>
                    <a:pt x="324" y="1"/>
                  </a:moveTo>
                  <a:cubicBezTo>
                    <a:pt x="183" y="1"/>
                    <a:pt x="44" y="96"/>
                    <a:pt x="13" y="257"/>
                  </a:cubicBezTo>
                  <a:cubicBezTo>
                    <a:pt x="1" y="345"/>
                    <a:pt x="13" y="420"/>
                    <a:pt x="63" y="495"/>
                  </a:cubicBezTo>
                  <a:cubicBezTo>
                    <a:pt x="113" y="557"/>
                    <a:pt x="188" y="595"/>
                    <a:pt x="263" y="607"/>
                  </a:cubicBezTo>
                  <a:cubicBezTo>
                    <a:pt x="281" y="610"/>
                    <a:pt x="298" y="611"/>
                    <a:pt x="315" y="611"/>
                  </a:cubicBezTo>
                  <a:cubicBezTo>
                    <a:pt x="525" y="611"/>
                    <a:pt x="670" y="403"/>
                    <a:pt x="601" y="195"/>
                  </a:cubicBezTo>
                  <a:cubicBezTo>
                    <a:pt x="588" y="170"/>
                    <a:pt x="576" y="145"/>
                    <a:pt x="563" y="120"/>
                  </a:cubicBezTo>
                  <a:cubicBezTo>
                    <a:pt x="501" y="38"/>
                    <a:pt x="412" y="1"/>
                    <a:pt x="3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0" name="Google Shape;7580;p33"/>
            <p:cNvSpPr/>
            <p:nvPr/>
          </p:nvSpPr>
          <p:spPr>
            <a:xfrm>
              <a:off x="804525" y="2203825"/>
              <a:ext cx="18950" cy="15675"/>
            </a:xfrm>
            <a:custGeom>
              <a:rect b="b" l="l" r="r" t="t"/>
              <a:pathLst>
                <a:path extrusionOk="0" h="627" w="758">
                  <a:moveTo>
                    <a:pt x="393" y="1"/>
                  </a:moveTo>
                  <a:cubicBezTo>
                    <a:pt x="288" y="1"/>
                    <a:pt x="184" y="51"/>
                    <a:pt x="126" y="148"/>
                  </a:cubicBezTo>
                  <a:cubicBezTo>
                    <a:pt x="1" y="348"/>
                    <a:pt x="126" y="597"/>
                    <a:pt x="350" y="622"/>
                  </a:cubicBezTo>
                  <a:cubicBezTo>
                    <a:pt x="368" y="625"/>
                    <a:pt x="385" y="627"/>
                    <a:pt x="402" y="627"/>
                  </a:cubicBezTo>
                  <a:cubicBezTo>
                    <a:pt x="612" y="627"/>
                    <a:pt x="757" y="418"/>
                    <a:pt x="688" y="210"/>
                  </a:cubicBezTo>
                  <a:cubicBezTo>
                    <a:pt x="675" y="185"/>
                    <a:pt x="663" y="160"/>
                    <a:pt x="650" y="135"/>
                  </a:cubicBezTo>
                  <a:cubicBezTo>
                    <a:pt x="590" y="44"/>
                    <a:pt x="492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1" name="Google Shape;7581;p33"/>
            <p:cNvSpPr/>
            <p:nvPr/>
          </p:nvSpPr>
          <p:spPr>
            <a:xfrm>
              <a:off x="825200" y="2278150"/>
              <a:ext cx="17775" cy="15650"/>
            </a:xfrm>
            <a:custGeom>
              <a:rect b="b" l="l" r="r" t="t"/>
              <a:pathLst>
                <a:path extrusionOk="0" h="626" w="711">
                  <a:moveTo>
                    <a:pt x="338" y="0"/>
                  </a:moveTo>
                  <a:cubicBezTo>
                    <a:pt x="201" y="0"/>
                    <a:pt x="66" y="91"/>
                    <a:pt x="36" y="249"/>
                  </a:cubicBezTo>
                  <a:cubicBezTo>
                    <a:pt x="1" y="448"/>
                    <a:pt x="142" y="626"/>
                    <a:pt x="335" y="626"/>
                  </a:cubicBezTo>
                  <a:cubicBezTo>
                    <a:pt x="348" y="626"/>
                    <a:pt x="360" y="625"/>
                    <a:pt x="373" y="624"/>
                  </a:cubicBezTo>
                  <a:cubicBezTo>
                    <a:pt x="586" y="611"/>
                    <a:pt x="711" y="386"/>
                    <a:pt x="623" y="186"/>
                  </a:cubicBezTo>
                  <a:cubicBezTo>
                    <a:pt x="623" y="161"/>
                    <a:pt x="611" y="136"/>
                    <a:pt x="586" y="124"/>
                  </a:cubicBezTo>
                  <a:cubicBezTo>
                    <a:pt x="521" y="39"/>
                    <a:pt x="429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2" name="Google Shape;7582;p33"/>
            <p:cNvSpPr/>
            <p:nvPr/>
          </p:nvSpPr>
          <p:spPr>
            <a:xfrm>
              <a:off x="758950" y="2259350"/>
              <a:ext cx="17750" cy="14175"/>
            </a:xfrm>
            <a:custGeom>
              <a:rect b="b" l="l" r="r" t="t"/>
              <a:pathLst>
                <a:path extrusionOk="0" h="567" w="710">
                  <a:moveTo>
                    <a:pt x="400" y="1"/>
                  </a:moveTo>
                  <a:cubicBezTo>
                    <a:pt x="192" y="1"/>
                    <a:pt x="0" y="219"/>
                    <a:pt x="112" y="451"/>
                  </a:cubicBezTo>
                  <a:cubicBezTo>
                    <a:pt x="180" y="531"/>
                    <a:pt x="266" y="566"/>
                    <a:pt x="349" y="566"/>
                  </a:cubicBezTo>
                  <a:cubicBezTo>
                    <a:pt x="536" y="566"/>
                    <a:pt x="710" y="389"/>
                    <a:pt x="649" y="164"/>
                  </a:cubicBezTo>
                  <a:cubicBezTo>
                    <a:pt x="636" y="139"/>
                    <a:pt x="624" y="114"/>
                    <a:pt x="611" y="89"/>
                  </a:cubicBezTo>
                  <a:cubicBezTo>
                    <a:pt x="547" y="27"/>
                    <a:pt x="473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3" name="Google Shape;7583;p33"/>
            <p:cNvSpPr/>
            <p:nvPr/>
          </p:nvSpPr>
          <p:spPr>
            <a:xfrm>
              <a:off x="727800" y="2187350"/>
              <a:ext cx="19675" cy="15800"/>
            </a:xfrm>
            <a:custGeom>
              <a:rect b="b" l="l" r="r" t="t"/>
              <a:pathLst>
                <a:path extrusionOk="0" h="632" w="787">
                  <a:moveTo>
                    <a:pt x="409" y="1"/>
                  </a:moveTo>
                  <a:cubicBezTo>
                    <a:pt x="198" y="1"/>
                    <a:pt x="1" y="223"/>
                    <a:pt x="133" y="469"/>
                  </a:cubicBezTo>
                  <a:cubicBezTo>
                    <a:pt x="192" y="583"/>
                    <a:pt x="291" y="632"/>
                    <a:pt x="391" y="632"/>
                  </a:cubicBezTo>
                  <a:cubicBezTo>
                    <a:pt x="587" y="632"/>
                    <a:pt x="786" y="447"/>
                    <a:pt x="695" y="207"/>
                  </a:cubicBezTo>
                  <a:cubicBezTo>
                    <a:pt x="683" y="182"/>
                    <a:pt x="670" y="157"/>
                    <a:pt x="658" y="132"/>
                  </a:cubicBezTo>
                  <a:cubicBezTo>
                    <a:pt x="588" y="40"/>
                    <a:pt x="497" y="1"/>
                    <a:pt x="4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4" name="Google Shape;7584;p33"/>
            <p:cNvSpPr/>
            <p:nvPr/>
          </p:nvSpPr>
          <p:spPr>
            <a:xfrm>
              <a:off x="783900" y="2327075"/>
              <a:ext cx="16900" cy="15525"/>
            </a:xfrm>
            <a:custGeom>
              <a:rect b="b" l="l" r="r" t="t"/>
              <a:pathLst>
                <a:path extrusionOk="0" h="621" w="676">
                  <a:moveTo>
                    <a:pt x="320" y="0"/>
                  </a:moveTo>
                  <a:cubicBezTo>
                    <a:pt x="179" y="0"/>
                    <a:pt x="39" y="91"/>
                    <a:pt x="13" y="266"/>
                  </a:cubicBezTo>
                  <a:cubicBezTo>
                    <a:pt x="1" y="341"/>
                    <a:pt x="13" y="429"/>
                    <a:pt x="63" y="491"/>
                  </a:cubicBezTo>
                  <a:cubicBezTo>
                    <a:pt x="129" y="582"/>
                    <a:pt x="221" y="621"/>
                    <a:pt x="311" y="621"/>
                  </a:cubicBezTo>
                  <a:cubicBezTo>
                    <a:pt x="496" y="621"/>
                    <a:pt x="676" y="459"/>
                    <a:pt x="626" y="241"/>
                  </a:cubicBezTo>
                  <a:cubicBezTo>
                    <a:pt x="583" y="79"/>
                    <a:pt x="452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5" name="Google Shape;7585;p33"/>
            <p:cNvSpPr/>
            <p:nvPr/>
          </p:nvSpPr>
          <p:spPr>
            <a:xfrm>
              <a:off x="847950" y="2143175"/>
              <a:ext cx="17100" cy="15350"/>
            </a:xfrm>
            <a:custGeom>
              <a:rect b="b" l="l" r="r" t="t"/>
              <a:pathLst>
                <a:path extrusionOk="0" h="614" w="684">
                  <a:moveTo>
                    <a:pt x="316" y="1"/>
                  </a:moveTo>
                  <a:cubicBezTo>
                    <a:pt x="178" y="1"/>
                    <a:pt x="43" y="91"/>
                    <a:pt x="13" y="249"/>
                  </a:cubicBezTo>
                  <a:cubicBezTo>
                    <a:pt x="1" y="337"/>
                    <a:pt x="26" y="412"/>
                    <a:pt x="76" y="487"/>
                  </a:cubicBezTo>
                  <a:cubicBezTo>
                    <a:pt x="113" y="549"/>
                    <a:pt x="188" y="599"/>
                    <a:pt x="276" y="612"/>
                  </a:cubicBezTo>
                  <a:cubicBezTo>
                    <a:pt x="287" y="613"/>
                    <a:pt x="299" y="614"/>
                    <a:pt x="310" y="614"/>
                  </a:cubicBezTo>
                  <a:cubicBezTo>
                    <a:pt x="519" y="614"/>
                    <a:pt x="683" y="400"/>
                    <a:pt x="600" y="187"/>
                  </a:cubicBezTo>
                  <a:cubicBezTo>
                    <a:pt x="600" y="162"/>
                    <a:pt x="588" y="137"/>
                    <a:pt x="563" y="124"/>
                  </a:cubicBezTo>
                  <a:cubicBezTo>
                    <a:pt x="498" y="40"/>
                    <a:pt x="406" y="1"/>
                    <a:pt x="3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6" name="Google Shape;7586;p33"/>
            <p:cNvSpPr/>
            <p:nvPr/>
          </p:nvSpPr>
          <p:spPr>
            <a:xfrm>
              <a:off x="917925" y="2159575"/>
              <a:ext cx="15350" cy="14325"/>
            </a:xfrm>
            <a:custGeom>
              <a:rect b="b" l="l" r="r" t="t"/>
              <a:pathLst>
                <a:path extrusionOk="0" h="573" w="614">
                  <a:moveTo>
                    <a:pt x="302" y="0"/>
                  </a:moveTo>
                  <a:cubicBezTo>
                    <a:pt x="180" y="0"/>
                    <a:pt x="58" y="69"/>
                    <a:pt x="13" y="218"/>
                  </a:cubicBezTo>
                  <a:cubicBezTo>
                    <a:pt x="1" y="293"/>
                    <a:pt x="13" y="381"/>
                    <a:pt x="63" y="443"/>
                  </a:cubicBezTo>
                  <a:cubicBezTo>
                    <a:pt x="113" y="505"/>
                    <a:pt x="188" y="555"/>
                    <a:pt x="263" y="568"/>
                  </a:cubicBezTo>
                  <a:cubicBezTo>
                    <a:pt x="281" y="571"/>
                    <a:pt x="299" y="573"/>
                    <a:pt x="316" y="573"/>
                  </a:cubicBezTo>
                  <a:cubicBezTo>
                    <a:pt x="435" y="573"/>
                    <a:pt x="546" y="500"/>
                    <a:pt x="601" y="381"/>
                  </a:cubicBezTo>
                  <a:cubicBezTo>
                    <a:pt x="601" y="356"/>
                    <a:pt x="613" y="331"/>
                    <a:pt x="613" y="306"/>
                  </a:cubicBezTo>
                  <a:cubicBezTo>
                    <a:pt x="613" y="110"/>
                    <a:pt x="457" y="0"/>
                    <a:pt x="3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7" name="Google Shape;7587;p33"/>
            <p:cNvSpPr/>
            <p:nvPr/>
          </p:nvSpPr>
          <p:spPr>
            <a:xfrm>
              <a:off x="948550" y="2235000"/>
              <a:ext cx="19075" cy="15325"/>
            </a:xfrm>
            <a:custGeom>
              <a:rect b="b" l="l" r="r" t="t"/>
              <a:pathLst>
                <a:path extrusionOk="0" h="613" w="763">
                  <a:moveTo>
                    <a:pt x="388" y="0"/>
                  </a:moveTo>
                  <a:cubicBezTo>
                    <a:pt x="51" y="25"/>
                    <a:pt x="1" y="513"/>
                    <a:pt x="325" y="613"/>
                  </a:cubicBezTo>
                  <a:lnTo>
                    <a:pt x="325" y="600"/>
                  </a:lnTo>
                  <a:cubicBezTo>
                    <a:pt x="675" y="600"/>
                    <a:pt x="763" y="113"/>
                    <a:pt x="4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8" name="Google Shape;7588;p33"/>
            <p:cNvSpPr/>
            <p:nvPr/>
          </p:nvSpPr>
          <p:spPr>
            <a:xfrm>
              <a:off x="902950" y="2280050"/>
              <a:ext cx="17500" cy="15200"/>
            </a:xfrm>
            <a:custGeom>
              <a:rect b="b" l="l" r="r" t="t"/>
              <a:pathLst>
                <a:path extrusionOk="0" h="608" w="700">
                  <a:moveTo>
                    <a:pt x="354" y="1"/>
                  </a:moveTo>
                  <a:cubicBezTo>
                    <a:pt x="315" y="1"/>
                    <a:pt x="276" y="8"/>
                    <a:pt x="237" y="23"/>
                  </a:cubicBezTo>
                  <a:cubicBezTo>
                    <a:pt x="87" y="85"/>
                    <a:pt x="0" y="260"/>
                    <a:pt x="63" y="410"/>
                  </a:cubicBezTo>
                  <a:cubicBezTo>
                    <a:pt x="110" y="534"/>
                    <a:pt x="223" y="607"/>
                    <a:pt x="346" y="607"/>
                  </a:cubicBezTo>
                  <a:cubicBezTo>
                    <a:pt x="385" y="607"/>
                    <a:pt x="424" y="600"/>
                    <a:pt x="462" y="585"/>
                  </a:cubicBezTo>
                  <a:cubicBezTo>
                    <a:pt x="625" y="535"/>
                    <a:pt x="700" y="348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9" name="Google Shape;7589;p33"/>
            <p:cNvSpPr/>
            <p:nvPr/>
          </p:nvSpPr>
          <p:spPr>
            <a:xfrm>
              <a:off x="775725" y="2373725"/>
              <a:ext cx="19100" cy="14325"/>
            </a:xfrm>
            <a:custGeom>
              <a:rect b="b" l="l" r="r" t="t"/>
              <a:pathLst>
                <a:path extrusionOk="0" h="573" w="764">
                  <a:moveTo>
                    <a:pt x="368" y="1"/>
                  </a:moveTo>
                  <a:cubicBezTo>
                    <a:pt x="176" y="1"/>
                    <a:pt x="0" y="186"/>
                    <a:pt x="65" y="400"/>
                  </a:cubicBezTo>
                  <a:cubicBezTo>
                    <a:pt x="91" y="523"/>
                    <a:pt x="187" y="572"/>
                    <a:pt x="296" y="572"/>
                  </a:cubicBezTo>
                  <a:cubicBezTo>
                    <a:pt x="506" y="572"/>
                    <a:pt x="764" y="385"/>
                    <a:pt x="640" y="187"/>
                  </a:cubicBezTo>
                  <a:cubicBezTo>
                    <a:pt x="628" y="137"/>
                    <a:pt x="603" y="100"/>
                    <a:pt x="565" y="62"/>
                  </a:cubicBezTo>
                  <a:lnTo>
                    <a:pt x="565" y="75"/>
                  </a:lnTo>
                  <a:cubicBezTo>
                    <a:pt x="504" y="23"/>
                    <a:pt x="435" y="1"/>
                    <a:pt x="3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0" name="Google Shape;7590;p33"/>
            <p:cNvSpPr/>
            <p:nvPr/>
          </p:nvSpPr>
          <p:spPr>
            <a:xfrm>
              <a:off x="894500" y="2316925"/>
              <a:ext cx="18975" cy="15625"/>
            </a:xfrm>
            <a:custGeom>
              <a:rect b="b" l="l" r="r" t="t"/>
              <a:pathLst>
                <a:path extrusionOk="0" h="625" w="759">
                  <a:moveTo>
                    <a:pt x="392" y="1"/>
                  </a:moveTo>
                  <a:cubicBezTo>
                    <a:pt x="353" y="1"/>
                    <a:pt x="314" y="8"/>
                    <a:pt x="276" y="22"/>
                  </a:cubicBezTo>
                  <a:cubicBezTo>
                    <a:pt x="13" y="122"/>
                    <a:pt x="1" y="485"/>
                    <a:pt x="263" y="597"/>
                  </a:cubicBezTo>
                  <a:cubicBezTo>
                    <a:pt x="305" y="616"/>
                    <a:pt x="348" y="625"/>
                    <a:pt x="389" y="625"/>
                  </a:cubicBezTo>
                  <a:cubicBezTo>
                    <a:pt x="591" y="625"/>
                    <a:pt x="759" y="415"/>
                    <a:pt x="675" y="197"/>
                  </a:cubicBezTo>
                  <a:cubicBezTo>
                    <a:pt x="628" y="74"/>
                    <a:pt x="515" y="1"/>
                    <a:pt x="3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1" name="Google Shape;7591;p33"/>
            <p:cNvSpPr/>
            <p:nvPr/>
          </p:nvSpPr>
          <p:spPr>
            <a:xfrm>
              <a:off x="739225" y="2154050"/>
              <a:ext cx="18125" cy="14525"/>
            </a:xfrm>
            <a:custGeom>
              <a:rect b="b" l="l" r="r" t="t"/>
              <a:pathLst>
                <a:path extrusionOk="0" h="581" w="725">
                  <a:moveTo>
                    <a:pt x="312" y="0"/>
                  </a:moveTo>
                  <a:cubicBezTo>
                    <a:pt x="167" y="0"/>
                    <a:pt x="30" y="104"/>
                    <a:pt x="13" y="264"/>
                  </a:cubicBezTo>
                  <a:cubicBezTo>
                    <a:pt x="1" y="314"/>
                    <a:pt x="13" y="364"/>
                    <a:pt x="26" y="414"/>
                  </a:cubicBezTo>
                  <a:cubicBezTo>
                    <a:pt x="51" y="532"/>
                    <a:pt x="147" y="581"/>
                    <a:pt x="254" y="581"/>
                  </a:cubicBezTo>
                  <a:cubicBezTo>
                    <a:pt x="466" y="581"/>
                    <a:pt x="725" y="396"/>
                    <a:pt x="601" y="189"/>
                  </a:cubicBezTo>
                  <a:cubicBezTo>
                    <a:pt x="588" y="139"/>
                    <a:pt x="551" y="102"/>
                    <a:pt x="513" y="77"/>
                  </a:cubicBezTo>
                  <a:cubicBezTo>
                    <a:pt x="452" y="24"/>
                    <a:pt x="381" y="0"/>
                    <a:pt x="3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2" name="Google Shape;7592;p33"/>
            <p:cNvSpPr/>
            <p:nvPr/>
          </p:nvSpPr>
          <p:spPr>
            <a:xfrm>
              <a:off x="858300" y="2108375"/>
              <a:ext cx="18700" cy="13650"/>
            </a:xfrm>
            <a:custGeom>
              <a:rect b="b" l="l" r="r" t="t"/>
              <a:pathLst>
                <a:path extrusionOk="0" h="546" w="748">
                  <a:moveTo>
                    <a:pt x="361" y="1"/>
                  </a:moveTo>
                  <a:cubicBezTo>
                    <a:pt x="181" y="1"/>
                    <a:pt x="1" y="154"/>
                    <a:pt x="49" y="379"/>
                  </a:cubicBezTo>
                  <a:cubicBezTo>
                    <a:pt x="74" y="497"/>
                    <a:pt x="170" y="546"/>
                    <a:pt x="278" y="546"/>
                  </a:cubicBezTo>
                  <a:cubicBezTo>
                    <a:pt x="489" y="546"/>
                    <a:pt x="748" y="361"/>
                    <a:pt x="624" y="154"/>
                  </a:cubicBezTo>
                  <a:cubicBezTo>
                    <a:pt x="562" y="47"/>
                    <a:pt x="461" y="1"/>
                    <a:pt x="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3" name="Google Shape;7593;p33"/>
            <p:cNvSpPr/>
            <p:nvPr/>
          </p:nvSpPr>
          <p:spPr>
            <a:xfrm>
              <a:off x="777350" y="2134150"/>
              <a:ext cx="16575" cy="14725"/>
            </a:xfrm>
            <a:custGeom>
              <a:rect b="b" l="l" r="r" t="t"/>
              <a:pathLst>
                <a:path extrusionOk="0" h="589" w="663">
                  <a:moveTo>
                    <a:pt x="389" y="1"/>
                  </a:moveTo>
                  <a:cubicBezTo>
                    <a:pt x="185" y="1"/>
                    <a:pt x="0" y="208"/>
                    <a:pt x="100" y="435"/>
                  </a:cubicBezTo>
                  <a:cubicBezTo>
                    <a:pt x="138" y="510"/>
                    <a:pt x="213" y="573"/>
                    <a:pt x="313" y="585"/>
                  </a:cubicBezTo>
                  <a:cubicBezTo>
                    <a:pt x="328" y="588"/>
                    <a:pt x="343" y="589"/>
                    <a:pt x="358" y="589"/>
                  </a:cubicBezTo>
                  <a:cubicBezTo>
                    <a:pt x="502" y="589"/>
                    <a:pt x="629" y="481"/>
                    <a:pt x="663" y="323"/>
                  </a:cubicBezTo>
                  <a:cubicBezTo>
                    <a:pt x="663" y="285"/>
                    <a:pt x="663" y="260"/>
                    <a:pt x="663" y="223"/>
                  </a:cubicBezTo>
                  <a:cubicBezTo>
                    <a:pt x="650" y="198"/>
                    <a:pt x="650" y="185"/>
                    <a:pt x="650" y="173"/>
                  </a:cubicBezTo>
                  <a:cubicBezTo>
                    <a:pt x="638" y="148"/>
                    <a:pt x="625" y="123"/>
                    <a:pt x="613" y="98"/>
                  </a:cubicBezTo>
                  <a:cubicBezTo>
                    <a:pt x="545" y="30"/>
                    <a:pt x="465" y="1"/>
                    <a:pt x="3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4" name="Google Shape;7594;p33"/>
            <p:cNvSpPr/>
            <p:nvPr/>
          </p:nvSpPr>
          <p:spPr>
            <a:xfrm>
              <a:off x="743600" y="2382250"/>
              <a:ext cx="16900" cy="15550"/>
            </a:xfrm>
            <a:custGeom>
              <a:rect b="b" l="l" r="r" t="t"/>
              <a:pathLst>
                <a:path extrusionOk="0" h="622" w="676">
                  <a:moveTo>
                    <a:pt x="321" y="1"/>
                  </a:moveTo>
                  <a:cubicBezTo>
                    <a:pt x="285" y="1"/>
                    <a:pt x="249" y="7"/>
                    <a:pt x="213" y="21"/>
                  </a:cubicBezTo>
                  <a:cubicBezTo>
                    <a:pt x="163" y="46"/>
                    <a:pt x="126" y="71"/>
                    <a:pt x="101" y="109"/>
                  </a:cubicBezTo>
                  <a:cubicBezTo>
                    <a:pt x="26" y="196"/>
                    <a:pt x="1" y="309"/>
                    <a:pt x="38" y="421"/>
                  </a:cubicBezTo>
                  <a:cubicBezTo>
                    <a:pt x="76" y="534"/>
                    <a:pt x="176" y="609"/>
                    <a:pt x="301" y="621"/>
                  </a:cubicBezTo>
                  <a:cubicBezTo>
                    <a:pt x="351" y="621"/>
                    <a:pt x="388" y="621"/>
                    <a:pt x="438" y="609"/>
                  </a:cubicBezTo>
                  <a:cubicBezTo>
                    <a:pt x="601" y="534"/>
                    <a:pt x="676" y="359"/>
                    <a:pt x="613" y="209"/>
                  </a:cubicBezTo>
                  <a:cubicBezTo>
                    <a:pt x="564" y="82"/>
                    <a:pt x="447" y="1"/>
                    <a:pt x="3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5" name="Google Shape;7595;p33"/>
            <p:cNvSpPr/>
            <p:nvPr/>
          </p:nvSpPr>
          <p:spPr>
            <a:xfrm>
              <a:off x="1053825" y="2226775"/>
              <a:ext cx="16750" cy="15300"/>
            </a:xfrm>
            <a:custGeom>
              <a:rect b="b" l="l" r="r" t="t"/>
              <a:pathLst>
                <a:path extrusionOk="0" h="612" w="670">
                  <a:moveTo>
                    <a:pt x="340" y="1"/>
                  </a:moveTo>
                  <a:cubicBezTo>
                    <a:pt x="252" y="1"/>
                    <a:pt x="164" y="38"/>
                    <a:pt x="101" y="117"/>
                  </a:cubicBezTo>
                  <a:cubicBezTo>
                    <a:pt x="1" y="254"/>
                    <a:pt x="26" y="442"/>
                    <a:pt x="151" y="554"/>
                  </a:cubicBezTo>
                  <a:cubicBezTo>
                    <a:pt x="207" y="594"/>
                    <a:pt x="270" y="612"/>
                    <a:pt x="332" y="612"/>
                  </a:cubicBezTo>
                  <a:cubicBezTo>
                    <a:pt x="505" y="612"/>
                    <a:pt x="669" y="473"/>
                    <a:pt x="651" y="279"/>
                  </a:cubicBezTo>
                  <a:cubicBezTo>
                    <a:pt x="651" y="242"/>
                    <a:pt x="638" y="217"/>
                    <a:pt x="638" y="192"/>
                  </a:cubicBezTo>
                  <a:cubicBezTo>
                    <a:pt x="581" y="69"/>
                    <a:pt x="46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6" name="Google Shape;7596;p33"/>
            <p:cNvSpPr/>
            <p:nvPr/>
          </p:nvSpPr>
          <p:spPr>
            <a:xfrm>
              <a:off x="1093525" y="2204525"/>
              <a:ext cx="19475" cy="15575"/>
            </a:xfrm>
            <a:custGeom>
              <a:rect b="b" l="l" r="r" t="t"/>
              <a:pathLst>
                <a:path extrusionOk="0" h="623" w="779">
                  <a:moveTo>
                    <a:pt x="380" y="1"/>
                  </a:moveTo>
                  <a:cubicBezTo>
                    <a:pt x="275" y="1"/>
                    <a:pt x="170" y="54"/>
                    <a:pt x="112" y="157"/>
                  </a:cubicBezTo>
                  <a:cubicBezTo>
                    <a:pt x="0" y="345"/>
                    <a:pt x="112" y="594"/>
                    <a:pt x="337" y="619"/>
                  </a:cubicBezTo>
                  <a:cubicBezTo>
                    <a:pt x="353" y="622"/>
                    <a:pt x="369" y="623"/>
                    <a:pt x="384" y="623"/>
                  </a:cubicBezTo>
                  <a:cubicBezTo>
                    <a:pt x="631" y="623"/>
                    <a:pt x="779" y="345"/>
                    <a:pt x="637" y="145"/>
                  </a:cubicBezTo>
                  <a:cubicBezTo>
                    <a:pt x="577" y="48"/>
                    <a:pt x="478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7" name="Google Shape;7597;p33"/>
            <p:cNvSpPr/>
            <p:nvPr/>
          </p:nvSpPr>
          <p:spPr>
            <a:xfrm>
              <a:off x="1022075" y="2190850"/>
              <a:ext cx="19700" cy="15750"/>
            </a:xfrm>
            <a:custGeom>
              <a:rect b="b" l="l" r="r" t="t"/>
              <a:pathLst>
                <a:path extrusionOk="0" h="630" w="788">
                  <a:moveTo>
                    <a:pt x="414" y="0"/>
                  </a:moveTo>
                  <a:cubicBezTo>
                    <a:pt x="201" y="0"/>
                    <a:pt x="1" y="227"/>
                    <a:pt x="134" y="467"/>
                  </a:cubicBezTo>
                  <a:cubicBezTo>
                    <a:pt x="197" y="581"/>
                    <a:pt x="298" y="629"/>
                    <a:pt x="398" y="629"/>
                  </a:cubicBezTo>
                  <a:cubicBezTo>
                    <a:pt x="593" y="629"/>
                    <a:pt x="787" y="444"/>
                    <a:pt x="696" y="204"/>
                  </a:cubicBezTo>
                  <a:cubicBezTo>
                    <a:pt x="684" y="179"/>
                    <a:pt x="671" y="154"/>
                    <a:pt x="659" y="129"/>
                  </a:cubicBezTo>
                  <a:cubicBezTo>
                    <a:pt x="590" y="38"/>
                    <a:pt x="501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8" name="Google Shape;7598;p33"/>
            <p:cNvSpPr/>
            <p:nvPr/>
          </p:nvSpPr>
          <p:spPr>
            <a:xfrm>
              <a:off x="1034775" y="2149175"/>
              <a:ext cx="15650" cy="15300"/>
            </a:xfrm>
            <a:custGeom>
              <a:rect b="b" l="l" r="r" t="t"/>
              <a:pathLst>
                <a:path extrusionOk="0" h="612" w="626">
                  <a:moveTo>
                    <a:pt x="316" y="1"/>
                  </a:moveTo>
                  <a:cubicBezTo>
                    <a:pt x="223" y="1"/>
                    <a:pt x="133" y="43"/>
                    <a:pt x="76" y="122"/>
                  </a:cubicBezTo>
                  <a:cubicBezTo>
                    <a:pt x="26" y="184"/>
                    <a:pt x="1" y="259"/>
                    <a:pt x="13" y="347"/>
                  </a:cubicBezTo>
                  <a:cubicBezTo>
                    <a:pt x="37" y="511"/>
                    <a:pt x="173" y="612"/>
                    <a:pt x="315" y="612"/>
                  </a:cubicBezTo>
                  <a:cubicBezTo>
                    <a:pt x="399" y="612"/>
                    <a:pt x="485" y="576"/>
                    <a:pt x="550" y="497"/>
                  </a:cubicBezTo>
                  <a:cubicBezTo>
                    <a:pt x="600" y="434"/>
                    <a:pt x="625" y="359"/>
                    <a:pt x="625" y="272"/>
                  </a:cubicBezTo>
                  <a:cubicBezTo>
                    <a:pt x="613" y="247"/>
                    <a:pt x="613" y="222"/>
                    <a:pt x="600" y="197"/>
                  </a:cubicBezTo>
                  <a:cubicBezTo>
                    <a:pt x="575" y="147"/>
                    <a:pt x="550" y="97"/>
                    <a:pt x="513" y="72"/>
                  </a:cubicBezTo>
                  <a:cubicBezTo>
                    <a:pt x="455" y="24"/>
                    <a:pt x="385" y="1"/>
                    <a:pt x="3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9" name="Google Shape;7599;p33"/>
            <p:cNvSpPr/>
            <p:nvPr/>
          </p:nvSpPr>
          <p:spPr>
            <a:xfrm>
              <a:off x="1071025" y="2148100"/>
              <a:ext cx="18975" cy="15725"/>
            </a:xfrm>
            <a:custGeom>
              <a:rect b="b" l="l" r="r" t="t"/>
              <a:pathLst>
                <a:path extrusionOk="0" h="629" w="759">
                  <a:moveTo>
                    <a:pt x="380" y="1"/>
                  </a:moveTo>
                  <a:cubicBezTo>
                    <a:pt x="278" y="1"/>
                    <a:pt x="176" y="51"/>
                    <a:pt x="113" y="152"/>
                  </a:cubicBezTo>
                  <a:cubicBezTo>
                    <a:pt x="0" y="340"/>
                    <a:pt x="125" y="602"/>
                    <a:pt x="350" y="627"/>
                  </a:cubicBezTo>
                  <a:cubicBezTo>
                    <a:pt x="362" y="628"/>
                    <a:pt x="373" y="629"/>
                    <a:pt x="385" y="629"/>
                  </a:cubicBezTo>
                  <a:cubicBezTo>
                    <a:pt x="594" y="629"/>
                    <a:pt x="759" y="416"/>
                    <a:pt x="688" y="215"/>
                  </a:cubicBezTo>
                  <a:cubicBezTo>
                    <a:pt x="675" y="190"/>
                    <a:pt x="663" y="165"/>
                    <a:pt x="638" y="140"/>
                  </a:cubicBezTo>
                  <a:cubicBezTo>
                    <a:pt x="576" y="47"/>
                    <a:pt x="478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0" name="Google Shape;7600;p33"/>
            <p:cNvSpPr/>
            <p:nvPr/>
          </p:nvSpPr>
          <p:spPr>
            <a:xfrm>
              <a:off x="1107575" y="2169200"/>
              <a:ext cx="17200" cy="15450"/>
            </a:xfrm>
            <a:custGeom>
              <a:rect b="b" l="l" r="r" t="t"/>
              <a:pathLst>
                <a:path extrusionOk="0" h="618" w="688">
                  <a:moveTo>
                    <a:pt x="340" y="0"/>
                  </a:moveTo>
                  <a:cubicBezTo>
                    <a:pt x="306" y="0"/>
                    <a:pt x="271" y="7"/>
                    <a:pt x="238" y="20"/>
                  </a:cubicBezTo>
                  <a:cubicBezTo>
                    <a:pt x="75" y="83"/>
                    <a:pt x="0" y="258"/>
                    <a:pt x="50" y="420"/>
                  </a:cubicBezTo>
                  <a:cubicBezTo>
                    <a:pt x="98" y="544"/>
                    <a:pt x="218" y="617"/>
                    <a:pt x="339" y="617"/>
                  </a:cubicBezTo>
                  <a:cubicBezTo>
                    <a:pt x="377" y="617"/>
                    <a:pt x="415" y="610"/>
                    <a:pt x="450" y="595"/>
                  </a:cubicBezTo>
                  <a:cubicBezTo>
                    <a:pt x="613" y="533"/>
                    <a:pt x="688" y="358"/>
                    <a:pt x="625" y="195"/>
                  </a:cubicBezTo>
                  <a:cubicBezTo>
                    <a:pt x="577" y="79"/>
                    <a:pt x="460" y="0"/>
                    <a:pt x="3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1" name="Google Shape;7601;p33"/>
            <p:cNvSpPr/>
            <p:nvPr/>
          </p:nvSpPr>
          <p:spPr>
            <a:xfrm>
              <a:off x="1006700" y="2084300"/>
              <a:ext cx="20475" cy="15625"/>
            </a:xfrm>
            <a:custGeom>
              <a:rect b="b" l="l" r="r" t="t"/>
              <a:pathLst>
                <a:path extrusionOk="0" h="625" w="819">
                  <a:moveTo>
                    <a:pt x="433" y="1"/>
                  </a:moveTo>
                  <a:cubicBezTo>
                    <a:pt x="154" y="1"/>
                    <a:pt x="1" y="366"/>
                    <a:pt x="236" y="555"/>
                  </a:cubicBezTo>
                  <a:cubicBezTo>
                    <a:pt x="297" y="603"/>
                    <a:pt x="365" y="625"/>
                    <a:pt x="430" y="625"/>
                  </a:cubicBezTo>
                  <a:cubicBezTo>
                    <a:pt x="634" y="625"/>
                    <a:pt x="818" y="419"/>
                    <a:pt x="724" y="192"/>
                  </a:cubicBezTo>
                  <a:cubicBezTo>
                    <a:pt x="686" y="92"/>
                    <a:pt x="599" y="17"/>
                    <a:pt x="486" y="5"/>
                  </a:cubicBezTo>
                  <a:cubicBezTo>
                    <a:pt x="468" y="2"/>
                    <a:pt x="450" y="1"/>
                    <a:pt x="4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2" name="Google Shape;7602;p33"/>
            <p:cNvSpPr/>
            <p:nvPr/>
          </p:nvSpPr>
          <p:spPr>
            <a:xfrm>
              <a:off x="1049775" y="2071625"/>
              <a:ext cx="16950" cy="15550"/>
            </a:xfrm>
            <a:custGeom>
              <a:rect b="b" l="l" r="r" t="t"/>
              <a:pathLst>
                <a:path extrusionOk="0" h="622" w="678">
                  <a:moveTo>
                    <a:pt x="348" y="1"/>
                  </a:moveTo>
                  <a:cubicBezTo>
                    <a:pt x="258" y="1"/>
                    <a:pt x="167" y="39"/>
                    <a:pt x="100" y="124"/>
                  </a:cubicBezTo>
                  <a:cubicBezTo>
                    <a:pt x="0" y="249"/>
                    <a:pt x="13" y="437"/>
                    <a:pt x="150" y="549"/>
                  </a:cubicBezTo>
                  <a:cubicBezTo>
                    <a:pt x="211" y="599"/>
                    <a:pt x="281" y="622"/>
                    <a:pt x="348" y="622"/>
                  </a:cubicBezTo>
                  <a:cubicBezTo>
                    <a:pt x="519" y="622"/>
                    <a:pt x="677" y="480"/>
                    <a:pt x="650" y="274"/>
                  </a:cubicBezTo>
                  <a:cubicBezTo>
                    <a:pt x="635" y="104"/>
                    <a:pt x="494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3" name="Google Shape;7603;p33"/>
            <p:cNvSpPr/>
            <p:nvPr/>
          </p:nvSpPr>
          <p:spPr>
            <a:xfrm>
              <a:off x="992150" y="2119725"/>
              <a:ext cx="20775" cy="15675"/>
            </a:xfrm>
            <a:custGeom>
              <a:rect b="b" l="l" r="r" t="t"/>
              <a:pathLst>
                <a:path extrusionOk="0" h="627" w="831">
                  <a:moveTo>
                    <a:pt x="423" y="1"/>
                  </a:moveTo>
                  <a:cubicBezTo>
                    <a:pt x="331" y="1"/>
                    <a:pt x="239" y="40"/>
                    <a:pt x="181" y="112"/>
                  </a:cubicBezTo>
                  <a:cubicBezTo>
                    <a:pt x="0" y="317"/>
                    <a:pt x="156" y="626"/>
                    <a:pt x="425" y="626"/>
                  </a:cubicBezTo>
                  <a:cubicBezTo>
                    <a:pt x="435" y="626"/>
                    <a:pt x="445" y="626"/>
                    <a:pt x="456" y="625"/>
                  </a:cubicBezTo>
                  <a:cubicBezTo>
                    <a:pt x="731" y="587"/>
                    <a:pt x="831" y="237"/>
                    <a:pt x="606" y="63"/>
                  </a:cubicBezTo>
                  <a:cubicBezTo>
                    <a:pt x="554" y="21"/>
                    <a:pt x="489" y="1"/>
                    <a:pt x="4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4" name="Google Shape;7604;p33"/>
            <p:cNvSpPr/>
            <p:nvPr/>
          </p:nvSpPr>
          <p:spPr>
            <a:xfrm>
              <a:off x="1078825" y="2108225"/>
              <a:ext cx="17200" cy="15450"/>
            </a:xfrm>
            <a:custGeom>
              <a:rect b="b" l="l" r="r" t="t"/>
              <a:pathLst>
                <a:path extrusionOk="0" h="618" w="688">
                  <a:moveTo>
                    <a:pt x="347" y="1"/>
                  </a:moveTo>
                  <a:cubicBezTo>
                    <a:pt x="311" y="1"/>
                    <a:pt x="274" y="8"/>
                    <a:pt x="238" y="23"/>
                  </a:cubicBezTo>
                  <a:cubicBezTo>
                    <a:pt x="76" y="85"/>
                    <a:pt x="1" y="260"/>
                    <a:pt x="51" y="423"/>
                  </a:cubicBezTo>
                  <a:cubicBezTo>
                    <a:pt x="99" y="539"/>
                    <a:pt x="223" y="618"/>
                    <a:pt x="347" y="618"/>
                  </a:cubicBezTo>
                  <a:cubicBezTo>
                    <a:pt x="382" y="618"/>
                    <a:pt x="417" y="611"/>
                    <a:pt x="451" y="597"/>
                  </a:cubicBezTo>
                  <a:cubicBezTo>
                    <a:pt x="613" y="535"/>
                    <a:pt x="688" y="360"/>
                    <a:pt x="626" y="198"/>
                  </a:cubicBezTo>
                  <a:cubicBezTo>
                    <a:pt x="578" y="74"/>
                    <a:pt x="465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5" name="Google Shape;7605;p33"/>
            <p:cNvSpPr/>
            <p:nvPr/>
          </p:nvSpPr>
          <p:spPr>
            <a:xfrm>
              <a:off x="1175675" y="2178425"/>
              <a:ext cx="20800" cy="15650"/>
            </a:xfrm>
            <a:custGeom>
              <a:rect b="b" l="l" r="r" t="t"/>
              <a:pathLst>
                <a:path extrusionOk="0" h="626" w="832">
                  <a:moveTo>
                    <a:pt x="418" y="0"/>
                  </a:moveTo>
                  <a:cubicBezTo>
                    <a:pt x="408" y="0"/>
                    <a:pt x="398" y="0"/>
                    <a:pt x="388" y="1"/>
                  </a:cubicBezTo>
                  <a:cubicBezTo>
                    <a:pt x="101" y="26"/>
                    <a:pt x="1" y="389"/>
                    <a:pt x="226" y="564"/>
                  </a:cubicBezTo>
                  <a:cubicBezTo>
                    <a:pt x="283" y="605"/>
                    <a:pt x="349" y="625"/>
                    <a:pt x="415" y="625"/>
                  </a:cubicBezTo>
                  <a:cubicBezTo>
                    <a:pt x="506" y="625"/>
                    <a:pt x="597" y="587"/>
                    <a:pt x="663" y="514"/>
                  </a:cubicBezTo>
                  <a:cubicBezTo>
                    <a:pt x="832" y="309"/>
                    <a:pt x="675" y="0"/>
                    <a:pt x="4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6" name="Google Shape;7606;p33"/>
            <p:cNvSpPr/>
            <p:nvPr/>
          </p:nvSpPr>
          <p:spPr>
            <a:xfrm>
              <a:off x="1149775" y="2110125"/>
              <a:ext cx="18375" cy="15600"/>
            </a:xfrm>
            <a:custGeom>
              <a:rect b="b" l="l" r="r" t="t"/>
              <a:pathLst>
                <a:path extrusionOk="0" h="624" w="735">
                  <a:moveTo>
                    <a:pt x="404" y="0"/>
                  </a:moveTo>
                  <a:cubicBezTo>
                    <a:pt x="190" y="0"/>
                    <a:pt x="0" y="230"/>
                    <a:pt x="124" y="459"/>
                  </a:cubicBezTo>
                  <a:cubicBezTo>
                    <a:pt x="186" y="573"/>
                    <a:pt x="291" y="624"/>
                    <a:pt x="396" y="624"/>
                  </a:cubicBezTo>
                  <a:cubicBezTo>
                    <a:pt x="566" y="624"/>
                    <a:pt x="735" y="488"/>
                    <a:pt x="712" y="272"/>
                  </a:cubicBezTo>
                  <a:cubicBezTo>
                    <a:pt x="712" y="247"/>
                    <a:pt x="699" y="222"/>
                    <a:pt x="699" y="197"/>
                  </a:cubicBezTo>
                  <a:cubicBezTo>
                    <a:pt x="674" y="147"/>
                    <a:pt x="637" y="109"/>
                    <a:pt x="599" y="72"/>
                  </a:cubicBezTo>
                  <a:cubicBezTo>
                    <a:pt x="538" y="22"/>
                    <a:pt x="470" y="0"/>
                    <a:pt x="4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7" name="Google Shape;7607;p33"/>
            <p:cNvSpPr/>
            <p:nvPr/>
          </p:nvSpPr>
          <p:spPr>
            <a:xfrm>
              <a:off x="1144425" y="2148575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47" y="0"/>
                  </a:moveTo>
                  <a:cubicBezTo>
                    <a:pt x="311" y="0"/>
                    <a:pt x="275" y="7"/>
                    <a:pt x="238" y="21"/>
                  </a:cubicBezTo>
                  <a:cubicBezTo>
                    <a:pt x="88" y="83"/>
                    <a:pt x="1" y="258"/>
                    <a:pt x="63" y="421"/>
                  </a:cubicBezTo>
                  <a:cubicBezTo>
                    <a:pt x="111" y="544"/>
                    <a:pt x="231" y="617"/>
                    <a:pt x="352" y="617"/>
                  </a:cubicBezTo>
                  <a:cubicBezTo>
                    <a:pt x="390" y="617"/>
                    <a:pt x="428" y="610"/>
                    <a:pt x="463" y="596"/>
                  </a:cubicBezTo>
                  <a:cubicBezTo>
                    <a:pt x="626" y="533"/>
                    <a:pt x="701" y="358"/>
                    <a:pt x="638" y="196"/>
                  </a:cubicBezTo>
                  <a:cubicBezTo>
                    <a:pt x="590" y="79"/>
                    <a:pt x="473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8" name="Google Shape;7608;p33"/>
            <p:cNvSpPr/>
            <p:nvPr/>
          </p:nvSpPr>
          <p:spPr>
            <a:xfrm>
              <a:off x="1124750" y="2035900"/>
              <a:ext cx="16775" cy="15100"/>
            </a:xfrm>
            <a:custGeom>
              <a:rect b="b" l="l" r="r" t="t"/>
              <a:pathLst>
                <a:path extrusionOk="0" h="604" w="671">
                  <a:moveTo>
                    <a:pt x="315" y="0"/>
                  </a:moveTo>
                  <a:cubicBezTo>
                    <a:pt x="161" y="0"/>
                    <a:pt x="36" y="107"/>
                    <a:pt x="13" y="254"/>
                  </a:cubicBezTo>
                  <a:cubicBezTo>
                    <a:pt x="1" y="341"/>
                    <a:pt x="13" y="429"/>
                    <a:pt x="63" y="491"/>
                  </a:cubicBezTo>
                  <a:cubicBezTo>
                    <a:pt x="131" y="570"/>
                    <a:pt x="215" y="604"/>
                    <a:pt x="297" y="604"/>
                  </a:cubicBezTo>
                  <a:cubicBezTo>
                    <a:pt x="489" y="604"/>
                    <a:pt x="671" y="419"/>
                    <a:pt x="601" y="191"/>
                  </a:cubicBezTo>
                  <a:cubicBezTo>
                    <a:pt x="588" y="166"/>
                    <a:pt x="576" y="141"/>
                    <a:pt x="563" y="129"/>
                  </a:cubicBezTo>
                  <a:cubicBezTo>
                    <a:pt x="513" y="54"/>
                    <a:pt x="438" y="16"/>
                    <a:pt x="363" y="4"/>
                  </a:cubicBezTo>
                  <a:cubicBezTo>
                    <a:pt x="347" y="2"/>
                    <a:pt x="331" y="0"/>
                    <a:pt x="3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9" name="Google Shape;7609;p33"/>
            <p:cNvSpPr/>
            <p:nvPr/>
          </p:nvSpPr>
          <p:spPr>
            <a:xfrm>
              <a:off x="1109750" y="2085275"/>
              <a:ext cx="17525" cy="15325"/>
            </a:xfrm>
            <a:custGeom>
              <a:rect b="b" l="l" r="r" t="t"/>
              <a:pathLst>
                <a:path extrusionOk="0" h="613" w="701">
                  <a:moveTo>
                    <a:pt x="339" y="1"/>
                  </a:moveTo>
                  <a:cubicBezTo>
                    <a:pt x="306" y="1"/>
                    <a:pt x="272" y="6"/>
                    <a:pt x="238" y="16"/>
                  </a:cubicBezTo>
                  <a:cubicBezTo>
                    <a:pt x="88" y="78"/>
                    <a:pt x="1" y="266"/>
                    <a:pt x="63" y="416"/>
                  </a:cubicBezTo>
                  <a:cubicBezTo>
                    <a:pt x="111" y="540"/>
                    <a:pt x="224" y="613"/>
                    <a:pt x="347" y="613"/>
                  </a:cubicBezTo>
                  <a:cubicBezTo>
                    <a:pt x="385" y="613"/>
                    <a:pt x="425" y="606"/>
                    <a:pt x="463" y="591"/>
                  </a:cubicBezTo>
                  <a:cubicBezTo>
                    <a:pt x="626" y="528"/>
                    <a:pt x="701" y="353"/>
                    <a:pt x="638" y="203"/>
                  </a:cubicBezTo>
                  <a:cubicBezTo>
                    <a:pt x="589" y="74"/>
                    <a:pt x="468" y="1"/>
                    <a:pt x="3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0" name="Google Shape;7610;p33"/>
            <p:cNvSpPr/>
            <p:nvPr/>
          </p:nvSpPr>
          <p:spPr>
            <a:xfrm>
              <a:off x="980100" y="2250700"/>
              <a:ext cx="18950" cy="15650"/>
            </a:xfrm>
            <a:custGeom>
              <a:rect b="b" l="l" r="r" t="t"/>
              <a:pathLst>
                <a:path extrusionOk="0" h="626" w="758">
                  <a:moveTo>
                    <a:pt x="394" y="0"/>
                  </a:moveTo>
                  <a:cubicBezTo>
                    <a:pt x="289" y="0"/>
                    <a:pt x="184" y="50"/>
                    <a:pt x="126" y="147"/>
                  </a:cubicBezTo>
                  <a:cubicBezTo>
                    <a:pt x="1" y="347"/>
                    <a:pt x="126" y="597"/>
                    <a:pt x="351" y="622"/>
                  </a:cubicBezTo>
                  <a:cubicBezTo>
                    <a:pt x="367" y="625"/>
                    <a:pt x="384" y="626"/>
                    <a:pt x="400" y="626"/>
                  </a:cubicBezTo>
                  <a:cubicBezTo>
                    <a:pt x="612" y="626"/>
                    <a:pt x="758" y="407"/>
                    <a:pt x="688" y="210"/>
                  </a:cubicBezTo>
                  <a:cubicBezTo>
                    <a:pt x="676" y="185"/>
                    <a:pt x="663" y="160"/>
                    <a:pt x="651" y="135"/>
                  </a:cubicBezTo>
                  <a:cubicBezTo>
                    <a:pt x="590" y="44"/>
                    <a:pt x="492" y="0"/>
                    <a:pt x="3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1" name="Google Shape;7611;p33"/>
            <p:cNvSpPr/>
            <p:nvPr/>
          </p:nvSpPr>
          <p:spPr>
            <a:xfrm>
              <a:off x="985875" y="2211000"/>
              <a:ext cx="18625" cy="13925"/>
            </a:xfrm>
            <a:custGeom>
              <a:rect b="b" l="l" r="r" t="t"/>
              <a:pathLst>
                <a:path extrusionOk="0" h="557" w="745">
                  <a:moveTo>
                    <a:pt x="539" y="0"/>
                  </a:moveTo>
                  <a:cubicBezTo>
                    <a:pt x="312" y="0"/>
                    <a:pt x="0" y="319"/>
                    <a:pt x="232" y="485"/>
                  </a:cubicBezTo>
                  <a:cubicBezTo>
                    <a:pt x="291" y="533"/>
                    <a:pt x="358" y="556"/>
                    <a:pt x="425" y="556"/>
                  </a:cubicBezTo>
                  <a:cubicBezTo>
                    <a:pt x="516" y="556"/>
                    <a:pt x="605" y="514"/>
                    <a:pt x="669" y="435"/>
                  </a:cubicBezTo>
                  <a:cubicBezTo>
                    <a:pt x="719" y="373"/>
                    <a:pt x="744" y="298"/>
                    <a:pt x="732" y="211"/>
                  </a:cubicBezTo>
                  <a:cubicBezTo>
                    <a:pt x="732" y="186"/>
                    <a:pt x="719" y="161"/>
                    <a:pt x="719" y="136"/>
                  </a:cubicBezTo>
                  <a:cubicBezTo>
                    <a:pt x="687" y="39"/>
                    <a:pt x="618" y="0"/>
                    <a:pt x="5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2" name="Google Shape;7612;p33"/>
            <p:cNvSpPr/>
            <p:nvPr/>
          </p:nvSpPr>
          <p:spPr>
            <a:xfrm>
              <a:off x="952300" y="2186950"/>
              <a:ext cx="18975" cy="15625"/>
            </a:xfrm>
            <a:custGeom>
              <a:rect b="b" l="l" r="r" t="t"/>
              <a:pathLst>
                <a:path extrusionOk="0" h="625" w="759">
                  <a:moveTo>
                    <a:pt x="387" y="1"/>
                  </a:moveTo>
                  <a:cubicBezTo>
                    <a:pt x="282" y="1"/>
                    <a:pt x="178" y="51"/>
                    <a:pt x="113" y="148"/>
                  </a:cubicBezTo>
                  <a:cubicBezTo>
                    <a:pt x="1" y="348"/>
                    <a:pt x="125" y="598"/>
                    <a:pt x="350" y="623"/>
                  </a:cubicBezTo>
                  <a:cubicBezTo>
                    <a:pt x="362" y="624"/>
                    <a:pt x="373" y="625"/>
                    <a:pt x="385" y="625"/>
                  </a:cubicBezTo>
                  <a:cubicBezTo>
                    <a:pt x="594" y="625"/>
                    <a:pt x="759" y="412"/>
                    <a:pt x="688" y="210"/>
                  </a:cubicBezTo>
                  <a:cubicBezTo>
                    <a:pt x="675" y="185"/>
                    <a:pt x="663" y="160"/>
                    <a:pt x="650" y="135"/>
                  </a:cubicBezTo>
                  <a:cubicBezTo>
                    <a:pt x="584" y="45"/>
                    <a:pt x="485" y="1"/>
                    <a:pt x="3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3" name="Google Shape;7613;p33"/>
            <p:cNvSpPr/>
            <p:nvPr/>
          </p:nvSpPr>
          <p:spPr>
            <a:xfrm>
              <a:off x="927000" y="2115000"/>
              <a:ext cx="20800" cy="15650"/>
            </a:xfrm>
            <a:custGeom>
              <a:rect b="b" l="l" r="r" t="t"/>
              <a:pathLst>
                <a:path extrusionOk="0" h="626" w="832">
                  <a:moveTo>
                    <a:pt x="417" y="0"/>
                  </a:moveTo>
                  <a:cubicBezTo>
                    <a:pt x="408" y="0"/>
                    <a:pt x="398" y="1"/>
                    <a:pt x="388" y="2"/>
                  </a:cubicBezTo>
                  <a:cubicBezTo>
                    <a:pt x="100" y="27"/>
                    <a:pt x="0" y="389"/>
                    <a:pt x="225" y="564"/>
                  </a:cubicBezTo>
                  <a:cubicBezTo>
                    <a:pt x="283" y="606"/>
                    <a:pt x="349" y="626"/>
                    <a:pt x="414" y="626"/>
                  </a:cubicBezTo>
                  <a:cubicBezTo>
                    <a:pt x="506" y="626"/>
                    <a:pt x="597" y="587"/>
                    <a:pt x="663" y="514"/>
                  </a:cubicBezTo>
                  <a:cubicBezTo>
                    <a:pt x="831" y="309"/>
                    <a:pt x="675" y="0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4" name="Google Shape;7614;p33"/>
            <p:cNvSpPr/>
            <p:nvPr/>
          </p:nvSpPr>
          <p:spPr>
            <a:xfrm>
              <a:off x="957050" y="2145350"/>
              <a:ext cx="18575" cy="15425"/>
            </a:xfrm>
            <a:custGeom>
              <a:rect b="b" l="l" r="r" t="t"/>
              <a:pathLst>
                <a:path extrusionOk="0" h="617" w="743">
                  <a:moveTo>
                    <a:pt x="363" y="0"/>
                  </a:moveTo>
                  <a:cubicBezTo>
                    <a:pt x="74" y="0"/>
                    <a:pt x="0" y="612"/>
                    <a:pt x="326" y="612"/>
                  </a:cubicBezTo>
                  <a:cubicBezTo>
                    <a:pt x="329" y="612"/>
                    <a:pt x="332" y="612"/>
                    <a:pt x="335" y="612"/>
                  </a:cubicBezTo>
                  <a:cubicBezTo>
                    <a:pt x="353" y="615"/>
                    <a:pt x="370" y="616"/>
                    <a:pt x="387" y="616"/>
                  </a:cubicBezTo>
                  <a:cubicBezTo>
                    <a:pt x="597" y="616"/>
                    <a:pt x="742" y="408"/>
                    <a:pt x="673" y="200"/>
                  </a:cubicBezTo>
                  <a:cubicBezTo>
                    <a:pt x="660" y="175"/>
                    <a:pt x="648" y="150"/>
                    <a:pt x="635" y="137"/>
                  </a:cubicBezTo>
                  <a:cubicBezTo>
                    <a:pt x="585" y="62"/>
                    <a:pt x="510" y="25"/>
                    <a:pt x="435" y="12"/>
                  </a:cubicBezTo>
                  <a:cubicBezTo>
                    <a:pt x="410" y="4"/>
                    <a:pt x="386" y="0"/>
                    <a:pt x="3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5" name="Google Shape;7615;p33"/>
            <p:cNvSpPr/>
            <p:nvPr/>
          </p:nvSpPr>
          <p:spPr>
            <a:xfrm>
              <a:off x="1112575" y="2127750"/>
              <a:ext cx="18150" cy="15550"/>
            </a:xfrm>
            <a:custGeom>
              <a:rect b="b" l="l" r="r" t="t"/>
              <a:pathLst>
                <a:path extrusionOk="0" h="622" w="726">
                  <a:moveTo>
                    <a:pt x="325" y="1"/>
                  </a:moveTo>
                  <a:cubicBezTo>
                    <a:pt x="179" y="1"/>
                    <a:pt x="36" y="99"/>
                    <a:pt x="13" y="266"/>
                  </a:cubicBezTo>
                  <a:cubicBezTo>
                    <a:pt x="0" y="354"/>
                    <a:pt x="25" y="429"/>
                    <a:pt x="75" y="504"/>
                  </a:cubicBezTo>
                  <a:cubicBezTo>
                    <a:pt x="113" y="566"/>
                    <a:pt x="188" y="604"/>
                    <a:pt x="275" y="616"/>
                  </a:cubicBezTo>
                  <a:cubicBezTo>
                    <a:pt x="295" y="620"/>
                    <a:pt x="314" y="622"/>
                    <a:pt x="333" y="622"/>
                  </a:cubicBezTo>
                  <a:cubicBezTo>
                    <a:pt x="575" y="622"/>
                    <a:pt x="726" y="338"/>
                    <a:pt x="575" y="129"/>
                  </a:cubicBezTo>
                  <a:cubicBezTo>
                    <a:pt x="512" y="41"/>
                    <a:pt x="418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6" name="Google Shape;7616;p33"/>
            <p:cNvSpPr/>
            <p:nvPr/>
          </p:nvSpPr>
          <p:spPr>
            <a:xfrm>
              <a:off x="1039775" y="2112625"/>
              <a:ext cx="18925" cy="15650"/>
            </a:xfrm>
            <a:custGeom>
              <a:rect b="b" l="l" r="r" t="t"/>
              <a:pathLst>
                <a:path extrusionOk="0" h="626" w="757">
                  <a:moveTo>
                    <a:pt x="390" y="1"/>
                  </a:moveTo>
                  <a:cubicBezTo>
                    <a:pt x="285" y="1"/>
                    <a:pt x="179" y="54"/>
                    <a:pt x="113" y="159"/>
                  </a:cubicBezTo>
                  <a:cubicBezTo>
                    <a:pt x="1" y="347"/>
                    <a:pt x="126" y="596"/>
                    <a:pt x="350" y="621"/>
                  </a:cubicBezTo>
                  <a:cubicBezTo>
                    <a:pt x="367" y="624"/>
                    <a:pt x="384" y="626"/>
                    <a:pt x="400" y="626"/>
                  </a:cubicBezTo>
                  <a:cubicBezTo>
                    <a:pt x="602" y="626"/>
                    <a:pt x="756" y="417"/>
                    <a:pt x="675" y="209"/>
                  </a:cubicBezTo>
                  <a:cubicBezTo>
                    <a:pt x="675" y="184"/>
                    <a:pt x="663" y="159"/>
                    <a:pt x="638" y="134"/>
                  </a:cubicBezTo>
                  <a:cubicBezTo>
                    <a:pt x="578" y="45"/>
                    <a:pt x="485" y="1"/>
                    <a:pt x="3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7" name="Google Shape;7617;p33"/>
            <p:cNvSpPr/>
            <p:nvPr/>
          </p:nvSpPr>
          <p:spPr>
            <a:xfrm>
              <a:off x="1060700" y="2186500"/>
              <a:ext cx="18550" cy="15800"/>
            </a:xfrm>
            <a:custGeom>
              <a:rect b="b" l="l" r="r" t="t"/>
              <a:pathLst>
                <a:path extrusionOk="0" h="632" w="742">
                  <a:moveTo>
                    <a:pt x="335" y="1"/>
                  </a:moveTo>
                  <a:cubicBezTo>
                    <a:pt x="189" y="1"/>
                    <a:pt x="49" y="102"/>
                    <a:pt x="26" y="278"/>
                  </a:cubicBezTo>
                  <a:cubicBezTo>
                    <a:pt x="1" y="441"/>
                    <a:pt x="113" y="591"/>
                    <a:pt x="276" y="628"/>
                  </a:cubicBezTo>
                  <a:cubicBezTo>
                    <a:pt x="291" y="630"/>
                    <a:pt x="306" y="631"/>
                    <a:pt x="321" y="631"/>
                  </a:cubicBezTo>
                  <a:cubicBezTo>
                    <a:pt x="572" y="631"/>
                    <a:pt x="742" y="341"/>
                    <a:pt x="588" y="128"/>
                  </a:cubicBezTo>
                  <a:cubicBezTo>
                    <a:pt x="521" y="41"/>
                    <a:pt x="427" y="1"/>
                    <a:pt x="3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8" name="Google Shape;7618;p33"/>
            <p:cNvSpPr/>
            <p:nvPr/>
          </p:nvSpPr>
          <p:spPr>
            <a:xfrm>
              <a:off x="993950" y="2168125"/>
              <a:ext cx="17900" cy="14150"/>
            </a:xfrm>
            <a:custGeom>
              <a:rect b="b" l="l" r="r" t="t"/>
              <a:pathLst>
                <a:path extrusionOk="0" h="566" w="716">
                  <a:moveTo>
                    <a:pt x="398" y="1"/>
                  </a:moveTo>
                  <a:cubicBezTo>
                    <a:pt x="190" y="1"/>
                    <a:pt x="1" y="219"/>
                    <a:pt x="122" y="451"/>
                  </a:cubicBezTo>
                  <a:cubicBezTo>
                    <a:pt x="187" y="531"/>
                    <a:pt x="271" y="566"/>
                    <a:pt x="353" y="566"/>
                  </a:cubicBezTo>
                  <a:cubicBezTo>
                    <a:pt x="539" y="566"/>
                    <a:pt x="716" y="389"/>
                    <a:pt x="646" y="163"/>
                  </a:cubicBezTo>
                  <a:cubicBezTo>
                    <a:pt x="646" y="138"/>
                    <a:pt x="634" y="113"/>
                    <a:pt x="609" y="88"/>
                  </a:cubicBezTo>
                  <a:cubicBezTo>
                    <a:pt x="544" y="27"/>
                    <a:pt x="470" y="1"/>
                    <a:pt x="3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9" name="Google Shape;7619;p33"/>
            <p:cNvSpPr/>
            <p:nvPr/>
          </p:nvSpPr>
          <p:spPr>
            <a:xfrm>
              <a:off x="962750" y="2096125"/>
              <a:ext cx="19850" cy="15800"/>
            </a:xfrm>
            <a:custGeom>
              <a:rect b="b" l="l" r="r" t="t"/>
              <a:pathLst>
                <a:path extrusionOk="0" h="632" w="794">
                  <a:moveTo>
                    <a:pt x="414" y="1"/>
                  </a:moveTo>
                  <a:cubicBezTo>
                    <a:pt x="203" y="1"/>
                    <a:pt x="0" y="222"/>
                    <a:pt x="132" y="469"/>
                  </a:cubicBezTo>
                  <a:cubicBezTo>
                    <a:pt x="196" y="583"/>
                    <a:pt x="298" y="632"/>
                    <a:pt x="399" y="632"/>
                  </a:cubicBezTo>
                  <a:cubicBezTo>
                    <a:pt x="598" y="632"/>
                    <a:pt x="794" y="447"/>
                    <a:pt x="695" y="207"/>
                  </a:cubicBezTo>
                  <a:cubicBezTo>
                    <a:pt x="695" y="182"/>
                    <a:pt x="682" y="157"/>
                    <a:pt x="657" y="132"/>
                  </a:cubicBezTo>
                  <a:cubicBezTo>
                    <a:pt x="591" y="40"/>
                    <a:pt x="502" y="1"/>
                    <a:pt x="4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0" name="Google Shape;7620;p33"/>
            <p:cNvSpPr/>
            <p:nvPr/>
          </p:nvSpPr>
          <p:spPr>
            <a:xfrm>
              <a:off x="1018850" y="2235850"/>
              <a:ext cx="17125" cy="15775"/>
            </a:xfrm>
            <a:custGeom>
              <a:rect b="b" l="l" r="r" t="t"/>
              <a:pathLst>
                <a:path extrusionOk="0" h="631" w="685">
                  <a:moveTo>
                    <a:pt x="325" y="0"/>
                  </a:moveTo>
                  <a:cubicBezTo>
                    <a:pt x="182" y="0"/>
                    <a:pt x="39" y="91"/>
                    <a:pt x="13" y="266"/>
                  </a:cubicBezTo>
                  <a:cubicBezTo>
                    <a:pt x="0" y="354"/>
                    <a:pt x="25" y="429"/>
                    <a:pt x="75" y="504"/>
                  </a:cubicBezTo>
                  <a:cubicBezTo>
                    <a:pt x="140" y="592"/>
                    <a:pt x="229" y="630"/>
                    <a:pt x="317" y="630"/>
                  </a:cubicBezTo>
                  <a:cubicBezTo>
                    <a:pt x="502" y="630"/>
                    <a:pt x="684" y="462"/>
                    <a:pt x="625" y="241"/>
                  </a:cubicBezTo>
                  <a:cubicBezTo>
                    <a:pt x="589" y="79"/>
                    <a:pt x="457" y="0"/>
                    <a:pt x="3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1" name="Google Shape;7621;p33"/>
            <p:cNvSpPr/>
            <p:nvPr/>
          </p:nvSpPr>
          <p:spPr>
            <a:xfrm>
              <a:off x="1083200" y="2051550"/>
              <a:ext cx="18225" cy="15775"/>
            </a:xfrm>
            <a:custGeom>
              <a:rect b="b" l="l" r="r" t="t"/>
              <a:pathLst>
                <a:path extrusionOk="0" h="631" w="729">
                  <a:moveTo>
                    <a:pt x="319" y="0"/>
                  </a:moveTo>
                  <a:cubicBezTo>
                    <a:pt x="177" y="0"/>
                    <a:pt x="36" y="101"/>
                    <a:pt x="13" y="278"/>
                  </a:cubicBezTo>
                  <a:cubicBezTo>
                    <a:pt x="1" y="353"/>
                    <a:pt x="13" y="440"/>
                    <a:pt x="63" y="503"/>
                  </a:cubicBezTo>
                  <a:cubicBezTo>
                    <a:pt x="113" y="565"/>
                    <a:pt x="188" y="615"/>
                    <a:pt x="263" y="628"/>
                  </a:cubicBezTo>
                  <a:cubicBezTo>
                    <a:pt x="278" y="630"/>
                    <a:pt x="293" y="631"/>
                    <a:pt x="308" y="631"/>
                  </a:cubicBezTo>
                  <a:cubicBezTo>
                    <a:pt x="559" y="631"/>
                    <a:pt x="728" y="340"/>
                    <a:pt x="563" y="128"/>
                  </a:cubicBezTo>
                  <a:cubicBezTo>
                    <a:pt x="500" y="41"/>
                    <a:pt x="409" y="0"/>
                    <a:pt x="3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2" name="Google Shape;7622;p33"/>
            <p:cNvSpPr/>
            <p:nvPr/>
          </p:nvSpPr>
          <p:spPr>
            <a:xfrm>
              <a:off x="1152875" y="2068375"/>
              <a:ext cx="15650" cy="14300"/>
            </a:xfrm>
            <a:custGeom>
              <a:rect b="b" l="l" r="r" t="t"/>
              <a:pathLst>
                <a:path extrusionOk="0" h="572" w="626">
                  <a:moveTo>
                    <a:pt x="305" y="0"/>
                  </a:moveTo>
                  <a:cubicBezTo>
                    <a:pt x="183" y="0"/>
                    <a:pt x="62" y="69"/>
                    <a:pt x="13" y="217"/>
                  </a:cubicBezTo>
                  <a:cubicBezTo>
                    <a:pt x="0" y="292"/>
                    <a:pt x="25" y="379"/>
                    <a:pt x="75" y="442"/>
                  </a:cubicBezTo>
                  <a:cubicBezTo>
                    <a:pt x="113" y="517"/>
                    <a:pt x="188" y="554"/>
                    <a:pt x="275" y="567"/>
                  </a:cubicBezTo>
                  <a:cubicBezTo>
                    <a:pt x="293" y="570"/>
                    <a:pt x="311" y="572"/>
                    <a:pt x="328" y="572"/>
                  </a:cubicBezTo>
                  <a:cubicBezTo>
                    <a:pt x="447" y="572"/>
                    <a:pt x="557" y="499"/>
                    <a:pt x="600" y="379"/>
                  </a:cubicBezTo>
                  <a:cubicBezTo>
                    <a:pt x="613" y="354"/>
                    <a:pt x="613" y="342"/>
                    <a:pt x="625" y="317"/>
                  </a:cubicBezTo>
                  <a:cubicBezTo>
                    <a:pt x="618" y="113"/>
                    <a:pt x="461" y="0"/>
                    <a:pt x="3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3" name="Google Shape;7623;p33"/>
            <p:cNvSpPr/>
            <p:nvPr/>
          </p:nvSpPr>
          <p:spPr>
            <a:xfrm>
              <a:off x="1183500" y="2143775"/>
              <a:ext cx="19075" cy="15325"/>
            </a:xfrm>
            <a:custGeom>
              <a:rect b="b" l="l" r="r" t="t"/>
              <a:pathLst>
                <a:path extrusionOk="0" h="613" w="763">
                  <a:moveTo>
                    <a:pt x="400" y="0"/>
                  </a:moveTo>
                  <a:cubicBezTo>
                    <a:pt x="50" y="25"/>
                    <a:pt x="0" y="513"/>
                    <a:pt x="337" y="613"/>
                  </a:cubicBezTo>
                  <a:cubicBezTo>
                    <a:pt x="687" y="600"/>
                    <a:pt x="762" y="113"/>
                    <a:pt x="4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4" name="Google Shape;7624;p33"/>
            <p:cNvSpPr/>
            <p:nvPr/>
          </p:nvSpPr>
          <p:spPr>
            <a:xfrm>
              <a:off x="1142250" y="2191050"/>
              <a:ext cx="17525" cy="15475"/>
            </a:xfrm>
            <a:custGeom>
              <a:rect b="b" l="l" r="r" t="t"/>
              <a:pathLst>
                <a:path extrusionOk="0" h="619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75" y="84"/>
                    <a:pt x="1" y="271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4" y="611"/>
                    <a:pt x="463" y="596"/>
                  </a:cubicBezTo>
                  <a:cubicBezTo>
                    <a:pt x="625" y="534"/>
                    <a:pt x="700" y="359"/>
                    <a:pt x="638" y="196"/>
                  </a:cubicBezTo>
                  <a:cubicBezTo>
                    <a:pt x="589" y="80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5" name="Google Shape;7625;p33"/>
            <p:cNvSpPr/>
            <p:nvPr/>
          </p:nvSpPr>
          <p:spPr>
            <a:xfrm>
              <a:off x="1011975" y="2282325"/>
              <a:ext cx="17900" cy="14650"/>
            </a:xfrm>
            <a:custGeom>
              <a:rect b="b" l="l" r="r" t="t"/>
              <a:pathLst>
                <a:path extrusionOk="0" h="586" w="716">
                  <a:moveTo>
                    <a:pt x="310" y="0"/>
                  </a:moveTo>
                  <a:cubicBezTo>
                    <a:pt x="161" y="0"/>
                    <a:pt x="17" y="112"/>
                    <a:pt x="0" y="282"/>
                  </a:cubicBezTo>
                  <a:cubicBezTo>
                    <a:pt x="0" y="319"/>
                    <a:pt x="0" y="369"/>
                    <a:pt x="25" y="419"/>
                  </a:cubicBezTo>
                  <a:cubicBezTo>
                    <a:pt x="51" y="538"/>
                    <a:pt x="145" y="586"/>
                    <a:pt x="251" y="586"/>
                  </a:cubicBezTo>
                  <a:cubicBezTo>
                    <a:pt x="460" y="586"/>
                    <a:pt x="716" y="401"/>
                    <a:pt x="600" y="194"/>
                  </a:cubicBezTo>
                  <a:cubicBezTo>
                    <a:pt x="575" y="144"/>
                    <a:pt x="550" y="107"/>
                    <a:pt x="513" y="82"/>
                  </a:cubicBezTo>
                  <a:cubicBezTo>
                    <a:pt x="452" y="25"/>
                    <a:pt x="380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6" name="Google Shape;7626;p33"/>
            <p:cNvSpPr/>
            <p:nvPr/>
          </p:nvSpPr>
          <p:spPr>
            <a:xfrm>
              <a:off x="1129750" y="2225725"/>
              <a:ext cx="18975" cy="15600"/>
            </a:xfrm>
            <a:custGeom>
              <a:rect b="b" l="l" r="r" t="t"/>
              <a:pathLst>
                <a:path extrusionOk="0" h="624" w="759">
                  <a:moveTo>
                    <a:pt x="378" y="1"/>
                  </a:moveTo>
                  <a:cubicBezTo>
                    <a:pt x="344" y="1"/>
                    <a:pt x="309" y="7"/>
                    <a:pt x="276" y="21"/>
                  </a:cubicBezTo>
                  <a:cubicBezTo>
                    <a:pt x="13" y="121"/>
                    <a:pt x="1" y="484"/>
                    <a:pt x="251" y="596"/>
                  </a:cubicBezTo>
                  <a:cubicBezTo>
                    <a:pt x="295" y="615"/>
                    <a:pt x="339" y="624"/>
                    <a:pt x="382" y="624"/>
                  </a:cubicBezTo>
                  <a:cubicBezTo>
                    <a:pt x="591" y="624"/>
                    <a:pt x="759" y="414"/>
                    <a:pt x="675" y="196"/>
                  </a:cubicBezTo>
                  <a:cubicBezTo>
                    <a:pt x="617" y="80"/>
                    <a:pt x="499" y="1"/>
                    <a:pt x="3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7" name="Google Shape;7627;p33"/>
            <p:cNvSpPr/>
            <p:nvPr/>
          </p:nvSpPr>
          <p:spPr>
            <a:xfrm>
              <a:off x="974475" y="2062825"/>
              <a:ext cx="17925" cy="14525"/>
            </a:xfrm>
            <a:custGeom>
              <a:rect b="b" l="l" r="r" t="t"/>
              <a:pathLst>
                <a:path extrusionOk="0" h="581" w="717">
                  <a:moveTo>
                    <a:pt x="311" y="0"/>
                  </a:moveTo>
                  <a:cubicBezTo>
                    <a:pt x="166" y="0"/>
                    <a:pt x="26" y="104"/>
                    <a:pt x="1" y="264"/>
                  </a:cubicBezTo>
                  <a:cubicBezTo>
                    <a:pt x="1" y="314"/>
                    <a:pt x="1" y="364"/>
                    <a:pt x="26" y="414"/>
                  </a:cubicBezTo>
                  <a:cubicBezTo>
                    <a:pt x="47" y="532"/>
                    <a:pt x="140" y="581"/>
                    <a:pt x="246" y="581"/>
                  </a:cubicBezTo>
                  <a:cubicBezTo>
                    <a:pt x="455" y="581"/>
                    <a:pt x="716" y="396"/>
                    <a:pt x="601" y="189"/>
                  </a:cubicBezTo>
                  <a:cubicBezTo>
                    <a:pt x="576" y="139"/>
                    <a:pt x="551" y="102"/>
                    <a:pt x="513" y="77"/>
                  </a:cubicBezTo>
                  <a:cubicBezTo>
                    <a:pt x="452" y="24"/>
                    <a:pt x="381" y="0"/>
                    <a:pt x="3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8" name="Google Shape;7628;p33"/>
            <p:cNvSpPr/>
            <p:nvPr/>
          </p:nvSpPr>
          <p:spPr>
            <a:xfrm>
              <a:off x="1093550" y="2017150"/>
              <a:ext cx="18500" cy="13650"/>
            </a:xfrm>
            <a:custGeom>
              <a:rect b="b" l="l" r="r" t="t"/>
              <a:pathLst>
                <a:path extrusionOk="0" h="546" w="740">
                  <a:moveTo>
                    <a:pt x="356" y="1"/>
                  </a:moveTo>
                  <a:cubicBezTo>
                    <a:pt x="175" y="1"/>
                    <a:pt x="1" y="154"/>
                    <a:pt x="49" y="379"/>
                  </a:cubicBezTo>
                  <a:cubicBezTo>
                    <a:pt x="74" y="497"/>
                    <a:pt x="168" y="546"/>
                    <a:pt x="275" y="546"/>
                  </a:cubicBezTo>
                  <a:cubicBezTo>
                    <a:pt x="483" y="546"/>
                    <a:pt x="740" y="361"/>
                    <a:pt x="624" y="154"/>
                  </a:cubicBezTo>
                  <a:cubicBezTo>
                    <a:pt x="557" y="47"/>
                    <a:pt x="456" y="1"/>
                    <a:pt x="3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9" name="Google Shape;7629;p33"/>
            <p:cNvSpPr/>
            <p:nvPr/>
          </p:nvSpPr>
          <p:spPr>
            <a:xfrm>
              <a:off x="1012600" y="2043050"/>
              <a:ext cx="18000" cy="14625"/>
            </a:xfrm>
            <a:custGeom>
              <a:rect b="b" l="l" r="r" t="t"/>
              <a:pathLst>
                <a:path extrusionOk="0" h="585" w="720">
                  <a:moveTo>
                    <a:pt x="391" y="1"/>
                  </a:moveTo>
                  <a:cubicBezTo>
                    <a:pt x="186" y="1"/>
                    <a:pt x="0" y="202"/>
                    <a:pt x="100" y="430"/>
                  </a:cubicBezTo>
                  <a:cubicBezTo>
                    <a:pt x="138" y="518"/>
                    <a:pt x="225" y="568"/>
                    <a:pt x="313" y="580"/>
                  </a:cubicBezTo>
                  <a:cubicBezTo>
                    <a:pt x="329" y="583"/>
                    <a:pt x="346" y="584"/>
                    <a:pt x="362" y="584"/>
                  </a:cubicBezTo>
                  <a:cubicBezTo>
                    <a:pt x="564" y="584"/>
                    <a:pt x="720" y="376"/>
                    <a:pt x="650" y="168"/>
                  </a:cubicBezTo>
                  <a:cubicBezTo>
                    <a:pt x="638" y="143"/>
                    <a:pt x="625" y="118"/>
                    <a:pt x="613" y="93"/>
                  </a:cubicBezTo>
                  <a:cubicBezTo>
                    <a:pt x="545" y="29"/>
                    <a:pt x="467" y="1"/>
                    <a:pt x="3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0" name="Google Shape;7630;p33"/>
            <p:cNvSpPr/>
            <p:nvPr/>
          </p:nvSpPr>
          <p:spPr>
            <a:xfrm>
              <a:off x="976700" y="2291925"/>
              <a:ext cx="18750" cy="14700"/>
            </a:xfrm>
            <a:custGeom>
              <a:rect b="b" l="l" r="r" t="t"/>
              <a:pathLst>
                <a:path extrusionOk="0" h="588" w="750">
                  <a:moveTo>
                    <a:pt x="470" y="0"/>
                  </a:moveTo>
                  <a:cubicBezTo>
                    <a:pt x="259" y="0"/>
                    <a:pt x="0" y="191"/>
                    <a:pt x="124" y="398"/>
                  </a:cubicBezTo>
                  <a:cubicBezTo>
                    <a:pt x="174" y="516"/>
                    <a:pt x="294" y="588"/>
                    <a:pt x="422" y="588"/>
                  </a:cubicBezTo>
                  <a:cubicBezTo>
                    <a:pt x="456" y="588"/>
                    <a:pt x="490" y="583"/>
                    <a:pt x="524" y="573"/>
                  </a:cubicBezTo>
                  <a:cubicBezTo>
                    <a:pt x="674" y="510"/>
                    <a:pt x="749" y="323"/>
                    <a:pt x="699" y="173"/>
                  </a:cubicBezTo>
                  <a:cubicBezTo>
                    <a:pt x="674" y="50"/>
                    <a:pt x="578" y="0"/>
                    <a:pt x="4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1" name="Google Shape;7631;p33"/>
            <p:cNvSpPr/>
            <p:nvPr/>
          </p:nvSpPr>
          <p:spPr>
            <a:xfrm>
              <a:off x="1289075" y="2135600"/>
              <a:ext cx="16950" cy="15575"/>
            </a:xfrm>
            <a:custGeom>
              <a:rect b="b" l="l" r="r" t="t"/>
              <a:pathLst>
                <a:path extrusionOk="0" h="623" w="678">
                  <a:moveTo>
                    <a:pt x="342" y="0"/>
                  </a:moveTo>
                  <a:cubicBezTo>
                    <a:pt x="254" y="0"/>
                    <a:pt x="166" y="36"/>
                    <a:pt x="101" y="115"/>
                  </a:cubicBezTo>
                  <a:cubicBezTo>
                    <a:pt x="1" y="252"/>
                    <a:pt x="13" y="440"/>
                    <a:pt x="151" y="552"/>
                  </a:cubicBezTo>
                  <a:cubicBezTo>
                    <a:pt x="210" y="601"/>
                    <a:pt x="277" y="622"/>
                    <a:pt x="344" y="622"/>
                  </a:cubicBezTo>
                  <a:cubicBezTo>
                    <a:pt x="516" y="622"/>
                    <a:pt x="678" y="476"/>
                    <a:pt x="651" y="277"/>
                  </a:cubicBezTo>
                  <a:cubicBezTo>
                    <a:pt x="635" y="104"/>
                    <a:pt x="490" y="0"/>
                    <a:pt x="3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2" name="Google Shape;7632;p33"/>
            <p:cNvSpPr/>
            <p:nvPr/>
          </p:nvSpPr>
          <p:spPr>
            <a:xfrm>
              <a:off x="1328450" y="2113425"/>
              <a:ext cx="17825" cy="15775"/>
            </a:xfrm>
            <a:custGeom>
              <a:rect b="b" l="l" r="r" t="t"/>
              <a:pathLst>
                <a:path extrusionOk="0" h="631" w="713">
                  <a:moveTo>
                    <a:pt x="383" y="0"/>
                  </a:moveTo>
                  <a:cubicBezTo>
                    <a:pt x="282" y="0"/>
                    <a:pt x="183" y="50"/>
                    <a:pt x="126" y="152"/>
                  </a:cubicBezTo>
                  <a:cubicBezTo>
                    <a:pt x="1" y="339"/>
                    <a:pt x="126" y="589"/>
                    <a:pt x="350" y="627"/>
                  </a:cubicBezTo>
                  <a:cubicBezTo>
                    <a:pt x="364" y="629"/>
                    <a:pt x="378" y="630"/>
                    <a:pt x="392" y="630"/>
                  </a:cubicBezTo>
                  <a:cubicBezTo>
                    <a:pt x="540" y="630"/>
                    <a:pt x="678" y="513"/>
                    <a:pt x="700" y="364"/>
                  </a:cubicBezTo>
                  <a:cubicBezTo>
                    <a:pt x="713" y="290"/>
                    <a:pt x="688" y="202"/>
                    <a:pt x="650" y="140"/>
                  </a:cubicBezTo>
                  <a:cubicBezTo>
                    <a:pt x="583" y="47"/>
                    <a:pt x="482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3" name="Google Shape;7633;p33"/>
            <p:cNvSpPr/>
            <p:nvPr/>
          </p:nvSpPr>
          <p:spPr>
            <a:xfrm>
              <a:off x="1257025" y="2099625"/>
              <a:ext cx="20000" cy="15750"/>
            </a:xfrm>
            <a:custGeom>
              <a:rect b="b" l="l" r="r" t="t"/>
              <a:pathLst>
                <a:path extrusionOk="0" h="630" w="800">
                  <a:moveTo>
                    <a:pt x="419" y="0"/>
                  </a:moveTo>
                  <a:cubicBezTo>
                    <a:pt x="207" y="0"/>
                    <a:pt x="0" y="227"/>
                    <a:pt x="133" y="467"/>
                  </a:cubicBezTo>
                  <a:cubicBezTo>
                    <a:pt x="197" y="581"/>
                    <a:pt x="299" y="629"/>
                    <a:pt x="401" y="629"/>
                  </a:cubicBezTo>
                  <a:cubicBezTo>
                    <a:pt x="600" y="629"/>
                    <a:pt x="799" y="444"/>
                    <a:pt x="708" y="204"/>
                  </a:cubicBezTo>
                  <a:cubicBezTo>
                    <a:pt x="696" y="179"/>
                    <a:pt x="683" y="154"/>
                    <a:pt x="658" y="129"/>
                  </a:cubicBezTo>
                  <a:cubicBezTo>
                    <a:pt x="593" y="38"/>
                    <a:pt x="505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4" name="Google Shape;7634;p33"/>
            <p:cNvSpPr/>
            <p:nvPr/>
          </p:nvSpPr>
          <p:spPr>
            <a:xfrm>
              <a:off x="1269725" y="2058075"/>
              <a:ext cx="16250" cy="15500"/>
            </a:xfrm>
            <a:custGeom>
              <a:rect b="b" l="l" r="r" t="t"/>
              <a:pathLst>
                <a:path extrusionOk="0" h="620" w="650">
                  <a:moveTo>
                    <a:pt x="326" y="1"/>
                  </a:moveTo>
                  <a:cubicBezTo>
                    <a:pt x="239" y="1"/>
                    <a:pt x="151" y="37"/>
                    <a:pt x="88" y="117"/>
                  </a:cubicBezTo>
                  <a:cubicBezTo>
                    <a:pt x="25" y="179"/>
                    <a:pt x="0" y="267"/>
                    <a:pt x="13" y="354"/>
                  </a:cubicBezTo>
                  <a:cubicBezTo>
                    <a:pt x="36" y="518"/>
                    <a:pt x="177" y="619"/>
                    <a:pt x="323" y="619"/>
                  </a:cubicBezTo>
                  <a:cubicBezTo>
                    <a:pt x="409" y="619"/>
                    <a:pt x="497" y="583"/>
                    <a:pt x="563" y="504"/>
                  </a:cubicBezTo>
                  <a:cubicBezTo>
                    <a:pt x="625" y="417"/>
                    <a:pt x="650" y="304"/>
                    <a:pt x="613" y="192"/>
                  </a:cubicBezTo>
                  <a:cubicBezTo>
                    <a:pt x="562" y="69"/>
                    <a:pt x="445" y="1"/>
                    <a:pt x="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5" name="Google Shape;7635;p33"/>
            <p:cNvSpPr/>
            <p:nvPr/>
          </p:nvSpPr>
          <p:spPr>
            <a:xfrm>
              <a:off x="1305950" y="2057000"/>
              <a:ext cx="19000" cy="15600"/>
            </a:xfrm>
            <a:custGeom>
              <a:rect b="b" l="l" r="r" t="t"/>
              <a:pathLst>
                <a:path extrusionOk="0" h="624" w="760">
                  <a:moveTo>
                    <a:pt x="389" y="0"/>
                  </a:moveTo>
                  <a:cubicBezTo>
                    <a:pt x="285" y="0"/>
                    <a:pt x="184" y="50"/>
                    <a:pt x="126" y="147"/>
                  </a:cubicBezTo>
                  <a:cubicBezTo>
                    <a:pt x="1" y="347"/>
                    <a:pt x="126" y="597"/>
                    <a:pt x="351" y="622"/>
                  </a:cubicBezTo>
                  <a:cubicBezTo>
                    <a:pt x="362" y="623"/>
                    <a:pt x="374" y="624"/>
                    <a:pt x="385" y="624"/>
                  </a:cubicBezTo>
                  <a:cubicBezTo>
                    <a:pt x="594" y="624"/>
                    <a:pt x="759" y="411"/>
                    <a:pt x="688" y="210"/>
                  </a:cubicBezTo>
                  <a:cubicBezTo>
                    <a:pt x="676" y="185"/>
                    <a:pt x="663" y="160"/>
                    <a:pt x="651" y="135"/>
                  </a:cubicBezTo>
                  <a:cubicBezTo>
                    <a:pt x="584" y="44"/>
                    <a:pt x="486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6" name="Google Shape;7636;p33"/>
            <p:cNvSpPr/>
            <p:nvPr/>
          </p:nvSpPr>
          <p:spPr>
            <a:xfrm>
              <a:off x="1342500" y="2078250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55" y="0"/>
                  </a:moveTo>
                  <a:cubicBezTo>
                    <a:pt x="316" y="0"/>
                    <a:pt x="277" y="7"/>
                    <a:pt x="238" y="22"/>
                  </a:cubicBezTo>
                  <a:cubicBezTo>
                    <a:pt x="76" y="84"/>
                    <a:pt x="1" y="259"/>
                    <a:pt x="63" y="422"/>
                  </a:cubicBezTo>
                  <a:cubicBezTo>
                    <a:pt x="112" y="538"/>
                    <a:pt x="228" y="617"/>
                    <a:pt x="354" y="617"/>
                  </a:cubicBezTo>
                  <a:cubicBezTo>
                    <a:pt x="390" y="617"/>
                    <a:pt x="427" y="611"/>
                    <a:pt x="463" y="597"/>
                  </a:cubicBezTo>
                  <a:cubicBezTo>
                    <a:pt x="613" y="534"/>
                    <a:pt x="701" y="347"/>
                    <a:pt x="638" y="197"/>
                  </a:cubicBezTo>
                  <a:cubicBezTo>
                    <a:pt x="591" y="73"/>
                    <a:pt x="478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7" name="Google Shape;7637;p33"/>
            <p:cNvSpPr/>
            <p:nvPr/>
          </p:nvSpPr>
          <p:spPr>
            <a:xfrm>
              <a:off x="1228300" y="2028500"/>
              <a:ext cx="18000" cy="14600"/>
            </a:xfrm>
            <a:custGeom>
              <a:rect b="b" l="l" r="r" t="t"/>
              <a:pathLst>
                <a:path extrusionOk="0" h="584" w="720">
                  <a:moveTo>
                    <a:pt x="381" y="1"/>
                  </a:moveTo>
                  <a:cubicBezTo>
                    <a:pt x="289" y="1"/>
                    <a:pt x="198" y="40"/>
                    <a:pt x="133" y="112"/>
                  </a:cubicBezTo>
                  <a:cubicBezTo>
                    <a:pt x="1" y="348"/>
                    <a:pt x="195" y="583"/>
                    <a:pt x="412" y="583"/>
                  </a:cubicBezTo>
                  <a:cubicBezTo>
                    <a:pt x="482" y="583"/>
                    <a:pt x="555" y="558"/>
                    <a:pt x="620" y="500"/>
                  </a:cubicBezTo>
                  <a:cubicBezTo>
                    <a:pt x="720" y="362"/>
                    <a:pt x="695" y="175"/>
                    <a:pt x="570" y="62"/>
                  </a:cubicBezTo>
                  <a:cubicBezTo>
                    <a:pt x="513" y="21"/>
                    <a:pt x="446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8" name="Google Shape;7638;p33"/>
            <p:cNvSpPr/>
            <p:nvPr/>
          </p:nvSpPr>
          <p:spPr>
            <a:xfrm>
              <a:off x="1313775" y="2017000"/>
              <a:ext cx="17525" cy="15325"/>
            </a:xfrm>
            <a:custGeom>
              <a:rect b="b" l="l" r="r" t="t"/>
              <a:pathLst>
                <a:path extrusionOk="0" h="613" w="701">
                  <a:moveTo>
                    <a:pt x="354" y="1"/>
                  </a:moveTo>
                  <a:cubicBezTo>
                    <a:pt x="316" y="1"/>
                    <a:pt x="276" y="8"/>
                    <a:pt x="238" y="23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12" y="541"/>
                    <a:pt x="232" y="613"/>
                    <a:pt x="360" y="613"/>
                  </a:cubicBezTo>
                  <a:cubicBezTo>
                    <a:pt x="394" y="613"/>
                    <a:pt x="429" y="608"/>
                    <a:pt x="463" y="597"/>
                  </a:cubicBezTo>
                  <a:cubicBezTo>
                    <a:pt x="625" y="535"/>
                    <a:pt x="700" y="348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9" name="Google Shape;7639;p33"/>
            <p:cNvSpPr/>
            <p:nvPr/>
          </p:nvSpPr>
          <p:spPr>
            <a:xfrm>
              <a:off x="1410475" y="2089100"/>
              <a:ext cx="18750" cy="13775"/>
            </a:xfrm>
            <a:custGeom>
              <a:rect b="b" l="l" r="r" t="t"/>
              <a:pathLst>
                <a:path extrusionOk="0" h="551" w="750">
                  <a:moveTo>
                    <a:pt x="535" y="1"/>
                  </a:moveTo>
                  <a:cubicBezTo>
                    <a:pt x="308" y="1"/>
                    <a:pt x="0" y="312"/>
                    <a:pt x="231" y="488"/>
                  </a:cubicBezTo>
                  <a:cubicBezTo>
                    <a:pt x="288" y="531"/>
                    <a:pt x="352" y="550"/>
                    <a:pt x="414" y="550"/>
                  </a:cubicBezTo>
                  <a:cubicBezTo>
                    <a:pt x="586" y="550"/>
                    <a:pt x="749" y="405"/>
                    <a:pt x="731" y="213"/>
                  </a:cubicBezTo>
                  <a:cubicBezTo>
                    <a:pt x="731" y="188"/>
                    <a:pt x="719" y="163"/>
                    <a:pt x="719" y="138"/>
                  </a:cubicBezTo>
                  <a:cubicBezTo>
                    <a:pt x="686" y="40"/>
                    <a:pt x="616" y="1"/>
                    <a:pt x="5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0" name="Google Shape;7640;p33"/>
            <p:cNvSpPr/>
            <p:nvPr/>
          </p:nvSpPr>
          <p:spPr>
            <a:xfrm>
              <a:off x="1384850" y="2019025"/>
              <a:ext cx="20475" cy="15775"/>
            </a:xfrm>
            <a:custGeom>
              <a:rect b="b" l="l" r="r" t="t"/>
              <a:pathLst>
                <a:path extrusionOk="0" h="631" w="819">
                  <a:moveTo>
                    <a:pt x="409" y="1"/>
                  </a:moveTo>
                  <a:cubicBezTo>
                    <a:pt x="320" y="1"/>
                    <a:pt x="233" y="39"/>
                    <a:pt x="169" y="117"/>
                  </a:cubicBezTo>
                  <a:cubicBezTo>
                    <a:pt x="0" y="321"/>
                    <a:pt x="145" y="630"/>
                    <a:pt x="413" y="630"/>
                  </a:cubicBezTo>
                  <a:cubicBezTo>
                    <a:pt x="423" y="630"/>
                    <a:pt x="433" y="630"/>
                    <a:pt x="444" y="629"/>
                  </a:cubicBezTo>
                  <a:cubicBezTo>
                    <a:pt x="719" y="591"/>
                    <a:pt x="819" y="242"/>
                    <a:pt x="606" y="67"/>
                  </a:cubicBezTo>
                  <a:cubicBezTo>
                    <a:pt x="547" y="23"/>
                    <a:pt x="478" y="1"/>
                    <a:pt x="4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1" name="Google Shape;7641;p33"/>
            <p:cNvSpPr/>
            <p:nvPr/>
          </p:nvSpPr>
          <p:spPr>
            <a:xfrm>
              <a:off x="1379700" y="2057625"/>
              <a:ext cx="17200" cy="15325"/>
            </a:xfrm>
            <a:custGeom>
              <a:rect b="b" l="l" r="r" t="t"/>
              <a:pathLst>
                <a:path extrusionOk="0" h="613" w="688">
                  <a:moveTo>
                    <a:pt x="347" y="0"/>
                  </a:moveTo>
                  <a:cubicBezTo>
                    <a:pt x="310" y="0"/>
                    <a:pt x="273" y="7"/>
                    <a:pt x="237" y="22"/>
                  </a:cubicBezTo>
                  <a:cubicBezTo>
                    <a:pt x="75" y="85"/>
                    <a:pt x="0" y="260"/>
                    <a:pt x="50" y="410"/>
                  </a:cubicBezTo>
                  <a:cubicBezTo>
                    <a:pt x="100" y="538"/>
                    <a:pt x="228" y="612"/>
                    <a:pt x="354" y="612"/>
                  </a:cubicBezTo>
                  <a:cubicBezTo>
                    <a:pt x="386" y="612"/>
                    <a:pt x="419" y="607"/>
                    <a:pt x="450" y="597"/>
                  </a:cubicBezTo>
                  <a:cubicBezTo>
                    <a:pt x="612" y="535"/>
                    <a:pt x="687" y="347"/>
                    <a:pt x="625" y="197"/>
                  </a:cubicBezTo>
                  <a:cubicBezTo>
                    <a:pt x="577" y="73"/>
                    <a:pt x="464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2" name="Google Shape;7642;p33"/>
            <p:cNvSpPr/>
            <p:nvPr/>
          </p:nvSpPr>
          <p:spPr>
            <a:xfrm>
              <a:off x="1215350" y="2159500"/>
              <a:ext cx="18925" cy="15650"/>
            </a:xfrm>
            <a:custGeom>
              <a:rect b="b" l="l" r="r" t="t"/>
              <a:pathLst>
                <a:path extrusionOk="0" h="626" w="757">
                  <a:moveTo>
                    <a:pt x="390" y="0"/>
                  </a:moveTo>
                  <a:cubicBezTo>
                    <a:pt x="285" y="0"/>
                    <a:pt x="179" y="54"/>
                    <a:pt x="113" y="159"/>
                  </a:cubicBezTo>
                  <a:cubicBezTo>
                    <a:pt x="1" y="346"/>
                    <a:pt x="113" y="596"/>
                    <a:pt x="351" y="621"/>
                  </a:cubicBezTo>
                  <a:cubicBezTo>
                    <a:pt x="367" y="624"/>
                    <a:pt x="384" y="625"/>
                    <a:pt x="400" y="625"/>
                  </a:cubicBezTo>
                  <a:cubicBezTo>
                    <a:pt x="602" y="625"/>
                    <a:pt x="757" y="417"/>
                    <a:pt x="676" y="209"/>
                  </a:cubicBezTo>
                  <a:cubicBezTo>
                    <a:pt x="663" y="184"/>
                    <a:pt x="651" y="159"/>
                    <a:pt x="638" y="134"/>
                  </a:cubicBezTo>
                  <a:cubicBezTo>
                    <a:pt x="579" y="44"/>
                    <a:pt x="485" y="0"/>
                    <a:pt x="3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3" name="Google Shape;7643;p33"/>
            <p:cNvSpPr/>
            <p:nvPr/>
          </p:nvSpPr>
          <p:spPr>
            <a:xfrm>
              <a:off x="1220800" y="2119775"/>
              <a:ext cx="18625" cy="13950"/>
            </a:xfrm>
            <a:custGeom>
              <a:rect b="b" l="l" r="r" t="t"/>
              <a:pathLst>
                <a:path extrusionOk="0" h="558" w="745">
                  <a:moveTo>
                    <a:pt x="540" y="0"/>
                  </a:moveTo>
                  <a:cubicBezTo>
                    <a:pt x="312" y="0"/>
                    <a:pt x="1" y="318"/>
                    <a:pt x="233" y="485"/>
                  </a:cubicBezTo>
                  <a:cubicBezTo>
                    <a:pt x="292" y="534"/>
                    <a:pt x="362" y="557"/>
                    <a:pt x="430" y="557"/>
                  </a:cubicBezTo>
                  <a:cubicBezTo>
                    <a:pt x="519" y="557"/>
                    <a:pt x="606" y="519"/>
                    <a:pt x="670" y="448"/>
                  </a:cubicBezTo>
                  <a:cubicBezTo>
                    <a:pt x="720" y="373"/>
                    <a:pt x="745" y="298"/>
                    <a:pt x="732" y="210"/>
                  </a:cubicBezTo>
                  <a:cubicBezTo>
                    <a:pt x="732" y="185"/>
                    <a:pt x="732" y="160"/>
                    <a:pt x="720" y="135"/>
                  </a:cubicBezTo>
                  <a:cubicBezTo>
                    <a:pt x="688" y="39"/>
                    <a:pt x="619" y="0"/>
                    <a:pt x="5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4" name="Google Shape;7644;p33"/>
            <p:cNvSpPr/>
            <p:nvPr/>
          </p:nvSpPr>
          <p:spPr>
            <a:xfrm>
              <a:off x="1189125" y="2096125"/>
              <a:ext cx="17075" cy="15275"/>
            </a:xfrm>
            <a:custGeom>
              <a:rect b="b" l="l" r="r" t="t"/>
              <a:pathLst>
                <a:path extrusionOk="0" h="611" w="683">
                  <a:moveTo>
                    <a:pt x="336" y="0"/>
                  </a:moveTo>
                  <a:cubicBezTo>
                    <a:pt x="195" y="0"/>
                    <a:pt x="56" y="95"/>
                    <a:pt x="25" y="257"/>
                  </a:cubicBezTo>
                  <a:cubicBezTo>
                    <a:pt x="0" y="419"/>
                    <a:pt x="112" y="582"/>
                    <a:pt x="275" y="607"/>
                  </a:cubicBezTo>
                  <a:cubicBezTo>
                    <a:pt x="292" y="609"/>
                    <a:pt x="308" y="611"/>
                    <a:pt x="324" y="611"/>
                  </a:cubicBezTo>
                  <a:cubicBezTo>
                    <a:pt x="536" y="611"/>
                    <a:pt x="682" y="392"/>
                    <a:pt x="612" y="194"/>
                  </a:cubicBezTo>
                  <a:cubicBezTo>
                    <a:pt x="600" y="169"/>
                    <a:pt x="587" y="144"/>
                    <a:pt x="575" y="119"/>
                  </a:cubicBezTo>
                  <a:cubicBezTo>
                    <a:pt x="512" y="37"/>
                    <a:pt x="424" y="0"/>
                    <a:pt x="3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5" name="Google Shape;7645;p33"/>
            <p:cNvSpPr/>
            <p:nvPr/>
          </p:nvSpPr>
          <p:spPr>
            <a:xfrm>
              <a:off x="1161800" y="2025675"/>
              <a:ext cx="18725" cy="13775"/>
            </a:xfrm>
            <a:custGeom>
              <a:rect b="b" l="l" r="r" t="t"/>
              <a:pathLst>
                <a:path extrusionOk="0" h="551" w="749">
                  <a:moveTo>
                    <a:pt x="535" y="1"/>
                  </a:moveTo>
                  <a:cubicBezTo>
                    <a:pt x="308" y="1"/>
                    <a:pt x="0" y="313"/>
                    <a:pt x="231" y="488"/>
                  </a:cubicBezTo>
                  <a:cubicBezTo>
                    <a:pt x="291" y="531"/>
                    <a:pt x="356" y="551"/>
                    <a:pt x="419" y="551"/>
                  </a:cubicBezTo>
                  <a:cubicBezTo>
                    <a:pt x="593" y="551"/>
                    <a:pt x="749" y="405"/>
                    <a:pt x="731" y="213"/>
                  </a:cubicBezTo>
                  <a:cubicBezTo>
                    <a:pt x="731" y="188"/>
                    <a:pt x="731" y="163"/>
                    <a:pt x="718" y="138"/>
                  </a:cubicBezTo>
                  <a:cubicBezTo>
                    <a:pt x="685" y="40"/>
                    <a:pt x="615" y="1"/>
                    <a:pt x="5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6" name="Google Shape;7646;p33"/>
            <p:cNvSpPr/>
            <p:nvPr/>
          </p:nvSpPr>
          <p:spPr>
            <a:xfrm>
              <a:off x="1192275" y="2054125"/>
              <a:ext cx="18625" cy="15675"/>
            </a:xfrm>
            <a:custGeom>
              <a:rect b="b" l="l" r="r" t="t"/>
              <a:pathLst>
                <a:path extrusionOk="0" h="627" w="745">
                  <a:moveTo>
                    <a:pt x="355" y="0"/>
                  </a:moveTo>
                  <a:cubicBezTo>
                    <a:pt x="73" y="0"/>
                    <a:pt x="0" y="625"/>
                    <a:pt x="336" y="625"/>
                  </a:cubicBezTo>
                  <a:cubicBezTo>
                    <a:pt x="348" y="626"/>
                    <a:pt x="359" y="626"/>
                    <a:pt x="371" y="626"/>
                  </a:cubicBezTo>
                  <a:cubicBezTo>
                    <a:pt x="580" y="626"/>
                    <a:pt x="744" y="413"/>
                    <a:pt x="661" y="200"/>
                  </a:cubicBezTo>
                  <a:cubicBezTo>
                    <a:pt x="661" y="175"/>
                    <a:pt x="649" y="150"/>
                    <a:pt x="624" y="137"/>
                  </a:cubicBezTo>
                  <a:cubicBezTo>
                    <a:pt x="574" y="62"/>
                    <a:pt x="511" y="25"/>
                    <a:pt x="424" y="12"/>
                  </a:cubicBezTo>
                  <a:cubicBezTo>
                    <a:pt x="400" y="4"/>
                    <a:pt x="376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7" name="Google Shape;7647;p33"/>
            <p:cNvSpPr/>
            <p:nvPr/>
          </p:nvSpPr>
          <p:spPr>
            <a:xfrm>
              <a:off x="1345625" y="2036575"/>
              <a:ext cx="19000" cy="15725"/>
            </a:xfrm>
            <a:custGeom>
              <a:rect b="b" l="l" r="r" t="t"/>
              <a:pathLst>
                <a:path extrusionOk="0" h="629" w="760">
                  <a:moveTo>
                    <a:pt x="389" y="0"/>
                  </a:moveTo>
                  <a:cubicBezTo>
                    <a:pt x="285" y="0"/>
                    <a:pt x="183" y="50"/>
                    <a:pt x="126" y="152"/>
                  </a:cubicBezTo>
                  <a:cubicBezTo>
                    <a:pt x="1" y="339"/>
                    <a:pt x="126" y="589"/>
                    <a:pt x="351" y="627"/>
                  </a:cubicBezTo>
                  <a:cubicBezTo>
                    <a:pt x="363" y="628"/>
                    <a:pt x="375" y="629"/>
                    <a:pt x="387" y="629"/>
                  </a:cubicBezTo>
                  <a:cubicBezTo>
                    <a:pt x="606" y="629"/>
                    <a:pt x="759" y="415"/>
                    <a:pt x="688" y="202"/>
                  </a:cubicBezTo>
                  <a:cubicBezTo>
                    <a:pt x="676" y="177"/>
                    <a:pt x="663" y="164"/>
                    <a:pt x="651" y="139"/>
                  </a:cubicBezTo>
                  <a:cubicBezTo>
                    <a:pt x="589" y="47"/>
                    <a:pt x="488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8" name="Google Shape;7648;p33"/>
            <p:cNvSpPr/>
            <p:nvPr/>
          </p:nvSpPr>
          <p:spPr>
            <a:xfrm>
              <a:off x="1274725" y="2021575"/>
              <a:ext cx="18975" cy="15725"/>
            </a:xfrm>
            <a:custGeom>
              <a:rect b="b" l="l" r="r" t="t"/>
              <a:pathLst>
                <a:path extrusionOk="0" h="629" w="759">
                  <a:moveTo>
                    <a:pt x="383" y="0"/>
                  </a:moveTo>
                  <a:cubicBezTo>
                    <a:pt x="281" y="0"/>
                    <a:pt x="182" y="50"/>
                    <a:pt x="125" y="152"/>
                  </a:cubicBezTo>
                  <a:cubicBezTo>
                    <a:pt x="0" y="339"/>
                    <a:pt x="125" y="589"/>
                    <a:pt x="350" y="627"/>
                  </a:cubicBezTo>
                  <a:cubicBezTo>
                    <a:pt x="362" y="628"/>
                    <a:pt x="374" y="629"/>
                    <a:pt x="386" y="629"/>
                  </a:cubicBezTo>
                  <a:cubicBezTo>
                    <a:pt x="605" y="629"/>
                    <a:pt x="759" y="415"/>
                    <a:pt x="687" y="202"/>
                  </a:cubicBezTo>
                  <a:cubicBezTo>
                    <a:pt x="675" y="177"/>
                    <a:pt x="662" y="152"/>
                    <a:pt x="650" y="140"/>
                  </a:cubicBezTo>
                  <a:cubicBezTo>
                    <a:pt x="582" y="47"/>
                    <a:pt x="481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9" name="Google Shape;7649;p33"/>
            <p:cNvSpPr/>
            <p:nvPr/>
          </p:nvSpPr>
          <p:spPr>
            <a:xfrm>
              <a:off x="1295375" y="2095800"/>
              <a:ext cx="17800" cy="15825"/>
            </a:xfrm>
            <a:custGeom>
              <a:rect b="b" l="l" r="r" t="t"/>
              <a:pathLst>
                <a:path extrusionOk="0" h="633" w="712">
                  <a:moveTo>
                    <a:pt x="347" y="1"/>
                  </a:moveTo>
                  <a:cubicBezTo>
                    <a:pt x="207" y="1"/>
                    <a:pt x="67" y="96"/>
                    <a:pt x="36" y="257"/>
                  </a:cubicBezTo>
                  <a:cubicBezTo>
                    <a:pt x="0" y="451"/>
                    <a:pt x="151" y="633"/>
                    <a:pt x="354" y="633"/>
                  </a:cubicBezTo>
                  <a:cubicBezTo>
                    <a:pt x="360" y="633"/>
                    <a:pt x="367" y="633"/>
                    <a:pt x="374" y="632"/>
                  </a:cubicBezTo>
                  <a:cubicBezTo>
                    <a:pt x="586" y="607"/>
                    <a:pt x="711" y="382"/>
                    <a:pt x="624" y="195"/>
                  </a:cubicBezTo>
                  <a:cubicBezTo>
                    <a:pt x="624" y="170"/>
                    <a:pt x="611" y="145"/>
                    <a:pt x="586" y="120"/>
                  </a:cubicBezTo>
                  <a:cubicBezTo>
                    <a:pt x="524" y="38"/>
                    <a:pt x="435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0" name="Google Shape;7650;p33"/>
            <p:cNvSpPr/>
            <p:nvPr/>
          </p:nvSpPr>
          <p:spPr>
            <a:xfrm>
              <a:off x="1228925" y="2077050"/>
              <a:ext cx="17975" cy="14125"/>
            </a:xfrm>
            <a:custGeom>
              <a:rect b="b" l="l" r="r" t="t"/>
              <a:pathLst>
                <a:path extrusionOk="0" h="565" w="719">
                  <a:moveTo>
                    <a:pt x="400" y="0"/>
                  </a:moveTo>
                  <a:cubicBezTo>
                    <a:pt x="192" y="0"/>
                    <a:pt x="1" y="219"/>
                    <a:pt x="120" y="457"/>
                  </a:cubicBezTo>
                  <a:cubicBezTo>
                    <a:pt x="187" y="532"/>
                    <a:pt x="270" y="564"/>
                    <a:pt x="350" y="564"/>
                  </a:cubicBezTo>
                  <a:cubicBezTo>
                    <a:pt x="540" y="564"/>
                    <a:pt x="719" y="385"/>
                    <a:pt x="657" y="157"/>
                  </a:cubicBezTo>
                  <a:cubicBezTo>
                    <a:pt x="645" y="132"/>
                    <a:pt x="632" y="107"/>
                    <a:pt x="620" y="95"/>
                  </a:cubicBezTo>
                  <a:cubicBezTo>
                    <a:pt x="554" y="29"/>
                    <a:pt x="476" y="0"/>
                    <a:pt x="4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1" name="Google Shape;7651;p33"/>
            <p:cNvSpPr/>
            <p:nvPr/>
          </p:nvSpPr>
          <p:spPr>
            <a:xfrm>
              <a:off x="1197875" y="2004950"/>
              <a:ext cx="19775" cy="15750"/>
            </a:xfrm>
            <a:custGeom>
              <a:rect b="b" l="l" r="r" t="t"/>
              <a:pathLst>
                <a:path extrusionOk="0" h="630" w="791">
                  <a:moveTo>
                    <a:pt x="417" y="1"/>
                  </a:moveTo>
                  <a:cubicBezTo>
                    <a:pt x="204" y="1"/>
                    <a:pt x="1" y="228"/>
                    <a:pt x="125" y="467"/>
                  </a:cubicBezTo>
                  <a:cubicBezTo>
                    <a:pt x="188" y="581"/>
                    <a:pt x="290" y="630"/>
                    <a:pt x="392" y="630"/>
                  </a:cubicBezTo>
                  <a:cubicBezTo>
                    <a:pt x="592" y="630"/>
                    <a:pt x="791" y="444"/>
                    <a:pt x="700" y="205"/>
                  </a:cubicBezTo>
                  <a:cubicBezTo>
                    <a:pt x="687" y="180"/>
                    <a:pt x="675" y="155"/>
                    <a:pt x="662" y="130"/>
                  </a:cubicBezTo>
                  <a:cubicBezTo>
                    <a:pt x="593" y="39"/>
                    <a:pt x="504" y="1"/>
                    <a:pt x="4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2" name="Google Shape;7652;p33"/>
            <p:cNvSpPr/>
            <p:nvPr/>
          </p:nvSpPr>
          <p:spPr>
            <a:xfrm>
              <a:off x="1254100" y="2144625"/>
              <a:ext cx="16900" cy="15825"/>
            </a:xfrm>
            <a:custGeom>
              <a:rect b="b" l="l" r="r" t="t"/>
              <a:pathLst>
                <a:path extrusionOk="0" h="633" w="676">
                  <a:moveTo>
                    <a:pt x="320" y="0"/>
                  </a:moveTo>
                  <a:cubicBezTo>
                    <a:pt x="179" y="0"/>
                    <a:pt x="39" y="91"/>
                    <a:pt x="13" y="266"/>
                  </a:cubicBezTo>
                  <a:cubicBezTo>
                    <a:pt x="0" y="354"/>
                    <a:pt x="13" y="429"/>
                    <a:pt x="63" y="504"/>
                  </a:cubicBezTo>
                  <a:cubicBezTo>
                    <a:pt x="128" y="594"/>
                    <a:pt x="219" y="633"/>
                    <a:pt x="309" y="633"/>
                  </a:cubicBezTo>
                  <a:cubicBezTo>
                    <a:pt x="494" y="633"/>
                    <a:pt x="676" y="468"/>
                    <a:pt x="625" y="241"/>
                  </a:cubicBezTo>
                  <a:cubicBezTo>
                    <a:pt x="583" y="79"/>
                    <a:pt x="451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3" name="Google Shape;7653;p33"/>
            <p:cNvSpPr/>
            <p:nvPr/>
          </p:nvSpPr>
          <p:spPr>
            <a:xfrm>
              <a:off x="1418425" y="2052550"/>
              <a:ext cx="19400" cy="15575"/>
            </a:xfrm>
            <a:custGeom>
              <a:rect b="b" l="l" r="r" t="t"/>
              <a:pathLst>
                <a:path extrusionOk="0" h="623" w="776">
                  <a:moveTo>
                    <a:pt x="401" y="0"/>
                  </a:moveTo>
                  <a:cubicBezTo>
                    <a:pt x="151" y="0"/>
                    <a:pt x="1" y="275"/>
                    <a:pt x="138" y="488"/>
                  </a:cubicBezTo>
                  <a:cubicBezTo>
                    <a:pt x="198" y="578"/>
                    <a:pt x="297" y="622"/>
                    <a:pt x="395" y="622"/>
                  </a:cubicBezTo>
                  <a:cubicBezTo>
                    <a:pt x="500" y="622"/>
                    <a:pt x="605" y="572"/>
                    <a:pt x="663" y="475"/>
                  </a:cubicBezTo>
                  <a:cubicBezTo>
                    <a:pt x="775" y="275"/>
                    <a:pt x="663" y="25"/>
                    <a:pt x="4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4" name="Google Shape;7654;p33"/>
            <p:cNvSpPr/>
            <p:nvPr/>
          </p:nvSpPr>
          <p:spPr>
            <a:xfrm>
              <a:off x="1377200" y="2100100"/>
              <a:ext cx="17500" cy="15325"/>
            </a:xfrm>
            <a:custGeom>
              <a:rect b="b" l="l" r="r" t="t"/>
              <a:pathLst>
                <a:path extrusionOk="0" h="613" w="700">
                  <a:moveTo>
                    <a:pt x="354" y="1"/>
                  </a:moveTo>
                  <a:cubicBezTo>
                    <a:pt x="315" y="1"/>
                    <a:pt x="276" y="8"/>
                    <a:pt x="237" y="23"/>
                  </a:cubicBezTo>
                  <a:cubicBezTo>
                    <a:pt x="88" y="85"/>
                    <a:pt x="0" y="260"/>
                    <a:pt x="63" y="423"/>
                  </a:cubicBezTo>
                  <a:cubicBezTo>
                    <a:pt x="112" y="541"/>
                    <a:pt x="240" y="613"/>
                    <a:pt x="365" y="613"/>
                  </a:cubicBezTo>
                  <a:cubicBezTo>
                    <a:pt x="398" y="613"/>
                    <a:pt x="431" y="608"/>
                    <a:pt x="462" y="598"/>
                  </a:cubicBezTo>
                  <a:cubicBezTo>
                    <a:pt x="625" y="535"/>
                    <a:pt x="700" y="348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5" name="Google Shape;7655;p33"/>
            <p:cNvSpPr/>
            <p:nvPr/>
          </p:nvSpPr>
          <p:spPr>
            <a:xfrm>
              <a:off x="1245900" y="2191275"/>
              <a:ext cx="19125" cy="14475"/>
            </a:xfrm>
            <a:custGeom>
              <a:rect b="b" l="l" r="r" t="t"/>
              <a:pathLst>
                <a:path extrusionOk="0" h="579" w="765">
                  <a:moveTo>
                    <a:pt x="370" y="1"/>
                  </a:moveTo>
                  <a:cubicBezTo>
                    <a:pt x="177" y="1"/>
                    <a:pt x="1" y="189"/>
                    <a:pt x="66" y="412"/>
                  </a:cubicBezTo>
                  <a:cubicBezTo>
                    <a:pt x="91" y="531"/>
                    <a:pt x="187" y="579"/>
                    <a:pt x="295" y="579"/>
                  </a:cubicBezTo>
                  <a:cubicBezTo>
                    <a:pt x="506" y="579"/>
                    <a:pt x="765" y="394"/>
                    <a:pt x="641" y="187"/>
                  </a:cubicBezTo>
                  <a:cubicBezTo>
                    <a:pt x="628" y="137"/>
                    <a:pt x="603" y="100"/>
                    <a:pt x="566" y="75"/>
                  </a:cubicBezTo>
                  <a:cubicBezTo>
                    <a:pt x="505" y="23"/>
                    <a:pt x="436" y="1"/>
                    <a:pt x="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6" name="Google Shape;7656;p33"/>
            <p:cNvSpPr/>
            <p:nvPr/>
          </p:nvSpPr>
          <p:spPr>
            <a:xfrm>
              <a:off x="1365050" y="2134075"/>
              <a:ext cx="19025" cy="15800"/>
            </a:xfrm>
            <a:custGeom>
              <a:rect b="b" l="l" r="r" t="t"/>
              <a:pathLst>
                <a:path extrusionOk="0" h="632" w="761">
                  <a:moveTo>
                    <a:pt x="381" y="0"/>
                  </a:moveTo>
                  <a:cubicBezTo>
                    <a:pt x="153" y="0"/>
                    <a:pt x="1" y="231"/>
                    <a:pt x="86" y="438"/>
                  </a:cubicBezTo>
                  <a:cubicBezTo>
                    <a:pt x="140" y="565"/>
                    <a:pt x="257" y="631"/>
                    <a:pt x="376" y="631"/>
                  </a:cubicBezTo>
                  <a:cubicBezTo>
                    <a:pt x="480" y="631"/>
                    <a:pt x="584" y="581"/>
                    <a:pt x="649" y="476"/>
                  </a:cubicBezTo>
                  <a:cubicBezTo>
                    <a:pt x="761" y="288"/>
                    <a:pt x="636" y="26"/>
                    <a:pt x="399" y="1"/>
                  </a:cubicBezTo>
                  <a:cubicBezTo>
                    <a:pt x="393" y="1"/>
                    <a:pt x="387" y="0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7" name="Google Shape;7657;p33"/>
            <p:cNvSpPr/>
            <p:nvPr/>
          </p:nvSpPr>
          <p:spPr>
            <a:xfrm>
              <a:off x="1211625" y="2200825"/>
              <a:ext cx="19075" cy="14700"/>
            </a:xfrm>
            <a:custGeom>
              <a:rect b="b" l="l" r="r" t="t"/>
              <a:pathLst>
                <a:path extrusionOk="0" h="588" w="763">
                  <a:moveTo>
                    <a:pt x="471" y="1"/>
                  </a:moveTo>
                  <a:cubicBezTo>
                    <a:pt x="260" y="1"/>
                    <a:pt x="1" y="186"/>
                    <a:pt x="125" y="393"/>
                  </a:cubicBezTo>
                  <a:cubicBezTo>
                    <a:pt x="173" y="509"/>
                    <a:pt x="290" y="588"/>
                    <a:pt x="416" y="588"/>
                  </a:cubicBezTo>
                  <a:cubicBezTo>
                    <a:pt x="452" y="588"/>
                    <a:pt x="488" y="581"/>
                    <a:pt x="525" y="568"/>
                  </a:cubicBezTo>
                  <a:cubicBezTo>
                    <a:pt x="687" y="505"/>
                    <a:pt x="762" y="330"/>
                    <a:pt x="700" y="168"/>
                  </a:cubicBezTo>
                  <a:cubicBezTo>
                    <a:pt x="674" y="49"/>
                    <a:pt x="579" y="1"/>
                    <a:pt x="4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8" name="Google Shape;7658;p33"/>
            <p:cNvSpPr/>
            <p:nvPr/>
          </p:nvSpPr>
          <p:spPr>
            <a:xfrm>
              <a:off x="1452175" y="2068750"/>
              <a:ext cx="16850" cy="14925"/>
            </a:xfrm>
            <a:custGeom>
              <a:rect b="b" l="l" r="r" t="t"/>
              <a:pathLst>
                <a:path extrusionOk="0" h="597" w="674">
                  <a:moveTo>
                    <a:pt x="325" y="1"/>
                  </a:moveTo>
                  <a:cubicBezTo>
                    <a:pt x="182" y="1"/>
                    <a:pt x="43" y="91"/>
                    <a:pt x="13" y="252"/>
                  </a:cubicBezTo>
                  <a:cubicBezTo>
                    <a:pt x="0" y="339"/>
                    <a:pt x="25" y="414"/>
                    <a:pt x="75" y="489"/>
                  </a:cubicBezTo>
                  <a:cubicBezTo>
                    <a:pt x="139" y="564"/>
                    <a:pt x="220" y="596"/>
                    <a:pt x="300" y="596"/>
                  </a:cubicBezTo>
                  <a:cubicBezTo>
                    <a:pt x="489" y="596"/>
                    <a:pt x="674" y="418"/>
                    <a:pt x="613" y="190"/>
                  </a:cubicBezTo>
                  <a:cubicBezTo>
                    <a:pt x="600" y="165"/>
                    <a:pt x="588" y="140"/>
                    <a:pt x="575" y="115"/>
                  </a:cubicBezTo>
                  <a:cubicBezTo>
                    <a:pt x="507" y="37"/>
                    <a:pt x="415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9" name="Google Shape;7659;p33"/>
            <p:cNvSpPr/>
            <p:nvPr/>
          </p:nvSpPr>
          <p:spPr>
            <a:xfrm>
              <a:off x="1456050" y="2028675"/>
              <a:ext cx="18775" cy="13650"/>
            </a:xfrm>
            <a:custGeom>
              <a:rect b="b" l="l" r="r" t="t"/>
              <a:pathLst>
                <a:path extrusionOk="0" h="546" w="751">
                  <a:moveTo>
                    <a:pt x="531" y="1"/>
                  </a:moveTo>
                  <a:cubicBezTo>
                    <a:pt x="307" y="1"/>
                    <a:pt x="0" y="313"/>
                    <a:pt x="233" y="480"/>
                  </a:cubicBezTo>
                  <a:cubicBezTo>
                    <a:pt x="291" y="525"/>
                    <a:pt x="358" y="545"/>
                    <a:pt x="423" y="545"/>
                  </a:cubicBezTo>
                  <a:cubicBezTo>
                    <a:pt x="592" y="545"/>
                    <a:pt x="751" y="408"/>
                    <a:pt x="733" y="218"/>
                  </a:cubicBezTo>
                  <a:cubicBezTo>
                    <a:pt x="733" y="180"/>
                    <a:pt x="720" y="155"/>
                    <a:pt x="708" y="130"/>
                  </a:cubicBezTo>
                  <a:cubicBezTo>
                    <a:pt x="676" y="38"/>
                    <a:pt x="608" y="1"/>
                    <a:pt x="5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0" name="Google Shape;7660;p33"/>
            <p:cNvSpPr/>
            <p:nvPr/>
          </p:nvSpPr>
          <p:spPr>
            <a:xfrm>
              <a:off x="1424375" y="2004900"/>
              <a:ext cx="15950" cy="15275"/>
            </a:xfrm>
            <a:custGeom>
              <a:rect b="b" l="l" r="r" t="t"/>
              <a:pathLst>
                <a:path extrusionOk="0" h="611" w="638">
                  <a:moveTo>
                    <a:pt x="323" y="0"/>
                  </a:moveTo>
                  <a:cubicBezTo>
                    <a:pt x="183" y="0"/>
                    <a:pt x="43" y="95"/>
                    <a:pt x="13" y="257"/>
                  </a:cubicBezTo>
                  <a:cubicBezTo>
                    <a:pt x="0" y="332"/>
                    <a:pt x="25" y="419"/>
                    <a:pt x="75" y="482"/>
                  </a:cubicBezTo>
                  <a:cubicBezTo>
                    <a:pt x="113" y="557"/>
                    <a:pt x="187" y="594"/>
                    <a:pt x="275" y="607"/>
                  </a:cubicBezTo>
                  <a:cubicBezTo>
                    <a:pt x="290" y="609"/>
                    <a:pt x="305" y="610"/>
                    <a:pt x="321" y="610"/>
                  </a:cubicBezTo>
                  <a:cubicBezTo>
                    <a:pt x="467" y="610"/>
                    <a:pt x="602" y="504"/>
                    <a:pt x="625" y="357"/>
                  </a:cubicBezTo>
                  <a:cubicBezTo>
                    <a:pt x="637" y="269"/>
                    <a:pt x="612" y="194"/>
                    <a:pt x="562" y="119"/>
                  </a:cubicBezTo>
                  <a:cubicBezTo>
                    <a:pt x="500" y="37"/>
                    <a:pt x="41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1" name="Google Shape;7661;p33"/>
            <p:cNvSpPr/>
            <p:nvPr/>
          </p:nvSpPr>
          <p:spPr>
            <a:xfrm>
              <a:off x="1489025" y="2053400"/>
              <a:ext cx="17125" cy="15825"/>
            </a:xfrm>
            <a:custGeom>
              <a:rect b="b" l="l" r="r" t="t"/>
              <a:pathLst>
                <a:path extrusionOk="0" h="633" w="685">
                  <a:moveTo>
                    <a:pt x="321" y="0"/>
                  </a:moveTo>
                  <a:cubicBezTo>
                    <a:pt x="179" y="0"/>
                    <a:pt x="39" y="91"/>
                    <a:pt x="13" y="266"/>
                  </a:cubicBezTo>
                  <a:cubicBezTo>
                    <a:pt x="1" y="354"/>
                    <a:pt x="26" y="429"/>
                    <a:pt x="76" y="504"/>
                  </a:cubicBezTo>
                  <a:cubicBezTo>
                    <a:pt x="141" y="594"/>
                    <a:pt x="232" y="633"/>
                    <a:pt x="322" y="633"/>
                  </a:cubicBezTo>
                  <a:cubicBezTo>
                    <a:pt x="506" y="633"/>
                    <a:pt x="685" y="468"/>
                    <a:pt x="626" y="241"/>
                  </a:cubicBezTo>
                  <a:cubicBezTo>
                    <a:pt x="584" y="79"/>
                    <a:pt x="452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2" name="Google Shape;7662;p33"/>
            <p:cNvSpPr/>
            <p:nvPr/>
          </p:nvSpPr>
          <p:spPr>
            <a:xfrm>
              <a:off x="1480925" y="2100050"/>
              <a:ext cx="19150" cy="14475"/>
            </a:xfrm>
            <a:custGeom>
              <a:rect b="b" l="l" r="r" t="t"/>
              <a:pathLst>
                <a:path extrusionOk="0" h="579" w="766">
                  <a:moveTo>
                    <a:pt x="367" y="1"/>
                  </a:moveTo>
                  <a:cubicBezTo>
                    <a:pt x="175" y="1"/>
                    <a:pt x="1" y="189"/>
                    <a:pt x="75" y="412"/>
                  </a:cubicBezTo>
                  <a:cubicBezTo>
                    <a:pt x="96" y="530"/>
                    <a:pt x="189" y="579"/>
                    <a:pt x="295" y="579"/>
                  </a:cubicBezTo>
                  <a:cubicBezTo>
                    <a:pt x="504" y="579"/>
                    <a:pt x="766" y="394"/>
                    <a:pt x="650" y="187"/>
                  </a:cubicBezTo>
                  <a:cubicBezTo>
                    <a:pt x="625" y="150"/>
                    <a:pt x="600" y="100"/>
                    <a:pt x="562" y="75"/>
                  </a:cubicBezTo>
                  <a:cubicBezTo>
                    <a:pt x="501" y="23"/>
                    <a:pt x="433" y="1"/>
                    <a:pt x="3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3" name="Google Shape;7663;p33"/>
            <p:cNvSpPr/>
            <p:nvPr/>
          </p:nvSpPr>
          <p:spPr>
            <a:xfrm>
              <a:off x="504925" y="2205800"/>
              <a:ext cx="16500" cy="15175"/>
            </a:xfrm>
            <a:custGeom>
              <a:rect b="b" l="l" r="r" t="t"/>
              <a:pathLst>
                <a:path extrusionOk="0" h="607" w="660">
                  <a:moveTo>
                    <a:pt x="330" y="0"/>
                  </a:moveTo>
                  <a:cubicBezTo>
                    <a:pt x="247" y="0"/>
                    <a:pt x="164" y="33"/>
                    <a:pt x="100" y="106"/>
                  </a:cubicBezTo>
                  <a:cubicBezTo>
                    <a:pt x="0" y="244"/>
                    <a:pt x="13" y="431"/>
                    <a:pt x="150" y="543"/>
                  </a:cubicBezTo>
                  <a:cubicBezTo>
                    <a:pt x="207" y="587"/>
                    <a:pt x="270" y="606"/>
                    <a:pt x="332" y="606"/>
                  </a:cubicBezTo>
                  <a:cubicBezTo>
                    <a:pt x="501" y="606"/>
                    <a:pt x="659" y="461"/>
                    <a:pt x="650" y="269"/>
                  </a:cubicBezTo>
                  <a:cubicBezTo>
                    <a:pt x="618" y="102"/>
                    <a:pt x="475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4" name="Google Shape;7664;p33"/>
            <p:cNvSpPr/>
            <p:nvPr/>
          </p:nvSpPr>
          <p:spPr>
            <a:xfrm>
              <a:off x="544275" y="2183275"/>
              <a:ext cx="19500" cy="15575"/>
            </a:xfrm>
            <a:custGeom>
              <a:rect b="b" l="l" r="r" t="t"/>
              <a:pathLst>
                <a:path extrusionOk="0" h="623" w="780">
                  <a:moveTo>
                    <a:pt x="385" y="1"/>
                  </a:moveTo>
                  <a:cubicBezTo>
                    <a:pt x="282" y="1"/>
                    <a:pt x="178" y="54"/>
                    <a:pt x="113" y="157"/>
                  </a:cubicBezTo>
                  <a:cubicBezTo>
                    <a:pt x="1" y="345"/>
                    <a:pt x="126" y="595"/>
                    <a:pt x="351" y="620"/>
                  </a:cubicBezTo>
                  <a:cubicBezTo>
                    <a:pt x="366" y="622"/>
                    <a:pt x="381" y="623"/>
                    <a:pt x="395" y="623"/>
                  </a:cubicBezTo>
                  <a:cubicBezTo>
                    <a:pt x="632" y="623"/>
                    <a:pt x="779" y="345"/>
                    <a:pt x="638" y="145"/>
                  </a:cubicBezTo>
                  <a:cubicBezTo>
                    <a:pt x="578" y="48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5" name="Google Shape;7665;p33"/>
            <p:cNvSpPr/>
            <p:nvPr/>
          </p:nvSpPr>
          <p:spPr>
            <a:xfrm>
              <a:off x="521475" y="2126950"/>
              <a:ext cx="18750" cy="15675"/>
            </a:xfrm>
            <a:custGeom>
              <a:rect b="b" l="l" r="r" t="t"/>
              <a:pathLst>
                <a:path extrusionOk="0" h="627" w="750">
                  <a:moveTo>
                    <a:pt x="409" y="1"/>
                  </a:moveTo>
                  <a:cubicBezTo>
                    <a:pt x="347" y="1"/>
                    <a:pt x="283" y="19"/>
                    <a:pt x="225" y="61"/>
                  </a:cubicBezTo>
                  <a:cubicBezTo>
                    <a:pt x="1" y="223"/>
                    <a:pt x="88" y="586"/>
                    <a:pt x="363" y="623"/>
                  </a:cubicBezTo>
                  <a:cubicBezTo>
                    <a:pt x="379" y="626"/>
                    <a:pt x="395" y="627"/>
                    <a:pt x="411" y="627"/>
                  </a:cubicBezTo>
                  <a:cubicBezTo>
                    <a:pt x="565" y="627"/>
                    <a:pt x="690" y="519"/>
                    <a:pt x="713" y="361"/>
                  </a:cubicBezTo>
                  <a:cubicBezTo>
                    <a:pt x="750" y="157"/>
                    <a:pt x="587" y="1"/>
                    <a:pt x="4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6" name="Google Shape;7666;p33"/>
            <p:cNvSpPr/>
            <p:nvPr/>
          </p:nvSpPr>
          <p:spPr>
            <a:xfrm>
              <a:off x="558350" y="2148225"/>
              <a:ext cx="17500" cy="15175"/>
            </a:xfrm>
            <a:custGeom>
              <a:rect b="b" l="l" r="r" t="t"/>
              <a:pathLst>
                <a:path extrusionOk="0" h="607" w="700">
                  <a:moveTo>
                    <a:pt x="349" y="0"/>
                  </a:moveTo>
                  <a:cubicBezTo>
                    <a:pt x="311" y="0"/>
                    <a:pt x="273" y="7"/>
                    <a:pt x="238" y="22"/>
                  </a:cubicBezTo>
                  <a:cubicBezTo>
                    <a:pt x="75" y="72"/>
                    <a:pt x="0" y="260"/>
                    <a:pt x="63" y="410"/>
                  </a:cubicBezTo>
                  <a:cubicBezTo>
                    <a:pt x="110" y="533"/>
                    <a:pt x="223" y="606"/>
                    <a:pt x="346" y="606"/>
                  </a:cubicBezTo>
                  <a:cubicBezTo>
                    <a:pt x="385" y="606"/>
                    <a:pt x="424" y="599"/>
                    <a:pt x="463" y="585"/>
                  </a:cubicBezTo>
                  <a:cubicBezTo>
                    <a:pt x="612" y="535"/>
                    <a:pt x="700" y="347"/>
                    <a:pt x="637" y="197"/>
                  </a:cubicBezTo>
                  <a:cubicBezTo>
                    <a:pt x="590" y="73"/>
                    <a:pt x="47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7" name="Google Shape;7667;p33"/>
            <p:cNvSpPr/>
            <p:nvPr/>
          </p:nvSpPr>
          <p:spPr>
            <a:xfrm>
              <a:off x="500550" y="2050375"/>
              <a:ext cx="17025" cy="15700"/>
            </a:xfrm>
            <a:custGeom>
              <a:rect b="b" l="l" r="r" t="t"/>
              <a:pathLst>
                <a:path extrusionOk="0" h="628" w="681">
                  <a:moveTo>
                    <a:pt x="348" y="1"/>
                  </a:moveTo>
                  <a:cubicBezTo>
                    <a:pt x="258" y="1"/>
                    <a:pt x="167" y="39"/>
                    <a:pt x="100" y="125"/>
                  </a:cubicBezTo>
                  <a:cubicBezTo>
                    <a:pt x="0" y="250"/>
                    <a:pt x="25" y="450"/>
                    <a:pt x="150" y="550"/>
                  </a:cubicBezTo>
                  <a:cubicBezTo>
                    <a:pt x="211" y="603"/>
                    <a:pt x="281" y="627"/>
                    <a:pt x="350" y="627"/>
                  </a:cubicBezTo>
                  <a:cubicBezTo>
                    <a:pt x="520" y="627"/>
                    <a:pt x="680" y="480"/>
                    <a:pt x="663" y="275"/>
                  </a:cubicBezTo>
                  <a:cubicBezTo>
                    <a:pt x="639" y="104"/>
                    <a:pt x="496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8" name="Google Shape;7668;p33"/>
            <p:cNvSpPr/>
            <p:nvPr/>
          </p:nvSpPr>
          <p:spPr>
            <a:xfrm>
              <a:off x="529600" y="2086975"/>
              <a:ext cx="17525" cy="15475"/>
            </a:xfrm>
            <a:custGeom>
              <a:rect b="b" l="l" r="r" t="t"/>
              <a:pathLst>
                <a:path extrusionOk="0" h="619" w="701">
                  <a:moveTo>
                    <a:pt x="354" y="1"/>
                  </a:moveTo>
                  <a:cubicBezTo>
                    <a:pt x="316" y="1"/>
                    <a:pt x="276" y="8"/>
                    <a:pt x="238" y="23"/>
                  </a:cubicBezTo>
                  <a:cubicBezTo>
                    <a:pt x="75" y="85"/>
                    <a:pt x="0" y="260"/>
                    <a:pt x="63" y="423"/>
                  </a:cubicBezTo>
                  <a:cubicBezTo>
                    <a:pt x="111" y="539"/>
                    <a:pt x="228" y="618"/>
                    <a:pt x="354" y="618"/>
                  </a:cubicBezTo>
                  <a:cubicBezTo>
                    <a:pt x="390" y="618"/>
                    <a:pt x="427" y="612"/>
                    <a:pt x="463" y="598"/>
                  </a:cubicBezTo>
                  <a:cubicBezTo>
                    <a:pt x="625" y="535"/>
                    <a:pt x="700" y="360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9" name="Google Shape;7669;p33"/>
            <p:cNvSpPr/>
            <p:nvPr/>
          </p:nvSpPr>
          <p:spPr>
            <a:xfrm>
              <a:off x="626750" y="2157450"/>
              <a:ext cx="20425" cy="15625"/>
            </a:xfrm>
            <a:custGeom>
              <a:rect b="b" l="l" r="r" t="t"/>
              <a:pathLst>
                <a:path extrusionOk="0" h="625" w="817">
                  <a:moveTo>
                    <a:pt x="419" y="0"/>
                  </a:moveTo>
                  <a:cubicBezTo>
                    <a:pt x="405" y="0"/>
                    <a:pt x="391" y="1"/>
                    <a:pt x="376" y="3"/>
                  </a:cubicBezTo>
                  <a:cubicBezTo>
                    <a:pt x="101" y="28"/>
                    <a:pt x="1" y="378"/>
                    <a:pt x="213" y="553"/>
                  </a:cubicBezTo>
                  <a:cubicBezTo>
                    <a:pt x="273" y="602"/>
                    <a:pt x="342" y="625"/>
                    <a:pt x="411" y="625"/>
                  </a:cubicBezTo>
                  <a:cubicBezTo>
                    <a:pt x="500" y="625"/>
                    <a:pt x="587" y="586"/>
                    <a:pt x="651" y="515"/>
                  </a:cubicBezTo>
                  <a:cubicBezTo>
                    <a:pt x="816" y="303"/>
                    <a:pt x="668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0" name="Google Shape;7670;p33"/>
            <p:cNvSpPr/>
            <p:nvPr/>
          </p:nvSpPr>
          <p:spPr>
            <a:xfrm>
              <a:off x="601150" y="2089025"/>
              <a:ext cx="18050" cy="15700"/>
            </a:xfrm>
            <a:custGeom>
              <a:rect b="b" l="l" r="r" t="t"/>
              <a:pathLst>
                <a:path extrusionOk="0" h="628" w="722">
                  <a:moveTo>
                    <a:pt x="387" y="0"/>
                  </a:moveTo>
                  <a:cubicBezTo>
                    <a:pt x="295" y="0"/>
                    <a:pt x="207" y="38"/>
                    <a:pt x="150" y="116"/>
                  </a:cubicBezTo>
                  <a:cubicBezTo>
                    <a:pt x="0" y="291"/>
                    <a:pt x="75" y="553"/>
                    <a:pt x="300" y="616"/>
                  </a:cubicBezTo>
                  <a:cubicBezTo>
                    <a:pt x="328" y="624"/>
                    <a:pt x="357" y="628"/>
                    <a:pt x="384" y="628"/>
                  </a:cubicBezTo>
                  <a:cubicBezTo>
                    <a:pt x="565" y="628"/>
                    <a:pt x="722" y="462"/>
                    <a:pt x="700" y="278"/>
                  </a:cubicBezTo>
                  <a:cubicBezTo>
                    <a:pt x="688" y="241"/>
                    <a:pt x="688" y="216"/>
                    <a:pt x="675" y="191"/>
                  </a:cubicBezTo>
                  <a:cubicBezTo>
                    <a:pt x="650" y="141"/>
                    <a:pt x="625" y="103"/>
                    <a:pt x="588" y="66"/>
                  </a:cubicBezTo>
                  <a:cubicBezTo>
                    <a:pt x="528" y="22"/>
                    <a:pt x="456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1" name="Google Shape;7671;p33"/>
            <p:cNvSpPr/>
            <p:nvPr/>
          </p:nvSpPr>
          <p:spPr>
            <a:xfrm>
              <a:off x="595525" y="2127325"/>
              <a:ext cx="17200" cy="15450"/>
            </a:xfrm>
            <a:custGeom>
              <a:rect b="b" l="l" r="r" t="t"/>
              <a:pathLst>
                <a:path extrusionOk="0" h="618" w="688">
                  <a:moveTo>
                    <a:pt x="342" y="1"/>
                  </a:moveTo>
                  <a:cubicBezTo>
                    <a:pt x="306" y="1"/>
                    <a:pt x="271" y="7"/>
                    <a:pt x="238" y="21"/>
                  </a:cubicBezTo>
                  <a:cubicBezTo>
                    <a:pt x="75" y="83"/>
                    <a:pt x="0" y="271"/>
                    <a:pt x="63" y="421"/>
                  </a:cubicBezTo>
                  <a:cubicBezTo>
                    <a:pt x="101" y="545"/>
                    <a:pt x="219" y="618"/>
                    <a:pt x="339" y="618"/>
                  </a:cubicBezTo>
                  <a:cubicBezTo>
                    <a:pt x="377" y="618"/>
                    <a:pt x="415" y="611"/>
                    <a:pt x="450" y="596"/>
                  </a:cubicBezTo>
                  <a:cubicBezTo>
                    <a:pt x="613" y="533"/>
                    <a:pt x="688" y="358"/>
                    <a:pt x="625" y="196"/>
                  </a:cubicBezTo>
                  <a:cubicBezTo>
                    <a:pt x="586" y="79"/>
                    <a:pt x="464" y="1"/>
                    <a:pt x="3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2" name="Google Shape;7672;p33"/>
            <p:cNvSpPr/>
            <p:nvPr/>
          </p:nvSpPr>
          <p:spPr>
            <a:xfrm>
              <a:off x="575525" y="2014650"/>
              <a:ext cx="17075" cy="15175"/>
            </a:xfrm>
            <a:custGeom>
              <a:rect b="b" l="l" r="r" t="t"/>
              <a:pathLst>
                <a:path extrusionOk="0" h="607" w="683">
                  <a:moveTo>
                    <a:pt x="318" y="1"/>
                  </a:moveTo>
                  <a:cubicBezTo>
                    <a:pt x="171" y="1"/>
                    <a:pt x="36" y="108"/>
                    <a:pt x="13" y="267"/>
                  </a:cubicBezTo>
                  <a:cubicBezTo>
                    <a:pt x="0" y="342"/>
                    <a:pt x="25" y="429"/>
                    <a:pt x="75" y="491"/>
                  </a:cubicBezTo>
                  <a:cubicBezTo>
                    <a:pt x="141" y="572"/>
                    <a:pt x="226" y="607"/>
                    <a:pt x="309" y="607"/>
                  </a:cubicBezTo>
                  <a:cubicBezTo>
                    <a:pt x="499" y="607"/>
                    <a:pt x="682" y="429"/>
                    <a:pt x="613" y="204"/>
                  </a:cubicBezTo>
                  <a:cubicBezTo>
                    <a:pt x="600" y="167"/>
                    <a:pt x="588" y="154"/>
                    <a:pt x="563" y="129"/>
                  </a:cubicBezTo>
                  <a:cubicBezTo>
                    <a:pt x="525" y="67"/>
                    <a:pt x="450" y="17"/>
                    <a:pt x="363" y="4"/>
                  </a:cubicBezTo>
                  <a:cubicBezTo>
                    <a:pt x="348" y="2"/>
                    <a:pt x="333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3" name="Google Shape;7673;p33"/>
            <p:cNvSpPr/>
            <p:nvPr/>
          </p:nvSpPr>
          <p:spPr>
            <a:xfrm>
              <a:off x="560850" y="2064025"/>
              <a:ext cx="17500" cy="15325"/>
            </a:xfrm>
            <a:custGeom>
              <a:rect b="b" l="l" r="r" t="t"/>
              <a:pathLst>
                <a:path extrusionOk="0" h="613" w="700">
                  <a:moveTo>
                    <a:pt x="340" y="1"/>
                  </a:moveTo>
                  <a:cubicBezTo>
                    <a:pt x="306" y="1"/>
                    <a:pt x="271" y="6"/>
                    <a:pt x="238" y="16"/>
                  </a:cubicBezTo>
                  <a:cubicBezTo>
                    <a:pt x="75" y="79"/>
                    <a:pt x="0" y="266"/>
                    <a:pt x="63" y="416"/>
                  </a:cubicBezTo>
                  <a:cubicBezTo>
                    <a:pt x="110" y="540"/>
                    <a:pt x="223" y="613"/>
                    <a:pt x="346" y="613"/>
                  </a:cubicBezTo>
                  <a:cubicBezTo>
                    <a:pt x="385" y="613"/>
                    <a:pt x="424" y="606"/>
                    <a:pt x="462" y="591"/>
                  </a:cubicBezTo>
                  <a:cubicBezTo>
                    <a:pt x="612" y="528"/>
                    <a:pt x="700" y="354"/>
                    <a:pt x="637" y="191"/>
                  </a:cubicBezTo>
                  <a:cubicBezTo>
                    <a:pt x="588" y="72"/>
                    <a:pt x="468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4" name="Google Shape;7674;p33"/>
            <p:cNvSpPr/>
            <p:nvPr/>
          </p:nvSpPr>
          <p:spPr>
            <a:xfrm>
              <a:off x="562225" y="2107650"/>
              <a:ext cx="18225" cy="14625"/>
            </a:xfrm>
            <a:custGeom>
              <a:rect b="b" l="l" r="r" t="t"/>
              <a:pathLst>
                <a:path extrusionOk="0" h="585" w="729">
                  <a:moveTo>
                    <a:pt x="400" y="1"/>
                  </a:moveTo>
                  <a:cubicBezTo>
                    <a:pt x="192" y="1"/>
                    <a:pt x="1" y="219"/>
                    <a:pt x="120" y="458"/>
                  </a:cubicBezTo>
                  <a:cubicBezTo>
                    <a:pt x="170" y="521"/>
                    <a:pt x="245" y="570"/>
                    <a:pt x="320" y="583"/>
                  </a:cubicBezTo>
                  <a:cubicBezTo>
                    <a:pt x="332" y="584"/>
                    <a:pt x="344" y="585"/>
                    <a:pt x="356" y="585"/>
                  </a:cubicBezTo>
                  <a:cubicBezTo>
                    <a:pt x="575" y="585"/>
                    <a:pt x="729" y="372"/>
                    <a:pt x="657" y="158"/>
                  </a:cubicBezTo>
                  <a:cubicBezTo>
                    <a:pt x="645" y="133"/>
                    <a:pt x="632" y="108"/>
                    <a:pt x="620" y="96"/>
                  </a:cubicBezTo>
                  <a:cubicBezTo>
                    <a:pt x="554" y="29"/>
                    <a:pt x="476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5" name="Google Shape;7675;p33"/>
            <p:cNvSpPr/>
            <p:nvPr/>
          </p:nvSpPr>
          <p:spPr>
            <a:xfrm>
              <a:off x="490550" y="2091400"/>
              <a:ext cx="18950" cy="15625"/>
            </a:xfrm>
            <a:custGeom>
              <a:rect b="b" l="l" r="r" t="t"/>
              <a:pathLst>
                <a:path extrusionOk="0" h="625" w="758">
                  <a:moveTo>
                    <a:pt x="393" y="0"/>
                  </a:moveTo>
                  <a:cubicBezTo>
                    <a:pt x="288" y="0"/>
                    <a:pt x="184" y="53"/>
                    <a:pt x="125" y="158"/>
                  </a:cubicBezTo>
                  <a:cubicBezTo>
                    <a:pt x="0" y="346"/>
                    <a:pt x="125" y="596"/>
                    <a:pt x="350" y="621"/>
                  </a:cubicBezTo>
                  <a:cubicBezTo>
                    <a:pt x="368" y="623"/>
                    <a:pt x="385" y="625"/>
                    <a:pt x="402" y="625"/>
                  </a:cubicBezTo>
                  <a:cubicBezTo>
                    <a:pt x="612" y="625"/>
                    <a:pt x="757" y="417"/>
                    <a:pt x="688" y="208"/>
                  </a:cubicBezTo>
                  <a:cubicBezTo>
                    <a:pt x="675" y="183"/>
                    <a:pt x="663" y="158"/>
                    <a:pt x="650" y="133"/>
                  </a:cubicBezTo>
                  <a:cubicBezTo>
                    <a:pt x="585" y="44"/>
                    <a:pt x="488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6" name="Google Shape;7676;p33"/>
            <p:cNvSpPr/>
            <p:nvPr/>
          </p:nvSpPr>
          <p:spPr>
            <a:xfrm>
              <a:off x="511200" y="2165775"/>
              <a:ext cx="17800" cy="15825"/>
            </a:xfrm>
            <a:custGeom>
              <a:rect b="b" l="l" r="r" t="t"/>
              <a:pathLst>
                <a:path extrusionOk="0" h="633" w="712">
                  <a:moveTo>
                    <a:pt x="347" y="1"/>
                  </a:moveTo>
                  <a:cubicBezTo>
                    <a:pt x="207" y="1"/>
                    <a:pt x="67" y="96"/>
                    <a:pt x="37" y="257"/>
                  </a:cubicBezTo>
                  <a:cubicBezTo>
                    <a:pt x="0" y="451"/>
                    <a:pt x="151" y="633"/>
                    <a:pt x="354" y="633"/>
                  </a:cubicBezTo>
                  <a:cubicBezTo>
                    <a:pt x="361" y="633"/>
                    <a:pt x="367" y="633"/>
                    <a:pt x="374" y="632"/>
                  </a:cubicBezTo>
                  <a:cubicBezTo>
                    <a:pt x="586" y="607"/>
                    <a:pt x="711" y="382"/>
                    <a:pt x="624" y="195"/>
                  </a:cubicBezTo>
                  <a:cubicBezTo>
                    <a:pt x="624" y="170"/>
                    <a:pt x="611" y="145"/>
                    <a:pt x="586" y="120"/>
                  </a:cubicBezTo>
                  <a:cubicBezTo>
                    <a:pt x="524" y="38"/>
                    <a:pt x="435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7" name="Google Shape;7677;p33"/>
            <p:cNvSpPr/>
            <p:nvPr/>
          </p:nvSpPr>
          <p:spPr>
            <a:xfrm>
              <a:off x="532525" y="2031475"/>
              <a:ext cx="18550" cy="14575"/>
            </a:xfrm>
            <a:custGeom>
              <a:rect b="b" l="l" r="r" t="t"/>
              <a:pathLst>
                <a:path extrusionOk="0" h="583" w="742">
                  <a:moveTo>
                    <a:pt x="405" y="1"/>
                  </a:moveTo>
                  <a:cubicBezTo>
                    <a:pt x="195" y="1"/>
                    <a:pt x="1" y="225"/>
                    <a:pt x="121" y="456"/>
                  </a:cubicBezTo>
                  <a:cubicBezTo>
                    <a:pt x="171" y="518"/>
                    <a:pt x="246" y="568"/>
                    <a:pt x="333" y="581"/>
                  </a:cubicBezTo>
                  <a:cubicBezTo>
                    <a:pt x="345" y="582"/>
                    <a:pt x="356" y="583"/>
                    <a:pt x="368" y="583"/>
                  </a:cubicBezTo>
                  <a:cubicBezTo>
                    <a:pt x="577" y="583"/>
                    <a:pt x="741" y="369"/>
                    <a:pt x="658" y="156"/>
                  </a:cubicBezTo>
                  <a:cubicBezTo>
                    <a:pt x="658" y="131"/>
                    <a:pt x="646" y="118"/>
                    <a:pt x="621" y="93"/>
                  </a:cubicBezTo>
                  <a:cubicBezTo>
                    <a:pt x="556" y="28"/>
                    <a:pt x="480" y="1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8" name="Google Shape;7678;p33"/>
            <p:cNvSpPr/>
            <p:nvPr/>
          </p:nvSpPr>
          <p:spPr>
            <a:xfrm>
              <a:off x="601525" y="2045925"/>
              <a:ext cx="19200" cy="15450"/>
            </a:xfrm>
            <a:custGeom>
              <a:rect b="b" l="l" r="r" t="t"/>
              <a:pathLst>
                <a:path extrusionOk="0" h="618" w="768">
                  <a:moveTo>
                    <a:pt x="410" y="1"/>
                  </a:moveTo>
                  <a:cubicBezTo>
                    <a:pt x="176" y="1"/>
                    <a:pt x="0" y="277"/>
                    <a:pt x="160" y="490"/>
                  </a:cubicBezTo>
                  <a:cubicBezTo>
                    <a:pt x="210" y="553"/>
                    <a:pt x="273" y="603"/>
                    <a:pt x="360" y="615"/>
                  </a:cubicBezTo>
                  <a:cubicBezTo>
                    <a:pt x="372" y="616"/>
                    <a:pt x="383" y="617"/>
                    <a:pt x="394" y="617"/>
                  </a:cubicBezTo>
                  <a:cubicBezTo>
                    <a:pt x="604" y="617"/>
                    <a:pt x="768" y="404"/>
                    <a:pt x="685" y="203"/>
                  </a:cubicBezTo>
                  <a:cubicBezTo>
                    <a:pt x="660" y="128"/>
                    <a:pt x="610" y="65"/>
                    <a:pt x="535" y="28"/>
                  </a:cubicBezTo>
                  <a:cubicBezTo>
                    <a:pt x="492" y="9"/>
                    <a:pt x="450" y="1"/>
                    <a:pt x="4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9" name="Google Shape;7679;p33"/>
            <p:cNvSpPr/>
            <p:nvPr/>
          </p:nvSpPr>
          <p:spPr>
            <a:xfrm>
              <a:off x="634250" y="2122525"/>
              <a:ext cx="19100" cy="15325"/>
            </a:xfrm>
            <a:custGeom>
              <a:rect b="b" l="l" r="r" t="t"/>
              <a:pathLst>
                <a:path extrusionOk="0" h="613" w="764">
                  <a:moveTo>
                    <a:pt x="401" y="0"/>
                  </a:moveTo>
                  <a:cubicBezTo>
                    <a:pt x="63" y="25"/>
                    <a:pt x="1" y="513"/>
                    <a:pt x="338" y="613"/>
                  </a:cubicBezTo>
                  <a:cubicBezTo>
                    <a:pt x="688" y="600"/>
                    <a:pt x="763" y="113"/>
                    <a:pt x="4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0" name="Google Shape;7680;p33"/>
            <p:cNvSpPr/>
            <p:nvPr/>
          </p:nvSpPr>
          <p:spPr>
            <a:xfrm>
              <a:off x="593025" y="2170100"/>
              <a:ext cx="17525" cy="15450"/>
            </a:xfrm>
            <a:custGeom>
              <a:rect b="b" l="l" r="r" t="t"/>
              <a:pathLst>
                <a:path extrusionOk="0" h="618" w="701">
                  <a:moveTo>
                    <a:pt x="354" y="0"/>
                  </a:moveTo>
                  <a:cubicBezTo>
                    <a:pt x="316" y="0"/>
                    <a:pt x="276" y="7"/>
                    <a:pt x="238" y="22"/>
                  </a:cubicBezTo>
                  <a:cubicBezTo>
                    <a:pt x="75" y="84"/>
                    <a:pt x="0" y="259"/>
                    <a:pt x="63" y="422"/>
                  </a:cubicBezTo>
                  <a:cubicBezTo>
                    <a:pt x="111" y="538"/>
                    <a:pt x="228" y="617"/>
                    <a:pt x="354" y="617"/>
                  </a:cubicBezTo>
                  <a:cubicBezTo>
                    <a:pt x="390" y="617"/>
                    <a:pt x="426" y="611"/>
                    <a:pt x="463" y="597"/>
                  </a:cubicBezTo>
                  <a:cubicBezTo>
                    <a:pt x="625" y="534"/>
                    <a:pt x="700" y="347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1" name="Google Shape;7681;p33"/>
            <p:cNvSpPr/>
            <p:nvPr/>
          </p:nvSpPr>
          <p:spPr>
            <a:xfrm>
              <a:off x="580525" y="2204300"/>
              <a:ext cx="18975" cy="15775"/>
            </a:xfrm>
            <a:custGeom>
              <a:rect b="b" l="l" r="r" t="t"/>
              <a:pathLst>
                <a:path extrusionOk="0" h="631" w="759">
                  <a:moveTo>
                    <a:pt x="376" y="1"/>
                  </a:moveTo>
                  <a:cubicBezTo>
                    <a:pt x="343" y="1"/>
                    <a:pt x="309" y="6"/>
                    <a:pt x="275" y="16"/>
                  </a:cubicBezTo>
                  <a:cubicBezTo>
                    <a:pt x="13" y="116"/>
                    <a:pt x="0" y="491"/>
                    <a:pt x="263" y="603"/>
                  </a:cubicBezTo>
                  <a:cubicBezTo>
                    <a:pt x="304" y="622"/>
                    <a:pt x="345" y="630"/>
                    <a:pt x="385" y="630"/>
                  </a:cubicBezTo>
                  <a:cubicBezTo>
                    <a:pt x="589" y="630"/>
                    <a:pt x="759" y="413"/>
                    <a:pt x="675" y="204"/>
                  </a:cubicBezTo>
                  <a:cubicBezTo>
                    <a:pt x="626" y="75"/>
                    <a:pt x="505" y="1"/>
                    <a:pt x="3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2" name="Google Shape;7682;p33"/>
            <p:cNvSpPr/>
            <p:nvPr/>
          </p:nvSpPr>
          <p:spPr>
            <a:xfrm>
              <a:off x="739850" y="2114425"/>
              <a:ext cx="17025" cy="15550"/>
            </a:xfrm>
            <a:custGeom>
              <a:rect b="b" l="l" r="r" t="t"/>
              <a:pathLst>
                <a:path extrusionOk="0" h="622" w="681">
                  <a:moveTo>
                    <a:pt x="349" y="1"/>
                  </a:moveTo>
                  <a:cubicBezTo>
                    <a:pt x="259" y="1"/>
                    <a:pt x="167" y="39"/>
                    <a:pt x="101" y="125"/>
                  </a:cubicBezTo>
                  <a:cubicBezTo>
                    <a:pt x="1" y="250"/>
                    <a:pt x="26" y="437"/>
                    <a:pt x="151" y="549"/>
                  </a:cubicBezTo>
                  <a:cubicBezTo>
                    <a:pt x="211" y="599"/>
                    <a:pt x="281" y="622"/>
                    <a:pt x="349" y="622"/>
                  </a:cubicBezTo>
                  <a:cubicBezTo>
                    <a:pt x="520" y="622"/>
                    <a:pt x="681" y="480"/>
                    <a:pt x="663" y="275"/>
                  </a:cubicBezTo>
                  <a:cubicBezTo>
                    <a:pt x="640" y="104"/>
                    <a:pt x="496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3" name="Google Shape;7683;p33"/>
            <p:cNvSpPr/>
            <p:nvPr/>
          </p:nvSpPr>
          <p:spPr>
            <a:xfrm>
              <a:off x="779225" y="2092175"/>
              <a:ext cx="19875" cy="15725"/>
            </a:xfrm>
            <a:custGeom>
              <a:rect b="b" l="l" r="r" t="t"/>
              <a:pathLst>
                <a:path extrusionOk="0" h="629" w="795">
                  <a:moveTo>
                    <a:pt x="382" y="1"/>
                  </a:moveTo>
                  <a:cubicBezTo>
                    <a:pt x="278" y="1"/>
                    <a:pt x="176" y="51"/>
                    <a:pt x="113" y="152"/>
                  </a:cubicBezTo>
                  <a:cubicBezTo>
                    <a:pt x="0" y="340"/>
                    <a:pt x="125" y="590"/>
                    <a:pt x="350" y="627"/>
                  </a:cubicBezTo>
                  <a:cubicBezTo>
                    <a:pt x="361" y="628"/>
                    <a:pt x="371" y="629"/>
                    <a:pt x="381" y="629"/>
                  </a:cubicBezTo>
                  <a:cubicBezTo>
                    <a:pt x="627" y="629"/>
                    <a:pt x="794" y="344"/>
                    <a:pt x="650" y="140"/>
                  </a:cubicBezTo>
                  <a:cubicBezTo>
                    <a:pt x="583" y="48"/>
                    <a:pt x="482" y="1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4" name="Google Shape;7684;p33"/>
            <p:cNvSpPr/>
            <p:nvPr/>
          </p:nvSpPr>
          <p:spPr>
            <a:xfrm>
              <a:off x="708125" y="2078500"/>
              <a:ext cx="19650" cy="15700"/>
            </a:xfrm>
            <a:custGeom>
              <a:rect b="b" l="l" r="r" t="t"/>
              <a:pathLst>
                <a:path extrusionOk="0" h="628" w="786">
                  <a:moveTo>
                    <a:pt x="406" y="0"/>
                  </a:moveTo>
                  <a:cubicBezTo>
                    <a:pt x="196" y="0"/>
                    <a:pt x="1" y="225"/>
                    <a:pt x="133" y="462"/>
                  </a:cubicBezTo>
                  <a:cubicBezTo>
                    <a:pt x="193" y="578"/>
                    <a:pt x="294" y="627"/>
                    <a:pt x="395" y="627"/>
                  </a:cubicBezTo>
                  <a:cubicBezTo>
                    <a:pt x="590" y="627"/>
                    <a:pt x="785" y="446"/>
                    <a:pt x="695" y="199"/>
                  </a:cubicBezTo>
                  <a:cubicBezTo>
                    <a:pt x="682" y="174"/>
                    <a:pt x="670" y="149"/>
                    <a:pt x="657" y="137"/>
                  </a:cubicBezTo>
                  <a:cubicBezTo>
                    <a:pt x="587" y="40"/>
                    <a:pt x="495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5" name="Google Shape;7685;p33"/>
            <p:cNvSpPr/>
            <p:nvPr/>
          </p:nvSpPr>
          <p:spPr>
            <a:xfrm>
              <a:off x="720125" y="2036725"/>
              <a:ext cx="16325" cy="15575"/>
            </a:xfrm>
            <a:custGeom>
              <a:rect b="b" l="l" r="r" t="t"/>
              <a:pathLst>
                <a:path extrusionOk="0" h="623" w="653">
                  <a:moveTo>
                    <a:pt x="335" y="1"/>
                  </a:moveTo>
                  <a:cubicBezTo>
                    <a:pt x="162" y="1"/>
                    <a:pt x="0" y="147"/>
                    <a:pt x="27" y="346"/>
                  </a:cubicBezTo>
                  <a:cubicBezTo>
                    <a:pt x="43" y="519"/>
                    <a:pt x="188" y="623"/>
                    <a:pt x="336" y="623"/>
                  </a:cubicBezTo>
                  <a:cubicBezTo>
                    <a:pt x="424" y="623"/>
                    <a:pt x="513" y="587"/>
                    <a:pt x="577" y="508"/>
                  </a:cubicBezTo>
                  <a:cubicBezTo>
                    <a:pt x="627" y="446"/>
                    <a:pt x="652" y="358"/>
                    <a:pt x="640" y="271"/>
                  </a:cubicBezTo>
                  <a:cubicBezTo>
                    <a:pt x="640" y="246"/>
                    <a:pt x="640" y="221"/>
                    <a:pt x="627" y="196"/>
                  </a:cubicBezTo>
                  <a:cubicBezTo>
                    <a:pt x="602" y="146"/>
                    <a:pt x="577" y="108"/>
                    <a:pt x="527" y="71"/>
                  </a:cubicBezTo>
                  <a:cubicBezTo>
                    <a:pt x="468" y="22"/>
                    <a:pt x="401" y="1"/>
                    <a:pt x="3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6" name="Google Shape;7686;p33"/>
            <p:cNvSpPr/>
            <p:nvPr/>
          </p:nvSpPr>
          <p:spPr>
            <a:xfrm>
              <a:off x="757050" y="2035750"/>
              <a:ext cx="18925" cy="15675"/>
            </a:xfrm>
            <a:custGeom>
              <a:rect b="b" l="l" r="r" t="t"/>
              <a:pathLst>
                <a:path extrusionOk="0" h="627" w="757">
                  <a:moveTo>
                    <a:pt x="385" y="0"/>
                  </a:moveTo>
                  <a:cubicBezTo>
                    <a:pt x="282" y="0"/>
                    <a:pt x="177" y="51"/>
                    <a:pt x="113" y="147"/>
                  </a:cubicBezTo>
                  <a:cubicBezTo>
                    <a:pt x="0" y="347"/>
                    <a:pt x="113" y="597"/>
                    <a:pt x="350" y="622"/>
                  </a:cubicBezTo>
                  <a:cubicBezTo>
                    <a:pt x="366" y="625"/>
                    <a:pt x="382" y="626"/>
                    <a:pt x="397" y="626"/>
                  </a:cubicBezTo>
                  <a:cubicBezTo>
                    <a:pt x="600" y="626"/>
                    <a:pt x="756" y="407"/>
                    <a:pt x="675" y="210"/>
                  </a:cubicBezTo>
                  <a:cubicBezTo>
                    <a:pt x="662" y="185"/>
                    <a:pt x="650" y="160"/>
                    <a:pt x="637" y="135"/>
                  </a:cubicBezTo>
                  <a:cubicBezTo>
                    <a:pt x="577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7" name="Google Shape;7687;p33"/>
            <p:cNvSpPr/>
            <p:nvPr/>
          </p:nvSpPr>
          <p:spPr>
            <a:xfrm>
              <a:off x="793275" y="2057000"/>
              <a:ext cx="17525" cy="15325"/>
            </a:xfrm>
            <a:custGeom>
              <a:rect b="b" l="l" r="r" t="t"/>
              <a:pathLst>
                <a:path extrusionOk="0" h="613" w="701">
                  <a:moveTo>
                    <a:pt x="354" y="0"/>
                  </a:moveTo>
                  <a:cubicBezTo>
                    <a:pt x="316" y="0"/>
                    <a:pt x="277" y="7"/>
                    <a:pt x="238" y="22"/>
                  </a:cubicBezTo>
                  <a:cubicBezTo>
                    <a:pt x="88" y="85"/>
                    <a:pt x="1" y="260"/>
                    <a:pt x="63" y="410"/>
                  </a:cubicBezTo>
                  <a:cubicBezTo>
                    <a:pt x="113" y="539"/>
                    <a:pt x="233" y="612"/>
                    <a:pt x="362" y="612"/>
                  </a:cubicBezTo>
                  <a:cubicBezTo>
                    <a:pt x="395" y="612"/>
                    <a:pt x="430" y="607"/>
                    <a:pt x="463" y="597"/>
                  </a:cubicBezTo>
                  <a:cubicBezTo>
                    <a:pt x="626" y="535"/>
                    <a:pt x="700" y="347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8" name="Google Shape;7688;p33"/>
            <p:cNvSpPr/>
            <p:nvPr/>
          </p:nvSpPr>
          <p:spPr>
            <a:xfrm>
              <a:off x="679875" y="2007250"/>
              <a:ext cx="19825" cy="15475"/>
            </a:xfrm>
            <a:custGeom>
              <a:rect b="b" l="l" r="r" t="t"/>
              <a:pathLst>
                <a:path extrusionOk="0" h="619" w="793">
                  <a:moveTo>
                    <a:pt x="355" y="1"/>
                  </a:moveTo>
                  <a:cubicBezTo>
                    <a:pt x="263" y="1"/>
                    <a:pt x="171" y="40"/>
                    <a:pt x="113" y="113"/>
                  </a:cubicBezTo>
                  <a:cubicBezTo>
                    <a:pt x="0" y="250"/>
                    <a:pt x="25" y="438"/>
                    <a:pt x="150" y="550"/>
                  </a:cubicBezTo>
                  <a:cubicBezTo>
                    <a:pt x="196" y="598"/>
                    <a:pt x="249" y="619"/>
                    <a:pt x="302" y="619"/>
                  </a:cubicBezTo>
                  <a:cubicBezTo>
                    <a:pt x="540" y="619"/>
                    <a:pt x="793" y="216"/>
                    <a:pt x="538" y="63"/>
                  </a:cubicBezTo>
                  <a:cubicBezTo>
                    <a:pt x="486" y="21"/>
                    <a:pt x="420" y="1"/>
                    <a:pt x="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9" name="Google Shape;7689;p33"/>
            <p:cNvSpPr/>
            <p:nvPr/>
          </p:nvSpPr>
          <p:spPr>
            <a:xfrm>
              <a:off x="861550" y="2067850"/>
              <a:ext cx="18925" cy="13850"/>
            </a:xfrm>
            <a:custGeom>
              <a:rect b="b" l="l" r="r" t="t"/>
              <a:pathLst>
                <a:path extrusionOk="0" h="554" w="757">
                  <a:moveTo>
                    <a:pt x="525" y="1"/>
                  </a:moveTo>
                  <a:cubicBezTo>
                    <a:pt x="302" y="1"/>
                    <a:pt x="1" y="313"/>
                    <a:pt x="231" y="488"/>
                  </a:cubicBezTo>
                  <a:cubicBezTo>
                    <a:pt x="291" y="531"/>
                    <a:pt x="360" y="554"/>
                    <a:pt x="428" y="554"/>
                  </a:cubicBezTo>
                  <a:cubicBezTo>
                    <a:pt x="517" y="554"/>
                    <a:pt x="605" y="516"/>
                    <a:pt x="669" y="438"/>
                  </a:cubicBezTo>
                  <a:lnTo>
                    <a:pt x="669" y="450"/>
                  </a:lnTo>
                  <a:cubicBezTo>
                    <a:pt x="731" y="363"/>
                    <a:pt x="756" y="238"/>
                    <a:pt x="706" y="138"/>
                  </a:cubicBezTo>
                  <a:cubicBezTo>
                    <a:pt x="674" y="40"/>
                    <a:pt x="604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0" name="Google Shape;7690;p33"/>
            <p:cNvSpPr/>
            <p:nvPr/>
          </p:nvSpPr>
          <p:spPr>
            <a:xfrm>
              <a:off x="835625" y="1997800"/>
              <a:ext cx="20800" cy="15750"/>
            </a:xfrm>
            <a:custGeom>
              <a:rect b="b" l="l" r="r" t="t"/>
              <a:pathLst>
                <a:path extrusionOk="0" h="630" w="832">
                  <a:moveTo>
                    <a:pt x="409" y="0"/>
                  </a:moveTo>
                  <a:cubicBezTo>
                    <a:pt x="320" y="0"/>
                    <a:pt x="232" y="38"/>
                    <a:pt x="169" y="116"/>
                  </a:cubicBezTo>
                  <a:cubicBezTo>
                    <a:pt x="0" y="320"/>
                    <a:pt x="156" y="629"/>
                    <a:pt x="414" y="629"/>
                  </a:cubicBezTo>
                  <a:cubicBezTo>
                    <a:pt x="424" y="629"/>
                    <a:pt x="434" y="629"/>
                    <a:pt x="444" y="628"/>
                  </a:cubicBezTo>
                  <a:cubicBezTo>
                    <a:pt x="731" y="591"/>
                    <a:pt x="831" y="241"/>
                    <a:pt x="606" y="66"/>
                  </a:cubicBezTo>
                  <a:cubicBezTo>
                    <a:pt x="546" y="22"/>
                    <a:pt x="477" y="0"/>
                    <a:pt x="4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1" name="Google Shape;7691;p33"/>
            <p:cNvSpPr/>
            <p:nvPr/>
          </p:nvSpPr>
          <p:spPr>
            <a:xfrm>
              <a:off x="830450" y="2036225"/>
              <a:ext cx="17525" cy="15325"/>
            </a:xfrm>
            <a:custGeom>
              <a:rect b="b" l="l" r="r" t="t"/>
              <a:pathLst>
                <a:path extrusionOk="0" h="613" w="701">
                  <a:moveTo>
                    <a:pt x="339" y="1"/>
                  </a:moveTo>
                  <a:cubicBezTo>
                    <a:pt x="306" y="1"/>
                    <a:pt x="272" y="6"/>
                    <a:pt x="238" y="16"/>
                  </a:cubicBezTo>
                  <a:cubicBezTo>
                    <a:pt x="76" y="78"/>
                    <a:pt x="1" y="266"/>
                    <a:pt x="63" y="416"/>
                  </a:cubicBezTo>
                  <a:cubicBezTo>
                    <a:pt x="111" y="540"/>
                    <a:pt x="224" y="613"/>
                    <a:pt x="347" y="613"/>
                  </a:cubicBezTo>
                  <a:cubicBezTo>
                    <a:pt x="385" y="613"/>
                    <a:pt x="425" y="606"/>
                    <a:pt x="463" y="591"/>
                  </a:cubicBezTo>
                  <a:cubicBezTo>
                    <a:pt x="626" y="528"/>
                    <a:pt x="701" y="353"/>
                    <a:pt x="638" y="203"/>
                  </a:cubicBezTo>
                  <a:cubicBezTo>
                    <a:pt x="589" y="74"/>
                    <a:pt x="468" y="1"/>
                    <a:pt x="3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2" name="Google Shape;7692;p33"/>
            <p:cNvSpPr/>
            <p:nvPr/>
          </p:nvSpPr>
          <p:spPr>
            <a:xfrm>
              <a:off x="666125" y="2138250"/>
              <a:ext cx="18950" cy="15650"/>
            </a:xfrm>
            <a:custGeom>
              <a:rect b="b" l="l" r="r" t="t"/>
              <a:pathLst>
                <a:path extrusionOk="0" h="626" w="758">
                  <a:moveTo>
                    <a:pt x="392" y="1"/>
                  </a:moveTo>
                  <a:cubicBezTo>
                    <a:pt x="285" y="1"/>
                    <a:pt x="178" y="54"/>
                    <a:pt x="113" y="159"/>
                  </a:cubicBezTo>
                  <a:cubicBezTo>
                    <a:pt x="1" y="346"/>
                    <a:pt x="125" y="596"/>
                    <a:pt x="350" y="621"/>
                  </a:cubicBezTo>
                  <a:cubicBezTo>
                    <a:pt x="367" y="624"/>
                    <a:pt x="384" y="625"/>
                    <a:pt x="400" y="625"/>
                  </a:cubicBezTo>
                  <a:cubicBezTo>
                    <a:pt x="602" y="625"/>
                    <a:pt x="757" y="417"/>
                    <a:pt x="688" y="209"/>
                  </a:cubicBezTo>
                  <a:cubicBezTo>
                    <a:pt x="675" y="184"/>
                    <a:pt x="663" y="159"/>
                    <a:pt x="650" y="134"/>
                  </a:cubicBezTo>
                  <a:cubicBezTo>
                    <a:pt x="585" y="45"/>
                    <a:pt x="488" y="1"/>
                    <a:pt x="3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3" name="Google Shape;7693;p33"/>
            <p:cNvSpPr/>
            <p:nvPr/>
          </p:nvSpPr>
          <p:spPr>
            <a:xfrm>
              <a:off x="671875" y="2098650"/>
              <a:ext cx="18325" cy="13825"/>
            </a:xfrm>
            <a:custGeom>
              <a:rect b="b" l="l" r="r" t="t"/>
              <a:pathLst>
                <a:path extrusionOk="0" h="553" w="733">
                  <a:moveTo>
                    <a:pt x="531" y="1"/>
                  </a:moveTo>
                  <a:cubicBezTo>
                    <a:pt x="307" y="1"/>
                    <a:pt x="1" y="313"/>
                    <a:pt x="233" y="481"/>
                  </a:cubicBezTo>
                  <a:cubicBezTo>
                    <a:pt x="287" y="530"/>
                    <a:pt x="356" y="552"/>
                    <a:pt x="425" y="552"/>
                  </a:cubicBezTo>
                  <a:cubicBezTo>
                    <a:pt x="515" y="552"/>
                    <a:pt x="607" y="514"/>
                    <a:pt x="670" y="443"/>
                  </a:cubicBezTo>
                  <a:cubicBezTo>
                    <a:pt x="720" y="381"/>
                    <a:pt x="733" y="293"/>
                    <a:pt x="733" y="218"/>
                  </a:cubicBezTo>
                  <a:cubicBezTo>
                    <a:pt x="733" y="181"/>
                    <a:pt x="720" y="156"/>
                    <a:pt x="708" y="131"/>
                  </a:cubicBezTo>
                  <a:cubicBezTo>
                    <a:pt x="676" y="38"/>
                    <a:pt x="608" y="1"/>
                    <a:pt x="5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4" name="Google Shape;7694;p33"/>
            <p:cNvSpPr/>
            <p:nvPr/>
          </p:nvSpPr>
          <p:spPr>
            <a:xfrm>
              <a:off x="639875" y="2074650"/>
              <a:ext cx="18475" cy="15550"/>
            </a:xfrm>
            <a:custGeom>
              <a:rect b="b" l="l" r="r" t="t"/>
              <a:pathLst>
                <a:path extrusionOk="0" h="622" w="739">
                  <a:moveTo>
                    <a:pt x="338" y="0"/>
                  </a:moveTo>
                  <a:cubicBezTo>
                    <a:pt x="192" y="0"/>
                    <a:pt x="49" y="98"/>
                    <a:pt x="26" y="266"/>
                  </a:cubicBezTo>
                  <a:cubicBezTo>
                    <a:pt x="1" y="428"/>
                    <a:pt x="113" y="591"/>
                    <a:pt x="288" y="616"/>
                  </a:cubicBezTo>
                  <a:cubicBezTo>
                    <a:pt x="308" y="619"/>
                    <a:pt x="327" y="621"/>
                    <a:pt x="346" y="621"/>
                  </a:cubicBezTo>
                  <a:cubicBezTo>
                    <a:pt x="588" y="621"/>
                    <a:pt x="739" y="337"/>
                    <a:pt x="588" y="128"/>
                  </a:cubicBezTo>
                  <a:cubicBezTo>
                    <a:pt x="525" y="41"/>
                    <a:pt x="431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5" name="Google Shape;7695;p33"/>
            <p:cNvSpPr/>
            <p:nvPr/>
          </p:nvSpPr>
          <p:spPr>
            <a:xfrm>
              <a:off x="612875" y="2004450"/>
              <a:ext cx="18525" cy="13750"/>
            </a:xfrm>
            <a:custGeom>
              <a:rect b="b" l="l" r="r" t="t"/>
              <a:pathLst>
                <a:path extrusionOk="0" h="550" w="741">
                  <a:moveTo>
                    <a:pt x="525" y="0"/>
                  </a:moveTo>
                  <a:cubicBezTo>
                    <a:pt x="301" y="0"/>
                    <a:pt x="0" y="312"/>
                    <a:pt x="231" y="487"/>
                  </a:cubicBezTo>
                  <a:cubicBezTo>
                    <a:pt x="288" y="531"/>
                    <a:pt x="351" y="550"/>
                    <a:pt x="412" y="550"/>
                  </a:cubicBezTo>
                  <a:cubicBezTo>
                    <a:pt x="581" y="550"/>
                    <a:pt x="740" y="404"/>
                    <a:pt x="731" y="212"/>
                  </a:cubicBezTo>
                  <a:cubicBezTo>
                    <a:pt x="731" y="187"/>
                    <a:pt x="718" y="162"/>
                    <a:pt x="706" y="137"/>
                  </a:cubicBezTo>
                  <a:cubicBezTo>
                    <a:pt x="673" y="39"/>
                    <a:pt x="604" y="0"/>
                    <a:pt x="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6" name="Google Shape;7696;p33"/>
            <p:cNvSpPr/>
            <p:nvPr/>
          </p:nvSpPr>
          <p:spPr>
            <a:xfrm>
              <a:off x="643025" y="2032875"/>
              <a:ext cx="18650" cy="15675"/>
            </a:xfrm>
            <a:custGeom>
              <a:rect b="b" l="l" r="r" t="t"/>
              <a:pathLst>
                <a:path extrusionOk="0" h="627" w="746">
                  <a:moveTo>
                    <a:pt x="365" y="1"/>
                  </a:moveTo>
                  <a:cubicBezTo>
                    <a:pt x="73" y="1"/>
                    <a:pt x="1" y="625"/>
                    <a:pt x="337" y="625"/>
                  </a:cubicBezTo>
                  <a:cubicBezTo>
                    <a:pt x="349" y="626"/>
                    <a:pt x="361" y="627"/>
                    <a:pt x="373" y="627"/>
                  </a:cubicBezTo>
                  <a:cubicBezTo>
                    <a:pt x="592" y="627"/>
                    <a:pt x="746" y="413"/>
                    <a:pt x="675" y="200"/>
                  </a:cubicBezTo>
                  <a:cubicBezTo>
                    <a:pt x="662" y="175"/>
                    <a:pt x="650" y="150"/>
                    <a:pt x="637" y="137"/>
                  </a:cubicBezTo>
                  <a:cubicBezTo>
                    <a:pt x="587" y="62"/>
                    <a:pt x="512" y="25"/>
                    <a:pt x="437" y="12"/>
                  </a:cubicBezTo>
                  <a:cubicBezTo>
                    <a:pt x="412" y="4"/>
                    <a:pt x="388" y="1"/>
                    <a:pt x="3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7" name="Google Shape;7697;p33"/>
            <p:cNvSpPr/>
            <p:nvPr/>
          </p:nvSpPr>
          <p:spPr>
            <a:xfrm>
              <a:off x="798600" y="2015725"/>
              <a:ext cx="17075" cy="15325"/>
            </a:xfrm>
            <a:custGeom>
              <a:rect b="b" l="l" r="r" t="t"/>
              <a:pathLst>
                <a:path extrusionOk="0" h="613" w="683">
                  <a:moveTo>
                    <a:pt x="315" y="0"/>
                  </a:moveTo>
                  <a:cubicBezTo>
                    <a:pt x="177" y="0"/>
                    <a:pt x="43" y="90"/>
                    <a:pt x="13" y="249"/>
                  </a:cubicBezTo>
                  <a:cubicBezTo>
                    <a:pt x="0" y="336"/>
                    <a:pt x="25" y="424"/>
                    <a:pt x="63" y="486"/>
                  </a:cubicBezTo>
                  <a:cubicBezTo>
                    <a:pt x="113" y="548"/>
                    <a:pt x="188" y="598"/>
                    <a:pt x="275" y="611"/>
                  </a:cubicBezTo>
                  <a:cubicBezTo>
                    <a:pt x="287" y="612"/>
                    <a:pt x="298" y="613"/>
                    <a:pt x="309" y="613"/>
                  </a:cubicBezTo>
                  <a:cubicBezTo>
                    <a:pt x="519" y="613"/>
                    <a:pt x="683" y="399"/>
                    <a:pt x="600" y="186"/>
                  </a:cubicBezTo>
                  <a:cubicBezTo>
                    <a:pt x="587" y="161"/>
                    <a:pt x="575" y="149"/>
                    <a:pt x="562" y="124"/>
                  </a:cubicBezTo>
                  <a:cubicBezTo>
                    <a:pt x="498" y="39"/>
                    <a:pt x="406" y="0"/>
                    <a:pt x="3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8" name="Google Shape;7698;p33"/>
            <p:cNvSpPr/>
            <p:nvPr/>
          </p:nvSpPr>
          <p:spPr>
            <a:xfrm>
              <a:off x="725800" y="2000325"/>
              <a:ext cx="18675" cy="15750"/>
            </a:xfrm>
            <a:custGeom>
              <a:rect b="b" l="l" r="r" t="t"/>
              <a:pathLst>
                <a:path extrusionOk="0" h="630" w="747">
                  <a:moveTo>
                    <a:pt x="376" y="1"/>
                  </a:moveTo>
                  <a:cubicBezTo>
                    <a:pt x="272" y="1"/>
                    <a:pt x="170" y="51"/>
                    <a:pt x="113" y="152"/>
                  </a:cubicBezTo>
                  <a:cubicBezTo>
                    <a:pt x="0" y="340"/>
                    <a:pt x="113" y="590"/>
                    <a:pt x="338" y="627"/>
                  </a:cubicBezTo>
                  <a:cubicBezTo>
                    <a:pt x="350" y="628"/>
                    <a:pt x="362" y="629"/>
                    <a:pt x="374" y="629"/>
                  </a:cubicBezTo>
                  <a:cubicBezTo>
                    <a:pt x="593" y="629"/>
                    <a:pt x="746" y="416"/>
                    <a:pt x="675" y="202"/>
                  </a:cubicBezTo>
                  <a:cubicBezTo>
                    <a:pt x="663" y="177"/>
                    <a:pt x="650" y="152"/>
                    <a:pt x="638" y="140"/>
                  </a:cubicBezTo>
                  <a:cubicBezTo>
                    <a:pt x="576" y="48"/>
                    <a:pt x="475" y="1"/>
                    <a:pt x="3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9" name="Google Shape;7699;p33"/>
            <p:cNvSpPr/>
            <p:nvPr/>
          </p:nvSpPr>
          <p:spPr>
            <a:xfrm>
              <a:off x="746150" y="2074550"/>
              <a:ext cx="18100" cy="15875"/>
            </a:xfrm>
            <a:custGeom>
              <a:rect b="b" l="l" r="r" t="t"/>
              <a:pathLst>
                <a:path extrusionOk="0" h="635" w="724">
                  <a:moveTo>
                    <a:pt x="350" y="1"/>
                  </a:moveTo>
                  <a:cubicBezTo>
                    <a:pt x="206" y="1"/>
                    <a:pt x="67" y="96"/>
                    <a:pt x="36" y="257"/>
                  </a:cubicBezTo>
                  <a:cubicBezTo>
                    <a:pt x="1" y="446"/>
                    <a:pt x="154" y="634"/>
                    <a:pt x="350" y="634"/>
                  </a:cubicBezTo>
                  <a:cubicBezTo>
                    <a:pt x="362" y="634"/>
                    <a:pt x="374" y="634"/>
                    <a:pt x="386" y="632"/>
                  </a:cubicBezTo>
                  <a:cubicBezTo>
                    <a:pt x="586" y="607"/>
                    <a:pt x="723" y="382"/>
                    <a:pt x="636" y="195"/>
                  </a:cubicBezTo>
                  <a:cubicBezTo>
                    <a:pt x="624" y="170"/>
                    <a:pt x="611" y="145"/>
                    <a:pt x="599" y="120"/>
                  </a:cubicBezTo>
                  <a:cubicBezTo>
                    <a:pt x="531" y="38"/>
                    <a:pt x="440" y="1"/>
                    <a:pt x="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0" name="Google Shape;7700;p33"/>
            <p:cNvSpPr/>
            <p:nvPr/>
          </p:nvSpPr>
          <p:spPr>
            <a:xfrm>
              <a:off x="679900" y="2055850"/>
              <a:ext cx="18000" cy="14075"/>
            </a:xfrm>
            <a:custGeom>
              <a:rect b="b" l="l" r="r" t="t"/>
              <a:pathLst>
                <a:path extrusionOk="0" h="563" w="720">
                  <a:moveTo>
                    <a:pt x="398" y="0"/>
                  </a:moveTo>
                  <a:cubicBezTo>
                    <a:pt x="191" y="0"/>
                    <a:pt x="1" y="225"/>
                    <a:pt x="112" y="456"/>
                  </a:cubicBezTo>
                  <a:cubicBezTo>
                    <a:pt x="179" y="530"/>
                    <a:pt x="263" y="562"/>
                    <a:pt x="345" y="562"/>
                  </a:cubicBezTo>
                  <a:cubicBezTo>
                    <a:pt x="537" y="562"/>
                    <a:pt x="719" y="384"/>
                    <a:pt x="649" y="156"/>
                  </a:cubicBezTo>
                  <a:cubicBezTo>
                    <a:pt x="637" y="131"/>
                    <a:pt x="624" y="106"/>
                    <a:pt x="612" y="93"/>
                  </a:cubicBezTo>
                  <a:cubicBezTo>
                    <a:pt x="547" y="28"/>
                    <a:pt x="471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1" name="Google Shape;7701;p33"/>
            <p:cNvSpPr/>
            <p:nvPr/>
          </p:nvSpPr>
          <p:spPr>
            <a:xfrm>
              <a:off x="704875" y="2123375"/>
              <a:ext cx="16900" cy="15850"/>
            </a:xfrm>
            <a:custGeom>
              <a:rect b="b" l="l" r="r" t="t"/>
              <a:pathLst>
                <a:path extrusionOk="0" h="634" w="676">
                  <a:moveTo>
                    <a:pt x="320" y="1"/>
                  </a:moveTo>
                  <a:cubicBezTo>
                    <a:pt x="179" y="1"/>
                    <a:pt x="39" y="91"/>
                    <a:pt x="13" y="266"/>
                  </a:cubicBezTo>
                  <a:cubicBezTo>
                    <a:pt x="0" y="354"/>
                    <a:pt x="25" y="429"/>
                    <a:pt x="63" y="504"/>
                  </a:cubicBezTo>
                  <a:cubicBezTo>
                    <a:pt x="132" y="594"/>
                    <a:pt x="225" y="633"/>
                    <a:pt x="315" y="633"/>
                  </a:cubicBezTo>
                  <a:cubicBezTo>
                    <a:pt x="500" y="633"/>
                    <a:pt x="675" y="468"/>
                    <a:pt x="625" y="241"/>
                  </a:cubicBezTo>
                  <a:cubicBezTo>
                    <a:pt x="583" y="79"/>
                    <a:pt x="451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2" name="Google Shape;7702;p33"/>
            <p:cNvSpPr/>
            <p:nvPr/>
          </p:nvSpPr>
          <p:spPr>
            <a:xfrm>
              <a:off x="869500" y="2031300"/>
              <a:ext cx="19100" cy="15325"/>
            </a:xfrm>
            <a:custGeom>
              <a:rect b="b" l="l" r="r" t="t"/>
              <a:pathLst>
                <a:path extrusionOk="0" h="613" w="764">
                  <a:moveTo>
                    <a:pt x="401" y="0"/>
                  </a:moveTo>
                  <a:cubicBezTo>
                    <a:pt x="51" y="25"/>
                    <a:pt x="1" y="513"/>
                    <a:pt x="326" y="613"/>
                  </a:cubicBezTo>
                  <a:lnTo>
                    <a:pt x="338" y="613"/>
                  </a:lnTo>
                  <a:cubicBezTo>
                    <a:pt x="688" y="613"/>
                    <a:pt x="763" y="113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3" name="Google Shape;7703;p33"/>
            <p:cNvSpPr/>
            <p:nvPr/>
          </p:nvSpPr>
          <p:spPr>
            <a:xfrm>
              <a:off x="828275" y="2078875"/>
              <a:ext cx="17525" cy="15325"/>
            </a:xfrm>
            <a:custGeom>
              <a:rect b="b" l="l" r="r" t="t"/>
              <a:pathLst>
                <a:path extrusionOk="0" h="613" w="701">
                  <a:moveTo>
                    <a:pt x="349" y="0"/>
                  </a:moveTo>
                  <a:cubicBezTo>
                    <a:pt x="311" y="0"/>
                    <a:pt x="273" y="7"/>
                    <a:pt x="238" y="22"/>
                  </a:cubicBezTo>
                  <a:cubicBezTo>
                    <a:pt x="75" y="84"/>
                    <a:pt x="0" y="259"/>
                    <a:pt x="63" y="409"/>
                  </a:cubicBezTo>
                  <a:cubicBezTo>
                    <a:pt x="112" y="538"/>
                    <a:pt x="233" y="612"/>
                    <a:pt x="362" y="612"/>
                  </a:cubicBezTo>
                  <a:cubicBezTo>
                    <a:pt x="395" y="612"/>
                    <a:pt x="429" y="607"/>
                    <a:pt x="463" y="597"/>
                  </a:cubicBezTo>
                  <a:cubicBezTo>
                    <a:pt x="613" y="534"/>
                    <a:pt x="700" y="347"/>
                    <a:pt x="638" y="197"/>
                  </a:cubicBezTo>
                  <a:cubicBezTo>
                    <a:pt x="590" y="73"/>
                    <a:pt x="47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4" name="Google Shape;7704;p33"/>
            <p:cNvSpPr/>
            <p:nvPr/>
          </p:nvSpPr>
          <p:spPr>
            <a:xfrm>
              <a:off x="696675" y="2170050"/>
              <a:ext cx="19125" cy="14475"/>
            </a:xfrm>
            <a:custGeom>
              <a:rect b="b" l="l" r="r" t="t"/>
              <a:pathLst>
                <a:path extrusionOk="0" h="579" w="765">
                  <a:moveTo>
                    <a:pt x="370" y="0"/>
                  </a:moveTo>
                  <a:cubicBezTo>
                    <a:pt x="177" y="0"/>
                    <a:pt x="1" y="188"/>
                    <a:pt x="66" y="411"/>
                  </a:cubicBezTo>
                  <a:cubicBezTo>
                    <a:pt x="91" y="530"/>
                    <a:pt x="186" y="578"/>
                    <a:pt x="294" y="578"/>
                  </a:cubicBezTo>
                  <a:cubicBezTo>
                    <a:pt x="506" y="578"/>
                    <a:pt x="765" y="393"/>
                    <a:pt x="641" y="186"/>
                  </a:cubicBezTo>
                  <a:cubicBezTo>
                    <a:pt x="628" y="136"/>
                    <a:pt x="603" y="99"/>
                    <a:pt x="566" y="74"/>
                  </a:cubicBezTo>
                  <a:cubicBezTo>
                    <a:pt x="505" y="23"/>
                    <a:pt x="436" y="0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5" name="Google Shape;7705;p33"/>
            <p:cNvSpPr/>
            <p:nvPr/>
          </p:nvSpPr>
          <p:spPr>
            <a:xfrm>
              <a:off x="815450" y="2113275"/>
              <a:ext cx="19225" cy="15700"/>
            </a:xfrm>
            <a:custGeom>
              <a:rect b="b" l="l" r="r" t="t"/>
              <a:pathLst>
                <a:path extrusionOk="0" h="628" w="769">
                  <a:moveTo>
                    <a:pt x="385" y="0"/>
                  </a:moveTo>
                  <a:cubicBezTo>
                    <a:pt x="349" y="0"/>
                    <a:pt x="312" y="7"/>
                    <a:pt x="276" y="21"/>
                  </a:cubicBezTo>
                  <a:cubicBezTo>
                    <a:pt x="13" y="121"/>
                    <a:pt x="1" y="483"/>
                    <a:pt x="263" y="595"/>
                  </a:cubicBezTo>
                  <a:cubicBezTo>
                    <a:pt x="308" y="618"/>
                    <a:pt x="353" y="628"/>
                    <a:pt x="396" y="628"/>
                  </a:cubicBezTo>
                  <a:cubicBezTo>
                    <a:pt x="598" y="628"/>
                    <a:pt x="768" y="412"/>
                    <a:pt x="676" y="196"/>
                  </a:cubicBezTo>
                  <a:cubicBezTo>
                    <a:pt x="627" y="79"/>
                    <a:pt x="511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6" name="Google Shape;7706;p33"/>
            <p:cNvSpPr/>
            <p:nvPr/>
          </p:nvSpPr>
          <p:spPr>
            <a:xfrm>
              <a:off x="664575" y="2178825"/>
              <a:ext cx="16875" cy="15400"/>
            </a:xfrm>
            <a:custGeom>
              <a:rect b="b" l="l" r="r" t="t"/>
              <a:pathLst>
                <a:path extrusionOk="0" h="616" w="675">
                  <a:moveTo>
                    <a:pt x="329" y="1"/>
                  </a:moveTo>
                  <a:cubicBezTo>
                    <a:pt x="290" y="1"/>
                    <a:pt x="251" y="8"/>
                    <a:pt x="212" y="23"/>
                  </a:cubicBezTo>
                  <a:cubicBezTo>
                    <a:pt x="175" y="48"/>
                    <a:pt x="137" y="73"/>
                    <a:pt x="100" y="110"/>
                  </a:cubicBezTo>
                  <a:cubicBezTo>
                    <a:pt x="25" y="198"/>
                    <a:pt x="0" y="310"/>
                    <a:pt x="38" y="423"/>
                  </a:cubicBezTo>
                  <a:cubicBezTo>
                    <a:pt x="88" y="523"/>
                    <a:pt x="187" y="598"/>
                    <a:pt x="300" y="610"/>
                  </a:cubicBezTo>
                  <a:cubicBezTo>
                    <a:pt x="315" y="614"/>
                    <a:pt x="329" y="615"/>
                    <a:pt x="344" y="615"/>
                  </a:cubicBezTo>
                  <a:cubicBezTo>
                    <a:pt x="378" y="615"/>
                    <a:pt x="411" y="607"/>
                    <a:pt x="437" y="598"/>
                  </a:cubicBezTo>
                  <a:cubicBezTo>
                    <a:pt x="600" y="535"/>
                    <a:pt x="675" y="360"/>
                    <a:pt x="625" y="198"/>
                  </a:cubicBezTo>
                  <a:cubicBezTo>
                    <a:pt x="568" y="74"/>
                    <a:pt x="452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7" name="Google Shape;7707;p33"/>
            <p:cNvSpPr/>
            <p:nvPr/>
          </p:nvSpPr>
          <p:spPr>
            <a:xfrm>
              <a:off x="975100" y="2023200"/>
              <a:ext cx="17025" cy="15700"/>
            </a:xfrm>
            <a:custGeom>
              <a:rect b="b" l="l" r="r" t="t"/>
              <a:pathLst>
                <a:path extrusionOk="0" h="628" w="681">
                  <a:moveTo>
                    <a:pt x="349" y="1"/>
                  </a:moveTo>
                  <a:cubicBezTo>
                    <a:pt x="259" y="1"/>
                    <a:pt x="167" y="39"/>
                    <a:pt x="101" y="125"/>
                  </a:cubicBezTo>
                  <a:cubicBezTo>
                    <a:pt x="1" y="249"/>
                    <a:pt x="26" y="449"/>
                    <a:pt x="151" y="549"/>
                  </a:cubicBezTo>
                  <a:cubicBezTo>
                    <a:pt x="212" y="603"/>
                    <a:pt x="282" y="627"/>
                    <a:pt x="351" y="627"/>
                  </a:cubicBezTo>
                  <a:cubicBezTo>
                    <a:pt x="521" y="627"/>
                    <a:pt x="681" y="479"/>
                    <a:pt x="663" y="274"/>
                  </a:cubicBezTo>
                  <a:cubicBezTo>
                    <a:pt x="640" y="104"/>
                    <a:pt x="496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8" name="Google Shape;7708;p33"/>
            <p:cNvSpPr/>
            <p:nvPr/>
          </p:nvSpPr>
          <p:spPr>
            <a:xfrm>
              <a:off x="1014475" y="2000950"/>
              <a:ext cx="19550" cy="15725"/>
            </a:xfrm>
            <a:custGeom>
              <a:rect b="b" l="l" r="r" t="t"/>
              <a:pathLst>
                <a:path extrusionOk="0" h="629" w="782">
                  <a:moveTo>
                    <a:pt x="380" y="1"/>
                  </a:moveTo>
                  <a:cubicBezTo>
                    <a:pt x="279" y="1"/>
                    <a:pt x="176" y="51"/>
                    <a:pt x="113" y="152"/>
                  </a:cubicBezTo>
                  <a:cubicBezTo>
                    <a:pt x="0" y="340"/>
                    <a:pt x="113" y="602"/>
                    <a:pt x="350" y="627"/>
                  </a:cubicBezTo>
                  <a:cubicBezTo>
                    <a:pt x="361" y="628"/>
                    <a:pt x="372" y="629"/>
                    <a:pt x="382" y="629"/>
                  </a:cubicBezTo>
                  <a:cubicBezTo>
                    <a:pt x="626" y="629"/>
                    <a:pt x="781" y="355"/>
                    <a:pt x="638" y="140"/>
                  </a:cubicBezTo>
                  <a:cubicBezTo>
                    <a:pt x="576" y="48"/>
                    <a:pt x="478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9" name="Google Shape;7709;p33"/>
            <p:cNvSpPr/>
            <p:nvPr/>
          </p:nvSpPr>
          <p:spPr>
            <a:xfrm>
              <a:off x="901375" y="2047200"/>
              <a:ext cx="18675" cy="15725"/>
            </a:xfrm>
            <a:custGeom>
              <a:rect b="b" l="l" r="r" t="t"/>
              <a:pathLst>
                <a:path extrusionOk="0" h="629" w="747">
                  <a:moveTo>
                    <a:pt x="376" y="0"/>
                  </a:moveTo>
                  <a:cubicBezTo>
                    <a:pt x="272" y="0"/>
                    <a:pt x="170" y="50"/>
                    <a:pt x="113" y="152"/>
                  </a:cubicBezTo>
                  <a:cubicBezTo>
                    <a:pt x="1" y="339"/>
                    <a:pt x="113" y="589"/>
                    <a:pt x="338" y="627"/>
                  </a:cubicBezTo>
                  <a:cubicBezTo>
                    <a:pt x="350" y="628"/>
                    <a:pt x="362" y="629"/>
                    <a:pt x="374" y="629"/>
                  </a:cubicBezTo>
                  <a:cubicBezTo>
                    <a:pt x="593" y="629"/>
                    <a:pt x="746" y="415"/>
                    <a:pt x="675" y="202"/>
                  </a:cubicBezTo>
                  <a:cubicBezTo>
                    <a:pt x="663" y="177"/>
                    <a:pt x="650" y="152"/>
                    <a:pt x="638" y="139"/>
                  </a:cubicBezTo>
                  <a:cubicBezTo>
                    <a:pt x="576" y="47"/>
                    <a:pt x="476" y="0"/>
                    <a:pt x="3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0" name="Google Shape;7710;p33"/>
            <p:cNvSpPr/>
            <p:nvPr/>
          </p:nvSpPr>
          <p:spPr>
            <a:xfrm>
              <a:off x="907300" y="2005650"/>
              <a:ext cx="20500" cy="15650"/>
            </a:xfrm>
            <a:custGeom>
              <a:rect b="b" l="l" r="r" t="t"/>
              <a:pathLst>
                <a:path extrusionOk="0" h="626" w="820">
                  <a:moveTo>
                    <a:pt x="407" y="0"/>
                  </a:moveTo>
                  <a:cubicBezTo>
                    <a:pt x="397" y="0"/>
                    <a:pt x="386" y="1"/>
                    <a:pt x="376" y="2"/>
                  </a:cubicBezTo>
                  <a:cubicBezTo>
                    <a:pt x="101" y="27"/>
                    <a:pt x="1" y="389"/>
                    <a:pt x="213" y="564"/>
                  </a:cubicBezTo>
                  <a:cubicBezTo>
                    <a:pt x="271" y="606"/>
                    <a:pt x="337" y="626"/>
                    <a:pt x="403" y="626"/>
                  </a:cubicBezTo>
                  <a:cubicBezTo>
                    <a:pt x="494" y="626"/>
                    <a:pt x="585" y="587"/>
                    <a:pt x="651" y="514"/>
                  </a:cubicBezTo>
                  <a:cubicBezTo>
                    <a:pt x="819" y="298"/>
                    <a:pt x="664" y="0"/>
                    <a:pt x="4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1" name="Google Shape;7711;p33"/>
            <p:cNvSpPr/>
            <p:nvPr/>
          </p:nvSpPr>
          <p:spPr>
            <a:xfrm>
              <a:off x="939800" y="2032150"/>
              <a:ext cx="17125" cy="15825"/>
            </a:xfrm>
            <a:custGeom>
              <a:rect b="b" l="l" r="r" t="t"/>
              <a:pathLst>
                <a:path extrusionOk="0" h="633" w="685">
                  <a:moveTo>
                    <a:pt x="325" y="0"/>
                  </a:moveTo>
                  <a:cubicBezTo>
                    <a:pt x="183" y="0"/>
                    <a:pt x="39" y="91"/>
                    <a:pt x="13" y="266"/>
                  </a:cubicBezTo>
                  <a:cubicBezTo>
                    <a:pt x="1" y="354"/>
                    <a:pt x="26" y="429"/>
                    <a:pt x="76" y="504"/>
                  </a:cubicBezTo>
                  <a:cubicBezTo>
                    <a:pt x="141" y="594"/>
                    <a:pt x="232" y="633"/>
                    <a:pt x="322" y="633"/>
                  </a:cubicBezTo>
                  <a:cubicBezTo>
                    <a:pt x="506" y="633"/>
                    <a:pt x="684" y="468"/>
                    <a:pt x="625" y="241"/>
                  </a:cubicBezTo>
                  <a:cubicBezTo>
                    <a:pt x="589" y="79"/>
                    <a:pt x="458" y="0"/>
                    <a:pt x="3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2" name="Google Shape;7712;p33"/>
            <p:cNvSpPr/>
            <p:nvPr/>
          </p:nvSpPr>
          <p:spPr>
            <a:xfrm>
              <a:off x="932925" y="2078750"/>
              <a:ext cx="18125" cy="14525"/>
            </a:xfrm>
            <a:custGeom>
              <a:rect b="b" l="l" r="r" t="t"/>
              <a:pathLst>
                <a:path extrusionOk="0" h="581" w="725">
                  <a:moveTo>
                    <a:pt x="317" y="1"/>
                  </a:moveTo>
                  <a:cubicBezTo>
                    <a:pt x="167" y="1"/>
                    <a:pt x="26" y="107"/>
                    <a:pt x="1" y="277"/>
                  </a:cubicBezTo>
                  <a:cubicBezTo>
                    <a:pt x="1" y="327"/>
                    <a:pt x="13" y="364"/>
                    <a:pt x="26" y="414"/>
                  </a:cubicBezTo>
                  <a:cubicBezTo>
                    <a:pt x="51" y="533"/>
                    <a:pt x="146" y="581"/>
                    <a:pt x="254" y="581"/>
                  </a:cubicBezTo>
                  <a:cubicBezTo>
                    <a:pt x="466" y="581"/>
                    <a:pt x="725" y="396"/>
                    <a:pt x="601" y="189"/>
                  </a:cubicBezTo>
                  <a:cubicBezTo>
                    <a:pt x="576" y="152"/>
                    <a:pt x="551" y="102"/>
                    <a:pt x="526" y="77"/>
                  </a:cubicBezTo>
                  <a:cubicBezTo>
                    <a:pt x="461" y="25"/>
                    <a:pt x="388" y="1"/>
                    <a:pt x="3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3" name="Google Shape;7713;p33"/>
            <p:cNvSpPr/>
            <p:nvPr/>
          </p:nvSpPr>
          <p:spPr>
            <a:xfrm>
              <a:off x="1050700" y="2022175"/>
              <a:ext cx="19000" cy="15750"/>
            </a:xfrm>
            <a:custGeom>
              <a:rect b="b" l="l" r="r" t="t"/>
              <a:pathLst>
                <a:path extrusionOk="0" h="630" w="760">
                  <a:moveTo>
                    <a:pt x="377" y="0"/>
                  </a:moveTo>
                  <a:cubicBezTo>
                    <a:pt x="343" y="0"/>
                    <a:pt x="309" y="5"/>
                    <a:pt x="276" y="16"/>
                  </a:cubicBezTo>
                  <a:cubicBezTo>
                    <a:pt x="13" y="116"/>
                    <a:pt x="1" y="490"/>
                    <a:pt x="251" y="603"/>
                  </a:cubicBezTo>
                  <a:cubicBezTo>
                    <a:pt x="294" y="621"/>
                    <a:pt x="337" y="630"/>
                    <a:pt x="378" y="630"/>
                  </a:cubicBezTo>
                  <a:cubicBezTo>
                    <a:pt x="590" y="630"/>
                    <a:pt x="759" y="412"/>
                    <a:pt x="676" y="203"/>
                  </a:cubicBezTo>
                  <a:cubicBezTo>
                    <a:pt x="626" y="74"/>
                    <a:pt x="506" y="0"/>
                    <a:pt x="3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4" name="Google Shape;7714;p33"/>
            <p:cNvSpPr/>
            <p:nvPr/>
          </p:nvSpPr>
          <p:spPr>
            <a:xfrm>
              <a:off x="899825" y="2087650"/>
              <a:ext cx="16875" cy="15425"/>
            </a:xfrm>
            <a:custGeom>
              <a:rect b="b" l="l" r="r" t="t"/>
              <a:pathLst>
                <a:path extrusionOk="0" h="617" w="675">
                  <a:moveTo>
                    <a:pt x="322" y="0"/>
                  </a:moveTo>
                  <a:cubicBezTo>
                    <a:pt x="286" y="0"/>
                    <a:pt x="249" y="7"/>
                    <a:pt x="212" y="21"/>
                  </a:cubicBezTo>
                  <a:cubicBezTo>
                    <a:pt x="163" y="46"/>
                    <a:pt x="125" y="71"/>
                    <a:pt x="100" y="108"/>
                  </a:cubicBezTo>
                  <a:cubicBezTo>
                    <a:pt x="25" y="196"/>
                    <a:pt x="0" y="308"/>
                    <a:pt x="38" y="421"/>
                  </a:cubicBezTo>
                  <a:cubicBezTo>
                    <a:pt x="86" y="537"/>
                    <a:pt x="203" y="616"/>
                    <a:pt x="328" y="616"/>
                  </a:cubicBezTo>
                  <a:cubicBezTo>
                    <a:pt x="364" y="616"/>
                    <a:pt x="401" y="610"/>
                    <a:pt x="437" y="596"/>
                  </a:cubicBezTo>
                  <a:cubicBezTo>
                    <a:pt x="587" y="533"/>
                    <a:pt x="675" y="358"/>
                    <a:pt x="612" y="196"/>
                  </a:cubicBezTo>
                  <a:cubicBezTo>
                    <a:pt x="564" y="79"/>
                    <a:pt x="447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5" name="Google Shape;7715;p33"/>
            <p:cNvSpPr/>
            <p:nvPr/>
          </p:nvSpPr>
          <p:spPr>
            <a:xfrm>
              <a:off x="501475" y="2000925"/>
              <a:ext cx="19000" cy="15750"/>
            </a:xfrm>
            <a:custGeom>
              <a:rect b="b" l="l" r="r" t="t"/>
              <a:pathLst>
                <a:path extrusionOk="0" h="630" w="760">
                  <a:moveTo>
                    <a:pt x="377" y="0"/>
                  </a:moveTo>
                  <a:cubicBezTo>
                    <a:pt x="343" y="0"/>
                    <a:pt x="309" y="5"/>
                    <a:pt x="276" y="16"/>
                  </a:cubicBezTo>
                  <a:cubicBezTo>
                    <a:pt x="13" y="116"/>
                    <a:pt x="1" y="491"/>
                    <a:pt x="263" y="603"/>
                  </a:cubicBezTo>
                  <a:cubicBezTo>
                    <a:pt x="304" y="622"/>
                    <a:pt x="345" y="630"/>
                    <a:pt x="385" y="630"/>
                  </a:cubicBezTo>
                  <a:cubicBezTo>
                    <a:pt x="589" y="630"/>
                    <a:pt x="759" y="412"/>
                    <a:pt x="676" y="203"/>
                  </a:cubicBezTo>
                  <a:cubicBezTo>
                    <a:pt x="626" y="74"/>
                    <a:pt x="506" y="0"/>
                    <a:pt x="3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716" name="Google Shape;7716;p33"/>
          <p:cNvSpPr/>
          <p:nvPr/>
        </p:nvSpPr>
        <p:spPr>
          <a:xfrm>
            <a:off x="5302300" y="3736175"/>
            <a:ext cx="3984555" cy="1506950"/>
          </a:xfrm>
          <a:custGeom>
            <a:rect b="b" l="l" r="r" t="t"/>
            <a:pathLst>
              <a:path extrusionOk="0" h="25073" w="66296">
                <a:moveTo>
                  <a:pt x="46035" y="0"/>
                </a:moveTo>
                <a:cubicBezTo>
                  <a:pt x="45144" y="0"/>
                  <a:pt x="44257" y="131"/>
                  <a:pt x="43402" y="417"/>
                </a:cubicBezTo>
                <a:cubicBezTo>
                  <a:pt x="41365" y="1091"/>
                  <a:pt x="39540" y="2853"/>
                  <a:pt x="39465" y="4990"/>
                </a:cubicBezTo>
                <a:cubicBezTo>
                  <a:pt x="39415" y="6540"/>
                  <a:pt x="40278" y="8090"/>
                  <a:pt x="39890" y="9589"/>
                </a:cubicBezTo>
                <a:cubicBezTo>
                  <a:pt x="39490" y="11164"/>
                  <a:pt x="37866" y="12101"/>
                  <a:pt x="36316" y="12576"/>
                </a:cubicBezTo>
                <a:cubicBezTo>
                  <a:pt x="34758" y="13040"/>
                  <a:pt x="33160" y="13205"/>
                  <a:pt x="31543" y="13205"/>
                </a:cubicBezTo>
                <a:cubicBezTo>
                  <a:pt x="28983" y="13205"/>
                  <a:pt x="26378" y="12792"/>
                  <a:pt x="23819" y="12501"/>
                </a:cubicBezTo>
                <a:cubicBezTo>
                  <a:pt x="20750" y="12148"/>
                  <a:pt x="17665" y="11971"/>
                  <a:pt x="14578" y="11971"/>
                </a:cubicBezTo>
                <a:cubicBezTo>
                  <a:pt x="12197" y="11971"/>
                  <a:pt x="9814" y="12076"/>
                  <a:pt x="7436" y="12288"/>
                </a:cubicBezTo>
                <a:cubicBezTo>
                  <a:pt x="6374" y="12388"/>
                  <a:pt x="5249" y="12526"/>
                  <a:pt x="4412" y="13176"/>
                </a:cubicBezTo>
                <a:cubicBezTo>
                  <a:pt x="3475" y="13900"/>
                  <a:pt x="3062" y="15113"/>
                  <a:pt x="2712" y="16262"/>
                </a:cubicBezTo>
                <a:lnTo>
                  <a:pt x="1" y="25073"/>
                </a:lnTo>
                <a:lnTo>
                  <a:pt x="66296" y="25073"/>
                </a:lnTo>
                <a:cubicBezTo>
                  <a:pt x="64496" y="18837"/>
                  <a:pt x="60497" y="11976"/>
                  <a:pt x="58510" y="8927"/>
                </a:cubicBezTo>
                <a:cubicBezTo>
                  <a:pt x="56798" y="6327"/>
                  <a:pt x="54861" y="3778"/>
                  <a:pt x="52287" y="2029"/>
                </a:cubicBezTo>
                <a:cubicBezTo>
                  <a:pt x="50447" y="793"/>
                  <a:pt x="48229" y="0"/>
                  <a:pt x="460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4">
  <p:cSld name="CUSTOM_3_1">
    <p:spTree>
      <p:nvGrpSpPr>
        <p:cNvPr id="7717" name="Shape 77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18" name="Google Shape;7718;p34"/>
          <p:cNvSpPr txBox="1"/>
          <p:nvPr>
            <p:ph type="title"/>
          </p:nvPr>
        </p:nvSpPr>
        <p:spPr>
          <a:xfrm>
            <a:off x="4453801" y="2755345"/>
            <a:ext cx="3972600" cy="814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7719" name="Google Shape;7719;p34"/>
          <p:cNvSpPr txBox="1"/>
          <p:nvPr>
            <p:ph idx="1" type="body"/>
          </p:nvPr>
        </p:nvSpPr>
        <p:spPr>
          <a:xfrm>
            <a:off x="5020025" y="3314725"/>
            <a:ext cx="3399900" cy="1251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30200" lvl="0" marL="45720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Char char="●"/>
              <a:defRPr sz="1600">
                <a:solidFill>
                  <a:schemeClr val="dk1"/>
                </a:solidFill>
              </a:defRPr>
            </a:lvl1pPr>
            <a:lvl2pPr indent="-330200" lvl="1" marL="914400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Char char="○"/>
              <a:defRPr sz="1600">
                <a:solidFill>
                  <a:schemeClr val="dk1"/>
                </a:solidFill>
              </a:defRPr>
            </a:lvl2pPr>
            <a:lvl3pPr indent="-330200" lvl="2" marL="1371600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Char char="■"/>
              <a:defRPr sz="1600">
                <a:solidFill>
                  <a:schemeClr val="dk1"/>
                </a:solidFill>
              </a:defRPr>
            </a:lvl3pPr>
            <a:lvl4pPr indent="-330200" lvl="3" marL="1828800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Char char="●"/>
              <a:defRPr sz="1600">
                <a:solidFill>
                  <a:schemeClr val="dk1"/>
                </a:solidFill>
              </a:defRPr>
            </a:lvl4pPr>
            <a:lvl5pPr indent="-317500" lvl="4" marL="2286000" rtl="0" algn="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 rtl="0" algn="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 rtl="0" algn="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 rtl="0" algn="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 rtl="0" algn="r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">
  <p:cSld name="CUSTOM_4">
    <p:spTree>
      <p:nvGrpSpPr>
        <p:cNvPr id="7720" name="Shape 7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21" name="Google Shape;7721;p35"/>
          <p:cNvSpPr/>
          <p:nvPr/>
        </p:nvSpPr>
        <p:spPr>
          <a:xfrm flipH="1">
            <a:off x="-43061" y="1997847"/>
            <a:ext cx="4208332" cy="3163004"/>
          </a:xfrm>
          <a:custGeom>
            <a:rect b="b" l="l" r="r" t="t"/>
            <a:pathLst>
              <a:path extrusionOk="0" h="32349" w="30743">
                <a:moveTo>
                  <a:pt x="12348" y="0"/>
                </a:moveTo>
                <a:cubicBezTo>
                  <a:pt x="10230" y="0"/>
                  <a:pt x="8263" y="540"/>
                  <a:pt x="6961" y="2169"/>
                </a:cubicBezTo>
                <a:cubicBezTo>
                  <a:pt x="5999" y="3381"/>
                  <a:pt x="5649" y="4981"/>
                  <a:pt x="5336" y="6506"/>
                </a:cubicBezTo>
                <a:lnTo>
                  <a:pt x="0" y="32349"/>
                </a:lnTo>
                <a:lnTo>
                  <a:pt x="30742" y="32349"/>
                </a:lnTo>
                <a:lnTo>
                  <a:pt x="30742" y="3369"/>
                </a:lnTo>
                <a:cubicBezTo>
                  <a:pt x="26018" y="2157"/>
                  <a:pt x="20782" y="1619"/>
                  <a:pt x="17658" y="807"/>
                </a:cubicBezTo>
                <a:cubicBezTo>
                  <a:pt x="15982" y="375"/>
                  <a:pt x="14113" y="0"/>
                  <a:pt x="1234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22" name="Google Shape;7722;p35"/>
          <p:cNvSpPr txBox="1"/>
          <p:nvPr>
            <p:ph type="title"/>
          </p:nvPr>
        </p:nvSpPr>
        <p:spPr>
          <a:xfrm>
            <a:off x="574300" y="608018"/>
            <a:ext cx="2862300" cy="1003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>
                <a:latin typeface="Nunito"/>
                <a:ea typeface="Nunito"/>
                <a:cs typeface="Nunito"/>
                <a:sym typeface="Nunit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>
                <a:latin typeface="Nunito"/>
                <a:ea typeface="Nunito"/>
                <a:cs typeface="Nunito"/>
                <a:sym typeface="Nunit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>
                <a:latin typeface="Nunito"/>
                <a:ea typeface="Nunito"/>
                <a:cs typeface="Nunito"/>
                <a:sym typeface="Nunit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>
                <a:latin typeface="Nunito"/>
                <a:ea typeface="Nunito"/>
                <a:cs typeface="Nunito"/>
                <a:sym typeface="Nunit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>
                <a:latin typeface="Nunito"/>
                <a:ea typeface="Nunito"/>
                <a:cs typeface="Nunito"/>
                <a:sym typeface="Nunit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>
                <a:latin typeface="Nunito"/>
                <a:ea typeface="Nunito"/>
                <a:cs typeface="Nunito"/>
                <a:sym typeface="Nunit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>
                <a:latin typeface="Nunito"/>
                <a:ea typeface="Nunito"/>
                <a:cs typeface="Nunito"/>
                <a:sym typeface="Nunit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>
                <a:latin typeface="Nunito"/>
                <a:ea typeface="Nunito"/>
                <a:cs typeface="Nunito"/>
                <a:sym typeface="Nunito"/>
              </a:defRPr>
            </a:lvl9pPr>
          </a:lstStyle>
          <a:p/>
        </p:txBody>
      </p:sp>
      <p:sp>
        <p:nvSpPr>
          <p:cNvPr id="7723" name="Google Shape;7723;p35"/>
          <p:cNvSpPr txBox="1"/>
          <p:nvPr>
            <p:ph idx="1" type="subTitle"/>
          </p:nvPr>
        </p:nvSpPr>
        <p:spPr>
          <a:xfrm>
            <a:off x="962250" y="1902050"/>
            <a:ext cx="2133900" cy="419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1pPr>
            <a:lvl2pPr lvl="1" rtl="0" algn="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2pPr>
            <a:lvl3pPr lvl="2" rtl="0" algn="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3pPr>
            <a:lvl4pPr lvl="3" rtl="0" algn="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4pPr>
            <a:lvl5pPr lvl="4" rtl="0" algn="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5pPr>
            <a:lvl6pPr lvl="5" rtl="0" algn="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6pPr>
            <a:lvl7pPr lvl="6" rtl="0" algn="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7pPr>
            <a:lvl8pPr lvl="7" rtl="0" algn="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8pPr>
            <a:lvl9pPr lvl="8" rtl="0" algn="r">
              <a:spcBef>
                <a:spcPts val="1600"/>
              </a:spcBef>
              <a:spcAft>
                <a:spcPts val="1600"/>
              </a:spcAft>
              <a:buNone/>
              <a:defRPr sz="2000"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7724" name="Google Shape;7724;p35"/>
          <p:cNvSpPr txBox="1"/>
          <p:nvPr>
            <p:ph idx="2" type="subTitle"/>
          </p:nvPr>
        </p:nvSpPr>
        <p:spPr>
          <a:xfrm>
            <a:off x="945425" y="2233250"/>
            <a:ext cx="21339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 algn="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7725" name="Google Shape;7725;p35"/>
          <p:cNvSpPr txBox="1"/>
          <p:nvPr>
            <p:ph idx="3" type="subTitle"/>
          </p:nvPr>
        </p:nvSpPr>
        <p:spPr>
          <a:xfrm>
            <a:off x="962250" y="3265675"/>
            <a:ext cx="2133900" cy="367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1pPr>
            <a:lvl2pPr lvl="1" rtl="0" algn="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2pPr>
            <a:lvl3pPr lvl="2" rtl="0" algn="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3pPr>
            <a:lvl4pPr lvl="3" rtl="0" algn="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4pPr>
            <a:lvl5pPr lvl="4" rtl="0" algn="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5pPr>
            <a:lvl6pPr lvl="5" rtl="0" algn="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6pPr>
            <a:lvl7pPr lvl="6" rtl="0" algn="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7pPr>
            <a:lvl8pPr lvl="7" rtl="0" algn="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8pPr>
            <a:lvl9pPr lvl="8" rtl="0" algn="r">
              <a:spcBef>
                <a:spcPts val="1600"/>
              </a:spcBef>
              <a:spcAft>
                <a:spcPts val="1600"/>
              </a:spcAft>
              <a:buNone/>
              <a:defRPr sz="2000"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7726" name="Google Shape;7726;p35"/>
          <p:cNvSpPr txBox="1"/>
          <p:nvPr>
            <p:ph idx="4" type="subTitle"/>
          </p:nvPr>
        </p:nvSpPr>
        <p:spPr>
          <a:xfrm>
            <a:off x="945425" y="3596875"/>
            <a:ext cx="21339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 algn="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7727" name="Google Shape;7727;p35"/>
          <p:cNvSpPr/>
          <p:nvPr/>
        </p:nvSpPr>
        <p:spPr>
          <a:xfrm rot="10800000">
            <a:off x="4649099" y="-41913"/>
            <a:ext cx="4494901" cy="589386"/>
          </a:xfrm>
          <a:custGeom>
            <a:rect b="b" l="l" r="r" t="t"/>
            <a:pathLst>
              <a:path extrusionOk="0" h="16278" w="31055">
                <a:moveTo>
                  <a:pt x="20534" y="0"/>
                </a:moveTo>
                <a:cubicBezTo>
                  <a:pt x="17682" y="0"/>
                  <a:pt x="15021" y="1835"/>
                  <a:pt x="12272" y="2844"/>
                </a:cubicBezTo>
                <a:cubicBezTo>
                  <a:pt x="10175" y="3614"/>
                  <a:pt x="7992" y="3907"/>
                  <a:pt x="5779" y="3907"/>
                </a:cubicBezTo>
                <a:cubicBezTo>
                  <a:pt x="3863" y="3907"/>
                  <a:pt x="1925" y="3688"/>
                  <a:pt x="0" y="3369"/>
                </a:cubicBezTo>
                <a:lnTo>
                  <a:pt x="0" y="16278"/>
                </a:lnTo>
                <a:lnTo>
                  <a:pt x="31054" y="16278"/>
                </a:lnTo>
                <a:cubicBezTo>
                  <a:pt x="30567" y="13029"/>
                  <a:pt x="29655" y="9867"/>
                  <a:pt x="28343" y="6855"/>
                </a:cubicBezTo>
                <a:cubicBezTo>
                  <a:pt x="27018" y="3819"/>
                  <a:pt x="24894" y="669"/>
                  <a:pt x="21632" y="95"/>
                </a:cubicBezTo>
                <a:cubicBezTo>
                  <a:pt x="21262" y="30"/>
                  <a:pt x="20896" y="0"/>
                  <a:pt x="2053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728" name="Google Shape;7728;p35"/>
          <p:cNvGrpSpPr/>
          <p:nvPr/>
        </p:nvGrpSpPr>
        <p:grpSpPr>
          <a:xfrm>
            <a:off x="4538250" y="-163112"/>
            <a:ext cx="1024852" cy="949029"/>
            <a:chOff x="4309650" y="65488"/>
            <a:chExt cx="1024852" cy="949029"/>
          </a:xfrm>
        </p:grpSpPr>
        <p:sp>
          <p:nvSpPr>
            <p:cNvPr id="7729" name="Google Shape;7729;p35"/>
            <p:cNvSpPr/>
            <p:nvPr/>
          </p:nvSpPr>
          <p:spPr>
            <a:xfrm>
              <a:off x="4742403" y="256449"/>
              <a:ext cx="166517" cy="108250"/>
            </a:xfrm>
            <a:custGeom>
              <a:rect b="b" l="l" r="r" t="t"/>
              <a:pathLst>
                <a:path extrusionOk="0" h="3201" w="4924">
                  <a:moveTo>
                    <a:pt x="4493" y="1"/>
                  </a:moveTo>
                  <a:cubicBezTo>
                    <a:pt x="4465" y="1"/>
                    <a:pt x="4437" y="7"/>
                    <a:pt x="4412" y="19"/>
                  </a:cubicBezTo>
                  <a:cubicBezTo>
                    <a:pt x="4349" y="57"/>
                    <a:pt x="4299" y="119"/>
                    <a:pt x="4237" y="157"/>
                  </a:cubicBezTo>
                  <a:cubicBezTo>
                    <a:pt x="3924" y="319"/>
                    <a:pt x="3599" y="494"/>
                    <a:pt x="3274" y="619"/>
                  </a:cubicBezTo>
                  <a:cubicBezTo>
                    <a:pt x="3253" y="627"/>
                    <a:pt x="3230" y="631"/>
                    <a:pt x="3206" y="631"/>
                  </a:cubicBezTo>
                  <a:cubicBezTo>
                    <a:pt x="3121" y="631"/>
                    <a:pt x="3025" y="586"/>
                    <a:pt x="2937" y="557"/>
                  </a:cubicBezTo>
                  <a:cubicBezTo>
                    <a:pt x="2878" y="545"/>
                    <a:pt x="2786" y="456"/>
                    <a:pt x="2723" y="456"/>
                  </a:cubicBezTo>
                  <a:cubicBezTo>
                    <a:pt x="2719" y="456"/>
                    <a:pt x="2716" y="456"/>
                    <a:pt x="2712" y="457"/>
                  </a:cubicBezTo>
                  <a:cubicBezTo>
                    <a:pt x="2225" y="594"/>
                    <a:pt x="1725" y="732"/>
                    <a:pt x="1225" y="894"/>
                  </a:cubicBezTo>
                  <a:cubicBezTo>
                    <a:pt x="875" y="1007"/>
                    <a:pt x="538" y="1181"/>
                    <a:pt x="250" y="1406"/>
                  </a:cubicBezTo>
                  <a:cubicBezTo>
                    <a:pt x="150" y="1519"/>
                    <a:pt x="75" y="1644"/>
                    <a:pt x="25" y="1781"/>
                  </a:cubicBezTo>
                  <a:cubicBezTo>
                    <a:pt x="0" y="1844"/>
                    <a:pt x="25" y="2069"/>
                    <a:pt x="125" y="2431"/>
                  </a:cubicBezTo>
                  <a:cubicBezTo>
                    <a:pt x="200" y="2469"/>
                    <a:pt x="275" y="2519"/>
                    <a:pt x="350" y="2556"/>
                  </a:cubicBezTo>
                  <a:cubicBezTo>
                    <a:pt x="413" y="2606"/>
                    <a:pt x="463" y="2569"/>
                    <a:pt x="538" y="2744"/>
                  </a:cubicBezTo>
                  <a:cubicBezTo>
                    <a:pt x="675" y="3043"/>
                    <a:pt x="775" y="3168"/>
                    <a:pt x="850" y="3193"/>
                  </a:cubicBezTo>
                  <a:cubicBezTo>
                    <a:pt x="865" y="3198"/>
                    <a:pt x="879" y="3200"/>
                    <a:pt x="893" y="3200"/>
                  </a:cubicBezTo>
                  <a:cubicBezTo>
                    <a:pt x="949" y="3200"/>
                    <a:pt x="1000" y="3166"/>
                    <a:pt x="1050" y="3156"/>
                  </a:cubicBezTo>
                  <a:cubicBezTo>
                    <a:pt x="1375" y="3093"/>
                    <a:pt x="1662" y="2894"/>
                    <a:pt x="1962" y="2756"/>
                  </a:cubicBezTo>
                  <a:lnTo>
                    <a:pt x="2400" y="2519"/>
                  </a:lnTo>
                  <a:cubicBezTo>
                    <a:pt x="2462" y="2481"/>
                    <a:pt x="2537" y="2456"/>
                    <a:pt x="2612" y="2456"/>
                  </a:cubicBezTo>
                  <a:cubicBezTo>
                    <a:pt x="2680" y="2474"/>
                    <a:pt x="2750" y="2483"/>
                    <a:pt x="2819" y="2483"/>
                  </a:cubicBezTo>
                  <a:cubicBezTo>
                    <a:pt x="3042" y="2483"/>
                    <a:pt x="3262" y="2393"/>
                    <a:pt x="3424" y="2231"/>
                  </a:cubicBezTo>
                  <a:cubicBezTo>
                    <a:pt x="3624" y="2019"/>
                    <a:pt x="3837" y="1844"/>
                    <a:pt x="4074" y="1694"/>
                  </a:cubicBezTo>
                  <a:cubicBezTo>
                    <a:pt x="4337" y="1531"/>
                    <a:pt x="4537" y="1219"/>
                    <a:pt x="4849" y="1219"/>
                  </a:cubicBezTo>
                  <a:cubicBezTo>
                    <a:pt x="4899" y="1219"/>
                    <a:pt x="4924" y="1156"/>
                    <a:pt x="4924" y="1019"/>
                  </a:cubicBezTo>
                  <a:cubicBezTo>
                    <a:pt x="4911" y="819"/>
                    <a:pt x="4861" y="632"/>
                    <a:pt x="4799" y="457"/>
                  </a:cubicBezTo>
                  <a:cubicBezTo>
                    <a:pt x="4711" y="169"/>
                    <a:pt x="4624" y="44"/>
                    <a:pt x="4574" y="19"/>
                  </a:cubicBezTo>
                  <a:cubicBezTo>
                    <a:pt x="4549" y="7"/>
                    <a:pt x="4521" y="1"/>
                    <a:pt x="4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0" name="Google Shape;7730;p35"/>
            <p:cNvSpPr/>
            <p:nvPr/>
          </p:nvSpPr>
          <p:spPr>
            <a:xfrm>
              <a:off x="4783389" y="425058"/>
              <a:ext cx="210920" cy="108520"/>
            </a:xfrm>
            <a:custGeom>
              <a:rect b="b" l="l" r="r" t="t"/>
              <a:pathLst>
                <a:path extrusionOk="0" h="3209" w="6237">
                  <a:moveTo>
                    <a:pt x="5680" y="1"/>
                  </a:moveTo>
                  <a:cubicBezTo>
                    <a:pt x="5649" y="1"/>
                    <a:pt x="5618" y="7"/>
                    <a:pt x="5586" y="19"/>
                  </a:cubicBezTo>
                  <a:cubicBezTo>
                    <a:pt x="5524" y="57"/>
                    <a:pt x="5461" y="132"/>
                    <a:pt x="5386" y="182"/>
                  </a:cubicBezTo>
                  <a:cubicBezTo>
                    <a:pt x="5012" y="394"/>
                    <a:pt x="4624" y="569"/>
                    <a:pt x="4224" y="719"/>
                  </a:cubicBezTo>
                  <a:cubicBezTo>
                    <a:pt x="4207" y="725"/>
                    <a:pt x="4189" y="728"/>
                    <a:pt x="4170" y="728"/>
                  </a:cubicBezTo>
                  <a:cubicBezTo>
                    <a:pt x="4066" y="728"/>
                    <a:pt x="3941" y="651"/>
                    <a:pt x="3824" y="619"/>
                  </a:cubicBezTo>
                  <a:cubicBezTo>
                    <a:pt x="3753" y="584"/>
                    <a:pt x="3660" y="481"/>
                    <a:pt x="3586" y="481"/>
                  </a:cubicBezTo>
                  <a:cubicBezTo>
                    <a:pt x="3582" y="481"/>
                    <a:pt x="3578" y="481"/>
                    <a:pt x="3574" y="482"/>
                  </a:cubicBezTo>
                  <a:cubicBezTo>
                    <a:pt x="2987" y="594"/>
                    <a:pt x="2375" y="669"/>
                    <a:pt x="1775" y="757"/>
                  </a:cubicBezTo>
                  <a:cubicBezTo>
                    <a:pt x="1325" y="819"/>
                    <a:pt x="900" y="957"/>
                    <a:pt x="488" y="1144"/>
                  </a:cubicBezTo>
                  <a:cubicBezTo>
                    <a:pt x="350" y="1257"/>
                    <a:pt x="213" y="1382"/>
                    <a:pt x="100" y="1519"/>
                  </a:cubicBezTo>
                  <a:cubicBezTo>
                    <a:pt x="50" y="1582"/>
                    <a:pt x="0" y="1782"/>
                    <a:pt x="13" y="2131"/>
                  </a:cubicBezTo>
                  <a:cubicBezTo>
                    <a:pt x="100" y="2194"/>
                    <a:pt x="163" y="2256"/>
                    <a:pt x="238" y="2331"/>
                  </a:cubicBezTo>
                  <a:cubicBezTo>
                    <a:pt x="288" y="2394"/>
                    <a:pt x="363" y="2394"/>
                    <a:pt x="400" y="2581"/>
                  </a:cubicBezTo>
                  <a:cubicBezTo>
                    <a:pt x="513" y="3146"/>
                    <a:pt x="668" y="3196"/>
                    <a:pt x="817" y="3196"/>
                  </a:cubicBezTo>
                  <a:cubicBezTo>
                    <a:pt x="849" y="3196"/>
                    <a:pt x="881" y="3194"/>
                    <a:pt x="913" y="3194"/>
                  </a:cubicBezTo>
                  <a:cubicBezTo>
                    <a:pt x="984" y="3204"/>
                    <a:pt x="1055" y="3208"/>
                    <a:pt x="1126" y="3208"/>
                  </a:cubicBezTo>
                  <a:cubicBezTo>
                    <a:pt x="1489" y="3208"/>
                    <a:pt x="1844" y="3090"/>
                    <a:pt x="2200" y="3006"/>
                  </a:cubicBezTo>
                  <a:cubicBezTo>
                    <a:pt x="2412" y="2956"/>
                    <a:pt x="2612" y="2894"/>
                    <a:pt x="2825" y="2831"/>
                  </a:cubicBezTo>
                  <a:cubicBezTo>
                    <a:pt x="2890" y="2803"/>
                    <a:pt x="2963" y="2789"/>
                    <a:pt x="3037" y="2789"/>
                  </a:cubicBezTo>
                  <a:cubicBezTo>
                    <a:pt x="3062" y="2789"/>
                    <a:pt x="3087" y="2791"/>
                    <a:pt x="3112" y="2794"/>
                  </a:cubicBezTo>
                  <a:cubicBezTo>
                    <a:pt x="3244" y="2842"/>
                    <a:pt x="3380" y="2866"/>
                    <a:pt x="3515" y="2866"/>
                  </a:cubicBezTo>
                  <a:cubicBezTo>
                    <a:pt x="3765" y="2866"/>
                    <a:pt x="4009" y="2785"/>
                    <a:pt x="4212" y="2631"/>
                  </a:cubicBezTo>
                  <a:cubicBezTo>
                    <a:pt x="4499" y="2406"/>
                    <a:pt x="4799" y="2206"/>
                    <a:pt x="5112" y="2031"/>
                  </a:cubicBezTo>
                  <a:cubicBezTo>
                    <a:pt x="5461" y="1869"/>
                    <a:pt x="5736" y="1482"/>
                    <a:pt x="6136" y="1482"/>
                  </a:cubicBezTo>
                  <a:cubicBezTo>
                    <a:pt x="6199" y="1482"/>
                    <a:pt x="6236" y="1394"/>
                    <a:pt x="6236" y="1219"/>
                  </a:cubicBezTo>
                  <a:cubicBezTo>
                    <a:pt x="6199" y="994"/>
                    <a:pt x="6136" y="757"/>
                    <a:pt x="6061" y="532"/>
                  </a:cubicBezTo>
                  <a:cubicBezTo>
                    <a:pt x="5936" y="182"/>
                    <a:pt x="5824" y="44"/>
                    <a:pt x="5774" y="19"/>
                  </a:cubicBezTo>
                  <a:cubicBezTo>
                    <a:pt x="5743" y="7"/>
                    <a:pt x="5711" y="1"/>
                    <a:pt x="5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1" name="Google Shape;7731;p35"/>
            <p:cNvSpPr/>
            <p:nvPr/>
          </p:nvSpPr>
          <p:spPr>
            <a:xfrm>
              <a:off x="4911419" y="600667"/>
              <a:ext cx="128878" cy="104395"/>
            </a:xfrm>
            <a:custGeom>
              <a:rect b="b" l="l" r="r" t="t"/>
              <a:pathLst>
                <a:path extrusionOk="0" h="3087" w="3811">
                  <a:moveTo>
                    <a:pt x="3247" y="0"/>
                  </a:moveTo>
                  <a:cubicBezTo>
                    <a:pt x="3236" y="0"/>
                    <a:pt x="3225" y="4"/>
                    <a:pt x="3213" y="13"/>
                  </a:cubicBezTo>
                  <a:cubicBezTo>
                    <a:pt x="3175" y="38"/>
                    <a:pt x="3150" y="113"/>
                    <a:pt x="3100" y="150"/>
                  </a:cubicBezTo>
                  <a:cubicBezTo>
                    <a:pt x="2900" y="313"/>
                    <a:pt x="2688" y="450"/>
                    <a:pt x="2450" y="562"/>
                  </a:cubicBezTo>
                  <a:cubicBezTo>
                    <a:pt x="2444" y="565"/>
                    <a:pt x="2438" y="566"/>
                    <a:pt x="2431" y="566"/>
                  </a:cubicBezTo>
                  <a:cubicBezTo>
                    <a:pt x="2368" y="566"/>
                    <a:pt x="2279" y="469"/>
                    <a:pt x="2200" y="412"/>
                  </a:cubicBezTo>
                  <a:cubicBezTo>
                    <a:pt x="2152" y="365"/>
                    <a:pt x="2082" y="237"/>
                    <a:pt x="2043" y="237"/>
                  </a:cubicBezTo>
                  <a:cubicBezTo>
                    <a:pt x="2041" y="237"/>
                    <a:pt x="2039" y="237"/>
                    <a:pt x="2038" y="238"/>
                  </a:cubicBezTo>
                  <a:cubicBezTo>
                    <a:pt x="1700" y="325"/>
                    <a:pt x="1351" y="363"/>
                    <a:pt x="1013" y="475"/>
                  </a:cubicBezTo>
                  <a:cubicBezTo>
                    <a:pt x="738" y="587"/>
                    <a:pt x="488" y="737"/>
                    <a:pt x="276" y="925"/>
                  </a:cubicBezTo>
                  <a:cubicBezTo>
                    <a:pt x="188" y="1025"/>
                    <a:pt x="113" y="1150"/>
                    <a:pt x="63" y="1275"/>
                  </a:cubicBezTo>
                  <a:cubicBezTo>
                    <a:pt x="13" y="1525"/>
                    <a:pt x="1" y="1775"/>
                    <a:pt x="26" y="2025"/>
                  </a:cubicBezTo>
                  <a:cubicBezTo>
                    <a:pt x="63" y="2100"/>
                    <a:pt x="138" y="2175"/>
                    <a:pt x="176" y="2237"/>
                  </a:cubicBezTo>
                  <a:cubicBezTo>
                    <a:pt x="213" y="2300"/>
                    <a:pt x="251" y="2275"/>
                    <a:pt x="288" y="2474"/>
                  </a:cubicBezTo>
                  <a:cubicBezTo>
                    <a:pt x="364" y="3021"/>
                    <a:pt x="453" y="3077"/>
                    <a:pt x="541" y="3077"/>
                  </a:cubicBezTo>
                  <a:cubicBezTo>
                    <a:pt x="564" y="3077"/>
                    <a:pt x="586" y="3073"/>
                    <a:pt x="609" y="3073"/>
                  </a:cubicBezTo>
                  <a:cubicBezTo>
                    <a:pt x="614" y="3073"/>
                    <a:pt x="620" y="3074"/>
                    <a:pt x="626" y="3074"/>
                  </a:cubicBezTo>
                  <a:cubicBezTo>
                    <a:pt x="670" y="3083"/>
                    <a:pt x="715" y="3087"/>
                    <a:pt x="759" y="3087"/>
                  </a:cubicBezTo>
                  <a:cubicBezTo>
                    <a:pt x="977" y="3087"/>
                    <a:pt x="1193" y="2995"/>
                    <a:pt x="1401" y="2912"/>
                  </a:cubicBezTo>
                  <a:cubicBezTo>
                    <a:pt x="1525" y="2874"/>
                    <a:pt x="1650" y="2812"/>
                    <a:pt x="1775" y="2762"/>
                  </a:cubicBezTo>
                  <a:cubicBezTo>
                    <a:pt x="1819" y="2744"/>
                    <a:pt x="1856" y="2721"/>
                    <a:pt x="1896" y="2721"/>
                  </a:cubicBezTo>
                  <a:cubicBezTo>
                    <a:pt x="1914" y="2721"/>
                    <a:pt x="1931" y="2725"/>
                    <a:pt x="1950" y="2737"/>
                  </a:cubicBezTo>
                  <a:cubicBezTo>
                    <a:pt x="2068" y="2804"/>
                    <a:pt x="2181" y="2841"/>
                    <a:pt x="2287" y="2841"/>
                  </a:cubicBezTo>
                  <a:cubicBezTo>
                    <a:pt x="2416" y="2841"/>
                    <a:pt x="2535" y="2786"/>
                    <a:pt x="2638" y="2662"/>
                  </a:cubicBezTo>
                  <a:cubicBezTo>
                    <a:pt x="2788" y="2449"/>
                    <a:pt x="2950" y="2275"/>
                    <a:pt x="3150" y="2125"/>
                  </a:cubicBezTo>
                  <a:cubicBezTo>
                    <a:pt x="3346" y="1998"/>
                    <a:pt x="3467" y="1680"/>
                    <a:pt x="3691" y="1680"/>
                  </a:cubicBezTo>
                  <a:cubicBezTo>
                    <a:pt x="3710" y="1680"/>
                    <a:pt x="3729" y="1682"/>
                    <a:pt x="3750" y="1687"/>
                  </a:cubicBezTo>
                  <a:cubicBezTo>
                    <a:pt x="3753" y="1688"/>
                    <a:pt x="3757" y="1688"/>
                    <a:pt x="3760" y="1688"/>
                  </a:cubicBezTo>
                  <a:cubicBezTo>
                    <a:pt x="3801" y="1688"/>
                    <a:pt x="3811" y="1611"/>
                    <a:pt x="3787" y="1437"/>
                  </a:cubicBezTo>
                  <a:cubicBezTo>
                    <a:pt x="3737" y="1175"/>
                    <a:pt x="3662" y="912"/>
                    <a:pt x="3575" y="650"/>
                  </a:cubicBezTo>
                  <a:cubicBezTo>
                    <a:pt x="3525" y="437"/>
                    <a:pt x="3437" y="238"/>
                    <a:pt x="3325" y="50"/>
                  </a:cubicBezTo>
                  <a:cubicBezTo>
                    <a:pt x="3292" y="17"/>
                    <a:pt x="3269" y="0"/>
                    <a:pt x="32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2" name="Google Shape;7732;p35"/>
            <p:cNvSpPr/>
            <p:nvPr/>
          </p:nvSpPr>
          <p:spPr>
            <a:xfrm>
              <a:off x="4824814" y="726565"/>
              <a:ext cx="210480" cy="93032"/>
            </a:xfrm>
            <a:custGeom>
              <a:rect b="b" l="l" r="r" t="t"/>
              <a:pathLst>
                <a:path extrusionOk="0" h="2751" w="6224">
                  <a:moveTo>
                    <a:pt x="5877" y="1"/>
                  </a:moveTo>
                  <a:cubicBezTo>
                    <a:pt x="5855" y="1"/>
                    <a:pt x="5833" y="5"/>
                    <a:pt x="5811" y="14"/>
                  </a:cubicBezTo>
                  <a:cubicBezTo>
                    <a:pt x="5724" y="39"/>
                    <a:pt x="5649" y="114"/>
                    <a:pt x="5561" y="139"/>
                  </a:cubicBezTo>
                  <a:cubicBezTo>
                    <a:pt x="5149" y="289"/>
                    <a:pt x="4736" y="414"/>
                    <a:pt x="4311" y="513"/>
                  </a:cubicBezTo>
                  <a:cubicBezTo>
                    <a:pt x="4299" y="516"/>
                    <a:pt x="4287" y="517"/>
                    <a:pt x="4275" y="517"/>
                  </a:cubicBezTo>
                  <a:cubicBezTo>
                    <a:pt x="4160" y="517"/>
                    <a:pt x="4037" y="420"/>
                    <a:pt x="3924" y="364"/>
                  </a:cubicBezTo>
                  <a:cubicBezTo>
                    <a:pt x="3837" y="326"/>
                    <a:pt x="3749" y="214"/>
                    <a:pt x="3674" y="214"/>
                  </a:cubicBezTo>
                  <a:lnTo>
                    <a:pt x="2737" y="301"/>
                  </a:lnTo>
                  <a:cubicBezTo>
                    <a:pt x="2424" y="326"/>
                    <a:pt x="2112" y="351"/>
                    <a:pt x="1800" y="401"/>
                  </a:cubicBezTo>
                  <a:cubicBezTo>
                    <a:pt x="1350" y="476"/>
                    <a:pt x="912" y="588"/>
                    <a:pt x="475" y="763"/>
                  </a:cubicBezTo>
                  <a:cubicBezTo>
                    <a:pt x="337" y="838"/>
                    <a:pt x="200" y="951"/>
                    <a:pt x="100" y="1088"/>
                  </a:cubicBezTo>
                  <a:cubicBezTo>
                    <a:pt x="38" y="1151"/>
                    <a:pt x="0" y="1351"/>
                    <a:pt x="25" y="1701"/>
                  </a:cubicBezTo>
                  <a:cubicBezTo>
                    <a:pt x="100" y="1751"/>
                    <a:pt x="163" y="1813"/>
                    <a:pt x="225" y="1876"/>
                  </a:cubicBezTo>
                  <a:cubicBezTo>
                    <a:pt x="287" y="1926"/>
                    <a:pt x="350" y="1913"/>
                    <a:pt x="387" y="2101"/>
                  </a:cubicBezTo>
                  <a:cubicBezTo>
                    <a:pt x="525" y="2750"/>
                    <a:pt x="712" y="2625"/>
                    <a:pt x="875" y="2663"/>
                  </a:cubicBezTo>
                  <a:cubicBezTo>
                    <a:pt x="926" y="2664"/>
                    <a:pt x="978" y="2665"/>
                    <a:pt x="1029" y="2665"/>
                  </a:cubicBezTo>
                  <a:cubicBezTo>
                    <a:pt x="1390" y="2665"/>
                    <a:pt x="1750" y="2627"/>
                    <a:pt x="2100" y="2550"/>
                  </a:cubicBezTo>
                  <a:lnTo>
                    <a:pt x="2712" y="2438"/>
                  </a:lnTo>
                  <a:cubicBezTo>
                    <a:pt x="2756" y="2425"/>
                    <a:pt x="2802" y="2419"/>
                    <a:pt x="2849" y="2419"/>
                  </a:cubicBezTo>
                  <a:cubicBezTo>
                    <a:pt x="2896" y="2419"/>
                    <a:pt x="2943" y="2425"/>
                    <a:pt x="2987" y="2438"/>
                  </a:cubicBezTo>
                  <a:cubicBezTo>
                    <a:pt x="3143" y="2513"/>
                    <a:pt x="3314" y="2551"/>
                    <a:pt x="3483" y="2551"/>
                  </a:cubicBezTo>
                  <a:cubicBezTo>
                    <a:pt x="3679" y="2551"/>
                    <a:pt x="3875" y="2501"/>
                    <a:pt x="4049" y="2400"/>
                  </a:cubicBezTo>
                  <a:cubicBezTo>
                    <a:pt x="4349" y="2213"/>
                    <a:pt x="4661" y="2063"/>
                    <a:pt x="4986" y="1951"/>
                  </a:cubicBezTo>
                  <a:cubicBezTo>
                    <a:pt x="5313" y="1860"/>
                    <a:pt x="5609" y="1577"/>
                    <a:pt x="5948" y="1577"/>
                  </a:cubicBezTo>
                  <a:cubicBezTo>
                    <a:pt x="5985" y="1577"/>
                    <a:pt x="6023" y="1581"/>
                    <a:pt x="6061" y="1588"/>
                  </a:cubicBezTo>
                  <a:cubicBezTo>
                    <a:pt x="6065" y="1589"/>
                    <a:pt x="6070" y="1590"/>
                    <a:pt x="6074" y="1590"/>
                  </a:cubicBezTo>
                  <a:cubicBezTo>
                    <a:pt x="6130" y="1590"/>
                    <a:pt x="6175" y="1513"/>
                    <a:pt x="6198" y="1351"/>
                  </a:cubicBezTo>
                  <a:cubicBezTo>
                    <a:pt x="6223" y="1113"/>
                    <a:pt x="6211" y="863"/>
                    <a:pt x="6173" y="626"/>
                  </a:cubicBezTo>
                  <a:cubicBezTo>
                    <a:pt x="6123" y="239"/>
                    <a:pt x="6036" y="89"/>
                    <a:pt x="5986" y="39"/>
                  </a:cubicBezTo>
                  <a:cubicBezTo>
                    <a:pt x="5954" y="14"/>
                    <a:pt x="5916" y="1"/>
                    <a:pt x="58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3" name="Google Shape;7733;p35"/>
            <p:cNvSpPr/>
            <p:nvPr/>
          </p:nvSpPr>
          <p:spPr>
            <a:xfrm>
              <a:off x="4518840" y="418768"/>
              <a:ext cx="158503" cy="131347"/>
            </a:xfrm>
            <a:custGeom>
              <a:rect b="b" l="l" r="r" t="t"/>
              <a:pathLst>
                <a:path extrusionOk="0" h="3884" w="4687">
                  <a:moveTo>
                    <a:pt x="4172" y="1"/>
                  </a:moveTo>
                  <a:cubicBezTo>
                    <a:pt x="4147" y="1"/>
                    <a:pt x="4122" y="7"/>
                    <a:pt x="4099" y="18"/>
                  </a:cubicBezTo>
                  <a:cubicBezTo>
                    <a:pt x="4037" y="43"/>
                    <a:pt x="3987" y="130"/>
                    <a:pt x="3924" y="168"/>
                  </a:cubicBezTo>
                  <a:cubicBezTo>
                    <a:pt x="3612" y="343"/>
                    <a:pt x="3300" y="543"/>
                    <a:pt x="2987" y="705"/>
                  </a:cubicBezTo>
                  <a:cubicBezTo>
                    <a:pt x="2972" y="712"/>
                    <a:pt x="2956" y="714"/>
                    <a:pt x="2939" y="714"/>
                  </a:cubicBezTo>
                  <a:cubicBezTo>
                    <a:pt x="2854" y="714"/>
                    <a:pt x="2741" y="647"/>
                    <a:pt x="2637" y="605"/>
                  </a:cubicBezTo>
                  <a:cubicBezTo>
                    <a:pt x="2566" y="582"/>
                    <a:pt x="2461" y="479"/>
                    <a:pt x="2398" y="479"/>
                  </a:cubicBezTo>
                  <a:cubicBezTo>
                    <a:pt x="2394" y="479"/>
                    <a:pt x="2391" y="480"/>
                    <a:pt x="2387" y="480"/>
                  </a:cubicBezTo>
                  <a:cubicBezTo>
                    <a:pt x="1900" y="655"/>
                    <a:pt x="1425" y="868"/>
                    <a:pt x="963" y="1105"/>
                  </a:cubicBezTo>
                  <a:cubicBezTo>
                    <a:pt x="800" y="1205"/>
                    <a:pt x="650" y="1305"/>
                    <a:pt x="513" y="1418"/>
                  </a:cubicBezTo>
                  <a:cubicBezTo>
                    <a:pt x="363" y="1555"/>
                    <a:pt x="225" y="1693"/>
                    <a:pt x="100" y="1843"/>
                  </a:cubicBezTo>
                  <a:cubicBezTo>
                    <a:pt x="63" y="1905"/>
                    <a:pt x="38" y="1968"/>
                    <a:pt x="25" y="2030"/>
                  </a:cubicBezTo>
                  <a:cubicBezTo>
                    <a:pt x="13" y="2142"/>
                    <a:pt x="0" y="2255"/>
                    <a:pt x="0" y="2342"/>
                  </a:cubicBezTo>
                  <a:cubicBezTo>
                    <a:pt x="0" y="2442"/>
                    <a:pt x="88" y="2680"/>
                    <a:pt x="300" y="3080"/>
                  </a:cubicBezTo>
                  <a:cubicBezTo>
                    <a:pt x="388" y="3117"/>
                    <a:pt x="475" y="3155"/>
                    <a:pt x="550" y="3205"/>
                  </a:cubicBezTo>
                  <a:cubicBezTo>
                    <a:pt x="625" y="3255"/>
                    <a:pt x="650" y="3205"/>
                    <a:pt x="775" y="3392"/>
                  </a:cubicBezTo>
                  <a:cubicBezTo>
                    <a:pt x="1025" y="3789"/>
                    <a:pt x="1146" y="3884"/>
                    <a:pt x="1225" y="3884"/>
                  </a:cubicBezTo>
                  <a:cubicBezTo>
                    <a:pt x="1281" y="3884"/>
                    <a:pt x="1316" y="3838"/>
                    <a:pt x="1363" y="3817"/>
                  </a:cubicBezTo>
                  <a:cubicBezTo>
                    <a:pt x="1638" y="3730"/>
                    <a:pt x="1850" y="3492"/>
                    <a:pt x="2087" y="3317"/>
                  </a:cubicBezTo>
                  <a:cubicBezTo>
                    <a:pt x="2212" y="3230"/>
                    <a:pt x="2325" y="3130"/>
                    <a:pt x="2450" y="3042"/>
                  </a:cubicBezTo>
                  <a:cubicBezTo>
                    <a:pt x="2506" y="3009"/>
                    <a:pt x="2551" y="2965"/>
                    <a:pt x="2614" y="2965"/>
                  </a:cubicBezTo>
                  <a:cubicBezTo>
                    <a:pt x="2622" y="2965"/>
                    <a:pt x="2629" y="2966"/>
                    <a:pt x="2637" y="2967"/>
                  </a:cubicBezTo>
                  <a:cubicBezTo>
                    <a:pt x="2719" y="2988"/>
                    <a:pt x="2798" y="2999"/>
                    <a:pt x="2872" y="2999"/>
                  </a:cubicBezTo>
                  <a:cubicBezTo>
                    <a:pt x="3068" y="2999"/>
                    <a:pt x="3235" y="2920"/>
                    <a:pt x="3362" y="2730"/>
                  </a:cubicBezTo>
                  <a:cubicBezTo>
                    <a:pt x="3500" y="2492"/>
                    <a:pt x="3687" y="2292"/>
                    <a:pt x="3899" y="2117"/>
                  </a:cubicBezTo>
                  <a:cubicBezTo>
                    <a:pt x="4119" y="1979"/>
                    <a:pt x="4275" y="1636"/>
                    <a:pt x="4545" y="1636"/>
                  </a:cubicBezTo>
                  <a:cubicBezTo>
                    <a:pt x="4567" y="1636"/>
                    <a:pt x="4589" y="1638"/>
                    <a:pt x="4612" y="1643"/>
                  </a:cubicBezTo>
                  <a:cubicBezTo>
                    <a:pt x="4662" y="1643"/>
                    <a:pt x="4687" y="1568"/>
                    <a:pt x="4674" y="1380"/>
                  </a:cubicBezTo>
                  <a:cubicBezTo>
                    <a:pt x="4637" y="1130"/>
                    <a:pt x="4587" y="868"/>
                    <a:pt x="4512" y="618"/>
                  </a:cubicBezTo>
                  <a:cubicBezTo>
                    <a:pt x="4399" y="230"/>
                    <a:pt x="4312" y="68"/>
                    <a:pt x="4262" y="31"/>
                  </a:cubicBezTo>
                  <a:cubicBezTo>
                    <a:pt x="4234" y="10"/>
                    <a:pt x="4203" y="1"/>
                    <a:pt x="4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4" name="Google Shape;7734;p35"/>
            <p:cNvSpPr/>
            <p:nvPr/>
          </p:nvSpPr>
          <p:spPr>
            <a:xfrm>
              <a:off x="4600812" y="599787"/>
              <a:ext cx="137401" cy="107912"/>
            </a:xfrm>
            <a:custGeom>
              <a:rect b="b" l="l" r="r" t="t"/>
              <a:pathLst>
                <a:path extrusionOk="0" h="3191" w="4063">
                  <a:moveTo>
                    <a:pt x="3690" y="1"/>
                  </a:moveTo>
                  <a:cubicBezTo>
                    <a:pt x="3673" y="1"/>
                    <a:pt x="3655" y="5"/>
                    <a:pt x="3637" y="14"/>
                  </a:cubicBezTo>
                  <a:cubicBezTo>
                    <a:pt x="3587" y="39"/>
                    <a:pt x="3537" y="101"/>
                    <a:pt x="3487" y="126"/>
                  </a:cubicBezTo>
                  <a:cubicBezTo>
                    <a:pt x="3200" y="276"/>
                    <a:pt x="2925" y="426"/>
                    <a:pt x="2638" y="551"/>
                  </a:cubicBezTo>
                  <a:cubicBezTo>
                    <a:pt x="2621" y="558"/>
                    <a:pt x="2604" y="561"/>
                    <a:pt x="2586" y="561"/>
                  </a:cubicBezTo>
                  <a:cubicBezTo>
                    <a:pt x="2508" y="561"/>
                    <a:pt x="2419" y="504"/>
                    <a:pt x="2338" y="463"/>
                  </a:cubicBezTo>
                  <a:cubicBezTo>
                    <a:pt x="2267" y="440"/>
                    <a:pt x="2185" y="350"/>
                    <a:pt x="2134" y="350"/>
                  </a:cubicBezTo>
                  <a:cubicBezTo>
                    <a:pt x="2131" y="350"/>
                    <a:pt x="2128" y="350"/>
                    <a:pt x="2125" y="351"/>
                  </a:cubicBezTo>
                  <a:cubicBezTo>
                    <a:pt x="1688" y="488"/>
                    <a:pt x="1263" y="651"/>
                    <a:pt x="851" y="851"/>
                  </a:cubicBezTo>
                  <a:cubicBezTo>
                    <a:pt x="538" y="1013"/>
                    <a:pt x="288" y="1251"/>
                    <a:pt x="101" y="1551"/>
                  </a:cubicBezTo>
                  <a:cubicBezTo>
                    <a:pt x="38" y="1676"/>
                    <a:pt x="13" y="1826"/>
                    <a:pt x="1" y="1963"/>
                  </a:cubicBezTo>
                  <a:cubicBezTo>
                    <a:pt x="38" y="2163"/>
                    <a:pt x="101" y="2350"/>
                    <a:pt x="213" y="2513"/>
                  </a:cubicBezTo>
                  <a:cubicBezTo>
                    <a:pt x="288" y="2538"/>
                    <a:pt x="351" y="2575"/>
                    <a:pt x="426" y="2613"/>
                  </a:cubicBezTo>
                  <a:cubicBezTo>
                    <a:pt x="476" y="2650"/>
                    <a:pt x="513" y="2613"/>
                    <a:pt x="613" y="2763"/>
                  </a:cubicBezTo>
                  <a:cubicBezTo>
                    <a:pt x="828" y="3121"/>
                    <a:pt x="931" y="3190"/>
                    <a:pt x="1004" y="3190"/>
                  </a:cubicBezTo>
                  <a:cubicBezTo>
                    <a:pt x="1045" y="3190"/>
                    <a:pt x="1077" y="3167"/>
                    <a:pt x="1113" y="3163"/>
                  </a:cubicBezTo>
                  <a:cubicBezTo>
                    <a:pt x="1363" y="3125"/>
                    <a:pt x="1550" y="2925"/>
                    <a:pt x="1763" y="2775"/>
                  </a:cubicBezTo>
                  <a:cubicBezTo>
                    <a:pt x="1863" y="2713"/>
                    <a:pt x="1975" y="2625"/>
                    <a:pt x="2075" y="2550"/>
                  </a:cubicBezTo>
                  <a:cubicBezTo>
                    <a:pt x="2118" y="2529"/>
                    <a:pt x="2162" y="2498"/>
                    <a:pt x="2213" y="2498"/>
                  </a:cubicBezTo>
                  <a:cubicBezTo>
                    <a:pt x="2221" y="2498"/>
                    <a:pt x="2229" y="2499"/>
                    <a:pt x="2238" y="2500"/>
                  </a:cubicBezTo>
                  <a:cubicBezTo>
                    <a:pt x="2305" y="2530"/>
                    <a:pt x="2375" y="2545"/>
                    <a:pt x="2445" y="2545"/>
                  </a:cubicBezTo>
                  <a:cubicBezTo>
                    <a:pt x="2609" y="2545"/>
                    <a:pt x="2770" y="2466"/>
                    <a:pt x="2875" y="2326"/>
                  </a:cubicBezTo>
                  <a:cubicBezTo>
                    <a:pt x="3000" y="2126"/>
                    <a:pt x="3162" y="1951"/>
                    <a:pt x="3362" y="1826"/>
                  </a:cubicBezTo>
                  <a:cubicBezTo>
                    <a:pt x="3545" y="1711"/>
                    <a:pt x="3707" y="1430"/>
                    <a:pt x="3934" y="1430"/>
                  </a:cubicBezTo>
                  <a:cubicBezTo>
                    <a:pt x="3955" y="1430"/>
                    <a:pt x="3977" y="1433"/>
                    <a:pt x="4000" y="1438"/>
                  </a:cubicBezTo>
                  <a:cubicBezTo>
                    <a:pt x="4002" y="1439"/>
                    <a:pt x="4005" y="1440"/>
                    <a:pt x="4008" y="1440"/>
                  </a:cubicBezTo>
                  <a:cubicBezTo>
                    <a:pt x="4041" y="1440"/>
                    <a:pt x="4062" y="1365"/>
                    <a:pt x="4062" y="1226"/>
                  </a:cubicBezTo>
                  <a:cubicBezTo>
                    <a:pt x="4037" y="1001"/>
                    <a:pt x="4012" y="776"/>
                    <a:pt x="3962" y="563"/>
                  </a:cubicBezTo>
                  <a:cubicBezTo>
                    <a:pt x="3887" y="214"/>
                    <a:pt x="3812" y="76"/>
                    <a:pt x="3775" y="39"/>
                  </a:cubicBezTo>
                  <a:cubicBezTo>
                    <a:pt x="3751" y="14"/>
                    <a:pt x="3721" y="1"/>
                    <a:pt x="36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5" name="Google Shape;7735;p35"/>
            <p:cNvSpPr/>
            <p:nvPr/>
          </p:nvSpPr>
          <p:spPr>
            <a:xfrm>
              <a:off x="4549681" y="839005"/>
              <a:ext cx="120898" cy="80587"/>
            </a:xfrm>
            <a:custGeom>
              <a:rect b="b" l="l" r="r" t="t"/>
              <a:pathLst>
                <a:path extrusionOk="0" h="2383" w="3575">
                  <a:moveTo>
                    <a:pt x="1350" y="0"/>
                  </a:moveTo>
                  <a:cubicBezTo>
                    <a:pt x="1225" y="13"/>
                    <a:pt x="1100" y="13"/>
                    <a:pt x="975" y="38"/>
                  </a:cubicBezTo>
                  <a:cubicBezTo>
                    <a:pt x="838" y="63"/>
                    <a:pt x="701" y="113"/>
                    <a:pt x="563" y="138"/>
                  </a:cubicBezTo>
                  <a:cubicBezTo>
                    <a:pt x="451" y="200"/>
                    <a:pt x="351" y="275"/>
                    <a:pt x="276" y="375"/>
                  </a:cubicBezTo>
                  <a:cubicBezTo>
                    <a:pt x="163" y="550"/>
                    <a:pt x="88" y="750"/>
                    <a:pt x="38" y="950"/>
                  </a:cubicBezTo>
                  <a:cubicBezTo>
                    <a:pt x="63" y="1012"/>
                    <a:pt x="76" y="1087"/>
                    <a:pt x="88" y="1150"/>
                  </a:cubicBezTo>
                  <a:cubicBezTo>
                    <a:pt x="126" y="1225"/>
                    <a:pt x="138" y="1300"/>
                    <a:pt x="113" y="1387"/>
                  </a:cubicBezTo>
                  <a:cubicBezTo>
                    <a:pt x="1" y="1987"/>
                    <a:pt x="138" y="1925"/>
                    <a:pt x="226" y="1962"/>
                  </a:cubicBezTo>
                  <a:cubicBezTo>
                    <a:pt x="426" y="2100"/>
                    <a:pt x="676" y="2075"/>
                    <a:pt x="913" y="2100"/>
                  </a:cubicBezTo>
                  <a:cubicBezTo>
                    <a:pt x="969" y="2106"/>
                    <a:pt x="1029" y="2109"/>
                    <a:pt x="1088" y="2109"/>
                  </a:cubicBezTo>
                  <a:cubicBezTo>
                    <a:pt x="1147" y="2109"/>
                    <a:pt x="1207" y="2106"/>
                    <a:pt x="1263" y="2100"/>
                  </a:cubicBezTo>
                  <a:cubicBezTo>
                    <a:pt x="1281" y="2100"/>
                    <a:pt x="1299" y="2099"/>
                    <a:pt x="1316" y="2099"/>
                  </a:cubicBezTo>
                  <a:cubicBezTo>
                    <a:pt x="1359" y="2099"/>
                    <a:pt x="1399" y="2105"/>
                    <a:pt x="1425" y="2150"/>
                  </a:cubicBezTo>
                  <a:cubicBezTo>
                    <a:pt x="1528" y="2295"/>
                    <a:pt x="1654" y="2382"/>
                    <a:pt x="1796" y="2382"/>
                  </a:cubicBezTo>
                  <a:cubicBezTo>
                    <a:pt x="1861" y="2382"/>
                    <a:pt x="1929" y="2364"/>
                    <a:pt x="2000" y="2325"/>
                  </a:cubicBezTo>
                  <a:cubicBezTo>
                    <a:pt x="2188" y="2212"/>
                    <a:pt x="2400" y="2125"/>
                    <a:pt x="2613" y="2075"/>
                  </a:cubicBezTo>
                  <a:cubicBezTo>
                    <a:pt x="2775" y="2056"/>
                    <a:pt x="2960" y="1897"/>
                    <a:pt x="3122" y="1897"/>
                  </a:cubicBezTo>
                  <a:cubicBezTo>
                    <a:pt x="3171" y="1897"/>
                    <a:pt x="3219" y="1912"/>
                    <a:pt x="3262" y="1950"/>
                  </a:cubicBezTo>
                  <a:cubicBezTo>
                    <a:pt x="3266" y="1953"/>
                    <a:pt x="3270" y="1955"/>
                    <a:pt x="3274" y="1955"/>
                  </a:cubicBezTo>
                  <a:cubicBezTo>
                    <a:pt x="3301" y="1955"/>
                    <a:pt x="3344" y="1889"/>
                    <a:pt x="3387" y="1750"/>
                  </a:cubicBezTo>
                  <a:cubicBezTo>
                    <a:pt x="3437" y="1500"/>
                    <a:pt x="3487" y="1250"/>
                    <a:pt x="3512" y="1000"/>
                  </a:cubicBezTo>
                  <a:cubicBezTo>
                    <a:pt x="3562" y="800"/>
                    <a:pt x="3575" y="588"/>
                    <a:pt x="3537" y="375"/>
                  </a:cubicBezTo>
                  <a:cubicBezTo>
                    <a:pt x="3517" y="334"/>
                    <a:pt x="3513" y="309"/>
                    <a:pt x="3484" y="309"/>
                  </a:cubicBezTo>
                  <a:cubicBezTo>
                    <a:pt x="3478" y="309"/>
                    <a:pt x="3471" y="311"/>
                    <a:pt x="3462" y="313"/>
                  </a:cubicBezTo>
                  <a:cubicBezTo>
                    <a:pt x="3412" y="325"/>
                    <a:pt x="3362" y="375"/>
                    <a:pt x="3312" y="388"/>
                  </a:cubicBezTo>
                  <a:cubicBezTo>
                    <a:pt x="3075" y="450"/>
                    <a:pt x="2837" y="488"/>
                    <a:pt x="2588" y="513"/>
                  </a:cubicBezTo>
                  <a:cubicBezTo>
                    <a:pt x="2525" y="513"/>
                    <a:pt x="2488" y="388"/>
                    <a:pt x="2438" y="300"/>
                  </a:cubicBezTo>
                  <a:cubicBezTo>
                    <a:pt x="2400" y="250"/>
                    <a:pt x="2388" y="100"/>
                    <a:pt x="2350" y="100"/>
                  </a:cubicBezTo>
                  <a:lnTo>
                    <a:pt x="1850" y="38"/>
                  </a:lnTo>
                  <a:cubicBezTo>
                    <a:pt x="1688" y="0"/>
                    <a:pt x="1513" y="0"/>
                    <a:pt x="13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6" name="Google Shape;7736;p35"/>
            <p:cNvSpPr/>
            <p:nvPr/>
          </p:nvSpPr>
          <p:spPr>
            <a:xfrm>
              <a:off x="4309650" y="583691"/>
              <a:ext cx="139058" cy="92254"/>
            </a:xfrm>
            <a:custGeom>
              <a:rect b="b" l="l" r="r" t="t"/>
              <a:pathLst>
                <a:path extrusionOk="0" h="2728" w="4112">
                  <a:moveTo>
                    <a:pt x="2269" y="1"/>
                  </a:moveTo>
                  <a:cubicBezTo>
                    <a:pt x="1832" y="1"/>
                    <a:pt x="1387" y="65"/>
                    <a:pt x="963" y="202"/>
                  </a:cubicBezTo>
                  <a:cubicBezTo>
                    <a:pt x="650" y="327"/>
                    <a:pt x="350" y="502"/>
                    <a:pt x="101" y="727"/>
                  </a:cubicBezTo>
                  <a:cubicBezTo>
                    <a:pt x="26" y="865"/>
                    <a:pt x="1" y="1027"/>
                    <a:pt x="13" y="1189"/>
                  </a:cubicBezTo>
                  <a:cubicBezTo>
                    <a:pt x="26" y="1277"/>
                    <a:pt x="113" y="1502"/>
                    <a:pt x="325" y="1902"/>
                  </a:cubicBezTo>
                  <a:cubicBezTo>
                    <a:pt x="388" y="1952"/>
                    <a:pt x="450" y="2002"/>
                    <a:pt x="500" y="2052"/>
                  </a:cubicBezTo>
                  <a:cubicBezTo>
                    <a:pt x="550" y="2102"/>
                    <a:pt x="575" y="2052"/>
                    <a:pt x="675" y="2239"/>
                  </a:cubicBezTo>
                  <a:cubicBezTo>
                    <a:pt x="883" y="2640"/>
                    <a:pt x="963" y="2728"/>
                    <a:pt x="1010" y="2728"/>
                  </a:cubicBezTo>
                  <a:cubicBezTo>
                    <a:pt x="1041" y="2728"/>
                    <a:pt x="1057" y="2687"/>
                    <a:pt x="1088" y="2677"/>
                  </a:cubicBezTo>
                  <a:cubicBezTo>
                    <a:pt x="1250" y="2589"/>
                    <a:pt x="1400" y="2489"/>
                    <a:pt x="1550" y="2377"/>
                  </a:cubicBezTo>
                  <a:cubicBezTo>
                    <a:pt x="1638" y="2327"/>
                    <a:pt x="1725" y="2277"/>
                    <a:pt x="1813" y="2227"/>
                  </a:cubicBezTo>
                  <a:cubicBezTo>
                    <a:pt x="1835" y="2219"/>
                    <a:pt x="1858" y="2207"/>
                    <a:pt x="1884" y="2207"/>
                  </a:cubicBezTo>
                  <a:cubicBezTo>
                    <a:pt x="1900" y="2207"/>
                    <a:pt x="1918" y="2212"/>
                    <a:pt x="1938" y="2227"/>
                  </a:cubicBezTo>
                  <a:cubicBezTo>
                    <a:pt x="2026" y="2308"/>
                    <a:pt x="2110" y="2352"/>
                    <a:pt x="2194" y="2352"/>
                  </a:cubicBezTo>
                  <a:cubicBezTo>
                    <a:pt x="2266" y="2352"/>
                    <a:pt x="2338" y="2320"/>
                    <a:pt x="2412" y="2252"/>
                  </a:cubicBezTo>
                  <a:cubicBezTo>
                    <a:pt x="2550" y="2102"/>
                    <a:pt x="2725" y="1989"/>
                    <a:pt x="2912" y="1939"/>
                  </a:cubicBezTo>
                  <a:cubicBezTo>
                    <a:pt x="3048" y="1912"/>
                    <a:pt x="3223" y="1781"/>
                    <a:pt x="3370" y="1781"/>
                  </a:cubicBezTo>
                  <a:cubicBezTo>
                    <a:pt x="3427" y="1781"/>
                    <a:pt x="3480" y="1800"/>
                    <a:pt x="3525" y="1852"/>
                  </a:cubicBezTo>
                  <a:cubicBezTo>
                    <a:pt x="3527" y="1856"/>
                    <a:pt x="3530" y="1858"/>
                    <a:pt x="3535" y="1858"/>
                  </a:cubicBezTo>
                  <a:cubicBezTo>
                    <a:pt x="3558" y="1858"/>
                    <a:pt x="3612" y="1802"/>
                    <a:pt x="3675" y="1677"/>
                  </a:cubicBezTo>
                  <a:cubicBezTo>
                    <a:pt x="3737" y="1577"/>
                    <a:pt x="3862" y="1264"/>
                    <a:pt x="3962" y="1027"/>
                  </a:cubicBezTo>
                  <a:cubicBezTo>
                    <a:pt x="4087" y="677"/>
                    <a:pt x="4112" y="502"/>
                    <a:pt x="4087" y="440"/>
                  </a:cubicBezTo>
                  <a:cubicBezTo>
                    <a:pt x="4074" y="390"/>
                    <a:pt x="4037" y="352"/>
                    <a:pt x="3987" y="352"/>
                  </a:cubicBezTo>
                  <a:cubicBezTo>
                    <a:pt x="3912" y="352"/>
                    <a:pt x="3837" y="352"/>
                    <a:pt x="3775" y="377"/>
                  </a:cubicBezTo>
                  <a:cubicBezTo>
                    <a:pt x="3710" y="375"/>
                    <a:pt x="3646" y="374"/>
                    <a:pt x="3583" y="374"/>
                  </a:cubicBezTo>
                  <a:cubicBezTo>
                    <a:pt x="3314" y="374"/>
                    <a:pt x="3053" y="392"/>
                    <a:pt x="2800" y="402"/>
                  </a:cubicBezTo>
                  <a:cubicBezTo>
                    <a:pt x="2712" y="402"/>
                    <a:pt x="2637" y="277"/>
                    <a:pt x="2550" y="190"/>
                  </a:cubicBezTo>
                  <a:cubicBezTo>
                    <a:pt x="2500" y="140"/>
                    <a:pt x="2450" y="2"/>
                    <a:pt x="2387" y="2"/>
                  </a:cubicBezTo>
                  <a:cubicBezTo>
                    <a:pt x="2348" y="1"/>
                    <a:pt x="2309" y="1"/>
                    <a:pt x="22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7" name="Google Shape;7737;p35"/>
            <p:cNvSpPr/>
            <p:nvPr/>
          </p:nvSpPr>
          <p:spPr>
            <a:xfrm>
              <a:off x="4353612" y="778135"/>
              <a:ext cx="112849" cy="116062"/>
            </a:xfrm>
            <a:custGeom>
              <a:rect b="b" l="l" r="r" t="t"/>
              <a:pathLst>
                <a:path extrusionOk="0" h="3432" w="3337">
                  <a:moveTo>
                    <a:pt x="2721" y="1"/>
                  </a:moveTo>
                  <a:cubicBezTo>
                    <a:pt x="2711" y="1"/>
                    <a:pt x="2700" y="5"/>
                    <a:pt x="2687" y="13"/>
                  </a:cubicBezTo>
                  <a:cubicBezTo>
                    <a:pt x="2650" y="38"/>
                    <a:pt x="2637" y="113"/>
                    <a:pt x="2600" y="151"/>
                  </a:cubicBezTo>
                  <a:cubicBezTo>
                    <a:pt x="2425" y="313"/>
                    <a:pt x="2250" y="451"/>
                    <a:pt x="2050" y="563"/>
                  </a:cubicBezTo>
                  <a:cubicBezTo>
                    <a:pt x="2041" y="568"/>
                    <a:pt x="2032" y="571"/>
                    <a:pt x="2022" y="571"/>
                  </a:cubicBezTo>
                  <a:cubicBezTo>
                    <a:pt x="1960" y="571"/>
                    <a:pt x="1877" y="478"/>
                    <a:pt x="1812" y="413"/>
                  </a:cubicBezTo>
                  <a:cubicBezTo>
                    <a:pt x="1762" y="363"/>
                    <a:pt x="1687" y="226"/>
                    <a:pt x="1650" y="226"/>
                  </a:cubicBezTo>
                  <a:cubicBezTo>
                    <a:pt x="1350" y="301"/>
                    <a:pt x="1050" y="388"/>
                    <a:pt x="750" y="501"/>
                  </a:cubicBezTo>
                  <a:cubicBezTo>
                    <a:pt x="638" y="538"/>
                    <a:pt x="538" y="601"/>
                    <a:pt x="450" y="676"/>
                  </a:cubicBezTo>
                  <a:cubicBezTo>
                    <a:pt x="338" y="763"/>
                    <a:pt x="238" y="851"/>
                    <a:pt x="150" y="950"/>
                  </a:cubicBezTo>
                  <a:cubicBezTo>
                    <a:pt x="75" y="1088"/>
                    <a:pt x="25" y="1225"/>
                    <a:pt x="0" y="1375"/>
                  </a:cubicBezTo>
                  <a:cubicBezTo>
                    <a:pt x="0" y="1675"/>
                    <a:pt x="25" y="1988"/>
                    <a:pt x="75" y="2288"/>
                  </a:cubicBezTo>
                  <a:cubicBezTo>
                    <a:pt x="125" y="2350"/>
                    <a:pt x="175" y="2425"/>
                    <a:pt x="213" y="2500"/>
                  </a:cubicBezTo>
                  <a:cubicBezTo>
                    <a:pt x="275" y="2575"/>
                    <a:pt x="325" y="2675"/>
                    <a:pt x="338" y="2775"/>
                  </a:cubicBezTo>
                  <a:cubicBezTo>
                    <a:pt x="438" y="3187"/>
                    <a:pt x="500" y="3362"/>
                    <a:pt x="563" y="3412"/>
                  </a:cubicBezTo>
                  <a:cubicBezTo>
                    <a:pt x="577" y="3427"/>
                    <a:pt x="590" y="3432"/>
                    <a:pt x="603" y="3432"/>
                  </a:cubicBezTo>
                  <a:cubicBezTo>
                    <a:pt x="635" y="3432"/>
                    <a:pt x="664" y="3400"/>
                    <a:pt x="700" y="3400"/>
                  </a:cubicBezTo>
                  <a:cubicBezTo>
                    <a:pt x="937" y="3387"/>
                    <a:pt x="1137" y="3225"/>
                    <a:pt x="1350" y="3100"/>
                  </a:cubicBezTo>
                  <a:cubicBezTo>
                    <a:pt x="1462" y="3037"/>
                    <a:pt x="1562" y="2962"/>
                    <a:pt x="1662" y="2900"/>
                  </a:cubicBezTo>
                  <a:cubicBezTo>
                    <a:pt x="1697" y="2883"/>
                    <a:pt x="1732" y="2859"/>
                    <a:pt x="1767" y="2859"/>
                  </a:cubicBezTo>
                  <a:cubicBezTo>
                    <a:pt x="1782" y="2859"/>
                    <a:pt x="1797" y="2864"/>
                    <a:pt x="1812" y="2875"/>
                  </a:cubicBezTo>
                  <a:cubicBezTo>
                    <a:pt x="1914" y="2939"/>
                    <a:pt x="2010" y="2973"/>
                    <a:pt x="2099" y="2973"/>
                  </a:cubicBezTo>
                  <a:cubicBezTo>
                    <a:pt x="2217" y="2973"/>
                    <a:pt x="2321" y="2911"/>
                    <a:pt x="2400" y="2775"/>
                  </a:cubicBezTo>
                  <a:cubicBezTo>
                    <a:pt x="2500" y="2563"/>
                    <a:pt x="2637" y="2375"/>
                    <a:pt x="2799" y="2213"/>
                  </a:cubicBezTo>
                  <a:cubicBezTo>
                    <a:pt x="2957" y="2089"/>
                    <a:pt x="3044" y="1763"/>
                    <a:pt x="3233" y="1763"/>
                  </a:cubicBezTo>
                  <a:cubicBezTo>
                    <a:pt x="3254" y="1763"/>
                    <a:pt x="3276" y="1767"/>
                    <a:pt x="3299" y="1775"/>
                  </a:cubicBezTo>
                  <a:cubicBezTo>
                    <a:pt x="3302" y="1776"/>
                    <a:pt x="3304" y="1776"/>
                    <a:pt x="3306" y="1776"/>
                  </a:cubicBezTo>
                  <a:cubicBezTo>
                    <a:pt x="3337" y="1776"/>
                    <a:pt x="3335" y="1689"/>
                    <a:pt x="3299" y="1513"/>
                  </a:cubicBezTo>
                  <a:cubicBezTo>
                    <a:pt x="3274" y="1375"/>
                    <a:pt x="3162" y="988"/>
                    <a:pt x="3062" y="701"/>
                  </a:cubicBezTo>
                  <a:cubicBezTo>
                    <a:pt x="3012" y="476"/>
                    <a:pt x="2912" y="251"/>
                    <a:pt x="2787" y="51"/>
                  </a:cubicBezTo>
                  <a:cubicBezTo>
                    <a:pt x="2762" y="17"/>
                    <a:pt x="2743" y="1"/>
                    <a:pt x="27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8" name="Google Shape;7738;p35"/>
            <p:cNvSpPr/>
            <p:nvPr/>
          </p:nvSpPr>
          <p:spPr>
            <a:xfrm>
              <a:off x="4335013" y="329966"/>
              <a:ext cx="160633" cy="136014"/>
            </a:xfrm>
            <a:custGeom>
              <a:rect b="b" l="l" r="r" t="t"/>
              <a:pathLst>
                <a:path extrusionOk="0" h="4022" w="4750">
                  <a:moveTo>
                    <a:pt x="4029" y="1"/>
                  </a:moveTo>
                  <a:cubicBezTo>
                    <a:pt x="4002" y="1"/>
                    <a:pt x="3974" y="7"/>
                    <a:pt x="3949" y="20"/>
                  </a:cubicBezTo>
                  <a:cubicBezTo>
                    <a:pt x="3899" y="57"/>
                    <a:pt x="3862" y="132"/>
                    <a:pt x="3812" y="182"/>
                  </a:cubicBezTo>
                  <a:cubicBezTo>
                    <a:pt x="3537" y="395"/>
                    <a:pt x="3262" y="595"/>
                    <a:pt x="2975" y="782"/>
                  </a:cubicBezTo>
                  <a:cubicBezTo>
                    <a:pt x="2956" y="793"/>
                    <a:pt x="2935" y="797"/>
                    <a:pt x="2913" y="797"/>
                  </a:cubicBezTo>
                  <a:cubicBezTo>
                    <a:pt x="2829" y="797"/>
                    <a:pt x="2723" y="737"/>
                    <a:pt x="2625" y="707"/>
                  </a:cubicBezTo>
                  <a:cubicBezTo>
                    <a:pt x="2556" y="684"/>
                    <a:pt x="2457" y="579"/>
                    <a:pt x="2402" y="579"/>
                  </a:cubicBezTo>
                  <a:cubicBezTo>
                    <a:pt x="2397" y="579"/>
                    <a:pt x="2392" y="580"/>
                    <a:pt x="2387" y="582"/>
                  </a:cubicBezTo>
                  <a:cubicBezTo>
                    <a:pt x="1937" y="770"/>
                    <a:pt x="1487" y="932"/>
                    <a:pt x="1038" y="1157"/>
                  </a:cubicBezTo>
                  <a:cubicBezTo>
                    <a:pt x="725" y="1319"/>
                    <a:pt x="438" y="1519"/>
                    <a:pt x="175" y="1769"/>
                  </a:cubicBezTo>
                  <a:cubicBezTo>
                    <a:pt x="75" y="1907"/>
                    <a:pt x="25" y="2069"/>
                    <a:pt x="13" y="2232"/>
                  </a:cubicBezTo>
                  <a:cubicBezTo>
                    <a:pt x="0" y="2332"/>
                    <a:pt x="75" y="2607"/>
                    <a:pt x="250" y="3081"/>
                  </a:cubicBezTo>
                  <a:cubicBezTo>
                    <a:pt x="325" y="3131"/>
                    <a:pt x="425" y="3219"/>
                    <a:pt x="488" y="3269"/>
                  </a:cubicBezTo>
                  <a:cubicBezTo>
                    <a:pt x="550" y="3331"/>
                    <a:pt x="600" y="3281"/>
                    <a:pt x="700" y="3481"/>
                  </a:cubicBezTo>
                  <a:cubicBezTo>
                    <a:pt x="920" y="3921"/>
                    <a:pt x="1033" y="4021"/>
                    <a:pt x="1113" y="4021"/>
                  </a:cubicBezTo>
                  <a:cubicBezTo>
                    <a:pt x="1170" y="4021"/>
                    <a:pt x="1211" y="3972"/>
                    <a:pt x="1263" y="3956"/>
                  </a:cubicBezTo>
                  <a:cubicBezTo>
                    <a:pt x="1575" y="3856"/>
                    <a:pt x="1825" y="3619"/>
                    <a:pt x="2100" y="3444"/>
                  </a:cubicBezTo>
                  <a:cubicBezTo>
                    <a:pt x="2225" y="3356"/>
                    <a:pt x="2362" y="3244"/>
                    <a:pt x="2487" y="3156"/>
                  </a:cubicBezTo>
                  <a:cubicBezTo>
                    <a:pt x="2540" y="3125"/>
                    <a:pt x="2592" y="3076"/>
                    <a:pt x="2652" y="3076"/>
                  </a:cubicBezTo>
                  <a:cubicBezTo>
                    <a:pt x="2664" y="3076"/>
                    <a:pt x="2675" y="3077"/>
                    <a:pt x="2687" y="3081"/>
                  </a:cubicBezTo>
                  <a:cubicBezTo>
                    <a:pt x="2751" y="3100"/>
                    <a:pt x="2817" y="3109"/>
                    <a:pt x="2881" y="3109"/>
                  </a:cubicBezTo>
                  <a:cubicBezTo>
                    <a:pt x="3119" y="3109"/>
                    <a:pt x="3347" y="2988"/>
                    <a:pt x="3474" y="2781"/>
                  </a:cubicBezTo>
                  <a:cubicBezTo>
                    <a:pt x="3612" y="2532"/>
                    <a:pt x="3787" y="2307"/>
                    <a:pt x="3999" y="2119"/>
                  </a:cubicBezTo>
                  <a:cubicBezTo>
                    <a:pt x="4237" y="1932"/>
                    <a:pt x="4374" y="1532"/>
                    <a:pt x="4687" y="1532"/>
                  </a:cubicBezTo>
                  <a:cubicBezTo>
                    <a:pt x="4737" y="1532"/>
                    <a:pt x="4749" y="1444"/>
                    <a:pt x="4712" y="1269"/>
                  </a:cubicBezTo>
                  <a:cubicBezTo>
                    <a:pt x="4637" y="1032"/>
                    <a:pt x="4549" y="795"/>
                    <a:pt x="4437" y="557"/>
                  </a:cubicBezTo>
                  <a:cubicBezTo>
                    <a:pt x="4274" y="195"/>
                    <a:pt x="4149" y="57"/>
                    <a:pt x="4099" y="20"/>
                  </a:cubicBezTo>
                  <a:cubicBezTo>
                    <a:pt x="4081" y="7"/>
                    <a:pt x="4056" y="1"/>
                    <a:pt x="40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9" name="Google Shape;7739;p35"/>
            <p:cNvSpPr/>
            <p:nvPr/>
          </p:nvSpPr>
          <p:spPr>
            <a:xfrm>
              <a:off x="4477009" y="173633"/>
              <a:ext cx="154275" cy="116298"/>
            </a:xfrm>
            <a:custGeom>
              <a:rect b="b" l="l" r="r" t="t"/>
              <a:pathLst>
                <a:path extrusionOk="0" h="3439" w="4562">
                  <a:moveTo>
                    <a:pt x="3818" y="0"/>
                  </a:moveTo>
                  <a:cubicBezTo>
                    <a:pt x="3793" y="0"/>
                    <a:pt x="3768" y="6"/>
                    <a:pt x="3749" y="19"/>
                  </a:cubicBezTo>
                  <a:cubicBezTo>
                    <a:pt x="3699" y="56"/>
                    <a:pt x="3674" y="119"/>
                    <a:pt x="3624" y="156"/>
                  </a:cubicBezTo>
                  <a:cubicBezTo>
                    <a:pt x="3399" y="344"/>
                    <a:pt x="3149" y="506"/>
                    <a:pt x="2887" y="656"/>
                  </a:cubicBezTo>
                  <a:cubicBezTo>
                    <a:pt x="2874" y="663"/>
                    <a:pt x="2860" y="665"/>
                    <a:pt x="2845" y="665"/>
                  </a:cubicBezTo>
                  <a:cubicBezTo>
                    <a:pt x="2771" y="665"/>
                    <a:pt x="2670" y="598"/>
                    <a:pt x="2587" y="556"/>
                  </a:cubicBezTo>
                  <a:cubicBezTo>
                    <a:pt x="2528" y="521"/>
                    <a:pt x="2434" y="405"/>
                    <a:pt x="2382" y="405"/>
                  </a:cubicBezTo>
                  <a:cubicBezTo>
                    <a:pt x="2379" y="405"/>
                    <a:pt x="2377" y="406"/>
                    <a:pt x="2375" y="406"/>
                  </a:cubicBezTo>
                  <a:cubicBezTo>
                    <a:pt x="1987" y="519"/>
                    <a:pt x="1575" y="594"/>
                    <a:pt x="1175" y="694"/>
                  </a:cubicBezTo>
                  <a:cubicBezTo>
                    <a:pt x="1037" y="731"/>
                    <a:pt x="888" y="794"/>
                    <a:pt x="750" y="856"/>
                  </a:cubicBezTo>
                  <a:cubicBezTo>
                    <a:pt x="600" y="919"/>
                    <a:pt x="450" y="994"/>
                    <a:pt x="325" y="1094"/>
                  </a:cubicBezTo>
                  <a:cubicBezTo>
                    <a:pt x="275" y="1144"/>
                    <a:pt x="225" y="1194"/>
                    <a:pt x="200" y="1256"/>
                  </a:cubicBezTo>
                  <a:lnTo>
                    <a:pt x="63" y="1519"/>
                  </a:lnTo>
                  <a:cubicBezTo>
                    <a:pt x="25" y="1606"/>
                    <a:pt x="0" y="1856"/>
                    <a:pt x="13" y="2306"/>
                  </a:cubicBezTo>
                  <a:cubicBezTo>
                    <a:pt x="75" y="2368"/>
                    <a:pt x="125" y="2443"/>
                    <a:pt x="175" y="2518"/>
                  </a:cubicBezTo>
                  <a:cubicBezTo>
                    <a:pt x="225" y="2593"/>
                    <a:pt x="275" y="2568"/>
                    <a:pt x="313" y="2781"/>
                  </a:cubicBezTo>
                  <a:cubicBezTo>
                    <a:pt x="375" y="3181"/>
                    <a:pt x="450" y="3343"/>
                    <a:pt x="525" y="3406"/>
                  </a:cubicBezTo>
                  <a:cubicBezTo>
                    <a:pt x="550" y="3431"/>
                    <a:pt x="575" y="3439"/>
                    <a:pt x="600" y="3439"/>
                  </a:cubicBezTo>
                  <a:cubicBezTo>
                    <a:pt x="649" y="3439"/>
                    <a:pt x="696" y="3406"/>
                    <a:pt x="738" y="3406"/>
                  </a:cubicBezTo>
                  <a:cubicBezTo>
                    <a:pt x="1087" y="3368"/>
                    <a:pt x="1425" y="3281"/>
                    <a:pt x="1725" y="3118"/>
                  </a:cubicBezTo>
                  <a:cubicBezTo>
                    <a:pt x="1887" y="3056"/>
                    <a:pt x="2037" y="2968"/>
                    <a:pt x="2200" y="2893"/>
                  </a:cubicBezTo>
                  <a:cubicBezTo>
                    <a:pt x="2250" y="2873"/>
                    <a:pt x="2309" y="2836"/>
                    <a:pt x="2369" y="2836"/>
                  </a:cubicBezTo>
                  <a:cubicBezTo>
                    <a:pt x="2383" y="2836"/>
                    <a:pt x="2398" y="2838"/>
                    <a:pt x="2412" y="2843"/>
                  </a:cubicBezTo>
                  <a:cubicBezTo>
                    <a:pt x="2503" y="2881"/>
                    <a:pt x="2597" y="2899"/>
                    <a:pt x="2689" y="2899"/>
                  </a:cubicBezTo>
                  <a:cubicBezTo>
                    <a:pt x="2903" y="2899"/>
                    <a:pt x="3110" y="2801"/>
                    <a:pt x="3249" y="2618"/>
                  </a:cubicBezTo>
                  <a:cubicBezTo>
                    <a:pt x="3412" y="2381"/>
                    <a:pt x="3612" y="2168"/>
                    <a:pt x="3837" y="1968"/>
                  </a:cubicBezTo>
                  <a:cubicBezTo>
                    <a:pt x="4074" y="1781"/>
                    <a:pt x="4187" y="1394"/>
                    <a:pt x="4499" y="1369"/>
                  </a:cubicBezTo>
                  <a:cubicBezTo>
                    <a:pt x="4549" y="1369"/>
                    <a:pt x="4562" y="1281"/>
                    <a:pt x="4524" y="1119"/>
                  </a:cubicBezTo>
                  <a:cubicBezTo>
                    <a:pt x="4437" y="906"/>
                    <a:pt x="4337" y="694"/>
                    <a:pt x="4224" y="494"/>
                  </a:cubicBezTo>
                  <a:cubicBezTo>
                    <a:pt x="4049" y="181"/>
                    <a:pt x="3937" y="44"/>
                    <a:pt x="3887" y="19"/>
                  </a:cubicBezTo>
                  <a:cubicBezTo>
                    <a:pt x="3868" y="6"/>
                    <a:pt x="3843" y="0"/>
                    <a:pt x="38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0" name="Google Shape;7740;p35"/>
            <p:cNvSpPr/>
            <p:nvPr/>
          </p:nvSpPr>
          <p:spPr>
            <a:xfrm>
              <a:off x="4749572" y="65488"/>
              <a:ext cx="124719" cy="122047"/>
            </a:xfrm>
            <a:custGeom>
              <a:rect b="b" l="l" r="r" t="t"/>
              <a:pathLst>
                <a:path extrusionOk="0" h="3609" w="3688">
                  <a:moveTo>
                    <a:pt x="2409" y="0"/>
                  </a:moveTo>
                  <a:cubicBezTo>
                    <a:pt x="2393" y="0"/>
                    <a:pt x="2382" y="10"/>
                    <a:pt x="2375" y="30"/>
                  </a:cubicBezTo>
                  <a:cubicBezTo>
                    <a:pt x="2350" y="68"/>
                    <a:pt x="2375" y="130"/>
                    <a:pt x="2350" y="168"/>
                  </a:cubicBezTo>
                  <a:cubicBezTo>
                    <a:pt x="2288" y="368"/>
                    <a:pt x="2175" y="555"/>
                    <a:pt x="2025" y="718"/>
                  </a:cubicBezTo>
                  <a:cubicBezTo>
                    <a:pt x="2016" y="729"/>
                    <a:pt x="2003" y="734"/>
                    <a:pt x="1986" y="734"/>
                  </a:cubicBezTo>
                  <a:cubicBezTo>
                    <a:pt x="1931" y="734"/>
                    <a:pt x="1839" y="681"/>
                    <a:pt x="1763" y="643"/>
                  </a:cubicBezTo>
                  <a:cubicBezTo>
                    <a:pt x="1715" y="619"/>
                    <a:pt x="1612" y="517"/>
                    <a:pt x="1580" y="517"/>
                  </a:cubicBezTo>
                  <a:cubicBezTo>
                    <a:pt x="1578" y="517"/>
                    <a:pt x="1577" y="517"/>
                    <a:pt x="1575" y="518"/>
                  </a:cubicBezTo>
                  <a:cubicBezTo>
                    <a:pt x="1463" y="593"/>
                    <a:pt x="1338" y="643"/>
                    <a:pt x="1213" y="705"/>
                  </a:cubicBezTo>
                  <a:cubicBezTo>
                    <a:pt x="1075" y="755"/>
                    <a:pt x="950" y="805"/>
                    <a:pt x="825" y="880"/>
                  </a:cubicBezTo>
                  <a:cubicBezTo>
                    <a:pt x="638" y="993"/>
                    <a:pt x="451" y="1117"/>
                    <a:pt x="263" y="1267"/>
                  </a:cubicBezTo>
                  <a:cubicBezTo>
                    <a:pt x="188" y="1380"/>
                    <a:pt x="126" y="1505"/>
                    <a:pt x="76" y="1642"/>
                  </a:cubicBezTo>
                  <a:cubicBezTo>
                    <a:pt x="13" y="1930"/>
                    <a:pt x="1" y="2217"/>
                    <a:pt x="1" y="2492"/>
                  </a:cubicBezTo>
                  <a:cubicBezTo>
                    <a:pt x="38" y="2567"/>
                    <a:pt x="88" y="2630"/>
                    <a:pt x="138" y="2717"/>
                  </a:cubicBezTo>
                  <a:cubicBezTo>
                    <a:pt x="213" y="2792"/>
                    <a:pt x="263" y="2880"/>
                    <a:pt x="263" y="2992"/>
                  </a:cubicBezTo>
                  <a:cubicBezTo>
                    <a:pt x="349" y="3526"/>
                    <a:pt x="447" y="3609"/>
                    <a:pt x="541" y="3609"/>
                  </a:cubicBezTo>
                  <a:cubicBezTo>
                    <a:pt x="583" y="3609"/>
                    <a:pt x="624" y="3592"/>
                    <a:pt x="663" y="3592"/>
                  </a:cubicBezTo>
                  <a:cubicBezTo>
                    <a:pt x="1000" y="3567"/>
                    <a:pt x="1300" y="3404"/>
                    <a:pt x="1575" y="3254"/>
                  </a:cubicBezTo>
                  <a:cubicBezTo>
                    <a:pt x="1725" y="3192"/>
                    <a:pt x="1850" y="3079"/>
                    <a:pt x="1988" y="3004"/>
                  </a:cubicBezTo>
                  <a:cubicBezTo>
                    <a:pt x="2032" y="2971"/>
                    <a:pt x="2077" y="2928"/>
                    <a:pt x="2148" y="2928"/>
                  </a:cubicBezTo>
                  <a:cubicBezTo>
                    <a:pt x="2157" y="2928"/>
                    <a:pt x="2166" y="2928"/>
                    <a:pt x="2175" y="2930"/>
                  </a:cubicBezTo>
                  <a:cubicBezTo>
                    <a:pt x="2233" y="2947"/>
                    <a:pt x="2292" y="2956"/>
                    <a:pt x="2351" y="2956"/>
                  </a:cubicBezTo>
                  <a:cubicBezTo>
                    <a:pt x="2581" y="2956"/>
                    <a:pt x="2800" y="2824"/>
                    <a:pt x="2900" y="2605"/>
                  </a:cubicBezTo>
                  <a:cubicBezTo>
                    <a:pt x="3000" y="2342"/>
                    <a:pt x="3112" y="2092"/>
                    <a:pt x="3250" y="1867"/>
                  </a:cubicBezTo>
                  <a:cubicBezTo>
                    <a:pt x="3412" y="1642"/>
                    <a:pt x="3375" y="1242"/>
                    <a:pt x="3637" y="1155"/>
                  </a:cubicBezTo>
                  <a:cubicBezTo>
                    <a:pt x="3687" y="1142"/>
                    <a:pt x="3662" y="1067"/>
                    <a:pt x="3550" y="930"/>
                  </a:cubicBezTo>
                  <a:cubicBezTo>
                    <a:pt x="3375" y="730"/>
                    <a:pt x="3187" y="555"/>
                    <a:pt x="2987" y="393"/>
                  </a:cubicBezTo>
                  <a:cubicBezTo>
                    <a:pt x="2825" y="243"/>
                    <a:pt x="2650" y="118"/>
                    <a:pt x="2463" y="18"/>
                  </a:cubicBezTo>
                  <a:cubicBezTo>
                    <a:pt x="2440" y="7"/>
                    <a:pt x="2423" y="0"/>
                    <a:pt x="24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1" name="Google Shape;7741;p35"/>
            <p:cNvSpPr/>
            <p:nvPr/>
          </p:nvSpPr>
          <p:spPr>
            <a:xfrm>
              <a:off x="5049628" y="166903"/>
              <a:ext cx="84983" cy="111293"/>
            </a:xfrm>
            <a:custGeom>
              <a:rect b="b" l="l" r="r" t="t"/>
              <a:pathLst>
                <a:path extrusionOk="0" h="3291" w="2513">
                  <a:moveTo>
                    <a:pt x="1493" y="1"/>
                  </a:moveTo>
                  <a:cubicBezTo>
                    <a:pt x="1482" y="1"/>
                    <a:pt x="1474" y="7"/>
                    <a:pt x="1462" y="18"/>
                  </a:cubicBezTo>
                  <a:cubicBezTo>
                    <a:pt x="1437" y="43"/>
                    <a:pt x="1450" y="118"/>
                    <a:pt x="1437" y="143"/>
                  </a:cubicBezTo>
                  <a:cubicBezTo>
                    <a:pt x="1362" y="305"/>
                    <a:pt x="1287" y="468"/>
                    <a:pt x="1188" y="618"/>
                  </a:cubicBezTo>
                  <a:cubicBezTo>
                    <a:pt x="1180" y="625"/>
                    <a:pt x="1170" y="628"/>
                    <a:pt x="1159" y="628"/>
                  </a:cubicBezTo>
                  <a:cubicBezTo>
                    <a:pt x="1108" y="628"/>
                    <a:pt x="1021" y="573"/>
                    <a:pt x="950" y="543"/>
                  </a:cubicBezTo>
                  <a:cubicBezTo>
                    <a:pt x="906" y="521"/>
                    <a:pt x="812" y="439"/>
                    <a:pt x="774" y="439"/>
                  </a:cubicBezTo>
                  <a:cubicBezTo>
                    <a:pt x="769" y="439"/>
                    <a:pt x="765" y="440"/>
                    <a:pt x="763" y="443"/>
                  </a:cubicBezTo>
                  <a:cubicBezTo>
                    <a:pt x="575" y="580"/>
                    <a:pt x="388" y="730"/>
                    <a:pt x="238" y="918"/>
                  </a:cubicBezTo>
                  <a:cubicBezTo>
                    <a:pt x="125" y="1068"/>
                    <a:pt x="38" y="1243"/>
                    <a:pt x="0" y="1430"/>
                  </a:cubicBezTo>
                  <a:cubicBezTo>
                    <a:pt x="13" y="1555"/>
                    <a:pt x="38" y="1680"/>
                    <a:pt x="100" y="1793"/>
                  </a:cubicBezTo>
                  <a:cubicBezTo>
                    <a:pt x="275" y="2055"/>
                    <a:pt x="450" y="2317"/>
                    <a:pt x="663" y="2555"/>
                  </a:cubicBezTo>
                  <a:cubicBezTo>
                    <a:pt x="713" y="2592"/>
                    <a:pt x="813" y="2642"/>
                    <a:pt x="863" y="2680"/>
                  </a:cubicBezTo>
                  <a:cubicBezTo>
                    <a:pt x="913" y="2730"/>
                    <a:pt x="913" y="2680"/>
                    <a:pt x="1063" y="2855"/>
                  </a:cubicBezTo>
                  <a:cubicBezTo>
                    <a:pt x="1372" y="3207"/>
                    <a:pt x="1478" y="3291"/>
                    <a:pt x="1523" y="3291"/>
                  </a:cubicBezTo>
                  <a:cubicBezTo>
                    <a:pt x="1555" y="3291"/>
                    <a:pt x="1554" y="3246"/>
                    <a:pt x="1575" y="3230"/>
                  </a:cubicBezTo>
                  <a:cubicBezTo>
                    <a:pt x="1675" y="3105"/>
                    <a:pt x="1750" y="2955"/>
                    <a:pt x="1787" y="2805"/>
                  </a:cubicBezTo>
                  <a:cubicBezTo>
                    <a:pt x="1825" y="2730"/>
                    <a:pt x="1850" y="2655"/>
                    <a:pt x="1887" y="2580"/>
                  </a:cubicBezTo>
                  <a:cubicBezTo>
                    <a:pt x="1898" y="2547"/>
                    <a:pt x="1909" y="2515"/>
                    <a:pt x="1944" y="2515"/>
                  </a:cubicBezTo>
                  <a:cubicBezTo>
                    <a:pt x="1950" y="2515"/>
                    <a:pt x="1956" y="2516"/>
                    <a:pt x="1962" y="2517"/>
                  </a:cubicBezTo>
                  <a:cubicBezTo>
                    <a:pt x="2023" y="2539"/>
                    <a:pt x="2075" y="2550"/>
                    <a:pt x="2118" y="2550"/>
                  </a:cubicBezTo>
                  <a:cubicBezTo>
                    <a:pt x="2229" y="2550"/>
                    <a:pt x="2284" y="2478"/>
                    <a:pt x="2275" y="2317"/>
                  </a:cubicBezTo>
                  <a:cubicBezTo>
                    <a:pt x="2250" y="2142"/>
                    <a:pt x="2262" y="1955"/>
                    <a:pt x="2312" y="1793"/>
                  </a:cubicBezTo>
                  <a:cubicBezTo>
                    <a:pt x="2371" y="1662"/>
                    <a:pt x="2296" y="1352"/>
                    <a:pt x="2458" y="1352"/>
                  </a:cubicBezTo>
                  <a:cubicBezTo>
                    <a:pt x="2467" y="1352"/>
                    <a:pt x="2477" y="1353"/>
                    <a:pt x="2487" y="1355"/>
                  </a:cubicBezTo>
                  <a:cubicBezTo>
                    <a:pt x="2512" y="1355"/>
                    <a:pt x="2487" y="1293"/>
                    <a:pt x="2400" y="1143"/>
                  </a:cubicBezTo>
                  <a:cubicBezTo>
                    <a:pt x="2337" y="1030"/>
                    <a:pt x="2125" y="743"/>
                    <a:pt x="1962" y="518"/>
                  </a:cubicBezTo>
                  <a:cubicBezTo>
                    <a:pt x="1850" y="343"/>
                    <a:pt x="1712" y="180"/>
                    <a:pt x="1550" y="30"/>
                  </a:cubicBezTo>
                  <a:cubicBezTo>
                    <a:pt x="1522" y="10"/>
                    <a:pt x="1506" y="1"/>
                    <a:pt x="1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2" name="Google Shape;7742;p35"/>
            <p:cNvSpPr/>
            <p:nvPr/>
          </p:nvSpPr>
          <p:spPr>
            <a:xfrm>
              <a:off x="5066536" y="303961"/>
              <a:ext cx="195702" cy="144502"/>
            </a:xfrm>
            <a:custGeom>
              <a:rect b="b" l="l" r="r" t="t"/>
              <a:pathLst>
                <a:path extrusionOk="0" h="4273" w="5787">
                  <a:moveTo>
                    <a:pt x="5290" y="1"/>
                  </a:moveTo>
                  <a:cubicBezTo>
                    <a:pt x="5268" y="1"/>
                    <a:pt x="5246" y="5"/>
                    <a:pt x="5224" y="14"/>
                  </a:cubicBezTo>
                  <a:cubicBezTo>
                    <a:pt x="5136" y="51"/>
                    <a:pt x="5061" y="139"/>
                    <a:pt x="4986" y="176"/>
                  </a:cubicBezTo>
                  <a:cubicBezTo>
                    <a:pt x="4574" y="364"/>
                    <a:pt x="4162" y="589"/>
                    <a:pt x="3762" y="764"/>
                  </a:cubicBezTo>
                  <a:cubicBezTo>
                    <a:pt x="3730" y="779"/>
                    <a:pt x="3698" y="786"/>
                    <a:pt x="3663" y="786"/>
                  </a:cubicBezTo>
                  <a:cubicBezTo>
                    <a:pt x="3561" y="786"/>
                    <a:pt x="3446" y="729"/>
                    <a:pt x="3324" y="701"/>
                  </a:cubicBezTo>
                  <a:cubicBezTo>
                    <a:pt x="3245" y="679"/>
                    <a:pt x="3136" y="585"/>
                    <a:pt x="3061" y="585"/>
                  </a:cubicBezTo>
                  <a:cubicBezTo>
                    <a:pt x="3052" y="585"/>
                    <a:pt x="3044" y="586"/>
                    <a:pt x="3037" y="589"/>
                  </a:cubicBezTo>
                  <a:cubicBezTo>
                    <a:pt x="2400" y="801"/>
                    <a:pt x="1787" y="1064"/>
                    <a:pt x="1200" y="1364"/>
                  </a:cubicBezTo>
                  <a:cubicBezTo>
                    <a:pt x="1000" y="1476"/>
                    <a:pt x="800" y="1613"/>
                    <a:pt x="625" y="1751"/>
                  </a:cubicBezTo>
                  <a:cubicBezTo>
                    <a:pt x="438" y="1913"/>
                    <a:pt x="275" y="2101"/>
                    <a:pt x="125" y="2288"/>
                  </a:cubicBezTo>
                  <a:cubicBezTo>
                    <a:pt x="75" y="2363"/>
                    <a:pt x="38" y="2438"/>
                    <a:pt x="25" y="2526"/>
                  </a:cubicBezTo>
                  <a:cubicBezTo>
                    <a:pt x="13" y="2651"/>
                    <a:pt x="0" y="2788"/>
                    <a:pt x="0" y="2888"/>
                  </a:cubicBezTo>
                  <a:cubicBezTo>
                    <a:pt x="0" y="2988"/>
                    <a:pt x="63" y="3188"/>
                    <a:pt x="275" y="3513"/>
                  </a:cubicBezTo>
                  <a:cubicBezTo>
                    <a:pt x="375" y="3538"/>
                    <a:pt x="488" y="3588"/>
                    <a:pt x="575" y="3638"/>
                  </a:cubicBezTo>
                  <a:cubicBezTo>
                    <a:pt x="663" y="3688"/>
                    <a:pt x="713" y="3625"/>
                    <a:pt x="850" y="3800"/>
                  </a:cubicBezTo>
                  <a:cubicBezTo>
                    <a:pt x="1130" y="4180"/>
                    <a:pt x="1269" y="4272"/>
                    <a:pt x="1364" y="4272"/>
                  </a:cubicBezTo>
                  <a:cubicBezTo>
                    <a:pt x="1434" y="4272"/>
                    <a:pt x="1479" y="4222"/>
                    <a:pt x="1537" y="4200"/>
                  </a:cubicBezTo>
                  <a:cubicBezTo>
                    <a:pt x="1712" y="4150"/>
                    <a:pt x="1875" y="4050"/>
                    <a:pt x="2012" y="3938"/>
                  </a:cubicBezTo>
                  <a:cubicBezTo>
                    <a:pt x="2162" y="3825"/>
                    <a:pt x="2312" y="3700"/>
                    <a:pt x="2462" y="3588"/>
                  </a:cubicBezTo>
                  <a:cubicBezTo>
                    <a:pt x="2612" y="3488"/>
                    <a:pt x="2749" y="3363"/>
                    <a:pt x="2912" y="3263"/>
                  </a:cubicBezTo>
                  <a:cubicBezTo>
                    <a:pt x="2974" y="3201"/>
                    <a:pt x="3049" y="3176"/>
                    <a:pt x="3137" y="3176"/>
                  </a:cubicBezTo>
                  <a:cubicBezTo>
                    <a:pt x="3202" y="3190"/>
                    <a:pt x="3268" y="3197"/>
                    <a:pt x="3333" y="3197"/>
                  </a:cubicBezTo>
                  <a:cubicBezTo>
                    <a:pt x="3605" y="3197"/>
                    <a:pt x="3868" y="3075"/>
                    <a:pt x="4049" y="2863"/>
                  </a:cubicBezTo>
                  <a:cubicBezTo>
                    <a:pt x="4249" y="2601"/>
                    <a:pt x="4487" y="2376"/>
                    <a:pt x="4761" y="2188"/>
                  </a:cubicBezTo>
                  <a:cubicBezTo>
                    <a:pt x="5044" y="2024"/>
                    <a:pt x="5282" y="1659"/>
                    <a:pt x="5622" y="1659"/>
                  </a:cubicBezTo>
                  <a:cubicBezTo>
                    <a:pt x="5643" y="1659"/>
                    <a:pt x="5664" y="1661"/>
                    <a:pt x="5686" y="1663"/>
                  </a:cubicBezTo>
                  <a:cubicBezTo>
                    <a:pt x="5689" y="1664"/>
                    <a:pt x="5692" y="1665"/>
                    <a:pt x="5696" y="1665"/>
                  </a:cubicBezTo>
                  <a:cubicBezTo>
                    <a:pt x="5742" y="1665"/>
                    <a:pt x="5786" y="1577"/>
                    <a:pt x="5786" y="1401"/>
                  </a:cubicBezTo>
                  <a:cubicBezTo>
                    <a:pt x="5761" y="1139"/>
                    <a:pt x="5724" y="889"/>
                    <a:pt x="5661" y="626"/>
                  </a:cubicBezTo>
                  <a:cubicBezTo>
                    <a:pt x="5561" y="239"/>
                    <a:pt x="5474" y="76"/>
                    <a:pt x="5411" y="39"/>
                  </a:cubicBezTo>
                  <a:cubicBezTo>
                    <a:pt x="5371" y="15"/>
                    <a:pt x="5331" y="1"/>
                    <a:pt x="5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3" name="Google Shape;7743;p35"/>
            <p:cNvSpPr/>
            <p:nvPr/>
          </p:nvSpPr>
          <p:spPr>
            <a:xfrm>
              <a:off x="5118513" y="534995"/>
              <a:ext cx="215147" cy="116806"/>
            </a:xfrm>
            <a:custGeom>
              <a:rect b="b" l="l" r="r" t="t"/>
              <a:pathLst>
                <a:path extrusionOk="0" h="3454" w="6362">
                  <a:moveTo>
                    <a:pt x="6020" y="1"/>
                  </a:moveTo>
                  <a:cubicBezTo>
                    <a:pt x="6004" y="1"/>
                    <a:pt x="5988" y="2"/>
                    <a:pt x="5974" y="5"/>
                  </a:cubicBezTo>
                  <a:cubicBezTo>
                    <a:pt x="5886" y="30"/>
                    <a:pt x="5811" y="105"/>
                    <a:pt x="5724" y="130"/>
                  </a:cubicBezTo>
                  <a:cubicBezTo>
                    <a:pt x="5299" y="268"/>
                    <a:pt x="4874" y="418"/>
                    <a:pt x="4437" y="517"/>
                  </a:cubicBezTo>
                  <a:cubicBezTo>
                    <a:pt x="4426" y="520"/>
                    <a:pt x="4414" y="521"/>
                    <a:pt x="4403" y="521"/>
                  </a:cubicBezTo>
                  <a:cubicBezTo>
                    <a:pt x="4287" y="521"/>
                    <a:pt x="4162" y="411"/>
                    <a:pt x="4037" y="343"/>
                  </a:cubicBezTo>
                  <a:cubicBezTo>
                    <a:pt x="3953" y="307"/>
                    <a:pt x="3869" y="167"/>
                    <a:pt x="3785" y="167"/>
                  </a:cubicBezTo>
                  <a:cubicBezTo>
                    <a:pt x="3781" y="167"/>
                    <a:pt x="3778" y="167"/>
                    <a:pt x="3774" y="168"/>
                  </a:cubicBezTo>
                  <a:lnTo>
                    <a:pt x="2825" y="280"/>
                  </a:lnTo>
                  <a:cubicBezTo>
                    <a:pt x="2450" y="330"/>
                    <a:pt x="2087" y="405"/>
                    <a:pt x="1737" y="505"/>
                  </a:cubicBezTo>
                  <a:cubicBezTo>
                    <a:pt x="1450" y="592"/>
                    <a:pt x="1162" y="705"/>
                    <a:pt x="900" y="867"/>
                  </a:cubicBezTo>
                  <a:cubicBezTo>
                    <a:pt x="613" y="1055"/>
                    <a:pt x="363" y="1280"/>
                    <a:pt x="150" y="1555"/>
                  </a:cubicBezTo>
                  <a:cubicBezTo>
                    <a:pt x="25" y="1767"/>
                    <a:pt x="0" y="2017"/>
                    <a:pt x="63" y="2242"/>
                  </a:cubicBezTo>
                  <a:cubicBezTo>
                    <a:pt x="75" y="2354"/>
                    <a:pt x="275" y="2542"/>
                    <a:pt x="663" y="2817"/>
                  </a:cubicBezTo>
                  <a:cubicBezTo>
                    <a:pt x="763" y="2817"/>
                    <a:pt x="863" y="2829"/>
                    <a:pt x="963" y="2854"/>
                  </a:cubicBezTo>
                  <a:cubicBezTo>
                    <a:pt x="1038" y="2879"/>
                    <a:pt x="1050" y="2817"/>
                    <a:pt x="1225" y="2979"/>
                  </a:cubicBezTo>
                  <a:cubicBezTo>
                    <a:pt x="1375" y="3142"/>
                    <a:pt x="1525" y="3292"/>
                    <a:pt x="1687" y="3442"/>
                  </a:cubicBezTo>
                  <a:cubicBezTo>
                    <a:pt x="1701" y="3450"/>
                    <a:pt x="1712" y="3454"/>
                    <a:pt x="1721" y="3454"/>
                  </a:cubicBezTo>
                  <a:cubicBezTo>
                    <a:pt x="1752" y="3454"/>
                    <a:pt x="1758" y="3414"/>
                    <a:pt x="1787" y="3404"/>
                  </a:cubicBezTo>
                  <a:cubicBezTo>
                    <a:pt x="1875" y="3392"/>
                    <a:pt x="1962" y="3317"/>
                    <a:pt x="2075" y="3242"/>
                  </a:cubicBezTo>
                  <a:cubicBezTo>
                    <a:pt x="2200" y="3154"/>
                    <a:pt x="2337" y="3079"/>
                    <a:pt x="2487" y="3017"/>
                  </a:cubicBezTo>
                  <a:cubicBezTo>
                    <a:pt x="2650" y="2942"/>
                    <a:pt x="2812" y="2879"/>
                    <a:pt x="2987" y="2817"/>
                  </a:cubicBezTo>
                  <a:cubicBezTo>
                    <a:pt x="3035" y="2793"/>
                    <a:pt x="3094" y="2779"/>
                    <a:pt x="3153" y="2779"/>
                  </a:cubicBezTo>
                  <a:cubicBezTo>
                    <a:pt x="3186" y="2779"/>
                    <a:pt x="3218" y="2783"/>
                    <a:pt x="3249" y="2792"/>
                  </a:cubicBezTo>
                  <a:cubicBezTo>
                    <a:pt x="3388" y="2861"/>
                    <a:pt x="3538" y="2896"/>
                    <a:pt x="3688" y="2896"/>
                  </a:cubicBezTo>
                  <a:cubicBezTo>
                    <a:pt x="3889" y="2896"/>
                    <a:pt x="4090" y="2833"/>
                    <a:pt x="4262" y="2704"/>
                  </a:cubicBezTo>
                  <a:cubicBezTo>
                    <a:pt x="4537" y="2492"/>
                    <a:pt x="4824" y="2305"/>
                    <a:pt x="5149" y="2180"/>
                  </a:cubicBezTo>
                  <a:cubicBezTo>
                    <a:pt x="5454" y="2081"/>
                    <a:pt x="5740" y="1784"/>
                    <a:pt x="6057" y="1784"/>
                  </a:cubicBezTo>
                  <a:cubicBezTo>
                    <a:pt x="6104" y="1784"/>
                    <a:pt x="6151" y="1790"/>
                    <a:pt x="6199" y="1805"/>
                  </a:cubicBezTo>
                  <a:cubicBezTo>
                    <a:pt x="6203" y="1806"/>
                    <a:pt x="6207" y="1806"/>
                    <a:pt x="6212" y="1806"/>
                  </a:cubicBezTo>
                  <a:cubicBezTo>
                    <a:pt x="6268" y="1806"/>
                    <a:pt x="6313" y="1728"/>
                    <a:pt x="6336" y="1542"/>
                  </a:cubicBezTo>
                  <a:cubicBezTo>
                    <a:pt x="6361" y="1267"/>
                    <a:pt x="6349" y="992"/>
                    <a:pt x="6324" y="717"/>
                  </a:cubicBezTo>
                  <a:cubicBezTo>
                    <a:pt x="6286" y="293"/>
                    <a:pt x="6211" y="105"/>
                    <a:pt x="6161" y="55"/>
                  </a:cubicBezTo>
                  <a:cubicBezTo>
                    <a:pt x="6123" y="17"/>
                    <a:pt x="6070" y="1"/>
                    <a:pt x="60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4" name="Google Shape;7744;p35"/>
            <p:cNvSpPr/>
            <p:nvPr/>
          </p:nvSpPr>
          <p:spPr>
            <a:xfrm>
              <a:off x="5229634" y="769005"/>
              <a:ext cx="104868" cy="122419"/>
            </a:xfrm>
            <a:custGeom>
              <a:rect b="b" l="l" r="r" t="t"/>
              <a:pathLst>
                <a:path extrusionOk="0" h="3620" w="3101">
                  <a:moveTo>
                    <a:pt x="1691" y="0"/>
                  </a:moveTo>
                  <a:cubicBezTo>
                    <a:pt x="1672" y="0"/>
                    <a:pt x="1663" y="6"/>
                    <a:pt x="1663" y="21"/>
                  </a:cubicBezTo>
                  <a:cubicBezTo>
                    <a:pt x="1650" y="58"/>
                    <a:pt x="1675" y="121"/>
                    <a:pt x="1675" y="158"/>
                  </a:cubicBezTo>
                  <a:cubicBezTo>
                    <a:pt x="1650" y="333"/>
                    <a:pt x="1588" y="521"/>
                    <a:pt x="1488" y="683"/>
                  </a:cubicBezTo>
                  <a:cubicBezTo>
                    <a:pt x="1483" y="691"/>
                    <a:pt x="1472" y="695"/>
                    <a:pt x="1459" y="695"/>
                  </a:cubicBezTo>
                  <a:cubicBezTo>
                    <a:pt x="1411" y="695"/>
                    <a:pt x="1319" y="650"/>
                    <a:pt x="1251" y="621"/>
                  </a:cubicBezTo>
                  <a:cubicBezTo>
                    <a:pt x="1192" y="597"/>
                    <a:pt x="1089" y="507"/>
                    <a:pt x="1066" y="507"/>
                  </a:cubicBezTo>
                  <a:cubicBezTo>
                    <a:pt x="1065" y="507"/>
                    <a:pt x="1064" y="507"/>
                    <a:pt x="1063" y="508"/>
                  </a:cubicBezTo>
                  <a:cubicBezTo>
                    <a:pt x="876" y="658"/>
                    <a:pt x="688" y="771"/>
                    <a:pt x="501" y="921"/>
                  </a:cubicBezTo>
                  <a:cubicBezTo>
                    <a:pt x="351" y="1058"/>
                    <a:pt x="226" y="1195"/>
                    <a:pt x="101" y="1345"/>
                  </a:cubicBezTo>
                  <a:cubicBezTo>
                    <a:pt x="38" y="1470"/>
                    <a:pt x="13" y="1595"/>
                    <a:pt x="1" y="1720"/>
                  </a:cubicBezTo>
                  <a:cubicBezTo>
                    <a:pt x="13" y="2033"/>
                    <a:pt x="51" y="2333"/>
                    <a:pt x="113" y="2633"/>
                  </a:cubicBezTo>
                  <a:lnTo>
                    <a:pt x="263" y="2833"/>
                  </a:lnTo>
                  <a:cubicBezTo>
                    <a:pt x="313" y="2883"/>
                    <a:pt x="351" y="2845"/>
                    <a:pt x="426" y="3057"/>
                  </a:cubicBezTo>
                  <a:cubicBezTo>
                    <a:pt x="578" y="3522"/>
                    <a:pt x="670" y="3620"/>
                    <a:pt x="744" y="3620"/>
                  </a:cubicBezTo>
                  <a:cubicBezTo>
                    <a:pt x="792" y="3620"/>
                    <a:pt x="832" y="3580"/>
                    <a:pt x="876" y="3570"/>
                  </a:cubicBezTo>
                  <a:cubicBezTo>
                    <a:pt x="1138" y="3470"/>
                    <a:pt x="1376" y="3332"/>
                    <a:pt x="1576" y="3132"/>
                  </a:cubicBezTo>
                  <a:cubicBezTo>
                    <a:pt x="1688" y="3045"/>
                    <a:pt x="1788" y="2945"/>
                    <a:pt x="1888" y="2858"/>
                  </a:cubicBezTo>
                  <a:cubicBezTo>
                    <a:pt x="1921" y="2813"/>
                    <a:pt x="1955" y="2768"/>
                    <a:pt x="2015" y="2768"/>
                  </a:cubicBezTo>
                  <a:cubicBezTo>
                    <a:pt x="2022" y="2768"/>
                    <a:pt x="2030" y="2769"/>
                    <a:pt x="2038" y="2770"/>
                  </a:cubicBezTo>
                  <a:cubicBezTo>
                    <a:pt x="2079" y="2777"/>
                    <a:pt x="2120" y="2781"/>
                    <a:pt x="2158" y="2781"/>
                  </a:cubicBezTo>
                  <a:cubicBezTo>
                    <a:pt x="2387" y="2781"/>
                    <a:pt x="2561" y="2655"/>
                    <a:pt x="2625" y="2420"/>
                  </a:cubicBezTo>
                  <a:cubicBezTo>
                    <a:pt x="2663" y="2170"/>
                    <a:pt x="2725" y="1945"/>
                    <a:pt x="2813" y="1708"/>
                  </a:cubicBezTo>
                  <a:cubicBezTo>
                    <a:pt x="2925" y="1495"/>
                    <a:pt x="2813" y="1133"/>
                    <a:pt x="3050" y="1058"/>
                  </a:cubicBezTo>
                  <a:cubicBezTo>
                    <a:pt x="3100" y="1046"/>
                    <a:pt x="3063" y="971"/>
                    <a:pt x="2925" y="846"/>
                  </a:cubicBezTo>
                  <a:cubicBezTo>
                    <a:pt x="2725" y="671"/>
                    <a:pt x="2525" y="508"/>
                    <a:pt x="2300" y="358"/>
                  </a:cubicBezTo>
                  <a:cubicBezTo>
                    <a:pt x="2125" y="221"/>
                    <a:pt x="1938" y="108"/>
                    <a:pt x="1750" y="8"/>
                  </a:cubicBezTo>
                  <a:cubicBezTo>
                    <a:pt x="1725" y="3"/>
                    <a:pt x="1705" y="0"/>
                    <a:pt x="16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5" name="Google Shape;7745;p35"/>
            <p:cNvSpPr/>
            <p:nvPr/>
          </p:nvSpPr>
          <p:spPr>
            <a:xfrm>
              <a:off x="4838747" y="900247"/>
              <a:ext cx="186808" cy="114269"/>
            </a:xfrm>
            <a:custGeom>
              <a:rect b="b" l="l" r="r" t="t"/>
              <a:pathLst>
                <a:path extrusionOk="0" h="3379" w="5524">
                  <a:moveTo>
                    <a:pt x="5006" y="1"/>
                  </a:moveTo>
                  <a:cubicBezTo>
                    <a:pt x="4986" y="1"/>
                    <a:pt x="4967" y="5"/>
                    <a:pt x="4949" y="14"/>
                  </a:cubicBezTo>
                  <a:cubicBezTo>
                    <a:pt x="4887" y="51"/>
                    <a:pt x="4824" y="126"/>
                    <a:pt x="4762" y="164"/>
                  </a:cubicBezTo>
                  <a:cubicBezTo>
                    <a:pt x="4424" y="339"/>
                    <a:pt x="4074" y="501"/>
                    <a:pt x="3712" y="626"/>
                  </a:cubicBezTo>
                  <a:cubicBezTo>
                    <a:pt x="3702" y="629"/>
                    <a:pt x="3692" y="630"/>
                    <a:pt x="3682" y="630"/>
                  </a:cubicBezTo>
                  <a:cubicBezTo>
                    <a:pt x="3585" y="630"/>
                    <a:pt x="3462" y="533"/>
                    <a:pt x="3350" y="476"/>
                  </a:cubicBezTo>
                  <a:cubicBezTo>
                    <a:pt x="3290" y="428"/>
                    <a:pt x="3196" y="300"/>
                    <a:pt x="3133" y="300"/>
                  </a:cubicBezTo>
                  <a:cubicBezTo>
                    <a:pt x="3130" y="300"/>
                    <a:pt x="3127" y="301"/>
                    <a:pt x="3125" y="301"/>
                  </a:cubicBezTo>
                  <a:cubicBezTo>
                    <a:pt x="2600" y="401"/>
                    <a:pt x="2062" y="426"/>
                    <a:pt x="1525" y="551"/>
                  </a:cubicBezTo>
                  <a:cubicBezTo>
                    <a:pt x="1138" y="651"/>
                    <a:pt x="763" y="776"/>
                    <a:pt x="400" y="939"/>
                  </a:cubicBezTo>
                  <a:cubicBezTo>
                    <a:pt x="263" y="1039"/>
                    <a:pt x="150" y="1163"/>
                    <a:pt x="75" y="1313"/>
                  </a:cubicBezTo>
                  <a:cubicBezTo>
                    <a:pt x="13" y="1388"/>
                    <a:pt x="0" y="1701"/>
                    <a:pt x="13" y="2238"/>
                  </a:cubicBezTo>
                  <a:cubicBezTo>
                    <a:pt x="75" y="2301"/>
                    <a:pt x="175" y="2388"/>
                    <a:pt x="225" y="2463"/>
                  </a:cubicBezTo>
                  <a:cubicBezTo>
                    <a:pt x="275" y="2526"/>
                    <a:pt x="338" y="2488"/>
                    <a:pt x="388" y="2726"/>
                  </a:cubicBezTo>
                  <a:cubicBezTo>
                    <a:pt x="484" y="3293"/>
                    <a:pt x="598" y="3379"/>
                    <a:pt x="710" y="3379"/>
                  </a:cubicBezTo>
                  <a:cubicBezTo>
                    <a:pt x="758" y="3379"/>
                    <a:pt x="805" y="3363"/>
                    <a:pt x="850" y="3363"/>
                  </a:cubicBezTo>
                  <a:cubicBezTo>
                    <a:pt x="1238" y="3325"/>
                    <a:pt x="1613" y="3250"/>
                    <a:pt x="1975" y="3125"/>
                  </a:cubicBezTo>
                  <a:cubicBezTo>
                    <a:pt x="2150" y="3075"/>
                    <a:pt x="2337" y="3000"/>
                    <a:pt x="2512" y="2938"/>
                  </a:cubicBezTo>
                  <a:cubicBezTo>
                    <a:pt x="2561" y="2914"/>
                    <a:pt x="2620" y="2900"/>
                    <a:pt x="2675" y="2900"/>
                  </a:cubicBezTo>
                  <a:cubicBezTo>
                    <a:pt x="2706" y="2900"/>
                    <a:pt x="2736" y="2904"/>
                    <a:pt x="2762" y="2913"/>
                  </a:cubicBezTo>
                  <a:cubicBezTo>
                    <a:pt x="2889" y="2977"/>
                    <a:pt x="3024" y="3008"/>
                    <a:pt x="3158" y="3008"/>
                  </a:cubicBezTo>
                  <a:cubicBezTo>
                    <a:pt x="3365" y="3008"/>
                    <a:pt x="3570" y="2933"/>
                    <a:pt x="3737" y="2788"/>
                  </a:cubicBezTo>
                  <a:cubicBezTo>
                    <a:pt x="3974" y="2563"/>
                    <a:pt x="4237" y="2363"/>
                    <a:pt x="4512" y="2201"/>
                  </a:cubicBezTo>
                  <a:cubicBezTo>
                    <a:pt x="4818" y="2059"/>
                    <a:pt x="5046" y="1697"/>
                    <a:pt x="5374" y="1697"/>
                  </a:cubicBezTo>
                  <a:cubicBezTo>
                    <a:pt x="5395" y="1697"/>
                    <a:pt x="5415" y="1698"/>
                    <a:pt x="5437" y="1701"/>
                  </a:cubicBezTo>
                  <a:cubicBezTo>
                    <a:pt x="5440" y="1702"/>
                    <a:pt x="5443" y="1702"/>
                    <a:pt x="5446" y="1702"/>
                  </a:cubicBezTo>
                  <a:cubicBezTo>
                    <a:pt x="5491" y="1702"/>
                    <a:pt x="5524" y="1614"/>
                    <a:pt x="5524" y="1438"/>
                  </a:cubicBezTo>
                  <a:cubicBezTo>
                    <a:pt x="5487" y="1176"/>
                    <a:pt x="5437" y="914"/>
                    <a:pt x="5362" y="651"/>
                  </a:cubicBezTo>
                  <a:cubicBezTo>
                    <a:pt x="5262" y="251"/>
                    <a:pt x="5162" y="76"/>
                    <a:pt x="5112" y="39"/>
                  </a:cubicBezTo>
                  <a:cubicBezTo>
                    <a:pt x="5079" y="15"/>
                    <a:pt x="5042" y="1"/>
                    <a:pt x="50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746" name="Google Shape;7746;p35"/>
          <p:cNvSpPr/>
          <p:nvPr/>
        </p:nvSpPr>
        <p:spPr>
          <a:xfrm rot="-9729959">
            <a:off x="6586560" y="3826027"/>
            <a:ext cx="2404101" cy="2056796"/>
          </a:xfrm>
          <a:custGeom>
            <a:rect b="b" l="l" r="r" t="t"/>
            <a:pathLst>
              <a:path extrusionOk="0" h="44659" w="52200">
                <a:moveTo>
                  <a:pt x="51425" y="650"/>
                </a:moveTo>
                <a:cubicBezTo>
                  <a:pt x="51422" y="658"/>
                  <a:pt x="51420" y="666"/>
                  <a:pt x="51417" y="673"/>
                </a:cubicBezTo>
                <a:lnTo>
                  <a:pt x="51417" y="673"/>
                </a:lnTo>
                <a:cubicBezTo>
                  <a:pt x="51420" y="670"/>
                  <a:pt x="51422" y="666"/>
                  <a:pt x="51425" y="663"/>
                </a:cubicBezTo>
                <a:lnTo>
                  <a:pt x="51425" y="650"/>
                </a:lnTo>
                <a:close/>
                <a:moveTo>
                  <a:pt x="7186" y="43189"/>
                </a:moveTo>
                <a:cubicBezTo>
                  <a:pt x="6288" y="43595"/>
                  <a:pt x="5322" y="43806"/>
                  <a:pt x="4352" y="43806"/>
                </a:cubicBezTo>
                <a:cubicBezTo>
                  <a:pt x="4068" y="43806"/>
                  <a:pt x="3783" y="43788"/>
                  <a:pt x="3500" y="43751"/>
                </a:cubicBezTo>
                <a:cubicBezTo>
                  <a:pt x="3571" y="43672"/>
                  <a:pt x="3673" y="43629"/>
                  <a:pt x="3780" y="43629"/>
                </a:cubicBezTo>
                <a:cubicBezTo>
                  <a:pt x="3824" y="43629"/>
                  <a:pt x="3868" y="43637"/>
                  <a:pt x="3912" y="43651"/>
                </a:cubicBezTo>
                <a:cubicBezTo>
                  <a:pt x="4200" y="43651"/>
                  <a:pt x="4487" y="43639"/>
                  <a:pt x="4787" y="43601"/>
                </a:cubicBezTo>
                <a:cubicBezTo>
                  <a:pt x="4961" y="43571"/>
                  <a:pt x="5140" y="43554"/>
                  <a:pt x="5320" y="43554"/>
                </a:cubicBezTo>
                <a:cubicBezTo>
                  <a:pt x="5438" y="43554"/>
                  <a:pt x="5556" y="43561"/>
                  <a:pt x="5674" y="43576"/>
                </a:cubicBezTo>
                <a:cubicBezTo>
                  <a:pt x="5912" y="43451"/>
                  <a:pt x="6149" y="43376"/>
                  <a:pt x="6411" y="43326"/>
                </a:cubicBezTo>
                <a:lnTo>
                  <a:pt x="6799" y="43276"/>
                </a:lnTo>
                <a:lnTo>
                  <a:pt x="7186" y="43189"/>
                </a:lnTo>
                <a:close/>
                <a:moveTo>
                  <a:pt x="52199" y="0"/>
                </a:moveTo>
                <a:lnTo>
                  <a:pt x="52199" y="0"/>
                </a:lnTo>
                <a:cubicBezTo>
                  <a:pt x="51912" y="488"/>
                  <a:pt x="51675" y="1000"/>
                  <a:pt x="51337" y="1475"/>
                </a:cubicBezTo>
                <a:cubicBezTo>
                  <a:pt x="51251" y="1204"/>
                  <a:pt x="51250" y="1200"/>
                  <a:pt x="51417" y="673"/>
                </a:cubicBezTo>
                <a:lnTo>
                  <a:pt x="51417" y="673"/>
                </a:lnTo>
                <a:cubicBezTo>
                  <a:pt x="51284" y="867"/>
                  <a:pt x="51199" y="977"/>
                  <a:pt x="51137" y="1087"/>
                </a:cubicBezTo>
                <a:cubicBezTo>
                  <a:pt x="50837" y="1562"/>
                  <a:pt x="50575" y="2062"/>
                  <a:pt x="50300" y="2550"/>
                </a:cubicBezTo>
                <a:cubicBezTo>
                  <a:pt x="49975" y="3137"/>
                  <a:pt x="49563" y="3674"/>
                  <a:pt x="49188" y="4237"/>
                </a:cubicBezTo>
                <a:cubicBezTo>
                  <a:pt x="49038" y="4424"/>
                  <a:pt x="48913" y="4624"/>
                  <a:pt x="48800" y="4824"/>
                </a:cubicBezTo>
                <a:cubicBezTo>
                  <a:pt x="48300" y="5899"/>
                  <a:pt x="47726" y="6936"/>
                  <a:pt x="47063" y="7911"/>
                </a:cubicBezTo>
                <a:cubicBezTo>
                  <a:pt x="46901" y="8161"/>
                  <a:pt x="46813" y="8448"/>
                  <a:pt x="46638" y="8698"/>
                </a:cubicBezTo>
                <a:cubicBezTo>
                  <a:pt x="46488" y="8885"/>
                  <a:pt x="46288" y="9035"/>
                  <a:pt x="46164" y="9260"/>
                </a:cubicBezTo>
                <a:cubicBezTo>
                  <a:pt x="45839" y="9835"/>
                  <a:pt x="45476" y="10385"/>
                  <a:pt x="45076" y="10910"/>
                </a:cubicBezTo>
                <a:cubicBezTo>
                  <a:pt x="44914" y="11122"/>
                  <a:pt x="44789" y="11360"/>
                  <a:pt x="44639" y="11585"/>
                </a:cubicBezTo>
                <a:cubicBezTo>
                  <a:pt x="44426" y="11885"/>
                  <a:pt x="44364" y="12247"/>
                  <a:pt x="44127" y="12534"/>
                </a:cubicBezTo>
                <a:cubicBezTo>
                  <a:pt x="43902" y="12809"/>
                  <a:pt x="43564" y="12959"/>
                  <a:pt x="43464" y="13334"/>
                </a:cubicBezTo>
                <a:cubicBezTo>
                  <a:pt x="43452" y="13372"/>
                  <a:pt x="43402" y="13397"/>
                  <a:pt x="43364" y="13434"/>
                </a:cubicBezTo>
                <a:cubicBezTo>
                  <a:pt x="43077" y="13747"/>
                  <a:pt x="42677" y="13972"/>
                  <a:pt x="42627" y="14459"/>
                </a:cubicBezTo>
                <a:cubicBezTo>
                  <a:pt x="42577" y="14609"/>
                  <a:pt x="42477" y="14746"/>
                  <a:pt x="42352" y="14821"/>
                </a:cubicBezTo>
                <a:cubicBezTo>
                  <a:pt x="41990" y="15109"/>
                  <a:pt x="41690" y="15459"/>
                  <a:pt x="41465" y="15859"/>
                </a:cubicBezTo>
                <a:cubicBezTo>
                  <a:pt x="41302" y="16121"/>
                  <a:pt x="41115" y="16383"/>
                  <a:pt x="40915" y="16621"/>
                </a:cubicBezTo>
                <a:cubicBezTo>
                  <a:pt x="40752" y="16821"/>
                  <a:pt x="40615" y="17046"/>
                  <a:pt x="40378" y="17146"/>
                </a:cubicBezTo>
                <a:cubicBezTo>
                  <a:pt x="40203" y="17221"/>
                  <a:pt x="40053" y="17346"/>
                  <a:pt x="39953" y="17508"/>
                </a:cubicBezTo>
                <a:cubicBezTo>
                  <a:pt x="39865" y="17658"/>
                  <a:pt x="39728" y="17771"/>
                  <a:pt x="39565" y="17833"/>
                </a:cubicBezTo>
                <a:cubicBezTo>
                  <a:pt x="39453" y="17883"/>
                  <a:pt x="39340" y="17958"/>
                  <a:pt x="39278" y="18058"/>
                </a:cubicBezTo>
                <a:cubicBezTo>
                  <a:pt x="38965" y="18545"/>
                  <a:pt x="38516" y="18945"/>
                  <a:pt x="38191" y="19433"/>
                </a:cubicBezTo>
                <a:cubicBezTo>
                  <a:pt x="37966" y="19807"/>
                  <a:pt x="37641" y="20120"/>
                  <a:pt x="37253" y="20332"/>
                </a:cubicBezTo>
                <a:cubicBezTo>
                  <a:pt x="36878" y="20507"/>
                  <a:pt x="36554" y="20770"/>
                  <a:pt x="36291" y="21095"/>
                </a:cubicBezTo>
                <a:cubicBezTo>
                  <a:pt x="35704" y="21769"/>
                  <a:pt x="35054" y="22394"/>
                  <a:pt x="34454" y="23057"/>
                </a:cubicBezTo>
                <a:cubicBezTo>
                  <a:pt x="34254" y="23294"/>
                  <a:pt x="33954" y="23369"/>
                  <a:pt x="33767" y="23594"/>
                </a:cubicBezTo>
                <a:cubicBezTo>
                  <a:pt x="33467" y="23931"/>
                  <a:pt x="33154" y="24244"/>
                  <a:pt x="32830" y="24531"/>
                </a:cubicBezTo>
                <a:cubicBezTo>
                  <a:pt x="32417" y="24956"/>
                  <a:pt x="31942" y="25306"/>
                  <a:pt x="31417" y="25568"/>
                </a:cubicBezTo>
                <a:cubicBezTo>
                  <a:pt x="31042" y="25756"/>
                  <a:pt x="30680" y="25981"/>
                  <a:pt x="30330" y="26218"/>
                </a:cubicBezTo>
                <a:cubicBezTo>
                  <a:pt x="29705" y="26643"/>
                  <a:pt x="29031" y="26981"/>
                  <a:pt x="28318" y="27231"/>
                </a:cubicBezTo>
                <a:lnTo>
                  <a:pt x="27756" y="27405"/>
                </a:lnTo>
                <a:cubicBezTo>
                  <a:pt x="27568" y="27455"/>
                  <a:pt x="27368" y="27518"/>
                  <a:pt x="27181" y="27568"/>
                </a:cubicBezTo>
                <a:lnTo>
                  <a:pt x="26319" y="27818"/>
                </a:lnTo>
                <a:cubicBezTo>
                  <a:pt x="26019" y="27905"/>
                  <a:pt x="25719" y="27955"/>
                  <a:pt x="25419" y="27980"/>
                </a:cubicBezTo>
                <a:cubicBezTo>
                  <a:pt x="25057" y="27980"/>
                  <a:pt x="24694" y="28018"/>
                  <a:pt x="24332" y="28068"/>
                </a:cubicBezTo>
                <a:cubicBezTo>
                  <a:pt x="23145" y="28305"/>
                  <a:pt x="21957" y="28268"/>
                  <a:pt x="20783" y="28343"/>
                </a:cubicBezTo>
                <a:cubicBezTo>
                  <a:pt x="19845" y="28405"/>
                  <a:pt x="18983" y="28755"/>
                  <a:pt x="18146" y="29118"/>
                </a:cubicBezTo>
                <a:cubicBezTo>
                  <a:pt x="17471" y="29430"/>
                  <a:pt x="16859" y="29867"/>
                  <a:pt x="16334" y="30392"/>
                </a:cubicBezTo>
                <a:cubicBezTo>
                  <a:pt x="15859" y="30855"/>
                  <a:pt x="15297" y="31329"/>
                  <a:pt x="15034" y="31992"/>
                </a:cubicBezTo>
                <a:cubicBezTo>
                  <a:pt x="14847" y="32467"/>
                  <a:pt x="14509" y="32854"/>
                  <a:pt x="14322" y="33316"/>
                </a:cubicBezTo>
                <a:cubicBezTo>
                  <a:pt x="14022" y="34041"/>
                  <a:pt x="13884" y="34816"/>
                  <a:pt x="13397" y="35441"/>
                </a:cubicBezTo>
                <a:cubicBezTo>
                  <a:pt x="13360" y="35503"/>
                  <a:pt x="13335" y="35578"/>
                  <a:pt x="13310" y="35641"/>
                </a:cubicBezTo>
                <a:cubicBezTo>
                  <a:pt x="12972" y="36291"/>
                  <a:pt x="12872" y="37003"/>
                  <a:pt x="12485" y="37565"/>
                </a:cubicBezTo>
                <a:cubicBezTo>
                  <a:pt x="12347" y="37778"/>
                  <a:pt x="12235" y="38003"/>
                  <a:pt x="12072" y="38190"/>
                </a:cubicBezTo>
                <a:cubicBezTo>
                  <a:pt x="11923" y="38390"/>
                  <a:pt x="11760" y="38590"/>
                  <a:pt x="11610" y="38765"/>
                </a:cubicBezTo>
                <a:cubicBezTo>
                  <a:pt x="11448" y="38915"/>
                  <a:pt x="11298" y="39065"/>
                  <a:pt x="11160" y="39227"/>
                </a:cubicBezTo>
                <a:cubicBezTo>
                  <a:pt x="11010" y="39440"/>
                  <a:pt x="10823" y="39652"/>
                  <a:pt x="10635" y="39827"/>
                </a:cubicBezTo>
                <a:cubicBezTo>
                  <a:pt x="9798" y="40577"/>
                  <a:pt x="8848" y="41202"/>
                  <a:pt x="7824" y="41664"/>
                </a:cubicBezTo>
                <a:cubicBezTo>
                  <a:pt x="7074" y="42052"/>
                  <a:pt x="6261" y="42314"/>
                  <a:pt x="5437" y="42439"/>
                </a:cubicBezTo>
                <a:cubicBezTo>
                  <a:pt x="5037" y="42464"/>
                  <a:pt x="4674" y="42551"/>
                  <a:pt x="4287" y="42576"/>
                </a:cubicBezTo>
                <a:cubicBezTo>
                  <a:pt x="4100" y="42601"/>
                  <a:pt x="3912" y="42626"/>
                  <a:pt x="3725" y="42639"/>
                </a:cubicBezTo>
                <a:cubicBezTo>
                  <a:pt x="3670" y="42643"/>
                  <a:pt x="3615" y="42644"/>
                  <a:pt x="3560" y="42644"/>
                </a:cubicBezTo>
                <a:cubicBezTo>
                  <a:pt x="3427" y="42644"/>
                  <a:pt x="3295" y="42635"/>
                  <a:pt x="3162" y="42626"/>
                </a:cubicBezTo>
                <a:cubicBezTo>
                  <a:pt x="3075" y="42633"/>
                  <a:pt x="2984" y="42636"/>
                  <a:pt x="2894" y="42636"/>
                </a:cubicBezTo>
                <a:cubicBezTo>
                  <a:pt x="2803" y="42636"/>
                  <a:pt x="2712" y="42633"/>
                  <a:pt x="2625" y="42626"/>
                </a:cubicBezTo>
                <a:cubicBezTo>
                  <a:pt x="2338" y="42564"/>
                  <a:pt x="2063" y="42576"/>
                  <a:pt x="1788" y="42539"/>
                </a:cubicBezTo>
                <a:cubicBezTo>
                  <a:pt x="1513" y="42539"/>
                  <a:pt x="1238" y="42501"/>
                  <a:pt x="963" y="42439"/>
                </a:cubicBezTo>
                <a:cubicBezTo>
                  <a:pt x="943" y="42434"/>
                  <a:pt x="923" y="42432"/>
                  <a:pt x="904" y="42432"/>
                </a:cubicBezTo>
                <a:cubicBezTo>
                  <a:pt x="670" y="42432"/>
                  <a:pt x="569" y="42773"/>
                  <a:pt x="800" y="42889"/>
                </a:cubicBezTo>
                <a:cubicBezTo>
                  <a:pt x="938" y="42976"/>
                  <a:pt x="1050" y="43076"/>
                  <a:pt x="1163" y="43201"/>
                </a:cubicBezTo>
                <a:cubicBezTo>
                  <a:pt x="1288" y="43326"/>
                  <a:pt x="1425" y="43439"/>
                  <a:pt x="1575" y="43526"/>
                </a:cubicBezTo>
                <a:cubicBezTo>
                  <a:pt x="1350" y="43576"/>
                  <a:pt x="1125" y="43639"/>
                  <a:pt x="900" y="43726"/>
                </a:cubicBezTo>
                <a:cubicBezTo>
                  <a:pt x="725" y="43676"/>
                  <a:pt x="775" y="43501"/>
                  <a:pt x="650" y="43451"/>
                </a:cubicBezTo>
                <a:cubicBezTo>
                  <a:pt x="561" y="43481"/>
                  <a:pt x="472" y="43573"/>
                  <a:pt x="377" y="43573"/>
                </a:cubicBezTo>
                <a:cubicBezTo>
                  <a:pt x="352" y="43573"/>
                  <a:pt x="327" y="43567"/>
                  <a:pt x="301" y="43551"/>
                </a:cubicBezTo>
                <a:lnTo>
                  <a:pt x="301" y="43551"/>
                </a:lnTo>
                <a:cubicBezTo>
                  <a:pt x="351" y="43601"/>
                  <a:pt x="488" y="43626"/>
                  <a:pt x="388" y="43801"/>
                </a:cubicBezTo>
                <a:cubicBezTo>
                  <a:pt x="263" y="43851"/>
                  <a:pt x="1" y="43826"/>
                  <a:pt x="26" y="44114"/>
                </a:cubicBezTo>
                <a:cubicBezTo>
                  <a:pt x="116" y="44159"/>
                  <a:pt x="237" y="44255"/>
                  <a:pt x="324" y="44255"/>
                </a:cubicBezTo>
                <a:cubicBezTo>
                  <a:pt x="333" y="44255"/>
                  <a:pt x="342" y="44253"/>
                  <a:pt x="351" y="44251"/>
                </a:cubicBezTo>
                <a:cubicBezTo>
                  <a:pt x="419" y="44234"/>
                  <a:pt x="489" y="44226"/>
                  <a:pt x="559" y="44226"/>
                </a:cubicBezTo>
                <a:cubicBezTo>
                  <a:pt x="693" y="44226"/>
                  <a:pt x="827" y="44256"/>
                  <a:pt x="950" y="44314"/>
                </a:cubicBezTo>
                <a:cubicBezTo>
                  <a:pt x="1125" y="44401"/>
                  <a:pt x="1313" y="44463"/>
                  <a:pt x="1513" y="44513"/>
                </a:cubicBezTo>
                <a:cubicBezTo>
                  <a:pt x="1541" y="44517"/>
                  <a:pt x="1569" y="44518"/>
                  <a:pt x="1596" y="44518"/>
                </a:cubicBezTo>
                <a:cubicBezTo>
                  <a:pt x="1710" y="44518"/>
                  <a:pt x="1820" y="44495"/>
                  <a:pt x="1935" y="44495"/>
                </a:cubicBezTo>
                <a:cubicBezTo>
                  <a:pt x="2000" y="44495"/>
                  <a:pt x="2067" y="44502"/>
                  <a:pt x="2138" y="44526"/>
                </a:cubicBezTo>
                <a:cubicBezTo>
                  <a:pt x="2313" y="44601"/>
                  <a:pt x="2500" y="44638"/>
                  <a:pt x="2687" y="44651"/>
                </a:cubicBezTo>
                <a:cubicBezTo>
                  <a:pt x="2711" y="44652"/>
                  <a:pt x="2734" y="44653"/>
                  <a:pt x="2758" y="44653"/>
                </a:cubicBezTo>
                <a:cubicBezTo>
                  <a:pt x="2924" y="44653"/>
                  <a:pt x="3097" y="44615"/>
                  <a:pt x="3250" y="44538"/>
                </a:cubicBezTo>
                <a:cubicBezTo>
                  <a:pt x="3283" y="44527"/>
                  <a:pt x="3317" y="44521"/>
                  <a:pt x="3351" y="44521"/>
                </a:cubicBezTo>
                <a:cubicBezTo>
                  <a:pt x="3392" y="44521"/>
                  <a:pt x="3433" y="44530"/>
                  <a:pt x="3475" y="44551"/>
                </a:cubicBezTo>
                <a:cubicBezTo>
                  <a:pt x="3703" y="44621"/>
                  <a:pt x="3940" y="44659"/>
                  <a:pt x="4178" y="44659"/>
                </a:cubicBezTo>
                <a:cubicBezTo>
                  <a:pt x="4240" y="44659"/>
                  <a:pt x="4301" y="44656"/>
                  <a:pt x="4362" y="44651"/>
                </a:cubicBezTo>
                <a:cubicBezTo>
                  <a:pt x="4722" y="44651"/>
                  <a:pt x="5082" y="44513"/>
                  <a:pt x="5442" y="44513"/>
                </a:cubicBezTo>
                <a:cubicBezTo>
                  <a:pt x="5457" y="44513"/>
                  <a:pt x="5472" y="44513"/>
                  <a:pt x="5487" y="44513"/>
                </a:cubicBezTo>
                <a:cubicBezTo>
                  <a:pt x="5549" y="44517"/>
                  <a:pt x="5611" y="44519"/>
                  <a:pt x="5673" y="44519"/>
                </a:cubicBezTo>
                <a:cubicBezTo>
                  <a:pt x="5823" y="44519"/>
                  <a:pt x="5970" y="44510"/>
                  <a:pt x="6112" y="44501"/>
                </a:cubicBezTo>
                <a:lnTo>
                  <a:pt x="6736" y="44376"/>
                </a:lnTo>
                <a:cubicBezTo>
                  <a:pt x="6874" y="44351"/>
                  <a:pt x="6999" y="44289"/>
                  <a:pt x="7124" y="44214"/>
                </a:cubicBezTo>
                <a:cubicBezTo>
                  <a:pt x="7224" y="44126"/>
                  <a:pt x="7349" y="44064"/>
                  <a:pt x="7486" y="44026"/>
                </a:cubicBezTo>
                <a:cubicBezTo>
                  <a:pt x="8074" y="43926"/>
                  <a:pt x="8586" y="43564"/>
                  <a:pt x="9148" y="43401"/>
                </a:cubicBezTo>
                <a:cubicBezTo>
                  <a:pt x="9323" y="43326"/>
                  <a:pt x="9473" y="43239"/>
                  <a:pt x="9623" y="43126"/>
                </a:cubicBezTo>
                <a:lnTo>
                  <a:pt x="10011" y="42839"/>
                </a:lnTo>
                <a:lnTo>
                  <a:pt x="10385" y="42526"/>
                </a:lnTo>
                <a:cubicBezTo>
                  <a:pt x="10635" y="42327"/>
                  <a:pt x="10885" y="42139"/>
                  <a:pt x="11135" y="41952"/>
                </a:cubicBezTo>
                <a:cubicBezTo>
                  <a:pt x="11310" y="41814"/>
                  <a:pt x="11473" y="41664"/>
                  <a:pt x="11635" y="41502"/>
                </a:cubicBezTo>
                <a:cubicBezTo>
                  <a:pt x="11773" y="41327"/>
                  <a:pt x="11935" y="41177"/>
                  <a:pt x="12110" y="41027"/>
                </a:cubicBezTo>
                <a:cubicBezTo>
                  <a:pt x="12510" y="40764"/>
                  <a:pt x="12760" y="40327"/>
                  <a:pt x="13035" y="39940"/>
                </a:cubicBezTo>
                <a:cubicBezTo>
                  <a:pt x="13247" y="39627"/>
                  <a:pt x="13460" y="39327"/>
                  <a:pt x="13697" y="39040"/>
                </a:cubicBezTo>
                <a:cubicBezTo>
                  <a:pt x="13922" y="38740"/>
                  <a:pt x="14097" y="38403"/>
                  <a:pt x="14247" y="38065"/>
                </a:cubicBezTo>
                <a:cubicBezTo>
                  <a:pt x="14284" y="37990"/>
                  <a:pt x="14334" y="37915"/>
                  <a:pt x="14384" y="37853"/>
                </a:cubicBezTo>
                <a:cubicBezTo>
                  <a:pt x="14947" y="37228"/>
                  <a:pt x="15184" y="36416"/>
                  <a:pt x="15447" y="35703"/>
                </a:cubicBezTo>
                <a:cubicBezTo>
                  <a:pt x="15659" y="35153"/>
                  <a:pt x="15834" y="34616"/>
                  <a:pt x="16021" y="34079"/>
                </a:cubicBezTo>
                <a:cubicBezTo>
                  <a:pt x="16309" y="33329"/>
                  <a:pt x="16771" y="32704"/>
                  <a:pt x="17121" y="32117"/>
                </a:cubicBezTo>
                <a:cubicBezTo>
                  <a:pt x="17309" y="31779"/>
                  <a:pt x="17496" y="31392"/>
                  <a:pt x="17871" y="31267"/>
                </a:cubicBezTo>
                <a:cubicBezTo>
                  <a:pt x="17958" y="31154"/>
                  <a:pt x="18058" y="31055"/>
                  <a:pt x="18171" y="30967"/>
                </a:cubicBezTo>
                <a:cubicBezTo>
                  <a:pt x="18296" y="30892"/>
                  <a:pt x="18421" y="30817"/>
                  <a:pt x="18546" y="30755"/>
                </a:cubicBezTo>
                <a:cubicBezTo>
                  <a:pt x="18671" y="30680"/>
                  <a:pt x="18808" y="30642"/>
                  <a:pt x="18946" y="30580"/>
                </a:cubicBezTo>
                <a:cubicBezTo>
                  <a:pt x="19083" y="30530"/>
                  <a:pt x="19208" y="30467"/>
                  <a:pt x="19333" y="30380"/>
                </a:cubicBezTo>
                <a:cubicBezTo>
                  <a:pt x="19471" y="30317"/>
                  <a:pt x="19608" y="30280"/>
                  <a:pt x="19745" y="30255"/>
                </a:cubicBezTo>
                <a:cubicBezTo>
                  <a:pt x="19895" y="30242"/>
                  <a:pt x="20045" y="30205"/>
                  <a:pt x="20183" y="30142"/>
                </a:cubicBezTo>
                <a:cubicBezTo>
                  <a:pt x="20333" y="30092"/>
                  <a:pt x="20483" y="30067"/>
                  <a:pt x="20645" y="30067"/>
                </a:cubicBezTo>
                <a:cubicBezTo>
                  <a:pt x="20820" y="30067"/>
                  <a:pt x="20995" y="29980"/>
                  <a:pt x="21095" y="29830"/>
                </a:cubicBezTo>
                <a:cubicBezTo>
                  <a:pt x="21099" y="29826"/>
                  <a:pt x="21109" y="29824"/>
                  <a:pt x="21122" y="29824"/>
                </a:cubicBezTo>
                <a:cubicBezTo>
                  <a:pt x="21148" y="29824"/>
                  <a:pt x="21187" y="29830"/>
                  <a:pt x="21220" y="29830"/>
                </a:cubicBezTo>
                <a:cubicBezTo>
                  <a:pt x="21660" y="29830"/>
                  <a:pt x="22120" y="29756"/>
                  <a:pt x="22595" y="29756"/>
                </a:cubicBezTo>
                <a:cubicBezTo>
                  <a:pt x="22768" y="29756"/>
                  <a:pt x="22943" y="29766"/>
                  <a:pt x="23120" y="29792"/>
                </a:cubicBezTo>
                <a:cubicBezTo>
                  <a:pt x="23182" y="29792"/>
                  <a:pt x="23245" y="29780"/>
                  <a:pt x="23295" y="29755"/>
                </a:cubicBezTo>
                <a:cubicBezTo>
                  <a:pt x="23694" y="29630"/>
                  <a:pt x="24157" y="29755"/>
                  <a:pt x="24557" y="29542"/>
                </a:cubicBezTo>
                <a:cubicBezTo>
                  <a:pt x="24582" y="29530"/>
                  <a:pt x="24607" y="29524"/>
                  <a:pt x="24632" y="29524"/>
                </a:cubicBezTo>
                <a:cubicBezTo>
                  <a:pt x="24657" y="29524"/>
                  <a:pt x="24682" y="29530"/>
                  <a:pt x="24707" y="29542"/>
                </a:cubicBezTo>
                <a:cubicBezTo>
                  <a:pt x="24862" y="29583"/>
                  <a:pt x="25019" y="29600"/>
                  <a:pt x="25178" y="29600"/>
                </a:cubicBezTo>
                <a:cubicBezTo>
                  <a:pt x="25557" y="29600"/>
                  <a:pt x="25944" y="29505"/>
                  <a:pt x="26331" y="29417"/>
                </a:cubicBezTo>
                <a:cubicBezTo>
                  <a:pt x="26956" y="29280"/>
                  <a:pt x="27681" y="29292"/>
                  <a:pt x="28193" y="28843"/>
                </a:cubicBezTo>
                <a:cubicBezTo>
                  <a:pt x="28199" y="28836"/>
                  <a:pt x="28209" y="28833"/>
                  <a:pt x="28218" y="28833"/>
                </a:cubicBezTo>
                <a:cubicBezTo>
                  <a:pt x="28228" y="28833"/>
                  <a:pt x="28237" y="28836"/>
                  <a:pt x="28243" y="28843"/>
                </a:cubicBezTo>
                <a:cubicBezTo>
                  <a:pt x="28274" y="28848"/>
                  <a:pt x="28304" y="28851"/>
                  <a:pt x="28333" y="28851"/>
                </a:cubicBezTo>
                <a:cubicBezTo>
                  <a:pt x="28561" y="28851"/>
                  <a:pt x="28727" y="28691"/>
                  <a:pt x="28893" y="28580"/>
                </a:cubicBezTo>
                <a:cubicBezTo>
                  <a:pt x="29205" y="28343"/>
                  <a:pt x="29505" y="28130"/>
                  <a:pt x="29905" y="28130"/>
                </a:cubicBezTo>
                <a:cubicBezTo>
                  <a:pt x="29980" y="28118"/>
                  <a:pt x="30043" y="28093"/>
                  <a:pt x="30093" y="28043"/>
                </a:cubicBezTo>
                <a:cubicBezTo>
                  <a:pt x="30405" y="27843"/>
                  <a:pt x="30693" y="27643"/>
                  <a:pt x="31092" y="27580"/>
                </a:cubicBezTo>
                <a:cubicBezTo>
                  <a:pt x="31355" y="27543"/>
                  <a:pt x="31580" y="27405"/>
                  <a:pt x="31742" y="27193"/>
                </a:cubicBezTo>
                <a:cubicBezTo>
                  <a:pt x="31855" y="27031"/>
                  <a:pt x="32017" y="26931"/>
                  <a:pt x="32205" y="26893"/>
                </a:cubicBezTo>
                <a:cubicBezTo>
                  <a:pt x="32367" y="26843"/>
                  <a:pt x="32517" y="26756"/>
                  <a:pt x="32642" y="26631"/>
                </a:cubicBezTo>
                <a:cubicBezTo>
                  <a:pt x="32830" y="26493"/>
                  <a:pt x="33004" y="26293"/>
                  <a:pt x="33204" y="26206"/>
                </a:cubicBezTo>
                <a:cubicBezTo>
                  <a:pt x="33579" y="26031"/>
                  <a:pt x="33804" y="25681"/>
                  <a:pt x="34167" y="25506"/>
                </a:cubicBezTo>
                <a:cubicBezTo>
                  <a:pt x="34242" y="25468"/>
                  <a:pt x="34292" y="25393"/>
                  <a:pt x="34304" y="25319"/>
                </a:cubicBezTo>
                <a:cubicBezTo>
                  <a:pt x="34304" y="25081"/>
                  <a:pt x="34492" y="25031"/>
                  <a:pt x="34642" y="24931"/>
                </a:cubicBezTo>
                <a:cubicBezTo>
                  <a:pt x="35116" y="24619"/>
                  <a:pt x="35629" y="24344"/>
                  <a:pt x="35991" y="23906"/>
                </a:cubicBezTo>
                <a:cubicBezTo>
                  <a:pt x="36391" y="23432"/>
                  <a:pt x="36828" y="23007"/>
                  <a:pt x="37303" y="22607"/>
                </a:cubicBezTo>
                <a:cubicBezTo>
                  <a:pt x="37716" y="22244"/>
                  <a:pt x="38091" y="21844"/>
                  <a:pt x="38428" y="21407"/>
                </a:cubicBezTo>
                <a:cubicBezTo>
                  <a:pt x="38491" y="21332"/>
                  <a:pt x="38553" y="21257"/>
                  <a:pt x="38628" y="21195"/>
                </a:cubicBezTo>
                <a:cubicBezTo>
                  <a:pt x="39440" y="20532"/>
                  <a:pt x="40040" y="19683"/>
                  <a:pt x="40740" y="18933"/>
                </a:cubicBezTo>
                <a:cubicBezTo>
                  <a:pt x="41152" y="18483"/>
                  <a:pt x="41490" y="17958"/>
                  <a:pt x="41865" y="17471"/>
                </a:cubicBezTo>
                <a:cubicBezTo>
                  <a:pt x="42015" y="17271"/>
                  <a:pt x="42215" y="17108"/>
                  <a:pt x="42365" y="16908"/>
                </a:cubicBezTo>
                <a:cubicBezTo>
                  <a:pt x="42677" y="16508"/>
                  <a:pt x="42939" y="16071"/>
                  <a:pt x="43264" y="15671"/>
                </a:cubicBezTo>
                <a:cubicBezTo>
                  <a:pt x="43464" y="15471"/>
                  <a:pt x="43639" y="15246"/>
                  <a:pt x="43789" y="15009"/>
                </a:cubicBezTo>
                <a:cubicBezTo>
                  <a:pt x="44077" y="14534"/>
                  <a:pt x="44327" y="14046"/>
                  <a:pt x="44689" y="13634"/>
                </a:cubicBezTo>
                <a:cubicBezTo>
                  <a:pt x="45389" y="12822"/>
                  <a:pt x="45851" y="11860"/>
                  <a:pt x="46463" y="10972"/>
                </a:cubicBezTo>
                <a:cubicBezTo>
                  <a:pt x="46926" y="10310"/>
                  <a:pt x="47388" y="9623"/>
                  <a:pt x="47826" y="8935"/>
                </a:cubicBezTo>
                <a:cubicBezTo>
                  <a:pt x="48838" y="7336"/>
                  <a:pt x="49863" y="5736"/>
                  <a:pt x="50737" y="4062"/>
                </a:cubicBezTo>
                <a:cubicBezTo>
                  <a:pt x="51100" y="3387"/>
                  <a:pt x="51487" y="2712"/>
                  <a:pt x="51837" y="2025"/>
                </a:cubicBezTo>
                <a:cubicBezTo>
                  <a:pt x="52012" y="1712"/>
                  <a:pt x="52099" y="1350"/>
                  <a:pt x="52112" y="987"/>
                </a:cubicBezTo>
                <a:cubicBezTo>
                  <a:pt x="52112" y="663"/>
                  <a:pt x="52024" y="325"/>
                  <a:pt x="521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47" name="Google Shape;7747;p35"/>
          <p:cNvSpPr/>
          <p:nvPr/>
        </p:nvSpPr>
        <p:spPr>
          <a:xfrm rot="-9729959">
            <a:off x="6645672" y="4100780"/>
            <a:ext cx="2404101" cy="2056796"/>
          </a:xfrm>
          <a:custGeom>
            <a:rect b="b" l="l" r="r" t="t"/>
            <a:pathLst>
              <a:path extrusionOk="0" h="44659" w="52200">
                <a:moveTo>
                  <a:pt x="51424" y="650"/>
                </a:moveTo>
                <a:cubicBezTo>
                  <a:pt x="51419" y="668"/>
                  <a:pt x="51413" y="685"/>
                  <a:pt x="51408" y="702"/>
                </a:cubicBezTo>
                <a:lnTo>
                  <a:pt x="51408" y="702"/>
                </a:lnTo>
                <a:cubicBezTo>
                  <a:pt x="51417" y="689"/>
                  <a:pt x="51427" y="676"/>
                  <a:pt x="51437" y="662"/>
                </a:cubicBezTo>
                <a:lnTo>
                  <a:pt x="51424" y="650"/>
                </a:lnTo>
                <a:close/>
                <a:moveTo>
                  <a:pt x="7199" y="43176"/>
                </a:moveTo>
                <a:lnTo>
                  <a:pt x="7199" y="43176"/>
                </a:lnTo>
                <a:cubicBezTo>
                  <a:pt x="6287" y="43588"/>
                  <a:pt x="5307" y="43800"/>
                  <a:pt x="4318" y="43800"/>
                </a:cubicBezTo>
                <a:cubicBezTo>
                  <a:pt x="4045" y="43800"/>
                  <a:pt x="3772" y="43783"/>
                  <a:pt x="3500" y="43751"/>
                </a:cubicBezTo>
                <a:cubicBezTo>
                  <a:pt x="3582" y="43668"/>
                  <a:pt x="3692" y="43619"/>
                  <a:pt x="3800" y="43619"/>
                </a:cubicBezTo>
                <a:cubicBezTo>
                  <a:pt x="3838" y="43619"/>
                  <a:pt x="3876" y="43625"/>
                  <a:pt x="3912" y="43639"/>
                </a:cubicBezTo>
                <a:cubicBezTo>
                  <a:pt x="4212" y="43639"/>
                  <a:pt x="4499" y="43626"/>
                  <a:pt x="4799" y="43601"/>
                </a:cubicBezTo>
                <a:cubicBezTo>
                  <a:pt x="4991" y="43568"/>
                  <a:pt x="5188" y="43551"/>
                  <a:pt x="5387" y="43551"/>
                </a:cubicBezTo>
                <a:cubicBezTo>
                  <a:pt x="5486" y="43551"/>
                  <a:pt x="5586" y="43555"/>
                  <a:pt x="5686" y="43564"/>
                </a:cubicBezTo>
                <a:cubicBezTo>
                  <a:pt x="5911" y="43439"/>
                  <a:pt x="6161" y="43364"/>
                  <a:pt x="6424" y="43326"/>
                </a:cubicBezTo>
                <a:lnTo>
                  <a:pt x="6811" y="43264"/>
                </a:lnTo>
                <a:lnTo>
                  <a:pt x="7199" y="43176"/>
                </a:lnTo>
                <a:close/>
                <a:moveTo>
                  <a:pt x="52199" y="0"/>
                </a:moveTo>
                <a:lnTo>
                  <a:pt x="52199" y="0"/>
                </a:lnTo>
                <a:cubicBezTo>
                  <a:pt x="51912" y="487"/>
                  <a:pt x="51674" y="987"/>
                  <a:pt x="51337" y="1475"/>
                </a:cubicBezTo>
                <a:cubicBezTo>
                  <a:pt x="51252" y="1209"/>
                  <a:pt x="51250" y="1200"/>
                  <a:pt x="51408" y="702"/>
                </a:cubicBezTo>
                <a:lnTo>
                  <a:pt x="51408" y="702"/>
                </a:lnTo>
                <a:cubicBezTo>
                  <a:pt x="51287" y="866"/>
                  <a:pt x="51207" y="970"/>
                  <a:pt x="51137" y="1075"/>
                </a:cubicBezTo>
                <a:cubicBezTo>
                  <a:pt x="50850" y="1562"/>
                  <a:pt x="50575" y="2050"/>
                  <a:pt x="50312" y="2549"/>
                </a:cubicBezTo>
                <a:cubicBezTo>
                  <a:pt x="49987" y="3137"/>
                  <a:pt x="49575" y="3674"/>
                  <a:pt x="49200" y="4224"/>
                </a:cubicBezTo>
                <a:cubicBezTo>
                  <a:pt x="49050" y="4411"/>
                  <a:pt x="48925" y="4611"/>
                  <a:pt x="48813" y="4811"/>
                </a:cubicBezTo>
                <a:cubicBezTo>
                  <a:pt x="48313" y="5886"/>
                  <a:pt x="47738" y="6923"/>
                  <a:pt x="47076" y="7898"/>
                </a:cubicBezTo>
                <a:cubicBezTo>
                  <a:pt x="46913" y="8148"/>
                  <a:pt x="46826" y="8448"/>
                  <a:pt x="46651" y="8685"/>
                </a:cubicBezTo>
                <a:cubicBezTo>
                  <a:pt x="46501" y="8885"/>
                  <a:pt x="46301" y="9035"/>
                  <a:pt x="46176" y="9260"/>
                </a:cubicBezTo>
                <a:cubicBezTo>
                  <a:pt x="45851" y="9835"/>
                  <a:pt x="45489" y="10385"/>
                  <a:pt x="45089" y="10897"/>
                </a:cubicBezTo>
                <a:cubicBezTo>
                  <a:pt x="44926" y="11110"/>
                  <a:pt x="44801" y="11360"/>
                  <a:pt x="44651" y="11572"/>
                </a:cubicBezTo>
                <a:cubicBezTo>
                  <a:pt x="44451" y="11872"/>
                  <a:pt x="44376" y="12234"/>
                  <a:pt x="44151" y="12522"/>
                </a:cubicBezTo>
                <a:cubicBezTo>
                  <a:pt x="43914" y="12797"/>
                  <a:pt x="43577" y="12959"/>
                  <a:pt x="43477" y="13322"/>
                </a:cubicBezTo>
                <a:cubicBezTo>
                  <a:pt x="43464" y="13359"/>
                  <a:pt x="43414" y="13384"/>
                  <a:pt x="43377" y="13422"/>
                </a:cubicBezTo>
                <a:cubicBezTo>
                  <a:pt x="43089" y="13734"/>
                  <a:pt x="42689" y="13959"/>
                  <a:pt x="42639" y="14446"/>
                </a:cubicBezTo>
                <a:cubicBezTo>
                  <a:pt x="42589" y="14609"/>
                  <a:pt x="42489" y="14734"/>
                  <a:pt x="42352" y="14821"/>
                </a:cubicBezTo>
                <a:cubicBezTo>
                  <a:pt x="41989" y="15096"/>
                  <a:pt x="41689" y="15446"/>
                  <a:pt x="41465" y="15846"/>
                </a:cubicBezTo>
                <a:cubicBezTo>
                  <a:pt x="41302" y="16121"/>
                  <a:pt x="41115" y="16371"/>
                  <a:pt x="40915" y="16608"/>
                </a:cubicBezTo>
                <a:cubicBezTo>
                  <a:pt x="40752" y="16808"/>
                  <a:pt x="40615" y="17046"/>
                  <a:pt x="40377" y="17146"/>
                </a:cubicBezTo>
                <a:cubicBezTo>
                  <a:pt x="40202" y="17208"/>
                  <a:pt x="40052" y="17333"/>
                  <a:pt x="39952" y="17495"/>
                </a:cubicBezTo>
                <a:cubicBezTo>
                  <a:pt x="39865" y="17645"/>
                  <a:pt x="39728" y="17758"/>
                  <a:pt x="39565" y="17820"/>
                </a:cubicBezTo>
                <a:cubicBezTo>
                  <a:pt x="39453" y="17870"/>
                  <a:pt x="39353" y="17945"/>
                  <a:pt x="39278" y="18045"/>
                </a:cubicBezTo>
                <a:cubicBezTo>
                  <a:pt x="38965" y="18545"/>
                  <a:pt x="38515" y="18933"/>
                  <a:pt x="38190" y="19420"/>
                </a:cubicBezTo>
                <a:cubicBezTo>
                  <a:pt x="37965" y="19795"/>
                  <a:pt x="37641" y="20107"/>
                  <a:pt x="37253" y="20320"/>
                </a:cubicBezTo>
                <a:cubicBezTo>
                  <a:pt x="36891" y="20507"/>
                  <a:pt x="36566" y="20757"/>
                  <a:pt x="36303" y="21082"/>
                </a:cubicBezTo>
                <a:cubicBezTo>
                  <a:pt x="35729" y="21757"/>
                  <a:pt x="35079" y="22382"/>
                  <a:pt x="34479" y="23044"/>
                </a:cubicBezTo>
                <a:cubicBezTo>
                  <a:pt x="34279" y="23281"/>
                  <a:pt x="33967" y="23356"/>
                  <a:pt x="33779" y="23581"/>
                </a:cubicBezTo>
                <a:cubicBezTo>
                  <a:pt x="33492" y="23919"/>
                  <a:pt x="33179" y="24231"/>
                  <a:pt x="32842" y="24519"/>
                </a:cubicBezTo>
                <a:cubicBezTo>
                  <a:pt x="32429" y="24944"/>
                  <a:pt x="31955" y="25293"/>
                  <a:pt x="31442" y="25556"/>
                </a:cubicBezTo>
                <a:cubicBezTo>
                  <a:pt x="31055" y="25743"/>
                  <a:pt x="30692" y="25968"/>
                  <a:pt x="30342" y="26206"/>
                </a:cubicBezTo>
                <a:cubicBezTo>
                  <a:pt x="29718" y="26631"/>
                  <a:pt x="29043" y="26980"/>
                  <a:pt x="28318" y="27230"/>
                </a:cubicBezTo>
                <a:lnTo>
                  <a:pt x="27756" y="27405"/>
                </a:lnTo>
                <a:cubicBezTo>
                  <a:pt x="27568" y="27455"/>
                  <a:pt x="27381" y="27505"/>
                  <a:pt x="27193" y="27555"/>
                </a:cubicBezTo>
                <a:lnTo>
                  <a:pt x="26319" y="27818"/>
                </a:lnTo>
                <a:cubicBezTo>
                  <a:pt x="26031" y="27893"/>
                  <a:pt x="25731" y="27943"/>
                  <a:pt x="25431" y="27968"/>
                </a:cubicBezTo>
                <a:cubicBezTo>
                  <a:pt x="25056" y="27980"/>
                  <a:pt x="24694" y="28018"/>
                  <a:pt x="24332" y="28068"/>
                </a:cubicBezTo>
                <a:cubicBezTo>
                  <a:pt x="23144" y="28305"/>
                  <a:pt x="21957" y="28268"/>
                  <a:pt x="20782" y="28343"/>
                </a:cubicBezTo>
                <a:cubicBezTo>
                  <a:pt x="19845" y="28405"/>
                  <a:pt x="18983" y="28743"/>
                  <a:pt x="18158" y="29117"/>
                </a:cubicBezTo>
                <a:cubicBezTo>
                  <a:pt x="17483" y="29430"/>
                  <a:pt x="16859" y="29855"/>
                  <a:pt x="16334" y="30380"/>
                </a:cubicBezTo>
                <a:cubicBezTo>
                  <a:pt x="15859" y="30854"/>
                  <a:pt x="15296" y="31317"/>
                  <a:pt x="15034" y="31992"/>
                </a:cubicBezTo>
                <a:cubicBezTo>
                  <a:pt x="14847" y="32454"/>
                  <a:pt x="14522" y="32854"/>
                  <a:pt x="14322" y="33316"/>
                </a:cubicBezTo>
                <a:cubicBezTo>
                  <a:pt x="14034" y="34029"/>
                  <a:pt x="13884" y="34816"/>
                  <a:pt x="13409" y="35441"/>
                </a:cubicBezTo>
                <a:cubicBezTo>
                  <a:pt x="13359" y="35503"/>
                  <a:pt x="13334" y="35578"/>
                  <a:pt x="13309" y="35641"/>
                </a:cubicBezTo>
                <a:cubicBezTo>
                  <a:pt x="12972" y="36291"/>
                  <a:pt x="12872" y="37003"/>
                  <a:pt x="12497" y="37565"/>
                </a:cubicBezTo>
                <a:cubicBezTo>
                  <a:pt x="12347" y="37778"/>
                  <a:pt x="12235" y="38003"/>
                  <a:pt x="12072" y="38190"/>
                </a:cubicBezTo>
                <a:cubicBezTo>
                  <a:pt x="11922" y="38390"/>
                  <a:pt x="11760" y="38590"/>
                  <a:pt x="11610" y="38765"/>
                </a:cubicBezTo>
                <a:cubicBezTo>
                  <a:pt x="11447" y="38915"/>
                  <a:pt x="11297" y="39065"/>
                  <a:pt x="11160" y="39227"/>
                </a:cubicBezTo>
                <a:cubicBezTo>
                  <a:pt x="11010" y="39440"/>
                  <a:pt x="10823" y="39652"/>
                  <a:pt x="10635" y="39827"/>
                </a:cubicBezTo>
                <a:cubicBezTo>
                  <a:pt x="9798" y="40577"/>
                  <a:pt x="8848" y="41202"/>
                  <a:pt x="7823" y="41664"/>
                </a:cubicBezTo>
                <a:cubicBezTo>
                  <a:pt x="7074" y="42052"/>
                  <a:pt x="6261" y="42314"/>
                  <a:pt x="5437" y="42439"/>
                </a:cubicBezTo>
                <a:cubicBezTo>
                  <a:pt x="5049" y="42464"/>
                  <a:pt x="4674" y="42551"/>
                  <a:pt x="4299" y="42576"/>
                </a:cubicBezTo>
                <a:cubicBezTo>
                  <a:pt x="4099" y="42601"/>
                  <a:pt x="3912" y="42626"/>
                  <a:pt x="3724" y="42639"/>
                </a:cubicBezTo>
                <a:cubicBezTo>
                  <a:pt x="3670" y="42643"/>
                  <a:pt x="3615" y="42644"/>
                  <a:pt x="3560" y="42644"/>
                </a:cubicBezTo>
                <a:cubicBezTo>
                  <a:pt x="3427" y="42644"/>
                  <a:pt x="3295" y="42635"/>
                  <a:pt x="3162" y="42626"/>
                </a:cubicBezTo>
                <a:cubicBezTo>
                  <a:pt x="3075" y="42633"/>
                  <a:pt x="2984" y="42636"/>
                  <a:pt x="2893" y="42636"/>
                </a:cubicBezTo>
                <a:cubicBezTo>
                  <a:pt x="2803" y="42636"/>
                  <a:pt x="2712" y="42633"/>
                  <a:pt x="2625" y="42626"/>
                </a:cubicBezTo>
                <a:cubicBezTo>
                  <a:pt x="2337" y="42564"/>
                  <a:pt x="2062" y="42576"/>
                  <a:pt x="1787" y="42539"/>
                </a:cubicBezTo>
                <a:cubicBezTo>
                  <a:pt x="1513" y="42539"/>
                  <a:pt x="1238" y="42501"/>
                  <a:pt x="963" y="42439"/>
                </a:cubicBezTo>
                <a:cubicBezTo>
                  <a:pt x="942" y="42434"/>
                  <a:pt x="923" y="42432"/>
                  <a:pt x="904" y="42432"/>
                </a:cubicBezTo>
                <a:cubicBezTo>
                  <a:pt x="670" y="42432"/>
                  <a:pt x="569" y="42773"/>
                  <a:pt x="800" y="42889"/>
                </a:cubicBezTo>
                <a:cubicBezTo>
                  <a:pt x="938" y="42976"/>
                  <a:pt x="1063" y="43076"/>
                  <a:pt x="1163" y="43201"/>
                </a:cubicBezTo>
                <a:cubicBezTo>
                  <a:pt x="1288" y="43326"/>
                  <a:pt x="1425" y="43439"/>
                  <a:pt x="1575" y="43526"/>
                </a:cubicBezTo>
                <a:cubicBezTo>
                  <a:pt x="1350" y="43576"/>
                  <a:pt x="1125" y="43639"/>
                  <a:pt x="900" y="43726"/>
                </a:cubicBezTo>
                <a:cubicBezTo>
                  <a:pt x="725" y="43676"/>
                  <a:pt x="775" y="43501"/>
                  <a:pt x="650" y="43451"/>
                </a:cubicBezTo>
                <a:cubicBezTo>
                  <a:pt x="561" y="43481"/>
                  <a:pt x="480" y="43573"/>
                  <a:pt x="382" y="43573"/>
                </a:cubicBezTo>
                <a:cubicBezTo>
                  <a:pt x="356" y="43573"/>
                  <a:pt x="329" y="43567"/>
                  <a:pt x="300" y="43551"/>
                </a:cubicBezTo>
                <a:lnTo>
                  <a:pt x="300" y="43551"/>
                </a:lnTo>
                <a:cubicBezTo>
                  <a:pt x="363" y="43601"/>
                  <a:pt x="488" y="43626"/>
                  <a:pt x="400" y="43801"/>
                </a:cubicBezTo>
                <a:cubicBezTo>
                  <a:pt x="263" y="43851"/>
                  <a:pt x="0" y="43826"/>
                  <a:pt x="25" y="44113"/>
                </a:cubicBezTo>
                <a:cubicBezTo>
                  <a:pt x="127" y="44159"/>
                  <a:pt x="239" y="44255"/>
                  <a:pt x="324" y="44255"/>
                </a:cubicBezTo>
                <a:cubicBezTo>
                  <a:pt x="333" y="44255"/>
                  <a:pt x="342" y="44253"/>
                  <a:pt x="350" y="44251"/>
                </a:cubicBezTo>
                <a:cubicBezTo>
                  <a:pt x="419" y="44234"/>
                  <a:pt x="489" y="44225"/>
                  <a:pt x="559" y="44225"/>
                </a:cubicBezTo>
                <a:cubicBezTo>
                  <a:pt x="693" y="44225"/>
                  <a:pt x="827" y="44256"/>
                  <a:pt x="950" y="44313"/>
                </a:cubicBezTo>
                <a:cubicBezTo>
                  <a:pt x="1125" y="44401"/>
                  <a:pt x="1313" y="44463"/>
                  <a:pt x="1513" y="44513"/>
                </a:cubicBezTo>
                <a:cubicBezTo>
                  <a:pt x="1541" y="44517"/>
                  <a:pt x="1569" y="44518"/>
                  <a:pt x="1596" y="44518"/>
                </a:cubicBezTo>
                <a:cubicBezTo>
                  <a:pt x="1712" y="44518"/>
                  <a:pt x="1825" y="44495"/>
                  <a:pt x="1940" y="44495"/>
                </a:cubicBezTo>
                <a:cubicBezTo>
                  <a:pt x="2005" y="44495"/>
                  <a:pt x="2071" y="44502"/>
                  <a:pt x="2137" y="44526"/>
                </a:cubicBezTo>
                <a:cubicBezTo>
                  <a:pt x="2312" y="44601"/>
                  <a:pt x="2500" y="44638"/>
                  <a:pt x="2687" y="44651"/>
                </a:cubicBezTo>
                <a:cubicBezTo>
                  <a:pt x="2711" y="44652"/>
                  <a:pt x="2734" y="44653"/>
                  <a:pt x="2758" y="44653"/>
                </a:cubicBezTo>
                <a:cubicBezTo>
                  <a:pt x="2924" y="44653"/>
                  <a:pt x="3097" y="44615"/>
                  <a:pt x="3250" y="44538"/>
                </a:cubicBezTo>
                <a:cubicBezTo>
                  <a:pt x="3283" y="44527"/>
                  <a:pt x="3317" y="44521"/>
                  <a:pt x="3351" y="44521"/>
                </a:cubicBezTo>
                <a:cubicBezTo>
                  <a:pt x="3392" y="44521"/>
                  <a:pt x="3433" y="44530"/>
                  <a:pt x="3475" y="44551"/>
                </a:cubicBezTo>
                <a:cubicBezTo>
                  <a:pt x="3703" y="44620"/>
                  <a:pt x="3940" y="44658"/>
                  <a:pt x="4178" y="44658"/>
                </a:cubicBezTo>
                <a:cubicBezTo>
                  <a:pt x="4239" y="44658"/>
                  <a:pt x="4301" y="44656"/>
                  <a:pt x="4362" y="44651"/>
                </a:cubicBezTo>
                <a:cubicBezTo>
                  <a:pt x="4722" y="44651"/>
                  <a:pt x="5082" y="44513"/>
                  <a:pt x="5442" y="44513"/>
                </a:cubicBezTo>
                <a:cubicBezTo>
                  <a:pt x="5457" y="44513"/>
                  <a:pt x="5472" y="44513"/>
                  <a:pt x="5486" y="44513"/>
                </a:cubicBezTo>
                <a:cubicBezTo>
                  <a:pt x="5549" y="44517"/>
                  <a:pt x="5611" y="44519"/>
                  <a:pt x="5673" y="44519"/>
                </a:cubicBezTo>
                <a:cubicBezTo>
                  <a:pt x="5822" y="44519"/>
                  <a:pt x="5970" y="44510"/>
                  <a:pt x="6111" y="44501"/>
                </a:cubicBezTo>
                <a:lnTo>
                  <a:pt x="6736" y="44376"/>
                </a:lnTo>
                <a:cubicBezTo>
                  <a:pt x="6874" y="44351"/>
                  <a:pt x="6999" y="44288"/>
                  <a:pt x="7124" y="44213"/>
                </a:cubicBezTo>
                <a:cubicBezTo>
                  <a:pt x="7224" y="44126"/>
                  <a:pt x="7349" y="44063"/>
                  <a:pt x="7486" y="44026"/>
                </a:cubicBezTo>
                <a:cubicBezTo>
                  <a:pt x="8073" y="43926"/>
                  <a:pt x="8586" y="43564"/>
                  <a:pt x="9148" y="43401"/>
                </a:cubicBezTo>
                <a:cubicBezTo>
                  <a:pt x="9323" y="43326"/>
                  <a:pt x="9473" y="43239"/>
                  <a:pt x="9623" y="43126"/>
                </a:cubicBezTo>
                <a:lnTo>
                  <a:pt x="10010" y="42839"/>
                </a:lnTo>
                <a:lnTo>
                  <a:pt x="10385" y="42526"/>
                </a:lnTo>
                <a:cubicBezTo>
                  <a:pt x="10635" y="42326"/>
                  <a:pt x="10885" y="42139"/>
                  <a:pt x="11135" y="41952"/>
                </a:cubicBezTo>
                <a:cubicBezTo>
                  <a:pt x="11310" y="41814"/>
                  <a:pt x="11472" y="41664"/>
                  <a:pt x="11635" y="41502"/>
                </a:cubicBezTo>
                <a:cubicBezTo>
                  <a:pt x="11772" y="41327"/>
                  <a:pt x="11935" y="41177"/>
                  <a:pt x="12110" y="41027"/>
                </a:cubicBezTo>
                <a:cubicBezTo>
                  <a:pt x="12510" y="40764"/>
                  <a:pt x="12760" y="40327"/>
                  <a:pt x="13047" y="39940"/>
                </a:cubicBezTo>
                <a:cubicBezTo>
                  <a:pt x="13247" y="39627"/>
                  <a:pt x="13459" y="39327"/>
                  <a:pt x="13697" y="39040"/>
                </a:cubicBezTo>
                <a:cubicBezTo>
                  <a:pt x="13922" y="38740"/>
                  <a:pt x="14109" y="38402"/>
                  <a:pt x="14247" y="38065"/>
                </a:cubicBezTo>
                <a:cubicBezTo>
                  <a:pt x="14284" y="37990"/>
                  <a:pt x="14334" y="37915"/>
                  <a:pt x="14384" y="37853"/>
                </a:cubicBezTo>
                <a:cubicBezTo>
                  <a:pt x="14947" y="37228"/>
                  <a:pt x="15184" y="36415"/>
                  <a:pt x="15446" y="35703"/>
                </a:cubicBezTo>
                <a:cubicBezTo>
                  <a:pt x="15659" y="35153"/>
                  <a:pt x="15834" y="34603"/>
                  <a:pt x="16021" y="34079"/>
                </a:cubicBezTo>
                <a:cubicBezTo>
                  <a:pt x="16309" y="33316"/>
                  <a:pt x="16771" y="32704"/>
                  <a:pt x="17121" y="32104"/>
                </a:cubicBezTo>
                <a:cubicBezTo>
                  <a:pt x="17308" y="31767"/>
                  <a:pt x="17496" y="31392"/>
                  <a:pt x="17871" y="31267"/>
                </a:cubicBezTo>
                <a:cubicBezTo>
                  <a:pt x="17958" y="31154"/>
                  <a:pt x="18058" y="31054"/>
                  <a:pt x="18171" y="30967"/>
                </a:cubicBezTo>
                <a:cubicBezTo>
                  <a:pt x="18296" y="30879"/>
                  <a:pt x="18421" y="30817"/>
                  <a:pt x="18546" y="30754"/>
                </a:cubicBezTo>
                <a:cubicBezTo>
                  <a:pt x="18671" y="30679"/>
                  <a:pt x="18808" y="30642"/>
                  <a:pt x="18945" y="30580"/>
                </a:cubicBezTo>
                <a:cubicBezTo>
                  <a:pt x="19083" y="30530"/>
                  <a:pt x="19208" y="30467"/>
                  <a:pt x="19345" y="30380"/>
                </a:cubicBezTo>
                <a:cubicBezTo>
                  <a:pt x="19470" y="30317"/>
                  <a:pt x="19608" y="30280"/>
                  <a:pt x="19745" y="30255"/>
                </a:cubicBezTo>
                <a:cubicBezTo>
                  <a:pt x="19895" y="30242"/>
                  <a:pt x="20045" y="30205"/>
                  <a:pt x="20183" y="30142"/>
                </a:cubicBezTo>
                <a:cubicBezTo>
                  <a:pt x="20333" y="30092"/>
                  <a:pt x="20483" y="30067"/>
                  <a:pt x="20645" y="30067"/>
                </a:cubicBezTo>
                <a:cubicBezTo>
                  <a:pt x="20820" y="30067"/>
                  <a:pt x="20995" y="29980"/>
                  <a:pt x="21095" y="29830"/>
                </a:cubicBezTo>
                <a:cubicBezTo>
                  <a:pt x="21099" y="29826"/>
                  <a:pt x="21109" y="29824"/>
                  <a:pt x="21122" y="29824"/>
                </a:cubicBezTo>
                <a:cubicBezTo>
                  <a:pt x="21148" y="29824"/>
                  <a:pt x="21187" y="29830"/>
                  <a:pt x="21220" y="29830"/>
                </a:cubicBezTo>
                <a:cubicBezTo>
                  <a:pt x="21660" y="29830"/>
                  <a:pt x="22120" y="29756"/>
                  <a:pt x="22595" y="29756"/>
                </a:cubicBezTo>
                <a:cubicBezTo>
                  <a:pt x="22768" y="29756"/>
                  <a:pt x="22943" y="29766"/>
                  <a:pt x="23119" y="29792"/>
                </a:cubicBezTo>
                <a:cubicBezTo>
                  <a:pt x="23182" y="29792"/>
                  <a:pt x="23244" y="29780"/>
                  <a:pt x="23294" y="29755"/>
                </a:cubicBezTo>
                <a:cubicBezTo>
                  <a:pt x="23694" y="29630"/>
                  <a:pt x="24157" y="29755"/>
                  <a:pt x="24556" y="29542"/>
                </a:cubicBezTo>
                <a:cubicBezTo>
                  <a:pt x="24581" y="29530"/>
                  <a:pt x="24606" y="29524"/>
                  <a:pt x="24631" y="29524"/>
                </a:cubicBezTo>
                <a:cubicBezTo>
                  <a:pt x="24656" y="29524"/>
                  <a:pt x="24681" y="29530"/>
                  <a:pt x="24706" y="29542"/>
                </a:cubicBezTo>
                <a:cubicBezTo>
                  <a:pt x="24862" y="29583"/>
                  <a:pt x="25019" y="29600"/>
                  <a:pt x="25178" y="29600"/>
                </a:cubicBezTo>
                <a:cubicBezTo>
                  <a:pt x="25557" y="29600"/>
                  <a:pt x="25944" y="29505"/>
                  <a:pt x="26331" y="29417"/>
                </a:cubicBezTo>
                <a:cubicBezTo>
                  <a:pt x="26956" y="29280"/>
                  <a:pt x="27681" y="29292"/>
                  <a:pt x="28193" y="28842"/>
                </a:cubicBezTo>
                <a:cubicBezTo>
                  <a:pt x="28206" y="28836"/>
                  <a:pt x="28215" y="28833"/>
                  <a:pt x="28223" y="28833"/>
                </a:cubicBezTo>
                <a:cubicBezTo>
                  <a:pt x="28231" y="28833"/>
                  <a:pt x="28237" y="28836"/>
                  <a:pt x="28243" y="28842"/>
                </a:cubicBezTo>
                <a:cubicBezTo>
                  <a:pt x="28274" y="28848"/>
                  <a:pt x="28304" y="28851"/>
                  <a:pt x="28333" y="28851"/>
                </a:cubicBezTo>
                <a:cubicBezTo>
                  <a:pt x="28560" y="28851"/>
                  <a:pt x="28727" y="28691"/>
                  <a:pt x="28893" y="28580"/>
                </a:cubicBezTo>
                <a:cubicBezTo>
                  <a:pt x="29205" y="28343"/>
                  <a:pt x="29505" y="28130"/>
                  <a:pt x="29918" y="28130"/>
                </a:cubicBezTo>
                <a:cubicBezTo>
                  <a:pt x="29980" y="28118"/>
                  <a:pt x="30043" y="28093"/>
                  <a:pt x="30093" y="28043"/>
                </a:cubicBezTo>
                <a:cubicBezTo>
                  <a:pt x="30405" y="27843"/>
                  <a:pt x="30692" y="27643"/>
                  <a:pt x="31092" y="27580"/>
                </a:cubicBezTo>
                <a:cubicBezTo>
                  <a:pt x="31355" y="27543"/>
                  <a:pt x="31592" y="27405"/>
                  <a:pt x="31742" y="27193"/>
                </a:cubicBezTo>
                <a:cubicBezTo>
                  <a:pt x="31855" y="27030"/>
                  <a:pt x="32017" y="26930"/>
                  <a:pt x="32217" y="26893"/>
                </a:cubicBezTo>
                <a:cubicBezTo>
                  <a:pt x="32379" y="26843"/>
                  <a:pt x="32529" y="26756"/>
                  <a:pt x="32642" y="26631"/>
                </a:cubicBezTo>
                <a:cubicBezTo>
                  <a:pt x="32829" y="26493"/>
                  <a:pt x="33004" y="26293"/>
                  <a:pt x="33204" y="26206"/>
                </a:cubicBezTo>
                <a:cubicBezTo>
                  <a:pt x="33592" y="26031"/>
                  <a:pt x="33804" y="25681"/>
                  <a:pt x="34179" y="25506"/>
                </a:cubicBezTo>
                <a:cubicBezTo>
                  <a:pt x="34241" y="25468"/>
                  <a:pt x="34291" y="25393"/>
                  <a:pt x="34304" y="25318"/>
                </a:cubicBezTo>
                <a:cubicBezTo>
                  <a:pt x="34304" y="25081"/>
                  <a:pt x="34491" y="25031"/>
                  <a:pt x="34641" y="24931"/>
                </a:cubicBezTo>
                <a:cubicBezTo>
                  <a:pt x="35116" y="24619"/>
                  <a:pt x="35629" y="24344"/>
                  <a:pt x="36003" y="23906"/>
                </a:cubicBezTo>
                <a:cubicBezTo>
                  <a:pt x="36391" y="23431"/>
                  <a:pt x="36828" y="23007"/>
                  <a:pt x="37303" y="22607"/>
                </a:cubicBezTo>
                <a:cubicBezTo>
                  <a:pt x="37716" y="22244"/>
                  <a:pt x="38090" y="21832"/>
                  <a:pt x="38428" y="21394"/>
                </a:cubicBezTo>
                <a:cubicBezTo>
                  <a:pt x="38490" y="21319"/>
                  <a:pt x="38553" y="21257"/>
                  <a:pt x="38628" y="21194"/>
                </a:cubicBezTo>
                <a:cubicBezTo>
                  <a:pt x="39440" y="20532"/>
                  <a:pt x="40040" y="19682"/>
                  <a:pt x="40740" y="18920"/>
                </a:cubicBezTo>
                <a:cubicBezTo>
                  <a:pt x="41152" y="18483"/>
                  <a:pt x="41490" y="17945"/>
                  <a:pt x="41864" y="17470"/>
                </a:cubicBezTo>
                <a:cubicBezTo>
                  <a:pt x="42014" y="17258"/>
                  <a:pt x="42214" y="17108"/>
                  <a:pt x="42364" y="16908"/>
                </a:cubicBezTo>
                <a:cubicBezTo>
                  <a:pt x="42677" y="16496"/>
                  <a:pt x="42939" y="16071"/>
                  <a:pt x="43264" y="15671"/>
                </a:cubicBezTo>
                <a:cubicBezTo>
                  <a:pt x="43464" y="15471"/>
                  <a:pt x="43639" y="15246"/>
                  <a:pt x="43789" y="15009"/>
                </a:cubicBezTo>
                <a:cubicBezTo>
                  <a:pt x="44076" y="14534"/>
                  <a:pt x="44326" y="14046"/>
                  <a:pt x="44689" y="13634"/>
                </a:cubicBezTo>
                <a:cubicBezTo>
                  <a:pt x="45389" y="12822"/>
                  <a:pt x="45851" y="11847"/>
                  <a:pt x="46463" y="10972"/>
                </a:cubicBezTo>
                <a:cubicBezTo>
                  <a:pt x="46926" y="10310"/>
                  <a:pt x="47388" y="9623"/>
                  <a:pt x="47825" y="8935"/>
                </a:cubicBezTo>
                <a:cubicBezTo>
                  <a:pt x="48838" y="7336"/>
                  <a:pt x="49862" y="5736"/>
                  <a:pt x="50737" y="4062"/>
                </a:cubicBezTo>
                <a:cubicBezTo>
                  <a:pt x="51100" y="3387"/>
                  <a:pt x="51487" y="2712"/>
                  <a:pt x="51837" y="2025"/>
                </a:cubicBezTo>
                <a:cubicBezTo>
                  <a:pt x="52012" y="1700"/>
                  <a:pt x="52099" y="1350"/>
                  <a:pt x="52112" y="987"/>
                </a:cubicBezTo>
                <a:cubicBezTo>
                  <a:pt x="52112" y="662"/>
                  <a:pt x="52024" y="325"/>
                  <a:pt x="521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48" name="Google Shape;7748;p35"/>
          <p:cNvSpPr txBox="1"/>
          <p:nvPr>
            <p:ph idx="5" type="subTitle"/>
          </p:nvPr>
        </p:nvSpPr>
        <p:spPr>
          <a:xfrm>
            <a:off x="6047850" y="1902050"/>
            <a:ext cx="2133900" cy="367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2000"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7749" name="Google Shape;7749;p35"/>
          <p:cNvSpPr txBox="1"/>
          <p:nvPr>
            <p:ph idx="6" type="subTitle"/>
          </p:nvPr>
        </p:nvSpPr>
        <p:spPr>
          <a:xfrm>
            <a:off x="6047850" y="2233250"/>
            <a:ext cx="21339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7750" name="Google Shape;7750;p35"/>
          <p:cNvSpPr txBox="1"/>
          <p:nvPr>
            <p:ph idx="7" type="subTitle"/>
          </p:nvPr>
        </p:nvSpPr>
        <p:spPr>
          <a:xfrm>
            <a:off x="6047850" y="3265675"/>
            <a:ext cx="2133900" cy="419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2000"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7751" name="Google Shape;7751;p35"/>
          <p:cNvSpPr txBox="1"/>
          <p:nvPr>
            <p:ph idx="8" type="subTitle"/>
          </p:nvPr>
        </p:nvSpPr>
        <p:spPr>
          <a:xfrm>
            <a:off x="6047850" y="3596875"/>
            <a:ext cx="21339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s">
  <p:cSld name="CUSTOM_5">
    <p:spTree>
      <p:nvGrpSpPr>
        <p:cNvPr id="7752" name="Shape 7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53" name="Google Shape;7753;p36"/>
          <p:cNvSpPr/>
          <p:nvPr/>
        </p:nvSpPr>
        <p:spPr>
          <a:xfrm>
            <a:off x="-762462" y="-382807"/>
            <a:ext cx="4056294" cy="6024386"/>
          </a:xfrm>
          <a:custGeom>
            <a:rect b="b" l="l" r="r" t="t"/>
            <a:pathLst>
              <a:path extrusionOk="0" h="22495" w="29344">
                <a:moveTo>
                  <a:pt x="1" y="0"/>
                </a:moveTo>
                <a:lnTo>
                  <a:pt x="1" y="22494"/>
                </a:lnTo>
                <a:lnTo>
                  <a:pt x="29318" y="22494"/>
                </a:lnTo>
                <a:cubicBezTo>
                  <a:pt x="29343" y="21594"/>
                  <a:pt x="29231" y="20732"/>
                  <a:pt x="28818" y="19945"/>
                </a:cubicBezTo>
                <a:cubicBezTo>
                  <a:pt x="28343" y="19045"/>
                  <a:pt x="27569" y="18370"/>
                  <a:pt x="26869" y="17620"/>
                </a:cubicBezTo>
                <a:cubicBezTo>
                  <a:pt x="24294" y="14846"/>
                  <a:pt x="23095" y="11097"/>
                  <a:pt x="21970" y="7473"/>
                </a:cubicBezTo>
                <a:cubicBezTo>
                  <a:pt x="21183" y="4986"/>
                  <a:pt x="20420" y="2499"/>
                  <a:pt x="1969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54" name="Google Shape;7754;p36"/>
          <p:cNvSpPr/>
          <p:nvPr/>
        </p:nvSpPr>
        <p:spPr>
          <a:xfrm rot="-4508933">
            <a:off x="5623735" y="1695743"/>
            <a:ext cx="6674489" cy="1956551"/>
          </a:xfrm>
          <a:custGeom>
            <a:rect b="b" l="l" r="r" t="t"/>
            <a:pathLst>
              <a:path extrusionOk="0" h="23874" w="79467">
                <a:moveTo>
                  <a:pt x="71012" y="0"/>
                </a:moveTo>
                <a:cubicBezTo>
                  <a:pt x="64623" y="0"/>
                  <a:pt x="58378" y="3643"/>
                  <a:pt x="51935" y="3643"/>
                </a:cubicBezTo>
                <a:cubicBezTo>
                  <a:pt x="51537" y="3643"/>
                  <a:pt x="51137" y="3629"/>
                  <a:pt x="50737" y="3599"/>
                </a:cubicBezTo>
                <a:cubicBezTo>
                  <a:pt x="46684" y="3292"/>
                  <a:pt x="42787" y="1388"/>
                  <a:pt x="38781" y="1388"/>
                </a:cubicBezTo>
                <a:cubicBezTo>
                  <a:pt x="38377" y="1388"/>
                  <a:pt x="37972" y="1407"/>
                  <a:pt x="37565" y="1449"/>
                </a:cubicBezTo>
                <a:cubicBezTo>
                  <a:pt x="32009" y="2045"/>
                  <a:pt x="27199" y="6810"/>
                  <a:pt x="21815" y="6810"/>
                </a:cubicBezTo>
                <a:cubicBezTo>
                  <a:pt x="21326" y="6810"/>
                  <a:pt x="20832" y="6771"/>
                  <a:pt x="20332" y="6686"/>
                </a:cubicBezTo>
                <a:cubicBezTo>
                  <a:pt x="17908" y="6273"/>
                  <a:pt x="15709" y="4786"/>
                  <a:pt x="13259" y="4711"/>
                </a:cubicBezTo>
                <a:cubicBezTo>
                  <a:pt x="13199" y="4709"/>
                  <a:pt x="13140" y="4709"/>
                  <a:pt x="13080" y="4709"/>
                </a:cubicBezTo>
                <a:cubicBezTo>
                  <a:pt x="8310" y="4709"/>
                  <a:pt x="4785" y="10105"/>
                  <a:pt x="2637" y="13771"/>
                </a:cubicBezTo>
                <a:cubicBezTo>
                  <a:pt x="0" y="18245"/>
                  <a:pt x="3849" y="22769"/>
                  <a:pt x="8311" y="23631"/>
                </a:cubicBezTo>
                <a:cubicBezTo>
                  <a:pt x="9243" y="23807"/>
                  <a:pt x="10188" y="23874"/>
                  <a:pt x="11137" y="23874"/>
                </a:cubicBezTo>
                <a:cubicBezTo>
                  <a:pt x="12616" y="23874"/>
                  <a:pt x="14107" y="23711"/>
                  <a:pt x="15584" y="23544"/>
                </a:cubicBezTo>
                <a:lnTo>
                  <a:pt x="46438" y="20032"/>
                </a:lnTo>
                <a:cubicBezTo>
                  <a:pt x="56823" y="18845"/>
                  <a:pt x="67807" y="17420"/>
                  <a:pt x="75980" y="10910"/>
                </a:cubicBezTo>
                <a:cubicBezTo>
                  <a:pt x="77755" y="9497"/>
                  <a:pt x="79467" y="7585"/>
                  <a:pt x="79342" y="5323"/>
                </a:cubicBezTo>
                <a:cubicBezTo>
                  <a:pt x="79192" y="2412"/>
                  <a:pt x="76068" y="550"/>
                  <a:pt x="73181" y="150"/>
                </a:cubicBezTo>
                <a:cubicBezTo>
                  <a:pt x="72456" y="47"/>
                  <a:pt x="71733" y="0"/>
                  <a:pt x="7101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55" name="Google Shape;7755;p36"/>
          <p:cNvSpPr txBox="1"/>
          <p:nvPr>
            <p:ph hasCustomPrompt="1" type="title"/>
          </p:nvPr>
        </p:nvSpPr>
        <p:spPr>
          <a:xfrm>
            <a:off x="3609001" y="2026071"/>
            <a:ext cx="1926000" cy="843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7756" name="Google Shape;7756;p36"/>
          <p:cNvSpPr txBox="1"/>
          <p:nvPr>
            <p:ph hasCustomPrompt="1" idx="2" type="title"/>
          </p:nvPr>
        </p:nvSpPr>
        <p:spPr>
          <a:xfrm>
            <a:off x="710396" y="1987650"/>
            <a:ext cx="1926000" cy="843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800"/>
              <a:buNone/>
              <a:defRPr sz="3800">
                <a:solidFill>
                  <a:schemeClr val="dk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800"/>
              <a:buNone/>
              <a:defRPr sz="3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800"/>
              <a:buNone/>
              <a:defRPr sz="3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800"/>
              <a:buNone/>
              <a:defRPr sz="3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800"/>
              <a:buNone/>
              <a:defRPr sz="3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800"/>
              <a:buNone/>
              <a:defRPr sz="3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800"/>
              <a:buNone/>
              <a:defRPr sz="3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800"/>
              <a:buNone/>
              <a:defRPr sz="3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800"/>
              <a:buNone/>
              <a:defRPr sz="3800"/>
            </a:lvl9pPr>
          </a:lstStyle>
          <a:p>
            <a:r>
              <a:t>xx%</a:t>
            </a:r>
          </a:p>
        </p:txBody>
      </p:sp>
      <p:sp>
        <p:nvSpPr>
          <p:cNvPr id="7757" name="Google Shape;7757;p36"/>
          <p:cNvSpPr txBox="1"/>
          <p:nvPr>
            <p:ph hasCustomPrompt="1" idx="3" type="title"/>
          </p:nvPr>
        </p:nvSpPr>
        <p:spPr>
          <a:xfrm>
            <a:off x="6507606" y="1987650"/>
            <a:ext cx="1926000" cy="843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800"/>
              <a:buNone/>
              <a:defRPr sz="3800">
                <a:solidFill>
                  <a:schemeClr val="dk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800"/>
              <a:buNone/>
              <a:defRPr sz="3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800"/>
              <a:buNone/>
              <a:defRPr sz="3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800"/>
              <a:buNone/>
              <a:defRPr sz="3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800"/>
              <a:buNone/>
              <a:defRPr sz="3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800"/>
              <a:buNone/>
              <a:defRPr sz="3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800"/>
              <a:buNone/>
              <a:defRPr sz="3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800"/>
              <a:buNone/>
              <a:defRPr sz="3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800"/>
              <a:buNone/>
              <a:defRPr sz="3800"/>
            </a:lvl9pPr>
          </a:lstStyle>
          <a:p>
            <a:r>
              <a:t>xx%</a:t>
            </a:r>
          </a:p>
        </p:txBody>
      </p:sp>
      <p:sp>
        <p:nvSpPr>
          <p:cNvPr id="7758" name="Google Shape;7758;p36"/>
          <p:cNvSpPr txBox="1"/>
          <p:nvPr>
            <p:ph idx="1" type="subTitle"/>
          </p:nvPr>
        </p:nvSpPr>
        <p:spPr>
          <a:xfrm>
            <a:off x="710325" y="3135450"/>
            <a:ext cx="1926000" cy="62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7759" name="Google Shape;7759;p36"/>
          <p:cNvSpPr txBox="1"/>
          <p:nvPr>
            <p:ph idx="4" type="subTitle"/>
          </p:nvPr>
        </p:nvSpPr>
        <p:spPr>
          <a:xfrm>
            <a:off x="3609001" y="3135450"/>
            <a:ext cx="1926000" cy="62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7760" name="Google Shape;7760;p36"/>
          <p:cNvSpPr txBox="1"/>
          <p:nvPr>
            <p:ph idx="5" type="subTitle"/>
          </p:nvPr>
        </p:nvSpPr>
        <p:spPr>
          <a:xfrm>
            <a:off x="6507603" y="3135450"/>
            <a:ext cx="1926000" cy="62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7761" name="Google Shape;7761;p36"/>
          <p:cNvSpPr txBox="1"/>
          <p:nvPr>
            <p:ph idx="6" type="title"/>
          </p:nvPr>
        </p:nvSpPr>
        <p:spPr>
          <a:xfrm>
            <a:off x="726700" y="539806"/>
            <a:ext cx="2311800" cy="870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7762" name="Google Shape;7762;p36"/>
          <p:cNvSpPr/>
          <p:nvPr/>
        </p:nvSpPr>
        <p:spPr>
          <a:xfrm flipH="1" rot="-706387">
            <a:off x="-1199149" y="4313417"/>
            <a:ext cx="2742567" cy="975545"/>
          </a:xfrm>
          <a:custGeom>
            <a:rect b="b" l="l" r="r" t="t"/>
            <a:pathLst>
              <a:path extrusionOk="0" h="15481" w="43522">
                <a:moveTo>
                  <a:pt x="11394" y="401"/>
                </a:moveTo>
                <a:cubicBezTo>
                  <a:pt x="11366" y="401"/>
                  <a:pt x="11335" y="423"/>
                  <a:pt x="11343" y="456"/>
                </a:cubicBezTo>
                <a:cubicBezTo>
                  <a:pt x="11352" y="473"/>
                  <a:pt x="11366" y="480"/>
                  <a:pt x="11380" y="480"/>
                </a:cubicBezTo>
                <a:cubicBezTo>
                  <a:pt x="11409" y="480"/>
                  <a:pt x="11439" y="452"/>
                  <a:pt x="11431" y="419"/>
                </a:cubicBezTo>
                <a:cubicBezTo>
                  <a:pt x="11423" y="406"/>
                  <a:pt x="11409" y="401"/>
                  <a:pt x="11394" y="401"/>
                </a:cubicBezTo>
                <a:close/>
                <a:moveTo>
                  <a:pt x="13692" y="392"/>
                </a:moveTo>
                <a:cubicBezTo>
                  <a:pt x="13568" y="392"/>
                  <a:pt x="13444" y="507"/>
                  <a:pt x="13493" y="669"/>
                </a:cubicBezTo>
                <a:cubicBezTo>
                  <a:pt x="13532" y="742"/>
                  <a:pt x="13598" y="774"/>
                  <a:pt x="13664" y="774"/>
                </a:cubicBezTo>
                <a:cubicBezTo>
                  <a:pt x="13790" y="774"/>
                  <a:pt x="13917" y="661"/>
                  <a:pt x="13868" y="506"/>
                </a:cubicBezTo>
                <a:cubicBezTo>
                  <a:pt x="13828" y="427"/>
                  <a:pt x="13760" y="392"/>
                  <a:pt x="13692" y="392"/>
                </a:cubicBezTo>
                <a:close/>
                <a:moveTo>
                  <a:pt x="5832" y="1"/>
                </a:moveTo>
                <a:cubicBezTo>
                  <a:pt x="5537" y="1"/>
                  <a:pt x="5237" y="270"/>
                  <a:pt x="5382" y="619"/>
                </a:cubicBezTo>
                <a:cubicBezTo>
                  <a:pt x="5466" y="808"/>
                  <a:pt x="5624" y="887"/>
                  <a:pt x="5783" y="887"/>
                </a:cubicBezTo>
                <a:cubicBezTo>
                  <a:pt x="6077" y="887"/>
                  <a:pt x="6378" y="617"/>
                  <a:pt x="6232" y="269"/>
                </a:cubicBezTo>
                <a:cubicBezTo>
                  <a:pt x="6149" y="80"/>
                  <a:pt x="5991" y="1"/>
                  <a:pt x="5832" y="1"/>
                </a:cubicBezTo>
                <a:close/>
                <a:moveTo>
                  <a:pt x="3216" y="413"/>
                </a:moveTo>
                <a:cubicBezTo>
                  <a:pt x="2926" y="413"/>
                  <a:pt x="2625" y="683"/>
                  <a:pt x="2771" y="1031"/>
                </a:cubicBezTo>
                <a:cubicBezTo>
                  <a:pt x="2854" y="1220"/>
                  <a:pt x="3012" y="1299"/>
                  <a:pt x="3171" y="1299"/>
                </a:cubicBezTo>
                <a:cubicBezTo>
                  <a:pt x="3466" y="1299"/>
                  <a:pt x="3766" y="1030"/>
                  <a:pt x="3620" y="681"/>
                </a:cubicBezTo>
                <a:lnTo>
                  <a:pt x="3608" y="681"/>
                </a:lnTo>
                <a:cubicBezTo>
                  <a:pt x="3529" y="492"/>
                  <a:pt x="3374" y="413"/>
                  <a:pt x="3216" y="413"/>
                </a:cubicBezTo>
                <a:close/>
                <a:moveTo>
                  <a:pt x="19527" y="439"/>
                </a:moveTo>
                <a:cubicBezTo>
                  <a:pt x="19473" y="439"/>
                  <a:pt x="19419" y="448"/>
                  <a:pt x="19366" y="469"/>
                </a:cubicBezTo>
                <a:lnTo>
                  <a:pt x="19254" y="531"/>
                </a:lnTo>
                <a:cubicBezTo>
                  <a:pt x="19191" y="581"/>
                  <a:pt x="19154" y="644"/>
                  <a:pt x="19116" y="719"/>
                </a:cubicBezTo>
                <a:lnTo>
                  <a:pt x="19091" y="831"/>
                </a:lnTo>
                <a:cubicBezTo>
                  <a:pt x="19079" y="906"/>
                  <a:pt x="19091" y="994"/>
                  <a:pt x="19129" y="1069"/>
                </a:cubicBezTo>
                <a:lnTo>
                  <a:pt x="19179" y="1181"/>
                </a:lnTo>
                <a:cubicBezTo>
                  <a:pt x="19255" y="1351"/>
                  <a:pt x="19423" y="1450"/>
                  <a:pt x="19598" y="1450"/>
                </a:cubicBezTo>
                <a:cubicBezTo>
                  <a:pt x="19655" y="1450"/>
                  <a:pt x="19712" y="1440"/>
                  <a:pt x="19766" y="1418"/>
                </a:cubicBezTo>
                <a:lnTo>
                  <a:pt x="19866" y="1356"/>
                </a:lnTo>
                <a:cubicBezTo>
                  <a:pt x="19916" y="1306"/>
                  <a:pt x="19966" y="1243"/>
                  <a:pt x="19991" y="1181"/>
                </a:cubicBezTo>
                <a:lnTo>
                  <a:pt x="20004" y="1169"/>
                </a:lnTo>
                <a:lnTo>
                  <a:pt x="20029" y="1056"/>
                </a:lnTo>
                <a:cubicBezTo>
                  <a:pt x="20041" y="981"/>
                  <a:pt x="20029" y="906"/>
                  <a:pt x="20004" y="831"/>
                </a:cubicBezTo>
                <a:lnTo>
                  <a:pt x="19954" y="706"/>
                </a:lnTo>
                <a:cubicBezTo>
                  <a:pt x="19877" y="543"/>
                  <a:pt x="19704" y="439"/>
                  <a:pt x="19527" y="439"/>
                </a:cubicBezTo>
                <a:close/>
                <a:moveTo>
                  <a:pt x="10931" y="949"/>
                </a:moveTo>
                <a:cubicBezTo>
                  <a:pt x="10882" y="949"/>
                  <a:pt x="10831" y="959"/>
                  <a:pt x="10781" y="981"/>
                </a:cubicBezTo>
                <a:lnTo>
                  <a:pt x="10694" y="1031"/>
                </a:lnTo>
                <a:cubicBezTo>
                  <a:pt x="10644" y="1069"/>
                  <a:pt x="10594" y="1119"/>
                  <a:pt x="10569" y="1181"/>
                </a:cubicBezTo>
                <a:lnTo>
                  <a:pt x="10544" y="1281"/>
                </a:lnTo>
                <a:cubicBezTo>
                  <a:pt x="10531" y="1356"/>
                  <a:pt x="10544" y="1418"/>
                  <a:pt x="10581" y="1493"/>
                </a:cubicBezTo>
                <a:lnTo>
                  <a:pt x="10569" y="1481"/>
                </a:lnTo>
                <a:lnTo>
                  <a:pt x="10631" y="1606"/>
                </a:lnTo>
                <a:cubicBezTo>
                  <a:pt x="10697" y="1738"/>
                  <a:pt x="10835" y="1820"/>
                  <a:pt x="10984" y="1820"/>
                </a:cubicBezTo>
                <a:cubicBezTo>
                  <a:pt x="11032" y="1820"/>
                  <a:pt x="11082" y="1812"/>
                  <a:pt x="11131" y="1793"/>
                </a:cubicBezTo>
                <a:lnTo>
                  <a:pt x="11218" y="1743"/>
                </a:lnTo>
                <a:cubicBezTo>
                  <a:pt x="11268" y="1706"/>
                  <a:pt x="11306" y="1656"/>
                  <a:pt x="11331" y="1593"/>
                </a:cubicBezTo>
                <a:lnTo>
                  <a:pt x="11356" y="1493"/>
                </a:lnTo>
                <a:cubicBezTo>
                  <a:pt x="11368" y="1431"/>
                  <a:pt x="11356" y="1368"/>
                  <a:pt x="11331" y="1306"/>
                </a:cubicBezTo>
                <a:lnTo>
                  <a:pt x="11293" y="1181"/>
                </a:lnTo>
                <a:cubicBezTo>
                  <a:pt x="11218" y="1040"/>
                  <a:pt x="11080" y="949"/>
                  <a:pt x="10931" y="949"/>
                </a:cubicBezTo>
                <a:close/>
                <a:moveTo>
                  <a:pt x="29843" y="1139"/>
                </a:moveTo>
                <a:cubicBezTo>
                  <a:pt x="29793" y="1139"/>
                  <a:pt x="29747" y="1150"/>
                  <a:pt x="29701" y="1169"/>
                </a:cubicBezTo>
                <a:lnTo>
                  <a:pt x="29576" y="1219"/>
                </a:lnTo>
                <a:cubicBezTo>
                  <a:pt x="29389" y="1306"/>
                  <a:pt x="29301" y="1531"/>
                  <a:pt x="29376" y="1718"/>
                </a:cubicBezTo>
                <a:lnTo>
                  <a:pt x="29426" y="1806"/>
                </a:lnTo>
                <a:cubicBezTo>
                  <a:pt x="29464" y="1868"/>
                  <a:pt x="29526" y="1906"/>
                  <a:pt x="29589" y="1931"/>
                </a:cubicBezTo>
                <a:lnTo>
                  <a:pt x="29676" y="1956"/>
                </a:lnTo>
                <a:cubicBezTo>
                  <a:pt x="29696" y="1959"/>
                  <a:pt x="29715" y="1961"/>
                  <a:pt x="29734" y="1961"/>
                </a:cubicBezTo>
                <a:cubicBezTo>
                  <a:pt x="29785" y="1961"/>
                  <a:pt x="29830" y="1949"/>
                  <a:pt x="29876" y="1931"/>
                </a:cubicBezTo>
                <a:lnTo>
                  <a:pt x="30001" y="1881"/>
                </a:lnTo>
                <a:cubicBezTo>
                  <a:pt x="30089" y="1831"/>
                  <a:pt x="30163" y="1756"/>
                  <a:pt x="30201" y="1668"/>
                </a:cubicBezTo>
                <a:cubicBezTo>
                  <a:pt x="30238" y="1568"/>
                  <a:pt x="30238" y="1468"/>
                  <a:pt x="30201" y="1368"/>
                </a:cubicBezTo>
                <a:lnTo>
                  <a:pt x="30151" y="1281"/>
                </a:lnTo>
                <a:cubicBezTo>
                  <a:pt x="30101" y="1231"/>
                  <a:pt x="30051" y="1194"/>
                  <a:pt x="29989" y="1169"/>
                </a:cubicBezTo>
                <a:lnTo>
                  <a:pt x="29901" y="1144"/>
                </a:lnTo>
                <a:cubicBezTo>
                  <a:pt x="29881" y="1140"/>
                  <a:pt x="29862" y="1139"/>
                  <a:pt x="29843" y="1139"/>
                </a:cubicBezTo>
                <a:close/>
                <a:moveTo>
                  <a:pt x="596" y="1113"/>
                </a:moveTo>
                <a:cubicBezTo>
                  <a:pt x="301" y="1113"/>
                  <a:pt x="1" y="1382"/>
                  <a:pt x="146" y="1731"/>
                </a:cubicBezTo>
                <a:cubicBezTo>
                  <a:pt x="230" y="1920"/>
                  <a:pt x="386" y="1999"/>
                  <a:pt x="544" y="1999"/>
                </a:cubicBezTo>
                <a:cubicBezTo>
                  <a:pt x="836" y="1999"/>
                  <a:pt x="1134" y="1729"/>
                  <a:pt x="996" y="1381"/>
                </a:cubicBezTo>
                <a:cubicBezTo>
                  <a:pt x="913" y="1192"/>
                  <a:pt x="755" y="1113"/>
                  <a:pt x="596" y="1113"/>
                </a:cubicBezTo>
                <a:close/>
                <a:moveTo>
                  <a:pt x="16318" y="1789"/>
                </a:moveTo>
                <a:cubicBezTo>
                  <a:pt x="16095" y="1789"/>
                  <a:pt x="15866" y="1996"/>
                  <a:pt x="15980" y="2256"/>
                </a:cubicBezTo>
                <a:lnTo>
                  <a:pt x="15992" y="2256"/>
                </a:lnTo>
                <a:cubicBezTo>
                  <a:pt x="16049" y="2396"/>
                  <a:pt x="16163" y="2455"/>
                  <a:pt x="16280" y="2455"/>
                </a:cubicBezTo>
                <a:cubicBezTo>
                  <a:pt x="16496" y="2455"/>
                  <a:pt x="16723" y="2253"/>
                  <a:pt x="16617" y="1993"/>
                </a:cubicBezTo>
                <a:cubicBezTo>
                  <a:pt x="16556" y="1849"/>
                  <a:pt x="16438" y="1789"/>
                  <a:pt x="16318" y="1789"/>
                </a:cubicBezTo>
                <a:close/>
                <a:moveTo>
                  <a:pt x="8740" y="2250"/>
                </a:moveTo>
                <a:cubicBezTo>
                  <a:pt x="8449" y="2250"/>
                  <a:pt x="8148" y="2520"/>
                  <a:pt x="8294" y="2868"/>
                </a:cubicBezTo>
                <a:cubicBezTo>
                  <a:pt x="8378" y="3057"/>
                  <a:pt x="8535" y="3136"/>
                  <a:pt x="8695" y="3136"/>
                </a:cubicBezTo>
                <a:cubicBezTo>
                  <a:pt x="8989" y="3136"/>
                  <a:pt x="9290" y="2867"/>
                  <a:pt x="9144" y="2518"/>
                </a:cubicBezTo>
                <a:lnTo>
                  <a:pt x="9132" y="2518"/>
                </a:lnTo>
                <a:cubicBezTo>
                  <a:pt x="9052" y="2329"/>
                  <a:pt x="8898" y="2250"/>
                  <a:pt x="8740" y="2250"/>
                </a:cubicBezTo>
                <a:close/>
                <a:moveTo>
                  <a:pt x="14039" y="3201"/>
                </a:moveTo>
                <a:cubicBezTo>
                  <a:pt x="13931" y="3201"/>
                  <a:pt x="13827" y="3300"/>
                  <a:pt x="13868" y="3430"/>
                </a:cubicBezTo>
                <a:cubicBezTo>
                  <a:pt x="13903" y="3497"/>
                  <a:pt x="13962" y="3526"/>
                  <a:pt x="14021" y="3526"/>
                </a:cubicBezTo>
                <a:cubicBezTo>
                  <a:pt x="14128" y="3526"/>
                  <a:pt x="14233" y="3430"/>
                  <a:pt x="14193" y="3293"/>
                </a:cubicBezTo>
                <a:cubicBezTo>
                  <a:pt x="14154" y="3228"/>
                  <a:pt x="14096" y="3201"/>
                  <a:pt x="14039" y="3201"/>
                </a:cubicBezTo>
                <a:close/>
                <a:moveTo>
                  <a:pt x="6864" y="2882"/>
                </a:moveTo>
                <a:cubicBezTo>
                  <a:pt x="6648" y="2882"/>
                  <a:pt x="6427" y="3083"/>
                  <a:pt x="6532" y="3343"/>
                </a:cubicBezTo>
                <a:cubicBezTo>
                  <a:pt x="6589" y="3483"/>
                  <a:pt x="6704" y="3542"/>
                  <a:pt x="6823" y="3542"/>
                </a:cubicBezTo>
                <a:cubicBezTo>
                  <a:pt x="7042" y="3542"/>
                  <a:pt x="7271" y="3340"/>
                  <a:pt x="7157" y="3081"/>
                </a:cubicBezTo>
                <a:cubicBezTo>
                  <a:pt x="7096" y="2940"/>
                  <a:pt x="6981" y="2882"/>
                  <a:pt x="6864" y="2882"/>
                </a:cubicBezTo>
                <a:close/>
                <a:moveTo>
                  <a:pt x="15944" y="3903"/>
                </a:moveTo>
                <a:cubicBezTo>
                  <a:pt x="15918" y="3903"/>
                  <a:pt x="15897" y="3924"/>
                  <a:pt x="15905" y="3955"/>
                </a:cubicBezTo>
                <a:cubicBezTo>
                  <a:pt x="15914" y="3974"/>
                  <a:pt x="15931" y="3983"/>
                  <a:pt x="15948" y="3983"/>
                </a:cubicBezTo>
                <a:cubicBezTo>
                  <a:pt x="15974" y="3983"/>
                  <a:pt x="16000" y="3961"/>
                  <a:pt x="15992" y="3930"/>
                </a:cubicBezTo>
                <a:cubicBezTo>
                  <a:pt x="15978" y="3911"/>
                  <a:pt x="15960" y="3903"/>
                  <a:pt x="15944" y="3903"/>
                </a:cubicBezTo>
                <a:close/>
                <a:moveTo>
                  <a:pt x="10877" y="3300"/>
                </a:moveTo>
                <a:cubicBezTo>
                  <a:pt x="10586" y="3300"/>
                  <a:pt x="10285" y="3569"/>
                  <a:pt x="10431" y="3918"/>
                </a:cubicBezTo>
                <a:cubicBezTo>
                  <a:pt x="10510" y="4107"/>
                  <a:pt x="10665" y="4186"/>
                  <a:pt x="10822" y="4186"/>
                </a:cubicBezTo>
                <a:cubicBezTo>
                  <a:pt x="11112" y="4186"/>
                  <a:pt x="11410" y="3916"/>
                  <a:pt x="11256" y="3568"/>
                </a:cubicBezTo>
                <a:lnTo>
                  <a:pt x="11268" y="3568"/>
                </a:lnTo>
                <a:cubicBezTo>
                  <a:pt x="11189" y="3379"/>
                  <a:pt x="11035" y="3300"/>
                  <a:pt x="10877" y="3300"/>
                </a:cubicBezTo>
                <a:close/>
                <a:moveTo>
                  <a:pt x="21153" y="3252"/>
                </a:moveTo>
                <a:cubicBezTo>
                  <a:pt x="21097" y="3252"/>
                  <a:pt x="21041" y="3262"/>
                  <a:pt x="20991" y="3280"/>
                </a:cubicBezTo>
                <a:cubicBezTo>
                  <a:pt x="20841" y="3343"/>
                  <a:pt x="20741" y="3468"/>
                  <a:pt x="20728" y="3630"/>
                </a:cubicBezTo>
                <a:lnTo>
                  <a:pt x="20691" y="3805"/>
                </a:lnTo>
                <a:lnTo>
                  <a:pt x="20691" y="3905"/>
                </a:lnTo>
                <a:cubicBezTo>
                  <a:pt x="20703" y="3955"/>
                  <a:pt x="20716" y="4018"/>
                  <a:pt x="20753" y="4055"/>
                </a:cubicBezTo>
                <a:cubicBezTo>
                  <a:pt x="20766" y="4093"/>
                  <a:pt x="20791" y="4118"/>
                  <a:pt x="20816" y="4143"/>
                </a:cubicBezTo>
                <a:cubicBezTo>
                  <a:pt x="20853" y="4180"/>
                  <a:pt x="20891" y="4205"/>
                  <a:pt x="20941" y="4230"/>
                </a:cubicBezTo>
                <a:lnTo>
                  <a:pt x="21028" y="4255"/>
                </a:lnTo>
                <a:lnTo>
                  <a:pt x="21141" y="4255"/>
                </a:lnTo>
                <a:cubicBezTo>
                  <a:pt x="21191" y="4243"/>
                  <a:pt x="21241" y="4230"/>
                  <a:pt x="21291" y="4193"/>
                </a:cubicBezTo>
                <a:cubicBezTo>
                  <a:pt x="21341" y="4168"/>
                  <a:pt x="21378" y="4130"/>
                  <a:pt x="21416" y="4093"/>
                </a:cubicBezTo>
                <a:lnTo>
                  <a:pt x="21516" y="3943"/>
                </a:lnTo>
                <a:cubicBezTo>
                  <a:pt x="21603" y="3818"/>
                  <a:pt x="21628" y="3655"/>
                  <a:pt x="21566" y="3518"/>
                </a:cubicBezTo>
                <a:lnTo>
                  <a:pt x="21503" y="3418"/>
                </a:lnTo>
                <a:cubicBezTo>
                  <a:pt x="21453" y="3355"/>
                  <a:pt x="21391" y="3305"/>
                  <a:pt x="21316" y="3280"/>
                </a:cubicBezTo>
                <a:cubicBezTo>
                  <a:pt x="21266" y="3262"/>
                  <a:pt x="21210" y="3252"/>
                  <a:pt x="21153" y="3252"/>
                </a:cubicBezTo>
                <a:close/>
                <a:moveTo>
                  <a:pt x="33413" y="3700"/>
                </a:moveTo>
                <a:cubicBezTo>
                  <a:pt x="33368" y="3700"/>
                  <a:pt x="33324" y="3712"/>
                  <a:pt x="33288" y="3730"/>
                </a:cubicBezTo>
                <a:lnTo>
                  <a:pt x="33050" y="3843"/>
                </a:lnTo>
                <a:cubicBezTo>
                  <a:pt x="32888" y="3918"/>
                  <a:pt x="32800" y="4118"/>
                  <a:pt x="32875" y="4280"/>
                </a:cubicBezTo>
                <a:lnTo>
                  <a:pt x="32925" y="4368"/>
                </a:lnTo>
                <a:cubicBezTo>
                  <a:pt x="32963" y="4405"/>
                  <a:pt x="33000" y="4443"/>
                  <a:pt x="33063" y="4468"/>
                </a:cubicBezTo>
                <a:lnTo>
                  <a:pt x="33138" y="4493"/>
                </a:lnTo>
                <a:cubicBezTo>
                  <a:pt x="33200" y="4493"/>
                  <a:pt x="33263" y="4480"/>
                  <a:pt x="33325" y="4455"/>
                </a:cubicBezTo>
                <a:lnTo>
                  <a:pt x="33563" y="4368"/>
                </a:lnTo>
                <a:cubicBezTo>
                  <a:pt x="33650" y="4330"/>
                  <a:pt x="33713" y="4255"/>
                  <a:pt x="33763" y="4180"/>
                </a:cubicBezTo>
                <a:lnTo>
                  <a:pt x="33750" y="4180"/>
                </a:lnTo>
                <a:cubicBezTo>
                  <a:pt x="33775" y="4093"/>
                  <a:pt x="33775" y="4005"/>
                  <a:pt x="33750" y="3918"/>
                </a:cubicBezTo>
                <a:lnTo>
                  <a:pt x="33700" y="3830"/>
                </a:lnTo>
                <a:cubicBezTo>
                  <a:pt x="33663" y="3793"/>
                  <a:pt x="33613" y="3755"/>
                  <a:pt x="33550" y="3730"/>
                </a:cubicBezTo>
                <a:lnTo>
                  <a:pt x="33463" y="3705"/>
                </a:lnTo>
                <a:cubicBezTo>
                  <a:pt x="33446" y="3702"/>
                  <a:pt x="33429" y="3700"/>
                  <a:pt x="33413" y="3700"/>
                </a:cubicBezTo>
                <a:close/>
                <a:moveTo>
                  <a:pt x="30132" y="3987"/>
                </a:moveTo>
                <a:cubicBezTo>
                  <a:pt x="30104" y="3987"/>
                  <a:pt x="30076" y="3993"/>
                  <a:pt x="30051" y="4005"/>
                </a:cubicBezTo>
                <a:lnTo>
                  <a:pt x="30001" y="4030"/>
                </a:lnTo>
                <a:cubicBezTo>
                  <a:pt x="29964" y="4055"/>
                  <a:pt x="29951" y="4080"/>
                  <a:pt x="29939" y="4118"/>
                </a:cubicBezTo>
                <a:lnTo>
                  <a:pt x="29939" y="4130"/>
                </a:lnTo>
                <a:cubicBezTo>
                  <a:pt x="29926" y="4155"/>
                  <a:pt x="29926" y="4168"/>
                  <a:pt x="29914" y="4193"/>
                </a:cubicBezTo>
                <a:cubicBezTo>
                  <a:pt x="29914" y="4218"/>
                  <a:pt x="29914" y="4243"/>
                  <a:pt x="29914" y="4255"/>
                </a:cubicBezTo>
                <a:lnTo>
                  <a:pt x="29914" y="4293"/>
                </a:lnTo>
                <a:lnTo>
                  <a:pt x="29914" y="4355"/>
                </a:lnTo>
                <a:cubicBezTo>
                  <a:pt x="29926" y="4455"/>
                  <a:pt x="29989" y="4530"/>
                  <a:pt x="30089" y="4568"/>
                </a:cubicBezTo>
                <a:lnTo>
                  <a:pt x="30151" y="4593"/>
                </a:lnTo>
                <a:cubicBezTo>
                  <a:pt x="30201" y="4593"/>
                  <a:pt x="30251" y="4593"/>
                  <a:pt x="30288" y="4568"/>
                </a:cubicBezTo>
                <a:cubicBezTo>
                  <a:pt x="30363" y="4543"/>
                  <a:pt x="30413" y="4480"/>
                  <a:pt x="30438" y="4418"/>
                </a:cubicBezTo>
                <a:cubicBezTo>
                  <a:pt x="30476" y="4330"/>
                  <a:pt x="30451" y="4218"/>
                  <a:pt x="30401" y="4143"/>
                </a:cubicBezTo>
                <a:lnTo>
                  <a:pt x="30351" y="4093"/>
                </a:lnTo>
                <a:lnTo>
                  <a:pt x="30326" y="4080"/>
                </a:lnTo>
                <a:cubicBezTo>
                  <a:pt x="30313" y="4055"/>
                  <a:pt x="30301" y="4043"/>
                  <a:pt x="30276" y="4030"/>
                </a:cubicBezTo>
                <a:lnTo>
                  <a:pt x="30226" y="4005"/>
                </a:lnTo>
                <a:lnTo>
                  <a:pt x="30213" y="4005"/>
                </a:lnTo>
                <a:cubicBezTo>
                  <a:pt x="30188" y="3993"/>
                  <a:pt x="30160" y="3987"/>
                  <a:pt x="30132" y="3987"/>
                </a:cubicBezTo>
                <a:close/>
                <a:moveTo>
                  <a:pt x="20150" y="4681"/>
                </a:moveTo>
                <a:cubicBezTo>
                  <a:pt x="19976" y="4681"/>
                  <a:pt x="19802" y="4844"/>
                  <a:pt x="19891" y="5055"/>
                </a:cubicBezTo>
                <a:cubicBezTo>
                  <a:pt x="19940" y="5171"/>
                  <a:pt x="20035" y="5220"/>
                  <a:pt x="20131" y="5220"/>
                </a:cubicBezTo>
                <a:cubicBezTo>
                  <a:pt x="20304" y="5220"/>
                  <a:pt x="20480" y="5060"/>
                  <a:pt x="20391" y="4843"/>
                </a:cubicBezTo>
                <a:cubicBezTo>
                  <a:pt x="20338" y="4728"/>
                  <a:pt x="20244" y="4681"/>
                  <a:pt x="20150" y="4681"/>
                </a:cubicBezTo>
                <a:close/>
                <a:moveTo>
                  <a:pt x="12485" y="5244"/>
                </a:moveTo>
                <a:cubicBezTo>
                  <a:pt x="12460" y="5244"/>
                  <a:pt x="12435" y="5272"/>
                  <a:pt x="12443" y="5305"/>
                </a:cubicBezTo>
                <a:cubicBezTo>
                  <a:pt x="12449" y="5308"/>
                  <a:pt x="12456" y="5310"/>
                  <a:pt x="12463" y="5310"/>
                </a:cubicBezTo>
                <a:cubicBezTo>
                  <a:pt x="12485" y="5310"/>
                  <a:pt x="12506" y="5296"/>
                  <a:pt x="12506" y="5267"/>
                </a:cubicBezTo>
                <a:lnTo>
                  <a:pt x="12518" y="5267"/>
                </a:lnTo>
                <a:cubicBezTo>
                  <a:pt x="12510" y="5251"/>
                  <a:pt x="12497" y="5244"/>
                  <a:pt x="12485" y="5244"/>
                </a:cubicBezTo>
                <a:close/>
                <a:moveTo>
                  <a:pt x="36701" y="4546"/>
                </a:moveTo>
                <a:cubicBezTo>
                  <a:pt x="36659" y="4546"/>
                  <a:pt x="36616" y="4553"/>
                  <a:pt x="36574" y="4568"/>
                </a:cubicBezTo>
                <a:lnTo>
                  <a:pt x="36499" y="4618"/>
                </a:lnTo>
                <a:cubicBezTo>
                  <a:pt x="36449" y="4655"/>
                  <a:pt x="36424" y="4705"/>
                  <a:pt x="36399" y="4755"/>
                </a:cubicBezTo>
                <a:lnTo>
                  <a:pt x="36374" y="4843"/>
                </a:lnTo>
                <a:cubicBezTo>
                  <a:pt x="36362" y="4893"/>
                  <a:pt x="36374" y="4955"/>
                  <a:pt x="36399" y="5018"/>
                </a:cubicBezTo>
                <a:lnTo>
                  <a:pt x="36462" y="5130"/>
                </a:lnTo>
                <a:cubicBezTo>
                  <a:pt x="36519" y="5254"/>
                  <a:pt x="36642" y="5327"/>
                  <a:pt x="36769" y="5327"/>
                </a:cubicBezTo>
                <a:cubicBezTo>
                  <a:pt x="36808" y="5327"/>
                  <a:pt x="36848" y="5320"/>
                  <a:pt x="36887" y="5305"/>
                </a:cubicBezTo>
                <a:lnTo>
                  <a:pt x="36962" y="5255"/>
                </a:lnTo>
                <a:cubicBezTo>
                  <a:pt x="37012" y="5217"/>
                  <a:pt x="37037" y="5167"/>
                  <a:pt x="37062" y="5117"/>
                </a:cubicBezTo>
                <a:lnTo>
                  <a:pt x="37087" y="5042"/>
                </a:lnTo>
                <a:cubicBezTo>
                  <a:pt x="37087" y="4980"/>
                  <a:pt x="37087" y="4918"/>
                  <a:pt x="37062" y="4868"/>
                </a:cubicBezTo>
                <a:lnTo>
                  <a:pt x="37024" y="4743"/>
                </a:lnTo>
                <a:cubicBezTo>
                  <a:pt x="36967" y="4619"/>
                  <a:pt x="36837" y="4546"/>
                  <a:pt x="36701" y="4546"/>
                </a:cubicBezTo>
                <a:close/>
                <a:moveTo>
                  <a:pt x="12753" y="5518"/>
                </a:moveTo>
                <a:cubicBezTo>
                  <a:pt x="12520" y="5518"/>
                  <a:pt x="12284" y="5733"/>
                  <a:pt x="12406" y="6017"/>
                </a:cubicBezTo>
                <a:cubicBezTo>
                  <a:pt x="12467" y="6166"/>
                  <a:pt x="12588" y="6229"/>
                  <a:pt x="12712" y="6229"/>
                </a:cubicBezTo>
                <a:cubicBezTo>
                  <a:pt x="12941" y="6229"/>
                  <a:pt x="13177" y="6014"/>
                  <a:pt x="13055" y="5730"/>
                </a:cubicBezTo>
                <a:lnTo>
                  <a:pt x="13068" y="5730"/>
                </a:lnTo>
                <a:cubicBezTo>
                  <a:pt x="13002" y="5581"/>
                  <a:pt x="12878" y="5518"/>
                  <a:pt x="12753" y="5518"/>
                </a:cubicBezTo>
                <a:close/>
                <a:moveTo>
                  <a:pt x="6531" y="5562"/>
                </a:moveTo>
                <a:cubicBezTo>
                  <a:pt x="6237" y="5562"/>
                  <a:pt x="5936" y="5831"/>
                  <a:pt x="6082" y="6180"/>
                </a:cubicBezTo>
                <a:cubicBezTo>
                  <a:pt x="6166" y="6373"/>
                  <a:pt x="6323" y="6453"/>
                  <a:pt x="6482" y="6453"/>
                </a:cubicBezTo>
                <a:cubicBezTo>
                  <a:pt x="6777" y="6453"/>
                  <a:pt x="7078" y="6178"/>
                  <a:pt x="6932" y="5830"/>
                </a:cubicBezTo>
                <a:cubicBezTo>
                  <a:pt x="6849" y="5641"/>
                  <a:pt x="6691" y="5562"/>
                  <a:pt x="6531" y="5562"/>
                </a:cubicBezTo>
                <a:close/>
                <a:moveTo>
                  <a:pt x="17216" y="5841"/>
                </a:moveTo>
                <a:cubicBezTo>
                  <a:pt x="16972" y="5841"/>
                  <a:pt x="16725" y="6064"/>
                  <a:pt x="16854" y="6355"/>
                </a:cubicBezTo>
                <a:cubicBezTo>
                  <a:pt x="16920" y="6516"/>
                  <a:pt x="17046" y="6583"/>
                  <a:pt x="17174" y="6583"/>
                </a:cubicBezTo>
                <a:cubicBezTo>
                  <a:pt x="17415" y="6583"/>
                  <a:pt x="17664" y="6348"/>
                  <a:pt x="17542" y="6055"/>
                </a:cubicBezTo>
                <a:lnTo>
                  <a:pt x="17542" y="6055"/>
                </a:lnTo>
                <a:lnTo>
                  <a:pt x="17554" y="6067"/>
                </a:lnTo>
                <a:cubicBezTo>
                  <a:pt x="17484" y="5908"/>
                  <a:pt x="17350" y="5841"/>
                  <a:pt x="17216" y="5841"/>
                </a:cubicBezTo>
                <a:close/>
                <a:moveTo>
                  <a:pt x="19002" y="6640"/>
                </a:moveTo>
                <a:cubicBezTo>
                  <a:pt x="18878" y="6640"/>
                  <a:pt x="18756" y="6752"/>
                  <a:pt x="18804" y="6905"/>
                </a:cubicBezTo>
                <a:cubicBezTo>
                  <a:pt x="18844" y="6980"/>
                  <a:pt x="18912" y="7013"/>
                  <a:pt x="18979" y="7013"/>
                </a:cubicBezTo>
                <a:cubicBezTo>
                  <a:pt x="19099" y="7013"/>
                  <a:pt x="19219" y="6907"/>
                  <a:pt x="19179" y="6755"/>
                </a:cubicBezTo>
                <a:cubicBezTo>
                  <a:pt x="19139" y="6674"/>
                  <a:pt x="19070" y="6640"/>
                  <a:pt x="19002" y="6640"/>
                </a:cubicBezTo>
                <a:close/>
                <a:moveTo>
                  <a:pt x="30880" y="6712"/>
                </a:moveTo>
                <a:cubicBezTo>
                  <a:pt x="30790" y="6712"/>
                  <a:pt x="30701" y="6769"/>
                  <a:pt x="30663" y="6855"/>
                </a:cubicBezTo>
                <a:lnTo>
                  <a:pt x="30651" y="6917"/>
                </a:lnTo>
                <a:cubicBezTo>
                  <a:pt x="30638" y="6954"/>
                  <a:pt x="30651" y="7004"/>
                  <a:pt x="30663" y="7042"/>
                </a:cubicBezTo>
                <a:lnTo>
                  <a:pt x="30701" y="7092"/>
                </a:lnTo>
                <a:cubicBezTo>
                  <a:pt x="30726" y="7117"/>
                  <a:pt x="30751" y="7142"/>
                  <a:pt x="30788" y="7167"/>
                </a:cubicBezTo>
                <a:lnTo>
                  <a:pt x="30963" y="7242"/>
                </a:lnTo>
                <a:cubicBezTo>
                  <a:pt x="30976" y="7248"/>
                  <a:pt x="30991" y="7251"/>
                  <a:pt x="31009" y="7251"/>
                </a:cubicBezTo>
                <a:cubicBezTo>
                  <a:pt x="31026" y="7251"/>
                  <a:pt x="31045" y="7248"/>
                  <a:pt x="31063" y="7242"/>
                </a:cubicBezTo>
                <a:lnTo>
                  <a:pt x="31063" y="7242"/>
                </a:lnTo>
                <a:lnTo>
                  <a:pt x="31051" y="7254"/>
                </a:lnTo>
                <a:cubicBezTo>
                  <a:pt x="31113" y="7254"/>
                  <a:pt x="31176" y="7229"/>
                  <a:pt x="31226" y="7179"/>
                </a:cubicBezTo>
                <a:cubicBezTo>
                  <a:pt x="31251" y="7154"/>
                  <a:pt x="31263" y="7129"/>
                  <a:pt x="31276" y="7104"/>
                </a:cubicBezTo>
                <a:lnTo>
                  <a:pt x="31288" y="7042"/>
                </a:lnTo>
                <a:cubicBezTo>
                  <a:pt x="31288" y="7004"/>
                  <a:pt x="31288" y="6954"/>
                  <a:pt x="31276" y="6917"/>
                </a:cubicBezTo>
                <a:lnTo>
                  <a:pt x="31238" y="6867"/>
                </a:lnTo>
                <a:cubicBezTo>
                  <a:pt x="31213" y="6830"/>
                  <a:pt x="31176" y="6805"/>
                  <a:pt x="31138" y="6792"/>
                </a:cubicBezTo>
                <a:lnTo>
                  <a:pt x="30963" y="6730"/>
                </a:lnTo>
                <a:cubicBezTo>
                  <a:pt x="30937" y="6718"/>
                  <a:pt x="30908" y="6712"/>
                  <a:pt x="30880" y="6712"/>
                </a:cubicBezTo>
                <a:close/>
                <a:moveTo>
                  <a:pt x="21641" y="6992"/>
                </a:moveTo>
                <a:cubicBezTo>
                  <a:pt x="21603" y="7004"/>
                  <a:pt x="21578" y="7017"/>
                  <a:pt x="21553" y="7029"/>
                </a:cubicBezTo>
                <a:cubicBezTo>
                  <a:pt x="21528" y="7042"/>
                  <a:pt x="21516" y="7054"/>
                  <a:pt x="21503" y="7067"/>
                </a:cubicBezTo>
                <a:cubicBezTo>
                  <a:pt x="21478" y="7092"/>
                  <a:pt x="21466" y="7117"/>
                  <a:pt x="21453" y="7142"/>
                </a:cubicBezTo>
                <a:lnTo>
                  <a:pt x="21441" y="7192"/>
                </a:lnTo>
                <a:lnTo>
                  <a:pt x="21441" y="7254"/>
                </a:lnTo>
                <a:cubicBezTo>
                  <a:pt x="21441" y="7292"/>
                  <a:pt x="21453" y="7317"/>
                  <a:pt x="21466" y="7342"/>
                </a:cubicBezTo>
                <a:cubicBezTo>
                  <a:pt x="21478" y="7379"/>
                  <a:pt x="21503" y="7392"/>
                  <a:pt x="21528" y="7417"/>
                </a:cubicBezTo>
                <a:lnTo>
                  <a:pt x="21566" y="7442"/>
                </a:lnTo>
                <a:cubicBezTo>
                  <a:pt x="21591" y="7454"/>
                  <a:pt x="21628" y="7479"/>
                  <a:pt x="21653" y="7492"/>
                </a:cubicBezTo>
                <a:lnTo>
                  <a:pt x="21741" y="7529"/>
                </a:lnTo>
                <a:cubicBezTo>
                  <a:pt x="21770" y="7541"/>
                  <a:pt x="21801" y="7547"/>
                  <a:pt x="21831" y="7547"/>
                </a:cubicBezTo>
                <a:cubicBezTo>
                  <a:pt x="21931" y="7547"/>
                  <a:pt x="22030" y="7488"/>
                  <a:pt x="22078" y="7392"/>
                </a:cubicBezTo>
                <a:lnTo>
                  <a:pt x="22091" y="7329"/>
                </a:lnTo>
                <a:cubicBezTo>
                  <a:pt x="22103" y="7279"/>
                  <a:pt x="22091" y="7242"/>
                  <a:pt x="22078" y="7192"/>
                </a:cubicBezTo>
                <a:lnTo>
                  <a:pt x="22041" y="7142"/>
                </a:lnTo>
                <a:cubicBezTo>
                  <a:pt x="22016" y="7104"/>
                  <a:pt x="21978" y="7079"/>
                  <a:pt x="21941" y="7054"/>
                </a:cubicBezTo>
                <a:lnTo>
                  <a:pt x="21841" y="7029"/>
                </a:lnTo>
                <a:cubicBezTo>
                  <a:pt x="21816" y="7017"/>
                  <a:pt x="21778" y="7017"/>
                  <a:pt x="21741" y="7004"/>
                </a:cubicBezTo>
                <a:lnTo>
                  <a:pt x="21703" y="6992"/>
                </a:lnTo>
                <a:close/>
                <a:moveTo>
                  <a:pt x="33239" y="7133"/>
                </a:moveTo>
                <a:cubicBezTo>
                  <a:pt x="33005" y="7133"/>
                  <a:pt x="32765" y="7352"/>
                  <a:pt x="32888" y="7629"/>
                </a:cubicBezTo>
                <a:cubicBezTo>
                  <a:pt x="32948" y="7777"/>
                  <a:pt x="33068" y="7838"/>
                  <a:pt x="33190" y="7838"/>
                </a:cubicBezTo>
                <a:cubicBezTo>
                  <a:pt x="33421" y="7838"/>
                  <a:pt x="33664" y="7619"/>
                  <a:pt x="33550" y="7342"/>
                </a:cubicBezTo>
                <a:cubicBezTo>
                  <a:pt x="33485" y="7195"/>
                  <a:pt x="33363" y="7133"/>
                  <a:pt x="33239" y="7133"/>
                </a:cubicBezTo>
                <a:close/>
                <a:moveTo>
                  <a:pt x="37240" y="7472"/>
                </a:moveTo>
                <a:cubicBezTo>
                  <a:pt x="37077" y="7472"/>
                  <a:pt x="36910" y="7627"/>
                  <a:pt x="36999" y="7829"/>
                </a:cubicBezTo>
                <a:cubicBezTo>
                  <a:pt x="37043" y="7940"/>
                  <a:pt x="37130" y="7986"/>
                  <a:pt x="37218" y="7986"/>
                </a:cubicBezTo>
                <a:cubicBezTo>
                  <a:pt x="37378" y="7986"/>
                  <a:pt x="37542" y="7831"/>
                  <a:pt x="37462" y="7629"/>
                </a:cubicBezTo>
                <a:cubicBezTo>
                  <a:pt x="37417" y="7519"/>
                  <a:pt x="37329" y="7472"/>
                  <a:pt x="37240" y="7472"/>
                </a:cubicBezTo>
                <a:close/>
                <a:moveTo>
                  <a:pt x="9120" y="7555"/>
                </a:moveTo>
                <a:cubicBezTo>
                  <a:pt x="8941" y="7555"/>
                  <a:pt x="8763" y="7722"/>
                  <a:pt x="8844" y="7942"/>
                </a:cubicBezTo>
                <a:cubicBezTo>
                  <a:pt x="8903" y="8031"/>
                  <a:pt x="8989" y="8070"/>
                  <a:pt x="9073" y="8070"/>
                </a:cubicBezTo>
                <a:cubicBezTo>
                  <a:pt x="9237" y="8070"/>
                  <a:pt x="9398" y="7923"/>
                  <a:pt x="9356" y="7717"/>
                </a:cubicBezTo>
                <a:lnTo>
                  <a:pt x="9369" y="7717"/>
                </a:lnTo>
                <a:cubicBezTo>
                  <a:pt x="9312" y="7603"/>
                  <a:pt x="9216" y="7555"/>
                  <a:pt x="9120" y="7555"/>
                </a:cubicBezTo>
                <a:close/>
                <a:moveTo>
                  <a:pt x="15434" y="8403"/>
                </a:moveTo>
                <a:cubicBezTo>
                  <a:pt x="15291" y="8403"/>
                  <a:pt x="15145" y="8539"/>
                  <a:pt x="15217" y="8717"/>
                </a:cubicBezTo>
                <a:cubicBezTo>
                  <a:pt x="15262" y="8814"/>
                  <a:pt x="15342" y="8855"/>
                  <a:pt x="15422" y="8855"/>
                </a:cubicBezTo>
                <a:cubicBezTo>
                  <a:pt x="15567" y="8855"/>
                  <a:pt x="15710" y="8719"/>
                  <a:pt x="15630" y="8542"/>
                </a:cubicBezTo>
                <a:cubicBezTo>
                  <a:pt x="15590" y="8444"/>
                  <a:pt x="15512" y="8403"/>
                  <a:pt x="15434" y="8403"/>
                </a:cubicBezTo>
                <a:close/>
                <a:moveTo>
                  <a:pt x="34942" y="9248"/>
                </a:moveTo>
                <a:cubicBezTo>
                  <a:pt x="34750" y="9248"/>
                  <a:pt x="34552" y="9431"/>
                  <a:pt x="34650" y="9666"/>
                </a:cubicBezTo>
                <a:cubicBezTo>
                  <a:pt x="34702" y="9787"/>
                  <a:pt x="34803" y="9838"/>
                  <a:pt x="34907" y="9838"/>
                </a:cubicBezTo>
                <a:cubicBezTo>
                  <a:pt x="35102" y="9838"/>
                  <a:pt x="35306" y="9658"/>
                  <a:pt x="35200" y="9429"/>
                </a:cubicBezTo>
                <a:cubicBezTo>
                  <a:pt x="35147" y="9302"/>
                  <a:pt x="35045" y="9248"/>
                  <a:pt x="34942" y="9248"/>
                </a:cubicBezTo>
                <a:close/>
                <a:moveTo>
                  <a:pt x="32215" y="9662"/>
                </a:moveTo>
                <a:cubicBezTo>
                  <a:pt x="31992" y="9662"/>
                  <a:pt x="31762" y="9873"/>
                  <a:pt x="31876" y="10141"/>
                </a:cubicBezTo>
                <a:cubicBezTo>
                  <a:pt x="31937" y="10285"/>
                  <a:pt x="32054" y="10345"/>
                  <a:pt x="32173" y="10345"/>
                </a:cubicBezTo>
                <a:cubicBezTo>
                  <a:pt x="32396" y="10345"/>
                  <a:pt x="32627" y="10135"/>
                  <a:pt x="32513" y="9866"/>
                </a:cubicBezTo>
                <a:cubicBezTo>
                  <a:pt x="32452" y="9722"/>
                  <a:pt x="32335" y="9662"/>
                  <a:pt x="32215" y="9662"/>
                </a:cubicBezTo>
                <a:close/>
                <a:moveTo>
                  <a:pt x="14532" y="9801"/>
                </a:moveTo>
                <a:cubicBezTo>
                  <a:pt x="14519" y="9801"/>
                  <a:pt x="14505" y="9802"/>
                  <a:pt x="14493" y="9804"/>
                </a:cubicBezTo>
                <a:lnTo>
                  <a:pt x="14368" y="9816"/>
                </a:lnTo>
                <a:cubicBezTo>
                  <a:pt x="14230" y="9841"/>
                  <a:pt x="14118" y="9916"/>
                  <a:pt x="14080" y="10041"/>
                </a:cubicBezTo>
                <a:lnTo>
                  <a:pt x="14055" y="10129"/>
                </a:lnTo>
                <a:cubicBezTo>
                  <a:pt x="14043" y="10204"/>
                  <a:pt x="14055" y="10266"/>
                  <a:pt x="14080" y="10329"/>
                </a:cubicBezTo>
                <a:cubicBezTo>
                  <a:pt x="14118" y="10404"/>
                  <a:pt x="14193" y="10479"/>
                  <a:pt x="14280" y="10516"/>
                </a:cubicBezTo>
                <a:cubicBezTo>
                  <a:pt x="14328" y="10535"/>
                  <a:pt x="14378" y="10545"/>
                  <a:pt x="14427" y="10545"/>
                </a:cubicBezTo>
                <a:cubicBezTo>
                  <a:pt x="14505" y="10545"/>
                  <a:pt x="14581" y="10520"/>
                  <a:pt x="14643" y="10466"/>
                </a:cubicBezTo>
                <a:lnTo>
                  <a:pt x="14743" y="10391"/>
                </a:lnTo>
                <a:lnTo>
                  <a:pt x="14793" y="10329"/>
                </a:lnTo>
                <a:cubicBezTo>
                  <a:pt x="14830" y="10291"/>
                  <a:pt x="14843" y="10254"/>
                  <a:pt x="14855" y="10216"/>
                </a:cubicBezTo>
                <a:cubicBezTo>
                  <a:pt x="14855" y="10191"/>
                  <a:pt x="14868" y="10154"/>
                  <a:pt x="14868" y="10129"/>
                </a:cubicBezTo>
                <a:cubicBezTo>
                  <a:pt x="14868" y="10079"/>
                  <a:pt x="14855" y="10041"/>
                  <a:pt x="14843" y="10004"/>
                </a:cubicBezTo>
                <a:lnTo>
                  <a:pt x="14793" y="9929"/>
                </a:lnTo>
                <a:lnTo>
                  <a:pt x="14730" y="9866"/>
                </a:lnTo>
                <a:cubicBezTo>
                  <a:pt x="14668" y="9825"/>
                  <a:pt x="14597" y="9801"/>
                  <a:pt x="14532" y="9801"/>
                </a:cubicBezTo>
                <a:close/>
                <a:moveTo>
                  <a:pt x="21605" y="10085"/>
                </a:moveTo>
                <a:cubicBezTo>
                  <a:pt x="21437" y="10085"/>
                  <a:pt x="21268" y="10243"/>
                  <a:pt x="21341" y="10454"/>
                </a:cubicBezTo>
                <a:cubicBezTo>
                  <a:pt x="21392" y="10565"/>
                  <a:pt x="21485" y="10612"/>
                  <a:pt x="21579" y="10612"/>
                </a:cubicBezTo>
                <a:cubicBezTo>
                  <a:pt x="21758" y="10612"/>
                  <a:pt x="21939" y="10442"/>
                  <a:pt x="21841" y="10229"/>
                </a:cubicBezTo>
                <a:lnTo>
                  <a:pt x="21841" y="10229"/>
                </a:lnTo>
                <a:lnTo>
                  <a:pt x="21841" y="10241"/>
                </a:lnTo>
                <a:cubicBezTo>
                  <a:pt x="21788" y="10131"/>
                  <a:pt x="21697" y="10085"/>
                  <a:pt x="21605" y="10085"/>
                </a:cubicBezTo>
                <a:close/>
                <a:moveTo>
                  <a:pt x="39526" y="10462"/>
                </a:moveTo>
                <a:cubicBezTo>
                  <a:pt x="39303" y="10462"/>
                  <a:pt x="39072" y="10672"/>
                  <a:pt x="39186" y="10941"/>
                </a:cubicBezTo>
                <a:cubicBezTo>
                  <a:pt x="39247" y="11085"/>
                  <a:pt x="39364" y="11145"/>
                  <a:pt x="39484" y="11145"/>
                </a:cubicBezTo>
                <a:cubicBezTo>
                  <a:pt x="39707" y="11145"/>
                  <a:pt x="39937" y="10935"/>
                  <a:pt x="39823" y="10666"/>
                </a:cubicBezTo>
                <a:cubicBezTo>
                  <a:pt x="39762" y="10522"/>
                  <a:pt x="39645" y="10462"/>
                  <a:pt x="39526" y="10462"/>
                </a:cubicBezTo>
                <a:close/>
                <a:moveTo>
                  <a:pt x="36594" y="11419"/>
                </a:moveTo>
                <a:cubicBezTo>
                  <a:pt x="36360" y="11419"/>
                  <a:pt x="36114" y="11638"/>
                  <a:pt x="36237" y="11916"/>
                </a:cubicBezTo>
                <a:cubicBezTo>
                  <a:pt x="36298" y="12065"/>
                  <a:pt x="36421" y="12128"/>
                  <a:pt x="36547" y="12128"/>
                </a:cubicBezTo>
                <a:cubicBezTo>
                  <a:pt x="36781" y="12128"/>
                  <a:pt x="37025" y="11912"/>
                  <a:pt x="36912" y="11628"/>
                </a:cubicBezTo>
                <a:lnTo>
                  <a:pt x="36899" y="11628"/>
                </a:lnTo>
                <a:cubicBezTo>
                  <a:pt x="36839" y="11481"/>
                  <a:pt x="36718" y="11419"/>
                  <a:pt x="36594" y="11419"/>
                </a:cubicBezTo>
                <a:close/>
                <a:moveTo>
                  <a:pt x="18779" y="12341"/>
                </a:moveTo>
                <a:cubicBezTo>
                  <a:pt x="18741" y="12341"/>
                  <a:pt x="18716" y="12341"/>
                  <a:pt x="18692" y="12353"/>
                </a:cubicBezTo>
                <a:lnTo>
                  <a:pt x="18567" y="12391"/>
                </a:lnTo>
                <a:cubicBezTo>
                  <a:pt x="18542" y="12403"/>
                  <a:pt x="18517" y="12416"/>
                  <a:pt x="18504" y="12441"/>
                </a:cubicBezTo>
                <a:cubicBezTo>
                  <a:pt x="18454" y="12491"/>
                  <a:pt x="18442" y="12578"/>
                  <a:pt x="18467" y="12641"/>
                </a:cubicBezTo>
                <a:lnTo>
                  <a:pt x="18492" y="12690"/>
                </a:lnTo>
                <a:cubicBezTo>
                  <a:pt x="18517" y="12715"/>
                  <a:pt x="18542" y="12728"/>
                  <a:pt x="18567" y="12740"/>
                </a:cubicBezTo>
                <a:lnTo>
                  <a:pt x="18617" y="12753"/>
                </a:lnTo>
                <a:cubicBezTo>
                  <a:pt x="18654" y="12753"/>
                  <a:pt x="18679" y="12753"/>
                  <a:pt x="18716" y="12740"/>
                </a:cubicBezTo>
                <a:lnTo>
                  <a:pt x="18829" y="12678"/>
                </a:lnTo>
                <a:cubicBezTo>
                  <a:pt x="18854" y="12678"/>
                  <a:pt x="18866" y="12653"/>
                  <a:pt x="18879" y="12641"/>
                </a:cubicBezTo>
                <a:cubicBezTo>
                  <a:pt x="18904" y="12628"/>
                  <a:pt x="18916" y="12603"/>
                  <a:pt x="18916" y="12591"/>
                </a:cubicBezTo>
                <a:cubicBezTo>
                  <a:pt x="18941" y="12541"/>
                  <a:pt x="18941" y="12491"/>
                  <a:pt x="18916" y="12453"/>
                </a:cubicBezTo>
                <a:lnTo>
                  <a:pt x="18891" y="12403"/>
                </a:lnTo>
                <a:cubicBezTo>
                  <a:pt x="18879" y="12378"/>
                  <a:pt x="18854" y="12366"/>
                  <a:pt x="18816" y="12353"/>
                </a:cubicBezTo>
                <a:lnTo>
                  <a:pt x="18779" y="12341"/>
                </a:lnTo>
                <a:close/>
                <a:moveTo>
                  <a:pt x="43257" y="12460"/>
                </a:moveTo>
                <a:cubicBezTo>
                  <a:pt x="43103" y="12460"/>
                  <a:pt x="42950" y="12604"/>
                  <a:pt x="43023" y="12790"/>
                </a:cubicBezTo>
                <a:cubicBezTo>
                  <a:pt x="43071" y="12883"/>
                  <a:pt x="43151" y="12923"/>
                  <a:pt x="43230" y="12923"/>
                </a:cubicBezTo>
                <a:cubicBezTo>
                  <a:pt x="43376" y="12923"/>
                  <a:pt x="43521" y="12789"/>
                  <a:pt x="43473" y="12603"/>
                </a:cubicBezTo>
                <a:cubicBezTo>
                  <a:pt x="43424" y="12502"/>
                  <a:pt x="43340" y="12460"/>
                  <a:pt x="43257" y="12460"/>
                </a:cubicBezTo>
                <a:close/>
                <a:moveTo>
                  <a:pt x="31410" y="11924"/>
                </a:moveTo>
                <a:cubicBezTo>
                  <a:pt x="31344" y="11924"/>
                  <a:pt x="31279" y="11938"/>
                  <a:pt x="31213" y="11966"/>
                </a:cubicBezTo>
                <a:cubicBezTo>
                  <a:pt x="31138" y="12003"/>
                  <a:pt x="31063" y="12053"/>
                  <a:pt x="30988" y="12103"/>
                </a:cubicBezTo>
                <a:lnTo>
                  <a:pt x="30963" y="12116"/>
                </a:lnTo>
                <a:cubicBezTo>
                  <a:pt x="30888" y="12178"/>
                  <a:pt x="30838" y="12241"/>
                  <a:pt x="30813" y="12328"/>
                </a:cubicBezTo>
                <a:lnTo>
                  <a:pt x="30788" y="12378"/>
                </a:lnTo>
                <a:cubicBezTo>
                  <a:pt x="30751" y="12478"/>
                  <a:pt x="30751" y="12578"/>
                  <a:pt x="30788" y="12690"/>
                </a:cubicBezTo>
                <a:lnTo>
                  <a:pt x="30838" y="12778"/>
                </a:lnTo>
                <a:cubicBezTo>
                  <a:pt x="30888" y="12840"/>
                  <a:pt x="30951" y="12878"/>
                  <a:pt x="31013" y="12903"/>
                </a:cubicBezTo>
                <a:lnTo>
                  <a:pt x="31063" y="12928"/>
                </a:lnTo>
                <a:cubicBezTo>
                  <a:pt x="31118" y="12946"/>
                  <a:pt x="31180" y="12958"/>
                  <a:pt x="31243" y="12958"/>
                </a:cubicBezTo>
                <a:cubicBezTo>
                  <a:pt x="31266" y="12958"/>
                  <a:pt x="31290" y="12956"/>
                  <a:pt x="31313" y="12953"/>
                </a:cubicBezTo>
                <a:lnTo>
                  <a:pt x="31351" y="12953"/>
                </a:lnTo>
                <a:cubicBezTo>
                  <a:pt x="31438" y="12940"/>
                  <a:pt x="31526" y="12915"/>
                  <a:pt x="31613" y="12890"/>
                </a:cubicBezTo>
                <a:cubicBezTo>
                  <a:pt x="31726" y="12828"/>
                  <a:pt x="31826" y="12740"/>
                  <a:pt x="31876" y="12616"/>
                </a:cubicBezTo>
                <a:cubicBezTo>
                  <a:pt x="31913" y="12491"/>
                  <a:pt x="31913" y="12366"/>
                  <a:pt x="31876" y="12241"/>
                </a:cubicBezTo>
                <a:lnTo>
                  <a:pt x="31801" y="12116"/>
                </a:lnTo>
                <a:cubicBezTo>
                  <a:pt x="31751" y="12053"/>
                  <a:pt x="31676" y="12003"/>
                  <a:pt x="31601" y="11966"/>
                </a:cubicBezTo>
                <a:lnTo>
                  <a:pt x="31476" y="11928"/>
                </a:lnTo>
                <a:cubicBezTo>
                  <a:pt x="31454" y="11925"/>
                  <a:pt x="31432" y="11924"/>
                  <a:pt x="31410" y="11924"/>
                </a:cubicBezTo>
                <a:close/>
                <a:moveTo>
                  <a:pt x="35289" y="13060"/>
                </a:moveTo>
                <a:cubicBezTo>
                  <a:pt x="35129" y="13060"/>
                  <a:pt x="34972" y="13208"/>
                  <a:pt x="35037" y="13403"/>
                </a:cubicBezTo>
                <a:cubicBezTo>
                  <a:pt x="35090" y="13503"/>
                  <a:pt x="35175" y="13546"/>
                  <a:pt x="35261" y="13546"/>
                </a:cubicBezTo>
                <a:cubicBezTo>
                  <a:pt x="35420" y="13546"/>
                  <a:pt x="35577" y="13398"/>
                  <a:pt x="35512" y="13203"/>
                </a:cubicBezTo>
                <a:cubicBezTo>
                  <a:pt x="35460" y="13102"/>
                  <a:pt x="35374" y="13060"/>
                  <a:pt x="35289" y="13060"/>
                </a:cubicBezTo>
                <a:close/>
                <a:moveTo>
                  <a:pt x="30237" y="14658"/>
                </a:moveTo>
                <a:cubicBezTo>
                  <a:pt x="30092" y="14658"/>
                  <a:pt x="29944" y="14791"/>
                  <a:pt x="30001" y="14977"/>
                </a:cubicBezTo>
                <a:cubicBezTo>
                  <a:pt x="30049" y="15065"/>
                  <a:pt x="30126" y="15102"/>
                  <a:pt x="30203" y="15102"/>
                </a:cubicBezTo>
                <a:cubicBezTo>
                  <a:pt x="30347" y="15102"/>
                  <a:pt x="30492" y="14973"/>
                  <a:pt x="30451" y="14802"/>
                </a:cubicBezTo>
                <a:lnTo>
                  <a:pt x="30438" y="14790"/>
                </a:lnTo>
                <a:cubicBezTo>
                  <a:pt x="30394" y="14697"/>
                  <a:pt x="30316" y="14658"/>
                  <a:pt x="30237" y="14658"/>
                </a:cubicBezTo>
                <a:close/>
                <a:moveTo>
                  <a:pt x="33261" y="14807"/>
                </a:moveTo>
                <a:cubicBezTo>
                  <a:pt x="33190" y="14807"/>
                  <a:pt x="33119" y="14829"/>
                  <a:pt x="33063" y="14877"/>
                </a:cubicBezTo>
                <a:lnTo>
                  <a:pt x="32963" y="14940"/>
                </a:lnTo>
                <a:lnTo>
                  <a:pt x="32900" y="15002"/>
                </a:lnTo>
                <a:cubicBezTo>
                  <a:pt x="32875" y="15027"/>
                  <a:pt x="32863" y="15065"/>
                  <a:pt x="32863" y="15102"/>
                </a:cubicBezTo>
                <a:cubicBezTo>
                  <a:pt x="32850" y="15127"/>
                  <a:pt x="32838" y="15152"/>
                  <a:pt x="32850" y="15177"/>
                </a:cubicBezTo>
                <a:cubicBezTo>
                  <a:pt x="32838" y="15215"/>
                  <a:pt x="32850" y="15265"/>
                  <a:pt x="32875" y="15302"/>
                </a:cubicBezTo>
                <a:lnTo>
                  <a:pt x="32913" y="15365"/>
                </a:lnTo>
                <a:lnTo>
                  <a:pt x="32963" y="15427"/>
                </a:lnTo>
                <a:cubicBezTo>
                  <a:pt x="33014" y="15458"/>
                  <a:pt x="33083" y="15481"/>
                  <a:pt x="33147" y="15481"/>
                </a:cubicBezTo>
                <a:cubicBezTo>
                  <a:pt x="33161" y="15481"/>
                  <a:pt x="33174" y="15479"/>
                  <a:pt x="33188" y="15477"/>
                </a:cubicBezTo>
                <a:lnTo>
                  <a:pt x="33313" y="15440"/>
                </a:lnTo>
                <a:cubicBezTo>
                  <a:pt x="33363" y="15440"/>
                  <a:pt x="33413" y="15415"/>
                  <a:pt x="33463" y="15377"/>
                </a:cubicBezTo>
                <a:cubicBezTo>
                  <a:pt x="33500" y="15340"/>
                  <a:pt x="33538" y="15302"/>
                  <a:pt x="33563" y="15252"/>
                </a:cubicBezTo>
                <a:lnTo>
                  <a:pt x="33575" y="15165"/>
                </a:lnTo>
                <a:cubicBezTo>
                  <a:pt x="33588" y="15115"/>
                  <a:pt x="33575" y="15052"/>
                  <a:pt x="33550" y="15002"/>
                </a:cubicBezTo>
                <a:cubicBezTo>
                  <a:pt x="33513" y="14927"/>
                  <a:pt x="33450" y="14865"/>
                  <a:pt x="33375" y="14827"/>
                </a:cubicBezTo>
                <a:cubicBezTo>
                  <a:pt x="33339" y="14814"/>
                  <a:pt x="33300" y="14807"/>
                  <a:pt x="33261" y="148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763" name="Google Shape;7763;p36"/>
          <p:cNvGrpSpPr/>
          <p:nvPr/>
        </p:nvGrpSpPr>
        <p:grpSpPr>
          <a:xfrm>
            <a:off x="6668481" y="-890860"/>
            <a:ext cx="1960748" cy="1815681"/>
            <a:chOff x="4309650" y="65488"/>
            <a:chExt cx="1024852" cy="949029"/>
          </a:xfrm>
        </p:grpSpPr>
        <p:sp>
          <p:nvSpPr>
            <p:cNvPr id="7764" name="Google Shape;7764;p36"/>
            <p:cNvSpPr/>
            <p:nvPr/>
          </p:nvSpPr>
          <p:spPr>
            <a:xfrm>
              <a:off x="4742403" y="256449"/>
              <a:ext cx="166517" cy="108250"/>
            </a:xfrm>
            <a:custGeom>
              <a:rect b="b" l="l" r="r" t="t"/>
              <a:pathLst>
                <a:path extrusionOk="0" h="3201" w="4924">
                  <a:moveTo>
                    <a:pt x="4493" y="1"/>
                  </a:moveTo>
                  <a:cubicBezTo>
                    <a:pt x="4465" y="1"/>
                    <a:pt x="4437" y="7"/>
                    <a:pt x="4412" y="19"/>
                  </a:cubicBezTo>
                  <a:cubicBezTo>
                    <a:pt x="4349" y="57"/>
                    <a:pt x="4299" y="119"/>
                    <a:pt x="4237" y="157"/>
                  </a:cubicBezTo>
                  <a:cubicBezTo>
                    <a:pt x="3924" y="319"/>
                    <a:pt x="3599" y="494"/>
                    <a:pt x="3274" y="619"/>
                  </a:cubicBezTo>
                  <a:cubicBezTo>
                    <a:pt x="3253" y="627"/>
                    <a:pt x="3230" y="631"/>
                    <a:pt x="3206" y="631"/>
                  </a:cubicBezTo>
                  <a:cubicBezTo>
                    <a:pt x="3121" y="631"/>
                    <a:pt x="3025" y="586"/>
                    <a:pt x="2937" y="557"/>
                  </a:cubicBezTo>
                  <a:cubicBezTo>
                    <a:pt x="2878" y="545"/>
                    <a:pt x="2786" y="456"/>
                    <a:pt x="2723" y="456"/>
                  </a:cubicBezTo>
                  <a:cubicBezTo>
                    <a:pt x="2719" y="456"/>
                    <a:pt x="2716" y="456"/>
                    <a:pt x="2712" y="457"/>
                  </a:cubicBezTo>
                  <a:cubicBezTo>
                    <a:pt x="2225" y="594"/>
                    <a:pt x="1725" y="732"/>
                    <a:pt x="1225" y="894"/>
                  </a:cubicBezTo>
                  <a:cubicBezTo>
                    <a:pt x="875" y="1007"/>
                    <a:pt x="538" y="1181"/>
                    <a:pt x="250" y="1406"/>
                  </a:cubicBezTo>
                  <a:cubicBezTo>
                    <a:pt x="150" y="1519"/>
                    <a:pt x="75" y="1644"/>
                    <a:pt x="25" y="1781"/>
                  </a:cubicBezTo>
                  <a:cubicBezTo>
                    <a:pt x="0" y="1844"/>
                    <a:pt x="25" y="2069"/>
                    <a:pt x="125" y="2431"/>
                  </a:cubicBezTo>
                  <a:cubicBezTo>
                    <a:pt x="200" y="2469"/>
                    <a:pt x="275" y="2519"/>
                    <a:pt x="350" y="2556"/>
                  </a:cubicBezTo>
                  <a:cubicBezTo>
                    <a:pt x="413" y="2606"/>
                    <a:pt x="463" y="2569"/>
                    <a:pt x="538" y="2744"/>
                  </a:cubicBezTo>
                  <a:cubicBezTo>
                    <a:pt x="675" y="3043"/>
                    <a:pt x="775" y="3168"/>
                    <a:pt x="850" y="3193"/>
                  </a:cubicBezTo>
                  <a:cubicBezTo>
                    <a:pt x="865" y="3198"/>
                    <a:pt x="879" y="3200"/>
                    <a:pt x="893" y="3200"/>
                  </a:cubicBezTo>
                  <a:cubicBezTo>
                    <a:pt x="949" y="3200"/>
                    <a:pt x="1000" y="3166"/>
                    <a:pt x="1050" y="3156"/>
                  </a:cubicBezTo>
                  <a:cubicBezTo>
                    <a:pt x="1375" y="3093"/>
                    <a:pt x="1662" y="2894"/>
                    <a:pt x="1962" y="2756"/>
                  </a:cubicBezTo>
                  <a:lnTo>
                    <a:pt x="2400" y="2519"/>
                  </a:lnTo>
                  <a:cubicBezTo>
                    <a:pt x="2462" y="2481"/>
                    <a:pt x="2537" y="2456"/>
                    <a:pt x="2612" y="2456"/>
                  </a:cubicBezTo>
                  <a:cubicBezTo>
                    <a:pt x="2680" y="2474"/>
                    <a:pt x="2750" y="2483"/>
                    <a:pt x="2819" y="2483"/>
                  </a:cubicBezTo>
                  <a:cubicBezTo>
                    <a:pt x="3042" y="2483"/>
                    <a:pt x="3262" y="2393"/>
                    <a:pt x="3424" y="2231"/>
                  </a:cubicBezTo>
                  <a:cubicBezTo>
                    <a:pt x="3624" y="2019"/>
                    <a:pt x="3837" y="1844"/>
                    <a:pt x="4074" y="1694"/>
                  </a:cubicBezTo>
                  <a:cubicBezTo>
                    <a:pt x="4337" y="1531"/>
                    <a:pt x="4537" y="1219"/>
                    <a:pt x="4849" y="1219"/>
                  </a:cubicBezTo>
                  <a:cubicBezTo>
                    <a:pt x="4899" y="1219"/>
                    <a:pt x="4924" y="1156"/>
                    <a:pt x="4924" y="1019"/>
                  </a:cubicBezTo>
                  <a:cubicBezTo>
                    <a:pt x="4911" y="819"/>
                    <a:pt x="4861" y="632"/>
                    <a:pt x="4799" y="457"/>
                  </a:cubicBezTo>
                  <a:cubicBezTo>
                    <a:pt x="4711" y="169"/>
                    <a:pt x="4624" y="44"/>
                    <a:pt x="4574" y="19"/>
                  </a:cubicBezTo>
                  <a:cubicBezTo>
                    <a:pt x="4549" y="7"/>
                    <a:pt x="4521" y="1"/>
                    <a:pt x="4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5" name="Google Shape;7765;p36"/>
            <p:cNvSpPr/>
            <p:nvPr/>
          </p:nvSpPr>
          <p:spPr>
            <a:xfrm>
              <a:off x="4783389" y="425058"/>
              <a:ext cx="210920" cy="108520"/>
            </a:xfrm>
            <a:custGeom>
              <a:rect b="b" l="l" r="r" t="t"/>
              <a:pathLst>
                <a:path extrusionOk="0" h="3209" w="6237">
                  <a:moveTo>
                    <a:pt x="5680" y="1"/>
                  </a:moveTo>
                  <a:cubicBezTo>
                    <a:pt x="5649" y="1"/>
                    <a:pt x="5618" y="7"/>
                    <a:pt x="5586" y="19"/>
                  </a:cubicBezTo>
                  <a:cubicBezTo>
                    <a:pt x="5524" y="57"/>
                    <a:pt x="5461" y="132"/>
                    <a:pt x="5386" y="182"/>
                  </a:cubicBezTo>
                  <a:cubicBezTo>
                    <a:pt x="5012" y="394"/>
                    <a:pt x="4624" y="569"/>
                    <a:pt x="4224" y="719"/>
                  </a:cubicBezTo>
                  <a:cubicBezTo>
                    <a:pt x="4207" y="725"/>
                    <a:pt x="4189" y="728"/>
                    <a:pt x="4170" y="728"/>
                  </a:cubicBezTo>
                  <a:cubicBezTo>
                    <a:pt x="4066" y="728"/>
                    <a:pt x="3941" y="651"/>
                    <a:pt x="3824" y="619"/>
                  </a:cubicBezTo>
                  <a:cubicBezTo>
                    <a:pt x="3753" y="584"/>
                    <a:pt x="3660" y="481"/>
                    <a:pt x="3586" y="481"/>
                  </a:cubicBezTo>
                  <a:cubicBezTo>
                    <a:pt x="3582" y="481"/>
                    <a:pt x="3578" y="481"/>
                    <a:pt x="3574" y="482"/>
                  </a:cubicBezTo>
                  <a:cubicBezTo>
                    <a:pt x="2987" y="594"/>
                    <a:pt x="2375" y="669"/>
                    <a:pt x="1775" y="757"/>
                  </a:cubicBezTo>
                  <a:cubicBezTo>
                    <a:pt x="1325" y="819"/>
                    <a:pt x="900" y="957"/>
                    <a:pt x="488" y="1144"/>
                  </a:cubicBezTo>
                  <a:cubicBezTo>
                    <a:pt x="350" y="1257"/>
                    <a:pt x="213" y="1382"/>
                    <a:pt x="100" y="1519"/>
                  </a:cubicBezTo>
                  <a:cubicBezTo>
                    <a:pt x="50" y="1582"/>
                    <a:pt x="0" y="1782"/>
                    <a:pt x="13" y="2131"/>
                  </a:cubicBezTo>
                  <a:cubicBezTo>
                    <a:pt x="100" y="2194"/>
                    <a:pt x="163" y="2256"/>
                    <a:pt x="238" y="2331"/>
                  </a:cubicBezTo>
                  <a:cubicBezTo>
                    <a:pt x="288" y="2394"/>
                    <a:pt x="363" y="2394"/>
                    <a:pt x="400" y="2581"/>
                  </a:cubicBezTo>
                  <a:cubicBezTo>
                    <a:pt x="513" y="3146"/>
                    <a:pt x="668" y="3196"/>
                    <a:pt x="817" y="3196"/>
                  </a:cubicBezTo>
                  <a:cubicBezTo>
                    <a:pt x="849" y="3196"/>
                    <a:pt x="881" y="3194"/>
                    <a:pt x="913" y="3194"/>
                  </a:cubicBezTo>
                  <a:cubicBezTo>
                    <a:pt x="984" y="3204"/>
                    <a:pt x="1055" y="3208"/>
                    <a:pt x="1126" y="3208"/>
                  </a:cubicBezTo>
                  <a:cubicBezTo>
                    <a:pt x="1489" y="3208"/>
                    <a:pt x="1844" y="3090"/>
                    <a:pt x="2200" y="3006"/>
                  </a:cubicBezTo>
                  <a:cubicBezTo>
                    <a:pt x="2412" y="2956"/>
                    <a:pt x="2612" y="2894"/>
                    <a:pt x="2825" y="2831"/>
                  </a:cubicBezTo>
                  <a:cubicBezTo>
                    <a:pt x="2890" y="2803"/>
                    <a:pt x="2963" y="2789"/>
                    <a:pt x="3037" y="2789"/>
                  </a:cubicBezTo>
                  <a:cubicBezTo>
                    <a:pt x="3062" y="2789"/>
                    <a:pt x="3087" y="2791"/>
                    <a:pt x="3112" y="2794"/>
                  </a:cubicBezTo>
                  <a:cubicBezTo>
                    <a:pt x="3244" y="2842"/>
                    <a:pt x="3380" y="2866"/>
                    <a:pt x="3515" y="2866"/>
                  </a:cubicBezTo>
                  <a:cubicBezTo>
                    <a:pt x="3765" y="2866"/>
                    <a:pt x="4009" y="2785"/>
                    <a:pt x="4212" y="2631"/>
                  </a:cubicBezTo>
                  <a:cubicBezTo>
                    <a:pt x="4499" y="2406"/>
                    <a:pt x="4799" y="2206"/>
                    <a:pt x="5112" y="2031"/>
                  </a:cubicBezTo>
                  <a:cubicBezTo>
                    <a:pt x="5461" y="1869"/>
                    <a:pt x="5736" y="1482"/>
                    <a:pt x="6136" y="1482"/>
                  </a:cubicBezTo>
                  <a:cubicBezTo>
                    <a:pt x="6199" y="1482"/>
                    <a:pt x="6236" y="1394"/>
                    <a:pt x="6236" y="1219"/>
                  </a:cubicBezTo>
                  <a:cubicBezTo>
                    <a:pt x="6199" y="994"/>
                    <a:pt x="6136" y="757"/>
                    <a:pt x="6061" y="532"/>
                  </a:cubicBezTo>
                  <a:cubicBezTo>
                    <a:pt x="5936" y="182"/>
                    <a:pt x="5824" y="44"/>
                    <a:pt x="5774" y="19"/>
                  </a:cubicBezTo>
                  <a:cubicBezTo>
                    <a:pt x="5743" y="7"/>
                    <a:pt x="5711" y="1"/>
                    <a:pt x="5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6" name="Google Shape;7766;p36"/>
            <p:cNvSpPr/>
            <p:nvPr/>
          </p:nvSpPr>
          <p:spPr>
            <a:xfrm>
              <a:off x="4911419" y="600667"/>
              <a:ext cx="128878" cy="104395"/>
            </a:xfrm>
            <a:custGeom>
              <a:rect b="b" l="l" r="r" t="t"/>
              <a:pathLst>
                <a:path extrusionOk="0" h="3087" w="3811">
                  <a:moveTo>
                    <a:pt x="3247" y="0"/>
                  </a:moveTo>
                  <a:cubicBezTo>
                    <a:pt x="3236" y="0"/>
                    <a:pt x="3225" y="4"/>
                    <a:pt x="3213" y="13"/>
                  </a:cubicBezTo>
                  <a:cubicBezTo>
                    <a:pt x="3175" y="38"/>
                    <a:pt x="3150" y="113"/>
                    <a:pt x="3100" y="150"/>
                  </a:cubicBezTo>
                  <a:cubicBezTo>
                    <a:pt x="2900" y="313"/>
                    <a:pt x="2688" y="450"/>
                    <a:pt x="2450" y="562"/>
                  </a:cubicBezTo>
                  <a:cubicBezTo>
                    <a:pt x="2444" y="565"/>
                    <a:pt x="2438" y="566"/>
                    <a:pt x="2431" y="566"/>
                  </a:cubicBezTo>
                  <a:cubicBezTo>
                    <a:pt x="2368" y="566"/>
                    <a:pt x="2279" y="469"/>
                    <a:pt x="2200" y="412"/>
                  </a:cubicBezTo>
                  <a:cubicBezTo>
                    <a:pt x="2152" y="365"/>
                    <a:pt x="2082" y="237"/>
                    <a:pt x="2043" y="237"/>
                  </a:cubicBezTo>
                  <a:cubicBezTo>
                    <a:pt x="2041" y="237"/>
                    <a:pt x="2039" y="237"/>
                    <a:pt x="2038" y="238"/>
                  </a:cubicBezTo>
                  <a:cubicBezTo>
                    <a:pt x="1700" y="325"/>
                    <a:pt x="1351" y="363"/>
                    <a:pt x="1013" y="475"/>
                  </a:cubicBezTo>
                  <a:cubicBezTo>
                    <a:pt x="738" y="587"/>
                    <a:pt x="488" y="737"/>
                    <a:pt x="276" y="925"/>
                  </a:cubicBezTo>
                  <a:cubicBezTo>
                    <a:pt x="188" y="1025"/>
                    <a:pt x="113" y="1150"/>
                    <a:pt x="63" y="1275"/>
                  </a:cubicBezTo>
                  <a:cubicBezTo>
                    <a:pt x="13" y="1525"/>
                    <a:pt x="1" y="1775"/>
                    <a:pt x="26" y="2025"/>
                  </a:cubicBezTo>
                  <a:cubicBezTo>
                    <a:pt x="63" y="2100"/>
                    <a:pt x="138" y="2175"/>
                    <a:pt x="176" y="2237"/>
                  </a:cubicBezTo>
                  <a:cubicBezTo>
                    <a:pt x="213" y="2300"/>
                    <a:pt x="251" y="2275"/>
                    <a:pt x="288" y="2474"/>
                  </a:cubicBezTo>
                  <a:cubicBezTo>
                    <a:pt x="364" y="3021"/>
                    <a:pt x="453" y="3077"/>
                    <a:pt x="541" y="3077"/>
                  </a:cubicBezTo>
                  <a:cubicBezTo>
                    <a:pt x="564" y="3077"/>
                    <a:pt x="586" y="3073"/>
                    <a:pt x="609" y="3073"/>
                  </a:cubicBezTo>
                  <a:cubicBezTo>
                    <a:pt x="614" y="3073"/>
                    <a:pt x="620" y="3074"/>
                    <a:pt x="626" y="3074"/>
                  </a:cubicBezTo>
                  <a:cubicBezTo>
                    <a:pt x="670" y="3083"/>
                    <a:pt x="715" y="3087"/>
                    <a:pt x="759" y="3087"/>
                  </a:cubicBezTo>
                  <a:cubicBezTo>
                    <a:pt x="977" y="3087"/>
                    <a:pt x="1193" y="2995"/>
                    <a:pt x="1401" y="2912"/>
                  </a:cubicBezTo>
                  <a:cubicBezTo>
                    <a:pt x="1525" y="2874"/>
                    <a:pt x="1650" y="2812"/>
                    <a:pt x="1775" y="2762"/>
                  </a:cubicBezTo>
                  <a:cubicBezTo>
                    <a:pt x="1819" y="2744"/>
                    <a:pt x="1856" y="2721"/>
                    <a:pt x="1896" y="2721"/>
                  </a:cubicBezTo>
                  <a:cubicBezTo>
                    <a:pt x="1914" y="2721"/>
                    <a:pt x="1931" y="2725"/>
                    <a:pt x="1950" y="2737"/>
                  </a:cubicBezTo>
                  <a:cubicBezTo>
                    <a:pt x="2068" y="2804"/>
                    <a:pt x="2181" y="2841"/>
                    <a:pt x="2287" y="2841"/>
                  </a:cubicBezTo>
                  <a:cubicBezTo>
                    <a:pt x="2416" y="2841"/>
                    <a:pt x="2535" y="2786"/>
                    <a:pt x="2638" y="2662"/>
                  </a:cubicBezTo>
                  <a:cubicBezTo>
                    <a:pt x="2788" y="2449"/>
                    <a:pt x="2950" y="2275"/>
                    <a:pt x="3150" y="2125"/>
                  </a:cubicBezTo>
                  <a:cubicBezTo>
                    <a:pt x="3346" y="1998"/>
                    <a:pt x="3467" y="1680"/>
                    <a:pt x="3691" y="1680"/>
                  </a:cubicBezTo>
                  <a:cubicBezTo>
                    <a:pt x="3710" y="1680"/>
                    <a:pt x="3729" y="1682"/>
                    <a:pt x="3750" y="1687"/>
                  </a:cubicBezTo>
                  <a:cubicBezTo>
                    <a:pt x="3753" y="1688"/>
                    <a:pt x="3757" y="1688"/>
                    <a:pt x="3760" y="1688"/>
                  </a:cubicBezTo>
                  <a:cubicBezTo>
                    <a:pt x="3801" y="1688"/>
                    <a:pt x="3811" y="1611"/>
                    <a:pt x="3787" y="1437"/>
                  </a:cubicBezTo>
                  <a:cubicBezTo>
                    <a:pt x="3737" y="1175"/>
                    <a:pt x="3662" y="912"/>
                    <a:pt x="3575" y="650"/>
                  </a:cubicBezTo>
                  <a:cubicBezTo>
                    <a:pt x="3525" y="437"/>
                    <a:pt x="3437" y="238"/>
                    <a:pt x="3325" y="50"/>
                  </a:cubicBezTo>
                  <a:cubicBezTo>
                    <a:pt x="3292" y="17"/>
                    <a:pt x="3269" y="0"/>
                    <a:pt x="32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7" name="Google Shape;7767;p36"/>
            <p:cNvSpPr/>
            <p:nvPr/>
          </p:nvSpPr>
          <p:spPr>
            <a:xfrm>
              <a:off x="4824814" y="726565"/>
              <a:ext cx="210480" cy="93032"/>
            </a:xfrm>
            <a:custGeom>
              <a:rect b="b" l="l" r="r" t="t"/>
              <a:pathLst>
                <a:path extrusionOk="0" h="2751" w="6224">
                  <a:moveTo>
                    <a:pt x="5877" y="1"/>
                  </a:moveTo>
                  <a:cubicBezTo>
                    <a:pt x="5855" y="1"/>
                    <a:pt x="5833" y="5"/>
                    <a:pt x="5811" y="14"/>
                  </a:cubicBezTo>
                  <a:cubicBezTo>
                    <a:pt x="5724" y="39"/>
                    <a:pt x="5649" y="114"/>
                    <a:pt x="5561" y="139"/>
                  </a:cubicBezTo>
                  <a:cubicBezTo>
                    <a:pt x="5149" y="289"/>
                    <a:pt x="4736" y="414"/>
                    <a:pt x="4311" y="513"/>
                  </a:cubicBezTo>
                  <a:cubicBezTo>
                    <a:pt x="4299" y="516"/>
                    <a:pt x="4287" y="517"/>
                    <a:pt x="4275" y="517"/>
                  </a:cubicBezTo>
                  <a:cubicBezTo>
                    <a:pt x="4160" y="517"/>
                    <a:pt x="4037" y="420"/>
                    <a:pt x="3924" y="364"/>
                  </a:cubicBezTo>
                  <a:cubicBezTo>
                    <a:pt x="3837" y="326"/>
                    <a:pt x="3749" y="214"/>
                    <a:pt x="3674" y="214"/>
                  </a:cubicBezTo>
                  <a:lnTo>
                    <a:pt x="2737" y="301"/>
                  </a:lnTo>
                  <a:cubicBezTo>
                    <a:pt x="2424" y="326"/>
                    <a:pt x="2112" y="351"/>
                    <a:pt x="1800" y="401"/>
                  </a:cubicBezTo>
                  <a:cubicBezTo>
                    <a:pt x="1350" y="476"/>
                    <a:pt x="912" y="588"/>
                    <a:pt x="475" y="763"/>
                  </a:cubicBezTo>
                  <a:cubicBezTo>
                    <a:pt x="337" y="838"/>
                    <a:pt x="200" y="951"/>
                    <a:pt x="100" y="1088"/>
                  </a:cubicBezTo>
                  <a:cubicBezTo>
                    <a:pt x="38" y="1151"/>
                    <a:pt x="0" y="1351"/>
                    <a:pt x="25" y="1701"/>
                  </a:cubicBezTo>
                  <a:cubicBezTo>
                    <a:pt x="100" y="1751"/>
                    <a:pt x="163" y="1813"/>
                    <a:pt x="225" y="1876"/>
                  </a:cubicBezTo>
                  <a:cubicBezTo>
                    <a:pt x="287" y="1926"/>
                    <a:pt x="350" y="1913"/>
                    <a:pt x="387" y="2101"/>
                  </a:cubicBezTo>
                  <a:cubicBezTo>
                    <a:pt x="525" y="2750"/>
                    <a:pt x="712" y="2625"/>
                    <a:pt x="875" y="2663"/>
                  </a:cubicBezTo>
                  <a:cubicBezTo>
                    <a:pt x="926" y="2664"/>
                    <a:pt x="978" y="2665"/>
                    <a:pt x="1029" y="2665"/>
                  </a:cubicBezTo>
                  <a:cubicBezTo>
                    <a:pt x="1390" y="2665"/>
                    <a:pt x="1750" y="2627"/>
                    <a:pt x="2100" y="2550"/>
                  </a:cubicBezTo>
                  <a:lnTo>
                    <a:pt x="2712" y="2438"/>
                  </a:lnTo>
                  <a:cubicBezTo>
                    <a:pt x="2756" y="2425"/>
                    <a:pt x="2802" y="2419"/>
                    <a:pt x="2849" y="2419"/>
                  </a:cubicBezTo>
                  <a:cubicBezTo>
                    <a:pt x="2896" y="2419"/>
                    <a:pt x="2943" y="2425"/>
                    <a:pt x="2987" y="2438"/>
                  </a:cubicBezTo>
                  <a:cubicBezTo>
                    <a:pt x="3143" y="2513"/>
                    <a:pt x="3314" y="2551"/>
                    <a:pt x="3483" y="2551"/>
                  </a:cubicBezTo>
                  <a:cubicBezTo>
                    <a:pt x="3679" y="2551"/>
                    <a:pt x="3875" y="2501"/>
                    <a:pt x="4049" y="2400"/>
                  </a:cubicBezTo>
                  <a:cubicBezTo>
                    <a:pt x="4349" y="2213"/>
                    <a:pt x="4661" y="2063"/>
                    <a:pt x="4986" y="1951"/>
                  </a:cubicBezTo>
                  <a:cubicBezTo>
                    <a:pt x="5313" y="1860"/>
                    <a:pt x="5609" y="1577"/>
                    <a:pt x="5948" y="1577"/>
                  </a:cubicBezTo>
                  <a:cubicBezTo>
                    <a:pt x="5985" y="1577"/>
                    <a:pt x="6023" y="1581"/>
                    <a:pt x="6061" y="1588"/>
                  </a:cubicBezTo>
                  <a:cubicBezTo>
                    <a:pt x="6065" y="1589"/>
                    <a:pt x="6070" y="1590"/>
                    <a:pt x="6074" y="1590"/>
                  </a:cubicBezTo>
                  <a:cubicBezTo>
                    <a:pt x="6130" y="1590"/>
                    <a:pt x="6175" y="1513"/>
                    <a:pt x="6198" y="1351"/>
                  </a:cubicBezTo>
                  <a:cubicBezTo>
                    <a:pt x="6223" y="1113"/>
                    <a:pt x="6211" y="863"/>
                    <a:pt x="6173" y="626"/>
                  </a:cubicBezTo>
                  <a:cubicBezTo>
                    <a:pt x="6123" y="239"/>
                    <a:pt x="6036" y="89"/>
                    <a:pt x="5986" y="39"/>
                  </a:cubicBezTo>
                  <a:cubicBezTo>
                    <a:pt x="5954" y="14"/>
                    <a:pt x="5916" y="1"/>
                    <a:pt x="58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8" name="Google Shape;7768;p36"/>
            <p:cNvSpPr/>
            <p:nvPr/>
          </p:nvSpPr>
          <p:spPr>
            <a:xfrm>
              <a:off x="4518840" y="418768"/>
              <a:ext cx="158503" cy="131347"/>
            </a:xfrm>
            <a:custGeom>
              <a:rect b="b" l="l" r="r" t="t"/>
              <a:pathLst>
                <a:path extrusionOk="0" h="3884" w="4687">
                  <a:moveTo>
                    <a:pt x="4172" y="1"/>
                  </a:moveTo>
                  <a:cubicBezTo>
                    <a:pt x="4147" y="1"/>
                    <a:pt x="4122" y="7"/>
                    <a:pt x="4099" y="18"/>
                  </a:cubicBezTo>
                  <a:cubicBezTo>
                    <a:pt x="4037" y="43"/>
                    <a:pt x="3987" y="130"/>
                    <a:pt x="3924" y="168"/>
                  </a:cubicBezTo>
                  <a:cubicBezTo>
                    <a:pt x="3612" y="343"/>
                    <a:pt x="3300" y="543"/>
                    <a:pt x="2987" y="705"/>
                  </a:cubicBezTo>
                  <a:cubicBezTo>
                    <a:pt x="2972" y="712"/>
                    <a:pt x="2956" y="714"/>
                    <a:pt x="2939" y="714"/>
                  </a:cubicBezTo>
                  <a:cubicBezTo>
                    <a:pt x="2854" y="714"/>
                    <a:pt x="2741" y="647"/>
                    <a:pt x="2637" y="605"/>
                  </a:cubicBezTo>
                  <a:cubicBezTo>
                    <a:pt x="2566" y="582"/>
                    <a:pt x="2461" y="479"/>
                    <a:pt x="2398" y="479"/>
                  </a:cubicBezTo>
                  <a:cubicBezTo>
                    <a:pt x="2394" y="479"/>
                    <a:pt x="2391" y="480"/>
                    <a:pt x="2387" y="480"/>
                  </a:cubicBezTo>
                  <a:cubicBezTo>
                    <a:pt x="1900" y="655"/>
                    <a:pt x="1425" y="868"/>
                    <a:pt x="963" y="1105"/>
                  </a:cubicBezTo>
                  <a:cubicBezTo>
                    <a:pt x="800" y="1205"/>
                    <a:pt x="650" y="1305"/>
                    <a:pt x="513" y="1418"/>
                  </a:cubicBezTo>
                  <a:cubicBezTo>
                    <a:pt x="363" y="1555"/>
                    <a:pt x="225" y="1693"/>
                    <a:pt x="100" y="1843"/>
                  </a:cubicBezTo>
                  <a:cubicBezTo>
                    <a:pt x="63" y="1905"/>
                    <a:pt x="38" y="1968"/>
                    <a:pt x="25" y="2030"/>
                  </a:cubicBezTo>
                  <a:cubicBezTo>
                    <a:pt x="13" y="2142"/>
                    <a:pt x="0" y="2255"/>
                    <a:pt x="0" y="2342"/>
                  </a:cubicBezTo>
                  <a:cubicBezTo>
                    <a:pt x="0" y="2442"/>
                    <a:pt x="88" y="2680"/>
                    <a:pt x="300" y="3080"/>
                  </a:cubicBezTo>
                  <a:cubicBezTo>
                    <a:pt x="388" y="3117"/>
                    <a:pt x="475" y="3155"/>
                    <a:pt x="550" y="3205"/>
                  </a:cubicBezTo>
                  <a:cubicBezTo>
                    <a:pt x="625" y="3255"/>
                    <a:pt x="650" y="3205"/>
                    <a:pt x="775" y="3392"/>
                  </a:cubicBezTo>
                  <a:cubicBezTo>
                    <a:pt x="1025" y="3789"/>
                    <a:pt x="1146" y="3884"/>
                    <a:pt x="1225" y="3884"/>
                  </a:cubicBezTo>
                  <a:cubicBezTo>
                    <a:pt x="1281" y="3884"/>
                    <a:pt x="1316" y="3838"/>
                    <a:pt x="1363" y="3817"/>
                  </a:cubicBezTo>
                  <a:cubicBezTo>
                    <a:pt x="1638" y="3730"/>
                    <a:pt x="1850" y="3492"/>
                    <a:pt x="2087" y="3317"/>
                  </a:cubicBezTo>
                  <a:cubicBezTo>
                    <a:pt x="2212" y="3230"/>
                    <a:pt x="2325" y="3130"/>
                    <a:pt x="2450" y="3042"/>
                  </a:cubicBezTo>
                  <a:cubicBezTo>
                    <a:pt x="2506" y="3009"/>
                    <a:pt x="2551" y="2965"/>
                    <a:pt x="2614" y="2965"/>
                  </a:cubicBezTo>
                  <a:cubicBezTo>
                    <a:pt x="2622" y="2965"/>
                    <a:pt x="2629" y="2966"/>
                    <a:pt x="2637" y="2967"/>
                  </a:cubicBezTo>
                  <a:cubicBezTo>
                    <a:pt x="2719" y="2988"/>
                    <a:pt x="2798" y="2999"/>
                    <a:pt x="2872" y="2999"/>
                  </a:cubicBezTo>
                  <a:cubicBezTo>
                    <a:pt x="3068" y="2999"/>
                    <a:pt x="3235" y="2920"/>
                    <a:pt x="3362" y="2730"/>
                  </a:cubicBezTo>
                  <a:cubicBezTo>
                    <a:pt x="3500" y="2492"/>
                    <a:pt x="3687" y="2292"/>
                    <a:pt x="3899" y="2117"/>
                  </a:cubicBezTo>
                  <a:cubicBezTo>
                    <a:pt x="4119" y="1979"/>
                    <a:pt x="4275" y="1636"/>
                    <a:pt x="4545" y="1636"/>
                  </a:cubicBezTo>
                  <a:cubicBezTo>
                    <a:pt x="4567" y="1636"/>
                    <a:pt x="4589" y="1638"/>
                    <a:pt x="4612" y="1643"/>
                  </a:cubicBezTo>
                  <a:cubicBezTo>
                    <a:pt x="4662" y="1643"/>
                    <a:pt x="4687" y="1568"/>
                    <a:pt x="4674" y="1380"/>
                  </a:cubicBezTo>
                  <a:cubicBezTo>
                    <a:pt x="4637" y="1130"/>
                    <a:pt x="4587" y="868"/>
                    <a:pt x="4512" y="618"/>
                  </a:cubicBezTo>
                  <a:cubicBezTo>
                    <a:pt x="4399" y="230"/>
                    <a:pt x="4312" y="68"/>
                    <a:pt x="4262" y="31"/>
                  </a:cubicBezTo>
                  <a:cubicBezTo>
                    <a:pt x="4234" y="10"/>
                    <a:pt x="4203" y="1"/>
                    <a:pt x="4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9" name="Google Shape;7769;p36"/>
            <p:cNvSpPr/>
            <p:nvPr/>
          </p:nvSpPr>
          <p:spPr>
            <a:xfrm>
              <a:off x="4600812" y="599787"/>
              <a:ext cx="137401" cy="107912"/>
            </a:xfrm>
            <a:custGeom>
              <a:rect b="b" l="l" r="r" t="t"/>
              <a:pathLst>
                <a:path extrusionOk="0" h="3191" w="4063">
                  <a:moveTo>
                    <a:pt x="3690" y="1"/>
                  </a:moveTo>
                  <a:cubicBezTo>
                    <a:pt x="3673" y="1"/>
                    <a:pt x="3655" y="5"/>
                    <a:pt x="3637" y="14"/>
                  </a:cubicBezTo>
                  <a:cubicBezTo>
                    <a:pt x="3587" y="39"/>
                    <a:pt x="3537" y="101"/>
                    <a:pt x="3487" y="126"/>
                  </a:cubicBezTo>
                  <a:cubicBezTo>
                    <a:pt x="3200" y="276"/>
                    <a:pt x="2925" y="426"/>
                    <a:pt x="2638" y="551"/>
                  </a:cubicBezTo>
                  <a:cubicBezTo>
                    <a:pt x="2621" y="558"/>
                    <a:pt x="2604" y="561"/>
                    <a:pt x="2586" y="561"/>
                  </a:cubicBezTo>
                  <a:cubicBezTo>
                    <a:pt x="2508" y="561"/>
                    <a:pt x="2419" y="504"/>
                    <a:pt x="2338" y="463"/>
                  </a:cubicBezTo>
                  <a:cubicBezTo>
                    <a:pt x="2267" y="440"/>
                    <a:pt x="2185" y="350"/>
                    <a:pt x="2134" y="350"/>
                  </a:cubicBezTo>
                  <a:cubicBezTo>
                    <a:pt x="2131" y="350"/>
                    <a:pt x="2128" y="350"/>
                    <a:pt x="2125" y="351"/>
                  </a:cubicBezTo>
                  <a:cubicBezTo>
                    <a:pt x="1688" y="488"/>
                    <a:pt x="1263" y="651"/>
                    <a:pt x="851" y="851"/>
                  </a:cubicBezTo>
                  <a:cubicBezTo>
                    <a:pt x="538" y="1013"/>
                    <a:pt x="288" y="1251"/>
                    <a:pt x="101" y="1551"/>
                  </a:cubicBezTo>
                  <a:cubicBezTo>
                    <a:pt x="38" y="1676"/>
                    <a:pt x="13" y="1826"/>
                    <a:pt x="1" y="1963"/>
                  </a:cubicBezTo>
                  <a:cubicBezTo>
                    <a:pt x="38" y="2163"/>
                    <a:pt x="101" y="2350"/>
                    <a:pt x="213" y="2513"/>
                  </a:cubicBezTo>
                  <a:cubicBezTo>
                    <a:pt x="288" y="2538"/>
                    <a:pt x="351" y="2575"/>
                    <a:pt x="426" y="2613"/>
                  </a:cubicBezTo>
                  <a:cubicBezTo>
                    <a:pt x="476" y="2650"/>
                    <a:pt x="513" y="2613"/>
                    <a:pt x="613" y="2763"/>
                  </a:cubicBezTo>
                  <a:cubicBezTo>
                    <a:pt x="828" y="3121"/>
                    <a:pt x="931" y="3190"/>
                    <a:pt x="1004" y="3190"/>
                  </a:cubicBezTo>
                  <a:cubicBezTo>
                    <a:pt x="1045" y="3190"/>
                    <a:pt x="1077" y="3167"/>
                    <a:pt x="1113" y="3163"/>
                  </a:cubicBezTo>
                  <a:cubicBezTo>
                    <a:pt x="1363" y="3125"/>
                    <a:pt x="1550" y="2925"/>
                    <a:pt x="1763" y="2775"/>
                  </a:cubicBezTo>
                  <a:cubicBezTo>
                    <a:pt x="1863" y="2713"/>
                    <a:pt x="1975" y="2625"/>
                    <a:pt x="2075" y="2550"/>
                  </a:cubicBezTo>
                  <a:cubicBezTo>
                    <a:pt x="2118" y="2529"/>
                    <a:pt x="2162" y="2498"/>
                    <a:pt x="2213" y="2498"/>
                  </a:cubicBezTo>
                  <a:cubicBezTo>
                    <a:pt x="2221" y="2498"/>
                    <a:pt x="2229" y="2499"/>
                    <a:pt x="2238" y="2500"/>
                  </a:cubicBezTo>
                  <a:cubicBezTo>
                    <a:pt x="2305" y="2530"/>
                    <a:pt x="2375" y="2545"/>
                    <a:pt x="2445" y="2545"/>
                  </a:cubicBezTo>
                  <a:cubicBezTo>
                    <a:pt x="2609" y="2545"/>
                    <a:pt x="2770" y="2466"/>
                    <a:pt x="2875" y="2326"/>
                  </a:cubicBezTo>
                  <a:cubicBezTo>
                    <a:pt x="3000" y="2126"/>
                    <a:pt x="3162" y="1951"/>
                    <a:pt x="3362" y="1826"/>
                  </a:cubicBezTo>
                  <a:cubicBezTo>
                    <a:pt x="3545" y="1711"/>
                    <a:pt x="3707" y="1430"/>
                    <a:pt x="3934" y="1430"/>
                  </a:cubicBezTo>
                  <a:cubicBezTo>
                    <a:pt x="3955" y="1430"/>
                    <a:pt x="3977" y="1433"/>
                    <a:pt x="4000" y="1438"/>
                  </a:cubicBezTo>
                  <a:cubicBezTo>
                    <a:pt x="4002" y="1439"/>
                    <a:pt x="4005" y="1440"/>
                    <a:pt x="4008" y="1440"/>
                  </a:cubicBezTo>
                  <a:cubicBezTo>
                    <a:pt x="4041" y="1440"/>
                    <a:pt x="4062" y="1365"/>
                    <a:pt x="4062" y="1226"/>
                  </a:cubicBezTo>
                  <a:cubicBezTo>
                    <a:pt x="4037" y="1001"/>
                    <a:pt x="4012" y="776"/>
                    <a:pt x="3962" y="563"/>
                  </a:cubicBezTo>
                  <a:cubicBezTo>
                    <a:pt x="3887" y="214"/>
                    <a:pt x="3812" y="76"/>
                    <a:pt x="3775" y="39"/>
                  </a:cubicBezTo>
                  <a:cubicBezTo>
                    <a:pt x="3751" y="14"/>
                    <a:pt x="3721" y="1"/>
                    <a:pt x="36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0" name="Google Shape;7770;p36"/>
            <p:cNvSpPr/>
            <p:nvPr/>
          </p:nvSpPr>
          <p:spPr>
            <a:xfrm>
              <a:off x="4549681" y="839005"/>
              <a:ext cx="120898" cy="80587"/>
            </a:xfrm>
            <a:custGeom>
              <a:rect b="b" l="l" r="r" t="t"/>
              <a:pathLst>
                <a:path extrusionOk="0" h="2383" w="3575">
                  <a:moveTo>
                    <a:pt x="1350" y="0"/>
                  </a:moveTo>
                  <a:cubicBezTo>
                    <a:pt x="1225" y="13"/>
                    <a:pt x="1100" y="13"/>
                    <a:pt x="975" y="38"/>
                  </a:cubicBezTo>
                  <a:cubicBezTo>
                    <a:pt x="838" y="63"/>
                    <a:pt x="701" y="113"/>
                    <a:pt x="563" y="138"/>
                  </a:cubicBezTo>
                  <a:cubicBezTo>
                    <a:pt x="451" y="200"/>
                    <a:pt x="351" y="275"/>
                    <a:pt x="276" y="375"/>
                  </a:cubicBezTo>
                  <a:cubicBezTo>
                    <a:pt x="163" y="550"/>
                    <a:pt x="88" y="750"/>
                    <a:pt x="38" y="950"/>
                  </a:cubicBezTo>
                  <a:cubicBezTo>
                    <a:pt x="63" y="1012"/>
                    <a:pt x="76" y="1087"/>
                    <a:pt x="88" y="1150"/>
                  </a:cubicBezTo>
                  <a:cubicBezTo>
                    <a:pt x="126" y="1225"/>
                    <a:pt x="138" y="1300"/>
                    <a:pt x="113" y="1387"/>
                  </a:cubicBezTo>
                  <a:cubicBezTo>
                    <a:pt x="1" y="1987"/>
                    <a:pt x="138" y="1925"/>
                    <a:pt x="226" y="1962"/>
                  </a:cubicBezTo>
                  <a:cubicBezTo>
                    <a:pt x="426" y="2100"/>
                    <a:pt x="676" y="2075"/>
                    <a:pt x="913" y="2100"/>
                  </a:cubicBezTo>
                  <a:cubicBezTo>
                    <a:pt x="969" y="2106"/>
                    <a:pt x="1029" y="2109"/>
                    <a:pt x="1088" y="2109"/>
                  </a:cubicBezTo>
                  <a:cubicBezTo>
                    <a:pt x="1147" y="2109"/>
                    <a:pt x="1207" y="2106"/>
                    <a:pt x="1263" y="2100"/>
                  </a:cubicBezTo>
                  <a:cubicBezTo>
                    <a:pt x="1281" y="2100"/>
                    <a:pt x="1299" y="2099"/>
                    <a:pt x="1316" y="2099"/>
                  </a:cubicBezTo>
                  <a:cubicBezTo>
                    <a:pt x="1359" y="2099"/>
                    <a:pt x="1399" y="2105"/>
                    <a:pt x="1425" y="2150"/>
                  </a:cubicBezTo>
                  <a:cubicBezTo>
                    <a:pt x="1528" y="2295"/>
                    <a:pt x="1654" y="2382"/>
                    <a:pt x="1796" y="2382"/>
                  </a:cubicBezTo>
                  <a:cubicBezTo>
                    <a:pt x="1861" y="2382"/>
                    <a:pt x="1929" y="2364"/>
                    <a:pt x="2000" y="2325"/>
                  </a:cubicBezTo>
                  <a:cubicBezTo>
                    <a:pt x="2188" y="2212"/>
                    <a:pt x="2400" y="2125"/>
                    <a:pt x="2613" y="2075"/>
                  </a:cubicBezTo>
                  <a:cubicBezTo>
                    <a:pt x="2775" y="2056"/>
                    <a:pt x="2960" y="1897"/>
                    <a:pt x="3122" y="1897"/>
                  </a:cubicBezTo>
                  <a:cubicBezTo>
                    <a:pt x="3171" y="1897"/>
                    <a:pt x="3219" y="1912"/>
                    <a:pt x="3262" y="1950"/>
                  </a:cubicBezTo>
                  <a:cubicBezTo>
                    <a:pt x="3266" y="1953"/>
                    <a:pt x="3270" y="1955"/>
                    <a:pt x="3274" y="1955"/>
                  </a:cubicBezTo>
                  <a:cubicBezTo>
                    <a:pt x="3301" y="1955"/>
                    <a:pt x="3344" y="1889"/>
                    <a:pt x="3387" y="1750"/>
                  </a:cubicBezTo>
                  <a:cubicBezTo>
                    <a:pt x="3437" y="1500"/>
                    <a:pt x="3487" y="1250"/>
                    <a:pt x="3512" y="1000"/>
                  </a:cubicBezTo>
                  <a:cubicBezTo>
                    <a:pt x="3562" y="800"/>
                    <a:pt x="3575" y="588"/>
                    <a:pt x="3537" y="375"/>
                  </a:cubicBezTo>
                  <a:cubicBezTo>
                    <a:pt x="3517" y="334"/>
                    <a:pt x="3513" y="309"/>
                    <a:pt x="3484" y="309"/>
                  </a:cubicBezTo>
                  <a:cubicBezTo>
                    <a:pt x="3478" y="309"/>
                    <a:pt x="3471" y="311"/>
                    <a:pt x="3462" y="313"/>
                  </a:cubicBezTo>
                  <a:cubicBezTo>
                    <a:pt x="3412" y="325"/>
                    <a:pt x="3362" y="375"/>
                    <a:pt x="3312" y="388"/>
                  </a:cubicBezTo>
                  <a:cubicBezTo>
                    <a:pt x="3075" y="450"/>
                    <a:pt x="2837" y="488"/>
                    <a:pt x="2588" y="513"/>
                  </a:cubicBezTo>
                  <a:cubicBezTo>
                    <a:pt x="2525" y="513"/>
                    <a:pt x="2488" y="388"/>
                    <a:pt x="2438" y="300"/>
                  </a:cubicBezTo>
                  <a:cubicBezTo>
                    <a:pt x="2400" y="250"/>
                    <a:pt x="2388" y="100"/>
                    <a:pt x="2350" y="100"/>
                  </a:cubicBezTo>
                  <a:lnTo>
                    <a:pt x="1850" y="38"/>
                  </a:lnTo>
                  <a:cubicBezTo>
                    <a:pt x="1688" y="0"/>
                    <a:pt x="1513" y="0"/>
                    <a:pt x="13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1" name="Google Shape;7771;p36"/>
            <p:cNvSpPr/>
            <p:nvPr/>
          </p:nvSpPr>
          <p:spPr>
            <a:xfrm>
              <a:off x="4309650" y="583691"/>
              <a:ext cx="139058" cy="92254"/>
            </a:xfrm>
            <a:custGeom>
              <a:rect b="b" l="l" r="r" t="t"/>
              <a:pathLst>
                <a:path extrusionOk="0" h="2728" w="4112">
                  <a:moveTo>
                    <a:pt x="2269" y="1"/>
                  </a:moveTo>
                  <a:cubicBezTo>
                    <a:pt x="1832" y="1"/>
                    <a:pt x="1387" y="65"/>
                    <a:pt x="963" y="202"/>
                  </a:cubicBezTo>
                  <a:cubicBezTo>
                    <a:pt x="650" y="327"/>
                    <a:pt x="350" y="502"/>
                    <a:pt x="101" y="727"/>
                  </a:cubicBezTo>
                  <a:cubicBezTo>
                    <a:pt x="26" y="865"/>
                    <a:pt x="1" y="1027"/>
                    <a:pt x="13" y="1189"/>
                  </a:cubicBezTo>
                  <a:cubicBezTo>
                    <a:pt x="26" y="1277"/>
                    <a:pt x="113" y="1502"/>
                    <a:pt x="325" y="1902"/>
                  </a:cubicBezTo>
                  <a:cubicBezTo>
                    <a:pt x="388" y="1952"/>
                    <a:pt x="450" y="2002"/>
                    <a:pt x="500" y="2052"/>
                  </a:cubicBezTo>
                  <a:cubicBezTo>
                    <a:pt x="550" y="2102"/>
                    <a:pt x="575" y="2052"/>
                    <a:pt x="675" y="2239"/>
                  </a:cubicBezTo>
                  <a:cubicBezTo>
                    <a:pt x="883" y="2640"/>
                    <a:pt x="963" y="2728"/>
                    <a:pt x="1010" y="2728"/>
                  </a:cubicBezTo>
                  <a:cubicBezTo>
                    <a:pt x="1041" y="2728"/>
                    <a:pt x="1057" y="2687"/>
                    <a:pt x="1088" y="2677"/>
                  </a:cubicBezTo>
                  <a:cubicBezTo>
                    <a:pt x="1250" y="2589"/>
                    <a:pt x="1400" y="2489"/>
                    <a:pt x="1550" y="2377"/>
                  </a:cubicBezTo>
                  <a:cubicBezTo>
                    <a:pt x="1638" y="2327"/>
                    <a:pt x="1725" y="2277"/>
                    <a:pt x="1813" y="2227"/>
                  </a:cubicBezTo>
                  <a:cubicBezTo>
                    <a:pt x="1835" y="2219"/>
                    <a:pt x="1858" y="2207"/>
                    <a:pt x="1884" y="2207"/>
                  </a:cubicBezTo>
                  <a:cubicBezTo>
                    <a:pt x="1900" y="2207"/>
                    <a:pt x="1918" y="2212"/>
                    <a:pt x="1938" y="2227"/>
                  </a:cubicBezTo>
                  <a:cubicBezTo>
                    <a:pt x="2026" y="2308"/>
                    <a:pt x="2110" y="2352"/>
                    <a:pt x="2194" y="2352"/>
                  </a:cubicBezTo>
                  <a:cubicBezTo>
                    <a:pt x="2266" y="2352"/>
                    <a:pt x="2338" y="2320"/>
                    <a:pt x="2412" y="2252"/>
                  </a:cubicBezTo>
                  <a:cubicBezTo>
                    <a:pt x="2550" y="2102"/>
                    <a:pt x="2725" y="1989"/>
                    <a:pt x="2912" y="1939"/>
                  </a:cubicBezTo>
                  <a:cubicBezTo>
                    <a:pt x="3048" y="1912"/>
                    <a:pt x="3223" y="1781"/>
                    <a:pt x="3370" y="1781"/>
                  </a:cubicBezTo>
                  <a:cubicBezTo>
                    <a:pt x="3427" y="1781"/>
                    <a:pt x="3480" y="1800"/>
                    <a:pt x="3525" y="1852"/>
                  </a:cubicBezTo>
                  <a:cubicBezTo>
                    <a:pt x="3527" y="1856"/>
                    <a:pt x="3530" y="1858"/>
                    <a:pt x="3535" y="1858"/>
                  </a:cubicBezTo>
                  <a:cubicBezTo>
                    <a:pt x="3558" y="1858"/>
                    <a:pt x="3612" y="1802"/>
                    <a:pt x="3675" y="1677"/>
                  </a:cubicBezTo>
                  <a:cubicBezTo>
                    <a:pt x="3737" y="1577"/>
                    <a:pt x="3862" y="1264"/>
                    <a:pt x="3962" y="1027"/>
                  </a:cubicBezTo>
                  <a:cubicBezTo>
                    <a:pt x="4087" y="677"/>
                    <a:pt x="4112" y="502"/>
                    <a:pt x="4087" y="440"/>
                  </a:cubicBezTo>
                  <a:cubicBezTo>
                    <a:pt x="4074" y="390"/>
                    <a:pt x="4037" y="352"/>
                    <a:pt x="3987" y="352"/>
                  </a:cubicBezTo>
                  <a:cubicBezTo>
                    <a:pt x="3912" y="352"/>
                    <a:pt x="3837" y="352"/>
                    <a:pt x="3775" y="377"/>
                  </a:cubicBezTo>
                  <a:cubicBezTo>
                    <a:pt x="3710" y="375"/>
                    <a:pt x="3646" y="374"/>
                    <a:pt x="3583" y="374"/>
                  </a:cubicBezTo>
                  <a:cubicBezTo>
                    <a:pt x="3314" y="374"/>
                    <a:pt x="3053" y="392"/>
                    <a:pt x="2800" y="402"/>
                  </a:cubicBezTo>
                  <a:cubicBezTo>
                    <a:pt x="2712" y="402"/>
                    <a:pt x="2637" y="277"/>
                    <a:pt x="2550" y="190"/>
                  </a:cubicBezTo>
                  <a:cubicBezTo>
                    <a:pt x="2500" y="140"/>
                    <a:pt x="2450" y="2"/>
                    <a:pt x="2387" y="2"/>
                  </a:cubicBezTo>
                  <a:cubicBezTo>
                    <a:pt x="2348" y="1"/>
                    <a:pt x="2309" y="1"/>
                    <a:pt x="22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2" name="Google Shape;7772;p36"/>
            <p:cNvSpPr/>
            <p:nvPr/>
          </p:nvSpPr>
          <p:spPr>
            <a:xfrm>
              <a:off x="4353612" y="778135"/>
              <a:ext cx="112849" cy="116062"/>
            </a:xfrm>
            <a:custGeom>
              <a:rect b="b" l="l" r="r" t="t"/>
              <a:pathLst>
                <a:path extrusionOk="0" h="3432" w="3337">
                  <a:moveTo>
                    <a:pt x="2721" y="1"/>
                  </a:moveTo>
                  <a:cubicBezTo>
                    <a:pt x="2711" y="1"/>
                    <a:pt x="2700" y="5"/>
                    <a:pt x="2687" y="13"/>
                  </a:cubicBezTo>
                  <a:cubicBezTo>
                    <a:pt x="2650" y="38"/>
                    <a:pt x="2637" y="113"/>
                    <a:pt x="2600" y="151"/>
                  </a:cubicBezTo>
                  <a:cubicBezTo>
                    <a:pt x="2425" y="313"/>
                    <a:pt x="2250" y="451"/>
                    <a:pt x="2050" y="563"/>
                  </a:cubicBezTo>
                  <a:cubicBezTo>
                    <a:pt x="2041" y="568"/>
                    <a:pt x="2032" y="571"/>
                    <a:pt x="2022" y="571"/>
                  </a:cubicBezTo>
                  <a:cubicBezTo>
                    <a:pt x="1960" y="571"/>
                    <a:pt x="1877" y="478"/>
                    <a:pt x="1812" y="413"/>
                  </a:cubicBezTo>
                  <a:cubicBezTo>
                    <a:pt x="1762" y="363"/>
                    <a:pt x="1687" y="226"/>
                    <a:pt x="1650" y="226"/>
                  </a:cubicBezTo>
                  <a:cubicBezTo>
                    <a:pt x="1350" y="301"/>
                    <a:pt x="1050" y="388"/>
                    <a:pt x="750" y="501"/>
                  </a:cubicBezTo>
                  <a:cubicBezTo>
                    <a:pt x="638" y="538"/>
                    <a:pt x="538" y="601"/>
                    <a:pt x="450" y="676"/>
                  </a:cubicBezTo>
                  <a:cubicBezTo>
                    <a:pt x="338" y="763"/>
                    <a:pt x="238" y="851"/>
                    <a:pt x="150" y="950"/>
                  </a:cubicBezTo>
                  <a:cubicBezTo>
                    <a:pt x="75" y="1088"/>
                    <a:pt x="25" y="1225"/>
                    <a:pt x="0" y="1375"/>
                  </a:cubicBezTo>
                  <a:cubicBezTo>
                    <a:pt x="0" y="1675"/>
                    <a:pt x="25" y="1988"/>
                    <a:pt x="75" y="2288"/>
                  </a:cubicBezTo>
                  <a:cubicBezTo>
                    <a:pt x="125" y="2350"/>
                    <a:pt x="175" y="2425"/>
                    <a:pt x="213" y="2500"/>
                  </a:cubicBezTo>
                  <a:cubicBezTo>
                    <a:pt x="275" y="2575"/>
                    <a:pt x="325" y="2675"/>
                    <a:pt x="338" y="2775"/>
                  </a:cubicBezTo>
                  <a:cubicBezTo>
                    <a:pt x="438" y="3187"/>
                    <a:pt x="500" y="3362"/>
                    <a:pt x="563" y="3412"/>
                  </a:cubicBezTo>
                  <a:cubicBezTo>
                    <a:pt x="577" y="3427"/>
                    <a:pt x="590" y="3432"/>
                    <a:pt x="603" y="3432"/>
                  </a:cubicBezTo>
                  <a:cubicBezTo>
                    <a:pt x="635" y="3432"/>
                    <a:pt x="664" y="3400"/>
                    <a:pt x="700" y="3400"/>
                  </a:cubicBezTo>
                  <a:cubicBezTo>
                    <a:pt x="937" y="3387"/>
                    <a:pt x="1137" y="3225"/>
                    <a:pt x="1350" y="3100"/>
                  </a:cubicBezTo>
                  <a:cubicBezTo>
                    <a:pt x="1462" y="3037"/>
                    <a:pt x="1562" y="2962"/>
                    <a:pt x="1662" y="2900"/>
                  </a:cubicBezTo>
                  <a:cubicBezTo>
                    <a:pt x="1697" y="2883"/>
                    <a:pt x="1732" y="2859"/>
                    <a:pt x="1767" y="2859"/>
                  </a:cubicBezTo>
                  <a:cubicBezTo>
                    <a:pt x="1782" y="2859"/>
                    <a:pt x="1797" y="2864"/>
                    <a:pt x="1812" y="2875"/>
                  </a:cubicBezTo>
                  <a:cubicBezTo>
                    <a:pt x="1914" y="2939"/>
                    <a:pt x="2010" y="2973"/>
                    <a:pt x="2099" y="2973"/>
                  </a:cubicBezTo>
                  <a:cubicBezTo>
                    <a:pt x="2217" y="2973"/>
                    <a:pt x="2321" y="2911"/>
                    <a:pt x="2400" y="2775"/>
                  </a:cubicBezTo>
                  <a:cubicBezTo>
                    <a:pt x="2500" y="2563"/>
                    <a:pt x="2637" y="2375"/>
                    <a:pt x="2799" y="2213"/>
                  </a:cubicBezTo>
                  <a:cubicBezTo>
                    <a:pt x="2957" y="2089"/>
                    <a:pt x="3044" y="1763"/>
                    <a:pt x="3233" y="1763"/>
                  </a:cubicBezTo>
                  <a:cubicBezTo>
                    <a:pt x="3254" y="1763"/>
                    <a:pt x="3276" y="1767"/>
                    <a:pt x="3299" y="1775"/>
                  </a:cubicBezTo>
                  <a:cubicBezTo>
                    <a:pt x="3302" y="1776"/>
                    <a:pt x="3304" y="1776"/>
                    <a:pt x="3306" y="1776"/>
                  </a:cubicBezTo>
                  <a:cubicBezTo>
                    <a:pt x="3337" y="1776"/>
                    <a:pt x="3335" y="1689"/>
                    <a:pt x="3299" y="1513"/>
                  </a:cubicBezTo>
                  <a:cubicBezTo>
                    <a:pt x="3274" y="1375"/>
                    <a:pt x="3162" y="988"/>
                    <a:pt x="3062" y="701"/>
                  </a:cubicBezTo>
                  <a:cubicBezTo>
                    <a:pt x="3012" y="476"/>
                    <a:pt x="2912" y="251"/>
                    <a:pt x="2787" y="51"/>
                  </a:cubicBezTo>
                  <a:cubicBezTo>
                    <a:pt x="2762" y="17"/>
                    <a:pt x="2743" y="1"/>
                    <a:pt x="27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3" name="Google Shape;7773;p36"/>
            <p:cNvSpPr/>
            <p:nvPr/>
          </p:nvSpPr>
          <p:spPr>
            <a:xfrm>
              <a:off x="4335013" y="329966"/>
              <a:ext cx="160633" cy="136014"/>
            </a:xfrm>
            <a:custGeom>
              <a:rect b="b" l="l" r="r" t="t"/>
              <a:pathLst>
                <a:path extrusionOk="0" h="4022" w="4750">
                  <a:moveTo>
                    <a:pt x="4029" y="1"/>
                  </a:moveTo>
                  <a:cubicBezTo>
                    <a:pt x="4002" y="1"/>
                    <a:pt x="3974" y="7"/>
                    <a:pt x="3949" y="20"/>
                  </a:cubicBezTo>
                  <a:cubicBezTo>
                    <a:pt x="3899" y="57"/>
                    <a:pt x="3862" y="132"/>
                    <a:pt x="3812" y="182"/>
                  </a:cubicBezTo>
                  <a:cubicBezTo>
                    <a:pt x="3537" y="395"/>
                    <a:pt x="3262" y="595"/>
                    <a:pt x="2975" y="782"/>
                  </a:cubicBezTo>
                  <a:cubicBezTo>
                    <a:pt x="2956" y="793"/>
                    <a:pt x="2935" y="797"/>
                    <a:pt x="2913" y="797"/>
                  </a:cubicBezTo>
                  <a:cubicBezTo>
                    <a:pt x="2829" y="797"/>
                    <a:pt x="2723" y="737"/>
                    <a:pt x="2625" y="707"/>
                  </a:cubicBezTo>
                  <a:cubicBezTo>
                    <a:pt x="2556" y="684"/>
                    <a:pt x="2457" y="579"/>
                    <a:pt x="2402" y="579"/>
                  </a:cubicBezTo>
                  <a:cubicBezTo>
                    <a:pt x="2397" y="579"/>
                    <a:pt x="2392" y="580"/>
                    <a:pt x="2387" y="582"/>
                  </a:cubicBezTo>
                  <a:cubicBezTo>
                    <a:pt x="1937" y="770"/>
                    <a:pt x="1487" y="932"/>
                    <a:pt x="1038" y="1157"/>
                  </a:cubicBezTo>
                  <a:cubicBezTo>
                    <a:pt x="725" y="1319"/>
                    <a:pt x="438" y="1519"/>
                    <a:pt x="175" y="1769"/>
                  </a:cubicBezTo>
                  <a:cubicBezTo>
                    <a:pt x="75" y="1907"/>
                    <a:pt x="25" y="2069"/>
                    <a:pt x="13" y="2232"/>
                  </a:cubicBezTo>
                  <a:cubicBezTo>
                    <a:pt x="0" y="2332"/>
                    <a:pt x="75" y="2607"/>
                    <a:pt x="250" y="3081"/>
                  </a:cubicBezTo>
                  <a:cubicBezTo>
                    <a:pt x="325" y="3131"/>
                    <a:pt x="425" y="3219"/>
                    <a:pt x="488" y="3269"/>
                  </a:cubicBezTo>
                  <a:cubicBezTo>
                    <a:pt x="550" y="3331"/>
                    <a:pt x="600" y="3281"/>
                    <a:pt x="700" y="3481"/>
                  </a:cubicBezTo>
                  <a:cubicBezTo>
                    <a:pt x="920" y="3921"/>
                    <a:pt x="1033" y="4021"/>
                    <a:pt x="1113" y="4021"/>
                  </a:cubicBezTo>
                  <a:cubicBezTo>
                    <a:pt x="1170" y="4021"/>
                    <a:pt x="1211" y="3972"/>
                    <a:pt x="1263" y="3956"/>
                  </a:cubicBezTo>
                  <a:cubicBezTo>
                    <a:pt x="1575" y="3856"/>
                    <a:pt x="1825" y="3619"/>
                    <a:pt x="2100" y="3444"/>
                  </a:cubicBezTo>
                  <a:cubicBezTo>
                    <a:pt x="2225" y="3356"/>
                    <a:pt x="2362" y="3244"/>
                    <a:pt x="2487" y="3156"/>
                  </a:cubicBezTo>
                  <a:cubicBezTo>
                    <a:pt x="2540" y="3125"/>
                    <a:pt x="2592" y="3076"/>
                    <a:pt x="2652" y="3076"/>
                  </a:cubicBezTo>
                  <a:cubicBezTo>
                    <a:pt x="2664" y="3076"/>
                    <a:pt x="2675" y="3077"/>
                    <a:pt x="2687" y="3081"/>
                  </a:cubicBezTo>
                  <a:cubicBezTo>
                    <a:pt x="2751" y="3100"/>
                    <a:pt x="2817" y="3109"/>
                    <a:pt x="2881" y="3109"/>
                  </a:cubicBezTo>
                  <a:cubicBezTo>
                    <a:pt x="3119" y="3109"/>
                    <a:pt x="3347" y="2988"/>
                    <a:pt x="3474" y="2781"/>
                  </a:cubicBezTo>
                  <a:cubicBezTo>
                    <a:pt x="3612" y="2532"/>
                    <a:pt x="3787" y="2307"/>
                    <a:pt x="3999" y="2119"/>
                  </a:cubicBezTo>
                  <a:cubicBezTo>
                    <a:pt x="4237" y="1932"/>
                    <a:pt x="4374" y="1532"/>
                    <a:pt x="4687" y="1532"/>
                  </a:cubicBezTo>
                  <a:cubicBezTo>
                    <a:pt x="4737" y="1532"/>
                    <a:pt x="4749" y="1444"/>
                    <a:pt x="4712" y="1269"/>
                  </a:cubicBezTo>
                  <a:cubicBezTo>
                    <a:pt x="4637" y="1032"/>
                    <a:pt x="4549" y="795"/>
                    <a:pt x="4437" y="557"/>
                  </a:cubicBezTo>
                  <a:cubicBezTo>
                    <a:pt x="4274" y="195"/>
                    <a:pt x="4149" y="57"/>
                    <a:pt x="4099" y="20"/>
                  </a:cubicBezTo>
                  <a:cubicBezTo>
                    <a:pt x="4081" y="7"/>
                    <a:pt x="4056" y="1"/>
                    <a:pt x="40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4" name="Google Shape;7774;p36"/>
            <p:cNvSpPr/>
            <p:nvPr/>
          </p:nvSpPr>
          <p:spPr>
            <a:xfrm>
              <a:off x="4477009" y="173633"/>
              <a:ext cx="154275" cy="116298"/>
            </a:xfrm>
            <a:custGeom>
              <a:rect b="b" l="l" r="r" t="t"/>
              <a:pathLst>
                <a:path extrusionOk="0" h="3439" w="4562">
                  <a:moveTo>
                    <a:pt x="3818" y="0"/>
                  </a:moveTo>
                  <a:cubicBezTo>
                    <a:pt x="3793" y="0"/>
                    <a:pt x="3768" y="6"/>
                    <a:pt x="3749" y="19"/>
                  </a:cubicBezTo>
                  <a:cubicBezTo>
                    <a:pt x="3699" y="56"/>
                    <a:pt x="3674" y="119"/>
                    <a:pt x="3624" y="156"/>
                  </a:cubicBezTo>
                  <a:cubicBezTo>
                    <a:pt x="3399" y="344"/>
                    <a:pt x="3149" y="506"/>
                    <a:pt x="2887" y="656"/>
                  </a:cubicBezTo>
                  <a:cubicBezTo>
                    <a:pt x="2874" y="663"/>
                    <a:pt x="2860" y="665"/>
                    <a:pt x="2845" y="665"/>
                  </a:cubicBezTo>
                  <a:cubicBezTo>
                    <a:pt x="2771" y="665"/>
                    <a:pt x="2670" y="598"/>
                    <a:pt x="2587" y="556"/>
                  </a:cubicBezTo>
                  <a:cubicBezTo>
                    <a:pt x="2528" y="521"/>
                    <a:pt x="2434" y="405"/>
                    <a:pt x="2382" y="405"/>
                  </a:cubicBezTo>
                  <a:cubicBezTo>
                    <a:pt x="2379" y="405"/>
                    <a:pt x="2377" y="406"/>
                    <a:pt x="2375" y="406"/>
                  </a:cubicBezTo>
                  <a:cubicBezTo>
                    <a:pt x="1987" y="519"/>
                    <a:pt x="1575" y="594"/>
                    <a:pt x="1175" y="694"/>
                  </a:cubicBezTo>
                  <a:cubicBezTo>
                    <a:pt x="1037" y="731"/>
                    <a:pt x="888" y="794"/>
                    <a:pt x="750" y="856"/>
                  </a:cubicBezTo>
                  <a:cubicBezTo>
                    <a:pt x="600" y="919"/>
                    <a:pt x="450" y="994"/>
                    <a:pt x="325" y="1094"/>
                  </a:cubicBezTo>
                  <a:cubicBezTo>
                    <a:pt x="275" y="1144"/>
                    <a:pt x="225" y="1194"/>
                    <a:pt x="200" y="1256"/>
                  </a:cubicBezTo>
                  <a:lnTo>
                    <a:pt x="63" y="1519"/>
                  </a:lnTo>
                  <a:cubicBezTo>
                    <a:pt x="25" y="1606"/>
                    <a:pt x="0" y="1856"/>
                    <a:pt x="13" y="2306"/>
                  </a:cubicBezTo>
                  <a:cubicBezTo>
                    <a:pt x="75" y="2368"/>
                    <a:pt x="125" y="2443"/>
                    <a:pt x="175" y="2518"/>
                  </a:cubicBezTo>
                  <a:cubicBezTo>
                    <a:pt x="225" y="2593"/>
                    <a:pt x="275" y="2568"/>
                    <a:pt x="313" y="2781"/>
                  </a:cubicBezTo>
                  <a:cubicBezTo>
                    <a:pt x="375" y="3181"/>
                    <a:pt x="450" y="3343"/>
                    <a:pt x="525" y="3406"/>
                  </a:cubicBezTo>
                  <a:cubicBezTo>
                    <a:pt x="550" y="3431"/>
                    <a:pt x="575" y="3439"/>
                    <a:pt x="600" y="3439"/>
                  </a:cubicBezTo>
                  <a:cubicBezTo>
                    <a:pt x="649" y="3439"/>
                    <a:pt x="696" y="3406"/>
                    <a:pt x="738" y="3406"/>
                  </a:cubicBezTo>
                  <a:cubicBezTo>
                    <a:pt x="1087" y="3368"/>
                    <a:pt x="1425" y="3281"/>
                    <a:pt x="1725" y="3118"/>
                  </a:cubicBezTo>
                  <a:cubicBezTo>
                    <a:pt x="1887" y="3056"/>
                    <a:pt x="2037" y="2968"/>
                    <a:pt x="2200" y="2893"/>
                  </a:cubicBezTo>
                  <a:cubicBezTo>
                    <a:pt x="2250" y="2873"/>
                    <a:pt x="2309" y="2836"/>
                    <a:pt x="2369" y="2836"/>
                  </a:cubicBezTo>
                  <a:cubicBezTo>
                    <a:pt x="2383" y="2836"/>
                    <a:pt x="2398" y="2838"/>
                    <a:pt x="2412" y="2843"/>
                  </a:cubicBezTo>
                  <a:cubicBezTo>
                    <a:pt x="2503" y="2881"/>
                    <a:pt x="2597" y="2899"/>
                    <a:pt x="2689" y="2899"/>
                  </a:cubicBezTo>
                  <a:cubicBezTo>
                    <a:pt x="2903" y="2899"/>
                    <a:pt x="3110" y="2801"/>
                    <a:pt x="3249" y="2618"/>
                  </a:cubicBezTo>
                  <a:cubicBezTo>
                    <a:pt x="3412" y="2381"/>
                    <a:pt x="3612" y="2168"/>
                    <a:pt x="3837" y="1968"/>
                  </a:cubicBezTo>
                  <a:cubicBezTo>
                    <a:pt x="4074" y="1781"/>
                    <a:pt x="4187" y="1394"/>
                    <a:pt x="4499" y="1369"/>
                  </a:cubicBezTo>
                  <a:cubicBezTo>
                    <a:pt x="4549" y="1369"/>
                    <a:pt x="4562" y="1281"/>
                    <a:pt x="4524" y="1119"/>
                  </a:cubicBezTo>
                  <a:cubicBezTo>
                    <a:pt x="4437" y="906"/>
                    <a:pt x="4337" y="694"/>
                    <a:pt x="4224" y="494"/>
                  </a:cubicBezTo>
                  <a:cubicBezTo>
                    <a:pt x="4049" y="181"/>
                    <a:pt x="3937" y="44"/>
                    <a:pt x="3887" y="19"/>
                  </a:cubicBezTo>
                  <a:cubicBezTo>
                    <a:pt x="3868" y="6"/>
                    <a:pt x="3843" y="0"/>
                    <a:pt x="38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5" name="Google Shape;7775;p36"/>
            <p:cNvSpPr/>
            <p:nvPr/>
          </p:nvSpPr>
          <p:spPr>
            <a:xfrm>
              <a:off x="4749572" y="65488"/>
              <a:ext cx="124719" cy="122047"/>
            </a:xfrm>
            <a:custGeom>
              <a:rect b="b" l="l" r="r" t="t"/>
              <a:pathLst>
                <a:path extrusionOk="0" h="3609" w="3688">
                  <a:moveTo>
                    <a:pt x="2409" y="0"/>
                  </a:moveTo>
                  <a:cubicBezTo>
                    <a:pt x="2393" y="0"/>
                    <a:pt x="2382" y="10"/>
                    <a:pt x="2375" y="30"/>
                  </a:cubicBezTo>
                  <a:cubicBezTo>
                    <a:pt x="2350" y="68"/>
                    <a:pt x="2375" y="130"/>
                    <a:pt x="2350" y="168"/>
                  </a:cubicBezTo>
                  <a:cubicBezTo>
                    <a:pt x="2288" y="368"/>
                    <a:pt x="2175" y="555"/>
                    <a:pt x="2025" y="718"/>
                  </a:cubicBezTo>
                  <a:cubicBezTo>
                    <a:pt x="2016" y="729"/>
                    <a:pt x="2003" y="734"/>
                    <a:pt x="1986" y="734"/>
                  </a:cubicBezTo>
                  <a:cubicBezTo>
                    <a:pt x="1931" y="734"/>
                    <a:pt x="1839" y="681"/>
                    <a:pt x="1763" y="643"/>
                  </a:cubicBezTo>
                  <a:cubicBezTo>
                    <a:pt x="1715" y="619"/>
                    <a:pt x="1612" y="517"/>
                    <a:pt x="1580" y="517"/>
                  </a:cubicBezTo>
                  <a:cubicBezTo>
                    <a:pt x="1578" y="517"/>
                    <a:pt x="1577" y="517"/>
                    <a:pt x="1575" y="518"/>
                  </a:cubicBezTo>
                  <a:cubicBezTo>
                    <a:pt x="1463" y="593"/>
                    <a:pt x="1338" y="643"/>
                    <a:pt x="1213" y="705"/>
                  </a:cubicBezTo>
                  <a:cubicBezTo>
                    <a:pt x="1075" y="755"/>
                    <a:pt x="950" y="805"/>
                    <a:pt x="825" y="880"/>
                  </a:cubicBezTo>
                  <a:cubicBezTo>
                    <a:pt x="638" y="993"/>
                    <a:pt x="451" y="1117"/>
                    <a:pt x="263" y="1267"/>
                  </a:cubicBezTo>
                  <a:cubicBezTo>
                    <a:pt x="188" y="1380"/>
                    <a:pt x="126" y="1505"/>
                    <a:pt x="76" y="1642"/>
                  </a:cubicBezTo>
                  <a:cubicBezTo>
                    <a:pt x="13" y="1930"/>
                    <a:pt x="1" y="2217"/>
                    <a:pt x="1" y="2492"/>
                  </a:cubicBezTo>
                  <a:cubicBezTo>
                    <a:pt x="38" y="2567"/>
                    <a:pt x="88" y="2630"/>
                    <a:pt x="138" y="2717"/>
                  </a:cubicBezTo>
                  <a:cubicBezTo>
                    <a:pt x="213" y="2792"/>
                    <a:pt x="263" y="2880"/>
                    <a:pt x="263" y="2992"/>
                  </a:cubicBezTo>
                  <a:cubicBezTo>
                    <a:pt x="349" y="3526"/>
                    <a:pt x="447" y="3609"/>
                    <a:pt x="541" y="3609"/>
                  </a:cubicBezTo>
                  <a:cubicBezTo>
                    <a:pt x="583" y="3609"/>
                    <a:pt x="624" y="3592"/>
                    <a:pt x="663" y="3592"/>
                  </a:cubicBezTo>
                  <a:cubicBezTo>
                    <a:pt x="1000" y="3567"/>
                    <a:pt x="1300" y="3404"/>
                    <a:pt x="1575" y="3254"/>
                  </a:cubicBezTo>
                  <a:cubicBezTo>
                    <a:pt x="1725" y="3192"/>
                    <a:pt x="1850" y="3079"/>
                    <a:pt x="1988" y="3004"/>
                  </a:cubicBezTo>
                  <a:cubicBezTo>
                    <a:pt x="2032" y="2971"/>
                    <a:pt x="2077" y="2928"/>
                    <a:pt x="2148" y="2928"/>
                  </a:cubicBezTo>
                  <a:cubicBezTo>
                    <a:pt x="2157" y="2928"/>
                    <a:pt x="2166" y="2928"/>
                    <a:pt x="2175" y="2930"/>
                  </a:cubicBezTo>
                  <a:cubicBezTo>
                    <a:pt x="2233" y="2947"/>
                    <a:pt x="2292" y="2956"/>
                    <a:pt x="2351" y="2956"/>
                  </a:cubicBezTo>
                  <a:cubicBezTo>
                    <a:pt x="2581" y="2956"/>
                    <a:pt x="2800" y="2824"/>
                    <a:pt x="2900" y="2605"/>
                  </a:cubicBezTo>
                  <a:cubicBezTo>
                    <a:pt x="3000" y="2342"/>
                    <a:pt x="3112" y="2092"/>
                    <a:pt x="3250" y="1867"/>
                  </a:cubicBezTo>
                  <a:cubicBezTo>
                    <a:pt x="3412" y="1642"/>
                    <a:pt x="3375" y="1242"/>
                    <a:pt x="3637" y="1155"/>
                  </a:cubicBezTo>
                  <a:cubicBezTo>
                    <a:pt x="3687" y="1142"/>
                    <a:pt x="3662" y="1067"/>
                    <a:pt x="3550" y="930"/>
                  </a:cubicBezTo>
                  <a:cubicBezTo>
                    <a:pt x="3375" y="730"/>
                    <a:pt x="3187" y="555"/>
                    <a:pt x="2987" y="393"/>
                  </a:cubicBezTo>
                  <a:cubicBezTo>
                    <a:pt x="2825" y="243"/>
                    <a:pt x="2650" y="118"/>
                    <a:pt x="2463" y="18"/>
                  </a:cubicBezTo>
                  <a:cubicBezTo>
                    <a:pt x="2440" y="7"/>
                    <a:pt x="2423" y="0"/>
                    <a:pt x="24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6" name="Google Shape;7776;p36"/>
            <p:cNvSpPr/>
            <p:nvPr/>
          </p:nvSpPr>
          <p:spPr>
            <a:xfrm>
              <a:off x="5049628" y="166903"/>
              <a:ext cx="84983" cy="111293"/>
            </a:xfrm>
            <a:custGeom>
              <a:rect b="b" l="l" r="r" t="t"/>
              <a:pathLst>
                <a:path extrusionOk="0" h="3291" w="2513">
                  <a:moveTo>
                    <a:pt x="1493" y="1"/>
                  </a:moveTo>
                  <a:cubicBezTo>
                    <a:pt x="1482" y="1"/>
                    <a:pt x="1474" y="7"/>
                    <a:pt x="1462" y="18"/>
                  </a:cubicBezTo>
                  <a:cubicBezTo>
                    <a:pt x="1437" y="43"/>
                    <a:pt x="1450" y="118"/>
                    <a:pt x="1437" y="143"/>
                  </a:cubicBezTo>
                  <a:cubicBezTo>
                    <a:pt x="1362" y="305"/>
                    <a:pt x="1287" y="468"/>
                    <a:pt x="1188" y="618"/>
                  </a:cubicBezTo>
                  <a:cubicBezTo>
                    <a:pt x="1180" y="625"/>
                    <a:pt x="1170" y="628"/>
                    <a:pt x="1159" y="628"/>
                  </a:cubicBezTo>
                  <a:cubicBezTo>
                    <a:pt x="1108" y="628"/>
                    <a:pt x="1021" y="573"/>
                    <a:pt x="950" y="543"/>
                  </a:cubicBezTo>
                  <a:cubicBezTo>
                    <a:pt x="906" y="521"/>
                    <a:pt x="812" y="439"/>
                    <a:pt x="774" y="439"/>
                  </a:cubicBezTo>
                  <a:cubicBezTo>
                    <a:pt x="769" y="439"/>
                    <a:pt x="765" y="440"/>
                    <a:pt x="763" y="443"/>
                  </a:cubicBezTo>
                  <a:cubicBezTo>
                    <a:pt x="575" y="580"/>
                    <a:pt x="388" y="730"/>
                    <a:pt x="238" y="918"/>
                  </a:cubicBezTo>
                  <a:cubicBezTo>
                    <a:pt x="125" y="1068"/>
                    <a:pt x="38" y="1243"/>
                    <a:pt x="0" y="1430"/>
                  </a:cubicBezTo>
                  <a:cubicBezTo>
                    <a:pt x="13" y="1555"/>
                    <a:pt x="38" y="1680"/>
                    <a:pt x="100" y="1793"/>
                  </a:cubicBezTo>
                  <a:cubicBezTo>
                    <a:pt x="275" y="2055"/>
                    <a:pt x="450" y="2317"/>
                    <a:pt x="663" y="2555"/>
                  </a:cubicBezTo>
                  <a:cubicBezTo>
                    <a:pt x="713" y="2592"/>
                    <a:pt x="813" y="2642"/>
                    <a:pt x="863" y="2680"/>
                  </a:cubicBezTo>
                  <a:cubicBezTo>
                    <a:pt x="913" y="2730"/>
                    <a:pt x="913" y="2680"/>
                    <a:pt x="1063" y="2855"/>
                  </a:cubicBezTo>
                  <a:cubicBezTo>
                    <a:pt x="1372" y="3207"/>
                    <a:pt x="1478" y="3291"/>
                    <a:pt x="1523" y="3291"/>
                  </a:cubicBezTo>
                  <a:cubicBezTo>
                    <a:pt x="1555" y="3291"/>
                    <a:pt x="1554" y="3246"/>
                    <a:pt x="1575" y="3230"/>
                  </a:cubicBezTo>
                  <a:cubicBezTo>
                    <a:pt x="1675" y="3105"/>
                    <a:pt x="1750" y="2955"/>
                    <a:pt x="1787" y="2805"/>
                  </a:cubicBezTo>
                  <a:cubicBezTo>
                    <a:pt x="1825" y="2730"/>
                    <a:pt x="1850" y="2655"/>
                    <a:pt x="1887" y="2580"/>
                  </a:cubicBezTo>
                  <a:cubicBezTo>
                    <a:pt x="1898" y="2547"/>
                    <a:pt x="1909" y="2515"/>
                    <a:pt x="1944" y="2515"/>
                  </a:cubicBezTo>
                  <a:cubicBezTo>
                    <a:pt x="1950" y="2515"/>
                    <a:pt x="1956" y="2516"/>
                    <a:pt x="1962" y="2517"/>
                  </a:cubicBezTo>
                  <a:cubicBezTo>
                    <a:pt x="2023" y="2539"/>
                    <a:pt x="2075" y="2550"/>
                    <a:pt x="2118" y="2550"/>
                  </a:cubicBezTo>
                  <a:cubicBezTo>
                    <a:pt x="2229" y="2550"/>
                    <a:pt x="2284" y="2478"/>
                    <a:pt x="2275" y="2317"/>
                  </a:cubicBezTo>
                  <a:cubicBezTo>
                    <a:pt x="2250" y="2142"/>
                    <a:pt x="2262" y="1955"/>
                    <a:pt x="2312" y="1793"/>
                  </a:cubicBezTo>
                  <a:cubicBezTo>
                    <a:pt x="2371" y="1662"/>
                    <a:pt x="2296" y="1352"/>
                    <a:pt x="2458" y="1352"/>
                  </a:cubicBezTo>
                  <a:cubicBezTo>
                    <a:pt x="2467" y="1352"/>
                    <a:pt x="2477" y="1353"/>
                    <a:pt x="2487" y="1355"/>
                  </a:cubicBezTo>
                  <a:cubicBezTo>
                    <a:pt x="2512" y="1355"/>
                    <a:pt x="2487" y="1293"/>
                    <a:pt x="2400" y="1143"/>
                  </a:cubicBezTo>
                  <a:cubicBezTo>
                    <a:pt x="2337" y="1030"/>
                    <a:pt x="2125" y="743"/>
                    <a:pt x="1962" y="518"/>
                  </a:cubicBezTo>
                  <a:cubicBezTo>
                    <a:pt x="1850" y="343"/>
                    <a:pt x="1712" y="180"/>
                    <a:pt x="1550" y="30"/>
                  </a:cubicBezTo>
                  <a:cubicBezTo>
                    <a:pt x="1522" y="10"/>
                    <a:pt x="1506" y="1"/>
                    <a:pt x="1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7" name="Google Shape;7777;p36"/>
            <p:cNvSpPr/>
            <p:nvPr/>
          </p:nvSpPr>
          <p:spPr>
            <a:xfrm>
              <a:off x="5066536" y="303961"/>
              <a:ext cx="195702" cy="144502"/>
            </a:xfrm>
            <a:custGeom>
              <a:rect b="b" l="l" r="r" t="t"/>
              <a:pathLst>
                <a:path extrusionOk="0" h="4273" w="5787">
                  <a:moveTo>
                    <a:pt x="5290" y="1"/>
                  </a:moveTo>
                  <a:cubicBezTo>
                    <a:pt x="5268" y="1"/>
                    <a:pt x="5246" y="5"/>
                    <a:pt x="5224" y="14"/>
                  </a:cubicBezTo>
                  <a:cubicBezTo>
                    <a:pt x="5136" y="51"/>
                    <a:pt x="5061" y="139"/>
                    <a:pt x="4986" y="176"/>
                  </a:cubicBezTo>
                  <a:cubicBezTo>
                    <a:pt x="4574" y="364"/>
                    <a:pt x="4162" y="589"/>
                    <a:pt x="3762" y="764"/>
                  </a:cubicBezTo>
                  <a:cubicBezTo>
                    <a:pt x="3730" y="779"/>
                    <a:pt x="3698" y="786"/>
                    <a:pt x="3663" y="786"/>
                  </a:cubicBezTo>
                  <a:cubicBezTo>
                    <a:pt x="3561" y="786"/>
                    <a:pt x="3446" y="729"/>
                    <a:pt x="3324" y="701"/>
                  </a:cubicBezTo>
                  <a:cubicBezTo>
                    <a:pt x="3245" y="679"/>
                    <a:pt x="3136" y="585"/>
                    <a:pt x="3061" y="585"/>
                  </a:cubicBezTo>
                  <a:cubicBezTo>
                    <a:pt x="3052" y="585"/>
                    <a:pt x="3044" y="586"/>
                    <a:pt x="3037" y="589"/>
                  </a:cubicBezTo>
                  <a:cubicBezTo>
                    <a:pt x="2400" y="801"/>
                    <a:pt x="1787" y="1064"/>
                    <a:pt x="1200" y="1364"/>
                  </a:cubicBezTo>
                  <a:cubicBezTo>
                    <a:pt x="1000" y="1476"/>
                    <a:pt x="800" y="1613"/>
                    <a:pt x="625" y="1751"/>
                  </a:cubicBezTo>
                  <a:cubicBezTo>
                    <a:pt x="438" y="1913"/>
                    <a:pt x="275" y="2101"/>
                    <a:pt x="125" y="2288"/>
                  </a:cubicBezTo>
                  <a:cubicBezTo>
                    <a:pt x="75" y="2363"/>
                    <a:pt x="38" y="2438"/>
                    <a:pt x="25" y="2526"/>
                  </a:cubicBezTo>
                  <a:cubicBezTo>
                    <a:pt x="13" y="2651"/>
                    <a:pt x="0" y="2788"/>
                    <a:pt x="0" y="2888"/>
                  </a:cubicBezTo>
                  <a:cubicBezTo>
                    <a:pt x="0" y="2988"/>
                    <a:pt x="63" y="3188"/>
                    <a:pt x="275" y="3513"/>
                  </a:cubicBezTo>
                  <a:cubicBezTo>
                    <a:pt x="375" y="3538"/>
                    <a:pt x="488" y="3588"/>
                    <a:pt x="575" y="3638"/>
                  </a:cubicBezTo>
                  <a:cubicBezTo>
                    <a:pt x="663" y="3688"/>
                    <a:pt x="713" y="3625"/>
                    <a:pt x="850" y="3800"/>
                  </a:cubicBezTo>
                  <a:cubicBezTo>
                    <a:pt x="1130" y="4180"/>
                    <a:pt x="1269" y="4272"/>
                    <a:pt x="1364" y="4272"/>
                  </a:cubicBezTo>
                  <a:cubicBezTo>
                    <a:pt x="1434" y="4272"/>
                    <a:pt x="1479" y="4222"/>
                    <a:pt x="1537" y="4200"/>
                  </a:cubicBezTo>
                  <a:cubicBezTo>
                    <a:pt x="1712" y="4150"/>
                    <a:pt x="1875" y="4050"/>
                    <a:pt x="2012" y="3938"/>
                  </a:cubicBezTo>
                  <a:cubicBezTo>
                    <a:pt x="2162" y="3825"/>
                    <a:pt x="2312" y="3700"/>
                    <a:pt x="2462" y="3588"/>
                  </a:cubicBezTo>
                  <a:cubicBezTo>
                    <a:pt x="2612" y="3488"/>
                    <a:pt x="2749" y="3363"/>
                    <a:pt x="2912" y="3263"/>
                  </a:cubicBezTo>
                  <a:cubicBezTo>
                    <a:pt x="2974" y="3201"/>
                    <a:pt x="3049" y="3176"/>
                    <a:pt x="3137" y="3176"/>
                  </a:cubicBezTo>
                  <a:cubicBezTo>
                    <a:pt x="3202" y="3190"/>
                    <a:pt x="3268" y="3197"/>
                    <a:pt x="3333" y="3197"/>
                  </a:cubicBezTo>
                  <a:cubicBezTo>
                    <a:pt x="3605" y="3197"/>
                    <a:pt x="3868" y="3075"/>
                    <a:pt x="4049" y="2863"/>
                  </a:cubicBezTo>
                  <a:cubicBezTo>
                    <a:pt x="4249" y="2601"/>
                    <a:pt x="4487" y="2376"/>
                    <a:pt x="4761" y="2188"/>
                  </a:cubicBezTo>
                  <a:cubicBezTo>
                    <a:pt x="5044" y="2024"/>
                    <a:pt x="5282" y="1659"/>
                    <a:pt x="5622" y="1659"/>
                  </a:cubicBezTo>
                  <a:cubicBezTo>
                    <a:pt x="5643" y="1659"/>
                    <a:pt x="5664" y="1661"/>
                    <a:pt x="5686" y="1663"/>
                  </a:cubicBezTo>
                  <a:cubicBezTo>
                    <a:pt x="5689" y="1664"/>
                    <a:pt x="5692" y="1665"/>
                    <a:pt x="5696" y="1665"/>
                  </a:cubicBezTo>
                  <a:cubicBezTo>
                    <a:pt x="5742" y="1665"/>
                    <a:pt x="5786" y="1577"/>
                    <a:pt x="5786" y="1401"/>
                  </a:cubicBezTo>
                  <a:cubicBezTo>
                    <a:pt x="5761" y="1139"/>
                    <a:pt x="5724" y="889"/>
                    <a:pt x="5661" y="626"/>
                  </a:cubicBezTo>
                  <a:cubicBezTo>
                    <a:pt x="5561" y="239"/>
                    <a:pt x="5474" y="76"/>
                    <a:pt x="5411" y="39"/>
                  </a:cubicBezTo>
                  <a:cubicBezTo>
                    <a:pt x="5371" y="15"/>
                    <a:pt x="5331" y="1"/>
                    <a:pt x="5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8" name="Google Shape;7778;p36"/>
            <p:cNvSpPr/>
            <p:nvPr/>
          </p:nvSpPr>
          <p:spPr>
            <a:xfrm>
              <a:off x="5118513" y="534995"/>
              <a:ext cx="215147" cy="116806"/>
            </a:xfrm>
            <a:custGeom>
              <a:rect b="b" l="l" r="r" t="t"/>
              <a:pathLst>
                <a:path extrusionOk="0" h="3454" w="6362">
                  <a:moveTo>
                    <a:pt x="6020" y="1"/>
                  </a:moveTo>
                  <a:cubicBezTo>
                    <a:pt x="6004" y="1"/>
                    <a:pt x="5988" y="2"/>
                    <a:pt x="5974" y="5"/>
                  </a:cubicBezTo>
                  <a:cubicBezTo>
                    <a:pt x="5886" y="30"/>
                    <a:pt x="5811" y="105"/>
                    <a:pt x="5724" y="130"/>
                  </a:cubicBezTo>
                  <a:cubicBezTo>
                    <a:pt x="5299" y="268"/>
                    <a:pt x="4874" y="418"/>
                    <a:pt x="4437" y="517"/>
                  </a:cubicBezTo>
                  <a:cubicBezTo>
                    <a:pt x="4426" y="520"/>
                    <a:pt x="4414" y="521"/>
                    <a:pt x="4403" y="521"/>
                  </a:cubicBezTo>
                  <a:cubicBezTo>
                    <a:pt x="4287" y="521"/>
                    <a:pt x="4162" y="411"/>
                    <a:pt x="4037" y="343"/>
                  </a:cubicBezTo>
                  <a:cubicBezTo>
                    <a:pt x="3953" y="307"/>
                    <a:pt x="3869" y="167"/>
                    <a:pt x="3785" y="167"/>
                  </a:cubicBezTo>
                  <a:cubicBezTo>
                    <a:pt x="3781" y="167"/>
                    <a:pt x="3778" y="167"/>
                    <a:pt x="3774" y="168"/>
                  </a:cubicBezTo>
                  <a:lnTo>
                    <a:pt x="2825" y="280"/>
                  </a:lnTo>
                  <a:cubicBezTo>
                    <a:pt x="2450" y="330"/>
                    <a:pt x="2087" y="405"/>
                    <a:pt x="1737" y="505"/>
                  </a:cubicBezTo>
                  <a:cubicBezTo>
                    <a:pt x="1450" y="592"/>
                    <a:pt x="1162" y="705"/>
                    <a:pt x="900" y="867"/>
                  </a:cubicBezTo>
                  <a:cubicBezTo>
                    <a:pt x="613" y="1055"/>
                    <a:pt x="363" y="1280"/>
                    <a:pt x="150" y="1555"/>
                  </a:cubicBezTo>
                  <a:cubicBezTo>
                    <a:pt x="25" y="1767"/>
                    <a:pt x="0" y="2017"/>
                    <a:pt x="63" y="2242"/>
                  </a:cubicBezTo>
                  <a:cubicBezTo>
                    <a:pt x="75" y="2354"/>
                    <a:pt x="275" y="2542"/>
                    <a:pt x="663" y="2817"/>
                  </a:cubicBezTo>
                  <a:cubicBezTo>
                    <a:pt x="763" y="2817"/>
                    <a:pt x="863" y="2829"/>
                    <a:pt x="963" y="2854"/>
                  </a:cubicBezTo>
                  <a:cubicBezTo>
                    <a:pt x="1038" y="2879"/>
                    <a:pt x="1050" y="2817"/>
                    <a:pt x="1225" y="2979"/>
                  </a:cubicBezTo>
                  <a:cubicBezTo>
                    <a:pt x="1375" y="3142"/>
                    <a:pt x="1525" y="3292"/>
                    <a:pt x="1687" y="3442"/>
                  </a:cubicBezTo>
                  <a:cubicBezTo>
                    <a:pt x="1701" y="3450"/>
                    <a:pt x="1712" y="3454"/>
                    <a:pt x="1721" y="3454"/>
                  </a:cubicBezTo>
                  <a:cubicBezTo>
                    <a:pt x="1752" y="3454"/>
                    <a:pt x="1758" y="3414"/>
                    <a:pt x="1787" y="3404"/>
                  </a:cubicBezTo>
                  <a:cubicBezTo>
                    <a:pt x="1875" y="3392"/>
                    <a:pt x="1962" y="3317"/>
                    <a:pt x="2075" y="3242"/>
                  </a:cubicBezTo>
                  <a:cubicBezTo>
                    <a:pt x="2200" y="3154"/>
                    <a:pt x="2337" y="3079"/>
                    <a:pt x="2487" y="3017"/>
                  </a:cubicBezTo>
                  <a:cubicBezTo>
                    <a:pt x="2650" y="2942"/>
                    <a:pt x="2812" y="2879"/>
                    <a:pt x="2987" y="2817"/>
                  </a:cubicBezTo>
                  <a:cubicBezTo>
                    <a:pt x="3035" y="2793"/>
                    <a:pt x="3094" y="2779"/>
                    <a:pt x="3153" y="2779"/>
                  </a:cubicBezTo>
                  <a:cubicBezTo>
                    <a:pt x="3186" y="2779"/>
                    <a:pt x="3218" y="2783"/>
                    <a:pt x="3249" y="2792"/>
                  </a:cubicBezTo>
                  <a:cubicBezTo>
                    <a:pt x="3388" y="2861"/>
                    <a:pt x="3538" y="2896"/>
                    <a:pt x="3688" y="2896"/>
                  </a:cubicBezTo>
                  <a:cubicBezTo>
                    <a:pt x="3889" y="2896"/>
                    <a:pt x="4090" y="2833"/>
                    <a:pt x="4262" y="2704"/>
                  </a:cubicBezTo>
                  <a:cubicBezTo>
                    <a:pt x="4537" y="2492"/>
                    <a:pt x="4824" y="2305"/>
                    <a:pt x="5149" y="2180"/>
                  </a:cubicBezTo>
                  <a:cubicBezTo>
                    <a:pt x="5454" y="2081"/>
                    <a:pt x="5740" y="1784"/>
                    <a:pt x="6057" y="1784"/>
                  </a:cubicBezTo>
                  <a:cubicBezTo>
                    <a:pt x="6104" y="1784"/>
                    <a:pt x="6151" y="1790"/>
                    <a:pt x="6199" y="1805"/>
                  </a:cubicBezTo>
                  <a:cubicBezTo>
                    <a:pt x="6203" y="1806"/>
                    <a:pt x="6207" y="1806"/>
                    <a:pt x="6212" y="1806"/>
                  </a:cubicBezTo>
                  <a:cubicBezTo>
                    <a:pt x="6268" y="1806"/>
                    <a:pt x="6313" y="1728"/>
                    <a:pt x="6336" y="1542"/>
                  </a:cubicBezTo>
                  <a:cubicBezTo>
                    <a:pt x="6361" y="1267"/>
                    <a:pt x="6349" y="992"/>
                    <a:pt x="6324" y="717"/>
                  </a:cubicBezTo>
                  <a:cubicBezTo>
                    <a:pt x="6286" y="293"/>
                    <a:pt x="6211" y="105"/>
                    <a:pt x="6161" y="55"/>
                  </a:cubicBezTo>
                  <a:cubicBezTo>
                    <a:pt x="6123" y="17"/>
                    <a:pt x="6070" y="1"/>
                    <a:pt x="60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9" name="Google Shape;7779;p36"/>
            <p:cNvSpPr/>
            <p:nvPr/>
          </p:nvSpPr>
          <p:spPr>
            <a:xfrm>
              <a:off x="5229634" y="769005"/>
              <a:ext cx="104868" cy="122419"/>
            </a:xfrm>
            <a:custGeom>
              <a:rect b="b" l="l" r="r" t="t"/>
              <a:pathLst>
                <a:path extrusionOk="0" h="3620" w="3101">
                  <a:moveTo>
                    <a:pt x="1691" y="0"/>
                  </a:moveTo>
                  <a:cubicBezTo>
                    <a:pt x="1672" y="0"/>
                    <a:pt x="1663" y="6"/>
                    <a:pt x="1663" y="21"/>
                  </a:cubicBezTo>
                  <a:cubicBezTo>
                    <a:pt x="1650" y="58"/>
                    <a:pt x="1675" y="121"/>
                    <a:pt x="1675" y="158"/>
                  </a:cubicBezTo>
                  <a:cubicBezTo>
                    <a:pt x="1650" y="333"/>
                    <a:pt x="1588" y="521"/>
                    <a:pt x="1488" y="683"/>
                  </a:cubicBezTo>
                  <a:cubicBezTo>
                    <a:pt x="1483" y="691"/>
                    <a:pt x="1472" y="695"/>
                    <a:pt x="1459" y="695"/>
                  </a:cubicBezTo>
                  <a:cubicBezTo>
                    <a:pt x="1411" y="695"/>
                    <a:pt x="1319" y="650"/>
                    <a:pt x="1251" y="621"/>
                  </a:cubicBezTo>
                  <a:cubicBezTo>
                    <a:pt x="1192" y="597"/>
                    <a:pt x="1089" y="507"/>
                    <a:pt x="1066" y="507"/>
                  </a:cubicBezTo>
                  <a:cubicBezTo>
                    <a:pt x="1065" y="507"/>
                    <a:pt x="1064" y="507"/>
                    <a:pt x="1063" y="508"/>
                  </a:cubicBezTo>
                  <a:cubicBezTo>
                    <a:pt x="876" y="658"/>
                    <a:pt x="688" y="771"/>
                    <a:pt x="501" y="921"/>
                  </a:cubicBezTo>
                  <a:cubicBezTo>
                    <a:pt x="351" y="1058"/>
                    <a:pt x="226" y="1195"/>
                    <a:pt x="101" y="1345"/>
                  </a:cubicBezTo>
                  <a:cubicBezTo>
                    <a:pt x="38" y="1470"/>
                    <a:pt x="13" y="1595"/>
                    <a:pt x="1" y="1720"/>
                  </a:cubicBezTo>
                  <a:cubicBezTo>
                    <a:pt x="13" y="2033"/>
                    <a:pt x="51" y="2333"/>
                    <a:pt x="113" y="2633"/>
                  </a:cubicBezTo>
                  <a:lnTo>
                    <a:pt x="263" y="2833"/>
                  </a:lnTo>
                  <a:cubicBezTo>
                    <a:pt x="313" y="2883"/>
                    <a:pt x="351" y="2845"/>
                    <a:pt x="426" y="3057"/>
                  </a:cubicBezTo>
                  <a:cubicBezTo>
                    <a:pt x="578" y="3522"/>
                    <a:pt x="670" y="3620"/>
                    <a:pt x="744" y="3620"/>
                  </a:cubicBezTo>
                  <a:cubicBezTo>
                    <a:pt x="792" y="3620"/>
                    <a:pt x="832" y="3580"/>
                    <a:pt x="876" y="3570"/>
                  </a:cubicBezTo>
                  <a:cubicBezTo>
                    <a:pt x="1138" y="3470"/>
                    <a:pt x="1376" y="3332"/>
                    <a:pt x="1576" y="3132"/>
                  </a:cubicBezTo>
                  <a:cubicBezTo>
                    <a:pt x="1688" y="3045"/>
                    <a:pt x="1788" y="2945"/>
                    <a:pt x="1888" y="2858"/>
                  </a:cubicBezTo>
                  <a:cubicBezTo>
                    <a:pt x="1921" y="2813"/>
                    <a:pt x="1955" y="2768"/>
                    <a:pt x="2015" y="2768"/>
                  </a:cubicBezTo>
                  <a:cubicBezTo>
                    <a:pt x="2022" y="2768"/>
                    <a:pt x="2030" y="2769"/>
                    <a:pt x="2038" y="2770"/>
                  </a:cubicBezTo>
                  <a:cubicBezTo>
                    <a:pt x="2079" y="2777"/>
                    <a:pt x="2120" y="2781"/>
                    <a:pt x="2158" y="2781"/>
                  </a:cubicBezTo>
                  <a:cubicBezTo>
                    <a:pt x="2387" y="2781"/>
                    <a:pt x="2561" y="2655"/>
                    <a:pt x="2625" y="2420"/>
                  </a:cubicBezTo>
                  <a:cubicBezTo>
                    <a:pt x="2663" y="2170"/>
                    <a:pt x="2725" y="1945"/>
                    <a:pt x="2813" y="1708"/>
                  </a:cubicBezTo>
                  <a:cubicBezTo>
                    <a:pt x="2925" y="1495"/>
                    <a:pt x="2813" y="1133"/>
                    <a:pt x="3050" y="1058"/>
                  </a:cubicBezTo>
                  <a:cubicBezTo>
                    <a:pt x="3100" y="1046"/>
                    <a:pt x="3063" y="971"/>
                    <a:pt x="2925" y="846"/>
                  </a:cubicBezTo>
                  <a:cubicBezTo>
                    <a:pt x="2725" y="671"/>
                    <a:pt x="2525" y="508"/>
                    <a:pt x="2300" y="358"/>
                  </a:cubicBezTo>
                  <a:cubicBezTo>
                    <a:pt x="2125" y="221"/>
                    <a:pt x="1938" y="108"/>
                    <a:pt x="1750" y="8"/>
                  </a:cubicBezTo>
                  <a:cubicBezTo>
                    <a:pt x="1725" y="3"/>
                    <a:pt x="1705" y="0"/>
                    <a:pt x="16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0" name="Google Shape;7780;p36"/>
            <p:cNvSpPr/>
            <p:nvPr/>
          </p:nvSpPr>
          <p:spPr>
            <a:xfrm>
              <a:off x="4838747" y="900247"/>
              <a:ext cx="186808" cy="114269"/>
            </a:xfrm>
            <a:custGeom>
              <a:rect b="b" l="l" r="r" t="t"/>
              <a:pathLst>
                <a:path extrusionOk="0" h="3379" w="5524">
                  <a:moveTo>
                    <a:pt x="5006" y="1"/>
                  </a:moveTo>
                  <a:cubicBezTo>
                    <a:pt x="4986" y="1"/>
                    <a:pt x="4967" y="5"/>
                    <a:pt x="4949" y="14"/>
                  </a:cubicBezTo>
                  <a:cubicBezTo>
                    <a:pt x="4887" y="51"/>
                    <a:pt x="4824" y="126"/>
                    <a:pt x="4762" y="164"/>
                  </a:cubicBezTo>
                  <a:cubicBezTo>
                    <a:pt x="4424" y="339"/>
                    <a:pt x="4074" y="501"/>
                    <a:pt x="3712" y="626"/>
                  </a:cubicBezTo>
                  <a:cubicBezTo>
                    <a:pt x="3702" y="629"/>
                    <a:pt x="3692" y="630"/>
                    <a:pt x="3682" y="630"/>
                  </a:cubicBezTo>
                  <a:cubicBezTo>
                    <a:pt x="3585" y="630"/>
                    <a:pt x="3462" y="533"/>
                    <a:pt x="3350" y="476"/>
                  </a:cubicBezTo>
                  <a:cubicBezTo>
                    <a:pt x="3290" y="428"/>
                    <a:pt x="3196" y="300"/>
                    <a:pt x="3133" y="300"/>
                  </a:cubicBezTo>
                  <a:cubicBezTo>
                    <a:pt x="3130" y="300"/>
                    <a:pt x="3127" y="301"/>
                    <a:pt x="3125" y="301"/>
                  </a:cubicBezTo>
                  <a:cubicBezTo>
                    <a:pt x="2600" y="401"/>
                    <a:pt x="2062" y="426"/>
                    <a:pt x="1525" y="551"/>
                  </a:cubicBezTo>
                  <a:cubicBezTo>
                    <a:pt x="1138" y="651"/>
                    <a:pt x="763" y="776"/>
                    <a:pt x="400" y="939"/>
                  </a:cubicBezTo>
                  <a:cubicBezTo>
                    <a:pt x="263" y="1039"/>
                    <a:pt x="150" y="1163"/>
                    <a:pt x="75" y="1313"/>
                  </a:cubicBezTo>
                  <a:cubicBezTo>
                    <a:pt x="13" y="1388"/>
                    <a:pt x="0" y="1701"/>
                    <a:pt x="13" y="2238"/>
                  </a:cubicBezTo>
                  <a:cubicBezTo>
                    <a:pt x="75" y="2301"/>
                    <a:pt x="175" y="2388"/>
                    <a:pt x="225" y="2463"/>
                  </a:cubicBezTo>
                  <a:cubicBezTo>
                    <a:pt x="275" y="2526"/>
                    <a:pt x="338" y="2488"/>
                    <a:pt x="388" y="2726"/>
                  </a:cubicBezTo>
                  <a:cubicBezTo>
                    <a:pt x="484" y="3293"/>
                    <a:pt x="598" y="3379"/>
                    <a:pt x="710" y="3379"/>
                  </a:cubicBezTo>
                  <a:cubicBezTo>
                    <a:pt x="758" y="3379"/>
                    <a:pt x="805" y="3363"/>
                    <a:pt x="850" y="3363"/>
                  </a:cubicBezTo>
                  <a:cubicBezTo>
                    <a:pt x="1238" y="3325"/>
                    <a:pt x="1613" y="3250"/>
                    <a:pt x="1975" y="3125"/>
                  </a:cubicBezTo>
                  <a:cubicBezTo>
                    <a:pt x="2150" y="3075"/>
                    <a:pt x="2337" y="3000"/>
                    <a:pt x="2512" y="2938"/>
                  </a:cubicBezTo>
                  <a:cubicBezTo>
                    <a:pt x="2561" y="2914"/>
                    <a:pt x="2620" y="2900"/>
                    <a:pt x="2675" y="2900"/>
                  </a:cubicBezTo>
                  <a:cubicBezTo>
                    <a:pt x="2706" y="2900"/>
                    <a:pt x="2736" y="2904"/>
                    <a:pt x="2762" y="2913"/>
                  </a:cubicBezTo>
                  <a:cubicBezTo>
                    <a:pt x="2889" y="2977"/>
                    <a:pt x="3024" y="3008"/>
                    <a:pt x="3158" y="3008"/>
                  </a:cubicBezTo>
                  <a:cubicBezTo>
                    <a:pt x="3365" y="3008"/>
                    <a:pt x="3570" y="2933"/>
                    <a:pt x="3737" y="2788"/>
                  </a:cubicBezTo>
                  <a:cubicBezTo>
                    <a:pt x="3974" y="2563"/>
                    <a:pt x="4237" y="2363"/>
                    <a:pt x="4512" y="2201"/>
                  </a:cubicBezTo>
                  <a:cubicBezTo>
                    <a:pt x="4818" y="2059"/>
                    <a:pt x="5046" y="1697"/>
                    <a:pt x="5374" y="1697"/>
                  </a:cubicBezTo>
                  <a:cubicBezTo>
                    <a:pt x="5395" y="1697"/>
                    <a:pt x="5415" y="1698"/>
                    <a:pt x="5437" y="1701"/>
                  </a:cubicBezTo>
                  <a:cubicBezTo>
                    <a:pt x="5440" y="1702"/>
                    <a:pt x="5443" y="1702"/>
                    <a:pt x="5446" y="1702"/>
                  </a:cubicBezTo>
                  <a:cubicBezTo>
                    <a:pt x="5491" y="1702"/>
                    <a:pt x="5524" y="1614"/>
                    <a:pt x="5524" y="1438"/>
                  </a:cubicBezTo>
                  <a:cubicBezTo>
                    <a:pt x="5487" y="1176"/>
                    <a:pt x="5437" y="914"/>
                    <a:pt x="5362" y="651"/>
                  </a:cubicBezTo>
                  <a:cubicBezTo>
                    <a:pt x="5262" y="251"/>
                    <a:pt x="5162" y="76"/>
                    <a:pt x="5112" y="39"/>
                  </a:cubicBezTo>
                  <a:cubicBezTo>
                    <a:pt x="5079" y="15"/>
                    <a:pt x="5042" y="1"/>
                    <a:pt x="50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ix columns">
  <p:cSld name="CUSTOM_9">
    <p:spTree>
      <p:nvGrpSpPr>
        <p:cNvPr id="7781" name="Shape 77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" name="Google Shape;7782;p37"/>
          <p:cNvSpPr/>
          <p:nvPr/>
        </p:nvSpPr>
        <p:spPr>
          <a:xfrm flipH="1" rot="4508933">
            <a:off x="-3082579" y="1956443"/>
            <a:ext cx="6674489" cy="1956551"/>
          </a:xfrm>
          <a:custGeom>
            <a:rect b="b" l="l" r="r" t="t"/>
            <a:pathLst>
              <a:path extrusionOk="0" h="23874" w="79467">
                <a:moveTo>
                  <a:pt x="71012" y="0"/>
                </a:moveTo>
                <a:cubicBezTo>
                  <a:pt x="64623" y="0"/>
                  <a:pt x="58378" y="3643"/>
                  <a:pt x="51935" y="3643"/>
                </a:cubicBezTo>
                <a:cubicBezTo>
                  <a:pt x="51537" y="3643"/>
                  <a:pt x="51137" y="3629"/>
                  <a:pt x="50737" y="3599"/>
                </a:cubicBezTo>
                <a:cubicBezTo>
                  <a:pt x="46684" y="3292"/>
                  <a:pt x="42787" y="1388"/>
                  <a:pt x="38781" y="1388"/>
                </a:cubicBezTo>
                <a:cubicBezTo>
                  <a:pt x="38377" y="1388"/>
                  <a:pt x="37972" y="1407"/>
                  <a:pt x="37565" y="1449"/>
                </a:cubicBezTo>
                <a:cubicBezTo>
                  <a:pt x="32009" y="2045"/>
                  <a:pt x="27199" y="6810"/>
                  <a:pt x="21815" y="6810"/>
                </a:cubicBezTo>
                <a:cubicBezTo>
                  <a:pt x="21326" y="6810"/>
                  <a:pt x="20832" y="6771"/>
                  <a:pt x="20332" y="6686"/>
                </a:cubicBezTo>
                <a:cubicBezTo>
                  <a:pt x="17908" y="6273"/>
                  <a:pt x="15709" y="4786"/>
                  <a:pt x="13259" y="4711"/>
                </a:cubicBezTo>
                <a:cubicBezTo>
                  <a:pt x="13199" y="4709"/>
                  <a:pt x="13140" y="4709"/>
                  <a:pt x="13080" y="4709"/>
                </a:cubicBezTo>
                <a:cubicBezTo>
                  <a:pt x="8310" y="4709"/>
                  <a:pt x="4785" y="10105"/>
                  <a:pt x="2637" y="13771"/>
                </a:cubicBezTo>
                <a:cubicBezTo>
                  <a:pt x="0" y="18245"/>
                  <a:pt x="3849" y="22769"/>
                  <a:pt x="8311" y="23631"/>
                </a:cubicBezTo>
                <a:cubicBezTo>
                  <a:pt x="9243" y="23807"/>
                  <a:pt x="10188" y="23874"/>
                  <a:pt x="11137" y="23874"/>
                </a:cubicBezTo>
                <a:cubicBezTo>
                  <a:pt x="12616" y="23874"/>
                  <a:pt x="14107" y="23711"/>
                  <a:pt x="15584" y="23544"/>
                </a:cubicBezTo>
                <a:lnTo>
                  <a:pt x="46438" y="20032"/>
                </a:lnTo>
                <a:cubicBezTo>
                  <a:pt x="56823" y="18845"/>
                  <a:pt x="67807" y="17420"/>
                  <a:pt x="75980" y="10910"/>
                </a:cubicBezTo>
                <a:cubicBezTo>
                  <a:pt x="77755" y="9497"/>
                  <a:pt x="79467" y="7585"/>
                  <a:pt x="79342" y="5323"/>
                </a:cubicBezTo>
                <a:cubicBezTo>
                  <a:pt x="79192" y="2412"/>
                  <a:pt x="76068" y="550"/>
                  <a:pt x="73181" y="150"/>
                </a:cubicBezTo>
                <a:cubicBezTo>
                  <a:pt x="72456" y="47"/>
                  <a:pt x="71733" y="0"/>
                  <a:pt x="7101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83" name="Google Shape;7783;p37"/>
          <p:cNvSpPr txBox="1"/>
          <p:nvPr>
            <p:ph type="title"/>
          </p:nvPr>
        </p:nvSpPr>
        <p:spPr>
          <a:xfrm>
            <a:off x="726700" y="538837"/>
            <a:ext cx="2602800" cy="870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7784" name="Google Shape;7784;p37"/>
          <p:cNvSpPr txBox="1"/>
          <p:nvPr>
            <p:ph idx="1" type="subTitle"/>
          </p:nvPr>
        </p:nvSpPr>
        <p:spPr>
          <a:xfrm>
            <a:off x="750162" y="2158788"/>
            <a:ext cx="2114700" cy="903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1pPr>
            <a:lvl2pPr lvl="1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2pPr>
            <a:lvl3pPr lvl="2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3pPr>
            <a:lvl4pPr lvl="3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4pPr>
            <a:lvl5pPr lvl="4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5pPr>
            <a:lvl6pPr lvl="5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6pPr>
            <a:lvl7pPr lvl="6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7pPr>
            <a:lvl8pPr lvl="7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8pPr>
            <a:lvl9pPr lvl="8" rtl="0" algn="ctr">
              <a:spcBef>
                <a:spcPts val="1600"/>
              </a:spcBef>
              <a:spcAft>
                <a:spcPts val="1600"/>
              </a:spcAft>
              <a:buNone/>
              <a:defRPr sz="2000"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7785" name="Google Shape;7785;p37"/>
          <p:cNvSpPr txBox="1"/>
          <p:nvPr>
            <p:ph idx="2" type="subTitle"/>
          </p:nvPr>
        </p:nvSpPr>
        <p:spPr>
          <a:xfrm>
            <a:off x="756298" y="2429188"/>
            <a:ext cx="21147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7786" name="Google Shape;7786;p37"/>
          <p:cNvSpPr txBox="1"/>
          <p:nvPr>
            <p:ph idx="3" type="subTitle"/>
          </p:nvPr>
        </p:nvSpPr>
        <p:spPr>
          <a:xfrm>
            <a:off x="747100" y="3746712"/>
            <a:ext cx="2114700" cy="903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1pPr>
            <a:lvl2pPr lvl="1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2pPr>
            <a:lvl3pPr lvl="2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3pPr>
            <a:lvl4pPr lvl="3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4pPr>
            <a:lvl5pPr lvl="4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5pPr>
            <a:lvl6pPr lvl="5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6pPr>
            <a:lvl7pPr lvl="6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7pPr>
            <a:lvl8pPr lvl="7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8pPr>
            <a:lvl9pPr lvl="8" rtl="0" algn="ctr">
              <a:spcBef>
                <a:spcPts val="1600"/>
              </a:spcBef>
              <a:spcAft>
                <a:spcPts val="1600"/>
              </a:spcAft>
              <a:buNone/>
              <a:defRPr sz="2000"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7787" name="Google Shape;7787;p37"/>
          <p:cNvSpPr txBox="1"/>
          <p:nvPr>
            <p:ph idx="4" type="subTitle"/>
          </p:nvPr>
        </p:nvSpPr>
        <p:spPr>
          <a:xfrm>
            <a:off x="753235" y="4017112"/>
            <a:ext cx="21147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7788" name="Google Shape;7788;p37"/>
          <p:cNvSpPr txBox="1"/>
          <p:nvPr>
            <p:ph idx="5" type="subTitle"/>
          </p:nvPr>
        </p:nvSpPr>
        <p:spPr>
          <a:xfrm>
            <a:off x="3511887" y="2164550"/>
            <a:ext cx="2114700" cy="903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1pPr>
            <a:lvl2pPr lvl="1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2pPr>
            <a:lvl3pPr lvl="2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3pPr>
            <a:lvl4pPr lvl="3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4pPr>
            <a:lvl5pPr lvl="4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5pPr>
            <a:lvl6pPr lvl="5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6pPr>
            <a:lvl7pPr lvl="6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7pPr>
            <a:lvl8pPr lvl="7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8pPr>
            <a:lvl9pPr lvl="8" rtl="0" algn="ctr">
              <a:spcBef>
                <a:spcPts val="1600"/>
              </a:spcBef>
              <a:spcAft>
                <a:spcPts val="1600"/>
              </a:spcAft>
              <a:buNone/>
              <a:defRPr sz="2000"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7789" name="Google Shape;7789;p37"/>
          <p:cNvSpPr txBox="1"/>
          <p:nvPr>
            <p:ph idx="6" type="subTitle"/>
          </p:nvPr>
        </p:nvSpPr>
        <p:spPr>
          <a:xfrm>
            <a:off x="3518022" y="2434950"/>
            <a:ext cx="21147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7790" name="Google Shape;7790;p37"/>
          <p:cNvSpPr txBox="1"/>
          <p:nvPr>
            <p:ph idx="7" type="subTitle"/>
          </p:nvPr>
        </p:nvSpPr>
        <p:spPr>
          <a:xfrm>
            <a:off x="3508824" y="3743636"/>
            <a:ext cx="2114700" cy="903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1pPr>
            <a:lvl2pPr lvl="1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2pPr>
            <a:lvl3pPr lvl="2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3pPr>
            <a:lvl4pPr lvl="3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4pPr>
            <a:lvl5pPr lvl="4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5pPr>
            <a:lvl6pPr lvl="5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6pPr>
            <a:lvl7pPr lvl="6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7pPr>
            <a:lvl8pPr lvl="7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8pPr>
            <a:lvl9pPr lvl="8" rtl="0" algn="ctr">
              <a:spcBef>
                <a:spcPts val="1600"/>
              </a:spcBef>
              <a:spcAft>
                <a:spcPts val="1600"/>
              </a:spcAft>
              <a:buNone/>
              <a:defRPr sz="2000"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7791" name="Google Shape;7791;p37"/>
          <p:cNvSpPr txBox="1"/>
          <p:nvPr>
            <p:ph idx="8" type="subTitle"/>
          </p:nvPr>
        </p:nvSpPr>
        <p:spPr>
          <a:xfrm>
            <a:off x="3514960" y="4014036"/>
            <a:ext cx="21147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/>
        </p:txBody>
      </p:sp>
      <p:sp>
        <p:nvSpPr>
          <p:cNvPr id="7792" name="Google Shape;7792;p37"/>
          <p:cNvSpPr txBox="1"/>
          <p:nvPr>
            <p:ph idx="9" type="subTitle"/>
          </p:nvPr>
        </p:nvSpPr>
        <p:spPr>
          <a:xfrm>
            <a:off x="6276087" y="2164550"/>
            <a:ext cx="2114700" cy="903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1pPr>
            <a:lvl2pPr lvl="1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2pPr>
            <a:lvl3pPr lvl="2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3pPr>
            <a:lvl4pPr lvl="3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4pPr>
            <a:lvl5pPr lvl="4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5pPr>
            <a:lvl6pPr lvl="5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6pPr>
            <a:lvl7pPr lvl="6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7pPr>
            <a:lvl8pPr lvl="7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8pPr>
            <a:lvl9pPr lvl="8" rtl="0" algn="ctr">
              <a:spcBef>
                <a:spcPts val="1600"/>
              </a:spcBef>
              <a:spcAft>
                <a:spcPts val="1600"/>
              </a:spcAft>
              <a:buNone/>
              <a:defRPr sz="2000"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7793" name="Google Shape;7793;p37"/>
          <p:cNvSpPr txBox="1"/>
          <p:nvPr>
            <p:ph idx="13" type="subTitle"/>
          </p:nvPr>
        </p:nvSpPr>
        <p:spPr>
          <a:xfrm>
            <a:off x="6282223" y="2434950"/>
            <a:ext cx="21147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7794" name="Google Shape;7794;p37"/>
          <p:cNvSpPr txBox="1"/>
          <p:nvPr>
            <p:ph idx="14" type="subTitle"/>
          </p:nvPr>
        </p:nvSpPr>
        <p:spPr>
          <a:xfrm>
            <a:off x="6273025" y="3743636"/>
            <a:ext cx="2114700" cy="903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1pPr>
            <a:lvl2pPr lvl="1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2pPr>
            <a:lvl3pPr lvl="2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3pPr>
            <a:lvl4pPr lvl="3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4pPr>
            <a:lvl5pPr lvl="4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5pPr>
            <a:lvl6pPr lvl="5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6pPr>
            <a:lvl7pPr lvl="6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7pPr>
            <a:lvl8pPr lvl="7" rtl="0" algn="ctr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8pPr>
            <a:lvl9pPr lvl="8" rtl="0" algn="ctr">
              <a:spcBef>
                <a:spcPts val="1600"/>
              </a:spcBef>
              <a:spcAft>
                <a:spcPts val="1600"/>
              </a:spcAft>
              <a:buNone/>
              <a:defRPr sz="2000"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7795" name="Google Shape;7795;p37"/>
          <p:cNvSpPr txBox="1"/>
          <p:nvPr>
            <p:ph idx="15" type="subTitle"/>
          </p:nvPr>
        </p:nvSpPr>
        <p:spPr>
          <a:xfrm>
            <a:off x="6279160" y="4014036"/>
            <a:ext cx="21147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7796" name="Google Shape;7796;p37"/>
          <p:cNvSpPr/>
          <p:nvPr/>
        </p:nvSpPr>
        <p:spPr>
          <a:xfrm flipH="1" rot="3949109">
            <a:off x="6896412" y="-303063"/>
            <a:ext cx="2742511" cy="975525"/>
          </a:xfrm>
          <a:custGeom>
            <a:rect b="b" l="l" r="r" t="t"/>
            <a:pathLst>
              <a:path extrusionOk="0" h="15481" w="43522">
                <a:moveTo>
                  <a:pt x="11394" y="401"/>
                </a:moveTo>
                <a:cubicBezTo>
                  <a:pt x="11366" y="401"/>
                  <a:pt x="11335" y="423"/>
                  <a:pt x="11343" y="456"/>
                </a:cubicBezTo>
                <a:cubicBezTo>
                  <a:pt x="11352" y="473"/>
                  <a:pt x="11366" y="480"/>
                  <a:pt x="11380" y="480"/>
                </a:cubicBezTo>
                <a:cubicBezTo>
                  <a:pt x="11409" y="480"/>
                  <a:pt x="11439" y="452"/>
                  <a:pt x="11431" y="419"/>
                </a:cubicBezTo>
                <a:cubicBezTo>
                  <a:pt x="11423" y="406"/>
                  <a:pt x="11409" y="401"/>
                  <a:pt x="11394" y="401"/>
                </a:cubicBezTo>
                <a:close/>
                <a:moveTo>
                  <a:pt x="13692" y="392"/>
                </a:moveTo>
                <a:cubicBezTo>
                  <a:pt x="13568" y="392"/>
                  <a:pt x="13444" y="507"/>
                  <a:pt x="13493" y="669"/>
                </a:cubicBezTo>
                <a:cubicBezTo>
                  <a:pt x="13532" y="742"/>
                  <a:pt x="13598" y="774"/>
                  <a:pt x="13664" y="774"/>
                </a:cubicBezTo>
                <a:cubicBezTo>
                  <a:pt x="13790" y="774"/>
                  <a:pt x="13917" y="661"/>
                  <a:pt x="13868" y="506"/>
                </a:cubicBezTo>
                <a:cubicBezTo>
                  <a:pt x="13828" y="427"/>
                  <a:pt x="13760" y="392"/>
                  <a:pt x="13692" y="392"/>
                </a:cubicBezTo>
                <a:close/>
                <a:moveTo>
                  <a:pt x="5832" y="1"/>
                </a:moveTo>
                <a:cubicBezTo>
                  <a:pt x="5537" y="1"/>
                  <a:pt x="5237" y="270"/>
                  <a:pt x="5382" y="619"/>
                </a:cubicBezTo>
                <a:cubicBezTo>
                  <a:pt x="5466" y="808"/>
                  <a:pt x="5624" y="887"/>
                  <a:pt x="5783" y="887"/>
                </a:cubicBezTo>
                <a:cubicBezTo>
                  <a:pt x="6077" y="887"/>
                  <a:pt x="6378" y="617"/>
                  <a:pt x="6232" y="269"/>
                </a:cubicBezTo>
                <a:cubicBezTo>
                  <a:pt x="6149" y="80"/>
                  <a:pt x="5991" y="1"/>
                  <a:pt x="5832" y="1"/>
                </a:cubicBezTo>
                <a:close/>
                <a:moveTo>
                  <a:pt x="3216" y="413"/>
                </a:moveTo>
                <a:cubicBezTo>
                  <a:pt x="2926" y="413"/>
                  <a:pt x="2625" y="683"/>
                  <a:pt x="2771" y="1031"/>
                </a:cubicBezTo>
                <a:cubicBezTo>
                  <a:pt x="2854" y="1220"/>
                  <a:pt x="3012" y="1299"/>
                  <a:pt x="3171" y="1299"/>
                </a:cubicBezTo>
                <a:cubicBezTo>
                  <a:pt x="3466" y="1299"/>
                  <a:pt x="3766" y="1030"/>
                  <a:pt x="3620" y="681"/>
                </a:cubicBezTo>
                <a:lnTo>
                  <a:pt x="3608" y="681"/>
                </a:lnTo>
                <a:cubicBezTo>
                  <a:pt x="3529" y="492"/>
                  <a:pt x="3374" y="413"/>
                  <a:pt x="3216" y="413"/>
                </a:cubicBezTo>
                <a:close/>
                <a:moveTo>
                  <a:pt x="19527" y="439"/>
                </a:moveTo>
                <a:cubicBezTo>
                  <a:pt x="19473" y="439"/>
                  <a:pt x="19419" y="448"/>
                  <a:pt x="19366" y="469"/>
                </a:cubicBezTo>
                <a:lnTo>
                  <a:pt x="19254" y="531"/>
                </a:lnTo>
                <a:cubicBezTo>
                  <a:pt x="19191" y="581"/>
                  <a:pt x="19154" y="644"/>
                  <a:pt x="19116" y="719"/>
                </a:cubicBezTo>
                <a:lnTo>
                  <a:pt x="19091" y="831"/>
                </a:lnTo>
                <a:cubicBezTo>
                  <a:pt x="19079" y="906"/>
                  <a:pt x="19091" y="994"/>
                  <a:pt x="19129" y="1069"/>
                </a:cubicBezTo>
                <a:lnTo>
                  <a:pt x="19179" y="1181"/>
                </a:lnTo>
                <a:cubicBezTo>
                  <a:pt x="19255" y="1351"/>
                  <a:pt x="19423" y="1450"/>
                  <a:pt x="19598" y="1450"/>
                </a:cubicBezTo>
                <a:cubicBezTo>
                  <a:pt x="19655" y="1450"/>
                  <a:pt x="19712" y="1440"/>
                  <a:pt x="19766" y="1418"/>
                </a:cubicBezTo>
                <a:lnTo>
                  <a:pt x="19866" y="1356"/>
                </a:lnTo>
                <a:cubicBezTo>
                  <a:pt x="19916" y="1306"/>
                  <a:pt x="19966" y="1243"/>
                  <a:pt x="19991" y="1181"/>
                </a:cubicBezTo>
                <a:lnTo>
                  <a:pt x="20004" y="1169"/>
                </a:lnTo>
                <a:lnTo>
                  <a:pt x="20029" y="1056"/>
                </a:lnTo>
                <a:cubicBezTo>
                  <a:pt x="20041" y="981"/>
                  <a:pt x="20029" y="906"/>
                  <a:pt x="20004" y="831"/>
                </a:cubicBezTo>
                <a:lnTo>
                  <a:pt x="19954" y="706"/>
                </a:lnTo>
                <a:cubicBezTo>
                  <a:pt x="19877" y="543"/>
                  <a:pt x="19704" y="439"/>
                  <a:pt x="19527" y="439"/>
                </a:cubicBezTo>
                <a:close/>
                <a:moveTo>
                  <a:pt x="10931" y="949"/>
                </a:moveTo>
                <a:cubicBezTo>
                  <a:pt x="10882" y="949"/>
                  <a:pt x="10831" y="959"/>
                  <a:pt x="10781" y="981"/>
                </a:cubicBezTo>
                <a:lnTo>
                  <a:pt x="10694" y="1031"/>
                </a:lnTo>
                <a:cubicBezTo>
                  <a:pt x="10644" y="1069"/>
                  <a:pt x="10594" y="1119"/>
                  <a:pt x="10569" y="1181"/>
                </a:cubicBezTo>
                <a:lnTo>
                  <a:pt x="10544" y="1281"/>
                </a:lnTo>
                <a:cubicBezTo>
                  <a:pt x="10531" y="1356"/>
                  <a:pt x="10544" y="1418"/>
                  <a:pt x="10581" y="1493"/>
                </a:cubicBezTo>
                <a:lnTo>
                  <a:pt x="10569" y="1481"/>
                </a:lnTo>
                <a:lnTo>
                  <a:pt x="10631" y="1606"/>
                </a:lnTo>
                <a:cubicBezTo>
                  <a:pt x="10697" y="1738"/>
                  <a:pt x="10835" y="1820"/>
                  <a:pt x="10984" y="1820"/>
                </a:cubicBezTo>
                <a:cubicBezTo>
                  <a:pt x="11032" y="1820"/>
                  <a:pt x="11082" y="1812"/>
                  <a:pt x="11131" y="1793"/>
                </a:cubicBezTo>
                <a:lnTo>
                  <a:pt x="11218" y="1743"/>
                </a:lnTo>
                <a:cubicBezTo>
                  <a:pt x="11268" y="1706"/>
                  <a:pt x="11306" y="1656"/>
                  <a:pt x="11331" y="1593"/>
                </a:cubicBezTo>
                <a:lnTo>
                  <a:pt x="11356" y="1493"/>
                </a:lnTo>
                <a:cubicBezTo>
                  <a:pt x="11368" y="1431"/>
                  <a:pt x="11356" y="1368"/>
                  <a:pt x="11331" y="1306"/>
                </a:cubicBezTo>
                <a:lnTo>
                  <a:pt x="11293" y="1181"/>
                </a:lnTo>
                <a:cubicBezTo>
                  <a:pt x="11218" y="1040"/>
                  <a:pt x="11080" y="949"/>
                  <a:pt x="10931" y="949"/>
                </a:cubicBezTo>
                <a:close/>
                <a:moveTo>
                  <a:pt x="29843" y="1139"/>
                </a:moveTo>
                <a:cubicBezTo>
                  <a:pt x="29793" y="1139"/>
                  <a:pt x="29747" y="1150"/>
                  <a:pt x="29701" y="1169"/>
                </a:cubicBezTo>
                <a:lnTo>
                  <a:pt x="29576" y="1219"/>
                </a:lnTo>
                <a:cubicBezTo>
                  <a:pt x="29389" y="1306"/>
                  <a:pt x="29301" y="1531"/>
                  <a:pt x="29376" y="1718"/>
                </a:cubicBezTo>
                <a:lnTo>
                  <a:pt x="29426" y="1806"/>
                </a:lnTo>
                <a:cubicBezTo>
                  <a:pt x="29464" y="1868"/>
                  <a:pt x="29526" y="1906"/>
                  <a:pt x="29589" y="1931"/>
                </a:cubicBezTo>
                <a:lnTo>
                  <a:pt x="29676" y="1956"/>
                </a:lnTo>
                <a:cubicBezTo>
                  <a:pt x="29696" y="1959"/>
                  <a:pt x="29715" y="1961"/>
                  <a:pt x="29734" y="1961"/>
                </a:cubicBezTo>
                <a:cubicBezTo>
                  <a:pt x="29785" y="1961"/>
                  <a:pt x="29830" y="1949"/>
                  <a:pt x="29876" y="1931"/>
                </a:cubicBezTo>
                <a:lnTo>
                  <a:pt x="30001" y="1881"/>
                </a:lnTo>
                <a:cubicBezTo>
                  <a:pt x="30089" y="1831"/>
                  <a:pt x="30163" y="1756"/>
                  <a:pt x="30201" y="1668"/>
                </a:cubicBezTo>
                <a:cubicBezTo>
                  <a:pt x="30238" y="1568"/>
                  <a:pt x="30238" y="1468"/>
                  <a:pt x="30201" y="1368"/>
                </a:cubicBezTo>
                <a:lnTo>
                  <a:pt x="30151" y="1281"/>
                </a:lnTo>
                <a:cubicBezTo>
                  <a:pt x="30101" y="1231"/>
                  <a:pt x="30051" y="1194"/>
                  <a:pt x="29989" y="1169"/>
                </a:cubicBezTo>
                <a:lnTo>
                  <a:pt x="29901" y="1144"/>
                </a:lnTo>
                <a:cubicBezTo>
                  <a:pt x="29881" y="1140"/>
                  <a:pt x="29862" y="1139"/>
                  <a:pt x="29843" y="1139"/>
                </a:cubicBezTo>
                <a:close/>
                <a:moveTo>
                  <a:pt x="596" y="1113"/>
                </a:moveTo>
                <a:cubicBezTo>
                  <a:pt x="301" y="1113"/>
                  <a:pt x="1" y="1382"/>
                  <a:pt x="146" y="1731"/>
                </a:cubicBezTo>
                <a:cubicBezTo>
                  <a:pt x="230" y="1920"/>
                  <a:pt x="386" y="1999"/>
                  <a:pt x="544" y="1999"/>
                </a:cubicBezTo>
                <a:cubicBezTo>
                  <a:pt x="836" y="1999"/>
                  <a:pt x="1134" y="1729"/>
                  <a:pt x="996" y="1381"/>
                </a:cubicBezTo>
                <a:cubicBezTo>
                  <a:pt x="913" y="1192"/>
                  <a:pt x="755" y="1113"/>
                  <a:pt x="596" y="1113"/>
                </a:cubicBezTo>
                <a:close/>
                <a:moveTo>
                  <a:pt x="16318" y="1789"/>
                </a:moveTo>
                <a:cubicBezTo>
                  <a:pt x="16095" y="1789"/>
                  <a:pt x="15866" y="1996"/>
                  <a:pt x="15980" y="2256"/>
                </a:cubicBezTo>
                <a:lnTo>
                  <a:pt x="15992" y="2256"/>
                </a:lnTo>
                <a:cubicBezTo>
                  <a:pt x="16049" y="2396"/>
                  <a:pt x="16163" y="2455"/>
                  <a:pt x="16280" y="2455"/>
                </a:cubicBezTo>
                <a:cubicBezTo>
                  <a:pt x="16496" y="2455"/>
                  <a:pt x="16723" y="2253"/>
                  <a:pt x="16617" y="1993"/>
                </a:cubicBezTo>
                <a:cubicBezTo>
                  <a:pt x="16556" y="1849"/>
                  <a:pt x="16438" y="1789"/>
                  <a:pt x="16318" y="1789"/>
                </a:cubicBezTo>
                <a:close/>
                <a:moveTo>
                  <a:pt x="8740" y="2250"/>
                </a:moveTo>
                <a:cubicBezTo>
                  <a:pt x="8449" y="2250"/>
                  <a:pt x="8148" y="2520"/>
                  <a:pt x="8294" y="2868"/>
                </a:cubicBezTo>
                <a:cubicBezTo>
                  <a:pt x="8378" y="3057"/>
                  <a:pt x="8535" y="3136"/>
                  <a:pt x="8695" y="3136"/>
                </a:cubicBezTo>
                <a:cubicBezTo>
                  <a:pt x="8989" y="3136"/>
                  <a:pt x="9290" y="2867"/>
                  <a:pt x="9144" y="2518"/>
                </a:cubicBezTo>
                <a:lnTo>
                  <a:pt x="9132" y="2518"/>
                </a:lnTo>
                <a:cubicBezTo>
                  <a:pt x="9052" y="2329"/>
                  <a:pt x="8898" y="2250"/>
                  <a:pt x="8740" y="2250"/>
                </a:cubicBezTo>
                <a:close/>
                <a:moveTo>
                  <a:pt x="14039" y="3201"/>
                </a:moveTo>
                <a:cubicBezTo>
                  <a:pt x="13931" y="3201"/>
                  <a:pt x="13827" y="3300"/>
                  <a:pt x="13868" y="3430"/>
                </a:cubicBezTo>
                <a:cubicBezTo>
                  <a:pt x="13903" y="3497"/>
                  <a:pt x="13962" y="3526"/>
                  <a:pt x="14021" y="3526"/>
                </a:cubicBezTo>
                <a:cubicBezTo>
                  <a:pt x="14128" y="3526"/>
                  <a:pt x="14233" y="3430"/>
                  <a:pt x="14193" y="3293"/>
                </a:cubicBezTo>
                <a:cubicBezTo>
                  <a:pt x="14154" y="3228"/>
                  <a:pt x="14096" y="3201"/>
                  <a:pt x="14039" y="3201"/>
                </a:cubicBezTo>
                <a:close/>
                <a:moveTo>
                  <a:pt x="6864" y="2882"/>
                </a:moveTo>
                <a:cubicBezTo>
                  <a:pt x="6648" y="2882"/>
                  <a:pt x="6427" y="3083"/>
                  <a:pt x="6532" y="3343"/>
                </a:cubicBezTo>
                <a:cubicBezTo>
                  <a:pt x="6589" y="3483"/>
                  <a:pt x="6704" y="3542"/>
                  <a:pt x="6823" y="3542"/>
                </a:cubicBezTo>
                <a:cubicBezTo>
                  <a:pt x="7042" y="3542"/>
                  <a:pt x="7271" y="3340"/>
                  <a:pt x="7157" y="3081"/>
                </a:cubicBezTo>
                <a:cubicBezTo>
                  <a:pt x="7096" y="2940"/>
                  <a:pt x="6981" y="2882"/>
                  <a:pt x="6864" y="2882"/>
                </a:cubicBezTo>
                <a:close/>
                <a:moveTo>
                  <a:pt x="15944" y="3903"/>
                </a:moveTo>
                <a:cubicBezTo>
                  <a:pt x="15918" y="3903"/>
                  <a:pt x="15897" y="3924"/>
                  <a:pt x="15905" y="3955"/>
                </a:cubicBezTo>
                <a:cubicBezTo>
                  <a:pt x="15914" y="3974"/>
                  <a:pt x="15931" y="3983"/>
                  <a:pt x="15948" y="3983"/>
                </a:cubicBezTo>
                <a:cubicBezTo>
                  <a:pt x="15974" y="3983"/>
                  <a:pt x="16000" y="3961"/>
                  <a:pt x="15992" y="3930"/>
                </a:cubicBezTo>
                <a:cubicBezTo>
                  <a:pt x="15978" y="3911"/>
                  <a:pt x="15960" y="3903"/>
                  <a:pt x="15944" y="3903"/>
                </a:cubicBezTo>
                <a:close/>
                <a:moveTo>
                  <a:pt x="10877" y="3300"/>
                </a:moveTo>
                <a:cubicBezTo>
                  <a:pt x="10586" y="3300"/>
                  <a:pt x="10285" y="3569"/>
                  <a:pt x="10431" y="3918"/>
                </a:cubicBezTo>
                <a:cubicBezTo>
                  <a:pt x="10510" y="4107"/>
                  <a:pt x="10665" y="4186"/>
                  <a:pt x="10822" y="4186"/>
                </a:cubicBezTo>
                <a:cubicBezTo>
                  <a:pt x="11112" y="4186"/>
                  <a:pt x="11410" y="3916"/>
                  <a:pt x="11256" y="3568"/>
                </a:cubicBezTo>
                <a:lnTo>
                  <a:pt x="11268" y="3568"/>
                </a:lnTo>
                <a:cubicBezTo>
                  <a:pt x="11189" y="3379"/>
                  <a:pt x="11035" y="3300"/>
                  <a:pt x="10877" y="3300"/>
                </a:cubicBezTo>
                <a:close/>
                <a:moveTo>
                  <a:pt x="21153" y="3252"/>
                </a:moveTo>
                <a:cubicBezTo>
                  <a:pt x="21097" y="3252"/>
                  <a:pt x="21041" y="3262"/>
                  <a:pt x="20991" y="3280"/>
                </a:cubicBezTo>
                <a:cubicBezTo>
                  <a:pt x="20841" y="3343"/>
                  <a:pt x="20741" y="3468"/>
                  <a:pt x="20728" y="3630"/>
                </a:cubicBezTo>
                <a:lnTo>
                  <a:pt x="20691" y="3805"/>
                </a:lnTo>
                <a:lnTo>
                  <a:pt x="20691" y="3905"/>
                </a:lnTo>
                <a:cubicBezTo>
                  <a:pt x="20703" y="3955"/>
                  <a:pt x="20716" y="4018"/>
                  <a:pt x="20753" y="4055"/>
                </a:cubicBezTo>
                <a:cubicBezTo>
                  <a:pt x="20766" y="4093"/>
                  <a:pt x="20791" y="4118"/>
                  <a:pt x="20816" y="4143"/>
                </a:cubicBezTo>
                <a:cubicBezTo>
                  <a:pt x="20853" y="4180"/>
                  <a:pt x="20891" y="4205"/>
                  <a:pt x="20941" y="4230"/>
                </a:cubicBezTo>
                <a:lnTo>
                  <a:pt x="21028" y="4255"/>
                </a:lnTo>
                <a:lnTo>
                  <a:pt x="21141" y="4255"/>
                </a:lnTo>
                <a:cubicBezTo>
                  <a:pt x="21191" y="4243"/>
                  <a:pt x="21241" y="4230"/>
                  <a:pt x="21291" y="4193"/>
                </a:cubicBezTo>
                <a:cubicBezTo>
                  <a:pt x="21341" y="4168"/>
                  <a:pt x="21378" y="4130"/>
                  <a:pt x="21416" y="4093"/>
                </a:cubicBezTo>
                <a:lnTo>
                  <a:pt x="21516" y="3943"/>
                </a:lnTo>
                <a:cubicBezTo>
                  <a:pt x="21603" y="3818"/>
                  <a:pt x="21628" y="3655"/>
                  <a:pt x="21566" y="3518"/>
                </a:cubicBezTo>
                <a:lnTo>
                  <a:pt x="21503" y="3418"/>
                </a:lnTo>
                <a:cubicBezTo>
                  <a:pt x="21453" y="3355"/>
                  <a:pt x="21391" y="3305"/>
                  <a:pt x="21316" y="3280"/>
                </a:cubicBezTo>
                <a:cubicBezTo>
                  <a:pt x="21266" y="3262"/>
                  <a:pt x="21210" y="3252"/>
                  <a:pt x="21153" y="3252"/>
                </a:cubicBezTo>
                <a:close/>
                <a:moveTo>
                  <a:pt x="33413" y="3700"/>
                </a:moveTo>
                <a:cubicBezTo>
                  <a:pt x="33368" y="3700"/>
                  <a:pt x="33324" y="3712"/>
                  <a:pt x="33288" y="3730"/>
                </a:cubicBezTo>
                <a:lnTo>
                  <a:pt x="33050" y="3843"/>
                </a:lnTo>
                <a:cubicBezTo>
                  <a:pt x="32888" y="3918"/>
                  <a:pt x="32800" y="4118"/>
                  <a:pt x="32875" y="4280"/>
                </a:cubicBezTo>
                <a:lnTo>
                  <a:pt x="32925" y="4368"/>
                </a:lnTo>
                <a:cubicBezTo>
                  <a:pt x="32963" y="4405"/>
                  <a:pt x="33000" y="4443"/>
                  <a:pt x="33063" y="4468"/>
                </a:cubicBezTo>
                <a:lnTo>
                  <a:pt x="33138" y="4493"/>
                </a:lnTo>
                <a:cubicBezTo>
                  <a:pt x="33200" y="4493"/>
                  <a:pt x="33263" y="4480"/>
                  <a:pt x="33325" y="4455"/>
                </a:cubicBezTo>
                <a:lnTo>
                  <a:pt x="33563" y="4368"/>
                </a:lnTo>
                <a:cubicBezTo>
                  <a:pt x="33650" y="4330"/>
                  <a:pt x="33713" y="4255"/>
                  <a:pt x="33763" y="4180"/>
                </a:cubicBezTo>
                <a:lnTo>
                  <a:pt x="33750" y="4180"/>
                </a:lnTo>
                <a:cubicBezTo>
                  <a:pt x="33775" y="4093"/>
                  <a:pt x="33775" y="4005"/>
                  <a:pt x="33750" y="3918"/>
                </a:cubicBezTo>
                <a:lnTo>
                  <a:pt x="33700" y="3830"/>
                </a:lnTo>
                <a:cubicBezTo>
                  <a:pt x="33663" y="3793"/>
                  <a:pt x="33613" y="3755"/>
                  <a:pt x="33550" y="3730"/>
                </a:cubicBezTo>
                <a:lnTo>
                  <a:pt x="33463" y="3705"/>
                </a:lnTo>
                <a:cubicBezTo>
                  <a:pt x="33446" y="3702"/>
                  <a:pt x="33429" y="3700"/>
                  <a:pt x="33413" y="3700"/>
                </a:cubicBezTo>
                <a:close/>
                <a:moveTo>
                  <a:pt x="30132" y="3987"/>
                </a:moveTo>
                <a:cubicBezTo>
                  <a:pt x="30104" y="3987"/>
                  <a:pt x="30076" y="3993"/>
                  <a:pt x="30051" y="4005"/>
                </a:cubicBezTo>
                <a:lnTo>
                  <a:pt x="30001" y="4030"/>
                </a:lnTo>
                <a:cubicBezTo>
                  <a:pt x="29964" y="4055"/>
                  <a:pt x="29951" y="4080"/>
                  <a:pt x="29939" y="4118"/>
                </a:cubicBezTo>
                <a:lnTo>
                  <a:pt x="29939" y="4130"/>
                </a:lnTo>
                <a:cubicBezTo>
                  <a:pt x="29926" y="4155"/>
                  <a:pt x="29926" y="4168"/>
                  <a:pt x="29914" y="4193"/>
                </a:cubicBezTo>
                <a:cubicBezTo>
                  <a:pt x="29914" y="4218"/>
                  <a:pt x="29914" y="4243"/>
                  <a:pt x="29914" y="4255"/>
                </a:cubicBezTo>
                <a:lnTo>
                  <a:pt x="29914" y="4293"/>
                </a:lnTo>
                <a:lnTo>
                  <a:pt x="29914" y="4355"/>
                </a:lnTo>
                <a:cubicBezTo>
                  <a:pt x="29926" y="4455"/>
                  <a:pt x="29989" y="4530"/>
                  <a:pt x="30089" y="4568"/>
                </a:cubicBezTo>
                <a:lnTo>
                  <a:pt x="30151" y="4593"/>
                </a:lnTo>
                <a:cubicBezTo>
                  <a:pt x="30201" y="4593"/>
                  <a:pt x="30251" y="4593"/>
                  <a:pt x="30288" y="4568"/>
                </a:cubicBezTo>
                <a:cubicBezTo>
                  <a:pt x="30363" y="4543"/>
                  <a:pt x="30413" y="4480"/>
                  <a:pt x="30438" y="4418"/>
                </a:cubicBezTo>
                <a:cubicBezTo>
                  <a:pt x="30476" y="4330"/>
                  <a:pt x="30451" y="4218"/>
                  <a:pt x="30401" y="4143"/>
                </a:cubicBezTo>
                <a:lnTo>
                  <a:pt x="30351" y="4093"/>
                </a:lnTo>
                <a:lnTo>
                  <a:pt x="30326" y="4080"/>
                </a:lnTo>
                <a:cubicBezTo>
                  <a:pt x="30313" y="4055"/>
                  <a:pt x="30301" y="4043"/>
                  <a:pt x="30276" y="4030"/>
                </a:cubicBezTo>
                <a:lnTo>
                  <a:pt x="30226" y="4005"/>
                </a:lnTo>
                <a:lnTo>
                  <a:pt x="30213" y="4005"/>
                </a:lnTo>
                <a:cubicBezTo>
                  <a:pt x="30188" y="3993"/>
                  <a:pt x="30160" y="3987"/>
                  <a:pt x="30132" y="3987"/>
                </a:cubicBezTo>
                <a:close/>
                <a:moveTo>
                  <a:pt x="20150" y="4681"/>
                </a:moveTo>
                <a:cubicBezTo>
                  <a:pt x="19976" y="4681"/>
                  <a:pt x="19802" y="4844"/>
                  <a:pt x="19891" y="5055"/>
                </a:cubicBezTo>
                <a:cubicBezTo>
                  <a:pt x="19940" y="5171"/>
                  <a:pt x="20035" y="5220"/>
                  <a:pt x="20131" y="5220"/>
                </a:cubicBezTo>
                <a:cubicBezTo>
                  <a:pt x="20304" y="5220"/>
                  <a:pt x="20480" y="5060"/>
                  <a:pt x="20391" y="4843"/>
                </a:cubicBezTo>
                <a:cubicBezTo>
                  <a:pt x="20338" y="4728"/>
                  <a:pt x="20244" y="4681"/>
                  <a:pt x="20150" y="4681"/>
                </a:cubicBezTo>
                <a:close/>
                <a:moveTo>
                  <a:pt x="12485" y="5244"/>
                </a:moveTo>
                <a:cubicBezTo>
                  <a:pt x="12460" y="5244"/>
                  <a:pt x="12435" y="5272"/>
                  <a:pt x="12443" y="5305"/>
                </a:cubicBezTo>
                <a:cubicBezTo>
                  <a:pt x="12449" y="5308"/>
                  <a:pt x="12456" y="5310"/>
                  <a:pt x="12463" y="5310"/>
                </a:cubicBezTo>
                <a:cubicBezTo>
                  <a:pt x="12485" y="5310"/>
                  <a:pt x="12506" y="5296"/>
                  <a:pt x="12506" y="5267"/>
                </a:cubicBezTo>
                <a:lnTo>
                  <a:pt x="12518" y="5267"/>
                </a:lnTo>
                <a:cubicBezTo>
                  <a:pt x="12510" y="5251"/>
                  <a:pt x="12497" y="5244"/>
                  <a:pt x="12485" y="5244"/>
                </a:cubicBezTo>
                <a:close/>
                <a:moveTo>
                  <a:pt x="36701" y="4546"/>
                </a:moveTo>
                <a:cubicBezTo>
                  <a:pt x="36659" y="4546"/>
                  <a:pt x="36616" y="4553"/>
                  <a:pt x="36574" y="4568"/>
                </a:cubicBezTo>
                <a:lnTo>
                  <a:pt x="36499" y="4618"/>
                </a:lnTo>
                <a:cubicBezTo>
                  <a:pt x="36449" y="4655"/>
                  <a:pt x="36424" y="4705"/>
                  <a:pt x="36399" y="4755"/>
                </a:cubicBezTo>
                <a:lnTo>
                  <a:pt x="36374" y="4843"/>
                </a:lnTo>
                <a:cubicBezTo>
                  <a:pt x="36362" y="4893"/>
                  <a:pt x="36374" y="4955"/>
                  <a:pt x="36399" y="5018"/>
                </a:cubicBezTo>
                <a:lnTo>
                  <a:pt x="36462" y="5130"/>
                </a:lnTo>
                <a:cubicBezTo>
                  <a:pt x="36519" y="5254"/>
                  <a:pt x="36642" y="5327"/>
                  <a:pt x="36769" y="5327"/>
                </a:cubicBezTo>
                <a:cubicBezTo>
                  <a:pt x="36808" y="5327"/>
                  <a:pt x="36848" y="5320"/>
                  <a:pt x="36887" y="5305"/>
                </a:cubicBezTo>
                <a:lnTo>
                  <a:pt x="36962" y="5255"/>
                </a:lnTo>
                <a:cubicBezTo>
                  <a:pt x="37012" y="5217"/>
                  <a:pt x="37037" y="5167"/>
                  <a:pt x="37062" y="5117"/>
                </a:cubicBezTo>
                <a:lnTo>
                  <a:pt x="37087" y="5042"/>
                </a:lnTo>
                <a:cubicBezTo>
                  <a:pt x="37087" y="4980"/>
                  <a:pt x="37087" y="4918"/>
                  <a:pt x="37062" y="4868"/>
                </a:cubicBezTo>
                <a:lnTo>
                  <a:pt x="37024" y="4743"/>
                </a:lnTo>
                <a:cubicBezTo>
                  <a:pt x="36967" y="4619"/>
                  <a:pt x="36837" y="4546"/>
                  <a:pt x="36701" y="4546"/>
                </a:cubicBezTo>
                <a:close/>
                <a:moveTo>
                  <a:pt x="12753" y="5518"/>
                </a:moveTo>
                <a:cubicBezTo>
                  <a:pt x="12520" y="5518"/>
                  <a:pt x="12284" y="5733"/>
                  <a:pt x="12406" y="6017"/>
                </a:cubicBezTo>
                <a:cubicBezTo>
                  <a:pt x="12467" y="6166"/>
                  <a:pt x="12588" y="6229"/>
                  <a:pt x="12712" y="6229"/>
                </a:cubicBezTo>
                <a:cubicBezTo>
                  <a:pt x="12941" y="6229"/>
                  <a:pt x="13177" y="6014"/>
                  <a:pt x="13055" y="5730"/>
                </a:cubicBezTo>
                <a:lnTo>
                  <a:pt x="13068" y="5730"/>
                </a:lnTo>
                <a:cubicBezTo>
                  <a:pt x="13002" y="5581"/>
                  <a:pt x="12878" y="5518"/>
                  <a:pt x="12753" y="5518"/>
                </a:cubicBezTo>
                <a:close/>
                <a:moveTo>
                  <a:pt x="6531" y="5562"/>
                </a:moveTo>
                <a:cubicBezTo>
                  <a:pt x="6237" y="5562"/>
                  <a:pt x="5936" y="5831"/>
                  <a:pt x="6082" y="6180"/>
                </a:cubicBezTo>
                <a:cubicBezTo>
                  <a:pt x="6166" y="6373"/>
                  <a:pt x="6323" y="6453"/>
                  <a:pt x="6482" y="6453"/>
                </a:cubicBezTo>
                <a:cubicBezTo>
                  <a:pt x="6777" y="6453"/>
                  <a:pt x="7078" y="6178"/>
                  <a:pt x="6932" y="5830"/>
                </a:cubicBezTo>
                <a:cubicBezTo>
                  <a:pt x="6849" y="5641"/>
                  <a:pt x="6691" y="5562"/>
                  <a:pt x="6531" y="5562"/>
                </a:cubicBezTo>
                <a:close/>
                <a:moveTo>
                  <a:pt x="17216" y="5841"/>
                </a:moveTo>
                <a:cubicBezTo>
                  <a:pt x="16972" y="5841"/>
                  <a:pt x="16725" y="6064"/>
                  <a:pt x="16854" y="6355"/>
                </a:cubicBezTo>
                <a:cubicBezTo>
                  <a:pt x="16920" y="6516"/>
                  <a:pt x="17046" y="6583"/>
                  <a:pt x="17174" y="6583"/>
                </a:cubicBezTo>
                <a:cubicBezTo>
                  <a:pt x="17415" y="6583"/>
                  <a:pt x="17664" y="6348"/>
                  <a:pt x="17542" y="6055"/>
                </a:cubicBezTo>
                <a:lnTo>
                  <a:pt x="17542" y="6055"/>
                </a:lnTo>
                <a:lnTo>
                  <a:pt x="17554" y="6067"/>
                </a:lnTo>
                <a:cubicBezTo>
                  <a:pt x="17484" y="5908"/>
                  <a:pt x="17350" y="5841"/>
                  <a:pt x="17216" y="5841"/>
                </a:cubicBezTo>
                <a:close/>
                <a:moveTo>
                  <a:pt x="19002" y="6640"/>
                </a:moveTo>
                <a:cubicBezTo>
                  <a:pt x="18878" y="6640"/>
                  <a:pt x="18756" y="6752"/>
                  <a:pt x="18804" y="6905"/>
                </a:cubicBezTo>
                <a:cubicBezTo>
                  <a:pt x="18844" y="6980"/>
                  <a:pt x="18912" y="7013"/>
                  <a:pt x="18979" y="7013"/>
                </a:cubicBezTo>
                <a:cubicBezTo>
                  <a:pt x="19099" y="7013"/>
                  <a:pt x="19219" y="6907"/>
                  <a:pt x="19179" y="6755"/>
                </a:cubicBezTo>
                <a:cubicBezTo>
                  <a:pt x="19139" y="6674"/>
                  <a:pt x="19070" y="6640"/>
                  <a:pt x="19002" y="6640"/>
                </a:cubicBezTo>
                <a:close/>
                <a:moveTo>
                  <a:pt x="30880" y="6712"/>
                </a:moveTo>
                <a:cubicBezTo>
                  <a:pt x="30790" y="6712"/>
                  <a:pt x="30701" y="6769"/>
                  <a:pt x="30663" y="6855"/>
                </a:cubicBezTo>
                <a:lnTo>
                  <a:pt x="30651" y="6917"/>
                </a:lnTo>
                <a:cubicBezTo>
                  <a:pt x="30638" y="6954"/>
                  <a:pt x="30651" y="7004"/>
                  <a:pt x="30663" y="7042"/>
                </a:cubicBezTo>
                <a:lnTo>
                  <a:pt x="30701" y="7092"/>
                </a:lnTo>
                <a:cubicBezTo>
                  <a:pt x="30726" y="7117"/>
                  <a:pt x="30751" y="7142"/>
                  <a:pt x="30788" y="7167"/>
                </a:cubicBezTo>
                <a:lnTo>
                  <a:pt x="30963" y="7242"/>
                </a:lnTo>
                <a:cubicBezTo>
                  <a:pt x="30976" y="7248"/>
                  <a:pt x="30991" y="7251"/>
                  <a:pt x="31009" y="7251"/>
                </a:cubicBezTo>
                <a:cubicBezTo>
                  <a:pt x="31026" y="7251"/>
                  <a:pt x="31045" y="7248"/>
                  <a:pt x="31063" y="7242"/>
                </a:cubicBezTo>
                <a:lnTo>
                  <a:pt x="31063" y="7242"/>
                </a:lnTo>
                <a:lnTo>
                  <a:pt x="31051" y="7254"/>
                </a:lnTo>
                <a:cubicBezTo>
                  <a:pt x="31113" y="7254"/>
                  <a:pt x="31176" y="7229"/>
                  <a:pt x="31226" y="7179"/>
                </a:cubicBezTo>
                <a:cubicBezTo>
                  <a:pt x="31251" y="7154"/>
                  <a:pt x="31263" y="7129"/>
                  <a:pt x="31276" y="7104"/>
                </a:cubicBezTo>
                <a:lnTo>
                  <a:pt x="31288" y="7042"/>
                </a:lnTo>
                <a:cubicBezTo>
                  <a:pt x="31288" y="7004"/>
                  <a:pt x="31288" y="6954"/>
                  <a:pt x="31276" y="6917"/>
                </a:cubicBezTo>
                <a:lnTo>
                  <a:pt x="31238" y="6867"/>
                </a:lnTo>
                <a:cubicBezTo>
                  <a:pt x="31213" y="6830"/>
                  <a:pt x="31176" y="6805"/>
                  <a:pt x="31138" y="6792"/>
                </a:cubicBezTo>
                <a:lnTo>
                  <a:pt x="30963" y="6730"/>
                </a:lnTo>
                <a:cubicBezTo>
                  <a:pt x="30937" y="6718"/>
                  <a:pt x="30908" y="6712"/>
                  <a:pt x="30880" y="6712"/>
                </a:cubicBezTo>
                <a:close/>
                <a:moveTo>
                  <a:pt x="21641" y="6992"/>
                </a:moveTo>
                <a:cubicBezTo>
                  <a:pt x="21603" y="7004"/>
                  <a:pt x="21578" y="7017"/>
                  <a:pt x="21553" y="7029"/>
                </a:cubicBezTo>
                <a:cubicBezTo>
                  <a:pt x="21528" y="7042"/>
                  <a:pt x="21516" y="7054"/>
                  <a:pt x="21503" y="7067"/>
                </a:cubicBezTo>
                <a:cubicBezTo>
                  <a:pt x="21478" y="7092"/>
                  <a:pt x="21466" y="7117"/>
                  <a:pt x="21453" y="7142"/>
                </a:cubicBezTo>
                <a:lnTo>
                  <a:pt x="21441" y="7192"/>
                </a:lnTo>
                <a:lnTo>
                  <a:pt x="21441" y="7254"/>
                </a:lnTo>
                <a:cubicBezTo>
                  <a:pt x="21441" y="7292"/>
                  <a:pt x="21453" y="7317"/>
                  <a:pt x="21466" y="7342"/>
                </a:cubicBezTo>
                <a:cubicBezTo>
                  <a:pt x="21478" y="7379"/>
                  <a:pt x="21503" y="7392"/>
                  <a:pt x="21528" y="7417"/>
                </a:cubicBezTo>
                <a:lnTo>
                  <a:pt x="21566" y="7442"/>
                </a:lnTo>
                <a:cubicBezTo>
                  <a:pt x="21591" y="7454"/>
                  <a:pt x="21628" y="7479"/>
                  <a:pt x="21653" y="7492"/>
                </a:cubicBezTo>
                <a:lnTo>
                  <a:pt x="21741" y="7529"/>
                </a:lnTo>
                <a:cubicBezTo>
                  <a:pt x="21770" y="7541"/>
                  <a:pt x="21801" y="7547"/>
                  <a:pt x="21831" y="7547"/>
                </a:cubicBezTo>
                <a:cubicBezTo>
                  <a:pt x="21931" y="7547"/>
                  <a:pt x="22030" y="7488"/>
                  <a:pt x="22078" y="7392"/>
                </a:cubicBezTo>
                <a:lnTo>
                  <a:pt x="22091" y="7329"/>
                </a:lnTo>
                <a:cubicBezTo>
                  <a:pt x="22103" y="7279"/>
                  <a:pt x="22091" y="7242"/>
                  <a:pt x="22078" y="7192"/>
                </a:cubicBezTo>
                <a:lnTo>
                  <a:pt x="22041" y="7142"/>
                </a:lnTo>
                <a:cubicBezTo>
                  <a:pt x="22016" y="7104"/>
                  <a:pt x="21978" y="7079"/>
                  <a:pt x="21941" y="7054"/>
                </a:cubicBezTo>
                <a:lnTo>
                  <a:pt x="21841" y="7029"/>
                </a:lnTo>
                <a:cubicBezTo>
                  <a:pt x="21816" y="7017"/>
                  <a:pt x="21778" y="7017"/>
                  <a:pt x="21741" y="7004"/>
                </a:cubicBezTo>
                <a:lnTo>
                  <a:pt x="21703" y="6992"/>
                </a:lnTo>
                <a:close/>
                <a:moveTo>
                  <a:pt x="33239" y="7133"/>
                </a:moveTo>
                <a:cubicBezTo>
                  <a:pt x="33005" y="7133"/>
                  <a:pt x="32765" y="7352"/>
                  <a:pt x="32888" y="7629"/>
                </a:cubicBezTo>
                <a:cubicBezTo>
                  <a:pt x="32948" y="7777"/>
                  <a:pt x="33068" y="7838"/>
                  <a:pt x="33190" y="7838"/>
                </a:cubicBezTo>
                <a:cubicBezTo>
                  <a:pt x="33421" y="7838"/>
                  <a:pt x="33664" y="7619"/>
                  <a:pt x="33550" y="7342"/>
                </a:cubicBezTo>
                <a:cubicBezTo>
                  <a:pt x="33485" y="7195"/>
                  <a:pt x="33363" y="7133"/>
                  <a:pt x="33239" y="7133"/>
                </a:cubicBezTo>
                <a:close/>
                <a:moveTo>
                  <a:pt x="37240" y="7472"/>
                </a:moveTo>
                <a:cubicBezTo>
                  <a:pt x="37077" y="7472"/>
                  <a:pt x="36910" y="7627"/>
                  <a:pt x="36999" y="7829"/>
                </a:cubicBezTo>
                <a:cubicBezTo>
                  <a:pt x="37043" y="7940"/>
                  <a:pt x="37130" y="7986"/>
                  <a:pt x="37218" y="7986"/>
                </a:cubicBezTo>
                <a:cubicBezTo>
                  <a:pt x="37378" y="7986"/>
                  <a:pt x="37542" y="7831"/>
                  <a:pt x="37462" y="7629"/>
                </a:cubicBezTo>
                <a:cubicBezTo>
                  <a:pt x="37417" y="7519"/>
                  <a:pt x="37329" y="7472"/>
                  <a:pt x="37240" y="7472"/>
                </a:cubicBezTo>
                <a:close/>
                <a:moveTo>
                  <a:pt x="9120" y="7555"/>
                </a:moveTo>
                <a:cubicBezTo>
                  <a:pt x="8941" y="7555"/>
                  <a:pt x="8763" y="7722"/>
                  <a:pt x="8844" y="7942"/>
                </a:cubicBezTo>
                <a:cubicBezTo>
                  <a:pt x="8903" y="8031"/>
                  <a:pt x="8989" y="8070"/>
                  <a:pt x="9073" y="8070"/>
                </a:cubicBezTo>
                <a:cubicBezTo>
                  <a:pt x="9237" y="8070"/>
                  <a:pt x="9398" y="7923"/>
                  <a:pt x="9356" y="7717"/>
                </a:cubicBezTo>
                <a:lnTo>
                  <a:pt x="9369" y="7717"/>
                </a:lnTo>
                <a:cubicBezTo>
                  <a:pt x="9312" y="7603"/>
                  <a:pt x="9216" y="7555"/>
                  <a:pt x="9120" y="7555"/>
                </a:cubicBezTo>
                <a:close/>
                <a:moveTo>
                  <a:pt x="15434" y="8403"/>
                </a:moveTo>
                <a:cubicBezTo>
                  <a:pt x="15291" y="8403"/>
                  <a:pt x="15145" y="8539"/>
                  <a:pt x="15217" y="8717"/>
                </a:cubicBezTo>
                <a:cubicBezTo>
                  <a:pt x="15262" y="8814"/>
                  <a:pt x="15342" y="8855"/>
                  <a:pt x="15422" y="8855"/>
                </a:cubicBezTo>
                <a:cubicBezTo>
                  <a:pt x="15567" y="8855"/>
                  <a:pt x="15710" y="8719"/>
                  <a:pt x="15630" y="8542"/>
                </a:cubicBezTo>
                <a:cubicBezTo>
                  <a:pt x="15590" y="8444"/>
                  <a:pt x="15512" y="8403"/>
                  <a:pt x="15434" y="8403"/>
                </a:cubicBezTo>
                <a:close/>
                <a:moveTo>
                  <a:pt x="34942" y="9248"/>
                </a:moveTo>
                <a:cubicBezTo>
                  <a:pt x="34750" y="9248"/>
                  <a:pt x="34552" y="9431"/>
                  <a:pt x="34650" y="9666"/>
                </a:cubicBezTo>
                <a:cubicBezTo>
                  <a:pt x="34702" y="9787"/>
                  <a:pt x="34803" y="9838"/>
                  <a:pt x="34907" y="9838"/>
                </a:cubicBezTo>
                <a:cubicBezTo>
                  <a:pt x="35102" y="9838"/>
                  <a:pt x="35306" y="9658"/>
                  <a:pt x="35200" y="9429"/>
                </a:cubicBezTo>
                <a:cubicBezTo>
                  <a:pt x="35147" y="9302"/>
                  <a:pt x="35045" y="9248"/>
                  <a:pt x="34942" y="9248"/>
                </a:cubicBezTo>
                <a:close/>
                <a:moveTo>
                  <a:pt x="32215" y="9662"/>
                </a:moveTo>
                <a:cubicBezTo>
                  <a:pt x="31992" y="9662"/>
                  <a:pt x="31762" y="9873"/>
                  <a:pt x="31876" y="10141"/>
                </a:cubicBezTo>
                <a:cubicBezTo>
                  <a:pt x="31937" y="10285"/>
                  <a:pt x="32054" y="10345"/>
                  <a:pt x="32173" y="10345"/>
                </a:cubicBezTo>
                <a:cubicBezTo>
                  <a:pt x="32396" y="10345"/>
                  <a:pt x="32627" y="10135"/>
                  <a:pt x="32513" y="9866"/>
                </a:cubicBezTo>
                <a:cubicBezTo>
                  <a:pt x="32452" y="9722"/>
                  <a:pt x="32335" y="9662"/>
                  <a:pt x="32215" y="9662"/>
                </a:cubicBezTo>
                <a:close/>
                <a:moveTo>
                  <a:pt x="14532" y="9801"/>
                </a:moveTo>
                <a:cubicBezTo>
                  <a:pt x="14519" y="9801"/>
                  <a:pt x="14505" y="9802"/>
                  <a:pt x="14493" y="9804"/>
                </a:cubicBezTo>
                <a:lnTo>
                  <a:pt x="14368" y="9816"/>
                </a:lnTo>
                <a:cubicBezTo>
                  <a:pt x="14230" y="9841"/>
                  <a:pt x="14118" y="9916"/>
                  <a:pt x="14080" y="10041"/>
                </a:cubicBezTo>
                <a:lnTo>
                  <a:pt x="14055" y="10129"/>
                </a:lnTo>
                <a:cubicBezTo>
                  <a:pt x="14043" y="10204"/>
                  <a:pt x="14055" y="10266"/>
                  <a:pt x="14080" y="10329"/>
                </a:cubicBezTo>
                <a:cubicBezTo>
                  <a:pt x="14118" y="10404"/>
                  <a:pt x="14193" y="10479"/>
                  <a:pt x="14280" y="10516"/>
                </a:cubicBezTo>
                <a:cubicBezTo>
                  <a:pt x="14328" y="10535"/>
                  <a:pt x="14378" y="10545"/>
                  <a:pt x="14427" y="10545"/>
                </a:cubicBezTo>
                <a:cubicBezTo>
                  <a:pt x="14505" y="10545"/>
                  <a:pt x="14581" y="10520"/>
                  <a:pt x="14643" y="10466"/>
                </a:cubicBezTo>
                <a:lnTo>
                  <a:pt x="14743" y="10391"/>
                </a:lnTo>
                <a:lnTo>
                  <a:pt x="14793" y="10329"/>
                </a:lnTo>
                <a:cubicBezTo>
                  <a:pt x="14830" y="10291"/>
                  <a:pt x="14843" y="10254"/>
                  <a:pt x="14855" y="10216"/>
                </a:cubicBezTo>
                <a:cubicBezTo>
                  <a:pt x="14855" y="10191"/>
                  <a:pt x="14868" y="10154"/>
                  <a:pt x="14868" y="10129"/>
                </a:cubicBezTo>
                <a:cubicBezTo>
                  <a:pt x="14868" y="10079"/>
                  <a:pt x="14855" y="10041"/>
                  <a:pt x="14843" y="10004"/>
                </a:cubicBezTo>
                <a:lnTo>
                  <a:pt x="14793" y="9929"/>
                </a:lnTo>
                <a:lnTo>
                  <a:pt x="14730" y="9866"/>
                </a:lnTo>
                <a:cubicBezTo>
                  <a:pt x="14668" y="9825"/>
                  <a:pt x="14597" y="9801"/>
                  <a:pt x="14532" y="9801"/>
                </a:cubicBezTo>
                <a:close/>
                <a:moveTo>
                  <a:pt x="21605" y="10085"/>
                </a:moveTo>
                <a:cubicBezTo>
                  <a:pt x="21437" y="10085"/>
                  <a:pt x="21268" y="10243"/>
                  <a:pt x="21341" y="10454"/>
                </a:cubicBezTo>
                <a:cubicBezTo>
                  <a:pt x="21392" y="10565"/>
                  <a:pt x="21485" y="10612"/>
                  <a:pt x="21579" y="10612"/>
                </a:cubicBezTo>
                <a:cubicBezTo>
                  <a:pt x="21758" y="10612"/>
                  <a:pt x="21939" y="10442"/>
                  <a:pt x="21841" y="10229"/>
                </a:cubicBezTo>
                <a:lnTo>
                  <a:pt x="21841" y="10229"/>
                </a:lnTo>
                <a:lnTo>
                  <a:pt x="21841" y="10241"/>
                </a:lnTo>
                <a:cubicBezTo>
                  <a:pt x="21788" y="10131"/>
                  <a:pt x="21697" y="10085"/>
                  <a:pt x="21605" y="10085"/>
                </a:cubicBezTo>
                <a:close/>
                <a:moveTo>
                  <a:pt x="39526" y="10462"/>
                </a:moveTo>
                <a:cubicBezTo>
                  <a:pt x="39303" y="10462"/>
                  <a:pt x="39072" y="10672"/>
                  <a:pt x="39186" y="10941"/>
                </a:cubicBezTo>
                <a:cubicBezTo>
                  <a:pt x="39247" y="11085"/>
                  <a:pt x="39364" y="11145"/>
                  <a:pt x="39484" y="11145"/>
                </a:cubicBezTo>
                <a:cubicBezTo>
                  <a:pt x="39707" y="11145"/>
                  <a:pt x="39937" y="10935"/>
                  <a:pt x="39823" y="10666"/>
                </a:cubicBezTo>
                <a:cubicBezTo>
                  <a:pt x="39762" y="10522"/>
                  <a:pt x="39645" y="10462"/>
                  <a:pt x="39526" y="10462"/>
                </a:cubicBezTo>
                <a:close/>
                <a:moveTo>
                  <a:pt x="36594" y="11419"/>
                </a:moveTo>
                <a:cubicBezTo>
                  <a:pt x="36360" y="11419"/>
                  <a:pt x="36114" y="11638"/>
                  <a:pt x="36237" y="11916"/>
                </a:cubicBezTo>
                <a:cubicBezTo>
                  <a:pt x="36298" y="12065"/>
                  <a:pt x="36421" y="12128"/>
                  <a:pt x="36547" y="12128"/>
                </a:cubicBezTo>
                <a:cubicBezTo>
                  <a:pt x="36781" y="12128"/>
                  <a:pt x="37025" y="11912"/>
                  <a:pt x="36912" y="11628"/>
                </a:cubicBezTo>
                <a:lnTo>
                  <a:pt x="36899" y="11628"/>
                </a:lnTo>
                <a:cubicBezTo>
                  <a:pt x="36839" y="11481"/>
                  <a:pt x="36718" y="11419"/>
                  <a:pt x="36594" y="11419"/>
                </a:cubicBezTo>
                <a:close/>
                <a:moveTo>
                  <a:pt x="18779" y="12341"/>
                </a:moveTo>
                <a:cubicBezTo>
                  <a:pt x="18741" y="12341"/>
                  <a:pt x="18716" y="12341"/>
                  <a:pt x="18692" y="12353"/>
                </a:cubicBezTo>
                <a:lnTo>
                  <a:pt x="18567" y="12391"/>
                </a:lnTo>
                <a:cubicBezTo>
                  <a:pt x="18542" y="12403"/>
                  <a:pt x="18517" y="12416"/>
                  <a:pt x="18504" y="12441"/>
                </a:cubicBezTo>
                <a:cubicBezTo>
                  <a:pt x="18454" y="12491"/>
                  <a:pt x="18442" y="12578"/>
                  <a:pt x="18467" y="12641"/>
                </a:cubicBezTo>
                <a:lnTo>
                  <a:pt x="18492" y="12690"/>
                </a:lnTo>
                <a:cubicBezTo>
                  <a:pt x="18517" y="12715"/>
                  <a:pt x="18542" y="12728"/>
                  <a:pt x="18567" y="12740"/>
                </a:cubicBezTo>
                <a:lnTo>
                  <a:pt x="18617" y="12753"/>
                </a:lnTo>
                <a:cubicBezTo>
                  <a:pt x="18654" y="12753"/>
                  <a:pt x="18679" y="12753"/>
                  <a:pt x="18716" y="12740"/>
                </a:cubicBezTo>
                <a:lnTo>
                  <a:pt x="18829" y="12678"/>
                </a:lnTo>
                <a:cubicBezTo>
                  <a:pt x="18854" y="12678"/>
                  <a:pt x="18866" y="12653"/>
                  <a:pt x="18879" y="12641"/>
                </a:cubicBezTo>
                <a:cubicBezTo>
                  <a:pt x="18904" y="12628"/>
                  <a:pt x="18916" y="12603"/>
                  <a:pt x="18916" y="12591"/>
                </a:cubicBezTo>
                <a:cubicBezTo>
                  <a:pt x="18941" y="12541"/>
                  <a:pt x="18941" y="12491"/>
                  <a:pt x="18916" y="12453"/>
                </a:cubicBezTo>
                <a:lnTo>
                  <a:pt x="18891" y="12403"/>
                </a:lnTo>
                <a:cubicBezTo>
                  <a:pt x="18879" y="12378"/>
                  <a:pt x="18854" y="12366"/>
                  <a:pt x="18816" y="12353"/>
                </a:cubicBezTo>
                <a:lnTo>
                  <a:pt x="18779" y="12341"/>
                </a:lnTo>
                <a:close/>
                <a:moveTo>
                  <a:pt x="43257" y="12460"/>
                </a:moveTo>
                <a:cubicBezTo>
                  <a:pt x="43103" y="12460"/>
                  <a:pt x="42950" y="12604"/>
                  <a:pt x="43023" y="12790"/>
                </a:cubicBezTo>
                <a:cubicBezTo>
                  <a:pt x="43071" y="12883"/>
                  <a:pt x="43151" y="12923"/>
                  <a:pt x="43230" y="12923"/>
                </a:cubicBezTo>
                <a:cubicBezTo>
                  <a:pt x="43376" y="12923"/>
                  <a:pt x="43521" y="12789"/>
                  <a:pt x="43473" y="12603"/>
                </a:cubicBezTo>
                <a:cubicBezTo>
                  <a:pt x="43424" y="12502"/>
                  <a:pt x="43340" y="12460"/>
                  <a:pt x="43257" y="12460"/>
                </a:cubicBezTo>
                <a:close/>
                <a:moveTo>
                  <a:pt x="31410" y="11924"/>
                </a:moveTo>
                <a:cubicBezTo>
                  <a:pt x="31344" y="11924"/>
                  <a:pt x="31279" y="11938"/>
                  <a:pt x="31213" y="11966"/>
                </a:cubicBezTo>
                <a:cubicBezTo>
                  <a:pt x="31138" y="12003"/>
                  <a:pt x="31063" y="12053"/>
                  <a:pt x="30988" y="12103"/>
                </a:cubicBezTo>
                <a:lnTo>
                  <a:pt x="30963" y="12116"/>
                </a:lnTo>
                <a:cubicBezTo>
                  <a:pt x="30888" y="12178"/>
                  <a:pt x="30838" y="12241"/>
                  <a:pt x="30813" y="12328"/>
                </a:cubicBezTo>
                <a:lnTo>
                  <a:pt x="30788" y="12378"/>
                </a:lnTo>
                <a:cubicBezTo>
                  <a:pt x="30751" y="12478"/>
                  <a:pt x="30751" y="12578"/>
                  <a:pt x="30788" y="12690"/>
                </a:cubicBezTo>
                <a:lnTo>
                  <a:pt x="30838" y="12778"/>
                </a:lnTo>
                <a:cubicBezTo>
                  <a:pt x="30888" y="12840"/>
                  <a:pt x="30951" y="12878"/>
                  <a:pt x="31013" y="12903"/>
                </a:cubicBezTo>
                <a:lnTo>
                  <a:pt x="31063" y="12928"/>
                </a:lnTo>
                <a:cubicBezTo>
                  <a:pt x="31118" y="12946"/>
                  <a:pt x="31180" y="12958"/>
                  <a:pt x="31243" y="12958"/>
                </a:cubicBezTo>
                <a:cubicBezTo>
                  <a:pt x="31266" y="12958"/>
                  <a:pt x="31290" y="12956"/>
                  <a:pt x="31313" y="12953"/>
                </a:cubicBezTo>
                <a:lnTo>
                  <a:pt x="31351" y="12953"/>
                </a:lnTo>
                <a:cubicBezTo>
                  <a:pt x="31438" y="12940"/>
                  <a:pt x="31526" y="12915"/>
                  <a:pt x="31613" y="12890"/>
                </a:cubicBezTo>
                <a:cubicBezTo>
                  <a:pt x="31726" y="12828"/>
                  <a:pt x="31826" y="12740"/>
                  <a:pt x="31876" y="12616"/>
                </a:cubicBezTo>
                <a:cubicBezTo>
                  <a:pt x="31913" y="12491"/>
                  <a:pt x="31913" y="12366"/>
                  <a:pt x="31876" y="12241"/>
                </a:cubicBezTo>
                <a:lnTo>
                  <a:pt x="31801" y="12116"/>
                </a:lnTo>
                <a:cubicBezTo>
                  <a:pt x="31751" y="12053"/>
                  <a:pt x="31676" y="12003"/>
                  <a:pt x="31601" y="11966"/>
                </a:cubicBezTo>
                <a:lnTo>
                  <a:pt x="31476" y="11928"/>
                </a:lnTo>
                <a:cubicBezTo>
                  <a:pt x="31454" y="11925"/>
                  <a:pt x="31432" y="11924"/>
                  <a:pt x="31410" y="11924"/>
                </a:cubicBezTo>
                <a:close/>
                <a:moveTo>
                  <a:pt x="35289" y="13060"/>
                </a:moveTo>
                <a:cubicBezTo>
                  <a:pt x="35129" y="13060"/>
                  <a:pt x="34972" y="13208"/>
                  <a:pt x="35037" y="13403"/>
                </a:cubicBezTo>
                <a:cubicBezTo>
                  <a:pt x="35090" y="13503"/>
                  <a:pt x="35175" y="13546"/>
                  <a:pt x="35261" y="13546"/>
                </a:cubicBezTo>
                <a:cubicBezTo>
                  <a:pt x="35420" y="13546"/>
                  <a:pt x="35577" y="13398"/>
                  <a:pt x="35512" y="13203"/>
                </a:cubicBezTo>
                <a:cubicBezTo>
                  <a:pt x="35460" y="13102"/>
                  <a:pt x="35374" y="13060"/>
                  <a:pt x="35289" y="13060"/>
                </a:cubicBezTo>
                <a:close/>
                <a:moveTo>
                  <a:pt x="30237" y="14658"/>
                </a:moveTo>
                <a:cubicBezTo>
                  <a:pt x="30092" y="14658"/>
                  <a:pt x="29944" y="14791"/>
                  <a:pt x="30001" y="14977"/>
                </a:cubicBezTo>
                <a:cubicBezTo>
                  <a:pt x="30049" y="15065"/>
                  <a:pt x="30126" y="15102"/>
                  <a:pt x="30203" y="15102"/>
                </a:cubicBezTo>
                <a:cubicBezTo>
                  <a:pt x="30347" y="15102"/>
                  <a:pt x="30492" y="14973"/>
                  <a:pt x="30451" y="14802"/>
                </a:cubicBezTo>
                <a:lnTo>
                  <a:pt x="30438" y="14790"/>
                </a:lnTo>
                <a:cubicBezTo>
                  <a:pt x="30394" y="14697"/>
                  <a:pt x="30316" y="14658"/>
                  <a:pt x="30237" y="14658"/>
                </a:cubicBezTo>
                <a:close/>
                <a:moveTo>
                  <a:pt x="33261" y="14807"/>
                </a:moveTo>
                <a:cubicBezTo>
                  <a:pt x="33190" y="14807"/>
                  <a:pt x="33119" y="14829"/>
                  <a:pt x="33063" y="14877"/>
                </a:cubicBezTo>
                <a:lnTo>
                  <a:pt x="32963" y="14940"/>
                </a:lnTo>
                <a:lnTo>
                  <a:pt x="32900" y="15002"/>
                </a:lnTo>
                <a:cubicBezTo>
                  <a:pt x="32875" y="15027"/>
                  <a:pt x="32863" y="15065"/>
                  <a:pt x="32863" y="15102"/>
                </a:cubicBezTo>
                <a:cubicBezTo>
                  <a:pt x="32850" y="15127"/>
                  <a:pt x="32838" y="15152"/>
                  <a:pt x="32850" y="15177"/>
                </a:cubicBezTo>
                <a:cubicBezTo>
                  <a:pt x="32838" y="15215"/>
                  <a:pt x="32850" y="15265"/>
                  <a:pt x="32875" y="15302"/>
                </a:cubicBezTo>
                <a:lnTo>
                  <a:pt x="32913" y="15365"/>
                </a:lnTo>
                <a:lnTo>
                  <a:pt x="32963" y="15427"/>
                </a:lnTo>
                <a:cubicBezTo>
                  <a:pt x="33014" y="15458"/>
                  <a:pt x="33083" y="15481"/>
                  <a:pt x="33147" y="15481"/>
                </a:cubicBezTo>
                <a:cubicBezTo>
                  <a:pt x="33161" y="15481"/>
                  <a:pt x="33174" y="15479"/>
                  <a:pt x="33188" y="15477"/>
                </a:cubicBezTo>
                <a:lnTo>
                  <a:pt x="33313" y="15440"/>
                </a:lnTo>
                <a:cubicBezTo>
                  <a:pt x="33363" y="15440"/>
                  <a:pt x="33413" y="15415"/>
                  <a:pt x="33463" y="15377"/>
                </a:cubicBezTo>
                <a:cubicBezTo>
                  <a:pt x="33500" y="15340"/>
                  <a:pt x="33538" y="15302"/>
                  <a:pt x="33563" y="15252"/>
                </a:cubicBezTo>
                <a:lnTo>
                  <a:pt x="33575" y="15165"/>
                </a:lnTo>
                <a:cubicBezTo>
                  <a:pt x="33588" y="15115"/>
                  <a:pt x="33575" y="15052"/>
                  <a:pt x="33550" y="15002"/>
                </a:cubicBezTo>
                <a:cubicBezTo>
                  <a:pt x="33513" y="14927"/>
                  <a:pt x="33450" y="14865"/>
                  <a:pt x="33375" y="14827"/>
                </a:cubicBezTo>
                <a:cubicBezTo>
                  <a:pt x="33339" y="14814"/>
                  <a:pt x="33300" y="14807"/>
                  <a:pt x="33261" y="148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1876" name="Shape 1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7" name="Google Shape;1877;p5"/>
          <p:cNvSpPr/>
          <p:nvPr/>
        </p:nvSpPr>
        <p:spPr>
          <a:xfrm rot="10800000">
            <a:off x="6" y="-22167"/>
            <a:ext cx="2554894" cy="5187829"/>
          </a:xfrm>
          <a:custGeom>
            <a:rect b="b" l="l" r="r" t="t"/>
            <a:pathLst>
              <a:path extrusionOk="0" h="36741" w="38579">
                <a:moveTo>
                  <a:pt x="12110" y="0"/>
                </a:moveTo>
                <a:cubicBezTo>
                  <a:pt x="12110" y="0"/>
                  <a:pt x="1" y="35916"/>
                  <a:pt x="38578" y="36740"/>
                </a:cubicBezTo>
                <a:lnTo>
                  <a:pt x="38578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878" name="Google Shape;1878;p5"/>
          <p:cNvGrpSpPr/>
          <p:nvPr/>
        </p:nvGrpSpPr>
        <p:grpSpPr>
          <a:xfrm rot="1846053">
            <a:off x="3757075" y="-1350079"/>
            <a:ext cx="2924881" cy="2341473"/>
            <a:chOff x="-179100" y="-95600"/>
            <a:chExt cx="2116025" cy="1421140"/>
          </a:xfrm>
        </p:grpSpPr>
        <p:sp>
          <p:nvSpPr>
            <p:cNvPr id="1879" name="Google Shape;1879;p5"/>
            <p:cNvSpPr/>
            <p:nvPr/>
          </p:nvSpPr>
          <p:spPr>
            <a:xfrm>
              <a:off x="1522666" y="1280502"/>
              <a:ext cx="41773" cy="32490"/>
            </a:xfrm>
            <a:custGeom>
              <a:rect b="b" l="l" r="r" t="t"/>
              <a:pathLst>
                <a:path extrusionOk="0" h="637" w="819">
                  <a:moveTo>
                    <a:pt x="433" y="0"/>
                  </a:moveTo>
                  <a:cubicBezTo>
                    <a:pt x="154" y="0"/>
                    <a:pt x="1" y="367"/>
                    <a:pt x="236" y="567"/>
                  </a:cubicBezTo>
                  <a:cubicBezTo>
                    <a:pt x="297" y="615"/>
                    <a:pt x="365" y="637"/>
                    <a:pt x="430" y="637"/>
                  </a:cubicBezTo>
                  <a:cubicBezTo>
                    <a:pt x="634" y="637"/>
                    <a:pt x="818" y="431"/>
                    <a:pt x="724" y="204"/>
                  </a:cubicBezTo>
                  <a:cubicBezTo>
                    <a:pt x="711" y="179"/>
                    <a:pt x="699" y="154"/>
                    <a:pt x="686" y="129"/>
                  </a:cubicBezTo>
                  <a:cubicBezTo>
                    <a:pt x="636" y="67"/>
                    <a:pt x="561" y="17"/>
                    <a:pt x="486" y="4"/>
                  </a:cubicBezTo>
                  <a:cubicBezTo>
                    <a:pt x="468" y="1"/>
                    <a:pt x="451" y="0"/>
                    <a:pt x="4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" name="Google Shape;1880;p5"/>
            <p:cNvSpPr/>
            <p:nvPr/>
          </p:nvSpPr>
          <p:spPr>
            <a:xfrm>
              <a:off x="1465286" y="1242657"/>
              <a:ext cx="37744" cy="28104"/>
            </a:xfrm>
            <a:custGeom>
              <a:rect b="b" l="l" r="r" t="t"/>
              <a:pathLst>
                <a:path extrusionOk="0" h="551" w="740">
                  <a:moveTo>
                    <a:pt x="357" y="0"/>
                  </a:moveTo>
                  <a:cubicBezTo>
                    <a:pt x="176" y="0"/>
                    <a:pt x="1" y="158"/>
                    <a:pt x="49" y="384"/>
                  </a:cubicBezTo>
                  <a:cubicBezTo>
                    <a:pt x="70" y="502"/>
                    <a:pt x="163" y="551"/>
                    <a:pt x="270" y="551"/>
                  </a:cubicBezTo>
                  <a:cubicBezTo>
                    <a:pt x="478" y="551"/>
                    <a:pt x="740" y="366"/>
                    <a:pt x="624" y="159"/>
                  </a:cubicBezTo>
                  <a:cubicBezTo>
                    <a:pt x="557" y="48"/>
                    <a:pt x="456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" name="Google Shape;1881;p5"/>
            <p:cNvSpPr/>
            <p:nvPr/>
          </p:nvSpPr>
          <p:spPr>
            <a:xfrm>
              <a:off x="1300184" y="1295396"/>
              <a:ext cx="33765" cy="30144"/>
            </a:xfrm>
            <a:custGeom>
              <a:rect b="b" l="l" r="r" t="t"/>
              <a:pathLst>
                <a:path extrusionOk="0" h="591" w="662">
                  <a:moveTo>
                    <a:pt x="384" y="0"/>
                  </a:moveTo>
                  <a:cubicBezTo>
                    <a:pt x="181" y="0"/>
                    <a:pt x="0" y="202"/>
                    <a:pt x="100" y="437"/>
                  </a:cubicBezTo>
                  <a:cubicBezTo>
                    <a:pt x="137" y="512"/>
                    <a:pt x="224" y="562"/>
                    <a:pt x="312" y="587"/>
                  </a:cubicBezTo>
                  <a:cubicBezTo>
                    <a:pt x="326" y="589"/>
                    <a:pt x="340" y="590"/>
                    <a:pt x="354" y="590"/>
                  </a:cubicBezTo>
                  <a:cubicBezTo>
                    <a:pt x="501" y="590"/>
                    <a:pt x="639" y="473"/>
                    <a:pt x="662" y="325"/>
                  </a:cubicBezTo>
                  <a:cubicBezTo>
                    <a:pt x="662" y="275"/>
                    <a:pt x="662" y="225"/>
                    <a:pt x="649" y="175"/>
                  </a:cubicBezTo>
                  <a:cubicBezTo>
                    <a:pt x="637" y="137"/>
                    <a:pt x="624" y="125"/>
                    <a:pt x="612" y="100"/>
                  </a:cubicBezTo>
                  <a:cubicBezTo>
                    <a:pt x="542" y="30"/>
                    <a:pt x="461" y="0"/>
                    <a:pt x="3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" name="Google Shape;1882;p5"/>
            <p:cNvSpPr/>
            <p:nvPr/>
          </p:nvSpPr>
          <p:spPr>
            <a:xfrm>
              <a:off x="1604477" y="1259794"/>
              <a:ext cx="38254" cy="28104"/>
            </a:xfrm>
            <a:custGeom>
              <a:rect b="b" l="l" r="r" t="t"/>
              <a:pathLst>
                <a:path extrusionOk="0" h="551" w="750">
                  <a:moveTo>
                    <a:pt x="539" y="0"/>
                  </a:moveTo>
                  <a:cubicBezTo>
                    <a:pt x="312" y="0"/>
                    <a:pt x="0" y="318"/>
                    <a:pt x="232" y="485"/>
                  </a:cubicBezTo>
                  <a:cubicBezTo>
                    <a:pt x="294" y="530"/>
                    <a:pt x="361" y="550"/>
                    <a:pt x="426" y="550"/>
                  </a:cubicBezTo>
                  <a:cubicBezTo>
                    <a:pt x="597" y="550"/>
                    <a:pt x="750" y="410"/>
                    <a:pt x="732" y="210"/>
                  </a:cubicBezTo>
                  <a:cubicBezTo>
                    <a:pt x="732" y="185"/>
                    <a:pt x="732" y="160"/>
                    <a:pt x="719" y="135"/>
                  </a:cubicBezTo>
                  <a:cubicBezTo>
                    <a:pt x="687" y="39"/>
                    <a:pt x="618" y="0"/>
                    <a:pt x="5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" name="Google Shape;1883;p5"/>
            <p:cNvSpPr/>
            <p:nvPr/>
          </p:nvSpPr>
          <p:spPr>
            <a:xfrm>
              <a:off x="1680270" y="1219858"/>
              <a:ext cx="36724" cy="28767"/>
            </a:xfrm>
            <a:custGeom>
              <a:rect b="b" l="l" r="r" t="t"/>
              <a:pathLst>
                <a:path extrusionOk="0" h="564" w="720">
                  <a:moveTo>
                    <a:pt x="405" y="1"/>
                  </a:moveTo>
                  <a:cubicBezTo>
                    <a:pt x="195" y="1"/>
                    <a:pt x="0" y="225"/>
                    <a:pt x="121" y="456"/>
                  </a:cubicBezTo>
                  <a:cubicBezTo>
                    <a:pt x="188" y="531"/>
                    <a:pt x="271" y="563"/>
                    <a:pt x="352" y="563"/>
                  </a:cubicBezTo>
                  <a:cubicBezTo>
                    <a:pt x="541" y="563"/>
                    <a:pt x="719" y="387"/>
                    <a:pt x="658" y="169"/>
                  </a:cubicBezTo>
                  <a:cubicBezTo>
                    <a:pt x="645" y="144"/>
                    <a:pt x="633" y="119"/>
                    <a:pt x="620" y="94"/>
                  </a:cubicBezTo>
                  <a:cubicBezTo>
                    <a:pt x="555" y="29"/>
                    <a:pt x="479" y="1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" name="Google Shape;1884;p5"/>
            <p:cNvSpPr/>
            <p:nvPr/>
          </p:nvSpPr>
          <p:spPr>
            <a:xfrm>
              <a:off x="1700519" y="1151512"/>
              <a:ext cx="38152" cy="28104"/>
            </a:xfrm>
            <a:custGeom>
              <a:rect b="b" l="l" r="r" t="t"/>
              <a:pathLst>
                <a:path extrusionOk="0" h="551" w="748">
                  <a:moveTo>
                    <a:pt x="356" y="0"/>
                  </a:moveTo>
                  <a:cubicBezTo>
                    <a:pt x="175" y="0"/>
                    <a:pt x="0" y="158"/>
                    <a:pt x="48" y="384"/>
                  </a:cubicBezTo>
                  <a:cubicBezTo>
                    <a:pt x="74" y="502"/>
                    <a:pt x="169" y="551"/>
                    <a:pt x="277" y="551"/>
                  </a:cubicBezTo>
                  <a:cubicBezTo>
                    <a:pt x="488" y="551"/>
                    <a:pt x="747" y="366"/>
                    <a:pt x="623" y="159"/>
                  </a:cubicBezTo>
                  <a:cubicBezTo>
                    <a:pt x="557" y="48"/>
                    <a:pt x="456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" name="Google Shape;1885;p5"/>
            <p:cNvSpPr/>
            <p:nvPr/>
          </p:nvSpPr>
          <p:spPr>
            <a:xfrm>
              <a:off x="1778199" y="1107240"/>
              <a:ext cx="35703" cy="32184"/>
            </a:xfrm>
            <a:custGeom>
              <a:rect b="b" l="l" r="r" t="t"/>
              <a:pathLst>
                <a:path extrusionOk="0" h="631" w="700">
                  <a:moveTo>
                    <a:pt x="375" y="1"/>
                  </a:moveTo>
                  <a:cubicBezTo>
                    <a:pt x="272" y="1"/>
                    <a:pt x="170" y="51"/>
                    <a:pt x="113" y="152"/>
                  </a:cubicBezTo>
                  <a:cubicBezTo>
                    <a:pt x="0" y="340"/>
                    <a:pt x="113" y="602"/>
                    <a:pt x="338" y="627"/>
                  </a:cubicBezTo>
                  <a:cubicBezTo>
                    <a:pt x="353" y="629"/>
                    <a:pt x="367" y="630"/>
                    <a:pt x="382" y="630"/>
                  </a:cubicBezTo>
                  <a:cubicBezTo>
                    <a:pt x="537" y="630"/>
                    <a:pt x="665" y="513"/>
                    <a:pt x="687" y="365"/>
                  </a:cubicBezTo>
                  <a:cubicBezTo>
                    <a:pt x="700" y="315"/>
                    <a:pt x="687" y="265"/>
                    <a:pt x="675" y="215"/>
                  </a:cubicBezTo>
                  <a:cubicBezTo>
                    <a:pt x="662" y="177"/>
                    <a:pt x="650" y="165"/>
                    <a:pt x="637" y="140"/>
                  </a:cubicBezTo>
                  <a:cubicBezTo>
                    <a:pt x="576" y="47"/>
                    <a:pt x="475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" name="Google Shape;1886;p5"/>
            <p:cNvSpPr/>
            <p:nvPr/>
          </p:nvSpPr>
          <p:spPr>
            <a:xfrm>
              <a:off x="1546995" y="1199660"/>
              <a:ext cx="38764" cy="32184"/>
            </a:xfrm>
            <a:custGeom>
              <a:rect b="b" l="l" r="r" t="t"/>
              <a:pathLst>
                <a:path extrusionOk="0" h="631" w="760">
                  <a:moveTo>
                    <a:pt x="382" y="1"/>
                  </a:moveTo>
                  <a:cubicBezTo>
                    <a:pt x="171" y="1"/>
                    <a:pt x="1" y="220"/>
                    <a:pt x="84" y="440"/>
                  </a:cubicBezTo>
                  <a:cubicBezTo>
                    <a:pt x="134" y="558"/>
                    <a:pt x="261" y="630"/>
                    <a:pt x="387" y="630"/>
                  </a:cubicBezTo>
                  <a:cubicBezTo>
                    <a:pt x="420" y="630"/>
                    <a:pt x="453" y="625"/>
                    <a:pt x="484" y="615"/>
                  </a:cubicBezTo>
                  <a:cubicBezTo>
                    <a:pt x="747" y="515"/>
                    <a:pt x="759" y="152"/>
                    <a:pt x="509" y="27"/>
                  </a:cubicBezTo>
                  <a:cubicBezTo>
                    <a:pt x="466" y="9"/>
                    <a:pt x="423" y="1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" name="Google Shape;1887;p5"/>
            <p:cNvSpPr/>
            <p:nvPr/>
          </p:nvSpPr>
          <p:spPr>
            <a:xfrm>
              <a:off x="408421" y="1237811"/>
              <a:ext cx="34224" cy="30552"/>
            </a:xfrm>
            <a:custGeom>
              <a:rect b="b" l="l" r="r" t="t"/>
              <a:pathLst>
                <a:path extrusionOk="0" h="599" w="671">
                  <a:moveTo>
                    <a:pt x="315" y="1"/>
                  </a:moveTo>
                  <a:cubicBezTo>
                    <a:pt x="161" y="1"/>
                    <a:pt x="36" y="107"/>
                    <a:pt x="13" y="254"/>
                  </a:cubicBezTo>
                  <a:cubicBezTo>
                    <a:pt x="1" y="341"/>
                    <a:pt x="13" y="416"/>
                    <a:pt x="63" y="491"/>
                  </a:cubicBezTo>
                  <a:cubicBezTo>
                    <a:pt x="126" y="566"/>
                    <a:pt x="209" y="598"/>
                    <a:pt x="290" y="598"/>
                  </a:cubicBezTo>
                  <a:cubicBezTo>
                    <a:pt x="482" y="598"/>
                    <a:pt x="671" y="420"/>
                    <a:pt x="600" y="192"/>
                  </a:cubicBezTo>
                  <a:cubicBezTo>
                    <a:pt x="588" y="167"/>
                    <a:pt x="575" y="142"/>
                    <a:pt x="563" y="117"/>
                  </a:cubicBezTo>
                  <a:cubicBezTo>
                    <a:pt x="513" y="54"/>
                    <a:pt x="438" y="17"/>
                    <a:pt x="363" y="4"/>
                  </a:cubicBezTo>
                  <a:cubicBezTo>
                    <a:pt x="347" y="2"/>
                    <a:pt x="330" y="1"/>
                    <a:pt x="3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" name="Google Shape;1888;p5"/>
            <p:cNvSpPr/>
            <p:nvPr/>
          </p:nvSpPr>
          <p:spPr>
            <a:xfrm>
              <a:off x="320693" y="1271474"/>
              <a:ext cx="37744" cy="29889"/>
            </a:xfrm>
            <a:custGeom>
              <a:rect b="b" l="l" r="r" t="t"/>
              <a:pathLst>
                <a:path extrusionOk="0" h="586" w="740">
                  <a:moveTo>
                    <a:pt x="406" y="1"/>
                  </a:moveTo>
                  <a:cubicBezTo>
                    <a:pt x="195" y="1"/>
                    <a:pt x="1" y="225"/>
                    <a:pt x="121" y="456"/>
                  </a:cubicBezTo>
                  <a:cubicBezTo>
                    <a:pt x="171" y="531"/>
                    <a:pt x="246" y="569"/>
                    <a:pt x="334" y="581"/>
                  </a:cubicBezTo>
                  <a:cubicBezTo>
                    <a:pt x="350" y="584"/>
                    <a:pt x="367" y="585"/>
                    <a:pt x="383" y="585"/>
                  </a:cubicBezTo>
                  <a:cubicBezTo>
                    <a:pt x="585" y="585"/>
                    <a:pt x="739" y="377"/>
                    <a:pt x="658" y="169"/>
                  </a:cubicBezTo>
                  <a:cubicBezTo>
                    <a:pt x="646" y="144"/>
                    <a:pt x="633" y="119"/>
                    <a:pt x="621" y="94"/>
                  </a:cubicBezTo>
                  <a:cubicBezTo>
                    <a:pt x="556" y="29"/>
                    <a:pt x="480" y="1"/>
                    <a:pt x="4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" name="Google Shape;1889;p5"/>
            <p:cNvSpPr/>
            <p:nvPr/>
          </p:nvSpPr>
          <p:spPr>
            <a:xfrm>
              <a:off x="100660" y="1294273"/>
              <a:ext cx="37744" cy="28104"/>
            </a:xfrm>
            <a:custGeom>
              <a:rect b="b" l="l" r="r" t="t"/>
              <a:pathLst>
                <a:path extrusionOk="0" h="551" w="740">
                  <a:moveTo>
                    <a:pt x="356" y="0"/>
                  </a:moveTo>
                  <a:cubicBezTo>
                    <a:pt x="176" y="0"/>
                    <a:pt x="0" y="158"/>
                    <a:pt x="49" y="384"/>
                  </a:cubicBezTo>
                  <a:cubicBezTo>
                    <a:pt x="74" y="503"/>
                    <a:pt x="168" y="551"/>
                    <a:pt x="275" y="551"/>
                  </a:cubicBezTo>
                  <a:cubicBezTo>
                    <a:pt x="483" y="551"/>
                    <a:pt x="739" y="366"/>
                    <a:pt x="624" y="159"/>
                  </a:cubicBezTo>
                  <a:cubicBezTo>
                    <a:pt x="557" y="48"/>
                    <a:pt x="456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" name="Google Shape;1890;p5"/>
            <p:cNvSpPr/>
            <p:nvPr/>
          </p:nvSpPr>
          <p:spPr>
            <a:xfrm>
              <a:off x="344768" y="1199303"/>
              <a:ext cx="38152" cy="28104"/>
            </a:xfrm>
            <a:custGeom>
              <a:rect b="b" l="l" r="r" t="t"/>
              <a:pathLst>
                <a:path extrusionOk="0" h="551" w="748">
                  <a:moveTo>
                    <a:pt x="357" y="0"/>
                  </a:moveTo>
                  <a:cubicBezTo>
                    <a:pt x="176" y="0"/>
                    <a:pt x="1" y="158"/>
                    <a:pt x="49" y="384"/>
                  </a:cubicBezTo>
                  <a:cubicBezTo>
                    <a:pt x="74" y="503"/>
                    <a:pt x="170" y="551"/>
                    <a:pt x="278" y="551"/>
                  </a:cubicBezTo>
                  <a:cubicBezTo>
                    <a:pt x="489" y="551"/>
                    <a:pt x="748" y="366"/>
                    <a:pt x="624" y="159"/>
                  </a:cubicBezTo>
                  <a:cubicBezTo>
                    <a:pt x="557" y="48"/>
                    <a:pt x="456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" name="Google Shape;1891;p5"/>
            <p:cNvSpPr/>
            <p:nvPr/>
          </p:nvSpPr>
          <p:spPr>
            <a:xfrm>
              <a:off x="179666" y="1252042"/>
              <a:ext cx="36112" cy="30195"/>
            </a:xfrm>
            <a:custGeom>
              <a:rect b="b" l="l" r="r" t="t"/>
              <a:pathLst>
                <a:path extrusionOk="0" h="592" w="708">
                  <a:moveTo>
                    <a:pt x="389" y="1"/>
                  </a:moveTo>
                  <a:cubicBezTo>
                    <a:pt x="188" y="1"/>
                    <a:pt x="0" y="203"/>
                    <a:pt x="99" y="437"/>
                  </a:cubicBezTo>
                  <a:cubicBezTo>
                    <a:pt x="149" y="512"/>
                    <a:pt x="224" y="575"/>
                    <a:pt x="312" y="587"/>
                  </a:cubicBezTo>
                  <a:cubicBezTo>
                    <a:pt x="329" y="590"/>
                    <a:pt x="346" y="592"/>
                    <a:pt x="363" y="592"/>
                  </a:cubicBezTo>
                  <a:cubicBezTo>
                    <a:pt x="553" y="592"/>
                    <a:pt x="708" y="407"/>
                    <a:pt x="662" y="212"/>
                  </a:cubicBezTo>
                  <a:cubicBezTo>
                    <a:pt x="662" y="200"/>
                    <a:pt x="649" y="187"/>
                    <a:pt x="649" y="175"/>
                  </a:cubicBezTo>
                  <a:cubicBezTo>
                    <a:pt x="637" y="137"/>
                    <a:pt x="624" y="125"/>
                    <a:pt x="612" y="100"/>
                  </a:cubicBezTo>
                  <a:cubicBezTo>
                    <a:pt x="546" y="31"/>
                    <a:pt x="466" y="1"/>
                    <a:pt x="3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" name="Google Shape;1892;p5"/>
            <p:cNvSpPr/>
            <p:nvPr/>
          </p:nvSpPr>
          <p:spPr>
            <a:xfrm>
              <a:off x="703278" y="1282440"/>
              <a:ext cx="33459" cy="31980"/>
            </a:xfrm>
            <a:custGeom>
              <a:rect b="b" l="l" r="r" t="t"/>
              <a:pathLst>
                <a:path extrusionOk="0" h="627" w="656">
                  <a:moveTo>
                    <a:pt x="329" y="1"/>
                  </a:moveTo>
                  <a:cubicBezTo>
                    <a:pt x="160" y="1"/>
                    <a:pt x="0" y="146"/>
                    <a:pt x="18" y="341"/>
                  </a:cubicBezTo>
                  <a:cubicBezTo>
                    <a:pt x="42" y="521"/>
                    <a:pt x="187" y="627"/>
                    <a:pt x="335" y="627"/>
                  </a:cubicBezTo>
                  <a:cubicBezTo>
                    <a:pt x="424" y="627"/>
                    <a:pt x="515" y="588"/>
                    <a:pt x="580" y="504"/>
                  </a:cubicBezTo>
                  <a:cubicBezTo>
                    <a:pt x="630" y="441"/>
                    <a:pt x="655" y="354"/>
                    <a:pt x="643" y="279"/>
                  </a:cubicBezTo>
                  <a:cubicBezTo>
                    <a:pt x="643" y="254"/>
                    <a:pt x="630" y="229"/>
                    <a:pt x="630" y="204"/>
                  </a:cubicBezTo>
                  <a:cubicBezTo>
                    <a:pt x="605" y="154"/>
                    <a:pt x="568" y="104"/>
                    <a:pt x="530" y="79"/>
                  </a:cubicBezTo>
                  <a:cubicBezTo>
                    <a:pt x="469" y="25"/>
                    <a:pt x="398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" name="Google Shape;1893;p5"/>
            <p:cNvSpPr/>
            <p:nvPr/>
          </p:nvSpPr>
          <p:spPr>
            <a:xfrm>
              <a:off x="778765" y="1280604"/>
              <a:ext cx="38713" cy="32133"/>
            </a:xfrm>
            <a:custGeom>
              <a:rect b="b" l="l" r="r" t="t"/>
              <a:pathLst>
                <a:path extrusionOk="0" h="630" w="759">
                  <a:moveTo>
                    <a:pt x="380" y="1"/>
                  </a:moveTo>
                  <a:cubicBezTo>
                    <a:pt x="278" y="1"/>
                    <a:pt x="176" y="51"/>
                    <a:pt x="113" y="152"/>
                  </a:cubicBezTo>
                  <a:cubicBezTo>
                    <a:pt x="0" y="340"/>
                    <a:pt x="113" y="590"/>
                    <a:pt x="350" y="627"/>
                  </a:cubicBezTo>
                  <a:cubicBezTo>
                    <a:pt x="362" y="628"/>
                    <a:pt x="373" y="629"/>
                    <a:pt x="384" y="629"/>
                  </a:cubicBezTo>
                  <a:cubicBezTo>
                    <a:pt x="594" y="629"/>
                    <a:pt x="758" y="416"/>
                    <a:pt x="675" y="202"/>
                  </a:cubicBezTo>
                  <a:cubicBezTo>
                    <a:pt x="663" y="177"/>
                    <a:pt x="650" y="152"/>
                    <a:pt x="638" y="140"/>
                  </a:cubicBezTo>
                  <a:cubicBezTo>
                    <a:pt x="576" y="48"/>
                    <a:pt x="478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" name="Google Shape;1894;p5"/>
            <p:cNvSpPr/>
            <p:nvPr/>
          </p:nvSpPr>
          <p:spPr>
            <a:xfrm>
              <a:off x="647683" y="1150339"/>
              <a:ext cx="41110" cy="31980"/>
            </a:xfrm>
            <a:custGeom>
              <a:rect b="b" l="l" r="r" t="t"/>
              <a:pathLst>
                <a:path extrusionOk="0" h="627" w="806">
                  <a:moveTo>
                    <a:pt x="418" y="1"/>
                  </a:moveTo>
                  <a:cubicBezTo>
                    <a:pt x="136" y="1"/>
                    <a:pt x="1" y="371"/>
                    <a:pt x="233" y="557"/>
                  </a:cubicBezTo>
                  <a:cubicBezTo>
                    <a:pt x="294" y="606"/>
                    <a:pt x="361" y="627"/>
                    <a:pt x="426" y="627"/>
                  </a:cubicBezTo>
                  <a:cubicBezTo>
                    <a:pt x="626" y="627"/>
                    <a:pt x="806" y="421"/>
                    <a:pt x="721" y="194"/>
                  </a:cubicBezTo>
                  <a:cubicBezTo>
                    <a:pt x="683" y="94"/>
                    <a:pt x="583" y="19"/>
                    <a:pt x="483" y="7"/>
                  </a:cubicBezTo>
                  <a:cubicBezTo>
                    <a:pt x="461" y="3"/>
                    <a:pt x="439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" name="Google Shape;1895;p5"/>
            <p:cNvSpPr/>
            <p:nvPr/>
          </p:nvSpPr>
          <p:spPr>
            <a:xfrm>
              <a:off x="734748" y="1123969"/>
              <a:ext cx="35244" cy="32235"/>
            </a:xfrm>
            <a:custGeom>
              <a:rect b="b" l="l" r="r" t="t"/>
              <a:pathLst>
                <a:path extrusionOk="0" h="632" w="691">
                  <a:moveTo>
                    <a:pt x="353" y="1"/>
                  </a:moveTo>
                  <a:cubicBezTo>
                    <a:pt x="264" y="1"/>
                    <a:pt x="175" y="40"/>
                    <a:pt x="113" y="124"/>
                  </a:cubicBezTo>
                  <a:cubicBezTo>
                    <a:pt x="1" y="262"/>
                    <a:pt x="26" y="449"/>
                    <a:pt x="151" y="561"/>
                  </a:cubicBezTo>
                  <a:cubicBezTo>
                    <a:pt x="213" y="610"/>
                    <a:pt x="283" y="632"/>
                    <a:pt x="351" y="632"/>
                  </a:cubicBezTo>
                  <a:cubicBezTo>
                    <a:pt x="528" y="632"/>
                    <a:pt x="690" y="485"/>
                    <a:pt x="663" y="287"/>
                  </a:cubicBezTo>
                  <a:cubicBezTo>
                    <a:pt x="648" y="107"/>
                    <a:pt x="501" y="1"/>
                    <a:pt x="3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" name="Google Shape;1896;p5"/>
            <p:cNvSpPr/>
            <p:nvPr/>
          </p:nvSpPr>
          <p:spPr>
            <a:xfrm>
              <a:off x="619427" y="1222561"/>
              <a:ext cx="36724" cy="32031"/>
            </a:xfrm>
            <a:custGeom>
              <a:rect b="b" l="l" r="r" t="t"/>
              <a:pathLst>
                <a:path extrusionOk="0" h="628" w="720">
                  <a:moveTo>
                    <a:pt x="384" y="0"/>
                  </a:moveTo>
                  <a:cubicBezTo>
                    <a:pt x="295" y="0"/>
                    <a:pt x="207" y="38"/>
                    <a:pt x="150" y="116"/>
                  </a:cubicBezTo>
                  <a:cubicBezTo>
                    <a:pt x="0" y="291"/>
                    <a:pt x="75" y="553"/>
                    <a:pt x="300" y="615"/>
                  </a:cubicBezTo>
                  <a:cubicBezTo>
                    <a:pt x="328" y="624"/>
                    <a:pt x="356" y="628"/>
                    <a:pt x="384" y="628"/>
                  </a:cubicBezTo>
                  <a:cubicBezTo>
                    <a:pt x="564" y="628"/>
                    <a:pt x="720" y="461"/>
                    <a:pt x="687" y="266"/>
                  </a:cubicBezTo>
                  <a:cubicBezTo>
                    <a:pt x="687" y="241"/>
                    <a:pt x="687" y="216"/>
                    <a:pt x="675" y="191"/>
                  </a:cubicBezTo>
                  <a:cubicBezTo>
                    <a:pt x="650" y="141"/>
                    <a:pt x="625" y="103"/>
                    <a:pt x="575" y="66"/>
                  </a:cubicBezTo>
                  <a:cubicBezTo>
                    <a:pt x="521" y="22"/>
                    <a:pt x="452" y="0"/>
                    <a:pt x="3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" name="Google Shape;1897;p5"/>
            <p:cNvSpPr/>
            <p:nvPr/>
          </p:nvSpPr>
          <p:spPr>
            <a:xfrm>
              <a:off x="794066" y="1199252"/>
              <a:ext cx="35704" cy="31266"/>
            </a:xfrm>
            <a:custGeom>
              <a:rect b="b" l="l" r="r" t="t"/>
              <a:pathLst>
                <a:path extrusionOk="0" h="613" w="700">
                  <a:moveTo>
                    <a:pt x="354" y="1"/>
                  </a:moveTo>
                  <a:cubicBezTo>
                    <a:pt x="315" y="1"/>
                    <a:pt x="276" y="8"/>
                    <a:pt x="238" y="23"/>
                  </a:cubicBezTo>
                  <a:cubicBezTo>
                    <a:pt x="88" y="85"/>
                    <a:pt x="0" y="260"/>
                    <a:pt x="63" y="410"/>
                  </a:cubicBezTo>
                  <a:cubicBezTo>
                    <a:pt x="112" y="539"/>
                    <a:pt x="233" y="613"/>
                    <a:pt x="361" y="613"/>
                  </a:cubicBezTo>
                  <a:cubicBezTo>
                    <a:pt x="395" y="613"/>
                    <a:pt x="429" y="608"/>
                    <a:pt x="463" y="598"/>
                  </a:cubicBezTo>
                  <a:cubicBezTo>
                    <a:pt x="625" y="535"/>
                    <a:pt x="700" y="348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" name="Google Shape;1898;p5"/>
            <p:cNvSpPr/>
            <p:nvPr/>
          </p:nvSpPr>
          <p:spPr>
            <a:xfrm>
              <a:off x="939429" y="1202873"/>
              <a:ext cx="37540" cy="31929"/>
            </a:xfrm>
            <a:custGeom>
              <a:rect b="b" l="l" r="r" t="t"/>
              <a:pathLst>
                <a:path extrusionOk="0" h="626" w="736">
                  <a:moveTo>
                    <a:pt x="401" y="0"/>
                  </a:moveTo>
                  <a:cubicBezTo>
                    <a:pt x="189" y="0"/>
                    <a:pt x="1" y="236"/>
                    <a:pt x="124" y="464"/>
                  </a:cubicBezTo>
                  <a:cubicBezTo>
                    <a:pt x="185" y="576"/>
                    <a:pt x="288" y="626"/>
                    <a:pt x="391" y="626"/>
                  </a:cubicBezTo>
                  <a:cubicBezTo>
                    <a:pt x="563" y="626"/>
                    <a:pt x="735" y="488"/>
                    <a:pt x="712" y="277"/>
                  </a:cubicBezTo>
                  <a:cubicBezTo>
                    <a:pt x="712" y="252"/>
                    <a:pt x="699" y="227"/>
                    <a:pt x="687" y="202"/>
                  </a:cubicBezTo>
                  <a:cubicBezTo>
                    <a:pt x="674" y="152"/>
                    <a:pt x="637" y="102"/>
                    <a:pt x="599" y="77"/>
                  </a:cubicBezTo>
                  <a:cubicBezTo>
                    <a:pt x="537" y="23"/>
                    <a:pt x="468" y="0"/>
                    <a:pt x="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" name="Google Shape;1899;p5"/>
            <p:cNvSpPr/>
            <p:nvPr/>
          </p:nvSpPr>
          <p:spPr>
            <a:xfrm>
              <a:off x="928514" y="1281471"/>
              <a:ext cx="35755" cy="31572"/>
            </a:xfrm>
            <a:custGeom>
              <a:rect b="b" l="l" r="r" t="t"/>
              <a:pathLst>
                <a:path extrusionOk="0" h="619" w="701">
                  <a:moveTo>
                    <a:pt x="355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2" y="539"/>
                    <a:pt x="229" y="618"/>
                    <a:pt x="354" y="618"/>
                  </a:cubicBezTo>
                  <a:cubicBezTo>
                    <a:pt x="390" y="618"/>
                    <a:pt x="427" y="612"/>
                    <a:pt x="463" y="598"/>
                  </a:cubicBezTo>
                  <a:cubicBezTo>
                    <a:pt x="626" y="535"/>
                    <a:pt x="701" y="360"/>
                    <a:pt x="638" y="198"/>
                  </a:cubicBezTo>
                  <a:cubicBezTo>
                    <a:pt x="591" y="74"/>
                    <a:pt x="478" y="1"/>
                    <a:pt x="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" name="Google Shape;1900;p5"/>
            <p:cNvSpPr/>
            <p:nvPr/>
          </p:nvSpPr>
          <p:spPr>
            <a:xfrm>
              <a:off x="888374" y="1051696"/>
              <a:ext cx="34224" cy="30552"/>
            </a:xfrm>
            <a:custGeom>
              <a:rect b="b" l="l" r="r" t="t"/>
              <a:pathLst>
                <a:path extrusionOk="0" h="599" w="671">
                  <a:moveTo>
                    <a:pt x="315" y="1"/>
                  </a:moveTo>
                  <a:cubicBezTo>
                    <a:pt x="161" y="1"/>
                    <a:pt x="36" y="107"/>
                    <a:pt x="13" y="254"/>
                  </a:cubicBezTo>
                  <a:cubicBezTo>
                    <a:pt x="1" y="341"/>
                    <a:pt x="13" y="416"/>
                    <a:pt x="63" y="491"/>
                  </a:cubicBezTo>
                  <a:cubicBezTo>
                    <a:pt x="127" y="566"/>
                    <a:pt x="209" y="598"/>
                    <a:pt x="290" y="598"/>
                  </a:cubicBezTo>
                  <a:cubicBezTo>
                    <a:pt x="482" y="598"/>
                    <a:pt x="671" y="419"/>
                    <a:pt x="601" y="191"/>
                  </a:cubicBezTo>
                  <a:cubicBezTo>
                    <a:pt x="588" y="166"/>
                    <a:pt x="576" y="141"/>
                    <a:pt x="563" y="129"/>
                  </a:cubicBezTo>
                  <a:cubicBezTo>
                    <a:pt x="513" y="54"/>
                    <a:pt x="438" y="17"/>
                    <a:pt x="363" y="4"/>
                  </a:cubicBezTo>
                  <a:cubicBezTo>
                    <a:pt x="347" y="2"/>
                    <a:pt x="331" y="1"/>
                    <a:pt x="3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" name="Google Shape;1901;p5"/>
            <p:cNvSpPr/>
            <p:nvPr/>
          </p:nvSpPr>
          <p:spPr>
            <a:xfrm>
              <a:off x="857771" y="1152124"/>
              <a:ext cx="35755" cy="31572"/>
            </a:xfrm>
            <a:custGeom>
              <a:rect b="b" l="l" r="r" t="t"/>
              <a:pathLst>
                <a:path extrusionOk="0" h="619" w="701">
                  <a:moveTo>
                    <a:pt x="354" y="0"/>
                  </a:moveTo>
                  <a:cubicBezTo>
                    <a:pt x="316" y="0"/>
                    <a:pt x="277" y="7"/>
                    <a:pt x="238" y="22"/>
                  </a:cubicBezTo>
                  <a:cubicBezTo>
                    <a:pt x="88" y="84"/>
                    <a:pt x="1" y="259"/>
                    <a:pt x="63" y="422"/>
                  </a:cubicBezTo>
                  <a:cubicBezTo>
                    <a:pt x="111" y="546"/>
                    <a:pt x="224" y="619"/>
                    <a:pt x="347" y="619"/>
                  </a:cubicBezTo>
                  <a:cubicBezTo>
                    <a:pt x="385" y="619"/>
                    <a:pt x="425" y="612"/>
                    <a:pt x="463" y="597"/>
                  </a:cubicBezTo>
                  <a:cubicBezTo>
                    <a:pt x="626" y="534"/>
                    <a:pt x="701" y="359"/>
                    <a:pt x="638" y="197"/>
                  </a:cubicBezTo>
                  <a:cubicBezTo>
                    <a:pt x="591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" name="Google Shape;1902;p5"/>
            <p:cNvSpPr/>
            <p:nvPr/>
          </p:nvSpPr>
          <p:spPr>
            <a:xfrm>
              <a:off x="484928" y="1212972"/>
              <a:ext cx="42232" cy="31929"/>
            </a:xfrm>
            <a:custGeom>
              <a:rect b="b" l="l" r="r" t="t"/>
              <a:pathLst>
                <a:path extrusionOk="0" h="626" w="828">
                  <a:moveTo>
                    <a:pt x="420" y="1"/>
                  </a:moveTo>
                  <a:cubicBezTo>
                    <a:pt x="406" y="1"/>
                    <a:pt x="391" y="2"/>
                    <a:pt x="375" y="4"/>
                  </a:cubicBezTo>
                  <a:cubicBezTo>
                    <a:pt x="100" y="29"/>
                    <a:pt x="0" y="391"/>
                    <a:pt x="225" y="554"/>
                  </a:cubicBezTo>
                  <a:cubicBezTo>
                    <a:pt x="280" y="602"/>
                    <a:pt x="348" y="625"/>
                    <a:pt x="416" y="625"/>
                  </a:cubicBezTo>
                  <a:cubicBezTo>
                    <a:pt x="505" y="625"/>
                    <a:pt x="594" y="587"/>
                    <a:pt x="650" y="516"/>
                  </a:cubicBezTo>
                  <a:cubicBezTo>
                    <a:pt x="827" y="303"/>
                    <a:pt x="680" y="1"/>
                    <a:pt x="4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" name="Google Shape;1903;p5"/>
            <p:cNvSpPr/>
            <p:nvPr/>
          </p:nvSpPr>
          <p:spPr>
            <a:xfrm>
              <a:off x="546184" y="1274382"/>
              <a:ext cx="37897" cy="32082"/>
            </a:xfrm>
            <a:custGeom>
              <a:rect b="b" l="l" r="r" t="t"/>
              <a:pathLst>
                <a:path extrusionOk="0" h="629" w="743">
                  <a:moveTo>
                    <a:pt x="355" y="0"/>
                  </a:moveTo>
                  <a:cubicBezTo>
                    <a:pt x="73" y="0"/>
                    <a:pt x="0" y="624"/>
                    <a:pt x="336" y="624"/>
                  </a:cubicBezTo>
                  <a:cubicBezTo>
                    <a:pt x="352" y="627"/>
                    <a:pt x="368" y="628"/>
                    <a:pt x="384" y="628"/>
                  </a:cubicBezTo>
                  <a:cubicBezTo>
                    <a:pt x="586" y="628"/>
                    <a:pt x="743" y="409"/>
                    <a:pt x="661" y="212"/>
                  </a:cubicBezTo>
                  <a:cubicBezTo>
                    <a:pt x="649" y="187"/>
                    <a:pt x="636" y="162"/>
                    <a:pt x="624" y="137"/>
                  </a:cubicBezTo>
                  <a:cubicBezTo>
                    <a:pt x="574" y="74"/>
                    <a:pt x="499" y="24"/>
                    <a:pt x="424" y="12"/>
                  </a:cubicBezTo>
                  <a:cubicBezTo>
                    <a:pt x="400" y="4"/>
                    <a:pt x="376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" name="Google Shape;1904;p5"/>
            <p:cNvSpPr/>
            <p:nvPr/>
          </p:nvSpPr>
          <p:spPr>
            <a:xfrm>
              <a:off x="863535" y="1239546"/>
              <a:ext cx="34173" cy="31215"/>
            </a:xfrm>
            <a:custGeom>
              <a:rect b="b" l="l" r="r" t="t"/>
              <a:pathLst>
                <a:path extrusionOk="0" h="612" w="670">
                  <a:moveTo>
                    <a:pt x="324" y="1"/>
                  </a:moveTo>
                  <a:cubicBezTo>
                    <a:pt x="183" y="1"/>
                    <a:pt x="44" y="96"/>
                    <a:pt x="13" y="257"/>
                  </a:cubicBezTo>
                  <a:cubicBezTo>
                    <a:pt x="0" y="332"/>
                    <a:pt x="13" y="420"/>
                    <a:pt x="63" y="482"/>
                  </a:cubicBezTo>
                  <a:cubicBezTo>
                    <a:pt x="113" y="557"/>
                    <a:pt x="188" y="595"/>
                    <a:pt x="263" y="607"/>
                  </a:cubicBezTo>
                  <a:cubicBezTo>
                    <a:pt x="280" y="610"/>
                    <a:pt x="298" y="612"/>
                    <a:pt x="314" y="612"/>
                  </a:cubicBezTo>
                  <a:cubicBezTo>
                    <a:pt x="525" y="612"/>
                    <a:pt x="670" y="403"/>
                    <a:pt x="600" y="195"/>
                  </a:cubicBezTo>
                  <a:cubicBezTo>
                    <a:pt x="588" y="170"/>
                    <a:pt x="575" y="145"/>
                    <a:pt x="563" y="120"/>
                  </a:cubicBezTo>
                  <a:cubicBezTo>
                    <a:pt x="500" y="38"/>
                    <a:pt x="412" y="1"/>
                    <a:pt x="3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" name="Google Shape;1905;p5"/>
            <p:cNvSpPr/>
            <p:nvPr/>
          </p:nvSpPr>
          <p:spPr>
            <a:xfrm>
              <a:off x="715009" y="1208178"/>
              <a:ext cx="38050" cy="31980"/>
            </a:xfrm>
            <a:custGeom>
              <a:rect b="b" l="l" r="r" t="t"/>
              <a:pathLst>
                <a:path extrusionOk="0" h="627" w="746">
                  <a:moveTo>
                    <a:pt x="381" y="1"/>
                  </a:moveTo>
                  <a:cubicBezTo>
                    <a:pt x="276" y="1"/>
                    <a:pt x="171" y="51"/>
                    <a:pt x="113" y="148"/>
                  </a:cubicBezTo>
                  <a:cubicBezTo>
                    <a:pt x="1" y="348"/>
                    <a:pt x="113" y="598"/>
                    <a:pt x="338" y="623"/>
                  </a:cubicBezTo>
                  <a:cubicBezTo>
                    <a:pt x="355" y="625"/>
                    <a:pt x="371" y="626"/>
                    <a:pt x="387" y="626"/>
                  </a:cubicBezTo>
                  <a:cubicBezTo>
                    <a:pt x="599" y="626"/>
                    <a:pt x="745" y="408"/>
                    <a:pt x="675" y="210"/>
                  </a:cubicBezTo>
                  <a:cubicBezTo>
                    <a:pt x="663" y="185"/>
                    <a:pt x="650" y="160"/>
                    <a:pt x="638" y="135"/>
                  </a:cubicBezTo>
                  <a:cubicBezTo>
                    <a:pt x="577" y="45"/>
                    <a:pt x="479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" name="Google Shape;1906;p5"/>
            <p:cNvSpPr/>
            <p:nvPr/>
          </p:nvSpPr>
          <p:spPr>
            <a:xfrm>
              <a:off x="557864" y="1174566"/>
              <a:ext cx="40090" cy="32235"/>
            </a:xfrm>
            <a:custGeom>
              <a:rect b="b" l="l" r="r" t="t"/>
              <a:pathLst>
                <a:path extrusionOk="0" h="632" w="786">
                  <a:moveTo>
                    <a:pt x="414" y="1"/>
                  </a:moveTo>
                  <a:cubicBezTo>
                    <a:pt x="203" y="1"/>
                    <a:pt x="0" y="223"/>
                    <a:pt x="132" y="469"/>
                  </a:cubicBezTo>
                  <a:cubicBezTo>
                    <a:pt x="196" y="583"/>
                    <a:pt x="296" y="632"/>
                    <a:pt x="396" y="632"/>
                  </a:cubicBezTo>
                  <a:cubicBezTo>
                    <a:pt x="592" y="632"/>
                    <a:pt x="786" y="447"/>
                    <a:pt x="695" y="207"/>
                  </a:cubicBezTo>
                  <a:cubicBezTo>
                    <a:pt x="682" y="182"/>
                    <a:pt x="670" y="157"/>
                    <a:pt x="657" y="132"/>
                  </a:cubicBezTo>
                  <a:cubicBezTo>
                    <a:pt x="591" y="40"/>
                    <a:pt x="502" y="1"/>
                    <a:pt x="4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" name="Google Shape;1907;p5"/>
            <p:cNvSpPr/>
            <p:nvPr/>
          </p:nvSpPr>
          <p:spPr>
            <a:xfrm>
              <a:off x="802992" y="1083574"/>
              <a:ext cx="37030" cy="31725"/>
            </a:xfrm>
            <a:custGeom>
              <a:rect b="b" l="l" r="r" t="t"/>
              <a:pathLst>
                <a:path extrusionOk="0" h="622" w="726">
                  <a:moveTo>
                    <a:pt x="324" y="1"/>
                  </a:moveTo>
                  <a:cubicBezTo>
                    <a:pt x="179" y="1"/>
                    <a:pt x="35" y="99"/>
                    <a:pt x="13" y="266"/>
                  </a:cubicBezTo>
                  <a:cubicBezTo>
                    <a:pt x="0" y="354"/>
                    <a:pt x="25" y="429"/>
                    <a:pt x="75" y="491"/>
                  </a:cubicBezTo>
                  <a:cubicBezTo>
                    <a:pt x="125" y="566"/>
                    <a:pt x="188" y="604"/>
                    <a:pt x="275" y="616"/>
                  </a:cubicBezTo>
                  <a:cubicBezTo>
                    <a:pt x="295" y="620"/>
                    <a:pt x="314" y="622"/>
                    <a:pt x="333" y="622"/>
                  </a:cubicBezTo>
                  <a:cubicBezTo>
                    <a:pt x="575" y="622"/>
                    <a:pt x="726" y="338"/>
                    <a:pt x="575" y="129"/>
                  </a:cubicBezTo>
                  <a:cubicBezTo>
                    <a:pt x="512" y="41"/>
                    <a:pt x="418" y="1"/>
                    <a:pt x="3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" name="Google Shape;1908;p5"/>
            <p:cNvSpPr/>
            <p:nvPr/>
          </p:nvSpPr>
          <p:spPr>
            <a:xfrm>
              <a:off x="945754" y="1115044"/>
              <a:ext cx="37030" cy="32133"/>
            </a:xfrm>
            <a:custGeom>
              <a:rect b="b" l="l" r="r" t="t"/>
              <a:pathLst>
                <a:path extrusionOk="0" h="630" w="726">
                  <a:moveTo>
                    <a:pt x="333" y="0"/>
                  </a:moveTo>
                  <a:cubicBezTo>
                    <a:pt x="185" y="0"/>
                    <a:pt x="36" y="103"/>
                    <a:pt x="13" y="274"/>
                  </a:cubicBezTo>
                  <a:cubicBezTo>
                    <a:pt x="0" y="349"/>
                    <a:pt x="25" y="437"/>
                    <a:pt x="63" y="499"/>
                  </a:cubicBezTo>
                  <a:cubicBezTo>
                    <a:pt x="113" y="562"/>
                    <a:pt x="188" y="612"/>
                    <a:pt x="275" y="624"/>
                  </a:cubicBezTo>
                  <a:cubicBezTo>
                    <a:pt x="295" y="628"/>
                    <a:pt x="314" y="629"/>
                    <a:pt x="333" y="629"/>
                  </a:cubicBezTo>
                  <a:cubicBezTo>
                    <a:pt x="575" y="629"/>
                    <a:pt x="726" y="344"/>
                    <a:pt x="575" y="124"/>
                  </a:cubicBezTo>
                  <a:cubicBezTo>
                    <a:pt x="514" y="39"/>
                    <a:pt x="423" y="0"/>
                    <a:pt x="3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" name="Google Shape;1909;p5"/>
            <p:cNvSpPr/>
            <p:nvPr/>
          </p:nvSpPr>
          <p:spPr>
            <a:xfrm>
              <a:off x="1008234" y="1271780"/>
              <a:ext cx="38917" cy="31266"/>
            </a:xfrm>
            <a:custGeom>
              <a:rect b="b" l="l" r="r" t="t"/>
              <a:pathLst>
                <a:path extrusionOk="0" h="613" w="763">
                  <a:moveTo>
                    <a:pt x="400" y="0"/>
                  </a:moveTo>
                  <a:cubicBezTo>
                    <a:pt x="50" y="25"/>
                    <a:pt x="0" y="513"/>
                    <a:pt x="337" y="613"/>
                  </a:cubicBezTo>
                  <a:lnTo>
                    <a:pt x="337" y="600"/>
                  </a:lnTo>
                  <a:cubicBezTo>
                    <a:pt x="687" y="600"/>
                    <a:pt x="762" y="100"/>
                    <a:pt x="4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" name="Google Shape;1910;p5"/>
            <p:cNvSpPr/>
            <p:nvPr/>
          </p:nvSpPr>
          <p:spPr>
            <a:xfrm>
              <a:off x="581174" y="1106424"/>
              <a:ext cx="36979" cy="29838"/>
            </a:xfrm>
            <a:custGeom>
              <a:rect b="b" l="l" r="r" t="t"/>
              <a:pathLst>
                <a:path extrusionOk="0" h="585" w="725">
                  <a:moveTo>
                    <a:pt x="332" y="0"/>
                  </a:moveTo>
                  <a:cubicBezTo>
                    <a:pt x="183" y="0"/>
                    <a:pt x="39" y="105"/>
                    <a:pt x="13" y="268"/>
                  </a:cubicBezTo>
                  <a:cubicBezTo>
                    <a:pt x="0" y="318"/>
                    <a:pt x="13" y="368"/>
                    <a:pt x="25" y="418"/>
                  </a:cubicBezTo>
                  <a:cubicBezTo>
                    <a:pt x="51" y="536"/>
                    <a:pt x="146" y="585"/>
                    <a:pt x="254" y="585"/>
                  </a:cubicBezTo>
                  <a:cubicBezTo>
                    <a:pt x="465" y="585"/>
                    <a:pt x="724" y="400"/>
                    <a:pt x="600" y="193"/>
                  </a:cubicBezTo>
                  <a:cubicBezTo>
                    <a:pt x="588" y="143"/>
                    <a:pt x="563" y="106"/>
                    <a:pt x="525" y="68"/>
                  </a:cubicBezTo>
                  <a:cubicBezTo>
                    <a:pt x="467" y="22"/>
                    <a:pt x="399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" name="Google Shape;1911;p5"/>
            <p:cNvSpPr/>
            <p:nvPr/>
          </p:nvSpPr>
          <p:spPr>
            <a:xfrm>
              <a:off x="825893" y="1011096"/>
              <a:ext cx="33102" cy="32031"/>
            </a:xfrm>
            <a:custGeom>
              <a:rect b="b" l="l" r="r" t="t"/>
              <a:pathLst>
                <a:path extrusionOk="0" h="628" w="649">
                  <a:moveTo>
                    <a:pt x="316" y="0"/>
                  </a:moveTo>
                  <a:cubicBezTo>
                    <a:pt x="168" y="0"/>
                    <a:pt x="20" y="97"/>
                    <a:pt x="1" y="288"/>
                  </a:cubicBezTo>
                  <a:cubicBezTo>
                    <a:pt x="1" y="338"/>
                    <a:pt x="1" y="375"/>
                    <a:pt x="13" y="425"/>
                  </a:cubicBezTo>
                  <a:cubicBezTo>
                    <a:pt x="69" y="566"/>
                    <a:pt x="185" y="628"/>
                    <a:pt x="301" y="628"/>
                  </a:cubicBezTo>
                  <a:cubicBezTo>
                    <a:pt x="474" y="628"/>
                    <a:pt x="648" y="492"/>
                    <a:pt x="626" y="275"/>
                  </a:cubicBezTo>
                  <a:cubicBezTo>
                    <a:pt x="601" y="91"/>
                    <a:pt x="459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" name="Google Shape;1912;p5"/>
            <p:cNvSpPr/>
            <p:nvPr/>
          </p:nvSpPr>
          <p:spPr>
            <a:xfrm>
              <a:off x="659363" y="1066334"/>
              <a:ext cx="34020" cy="29736"/>
            </a:xfrm>
            <a:custGeom>
              <a:rect b="b" l="l" r="r" t="t"/>
              <a:pathLst>
                <a:path extrusionOk="0" h="583" w="667">
                  <a:moveTo>
                    <a:pt x="391" y="0"/>
                  </a:moveTo>
                  <a:cubicBezTo>
                    <a:pt x="189" y="0"/>
                    <a:pt x="1" y="204"/>
                    <a:pt x="92" y="442"/>
                  </a:cubicBezTo>
                  <a:cubicBezTo>
                    <a:pt x="142" y="517"/>
                    <a:pt x="217" y="567"/>
                    <a:pt x="304" y="579"/>
                  </a:cubicBezTo>
                  <a:cubicBezTo>
                    <a:pt x="321" y="582"/>
                    <a:pt x="337" y="583"/>
                    <a:pt x="353" y="583"/>
                  </a:cubicBezTo>
                  <a:cubicBezTo>
                    <a:pt x="506" y="583"/>
                    <a:pt x="632" y="477"/>
                    <a:pt x="654" y="329"/>
                  </a:cubicBezTo>
                  <a:cubicBezTo>
                    <a:pt x="667" y="292"/>
                    <a:pt x="667" y="254"/>
                    <a:pt x="654" y="217"/>
                  </a:cubicBezTo>
                  <a:cubicBezTo>
                    <a:pt x="654" y="204"/>
                    <a:pt x="654" y="192"/>
                    <a:pt x="642" y="167"/>
                  </a:cubicBezTo>
                  <a:cubicBezTo>
                    <a:pt x="642" y="142"/>
                    <a:pt x="629" y="117"/>
                    <a:pt x="604" y="92"/>
                  </a:cubicBezTo>
                  <a:cubicBezTo>
                    <a:pt x="540" y="28"/>
                    <a:pt x="465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" name="Google Shape;1913;p5"/>
            <p:cNvSpPr/>
            <p:nvPr/>
          </p:nvSpPr>
          <p:spPr>
            <a:xfrm>
              <a:off x="1223015" y="1254643"/>
              <a:ext cx="35193" cy="32235"/>
            </a:xfrm>
            <a:custGeom>
              <a:rect b="b" l="l" r="r" t="t"/>
              <a:pathLst>
                <a:path extrusionOk="0" h="632" w="690">
                  <a:moveTo>
                    <a:pt x="352" y="1"/>
                  </a:moveTo>
                  <a:cubicBezTo>
                    <a:pt x="263" y="1"/>
                    <a:pt x="174" y="39"/>
                    <a:pt x="113" y="124"/>
                  </a:cubicBezTo>
                  <a:cubicBezTo>
                    <a:pt x="0" y="261"/>
                    <a:pt x="25" y="449"/>
                    <a:pt x="150" y="561"/>
                  </a:cubicBezTo>
                  <a:cubicBezTo>
                    <a:pt x="213" y="610"/>
                    <a:pt x="283" y="631"/>
                    <a:pt x="351" y="631"/>
                  </a:cubicBezTo>
                  <a:cubicBezTo>
                    <a:pt x="528" y="631"/>
                    <a:pt x="690" y="485"/>
                    <a:pt x="663" y="286"/>
                  </a:cubicBezTo>
                  <a:cubicBezTo>
                    <a:pt x="647" y="107"/>
                    <a:pt x="500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" name="Google Shape;1914;p5"/>
            <p:cNvSpPr/>
            <p:nvPr/>
          </p:nvSpPr>
          <p:spPr>
            <a:xfrm>
              <a:off x="1303959" y="1209453"/>
              <a:ext cx="39784" cy="31929"/>
            </a:xfrm>
            <a:custGeom>
              <a:rect b="b" l="l" r="r" t="t"/>
              <a:pathLst>
                <a:path extrusionOk="0" h="626" w="780">
                  <a:moveTo>
                    <a:pt x="385" y="1"/>
                  </a:moveTo>
                  <a:cubicBezTo>
                    <a:pt x="282" y="1"/>
                    <a:pt x="178" y="51"/>
                    <a:pt x="113" y="148"/>
                  </a:cubicBezTo>
                  <a:cubicBezTo>
                    <a:pt x="1" y="348"/>
                    <a:pt x="113" y="598"/>
                    <a:pt x="350" y="623"/>
                  </a:cubicBezTo>
                  <a:cubicBezTo>
                    <a:pt x="366" y="625"/>
                    <a:pt x="380" y="626"/>
                    <a:pt x="395" y="626"/>
                  </a:cubicBezTo>
                  <a:cubicBezTo>
                    <a:pt x="632" y="626"/>
                    <a:pt x="779" y="347"/>
                    <a:pt x="638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" name="Google Shape;1915;p5"/>
            <p:cNvSpPr/>
            <p:nvPr/>
          </p:nvSpPr>
          <p:spPr>
            <a:xfrm>
              <a:off x="1158290" y="1181604"/>
              <a:ext cx="40090" cy="32235"/>
            </a:xfrm>
            <a:custGeom>
              <a:rect b="b" l="l" r="r" t="t"/>
              <a:pathLst>
                <a:path extrusionOk="0" h="632" w="786">
                  <a:moveTo>
                    <a:pt x="414" y="0"/>
                  </a:moveTo>
                  <a:cubicBezTo>
                    <a:pt x="203" y="0"/>
                    <a:pt x="0" y="222"/>
                    <a:pt x="132" y="469"/>
                  </a:cubicBezTo>
                  <a:cubicBezTo>
                    <a:pt x="196" y="583"/>
                    <a:pt x="296" y="631"/>
                    <a:pt x="396" y="631"/>
                  </a:cubicBezTo>
                  <a:cubicBezTo>
                    <a:pt x="592" y="631"/>
                    <a:pt x="786" y="446"/>
                    <a:pt x="695" y="206"/>
                  </a:cubicBezTo>
                  <a:cubicBezTo>
                    <a:pt x="682" y="181"/>
                    <a:pt x="670" y="156"/>
                    <a:pt x="657" y="131"/>
                  </a:cubicBezTo>
                  <a:cubicBezTo>
                    <a:pt x="591" y="39"/>
                    <a:pt x="502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" name="Google Shape;1916;p5"/>
            <p:cNvSpPr/>
            <p:nvPr/>
          </p:nvSpPr>
          <p:spPr>
            <a:xfrm>
              <a:off x="1183231" y="1096376"/>
              <a:ext cx="32796" cy="31980"/>
            </a:xfrm>
            <a:custGeom>
              <a:rect b="b" l="l" r="r" t="t"/>
              <a:pathLst>
                <a:path extrusionOk="0" h="627" w="643">
                  <a:moveTo>
                    <a:pt x="325" y="0"/>
                  </a:moveTo>
                  <a:cubicBezTo>
                    <a:pt x="154" y="0"/>
                    <a:pt x="0" y="148"/>
                    <a:pt x="18" y="353"/>
                  </a:cubicBezTo>
                  <a:cubicBezTo>
                    <a:pt x="34" y="523"/>
                    <a:pt x="179" y="627"/>
                    <a:pt x="329" y="627"/>
                  </a:cubicBezTo>
                  <a:cubicBezTo>
                    <a:pt x="421" y="627"/>
                    <a:pt x="514" y="588"/>
                    <a:pt x="581" y="503"/>
                  </a:cubicBezTo>
                  <a:cubicBezTo>
                    <a:pt x="630" y="440"/>
                    <a:pt x="643" y="365"/>
                    <a:pt x="643" y="278"/>
                  </a:cubicBezTo>
                  <a:cubicBezTo>
                    <a:pt x="643" y="253"/>
                    <a:pt x="630" y="228"/>
                    <a:pt x="618" y="203"/>
                  </a:cubicBezTo>
                  <a:cubicBezTo>
                    <a:pt x="605" y="153"/>
                    <a:pt x="568" y="103"/>
                    <a:pt x="531" y="78"/>
                  </a:cubicBezTo>
                  <a:cubicBezTo>
                    <a:pt x="466" y="24"/>
                    <a:pt x="394" y="0"/>
                    <a:pt x="3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" name="Google Shape;1917;p5"/>
            <p:cNvSpPr/>
            <p:nvPr/>
          </p:nvSpPr>
          <p:spPr>
            <a:xfrm>
              <a:off x="1258055" y="1094489"/>
              <a:ext cx="38764" cy="32133"/>
            </a:xfrm>
            <a:custGeom>
              <a:rect b="b" l="l" r="r" t="t"/>
              <a:pathLst>
                <a:path extrusionOk="0" h="630" w="760">
                  <a:moveTo>
                    <a:pt x="382" y="1"/>
                  </a:moveTo>
                  <a:cubicBezTo>
                    <a:pt x="279" y="1"/>
                    <a:pt x="177" y="51"/>
                    <a:pt x="113" y="152"/>
                  </a:cubicBezTo>
                  <a:cubicBezTo>
                    <a:pt x="1" y="340"/>
                    <a:pt x="126" y="590"/>
                    <a:pt x="351" y="627"/>
                  </a:cubicBezTo>
                  <a:cubicBezTo>
                    <a:pt x="362" y="628"/>
                    <a:pt x="374" y="629"/>
                    <a:pt x="385" y="629"/>
                  </a:cubicBezTo>
                  <a:cubicBezTo>
                    <a:pt x="594" y="629"/>
                    <a:pt x="759" y="416"/>
                    <a:pt x="688" y="215"/>
                  </a:cubicBezTo>
                  <a:cubicBezTo>
                    <a:pt x="676" y="177"/>
                    <a:pt x="663" y="165"/>
                    <a:pt x="651" y="140"/>
                  </a:cubicBezTo>
                  <a:cubicBezTo>
                    <a:pt x="583" y="48"/>
                    <a:pt x="482" y="1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" name="Google Shape;1918;p5"/>
            <p:cNvSpPr/>
            <p:nvPr/>
          </p:nvSpPr>
          <p:spPr>
            <a:xfrm>
              <a:off x="1332623" y="1137537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42" y="0"/>
                  </a:moveTo>
                  <a:cubicBezTo>
                    <a:pt x="307" y="0"/>
                    <a:pt x="272" y="7"/>
                    <a:pt x="238" y="21"/>
                  </a:cubicBezTo>
                  <a:cubicBezTo>
                    <a:pt x="76" y="83"/>
                    <a:pt x="1" y="258"/>
                    <a:pt x="63" y="420"/>
                  </a:cubicBezTo>
                  <a:cubicBezTo>
                    <a:pt x="111" y="544"/>
                    <a:pt x="224" y="617"/>
                    <a:pt x="347" y="617"/>
                  </a:cubicBezTo>
                  <a:cubicBezTo>
                    <a:pt x="385" y="617"/>
                    <a:pt x="425" y="610"/>
                    <a:pt x="463" y="595"/>
                  </a:cubicBezTo>
                  <a:cubicBezTo>
                    <a:pt x="613" y="533"/>
                    <a:pt x="701" y="358"/>
                    <a:pt x="638" y="196"/>
                  </a:cubicBezTo>
                  <a:cubicBezTo>
                    <a:pt x="590" y="79"/>
                    <a:pt x="466" y="0"/>
                    <a:pt x="3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" name="Google Shape;1919;p5"/>
            <p:cNvSpPr/>
            <p:nvPr/>
          </p:nvSpPr>
          <p:spPr>
            <a:xfrm>
              <a:off x="1127483" y="964325"/>
              <a:ext cx="41263" cy="31878"/>
            </a:xfrm>
            <a:custGeom>
              <a:rect b="b" l="l" r="r" t="t"/>
              <a:pathLst>
                <a:path extrusionOk="0" h="625" w="809">
                  <a:moveTo>
                    <a:pt x="421" y="1"/>
                  </a:moveTo>
                  <a:cubicBezTo>
                    <a:pt x="143" y="1"/>
                    <a:pt x="1" y="366"/>
                    <a:pt x="236" y="555"/>
                  </a:cubicBezTo>
                  <a:cubicBezTo>
                    <a:pt x="297" y="603"/>
                    <a:pt x="364" y="625"/>
                    <a:pt x="429" y="625"/>
                  </a:cubicBezTo>
                  <a:cubicBezTo>
                    <a:pt x="629" y="625"/>
                    <a:pt x="809" y="419"/>
                    <a:pt x="724" y="192"/>
                  </a:cubicBezTo>
                  <a:cubicBezTo>
                    <a:pt x="674" y="92"/>
                    <a:pt x="586" y="17"/>
                    <a:pt x="474" y="5"/>
                  </a:cubicBezTo>
                  <a:cubicBezTo>
                    <a:pt x="456" y="2"/>
                    <a:pt x="438" y="1"/>
                    <a:pt x="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" name="Google Shape;1920;p5"/>
            <p:cNvSpPr/>
            <p:nvPr/>
          </p:nvSpPr>
          <p:spPr>
            <a:xfrm>
              <a:off x="1214701" y="938313"/>
              <a:ext cx="34785" cy="31776"/>
            </a:xfrm>
            <a:custGeom>
              <a:rect b="b" l="l" r="r" t="t"/>
              <a:pathLst>
                <a:path extrusionOk="0" h="623" w="682">
                  <a:moveTo>
                    <a:pt x="342" y="1"/>
                  </a:moveTo>
                  <a:cubicBezTo>
                    <a:pt x="254" y="1"/>
                    <a:pt x="166" y="36"/>
                    <a:pt x="101" y="115"/>
                  </a:cubicBezTo>
                  <a:cubicBezTo>
                    <a:pt x="1" y="253"/>
                    <a:pt x="13" y="440"/>
                    <a:pt x="151" y="552"/>
                  </a:cubicBezTo>
                  <a:cubicBezTo>
                    <a:pt x="210" y="601"/>
                    <a:pt x="278" y="623"/>
                    <a:pt x="344" y="623"/>
                  </a:cubicBezTo>
                  <a:cubicBezTo>
                    <a:pt x="517" y="623"/>
                    <a:pt x="681" y="476"/>
                    <a:pt x="663" y="278"/>
                  </a:cubicBezTo>
                  <a:cubicBezTo>
                    <a:pt x="640" y="104"/>
                    <a:pt x="492" y="1"/>
                    <a:pt x="3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" name="Google Shape;1921;p5"/>
            <p:cNvSpPr/>
            <p:nvPr/>
          </p:nvSpPr>
          <p:spPr>
            <a:xfrm>
              <a:off x="1101267" y="1036599"/>
              <a:ext cx="42028" cy="32643"/>
            </a:xfrm>
            <a:custGeom>
              <a:rect b="b" l="l" r="r" t="t"/>
              <a:pathLst>
                <a:path extrusionOk="0" h="640" w="824">
                  <a:moveTo>
                    <a:pt x="349" y="1"/>
                  </a:moveTo>
                  <a:cubicBezTo>
                    <a:pt x="257" y="1"/>
                    <a:pt x="166" y="40"/>
                    <a:pt x="101" y="113"/>
                  </a:cubicBezTo>
                  <a:cubicBezTo>
                    <a:pt x="1" y="250"/>
                    <a:pt x="13" y="437"/>
                    <a:pt x="151" y="550"/>
                  </a:cubicBezTo>
                  <a:cubicBezTo>
                    <a:pt x="219" y="613"/>
                    <a:pt x="292" y="640"/>
                    <a:pt x="361" y="640"/>
                  </a:cubicBezTo>
                  <a:cubicBezTo>
                    <a:pt x="620" y="640"/>
                    <a:pt x="824" y="270"/>
                    <a:pt x="538" y="63"/>
                  </a:cubicBezTo>
                  <a:cubicBezTo>
                    <a:pt x="481" y="21"/>
                    <a:pt x="414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" name="Google Shape;1922;p5"/>
            <p:cNvSpPr/>
            <p:nvPr/>
          </p:nvSpPr>
          <p:spPr>
            <a:xfrm>
              <a:off x="1274019" y="1013137"/>
              <a:ext cx="35755" cy="31266"/>
            </a:xfrm>
            <a:custGeom>
              <a:rect b="b" l="l" r="r" t="t"/>
              <a:pathLst>
                <a:path extrusionOk="0" h="613" w="701">
                  <a:moveTo>
                    <a:pt x="354" y="1"/>
                  </a:moveTo>
                  <a:cubicBezTo>
                    <a:pt x="316" y="1"/>
                    <a:pt x="276" y="8"/>
                    <a:pt x="238" y="23"/>
                  </a:cubicBezTo>
                  <a:cubicBezTo>
                    <a:pt x="75" y="85"/>
                    <a:pt x="0" y="260"/>
                    <a:pt x="63" y="423"/>
                  </a:cubicBezTo>
                  <a:cubicBezTo>
                    <a:pt x="112" y="541"/>
                    <a:pt x="232" y="613"/>
                    <a:pt x="360" y="613"/>
                  </a:cubicBezTo>
                  <a:cubicBezTo>
                    <a:pt x="394" y="613"/>
                    <a:pt x="429" y="608"/>
                    <a:pt x="463" y="598"/>
                  </a:cubicBezTo>
                  <a:cubicBezTo>
                    <a:pt x="613" y="535"/>
                    <a:pt x="700" y="348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" name="Google Shape;1923;p5"/>
            <p:cNvSpPr/>
            <p:nvPr/>
          </p:nvSpPr>
          <p:spPr>
            <a:xfrm>
              <a:off x="1472223" y="1156357"/>
              <a:ext cx="41773" cy="31929"/>
            </a:xfrm>
            <a:custGeom>
              <a:rect b="b" l="l" r="r" t="t"/>
              <a:pathLst>
                <a:path extrusionOk="0" h="626" w="819">
                  <a:moveTo>
                    <a:pt x="406" y="0"/>
                  </a:moveTo>
                  <a:cubicBezTo>
                    <a:pt x="396" y="0"/>
                    <a:pt x="386" y="1"/>
                    <a:pt x="376" y="1"/>
                  </a:cubicBezTo>
                  <a:cubicBezTo>
                    <a:pt x="101" y="26"/>
                    <a:pt x="1" y="389"/>
                    <a:pt x="213" y="564"/>
                  </a:cubicBezTo>
                  <a:cubicBezTo>
                    <a:pt x="270" y="606"/>
                    <a:pt x="337" y="626"/>
                    <a:pt x="402" y="626"/>
                  </a:cubicBezTo>
                  <a:cubicBezTo>
                    <a:pt x="494" y="626"/>
                    <a:pt x="585" y="587"/>
                    <a:pt x="650" y="514"/>
                  </a:cubicBezTo>
                  <a:cubicBezTo>
                    <a:pt x="819" y="297"/>
                    <a:pt x="663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" name="Google Shape;1924;p5"/>
            <p:cNvSpPr/>
            <p:nvPr/>
          </p:nvSpPr>
          <p:spPr>
            <a:xfrm>
              <a:off x="1418770" y="1016707"/>
              <a:ext cx="37489" cy="32133"/>
            </a:xfrm>
            <a:custGeom>
              <a:rect b="b" l="l" r="r" t="t"/>
              <a:pathLst>
                <a:path extrusionOk="0" h="630" w="735">
                  <a:moveTo>
                    <a:pt x="401" y="1"/>
                  </a:moveTo>
                  <a:cubicBezTo>
                    <a:pt x="188" y="1"/>
                    <a:pt x="0" y="237"/>
                    <a:pt x="124" y="465"/>
                  </a:cubicBezTo>
                  <a:cubicBezTo>
                    <a:pt x="190" y="579"/>
                    <a:pt x="297" y="630"/>
                    <a:pt x="401" y="630"/>
                  </a:cubicBezTo>
                  <a:cubicBezTo>
                    <a:pt x="570" y="630"/>
                    <a:pt x="735" y="495"/>
                    <a:pt x="711" y="278"/>
                  </a:cubicBezTo>
                  <a:cubicBezTo>
                    <a:pt x="711" y="253"/>
                    <a:pt x="711" y="228"/>
                    <a:pt x="699" y="203"/>
                  </a:cubicBezTo>
                  <a:cubicBezTo>
                    <a:pt x="674" y="153"/>
                    <a:pt x="649" y="115"/>
                    <a:pt x="599" y="78"/>
                  </a:cubicBezTo>
                  <a:cubicBezTo>
                    <a:pt x="536" y="24"/>
                    <a:pt x="467" y="1"/>
                    <a:pt x="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" name="Google Shape;1925;p5"/>
            <p:cNvSpPr/>
            <p:nvPr/>
          </p:nvSpPr>
          <p:spPr>
            <a:xfrm>
              <a:off x="1408467" y="1095356"/>
              <a:ext cx="35142" cy="31623"/>
            </a:xfrm>
            <a:custGeom>
              <a:rect b="b" l="l" r="r" t="t"/>
              <a:pathLst>
                <a:path extrusionOk="0" h="620" w="689">
                  <a:moveTo>
                    <a:pt x="348" y="1"/>
                  </a:moveTo>
                  <a:cubicBezTo>
                    <a:pt x="311" y="1"/>
                    <a:pt x="274" y="8"/>
                    <a:pt x="238" y="23"/>
                  </a:cubicBezTo>
                  <a:cubicBezTo>
                    <a:pt x="76" y="85"/>
                    <a:pt x="1" y="260"/>
                    <a:pt x="51" y="423"/>
                  </a:cubicBezTo>
                  <a:cubicBezTo>
                    <a:pt x="99" y="547"/>
                    <a:pt x="219" y="620"/>
                    <a:pt x="340" y="620"/>
                  </a:cubicBezTo>
                  <a:cubicBezTo>
                    <a:pt x="378" y="620"/>
                    <a:pt x="415" y="612"/>
                    <a:pt x="451" y="598"/>
                  </a:cubicBezTo>
                  <a:cubicBezTo>
                    <a:pt x="613" y="535"/>
                    <a:pt x="688" y="360"/>
                    <a:pt x="626" y="198"/>
                  </a:cubicBezTo>
                  <a:cubicBezTo>
                    <a:pt x="578" y="74"/>
                    <a:pt x="465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" name="Google Shape;1926;p5"/>
            <p:cNvSpPr/>
            <p:nvPr/>
          </p:nvSpPr>
          <p:spPr>
            <a:xfrm>
              <a:off x="1367714" y="865580"/>
              <a:ext cx="34224" cy="30807"/>
            </a:xfrm>
            <a:custGeom>
              <a:rect b="b" l="l" r="r" t="t"/>
              <a:pathLst>
                <a:path extrusionOk="0" h="604" w="671">
                  <a:moveTo>
                    <a:pt x="317" y="0"/>
                  </a:moveTo>
                  <a:cubicBezTo>
                    <a:pt x="171" y="0"/>
                    <a:pt x="35" y="107"/>
                    <a:pt x="13" y="254"/>
                  </a:cubicBezTo>
                  <a:cubicBezTo>
                    <a:pt x="0" y="341"/>
                    <a:pt x="25" y="416"/>
                    <a:pt x="75" y="491"/>
                  </a:cubicBezTo>
                  <a:lnTo>
                    <a:pt x="63" y="491"/>
                  </a:lnTo>
                  <a:cubicBezTo>
                    <a:pt x="130" y="570"/>
                    <a:pt x="214" y="604"/>
                    <a:pt x="296" y="604"/>
                  </a:cubicBezTo>
                  <a:cubicBezTo>
                    <a:pt x="489" y="604"/>
                    <a:pt x="670" y="419"/>
                    <a:pt x="600" y="191"/>
                  </a:cubicBezTo>
                  <a:cubicBezTo>
                    <a:pt x="600" y="166"/>
                    <a:pt x="588" y="141"/>
                    <a:pt x="563" y="129"/>
                  </a:cubicBezTo>
                  <a:cubicBezTo>
                    <a:pt x="513" y="54"/>
                    <a:pt x="450" y="16"/>
                    <a:pt x="363" y="4"/>
                  </a:cubicBezTo>
                  <a:cubicBezTo>
                    <a:pt x="347" y="2"/>
                    <a:pt x="332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" name="Google Shape;1927;p5"/>
            <p:cNvSpPr/>
            <p:nvPr/>
          </p:nvSpPr>
          <p:spPr>
            <a:xfrm>
              <a:off x="1337724" y="966008"/>
              <a:ext cx="35755" cy="31572"/>
            </a:xfrm>
            <a:custGeom>
              <a:rect b="b" l="l" r="r" t="t"/>
              <a:pathLst>
                <a:path extrusionOk="0" h="619" w="701">
                  <a:moveTo>
                    <a:pt x="355" y="0"/>
                  </a:moveTo>
                  <a:cubicBezTo>
                    <a:pt x="316" y="0"/>
                    <a:pt x="277" y="7"/>
                    <a:pt x="238" y="22"/>
                  </a:cubicBezTo>
                  <a:cubicBezTo>
                    <a:pt x="76" y="84"/>
                    <a:pt x="1" y="259"/>
                    <a:pt x="63" y="422"/>
                  </a:cubicBezTo>
                  <a:cubicBezTo>
                    <a:pt x="111" y="546"/>
                    <a:pt x="224" y="619"/>
                    <a:pt x="347" y="619"/>
                  </a:cubicBezTo>
                  <a:cubicBezTo>
                    <a:pt x="385" y="619"/>
                    <a:pt x="425" y="612"/>
                    <a:pt x="463" y="597"/>
                  </a:cubicBezTo>
                  <a:cubicBezTo>
                    <a:pt x="613" y="534"/>
                    <a:pt x="701" y="359"/>
                    <a:pt x="638" y="197"/>
                  </a:cubicBezTo>
                  <a:cubicBezTo>
                    <a:pt x="591" y="73"/>
                    <a:pt x="478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" name="Google Shape;1928;p5"/>
            <p:cNvSpPr/>
            <p:nvPr/>
          </p:nvSpPr>
          <p:spPr>
            <a:xfrm>
              <a:off x="1085353" y="1219450"/>
              <a:ext cx="41773" cy="31929"/>
            </a:xfrm>
            <a:custGeom>
              <a:rect b="b" l="l" r="r" t="t"/>
              <a:pathLst>
                <a:path extrusionOk="0" h="626" w="819">
                  <a:moveTo>
                    <a:pt x="406" y="0"/>
                  </a:moveTo>
                  <a:cubicBezTo>
                    <a:pt x="396" y="0"/>
                    <a:pt x="385" y="1"/>
                    <a:pt x="375" y="2"/>
                  </a:cubicBezTo>
                  <a:cubicBezTo>
                    <a:pt x="100" y="27"/>
                    <a:pt x="0" y="389"/>
                    <a:pt x="213" y="564"/>
                  </a:cubicBezTo>
                  <a:cubicBezTo>
                    <a:pt x="270" y="606"/>
                    <a:pt x="336" y="626"/>
                    <a:pt x="402" y="626"/>
                  </a:cubicBezTo>
                  <a:cubicBezTo>
                    <a:pt x="493" y="626"/>
                    <a:pt x="584" y="587"/>
                    <a:pt x="650" y="514"/>
                  </a:cubicBezTo>
                  <a:cubicBezTo>
                    <a:pt x="818" y="298"/>
                    <a:pt x="663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" name="Google Shape;1929;p5"/>
            <p:cNvSpPr/>
            <p:nvPr/>
          </p:nvSpPr>
          <p:spPr>
            <a:xfrm>
              <a:off x="1015885" y="1173546"/>
              <a:ext cx="38713" cy="32082"/>
            </a:xfrm>
            <a:custGeom>
              <a:rect b="b" l="l" r="r" t="t"/>
              <a:pathLst>
                <a:path extrusionOk="0" h="629" w="759">
                  <a:moveTo>
                    <a:pt x="383" y="0"/>
                  </a:moveTo>
                  <a:cubicBezTo>
                    <a:pt x="281" y="0"/>
                    <a:pt x="182" y="50"/>
                    <a:pt x="125" y="152"/>
                  </a:cubicBezTo>
                  <a:cubicBezTo>
                    <a:pt x="0" y="339"/>
                    <a:pt x="125" y="602"/>
                    <a:pt x="350" y="627"/>
                  </a:cubicBezTo>
                  <a:cubicBezTo>
                    <a:pt x="362" y="628"/>
                    <a:pt x="374" y="629"/>
                    <a:pt x="386" y="629"/>
                  </a:cubicBezTo>
                  <a:cubicBezTo>
                    <a:pt x="605" y="629"/>
                    <a:pt x="758" y="416"/>
                    <a:pt x="687" y="214"/>
                  </a:cubicBezTo>
                  <a:cubicBezTo>
                    <a:pt x="675" y="189"/>
                    <a:pt x="662" y="164"/>
                    <a:pt x="650" y="139"/>
                  </a:cubicBezTo>
                  <a:cubicBezTo>
                    <a:pt x="582" y="47"/>
                    <a:pt x="481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" name="Google Shape;1930;p5"/>
            <p:cNvSpPr/>
            <p:nvPr/>
          </p:nvSpPr>
          <p:spPr>
            <a:xfrm>
              <a:off x="963861" y="1030580"/>
              <a:ext cx="38305" cy="27849"/>
            </a:xfrm>
            <a:custGeom>
              <a:rect b="b" l="l" r="r" t="t"/>
              <a:pathLst>
                <a:path extrusionOk="0" h="546" w="751">
                  <a:moveTo>
                    <a:pt x="542" y="1"/>
                  </a:moveTo>
                  <a:cubicBezTo>
                    <a:pt x="314" y="1"/>
                    <a:pt x="0" y="313"/>
                    <a:pt x="233" y="480"/>
                  </a:cubicBezTo>
                  <a:cubicBezTo>
                    <a:pt x="291" y="525"/>
                    <a:pt x="358" y="545"/>
                    <a:pt x="423" y="545"/>
                  </a:cubicBezTo>
                  <a:cubicBezTo>
                    <a:pt x="592" y="545"/>
                    <a:pt x="751" y="408"/>
                    <a:pt x="733" y="218"/>
                  </a:cubicBezTo>
                  <a:cubicBezTo>
                    <a:pt x="733" y="181"/>
                    <a:pt x="720" y="156"/>
                    <a:pt x="720" y="131"/>
                  </a:cubicBezTo>
                  <a:cubicBezTo>
                    <a:pt x="688" y="38"/>
                    <a:pt x="620" y="1"/>
                    <a:pt x="5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" name="Google Shape;1931;p5"/>
            <p:cNvSpPr/>
            <p:nvPr/>
          </p:nvSpPr>
          <p:spPr>
            <a:xfrm>
              <a:off x="1025474" y="1088878"/>
              <a:ext cx="38050" cy="31980"/>
            </a:xfrm>
            <a:custGeom>
              <a:rect b="b" l="l" r="r" t="t"/>
              <a:pathLst>
                <a:path extrusionOk="0" h="627" w="746">
                  <a:moveTo>
                    <a:pt x="365" y="0"/>
                  </a:moveTo>
                  <a:cubicBezTo>
                    <a:pt x="73" y="0"/>
                    <a:pt x="1" y="625"/>
                    <a:pt x="337" y="625"/>
                  </a:cubicBezTo>
                  <a:cubicBezTo>
                    <a:pt x="349" y="626"/>
                    <a:pt x="361" y="627"/>
                    <a:pt x="373" y="627"/>
                  </a:cubicBezTo>
                  <a:cubicBezTo>
                    <a:pt x="592" y="627"/>
                    <a:pt x="745" y="413"/>
                    <a:pt x="674" y="200"/>
                  </a:cubicBezTo>
                  <a:cubicBezTo>
                    <a:pt x="662" y="175"/>
                    <a:pt x="649" y="150"/>
                    <a:pt x="637" y="137"/>
                  </a:cubicBezTo>
                  <a:cubicBezTo>
                    <a:pt x="587" y="62"/>
                    <a:pt x="512" y="25"/>
                    <a:pt x="437" y="12"/>
                  </a:cubicBezTo>
                  <a:cubicBezTo>
                    <a:pt x="412" y="4"/>
                    <a:pt x="388" y="0"/>
                    <a:pt x="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" name="Google Shape;1932;p5"/>
            <p:cNvSpPr/>
            <p:nvPr/>
          </p:nvSpPr>
          <p:spPr>
            <a:xfrm>
              <a:off x="1342824" y="1053889"/>
              <a:ext cx="34938" cy="31266"/>
            </a:xfrm>
            <a:custGeom>
              <a:rect b="b" l="l" r="r" t="t"/>
              <a:pathLst>
                <a:path extrusionOk="0" h="613" w="685">
                  <a:moveTo>
                    <a:pt x="319" y="0"/>
                  </a:moveTo>
                  <a:cubicBezTo>
                    <a:pt x="178" y="0"/>
                    <a:pt x="43" y="90"/>
                    <a:pt x="13" y="248"/>
                  </a:cubicBezTo>
                  <a:cubicBezTo>
                    <a:pt x="1" y="336"/>
                    <a:pt x="26" y="411"/>
                    <a:pt x="76" y="486"/>
                  </a:cubicBezTo>
                  <a:cubicBezTo>
                    <a:pt x="126" y="548"/>
                    <a:pt x="188" y="586"/>
                    <a:pt x="276" y="611"/>
                  </a:cubicBezTo>
                  <a:cubicBezTo>
                    <a:pt x="287" y="612"/>
                    <a:pt x="299" y="613"/>
                    <a:pt x="310" y="613"/>
                  </a:cubicBezTo>
                  <a:cubicBezTo>
                    <a:pt x="519" y="613"/>
                    <a:pt x="684" y="399"/>
                    <a:pt x="613" y="186"/>
                  </a:cubicBezTo>
                  <a:cubicBezTo>
                    <a:pt x="601" y="161"/>
                    <a:pt x="588" y="136"/>
                    <a:pt x="576" y="123"/>
                  </a:cubicBezTo>
                  <a:cubicBezTo>
                    <a:pt x="506" y="39"/>
                    <a:pt x="411" y="0"/>
                    <a:pt x="3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" name="Google Shape;1933;p5"/>
            <p:cNvSpPr/>
            <p:nvPr/>
          </p:nvSpPr>
          <p:spPr>
            <a:xfrm>
              <a:off x="1194350" y="1022062"/>
              <a:ext cx="38611" cy="31980"/>
            </a:xfrm>
            <a:custGeom>
              <a:rect b="b" l="l" r="r" t="t"/>
              <a:pathLst>
                <a:path extrusionOk="0" h="627" w="757">
                  <a:moveTo>
                    <a:pt x="387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25" y="598"/>
                    <a:pt x="350" y="623"/>
                  </a:cubicBezTo>
                  <a:cubicBezTo>
                    <a:pt x="367" y="625"/>
                    <a:pt x="383" y="627"/>
                    <a:pt x="399" y="627"/>
                  </a:cubicBezTo>
                  <a:cubicBezTo>
                    <a:pt x="601" y="627"/>
                    <a:pt x="757" y="418"/>
                    <a:pt x="687" y="210"/>
                  </a:cubicBezTo>
                  <a:cubicBezTo>
                    <a:pt x="675" y="185"/>
                    <a:pt x="662" y="160"/>
                    <a:pt x="650" y="135"/>
                  </a:cubicBezTo>
                  <a:cubicBezTo>
                    <a:pt x="583" y="45"/>
                    <a:pt x="485" y="1"/>
                    <a:pt x="3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" name="Google Shape;1934;p5"/>
            <p:cNvSpPr/>
            <p:nvPr/>
          </p:nvSpPr>
          <p:spPr>
            <a:xfrm>
              <a:off x="1237041" y="1172832"/>
              <a:ext cx="37846" cy="32235"/>
            </a:xfrm>
            <a:custGeom>
              <a:rect b="b" l="l" r="r" t="t"/>
              <a:pathLst>
                <a:path extrusionOk="0" h="632" w="742">
                  <a:moveTo>
                    <a:pt x="337" y="0"/>
                  </a:moveTo>
                  <a:cubicBezTo>
                    <a:pt x="192" y="0"/>
                    <a:pt x="48" y="98"/>
                    <a:pt x="25" y="266"/>
                  </a:cubicBezTo>
                  <a:cubicBezTo>
                    <a:pt x="0" y="441"/>
                    <a:pt x="113" y="591"/>
                    <a:pt x="288" y="628"/>
                  </a:cubicBezTo>
                  <a:cubicBezTo>
                    <a:pt x="303" y="630"/>
                    <a:pt x="318" y="631"/>
                    <a:pt x="333" y="631"/>
                  </a:cubicBezTo>
                  <a:cubicBezTo>
                    <a:pt x="582" y="631"/>
                    <a:pt x="741" y="341"/>
                    <a:pt x="588" y="128"/>
                  </a:cubicBezTo>
                  <a:cubicBezTo>
                    <a:pt x="524" y="41"/>
                    <a:pt x="430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" name="Google Shape;1935;p5"/>
            <p:cNvSpPr/>
            <p:nvPr/>
          </p:nvSpPr>
          <p:spPr>
            <a:xfrm>
              <a:off x="1100859" y="1135394"/>
              <a:ext cx="36724" cy="28869"/>
            </a:xfrm>
            <a:custGeom>
              <a:rect b="b" l="l" r="r" t="t"/>
              <a:pathLst>
                <a:path extrusionOk="0" h="566" w="720">
                  <a:moveTo>
                    <a:pt x="402" y="0"/>
                  </a:moveTo>
                  <a:cubicBezTo>
                    <a:pt x="190" y="0"/>
                    <a:pt x="0" y="218"/>
                    <a:pt x="121" y="450"/>
                  </a:cubicBezTo>
                  <a:cubicBezTo>
                    <a:pt x="186" y="530"/>
                    <a:pt x="270" y="565"/>
                    <a:pt x="353" y="565"/>
                  </a:cubicBezTo>
                  <a:cubicBezTo>
                    <a:pt x="539" y="565"/>
                    <a:pt x="719" y="388"/>
                    <a:pt x="658" y="163"/>
                  </a:cubicBezTo>
                  <a:cubicBezTo>
                    <a:pt x="646" y="138"/>
                    <a:pt x="633" y="113"/>
                    <a:pt x="621" y="88"/>
                  </a:cubicBezTo>
                  <a:cubicBezTo>
                    <a:pt x="553" y="26"/>
                    <a:pt x="476" y="0"/>
                    <a:pt x="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" name="Google Shape;1936;p5"/>
            <p:cNvSpPr/>
            <p:nvPr/>
          </p:nvSpPr>
          <p:spPr>
            <a:xfrm>
              <a:off x="1037154" y="988450"/>
              <a:ext cx="40753" cy="32235"/>
            </a:xfrm>
            <a:custGeom>
              <a:rect b="b" l="l" r="r" t="t"/>
              <a:pathLst>
                <a:path extrusionOk="0" h="632" w="799">
                  <a:moveTo>
                    <a:pt x="414" y="1"/>
                  </a:moveTo>
                  <a:cubicBezTo>
                    <a:pt x="204" y="1"/>
                    <a:pt x="1" y="223"/>
                    <a:pt x="133" y="469"/>
                  </a:cubicBezTo>
                  <a:cubicBezTo>
                    <a:pt x="196" y="583"/>
                    <a:pt x="298" y="632"/>
                    <a:pt x="400" y="632"/>
                  </a:cubicBezTo>
                  <a:cubicBezTo>
                    <a:pt x="600" y="632"/>
                    <a:pt x="799" y="447"/>
                    <a:pt x="708" y="207"/>
                  </a:cubicBezTo>
                  <a:cubicBezTo>
                    <a:pt x="695" y="182"/>
                    <a:pt x="683" y="157"/>
                    <a:pt x="658" y="132"/>
                  </a:cubicBezTo>
                  <a:cubicBezTo>
                    <a:pt x="591" y="40"/>
                    <a:pt x="502" y="1"/>
                    <a:pt x="4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" name="Google Shape;1937;p5"/>
            <p:cNvSpPr/>
            <p:nvPr/>
          </p:nvSpPr>
          <p:spPr>
            <a:xfrm>
              <a:off x="1151608" y="1273515"/>
              <a:ext cx="34938" cy="31674"/>
            </a:xfrm>
            <a:custGeom>
              <a:rect b="b" l="l" r="r" t="t"/>
              <a:pathLst>
                <a:path extrusionOk="0" h="621" w="685">
                  <a:moveTo>
                    <a:pt x="325" y="0"/>
                  </a:moveTo>
                  <a:cubicBezTo>
                    <a:pt x="183" y="0"/>
                    <a:pt x="39" y="91"/>
                    <a:pt x="13" y="266"/>
                  </a:cubicBezTo>
                  <a:cubicBezTo>
                    <a:pt x="1" y="341"/>
                    <a:pt x="26" y="429"/>
                    <a:pt x="76" y="491"/>
                  </a:cubicBezTo>
                  <a:cubicBezTo>
                    <a:pt x="142" y="582"/>
                    <a:pt x="233" y="621"/>
                    <a:pt x="323" y="621"/>
                  </a:cubicBezTo>
                  <a:cubicBezTo>
                    <a:pt x="507" y="621"/>
                    <a:pt x="684" y="459"/>
                    <a:pt x="626" y="241"/>
                  </a:cubicBezTo>
                  <a:cubicBezTo>
                    <a:pt x="590" y="79"/>
                    <a:pt x="458" y="0"/>
                    <a:pt x="3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" name="Google Shape;1938;p5"/>
            <p:cNvSpPr/>
            <p:nvPr/>
          </p:nvSpPr>
          <p:spPr>
            <a:xfrm>
              <a:off x="1282945" y="897458"/>
              <a:ext cx="37183" cy="32235"/>
            </a:xfrm>
            <a:custGeom>
              <a:rect b="b" l="l" r="r" t="t"/>
              <a:pathLst>
                <a:path extrusionOk="0" h="632" w="729">
                  <a:moveTo>
                    <a:pt x="319" y="1"/>
                  </a:moveTo>
                  <a:cubicBezTo>
                    <a:pt x="174" y="1"/>
                    <a:pt x="35" y="99"/>
                    <a:pt x="13" y="266"/>
                  </a:cubicBezTo>
                  <a:cubicBezTo>
                    <a:pt x="0" y="354"/>
                    <a:pt x="13" y="429"/>
                    <a:pt x="63" y="504"/>
                  </a:cubicBezTo>
                  <a:cubicBezTo>
                    <a:pt x="113" y="566"/>
                    <a:pt x="188" y="604"/>
                    <a:pt x="263" y="629"/>
                  </a:cubicBezTo>
                  <a:cubicBezTo>
                    <a:pt x="278" y="631"/>
                    <a:pt x="293" y="632"/>
                    <a:pt x="308" y="632"/>
                  </a:cubicBezTo>
                  <a:cubicBezTo>
                    <a:pt x="559" y="632"/>
                    <a:pt x="728" y="341"/>
                    <a:pt x="575" y="129"/>
                  </a:cubicBezTo>
                  <a:cubicBezTo>
                    <a:pt x="507" y="41"/>
                    <a:pt x="412" y="1"/>
                    <a:pt x="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" name="Google Shape;1939;p5"/>
            <p:cNvSpPr/>
            <p:nvPr/>
          </p:nvSpPr>
          <p:spPr>
            <a:xfrm>
              <a:off x="1425044" y="929336"/>
              <a:ext cx="37234" cy="32235"/>
            </a:xfrm>
            <a:custGeom>
              <a:rect b="b" l="l" r="r" t="t"/>
              <a:pathLst>
                <a:path extrusionOk="0" h="632" w="730">
                  <a:moveTo>
                    <a:pt x="329" y="1"/>
                  </a:moveTo>
                  <a:cubicBezTo>
                    <a:pt x="186" y="1"/>
                    <a:pt x="44" y="99"/>
                    <a:pt x="13" y="266"/>
                  </a:cubicBezTo>
                  <a:cubicBezTo>
                    <a:pt x="1" y="341"/>
                    <a:pt x="26" y="429"/>
                    <a:pt x="76" y="491"/>
                  </a:cubicBezTo>
                  <a:cubicBezTo>
                    <a:pt x="126" y="566"/>
                    <a:pt x="201" y="616"/>
                    <a:pt x="288" y="628"/>
                  </a:cubicBezTo>
                  <a:cubicBezTo>
                    <a:pt x="303" y="631"/>
                    <a:pt x="317" y="632"/>
                    <a:pt x="331" y="632"/>
                  </a:cubicBezTo>
                  <a:cubicBezTo>
                    <a:pt x="570" y="632"/>
                    <a:pt x="729" y="341"/>
                    <a:pt x="576" y="129"/>
                  </a:cubicBezTo>
                  <a:cubicBezTo>
                    <a:pt x="512" y="41"/>
                    <a:pt x="420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" name="Google Shape;1940;p5"/>
            <p:cNvSpPr/>
            <p:nvPr/>
          </p:nvSpPr>
          <p:spPr>
            <a:xfrm>
              <a:off x="1487524" y="1085665"/>
              <a:ext cx="38917" cy="31266"/>
            </a:xfrm>
            <a:custGeom>
              <a:rect b="b" l="l" r="r" t="t"/>
              <a:pathLst>
                <a:path extrusionOk="0" h="613" w="763">
                  <a:moveTo>
                    <a:pt x="400" y="0"/>
                  </a:moveTo>
                  <a:cubicBezTo>
                    <a:pt x="51" y="25"/>
                    <a:pt x="1" y="513"/>
                    <a:pt x="338" y="613"/>
                  </a:cubicBezTo>
                  <a:cubicBezTo>
                    <a:pt x="688" y="600"/>
                    <a:pt x="763" y="113"/>
                    <a:pt x="4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" name="Google Shape;1941;p5"/>
            <p:cNvSpPr/>
            <p:nvPr/>
          </p:nvSpPr>
          <p:spPr>
            <a:xfrm>
              <a:off x="1403418" y="1182676"/>
              <a:ext cx="35703" cy="31317"/>
            </a:xfrm>
            <a:custGeom>
              <a:rect b="b" l="l" r="r" t="t"/>
              <a:pathLst>
                <a:path extrusionOk="0" h="614" w="700">
                  <a:moveTo>
                    <a:pt x="354" y="1"/>
                  </a:moveTo>
                  <a:cubicBezTo>
                    <a:pt x="315" y="1"/>
                    <a:pt x="276" y="8"/>
                    <a:pt x="237" y="23"/>
                  </a:cubicBezTo>
                  <a:cubicBezTo>
                    <a:pt x="75" y="85"/>
                    <a:pt x="0" y="260"/>
                    <a:pt x="63" y="423"/>
                  </a:cubicBezTo>
                  <a:cubicBezTo>
                    <a:pt x="112" y="541"/>
                    <a:pt x="232" y="613"/>
                    <a:pt x="360" y="613"/>
                  </a:cubicBezTo>
                  <a:cubicBezTo>
                    <a:pt x="394" y="613"/>
                    <a:pt x="428" y="608"/>
                    <a:pt x="462" y="598"/>
                  </a:cubicBezTo>
                  <a:cubicBezTo>
                    <a:pt x="625" y="535"/>
                    <a:pt x="700" y="348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" name="Google Shape;1942;p5"/>
            <p:cNvSpPr/>
            <p:nvPr/>
          </p:nvSpPr>
          <p:spPr>
            <a:xfrm>
              <a:off x="1378017" y="1251991"/>
              <a:ext cx="39427" cy="31725"/>
            </a:xfrm>
            <a:custGeom>
              <a:rect b="b" l="l" r="r" t="t"/>
              <a:pathLst>
                <a:path extrusionOk="0" h="622" w="773">
                  <a:moveTo>
                    <a:pt x="392" y="0"/>
                  </a:moveTo>
                  <a:cubicBezTo>
                    <a:pt x="164" y="0"/>
                    <a:pt x="1" y="219"/>
                    <a:pt x="98" y="438"/>
                  </a:cubicBezTo>
                  <a:cubicBezTo>
                    <a:pt x="152" y="559"/>
                    <a:pt x="266" y="622"/>
                    <a:pt x="382" y="622"/>
                  </a:cubicBezTo>
                  <a:cubicBezTo>
                    <a:pt x="483" y="622"/>
                    <a:pt x="584" y="575"/>
                    <a:pt x="648" y="476"/>
                  </a:cubicBezTo>
                  <a:cubicBezTo>
                    <a:pt x="773" y="276"/>
                    <a:pt x="635" y="13"/>
                    <a:pt x="411" y="1"/>
                  </a:cubicBezTo>
                  <a:cubicBezTo>
                    <a:pt x="404" y="1"/>
                    <a:pt x="398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" name="Google Shape;1943;p5"/>
            <p:cNvSpPr/>
            <p:nvPr/>
          </p:nvSpPr>
          <p:spPr>
            <a:xfrm>
              <a:off x="1059902" y="922042"/>
              <a:ext cx="37744" cy="28104"/>
            </a:xfrm>
            <a:custGeom>
              <a:rect b="b" l="l" r="r" t="t"/>
              <a:pathLst>
                <a:path extrusionOk="0" h="551" w="740">
                  <a:moveTo>
                    <a:pt x="357" y="0"/>
                  </a:moveTo>
                  <a:cubicBezTo>
                    <a:pt x="176" y="0"/>
                    <a:pt x="1" y="158"/>
                    <a:pt x="49" y="384"/>
                  </a:cubicBezTo>
                  <a:cubicBezTo>
                    <a:pt x="75" y="502"/>
                    <a:pt x="169" y="551"/>
                    <a:pt x="275" y="551"/>
                  </a:cubicBezTo>
                  <a:cubicBezTo>
                    <a:pt x="484" y="551"/>
                    <a:pt x="740" y="366"/>
                    <a:pt x="624" y="159"/>
                  </a:cubicBezTo>
                  <a:cubicBezTo>
                    <a:pt x="558" y="48"/>
                    <a:pt x="456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" name="Google Shape;1944;p5"/>
            <p:cNvSpPr/>
            <p:nvPr/>
          </p:nvSpPr>
          <p:spPr>
            <a:xfrm>
              <a:off x="1304061" y="827327"/>
              <a:ext cx="37744" cy="27849"/>
            </a:xfrm>
            <a:custGeom>
              <a:rect b="b" l="l" r="r" t="t"/>
              <a:pathLst>
                <a:path extrusionOk="0" h="546" w="740">
                  <a:moveTo>
                    <a:pt x="355" y="1"/>
                  </a:moveTo>
                  <a:cubicBezTo>
                    <a:pt x="175" y="1"/>
                    <a:pt x="0" y="154"/>
                    <a:pt x="49" y="379"/>
                  </a:cubicBezTo>
                  <a:cubicBezTo>
                    <a:pt x="74" y="497"/>
                    <a:pt x="168" y="546"/>
                    <a:pt x="274" y="546"/>
                  </a:cubicBezTo>
                  <a:cubicBezTo>
                    <a:pt x="483" y="546"/>
                    <a:pt x="739" y="361"/>
                    <a:pt x="623" y="154"/>
                  </a:cubicBezTo>
                  <a:cubicBezTo>
                    <a:pt x="557" y="47"/>
                    <a:pt x="455" y="1"/>
                    <a:pt x="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" name="Google Shape;1945;p5"/>
            <p:cNvSpPr/>
            <p:nvPr/>
          </p:nvSpPr>
          <p:spPr>
            <a:xfrm>
              <a:off x="1138857" y="879913"/>
              <a:ext cx="36163" cy="30144"/>
            </a:xfrm>
            <a:custGeom>
              <a:rect b="b" l="l" r="r" t="t"/>
              <a:pathLst>
                <a:path extrusionOk="0" h="591" w="709">
                  <a:moveTo>
                    <a:pt x="395" y="1"/>
                  </a:moveTo>
                  <a:cubicBezTo>
                    <a:pt x="192" y="1"/>
                    <a:pt x="1" y="208"/>
                    <a:pt x="101" y="435"/>
                  </a:cubicBezTo>
                  <a:cubicBezTo>
                    <a:pt x="138" y="510"/>
                    <a:pt x="226" y="573"/>
                    <a:pt x="313" y="585"/>
                  </a:cubicBezTo>
                  <a:cubicBezTo>
                    <a:pt x="332" y="588"/>
                    <a:pt x="350" y="590"/>
                    <a:pt x="368" y="590"/>
                  </a:cubicBezTo>
                  <a:cubicBezTo>
                    <a:pt x="556" y="590"/>
                    <a:pt x="709" y="417"/>
                    <a:pt x="663" y="223"/>
                  </a:cubicBezTo>
                  <a:cubicBezTo>
                    <a:pt x="663" y="198"/>
                    <a:pt x="651" y="185"/>
                    <a:pt x="651" y="173"/>
                  </a:cubicBezTo>
                  <a:cubicBezTo>
                    <a:pt x="638" y="148"/>
                    <a:pt x="626" y="123"/>
                    <a:pt x="613" y="98"/>
                  </a:cubicBezTo>
                  <a:cubicBezTo>
                    <a:pt x="548" y="30"/>
                    <a:pt x="471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" name="Google Shape;1946;p5"/>
            <p:cNvSpPr/>
            <p:nvPr/>
          </p:nvSpPr>
          <p:spPr>
            <a:xfrm>
              <a:off x="1702304" y="1069241"/>
              <a:ext cx="34173" cy="31113"/>
            </a:xfrm>
            <a:custGeom>
              <a:rect b="b" l="l" r="r" t="t"/>
              <a:pathLst>
                <a:path extrusionOk="0" h="610" w="670">
                  <a:moveTo>
                    <a:pt x="347" y="1"/>
                  </a:moveTo>
                  <a:cubicBezTo>
                    <a:pt x="258" y="1"/>
                    <a:pt x="170" y="39"/>
                    <a:pt x="113" y="110"/>
                  </a:cubicBezTo>
                  <a:cubicBezTo>
                    <a:pt x="1" y="247"/>
                    <a:pt x="26" y="435"/>
                    <a:pt x="163" y="547"/>
                  </a:cubicBezTo>
                  <a:lnTo>
                    <a:pt x="151" y="547"/>
                  </a:lnTo>
                  <a:cubicBezTo>
                    <a:pt x="211" y="591"/>
                    <a:pt x="276" y="610"/>
                    <a:pt x="340" y="610"/>
                  </a:cubicBezTo>
                  <a:cubicBezTo>
                    <a:pt x="513" y="610"/>
                    <a:pt x="669" y="465"/>
                    <a:pt x="651" y="272"/>
                  </a:cubicBezTo>
                  <a:cubicBezTo>
                    <a:pt x="651" y="247"/>
                    <a:pt x="651" y="222"/>
                    <a:pt x="638" y="197"/>
                  </a:cubicBezTo>
                  <a:cubicBezTo>
                    <a:pt x="613" y="147"/>
                    <a:pt x="588" y="97"/>
                    <a:pt x="538" y="72"/>
                  </a:cubicBezTo>
                  <a:cubicBezTo>
                    <a:pt x="484" y="23"/>
                    <a:pt x="415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" name="Google Shape;1947;p5"/>
            <p:cNvSpPr/>
            <p:nvPr/>
          </p:nvSpPr>
          <p:spPr>
            <a:xfrm>
              <a:off x="1782636" y="1023388"/>
              <a:ext cx="38305" cy="31878"/>
            </a:xfrm>
            <a:custGeom>
              <a:rect b="b" l="l" r="r" t="t"/>
              <a:pathLst>
                <a:path extrusionOk="0" h="625" w="751">
                  <a:moveTo>
                    <a:pt x="403" y="1"/>
                  </a:moveTo>
                  <a:cubicBezTo>
                    <a:pt x="343" y="1"/>
                    <a:pt x="281" y="19"/>
                    <a:pt x="226" y="59"/>
                  </a:cubicBezTo>
                  <a:cubicBezTo>
                    <a:pt x="1" y="234"/>
                    <a:pt x="88" y="584"/>
                    <a:pt x="363" y="621"/>
                  </a:cubicBezTo>
                  <a:cubicBezTo>
                    <a:pt x="378" y="624"/>
                    <a:pt x="393" y="625"/>
                    <a:pt x="409" y="625"/>
                  </a:cubicBezTo>
                  <a:cubicBezTo>
                    <a:pt x="555" y="625"/>
                    <a:pt x="690" y="519"/>
                    <a:pt x="713" y="372"/>
                  </a:cubicBezTo>
                  <a:cubicBezTo>
                    <a:pt x="750" y="165"/>
                    <a:pt x="583" y="1"/>
                    <a:pt x="4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" name="Google Shape;1948;p5"/>
            <p:cNvSpPr/>
            <p:nvPr/>
          </p:nvSpPr>
          <p:spPr>
            <a:xfrm>
              <a:off x="1637987" y="995591"/>
              <a:ext cx="40345" cy="32133"/>
            </a:xfrm>
            <a:custGeom>
              <a:rect b="b" l="l" r="r" t="t"/>
              <a:pathLst>
                <a:path extrusionOk="0" h="630" w="791">
                  <a:moveTo>
                    <a:pt x="417" y="0"/>
                  </a:moveTo>
                  <a:cubicBezTo>
                    <a:pt x="204" y="0"/>
                    <a:pt x="1" y="227"/>
                    <a:pt x="125" y="467"/>
                  </a:cubicBezTo>
                  <a:cubicBezTo>
                    <a:pt x="188" y="581"/>
                    <a:pt x="290" y="629"/>
                    <a:pt x="392" y="629"/>
                  </a:cubicBezTo>
                  <a:cubicBezTo>
                    <a:pt x="592" y="629"/>
                    <a:pt x="791" y="444"/>
                    <a:pt x="700" y="204"/>
                  </a:cubicBezTo>
                  <a:cubicBezTo>
                    <a:pt x="687" y="179"/>
                    <a:pt x="675" y="154"/>
                    <a:pt x="662" y="129"/>
                  </a:cubicBezTo>
                  <a:cubicBezTo>
                    <a:pt x="593" y="39"/>
                    <a:pt x="504" y="0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" name="Google Shape;1949;p5"/>
            <p:cNvSpPr/>
            <p:nvPr/>
          </p:nvSpPr>
          <p:spPr>
            <a:xfrm>
              <a:off x="1660990" y="910413"/>
              <a:ext cx="35040" cy="32031"/>
            </a:xfrm>
            <a:custGeom>
              <a:rect b="b" l="l" r="r" t="t"/>
              <a:pathLst>
                <a:path extrusionOk="0" h="628" w="687">
                  <a:moveTo>
                    <a:pt x="364" y="0"/>
                  </a:moveTo>
                  <a:cubicBezTo>
                    <a:pt x="236" y="0"/>
                    <a:pt x="108" y="73"/>
                    <a:pt x="61" y="225"/>
                  </a:cubicBezTo>
                  <a:cubicBezTo>
                    <a:pt x="1" y="450"/>
                    <a:pt x="186" y="627"/>
                    <a:pt x="377" y="627"/>
                  </a:cubicBezTo>
                  <a:cubicBezTo>
                    <a:pt x="461" y="627"/>
                    <a:pt x="546" y="593"/>
                    <a:pt x="611" y="512"/>
                  </a:cubicBezTo>
                  <a:cubicBezTo>
                    <a:pt x="661" y="437"/>
                    <a:pt x="686" y="362"/>
                    <a:pt x="674" y="275"/>
                  </a:cubicBezTo>
                  <a:cubicBezTo>
                    <a:pt x="654" y="95"/>
                    <a:pt x="509" y="0"/>
                    <a:pt x="3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" name="Google Shape;1950;p5"/>
            <p:cNvSpPr/>
            <p:nvPr/>
          </p:nvSpPr>
          <p:spPr>
            <a:xfrm>
              <a:off x="1738007" y="908373"/>
              <a:ext cx="38101" cy="32082"/>
            </a:xfrm>
            <a:custGeom>
              <a:rect b="b" l="l" r="r" t="t"/>
              <a:pathLst>
                <a:path extrusionOk="0" h="629" w="747">
                  <a:moveTo>
                    <a:pt x="376" y="1"/>
                  </a:moveTo>
                  <a:cubicBezTo>
                    <a:pt x="273" y="1"/>
                    <a:pt x="170" y="51"/>
                    <a:pt x="113" y="152"/>
                  </a:cubicBezTo>
                  <a:cubicBezTo>
                    <a:pt x="1" y="340"/>
                    <a:pt x="113" y="602"/>
                    <a:pt x="338" y="627"/>
                  </a:cubicBezTo>
                  <a:cubicBezTo>
                    <a:pt x="350" y="628"/>
                    <a:pt x="362" y="629"/>
                    <a:pt x="374" y="629"/>
                  </a:cubicBezTo>
                  <a:cubicBezTo>
                    <a:pt x="593" y="629"/>
                    <a:pt x="747" y="416"/>
                    <a:pt x="676" y="215"/>
                  </a:cubicBezTo>
                  <a:cubicBezTo>
                    <a:pt x="663" y="190"/>
                    <a:pt x="651" y="165"/>
                    <a:pt x="638" y="140"/>
                  </a:cubicBezTo>
                  <a:cubicBezTo>
                    <a:pt x="577" y="48"/>
                    <a:pt x="476" y="1"/>
                    <a:pt x="3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" name="Google Shape;1951;p5"/>
            <p:cNvSpPr/>
            <p:nvPr/>
          </p:nvSpPr>
          <p:spPr>
            <a:xfrm>
              <a:off x="1811964" y="951676"/>
              <a:ext cx="35755" cy="31266"/>
            </a:xfrm>
            <a:custGeom>
              <a:rect b="b" l="l" r="r" t="t"/>
              <a:pathLst>
                <a:path extrusionOk="0" h="613" w="701">
                  <a:moveTo>
                    <a:pt x="340" y="0"/>
                  </a:moveTo>
                  <a:cubicBezTo>
                    <a:pt x="306" y="0"/>
                    <a:pt x="272" y="5"/>
                    <a:pt x="238" y="16"/>
                  </a:cubicBezTo>
                  <a:cubicBezTo>
                    <a:pt x="88" y="78"/>
                    <a:pt x="0" y="265"/>
                    <a:pt x="63" y="415"/>
                  </a:cubicBezTo>
                  <a:cubicBezTo>
                    <a:pt x="111" y="539"/>
                    <a:pt x="224" y="612"/>
                    <a:pt x="347" y="612"/>
                  </a:cubicBezTo>
                  <a:cubicBezTo>
                    <a:pt x="385" y="612"/>
                    <a:pt x="424" y="605"/>
                    <a:pt x="463" y="590"/>
                  </a:cubicBezTo>
                  <a:cubicBezTo>
                    <a:pt x="625" y="528"/>
                    <a:pt x="700" y="353"/>
                    <a:pt x="638" y="190"/>
                  </a:cubicBezTo>
                  <a:cubicBezTo>
                    <a:pt x="588" y="72"/>
                    <a:pt x="468" y="0"/>
                    <a:pt x="3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" name="Google Shape;1952;p5"/>
            <p:cNvSpPr/>
            <p:nvPr/>
          </p:nvSpPr>
          <p:spPr>
            <a:xfrm>
              <a:off x="1613097" y="778261"/>
              <a:ext cx="34836" cy="29838"/>
            </a:xfrm>
            <a:custGeom>
              <a:rect b="b" l="l" r="r" t="t"/>
              <a:pathLst>
                <a:path extrusionOk="0" h="585" w="683">
                  <a:moveTo>
                    <a:pt x="314" y="0"/>
                  </a:moveTo>
                  <a:cubicBezTo>
                    <a:pt x="161" y="0"/>
                    <a:pt x="36" y="107"/>
                    <a:pt x="13" y="254"/>
                  </a:cubicBezTo>
                  <a:cubicBezTo>
                    <a:pt x="0" y="341"/>
                    <a:pt x="13" y="429"/>
                    <a:pt x="63" y="491"/>
                  </a:cubicBezTo>
                  <a:cubicBezTo>
                    <a:pt x="128" y="556"/>
                    <a:pt x="204" y="584"/>
                    <a:pt x="278" y="584"/>
                  </a:cubicBezTo>
                  <a:cubicBezTo>
                    <a:pt x="489" y="584"/>
                    <a:pt x="683" y="360"/>
                    <a:pt x="563" y="129"/>
                  </a:cubicBezTo>
                  <a:cubicBezTo>
                    <a:pt x="513" y="54"/>
                    <a:pt x="438" y="16"/>
                    <a:pt x="363" y="4"/>
                  </a:cubicBezTo>
                  <a:cubicBezTo>
                    <a:pt x="346" y="2"/>
                    <a:pt x="330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" name="Google Shape;1953;p5"/>
            <p:cNvSpPr/>
            <p:nvPr/>
          </p:nvSpPr>
          <p:spPr>
            <a:xfrm>
              <a:off x="1694041" y="752350"/>
              <a:ext cx="34734" cy="32031"/>
            </a:xfrm>
            <a:custGeom>
              <a:rect b="b" l="l" r="r" t="t"/>
              <a:pathLst>
                <a:path extrusionOk="0" h="628" w="681">
                  <a:moveTo>
                    <a:pt x="355" y="1"/>
                  </a:moveTo>
                  <a:cubicBezTo>
                    <a:pt x="265" y="1"/>
                    <a:pt x="175" y="39"/>
                    <a:pt x="113" y="125"/>
                  </a:cubicBezTo>
                  <a:cubicBezTo>
                    <a:pt x="1" y="249"/>
                    <a:pt x="26" y="449"/>
                    <a:pt x="150" y="549"/>
                  </a:cubicBezTo>
                  <a:cubicBezTo>
                    <a:pt x="215" y="603"/>
                    <a:pt x="287" y="627"/>
                    <a:pt x="356" y="627"/>
                  </a:cubicBezTo>
                  <a:cubicBezTo>
                    <a:pt x="527" y="627"/>
                    <a:pt x="681" y="479"/>
                    <a:pt x="663" y="274"/>
                  </a:cubicBezTo>
                  <a:cubicBezTo>
                    <a:pt x="647" y="104"/>
                    <a:pt x="502" y="1"/>
                    <a:pt x="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" name="Google Shape;1954;p5"/>
            <p:cNvSpPr/>
            <p:nvPr/>
          </p:nvSpPr>
          <p:spPr>
            <a:xfrm>
              <a:off x="1578975" y="850483"/>
              <a:ext cx="36724" cy="29787"/>
            </a:xfrm>
            <a:custGeom>
              <a:rect b="b" l="l" r="r" t="t"/>
              <a:pathLst>
                <a:path extrusionOk="0" h="584" w="720">
                  <a:moveTo>
                    <a:pt x="380" y="1"/>
                  </a:moveTo>
                  <a:cubicBezTo>
                    <a:pt x="289" y="1"/>
                    <a:pt x="198" y="40"/>
                    <a:pt x="132" y="113"/>
                  </a:cubicBezTo>
                  <a:cubicBezTo>
                    <a:pt x="0" y="348"/>
                    <a:pt x="195" y="584"/>
                    <a:pt x="411" y="584"/>
                  </a:cubicBezTo>
                  <a:cubicBezTo>
                    <a:pt x="482" y="584"/>
                    <a:pt x="555" y="558"/>
                    <a:pt x="619" y="500"/>
                  </a:cubicBezTo>
                  <a:cubicBezTo>
                    <a:pt x="719" y="362"/>
                    <a:pt x="694" y="175"/>
                    <a:pt x="569" y="63"/>
                  </a:cubicBezTo>
                  <a:cubicBezTo>
                    <a:pt x="512" y="21"/>
                    <a:pt x="446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" name="Google Shape;1955;p5"/>
            <p:cNvSpPr/>
            <p:nvPr/>
          </p:nvSpPr>
          <p:spPr>
            <a:xfrm>
              <a:off x="1753309" y="827021"/>
              <a:ext cx="35755" cy="31623"/>
            </a:xfrm>
            <a:custGeom>
              <a:rect b="b" l="l" r="r" t="t"/>
              <a:pathLst>
                <a:path extrusionOk="0" h="620" w="701">
                  <a:moveTo>
                    <a:pt x="354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1" y="546"/>
                    <a:pt x="224" y="619"/>
                    <a:pt x="347" y="619"/>
                  </a:cubicBezTo>
                  <a:cubicBezTo>
                    <a:pt x="385" y="619"/>
                    <a:pt x="425" y="612"/>
                    <a:pt x="463" y="598"/>
                  </a:cubicBezTo>
                  <a:cubicBezTo>
                    <a:pt x="626" y="535"/>
                    <a:pt x="701" y="360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" name="Google Shape;1956;p5"/>
            <p:cNvSpPr/>
            <p:nvPr/>
          </p:nvSpPr>
          <p:spPr>
            <a:xfrm>
              <a:off x="1842771" y="679465"/>
              <a:ext cx="40192" cy="32082"/>
            </a:xfrm>
            <a:custGeom>
              <a:rect b="b" l="l" r="r" t="t"/>
              <a:pathLst>
                <a:path extrusionOk="0" h="629" w="788">
                  <a:moveTo>
                    <a:pt x="414" y="0"/>
                  </a:moveTo>
                  <a:cubicBezTo>
                    <a:pt x="201" y="0"/>
                    <a:pt x="1" y="227"/>
                    <a:pt x="134" y="466"/>
                  </a:cubicBezTo>
                  <a:cubicBezTo>
                    <a:pt x="197" y="580"/>
                    <a:pt x="298" y="629"/>
                    <a:pt x="398" y="629"/>
                  </a:cubicBezTo>
                  <a:cubicBezTo>
                    <a:pt x="593" y="629"/>
                    <a:pt x="787" y="444"/>
                    <a:pt x="696" y="204"/>
                  </a:cubicBezTo>
                  <a:cubicBezTo>
                    <a:pt x="684" y="166"/>
                    <a:pt x="671" y="154"/>
                    <a:pt x="659" y="129"/>
                  </a:cubicBezTo>
                  <a:cubicBezTo>
                    <a:pt x="590" y="38"/>
                    <a:pt x="501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7" name="Google Shape;1957;p5"/>
            <p:cNvSpPr/>
            <p:nvPr/>
          </p:nvSpPr>
          <p:spPr>
            <a:xfrm>
              <a:off x="1817064" y="779944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88" y="83"/>
                    <a:pt x="0" y="258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4" y="611"/>
                    <a:pt x="463" y="596"/>
                  </a:cubicBezTo>
                  <a:cubicBezTo>
                    <a:pt x="625" y="533"/>
                    <a:pt x="700" y="358"/>
                    <a:pt x="638" y="196"/>
                  </a:cubicBezTo>
                  <a:cubicBezTo>
                    <a:pt x="589" y="79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8" name="Google Shape;1958;p5"/>
            <p:cNvSpPr/>
            <p:nvPr/>
          </p:nvSpPr>
          <p:spPr>
            <a:xfrm>
              <a:off x="1552555" y="1117696"/>
              <a:ext cx="38611" cy="31980"/>
            </a:xfrm>
            <a:custGeom>
              <a:rect b="b" l="l" r="r" t="t"/>
              <a:pathLst>
                <a:path extrusionOk="0" h="627" w="757">
                  <a:moveTo>
                    <a:pt x="385" y="0"/>
                  </a:moveTo>
                  <a:cubicBezTo>
                    <a:pt x="282" y="0"/>
                    <a:pt x="177" y="50"/>
                    <a:pt x="113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7" y="625"/>
                    <a:pt x="383" y="626"/>
                    <a:pt x="400" y="626"/>
                  </a:cubicBezTo>
                  <a:cubicBezTo>
                    <a:pt x="601" y="626"/>
                    <a:pt x="757" y="418"/>
                    <a:pt x="688" y="210"/>
                  </a:cubicBezTo>
                  <a:cubicBezTo>
                    <a:pt x="675" y="185"/>
                    <a:pt x="663" y="160"/>
                    <a:pt x="638" y="135"/>
                  </a:cubicBezTo>
                  <a:cubicBezTo>
                    <a:pt x="577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" name="Google Shape;1959;p5"/>
            <p:cNvSpPr/>
            <p:nvPr/>
          </p:nvSpPr>
          <p:spPr>
            <a:xfrm>
              <a:off x="1564643" y="1033232"/>
              <a:ext cx="42232" cy="31623"/>
            </a:xfrm>
            <a:custGeom>
              <a:rect b="b" l="l" r="r" t="t"/>
              <a:pathLst>
                <a:path extrusionOk="0" h="620" w="828">
                  <a:moveTo>
                    <a:pt x="421" y="1"/>
                  </a:moveTo>
                  <a:cubicBezTo>
                    <a:pt x="406" y="1"/>
                    <a:pt x="391" y="2"/>
                    <a:pt x="376" y="4"/>
                  </a:cubicBezTo>
                  <a:cubicBezTo>
                    <a:pt x="101" y="29"/>
                    <a:pt x="1" y="379"/>
                    <a:pt x="226" y="553"/>
                  </a:cubicBezTo>
                  <a:cubicBezTo>
                    <a:pt x="280" y="597"/>
                    <a:pt x="348" y="619"/>
                    <a:pt x="416" y="619"/>
                  </a:cubicBezTo>
                  <a:cubicBezTo>
                    <a:pt x="505" y="619"/>
                    <a:pt x="594" y="581"/>
                    <a:pt x="651" y="503"/>
                  </a:cubicBezTo>
                  <a:cubicBezTo>
                    <a:pt x="828" y="302"/>
                    <a:pt x="681" y="1"/>
                    <a:pt x="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" name="Google Shape;1960;p5"/>
            <p:cNvSpPr/>
            <p:nvPr/>
          </p:nvSpPr>
          <p:spPr>
            <a:xfrm>
              <a:off x="1495838" y="987634"/>
              <a:ext cx="38662" cy="31878"/>
            </a:xfrm>
            <a:custGeom>
              <a:rect b="b" l="l" r="r" t="t"/>
              <a:pathLst>
                <a:path extrusionOk="0" h="625" w="758">
                  <a:moveTo>
                    <a:pt x="385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13" y="598"/>
                    <a:pt x="337" y="623"/>
                  </a:cubicBezTo>
                  <a:cubicBezTo>
                    <a:pt x="350" y="624"/>
                    <a:pt x="362" y="625"/>
                    <a:pt x="374" y="625"/>
                  </a:cubicBezTo>
                  <a:cubicBezTo>
                    <a:pt x="593" y="625"/>
                    <a:pt x="758" y="412"/>
                    <a:pt x="675" y="210"/>
                  </a:cubicBezTo>
                  <a:cubicBezTo>
                    <a:pt x="662" y="185"/>
                    <a:pt x="650" y="160"/>
                    <a:pt x="637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" name="Google Shape;1961;p5"/>
            <p:cNvSpPr/>
            <p:nvPr/>
          </p:nvSpPr>
          <p:spPr>
            <a:xfrm>
              <a:off x="1443405" y="844720"/>
              <a:ext cx="38254" cy="28104"/>
            </a:xfrm>
            <a:custGeom>
              <a:rect b="b" l="l" r="r" t="t"/>
              <a:pathLst>
                <a:path extrusionOk="0" h="551" w="750">
                  <a:moveTo>
                    <a:pt x="533" y="1"/>
                  </a:moveTo>
                  <a:cubicBezTo>
                    <a:pt x="306" y="1"/>
                    <a:pt x="1" y="313"/>
                    <a:pt x="241" y="488"/>
                  </a:cubicBezTo>
                  <a:cubicBezTo>
                    <a:pt x="298" y="531"/>
                    <a:pt x="361" y="551"/>
                    <a:pt x="422" y="551"/>
                  </a:cubicBezTo>
                  <a:cubicBezTo>
                    <a:pt x="591" y="551"/>
                    <a:pt x="750" y="405"/>
                    <a:pt x="741" y="213"/>
                  </a:cubicBezTo>
                  <a:cubicBezTo>
                    <a:pt x="728" y="188"/>
                    <a:pt x="728" y="163"/>
                    <a:pt x="716" y="138"/>
                  </a:cubicBezTo>
                  <a:cubicBezTo>
                    <a:pt x="683" y="40"/>
                    <a:pt x="613" y="1"/>
                    <a:pt x="5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" name="Google Shape;1962;p5"/>
            <p:cNvSpPr/>
            <p:nvPr/>
          </p:nvSpPr>
          <p:spPr>
            <a:xfrm>
              <a:off x="1505427" y="902763"/>
              <a:ext cx="38050" cy="31980"/>
            </a:xfrm>
            <a:custGeom>
              <a:rect b="b" l="l" r="r" t="t"/>
              <a:pathLst>
                <a:path extrusionOk="0" h="627" w="746">
                  <a:moveTo>
                    <a:pt x="355" y="0"/>
                  </a:moveTo>
                  <a:cubicBezTo>
                    <a:pt x="73" y="0"/>
                    <a:pt x="1" y="625"/>
                    <a:pt x="337" y="625"/>
                  </a:cubicBezTo>
                  <a:cubicBezTo>
                    <a:pt x="348" y="626"/>
                    <a:pt x="360" y="627"/>
                    <a:pt x="371" y="627"/>
                  </a:cubicBezTo>
                  <a:cubicBezTo>
                    <a:pt x="580" y="627"/>
                    <a:pt x="745" y="413"/>
                    <a:pt x="674" y="200"/>
                  </a:cubicBezTo>
                  <a:cubicBezTo>
                    <a:pt x="662" y="175"/>
                    <a:pt x="649" y="150"/>
                    <a:pt x="637" y="137"/>
                  </a:cubicBezTo>
                  <a:cubicBezTo>
                    <a:pt x="587" y="62"/>
                    <a:pt x="512" y="25"/>
                    <a:pt x="424" y="12"/>
                  </a:cubicBezTo>
                  <a:cubicBezTo>
                    <a:pt x="400" y="4"/>
                    <a:pt x="377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" name="Google Shape;1963;p5"/>
            <p:cNvSpPr/>
            <p:nvPr/>
          </p:nvSpPr>
          <p:spPr>
            <a:xfrm>
              <a:off x="1817676" y="866856"/>
              <a:ext cx="38458" cy="32133"/>
            </a:xfrm>
            <a:custGeom>
              <a:rect b="b" l="l" r="r" t="t"/>
              <a:pathLst>
                <a:path extrusionOk="0" h="630" w="754">
                  <a:moveTo>
                    <a:pt x="412" y="1"/>
                  </a:moveTo>
                  <a:cubicBezTo>
                    <a:pt x="349" y="1"/>
                    <a:pt x="284" y="21"/>
                    <a:pt x="226" y="66"/>
                  </a:cubicBezTo>
                  <a:cubicBezTo>
                    <a:pt x="1" y="229"/>
                    <a:pt x="88" y="579"/>
                    <a:pt x="363" y="629"/>
                  </a:cubicBezTo>
                  <a:cubicBezTo>
                    <a:pt x="372" y="629"/>
                    <a:pt x="381" y="630"/>
                    <a:pt x="390" y="630"/>
                  </a:cubicBezTo>
                  <a:cubicBezTo>
                    <a:pt x="553" y="630"/>
                    <a:pt x="690" y="521"/>
                    <a:pt x="726" y="366"/>
                  </a:cubicBezTo>
                  <a:cubicBezTo>
                    <a:pt x="753" y="163"/>
                    <a:pt x="590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4" name="Google Shape;1964;p5"/>
            <p:cNvSpPr/>
            <p:nvPr/>
          </p:nvSpPr>
          <p:spPr>
            <a:xfrm>
              <a:off x="1678128" y="836304"/>
              <a:ext cx="37030" cy="31674"/>
            </a:xfrm>
            <a:custGeom>
              <a:rect b="b" l="l" r="r" t="t"/>
              <a:pathLst>
                <a:path extrusionOk="0" h="621" w="726">
                  <a:moveTo>
                    <a:pt x="319" y="0"/>
                  </a:moveTo>
                  <a:cubicBezTo>
                    <a:pt x="174" y="0"/>
                    <a:pt x="35" y="98"/>
                    <a:pt x="13" y="266"/>
                  </a:cubicBezTo>
                  <a:cubicBezTo>
                    <a:pt x="0" y="353"/>
                    <a:pt x="13" y="428"/>
                    <a:pt x="63" y="503"/>
                  </a:cubicBezTo>
                  <a:cubicBezTo>
                    <a:pt x="113" y="565"/>
                    <a:pt x="188" y="603"/>
                    <a:pt x="263" y="615"/>
                  </a:cubicBezTo>
                  <a:cubicBezTo>
                    <a:pt x="282" y="619"/>
                    <a:pt x="302" y="621"/>
                    <a:pt x="321" y="621"/>
                  </a:cubicBezTo>
                  <a:cubicBezTo>
                    <a:pt x="564" y="621"/>
                    <a:pt x="726" y="337"/>
                    <a:pt x="575" y="128"/>
                  </a:cubicBezTo>
                  <a:cubicBezTo>
                    <a:pt x="507" y="40"/>
                    <a:pt x="412" y="0"/>
                    <a:pt x="3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5" name="Google Shape;1965;p5"/>
            <p:cNvSpPr/>
            <p:nvPr/>
          </p:nvSpPr>
          <p:spPr>
            <a:xfrm>
              <a:off x="1715820" y="987787"/>
              <a:ext cx="36265" cy="32388"/>
            </a:xfrm>
            <a:custGeom>
              <a:rect b="b" l="l" r="r" t="t"/>
              <a:pathLst>
                <a:path extrusionOk="0" h="635" w="711">
                  <a:moveTo>
                    <a:pt x="350" y="1"/>
                  </a:moveTo>
                  <a:cubicBezTo>
                    <a:pt x="206" y="1"/>
                    <a:pt x="67" y="96"/>
                    <a:pt x="36" y="257"/>
                  </a:cubicBezTo>
                  <a:cubicBezTo>
                    <a:pt x="1" y="457"/>
                    <a:pt x="153" y="634"/>
                    <a:pt x="337" y="634"/>
                  </a:cubicBezTo>
                  <a:cubicBezTo>
                    <a:pt x="349" y="634"/>
                    <a:pt x="361" y="634"/>
                    <a:pt x="373" y="632"/>
                  </a:cubicBezTo>
                  <a:cubicBezTo>
                    <a:pt x="586" y="607"/>
                    <a:pt x="711" y="382"/>
                    <a:pt x="636" y="195"/>
                  </a:cubicBezTo>
                  <a:cubicBezTo>
                    <a:pt x="623" y="170"/>
                    <a:pt x="611" y="145"/>
                    <a:pt x="598" y="120"/>
                  </a:cubicBezTo>
                  <a:cubicBezTo>
                    <a:pt x="531" y="38"/>
                    <a:pt x="439" y="1"/>
                    <a:pt x="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6" name="Google Shape;1966;p5"/>
            <p:cNvSpPr/>
            <p:nvPr/>
          </p:nvSpPr>
          <p:spPr>
            <a:xfrm>
              <a:off x="1580658" y="949279"/>
              <a:ext cx="36724" cy="29073"/>
            </a:xfrm>
            <a:custGeom>
              <a:rect b="b" l="l" r="r" t="t"/>
              <a:pathLst>
                <a:path extrusionOk="0" h="570" w="720">
                  <a:moveTo>
                    <a:pt x="401" y="0"/>
                  </a:moveTo>
                  <a:cubicBezTo>
                    <a:pt x="192" y="0"/>
                    <a:pt x="0" y="221"/>
                    <a:pt x="112" y="462"/>
                  </a:cubicBezTo>
                  <a:cubicBezTo>
                    <a:pt x="179" y="537"/>
                    <a:pt x="262" y="569"/>
                    <a:pt x="344" y="569"/>
                  </a:cubicBezTo>
                  <a:cubicBezTo>
                    <a:pt x="537" y="569"/>
                    <a:pt x="719" y="390"/>
                    <a:pt x="649" y="162"/>
                  </a:cubicBezTo>
                  <a:cubicBezTo>
                    <a:pt x="636" y="138"/>
                    <a:pt x="624" y="113"/>
                    <a:pt x="611" y="88"/>
                  </a:cubicBezTo>
                  <a:cubicBezTo>
                    <a:pt x="547" y="27"/>
                    <a:pt x="473" y="0"/>
                    <a:pt x="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7" name="Google Shape;1967;p5"/>
            <p:cNvSpPr/>
            <p:nvPr/>
          </p:nvSpPr>
          <p:spPr>
            <a:xfrm>
              <a:off x="1517056" y="802437"/>
              <a:ext cx="40192" cy="32133"/>
            </a:xfrm>
            <a:custGeom>
              <a:rect b="b" l="l" r="r" t="t"/>
              <a:pathLst>
                <a:path extrusionOk="0" h="630" w="788">
                  <a:moveTo>
                    <a:pt x="414" y="1"/>
                  </a:moveTo>
                  <a:cubicBezTo>
                    <a:pt x="201" y="1"/>
                    <a:pt x="1" y="228"/>
                    <a:pt x="134" y="467"/>
                  </a:cubicBezTo>
                  <a:cubicBezTo>
                    <a:pt x="197" y="581"/>
                    <a:pt x="298" y="630"/>
                    <a:pt x="398" y="630"/>
                  </a:cubicBezTo>
                  <a:cubicBezTo>
                    <a:pt x="594" y="630"/>
                    <a:pt x="787" y="445"/>
                    <a:pt x="696" y="205"/>
                  </a:cubicBezTo>
                  <a:cubicBezTo>
                    <a:pt x="684" y="180"/>
                    <a:pt x="671" y="155"/>
                    <a:pt x="659" y="130"/>
                  </a:cubicBezTo>
                  <a:cubicBezTo>
                    <a:pt x="590" y="39"/>
                    <a:pt x="501" y="1"/>
                    <a:pt x="4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8" name="Google Shape;1968;p5"/>
            <p:cNvSpPr/>
            <p:nvPr/>
          </p:nvSpPr>
          <p:spPr>
            <a:xfrm>
              <a:off x="1631561" y="1087093"/>
              <a:ext cx="34530" cy="31980"/>
            </a:xfrm>
            <a:custGeom>
              <a:rect b="b" l="l" r="r" t="t"/>
              <a:pathLst>
                <a:path extrusionOk="0" h="627" w="677">
                  <a:moveTo>
                    <a:pt x="321" y="0"/>
                  </a:moveTo>
                  <a:cubicBezTo>
                    <a:pt x="179" y="0"/>
                    <a:pt x="39" y="91"/>
                    <a:pt x="13" y="272"/>
                  </a:cubicBezTo>
                  <a:cubicBezTo>
                    <a:pt x="1" y="347"/>
                    <a:pt x="13" y="435"/>
                    <a:pt x="63" y="497"/>
                  </a:cubicBezTo>
                  <a:cubicBezTo>
                    <a:pt x="129" y="587"/>
                    <a:pt x="220" y="626"/>
                    <a:pt x="310" y="626"/>
                  </a:cubicBezTo>
                  <a:cubicBezTo>
                    <a:pt x="495" y="626"/>
                    <a:pt x="676" y="462"/>
                    <a:pt x="626" y="235"/>
                  </a:cubicBezTo>
                  <a:cubicBezTo>
                    <a:pt x="584" y="78"/>
                    <a:pt x="452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" name="Google Shape;1969;p5"/>
            <p:cNvSpPr/>
            <p:nvPr/>
          </p:nvSpPr>
          <p:spPr>
            <a:xfrm>
              <a:off x="1758409" y="711445"/>
              <a:ext cx="38764" cy="32082"/>
            </a:xfrm>
            <a:custGeom>
              <a:rect b="b" l="l" r="r" t="t"/>
              <a:pathLst>
                <a:path extrusionOk="0" h="629" w="760">
                  <a:moveTo>
                    <a:pt x="380" y="0"/>
                  </a:moveTo>
                  <a:cubicBezTo>
                    <a:pt x="279" y="0"/>
                    <a:pt x="177" y="50"/>
                    <a:pt x="113" y="152"/>
                  </a:cubicBezTo>
                  <a:cubicBezTo>
                    <a:pt x="1" y="339"/>
                    <a:pt x="126" y="602"/>
                    <a:pt x="351" y="627"/>
                  </a:cubicBezTo>
                  <a:cubicBezTo>
                    <a:pt x="362" y="628"/>
                    <a:pt x="374" y="629"/>
                    <a:pt x="385" y="629"/>
                  </a:cubicBezTo>
                  <a:cubicBezTo>
                    <a:pt x="594" y="629"/>
                    <a:pt x="759" y="416"/>
                    <a:pt x="688" y="214"/>
                  </a:cubicBezTo>
                  <a:cubicBezTo>
                    <a:pt x="676" y="177"/>
                    <a:pt x="663" y="164"/>
                    <a:pt x="638" y="139"/>
                  </a:cubicBezTo>
                  <a:cubicBezTo>
                    <a:pt x="577" y="47"/>
                    <a:pt x="479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" name="Google Shape;1970;p5"/>
            <p:cNvSpPr/>
            <p:nvPr/>
          </p:nvSpPr>
          <p:spPr>
            <a:xfrm>
              <a:off x="1904996" y="745720"/>
              <a:ext cx="31929" cy="29022"/>
            </a:xfrm>
            <a:custGeom>
              <a:rect b="b" l="l" r="r" t="t"/>
              <a:pathLst>
                <a:path extrusionOk="0" h="569" w="626">
                  <a:moveTo>
                    <a:pt x="306" y="1"/>
                  </a:moveTo>
                  <a:cubicBezTo>
                    <a:pt x="184" y="1"/>
                    <a:pt x="63" y="69"/>
                    <a:pt x="13" y="217"/>
                  </a:cubicBezTo>
                  <a:cubicBezTo>
                    <a:pt x="1" y="305"/>
                    <a:pt x="13" y="379"/>
                    <a:pt x="63" y="442"/>
                  </a:cubicBezTo>
                  <a:cubicBezTo>
                    <a:pt x="131" y="527"/>
                    <a:pt x="228" y="568"/>
                    <a:pt x="322" y="568"/>
                  </a:cubicBezTo>
                  <a:cubicBezTo>
                    <a:pt x="435" y="568"/>
                    <a:pt x="546" y="508"/>
                    <a:pt x="601" y="392"/>
                  </a:cubicBezTo>
                  <a:cubicBezTo>
                    <a:pt x="613" y="367"/>
                    <a:pt x="613" y="342"/>
                    <a:pt x="626" y="317"/>
                  </a:cubicBezTo>
                  <a:cubicBezTo>
                    <a:pt x="619" y="113"/>
                    <a:pt x="462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" name="Google Shape;1971;p5"/>
            <p:cNvSpPr/>
            <p:nvPr/>
          </p:nvSpPr>
          <p:spPr>
            <a:xfrm>
              <a:off x="1616923" y="1182217"/>
              <a:ext cx="36979" cy="29889"/>
            </a:xfrm>
            <a:custGeom>
              <a:rect b="b" l="l" r="r" t="t"/>
              <a:pathLst>
                <a:path extrusionOk="0" h="586" w="725">
                  <a:moveTo>
                    <a:pt x="322" y="0"/>
                  </a:moveTo>
                  <a:cubicBezTo>
                    <a:pt x="173" y="0"/>
                    <a:pt x="30" y="112"/>
                    <a:pt x="13" y="282"/>
                  </a:cubicBezTo>
                  <a:cubicBezTo>
                    <a:pt x="0" y="319"/>
                    <a:pt x="13" y="369"/>
                    <a:pt x="25" y="419"/>
                  </a:cubicBezTo>
                  <a:cubicBezTo>
                    <a:pt x="51" y="538"/>
                    <a:pt x="146" y="586"/>
                    <a:pt x="254" y="586"/>
                  </a:cubicBezTo>
                  <a:cubicBezTo>
                    <a:pt x="465" y="586"/>
                    <a:pt x="724" y="401"/>
                    <a:pt x="600" y="194"/>
                  </a:cubicBezTo>
                  <a:cubicBezTo>
                    <a:pt x="588" y="144"/>
                    <a:pt x="563" y="107"/>
                    <a:pt x="525" y="82"/>
                  </a:cubicBezTo>
                  <a:cubicBezTo>
                    <a:pt x="465" y="26"/>
                    <a:pt x="393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2" name="Google Shape;1972;p5"/>
            <p:cNvSpPr/>
            <p:nvPr/>
          </p:nvSpPr>
          <p:spPr>
            <a:xfrm>
              <a:off x="1539243" y="736182"/>
              <a:ext cx="38152" cy="27849"/>
            </a:xfrm>
            <a:custGeom>
              <a:rect b="b" l="l" r="r" t="t"/>
              <a:pathLst>
                <a:path extrusionOk="0" h="546" w="748">
                  <a:moveTo>
                    <a:pt x="361" y="1"/>
                  </a:moveTo>
                  <a:cubicBezTo>
                    <a:pt x="180" y="1"/>
                    <a:pt x="1" y="154"/>
                    <a:pt x="49" y="379"/>
                  </a:cubicBezTo>
                  <a:cubicBezTo>
                    <a:pt x="74" y="497"/>
                    <a:pt x="170" y="546"/>
                    <a:pt x="278" y="546"/>
                  </a:cubicBezTo>
                  <a:cubicBezTo>
                    <a:pt x="489" y="546"/>
                    <a:pt x="748" y="361"/>
                    <a:pt x="624" y="154"/>
                  </a:cubicBezTo>
                  <a:cubicBezTo>
                    <a:pt x="561" y="47"/>
                    <a:pt x="461" y="1"/>
                    <a:pt x="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3" name="Google Shape;1973;p5"/>
            <p:cNvSpPr/>
            <p:nvPr/>
          </p:nvSpPr>
          <p:spPr>
            <a:xfrm>
              <a:off x="1783350" y="641211"/>
              <a:ext cx="38152" cy="27849"/>
            </a:xfrm>
            <a:custGeom>
              <a:rect b="b" l="l" r="r" t="t"/>
              <a:pathLst>
                <a:path extrusionOk="0" h="546" w="748">
                  <a:moveTo>
                    <a:pt x="362" y="1"/>
                  </a:moveTo>
                  <a:cubicBezTo>
                    <a:pt x="181" y="1"/>
                    <a:pt x="1" y="154"/>
                    <a:pt x="49" y="379"/>
                  </a:cubicBezTo>
                  <a:cubicBezTo>
                    <a:pt x="74" y="497"/>
                    <a:pt x="170" y="546"/>
                    <a:pt x="278" y="546"/>
                  </a:cubicBezTo>
                  <a:cubicBezTo>
                    <a:pt x="489" y="546"/>
                    <a:pt x="748" y="361"/>
                    <a:pt x="624" y="154"/>
                  </a:cubicBezTo>
                  <a:cubicBezTo>
                    <a:pt x="562" y="47"/>
                    <a:pt x="461" y="1"/>
                    <a:pt x="3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4" name="Google Shape;1974;p5"/>
            <p:cNvSpPr/>
            <p:nvPr/>
          </p:nvSpPr>
          <p:spPr>
            <a:xfrm>
              <a:off x="1618657" y="694052"/>
              <a:ext cx="34020" cy="29787"/>
            </a:xfrm>
            <a:custGeom>
              <a:rect b="b" l="l" r="r" t="t"/>
              <a:pathLst>
                <a:path extrusionOk="0" h="584" w="667">
                  <a:moveTo>
                    <a:pt x="389" y="1"/>
                  </a:moveTo>
                  <a:cubicBezTo>
                    <a:pt x="188" y="1"/>
                    <a:pt x="0" y="202"/>
                    <a:pt x="91" y="430"/>
                  </a:cubicBezTo>
                  <a:cubicBezTo>
                    <a:pt x="141" y="518"/>
                    <a:pt x="216" y="568"/>
                    <a:pt x="304" y="580"/>
                  </a:cubicBezTo>
                  <a:cubicBezTo>
                    <a:pt x="320" y="583"/>
                    <a:pt x="336" y="584"/>
                    <a:pt x="352" y="584"/>
                  </a:cubicBezTo>
                  <a:cubicBezTo>
                    <a:pt x="506" y="584"/>
                    <a:pt x="631" y="478"/>
                    <a:pt x="654" y="330"/>
                  </a:cubicBezTo>
                  <a:cubicBezTo>
                    <a:pt x="666" y="293"/>
                    <a:pt x="666" y="255"/>
                    <a:pt x="654" y="218"/>
                  </a:cubicBezTo>
                  <a:cubicBezTo>
                    <a:pt x="654" y="205"/>
                    <a:pt x="654" y="180"/>
                    <a:pt x="641" y="168"/>
                  </a:cubicBezTo>
                  <a:cubicBezTo>
                    <a:pt x="629" y="143"/>
                    <a:pt x="616" y="118"/>
                    <a:pt x="604" y="93"/>
                  </a:cubicBezTo>
                  <a:cubicBezTo>
                    <a:pt x="540" y="29"/>
                    <a:pt x="463" y="1"/>
                    <a:pt x="3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5" name="Google Shape;1975;p5"/>
            <p:cNvSpPr/>
            <p:nvPr/>
          </p:nvSpPr>
          <p:spPr>
            <a:xfrm>
              <a:off x="1864856" y="598470"/>
              <a:ext cx="41365" cy="32133"/>
            </a:xfrm>
            <a:custGeom>
              <a:rect b="b" l="l" r="r" t="t"/>
              <a:pathLst>
                <a:path extrusionOk="0" h="630" w="811">
                  <a:moveTo>
                    <a:pt x="380" y="1"/>
                  </a:moveTo>
                  <a:cubicBezTo>
                    <a:pt x="346" y="1"/>
                    <a:pt x="311" y="10"/>
                    <a:pt x="276" y="30"/>
                  </a:cubicBezTo>
                  <a:cubicBezTo>
                    <a:pt x="238" y="55"/>
                    <a:pt x="188" y="80"/>
                    <a:pt x="163" y="117"/>
                  </a:cubicBezTo>
                  <a:cubicBezTo>
                    <a:pt x="1" y="305"/>
                    <a:pt x="113" y="592"/>
                    <a:pt x="363" y="630"/>
                  </a:cubicBezTo>
                  <a:cubicBezTo>
                    <a:pt x="401" y="630"/>
                    <a:pt x="451" y="630"/>
                    <a:pt x="501" y="605"/>
                  </a:cubicBezTo>
                  <a:cubicBezTo>
                    <a:pt x="811" y="538"/>
                    <a:pt x="640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6" name="Google Shape;1976;p5"/>
            <p:cNvSpPr/>
            <p:nvPr/>
          </p:nvSpPr>
          <p:spPr>
            <a:xfrm>
              <a:off x="-179100" y="1072200"/>
              <a:ext cx="39172" cy="31470"/>
            </a:xfrm>
            <a:custGeom>
              <a:rect b="b" l="l" r="r" t="t"/>
              <a:pathLst>
                <a:path extrusionOk="0" h="617" w="768">
                  <a:moveTo>
                    <a:pt x="410" y="0"/>
                  </a:moveTo>
                  <a:cubicBezTo>
                    <a:pt x="176" y="0"/>
                    <a:pt x="0" y="276"/>
                    <a:pt x="160" y="489"/>
                  </a:cubicBezTo>
                  <a:cubicBezTo>
                    <a:pt x="210" y="552"/>
                    <a:pt x="273" y="589"/>
                    <a:pt x="360" y="614"/>
                  </a:cubicBezTo>
                  <a:cubicBezTo>
                    <a:pt x="372" y="616"/>
                    <a:pt x="383" y="616"/>
                    <a:pt x="394" y="616"/>
                  </a:cubicBezTo>
                  <a:cubicBezTo>
                    <a:pt x="604" y="616"/>
                    <a:pt x="768" y="403"/>
                    <a:pt x="685" y="189"/>
                  </a:cubicBezTo>
                  <a:cubicBezTo>
                    <a:pt x="660" y="114"/>
                    <a:pt x="610" y="52"/>
                    <a:pt x="535" y="27"/>
                  </a:cubicBezTo>
                  <a:cubicBezTo>
                    <a:pt x="492" y="8"/>
                    <a:pt x="450" y="0"/>
                    <a:pt x="4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7" name="Google Shape;1977;p5"/>
            <p:cNvSpPr/>
            <p:nvPr/>
          </p:nvSpPr>
          <p:spPr>
            <a:xfrm>
              <a:off x="-112335" y="1228427"/>
              <a:ext cx="38968" cy="31266"/>
            </a:xfrm>
            <a:custGeom>
              <a:rect b="b" l="l" r="r" t="t"/>
              <a:pathLst>
                <a:path extrusionOk="0" h="613" w="764">
                  <a:moveTo>
                    <a:pt x="401" y="1"/>
                  </a:moveTo>
                  <a:cubicBezTo>
                    <a:pt x="51" y="26"/>
                    <a:pt x="1" y="513"/>
                    <a:pt x="338" y="613"/>
                  </a:cubicBezTo>
                  <a:cubicBezTo>
                    <a:pt x="688" y="600"/>
                    <a:pt x="763" y="113"/>
                    <a:pt x="4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8" name="Google Shape;1978;p5"/>
            <p:cNvSpPr/>
            <p:nvPr/>
          </p:nvSpPr>
          <p:spPr>
            <a:xfrm>
              <a:off x="103108" y="1212207"/>
              <a:ext cx="33663" cy="30960"/>
            </a:xfrm>
            <a:custGeom>
              <a:rect b="b" l="l" r="r" t="t"/>
              <a:pathLst>
                <a:path extrusionOk="0" h="607" w="660">
                  <a:moveTo>
                    <a:pt x="334" y="0"/>
                  </a:moveTo>
                  <a:cubicBezTo>
                    <a:pt x="249" y="0"/>
                    <a:pt x="164" y="33"/>
                    <a:pt x="101" y="106"/>
                  </a:cubicBezTo>
                  <a:cubicBezTo>
                    <a:pt x="1" y="244"/>
                    <a:pt x="13" y="431"/>
                    <a:pt x="151" y="544"/>
                  </a:cubicBezTo>
                  <a:cubicBezTo>
                    <a:pt x="207" y="587"/>
                    <a:pt x="270" y="606"/>
                    <a:pt x="332" y="606"/>
                  </a:cubicBezTo>
                  <a:cubicBezTo>
                    <a:pt x="501" y="606"/>
                    <a:pt x="660" y="461"/>
                    <a:pt x="651" y="269"/>
                  </a:cubicBezTo>
                  <a:cubicBezTo>
                    <a:pt x="627" y="102"/>
                    <a:pt x="481" y="0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9" name="Google Shape;1979;p5"/>
            <p:cNvSpPr/>
            <p:nvPr/>
          </p:nvSpPr>
          <p:spPr>
            <a:xfrm>
              <a:off x="183440" y="1166099"/>
              <a:ext cx="40396" cy="31929"/>
            </a:xfrm>
            <a:custGeom>
              <a:rect b="b" l="l" r="r" t="t"/>
              <a:pathLst>
                <a:path extrusionOk="0" h="626" w="792">
                  <a:moveTo>
                    <a:pt x="388" y="1"/>
                  </a:moveTo>
                  <a:cubicBezTo>
                    <a:pt x="285" y="1"/>
                    <a:pt x="183" y="51"/>
                    <a:pt x="125" y="148"/>
                  </a:cubicBezTo>
                  <a:cubicBezTo>
                    <a:pt x="0" y="348"/>
                    <a:pt x="125" y="598"/>
                    <a:pt x="350" y="623"/>
                  </a:cubicBezTo>
                  <a:cubicBezTo>
                    <a:pt x="365" y="625"/>
                    <a:pt x="380" y="626"/>
                    <a:pt x="395" y="626"/>
                  </a:cubicBezTo>
                  <a:cubicBezTo>
                    <a:pt x="633" y="626"/>
                    <a:pt x="791" y="347"/>
                    <a:pt x="650" y="135"/>
                  </a:cubicBezTo>
                  <a:cubicBezTo>
                    <a:pt x="584" y="45"/>
                    <a:pt x="485" y="1"/>
                    <a:pt x="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" name="Google Shape;1980;p5"/>
            <p:cNvSpPr/>
            <p:nvPr/>
          </p:nvSpPr>
          <p:spPr>
            <a:xfrm>
              <a:off x="38128" y="1138353"/>
              <a:ext cx="40345" cy="32133"/>
            </a:xfrm>
            <a:custGeom>
              <a:rect b="b" l="l" r="r" t="t"/>
              <a:pathLst>
                <a:path extrusionOk="0" h="630" w="791">
                  <a:moveTo>
                    <a:pt x="417" y="1"/>
                  </a:moveTo>
                  <a:cubicBezTo>
                    <a:pt x="204" y="1"/>
                    <a:pt x="1" y="228"/>
                    <a:pt x="125" y="467"/>
                  </a:cubicBezTo>
                  <a:cubicBezTo>
                    <a:pt x="188" y="581"/>
                    <a:pt x="290" y="629"/>
                    <a:pt x="392" y="629"/>
                  </a:cubicBezTo>
                  <a:cubicBezTo>
                    <a:pt x="592" y="629"/>
                    <a:pt x="791" y="444"/>
                    <a:pt x="700" y="205"/>
                  </a:cubicBezTo>
                  <a:cubicBezTo>
                    <a:pt x="687" y="180"/>
                    <a:pt x="675" y="155"/>
                    <a:pt x="662" y="130"/>
                  </a:cubicBezTo>
                  <a:cubicBezTo>
                    <a:pt x="593" y="39"/>
                    <a:pt x="504" y="1"/>
                    <a:pt x="4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" name="Google Shape;1981;p5"/>
            <p:cNvSpPr/>
            <p:nvPr/>
          </p:nvSpPr>
          <p:spPr>
            <a:xfrm>
              <a:off x="62712" y="1052971"/>
              <a:ext cx="33459" cy="32031"/>
            </a:xfrm>
            <a:custGeom>
              <a:rect b="b" l="l" r="r" t="t"/>
              <a:pathLst>
                <a:path extrusionOk="0" h="628" w="656">
                  <a:moveTo>
                    <a:pt x="329" y="1"/>
                  </a:moveTo>
                  <a:cubicBezTo>
                    <a:pt x="159" y="1"/>
                    <a:pt x="0" y="146"/>
                    <a:pt x="18" y="341"/>
                  </a:cubicBezTo>
                  <a:cubicBezTo>
                    <a:pt x="41" y="521"/>
                    <a:pt x="186" y="627"/>
                    <a:pt x="335" y="627"/>
                  </a:cubicBezTo>
                  <a:cubicBezTo>
                    <a:pt x="424" y="627"/>
                    <a:pt x="514" y="588"/>
                    <a:pt x="580" y="504"/>
                  </a:cubicBezTo>
                  <a:cubicBezTo>
                    <a:pt x="630" y="441"/>
                    <a:pt x="655" y="354"/>
                    <a:pt x="643" y="279"/>
                  </a:cubicBezTo>
                  <a:cubicBezTo>
                    <a:pt x="643" y="254"/>
                    <a:pt x="630" y="229"/>
                    <a:pt x="630" y="204"/>
                  </a:cubicBezTo>
                  <a:cubicBezTo>
                    <a:pt x="605" y="154"/>
                    <a:pt x="568" y="104"/>
                    <a:pt x="530" y="79"/>
                  </a:cubicBezTo>
                  <a:cubicBezTo>
                    <a:pt x="469" y="25"/>
                    <a:pt x="398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" name="Google Shape;1982;p5"/>
            <p:cNvSpPr/>
            <p:nvPr/>
          </p:nvSpPr>
          <p:spPr>
            <a:xfrm>
              <a:off x="137536" y="1051135"/>
              <a:ext cx="38713" cy="32133"/>
            </a:xfrm>
            <a:custGeom>
              <a:rect b="b" l="l" r="r" t="t"/>
              <a:pathLst>
                <a:path extrusionOk="0" h="630" w="759">
                  <a:moveTo>
                    <a:pt x="388" y="1"/>
                  </a:moveTo>
                  <a:cubicBezTo>
                    <a:pt x="285" y="1"/>
                    <a:pt x="183" y="51"/>
                    <a:pt x="126" y="152"/>
                  </a:cubicBezTo>
                  <a:cubicBezTo>
                    <a:pt x="1" y="340"/>
                    <a:pt x="126" y="602"/>
                    <a:pt x="350" y="627"/>
                  </a:cubicBezTo>
                  <a:cubicBezTo>
                    <a:pt x="363" y="629"/>
                    <a:pt x="375" y="629"/>
                    <a:pt x="387" y="629"/>
                  </a:cubicBezTo>
                  <a:cubicBezTo>
                    <a:pt x="605" y="629"/>
                    <a:pt x="759" y="416"/>
                    <a:pt x="688" y="215"/>
                  </a:cubicBezTo>
                  <a:cubicBezTo>
                    <a:pt x="675" y="190"/>
                    <a:pt x="663" y="165"/>
                    <a:pt x="650" y="140"/>
                  </a:cubicBezTo>
                  <a:cubicBezTo>
                    <a:pt x="589" y="48"/>
                    <a:pt x="488" y="1"/>
                    <a:pt x="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" name="Google Shape;1983;p5"/>
            <p:cNvSpPr/>
            <p:nvPr/>
          </p:nvSpPr>
          <p:spPr>
            <a:xfrm>
              <a:off x="212105" y="1094183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47" y="0"/>
                  </a:moveTo>
                  <a:cubicBezTo>
                    <a:pt x="311" y="0"/>
                    <a:pt x="274" y="7"/>
                    <a:pt x="238" y="21"/>
                  </a:cubicBezTo>
                  <a:cubicBezTo>
                    <a:pt x="88" y="83"/>
                    <a:pt x="1" y="271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4" y="610"/>
                    <a:pt x="463" y="596"/>
                  </a:cubicBezTo>
                  <a:cubicBezTo>
                    <a:pt x="625" y="533"/>
                    <a:pt x="700" y="358"/>
                    <a:pt x="638" y="196"/>
                  </a:cubicBezTo>
                  <a:cubicBezTo>
                    <a:pt x="589" y="79"/>
                    <a:pt x="473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" name="Google Shape;1984;p5"/>
            <p:cNvSpPr/>
            <p:nvPr/>
          </p:nvSpPr>
          <p:spPr>
            <a:xfrm>
              <a:off x="6965" y="920971"/>
              <a:ext cx="41263" cy="31878"/>
            </a:xfrm>
            <a:custGeom>
              <a:rect b="b" l="l" r="r" t="t"/>
              <a:pathLst>
                <a:path extrusionOk="0" h="625" w="809">
                  <a:moveTo>
                    <a:pt x="431" y="1"/>
                  </a:moveTo>
                  <a:cubicBezTo>
                    <a:pt x="142" y="1"/>
                    <a:pt x="1" y="367"/>
                    <a:pt x="236" y="555"/>
                  </a:cubicBezTo>
                  <a:cubicBezTo>
                    <a:pt x="297" y="604"/>
                    <a:pt x="364" y="625"/>
                    <a:pt x="428" y="625"/>
                  </a:cubicBezTo>
                  <a:cubicBezTo>
                    <a:pt x="629" y="625"/>
                    <a:pt x="809" y="420"/>
                    <a:pt x="724" y="193"/>
                  </a:cubicBezTo>
                  <a:cubicBezTo>
                    <a:pt x="686" y="93"/>
                    <a:pt x="586" y="18"/>
                    <a:pt x="486" y="5"/>
                  </a:cubicBezTo>
                  <a:cubicBezTo>
                    <a:pt x="467" y="2"/>
                    <a:pt x="449" y="1"/>
                    <a:pt x="4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5" name="Google Shape;1985;p5"/>
            <p:cNvSpPr/>
            <p:nvPr/>
          </p:nvSpPr>
          <p:spPr>
            <a:xfrm>
              <a:off x="94182" y="895112"/>
              <a:ext cx="34734" cy="31725"/>
            </a:xfrm>
            <a:custGeom>
              <a:rect b="b" l="l" r="r" t="t"/>
              <a:pathLst>
                <a:path extrusionOk="0" h="622" w="681">
                  <a:moveTo>
                    <a:pt x="352" y="1"/>
                  </a:moveTo>
                  <a:cubicBezTo>
                    <a:pt x="260" y="1"/>
                    <a:pt x="167" y="39"/>
                    <a:pt x="101" y="125"/>
                  </a:cubicBezTo>
                  <a:cubicBezTo>
                    <a:pt x="1" y="250"/>
                    <a:pt x="26" y="437"/>
                    <a:pt x="151" y="550"/>
                  </a:cubicBezTo>
                  <a:cubicBezTo>
                    <a:pt x="215" y="600"/>
                    <a:pt x="286" y="622"/>
                    <a:pt x="354" y="622"/>
                  </a:cubicBezTo>
                  <a:cubicBezTo>
                    <a:pt x="526" y="622"/>
                    <a:pt x="681" y="480"/>
                    <a:pt x="663" y="275"/>
                  </a:cubicBezTo>
                  <a:cubicBezTo>
                    <a:pt x="648" y="104"/>
                    <a:pt x="502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6" name="Google Shape;1986;p5"/>
            <p:cNvSpPr/>
            <p:nvPr/>
          </p:nvSpPr>
          <p:spPr>
            <a:xfrm>
              <a:off x="-21802" y="993092"/>
              <a:ext cx="39223" cy="32235"/>
            </a:xfrm>
            <a:custGeom>
              <a:rect b="b" l="l" r="r" t="t"/>
              <a:pathLst>
                <a:path extrusionOk="0" h="632" w="769">
                  <a:moveTo>
                    <a:pt x="391" y="0"/>
                  </a:moveTo>
                  <a:cubicBezTo>
                    <a:pt x="302" y="0"/>
                    <a:pt x="214" y="38"/>
                    <a:pt x="150" y="116"/>
                  </a:cubicBezTo>
                  <a:cubicBezTo>
                    <a:pt x="0" y="303"/>
                    <a:pt x="100" y="591"/>
                    <a:pt x="350" y="628"/>
                  </a:cubicBezTo>
                  <a:cubicBezTo>
                    <a:pt x="366" y="631"/>
                    <a:pt x="382" y="632"/>
                    <a:pt x="398" y="632"/>
                  </a:cubicBezTo>
                  <a:cubicBezTo>
                    <a:pt x="612" y="632"/>
                    <a:pt x="768" y="400"/>
                    <a:pt x="675" y="191"/>
                  </a:cubicBezTo>
                  <a:cubicBezTo>
                    <a:pt x="663" y="141"/>
                    <a:pt x="625" y="103"/>
                    <a:pt x="588" y="66"/>
                  </a:cubicBezTo>
                  <a:cubicBezTo>
                    <a:pt x="528" y="22"/>
                    <a:pt x="459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7" name="Google Shape;1987;p5"/>
            <p:cNvSpPr/>
            <p:nvPr/>
          </p:nvSpPr>
          <p:spPr>
            <a:xfrm>
              <a:off x="154113" y="969528"/>
              <a:ext cx="35091" cy="31266"/>
            </a:xfrm>
            <a:custGeom>
              <a:rect b="b" l="l" r="r" t="t"/>
              <a:pathLst>
                <a:path extrusionOk="0" h="613" w="688">
                  <a:moveTo>
                    <a:pt x="334" y="0"/>
                  </a:moveTo>
                  <a:cubicBezTo>
                    <a:pt x="301" y="0"/>
                    <a:pt x="269" y="5"/>
                    <a:pt x="238" y="15"/>
                  </a:cubicBezTo>
                  <a:cubicBezTo>
                    <a:pt x="75" y="78"/>
                    <a:pt x="0" y="265"/>
                    <a:pt x="63" y="415"/>
                  </a:cubicBezTo>
                  <a:cubicBezTo>
                    <a:pt x="111" y="539"/>
                    <a:pt x="224" y="612"/>
                    <a:pt x="341" y="612"/>
                  </a:cubicBezTo>
                  <a:cubicBezTo>
                    <a:pt x="378" y="612"/>
                    <a:pt x="415" y="605"/>
                    <a:pt x="450" y="590"/>
                  </a:cubicBezTo>
                  <a:cubicBezTo>
                    <a:pt x="613" y="528"/>
                    <a:pt x="688" y="353"/>
                    <a:pt x="638" y="203"/>
                  </a:cubicBezTo>
                  <a:cubicBezTo>
                    <a:pt x="588" y="74"/>
                    <a:pt x="460" y="0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8" name="Google Shape;1988;p5"/>
            <p:cNvSpPr/>
            <p:nvPr/>
          </p:nvSpPr>
          <p:spPr>
            <a:xfrm>
              <a:off x="351704" y="1113003"/>
              <a:ext cx="42385" cy="31929"/>
            </a:xfrm>
            <a:custGeom>
              <a:rect b="b" l="l" r="r" t="t"/>
              <a:pathLst>
                <a:path extrusionOk="0" h="626" w="831">
                  <a:moveTo>
                    <a:pt x="408" y="0"/>
                  </a:moveTo>
                  <a:cubicBezTo>
                    <a:pt x="397" y="0"/>
                    <a:pt x="386" y="1"/>
                    <a:pt x="375" y="2"/>
                  </a:cubicBezTo>
                  <a:cubicBezTo>
                    <a:pt x="100" y="27"/>
                    <a:pt x="0" y="389"/>
                    <a:pt x="225" y="564"/>
                  </a:cubicBezTo>
                  <a:cubicBezTo>
                    <a:pt x="278" y="606"/>
                    <a:pt x="343" y="626"/>
                    <a:pt x="408" y="626"/>
                  </a:cubicBezTo>
                  <a:cubicBezTo>
                    <a:pt x="500" y="626"/>
                    <a:pt x="592" y="587"/>
                    <a:pt x="650" y="514"/>
                  </a:cubicBezTo>
                  <a:cubicBezTo>
                    <a:pt x="831" y="298"/>
                    <a:pt x="676" y="0"/>
                    <a:pt x="4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9" name="Google Shape;1989;p5"/>
            <p:cNvSpPr/>
            <p:nvPr/>
          </p:nvSpPr>
          <p:spPr>
            <a:xfrm>
              <a:off x="298863" y="973404"/>
              <a:ext cx="37489" cy="31929"/>
            </a:xfrm>
            <a:custGeom>
              <a:rect b="b" l="l" r="r" t="t"/>
              <a:pathLst>
                <a:path extrusionOk="0" h="626" w="735">
                  <a:moveTo>
                    <a:pt x="396" y="0"/>
                  </a:moveTo>
                  <a:cubicBezTo>
                    <a:pt x="181" y="0"/>
                    <a:pt x="0" y="236"/>
                    <a:pt x="124" y="464"/>
                  </a:cubicBezTo>
                  <a:cubicBezTo>
                    <a:pt x="185" y="577"/>
                    <a:pt x="288" y="626"/>
                    <a:pt x="391" y="626"/>
                  </a:cubicBezTo>
                  <a:cubicBezTo>
                    <a:pt x="563" y="626"/>
                    <a:pt x="735" y="488"/>
                    <a:pt x="712" y="277"/>
                  </a:cubicBezTo>
                  <a:cubicBezTo>
                    <a:pt x="712" y="252"/>
                    <a:pt x="699" y="227"/>
                    <a:pt x="687" y="202"/>
                  </a:cubicBezTo>
                  <a:cubicBezTo>
                    <a:pt x="674" y="152"/>
                    <a:pt x="637" y="102"/>
                    <a:pt x="599" y="77"/>
                  </a:cubicBezTo>
                  <a:cubicBezTo>
                    <a:pt x="534" y="23"/>
                    <a:pt x="463" y="0"/>
                    <a:pt x="3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0" name="Google Shape;1990;p5"/>
            <p:cNvSpPr/>
            <p:nvPr/>
          </p:nvSpPr>
          <p:spPr>
            <a:xfrm>
              <a:off x="287948" y="1052359"/>
              <a:ext cx="35142" cy="31266"/>
            </a:xfrm>
            <a:custGeom>
              <a:rect b="b" l="l" r="r" t="t"/>
              <a:pathLst>
                <a:path extrusionOk="0" h="613" w="689">
                  <a:moveTo>
                    <a:pt x="334" y="1"/>
                  </a:moveTo>
                  <a:cubicBezTo>
                    <a:pt x="302" y="1"/>
                    <a:pt x="269" y="6"/>
                    <a:pt x="238" y="16"/>
                  </a:cubicBezTo>
                  <a:cubicBezTo>
                    <a:pt x="76" y="78"/>
                    <a:pt x="1" y="266"/>
                    <a:pt x="51" y="416"/>
                  </a:cubicBezTo>
                  <a:cubicBezTo>
                    <a:pt x="98" y="540"/>
                    <a:pt x="219" y="613"/>
                    <a:pt x="340" y="613"/>
                  </a:cubicBezTo>
                  <a:cubicBezTo>
                    <a:pt x="377" y="613"/>
                    <a:pt x="415" y="606"/>
                    <a:pt x="451" y="591"/>
                  </a:cubicBezTo>
                  <a:cubicBezTo>
                    <a:pt x="613" y="528"/>
                    <a:pt x="688" y="353"/>
                    <a:pt x="626" y="191"/>
                  </a:cubicBezTo>
                  <a:cubicBezTo>
                    <a:pt x="576" y="72"/>
                    <a:pt x="456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1" name="Google Shape;1991;p5"/>
            <p:cNvSpPr/>
            <p:nvPr/>
          </p:nvSpPr>
          <p:spPr>
            <a:xfrm>
              <a:off x="247145" y="822227"/>
              <a:ext cx="34887" cy="30807"/>
            </a:xfrm>
            <a:custGeom>
              <a:rect b="b" l="l" r="r" t="t"/>
              <a:pathLst>
                <a:path extrusionOk="0" h="604" w="684">
                  <a:moveTo>
                    <a:pt x="327" y="1"/>
                  </a:moveTo>
                  <a:cubicBezTo>
                    <a:pt x="174" y="1"/>
                    <a:pt x="47" y="107"/>
                    <a:pt x="13" y="254"/>
                  </a:cubicBezTo>
                  <a:cubicBezTo>
                    <a:pt x="1" y="342"/>
                    <a:pt x="26" y="429"/>
                    <a:pt x="76" y="492"/>
                  </a:cubicBezTo>
                  <a:cubicBezTo>
                    <a:pt x="140" y="570"/>
                    <a:pt x="222" y="604"/>
                    <a:pt x="304" y="604"/>
                  </a:cubicBezTo>
                  <a:cubicBezTo>
                    <a:pt x="496" y="604"/>
                    <a:pt x="683" y="419"/>
                    <a:pt x="613" y="192"/>
                  </a:cubicBezTo>
                  <a:cubicBezTo>
                    <a:pt x="601" y="167"/>
                    <a:pt x="588" y="142"/>
                    <a:pt x="576" y="129"/>
                  </a:cubicBezTo>
                  <a:cubicBezTo>
                    <a:pt x="526" y="54"/>
                    <a:pt x="451" y="17"/>
                    <a:pt x="376" y="4"/>
                  </a:cubicBezTo>
                  <a:cubicBezTo>
                    <a:pt x="359" y="2"/>
                    <a:pt x="343" y="1"/>
                    <a:pt x="3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2" name="Google Shape;1992;p5"/>
            <p:cNvSpPr/>
            <p:nvPr/>
          </p:nvSpPr>
          <p:spPr>
            <a:xfrm>
              <a:off x="217205" y="923267"/>
              <a:ext cx="35755" cy="31266"/>
            </a:xfrm>
            <a:custGeom>
              <a:rect b="b" l="l" r="r" t="t"/>
              <a:pathLst>
                <a:path extrusionOk="0" h="613" w="701">
                  <a:moveTo>
                    <a:pt x="349" y="1"/>
                  </a:moveTo>
                  <a:cubicBezTo>
                    <a:pt x="311" y="1"/>
                    <a:pt x="274" y="8"/>
                    <a:pt x="238" y="23"/>
                  </a:cubicBezTo>
                  <a:cubicBezTo>
                    <a:pt x="76" y="85"/>
                    <a:pt x="1" y="260"/>
                    <a:pt x="63" y="410"/>
                  </a:cubicBezTo>
                  <a:cubicBezTo>
                    <a:pt x="113" y="539"/>
                    <a:pt x="233" y="613"/>
                    <a:pt x="362" y="613"/>
                  </a:cubicBezTo>
                  <a:cubicBezTo>
                    <a:pt x="395" y="613"/>
                    <a:pt x="429" y="608"/>
                    <a:pt x="463" y="598"/>
                  </a:cubicBezTo>
                  <a:cubicBezTo>
                    <a:pt x="613" y="535"/>
                    <a:pt x="700" y="348"/>
                    <a:pt x="638" y="198"/>
                  </a:cubicBezTo>
                  <a:cubicBezTo>
                    <a:pt x="590" y="74"/>
                    <a:pt x="470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" name="Google Shape;1993;p5"/>
            <p:cNvSpPr/>
            <p:nvPr/>
          </p:nvSpPr>
          <p:spPr>
            <a:xfrm>
              <a:off x="-47304" y="1260457"/>
              <a:ext cx="38662" cy="31980"/>
            </a:xfrm>
            <a:custGeom>
              <a:rect b="b" l="l" r="r" t="t"/>
              <a:pathLst>
                <a:path extrusionOk="0" h="627" w="758">
                  <a:moveTo>
                    <a:pt x="385" y="0"/>
                  </a:moveTo>
                  <a:cubicBezTo>
                    <a:pt x="282" y="0"/>
                    <a:pt x="178" y="51"/>
                    <a:pt x="113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6" y="625"/>
                    <a:pt x="382" y="626"/>
                    <a:pt x="398" y="626"/>
                  </a:cubicBezTo>
                  <a:cubicBezTo>
                    <a:pt x="601" y="626"/>
                    <a:pt x="757" y="407"/>
                    <a:pt x="688" y="210"/>
                  </a:cubicBezTo>
                  <a:cubicBezTo>
                    <a:pt x="675" y="185"/>
                    <a:pt x="663" y="160"/>
                    <a:pt x="638" y="135"/>
                  </a:cubicBezTo>
                  <a:cubicBezTo>
                    <a:pt x="577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" name="Google Shape;1994;p5"/>
            <p:cNvSpPr/>
            <p:nvPr/>
          </p:nvSpPr>
          <p:spPr>
            <a:xfrm>
              <a:off x="-36032" y="1179462"/>
              <a:ext cx="37846" cy="28410"/>
            </a:xfrm>
            <a:custGeom>
              <a:rect b="b" l="l" r="r" t="t"/>
              <a:pathLst>
                <a:path extrusionOk="0" h="557" w="742">
                  <a:moveTo>
                    <a:pt x="537" y="1"/>
                  </a:moveTo>
                  <a:cubicBezTo>
                    <a:pt x="310" y="1"/>
                    <a:pt x="1" y="319"/>
                    <a:pt x="242" y="486"/>
                  </a:cubicBezTo>
                  <a:cubicBezTo>
                    <a:pt x="295" y="534"/>
                    <a:pt x="362" y="557"/>
                    <a:pt x="429" y="557"/>
                  </a:cubicBezTo>
                  <a:cubicBezTo>
                    <a:pt x="519" y="557"/>
                    <a:pt x="609" y="515"/>
                    <a:pt x="667" y="436"/>
                  </a:cubicBezTo>
                  <a:cubicBezTo>
                    <a:pt x="717" y="373"/>
                    <a:pt x="742" y="298"/>
                    <a:pt x="742" y="211"/>
                  </a:cubicBezTo>
                  <a:cubicBezTo>
                    <a:pt x="729" y="186"/>
                    <a:pt x="729" y="161"/>
                    <a:pt x="717" y="136"/>
                  </a:cubicBezTo>
                  <a:cubicBezTo>
                    <a:pt x="684" y="39"/>
                    <a:pt x="616" y="1"/>
                    <a:pt x="5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" name="Google Shape;1995;p5"/>
            <p:cNvSpPr/>
            <p:nvPr/>
          </p:nvSpPr>
          <p:spPr>
            <a:xfrm>
              <a:off x="-104021" y="1130192"/>
              <a:ext cx="38101" cy="32082"/>
            </a:xfrm>
            <a:custGeom>
              <a:rect b="b" l="l" r="r" t="t"/>
              <a:pathLst>
                <a:path extrusionOk="0" h="629" w="747">
                  <a:moveTo>
                    <a:pt x="375" y="1"/>
                  </a:moveTo>
                  <a:cubicBezTo>
                    <a:pt x="272" y="1"/>
                    <a:pt x="170" y="50"/>
                    <a:pt x="113" y="152"/>
                  </a:cubicBezTo>
                  <a:cubicBezTo>
                    <a:pt x="0" y="340"/>
                    <a:pt x="113" y="602"/>
                    <a:pt x="338" y="627"/>
                  </a:cubicBezTo>
                  <a:cubicBezTo>
                    <a:pt x="350" y="628"/>
                    <a:pt x="362" y="629"/>
                    <a:pt x="374" y="629"/>
                  </a:cubicBezTo>
                  <a:cubicBezTo>
                    <a:pt x="592" y="629"/>
                    <a:pt x="746" y="416"/>
                    <a:pt x="675" y="215"/>
                  </a:cubicBezTo>
                  <a:cubicBezTo>
                    <a:pt x="663" y="190"/>
                    <a:pt x="650" y="165"/>
                    <a:pt x="638" y="140"/>
                  </a:cubicBezTo>
                  <a:cubicBezTo>
                    <a:pt x="576" y="47"/>
                    <a:pt x="475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" name="Google Shape;1996;p5"/>
            <p:cNvSpPr/>
            <p:nvPr/>
          </p:nvSpPr>
          <p:spPr>
            <a:xfrm>
              <a:off x="-156403" y="987532"/>
              <a:ext cx="38254" cy="28053"/>
            </a:xfrm>
            <a:custGeom>
              <a:rect b="b" l="l" r="r" t="t"/>
              <a:pathLst>
                <a:path extrusionOk="0" h="550" w="750">
                  <a:moveTo>
                    <a:pt x="532" y="0"/>
                  </a:moveTo>
                  <a:cubicBezTo>
                    <a:pt x="305" y="0"/>
                    <a:pt x="0" y="312"/>
                    <a:pt x="240" y="487"/>
                  </a:cubicBezTo>
                  <a:cubicBezTo>
                    <a:pt x="297" y="531"/>
                    <a:pt x="360" y="550"/>
                    <a:pt x="421" y="550"/>
                  </a:cubicBezTo>
                  <a:cubicBezTo>
                    <a:pt x="590" y="550"/>
                    <a:pt x="749" y="405"/>
                    <a:pt x="740" y="212"/>
                  </a:cubicBezTo>
                  <a:cubicBezTo>
                    <a:pt x="727" y="187"/>
                    <a:pt x="727" y="162"/>
                    <a:pt x="715" y="137"/>
                  </a:cubicBezTo>
                  <a:cubicBezTo>
                    <a:pt x="682" y="39"/>
                    <a:pt x="612" y="0"/>
                    <a:pt x="5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" name="Google Shape;1997;p5"/>
            <p:cNvSpPr/>
            <p:nvPr/>
          </p:nvSpPr>
          <p:spPr>
            <a:xfrm>
              <a:off x="-94330" y="1045524"/>
              <a:ext cx="37846" cy="31470"/>
            </a:xfrm>
            <a:custGeom>
              <a:rect b="b" l="l" r="r" t="t"/>
              <a:pathLst>
                <a:path extrusionOk="0" h="617" w="742">
                  <a:moveTo>
                    <a:pt x="353" y="1"/>
                  </a:moveTo>
                  <a:cubicBezTo>
                    <a:pt x="74" y="1"/>
                    <a:pt x="0" y="613"/>
                    <a:pt x="326" y="613"/>
                  </a:cubicBezTo>
                  <a:cubicBezTo>
                    <a:pt x="329" y="613"/>
                    <a:pt x="332" y="612"/>
                    <a:pt x="335" y="612"/>
                  </a:cubicBezTo>
                  <a:cubicBezTo>
                    <a:pt x="352" y="615"/>
                    <a:pt x="368" y="617"/>
                    <a:pt x="384" y="617"/>
                  </a:cubicBezTo>
                  <a:cubicBezTo>
                    <a:pt x="586" y="617"/>
                    <a:pt x="742" y="408"/>
                    <a:pt x="673" y="200"/>
                  </a:cubicBezTo>
                  <a:cubicBezTo>
                    <a:pt x="660" y="175"/>
                    <a:pt x="648" y="150"/>
                    <a:pt x="623" y="138"/>
                  </a:cubicBezTo>
                  <a:cubicBezTo>
                    <a:pt x="585" y="63"/>
                    <a:pt x="510" y="25"/>
                    <a:pt x="423" y="13"/>
                  </a:cubicBezTo>
                  <a:cubicBezTo>
                    <a:pt x="398" y="4"/>
                    <a:pt x="375" y="1"/>
                    <a:pt x="3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" name="Google Shape;1998;p5"/>
            <p:cNvSpPr/>
            <p:nvPr/>
          </p:nvSpPr>
          <p:spPr>
            <a:xfrm>
              <a:off x="220061" y="1011708"/>
              <a:ext cx="37183" cy="30093"/>
            </a:xfrm>
            <a:custGeom>
              <a:rect b="b" l="l" r="r" t="t"/>
              <a:pathLst>
                <a:path extrusionOk="0" h="590" w="729">
                  <a:moveTo>
                    <a:pt x="398" y="1"/>
                  </a:moveTo>
                  <a:cubicBezTo>
                    <a:pt x="190" y="1"/>
                    <a:pt x="1" y="225"/>
                    <a:pt x="120" y="463"/>
                  </a:cubicBezTo>
                  <a:cubicBezTo>
                    <a:pt x="170" y="526"/>
                    <a:pt x="245" y="563"/>
                    <a:pt x="320" y="588"/>
                  </a:cubicBezTo>
                  <a:cubicBezTo>
                    <a:pt x="332" y="589"/>
                    <a:pt x="344" y="590"/>
                    <a:pt x="356" y="590"/>
                  </a:cubicBezTo>
                  <a:cubicBezTo>
                    <a:pt x="574" y="590"/>
                    <a:pt x="728" y="377"/>
                    <a:pt x="657" y="163"/>
                  </a:cubicBezTo>
                  <a:cubicBezTo>
                    <a:pt x="644" y="138"/>
                    <a:pt x="632" y="113"/>
                    <a:pt x="619" y="101"/>
                  </a:cubicBezTo>
                  <a:cubicBezTo>
                    <a:pt x="553" y="30"/>
                    <a:pt x="474" y="1"/>
                    <a:pt x="3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" name="Google Shape;1999;p5"/>
            <p:cNvSpPr/>
            <p:nvPr/>
          </p:nvSpPr>
          <p:spPr>
            <a:xfrm>
              <a:off x="73780" y="978708"/>
              <a:ext cx="38662" cy="31980"/>
            </a:xfrm>
            <a:custGeom>
              <a:rect b="b" l="l" r="r" t="t"/>
              <a:pathLst>
                <a:path extrusionOk="0" h="627" w="758">
                  <a:moveTo>
                    <a:pt x="394" y="1"/>
                  </a:moveTo>
                  <a:cubicBezTo>
                    <a:pt x="289" y="1"/>
                    <a:pt x="184" y="51"/>
                    <a:pt x="126" y="148"/>
                  </a:cubicBezTo>
                  <a:cubicBezTo>
                    <a:pt x="1" y="348"/>
                    <a:pt x="126" y="598"/>
                    <a:pt x="351" y="623"/>
                  </a:cubicBezTo>
                  <a:cubicBezTo>
                    <a:pt x="368" y="626"/>
                    <a:pt x="386" y="627"/>
                    <a:pt x="403" y="627"/>
                  </a:cubicBezTo>
                  <a:cubicBezTo>
                    <a:pt x="613" y="627"/>
                    <a:pt x="758" y="419"/>
                    <a:pt x="688" y="210"/>
                  </a:cubicBezTo>
                  <a:cubicBezTo>
                    <a:pt x="676" y="185"/>
                    <a:pt x="663" y="160"/>
                    <a:pt x="651" y="135"/>
                  </a:cubicBezTo>
                  <a:cubicBezTo>
                    <a:pt x="590" y="45"/>
                    <a:pt x="492" y="1"/>
                    <a:pt x="3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0" name="Google Shape;2000;p5"/>
            <p:cNvSpPr/>
            <p:nvPr/>
          </p:nvSpPr>
          <p:spPr>
            <a:xfrm>
              <a:off x="115961" y="1130396"/>
              <a:ext cx="36265" cy="31929"/>
            </a:xfrm>
            <a:custGeom>
              <a:rect b="b" l="l" r="r" t="t"/>
              <a:pathLst>
                <a:path extrusionOk="0" h="626" w="711">
                  <a:moveTo>
                    <a:pt x="341" y="0"/>
                  </a:moveTo>
                  <a:cubicBezTo>
                    <a:pt x="203" y="0"/>
                    <a:pt x="66" y="94"/>
                    <a:pt x="36" y="261"/>
                  </a:cubicBezTo>
                  <a:cubicBezTo>
                    <a:pt x="1" y="448"/>
                    <a:pt x="153" y="625"/>
                    <a:pt x="338" y="625"/>
                  </a:cubicBezTo>
                  <a:cubicBezTo>
                    <a:pt x="349" y="625"/>
                    <a:pt x="361" y="624"/>
                    <a:pt x="374" y="623"/>
                  </a:cubicBezTo>
                  <a:cubicBezTo>
                    <a:pt x="586" y="610"/>
                    <a:pt x="711" y="386"/>
                    <a:pt x="636" y="198"/>
                  </a:cubicBezTo>
                  <a:cubicBezTo>
                    <a:pt x="623" y="161"/>
                    <a:pt x="611" y="148"/>
                    <a:pt x="586" y="123"/>
                  </a:cubicBezTo>
                  <a:cubicBezTo>
                    <a:pt x="522" y="40"/>
                    <a:pt x="431" y="0"/>
                    <a:pt x="3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1" name="Google Shape;2001;p5"/>
            <p:cNvSpPr/>
            <p:nvPr/>
          </p:nvSpPr>
          <p:spPr>
            <a:xfrm>
              <a:off x="-19201" y="1092041"/>
              <a:ext cx="36214" cy="28869"/>
            </a:xfrm>
            <a:custGeom>
              <a:rect b="b" l="l" r="r" t="t"/>
              <a:pathLst>
                <a:path extrusionOk="0" h="566" w="710">
                  <a:moveTo>
                    <a:pt x="400" y="0"/>
                  </a:moveTo>
                  <a:cubicBezTo>
                    <a:pt x="192" y="0"/>
                    <a:pt x="1" y="218"/>
                    <a:pt x="112" y="450"/>
                  </a:cubicBezTo>
                  <a:cubicBezTo>
                    <a:pt x="181" y="531"/>
                    <a:pt x="266" y="565"/>
                    <a:pt x="349" y="565"/>
                  </a:cubicBezTo>
                  <a:cubicBezTo>
                    <a:pt x="536" y="565"/>
                    <a:pt x="710" y="388"/>
                    <a:pt x="649" y="163"/>
                  </a:cubicBezTo>
                  <a:cubicBezTo>
                    <a:pt x="637" y="138"/>
                    <a:pt x="624" y="113"/>
                    <a:pt x="612" y="88"/>
                  </a:cubicBezTo>
                  <a:cubicBezTo>
                    <a:pt x="547" y="27"/>
                    <a:pt x="473" y="0"/>
                    <a:pt x="4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2" name="Google Shape;2002;p5"/>
            <p:cNvSpPr/>
            <p:nvPr/>
          </p:nvSpPr>
          <p:spPr>
            <a:xfrm>
              <a:off x="-80865" y="947086"/>
              <a:ext cx="34887" cy="29328"/>
            </a:xfrm>
            <a:custGeom>
              <a:rect b="b" l="l" r="r" t="t"/>
              <a:pathLst>
                <a:path extrusionOk="0" h="575" w="684">
                  <a:moveTo>
                    <a:pt x="406" y="0"/>
                  </a:moveTo>
                  <a:cubicBezTo>
                    <a:pt x="195" y="0"/>
                    <a:pt x="1" y="224"/>
                    <a:pt x="121" y="455"/>
                  </a:cubicBezTo>
                  <a:cubicBezTo>
                    <a:pt x="184" y="537"/>
                    <a:pt x="272" y="575"/>
                    <a:pt x="360" y="575"/>
                  </a:cubicBezTo>
                  <a:cubicBezTo>
                    <a:pt x="501" y="575"/>
                    <a:pt x="640" y="479"/>
                    <a:pt x="671" y="318"/>
                  </a:cubicBezTo>
                  <a:cubicBezTo>
                    <a:pt x="683" y="268"/>
                    <a:pt x="671" y="218"/>
                    <a:pt x="658" y="168"/>
                  </a:cubicBezTo>
                  <a:cubicBezTo>
                    <a:pt x="646" y="143"/>
                    <a:pt x="633" y="118"/>
                    <a:pt x="621" y="93"/>
                  </a:cubicBezTo>
                  <a:cubicBezTo>
                    <a:pt x="556" y="28"/>
                    <a:pt x="480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3" name="Google Shape;2003;p5"/>
            <p:cNvSpPr/>
            <p:nvPr/>
          </p:nvSpPr>
          <p:spPr>
            <a:xfrm>
              <a:off x="31753" y="1230212"/>
              <a:ext cx="37030" cy="31674"/>
            </a:xfrm>
            <a:custGeom>
              <a:rect b="b" l="l" r="r" t="t"/>
              <a:pathLst>
                <a:path extrusionOk="0" h="621" w="726">
                  <a:moveTo>
                    <a:pt x="319" y="0"/>
                  </a:moveTo>
                  <a:cubicBezTo>
                    <a:pt x="174" y="0"/>
                    <a:pt x="35" y="98"/>
                    <a:pt x="13" y="266"/>
                  </a:cubicBezTo>
                  <a:cubicBezTo>
                    <a:pt x="0" y="341"/>
                    <a:pt x="13" y="428"/>
                    <a:pt x="63" y="490"/>
                  </a:cubicBezTo>
                  <a:cubicBezTo>
                    <a:pt x="113" y="565"/>
                    <a:pt x="188" y="603"/>
                    <a:pt x="263" y="615"/>
                  </a:cubicBezTo>
                  <a:cubicBezTo>
                    <a:pt x="283" y="619"/>
                    <a:pt x="303" y="621"/>
                    <a:pt x="323" y="621"/>
                  </a:cubicBezTo>
                  <a:cubicBezTo>
                    <a:pt x="575" y="621"/>
                    <a:pt x="726" y="337"/>
                    <a:pt x="575" y="128"/>
                  </a:cubicBezTo>
                  <a:cubicBezTo>
                    <a:pt x="507" y="40"/>
                    <a:pt x="412" y="0"/>
                    <a:pt x="3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4" name="Google Shape;2004;p5"/>
            <p:cNvSpPr/>
            <p:nvPr/>
          </p:nvSpPr>
          <p:spPr>
            <a:xfrm>
              <a:off x="160131" y="856451"/>
              <a:ext cx="37183" cy="29838"/>
            </a:xfrm>
            <a:custGeom>
              <a:rect b="b" l="l" r="r" t="t"/>
              <a:pathLst>
                <a:path extrusionOk="0" h="585" w="729">
                  <a:moveTo>
                    <a:pt x="390" y="1"/>
                  </a:moveTo>
                  <a:cubicBezTo>
                    <a:pt x="185" y="1"/>
                    <a:pt x="1" y="219"/>
                    <a:pt x="120" y="458"/>
                  </a:cubicBezTo>
                  <a:cubicBezTo>
                    <a:pt x="157" y="520"/>
                    <a:pt x="232" y="570"/>
                    <a:pt x="320" y="583"/>
                  </a:cubicBezTo>
                  <a:cubicBezTo>
                    <a:pt x="331" y="584"/>
                    <a:pt x="343" y="585"/>
                    <a:pt x="354" y="585"/>
                  </a:cubicBezTo>
                  <a:cubicBezTo>
                    <a:pt x="563" y="585"/>
                    <a:pt x="728" y="371"/>
                    <a:pt x="657" y="158"/>
                  </a:cubicBezTo>
                  <a:cubicBezTo>
                    <a:pt x="645" y="133"/>
                    <a:pt x="632" y="108"/>
                    <a:pt x="607" y="95"/>
                  </a:cubicBezTo>
                  <a:cubicBezTo>
                    <a:pt x="541" y="29"/>
                    <a:pt x="464" y="1"/>
                    <a:pt x="3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5" name="Google Shape;2005;p5"/>
            <p:cNvSpPr/>
            <p:nvPr/>
          </p:nvSpPr>
          <p:spPr>
            <a:xfrm>
              <a:off x="300751" y="886033"/>
              <a:ext cx="38713" cy="31521"/>
            </a:xfrm>
            <a:custGeom>
              <a:rect b="b" l="l" r="r" t="t"/>
              <a:pathLst>
                <a:path extrusionOk="0" h="618" w="759">
                  <a:moveTo>
                    <a:pt x="400" y="1"/>
                  </a:moveTo>
                  <a:cubicBezTo>
                    <a:pt x="169" y="1"/>
                    <a:pt x="1" y="277"/>
                    <a:pt x="150" y="490"/>
                  </a:cubicBezTo>
                  <a:cubicBezTo>
                    <a:pt x="200" y="553"/>
                    <a:pt x="275" y="603"/>
                    <a:pt x="350" y="615"/>
                  </a:cubicBezTo>
                  <a:cubicBezTo>
                    <a:pt x="361" y="616"/>
                    <a:pt x="373" y="617"/>
                    <a:pt x="384" y="617"/>
                  </a:cubicBezTo>
                  <a:cubicBezTo>
                    <a:pt x="593" y="617"/>
                    <a:pt x="758" y="404"/>
                    <a:pt x="687" y="190"/>
                  </a:cubicBezTo>
                  <a:cubicBezTo>
                    <a:pt x="650" y="115"/>
                    <a:pt x="600" y="65"/>
                    <a:pt x="525" y="28"/>
                  </a:cubicBezTo>
                  <a:cubicBezTo>
                    <a:pt x="482" y="9"/>
                    <a:pt x="440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6" name="Google Shape;2006;p5"/>
            <p:cNvSpPr/>
            <p:nvPr/>
          </p:nvSpPr>
          <p:spPr>
            <a:xfrm>
              <a:off x="367618" y="1042311"/>
              <a:ext cx="38968" cy="31266"/>
            </a:xfrm>
            <a:custGeom>
              <a:rect b="b" l="l" r="r" t="t"/>
              <a:pathLst>
                <a:path extrusionOk="0" h="613" w="764">
                  <a:moveTo>
                    <a:pt x="388" y="1"/>
                  </a:moveTo>
                  <a:cubicBezTo>
                    <a:pt x="51" y="26"/>
                    <a:pt x="1" y="513"/>
                    <a:pt x="326" y="613"/>
                  </a:cubicBezTo>
                  <a:cubicBezTo>
                    <a:pt x="676" y="600"/>
                    <a:pt x="763" y="113"/>
                    <a:pt x="4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7" name="Google Shape;2007;p5"/>
            <p:cNvSpPr/>
            <p:nvPr/>
          </p:nvSpPr>
          <p:spPr>
            <a:xfrm>
              <a:off x="273310" y="1131722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54" y="0"/>
                  </a:moveTo>
                  <a:cubicBezTo>
                    <a:pt x="316" y="0"/>
                    <a:pt x="276" y="7"/>
                    <a:pt x="238" y="22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11" y="539"/>
                    <a:pt x="228" y="617"/>
                    <a:pt x="354" y="617"/>
                  </a:cubicBezTo>
                  <a:cubicBezTo>
                    <a:pt x="390" y="617"/>
                    <a:pt x="427" y="611"/>
                    <a:pt x="463" y="597"/>
                  </a:cubicBezTo>
                  <a:cubicBezTo>
                    <a:pt x="613" y="534"/>
                    <a:pt x="700" y="360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8" name="Google Shape;2008;p5"/>
            <p:cNvSpPr/>
            <p:nvPr/>
          </p:nvSpPr>
          <p:spPr>
            <a:xfrm>
              <a:off x="258009" y="1209453"/>
              <a:ext cx="38713" cy="31929"/>
            </a:xfrm>
            <a:custGeom>
              <a:rect b="b" l="l" r="r" t="t"/>
              <a:pathLst>
                <a:path extrusionOk="0" h="626" w="759">
                  <a:moveTo>
                    <a:pt x="385" y="1"/>
                  </a:moveTo>
                  <a:cubicBezTo>
                    <a:pt x="348" y="1"/>
                    <a:pt x="311" y="8"/>
                    <a:pt x="275" y="23"/>
                  </a:cubicBezTo>
                  <a:cubicBezTo>
                    <a:pt x="13" y="123"/>
                    <a:pt x="0" y="485"/>
                    <a:pt x="250" y="598"/>
                  </a:cubicBezTo>
                  <a:cubicBezTo>
                    <a:pt x="295" y="617"/>
                    <a:pt x="339" y="625"/>
                    <a:pt x="382" y="625"/>
                  </a:cubicBezTo>
                  <a:cubicBezTo>
                    <a:pt x="591" y="625"/>
                    <a:pt x="758" y="416"/>
                    <a:pt x="675" y="198"/>
                  </a:cubicBezTo>
                  <a:cubicBezTo>
                    <a:pt x="618" y="74"/>
                    <a:pt x="503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9" name="Google Shape;2009;p5"/>
            <p:cNvSpPr/>
            <p:nvPr/>
          </p:nvSpPr>
          <p:spPr>
            <a:xfrm>
              <a:off x="-60616" y="878995"/>
              <a:ext cx="37744" cy="27798"/>
            </a:xfrm>
            <a:custGeom>
              <a:rect b="b" l="l" r="r" t="t"/>
              <a:pathLst>
                <a:path extrusionOk="0" h="545" w="740">
                  <a:moveTo>
                    <a:pt x="356" y="0"/>
                  </a:moveTo>
                  <a:cubicBezTo>
                    <a:pt x="175" y="0"/>
                    <a:pt x="1" y="153"/>
                    <a:pt x="49" y="378"/>
                  </a:cubicBezTo>
                  <a:cubicBezTo>
                    <a:pt x="70" y="497"/>
                    <a:pt x="163" y="545"/>
                    <a:pt x="269" y="545"/>
                  </a:cubicBezTo>
                  <a:cubicBezTo>
                    <a:pt x="478" y="545"/>
                    <a:pt x="740" y="360"/>
                    <a:pt x="624" y="153"/>
                  </a:cubicBezTo>
                  <a:cubicBezTo>
                    <a:pt x="557" y="47"/>
                    <a:pt x="456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0" name="Google Shape;2010;p5"/>
            <p:cNvSpPr/>
            <p:nvPr/>
          </p:nvSpPr>
          <p:spPr>
            <a:xfrm>
              <a:off x="183491" y="784024"/>
              <a:ext cx="38203" cy="27798"/>
            </a:xfrm>
            <a:custGeom>
              <a:rect b="b" l="l" r="r" t="t"/>
              <a:pathLst>
                <a:path extrusionOk="0" h="545" w="749">
                  <a:moveTo>
                    <a:pt x="362" y="0"/>
                  </a:moveTo>
                  <a:cubicBezTo>
                    <a:pt x="181" y="0"/>
                    <a:pt x="1" y="153"/>
                    <a:pt x="49" y="378"/>
                  </a:cubicBezTo>
                  <a:cubicBezTo>
                    <a:pt x="75" y="497"/>
                    <a:pt x="170" y="545"/>
                    <a:pt x="278" y="545"/>
                  </a:cubicBezTo>
                  <a:cubicBezTo>
                    <a:pt x="489" y="545"/>
                    <a:pt x="748" y="360"/>
                    <a:pt x="624" y="153"/>
                  </a:cubicBezTo>
                  <a:cubicBezTo>
                    <a:pt x="562" y="47"/>
                    <a:pt x="462" y="0"/>
                    <a:pt x="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1" name="Google Shape;2011;p5"/>
            <p:cNvSpPr/>
            <p:nvPr/>
          </p:nvSpPr>
          <p:spPr>
            <a:xfrm>
              <a:off x="18798" y="836559"/>
              <a:ext cx="35704" cy="30144"/>
            </a:xfrm>
            <a:custGeom>
              <a:rect b="b" l="l" r="r" t="t"/>
              <a:pathLst>
                <a:path extrusionOk="0" h="591" w="700">
                  <a:moveTo>
                    <a:pt x="388" y="1"/>
                  </a:moveTo>
                  <a:cubicBezTo>
                    <a:pt x="188" y="1"/>
                    <a:pt x="1" y="208"/>
                    <a:pt x="92" y="436"/>
                  </a:cubicBezTo>
                  <a:cubicBezTo>
                    <a:pt x="142" y="510"/>
                    <a:pt x="217" y="573"/>
                    <a:pt x="304" y="585"/>
                  </a:cubicBezTo>
                  <a:cubicBezTo>
                    <a:pt x="322" y="589"/>
                    <a:pt x="341" y="590"/>
                    <a:pt x="359" y="590"/>
                  </a:cubicBezTo>
                  <a:cubicBezTo>
                    <a:pt x="547" y="590"/>
                    <a:pt x="700" y="417"/>
                    <a:pt x="654" y="223"/>
                  </a:cubicBezTo>
                  <a:cubicBezTo>
                    <a:pt x="654" y="173"/>
                    <a:pt x="629" y="136"/>
                    <a:pt x="604" y="98"/>
                  </a:cubicBezTo>
                  <a:cubicBezTo>
                    <a:pt x="539" y="30"/>
                    <a:pt x="462" y="1"/>
                    <a:pt x="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2" name="Google Shape;2012;p5"/>
            <p:cNvSpPr/>
            <p:nvPr/>
          </p:nvSpPr>
          <p:spPr>
            <a:xfrm>
              <a:off x="582449" y="1025633"/>
              <a:ext cx="34734" cy="31776"/>
            </a:xfrm>
            <a:custGeom>
              <a:rect b="b" l="l" r="r" t="t"/>
              <a:pathLst>
                <a:path extrusionOk="0" h="623" w="681">
                  <a:moveTo>
                    <a:pt x="348" y="1"/>
                  </a:moveTo>
                  <a:cubicBezTo>
                    <a:pt x="260" y="1"/>
                    <a:pt x="173" y="36"/>
                    <a:pt x="113" y="115"/>
                  </a:cubicBezTo>
                  <a:cubicBezTo>
                    <a:pt x="0" y="253"/>
                    <a:pt x="25" y="440"/>
                    <a:pt x="150" y="553"/>
                  </a:cubicBezTo>
                  <a:cubicBezTo>
                    <a:pt x="213" y="601"/>
                    <a:pt x="282" y="623"/>
                    <a:pt x="349" y="623"/>
                  </a:cubicBezTo>
                  <a:cubicBezTo>
                    <a:pt x="523" y="623"/>
                    <a:pt x="681" y="476"/>
                    <a:pt x="663" y="278"/>
                  </a:cubicBezTo>
                  <a:cubicBezTo>
                    <a:pt x="647" y="104"/>
                    <a:pt x="497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3" name="Google Shape;2013;p5"/>
            <p:cNvSpPr/>
            <p:nvPr/>
          </p:nvSpPr>
          <p:spPr>
            <a:xfrm>
              <a:off x="663393" y="980086"/>
              <a:ext cx="39733" cy="31827"/>
            </a:xfrm>
            <a:custGeom>
              <a:rect b="b" l="l" r="r" t="t"/>
              <a:pathLst>
                <a:path extrusionOk="0" h="624" w="779">
                  <a:moveTo>
                    <a:pt x="385" y="0"/>
                  </a:moveTo>
                  <a:cubicBezTo>
                    <a:pt x="279" y="0"/>
                    <a:pt x="172" y="54"/>
                    <a:pt x="113" y="158"/>
                  </a:cubicBezTo>
                  <a:cubicBezTo>
                    <a:pt x="0" y="346"/>
                    <a:pt x="113" y="596"/>
                    <a:pt x="338" y="621"/>
                  </a:cubicBezTo>
                  <a:cubicBezTo>
                    <a:pt x="354" y="623"/>
                    <a:pt x="369" y="624"/>
                    <a:pt x="384" y="624"/>
                  </a:cubicBezTo>
                  <a:cubicBezTo>
                    <a:pt x="632" y="624"/>
                    <a:pt x="779" y="345"/>
                    <a:pt x="638" y="133"/>
                  </a:cubicBezTo>
                  <a:cubicBezTo>
                    <a:pt x="578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4" name="Google Shape;2014;p5"/>
            <p:cNvSpPr/>
            <p:nvPr/>
          </p:nvSpPr>
          <p:spPr>
            <a:xfrm>
              <a:off x="517673" y="952237"/>
              <a:ext cx="40141" cy="32133"/>
            </a:xfrm>
            <a:custGeom>
              <a:rect b="b" l="l" r="r" t="t"/>
              <a:pathLst>
                <a:path extrusionOk="0" h="630" w="787">
                  <a:moveTo>
                    <a:pt x="418" y="1"/>
                  </a:moveTo>
                  <a:cubicBezTo>
                    <a:pt x="207" y="1"/>
                    <a:pt x="0" y="228"/>
                    <a:pt x="133" y="467"/>
                  </a:cubicBezTo>
                  <a:cubicBezTo>
                    <a:pt x="196" y="581"/>
                    <a:pt x="297" y="629"/>
                    <a:pt x="397" y="629"/>
                  </a:cubicBezTo>
                  <a:cubicBezTo>
                    <a:pt x="593" y="629"/>
                    <a:pt x="786" y="444"/>
                    <a:pt x="695" y="204"/>
                  </a:cubicBezTo>
                  <a:cubicBezTo>
                    <a:pt x="683" y="179"/>
                    <a:pt x="670" y="154"/>
                    <a:pt x="658" y="129"/>
                  </a:cubicBezTo>
                  <a:cubicBezTo>
                    <a:pt x="593" y="39"/>
                    <a:pt x="505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5" name="Google Shape;2015;p5"/>
            <p:cNvSpPr/>
            <p:nvPr/>
          </p:nvSpPr>
          <p:spPr>
            <a:xfrm>
              <a:off x="542206" y="867162"/>
              <a:ext cx="33255" cy="31878"/>
            </a:xfrm>
            <a:custGeom>
              <a:rect b="b" l="l" r="r" t="t"/>
              <a:pathLst>
                <a:path extrusionOk="0" h="625" w="652">
                  <a:moveTo>
                    <a:pt x="333" y="1"/>
                  </a:moveTo>
                  <a:cubicBezTo>
                    <a:pt x="159" y="1"/>
                    <a:pt x="0" y="142"/>
                    <a:pt x="27" y="348"/>
                  </a:cubicBezTo>
                  <a:cubicBezTo>
                    <a:pt x="43" y="521"/>
                    <a:pt x="187" y="625"/>
                    <a:pt x="336" y="625"/>
                  </a:cubicBezTo>
                  <a:cubicBezTo>
                    <a:pt x="423" y="625"/>
                    <a:pt x="512" y="589"/>
                    <a:pt x="577" y="510"/>
                  </a:cubicBezTo>
                  <a:cubicBezTo>
                    <a:pt x="627" y="435"/>
                    <a:pt x="652" y="360"/>
                    <a:pt x="652" y="273"/>
                  </a:cubicBezTo>
                  <a:cubicBezTo>
                    <a:pt x="639" y="248"/>
                    <a:pt x="639" y="223"/>
                    <a:pt x="627" y="198"/>
                  </a:cubicBezTo>
                  <a:cubicBezTo>
                    <a:pt x="602" y="148"/>
                    <a:pt x="577" y="110"/>
                    <a:pt x="539" y="73"/>
                  </a:cubicBezTo>
                  <a:cubicBezTo>
                    <a:pt x="475" y="23"/>
                    <a:pt x="403" y="1"/>
                    <a:pt x="3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6" name="Google Shape;2016;p5"/>
            <p:cNvSpPr/>
            <p:nvPr/>
          </p:nvSpPr>
          <p:spPr>
            <a:xfrm>
              <a:off x="617489" y="865274"/>
              <a:ext cx="38764" cy="31878"/>
            </a:xfrm>
            <a:custGeom>
              <a:rect b="b" l="l" r="r" t="t"/>
              <a:pathLst>
                <a:path extrusionOk="0" h="625" w="760">
                  <a:moveTo>
                    <a:pt x="385" y="0"/>
                  </a:moveTo>
                  <a:cubicBezTo>
                    <a:pt x="282" y="0"/>
                    <a:pt x="178" y="51"/>
                    <a:pt x="113" y="147"/>
                  </a:cubicBezTo>
                  <a:cubicBezTo>
                    <a:pt x="1" y="347"/>
                    <a:pt x="126" y="597"/>
                    <a:pt x="350" y="622"/>
                  </a:cubicBezTo>
                  <a:cubicBezTo>
                    <a:pt x="362" y="624"/>
                    <a:pt x="373" y="624"/>
                    <a:pt x="385" y="624"/>
                  </a:cubicBezTo>
                  <a:cubicBezTo>
                    <a:pt x="594" y="624"/>
                    <a:pt x="759" y="411"/>
                    <a:pt x="688" y="210"/>
                  </a:cubicBezTo>
                  <a:cubicBezTo>
                    <a:pt x="675" y="185"/>
                    <a:pt x="663" y="160"/>
                    <a:pt x="638" y="135"/>
                  </a:cubicBezTo>
                  <a:cubicBezTo>
                    <a:pt x="577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7" name="Google Shape;2017;p5"/>
            <p:cNvSpPr/>
            <p:nvPr/>
          </p:nvSpPr>
          <p:spPr>
            <a:xfrm>
              <a:off x="692057" y="908067"/>
              <a:ext cx="35091" cy="31521"/>
            </a:xfrm>
            <a:custGeom>
              <a:rect b="b" l="l" r="r" t="t"/>
              <a:pathLst>
                <a:path extrusionOk="0" h="618" w="688">
                  <a:moveTo>
                    <a:pt x="342" y="0"/>
                  </a:moveTo>
                  <a:cubicBezTo>
                    <a:pt x="307" y="0"/>
                    <a:pt x="272" y="7"/>
                    <a:pt x="238" y="21"/>
                  </a:cubicBezTo>
                  <a:cubicBezTo>
                    <a:pt x="76" y="83"/>
                    <a:pt x="1" y="271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4" y="610"/>
                    <a:pt x="463" y="596"/>
                  </a:cubicBezTo>
                  <a:cubicBezTo>
                    <a:pt x="613" y="533"/>
                    <a:pt x="688" y="358"/>
                    <a:pt x="638" y="196"/>
                  </a:cubicBezTo>
                  <a:cubicBezTo>
                    <a:pt x="589" y="79"/>
                    <a:pt x="465" y="0"/>
                    <a:pt x="3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8" name="Google Shape;2018;p5"/>
            <p:cNvSpPr/>
            <p:nvPr/>
          </p:nvSpPr>
          <p:spPr>
            <a:xfrm>
              <a:off x="486305" y="734856"/>
              <a:ext cx="41263" cy="31878"/>
            </a:xfrm>
            <a:custGeom>
              <a:rect b="b" l="l" r="r" t="t"/>
              <a:pathLst>
                <a:path extrusionOk="0" h="625" w="809">
                  <a:moveTo>
                    <a:pt x="431" y="1"/>
                  </a:moveTo>
                  <a:cubicBezTo>
                    <a:pt x="142" y="1"/>
                    <a:pt x="0" y="367"/>
                    <a:pt x="236" y="555"/>
                  </a:cubicBezTo>
                  <a:cubicBezTo>
                    <a:pt x="297" y="604"/>
                    <a:pt x="363" y="625"/>
                    <a:pt x="428" y="625"/>
                  </a:cubicBezTo>
                  <a:cubicBezTo>
                    <a:pt x="629" y="625"/>
                    <a:pt x="808" y="420"/>
                    <a:pt x="723" y="193"/>
                  </a:cubicBezTo>
                  <a:cubicBezTo>
                    <a:pt x="686" y="93"/>
                    <a:pt x="586" y="18"/>
                    <a:pt x="486" y="5"/>
                  </a:cubicBezTo>
                  <a:cubicBezTo>
                    <a:pt x="467" y="2"/>
                    <a:pt x="448" y="1"/>
                    <a:pt x="4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9" name="Google Shape;2019;p5"/>
            <p:cNvSpPr/>
            <p:nvPr/>
          </p:nvSpPr>
          <p:spPr>
            <a:xfrm>
              <a:off x="574135" y="708996"/>
              <a:ext cx="34581" cy="32031"/>
            </a:xfrm>
            <a:custGeom>
              <a:rect b="b" l="l" r="r" t="t"/>
              <a:pathLst>
                <a:path extrusionOk="0" h="628" w="678">
                  <a:moveTo>
                    <a:pt x="348" y="1"/>
                  </a:moveTo>
                  <a:cubicBezTo>
                    <a:pt x="259" y="1"/>
                    <a:pt x="167" y="39"/>
                    <a:pt x="101" y="125"/>
                  </a:cubicBezTo>
                  <a:cubicBezTo>
                    <a:pt x="1" y="250"/>
                    <a:pt x="13" y="450"/>
                    <a:pt x="151" y="550"/>
                  </a:cubicBezTo>
                  <a:cubicBezTo>
                    <a:pt x="212" y="603"/>
                    <a:pt x="282" y="627"/>
                    <a:pt x="350" y="627"/>
                  </a:cubicBezTo>
                  <a:cubicBezTo>
                    <a:pt x="520" y="627"/>
                    <a:pt x="677" y="480"/>
                    <a:pt x="651" y="275"/>
                  </a:cubicBezTo>
                  <a:cubicBezTo>
                    <a:pt x="635" y="104"/>
                    <a:pt x="494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0" name="Google Shape;2020;p5"/>
            <p:cNvSpPr/>
            <p:nvPr/>
          </p:nvSpPr>
          <p:spPr>
            <a:xfrm>
              <a:off x="460701" y="807180"/>
              <a:ext cx="40498" cy="31470"/>
            </a:xfrm>
            <a:custGeom>
              <a:rect b="b" l="l" r="r" t="t"/>
              <a:pathLst>
                <a:path extrusionOk="0" h="617" w="794">
                  <a:moveTo>
                    <a:pt x="345" y="0"/>
                  </a:moveTo>
                  <a:cubicBezTo>
                    <a:pt x="251" y="0"/>
                    <a:pt x="159" y="39"/>
                    <a:pt x="100" y="112"/>
                  </a:cubicBezTo>
                  <a:cubicBezTo>
                    <a:pt x="0" y="249"/>
                    <a:pt x="13" y="437"/>
                    <a:pt x="150" y="549"/>
                  </a:cubicBezTo>
                  <a:cubicBezTo>
                    <a:pt x="193" y="597"/>
                    <a:pt x="244" y="617"/>
                    <a:pt x="295" y="617"/>
                  </a:cubicBezTo>
                  <a:cubicBezTo>
                    <a:pt x="530" y="617"/>
                    <a:pt x="794" y="205"/>
                    <a:pt x="538" y="62"/>
                  </a:cubicBezTo>
                  <a:cubicBezTo>
                    <a:pt x="480" y="20"/>
                    <a:pt x="412" y="0"/>
                    <a:pt x="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1" name="Google Shape;2021;p5"/>
            <p:cNvSpPr/>
            <p:nvPr/>
          </p:nvSpPr>
          <p:spPr>
            <a:xfrm>
              <a:off x="633402" y="783667"/>
              <a:ext cx="35142" cy="31623"/>
            </a:xfrm>
            <a:custGeom>
              <a:rect b="b" l="l" r="r" t="t"/>
              <a:pathLst>
                <a:path extrusionOk="0" h="620" w="689">
                  <a:moveTo>
                    <a:pt x="349" y="1"/>
                  </a:moveTo>
                  <a:cubicBezTo>
                    <a:pt x="312" y="1"/>
                    <a:pt x="274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02" y="547"/>
                    <a:pt x="220" y="620"/>
                    <a:pt x="340" y="620"/>
                  </a:cubicBezTo>
                  <a:cubicBezTo>
                    <a:pt x="378" y="620"/>
                    <a:pt x="415" y="613"/>
                    <a:pt x="451" y="598"/>
                  </a:cubicBezTo>
                  <a:cubicBezTo>
                    <a:pt x="613" y="535"/>
                    <a:pt x="688" y="360"/>
                    <a:pt x="626" y="198"/>
                  </a:cubicBezTo>
                  <a:cubicBezTo>
                    <a:pt x="588" y="74"/>
                    <a:pt x="470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2" name="Google Shape;2022;p5"/>
            <p:cNvSpPr/>
            <p:nvPr/>
          </p:nvSpPr>
          <p:spPr>
            <a:xfrm>
              <a:off x="830739" y="930764"/>
              <a:ext cx="38560" cy="28053"/>
            </a:xfrm>
            <a:custGeom>
              <a:rect b="b" l="l" r="r" t="t"/>
              <a:pathLst>
                <a:path extrusionOk="0" h="550" w="756">
                  <a:moveTo>
                    <a:pt x="535" y="1"/>
                  </a:moveTo>
                  <a:cubicBezTo>
                    <a:pt x="308" y="1"/>
                    <a:pt x="0" y="313"/>
                    <a:pt x="231" y="488"/>
                  </a:cubicBezTo>
                  <a:cubicBezTo>
                    <a:pt x="288" y="530"/>
                    <a:pt x="354" y="550"/>
                    <a:pt x="420" y="550"/>
                  </a:cubicBezTo>
                  <a:cubicBezTo>
                    <a:pt x="512" y="550"/>
                    <a:pt x="603" y="511"/>
                    <a:pt x="668" y="438"/>
                  </a:cubicBezTo>
                  <a:lnTo>
                    <a:pt x="668" y="451"/>
                  </a:lnTo>
                  <a:cubicBezTo>
                    <a:pt x="743" y="363"/>
                    <a:pt x="756" y="238"/>
                    <a:pt x="718" y="138"/>
                  </a:cubicBezTo>
                  <a:cubicBezTo>
                    <a:pt x="686" y="40"/>
                    <a:pt x="615" y="1"/>
                    <a:pt x="5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3" name="Google Shape;2023;p5"/>
            <p:cNvSpPr/>
            <p:nvPr/>
          </p:nvSpPr>
          <p:spPr>
            <a:xfrm>
              <a:off x="778153" y="787543"/>
              <a:ext cx="37540" cy="31878"/>
            </a:xfrm>
            <a:custGeom>
              <a:rect b="b" l="l" r="r" t="t"/>
              <a:pathLst>
                <a:path extrusionOk="0" h="625" w="736">
                  <a:moveTo>
                    <a:pt x="404" y="0"/>
                  </a:moveTo>
                  <a:cubicBezTo>
                    <a:pt x="191" y="0"/>
                    <a:pt x="0" y="230"/>
                    <a:pt x="125" y="459"/>
                  </a:cubicBezTo>
                  <a:cubicBezTo>
                    <a:pt x="187" y="574"/>
                    <a:pt x="293" y="625"/>
                    <a:pt x="398" y="625"/>
                  </a:cubicBezTo>
                  <a:cubicBezTo>
                    <a:pt x="568" y="625"/>
                    <a:pt x="735" y="493"/>
                    <a:pt x="712" y="284"/>
                  </a:cubicBezTo>
                  <a:cubicBezTo>
                    <a:pt x="712" y="247"/>
                    <a:pt x="700" y="222"/>
                    <a:pt x="700" y="197"/>
                  </a:cubicBezTo>
                  <a:cubicBezTo>
                    <a:pt x="675" y="147"/>
                    <a:pt x="637" y="109"/>
                    <a:pt x="600" y="72"/>
                  </a:cubicBezTo>
                  <a:cubicBezTo>
                    <a:pt x="538" y="22"/>
                    <a:pt x="470" y="0"/>
                    <a:pt x="4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4" name="Google Shape;2024;p5"/>
            <p:cNvSpPr/>
            <p:nvPr/>
          </p:nvSpPr>
          <p:spPr>
            <a:xfrm>
              <a:off x="767289" y="865988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88" y="83"/>
                    <a:pt x="0" y="258"/>
                    <a:pt x="63" y="421"/>
                  </a:cubicBezTo>
                  <a:cubicBezTo>
                    <a:pt x="110" y="545"/>
                    <a:pt x="231" y="618"/>
                    <a:pt x="352" y="618"/>
                  </a:cubicBezTo>
                  <a:cubicBezTo>
                    <a:pt x="389" y="618"/>
                    <a:pt x="427" y="611"/>
                    <a:pt x="463" y="596"/>
                  </a:cubicBezTo>
                  <a:cubicBezTo>
                    <a:pt x="625" y="533"/>
                    <a:pt x="700" y="358"/>
                    <a:pt x="638" y="196"/>
                  </a:cubicBezTo>
                  <a:cubicBezTo>
                    <a:pt x="589" y="79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5" name="Google Shape;2025;p5"/>
            <p:cNvSpPr/>
            <p:nvPr/>
          </p:nvSpPr>
          <p:spPr>
            <a:xfrm>
              <a:off x="727149" y="636111"/>
              <a:ext cx="31878" cy="31164"/>
            </a:xfrm>
            <a:custGeom>
              <a:rect b="b" l="l" r="r" t="t"/>
              <a:pathLst>
                <a:path extrusionOk="0" h="611" w="625">
                  <a:moveTo>
                    <a:pt x="314" y="1"/>
                  </a:moveTo>
                  <a:cubicBezTo>
                    <a:pt x="161" y="1"/>
                    <a:pt x="35" y="108"/>
                    <a:pt x="13" y="267"/>
                  </a:cubicBezTo>
                  <a:cubicBezTo>
                    <a:pt x="0" y="342"/>
                    <a:pt x="13" y="429"/>
                    <a:pt x="62" y="492"/>
                  </a:cubicBezTo>
                  <a:cubicBezTo>
                    <a:pt x="125" y="573"/>
                    <a:pt x="214" y="611"/>
                    <a:pt x="302" y="611"/>
                  </a:cubicBezTo>
                  <a:cubicBezTo>
                    <a:pt x="442" y="611"/>
                    <a:pt x="582" y="515"/>
                    <a:pt x="612" y="354"/>
                  </a:cubicBezTo>
                  <a:cubicBezTo>
                    <a:pt x="625" y="279"/>
                    <a:pt x="612" y="192"/>
                    <a:pt x="562" y="129"/>
                  </a:cubicBezTo>
                  <a:cubicBezTo>
                    <a:pt x="512" y="67"/>
                    <a:pt x="437" y="17"/>
                    <a:pt x="362" y="4"/>
                  </a:cubicBezTo>
                  <a:cubicBezTo>
                    <a:pt x="346" y="2"/>
                    <a:pt x="330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6" name="Google Shape;2026;p5"/>
            <p:cNvSpPr/>
            <p:nvPr/>
          </p:nvSpPr>
          <p:spPr>
            <a:xfrm>
              <a:off x="696546" y="737151"/>
              <a:ext cx="35703" cy="31266"/>
            </a:xfrm>
            <a:custGeom>
              <a:rect b="b" l="l" r="r" t="t"/>
              <a:pathLst>
                <a:path extrusionOk="0" h="613" w="700">
                  <a:moveTo>
                    <a:pt x="354" y="1"/>
                  </a:moveTo>
                  <a:cubicBezTo>
                    <a:pt x="315" y="1"/>
                    <a:pt x="276" y="8"/>
                    <a:pt x="238" y="23"/>
                  </a:cubicBezTo>
                  <a:cubicBezTo>
                    <a:pt x="88" y="85"/>
                    <a:pt x="0" y="260"/>
                    <a:pt x="63" y="410"/>
                  </a:cubicBezTo>
                  <a:cubicBezTo>
                    <a:pt x="112" y="539"/>
                    <a:pt x="241" y="613"/>
                    <a:pt x="366" y="613"/>
                  </a:cubicBezTo>
                  <a:cubicBezTo>
                    <a:pt x="399" y="613"/>
                    <a:pt x="432" y="608"/>
                    <a:pt x="463" y="597"/>
                  </a:cubicBezTo>
                  <a:cubicBezTo>
                    <a:pt x="625" y="535"/>
                    <a:pt x="700" y="348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7" name="Google Shape;2027;p5"/>
            <p:cNvSpPr/>
            <p:nvPr/>
          </p:nvSpPr>
          <p:spPr>
            <a:xfrm>
              <a:off x="432036" y="1074342"/>
              <a:ext cx="38611" cy="31980"/>
            </a:xfrm>
            <a:custGeom>
              <a:rect b="b" l="l" r="r" t="t"/>
              <a:pathLst>
                <a:path extrusionOk="0" h="627" w="757">
                  <a:moveTo>
                    <a:pt x="393" y="0"/>
                  </a:moveTo>
                  <a:cubicBezTo>
                    <a:pt x="288" y="0"/>
                    <a:pt x="183" y="51"/>
                    <a:pt x="125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8" y="625"/>
                    <a:pt x="385" y="626"/>
                    <a:pt x="402" y="626"/>
                  </a:cubicBezTo>
                  <a:cubicBezTo>
                    <a:pt x="612" y="626"/>
                    <a:pt x="757" y="418"/>
                    <a:pt x="687" y="210"/>
                  </a:cubicBezTo>
                  <a:cubicBezTo>
                    <a:pt x="675" y="185"/>
                    <a:pt x="662" y="160"/>
                    <a:pt x="650" y="135"/>
                  </a:cubicBezTo>
                  <a:cubicBezTo>
                    <a:pt x="589" y="44"/>
                    <a:pt x="49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8" name="Google Shape;2028;p5"/>
            <p:cNvSpPr/>
            <p:nvPr/>
          </p:nvSpPr>
          <p:spPr>
            <a:xfrm>
              <a:off x="443767" y="993347"/>
              <a:ext cx="37999" cy="28461"/>
            </a:xfrm>
            <a:custGeom>
              <a:rect b="b" l="l" r="r" t="t"/>
              <a:pathLst>
                <a:path extrusionOk="0" h="558" w="745">
                  <a:moveTo>
                    <a:pt x="540" y="1"/>
                  </a:moveTo>
                  <a:cubicBezTo>
                    <a:pt x="312" y="1"/>
                    <a:pt x="1" y="319"/>
                    <a:pt x="232" y="486"/>
                  </a:cubicBezTo>
                  <a:cubicBezTo>
                    <a:pt x="292" y="535"/>
                    <a:pt x="361" y="558"/>
                    <a:pt x="430" y="558"/>
                  </a:cubicBezTo>
                  <a:cubicBezTo>
                    <a:pt x="519" y="558"/>
                    <a:pt x="606" y="519"/>
                    <a:pt x="670" y="448"/>
                  </a:cubicBezTo>
                  <a:cubicBezTo>
                    <a:pt x="720" y="373"/>
                    <a:pt x="745" y="298"/>
                    <a:pt x="732" y="211"/>
                  </a:cubicBezTo>
                  <a:cubicBezTo>
                    <a:pt x="732" y="186"/>
                    <a:pt x="720" y="161"/>
                    <a:pt x="720" y="136"/>
                  </a:cubicBezTo>
                  <a:cubicBezTo>
                    <a:pt x="688" y="39"/>
                    <a:pt x="619" y="1"/>
                    <a:pt x="5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9" name="Google Shape;2029;p5"/>
            <p:cNvSpPr/>
            <p:nvPr/>
          </p:nvSpPr>
          <p:spPr>
            <a:xfrm>
              <a:off x="375268" y="944331"/>
              <a:ext cx="38662" cy="31929"/>
            </a:xfrm>
            <a:custGeom>
              <a:rect b="b" l="l" r="r" t="t"/>
              <a:pathLst>
                <a:path extrusionOk="0" h="626" w="758">
                  <a:moveTo>
                    <a:pt x="386" y="0"/>
                  </a:moveTo>
                  <a:cubicBezTo>
                    <a:pt x="282" y="0"/>
                    <a:pt x="178" y="50"/>
                    <a:pt x="113" y="147"/>
                  </a:cubicBezTo>
                  <a:cubicBezTo>
                    <a:pt x="1" y="347"/>
                    <a:pt x="126" y="597"/>
                    <a:pt x="351" y="622"/>
                  </a:cubicBezTo>
                  <a:cubicBezTo>
                    <a:pt x="367" y="625"/>
                    <a:pt x="382" y="626"/>
                    <a:pt x="398" y="626"/>
                  </a:cubicBezTo>
                  <a:cubicBezTo>
                    <a:pt x="601" y="626"/>
                    <a:pt x="758" y="407"/>
                    <a:pt x="688" y="210"/>
                  </a:cubicBezTo>
                  <a:cubicBezTo>
                    <a:pt x="676" y="185"/>
                    <a:pt x="663" y="160"/>
                    <a:pt x="638" y="135"/>
                  </a:cubicBezTo>
                  <a:cubicBezTo>
                    <a:pt x="578" y="44"/>
                    <a:pt x="482" y="0"/>
                    <a:pt x="3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0" name="Google Shape;2030;p5"/>
            <p:cNvSpPr/>
            <p:nvPr/>
          </p:nvSpPr>
          <p:spPr>
            <a:xfrm>
              <a:off x="323346" y="801417"/>
              <a:ext cx="38254" cy="28053"/>
            </a:xfrm>
            <a:custGeom>
              <a:rect b="b" l="l" r="r" t="t"/>
              <a:pathLst>
                <a:path extrusionOk="0" h="550" w="750">
                  <a:moveTo>
                    <a:pt x="536" y="0"/>
                  </a:moveTo>
                  <a:cubicBezTo>
                    <a:pt x="309" y="0"/>
                    <a:pt x="1" y="312"/>
                    <a:pt x="232" y="487"/>
                  </a:cubicBezTo>
                  <a:cubicBezTo>
                    <a:pt x="288" y="531"/>
                    <a:pt x="352" y="550"/>
                    <a:pt x="415" y="550"/>
                  </a:cubicBezTo>
                  <a:cubicBezTo>
                    <a:pt x="587" y="550"/>
                    <a:pt x="750" y="405"/>
                    <a:pt x="731" y="212"/>
                  </a:cubicBezTo>
                  <a:cubicBezTo>
                    <a:pt x="731" y="187"/>
                    <a:pt x="719" y="162"/>
                    <a:pt x="719" y="137"/>
                  </a:cubicBezTo>
                  <a:cubicBezTo>
                    <a:pt x="686" y="39"/>
                    <a:pt x="616" y="0"/>
                    <a:pt x="5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1" name="Google Shape;2031;p5"/>
            <p:cNvSpPr/>
            <p:nvPr/>
          </p:nvSpPr>
          <p:spPr>
            <a:xfrm>
              <a:off x="384908" y="859409"/>
              <a:ext cx="38050" cy="31980"/>
            </a:xfrm>
            <a:custGeom>
              <a:rect b="b" l="l" r="r" t="t"/>
              <a:pathLst>
                <a:path extrusionOk="0" h="627" w="746">
                  <a:moveTo>
                    <a:pt x="365" y="1"/>
                  </a:moveTo>
                  <a:cubicBezTo>
                    <a:pt x="73" y="1"/>
                    <a:pt x="0" y="625"/>
                    <a:pt x="337" y="625"/>
                  </a:cubicBezTo>
                  <a:cubicBezTo>
                    <a:pt x="349" y="626"/>
                    <a:pt x="361" y="627"/>
                    <a:pt x="373" y="627"/>
                  </a:cubicBezTo>
                  <a:cubicBezTo>
                    <a:pt x="591" y="627"/>
                    <a:pt x="745" y="413"/>
                    <a:pt x="674" y="200"/>
                  </a:cubicBezTo>
                  <a:cubicBezTo>
                    <a:pt x="662" y="175"/>
                    <a:pt x="649" y="150"/>
                    <a:pt x="637" y="137"/>
                  </a:cubicBezTo>
                  <a:cubicBezTo>
                    <a:pt x="587" y="62"/>
                    <a:pt x="512" y="25"/>
                    <a:pt x="437" y="13"/>
                  </a:cubicBezTo>
                  <a:cubicBezTo>
                    <a:pt x="411" y="4"/>
                    <a:pt x="387" y="1"/>
                    <a:pt x="3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2" name="Google Shape;2032;p5"/>
            <p:cNvSpPr/>
            <p:nvPr/>
          </p:nvSpPr>
          <p:spPr>
            <a:xfrm>
              <a:off x="702258" y="824420"/>
              <a:ext cx="34938" cy="31266"/>
            </a:xfrm>
            <a:custGeom>
              <a:rect b="b" l="l" r="r" t="t"/>
              <a:pathLst>
                <a:path extrusionOk="0" h="613" w="685">
                  <a:moveTo>
                    <a:pt x="316" y="0"/>
                  </a:moveTo>
                  <a:cubicBezTo>
                    <a:pt x="178" y="0"/>
                    <a:pt x="43" y="90"/>
                    <a:pt x="13" y="249"/>
                  </a:cubicBezTo>
                  <a:cubicBezTo>
                    <a:pt x="1" y="336"/>
                    <a:pt x="26" y="411"/>
                    <a:pt x="76" y="486"/>
                  </a:cubicBezTo>
                  <a:cubicBezTo>
                    <a:pt x="113" y="549"/>
                    <a:pt x="188" y="599"/>
                    <a:pt x="276" y="611"/>
                  </a:cubicBezTo>
                  <a:cubicBezTo>
                    <a:pt x="287" y="612"/>
                    <a:pt x="299" y="613"/>
                    <a:pt x="310" y="613"/>
                  </a:cubicBezTo>
                  <a:cubicBezTo>
                    <a:pt x="519" y="613"/>
                    <a:pt x="684" y="400"/>
                    <a:pt x="613" y="186"/>
                  </a:cubicBezTo>
                  <a:cubicBezTo>
                    <a:pt x="600" y="161"/>
                    <a:pt x="588" y="136"/>
                    <a:pt x="563" y="124"/>
                  </a:cubicBezTo>
                  <a:cubicBezTo>
                    <a:pt x="498" y="39"/>
                    <a:pt x="406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3" name="Google Shape;2033;p5"/>
            <p:cNvSpPr/>
            <p:nvPr/>
          </p:nvSpPr>
          <p:spPr>
            <a:xfrm>
              <a:off x="553733" y="792746"/>
              <a:ext cx="38713" cy="32388"/>
            </a:xfrm>
            <a:custGeom>
              <a:rect b="b" l="l" r="r" t="t"/>
              <a:pathLst>
                <a:path extrusionOk="0" h="635" w="759">
                  <a:moveTo>
                    <a:pt x="385" y="1"/>
                  </a:moveTo>
                  <a:cubicBezTo>
                    <a:pt x="282" y="1"/>
                    <a:pt x="178" y="54"/>
                    <a:pt x="113" y="157"/>
                  </a:cubicBezTo>
                  <a:cubicBezTo>
                    <a:pt x="1" y="345"/>
                    <a:pt x="126" y="595"/>
                    <a:pt x="351" y="620"/>
                  </a:cubicBezTo>
                  <a:lnTo>
                    <a:pt x="351" y="632"/>
                  </a:lnTo>
                  <a:cubicBezTo>
                    <a:pt x="362" y="633"/>
                    <a:pt x="374" y="634"/>
                    <a:pt x="385" y="634"/>
                  </a:cubicBezTo>
                  <a:cubicBezTo>
                    <a:pt x="594" y="634"/>
                    <a:pt x="759" y="421"/>
                    <a:pt x="676" y="207"/>
                  </a:cubicBezTo>
                  <a:cubicBezTo>
                    <a:pt x="676" y="182"/>
                    <a:pt x="663" y="157"/>
                    <a:pt x="638" y="145"/>
                  </a:cubicBezTo>
                  <a:cubicBezTo>
                    <a:pt x="578" y="48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4" name="Google Shape;2034;p5"/>
            <p:cNvSpPr/>
            <p:nvPr/>
          </p:nvSpPr>
          <p:spPr>
            <a:xfrm>
              <a:off x="596475" y="943413"/>
              <a:ext cx="37795" cy="32184"/>
            </a:xfrm>
            <a:custGeom>
              <a:rect b="b" l="l" r="r" t="t"/>
              <a:pathLst>
                <a:path extrusionOk="0" h="631" w="741">
                  <a:moveTo>
                    <a:pt x="334" y="0"/>
                  </a:moveTo>
                  <a:cubicBezTo>
                    <a:pt x="189" y="0"/>
                    <a:pt x="48" y="101"/>
                    <a:pt x="25" y="277"/>
                  </a:cubicBezTo>
                  <a:cubicBezTo>
                    <a:pt x="0" y="440"/>
                    <a:pt x="113" y="602"/>
                    <a:pt x="275" y="627"/>
                  </a:cubicBezTo>
                  <a:cubicBezTo>
                    <a:pt x="290" y="629"/>
                    <a:pt x="305" y="630"/>
                    <a:pt x="320" y="630"/>
                  </a:cubicBezTo>
                  <a:cubicBezTo>
                    <a:pt x="571" y="630"/>
                    <a:pt x="741" y="340"/>
                    <a:pt x="588" y="128"/>
                  </a:cubicBezTo>
                  <a:cubicBezTo>
                    <a:pt x="520" y="40"/>
                    <a:pt x="426" y="0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5" name="Google Shape;2035;p5"/>
            <p:cNvSpPr/>
            <p:nvPr/>
          </p:nvSpPr>
          <p:spPr>
            <a:xfrm>
              <a:off x="460293" y="905925"/>
              <a:ext cx="36724" cy="29073"/>
            </a:xfrm>
            <a:custGeom>
              <a:rect b="b" l="l" r="r" t="t"/>
              <a:pathLst>
                <a:path extrusionOk="0" h="570" w="720">
                  <a:moveTo>
                    <a:pt x="398" y="0"/>
                  </a:moveTo>
                  <a:cubicBezTo>
                    <a:pt x="190" y="0"/>
                    <a:pt x="0" y="221"/>
                    <a:pt x="121" y="463"/>
                  </a:cubicBezTo>
                  <a:cubicBezTo>
                    <a:pt x="184" y="537"/>
                    <a:pt x="265" y="569"/>
                    <a:pt x="346" y="569"/>
                  </a:cubicBezTo>
                  <a:cubicBezTo>
                    <a:pt x="535" y="569"/>
                    <a:pt x="720" y="391"/>
                    <a:pt x="658" y="163"/>
                  </a:cubicBezTo>
                  <a:cubicBezTo>
                    <a:pt x="646" y="138"/>
                    <a:pt x="633" y="113"/>
                    <a:pt x="608" y="88"/>
                  </a:cubicBezTo>
                  <a:cubicBezTo>
                    <a:pt x="544" y="27"/>
                    <a:pt x="470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6" name="Google Shape;2036;p5"/>
            <p:cNvSpPr/>
            <p:nvPr/>
          </p:nvSpPr>
          <p:spPr>
            <a:xfrm>
              <a:off x="396537" y="759134"/>
              <a:ext cx="40600" cy="32082"/>
            </a:xfrm>
            <a:custGeom>
              <a:rect b="b" l="l" r="r" t="t"/>
              <a:pathLst>
                <a:path extrusionOk="0" h="629" w="796">
                  <a:moveTo>
                    <a:pt x="419" y="0"/>
                  </a:moveTo>
                  <a:cubicBezTo>
                    <a:pt x="207" y="0"/>
                    <a:pt x="1" y="227"/>
                    <a:pt x="134" y="466"/>
                  </a:cubicBezTo>
                  <a:cubicBezTo>
                    <a:pt x="197" y="581"/>
                    <a:pt x="299" y="629"/>
                    <a:pt x="401" y="629"/>
                  </a:cubicBezTo>
                  <a:cubicBezTo>
                    <a:pt x="599" y="629"/>
                    <a:pt x="795" y="444"/>
                    <a:pt x="696" y="204"/>
                  </a:cubicBezTo>
                  <a:cubicBezTo>
                    <a:pt x="696" y="179"/>
                    <a:pt x="684" y="154"/>
                    <a:pt x="659" y="129"/>
                  </a:cubicBezTo>
                  <a:cubicBezTo>
                    <a:pt x="593" y="38"/>
                    <a:pt x="506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7" name="Google Shape;2037;p5"/>
            <p:cNvSpPr/>
            <p:nvPr/>
          </p:nvSpPr>
          <p:spPr>
            <a:xfrm>
              <a:off x="511042" y="1044045"/>
              <a:ext cx="34938" cy="32184"/>
            </a:xfrm>
            <a:custGeom>
              <a:rect b="b" l="l" r="r" t="t"/>
              <a:pathLst>
                <a:path extrusionOk="0" h="631" w="685">
                  <a:moveTo>
                    <a:pt x="325" y="1"/>
                  </a:moveTo>
                  <a:cubicBezTo>
                    <a:pt x="183" y="1"/>
                    <a:pt x="39" y="92"/>
                    <a:pt x="13" y="266"/>
                  </a:cubicBezTo>
                  <a:cubicBezTo>
                    <a:pt x="1" y="354"/>
                    <a:pt x="26" y="429"/>
                    <a:pt x="76" y="504"/>
                  </a:cubicBezTo>
                  <a:cubicBezTo>
                    <a:pt x="140" y="592"/>
                    <a:pt x="229" y="630"/>
                    <a:pt x="317" y="630"/>
                  </a:cubicBezTo>
                  <a:cubicBezTo>
                    <a:pt x="503" y="630"/>
                    <a:pt x="685" y="462"/>
                    <a:pt x="625" y="241"/>
                  </a:cubicBezTo>
                  <a:cubicBezTo>
                    <a:pt x="589" y="79"/>
                    <a:pt x="458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8" name="Google Shape;2038;p5"/>
            <p:cNvSpPr/>
            <p:nvPr/>
          </p:nvSpPr>
          <p:spPr>
            <a:xfrm>
              <a:off x="642328" y="669111"/>
              <a:ext cx="34224" cy="31164"/>
            </a:xfrm>
            <a:custGeom>
              <a:rect b="b" l="l" r="r" t="t"/>
              <a:pathLst>
                <a:path extrusionOk="0" h="611" w="671">
                  <a:moveTo>
                    <a:pt x="324" y="0"/>
                  </a:moveTo>
                  <a:cubicBezTo>
                    <a:pt x="184" y="0"/>
                    <a:pt x="44" y="96"/>
                    <a:pt x="13" y="257"/>
                  </a:cubicBezTo>
                  <a:cubicBezTo>
                    <a:pt x="1" y="332"/>
                    <a:pt x="13" y="419"/>
                    <a:pt x="63" y="482"/>
                  </a:cubicBezTo>
                  <a:cubicBezTo>
                    <a:pt x="113" y="544"/>
                    <a:pt x="188" y="594"/>
                    <a:pt x="263" y="607"/>
                  </a:cubicBezTo>
                  <a:cubicBezTo>
                    <a:pt x="281" y="610"/>
                    <a:pt x="298" y="611"/>
                    <a:pt x="315" y="611"/>
                  </a:cubicBezTo>
                  <a:cubicBezTo>
                    <a:pt x="525" y="611"/>
                    <a:pt x="670" y="403"/>
                    <a:pt x="601" y="194"/>
                  </a:cubicBezTo>
                  <a:cubicBezTo>
                    <a:pt x="588" y="169"/>
                    <a:pt x="576" y="144"/>
                    <a:pt x="563" y="119"/>
                  </a:cubicBezTo>
                  <a:cubicBezTo>
                    <a:pt x="501" y="38"/>
                    <a:pt x="412" y="0"/>
                    <a:pt x="3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9" name="Google Shape;2039;p5"/>
            <p:cNvSpPr/>
            <p:nvPr/>
          </p:nvSpPr>
          <p:spPr>
            <a:xfrm>
              <a:off x="784478" y="699867"/>
              <a:ext cx="37081" cy="31725"/>
            </a:xfrm>
            <a:custGeom>
              <a:rect b="b" l="l" r="r" t="t"/>
              <a:pathLst>
                <a:path extrusionOk="0" h="622" w="727">
                  <a:moveTo>
                    <a:pt x="325" y="1"/>
                  </a:moveTo>
                  <a:cubicBezTo>
                    <a:pt x="180" y="1"/>
                    <a:pt x="36" y="99"/>
                    <a:pt x="13" y="266"/>
                  </a:cubicBezTo>
                  <a:cubicBezTo>
                    <a:pt x="1" y="354"/>
                    <a:pt x="26" y="429"/>
                    <a:pt x="76" y="491"/>
                  </a:cubicBezTo>
                  <a:cubicBezTo>
                    <a:pt x="113" y="566"/>
                    <a:pt x="188" y="604"/>
                    <a:pt x="276" y="616"/>
                  </a:cubicBezTo>
                  <a:cubicBezTo>
                    <a:pt x="295" y="620"/>
                    <a:pt x="315" y="621"/>
                    <a:pt x="334" y="621"/>
                  </a:cubicBezTo>
                  <a:cubicBezTo>
                    <a:pt x="576" y="621"/>
                    <a:pt x="726" y="337"/>
                    <a:pt x="576" y="129"/>
                  </a:cubicBezTo>
                  <a:cubicBezTo>
                    <a:pt x="512" y="41"/>
                    <a:pt x="418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0" name="Google Shape;2040;p5"/>
            <p:cNvSpPr/>
            <p:nvPr/>
          </p:nvSpPr>
          <p:spPr>
            <a:xfrm>
              <a:off x="846958" y="856196"/>
              <a:ext cx="38917" cy="31266"/>
            </a:xfrm>
            <a:custGeom>
              <a:rect b="b" l="l" r="r" t="t"/>
              <a:pathLst>
                <a:path extrusionOk="0" h="613" w="763">
                  <a:moveTo>
                    <a:pt x="400" y="1"/>
                  </a:moveTo>
                  <a:cubicBezTo>
                    <a:pt x="50" y="26"/>
                    <a:pt x="0" y="513"/>
                    <a:pt x="338" y="613"/>
                  </a:cubicBezTo>
                  <a:cubicBezTo>
                    <a:pt x="688" y="600"/>
                    <a:pt x="763" y="113"/>
                    <a:pt x="4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1" name="Google Shape;2041;p5"/>
            <p:cNvSpPr/>
            <p:nvPr/>
          </p:nvSpPr>
          <p:spPr>
            <a:xfrm>
              <a:off x="762801" y="953257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49" y="0"/>
                  </a:moveTo>
                  <a:cubicBezTo>
                    <a:pt x="312" y="0"/>
                    <a:pt x="274" y="7"/>
                    <a:pt x="238" y="22"/>
                  </a:cubicBezTo>
                  <a:cubicBezTo>
                    <a:pt x="76" y="84"/>
                    <a:pt x="1" y="259"/>
                    <a:pt x="63" y="422"/>
                  </a:cubicBezTo>
                  <a:cubicBezTo>
                    <a:pt x="112" y="538"/>
                    <a:pt x="228" y="617"/>
                    <a:pt x="354" y="617"/>
                  </a:cubicBezTo>
                  <a:cubicBezTo>
                    <a:pt x="390" y="617"/>
                    <a:pt x="427" y="611"/>
                    <a:pt x="463" y="597"/>
                  </a:cubicBezTo>
                  <a:cubicBezTo>
                    <a:pt x="613" y="534"/>
                    <a:pt x="701" y="359"/>
                    <a:pt x="638" y="197"/>
                  </a:cubicBezTo>
                  <a:cubicBezTo>
                    <a:pt x="591" y="73"/>
                    <a:pt x="47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2" name="Google Shape;2042;p5"/>
            <p:cNvSpPr/>
            <p:nvPr/>
          </p:nvSpPr>
          <p:spPr>
            <a:xfrm>
              <a:off x="496404" y="1138863"/>
              <a:ext cx="36979" cy="29940"/>
            </a:xfrm>
            <a:custGeom>
              <a:rect b="b" l="l" r="r" t="t"/>
              <a:pathLst>
                <a:path extrusionOk="0" h="587" w="725">
                  <a:moveTo>
                    <a:pt x="322" y="0"/>
                  </a:moveTo>
                  <a:cubicBezTo>
                    <a:pt x="173" y="0"/>
                    <a:pt x="30" y="113"/>
                    <a:pt x="13" y="282"/>
                  </a:cubicBezTo>
                  <a:cubicBezTo>
                    <a:pt x="0" y="319"/>
                    <a:pt x="13" y="369"/>
                    <a:pt x="25" y="419"/>
                  </a:cubicBezTo>
                  <a:cubicBezTo>
                    <a:pt x="51" y="538"/>
                    <a:pt x="146" y="586"/>
                    <a:pt x="254" y="586"/>
                  </a:cubicBezTo>
                  <a:cubicBezTo>
                    <a:pt x="465" y="586"/>
                    <a:pt x="724" y="401"/>
                    <a:pt x="600" y="195"/>
                  </a:cubicBezTo>
                  <a:cubicBezTo>
                    <a:pt x="588" y="145"/>
                    <a:pt x="563" y="107"/>
                    <a:pt x="525" y="82"/>
                  </a:cubicBezTo>
                  <a:cubicBezTo>
                    <a:pt x="465" y="26"/>
                    <a:pt x="393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3" name="Google Shape;2043;p5"/>
            <p:cNvSpPr/>
            <p:nvPr/>
          </p:nvSpPr>
          <p:spPr>
            <a:xfrm>
              <a:off x="737298" y="1023439"/>
              <a:ext cx="38713" cy="31827"/>
            </a:xfrm>
            <a:custGeom>
              <a:rect b="b" l="l" r="r" t="t"/>
              <a:pathLst>
                <a:path extrusionOk="0" h="624" w="759">
                  <a:moveTo>
                    <a:pt x="378" y="0"/>
                  </a:moveTo>
                  <a:cubicBezTo>
                    <a:pt x="344" y="0"/>
                    <a:pt x="309" y="7"/>
                    <a:pt x="276" y="21"/>
                  </a:cubicBezTo>
                  <a:cubicBezTo>
                    <a:pt x="13" y="121"/>
                    <a:pt x="1" y="483"/>
                    <a:pt x="251" y="596"/>
                  </a:cubicBezTo>
                  <a:cubicBezTo>
                    <a:pt x="295" y="615"/>
                    <a:pt x="340" y="623"/>
                    <a:pt x="382" y="623"/>
                  </a:cubicBezTo>
                  <a:cubicBezTo>
                    <a:pt x="592" y="623"/>
                    <a:pt x="759" y="414"/>
                    <a:pt x="676" y="196"/>
                  </a:cubicBezTo>
                  <a:cubicBezTo>
                    <a:pt x="618" y="79"/>
                    <a:pt x="499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4" name="Google Shape;2044;p5"/>
            <p:cNvSpPr/>
            <p:nvPr/>
          </p:nvSpPr>
          <p:spPr>
            <a:xfrm>
              <a:off x="419336" y="692879"/>
              <a:ext cx="37744" cy="27798"/>
            </a:xfrm>
            <a:custGeom>
              <a:rect b="b" l="l" r="r" t="t"/>
              <a:pathLst>
                <a:path extrusionOk="0" h="545" w="740">
                  <a:moveTo>
                    <a:pt x="356" y="0"/>
                  </a:moveTo>
                  <a:cubicBezTo>
                    <a:pt x="175" y="0"/>
                    <a:pt x="1" y="153"/>
                    <a:pt x="49" y="378"/>
                  </a:cubicBezTo>
                  <a:cubicBezTo>
                    <a:pt x="70" y="497"/>
                    <a:pt x="163" y="545"/>
                    <a:pt x="269" y="545"/>
                  </a:cubicBezTo>
                  <a:cubicBezTo>
                    <a:pt x="478" y="545"/>
                    <a:pt x="740" y="360"/>
                    <a:pt x="624" y="153"/>
                  </a:cubicBezTo>
                  <a:cubicBezTo>
                    <a:pt x="557" y="47"/>
                    <a:pt x="456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5" name="Google Shape;2045;p5"/>
            <p:cNvSpPr/>
            <p:nvPr/>
          </p:nvSpPr>
          <p:spPr>
            <a:xfrm>
              <a:off x="663495" y="597909"/>
              <a:ext cx="37693" cy="27798"/>
            </a:xfrm>
            <a:custGeom>
              <a:rect b="b" l="l" r="r" t="t"/>
              <a:pathLst>
                <a:path extrusionOk="0" h="545" w="739">
                  <a:moveTo>
                    <a:pt x="355" y="0"/>
                  </a:moveTo>
                  <a:cubicBezTo>
                    <a:pt x="175" y="0"/>
                    <a:pt x="0" y="153"/>
                    <a:pt x="48" y="378"/>
                  </a:cubicBezTo>
                  <a:cubicBezTo>
                    <a:pt x="74" y="497"/>
                    <a:pt x="168" y="545"/>
                    <a:pt x="274" y="545"/>
                  </a:cubicBezTo>
                  <a:cubicBezTo>
                    <a:pt x="483" y="545"/>
                    <a:pt x="739" y="360"/>
                    <a:pt x="623" y="153"/>
                  </a:cubicBezTo>
                  <a:cubicBezTo>
                    <a:pt x="556" y="47"/>
                    <a:pt x="455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6" name="Google Shape;2046;p5"/>
            <p:cNvSpPr/>
            <p:nvPr/>
          </p:nvSpPr>
          <p:spPr>
            <a:xfrm>
              <a:off x="498291" y="650749"/>
              <a:ext cx="33867" cy="29736"/>
            </a:xfrm>
            <a:custGeom>
              <a:rect b="b" l="l" r="r" t="t"/>
              <a:pathLst>
                <a:path extrusionOk="0" h="583" w="664">
                  <a:moveTo>
                    <a:pt x="391" y="0"/>
                  </a:moveTo>
                  <a:cubicBezTo>
                    <a:pt x="186" y="0"/>
                    <a:pt x="0" y="202"/>
                    <a:pt x="101" y="429"/>
                  </a:cubicBezTo>
                  <a:cubicBezTo>
                    <a:pt x="138" y="517"/>
                    <a:pt x="213" y="567"/>
                    <a:pt x="313" y="579"/>
                  </a:cubicBezTo>
                  <a:cubicBezTo>
                    <a:pt x="328" y="582"/>
                    <a:pt x="343" y="583"/>
                    <a:pt x="358" y="583"/>
                  </a:cubicBezTo>
                  <a:cubicBezTo>
                    <a:pt x="503" y="583"/>
                    <a:pt x="629" y="477"/>
                    <a:pt x="663" y="329"/>
                  </a:cubicBezTo>
                  <a:cubicBezTo>
                    <a:pt x="663" y="292"/>
                    <a:pt x="663" y="255"/>
                    <a:pt x="663" y="217"/>
                  </a:cubicBezTo>
                  <a:cubicBezTo>
                    <a:pt x="651" y="205"/>
                    <a:pt x="651" y="180"/>
                    <a:pt x="651" y="167"/>
                  </a:cubicBezTo>
                  <a:cubicBezTo>
                    <a:pt x="638" y="142"/>
                    <a:pt x="626" y="117"/>
                    <a:pt x="613" y="92"/>
                  </a:cubicBezTo>
                  <a:cubicBezTo>
                    <a:pt x="545" y="28"/>
                    <a:pt x="467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7" name="Google Shape;2047;p5"/>
            <p:cNvSpPr/>
            <p:nvPr/>
          </p:nvSpPr>
          <p:spPr>
            <a:xfrm>
              <a:off x="426273" y="1157224"/>
              <a:ext cx="37030" cy="31368"/>
            </a:xfrm>
            <a:custGeom>
              <a:rect b="b" l="l" r="r" t="t"/>
              <a:pathLst>
                <a:path extrusionOk="0" h="615" w="726">
                  <a:moveTo>
                    <a:pt x="387" y="0"/>
                  </a:moveTo>
                  <a:cubicBezTo>
                    <a:pt x="349" y="0"/>
                    <a:pt x="311" y="7"/>
                    <a:pt x="275" y="22"/>
                  </a:cubicBezTo>
                  <a:cubicBezTo>
                    <a:pt x="225" y="34"/>
                    <a:pt x="188" y="59"/>
                    <a:pt x="151" y="97"/>
                  </a:cubicBezTo>
                  <a:cubicBezTo>
                    <a:pt x="1" y="284"/>
                    <a:pt x="113" y="572"/>
                    <a:pt x="350" y="609"/>
                  </a:cubicBezTo>
                  <a:cubicBezTo>
                    <a:pt x="365" y="613"/>
                    <a:pt x="380" y="614"/>
                    <a:pt x="394" y="614"/>
                  </a:cubicBezTo>
                  <a:cubicBezTo>
                    <a:pt x="430" y="614"/>
                    <a:pt x="465" y="606"/>
                    <a:pt x="500" y="597"/>
                  </a:cubicBezTo>
                  <a:cubicBezTo>
                    <a:pt x="650" y="534"/>
                    <a:pt x="725" y="359"/>
                    <a:pt x="675" y="197"/>
                  </a:cubicBezTo>
                  <a:cubicBezTo>
                    <a:pt x="628" y="73"/>
                    <a:pt x="507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8" name="Google Shape;2048;p5"/>
            <p:cNvSpPr/>
            <p:nvPr/>
          </p:nvSpPr>
          <p:spPr>
            <a:xfrm>
              <a:off x="1062401" y="839670"/>
              <a:ext cx="34530" cy="31725"/>
            </a:xfrm>
            <a:custGeom>
              <a:rect b="b" l="l" r="r" t="t"/>
              <a:pathLst>
                <a:path extrusionOk="0" h="622" w="677">
                  <a:moveTo>
                    <a:pt x="348" y="1"/>
                  </a:moveTo>
                  <a:cubicBezTo>
                    <a:pt x="258" y="1"/>
                    <a:pt x="167" y="39"/>
                    <a:pt x="100" y="125"/>
                  </a:cubicBezTo>
                  <a:cubicBezTo>
                    <a:pt x="0" y="250"/>
                    <a:pt x="13" y="437"/>
                    <a:pt x="150" y="549"/>
                  </a:cubicBezTo>
                  <a:cubicBezTo>
                    <a:pt x="211" y="599"/>
                    <a:pt x="280" y="622"/>
                    <a:pt x="348" y="622"/>
                  </a:cubicBezTo>
                  <a:cubicBezTo>
                    <a:pt x="518" y="622"/>
                    <a:pt x="677" y="480"/>
                    <a:pt x="650" y="275"/>
                  </a:cubicBezTo>
                  <a:cubicBezTo>
                    <a:pt x="635" y="104"/>
                    <a:pt x="494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9" name="Google Shape;2049;p5"/>
            <p:cNvSpPr/>
            <p:nvPr/>
          </p:nvSpPr>
          <p:spPr>
            <a:xfrm>
              <a:off x="1142682" y="794276"/>
              <a:ext cx="40549" cy="32082"/>
            </a:xfrm>
            <a:custGeom>
              <a:rect b="b" l="l" r="r" t="t"/>
              <a:pathLst>
                <a:path extrusionOk="0" h="629" w="795">
                  <a:moveTo>
                    <a:pt x="382" y="1"/>
                  </a:moveTo>
                  <a:cubicBezTo>
                    <a:pt x="279" y="1"/>
                    <a:pt x="177" y="51"/>
                    <a:pt x="113" y="152"/>
                  </a:cubicBezTo>
                  <a:cubicBezTo>
                    <a:pt x="1" y="340"/>
                    <a:pt x="126" y="590"/>
                    <a:pt x="351" y="627"/>
                  </a:cubicBezTo>
                  <a:cubicBezTo>
                    <a:pt x="362" y="628"/>
                    <a:pt x="372" y="629"/>
                    <a:pt x="383" y="629"/>
                  </a:cubicBezTo>
                  <a:cubicBezTo>
                    <a:pt x="628" y="629"/>
                    <a:pt x="795" y="356"/>
                    <a:pt x="651" y="140"/>
                  </a:cubicBezTo>
                  <a:cubicBezTo>
                    <a:pt x="583" y="48"/>
                    <a:pt x="482" y="1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0" name="Google Shape;2050;p5"/>
            <p:cNvSpPr/>
            <p:nvPr/>
          </p:nvSpPr>
          <p:spPr>
            <a:xfrm>
              <a:off x="996962" y="766122"/>
              <a:ext cx="40753" cy="32286"/>
            </a:xfrm>
            <a:custGeom>
              <a:rect b="b" l="l" r="r" t="t"/>
              <a:pathLst>
                <a:path extrusionOk="0" h="633" w="799">
                  <a:moveTo>
                    <a:pt x="419" y="1"/>
                  </a:moveTo>
                  <a:cubicBezTo>
                    <a:pt x="207" y="1"/>
                    <a:pt x="1" y="227"/>
                    <a:pt x="134" y="467"/>
                  </a:cubicBezTo>
                  <a:cubicBezTo>
                    <a:pt x="198" y="583"/>
                    <a:pt x="302" y="632"/>
                    <a:pt x="405" y="632"/>
                  </a:cubicBezTo>
                  <a:cubicBezTo>
                    <a:pt x="603" y="632"/>
                    <a:pt x="799" y="451"/>
                    <a:pt x="708" y="204"/>
                  </a:cubicBezTo>
                  <a:cubicBezTo>
                    <a:pt x="696" y="179"/>
                    <a:pt x="683" y="154"/>
                    <a:pt x="658" y="129"/>
                  </a:cubicBezTo>
                  <a:cubicBezTo>
                    <a:pt x="593" y="39"/>
                    <a:pt x="506" y="1"/>
                    <a:pt x="4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1" name="Google Shape;2051;p5"/>
            <p:cNvSpPr/>
            <p:nvPr/>
          </p:nvSpPr>
          <p:spPr>
            <a:xfrm>
              <a:off x="1022873" y="681607"/>
              <a:ext cx="32541" cy="30909"/>
            </a:xfrm>
            <a:custGeom>
              <a:rect b="b" l="l" r="r" t="t"/>
              <a:pathLst>
                <a:path extrusionOk="0" h="606" w="638">
                  <a:moveTo>
                    <a:pt x="324" y="0"/>
                  </a:moveTo>
                  <a:cubicBezTo>
                    <a:pt x="232" y="0"/>
                    <a:pt x="141" y="39"/>
                    <a:pt x="75" y="112"/>
                  </a:cubicBezTo>
                  <a:cubicBezTo>
                    <a:pt x="25" y="174"/>
                    <a:pt x="0" y="262"/>
                    <a:pt x="13" y="337"/>
                  </a:cubicBezTo>
                  <a:cubicBezTo>
                    <a:pt x="37" y="504"/>
                    <a:pt x="182" y="605"/>
                    <a:pt x="330" y="605"/>
                  </a:cubicBezTo>
                  <a:cubicBezTo>
                    <a:pt x="414" y="605"/>
                    <a:pt x="499" y="572"/>
                    <a:pt x="563" y="499"/>
                  </a:cubicBezTo>
                  <a:cubicBezTo>
                    <a:pt x="613" y="437"/>
                    <a:pt x="638" y="349"/>
                    <a:pt x="625" y="274"/>
                  </a:cubicBezTo>
                  <a:cubicBezTo>
                    <a:pt x="625" y="237"/>
                    <a:pt x="613" y="212"/>
                    <a:pt x="613" y="187"/>
                  </a:cubicBezTo>
                  <a:cubicBezTo>
                    <a:pt x="588" y="137"/>
                    <a:pt x="550" y="99"/>
                    <a:pt x="513" y="62"/>
                  </a:cubicBezTo>
                  <a:cubicBezTo>
                    <a:pt x="455" y="20"/>
                    <a:pt x="389" y="0"/>
                    <a:pt x="3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2" name="Google Shape;2052;p5"/>
            <p:cNvSpPr/>
            <p:nvPr/>
          </p:nvSpPr>
          <p:spPr>
            <a:xfrm>
              <a:off x="1096829" y="679159"/>
              <a:ext cx="38662" cy="31980"/>
            </a:xfrm>
            <a:custGeom>
              <a:rect b="b" l="l" r="r" t="t"/>
              <a:pathLst>
                <a:path extrusionOk="0" h="627" w="758">
                  <a:moveTo>
                    <a:pt x="393" y="0"/>
                  </a:moveTo>
                  <a:cubicBezTo>
                    <a:pt x="288" y="0"/>
                    <a:pt x="183" y="51"/>
                    <a:pt x="125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7" y="625"/>
                    <a:pt x="383" y="626"/>
                    <a:pt x="400" y="626"/>
                  </a:cubicBezTo>
                  <a:cubicBezTo>
                    <a:pt x="611" y="626"/>
                    <a:pt x="757" y="407"/>
                    <a:pt x="687" y="210"/>
                  </a:cubicBezTo>
                  <a:cubicBezTo>
                    <a:pt x="675" y="185"/>
                    <a:pt x="662" y="160"/>
                    <a:pt x="650" y="135"/>
                  </a:cubicBezTo>
                  <a:cubicBezTo>
                    <a:pt x="590" y="44"/>
                    <a:pt x="49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3" name="Google Shape;2053;p5"/>
            <p:cNvSpPr/>
            <p:nvPr/>
          </p:nvSpPr>
          <p:spPr>
            <a:xfrm>
              <a:off x="1171398" y="722513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49" y="0"/>
                  </a:moveTo>
                  <a:cubicBezTo>
                    <a:pt x="311" y="0"/>
                    <a:pt x="273" y="7"/>
                    <a:pt x="238" y="22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11" y="539"/>
                    <a:pt x="228" y="617"/>
                    <a:pt x="354" y="617"/>
                  </a:cubicBezTo>
                  <a:cubicBezTo>
                    <a:pt x="390" y="617"/>
                    <a:pt x="426" y="611"/>
                    <a:pt x="463" y="597"/>
                  </a:cubicBezTo>
                  <a:cubicBezTo>
                    <a:pt x="613" y="535"/>
                    <a:pt x="700" y="360"/>
                    <a:pt x="638" y="197"/>
                  </a:cubicBezTo>
                  <a:cubicBezTo>
                    <a:pt x="590" y="73"/>
                    <a:pt x="47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4" name="Google Shape;2054;p5"/>
            <p:cNvSpPr/>
            <p:nvPr/>
          </p:nvSpPr>
          <p:spPr>
            <a:xfrm>
              <a:off x="970644" y="548791"/>
              <a:ext cx="36979" cy="32796"/>
            </a:xfrm>
            <a:custGeom>
              <a:rect b="b" l="l" r="r" t="t"/>
              <a:pathLst>
                <a:path extrusionOk="0" h="643" w="725">
                  <a:moveTo>
                    <a:pt x="351" y="1"/>
                  </a:moveTo>
                  <a:cubicBezTo>
                    <a:pt x="198" y="1"/>
                    <a:pt x="71" y="108"/>
                    <a:pt x="37" y="267"/>
                  </a:cubicBezTo>
                  <a:cubicBezTo>
                    <a:pt x="1" y="460"/>
                    <a:pt x="164" y="642"/>
                    <a:pt x="367" y="642"/>
                  </a:cubicBezTo>
                  <a:cubicBezTo>
                    <a:pt x="374" y="642"/>
                    <a:pt x="380" y="642"/>
                    <a:pt x="387" y="641"/>
                  </a:cubicBezTo>
                  <a:cubicBezTo>
                    <a:pt x="587" y="616"/>
                    <a:pt x="725" y="392"/>
                    <a:pt x="637" y="204"/>
                  </a:cubicBezTo>
                  <a:cubicBezTo>
                    <a:pt x="600" y="92"/>
                    <a:pt x="500" y="29"/>
                    <a:pt x="400" y="4"/>
                  </a:cubicBezTo>
                  <a:cubicBezTo>
                    <a:pt x="383" y="2"/>
                    <a:pt x="367" y="1"/>
                    <a:pt x="3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5" name="Google Shape;2055;p5"/>
            <p:cNvSpPr/>
            <p:nvPr/>
          </p:nvSpPr>
          <p:spPr>
            <a:xfrm>
              <a:off x="1053476" y="522881"/>
              <a:ext cx="34734" cy="32031"/>
            </a:xfrm>
            <a:custGeom>
              <a:rect b="b" l="l" r="r" t="t"/>
              <a:pathLst>
                <a:path extrusionOk="0" h="628" w="681">
                  <a:moveTo>
                    <a:pt x="352" y="1"/>
                  </a:moveTo>
                  <a:cubicBezTo>
                    <a:pt x="260" y="1"/>
                    <a:pt x="167" y="39"/>
                    <a:pt x="100" y="125"/>
                  </a:cubicBezTo>
                  <a:cubicBezTo>
                    <a:pt x="0" y="250"/>
                    <a:pt x="25" y="450"/>
                    <a:pt x="150" y="550"/>
                  </a:cubicBezTo>
                  <a:cubicBezTo>
                    <a:pt x="211" y="603"/>
                    <a:pt x="282" y="627"/>
                    <a:pt x="350" y="627"/>
                  </a:cubicBezTo>
                  <a:cubicBezTo>
                    <a:pt x="520" y="627"/>
                    <a:pt x="680" y="480"/>
                    <a:pt x="663" y="275"/>
                  </a:cubicBezTo>
                  <a:cubicBezTo>
                    <a:pt x="647" y="104"/>
                    <a:pt x="502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6" name="Google Shape;2056;p5"/>
            <p:cNvSpPr/>
            <p:nvPr/>
          </p:nvSpPr>
          <p:spPr>
            <a:xfrm>
              <a:off x="939990" y="621167"/>
              <a:ext cx="40498" cy="31419"/>
            </a:xfrm>
            <a:custGeom>
              <a:rect b="b" l="l" r="r" t="t"/>
              <a:pathLst>
                <a:path extrusionOk="0" h="616" w="794">
                  <a:moveTo>
                    <a:pt x="341" y="0"/>
                  </a:moveTo>
                  <a:cubicBezTo>
                    <a:pt x="252" y="0"/>
                    <a:pt x="164" y="39"/>
                    <a:pt x="101" y="110"/>
                  </a:cubicBezTo>
                  <a:cubicBezTo>
                    <a:pt x="1" y="247"/>
                    <a:pt x="26" y="435"/>
                    <a:pt x="151" y="547"/>
                  </a:cubicBezTo>
                  <a:cubicBezTo>
                    <a:pt x="195" y="595"/>
                    <a:pt x="246" y="616"/>
                    <a:pt x="299" y="616"/>
                  </a:cubicBezTo>
                  <a:cubicBezTo>
                    <a:pt x="532" y="616"/>
                    <a:pt x="793" y="215"/>
                    <a:pt x="538" y="72"/>
                  </a:cubicBezTo>
                  <a:cubicBezTo>
                    <a:pt x="478" y="23"/>
                    <a:pt x="409" y="0"/>
                    <a:pt x="3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7" name="Google Shape;2057;p5"/>
            <p:cNvSpPr/>
            <p:nvPr/>
          </p:nvSpPr>
          <p:spPr>
            <a:xfrm>
              <a:off x="1112743" y="597654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47" y="0"/>
                  </a:moveTo>
                  <a:cubicBezTo>
                    <a:pt x="311" y="0"/>
                    <a:pt x="274" y="7"/>
                    <a:pt x="238" y="21"/>
                  </a:cubicBezTo>
                  <a:cubicBezTo>
                    <a:pt x="75" y="83"/>
                    <a:pt x="1" y="258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4" y="611"/>
                    <a:pt x="463" y="596"/>
                  </a:cubicBezTo>
                  <a:cubicBezTo>
                    <a:pt x="613" y="533"/>
                    <a:pt x="700" y="358"/>
                    <a:pt x="638" y="196"/>
                  </a:cubicBezTo>
                  <a:cubicBezTo>
                    <a:pt x="589" y="79"/>
                    <a:pt x="473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8" name="Google Shape;2058;p5"/>
            <p:cNvSpPr/>
            <p:nvPr/>
          </p:nvSpPr>
          <p:spPr>
            <a:xfrm>
              <a:off x="1310946" y="740772"/>
              <a:ext cx="41824" cy="32133"/>
            </a:xfrm>
            <a:custGeom>
              <a:rect b="b" l="l" r="r" t="t"/>
              <a:pathLst>
                <a:path extrusionOk="0" h="630" w="820">
                  <a:moveTo>
                    <a:pt x="407" y="0"/>
                  </a:moveTo>
                  <a:cubicBezTo>
                    <a:pt x="397" y="0"/>
                    <a:pt x="386" y="1"/>
                    <a:pt x="376" y="2"/>
                  </a:cubicBezTo>
                  <a:cubicBezTo>
                    <a:pt x="101" y="39"/>
                    <a:pt x="1" y="389"/>
                    <a:pt x="226" y="564"/>
                  </a:cubicBezTo>
                  <a:cubicBezTo>
                    <a:pt x="280" y="607"/>
                    <a:pt x="346" y="630"/>
                    <a:pt x="413" y="630"/>
                  </a:cubicBezTo>
                  <a:cubicBezTo>
                    <a:pt x="499" y="630"/>
                    <a:pt x="587" y="592"/>
                    <a:pt x="651" y="514"/>
                  </a:cubicBezTo>
                  <a:cubicBezTo>
                    <a:pt x="819" y="309"/>
                    <a:pt x="675" y="0"/>
                    <a:pt x="4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9" name="Google Shape;2059;p5"/>
            <p:cNvSpPr/>
            <p:nvPr/>
          </p:nvSpPr>
          <p:spPr>
            <a:xfrm>
              <a:off x="1257443" y="601428"/>
              <a:ext cx="37591" cy="32337"/>
            </a:xfrm>
            <a:custGeom>
              <a:rect b="b" l="l" r="r" t="t"/>
              <a:pathLst>
                <a:path extrusionOk="0" h="634" w="737">
                  <a:moveTo>
                    <a:pt x="406" y="0"/>
                  </a:moveTo>
                  <a:cubicBezTo>
                    <a:pt x="192" y="0"/>
                    <a:pt x="1" y="232"/>
                    <a:pt x="125" y="472"/>
                  </a:cubicBezTo>
                  <a:cubicBezTo>
                    <a:pt x="186" y="584"/>
                    <a:pt x="289" y="633"/>
                    <a:pt x="392" y="633"/>
                  </a:cubicBezTo>
                  <a:cubicBezTo>
                    <a:pt x="564" y="633"/>
                    <a:pt x="736" y="495"/>
                    <a:pt x="713" y="284"/>
                  </a:cubicBezTo>
                  <a:cubicBezTo>
                    <a:pt x="713" y="259"/>
                    <a:pt x="700" y="234"/>
                    <a:pt x="700" y="197"/>
                  </a:cubicBezTo>
                  <a:cubicBezTo>
                    <a:pt x="675" y="147"/>
                    <a:pt x="638" y="109"/>
                    <a:pt x="600" y="72"/>
                  </a:cubicBezTo>
                  <a:cubicBezTo>
                    <a:pt x="539" y="22"/>
                    <a:pt x="471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0" name="Google Shape;2060;p5"/>
            <p:cNvSpPr/>
            <p:nvPr/>
          </p:nvSpPr>
          <p:spPr>
            <a:xfrm>
              <a:off x="1247242" y="680434"/>
              <a:ext cx="35091" cy="31521"/>
            </a:xfrm>
            <a:custGeom>
              <a:rect b="b" l="l" r="r" t="t"/>
              <a:pathLst>
                <a:path extrusionOk="0" h="618" w="688">
                  <a:moveTo>
                    <a:pt x="341" y="0"/>
                  </a:moveTo>
                  <a:cubicBezTo>
                    <a:pt x="303" y="0"/>
                    <a:pt x="264" y="8"/>
                    <a:pt x="225" y="22"/>
                  </a:cubicBezTo>
                  <a:cubicBezTo>
                    <a:pt x="75" y="85"/>
                    <a:pt x="0" y="260"/>
                    <a:pt x="50" y="422"/>
                  </a:cubicBezTo>
                  <a:cubicBezTo>
                    <a:pt x="99" y="539"/>
                    <a:pt x="223" y="618"/>
                    <a:pt x="346" y="618"/>
                  </a:cubicBezTo>
                  <a:cubicBezTo>
                    <a:pt x="382" y="618"/>
                    <a:pt x="417" y="611"/>
                    <a:pt x="450" y="597"/>
                  </a:cubicBezTo>
                  <a:cubicBezTo>
                    <a:pt x="613" y="535"/>
                    <a:pt x="688" y="360"/>
                    <a:pt x="625" y="197"/>
                  </a:cubicBezTo>
                  <a:cubicBezTo>
                    <a:pt x="578" y="74"/>
                    <a:pt x="464" y="0"/>
                    <a:pt x="3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1" name="Google Shape;2061;p5"/>
            <p:cNvSpPr/>
            <p:nvPr/>
          </p:nvSpPr>
          <p:spPr>
            <a:xfrm>
              <a:off x="1206438" y="449995"/>
              <a:ext cx="34836" cy="30960"/>
            </a:xfrm>
            <a:custGeom>
              <a:rect b="b" l="l" r="r" t="t"/>
              <a:pathLst>
                <a:path extrusionOk="0" h="607" w="683">
                  <a:moveTo>
                    <a:pt x="318" y="1"/>
                  </a:moveTo>
                  <a:cubicBezTo>
                    <a:pt x="171" y="1"/>
                    <a:pt x="36" y="108"/>
                    <a:pt x="13" y="267"/>
                  </a:cubicBezTo>
                  <a:cubicBezTo>
                    <a:pt x="1" y="342"/>
                    <a:pt x="26" y="429"/>
                    <a:pt x="76" y="491"/>
                  </a:cubicBezTo>
                  <a:cubicBezTo>
                    <a:pt x="141" y="572"/>
                    <a:pt x="226" y="607"/>
                    <a:pt x="310" y="607"/>
                  </a:cubicBezTo>
                  <a:cubicBezTo>
                    <a:pt x="499" y="607"/>
                    <a:pt x="682" y="429"/>
                    <a:pt x="613" y="204"/>
                  </a:cubicBezTo>
                  <a:cubicBezTo>
                    <a:pt x="600" y="167"/>
                    <a:pt x="588" y="154"/>
                    <a:pt x="575" y="129"/>
                  </a:cubicBezTo>
                  <a:cubicBezTo>
                    <a:pt x="525" y="67"/>
                    <a:pt x="450" y="17"/>
                    <a:pt x="363" y="4"/>
                  </a:cubicBezTo>
                  <a:cubicBezTo>
                    <a:pt x="348" y="2"/>
                    <a:pt x="333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2" name="Google Shape;2062;p5"/>
            <p:cNvSpPr/>
            <p:nvPr/>
          </p:nvSpPr>
          <p:spPr>
            <a:xfrm>
              <a:off x="1176498" y="551035"/>
              <a:ext cx="35091" cy="31521"/>
            </a:xfrm>
            <a:custGeom>
              <a:rect b="b" l="l" r="r" t="t"/>
              <a:pathLst>
                <a:path extrusionOk="0" h="618" w="688">
                  <a:moveTo>
                    <a:pt x="348" y="1"/>
                  </a:moveTo>
                  <a:cubicBezTo>
                    <a:pt x="311" y="1"/>
                    <a:pt x="273" y="8"/>
                    <a:pt x="238" y="23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02" y="539"/>
                    <a:pt x="223" y="618"/>
                    <a:pt x="346" y="618"/>
                  </a:cubicBezTo>
                  <a:cubicBezTo>
                    <a:pt x="381" y="618"/>
                    <a:pt x="417" y="611"/>
                    <a:pt x="450" y="597"/>
                  </a:cubicBezTo>
                  <a:cubicBezTo>
                    <a:pt x="613" y="535"/>
                    <a:pt x="688" y="360"/>
                    <a:pt x="625" y="198"/>
                  </a:cubicBezTo>
                  <a:cubicBezTo>
                    <a:pt x="587" y="74"/>
                    <a:pt x="469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3" name="Google Shape;2063;p5"/>
            <p:cNvSpPr/>
            <p:nvPr/>
          </p:nvSpPr>
          <p:spPr>
            <a:xfrm>
              <a:off x="915151" y="888532"/>
              <a:ext cx="37693" cy="31725"/>
            </a:xfrm>
            <a:custGeom>
              <a:rect b="b" l="l" r="r" t="t"/>
              <a:pathLst>
                <a:path extrusionOk="0" h="622" w="739">
                  <a:moveTo>
                    <a:pt x="337" y="1"/>
                  </a:moveTo>
                  <a:cubicBezTo>
                    <a:pt x="192" y="1"/>
                    <a:pt x="48" y="99"/>
                    <a:pt x="26" y="266"/>
                  </a:cubicBezTo>
                  <a:cubicBezTo>
                    <a:pt x="1" y="441"/>
                    <a:pt x="113" y="591"/>
                    <a:pt x="288" y="616"/>
                  </a:cubicBezTo>
                  <a:cubicBezTo>
                    <a:pt x="308" y="620"/>
                    <a:pt x="327" y="622"/>
                    <a:pt x="346" y="622"/>
                  </a:cubicBezTo>
                  <a:cubicBezTo>
                    <a:pt x="588" y="622"/>
                    <a:pt x="739" y="338"/>
                    <a:pt x="588" y="129"/>
                  </a:cubicBezTo>
                  <a:cubicBezTo>
                    <a:pt x="524" y="41"/>
                    <a:pt x="431" y="1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4" name="Google Shape;2064;p5"/>
            <p:cNvSpPr/>
            <p:nvPr/>
          </p:nvSpPr>
          <p:spPr>
            <a:xfrm>
              <a:off x="923210" y="807486"/>
              <a:ext cx="37897" cy="28206"/>
            </a:xfrm>
            <a:custGeom>
              <a:rect b="b" l="l" r="r" t="t"/>
              <a:pathLst>
                <a:path extrusionOk="0" h="553" w="743">
                  <a:moveTo>
                    <a:pt x="539" y="1"/>
                  </a:moveTo>
                  <a:cubicBezTo>
                    <a:pt x="312" y="1"/>
                    <a:pt x="1" y="313"/>
                    <a:pt x="242" y="481"/>
                  </a:cubicBezTo>
                  <a:cubicBezTo>
                    <a:pt x="297" y="530"/>
                    <a:pt x="365" y="552"/>
                    <a:pt x="434" y="552"/>
                  </a:cubicBezTo>
                  <a:cubicBezTo>
                    <a:pt x="522" y="552"/>
                    <a:pt x="611" y="514"/>
                    <a:pt x="667" y="443"/>
                  </a:cubicBezTo>
                  <a:cubicBezTo>
                    <a:pt x="717" y="381"/>
                    <a:pt x="742" y="293"/>
                    <a:pt x="742" y="218"/>
                  </a:cubicBezTo>
                  <a:cubicBezTo>
                    <a:pt x="730" y="181"/>
                    <a:pt x="730" y="156"/>
                    <a:pt x="717" y="131"/>
                  </a:cubicBezTo>
                  <a:cubicBezTo>
                    <a:pt x="685" y="38"/>
                    <a:pt x="617" y="1"/>
                    <a:pt x="5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5" name="Google Shape;2065;p5"/>
            <p:cNvSpPr/>
            <p:nvPr/>
          </p:nvSpPr>
          <p:spPr>
            <a:xfrm>
              <a:off x="854609" y="758165"/>
              <a:ext cx="38662" cy="31980"/>
            </a:xfrm>
            <a:custGeom>
              <a:rect b="b" l="l" r="r" t="t"/>
              <a:pathLst>
                <a:path extrusionOk="0" h="627" w="758">
                  <a:moveTo>
                    <a:pt x="393" y="1"/>
                  </a:moveTo>
                  <a:cubicBezTo>
                    <a:pt x="288" y="1"/>
                    <a:pt x="183" y="51"/>
                    <a:pt x="125" y="148"/>
                  </a:cubicBezTo>
                  <a:cubicBezTo>
                    <a:pt x="0" y="348"/>
                    <a:pt x="125" y="598"/>
                    <a:pt x="350" y="623"/>
                  </a:cubicBezTo>
                  <a:cubicBezTo>
                    <a:pt x="368" y="626"/>
                    <a:pt x="385" y="627"/>
                    <a:pt x="402" y="627"/>
                  </a:cubicBezTo>
                  <a:cubicBezTo>
                    <a:pt x="612" y="627"/>
                    <a:pt x="757" y="419"/>
                    <a:pt x="688" y="210"/>
                  </a:cubicBezTo>
                  <a:cubicBezTo>
                    <a:pt x="675" y="185"/>
                    <a:pt x="663" y="160"/>
                    <a:pt x="650" y="135"/>
                  </a:cubicBezTo>
                  <a:cubicBezTo>
                    <a:pt x="590" y="45"/>
                    <a:pt x="491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6" name="Google Shape;2066;p5"/>
            <p:cNvSpPr/>
            <p:nvPr/>
          </p:nvSpPr>
          <p:spPr>
            <a:xfrm>
              <a:off x="802686" y="615301"/>
              <a:ext cx="38254" cy="28053"/>
            </a:xfrm>
            <a:custGeom>
              <a:rect b="b" l="l" r="r" t="t"/>
              <a:pathLst>
                <a:path extrusionOk="0" h="550" w="750">
                  <a:moveTo>
                    <a:pt x="535" y="0"/>
                  </a:moveTo>
                  <a:cubicBezTo>
                    <a:pt x="308" y="0"/>
                    <a:pt x="0" y="312"/>
                    <a:pt x="231" y="487"/>
                  </a:cubicBezTo>
                  <a:cubicBezTo>
                    <a:pt x="291" y="531"/>
                    <a:pt x="357" y="550"/>
                    <a:pt x="420" y="550"/>
                  </a:cubicBezTo>
                  <a:cubicBezTo>
                    <a:pt x="593" y="550"/>
                    <a:pt x="749" y="405"/>
                    <a:pt x="731" y="212"/>
                  </a:cubicBezTo>
                  <a:cubicBezTo>
                    <a:pt x="731" y="187"/>
                    <a:pt x="731" y="162"/>
                    <a:pt x="718" y="137"/>
                  </a:cubicBezTo>
                  <a:cubicBezTo>
                    <a:pt x="686" y="39"/>
                    <a:pt x="61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7" name="Google Shape;2067;p5"/>
            <p:cNvSpPr/>
            <p:nvPr/>
          </p:nvSpPr>
          <p:spPr>
            <a:xfrm>
              <a:off x="864861" y="673293"/>
              <a:ext cx="37999" cy="31980"/>
            </a:xfrm>
            <a:custGeom>
              <a:rect b="b" l="l" r="r" t="t"/>
              <a:pathLst>
                <a:path extrusionOk="0" h="627" w="745">
                  <a:moveTo>
                    <a:pt x="355" y="1"/>
                  </a:moveTo>
                  <a:cubicBezTo>
                    <a:pt x="73" y="1"/>
                    <a:pt x="0" y="625"/>
                    <a:pt x="337" y="625"/>
                  </a:cubicBezTo>
                  <a:cubicBezTo>
                    <a:pt x="348" y="626"/>
                    <a:pt x="360" y="627"/>
                    <a:pt x="371" y="627"/>
                  </a:cubicBezTo>
                  <a:cubicBezTo>
                    <a:pt x="580" y="627"/>
                    <a:pt x="745" y="413"/>
                    <a:pt x="662" y="200"/>
                  </a:cubicBezTo>
                  <a:cubicBezTo>
                    <a:pt x="649" y="175"/>
                    <a:pt x="637" y="150"/>
                    <a:pt x="624" y="137"/>
                  </a:cubicBezTo>
                  <a:cubicBezTo>
                    <a:pt x="574" y="62"/>
                    <a:pt x="499" y="25"/>
                    <a:pt x="424" y="12"/>
                  </a:cubicBezTo>
                  <a:cubicBezTo>
                    <a:pt x="400" y="4"/>
                    <a:pt x="377" y="1"/>
                    <a:pt x="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8" name="Google Shape;2068;p5"/>
            <p:cNvSpPr/>
            <p:nvPr/>
          </p:nvSpPr>
          <p:spPr>
            <a:xfrm>
              <a:off x="1182211" y="637437"/>
              <a:ext cx="37183" cy="32235"/>
            </a:xfrm>
            <a:custGeom>
              <a:rect b="b" l="l" r="r" t="t"/>
              <a:pathLst>
                <a:path extrusionOk="0" h="632" w="729">
                  <a:moveTo>
                    <a:pt x="319" y="1"/>
                  </a:moveTo>
                  <a:cubicBezTo>
                    <a:pt x="177" y="1"/>
                    <a:pt x="36" y="102"/>
                    <a:pt x="13" y="278"/>
                  </a:cubicBezTo>
                  <a:cubicBezTo>
                    <a:pt x="1" y="353"/>
                    <a:pt x="13" y="441"/>
                    <a:pt x="63" y="503"/>
                  </a:cubicBezTo>
                  <a:cubicBezTo>
                    <a:pt x="113" y="566"/>
                    <a:pt x="188" y="615"/>
                    <a:pt x="263" y="628"/>
                  </a:cubicBezTo>
                  <a:cubicBezTo>
                    <a:pt x="278" y="630"/>
                    <a:pt x="293" y="631"/>
                    <a:pt x="308" y="631"/>
                  </a:cubicBezTo>
                  <a:cubicBezTo>
                    <a:pt x="559" y="631"/>
                    <a:pt x="728" y="341"/>
                    <a:pt x="563" y="128"/>
                  </a:cubicBezTo>
                  <a:cubicBezTo>
                    <a:pt x="500" y="41"/>
                    <a:pt x="409" y="1"/>
                    <a:pt x="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9" name="Google Shape;2069;p5"/>
            <p:cNvSpPr/>
            <p:nvPr/>
          </p:nvSpPr>
          <p:spPr>
            <a:xfrm>
              <a:off x="1033074" y="606885"/>
              <a:ext cx="38713" cy="32133"/>
            </a:xfrm>
            <a:custGeom>
              <a:rect b="b" l="l" r="r" t="t"/>
              <a:pathLst>
                <a:path extrusionOk="0" h="630" w="759">
                  <a:moveTo>
                    <a:pt x="388" y="1"/>
                  </a:moveTo>
                  <a:cubicBezTo>
                    <a:pt x="285" y="1"/>
                    <a:pt x="183" y="51"/>
                    <a:pt x="125" y="152"/>
                  </a:cubicBezTo>
                  <a:cubicBezTo>
                    <a:pt x="0" y="340"/>
                    <a:pt x="125" y="590"/>
                    <a:pt x="350" y="627"/>
                  </a:cubicBezTo>
                  <a:cubicBezTo>
                    <a:pt x="363" y="628"/>
                    <a:pt x="375" y="629"/>
                    <a:pt x="386" y="629"/>
                  </a:cubicBezTo>
                  <a:cubicBezTo>
                    <a:pt x="605" y="629"/>
                    <a:pt x="759" y="416"/>
                    <a:pt x="688" y="202"/>
                  </a:cubicBezTo>
                  <a:cubicBezTo>
                    <a:pt x="675" y="177"/>
                    <a:pt x="663" y="165"/>
                    <a:pt x="650" y="140"/>
                  </a:cubicBezTo>
                  <a:cubicBezTo>
                    <a:pt x="589" y="48"/>
                    <a:pt x="488" y="1"/>
                    <a:pt x="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0" name="Google Shape;2070;p5"/>
            <p:cNvSpPr/>
            <p:nvPr/>
          </p:nvSpPr>
          <p:spPr>
            <a:xfrm>
              <a:off x="1075254" y="758318"/>
              <a:ext cx="36265" cy="32388"/>
            </a:xfrm>
            <a:custGeom>
              <a:rect b="b" l="l" r="r" t="t"/>
              <a:pathLst>
                <a:path extrusionOk="0" h="635" w="711">
                  <a:moveTo>
                    <a:pt x="346" y="1"/>
                  </a:moveTo>
                  <a:cubicBezTo>
                    <a:pt x="206" y="1"/>
                    <a:pt x="66" y="96"/>
                    <a:pt x="36" y="257"/>
                  </a:cubicBezTo>
                  <a:cubicBezTo>
                    <a:pt x="0" y="446"/>
                    <a:pt x="143" y="634"/>
                    <a:pt x="337" y="634"/>
                  </a:cubicBezTo>
                  <a:cubicBezTo>
                    <a:pt x="349" y="634"/>
                    <a:pt x="361" y="634"/>
                    <a:pt x="373" y="632"/>
                  </a:cubicBezTo>
                  <a:cubicBezTo>
                    <a:pt x="586" y="607"/>
                    <a:pt x="711" y="382"/>
                    <a:pt x="636" y="195"/>
                  </a:cubicBezTo>
                  <a:cubicBezTo>
                    <a:pt x="623" y="170"/>
                    <a:pt x="611" y="145"/>
                    <a:pt x="586" y="120"/>
                  </a:cubicBezTo>
                  <a:cubicBezTo>
                    <a:pt x="523" y="38"/>
                    <a:pt x="435" y="1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1" name="Google Shape;2071;p5"/>
            <p:cNvSpPr/>
            <p:nvPr/>
          </p:nvSpPr>
          <p:spPr>
            <a:xfrm>
              <a:off x="939633" y="720166"/>
              <a:ext cx="36520" cy="28716"/>
            </a:xfrm>
            <a:custGeom>
              <a:rect b="b" l="l" r="r" t="t"/>
              <a:pathLst>
                <a:path extrusionOk="0" h="563" w="716">
                  <a:moveTo>
                    <a:pt x="395" y="0"/>
                  </a:moveTo>
                  <a:cubicBezTo>
                    <a:pt x="188" y="0"/>
                    <a:pt x="0" y="225"/>
                    <a:pt x="120" y="456"/>
                  </a:cubicBezTo>
                  <a:cubicBezTo>
                    <a:pt x="184" y="530"/>
                    <a:pt x="265" y="562"/>
                    <a:pt x="345" y="562"/>
                  </a:cubicBezTo>
                  <a:cubicBezTo>
                    <a:pt x="533" y="562"/>
                    <a:pt x="715" y="384"/>
                    <a:pt x="645" y="156"/>
                  </a:cubicBezTo>
                  <a:cubicBezTo>
                    <a:pt x="645" y="131"/>
                    <a:pt x="633" y="106"/>
                    <a:pt x="608" y="93"/>
                  </a:cubicBezTo>
                  <a:cubicBezTo>
                    <a:pt x="543" y="28"/>
                    <a:pt x="467" y="0"/>
                    <a:pt x="3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2" name="Google Shape;2072;p5"/>
            <p:cNvSpPr/>
            <p:nvPr/>
          </p:nvSpPr>
          <p:spPr>
            <a:xfrm>
              <a:off x="876490" y="573018"/>
              <a:ext cx="40192" cy="32082"/>
            </a:xfrm>
            <a:custGeom>
              <a:rect b="b" l="l" r="r" t="t"/>
              <a:pathLst>
                <a:path extrusionOk="0" h="629" w="788">
                  <a:moveTo>
                    <a:pt x="414" y="0"/>
                  </a:moveTo>
                  <a:cubicBezTo>
                    <a:pt x="201" y="0"/>
                    <a:pt x="1" y="227"/>
                    <a:pt x="134" y="466"/>
                  </a:cubicBezTo>
                  <a:cubicBezTo>
                    <a:pt x="193" y="580"/>
                    <a:pt x="292" y="629"/>
                    <a:pt x="392" y="629"/>
                  </a:cubicBezTo>
                  <a:cubicBezTo>
                    <a:pt x="588" y="629"/>
                    <a:pt x="787" y="444"/>
                    <a:pt x="696" y="204"/>
                  </a:cubicBezTo>
                  <a:cubicBezTo>
                    <a:pt x="684" y="179"/>
                    <a:pt x="671" y="154"/>
                    <a:pt x="659" y="129"/>
                  </a:cubicBezTo>
                  <a:cubicBezTo>
                    <a:pt x="590" y="38"/>
                    <a:pt x="501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3" name="Google Shape;2073;p5"/>
            <p:cNvSpPr/>
            <p:nvPr/>
          </p:nvSpPr>
          <p:spPr>
            <a:xfrm>
              <a:off x="990995" y="857930"/>
              <a:ext cx="34479" cy="32337"/>
            </a:xfrm>
            <a:custGeom>
              <a:rect b="b" l="l" r="r" t="t"/>
              <a:pathLst>
                <a:path extrusionOk="0" h="634" w="676">
                  <a:moveTo>
                    <a:pt x="320" y="1"/>
                  </a:moveTo>
                  <a:cubicBezTo>
                    <a:pt x="179" y="1"/>
                    <a:pt x="39" y="91"/>
                    <a:pt x="13" y="266"/>
                  </a:cubicBezTo>
                  <a:cubicBezTo>
                    <a:pt x="1" y="354"/>
                    <a:pt x="13" y="429"/>
                    <a:pt x="63" y="504"/>
                  </a:cubicBezTo>
                  <a:cubicBezTo>
                    <a:pt x="129" y="594"/>
                    <a:pt x="220" y="633"/>
                    <a:pt x="310" y="633"/>
                  </a:cubicBezTo>
                  <a:cubicBezTo>
                    <a:pt x="495" y="633"/>
                    <a:pt x="676" y="468"/>
                    <a:pt x="625" y="241"/>
                  </a:cubicBezTo>
                  <a:cubicBezTo>
                    <a:pt x="583" y="79"/>
                    <a:pt x="451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4" name="Google Shape;2074;p5"/>
            <p:cNvSpPr/>
            <p:nvPr/>
          </p:nvSpPr>
          <p:spPr>
            <a:xfrm>
              <a:off x="1121669" y="482995"/>
              <a:ext cx="34887" cy="31062"/>
            </a:xfrm>
            <a:custGeom>
              <a:rect b="b" l="l" r="r" t="t"/>
              <a:pathLst>
                <a:path extrusionOk="0" h="609" w="684">
                  <a:moveTo>
                    <a:pt x="324" y="0"/>
                  </a:moveTo>
                  <a:cubicBezTo>
                    <a:pt x="183" y="0"/>
                    <a:pt x="44" y="95"/>
                    <a:pt x="13" y="257"/>
                  </a:cubicBezTo>
                  <a:cubicBezTo>
                    <a:pt x="0" y="332"/>
                    <a:pt x="25" y="419"/>
                    <a:pt x="63" y="482"/>
                  </a:cubicBezTo>
                  <a:cubicBezTo>
                    <a:pt x="113" y="544"/>
                    <a:pt x="188" y="594"/>
                    <a:pt x="275" y="607"/>
                  </a:cubicBezTo>
                  <a:cubicBezTo>
                    <a:pt x="287" y="608"/>
                    <a:pt x="298" y="609"/>
                    <a:pt x="310" y="609"/>
                  </a:cubicBezTo>
                  <a:cubicBezTo>
                    <a:pt x="519" y="609"/>
                    <a:pt x="683" y="396"/>
                    <a:pt x="600" y="194"/>
                  </a:cubicBezTo>
                  <a:cubicBezTo>
                    <a:pt x="588" y="169"/>
                    <a:pt x="575" y="144"/>
                    <a:pt x="563" y="119"/>
                  </a:cubicBezTo>
                  <a:cubicBezTo>
                    <a:pt x="500" y="38"/>
                    <a:pt x="412" y="0"/>
                    <a:pt x="3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5" name="Google Shape;2075;p5"/>
            <p:cNvSpPr/>
            <p:nvPr/>
          </p:nvSpPr>
          <p:spPr>
            <a:xfrm>
              <a:off x="1264430" y="513139"/>
              <a:ext cx="37183" cy="32235"/>
            </a:xfrm>
            <a:custGeom>
              <a:rect b="b" l="l" r="r" t="t"/>
              <a:pathLst>
                <a:path extrusionOk="0" h="632" w="729">
                  <a:moveTo>
                    <a:pt x="319" y="1"/>
                  </a:moveTo>
                  <a:cubicBezTo>
                    <a:pt x="177" y="1"/>
                    <a:pt x="36" y="102"/>
                    <a:pt x="13" y="278"/>
                  </a:cubicBezTo>
                  <a:cubicBezTo>
                    <a:pt x="1" y="353"/>
                    <a:pt x="13" y="441"/>
                    <a:pt x="63" y="503"/>
                  </a:cubicBezTo>
                  <a:cubicBezTo>
                    <a:pt x="113" y="566"/>
                    <a:pt x="188" y="616"/>
                    <a:pt x="263" y="628"/>
                  </a:cubicBezTo>
                  <a:cubicBezTo>
                    <a:pt x="278" y="630"/>
                    <a:pt x="293" y="631"/>
                    <a:pt x="308" y="631"/>
                  </a:cubicBezTo>
                  <a:cubicBezTo>
                    <a:pt x="559" y="631"/>
                    <a:pt x="728" y="341"/>
                    <a:pt x="563" y="128"/>
                  </a:cubicBezTo>
                  <a:cubicBezTo>
                    <a:pt x="500" y="41"/>
                    <a:pt x="409" y="1"/>
                    <a:pt x="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6" name="Google Shape;2076;p5"/>
            <p:cNvSpPr/>
            <p:nvPr/>
          </p:nvSpPr>
          <p:spPr>
            <a:xfrm>
              <a:off x="1326911" y="670080"/>
              <a:ext cx="38917" cy="31266"/>
            </a:xfrm>
            <a:custGeom>
              <a:rect b="b" l="l" r="r" t="t"/>
              <a:pathLst>
                <a:path extrusionOk="0" h="613" w="763">
                  <a:moveTo>
                    <a:pt x="400" y="0"/>
                  </a:moveTo>
                  <a:cubicBezTo>
                    <a:pt x="50" y="25"/>
                    <a:pt x="0" y="513"/>
                    <a:pt x="338" y="613"/>
                  </a:cubicBezTo>
                  <a:cubicBezTo>
                    <a:pt x="688" y="613"/>
                    <a:pt x="763" y="113"/>
                    <a:pt x="4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7" name="Google Shape;2077;p5"/>
            <p:cNvSpPr/>
            <p:nvPr/>
          </p:nvSpPr>
          <p:spPr>
            <a:xfrm>
              <a:off x="1242141" y="767142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54" y="0"/>
                  </a:moveTo>
                  <a:cubicBezTo>
                    <a:pt x="316" y="0"/>
                    <a:pt x="276" y="7"/>
                    <a:pt x="238" y="22"/>
                  </a:cubicBezTo>
                  <a:cubicBezTo>
                    <a:pt x="88" y="84"/>
                    <a:pt x="0" y="259"/>
                    <a:pt x="63" y="422"/>
                  </a:cubicBezTo>
                  <a:cubicBezTo>
                    <a:pt x="111" y="538"/>
                    <a:pt x="228" y="617"/>
                    <a:pt x="354" y="617"/>
                  </a:cubicBezTo>
                  <a:cubicBezTo>
                    <a:pt x="390" y="617"/>
                    <a:pt x="427" y="611"/>
                    <a:pt x="463" y="597"/>
                  </a:cubicBezTo>
                  <a:cubicBezTo>
                    <a:pt x="625" y="534"/>
                    <a:pt x="700" y="359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8" name="Google Shape;2078;p5"/>
            <p:cNvSpPr/>
            <p:nvPr/>
          </p:nvSpPr>
          <p:spPr>
            <a:xfrm>
              <a:off x="976357" y="953002"/>
              <a:ext cx="36979" cy="29685"/>
            </a:xfrm>
            <a:custGeom>
              <a:rect b="b" l="l" r="r" t="t"/>
              <a:pathLst>
                <a:path extrusionOk="0" h="582" w="725">
                  <a:moveTo>
                    <a:pt x="322" y="1"/>
                  </a:moveTo>
                  <a:cubicBezTo>
                    <a:pt x="173" y="1"/>
                    <a:pt x="30" y="107"/>
                    <a:pt x="13" y="277"/>
                  </a:cubicBezTo>
                  <a:cubicBezTo>
                    <a:pt x="0" y="314"/>
                    <a:pt x="13" y="364"/>
                    <a:pt x="25" y="414"/>
                  </a:cubicBezTo>
                  <a:cubicBezTo>
                    <a:pt x="51" y="533"/>
                    <a:pt x="146" y="581"/>
                    <a:pt x="254" y="581"/>
                  </a:cubicBezTo>
                  <a:cubicBezTo>
                    <a:pt x="465" y="581"/>
                    <a:pt x="724" y="396"/>
                    <a:pt x="600" y="189"/>
                  </a:cubicBezTo>
                  <a:cubicBezTo>
                    <a:pt x="588" y="139"/>
                    <a:pt x="563" y="102"/>
                    <a:pt x="525" y="77"/>
                  </a:cubicBezTo>
                  <a:cubicBezTo>
                    <a:pt x="465" y="25"/>
                    <a:pt x="393" y="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9" name="Google Shape;2079;p5"/>
            <p:cNvSpPr/>
            <p:nvPr/>
          </p:nvSpPr>
          <p:spPr>
            <a:xfrm>
              <a:off x="1216639" y="837579"/>
              <a:ext cx="38713" cy="32133"/>
            </a:xfrm>
            <a:custGeom>
              <a:rect b="b" l="l" r="r" t="t"/>
              <a:pathLst>
                <a:path extrusionOk="0" h="630" w="759">
                  <a:moveTo>
                    <a:pt x="378" y="0"/>
                  </a:moveTo>
                  <a:cubicBezTo>
                    <a:pt x="344" y="0"/>
                    <a:pt x="309" y="5"/>
                    <a:pt x="275" y="16"/>
                  </a:cubicBezTo>
                  <a:cubicBezTo>
                    <a:pt x="13" y="116"/>
                    <a:pt x="0" y="478"/>
                    <a:pt x="263" y="603"/>
                  </a:cubicBezTo>
                  <a:cubicBezTo>
                    <a:pt x="304" y="621"/>
                    <a:pt x="345" y="630"/>
                    <a:pt x="385" y="630"/>
                  </a:cubicBezTo>
                  <a:cubicBezTo>
                    <a:pt x="589" y="630"/>
                    <a:pt x="759" y="410"/>
                    <a:pt x="675" y="191"/>
                  </a:cubicBezTo>
                  <a:cubicBezTo>
                    <a:pt x="626" y="72"/>
                    <a:pt x="506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0" name="Google Shape;2080;p5"/>
            <p:cNvSpPr/>
            <p:nvPr/>
          </p:nvSpPr>
          <p:spPr>
            <a:xfrm>
              <a:off x="899850" y="504672"/>
              <a:ext cx="33408" cy="31980"/>
            </a:xfrm>
            <a:custGeom>
              <a:rect b="b" l="l" r="r" t="t"/>
              <a:pathLst>
                <a:path extrusionOk="0" h="627" w="655">
                  <a:moveTo>
                    <a:pt x="319" y="1"/>
                  </a:moveTo>
                  <a:cubicBezTo>
                    <a:pt x="176" y="1"/>
                    <a:pt x="32" y="94"/>
                    <a:pt x="13" y="282"/>
                  </a:cubicBezTo>
                  <a:cubicBezTo>
                    <a:pt x="1" y="332"/>
                    <a:pt x="1" y="369"/>
                    <a:pt x="26" y="419"/>
                  </a:cubicBezTo>
                  <a:cubicBezTo>
                    <a:pt x="77" y="563"/>
                    <a:pt x="196" y="626"/>
                    <a:pt x="314" y="626"/>
                  </a:cubicBezTo>
                  <a:cubicBezTo>
                    <a:pt x="485" y="626"/>
                    <a:pt x="655" y="495"/>
                    <a:pt x="625" y="282"/>
                  </a:cubicBezTo>
                  <a:cubicBezTo>
                    <a:pt x="607" y="94"/>
                    <a:pt x="463" y="1"/>
                    <a:pt x="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1" name="Google Shape;2081;p5"/>
            <p:cNvSpPr/>
            <p:nvPr/>
          </p:nvSpPr>
          <p:spPr>
            <a:xfrm>
              <a:off x="1143958" y="409600"/>
              <a:ext cx="33459" cy="32031"/>
            </a:xfrm>
            <a:custGeom>
              <a:rect b="b" l="l" r="r" t="t"/>
              <a:pathLst>
                <a:path extrusionOk="0" h="628" w="656">
                  <a:moveTo>
                    <a:pt x="314" y="1"/>
                  </a:moveTo>
                  <a:cubicBezTo>
                    <a:pt x="169" y="1"/>
                    <a:pt x="26" y="95"/>
                    <a:pt x="13" y="284"/>
                  </a:cubicBezTo>
                  <a:cubicBezTo>
                    <a:pt x="1" y="334"/>
                    <a:pt x="13" y="384"/>
                    <a:pt x="26" y="421"/>
                  </a:cubicBezTo>
                  <a:cubicBezTo>
                    <a:pt x="82" y="564"/>
                    <a:pt x="200" y="628"/>
                    <a:pt x="318" y="628"/>
                  </a:cubicBezTo>
                  <a:cubicBezTo>
                    <a:pt x="488" y="628"/>
                    <a:pt x="655" y="493"/>
                    <a:pt x="626" y="271"/>
                  </a:cubicBezTo>
                  <a:cubicBezTo>
                    <a:pt x="601" y="92"/>
                    <a:pt x="456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2" name="Google Shape;2082;p5"/>
            <p:cNvSpPr/>
            <p:nvPr/>
          </p:nvSpPr>
          <p:spPr>
            <a:xfrm>
              <a:off x="978091" y="464889"/>
              <a:ext cx="36367" cy="30042"/>
            </a:xfrm>
            <a:custGeom>
              <a:rect b="b" l="l" r="r" t="t"/>
              <a:pathLst>
                <a:path extrusionOk="0" h="589" w="713">
                  <a:moveTo>
                    <a:pt x="383" y="0"/>
                  </a:moveTo>
                  <a:cubicBezTo>
                    <a:pt x="184" y="0"/>
                    <a:pt x="1" y="202"/>
                    <a:pt x="91" y="437"/>
                  </a:cubicBezTo>
                  <a:cubicBezTo>
                    <a:pt x="141" y="512"/>
                    <a:pt x="216" y="562"/>
                    <a:pt x="304" y="587"/>
                  </a:cubicBezTo>
                  <a:cubicBezTo>
                    <a:pt x="316" y="588"/>
                    <a:pt x="328" y="589"/>
                    <a:pt x="340" y="589"/>
                  </a:cubicBezTo>
                  <a:cubicBezTo>
                    <a:pt x="558" y="589"/>
                    <a:pt x="712" y="375"/>
                    <a:pt x="641" y="162"/>
                  </a:cubicBezTo>
                  <a:cubicBezTo>
                    <a:pt x="629" y="137"/>
                    <a:pt x="616" y="112"/>
                    <a:pt x="604" y="100"/>
                  </a:cubicBezTo>
                  <a:cubicBezTo>
                    <a:pt x="538" y="30"/>
                    <a:pt x="459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3" name="Google Shape;2083;p5"/>
            <p:cNvSpPr/>
            <p:nvPr/>
          </p:nvSpPr>
          <p:spPr>
            <a:xfrm>
              <a:off x="905409" y="971058"/>
              <a:ext cx="37846" cy="30909"/>
            </a:xfrm>
            <a:custGeom>
              <a:rect b="b" l="l" r="r" t="t"/>
              <a:pathLst>
                <a:path extrusionOk="0" h="606" w="742">
                  <a:moveTo>
                    <a:pt x="395" y="1"/>
                  </a:moveTo>
                  <a:cubicBezTo>
                    <a:pt x="357" y="1"/>
                    <a:pt x="318" y="8"/>
                    <a:pt x="279" y="23"/>
                  </a:cubicBezTo>
                  <a:cubicBezTo>
                    <a:pt x="1" y="185"/>
                    <a:pt x="131" y="606"/>
                    <a:pt x="431" y="606"/>
                  </a:cubicBezTo>
                  <a:cubicBezTo>
                    <a:pt x="454" y="606"/>
                    <a:pt x="479" y="603"/>
                    <a:pt x="504" y="598"/>
                  </a:cubicBezTo>
                  <a:cubicBezTo>
                    <a:pt x="666" y="535"/>
                    <a:pt x="741" y="360"/>
                    <a:pt x="679" y="198"/>
                  </a:cubicBezTo>
                  <a:cubicBezTo>
                    <a:pt x="631" y="74"/>
                    <a:pt x="518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4" name="Google Shape;2084;p5"/>
            <p:cNvSpPr/>
            <p:nvPr/>
          </p:nvSpPr>
          <p:spPr>
            <a:xfrm>
              <a:off x="1541691" y="653963"/>
              <a:ext cx="34122" cy="30960"/>
            </a:xfrm>
            <a:custGeom>
              <a:rect b="b" l="l" r="r" t="t"/>
              <a:pathLst>
                <a:path extrusionOk="0" h="607" w="669">
                  <a:moveTo>
                    <a:pt x="340" y="0"/>
                  </a:moveTo>
                  <a:cubicBezTo>
                    <a:pt x="252" y="0"/>
                    <a:pt x="164" y="37"/>
                    <a:pt x="101" y="117"/>
                  </a:cubicBezTo>
                  <a:cubicBezTo>
                    <a:pt x="1" y="242"/>
                    <a:pt x="26" y="441"/>
                    <a:pt x="151" y="541"/>
                  </a:cubicBezTo>
                  <a:cubicBezTo>
                    <a:pt x="209" y="586"/>
                    <a:pt x="275" y="606"/>
                    <a:pt x="339" y="606"/>
                  </a:cubicBezTo>
                  <a:cubicBezTo>
                    <a:pt x="509" y="606"/>
                    <a:pt x="669" y="466"/>
                    <a:pt x="651" y="266"/>
                  </a:cubicBezTo>
                  <a:cubicBezTo>
                    <a:pt x="651" y="242"/>
                    <a:pt x="638" y="217"/>
                    <a:pt x="638" y="192"/>
                  </a:cubicBezTo>
                  <a:cubicBezTo>
                    <a:pt x="580" y="69"/>
                    <a:pt x="460" y="0"/>
                    <a:pt x="3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5" name="Google Shape;2085;p5"/>
            <p:cNvSpPr/>
            <p:nvPr/>
          </p:nvSpPr>
          <p:spPr>
            <a:xfrm>
              <a:off x="1622023" y="608161"/>
              <a:ext cx="40549" cy="32082"/>
            </a:xfrm>
            <a:custGeom>
              <a:rect b="b" l="l" r="r" t="t"/>
              <a:pathLst>
                <a:path extrusionOk="0" h="629" w="795">
                  <a:moveTo>
                    <a:pt x="388" y="1"/>
                  </a:moveTo>
                  <a:cubicBezTo>
                    <a:pt x="285" y="1"/>
                    <a:pt x="183" y="51"/>
                    <a:pt x="125" y="152"/>
                  </a:cubicBezTo>
                  <a:cubicBezTo>
                    <a:pt x="0" y="340"/>
                    <a:pt x="125" y="602"/>
                    <a:pt x="350" y="627"/>
                  </a:cubicBezTo>
                  <a:cubicBezTo>
                    <a:pt x="361" y="628"/>
                    <a:pt x="372" y="629"/>
                    <a:pt x="382" y="629"/>
                  </a:cubicBezTo>
                  <a:cubicBezTo>
                    <a:pt x="628" y="629"/>
                    <a:pt x="794" y="355"/>
                    <a:pt x="650" y="140"/>
                  </a:cubicBezTo>
                  <a:cubicBezTo>
                    <a:pt x="589" y="48"/>
                    <a:pt x="488" y="1"/>
                    <a:pt x="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6" name="Google Shape;2086;p5"/>
            <p:cNvSpPr/>
            <p:nvPr/>
          </p:nvSpPr>
          <p:spPr>
            <a:xfrm>
              <a:off x="1476966" y="580261"/>
              <a:ext cx="40090" cy="32286"/>
            </a:xfrm>
            <a:custGeom>
              <a:rect b="b" l="l" r="r" t="t"/>
              <a:pathLst>
                <a:path extrusionOk="0" h="633" w="786">
                  <a:moveTo>
                    <a:pt x="406" y="0"/>
                  </a:moveTo>
                  <a:cubicBezTo>
                    <a:pt x="196" y="0"/>
                    <a:pt x="1" y="225"/>
                    <a:pt x="133" y="462"/>
                  </a:cubicBezTo>
                  <a:cubicBezTo>
                    <a:pt x="197" y="582"/>
                    <a:pt x="299" y="633"/>
                    <a:pt x="401" y="633"/>
                  </a:cubicBezTo>
                  <a:cubicBezTo>
                    <a:pt x="595" y="633"/>
                    <a:pt x="785" y="446"/>
                    <a:pt x="695" y="199"/>
                  </a:cubicBezTo>
                  <a:cubicBezTo>
                    <a:pt x="682" y="174"/>
                    <a:pt x="670" y="149"/>
                    <a:pt x="657" y="137"/>
                  </a:cubicBezTo>
                  <a:cubicBezTo>
                    <a:pt x="587" y="40"/>
                    <a:pt x="495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7" name="Google Shape;2087;p5"/>
            <p:cNvSpPr/>
            <p:nvPr/>
          </p:nvSpPr>
          <p:spPr>
            <a:xfrm>
              <a:off x="1502825" y="495645"/>
              <a:ext cx="31929" cy="30909"/>
            </a:xfrm>
            <a:custGeom>
              <a:rect b="b" l="l" r="r" t="t"/>
              <a:pathLst>
                <a:path extrusionOk="0" h="606" w="626">
                  <a:moveTo>
                    <a:pt x="314" y="1"/>
                  </a:moveTo>
                  <a:cubicBezTo>
                    <a:pt x="223" y="1"/>
                    <a:pt x="133" y="42"/>
                    <a:pt x="75" y="121"/>
                  </a:cubicBezTo>
                  <a:cubicBezTo>
                    <a:pt x="26" y="184"/>
                    <a:pt x="1" y="259"/>
                    <a:pt x="1" y="346"/>
                  </a:cubicBezTo>
                  <a:cubicBezTo>
                    <a:pt x="32" y="510"/>
                    <a:pt x="170" y="606"/>
                    <a:pt x="312" y="606"/>
                  </a:cubicBezTo>
                  <a:cubicBezTo>
                    <a:pt x="398" y="606"/>
                    <a:pt x="485" y="571"/>
                    <a:pt x="550" y="496"/>
                  </a:cubicBezTo>
                  <a:cubicBezTo>
                    <a:pt x="600" y="434"/>
                    <a:pt x="625" y="346"/>
                    <a:pt x="613" y="271"/>
                  </a:cubicBezTo>
                  <a:cubicBezTo>
                    <a:pt x="613" y="246"/>
                    <a:pt x="613" y="221"/>
                    <a:pt x="600" y="196"/>
                  </a:cubicBezTo>
                  <a:cubicBezTo>
                    <a:pt x="575" y="146"/>
                    <a:pt x="550" y="96"/>
                    <a:pt x="500" y="71"/>
                  </a:cubicBezTo>
                  <a:cubicBezTo>
                    <a:pt x="447" y="24"/>
                    <a:pt x="380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8" name="Google Shape;2088;p5"/>
            <p:cNvSpPr/>
            <p:nvPr/>
          </p:nvSpPr>
          <p:spPr>
            <a:xfrm>
              <a:off x="1576782" y="493043"/>
              <a:ext cx="38560" cy="31980"/>
            </a:xfrm>
            <a:custGeom>
              <a:rect b="b" l="l" r="r" t="t"/>
              <a:pathLst>
                <a:path extrusionOk="0" h="627" w="756">
                  <a:moveTo>
                    <a:pt x="385" y="0"/>
                  </a:moveTo>
                  <a:cubicBezTo>
                    <a:pt x="282" y="0"/>
                    <a:pt x="177" y="51"/>
                    <a:pt x="113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7" y="625"/>
                    <a:pt x="383" y="626"/>
                    <a:pt x="399" y="626"/>
                  </a:cubicBezTo>
                  <a:cubicBezTo>
                    <a:pt x="601" y="626"/>
                    <a:pt x="756" y="418"/>
                    <a:pt x="675" y="210"/>
                  </a:cubicBezTo>
                  <a:cubicBezTo>
                    <a:pt x="675" y="185"/>
                    <a:pt x="662" y="160"/>
                    <a:pt x="637" y="135"/>
                  </a:cubicBezTo>
                  <a:cubicBezTo>
                    <a:pt x="577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9" name="Google Shape;2089;p5"/>
            <p:cNvSpPr/>
            <p:nvPr/>
          </p:nvSpPr>
          <p:spPr>
            <a:xfrm>
              <a:off x="1651351" y="536397"/>
              <a:ext cx="35091" cy="31521"/>
            </a:xfrm>
            <a:custGeom>
              <a:rect b="b" l="l" r="r" t="t"/>
              <a:pathLst>
                <a:path extrusionOk="0" h="618" w="688">
                  <a:moveTo>
                    <a:pt x="347" y="0"/>
                  </a:moveTo>
                  <a:cubicBezTo>
                    <a:pt x="310" y="0"/>
                    <a:pt x="273" y="7"/>
                    <a:pt x="238" y="22"/>
                  </a:cubicBezTo>
                  <a:cubicBezTo>
                    <a:pt x="75" y="85"/>
                    <a:pt x="0" y="260"/>
                    <a:pt x="50" y="422"/>
                  </a:cubicBezTo>
                  <a:cubicBezTo>
                    <a:pt x="99" y="539"/>
                    <a:pt x="223" y="617"/>
                    <a:pt x="346" y="617"/>
                  </a:cubicBezTo>
                  <a:cubicBezTo>
                    <a:pt x="381" y="617"/>
                    <a:pt x="417" y="611"/>
                    <a:pt x="450" y="597"/>
                  </a:cubicBezTo>
                  <a:cubicBezTo>
                    <a:pt x="613" y="535"/>
                    <a:pt x="688" y="347"/>
                    <a:pt x="625" y="197"/>
                  </a:cubicBezTo>
                  <a:cubicBezTo>
                    <a:pt x="577" y="73"/>
                    <a:pt x="464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0" name="Google Shape;2090;p5"/>
            <p:cNvSpPr/>
            <p:nvPr/>
          </p:nvSpPr>
          <p:spPr>
            <a:xfrm>
              <a:off x="1445547" y="362625"/>
              <a:ext cx="41722" cy="31980"/>
            </a:xfrm>
            <a:custGeom>
              <a:rect b="b" l="l" r="r" t="t"/>
              <a:pathLst>
                <a:path extrusionOk="0" h="627" w="818">
                  <a:moveTo>
                    <a:pt x="433" y="1"/>
                  </a:moveTo>
                  <a:cubicBezTo>
                    <a:pt x="153" y="1"/>
                    <a:pt x="1" y="367"/>
                    <a:pt x="236" y="555"/>
                  </a:cubicBezTo>
                  <a:cubicBezTo>
                    <a:pt x="299" y="605"/>
                    <a:pt x="368" y="627"/>
                    <a:pt x="435" y="627"/>
                  </a:cubicBezTo>
                  <a:cubicBezTo>
                    <a:pt x="637" y="627"/>
                    <a:pt x="817" y="430"/>
                    <a:pt x="724" y="205"/>
                  </a:cubicBezTo>
                  <a:cubicBezTo>
                    <a:pt x="711" y="180"/>
                    <a:pt x="699" y="155"/>
                    <a:pt x="686" y="130"/>
                  </a:cubicBezTo>
                  <a:cubicBezTo>
                    <a:pt x="636" y="68"/>
                    <a:pt x="561" y="18"/>
                    <a:pt x="486" y="5"/>
                  </a:cubicBezTo>
                  <a:cubicBezTo>
                    <a:pt x="468" y="2"/>
                    <a:pt x="450" y="1"/>
                    <a:pt x="4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1" name="Google Shape;2091;p5"/>
            <p:cNvSpPr/>
            <p:nvPr/>
          </p:nvSpPr>
          <p:spPr>
            <a:xfrm>
              <a:off x="1532765" y="337479"/>
              <a:ext cx="34479" cy="31368"/>
            </a:xfrm>
            <a:custGeom>
              <a:rect b="b" l="l" r="r" t="t"/>
              <a:pathLst>
                <a:path extrusionOk="0" h="615" w="676">
                  <a:moveTo>
                    <a:pt x="351" y="1"/>
                  </a:moveTo>
                  <a:cubicBezTo>
                    <a:pt x="264" y="1"/>
                    <a:pt x="177" y="37"/>
                    <a:pt x="113" y="111"/>
                  </a:cubicBezTo>
                  <a:cubicBezTo>
                    <a:pt x="1" y="248"/>
                    <a:pt x="26" y="436"/>
                    <a:pt x="163" y="548"/>
                  </a:cubicBezTo>
                  <a:cubicBezTo>
                    <a:pt x="219" y="592"/>
                    <a:pt x="287" y="615"/>
                    <a:pt x="355" y="615"/>
                  </a:cubicBezTo>
                  <a:cubicBezTo>
                    <a:pt x="440" y="615"/>
                    <a:pt x="526" y="580"/>
                    <a:pt x="588" y="511"/>
                  </a:cubicBezTo>
                  <a:cubicBezTo>
                    <a:pt x="663" y="411"/>
                    <a:pt x="676" y="298"/>
                    <a:pt x="638" y="198"/>
                  </a:cubicBezTo>
                  <a:cubicBezTo>
                    <a:pt x="588" y="68"/>
                    <a:pt x="470" y="1"/>
                    <a:pt x="3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2" name="Google Shape;2092;p5"/>
            <p:cNvSpPr/>
            <p:nvPr/>
          </p:nvSpPr>
          <p:spPr>
            <a:xfrm>
              <a:off x="1419331" y="435051"/>
              <a:ext cx="40906" cy="31674"/>
            </a:xfrm>
            <a:custGeom>
              <a:rect b="b" l="l" r="r" t="t"/>
              <a:pathLst>
                <a:path extrusionOk="0" h="621" w="802">
                  <a:moveTo>
                    <a:pt x="347" y="0"/>
                  </a:moveTo>
                  <a:cubicBezTo>
                    <a:pt x="258" y="0"/>
                    <a:pt x="169" y="39"/>
                    <a:pt x="113" y="110"/>
                  </a:cubicBezTo>
                  <a:cubicBezTo>
                    <a:pt x="0" y="247"/>
                    <a:pt x="25" y="435"/>
                    <a:pt x="150" y="547"/>
                  </a:cubicBezTo>
                  <a:cubicBezTo>
                    <a:pt x="197" y="599"/>
                    <a:pt x="252" y="620"/>
                    <a:pt x="307" y="620"/>
                  </a:cubicBezTo>
                  <a:cubicBezTo>
                    <a:pt x="546" y="620"/>
                    <a:pt x="802" y="214"/>
                    <a:pt x="538" y="72"/>
                  </a:cubicBezTo>
                  <a:cubicBezTo>
                    <a:pt x="483" y="23"/>
                    <a:pt x="415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3" name="Google Shape;2093;p5"/>
            <p:cNvSpPr/>
            <p:nvPr/>
          </p:nvSpPr>
          <p:spPr>
            <a:xfrm>
              <a:off x="1592695" y="411436"/>
              <a:ext cx="35091" cy="31572"/>
            </a:xfrm>
            <a:custGeom>
              <a:rect b="b" l="l" r="r" t="t"/>
              <a:pathLst>
                <a:path extrusionOk="0" h="619" w="688">
                  <a:moveTo>
                    <a:pt x="349" y="1"/>
                  </a:moveTo>
                  <a:cubicBezTo>
                    <a:pt x="311" y="1"/>
                    <a:pt x="274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02" y="539"/>
                    <a:pt x="224" y="618"/>
                    <a:pt x="347" y="618"/>
                  </a:cubicBezTo>
                  <a:cubicBezTo>
                    <a:pt x="382" y="618"/>
                    <a:pt x="417" y="612"/>
                    <a:pt x="450" y="598"/>
                  </a:cubicBezTo>
                  <a:cubicBezTo>
                    <a:pt x="613" y="535"/>
                    <a:pt x="688" y="360"/>
                    <a:pt x="625" y="198"/>
                  </a:cubicBezTo>
                  <a:cubicBezTo>
                    <a:pt x="587" y="74"/>
                    <a:pt x="469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4" name="Google Shape;2094;p5"/>
            <p:cNvSpPr/>
            <p:nvPr/>
          </p:nvSpPr>
          <p:spPr>
            <a:xfrm>
              <a:off x="1789981" y="558533"/>
              <a:ext cx="38254" cy="28206"/>
            </a:xfrm>
            <a:custGeom>
              <a:rect b="b" l="l" r="r" t="t"/>
              <a:pathLst>
                <a:path extrusionOk="0" h="553" w="750">
                  <a:moveTo>
                    <a:pt x="525" y="1"/>
                  </a:moveTo>
                  <a:cubicBezTo>
                    <a:pt x="302" y="1"/>
                    <a:pt x="1" y="313"/>
                    <a:pt x="231" y="488"/>
                  </a:cubicBezTo>
                  <a:cubicBezTo>
                    <a:pt x="290" y="533"/>
                    <a:pt x="356" y="553"/>
                    <a:pt x="420" y="553"/>
                  </a:cubicBezTo>
                  <a:cubicBezTo>
                    <a:pt x="590" y="553"/>
                    <a:pt x="749" y="412"/>
                    <a:pt x="731" y="213"/>
                  </a:cubicBezTo>
                  <a:cubicBezTo>
                    <a:pt x="731" y="188"/>
                    <a:pt x="719" y="163"/>
                    <a:pt x="706" y="138"/>
                  </a:cubicBezTo>
                  <a:cubicBezTo>
                    <a:pt x="674" y="40"/>
                    <a:pt x="604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5" name="Google Shape;2095;p5"/>
            <p:cNvSpPr/>
            <p:nvPr/>
          </p:nvSpPr>
          <p:spPr>
            <a:xfrm>
              <a:off x="1737089" y="415924"/>
              <a:ext cx="42436" cy="31827"/>
            </a:xfrm>
            <a:custGeom>
              <a:rect b="b" l="l" r="r" t="t"/>
              <a:pathLst>
                <a:path extrusionOk="0" h="624" w="832">
                  <a:moveTo>
                    <a:pt x="409" y="0"/>
                  </a:moveTo>
                  <a:cubicBezTo>
                    <a:pt x="320" y="0"/>
                    <a:pt x="232" y="39"/>
                    <a:pt x="169" y="110"/>
                  </a:cubicBezTo>
                  <a:cubicBezTo>
                    <a:pt x="0" y="326"/>
                    <a:pt x="156" y="624"/>
                    <a:pt x="413" y="624"/>
                  </a:cubicBezTo>
                  <a:cubicBezTo>
                    <a:pt x="423" y="624"/>
                    <a:pt x="433" y="623"/>
                    <a:pt x="444" y="622"/>
                  </a:cubicBezTo>
                  <a:cubicBezTo>
                    <a:pt x="731" y="597"/>
                    <a:pt x="831" y="235"/>
                    <a:pt x="606" y="72"/>
                  </a:cubicBezTo>
                  <a:cubicBezTo>
                    <a:pt x="546" y="23"/>
                    <a:pt x="477" y="0"/>
                    <a:pt x="4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6" name="Google Shape;2096;p5"/>
            <p:cNvSpPr/>
            <p:nvPr/>
          </p:nvSpPr>
          <p:spPr>
            <a:xfrm>
              <a:off x="1726531" y="494318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55" y="0"/>
                  </a:moveTo>
                  <a:cubicBezTo>
                    <a:pt x="316" y="0"/>
                    <a:pt x="277" y="8"/>
                    <a:pt x="238" y="22"/>
                  </a:cubicBezTo>
                  <a:cubicBezTo>
                    <a:pt x="76" y="85"/>
                    <a:pt x="1" y="260"/>
                    <a:pt x="63" y="422"/>
                  </a:cubicBezTo>
                  <a:cubicBezTo>
                    <a:pt x="112" y="539"/>
                    <a:pt x="228" y="618"/>
                    <a:pt x="354" y="618"/>
                  </a:cubicBezTo>
                  <a:cubicBezTo>
                    <a:pt x="390" y="618"/>
                    <a:pt x="427" y="611"/>
                    <a:pt x="463" y="597"/>
                  </a:cubicBezTo>
                  <a:cubicBezTo>
                    <a:pt x="626" y="535"/>
                    <a:pt x="701" y="347"/>
                    <a:pt x="638" y="197"/>
                  </a:cubicBezTo>
                  <a:cubicBezTo>
                    <a:pt x="591" y="73"/>
                    <a:pt x="478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7" name="Google Shape;2097;p5"/>
            <p:cNvSpPr/>
            <p:nvPr/>
          </p:nvSpPr>
          <p:spPr>
            <a:xfrm>
              <a:off x="1686391" y="264339"/>
              <a:ext cx="34173" cy="30501"/>
            </a:xfrm>
            <a:custGeom>
              <a:rect b="b" l="l" r="r" t="t"/>
              <a:pathLst>
                <a:path extrusionOk="0" h="598" w="670">
                  <a:moveTo>
                    <a:pt x="324" y="1"/>
                  </a:moveTo>
                  <a:cubicBezTo>
                    <a:pt x="183" y="1"/>
                    <a:pt x="44" y="96"/>
                    <a:pt x="13" y="258"/>
                  </a:cubicBezTo>
                  <a:cubicBezTo>
                    <a:pt x="1" y="332"/>
                    <a:pt x="13" y="420"/>
                    <a:pt x="63" y="482"/>
                  </a:cubicBezTo>
                  <a:cubicBezTo>
                    <a:pt x="132" y="563"/>
                    <a:pt x="219" y="598"/>
                    <a:pt x="303" y="598"/>
                  </a:cubicBezTo>
                  <a:cubicBezTo>
                    <a:pt x="493" y="598"/>
                    <a:pt x="670" y="420"/>
                    <a:pt x="600" y="195"/>
                  </a:cubicBezTo>
                  <a:cubicBezTo>
                    <a:pt x="588" y="170"/>
                    <a:pt x="575" y="145"/>
                    <a:pt x="563" y="120"/>
                  </a:cubicBezTo>
                  <a:cubicBezTo>
                    <a:pt x="500" y="38"/>
                    <a:pt x="412" y="1"/>
                    <a:pt x="3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8" name="Google Shape;2098;p5"/>
            <p:cNvSpPr/>
            <p:nvPr/>
          </p:nvSpPr>
          <p:spPr>
            <a:xfrm>
              <a:off x="1656451" y="364920"/>
              <a:ext cx="35091" cy="31266"/>
            </a:xfrm>
            <a:custGeom>
              <a:rect b="b" l="l" r="r" t="t"/>
              <a:pathLst>
                <a:path extrusionOk="0" h="613" w="688">
                  <a:moveTo>
                    <a:pt x="347" y="1"/>
                  </a:moveTo>
                  <a:cubicBezTo>
                    <a:pt x="310" y="1"/>
                    <a:pt x="273" y="8"/>
                    <a:pt x="238" y="23"/>
                  </a:cubicBezTo>
                  <a:cubicBezTo>
                    <a:pt x="75" y="85"/>
                    <a:pt x="0" y="260"/>
                    <a:pt x="50" y="422"/>
                  </a:cubicBezTo>
                  <a:cubicBezTo>
                    <a:pt x="100" y="541"/>
                    <a:pt x="227" y="613"/>
                    <a:pt x="353" y="613"/>
                  </a:cubicBezTo>
                  <a:cubicBezTo>
                    <a:pt x="386" y="613"/>
                    <a:pt x="419" y="608"/>
                    <a:pt x="450" y="597"/>
                  </a:cubicBezTo>
                  <a:cubicBezTo>
                    <a:pt x="613" y="535"/>
                    <a:pt x="688" y="347"/>
                    <a:pt x="625" y="198"/>
                  </a:cubicBezTo>
                  <a:cubicBezTo>
                    <a:pt x="577" y="74"/>
                    <a:pt x="464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9" name="Google Shape;2099;p5"/>
            <p:cNvSpPr/>
            <p:nvPr/>
          </p:nvSpPr>
          <p:spPr>
            <a:xfrm>
              <a:off x="1391279" y="702519"/>
              <a:ext cx="38764" cy="32082"/>
            </a:xfrm>
            <a:custGeom>
              <a:rect b="b" l="l" r="r" t="t"/>
              <a:pathLst>
                <a:path extrusionOk="0" h="629" w="760">
                  <a:moveTo>
                    <a:pt x="383" y="0"/>
                  </a:moveTo>
                  <a:cubicBezTo>
                    <a:pt x="282" y="0"/>
                    <a:pt x="183" y="50"/>
                    <a:pt x="126" y="152"/>
                  </a:cubicBezTo>
                  <a:cubicBezTo>
                    <a:pt x="1" y="339"/>
                    <a:pt x="126" y="589"/>
                    <a:pt x="350" y="627"/>
                  </a:cubicBezTo>
                  <a:cubicBezTo>
                    <a:pt x="363" y="628"/>
                    <a:pt x="375" y="629"/>
                    <a:pt x="387" y="629"/>
                  </a:cubicBezTo>
                  <a:cubicBezTo>
                    <a:pt x="605" y="629"/>
                    <a:pt x="759" y="415"/>
                    <a:pt x="688" y="202"/>
                  </a:cubicBezTo>
                  <a:cubicBezTo>
                    <a:pt x="675" y="177"/>
                    <a:pt x="663" y="152"/>
                    <a:pt x="650" y="139"/>
                  </a:cubicBezTo>
                  <a:cubicBezTo>
                    <a:pt x="583" y="47"/>
                    <a:pt x="482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0" name="Google Shape;2100;p5"/>
            <p:cNvSpPr/>
            <p:nvPr/>
          </p:nvSpPr>
          <p:spPr>
            <a:xfrm>
              <a:off x="1403010" y="621371"/>
              <a:ext cx="38050" cy="28308"/>
            </a:xfrm>
            <a:custGeom>
              <a:rect b="b" l="l" r="r" t="t"/>
              <a:pathLst>
                <a:path extrusionOk="0" h="555" w="746">
                  <a:moveTo>
                    <a:pt x="532" y="1"/>
                  </a:moveTo>
                  <a:cubicBezTo>
                    <a:pt x="308" y="1"/>
                    <a:pt x="0" y="316"/>
                    <a:pt x="233" y="493"/>
                  </a:cubicBezTo>
                  <a:cubicBezTo>
                    <a:pt x="290" y="535"/>
                    <a:pt x="356" y="555"/>
                    <a:pt x="422" y="555"/>
                  </a:cubicBezTo>
                  <a:cubicBezTo>
                    <a:pt x="514" y="555"/>
                    <a:pt x="605" y="516"/>
                    <a:pt x="670" y="443"/>
                  </a:cubicBezTo>
                  <a:cubicBezTo>
                    <a:pt x="720" y="381"/>
                    <a:pt x="745" y="293"/>
                    <a:pt x="733" y="218"/>
                  </a:cubicBezTo>
                  <a:cubicBezTo>
                    <a:pt x="733" y="181"/>
                    <a:pt x="720" y="156"/>
                    <a:pt x="708" y="131"/>
                  </a:cubicBezTo>
                  <a:cubicBezTo>
                    <a:pt x="676" y="38"/>
                    <a:pt x="609" y="1"/>
                    <a:pt x="5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1" name="Google Shape;2101;p5"/>
            <p:cNvSpPr/>
            <p:nvPr/>
          </p:nvSpPr>
          <p:spPr>
            <a:xfrm>
              <a:off x="1334561" y="572049"/>
              <a:ext cx="38662" cy="31980"/>
            </a:xfrm>
            <a:custGeom>
              <a:rect b="b" l="l" r="r" t="t"/>
              <a:pathLst>
                <a:path extrusionOk="0" h="627" w="758">
                  <a:moveTo>
                    <a:pt x="385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25" y="598"/>
                    <a:pt x="350" y="623"/>
                  </a:cubicBezTo>
                  <a:cubicBezTo>
                    <a:pt x="367" y="626"/>
                    <a:pt x="383" y="627"/>
                    <a:pt x="400" y="627"/>
                  </a:cubicBezTo>
                  <a:cubicBezTo>
                    <a:pt x="602" y="627"/>
                    <a:pt x="757" y="419"/>
                    <a:pt x="688" y="210"/>
                  </a:cubicBezTo>
                  <a:cubicBezTo>
                    <a:pt x="675" y="185"/>
                    <a:pt x="663" y="160"/>
                    <a:pt x="638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2" name="Google Shape;2102;p5"/>
            <p:cNvSpPr/>
            <p:nvPr/>
          </p:nvSpPr>
          <p:spPr>
            <a:xfrm>
              <a:off x="1282639" y="429186"/>
              <a:ext cx="38254" cy="28155"/>
            </a:xfrm>
            <a:custGeom>
              <a:rect b="b" l="l" r="r" t="t"/>
              <a:pathLst>
                <a:path extrusionOk="0" h="552" w="750">
                  <a:moveTo>
                    <a:pt x="525" y="0"/>
                  </a:moveTo>
                  <a:cubicBezTo>
                    <a:pt x="301" y="0"/>
                    <a:pt x="0" y="312"/>
                    <a:pt x="231" y="487"/>
                  </a:cubicBezTo>
                  <a:cubicBezTo>
                    <a:pt x="289" y="532"/>
                    <a:pt x="355" y="552"/>
                    <a:pt x="420" y="552"/>
                  </a:cubicBezTo>
                  <a:cubicBezTo>
                    <a:pt x="590" y="552"/>
                    <a:pt x="749" y="412"/>
                    <a:pt x="731" y="212"/>
                  </a:cubicBezTo>
                  <a:cubicBezTo>
                    <a:pt x="731" y="187"/>
                    <a:pt x="718" y="162"/>
                    <a:pt x="706" y="137"/>
                  </a:cubicBezTo>
                  <a:cubicBezTo>
                    <a:pt x="673" y="39"/>
                    <a:pt x="604" y="0"/>
                    <a:pt x="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3" name="Google Shape;2103;p5"/>
            <p:cNvSpPr/>
            <p:nvPr/>
          </p:nvSpPr>
          <p:spPr>
            <a:xfrm>
              <a:off x="1344150" y="487178"/>
              <a:ext cx="38050" cy="31980"/>
            </a:xfrm>
            <a:custGeom>
              <a:rect b="b" l="l" r="r" t="t"/>
              <a:pathLst>
                <a:path extrusionOk="0" h="627" w="746">
                  <a:moveTo>
                    <a:pt x="365" y="1"/>
                  </a:moveTo>
                  <a:cubicBezTo>
                    <a:pt x="74" y="1"/>
                    <a:pt x="1" y="625"/>
                    <a:pt x="337" y="625"/>
                  </a:cubicBezTo>
                  <a:cubicBezTo>
                    <a:pt x="349" y="626"/>
                    <a:pt x="361" y="627"/>
                    <a:pt x="373" y="627"/>
                  </a:cubicBezTo>
                  <a:cubicBezTo>
                    <a:pt x="592" y="627"/>
                    <a:pt x="746" y="414"/>
                    <a:pt x="675" y="212"/>
                  </a:cubicBezTo>
                  <a:cubicBezTo>
                    <a:pt x="662" y="187"/>
                    <a:pt x="650" y="162"/>
                    <a:pt x="637" y="137"/>
                  </a:cubicBezTo>
                  <a:cubicBezTo>
                    <a:pt x="587" y="75"/>
                    <a:pt x="512" y="25"/>
                    <a:pt x="437" y="12"/>
                  </a:cubicBezTo>
                  <a:cubicBezTo>
                    <a:pt x="412" y="4"/>
                    <a:pt x="388" y="1"/>
                    <a:pt x="3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4" name="Google Shape;2104;p5"/>
            <p:cNvSpPr/>
            <p:nvPr/>
          </p:nvSpPr>
          <p:spPr>
            <a:xfrm>
              <a:off x="1657726" y="451373"/>
              <a:ext cx="38713" cy="32082"/>
            </a:xfrm>
            <a:custGeom>
              <a:rect b="b" l="l" r="r" t="t"/>
              <a:pathLst>
                <a:path extrusionOk="0" h="629" w="759">
                  <a:moveTo>
                    <a:pt x="380" y="1"/>
                  </a:moveTo>
                  <a:cubicBezTo>
                    <a:pt x="278" y="1"/>
                    <a:pt x="176" y="50"/>
                    <a:pt x="113" y="152"/>
                  </a:cubicBezTo>
                  <a:cubicBezTo>
                    <a:pt x="0" y="340"/>
                    <a:pt x="125" y="589"/>
                    <a:pt x="350" y="627"/>
                  </a:cubicBezTo>
                  <a:cubicBezTo>
                    <a:pt x="362" y="628"/>
                    <a:pt x="373" y="629"/>
                    <a:pt x="384" y="629"/>
                  </a:cubicBezTo>
                  <a:cubicBezTo>
                    <a:pt x="594" y="629"/>
                    <a:pt x="758" y="415"/>
                    <a:pt x="675" y="202"/>
                  </a:cubicBezTo>
                  <a:cubicBezTo>
                    <a:pt x="675" y="177"/>
                    <a:pt x="663" y="152"/>
                    <a:pt x="638" y="140"/>
                  </a:cubicBezTo>
                  <a:cubicBezTo>
                    <a:pt x="576" y="47"/>
                    <a:pt x="478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5" name="Google Shape;2105;p5"/>
            <p:cNvSpPr/>
            <p:nvPr/>
          </p:nvSpPr>
          <p:spPr>
            <a:xfrm>
              <a:off x="1513026" y="420770"/>
              <a:ext cx="38713" cy="32133"/>
            </a:xfrm>
            <a:custGeom>
              <a:rect b="b" l="l" r="r" t="t"/>
              <a:pathLst>
                <a:path extrusionOk="0" h="630" w="759">
                  <a:moveTo>
                    <a:pt x="380" y="1"/>
                  </a:moveTo>
                  <a:cubicBezTo>
                    <a:pt x="279" y="1"/>
                    <a:pt x="176" y="51"/>
                    <a:pt x="113" y="152"/>
                  </a:cubicBezTo>
                  <a:cubicBezTo>
                    <a:pt x="0" y="340"/>
                    <a:pt x="113" y="602"/>
                    <a:pt x="350" y="627"/>
                  </a:cubicBezTo>
                  <a:cubicBezTo>
                    <a:pt x="362" y="628"/>
                    <a:pt x="373" y="629"/>
                    <a:pt x="385" y="629"/>
                  </a:cubicBezTo>
                  <a:cubicBezTo>
                    <a:pt x="594" y="629"/>
                    <a:pt x="758" y="416"/>
                    <a:pt x="675" y="215"/>
                  </a:cubicBezTo>
                  <a:cubicBezTo>
                    <a:pt x="663" y="190"/>
                    <a:pt x="650" y="165"/>
                    <a:pt x="638" y="140"/>
                  </a:cubicBezTo>
                  <a:cubicBezTo>
                    <a:pt x="576" y="48"/>
                    <a:pt x="479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6" name="Google Shape;2106;p5"/>
            <p:cNvSpPr/>
            <p:nvPr/>
          </p:nvSpPr>
          <p:spPr>
            <a:xfrm>
              <a:off x="1555717" y="571488"/>
              <a:ext cx="37642" cy="31980"/>
            </a:xfrm>
            <a:custGeom>
              <a:rect b="b" l="l" r="r" t="t"/>
              <a:pathLst>
                <a:path extrusionOk="0" h="627" w="738">
                  <a:moveTo>
                    <a:pt x="331" y="0"/>
                  </a:moveTo>
                  <a:cubicBezTo>
                    <a:pt x="189" y="0"/>
                    <a:pt x="49" y="103"/>
                    <a:pt x="26" y="271"/>
                  </a:cubicBezTo>
                  <a:cubicBezTo>
                    <a:pt x="1" y="434"/>
                    <a:pt x="113" y="596"/>
                    <a:pt x="276" y="621"/>
                  </a:cubicBezTo>
                  <a:cubicBezTo>
                    <a:pt x="296" y="625"/>
                    <a:pt x="315" y="627"/>
                    <a:pt x="334" y="627"/>
                  </a:cubicBezTo>
                  <a:cubicBezTo>
                    <a:pt x="578" y="627"/>
                    <a:pt x="738" y="343"/>
                    <a:pt x="576" y="134"/>
                  </a:cubicBezTo>
                  <a:cubicBezTo>
                    <a:pt x="513" y="42"/>
                    <a:pt x="421" y="0"/>
                    <a:pt x="3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7" name="Google Shape;2107;p5"/>
            <p:cNvSpPr/>
            <p:nvPr/>
          </p:nvSpPr>
          <p:spPr>
            <a:xfrm>
              <a:off x="1419586" y="534051"/>
              <a:ext cx="36520" cy="28716"/>
            </a:xfrm>
            <a:custGeom>
              <a:rect b="b" l="l" r="r" t="t"/>
              <a:pathLst>
                <a:path extrusionOk="0" h="563" w="716">
                  <a:moveTo>
                    <a:pt x="395" y="0"/>
                  </a:moveTo>
                  <a:cubicBezTo>
                    <a:pt x="188" y="0"/>
                    <a:pt x="0" y="225"/>
                    <a:pt x="120" y="456"/>
                  </a:cubicBezTo>
                  <a:cubicBezTo>
                    <a:pt x="184" y="531"/>
                    <a:pt x="266" y="563"/>
                    <a:pt x="346" y="563"/>
                  </a:cubicBezTo>
                  <a:cubicBezTo>
                    <a:pt x="534" y="563"/>
                    <a:pt x="715" y="387"/>
                    <a:pt x="645" y="168"/>
                  </a:cubicBezTo>
                  <a:cubicBezTo>
                    <a:pt x="645" y="131"/>
                    <a:pt x="633" y="118"/>
                    <a:pt x="608" y="93"/>
                  </a:cubicBezTo>
                  <a:cubicBezTo>
                    <a:pt x="543" y="28"/>
                    <a:pt x="467" y="0"/>
                    <a:pt x="3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8" name="Google Shape;2108;p5"/>
            <p:cNvSpPr/>
            <p:nvPr/>
          </p:nvSpPr>
          <p:spPr>
            <a:xfrm>
              <a:off x="1355881" y="387107"/>
              <a:ext cx="40039" cy="32337"/>
            </a:xfrm>
            <a:custGeom>
              <a:rect b="b" l="l" r="r" t="t"/>
              <a:pathLst>
                <a:path extrusionOk="0" h="634" w="785">
                  <a:moveTo>
                    <a:pt x="411" y="1"/>
                  </a:moveTo>
                  <a:cubicBezTo>
                    <a:pt x="202" y="1"/>
                    <a:pt x="1" y="225"/>
                    <a:pt x="132" y="462"/>
                  </a:cubicBezTo>
                  <a:cubicBezTo>
                    <a:pt x="197" y="582"/>
                    <a:pt x="299" y="633"/>
                    <a:pt x="400" y="633"/>
                  </a:cubicBezTo>
                  <a:cubicBezTo>
                    <a:pt x="595" y="633"/>
                    <a:pt x="785" y="446"/>
                    <a:pt x="695" y="200"/>
                  </a:cubicBezTo>
                  <a:cubicBezTo>
                    <a:pt x="682" y="175"/>
                    <a:pt x="670" y="150"/>
                    <a:pt x="657" y="137"/>
                  </a:cubicBezTo>
                  <a:cubicBezTo>
                    <a:pt x="590" y="41"/>
                    <a:pt x="500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9" name="Google Shape;2109;p5"/>
            <p:cNvSpPr/>
            <p:nvPr/>
          </p:nvSpPr>
          <p:spPr>
            <a:xfrm>
              <a:off x="1470336" y="672120"/>
              <a:ext cx="34887" cy="32031"/>
            </a:xfrm>
            <a:custGeom>
              <a:rect b="b" l="l" r="r" t="t"/>
              <a:pathLst>
                <a:path extrusionOk="0" h="628" w="684">
                  <a:moveTo>
                    <a:pt x="320" y="1"/>
                  </a:moveTo>
                  <a:cubicBezTo>
                    <a:pt x="179" y="1"/>
                    <a:pt x="39" y="91"/>
                    <a:pt x="13" y="273"/>
                  </a:cubicBezTo>
                  <a:cubicBezTo>
                    <a:pt x="0" y="348"/>
                    <a:pt x="25" y="435"/>
                    <a:pt x="75" y="498"/>
                  </a:cubicBezTo>
                  <a:cubicBezTo>
                    <a:pt x="141" y="588"/>
                    <a:pt x="232" y="627"/>
                    <a:pt x="321" y="627"/>
                  </a:cubicBezTo>
                  <a:cubicBezTo>
                    <a:pt x="505" y="627"/>
                    <a:pt x="684" y="462"/>
                    <a:pt x="625" y="235"/>
                  </a:cubicBezTo>
                  <a:cubicBezTo>
                    <a:pt x="583" y="79"/>
                    <a:pt x="451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0" name="Google Shape;2110;p5"/>
            <p:cNvSpPr/>
            <p:nvPr/>
          </p:nvSpPr>
          <p:spPr>
            <a:xfrm>
              <a:off x="1601009" y="296115"/>
              <a:ext cx="37642" cy="32031"/>
            </a:xfrm>
            <a:custGeom>
              <a:rect b="b" l="l" r="r" t="t"/>
              <a:pathLst>
                <a:path extrusionOk="0" h="628" w="738">
                  <a:moveTo>
                    <a:pt x="326" y="1"/>
                  </a:moveTo>
                  <a:cubicBezTo>
                    <a:pt x="180" y="1"/>
                    <a:pt x="35" y="104"/>
                    <a:pt x="13" y="272"/>
                  </a:cubicBezTo>
                  <a:cubicBezTo>
                    <a:pt x="0" y="347"/>
                    <a:pt x="25" y="434"/>
                    <a:pt x="75" y="497"/>
                  </a:cubicBezTo>
                  <a:cubicBezTo>
                    <a:pt x="125" y="559"/>
                    <a:pt x="200" y="609"/>
                    <a:pt x="275" y="622"/>
                  </a:cubicBezTo>
                  <a:cubicBezTo>
                    <a:pt x="295" y="625"/>
                    <a:pt x="314" y="627"/>
                    <a:pt x="333" y="627"/>
                  </a:cubicBezTo>
                  <a:cubicBezTo>
                    <a:pt x="577" y="627"/>
                    <a:pt x="737" y="343"/>
                    <a:pt x="575" y="134"/>
                  </a:cubicBezTo>
                  <a:cubicBezTo>
                    <a:pt x="512" y="42"/>
                    <a:pt x="419" y="1"/>
                    <a:pt x="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1" name="Google Shape;2111;p5"/>
            <p:cNvSpPr/>
            <p:nvPr/>
          </p:nvSpPr>
          <p:spPr>
            <a:xfrm>
              <a:off x="1743771" y="330747"/>
              <a:ext cx="31929" cy="28767"/>
            </a:xfrm>
            <a:custGeom>
              <a:rect b="b" l="l" r="r" t="t"/>
              <a:pathLst>
                <a:path extrusionOk="0" h="564" w="626">
                  <a:moveTo>
                    <a:pt x="308" y="0"/>
                  </a:moveTo>
                  <a:cubicBezTo>
                    <a:pt x="185" y="0"/>
                    <a:pt x="62" y="69"/>
                    <a:pt x="13" y="218"/>
                  </a:cubicBezTo>
                  <a:cubicBezTo>
                    <a:pt x="0" y="293"/>
                    <a:pt x="25" y="368"/>
                    <a:pt x="75" y="443"/>
                  </a:cubicBezTo>
                  <a:cubicBezTo>
                    <a:pt x="135" y="525"/>
                    <a:pt x="224" y="564"/>
                    <a:pt x="314" y="564"/>
                  </a:cubicBezTo>
                  <a:cubicBezTo>
                    <a:pt x="429" y="564"/>
                    <a:pt x="544" y="500"/>
                    <a:pt x="600" y="380"/>
                  </a:cubicBezTo>
                  <a:cubicBezTo>
                    <a:pt x="613" y="355"/>
                    <a:pt x="613" y="330"/>
                    <a:pt x="625" y="305"/>
                  </a:cubicBezTo>
                  <a:cubicBezTo>
                    <a:pt x="618" y="110"/>
                    <a:pt x="463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2" name="Google Shape;2112;p5"/>
            <p:cNvSpPr/>
            <p:nvPr/>
          </p:nvSpPr>
          <p:spPr>
            <a:xfrm>
              <a:off x="1805588" y="483964"/>
              <a:ext cx="40192" cy="31980"/>
            </a:xfrm>
            <a:custGeom>
              <a:rect b="b" l="l" r="r" t="t"/>
              <a:pathLst>
                <a:path extrusionOk="0" h="627" w="788">
                  <a:moveTo>
                    <a:pt x="413" y="0"/>
                  </a:moveTo>
                  <a:cubicBezTo>
                    <a:pt x="150" y="0"/>
                    <a:pt x="0" y="288"/>
                    <a:pt x="138" y="488"/>
                  </a:cubicBezTo>
                  <a:cubicBezTo>
                    <a:pt x="206" y="580"/>
                    <a:pt x="306" y="627"/>
                    <a:pt x="405" y="627"/>
                  </a:cubicBezTo>
                  <a:cubicBezTo>
                    <a:pt x="507" y="627"/>
                    <a:pt x="606" y="577"/>
                    <a:pt x="663" y="475"/>
                  </a:cubicBezTo>
                  <a:cubicBezTo>
                    <a:pt x="788" y="288"/>
                    <a:pt x="663" y="38"/>
                    <a:pt x="4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3" name="Google Shape;2113;p5"/>
            <p:cNvSpPr/>
            <p:nvPr/>
          </p:nvSpPr>
          <p:spPr>
            <a:xfrm>
              <a:off x="1722094" y="581026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54" y="0"/>
                  </a:moveTo>
                  <a:cubicBezTo>
                    <a:pt x="316" y="0"/>
                    <a:pt x="276" y="7"/>
                    <a:pt x="238" y="22"/>
                  </a:cubicBezTo>
                  <a:cubicBezTo>
                    <a:pt x="75" y="84"/>
                    <a:pt x="0" y="259"/>
                    <a:pt x="63" y="422"/>
                  </a:cubicBezTo>
                  <a:cubicBezTo>
                    <a:pt x="111" y="538"/>
                    <a:pt x="228" y="617"/>
                    <a:pt x="354" y="617"/>
                  </a:cubicBezTo>
                  <a:cubicBezTo>
                    <a:pt x="390" y="617"/>
                    <a:pt x="427" y="611"/>
                    <a:pt x="463" y="597"/>
                  </a:cubicBezTo>
                  <a:cubicBezTo>
                    <a:pt x="613" y="534"/>
                    <a:pt x="700" y="359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4" name="Google Shape;2114;p5"/>
            <p:cNvSpPr/>
            <p:nvPr/>
          </p:nvSpPr>
          <p:spPr>
            <a:xfrm>
              <a:off x="1453759" y="767040"/>
              <a:ext cx="39070" cy="29532"/>
            </a:xfrm>
            <a:custGeom>
              <a:rect b="b" l="l" r="r" t="t"/>
              <a:pathLst>
                <a:path extrusionOk="0" h="579" w="766">
                  <a:moveTo>
                    <a:pt x="367" y="0"/>
                  </a:moveTo>
                  <a:cubicBezTo>
                    <a:pt x="175" y="0"/>
                    <a:pt x="1" y="188"/>
                    <a:pt x="75" y="411"/>
                  </a:cubicBezTo>
                  <a:cubicBezTo>
                    <a:pt x="96" y="530"/>
                    <a:pt x="189" y="578"/>
                    <a:pt x="296" y="578"/>
                  </a:cubicBezTo>
                  <a:cubicBezTo>
                    <a:pt x="504" y="578"/>
                    <a:pt x="766" y="393"/>
                    <a:pt x="650" y="186"/>
                  </a:cubicBezTo>
                  <a:cubicBezTo>
                    <a:pt x="625" y="149"/>
                    <a:pt x="600" y="99"/>
                    <a:pt x="563" y="74"/>
                  </a:cubicBezTo>
                  <a:cubicBezTo>
                    <a:pt x="502" y="23"/>
                    <a:pt x="433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5" name="Google Shape;2115;p5"/>
            <p:cNvSpPr/>
            <p:nvPr/>
          </p:nvSpPr>
          <p:spPr>
            <a:xfrm>
              <a:off x="1696796" y="650851"/>
              <a:ext cx="39376" cy="31776"/>
            </a:xfrm>
            <a:custGeom>
              <a:rect b="b" l="l" r="r" t="t"/>
              <a:pathLst>
                <a:path extrusionOk="0" h="623" w="772">
                  <a:moveTo>
                    <a:pt x="364" y="1"/>
                  </a:moveTo>
                  <a:cubicBezTo>
                    <a:pt x="155" y="1"/>
                    <a:pt x="1" y="225"/>
                    <a:pt x="84" y="427"/>
                  </a:cubicBezTo>
                  <a:cubicBezTo>
                    <a:pt x="138" y="556"/>
                    <a:pt x="258" y="622"/>
                    <a:pt x="379" y="622"/>
                  </a:cubicBezTo>
                  <a:cubicBezTo>
                    <a:pt x="481" y="622"/>
                    <a:pt x="583" y="575"/>
                    <a:pt x="646" y="477"/>
                  </a:cubicBezTo>
                  <a:cubicBezTo>
                    <a:pt x="771" y="278"/>
                    <a:pt x="634" y="15"/>
                    <a:pt x="396" y="3"/>
                  </a:cubicBezTo>
                  <a:cubicBezTo>
                    <a:pt x="385" y="1"/>
                    <a:pt x="375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6" name="Google Shape;2116;p5"/>
            <p:cNvSpPr/>
            <p:nvPr/>
          </p:nvSpPr>
          <p:spPr>
            <a:xfrm>
              <a:off x="1379803" y="318557"/>
              <a:ext cx="33051" cy="31980"/>
            </a:xfrm>
            <a:custGeom>
              <a:rect b="b" l="l" r="r" t="t"/>
              <a:pathLst>
                <a:path extrusionOk="0" h="627" w="648">
                  <a:moveTo>
                    <a:pt x="308" y="1"/>
                  </a:moveTo>
                  <a:cubicBezTo>
                    <a:pt x="163" y="1"/>
                    <a:pt x="19" y="94"/>
                    <a:pt x="1" y="282"/>
                  </a:cubicBezTo>
                  <a:cubicBezTo>
                    <a:pt x="1" y="332"/>
                    <a:pt x="1" y="382"/>
                    <a:pt x="13" y="419"/>
                  </a:cubicBezTo>
                  <a:cubicBezTo>
                    <a:pt x="70" y="563"/>
                    <a:pt x="189" y="626"/>
                    <a:pt x="308" y="626"/>
                  </a:cubicBezTo>
                  <a:cubicBezTo>
                    <a:pt x="479" y="626"/>
                    <a:pt x="648" y="495"/>
                    <a:pt x="625" y="282"/>
                  </a:cubicBezTo>
                  <a:cubicBezTo>
                    <a:pt x="600" y="94"/>
                    <a:pt x="454" y="1"/>
                    <a:pt x="3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7" name="Google Shape;2117;p5"/>
            <p:cNvSpPr/>
            <p:nvPr/>
          </p:nvSpPr>
          <p:spPr>
            <a:xfrm>
              <a:off x="1623910" y="223739"/>
              <a:ext cx="33459" cy="31776"/>
            </a:xfrm>
            <a:custGeom>
              <a:rect b="b" l="l" r="r" t="t"/>
              <a:pathLst>
                <a:path extrusionOk="0" h="623" w="656">
                  <a:moveTo>
                    <a:pt x="316" y="1"/>
                  </a:moveTo>
                  <a:cubicBezTo>
                    <a:pt x="168" y="1"/>
                    <a:pt x="20" y="94"/>
                    <a:pt x="1" y="279"/>
                  </a:cubicBezTo>
                  <a:cubicBezTo>
                    <a:pt x="1" y="329"/>
                    <a:pt x="1" y="379"/>
                    <a:pt x="26" y="416"/>
                  </a:cubicBezTo>
                  <a:cubicBezTo>
                    <a:pt x="77" y="559"/>
                    <a:pt x="194" y="623"/>
                    <a:pt x="312" y="623"/>
                  </a:cubicBezTo>
                  <a:cubicBezTo>
                    <a:pt x="483" y="623"/>
                    <a:pt x="655" y="488"/>
                    <a:pt x="626" y="266"/>
                  </a:cubicBezTo>
                  <a:cubicBezTo>
                    <a:pt x="601" y="88"/>
                    <a:pt x="459" y="1"/>
                    <a:pt x="3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8" name="Google Shape;2118;p5"/>
            <p:cNvSpPr/>
            <p:nvPr/>
          </p:nvSpPr>
          <p:spPr>
            <a:xfrm>
              <a:off x="1457584" y="278773"/>
              <a:ext cx="33816" cy="30144"/>
            </a:xfrm>
            <a:custGeom>
              <a:rect b="b" l="l" r="r" t="t"/>
              <a:pathLst>
                <a:path extrusionOk="0" h="591" w="663">
                  <a:moveTo>
                    <a:pt x="380" y="0"/>
                  </a:moveTo>
                  <a:cubicBezTo>
                    <a:pt x="182" y="0"/>
                    <a:pt x="1" y="202"/>
                    <a:pt x="100" y="437"/>
                  </a:cubicBezTo>
                  <a:cubicBezTo>
                    <a:pt x="138" y="512"/>
                    <a:pt x="213" y="562"/>
                    <a:pt x="300" y="587"/>
                  </a:cubicBezTo>
                  <a:cubicBezTo>
                    <a:pt x="315" y="589"/>
                    <a:pt x="330" y="590"/>
                    <a:pt x="345" y="590"/>
                  </a:cubicBezTo>
                  <a:cubicBezTo>
                    <a:pt x="500" y="590"/>
                    <a:pt x="628" y="473"/>
                    <a:pt x="663" y="324"/>
                  </a:cubicBezTo>
                  <a:cubicBezTo>
                    <a:pt x="663" y="287"/>
                    <a:pt x="663" y="249"/>
                    <a:pt x="663" y="212"/>
                  </a:cubicBezTo>
                  <a:cubicBezTo>
                    <a:pt x="650" y="199"/>
                    <a:pt x="650" y="187"/>
                    <a:pt x="650" y="162"/>
                  </a:cubicBezTo>
                  <a:cubicBezTo>
                    <a:pt x="638" y="137"/>
                    <a:pt x="625" y="112"/>
                    <a:pt x="600" y="99"/>
                  </a:cubicBezTo>
                  <a:cubicBezTo>
                    <a:pt x="534" y="30"/>
                    <a:pt x="456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9" name="Google Shape;2119;p5"/>
            <p:cNvSpPr/>
            <p:nvPr/>
          </p:nvSpPr>
          <p:spPr>
            <a:xfrm>
              <a:off x="1384291" y="784228"/>
              <a:ext cx="38254" cy="32133"/>
            </a:xfrm>
            <a:custGeom>
              <a:rect b="b" l="l" r="r" t="t"/>
              <a:pathLst>
                <a:path extrusionOk="0" h="630" w="750">
                  <a:moveTo>
                    <a:pt x="385" y="0"/>
                  </a:moveTo>
                  <a:cubicBezTo>
                    <a:pt x="293" y="0"/>
                    <a:pt x="201" y="40"/>
                    <a:pt x="138" y="124"/>
                  </a:cubicBezTo>
                  <a:cubicBezTo>
                    <a:pt x="0" y="324"/>
                    <a:pt x="125" y="612"/>
                    <a:pt x="375" y="624"/>
                  </a:cubicBezTo>
                  <a:cubicBezTo>
                    <a:pt x="390" y="628"/>
                    <a:pt x="404" y="629"/>
                    <a:pt x="419" y="629"/>
                  </a:cubicBezTo>
                  <a:cubicBezTo>
                    <a:pt x="454" y="629"/>
                    <a:pt x="490" y="621"/>
                    <a:pt x="525" y="612"/>
                  </a:cubicBezTo>
                  <a:cubicBezTo>
                    <a:pt x="675" y="549"/>
                    <a:pt x="750" y="374"/>
                    <a:pt x="700" y="212"/>
                  </a:cubicBezTo>
                  <a:lnTo>
                    <a:pt x="687" y="212"/>
                  </a:lnTo>
                  <a:cubicBezTo>
                    <a:pt x="637" y="75"/>
                    <a:pt x="511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0" name="Google Shape;2120;p5"/>
            <p:cNvSpPr/>
            <p:nvPr/>
          </p:nvSpPr>
          <p:spPr>
            <a:xfrm>
              <a:off x="1899284" y="248987"/>
              <a:ext cx="33663" cy="31164"/>
            </a:xfrm>
            <a:custGeom>
              <a:rect b="b" l="l" r="r" t="t"/>
              <a:pathLst>
                <a:path extrusionOk="0" h="611" w="660">
                  <a:moveTo>
                    <a:pt x="345" y="0"/>
                  </a:moveTo>
                  <a:cubicBezTo>
                    <a:pt x="254" y="0"/>
                    <a:pt x="165" y="42"/>
                    <a:pt x="100" y="121"/>
                  </a:cubicBezTo>
                  <a:cubicBezTo>
                    <a:pt x="0" y="246"/>
                    <a:pt x="13" y="446"/>
                    <a:pt x="150" y="546"/>
                  </a:cubicBezTo>
                  <a:cubicBezTo>
                    <a:pt x="209" y="591"/>
                    <a:pt x="274" y="611"/>
                    <a:pt x="337" y="611"/>
                  </a:cubicBezTo>
                  <a:cubicBezTo>
                    <a:pt x="504" y="611"/>
                    <a:pt x="659" y="470"/>
                    <a:pt x="650" y="271"/>
                  </a:cubicBezTo>
                  <a:cubicBezTo>
                    <a:pt x="650" y="246"/>
                    <a:pt x="638" y="221"/>
                    <a:pt x="625" y="196"/>
                  </a:cubicBezTo>
                  <a:cubicBezTo>
                    <a:pt x="613" y="146"/>
                    <a:pt x="575" y="96"/>
                    <a:pt x="538" y="71"/>
                  </a:cubicBezTo>
                  <a:cubicBezTo>
                    <a:pt x="479" y="23"/>
                    <a:pt x="412" y="0"/>
                    <a:pt x="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1" name="Google Shape;2121;p5"/>
            <p:cNvSpPr/>
            <p:nvPr/>
          </p:nvSpPr>
          <p:spPr>
            <a:xfrm>
              <a:off x="1875057" y="517168"/>
              <a:ext cx="34224" cy="30297"/>
            </a:xfrm>
            <a:custGeom>
              <a:rect b="b" l="l" r="r" t="t"/>
              <a:pathLst>
                <a:path extrusionOk="0" h="594" w="671">
                  <a:moveTo>
                    <a:pt x="316" y="1"/>
                  </a:moveTo>
                  <a:cubicBezTo>
                    <a:pt x="178" y="1"/>
                    <a:pt x="43" y="91"/>
                    <a:pt x="13" y="249"/>
                  </a:cubicBezTo>
                  <a:cubicBezTo>
                    <a:pt x="1" y="337"/>
                    <a:pt x="13" y="424"/>
                    <a:pt x="63" y="487"/>
                  </a:cubicBezTo>
                  <a:cubicBezTo>
                    <a:pt x="130" y="561"/>
                    <a:pt x="214" y="593"/>
                    <a:pt x="296" y="593"/>
                  </a:cubicBezTo>
                  <a:cubicBezTo>
                    <a:pt x="488" y="593"/>
                    <a:pt x="671" y="415"/>
                    <a:pt x="600" y="187"/>
                  </a:cubicBezTo>
                  <a:cubicBezTo>
                    <a:pt x="588" y="162"/>
                    <a:pt x="575" y="137"/>
                    <a:pt x="563" y="124"/>
                  </a:cubicBezTo>
                  <a:cubicBezTo>
                    <a:pt x="498" y="40"/>
                    <a:pt x="406" y="1"/>
                    <a:pt x="3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2" name="Google Shape;2122;p5"/>
            <p:cNvSpPr/>
            <p:nvPr/>
          </p:nvSpPr>
          <p:spPr>
            <a:xfrm>
              <a:off x="1882401" y="435561"/>
              <a:ext cx="38254" cy="28053"/>
            </a:xfrm>
            <a:custGeom>
              <a:rect b="b" l="l" r="r" t="t"/>
              <a:pathLst>
                <a:path extrusionOk="0" h="550" w="750">
                  <a:moveTo>
                    <a:pt x="536" y="0"/>
                  </a:moveTo>
                  <a:cubicBezTo>
                    <a:pt x="308" y="0"/>
                    <a:pt x="1" y="312"/>
                    <a:pt x="231" y="487"/>
                  </a:cubicBezTo>
                  <a:cubicBezTo>
                    <a:pt x="292" y="530"/>
                    <a:pt x="357" y="550"/>
                    <a:pt x="420" y="550"/>
                  </a:cubicBezTo>
                  <a:cubicBezTo>
                    <a:pt x="594" y="550"/>
                    <a:pt x="750" y="404"/>
                    <a:pt x="731" y="212"/>
                  </a:cubicBezTo>
                  <a:cubicBezTo>
                    <a:pt x="731" y="187"/>
                    <a:pt x="731" y="162"/>
                    <a:pt x="719" y="137"/>
                  </a:cubicBezTo>
                  <a:cubicBezTo>
                    <a:pt x="686" y="39"/>
                    <a:pt x="616" y="0"/>
                    <a:pt x="5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3" name="Google Shape;2123;p5"/>
            <p:cNvSpPr/>
            <p:nvPr/>
          </p:nvSpPr>
          <p:spPr>
            <a:xfrm>
              <a:off x="1818339" y="386240"/>
              <a:ext cx="33204" cy="31623"/>
            </a:xfrm>
            <a:custGeom>
              <a:rect b="b" l="l" r="r" t="t"/>
              <a:pathLst>
                <a:path extrusionOk="0" h="620" w="651">
                  <a:moveTo>
                    <a:pt x="317" y="1"/>
                  </a:moveTo>
                  <a:cubicBezTo>
                    <a:pt x="171" y="1"/>
                    <a:pt x="36" y="108"/>
                    <a:pt x="13" y="267"/>
                  </a:cubicBezTo>
                  <a:cubicBezTo>
                    <a:pt x="0" y="342"/>
                    <a:pt x="25" y="429"/>
                    <a:pt x="75" y="492"/>
                  </a:cubicBezTo>
                  <a:cubicBezTo>
                    <a:pt x="113" y="554"/>
                    <a:pt x="188" y="604"/>
                    <a:pt x="275" y="617"/>
                  </a:cubicBezTo>
                  <a:cubicBezTo>
                    <a:pt x="289" y="619"/>
                    <a:pt x="303" y="620"/>
                    <a:pt x="317" y="620"/>
                  </a:cubicBezTo>
                  <a:cubicBezTo>
                    <a:pt x="465" y="620"/>
                    <a:pt x="602" y="503"/>
                    <a:pt x="625" y="354"/>
                  </a:cubicBezTo>
                  <a:cubicBezTo>
                    <a:pt x="650" y="192"/>
                    <a:pt x="525" y="29"/>
                    <a:pt x="363" y="4"/>
                  </a:cubicBezTo>
                  <a:cubicBezTo>
                    <a:pt x="348" y="2"/>
                    <a:pt x="332" y="1"/>
                    <a:pt x="3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4" name="Google Shape;2124;p5"/>
            <p:cNvSpPr/>
            <p:nvPr/>
          </p:nvSpPr>
          <p:spPr>
            <a:xfrm>
              <a:off x="1762132" y="243070"/>
              <a:ext cx="38254" cy="28155"/>
            </a:xfrm>
            <a:custGeom>
              <a:rect b="b" l="l" r="r" t="t"/>
              <a:pathLst>
                <a:path extrusionOk="0" h="552" w="750">
                  <a:moveTo>
                    <a:pt x="532" y="0"/>
                  </a:moveTo>
                  <a:cubicBezTo>
                    <a:pt x="305" y="0"/>
                    <a:pt x="0" y="312"/>
                    <a:pt x="240" y="487"/>
                  </a:cubicBezTo>
                  <a:cubicBezTo>
                    <a:pt x="298" y="532"/>
                    <a:pt x="363" y="552"/>
                    <a:pt x="427" y="552"/>
                  </a:cubicBezTo>
                  <a:cubicBezTo>
                    <a:pt x="594" y="552"/>
                    <a:pt x="749" y="412"/>
                    <a:pt x="740" y="212"/>
                  </a:cubicBezTo>
                  <a:cubicBezTo>
                    <a:pt x="727" y="187"/>
                    <a:pt x="727" y="162"/>
                    <a:pt x="715" y="137"/>
                  </a:cubicBezTo>
                  <a:cubicBezTo>
                    <a:pt x="682" y="39"/>
                    <a:pt x="612" y="0"/>
                    <a:pt x="5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5" name="Google Shape;2125;p5"/>
            <p:cNvSpPr/>
            <p:nvPr/>
          </p:nvSpPr>
          <p:spPr>
            <a:xfrm>
              <a:off x="1827265" y="301980"/>
              <a:ext cx="34224" cy="30348"/>
            </a:xfrm>
            <a:custGeom>
              <a:rect b="b" l="l" r="r" t="t"/>
              <a:pathLst>
                <a:path extrusionOk="0" h="595" w="671">
                  <a:moveTo>
                    <a:pt x="324" y="0"/>
                  </a:moveTo>
                  <a:cubicBezTo>
                    <a:pt x="183" y="0"/>
                    <a:pt x="44" y="95"/>
                    <a:pt x="13" y="257"/>
                  </a:cubicBezTo>
                  <a:cubicBezTo>
                    <a:pt x="0" y="332"/>
                    <a:pt x="13" y="419"/>
                    <a:pt x="63" y="482"/>
                  </a:cubicBezTo>
                  <a:cubicBezTo>
                    <a:pt x="131" y="561"/>
                    <a:pt x="215" y="594"/>
                    <a:pt x="298" y="594"/>
                  </a:cubicBezTo>
                  <a:cubicBezTo>
                    <a:pt x="490" y="594"/>
                    <a:pt x="670" y="413"/>
                    <a:pt x="600" y="194"/>
                  </a:cubicBezTo>
                  <a:cubicBezTo>
                    <a:pt x="588" y="169"/>
                    <a:pt x="575" y="144"/>
                    <a:pt x="563" y="119"/>
                  </a:cubicBezTo>
                  <a:cubicBezTo>
                    <a:pt x="500" y="38"/>
                    <a:pt x="412" y="0"/>
                    <a:pt x="3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6" name="Google Shape;2126;p5"/>
            <p:cNvSpPr/>
            <p:nvPr/>
          </p:nvSpPr>
          <p:spPr>
            <a:xfrm>
              <a:off x="1898009" y="345895"/>
              <a:ext cx="37387" cy="31725"/>
            </a:xfrm>
            <a:custGeom>
              <a:rect b="b" l="l" r="r" t="t"/>
              <a:pathLst>
                <a:path extrusionOk="0" h="622" w="733">
                  <a:moveTo>
                    <a:pt x="383" y="0"/>
                  </a:moveTo>
                  <a:cubicBezTo>
                    <a:pt x="360" y="0"/>
                    <a:pt x="336" y="3"/>
                    <a:pt x="313" y="8"/>
                  </a:cubicBezTo>
                  <a:cubicBezTo>
                    <a:pt x="88" y="58"/>
                    <a:pt x="0" y="321"/>
                    <a:pt x="138" y="508"/>
                  </a:cubicBezTo>
                  <a:cubicBezTo>
                    <a:pt x="201" y="586"/>
                    <a:pt x="290" y="622"/>
                    <a:pt x="379" y="622"/>
                  </a:cubicBezTo>
                  <a:cubicBezTo>
                    <a:pt x="519" y="622"/>
                    <a:pt x="657" y="531"/>
                    <a:pt x="688" y="371"/>
                  </a:cubicBezTo>
                  <a:cubicBezTo>
                    <a:pt x="732" y="170"/>
                    <a:pt x="569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7" name="Google Shape;2127;p5"/>
            <p:cNvSpPr/>
            <p:nvPr/>
          </p:nvSpPr>
          <p:spPr>
            <a:xfrm>
              <a:off x="1836803" y="200532"/>
              <a:ext cx="36826" cy="32031"/>
            </a:xfrm>
            <a:custGeom>
              <a:rect b="b" l="l" r="r" t="t"/>
              <a:pathLst>
                <a:path extrusionOk="0" h="628" w="722">
                  <a:moveTo>
                    <a:pt x="383" y="1"/>
                  </a:moveTo>
                  <a:cubicBezTo>
                    <a:pt x="360" y="1"/>
                    <a:pt x="337" y="3"/>
                    <a:pt x="313" y="9"/>
                  </a:cubicBezTo>
                  <a:cubicBezTo>
                    <a:pt x="88" y="59"/>
                    <a:pt x="1" y="334"/>
                    <a:pt x="138" y="509"/>
                  </a:cubicBezTo>
                  <a:cubicBezTo>
                    <a:pt x="201" y="591"/>
                    <a:pt x="289" y="628"/>
                    <a:pt x="377" y="628"/>
                  </a:cubicBezTo>
                  <a:cubicBezTo>
                    <a:pt x="518" y="628"/>
                    <a:pt x="657" y="533"/>
                    <a:pt x="688" y="371"/>
                  </a:cubicBezTo>
                  <a:cubicBezTo>
                    <a:pt x="721" y="171"/>
                    <a:pt x="567" y="1"/>
                    <a:pt x="3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8" name="Google Shape;2128;p5"/>
            <p:cNvSpPr/>
            <p:nvPr/>
          </p:nvSpPr>
          <p:spPr>
            <a:xfrm>
              <a:off x="1857919" y="134838"/>
              <a:ext cx="37744" cy="28155"/>
            </a:xfrm>
            <a:custGeom>
              <a:rect b="b" l="l" r="r" t="t"/>
              <a:pathLst>
                <a:path extrusionOk="0" h="552" w="740">
                  <a:moveTo>
                    <a:pt x="357" y="1"/>
                  </a:moveTo>
                  <a:cubicBezTo>
                    <a:pt x="176" y="1"/>
                    <a:pt x="1" y="159"/>
                    <a:pt x="49" y="385"/>
                  </a:cubicBezTo>
                  <a:cubicBezTo>
                    <a:pt x="75" y="503"/>
                    <a:pt x="169" y="551"/>
                    <a:pt x="275" y="551"/>
                  </a:cubicBezTo>
                  <a:cubicBezTo>
                    <a:pt x="483" y="551"/>
                    <a:pt x="740" y="366"/>
                    <a:pt x="624" y="160"/>
                  </a:cubicBezTo>
                  <a:cubicBezTo>
                    <a:pt x="557" y="49"/>
                    <a:pt x="456" y="1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9" name="Google Shape;2129;p5"/>
            <p:cNvSpPr/>
            <p:nvPr/>
          </p:nvSpPr>
          <p:spPr>
            <a:xfrm>
              <a:off x="1703579" y="184619"/>
              <a:ext cx="40345" cy="30399"/>
            </a:xfrm>
            <a:custGeom>
              <a:rect b="b" l="l" r="r" t="t"/>
              <a:pathLst>
                <a:path extrusionOk="0" h="596" w="791">
                  <a:moveTo>
                    <a:pt x="351" y="0"/>
                  </a:moveTo>
                  <a:cubicBezTo>
                    <a:pt x="327" y="0"/>
                    <a:pt x="302" y="3"/>
                    <a:pt x="276" y="8"/>
                  </a:cubicBezTo>
                  <a:cubicBezTo>
                    <a:pt x="238" y="21"/>
                    <a:pt x="201" y="46"/>
                    <a:pt x="163" y="83"/>
                  </a:cubicBezTo>
                  <a:cubicBezTo>
                    <a:pt x="1" y="271"/>
                    <a:pt x="113" y="558"/>
                    <a:pt x="363" y="596"/>
                  </a:cubicBezTo>
                  <a:cubicBezTo>
                    <a:pt x="413" y="596"/>
                    <a:pt x="463" y="596"/>
                    <a:pt x="501" y="583"/>
                  </a:cubicBezTo>
                  <a:cubicBezTo>
                    <a:pt x="790" y="410"/>
                    <a:pt x="651" y="0"/>
                    <a:pt x="3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0" name="Google Shape;2130;p5"/>
            <p:cNvSpPr/>
            <p:nvPr/>
          </p:nvSpPr>
          <p:spPr>
            <a:xfrm>
              <a:off x="-58117" y="796316"/>
              <a:ext cx="34734" cy="32031"/>
            </a:xfrm>
            <a:custGeom>
              <a:rect b="b" l="l" r="r" t="t"/>
              <a:pathLst>
                <a:path extrusionOk="0" h="628" w="681">
                  <a:moveTo>
                    <a:pt x="348" y="1"/>
                  </a:moveTo>
                  <a:cubicBezTo>
                    <a:pt x="258" y="1"/>
                    <a:pt x="166" y="39"/>
                    <a:pt x="100" y="125"/>
                  </a:cubicBezTo>
                  <a:cubicBezTo>
                    <a:pt x="0" y="250"/>
                    <a:pt x="25" y="450"/>
                    <a:pt x="150" y="550"/>
                  </a:cubicBezTo>
                  <a:cubicBezTo>
                    <a:pt x="211" y="603"/>
                    <a:pt x="281" y="627"/>
                    <a:pt x="350" y="627"/>
                  </a:cubicBezTo>
                  <a:cubicBezTo>
                    <a:pt x="520" y="627"/>
                    <a:pt x="680" y="480"/>
                    <a:pt x="662" y="275"/>
                  </a:cubicBezTo>
                  <a:cubicBezTo>
                    <a:pt x="639" y="104"/>
                    <a:pt x="495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1" name="Google Shape;2131;p5"/>
            <p:cNvSpPr/>
            <p:nvPr/>
          </p:nvSpPr>
          <p:spPr>
            <a:xfrm>
              <a:off x="22827" y="750922"/>
              <a:ext cx="35704" cy="31572"/>
            </a:xfrm>
            <a:custGeom>
              <a:rect b="b" l="l" r="r" t="t"/>
              <a:pathLst>
                <a:path extrusionOk="0" h="619" w="700">
                  <a:moveTo>
                    <a:pt x="375" y="1"/>
                  </a:moveTo>
                  <a:cubicBezTo>
                    <a:pt x="272" y="1"/>
                    <a:pt x="170" y="51"/>
                    <a:pt x="113" y="153"/>
                  </a:cubicBezTo>
                  <a:cubicBezTo>
                    <a:pt x="0" y="340"/>
                    <a:pt x="113" y="590"/>
                    <a:pt x="338" y="615"/>
                  </a:cubicBezTo>
                  <a:cubicBezTo>
                    <a:pt x="354" y="617"/>
                    <a:pt x="370" y="618"/>
                    <a:pt x="386" y="618"/>
                  </a:cubicBezTo>
                  <a:cubicBezTo>
                    <a:pt x="539" y="618"/>
                    <a:pt x="665" y="512"/>
                    <a:pt x="687" y="365"/>
                  </a:cubicBezTo>
                  <a:cubicBezTo>
                    <a:pt x="700" y="315"/>
                    <a:pt x="700" y="252"/>
                    <a:pt x="675" y="203"/>
                  </a:cubicBezTo>
                  <a:cubicBezTo>
                    <a:pt x="662" y="178"/>
                    <a:pt x="650" y="153"/>
                    <a:pt x="637" y="140"/>
                  </a:cubicBezTo>
                  <a:cubicBezTo>
                    <a:pt x="576" y="48"/>
                    <a:pt x="475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2" name="Google Shape;2132;p5"/>
            <p:cNvSpPr/>
            <p:nvPr/>
          </p:nvSpPr>
          <p:spPr>
            <a:xfrm>
              <a:off x="-122893" y="723329"/>
              <a:ext cx="40141" cy="32235"/>
            </a:xfrm>
            <a:custGeom>
              <a:rect b="b" l="l" r="r" t="t"/>
              <a:pathLst>
                <a:path extrusionOk="0" h="632" w="787">
                  <a:moveTo>
                    <a:pt x="409" y="0"/>
                  </a:moveTo>
                  <a:cubicBezTo>
                    <a:pt x="198" y="0"/>
                    <a:pt x="1" y="222"/>
                    <a:pt x="133" y="469"/>
                  </a:cubicBezTo>
                  <a:cubicBezTo>
                    <a:pt x="192" y="583"/>
                    <a:pt x="291" y="631"/>
                    <a:pt x="391" y="631"/>
                  </a:cubicBezTo>
                  <a:cubicBezTo>
                    <a:pt x="587" y="631"/>
                    <a:pt x="786" y="446"/>
                    <a:pt x="695" y="206"/>
                  </a:cubicBezTo>
                  <a:cubicBezTo>
                    <a:pt x="683" y="181"/>
                    <a:pt x="670" y="156"/>
                    <a:pt x="658" y="131"/>
                  </a:cubicBezTo>
                  <a:cubicBezTo>
                    <a:pt x="588" y="39"/>
                    <a:pt x="497" y="0"/>
                    <a:pt x="4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3" name="Google Shape;2133;p5"/>
            <p:cNvSpPr/>
            <p:nvPr/>
          </p:nvSpPr>
          <p:spPr>
            <a:xfrm>
              <a:off x="-98411" y="637794"/>
              <a:ext cx="33306" cy="31776"/>
            </a:xfrm>
            <a:custGeom>
              <a:rect b="b" l="l" r="r" t="t"/>
              <a:pathLst>
                <a:path extrusionOk="0" h="623" w="653">
                  <a:moveTo>
                    <a:pt x="335" y="1"/>
                  </a:moveTo>
                  <a:cubicBezTo>
                    <a:pt x="163" y="1"/>
                    <a:pt x="1" y="147"/>
                    <a:pt x="28" y="346"/>
                  </a:cubicBezTo>
                  <a:cubicBezTo>
                    <a:pt x="43" y="519"/>
                    <a:pt x="188" y="623"/>
                    <a:pt x="337" y="623"/>
                  </a:cubicBezTo>
                  <a:cubicBezTo>
                    <a:pt x="424" y="623"/>
                    <a:pt x="513" y="587"/>
                    <a:pt x="578" y="509"/>
                  </a:cubicBezTo>
                  <a:cubicBezTo>
                    <a:pt x="628" y="446"/>
                    <a:pt x="653" y="359"/>
                    <a:pt x="640" y="284"/>
                  </a:cubicBezTo>
                  <a:cubicBezTo>
                    <a:pt x="640" y="246"/>
                    <a:pt x="640" y="221"/>
                    <a:pt x="628" y="196"/>
                  </a:cubicBezTo>
                  <a:cubicBezTo>
                    <a:pt x="603" y="146"/>
                    <a:pt x="578" y="109"/>
                    <a:pt x="528" y="71"/>
                  </a:cubicBezTo>
                  <a:cubicBezTo>
                    <a:pt x="469" y="23"/>
                    <a:pt x="401" y="1"/>
                    <a:pt x="3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4" name="Google Shape;2134;p5"/>
            <p:cNvSpPr/>
            <p:nvPr/>
          </p:nvSpPr>
          <p:spPr>
            <a:xfrm>
              <a:off x="-23077" y="635805"/>
              <a:ext cx="38611" cy="31980"/>
            </a:xfrm>
            <a:custGeom>
              <a:rect b="b" l="l" r="r" t="t"/>
              <a:pathLst>
                <a:path extrusionOk="0" h="627" w="757">
                  <a:moveTo>
                    <a:pt x="385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13" y="598"/>
                    <a:pt x="350" y="622"/>
                  </a:cubicBezTo>
                  <a:cubicBezTo>
                    <a:pt x="367" y="625"/>
                    <a:pt x="383" y="627"/>
                    <a:pt x="400" y="627"/>
                  </a:cubicBezTo>
                  <a:cubicBezTo>
                    <a:pt x="602" y="627"/>
                    <a:pt x="756" y="418"/>
                    <a:pt x="675" y="210"/>
                  </a:cubicBezTo>
                  <a:cubicBezTo>
                    <a:pt x="663" y="185"/>
                    <a:pt x="650" y="160"/>
                    <a:pt x="638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5" name="Google Shape;2135;p5"/>
            <p:cNvSpPr/>
            <p:nvPr/>
          </p:nvSpPr>
          <p:spPr>
            <a:xfrm>
              <a:off x="51491" y="679159"/>
              <a:ext cx="35091" cy="31521"/>
            </a:xfrm>
            <a:custGeom>
              <a:rect b="b" l="l" r="r" t="t"/>
              <a:pathLst>
                <a:path extrusionOk="0" h="618" w="688">
                  <a:moveTo>
                    <a:pt x="347" y="1"/>
                  </a:moveTo>
                  <a:cubicBezTo>
                    <a:pt x="311" y="1"/>
                    <a:pt x="274" y="8"/>
                    <a:pt x="238" y="22"/>
                  </a:cubicBezTo>
                  <a:cubicBezTo>
                    <a:pt x="75" y="85"/>
                    <a:pt x="0" y="260"/>
                    <a:pt x="50" y="422"/>
                  </a:cubicBezTo>
                  <a:cubicBezTo>
                    <a:pt x="99" y="539"/>
                    <a:pt x="223" y="618"/>
                    <a:pt x="346" y="618"/>
                  </a:cubicBezTo>
                  <a:cubicBezTo>
                    <a:pt x="382" y="618"/>
                    <a:pt x="417" y="611"/>
                    <a:pt x="450" y="597"/>
                  </a:cubicBezTo>
                  <a:cubicBezTo>
                    <a:pt x="613" y="535"/>
                    <a:pt x="688" y="347"/>
                    <a:pt x="625" y="197"/>
                  </a:cubicBezTo>
                  <a:cubicBezTo>
                    <a:pt x="578" y="74"/>
                    <a:pt x="465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6" name="Google Shape;2136;p5"/>
            <p:cNvSpPr/>
            <p:nvPr/>
          </p:nvSpPr>
          <p:spPr>
            <a:xfrm>
              <a:off x="-154261" y="505437"/>
              <a:ext cx="41671" cy="31980"/>
            </a:xfrm>
            <a:custGeom>
              <a:rect b="b" l="l" r="r" t="t"/>
              <a:pathLst>
                <a:path extrusionOk="0" h="627" w="817">
                  <a:moveTo>
                    <a:pt x="432" y="0"/>
                  </a:moveTo>
                  <a:cubicBezTo>
                    <a:pt x="153" y="0"/>
                    <a:pt x="0" y="366"/>
                    <a:pt x="235" y="554"/>
                  </a:cubicBezTo>
                  <a:cubicBezTo>
                    <a:pt x="298" y="604"/>
                    <a:pt x="367" y="626"/>
                    <a:pt x="435" y="626"/>
                  </a:cubicBezTo>
                  <a:cubicBezTo>
                    <a:pt x="636" y="626"/>
                    <a:pt x="817" y="429"/>
                    <a:pt x="723" y="204"/>
                  </a:cubicBezTo>
                  <a:cubicBezTo>
                    <a:pt x="710" y="179"/>
                    <a:pt x="698" y="154"/>
                    <a:pt x="685" y="129"/>
                  </a:cubicBezTo>
                  <a:cubicBezTo>
                    <a:pt x="635" y="67"/>
                    <a:pt x="560" y="17"/>
                    <a:pt x="485" y="4"/>
                  </a:cubicBezTo>
                  <a:cubicBezTo>
                    <a:pt x="467" y="1"/>
                    <a:pt x="450" y="0"/>
                    <a:pt x="4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7" name="Google Shape;2137;p5"/>
            <p:cNvSpPr/>
            <p:nvPr/>
          </p:nvSpPr>
          <p:spPr>
            <a:xfrm>
              <a:off x="-67043" y="479578"/>
              <a:ext cx="35193" cy="32235"/>
            </a:xfrm>
            <a:custGeom>
              <a:rect b="b" l="l" r="r" t="t"/>
              <a:pathLst>
                <a:path extrusionOk="0" h="632" w="690">
                  <a:moveTo>
                    <a:pt x="358" y="1"/>
                  </a:moveTo>
                  <a:cubicBezTo>
                    <a:pt x="269" y="1"/>
                    <a:pt x="178" y="39"/>
                    <a:pt x="113" y="124"/>
                  </a:cubicBezTo>
                  <a:cubicBezTo>
                    <a:pt x="0" y="261"/>
                    <a:pt x="25" y="449"/>
                    <a:pt x="163" y="561"/>
                  </a:cubicBezTo>
                  <a:cubicBezTo>
                    <a:pt x="222" y="610"/>
                    <a:pt x="289" y="631"/>
                    <a:pt x="355" y="631"/>
                  </a:cubicBezTo>
                  <a:cubicBezTo>
                    <a:pt x="527" y="631"/>
                    <a:pt x="690" y="485"/>
                    <a:pt x="662" y="286"/>
                  </a:cubicBezTo>
                  <a:cubicBezTo>
                    <a:pt x="647" y="107"/>
                    <a:pt x="505" y="1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8" name="Google Shape;2138;p5"/>
            <p:cNvSpPr/>
            <p:nvPr/>
          </p:nvSpPr>
          <p:spPr>
            <a:xfrm>
              <a:off x="-7164" y="554249"/>
              <a:ext cx="35142" cy="31572"/>
            </a:xfrm>
            <a:custGeom>
              <a:rect b="b" l="l" r="r" t="t"/>
              <a:pathLst>
                <a:path extrusionOk="0" h="619" w="689">
                  <a:moveTo>
                    <a:pt x="349" y="0"/>
                  </a:moveTo>
                  <a:cubicBezTo>
                    <a:pt x="312" y="0"/>
                    <a:pt x="274" y="7"/>
                    <a:pt x="238" y="22"/>
                  </a:cubicBezTo>
                  <a:cubicBezTo>
                    <a:pt x="76" y="85"/>
                    <a:pt x="1" y="260"/>
                    <a:pt x="63" y="422"/>
                  </a:cubicBezTo>
                  <a:cubicBezTo>
                    <a:pt x="101" y="546"/>
                    <a:pt x="219" y="619"/>
                    <a:pt x="340" y="619"/>
                  </a:cubicBezTo>
                  <a:cubicBezTo>
                    <a:pt x="377" y="619"/>
                    <a:pt x="415" y="612"/>
                    <a:pt x="451" y="597"/>
                  </a:cubicBezTo>
                  <a:cubicBezTo>
                    <a:pt x="613" y="534"/>
                    <a:pt x="688" y="359"/>
                    <a:pt x="626" y="197"/>
                  </a:cubicBezTo>
                  <a:cubicBezTo>
                    <a:pt x="588" y="73"/>
                    <a:pt x="46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9" name="Google Shape;2139;p5"/>
            <p:cNvSpPr/>
            <p:nvPr/>
          </p:nvSpPr>
          <p:spPr>
            <a:xfrm>
              <a:off x="190122" y="701346"/>
              <a:ext cx="38611" cy="28206"/>
            </a:xfrm>
            <a:custGeom>
              <a:rect b="b" l="l" r="r" t="t"/>
              <a:pathLst>
                <a:path extrusionOk="0" h="553" w="757">
                  <a:moveTo>
                    <a:pt x="525" y="0"/>
                  </a:moveTo>
                  <a:cubicBezTo>
                    <a:pt x="302" y="0"/>
                    <a:pt x="1" y="312"/>
                    <a:pt x="232" y="487"/>
                  </a:cubicBezTo>
                  <a:cubicBezTo>
                    <a:pt x="291" y="531"/>
                    <a:pt x="360" y="553"/>
                    <a:pt x="429" y="553"/>
                  </a:cubicBezTo>
                  <a:cubicBezTo>
                    <a:pt x="518" y="553"/>
                    <a:pt x="605" y="515"/>
                    <a:pt x="669" y="437"/>
                  </a:cubicBezTo>
                  <a:lnTo>
                    <a:pt x="669" y="450"/>
                  </a:lnTo>
                  <a:cubicBezTo>
                    <a:pt x="732" y="362"/>
                    <a:pt x="757" y="237"/>
                    <a:pt x="707" y="137"/>
                  </a:cubicBezTo>
                  <a:cubicBezTo>
                    <a:pt x="674" y="39"/>
                    <a:pt x="604" y="0"/>
                    <a:pt x="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0" name="Google Shape;2140;p5"/>
            <p:cNvSpPr/>
            <p:nvPr/>
          </p:nvSpPr>
          <p:spPr>
            <a:xfrm>
              <a:off x="138199" y="558584"/>
              <a:ext cx="37387" cy="32490"/>
            </a:xfrm>
            <a:custGeom>
              <a:rect b="b" l="l" r="r" t="t"/>
              <a:pathLst>
                <a:path extrusionOk="0" h="637" w="733">
                  <a:moveTo>
                    <a:pt x="398" y="0"/>
                  </a:moveTo>
                  <a:cubicBezTo>
                    <a:pt x="306" y="0"/>
                    <a:pt x="216" y="39"/>
                    <a:pt x="150" y="112"/>
                  </a:cubicBezTo>
                  <a:cubicBezTo>
                    <a:pt x="0" y="287"/>
                    <a:pt x="88" y="562"/>
                    <a:pt x="300" y="624"/>
                  </a:cubicBezTo>
                  <a:cubicBezTo>
                    <a:pt x="330" y="633"/>
                    <a:pt x="359" y="637"/>
                    <a:pt x="388" y="637"/>
                  </a:cubicBezTo>
                  <a:cubicBezTo>
                    <a:pt x="577" y="637"/>
                    <a:pt x="732" y="470"/>
                    <a:pt x="700" y="274"/>
                  </a:cubicBezTo>
                  <a:cubicBezTo>
                    <a:pt x="700" y="249"/>
                    <a:pt x="687" y="224"/>
                    <a:pt x="687" y="187"/>
                  </a:cubicBezTo>
                  <a:cubicBezTo>
                    <a:pt x="662" y="137"/>
                    <a:pt x="625" y="100"/>
                    <a:pt x="587" y="62"/>
                  </a:cubicBezTo>
                  <a:cubicBezTo>
                    <a:pt x="530" y="20"/>
                    <a:pt x="464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1" name="Google Shape;2141;p5"/>
            <p:cNvSpPr/>
            <p:nvPr/>
          </p:nvSpPr>
          <p:spPr>
            <a:xfrm>
              <a:off x="126723" y="637080"/>
              <a:ext cx="35704" cy="31521"/>
            </a:xfrm>
            <a:custGeom>
              <a:rect b="b" l="l" r="r" t="t"/>
              <a:pathLst>
                <a:path extrusionOk="0" h="618" w="700">
                  <a:moveTo>
                    <a:pt x="354" y="1"/>
                  </a:moveTo>
                  <a:cubicBezTo>
                    <a:pt x="315" y="1"/>
                    <a:pt x="276" y="8"/>
                    <a:pt x="238" y="23"/>
                  </a:cubicBezTo>
                  <a:cubicBezTo>
                    <a:pt x="75" y="85"/>
                    <a:pt x="0" y="260"/>
                    <a:pt x="63" y="423"/>
                  </a:cubicBezTo>
                  <a:cubicBezTo>
                    <a:pt x="111" y="539"/>
                    <a:pt x="228" y="618"/>
                    <a:pt x="353" y="618"/>
                  </a:cubicBezTo>
                  <a:cubicBezTo>
                    <a:pt x="389" y="618"/>
                    <a:pt x="426" y="611"/>
                    <a:pt x="462" y="597"/>
                  </a:cubicBezTo>
                  <a:cubicBezTo>
                    <a:pt x="612" y="535"/>
                    <a:pt x="700" y="360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2" name="Google Shape;2142;p5"/>
            <p:cNvSpPr/>
            <p:nvPr/>
          </p:nvSpPr>
          <p:spPr>
            <a:xfrm>
              <a:off x="86532" y="406693"/>
              <a:ext cx="34173" cy="30909"/>
            </a:xfrm>
            <a:custGeom>
              <a:rect b="b" l="l" r="r" t="t"/>
              <a:pathLst>
                <a:path extrusionOk="0" h="606" w="670">
                  <a:moveTo>
                    <a:pt x="319" y="0"/>
                  </a:moveTo>
                  <a:cubicBezTo>
                    <a:pt x="163" y="0"/>
                    <a:pt x="36" y="117"/>
                    <a:pt x="13" y="266"/>
                  </a:cubicBezTo>
                  <a:cubicBezTo>
                    <a:pt x="1" y="341"/>
                    <a:pt x="13" y="428"/>
                    <a:pt x="63" y="491"/>
                  </a:cubicBezTo>
                  <a:cubicBezTo>
                    <a:pt x="132" y="571"/>
                    <a:pt x="219" y="606"/>
                    <a:pt x="303" y="606"/>
                  </a:cubicBezTo>
                  <a:cubicBezTo>
                    <a:pt x="493" y="606"/>
                    <a:pt x="670" y="429"/>
                    <a:pt x="601" y="203"/>
                  </a:cubicBezTo>
                  <a:cubicBezTo>
                    <a:pt x="588" y="178"/>
                    <a:pt x="576" y="153"/>
                    <a:pt x="563" y="128"/>
                  </a:cubicBezTo>
                  <a:cubicBezTo>
                    <a:pt x="513" y="66"/>
                    <a:pt x="438" y="16"/>
                    <a:pt x="363" y="3"/>
                  </a:cubicBezTo>
                  <a:cubicBezTo>
                    <a:pt x="348" y="1"/>
                    <a:pt x="333" y="0"/>
                    <a:pt x="3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3" name="Google Shape;2143;p5"/>
            <p:cNvSpPr/>
            <p:nvPr/>
          </p:nvSpPr>
          <p:spPr>
            <a:xfrm>
              <a:off x="55929" y="507682"/>
              <a:ext cx="35755" cy="31623"/>
            </a:xfrm>
            <a:custGeom>
              <a:rect b="b" l="l" r="r" t="t"/>
              <a:pathLst>
                <a:path extrusionOk="0" h="620" w="701">
                  <a:moveTo>
                    <a:pt x="355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1" y="547"/>
                    <a:pt x="224" y="620"/>
                    <a:pt x="347" y="620"/>
                  </a:cubicBezTo>
                  <a:cubicBezTo>
                    <a:pt x="385" y="620"/>
                    <a:pt x="425" y="613"/>
                    <a:pt x="463" y="598"/>
                  </a:cubicBezTo>
                  <a:cubicBezTo>
                    <a:pt x="613" y="535"/>
                    <a:pt x="701" y="360"/>
                    <a:pt x="638" y="198"/>
                  </a:cubicBezTo>
                  <a:cubicBezTo>
                    <a:pt x="591" y="74"/>
                    <a:pt x="478" y="1"/>
                    <a:pt x="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4" name="Google Shape;2144;p5"/>
            <p:cNvSpPr/>
            <p:nvPr/>
          </p:nvSpPr>
          <p:spPr>
            <a:xfrm>
              <a:off x="58734" y="596480"/>
              <a:ext cx="37846" cy="29787"/>
            </a:xfrm>
            <a:custGeom>
              <a:rect b="b" l="l" r="r" t="t"/>
              <a:pathLst>
                <a:path extrusionOk="0" h="584" w="742">
                  <a:moveTo>
                    <a:pt x="405" y="1"/>
                  </a:moveTo>
                  <a:cubicBezTo>
                    <a:pt x="195" y="1"/>
                    <a:pt x="1" y="225"/>
                    <a:pt x="121" y="456"/>
                  </a:cubicBezTo>
                  <a:cubicBezTo>
                    <a:pt x="171" y="519"/>
                    <a:pt x="246" y="569"/>
                    <a:pt x="333" y="581"/>
                  </a:cubicBezTo>
                  <a:cubicBezTo>
                    <a:pt x="345" y="582"/>
                    <a:pt x="356" y="583"/>
                    <a:pt x="368" y="583"/>
                  </a:cubicBezTo>
                  <a:cubicBezTo>
                    <a:pt x="577" y="583"/>
                    <a:pt x="741" y="370"/>
                    <a:pt x="658" y="169"/>
                  </a:cubicBezTo>
                  <a:cubicBezTo>
                    <a:pt x="658" y="144"/>
                    <a:pt x="646" y="119"/>
                    <a:pt x="621" y="94"/>
                  </a:cubicBezTo>
                  <a:cubicBezTo>
                    <a:pt x="556" y="29"/>
                    <a:pt x="480" y="1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5" name="Google Shape;2145;p5"/>
            <p:cNvSpPr/>
            <p:nvPr/>
          </p:nvSpPr>
          <p:spPr>
            <a:xfrm>
              <a:off x="-86833" y="563532"/>
              <a:ext cx="38713" cy="32133"/>
            </a:xfrm>
            <a:custGeom>
              <a:rect b="b" l="l" r="r" t="t"/>
              <a:pathLst>
                <a:path extrusionOk="0" h="630" w="759">
                  <a:moveTo>
                    <a:pt x="380" y="1"/>
                  </a:moveTo>
                  <a:cubicBezTo>
                    <a:pt x="279" y="1"/>
                    <a:pt x="177" y="51"/>
                    <a:pt x="113" y="152"/>
                  </a:cubicBezTo>
                  <a:cubicBezTo>
                    <a:pt x="1" y="340"/>
                    <a:pt x="113" y="590"/>
                    <a:pt x="351" y="627"/>
                  </a:cubicBezTo>
                  <a:cubicBezTo>
                    <a:pt x="362" y="629"/>
                    <a:pt x="374" y="629"/>
                    <a:pt x="385" y="629"/>
                  </a:cubicBezTo>
                  <a:cubicBezTo>
                    <a:pt x="594" y="629"/>
                    <a:pt x="759" y="416"/>
                    <a:pt x="676" y="202"/>
                  </a:cubicBezTo>
                  <a:cubicBezTo>
                    <a:pt x="663" y="177"/>
                    <a:pt x="651" y="165"/>
                    <a:pt x="638" y="140"/>
                  </a:cubicBezTo>
                  <a:cubicBezTo>
                    <a:pt x="577" y="48"/>
                    <a:pt x="479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6" name="Google Shape;2146;p5"/>
            <p:cNvSpPr/>
            <p:nvPr/>
          </p:nvSpPr>
          <p:spPr>
            <a:xfrm>
              <a:off x="-45264" y="715015"/>
              <a:ext cx="36877" cy="32337"/>
            </a:xfrm>
            <a:custGeom>
              <a:rect b="b" l="l" r="r" t="t"/>
              <a:pathLst>
                <a:path extrusionOk="0" h="634" w="723">
                  <a:moveTo>
                    <a:pt x="359" y="0"/>
                  </a:moveTo>
                  <a:cubicBezTo>
                    <a:pt x="218" y="0"/>
                    <a:pt x="79" y="95"/>
                    <a:pt x="48" y="257"/>
                  </a:cubicBezTo>
                  <a:cubicBezTo>
                    <a:pt x="1" y="456"/>
                    <a:pt x="153" y="634"/>
                    <a:pt x="347" y="634"/>
                  </a:cubicBezTo>
                  <a:cubicBezTo>
                    <a:pt x="360" y="634"/>
                    <a:pt x="373" y="633"/>
                    <a:pt x="385" y="632"/>
                  </a:cubicBezTo>
                  <a:cubicBezTo>
                    <a:pt x="598" y="607"/>
                    <a:pt x="723" y="382"/>
                    <a:pt x="635" y="194"/>
                  </a:cubicBezTo>
                  <a:cubicBezTo>
                    <a:pt x="623" y="169"/>
                    <a:pt x="610" y="144"/>
                    <a:pt x="598" y="119"/>
                  </a:cubicBezTo>
                  <a:cubicBezTo>
                    <a:pt x="535" y="37"/>
                    <a:pt x="447" y="0"/>
                    <a:pt x="3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7" name="Google Shape;2147;p5"/>
            <p:cNvSpPr/>
            <p:nvPr/>
          </p:nvSpPr>
          <p:spPr>
            <a:xfrm>
              <a:off x="-129524" y="814576"/>
              <a:ext cx="34938" cy="32337"/>
            </a:xfrm>
            <a:custGeom>
              <a:rect b="b" l="l" r="r" t="t"/>
              <a:pathLst>
                <a:path extrusionOk="0" h="634" w="685">
                  <a:moveTo>
                    <a:pt x="320" y="1"/>
                  </a:moveTo>
                  <a:cubicBezTo>
                    <a:pt x="179" y="1"/>
                    <a:pt x="39" y="92"/>
                    <a:pt x="13" y="267"/>
                  </a:cubicBezTo>
                  <a:cubicBezTo>
                    <a:pt x="0" y="354"/>
                    <a:pt x="25" y="429"/>
                    <a:pt x="63" y="504"/>
                  </a:cubicBezTo>
                  <a:cubicBezTo>
                    <a:pt x="132" y="594"/>
                    <a:pt x="226" y="633"/>
                    <a:pt x="318" y="633"/>
                  </a:cubicBezTo>
                  <a:cubicBezTo>
                    <a:pt x="506" y="633"/>
                    <a:pt x="684" y="469"/>
                    <a:pt x="625" y="242"/>
                  </a:cubicBezTo>
                  <a:cubicBezTo>
                    <a:pt x="583" y="79"/>
                    <a:pt x="451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8" name="Google Shape;2148;p5"/>
            <p:cNvSpPr/>
            <p:nvPr/>
          </p:nvSpPr>
          <p:spPr>
            <a:xfrm>
              <a:off x="1150" y="439642"/>
              <a:ext cx="34836" cy="31164"/>
            </a:xfrm>
            <a:custGeom>
              <a:rect b="b" l="l" r="r" t="t"/>
              <a:pathLst>
                <a:path extrusionOk="0" h="611" w="683">
                  <a:moveTo>
                    <a:pt x="326" y="1"/>
                  </a:moveTo>
                  <a:cubicBezTo>
                    <a:pt x="183" y="1"/>
                    <a:pt x="43" y="96"/>
                    <a:pt x="13" y="257"/>
                  </a:cubicBezTo>
                  <a:cubicBezTo>
                    <a:pt x="0" y="332"/>
                    <a:pt x="25" y="420"/>
                    <a:pt x="75" y="482"/>
                  </a:cubicBezTo>
                  <a:cubicBezTo>
                    <a:pt x="125" y="545"/>
                    <a:pt x="188" y="595"/>
                    <a:pt x="275" y="607"/>
                  </a:cubicBezTo>
                  <a:cubicBezTo>
                    <a:pt x="291" y="610"/>
                    <a:pt x="307" y="611"/>
                    <a:pt x="322" y="611"/>
                  </a:cubicBezTo>
                  <a:cubicBezTo>
                    <a:pt x="525" y="611"/>
                    <a:pt x="682" y="392"/>
                    <a:pt x="613" y="195"/>
                  </a:cubicBezTo>
                  <a:cubicBezTo>
                    <a:pt x="600" y="170"/>
                    <a:pt x="588" y="145"/>
                    <a:pt x="575" y="120"/>
                  </a:cubicBezTo>
                  <a:cubicBezTo>
                    <a:pt x="508" y="38"/>
                    <a:pt x="416" y="1"/>
                    <a:pt x="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9" name="Google Shape;2149;p5"/>
            <p:cNvSpPr/>
            <p:nvPr/>
          </p:nvSpPr>
          <p:spPr>
            <a:xfrm>
              <a:off x="139423" y="470703"/>
              <a:ext cx="38764" cy="31266"/>
            </a:xfrm>
            <a:custGeom>
              <a:rect b="b" l="l" r="r" t="t"/>
              <a:pathLst>
                <a:path extrusionOk="0" h="613" w="760">
                  <a:moveTo>
                    <a:pt x="408" y="0"/>
                  </a:moveTo>
                  <a:cubicBezTo>
                    <a:pt x="174" y="0"/>
                    <a:pt x="0" y="272"/>
                    <a:pt x="151" y="498"/>
                  </a:cubicBezTo>
                  <a:cubicBezTo>
                    <a:pt x="201" y="560"/>
                    <a:pt x="276" y="598"/>
                    <a:pt x="351" y="610"/>
                  </a:cubicBezTo>
                  <a:cubicBezTo>
                    <a:pt x="363" y="612"/>
                    <a:pt x="375" y="612"/>
                    <a:pt x="387" y="612"/>
                  </a:cubicBezTo>
                  <a:cubicBezTo>
                    <a:pt x="606" y="612"/>
                    <a:pt x="759" y="399"/>
                    <a:pt x="688" y="198"/>
                  </a:cubicBezTo>
                  <a:cubicBezTo>
                    <a:pt x="663" y="123"/>
                    <a:pt x="601" y="60"/>
                    <a:pt x="526" y="23"/>
                  </a:cubicBezTo>
                  <a:cubicBezTo>
                    <a:pt x="486" y="7"/>
                    <a:pt x="446" y="0"/>
                    <a:pt x="4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0" name="Google Shape;2150;p5"/>
            <p:cNvSpPr/>
            <p:nvPr/>
          </p:nvSpPr>
          <p:spPr>
            <a:xfrm>
              <a:off x="206392" y="627389"/>
              <a:ext cx="38917" cy="31266"/>
            </a:xfrm>
            <a:custGeom>
              <a:rect b="b" l="l" r="r" t="t"/>
              <a:pathLst>
                <a:path extrusionOk="0" h="613" w="763">
                  <a:moveTo>
                    <a:pt x="400" y="0"/>
                  </a:moveTo>
                  <a:cubicBezTo>
                    <a:pt x="50" y="25"/>
                    <a:pt x="0" y="513"/>
                    <a:pt x="325" y="613"/>
                  </a:cubicBezTo>
                  <a:lnTo>
                    <a:pt x="338" y="600"/>
                  </a:lnTo>
                  <a:cubicBezTo>
                    <a:pt x="688" y="600"/>
                    <a:pt x="762" y="100"/>
                    <a:pt x="4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1" name="Google Shape;2151;p5"/>
            <p:cNvSpPr/>
            <p:nvPr/>
          </p:nvSpPr>
          <p:spPr>
            <a:xfrm>
              <a:off x="122235" y="723788"/>
              <a:ext cx="35091" cy="31572"/>
            </a:xfrm>
            <a:custGeom>
              <a:rect b="b" l="l" r="r" t="t"/>
              <a:pathLst>
                <a:path extrusionOk="0" h="619" w="688">
                  <a:moveTo>
                    <a:pt x="349" y="0"/>
                  </a:moveTo>
                  <a:cubicBezTo>
                    <a:pt x="311" y="0"/>
                    <a:pt x="274" y="7"/>
                    <a:pt x="238" y="22"/>
                  </a:cubicBezTo>
                  <a:cubicBezTo>
                    <a:pt x="76" y="85"/>
                    <a:pt x="1" y="260"/>
                    <a:pt x="63" y="422"/>
                  </a:cubicBezTo>
                  <a:cubicBezTo>
                    <a:pt x="101" y="546"/>
                    <a:pt x="219" y="619"/>
                    <a:pt x="340" y="619"/>
                  </a:cubicBezTo>
                  <a:cubicBezTo>
                    <a:pt x="377" y="619"/>
                    <a:pt x="415" y="612"/>
                    <a:pt x="450" y="597"/>
                  </a:cubicBezTo>
                  <a:cubicBezTo>
                    <a:pt x="613" y="535"/>
                    <a:pt x="688" y="360"/>
                    <a:pt x="625" y="197"/>
                  </a:cubicBezTo>
                  <a:cubicBezTo>
                    <a:pt x="587" y="73"/>
                    <a:pt x="46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2" name="Google Shape;2152;p5"/>
            <p:cNvSpPr/>
            <p:nvPr/>
          </p:nvSpPr>
          <p:spPr>
            <a:xfrm>
              <a:off x="-146049" y="909801"/>
              <a:ext cx="39070" cy="29532"/>
            </a:xfrm>
            <a:custGeom>
              <a:rect b="b" l="l" r="r" t="t"/>
              <a:pathLst>
                <a:path extrusionOk="0" h="579" w="766">
                  <a:moveTo>
                    <a:pt x="366" y="0"/>
                  </a:moveTo>
                  <a:cubicBezTo>
                    <a:pt x="174" y="0"/>
                    <a:pt x="0" y="189"/>
                    <a:pt x="74" y="412"/>
                  </a:cubicBezTo>
                  <a:cubicBezTo>
                    <a:pt x="96" y="530"/>
                    <a:pt x="188" y="578"/>
                    <a:pt x="295" y="578"/>
                  </a:cubicBezTo>
                  <a:cubicBezTo>
                    <a:pt x="503" y="578"/>
                    <a:pt x="765" y="393"/>
                    <a:pt x="649" y="187"/>
                  </a:cubicBezTo>
                  <a:cubicBezTo>
                    <a:pt x="624" y="137"/>
                    <a:pt x="599" y="99"/>
                    <a:pt x="562" y="74"/>
                  </a:cubicBezTo>
                  <a:cubicBezTo>
                    <a:pt x="501" y="23"/>
                    <a:pt x="432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3" name="Google Shape;2153;p5"/>
            <p:cNvSpPr/>
            <p:nvPr/>
          </p:nvSpPr>
          <p:spPr>
            <a:xfrm>
              <a:off x="96733" y="794225"/>
              <a:ext cx="38662" cy="32133"/>
            </a:xfrm>
            <a:custGeom>
              <a:rect b="b" l="l" r="r" t="t"/>
              <a:pathLst>
                <a:path extrusionOk="0" h="630" w="758">
                  <a:moveTo>
                    <a:pt x="372" y="0"/>
                  </a:moveTo>
                  <a:cubicBezTo>
                    <a:pt x="339" y="0"/>
                    <a:pt x="307" y="5"/>
                    <a:pt x="276" y="16"/>
                  </a:cubicBezTo>
                  <a:cubicBezTo>
                    <a:pt x="1" y="116"/>
                    <a:pt x="1" y="478"/>
                    <a:pt x="251" y="603"/>
                  </a:cubicBezTo>
                  <a:cubicBezTo>
                    <a:pt x="294" y="622"/>
                    <a:pt x="336" y="630"/>
                    <a:pt x="378" y="630"/>
                  </a:cubicBezTo>
                  <a:cubicBezTo>
                    <a:pt x="589" y="630"/>
                    <a:pt x="757" y="410"/>
                    <a:pt x="663" y="191"/>
                  </a:cubicBezTo>
                  <a:cubicBezTo>
                    <a:pt x="614" y="72"/>
                    <a:pt x="494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4" name="Google Shape;2154;p5"/>
            <p:cNvSpPr/>
            <p:nvPr/>
          </p:nvSpPr>
          <p:spPr>
            <a:xfrm>
              <a:off x="22266" y="368745"/>
              <a:ext cx="38152" cy="27849"/>
            </a:xfrm>
            <a:custGeom>
              <a:rect b="b" l="l" r="r" t="t"/>
              <a:pathLst>
                <a:path extrusionOk="0" h="546" w="748">
                  <a:moveTo>
                    <a:pt x="360" y="1"/>
                  </a:moveTo>
                  <a:cubicBezTo>
                    <a:pt x="179" y="1"/>
                    <a:pt x="0" y="156"/>
                    <a:pt x="49" y="372"/>
                  </a:cubicBezTo>
                  <a:cubicBezTo>
                    <a:pt x="74" y="496"/>
                    <a:pt x="170" y="545"/>
                    <a:pt x="279" y="545"/>
                  </a:cubicBezTo>
                  <a:cubicBezTo>
                    <a:pt x="490" y="545"/>
                    <a:pt x="747" y="358"/>
                    <a:pt x="623" y="160"/>
                  </a:cubicBezTo>
                  <a:cubicBezTo>
                    <a:pt x="561" y="48"/>
                    <a:pt x="460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5" name="Google Shape;2155;p5"/>
            <p:cNvSpPr/>
            <p:nvPr/>
          </p:nvSpPr>
          <p:spPr>
            <a:xfrm>
              <a:off x="-142428" y="420974"/>
              <a:ext cx="33969" cy="30093"/>
            </a:xfrm>
            <a:custGeom>
              <a:rect b="b" l="l" r="r" t="t"/>
              <a:pathLst>
                <a:path extrusionOk="0" h="590" w="666">
                  <a:moveTo>
                    <a:pt x="387" y="1"/>
                  </a:moveTo>
                  <a:cubicBezTo>
                    <a:pt x="187" y="1"/>
                    <a:pt x="0" y="208"/>
                    <a:pt x="91" y="436"/>
                  </a:cubicBezTo>
                  <a:cubicBezTo>
                    <a:pt x="141" y="511"/>
                    <a:pt x="216" y="573"/>
                    <a:pt x="303" y="586"/>
                  </a:cubicBezTo>
                  <a:cubicBezTo>
                    <a:pt x="320" y="588"/>
                    <a:pt x="336" y="589"/>
                    <a:pt x="352" y="589"/>
                  </a:cubicBezTo>
                  <a:cubicBezTo>
                    <a:pt x="505" y="589"/>
                    <a:pt x="631" y="482"/>
                    <a:pt x="653" y="323"/>
                  </a:cubicBezTo>
                  <a:cubicBezTo>
                    <a:pt x="666" y="286"/>
                    <a:pt x="666" y="248"/>
                    <a:pt x="653" y="211"/>
                  </a:cubicBezTo>
                  <a:cubicBezTo>
                    <a:pt x="653" y="173"/>
                    <a:pt x="641" y="136"/>
                    <a:pt x="603" y="98"/>
                  </a:cubicBezTo>
                  <a:cubicBezTo>
                    <a:pt x="539" y="30"/>
                    <a:pt x="462" y="1"/>
                    <a:pt x="3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6" name="Google Shape;2156;p5"/>
            <p:cNvSpPr/>
            <p:nvPr/>
          </p:nvSpPr>
          <p:spPr>
            <a:xfrm>
              <a:off x="421172" y="610201"/>
              <a:ext cx="35193" cy="32031"/>
            </a:xfrm>
            <a:custGeom>
              <a:rect b="b" l="l" r="r" t="t"/>
              <a:pathLst>
                <a:path extrusionOk="0" h="628" w="690">
                  <a:moveTo>
                    <a:pt x="360" y="1"/>
                  </a:moveTo>
                  <a:cubicBezTo>
                    <a:pt x="271" y="1"/>
                    <a:pt x="179" y="39"/>
                    <a:pt x="113" y="125"/>
                  </a:cubicBezTo>
                  <a:cubicBezTo>
                    <a:pt x="1" y="250"/>
                    <a:pt x="26" y="450"/>
                    <a:pt x="163" y="550"/>
                  </a:cubicBezTo>
                  <a:cubicBezTo>
                    <a:pt x="224" y="603"/>
                    <a:pt x="294" y="627"/>
                    <a:pt x="363" y="627"/>
                  </a:cubicBezTo>
                  <a:cubicBezTo>
                    <a:pt x="532" y="627"/>
                    <a:pt x="690" y="480"/>
                    <a:pt x="663" y="275"/>
                  </a:cubicBezTo>
                  <a:cubicBezTo>
                    <a:pt x="647" y="104"/>
                    <a:pt x="50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7" name="Google Shape;2157;p5"/>
            <p:cNvSpPr/>
            <p:nvPr/>
          </p:nvSpPr>
          <p:spPr>
            <a:xfrm>
              <a:off x="502117" y="564807"/>
              <a:ext cx="39886" cy="32082"/>
            </a:xfrm>
            <a:custGeom>
              <a:rect b="b" l="l" r="r" t="t"/>
              <a:pathLst>
                <a:path extrusionOk="0" h="629" w="782">
                  <a:moveTo>
                    <a:pt x="380" y="1"/>
                  </a:moveTo>
                  <a:cubicBezTo>
                    <a:pt x="279" y="1"/>
                    <a:pt x="177" y="51"/>
                    <a:pt x="113" y="152"/>
                  </a:cubicBezTo>
                  <a:cubicBezTo>
                    <a:pt x="1" y="340"/>
                    <a:pt x="126" y="602"/>
                    <a:pt x="351" y="627"/>
                  </a:cubicBezTo>
                  <a:cubicBezTo>
                    <a:pt x="361" y="628"/>
                    <a:pt x="372" y="629"/>
                    <a:pt x="382" y="629"/>
                  </a:cubicBezTo>
                  <a:cubicBezTo>
                    <a:pt x="627" y="629"/>
                    <a:pt x="782" y="356"/>
                    <a:pt x="638" y="140"/>
                  </a:cubicBezTo>
                  <a:cubicBezTo>
                    <a:pt x="577" y="48"/>
                    <a:pt x="479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8" name="Google Shape;2158;p5"/>
            <p:cNvSpPr/>
            <p:nvPr/>
          </p:nvSpPr>
          <p:spPr>
            <a:xfrm>
              <a:off x="356448" y="536907"/>
              <a:ext cx="40498" cy="32337"/>
            </a:xfrm>
            <a:custGeom>
              <a:rect b="b" l="l" r="r" t="t"/>
              <a:pathLst>
                <a:path extrusionOk="0" h="634" w="794">
                  <a:moveTo>
                    <a:pt x="412" y="0"/>
                  </a:moveTo>
                  <a:cubicBezTo>
                    <a:pt x="202" y="0"/>
                    <a:pt x="1" y="225"/>
                    <a:pt x="132" y="462"/>
                  </a:cubicBezTo>
                  <a:cubicBezTo>
                    <a:pt x="197" y="583"/>
                    <a:pt x="302" y="633"/>
                    <a:pt x="405" y="633"/>
                  </a:cubicBezTo>
                  <a:cubicBezTo>
                    <a:pt x="601" y="633"/>
                    <a:pt x="793" y="450"/>
                    <a:pt x="695" y="212"/>
                  </a:cubicBezTo>
                  <a:cubicBezTo>
                    <a:pt x="695" y="175"/>
                    <a:pt x="682" y="162"/>
                    <a:pt x="657" y="137"/>
                  </a:cubicBezTo>
                  <a:cubicBezTo>
                    <a:pt x="590" y="41"/>
                    <a:pt x="500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9" name="Google Shape;2159;p5"/>
            <p:cNvSpPr/>
            <p:nvPr/>
          </p:nvSpPr>
          <p:spPr>
            <a:xfrm>
              <a:off x="382307" y="452138"/>
              <a:ext cx="32541" cy="31062"/>
            </a:xfrm>
            <a:custGeom>
              <a:rect b="b" l="l" r="r" t="t"/>
              <a:pathLst>
                <a:path extrusionOk="0" h="609" w="638">
                  <a:moveTo>
                    <a:pt x="323" y="0"/>
                  </a:moveTo>
                  <a:cubicBezTo>
                    <a:pt x="232" y="0"/>
                    <a:pt x="141" y="39"/>
                    <a:pt x="75" y="112"/>
                  </a:cubicBezTo>
                  <a:cubicBezTo>
                    <a:pt x="25" y="175"/>
                    <a:pt x="0" y="262"/>
                    <a:pt x="13" y="337"/>
                  </a:cubicBezTo>
                  <a:cubicBezTo>
                    <a:pt x="36" y="510"/>
                    <a:pt x="178" y="608"/>
                    <a:pt x="324" y="608"/>
                  </a:cubicBezTo>
                  <a:cubicBezTo>
                    <a:pt x="410" y="608"/>
                    <a:pt x="498" y="574"/>
                    <a:pt x="563" y="499"/>
                  </a:cubicBezTo>
                  <a:cubicBezTo>
                    <a:pt x="613" y="437"/>
                    <a:pt x="638" y="350"/>
                    <a:pt x="625" y="275"/>
                  </a:cubicBezTo>
                  <a:cubicBezTo>
                    <a:pt x="625" y="250"/>
                    <a:pt x="613" y="225"/>
                    <a:pt x="600" y="200"/>
                  </a:cubicBezTo>
                  <a:cubicBezTo>
                    <a:pt x="588" y="137"/>
                    <a:pt x="550" y="100"/>
                    <a:pt x="513" y="62"/>
                  </a:cubicBezTo>
                  <a:cubicBezTo>
                    <a:pt x="455" y="20"/>
                    <a:pt x="389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0" name="Google Shape;2160;p5"/>
            <p:cNvSpPr/>
            <p:nvPr/>
          </p:nvSpPr>
          <p:spPr>
            <a:xfrm>
              <a:off x="456212" y="449689"/>
              <a:ext cx="38662" cy="31980"/>
            </a:xfrm>
            <a:custGeom>
              <a:rect b="b" l="l" r="r" t="t"/>
              <a:pathLst>
                <a:path extrusionOk="0" h="627" w="758">
                  <a:moveTo>
                    <a:pt x="389" y="1"/>
                  </a:moveTo>
                  <a:cubicBezTo>
                    <a:pt x="285" y="1"/>
                    <a:pt x="184" y="51"/>
                    <a:pt x="126" y="148"/>
                  </a:cubicBezTo>
                  <a:cubicBezTo>
                    <a:pt x="1" y="348"/>
                    <a:pt x="126" y="597"/>
                    <a:pt x="351" y="622"/>
                  </a:cubicBezTo>
                  <a:cubicBezTo>
                    <a:pt x="368" y="625"/>
                    <a:pt x="386" y="627"/>
                    <a:pt x="403" y="627"/>
                  </a:cubicBezTo>
                  <a:cubicBezTo>
                    <a:pt x="613" y="627"/>
                    <a:pt x="758" y="418"/>
                    <a:pt x="688" y="210"/>
                  </a:cubicBezTo>
                  <a:cubicBezTo>
                    <a:pt x="676" y="185"/>
                    <a:pt x="663" y="160"/>
                    <a:pt x="651" y="135"/>
                  </a:cubicBezTo>
                  <a:cubicBezTo>
                    <a:pt x="584" y="44"/>
                    <a:pt x="486" y="1"/>
                    <a:pt x="3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1" name="Google Shape;2161;p5"/>
            <p:cNvSpPr/>
            <p:nvPr/>
          </p:nvSpPr>
          <p:spPr>
            <a:xfrm>
              <a:off x="530832" y="493043"/>
              <a:ext cx="35703" cy="31623"/>
            </a:xfrm>
            <a:custGeom>
              <a:rect b="b" l="l" r="r" t="t"/>
              <a:pathLst>
                <a:path extrusionOk="0" h="620" w="700">
                  <a:moveTo>
                    <a:pt x="348" y="0"/>
                  </a:moveTo>
                  <a:cubicBezTo>
                    <a:pt x="311" y="0"/>
                    <a:pt x="273" y="8"/>
                    <a:pt x="237" y="22"/>
                  </a:cubicBezTo>
                  <a:cubicBezTo>
                    <a:pt x="75" y="85"/>
                    <a:pt x="0" y="260"/>
                    <a:pt x="62" y="422"/>
                  </a:cubicBezTo>
                  <a:cubicBezTo>
                    <a:pt x="110" y="546"/>
                    <a:pt x="223" y="619"/>
                    <a:pt x="346" y="619"/>
                  </a:cubicBezTo>
                  <a:cubicBezTo>
                    <a:pt x="385" y="619"/>
                    <a:pt x="424" y="612"/>
                    <a:pt x="462" y="597"/>
                  </a:cubicBezTo>
                  <a:cubicBezTo>
                    <a:pt x="612" y="535"/>
                    <a:pt x="700" y="360"/>
                    <a:pt x="637" y="197"/>
                  </a:cubicBezTo>
                  <a:cubicBezTo>
                    <a:pt x="590" y="73"/>
                    <a:pt x="469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2" name="Google Shape;2162;p5"/>
            <p:cNvSpPr/>
            <p:nvPr/>
          </p:nvSpPr>
          <p:spPr>
            <a:xfrm>
              <a:off x="330129" y="319373"/>
              <a:ext cx="36265" cy="32796"/>
            </a:xfrm>
            <a:custGeom>
              <a:rect b="b" l="l" r="r" t="t"/>
              <a:pathLst>
                <a:path extrusionOk="0" h="643" w="711">
                  <a:moveTo>
                    <a:pt x="344" y="0"/>
                  </a:moveTo>
                  <a:cubicBezTo>
                    <a:pt x="197" y="0"/>
                    <a:pt x="59" y="117"/>
                    <a:pt x="36" y="266"/>
                  </a:cubicBezTo>
                  <a:cubicBezTo>
                    <a:pt x="1" y="454"/>
                    <a:pt x="143" y="643"/>
                    <a:pt x="338" y="643"/>
                  </a:cubicBezTo>
                  <a:cubicBezTo>
                    <a:pt x="349" y="643"/>
                    <a:pt x="361" y="642"/>
                    <a:pt x="373" y="641"/>
                  </a:cubicBezTo>
                  <a:cubicBezTo>
                    <a:pt x="586" y="616"/>
                    <a:pt x="711" y="391"/>
                    <a:pt x="636" y="203"/>
                  </a:cubicBezTo>
                  <a:cubicBezTo>
                    <a:pt x="586" y="103"/>
                    <a:pt x="498" y="28"/>
                    <a:pt x="386" y="3"/>
                  </a:cubicBezTo>
                  <a:cubicBezTo>
                    <a:pt x="372" y="1"/>
                    <a:pt x="358" y="0"/>
                    <a:pt x="3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3" name="Google Shape;2163;p5"/>
            <p:cNvSpPr/>
            <p:nvPr/>
          </p:nvSpPr>
          <p:spPr>
            <a:xfrm>
              <a:off x="412910" y="293463"/>
              <a:ext cx="34734" cy="32235"/>
            </a:xfrm>
            <a:custGeom>
              <a:rect b="b" l="l" r="r" t="t"/>
              <a:pathLst>
                <a:path extrusionOk="0" h="632" w="681">
                  <a:moveTo>
                    <a:pt x="346" y="1"/>
                  </a:moveTo>
                  <a:cubicBezTo>
                    <a:pt x="256" y="1"/>
                    <a:pt x="166" y="39"/>
                    <a:pt x="100" y="124"/>
                  </a:cubicBezTo>
                  <a:cubicBezTo>
                    <a:pt x="0" y="261"/>
                    <a:pt x="13" y="449"/>
                    <a:pt x="150" y="561"/>
                  </a:cubicBezTo>
                  <a:cubicBezTo>
                    <a:pt x="209" y="610"/>
                    <a:pt x="277" y="631"/>
                    <a:pt x="343" y="631"/>
                  </a:cubicBezTo>
                  <a:cubicBezTo>
                    <a:pt x="516" y="631"/>
                    <a:pt x="681" y="485"/>
                    <a:pt x="662" y="286"/>
                  </a:cubicBezTo>
                  <a:cubicBezTo>
                    <a:pt x="639" y="107"/>
                    <a:pt x="494" y="1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4" name="Google Shape;2164;p5"/>
            <p:cNvSpPr/>
            <p:nvPr/>
          </p:nvSpPr>
          <p:spPr>
            <a:xfrm>
              <a:off x="299425" y="392003"/>
              <a:ext cx="40498" cy="31725"/>
            </a:xfrm>
            <a:custGeom>
              <a:rect b="b" l="l" r="r" t="t"/>
              <a:pathLst>
                <a:path extrusionOk="0" h="622" w="794">
                  <a:moveTo>
                    <a:pt x="341" y="1"/>
                  </a:moveTo>
                  <a:cubicBezTo>
                    <a:pt x="252" y="1"/>
                    <a:pt x="164" y="39"/>
                    <a:pt x="101" y="116"/>
                  </a:cubicBezTo>
                  <a:cubicBezTo>
                    <a:pt x="1" y="254"/>
                    <a:pt x="13" y="441"/>
                    <a:pt x="151" y="554"/>
                  </a:cubicBezTo>
                  <a:cubicBezTo>
                    <a:pt x="194" y="601"/>
                    <a:pt x="244" y="621"/>
                    <a:pt x="296" y="621"/>
                  </a:cubicBezTo>
                  <a:cubicBezTo>
                    <a:pt x="530" y="621"/>
                    <a:pt x="794" y="210"/>
                    <a:pt x="538" y="66"/>
                  </a:cubicBezTo>
                  <a:cubicBezTo>
                    <a:pt x="478" y="23"/>
                    <a:pt x="409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5" name="Google Shape;2165;p5"/>
            <p:cNvSpPr/>
            <p:nvPr/>
          </p:nvSpPr>
          <p:spPr>
            <a:xfrm>
              <a:off x="472177" y="368184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75" y="84"/>
                    <a:pt x="0" y="258"/>
                    <a:pt x="63" y="421"/>
                  </a:cubicBezTo>
                  <a:cubicBezTo>
                    <a:pt x="110" y="545"/>
                    <a:pt x="223" y="618"/>
                    <a:pt x="346" y="618"/>
                  </a:cubicBezTo>
                  <a:cubicBezTo>
                    <a:pt x="385" y="618"/>
                    <a:pt x="424" y="611"/>
                    <a:pt x="463" y="596"/>
                  </a:cubicBezTo>
                  <a:cubicBezTo>
                    <a:pt x="613" y="533"/>
                    <a:pt x="700" y="358"/>
                    <a:pt x="638" y="196"/>
                  </a:cubicBezTo>
                  <a:cubicBezTo>
                    <a:pt x="589" y="79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6" name="Google Shape;2166;p5"/>
            <p:cNvSpPr/>
            <p:nvPr/>
          </p:nvSpPr>
          <p:spPr>
            <a:xfrm>
              <a:off x="669411" y="515332"/>
              <a:ext cx="38662" cy="28104"/>
            </a:xfrm>
            <a:custGeom>
              <a:rect b="b" l="l" r="r" t="t"/>
              <a:pathLst>
                <a:path extrusionOk="0" h="551" w="758">
                  <a:moveTo>
                    <a:pt x="539" y="0"/>
                  </a:moveTo>
                  <a:cubicBezTo>
                    <a:pt x="312" y="0"/>
                    <a:pt x="0" y="318"/>
                    <a:pt x="232" y="485"/>
                  </a:cubicBezTo>
                  <a:cubicBezTo>
                    <a:pt x="292" y="529"/>
                    <a:pt x="361" y="551"/>
                    <a:pt x="429" y="551"/>
                  </a:cubicBezTo>
                  <a:cubicBezTo>
                    <a:pt x="518" y="551"/>
                    <a:pt x="606" y="513"/>
                    <a:pt x="670" y="435"/>
                  </a:cubicBezTo>
                  <a:lnTo>
                    <a:pt x="670" y="448"/>
                  </a:lnTo>
                  <a:cubicBezTo>
                    <a:pt x="745" y="360"/>
                    <a:pt x="757" y="235"/>
                    <a:pt x="720" y="135"/>
                  </a:cubicBezTo>
                  <a:cubicBezTo>
                    <a:pt x="687" y="39"/>
                    <a:pt x="619" y="0"/>
                    <a:pt x="5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7" name="Google Shape;2167;p5"/>
            <p:cNvSpPr/>
            <p:nvPr/>
          </p:nvSpPr>
          <p:spPr>
            <a:xfrm>
              <a:off x="616979" y="372061"/>
              <a:ext cx="37438" cy="32235"/>
            </a:xfrm>
            <a:custGeom>
              <a:rect b="b" l="l" r="r" t="t"/>
              <a:pathLst>
                <a:path extrusionOk="0" h="632" w="734">
                  <a:moveTo>
                    <a:pt x="408" y="0"/>
                  </a:moveTo>
                  <a:cubicBezTo>
                    <a:pt x="192" y="0"/>
                    <a:pt x="1" y="239"/>
                    <a:pt x="136" y="470"/>
                  </a:cubicBezTo>
                  <a:cubicBezTo>
                    <a:pt x="196" y="582"/>
                    <a:pt x="297" y="631"/>
                    <a:pt x="398" y="631"/>
                  </a:cubicBezTo>
                  <a:cubicBezTo>
                    <a:pt x="566" y="631"/>
                    <a:pt x="734" y="494"/>
                    <a:pt x="710" y="282"/>
                  </a:cubicBezTo>
                  <a:cubicBezTo>
                    <a:pt x="710" y="257"/>
                    <a:pt x="710" y="232"/>
                    <a:pt x="698" y="207"/>
                  </a:cubicBezTo>
                  <a:cubicBezTo>
                    <a:pt x="673" y="157"/>
                    <a:pt x="648" y="107"/>
                    <a:pt x="598" y="70"/>
                  </a:cubicBezTo>
                  <a:cubicBezTo>
                    <a:pt x="538" y="21"/>
                    <a:pt x="472" y="0"/>
                    <a:pt x="4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8" name="Google Shape;2168;p5"/>
            <p:cNvSpPr/>
            <p:nvPr/>
          </p:nvSpPr>
          <p:spPr>
            <a:xfrm>
              <a:off x="606676" y="450965"/>
              <a:ext cx="35091" cy="31521"/>
            </a:xfrm>
            <a:custGeom>
              <a:rect b="b" l="l" r="r" t="t"/>
              <a:pathLst>
                <a:path extrusionOk="0" h="618" w="688">
                  <a:moveTo>
                    <a:pt x="341" y="1"/>
                  </a:moveTo>
                  <a:cubicBezTo>
                    <a:pt x="303" y="1"/>
                    <a:pt x="264" y="8"/>
                    <a:pt x="225" y="23"/>
                  </a:cubicBezTo>
                  <a:cubicBezTo>
                    <a:pt x="75" y="85"/>
                    <a:pt x="0" y="260"/>
                    <a:pt x="50" y="423"/>
                  </a:cubicBezTo>
                  <a:cubicBezTo>
                    <a:pt x="99" y="539"/>
                    <a:pt x="223" y="618"/>
                    <a:pt x="346" y="618"/>
                  </a:cubicBezTo>
                  <a:cubicBezTo>
                    <a:pt x="381" y="618"/>
                    <a:pt x="417" y="611"/>
                    <a:pt x="450" y="597"/>
                  </a:cubicBezTo>
                  <a:cubicBezTo>
                    <a:pt x="612" y="535"/>
                    <a:pt x="687" y="348"/>
                    <a:pt x="625" y="198"/>
                  </a:cubicBezTo>
                  <a:cubicBezTo>
                    <a:pt x="577" y="74"/>
                    <a:pt x="464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9" name="Google Shape;2169;p5"/>
            <p:cNvSpPr/>
            <p:nvPr/>
          </p:nvSpPr>
          <p:spPr>
            <a:xfrm>
              <a:off x="565872" y="220577"/>
              <a:ext cx="34785" cy="30909"/>
            </a:xfrm>
            <a:custGeom>
              <a:rect b="b" l="l" r="r" t="t"/>
              <a:pathLst>
                <a:path extrusionOk="0" h="606" w="682">
                  <a:moveTo>
                    <a:pt x="321" y="0"/>
                  </a:moveTo>
                  <a:cubicBezTo>
                    <a:pt x="173" y="0"/>
                    <a:pt x="36" y="117"/>
                    <a:pt x="13" y="266"/>
                  </a:cubicBezTo>
                  <a:cubicBezTo>
                    <a:pt x="0" y="341"/>
                    <a:pt x="25" y="428"/>
                    <a:pt x="75" y="491"/>
                  </a:cubicBezTo>
                  <a:cubicBezTo>
                    <a:pt x="140" y="571"/>
                    <a:pt x="226" y="606"/>
                    <a:pt x="309" y="606"/>
                  </a:cubicBezTo>
                  <a:cubicBezTo>
                    <a:pt x="499" y="606"/>
                    <a:pt x="682" y="429"/>
                    <a:pt x="613" y="203"/>
                  </a:cubicBezTo>
                  <a:cubicBezTo>
                    <a:pt x="600" y="178"/>
                    <a:pt x="588" y="153"/>
                    <a:pt x="563" y="128"/>
                  </a:cubicBezTo>
                  <a:cubicBezTo>
                    <a:pt x="525" y="66"/>
                    <a:pt x="450" y="16"/>
                    <a:pt x="363" y="3"/>
                  </a:cubicBezTo>
                  <a:cubicBezTo>
                    <a:pt x="349" y="1"/>
                    <a:pt x="335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0" name="Google Shape;2170;p5"/>
            <p:cNvSpPr/>
            <p:nvPr/>
          </p:nvSpPr>
          <p:spPr>
            <a:xfrm>
              <a:off x="535882" y="321566"/>
              <a:ext cx="35755" cy="31572"/>
            </a:xfrm>
            <a:custGeom>
              <a:rect b="b" l="l" r="r" t="t"/>
              <a:pathLst>
                <a:path extrusionOk="0" h="619" w="701">
                  <a:moveTo>
                    <a:pt x="349" y="1"/>
                  </a:moveTo>
                  <a:cubicBezTo>
                    <a:pt x="312" y="1"/>
                    <a:pt x="274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2" y="539"/>
                    <a:pt x="229" y="618"/>
                    <a:pt x="354" y="618"/>
                  </a:cubicBezTo>
                  <a:cubicBezTo>
                    <a:pt x="390" y="618"/>
                    <a:pt x="427" y="612"/>
                    <a:pt x="463" y="598"/>
                  </a:cubicBezTo>
                  <a:cubicBezTo>
                    <a:pt x="613" y="535"/>
                    <a:pt x="701" y="360"/>
                    <a:pt x="638" y="198"/>
                  </a:cubicBezTo>
                  <a:cubicBezTo>
                    <a:pt x="591" y="74"/>
                    <a:pt x="470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1" name="Google Shape;2171;p5"/>
            <p:cNvSpPr/>
            <p:nvPr/>
          </p:nvSpPr>
          <p:spPr>
            <a:xfrm>
              <a:off x="274585" y="659063"/>
              <a:ext cx="37846" cy="32235"/>
            </a:xfrm>
            <a:custGeom>
              <a:rect b="b" l="l" r="r" t="t"/>
              <a:pathLst>
                <a:path extrusionOk="0" h="632" w="742">
                  <a:moveTo>
                    <a:pt x="332" y="1"/>
                  </a:moveTo>
                  <a:cubicBezTo>
                    <a:pt x="187" y="1"/>
                    <a:pt x="48" y="99"/>
                    <a:pt x="25" y="266"/>
                  </a:cubicBezTo>
                  <a:cubicBezTo>
                    <a:pt x="0" y="441"/>
                    <a:pt x="113" y="591"/>
                    <a:pt x="275" y="629"/>
                  </a:cubicBezTo>
                  <a:cubicBezTo>
                    <a:pt x="291" y="631"/>
                    <a:pt x="307" y="632"/>
                    <a:pt x="322" y="632"/>
                  </a:cubicBezTo>
                  <a:cubicBezTo>
                    <a:pt x="582" y="632"/>
                    <a:pt x="741" y="341"/>
                    <a:pt x="588" y="129"/>
                  </a:cubicBezTo>
                  <a:cubicBezTo>
                    <a:pt x="519" y="41"/>
                    <a:pt x="424" y="1"/>
                    <a:pt x="3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2" name="Google Shape;2172;p5"/>
            <p:cNvSpPr/>
            <p:nvPr/>
          </p:nvSpPr>
          <p:spPr>
            <a:xfrm>
              <a:off x="282593" y="577660"/>
              <a:ext cx="37948" cy="28257"/>
            </a:xfrm>
            <a:custGeom>
              <a:rect b="b" l="l" r="r" t="t"/>
              <a:pathLst>
                <a:path extrusionOk="0" h="554" w="744">
                  <a:moveTo>
                    <a:pt x="535" y="1"/>
                  </a:moveTo>
                  <a:cubicBezTo>
                    <a:pt x="308" y="1"/>
                    <a:pt x="0" y="312"/>
                    <a:pt x="231" y="488"/>
                  </a:cubicBezTo>
                  <a:cubicBezTo>
                    <a:pt x="290" y="531"/>
                    <a:pt x="359" y="553"/>
                    <a:pt x="428" y="553"/>
                  </a:cubicBezTo>
                  <a:cubicBezTo>
                    <a:pt x="517" y="553"/>
                    <a:pt x="604" y="516"/>
                    <a:pt x="668" y="438"/>
                  </a:cubicBezTo>
                  <a:cubicBezTo>
                    <a:pt x="718" y="375"/>
                    <a:pt x="743" y="300"/>
                    <a:pt x="731" y="213"/>
                  </a:cubicBezTo>
                  <a:cubicBezTo>
                    <a:pt x="731" y="188"/>
                    <a:pt x="731" y="163"/>
                    <a:pt x="718" y="138"/>
                  </a:cubicBezTo>
                  <a:cubicBezTo>
                    <a:pt x="685" y="40"/>
                    <a:pt x="615" y="1"/>
                    <a:pt x="5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3" name="Google Shape;2173;p5"/>
            <p:cNvSpPr/>
            <p:nvPr/>
          </p:nvSpPr>
          <p:spPr>
            <a:xfrm>
              <a:off x="214043" y="528899"/>
              <a:ext cx="38713" cy="32337"/>
            </a:xfrm>
            <a:custGeom>
              <a:rect b="b" l="l" r="r" t="t"/>
              <a:pathLst>
                <a:path extrusionOk="0" h="634" w="759">
                  <a:moveTo>
                    <a:pt x="392" y="0"/>
                  </a:moveTo>
                  <a:cubicBezTo>
                    <a:pt x="288" y="0"/>
                    <a:pt x="183" y="54"/>
                    <a:pt x="125" y="157"/>
                  </a:cubicBezTo>
                  <a:cubicBezTo>
                    <a:pt x="0" y="344"/>
                    <a:pt x="125" y="594"/>
                    <a:pt x="350" y="619"/>
                  </a:cubicBezTo>
                  <a:lnTo>
                    <a:pt x="350" y="632"/>
                  </a:lnTo>
                  <a:cubicBezTo>
                    <a:pt x="362" y="633"/>
                    <a:pt x="374" y="633"/>
                    <a:pt x="386" y="633"/>
                  </a:cubicBezTo>
                  <a:cubicBezTo>
                    <a:pt x="605" y="633"/>
                    <a:pt x="759" y="420"/>
                    <a:pt x="687" y="207"/>
                  </a:cubicBezTo>
                  <a:cubicBezTo>
                    <a:pt x="675" y="182"/>
                    <a:pt x="662" y="157"/>
                    <a:pt x="650" y="144"/>
                  </a:cubicBezTo>
                  <a:cubicBezTo>
                    <a:pt x="589" y="47"/>
                    <a:pt x="491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4" name="Google Shape;2174;p5"/>
            <p:cNvSpPr/>
            <p:nvPr/>
          </p:nvSpPr>
          <p:spPr>
            <a:xfrm>
              <a:off x="163038" y="382465"/>
              <a:ext cx="41620" cy="31572"/>
            </a:xfrm>
            <a:custGeom>
              <a:rect b="b" l="l" r="r" t="t"/>
              <a:pathLst>
                <a:path extrusionOk="0" h="619" w="816">
                  <a:moveTo>
                    <a:pt x="419" y="0"/>
                  </a:moveTo>
                  <a:cubicBezTo>
                    <a:pt x="404" y="0"/>
                    <a:pt x="390" y="1"/>
                    <a:pt x="375" y="3"/>
                  </a:cubicBezTo>
                  <a:cubicBezTo>
                    <a:pt x="100" y="28"/>
                    <a:pt x="0" y="378"/>
                    <a:pt x="213" y="553"/>
                  </a:cubicBezTo>
                  <a:cubicBezTo>
                    <a:pt x="273" y="597"/>
                    <a:pt x="342" y="619"/>
                    <a:pt x="410" y="619"/>
                  </a:cubicBezTo>
                  <a:cubicBezTo>
                    <a:pt x="499" y="619"/>
                    <a:pt x="587" y="581"/>
                    <a:pt x="650" y="503"/>
                  </a:cubicBezTo>
                  <a:cubicBezTo>
                    <a:pt x="816" y="302"/>
                    <a:pt x="668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5" name="Google Shape;2175;p5"/>
            <p:cNvSpPr/>
            <p:nvPr/>
          </p:nvSpPr>
          <p:spPr>
            <a:xfrm>
              <a:off x="224295" y="443824"/>
              <a:ext cx="37999" cy="31980"/>
            </a:xfrm>
            <a:custGeom>
              <a:rect b="b" l="l" r="r" t="t"/>
              <a:pathLst>
                <a:path extrusionOk="0" h="627" w="745">
                  <a:moveTo>
                    <a:pt x="355" y="1"/>
                  </a:moveTo>
                  <a:cubicBezTo>
                    <a:pt x="73" y="1"/>
                    <a:pt x="0" y="625"/>
                    <a:pt x="337" y="625"/>
                  </a:cubicBezTo>
                  <a:cubicBezTo>
                    <a:pt x="348" y="626"/>
                    <a:pt x="360" y="627"/>
                    <a:pt x="371" y="627"/>
                  </a:cubicBezTo>
                  <a:cubicBezTo>
                    <a:pt x="580" y="627"/>
                    <a:pt x="744" y="414"/>
                    <a:pt x="661" y="213"/>
                  </a:cubicBezTo>
                  <a:cubicBezTo>
                    <a:pt x="649" y="188"/>
                    <a:pt x="636" y="163"/>
                    <a:pt x="624" y="138"/>
                  </a:cubicBezTo>
                  <a:cubicBezTo>
                    <a:pt x="574" y="75"/>
                    <a:pt x="499" y="25"/>
                    <a:pt x="424" y="13"/>
                  </a:cubicBezTo>
                  <a:cubicBezTo>
                    <a:pt x="400" y="5"/>
                    <a:pt x="377" y="1"/>
                    <a:pt x="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6" name="Google Shape;2176;p5"/>
            <p:cNvSpPr/>
            <p:nvPr/>
          </p:nvSpPr>
          <p:spPr>
            <a:xfrm>
              <a:off x="540982" y="409039"/>
              <a:ext cx="34938" cy="31113"/>
            </a:xfrm>
            <a:custGeom>
              <a:rect b="b" l="l" r="r" t="t"/>
              <a:pathLst>
                <a:path extrusionOk="0" h="610" w="685">
                  <a:moveTo>
                    <a:pt x="327" y="1"/>
                  </a:moveTo>
                  <a:cubicBezTo>
                    <a:pt x="184" y="1"/>
                    <a:pt x="44" y="96"/>
                    <a:pt x="13" y="257"/>
                  </a:cubicBezTo>
                  <a:cubicBezTo>
                    <a:pt x="1" y="332"/>
                    <a:pt x="26" y="420"/>
                    <a:pt x="76" y="482"/>
                  </a:cubicBezTo>
                  <a:cubicBezTo>
                    <a:pt x="126" y="545"/>
                    <a:pt x="201" y="595"/>
                    <a:pt x="276" y="607"/>
                  </a:cubicBezTo>
                  <a:cubicBezTo>
                    <a:pt x="288" y="608"/>
                    <a:pt x="300" y="609"/>
                    <a:pt x="312" y="609"/>
                  </a:cubicBezTo>
                  <a:cubicBezTo>
                    <a:pt x="531" y="609"/>
                    <a:pt x="684" y="396"/>
                    <a:pt x="613" y="195"/>
                  </a:cubicBezTo>
                  <a:cubicBezTo>
                    <a:pt x="601" y="170"/>
                    <a:pt x="588" y="145"/>
                    <a:pt x="576" y="120"/>
                  </a:cubicBezTo>
                  <a:cubicBezTo>
                    <a:pt x="508" y="38"/>
                    <a:pt x="417" y="1"/>
                    <a:pt x="3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7" name="Google Shape;2177;p5"/>
            <p:cNvSpPr/>
            <p:nvPr/>
          </p:nvSpPr>
          <p:spPr>
            <a:xfrm>
              <a:off x="392508" y="377416"/>
              <a:ext cx="38713" cy="32133"/>
            </a:xfrm>
            <a:custGeom>
              <a:rect b="b" l="l" r="r" t="t"/>
              <a:pathLst>
                <a:path extrusionOk="0" h="630" w="759">
                  <a:moveTo>
                    <a:pt x="382" y="1"/>
                  </a:moveTo>
                  <a:cubicBezTo>
                    <a:pt x="278" y="1"/>
                    <a:pt x="176" y="51"/>
                    <a:pt x="113" y="152"/>
                  </a:cubicBezTo>
                  <a:cubicBezTo>
                    <a:pt x="0" y="340"/>
                    <a:pt x="125" y="602"/>
                    <a:pt x="350" y="627"/>
                  </a:cubicBezTo>
                  <a:cubicBezTo>
                    <a:pt x="362" y="629"/>
                    <a:pt x="373" y="629"/>
                    <a:pt x="384" y="629"/>
                  </a:cubicBezTo>
                  <a:cubicBezTo>
                    <a:pt x="594" y="629"/>
                    <a:pt x="759" y="416"/>
                    <a:pt x="688" y="215"/>
                  </a:cubicBezTo>
                  <a:cubicBezTo>
                    <a:pt x="675" y="190"/>
                    <a:pt x="663" y="165"/>
                    <a:pt x="650" y="140"/>
                  </a:cubicBezTo>
                  <a:cubicBezTo>
                    <a:pt x="582" y="48"/>
                    <a:pt x="482" y="1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8" name="Google Shape;2178;p5"/>
            <p:cNvSpPr/>
            <p:nvPr/>
          </p:nvSpPr>
          <p:spPr>
            <a:xfrm>
              <a:off x="434689" y="528899"/>
              <a:ext cx="36265" cy="32337"/>
            </a:xfrm>
            <a:custGeom>
              <a:rect b="b" l="l" r="r" t="t"/>
              <a:pathLst>
                <a:path extrusionOk="0" h="634" w="711">
                  <a:moveTo>
                    <a:pt x="346" y="0"/>
                  </a:moveTo>
                  <a:cubicBezTo>
                    <a:pt x="206" y="0"/>
                    <a:pt x="66" y="95"/>
                    <a:pt x="35" y="257"/>
                  </a:cubicBezTo>
                  <a:cubicBezTo>
                    <a:pt x="0" y="456"/>
                    <a:pt x="142" y="634"/>
                    <a:pt x="335" y="634"/>
                  </a:cubicBezTo>
                  <a:cubicBezTo>
                    <a:pt x="347" y="634"/>
                    <a:pt x="360" y="633"/>
                    <a:pt x="373" y="632"/>
                  </a:cubicBezTo>
                  <a:cubicBezTo>
                    <a:pt x="585" y="607"/>
                    <a:pt x="710" y="382"/>
                    <a:pt x="623" y="194"/>
                  </a:cubicBezTo>
                  <a:cubicBezTo>
                    <a:pt x="610" y="169"/>
                    <a:pt x="598" y="144"/>
                    <a:pt x="585" y="119"/>
                  </a:cubicBezTo>
                  <a:cubicBezTo>
                    <a:pt x="523" y="37"/>
                    <a:pt x="434" y="0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9" name="Google Shape;2179;p5"/>
            <p:cNvSpPr/>
            <p:nvPr/>
          </p:nvSpPr>
          <p:spPr>
            <a:xfrm>
              <a:off x="299067" y="490697"/>
              <a:ext cx="36673" cy="28716"/>
            </a:xfrm>
            <a:custGeom>
              <a:rect b="b" l="l" r="r" t="t"/>
              <a:pathLst>
                <a:path extrusionOk="0" h="563" w="719">
                  <a:moveTo>
                    <a:pt x="399" y="1"/>
                  </a:moveTo>
                  <a:cubicBezTo>
                    <a:pt x="187" y="1"/>
                    <a:pt x="0" y="225"/>
                    <a:pt x="120" y="456"/>
                  </a:cubicBezTo>
                  <a:cubicBezTo>
                    <a:pt x="184" y="531"/>
                    <a:pt x="266" y="563"/>
                    <a:pt x="346" y="563"/>
                  </a:cubicBezTo>
                  <a:cubicBezTo>
                    <a:pt x="535" y="563"/>
                    <a:pt x="719" y="387"/>
                    <a:pt x="658" y="168"/>
                  </a:cubicBezTo>
                  <a:cubicBezTo>
                    <a:pt x="645" y="143"/>
                    <a:pt x="633" y="118"/>
                    <a:pt x="620" y="93"/>
                  </a:cubicBezTo>
                  <a:cubicBezTo>
                    <a:pt x="552" y="28"/>
                    <a:pt x="474" y="1"/>
                    <a:pt x="3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0" name="Google Shape;2180;p5"/>
            <p:cNvSpPr/>
            <p:nvPr/>
          </p:nvSpPr>
          <p:spPr>
            <a:xfrm>
              <a:off x="235822" y="343753"/>
              <a:ext cx="40243" cy="32337"/>
            </a:xfrm>
            <a:custGeom>
              <a:rect b="b" l="l" r="r" t="t"/>
              <a:pathLst>
                <a:path extrusionOk="0" h="634" w="789">
                  <a:moveTo>
                    <a:pt x="409" y="1"/>
                  </a:moveTo>
                  <a:cubicBezTo>
                    <a:pt x="198" y="1"/>
                    <a:pt x="0" y="225"/>
                    <a:pt x="123" y="463"/>
                  </a:cubicBezTo>
                  <a:cubicBezTo>
                    <a:pt x="187" y="583"/>
                    <a:pt x="291" y="633"/>
                    <a:pt x="395" y="633"/>
                  </a:cubicBezTo>
                  <a:cubicBezTo>
                    <a:pt x="593" y="633"/>
                    <a:pt x="788" y="446"/>
                    <a:pt x="698" y="200"/>
                  </a:cubicBezTo>
                  <a:cubicBezTo>
                    <a:pt x="685" y="175"/>
                    <a:pt x="673" y="150"/>
                    <a:pt x="660" y="138"/>
                  </a:cubicBezTo>
                  <a:cubicBezTo>
                    <a:pt x="590" y="41"/>
                    <a:pt x="498" y="1"/>
                    <a:pt x="4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1" name="Google Shape;2181;p5"/>
            <p:cNvSpPr/>
            <p:nvPr/>
          </p:nvSpPr>
          <p:spPr>
            <a:xfrm>
              <a:off x="349766" y="628766"/>
              <a:ext cx="34938" cy="32031"/>
            </a:xfrm>
            <a:custGeom>
              <a:rect b="b" l="l" r="r" t="t"/>
              <a:pathLst>
                <a:path extrusionOk="0" h="628" w="685">
                  <a:moveTo>
                    <a:pt x="326" y="1"/>
                  </a:moveTo>
                  <a:cubicBezTo>
                    <a:pt x="183" y="1"/>
                    <a:pt x="39" y="92"/>
                    <a:pt x="13" y="273"/>
                  </a:cubicBezTo>
                  <a:cubicBezTo>
                    <a:pt x="1" y="348"/>
                    <a:pt x="26" y="436"/>
                    <a:pt x="76" y="498"/>
                  </a:cubicBezTo>
                  <a:cubicBezTo>
                    <a:pt x="141" y="588"/>
                    <a:pt x="232" y="627"/>
                    <a:pt x="322" y="627"/>
                  </a:cubicBezTo>
                  <a:cubicBezTo>
                    <a:pt x="506" y="627"/>
                    <a:pt x="685" y="463"/>
                    <a:pt x="626" y="236"/>
                  </a:cubicBezTo>
                  <a:cubicBezTo>
                    <a:pt x="590" y="79"/>
                    <a:pt x="458" y="1"/>
                    <a:pt x="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2" name="Google Shape;2182;p5"/>
            <p:cNvSpPr/>
            <p:nvPr/>
          </p:nvSpPr>
          <p:spPr>
            <a:xfrm>
              <a:off x="481103" y="253526"/>
              <a:ext cx="34173" cy="31164"/>
            </a:xfrm>
            <a:custGeom>
              <a:rect b="b" l="l" r="r" t="t"/>
              <a:pathLst>
                <a:path extrusionOk="0" h="611" w="670">
                  <a:moveTo>
                    <a:pt x="324" y="0"/>
                  </a:moveTo>
                  <a:cubicBezTo>
                    <a:pt x="183" y="0"/>
                    <a:pt x="44" y="96"/>
                    <a:pt x="13" y="257"/>
                  </a:cubicBezTo>
                  <a:cubicBezTo>
                    <a:pt x="0" y="332"/>
                    <a:pt x="13" y="420"/>
                    <a:pt x="63" y="482"/>
                  </a:cubicBezTo>
                  <a:cubicBezTo>
                    <a:pt x="113" y="557"/>
                    <a:pt x="188" y="594"/>
                    <a:pt x="263" y="607"/>
                  </a:cubicBezTo>
                  <a:cubicBezTo>
                    <a:pt x="280" y="610"/>
                    <a:pt x="296" y="611"/>
                    <a:pt x="312" y="611"/>
                  </a:cubicBezTo>
                  <a:cubicBezTo>
                    <a:pt x="524" y="611"/>
                    <a:pt x="670" y="392"/>
                    <a:pt x="600" y="195"/>
                  </a:cubicBezTo>
                  <a:cubicBezTo>
                    <a:pt x="588" y="170"/>
                    <a:pt x="575" y="145"/>
                    <a:pt x="563" y="120"/>
                  </a:cubicBezTo>
                  <a:cubicBezTo>
                    <a:pt x="500" y="38"/>
                    <a:pt x="412" y="0"/>
                    <a:pt x="3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3" name="Google Shape;2183;p5"/>
            <p:cNvSpPr/>
            <p:nvPr/>
          </p:nvSpPr>
          <p:spPr>
            <a:xfrm>
              <a:off x="623252" y="287393"/>
              <a:ext cx="31878" cy="29073"/>
            </a:xfrm>
            <a:custGeom>
              <a:rect b="b" l="l" r="r" t="t"/>
              <a:pathLst>
                <a:path extrusionOk="0" h="570" w="625">
                  <a:moveTo>
                    <a:pt x="308" y="0"/>
                  </a:moveTo>
                  <a:cubicBezTo>
                    <a:pt x="185" y="0"/>
                    <a:pt x="62" y="69"/>
                    <a:pt x="13" y="218"/>
                  </a:cubicBezTo>
                  <a:cubicBezTo>
                    <a:pt x="0" y="293"/>
                    <a:pt x="25" y="380"/>
                    <a:pt x="75" y="443"/>
                  </a:cubicBezTo>
                  <a:cubicBezTo>
                    <a:pt x="113" y="505"/>
                    <a:pt x="187" y="555"/>
                    <a:pt x="275" y="568"/>
                  </a:cubicBezTo>
                  <a:cubicBezTo>
                    <a:pt x="285" y="569"/>
                    <a:pt x="295" y="569"/>
                    <a:pt x="305" y="569"/>
                  </a:cubicBezTo>
                  <a:cubicBezTo>
                    <a:pt x="432" y="569"/>
                    <a:pt x="554" y="496"/>
                    <a:pt x="600" y="380"/>
                  </a:cubicBezTo>
                  <a:cubicBezTo>
                    <a:pt x="612" y="355"/>
                    <a:pt x="612" y="330"/>
                    <a:pt x="625" y="305"/>
                  </a:cubicBezTo>
                  <a:cubicBezTo>
                    <a:pt x="618" y="110"/>
                    <a:pt x="463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4" name="Google Shape;2184;p5"/>
            <p:cNvSpPr/>
            <p:nvPr/>
          </p:nvSpPr>
          <p:spPr>
            <a:xfrm>
              <a:off x="685682" y="440611"/>
              <a:ext cx="38968" cy="31266"/>
            </a:xfrm>
            <a:custGeom>
              <a:rect b="b" l="l" r="r" t="t"/>
              <a:pathLst>
                <a:path extrusionOk="0" h="613" w="764">
                  <a:moveTo>
                    <a:pt x="401" y="1"/>
                  </a:moveTo>
                  <a:cubicBezTo>
                    <a:pt x="51" y="38"/>
                    <a:pt x="1" y="513"/>
                    <a:pt x="338" y="613"/>
                  </a:cubicBezTo>
                  <a:cubicBezTo>
                    <a:pt x="688" y="613"/>
                    <a:pt x="763" y="113"/>
                    <a:pt x="4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5" name="Google Shape;2185;p5"/>
            <p:cNvSpPr/>
            <p:nvPr/>
          </p:nvSpPr>
          <p:spPr>
            <a:xfrm>
              <a:off x="601575" y="537672"/>
              <a:ext cx="35703" cy="31572"/>
            </a:xfrm>
            <a:custGeom>
              <a:rect b="b" l="l" r="r" t="t"/>
              <a:pathLst>
                <a:path extrusionOk="0" h="619" w="700">
                  <a:moveTo>
                    <a:pt x="354" y="0"/>
                  </a:moveTo>
                  <a:cubicBezTo>
                    <a:pt x="315" y="0"/>
                    <a:pt x="276" y="7"/>
                    <a:pt x="238" y="22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10" y="546"/>
                    <a:pt x="223" y="619"/>
                    <a:pt x="346" y="619"/>
                  </a:cubicBezTo>
                  <a:cubicBezTo>
                    <a:pt x="385" y="619"/>
                    <a:pt x="424" y="612"/>
                    <a:pt x="463" y="597"/>
                  </a:cubicBezTo>
                  <a:cubicBezTo>
                    <a:pt x="625" y="535"/>
                    <a:pt x="700" y="360"/>
                    <a:pt x="637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6" name="Google Shape;2186;p5"/>
            <p:cNvSpPr/>
            <p:nvPr/>
          </p:nvSpPr>
          <p:spPr>
            <a:xfrm>
              <a:off x="335791" y="723584"/>
              <a:ext cx="36928" cy="29634"/>
            </a:xfrm>
            <a:custGeom>
              <a:rect b="b" l="l" r="r" t="t"/>
              <a:pathLst>
                <a:path extrusionOk="0" h="581" w="724">
                  <a:moveTo>
                    <a:pt x="316" y="0"/>
                  </a:moveTo>
                  <a:cubicBezTo>
                    <a:pt x="166" y="0"/>
                    <a:pt x="25" y="106"/>
                    <a:pt x="0" y="276"/>
                  </a:cubicBezTo>
                  <a:cubicBezTo>
                    <a:pt x="0" y="326"/>
                    <a:pt x="13" y="364"/>
                    <a:pt x="25" y="414"/>
                  </a:cubicBezTo>
                  <a:cubicBezTo>
                    <a:pt x="50" y="532"/>
                    <a:pt x="146" y="580"/>
                    <a:pt x="254" y="580"/>
                  </a:cubicBezTo>
                  <a:cubicBezTo>
                    <a:pt x="465" y="580"/>
                    <a:pt x="724" y="395"/>
                    <a:pt x="600" y="189"/>
                  </a:cubicBezTo>
                  <a:cubicBezTo>
                    <a:pt x="575" y="151"/>
                    <a:pt x="550" y="114"/>
                    <a:pt x="525" y="76"/>
                  </a:cubicBezTo>
                  <a:cubicBezTo>
                    <a:pt x="461" y="24"/>
                    <a:pt x="387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7" name="Google Shape;2187;p5"/>
            <p:cNvSpPr/>
            <p:nvPr/>
          </p:nvSpPr>
          <p:spPr>
            <a:xfrm>
              <a:off x="576073" y="608416"/>
              <a:ext cx="38713" cy="31878"/>
            </a:xfrm>
            <a:custGeom>
              <a:rect b="b" l="l" r="r" t="t"/>
              <a:pathLst>
                <a:path extrusionOk="0" h="625" w="759">
                  <a:moveTo>
                    <a:pt x="391" y="0"/>
                  </a:moveTo>
                  <a:cubicBezTo>
                    <a:pt x="353" y="0"/>
                    <a:pt x="314" y="7"/>
                    <a:pt x="275" y="22"/>
                  </a:cubicBezTo>
                  <a:cubicBezTo>
                    <a:pt x="13" y="122"/>
                    <a:pt x="0" y="485"/>
                    <a:pt x="250" y="597"/>
                  </a:cubicBezTo>
                  <a:cubicBezTo>
                    <a:pt x="295" y="616"/>
                    <a:pt x="339" y="625"/>
                    <a:pt x="381" y="625"/>
                  </a:cubicBezTo>
                  <a:cubicBezTo>
                    <a:pt x="591" y="625"/>
                    <a:pt x="758" y="415"/>
                    <a:pt x="675" y="197"/>
                  </a:cubicBezTo>
                  <a:cubicBezTo>
                    <a:pt x="627" y="73"/>
                    <a:pt x="514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8" name="Google Shape;2188;p5"/>
            <p:cNvSpPr/>
            <p:nvPr/>
          </p:nvSpPr>
          <p:spPr>
            <a:xfrm>
              <a:off x="259284" y="275764"/>
              <a:ext cx="36316" cy="29685"/>
            </a:xfrm>
            <a:custGeom>
              <a:rect b="b" l="l" r="r" t="t"/>
              <a:pathLst>
                <a:path extrusionOk="0" h="582" w="712">
                  <a:moveTo>
                    <a:pt x="313" y="1"/>
                  </a:moveTo>
                  <a:cubicBezTo>
                    <a:pt x="167" y="1"/>
                    <a:pt x="26" y="101"/>
                    <a:pt x="0" y="271"/>
                  </a:cubicBezTo>
                  <a:cubicBezTo>
                    <a:pt x="0" y="321"/>
                    <a:pt x="0" y="371"/>
                    <a:pt x="25" y="408"/>
                  </a:cubicBezTo>
                  <a:cubicBezTo>
                    <a:pt x="47" y="532"/>
                    <a:pt x="140" y="581"/>
                    <a:pt x="247" y="581"/>
                  </a:cubicBezTo>
                  <a:cubicBezTo>
                    <a:pt x="454" y="581"/>
                    <a:pt x="712" y="394"/>
                    <a:pt x="588" y="196"/>
                  </a:cubicBezTo>
                  <a:cubicBezTo>
                    <a:pt x="575" y="146"/>
                    <a:pt x="550" y="108"/>
                    <a:pt x="513" y="71"/>
                  </a:cubicBezTo>
                  <a:cubicBezTo>
                    <a:pt x="453" y="23"/>
                    <a:pt x="382" y="1"/>
                    <a:pt x="3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9" name="Google Shape;2189;p5"/>
            <p:cNvSpPr/>
            <p:nvPr/>
          </p:nvSpPr>
          <p:spPr>
            <a:xfrm>
              <a:off x="503392" y="180947"/>
              <a:ext cx="36979" cy="29838"/>
            </a:xfrm>
            <a:custGeom>
              <a:rect b="b" l="l" r="r" t="t"/>
              <a:pathLst>
                <a:path extrusionOk="0" h="585" w="725">
                  <a:moveTo>
                    <a:pt x="320" y="0"/>
                  </a:moveTo>
                  <a:cubicBezTo>
                    <a:pt x="171" y="0"/>
                    <a:pt x="26" y="104"/>
                    <a:pt x="1" y="268"/>
                  </a:cubicBezTo>
                  <a:cubicBezTo>
                    <a:pt x="1" y="318"/>
                    <a:pt x="13" y="368"/>
                    <a:pt x="26" y="418"/>
                  </a:cubicBezTo>
                  <a:cubicBezTo>
                    <a:pt x="51" y="536"/>
                    <a:pt x="146" y="585"/>
                    <a:pt x="254" y="585"/>
                  </a:cubicBezTo>
                  <a:cubicBezTo>
                    <a:pt x="466" y="585"/>
                    <a:pt x="725" y="400"/>
                    <a:pt x="600" y="193"/>
                  </a:cubicBezTo>
                  <a:cubicBezTo>
                    <a:pt x="576" y="143"/>
                    <a:pt x="551" y="105"/>
                    <a:pt x="513" y="68"/>
                  </a:cubicBezTo>
                  <a:cubicBezTo>
                    <a:pt x="455" y="21"/>
                    <a:pt x="387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0" name="Google Shape;2190;p5"/>
            <p:cNvSpPr/>
            <p:nvPr/>
          </p:nvSpPr>
          <p:spPr>
            <a:xfrm>
              <a:off x="337066" y="235419"/>
              <a:ext cx="34428" cy="29532"/>
            </a:xfrm>
            <a:custGeom>
              <a:rect b="b" l="l" r="r" t="t"/>
              <a:pathLst>
                <a:path extrusionOk="0" h="579" w="675">
                  <a:moveTo>
                    <a:pt x="390" y="0"/>
                  </a:moveTo>
                  <a:cubicBezTo>
                    <a:pt x="188" y="0"/>
                    <a:pt x="1" y="202"/>
                    <a:pt x="100" y="437"/>
                  </a:cubicBezTo>
                  <a:cubicBezTo>
                    <a:pt x="150" y="512"/>
                    <a:pt x="225" y="562"/>
                    <a:pt x="312" y="575"/>
                  </a:cubicBezTo>
                  <a:cubicBezTo>
                    <a:pt x="329" y="577"/>
                    <a:pt x="345" y="578"/>
                    <a:pt x="361" y="578"/>
                  </a:cubicBezTo>
                  <a:cubicBezTo>
                    <a:pt x="514" y="578"/>
                    <a:pt x="640" y="472"/>
                    <a:pt x="662" y="325"/>
                  </a:cubicBezTo>
                  <a:cubicBezTo>
                    <a:pt x="675" y="275"/>
                    <a:pt x="662" y="212"/>
                    <a:pt x="650" y="162"/>
                  </a:cubicBezTo>
                  <a:cubicBezTo>
                    <a:pt x="637" y="137"/>
                    <a:pt x="625" y="112"/>
                    <a:pt x="612" y="100"/>
                  </a:cubicBezTo>
                  <a:cubicBezTo>
                    <a:pt x="546" y="30"/>
                    <a:pt x="467" y="0"/>
                    <a:pt x="3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1" name="Google Shape;2191;p5"/>
            <p:cNvSpPr/>
            <p:nvPr/>
          </p:nvSpPr>
          <p:spPr>
            <a:xfrm>
              <a:off x="264894" y="741690"/>
              <a:ext cx="37795" cy="30858"/>
            </a:xfrm>
            <a:custGeom>
              <a:rect b="b" l="l" r="r" t="t"/>
              <a:pathLst>
                <a:path extrusionOk="0" h="605" w="741">
                  <a:moveTo>
                    <a:pt x="387" y="1"/>
                  </a:moveTo>
                  <a:cubicBezTo>
                    <a:pt x="351" y="1"/>
                    <a:pt x="314" y="7"/>
                    <a:pt x="278" y="21"/>
                  </a:cubicBezTo>
                  <a:cubicBezTo>
                    <a:pt x="0" y="195"/>
                    <a:pt x="130" y="604"/>
                    <a:pt x="428" y="604"/>
                  </a:cubicBezTo>
                  <a:cubicBezTo>
                    <a:pt x="452" y="604"/>
                    <a:pt x="477" y="601"/>
                    <a:pt x="503" y="596"/>
                  </a:cubicBezTo>
                  <a:cubicBezTo>
                    <a:pt x="653" y="533"/>
                    <a:pt x="740" y="359"/>
                    <a:pt x="678" y="196"/>
                  </a:cubicBezTo>
                  <a:cubicBezTo>
                    <a:pt x="629" y="80"/>
                    <a:pt x="513" y="1"/>
                    <a:pt x="3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2" name="Google Shape;2192;p5"/>
            <p:cNvSpPr/>
            <p:nvPr/>
          </p:nvSpPr>
          <p:spPr>
            <a:xfrm>
              <a:off x="901125" y="424493"/>
              <a:ext cx="34122" cy="31215"/>
            </a:xfrm>
            <a:custGeom>
              <a:rect b="b" l="l" r="r" t="t"/>
              <a:pathLst>
                <a:path extrusionOk="0" h="612" w="669">
                  <a:moveTo>
                    <a:pt x="339" y="1"/>
                  </a:moveTo>
                  <a:cubicBezTo>
                    <a:pt x="252" y="1"/>
                    <a:pt x="164" y="37"/>
                    <a:pt x="101" y="117"/>
                  </a:cubicBezTo>
                  <a:cubicBezTo>
                    <a:pt x="1" y="254"/>
                    <a:pt x="13" y="442"/>
                    <a:pt x="151" y="554"/>
                  </a:cubicBezTo>
                  <a:cubicBezTo>
                    <a:pt x="207" y="594"/>
                    <a:pt x="270" y="611"/>
                    <a:pt x="331" y="611"/>
                  </a:cubicBezTo>
                  <a:cubicBezTo>
                    <a:pt x="504" y="611"/>
                    <a:pt x="669" y="472"/>
                    <a:pt x="650" y="279"/>
                  </a:cubicBezTo>
                  <a:cubicBezTo>
                    <a:pt x="650" y="242"/>
                    <a:pt x="638" y="217"/>
                    <a:pt x="625" y="192"/>
                  </a:cubicBezTo>
                  <a:cubicBezTo>
                    <a:pt x="575" y="69"/>
                    <a:pt x="458" y="1"/>
                    <a:pt x="3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3" name="Google Shape;2193;p5"/>
            <p:cNvSpPr/>
            <p:nvPr/>
          </p:nvSpPr>
          <p:spPr>
            <a:xfrm>
              <a:off x="981457" y="378946"/>
              <a:ext cx="40396" cy="31929"/>
            </a:xfrm>
            <a:custGeom>
              <a:rect b="b" l="l" r="r" t="t"/>
              <a:pathLst>
                <a:path extrusionOk="0" h="626" w="792">
                  <a:moveTo>
                    <a:pt x="393" y="0"/>
                  </a:moveTo>
                  <a:cubicBezTo>
                    <a:pt x="288" y="0"/>
                    <a:pt x="183" y="51"/>
                    <a:pt x="125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5" y="624"/>
                    <a:pt x="380" y="626"/>
                    <a:pt x="395" y="626"/>
                  </a:cubicBezTo>
                  <a:cubicBezTo>
                    <a:pt x="633" y="626"/>
                    <a:pt x="791" y="347"/>
                    <a:pt x="650" y="135"/>
                  </a:cubicBezTo>
                  <a:cubicBezTo>
                    <a:pt x="590" y="44"/>
                    <a:pt x="49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4" name="Google Shape;2194;p5"/>
            <p:cNvSpPr/>
            <p:nvPr/>
          </p:nvSpPr>
          <p:spPr>
            <a:xfrm>
              <a:off x="836196" y="351098"/>
              <a:ext cx="40294" cy="32184"/>
            </a:xfrm>
            <a:custGeom>
              <a:rect b="b" l="l" r="r" t="t"/>
              <a:pathLst>
                <a:path extrusionOk="0" h="631" w="790">
                  <a:moveTo>
                    <a:pt x="412" y="0"/>
                  </a:moveTo>
                  <a:cubicBezTo>
                    <a:pt x="200" y="0"/>
                    <a:pt x="1" y="222"/>
                    <a:pt x="124" y="469"/>
                  </a:cubicBezTo>
                  <a:cubicBezTo>
                    <a:pt x="187" y="583"/>
                    <a:pt x="289" y="631"/>
                    <a:pt x="391" y="631"/>
                  </a:cubicBezTo>
                  <a:cubicBezTo>
                    <a:pt x="591" y="631"/>
                    <a:pt x="790" y="446"/>
                    <a:pt x="699" y="206"/>
                  </a:cubicBezTo>
                  <a:cubicBezTo>
                    <a:pt x="686" y="181"/>
                    <a:pt x="674" y="156"/>
                    <a:pt x="661" y="131"/>
                  </a:cubicBezTo>
                  <a:cubicBezTo>
                    <a:pt x="591" y="39"/>
                    <a:pt x="500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5" name="Google Shape;2195;p5"/>
            <p:cNvSpPr/>
            <p:nvPr/>
          </p:nvSpPr>
          <p:spPr>
            <a:xfrm>
              <a:off x="860678" y="265563"/>
              <a:ext cx="33510" cy="32235"/>
            </a:xfrm>
            <a:custGeom>
              <a:rect b="b" l="l" r="r" t="t"/>
              <a:pathLst>
                <a:path extrusionOk="0" h="632" w="657">
                  <a:moveTo>
                    <a:pt x="338" y="1"/>
                  </a:moveTo>
                  <a:cubicBezTo>
                    <a:pt x="165" y="1"/>
                    <a:pt x="1" y="147"/>
                    <a:pt x="19" y="346"/>
                  </a:cubicBezTo>
                  <a:cubicBezTo>
                    <a:pt x="42" y="525"/>
                    <a:pt x="187" y="632"/>
                    <a:pt x="335" y="632"/>
                  </a:cubicBezTo>
                  <a:cubicBezTo>
                    <a:pt x="425" y="632"/>
                    <a:pt x="515" y="593"/>
                    <a:pt x="581" y="508"/>
                  </a:cubicBezTo>
                  <a:cubicBezTo>
                    <a:pt x="631" y="446"/>
                    <a:pt x="656" y="358"/>
                    <a:pt x="644" y="283"/>
                  </a:cubicBezTo>
                  <a:cubicBezTo>
                    <a:pt x="644" y="259"/>
                    <a:pt x="644" y="234"/>
                    <a:pt x="631" y="209"/>
                  </a:cubicBezTo>
                  <a:cubicBezTo>
                    <a:pt x="606" y="159"/>
                    <a:pt x="581" y="109"/>
                    <a:pt x="531" y="71"/>
                  </a:cubicBezTo>
                  <a:cubicBezTo>
                    <a:pt x="472" y="23"/>
                    <a:pt x="405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6" name="Google Shape;2196;p5"/>
            <p:cNvSpPr/>
            <p:nvPr/>
          </p:nvSpPr>
          <p:spPr>
            <a:xfrm>
              <a:off x="935553" y="263727"/>
              <a:ext cx="38713" cy="32337"/>
            </a:xfrm>
            <a:custGeom>
              <a:rect b="b" l="l" r="r" t="t"/>
              <a:pathLst>
                <a:path extrusionOk="0" h="634" w="759">
                  <a:moveTo>
                    <a:pt x="388" y="1"/>
                  </a:moveTo>
                  <a:cubicBezTo>
                    <a:pt x="285" y="1"/>
                    <a:pt x="183" y="54"/>
                    <a:pt x="125" y="157"/>
                  </a:cubicBezTo>
                  <a:cubicBezTo>
                    <a:pt x="0" y="344"/>
                    <a:pt x="125" y="594"/>
                    <a:pt x="350" y="619"/>
                  </a:cubicBezTo>
                  <a:lnTo>
                    <a:pt x="350" y="632"/>
                  </a:lnTo>
                  <a:cubicBezTo>
                    <a:pt x="363" y="633"/>
                    <a:pt x="375" y="634"/>
                    <a:pt x="386" y="634"/>
                  </a:cubicBezTo>
                  <a:cubicBezTo>
                    <a:pt x="605" y="634"/>
                    <a:pt x="759" y="420"/>
                    <a:pt x="688" y="207"/>
                  </a:cubicBezTo>
                  <a:cubicBezTo>
                    <a:pt x="675" y="182"/>
                    <a:pt x="663" y="157"/>
                    <a:pt x="650" y="145"/>
                  </a:cubicBezTo>
                  <a:cubicBezTo>
                    <a:pt x="584" y="48"/>
                    <a:pt x="485" y="1"/>
                    <a:pt x="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7" name="Google Shape;2197;p5"/>
            <p:cNvSpPr/>
            <p:nvPr/>
          </p:nvSpPr>
          <p:spPr>
            <a:xfrm>
              <a:off x="1010122" y="306928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54" y="0"/>
                  </a:moveTo>
                  <a:cubicBezTo>
                    <a:pt x="316" y="0"/>
                    <a:pt x="277" y="8"/>
                    <a:pt x="238" y="22"/>
                  </a:cubicBezTo>
                  <a:cubicBezTo>
                    <a:pt x="88" y="85"/>
                    <a:pt x="1" y="260"/>
                    <a:pt x="63" y="422"/>
                  </a:cubicBezTo>
                  <a:cubicBezTo>
                    <a:pt x="112" y="539"/>
                    <a:pt x="228" y="618"/>
                    <a:pt x="354" y="618"/>
                  </a:cubicBezTo>
                  <a:cubicBezTo>
                    <a:pt x="390" y="618"/>
                    <a:pt x="427" y="611"/>
                    <a:pt x="463" y="597"/>
                  </a:cubicBezTo>
                  <a:cubicBezTo>
                    <a:pt x="625" y="535"/>
                    <a:pt x="700" y="360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8" name="Google Shape;2198;p5"/>
            <p:cNvSpPr/>
            <p:nvPr/>
          </p:nvSpPr>
          <p:spPr>
            <a:xfrm>
              <a:off x="804981" y="133206"/>
              <a:ext cx="41263" cy="32490"/>
            </a:xfrm>
            <a:custGeom>
              <a:rect b="b" l="l" r="r" t="t"/>
              <a:pathLst>
                <a:path extrusionOk="0" h="637" w="809">
                  <a:moveTo>
                    <a:pt x="433" y="0"/>
                  </a:moveTo>
                  <a:cubicBezTo>
                    <a:pt x="143" y="0"/>
                    <a:pt x="0" y="378"/>
                    <a:pt x="236" y="567"/>
                  </a:cubicBezTo>
                  <a:cubicBezTo>
                    <a:pt x="297" y="615"/>
                    <a:pt x="364" y="637"/>
                    <a:pt x="428" y="637"/>
                  </a:cubicBezTo>
                  <a:cubicBezTo>
                    <a:pt x="629" y="637"/>
                    <a:pt x="809" y="431"/>
                    <a:pt x="723" y="204"/>
                  </a:cubicBezTo>
                  <a:cubicBezTo>
                    <a:pt x="711" y="179"/>
                    <a:pt x="698" y="154"/>
                    <a:pt x="686" y="129"/>
                  </a:cubicBezTo>
                  <a:cubicBezTo>
                    <a:pt x="636" y="67"/>
                    <a:pt x="561" y="29"/>
                    <a:pt x="486" y="4"/>
                  </a:cubicBezTo>
                  <a:cubicBezTo>
                    <a:pt x="468" y="1"/>
                    <a:pt x="450" y="0"/>
                    <a:pt x="4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9" name="Google Shape;2199;p5"/>
            <p:cNvSpPr/>
            <p:nvPr/>
          </p:nvSpPr>
          <p:spPr>
            <a:xfrm>
              <a:off x="892199" y="107347"/>
              <a:ext cx="35244" cy="32235"/>
            </a:xfrm>
            <a:custGeom>
              <a:rect b="b" l="l" r="r" t="t"/>
              <a:pathLst>
                <a:path extrusionOk="0" h="632" w="691">
                  <a:moveTo>
                    <a:pt x="353" y="1"/>
                  </a:moveTo>
                  <a:cubicBezTo>
                    <a:pt x="264" y="1"/>
                    <a:pt x="174" y="39"/>
                    <a:pt x="113" y="124"/>
                  </a:cubicBezTo>
                  <a:cubicBezTo>
                    <a:pt x="1" y="261"/>
                    <a:pt x="26" y="449"/>
                    <a:pt x="151" y="561"/>
                  </a:cubicBezTo>
                  <a:cubicBezTo>
                    <a:pt x="213" y="610"/>
                    <a:pt x="283" y="631"/>
                    <a:pt x="351" y="631"/>
                  </a:cubicBezTo>
                  <a:cubicBezTo>
                    <a:pt x="528" y="631"/>
                    <a:pt x="690" y="485"/>
                    <a:pt x="663" y="286"/>
                  </a:cubicBezTo>
                  <a:cubicBezTo>
                    <a:pt x="647" y="107"/>
                    <a:pt x="500" y="1"/>
                    <a:pt x="3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0" name="Google Shape;2200;p5"/>
            <p:cNvSpPr/>
            <p:nvPr/>
          </p:nvSpPr>
          <p:spPr>
            <a:xfrm>
              <a:off x="778765" y="205888"/>
              <a:ext cx="40396" cy="31368"/>
            </a:xfrm>
            <a:custGeom>
              <a:rect b="b" l="l" r="r" t="t"/>
              <a:pathLst>
                <a:path extrusionOk="0" h="615" w="792">
                  <a:moveTo>
                    <a:pt x="342" y="1"/>
                  </a:moveTo>
                  <a:cubicBezTo>
                    <a:pt x="254" y="1"/>
                    <a:pt x="169" y="39"/>
                    <a:pt x="113" y="116"/>
                  </a:cubicBezTo>
                  <a:cubicBezTo>
                    <a:pt x="0" y="241"/>
                    <a:pt x="25" y="441"/>
                    <a:pt x="150" y="541"/>
                  </a:cubicBezTo>
                  <a:cubicBezTo>
                    <a:pt x="197" y="593"/>
                    <a:pt x="251" y="614"/>
                    <a:pt x="306" y="614"/>
                  </a:cubicBezTo>
                  <a:cubicBezTo>
                    <a:pt x="542" y="614"/>
                    <a:pt x="791" y="208"/>
                    <a:pt x="538" y="66"/>
                  </a:cubicBezTo>
                  <a:cubicBezTo>
                    <a:pt x="478" y="23"/>
                    <a:pt x="409" y="1"/>
                    <a:pt x="3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1" name="Google Shape;2201;p5"/>
            <p:cNvSpPr/>
            <p:nvPr/>
          </p:nvSpPr>
          <p:spPr>
            <a:xfrm>
              <a:off x="951466" y="182630"/>
              <a:ext cx="35755" cy="31266"/>
            </a:xfrm>
            <a:custGeom>
              <a:rect b="b" l="l" r="r" t="t"/>
              <a:pathLst>
                <a:path extrusionOk="0" h="613" w="701">
                  <a:moveTo>
                    <a:pt x="354" y="1"/>
                  </a:moveTo>
                  <a:cubicBezTo>
                    <a:pt x="316" y="1"/>
                    <a:pt x="277" y="8"/>
                    <a:pt x="238" y="22"/>
                  </a:cubicBezTo>
                  <a:cubicBezTo>
                    <a:pt x="88" y="85"/>
                    <a:pt x="1" y="260"/>
                    <a:pt x="63" y="422"/>
                  </a:cubicBezTo>
                  <a:cubicBezTo>
                    <a:pt x="113" y="541"/>
                    <a:pt x="233" y="613"/>
                    <a:pt x="361" y="613"/>
                  </a:cubicBezTo>
                  <a:cubicBezTo>
                    <a:pt x="395" y="613"/>
                    <a:pt x="429" y="608"/>
                    <a:pt x="463" y="597"/>
                  </a:cubicBezTo>
                  <a:cubicBezTo>
                    <a:pt x="626" y="535"/>
                    <a:pt x="701" y="347"/>
                    <a:pt x="638" y="197"/>
                  </a:cubicBezTo>
                  <a:cubicBezTo>
                    <a:pt x="591" y="74"/>
                    <a:pt x="478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2" name="Google Shape;2202;p5"/>
            <p:cNvSpPr/>
            <p:nvPr/>
          </p:nvSpPr>
          <p:spPr>
            <a:xfrm>
              <a:off x="1149364" y="329166"/>
              <a:ext cx="38662" cy="28461"/>
            </a:xfrm>
            <a:custGeom>
              <a:rect b="b" l="l" r="r" t="t"/>
              <a:pathLst>
                <a:path extrusionOk="0" h="558" w="758">
                  <a:moveTo>
                    <a:pt x="529" y="1"/>
                  </a:moveTo>
                  <a:cubicBezTo>
                    <a:pt x="305" y="1"/>
                    <a:pt x="0" y="319"/>
                    <a:pt x="232" y="486"/>
                  </a:cubicBezTo>
                  <a:cubicBezTo>
                    <a:pt x="287" y="535"/>
                    <a:pt x="355" y="558"/>
                    <a:pt x="423" y="558"/>
                  </a:cubicBezTo>
                  <a:cubicBezTo>
                    <a:pt x="512" y="558"/>
                    <a:pt x="601" y="519"/>
                    <a:pt x="657" y="449"/>
                  </a:cubicBezTo>
                  <a:lnTo>
                    <a:pt x="670" y="449"/>
                  </a:lnTo>
                  <a:cubicBezTo>
                    <a:pt x="732" y="361"/>
                    <a:pt x="757" y="249"/>
                    <a:pt x="707" y="136"/>
                  </a:cubicBezTo>
                  <a:cubicBezTo>
                    <a:pt x="675" y="39"/>
                    <a:pt x="607" y="1"/>
                    <a:pt x="5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3" name="Google Shape;2203;p5"/>
            <p:cNvSpPr/>
            <p:nvPr/>
          </p:nvSpPr>
          <p:spPr>
            <a:xfrm>
              <a:off x="1096880" y="186200"/>
              <a:ext cx="37489" cy="31980"/>
            </a:xfrm>
            <a:custGeom>
              <a:rect b="b" l="l" r="r" t="t"/>
              <a:pathLst>
                <a:path extrusionOk="0" h="627" w="735">
                  <a:moveTo>
                    <a:pt x="401" y="1"/>
                  </a:moveTo>
                  <a:cubicBezTo>
                    <a:pt x="188" y="1"/>
                    <a:pt x="0" y="236"/>
                    <a:pt x="124" y="465"/>
                  </a:cubicBezTo>
                  <a:cubicBezTo>
                    <a:pt x="185" y="577"/>
                    <a:pt x="288" y="626"/>
                    <a:pt x="390" y="626"/>
                  </a:cubicBezTo>
                  <a:cubicBezTo>
                    <a:pt x="563" y="626"/>
                    <a:pt x="735" y="489"/>
                    <a:pt x="711" y="277"/>
                  </a:cubicBezTo>
                  <a:cubicBezTo>
                    <a:pt x="711" y="252"/>
                    <a:pt x="699" y="227"/>
                    <a:pt x="686" y="202"/>
                  </a:cubicBezTo>
                  <a:cubicBezTo>
                    <a:pt x="674" y="152"/>
                    <a:pt x="636" y="102"/>
                    <a:pt x="599" y="77"/>
                  </a:cubicBezTo>
                  <a:cubicBezTo>
                    <a:pt x="536" y="24"/>
                    <a:pt x="467" y="1"/>
                    <a:pt x="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4" name="Google Shape;2204;p5"/>
            <p:cNvSpPr/>
            <p:nvPr/>
          </p:nvSpPr>
          <p:spPr>
            <a:xfrm>
              <a:off x="1085965" y="264951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42" y="0"/>
                  </a:moveTo>
                  <a:cubicBezTo>
                    <a:pt x="307" y="0"/>
                    <a:pt x="272" y="7"/>
                    <a:pt x="238" y="21"/>
                  </a:cubicBezTo>
                  <a:cubicBezTo>
                    <a:pt x="76" y="83"/>
                    <a:pt x="1" y="258"/>
                    <a:pt x="63" y="420"/>
                  </a:cubicBezTo>
                  <a:cubicBezTo>
                    <a:pt x="111" y="544"/>
                    <a:pt x="224" y="617"/>
                    <a:pt x="347" y="617"/>
                  </a:cubicBezTo>
                  <a:cubicBezTo>
                    <a:pt x="385" y="617"/>
                    <a:pt x="424" y="610"/>
                    <a:pt x="463" y="595"/>
                  </a:cubicBezTo>
                  <a:cubicBezTo>
                    <a:pt x="613" y="533"/>
                    <a:pt x="700" y="358"/>
                    <a:pt x="638" y="196"/>
                  </a:cubicBezTo>
                  <a:cubicBezTo>
                    <a:pt x="589" y="79"/>
                    <a:pt x="465" y="0"/>
                    <a:pt x="3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5" name="Google Shape;2205;p5"/>
            <p:cNvSpPr/>
            <p:nvPr/>
          </p:nvSpPr>
          <p:spPr>
            <a:xfrm>
              <a:off x="1045825" y="35074"/>
              <a:ext cx="34224" cy="30501"/>
            </a:xfrm>
            <a:custGeom>
              <a:rect b="b" l="l" r="r" t="t"/>
              <a:pathLst>
                <a:path extrusionOk="0" h="598" w="671">
                  <a:moveTo>
                    <a:pt x="314" y="0"/>
                  </a:moveTo>
                  <a:cubicBezTo>
                    <a:pt x="161" y="0"/>
                    <a:pt x="36" y="106"/>
                    <a:pt x="13" y="254"/>
                  </a:cubicBezTo>
                  <a:cubicBezTo>
                    <a:pt x="0" y="341"/>
                    <a:pt x="13" y="416"/>
                    <a:pt x="63" y="491"/>
                  </a:cubicBezTo>
                  <a:cubicBezTo>
                    <a:pt x="126" y="566"/>
                    <a:pt x="208" y="598"/>
                    <a:pt x="290" y="598"/>
                  </a:cubicBezTo>
                  <a:cubicBezTo>
                    <a:pt x="482" y="598"/>
                    <a:pt x="670" y="419"/>
                    <a:pt x="600" y="191"/>
                  </a:cubicBezTo>
                  <a:cubicBezTo>
                    <a:pt x="588" y="166"/>
                    <a:pt x="575" y="141"/>
                    <a:pt x="563" y="116"/>
                  </a:cubicBezTo>
                  <a:cubicBezTo>
                    <a:pt x="513" y="54"/>
                    <a:pt x="438" y="16"/>
                    <a:pt x="363" y="4"/>
                  </a:cubicBezTo>
                  <a:cubicBezTo>
                    <a:pt x="346" y="1"/>
                    <a:pt x="330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6" name="Google Shape;2206;p5"/>
            <p:cNvSpPr/>
            <p:nvPr/>
          </p:nvSpPr>
          <p:spPr>
            <a:xfrm>
              <a:off x="1015222" y="135451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54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2" y="539"/>
                    <a:pt x="228" y="618"/>
                    <a:pt x="354" y="618"/>
                  </a:cubicBezTo>
                  <a:cubicBezTo>
                    <a:pt x="390" y="618"/>
                    <a:pt x="427" y="612"/>
                    <a:pt x="463" y="598"/>
                  </a:cubicBezTo>
                  <a:cubicBezTo>
                    <a:pt x="625" y="535"/>
                    <a:pt x="700" y="360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7" name="Google Shape;2207;p5"/>
            <p:cNvSpPr/>
            <p:nvPr/>
          </p:nvSpPr>
          <p:spPr>
            <a:xfrm>
              <a:off x="750713" y="473050"/>
              <a:ext cx="38713" cy="32082"/>
            </a:xfrm>
            <a:custGeom>
              <a:rect b="b" l="l" r="r" t="t"/>
              <a:pathLst>
                <a:path extrusionOk="0" h="629" w="759">
                  <a:moveTo>
                    <a:pt x="382" y="0"/>
                  </a:moveTo>
                  <a:cubicBezTo>
                    <a:pt x="279" y="0"/>
                    <a:pt x="176" y="50"/>
                    <a:pt x="113" y="152"/>
                  </a:cubicBezTo>
                  <a:cubicBezTo>
                    <a:pt x="0" y="339"/>
                    <a:pt x="125" y="602"/>
                    <a:pt x="350" y="627"/>
                  </a:cubicBezTo>
                  <a:cubicBezTo>
                    <a:pt x="362" y="628"/>
                    <a:pt x="373" y="629"/>
                    <a:pt x="385" y="629"/>
                  </a:cubicBezTo>
                  <a:cubicBezTo>
                    <a:pt x="594" y="629"/>
                    <a:pt x="759" y="416"/>
                    <a:pt x="688" y="214"/>
                  </a:cubicBezTo>
                  <a:cubicBezTo>
                    <a:pt x="675" y="177"/>
                    <a:pt x="663" y="164"/>
                    <a:pt x="650" y="139"/>
                  </a:cubicBezTo>
                  <a:cubicBezTo>
                    <a:pt x="583" y="47"/>
                    <a:pt x="482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8" name="Google Shape;2208;p5"/>
            <p:cNvSpPr/>
            <p:nvPr/>
          </p:nvSpPr>
          <p:spPr>
            <a:xfrm>
              <a:off x="762546" y="392207"/>
              <a:ext cx="37285" cy="28002"/>
            </a:xfrm>
            <a:custGeom>
              <a:rect b="b" l="l" r="r" t="t"/>
              <a:pathLst>
                <a:path extrusionOk="0" h="549" w="731">
                  <a:moveTo>
                    <a:pt x="524" y="0"/>
                  </a:moveTo>
                  <a:cubicBezTo>
                    <a:pt x="301" y="0"/>
                    <a:pt x="0" y="312"/>
                    <a:pt x="231" y="487"/>
                  </a:cubicBezTo>
                  <a:cubicBezTo>
                    <a:pt x="283" y="529"/>
                    <a:pt x="348" y="549"/>
                    <a:pt x="415" y="549"/>
                  </a:cubicBezTo>
                  <a:cubicBezTo>
                    <a:pt x="507" y="549"/>
                    <a:pt x="603" y="510"/>
                    <a:pt x="668" y="437"/>
                  </a:cubicBezTo>
                  <a:cubicBezTo>
                    <a:pt x="718" y="375"/>
                    <a:pt x="731" y="287"/>
                    <a:pt x="731" y="212"/>
                  </a:cubicBezTo>
                  <a:cubicBezTo>
                    <a:pt x="731" y="187"/>
                    <a:pt x="718" y="162"/>
                    <a:pt x="706" y="137"/>
                  </a:cubicBezTo>
                  <a:cubicBezTo>
                    <a:pt x="673" y="39"/>
                    <a:pt x="604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9" name="Google Shape;2209;p5"/>
            <p:cNvSpPr/>
            <p:nvPr/>
          </p:nvSpPr>
          <p:spPr>
            <a:xfrm>
              <a:off x="693996" y="343039"/>
              <a:ext cx="38662" cy="32082"/>
            </a:xfrm>
            <a:custGeom>
              <a:rect b="b" l="l" r="r" t="t"/>
              <a:pathLst>
                <a:path extrusionOk="0" h="629" w="758">
                  <a:moveTo>
                    <a:pt x="380" y="0"/>
                  </a:moveTo>
                  <a:cubicBezTo>
                    <a:pt x="278" y="0"/>
                    <a:pt x="176" y="50"/>
                    <a:pt x="113" y="152"/>
                  </a:cubicBezTo>
                  <a:cubicBezTo>
                    <a:pt x="0" y="339"/>
                    <a:pt x="125" y="589"/>
                    <a:pt x="350" y="614"/>
                  </a:cubicBezTo>
                  <a:lnTo>
                    <a:pt x="350" y="627"/>
                  </a:lnTo>
                  <a:cubicBezTo>
                    <a:pt x="362" y="628"/>
                    <a:pt x="373" y="628"/>
                    <a:pt x="384" y="628"/>
                  </a:cubicBezTo>
                  <a:cubicBezTo>
                    <a:pt x="594" y="628"/>
                    <a:pt x="758" y="415"/>
                    <a:pt x="675" y="202"/>
                  </a:cubicBezTo>
                  <a:cubicBezTo>
                    <a:pt x="675" y="177"/>
                    <a:pt x="663" y="152"/>
                    <a:pt x="638" y="139"/>
                  </a:cubicBezTo>
                  <a:cubicBezTo>
                    <a:pt x="576" y="47"/>
                    <a:pt x="478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0" name="Google Shape;2210;p5"/>
            <p:cNvSpPr/>
            <p:nvPr/>
          </p:nvSpPr>
          <p:spPr>
            <a:xfrm>
              <a:off x="641512" y="199818"/>
              <a:ext cx="38305" cy="28104"/>
            </a:xfrm>
            <a:custGeom>
              <a:rect b="b" l="l" r="r" t="t"/>
              <a:pathLst>
                <a:path extrusionOk="0" h="551" w="751">
                  <a:moveTo>
                    <a:pt x="537" y="0"/>
                  </a:moveTo>
                  <a:cubicBezTo>
                    <a:pt x="310" y="0"/>
                    <a:pt x="1" y="318"/>
                    <a:pt x="242" y="485"/>
                  </a:cubicBezTo>
                  <a:cubicBezTo>
                    <a:pt x="300" y="530"/>
                    <a:pt x="365" y="550"/>
                    <a:pt x="428" y="550"/>
                  </a:cubicBezTo>
                  <a:cubicBezTo>
                    <a:pt x="596" y="550"/>
                    <a:pt x="751" y="410"/>
                    <a:pt x="742" y="210"/>
                  </a:cubicBezTo>
                  <a:cubicBezTo>
                    <a:pt x="729" y="185"/>
                    <a:pt x="729" y="160"/>
                    <a:pt x="717" y="135"/>
                  </a:cubicBezTo>
                  <a:cubicBezTo>
                    <a:pt x="685" y="39"/>
                    <a:pt x="616" y="0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1" name="Google Shape;2211;p5"/>
            <p:cNvSpPr/>
            <p:nvPr/>
          </p:nvSpPr>
          <p:spPr>
            <a:xfrm>
              <a:off x="703584" y="257708"/>
              <a:ext cx="38050" cy="31980"/>
            </a:xfrm>
            <a:custGeom>
              <a:rect b="b" l="l" r="r" t="t"/>
              <a:pathLst>
                <a:path extrusionOk="0" h="627" w="746">
                  <a:moveTo>
                    <a:pt x="355" y="1"/>
                  </a:moveTo>
                  <a:cubicBezTo>
                    <a:pt x="73" y="1"/>
                    <a:pt x="1" y="625"/>
                    <a:pt x="337" y="625"/>
                  </a:cubicBezTo>
                  <a:cubicBezTo>
                    <a:pt x="349" y="626"/>
                    <a:pt x="360" y="627"/>
                    <a:pt x="371" y="627"/>
                  </a:cubicBezTo>
                  <a:cubicBezTo>
                    <a:pt x="581" y="627"/>
                    <a:pt x="746" y="414"/>
                    <a:pt x="674" y="213"/>
                  </a:cubicBezTo>
                  <a:cubicBezTo>
                    <a:pt x="662" y="188"/>
                    <a:pt x="649" y="163"/>
                    <a:pt x="637" y="138"/>
                  </a:cubicBezTo>
                  <a:cubicBezTo>
                    <a:pt x="587" y="75"/>
                    <a:pt x="512" y="25"/>
                    <a:pt x="425" y="13"/>
                  </a:cubicBezTo>
                  <a:cubicBezTo>
                    <a:pt x="400" y="5"/>
                    <a:pt x="377" y="1"/>
                    <a:pt x="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2" name="Google Shape;2212;p5"/>
            <p:cNvSpPr/>
            <p:nvPr/>
          </p:nvSpPr>
          <p:spPr>
            <a:xfrm>
              <a:off x="1020935" y="222209"/>
              <a:ext cx="37081" cy="31980"/>
            </a:xfrm>
            <a:custGeom>
              <a:rect b="b" l="l" r="r" t="t"/>
              <a:pathLst>
                <a:path extrusionOk="0" h="627" w="727">
                  <a:moveTo>
                    <a:pt x="322" y="0"/>
                  </a:moveTo>
                  <a:cubicBezTo>
                    <a:pt x="176" y="0"/>
                    <a:pt x="36" y="103"/>
                    <a:pt x="13" y="271"/>
                  </a:cubicBezTo>
                  <a:cubicBezTo>
                    <a:pt x="1" y="346"/>
                    <a:pt x="13" y="434"/>
                    <a:pt x="63" y="496"/>
                  </a:cubicBezTo>
                  <a:cubicBezTo>
                    <a:pt x="113" y="559"/>
                    <a:pt x="188" y="609"/>
                    <a:pt x="263" y="621"/>
                  </a:cubicBezTo>
                  <a:cubicBezTo>
                    <a:pt x="284" y="625"/>
                    <a:pt x="304" y="626"/>
                    <a:pt x="324" y="626"/>
                  </a:cubicBezTo>
                  <a:cubicBezTo>
                    <a:pt x="576" y="626"/>
                    <a:pt x="727" y="342"/>
                    <a:pt x="576" y="134"/>
                  </a:cubicBezTo>
                  <a:cubicBezTo>
                    <a:pt x="508" y="42"/>
                    <a:pt x="414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3" name="Google Shape;2213;p5"/>
            <p:cNvSpPr/>
            <p:nvPr/>
          </p:nvSpPr>
          <p:spPr>
            <a:xfrm>
              <a:off x="871797" y="191556"/>
              <a:ext cx="38764" cy="31878"/>
            </a:xfrm>
            <a:custGeom>
              <a:rect b="b" l="l" r="r" t="t"/>
              <a:pathLst>
                <a:path extrusionOk="0" h="625" w="760">
                  <a:moveTo>
                    <a:pt x="389" y="0"/>
                  </a:moveTo>
                  <a:cubicBezTo>
                    <a:pt x="285" y="0"/>
                    <a:pt x="184" y="51"/>
                    <a:pt x="126" y="147"/>
                  </a:cubicBezTo>
                  <a:cubicBezTo>
                    <a:pt x="1" y="347"/>
                    <a:pt x="126" y="597"/>
                    <a:pt x="351" y="622"/>
                  </a:cubicBezTo>
                  <a:cubicBezTo>
                    <a:pt x="362" y="624"/>
                    <a:pt x="374" y="624"/>
                    <a:pt x="385" y="624"/>
                  </a:cubicBezTo>
                  <a:cubicBezTo>
                    <a:pt x="594" y="624"/>
                    <a:pt x="759" y="411"/>
                    <a:pt x="688" y="210"/>
                  </a:cubicBezTo>
                  <a:cubicBezTo>
                    <a:pt x="676" y="185"/>
                    <a:pt x="663" y="160"/>
                    <a:pt x="651" y="135"/>
                  </a:cubicBezTo>
                  <a:cubicBezTo>
                    <a:pt x="584" y="44"/>
                    <a:pt x="486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4" name="Google Shape;2214;p5"/>
            <p:cNvSpPr/>
            <p:nvPr/>
          </p:nvSpPr>
          <p:spPr>
            <a:xfrm>
              <a:off x="913978" y="342784"/>
              <a:ext cx="36928" cy="32337"/>
            </a:xfrm>
            <a:custGeom>
              <a:rect b="b" l="l" r="r" t="t"/>
              <a:pathLst>
                <a:path extrusionOk="0" h="634" w="724">
                  <a:moveTo>
                    <a:pt x="350" y="0"/>
                  </a:moveTo>
                  <a:cubicBezTo>
                    <a:pt x="206" y="0"/>
                    <a:pt x="67" y="95"/>
                    <a:pt x="36" y="257"/>
                  </a:cubicBezTo>
                  <a:cubicBezTo>
                    <a:pt x="1" y="456"/>
                    <a:pt x="153" y="634"/>
                    <a:pt x="348" y="634"/>
                  </a:cubicBezTo>
                  <a:cubicBezTo>
                    <a:pt x="360" y="634"/>
                    <a:pt x="373" y="633"/>
                    <a:pt x="386" y="632"/>
                  </a:cubicBezTo>
                  <a:cubicBezTo>
                    <a:pt x="586" y="607"/>
                    <a:pt x="723" y="394"/>
                    <a:pt x="636" y="194"/>
                  </a:cubicBezTo>
                  <a:cubicBezTo>
                    <a:pt x="623" y="169"/>
                    <a:pt x="611" y="144"/>
                    <a:pt x="598" y="119"/>
                  </a:cubicBezTo>
                  <a:cubicBezTo>
                    <a:pt x="531" y="37"/>
                    <a:pt x="440" y="0"/>
                    <a:pt x="3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5" name="Google Shape;2215;p5"/>
            <p:cNvSpPr/>
            <p:nvPr/>
          </p:nvSpPr>
          <p:spPr>
            <a:xfrm>
              <a:off x="778816" y="304582"/>
              <a:ext cx="36724" cy="28716"/>
            </a:xfrm>
            <a:custGeom>
              <a:rect b="b" l="l" r="r" t="t"/>
              <a:pathLst>
                <a:path extrusionOk="0" h="563" w="720">
                  <a:moveTo>
                    <a:pt x="398" y="0"/>
                  </a:moveTo>
                  <a:cubicBezTo>
                    <a:pt x="191" y="0"/>
                    <a:pt x="1" y="225"/>
                    <a:pt x="112" y="456"/>
                  </a:cubicBezTo>
                  <a:cubicBezTo>
                    <a:pt x="179" y="531"/>
                    <a:pt x="263" y="563"/>
                    <a:pt x="346" y="563"/>
                  </a:cubicBezTo>
                  <a:cubicBezTo>
                    <a:pt x="538" y="563"/>
                    <a:pt x="719" y="387"/>
                    <a:pt x="649" y="168"/>
                  </a:cubicBezTo>
                  <a:cubicBezTo>
                    <a:pt x="637" y="143"/>
                    <a:pt x="624" y="118"/>
                    <a:pt x="612" y="93"/>
                  </a:cubicBezTo>
                  <a:cubicBezTo>
                    <a:pt x="546" y="28"/>
                    <a:pt x="471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6" name="Google Shape;2216;p5"/>
            <p:cNvSpPr/>
            <p:nvPr/>
          </p:nvSpPr>
          <p:spPr>
            <a:xfrm>
              <a:off x="715315" y="157638"/>
              <a:ext cx="40039" cy="32031"/>
            </a:xfrm>
            <a:custGeom>
              <a:rect b="b" l="l" r="r" t="t"/>
              <a:pathLst>
                <a:path extrusionOk="0" h="628" w="785">
                  <a:moveTo>
                    <a:pt x="411" y="1"/>
                  </a:moveTo>
                  <a:cubicBezTo>
                    <a:pt x="202" y="1"/>
                    <a:pt x="0" y="225"/>
                    <a:pt x="132" y="463"/>
                  </a:cubicBezTo>
                  <a:cubicBezTo>
                    <a:pt x="196" y="578"/>
                    <a:pt x="299" y="628"/>
                    <a:pt x="400" y="628"/>
                  </a:cubicBezTo>
                  <a:cubicBezTo>
                    <a:pt x="595" y="628"/>
                    <a:pt x="785" y="446"/>
                    <a:pt x="694" y="200"/>
                  </a:cubicBezTo>
                  <a:cubicBezTo>
                    <a:pt x="682" y="175"/>
                    <a:pt x="669" y="150"/>
                    <a:pt x="657" y="138"/>
                  </a:cubicBezTo>
                  <a:cubicBezTo>
                    <a:pt x="590" y="41"/>
                    <a:pt x="500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7" name="Google Shape;2217;p5"/>
            <p:cNvSpPr/>
            <p:nvPr/>
          </p:nvSpPr>
          <p:spPr>
            <a:xfrm>
              <a:off x="829719" y="442651"/>
              <a:ext cx="34530" cy="32031"/>
            </a:xfrm>
            <a:custGeom>
              <a:rect b="b" l="l" r="r" t="t"/>
              <a:pathLst>
                <a:path extrusionOk="0" h="628" w="677">
                  <a:moveTo>
                    <a:pt x="321" y="1"/>
                  </a:moveTo>
                  <a:cubicBezTo>
                    <a:pt x="180" y="1"/>
                    <a:pt x="39" y="92"/>
                    <a:pt x="13" y="273"/>
                  </a:cubicBezTo>
                  <a:cubicBezTo>
                    <a:pt x="1" y="348"/>
                    <a:pt x="26" y="436"/>
                    <a:pt x="63" y="498"/>
                  </a:cubicBezTo>
                  <a:cubicBezTo>
                    <a:pt x="133" y="588"/>
                    <a:pt x="225" y="627"/>
                    <a:pt x="316" y="627"/>
                  </a:cubicBezTo>
                  <a:cubicBezTo>
                    <a:pt x="501" y="627"/>
                    <a:pt x="676" y="462"/>
                    <a:pt x="626" y="236"/>
                  </a:cubicBezTo>
                  <a:cubicBezTo>
                    <a:pt x="584" y="79"/>
                    <a:pt x="452" y="1"/>
                    <a:pt x="3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8" name="Google Shape;2218;p5"/>
            <p:cNvSpPr/>
            <p:nvPr/>
          </p:nvSpPr>
          <p:spPr>
            <a:xfrm>
              <a:off x="960392" y="67002"/>
              <a:ext cx="37234" cy="32184"/>
            </a:xfrm>
            <a:custGeom>
              <a:rect b="b" l="l" r="r" t="t"/>
              <a:pathLst>
                <a:path extrusionOk="0" h="631" w="730">
                  <a:moveTo>
                    <a:pt x="328" y="0"/>
                  </a:moveTo>
                  <a:cubicBezTo>
                    <a:pt x="181" y="0"/>
                    <a:pt x="36" y="101"/>
                    <a:pt x="13" y="278"/>
                  </a:cubicBezTo>
                  <a:cubicBezTo>
                    <a:pt x="1" y="353"/>
                    <a:pt x="26" y="440"/>
                    <a:pt x="76" y="502"/>
                  </a:cubicBezTo>
                  <a:cubicBezTo>
                    <a:pt x="126" y="565"/>
                    <a:pt x="188" y="615"/>
                    <a:pt x="276" y="627"/>
                  </a:cubicBezTo>
                  <a:cubicBezTo>
                    <a:pt x="291" y="630"/>
                    <a:pt x="306" y="631"/>
                    <a:pt x="321" y="631"/>
                  </a:cubicBezTo>
                  <a:cubicBezTo>
                    <a:pt x="570" y="631"/>
                    <a:pt x="729" y="340"/>
                    <a:pt x="576" y="128"/>
                  </a:cubicBezTo>
                  <a:cubicBezTo>
                    <a:pt x="513" y="41"/>
                    <a:pt x="420" y="0"/>
                    <a:pt x="3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9" name="Google Shape;2219;p5"/>
            <p:cNvSpPr/>
            <p:nvPr/>
          </p:nvSpPr>
          <p:spPr>
            <a:xfrm>
              <a:off x="1103205" y="101277"/>
              <a:ext cx="31878" cy="29073"/>
            </a:xfrm>
            <a:custGeom>
              <a:rect b="b" l="l" r="r" t="t"/>
              <a:pathLst>
                <a:path extrusionOk="0" h="570" w="625">
                  <a:moveTo>
                    <a:pt x="308" y="0"/>
                  </a:moveTo>
                  <a:cubicBezTo>
                    <a:pt x="185" y="0"/>
                    <a:pt x="62" y="69"/>
                    <a:pt x="13" y="218"/>
                  </a:cubicBezTo>
                  <a:cubicBezTo>
                    <a:pt x="0" y="293"/>
                    <a:pt x="13" y="380"/>
                    <a:pt x="63" y="443"/>
                  </a:cubicBezTo>
                  <a:cubicBezTo>
                    <a:pt x="113" y="505"/>
                    <a:pt x="188" y="555"/>
                    <a:pt x="262" y="568"/>
                  </a:cubicBezTo>
                  <a:cubicBezTo>
                    <a:pt x="272" y="569"/>
                    <a:pt x="282" y="569"/>
                    <a:pt x="292" y="569"/>
                  </a:cubicBezTo>
                  <a:cubicBezTo>
                    <a:pt x="420" y="569"/>
                    <a:pt x="542" y="496"/>
                    <a:pt x="600" y="380"/>
                  </a:cubicBezTo>
                  <a:cubicBezTo>
                    <a:pt x="612" y="355"/>
                    <a:pt x="612" y="330"/>
                    <a:pt x="625" y="305"/>
                  </a:cubicBezTo>
                  <a:cubicBezTo>
                    <a:pt x="618" y="110"/>
                    <a:pt x="463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0" name="Google Shape;2220;p5"/>
            <p:cNvSpPr/>
            <p:nvPr/>
          </p:nvSpPr>
          <p:spPr>
            <a:xfrm>
              <a:off x="1165634" y="255158"/>
              <a:ext cx="38968" cy="30603"/>
            </a:xfrm>
            <a:custGeom>
              <a:rect b="b" l="l" r="r" t="t"/>
              <a:pathLst>
                <a:path extrusionOk="0" h="600" w="764">
                  <a:moveTo>
                    <a:pt x="401" y="0"/>
                  </a:moveTo>
                  <a:cubicBezTo>
                    <a:pt x="51" y="25"/>
                    <a:pt x="1" y="512"/>
                    <a:pt x="326" y="600"/>
                  </a:cubicBezTo>
                  <a:lnTo>
                    <a:pt x="338" y="600"/>
                  </a:lnTo>
                  <a:cubicBezTo>
                    <a:pt x="688" y="600"/>
                    <a:pt x="763" y="10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1" name="Google Shape;2221;p5"/>
            <p:cNvSpPr/>
            <p:nvPr/>
          </p:nvSpPr>
          <p:spPr>
            <a:xfrm>
              <a:off x="1080865" y="352169"/>
              <a:ext cx="35755" cy="30960"/>
            </a:xfrm>
            <a:custGeom>
              <a:rect b="b" l="l" r="r" t="t"/>
              <a:pathLst>
                <a:path extrusionOk="0" h="607" w="701">
                  <a:moveTo>
                    <a:pt x="354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88" y="73"/>
                    <a:pt x="1" y="260"/>
                    <a:pt x="63" y="410"/>
                  </a:cubicBezTo>
                  <a:cubicBezTo>
                    <a:pt x="111" y="534"/>
                    <a:pt x="231" y="607"/>
                    <a:pt x="352" y="607"/>
                  </a:cubicBezTo>
                  <a:cubicBezTo>
                    <a:pt x="390" y="607"/>
                    <a:pt x="427" y="600"/>
                    <a:pt x="463" y="585"/>
                  </a:cubicBezTo>
                  <a:cubicBezTo>
                    <a:pt x="626" y="535"/>
                    <a:pt x="700" y="348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2" name="Google Shape;2222;p5"/>
            <p:cNvSpPr/>
            <p:nvPr/>
          </p:nvSpPr>
          <p:spPr>
            <a:xfrm>
              <a:off x="815080" y="537468"/>
              <a:ext cx="36979" cy="29634"/>
            </a:xfrm>
            <a:custGeom>
              <a:rect b="b" l="l" r="r" t="t"/>
              <a:pathLst>
                <a:path extrusionOk="0" h="581" w="725">
                  <a:moveTo>
                    <a:pt x="323" y="0"/>
                  </a:moveTo>
                  <a:cubicBezTo>
                    <a:pt x="174" y="0"/>
                    <a:pt x="30" y="106"/>
                    <a:pt x="13" y="276"/>
                  </a:cubicBezTo>
                  <a:cubicBezTo>
                    <a:pt x="1" y="326"/>
                    <a:pt x="13" y="376"/>
                    <a:pt x="26" y="414"/>
                  </a:cubicBezTo>
                  <a:cubicBezTo>
                    <a:pt x="51" y="532"/>
                    <a:pt x="146" y="580"/>
                    <a:pt x="254" y="580"/>
                  </a:cubicBezTo>
                  <a:cubicBezTo>
                    <a:pt x="465" y="580"/>
                    <a:pt x="724" y="395"/>
                    <a:pt x="600" y="189"/>
                  </a:cubicBezTo>
                  <a:cubicBezTo>
                    <a:pt x="588" y="151"/>
                    <a:pt x="563" y="114"/>
                    <a:pt x="525" y="76"/>
                  </a:cubicBezTo>
                  <a:cubicBezTo>
                    <a:pt x="465" y="24"/>
                    <a:pt x="393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3" name="Google Shape;2223;p5"/>
            <p:cNvSpPr/>
            <p:nvPr/>
          </p:nvSpPr>
          <p:spPr>
            <a:xfrm>
              <a:off x="1055363" y="422300"/>
              <a:ext cx="39274" cy="31878"/>
            </a:xfrm>
            <a:custGeom>
              <a:rect b="b" l="l" r="r" t="t"/>
              <a:pathLst>
                <a:path extrusionOk="0" h="625" w="770">
                  <a:moveTo>
                    <a:pt x="392" y="0"/>
                  </a:moveTo>
                  <a:cubicBezTo>
                    <a:pt x="354" y="0"/>
                    <a:pt x="314" y="7"/>
                    <a:pt x="276" y="22"/>
                  </a:cubicBezTo>
                  <a:cubicBezTo>
                    <a:pt x="13" y="110"/>
                    <a:pt x="1" y="485"/>
                    <a:pt x="263" y="597"/>
                  </a:cubicBezTo>
                  <a:cubicBezTo>
                    <a:pt x="305" y="616"/>
                    <a:pt x="348" y="625"/>
                    <a:pt x="390" y="625"/>
                  </a:cubicBezTo>
                  <a:cubicBezTo>
                    <a:pt x="595" y="625"/>
                    <a:pt x="769" y="415"/>
                    <a:pt x="676" y="197"/>
                  </a:cubicBezTo>
                  <a:cubicBezTo>
                    <a:pt x="628" y="73"/>
                    <a:pt x="515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4" name="Google Shape;2224;p5"/>
            <p:cNvSpPr/>
            <p:nvPr/>
          </p:nvSpPr>
          <p:spPr>
            <a:xfrm>
              <a:off x="737400" y="91485"/>
              <a:ext cx="38101" cy="27951"/>
            </a:xfrm>
            <a:custGeom>
              <a:rect b="b" l="l" r="r" t="t"/>
              <a:pathLst>
                <a:path extrusionOk="0" h="548" w="747">
                  <a:moveTo>
                    <a:pt x="360" y="1"/>
                  </a:moveTo>
                  <a:cubicBezTo>
                    <a:pt x="180" y="1"/>
                    <a:pt x="1" y="155"/>
                    <a:pt x="49" y="372"/>
                  </a:cubicBezTo>
                  <a:cubicBezTo>
                    <a:pt x="75" y="497"/>
                    <a:pt x="173" y="548"/>
                    <a:pt x="284" y="548"/>
                  </a:cubicBezTo>
                  <a:cubicBezTo>
                    <a:pt x="494" y="548"/>
                    <a:pt x="747" y="365"/>
                    <a:pt x="624" y="160"/>
                  </a:cubicBezTo>
                  <a:cubicBezTo>
                    <a:pt x="561" y="48"/>
                    <a:pt x="461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5" name="Google Shape;2225;p5"/>
            <p:cNvSpPr/>
            <p:nvPr/>
          </p:nvSpPr>
          <p:spPr>
            <a:xfrm>
              <a:off x="981508" y="-3435"/>
              <a:ext cx="38203" cy="28104"/>
            </a:xfrm>
            <a:custGeom>
              <a:rect b="b" l="l" r="r" t="t"/>
              <a:pathLst>
                <a:path extrusionOk="0" h="551" w="749">
                  <a:moveTo>
                    <a:pt x="362" y="0"/>
                  </a:moveTo>
                  <a:cubicBezTo>
                    <a:pt x="181" y="0"/>
                    <a:pt x="1" y="158"/>
                    <a:pt x="49" y="384"/>
                  </a:cubicBezTo>
                  <a:cubicBezTo>
                    <a:pt x="75" y="502"/>
                    <a:pt x="170" y="551"/>
                    <a:pt x="278" y="551"/>
                  </a:cubicBezTo>
                  <a:cubicBezTo>
                    <a:pt x="489" y="551"/>
                    <a:pt x="748" y="366"/>
                    <a:pt x="624" y="159"/>
                  </a:cubicBezTo>
                  <a:cubicBezTo>
                    <a:pt x="562" y="48"/>
                    <a:pt x="462" y="0"/>
                    <a:pt x="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6" name="Google Shape;2226;p5"/>
            <p:cNvSpPr/>
            <p:nvPr/>
          </p:nvSpPr>
          <p:spPr>
            <a:xfrm>
              <a:off x="816865" y="49304"/>
              <a:ext cx="35652" cy="30195"/>
            </a:xfrm>
            <a:custGeom>
              <a:rect b="b" l="l" r="r" t="t"/>
              <a:pathLst>
                <a:path extrusionOk="0" h="592" w="699">
                  <a:moveTo>
                    <a:pt x="382" y="0"/>
                  </a:moveTo>
                  <a:cubicBezTo>
                    <a:pt x="184" y="0"/>
                    <a:pt x="0" y="202"/>
                    <a:pt x="91" y="437"/>
                  </a:cubicBezTo>
                  <a:cubicBezTo>
                    <a:pt x="141" y="512"/>
                    <a:pt x="215" y="575"/>
                    <a:pt x="315" y="587"/>
                  </a:cubicBezTo>
                  <a:cubicBezTo>
                    <a:pt x="333" y="590"/>
                    <a:pt x="350" y="592"/>
                    <a:pt x="367" y="592"/>
                  </a:cubicBezTo>
                  <a:cubicBezTo>
                    <a:pt x="555" y="592"/>
                    <a:pt x="699" y="408"/>
                    <a:pt x="653" y="225"/>
                  </a:cubicBezTo>
                  <a:cubicBezTo>
                    <a:pt x="653" y="200"/>
                    <a:pt x="653" y="187"/>
                    <a:pt x="640" y="175"/>
                  </a:cubicBezTo>
                  <a:cubicBezTo>
                    <a:pt x="640" y="150"/>
                    <a:pt x="628" y="125"/>
                    <a:pt x="603" y="100"/>
                  </a:cubicBezTo>
                  <a:cubicBezTo>
                    <a:pt x="537" y="30"/>
                    <a:pt x="458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7" name="Google Shape;2227;p5"/>
            <p:cNvSpPr/>
            <p:nvPr/>
          </p:nvSpPr>
          <p:spPr>
            <a:xfrm>
              <a:off x="744235" y="555575"/>
              <a:ext cx="37744" cy="30858"/>
            </a:xfrm>
            <a:custGeom>
              <a:rect b="b" l="l" r="r" t="t"/>
              <a:pathLst>
                <a:path extrusionOk="0" h="605" w="740">
                  <a:moveTo>
                    <a:pt x="392" y="1"/>
                  </a:moveTo>
                  <a:cubicBezTo>
                    <a:pt x="358" y="1"/>
                    <a:pt x="323" y="7"/>
                    <a:pt x="290" y="21"/>
                  </a:cubicBezTo>
                  <a:cubicBezTo>
                    <a:pt x="1" y="195"/>
                    <a:pt x="140" y="604"/>
                    <a:pt x="430" y="604"/>
                  </a:cubicBezTo>
                  <a:cubicBezTo>
                    <a:pt x="453" y="604"/>
                    <a:pt x="477" y="601"/>
                    <a:pt x="502" y="596"/>
                  </a:cubicBezTo>
                  <a:cubicBezTo>
                    <a:pt x="665" y="533"/>
                    <a:pt x="740" y="358"/>
                    <a:pt x="690" y="196"/>
                  </a:cubicBezTo>
                  <a:cubicBezTo>
                    <a:pt x="631" y="79"/>
                    <a:pt x="513" y="1"/>
                    <a:pt x="3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8" name="Google Shape;2228;p5"/>
            <p:cNvSpPr/>
            <p:nvPr/>
          </p:nvSpPr>
          <p:spPr>
            <a:xfrm>
              <a:off x="1380466" y="238021"/>
              <a:ext cx="35193" cy="32235"/>
            </a:xfrm>
            <a:custGeom>
              <a:rect b="b" l="l" r="r" t="t"/>
              <a:pathLst>
                <a:path extrusionOk="0" h="632" w="690">
                  <a:moveTo>
                    <a:pt x="352" y="0"/>
                  </a:moveTo>
                  <a:cubicBezTo>
                    <a:pt x="263" y="0"/>
                    <a:pt x="174" y="39"/>
                    <a:pt x="113" y="124"/>
                  </a:cubicBezTo>
                  <a:cubicBezTo>
                    <a:pt x="0" y="261"/>
                    <a:pt x="25" y="449"/>
                    <a:pt x="150" y="561"/>
                  </a:cubicBezTo>
                  <a:cubicBezTo>
                    <a:pt x="213" y="610"/>
                    <a:pt x="283" y="631"/>
                    <a:pt x="351" y="631"/>
                  </a:cubicBezTo>
                  <a:cubicBezTo>
                    <a:pt x="527" y="631"/>
                    <a:pt x="690" y="485"/>
                    <a:pt x="662" y="286"/>
                  </a:cubicBezTo>
                  <a:cubicBezTo>
                    <a:pt x="647" y="107"/>
                    <a:pt x="500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9" name="Google Shape;2229;p5"/>
            <p:cNvSpPr/>
            <p:nvPr/>
          </p:nvSpPr>
          <p:spPr>
            <a:xfrm>
              <a:off x="1461410" y="192831"/>
              <a:ext cx="39733" cy="31929"/>
            </a:xfrm>
            <a:custGeom>
              <a:rect b="b" l="l" r="r" t="t"/>
              <a:pathLst>
                <a:path extrusionOk="0" h="626" w="779">
                  <a:moveTo>
                    <a:pt x="385" y="0"/>
                  </a:moveTo>
                  <a:cubicBezTo>
                    <a:pt x="282" y="0"/>
                    <a:pt x="177" y="51"/>
                    <a:pt x="113" y="147"/>
                  </a:cubicBezTo>
                  <a:cubicBezTo>
                    <a:pt x="0" y="347"/>
                    <a:pt x="113" y="597"/>
                    <a:pt x="350" y="622"/>
                  </a:cubicBezTo>
                  <a:cubicBezTo>
                    <a:pt x="365" y="624"/>
                    <a:pt x="380" y="625"/>
                    <a:pt x="395" y="625"/>
                  </a:cubicBezTo>
                  <a:cubicBezTo>
                    <a:pt x="632" y="625"/>
                    <a:pt x="779" y="347"/>
                    <a:pt x="638" y="135"/>
                  </a:cubicBezTo>
                  <a:cubicBezTo>
                    <a:pt x="577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0" name="Google Shape;2230;p5"/>
            <p:cNvSpPr/>
            <p:nvPr/>
          </p:nvSpPr>
          <p:spPr>
            <a:xfrm>
              <a:off x="1318087" y="166920"/>
              <a:ext cx="34377" cy="29328"/>
            </a:xfrm>
            <a:custGeom>
              <a:rect b="b" l="l" r="r" t="t"/>
              <a:pathLst>
                <a:path extrusionOk="0" h="575" w="674">
                  <a:moveTo>
                    <a:pt x="397" y="0"/>
                  </a:moveTo>
                  <a:cubicBezTo>
                    <a:pt x="190" y="0"/>
                    <a:pt x="0" y="224"/>
                    <a:pt x="111" y="455"/>
                  </a:cubicBezTo>
                  <a:cubicBezTo>
                    <a:pt x="178" y="537"/>
                    <a:pt x="270" y="575"/>
                    <a:pt x="360" y="575"/>
                  </a:cubicBezTo>
                  <a:cubicBezTo>
                    <a:pt x="503" y="575"/>
                    <a:pt x="643" y="479"/>
                    <a:pt x="673" y="318"/>
                  </a:cubicBezTo>
                  <a:cubicBezTo>
                    <a:pt x="673" y="268"/>
                    <a:pt x="673" y="218"/>
                    <a:pt x="648" y="168"/>
                  </a:cubicBezTo>
                  <a:cubicBezTo>
                    <a:pt x="636" y="143"/>
                    <a:pt x="623" y="118"/>
                    <a:pt x="611" y="93"/>
                  </a:cubicBezTo>
                  <a:cubicBezTo>
                    <a:pt x="546" y="28"/>
                    <a:pt x="470" y="0"/>
                    <a:pt x="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1" name="Google Shape;2231;p5"/>
            <p:cNvSpPr/>
            <p:nvPr/>
          </p:nvSpPr>
          <p:spPr>
            <a:xfrm>
              <a:off x="1340682" y="79703"/>
              <a:ext cx="33459" cy="32031"/>
            </a:xfrm>
            <a:custGeom>
              <a:rect b="b" l="l" r="r" t="t"/>
              <a:pathLst>
                <a:path extrusionOk="0" h="628" w="656">
                  <a:moveTo>
                    <a:pt x="330" y="1"/>
                  </a:moveTo>
                  <a:cubicBezTo>
                    <a:pt x="160" y="1"/>
                    <a:pt x="0" y="149"/>
                    <a:pt x="18" y="353"/>
                  </a:cubicBezTo>
                  <a:cubicBezTo>
                    <a:pt x="41" y="524"/>
                    <a:pt x="185" y="627"/>
                    <a:pt x="332" y="627"/>
                  </a:cubicBezTo>
                  <a:cubicBezTo>
                    <a:pt x="422" y="627"/>
                    <a:pt x="514" y="589"/>
                    <a:pt x="580" y="503"/>
                  </a:cubicBezTo>
                  <a:cubicBezTo>
                    <a:pt x="630" y="441"/>
                    <a:pt x="655" y="366"/>
                    <a:pt x="643" y="278"/>
                  </a:cubicBezTo>
                  <a:cubicBezTo>
                    <a:pt x="643" y="253"/>
                    <a:pt x="630" y="228"/>
                    <a:pt x="630" y="203"/>
                  </a:cubicBezTo>
                  <a:cubicBezTo>
                    <a:pt x="605" y="153"/>
                    <a:pt x="568" y="104"/>
                    <a:pt x="530" y="79"/>
                  </a:cubicBezTo>
                  <a:cubicBezTo>
                    <a:pt x="469" y="25"/>
                    <a:pt x="399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2" name="Google Shape;2232;p5"/>
            <p:cNvSpPr/>
            <p:nvPr/>
          </p:nvSpPr>
          <p:spPr>
            <a:xfrm>
              <a:off x="1415506" y="77866"/>
              <a:ext cx="38713" cy="32082"/>
            </a:xfrm>
            <a:custGeom>
              <a:rect b="b" l="l" r="r" t="t"/>
              <a:pathLst>
                <a:path extrusionOk="0" h="629" w="759">
                  <a:moveTo>
                    <a:pt x="382" y="0"/>
                  </a:moveTo>
                  <a:cubicBezTo>
                    <a:pt x="279" y="0"/>
                    <a:pt x="176" y="50"/>
                    <a:pt x="113" y="152"/>
                  </a:cubicBezTo>
                  <a:cubicBezTo>
                    <a:pt x="0" y="339"/>
                    <a:pt x="125" y="589"/>
                    <a:pt x="350" y="627"/>
                  </a:cubicBezTo>
                  <a:cubicBezTo>
                    <a:pt x="362" y="628"/>
                    <a:pt x="373" y="629"/>
                    <a:pt x="385" y="629"/>
                  </a:cubicBezTo>
                  <a:cubicBezTo>
                    <a:pt x="594" y="629"/>
                    <a:pt x="759" y="415"/>
                    <a:pt x="688" y="202"/>
                  </a:cubicBezTo>
                  <a:cubicBezTo>
                    <a:pt x="675" y="177"/>
                    <a:pt x="663" y="152"/>
                    <a:pt x="650" y="140"/>
                  </a:cubicBezTo>
                  <a:cubicBezTo>
                    <a:pt x="583" y="47"/>
                    <a:pt x="482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3" name="Google Shape;2233;p5"/>
            <p:cNvSpPr/>
            <p:nvPr/>
          </p:nvSpPr>
          <p:spPr>
            <a:xfrm>
              <a:off x="1490074" y="120812"/>
              <a:ext cx="35755" cy="31623"/>
            </a:xfrm>
            <a:custGeom>
              <a:rect b="b" l="l" r="r" t="t"/>
              <a:pathLst>
                <a:path extrusionOk="0" h="620" w="701">
                  <a:moveTo>
                    <a:pt x="349" y="0"/>
                  </a:moveTo>
                  <a:cubicBezTo>
                    <a:pt x="311" y="0"/>
                    <a:pt x="274" y="7"/>
                    <a:pt x="238" y="22"/>
                  </a:cubicBezTo>
                  <a:cubicBezTo>
                    <a:pt x="76" y="85"/>
                    <a:pt x="1" y="260"/>
                    <a:pt x="63" y="422"/>
                  </a:cubicBezTo>
                  <a:cubicBezTo>
                    <a:pt x="111" y="546"/>
                    <a:pt x="224" y="619"/>
                    <a:pt x="347" y="619"/>
                  </a:cubicBezTo>
                  <a:cubicBezTo>
                    <a:pt x="385" y="619"/>
                    <a:pt x="424" y="612"/>
                    <a:pt x="463" y="597"/>
                  </a:cubicBezTo>
                  <a:cubicBezTo>
                    <a:pt x="613" y="535"/>
                    <a:pt x="700" y="360"/>
                    <a:pt x="638" y="197"/>
                  </a:cubicBezTo>
                  <a:cubicBezTo>
                    <a:pt x="590" y="73"/>
                    <a:pt x="47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4" name="Google Shape;2234;p5"/>
            <p:cNvSpPr/>
            <p:nvPr/>
          </p:nvSpPr>
          <p:spPr>
            <a:xfrm>
              <a:off x="1289422" y="-52909"/>
              <a:ext cx="36265" cy="32235"/>
            </a:xfrm>
            <a:custGeom>
              <a:rect b="b" l="l" r="r" t="t"/>
              <a:pathLst>
                <a:path extrusionOk="0" h="632" w="711">
                  <a:moveTo>
                    <a:pt x="340" y="1"/>
                  </a:moveTo>
                  <a:cubicBezTo>
                    <a:pt x="194" y="1"/>
                    <a:pt x="58" y="108"/>
                    <a:pt x="36" y="267"/>
                  </a:cubicBezTo>
                  <a:cubicBezTo>
                    <a:pt x="0" y="454"/>
                    <a:pt x="142" y="631"/>
                    <a:pt x="335" y="631"/>
                  </a:cubicBezTo>
                  <a:cubicBezTo>
                    <a:pt x="347" y="631"/>
                    <a:pt x="360" y="631"/>
                    <a:pt x="373" y="629"/>
                  </a:cubicBezTo>
                  <a:cubicBezTo>
                    <a:pt x="585" y="617"/>
                    <a:pt x="710" y="392"/>
                    <a:pt x="623" y="204"/>
                  </a:cubicBezTo>
                  <a:cubicBezTo>
                    <a:pt x="585" y="92"/>
                    <a:pt x="498" y="17"/>
                    <a:pt x="386" y="4"/>
                  </a:cubicBezTo>
                  <a:cubicBezTo>
                    <a:pt x="370" y="2"/>
                    <a:pt x="355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5" name="Google Shape;2235;p5"/>
            <p:cNvSpPr/>
            <p:nvPr/>
          </p:nvSpPr>
          <p:spPr>
            <a:xfrm>
              <a:off x="1372152" y="-78309"/>
              <a:ext cx="34785" cy="31776"/>
            </a:xfrm>
            <a:custGeom>
              <a:rect b="b" l="l" r="r" t="t"/>
              <a:pathLst>
                <a:path extrusionOk="0" h="623" w="682">
                  <a:moveTo>
                    <a:pt x="342" y="0"/>
                  </a:moveTo>
                  <a:cubicBezTo>
                    <a:pt x="254" y="0"/>
                    <a:pt x="165" y="36"/>
                    <a:pt x="101" y="115"/>
                  </a:cubicBezTo>
                  <a:cubicBezTo>
                    <a:pt x="1" y="252"/>
                    <a:pt x="13" y="440"/>
                    <a:pt x="151" y="552"/>
                  </a:cubicBezTo>
                  <a:cubicBezTo>
                    <a:pt x="210" y="601"/>
                    <a:pt x="277" y="622"/>
                    <a:pt x="344" y="622"/>
                  </a:cubicBezTo>
                  <a:cubicBezTo>
                    <a:pt x="516" y="622"/>
                    <a:pt x="681" y="476"/>
                    <a:pt x="663" y="277"/>
                  </a:cubicBezTo>
                  <a:cubicBezTo>
                    <a:pt x="639" y="104"/>
                    <a:pt x="492" y="0"/>
                    <a:pt x="3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6" name="Google Shape;2236;p5"/>
            <p:cNvSpPr/>
            <p:nvPr/>
          </p:nvSpPr>
          <p:spPr>
            <a:xfrm>
              <a:off x="1255198" y="19772"/>
              <a:ext cx="41824" cy="32184"/>
            </a:xfrm>
            <a:custGeom>
              <a:rect b="b" l="l" r="r" t="t"/>
              <a:pathLst>
                <a:path extrusionOk="0" h="631" w="820">
                  <a:moveTo>
                    <a:pt x="410" y="1"/>
                  </a:moveTo>
                  <a:cubicBezTo>
                    <a:pt x="321" y="1"/>
                    <a:pt x="233" y="38"/>
                    <a:pt x="169" y="116"/>
                  </a:cubicBezTo>
                  <a:cubicBezTo>
                    <a:pt x="1" y="321"/>
                    <a:pt x="157" y="630"/>
                    <a:pt x="414" y="630"/>
                  </a:cubicBezTo>
                  <a:cubicBezTo>
                    <a:pt x="424" y="630"/>
                    <a:pt x="434" y="630"/>
                    <a:pt x="444" y="629"/>
                  </a:cubicBezTo>
                  <a:cubicBezTo>
                    <a:pt x="719" y="591"/>
                    <a:pt x="819" y="241"/>
                    <a:pt x="607" y="66"/>
                  </a:cubicBezTo>
                  <a:cubicBezTo>
                    <a:pt x="547" y="23"/>
                    <a:pt x="478" y="1"/>
                    <a:pt x="4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7" name="Google Shape;2237;p5"/>
            <p:cNvSpPr/>
            <p:nvPr/>
          </p:nvSpPr>
          <p:spPr>
            <a:xfrm>
              <a:off x="1420606" y="-6648"/>
              <a:ext cx="35755" cy="31266"/>
            </a:xfrm>
            <a:custGeom>
              <a:rect b="b" l="l" r="r" t="t"/>
              <a:pathLst>
                <a:path extrusionOk="0" h="613" w="701">
                  <a:moveTo>
                    <a:pt x="354" y="0"/>
                  </a:moveTo>
                  <a:cubicBezTo>
                    <a:pt x="316" y="0"/>
                    <a:pt x="276" y="7"/>
                    <a:pt x="238" y="22"/>
                  </a:cubicBezTo>
                  <a:cubicBezTo>
                    <a:pt x="88" y="84"/>
                    <a:pt x="0" y="259"/>
                    <a:pt x="63" y="409"/>
                  </a:cubicBezTo>
                  <a:cubicBezTo>
                    <a:pt x="113" y="538"/>
                    <a:pt x="233" y="612"/>
                    <a:pt x="362" y="612"/>
                  </a:cubicBezTo>
                  <a:cubicBezTo>
                    <a:pt x="395" y="612"/>
                    <a:pt x="429" y="607"/>
                    <a:pt x="463" y="597"/>
                  </a:cubicBezTo>
                  <a:cubicBezTo>
                    <a:pt x="625" y="534"/>
                    <a:pt x="700" y="347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8" name="Google Shape;2238;p5"/>
            <p:cNvSpPr/>
            <p:nvPr/>
          </p:nvSpPr>
          <p:spPr>
            <a:xfrm>
              <a:off x="1628654" y="143356"/>
              <a:ext cx="38050" cy="28155"/>
            </a:xfrm>
            <a:custGeom>
              <a:rect b="b" l="l" r="r" t="t"/>
              <a:pathLst>
                <a:path extrusionOk="0" h="552" w="746">
                  <a:moveTo>
                    <a:pt x="531" y="0"/>
                  </a:moveTo>
                  <a:cubicBezTo>
                    <a:pt x="307" y="0"/>
                    <a:pt x="0" y="313"/>
                    <a:pt x="233" y="480"/>
                  </a:cubicBezTo>
                  <a:cubicBezTo>
                    <a:pt x="293" y="529"/>
                    <a:pt x="362" y="552"/>
                    <a:pt x="430" y="552"/>
                  </a:cubicBezTo>
                  <a:cubicBezTo>
                    <a:pt x="519" y="552"/>
                    <a:pt x="607" y="513"/>
                    <a:pt x="670" y="443"/>
                  </a:cubicBezTo>
                  <a:cubicBezTo>
                    <a:pt x="720" y="380"/>
                    <a:pt x="745" y="293"/>
                    <a:pt x="733" y="218"/>
                  </a:cubicBezTo>
                  <a:cubicBezTo>
                    <a:pt x="733" y="180"/>
                    <a:pt x="720" y="155"/>
                    <a:pt x="708" y="130"/>
                  </a:cubicBezTo>
                  <a:cubicBezTo>
                    <a:pt x="676" y="37"/>
                    <a:pt x="608" y="0"/>
                    <a:pt x="5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9" name="Google Shape;2239;p5"/>
            <p:cNvSpPr/>
            <p:nvPr/>
          </p:nvSpPr>
          <p:spPr>
            <a:xfrm>
              <a:off x="1575966" y="391"/>
              <a:ext cx="42283" cy="31878"/>
            </a:xfrm>
            <a:custGeom>
              <a:rect b="b" l="l" r="r" t="t"/>
              <a:pathLst>
                <a:path extrusionOk="0" h="625" w="829">
                  <a:moveTo>
                    <a:pt x="410" y="1"/>
                  </a:moveTo>
                  <a:cubicBezTo>
                    <a:pt x="320" y="1"/>
                    <a:pt x="231" y="42"/>
                    <a:pt x="166" y="121"/>
                  </a:cubicBezTo>
                  <a:cubicBezTo>
                    <a:pt x="1" y="322"/>
                    <a:pt x="148" y="624"/>
                    <a:pt x="398" y="624"/>
                  </a:cubicBezTo>
                  <a:cubicBezTo>
                    <a:pt x="412" y="624"/>
                    <a:pt x="426" y="623"/>
                    <a:pt x="441" y="621"/>
                  </a:cubicBezTo>
                  <a:cubicBezTo>
                    <a:pt x="728" y="596"/>
                    <a:pt x="828" y="246"/>
                    <a:pt x="603" y="71"/>
                  </a:cubicBezTo>
                  <a:cubicBezTo>
                    <a:pt x="545" y="24"/>
                    <a:pt x="477" y="1"/>
                    <a:pt x="4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0" name="Google Shape;2240;p5"/>
            <p:cNvSpPr/>
            <p:nvPr/>
          </p:nvSpPr>
          <p:spPr>
            <a:xfrm>
              <a:off x="1565306" y="78835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47" y="0"/>
                  </a:moveTo>
                  <a:cubicBezTo>
                    <a:pt x="311" y="0"/>
                    <a:pt x="274" y="7"/>
                    <a:pt x="238" y="21"/>
                  </a:cubicBezTo>
                  <a:cubicBezTo>
                    <a:pt x="88" y="83"/>
                    <a:pt x="0" y="258"/>
                    <a:pt x="63" y="420"/>
                  </a:cubicBezTo>
                  <a:cubicBezTo>
                    <a:pt x="110" y="544"/>
                    <a:pt x="223" y="617"/>
                    <a:pt x="346" y="617"/>
                  </a:cubicBezTo>
                  <a:cubicBezTo>
                    <a:pt x="385" y="617"/>
                    <a:pt x="424" y="610"/>
                    <a:pt x="463" y="595"/>
                  </a:cubicBezTo>
                  <a:cubicBezTo>
                    <a:pt x="625" y="533"/>
                    <a:pt x="700" y="358"/>
                    <a:pt x="638" y="195"/>
                  </a:cubicBezTo>
                  <a:cubicBezTo>
                    <a:pt x="589" y="79"/>
                    <a:pt x="472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1" name="Google Shape;2241;p5"/>
            <p:cNvSpPr/>
            <p:nvPr/>
          </p:nvSpPr>
          <p:spPr>
            <a:xfrm>
              <a:off x="1495175" y="-50665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49" y="1"/>
                  </a:moveTo>
                  <a:cubicBezTo>
                    <a:pt x="311" y="1"/>
                    <a:pt x="274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2" y="539"/>
                    <a:pt x="228" y="618"/>
                    <a:pt x="354" y="618"/>
                  </a:cubicBezTo>
                  <a:cubicBezTo>
                    <a:pt x="390" y="618"/>
                    <a:pt x="427" y="611"/>
                    <a:pt x="463" y="598"/>
                  </a:cubicBezTo>
                  <a:cubicBezTo>
                    <a:pt x="613" y="535"/>
                    <a:pt x="700" y="360"/>
                    <a:pt x="638" y="198"/>
                  </a:cubicBezTo>
                  <a:cubicBezTo>
                    <a:pt x="590" y="74"/>
                    <a:pt x="470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2" name="Google Shape;2242;p5"/>
            <p:cNvSpPr/>
            <p:nvPr/>
          </p:nvSpPr>
          <p:spPr>
            <a:xfrm>
              <a:off x="1230665" y="287138"/>
              <a:ext cx="38713" cy="31878"/>
            </a:xfrm>
            <a:custGeom>
              <a:rect b="b" l="l" r="r" t="t"/>
              <a:pathLst>
                <a:path extrusionOk="0" h="625" w="759">
                  <a:moveTo>
                    <a:pt x="385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13" y="598"/>
                    <a:pt x="350" y="623"/>
                  </a:cubicBezTo>
                  <a:cubicBezTo>
                    <a:pt x="362" y="624"/>
                    <a:pt x="373" y="625"/>
                    <a:pt x="385" y="625"/>
                  </a:cubicBezTo>
                  <a:cubicBezTo>
                    <a:pt x="594" y="625"/>
                    <a:pt x="758" y="412"/>
                    <a:pt x="675" y="210"/>
                  </a:cubicBezTo>
                  <a:cubicBezTo>
                    <a:pt x="663" y="185"/>
                    <a:pt x="650" y="160"/>
                    <a:pt x="638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3" name="Google Shape;2243;p5"/>
            <p:cNvSpPr/>
            <p:nvPr/>
          </p:nvSpPr>
          <p:spPr>
            <a:xfrm>
              <a:off x="1241835" y="206092"/>
              <a:ext cx="37948" cy="28206"/>
            </a:xfrm>
            <a:custGeom>
              <a:rect b="b" l="l" r="r" t="t"/>
              <a:pathLst>
                <a:path extrusionOk="0" h="553" w="744">
                  <a:moveTo>
                    <a:pt x="535" y="0"/>
                  </a:moveTo>
                  <a:cubicBezTo>
                    <a:pt x="308" y="0"/>
                    <a:pt x="1" y="312"/>
                    <a:pt x="231" y="487"/>
                  </a:cubicBezTo>
                  <a:cubicBezTo>
                    <a:pt x="291" y="531"/>
                    <a:pt x="360" y="553"/>
                    <a:pt x="428" y="553"/>
                  </a:cubicBezTo>
                  <a:cubicBezTo>
                    <a:pt x="517" y="553"/>
                    <a:pt x="605" y="515"/>
                    <a:pt x="669" y="437"/>
                  </a:cubicBezTo>
                  <a:cubicBezTo>
                    <a:pt x="719" y="375"/>
                    <a:pt x="744" y="287"/>
                    <a:pt x="731" y="212"/>
                  </a:cubicBezTo>
                  <a:cubicBezTo>
                    <a:pt x="731" y="187"/>
                    <a:pt x="719" y="162"/>
                    <a:pt x="719" y="137"/>
                  </a:cubicBezTo>
                  <a:cubicBezTo>
                    <a:pt x="686" y="39"/>
                    <a:pt x="616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4" name="Google Shape;2244;p5"/>
            <p:cNvSpPr/>
            <p:nvPr/>
          </p:nvSpPr>
          <p:spPr>
            <a:xfrm>
              <a:off x="1173285" y="156923"/>
              <a:ext cx="38764" cy="32082"/>
            </a:xfrm>
            <a:custGeom>
              <a:rect b="b" l="l" r="r" t="t"/>
              <a:pathLst>
                <a:path extrusionOk="0" h="629" w="760">
                  <a:moveTo>
                    <a:pt x="384" y="0"/>
                  </a:moveTo>
                  <a:cubicBezTo>
                    <a:pt x="282" y="0"/>
                    <a:pt x="183" y="50"/>
                    <a:pt x="126" y="152"/>
                  </a:cubicBezTo>
                  <a:cubicBezTo>
                    <a:pt x="1" y="339"/>
                    <a:pt x="126" y="589"/>
                    <a:pt x="351" y="626"/>
                  </a:cubicBezTo>
                  <a:cubicBezTo>
                    <a:pt x="363" y="628"/>
                    <a:pt x="375" y="628"/>
                    <a:pt x="387" y="628"/>
                  </a:cubicBezTo>
                  <a:cubicBezTo>
                    <a:pt x="605" y="628"/>
                    <a:pt x="759" y="415"/>
                    <a:pt x="688" y="202"/>
                  </a:cubicBezTo>
                  <a:cubicBezTo>
                    <a:pt x="676" y="177"/>
                    <a:pt x="663" y="164"/>
                    <a:pt x="651" y="139"/>
                  </a:cubicBezTo>
                  <a:cubicBezTo>
                    <a:pt x="583" y="47"/>
                    <a:pt x="482" y="0"/>
                    <a:pt x="3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5" name="Google Shape;2245;p5"/>
            <p:cNvSpPr/>
            <p:nvPr/>
          </p:nvSpPr>
          <p:spPr>
            <a:xfrm>
              <a:off x="1121312" y="13958"/>
              <a:ext cx="38305" cy="27849"/>
            </a:xfrm>
            <a:custGeom>
              <a:rect b="b" l="l" r="r" t="t"/>
              <a:pathLst>
                <a:path extrusionOk="0" h="546" w="751">
                  <a:moveTo>
                    <a:pt x="541" y="0"/>
                  </a:moveTo>
                  <a:cubicBezTo>
                    <a:pt x="314" y="0"/>
                    <a:pt x="0" y="313"/>
                    <a:pt x="232" y="480"/>
                  </a:cubicBezTo>
                  <a:cubicBezTo>
                    <a:pt x="291" y="525"/>
                    <a:pt x="358" y="545"/>
                    <a:pt x="422" y="545"/>
                  </a:cubicBezTo>
                  <a:cubicBezTo>
                    <a:pt x="592" y="545"/>
                    <a:pt x="750" y="408"/>
                    <a:pt x="732" y="218"/>
                  </a:cubicBezTo>
                  <a:cubicBezTo>
                    <a:pt x="732" y="180"/>
                    <a:pt x="720" y="155"/>
                    <a:pt x="720" y="130"/>
                  </a:cubicBezTo>
                  <a:cubicBezTo>
                    <a:pt x="688" y="37"/>
                    <a:pt x="620" y="0"/>
                    <a:pt x="5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6" name="Google Shape;2246;p5"/>
            <p:cNvSpPr/>
            <p:nvPr/>
          </p:nvSpPr>
          <p:spPr>
            <a:xfrm>
              <a:off x="1183741" y="72103"/>
              <a:ext cx="37693" cy="31623"/>
            </a:xfrm>
            <a:custGeom>
              <a:rect b="b" l="l" r="r" t="t"/>
              <a:pathLst>
                <a:path extrusionOk="0" h="620" w="739">
                  <a:moveTo>
                    <a:pt x="346" y="1"/>
                  </a:moveTo>
                  <a:cubicBezTo>
                    <a:pt x="71" y="1"/>
                    <a:pt x="0" y="615"/>
                    <a:pt x="324" y="615"/>
                  </a:cubicBezTo>
                  <a:cubicBezTo>
                    <a:pt x="327" y="615"/>
                    <a:pt x="330" y="615"/>
                    <a:pt x="333" y="615"/>
                  </a:cubicBezTo>
                  <a:cubicBezTo>
                    <a:pt x="350" y="618"/>
                    <a:pt x="366" y="619"/>
                    <a:pt x="382" y="619"/>
                  </a:cubicBezTo>
                  <a:cubicBezTo>
                    <a:pt x="584" y="619"/>
                    <a:pt x="739" y="411"/>
                    <a:pt x="658" y="203"/>
                  </a:cubicBezTo>
                  <a:cubicBezTo>
                    <a:pt x="645" y="178"/>
                    <a:pt x="633" y="153"/>
                    <a:pt x="620" y="128"/>
                  </a:cubicBezTo>
                  <a:cubicBezTo>
                    <a:pt x="571" y="65"/>
                    <a:pt x="496" y="28"/>
                    <a:pt x="421" y="15"/>
                  </a:cubicBezTo>
                  <a:cubicBezTo>
                    <a:pt x="394" y="5"/>
                    <a:pt x="369" y="1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7" name="Google Shape;2247;p5"/>
            <p:cNvSpPr/>
            <p:nvPr/>
          </p:nvSpPr>
          <p:spPr>
            <a:xfrm>
              <a:off x="1495175" y="35992"/>
              <a:ext cx="38917" cy="31980"/>
            </a:xfrm>
            <a:custGeom>
              <a:rect b="b" l="l" r="r" t="t"/>
              <a:pathLst>
                <a:path extrusionOk="0" h="627" w="763">
                  <a:moveTo>
                    <a:pt x="420" y="1"/>
                  </a:moveTo>
                  <a:cubicBezTo>
                    <a:pt x="359" y="1"/>
                    <a:pt x="295" y="19"/>
                    <a:pt x="238" y="61"/>
                  </a:cubicBezTo>
                  <a:cubicBezTo>
                    <a:pt x="1" y="236"/>
                    <a:pt x="101" y="586"/>
                    <a:pt x="375" y="623"/>
                  </a:cubicBezTo>
                  <a:cubicBezTo>
                    <a:pt x="391" y="625"/>
                    <a:pt x="406" y="627"/>
                    <a:pt x="421" y="627"/>
                  </a:cubicBezTo>
                  <a:cubicBezTo>
                    <a:pt x="567" y="627"/>
                    <a:pt x="703" y="520"/>
                    <a:pt x="725" y="373"/>
                  </a:cubicBezTo>
                  <a:cubicBezTo>
                    <a:pt x="763" y="159"/>
                    <a:pt x="599" y="1"/>
                    <a:pt x="4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8" name="Google Shape;2248;p5"/>
            <p:cNvSpPr/>
            <p:nvPr/>
          </p:nvSpPr>
          <p:spPr>
            <a:xfrm>
              <a:off x="1351750" y="5185"/>
              <a:ext cx="38764" cy="32133"/>
            </a:xfrm>
            <a:custGeom>
              <a:rect b="b" l="l" r="r" t="t"/>
              <a:pathLst>
                <a:path extrusionOk="0" h="630" w="760">
                  <a:moveTo>
                    <a:pt x="381" y="1"/>
                  </a:moveTo>
                  <a:cubicBezTo>
                    <a:pt x="279" y="1"/>
                    <a:pt x="177" y="51"/>
                    <a:pt x="113" y="152"/>
                  </a:cubicBezTo>
                  <a:cubicBezTo>
                    <a:pt x="1" y="340"/>
                    <a:pt x="126" y="590"/>
                    <a:pt x="351" y="627"/>
                  </a:cubicBezTo>
                  <a:cubicBezTo>
                    <a:pt x="362" y="629"/>
                    <a:pt x="374" y="629"/>
                    <a:pt x="385" y="629"/>
                  </a:cubicBezTo>
                  <a:cubicBezTo>
                    <a:pt x="594" y="629"/>
                    <a:pt x="759" y="416"/>
                    <a:pt x="688" y="202"/>
                  </a:cubicBezTo>
                  <a:cubicBezTo>
                    <a:pt x="676" y="177"/>
                    <a:pt x="663" y="152"/>
                    <a:pt x="638" y="140"/>
                  </a:cubicBezTo>
                  <a:cubicBezTo>
                    <a:pt x="577" y="48"/>
                    <a:pt x="479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9" name="Google Shape;2249;p5"/>
            <p:cNvSpPr/>
            <p:nvPr/>
          </p:nvSpPr>
          <p:spPr>
            <a:xfrm>
              <a:off x="1393370" y="156923"/>
              <a:ext cx="36826" cy="32082"/>
            </a:xfrm>
            <a:custGeom>
              <a:rect b="b" l="l" r="r" t="t"/>
              <a:pathLst>
                <a:path extrusionOk="0" h="629" w="722">
                  <a:moveTo>
                    <a:pt x="356" y="0"/>
                  </a:moveTo>
                  <a:cubicBezTo>
                    <a:pt x="216" y="0"/>
                    <a:pt x="78" y="91"/>
                    <a:pt x="47" y="252"/>
                  </a:cubicBezTo>
                  <a:cubicBezTo>
                    <a:pt x="0" y="451"/>
                    <a:pt x="152" y="629"/>
                    <a:pt x="346" y="629"/>
                  </a:cubicBezTo>
                  <a:cubicBezTo>
                    <a:pt x="359" y="629"/>
                    <a:pt x="372" y="628"/>
                    <a:pt x="384" y="626"/>
                  </a:cubicBezTo>
                  <a:cubicBezTo>
                    <a:pt x="597" y="601"/>
                    <a:pt x="722" y="389"/>
                    <a:pt x="634" y="189"/>
                  </a:cubicBezTo>
                  <a:cubicBezTo>
                    <a:pt x="622" y="164"/>
                    <a:pt x="609" y="139"/>
                    <a:pt x="597" y="114"/>
                  </a:cubicBezTo>
                  <a:cubicBezTo>
                    <a:pt x="534" y="37"/>
                    <a:pt x="445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0" name="Google Shape;2250;p5"/>
            <p:cNvSpPr/>
            <p:nvPr/>
          </p:nvSpPr>
          <p:spPr>
            <a:xfrm>
              <a:off x="1258310" y="118721"/>
              <a:ext cx="36520" cy="28614"/>
            </a:xfrm>
            <a:custGeom>
              <a:rect b="b" l="l" r="r" t="t"/>
              <a:pathLst>
                <a:path extrusionOk="0" h="561" w="716">
                  <a:moveTo>
                    <a:pt x="397" y="1"/>
                  </a:moveTo>
                  <a:cubicBezTo>
                    <a:pt x="189" y="1"/>
                    <a:pt x="0" y="219"/>
                    <a:pt x="121" y="451"/>
                  </a:cubicBezTo>
                  <a:cubicBezTo>
                    <a:pt x="186" y="527"/>
                    <a:pt x="269" y="560"/>
                    <a:pt x="351" y="560"/>
                  </a:cubicBezTo>
                  <a:cubicBezTo>
                    <a:pt x="537" y="560"/>
                    <a:pt x="715" y="389"/>
                    <a:pt x="646" y="163"/>
                  </a:cubicBezTo>
                  <a:cubicBezTo>
                    <a:pt x="646" y="138"/>
                    <a:pt x="633" y="113"/>
                    <a:pt x="608" y="88"/>
                  </a:cubicBezTo>
                  <a:cubicBezTo>
                    <a:pt x="544" y="27"/>
                    <a:pt x="469" y="1"/>
                    <a:pt x="3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1" name="Google Shape;2251;p5"/>
            <p:cNvSpPr/>
            <p:nvPr/>
          </p:nvSpPr>
          <p:spPr>
            <a:xfrm>
              <a:off x="1194605" y="-28172"/>
              <a:ext cx="40753" cy="32235"/>
            </a:xfrm>
            <a:custGeom>
              <a:rect b="b" l="l" r="r" t="t"/>
              <a:pathLst>
                <a:path extrusionOk="0" h="632" w="799">
                  <a:moveTo>
                    <a:pt x="414" y="0"/>
                  </a:moveTo>
                  <a:cubicBezTo>
                    <a:pt x="204" y="0"/>
                    <a:pt x="0" y="222"/>
                    <a:pt x="133" y="469"/>
                  </a:cubicBezTo>
                  <a:cubicBezTo>
                    <a:pt x="196" y="583"/>
                    <a:pt x="298" y="631"/>
                    <a:pt x="400" y="631"/>
                  </a:cubicBezTo>
                  <a:cubicBezTo>
                    <a:pt x="599" y="631"/>
                    <a:pt x="798" y="446"/>
                    <a:pt x="707" y="207"/>
                  </a:cubicBezTo>
                  <a:cubicBezTo>
                    <a:pt x="695" y="182"/>
                    <a:pt x="682" y="157"/>
                    <a:pt x="657" y="132"/>
                  </a:cubicBezTo>
                  <a:cubicBezTo>
                    <a:pt x="591" y="39"/>
                    <a:pt x="502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2" name="Google Shape;2252;p5"/>
            <p:cNvSpPr/>
            <p:nvPr/>
          </p:nvSpPr>
          <p:spPr>
            <a:xfrm>
              <a:off x="1309059" y="256892"/>
              <a:ext cx="34887" cy="31674"/>
            </a:xfrm>
            <a:custGeom>
              <a:rect b="b" l="l" r="r" t="t"/>
              <a:pathLst>
                <a:path extrusionOk="0" h="621" w="684">
                  <a:moveTo>
                    <a:pt x="325" y="0"/>
                  </a:moveTo>
                  <a:cubicBezTo>
                    <a:pt x="182" y="0"/>
                    <a:pt x="39" y="91"/>
                    <a:pt x="13" y="266"/>
                  </a:cubicBezTo>
                  <a:cubicBezTo>
                    <a:pt x="1" y="341"/>
                    <a:pt x="26" y="429"/>
                    <a:pt x="75" y="491"/>
                  </a:cubicBezTo>
                  <a:cubicBezTo>
                    <a:pt x="141" y="582"/>
                    <a:pt x="233" y="621"/>
                    <a:pt x="323" y="621"/>
                  </a:cubicBezTo>
                  <a:cubicBezTo>
                    <a:pt x="507" y="621"/>
                    <a:pt x="684" y="459"/>
                    <a:pt x="625" y="241"/>
                  </a:cubicBezTo>
                  <a:cubicBezTo>
                    <a:pt x="589" y="79"/>
                    <a:pt x="458" y="0"/>
                    <a:pt x="3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3" name="Google Shape;2253;p5"/>
            <p:cNvSpPr/>
            <p:nvPr/>
          </p:nvSpPr>
          <p:spPr>
            <a:xfrm>
              <a:off x="1582495" y="-84838"/>
              <a:ext cx="31929" cy="28767"/>
            </a:xfrm>
            <a:custGeom>
              <a:rect b="b" l="l" r="r" t="t"/>
              <a:pathLst>
                <a:path extrusionOk="0" h="564" w="626">
                  <a:moveTo>
                    <a:pt x="312" y="0"/>
                  </a:moveTo>
                  <a:cubicBezTo>
                    <a:pt x="188" y="0"/>
                    <a:pt x="63" y="69"/>
                    <a:pt x="13" y="218"/>
                  </a:cubicBezTo>
                  <a:cubicBezTo>
                    <a:pt x="1" y="293"/>
                    <a:pt x="26" y="380"/>
                    <a:pt x="76" y="443"/>
                  </a:cubicBezTo>
                  <a:cubicBezTo>
                    <a:pt x="136" y="525"/>
                    <a:pt x="225" y="564"/>
                    <a:pt x="314" y="564"/>
                  </a:cubicBezTo>
                  <a:cubicBezTo>
                    <a:pt x="429" y="564"/>
                    <a:pt x="544" y="500"/>
                    <a:pt x="600" y="380"/>
                  </a:cubicBezTo>
                  <a:cubicBezTo>
                    <a:pt x="613" y="355"/>
                    <a:pt x="625" y="330"/>
                    <a:pt x="625" y="305"/>
                  </a:cubicBezTo>
                  <a:cubicBezTo>
                    <a:pt x="625" y="110"/>
                    <a:pt x="470" y="0"/>
                    <a:pt x="3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4" name="Google Shape;2254;p5"/>
            <p:cNvSpPr/>
            <p:nvPr/>
          </p:nvSpPr>
          <p:spPr>
            <a:xfrm>
              <a:off x="1644465" y="68992"/>
              <a:ext cx="40090" cy="31776"/>
            </a:xfrm>
            <a:custGeom>
              <a:rect b="b" l="l" r="r" t="t"/>
              <a:pathLst>
                <a:path extrusionOk="0" h="623" w="786">
                  <a:moveTo>
                    <a:pt x="394" y="1"/>
                  </a:moveTo>
                  <a:cubicBezTo>
                    <a:pt x="154" y="1"/>
                    <a:pt x="1" y="280"/>
                    <a:pt x="148" y="488"/>
                  </a:cubicBezTo>
                  <a:cubicBezTo>
                    <a:pt x="208" y="579"/>
                    <a:pt x="304" y="623"/>
                    <a:pt x="400" y="623"/>
                  </a:cubicBezTo>
                  <a:cubicBezTo>
                    <a:pt x="503" y="623"/>
                    <a:pt x="608" y="573"/>
                    <a:pt x="673" y="476"/>
                  </a:cubicBezTo>
                  <a:cubicBezTo>
                    <a:pt x="785" y="276"/>
                    <a:pt x="660" y="26"/>
                    <a:pt x="435" y="1"/>
                  </a:cubicBezTo>
                  <a:lnTo>
                    <a:pt x="410" y="1"/>
                  </a:lnTo>
                  <a:cubicBezTo>
                    <a:pt x="405" y="1"/>
                    <a:pt x="400" y="1"/>
                    <a:pt x="3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5" name="Google Shape;2255;p5"/>
            <p:cNvSpPr/>
            <p:nvPr/>
          </p:nvSpPr>
          <p:spPr>
            <a:xfrm>
              <a:off x="1560818" y="166053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54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6" y="85"/>
                    <a:pt x="1" y="260"/>
                    <a:pt x="63" y="422"/>
                  </a:cubicBezTo>
                  <a:cubicBezTo>
                    <a:pt x="112" y="539"/>
                    <a:pt x="228" y="618"/>
                    <a:pt x="354" y="618"/>
                  </a:cubicBezTo>
                  <a:cubicBezTo>
                    <a:pt x="390" y="618"/>
                    <a:pt x="427" y="611"/>
                    <a:pt x="463" y="597"/>
                  </a:cubicBezTo>
                  <a:cubicBezTo>
                    <a:pt x="613" y="535"/>
                    <a:pt x="701" y="360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6" name="Google Shape;2256;p5"/>
            <p:cNvSpPr/>
            <p:nvPr/>
          </p:nvSpPr>
          <p:spPr>
            <a:xfrm>
              <a:off x="1292534" y="351812"/>
              <a:ext cx="39070" cy="29787"/>
            </a:xfrm>
            <a:custGeom>
              <a:rect b="b" l="l" r="r" t="t"/>
              <a:pathLst>
                <a:path extrusionOk="0" h="584" w="766">
                  <a:moveTo>
                    <a:pt x="369" y="0"/>
                  </a:moveTo>
                  <a:cubicBezTo>
                    <a:pt x="173" y="0"/>
                    <a:pt x="1" y="195"/>
                    <a:pt x="75" y="417"/>
                  </a:cubicBezTo>
                  <a:cubicBezTo>
                    <a:pt x="100" y="535"/>
                    <a:pt x="194" y="584"/>
                    <a:pt x="300" y="584"/>
                  </a:cubicBezTo>
                  <a:cubicBezTo>
                    <a:pt x="509" y="584"/>
                    <a:pt x="765" y="399"/>
                    <a:pt x="649" y="192"/>
                  </a:cubicBezTo>
                  <a:cubicBezTo>
                    <a:pt x="624" y="142"/>
                    <a:pt x="599" y="105"/>
                    <a:pt x="574" y="80"/>
                  </a:cubicBezTo>
                  <a:cubicBezTo>
                    <a:pt x="510" y="24"/>
                    <a:pt x="438" y="0"/>
                    <a:pt x="3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7" name="Google Shape;2257;p5"/>
            <p:cNvSpPr/>
            <p:nvPr/>
          </p:nvSpPr>
          <p:spPr>
            <a:xfrm>
              <a:off x="1535468" y="235368"/>
              <a:ext cx="39427" cy="32286"/>
            </a:xfrm>
            <a:custGeom>
              <a:rect b="b" l="l" r="r" t="t"/>
              <a:pathLst>
                <a:path extrusionOk="0" h="633" w="773">
                  <a:moveTo>
                    <a:pt x="392" y="0"/>
                  </a:moveTo>
                  <a:cubicBezTo>
                    <a:pt x="164" y="0"/>
                    <a:pt x="0" y="231"/>
                    <a:pt x="98" y="438"/>
                  </a:cubicBezTo>
                  <a:cubicBezTo>
                    <a:pt x="152" y="567"/>
                    <a:pt x="268" y="633"/>
                    <a:pt x="386" y="633"/>
                  </a:cubicBezTo>
                  <a:cubicBezTo>
                    <a:pt x="485" y="633"/>
                    <a:pt x="585" y="585"/>
                    <a:pt x="648" y="488"/>
                  </a:cubicBezTo>
                  <a:cubicBezTo>
                    <a:pt x="773" y="288"/>
                    <a:pt x="635" y="26"/>
                    <a:pt x="410" y="1"/>
                  </a:cubicBezTo>
                  <a:cubicBezTo>
                    <a:pt x="404" y="0"/>
                    <a:pt x="398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8" name="Google Shape;2258;p5"/>
            <p:cNvSpPr/>
            <p:nvPr/>
          </p:nvSpPr>
          <p:spPr>
            <a:xfrm>
              <a:off x="1217353" y="-94580"/>
              <a:ext cx="37744" cy="28104"/>
            </a:xfrm>
            <a:custGeom>
              <a:rect b="b" l="l" r="r" t="t"/>
              <a:pathLst>
                <a:path extrusionOk="0" h="551" w="740">
                  <a:moveTo>
                    <a:pt x="357" y="0"/>
                  </a:moveTo>
                  <a:cubicBezTo>
                    <a:pt x="176" y="0"/>
                    <a:pt x="1" y="158"/>
                    <a:pt x="49" y="384"/>
                  </a:cubicBezTo>
                  <a:cubicBezTo>
                    <a:pt x="74" y="502"/>
                    <a:pt x="168" y="550"/>
                    <a:pt x="275" y="550"/>
                  </a:cubicBezTo>
                  <a:cubicBezTo>
                    <a:pt x="483" y="550"/>
                    <a:pt x="740" y="366"/>
                    <a:pt x="624" y="159"/>
                  </a:cubicBezTo>
                  <a:cubicBezTo>
                    <a:pt x="557" y="48"/>
                    <a:pt x="456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9" name="Google Shape;2259;p5"/>
            <p:cNvSpPr/>
            <p:nvPr/>
          </p:nvSpPr>
          <p:spPr>
            <a:xfrm>
              <a:off x="1223525" y="369408"/>
              <a:ext cx="38407" cy="30858"/>
            </a:xfrm>
            <a:custGeom>
              <a:rect b="b" l="l" r="r" t="t"/>
              <a:pathLst>
                <a:path extrusionOk="0" h="605" w="753">
                  <a:moveTo>
                    <a:pt x="407" y="0"/>
                  </a:moveTo>
                  <a:cubicBezTo>
                    <a:pt x="368" y="0"/>
                    <a:pt x="329" y="7"/>
                    <a:pt x="290" y="22"/>
                  </a:cubicBezTo>
                  <a:cubicBezTo>
                    <a:pt x="1" y="184"/>
                    <a:pt x="141" y="605"/>
                    <a:pt x="442" y="605"/>
                  </a:cubicBezTo>
                  <a:cubicBezTo>
                    <a:pt x="466" y="605"/>
                    <a:pt x="490" y="602"/>
                    <a:pt x="515" y="597"/>
                  </a:cubicBezTo>
                  <a:cubicBezTo>
                    <a:pt x="665" y="534"/>
                    <a:pt x="753" y="359"/>
                    <a:pt x="690" y="197"/>
                  </a:cubicBezTo>
                  <a:cubicBezTo>
                    <a:pt x="643" y="73"/>
                    <a:pt x="530" y="0"/>
                    <a:pt x="4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0" name="Google Shape;2260;p5"/>
            <p:cNvSpPr/>
            <p:nvPr/>
          </p:nvSpPr>
          <p:spPr>
            <a:xfrm>
              <a:off x="1860418" y="52568"/>
              <a:ext cx="34428" cy="31776"/>
            </a:xfrm>
            <a:custGeom>
              <a:rect b="b" l="l" r="r" t="t"/>
              <a:pathLst>
                <a:path extrusionOk="0" h="623" w="675">
                  <a:moveTo>
                    <a:pt x="338" y="1"/>
                  </a:moveTo>
                  <a:cubicBezTo>
                    <a:pt x="251" y="1"/>
                    <a:pt x="163" y="37"/>
                    <a:pt x="100" y="111"/>
                  </a:cubicBezTo>
                  <a:cubicBezTo>
                    <a:pt x="0" y="248"/>
                    <a:pt x="13" y="436"/>
                    <a:pt x="150" y="548"/>
                  </a:cubicBezTo>
                  <a:lnTo>
                    <a:pt x="150" y="561"/>
                  </a:lnTo>
                  <a:cubicBezTo>
                    <a:pt x="208" y="602"/>
                    <a:pt x="274" y="622"/>
                    <a:pt x="338" y="622"/>
                  </a:cubicBezTo>
                  <a:cubicBezTo>
                    <a:pt x="429" y="622"/>
                    <a:pt x="517" y="583"/>
                    <a:pt x="575" y="511"/>
                  </a:cubicBezTo>
                  <a:cubicBezTo>
                    <a:pt x="650" y="423"/>
                    <a:pt x="675" y="298"/>
                    <a:pt x="625" y="198"/>
                  </a:cubicBezTo>
                  <a:cubicBezTo>
                    <a:pt x="574" y="68"/>
                    <a:pt x="457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1" name="Google Shape;2261;p5"/>
            <p:cNvSpPr/>
            <p:nvPr/>
          </p:nvSpPr>
          <p:spPr>
            <a:xfrm>
              <a:off x="1796663" y="-21439"/>
              <a:ext cx="36775" cy="31776"/>
            </a:xfrm>
            <a:custGeom>
              <a:rect b="b" l="l" r="r" t="t"/>
              <a:pathLst>
                <a:path extrusionOk="0" h="623" w="721">
                  <a:moveTo>
                    <a:pt x="392" y="0"/>
                  </a:moveTo>
                  <a:cubicBezTo>
                    <a:pt x="366" y="0"/>
                    <a:pt x="340" y="4"/>
                    <a:pt x="313" y="12"/>
                  </a:cubicBezTo>
                  <a:cubicBezTo>
                    <a:pt x="88" y="62"/>
                    <a:pt x="0" y="324"/>
                    <a:pt x="138" y="499"/>
                  </a:cubicBezTo>
                  <a:cubicBezTo>
                    <a:pt x="202" y="584"/>
                    <a:pt x="295" y="623"/>
                    <a:pt x="385" y="623"/>
                  </a:cubicBezTo>
                  <a:cubicBezTo>
                    <a:pt x="523" y="623"/>
                    <a:pt x="658" y="533"/>
                    <a:pt x="688" y="374"/>
                  </a:cubicBezTo>
                  <a:cubicBezTo>
                    <a:pt x="721" y="178"/>
                    <a:pt x="57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2" name="Google Shape;2262;p5"/>
            <p:cNvSpPr/>
            <p:nvPr/>
          </p:nvSpPr>
          <p:spPr>
            <a:xfrm>
              <a:off x="1713780" y="101073"/>
              <a:ext cx="37081" cy="32031"/>
            </a:xfrm>
            <a:custGeom>
              <a:rect b="b" l="l" r="r" t="t"/>
              <a:pathLst>
                <a:path extrusionOk="0" h="628" w="727">
                  <a:moveTo>
                    <a:pt x="327" y="1"/>
                  </a:moveTo>
                  <a:cubicBezTo>
                    <a:pt x="181" y="1"/>
                    <a:pt x="36" y="104"/>
                    <a:pt x="13" y="272"/>
                  </a:cubicBezTo>
                  <a:cubicBezTo>
                    <a:pt x="1" y="347"/>
                    <a:pt x="26" y="434"/>
                    <a:pt x="76" y="497"/>
                  </a:cubicBezTo>
                  <a:cubicBezTo>
                    <a:pt x="126" y="559"/>
                    <a:pt x="188" y="609"/>
                    <a:pt x="276" y="622"/>
                  </a:cubicBezTo>
                  <a:cubicBezTo>
                    <a:pt x="296" y="625"/>
                    <a:pt x="315" y="627"/>
                    <a:pt x="334" y="627"/>
                  </a:cubicBezTo>
                  <a:cubicBezTo>
                    <a:pt x="576" y="627"/>
                    <a:pt x="727" y="343"/>
                    <a:pt x="576" y="134"/>
                  </a:cubicBezTo>
                  <a:cubicBezTo>
                    <a:pt x="513" y="42"/>
                    <a:pt x="420" y="1"/>
                    <a:pt x="3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3" name="Google Shape;2263;p5"/>
            <p:cNvSpPr/>
            <p:nvPr/>
          </p:nvSpPr>
          <p:spPr>
            <a:xfrm>
              <a:off x="1721329" y="19976"/>
              <a:ext cx="38254" cy="28155"/>
            </a:xfrm>
            <a:custGeom>
              <a:rect b="b" l="l" r="r" t="t"/>
              <a:pathLst>
                <a:path extrusionOk="0" h="552" w="750">
                  <a:moveTo>
                    <a:pt x="532" y="0"/>
                  </a:moveTo>
                  <a:cubicBezTo>
                    <a:pt x="306" y="0"/>
                    <a:pt x="0" y="312"/>
                    <a:pt x="240" y="487"/>
                  </a:cubicBezTo>
                  <a:cubicBezTo>
                    <a:pt x="299" y="532"/>
                    <a:pt x="364" y="552"/>
                    <a:pt x="427" y="552"/>
                  </a:cubicBezTo>
                  <a:cubicBezTo>
                    <a:pt x="594" y="552"/>
                    <a:pt x="749" y="412"/>
                    <a:pt x="740" y="212"/>
                  </a:cubicBezTo>
                  <a:cubicBezTo>
                    <a:pt x="728" y="187"/>
                    <a:pt x="728" y="162"/>
                    <a:pt x="715" y="137"/>
                  </a:cubicBezTo>
                  <a:cubicBezTo>
                    <a:pt x="683" y="39"/>
                    <a:pt x="612" y="0"/>
                    <a:pt x="5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4" name="Google Shape;2264;p5"/>
            <p:cNvSpPr/>
            <p:nvPr/>
          </p:nvSpPr>
          <p:spPr>
            <a:xfrm>
              <a:off x="1657063" y="-28682"/>
              <a:ext cx="32592" cy="31623"/>
            </a:xfrm>
            <a:custGeom>
              <a:rect b="b" l="l" r="r" t="t"/>
              <a:pathLst>
                <a:path extrusionOk="0" h="620" w="639">
                  <a:moveTo>
                    <a:pt x="315" y="1"/>
                  </a:moveTo>
                  <a:cubicBezTo>
                    <a:pt x="161" y="1"/>
                    <a:pt x="36" y="108"/>
                    <a:pt x="13" y="267"/>
                  </a:cubicBezTo>
                  <a:cubicBezTo>
                    <a:pt x="1" y="341"/>
                    <a:pt x="13" y="429"/>
                    <a:pt x="63" y="491"/>
                  </a:cubicBezTo>
                  <a:cubicBezTo>
                    <a:pt x="113" y="554"/>
                    <a:pt x="188" y="604"/>
                    <a:pt x="263" y="616"/>
                  </a:cubicBezTo>
                  <a:cubicBezTo>
                    <a:pt x="279" y="619"/>
                    <a:pt x="296" y="620"/>
                    <a:pt x="311" y="620"/>
                  </a:cubicBezTo>
                  <a:cubicBezTo>
                    <a:pt x="465" y="620"/>
                    <a:pt x="592" y="513"/>
                    <a:pt x="626" y="354"/>
                  </a:cubicBezTo>
                  <a:cubicBezTo>
                    <a:pt x="638" y="192"/>
                    <a:pt x="526" y="29"/>
                    <a:pt x="363" y="4"/>
                  </a:cubicBezTo>
                  <a:cubicBezTo>
                    <a:pt x="347" y="2"/>
                    <a:pt x="331" y="1"/>
                    <a:pt x="3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5" name="Google Shape;2265;p5"/>
            <p:cNvSpPr/>
            <p:nvPr/>
          </p:nvSpPr>
          <p:spPr>
            <a:xfrm>
              <a:off x="1736732" y="-69894"/>
              <a:ext cx="37336" cy="31827"/>
            </a:xfrm>
            <a:custGeom>
              <a:rect b="b" l="l" r="r" t="t"/>
              <a:pathLst>
                <a:path extrusionOk="0" h="624" w="732">
                  <a:moveTo>
                    <a:pt x="397" y="1"/>
                  </a:moveTo>
                  <a:cubicBezTo>
                    <a:pt x="370" y="1"/>
                    <a:pt x="342" y="4"/>
                    <a:pt x="313" y="12"/>
                  </a:cubicBezTo>
                  <a:cubicBezTo>
                    <a:pt x="88" y="62"/>
                    <a:pt x="1" y="325"/>
                    <a:pt x="138" y="500"/>
                  </a:cubicBezTo>
                  <a:cubicBezTo>
                    <a:pt x="203" y="584"/>
                    <a:pt x="295" y="623"/>
                    <a:pt x="386" y="623"/>
                  </a:cubicBezTo>
                  <a:cubicBezTo>
                    <a:pt x="523" y="623"/>
                    <a:pt x="658" y="533"/>
                    <a:pt x="688" y="375"/>
                  </a:cubicBezTo>
                  <a:cubicBezTo>
                    <a:pt x="732" y="178"/>
                    <a:pt x="585" y="1"/>
                    <a:pt x="3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6" name="Google Shape;2266;p5"/>
            <p:cNvSpPr/>
            <p:nvPr/>
          </p:nvSpPr>
          <p:spPr>
            <a:xfrm>
              <a:off x="1785850" y="71593"/>
              <a:ext cx="35091" cy="30807"/>
            </a:xfrm>
            <a:custGeom>
              <a:rect b="b" l="l" r="r" t="t"/>
              <a:pathLst>
                <a:path extrusionOk="0" h="604" w="688">
                  <a:moveTo>
                    <a:pt x="425" y="0"/>
                  </a:moveTo>
                  <a:cubicBezTo>
                    <a:pt x="75" y="0"/>
                    <a:pt x="0" y="487"/>
                    <a:pt x="325" y="600"/>
                  </a:cubicBezTo>
                  <a:cubicBezTo>
                    <a:pt x="341" y="602"/>
                    <a:pt x="358" y="603"/>
                    <a:pt x="373" y="603"/>
                  </a:cubicBezTo>
                  <a:cubicBezTo>
                    <a:pt x="527" y="603"/>
                    <a:pt x="653" y="497"/>
                    <a:pt x="687" y="350"/>
                  </a:cubicBezTo>
                  <a:cubicBezTo>
                    <a:pt x="687" y="287"/>
                    <a:pt x="687" y="238"/>
                    <a:pt x="662" y="188"/>
                  </a:cubicBezTo>
                  <a:cubicBezTo>
                    <a:pt x="625" y="88"/>
                    <a:pt x="537" y="13"/>
                    <a:pt x="4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7" name="Google Shape;2267;p5"/>
            <p:cNvSpPr/>
            <p:nvPr/>
          </p:nvSpPr>
          <p:spPr>
            <a:xfrm>
              <a:off x="1772333" y="165951"/>
              <a:ext cx="38968" cy="29532"/>
            </a:xfrm>
            <a:custGeom>
              <a:rect b="b" l="l" r="r" t="t"/>
              <a:pathLst>
                <a:path extrusionOk="0" h="579" w="764">
                  <a:moveTo>
                    <a:pt x="369" y="1"/>
                  </a:moveTo>
                  <a:cubicBezTo>
                    <a:pt x="177" y="1"/>
                    <a:pt x="0" y="189"/>
                    <a:pt x="65" y="412"/>
                  </a:cubicBezTo>
                  <a:cubicBezTo>
                    <a:pt x="90" y="530"/>
                    <a:pt x="186" y="579"/>
                    <a:pt x="294" y="579"/>
                  </a:cubicBezTo>
                  <a:cubicBezTo>
                    <a:pt x="505" y="579"/>
                    <a:pt x="764" y="394"/>
                    <a:pt x="640" y="187"/>
                  </a:cubicBezTo>
                  <a:cubicBezTo>
                    <a:pt x="627" y="137"/>
                    <a:pt x="602" y="100"/>
                    <a:pt x="565" y="75"/>
                  </a:cubicBezTo>
                  <a:cubicBezTo>
                    <a:pt x="504" y="23"/>
                    <a:pt x="43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8" name="Google Shape;2268;p5"/>
            <p:cNvSpPr/>
            <p:nvPr/>
          </p:nvSpPr>
          <p:spPr>
            <a:xfrm>
              <a:off x="-138449" y="335592"/>
              <a:ext cx="36367" cy="31980"/>
            </a:xfrm>
            <a:custGeom>
              <a:rect b="b" l="l" r="r" t="t"/>
              <a:pathLst>
                <a:path extrusionOk="0" h="627" w="713">
                  <a:moveTo>
                    <a:pt x="385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13" y="598"/>
                    <a:pt x="350" y="623"/>
                  </a:cubicBezTo>
                  <a:cubicBezTo>
                    <a:pt x="366" y="625"/>
                    <a:pt x="381" y="626"/>
                    <a:pt x="396" y="626"/>
                  </a:cubicBezTo>
                  <a:cubicBezTo>
                    <a:pt x="540" y="626"/>
                    <a:pt x="666" y="520"/>
                    <a:pt x="700" y="373"/>
                  </a:cubicBezTo>
                  <a:cubicBezTo>
                    <a:pt x="713" y="285"/>
                    <a:pt x="688" y="198"/>
                    <a:pt x="638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9" name="Google Shape;2269;p5"/>
            <p:cNvSpPr/>
            <p:nvPr/>
          </p:nvSpPr>
          <p:spPr>
            <a:xfrm>
              <a:off x="-109785" y="263574"/>
              <a:ext cx="35755" cy="31623"/>
            </a:xfrm>
            <a:custGeom>
              <a:rect b="b" l="l" r="r" t="t"/>
              <a:pathLst>
                <a:path extrusionOk="0" h="620" w="701">
                  <a:moveTo>
                    <a:pt x="349" y="1"/>
                  </a:moveTo>
                  <a:cubicBezTo>
                    <a:pt x="312" y="1"/>
                    <a:pt x="274" y="8"/>
                    <a:pt x="238" y="23"/>
                  </a:cubicBezTo>
                  <a:cubicBezTo>
                    <a:pt x="76" y="85"/>
                    <a:pt x="1" y="260"/>
                    <a:pt x="63" y="422"/>
                  </a:cubicBezTo>
                  <a:cubicBezTo>
                    <a:pt x="111" y="546"/>
                    <a:pt x="224" y="619"/>
                    <a:pt x="347" y="619"/>
                  </a:cubicBezTo>
                  <a:cubicBezTo>
                    <a:pt x="385" y="619"/>
                    <a:pt x="425" y="612"/>
                    <a:pt x="463" y="597"/>
                  </a:cubicBezTo>
                  <a:cubicBezTo>
                    <a:pt x="613" y="535"/>
                    <a:pt x="701" y="360"/>
                    <a:pt x="638" y="198"/>
                  </a:cubicBezTo>
                  <a:cubicBezTo>
                    <a:pt x="591" y="74"/>
                    <a:pt x="470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0" name="Google Shape;2270;p5"/>
            <p:cNvSpPr/>
            <p:nvPr/>
          </p:nvSpPr>
          <p:spPr>
            <a:xfrm>
              <a:off x="-168389" y="138715"/>
              <a:ext cx="35704" cy="31521"/>
            </a:xfrm>
            <a:custGeom>
              <a:rect b="b" l="l" r="r" t="t"/>
              <a:pathLst>
                <a:path extrusionOk="0" h="618" w="700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75" y="84"/>
                    <a:pt x="0" y="271"/>
                    <a:pt x="63" y="421"/>
                  </a:cubicBezTo>
                  <a:cubicBezTo>
                    <a:pt x="110" y="545"/>
                    <a:pt x="223" y="618"/>
                    <a:pt x="346" y="618"/>
                  </a:cubicBezTo>
                  <a:cubicBezTo>
                    <a:pt x="385" y="618"/>
                    <a:pt x="424" y="611"/>
                    <a:pt x="462" y="596"/>
                  </a:cubicBezTo>
                  <a:cubicBezTo>
                    <a:pt x="612" y="534"/>
                    <a:pt x="700" y="359"/>
                    <a:pt x="637" y="196"/>
                  </a:cubicBezTo>
                  <a:cubicBezTo>
                    <a:pt x="589" y="80"/>
                    <a:pt x="472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1" name="Google Shape;2271;p5"/>
            <p:cNvSpPr/>
            <p:nvPr/>
          </p:nvSpPr>
          <p:spPr>
            <a:xfrm>
              <a:off x="29203" y="282395"/>
              <a:ext cx="42283" cy="31929"/>
            </a:xfrm>
            <a:custGeom>
              <a:rect b="b" l="l" r="r" t="t"/>
              <a:pathLst>
                <a:path extrusionOk="0" h="626" w="829">
                  <a:moveTo>
                    <a:pt x="431" y="1"/>
                  </a:moveTo>
                  <a:cubicBezTo>
                    <a:pt x="417" y="1"/>
                    <a:pt x="402" y="1"/>
                    <a:pt x="387" y="3"/>
                  </a:cubicBezTo>
                  <a:cubicBezTo>
                    <a:pt x="100" y="28"/>
                    <a:pt x="0" y="378"/>
                    <a:pt x="225" y="553"/>
                  </a:cubicBezTo>
                  <a:cubicBezTo>
                    <a:pt x="285" y="602"/>
                    <a:pt x="354" y="625"/>
                    <a:pt x="422" y="625"/>
                  </a:cubicBezTo>
                  <a:cubicBezTo>
                    <a:pt x="511" y="625"/>
                    <a:pt x="599" y="586"/>
                    <a:pt x="662" y="516"/>
                  </a:cubicBezTo>
                  <a:cubicBezTo>
                    <a:pt x="828" y="303"/>
                    <a:pt x="680" y="1"/>
                    <a:pt x="4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2" name="Google Shape;2272;p5"/>
            <p:cNvSpPr/>
            <p:nvPr/>
          </p:nvSpPr>
          <p:spPr>
            <a:xfrm>
              <a:off x="-23638" y="142846"/>
              <a:ext cx="37489" cy="31980"/>
            </a:xfrm>
            <a:custGeom>
              <a:rect b="b" l="l" r="r" t="t"/>
              <a:pathLst>
                <a:path extrusionOk="0" h="627" w="735">
                  <a:moveTo>
                    <a:pt x="401" y="1"/>
                  </a:moveTo>
                  <a:cubicBezTo>
                    <a:pt x="188" y="1"/>
                    <a:pt x="0" y="237"/>
                    <a:pt x="124" y="465"/>
                  </a:cubicBezTo>
                  <a:cubicBezTo>
                    <a:pt x="189" y="577"/>
                    <a:pt x="293" y="627"/>
                    <a:pt x="396" y="627"/>
                  </a:cubicBezTo>
                  <a:cubicBezTo>
                    <a:pt x="567" y="627"/>
                    <a:pt x="735" y="489"/>
                    <a:pt x="711" y="278"/>
                  </a:cubicBezTo>
                  <a:cubicBezTo>
                    <a:pt x="711" y="253"/>
                    <a:pt x="711" y="228"/>
                    <a:pt x="699" y="203"/>
                  </a:cubicBezTo>
                  <a:cubicBezTo>
                    <a:pt x="674" y="153"/>
                    <a:pt x="649" y="103"/>
                    <a:pt x="599" y="78"/>
                  </a:cubicBezTo>
                  <a:cubicBezTo>
                    <a:pt x="536" y="24"/>
                    <a:pt x="467" y="1"/>
                    <a:pt x="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3" name="Google Shape;2273;p5"/>
            <p:cNvSpPr/>
            <p:nvPr/>
          </p:nvSpPr>
          <p:spPr>
            <a:xfrm>
              <a:off x="-34553" y="221495"/>
              <a:ext cx="35755" cy="31572"/>
            </a:xfrm>
            <a:custGeom>
              <a:rect b="b" l="l" r="r" t="t"/>
              <a:pathLst>
                <a:path extrusionOk="0" h="619" w="701">
                  <a:moveTo>
                    <a:pt x="354" y="1"/>
                  </a:moveTo>
                  <a:cubicBezTo>
                    <a:pt x="316" y="1"/>
                    <a:pt x="276" y="8"/>
                    <a:pt x="238" y="23"/>
                  </a:cubicBezTo>
                  <a:cubicBezTo>
                    <a:pt x="88" y="85"/>
                    <a:pt x="0" y="260"/>
                    <a:pt x="63" y="423"/>
                  </a:cubicBezTo>
                  <a:cubicBezTo>
                    <a:pt x="111" y="539"/>
                    <a:pt x="236" y="618"/>
                    <a:pt x="359" y="618"/>
                  </a:cubicBezTo>
                  <a:cubicBezTo>
                    <a:pt x="394" y="618"/>
                    <a:pt x="429" y="612"/>
                    <a:pt x="463" y="598"/>
                  </a:cubicBezTo>
                  <a:cubicBezTo>
                    <a:pt x="625" y="535"/>
                    <a:pt x="700" y="360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4" name="Google Shape;2274;p5"/>
            <p:cNvSpPr/>
            <p:nvPr/>
          </p:nvSpPr>
          <p:spPr>
            <a:xfrm>
              <a:off x="-74694" y="-8280"/>
              <a:ext cx="34224" cy="30807"/>
            </a:xfrm>
            <a:custGeom>
              <a:rect b="b" l="l" r="r" t="t"/>
              <a:pathLst>
                <a:path extrusionOk="0" h="604" w="671">
                  <a:moveTo>
                    <a:pt x="314" y="1"/>
                  </a:moveTo>
                  <a:cubicBezTo>
                    <a:pt x="161" y="1"/>
                    <a:pt x="35" y="108"/>
                    <a:pt x="13" y="266"/>
                  </a:cubicBezTo>
                  <a:cubicBezTo>
                    <a:pt x="0" y="341"/>
                    <a:pt x="13" y="416"/>
                    <a:pt x="63" y="491"/>
                  </a:cubicBezTo>
                  <a:cubicBezTo>
                    <a:pt x="126" y="570"/>
                    <a:pt x="209" y="604"/>
                    <a:pt x="291" y="604"/>
                  </a:cubicBezTo>
                  <a:cubicBezTo>
                    <a:pt x="482" y="604"/>
                    <a:pt x="670" y="419"/>
                    <a:pt x="600" y="191"/>
                  </a:cubicBezTo>
                  <a:cubicBezTo>
                    <a:pt x="587" y="166"/>
                    <a:pt x="575" y="141"/>
                    <a:pt x="562" y="129"/>
                  </a:cubicBezTo>
                  <a:cubicBezTo>
                    <a:pt x="512" y="54"/>
                    <a:pt x="438" y="16"/>
                    <a:pt x="363" y="4"/>
                  </a:cubicBezTo>
                  <a:cubicBezTo>
                    <a:pt x="346" y="2"/>
                    <a:pt x="330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5" name="Google Shape;2275;p5"/>
            <p:cNvSpPr/>
            <p:nvPr/>
          </p:nvSpPr>
          <p:spPr>
            <a:xfrm>
              <a:off x="-105296" y="92199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88" y="83"/>
                    <a:pt x="0" y="258"/>
                    <a:pt x="63" y="421"/>
                  </a:cubicBezTo>
                  <a:cubicBezTo>
                    <a:pt x="110" y="545"/>
                    <a:pt x="231" y="618"/>
                    <a:pt x="352" y="618"/>
                  </a:cubicBezTo>
                  <a:cubicBezTo>
                    <a:pt x="389" y="618"/>
                    <a:pt x="427" y="611"/>
                    <a:pt x="463" y="596"/>
                  </a:cubicBezTo>
                  <a:cubicBezTo>
                    <a:pt x="625" y="533"/>
                    <a:pt x="700" y="358"/>
                    <a:pt x="638" y="196"/>
                  </a:cubicBezTo>
                  <a:cubicBezTo>
                    <a:pt x="589" y="79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6" name="Google Shape;2276;p5"/>
            <p:cNvSpPr/>
            <p:nvPr/>
          </p:nvSpPr>
          <p:spPr>
            <a:xfrm>
              <a:off x="-101879" y="180947"/>
              <a:ext cx="37234" cy="29736"/>
            </a:xfrm>
            <a:custGeom>
              <a:rect b="b" l="l" r="r" t="t"/>
              <a:pathLst>
                <a:path extrusionOk="0" h="583" w="730">
                  <a:moveTo>
                    <a:pt x="400" y="0"/>
                  </a:moveTo>
                  <a:cubicBezTo>
                    <a:pt x="188" y="0"/>
                    <a:pt x="1" y="224"/>
                    <a:pt x="121" y="455"/>
                  </a:cubicBezTo>
                  <a:cubicBezTo>
                    <a:pt x="171" y="518"/>
                    <a:pt x="233" y="568"/>
                    <a:pt x="321" y="580"/>
                  </a:cubicBezTo>
                  <a:cubicBezTo>
                    <a:pt x="332" y="582"/>
                    <a:pt x="344" y="582"/>
                    <a:pt x="355" y="582"/>
                  </a:cubicBezTo>
                  <a:cubicBezTo>
                    <a:pt x="564" y="582"/>
                    <a:pt x="729" y="369"/>
                    <a:pt x="658" y="168"/>
                  </a:cubicBezTo>
                  <a:cubicBezTo>
                    <a:pt x="646" y="143"/>
                    <a:pt x="633" y="118"/>
                    <a:pt x="621" y="93"/>
                  </a:cubicBezTo>
                  <a:cubicBezTo>
                    <a:pt x="552" y="28"/>
                    <a:pt x="475" y="0"/>
                    <a:pt x="4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7" name="Google Shape;2277;p5"/>
            <p:cNvSpPr/>
            <p:nvPr/>
          </p:nvSpPr>
          <p:spPr>
            <a:xfrm>
              <a:off x="-162422" y="25434"/>
              <a:ext cx="37132" cy="29838"/>
            </a:xfrm>
            <a:custGeom>
              <a:rect b="b" l="l" r="r" t="t"/>
              <a:pathLst>
                <a:path extrusionOk="0" h="585" w="728">
                  <a:moveTo>
                    <a:pt x="406" y="0"/>
                  </a:moveTo>
                  <a:cubicBezTo>
                    <a:pt x="195" y="0"/>
                    <a:pt x="0" y="227"/>
                    <a:pt x="121" y="468"/>
                  </a:cubicBezTo>
                  <a:cubicBezTo>
                    <a:pt x="171" y="530"/>
                    <a:pt x="246" y="568"/>
                    <a:pt x="320" y="580"/>
                  </a:cubicBezTo>
                  <a:cubicBezTo>
                    <a:pt x="338" y="583"/>
                    <a:pt x="355" y="584"/>
                    <a:pt x="372" y="584"/>
                  </a:cubicBezTo>
                  <a:cubicBezTo>
                    <a:pt x="583" y="584"/>
                    <a:pt x="727" y="376"/>
                    <a:pt x="658" y="168"/>
                  </a:cubicBezTo>
                  <a:cubicBezTo>
                    <a:pt x="645" y="143"/>
                    <a:pt x="633" y="118"/>
                    <a:pt x="620" y="93"/>
                  </a:cubicBezTo>
                  <a:cubicBezTo>
                    <a:pt x="556" y="28"/>
                    <a:pt x="480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8" name="Google Shape;2278;p5"/>
            <p:cNvSpPr/>
            <p:nvPr/>
          </p:nvSpPr>
          <p:spPr>
            <a:xfrm>
              <a:off x="-17365" y="57924"/>
              <a:ext cx="31929" cy="29073"/>
            </a:xfrm>
            <a:custGeom>
              <a:rect b="b" l="l" r="r" t="t"/>
              <a:pathLst>
                <a:path extrusionOk="0" h="570" w="626">
                  <a:moveTo>
                    <a:pt x="313" y="1"/>
                  </a:moveTo>
                  <a:cubicBezTo>
                    <a:pt x="188" y="1"/>
                    <a:pt x="63" y="69"/>
                    <a:pt x="13" y="218"/>
                  </a:cubicBezTo>
                  <a:cubicBezTo>
                    <a:pt x="1" y="293"/>
                    <a:pt x="26" y="381"/>
                    <a:pt x="76" y="443"/>
                  </a:cubicBezTo>
                  <a:cubicBezTo>
                    <a:pt x="113" y="506"/>
                    <a:pt x="188" y="555"/>
                    <a:pt x="276" y="568"/>
                  </a:cubicBezTo>
                  <a:cubicBezTo>
                    <a:pt x="286" y="569"/>
                    <a:pt x="296" y="569"/>
                    <a:pt x="306" y="569"/>
                  </a:cubicBezTo>
                  <a:cubicBezTo>
                    <a:pt x="433" y="569"/>
                    <a:pt x="554" y="496"/>
                    <a:pt x="601" y="381"/>
                  </a:cubicBezTo>
                  <a:cubicBezTo>
                    <a:pt x="613" y="356"/>
                    <a:pt x="626" y="331"/>
                    <a:pt x="626" y="306"/>
                  </a:cubicBezTo>
                  <a:cubicBezTo>
                    <a:pt x="626" y="110"/>
                    <a:pt x="470" y="1"/>
                    <a:pt x="3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9" name="Google Shape;2279;p5"/>
            <p:cNvSpPr/>
            <p:nvPr/>
          </p:nvSpPr>
          <p:spPr>
            <a:xfrm>
              <a:off x="45116" y="211804"/>
              <a:ext cx="38917" cy="30654"/>
            </a:xfrm>
            <a:custGeom>
              <a:rect b="b" l="l" r="r" t="t"/>
              <a:pathLst>
                <a:path extrusionOk="0" h="601" w="763">
                  <a:moveTo>
                    <a:pt x="400" y="0"/>
                  </a:moveTo>
                  <a:cubicBezTo>
                    <a:pt x="50" y="25"/>
                    <a:pt x="1" y="513"/>
                    <a:pt x="338" y="600"/>
                  </a:cubicBezTo>
                  <a:cubicBezTo>
                    <a:pt x="688" y="600"/>
                    <a:pt x="763" y="100"/>
                    <a:pt x="4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0" name="Google Shape;2280;p5"/>
            <p:cNvSpPr/>
            <p:nvPr/>
          </p:nvSpPr>
          <p:spPr>
            <a:xfrm>
              <a:off x="-39042" y="308560"/>
              <a:ext cx="35755" cy="31266"/>
            </a:xfrm>
            <a:custGeom>
              <a:rect b="b" l="l" r="r" t="t"/>
              <a:pathLst>
                <a:path extrusionOk="0" h="613" w="701">
                  <a:moveTo>
                    <a:pt x="335" y="0"/>
                  </a:moveTo>
                  <a:cubicBezTo>
                    <a:pt x="302" y="0"/>
                    <a:pt x="269" y="5"/>
                    <a:pt x="238" y="15"/>
                  </a:cubicBezTo>
                  <a:cubicBezTo>
                    <a:pt x="76" y="78"/>
                    <a:pt x="1" y="265"/>
                    <a:pt x="63" y="415"/>
                  </a:cubicBezTo>
                  <a:cubicBezTo>
                    <a:pt x="111" y="539"/>
                    <a:pt x="224" y="612"/>
                    <a:pt x="347" y="612"/>
                  </a:cubicBezTo>
                  <a:cubicBezTo>
                    <a:pt x="385" y="612"/>
                    <a:pt x="425" y="605"/>
                    <a:pt x="463" y="590"/>
                  </a:cubicBezTo>
                  <a:cubicBezTo>
                    <a:pt x="613" y="528"/>
                    <a:pt x="701" y="353"/>
                    <a:pt x="638" y="203"/>
                  </a:cubicBezTo>
                  <a:cubicBezTo>
                    <a:pt x="589" y="74"/>
                    <a:pt x="460" y="0"/>
                    <a:pt x="3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1" name="Google Shape;2281;p5"/>
            <p:cNvSpPr/>
            <p:nvPr/>
          </p:nvSpPr>
          <p:spPr>
            <a:xfrm>
              <a:off x="-64493" y="378946"/>
              <a:ext cx="38662" cy="31878"/>
            </a:xfrm>
            <a:custGeom>
              <a:rect b="b" l="l" r="r" t="t"/>
              <a:pathLst>
                <a:path extrusionOk="0" h="625" w="758">
                  <a:moveTo>
                    <a:pt x="386" y="1"/>
                  </a:moveTo>
                  <a:cubicBezTo>
                    <a:pt x="348" y="1"/>
                    <a:pt x="311" y="8"/>
                    <a:pt x="275" y="22"/>
                  </a:cubicBezTo>
                  <a:cubicBezTo>
                    <a:pt x="13" y="110"/>
                    <a:pt x="0" y="485"/>
                    <a:pt x="250" y="597"/>
                  </a:cubicBezTo>
                  <a:cubicBezTo>
                    <a:pt x="294" y="616"/>
                    <a:pt x="339" y="625"/>
                    <a:pt x="381" y="625"/>
                  </a:cubicBezTo>
                  <a:cubicBezTo>
                    <a:pt x="591" y="625"/>
                    <a:pt x="758" y="416"/>
                    <a:pt x="675" y="197"/>
                  </a:cubicBezTo>
                  <a:cubicBezTo>
                    <a:pt x="627" y="74"/>
                    <a:pt x="507" y="1"/>
                    <a:pt x="3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2" name="Google Shape;2282;p5"/>
            <p:cNvSpPr/>
            <p:nvPr/>
          </p:nvSpPr>
          <p:spPr>
            <a:xfrm>
              <a:off x="-138347" y="-46789"/>
              <a:ext cx="37744" cy="28104"/>
            </a:xfrm>
            <a:custGeom>
              <a:rect b="b" l="l" r="r" t="t"/>
              <a:pathLst>
                <a:path extrusionOk="0" h="551" w="740">
                  <a:moveTo>
                    <a:pt x="356" y="0"/>
                  </a:moveTo>
                  <a:cubicBezTo>
                    <a:pt x="175" y="0"/>
                    <a:pt x="0" y="158"/>
                    <a:pt x="48" y="384"/>
                  </a:cubicBezTo>
                  <a:cubicBezTo>
                    <a:pt x="74" y="502"/>
                    <a:pt x="168" y="551"/>
                    <a:pt x="274" y="551"/>
                  </a:cubicBezTo>
                  <a:cubicBezTo>
                    <a:pt x="483" y="551"/>
                    <a:pt x="739" y="366"/>
                    <a:pt x="623" y="159"/>
                  </a:cubicBezTo>
                  <a:cubicBezTo>
                    <a:pt x="557" y="48"/>
                    <a:pt x="456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3" name="Google Shape;2283;p5"/>
            <p:cNvSpPr/>
            <p:nvPr/>
          </p:nvSpPr>
          <p:spPr>
            <a:xfrm>
              <a:off x="260559" y="195381"/>
              <a:ext cx="34122" cy="31164"/>
            </a:xfrm>
            <a:custGeom>
              <a:rect b="b" l="l" r="r" t="t"/>
              <a:pathLst>
                <a:path extrusionOk="0" h="611" w="669">
                  <a:moveTo>
                    <a:pt x="339" y="0"/>
                  </a:moveTo>
                  <a:cubicBezTo>
                    <a:pt x="252" y="0"/>
                    <a:pt x="164" y="36"/>
                    <a:pt x="100" y="110"/>
                  </a:cubicBezTo>
                  <a:cubicBezTo>
                    <a:pt x="0" y="247"/>
                    <a:pt x="25" y="435"/>
                    <a:pt x="150" y="547"/>
                  </a:cubicBezTo>
                  <a:cubicBezTo>
                    <a:pt x="207" y="591"/>
                    <a:pt x="271" y="610"/>
                    <a:pt x="334" y="610"/>
                  </a:cubicBezTo>
                  <a:cubicBezTo>
                    <a:pt x="506" y="610"/>
                    <a:pt x="669" y="465"/>
                    <a:pt x="650" y="272"/>
                  </a:cubicBezTo>
                  <a:cubicBezTo>
                    <a:pt x="650" y="247"/>
                    <a:pt x="638" y="222"/>
                    <a:pt x="638" y="197"/>
                  </a:cubicBezTo>
                  <a:cubicBezTo>
                    <a:pt x="580" y="67"/>
                    <a:pt x="460" y="0"/>
                    <a:pt x="3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4" name="Google Shape;2284;p5"/>
            <p:cNvSpPr/>
            <p:nvPr/>
          </p:nvSpPr>
          <p:spPr>
            <a:xfrm>
              <a:off x="340840" y="149273"/>
              <a:ext cx="36418" cy="32133"/>
            </a:xfrm>
            <a:custGeom>
              <a:rect b="b" l="l" r="r" t="t"/>
              <a:pathLst>
                <a:path extrusionOk="0" h="630" w="714">
                  <a:moveTo>
                    <a:pt x="389" y="0"/>
                  </a:moveTo>
                  <a:cubicBezTo>
                    <a:pt x="285" y="0"/>
                    <a:pt x="183" y="50"/>
                    <a:pt x="126" y="152"/>
                  </a:cubicBezTo>
                  <a:cubicBezTo>
                    <a:pt x="1" y="339"/>
                    <a:pt x="126" y="602"/>
                    <a:pt x="351" y="627"/>
                  </a:cubicBezTo>
                  <a:cubicBezTo>
                    <a:pt x="365" y="629"/>
                    <a:pt x="379" y="630"/>
                    <a:pt x="393" y="630"/>
                  </a:cubicBezTo>
                  <a:cubicBezTo>
                    <a:pt x="540" y="630"/>
                    <a:pt x="678" y="513"/>
                    <a:pt x="701" y="364"/>
                  </a:cubicBezTo>
                  <a:cubicBezTo>
                    <a:pt x="713" y="314"/>
                    <a:pt x="701" y="264"/>
                    <a:pt x="688" y="214"/>
                  </a:cubicBezTo>
                  <a:cubicBezTo>
                    <a:pt x="676" y="189"/>
                    <a:pt x="663" y="164"/>
                    <a:pt x="651" y="139"/>
                  </a:cubicBezTo>
                  <a:cubicBezTo>
                    <a:pt x="589" y="47"/>
                    <a:pt x="489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5" name="Google Shape;2285;p5"/>
            <p:cNvSpPr/>
            <p:nvPr/>
          </p:nvSpPr>
          <p:spPr>
            <a:xfrm>
              <a:off x="195630" y="121628"/>
              <a:ext cx="40294" cy="32235"/>
            </a:xfrm>
            <a:custGeom>
              <a:rect b="b" l="l" r="r" t="t"/>
              <a:pathLst>
                <a:path extrusionOk="0" h="632" w="790">
                  <a:moveTo>
                    <a:pt x="412" y="0"/>
                  </a:moveTo>
                  <a:cubicBezTo>
                    <a:pt x="200" y="0"/>
                    <a:pt x="0" y="222"/>
                    <a:pt x="124" y="469"/>
                  </a:cubicBezTo>
                  <a:cubicBezTo>
                    <a:pt x="187" y="583"/>
                    <a:pt x="289" y="631"/>
                    <a:pt x="391" y="631"/>
                  </a:cubicBezTo>
                  <a:cubicBezTo>
                    <a:pt x="590" y="631"/>
                    <a:pt x="790" y="446"/>
                    <a:pt x="699" y="206"/>
                  </a:cubicBezTo>
                  <a:cubicBezTo>
                    <a:pt x="686" y="181"/>
                    <a:pt x="674" y="156"/>
                    <a:pt x="661" y="131"/>
                  </a:cubicBezTo>
                  <a:cubicBezTo>
                    <a:pt x="591" y="39"/>
                    <a:pt x="500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6" name="Google Shape;2286;p5"/>
            <p:cNvSpPr/>
            <p:nvPr/>
          </p:nvSpPr>
          <p:spPr>
            <a:xfrm>
              <a:off x="220112" y="36349"/>
              <a:ext cx="34734" cy="32031"/>
            </a:xfrm>
            <a:custGeom>
              <a:rect b="b" l="l" r="r" t="t"/>
              <a:pathLst>
                <a:path extrusionOk="0" h="628" w="681">
                  <a:moveTo>
                    <a:pt x="331" y="1"/>
                  </a:moveTo>
                  <a:cubicBezTo>
                    <a:pt x="161" y="1"/>
                    <a:pt x="1" y="149"/>
                    <a:pt x="19" y="354"/>
                  </a:cubicBezTo>
                  <a:cubicBezTo>
                    <a:pt x="42" y="524"/>
                    <a:pt x="185" y="628"/>
                    <a:pt x="333" y="628"/>
                  </a:cubicBezTo>
                  <a:cubicBezTo>
                    <a:pt x="423" y="628"/>
                    <a:pt x="515" y="589"/>
                    <a:pt x="581" y="504"/>
                  </a:cubicBezTo>
                  <a:cubicBezTo>
                    <a:pt x="681" y="379"/>
                    <a:pt x="668" y="179"/>
                    <a:pt x="531" y="79"/>
                  </a:cubicBezTo>
                  <a:cubicBezTo>
                    <a:pt x="470" y="25"/>
                    <a:pt x="400" y="1"/>
                    <a:pt x="3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7" name="Google Shape;2287;p5"/>
            <p:cNvSpPr/>
            <p:nvPr/>
          </p:nvSpPr>
          <p:spPr>
            <a:xfrm>
              <a:off x="294987" y="34513"/>
              <a:ext cx="38713" cy="32082"/>
            </a:xfrm>
            <a:custGeom>
              <a:rect b="b" l="l" r="r" t="t"/>
              <a:pathLst>
                <a:path extrusionOk="0" h="629" w="759">
                  <a:moveTo>
                    <a:pt x="388" y="1"/>
                  </a:moveTo>
                  <a:cubicBezTo>
                    <a:pt x="285" y="1"/>
                    <a:pt x="182" y="51"/>
                    <a:pt x="125" y="152"/>
                  </a:cubicBezTo>
                  <a:cubicBezTo>
                    <a:pt x="0" y="340"/>
                    <a:pt x="125" y="590"/>
                    <a:pt x="350" y="627"/>
                  </a:cubicBezTo>
                  <a:cubicBezTo>
                    <a:pt x="362" y="628"/>
                    <a:pt x="374" y="629"/>
                    <a:pt x="386" y="629"/>
                  </a:cubicBezTo>
                  <a:cubicBezTo>
                    <a:pt x="605" y="629"/>
                    <a:pt x="759" y="416"/>
                    <a:pt x="688" y="202"/>
                  </a:cubicBezTo>
                  <a:cubicBezTo>
                    <a:pt x="675" y="177"/>
                    <a:pt x="663" y="165"/>
                    <a:pt x="650" y="140"/>
                  </a:cubicBezTo>
                  <a:cubicBezTo>
                    <a:pt x="589" y="48"/>
                    <a:pt x="488" y="1"/>
                    <a:pt x="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8" name="Google Shape;2288;p5"/>
            <p:cNvSpPr/>
            <p:nvPr/>
          </p:nvSpPr>
          <p:spPr>
            <a:xfrm>
              <a:off x="369556" y="77458"/>
              <a:ext cx="35755" cy="31623"/>
            </a:xfrm>
            <a:custGeom>
              <a:rect b="b" l="l" r="r" t="t"/>
              <a:pathLst>
                <a:path extrusionOk="0" h="620" w="701">
                  <a:moveTo>
                    <a:pt x="354" y="1"/>
                  </a:moveTo>
                  <a:cubicBezTo>
                    <a:pt x="316" y="1"/>
                    <a:pt x="276" y="8"/>
                    <a:pt x="238" y="23"/>
                  </a:cubicBezTo>
                  <a:cubicBezTo>
                    <a:pt x="88" y="85"/>
                    <a:pt x="0" y="260"/>
                    <a:pt x="63" y="422"/>
                  </a:cubicBezTo>
                  <a:cubicBezTo>
                    <a:pt x="110" y="546"/>
                    <a:pt x="223" y="619"/>
                    <a:pt x="347" y="619"/>
                  </a:cubicBezTo>
                  <a:cubicBezTo>
                    <a:pt x="385" y="619"/>
                    <a:pt x="424" y="612"/>
                    <a:pt x="463" y="597"/>
                  </a:cubicBezTo>
                  <a:cubicBezTo>
                    <a:pt x="625" y="535"/>
                    <a:pt x="700" y="360"/>
                    <a:pt x="638" y="197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9" name="Google Shape;2289;p5"/>
            <p:cNvSpPr/>
            <p:nvPr/>
          </p:nvSpPr>
          <p:spPr>
            <a:xfrm>
              <a:off x="168904" y="-95600"/>
              <a:ext cx="36877" cy="32235"/>
            </a:xfrm>
            <a:custGeom>
              <a:rect b="b" l="l" r="r" t="t"/>
              <a:pathLst>
                <a:path extrusionOk="0" h="632" w="723">
                  <a:moveTo>
                    <a:pt x="349" y="0"/>
                  </a:moveTo>
                  <a:cubicBezTo>
                    <a:pt x="196" y="0"/>
                    <a:pt x="71" y="107"/>
                    <a:pt x="48" y="254"/>
                  </a:cubicBezTo>
                  <a:cubicBezTo>
                    <a:pt x="1" y="453"/>
                    <a:pt x="153" y="631"/>
                    <a:pt x="347" y="631"/>
                  </a:cubicBezTo>
                  <a:cubicBezTo>
                    <a:pt x="360" y="631"/>
                    <a:pt x="372" y="630"/>
                    <a:pt x="385" y="629"/>
                  </a:cubicBezTo>
                  <a:cubicBezTo>
                    <a:pt x="598" y="604"/>
                    <a:pt x="723" y="391"/>
                    <a:pt x="635" y="191"/>
                  </a:cubicBezTo>
                  <a:cubicBezTo>
                    <a:pt x="598" y="91"/>
                    <a:pt x="498" y="16"/>
                    <a:pt x="398" y="4"/>
                  </a:cubicBezTo>
                  <a:cubicBezTo>
                    <a:pt x="381" y="2"/>
                    <a:pt x="365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0" name="Google Shape;2290;p5"/>
            <p:cNvSpPr/>
            <p:nvPr/>
          </p:nvSpPr>
          <p:spPr>
            <a:xfrm>
              <a:off x="138199" y="-23582"/>
              <a:ext cx="40396" cy="31368"/>
            </a:xfrm>
            <a:custGeom>
              <a:rect b="b" l="l" r="r" t="t"/>
              <a:pathLst>
                <a:path extrusionOk="0" h="615" w="792">
                  <a:moveTo>
                    <a:pt x="340" y="1"/>
                  </a:moveTo>
                  <a:cubicBezTo>
                    <a:pt x="251" y="1"/>
                    <a:pt x="164" y="39"/>
                    <a:pt x="100" y="117"/>
                  </a:cubicBezTo>
                  <a:cubicBezTo>
                    <a:pt x="0" y="254"/>
                    <a:pt x="25" y="441"/>
                    <a:pt x="150" y="541"/>
                  </a:cubicBezTo>
                  <a:cubicBezTo>
                    <a:pt x="195" y="593"/>
                    <a:pt x="247" y="615"/>
                    <a:pt x="301" y="615"/>
                  </a:cubicBezTo>
                  <a:cubicBezTo>
                    <a:pt x="534" y="615"/>
                    <a:pt x="791" y="209"/>
                    <a:pt x="537" y="67"/>
                  </a:cubicBezTo>
                  <a:cubicBezTo>
                    <a:pt x="478" y="23"/>
                    <a:pt x="409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1" name="Google Shape;2291;p5"/>
            <p:cNvSpPr/>
            <p:nvPr/>
          </p:nvSpPr>
          <p:spPr>
            <a:xfrm>
              <a:off x="310901" y="-46840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54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2" y="539"/>
                    <a:pt x="228" y="618"/>
                    <a:pt x="354" y="618"/>
                  </a:cubicBezTo>
                  <a:cubicBezTo>
                    <a:pt x="390" y="618"/>
                    <a:pt x="427" y="611"/>
                    <a:pt x="463" y="598"/>
                  </a:cubicBezTo>
                  <a:cubicBezTo>
                    <a:pt x="625" y="535"/>
                    <a:pt x="700" y="348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2" name="Google Shape;2292;p5"/>
            <p:cNvSpPr/>
            <p:nvPr/>
          </p:nvSpPr>
          <p:spPr>
            <a:xfrm>
              <a:off x="508288" y="100002"/>
              <a:ext cx="37846" cy="28308"/>
            </a:xfrm>
            <a:custGeom>
              <a:rect b="b" l="l" r="r" t="t"/>
              <a:pathLst>
                <a:path extrusionOk="0" h="555" w="742">
                  <a:moveTo>
                    <a:pt x="539" y="1"/>
                  </a:moveTo>
                  <a:cubicBezTo>
                    <a:pt x="312" y="1"/>
                    <a:pt x="0" y="316"/>
                    <a:pt x="242" y="493"/>
                  </a:cubicBezTo>
                  <a:cubicBezTo>
                    <a:pt x="294" y="535"/>
                    <a:pt x="359" y="554"/>
                    <a:pt x="425" y="554"/>
                  </a:cubicBezTo>
                  <a:cubicBezTo>
                    <a:pt x="517" y="554"/>
                    <a:pt x="609" y="516"/>
                    <a:pt x="667" y="443"/>
                  </a:cubicBezTo>
                  <a:cubicBezTo>
                    <a:pt x="717" y="380"/>
                    <a:pt x="742" y="293"/>
                    <a:pt x="742" y="218"/>
                  </a:cubicBezTo>
                  <a:cubicBezTo>
                    <a:pt x="729" y="180"/>
                    <a:pt x="729" y="155"/>
                    <a:pt x="717" y="130"/>
                  </a:cubicBezTo>
                  <a:cubicBezTo>
                    <a:pt x="685" y="38"/>
                    <a:pt x="617" y="1"/>
                    <a:pt x="5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3" name="Google Shape;2293;p5"/>
            <p:cNvSpPr/>
            <p:nvPr/>
          </p:nvSpPr>
          <p:spPr>
            <a:xfrm>
              <a:off x="456876" y="-42963"/>
              <a:ext cx="36826" cy="32337"/>
            </a:xfrm>
            <a:custGeom>
              <a:rect b="b" l="l" r="r" t="t"/>
              <a:pathLst>
                <a:path extrusionOk="0" h="634" w="722">
                  <a:moveTo>
                    <a:pt x="391" y="1"/>
                  </a:moveTo>
                  <a:cubicBezTo>
                    <a:pt x="298" y="1"/>
                    <a:pt x="208" y="43"/>
                    <a:pt x="150" y="122"/>
                  </a:cubicBezTo>
                  <a:cubicBezTo>
                    <a:pt x="0" y="297"/>
                    <a:pt x="88" y="559"/>
                    <a:pt x="300" y="621"/>
                  </a:cubicBezTo>
                  <a:cubicBezTo>
                    <a:pt x="330" y="630"/>
                    <a:pt x="359" y="634"/>
                    <a:pt x="388" y="634"/>
                  </a:cubicBezTo>
                  <a:cubicBezTo>
                    <a:pt x="574" y="634"/>
                    <a:pt x="722" y="467"/>
                    <a:pt x="700" y="272"/>
                  </a:cubicBezTo>
                  <a:cubicBezTo>
                    <a:pt x="688" y="247"/>
                    <a:pt x="688" y="222"/>
                    <a:pt x="675" y="197"/>
                  </a:cubicBezTo>
                  <a:cubicBezTo>
                    <a:pt x="663" y="147"/>
                    <a:pt x="625" y="97"/>
                    <a:pt x="588" y="72"/>
                  </a:cubicBezTo>
                  <a:cubicBezTo>
                    <a:pt x="529" y="24"/>
                    <a:pt x="459" y="1"/>
                    <a:pt x="3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4" name="Google Shape;2294;p5"/>
            <p:cNvSpPr/>
            <p:nvPr/>
          </p:nvSpPr>
          <p:spPr>
            <a:xfrm>
              <a:off x="445399" y="35482"/>
              <a:ext cx="35091" cy="31521"/>
            </a:xfrm>
            <a:custGeom>
              <a:rect b="b" l="l" r="r" t="t"/>
              <a:pathLst>
                <a:path extrusionOk="0" h="618" w="688">
                  <a:moveTo>
                    <a:pt x="342" y="0"/>
                  </a:moveTo>
                  <a:cubicBezTo>
                    <a:pt x="307" y="0"/>
                    <a:pt x="271" y="7"/>
                    <a:pt x="238" y="21"/>
                  </a:cubicBezTo>
                  <a:cubicBezTo>
                    <a:pt x="75" y="83"/>
                    <a:pt x="0" y="271"/>
                    <a:pt x="63" y="421"/>
                  </a:cubicBezTo>
                  <a:cubicBezTo>
                    <a:pt x="101" y="545"/>
                    <a:pt x="219" y="618"/>
                    <a:pt x="339" y="618"/>
                  </a:cubicBezTo>
                  <a:cubicBezTo>
                    <a:pt x="377" y="618"/>
                    <a:pt x="415" y="610"/>
                    <a:pt x="450" y="596"/>
                  </a:cubicBezTo>
                  <a:cubicBezTo>
                    <a:pt x="613" y="533"/>
                    <a:pt x="688" y="358"/>
                    <a:pt x="625" y="196"/>
                  </a:cubicBezTo>
                  <a:cubicBezTo>
                    <a:pt x="586" y="79"/>
                    <a:pt x="465" y="0"/>
                    <a:pt x="3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5" name="Google Shape;2295;p5"/>
            <p:cNvSpPr/>
            <p:nvPr/>
          </p:nvSpPr>
          <p:spPr>
            <a:xfrm>
              <a:off x="374656" y="-93917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75" y="83"/>
                    <a:pt x="0" y="271"/>
                    <a:pt x="63" y="421"/>
                  </a:cubicBezTo>
                  <a:cubicBezTo>
                    <a:pt x="110" y="545"/>
                    <a:pt x="223" y="618"/>
                    <a:pt x="346" y="618"/>
                  </a:cubicBezTo>
                  <a:cubicBezTo>
                    <a:pt x="385" y="618"/>
                    <a:pt x="424" y="611"/>
                    <a:pt x="463" y="596"/>
                  </a:cubicBezTo>
                  <a:cubicBezTo>
                    <a:pt x="613" y="533"/>
                    <a:pt x="700" y="358"/>
                    <a:pt x="638" y="196"/>
                  </a:cubicBezTo>
                  <a:cubicBezTo>
                    <a:pt x="589" y="79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6" name="Google Shape;2296;p5"/>
            <p:cNvSpPr/>
            <p:nvPr/>
          </p:nvSpPr>
          <p:spPr>
            <a:xfrm>
              <a:off x="110147" y="244243"/>
              <a:ext cx="38662" cy="32082"/>
            </a:xfrm>
            <a:custGeom>
              <a:rect b="b" l="l" r="r" t="t"/>
              <a:pathLst>
                <a:path extrusionOk="0" h="629" w="758">
                  <a:moveTo>
                    <a:pt x="380" y="0"/>
                  </a:moveTo>
                  <a:cubicBezTo>
                    <a:pt x="278" y="0"/>
                    <a:pt x="176" y="50"/>
                    <a:pt x="113" y="152"/>
                  </a:cubicBezTo>
                  <a:cubicBezTo>
                    <a:pt x="0" y="339"/>
                    <a:pt x="125" y="589"/>
                    <a:pt x="350" y="627"/>
                  </a:cubicBezTo>
                  <a:cubicBezTo>
                    <a:pt x="362" y="628"/>
                    <a:pt x="373" y="628"/>
                    <a:pt x="384" y="628"/>
                  </a:cubicBezTo>
                  <a:cubicBezTo>
                    <a:pt x="594" y="628"/>
                    <a:pt x="758" y="415"/>
                    <a:pt x="675" y="202"/>
                  </a:cubicBezTo>
                  <a:cubicBezTo>
                    <a:pt x="675" y="177"/>
                    <a:pt x="663" y="152"/>
                    <a:pt x="638" y="139"/>
                  </a:cubicBezTo>
                  <a:cubicBezTo>
                    <a:pt x="576" y="47"/>
                    <a:pt x="478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7" name="Google Shape;2297;p5"/>
            <p:cNvSpPr/>
            <p:nvPr/>
          </p:nvSpPr>
          <p:spPr>
            <a:xfrm>
              <a:off x="121470" y="162738"/>
              <a:ext cx="37795" cy="28257"/>
            </a:xfrm>
            <a:custGeom>
              <a:rect b="b" l="l" r="r" t="t"/>
              <a:pathLst>
                <a:path extrusionOk="0" h="554" w="741">
                  <a:moveTo>
                    <a:pt x="532" y="0"/>
                  </a:moveTo>
                  <a:cubicBezTo>
                    <a:pt x="306" y="0"/>
                    <a:pt x="1" y="312"/>
                    <a:pt x="241" y="487"/>
                  </a:cubicBezTo>
                  <a:cubicBezTo>
                    <a:pt x="295" y="531"/>
                    <a:pt x="363" y="553"/>
                    <a:pt x="431" y="553"/>
                  </a:cubicBezTo>
                  <a:cubicBezTo>
                    <a:pt x="520" y="553"/>
                    <a:pt x="609" y="515"/>
                    <a:pt x="665" y="437"/>
                  </a:cubicBezTo>
                  <a:cubicBezTo>
                    <a:pt x="715" y="375"/>
                    <a:pt x="740" y="300"/>
                    <a:pt x="740" y="213"/>
                  </a:cubicBezTo>
                  <a:cubicBezTo>
                    <a:pt x="728" y="188"/>
                    <a:pt x="728" y="163"/>
                    <a:pt x="715" y="138"/>
                  </a:cubicBezTo>
                  <a:cubicBezTo>
                    <a:pt x="683" y="40"/>
                    <a:pt x="612" y="0"/>
                    <a:pt x="5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8" name="Google Shape;2298;p5"/>
            <p:cNvSpPr/>
            <p:nvPr/>
          </p:nvSpPr>
          <p:spPr>
            <a:xfrm>
              <a:off x="53379" y="113570"/>
              <a:ext cx="38101" cy="32082"/>
            </a:xfrm>
            <a:custGeom>
              <a:rect b="b" l="l" r="r" t="t"/>
              <a:pathLst>
                <a:path extrusionOk="0" h="629" w="747">
                  <a:moveTo>
                    <a:pt x="376" y="0"/>
                  </a:moveTo>
                  <a:cubicBezTo>
                    <a:pt x="273" y="0"/>
                    <a:pt x="171" y="50"/>
                    <a:pt x="113" y="152"/>
                  </a:cubicBezTo>
                  <a:cubicBezTo>
                    <a:pt x="1" y="339"/>
                    <a:pt x="113" y="602"/>
                    <a:pt x="338" y="627"/>
                  </a:cubicBezTo>
                  <a:cubicBezTo>
                    <a:pt x="351" y="628"/>
                    <a:pt x="363" y="629"/>
                    <a:pt x="374" y="629"/>
                  </a:cubicBezTo>
                  <a:cubicBezTo>
                    <a:pt x="593" y="629"/>
                    <a:pt x="747" y="416"/>
                    <a:pt x="676" y="214"/>
                  </a:cubicBezTo>
                  <a:cubicBezTo>
                    <a:pt x="663" y="189"/>
                    <a:pt x="651" y="164"/>
                    <a:pt x="638" y="139"/>
                  </a:cubicBezTo>
                  <a:cubicBezTo>
                    <a:pt x="577" y="47"/>
                    <a:pt x="476" y="0"/>
                    <a:pt x="3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9" name="Google Shape;2299;p5"/>
            <p:cNvSpPr/>
            <p:nvPr/>
          </p:nvSpPr>
          <p:spPr>
            <a:xfrm>
              <a:off x="1405" y="-29396"/>
              <a:ext cx="38305" cy="28104"/>
            </a:xfrm>
            <a:custGeom>
              <a:rect b="b" l="l" r="r" t="t"/>
              <a:pathLst>
                <a:path extrusionOk="0" h="551" w="751">
                  <a:moveTo>
                    <a:pt x="542" y="1"/>
                  </a:moveTo>
                  <a:cubicBezTo>
                    <a:pt x="315" y="1"/>
                    <a:pt x="0" y="316"/>
                    <a:pt x="233" y="493"/>
                  </a:cubicBezTo>
                  <a:cubicBezTo>
                    <a:pt x="289" y="532"/>
                    <a:pt x="352" y="550"/>
                    <a:pt x="414" y="550"/>
                  </a:cubicBezTo>
                  <a:cubicBezTo>
                    <a:pt x="586" y="550"/>
                    <a:pt x="751" y="411"/>
                    <a:pt x="733" y="218"/>
                  </a:cubicBezTo>
                  <a:cubicBezTo>
                    <a:pt x="733" y="181"/>
                    <a:pt x="720" y="156"/>
                    <a:pt x="720" y="131"/>
                  </a:cubicBezTo>
                  <a:cubicBezTo>
                    <a:pt x="688" y="38"/>
                    <a:pt x="620" y="1"/>
                    <a:pt x="5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0" name="Google Shape;2300;p5"/>
            <p:cNvSpPr/>
            <p:nvPr/>
          </p:nvSpPr>
          <p:spPr>
            <a:xfrm>
              <a:off x="63223" y="28800"/>
              <a:ext cx="37693" cy="31572"/>
            </a:xfrm>
            <a:custGeom>
              <a:rect b="b" l="l" r="r" t="t"/>
              <a:pathLst>
                <a:path extrusionOk="0" h="619" w="739">
                  <a:moveTo>
                    <a:pt x="345" y="0"/>
                  </a:moveTo>
                  <a:cubicBezTo>
                    <a:pt x="71" y="0"/>
                    <a:pt x="0" y="614"/>
                    <a:pt x="324" y="614"/>
                  </a:cubicBezTo>
                  <a:cubicBezTo>
                    <a:pt x="327" y="614"/>
                    <a:pt x="330" y="614"/>
                    <a:pt x="333" y="614"/>
                  </a:cubicBezTo>
                  <a:cubicBezTo>
                    <a:pt x="350" y="617"/>
                    <a:pt x="366" y="618"/>
                    <a:pt x="382" y="618"/>
                  </a:cubicBezTo>
                  <a:cubicBezTo>
                    <a:pt x="584" y="618"/>
                    <a:pt x="739" y="410"/>
                    <a:pt x="658" y="202"/>
                  </a:cubicBezTo>
                  <a:cubicBezTo>
                    <a:pt x="658" y="177"/>
                    <a:pt x="645" y="152"/>
                    <a:pt x="620" y="127"/>
                  </a:cubicBezTo>
                  <a:cubicBezTo>
                    <a:pt x="583" y="64"/>
                    <a:pt x="508" y="27"/>
                    <a:pt x="420" y="14"/>
                  </a:cubicBezTo>
                  <a:cubicBezTo>
                    <a:pt x="394" y="5"/>
                    <a:pt x="369" y="0"/>
                    <a:pt x="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1" name="Google Shape;2301;p5"/>
            <p:cNvSpPr/>
            <p:nvPr/>
          </p:nvSpPr>
          <p:spPr>
            <a:xfrm>
              <a:off x="380369" y="-6546"/>
              <a:ext cx="34224" cy="31215"/>
            </a:xfrm>
            <a:custGeom>
              <a:rect b="b" l="l" r="r" t="t"/>
              <a:pathLst>
                <a:path extrusionOk="0" h="612" w="671">
                  <a:moveTo>
                    <a:pt x="324" y="1"/>
                  </a:moveTo>
                  <a:cubicBezTo>
                    <a:pt x="183" y="1"/>
                    <a:pt x="44" y="96"/>
                    <a:pt x="13" y="257"/>
                  </a:cubicBezTo>
                  <a:cubicBezTo>
                    <a:pt x="1" y="345"/>
                    <a:pt x="13" y="420"/>
                    <a:pt x="63" y="495"/>
                  </a:cubicBezTo>
                  <a:cubicBezTo>
                    <a:pt x="113" y="557"/>
                    <a:pt x="188" y="595"/>
                    <a:pt x="263" y="607"/>
                  </a:cubicBezTo>
                  <a:cubicBezTo>
                    <a:pt x="281" y="610"/>
                    <a:pt x="298" y="611"/>
                    <a:pt x="315" y="611"/>
                  </a:cubicBezTo>
                  <a:cubicBezTo>
                    <a:pt x="525" y="611"/>
                    <a:pt x="670" y="403"/>
                    <a:pt x="601" y="195"/>
                  </a:cubicBezTo>
                  <a:cubicBezTo>
                    <a:pt x="588" y="170"/>
                    <a:pt x="576" y="145"/>
                    <a:pt x="563" y="120"/>
                  </a:cubicBezTo>
                  <a:cubicBezTo>
                    <a:pt x="501" y="38"/>
                    <a:pt x="412" y="1"/>
                    <a:pt x="3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2" name="Google Shape;2302;p5"/>
            <p:cNvSpPr/>
            <p:nvPr/>
          </p:nvSpPr>
          <p:spPr>
            <a:xfrm>
              <a:off x="231231" y="-37914"/>
              <a:ext cx="38662" cy="31980"/>
            </a:xfrm>
            <a:custGeom>
              <a:rect b="b" l="l" r="r" t="t"/>
              <a:pathLst>
                <a:path extrusionOk="0" h="627" w="758">
                  <a:moveTo>
                    <a:pt x="393" y="1"/>
                  </a:moveTo>
                  <a:cubicBezTo>
                    <a:pt x="288" y="1"/>
                    <a:pt x="184" y="51"/>
                    <a:pt x="126" y="148"/>
                  </a:cubicBezTo>
                  <a:cubicBezTo>
                    <a:pt x="1" y="348"/>
                    <a:pt x="126" y="597"/>
                    <a:pt x="350" y="622"/>
                  </a:cubicBezTo>
                  <a:cubicBezTo>
                    <a:pt x="368" y="625"/>
                    <a:pt x="385" y="627"/>
                    <a:pt x="402" y="627"/>
                  </a:cubicBezTo>
                  <a:cubicBezTo>
                    <a:pt x="612" y="627"/>
                    <a:pt x="757" y="418"/>
                    <a:pt x="688" y="210"/>
                  </a:cubicBezTo>
                  <a:cubicBezTo>
                    <a:pt x="675" y="185"/>
                    <a:pt x="663" y="160"/>
                    <a:pt x="650" y="135"/>
                  </a:cubicBezTo>
                  <a:cubicBezTo>
                    <a:pt x="590" y="44"/>
                    <a:pt x="492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3" name="Google Shape;2303;p5"/>
            <p:cNvSpPr/>
            <p:nvPr/>
          </p:nvSpPr>
          <p:spPr>
            <a:xfrm>
              <a:off x="273412" y="113723"/>
              <a:ext cx="36265" cy="31929"/>
            </a:xfrm>
            <a:custGeom>
              <a:rect b="b" l="l" r="r" t="t"/>
              <a:pathLst>
                <a:path extrusionOk="0" h="626" w="711">
                  <a:moveTo>
                    <a:pt x="338" y="0"/>
                  </a:moveTo>
                  <a:cubicBezTo>
                    <a:pt x="201" y="0"/>
                    <a:pt x="66" y="91"/>
                    <a:pt x="36" y="249"/>
                  </a:cubicBezTo>
                  <a:cubicBezTo>
                    <a:pt x="1" y="448"/>
                    <a:pt x="142" y="626"/>
                    <a:pt x="335" y="626"/>
                  </a:cubicBezTo>
                  <a:cubicBezTo>
                    <a:pt x="348" y="626"/>
                    <a:pt x="360" y="625"/>
                    <a:pt x="373" y="624"/>
                  </a:cubicBezTo>
                  <a:cubicBezTo>
                    <a:pt x="586" y="611"/>
                    <a:pt x="711" y="386"/>
                    <a:pt x="623" y="186"/>
                  </a:cubicBezTo>
                  <a:cubicBezTo>
                    <a:pt x="623" y="161"/>
                    <a:pt x="611" y="136"/>
                    <a:pt x="586" y="124"/>
                  </a:cubicBezTo>
                  <a:cubicBezTo>
                    <a:pt x="521" y="39"/>
                    <a:pt x="429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4" name="Google Shape;2304;p5"/>
            <p:cNvSpPr/>
            <p:nvPr/>
          </p:nvSpPr>
          <p:spPr>
            <a:xfrm>
              <a:off x="138250" y="75367"/>
              <a:ext cx="36214" cy="28920"/>
            </a:xfrm>
            <a:custGeom>
              <a:rect b="b" l="l" r="r" t="t"/>
              <a:pathLst>
                <a:path extrusionOk="0" h="567" w="710">
                  <a:moveTo>
                    <a:pt x="400" y="1"/>
                  </a:moveTo>
                  <a:cubicBezTo>
                    <a:pt x="192" y="1"/>
                    <a:pt x="0" y="219"/>
                    <a:pt x="112" y="451"/>
                  </a:cubicBezTo>
                  <a:cubicBezTo>
                    <a:pt x="180" y="531"/>
                    <a:pt x="266" y="566"/>
                    <a:pt x="349" y="566"/>
                  </a:cubicBezTo>
                  <a:cubicBezTo>
                    <a:pt x="536" y="566"/>
                    <a:pt x="710" y="389"/>
                    <a:pt x="649" y="164"/>
                  </a:cubicBezTo>
                  <a:cubicBezTo>
                    <a:pt x="636" y="139"/>
                    <a:pt x="624" y="114"/>
                    <a:pt x="611" y="89"/>
                  </a:cubicBezTo>
                  <a:cubicBezTo>
                    <a:pt x="547" y="27"/>
                    <a:pt x="473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5" name="Google Shape;2305;p5"/>
            <p:cNvSpPr/>
            <p:nvPr/>
          </p:nvSpPr>
          <p:spPr>
            <a:xfrm>
              <a:off x="74699" y="-71526"/>
              <a:ext cx="40141" cy="32235"/>
            </a:xfrm>
            <a:custGeom>
              <a:rect b="b" l="l" r="r" t="t"/>
              <a:pathLst>
                <a:path extrusionOk="0" h="632" w="787">
                  <a:moveTo>
                    <a:pt x="409" y="1"/>
                  </a:moveTo>
                  <a:cubicBezTo>
                    <a:pt x="198" y="1"/>
                    <a:pt x="1" y="223"/>
                    <a:pt x="133" y="469"/>
                  </a:cubicBezTo>
                  <a:cubicBezTo>
                    <a:pt x="192" y="583"/>
                    <a:pt x="291" y="632"/>
                    <a:pt x="391" y="632"/>
                  </a:cubicBezTo>
                  <a:cubicBezTo>
                    <a:pt x="587" y="632"/>
                    <a:pt x="786" y="447"/>
                    <a:pt x="695" y="207"/>
                  </a:cubicBezTo>
                  <a:cubicBezTo>
                    <a:pt x="683" y="182"/>
                    <a:pt x="670" y="157"/>
                    <a:pt x="658" y="132"/>
                  </a:cubicBezTo>
                  <a:cubicBezTo>
                    <a:pt x="588" y="40"/>
                    <a:pt x="497" y="1"/>
                    <a:pt x="4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6" name="Google Shape;2306;p5"/>
            <p:cNvSpPr/>
            <p:nvPr/>
          </p:nvSpPr>
          <p:spPr>
            <a:xfrm>
              <a:off x="189153" y="213538"/>
              <a:ext cx="34479" cy="31674"/>
            </a:xfrm>
            <a:custGeom>
              <a:rect b="b" l="l" r="r" t="t"/>
              <a:pathLst>
                <a:path extrusionOk="0" h="621" w="676">
                  <a:moveTo>
                    <a:pt x="320" y="0"/>
                  </a:moveTo>
                  <a:cubicBezTo>
                    <a:pt x="179" y="0"/>
                    <a:pt x="39" y="91"/>
                    <a:pt x="13" y="266"/>
                  </a:cubicBezTo>
                  <a:cubicBezTo>
                    <a:pt x="1" y="341"/>
                    <a:pt x="13" y="429"/>
                    <a:pt x="63" y="491"/>
                  </a:cubicBezTo>
                  <a:cubicBezTo>
                    <a:pt x="129" y="582"/>
                    <a:pt x="221" y="621"/>
                    <a:pt x="311" y="621"/>
                  </a:cubicBezTo>
                  <a:cubicBezTo>
                    <a:pt x="496" y="621"/>
                    <a:pt x="676" y="459"/>
                    <a:pt x="626" y="241"/>
                  </a:cubicBezTo>
                  <a:cubicBezTo>
                    <a:pt x="583" y="79"/>
                    <a:pt x="452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7" name="Google Shape;2307;p5"/>
            <p:cNvSpPr/>
            <p:nvPr/>
          </p:nvSpPr>
          <p:spPr>
            <a:xfrm>
              <a:off x="525069" y="25689"/>
              <a:ext cx="38917" cy="31266"/>
            </a:xfrm>
            <a:custGeom>
              <a:rect b="b" l="l" r="r" t="t"/>
              <a:pathLst>
                <a:path extrusionOk="0" h="613" w="763">
                  <a:moveTo>
                    <a:pt x="388" y="0"/>
                  </a:moveTo>
                  <a:cubicBezTo>
                    <a:pt x="51" y="25"/>
                    <a:pt x="1" y="513"/>
                    <a:pt x="325" y="613"/>
                  </a:cubicBezTo>
                  <a:lnTo>
                    <a:pt x="325" y="600"/>
                  </a:lnTo>
                  <a:cubicBezTo>
                    <a:pt x="675" y="600"/>
                    <a:pt x="763" y="113"/>
                    <a:pt x="4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8" name="Google Shape;2308;p5"/>
            <p:cNvSpPr/>
            <p:nvPr/>
          </p:nvSpPr>
          <p:spPr>
            <a:xfrm>
              <a:off x="432036" y="117599"/>
              <a:ext cx="35703" cy="31011"/>
            </a:xfrm>
            <a:custGeom>
              <a:rect b="b" l="l" r="r" t="t"/>
              <a:pathLst>
                <a:path extrusionOk="0" h="608" w="700">
                  <a:moveTo>
                    <a:pt x="354" y="1"/>
                  </a:moveTo>
                  <a:cubicBezTo>
                    <a:pt x="315" y="1"/>
                    <a:pt x="276" y="8"/>
                    <a:pt x="237" y="23"/>
                  </a:cubicBezTo>
                  <a:cubicBezTo>
                    <a:pt x="87" y="85"/>
                    <a:pt x="0" y="260"/>
                    <a:pt x="63" y="410"/>
                  </a:cubicBezTo>
                  <a:cubicBezTo>
                    <a:pt x="110" y="534"/>
                    <a:pt x="223" y="607"/>
                    <a:pt x="346" y="607"/>
                  </a:cubicBezTo>
                  <a:cubicBezTo>
                    <a:pt x="385" y="607"/>
                    <a:pt x="424" y="600"/>
                    <a:pt x="462" y="585"/>
                  </a:cubicBezTo>
                  <a:cubicBezTo>
                    <a:pt x="625" y="535"/>
                    <a:pt x="700" y="348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9" name="Google Shape;2309;p5"/>
            <p:cNvSpPr/>
            <p:nvPr/>
          </p:nvSpPr>
          <p:spPr>
            <a:xfrm>
              <a:off x="172474" y="308713"/>
              <a:ext cx="38968" cy="29226"/>
            </a:xfrm>
            <a:custGeom>
              <a:rect b="b" l="l" r="r" t="t"/>
              <a:pathLst>
                <a:path extrusionOk="0" h="573" w="764">
                  <a:moveTo>
                    <a:pt x="368" y="1"/>
                  </a:moveTo>
                  <a:cubicBezTo>
                    <a:pt x="176" y="1"/>
                    <a:pt x="0" y="186"/>
                    <a:pt x="65" y="400"/>
                  </a:cubicBezTo>
                  <a:cubicBezTo>
                    <a:pt x="91" y="523"/>
                    <a:pt x="187" y="572"/>
                    <a:pt x="296" y="572"/>
                  </a:cubicBezTo>
                  <a:cubicBezTo>
                    <a:pt x="506" y="572"/>
                    <a:pt x="764" y="385"/>
                    <a:pt x="640" y="187"/>
                  </a:cubicBezTo>
                  <a:cubicBezTo>
                    <a:pt x="628" y="137"/>
                    <a:pt x="603" y="100"/>
                    <a:pt x="565" y="62"/>
                  </a:cubicBezTo>
                  <a:lnTo>
                    <a:pt x="565" y="75"/>
                  </a:lnTo>
                  <a:cubicBezTo>
                    <a:pt x="504" y="23"/>
                    <a:pt x="435" y="1"/>
                    <a:pt x="3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0" name="Google Shape;2310;p5"/>
            <p:cNvSpPr/>
            <p:nvPr/>
          </p:nvSpPr>
          <p:spPr>
            <a:xfrm>
              <a:off x="414797" y="192831"/>
              <a:ext cx="38713" cy="31878"/>
            </a:xfrm>
            <a:custGeom>
              <a:rect b="b" l="l" r="r" t="t"/>
              <a:pathLst>
                <a:path extrusionOk="0" h="625" w="759">
                  <a:moveTo>
                    <a:pt x="392" y="1"/>
                  </a:moveTo>
                  <a:cubicBezTo>
                    <a:pt x="353" y="1"/>
                    <a:pt x="314" y="8"/>
                    <a:pt x="276" y="22"/>
                  </a:cubicBezTo>
                  <a:cubicBezTo>
                    <a:pt x="13" y="122"/>
                    <a:pt x="1" y="485"/>
                    <a:pt x="263" y="597"/>
                  </a:cubicBezTo>
                  <a:cubicBezTo>
                    <a:pt x="305" y="616"/>
                    <a:pt x="348" y="625"/>
                    <a:pt x="389" y="625"/>
                  </a:cubicBezTo>
                  <a:cubicBezTo>
                    <a:pt x="591" y="625"/>
                    <a:pt x="759" y="415"/>
                    <a:pt x="675" y="197"/>
                  </a:cubicBezTo>
                  <a:cubicBezTo>
                    <a:pt x="628" y="74"/>
                    <a:pt x="515" y="1"/>
                    <a:pt x="3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1" name="Google Shape;2311;p5"/>
            <p:cNvSpPr/>
            <p:nvPr/>
          </p:nvSpPr>
          <p:spPr>
            <a:xfrm>
              <a:off x="106933" y="326105"/>
              <a:ext cx="34479" cy="31725"/>
            </a:xfrm>
            <a:custGeom>
              <a:rect b="b" l="l" r="r" t="t"/>
              <a:pathLst>
                <a:path extrusionOk="0" h="622" w="676">
                  <a:moveTo>
                    <a:pt x="321" y="1"/>
                  </a:moveTo>
                  <a:cubicBezTo>
                    <a:pt x="285" y="1"/>
                    <a:pt x="249" y="7"/>
                    <a:pt x="213" y="21"/>
                  </a:cubicBezTo>
                  <a:cubicBezTo>
                    <a:pt x="163" y="46"/>
                    <a:pt x="126" y="71"/>
                    <a:pt x="101" y="109"/>
                  </a:cubicBezTo>
                  <a:cubicBezTo>
                    <a:pt x="26" y="196"/>
                    <a:pt x="1" y="309"/>
                    <a:pt x="38" y="421"/>
                  </a:cubicBezTo>
                  <a:cubicBezTo>
                    <a:pt x="76" y="534"/>
                    <a:pt x="176" y="609"/>
                    <a:pt x="301" y="621"/>
                  </a:cubicBezTo>
                  <a:cubicBezTo>
                    <a:pt x="351" y="621"/>
                    <a:pt x="388" y="621"/>
                    <a:pt x="438" y="609"/>
                  </a:cubicBezTo>
                  <a:cubicBezTo>
                    <a:pt x="601" y="534"/>
                    <a:pt x="676" y="359"/>
                    <a:pt x="613" y="209"/>
                  </a:cubicBezTo>
                  <a:cubicBezTo>
                    <a:pt x="564" y="82"/>
                    <a:pt x="447" y="1"/>
                    <a:pt x="3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2" name="Google Shape;2312;p5"/>
            <p:cNvSpPr/>
            <p:nvPr/>
          </p:nvSpPr>
          <p:spPr>
            <a:xfrm>
              <a:off x="739849" y="8908"/>
              <a:ext cx="34173" cy="31215"/>
            </a:xfrm>
            <a:custGeom>
              <a:rect b="b" l="l" r="r" t="t"/>
              <a:pathLst>
                <a:path extrusionOk="0" h="612" w="670">
                  <a:moveTo>
                    <a:pt x="340" y="1"/>
                  </a:moveTo>
                  <a:cubicBezTo>
                    <a:pt x="252" y="1"/>
                    <a:pt x="164" y="38"/>
                    <a:pt x="101" y="117"/>
                  </a:cubicBezTo>
                  <a:cubicBezTo>
                    <a:pt x="1" y="254"/>
                    <a:pt x="26" y="442"/>
                    <a:pt x="151" y="554"/>
                  </a:cubicBezTo>
                  <a:cubicBezTo>
                    <a:pt x="207" y="594"/>
                    <a:pt x="270" y="612"/>
                    <a:pt x="332" y="612"/>
                  </a:cubicBezTo>
                  <a:cubicBezTo>
                    <a:pt x="505" y="612"/>
                    <a:pt x="669" y="473"/>
                    <a:pt x="651" y="279"/>
                  </a:cubicBezTo>
                  <a:cubicBezTo>
                    <a:pt x="651" y="242"/>
                    <a:pt x="638" y="217"/>
                    <a:pt x="638" y="192"/>
                  </a:cubicBezTo>
                  <a:cubicBezTo>
                    <a:pt x="581" y="69"/>
                    <a:pt x="46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3" name="Google Shape;2313;p5"/>
            <p:cNvSpPr/>
            <p:nvPr/>
          </p:nvSpPr>
          <p:spPr>
            <a:xfrm>
              <a:off x="820844" y="-36486"/>
              <a:ext cx="39733" cy="31776"/>
            </a:xfrm>
            <a:custGeom>
              <a:rect b="b" l="l" r="r" t="t"/>
              <a:pathLst>
                <a:path extrusionOk="0" h="623" w="779">
                  <a:moveTo>
                    <a:pt x="380" y="1"/>
                  </a:moveTo>
                  <a:cubicBezTo>
                    <a:pt x="275" y="1"/>
                    <a:pt x="170" y="54"/>
                    <a:pt x="112" y="157"/>
                  </a:cubicBezTo>
                  <a:cubicBezTo>
                    <a:pt x="0" y="345"/>
                    <a:pt x="112" y="594"/>
                    <a:pt x="337" y="619"/>
                  </a:cubicBezTo>
                  <a:cubicBezTo>
                    <a:pt x="353" y="622"/>
                    <a:pt x="369" y="623"/>
                    <a:pt x="384" y="623"/>
                  </a:cubicBezTo>
                  <a:cubicBezTo>
                    <a:pt x="631" y="623"/>
                    <a:pt x="779" y="345"/>
                    <a:pt x="637" y="145"/>
                  </a:cubicBezTo>
                  <a:cubicBezTo>
                    <a:pt x="577" y="48"/>
                    <a:pt x="478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4" name="Google Shape;2314;p5"/>
            <p:cNvSpPr/>
            <p:nvPr/>
          </p:nvSpPr>
          <p:spPr>
            <a:xfrm>
              <a:off x="675073" y="-64385"/>
              <a:ext cx="40192" cy="32133"/>
            </a:xfrm>
            <a:custGeom>
              <a:rect b="b" l="l" r="r" t="t"/>
              <a:pathLst>
                <a:path extrusionOk="0" h="630" w="788">
                  <a:moveTo>
                    <a:pt x="414" y="0"/>
                  </a:moveTo>
                  <a:cubicBezTo>
                    <a:pt x="201" y="0"/>
                    <a:pt x="1" y="227"/>
                    <a:pt x="134" y="467"/>
                  </a:cubicBezTo>
                  <a:cubicBezTo>
                    <a:pt x="197" y="581"/>
                    <a:pt x="298" y="629"/>
                    <a:pt x="398" y="629"/>
                  </a:cubicBezTo>
                  <a:cubicBezTo>
                    <a:pt x="593" y="629"/>
                    <a:pt x="787" y="444"/>
                    <a:pt x="696" y="204"/>
                  </a:cubicBezTo>
                  <a:cubicBezTo>
                    <a:pt x="684" y="179"/>
                    <a:pt x="671" y="154"/>
                    <a:pt x="659" y="129"/>
                  </a:cubicBezTo>
                  <a:cubicBezTo>
                    <a:pt x="590" y="38"/>
                    <a:pt x="501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5" name="Google Shape;2315;p5"/>
            <p:cNvSpPr/>
            <p:nvPr/>
          </p:nvSpPr>
          <p:spPr>
            <a:xfrm>
              <a:off x="988445" y="-89734"/>
              <a:ext cx="42436" cy="31929"/>
            </a:xfrm>
            <a:custGeom>
              <a:rect b="b" l="l" r="r" t="t"/>
              <a:pathLst>
                <a:path extrusionOk="0" h="626" w="832">
                  <a:moveTo>
                    <a:pt x="418" y="0"/>
                  </a:moveTo>
                  <a:cubicBezTo>
                    <a:pt x="408" y="0"/>
                    <a:pt x="398" y="0"/>
                    <a:pt x="388" y="1"/>
                  </a:cubicBezTo>
                  <a:cubicBezTo>
                    <a:pt x="101" y="26"/>
                    <a:pt x="1" y="389"/>
                    <a:pt x="226" y="564"/>
                  </a:cubicBezTo>
                  <a:cubicBezTo>
                    <a:pt x="283" y="605"/>
                    <a:pt x="349" y="625"/>
                    <a:pt x="415" y="625"/>
                  </a:cubicBezTo>
                  <a:cubicBezTo>
                    <a:pt x="506" y="625"/>
                    <a:pt x="597" y="587"/>
                    <a:pt x="663" y="514"/>
                  </a:cubicBezTo>
                  <a:cubicBezTo>
                    <a:pt x="832" y="309"/>
                    <a:pt x="675" y="0"/>
                    <a:pt x="4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6" name="Google Shape;2316;p5"/>
            <p:cNvSpPr/>
            <p:nvPr/>
          </p:nvSpPr>
          <p:spPr>
            <a:xfrm>
              <a:off x="589436" y="57720"/>
              <a:ext cx="38662" cy="31929"/>
            </a:xfrm>
            <a:custGeom>
              <a:rect b="b" l="l" r="r" t="t"/>
              <a:pathLst>
                <a:path extrusionOk="0" h="626" w="758">
                  <a:moveTo>
                    <a:pt x="394" y="0"/>
                  </a:moveTo>
                  <a:cubicBezTo>
                    <a:pt x="289" y="0"/>
                    <a:pt x="184" y="50"/>
                    <a:pt x="126" y="147"/>
                  </a:cubicBezTo>
                  <a:cubicBezTo>
                    <a:pt x="1" y="347"/>
                    <a:pt x="126" y="597"/>
                    <a:pt x="351" y="622"/>
                  </a:cubicBezTo>
                  <a:cubicBezTo>
                    <a:pt x="367" y="625"/>
                    <a:pt x="384" y="626"/>
                    <a:pt x="400" y="626"/>
                  </a:cubicBezTo>
                  <a:cubicBezTo>
                    <a:pt x="612" y="626"/>
                    <a:pt x="758" y="407"/>
                    <a:pt x="688" y="210"/>
                  </a:cubicBezTo>
                  <a:cubicBezTo>
                    <a:pt x="676" y="185"/>
                    <a:pt x="663" y="160"/>
                    <a:pt x="651" y="135"/>
                  </a:cubicBezTo>
                  <a:cubicBezTo>
                    <a:pt x="590" y="44"/>
                    <a:pt x="492" y="0"/>
                    <a:pt x="3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7" name="Google Shape;2317;p5"/>
            <p:cNvSpPr/>
            <p:nvPr/>
          </p:nvSpPr>
          <p:spPr>
            <a:xfrm>
              <a:off x="601218" y="-23276"/>
              <a:ext cx="37999" cy="28410"/>
            </a:xfrm>
            <a:custGeom>
              <a:rect b="b" l="l" r="r" t="t"/>
              <a:pathLst>
                <a:path extrusionOk="0" h="557" w="745">
                  <a:moveTo>
                    <a:pt x="539" y="0"/>
                  </a:moveTo>
                  <a:cubicBezTo>
                    <a:pt x="312" y="0"/>
                    <a:pt x="0" y="319"/>
                    <a:pt x="232" y="485"/>
                  </a:cubicBezTo>
                  <a:cubicBezTo>
                    <a:pt x="291" y="533"/>
                    <a:pt x="358" y="556"/>
                    <a:pt x="425" y="556"/>
                  </a:cubicBezTo>
                  <a:cubicBezTo>
                    <a:pt x="516" y="556"/>
                    <a:pt x="605" y="514"/>
                    <a:pt x="669" y="435"/>
                  </a:cubicBezTo>
                  <a:cubicBezTo>
                    <a:pt x="719" y="373"/>
                    <a:pt x="744" y="298"/>
                    <a:pt x="732" y="211"/>
                  </a:cubicBezTo>
                  <a:cubicBezTo>
                    <a:pt x="732" y="186"/>
                    <a:pt x="719" y="161"/>
                    <a:pt x="719" y="136"/>
                  </a:cubicBezTo>
                  <a:cubicBezTo>
                    <a:pt x="687" y="39"/>
                    <a:pt x="618" y="0"/>
                    <a:pt x="5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8" name="Google Shape;2318;p5"/>
            <p:cNvSpPr/>
            <p:nvPr/>
          </p:nvSpPr>
          <p:spPr>
            <a:xfrm>
              <a:off x="532719" y="-72342"/>
              <a:ext cx="38713" cy="31878"/>
            </a:xfrm>
            <a:custGeom>
              <a:rect b="b" l="l" r="r" t="t"/>
              <a:pathLst>
                <a:path extrusionOk="0" h="625" w="759">
                  <a:moveTo>
                    <a:pt x="387" y="1"/>
                  </a:moveTo>
                  <a:cubicBezTo>
                    <a:pt x="282" y="1"/>
                    <a:pt x="178" y="51"/>
                    <a:pt x="113" y="148"/>
                  </a:cubicBezTo>
                  <a:cubicBezTo>
                    <a:pt x="1" y="348"/>
                    <a:pt x="125" y="598"/>
                    <a:pt x="350" y="623"/>
                  </a:cubicBezTo>
                  <a:cubicBezTo>
                    <a:pt x="362" y="624"/>
                    <a:pt x="373" y="625"/>
                    <a:pt x="385" y="625"/>
                  </a:cubicBezTo>
                  <a:cubicBezTo>
                    <a:pt x="594" y="625"/>
                    <a:pt x="759" y="412"/>
                    <a:pt x="688" y="210"/>
                  </a:cubicBezTo>
                  <a:cubicBezTo>
                    <a:pt x="675" y="185"/>
                    <a:pt x="663" y="160"/>
                    <a:pt x="650" y="135"/>
                  </a:cubicBezTo>
                  <a:cubicBezTo>
                    <a:pt x="584" y="45"/>
                    <a:pt x="485" y="1"/>
                    <a:pt x="3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9" name="Google Shape;2319;p5"/>
            <p:cNvSpPr/>
            <p:nvPr/>
          </p:nvSpPr>
          <p:spPr>
            <a:xfrm>
              <a:off x="753875" y="-73260"/>
              <a:ext cx="37846" cy="32235"/>
            </a:xfrm>
            <a:custGeom>
              <a:rect b="b" l="l" r="r" t="t"/>
              <a:pathLst>
                <a:path extrusionOk="0" h="632" w="742">
                  <a:moveTo>
                    <a:pt x="335" y="1"/>
                  </a:moveTo>
                  <a:cubicBezTo>
                    <a:pt x="189" y="1"/>
                    <a:pt x="49" y="102"/>
                    <a:pt x="26" y="278"/>
                  </a:cubicBezTo>
                  <a:cubicBezTo>
                    <a:pt x="1" y="441"/>
                    <a:pt x="113" y="591"/>
                    <a:pt x="276" y="628"/>
                  </a:cubicBezTo>
                  <a:cubicBezTo>
                    <a:pt x="291" y="630"/>
                    <a:pt x="306" y="631"/>
                    <a:pt x="321" y="631"/>
                  </a:cubicBezTo>
                  <a:cubicBezTo>
                    <a:pt x="572" y="631"/>
                    <a:pt x="742" y="341"/>
                    <a:pt x="588" y="128"/>
                  </a:cubicBezTo>
                  <a:cubicBezTo>
                    <a:pt x="521" y="41"/>
                    <a:pt x="427" y="1"/>
                    <a:pt x="3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0" name="Google Shape;2320;p5"/>
            <p:cNvSpPr/>
            <p:nvPr/>
          </p:nvSpPr>
          <p:spPr>
            <a:xfrm>
              <a:off x="668493" y="27423"/>
              <a:ext cx="34938" cy="32184"/>
            </a:xfrm>
            <a:custGeom>
              <a:rect b="b" l="l" r="r" t="t"/>
              <a:pathLst>
                <a:path extrusionOk="0" h="631" w="685">
                  <a:moveTo>
                    <a:pt x="325" y="0"/>
                  </a:moveTo>
                  <a:cubicBezTo>
                    <a:pt x="182" y="0"/>
                    <a:pt x="39" y="91"/>
                    <a:pt x="13" y="266"/>
                  </a:cubicBezTo>
                  <a:cubicBezTo>
                    <a:pt x="0" y="354"/>
                    <a:pt x="25" y="429"/>
                    <a:pt x="75" y="504"/>
                  </a:cubicBezTo>
                  <a:cubicBezTo>
                    <a:pt x="140" y="592"/>
                    <a:pt x="229" y="630"/>
                    <a:pt x="317" y="630"/>
                  </a:cubicBezTo>
                  <a:cubicBezTo>
                    <a:pt x="502" y="630"/>
                    <a:pt x="684" y="462"/>
                    <a:pt x="625" y="241"/>
                  </a:cubicBezTo>
                  <a:cubicBezTo>
                    <a:pt x="589" y="79"/>
                    <a:pt x="457" y="0"/>
                    <a:pt x="3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1" name="Google Shape;2321;p5"/>
            <p:cNvSpPr/>
            <p:nvPr/>
          </p:nvSpPr>
          <p:spPr>
            <a:xfrm>
              <a:off x="920252" y="-63977"/>
              <a:ext cx="35755" cy="31572"/>
            </a:xfrm>
            <a:custGeom>
              <a:rect b="b" l="l" r="r" t="t"/>
              <a:pathLst>
                <a:path extrusionOk="0" h="619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75" y="84"/>
                    <a:pt x="1" y="271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4" y="611"/>
                    <a:pt x="463" y="596"/>
                  </a:cubicBezTo>
                  <a:cubicBezTo>
                    <a:pt x="625" y="534"/>
                    <a:pt x="700" y="359"/>
                    <a:pt x="638" y="196"/>
                  </a:cubicBezTo>
                  <a:cubicBezTo>
                    <a:pt x="589" y="80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2" name="Google Shape;2322;p5"/>
            <p:cNvSpPr/>
            <p:nvPr/>
          </p:nvSpPr>
          <p:spPr>
            <a:xfrm>
              <a:off x="654467" y="122240"/>
              <a:ext cx="36520" cy="29889"/>
            </a:xfrm>
            <a:custGeom>
              <a:rect b="b" l="l" r="r" t="t"/>
              <a:pathLst>
                <a:path extrusionOk="0" h="586" w="716">
                  <a:moveTo>
                    <a:pt x="310" y="0"/>
                  </a:moveTo>
                  <a:cubicBezTo>
                    <a:pt x="161" y="0"/>
                    <a:pt x="17" y="112"/>
                    <a:pt x="0" y="282"/>
                  </a:cubicBezTo>
                  <a:cubicBezTo>
                    <a:pt x="0" y="319"/>
                    <a:pt x="0" y="369"/>
                    <a:pt x="25" y="419"/>
                  </a:cubicBezTo>
                  <a:cubicBezTo>
                    <a:pt x="51" y="538"/>
                    <a:pt x="145" y="586"/>
                    <a:pt x="251" y="586"/>
                  </a:cubicBezTo>
                  <a:cubicBezTo>
                    <a:pt x="460" y="586"/>
                    <a:pt x="716" y="401"/>
                    <a:pt x="600" y="194"/>
                  </a:cubicBezTo>
                  <a:cubicBezTo>
                    <a:pt x="575" y="144"/>
                    <a:pt x="550" y="107"/>
                    <a:pt x="513" y="82"/>
                  </a:cubicBezTo>
                  <a:cubicBezTo>
                    <a:pt x="452" y="25"/>
                    <a:pt x="380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3" name="Google Shape;2323;p5"/>
            <p:cNvSpPr/>
            <p:nvPr/>
          </p:nvSpPr>
          <p:spPr>
            <a:xfrm>
              <a:off x="894749" y="6766"/>
              <a:ext cx="38713" cy="31827"/>
            </a:xfrm>
            <a:custGeom>
              <a:rect b="b" l="l" r="r" t="t"/>
              <a:pathLst>
                <a:path extrusionOk="0" h="624" w="759">
                  <a:moveTo>
                    <a:pt x="378" y="1"/>
                  </a:moveTo>
                  <a:cubicBezTo>
                    <a:pt x="344" y="1"/>
                    <a:pt x="309" y="7"/>
                    <a:pt x="276" y="21"/>
                  </a:cubicBezTo>
                  <a:cubicBezTo>
                    <a:pt x="13" y="121"/>
                    <a:pt x="1" y="484"/>
                    <a:pt x="251" y="596"/>
                  </a:cubicBezTo>
                  <a:cubicBezTo>
                    <a:pt x="295" y="615"/>
                    <a:pt x="339" y="624"/>
                    <a:pt x="382" y="624"/>
                  </a:cubicBezTo>
                  <a:cubicBezTo>
                    <a:pt x="591" y="624"/>
                    <a:pt x="759" y="414"/>
                    <a:pt x="675" y="196"/>
                  </a:cubicBezTo>
                  <a:cubicBezTo>
                    <a:pt x="617" y="80"/>
                    <a:pt x="499" y="1"/>
                    <a:pt x="3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4" name="Google Shape;2324;p5"/>
            <p:cNvSpPr/>
            <p:nvPr/>
          </p:nvSpPr>
          <p:spPr>
            <a:xfrm>
              <a:off x="582500" y="141826"/>
              <a:ext cx="38254" cy="29991"/>
            </a:xfrm>
            <a:custGeom>
              <a:rect b="b" l="l" r="r" t="t"/>
              <a:pathLst>
                <a:path extrusionOk="0" h="588" w="750">
                  <a:moveTo>
                    <a:pt x="470" y="0"/>
                  </a:moveTo>
                  <a:cubicBezTo>
                    <a:pt x="259" y="0"/>
                    <a:pt x="0" y="191"/>
                    <a:pt x="124" y="398"/>
                  </a:cubicBezTo>
                  <a:cubicBezTo>
                    <a:pt x="174" y="516"/>
                    <a:pt x="294" y="588"/>
                    <a:pt x="422" y="588"/>
                  </a:cubicBezTo>
                  <a:cubicBezTo>
                    <a:pt x="456" y="588"/>
                    <a:pt x="490" y="583"/>
                    <a:pt x="524" y="573"/>
                  </a:cubicBezTo>
                  <a:cubicBezTo>
                    <a:pt x="674" y="510"/>
                    <a:pt x="749" y="323"/>
                    <a:pt x="699" y="173"/>
                  </a:cubicBezTo>
                  <a:cubicBezTo>
                    <a:pt x="674" y="50"/>
                    <a:pt x="578" y="0"/>
                    <a:pt x="4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5" name="Google Shape;2325;p5"/>
            <p:cNvSpPr/>
            <p:nvPr/>
          </p:nvSpPr>
          <p:spPr>
            <a:xfrm>
              <a:off x="1131716" y="-63518"/>
              <a:ext cx="39019" cy="29532"/>
            </a:xfrm>
            <a:custGeom>
              <a:rect b="b" l="l" r="r" t="t"/>
              <a:pathLst>
                <a:path extrusionOk="0" h="579" w="765">
                  <a:moveTo>
                    <a:pt x="370" y="1"/>
                  </a:moveTo>
                  <a:cubicBezTo>
                    <a:pt x="177" y="1"/>
                    <a:pt x="1" y="189"/>
                    <a:pt x="66" y="412"/>
                  </a:cubicBezTo>
                  <a:cubicBezTo>
                    <a:pt x="91" y="531"/>
                    <a:pt x="187" y="579"/>
                    <a:pt x="295" y="579"/>
                  </a:cubicBezTo>
                  <a:cubicBezTo>
                    <a:pt x="506" y="579"/>
                    <a:pt x="765" y="394"/>
                    <a:pt x="641" y="187"/>
                  </a:cubicBezTo>
                  <a:cubicBezTo>
                    <a:pt x="628" y="137"/>
                    <a:pt x="603" y="100"/>
                    <a:pt x="566" y="75"/>
                  </a:cubicBezTo>
                  <a:cubicBezTo>
                    <a:pt x="505" y="23"/>
                    <a:pt x="436" y="1"/>
                    <a:pt x="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6" name="Google Shape;2326;p5"/>
            <p:cNvSpPr/>
            <p:nvPr/>
          </p:nvSpPr>
          <p:spPr>
            <a:xfrm>
              <a:off x="1061789" y="-44034"/>
              <a:ext cx="38917" cy="29991"/>
            </a:xfrm>
            <a:custGeom>
              <a:rect b="b" l="l" r="r" t="t"/>
              <a:pathLst>
                <a:path extrusionOk="0" h="588" w="763">
                  <a:moveTo>
                    <a:pt x="471" y="1"/>
                  </a:moveTo>
                  <a:cubicBezTo>
                    <a:pt x="260" y="1"/>
                    <a:pt x="1" y="186"/>
                    <a:pt x="125" y="393"/>
                  </a:cubicBezTo>
                  <a:cubicBezTo>
                    <a:pt x="173" y="509"/>
                    <a:pt x="290" y="588"/>
                    <a:pt x="416" y="588"/>
                  </a:cubicBezTo>
                  <a:cubicBezTo>
                    <a:pt x="452" y="588"/>
                    <a:pt x="488" y="581"/>
                    <a:pt x="525" y="568"/>
                  </a:cubicBezTo>
                  <a:cubicBezTo>
                    <a:pt x="687" y="505"/>
                    <a:pt x="762" y="330"/>
                    <a:pt x="700" y="168"/>
                  </a:cubicBezTo>
                  <a:cubicBezTo>
                    <a:pt x="674" y="49"/>
                    <a:pt x="579" y="1"/>
                    <a:pt x="4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7" name="Google Shape;2327;p5"/>
            <p:cNvSpPr/>
            <p:nvPr/>
          </p:nvSpPr>
          <p:spPr>
            <a:xfrm>
              <a:off x="-54292" y="-88918"/>
              <a:ext cx="34428" cy="31419"/>
            </a:xfrm>
            <a:custGeom>
              <a:rect b="b" l="l" r="r" t="t"/>
              <a:pathLst>
                <a:path extrusionOk="0" h="616" w="675">
                  <a:moveTo>
                    <a:pt x="329" y="1"/>
                  </a:moveTo>
                  <a:cubicBezTo>
                    <a:pt x="290" y="1"/>
                    <a:pt x="251" y="8"/>
                    <a:pt x="212" y="23"/>
                  </a:cubicBezTo>
                  <a:cubicBezTo>
                    <a:pt x="175" y="48"/>
                    <a:pt x="137" y="73"/>
                    <a:pt x="100" y="110"/>
                  </a:cubicBezTo>
                  <a:cubicBezTo>
                    <a:pt x="25" y="198"/>
                    <a:pt x="0" y="310"/>
                    <a:pt x="38" y="423"/>
                  </a:cubicBezTo>
                  <a:cubicBezTo>
                    <a:pt x="88" y="523"/>
                    <a:pt x="187" y="598"/>
                    <a:pt x="300" y="610"/>
                  </a:cubicBezTo>
                  <a:cubicBezTo>
                    <a:pt x="315" y="614"/>
                    <a:pt x="329" y="615"/>
                    <a:pt x="344" y="615"/>
                  </a:cubicBezTo>
                  <a:cubicBezTo>
                    <a:pt x="378" y="615"/>
                    <a:pt x="411" y="607"/>
                    <a:pt x="437" y="598"/>
                  </a:cubicBezTo>
                  <a:cubicBezTo>
                    <a:pt x="600" y="535"/>
                    <a:pt x="675" y="360"/>
                    <a:pt x="625" y="198"/>
                  </a:cubicBezTo>
                  <a:cubicBezTo>
                    <a:pt x="568" y="74"/>
                    <a:pt x="452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328" name="Google Shape;2328;p5"/>
          <p:cNvSpPr txBox="1"/>
          <p:nvPr>
            <p:ph type="title"/>
          </p:nvPr>
        </p:nvSpPr>
        <p:spPr>
          <a:xfrm>
            <a:off x="4572000" y="1463497"/>
            <a:ext cx="1995600" cy="1549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2329" name="Google Shape;2329;p5"/>
          <p:cNvSpPr txBox="1"/>
          <p:nvPr>
            <p:ph idx="1" type="body"/>
          </p:nvPr>
        </p:nvSpPr>
        <p:spPr>
          <a:xfrm>
            <a:off x="4569675" y="2316050"/>
            <a:ext cx="3538200" cy="1272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indent="-317500" lvl="1" marL="9144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2330" name="Google Shape;2330;p5"/>
          <p:cNvSpPr/>
          <p:nvPr/>
        </p:nvSpPr>
        <p:spPr>
          <a:xfrm rot="-5400000">
            <a:off x="6627951" y="2689021"/>
            <a:ext cx="3301535" cy="1730555"/>
          </a:xfrm>
          <a:custGeom>
            <a:rect b="b" l="l" r="r" t="t"/>
            <a:pathLst>
              <a:path extrusionOk="0" h="16278" w="31055">
                <a:moveTo>
                  <a:pt x="20534" y="0"/>
                </a:moveTo>
                <a:cubicBezTo>
                  <a:pt x="17682" y="0"/>
                  <a:pt x="15021" y="1835"/>
                  <a:pt x="12272" y="2844"/>
                </a:cubicBezTo>
                <a:cubicBezTo>
                  <a:pt x="10175" y="3614"/>
                  <a:pt x="7992" y="3907"/>
                  <a:pt x="5779" y="3907"/>
                </a:cubicBezTo>
                <a:cubicBezTo>
                  <a:pt x="3863" y="3907"/>
                  <a:pt x="1925" y="3688"/>
                  <a:pt x="0" y="3369"/>
                </a:cubicBezTo>
                <a:lnTo>
                  <a:pt x="0" y="16278"/>
                </a:lnTo>
                <a:lnTo>
                  <a:pt x="31054" y="16278"/>
                </a:lnTo>
                <a:cubicBezTo>
                  <a:pt x="30567" y="13029"/>
                  <a:pt x="29655" y="9867"/>
                  <a:pt x="28343" y="6855"/>
                </a:cubicBezTo>
                <a:cubicBezTo>
                  <a:pt x="27018" y="3819"/>
                  <a:pt x="24894" y="669"/>
                  <a:pt x="21632" y="95"/>
                </a:cubicBezTo>
                <a:cubicBezTo>
                  <a:pt x="21262" y="30"/>
                  <a:pt x="20896" y="0"/>
                  <a:pt x="2053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31" name="Google Shape;2331;p5"/>
          <p:cNvSpPr/>
          <p:nvPr/>
        </p:nvSpPr>
        <p:spPr>
          <a:xfrm rot="-10426943">
            <a:off x="5494570" y="-151415"/>
            <a:ext cx="4449427" cy="1152432"/>
          </a:xfrm>
          <a:custGeom>
            <a:rect b="b" l="l" r="r" t="t"/>
            <a:pathLst>
              <a:path extrusionOk="0" h="16753" w="64684">
                <a:moveTo>
                  <a:pt x="31942" y="163"/>
                </a:moveTo>
                <a:cubicBezTo>
                  <a:pt x="31942" y="166"/>
                  <a:pt x="31942" y="169"/>
                  <a:pt x="31942" y="172"/>
                </a:cubicBezTo>
                <a:lnTo>
                  <a:pt x="31942" y="172"/>
                </a:lnTo>
                <a:cubicBezTo>
                  <a:pt x="31943" y="169"/>
                  <a:pt x="31943" y="166"/>
                  <a:pt x="31942" y="163"/>
                </a:cubicBezTo>
                <a:close/>
                <a:moveTo>
                  <a:pt x="52497" y="290"/>
                </a:moveTo>
                <a:cubicBezTo>
                  <a:pt x="52573" y="290"/>
                  <a:pt x="52671" y="316"/>
                  <a:pt x="52799" y="388"/>
                </a:cubicBezTo>
                <a:cubicBezTo>
                  <a:pt x="52662" y="563"/>
                  <a:pt x="52712" y="576"/>
                  <a:pt x="52112" y="601"/>
                </a:cubicBezTo>
                <a:cubicBezTo>
                  <a:pt x="52112" y="538"/>
                  <a:pt x="52124" y="513"/>
                  <a:pt x="52149" y="501"/>
                </a:cubicBezTo>
                <a:cubicBezTo>
                  <a:pt x="52154" y="502"/>
                  <a:pt x="52159" y="503"/>
                  <a:pt x="52163" y="503"/>
                </a:cubicBezTo>
                <a:cubicBezTo>
                  <a:pt x="52238" y="503"/>
                  <a:pt x="52282" y="290"/>
                  <a:pt x="52497" y="290"/>
                </a:cubicBezTo>
                <a:close/>
                <a:moveTo>
                  <a:pt x="49409" y="1569"/>
                </a:moveTo>
                <a:cubicBezTo>
                  <a:pt x="49453" y="1569"/>
                  <a:pt x="49494" y="1575"/>
                  <a:pt x="49525" y="1600"/>
                </a:cubicBezTo>
                <a:cubicBezTo>
                  <a:pt x="49425" y="1600"/>
                  <a:pt x="49325" y="1600"/>
                  <a:pt x="49225" y="1613"/>
                </a:cubicBezTo>
                <a:cubicBezTo>
                  <a:pt x="49238" y="1588"/>
                  <a:pt x="49263" y="1575"/>
                  <a:pt x="49275" y="1575"/>
                </a:cubicBezTo>
                <a:cubicBezTo>
                  <a:pt x="49319" y="1575"/>
                  <a:pt x="49366" y="1569"/>
                  <a:pt x="49409" y="1569"/>
                </a:cubicBezTo>
                <a:close/>
                <a:moveTo>
                  <a:pt x="50450" y="1575"/>
                </a:moveTo>
                <a:lnTo>
                  <a:pt x="50450" y="1588"/>
                </a:lnTo>
                <a:cubicBezTo>
                  <a:pt x="50475" y="1588"/>
                  <a:pt x="50475" y="1600"/>
                  <a:pt x="50475" y="1613"/>
                </a:cubicBezTo>
                <a:lnTo>
                  <a:pt x="50412" y="1625"/>
                </a:lnTo>
                <a:cubicBezTo>
                  <a:pt x="50412" y="1600"/>
                  <a:pt x="50437" y="1575"/>
                  <a:pt x="50450" y="1575"/>
                </a:cubicBezTo>
                <a:close/>
                <a:moveTo>
                  <a:pt x="51430" y="1467"/>
                </a:moveTo>
                <a:cubicBezTo>
                  <a:pt x="51453" y="1467"/>
                  <a:pt x="51487" y="1477"/>
                  <a:pt x="51537" y="1500"/>
                </a:cubicBezTo>
                <a:cubicBezTo>
                  <a:pt x="51562" y="1525"/>
                  <a:pt x="51575" y="1563"/>
                  <a:pt x="51575" y="1600"/>
                </a:cubicBezTo>
                <a:cubicBezTo>
                  <a:pt x="51512" y="1613"/>
                  <a:pt x="51462" y="1625"/>
                  <a:pt x="51400" y="1638"/>
                </a:cubicBezTo>
                <a:cubicBezTo>
                  <a:pt x="51400" y="1571"/>
                  <a:pt x="51356" y="1467"/>
                  <a:pt x="51430" y="1467"/>
                </a:cubicBezTo>
                <a:close/>
                <a:moveTo>
                  <a:pt x="53407" y="1399"/>
                </a:moveTo>
                <a:cubicBezTo>
                  <a:pt x="53547" y="1399"/>
                  <a:pt x="53664" y="1473"/>
                  <a:pt x="53686" y="1713"/>
                </a:cubicBezTo>
                <a:cubicBezTo>
                  <a:pt x="53654" y="1690"/>
                  <a:pt x="53628" y="1684"/>
                  <a:pt x="53589" y="1684"/>
                </a:cubicBezTo>
                <a:cubicBezTo>
                  <a:pt x="53547" y="1684"/>
                  <a:pt x="53491" y="1691"/>
                  <a:pt x="53398" y="1691"/>
                </a:cubicBezTo>
                <a:cubicBezTo>
                  <a:pt x="53246" y="1691"/>
                  <a:pt x="52996" y="1673"/>
                  <a:pt x="52549" y="1575"/>
                </a:cubicBezTo>
                <a:cubicBezTo>
                  <a:pt x="52624" y="1463"/>
                  <a:pt x="52712" y="1475"/>
                  <a:pt x="52787" y="1438"/>
                </a:cubicBezTo>
                <a:cubicBezTo>
                  <a:pt x="52849" y="1488"/>
                  <a:pt x="52812" y="1550"/>
                  <a:pt x="52812" y="1588"/>
                </a:cubicBezTo>
                <a:cubicBezTo>
                  <a:pt x="52814" y="1591"/>
                  <a:pt x="52817" y="1593"/>
                  <a:pt x="52823" y="1593"/>
                </a:cubicBezTo>
                <a:cubicBezTo>
                  <a:pt x="52887" y="1593"/>
                  <a:pt x="53179" y="1399"/>
                  <a:pt x="53407" y="1399"/>
                </a:cubicBezTo>
                <a:close/>
                <a:moveTo>
                  <a:pt x="55023" y="1428"/>
                </a:moveTo>
                <a:cubicBezTo>
                  <a:pt x="55105" y="1428"/>
                  <a:pt x="55057" y="1616"/>
                  <a:pt x="54911" y="1850"/>
                </a:cubicBezTo>
                <a:cubicBezTo>
                  <a:pt x="54886" y="1866"/>
                  <a:pt x="54862" y="1874"/>
                  <a:pt x="54839" y="1874"/>
                </a:cubicBezTo>
                <a:cubicBezTo>
                  <a:pt x="54772" y="1874"/>
                  <a:pt x="54721" y="1804"/>
                  <a:pt x="54711" y="1663"/>
                </a:cubicBezTo>
                <a:cubicBezTo>
                  <a:pt x="54811" y="1638"/>
                  <a:pt x="54886" y="1575"/>
                  <a:pt x="54924" y="1475"/>
                </a:cubicBezTo>
                <a:cubicBezTo>
                  <a:pt x="54967" y="1443"/>
                  <a:pt x="55000" y="1428"/>
                  <a:pt x="55023" y="1428"/>
                </a:cubicBezTo>
                <a:close/>
                <a:moveTo>
                  <a:pt x="41540" y="1713"/>
                </a:moveTo>
                <a:cubicBezTo>
                  <a:pt x="41602" y="1750"/>
                  <a:pt x="41652" y="1788"/>
                  <a:pt x="41702" y="1850"/>
                </a:cubicBezTo>
                <a:cubicBezTo>
                  <a:pt x="41652" y="1888"/>
                  <a:pt x="41615" y="1938"/>
                  <a:pt x="41577" y="1988"/>
                </a:cubicBezTo>
                <a:lnTo>
                  <a:pt x="41565" y="1988"/>
                </a:lnTo>
                <a:lnTo>
                  <a:pt x="41540" y="1713"/>
                </a:lnTo>
                <a:close/>
                <a:moveTo>
                  <a:pt x="44994" y="1435"/>
                </a:moveTo>
                <a:cubicBezTo>
                  <a:pt x="45129" y="1435"/>
                  <a:pt x="45237" y="1463"/>
                  <a:pt x="45301" y="1538"/>
                </a:cubicBezTo>
                <a:cubicBezTo>
                  <a:pt x="45367" y="1540"/>
                  <a:pt x="45429" y="1540"/>
                  <a:pt x="45490" y="1540"/>
                </a:cubicBezTo>
                <a:cubicBezTo>
                  <a:pt x="45932" y="1540"/>
                  <a:pt x="46257" y="1499"/>
                  <a:pt x="46811" y="1499"/>
                </a:cubicBezTo>
                <a:cubicBezTo>
                  <a:pt x="47261" y="1499"/>
                  <a:pt x="47862" y="1526"/>
                  <a:pt x="48800" y="1625"/>
                </a:cubicBezTo>
                <a:cubicBezTo>
                  <a:pt x="48843" y="1577"/>
                  <a:pt x="48903" y="1552"/>
                  <a:pt x="48963" y="1552"/>
                </a:cubicBezTo>
                <a:cubicBezTo>
                  <a:pt x="49028" y="1552"/>
                  <a:pt x="49093" y="1580"/>
                  <a:pt x="49138" y="1638"/>
                </a:cubicBezTo>
                <a:cubicBezTo>
                  <a:pt x="49132" y="1637"/>
                  <a:pt x="49125" y="1637"/>
                  <a:pt x="49119" y="1637"/>
                </a:cubicBezTo>
                <a:cubicBezTo>
                  <a:pt x="49024" y="1637"/>
                  <a:pt x="48919" y="1696"/>
                  <a:pt x="48425" y="1696"/>
                </a:cubicBezTo>
                <a:cubicBezTo>
                  <a:pt x="48179" y="1696"/>
                  <a:pt x="47836" y="1682"/>
                  <a:pt x="47351" y="1638"/>
                </a:cubicBezTo>
                <a:lnTo>
                  <a:pt x="47188" y="1900"/>
                </a:lnTo>
                <a:cubicBezTo>
                  <a:pt x="47113" y="1813"/>
                  <a:pt x="47013" y="1750"/>
                  <a:pt x="46901" y="1725"/>
                </a:cubicBezTo>
                <a:lnTo>
                  <a:pt x="46901" y="1725"/>
                </a:lnTo>
                <a:cubicBezTo>
                  <a:pt x="46951" y="1850"/>
                  <a:pt x="47188" y="1813"/>
                  <a:pt x="47188" y="2050"/>
                </a:cubicBezTo>
                <a:cubicBezTo>
                  <a:pt x="46301" y="2013"/>
                  <a:pt x="44539" y="2025"/>
                  <a:pt x="42702" y="1988"/>
                </a:cubicBezTo>
                <a:cubicBezTo>
                  <a:pt x="42702" y="1963"/>
                  <a:pt x="42689" y="1938"/>
                  <a:pt x="42677" y="1913"/>
                </a:cubicBezTo>
                <a:cubicBezTo>
                  <a:pt x="42620" y="1877"/>
                  <a:pt x="42559" y="1830"/>
                  <a:pt x="42499" y="1830"/>
                </a:cubicBezTo>
                <a:cubicBezTo>
                  <a:pt x="42453" y="1830"/>
                  <a:pt x="42408" y="1857"/>
                  <a:pt x="42364" y="1938"/>
                </a:cubicBezTo>
                <a:cubicBezTo>
                  <a:pt x="42189" y="1763"/>
                  <a:pt x="42152" y="1725"/>
                  <a:pt x="42214" y="1600"/>
                </a:cubicBezTo>
                <a:cubicBezTo>
                  <a:pt x="42222" y="1598"/>
                  <a:pt x="42230" y="1597"/>
                  <a:pt x="42238" y="1597"/>
                </a:cubicBezTo>
                <a:cubicBezTo>
                  <a:pt x="42272" y="1597"/>
                  <a:pt x="42312" y="1613"/>
                  <a:pt x="42352" y="1613"/>
                </a:cubicBezTo>
                <a:lnTo>
                  <a:pt x="42352" y="1625"/>
                </a:lnTo>
                <a:cubicBezTo>
                  <a:pt x="42384" y="1612"/>
                  <a:pt x="42403" y="1609"/>
                  <a:pt x="42421" y="1609"/>
                </a:cubicBezTo>
                <a:cubicBezTo>
                  <a:pt x="42443" y="1609"/>
                  <a:pt x="42463" y="1615"/>
                  <a:pt x="42502" y="1615"/>
                </a:cubicBezTo>
                <a:cubicBezTo>
                  <a:pt x="42576" y="1615"/>
                  <a:pt x="42720" y="1592"/>
                  <a:pt x="43089" y="1463"/>
                </a:cubicBezTo>
                <a:cubicBezTo>
                  <a:pt x="43135" y="1637"/>
                  <a:pt x="43286" y="1697"/>
                  <a:pt x="43490" y="1697"/>
                </a:cubicBezTo>
                <a:cubicBezTo>
                  <a:pt x="43919" y="1697"/>
                  <a:pt x="44582" y="1435"/>
                  <a:pt x="44994" y="1435"/>
                </a:cubicBezTo>
                <a:close/>
                <a:moveTo>
                  <a:pt x="52420" y="1957"/>
                </a:moveTo>
                <a:cubicBezTo>
                  <a:pt x="52569" y="1957"/>
                  <a:pt x="52777" y="1980"/>
                  <a:pt x="53074" y="2038"/>
                </a:cubicBezTo>
                <a:cubicBezTo>
                  <a:pt x="53057" y="2157"/>
                  <a:pt x="53017" y="2195"/>
                  <a:pt x="52965" y="2195"/>
                </a:cubicBezTo>
                <a:cubicBezTo>
                  <a:pt x="52941" y="2195"/>
                  <a:pt x="52914" y="2187"/>
                  <a:pt x="52887" y="2175"/>
                </a:cubicBezTo>
                <a:cubicBezTo>
                  <a:pt x="52852" y="2162"/>
                  <a:pt x="52825" y="2156"/>
                  <a:pt x="52801" y="2156"/>
                </a:cubicBezTo>
                <a:cubicBezTo>
                  <a:pt x="52691" y="2156"/>
                  <a:pt x="52640" y="2269"/>
                  <a:pt x="52236" y="2269"/>
                </a:cubicBezTo>
                <a:cubicBezTo>
                  <a:pt x="52147" y="2269"/>
                  <a:pt x="52040" y="2264"/>
                  <a:pt x="51912" y="2250"/>
                </a:cubicBezTo>
                <a:cubicBezTo>
                  <a:pt x="52072" y="2175"/>
                  <a:pt x="51962" y="1957"/>
                  <a:pt x="52420" y="1957"/>
                </a:cubicBezTo>
                <a:close/>
                <a:moveTo>
                  <a:pt x="54573" y="3057"/>
                </a:moveTo>
                <a:cubicBezTo>
                  <a:pt x="54593" y="3057"/>
                  <a:pt x="54599" y="3079"/>
                  <a:pt x="54749" y="3113"/>
                </a:cubicBezTo>
                <a:cubicBezTo>
                  <a:pt x="54661" y="3113"/>
                  <a:pt x="54586" y="3088"/>
                  <a:pt x="54511" y="3075"/>
                </a:cubicBezTo>
                <a:cubicBezTo>
                  <a:pt x="54549" y="3063"/>
                  <a:pt x="54563" y="3057"/>
                  <a:pt x="54573" y="3057"/>
                </a:cubicBezTo>
                <a:close/>
                <a:moveTo>
                  <a:pt x="48025" y="3362"/>
                </a:moveTo>
                <a:lnTo>
                  <a:pt x="48013" y="3375"/>
                </a:lnTo>
                <a:cubicBezTo>
                  <a:pt x="48000" y="3375"/>
                  <a:pt x="47988" y="3362"/>
                  <a:pt x="47988" y="3362"/>
                </a:cubicBezTo>
                <a:close/>
                <a:moveTo>
                  <a:pt x="57154" y="3089"/>
                </a:moveTo>
                <a:cubicBezTo>
                  <a:pt x="57294" y="3089"/>
                  <a:pt x="57368" y="3247"/>
                  <a:pt x="57073" y="3512"/>
                </a:cubicBezTo>
                <a:cubicBezTo>
                  <a:pt x="57037" y="3526"/>
                  <a:pt x="57000" y="3533"/>
                  <a:pt x="56964" y="3533"/>
                </a:cubicBezTo>
                <a:cubicBezTo>
                  <a:pt x="56835" y="3533"/>
                  <a:pt x="56712" y="3452"/>
                  <a:pt x="56673" y="3325"/>
                </a:cubicBezTo>
                <a:cubicBezTo>
                  <a:pt x="56811" y="3325"/>
                  <a:pt x="56936" y="3250"/>
                  <a:pt x="57011" y="3138"/>
                </a:cubicBezTo>
                <a:cubicBezTo>
                  <a:pt x="57059" y="3105"/>
                  <a:pt x="57109" y="3089"/>
                  <a:pt x="57154" y="3089"/>
                </a:cubicBezTo>
                <a:close/>
                <a:moveTo>
                  <a:pt x="42517" y="3166"/>
                </a:moveTo>
                <a:cubicBezTo>
                  <a:pt x="43619" y="3166"/>
                  <a:pt x="44768" y="3196"/>
                  <a:pt x="46226" y="3263"/>
                </a:cubicBezTo>
                <a:cubicBezTo>
                  <a:pt x="46234" y="3266"/>
                  <a:pt x="46241" y="3268"/>
                  <a:pt x="46249" y="3268"/>
                </a:cubicBezTo>
                <a:cubicBezTo>
                  <a:pt x="46305" y="3268"/>
                  <a:pt x="46341" y="3171"/>
                  <a:pt x="46482" y="3171"/>
                </a:cubicBezTo>
                <a:cubicBezTo>
                  <a:pt x="46574" y="3171"/>
                  <a:pt x="46710" y="3212"/>
                  <a:pt x="46926" y="3350"/>
                </a:cubicBezTo>
                <a:cubicBezTo>
                  <a:pt x="46988" y="3325"/>
                  <a:pt x="46926" y="3213"/>
                  <a:pt x="47226" y="3200"/>
                </a:cubicBezTo>
                <a:lnTo>
                  <a:pt x="47288" y="3200"/>
                </a:lnTo>
                <a:lnTo>
                  <a:pt x="47288" y="3225"/>
                </a:lnTo>
                <a:cubicBezTo>
                  <a:pt x="47306" y="3221"/>
                  <a:pt x="47325" y="3220"/>
                  <a:pt x="47343" y="3220"/>
                </a:cubicBezTo>
                <a:cubicBezTo>
                  <a:pt x="47387" y="3220"/>
                  <a:pt x="47431" y="3229"/>
                  <a:pt x="47476" y="3238"/>
                </a:cubicBezTo>
                <a:lnTo>
                  <a:pt x="47488" y="3300"/>
                </a:lnTo>
                <a:cubicBezTo>
                  <a:pt x="47513" y="3300"/>
                  <a:pt x="47538" y="3288"/>
                  <a:pt x="47551" y="3275"/>
                </a:cubicBezTo>
                <a:cubicBezTo>
                  <a:pt x="47626" y="3300"/>
                  <a:pt x="47626" y="3300"/>
                  <a:pt x="47925" y="3350"/>
                </a:cubicBezTo>
                <a:cubicBezTo>
                  <a:pt x="47988" y="3387"/>
                  <a:pt x="48013" y="3462"/>
                  <a:pt x="48013" y="3525"/>
                </a:cubicBezTo>
                <a:cubicBezTo>
                  <a:pt x="47638" y="3525"/>
                  <a:pt x="47263" y="3519"/>
                  <a:pt x="46892" y="3519"/>
                </a:cubicBezTo>
                <a:cubicBezTo>
                  <a:pt x="46706" y="3519"/>
                  <a:pt x="46522" y="3521"/>
                  <a:pt x="46338" y="3525"/>
                </a:cubicBezTo>
                <a:cubicBezTo>
                  <a:pt x="46338" y="3487"/>
                  <a:pt x="46326" y="3437"/>
                  <a:pt x="46301" y="3400"/>
                </a:cubicBezTo>
                <a:lnTo>
                  <a:pt x="46301" y="3400"/>
                </a:lnTo>
                <a:cubicBezTo>
                  <a:pt x="46301" y="3450"/>
                  <a:pt x="46313" y="3487"/>
                  <a:pt x="46326" y="3525"/>
                </a:cubicBezTo>
                <a:cubicBezTo>
                  <a:pt x="45976" y="3525"/>
                  <a:pt x="45789" y="3550"/>
                  <a:pt x="44876" y="3562"/>
                </a:cubicBezTo>
                <a:lnTo>
                  <a:pt x="44301" y="3562"/>
                </a:lnTo>
                <a:cubicBezTo>
                  <a:pt x="44272" y="3550"/>
                  <a:pt x="44256" y="3546"/>
                  <a:pt x="44237" y="3546"/>
                </a:cubicBezTo>
                <a:cubicBezTo>
                  <a:pt x="44200" y="3546"/>
                  <a:pt x="44156" y="3562"/>
                  <a:pt x="43989" y="3562"/>
                </a:cubicBezTo>
                <a:cubicBezTo>
                  <a:pt x="43927" y="3512"/>
                  <a:pt x="43877" y="3450"/>
                  <a:pt x="43839" y="3375"/>
                </a:cubicBezTo>
                <a:cubicBezTo>
                  <a:pt x="43689" y="3375"/>
                  <a:pt x="43552" y="3450"/>
                  <a:pt x="43477" y="3575"/>
                </a:cubicBezTo>
                <a:cubicBezTo>
                  <a:pt x="43383" y="3590"/>
                  <a:pt x="43316" y="3596"/>
                  <a:pt x="43262" y="3596"/>
                </a:cubicBezTo>
                <a:cubicBezTo>
                  <a:pt x="42995" y="3596"/>
                  <a:pt x="43007" y="3441"/>
                  <a:pt x="41515" y="3337"/>
                </a:cubicBezTo>
                <a:cubicBezTo>
                  <a:pt x="41490" y="3288"/>
                  <a:pt x="41477" y="3238"/>
                  <a:pt x="41465" y="3175"/>
                </a:cubicBezTo>
                <a:cubicBezTo>
                  <a:pt x="41816" y="3169"/>
                  <a:pt x="42164" y="3166"/>
                  <a:pt x="42517" y="3166"/>
                </a:cubicBezTo>
                <a:close/>
                <a:moveTo>
                  <a:pt x="53303" y="3349"/>
                </a:moveTo>
                <a:cubicBezTo>
                  <a:pt x="53454" y="3349"/>
                  <a:pt x="53664" y="3371"/>
                  <a:pt x="53961" y="3425"/>
                </a:cubicBezTo>
                <a:cubicBezTo>
                  <a:pt x="53664" y="3599"/>
                  <a:pt x="53883" y="3575"/>
                  <a:pt x="52809" y="3636"/>
                </a:cubicBezTo>
                <a:lnTo>
                  <a:pt x="52809" y="3636"/>
                </a:lnTo>
                <a:cubicBezTo>
                  <a:pt x="52938" y="3543"/>
                  <a:pt x="52852" y="3349"/>
                  <a:pt x="53303" y="3349"/>
                </a:cubicBezTo>
                <a:close/>
                <a:moveTo>
                  <a:pt x="33129" y="4237"/>
                </a:moveTo>
                <a:lnTo>
                  <a:pt x="32979" y="4250"/>
                </a:lnTo>
                <a:cubicBezTo>
                  <a:pt x="33029" y="4237"/>
                  <a:pt x="33079" y="4237"/>
                  <a:pt x="33129" y="4237"/>
                </a:cubicBezTo>
                <a:close/>
                <a:moveTo>
                  <a:pt x="31292" y="4425"/>
                </a:moveTo>
                <a:lnTo>
                  <a:pt x="31292" y="4425"/>
                </a:lnTo>
                <a:cubicBezTo>
                  <a:pt x="31205" y="4437"/>
                  <a:pt x="31117" y="4450"/>
                  <a:pt x="31017" y="4462"/>
                </a:cubicBezTo>
                <a:cubicBezTo>
                  <a:pt x="31113" y="4438"/>
                  <a:pt x="31197" y="4426"/>
                  <a:pt x="31292" y="4425"/>
                </a:cubicBezTo>
                <a:close/>
                <a:moveTo>
                  <a:pt x="30504" y="4449"/>
                </a:moveTo>
                <a:cubicBezTo>
                  <a:pt x="30613" y="4449"/>
                  <a:pt x="30744" y="4456"/>
                  <a:pt x="30905" y="4475"/>
                </a:cubicBezTo>
                <a:lnTo>
                  <a:pt x="29919" y="4561"/>
                </a:lnTo>
                <a:lnTo>
                  <a:pt x="29919" y="4561"/>
                </a:lnTo>
                <a:cubicBezTo>
                  <a:pt x="29940" y="4558"/>
                  <a:pt x="29960" y="4547"/>
                  <a:pt x="29980" y="4537"/>
                </a:cubicBezTo>
                <a:cubicBezTo>
                  <a:pt x="30104" y="4493"/>
                  <a:pt x="30240" y="4449"/>
                  <a:pt x="30504" y="4449"/>
                </a:cubicBezTo>
                <a:close/>
                <a:moveTo>
                  <a:pt x="58091" y="4451"/>
                </a:moveTo>
                <a:cubicBezTo>
                  <a:pt x="58231" y="4451"/>
                  <a:pt x="58305" y="4609"/>
                  <a:pt x="58010" y="4875"/>
                </a:cubicBezTo>
                <a:cubicBezTo>
                  <a:pt x="57975" y="4888"/>
                  <a:pt x="57937" y="4895"/>
                  <a:pt x="57901" y="4895"/>
                </a:cubicBezTo>
                <a:cubicBezTo>
                  <a:pt x="57772" y="4895"/>
                  <a:pt x="57649" y="4814"/>
                  <a:pt x="57610" y="4687"/>
                </a:cubicBezTo>
                <a:cubicBezTo>
                  <a:pt x="57748" y="4687"/>
                  <a:pt x="57873" y="4612"/>
                  <a:pt x="57948" y="4500"/>
                </a:cubicBezTo>
                <a:cubicBezTo>
                  <a:pt x="57996" y="4467"/>
                  <a:pt x="58047" y="4451"/>
                  <a:pt x="58091" y="4451"/>
                </a:cubicBezTo>
                <a:close/>
                <a:moveTo>
                  <a:pt x="52491" y="4647"/>
                </a:moveTo>
                <a:cubicBezTo>
                  <a:pt x="52565" y="4647"/>
                  <a:pt x="52640" y="4664"/>
                  <a:pt x="52712" y="4700"/>
                </a:cubicBezTo>
                <a:cubicBezTo>
                  <a:pt x="52701" y="4831"/>
                  <a:pt x="52642" y="4944"/>
                  <a:pt x="52560" y="4944"/>
                </a:cubicBezTo>
                <a:cubicBezTo>
                  <a:pt x="52548" y="4944"/>
                  <a:pt x="52536" y="4942"/>
                  <a:pt x="52524" y="4937"/>
                </a:cubicBezTo>
                <a:cubicBezTo>
                  <a:pt x="52520" y="4919"/>
                  <a:pt x="52508" y="4913"/>
                  <a:pt x="52493" y="4913"/>
                </a:cubicBezTo>
                <a:cubicBezTo>
                  <a:pt x="52460" y="4913"/>
                  <a:pt x="52407" y="4939"/>
                  <a:pt x="52353" y="4939"/>
                </a:cubicBezTo>
                <a:cubicBezTo>
                  <a:pt x="52290" y="4939"/>
                  <a:pt x="52225" y="4903"/>
                  <a:pt x="52187" y="4750"/>
                </a:cubicBezTo>
                <a:cubicBezTo>
                  <a:pt x="52276" y="4683"/>
                  <a:pt x="52382" y="4647"/>
                  <a:pt x="52491" y="4647"/>
                </a:cubicBezTo>
                <a:close/>
                <a:moveTo>
                  <a:pt x="50749" y="4782"/>
                </a:moveTo>
                <a:cubicBezTo>
                  <a:pt x="50806" y="4782"/>
                  <a:pt x="50894" y="4797"/>
                  <a:pt x="51037" y="4825"/>
                </a:cubicBezTo>
                <a:cubicBezTo>
                  <a:pt x="50850" y="4962"/>
                  <a:pt x="51012" y="4887"/>
                  <a:pt x="50587" y="4962"/>
                </a:cubicBezTo>
                <a:lnTo>
                  <a:pt x="50587" y="4950"/>
                </a:lnTo>
                <a:cubicBezTo>
                  <a:pt x="50537" y="4912"/>
                  <a:pt x="50500" y="4875"/>
                  <a:pt x="50437" y="4837"/>
                </a:cubicBezTo>
                <a:cubicBezTo>
                  <a:pt x="50462" y="4825"/>
                  <a:pt x="50437" y="4825"/>
                  <a:pt x="50512" y="4800"/>
                </a:cubicBezTo>
                <a:cubicBezTo>
                  <a:pt x="50550" y="4825"/>
                  <a:pt x="50587" y="4850"/>
                  <a:pt x="50625" y="4862"/>
                </a:cubicBezTo>
                <a:cubicBezTo>
                  <a:pt x="50653" y="4806"/>
                  <a:pt x="50677" y="4782"/>
                  <a:pt x="50749" y="4782"/>
                </a:cubicBezTo>
                <a:close/>
                <a:moveTo>
                  <a:pt x="55161" y="4377"/>
                </a:moveTo>
                <a:cubicBezTo>
                  <a:pt x="55428" y="4377"/>
                  <a:pt x="55696" y="4517"/>
                  <a:pt x="55873" y="5000"/>
                </a:cubicBezTo>
                <a:cubicBezTo>
                  <a:pt x="55861" y="4987"/>
                  <a:pt x="55848" y="4975"/>
                  <a:pt x="55836" y="4950"/>
                </a:cubicBezTo>
                <a:cubicBezTo>
                  <a:pt x="55811" y="4975"/>
                  <a:pt x="55798" y="4987"/>
                  <a:pt x="55773" y="5000"/>
                </a:cubicBezTo>
                <a:cubicBezTo>
                  <a:pt x="55686" y="4975"/>
                  <a:pt x="55586" y="5000"/>
                  <a:pt x="55511" y="4962"/>
                </a:cubicBezTo>
                <a:lnTo>
                  <a:pt x="55511" y="4962"/>
                </a:lnTo>
                <a:cubicBezTo>
                  <a:pt x="55548" y="5012"/>
                  <a:pt x="55598" y="5062"/>
                  <a:pt x="55648" y="5087"/>
                </a:cubicBezTo>
                <a:cubicBezTo>
                  <a:pt x="55028" y="5250"/>
                  <a:pt x="54390" y="5331"/>
                  <a:pt x="53751" y="5331"/>
                </a:cubicBezTo>
                <a:cubicBezTo>
                  <a:pt x="53065" y="5331"/>
                  <a:pt x="52379" y="5237"/>
                  <a:pt x="51712" y="5050"/>
                </a:cubicBezTo>
                <a:lnTo>
                  <a:pt x="51749" y="5000"/>
                </a:lnTo>
                <a:cubicBezTo>
                  <a:pt x="51737" y="4987"/>
                  <a:pt x="51728" y="4983"/>
                  <a:pt x="51719" y="4983"/>
                </a:cubicBezTo>
                <a:cubicBezTo>
                  <a:pt x="51704" y="4983"/>
                  <a:pt x="51687" y="4994"/>
                  <a:pt x="51648" y="4994"/>
                </a:cubicBezTo>
                <a:cubicBezTo>
                  <a:pt x="51616" y="4994"/>
                  <a:pt x="51570" y="4987"/>
                  <a:pt x="51500" y="4962"/>
                </a:cubicBezTo>
                <a:lnTo>
                  <a:pt x="51462" y="4925"/>
                </a:lnTo>
                <a:cubicBezTo>
                  <a:pt x="51500" y="4900"/>
                  <a:pt x="51500" y="4850"/>
                  <a:pt x="51525" y="4812"/>
                </a:cubicBezTo>
                <a:lnTo>
                  <a:pt x="51649" y="4762"/>
                </a:lnTo>
                <a:cubicBezTo>
                  <a:pt x="51664" y="4790"/>
                  <a:pt x="51681" y="4806"/>
                  <a:pt x="51714" y="4806"/>
                </a:cubicBezTo>
                <a:cubicBezTo>
                  <a:pt x="51768" y="4806"/>
                  <a:pt x="51863" y="4763"/>
                  <a:pt x="52049" y="4662"/>
                </a:cubicBezTo>
                <a:cubicBezTo>
                  <a:pt x="52062" y="4750"/>
                  <a:pt x="52062" y="4837"/>
                  <a:pt x="52062" y="4912"/>
                </a:cubicBezTo>
                <a:cubicBezTo>
                  <a:pt x="52204" y="4946"/>
                  <a:pt x="52340" y="4985"/>
                  <a:pt x="52463" y="4985"/>
                </a:cubicBezTo>
                <a:cubicBezTo>
                  <a:pt x="52612" y="4985"/>
                  <a:pt x="52741" y="4928"/>
                  <a:pt x="52837" y="4737"/>
                </a:cubicBezTo>
                <a:cubicBezTo>
                  <a:pt x="52851" y="4739"/>
                  <a:pt x="52865" y="4739"/>
                  <a:pt x="52879" y="4739"/>
                </a:cubicBezTo>
                <a:cubicBezTo>
                  <a:pt x="52990" y="4739"/>
                  <a:pt x="53065" y="4693"/>
                  <a:pt x="53151" y="4693"/>
                </a:cubicBezTo>
                <a:cubicBezTo>
                  <a:pt x="53225" y="4693"/>
                  <a:pt x="53306" y="4726"/>
                  <a:pt x="53424" y="4850"/>
                </a:cubicBezTo>
                <a:cubicBezTo>
                  <a:pt x="53512" y="4812"/>
                  <a:pt x="53636" y="4837"/>
                  <a:pt x="53674" y="4750"/>
                </a:cubicBezTo>
                <a:cubicBezTo>
                  <a:pt x="53774" y="4487"/>
                  <a:pt x="53999" y="4512"/>
                  <a:pt x="54161" y="4462"/>
                </a:cubicBezTo>
                <a:cubicBezTo>
                  <a:pt x="54286" y="4512"/>
                  <a:pt x="54236" y="4587"/>
                  <a:pt x="54236" y="4612"/>
                </a:cubicBezTo>
                <a:cubicBezTo>
                  <a:pt x="54242" y="4638"/>
                  <a:pt x="54258" y="4649"/>
                  <a:pt x="54285" y="4649"/>
                </a:cubicBezTo>
                <a:cubicBezTo>
                  <a:pt x="54416" y="4649"/>
                  <a:pt x="54789" y="4377"/>
                  <a:pt x="55161" y="4377"/>
                </a:cubicBezTo>
                <a:close/>
                <a:moveTo>
                  <a:pt x="36411" y="5249"/>
                </a:moveTo>
                <a:cubicBezTo>
                  <a:pt x="36431" y="5249"/>
                  <a:pt x="36457" y="5256"/>
                  <a:pt x="36491" y="5274"/>
                </a:cubicBezTo>
                <a:cubicBezTo>
                  <a:pt x="36398" y="5352"/>
                  <a:pt x="36406" y="5386"/>
                  <a:pt x="36298" y="5386"/>
                </a:cubicBezTo>
                <a:cubicBezTo>
                  <a:pt x="36231" y="5386"/>
                  <a:pt x="36121" y="5373"/>
                  <a:pt x="35916" y="5349"/>
                </a:cubicBezTo>
                <a:cubicBezTo>
                  <a:pt x="36054" y="5337"/>
                  <a:pt x="36191" y="5312"/>
                  <a:pt x="36329" y="5274"/>
                </a:cubicBezTo>
                <a:cubicBezTo>
                  <a:pt x="36331" y="5275"/>
                  <a:pt x="36332" y="5276"/>
                  <a:pt x="36335" y="5276"/>
                </a:cubicBezTo>
                <a:cubicBezTo>
                  <a:pt x="36350" y="5276"/>
                  <a:pt x="36369" y="5249"/>
                  <a:pt x="36411" y="5249"/>
                </a:cubicBezTo>
                <a:close/>
                <a:moveTo>
                  <a:pt x="35516" y="5399"/>
                </a:moveTo>
                <a:cubicBezTo>
                  <a:pt x="35541" y="5437"/>
                  <a:pt x="35516" y="5487"/>
                  <a:pt x="35466" y="5487"/>
                </a:cubicBezTo>
                <a:lnTo>
                  <a:pt x="35479" y="5487"/>
                </a:lnTo>
                <a:cubicBezTo>
                  <a:pt x="35471" y="5490"/>
                  <a:pt x="35464" y="5491"/>
                  <a:pt x="35457" y="5491"/>
                </a:cubicBezTo>
                <a:cubicBezTo>
                  <a:pt x="35410" y="5491"/>
                  <a:pt x="35384" y="5421"/>
                  <a:pt x="35329" y="5399"/>
                </a:cubicBezTo>
                <a:lnTo>
                  <a:pt x="35329" y="5399"/>
                </a:lnTo>
                <a:cubicBezTo>
                  <a:pt x="35360" y="5406"/>
                  <a:pt x="35391" y="5409"/>
                  <a:pt x="35423" y="5409"/>
                </a:cubicBezTo>
                <a:cubicBezTo>
                  <a:pt x="35454" y="5409"/>
                  <a:pt x="35485" y="5406"/>
                  <a:pt x="35516" y="5399"/>
                </a:cubicBezTo>
                <a:close/>
                <a:moveTo>
                  <a:pt x="19745" y="5387"/>
                </a:moveTo>
                <a:lnTo>
                  <a:pt x="19745" y="5387"/>
                </a:lnTo>
                <a:cubicBezTo>
                  <a:pt x="19683" y="5437"/>
                  <a:pt x="19620" y="5474"/>
                  <a:pt x="19558" y="5499"/>
                </a:cubicBezTo>
                <a:cubicBezTo>
                  <a:pt x="19558" y="5462"/>
                  <a:pt x="19583" y="5424"/>
                  <a:pt x="19745" y="5387"/>
                </a:cubicBezTo>
                <a:close/>
                <a:moveTo>
                  <a:pt x="35231" y="5394"/>
                </a:moveTo>
                <a:cubicBezTo>
                  <a:pt x="35251" y="5394"/>
                  <a:pt x="35271" y="5396"/>
                  <a:pt x="35291" y="5399"/>
                </a:cubicBezTo>
                <a:cubicBezTo>
                  <a:pt x="35204" y="5449"/>
                  <a:pt x="35316" y="5437"/>
                  <a:pt x="35029" y="5612"/>
                </a:cubicBezTo>
                <a:cubicBezTo>
                  <a:pt x="34991" y="5599"/>
                  <a:pt x="34954" y="5587"/>
                  <a:pt x="34929" y="5562"/>
                </a:cubicBezTo>
                <a:cubicBezTo>
                  <a:pt x="34993" y="5455"/>
                  <a:pt x="35112" y="5394"/>
                  <a:pt x="35231" y="5394"/>
                </a:cubicBezTo>
                <a:close/>
                <a:moveTo>
                  <a:pt x="33727" y="5615"/>
                </a:moveTo>
                <a:cubicBezTo>
                  <a:pt x="33830" y="5615"/>
                  <a:pt x="33954" y="5618"/>
                  <a:pt x="34104" y="5624"/>
                </a:cubicBezTo>
                <a:cubicBezTo>
                  <a:pt x="34092" y="5649"/>
                  <a:pt x="34079" y="5662"/>
                  <a:pt x="34067" y="5687"/>
                </a:cubicBezTo>
                <a:lnTo>
                  <a:pt x="33154" y="5762"/>
                </a:lnTo>
                <a:cubicBezTo>
                  <a:pt x="33117" y="5749"/>
                  <a:pt x="33079" y="5724"/>
                  <a:pt x="33042" y="5712"/>
                </a:cubicBezTo>
                <a:lnTo>
                  <a:pt x="33042" y="5712"/>
                </a:lnTo>
                <a:cubicBezTo>
                  <a:pt x="33060" y="5714"/>
                  <a:pt x="33075" y="5715"/>
                  <a:pt x="33088" y="5715"/>
                </a:cubicBezTo>
                <a:cubicBezTo>
                  <a:pt x="33232" y="5715"/>
                  <a:pt x="33118" y="5615"/>
                  <a:pt x="33727" y="5615"/>
                </a:cubicBezTo>
                <a:close/>
                <a:moveTo>
                  <a:pt x="30880" y="5962"/>
                </a:moveTo>
                <a:cubicBezTo>
                  <a:pt x="30892" y="5962"/>
                  <a:pt x="30917" y="5974"/>
                  <a:pt x="30930" y="5974"/>
                </a:cubicBezTo>
                <a:lnTo>
                  <a:pt x="30867" y="5987"/>
                </a:lnTo>
                <a:cubicBezTo>
                  <a:pt x="30867" y="5974"/>
                  <a:pt x="30867" y="5962"/>
                  <a:pt x="30880" y="5962"/>
                </a:cubicBezTo>
                <a:close/>
                <a:moveTo>
                  <a:pt x="55427" y="5610"/>
                </a:moveTo>
                <a:cubicBezTo>
                  <a:pt x="55543" y="5610"/>
                  <a:pt x="55558" y="5654"/>
                  <a:pt x="55274" y="5774"/>
                </a:cubicBezTo>
                <a:cubicBezTo>
                  <a:pt x="55211" y="5849"/>
                  <a:pt x="55274" y="5912"/>
                  <a:pt x="55261" y="5974"/>
                </a:cubicBezTo>
                <a:cubicBezTo>
                  <a:pt x="55221" y="5993"/>
                  <a:pt x="55180" y="6001"/>
                  <a:pt x="55141" y="6001"/>
                </a:cubicBezTo>
                <a:cubicBezTo>
                  <a:pt x="55020" y="6001"/>
                  <a:pt x="54914" y="5922"/>
                  <a:pt x="54886" y="5799"/>
                </a:cubicBezTo>
                <a:cubicBezTo>
                  <a:pt x="54849" y="5709"/>
                  <a:pt x="55252" y="5610"/>
                  <a:pt x="55427" y="5610"/>
                </a:cubicBezTo>
                <a:close/>
                <a:moveTo>
                  <a:pt x="52803" y="5605"/>
                </a:moveTo>
                <a:cubicBezTo>
                  <a:pt x="52968" y="5605"/>
                  <a:pt x="53147" y="5697"/>
                  <a:pt x="53287" y="6049"/>
                </a:cubicBezTo>
                <a:cubicBezTo>
                  <a:pt x="53273" y="6054"/>
                  <a:pt x="53261" y="6056"/>
                  <a:pt x="53250" y="6056"/>
                </a:cubicBezTo>
                <a:cubicBezTo>
                  <a:pt x="53165" y="6056"/>
                  <a:pt x="53129" y="5945"/>
                  <a:pt x="53074" y="5912"/>
                </a:cubicBezTo>
                <a:cubicBezTo>
                  <a:pt x="53012" y="5912"/>
                  <a:pt x="53024" y="6012"/>
                  <a:pt x="52974" y="6024"/>
                </a:cubicBezTo>
                <a:lnTo>
                  <a:pt x="52937" y="5999"/>
                </a:lnTo>
                <a:cubicBezTo>
                  <a:pt x="52937" y="5999"/>
                  <a:pt x="52937" y="5909"/>
                  <a:pt x="52884" y="5909"/>
                </a:cubicBezTo>
                <a:cubicBezTo>
                  <a:pt x="52869" y="5909"/>
                  <a:pt x="52850" y="5917"/>
                  <a:pt x="52824" y="5937"/>
                </a:cubicBezTo>
                <a:cubicBezTo>
                  <a:pt x="52756" y="5857"/>
                  <a:pt x="52667" y="5798"/>
                  <a:pt x="52406" y="5713"/>
                </a:cubicBezTo>
                <a:lnTo>
                  <a:pt x="52406" y="5713"/>
                </a:lnTo>
                <a:cubicBezTo>
                  <a:pt x="52495" y="5691"/>
                  <a:pt x="52643" y="5605"/>
                  <a:pt x="52803" y="5605"/>
                </a:cubicBezTo>
                <a:close/>
                <a:moveTo>
                  <a:pt x="49338" y="6124"/>
                </a:moveTo>
                <a:cubicBezTo>
                  <a:pt x="49309" y="6162"/>
                  <a:pt x="49273" y="6179"/>
                  <a:pt x="49224" y="6179"/>
                </a:cubicBezTo>
                <a:cubicBezTo>
                  <a:pt x="49209" y="6179"/>
                  <a:pt x="49193" y="6177"/>
                  <a:pt x="49175" y="6174"/>
                </a:cubicBezTo>
                <a:cubicBezTo>
                  <a:pt x="49225" y="6162"/>
                  <a:pt x="49275" y="6149"/>
                  <a:pt x="49325" y="6124"/>
                </a:cubicBezTo>
                <a:close/>
                <a:moveTo>
                  <a:pt x="50258" y="5974"/>
                </a:moveTo>
                <a:cubicBezTo>
                  <a:pt x="50292" y="5974"/>
                  <a:pt x="50330" y="5978"/>
                  <a:pt x="50375" y="5987"/>
                </a:cubicBezTo>
                <a:cubicBezTo>
                  <a:pt x="50375" y="6130"/>
                  <a:pt x="50317" y="6243"/>
                  <a:pt x="50235" y="6243"/>
                </a:cubicBezTo>
                <a:cubicBezTo>
                  <a:pt x="50224" y="6243"/>
                  <a:pt x="50212" y="6241"/>
                  <a:pt x="50200" y="6237"/>
                </a:cubicBezTo>
                <a:cubicBezTo>
                  <a:pt x="50184" y="6231"/>
                  <a:pt x="50169" y="6230"/>
                  <a:pt x="50154" y="6230"/>
                </a:cubicBezTo>
                <a:cubicBezTo>
                  <a:pt x="50113" y="6230"/>
                  <a:pt x="50074" y="6244"/>
                  <a:pt x="50034" y="6244"/>
                </a:cubicBezTo>
                <a:cubicBezTo>
                  <a:pt x="50019" y="6244"/>
                  <a:pt x="50003" y="6242"/>
                  <a:pt x="49987" y="6237"/>
                </a:cubicBezTo>
                <a:cubicBezTo>
                  <a:pt x="50021" y="6204"/>
                  <a:pt x="49995" y="5974"/>
                  <a:pt x="50258" y="5974"/>
                </a:cubicBezTo>
                <a:close/>
                <a:moveTo>
                  <a:pt x="9785" y="6474"/>
                </a:moveTo>
                <a:lnTo>
                  <a:pt x="9785" y="6474"/>
                </a:lnTo>
                <a:cubicBezTo>
                  <a:pt x="9760" y="6499"/>
                  <a:pt x="9748" y="6499"/>
                  <a:pt x="9723" y="6499"/>
                </a:cubicBezTo>
                <a:lnTo>
                  <a:pt x="9785" y="6474"/>
                </a:lnTo>
                <a:close/>
                <a:moveTo>
                  <a:pt x="17121" y="6237"/>
                </a:moveTo>
                <a:lnTo>
                  <a:pt x="17046" y="6287"/>
                </a:lnTo>
                <a:cubicBezTo>
                  <a:pt x="16971" y="6299"/>
                  <a:pt x="17009" y="6287"/>
                  <a:pt x="16909" y="6362"/>
                </a:cubicBezTo>
                <a:cubicBezTo>
                  <a:pt x="16721" y="6424"/>
                  <a:pt x="16759" y="6412"/>
                  <a:pt x="15984" y="6562"/>
                </a:cubicBezTo>
                <a:cubicBezTo>
                  <a:pt x="15984" y="6537"/>
                  <a:pt x="15884" y="6537"/>
                  <a:pt x="15984" y="6449"/>
                </a:cubicBezTo>
                <a:cubicBezTo>
                  <a:pt x="15975" y="6446"/>
                  <a:pt x="15966" y="6444"/>
                  <a:pt x="15958" y="6444"/>
                </a:cubicBezTo>
                <a:cubicBezTo>
                  <a:pt x="15894" y="6444"/>
                  <a:pt x="15839" y="6528"/>
                  <a:pt x="15778" y="6528"/>
                </a:cubicBezTo>
                <a:cubicBezTo>
                  <a:pt x="15756" y="6528"/>
                  <a:pt x="15733" y="6517"/>
                  <a:pt x="15709" y="6487"/>
                </a:cubicBezTo>
                <a:cubicBezTo>
                  <a:pt x="15796" y="6437"/>
                  <a:pt x="15596" y="6237"/>
                  <a:pt x="17121" y="6237"/>
                </a:cubicBezTo>
                <a:close/>
                <a:moveTo>
                  <a:pt x="14779" y="6601"/>
                </a:moveTo>
                <a:cubicBezTo>
                  <a:pt x="14813" y="6601"/>
                  <a:pt x="14819" y="6640"/>
                  <a:pt x="14834" y="6737"/>
                </a:cubicBezTo>
                <a:cubicBezTo>
                  <a:pt x="14816" y="6747"/>
                  <a:pt x="14800" y="6752"/>
                  <a:pt x="14786" y="6752"/>
                </a:cubicBezTo>
                <a:cubicBezTo>
                  <a:pt x="14735" y="6752"/>
                  <a:pt x="14709" y="6689"/>
                  <a:pt x="14659" y="6649"/>
                </a:cubicBezTo>
                <a:cubicBezTo>
                  <a:pt x="14720" y="6619"/>
                  <a:pt x="14756" y="6601"/>
                  <a:pt x="14779" y="6601"/>
                </a:cubicBezTo>
                <a:close/>
                <a:moveTo>
                  <a:pt x="14368" y="6664"/>
                </a:moveTo>
                <a:cubicBezTo>
                  <a:pt x="14429" y="6664"/>
                  <a:pt x="14489" y="6671"/>
                  <a:pt x="14547" y="6687"/>
                </a:cubicBezTo>
                <a:cubicBezTo>
                  <a:pt x="14334" y="6774"/>
                  <a:pt x="14447" y="6799"/>
                  <a:pt x="13797" y="6887"/>
                </a:cubicBezTo>
                <a:lnTo>
                  <a:pt x="13759" y="6862"/>
                </a:lnTo>
                <a:cubicBezTo>
                  <a:pt x="13822" y="6812"/>
                  <a:pt x="13847" y="6899"/>
                  <a:pt x="14109" y="6699"/>
                </a:cubicBezTo>
                <a:cubicBezTo>
                  <a:pt x="14196" y="6677"/>
                  <a:pt x="14284" y="6664"/>
                  <a:pt x="14368" y="6664"/>
                </a:cubicBezTo>
                <a:close/>
                <a:moveTo>
                  <a:pt x="9725" y="6779"/>
                </a:moveTo>
                <a:cubicBezTo>
                  <a:pt x="9777" y="6779"/>
                  <a:pt x="9840" y="6824"/>
                  <a:pt x="9898" y="6912"/>
                </a:cubicBezTo>
                <a:cubicBezTo>
                  <a:pt x="9860" y="7011"/>
                  <a:pt x="9761" y="7269"/>
                  <a:pt x="9695" y="7269"/>
                </a:cubicBezTo>
                <a:cubicBezTo>
                  <a:pt x="9654" y="7269"/>
                  <a:pt x="9626" y="7165"/>
                  <a:pt x="9636" y="6849"/>
                </a:cubicBezTo>
                <a:cubicBezTo>
                  <a:pt x="9656" y="6802"/>
                  <a:pt x="9688" y="6779"/>
                  <a:pt x="9725" y="6779"/>
                </a:cubicBezTo>
                <a:close/>
                <a:moveTo>
                  <a:pt x="10960" y="6899"/>
                </a:moveTo>
                <a:lnTo>
                  <a:pt x="10960" y="6899"/>
                </a:lnTo>
                <a:cubicBezTo>
                  <a:pt x="10910" y="7012"/>
                  <a:pt x="10835" y="7099"/>
                  <a:pt x="10723" y="7149"/>
                </a:cubicBezTo>
                <a:cubicBezTo>
                  <a:pt x="10523" y="7249"/>
                  <a:pt x="10360" y="7399"/>
                  <a:pt x="10248" y="7574"/>
                </a:cubicBezTo>
                <a:cubicBezTo>
                  <a:pt x="10223" y="7524"/>
                  <a:pt x="10173" y="7474"/>
                  <a:pt x="10110" y="7436"/>
                </a:cubicBezTo>
                <a:cubicBezTo>
                  <a:pt x="10260" y="7211"/>
                  <a:pt x="10435" y="7261"/>
                  <a:pt x="10960" y="6899"/>
                </a:cubicBezTo>
                <a:close/>
                <a:moveTo>
                  <a:pt x="8023" y="7924"/>
                </a:moveTo>
                <a:lnTo>
                  <a:pt x="8048" y="7936"/>
                </a:lnTo>
                <a:lnTo>
                  <a:pt x="8023" y="7936"/>
                </a:lnTo>
                <a:cubicBezTo>
                  <a:pt x="8023" y="7936"/>
                  <a:pt x="8023" y="7924"/>
                  <a:pt x="8023" y="7924"/>
                </a:cubicBezTo>
                <a:close/>
                <a:moveTo>
                  <a:pt x="7781" y="8007"/>
                </a:moveTo>
                <a:cubicBezTo>
                  <a:pt x="7791" y="8007"/>
                  <a:pt x="7802" y="8008"/>
                  <a:pt x="7811" y="8011"/>
                </a:cubicBezTo>
                <a:lnTo>
                  <a:pt x="7699" y="8049"/>
                </a:lnTo>
                <a:cubicBezTo>
                  <a:pt x="7717" y="8021"/>
                  <a:pt x="7750" y="8007"/>
                  <a:pt x="7781" y="8007"/>
                </a:cubicBezTo>
                <a:close/>
                <a:moveTo>
                  <a:pt x="52117" y="7961"/>
                </a:moveTo>
                <a:cubicBezTo>
                  <a:pt x="52138" y="7961"/>
                  <a:pt x="52167" y="7979"/>
                  <a:pt x="52224" y="8036"/>
                </a:cubicBezTo>
                <a:lnTo>
                  <a:pt x="52212" y="8061"/>
                </a:lnTo>
                <a:cubicBezTo>
                  <a:pt x="52149" y="8049"/>
                  <a:pt x="52087" y="8036"/>
                  <a:pt x="52024" y="8024"/>
                </a:cubicBezTo>
                <a:lnTo>
                  <a:pt x="52024" y="8011"/>
                </a:lnTo>
                <a:cubicBezTo>
                  <a:pt x="52075" y="7997"/>
                  <a:pt x="52088" y="7961"/>
                  <a:pt x="52117" y="7961"/>
                </a:cubicBezTo>
                <a:close/>
                <a:moveTo>
                  <a:pt x="8836" y="8036"/>
                </a:moveTo>
                <a:cubicBezTo>
                  <a:pt x="8873" y="8086"/>
                  <a:pt x="8886" y="8161"/>
                  <a:pt x="8923" y="8199"/>
                </a:cubicBezTo>
                <a:lnTo>
                  <a:pt x="8973" y="8199"/>
                </a:lnTo>
                <a:cubicBezTo>
                  <a:pt x="8933" y="8239"/>
                  <a:pt x="8939" y="8268"/>
                  <a:pt x="8900" y="8268"/>
                </a:cubicBezTo>
                <a:cubicBezTo>
                  <a:pt x="8878" y="8268"/>
                  <a:pt x="8841" y="8259"/>
                  <a:pt x="8773" y="8236"/>
                </a:cubicBezTo>
                <a:cubicBezTo>
                  <a:pt x="8811" y="8174"/>
                  <a:pt x="8836" y="8111"/>
                  <a:pt x="8836" y="8036"/>
                </a:cubicBezTo>
                <a:close/>
                <a:moveTo>
                  <a:pt x="40618" y="7501"/>
                </a:moveTo>
                <a:cubicBezTo>
                  <a:pt x="42366" y="7501"/>
                  <a:pt x="44150" y="7578"/>
                  <a:pt x="45963" y="7761"/>
                </a:cubicBezTo>
                <a:cubicBezTo>
                  <a:pt x="45976" y="7786"/>
                  <a:pt x="45976" y="7811"/>
                  <a:pt x="45976" y="7836"/>
                </a:cubicBezTo>
                <a:cubicBezTo>
                  <a:pt x="42464" y="7874"/>
                  <a:pt x="37916" y="8286"/>
                  <a:pt x="33579" y="8524"/>
                </a:cubicBezTo>
                <a:cubicBezTo>
                  <a:pt x="31105" y="8647"/>
                  <a:pt x="29096" y="8869"/>
                  <a:pt x="25492" y="9164"/>
                </a:cubicBezTo>
                <a:lnTo>
                  <a:pt x="25492" y="9164"/>
                </a:lnTo>
                <a:cubicBezTo>
                  <a:pt x="25588" y="9095"/>
                  <a:pt x="25658" y="8869"/>
                  <a:pt x="26388" y="8869"/>
                </a:cubicBezTo>
                <a:cubicBezTo>
                  <a:pt x="26499" y="8869"/>
                  <a:pt x="26625" y="8874"/>
                  <a:pt x="26769" y="8886"/>
                </a:cubicBezTo>
                <a:cubicBezTo>
                  <a:pt x="26819" y="8886"/>
                  <a:pt x="26694" y="8774"/>
                  <a:pt x="26844" y="8724"/>
                </a:cubicBezTo>
                <a:cubicBezTo>
                  <a:pt x="26847" y="8721"/>
                  <a:pt x="26850" y="8719"/>
                  <a:pt x="26853" y="8719"/>
                </a:cubicBezTo>
                <a:cubicBezTo>
                  <a:pt x="26876" y="8719"/>
                  <a:pt x="26905" y="8788"/>
                  <a:pt x="26951" y="8788"/>
                </a:cubicBezTo>
                <a:cubicBezTo>
                  <a:pt x="26979" y="8788"/>
                  <a:pt x="27013" y="8763"/>
                  <a:pt x="27056" y="8686"/>
                </a:cubicBezTo>
                <a:lnTo>
                  <a:pt x="27343" y="8636"/>
                </a:lnTo>
                <a:cubicBezTo>
                  <a:pt x="27403" y="8705"/>
                  <a:pt x="27464" y="8735"/>
                  <a:pt x="27540" y="8735"/>
                </a:cubicBezTo>
                <a:cubicBezTo>
                  <a:pt x="27671" y="8735"/>
                  <a:pt x="27846" y="8646"/>
                  <a:pt x="28131" y="8511"/>
                </a:cubicBezTo>
                <a:cubicBezTo>
                  <a:pt x="28456" y="8461"/>
                  <a:pt x="28768" y="8424"/>
                  <a:pt x="29093" y="8386"/>
                </a:cubicBezTo>
                <a:cubicBezTo>
                  <a:pt x="29247" y="8409"/>
                  <a:pt x="29259" y="8538"/>
                  <a:pt x="29333" y="8538"/>
                </a:cubicBezTo>
                <a:cubicBezTo>
                  <a:pt x="29379" y="8538"/>
                  <a:pt x="29450" y="8489"/>
                  <a:pt x="29593" y="8336"/>
                </a:cubicBezTo>
                <a:cubicBezTo>
                  <a:pt x="33052" y="7880"/>
                  <a:pt x="36749" y="7501"/>
                  <a:pt x="40618" y="7501"/>
                </a:cubicBezTo>
                <a:close/>
                <a:moveTo>
                  <a:pt x="56954" y="9289"/>
                </a:moveTo>
                <a:cubicBezTo>
                  <a:pt x="57013" y="9294"/>
                  <a:pt x="57078" y="9301"/>
                  <a:pt x="57148" y="9311"/>
                </a:cubicBezTo>
                <a:cubicBezTo>
                  <a:pt x="57129" y="9323"/>
                  <a:pt x="57107" y="9330"/>
                  <a:pt x="57086" y="9330"/>
                </a:cubicBezTo>
                <a:cubicBezTo>
                  <a:pt x="57064" y="9330"/>
                  <a:pt x="57042" y="9323"/>
                  <a:pt x="57023" y="9311"/>
                </a:cubicBezTo>
                <a:lnTo>
                  <a:pt x="57011" y="9311"/>
                </a:lnTo>
                <a:cubicBezTo>
                  <a:pt x="56990" y="9301"/>
                  <a:pt x="56971" y="9294"/>
                  <a:pt x="56954" y="9289"/>
                </a:cubicBezTo>
                <a:close/>
                <a:moveTo>
                  <a:pt x="56461" y="9061"/>
                </a:moveTo>
                <a:lnTo>
                  <a:pt x="56461" y="9061"/>
                </a:lnTo>
                <a:cubicBezTo>
                  <a:pt x="56400" y="9284"/>
                  <a:pt x="56537" y="9260"/>
                  <a:pt x="56878" y="9284"/>
                </a:cubicBezTo>
                <a:lnTo>
                  <a:pt x="56878" y="9284"/>
                </a:lnTo>
                <a:cubicBezTo>
                  <a:pt x="56791" y="9294"/>
                  <a:pt x="56706" y="9359"/>
                  <a:pt x="56425" y="9359"/>
                </a:cubicBezTo>
                <a:cubicBezTo>
                  <a:pt x="56302" y="9359"/>
                  <a:pt x="56140" y="9346"/>
                  <a:pt x="55923" y="9311"/>
                </a:cubicBezTo>
                <a:cubicBezTo>
                  <a:pt x="55923" y="9298"/>
                  <a:pt x="55923" y="9286"/>
                  <a:pt x="55923" y="9273"/>
                </a:cubicBezTo>
                <a:cubicBezTo>
                  <a:pt x="55961" y="9273"/>
                  <a:pt x="55986" y="9261"/>
                  <a:pt x="56023" y="9248"/>
                </a:cubicBezTo>
                <a:cubicBezTo>
                  <a:pt x="56023" y="9223"/>
                  <a:pt x="56023" y="9211"/>
                  <a:pt x="56023" y="9186"/>
                </a:cubicBezTo>
                <a:cubicBezTo>
                  <a:pt x="56161" y="9148"/>
                  <a:pt x="56311" y="9111"/>
                  <a:pt x="56461" y="9061"/>
                </a:cubicBezTo>
                <a:close/>
                <a:moveTo>
                  <a:pt x="6761" y="9511"/>
                </a:moveTo>
                <a:cubicBezTo>
                  <a:pt x="6761" y="9523"/>
                  <a:pt x="6761" y="9536"/>
                  <a:pt x="6761" y="9548"/>
                </a:cubicBezTo>
                <a:cubicBezTo>
                  <a:pt x="6636" y="9611"/>
                  <a:pt x="6511" y="9673"/>
                  <a:pt x="6374" y="9711"/>
                </a:cubicBezTo>
                <a:cubicBezTo>
                  <a:pt x="6411" y="9561"/>
                  <a:pt x="6461" y="9548"/>
                  <a:pt x="6761" y="9511"/>
                </a:cubicBezTo>
                <a:close/>
                <a:moveTo>
                  <a:pt x="55480" y="10276"/>
                </a:moveTo>
                <a:cubicBezTo>
                  <a:pt x="55580" y="10276"/>
                  <a:pt x="55680" y="10304"/>
                  <a:pt x="55773" y="10361"/>
                </a:cubicBezTo>
                <a:cubicBezTo>
                  <a:pt x="55773" y="10486"/>
                  <a:pt x="55712" y="10585"/>
                  <a:pt x="55619" y="10585"/>
                </a:cubicBezTo>
                <a:cubicBezTo>
                  <a:pt x="55601" y="10585"/>
                  <a:pt x="55581" y="10581"/>
                  <a:pt x="55561" y="10573"/>
                </a:cubicBezTo>
                <a:lnTo>
                  <a:pt x="55548" y="10573"/>
                </a:lnTo>
                <a:cubicBezTo>
                  <a:pt x="55546" y="10548"/>
                  <a:pt x="55532" y="10541"/>
                  <a:pt x="55510" y="10541"/>
                </a:cubicBezTo>
                <a:cubicBezTo>
                  <a:pt x="55479" y="10541"/>
                  <a:pt x="55433" y="10556"/>
                  <a:pt x="55384" y="10556"/>
                </a:cubicBezTo>
                <a:cubicBezTo>
                  <a:pt x="55312" y="10556"/>
                  <a:pt x="55233" y="10523"/>
                  <a:pt x="55186" y="10361"/>
                </a:cubicBezTo>
                <a:cubicBezTo>
                  <a:pt x="55280" y="10304"/>
                  <a:pt x="55380" y="10276"/>
                  <a:pt x="55480" y="10276"/>
                </a:cubicBezTo>
                <a:close/>
                <a:moveTo>
                  <a:pt x="9985" y="10573"/>
                </a:moveTo>
                <a:lnTo>
                  <a:pt x="10035" y="10598"/>
                </a:lnTo>
                <a:lnTo>
                  <a:pt x="9973" y="10598"/>
                </a:lnTo>
                <a:cubicBezTo>
                  <a:pt x="9985" y="10586"/>
                  <a:pt x="9985" y="10586"/>
                  <a:pt x="9985" y="10573"/>
                </a:cubicBezTo>
                <a:close/>
                <a:moveTo>
                  <a:pt x="11073" y="10511"/>
                </a:moveTo>
                <a:lnTo>
                  <a:pt x="11085" y="10536"/>
                </a:lnTo>
                <a:cubicBezTo>
                  <a:pt x="11023" y="10573"/>
                  <a:pt x="10973" y="10598"/>
                  <a:pt x="10910" y="10611"/>
                </a:cubicBezTo>
                <a:cubicBezTo>
                  <a:pt x="10960" y="10573"/>
                  <a:pt x="11023" y="10548"/>
                  <a:pt x="11073" y="10511"/>
                </a:cubicBezTo>
                <a:close/>
                <a:moveTo>
                  <a:pt x="61733" y="10649"/>
                </a:moveTo>
                <a:cubicBezTo>
                  <a:pt x="61954" y="10649"/>
                  <a:pt x="62062" y="10691"/>
                  <a:pt x="61647" y="10798"/>
                </a:cubicBezTo>
                <a:lnTo>
                  <a:pt x="61634" y="10798"/>
                </a:lnTo>
                <a:cubicBezTo>
                  <a:pt x="61547" y="10861"/>
                  <a:pt x="61609" y="10935"/>
                  <a:pt x="61584" y="10998"/>
                </a:cubicBezTo>
                <a:cubicBezTo>
                  <a:pt x="61554" y="11007"/>
                  <a:pt x="61523" y="11011"/>
                  <a:pt x="61492" y="11011"/>
                </a:cubicBezTo>
                <a:cubicBezTo>
                  <a:pt x="61344" y="11011"/>
                  <a:pt x="61199" y="10918"/>
                  <a:pt x="61147" y="10773"/>
                </a:cubicBezTo>
                <a:cubicBezTo>
                  <a:pt x="61108" y="10701"/>
                  <a:pt x="61489" y="10649"/>
                  <a:pt x="61733" y="10649"/>
                </a:cubicBezTo>
                <a:close/>
                <a:moveTo>
                  <a:pt x="9370" y="10472"/>
                </a:moveTo>
                <a:cubicBezTo>
                  <a:pt x="9430" y="10472"/>
                  <a:pt x="9499" y="10522"/>
                  <a:pt x="9573" y="10686"/>
                </a:cubicBezTo>
                <a:cubicBezTo>
                  <a:pt x="9161" y="10711"/>
                  <a:pt x="8223" y="10948"/>
                  <a:pt x="7336" y="11323"/>
                </a:cubicBezTo>
                <a:cubicBezTo>
                  <a:pt x="7336" y="11323"/>
                  <a:pt x="7336" y="11310"/>
                  <a:pt x="7336" y="11310"/>
                </a:cubicBezTo>
                <a:cubicBezTo>
                  <a:pt x="7511" y="11010"/>
                  <a:pt x="7424" y="11323"/>
                  <a:pt x="8223" y="10698"/>
                </a:cubicBezTo>
                <a:cubicBezTo>
                  <a:pt x="8236" y="10699"/>
                  <a:pt x="8247" y="10699"/>
                  <a:pt x="8258" y="10699"/>
                </a:cubicBezTo>
                <a:cubicBezTo>
                  <a:pt x="8418" y="10699"/>
                  <a:pt x="8436" y="10647"/>
                  <a:pt x="8549" y="10647"/>
                </a:cubicBezTo>
                <a:cubicBezTo>
                  <a:pt x="8615" y="10647"/>
                  <a:pt x="8715" y="10665"/>
                  <a:pt x="8898" y="10723"/>
                </a:cubicBezTo>
                <a:cubicBezTo>
                  <a:pt x="8998" y="10686"/>
                  <a:pt x="9073" y="10636"/>
                  <a:pt x="9161" y="10586"/>
                </a:cubicBezTo>
                <a:cubicBezTo>
                  <a:pt x="9206" y="10586"/>
                  <a:pt x="9278" y="10472"/>
                  <a:pt x="9370" y="10472"/>
                </a:cubicBezTo>
                <a:close/>
                <a:moveTo>
                  <a:pt x="7886" y="12198"/>
                </a:moveTo>
                <a:lnTo>
                  <a:pt x="7886" y="12198"/>
                </a:lnTo>
                <a:cubicBezTo>
                  <a:pt x="7821" y="12253"/>
                  <a:pt x="7763" y="12351"/>
                  <a:pt x="7671" y="12351"/>
                </a:cubicBezTo>
                <a:cubicBezTo>
                  <a:pt x="7639" y="12351"/>
                  <a:pt x="7603" y="12339"/>
                  <a:pt x="7561" y="12310"/>
                </a:cubicBezTo>
                <a:cubicBezTo>
                  <a:pt x="7536" y="12373"/>
                  <a:pt x="7436" y="12373"/>
                  <a:pt x="7386" y="12398"/>
                </a:cubicBezTo>
                <a:cubicBezTo>
                  <a:pt x="7361" y="12360"/>
                  <a:pt x="7336" y="12335"/>
                  <a:pt x="7311" y="12310"/>
                </a:cubicBezTo>
                <a:cubicBezTo>
                  <a:pt x="7561" y="12210"/>
                  <a:pt x="7336" y="12298"/>
                  <a:pt x="7886" y="12198"/>
                </a:cubicBezTo>
                <a:close/>
                <a:moveTo>
                  <a:pt x="6774" y="12435"/>
                </a:moveTo>
                <a:lnTo>
                  <a:pt x="6674" y="12473"/>
                </a:lnTo>
                <a:cubicBezTo>
                  <a:pt x="6674" y="12460"/>
                  <a:pt x="6674" y="12448"/>
                  <a:pt x="6674" y="12435"/>
                </a:cubicBezTo>
                <a:close/>
                <a:moveTo>
                  <a:pt x="7620" y="12645"/>
                </a:moveTo>
                <a:cubicBezTo>
                  <a:pt x="7629" y="12645"/>
                  <a:pt x="7639" y="12646"/>
                  <a:pt x="7649" y="12648"/>
                </a:cubicBezTo>
                <a:cubicBezTo>
                  <a:pt x="7599" y="12685"/>
                  <a:pt x="7549" y="12735"/>
                  <a:pt x="7511" y="12785"/>
                </a:cubicBezTo>
                <a:cubicBezTo>
                  <a:pt x="7511" y="12798"/>
                  <a:pt x="7499" y="12798"/>
                  <a:pt x="7486" y="12810"/>
                </a:cubicBezTo>
                <a:cubicBezTo>
                  <a:pt x="7474" y="12785"/>
                  <a:pt x="7461" y="12760"/>
                  <a:pt x="7461" y="12735"/>
                </a:cubicBezTo>
                <a:cubicBezTo>
                  <a:pt x="7494" y="12681"/>
                  <a:pt x="7555" y="12645"/>
                  <a:pt x="7620" y="12645"/>
                </a:cubicBezTo>
                <a:close/>
                <a:moveTo>
                  <a:pt x="5324" y="12610"/>
                </a:moveTo>
                <a:cubicBezTo>
                  <a:pt x="5387" y="12648"/>
                  <a:pt x="5249" y="12685"/>
                  <a:pt x="5412" y="12860"/>
                </a:cubicBezTo>
                <a:cubicBezTo>
                  <a:pt x="5312" y="12910"/>
                  <a:pt x="5212" y="12960"/>
                  <a:pt x="5124" y="13022"/>
                </a:cubicBezTo>
                <a:lnTo>
                  <a:pt x="5112" y="13022"/>
                </a:lnTo>
                <a:lnTo>
                  <a:pt x="5124" y="12972"/>
                </a:lnTo>
                <a:cubicBezTo>
                  <a:pt x="5105" y="12943"/>
                  <a:pt x="5080" y="12937"/>
                  <a:pt x="5053" y="12937"/>
                </a:cubicBezTo>
                <a:cubicBezTo>
                  <a:pt x="5032" y="12937"/>
                  <a:pt x="5010" y="12941"/>
                  <a:pt x="4989" y="12941"/>
                </a:cubicBezTo>
                <a:cubicBezTo>
                  <a:pt x="4970" y="12941"/>
                  <a:pt x="4952" y="12937"/>
                  <a:pt x="4937" y="12922"/>
                </a:cubicBezTo>
                <a:cubicBezTo>
                  <a:pt x="4962" y="12660"/>
                  <a:pt x="4962" y="12660"/>
                  <a:pt x="5324" y="12610"/>
                </a:cubicBezTo>
                <a:close/>
                <a:moveTo>
                  <a:pt x="14722" y="13235"/>
                </a:moveTo>
                <a:cubicBezTo>
                  <a:pt x="14747" y="13235"/>
                  <a:pt x="14759" y="13272"/>
                  <a:pt x="14772" y="13360"/>
                </a:cubicBezTo>
                <a:cubicBezTo>
                  <a:pt x="14749" y="13374"/>
                  <a:pt x="14730" y="13380"/>
                  <a:pt x="14714" y="13380"/>
                </a:cubicBezTo>
                <a:cubicBezTo>
                  <a:pt x="14659" y="13380"/>
                  <a:pt x="14633" y="13311"/>
                  <a:pt x="14584" y="13272"/>
                </a:cubicBezTo>
                <a:lnTo>
                  <a:pt x="14572" y="13272"/>
                </a:lnTo>
                <a:lnTo>
                  <a:pt x="14634" y="13247"/>
                </a:lnTo>
                <a:cubicBezTo>
                  <a:pt x="14653" y="13267"/>
                  <a:pt x="14643" y="13293"/>
                  <a:pt x="14677" y="13293"/>
                </a:cubicBezTo>
                <a:cubicBezTo>
                  <a:pt x="14687" y="13293"/>
                  <a:pt x="14701" y="13291"/>
                  <a:pt x="14722" y="13285"/>
                </a:cubicBezTo>
                <a:cubicBezTo>
                  <a:pt x="14722" y="13272"/>
                  <a:pt x="14722" y="13247"/>
                  <a:pt x="14722" y="13235"/>
                </a:cubicBezTo>
                <a:close/>
                <a:moveTo>
                  <a:pt x="14281" y="13305"/>
                </a:moveTo>
                <a:cubicBezTo>
                  <a:pt x="14335" y="13305"/>
                  <a:pt x="14390" y="13310"/>
                  <a:pt x="14447" y="13322"/>
                </a:cubicBezTo>
                <a:cubicBezTo>
                  <a:pt x="14119" y="13516"/>
                  <a:pt x="13947" y="13608"/>
                  <a:pt x="13805" y="13608"/>
                </a:cubicBezTo>
                <a:cubicBezTo>
                  <a:pt x="13710" y="13608"/>
                  <a:pt x="13628" y="13566"/>
                  <a:pt x="13522" y="13485"/>
                </a:cubicBezTo>
                <a:lnTo>
                  <a:pt x="13510" y="13485"/>
                </a:lnTo>
                <a:cubicBezTo>
                  <a:pt x="13771" y="13443"/>
                  <a:pt x="14006" y="13305"/>
                  <a:pt x="14281" y="13305"/>
                </a:cubicBezTo>
                <a:close/>
                <a:moveTo>
                  <a:pt x="11595" y="13642"/>
                </a:moveTo>
                <a:cubicBezTo>
                  <a:pt x="11608" y="13642"/>
                  <a:pt x="11622" y="13644"/>
                  <a:pt x="11635" y="13647"/>
                </a:cubicBezTo>
                <a:cubicBezTo>
                  <a:pt x="11647" y="13660"/>
                  <a:pt x="11660" y="13660"/>
                  <a:pt x="11660" y="13685"/>
                </a:cubicBezTo>
                <a:lnTo>
                  <a:pt x="11498" y="13672"/>
                </a:lnTo>
                <a:cubicBezTo>
                  <a:pt x="11525" y="13654"/>
                  <a:pt x="11559" y="13642"/>
                  <a:pt x="11595" y="13642"/>
                </a:cubicBezTo>
                <a:close/>
                <a:moveTo>
                  <a:pt x="4787" y="13147"/>
                </a:moveTo>
                <a:lnTo>
                  <a:pt x="4787" y="13147"/>
                </a:lnTo>
                <a:cubicBezTo>
                  <a:pt x="4587" y="13222"/>
                  <a:pt x="4387" y="13260"/>
                  <a:pt x="4174" y="13335"/>
                </a:cubicBezTo>
                <a:cubicBezTo>
                  <a:pt x="3837" y="13447"/>
                  <a:pt x="3525" y="13597"/>
                  <a:pt x="3212" y="13772"/>
                </a:cubicBezTo>
                <a:cubicBezTo>
                  <a:pt x="3475" y="13535"/>
                  <a:pt x="4000" y="13310"/>
                  <a:pt x="4787" y="13147"/>
                </a:cubicBezTo>
                <a:close/>
                <a:moveTo>
                  <a:pt x="2612" y="13935"/>
                </a:moveTo>
                <a:cubicBezTo>
                  <a:pt x="2537" y="14135"/>
                  <a:pt x="2487" y="14197"/>
                  <a:pt x="2088" y="14347"/>
                </a:cubicBezTo>
                <a:lnTo>
                  <a:pt x="2075" y="14347"/>
                </a:lnTo>
                <a:cubicBezTo>
                  <a:pt x="2056" y="14360"/>
                  <a:pt x="2038" y="14366"/>
                  <a:pt x="2019" y="14366"/>
                </a:cubicBezTo>
                <a:cubicBezTo>
                  <a:pt x="2000" y="14366"/>
                  <a:pt x="1981" y="14360"/>
                  <a:pt x="1963" y="14347"/>
                </a:cubicBezTo>
                <a:cubicBezTo>
                  <a:pt x="2150" y="14172"/>
                  <a:pt x="2400" y="14085"/>
                  <a:pt x="2612" y="13935"/>
                </a:cubicBezTo>
                <a:close/>
                <a:moveTo>
                  <a:pt x="49538" y="1"/>
                </a:moveTo>
                <a:lnTo>
                  <a:pt x="49425" y="263"/>
                </a:lnTo>
                <a:cubicBezTo>
                  <a:pt x="49413" y="188"/>
                  <a:pt x="49350" y="126"/>
                  <a:pt x="49275" y="88"/>
                </a:cubicBezTo>
                <a:lnTo>
                  <a:pt x="49275" y="88"/>
                </a:lnTo>
                <a:cubicBezTo>
                  <a:pt x="49300" y="213"/>
                  <a:pt x="49438" y="176"/>
                  <a:pt x="49413" y="413"/>
                </a:cubicBezTo>
                <a:cubicBezTo>
                  <a:pt x="47848" y="305"/>
                  <a:pt x="46270" y="264"/>
                  <a:pt x="44670" y="264"/>
                </a:cubicBezTo>
                <a:cubicBezTo>
                  <a:pt x="41285" y="264"/>
                  <a:pt x="37799" y="448"/>
                  <a:pt x="34117" y="576"/>
                </a:cubicBezTo>
                <a:cubicBezTo>
                  <a:pt x="34117" y="563"/>
                  <a:pt x="34129" y="563"/>
                  <a:pt x="34142" y="551"/>
                </a:cubicBezTo>
                <a:cubicBezTo>
                  <a:pt x="34134" y="547"/>
                  <a:pt x="34126" y="546"/>
                  <a:pt x="34117" y="546"/>
                </a:cubicBezTo>
                <a:cubicBezTo>
                  <a:pt x="34097" y="546"/>
                  <a:pt x="34075" y="554"/>
                  <a:pt x="34067" y="563"/>
                </a:cubicBezTo>
                <a:cubicBezTo>
                  <a:pt x="34014" y="554"/>
                  <a:pt x="33961" y="546"/>
                  <a:pt x="33908" y="546"/>
                </a:cubicBezTo>
                <a:cubicBezTo>
                  <a:pt x="33886" y="546"/>
                  <a:pt x="33864" y="547"/>
                  <a:pt x="33842" y="551"/>
                </a:cubicBezTo>
                <a:cubicBezTo>
                  <a:pt x="33842" y="501"/>
                  <a:pt x="33829" y="438"/>
                  <a:pt x="33804" y="388"/>
                </a:cubicBezTo>
                <a:lnTo>
                  <a:pt x="33654" y="388"/>
                </a:lnTo>
                <a:cubicBezTo>
                  <a:pt x="33654" y="451"/>
                  <a:pt x="33654" y="513"/>
                  <a:pt x="33642" y="563"/>
                </a:cubicBezTo>
                <a:lnTo>
                  <a:pt x="33579" y="563"/>
                </a:lnTo>
                <a:cubicBezTo>
                  <a:pt x="33528" y="512"/>
                  <a:pt x="33506" y="402"/>
                  <a:pt x="33425" y="402"/>
                </a:cubicBezTo>
                <a:cubicBezTo>
                  <a:pt x="33388" y="402"/>
                  <a:pt x="33338" y="425"/>
                  <a:pt x="33267" y="488"/>
                </a:cubicBezTo>
                <a:cubicBezTo>
                  <a:pt x="33042" y="488"/>
                  <a:pt x="33204" y="501"/>
                  <a:pt x="32767" y="513"/>
                </a:cubicBezTo>
                <a:cubicBezTo>
                  <a:pt x="32767" y="488"/>
                  <a:pt x="32754" y="476"/>
                  <a:pt x="32754" y="451"/>
                </a:cubicBezTo>
                <a:cubicBezTo>
                  <a:pt x="32750" y="449"/>
                  <a:pt x="32747" y="449"/>
                  <a:pt x="32743" y="449"/>
                </a:cubicBezTo>
                <a:cubicBezTo>
                  <a:pt x="32714" y="449"/>
                  <a:pt x="32703" y="491"/>
                  <a:pt x="32692" y="513"/>
                </a:cubicBezTo>
                <a:cubicBezTo>
                  <a:pt x="32562" y="513"/>
                  <a:pt x="32512" y="561"/>
                  <a:pt x="32305" y="561"/>
                </a:cubicBezTo>
                <a:cubicBezTo>
                  <a:pt x="32254" y="561"/>
                  <a:pt x="32192" y="558"/>
                  <a:pt x="32117" y="551"/>
                </a:cubicBezTo>
                <a:cubicBezTo>
                  <a:pt x="32080" y="551"/>
                  <a:pt x="32142" y="476"/>
                  <a:pt x="32030" y="413"/>
                </a:cubicBezTo>
                <a:lnTo>
                  <a:pt x="32030" y="413"/>
                </a:lnTo>
                <a:cubicBezTo>
                  <a:pt x="32042" y="476"/>
                  <a:pt x="32030" y="551"/>
                  <a:pt x="32017" y="613"/>
                </a:cubicBezTo>
                <a:cubicBezTo>
                  <a:pt x="31992" y="626"/>
                  <a:pt x="31980" y="638"/>
                  <a:pt x="31955" y="651"/>
                </a:cubicBezTo>
                <a:lnTo>
                  <a:pt x="31905" y="613"/>
                </a:lnTo>
                <a:cubicBezTo>
                  <a:pt x="31929" y="466"/>
                  <a:pt x="31942" y="319"/>
                  <a:pt x="31942" y="172"/>
                </a:cubicBezTo>
                <a:lnTo>
                  <a:pt x="31942" y="172"/>
                </a:lnTo>
                <a:cubicBezTo>
                  <a:pt x="31934" y="196"/>
                  <a:pt x="31848" y="204"/>
                  <a:pt x="31709" y="204"/>
                </a:cubicBezTo>
                <a:cubicBezTo>
                  <a:pt x="31482" y="204"/>
                  <a:pt x="31112" y="183"/>
                  <a:pt x="30702" y="183"/>
                </a:cubicBezTo>
                <a:cubicBezTo>
                  <a:pt x="29838" y="183"/>
                  <a:pt x="28799" y="274"/>
                  <a:pt x="28556" y="838"/>
                </a:cubicBezTo>
                <a:cubicBezTo>
                  <a:pt x="28551" y="881"/>
                  <a:pt x="28536" y="893"/>
                  <a:pt x="28506" y="893"/>
                </a:cubicBezTo>
                <a:cubicBezTo>
                  <a:pt x="28467" y="893"/>
                  <a:pt x="28403" y="871"/>
                  <a:pt x="28311" y="871"/>
                </a:cubicBezTo>
                <a:cubicBezTo>
                  <a:pt x="28269" y="871"/>
                  <a:pt x="28222" y="875"/>
                  <a:pt x="28168" y="888"/>
                </a:cubicBezTo>
                <a:cubicBezTo>
                  <a:pt x="28162" y="869"/>
                  <a:pt x="28156" y="860"/>
                  <a:pt x="28143" y="860"/>
                </a:cubicBezTo>
                <a:cubicBezTo>
                  <a:pt x="28131" y="860"/>
                  <a:pt x="28112" y="869"/>
                  <a:pt x="28081" y="888"/>
                </a:cubicBezTo>
                <a:cubicBezTo>
                  <a:pt x="28031" y="888"/>
                  <a:pt x="27981" y="888"/>
                  <a:pt x="27931" y="901"/>
                </a:cubicBezTo>
                <a:cubicBezTo>
                  <a:pt x="27924" y="902"/>
                  <a:pt x="27917" y="902"/>
                  <a:pt x="27911" y="902"/>
                </a:cubicBezTo>
                <a:cubicBezTo>
                  <a:pt x="27785" y="902"/>
                  <a:pt x="27692" y="735"/>
                  <a:pt x="27481" y="735"/>
                </a:cubicBezTo>
                <a:cubicBezTo>
                  <a:pt x="27418" y="735"/>
                  <a:pt x="27344" y="750"/>
                  <a:pt x="27256" y="788"/>
                </a:cubicBezTo>
                <a:cubicBezTo>
                  <a:pt x="27243" y="751"/>
                  <a:pt x="27218" y="713"/>
                  <a:pt x="27206" y="688"/>
                </a:cubicBezTo>
                <a:cubicBezTo>
                  <a:pt x="27197" y="672"/>
                  <a:pt x="27172" y="665"/>
                  <a:pt x="27133" y="665"/>
                </a:cubicBezTo>
                <a:cubicBezTo>
                  <a:pt x="26792" y="665"/>
                  <a:pt x="25396" y="1204"/>
                  <a:pt x="24418" y="1204"/>
                </a:cubicBezTo>
                <a:cubicBezTo>
                  <a:pt x="24372" y="1204"/>
                  <a:pt x="24326" y="1203"/>
                  <a:pt x="24282" y="1201"/>
                </a:cubicBezTo>
                <a:cubicBezTo>
                  <a:pt x="24257" y="1413"/>
                  <a:pt x="23719" y="1850"/>
                  <a:pt x="23469" y="2263"/>
                </a:cubicBezTo>
                <a:cubicBezTo>
                  <a:pt x="23440" y="2269"/>
                  <a:pt x="23415" y="2272"/>
                  <a:pt x="23393" y="2272"/>
                </a:cubicBezTo>
                <a:cubicBezTo>
                  <a:pt x="23280" y="2272"/>
                  <a:pt x="23267" y="2195"/>
                  <a:pt x="23165" y="2195"/>
                </a:cubicBezTo>
                <a:cubicBezTo>
                  <a:pt x="23101" y="2195"/>
                  <a:pt x="23002" y="2226"/>
                  <a:pt x="22820" y="2325"/>
                </a:cubicBezTo>
                <a:cubicBezTo>
                  <a:pt x="22730" y="2450"/>
                  <a:pt x="22794" y="2748"/>
                  <a:pt x="22441" y="2748"/>
                </a:cubicBezTo>
                <a:cubicBezTo>
                  <a:pt x="22300" y="2748"/>
                  <a:pt x="22093" y="2700"/>
                  <a:pt x="21782" y="2575"/>
                </a:cubicBezTo>
                <a:lnTo>
                  <a:pt x="21782" y="2575"/>
                </a:lnTo>
                <a:lnTo>
                  <a:pt x="21820" y="2675"/>
                </a:lnTo>
                <a:cubicBezTo>
                  <a:pt x="21720" y="2675"/>
                  <a:pt x="21657" y="2775"/>
                  <a:pt x="21582" y="2788"/>
                </a:cubicBezTo>
                <a:cubicBezTo>
                  <a:pt x="21520" y="3100"/>
                  <a:pt x="21420" y="2725"/>
                  <a:pt x="20583" y="3250"/>
                </a:cubicBezTo>
                <a:cubicBezTo>
                  <a:pt x="20523" y="3149"/>
                  <a:pt x="20420" y="3107"/>
                  <a:pt x="20286" y="3107"/>
                </a:cubicBezTo>
                <a:cubicBezTo>
                  <a:pt x="19972" y="3107"/>
                  <a:pt x="19483" y="3335"/>
                  <a:pt x="18958" y="3562"/>
                </a:cubicBezTo>
                <a:cubicBezTo>
                  <a:pt x="18939" y="3544"/>
                  <a:pt x="18911" y="3534"/>
                  <a:pt x="18883" y="3534"/>
                </a:cubicBezTo>
                <a:cubicBezTo>
                  <a:pt x="18855" y="3534"/>
                  <a:pt x="18827" y="3544"/>
                  <a:pt x="18808" y="3562"/>
                </a:cubicBezTo>
                <a:cubicBezTo>
                  <a:pt x="16934" y="3875"/>
                  <a:pt x="14497" y="4037"/>
                  <a:pt x="11772" y="4737"/>
                </a:cubicBezTo>
                <a:cubicBezTo>
                  <a:pt x="11785" y="4775"/>
                  <a:pt x="11835" y="4800"/>
                  <a:pt x="11822" y="4850"/>
                </a:cubicBezTo>
                <a:cubicBezTo>
                  <a:pt x="11716" y="4921"/>
                  <a:pt x="11663" y="4961"/>
                  <a:pt x="11580" y="4961"/>
                </a:cubicBezTo>
                <a:cubicBezTo>
                  <a:pt x="11489" y="4961"/>
                  <a:pt x="11361" y="4911"/>
                  <a:pt x="11085" y="4800"/>
                </a:cubicBezTo>
                <a:cubicBezTo>
                  <a:pt x="10548" y="5224"/>
                  <a:pt x="10210" y="4837"/>
                  <a:pt x="8048" y="5774"/>
                </a:cubicBezTo>
                <a:cubicBezTo>
                  <a:pt x="8148" y="5612"/>
                  <a:pt x="8136" y="5412"/>
                  <a:pt x="7998" y="5287"/>
                </a:cubicBezTo>
                <a:cubicBezTo>
                  <a:pt x="6599" y="5512"/>
                  <a:pt x="4787" y="6537"/>
                  <a:pt x="2987" y="6862"/>
                </a:cubicBezTo>
                <a:cubicBezTo>
                  <a:pt x="2625" y="7586"/>
                  <a:pt x="1688" y="7461"/>
                  <a:pt x="1363" y="8899"/>
                </a:cubicBezTo>
                <a:cubicBezTo>
                  <a:pt x="1584" y="9130"/>
                  <a:pt x="1743" y="9219"/>
                  <a:pt x="1884" y="9219"/>
                </a:cubicBezTo>
                <a:cubicBezTo>
                  <a:pt x="2298" y="9219"/>
                  <a:pt x="2552" y="8445"/>
                  <a:pt x="3775" y="8249"/>
                </a:cubicBezTo>
                <a:cubicBezTo>
                  <a:pt x="3775" y="8299"/>
                  <a:pt x="3800" y="8361"/>
                  <a:pt x="3850" y="8399"/>
                </a:cubicBezTo>
                <a:cubicBezTo>
                  <a:pt x="3850" y="7999"/>
                  <a:pt x="4487" y="7974"/>
                  <a:pt x="5849" y="7449"/>
                </a:cubicBezTo>
                <a:cubicBezTo>
                  <a:pt x="5828" y="7418"/>
                  <a:pt x="5803" y="7412"/>
                  <a:pt x="5777" y="7412"/>
                </a:cubicBezTo>
                <a:cubicBezTo>
                  <a:pt x="5764" y="7412"/>
                  <a:pt x="5751" y="7414"/>
                  <a:pt x="5738" y="7414"/>
                </a:cubicBezTo>
                <a:cubicBezTo>
                  <a:pt x="5715" y="7414"/>
                  <a:pt x="5693" y="7410"/>
                  <a:pt x="5674" y="7386"/>
                </a:cubicBezTo>
                <a:cubicBezTo>
                  <a:pt x="5687" y="7124"/>
                  <a:pt x="5687" y="7124"/>
                  <a:pt x="6061" y="7074"/>
                </a:cubicBezTo>
                <a:cubicBezTo>
                  <a:pt x="6131" y="7291"/>
                  <a:pt x="6096" y="7324"/>
                  <a:pt x="6230" y="7324"/>
                </a:cubicBezTo>
                <a:cubicBezTo>
                  <a:pt x="6289" y="7324"/>
                  <a:pt x="6379" y="7318"/>
                  <a:pt x="6524" y="7318"/>
                </a:cubicBezTo>
                <a:cubicBezTo>
                  <a:pt x="6642" y="7318"/>
                  <a:pt x="6796" y="7322"/>
                  <a:pt x="6999" y="7336"/>
                </a:cubicBezTo>
                <a:cubicBezTo>
                  <a:pt x="7199" y="7249"/>
                  <a:pt x="7374" y="7149"/>
                  <a:pt x="7411" y="6899"/>
                </a:cubicBezTo>
                <a:cubicBezTo>
                  <a:pt x="7444" y="6904"/>
                  <a:pt x="7470" y="6906"/>
                  <a:pt x="7492" y="6906"/>
                </a:cubicBezTo>
                <a:cubicBezTo>
                  <a:pt x="7695" y="6906"/>
                  <a:pt x="7559" y="6711"/>
                  <a:pt x="9511" y="6587"/>
                </a:cubicBezTo>
                <a:lnTo>
                  <a:pt x="9511" y="6587"/>
                </a:lnTo>
                <a:cubicBezTo>
                  <a:pt x="9586" y="6737"/>
                  <a:pt x="9348" y="6749"/>
                  <a:pt x="9548" y="6974"/>
                </a:cubicBezTo>
                <a:lnTo>
                  <a:pt x="9323" y="7136"/>
                </a:lnTo>
                <a:cubicBezTo>
                  <a:pt x="9298" y="7024"/>
                  <a:pt x="9273" y="6993"/>
                  <a:pt x="9204" y="6993"/>
                </a:cubicBezTo>
                <a:cubicBezTo>
                  <a:pt x="9136" y="6993"/>
                  <a:pt x="9023" y="7024"/>
                  <a:pt x="8823" y="7037"/>
                </a:cubicBezTo>
                <a:cubicBezTo>
                  <a:pt x="8698" y="7274"/>
                  <a:pt x="8548" y="7449"/>
                  <a:pt x="8373" y="7499"/>
                </a:cubicBezTo>
                <a:cubicBezTo>
                  <a:pt x="8361" y="7599"/>
                  <a:pt x="8373" y="7524"/>
                  <a:pt x="8448" y="7811"/>
                </a:cubicBezTo>
                <a:cubicBezTo>
                  <a:pt x="8411" y="7849"/>
                  <a:pt x="8364" y="7859"/>
                  <a:pt x="8314" y="7859"/>
                </a:cubicBezTo>
                <a:cubicBezTo>
                  <a:pt x="8252" y="7859"/>
                  <a:pt x="8184" y="7843"/>
                  <a:pt x="8122" y="7843"/>
                </a:cubicBezTo>
                <a:cubicBezTo>
                  <a:pt x="8070" y="7843"/>
                  <a:pt x="8022" y="7855"/>
                  <a:pt x="7986" y="7899"/>
                </a:cubicBezTo>
                <a:lnTo>
                  <a:pt x="7799" y="7636"/>
                </a:lnTo>
                <a:cubicBezTo>
                  <a:pt x="7461" y="7636"/>
                  <a:pt x="7199" y="7749"/>
                  <a:pt x="7099" y="8124"/>
                </a:cubicBezTo>
                <a:cubicBezTo>
                  <a:pt x="7111" y="8136"/>
                  <a:pt x="7121" y="8140"/>
                  <a:pt x="7132" y="8140"/>
                </a:cubicBezTo>
                <a:cubicBezTo>
                  <a:pt x="7171" y="8140"/>
                  <a:pt x="7212" y="8076"/>
                  <a:pt x="7322" y="8076"/>
                </a:cubicBezTo>
                <a:cubicBezTo>
                  <a:pt x="7370" y="8076"/>
                  <a:pt x="7431" y="8089"/>
                  <a:pt x="7511" y="8124"/>
                </a:cubicBezTo>
                <a:cubicBezTo>
                  <a:pt x="6616" y="8149"/>
                  <a:pt x="4919" y="9236"/>
                  <a:pt x="3695" y="9236"/>
                </a:cubicBezTo>
                <a:cubicBezTo>
                  <a:pt x="3688" y="9236"/>
                  <a:pt x="3682" y="9236"/>
                  <a:pt x="3675" y="9236"/>
                </a:cubicBezTo>
                <a:cubicBezTo>
                  <a:pt x="3287" y="9961"/>
                  <a:pt x="2362" y="9811"/>
                  <a:pt x="1988" y="11235"/>
                </a:cubicBezTo>
                <a:cubicBezTo>
                  <a:pt x="2205" y="11482"/>
                  <a:pt x="2362" y="11576"/>
                  <a:pt x="2504" y="11576"/>
                </a:cubicBezTo>
                <a:cubicBezTo>
                  <a:pt x="2908" y="11576"/>
                  <a:pt x="3191" y="10815"/>
                  <a:pt x="4412" y="10648"/>
                </a:cubicBezTo>
                <a:lnTo>
                  <a:pt x="4412" y="10648"/>
                </a:lnTo>
                <a:cubicBezTo>
                  <a:pt x="4137" y="10898"/>
                  <a:pt x="3762" y="10973"/>
                  <a:pt x="3600" y="11835"/>
                </a:cubicBezTo>
                <a:cubicBezTo>
                  <a:pt x="3675" y="11848"/>
                  <a:pt x="3737" y="11898"/>
                  <a:pt x="3750" y="11973"/>
                </a:cubicBezTo>
                <a:cubicBezTo>
                  <a:pt x="3717" y="11960"/>
                  <a:pt x="3684" y="11955"/>
                  <a:pt x="3651" y="11955"/>
                </a:cubicBezTo>
                <a:cubicBezTo>
                  <a:pt x="3315" y="11955"/>
                  <a:pt x="2986" y="12547"/>
                  <a:pt x="2507" y="12547"/>
                </a:cubicBezTo>
                <a:cubicBezTo>
                  <a:pt x="2415" y="12547"/>
                  <a:pt x="2317" y="12525"/>
                  <a:pt x="2212" y="12473"/>
                </a:cubicBezTo>
                <a:cubicBezTo>
                  <a:pt x="1875" y="13210"/>
                  <a:pt x="925" y="13160"/>
                  <a:pt x="700" y="14622"/>
                </a:cubicBezTo>
                <a:cubicBezTo>
                  <a:pt x="938" y="14622"/>
                  <a:pt x="888" y="14947"/>
                  <a:pt x="1100" y="14984"/>
                </a:cubicBezTo>
                <a:cubicBezTo>
                  <a:pt x="1063" y="15122"/>
                  <a:pt x="375" y="15034"/>
                  <a:pt x="1" y="16472"/>
                </a:cubicBezTo>
                <a:cubicBezTo>
                  <a:pt x="228" y="16672"/>
                  <a:pt x="394" y="16753"/>
                  <a:pt x="539" y="16753"/>
                </a:cubicBezTo>
                <a:cubicBezTo>
                  <a:pt x="1015" y="16753"/>
                  <a:pt x="1251" y="15884"/>
                  <a:pt x="2612" y="15597"/>
                </a:cubicBezTo>
                <a:cubicBezTo>
                  <a:pt x="2625" y="15647"/>
                  <a:pt x="2662" y="15709"/>
                  <a:pt x="2700" y="15747"/>
                </a:cubicBezTo>
                <a:cubicBezTo>
                  <a:pt x="2700" y="15372"/>
                  <a:pt x="3275" y="15322"/>
                  <a:pt x="4899" y="14635"/>
                </a:cubicBezTo>
                <a:cubicBezTo>
                  <a:pt x="4875" y="14605"/>
                  <a:pt x="4847" y="14599"/>
                  <a:pt x="4819" y="14599"/>
                </a:cubicBezTo>
                <a:cubicBezTo>
                  <a:pt x="4796" y="14599"/>
                  <a:pt x="4773" y="14603"/>
                  <a:pt x="4752" y="14603"/>
                </a:cubicBezTo>
                <a:cubicBezTo>
                  <a:pt x="4732" y="14603"/>
                  <a:pt x="4714" y="14599"/>
                  <a:pt x="4699" y="14585"/>
                </a:cubicBezTo>
                <a:cubicBezTo>
                  <a:pt x="4724" y="14322"/>
                  <a:pt x="4724" y="14322"/>
                  <a:pt x="5124" y="14235"/>
                </a:cubicBezTo>
                <a:lnTo>
                  <a:pt x="5124" y="14235"/>
                </a:lnTo>
                <a:cubicBezTo>
                  <a:pt x="5105" y="14419"/>
                  <a:pt x="5163" y="14469"/>
                  <a:pt x="5275" y="14469"/>
                </a:cubicBezTo>
                <a:cubicBezTo>
                  <a:pt x="5408" y="14469"/>
                  <a:pt x="5617" y="14397"/>
                  <a:pt x="5862" y="14397"/>
                </a:cubicBezTo>
                <a:cubicBezTo>
                  <a:pt x="5954" y="14397"/>
                  <a:pt x="6050" y="14407"/>
                  <a:pt x="6149" y="14435"/>
                </a:cubicBezTo>
                <a:cubicBezTo>
                  <a:pt x="6374" y="14335"/>
                  <a:pt x="6561" y="14210"/>
                  <a:pt x="6599" y="13960"/>
                </a:cubicBezTo>
                <a:cubicBezTo>
                  <a:pt x="6786" y="13960"/>
                  <a:pt x="6974" y="13922"/>
                  <a:pt x="7149" y="13860"/>
                </a:cubicBezTo>
                <a:cubicBezTo>
                  <a:pt x="7186" y="13872"/>
                  <a:pt x="7236" y="13885"/>
                  <a:pt x="7274" y="13910"/>
                </a:cubicBezTo>
                <a:cubicBezTo>
                  <a:pt x="7286" y="13860"/>
                  <a:pt x="7311" y="13822"/>
                  <a:pt x="7336" y="13785"/>
                </a:cubicBezTo>
                <a:cubicBezTo>
                  <a:pt x="7436" y="13722"/>
                  <a:pt x="7549" y="13685"/>
                  <a:pt x="7661" y="13660"/>
                </a:cubicBezTo>
                <a:cubicBezTo>
                  <a:pt x="7675" y="13669"/>
                  <a:pt x="7690" y="13673"/>
                  <a:pt x="7703" y="13673"/>
                </a:cubicBezTo>
                <a:cubicBezTo>
                  <a:pt x="7725" y="13673"/>
                  <a:pt x="7746" y="13663"/>
                  <a:pt x="7761" y="13647"/>
                </a:cubicBezTo>
                <a:cubicBezTo>
                  <a:pt x="7836" y="13635"/>
                  <a:pt x="7911" y="13622"/>
                  <a:pt x="7986" y="13622"/>
                </a:cubicBezTo>
                <a:cubicBezTo>
                  <a:pt x="8061" y="13660"/>
                  <a:pt x="8061" y="13760"/>
                  <a:pt x="8111" y="13822"/>
                </a:cubicBezTo>
                <a:cubicBezTo>
                  <a:pt x="8172" y="13827"/>
                  <a:pt x="8231" y="13837"/>
                  <a:pt x="8285" y="13837"/>
                </a:cubicBezTo>
                <a:cubicBezTo>
                  <a:pt x="8374" y="13837"/>
                  <a:pt x="8447" y="13809"/>
                  <a:pt x="8486" y="13685"/>
                </a:cubicBezTo>
                <a:cubicBezTo>
                  <a:pt x="8823" y="13822"/>
                  <a:pt x="8823" y="13822"/>
                  <a:pt x="8748" y="14072"/>
                </a:cubicBezTo>
                <a:cubicBezTo>
                  <a:pt x="9136" y="13972"/>
                  <a:pt x="8973" y="14160"/>
                  <a:pt x="9423" y="13335"/>
                </a:cubicBezTo>
                <a:cubicBezTo>
                  <a:pt x="9486" y="13497"/>
                  <a:pt x="9423" y="13335"/>
                  <a:pt x="9573" y="13735"/>
                </a:cubicBezTo>
                <a:cubicBezTo>
                  <a:pt x="9586" y="13734"/>
                  <a:pt x="9599" y="13734"/>
                  <a:pt x="9611" y="13734"/>
                </a:cubicBezTo>
                <a:cubicBezTo>
                  <a:pt x="9827" y="13734"/>
                  <a:pt x="9849" y="13807"/>
                  <a:pt x="10071" y="13807"/>
                </a:cubicBezTo>
                <a:cubicBezTo>
                  <a:pt x="10162" y="13807"/>
                  <a:pt x="10287" y="13795"/>
                  <a:pt x="10473" y="13760"/>
                </a:cubicBezTo>
                <a:lnTo>
                  <a:pt x="10473" y="13760"/>
                </a:lnTo>
                <a:cubicBezTo>
                  <a:pt x="10223" y="14060"/>
                  <a:pt x="10223" y="13922"/>
                  <a:pt x="9698" y="14485"/>
                </a:cubicBezTo>
                <a:cubicBezTo>
                  <a:pt x="9691" y="14387"/>
                  <a:pt x="9618" y="14354"/>
                  <a:pt x="9509" y="14354"/>
                </a:cubicBezTo>
                <a:cubicBezTo>
                  <a:pt x="9280" y="14354"/>
                  <a:pt x="8895" y="14500"/>
                  <a:pt x="8651" y="14500"/>
                </a:cubicBezTo>
                <a:cubicBezTo>
                  <a:pt x="8567" y="14500"/>
                  <a:pt x="8499" y="14482"/>
                  <a:pt x="8461" y="14435"/>
                </a:cubicBezTo>
                <a:cubicBezTo>
                  <a:pt x="8443" y="14430"/>
                  <a:pt x="8425" y="14428"/>
                  <a:pt x="8409" y="14428"/>
                </a:cubicBezTo>
                <a:cubicBezTo>
                  <a:pt x="8220" y="14428"/>
                  <a:pt x="8131" y="14687"/>
                  <a:pt x="7938" y="14687"/>
                </a:cubicBezTo>
                <a:cubicBezTo>
                  <a:pt x="7903" y="14687"/>
                  <a:pt x="7866" y="14679"/>
                  <a:pt x="7823" y="14660"/>
                </a:cubicBezTo>
                <a:cubicBezTo>
                  <a:pt x="7788" y="14856"/>
                  <a:pt x="7690" y="14888"/>
                  <a:pt x="7581" y="14888"/>
                </a:cubicBezTo>
                <a:cubicBezTo>
                  <a:pt x="7528" y="14888"/>
                  <a:pt x="7472" y="14880"/>
                  <a:pt x="7419" y="14880"/>
                </a:cubicBezTo>
                <a:cubicBezTo>
                  <a:pt x="7353" y="14880"/>
                  <a:pt x="7292" y="14892"/>
                  <a:pt x="7249" y="14947"/>
                </a:cubicBezTo>
                <a:lnTo>
                  <a:pt x="7061" y="14660"/>
                </a:lnTo>
                <a:cubicBezTo>
                  <a:pt x="6686" y="14697"/>
                  <a:pt x="6399" y="14822"/>
                  <a:pt x="6286" y="15209"/>
                </a:cubicBezTo>
                <a:cubicBezTo>
                  <a:pt x="6299" y="15214"/>
                  <a:pt x="6310" y="15216"/>
                  <a:pt x="6322" y="15216"/>
                </a:cubicBezTo>
                <a:cubicBezTo>
                  <a:pt x="6416" y="15216"/>
                  <a:pt x="6513" y="15094"/>
                  <a:pt x="6836" y="15094"/>
                </a:cubicBezTo>
                <a:cubicBezTo>
                  <a:pt x="6934" y="15094"/>
                  <a:pt x="7053" y="15105"/>
                  <a:pt x="7199" y="15134"/>
                </a:cubicBezTo>
                <a:cubicBezTo>
                  <a:pt x="7274" y="15097"/>
                  <a:pt x="7224" y="15009"/>
                  <a:pt x="7274" y="14972"/>
                </a:cubicBezTo>
                <a:cubicBezTo>
                  <a:pt x="7295" y="15018"/>
                  <a:pt x="7342" y="15033"/>
                  <a:pt x="7404" y="15033"/>
                </a:cubicBezTo>
                <a:cubicBezTo>
                  <a:pt x="7523" y="15033"/>
                  <a:pt x="7699" y="14979"/>
                  <a:pt x="7869" y="14979"/>
                </a:cubicBezTo>
                <a:cubicBezTo>
                  <a:pt x="8024" y="14979"/>
                  <a:pt x="8175" y="15024"/>
                  <a:pt x="8273" y="15197"/>
                </a:cubicBezTo>
                <a:cubicBezTo>
                  <a:pt x="8316" y="15197"/>
                  <a:pt x="8360" y="15199"/>
                  <a:pt x="8403" y="15199"/>
                </a:cubicBezTo>
                <a:cubicBezTo>
                  <a:pt x="8525" y="15199"/>
                  <a:pt x="8640" y="15179"/>
                  <a:pt x="8686" y="15022"/>
                </a:cubicBezTo>
                <a:cubicBezTo>
                  <a:pt x="9073" y="15134"/>
                  <a:pt x="9073" y="15134"/>
                  <a:pt x="8986" y="15397"/>
                </a:cubicBezTo>
                <a:cubicBezTo>
                  <a:pt x="9000" y="15398"/>
                  <a:pt x="9014" y="15398"/>
                  <a:pt x="9028" y="15398"/>
                </a:cubicBezTo>
                <a:cubicBezTo>
                  <a:pt x="9341" y="15398"/>
                  <a:pt x="9412" y="15124"/>
                  <a:pt x="9735" y="14597"/>
                </a:cubicBezTo>
                <a:lnTo>
                  <a:pt x="9910" y="14972"/>
                </a:lnTo>
                <a:cubicBezTo>
                  <a:pt x="9953" y="14962"/>
                  <a:pt x="9994" y="14958"/>
                  <a:pt x="10034" y="14958"/>
                </a:cubicBezTo>
                <a:cubicBezTo>
                  <a:pt x="10183" y="14958"/>
                  <a:pt x="10318" y="15013"/>
                  <a:pt x="10480" y="15013"/>
                </a:cubicBezTo>
                <a:cubicBezTo>
                  <a:pt x="10644" y="15013"/>
                  <a:pt x="10836" y="14956"/>
                  <a:pt x="11098" y="14722"/>
                </a:cubicBezTo>
                <a:lnTo>
                  <a:pt x="11098" y="14722"/>
                </a:lnTo>
                <a:cubicBezTo>
                  <a:pt x="11094" y="14759"/>
                  <a:pt x="11111" y="14773"/>
                  <a:pt x="11143" y="14773"/>
                </a:cubicBezTo>
                <a:cubicBezTo>
                  <a:pt x="11243" y="14773"/>
                  <a:pt x="11484" y="14632"/>
                  <a:pt x="11625" y="14632"/>
                </a:cubicBezTo>
                <a:cubicBezTo>
                  <a:pt x="11724" y="14632"/>
                  <a:pt x="11775" y="14701"/>
                  <a:pt x="11697" y="14934"/>
                </a:cubicBezTo>
                <a:cubicBezTo>
                  <a:pt x="11892" y="14910"/>
                  <a:pt x="12004" y="14697"/>
                  <a:pt x="12194" y="14697"/>
                </a:cubicBezTo>
                <a:cubicBezTo>
                  <a:pt x="12199" y="14697"/>
                  <a:pt x="12204" y="14697"/>
                  <a:pt x="12210" y="14697"/>
                </a:cubicBezTo>
                <a:cubicBezTo>
                  <a:pt x="12272" y="14759"/>
                  <a:pt x="12260" y="14859"/>
                  <a:pt x="12360" y="14897"/>
                </a:cubicBezTo>
                <a:cubicBezTo>
                  <a:pt x="12447" y="14872"/>
                  <a:pt x="12547" y="14847"/>
                  <a:pt x="12647" y="14822"/>
                </a:cubicBezTo>
                <a:cubicBezTo>
                  <a:pt x="12697" y="14660"/>
                  <a:pt x="13472" y="14322"/>
                  <a:pt x="14297" y="14310"/>
                </a:cubicBezTo>
                <a:cubicBezTo>
                  <a:pt x="14614" y="14288"/>
                  <a:pt x="14412" y="13989"/>
                  <a:pt x="15155" y="13989"/>
                </a:cubicBezTo>
                <a:cubicBezTo>
                  <a:pt x="15289" y="13989"/>
                  <a:pt x="15454" y="13999"/>
                  <a:pt x="15659" y="14022"/>
                </a:cubicBezTo>
                <a:cubicBezTo>
                  <a:pt x="15634" y="13922"/>
                  <a:pt x="15596" y="13822"/>
                  <a:pt x="15696" y="13735"/>
                </a:cubicBezTo>
                <a:lnTo>
                  <a:pt x="15871" y="13760"/>
                </a:lnTo>
                <a:cubicBezTo>
                  <a:pt x="15834" y="13910"/>
                  <a:pt x="15834" y="14072"/>
                  <a:pt x="15871" y="14222"/>
                </a:cubicBezTo>
                <a:cubicBezTo>
                  <a:pt x="17496" y="13672"/>
                  <a:pt x="20320" y="13610"/>
                  <a:pt x="22420" y="12410"/>
                </a:cubicBezTo>
                <a:cubicBezTo>
                  <a:pt x="22391" y="12385"/>
                  <a:pt x="22359" y="12381"/>
                  <a:pt x="22323" y="12381"/>
                </a:cubicBezTo>
                <a:cubicBezTo>
                  <a:pt x="22306" y="12381"/>
                  <a:pt x="22287" y="12382"/>
                  <a:pt x="22268" y="12382"/>
                </a:cubicBezTo>
                <a:cubicBezTo>
                  <a:pt x="22210" y="12382"/>
                  <a:pt x="22145" y="12373"/>
                  <a:pt x="22070" y="12298"/>
                </a:cubicBezTo>
                <a:lnTo>
                  <a:pt x="22070" y="12298"/>
                </a:lnTo>
                <a:cubicBezTo>
                  <a:pt x="22078" y="12298"/>
                  <a:pt x="22085" y="12299"/>
                  <a:pt x="22093" y="12299"/>
                </a:cubicBezTo>
                <a:cubicBezTo>
                  <a:pt x="22230" y="12299"/>
                  <a:pt x="22325" y="12196"/>
                  <a:pt x="22420" y="12173"/>
                </a:cubicBezTo>
                <a:cubicBezTo>
                  <a:pt x="22482" y="12225"/>
                  <a:pt x="22449" y="12251"/>
                  <a:pt x="22545" y="12251"/>
                </a:cubicBezTo>
                <a:cubicBezTo>
                  <a:pt x="22564" y="12251"/>
                  <a:pt x="22588" y="12250"/>
                  <a:pt x="22620" y="12248"/>
                </a:cubicBezTo>
                <a:cubicBezTo>
                  <a:pt x="22758" y="12200"/>
                  <a:pt x="22905" y="12184"/>
                  <a:pt x="23061" y="12184"/>
                </a:cubicBezTo>
                <a:cubicBezTo>
                  <a:pt x="23370" y="12184"/>
                  <a:pt x="23712" y="12247"/>
                  <a:pt x="24079" y="12247"/>
                </a:cubicBezTo>
                <a:cubicBezTo>
                  <a:pt x="24445" y="12247"/>
                  <a:pt x="24835" y="12184"/>
                  <a:pt x="25244" y="11935"/>
                </a:cubicBezTo>
                <a:cubicBezTo>
                  <a:pt x="25194" y="11673"/>
                  <a:pt x="25819" y="11773"/>
                  <a:pt x="26331" y="11423"/>
                </a:cubicBezTo>
                <a:cubicBezTo>
                  <a:pt x="26350" y="11398"/>
                  <a:pt x="26411" y="11392"/>
                  <a:pt x="26502" y="11392"/>
                </a:cubicBezTo>
                <a:cubicBezTo>
                  <a:pt x="26572" y="11392"/>
                  <a:pt x="26661" y="11396"/>
                  <a:pt x="26762" y="11396"/>
                </a:cubicBezTo>
                <a:cubicBezTo>
                  <a:pt x="27050" y="11396"/>
                  <a:pt x="27439" y="11369"/>
                  <a:pt x="27793" y="11160"/>
                </a:cubicBezTo>
                <a:cubicBezTo>
                  <a:pt x="27804" y="11157"/>
                  <a:pt x="27813" y="11155"/>
                  <a:pt x="27822" y="11155"/>
                </a:cubicBezTo>
                <a:cubicBezTo>
                  <a:pt x="27909" y="11155"/>
                  <a:pt x="27932" y="11321"/>
                  <a:pt x="28075" y="11321"/>
                </a:cubicBezTo>
                <a:cubicBezTo>
                  <a:pt x="28110" y="11321"/>
                  <a:pt x="28153" y="11311"/>
                  <a:pt x="28206" y="11285"/>
                </a:cubicBezTo>
                <a:cubicBezTo>
                  <a:pt x="29355" y="10636"/>
                  <a:pt x="29993" y="11285"/>
                  <a:pt x="31580" y="10536"/>
                </a:cubicBezTo>
                <a:cubicBezTo>
                  <a:pt x="31580" y="10398"/>
                  <a:pt x="31617" y="10261"/>
                  <a:pt x="31680" y="10136"/>
                </a:cubicBezTo>
                <a:cubicBezTo>
                  <a:pt x="31977" y="10208"/>
                  <a:pt x="31995" y="10404"/>
                  <a:pt x="32588" y="10404"/>
                </a:cubicBezTo>
                <a:cubicBezTo>
                  <a:pt x="32817" y="10404"/>
                  <a:pt x="33131" y="10375"/>
                  <a:pt x="33579" y="10298"/>
                </a:cubicBezTo>
                <a:cubicBezTo>
                  <a:pt x="33596" y="10146"/>
                  <a:pt x="33772" y="9898"/>
                  <a:pt x="34406" y="9898"/>
                </a:cubicBezTo>
                <a:cubicBezTo>
                  <a:pt x="34712" y="9898"/>
                  <a:pt x="35125" y="9956"/>
                  <a:pt x="35679" y="10111"/>
                </a:cubicBezTo>
                <a:lnTo>
                  <a:pt x="35641" y="10011"/>
                </a:lnTo>
                <a:lnTo>
                  <a:pt x="35641" y="10011"/>
                </a:lnTo>
                <a:cubicBezTo>
                  <a:pt x="35652" y="10011"/>
                  <a:pt x="35663" y="10012"/>
                  <a:pt x="35674" y="10012"/>
                </a:cubicBezTo>
                <a:cubicBezTo>
                  <a:pt x="35846" y="10012"/>
                  <a:pt x="35989" y="9923"/>
                  <a:pt x="36154" y="9923"/>
                </a:cubicBezTo>
                <a:cubicBezTo>
                  <a:pt x="36328" y="9786"/>
                  <a:pt x="36503" y="9760"/>
                  <a:pt x="36716" y="9760"/>
                </a:cubicBezTo>
                <a:cubicBezTo>
                  <a:pt x="36849" y="9760"/>
                  <a:pt x="36998" y="9770"/>
                  <a:pt x="37171" y="9770"/>
                </a:cubicBezTo>
                <a:cubicBezTo>
                  <a:pt x="37453" y="9770"/>
                  <a:pt x="37800" y="9743"/>
                  <a:pt x="38253" y="9598"/>
                </a:cubicBezTo>
                <a:cubicBezTo>
                  <a:pt x="38518" y="9789"/>
                  <a:pt x="38858" y="9854"/>
                  <a:pt x="39241" y="9854"/>
                </a:cubicBezTo>
                <a:cubicBezTo>
                  <a:pt x="40030" y="9854"/>
                  <a:pt x="41000" y="9581"/>
                  <a:pt x="41865" y="9581"/>
                </a:cubicBezTo>
                <a:cubicBezTo>
                  <a:pt x="42146" y="9581"/>
                  <a:pt x="42416" y="9610"/>
                  <a:pt x="42664" y="9686"/>
                </a:cubicBezTo>
                <a:cubicBezTo>
                  <a:pt x="42918" y="9683"/>
                  <a:pt x="43172" y="9682"/>
                  <a:pt x="43426" y="9682"/>
                </a:cubicBezTo>
                <a:cubicBezTo>
                  <a:pt x="45484" y="9682"/>
                  <a:pt x="47541" y="9773"/>
                  <a:pt x="49588" y="9973"/>
                </a:cubicBezTo>
                <a:cubicBezTo>
                  <a:pt x="49597" y="9977"/>
                  <a:pt x="49605" y="9978"/>
                  <a:pt x="49613" y="9978"/>
                </a:cubicBezTo>
                <a:cubicBezTo>
                  <a:pt x="49673" y="9978"/>
                  <a:pt x="49712" y="9890"/>
                  <a:pt x="49852" y="9890"/>
                </a:cubicBezTo>
                <a:cubicBezTo>
                  <a:pt x="49954" y="9890"/>
                  <a:pt x="50108" y="9937"/>
                  <a:pt x="50362" y="10098"/>
                </a:cubicBezTo>
                <a:cubicBezTo>
                  <a:pt x="50464" y="10015"/>
                  <a:pt x="50588" y="9984"/>
                  <a:pt x="50729" y="9984"/>
                </a:cubicBezTo>
                <a:cubicBezTo>
                  <a:pt x="51187" y="9984"/>
                  <a:pt x="51830" y="10319"/>
                  <a:pt x="52517" y="10319"/>
                </a:cubicBezTo>
                <a:cubicBezTo>
                  <a:pt x="52638" y="10319"/>
                  <a:pt x="52761" y="10308"/>
                  <a:pt x="52885" y="10283"/>
                </a:cubicBezTo>
                <a:lnTo>
                  <a:pt x="52885" y="10283"/>
                </a:lnTo>
                <a:cubicBezTo>
                  <a:pt x="52885" y="10284"/>
                  <a:pt x="52886" y="10285"/>
                  <a:pt x="52887" y="10286"/>
                </a:cubicBezTo>
                <a:lnTo>
                  <a:pt x="52899" y="10286"/>
                </a:lnTo>
                <a:cubicBezTo>
                  <a:pt x="52933" y="10286"/>
                  <a:pt x="52946" y="10279"/>
                  <a:pt x="52948" y="10269"/>
                </a:cubicBezTo>
                <a:lnTo>
                  <a:pt x="52948" y="10269"/>
                </a:lnTo>
                <a:cubicBezTo>
                  <a:pt x="52927" y="10275"/>
                  <a:pt x="52906" y="10279"/>
                  <a:pt x="52885" y="10283"/>
                </a:cubicBezTo>
                <a:lnTo>
                  <a:pt x="52885" y="10283"/>
                </a:lnTo>
                <a:cubicBezTo>
                  <a:pt x="52869" y="10267"/>
                  <a:pt x="52870" y="10250"/>
                  <a:pt x="52876" y="10233"/>
                </a:cubicBezTo>
                <a:lnTo>
                  <a:pt x="52876" y="10233"/>
                </a:lnTo>
                <a:cubicBezTo>
                  <a:pt x="52866" y="10241"/>
                  <a:pt x="52856" y="10244"/>
                  <a:pt x="52847" y="10244"/>
                </a:cubicBezTo>
                <a:cubicBezTo>
                  <a:pt x="52822" y="10244"/>
                  <a:pt x="52802" y="10221"/>
                  <a:pt x="52787" y="10198"/>
                </a:cubicBezTo>
                <a:lnTo>
                  <a:pt x="52774" y="10186"/>
                </a:lnTo>
                <a:cubicBezTo>
                  <a:pt x="52759" y="10170"/>
                  <a:pt x="52819" y="10103"/>
                  <a:pt x="52862" y="10103"/>
                </a:cubicBezTo>
                <a:cubicBezTo>
                  <a:pt x="52889" y="10103"/>
                  <a:pt x="52909" y="10129"/>
                  <a:pt x="52899" y="10211"/>
                </a:cubicBezTo>
                <a:cubicBezTo>
                  <a:pt x="52898" y="10212"/>
                  <a:pt x="52897" y="10213"/>
                  <a:pt x="52896" y="10214"/>
                </a:cubicBezTo>
                <a:lnTo>
                  <a:pt x="52896" y="10214"/>
                </a:lnTo>
                <a:cubicBezTo>
                  <a:pt x="52892" y="10212"/>
                  <a:pt x="52888" y="10211"/>
                  <a:pt x="52887" y="10211"/>
                </a:cubicBezTo>
                <a:cubicBezTo>
                  <a:pt x="52883" y="10218"/>
                  <a:pt x="52879" y="10226"/>
                  <a:pt x="52876" y="10233"/>
                </a:cubicBezTo>
                <a:lnTo>
                  <a:pt x="52876" y="10233"/>
                </a:lnTo>
                <a:cubicBezTo>
                  <a:pt x="52883" y="10229"/>
                  <a:pt x="52889" y="10222"/>
                  <a:pt x="52896" y="10214"/>
                </a:cubicBezTo>
                <a:lnTo>
                  <a:pt x="52896" y="10214"/>
                </a:lnTo>
                <a:cubicBezTo>
                  <a:pt x="52915" y="10224"/>
                  <a:pt x="52952" y="10252"/>
                  <a:pt x="52948" y="10269"/>
                </a:cubicBezTo>
                <a:lnTo>
                  <a:pt x="52948" y="10269"/>
                </a:lnTo>
                <a:cubicBezTo>
                  <a:pt x="53024" y="10251"/>
                  <a:pt x="53099" y="10228"/>
                  <a:pt x="53174" y="10198"/>
                </a:cubicBezTo>
                <a:cubicBezTo>
                  <a:pt x="53299" y="10211"/>
                  <a:pt x="53387" y="10298"/>
                  <a:pt x="53487" y="10336"/>
                </a:cubicBezTo>
                <a:cubicBezTo>
                  <a:pt x="53566" y="10289"/>
                  <a:pt x="53619" y="10273"/>
                  <a:pt x="53666" y="10273"/>
                </a:cubicBezTo>
                <a:cubicBezTo>
                  <a:pt x="53781" y="10273"/>
                  <a:pt x="53852" y="10374"/>
                  <a:pt x="54163" y="10374"/>
                </a:cubicBezTo>
                <a:cubicBezTo>
                  <a:pt x="54300" y="10374"/>
                  <a:pt x="54483" y="10355"/>
                  <a:pt x="54736" y="10298"/>
                </a:cubicBezTo>
                <a:cubicBezTo>
                  <a:pt x="54724" y="10248"/>
                  <a:pt x="54636" y="10211"/>
                  <a:pt x="54649" y="10123"/>
                </a:cubicBezTo>
                <a:cubicBezTo>
                  <a:pt x="54664" y="10123"/>
                  <a:pt x="54743" y="10090"/>
                  <a:pt x="54828" y="10090"/>
                </a:cubicBezTo>
                <a:cubicBezTo>
                  <a:pt x="54952" y="10090"/>
                  <a:pt x="55091" y="10161"/>
                  <a:pt x="55061" y="10511"/>
                </a:cubicBezTo>
                <a:cubicBezTo>
                  <a:pt x="55235" y="10562"/>
                  <a:pt x="55402" y="10620"/>
                  <a:pt x="55552" y="10620"/>
                </a:cubicBezTo>
                <a:cubicBezTo>
                  <a:pt x="55694" y="10620"/>
                  <a:pt x="55820" y="10568"/>
                  <a:pt x="55923" y="10411"/>
                </a:cubicBezTo>
                <a:cubicBezTo>
                  <a:pt x="55948" y="10414"/>
                  <a:pt x="55971" y="10416"/>
                  <a:pt x="55993" y="10416"/>
                </a:cubicBezTo>
                <a:cubicBezTo>
                  <a:pt x="56087" y="10416"/>
                  <a:pt x="56158" y="10389"/>
                  <a:pt x="56235" y="10389"/>
                </a:cubicBezTo>
                <a:cubicBezTo>
                  <a:pt x="56322" y="10389"/>
                  <a:pt x="56417" y="10424"/>
                  <a:pt x="56561" y="10573"/>
                </a:cubicBezTo>
                <a:cubicBezTo>
                  <a:pt x="56567" y="10574"/>
                  <a:pt x="56574" y="10574"/>
                  <a:pt x="56581" y="10574"/>
                </a:cubicBezTo>
                <a:cubicBezTo>
                  <a:pt x="56760" y="10574"/>
                  <a:pt x="56928" y="10260"/>
                  <a:pt x="57398" y="10248"/>
                </a:cubicBezTo>
                <a:cubicBezTo>
                  <a:pt x="57535" y="10311"/>
                  <a:pt x="57473" y="10373"/>
                  <a:pt x="57473" y="10398"/>
                </a:cubicBezTo>
                <a:cubicBezTo>
                  <a:pt x="57505" y="10416"/>
                  <a:pt x="57544" y="10423"/>
                  <a:pt x="57589" y="10423"/>
                </a:cubicBezTo>
                <a:cubicBezTo>
                  <a:pt x="57815" y="10423"/>
                  <a:pt x="58180" y="10231"/>
                  <a:pt x="58518" y="10231"/>
                </a:cubicBezTo>
                <a:cubicBezTo>
                  <a:pt x="58824" y="10231"/>
                  <a:pt x="59108" y="10388"/>
                  <a:pt x="59248" y="10985"/>
                </a:cubicBezTo>
                <a:cubicBezTo>
                  <a:pt x="59123" y="10873"/>
                  <a:pt x="58973" y="10911"/>
                  <a:pt x="58860" y="10861"/>
                </a:cubicBezTo>
                <a:lnTo>
                  <a:pt x="58860" y="10861"/>
                </a:lnTo>
                <a:cubicBezTo>
                  <a:pt x="59044" y="10947"/>
                  <a:pt x="58920" y="11070"/>
                  <a:pt x="59815" y="11070"/>
                </a:cubicBezTo>
                <a:cubicBezTo>
                  <a:pt x="59957" y="11070"/>
                  <a:pt x="60124" y="11067"/>
                  <a:pt x="60322" y="11060"/>
                </a:cubicBezTo>
                <a:lnTo>
                  <a:pt x="60322" y="11060"/>
                </a:lnTo>
                <a:cubicBezTo>
                  <a:pt x="60472" y="11260"/>
                  <a:pt x="60297" y="11060"/>
                  <a:pt x="61272" y="11310"/>
                </a:cubicBezTo>
                <a:cubicBezTo>
                  <a:pt x="61303" y="11283"/>
                  <a:pt x="61327" y="11279"/>
                  <a:pt x="61360" y="11279"/>
                </a:cubicBezTo>
                <a:cubicBezTo>
                  <a:pt x="61373" y="11279"/>
                  <a:pt x="61389" y="11280"/>
                  <a:pt x="61407" y="11280"/>
                </a:cubicBezTo>
                <a:cubicBezTo>
                  <a:pt x="61481" y="11280"/>
                  <a:pt x="61603" y="11267"/>
                  <a:pt x="61859" y="11135"/>
                </a:cubicBezTo>
                <a:cubicBezTo>
                  <a:pt x="61897" y="11023"/>
                  <a:pt x="61759" y="11060"/>
                  <a:pt x="61822" y="10960"/>
                </a:cubicBezTo>
                <a:lnTo>
                  <a:pt x="62347" y="10960"/>
                </a:lnTo>
                <a:cubicBezTo>
                  <a:pt x="62284" y="11298"/>
                  <a:pt x="62572" y="11098"/>
                  <a:pt x="63209" y="11385"/>
                </a:cubicBezTo>
                <a:cubicBezTo>
                  <a:pt x="63448" y="11316"/>
                  <a:pt x="63700" y="11280"/>
                  <a:pt x="63953" y="11280"/>
                </a:cubicBezTo>
                <a:cubicBezTo>
                  <a:pt x="64110" y="11280"/>
                  <a:pt x="64267" y="11294"/>
                  <a:pt x="64421" y="11323"/>
                </a:cubicBezTo>
                <a:cubicBezTo>
                  <a:pt x="64471" y="11248"/>
                  <a:pt x="64684" y="11160"/>
                  <a:pt x="64409" y="10836"/>
                </a:cubicBezTo>
                <a:cubicBezTo>
                  <a:pt x="64398" y="10836"/>
                  <a:pt x="64388" y="10836"/>
                  <a:pt x="64378" y="10836"/>
                </a:cubicBezTo>
                <a:cubicBezTo>
                  <a:pt x="64177" y="10836"/>
                  <a:pt x="64105" y="10718"/>
                  <a:pt x="64021" y="10611"/>
                </a:cubicBezTo>
                <a:cubicBezTo>
                  <a:pt x="64004" y="10594"/>
                  <a:pt x="63985" y="10587"/>
                  <a:pt x="63964" y="10587"/>
                </a:cubicBezTo>
                <a:cubicBezTo>
                  <a:pt x="63873" y="10587"/>
                  <a:pt x="63744" y="10720"/>
                  <a:pt x="63503" y="10720"/>
                </a:cubicBezTo>
                <a:cubicBezTo>
                  <a:pt x="63262" y="10720"/>
                  <a:pt x="62910" y="10588"/>
                  <a:pt x="62372" y="10061"/>
                </a:cubicBezTo>
                <a:cubicBezTo>
                  <a:pt x="61872" y="10167"/>
                  <a:pt x="61356" y="10226"/>
                  <a:pt x="60810" y="10226"/>
                </a:cubicBezTo>
                <a:cubicBezTo>
                  <a:pt x="59744" y="10226"/>
                  <a:pt x="58566" y="9998"/>
                  <a:pt x="57186" y="9436"/>
                </a:cubicBezTo>
                <a:cubicBezTo>
                  <a:pt x="57198" y="9423"/>
                  <a:pt x="57223" y="9398"/>
                  <a:pt x="57223" y="9386"/>
                </a:cubicBezTo>
                <a:cubicBezTo>
                  <a:pt x="57236" y="9398"/>
                  <a:pt x="57248" y="9411"/>
                  <a:pt x="57248" y="9423"/>
                </a:cubicBezTo>
                <a:cubicBezTo>
                  <a:pt x="57323" y="9398"/>
                  <a:pt x="57410" y="9386"/>
                  <a:pt x="57473" y="9361"/>
                </a:cubicBezTo>
                <a:cubicBezTo>
                  <a:pt x="57501" y="9375"/>
                  <a:pt x="57523" y="9381"/>
                  <a:pt x="57544" y="9381"/>
                </a:cubicBezTo>
                <a:cubicBezTo>
                  <a:pt x="57632" y="9381"/>
                  <a:pt x="57691" y="9279"/>
                  <a:pt x="58045" y="9279"/>
                </a:cubicBezTo>
                <a:cubicBezTo>
                  <a:pt x="58128" y="9279"/>
                  <a:pt x="58228" y="9284"/>
                  <a:pt x="58348" y="9298"/>
                </a:cubicBezTo>
                <a:cubicBezTo>
                  <a:pt x="58373" y="9286"/>
                  <a:pt x="58385" y="9273"/>
                  <a:pt x="58398" y="9248"/>
                </a:cubicBezTo>
                <a:cubicBezTo>
                  <a:pt x="58410" y="9234"/>
                  <a:pt x="58424" y="9229"/>
                  <a:pt x="58438" y="9229"/>
                </a:cubicBezTo>
                <a:cubicBezTo>
                  <a:pt x="58479" y="9229"/>
                  <a:pt x="58531" y="9270"/>
                  <a:pt x="58616" y="9270"/>
                </a:cubicBezTo>
                <a:cubicBezTo>
                  <a:pt x="58710" y="9270"/>
                  <a:pt x="58845" y="9218"/>
                  <a:pt x="59048" y="8999"/>
                </a:cubicBezTo>
                <a:cubicBezTo>
                  <a:pt x="58974" y="8969"/>
                  <a:pt x="58953" y="8957"/>
                  <a:pt x="58849" y="8957"/>
                </a:cubicBezTo>
                <a:cubicBezTo>
                  <a:pt x="58776" y="8957"/>
                  <a:pt x="58662" y="8963"/>
                  <a:pt x="58460" y="8974"/>
                </a:cubicBezTo>
                <a:cubicBezTo>
                  <a:pt x="58335" y="8774"/>
                  <a:pt x="58298" y="8911"/>
                  <a:pt x="57973" y="8599"/>
                </a:cubicBezTo>
                <a:cubicBezTo>
                  <a:pt x="57966" y="8596"/>
                  <a:pt x="57960" y="8594"/>
                  <a:pt x="57954" y="8594"/>
                </a:cubicBezTo>
                <a:cubicBezTo>
                  <a:pt x="57907" y="8594"/>
                  <a:pt x="57898" y="8688"/>
                  <a:pt x="57784" y="8688"/>
                </a:cubicBezTo>
                <a:cubicBezTo>
                  <a:pt x="57740" y="8688"/>
                  <a:pt x="57681" y="8674"/>
                  <a:pt x="57598" y="8636"/>
                </a:cubicBezTo>
                <a:cubicBezTo>
                  <a:pt x="57898" y="8536"/>
                  <a:pt x="58473" y="8574"/>
                  <a:pt x="58923" y="7824"/>
                </a:cubicBezTo>
                <a:cubicBezTo>
                  <a:pt x="58821" y="7404"/>
                  <a:pt x="58682" y="7284"/>
                  <a:pt x="58484" y="7284"/>
                </a:cubicBezTo>
                <a:cubicBezTo>
                  <a:pt x="58221" y="7284"/>
                  <a:pt x="57854" y="7497"/>
                  <a:pt x="57334" y="7497"/>
                </a:cubicBezTo>
                <a:cubicBezTo>
                  <a:pt x="57140" y="7497"/>
                  <a:pt x="56925" y="7468"/>
                  <a:pt x="56686" y="7386"/>
                </a:cubicBezTo>
                <a:cubicBezTo>
                  <a:pt x="56711" y="7336"/>
                  <a:pt x="56711" y="7274"/>
                  <a:pt x="56686" y="7211"/>
                </a:cubicBezTo>
                <a:cubicBezTo>
                  <a:pt x="56621" y="7359"/>
                  <a:pt x="56496" y="7404"/>
                  <a:pt x="56301" y="7404"/>
                </a:cubicBezTo>
                <a:cubicBezTo>
                  <a:pt x="55986" y="7404"/>
                  <a:pt x="55489" y="7285"/>
                  <a:pt x="54777" y="7285"/>
                </a:cubicBezTo>
                <a:cubicBezTo>
                  <a:pt x="54735" y="7285"/>
                  <a:pt x="54692" y="7286"/>
                  <a:pt x="54649" y="7286"/>
                </a:cubicBezTo>
                <a:cubicBezTo>
                  <a:pt x="54661" y="7374"/>
                  <a:pt x="54761" y="7336"/>
                  <a:pt x="54786" y="7411"/>
                </a:cubicBezTo>
                <a:cubicBezTo>
                  <a:pt x="54716" y="7559"/>
                  <a:pt x="54690" y="7615"/>
                  <a:pt x="54601" y="7615"/>
                </a:cubicBezTo>
                <a:cubicBezTo>
                  <a:pt x="54548" y="7615"/>
                  <a:pt x="54472" y="7594"/>
                  <a:pt x="54349" y="7561"/>
                </a:cubicBezTo>
                <a:cubicBezTo>
                  <a:pt x="54361" y="7174"/>
                  <a:pt x="54499" y="7411"/>
                  <a:pt x="53636" y="6974"/>
                </a:cubicBezTo>
                <a:cubicBezTo>
                  <a:pt x="53437" y="6974"/>
                  <a:pt x="53249" y="7012"/>
                  <a:pt x="53137" y="7224"/>
                </a:cubicBezTo>
                <a:cubicBezTo>
                  <a:pt x="52799" y="7211"/>
                  <a:pt x="53212" y="7112"/>
                  <a:pt x="50800" y="6849"/>
                </a:cubicBezTo>
                <a:cubicBezTo>
                  <a:pt x="50562" y="6574"/>
                  <a:pt x="50725" y="6599"/>
                  <a:pt x="49987" y="6337"/>
                </a:cubicBezTo>
                <a:lnTo>
                  <a:pt x="49987" y="6274"/>
                </a:lnTo>
                <a:cubicBezTo>
                  <a:pt x="50041" y="6284"/>
                  <a:pt x="50092" y="6290"/>
                  <a:pt x="50141" y="6290"/>
                </a:cubicBezTo>
                <a:cubicBezTo>
                  <a:pt x="50288" y="6290"/>
                  <a:pt x="50412" y="6234"/>
                  <a:pt x="50487" y="6037"/>
                </a:cubicBezTo>
                <a:cubicBezTo>
                  <a:pt x="50624" y="6037"/>
                  <a:pt x="50699" y="5974"/>
                  <a:pt x="50788" y="5974"/>
                </a:cubicBezTo>
                <a:cubicBezTo>
                  <a:pt x="50853" y="5974"/>
                  <a:pt x="50926" y="6008"/>
                  <a:pt x="51037" y="6124"/>
                </a:cubicBezTo>
                <a:cubicBezTo>
                  <a:pt x="51075" y="6074"/>
                  <a:pt x="51175" y="6162"/>
                  <a:pt x="51325" y="5899"/>
                </a:cubicBezTo>
                <a:cubicBezTo>
                  <a:pt x="51335" y="5892"/>
                  <a:pt x="51345" y="5888"/>
                  <a:pt x="51356" y="5888"/>
                </a:cubicBezTo>
                <a:cubicBezTo>
                  <a:pt x="51417" y="5888"/>
                  <a:pt x="51484" y="6006"/>
                  <a:pt x="51615" y="6006"/>
                </a:cubicBezTo>
                <a:cubicBezTo>
                  <a:pt x="51674" y="6006"/>
                  <a:pt x="51746" y="5982"/>
                  <a:pt x="51837" y="5912"/>
                </a:cubicBezTo>
                <a:cubicBezTo>
                  <a:pt x="51899" y="5974"/>
                  <a:pt x="51837" y="6049"/>
                  <a:pt x="51837" y="6099"/>
                </a:cubicBezTo>
                <a:cubicBezTo>
                  <a:pt x="51871" y="6122"/>
                  <a:pt x="51904" y="6131"/>
                  <a:pt x="51937" y="6131"/>
                </a:cubicBezTo>
                <a:cubicBezTo>
                  <a:pt x="52050" y="6131"/>
                  <a:pt x="52159" y="6029"/>
                  <a:pt x="52271" y="6029"/>
                </a:cubicBezTo>
                <a:cubicBezTo>
                  <a:pt x="52321" y="6029"/>
                  <a:pt x="52372" y="6050"/>
                  <a:pt x="52424" y="6112"/>
                </a:cubicBezTo>
                <a:cubicBezTo>
                  <a:pt x="52476" y="6009"/>
                  <a:pt x="52532" y="5975"/>
                  <a:pt x="52587" y="5975"/>
                </a:cubicBezTo>
                <a:cubicBezTo>
                  <a:pt x="52625" y="5975"/>
                  <a:pt x="52663" y="5991"/>
                  <a:pt x="52699" y="6012"/>
                </a:cubicBezTo>
                <a:cubicBezTo>
                  <a:pt x="52687" y="6012"/>
                  <a:pt x="52674" y="6012"/>
                  <a:pt x="52662" y="6024"/>
                </a:cubicBezTo>
                <a:cubicBezTo>
                  <a:pt x="52684" y="6039"/>
                  <a:pt x="52701" y="6045"/>
                  <a:pt x="52717" y="6045"/>
                </a:cubicBezTo>
                <a:cubicBezTo>
                  <a:pt x="52729" y="6045"/>
                  <a:pt x="52739" y="6042"/>
                  <a:pt x="52749" y="6037"/>
                </a:cubicBezTo>
                <a:cubicBezTo>
                  <a:pt x="52787" y="6074"/>
                  <a:pt x="52849" y="6087"/>
                  <a:pt x="52899" y="6099"/>
                </a:cubicBezTo>
                <a:cubicBezTo>
                  <a:pt x="52924" y="6099"/>
                  <a:pt x="52937" y="6087"/>
                  <a:pt x="52962" y="6074"/>
                </a:cubicBezTo>
                <a:lnTo>
                  <a:pt x="52974" y="6174"/>
                </a:lnTo>
                <a:lnTo>
                  <a:pt x="52962" y="6174"/>
                </a:lnTo>
                <a:cubicBezTo>
                  <a:pt x="53012" y="6274"/>
                  <a:pt x="52974" y="6187"/>
                  <a:pt x="53037" y="6399"/>
                </a:cubicBezTo>
                <a:cubicBezTo>
                  <a:pt x="53150" y="6444"/>
                  <a:pt x="53258" y="6471"/>
                  <a:pt x="53360" y="6471"/>
                </a:cubicBezTo>
                <a:cubicBezTo>
                  <a:pt x="53516" y="6471"/>
                  <a:pt x="53658" y="6408"/>
                  <a:pt x="53786" y="6249"/>
                </a:cubicBezTo>
                <a:cubicBezTo>
                  <a:pt x="53871" y="6263"/>
                  <a:pt x="53896" y="6297"/>
                  <a:pt x="53953" y="6297"/>
                </a:cubicBezTo>
                <a:cubicBezTo>
                  <a:pt x="53998" y="6297"/>
                  <a:pt x="54061" y="6277"/>
                  <a:pt x="54186" y="6212"/>
                </a:cubicBezTo>
                <a:cubicBezTo>
                  <a:pt x="54245" y="6281"/>
                  <a:pt x="54256" y="6295"/>
                  <a:pt x="54298" y="6295"/>
                </a:cubicBezTo>
                <a:cubicBezTo>
                  <a:pt x="54328" y="6295"/>
                  <a:pt x="54375" y="6288"/>
                  <a:pt x="54470" y="6288"/>
                </a:cubicBezTo>
                <a:cubicBezTo>
                  <a:pt x="54574" y="6288"/>
                  <a:pt x="54737" y="6297"/>
                  <a:pt x="54999" y="6337"/>
                </a:cubicBezTo>
                <a:cubicBezTo>
                  <a:pt x="55086" y="6249"/>
                  <a:pt x="55124" y="6374"/>
                  <a:pt x="55473" y="6099"/>
                </a:cubicBezTo>
                <a:cubicBezTo>
                  <a:pt x="55498" y="5999"/>
                  <a:pt x="55386" y="6037"/>
                  <a:pt x="55424" y="5924"/>
                </a:cubicBezTo>
                <a:lnTo>
                  <a:pt x="55861" y="5874"/>
                </a:lnTo>
                <a:lnTo>
                  <a:pt x="55861" y="5874"/>
                </a:lnTo>
                <a:cubicBezTo>
                  <a:pt x="55823" y="6187"/>
                  <a:pt x="56036" y="6012"/>
                  <a:pt x="56611" y="6199"/>
                </a:cubicBezTo>
                <a:cubicBezTo>
                  <a:pt x="56884" y="6057"/>
                  <a:pt x="57185" y="5982"/>
                  <a:pt x="57491" y="5982"/>
                </a:cubicBezTo>
                <a:cubicBezTo>
                  <a:pt x="57535" y="5982"/>
                  <a:pt x="57579" y="5984"/>
                  <a:pt x="57623" y="5987"/>
                </a:cubicBezTo>
                <a:cubicBezTo>
                  <a:pt x="57710" y="5724"/>
                  <a:pt x="57860" y="5662"/>
                  <a:pt x="57236" y="5324"/>
                </a:cubicBezTo>
                <a:cubicBezTo>
                  <a:pt x="57234" y="5324"/>
                  <a:pt x="57233" y="5324"/>
                  <a:pt x="57231" y="5324"/>
                </a:cubicBezTo>
                <a:cubicBezTo>
                  <a:pt x="57166" y="5324"/>
                  <a:pt x="56924" y="5472"/>
                  <a:pt x="56636" y="5472"/>
                </a:cubicBezTo>
                <a:cubicBezTo>
                  <a:pt x="56427" y="5472"/>
                  <a:pt x="56193" y="5394"/>
                  <a:pt x="55986" y="5125"/>
                </a:cubicBezTo>
                <a:cubicBezTo>
                  <a:pt x="56019" y="5109"/>
                  <a:pt x="56041" y="5103"/>
                  <a:pt x="56059" y="5103"/>
                </a:cubicBezTo>
                <a:cubicBezTo>
                  <a:pt x="56109" y="5103"/>
                  <a:pt x="56131" y="5148"/>
                  <a:pt x="56289" y="5148"/>
                </a:cubicBezTo>
                <a:cubicBezTo>
                  <a:pt x="56394" y="5148"/>
                  <a:pt x="56560" y="5128"/>
                  <a:pt x="56836" y="5062"/>
                </a:cubicBezTo>
                <a:cubicBezTo>
                  <a:pt x="56908" y="5145"/>
                  <a:pt x="56911" y="5155"/>
                  <a:pt x="56970" y="5155"/>
                </a:cubicBezTo>
                <a:cubicBezTo>
                  <a:pt x="56988" y="5155"/>
                  <a:pt x="57011" y="5154"/>
                  <a:pt x="57041" y="5154"/>
                </a:cubicBezTo>
                <a:cubicBezTo>
                  <a:pt x="57141" y="5154"/>
                  <a:pt x="57327" y="5162"/>
                  <a:pt x="57710" y="5237"/>
                </a:cubicBezTo>
                <a:cubicBezTo>
                  <a:pt x="57810" y="5137"/>
                  <a:pt x="57835" y="5274"/>
                  <a:pt x="58235" y="5025"/>
                </a:cubicBezTo>
                <a:cubicBezTo>
                  <a:pt x="58273" y="4912"/>
                  <a:pt x="58148" y="4950"/>
                  <a:pt x="58185" y="4837"/>
                </a:cubicBezTo>
                <a:lnTo>
                  <a:pt x="58673" y="4812"/>
                </a:lnTo>
                <a:lnTo>
                  <a:pt x="58673" y="4812"/>
                </a:lnTo>
                <a:cubicBezTo>
                  <a:pt x="58623" y="5137"/>
                  <a:pt x="58873" y="4950"/>
                  <a:pt x="59472" y="5175"/>
                </a:cubicBezTo>
                <a:cubicBezTo>
                  <a:pt x="59756" y="5053"/>
                  <a:pt x="60056" y="4989"/>
                  <a:pt x="60359" y="4989"/>
                </a:cubicBezTo>
                <a:cubicBezTo>
                  <a:pt x="60430" y="4989"/>
                  <a:pt x="60501" y="4992"/>
                  <a:pt x="60572" y="5000"/>
                </a:cubicBezTo>
                <a:cubicBezTo>
                  <a:pt x="60685" y="4737"/>
                  <a:pt x="60822" y="4687"/>
                  <a:pt x="60172" y="4312"/>
                </a:cubicBezTo>
                <a:cubicBezTo>
                  <a:pt x="60161" y="4301"/>
                  <a:pt x="60148" y="4296"/>
                  <a:pt x="60135" y="4296"/>
                </a:cubicBezTo>
                <a:cubicBezTo>
                  <a:pt x="60053" y="4296"/>
                  <a:pt x="59925" y="4470"/>
                  <a:pt x="59659" y="4470"/>
                </a:cubicBezTo>
                <a:cubicBezTo>
                  <a:pt x="59436" y="4470"/>
                  <a:pt x="59117" y="4348"/>
                  <a:pt x="58648" y="3900"/>
                </a:cubicBezTo>
                <a:cubicBezTo>
                  <a:pt x="58039" y="4087"/>
                  <a:pt x="57380" y="4206"/>
                  <a:pt x="56654" y="4206"/>
                </a:cubicBezTo>
                <a:cubicBezTo>
                  <a:pt x="55831" y="4206"/>
                  <a:pt x="54921" y="4053"/>
                  <a:pt x="53899" y="3675"/>
                </a:cubicBezTo>
                <a:cubicBezTo>
                  <a:pt x="53974" y="3637"/>
                  <a:pt x="53936" y="3500"/>
                  <a:pt x="54086" y="3500"/>
                </a:cubicBezTo>
                <a:cubicBezTo>
                  <a:pt x="54116" y="3540"/>
                  <a:pt x="54126" y="3554"/>
                  <a:pt x="54151" y="3554"/>
                </a:cubicBezTo>
                <a:cubicBezTo>
                  <a:pt x="54187" y="3554"/>
                  <a:pt x="54256" y="3522"/>
                  <a:pt x="54474" y="3500"/>
                </a:cubicBezTo>
                <a:cubicBezTo>
                  <a:pt x="54499" y="3512"/>
                  <a:pt x="54511" y="3525"/>
                  <a:pt x="54524" y="3550"/>
                </a:cubicBezTo>
                <a:cubicBezTo>
                  <a:pt x="54536" y="3512"/>
                  <a:pt x="54549" y="3475"/>
                  <a:pt x="54574" y="3437"/>
                </a:cubicBezTo>
                <a:cubicBezTo>
                  <a:pt x="54608" y="3423"/>
                  <a:pt x="54615" y="3420"/>
                  <a:pt x="54632" y="3420"/>
                </a:cubicBezTo>
                <a:cubicBezTo>
                  <a:pt x="54645" y="3420"/>
                  <a:pt x="54664" y="3422"/>
                  <a:pt x="54707" y="3422"/>
                </a:cubicBezTo>
                <a:cubicBezTo>
                  <a:pt x="54748" y="3422"/>
                  <a:pt x="54811" y="3420"/>
                  <a:pt x="54911" y="3412"/>
                </a:cubicBezTo>
                <a:cubicBezTo>
                  <a:pt x="54936" y="3512"/>
                  <a:pt x="54949" y="3612"/>
                  <a:pt x="54949" y="3712"/>
                </a:cubicBezTo>
                <a:cubicBezTo>
                  <a:pt x="54824" y="3612"/>
                  <a:pt x="54686" y="3662"/>
                  <a:pt x="54586" y="3625"/>
                </a:cubicBezTo>
                <a:lnTo>
                  <a:pt x="54586" y="3625"/>
                </a:lnTo>
                <a:cubicBezTo>
                  <a:pt x="54724" y="3677"/>
                  <a:pt x="54690" y="3770"/>
                  <a:pt x="55075" y="3770"/>
                </a:cubicBezTo>
                <a:cubicBezTo>
                  <a:pt x="55249" y="3770"/>
                  <a:pt x="55510" y="3751"/>
                  <a:pt x="55911" y="3700"/>
                </a:cubicBezTo>
                <a:cubicBezTo>
                  <a:pt x="55983" y="3783"/>
                  <a:pt x="55986" y="3792"/>
                  <a:pt x="56046" y="3792"/>
                </a:cubicBezTo>
                <a:cubicBezTo>
                  <a:pt x="56063" y="3792"/>
                  <a:pt x="56086" y="3792"/>
                  <a:pt x="56117" y="3792"/>
                </a:cubicBezTo>
                <a:cubicBezTo>
                  <a:pt x="56216" y="3792"/>
                  <a:pt x="56402" y="3800"/>
                  <a:pt x="56786" y="3875"/>
                </a:cubicBezTo>
                <a:cubicBezTo>
                  <a:pt x="56873" y="3787"/>
                  <a:pt x="56911" y="3925"/>
                  <a:pt x="57298" y="3662"/>
                </a:cubicBezTo>
                <a:cubicBezTo>
                  <a:pt x="57336" y="3550"/>
                  <a:pt x="57211" y="3587"/>
                  <a:pt x="57248" y="3475"/>
                </a:cubicBezTo>
                <a:lnTo>
                  <a:pt x="57723" y="3450"/>
                </a:lnTo>
                <a:lnTo>
                  <a:pt x="57723" y="3450"/>
                </a:lnTo>
                <a:cubicBezTo>
                  <a:pt x="57673" y="3775"/>
                  <a:pt x="57910" y="3587"/>
                  <a:pt x="58510" y="3800"/>
                </a:cubicBezTo>
                <a:cubicBezTo>
                  <a:pt x="58810" y="3682"/>
                  <a:pt x="59127" y="3620"/>
                  <a:pt x="59448" y="3620"/>
                </a:cubicBezTo>
                <a:cubicBezTo>
                  <a:pt x="59502" y="3620"/>
                  <a:pt x="59556" y="3621"/>
                  <a:pt x="59610" y="3625"/>
                </a:cubicBezTo>
                <a:cubicBezTo>
                  <a:pt x="59710" y="3362"/>
                  <a:pt x="59847" y="3312"/>
                  <a:pt x="59198" y="2950"/>
                </a:cubicBezTo>
                <a:cubicBezTo>
                  <a:pt x="59185" y="2936"/>
                  <a:pt x="59171" y="2931"/>
                  <a:pt x="59156" y="2931"/>
                </a:cubicBezTo>
                <a:cubicBezTo>
                  <a:pt x="59076" y="2931"/>
                  <a:pt x="58951" y="3099"/>
                  <a:pt x="58692" y="3099"/>
                </a:cubicBezTo>
                <a:cubicBezTo>
                  <a:pt x="58474" y="3099"/>
                  <a:pt x="58160" y="2979"/>
                  <a:pt x="57698" y="2538"/>
                </a:cubicBezTo>
                <a:cubicBezTo>
                  <a:pt x="57101" y="2729"/>
                  <a:pt x="56456" y="2848"/>
                  <a:pt x="55746" y="2848"/>
                </a:cubicBezTo>
                <a:cubicBezTo>
                  <a:pt x="54925" y="2848"/>
                  <a:pt x="54018" y="2689"/>
                  <a:pt x="52999" y="2300"/>
                </a:cubicBezTo>
                <a:cubicBezTo>
                  <a:pt x="53087" y="2263"/>
                  <a:pt x="53037" y="2125"/>
                  <a:pt x="53199" y="2125"/>
                </a:cubicBezTo>
                <a:cubicBezTo>
                  <a:pt x="53225" y="2168"/>
                  <a:pt x="53234" y="2183"/>
                  <a:pt x="53262" y="2183"/>
                </a:cubicBezTo>
                <a:cubicBezTo>
                  <a:pt x="53301" y="2183"/>
                  <a:pt x="53377" y="2154"/>
                  <a:pt x="53586" y="2125"/>
                </a:cubicBezTo>
                <a:cubicBezTo>
                  <a:pt x="53613" y="2112"/>
                  <a:pt x="53637" y="2108"/>
                  <a:pt x="53664" y="2108"/>
                </a:cubicBezTo>
                <a:cubicBezTo>
                  <a:pt x="53714" y="2108"/>
                  <a:pt x="53770" y="2124"/>
                  <a:pt x="53856" y="2124"/>
                </a:cubicBezTo>
                <a:cubicBezTo>
                  <a:pt x="53939" y="2124"/>
                  <a:pt x="54051" y="2109"/>
                  <a:pt x="54211" y="2050"/>
                </a:cubicBezTo>
                <a:cubicBezTo>
                  <a:pt x="54224" y="2138"/>
                  <a:pt x="54252" y="2144"/>
                  <a:pt x="54321" y="2144"/>
                </a:cubicBezTo>
                <a:cubicBezTo>
                  <a:pt x="54332" y="2144"/>
                  <a:pt x="54345" y="2144"/>
                  <a:pt x="54359" y="2144"/>
                </a:cubicBezTo>
                <a:cubicBezTo>
                  <a:pt x="54428" y="2144"/>
                  <a:pt x="54528" y="2148"/>
                  <a:pt x="54674" y="2200"/>
                </a:cubicBezTo>
                <a:cubicBezTo>
                  <a:pt x="54724" y="2113"/>
                  <a:pt x="55049" y="2163"/>
                  <a:pt x="54999" y="1813"/>
                </a:cubicBezTo>
                <a:lnTo>
                  <a:pt x="55274" y="1788"/>
                </a:lnTo>
                <a:lnTo>
                  <a:pt x="55274" y="1788"/>
                </a:lnTo>
                <a:cubicBezTo>
                  <a:pt x="55211" y="2013"/>
                  <a:pt x="55311" y="1938"/>
                  <a:pt x="55673" y="2125"/>
                </a:cubicBezTo>
                <a:cubicBezTo>
                  <a:pt x="55880" y="2012"/>
                  <a:pt x="56070" y="1941"/>
                  <a:pt x="56235" y="1941"/>
                </a:cubicBezTo>
                <a:cubicBezTo>
                  <a:pt x="56270" y="1941"/>
                  <a:pt x="56303" y="1944"/>
                  <a:pt x="56336" y="1950"/>
                </a:cubicBezTo>
                <a:cubicBezTo>
                  <a:pt x="56398" y="1750"/>
                  <a:pt x="56573" y="1688"/>
                  <a:pt x="56198" y="1288"/>
                </a:cubicBezTo>
                <a:cubicBezTo>
                  <a:pt x="56142" y="1294"/>
                  <a:pt x="55992" y="1397"/>
                  <a:pt x="55831" y="1397"/>
                </a:cubicBezTo>
                <a:cubicBezTo>
                  <a:pt x="55670" y="1397"/>
                  <a:pt x="55498" y="1294"/>
                  <a:pt x="55399" y="888"/>
                </a:cubicBezTo>
                <a:cubicBezTo>
                  <a:pt x="55262" y="967"/>
                  <a:pt x="54882" y="1199"/>
                  <a:pt x="54305" y="1199"/>
                </a:cubicBezTo>
                <a:cubicBezTo>
                  <a:pt x="53879" y="1199"/>
                  <a:pt x="53346" y="1072"/>
                  <a:pt x="52724" y="663"/>
                </a:cubicBezTo>
                <a:cubicBezTo>
                  <a:pt x="52774" y="626"/>
                  <a:pt x="52762" y="488"/>
                  <a:pt x="52849" y="488"/>
                </a:cubicBezTo>
                <a:cubicBezTo>
                  <a:pt x="52913" y="504"/>
                  <a:pt x="52977" y="512"/>
                  <a:pt x="53041" y="512"/>
                </a:cubicBezTo>
                <a:cubicBezTo>
                  <a:pt x="53326" y="512"/>
                  <a:pt x="53596" y="359"/>
                  <a:pt x="53749" y="113"/>
                </a:cubicBezTo>
                <a:cubicBezTo>
                  <a:pt x="53090" y="22"/>
                  <a:pt x="52379" y="10"/>
                  <a:pt x="51582" y="10"/>
                </a:cubicBezTo>
                <a:cubicBezTo>
                  <a:pt x="51283" y="10"/>
                  <a:pt x="50971" y="11"/>
                  <a:pt x="50646" y="11"/>
                </a:cubicBezTo>
                <a:cubicBezTo>
                  <a:pt x="50293" y="11"/>
                  <a:pt x="49925" y="9"/>
                  <a:pt x="4953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32" name="Google Shape;2332;p5"/>
          <p:cNvSpPr/>
          <p:nvPr/>
        </p:nvSpPr>
        <p:spPr>
          <a:xfrm rot="-2914984">
            <a:off x="-460888" y="1165250"/>
            <a:ext cx="1278822" cy="1201652"/>
          </a:xfrm>
          <a:custGeom>
            <a:rect b="b" l="l" r="r" t="t"/>
            <a:pathLst>
              <a:path extrusionOk="0" h="23732" w="25257">
                <a:moveTo>
                  <a:pt x="24994" y="0"/>
                </a:moveTo>
                <a:lnTo>
                  <a:pt x="24994" y="13"/>
                </a:lnTo>
                <a:cubicBezTo>
                  <a:pt x="24757" y="25"/>
                  <a:pt x="24757" y="375"/>
                  <a:pt x="24994" y="400"/>
                </a:cubicBezTo>
                <a:cubicBezTo>
                  <a:pt x="25257" y="400"/>
                  <a:pt x="25257" y="0"/>
                  <a:pt x="24994" y="0"/>
                </a:cubicBezTo>
                <a:close/>
                <a:moveTo>
                  <a:pt x="21108" y="2549"/>
                </a:moveTo>
                <a:cubicBezTo>
                  <a:pt x="21020" y="2549"/>
                  <a:pt x="20945" y="2612"/>
                  <a:pt x="20945" y="2699"/>
                </a:cubicBezTo>
                <a:cubicBezTo>
                  <a:pt x="20945" y="2799"/>
                  <a:pt x="20945" y="2887"/>
                  <a:pt x="20958" y="2987"/>
                </a:cubicBezTo>
                <a:cubicBezTo>
                  <a:pt x="20958" y="3024"/>
                  <a:pt x="20970" y="3049"/>
                  <a:pt x="20995" y="3087"/>
                </a:cubicBezTo>
                <a:cubicBezTo>
                  <a:pt x="21027" y="3115"/>
                  <a:pt x="21065" y="3128"/>
                  <a:pt x="21101" y="3128"/>
                </a:cubicBezTo>
                <a:cubicBezTo>
                  <a:pt x="21176" y="3128"/>
                  <a:pt x="21245" y="3071"/>
                  <a:pt x="21245" y="2987"/>
                </a:cubicBezTo>
                <a:cubicBezTo>
                  <a:pt x="21245" y="2887"/>
                  <a:pt x="21245" y="2799"/>
                  <a:pt x="21258" y="2699"/>
                </a:cubicBezTo>
                <a:cubicBezTo>
                  <a:pt x="21258" y="2612"/>
                  <a:pt x="21183" y="2549"/>
                  <a:pt x="21108" y="2549"/>
                </a:cubicBezTo>
                <a:close/>
                <a:moveTo>
                  <a:pt x="13873" y="4898"/>
                </a:moveTo>
                <a:cubicBezTo>
                  <a:pt x="13845" y="4898"/>
                  <a:pt x="13816" y="4902"/>
                  <a:pt x="13785" y="4911"/>
                </a:cubicBezTo>
                <a:cubicBezTo>
                  <a:pt x="13685" y="4936"/>
                  <a:pt x="13585" y="4986"/>
                  <a:pt x="13497" y="5061"/>
                </a:cubicBezTo>
                <a:cubicBezTo>
                  <a:pt x="13460" y="5099"/>
                  <a:pt x="13435" y="5149"/>
                  <a:pt x="13397" y="5186"/>
                </a:cubicBezTo>
                <a:cubicBezTo>
                  <a:pt x="13385" y="5211"/>
                  <a:pt x="13360" y="5236"/>
                  <a:pt x="13347" y="5274"/>
                </a:cubicBezTo>
                <a:cubicBezTo>
                  <a:pt x="13310" y="5361"/>
                  <a:pt x="13272" y="5474"/>
                  <a:pt x="13272" y="5586"/>
                </a:cubicBezTo>
                <a:cubicBezTo>
                  <a:pt x="13272" y="5686"/>
                  <a:pt x="13297" y="5799"/>
                  <a:pt x="13347" y="5898"/>
                </a:cubicBezTo>
                <a:cubicBezTo>
                  <a:pt x="13413" y="5992"/>
                  <a:pt x="13515" y="6037"/>
                  <a:pt x="13615" y="6037"/>
                </a:cubicBezTo>
                <a:cubicBezTo>
                  <a:pt x="13743" y="6037"/>
                  <a:pt x="13868" y="5964"/>
                  <a:pt x="13910" y="5824"/>
                </a:cubicBezTo>
                <a:lnTo>
                  <a:pt x="13935" y="5749"/>
                </a:lnTo>
                <a:cubicBezTo>
                  <a:pt x="13935" y="5711"/>
                  <a:pt x="13922" y="5674"/>
                  <a:pt x="13897" y="5636"/>
                </a:cubicBezTo>
                <a:lnTo>
                  <a:pt x="13897" y="5624"/>
                </a:lnTo>
                <a:lnTo>
                  <a:pt x="13910" y="5649"/>
                </a:lnTo>
                <a:cubicBezTo>
                  <a:pt x="13910" y="5636"/>
                  <a:pt x="13910" y="5624"/>
                  <a:pt x="13910" y="5611"/>
                </a:cubicBezTo>
                <a:lnTo>
                  <a:pt x="13910" y="5586"/>
                </a:lnTo>
                <a:lnTo>
                  <a:pt x="13910" y="5561"/>
                </a:lnTo>
                <a:lnTo>
                  <a:pt x="13922" y="5524"/>
                </a:lnTo>
                <a:lnTo>
                  <a:pt x="13935" y="5511"/>
                </a:lnTo>
                <a:lnTo>
                  <a:pt x="13947" y="5499"/>
                </a:lnTo>
                <a:cubicBezTo>
                  <a:pt x="14110" y="5461"/>
                  <a:pt x="14210" y="5286"/>
                  <a:pt x="14172" y="5124"/>
                </a:cubicBezTo>
                <a:cubicBezTo>
                  <a:pt x="14147" y="5049"/>
                  <a:pt x="14097" y="4986"/>
                  <a:pt x="14022" y="4936"/>
                </a:cubicBezTo>
                <a:cubicBezTo>
                  <a:pt x="13974" y="4912"/>
                  <a:pt x="13925" y="4898"/>
                  <a:pt x="13873" y="4898"/>
                </a:cubicBezTo>
                <a:close/>
                <a:moveTo>
                  <a:pt x="17771" y="5436"/>
                </a:moveTo>
                <a:cubicBezTo>
                  <a:pt x="17596" y="5436"/>
                  <a:pt x="17459" y="5574"/>
                  <a:pt x="17446" y="5749"/>
                </a:cubicBezTo>
                <a:lnTo>
                  <a:pt x="17459" y="5836"/>
                </a:lnTo>
                <a:cubicBezTo>
                  <a:pt x="17471" y="5886"/>
                  <a:pt x="17496" y="5936"/>
                  <a:pt x="17546" y="5973"/>
                </a:cubicBezTo>
                <a:lnTo>
                  <a:pt x="17609" y="6023"/>
                </a:lnTo>
                <a:cubicBezTo>
                  <a:pt x="17659" y="6048"/>
                  <a:pt x="17709" y="6073"/>
                  <a:pt x="17759" y="6073"/>
                </a:cubicBezTo>
                <a:lnTo>
                  <a:pt x="18034" y="6073"/>
                </a:lnTo>
                <a:cubicBezTo>
                  <a:pt x="18083" y="6073"/>
                  <a:pt x="18121" y="6061"/>
                  <a:pt x="18158" y="6048"/>
                </a:cubicBezTo>
                <a:cubicBezTo>
                  <a:pt x="18283" y="5998"/>
                  <a:pt x="18358" y="5873"/>
                  <a:pt x="18371" y="5749"/>
                </a:cubicBezTo>
                <a:lnTo>
                  <a:pt x="18358" y="5661"/>
                </a:lnTo>
                <a:cubicBezTo>
                  <a:pt x="18346" y="5611"/>
                  <a:pt x="18308" y="5561"/>
                  <a:pt x="18271" y="5524"/>
                </a:cubicBezTo>
                <a:lnTo>
                  <a:pt x="18271" y="5536"/>
                </a:lnTo>
                <a:lnTo>
                  <a:pt x="18208" y="5486"/>
                </a:lnTo>
                <a:cubicBezTo>
                  <a:pt x="18158" y="5449"/>
                  <a:pt x="18108" y="5436"/>
                  <a:pt x="18059" y="5436"/>
                </a:cubicBezTo>
                <a:close/>
                <a:moveTo>
                  <a:pt x="11660" y="6923"/>
                </a:moveTo>
                <a:cubicBezTo>
                  <a:pt x="11035" y="6923"/>
                  <a:pt x="11035" y="7910"/>
                  <a:pt x="11660" y="7910"/>
                </a:cubicBezTo>
                <a:cubicBezTo>
                  <a:pt x="12285" y="7910"/>
                  <a:pt x="12285" y="6923"/>
                  <a:pt x="11660" y="6923"/>
                </a:cubicBezTo>
                <a:close/>
                <a:moveTo>
                  <a:pt x="14160" y="8273"/>
                </a:moveTo>
                <a:lnTo>
                  <a:pt x="14160" y="8285"/>
                </a:lnTo>
                <a:cubicBezTo>
                  <a:pt x="13847" y="8310"/>
                  <a:pt x="13847" y="8773"/>
                  <a:pt x="14160" y="8798"/>
                </a:cubicBezTo>
                <a:cubicBezTo>
                  <a:pt x="14497" y="8798"/>
                  <a:pt x="14509" y="8285"/>
                  <a:pt x="14160" y="8273"/>
                </a:cubicBezTo>
                <a:close/>
                <a:moveTo>
                  <a:pt x="16940" y="8839"/>
                </a:moveTo>
                <a:cubicBezTo>
                  <a:pt x="16809" y="8839"/>
                  <a:pt x="16684" y="8934"/>
                  <a:pt x="16684" y="9085"/>
                </a:cubicBezTo>
                <a:cubicBezTo>
                  <a:pt x="16684" y="9273"/>
                  <a:pt x="16671" y="9460"/>
                  <a:pt x="16659" y="9648"/>
                </a:cubicBezTo>
                <a:cubicBezTo>
                  <a:pt x="16659" y="9814"/>
                  <a:pt x="16792" y="9920"/>
                  <a:pt x="16933" y="9920"/>
                </a:cubicBezTo>
                <a:cubicBezTo>
                  <a:pt x="17003" y="9920"/>
                  <a:pt x="17075" y="9893"/>
                  <a:pt x="17134" y="9835"/>
                </a:cubicBezTo>
                <a:cubicBezTo>
                  <a:pt x="17184" y="9785"/>
                  <a:pt x="17209" y="9722"/>
                  <a:pt x="17209" y="9648"/>
                </a:cubicBezTo>
                <a:cubicBezTo>
                  <a:pt x="17209" y="9460"/>
                  <a:pt x="17196" y="9273"/>
                  <a:pt x="17196" y="9085"/>
                </a:cubicBezTo>
                <a:cubicBezTo>
                  <a:pt x="17196" y="9023"/>
                  <a:pt x="17159" y="8960"/>
                  <a:pt x="17121" y="8910"/>
                </a:cubicBezTo>
                <a:cubicBezTo>
                  <a:pt x="17068" y="8861"/>
                  <a:pt x="17003" y="8839"/>
                  <a:pt x="16940" y="8839"/>
                </a:cubicBezTo>
                <a:close/>
                <a:moveTo>
                  <a:pt x="8611" y="10185"/>
                </a:moveTo>
                <a:cubicBezTo>
                  <a:pt x="8249" y="10210"/>
                  <a:pt x="8249" y="10735"/>
                  <a:pt x="8611" y="10760"/>
                </a:cubicBezTo>
                <a:cubicBezTo>
                  <a:pt x="8973" y="10735"/>
                  <a:pt x="8961" y="10210"/>
                  <a:pt x="8611" y="10185"/>
                </a:cubicBezTo>
                <a:close/>
                <a:moveTo>
                  <a:pt x="11385" y="10447"/>
                </a:moveTo>
                <a:cubicBezTo>
                  <a:pt x="10998" y="10447"/>
                  <a:pt x="10998" y="11047"/>
                  <a:pt x="11385" y="11047"/>
                </a:cubicBezTo>
                <a:cubicBezTo>
                  <a:pt x="11773" y="11047"/>
                  <a:pt x="11773" y="10447"/>
                  <a:pt x="11385" y="10447"/>
                </a:cubicBezTo>
                <a:close/>
                <a:moveTo>
                  <a:pt x="14997" y="12522"/>
                </a:moveTo>
                <a:lnTo>
                  <a:pt x="14997" y="12534"/>
                </a:lnTo>
                <a:cubicBezTo>
                  <a:pt x="14772" y="12534"/>
                  <a:pt x="14772" y="12872"/>
                  <a:pt x="14997" y="12872"/>
                </a:cubicBezTo>
                <a:cubicBezTo>
                  <a:pt x="15222" y="12872"/>
                  <a:pt x="15222" y="12522"/>
                  <a:pt x="14997" y="12522"/>
                </a:cubicBezTo>
                <a:close/>
                <a:moveTo>
                  <a:pt x="6948" y="14533"/>
                </a:moveTo>
                <a:cubicBezTo>
                  <a:pt x="6944" y="14533"/>
                  <a:pt x="6940" y="14533"/>
                  <a:pt x="6936" y="14534"/>
                </a:cubicBezTo>
                <a:lnTo>
                  <a:pt x="6949" y="14534"/>
                </a:lnTo>
                <a:cubicBezTo>
                  <a:pt x="6799" y="14534"/>
                  <a:pt x="6799" y="14746"/>
                  <a:pt x="6949" y="14746"/>
                </a:cubicBezTo>
                <a:cubicBezTo>
                  <a:pt x="7083" y="14746"/>
                  <a:pt x="7086" y="14533"/>
                  <a:pt x="6948" y="14533"/>
                </a:cubicBezTo>
                <a:close/>
                <a:moveTo>
                  <a:pt x="11935" y="14934"/>
                </a:moveTo>
                <a:cubicBezTo>
                  <a:pt x="11585" y="14934"/>
                  <a:pt x="11585" y="15471"/>
                  <a:pt x="11935" y="15471"/>
                </a:cubicBezTo>
                <a:cubicBezTo>
                  <a:pt x="12298" y="15471"/>
                  <a:pt x="12298" y="14934"/>
                  <a:pt x="11935" y="14934"/>
                </a:cubicBezTo>
                <a:close/>
                <a:moveTo>
                  <a:pt x="6668" y="15718"/>
                </a:moveTo>
                <a:cubicBezTo>
                  <a:pt x="6652" y="15718"/>
                  <a:pt x="6637" y="15727"/>
                  <a:pt x="6637" y="15746"/>
                </a:cubicBezTo>
                <a:lnTo>
                  <a:pt x="6637" y="15858"/>
                </a:lnTo>
                <a:cubicBezTo>
                  <a:pt x="6612" y="15871"/>
                  <a:pt x="6599" y="15871"/>
                  <a:pt x="6587" y="15896"/>
                </a:cubicBezTo>
                <a:cubicBezTo>
                  <a:pt x="6574" y="15908"/>
                  <a:pt x="6562" y="15933"/>
                  <a:pt x="6562" y="15946"/>
                </a:cubicBezTo>
                <a:lnTo>
                  <a:pt x="6562" y="16021"/>
                </a:lnTo>
                <a:cubicBezTo>
                  <a:pt x="6562" y="16058"/>
                  <a:pt x="6562" y="16083"/>
                  <a:pt x="6587" y="16108"/>
                </a:cubicBezTo>
                <a:cubicBezTo>
                  <a:pt x="6612" y="16127"/>
                  <a:pt x="6640" y="16136"/>
                  <a:pt x="6668" y="16136"/>
                </a:cubicBezTo>
                <a:cubicBezTo>
                  <a:pt x="6696" y="16136"/>
                  <a:pt x="6724" y="16127"/>
                  <a:pt x="6749" y="16108"/>
                </a:cubicBezTo>
                <a:cubicBezTo>
                  <a:pt x="6761" y="16083"/>
                  <a:pt x="6774" y="16058"/>
                  <a:pt x="6774" y="16021"/>
                </a:cubicBezTo>
                <a:lnTo>
                  <a:pt x="6761" y="15946"/>
                </a:lnTo>
                <a:cubicBezTo>
                  <a:pt x="6761" y="15933"/>
                  <a:pt x="6749" y="15908"/>
                  <a:pt x="6736" y="15896"/>
                </a:cubicBezTo>
                <a:cubicBezTo>
                  <a:pt x="6724" y="15871"/>
                  <a:pt x="6711" y="15871"/>
                  <a:pt x="6699" y="15858"/>
                </a:cubicBezTo>
                <a:lnTo>
                  <a:pt x="6699" y="15746"/>
                </a:lnTo>
                <a:cubicBezTo>
                  <a:pt x="6699" y="15727"/>
                  <a:pt x="6683" y="15718"/>
                  <a:pt x="6668" y="15718"/>
                </a:cubicBezTo>
                <a:close/>
                <a:moveTo>
                  <a:pt x="3887" y="19257"/>
                </a:moveTo>
                <a:cubicBezTo>
                  <a:pt x="3775" y="19270"/>
                  <a:pt x="3775" y="19445"/>
                  <a:pt x="3887" y="19457"/>
                </a:cubicBezTo>
                <a:cubicBezTo>
                  <a:pt x="3987" y="19432"/>
                  <a:pt x="3987" y="19282"/>
                  <a:pt x="3887" y="19257"/>
                </a:cubicBezTo>
                <a:close/>
                <a:moveTo>
                  <a:pt x="2500" y="20695"/>
                </a:moveTo>
                <a:cubicBezTo>
                  <a:pt x="2075" y="20695"/>
                  <a:pt x="2075" y="21357"/>
                  <a:pt x="2500" y="21357"/>
                </a:cubicBezTo>
                <a:cubicBezTo>
                  <a:pt x="2912" y="21357"/>
                  <a:pt x="2925" y="20695"/>
                  <a:pt x="2500" y="20695"/>
                </a:cubicBezTo>
                <a:close/>
                <a:moveTo>
                  <a:pt x="287" y="23319"/>
                </a:moveTo>
                <a:cubicBezTo>
                  <a:pt x="284" y="23319"/>
                  <a:pt x="280" y="23319"/>
                  <a:pt x="276" y="23319"/>
                </a:cubicBezTo>
                <a:cubicBezTo>
                  <a:pt x="1" y="23319"/>
                  <a:pt x="1" y="23731"/>
                  <a:pt x="276" y="23731"/>
                </a:cubicBezTo>
                <a:cubicBezTo>
                  <a:pt x="559" y="23731"/>
                  <a:pt x="551" y="23319"/>
                  <a:pt x="287" y="2331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33" name="Google Shape;2333;p5"/>
          <p:cNvSpPr/>
          <p:nvPr/>
        </p:nvSpPr>
        <p:spPr>
          <a:xfrm flipH="1" rot="80">
            <a:off x="6169513" y="4403469"/>
            <a:ext cx="3351611" cy="801569"/>
          </a:xfrm>
          <a:custGeom>
            <a:rect b="b" l="l" r="r" t="t"/>
            <a:pathLst>
              <a:path extrusionOk="0" h="16278" w="31055">
                <a:moveTo>
                  <a:pt x="20534" y="0"/>
                </a:moveTo>
                <a:cubicBezTo>
                  <a:pt x="17682" y="0"/>
                  <a:pt x="15021" y="1835"/>
                  <a:pt x="12272" y="2844"/>
                </a:cubicBezTo>
                <a:cubicBezTo>
                  <a:pt x="10175" y="3614"/>
                  <a:pt x="7992" y="3907"/>
                  <a:pt x="5779" y="3907"/>
                </a:cubicBezTo>
                <a:cubicBezTo>
                  <a:pt x="3863" y="3907"/>
                  <a:pt x="1925" y="3688"/>
                  <a:pt x="0" y="3369"/>
                </a:cubicBezTo>
                <a:lnTo>
                  <a:pt x="0" y="16278"/>
                </a:lnTo>
                <a:lnTo>
                  <a:pt x="31054" y="16278"/>
                </a:lnTo>
                <a:cubicBezTo>
                  <a:pt x="30567" y="13029"/>
                  <a:pt x="29655" y="9867"/>
                  <a:pt x="28343" y="6855"/>
                </a:cubicBezTo>
                <a:cubicBezTo>
                  <a:pt x="27018" y="3819"/>
                  <a:pt x="24894" y="669"/>
                  <a:pt x="21632" y="95"/>
                </a:cubicBezTo>
                <a:cubicBezTo>
                  <a:pt x="21262" y="30"/>
                  <a:pt x="20896" y="0"/>
                  <a:pt x="2053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5">
  <p:cSld name="CUSTOM_7">
    <p:spTree>
      <p:nvGrpSpPr>
        <p:cNvPr id="2334" name="Shape 2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5" name="Google Shape;2335;p6"/>
          <p:cNvSpPr/>
          <p:nvPr/>
        </p:nvSpPr>
        <p:spPr>
          <a:xfrm rot="-4508933">
            <a:off x="5433050" y="1447900"/>
            <a:ext cx="6674489" cy="2351128"/>
          </a:xfrm>
          <a:custGeom>
            <a:rect b="b" l="l" r="r" t="t"/>
            <a:pathLst>
              <a:path extrusionOk="0" h="23874" w="79467">
                <a:moveTo>
                  <a:pt x="71012" y="0"/>
                </a:moveTo>
                <a:cubicBezTo>
                  <a:pt x="64623" y="0"/>
                  <a:pt x="58378" y="3643"/>
                  <a:pt x="51935" y="3643"/>
                </a:cubicBezTo>
                <a:cubicBezTo>
                  <a:pt x="51537" y="3643"/>
                  <a:pt x="51137" y="3629"/>
                  <a:pt x="50737" y="3599"/>
                </a:cubicBezTo>
                <a:cubicBezTo>
                  <a:pt x="46684" y="3292"/>
                  <a:pt x="42787" y="1388"/>
                  <a:pt x="38781" y="1388"/>
                </a:cubicBezTo>
                <a:cubicBezTo>
                  <a:pt x="38377" y="1388"/>
                  <a:pt x="37972" y="1407"/>
                  <a:pt x="37565" y="1449"/>
                </a:cubicBezTo>
                <a:cubicBezTo>
                  <a:pt x="32009" y="2045"/>
                  <a:pt x="27199" y="6810"/>
                  <a:pt x="21815" y="6810"/>
                </a:cubicBezTo>
                <a:cubicBezTo>
                  <a:pt x="21326" y="6810"/>
                  <a:pt x="20832" y="6771"/>
                  <a:pt x="20332" y="6686"/>
                </a:cubicBezTo>
                <a:cubicBezTo>
                  <a:pt x="17908" y="6273"/>
                  <a:pt x="15709" y="4786"/>
                  <a:pt x="13259" y="4711"/>
                </a:cubicBezTo>
                <a:cubicBezTo>
                  <a:pt x="13199" y="4709"/>
                  <a:pt x="13140" y="4709"/>
                  <a:pt x="13080" y="4709"/>
                </a:cubicBezTo>
                <a:cubicBezTo>
                  <a:pt x="8310" y="4709"/>
                  <a:pt x="4785" y="10105"/>
                  <a:pt x="2637" y="13771"/>
                </a:cubicBezTo>
                <a:cubicBezTo>
                  <a:pt x="0" y="18245"/>
                  <a:pt x="3849" y="22769"/>
                  <a:pt x="8311" y="23631"/>
                </a:cubicBezTo>
                <a:cubicBezTo>
                  <a:pt x="9243" y="23807"/>
                  <a:pt x="10188" y="23874"/>
                  <a:pt x="11137" y="23874"/>
                </a:cubicBezTo>
                <a:cubicBezTo>
                  <a:pt x="12616" y="23874"/>
                  <a:pt x="14107" y="23711"/>
                  <a:pt x="15584" y="23544"/>
                </a:cubicBezTo>
                <a:lnTo>
                  <a:pt x="46438" y="20032"/>
                </a:lnTo>
                <a:cubicBezTo>
                  <a:pt x="56823" y="18845"/>
                  <a:pt x="67807" y="17420"/>
                  <a:pt x="75980" y="10910"/>
                </a:cubicBezTo>
                <a:cubicBezTo>
                  <a:pt x="77755" y="9497"/>
                  <a:pt x="79467" y="7585"/>
                  <a:pt x="79342" y="5323"/>
                </a:cubicBezTo>
                <a:cubicBezTo>
                  <a:pt x="79192" y="2412"/>
                  <a:pt x="76068" y="550"/>
                  <a:pt x="73181" y="150"/>
                </a:cubicBezTo>
                <a:cubicBezTo>
                  <a:pt x="72456" y="47"/>
                  <a:pt x="71733" y="0"/>
                  <a:pt x="7101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36" name="Google Shape;2336;p6"/>
          <p:cNvSpPr/>
          <p:nvPr/>
        </p:nvSpPr>
        <p:spPr>
          <a:xfrm>
            <a:off x="3582975" y="3276626"/>
            <a:ext cx="5741964" cy="1866882"/>
          </a:xfrm>
          <a:custGeom>
            <a:rect b="b" l="l" r="r" t="t"/>
            <a:pathLst>
              <a:path extrusionOk="0" h="25586" w="51287">
                <a:moveTo>
                  <a:pt x="37136" y="0"/>
                </a:moveTo>
                <a:cubicBezTo>
                  <a:pt x="34937" y="0"/>
                  <a:pt x="33037" y="1694"/>
                  <a:pt x="30992" y="2604"/>
                </a:cubicBezTo>
                <a:cubicBezTo>
                  <a:pt x="28981" y="3497"/>
                  <a:pt x="26763" y="3653"/>
                  <a:pt x="24511" y="3653"/>
                </a:cubicBezTo>
                <a:cubicBezTo>
                  <a:pt x="23307" y="3653"/>
                  <a:pt x="22093" y="3608"/>
                  <a:pt x="20897" y="3608"/>
                </a:cubicBezTo>
                <a:cubicBezTo>
                  <a:pt x="18253" y="3608"/>
                  <a:pt x="15692" y="3825"/>
                  <a:pt x="13497" y="5216"/>
                </a:cubicBezTo>
                <a:cubicBezTo>
                  <a:pt x="11797" y="6291"/>
                  <a:pt x="10560" y="7940"/>
                  <a:pt x="9373" y="9552"/>
                </a:cubicBezTo>
                <a:cubicBezTo>
                  <a:pt x="5724" y="14489"/>
                  <a:pt x="1987" y="19712"/>
                  <a:pt x="0" y="25411"/>
                </a:cubicBezTo>
                <a:lnTo>
                  <a:pt x="51287" y="25586"/>
                </a:lnTo>
                <a:cubicBezTo>
                  <a:pt x="48675" y="19100"/>
                  <a:pt x="45738" y="12677"/>
                  <a:pt x="43201" y="6241"/>
                </a:cubicBezTo>
                <a:cubicBezTo>
                  <a:pt x="42102" y="3479"/>
                  <a:pt x="40464" y="280"/>
                  <a:pt x="37515" y="17"/>
                </a:cubicBezTo>
                <a:cubicBezTo>
                  <a:pt x="37388" y="6"/>
                  <a:pt x="37262" y="0"/>
                  <a:pt x="371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337" name="Google Shape;2337;p6"/>
          <p:cNvGrpSpPr/>
          <p:nvPr/>
        </p:nvGrpSpPr>
        <p:grpSpPr>
          <a:xfrm rot="8379548">
            <a:off x="5584955" y="3466719"/>
            <a:ext cx="3989069" cy="3581289"/>
            <a:chOff x="5644200" y="1144350"/>
            <a:chExt cx="1590550" cy="1368100"/>
          </a:xfrm>
        </p:grpSpPr>
        <p:sp>
          <p:nvSpPr>
            <p:cNvPr id="2338" name="Google Shape;2338;p6"/>
            <p:cNvSpPr/>
            <p:nvPr/>
          </p:nvSpPr>
          <p:spPr>
            <a:xfrm>
              <a:off x="5644200" y="1144350"/>
              <a:ext cx="1581175" cy="1368100"/>
            </a:xfrm>
            <a:custGeom>
              <a:rect b="b" l="l" r="r" t="t"/>
              <a:pathLst>
                <a:path extrusionOk="0" h="54724" w="63247">
                  <a:moveTo>
                    <a:pt x="1937" y="8086"/>
                  </a:moveTo>
                  <a:cubicBezTo>
                    <a:pt x="2000" y="8323"/>
                    <a:pt x="2050" y="8561"/>
                    <a:pt x="2087" y="8810"/>
                  </a:cubicBezTo>
                  <a:cubicBezTo>
                    <a:pt x="2012" y="8573"/>
                    <a:pt x="1950" y="8336"/>
                    <a:pt x="1937" y="8086"/>
                  </a:cubicBezTo>
                  <a:close/>
                  <a:moveTo>
                    <a:pt x="3637" y="8598"/>
                  </a:moveTo>
                  <a:lnTo>
                    <a:pt x="3637" y="8598"/>
                  </a:lnTo>
                  <a:cubicBezTo>
                    <a:pt x="3712" y="8823"/>
                    <a:pt x="3874" y="9260"/>
                    <a:pt x="3862" y="9435"/>
                  </a:cubicBezTo>
                  <a:cubicBezTo>
                    <a:pt x="3699" y="9198"/>
                    <a:pt x="3699" y="8998"/>
                    <a:pt x="3637" y="8598"/>
                  </a:cubicBezTo>
                  <a:close/>
                  <a:moveTo>
                    <a:pt x="6157" y="26367"/>
                  </a:moveTo>
                  <a:cubicBezTo>
                    <a:pt x="6158" y="26375"/>
                    <a:pt x="6159" y="26384"/>
                    <a:pt x="6161" y="26393"/>
                  </a:cubicBezTo>
                  <a:cubicBezTo>
                    <a:pt x="6160" y="26385"/>
                    <a:pt x="6158" y="26376"/>
                    <a:pt x="6157" y="26367"/>
                  </a:cubicBezTo>
                  <a:close/>
                  <a:moveTo>
                    <a:pt x="6286" y="26806"/>
                  </a:moveTo>
                  <a:cubicBezTo>
                    <a:pt x="6286" y="26806"/>
                    <a:pt x="6286" y="26806"/>
                    <a:pt x="6287" y="26807"/>
                  </a:cubicBezTo>
                  <a:lnTo>
                    <a:pt x="6287" y="26807"/>
                  </a:lnTo>
                  <a:cubicBezTo>
                    <a:pt x="6286" y="26806"/>
                    <a:pt x="6286" y="26806"/>
                    <a:pt x="6286" y="26806"/>
                  </a:cubicBezTo>
                  <a:close/>
                  <a:moveTo>
                    <a:pt x="10390" y="32015"/>
                  </a:moveTo>
                  <a:cubicBezTo>
                    <a:pt x="10409" y="32045"/>
                    <a:pt x="10428" y="32074"/>
                    <a:pt x="10448" y="32104"/>
                  </a:cubicBezTo>
                  <a:cubicBezTo>
                    <a:pt x="10427" y="32073"/>
                    <a:pt x="10408" y="32043"/>
                    <a:pt x="10390" y="32015"/>
                  </a:cubicBezTo>
                  <a:close/>
                  <a:moveTo>
                    <a:pt x="8885" y="33329"/>
                  </a:moveTo>
                  <a:cubicBezTo>
                    <a:pt x="8892" y="33341"/>
                    <a:pt x="8900" y="33354"/>
                    <a:pt x="8908" y="33368"/>
                  </a:cubicBezTo>
                  <a:lnTo>
                    <a:pt x="8908" y="33368"/>
                  </a:lnTo>
                  <a:cubicBezTo>
                    <a:pt x="8900" y="33355"/>
                    <a:pt x="8893" y="33342"/>
                    <a:pt x="8885" y="33329"/>
                  </a:cubicBezTo>
                  <a:close/>
                  <a:moveTo>
                    <a:pt x="24662" y="41377"/>
                  </a:moveTo>
                  <a:cubicBezTo>
                    <a:pt x="24660" y="41377"/>
                    <a:pt x="24658" y="41377"/>
                    <a:pt x="24656" y="41377"/>
                  </a:cubicBezTo>
                  <a:cubicBezTo>
                    <a:pt x="24658" y="41377"/>
                    <a:pt x="24660" y="41377"/>
                    <a:pt x="24662" y="41377"/>
                  </a:cubicBezTo>
                  <a:close/>
                  <a:moveTo>
                    <a:pt x="1500" y="0"/>
                  </a:moveTo>
                  <a:lnTo>
                    <a:pt x="1500" y="0"/>
                  </a:lnTo>
                  <a:cubicBezTo>
                    <a:pt x="1087" y="25"/>
                    <a:pt x="1062" y="50"/>
                    <a:pt x="987" y="75"/>
                  </a:cubicBezTo>
                  <a:cubicBezTo>
                    <a:pt x="925" y="100"/>
                    <a:pt x="850" y="113"/>
                    <a:pt x="788" y="113"/>
                  </a:cubicBezTo>
                  <a:cubicBezTo>
                    <a:pt x="650" y="125"/>
                    <a:pt x="450" y="138"/>
                    <a:pt x="113" y="150"/>
                  </a:cubicBezTo>
                  <a:cubicBezTo>
                    <a:pt x="75" y="163"/>
                    <a:pt x="38" y="163"/>
                    <a:pt x="0" y="163"/>
                  </a:cubicBezTo>
                  <a:cubicBezTo>
                    <a:pt x="50" y="350"/>
                    <a:pt x="88" y="550"/>
                    <a:pt x="125" y="738"/>
                  </a:cubicBezTo>
                  <a:cubicBezTo>
                    <a:pt x="163" y="963"/>
                    <a:pt x="225" y="1325"/>
                    <a:pt x="250" y="1525"/>
                  </a:cubicBezTo>
                  <a:cubicBezTo>
                    <a:pt x="325" y="2025"/>
                    <a:pt x="438" y="2512"/>
                    <a:pt x="600" y="2987"/>
                  </a:cubicBezTo>
                  <a:cubicBezTo>
                    <a:pt x="607" y="3055"/>
                    <a:pt x="603" y="3079"/>
                    <a:pt x="592" y="3079"/>
                  </a:cubicBezTo>
                  <a:cubicBezTo>
                    <a:pt x="569" y="3079"/>
                    <a:pt x="515" y="2960"/>
                    <a:pt x="487" y="2960"/>
                  </a:cubicBezTo>
                  <a:cubicBezTo>
                    <a:pt x="482" y="2960"/>
                    <a:pt x="478" y="2964"/>
                    <a:pt x="475" y="2975"/>
                  </a:cubicBezTo>
                  <a:cubicBezTo>
                    <a:pt x="888" y="4299"/>
                    <a:pt x="813" y="4112"/>
                    <a:pt x="1200" y="5186"/>
                  </a:cubicBezTo>
                  <a:lnTo>
                    <a:pt x="1362" y="6149"/>
                  </a:lnTo>
                  <a:cubicBezTo>
                    <a:pt x="1340" y="5963"/>
                    <a:pt x="1344" y="5885"/>
                    <a:pt x="1368" y="5885"/>
                  </a:cubicBezTo>
                  <a:cubicBezTo>
                    <a:pt x="1435" y="5885"/>
                    <a:pt x="1656" y="6507"/>
                    <a:pt x="1850" y="7061"/>
                  </a:cubicBezTo>
                  <a:lnTo>
                    <a:pt x="1837" y="6948"/>
                  </a:lnTo>
                  <a:lnTo>
                    <a:pt x="1900" y="7223"/>
                  </a:lnTo>
                  <a:lnTo>
                    <a:pt x="1850" y="7061"/>
                  </a:lnTo>
                  <a:lnTo>
                    <a:pt x="1862" y="7211"/>
                  </a:lnTo>
                  <a:lnTo>
                    <a:pt x="1937" y="7386"/>
                  </a:lnTo>
                  <a:lnTo>
                    <a:pt x="2087" y="7998"/>
                  </a:lnTo>
                  <a:cubicBezTo>
                    <a:pt x="2050" y="7998"/>
                    <a:pt x="1975" y="7861"/>
                    <a:pt x="1900" y="7673"/>
                  </a:cubicBezTo>
                  <a:lnTo>
                    <a:pt x="1862" y="7211"/>
                  </a:lnTo>
                  <a:cubicBezTo>
                    <a:pt x="1741" y="6946"/>
                    <a:pt x="1610" y="6711"/>
                    <a:pt x="1546" y="6711"/>
                  </a:cubicBezTo>
                  <a:cubicBezTo>
                    <a:pt x="1538" y="6711"/>
                    <a:pt x="1531" y="6715"/>
                    <a:pt x="1525" y="6724"/>
                  </a:cubicBezTo>
                  <a:cubicBezTo>
                    <a:pt x="1562" y="6798"/>
                    <a:pt x="1612" y="6948"/>
                    <a:pt x="1650" y="7123"/>
                  </a:cubicBezTo>
                  <a:cubicBezTo>
                    <a:pt x="1621" y="7066"/>
                    <a:pt x="1600" y="7023"/>
                    <a:pt x="1591" y="7023"/>
                  </a:cubicBezTo>
                  <a:cubicBezTo>
                    <a:pt x="1589" y="7023"/>
                    <a:pt x="1587" y="7027"/>
                    <a:pt x="1587" y="7036"/>
                  </a:cubicBezTo>
                  <a:cubicBezTo>
                    <a:pt x="1625" y="7173"/>
                    <a:pt x="1662" y="7286"/>
                    <a:pt x="1712" y="7411"/>
                  </a:cubicBezTo>
                  <a:lnTo>
                    <a:pt x="1662" y="7723"/>
                  </a:lnTo>
                  <a:lnTo>
                    <a:pt x="1725" y="7773"/>
                  </a:lnTo>
                  <a:lnTo>
                    <a:pt x="2037" y="9410"/>
                  </a:lnTo>
                  <a:cubicBezTo>
                    <a:pt x="2437" y="10548"/>
                    <a:pt x="2862" y="11510"/>
                    <a:pt x="3349" y="13347"/>
                  </a:cubicBezTo>
                  <a:cubicBezTo>
                    <a:pt x="3274" y="13182"/>
                    <a:pt x="3231" y="13131"/>
                    <a:pt x="3200" y="13131"/>
                  </a:cubicBezTo>
                  <a:cubicBezTo>
                    <a:pt x="3149" y="13131"/>
                    <a:pt x="3132" y="13272"/>
                    <a:pt x="3062" y="13272"/>
                  </a:cubicBezTo>
                  <a:cubicBezTo>
                    <a:pt x="3062" y="12747"/>
                    <a:pt x="2675" y="11860"/>
                    <a:pt x="2475" y="10897"/>
                  </a:cubicBezTo>
                  <a:lnTo>
                    <a:pt x="2475" y="10897"/>
                  </a:lnTo>
                  <a:cubicBezTo>
                    <a:pt x="2533" y="11191"/>
                    <a:pt x="2532" y="11282"/>
                    <a:pt x="2513" y="11282"/>
                  </a:cubicBezTo>
                  <a:cubicBezTo>
                    <a:pt x="2500" y="11282"/>
                    <a:pt x="2478" y="11237"/>
                    <a:pt x="2462" y="11185"/>
                  </a:cubicBezTo>
                  <a:lnTo>
                    <a:pt x="2462" y="11185"/>
                  </a:lnTo>
                  <a:lnTo>
                    <a:pt x="2962" y="12859"/>
                  </a:lnTo>
                  <a:cubicBezTo>
                    <a:pt x="2960" y="12859"/>
                    <a:pt x="2959" y="12859"/>
                    <a:pt x="2957" y="12859"/>
                  </a:cubicBezTo>
                  <a:cubicBezTo>
                    <a:pt x="2866" y="12859"/>
                    <a:pt x="2988" y="13242"/>
                    <a:pt x="3049" y="13697"/>
                  </a:cubicBezTo>
                  <a:cubicBezTo>
                    <a:pt x="3060" y="13657"/>
                    <a:pt x="3073" y="13638"/>
                    <a:pt x="3087" y="13638"/>
                  </a:cubicBezTo>
                  <a:cubicBezTo>
                    <a:pt x="3215" y="13638"/>
                    <a:pt x="3495" y="15015"/>
                    <a:pt x="3674" y="15609"/>
                  </a:cubicBezTo>
                  <a:cubicBezTo>
                    <a:pt x="3669" y="15617"/>
                    <a:pt x="3664" y="15621"/>
                    <a:pt x="3657" y="15621"/>
                  </a:cubicBezTo>
                  <a:cubicBezTo>
                    <a:pt x="3610" y="15621"/>
                    <a:pt x="3513" y="15412"/>
                    <a:pt x="3349" y="14671"/>
                  </a:cubicBezTo>
                  <a:lnTo>
                    <a:pt x="3349" y="14671"/>
                  </a:lnTo>
                  <a:cubicBezTo>
                    <a:pt x="3436" y="15636"/>
                    <a:pt x="3828" y="15830"/>
                    <a:pt x="3933" y="16741"/>
                  </a:cubicBezTo>
                  <a:lnTo>
                    <a:pt x="3933" y="16741"/>
                  </a:lnTo>
                  <a:cubicBezTo>
                    <a:pt x="3917" y="16615"/>
                    <a:pt x="3871" y="16499"/>
                    <a:pt x="3824" y="16383"/>
                  </a:cubicBezTo>
                  <a:lnTo>
                    <a:pt x="3824" y="16383"/>
                  </a:lnTo>
                  <a:cubicBezTo>
                    <a:pt x="3859" y="16483"/>
                    <a:pt x="3898" y="16617"/>
                    <a:pt x="3936" y="16763"/>
                  </a:cubicBezTo>
                  <a:lnTo>
                    <a:pt x="3936" y="16763"/>
                  </a:lnTo>
                  <a:cubicBezTo>
                    <a:pt x="3936" y="16766"/>
                    <a:pt x="3936" y="16768"/>
                    <a:pt x="3937" y="16771"/>
                  </a:cubicBezTo>
                  <a:cubicBezTo>
                    <a:pt x="3937" y="16769"/>
                    <a:pt x="3936" y="16766"/>
                    <a:pt x="3936" y="16764"/>
                  </a:cubicBezTo>
                  <a:lnTo>
                    <a:pt x="3936" y="16764"/>
                  </a:lnTo>
                  <a:cubicBezTo>
                    <a:pt x="4056" y="17226"/>
                    <a:pt x="4168" y="17808"/>
                    <a:pt x="4135" y="17808"/>
                  </a:cubicBezTo>
                  <a:cubicBezTo>
                    <a:pt x="4130" y="17808"/>
                    <a:pt x="4123" y="17796"/>
                    <a:pt x="4112" y="17771"/>
                  </a:cubicBezTo>
                  <a:lnTo>
                    <a:pt x="4062" y="17571"/>
                  </a:lnTo>
                  <a:lnTo>
                    <a:pt x="4062" y="17571"/>
                  </a:lnTo>
                  <a:cubicBezTo>
                    <a:pt x="4374" y="18945"/>
                    <a:pt x="5036" y="21745"/>
                    <a:pt x="5224" y="21907"/>
                  </a:cubicBezTo>
                  <a:cubicBezTo>
                    <a:pt x="5223" y="21909"/>
                    <a:pt x="5221" y="21910"/>
                    <a:pt x="5219" y="21910"/>
                  </a:cubicBezTo>
                  <a:cubicBezTo>
                    <a:pt x="5184" y="21910"/>
                    <a:pt x="5008" y="21764"/>
                    <a:pt x="4961" y="21695"/>
                  </a:cubicBezTo>
                  <a:lnTo>
                    <a:pt x="4961" y="21695"/>
                  </a:lnTo>
                  <a:cubicBezTo>
                    <a:pt x="5199" y="22232"/>
                    <a:pt x="5449" y="22757"/>
                    <a:pt x="5699" y="23294"/>
                  </a:cubicBezTo>
                  <a:cubicBezTo>
                    <a:pt x="5761" y="23544"/>
                    <a:pt x="5824" y="23807"/>
                    <a:pt x="5886" y="24069"/>
                  </a:cubicBezTo>
                  <a:cubicBezTo>
                    <a:pt x="5844" y="24128"/>
                    <a:pt x="5796" y="24197"/>
                    <a:pt x="5738" y="24197"/>
                  </a:cubicBezTo>
                  <a:cubicBezTo>
                    <a:pt x="5659" y="24197"/>
                    <a:pt x="5560" y="24071"/>
                    <a:pt x="5424" y="23619"/>
                  </a:cubicBezTo>
                  <a:lnTo>
                    <a:pt x="5424" y="23619"/>
                  </a:lnTo>
                  <a:cubicBezTo>
                    <a:pt x="5511" y="24106"/>
                    <a:pt x="5636" y="24581"/>
                    <a:pt x="5786" y="25044"/>
                  </a:cubicBezTo>
                  <a:cubicBezTo>
                    <a:pt x="5759" y="24870"/>
                    <a:pt x="5791" y="24630"/>
                    <a:pt x="5845" y="24630"/>
                  </a:cubicBezTo>
                  <a:cubicBezTo>
                    <a:pt x="5865" y="24630"/>
                    <a:pt x="5888" y="24663"/>
                    <a:pt x="5911" y="24744"/>
                  </a:cubicBezTo>
                  <a:cubicBezTo>
                    <a:pt x="5998" y="25599"/>
                    <a:pt x="5986" y="25336"/>
                    <a:pt x="6157" y="26367"/>
                  </a:cubicBezTo>
                  <a:lnTo>
                    <a:pt x="6157" y="26367"/>
                  </a:lnTo>
                  <a:cubicBezTo>
                    <a:pt x="6146" y="26288"/>
                    <a:pt x="6158" y="26253"/>
                    <a:pt x="6185" y="26253"/>
                  </a:cubicBezTo>
                  <a:cubicBezTo>
                    <a:pt x="6259" y="26253"/>
                    <a:pt x="6442" y="26516"/>
                    <a:pt x="6549" y="26881"/>
                  </a:cubicBezTo>
                  <a:cubicBezTo>
                    <a:pt x="6540" y="26870"/>
                    <a:pt x="6530" y="26866"/>
                    <a:pt x="6518" y="26866"/>
                  </a:cubicBezTo>
                  <a:cubicBezTo>
                    <a:pt x="6485" y="26866"/>
                    <a:pt x="6440" y="26895"/>
                    <a:pt x="6394" y="26895"/>
                  </a:cubicBezTo>
                  <a:cubicBezTo>
                    <a:pt x="6357" y="26895"/>
                    <a:pt x="6319" y="26876"/>
                    <a:pt x="6287" y="26807"/>
                  </a:cubicBezTo>
                  <a:lnTo>
                    <a:pt x="6287" y="26807"/>
                  </a:lnTo>
                  <a:cubicBezTo>
                    <a:pt x="6474" y="27206"/>
                    <a:pt x="6674" y="27593"/>
                    <a:pt x="6861" y="27980"/>
                  </a:cubicBezTo>
                  <a:cubicBezTo>
                    <a:pt x="6834" y="27929"/>
                    <a:pt x="6811" y="27907"/>
                    <a:pt x="6793" y="27907"/>
                  </a:cubicBezTo>
                  <a:cubicBezTo>
                    <a:pt x="6735" y="27907"/>
                    <a:pt x="6723" y="28125"/>
                    <a:pt x="6761" y="28343"/>
                  </a:cubicBezTo>
                  <a:cubicBezTo>
                    <a:pt x="6760" y="28334"/>
                    <a:pt x="6761" y="28330"/>
                    <a:pt x="6763" y="28330"/>
                  </a:cubicBezTo>
                  <a:cubicBezTo>
                    <a:pt x="6793" y="28330"/>
                    <a:pt x="7158" y="29461"/>
                    <a:pt x="7311" y="29780"/>
                  </a:cubicBezTo>
                  <a:lnTo>
                    <a:pt x="7136" y="29218"/>
                  </a:lnTo>
                  <a:lnTo>
                    <a:pt x="7136" y="29218"/>
                  </a:lnTo>
                  <a:cubicBezTo>
                    <a:pt x="7298" y="29705"/>
                    <a:pt x="7536" y="30167"/>
                    <a:pt x="7823" y="30592"/>
                  </a:cubicBezTo>
                  <a:cubicBezTo>
                    <a:pt x="8123" y="31005"/>
                    <a:pt x="8386" y="31442"/>
                    <a:pt x="8598" y="31892"/>
                  </a:cubicBezTo>
                  <a:cubicBezTo>
                    <a:pt x="8551" y="31835"/>
                    <a:pt x="8468" y="31776"/>
                    <a:pt x="8411" y="31776"/>
                  </a:cubicBezTo>
                  <a:cubicBezTo>
                    <a:pt x="8330" y="31776"/>
                    <a:pt x="8300" y="31894"/>
                    <a:pt x="8498" y="32304"/>
                  </a:cubicBezTo>
                  <a:lnTo>
                    <a:pt x="8810" y="32617"/>
                  </a:lnTo>
                  <a:cubicBezTo>
                    <a:pt x="8935" y="32754"/>
                    <a:pt x="9110" y="32917"/>
                    <a:pt x="9285" y="33117"/>
                  </a:cubicBezTo>
                  <a:lnTo>
                    <a:pt x="9360" y="33179"/>
                  </a:lnTo>
                  <a:cubicBezTo>
                    <a:pt x="9648" y="33666"/>
                    <a:pt x="9973" y="34141"/>
                    <a:pt x="10310" y="34591"/>
                  </a:cubicBezTo>
                  <a:cubicBezTo>
                    <a:pt x="10235" y="34529"/>
                    <a:pt x="10173" y="34466"/>
                    <a:pt x="10098" y="34391"/>
                  </a:cubicBezTo>
                  <a:cubicBezTo>
                    <a:pt x="9648" y="33954"/>
                    <a:pt x="9235" y="33491"/>
                    <a:pt x="8860" y="32992"/>
                  </a:cubicBezTo>
                  <a:lnTo>
                    <a:pt x="8860" y="32992"/>
                  </a:lnTo>
                  <a:cubicBezTo>
                    <a:pt x="9110" y="33516"/>
                    <a:pt x="8873" y="33167"/>
                    <a:pt x="9335" y="33904"/>
                  </a:cubicBezTo>
                  <a:cubicBezTo>
                    <a:pt x="9358" y="33955"/>
                    <a:pt x="9362" y="33977"/>
                    <a:pt x="9352" y="33977"/>
                  </a:cubicBezTo>
                  <a:cubicBezTo>
                    <a:pt x="9313" y="33977"/>
                    <a:pt x="9029" y="33572"/>
                    <a:pt x="8908" y="33368"/>
                  </a:cubicBezTo>
                  <a:lnTo>
                    <a:pt x="8908" y="33368"/>
                  </a:lnTo>
                  <a:cubicBezTo>
                    <a:pt x="9239" y="33942"/>
                    <a:pt x="9594" y="34503"/>
                    <a:pt x="9998" y="35041"/>
                  </a:cubicBezTo>
                  <a:cubicBezTo>
                    <a:pt x="9999" y="35035"/>
                    <a:pt x="10002" y="35033"/>
                    <a:pt x="10007" y="35033"/>
                  </a:cubicBezTo>
                  <a:cubicBezTo>
                    <a:pt x="10056" y="35033"/>
                    <a:pt x="10286" y="35303"/>
                    <a:pt x="10547" y="35553"/>
                  </a:cubicBezTo>
                  <a:cubicBezTo>
                    <a:pt x="10796" y="35802"/>
                    <a:pt x="11044" y="36050"/>
                    <a:pt x="11099" y="36050"/>
                  </a:cubicBezTo>
                  <a:cubicBezTo>
                    <a:pt x="11105" y="36050"/>
                    <a:pt x="11109" y="36047"/>
                    <a:pt x="11110" y="36041"/>
                  </a:cubicBezTo>
                  <a:cubicBezTo>
                    <a:pt x="10835" y="35791"/>
                    <a:pt x="10597" y="35516"/>
                    <a:pt x="10335" y="35254"/>
                  </a:cubicBezTo>
                  <a:cubicBezTo>
                    <a:pt x="10085" y="34979"/>
                    <a:pt x="9860" y="34691"/>
                    <a:pt x="9635" y="34391"/>
                  </a:cubicBezTo>
                  <a:cubicBezTo>
                    <a:pt x="9638" y="34383"/>
                    <a:pt x="9645" y="34379"/>
                    <a:pt x="9654" y="34379"/>
                  </a:cubicBezTo>
                  <a:cubicBezTo>
                    <a:pt x="9800" y="34379"/>
                    <a:pt x="10670" y="35328"/>
                    <a:pt x="11585" y="36266"/>
                  </a:cubicBezTo>
                  <a:cubicBezTo>
                    <a:pt x="11655" y="36356"/>
                    <a:pt x="11648" y="36386"/>
                    <a:pt x="11606" y="36386"/>
                  </a:cubicBezTo>
                  <a:cubicBezTo>
                    <a:pt x="11521" y="36386"/>
                    <a:pt x="11289" y="36263"/>
                    <a:pt x="11252" y="36263"/>
                  </a:cubicBezTo>
                  <a:cubicBezTo>
                    <a:pt x="11249" y="36263"/>
                    <a:pt x="11247" y="36264"/>
                    <a:pt x="11247" y="36266"/>
                  </a:cubicBezTo>
                  <a:cubicBezTo>
                    <a:pt x="11322" y="36328"/>
                    <a:pt x="11572" y="36553"/>
                    <a:pt x="11822" y="36778"/>
                  </a:cubicBezTo>
                  <a:cubicBezTo>
                    <a:pt x="12072" y="37003"/>
                    <a:pt x="12335" y="37203"/>
                    <a:pt x="12372" y="37265"/>
                  </a:cubicBezTo>
                  <a:cubicBezTo>
                    <a:pt x="12197" y="37153"/>
                    <a:pt x="12035" y="37028"/>
                    <a:pt x="11872" y="36916"/>
                  </a:cubicBezTo>
                  <a:lnTo>
                    <a:pt x="11872" y="36916"/>
                  </a:lnTo>
                  <a:cubicBezTo>
                    <a:pt x="11997" y="37041"/>
                    <a:pt x="12147" y="37166"/>
                    <a:pt x="12285" y="37278"/>
                  </a:cubicBezTo>
                  <a:cubicBezTo>
                    <a:pt x="12422" y="37378"/>
                    <a:pt x="12572" y="37478"/>
                    <a:pt x="12722" y="37578"/>
                  </a:cubicBezTo>
                  <a:cubicBezTo>
                    <a:pt x="12859" y="37665"/>
                    <a:pt x="13009" y="37765"/>
                    <a:pt x="13172" y="37890"/>
                  </a:cubicBezTo>
                  <a:cubicBezTo>
                    <a:pt x="13347" y="38003"/>
                    <a:pt x="13522" y="38140"/>
                    <a:pt x="13684" y="38278"/>
                  </a:cubicBezTo>
                  <a:cubicBezTo>
                    <a:pt x="13949" y="38458"/>
                    <a:pt x="14422" y="38905"/>
                    <a:pt x="14535" y="38905"/>
                  </a:cubicBezTo>
                  <a:cubicBezTo>
                    <a:pt x="14539" y="38905"/>
                    <a:pt x="14543" y="38904"/>
                    <a:pt x="14546" y="38903"/>
                  </a:cubicBezTo>
                  <a:cubicBezTo>
                    <a:pt x="14296" y="38665"/>
                    <a:pt x="14259" y="38428"/>
                    <a:pt x="14334" y="38290"/>
                  </a:cubicBezTo>
                  <a:lnTo>
                    <a:pt x="14334" y="38290"/>
                  </a:lnTo>
                  <a:cubicBezTo>
                    <a:pt x="14646" y="38478"/>
                    <a:pt x="14959" y="38665"/>
                    <a:pt x="15296" y="38828"/>
                  </a:cubicBezTo>
                  <a:lnTo>
                    <a:pt x="15234" y="38853"/>
                  </a:lnTo>
                  <a:cubicBezTo>
                    <a:pt x="15296" y="38878"/>
                    <a:pt x="15359" y="38915"/>
                    <a:pt x="15434" y="38940"/>
                  </a:cubicBezTo>
                  <a:lnTo>
                    <a:pt x="15446" y="38903"/>
                  </a:lnTo>
                  <a:cubicBezTo>
                    <a:pt x="15659" y="39003"/>
                    <a:pt x="15871" y="39102"/>
                    <a:pt x="16096" y="39190"/>
                  </a:cubicBezTo>
                  <a:cubicBezTo>
                    <a:pt x="16221" y="39252"/>
                    <a:pt x="16358" y="39302"/>
                    <a:pt x="16483" y="39352"/>
                  </a:cubicBezTo>
                  <a:cubicBezTo>
                    <a:pt x="16497" y="39386"/>
                    <a:pt x="16460" y="39398"/>
                    <a:pt x="16396" y="39398"/>
                  </a:cubicBezTo>
                  <a:cubicBezTo>
                    <a:pt x="16340" y="39398"/>
                    <a:pt x="16265" y="39389"/>
                    <a:pt x="16184" y="39377"/>
                  </a:cubicBezTo>
                  <a:cubicBezTo>
                    <a:pt x="16081" y="39372"/>
                    <a:pt x="15981" y="39358"/>
                    <a:pt x="15921" y="39358"/>
                  </a:cubicBezTo>
                  <a:cubicBezTo>
                    <a:pt x="15848" y="39358"/>
                    <a:pt x="15831" y="39378"/>
                    <a:pt x="15934" y="39452"/>
                  </a:cubicBezTo>
                  <a:cubicBezTo>
                    <a:pt x="16084" y="39465"/>
                    <a:pt x="16233" y="39490"/>
                    <a:pt x="16371" y="39540"/>
                  </a:cubicBezTo>
                  <a:cubicBezTo>
                    <a:pt x="16683" y="39702"/>
                    <a:pt x="16196" y="39590"/>
                    <a:pt x="16908" y="39840"/>
                  </a:cubicBezTo>
                  <a:cubicBezTo>
                    <a:pt x="16917" y="39836"/>
                    <a:pt x="16930" y="39835"/>
                    <a:pt x="16945" y="39835"/>
                  </a:cubicBezTo>
                  <a:cubicBezTo>
                    <a:pt x="17122" y="39835"/>
                    <a:pt x="17686" y="40051"/>
                    <a:pt x="17707" y="40051"/>
                  </a:cubicBezTo>
                  <a:cubicBezTo>
                    <a:pt x="17716" y="40051"/>
                    <a:pt x="17607" y="40004"/>
                    <a:pt x="17283" y="39865"/>
                  </a:cubicBezTo>
                  <a:lnTo>
                    <a:pt x="17283" y="39865"/>
                  </a:lnTo>
                  <a:cubicBezTo>
                    <a:pt x="17633" y="39965"/>
                    <a:pt x="17821" y="40027"/>
                    <a:pt x="18021" y="40090"/>
                  </a:cubicBezTo>
                  <a:cubicBezTo>
                    <a:pt x="18220" y="40165"/>
                    <a:pt x="18433" y="40240"/>
                    <a:pt x="18845" y="40352"/>
                  </a:cubicBezTo>
                  <a:cubicBezTo>
                    <a:pt x="18757" y="40298"/>
                    <a:pt x="18835" y="40277"/>
                    <a:pt x="19004" y="40277"/>
                  </a:cubicBezTo>
                  <a:cubicBezTo>
                    <a:pt x="19146" y="40277"/>
                    <a:pt x="19354" y="40292"/>
                    <a:pt x="19583" y="40315"/>
                  </a:cubicBezTo>
                  <a:cubicBezTo>
                    <a:pt x="19895" y="40377"/>
                    <a:pt x="20195" y="40452"/>
                    <a:pt x="20495" y="40515"/>
                  </a:cubicBezTo>
                  <a:lnTo>
                    <a:pt x="20545" y="40527"/>
                  </a:lnTo>
                  <a:cubicBezTo>
                    <a:pt x="21994" y="40827"/>
                    <a:pt x="22782" y="41002"/>
                    <a:pt x="24156" y="41189"/>
                  </a:cubicBezTo>
                  <a:cubicBezTo>
                    <a:pt x="24281" y="41239"/>
                    <a:pt x="24935" y="41363"/>
                    <a:pt x="24662" y="41377"/>
                  </a:cubicBezTo>
                  <a:lnTo>
                    <a:pt x="24662" y="41377"/>
                  </a:lnTo>
                  <a:cubicBezTo>
                    <a:pt x="24726" y="41374"/>
                    <a:pt x="24790" y="41372"/>
                    <a:pt x="24855" y="41372"/>
                  </a:cubicBezTo>
                  <a:cubicBezTo>
                    <a:pt x="25056" y="41372"/>
                    <a:pt x="25262" y="41386"/>
                    <a:pt x="25469" y="41414"/>
                  </a:cubicBezTo>
                  <a:cubicBezTo>
                    <a:pt x="25686" y="41472"/>
                    <a:pt x="25715" y="41490"/>
                    <a:pt x="25654" y="41490"/>
                  </a:cubicBezTo>
                  <a:cubicBezTo>
                    <a:pt x="25553" y="41490"/>
                    <a:pt x="25195" y="41439"/>
                    <a:pt x="25051" y="41439"/>
                  </a:cubicBezTo>
                  <a:cubicBezTo>
                    <a:pt x="24966" y="41439"/>
                    <a:pt x="24956" y="41457"/>
                    <a:pt x="25119" y="41514"/>
                  </a:cubicBezTo>
                  <a:cubicBezTo>
                    <a:pt x="25133" y="41500"/>
                    <a:pt x="25199" y="41494"/>
                    <a:pt x="25299" y="41494"/>
                  </a:cubicBezTo>
                  <a:cubicBezTo>
                    <a:pt x="25638" y="41494"/>
                    <a:pt x="26371" y="41560"/>
                    <a:pt x="26843" y="41589"/>
                  </a:cubicBezTo>
                  <a:cubicBezTo>
                    <a:pt x="26668" y="41464"/>
                    <a:pt x="25444" y="41389"/>
                    <a:pt x="24844" y="41352"/>
                  </a:cubicBezTo>
                  <a:cubicBezTo>
                    <a:pt x="24844" y="41302"/>
                    <a:pt x="24981" y="41277"/>
                    <a:pt x="25206" y="41252"/>
                  </a:cubicBezTo>
                  <a:lnTo>
                    <a:pt x="25281" y="41264"/>
                  </a:lnTo>
                  <a:cubicBezTo>
                    <a:pt x="26718" y="41452"/>
                    <a:pt x="28168" y="41614"/>
                    <a:pt x="29605" y="41852"/>
                  </a:cubicBezTo>
                  <a:cubicBezTo>
                    <a:pt x="30030" y="41952"/>
                    <a:pt x="30742" y="42077"/>
                    <a:pt x="31504" y="42264"/>
                  </a:cubicBezTo>
                  <a:cubicBezTo>
                    <a:pt x="32504" y="42477"/>
                    <a:pt x="33479" y="42802"/>
                    <a:pt x="34416" y="43201"/>
                  </a:cubicBezTo>
                  <a:cubicBezTo>
                    <a:pt x="34604" y="43264"/>
                    <a:pt x="34904" y="43364"/>
                    <a:pt x="34991" y="43389"/>
                  </a:cubicBezTo>
                  <a:cubicBezTo>
                    <a:pt x="36078" y="43864"/>
                    <a:pt x="37066" y="44526"/>
                    <a:pt x="37928" y="45351"/>
                  </a:cubicBezTo>
                  <a:cubicBezTo>
                    <a:pt x="38440" y="45851"/>
                    <a:pt x="38890" y="46413"/>
                    <a:pt x="39252" y="47025"/>
                  </a:cubicBezTo>
                  <a:cubicBezTo>
                    <a:pt x="39240" y="47025"/>
                    <a:pt x="39227" y="47025"/>
                    <a:pt x="39227" y="47050"/>
                  </a:cubicBezTo>
                  <a:cubicBezTo>
                    <a:pt x="39365" y="47250"/>
                    <a:pt x="39502" y="47450"/>
                    <a:pt x="39627" y="47663"/>
                  </a:cubicBezTo>
                  <a:lnTo>
                    <a:pt x="39677" y="47738"/>
                  </a:lnTo>
                  <a:cubicBezTo>
                    <a:pt x="39653" y="47721"/>
                    <a:pt x="39584" y="47634"/>
                    <a:pt x="39566" y="47634"/>
                  </a:cubicBezTo>
                  <a:lnTo>
                    <a:pt x="39566" y="47634"/>
                  </a:lnTo>
                  <a:cubicBezTo>
                    <a:pt x="39556" y="47634"/>
                    <a:pt x="39560" y="47657"/>
                    <a:pt x="39590" y="47725"/>
                  </a:cubicBezTo>
                  <a:cubicBezTo>
                    <a:pt x="39627" y="47725"/>
                    <a:pt x="39690" y="47813"/>
                    <a:pt x="39790" y="47950"/>
                  </a:cubicBezTo>
                  <a:cubicBezTo>
                    <a:pt x="39977" y="48300"/>
                    <a:pt x="40152" y="48675"/>
                    <a:pt x="40315" y="49037"/>
                  </a:cubicBezTo>
                  <a:lnTo>
                    <a:pt x="40340" y="49100"/>
                  </a:lnTo>
                  <a:lnTo>
                    <a:pt x="40365" y="49137"/>
                  </a:lnTo>
                  <a:cubicBezTo>
                    <a:pt x="40465" y="49375"/>
                    <a:pt x="40577" y="49600"/>
                    <a:pt x="40677" y="49825"/>
                  </a:cubicBezTo>
                  <a:lnTo>
                    <a:pt x="40777" y="50037"/>
                  </a:lnTo>
                  <a:cubicBezTo>
                    <a:pt x="40790" y="50075"/>
                    <a:pt x="40802" y="50112"/>
                    <a:pt x="40827" y="50162"/>
                  </a:cubicBezTo>
                  <a:cubicBezTo>
                    <a:pt x="40852" y="50225"/>
                    <a:pt x="40890" y="50287"/>
                    <a:pt x="40927" y="50350"/>
                  </a:cubicBezTo>
                  <a:cubicBezTo>
                    <a:pt x="41727" y="51962"/>
                    <a:pt x="42739" y="53424"/>
                    <a:pt x="44501" y="54124"/>
                  </a:cubicBezTo>
                  <a:cubicBezTo>
                    <a:pt x="45772" y="54626"/>
                    <a:pt x="47159" y="54724"/>
                    <a:pt x="48542" y="54724"/>
                  </a:cubicBezTo>
                  <a:cubicBezTo>
                    <a:pt x="49294" y="54724"/>
                    <a:pt x="50044" y="54695"/>
                    <a:pt x="50774" y="54686"/>
                  </a:cubicBezTo>
                  <a:cubicBezTo>
                    <a:pt x="54923" y="54623"/>
                    <a:pt x="59072" y="54448"/>
                    <a:pt x="63221" y="54199"/>
                  </a:cubicBezTo>
                  <a:lnTo>
                    <a:pt x="63221" y="53536"/>
                  </a:lnTo>
                  <a:lnTo>
                    <a:pt x="63246" y="53536"/>
                  </a:lnTo>
                  <a:lnTo>
                    <a:pt x="63221" y="53511"/>
                  </a:lnTo>
                  <a:lnTo>
                    <a:pt x="63221" y="53199"/>
                  </a:lnTo>
                  <a:lnTo>
                    <a:pt x="62759" y="53224"/>
                  </a:lnTo>
                  <a:cubicBezTo>
                    <a:pt x="62753" y="53211"/>
                    <a:pt x="62743" y="53211"/>
                    <a:pt x="62734" y="53211"/>
                  </a:cubicBezTo>
                  <a:cubicBezTo>
                    <a:pt x="62724" y="53211"/>
                    <a:pt x="62715" y="53211"/>
                    <a:pt x="62709" y="53199"/>
                  </a:cubicBezTo>
                  <a:lnTo>
                    <a:pt x="62709" y="53224"/>
                  </a:lnTo>
                  <a:lnTo>
                    <a:pt x="61547" y="53286"/>
                  </a:lnTo>
                  <a:cubicBezTo>
                    <a:pt x="61209" y="53224"/>
                    <a:pt x="60797" y="53161"/>
                    <a:pt x="60847" y="53086"/>
                  </a:cubicBezTo>
                  <a:lnTo>
                    <a:pt x="60847" y="53086"/>
                  </a:lnTo>
                  <a:cubicBezTo>
                    <a:pt x="60630" y="53135"/>
                    <a:pt x="60375" y="53150"/>
                    <a:pt x="60092" y="53150"/>
                  </a:cubicBezTo>
                  <a:cubicBezTo>
                    <a:pt x="59665" y="53150"/>
                    <a:pt x="59175" y="53117"/>
                    <a:pt x="58655" y="53117"/>
                  </a:cubicBezTo>
                  <a:cubicBezTo>
                    <a:pt x="58204" y="53117"/>
                    <a:pt x="57731" y="53142"/>
                    <a:pt x="57260" y="53236"/>
                  </a:cubicBezTo>
                  <a:cubicBezTo>
                    <a:pt x="56948" y="53224"/>
                    <a:pt x="57510" y="53174"/>
                    <a:pt x="57348" y="53136"/>
                  </a:cubicBezTo>
                  <a:lnTo>
                    <a:pt x="57348" y="53136"/>
                  </a:lnTo>
                  <a:cubicBezTo>
                    <a:pt x="56998" y="53224"/>
                    <a:pt x="56585" y="53261"/>
                    <a:pt x="55798" y="53261"/>
                  </a:cubicBezTo>
                  <a:lnTo>
                    <a:pt x="55886" y="53249"/>
                  </a:lnTo>
                  <a:lnTo>
                    <a:pt x="55886" y="53249"/>
                  </a:lnTo>
                  <a:cubicBezTo>
                    <a:pt x="54798" y="53311"/>
                    <a:pt x="54011" y="53311"/>
                    <a:pt x="53186" y="53311"/>
                  </a:cubicBezTo>
                  <a:cubicBezTo>
                    <a:pt x="52911" y="53315"/>
                    <a:pt x="52635" y="53317"/>
                    <a:pt x="52343" y="53317"/>
                  </a:cubicBezTo>
                  <a:cubicBezTo>
                    <a:pt x="51759" y="53317"/>
                    <a:pt x="51112" y="53311"/>
                    <a:pt x="50287" y="53311"/>
                  </a:cubicBezTo>
                  <a:lnTo>
                    <a:pt x="50475" y="53399"/>
                  </a:lnTo>
                  <a:cubicBezTo>
                    <a:pt x="50175" y="53399"/>
                    <a:pt x="49887" y="53374"/>
                    <a:pt x="49587" y="53349"/>
                  </a:cubicBezTo>
                  <a:lnTo>
                    <a:pt x="49587" y="53349"/>
                  </a:lnTo>
                  <a:cubicBezTo>
                    <a:pt x="48987" y="53474"/>
                    <a:pt x="51074" y="53349"/>
                    <a:pt x="50524" y="53486"/>
                  </a:cubicBezTo>
                  <a:cubicBezTo>
                    <a:pt x="50175" y="53411"/>
                    <a:pt x="49250" y="53411"/>
                    <a:pt x="48338" y="53386"/>
                  </a:cubicBezTo>
                  <a:cubicBezTo>
                    <a:pt x="47925" y="53386"/>
                    <a:pt x="47513" y="53361"/>
                    <a:pt x="47100" y="53311"/>
                  </a:cubicBezTo>
                  <a:cubicBezTo>
                    <a:pt x="46863" y="53299"/>
                    <a:pt x="46613" y="53236"/>
                    <a:pt x="46388" y="53136"/>
                  </a:cubicBezTo>
                  <a:cubicBezTo>
                    <a:pt x="46220" y="53101"/>
                    <a:pt x="46136" y="53088"/>
                    <a:pt x="46099" y="53088"/>
                  </a:cubicBezTo>
                  <a:cubicBezTo>
                    <a:pt x="46006" y="53088"/>
                    <a:pt x="46203" y="53166"/>
                    <a:pt x="46127" y="53166"/>
                  </a:cubicBezTo>
                  <a:cubicBezTo>
                    <a:pt x="46095" y="53166"/>
                    <a:pt x="46013" y="53152"/>
                    <a:pt x="45838" y="53111"/>
                  </a:cubicBezTo>
                  <a:lnTo>
                    <a:pt x="45651" y="53011"/>
                  </a:lnTo>
                  <a:cubicBezTo>
                    <a:pt x="45576" y="53011"/>
                    <a:pt x="45513" y="53024"/>
                    <a:pt x="45438" y="53024"/>
                  </a:cubicBezTo>
                  <a:cubicBezTo>
                    <a:pt x="44963" y="52849"/>
                    <a:pt x="44764" y="52674"/>
                    <a:pt x="44764" y="52624"/>
                  </a:cubicBezTo>
                  <a:lnTo>
                    <a:pt x="44764" y="52624"/>
                  </a:lnTo>
                  <a:cubicBezTo>
                    <a:pt x="44913" y="52686"/>
                    <a:pt x="45051" y="52749"/>
                    <a:pt x="45201" y="52799"/>
                  </a:cubicBezTo>
                  <a:cubicBezTo>
                    <a:pt x="44851" y="52636"/>
                    <a:pt x="44514" y="52449"/>
                    <a:pt x="44189" y="52249"/>
                  </a:cubicBezTo>
                  <a:cubicBezTo>
                    <a:pt x="44039" y="52162"/>
                    <a:pt x="43889" y="52049"/>
                    <a:pt x="43751" y="51937"/>
                  </a:cubicBezTo>
                  <a:cubicBezTo>
                    <a:pt x="43676" y="51874"/>
                    <a:pt x="43614" y="51812"/>
                    <a:pt x="43576" y="51774"/>
                  </a:cubicBezTo>
                  <a:lnTo>
                    <a:pt x="43576" y="51774"/>
                  </a:lnTo>
                  <a:cubicBezTo>
                    <a:pt x="43639" y="51849"/>
                    <a:pt x="43701" y="51912"/>
                    <a:pt x="43776" y="51974"/>
                  </a:cubicBezTo>
                  <a:cubicBezTo>
                    <a:pt x="43839" y="52037"/>
                    <a:pt x="43951" y="52137"/>
                    <a:pt x="44051" y="52212"/>
                  </a:cubicBezTo>
                  <a:cubicBezTo>
                    <a:pt x="43601" y="51912"/>
                    <a:pt x="43226" y="51524"/>
                    <a:pt x="42914" y="51074"/>
                  </a:cubicBezTo>
                  <a:cubicBezTo>
                    <a:pt x="42589" y="50587"/>
                    <a:pt x="42302" y="50075"/>
                    <a:pt x="42052" y="49537"/>
                  </a:cubicBezTo>
                  <a:cubicBezTo>
                    <a:pt x="41527" y="48438"/>
                    <a:pt x="41052" y="47300"/>
                    <a:pt x="40427" y="46376"/>
                  </a:cubicBezTo>
                  <a:lnTo>
                    <a:pt x="40427" y="46376"/>
                  </a:lnTo>
                  <a:lnTo>
                    <a:pt x="40477" y="46538"/>
                  </a:lnTo>
                  <a:cubicBezTo>
                    <a:pt x="40015" y="45838"/>
                    <a:pt x="39790" y="45576"/>
                    <a:pt x="39590" y="45288"/>
                  </a:cubicBezTo>
                  <a:cubicBezTo>
                    <a:pt x="39252" y="44851"/>
                    <a:pt x="38878" y="44439"/>
                    <a:pt x="38440" y="44089"/>
                  </a:cubicBezTo>
                  <a:lnTo>
                    <a:pt x="38440" y="44089"/>
                  </a:lnTo>
                  <a:lnTo>
                    <a:pt x="38503" y="44126"/>
                  </a:lnTo>
                  <a:cubicBezTo>
                    <a:pt x="38203" y="43901"/>
                    <a:pt x="37803" y="43614"/>
                    <a:pt x="37390" y="43326"/>
                  </a:cubicBezTo>
                  <a:lnTo>
                    <a:pt x="37390" y="43326"/>
                  </a:lnTo>
                  <a:cubicBezTo>
                    <a:pt x="37443" y="43354"/>
                    <a:pt x="37472" y="43366"/>
                    <a:pt x="37483" y="43366"/>
                  </a:cubicBezTo>
                  <a:cubicBezTo>
                    <a:pt x="37518" y="43366"/>
                    <a:pt x="37391" y="43258"/>
                    <a:pt x="37278" y="43164"/>
                  </a:cubicBezTo>
                  <a:cubicBezTo>
                    <a:pt x="37177" y="43080"/>
                    <a:pt x="37076" y="42995"/>
                    <a:pt x="37105" y="42995"/>
                  </a:cubicBezTo>
                  <a:cubicBezTo>
                    <a:pt x="37119" y="42995"/>
                    <a:pt x="37163" y="43015"/>
                    <a:pt x="37253" y="43064"/>
                  </a:cubicBezTo>
                  <a:cubicBezTo>
                    <a:pt x="36453" y="42589"/>
                    <a:pt x="36241" y="42527"/>
                    <a:pt x="36103" y="42477"/>
                  </a:cubicBezTo>
                  <a:cubicBezTo>
                    <a:pt x="35953" y="42427"/>
                    <a:pt x="35878" y="42427"/>
                    <a:pt x="35303" y="42239"/>
                  </a:cubicBezTo>
                  <a:lnTo>
                    <a:pt x="35079" y="42077"/>
                  </a:lnTo>
                  <a:lnTo>
                    <a:pt x="34604" y="41952"/>
                  </a:lnTo>
                  <a:cubicBezTo>
                    <a:pt x="34441" y="41902"/>
                    <a:pt x="34216" y="41839"/>
                    <a:pt x="33779" y="41702"/>
                  </a:cubicBezTo>
                  <a:lnTo>
                    <a:pt x="33779" y="41702"/>
                  </a:lnTo>
                  <a:cubicBezTo>
                    <a:pt x="33903" y="41734"/>
                    <a:pt x="33969" y="41747"/>
                    <a:pt x="33999" y="41747"/>
                  </a:cubicBezTo>
                  <a:cubicBezTo>
                    <a:pt x="34110" y="41747"/>
                    <a:pt x="33684" y="41564"/>
                    <a:pt x="33816" y="41564"/>
                  </a:cubicBezTo>
                  <a:cubicBezTo>
                    <a:pt x="33852" y="41564"/>
                    <a:pt x="33932" y="41578"/>
                    <a:pt x="34079" y="41614"/>
                  </a:cubicBezTo>
                  <a:cubicBezTo>
                    <a:pt x="33391" y="41327"/>
                    <a:pt x="32654" y="41114"/>
                    <a:pt x="31917" y="40990"/>
                  </a:cubicBezTo>
                  <a:cubicBezTo>
                    <a:pt x="31342" y="40890"/>
                    <a:pt x="30905" y="40827"/>
                    <a:pt x="30492" y="40640"/>
                  </a:cubicBezTo>
                  <a:lnTo>
                    <a:pt x="30492" y="40640"/>
                  </a:lnTo>
                  <a:cubicBezTo>
                    <a:pt x="30042" y="40652"/>
                    <a:pt x="30442" y="40752"/>
                    <a:pt x="30892" y="40840"/>
                  </a:cubicBezTo>
                  <a:cubicBezTo>
                    <a:pt x="31276" y="40925"/>
                    <a:pt x="31696" y="41010"/>
                    <a:pt x="31664" y="41010"/>
                  </a:cubicBezTo>
                  <a:cubicBezTo>
                    <a:pt x="31658" y="41010"/>
                    <a:pt x="31639" y="41008"/>
                    <a:pt x="31604" y="41002"/>
                  </a:cubicBezTo>
                  <a:lnTo>
                    <a:pt x="31604" y="41002"/>
                  </a:lnTo>
                  <a:cubicBezTo>
                    <a:pt x="31706" y="41039"/>
                    <a:pt x="31698" y="41054"/>
                    <a:pt x="31622" y="41054"/>
                  </a:cubicBezTo>
                  <a:cubicBezTo>
                    <a:pt x="31417" y="41054"/>
                    <a:pt x="30708" y="40943"/>
                    <a:pt x="30280" y="40852"/>
                  </a:cubicBezTo>
                  <a:cubicBezTo>
                    <a:pt x="29713" y="40741"/>
                    <a:pt x="29316" y="40460"/>
                    <a:pt x="27853" y="40248"/>
                  </a:cubicBezTo>
                  <a:lnTo>
                    <a:pt x="27853" y="40248"/>
                  </a:lnTo>
                  <a:cubicBezTo>
                    <a:pt x="27958" y="40262"/>
                    <a:pt x="27977" y="40256"/>
                    <a:pt x="28105" y="40277"/>
                  </a:cubicBezTo>
                  <a:cubicBezTo>
                    <a:pt x="27556" y="40152"/>
                    <a:pt x="26993" y="40190"/>
                    <a:pt x="26318" y="40027"/>
                  </a:cubicBezTo>
                  <a:cubicBezTo>
                    <a:pt x="26266" y="40034"/>
                    <a:pt x="26212" y="40036"/>
                    <a:pt x="26157" y="40036"/>
                  </a:cubicBezTo>
                  <a:cubicBezTo>
                    <a:pt x="25908" y="40036"/>
                    <a:pt x="25646" y="39981"/>
                    <a:pt x="25471" y="39981"/>
                  </a:cubicBezTo>
                  <a:cubicBezTo>
                    <a:pt x="25390" y="39981"/>
                    <a:pt x="25328" y="39993"/>
                    <a:pt x="25294" y="40027"/>
                  </a:cubicBezTo>
                  <a:lnTo>
                    <a:pt x="26668" y="40165"/>
                  </a:lnTo>
                  <a:cubicBezTo>
                    <a:pt x="25893" y="40102"/>
                    <a:pt x="25131" y="40165"/>
                    <a:pt x="23856" y="39915"/>
                  </a:cubicBezTo>
                  <a:cubicBezTo>
                    <a:pt x="23883" y="39911"/>
                    <a:pt x="23931" y="39910"/>
                    <a:pt x="23991" y="39910"/>
                  </a:cubicBezTo>
                  <a:cubicBezTo>
                    <a:pt x="24155" y="39910"/>
                    <a:pt x="24414" y="39921"/>
                    <a:pt x="24606" y="39940"/>
                  </a:cubicBezTo>
                  <a:cubicBezTo>
                    <a:pt x="24244" y="39840"/>
                    <a:pt x="23881" y="39865"/>
                    <a:pt x="23507" y="39765"/>
                  </a:cubicBezTo>
                  <a:cubicBezTo>
                    <a:pt x="23526" y="39748"/>
                    <a:pt x="23578" y="39740"/>
                    <a:pt x="23656" y="39740"/>
                  </a:cubicBezTo>
                  <a:cubicBezTo>
                    <a:pt x="24088" y="39740"/>
                    <a:pt x="25311" y="39965"/>
                    <a:pt x="26031" y="39965"/>
                  </a:cubicBezTo>
                  <a:cubicBezTo>
                    <a:pt x="25631" y="39852"/>
                    <a:pt x="24431" y="39865"/>
                    <a:pt x="24869" y="39765"/>
                  </a:cubicBezTo>
                  <a:lnTo>
                    <a:pt x="24869" y="39765"/>
                  </a:lnTo>
                  <a:cubicBezTo>
                    <a:pt x="24777" y="39781"/>
                    <a:pt x="24681" y="39788"/>
                    <a:pt x="24579" y="39788"/>
                  </a:cubicBezTo>
                  <a:cubicBezTo>
                    <a:pt x="23991" y="39788"/>
                    <a:pt x="23244" y="39549"/>
                    <a:pt x="22369" y="39527"/>
                  </a:cubicBezTo>
                  <a:lnTo>
                    <a:pt x="22457" y="39452"/>
                  </a:lnTo>
                  <a:cubicBezTo>
                    <a:pt x="22194" y="39440"/>
                    <a:pt x="21932" y="39415"/>
                    <a:pt x="21670" y="39365"/>
                  </a:cubicBezTo>
                  <a:lnTo>
                    <a:pt x="22207" y="39352"/>
                  </a:lnTo>
                  <a:cubicBezTo>
                    <a:pt x="21382" y="39302"/>
                    <a:pt x="20670" y="38990"/>
                    <a:pt x="19895" y="38853"/>
                  </a:cubicBezTo>
                  <a:lnTo>
                    <a:pt x="19895" y="38853"/>
                  </a:lnTo>
                  <a:cubicBezTo>
                    <a:pt x="21507" y="39215"/>
                    <a:pt x="20232" y="39040"/>
                    <a:pt x="20907" y="39240"/>
                  </a:cubicBezTo>
                  <a:cubicBezTo>
                    <a:pt x="19895" y="39090"/>
                    <a:pt x="19620" y="38953"/>
                    <a:pt x="19320" y="38815"/>
                  </a:cubicBezTo>
                  <a:cubicBezTo>
                    <a:pt x="19170" y="38753"/>
                    <a:pt x="19020" y="38665"/>
                    <a:pt x="18770" y="38578"/>
                  </a:cubicBezTo>
                  <a:cubicBezTo>
                    <a:pt x="18520" y="38478"/>
                    <a:pt x="18170" y="38353"/>
                    <a:pt x="17646" y="38178"/>
                  </a:cubicBezTo>
                  <a:lnTo>
                    <a:pt x="17646" y="38178"/>
                  </a:lnTo>
                  <a:cubicBezTo>
                    <a:pt x="17882" y="38264"/>
                    <a:pt x="18498" y="38498"/>
                    <a:pt x="18371" y="38498"/>
                  </a:cubicBezTo>
                  <a:cubicBezTo>
                    <a:pt x="18350" y="38498"/>
                    <a:pt x="18310" y="38492"/>
                    <a:pt x="18245" y="38478"/>
                  </a:cubicBezTo>
                  <a:cubicBezTo>
                    <a:pt x="17846" y="38340"/>
                    <a:pt x="17458" y="38165"/>
                    <a:pt x="17096" y="37965"/>
                  </a:cubicBezTo>
                  <a:cubicBezTo>
                    <a:pt x="16698" y="37799"/>
                    <a:pt x="16545" y="37744"/>
                    <a:pt x="16514" y="37744"/>
                  </a:cubicBezTo>
                  <a:cubicBezTo>
                    <a:pt x="16452" y="37744"/>
                    <a:pt x="16880" y="37967"/>
                    <a:pt x="16807" y="37967"/>
                  </a:cubicBezTo>
                  <a:cubicBezTo>
                    <a:pt x="16791" y="37967"/>
                    <a:pt x="16749" y="37956"/>
                    <a:pt x="16671" y="37928"/>
                  </a:cubicBezTo>
                  <a:cubicBezTo>
                    <a:pt x="16496" y="37803"/>
                    <a:pt x="16296" y="37715"/>
                    <a:pt x="16096" y="37653"/>
                  </a:cubicBezTo>
                  <a:cubicBezTo>
                    <a:pt x="15846" y="37578"/>
                    <a:pt x="15621" y="37490"/>
                    <a:pt x="15384" y="37378"/>
                  </a:cubicBezTo>
                  <a:lnTo>
                    <a:pt x="15421" y="37303"/>
                  </a:lnTo>
                  <a:cubicBezTo>
                    <a:pt x="15246" y="37191"/>
                    <a:pt x="15096" y="37116"/>
                    <a:pt x="14984" y="37041"/>
                  </a:cubicBezTo>
                  <a:cubicBezTo>
                    <a:pt x="14871" y="36978"/>
                    <a:pt x="14796" y="36928"/>
                    <a:pt x="14734" y="36891"/>
                  </a:cubicBezTo>
                  <a:cubicBezTo>
                    <a:pt x="14659" y="36841"/>
                    <a:pt x="14571" y="36816"/>
                    <a:pt x="14496" y="36803"/>
                  </a:cubicBezTo>
                  <a:cubicBezTo>
                    <a:pt x="14421" y="36803"/>
                    <a:pt x="14346" y="36778"/>
                    <a:pt x="14284" y="36728"/>
                  </a:cubicBezTo>
                  <a:cubicBezTo>
                    <a:pt x="14084" y="36603"/>
                    <a:pt x="13884" y="36466"/>
                    <a:pt x="13709" y="36303"/>
                  </a:cubicBezTo>
                  <a:lnTo>
                    <a:pt x="13709" y="36303"/>
                  </a:lnTo>
                  <a:cubicBezTo>
                    <a:pt x="13897" y="36416"/>
                    <a:pt x="14097" y="36503"/>
                    <a:pt x="14296" y="36591"/>
                  </a:cubicBezTo>
                  <a:lnTo>
                    <a:pt x="13959" y="36378"/>
                  </a:lnTo>
                  <a:lnTo>
                    <a:pt x="13647" y="36141"/>
                  </a:lnTo>
                  <a:lnTo>
                    <a:pt x="13834" y="36166"/>
                  </a:lnTo>
                  <a:cubicBezTo>
                    <a:pt x="13109" y="35703"/>
                    <a:pt x="12922" y="35491"/>
                    <a:pt x="12347" y="34879"/>
                  </a:cubicBezTo>
                  <a:lnTo>
                    <a:pt x="12347" y="34879"/>
                  </a:lnTo>
                  <a:cubicBezTo>
                    <a:pt x="12374" y="34925"/>
                    <a:pt x="12372" y="34950"/>
                    <a:pt x="12346" y="34950"/>
                  </a:cubicBezTo>
                  <a:cubicBezTo>
                    <a:pt x="12274" y="34950"/>
                    <a:pt x="12017" y="34763"/>
                    <a:pt x="11660" y="34341"/>
                  </a:cubicBezTo>
                  <a:cubicBezTo>
                    <a:pt x="11550" y="34174"/>
                    <a:pt x="11557" y="34160"/>
                    <a:pt x="11571" y="34160"/>
                  </a:cubicBezTo>
                  <a:cubicBezTo>
                    <a:pt x="11574" y="34160"/>
                    <a:pt x="11577" y="34161"/>
                    <a:pt x="11580" y="34161"/>
                  </a:cubicBezTo>
                  <a:cubicBezTo>
                    <a:pt x="11598" y="34161"/>
                    <a:pt x="11587" y="34133"/>
                    <a:pt x="11235" y="33679"/>
                  </a:cubicBezTo>
                  <a:lnTo>
                    <a:pt x="11235" y="33679"/>
                  </a:lnTo>
                  <a:cubicBezTo>
                    <a:pt x="11322" y="33766"/>
                    <a:pt x="11422" y="33829"/>
                    <a:pt x="11535" y="33954"/>
                  </a:cubicBezTo>
                  <a:cubicBezTo>
                    <a:pt x="11660" y="34091"/>
                    <a:pt x="11772" y="34254"/>
                    <a:pt x="11860" y="34404"/>
                  </a:cubicBezTo>
                  <a:cubicBezTo>
                    <a:pt x="11922" y="34429"/>
                    <a:pt x="12060" y="34554"/>
                    <a:pt x="12110" y="34566"/>
                  </a:cubicBezTo>
                  <a:cubicBezTo>
                    <a:pt x="11785" y="34129"/>
                    <a:pt x="11260" y="33491"/>
                    <a:pt x="11047" y="33179"/>
                  </a:cubicBezTo>
                  <a:lnTo>
                    <a:pt x="11047" y="33179"/>
                  </a:lnTo>
                  <a:cubicBezTo>
                    <a:pt x="11122" y="33292"/>
                    <a:pt x="11222" y="33441"/>
                    <a:pt x="11260" y="33516"/>
                  </a:cubicBezTo>
                  <a:cubicBezTo>
                    <a:pt x="11097" y="33329"/>
                    <a:pt x="10935" y="33129"/>
                    <a:pt x="10785" y="32917"/>
                  </a:cubicBezTo>
                  <a:cubicBezTo>
                    <a:pt x="10635" y="32704"/>
                    <a:pt x="10473" y="32504"/>
                    <a:pt x="10323" y="32292"/>
                  </a:cubicBezTo>
                  <a:cubicBezTo>
                    <a:pt x="10291" y="32210"/>
                    <a:pt x="10285" y="32178"/>
                    <a:pt x="10297" y="32178"/>
                  </a:cubicBezTo>
                  <a:cubicBezTo>
                    <a:pt x="10319" y="32178"/>
                    <a:pt x="10393" y="32276"/>
                    <a:pt x="10473" y="32379"/>
                  </a:cubicBezTo>
                  <a:cubicBezTo>
                    <a:pt x="10310" y="32104"/>
                    <a:pt x="10160" y="31942"/>
                    <a:pt x="9935" y="31529"/>
                  </a:cubicBezTo>
                  <a:lnTo>
                    <a:pt x="9935" y="31529"/>
                  </a:lnTo>
                  <a:cubicBezTo>
                    <a:pt x="10053" y="31600"/>
                    <a:pt x="10093" y="31560"/>
                    <a:pt x="10390" y="32015"/>
                  </a:cubicBezTo>
                  <a:lnTo>
                    <a:pt x="10390" y="32015"/>
                  </a:lnTo>
                  <a:cubicBezTo>
                    <a:pt x="10275" y="31835"/>
                    <a:pt x="10167" y="31662"/>
                    <a:pt x="10060" y="31480"/>
                  </a:cubicBezTo>
                  <a:cubicBezTo>
                    <a:pt x="9935" y="31267"/>
                    <a:pt x="9810" y="31055"/>
                    <a:pt x="9685" y="30830"/>
                  </a:cubicBezTo>
                  <a:cubicBezTo>
                    <a:pt x="9685" y="30780"/>
                    <a:pt x="9623" y="30605"/>
                    <a:pt x="9573" y="30455"/>
                  </a:cubicBezTo>
                  <a:cubicBezTo>
                    <a:pt x="9534" y="30349"/>
                    <a:pt x="9511" y="30251"/>
                    <a:pt x="9524" y="30251"/>
                  </a:cubicBezTo>
                  <a:lnTo>
                    <a:pt x="9524" y="30251"/>
                  </a:lnTo>
                  <a:cubicBezTo>
                    <a:pt x="9529" y="30251"/>
                    <a:pt x="9536" y="30260"/>
                    <a:pt x="9548" y="30280"/>
                  </a:cubicBezTo>
                  <a:cubicBezTo>
                    <a:pt x="9248" y="29518"/>
                    <a:pt x="8648" y="28468"/>
                    <a:pt x="8361" y="27406"/>
                  </a:cubicBezTo>
                  <a:cubicBezTo>
                    <a:pt x="8298" y="27281"/>
                    <a:pt x="8248" y="27156"/>
                    <a:pt x="8211" y="27031"/>
                  </a:cubicBezTo>
                  <a:cubicBezTo>
                    <a:pt x="7911" y="26031"/>
                    <a:pt x="7761" y="25131"/>
                    <a:pt x="7361" y="23956"/>
                  </a:cubicBezTo>
                  <a:lnTo>
                    <a:pt x="7311" y="23257"/>
                  </a:lnTo>
                  <a:cubicBezTo>
                    <a:pt x="7256" y="23051"/>
                    <a:pt x="7229" y="22981"/>
                    <a:pt x="7215" y="22981"/>
                  </a:cubicBezTo>
                  <a:lnTo>
                    <a:pt x="7215" y="22981"/>
                  </a:lnTo>
                  <a:cubicBezTo>
                    <a:pt x="7187" y="22981"/>
                    <a:pt x="7219" y="23294"/>
                    <a:pt x="7181" y="23294"/>
                  </a:cubicBezTo>
                  <a:cubicBezTo>
                    <a:pt x="7155" y="23294"/>
                    <a:pt x="7096" y="23148"/>
                    <a:pt x="6961" y="22657"/>
                  </a:cubicBezTo>
                  <a:cubicBezTo>
                    <a:pt x="6661" y="21570"/>
                    <a:pt x="6961" y="22219"/>
                    <a:pt x="6911" y="21820"/>
                  </a:cubicBezTo>
                  <a:cubicBezTo>
                    <a:pt x="6586" y="21007"/>
                    <a:pt x="6361" y="20170"/>
                    <a:pt x="6224" y="19308"/>
                  </a:cubicBezTo>
                  <a:lnTo>
                    <a:pt x="6224" y="19308"/>
                  </a:lnTo>
                  <a:cubicBezTo>
                    <a:pt x="6324" y="19645"/>
                    <a:pt x="6374" y="19908"/>
                    <a:pt x="6449" y="20220"/>
                  </a:cubicBezTo>
                  <a:lnTo>
                    <a:pt x="6336" y="19433"/>
                  </a:lnTo>
                  <a:lnTo>
                    <a:pt x="6336" y="19433"/>
                  </a:lnTo>
                  <a:cubicBezTo>
                    <a:pt x="6564" y="20073"/>
                    <a:pt x="6694" y="20602"/>
                    <a:pt x="6725" y="20602"/>
                  </a:cubicBezTo>
                  <a:cubicBezTo>
                    <a:pt x="6738" y="20602"/>
                    <a:pt x="6733" y="20506"/>
                    <a:pt x="6711" y="20282"/>
                  </a:cubicBezTo>
                  <a:cubicBezTo>
                    <a:pt x="6449" y="20220"/>
                    <a:pt x="5974" y="17258"/>
                    <a:pt x="5711" y="17208"/>
                  </a:cubicBezTo>
                  <a:lnTo>
                    <a:pt x="5636" y="16683"/>
                  </a:lnTo>
                  <a:lnTo>
                    <a:pt x="5636" y="16683"/>
                  </a:lnTo>
                  <a:cubicBezTo>
                    <a:pt x="5674" y="16833"/>
                    <a:pt x="5686" y="16846"/>
                    <a:pt x="5724" y="16996"/>
                  </a:cubicBezTo>
                  <a:cubicBezTo>
                    <a:pt x="5599" y="15971"/>
                    <a:pt x="5374" y="16296"/>
                    <a:pt x="5111" y="14996"/>
                  </a:cubicBezTo>
                  <a:cubicBezTo>
                    <a:pt x="5048" y="14670"/>
                    <a:pt x="5004" y="14410"/>
                    <a:pt x="5023" y="14410"/>
                  </a:cubicBezTo>
                  <a:lnTo>
                    <a:pt x="5023" y="14410"/>
                  </a:lnTo>
                  <a:cubicBezTo>
                    <a:pt x="5030" y="14410"/>
                    <a:pt x="5046" y="14448"/>
                    <a:pt x="5074" y="14534"/>
                  </a:cubicBezTo>
                  <a:lnTo>
                    <a:pt x="4786" y="13547"/>
                  </a:lnTo>
                  <a:cubicBezTo>
                    <a:pt x="4760" y="13419"/>
                    <a:pt x="4754" y="13360"/>
                    <a:pt x="4763" y="13360"/>
                  </a:cubicBezTo>
                  <a:lnTo>
                    <a:pt x="4763" y="13360"/>
                  </a:lnTo>
                  <a:cubicBezTo>
                    <a:pt x="4771" y="13360"/>
                    <a:pt x="4788" y="13403"/>
                    <a:pt x="4811" y="13484"/>
                  </a:cubicBezTo>
                  <a:lnTo>
                    <a:pt x="4462" y="12085"/>
                  </a:lnTo>
                  <a:lnTo>
                    <a:pt x="4474" y="12097"/>
                  </a:lnTo>
                  <a:cubicBezTo>
                    <a:pt x="4387" y="11885"/>
                    <a:pt x="4212" y="11410"/>
                    <a:pt x="4137" y="11172"/>
                  </a:cubicBezTo>
                  <a:cubicBezTo>
                    <a:pt x="4121" y="11072"/>
                    <a:pt x="4117" y="11037"/>
                    <a:pt x="4121" y="11037"/>
                  </a:cubicBezTo>
                  <a:lnTo>
                    <a:pt x="4121" y="11037"/>
                  </a:lnTo>
                  <a:cubicBezTo>
                    <a:pt x="4130" y="11037"/>
                    <a:pt x="4187" y="11272"/>
                    <a:pt x="4206" y="11272"/>
                  </a:cubicBezTo>
                  <a:cubicBezTo>
                    <a:pt x="4209" y="11272"/>
                    <a:pt x="4211" y="11268"/>
                    <a:pt x="4212" y="11260"/>
                  </a:cubicBezTo>
                  <a:lnTo>
                    <a:pt x="3949" y="10435"/>
                  </a:lnTo>
                  <a:cubicBezTo>
                    <a:pt x="3944" y="10365"/>
                    <a:pt x="3949" y="10334"/>
                    <a:pt x="3960" y="10334"/>
                  </a:cubicBezTo>
                  <a:cubicBezTo>
                    <a:pt x="4008" y="10334"/>
                    <a:pt x="4176" y="10871"/>
                    <a:pt x="4287" y="11335"/>
                  </a:cubicBezTo>
                  <a:cubicBezTo>
                    <a:pt x="4324" y="10498"/>
                    <a:pt x="4062" y="10660"/>
                    <a:pt x="3787" y="8923"/>
                  </a:cubicBezTo>
                  <a:lnTo>
                    <a:pt x="3787" y="8923"/>
                  </a:lnTo>
                  <a:lnTo>
                    <a:pt x="4012" y="9710"/>
                  </a:lnTo>
                  <a:cubicBezTo>
                    <a:pt x="4024" y="9173"/>
                    <a:pt x="3824" y="8561"/>
                    <a:pt x="3699" y="7636"/>
                  </a:cubicBezTo>
                  <a:lnTo>
                    <a:pt x="3699" y="7636"/>
                  </a:lnTo>
                  <a:cubicBezTo>
                    <a:pt x="3699" y="7813"/>
                    <a:pt x="3838" y="8855"/>
                    <a:pt x="3764" y="8855"/>
                  </a:cubicBezTo>
                  <a:cubicBezTo>
                    <a:pt x="3744" y="8855"/>
                    <a:pt x="3708" y="8778"/>
                    <a:pt x="3649" y="8586"/>
                  </a:cubicBezTo>
                  <a:cubicBezTo>
                    <a:pt x="3587" y="8223"/>
                    <a:pt x="3487" y="7848"/>
                    <a:pt x="3362" y="7498"/>
                  </a:cubicBezTo>
                  <a:cubicBezTo>
                    <a:pt x="3449" y="7473"/>
                    <a:pt x="3312" y="6998"/>
                    <a:pt x="3162" y="6399"/>
                  </a:cubicBezTo>
                  <a:lnTo>
                    <a:pt x="3162" y="6399"/>
                  </a:lnTo>
                  <a:lnTo>
                    <a:pt x="3287" y="6411"/>
                  </a:lnTo>
                  <a:cubicBezTo>
                    <a:pt x="3099" y="5761"/>
                    <a:pt x="3049" y="5824"/>
                    <a:pt x="2912" y="5461"/>
                  </a:cubicBezTo>
                  <a:cubicBezTo>
                    <a:pt x="2762" y="4724"/>
                    <a:pt x="2800" y="4562"/>
                    <a:pt x="2837" y="4362"/>
                  </a:cubicBezTo>
                  <a:cubicBezTo>
                    <a:pt x="2772" y="4075"/>
                    <a:pt x="2743" y="3981"/>
                    <a:pt x="2729" y="3981"/>
                  </a:cubicBezTo>
                  <a:lnTo>
                    <a:pt x="2729" y="3981"/>
                  </a:lnTo>
                  <a:cubicBezTo>
                    <a:pt x="2704" y="3981"/>
                    <a:pt x="2738" y="4329"/>
                    <a:pt x="2702" y="4329"/>
                  </a:cubicBezTo>
                  <a:cubicBezTo>
                    <a:pt x="2681" y="4329"/>
                    <a:pt x="2635" y="4208"/>
                    <a:pt x="2537" y="3824"/>
                  </a:cubicBezTo>
                  <a:cubicBezTo>
                    <a:pt x="2350" y="2887"/>
                    <a:pt x="2100" y="1950"/>
                    <a:pt x="1812" y="1038"/>
                  </a:cubicBezTo>
                  <a:lnTo>
                    <a:pt x="1775" y="850"/>
                  </a:lnTo>
                  <a:cubicBezTo>
                    <a:pt x="1775" y="800"/>
                    <a:pt x="1762" y="738"/>
                    <a:pt x="1762" y="725"/>
                  </a:cubicBezTo>
                  <a:cubicBezTo>
                    <a:pt x="1762" y="715"/>
                    <a:pt x="1763" y="710"/>
                    <a:pt x="1765" y="710"/>
                  </a:cubicBezTo>
                  <a:cubicBezTo>
                    <a:pt x="1770" y="710"/>
                    <a:pt x="1782" y="742"/>
                    <a:pt x="1800" y="788"/>
                  </a:cubicBezTo>
                  <a:cubicBezTo>
                    <a:pt x="1826" y="858"/>
                    <a:pt x="1858" y="940"/>
                    <a:pt x="1871" y="940"/>
                  </a:cubicBezTo>
                  <a:cubicBezTo>
                    <a:pt x="1877" y="940"/>
                    <a:pt x="1878" y="925"/>
                    <a:pt x="1875" y="888"/>
                  </a:cubicBezTo>
                  <a:lnTo>
                    <a:pt x="1850" y="813"/>
                  </a:lnTo>
                  <a:lnTo>
                    <a:pt x="1812" y="700"/>
                  </a:lnTo>
                  <a:lnTo>
                    <a:pt x="1725" y="475"/>
                  </a:lnTo>
                  <a:lnTo>
                    <a:pt x="1587" y="50"/>
                  </a:lnTo>
                  <a:cubicBezTo>
                    <a:pt x="1362" y="50"/>
                    <a:pt x="1450" y="13"/>
                    <a:pt x="15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9" name="Google Shape;2339;p6"/>
            <p:cNvSpPr/>
            <p:nvPr/>
          </p:nvSpPr>
          <p:spPr>
            <a:xfrm>
              <a:off x="5760725" y="1154025"/>
              <a:ext cx="1474025" cy="1266575"/>
            </a:xfrm>
            <a:custGeom>
              <a:rect b="b" l="l" r="r" t="t"/>
              <a:pathLst>
                <a:path extrusionOk="0" h="50663" w="58961">
                  <a:moveTo>
                    <a:pt x="5874" y="21682"/>
                  </a:moveTo>
                  <a:cubicBezTo>
                    <a:pt x="5911" y="21820"/>
                    <a:pt x="5949" y="21970"/>
                    <a:pt x="5974" y="22095"/>
                  </a:cubicBezTo>
                  <a:cubicBezTo>
                    <a:pt x="5936" y="21957"/>
                    <a:pt x="5899" y="21820"/>
                    <a:pt x="5874" y="21682"/>
                  </a:cubicBezTo>
                  <a:close/>
                  <a:moveTo>
                    <a:pt x="26206" y="35816"/>
                  </a:moveTo>
                  <a:cubicBezTo>
                    <a:pt x="26195" y="35816"/>
                    <a:pt x="26185" y="35817"/>
                    <a:pt x="26176" y="35818"/>
                  </a:cubicBezTo>
                  <a:lnTo>
                    <a:pt x="26176" y="35818"/>
                  </a:lnTo>
                  <a:cubicBezTo>
                    <a:pt x="26186" y="35817"/>
                    <a:pt x="26196" y="35817"/>
                    <a:pt x="26206" y="35816"/>
                  </a:cubicBezTo>
                  <a:close/>
                  <a:moveTo>
                    <a:pt x="26606" y="35841"/>
                  </a:moveTo>
                  <a:cubicBezTo>
                    <a:pt x="26618" y="35844"/>
                    <a:pt x="26630" y="35847"/>
                    <a:pt x="26641" y="35849"/>
                  </a:cubicBezTo>
                  <a:lnTo>
                    <a:pt x="26641" y="35849"/>
                  </a:lnTo>
                  <a:cubicBezTo>
                    <a:pt x="26630" y="35847"/>
                    <a:pt x="26619" y="35844"/>
                    <a:pt x="26606" y="35841"/>
                  </a:cubicBezTo>
                  <a:close/>
                  <a:moveTo>
                    <a:pt x="34439" y="38356"/>
                  </a:moveTo>
                  <a:cubicBezTo>
                    <a:pt x="34498" y="38400"/>
                    <a:pt x="34557" y="38445"/>
                    <a:pt x="34616" y="38491"/>
                  </a:cubicBezTo>
                  <a:lnTo>
                    <a:pt x="34466" y="38366"/>
                  </a:lnTo>
                  <a:cubicBezTo>
                    <a:pt x="34455" y="38361"/>
                    <a:pt x="34445" y="38358"/>
                    <a:pt x="34439" y="38356"/>
                  </a:cubicBezTo>
                  <a:close/>
                  <a:moveTo>
                    <a:pt x="35185" y="39037"/>
                  </a:moveTo>
                  <a:lnTo>
                    <a:pt x="35185" y="39037"/>
                  </a:lnTo>
                  <a:cubicBezTo>
                    <a:pt x="35268" y="39128"/>
                    <a:pt x="35362" y="39207"/>
                    <a:pt x="35466" y="39265"/>
                  </a:cubicBezTo>
                  <a:cubicBezTo>
                    <a:pt x="35388" y="39208"/>
                    <a:pt x="35290" y="39127"/>
                    <a:pt x="35185" y="39037"/>
                  </a:cubicBezTo>
                  <a:close/>
                  <a:moveTo>
                    <a:pt x="38586" y="43494"/>
                  </a:moveTo>
                  <a:cubicBezTo>
                    <a:pt x="38587" y="43496"/>
                    <a:pt x="38589" y="43499"/>
                    <a:pt x="38590" y="43502"/>
                  </a:cubicBezTo>
                  <a:cubicBezTo>
                    <a:pt x="38589" y="43499"/>
                    <a:pt x="38587" y="43497"/>
                    <a:pt x="38586" y="43494"/>
                  </a:cubicBezTo>
                  <a:close/>
                  <a:moveTo>
                    <a:pt x="39653" y="45089"/>
                  </a:moveTo>
                  <a:cubicBezTo>
                    <a:pt x="39828" y="45239"/>
                    <a:pt x="39978" y="45414"/>
                    <a:pt x="40115" y="45589"/>
                  </a:cubicBezTo>
                  <a:lnTo>
                    <a:pt x="40103" y="45589"/>
                  </a:lnTo>
                  <a:cubicBezTo>
                    <a:pt x="39940" y="45439"/>
                    <a:pt x="39790" y="45276"/>
                    <a:pt x="39653" y="45089"/>
                  </a:cubicBezTo>
                  <a:close/>
                  <a:moveTo>
                    <a:pt x="40043" y="45759"/>
                  </a:moveTo>
                  <a:cubicBezTo>
                    <a:pt x="40089" y="45759"/>
                    <a:pt x="40210" y="45825"/>
                    <a:pt x="40340" y="45901"/>
                  </a:cubicBezTo>
                  <a:cubicBezTo>
                    <a:pt x="40427" y="46014"/>
                    <a:pt x="40527" y="46126"/>
                    <a:pt x="40615" y="46226"/>
                  </a:cubicBezTo>
                  <a:lnTo>
                    <a:pt x="40465" y="46151"/>
                  </a:lnTo>
                  <a:cubicBezTo>
                    <a:pt x="40302" y="46026"/>
                    <a:pt x="40165" y="45889"/>
                    <a:pt x="40028" y="45764"/>
                  </a:cubicBezTo>
                  <a:cubicBezTo>
                    <a:pt x="40031" y="45760"/>
                    <a:pt x="40036" y="45759"/>
                    <a:pt x="40043" y="45759"/>
                  </a:cubicBezTo>
                  <a:close/>
                  <a:moveTo>
                    <a:pt x="56019" y="48280"/>
                  </a:moveTo>
                  <a:cubicBezTo>
                    <a:pt x="56054" y="48280"/>
                    <a:pt x="56086" y="48282"/>
                    <a:pt x="56111" y="48288"/>
                  </a:cubicBezTo>
                  <a:cubicBezTo>
                    <a:pt x="55962" y="48366"/>
                    <a:pt x="55829" y="48381"/>
                    <a:pt x="55661" y="48381"/>
                  </a:cubicBezTo>
                  <a:cubicBezTo>
                    <a:pt x="55560" y="48381"/>
                    <a:pt x="55447" y="48375"/>
                    <a:pt x="55311" y="48375"/>
                  </a:cubicBezTo>
                  <a:cubicBezTo>
                    <a:pt x="55501" y="48354"/>
                    <a:pt x="55825" y="48280"/>
                    <a:pt x="56019" y="48280"/>
                  </a:cubicBezTo>
                  <a:close/>
                  <a:moveTo>
                    <a:pt x="58315" y="49870"/>
                  </a:moveTo>
                  <a:lnTo>
                    <a:pt x="58273" y="49875"/>
                  </a:lnTo>
                  <a:cubicBezTo>
                    <a:pt x="58288" y="49874"/>
                    <a:pt x="58302" y="49872"/>
                    <a:pt x="58315" y="49870"/>
                  </a:cubicBezTo>
                  <a:close/>
                  <a:moveTo>
                    <a:pt x="1" y="1"/>
                  </a:moveTo>
                  <a:lnTo>
                    <a:pt x="2962" y="13210"/>
                  </a:lnTo>
                  <a:lnTo>
                    <a:pt x="3325" y="14797"/>
                  </a:lnTo>
                  <a:cubicBezTo>
                    <a:pt x="3325" y="15081"/>
                    <a:pt x="3313" y="15387"/>
                    <a:pt x="3238" y="15387"/>
                  </a:cubicBezTo>
                  <a:cubicBezTo>
                    <a:pt x="3234" y="15387"/>
                    <a:pt x="3229" y="15386"/>
                    <a:pt x="3225" y="15384"/>
                  </a:cubicBezTo>
                  <a:lnTo>
                    <a:pt x="3225" y="15384"/>
                  </a:lnTo>
                  <a:cubicBezTo>
                    <a:pt x="3537" y="16121"/>
                    <a:pt x="3462" y="17434"/>
                    <a:pt x="3949" y="18633"/>
                  </a:cubicBezTo>
                  <a:cubicBezTo>
                    <a:pt x="3955" y="18699"/>
                    <a:pt x="3953" y="18723"/>
                    <a:pt x="3946" y="18723"/>
                  </a:cubicBezTo>
                  <a:cubicBezTo>
                    <a:pt x="3928" y="18723"/>
                    <a:pt x="3873" y="18538"/>
                    <a:pt x="3848" y="18538"/>
                  </a:cubicBezTo>
                  <a:cubicBezTo>
                    <a:pt x="3843" y="18538"/>
                    <a:pt x="3839" y="18548"/>
                    <a:pt x="3837" y="18571"/>
                  </a:cubicBezTo>
                  <a:cubicBezTo>
                    <a:pt x="3974" y="18871"/>
                    <a:pt x="4074" y="19246"/>
                    <a:pt x="4212" y="19958"/>
                  </a:cubicBezTo>
                  <a:lnTo>
                    <a:pt x="4174" y="19883"/>
                  </a:lnTo>
                  <a:lnTo>
                    <a:pt x="4174" y="19883"/>
                  </a:lnTo>
                  <a:cubicBezTo>
                    <a:pt x="4399" y="20870"/>
                    <a:pt x="4549" y="21583"/>
                    <a:pt x="4699" y="22332"/>
                  </a:cubicBezTo>
                  <a:cubicBezTo>
                    <a:pt x="4849" y="23070"/>
                    <a:pt x="4999" y="23857"/>
                    <a:pt x="5274" y="24969"/>
                  </a:cubicBezTo>
                  <a:lnTo>
                    <a:pt x="5312" y="24782"/>
                  </a:lnTo>
                  <a:cubicBezTo>
                    <a:pt x="5437" y="25257"/>
                    <a:pt x="5437" y="25369"/>
                    <a:pt x="5487" y="25594"/>
                  </a:cubicBezTo>
                  <a:cubicBezTo>
                    <a:pt x="5521" y="25660"/>
                    <a:pt x="5540" y="25688"/>
                    <a:pt x="5549" y="25688"/>
                  </a:cubicBezTo>
                  <a:cubicBezTo>
                    <a:pt x="5575" y="25688"/>
                    <a:pt x="5502" y="25435"/>
                    <a:pt x="5437" y="25182"/>
                  </a:cubicBezTo>
                  <a:cubicBezTo>
                    <a:pt x="5359" y="24910"/>
                    <a:pt x="5289" y="24646"/>
                    <a:pt x="5326" y="24646"/>
                  </a:cubicBezTo>
                  <a:cubicBezTo>
                    <a:pt x="5336" y="24646"/>
                    <a:pt x="5356" y="24669"/>
                    <a:pt x="5387" y="24719"/>
                  </a:cubicBezTo>
                  <a:cubicBezTo>
                    <a:pt x="5387" y="25057"/>
                    <a:pt x="5624" y="25894"/>
                    <a:pt x="5899" y="26706"/>
                  </a:cubicBezTo>
                  <a:cubicBezTo>
                    <a:pt x="6174" y="27506"/>
                    <a:pt x="6486" y="28268"/>
                    <a:pt x="6486" y="28506"/>
                  </a:cubicBezTo>
                  <a:cubicBezTo>
                    <a:pt x="6583" y="28727"/>
                    <a:pt x="6619" y="28788"/>
                    <a:pt x="6631" y="28788"/>
                  </a:cubicBezTo>
                  <a:cubicBezTo>
                    <a:pt x="6647" y="28788"/>
                    <a:pt x="6628" y="28694"/>
                    <a:pt x="6646" y="28694"/>
                  </a:cubicBezTo>
                  <a:cubicBezTo>
                    <a:pt x="6661" y="28694"/>
                    <a:pt x="6699" y="28754"/>
                    <a:pt x="6799" y="28968"/>
                  </a:cubicBezTo>
                  <a:lnTo>
                    <a:pt x="6836" y="29181"/>
                  </a:lnTo>
                  <a:cubicBezTo>
                    <a:pt x="6886" y="29218"/>
                    <a:pt x="6936" y="29268"/>
                    <a:pt x="6986" y="29318"/>
                  </a:cubicBezTo>
                  <a:cubicBezTo>
                    <a:pt x="7199" y="29768"/>
                    <a:pt x="7261" y="30030"/>
                    <a:pt x="7236" y="30068"/>
                  </a:cubicBezTo>
                  <a:lnTo>
                    <a:pt x="6999" y="29643"/>
                  </a:lnTo>
                  <a:lnTo>
                    <a:pt x="6999" y="29643"/>
                  </a:lnTo>
                  <a:cubicBezTo>
                    <a:pt x="7236" y="30268"/>
                    <a:pt x="7948" y="31242"/>
                    <a:pt x="8073" y="31430"/>
                  </a:cubicBezTo>
                  <a:cubicBezTo>
                    <a:pt x="7936" y="31217"/>
                    <a:pt x="7811" y="31005"/>
                    <a:pt x="7699" y="30793"/>
                  </a:cubicBezTo>
                  <a:lnTo>
                    <a:pt x="7699" y="30793"/>
                  </a:lnTo>
                  <a:cubicBezTo>
                    <a:pt x="8311" y="31742"/>
                    <a:pt x="9036" y="32630"/>
                    <a:pt x="9848" y="33417"/>
                  </a:cubicBezTo>
                  <a:cubicBezTo>
                    <a:pt x="10660" y="34192"/>
                    <a:pt x="11597" y="34817"/>
                    <a:pt x="12622" y="35291"/>
                  </a:cubicBezTo>
                  <a:lnTo>
                    <a:pt x="12510" y="35179"/>
                  </a:lnTo>
                  <a:lnTo>
                    <a:pt x="12510" y="35179"/>
                  </a:lnTo>
                  <a:cubicBezTo>
                    <a:pt x="13222" y="35491"/>
                    <a:pt x="13509" y="35616"/>
                    <a:pt x="13809" y="35741"/>
                  </a:cubicBezTo>
                  <a:cubicBezTo>
                    <a:pt x="14272" y="35954"/>
                    <a:pt x="14759" y="36116"/>
                    <a:pt x="15247" y="36229"/>
                  </a:cubicBezTo>
                  <a:lnTo>
                    <a:pt x="15184" y="36229"/>
                  </a:lnTo>
                  <a:cubicBezTo>
                    <a:pt x="15521" y="36291"/>
                    <a:pt x="15971" y="36379"/>
                    <a:pt x="16421" y="36479"/>
                  </a:cubicBezTo>
                  <a:cubicBezTo>
                    <a:pt x="16395" y="36476"/>
                    <a:pt x="16375" y="36475"/>
                    <a:pt x="16360" y="36475"/>
                  </a:cubicBezTo>
                  <a:cubicBezTo>
                    <a:pt x="16160" y="36475"/>
                    <a:pt x="16950" y="36675"/>
                    <a:pt x="16749" y="36675"/>
                  </a:cubicBezTo>
                  <a:cubicBezTo>
                    <a:pt x="16725" y="36675"/>
                    <a:pt x="16688" y="36672"/>
                    <a:pt x="16634" y="36666"/>
                  </a:cubicBezTo>
                  <a:lnTo>
                    <a:pt x="16634" y="36666"/>
                  </a:lnTo>
                  <a:cubicBezTo>
                    <a:pt x="17021" y="36729"/>
                    <a:pt x="17408" y="36766"/>
                    <a:pt x="17808" y="36779"/>
                  </a:cubicBezTo>
                  <a:cubicBezTo>
                    <a:pt x="17946" y="36779"/>
                    <a:pt x="18008" y="36754"/>
                    <a:pt x="18558" y="36754"/>
                  </a:cubicBezTo>
                  <a:lnTo>
                    <a:pt x="18808" y="36853"/>
                  </a:lnTo>
                  <a:cubicBezTo>
                    <a:pt x="18981" y="36838"/>
                    <a:pt x="19156" y="36831"/>
                    <a:pt x="19331" y="36831"/>
                  </a:cubicBezTo>
                  <a:cubicBezTo>
                    <a:pt x="19574" y="36831"/>
                    <a:pt x="19818" y="36844"/>
                    <a:pt x="20058" y="36866"/>
                  </a:cubicBezTo>
                  <a:cubicBezTo>
                    <a:pt x="19370" y="36866"/>
                    <a:pt x="20583" y="37016"/>
                    <a:pt x="19808" y="37028"/>
                  </a:cubicBezTo>
                  <a:cubicBezTo>
                    <a:pt x="21557" y="37316"/>
                    <a:pt x="22420" y="37053"/>
                    <a:pt x="23207" y="37316"/>
                  </a:cubicBezTo>
                  <a:cubicBezTo>
                    <a:pt x="24019" y="37178"/>
                    <a:pt x="21695" y="37128"/>
                    <a:pt x="22145" y="37116"/>
                  </a:cubicBezTo>
                  <a:cubicBezTo>
                    <a:pt x="21914" y="37062"/>
                    <a:pt x="22222" y="37037"/>
                    <a:pt x="22622" y="37037"/>
                  </a:cubicBezTo>
                  <a:cubicBezTo>
                    <a:pt x="22872" y="37037"/>
                    <a:pt x="23158" y="37047"/>
                    <a:pt x="23369" y="37066"/>
                  </a:cubicBezTo>
                  <a:cubicBezTo>
                    <a:pt x="23899" y="37115"/>
                    <a:pt x="24295" y="37334"/>
                    <a:pt x="25635" y="37436"/>
                  </a:cubicBezTo>
                  <a:lnTo>
                    <a:pt x="25635" y="37436"/>
                  </a:lnTo>
                  <a:cubicBezTo>
                    <a:pt x="25600" y="37435"/>
                    <a:pt x="25575" y="37435"/>
                    <a:pt x="25550" y="37435"/>
                  </a:cubicBezTo>
                  <a:cubicBezTo>
                    <a:pt x="25513" y="37435"/>
                    <a:pt x="25475" y="37435"/>
                    <a:pt x="25406" y="37428"/>
                  </a:cubicBezTo>
                  <a:lnTo>
                    <a:pt x="25406" y="37428"/>
                  </a:lnTo>
                  <a:cubicBezTo>
                    <a:pt x="25931" y="37516"/>
                    <a:pt x="26431" y="37441"/>
                    <a:pt x="27056" y="37578"/>
                  </a:cubicBezTo>
                  <a:cubicBezTo>
                    <a:pt x="27116" y="37568"/>
                    <a:pt x="27178" y="37564"/>
                    <a:pt x="27240" y="37564"/>
                  </a:cubicBezTo>
                  <a:cubicBezTo>
                    <a:pt x="27467" y="37564"/>
                    <a:pt x="27697" y="37617"/>
                    <a:pt x="27848" y="37617"/>
                  </a:cubicBezTo>
                  <a:cubicBezTo>
                    <a:pt x="27914" y="37617"/>
                    <a:pt x="27964" y="37607"/>
                    <a:pt x="27993" y="37578"/>
                  </a:cubicBezTo>
                  <a:cubicBezTo>
                    <a:pt x="27568" y="37516"/>
                    <a:pt x="27143" y="37478"/>
                    <a:pt x="26719" y="37441"/>
                  </a:cubicBezTo>
                  <a:lnTo>
                    <a:pt x="26719" y="37441"/>
                  </a:lnTo>
                  <a:cubicBezTo>
                    <a:pt x="27443" y="37491"/>
                    <a:pt x="28156" y="37403"/>
                    <a:pt x="29305" y="37728"/>
                  </a:cubicBezTo>
                  <a:cubicBezTo>
                    <a:pt x="29218" y="37728"/>
                    <a:pt x="28855" y="37691"/>
                    <a:pt x="28618" y="37678"/>
                  </a:cubicBezTo>
                  <a:lnTo>
                    <a:pt x="28618" y="37678"/>
                  </a:lnTo>
                  <a:cubicBezTo>
                    <a:pt x="28780" y="37716"/>
                    <a:pt x="28943" y="37753"/>
                    <a:pt x="29118" y="37778"/>
                  </a:cubicBezTo>
                  <a:cubicBezTo>
                    <a:pt x="29280" y="37803"/>
                    <a:pt x="29455" y="37841"/>
                    <a:pt x="29618" y="37903"/>
                  </a:cubicBezTo>
                  <a:cubicBezTo>
                    <a:pt x="29605" y="37913"/>
                    <a:pt x="29579" y="37918"/>
                    <a:pt x="29542" y="37918"/>
                  </a:cubicBezTo>
                  <a:cubicBezTo>
                    <a:pt x="29398" y="37918"/>
                    <a:pt x="29086" y="37850"/>
                    <a:pt x="28718" y="37791"/>
                  </a:cubicBezTo>
                  <a:cubicBezTo>
                    <a:pt x="28256" y="37691"/>
                    <a:pt x="27781" y="37641"/>
                    <a:pt x="27306" y="37628"/>
                  </a:cubicBezTo>
                  <a:lnTo>
                    <a:pt x="27306" y="37628"/>
                  </a:lnTo>
                  <a:cubicBezTo>
                    <a:pt x="27668" y="37728"/>
                    <a:pt x="28768" y="37753"/>
                    <a:pt x="28356" y="37841"/>
                  </a:cubicBezTo>
                  <a:cubicBezTo>
                    <a:pt x="28425" y="37829"/>
                    <a:pt x="28497" y="37824"/>
                    <a:pt x="28571" y="37824"/>
                  </a:cubicBezTo>
                  <a:cubicBezTo>
                    <a:pt x="29123" y="37824"/>
                    <a:pt x="29802" y="38119"/>
                    <a:pt x="30617" y="38241"/>
                  </a:cubicBezTo>
                  <a:lnTo>
                    <a:pt x="30530" y="38303"/>
                  </a:lnTo>
                  <a:cubicBezTo>
                    <a:pt x="30767" y="38341"/>
                    <a:pt x="30992" y="38403"/>
                    <a:pt x="31230" y="38491"/>
                  </a:cubicBezTo>
                  <a:cubicBezTo>
                    <a:pt x="31067" y="38466"/>
                    <a:pt x="30892" y="38441"/>
                    <a:pt x="30730" y="38428"/>
                  </a:cubicBezTo>
                  <a:lnTo>
                    <a:pt x="30730" y="38428"/>
                  </a:lnTo>
                  <a:cubicBezTo>
                    <a:pt x="31480" y="38591"/>
                    <a:pt x="32042" y="39003"/>
                    <a:pt x="32667" y="39303"/>
                  </a:cubicBezTo>
                  <a:cubicBezTo>
                    <a:pt x="32030" y="38953"/>
                    <a:pt x="31942" y="38915"/>
                    <a:pt x="31992" y="38890"/>
                  </a:cubicBezTo>
                  <a:cubicBezTo>
                    <a:pt x="32030" y="38865"/>
                    <a:pt x="32155" y="38890"/>
                    <a:pt x="31880" y="38728"/>
                  </a:cubicBezTo>
                  <a:lnTo>
                    <a:pt x="31880" y="38728"/>
                  </a:lnTo>
                  <a:cubicBezTo>
                    <a:pt x="32754" y="39065"/>
                    <a:pt x="32942" y="39278"/>
                    <a:pt x="33154" y="39478"/>
                  </a:cubicBezTo>
                  <a:cubicBezTo>
                    <a:pt x="33254" y="39590"/>
                    <a:pt x="33367" y="39703"/>
                    <a:pt x="33542" y="39865"/>
                  </a:cubicBezTo>
                  <a:cubicBezTo>
                    <a:pt x="33729" y="40028"/>
                    <a:pt x="33979" y="40228"/>
                    <a:pt x="34354" y="40578"/>
                  </a:cubicBezTo>
                  <a:cubicBezTo>
                    <a:pt x="34190" y="40424"/>
                    <a:pt x="33790" y="40042"/>
                    <a:pt x="33853" y="40042"/>
                  </a:cubicBezTo>
                  <a:cubicBezTo>
                    <a:pt x="33866" y="40042"/>
                    <a:pt x="33902" y="40060"/>
                    <a:pt x="33967" y="40103"/>
                  </a:cubicBezTo>
                  <a:cubicBezTo>
                    <a:pt x="34242" y="40353"/>
                    <a:pt x="34504" y="40640"/>
                    <a:pt x="34716" y="40952"/>
                  </a:cubicBezTo>
                  <a:cubicBezTo>
                    <a:pt x="34988" y="41258"/>
                    <a:pt x="35087" y="41356"/>
                    <a:pt x="35107" y="41356"/>
                  </a:cubicBezTo>
                  <a:cubicBezTo>
                    <a:pt x="35140" y="41356"/>
                    <a:pt x="34924" y="41052"/>
                    <a:pt x="34961" y="41052"/>
                  </a:cubicBezTo>
                  <a:cubicBezTo>
                    <a:pt x="34972" y="41052"/>
                    <a:pt x="35003" y="41076"/>
                    <a:pt x="35066" y="41140"/>
                  </a:cubicBezTo>
                  <a:cubicBezTo>
                    <a:pt x="35279" y="41552"/>
                    <a:pt x="35516" y="41627"/>
                    <a:pt x="35879" y="42115"/>
                  </a:cubicBezTo>
                  <a:lnTo>
                    <a:pt x="35816" y="42165"/>
                  </a:lnTo>
                  <a:cubicBezTo>
                    <a:pt x="36216" y="42839"/>
                    <a:pt x="36304" y="42914"/>
                    <a:pt x="36391" y="42964"/>
                  </a:cubicBezTo>
                  <a:cubicBezTo>
                    <a:pt x="36478" y="43014"/>
                    <a:pt x="36541" y="43052"/>
                    <a:pt x="36891" y="43689"/>
                  </a:cubicBezTo>
                  <a:lnTo>
                    <a:pt x="36466" y="43227"/>
                  </a:lnTo>
                  <a:lnTo>
                    <a:pt x="36891" y="43864"/>
                  </a:lnTo>
                  <a:lnTo>
                    <a:pt x="36728" y="43777"/>
                  </a:lnTo>
                  <a:lnTo>
                    <a:pt x="36728" y="43777"/>
                  </a:lnTo>
                  <a:cubicBezTo>
                    <a:pt x="37228" y="44451"/>
                    <a:pt x="37341" y="44676"/>
                    <a:pt x="37803" y="45376"/>
                  </a:cubicBezTo>
                  <a:cubicBezTo>
                    <a:pt x="37787" y="45326"/>
                    <a:pt x="37791" y="45301"/>
                    <a:pt x="37812" y="45301"/>
                  </a:cubicBezTo>
                  <a:cubicBezTo>
                    <a:pt x="37876" y="45301"/>
                    <a:pt x="38098" y="45519"/>
                    <a:pt x="38453" y="45939"/>
                  </a:cubicBezTo>
                  <a:cubicBezTo>
                    <a:pt x="38555" y="46096"/>
                    <a:pt x="38547" y="46116"/>
                    <a:pt x="38531" y="46116"/>
                  </a:cubicBezTo>
                  <a:cubicBezTo>
                    <a:pt x="38525" y="46116"/>
                    <a:pt x="38519" y="46114"/>
                    <a:pt x="38515" y="46114"/>
                  </a:cubicBezTo>
                  <a:lnTo>
                    <a:pt x="38515" y="46114"/>
                  </a:lnTo>
                  <a:cubicBezTo>
                    <a:pt x="38503" y="46126"/>
                    <a:pt x="38515" y="46139"/>
                    <a:pt x="38578" y="46201"/>
                  </a:cubicBezTo>
                  <a:cubicBezTo>
                    <a:pt x="38690" y="46313"/>
                    <a:pt x="38803" y="46438"/>
                    <a:pt x="38915" y="46551"/>
                  </a:cubicBezTo>
                  <a:cubicBezTo>
                    <a:pt x="38803" y="46476"/>
                    <a:pt x="38690" y="46401"/>
                    <a:pt x="38590" y="46313"/>
                  </a:cubicBezTo>
                  <a:cubicBezTo>
                    <a:pt x="38453" y="46189"/>
                    <a:pt x="38328" y="46039"/>
                    <a:pt x="38240" y="45876"/>
                  </a:cubicBezTo>
                  <a:cubicBezTo>
                    <a:pt x="38191" y="45851"/>
                    <a:pt x="38053" y="45726"/>
                    <a:pt x="38003" y="45701"/>
                  </a:cubicBezTo>
                  <a:lnTo>
                    <a:pt x="38003" y="45701"/>
                  </a:lnTo>
                  <a:cubicBezTo>
                    <a:pt x="38178" y="45964"/>
                    <a:pt x="38378" y="46214"/>
                    <a:pt x="38603" y="46438"/>
                  </a:cubicBezTo>
                  <a:cubicBezTo>
                    <a:pt x="38828" y="46676"/>
                    <a:pt x="39053" y="46876"/>
                    <a:pt x="39203" y="47001"/>
                  </a:cubicBezTo>
                  <a:cubicBezTo>
                    <a:pt x="39103" y="46901"/>
                    <a:pt x="39003" y="46801"/>
                    <a:pt x="38915" y="46701"/>
                  </a:cubicBezTo>
                  <a:lnTo>
                    <a:pt x="38915" y="46701"/>
                  </a:lnTo>
                  <a:cubicBezTo>
                    <a:pt x="39015" y="46788"/>
                    <a:pt x="39115" y="46863"/>
                    <a:pt x="39215" y="46951"/>
                  </a:cubicBezTo>
                  <a:lnTo>
                    <a:pt x="39528" y="47176"/>
                  </a:lnTo>
                  <a:cubicBezTo>
                    <a:pt x="39728" y="47326"/>
                    <a:pt x="39940" y="47451"/>
                    <a:pt x="40152" y="47588"/>
                  </a:cubicBezTo>
                  <a:cubicBezTo>
                    <a:pt x="40223" y="47659"/>
                    <a:pt x="40237" y="47685"/>
                    <a:pt x="40218" y="47685"/>
                  </a:cubicBezTo>
                  <a:cubicBezTo>
                    <a:pt x="40190" y="47685"/>
                    <a:pt x="40092" y="47628"/>
                    <a:pt x="40003" y="47576"/>
                  </a:cubicBezTo>
                  <a:lnTo>
                    <a:pt x="40003" y="47576"/>
                  </a:lnTo>
                  <a:cubicBezTo>
                    <a:pt x="40252" y="47763"/>
                    <a:pt x="40452" y="47838"/>
                    <a:pt x="40840" y="48076"/>
                  </a:cubicBezTo>
                  <a:cubicBezTo>
                    <a:pt x="40798" y="48076"/>
                    <a:pt x="40766" y="48083"/>
                    <a:pt x="40726" y="48083"/>
                  </a:cubicBezTo>
                  <a:cubicBezTo>
                    <a:pt x="40637" y="48083"/>
                    <a:pt x="40508" y="48047"/>
                    <a:pt x="40128" y="47813"/>
                  </a:cubicBezTo>
                  <a:lnTo>
                    <a:pt x="40128" y="47813"/>
                  </a:lnTo>
                  <a:cubicBezTo>
                    <a:pt x="40340" y="47951"/>
                    <a:pt x="40552" y="48063"/>
                    <a:pt x="40752" y="48188"/>
                  </a:cubicBezTo>
                  <a:cubicBezTo>
                    <a:pt x="40952" y="48313"/>
                    <a:pt x="41190" y="48413"/>
                    <a:pt x="41402" y="48525"/>
                  </a:cubicBezTo>
                  <a:cubicBezTo>
                    <a:pt x="41471" y="48583"/>
                    <a:pt x="41941" y="48883"/>
                    <a:pt x="41881" y="48883"/>
                  </a:cubicBezTo>
                  <a:cubicBezTo>
                    <a:pt x="41876" y="48883"/>
                    <a:pt x="41866" y="48880"/>
                    <a:pt x="41852" y="48875"/>
                  </a:cubicBezTo>
                  <a:lnTo>
                    <a:pt x="41852" y="48875"/>
                  </a:lnTo>
                  <a:cubicBezTo>
                    <a:pt x="42052" y="48975"/>
                    <a:pt x="42252" y="49063"/>
                    <a:pt x="42464" y="49138"/>
                  </a:cubicBezTo>
                  <a:cubicBezTo>
                    <a:pt x="42689" y="49225"/>
                    <a:pt x="42939" y="49300"/>
                    <a:pt x="43189" y="49375"/>
                  </a:cubicBezTo>
                  <a:cubicBezTo>
                    <a:pt x="43689" y="49525"/>
                    <a:pt x="44226" y="49663"/>
                    <a:pt x="44739" y="49813"/>
                  </a:cubicBezTo>
                  <a:cubicBezTo>
                    <a:pt x="44864" y="49813"/>
                    <a:pt x="44989" y="49838"/>
                    <a:pt x="45126" y="49863"/>
                  </a:cubicBezTo>
                  <a:cubicBezTo>
                    <a:pt x="46088" y="50100"/>
                    <a:pt x="46938" y="50312"/>
                    <a:pt x="48113" y="50337"/>
                  </a:cubicBezTo>
                  <a:cubicBezTo>
                    <a:pt x="48325" y="50400"/>
                    <a:pt x="48550" y="50450"/>
                    <a:pt x="48763" y="50512"/>
                  </a:cubicBezTo>
                  <a:cubicBezTo>
                    <a:pt x="48809" y="50514"/>
                    <a:pt x="48848" y="50514"/>
                    <a:pt x="48880" y="50514"/>
                  </a:cubicBezTo>
                  <a:cubicBezTo>
                    <a:pt x="49456" y="50514"/>
                    <a:pt x="48189" y="50333"/>
                    <a:pt x="49118" y="50333"/>
                  </a:cubicBezTo>
                  <a:cubicBezTo>
                    <a:pt x="49196" y="50333"/>
                    <a:pt x="49289" y="50335"/>
                    <a:pt x="49400" y="50337"/>
                  </a:cubicBezTo>
                  <a:cubicBezTo>
                    <a:pt x="50462" y="50337"/>
                    <a:pt x="49800" y="50450"/>
                    <a:pt x="50175" y="50487"/>
                  </a:cubicBezTo>
                  <a:cubicBezTo>
                    <a:pt x="50815" y="50407"/>
                    <a:pt x="51463" y="50367"/>
                    <a:pt x="52118" y="50367"/>
                  </a:cubicBezTo>
                  <a:cubicBezTo>
                    <a:pt x="52282" y="50367"/>
                    <a:pt x="52447" y="50370"/>
                    <a:pt x="52612" y="50375"/>
                  </a:cubicBezTo>
                  <a:cubicBezTo>
                    <a:pt x="52287" y="50412"/>
                    <a:pt x="52024" y="50400"/>
                    <a:pt x="51724" y="50412"/>
                  </a:cubicBezTo>
                  <a:lnTo>
                    <a:pt x="52474" y="50462"/>
                  </a:lnTo>
                  <a:cubicBezTo>
                    <a:pt x="51574" y="50612"/>
                    <a:pt x="50912" y="50562"/>
                    <a:pt x="51624" y="50662"/>
                  </a:cubicBezTo>
                  <a:cubicBezTo>
                    <a:pt x="51674" y="50537"/>
                    <a:pt x="52412" y="50512"/>
                    <a:pt x="53124" y="50475"/>
                  </a:cubicBezTo>
                  <a:cubicBezTo>
                    <a:pt x="53849" y="50425"/>
                    <a:pt x="54574" y="50362"/>
                    <a:pt x="54624" y="50237"/>
                  </a:cubicBezTo>
                  <a:lnTo>
                    <a:pt x="55111" y="50250"/>
                  </a:lnTo>
                  <a:cubicBezTo>
                    <a:pt x="54974" y="50262"/>
                    <a:pt x="54961" y="50275"/>
                    <a:pt x="54811" y="50287"/>
                  </a:cubicBezTo>
                  <a:cubicBezTo>
                    <a:pt x="54855" y="50289"/>
                    <a:pt x="54896" y="50289"/>
                    <a:pt x="54934" y="50289"/>
                  </a:cubicBezTo>
                  <a:cubicBezTo>
                    <a:pt x="55752" y="50289"/>
                    <a:pt x="55554" y="50047"/>
                    <a:pt x="56723" y="49975"/>
                  </a:cubicBezTo>
                  <a:cubicBezTo>
                    <a:pt x="56888" y="49965"/>
                    <a:pt x="57034" y="49959"/>
                    <a:pt x="57135" y="49959"/>
                  </a:cubicBezTo>
                  <a:cubicBezTo>
                    <a:pt x="57294" y="49959"/>
                    <a:pt x="57341" y="49974"/>
                    <a:pt x="57173" y="50013"/>
                  </a:cubicBezTo>
                  <a:lnTo>
                    <a:pt x="57635" y="49938"/>
                  </a:lnTo>
                  <a:lnTo>
                    <a:pt x="57873" y="49888"/>
                  </a:lnTo>
                  <a:lnTo>
                    <a:pt x="58173" y="49850"/>
                  </a:lnTo>
                  <a:cubicBezTo>
                    <a:pt x="58279" y="49839"/>
                    <a:pt x="58353" y="49834"/>
                    <a:pt x="58398" y="49834"/>
                  </a:cubicBezTo>
                  <a:cubicBezTo>
                    <a:pt x="58491" y="49834"/>
                    <a:pt x="58455" y="49854"/>
                    <a:pt x="58315" y="49870"/>
                  </a:cubicBezTo>
                  <a:lnTo>
                    <a:pt x="58315" y="49870"/>
                  </a:lnTo>
                  <a:lnTo>
                    <a:pt x="58960" y="49800"/>
                  </a:lnTo>
                  <a:lnTo>
                    <a:pt x="58948" y="48238"/>
                  </a:lnTo>
                  <a:lnTo>
                    <a:pt x="58948" y="48263"/>
                  </a:lnTo>
                  <a:lnTo>
                    <a:pt x="58935" y="48076"/>
                  </a:lnTo>
                  <a:cubicBezTo>
                    <a:pt x="58873" y="48076"/>
                    <a:pt x="58823" y="48076"/>
                    <a:pt x="58760" y="48088"/>
                  </a:cubicBezTo>
                  <a:lnTo>
                    <a:pt x="58373" y="48163"/>
                  </a:lnTo>
                  <a:lnTo>
                    <a:pt x="57723" y="48275"/>
                  </a:lnTo>
                  <a:cubicBezTo>
                    <a:pt x="57360" y="48275"/>
                    <a:pt x="57898" y="48238"/>
                    <a:pt x="57823" y="48213"/>
                  </a:cubicBezTo>
                  <a:lnTo>
                    <a:pt x="57823" y="48213"/>
                  </a:lnTo>
                  <a:lnTo>
                    <a:pt x="57023" y="48350"/>
                  </a:lnTo>
                  <a:cubicBezTo>
                    <a:pt x="56861" y="48338"/>
                    <a:pt x="56936" y="48300"/>
                    <a:pt x="57123" y="48250"/>
                  </a:cubicBezTo>
                  <a:cubicBezTo>
                    <a:pt x="57223" y="48238"/>
                    <a:pt x="57348" y="48213"/>
                    <a:pt x="57485" y="48201"/>
                  </a:cubicBezTo>
                  <a:lnTo>
                    <a:pt x="57685" y="48176"/>
                  </a:lnTo>
                  <a:lnTo>
                    <a:pt x="57960" y="48138"/>
                  </a:lnTo>
                  <a:lnTo>
                    <a:pt x="57760" y="48126"/>
                  </a:lnTo>
                  <a:lnTo>
                    <a:pt x="57648" y="48113"/>
                  </a:lnTo>
                  <a:cubicBezTo>
                    <a:pt x="57573" y="48101"/>
                    <a:pt x="57510" y="48101"/>
                    <a:pt x="57448" y="48101"/>
                  </a:cubicBezTo>
                  <a:cubicBezTo>
                    <a:pt x="57323" y="48113"/>
                    <a:pt x="57198" y="48126"/>
                    <a:pt x="57073" y="48151"/>
                  </a:cubicBezTo>
                  <a:cubicBezTo>
                    <a:pt x="56657" y="48238"/>
                    <a:pt x="56231" y="48278"/>
                    <a:pt x="55803" y="48278"/>
                  </a:cubicBezTo>
                  <a:cubicBezTo>
                    <a:pt x="55743" y="48278"/>
                    <a:pt x="55683" y="48277"/>
                    <a:pt x="55623" y="48275"/>
                  </a:cubicBezTo>
                  <a:lnTo>
                    <a:pt x="56373" y="48188"/>
                  </a:lnTo>
                  <a:cubicBezTo>
                    <a:pt x="56199" y="48153"/>
                    <a:pt x="56015" y="48143"/>
                    <a:pt x="55814" y="48143"/>
                  </a:cubicBezTo>
                  <a:cubicBezTo>
                    <a:pt x="55506" y="48143"/>
                    <a:pt x="55155" y="48167"/>
                    <a:pt x="54730" y="48167"/>
                  </a:cubicBezTo>
                  <a:cubicBezTo>
                    <a:pt x="54636" y="48167"/>
                    <a:pt x="54538" y="48166"/>
                    <a:pt x="54436" y="48163"/>
                  </a:cubicBezTo>
                  <a:lnTo>
                    <a:pt x="54436" y="48163"/>
                  </a:lnTo>
                  <a:cubicBezTo>
                    <a:pt x="54649" y="48201"/>
                    <a:pt x="56161" y="48250"/>
                    <a:pt x="55299" y="48375"/>
                  </a:cubicBezTo>
                  <a:cubicBezTo>
                    <a:pt x="54949" y="48375"/>
                    <a:pt x="54611" y="48413"/>
                    <a:pt x="54274" y="48475"/>
                  </a:cubicBezTo>
                  <a:cubicBezTo>
                    <a:pt x="54269" y="48440"/>
                    <a:pt x="54188" y="48427"/>
                    <a:pt x="54056" y="48427"/>
                  </a:cubicBezTo>
                  <a:cubicBezTo>
                    <a:pt x="53866" y="48427"/>
                    <a:pt x="53568" y="48453"/>
                    <a:pt x="53237" y="48475"/>
                  </a:cubicBezTo>
                  <a:lnTo>
                    <a:pt x="53274" y="48363"/>
                  </a:lnTo>
                  <a:lnTo>
                    <a:pt x="53274" y="48363"/>
                  </a:lnTo>
                  <a:cubicBezTo>
                    <a:pt x="52662" y="48425"/>
                    <a:pt x="52712" y="48475"/>
                    <a:pt x="52349" y="48538"/>
                  </a:cubicBezTo>
                  <a:cubicBezTo>
                    <a:pt x="52305" y="48539"/>
                    <a:pt x="52262" y="48539"/>
                    <a:pt x="52222" y="48539"/>
                  </a:cubicBezTo>
                  <a:cubicBezTo>
                    <a:pt x="51642" y="48539"/>
                    <a:pt x="51501" y="48459"/>
                    <a:pt x="51350" y="48400"/>
                  </a:cubicBezTo>
                  <a:cubicBezTo>
                    <a:pt x="50262" y="48400"/>
                    <a:pt x="52112" y="48525"/>
                    <a:pt x="50812" y="48563"/>
                  </a:cubicBezTo>
                  <a:cubicBezTo>
                    <a:pt x="50362" y="48544"/>
                    <a:pt x="49978" y="48541"/>
                    <a:pt x="49570" y="48541"/>
                  </a:cubicBezTo>
                  <a:cubicBezTo>
                    <a:pt x="49366" y="48541"/>
                    <a:pt x="49157" y="48542"/>
                    <a:pt x="48930" y="48542"/>
                  </a:cubicBezTo>
                  <a:cubicBezTo>
                    <a:pt x="48703" y="48542"/>
                    <a:pt x="48460" y="48541"/>
                    <a:pt x="48188" y="48538"/>
                  </a:cubicBezTo>
                  <a:cubicBezTo>
                    <a:pt x="47563" y="48438"/>
                    <a:pt x="48300" y="48475"/>
                    <a:pt x="48075" y="48425"/>
                  </a:cubicBezTo>
                  <a:lnTo>
                    <a:pt x="48075" y="48425"/>
                  </a:lnTo>
                  <a:lnTo>
                    <a:pt x="47513" y="48463"/>
                  </a:lnTo>
                  <a:cubicBezTo>
                    <a:pt x="47376" y="48438"/>
                    <a:pt x="47413" y="48413"/>
                    <a:pt x="47438" y="48400"/>
                  </a:cubicBezTo>
                  <a:cubicBezTo>
                    <a:pt x="47399" y="48398"/>
                    <a:pt x="47366" y="48397"/>
                    <a:pt x="47338" y="48397"/>
                  </a:cubicBezTo>
                  <a:cubicBezTo>
                    <a:pt x="47109" y="48397"/>
                    <a:pt x="47221" y="48461"/>
                    <a:pt x="46991" y="48461"/>
                  </a:cubicBezTo>
                  <a:cubicBezTo>
                    <a:pt x="46918" y="48461"/>
                    <a:pt x="46812" y="48454"/>
                    <a:pt x="46651" y="48438"/>
                  </a:cubicBezTo>
                  <a:cubicBezTo>
                    <a:pt x="46632" y="48446"/>
                    <a:pt x="46606" y="48450"/>
                    <a:pt x="46574" y="48450"/>
                  </a:cubicBezTo>
                  <a:cubicBezTo>
                    <a:pt x="46412" y="48450"/>
                    <a:pt x="46089" y="48353"/>
                    <a:pt x="45714" y="48238"/>
                  </a:cubicBezTo>
                  <a:cubicBezTo>
                    <a:pt x="45476" y="48176"/>
                    <a:pt x="45239" y="48088"/>
                    <a:pt x="44989" y="48013"/>
                  </a:cubicBezTo>
                  <a:cubicBezTo>
                    <a:pt x="44751" y="47938"/>
                    <a:pt x="44514" y="47888"/>
                    <a:pt x="44276" y="47851"/>
                  </a:cubicBezTo>
                  <a:cubicBezTo>
                    <a:pt x="44064" y="47738"/>
                    <a:pt x="44389" y="47813"/>
                    <a:pt x="44339" y="47751"/>
                  </a:cubicBezTo>
                  <a:cubicBezTo>
                    <a:pt x="43739" y="47601"/>
                    <a:pt x="43477" y="47513"/>
                    <a:pt x="43252" y="47438"/>
                  </a:cubicBezTo>
                  <a:cubicBezTo>
                    <a:pt x="43127" y="47401"/>
                    <a:pt x="43027" y="47363"/>
                    <a:pt x="42889" y="47326"/>
                  </a:cubicBezTo>
                  <a:cubicBezTo>
                    <a:pt x="42739" y="47276"/>
                    <a:pt x="42577" y="47226"/>
                    <a:pt x="42327" y="47126"/>
                  </a:cubicBezTo>
                  <a:lnTo>
                    <a:pt x="41952" y="46888"/>
                  </a:lnTo>
                  <a:lnTo>
                    <a:pt x="41602" y="46626"/>
                  </a:lnTo>
                  <a:lnTo>
                    <a:pt x="41602" y="46626"/>
                  </a:lnTo>
                  <a:cubicBezTo>
                    <a:pt x="41769" y="46759"/>
                    <a:pt x="41797" y="46815"/>
                    <a:pt x="41734" y="46815"/>
                  </a:cubicBezTo>
                  <a:cubicBezTo>
                    <a:pt x="41702" y="46815"/>
                    <a:pt x="41648" y="46801"/>
                    <a:pt x="41577" y="46776"/>
                  </a:cubicBezTo>
                  <a:cubicBezTo>
                    <a:pt x="41277" y="46651"/>
                    <a:pt x="40977" y="46501"/>
                    <a:pt x="40702" y="46326"/>
                  </a:cubicBezTo>
                  <a:lnTo>
                    <a:pt x="40702" y="46326"/>
                  </a:lnTo>
                  <a:lnTo>
                    <a:pt x="40777" y="46401"/>
                  </a:lnTo>
                  <a:cubicBezTo>
                    <a:pt x="40702" y="46338"/>
                    <a:pt x="40627" y="46289"/>
                    <a:pt x="40565" y="46239"/>
                  </a:cubicBezTo>
                  <a:lnTo>
                    <a:pt x="40565" y="46239"/>
                  </a:lnTo>
                  <a:cubicBezTo>
                    <a:pt x="40615" y="46276"/>
                    <a:pt x="40652" y="46301"/>
                    <a:pt x="40702" y="46326"/>
                  </a:cubicBezTo>
                  <a:cubicBezTo>
                    <a:pt x="40677" y="46301"/>
                    <a:pt x="40640" y="46264"/>
                    <a:pt x="40615" y="46226"/>
                  </a:cubicBezTo>
                  <a:lnTo>
                    <a:pt x="40615" y="46226"/>
                  </a:lnTo>
                  <a:cubicBezTo>
                    <a:pt x="40804" y="46325"/>
                    <a:pt x="40994" y="46399"/>
                    <a:pt x="41085" y="46399"/>
                  </a:cubicBezTo>
                  <a:cubicBezTo>
                    <a:pt x="41120" y="46399"/>
                    <a:pt x="41140" y="46388"/>
                    <a:pt x="41140" y="46363"/>
                  </a:cubicBezTo>
                  <a:cubicBezTo>
                    <a:pt x="41027" y="46301"/>
                    <a:pt x="40915" y="46239"/>
                    <a:pt x="40827" y="46164"/>
                  </a:cubicBezTo>
                  <a:lnTo>
                    <a:pt x="40827" y="46164"/>
                  </a:lnTo>
                  <a:cubicBezTo>
                    <a:pt x="40867" y="46179"/>
                    <a:pt x="40901" y="46195"/>
                    <a:pt x="40915" y="46195"/>
                  </a:cubicBezTo>
                  <a:cubicBezTo>
                    <a:pt x="40923" y="46195"/>
                    <a:pt x="40924" y="46190"/>
                    <a:pt x="40915" y="46176"/>
                  </a:cubicBezTo>
                  <a:cubicBezTo>
                    <a:pt x="40827" y="46114"/>
                    <a:pt x="40727" y="46051"/>
                    <a:pt x="40627" y="45989"/>
                  </a:cubicBezTo>
                  <a:cubicBezTo>
                    <a:pt x="40590" y="45901"/>
                    <a:pt x="40540" y="45826"/>
                    <a:pt x="40515" y="45726"/>
                  </a:cubicBezTo>
                  <a:lnTo>
                    <a:pt x="40427" y="45726"/>
                  </a:lnTo>
                  <a:cubicBezTo>
                    <a:pt x="40090" y="45376"/>
                    <a:pt x="39765" y="44989"/>
                    <a:pt x="39478" y="44589"/>
                  </a:cubicBezTo>
                  <a:cubicBezTo>
                    <a:pt x="38565" y="43702"/>
                    <a:pt x="37766" y="42714"/>
                    <a:pt x="37091" y="41627"/>
                  </a:cubicBezTo>
                  <a:lnTo>
                    <a:pt x="37091" y="41627"/>
                  </a:lnTo>
                  <a:cubicBezTo>
                    <a:pt x="37193" y="41729"/>
                    <a:pt x="37247" y="41765"/>
                    <a:pt x="37277" y="41765"/>
                  </a:cubicBezTo>
                  <a:cubicBezTo>
                    <a:pt x="37340" y="41765"/>
                    <a:pt x="37303" y="41615"/>
                    <a:pt x="37378" y="41590"/>
                  </a:cubicBezTo>
                  <a:cubicBezTo>
                    <a:pt x="37540" y="42063"/>
                    <a:pt x="38112" y="42735"/>
                    <a:pt x="38586" y="43494"/>
                  </a:cubicBezTo>
                  <a:lnTo>
                    <a:pt x="38586" y="43494"/>
                  </a:lnTo>
                  <a:cubicBezTo>
                    <a:pt x="38438" y="43256"/>
                    <a:pt x="38421" y="43181"/>
                    <a:pt x="38447" y="43181"/>
                  </a:cubicBezTo>
                  <a:cubicBezTo>
                    <a:pt x="38464" y="43181"/>
                    <a:pt x="38499" y="43213"/>
                    <a:pt x="38528" y="43252"/>
                  </a:cubicBezTo>
                  <a:cubicBezTo>
                    <a:pt x="38216" y="42814"/>
                    <a:pt x="37903" y="42377"/>
                    <a:pt x="37591" y="41927"/>
                  </a:cubicBezTo>
                  <a:cubicBezTo>
                    <a:pt x="37678" y="41915"/>
                    <a:pt x="37466" y="41602"/>
                    <a:pt x="37253" y="41215"/>
                  </a:cubicBezTo>
                  <a:lnTo>
                    <a:pt x="37253" y="41215"/>
                  </a:lnTo>
                  <a:cubicBezTo>
                    <a:pt x="37256" y="41260"/>
                    <a:pt x="37248" y="41281"/>
                    <a:pt x="37229" y="41281"/>
                  </a:cubicBezTo>
                  <a:cubicBezTo>
                    <a:pt x="37171" y="41281"/>
                    <a:pt x="37015" y="41080"/>
                    <a:pt x="36816" y="40815"/>
                  </a:cubicBezTo>
                  <a:cubicBezTo>
                    <a:pt x="36553" y="40465"/>
                    <a:pt x="36266" y="40128"/>
                    <a:pt x="35954" y="39815"/>
                  </a:cubicBezTo>
                  <a:cubicBezTo>
                    <a:pt x="35956" y="39804"/>
                    <a:pt x="35964" y="39796"/>
                    <a:pt x="35978" y="39796"/>
                  </a:cubicBezTo>
                  <a:cubicBezTo>
                    <a:pt x="36042" y="39796"/>
                    <a:pt x="36234" y="39938"/>
                    <a:pt x="36641" y="40478"/>
                  </a:cubicBezTo>
                  <a:cubicBezTo>
                    <a:pt x="36466" y="40165"/>
                    <a:pt x="36229" y="39903"/>
                    <a:pt x="35941" y="39703"/>
                  </a:cubicBezTo>
                  <a:cubicBezTo>
                    <a:pt x="35661" y="39508"/>
                    <a:pt x="35404" y="39289"/>
                    <a:pt x="35183" y="39035"/>
                  </a:cubicBezTo>
                  <a:lnTo>
                    <a:pt x="35183" y="39035"/>
                  </a:lnTo>
                  <a:cubicBezTo>
                    <a:pt x="35184" y="39035"/>
                    <a:pt x="35184" y="39036"/>
                    <a:pt x="35185" y="39037"/>
                  </a:cubicBezTo>
                  <a:lnTo>
                    <a:pt x="35185" y="39037"/>
                  </a:lnTo>
                  <a:cubicBezTo>
                    <a:pt x="35179" y="39030"/>
                    <a:pt x="35173" y="39023"/>
                    <a:pt x="35166" y="39015"/>
                  </a:cubicBezTo>
                  <a:lnTo>
                    <a:pt x="35166" y="39015"/>
                  </a:lnTo>
                  <a:cubicBezTo>
                    <a:pt x="35172" y="39022"/>
                    <a:pt x="35177" y="39028"/>
                    <a:pt x="35183" y="39035"/>
                  </a:cubicBezTo>
                  <a:lnTo>
                    <a:pt x="35183" y="39035"/>
                  </a:lnTo>
                  <a:cubicBezTo>
                    <a:pt x="35037" y="38910"/>
                    <a:pt x="34879" y="38769"/>
                    <a:pt x="34741" y="38653"/>
                  </a:cubicBezTo>
                  <a:cubicBezTo>
                    <a:pt x="34537" y="38481"/>
                    <a:pt x="34388" y="38355"/>
                    <a:pt x="34430" y="38355"/>
                  </a:cubicBezTo>
                  <a:cubicBezTo>
                    <a:pt x="34433" y="38355"/>
                    <a:pt x="34435" y="38356"/>
                    <a:pt x="34439" y="38356"/>
                  </a:cubicBezTo>
                  <a:lnTo>
                    <a:pt x="34439" y="38356"/>
                  </a:lnTo>
                  <a:cubicBezTo>
                    <a:pt x="34172" y="38159"/>
                    <a:pt x="33903" y="37979"/>
                    <a:pt x="33617" y="37816"/>
                  </a:cubicBezTo>
                  <a:cubicBezTo>
                    <a:pt x="33217" y="37591"/>
                    <a:pt x="32817" y="37391"/>
                    <a:pt x="32392" y="37228"/>
                  </a:cubicBezTo>
                  <a:cubicBezTo>
                    <a:pt x="31677" y="36942"/>
                    <a:pt x="31039" y="36782"/>
                    <a:pt x="30820" y="36782"/>
                  </a:cubicBezTo>
                  <a:cubicBezTo>
                    <a:pt x="30790" y="36782"/>
                    <a:pt x="30768" y="36785"/>
                    <a:pt x="30755" y="36791"/>
                  </a:cubicBezTo>
                  <a:cubicBezTo>
                    <a:pt x="30842" y="36716"/>
                    <a:pt x="30942" y="36679"/>
                    <a:pt x="31055" y="36654"/>
                  </a:cubicBezTo>
                  <a:cubicBezTo>
                    <a:pt x="30635" y="36615"/>
                    <a:pt x="30222" y="36599"/>
                    <a:pt x="29805" y="36599"/>
                  </a:cubicBezTo>
                  <a:cubicBezTo>
                    <a:pt x="29677" y="36599"/>
                    <a:pt x="29548" y="36601"/>
                    <a:pt x="29418" y="36604"/>
                  </a:cubicBezTo>
                  <a:cubicBezTo>
                    <a:pt x="29168" y="36554"/>
                    <a:pt x="28930" y="36504"/>
                    <a:pt x="28681" y="36466"/>
                  </a:cubicBezTo>
                  <a:cubicBezTo>
                    <a:pt x="28630" y="36334"/>
                    <a:pt x="28537" y="36193"/>
                    <a:pt x="28918" y="36193"/>
                  </a:cubicBezTo>
                  <a:cubicBezTo>
                    <a:pt x="29004" y="36193"/>
                    <a:pt x="29115" y="36200"/>
                    <a:pt x="29255" y="36216"/>
                  </a:cubicBezTo>
                  <a:cubicBezTo>
                    <a:pt x="28805" y="36091"/>
                    <a:pt x="28356" y="36016"/>
                    <a:pt x="27893" y="35991"/>
                  </a:cubicBezTo>
                  <a:lnTo>
                    <a:pt x="27893" y="35991"/>
                  </a:lnTo>
                  <a:cubicBezTo>
                    <a:pt x="28094" y="36038"/>
                    <a:pt x="28362" y="36231"/>
                    <a:pt x="28148" y="36231"/>
                  </a:cubicBezTo>
                  <a:cubicBezTo>
                    <a:pt x="28136" y="36231"/>
                    <a:pt x="28122" y="36230"/>
                    <a:pt x="28106" y="36229"/>
                  </a:cubicBezTo>
                  <a:cubicBezTo>
                    <a:pt x="27340" y="35982"/>
                    <a:pt x="27563" y="36064"/>
                    <a:pt x="26641" y="35849"/>
                  </a:cubicBezTo>
                  <a:lnTo>
                    <a:pt x="26641" y="35849"/>
                  </a:lnTo>
                  <a:cubicBezTo>
                    <a:pt x="26854" y="35908"/>
                    <a:pt x="26611" y="36026"/>
                    <a:pt x="26231" y="36026"/>
                  </a:cubicBezTo>
                  <a:cubicBezTo>
                    <a:pt x="26172" y="36026"/>
                    <a:pt x="26109" y="36023"/>
                    <a:pt x="26044" y="36016"/>
                  </a:cubicBezTo>
                  <a:cubicBezTo>
                    <a:pt x="26126" y="35993"/>
                    <a:pt x="26031" y="35837"/>
                    <a:pt x="26176" y="35818"/>
                  </a:cubicBezTo>
                  <a:lnTo>
                    <a:pt x="26176" y="35818"/>
                  </a:lnTo>
                  <a:cubicBezTo>
                    <a:pt x="25766" y="35843"/>
                    <a:pt x="25356" y="35879"/>
                    <a:pt x="24946" y="35915"/>
                  </a:cubicBezTo>
                  <a:lnTo>
                    <a:pt x="24946" y="35915"/>
                  </a:lnTo>
                  <a:cubicBezTo>
                    <a:pt x="25236" y="35887"/>
                    <a:pt x="25002" y="35753"/>
                    <a:pt x="24732" y="35679"/>
                  </a:cubicBezTo>
                  <a:lnTo>
                    <a:pt x="24732" y="35679"/>
                  </a:lnTo>
                  <a:cubicBezTo>
                    <a:pt x="24749" y="35684"/>
                    <a:pt x="24740" y="35686"/>
                    <a:pt x="24710" y="35686"/>
                  </a:cubicBezTo>
                  <a:cubicBezTo>
                    <a:pt x="24528" y="35686"/>
                    <a:pt x="23598" y="35604"/>
                    <a:pt x="23319" y="35604"/>
                  </a:cubicBezTo>
                  <a:lnTo>
                    <a:pt x="23844" y="35679"/>
                  </a:lnTo>
                  <a:cubicBezTo>
                    <a:pt x="23631" y="35662"/>
                    <a:pt x="23450" y="35655"/>
                    <a:pt x="23291" y="35655"/>
                  </a:cubicBezTo>
                  <a:cubicBezTo>
                    <a:pt x="22544" y="35655"/>
                    <a:pt x="22298" y="35811"/>
                    <a:pt x="21543" y="35811"/>
                  </a:cubicBezTo>
                  <a:cubicBezTo>
                    <a:pt x="21398" y="35811"/>
                    <a:pt x="21234" y="35805"/>
                    <a:pt x="21045" y="35791"/>
                  </a:cubicBezTo>
                  <a:cubicBezTo>
                    <a:pt x="21207" y="35754"/>
                    <a:pt x="21470" y="35566"/>
                    <a:pt x="20770" y="35491"/>
                  </a:cubicBezTo>
                  <a:cubicBezTo>
                    <a:pt x="20395" y="35579"/>
                    <a:pt x="20033" y="35654"/>
                    <a:pt x="19658" y="35716"/>
                  </a:cubicBezTo>
                  <a:cubicBezTo>
                    <a:pt x="19121" y="35666"/>
                    <a:pt x="18596" y="35604"/>
                    <a:pt x="18071" y="35529"/>
                  </a:cubicBezTo>
                  <a:lnTo>
                    <a:pt x="18358" y="35516"/>
                  </a:lnTo>
                  <a:lnTo>
                    <a:pt x="20070" y="35404"/>
                  </a:lnTo>
                  <a:cubicBezTo>
                    <a:pt x="19545" y="35316"/>
                    <a:pt x="19933" y="35329"/>
                    <a:pt x="19146" y="35254"/>
                  </a:cubicBezTo>
                  <a:cubicBezTo>
                    <a:pt x="19029" y="35215"/>
                    <a:pt x="19102" y="35203"/>
                    <a:pt x="19238" y="35203"/>
                  </a:cubicBezTo>
                  <a:cubicBezTo>
                    <a:pt x="19410" y="35203"/>
                    <a:pt x="19683" y="35222"/>
                    <a:pt x="19808" y="35229"/>
                  </a:cubicBezTo>
                  <a:cubicBezTo>
                    <a:pt x="19208" y="35166"/>
                    <a:pt x="18608" y="35079"/>
                    <a:pt x="18021" y="34979"/>
                  </a:cubicBezTo>
                  <a:lnTo>
                    <a:pt x="18021" y="34979"/>
                  </a:lnTo>
                  <a:cubicBezTo>
                    <a:pt x="18033" y="35010"/>
                    <a:pt x="17955" y="35023"/>
                    <a:pt x="17830" y="35023"/>
                  </a:cubicBezTo>
                  <a:cubicBezTo>
                    <a:pt x="17705" y="35023"/>
                    <a:pt x="17533" y="35010"/>
                    <a:pt x="17358" y="34991"/>
                  </a:cubicBezTo>
                  <a:cubicBezTo>
                    <a:pt x="17129" y="34967"/>
                    <a:pt x="16904" y="34937"/>
                    <a:pt x="16784" y="34937"/>
                  </a:cubicBezTo>
                  <a:cubicBezTo>
                    <a:pt x="16722" y="34937"/>
                    <a:pt x="16688" y="34945"/>
                    <a:pt x="16696" y="34966"/>
                  </a:cubicBezTo>
                  <a:cubicBezTo>
                    <a:pt x="17346" y="35054"/>
                    <a:pt x="17996" y="35129"/>
                    <a:pt x="18646" y="35166"/>
                  </a:cubicBezTo>
                  <a:cubicBezTo>
                    <a:pt x="18681" y="35226"/>
                    <a:pt x="18414" y="35275"/>
                    <a:pt x="17988" y="35275"/>
                  </a:cubicBezTo>
                  <a:cubicBezTo>
                    <a:pt x="17523" y="35275"/>
                    <a:pt x="16867" y="35217"/>
                    <a:pt x="16209" y="35054"/>
                  </a:cubicBezTo>
                  <a:cubicBezTo>
                    <a:pt x="15896" y="34929"/>
                    <a:pt x="16484" y="34904"/>
                    <a:pt x="16471" y="34854"/>
                  </a:cubicBezTo>
                  <a:cubicBezTo>
                    <a:pt x="16034" y="34817"/>
                    <a:pt x="15596" y="34717"/>
                    <a:pt x="15172" y="34567"/>
                  </a:cubicBezTo>
                  <a:lnTo>
                    <a:pt x="15172" y="34567"/>
                  </a:lnTo>
                  <a:cubicBezTo>
                    <a:pt x="15346" y="34604"/>
                    <a:pt x="15534" y="34629"/>
                    <a:pt x="15709" y="34654"/>
                  </a:cubicBezTo>
                  <a:cubicBezTo>
                    <a:pt x="15047" y="34429"/>
                    <a:pt x="14547" y="34479"/>
                    <a:pt x="13809" y="34042"/>
                  </a:cubicBezTo>
                  <a:cubicBezTo>
                    <a:pt x="13547" y="33934"/>
                    <a:pt x="13125" y="33577"/>
                    <a:pt x="13022" y="33577"/>
                  </a:cubicBezTo>
                  <a:cubicBezTo>
                    <a:pt x="13017" y="33577"/>
                    <a:pt x="13013" y="33578"/>
                    <a:pt x="13010" y="33579"/>
                  </a:cubicBezTo>
                  <a:cubicBezTo>
                    <a:pt x="13222" y="33779"/>
                    <a:pt x="13285" y="34004"/>
                    <a:pt x="13222" y="34154"/>
                  </a:cubicBezTo>
                  <a:cubicBezTo>
                    <a:pt x="12910" y="34004"/>
                    <a:pt x="12610" y="33829"/>
                    <a:pt x="12322" y="33654"/>
                  </a:cubicBezTo>
                  <a:lnTo>
                    <a:pt x="12372" y="33642"/>
                  </a:lnTo>
                  <a:lnTo>
                    <a:pt x="12210" y="33542"/>
                  </a:lnTo>
                  <a:lnTo>
                    <a:pt x="12197" y="33579"/>
                  </a:lnTo>
                  <a:cubicBezTo>
                    <a:pt x="11897" y="33392"/>
                    <a:pt x="11610" y="33192"/>
                    <a:pt x="11335" y="32967"/>
                  </a:cubicBezTo>
                  <a:cubicBezTo>
                    <a:pt x="11335" y="32952"/>
                    <a:pt x="11347" y="32946"/>
                    <a:pt x="11367" y="32946"/>
                  </a:cubicBezTo>
                  <a:cubicBezTo>
                    <a:pt x="11416" y="32946"/>
                    <a:pt x="11513" y="32982"/>
                    <a:pt x="11610" y="33017"/>
                  </a:cubicBezTo>
                  <a:cubicBezTo>
                    <a:pt x="11712" y="33051"/>
                    <a:pt x="11817" y="33085"/>
                    <a:pt x="11870" y="33085"/>
                  </a:cubicBezTo>
                  <a:cubicBezTo>
                    <a:pt x="11915" y="33085"/>
                    <a:pt x="11923" y="33061"/>
                    <a:pt x="11860" y="32992"/>
                  </a:cubicBezTo>
                  <a:cubicBezTo>
                    <a:pt x="11722" y="32955"/>
                    <a:pt x="11610" y="32892"/>
                    <a:pt x="11498" y="32817"/>
                  </a:cubicBezTo>
                  <a:cubicBezTo>
                    <a:pt x="11273" y="32605"/>
                    <a:pt x="11647" y="32817"/>
                    <a:pt x="11135" y="32405"/>
                  </a:cubicBezTo>
                  <a:cubicBezTo>
                    <a:pt x="11133" y="32405"/>
                    <a:pt x="11131" y="32405"/>
                    <a:pt x="11128" y="32405"/>
                  </a:cubicBezTo>
                  <a:cubicBezTo>
                    <a:pt x="10997" y="32405"/>
                    <a:pt x="10585" y="31938"/>
                    <a:pt x="10575" y="31938"/>
                  </a:cubicBezTo>
                  <a:lnTo>
                    <a:pt x="10575" y="31938"/>
                  </a:lnTo>
                  <a:cubicBezTo>
                    <a:pt x="10570" y="31938"/>
                    <a:pt x="10639" y="32023"/>
                    <a:pt x="10835" y="32267"/>
                  </a:cubicBezTo>
                  <a:cubicBezTo>
                    <a:pt x="10660" y="32117"/>
                    <a:pt x="10498" y="31955"/>
                    <a:pt x="10348" y="31780"/>
                  </a:cubicBezTo>
                  <a:lnTo>
                    <a:pt x="9860" y="31167"/>
                  </a:lnTo>
                  <a:lnTo>
                    <a:pt x="9860" y="31167"/>
                  </a:lnTo>
                  <a:cubicBezTo>
                    <a:pt x="9872" y="31206"/>
                    <a:pt x="9866" y="31223"/>
                    <a:pt x="9845" y="31223"/>
                  </a:cubicBezTo>
                  <a:cubicBezTo>
                    <a:pt x="9799" y="31223"/>
                    <a:pt x="9679" y="31135"/>
                    <a:pt x="9523" y="31005"/>
                  </a:cubicBezTo>
                  <a:cubicBezTo>
                    <a:pt x="9448" y="30943"/>
                    <a:pt x="9373" y="30868"/>
                    <a:pt x="9311" y="30793"/>
                  </a:cubicBezTo>
                  <a:cubicBezTo>
                    <a:pt x="9136" y="30555"/>
                    <a:pt x="8961" y="30305"/>
                    <a:pt x="8811" y="30055"/>
                  </a:cubicBezTo>
                  <a:lnTo>
                    <a:pt x="8798" y="30018"/>
                  </a:lnTo>
                  <a:cubicBezTo>
                    <a:pt x="8498" y="29518"/>
                    <a:pt x="8236" y="29006"/>
                    <a:pt x="8011" y="28481"/>
                  </a:cubicBezTo>
                  <a:cubicBezTo>
                    <a:pt x="7811" y="28006"/>
                    <a:pt x="7624" y="27543"/>
                    <a:pt x="7411" y="26931"/>
                  </a:cubicBezTo>
                  <a:cubicBezTo>
                    <a:pt x="7401" y="26826"/>
                    <a:pt x="7275" y="26393"/>
                    <a:pt x="7317" y="26393"/>
                  </a:cubicBezTo>
                  <a:cubicBezTo>
                    <a:pt x="7325" y="26393"/>
                    <a:pt x="7339" y="26408"/>
                    <a:pt x="7361" y="26444"/>
                  </a:cubicBezTo>
                  <a:cubicBezTo>
                    <a:pt x="7236" y="26231"/>
                    <a:pt x="7136" y="25994"/>
                    <a:pt x="7061" y="25756"/>
                  </a:cubicBezTo>
                  <a:cubicBezTo>
                    <a:pt x="7036" y="25608"/>
                    <a:pt x="7033" y="25551"/>
                    <a:pt x="7042" y="25551"/>
                  </a:cubicBezTo>
                  <a:lnTo>
                    <a:pt x="7042" y="25551"/>
                  </a:lnTo>
                  <a:cubicBezTo>
                    <a:pt x="7073" y="25551"/>
                    <a:pt x="7242" y="26140"/>
                    <a:pt x="7283" y="26140"/>
                  </a:cubicBezTo>
                  <a:cubicBezTo>
                    <a:pt x="7294" y="26140"/>
                    <a:pt x="7296" y="26102"/>
                    <a:pt x="7286" y="26006"/>
                  </a:cubicBezTo>
                  <a:cubicBezTo>
                    <a:pt x="7199" y="25981"/>
                    <a:pt x="6886" y="25069"/>
                    <a:pt x="6699" y="24532"/>
                  </a:cubicBezTo>
                  <a:lnTo>
                    <a:pt x="6699" y="24532"/>
                  </a:lnTo>
                  <a:cubicBezTo>
                    <a:pt x="6636" y="24732"/>
                    <a:pt x="7036" y="25781"/>
                    <a:pt x="7261" y="26306"/>
                  </a:cubicBezTo>
                  <a:cubicBezTo>
                    <a:pt x="7259" y="26307"/>
                    <a:pt x="7256" y="26307"/>
                    <a:pt x="7254" y="26307"/>
                  </a:cubicBezTo>
                  <a:cubicBezTo>
                    <a:pt x="7213" y="26307"/>
                    <a:pt x="7129" y="26220"/>
                    <a:pt x="7024" y="26044"/>
                  </a:cubicBezTo>
                  <a:cubicBezTo>
                    <a:pt x="6724" y="25132"/>
                    <a:pt x="6461" y="24194"/>
                    <a:pt x="6236" y="23257"/>
                  </a:cubicBezTo>
                  <a:cubicBezTo>
                    <a:pt x="6161" y="22920"/>
                    <a:pt x="6086" y="22582"/>
                    <a:pt x="5999" y="22245"/>
                  </a:cubicBezTo>
                  <a:cubicBezTo>
                    <a:pt x="5899" y="21508"/>
                    <a:pt x="5262" y="18971"/>
                    <a:pt x="5012" y="17534"/>
                  </a:cubicBezTo>
                  <a:cubicBezTo>
                    <a:pt x="4949" y="17346"/>
                    <a:pt x="4887" y="17159"/>
                    <a:pt x="4812" y="16984"/>
                  </a:cubicBezTo>
                  <a:cubicBezTo>
                    <a:pt x="4749" y="16696"/>
                    <a:pt x="4687" y="16396"/>
                    <a:pt x="4612" y="16096"/>
                  </a:cubicBezTo>
                  <a:lnTo>
                    <a:pt x="3675" y="11835"/>
                  </a:lnTo>
                  <a:lnTo>
                    <a:pt x="3675" y="11835"/>
                  </a:lnTo>
                  <a:cubicBezTo>
                    <a:pt x="3680" y="11840"/>
                    <a:pt x="3685" y="11843"/>
                    <a:pt x="3690" y="11843"/>
                  </a:cubicBezTo>
                  <a:cubicBezTo>
                    <a:pt x="3697" y="11843"/>
                    <a:pt x="3705" y="11837"/>
                    <a:pt x="3712" y="11823"/>
                  </a:cubicBezTo>
                  <a:lnTo>
                    <a:pt x="3525" y="11173"/>
                  </a:lnTo>
                  <a:lnTo>
                    <a:pt x="3512" y="11098"/>
                  </a:lnTo>
                  <a:lnTo>
                    <a:pt x="3512" y="11098"/>
                  </a:lnTo>
                  <a:cubicBezTo>
                    <a:pt x="3529" y="11106"/>
                    <a:pt x="3570" y="11208"/>
                    <a:pt x="3585" y="11208"/>
                  </a:cubicBezTo>
                  <a:cubicBezTo>
                    <a:pt x="3593" y="11208"/>
                    <a:pt x="3595" y="11186"/>
                    <a:pt x="3587" y="11123"/>
                  </a:cubicBezTo>
                  <a:cubicBezTo>
                    <a:pt x="3525" y="11048"/>
                    <a:pt x="3475" y="10960"/>
                    <a:pt x="3462" y="10873"/>
                  </a:cubicBezTo>
                  <a:lnTo>
                    <a:pt x="3212" y="9786"/>
                  </a:lnTo>
                  <a:lnTo>
                    <a:pt x="3212" y="9736"/>
                  </a:lnTo>
                  <a:lnTo>
                    <a:pt x="3200" y="9686"/>
                  </a:lnTo>
                  <a:lnTo>
                    <a:pt x="3000" y="8786"/>
                  </a:lnTo>
                  <a:cubicBezTo>
                    <a:pt x="3000" y="8761"/>
                    <a:pt x="2987" y="8723"/>
                    <a:pt x="2975" y="8661"/>
                  </a:cubicBezTo>
                  <a:cubicBezTo>
                    <a:pt x="2975" y="8611"/>
                    <a:pt x="2950" y="8548"/>
                    <a:pt x="2925" y="8486"/>
                  </a:cubicBezTo>
                  <a:lnTo>
                    <a:pt x="102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0" name="Google Shape;2340;p6"/>
            <p:cNvSpPr/>
            <p:nvPr/>
          </p:nvSpPr>
          <p:spPr>
            <a:xfrm>
              <a:off x="5865075" y="1154025"/>
              <a:ext cx="1369350" cy="1133800"/>
            </a:xfrm>
            <a:custGeom>
              <a:rect b="b" l="l" r="r" t="t"/>
              <a:pathLst>
                <a:path extrusionOk="0" h="45352" w="54774">
                  <a:moveTo>
                    <a:pt x="6255" y="21444"/>
                  </a:moveTo>
                  <a:cubicBezTo>
                    <a:pt x="6271" y="21497"/>
                    <a:pt x="6288" y="21549"/>
                    <a:pt x="6306" y="21601"/>
                  </a:cubicBezTo>
                  <a:lnTo>
                    <a:pt x="6306" y="21601"/>
                  </a:lnTo>
                  <a:cubicBezTo>
                    <a:pt x="6290" y="21551"/>
                    <a:pt x="6273" y="21498"/>
                    <a:pt x="6255" y="21444"/>
                  </a:cubicBezTo>
                  <a:close/>
                  <a:moveTo>
                    <a:pt x="5949" y="20133"/>
                  </a:moveTo>
                  <a:cubicBezTo>
                    <a:pt x="5889" y="20281"/>
                    <a:pt x="6089" y="20932"/>
                    <a:pt x="6255" y="21444"/>
                  </a:cubicBezTo>
                  <a:lnTo>
                    <a:pt x="6255" y="21444"/>
                  </a:lnTo>
                  <a:cubicBezTo>
                    <a:pt x="6240" y="21395"/>
                    <a:pt x="6225" y="21345"/>
                    <a:pt x="6211" y="21295"/>
                  </a:cubicBezTo>
                  <a:cubicBezTo>
                    <a:pt x="6199" y="21152"/>
                    <a:pt x="6200" y="21098"/>
                    <a:pt x="6209" y="21098"/>
                  </a:cubicBezTo>
                  <a:lnTo>
                    <a:pt x="6209" y="21098"/>
                  </a:lnTo>
                  <a:cubicBezTo>
                    <a:pt x="6240" y="21098"/>
                    <a:pt x="6356" y="21645"/>
                    <a:pt x="6397" y="21645"/>
                  </a:cubicBezTo>
                  <a:cubicBezTo>
                    <a:pt x="6408" y="21645"/>
                    <a:pt x="6413" y="21609"/>
                    <a:pt x="6411" y="21520"/>
                  </a:cubicBezTo>
                  <a:cubicBezTo>
                    <a:pt x="6336" y="21495"/>
                    <a:pt x="6099" y="20633"/>
                    <a:pt x="5949" y="20133"/>
                  </a:cubicBezTo>
                  <a:close/>
                  <a:moveTo>
                    <a:pt x="9548" y="30550"/>
                  </a:moveTo>
                  <a:cubicBezTo>
                    <a:pt x="9556" y="30556"/>
                    <a:pt x="9564" y="30562"/>
                    <a:pt x="9573" y="30568"/>
                  </a:cubicBezTo>
                  <a:cubicBezTo>
                    <a:pt x="9566" y="30563"/>
                    <a:pt x="9557" y="30557"/>
                    <a:pt x="9548" y="30550"/>
                  </a:cubicBezTo>
                  <a:close/>
                  <a:moveTo>
                    <a:pt x="22869" y="30843"/>
                  </a:moveTo>
                  <a:cubicBezTo>
                    <a:pt x="22860" y="30843"/>
                    <a:pt x="22851" y="30843"/>
                    <a:pt x="22842" y="30844"/>
                  </a:cubicBezTo>
                  <a:lnTo>
                    <a:pt x="22842" y="30844"/>
                  </a:lnTo>
                  <a:cubicBezTo>
                    <a:pt x="22851" y="30844"/>
                    <a:pt x="22860" y="30843"/>
                    <a:pt x="22869" y="30843"/>
                  </a:cubicBezTo>
                  <a:close/>
                  <a:moveTo>
                    <a:pt x="23232" y="30880"/>
                  </a:moveTo>
                  <a:cubicBezTo>
                    <a:pt x="23243" y="30883"/>
                    <a:pt x="23253" y="30885"/>
                    <a:pt x="23263" y="30888"/>
                  </a:cubicBezTo>
                  <a:lnTo>
                    <a:pt x="23263" y="30888"/>
                  </a:lnTo>
                  <a:cubicBezTo>
                    <a:pt x="23254" y="30885"/>
                    <a:pt x="23243" y="30883"/>
                    <a:pt x="23232" y="30880"/>
                  </a:cubicBezTo>
                  <a:close/>
                  <a:moveTo>
                    <a:pt x="17359" y="32180"/>
                  </a:moveTo>
                  <a:lnTo>
                    <a:pt x="17359" y="32180"/>
                  </a:lnTo>
                  <a:cubicBezTo>
                    <a:pt x="17359" y="32180"/>
                    <a:pt x="17359" y="32180"/>
                    <a:pt x="17358" y="32180"/>
                  </a:cubicBezTo>
                  <a:lnTo>
                    <a:pt x="17408" y="32180"/>
                  </a:lnTo>
                  <a:cubicBezTo>
                    <a:pt x="17392" y="32180"/>
                    <a:pt x="17376" y="32180"/>
                    <a:pt x="17359" y="32180"/>
                  </a:cubicBezTo>
                  <a:close/>
                  <a:moveTo>
                    <a:pt x="35067" y="37023"/>
                  </a:moveTo>
                  <a:lnTo>
                    <a:pt x="35067" y="37023"/>
                  </a:lnTo>
                  <a:cubicBezTo>
                    <a:pt x="35071" y="37029"/>
                    <a:pt x="35075" y="37035"/>
                    <a:pt x="35079" y="37041"/>
                  </a:cubicBezTo>
                  <a:cubicBezTo>
                    <a:pt x="35075" y="37035"/>
                    <a:pt x="35071" y="37029"/>
                    <a:pt x="35067" y="37023"/>
                  </a:cubicBezTo>
                  <a:close/>
                  <a:moveTo>
                    <a:pt x="33677" y="38127"/>
                  </a:moveTo>
                  <a:cubicBezTo>
                    <a:pt x="33696" y="38156"/>
                    <a:pt x="33714" y="38181"/>
                    <a:pt x="33729" y="38203"/>
                  </a:cubicBezTo>
                  <a:cubicBezTo>
                    <a:pt x="33711" y="38177"/>
                    <a:pt x="33694" y="38152"/>
                    <a:pt x="33677" y="38127"/>
                  </a:cubicBezTo>
                  <a:close/>
                  <a:moveTo>
                    <a:pt x="35941" y="38628"/>
                  </a:moveTo>
                  <a:cubicBezTo>
                    <a:pt x="36066" y="38803"/>
                    <a:pt x="36166" y="38990"/>
                    <a:pt x="36253" y="39178"/>
                  </a:cubicBezTo>
                  <a:cubicBezTo>
                    <a:pt x="36128" y="39003"/>
                    <a:pt x="36028" y="38815"/>
                    <a:pt x="35941" y="38628"/>
                  </a:cubicBezTo>
                  <a:close/>
                  <a:moveTo>
                    <a:pt x="36148" y="39314"/>
                  </a:moveTo>
                  <a:cubicBezTo>
                    <a:pt x="36190" y="39314"/>
                    <a:pt x="36286" y="39410"/>
                    <a:pt x="36403" y="39528"/>
                  </a:cubicBezTo>
                  <a:lnTo>
                    <a:pt x="36553" y="39890"/>
                  </a:lnTo>
                  <a:lnTo>
                    <a:pt x="36428" y="39778"/>
                  </a:lnTo>
                  <a:cubicBezTo>
                    <a:pt x="36341" y="39628"/>
                    <a:pt x="36241" y="39478"/>
                    <a:pt x="36141" y="39315"/>
                  </a:cubicBezTo>
                  <a:cubicBezTo>
                    <a:pt x="36143" y="39315"/>
                    <a:pt x="36145" y="39314"/>
                    <a:pt x="36148" y="39314"/>
                  </a:cubicBezTo>
                  <a:close/>
                  <a:moveTo>
                    <a:pt x="0" y="1"/>
                  </a:moveTo>
                  <a:lnTo>
                    <a:pt x="3437" y="14434"/>
                  </a:lnTo>
                  <a:lnTo>
                    <a:pt x="3787" y="15897"/>
                  </a:lnTo>
                  <a:cubicBezTo>
                    <a:pt x="3787" y="16161"/>
                    <a:pt x="3775" y="16448"/>
                    <a:pt x="3697" y="16448"/>
                  </a:cubicBezTo>
                  <a:cubicBezTo>
                    <a:pt x="3694" y="16448"/>
                    <a:pt x="3690" y="16447"/>
                    <a:pt x="3687" y="16446"/>
                  </a:cubicBezTo>
                  <a:lnTo>
                    <a:pt x="3687" y="16446"/>
                  </a:lnTo>
                  <a:cubicBezTo>
                    <a:pt x="3999" y="17109"/>
                    <a:pt x="3912" y="18333"/>
                    <a:pt x="4387" y="19433"/>
                  </a:cubicBezTo>
                  <a:cubicBezTo>
                    <a:pt x="4392" y="19492"/>
                    <a:pt x="4390" y="19514"/>
                    <a:pt x="4384" y="19514"/>
                  </a:cubicBezTo>
                  <a:cubicBezTo>
                    <a:pt x="4366" y="19514"/>
                    <a:pt x="4313" y="19341"/>
                    <a:pt x="4294" y="19341"/>
                  </a:cubicBezTo>
                  <a:cubicBezTo>
                    <a:pt x="4289" y="19341"/>
                    <a:pt x="4287" y="19349"/>
                    <a:pt x="4287" y="19371"/>
                  </a:cubicBezTo>
                  <a:cubicBezTo>
                    <a:pt x="4424" y="19646"/>
                    <a:pt x="4524" y="19995"/>
                    <a:pt x="4637" y="20645"/>
                  </a:cubicBezTo>
                  <a:lnTo>
                    <a:pt x="4612" y="20570"/>
                  </a:lnTo>
                  <a:lnTo>
                    <a:pt x="4612" y="20570"/>
                  </a:lnTo>
                  <a:cubicBezTo>
                    <a:pt x="4824" y="21483"/>
                    <a:pt x="4962" y="22132"/>
                    <a:pt x="5124" y="22820"/>
                  </a:cubicBezTo>
                  <a:cubicBezTo>
                    <a:pt x="5299" y="23644"/>
                    <a:pt x="5524" y="24457"/>
                    <a:pt x="5786" y="25244"/>
                  </a:cubicBezTo>
                  <a:lnTo>
                    <a:pt x="5811" y="25069"/>
                  </a:lnTo>
                  <a:cubicBezTo>
                    <a:pt x="5949" y="25506"/>
                    <a:pt x="5961" y="25606"/>
                    <a:pt x="6024" y="25819"/>
                  </a:cubicBezTo>
                  <a:cubicBezTo>
                    <a:pt x="6062" y="25869"/>
                    <a:pt x="6084" y="25890"/>
                    <a:pt x="6095" y="25890"/>
                  </a:cubicBezTo>
                  <a:cubicBezTo>
                    <a:pt x="6128" y="25890"/>
                    <a:pt x="6035" y="25661"/>
                    <a:pt x="5949" y="25431"/>
                  </a:cubicBezTo>
                  <a:cubicBezTo>
                    <a:pt x="5861" y="25188"/>
                    <a:pt x="5781" y="24944"/>
                    <a:pt x="5815" y="24944"/>
                  </a:cubicBezTo>
                  <a:cubicBezTo>
                    <a:pt x="5825" y="24944"/>
                    <a:pt x="5844" y="24963"/>
                    <a:pt x="5874" y="25007"/>
                  </a:cubicBezTo>
                  <a:cubicBezTo>
                    <a:pt x="5899" y="25319"/>
                    <a:pt x="6174" y="26081"/>
                    <a:pt x="6524" y="26794"/>
                  </a:cubicBezTo>
                  <a:cubicBezTo>
                    <a:pt x="6874" y="27506"/>
                    <a:pt x="7286" y="28143"/>
                    <a:pt x="7336" y="28381"/>
                  </a:cubicBezTo>
                  <a:cubicBezTo>
                    <a:pt x="7463" y="28552"/>
                    <a:pt x="7509" y="28601"/>
                    <a:pt x="7524" y="28601"/>
                  </a:cubicBezTo>
                  <a:cubicBezTo>
                    <a:pt x="7544" y="28601"/>
                    <a:pt x="7505" y="28510"/>
                    <a:pt x="7528" y="28510"/>
                  </a:cubicBezTo>
                  <a:cubicBezTo>
                    <a:pt x="7544" y="28510"/>
                    <a:pt x="7593" y="28559"/>
                    <a:pt x="7723" y="28731"/>
                  </a:cubicBezTo>
                  <a:cubicBezTo>
                    <a:pt x="7748" y="28793"/>
                    <a:pt x="7773" y="28843"/>
                    <a:pt x="7798" y="28906"/>
                  </a:cubicBezTo>
                  <a:lnTo>
                    <a:pt x="7973" y="29006"/>
                  </a:lnTo>
                  <a:cubicBezTo>
                    <a:pt x="8273" y="29368"/>
                    <a:pt x="8411" y="29568"/>
                    <a:pt x="8386" y="29618"/>
                  </a:cubicBezTo>
                  <a:lnTo>
                    <a:pt x="8061" y="29305"/>
                  </a:lnTo>
                  <a:lnTo>
                    <a:pt x="8061" y="29305"/>
                  </a:lnTo>
                  <a:cubicBezTo>
                    <a:pt x="8298" y="29605"/>
                    <a:pt x="8573" y="29868"/>
                    <a:pt x="8886" y="30093"/>
                  </a:cubicBezTo>
                  <a:cubicBezTo>
                    <a:pt x="9173" y="30311"/>
                    <a:pt x="9438" y="30476"/>
                    <a:pt x="9548" y="30550"/>
                  </a:cubicBezTo>
                  <a:lnTo>
                    <a:pt x="9548" y="30550"/>
                  </a:lnTo>
                  <a:cubicBezTo>
                    <a:pt x="9357" y="30417"/>
                    <a:pt x="9178" y="30274"/>
                    <a:pt x="9011" y="30130"/>
                  </a:cubicBezTo>
                  <a:lnTo>
                    <a:pt x="9011" y="30130"/>
                  </a:lnTo>
                  <a:cubicBezTo>
                    <a:pt x="9873" y="30768"/>
                    <a:pt x="10823" y="31242"/>
                    <a:pt x="11847" y="31555"/>
                  </a:cubicBezTo>
                  <a:cubicBezTo>
                    <a:pt x="12835" y="31842"/>
                    <a:pt x="13847" y="32017"/>
                    <a:pt x="14872" y="32055"/>
                  </a:cubicBezTo>
                  <a:lnTo>
                    <a:pt x="14734" y="32005"/>
                  </a:lnTo>
                  <a:lnTo>
                    <a:pt x="14734" y="32005"/>
                  </a:lnTo>
                  <a:cubicBezTo>
                    <a:pt x="15446" y="32042"/>
                    <a:pt x="15721" y="32067"/>
                    <a:pt x="16021" y="32092"/>
                  </a:cubicBezTo>
                  <a:cubicBezTo>
                    <a:pt x="16467" y="32153"/>
                    <a:pt x="16913" y="32178"/>
                    <a:pt x="17359" y="32180"/>
                  </a:cubicBezTo>
                  <a:lnTo>
                    <a:pt x="17359" y="32180"/>
                  </a:lnTo>
                  <a:cubicBezTo>
                    <a:pt x="17597" y="32156"/>
                    <a:pt x="17839" y="32147"/>
                    <a:pt x="18080" y="32147"/>
                  </a:cubicBezTo>
                  <a:cubicBezTo>
                    <a:pt x="18219" y="32147"/>
                    <a:pt x="18358" y="32150"/>
                    <a:pt x="18496" y="32155"/>
                  </a:cubicBezTo>
                  <a:cubicBezTo>
                    <a:pt x="18108" y="32192"/>
                    <a:pt x="19220" y="32255"/>
                    <a:pt x="18721" y="32292"/>
                  </a:cubicBezTo>
                  <a:cubicBezTo>
                    <a:pt x="20233" y="32255"/>
                    <a:pt x="19470" y="32255"/>
                    <a:pt x="20470" y="32142"/>
                  </a:cubicBezTo>
                  <a:lnTo>
                    <a:pt x="20695" y="32217"/>
                  </a:lnTo>
                  <a:cubicBezTo>
                    <a:pt x="20929" y="32178"/>
                    <a:pt x="21169" y="32159"/>
                    <a:pt x="21406" y="32159"/>
                  </a:cubicBezTo>
                  <a:cubicBezTo>
                    <a:pt x="21549" y="32159"/>
                    <a:pt x="21692" y="32166"/>
                    <a:pt x="21832" y="32180"/>
                  </a:cubicBezTo>
                  <a:cubicBezTo>
                    <a:pt x="21207" y="32180"/>
                    <a:pt x="22295" y="32317"/>
                    <a:pt x="21607" y="32342"/>
                  </a:cubicBezTo>
                  <a:cubicBezTo>
                    <a:pt x="23182" y="32605"/>
                    <a:pt x="23982" y="32455"/>
                    <a:pt x="24669" y="32780"/>
                  </a:cubicBezTo>
                  <a:cubicBezTo>
                    <a:pt x="25044" y="32755"/>
                    <a:pt x="24706" y="32667"/>
                    <a:pt x="24332" y="32592"/>
                  </a:cubicBezTo>
                  <a:cubicBezTo>
                    <a:pt x="23996" y="32536"/>
                    <a:pt x="23620" y="32490"/>
                    <a:pt x="23689" y="32490"/>
                  </a:cubicBezTo>
                  <a:cubicBezTo>
                    <a:pt x="23697" y="32490"/>
                    <a:pt x="23711" y="32491"/>
                    <a:pt x="23732" y="32492"/>
                  </a:cubicBezTo>
                  <a:cubicBezTo>
                    <a:pt x="23607" y="32450"/>
                    <a:pt x="23660" y="32433"/>
                    <a:pt x="23802" y="32433"/>
                  </a:cubicBezTo>
                  <a:cubicBezTo>
                    <a:pt x="24042" y="32433"/>
                    <a:pt x="24537" y="32484"/>
                    <a:pt x="24844" y="32555"/>
                  </a:cubicBezTo>
                  <a:cubicBezTo>
                    <a:pt x="25319" y="32652"/>
                    <a:pt x="25652" y="32904"/>
                    <a:pt x="26794" y="33230"/>
                  </a:cubicBezTo>
                  <a:lnTo>
                    <a:pt x="26794" y="33230"/>
                  </a:lnTo>
                  <a:cubicBezTo>
                    <a:pt x="26747" y="33220"/>
                    <a:pt x="26714" y="33217"/>
                    <a:pt x="26631" y="33192"/>
                  </a:cubicBezTo>
                  <a:lnTo>
                    <a:pt x="26631" y="33192"/>
                  </a:lnTo>
                  <a:cubicBezTo>
                    <a:pt x="27081" y="33354"/>
                    <a:pt x="27543" y="33392"/>
                    <a:pt x="28068" y="33667"/>
                  </a:cubicBezTo>
                  <a:cubicBezTo>
                    <a:pt x="28243" y="33679"/>
                    <a:pt x="28405" y="33729"/>
                    <a:pt x="28568" y="33792"/>
                  </a:cubicBezTo>
                  <a:cubicBezTo>
                    <a:pt x="28675" y="33836"/>
                    <a:pt x="28763" y="33875"/>
                    <a:pt x="28832" y="33875"/>
                  </a:cubicBezTo>
                  <a:cubicBezTo>
                    <a:pt x="28859" y="33875"/>
                    <a:pt x="28884" y="33869"/>
                    <a:pt x="28905" y="33854"/>
                  </a:cubicBezTo>
                  <a:cubicBezTo>
                    <a:pt x="28543" y="33717"/>
                    <a:pt x="28181" y="33579"/>
                    <a:pt x="27818" y="33467"/>
                  </a:cubicBezTo>
                  <a:lnTo>
                    <a:pt x="27818" y="33467"/>
                  </a:lnTo>
                  <a:cubicBezTo>
                    <a:pt x="28443" y="33654"/>
                    <a:pt x="29105" y="33717"/>
                    <a:pt x="30043" y="34304"/>
                  </a:cubicBezTo>
                  <a:cubicBezTo>
                    <a:pt x="29943" y="34292"/>
                    <a:pt x="29643" y="34167"/>
                    <a:pt x="29430" y="34092"/>
                  </a:cubicBezTo>
                  <a:lnTo>
                    <a:pt x="29430" y="34092"/>
                  </a:lnTo>
                  <a:cubicBezTo>
                    <a:pt x="29568" y="34179"/>
                    <a:pt x="29705" y="34242"/>
                    <a:pt x="29855" y="34317"/>
                  </a:cubicBezTo>
                  <a:cubicBezTo>
                    <a:pt x="29993" y="34367"/>
                    <a:pt x="30130" y="34454"/>
                    <a:pt x="30267" y="34542"/>
                  </a:cubicBezTo>
                  <a:cubicBezTo>
                    <a:pt x="30260" y="34545"/>
                    <a:pt x="30251" y="34547"/>
                    <a:pt x="30239" y="34547"/>
                  </a:cubicBezTo>
                  <a:cubicBezTo>
                    <a:pt x="30131" y="34547"/>
                    <a:pt x="29842" y="34398"/>
                    <a:pt x="29493" y="34229"/>
                  </a:cubicBezTo>
                  <a:cubicBezTo>
                    <a:pt x="29105" y="34029"/>
                    <a:pt x="28705" y="33867"/>
                    <a:pt x="28293" y="33754"/>
                  </a:cubicBezTo>
                  <a:lnTo>
                    <a:pt x="28293" y="33754"/>
                  </a:lnTo>
                  <a:cubicBezTo>
                    <a:pt x="28518" y="33867"/>
                    <a:pt x="28755" y="33954"/>
                    <a:pt x="28993" y="34029"/>
                  </a:cubicBezTo>
                  <a:cubicBezTo>
                    <a:pt x="29218" y="34117"/>
                    <a:pt x="29355" y="34192"/>
                    <a:pt x="29168" y="34192"/>
                  </a:cubicBezTo>
                  <a:cubicBezTo>
                    <a:pt x="29718" y="34229"/>
                    <a:pt x="30267" y="34754"/>
                    <a:pt x="31042" y="35116"/>
                  </a:cubicBezTo>
                  <a:lnTo>
                    <a:pt x="30955" y="35154"/>
                  </a:lnTo>
                  <a:cubicBezTo>
                    <a:pt x="31142" y="35254"/>
                    <a:pt x="31330" y="35366"/>
                    <a:pt x="31505" y="35504"/>
                  </a:cubicBezTo>
                  <a:cubicBezTo>
                    <a:pt x="31367" y="35441"/>
                    <a:pt x="31230" y="35379"/>
                    <a:pt x="31092" y="35316"/>
                  </a:cubicBezTo>
                  <a:lnTo>
                    <a:pt x="31092" y="35316"/>
                  </a:lnTo>
                  <a:cubicBezTo>
                    <a:pt x="31692" y="35654"/>
                    <a:pt x="32055" y="36204"/>
                    <a:pt x="32529" y="36641"/>
                  </a:cubicBezTo>
                  <a:cubicBezTo>
                    <a:pt x="32067" y="36154"/>
                    <a:pt x="32005" y="36091"/>
                    <a:pt x="32055" y="36079"/>
                  </a:cubicBezTo>
                  <a:cubicBezTo>
                    <a:pt x="32092" y="36066"/>
                    <a:pt x="32204" y="36116"/>
                    <a:pt x="32017" y="35904"/>
                  </a:cubicBezTo>
                  <a:lnTo>
                    <a:pt x="32017" y="35904"/>
                  </a:lnTo>
                  <a:cubicBezTo>
                    <a:pt x="32679" y="36441"/>
                    <a:pt x="32792" y="36679"/>
                    <a:pt x="32917" y="36916"/>
                  </a:cubicBezTo>
                  <a:cubicBezTo>
                    <a:pt x="33038" y="37158"/>
                    <a:pt x="33182" y="37399"/>
                    <a:pt x="33677" y="38127"/>
                  </a:cubicBezTo>
                  <a:lnTo>
                    <a:pt x="33677" y="38127"/>
                  </a:lnTo>
                  <a:cubicBezTo>
                    <a:pt x="33547" y="37931"/>
                    <a:pt x="33354" y="37608"/>
                    <a:pt x="33391" y="37608"/>
                  </a:cubicBezTo>
                  <a:cubicBezTo>
                    <a:pt x="33401" y="37608"/>
                    <a:pt x="33428" y="37633"/>
                    <a:pt x="33479" y="37691"/>
                  </a:cubicBezTo>
                  <a:cubicBezTo>
                    <a:pt x="33679" y="37991"/>
                    <a:pt x="33854" y="38303"/>
                    <a:pt x="34004" y="38628"/>
                  </a:cubicBezTo>
                  <a:cubicBezTo>
                    <a:pt x="34218" y="38971"/>
                    <a:pt x="34295" y="39079"/>
                    <a:pt x="34310" y="39079"/>
                  </a:cubicBezTo>
                  <a:cubicBezTo>
                    <a:pt x="34335" y="39079"/>
                    <a:pt x="34177" y="38760"/>
                    <a:pt x="34215" y="38760"/>
                  </a:cubicBezTo>
                  <a:cubicBezTo>
                    <a:pt x="34226" y="38760"/>
                    <a:pt x="34252" y="38786"/>
                    <a:pt x="34304" y="38853"/>
                  </a:cubicBezTo>
                  <a:cubicBezTo>
                    <a:pt x="34441" y="39290"/>
                    <a:pt x="34666" y="39378"/>
                    <a:pt x="34991" y="39853"/>
                  </a:cubicBezTo>
                  <a:lnTo>
                    <a:pt x="34916" y="39903"/>
                  </a:lnTo>
                  <a:cubicBezTo>
                    <a:pt x="35291" y="40553"/>
                    <a:pt x="35391" y="40615"/>
                    <a:pt x="35466" y="40665"/>
                  </a:cubicBezTo>
                  <a:cubicBezTo>
                    <a:pt x="35541" y="40702"/>
                    <a:pt x="35604" y="40740"/>
                    <a:pt x="35966" y="41315"/>
                  </a:cubicBezTo>
                  <a:cubicBezTo>
                    <a:pt x="35829" y="41177"/>
                    <a:pt x="35691" y="41040"/>
                    <a:pt x="35554" y="40902"/>
                  </a:cubicBezTo>
                  <a:lnTo>
                    <a:pt x="35554" y="40902"/>
                  </a:lnTo>
                  <a:cubicBezTo>
                    <a:pt x="35691" y="41102"/>
                    <a:pt x="35829" y="41290"/>
                    <a:pt x="35978" y="41477"/>
                  </a:cubicBezTo>
                  <a:lnTo>
                    <a:pt x="35816" y="41415"/>
                  </a:lnTo>
                  <a:lnTo>
                    <a:pt x="35816" y="41415"/>
                  </a:lnTo>
                  <a:cubicBezTo>
                    <a:pt x="36328" y="42002"/>
                    <a:pt x="36466" y="42202"/>
                    <a:pt x="37003" y="42777"/>
                  </a:cubicBezTo>
                  <a:cubicBezTo>
                    <a:pt x="36983" y="42730"/>
                    <a:pt x="36985" y="42708"/>
                    <a:pt x="37010" y="42708"/>
                  </a:cubicBezTo>
                  <a:cubicBezTo>
                    <a:pt x="37032" y="42708"/>
                    <a:pt x="37071" y="42723"/>
                    <a:pt x="37128" y="42752"/>
                  </a:cubicBezTo>
                  <a:cubicBezTo>
                    <a:pt x="37328" y="42889"/>
                    <a:pt x="37516" y="43027"/>
                    <a:pt x="37703" y="43177"/>
                  </a:cubicBezTo>
                  <a:cubicBezTo>
                    <a:pt x="38040" y="43489"/>
                    <a:pt x="37441" y="43102"/>
                    <a:pt x="38240" y="43652"/>
                  </a:cubicBezTo>
                  <a:cubicBezTo>
                    <a:pt x="38115" y="43614"/>
                    <a:pt x="38003" y="43564"/>
                    <a:pt x="37890" y="43489"/>
                  </a:cubicBezTo>
                  <a:cubicBezTo>
                    <a:pt x="37741" y="43414"/>
                    <a:pt x="37603" y="43289"/>
                    <a:pt x="37503" y="43152"/>
                  </a:cubicBezTo>
                  <a:cubicBezTo>
                    <a:pt x="37453" y="43152"/>
                    <a:pt x="37303" y="43052"/>
                    <a:pt x="37241" y="43039"/>
                  </a:cubicBezTo>
                  <a:lnTo>
                    <a:pt x="37241" y="43039"/>
                  </a:lnTo>
                  <a:cubicBezTo>
                    <a:pt x="37591" y="43439"/>
                    <a:pt x="38265" y="43839"/>
                    <a:pt x="38578" y="44014"/>
                  </a:cubicBezTo>
                  <a:cubicBezTo>
                    <a:pt x="38453" y="43939"/>
                    <a:pt x="38315" y="43852"/>
                    <a:pt x="38265" y="43789"/>
                  </a:cubicBezTo>
                  <a:lnTo>
                    <a:pt x="38265" y="43789"/>
                  </a:lnTo>
                  <a:cubicBezTo>
                    <a:pt x="38465" y="43914"/>
                    <a:pt x="38690" y="44014"/>
                    <a:pt x="38903" y="44102"/>
                  </a:cubicBezTo>
                  <a:cubicBezTo>
                    <a:pt x="39128" y="44202"/>
                    <a:pt x="39340" y="44277"/>
                    <a:pt x="39565" y="44364"/>
                  </a:cubicBezTo>
                  <a:cubicBezTo>
                    <a:pt x="39654" y="44414"/>
                    <a:pt x="39669" y="44432"/>
                    <a:pt x="39642" y="44432"/>
                  </a:cubicBezTo>
                  <a:cubicBezTo>
                    <a:pt x="39609" y="44432"/>
                    <a:pt x="39512" y="44404"/>
                    <a:pt x="39415" y="44377"/>
                  </a:cubicBezTo>
                  <a:lnTo>
                    <a:pt x="39415" y="44377"/>
                  </a:lnTo>
                  <a:cubicBezTo>
                    <a:pt x="39678" y="44489"/>
                    <a:pt x="39877" y="44526"/>
                    <a:pt x="40277" y="44651"/>
                  </a:cubicBezTo>
                  <a:cubicBezTo>
                    <a:pt x="40217" y="44671"/>
                    <a:pt x="40186" y="44699"/>
                    <a:pt x="40101" y="44699"/>
                  </a:cubicBezTo>
                  <a:cubicBezTo>
                    <a:pt x="40027" y="44699"/>
                    <a:pt x="39912" y="44678"/>
                    <a:pt x="39703" y="44614"/>
                  </a:cubicBezTo>
                  <a:lnTo>
                    <a:pt x="39703" y="44614"/>
                  </a:lnTo>
                  <a:cubicBezTo>
                    <a:pt x="39877" y="44676"/>
                    <a:pt x="40052" y="44726"/>
                    <a:pt x="40227" y="44776"/>
                  </a:cubicBezTo>
                  <a:cubicBezTo>
                    <a:pt x="40452" y="44826"/>
                    <a:pt x="40665" y="44889"/>
                    <a:pt x="40890" y="44926"/>
                  </a:cubicBezTo>
                  <a:cubicBezTo>
                    <a:pt x="40927" y="44951"/>
                    <a:pt x="41090" y="45014"/>
                    <a:pt x="41227" y="45076"/>
                  </a:cubicBezTo>
                  <a:cubicBezTo>
                    <a:pt x="41336" y="45120"/>
                    <a:pt x="41425" y="45154"/>
                    <a:pt x="41390" y="45154"/>
                  </a:cubicBezTo>
                  <a:cubicBezTo>
                    <a:pt x="41384" y="45154"/>
                    <a:pt x="41376" y="45153"/>
                    <a:pt x="41365" y="45151"/>
                  </a:cubicBezTo>
                  <a:lnTo>
                    <a:pt x="41365" y="45151"/>
                  </a:lnTo>
                  <a:cubicBezTo>
                    <a:pt x="42102" y="45351"/>
                    <a:pt x="43189" y="45301"/>
                    <a:pt x="44164" y="45351"/>
                  </a:cubicBezTo>
                  <a:cubicBezTo>
                    <a:pt x="44276" y="45326"/>
                    <a:pt x="44401" y="45314"/>
                    <a:pt x="44526" y="45314"/>
                  </a:cubicBezTo>
                  <a:cubicBezTo>
                    <a:pt x="44621" y="45314"/>
                    <a:pt x="44715" y="45314"/>
                    <a:pt x="44808" y="45314"/>
                  </a:cubicBezTo>
                  <a:cubicBezTo>
                    <a:pt x="45600" y="45314"/>
                    <a:pt x="46349" y="45304"/>
                    <a:pt x="47288" y="45114"/>
                  </a:cubicBezTo>
                  <a:lnTo>
                    <a:pt x="47900" y="45164"/>
                  </a:lnTo>
                  <a:cubicBezTo>
                    <a:pt x="48725" y="45026"/>
                    <a:pt x="47076" y="45114"/>
                    <a:pt x="48438" y="44889"/>
                  </a:cubicBezTo>
                  <a:cubicBezTo>
                    <a:pt x="48695" y="44845"/>
                    <a:pt x="48841" y="44830"/>
                    <a:pt x="48925" y="44830"/>
                  </a:cubicBezTo>
                  <a:cubicBezTo>
                    <a:pt x="49144" y="44830"/>
                    <a:pt x="48924" y="44939"/>
                    <a:pt x="49136" y="44939"/>
                  </a:cubicBezTo>
                  <a:cubicBezTo>
                    <a:pt x="49144" y="44939"/>
                    <a:pt x="49153" y="44939"/>
                    <a:pt x="49163" y="44939"/>
                  </a:cubicBezTo>
                  <a:cubicBezTo>
                    <a:pt x="49875" y="44714"/>
                    <a:pt x="50600" y="44589"/>
                    <a:pt x="51349" y="44551"/>
                  </a:cubicBezTo>
                  <a:lnTo>
                    <a:pt x="51349" y="44551"/>
                  </a:lnTo>
                  <a:cubicBezTo>
                    <a:pt x="51062" y="44614"/>
                    <a:pt x="50825" y="44626"/>
                    <a:pt x="50550" y="44676"/>
                  </a:cubicBezTo>
                  <a:lnTo>
                    <a:pt x="51237" y="44651"/>
                  </a:lnTo>
                  <a:lnTo>
                    <a:pt x="51237" y="44651"/>
                  </a:lnTo>
                  <a:cubicBezTo>
                    <a:pt x="50437" y="44876"/>
                    <a:pt x="49837" y="44914"/>
                    <a:pt x="50487" y="44926"/>
                  </a:cubicBezTo>
                  <a:cubicBezTo>
                    <a:pt x="50550" y="44676"/>
                    <a:pt x="53112" y="44551"/>
                    <a:pt x="53174" y="44302"/>
                  </a:cubicBezTo>
                  <a:lnTo>
                    <a:pt x="53624" y="44289"/>
                  </a:lnTo>
                  <a:lnTo>
                    <a:pt x="53624" y="44289"/>
                  </a:lnTo>
                  <a:cubicBezTo>
                    <a:pt x="53499" y="44302"/>
                    <a:pt x="53474" y="44327"/>
                    <a:pt x="53349" y="44339"/>
                  </a:cubicBezTo>
                  <a:cubicBezTo>
                    <a:pt x="53474" y="44339"/>
                    <a:pt x="53611" y="44327"/>
                    <a:pt x="53736" y="44314"/>
                  </a:cubicBezTo>
                  <a:cubicBezTo>
                    <a:pt x="53786" y="44314"/>
                    <a:pt x="53836" y="44289"/>
                    <a:pt x="53874" y="44277"/>
                  </a:cubicBezTo>
                  <a:cubicBezTo>
                    <a:pt x="53911" y="44277"/>
                    <a:pt x="53999" y="44252"/>
                    <a:pt x="54061" y="44239"/>
                  </a:cubicBezTo>
                  <a:cubicBezTo>
                    <a:pt x="54299" y="44177"/>
                    <a:pt x="54474" y="44102"/>
                    <a:pt x="54774" y="44039"/>
                  </a:cubicBezTo>
                  <a:cubicBezTo>
                    <a:pt x="54761" y="43902"/>
                    <a:pt x="54749" y="43764"/>
                    <a:pt x="54749" y="43602"/>
                  </a:cubicBezTo>
                  <a:lnTo>
                    <a:pt x="54749" y="43352"/>
                  </a:lnTo>
                  <a:lnTo>
                    <a:pt x="54749" y="43014"/>
                  </a:lnTo>
                  <a:lnTo>
                    <a:pt x="54761" y="42452"/>
                  </a:lnTo>
                  <a:lnTo>
                    <a:pt x="54761" y="42390"/>
                  </a:lnTo>
                  <a:lnTo>
                    <a:pt x="54761" y="42365"/>
                  </a:lnTo>
                  <a:lnTo>
                    <a:pt x="54561" y="42365"/>
                  </a:lnTo>
                  <a:cubicBezTo>
                    <a:pt x="54449" y="42365"/>
                    <a:pt x="54449" y="42340"/>
                    <a:pt x="54674" y="42302"/>
                  </a:cubicBezTo>
                  <a:lnTo>
                    <a:pt x="54674" y="42302"/>
                  </a:lnTo>
                  <a:lnTo>
                    <a:pt x="53974" y="42415"/>
                  </a:lnTo>
                  <a:lnTo>
                    <a:pt x="53599" y="42490"/>
                  </a:lnTo>
                  <a:lnTo>
                    <a:pt x="53374" y="42539"/>
                  </a:lnTo>
                  <a:cubicBezTo>
                    <a:pt x="53324" y="42543"/>
                    <a:pt x="53286" y="42544"/>
                    <a:pt x="53261" y="42544"/>
                  </a:cubicBezTo>
                  <a:cubicBezTo>
                    <a:pt x="53183" y="42544"/>
                    <a:pt x="53211" y="42530"/>
                    <a:pt x="53324" y="42502"/>
                  </a:cubicBezTo>
                  <a:lnTo>
                    <a:pt x="53324" y="42502"/>
                  </a:lnTo>
                  <a:lnTo>
                    <a:pt x="52112" y="42664"/>
                  </a:lnTo>
                  <a:lnTo>
                    <a:pt x="52124" y="42664"/>
                  </a:lnTo>
                  <a:cubicBezTo>
                    <a:pt x="51937" y="42727"/>
                    <a:pt x="51524" y="42827"/>
                    <a:pt x="51312" y="42877"/>
                  </a:cubicBezTo>
                  <a:cubicBezTo>
                    <a:pt x="50975" y="42877"/>
                    <a:pt x="51474" y="42839"/>
                    <a:pt x="51387" y="42814"/>
                  </a:cubicBezTo>
                  <a:lnTo>
                    <a:pt x="51387" y="42814"/>
                  </a:lnTo>
                  <a:lnTo>
                    <a:pt x="50662" y="42977"/>
                  </a:lnTo>
                  <a:cubicBezTo>
                    <a:pt x="50350" y="42952"/>
                    <a:pt x="50962" y="42814"/>
                    <a:pt x="51462" y="42764"/>
                  </a:cubicBezTo>
                  <a:cubicBezTo>
                    <a:pt x="51308" y="42729"/>
                    <a:pt x="51192" y="42715"/>
                    <a:pt x="51091" y="42715"/>
                  </a:cubicBezTo>
                  <a:cubicBezTo>
                    <a:pt x="50723" y="42715"/>
                    <a:pt x="50540" y="42900"/>
                    <a:pt x="49375" y="42939"/>
                  </a:cubicBezTo>
                  <a:lnTo>
                    <a:pt x="50062" y="42827"/>
                  </a:lnTo>
                  <a:cubicBezTo>
                    <a:pt x="49941" y="42805"/>
                    <a:pt x="49816" y="42796"/>
                    <a:pt x="49684" y="42796"/>
                  </a:cubicBezTo>
                  <a:cubicBezTo>
                    <a:pt x="49302" y="42796"/>
                    <a:pt x="48861" y="42868"/>
                    <a:pt x="48275" y="42877"/>
                  </a:cubicBezTo>
                  <a:cubicBezTo>
                    <a:pt x="48442" y="42888"/>
                    <a:pt x="49567" y="42889"/>
                    <a:pt x="49261" y="43004"/>
                  </a:cubicBezTo>
                  <a:lnTo>
                    <a:pt x="49261" y="43004"/>
                  </a:lnTo>
                  <a:cubicBezTo>
                    <a:pt x="49433" y="42967"/>
                    <a:pt x="49641" y="42923"/>
                    <a:pt x="49768" y="42923"/>
                  </a:cubicBezTo>
                  <a:cubicBezTo>
                    <a:pt x="49789" y="42923"/>
                    <a:pt x="49809" y="42924"/>
                    <a:pt x="49825" y="42927"/>
                  </a:cubicBezTo>
                  <a:cubicBezTo>
                    <a:pt x="49624" y="43045"/>
                    <a:pt x="49445" y="43029"/>
                    <a:pt x="49140" y="43038"/>
                  </a:cubicBezTo>
                  <a:lnTo>
                    <a:pt x="49140" y="43038"/>
                  </a:lnTo>
                  <a:cubicBezTo>
                    <a:pt x="49194" y="43025"/>
                    <a:pt x="49233" y="43014"/>
                    <a:pt x="49261" y="43004"/>
                  </a:cubicBezTo>
                  <a:lnTo>
                    <a:pt x="49261" y="43004"/>
                  </a:lnTo>
                  <a:cubicBezTo>
                    <a:pt x="49196" y="43017"/>
                    <a:pt x="49136" y="43030"/>
                    <a:pt x="49088" y="43039"/>
                  </a:cubicBezTo>
                  <a:cubicBezTo>
                    <a:pt x="49106" y="43039"/>
                    <a:pt x="49123" y="43038"/>
                    <a:pt x="49140" y="43038"/>
                  </a:cubicBezTo>
                  <a:lnTo>
                    <a:pt x="49140" y="43038"/>
                  </a:lnTo>
                  <a:cubicBezTo>
                    <a:pt x="49120" y="43042"/>
                    <a:pt x="49099" y="43047"/>
                    <a:pt x="49075" y="43052"/>
                  </a:cubicBezTo>
                  <a:cubicBezTo>
                    <a:pt x="48750" y="43064"/>
                    <a:pt x="48438" y="43114"/>
                    <a:pt x="48125" y="43189"/>
                  </a:cubicBezTo>
                  <a:cubicBezTo>
                    <a:pt x="48121" y="43161"/>
                    <a:pt x="48076" y="43150"/>
                    <a:pt x="47999" y="43150"/>
                  </a:cubicBezTo>
                  <a:cubicBezTo>
                    <a:pt x="47837" y="43150"/>
                    <a:pt x="47532" y="43201"/>
                    <a:pt x="47176" y="43252"/>
                  </a:cubicBezTo>
                  <a:lnTo>
                    <a:pt x="47201" y="43127"/>
                  </a:lnTo>
                  <a:lnTo>
                    <a:pt x="47201" y="43127"/>
                  </a:lnTo>
                  <a:cubicBezTo>
                    <a:pt x="46638" y="43227"/>
                    <a:pt x="46688" y="43289"/>
                    <a:pt x="46363" y="43364"/>
                  </a:cubicBezTo>
                  <a:cubicBezTo>
                    <a:pt x="46234" y="43375"/>
                    <a:pt x="46125" y="43379"/>
                    <a:pt x="46033" y="43379"/>
                  </a:cubicBezTo>
                  <a:cubicBezTo>
                    <a:pt x="45681" y="43379"/>
                    <a:pt x="45570" y="43314"/>
                    <a:pt x="45451" y="43264"/>
                  </a:cubicBezTo>
                  <a:lnTo>
                    <a:pt x="45451" y="43264"/>
                  </a:lnTo>
                  <a:cubicBezTo>
                    <a:pt x="44451" y="43314"/>
                    <a:pt x="46151" y="43364"/>
                    <a:pt x="44964" y="43464"/>
                  </a:cubicBezTo>
                  <a:cubicBezTo>
                    <a:pt x="44886" y="43463"/>
                    <a:pt x="44812" y="43463"/>
                    <a:pt x="44738" y="43463"/>
                  </a:cubicBezTo>
                  <a:cubicBezTo>
                    <a:pt x="44213" y="43463"/>
                    <a:pt x="43772" y="43489"/>
                    <a:pt x="43217" y="43489"/>
                  </a:cubicBezTo>
                  <a:cubicBezTo>
                    <a:pt x="43020" y="43489"/>
                    <a:pt x="42810" y="43486"/>
                    <a:pt x="42577" y="43477"/>
                  </a:cubicBezTo>
                  <a:cubicBezTo>
                    <a:pt x="42002" y="43364"/>
                    <a:pt x="42677" y="43414"/>
                    <a:pt x="42477" y="43364"/>
                  </a:cubicBezTo>
                  <a:lnTo>
                    <a:pt x="42477" y="43364"/>
                  </a:lnTo>
                  <a:cubicBezTo>
                    <a:pt x="42302" y="43377"/>
                    <a:pt x="42139" y="43377"/>
                    <a:pt x="41964" y="43377"/>
                  </a:cubicBezTo>
                  <a:cubicBezTo>
                    <a:pt x="41839" y="43352"/>
                    <a:pt x="41889" y="43339"/>
                    <a:pt x="41914" y="43327"/>
                  </a:cubicBezTo>
                  <a:cubicBezTo>
                    <a:pt x="41855" y="43320"/>
                    <a:pt x="41810" y="43317"/>
                    <a:pt x="41777" y="43317"/>
                  </a:cubicBezTo>
                  <a:cubicBezTo>
                    <a:pt x="41641" y="43317"/>
                    <a:pt x="41677" y="43363"/>
                    <a:pt x="41552" y="43363"/>
                  </a:cubicBezTo>
                  <a:cubicBezTo>
                    <a:pt x="41488" y="43363"/>
                    <a:pt x="41382" y="43351"/>
                    <a:pt x="41190" y="43314"/>
                  </a:cubicBezTo>
                  <a:cubicBezTo>
                    <a:pt x="41170" y="43316"/>
                    <a:pt x="41151" y="43317"/>
                    <a:pt x="41133" y="43317"/>
                  </a:cubicBezTo>
                  <a:cubicBezTo>
                    <a:pt x="41043" y="43317"/>
                    <a:pt x="40962" y="43293"/>
                    <a:pt x="40890" y="43252"/>
                  </a:cubicBezTo>
                  <a:cubicBezTo>
                    <a:pt x="40715" y="43189"/>
                    <a:pt x="40540" y="43114"/>
                    <a:pt x="40377" y="43027"/>
                  </a:cubicBezTo>
                  <a:cubicBezTo>
                    <a:pt x="39990" y="42839"/>
                    <a:pt x="39578" y="42564"/>
                    <a:pt x="39190" y="42402"/>
                  </a:cubicBezTo>
                  <a:cubicBezTo>
                    <a:pt x="39134" y="42351"/>
                    <a:pt x="39136" y="42338"/>
                    <a:pt x="39158" y="42338"/>
                  </a:cubicBezTo>
                  <a:cubicBezTo>
                    <a:pt x="39181" y="42338"/>
                    <a:pt x="39226" y="42351"/>
                    <a:pt x="39254" y="42351"/>
                  </a:cubicBezTo>
                  <a:cubicBezTo>
                    <a:pt x="39273" y="42351"/>
                    <a:pt x="39284" y="42345"/>
                    <a:pt x="39278" y="42327"/>
                  </a:cubicBezTo>
                  <a:cubicBezTo>
                    <a:pt x="38978" y="42177"/>
                    <a:pt x="38690" y="41990"/>
                    <a:pt x="38428" y="41777"/>
                  </a:cubicBezTo>
                  <a:cubicBezTo>
                    <a:pt x="38253" y="41652"/>
                    <a:pt x="38090" y="41540"/>
                    <a:pt x="37728" y="41227"/>
                  </a:cubicBezTo>
                  <a:cubicBezTo>
                    <a:pt x="37578" y="41002"/>
                    <a:pt x="37428" y="40777"/>
                    <a:pt x="37291" y="40553"/>
                  </a:cubicBezTo>
                  <a:lnTo>
                    <a:pt x="37291" y="40553"/>
                  </a:lnTo>
                  <a:cubicBezTo>
                    <a:pt x="37374" y="40704"/>
                    <a:pt x="37387" y="40767"/>
                    <a:pt x="37353" y="40767"/>
                  </a:cubicBezTo>
                  <a:cubicBezTo>
                    <a:pt x="37270" y="40767"/>
                    <a:pt x="36902" y="40385"/>
                    <a:pt x="36591" y="40003"/>
                  </a:cubicBezTo>
                  <a:lnTo>
                    <a:pt x="36591" y="40003"/>
                  </a:lnTo>
                  <a:lnTo>
                    <a:pt x="36628" y="40090"/>
                  </a:lnTo>
                  <a:lnTo>
                    <a:pt x="36503" y="39890"/>
                  </a:lnTo>
                  <a:lnTo>
                    <a:pt x="36591" y="40003"/>
                  </a:lnTo>
                  <a:lnTo>
                    <a:pt x="36553" y="39890"/>
                  </a:lnTo>
                  <a:lnTo>
                    <a:pt x="36553" y="39890"/>
                  </a:lnTo>
                  <a:cubicBezTo>
                    <a:pt x="36715" y="40042"/>
                    <a:pt x="36885" y="40177"/>
                    <a:pt x="36951" y="40177"/>
                  </a:cubicBezTo>
                  <a:cubicBezTo>
                    <a:pt x="36966" y="40177"/>
                    <a:pt x="36976" y="40169"/>
                    <a:pt x="36978" y="40153"/>
                  </a:cubicBezTo>
                  <a:cubicBezTo>
                    <a:pt x="36903" y="40078"/>
                    <a:pt x="36828" y="39978"/>
                    <a:pt x="36766" y="39878"/>
                  </a:cubicBezTo>
                  <a:lnTo>
                    <a:pt x="36766" y="39878"/>
                  </a:lnTo>
                  <a:cubicBezTo>
                    <a:pt x="36802" y="39914"/>
                    <a:pt x="36832" y="39937"/>
                    <a:pt x="36846" y="39937"/>
                  </a:cubicBezTo>
                  <a:cubicBezTo>
                    <a:pt x="36851" y="39937"/>
                    <a:pt x="36853" y="39934"/>
                    <a:pt x="36853" y="39928"/>
                  </a:cubicBezTo>
                  <a:cubicBezTo>
                    <a:pt x="36791" y="39840"/>
                    <a:pt x="36716" y="39753"/>
                    <a:pt x="36641" y="39678"/>
                  </a:cubicBezTo>
                  <a:lnTo>
                    <a:pt x="36616" y="39403"/>
                  </a:lnTo>
                  <a:lnTo>
                    <a:pt x="36541" y="39378"/>
                  </a:lnTo>
                  <a:lnTo>
                    <a:pt x="35866" y="38128"/>
                  </a:lnTo>
                  <a:cubicBezTo>
                    <a:pt x="35554" y="37716"/>
                    <a:pt x="35229" y="37353"/>
                    <a:pt x="34854" y="36941"/>
                  </a:cubicBezTo>
                  <a:cubicBezTo>
                    <a:pt x="34479" y="36529"/>
                    <a:pt x="34054" y="36054"/>
                    <a:pt x="33479" y="35491"/>
                  </a:cubicBezTo>
                  <a:lnTo>
                    <a:pt x="33479" y="35491"/>
                  </a:lnTo>
                  <a:cubicBezTo>
                    <a:pt x="33577" y="35557"/>
                    <a:pt x="33632" y="35581"/>
                    <a:pt x="33663" y="35581"/>
                  </a:cubicBezTo>
                  <a:cubicBezTo>
                    <a:pt x="33738" y="35581"/>
                    <a:pt x="33671" y="35436"/>
                    <a:pt x="33742" y="35391"/>
                  </a:cubicBezTo>
                  <a:cubicBezTo>
                    <a:pt x="33965" y="35788"/>
                    <a:pt x="34606" y="36320"/>
                    <a:pt x="35067" y="37023"/>
                  </a:cubicBezTo>
                  <a:lnTo>
                    <a:pt x="35067" y="37023"/>
                  </a:lnTo>
                  <a:cubicBezTo>
                    <a:pt x="34930" y="36813"/>
                    <a:pt x="34910" y="36750"/>
                    <a:pt x="34934" y="36750"/>
                  </a:cubicBezTo>
                  <a:cubicBezTo>
                    <a:pt x="34950" y="36750"/>
                    <a:pt x="34983" y="36775"/>
                    <a:pt x="35016" y="36804"/>
                  </a:cubicBezTo>
                  <a:cubicBezTo>
                    <a:pt x="34691" y="36404"/>
                    <a:pt x="34354" y="36029"/>
                    <a:pt x="33992" y="35666"/>
                  </a:cubicBezTo>
                  <a:cubicBezTo>
                    <a:pt x="34079" y="35629"/>
                    <a:pt x="33842" y="35379"/>
                    <a:pt x="33579" y="35066"/>
                  </a:cubicBezTo>
                  <a:lnTo>
                    <a:pt x="33579" y="35066"/>
                  </a:lnTo>
                  <a:cubicBezTo>
                    <a:pt x="33589" y="35109"/>
                    <a:pt x="33582" y="35127"/>
                    <a:pt x="33560" y="35127"/>
                  </a:cubicBezTo>
                  <a:cubicBezTo>
                    <a:pt x="33499" y="35127"/>
                    <a:pt x="33323" y="34977"/>
                    <a:pt x="33092" y="34792"/>
                  </a:cubicBezTo>
                  <a:lnTo>
                    <a:pt x="32854" y="34579"/>
                  </a:lnTo>
                  <a:lnTo>
                    <a:pt x="32592" y="34392"/>
                  </a:lnTo>
                  <a:cubicBezTo>
                    <a:pt x="32417" y="34254"/>
                    <a:pt x="32242" y="34142"/>
                    <a:pt x="32117" y="34054"/>
                  </a:cubicBezTo>
                  <a:cubicBezTo>
                    <a:pt x="32117" y="34037"/>
                    <a:pt x="32126" y="34026"/>
                    <a:pt x="32147" y="34026"/>
                  </a:cubicBezTo>
                  <a:cubicBezTo>
                    <a:pt x="32216" y="34026"/>
                    <a:pt x="32417" y="34140"/>
                    <a:pt x="32867" y="34504"/>
                  </a:cubicBezTo>
                  <a:cubicBezTo>
                    <a:pt x="32642" y="34267"/>
                    <a:pt x="32379" y="34079"/>
                    <a:pt x="32092" y="33942"/>
                  </a:cubicBezTo>
                  <a:cubicBezTo>
                    <a:pt x="31792" y="33842"/>
                    <a:pt x="31517" y="33679"/>
                    <a:pt x="31267" y="33479"/>
                  </a:cubicBezTo>
                  <a:lnTo>
                    <a:pt x="31267" y="33479"/>
                  </a:lnTo>
                  <a:cubicBezTo>
                    <a:pt x="31367" y="33554"/>
                    <a:pt x="31467" y="33617"/>
                    <a:pt x="31580" y="33654"/>
                  </a:cubicBezTo>
                  <a:cubicBezTo>
                    <a:pt x="31492" y="33604"/>
                    <a:pt x="31367" y="33529"/>
                    <a:pt x="31230" y="33454"/>
                  </a:cubicBezTo>
                  <a:lnTo>
                    <a:pt x="31030" y="33329"/>
                  </a:lnTo>
                  <a:lnTo>
                    <a:pt x="30830" y="33217"/>
                  </a:lnTo>
                  <a:cubicBezTo>
                    <a:pt x="30624" y="33087"/>
                    <a:pt x="30465" y="32985"/>
                    <a:pt x="30508" y="32985"/>
                  </a:cubicBezTo>
                  <a:cubicBezTo>
                    <a:pt x="30515" y="32985"/>
                    <a:pt x="30526" y="32987"/>
                    <a:pt x="30542" y="32992"/>
                  </a:cubicBezTo>
                  <a:lnTo>
                    <a:pt x="30705" y="33067"/>
                  </a:lnTo>
                  <a:cubicBezTo>
                    <a:pt x="30380" y="32892"/>
                    <a:pt x="30055" y="32717"/>
                    <a:pt x="29718" y="32567"/>
                  </a:cubicBezTo>
                  <a:lnTo>
                    <a:pt x="29143" y="32317"/>
                  </a:lnTo>
                  <a:cubicBezTo>
                    <a:pt x="28955" y="32255"/>
                    <a:pt x="28755" y="32180"/>
                    <a:pt x="28568" y="32117"/>
                  </a:cubicBezTo>
                  <a:cubicBezTo>
                    <a:pt x="28368" y="32055"/>
                    <a:pt x="28193" y="31992"/>
                    <a:pt x="28018" y="31942"/>
                  </a:cubicBezTo>
                  <a:cubicBezTo>
                    <a:pt x="27856" y="31905"/>
                    <a:pt x="27693" y="31867"/>
                    <a:pt x="27556" y="31842"/>
                  </a:cubicBezTo>
                  <a:cubicBezTo>
                    <a:pt x="27411" y="31801"/>
                    <a:pt x="27274" y="31777"/>
                    <a:pt x="27132" y="31777"/>
                  </a:cubicBezTo>
                  <a:cubicBezTo>
                    <a:pt x="27103" y="31777"/>
                    <a:pt x="27073" y="31778"/>
                    <a:pt x="27043" y="31780"/>
                  </a:cubicBezTo>
                  <a:cubicBezTo>
                    <a:pt x="27118" y="31717"/>
                    <a:pt x="27218" y="31667"/>
                    <a:pt x="27318" y="31642"/>
                  </a:cubicBezTo>
                  <a:cubicBezTo>
                    <a:pt x="27025" y="31628"/>
                    <a:pt x="26728" y="31622"/>
                    <a:pt x="26434" y="31622"/>
                  </a:cubicBezTo>
                  <a:cubicBezTo>
                    <a:pt x="26227" y="31622"/>
                    <a:pt x="26021" y="31625"/>
                    <a:pt x="25819" y="31630"/>
                  </a:cubicBezTo>
                  <a:cubicBezTo>
                    <a:pt x="25581" y="31580"/>
                    <a:pt x="25356" y="31542"/>
                    <a:pt x="25131" y="31505"/>
                  </a:cubicBezTo>
                  <a:cubicBezTo>
                    <a:pt x="25079" y="31369"/>
                    <a:pt x="25001" y="31225"/>
                    <a:pt x="25378" y="31225"/>
                  </a:cubicBezTo>
                  <a:cubicBezTo>
                    <a:pt x="25452" y="31225"/>
                    <a:pt x="25543" y="31230"/>
                    <a:pt x="25656" y="31242"/>
                  </a:cubicBezTo>
                  <a:cubicBezTo>
                    <a:pt x="25256" y="31130"/>
                    <a:pt x="24831" y="31068"/>
                    <a:pt x="24419" y="31043"/>
                  </a:cubicBezTo>
                  <a:lnTo>
                    <a:pt x="24419" y="31043"/>
                  </a:lnTo>
                  <a:cubicBezTo>
                    <a:pt x="24596" y="31078"/>
                    <a:pt x="24840" y="31269"/>
                    <a:pt x="24645" y="31269"/>
                  </a:cubicBezTo>
                  <a:cubicBezTo>
                    <a:pt x="24634" y="31269"/>
                    <a:pt x="24621" y="31269"/>
                    <a:pt x="24606" y="31267"/>
                  </a:cubicBezTo>
                  <a:cubicBezTo>
                    <a:pt x="23903" y="31021"/>
                    <a:pt x="24114" y="31103"/>
                    <a:pt x="23263" y="30888"/>
                  </a:cubicBezTo>
                  <a:lnTo>
                    <a:pt x="23263" y="30888"/>
                  </a:lnTo>
                  <a:cubicBezTo>
                    <a:pt x="23460" y="30946"/>
                    <a:pt x="23233" y="31064"/>
                    <a:pt x="22881" y="31064"/>
                  </a:cubicBezTo>
                  <a:cubicBezTo>
                    <a:pt x="22825" y="31064"/>
                    <a:pt x="22767" y="31062"/>
                    <a:pt x="22707" y="31055"/>
                  </a:cubicBezTo>
                  <a:cubicBezTo>
                    <a:pt x="22778" y="31031"/>
                    <a:pt x="22704" y="30863"/>
                    <a:pt x="22842" y="30844"/>
                  </a:cubicBezTo>
                  <a:lnTo>
                    <a:pt x="22842" y="30844"/>
                  </a:lnTo>
                  <a:cubicBezTo>
                    <a:pt x="22474" y="30868"/>
                    <a:pt x="22115" y="30902"/>
                    <a:pt x="21757" y="30936"/>
                  </a:cubicBezTo>
                  <a:lnTo>
                    <a:pt x="21757" y="30936"/>
                  </a:lnTo>
                  <a:cubicBezTo>
                    <a:pt x="21944" y="30905"/>
                    <a:pt x="21736" y="30774"/>
                    <a:pt x="21507" y="30705"/>
                  </a:cubicBezTo>
                  <a:lnTo>
                    <a:pt x="21507" y="30705"/>
                  </a:lnTo>
                  <a:cubicBezTo>
                    <a:pt x="21526" y="30714"/>
                    <a:pt x="21510" y="30717"/>
                    <a:pt x="21470" y="30717"/>
                  </a:cubicBezTo>
                  <a:cubicBezTo>
                    <a:pt x="21280" y="30717"/>
                    <a:pt x="20547" y="30642"/>
                    <a:pt x="20246" y="30642"/>
                  </a:cubicBezTo>
                  <a:cubicBezTo>
                    <a:pt x="20227" y="30642"/>
                    <a:pt x="20210" y="30642"/>
                    <a:pt x="20195" y="30643"/>
                  </a:cubicBezTo>
                  <a:lnTo>
                    <a:pt x="20683" y="30718"/>
                  </a:lnTo>
                  <a:cubicBezTo>
                    <a:pt x="20501" y="30704"/>
                    <a:pt x="20345" y="30698"/>
                    <a:pt x="20207" y="30698"/>
                  </a:cubicBezTo>
                  <a:cubicBezTo>
                    <a:pt x="19452" y="30698"/>
                    <a:pt x="19255" y="30876"/>
                    <a:pt x="18433" y="30876"/>
                  </a:cubicBezTo>
                  <a:cubicBezTo>
                    <a:pt x="18335" y="30876"/>
                    <a:pt x="18227" y="30873"/>
                    <a:pt x="18108" y="30868"/>
                  </a:cubicBezTo>
                  <a:cubicBezTo>
                    <a:pt x="18258" y="30830"/>
                    <a:pt x="18496" y="30630"/>
                    <a:pt x="17846" y="30580"/>
                  </a:cubicBezTo>
                  <a:cubicBezTo>
                    <a:pt x="17683" y="30630"/>
                    <a:pt x="17308" y="30755"/>
                    <a:pt x="16821" y="30855"/>
                  </a:cubicBezTo>
                  <a:lnTo>
                    <a:pt x="16234" y="30843"/>
                  </a:lnTo>
                  <a:cubicBezTo>
                    <a:pt x="15946" y="30830"/>
                    <a:pt x="15659" y="30805"/>
                    <a:pt x="15371" y="30793"/>
                  </a:cubicBezTo>
                  <a:lnTo>
                    <a:pt x="15621" y="30755"/>
                  </a:lnTo>
                  <a:cubicBezTo>
                    <a:pt x="16171" y="30668"/>
                    <a:pt x="16771" y="30580"/>
                    <a:pt x="17183" y="30530"/>
                  </a:cubicBezTo>
                  <a:cubicBezTo>
                    <a:pt x="16696" y="30468"/>
                    <a:pt x="17046" y="30455"/>
                    <a:pt x="16321" y="30443"/>
                  </a:cubicBezTo>
                  <a:cubicBezTo>
                    <a:pt x="16144" y="30389"/>
                    <a:pt x="16420" y="30374"/>
                    <a:pt x="16671" y="30374"/>
                  </a:cubicBezTo>
                  <a:cubicBezTo>
                    <a:pt x="16774" y="30374"/>
                    <a:pt x="16872" y="30377"/>
                    <a:pt x="16933" y="30380"/>
                  </a:cubicBezTo>
                  <a:cubicBezTo>
                    <a:pt x="16371" y="30343"/>
                    <a:pt x="15809" y="30305"/>
                    <a:pt x="15259" y="30255"/>
                  </a:cubicBezTo>
                  <a:lnTo>
                    <a:pt x="15259" y="30255"/>
                  </a:lnTo>
                  <a:cubicBezTo>
                    <a:pt x="15288" y="30304"/>
                    <a:pt x="15107" y="30322"/>
                    <a:pt x="14872" y="30322"/>
                  </a:cubicBezTo>
                  <a:cubicBezTo>
                    <a:pt x="14804" y="30322"/>
                    <a:pt x="14732" y="30321"/>
                    <a:pt x="14659" y="30318"/>
                  </a:cubicBezTo>
                  <a:cubicBezTo>
                    <a:pt x="14497" y="30318"/>
                    <a:pt x="14337" y="30311"/>
                    <a:pt x="14222" y="30311"/>
                  </a:cubicBezTo>
                  <a:cubicBezTo>
                    <a:pt x="14106" y="30311"/>
                    <a:pt x="14034" y="30318"/>
                    <a:pt x="14047" y="30343"/>
                  </a:cubicBezTo>
                  <a:cubicBezTo>
                    <a:pt x="14647" y="30393"/>
                    <a:pt x="15246" y="30393"/>
                    <a:pt x="15859" y="30393"/>
                  </a:cubicBezTo>
                  <a:cubicBezTo>
                    <a:pt x="15900" y="30467"/>
                    <a:pt x="15415" y="30579"/>
                    <a:pt x="14744" y="30579"/>
                  </a:cubicBezTo>
                  <a:cubicBezTo>
                    <a:pt x="14396" y="30579"/>
                    <a:pt x="13998" y="30549"/>
                    <a:pt x="13597" y="30468"/>
                  </a:cubicBezTo>
                  <a:cubicBezTo>
                    <a:pt x="13309" y="30368"/>
                    <a:pt x="13859" y="30305"/>
                    <a:pt x="13834" y="30255"/>
                  </a:cubicBezTo>
                  <a:cubicBezTo>
                    <a:pt x="13634" y="30255"/>
                    <a:pt x="13422" y="30230"/>
                    <a:pt x="13209" y="30193"/>
                  </a:cubicBezTo>
                  <a:cubicBezTo>
                    <a:pt x="13022" y="30168"/>
                    <a:pt x="12822" y="30118"/>
                    <a:pt x="12647" y="30055"/>
                  </a:cubicBezTo>
                  <a:lnTo>
                    <a:pt x="12647" y="30055"/>
                  </a:lnTo>
                  <a:cubicBezTo>
                    <a:pt x="12810" y="30080"/>
                    <a:pt x="12972" y="30093"/>
                    <a:pt x="13134" y="30118"/>
                  </a:cubicBezTo>
                  <a:cubicBezTo>
                    <a:pt x="12860" y="30043"/>
                    <a:pt x="12572" y="29980"/>
                    <a:pt x="12285" y="29943"/>
                  </a:cubicBezTo>
                  <a:cubicBezTo>
                    <a:pt x="11972" y="29880"/>
                    <a:pt x="11672" y="29768"/>
                    <a:pt x="11397" y="29593"/>
                  </a:cubicBezTo>
                  <a:cubicBezTo>
                    <a:pt x="11156" y="29484"/>
                    <a:pt x="10797" y="29129"/>
                    <a:pt x="10717" y="29129"/>
                  </a:cubicBezTo>
                  <a:cubicBezTo>
                    <a:pt x="10714" y="29129"/>
                    <a:pt x="10712" y="29130"/>
                    <a:pt x="10710" y="29131"/>
                  </a:cubicBezTo>
                  <a:cubicBezTo>
                    <a:pt x="10860" y="29268"/>
                    <a:pt x="10910" y="29493"/>
                    <a:pt x="10848" y="29680"/>
                  </a:cubicBezTo>
                  <a:cubicBezTo>
                    <a:pt x="10560" y="29530"/>
                    <a:pt x="10298" y="29368"/>
                    <a:pt x="10048" y="29181"/>
                  </a:cubicBezTo>
                  <a:lnTo>
                    <a:pt x="10110" y="29168"/>
                  </a:lnTo>
                  <a:cubicBezTo>
                    <a:pt x="10060" y="29131"/>
                    <a:pt x="10010" y="29093"/>
                    <a:pt x="9960" y="29056"/>
                  </a:cubicBezTo>
                  <a:lnTo>
                    <a:pt x="9935" y="29093"/>
                  </a:lnTo>
                  <a:cubicBezTo>
                    <a:pt x="9685" y="28906"/>
                    <a:pt x="9448" y="28693"/>
                    <a:pt x="9211" y="28456"/>
                  </a:cubicBezTo>
                  <a:cubicBezTo>
                    <a:pt x="9211" y="28441"/>
                    <a:pt x="9222" y="28435"/>
                    <a:pt x="9241" y="28435"/>
                  </a:cubicBezTo>
                  <a:cubicBezTo>
                    <a:pt x="9288" y="28435"/>
                    <a:pt x="9384" y="28474"/>
                    <a:pt x="9473" y="28518"/>
                  </a:cubicBezTo>
                  <a:cubicBezTo>
                    <a:pt x="9568" y="28562"/>
                    <a:pt x="9667" y="28610"/>
                    <a:pt x="9713" y="28610"/>
                  </a:cubicBezTo>
                  <a:cubicBezTo>
                    <a:pt x="9746" y="28610"/>
                    <a:pt x="9752" y="28586"/>
                    <a:pt x="9710" y="28518"/>
                  </a:cubicBezTo>
                  <a:cubicBezTo>
                    <a:pt x="9585" y="28481"/>
                    <a:pt x="9485" y="28418"/>
                    <a:pt x="9398" y="28331"/>
                  </a:cubicBezTo>
                  <a:cubicBezTo>
                    <a:pt x="9223" y="28106"/>
                    <a:pt x="9535" y="28356"/>
                    <a:pt x="9123" y="27906"/>
                  </a:cubicBezTo>
                  <a:cubicBezTo>
                    <a:pt x="9122" y="27906"/>
                    <a:pt x="9121" y="27906"/>
                    <a:pt x="9120" y="27906"/>
                  </a:cubicBezTo>
                  <a:cubicBezTo>
                    <a:pt x="8994" y="27906"/>
                    <a:pt x="8678" y="27421"/>
                    <a:pt x="8669" y="27421"/>
                  </a:cubicBezTo>
                  <a:lnTo>
                    <a:pt x="8669" y="27421"/>
                  </a:lnTo>
                  <a:cubicBezTo>
                    <a:pt x="8665" y="27421"/>
                    <a:pt x="8716" y="27508"/>
                    <a:pt x="8861" y="27756"/>
                  </a:cubicBezTo>
                  <a:cubicBezTo>
                    <a:pt x="8711" y="27593"/>
                    <a:pt x="8586" y="27431"/>
                    <a:pt x="8486" y="27244"/>
                  </a:cubicBezTo>
                  <a:lnTo>
                    <a:pt x="8123" y="26619"/>
                  </a:lnTo>
                  <a:lnTo>
                    <a:pt x="8123" y="26619"/>
                  </a:lnTo>
                  <a:cubicBezTo>
                    <a:pt x="8129" y="26655"/>
                    <a:pt x="8122" y="26671"/>
                    <a:pt x="8104" y="26671"/>
                  </a:cubicBezTo>
                  <a:cubicBezTo>
                    <a:pt x="8043" y="26671"/>
                    <a:pt x="7856" y="26467"/>
                    <a:pt x="7661" y="26194"/>
                  </a:cubicBezTo>
                  <a:cubicBezTo>
                    <a:pt x="7536" y="25931"/>
                    <a:pt x="7411" y="25681"/>
                    <a:pt x="7311" y="25431"/>
                  </a:cubicBezTo>
                  <a:lnTo>
                    <a:pt x="7311" y="25394"/>
                  </a:lnTo>
                  <a:cubicBezTo>
                    <a:pt x="7111" y="24907"/>
                    <a:pt x="6949" y="24394"/>
                    <a:pt x="6811" y="23882"/>
                  </a:cubicBezTo>
                  <a:cubicBezTo>
                    <a:pt x="6686" y="23420"/>
                    <a:pt x="6574" y="22970"/>
                    <a:pt x="6436" y="22407"/>
                  </a:cubicBezTo>
                  <a:cubicBezTo>
                    <a:pt x="6436" y="22313"/>
                    <a:pt x="6366" y="21893"/>
                    <a:pt x="6402" y="21893"/>
                  </a:cubicBezTo>
                  <a:lnTo>
                    <a:pt x="6402" y="21893"/>
                  </a:lnTo>
                  <a:cubicBezTo>
                    <a:pt x="6409" y="21893"/>
                    <a:pt x="6420" y="21909"/>
                    <a:pt x="6436" y="21945"/>
                  </a:cubicBezTo>
                  <a:cubicBezTo>
                    <a:pt x="6389" y="21831"/>
                    <a:pt x="6346" y="21717"/>
                    <a:pt x="6306" y="21601"/>
                  </a:cubicBezTo>
                  <a:lnTo>
                    <a:pt x="6306" y="21601"/>
                  </a:lnTo>
                  <a:cubicBezTo>
                    <a:pt x="6331" y="21676"/>
                    <a:pt x="6354" y="21745"/>
                    <a:pt x="6374" y="21807"/>
                  </a:cubicBezTo>
                  <a:cubicBezTo>
                    <a:pt x="6371" y="21808"/>
                    <a:pt x="6368" y="21808"/>
                    <a:pt x="6365" y="21808"/>
                  </a:cubicBezTo>
                  <a:cubicBezTo>
                    <a:pt x="6314" y="21808"/>
                    <a:pt x="6231" y="21709"/>
                    <a:pt x="6136" y="21520"/>
                  </a:cubicBezTo>
                  <a:cubicBezTo>
                    <a:pt x="5836" y="20333"/>
                    <a:pt x="5561" y="19133"/>
                    <a:pt x="5287" y="17946"/>
                  </a:cubicBezTo>
                  <a:cubicBezTo>
                    <a:pt x="5149" y="17159"/>
                    <a:pt x="4574" y="14972"/>
                    <a:pt x="4349" y="13697"/>
                  </a:cubicBezTo>
                  <a:cubicBezTo>
                    <a:pt x="4287" y="13535"/>
                    <a:pt x="4199" y="13272"/>
                    <a:pt x="4162" y="13210"/>
                  </a:cubicBezTo>
                  <a:lnTo>
                    <a:pt x="3037" y="8486"/>
                  </a:lnTo>
                  <a:lnTo>
                    <a:pt x="3037" y="8486"/>
                  </a:lnTo>
                  <a:cubicBezTo>
                    <a:pt x="3042" y="8491"/>
                    <a:pt x="3047" y="8494"/>
                    <a:pt x="3053" y="8494"/>
                  </a:cubicBezTo>
                  <a:cubicBezTo>
                    <a:pt x="3060" y="8494"/>
                    <a:pt x="3067" y="8488"/>
                    <a:pt x="3075" y="8473"/>
                  </a:cubicBezTo>
                  <a:lnTo>
                    <a:pt x="2887" y="7886"/>
                  </a:lnTo>
                  <a:lnTo>
                    <a:pt x="2875" y="7811"/>
                  </a:lnTo>
                  <a:lnTo>
                    <a:pt x="2875" y="7811"/>
                  </a:lnTo>
                  <a:cubicBezTo>
                    <a:pt x="2892" y="7820"/>
                    <a:pt x="2932" y="7910"/>
                    <a:pt x="2948" y="7910"/>
                  </a:cubicBezTo>
                  <a:cubicBezTo>
                    <a:pt x="2955" y="7910"/>
                    <a:pt x="2958" y="7891"/>
                    <a:pt x="2950" y="7836"/>
                  </a:cubicBezTo>
                  <a:cubicBezTo>
                    <a:pt x="2925" y="7824"/>
                    <a:pt x="2875" y="7736"/>
                    <a:pt x="2825" y="7611"/>
                  </a:cubicBezTo>
                  <a:lnTo>
                    <a:pt x="2587" y="6599"/>
                  </a:lnTo>
                  <a:lnTo>
                    <a:pt x="2587" y="6549"/>
                  </a:lnTo>
                  <a:lnTo>
                    <a:pt x="2575" y="6511"/>
                  </a:lnTo>
                  <a:lnTo>
                    <a:pt x="2375" y="5687"/>
                  </a:lnTo>
                  <a:cubicBezTo>
                    <a:pt x="2375" y="5662"/>
                    <a:pt x="2362" y="5624"/>
                    <a:pt x="2350" y="5574"/>
                  </a:cubicBezTo>
                  <a:cubicBezTo>
                    <a:pt x="2337" y="5512"/>
                    <a:pt x="2325" y="5462"/>
                    <a:pt x="2312" y="5412"/>
                  </a:cubicBezTo>
                  <a:lnTo>
                    <a:pt x="102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341" name="Google Shape;2341;p6"/>
          <p:cNvSpPr/>
          <p:nvPr/>
        </p:nvSpPr>
        <p:spPr>
          <a:xfrm rot="10800000">
            <a:off x="-5" y="1487680"/>
            <a:ext cx="3838707" cy="3655821"/>
          </a:xfrm>
          <a:custGeom>
            <a:rect b="b" l="l" r="r" t="t"/>
            <a:pathLst>
              <a:path extrusionOk="0" h="36741" w="38579">
                <a:moveTo>
                  <a:pt x="12110" y="0"/>
                </a:moveTo>
                <a:cubicBezTo>
                  <a:pt x="12110" y="0"/>
                  <a:pt x="1" y="35916"/>
                  <a:pt x="38578" y="36740"/>
                </a:cubicBezTo>
                <a:lnTo>
                  <a:pt x="38578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</a:t>
            </a:r>
            <a:endParaRPr/>
          </a:p>
        </p:txBody>
      </p:sp>
      <p:sp>
        <p:nvSpPr>
          <p:cNvPr id="2342" name="Google Shape;2342;p6"/>
          <p:cNvSpPr txBox="1"/>
          <p:nvPr>
            <p:ph type="title"/>
          </p:nvPr>
        </p:nvSpPr>
        <p:spPr>
          <a:xfrm>
            <a:off x="739650" y="1562975"/>
            <a:ext cx="1584600" cy="871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2343" name="Google Shape;2343;p6"/>
          <p:cNvSpPr txBox="1"/>
          <p:nvPr>
            <p:ph idx="1" type="body"/>
          </p:nvPr>
        </p:nvSpPr>
        <p:spPr>
          <a:xfrm>
            <a:off x="720000" y="2338775"/>
            <a:ext cx="3006900" cy="2175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indent="-317500" lvl="1" marL="9144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  <p:grpSp>
        <p:nvGrpSpPr>
          <p:cNvPr id="2344" name="Google Shape;2344;p6"/>
          <p:cNvGrpSpPr/>
          <p:nvPr/>
        </p:nvGrpSpPr>
        <p:grpSpPr>
          <a:xfrm>
            <a:off x="5473593" y="-903660"/>
            <a:ext cx="1960748" cy="1815681"/>
            <a:chOff x="4309650" y="65488"/>
            <a:chExt cx="1024852" cy="949029"/>
          </a:xfrm>
        </p:grpSpPr>
        <p:sp>
          <p:nvSpPr>
            <p:cNvPr id="2345" name="Google Shape;2345;p6"/>
            <p:cNvSpPr/>
            <p:nvPr/>
          </p:nvSpPr>
          <p:spPr>
            <a:xfrm>
              <a:off x="4742403" y="256449"/>
              <a:ext cx="166517" cy="108250"/>
            </a:xfrm>
            <a:custGeom>
              <a:rect b="b" l="l" r="r" t="t"/>
              <a:pathLst>
                <a:path extrusionOk="0" h="3201" w="4924">
                  <a:moveTo>
                    <a:pt x="4493" y="1"/>
                  </a:moveTo>
                  <a:cubicBezTo>
                    <a:pt x="4465" y="1"/>
                    <a:pt x="4437" y="7"/>
                    <a:pt x="4412" y="19"/>
                  </a:cubicBezTo>
                  <a:cubicBezTo>
                    <a:pt x="4349" y="57"/>
                    <a:pt x="4299" y="119"/>
                    <a:pt x="4237" y="157"/>
                  </a:cubicBezTo>
                  <a:cubicBezTo>
                    <a:pt x="3924" y="319"/>
                    <a:pt x="3599" y="494"/>
                    <a:pt x="3274" y="619"/>
                  </a:cubicBezTo>
                  <a:cubicBezTo>
                    <a:pt x="3253" y="627"/>
                    <a:pt x="3230" y="631"/>
                    <a:pt x="3206" y="631"/>
                  </a:cubicBezTo>
                  <a:cubicBezTo>
                    <a:pt x="3121" y="631"/>
                    <a:pt x="3025" y="586"/>
                    <a:pt x="2937" y="557"/>
                  </a:cubicBezTo>
                  <a:cubicBezTo>
                    <a:pt x="2878" y="545"/>
                    <a:pt x="2786" y="456"/>
                    <a:pt x="2723" y="456"/>
                  </a:cubicBezTo>
                  <a:cubicBezTo>
                    <a:pt x="2719" y="456"/>
                    <a:pt x="2716" y="456"/>
                    <a:pt x="2712" y="457"/>
                  </a:cubicBezTo>
                  <a:cubicBezTo>
                    <a:pt x="2225" y="594"/>
                    <a:pt x="1725" y="732"/>
                    <a:pt x="1225" y="894"/>
                  </a:cubicBezTo>
                  <a:cubicBezTo>
                    <a:pt x="875" y="1007"/>
                    <a:pt x="538" y="1181"/>
                    <a:pt x="250" y="1406"/>
                  </a:cubicBezTo>
                  <a:cubicBezTo>
                    <a:pt x="150" y="1519"/>
                    <a:pt x="75" y="1644"/>
                    <a:pt x="25" y="1781"/>
                  </a:cubicBezTo>
                  <a:cubicBezTo>
                    <a:pt x="0" y="1844"/>
                    <a:pt x="25" y="2069"/>
                    <a:pt x="125" y="2431"/>
                  </a:cubicBezTo>
                  <a:cubicBezTo>
                    <a:pt x="200" y="2469"/>
                    <a:pt x="275" y="2519"/>
                    <a:pt x="350" y="2556"/>
                  </a:cubicBezTo>
                  <a:cubicBezTo>
                    <a:pt x="413" y="2606"/>
                    <a:pt x="463" y="2569"/>
                    <a:pt x="538" y="2744"/>
                  </a:cubicBezTo>
                  <a:cubicBezTo>
                    <a:pt x="675" y="3043"/>
                    <a:pt x="775" y="3168"/>
                    <a:pt x="850" y="3193"/>
                  </a:cubicBezTo>
                  <a:cubicBezTo>
                    <a:pt x="865" y="3198"/>
                    <a:pt x="879" y="3200"/>
                    <a:pt x="893" y="3200"/>
                  </a:cubicBezTo>
                  <a:cubicBezTo>
                    <a:pt x="949" y="3200"/>
                    <a:pt x="1000" y="3166"/>
                    <a:pt x="1050" y="3156"/>
                  </a:cubicBezTo>
                  <a:cubicBezTo>
                    <a:pt x="1375" y="3093"/>
                    <a:pt x="1662" y="2894"/>
                    <a:pt x="1962" y="2756"/>
                  </a:cubicBezTo>
                  <a:lnTo>
                    <a:pt x="2400" y="2519"/>
                  </a:lnTo>
                  <a:cubicBezTo>
                    <a:pt x="2462" y="2481"/>
                    <a:pt x="2537" y="2456"/>
                    <a:pt x="2612" y="2456"/>
                  </a:cubicBezTo>
                  <a:cubicBezTo>
                    <a:pt x="2680" y="2474"/>
                    <a:pt x="2750" y="2483"/>
                    <a:pt x="2819" y="2483"/>
                  </a:cubicBezTo>
                  <a:cubicBezTo>
                    <a:pt x="3042" y="2483"/>
                    <a:pt x="3262" y="2393"/>
                    <a:pt x="3424" y="2231"/>
                  </a:cubicBezTo>
                  <a:cubicBezTo>
                    <a:pt x="3624" y="2019"/>
                    <a:pt x="3837" y="1844"/>
                    <a:pt x="4074" y="1694"/>
                  </a:cubicBezTo>
                  <a:cubicBezTo>
                    <a:pt x="4337" y="1531"/>
                    <a:pt x="4537" y="1219"/>
                    <a:pt x="4849" y="1219"/>
                  </a:cubicBezTo>
                  <a:cubicBezTo>
                    <a:pt x="4899" y="1219"/>
                    <a:pt x="4924" y="1156"/>
                    <a:pt x="4924" y="1019"/>
                  </a:cubicBezTo>
                  <a:cubicBezTo>
                    <a:pt x="4911" y="819"/>
                    <a:pt x="4861" y="632"/>
                    <a:pt x="4799" y="457"/>
                  </a:cubicBezTo>
                  <a:cubicBezTo>
                    <a:pt x="4711" y="169"/>
                    <a:pt x="4624" y="44"/>
                    <a:pt x="4574" y="19"/>
                  </a:cubicBezTo>
                  <a:cubicBezTo>
                    <a:pt x="4549" y="7"/>
                    <a:pt x="4521" y="1"/>
                    <a:pt x="4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6" name="Google Shape;2346;p6"/>
            <p:cNvSpPr/>
            <p:nvPr/>
          </p:nvSpPr>
          <p:spPr>
            <a:xfrm>
              <a:off x="4783389" y="425058"/>
              <a:ext cx="210920" cy="108520"/>
            </a:xfrm>
            <a:custGeom>
              <a:rect b="b" l="l" r="r" t="t"/>
              <a:pathLst>
                <a:path extrusionOk="0" h="3209" w="6237">
                  <a:moveTo>
                    <a:pt x="5680" y="1"/>
                  </a:moveTo>
                  <a:cubicBezTo>
                    <a:pt x="5649" y="1"/>
                    <a:pt x="5618" y="7"/>
                    <a:pt x="5586" y="19"/>
                  </a:cubicBezTo>
                  <a:cubicBezTo>
                    <a:pt x="5524" y="57"/>
                    <a:pt x="5461" y="132"/>
                    <a:pt x="5386" y="182"/>
                  </a:cubicBezTo>
                  <a:cubicBezTo>
                    <a:pt x="5012" y="394"/>
                    <a:pt x="4624" y="569"/>
                    <a:pt x="4224" y="719"/>
                  </a:cubicBezTo>
                  <a:cubicBezTo>
                    <a:pt x="4207" y="725"/>
                    <a:pt x="4189" y="728"/>
                    <a:pt x="4170" y="728"/>
                  </a:cubicBezTo>
                  <a:cubicBezTo>
                    <a:pt x="4066" y="728"/>
                    <a:pt x="3941" y="651"/>
                    <a:pt x="3824" y="619"/>
                  </a:cubicBezTo>
                  <a:cubicBezTo>
                    <a:pt x="3753" y="584"/>
                    <a:pt x="3660" y="481"/>
                    <a:pt x="3586" y="481"/>
                  </a:cubicBezTo>
                  <a:cubicBezTo>
                    <a:pt x="3582" y="481"/>
                    <a:pt x="3578" y="481"/>
                    <a:pt x="3574" y="482"/>
                  </a:cubicBezTo>
                  <a:cubicBezTo>
                    <a:pt x="2987" y="594"/>
                    <a:pt x="2375" y="669"/>
                    <a:pt x="1775" y="757"/>
                  </a:cubicBezTo>
                  <a:cubicBezTo>
                    <a:pt x="1325" y="819"/>
                    <a:pt x="900" y="957"/>
                    <a:pt x="488" y="1144"/>
                  </a:cubicBezTo>
                  <a:cubicBezTo>
                    <a:pt x="350" y="1257"/>
                    <a:pt x="213" y="1382"/>
                    <a:pt x="100" y="1519"/>
                  </a:cubicBezTo>
                  <a:cubicBezTo>
                    <a:pt x="50" y="1582"/>
                    <a:pt x="0" y="1782"/>
                    <a:pt x="13" y="2131"/>
                  </a:cubicBezTo>
                  <a:cubicBezTo>
                    <a:pt x="100" y="2194"/>
                    <a:pt x="163" y="2256"/>
                    <a:pt x="238" y="2331"/>
                  </a:cubicBezTo>
                  <a:cubicBezTo>
                    <a:pt x="288" y="2394"/>
                    <a:pt x="363" y="2394"/>
                    <a:pt x="400" y="2581"/>
                  </a:cubicBezTo>
                  <a:cubicBezTo>
                    <a:pt x="513" y="3146"/>
                    <a:pt x="668" y="3196"/>
                    <a:pt x="817" y="3196"/>
                  </a:cubicBezTo>
                  <a:cubicBezTo>
                    <a:pt x="849" y="3196"/>
                    <a:pt x="881" y="3194"/>
                    <a:pt x="913" y="3194"/>
                  </a:cubicBezTo>
                  <a:cubicBezTo>
                    <a:pt x="984" y="3204"/>
                    <a:pt x="1055" y="3208"/>
                    <a:pt x="1126" y="3208"/>
                  </a:cubicBezTo>
                  <a:cubicBezTo>
                    <a:pt x="1489" y="3208"/>
                    <a:pt x="1844" y="3090"/>
                    <a:pt x="2200" y="3006"/>
                  </a:cubicBezTo>
                  <a:cubicBezTo>
                    <a:pt x="2412" y="2956"/>
                    <a:pt x="2612" y="2894"/>
                    <a:pt x="2825" y="2831"/>
                  </a:cubicBezTo>
                  <a:cubicBezTo>
                    <a:pt x="2890" y="2803"/>
                    <a:pt x="2963" y="2789"/>
                    <a:pt x="3037" y="2789"/>
                  </a:cubicBezTo>
                  <a:cubicBezTo>
                    <a:pt x="3062" y="2789"/>
                    <a:pt x="3087" y="2791"/>
                    <a:pt x="3112" y="2794"/>
                  </a:cubicBezTo>
                  <a:cubicBezTo>
                    <a:pt x="3244" y="2842"/>
                    <a:pt x="3380" y="2866"/>
                    <a:pt x="3515" y="2866"/>
                  </a:cubicBezTo>
                  <a:cubicBezTo>
                    <a:pt x="3765" y="2866"/>
                    <a:pt x="4009" y="2785"/>
                    <a:pt x="4212" y="2631"/>
                  </a:cubicBezTo>
                  <a:cubicBezTo>
                    <a:pt x="4499" y="2406"/>
                    <a:pt x="4799" y="2206"/>
                    <a:pt x="5112" y="2031"/>
                  </a:cubicBezTo>
                  <a:cubicBezTo>
                    <a:pt x="5461" y="1869"/>
                    <a:pt x="5736" y="1482"/>
                    <a:pt x="6136" y="1482"/>
                  </a:cubicBezTo>
                  <a:cubicBezTo>
                    <a:pt x="6199" y="1482"/>
                    <a:pt x="6236" y="1394"/>
                    <a:pt x="6236" y="1219"/>
                  </a:cubicBezTo>
                  <a:cubicBezTo>
                    <a:pt x="6199" y="994"/>
                    <a:pt x="6136" y="757"/>
                    <a:pt x="6061" y="532"/>
                  </a:cubicBezTo>
                  <a:cubicBezTo>
                    <a:pt x="5936" y="182"/>
                    <a:pt x="5824" y="44"/>
                    <a:pt x="5774" y="19"/>
                  </a:cubicBezTo>
                  <a:cubicBezTo>
                    <a:pt x="5743" y="7"/>
                    <a:pt x="5711" y="1"/>
                    <a:pt x="5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7" name="Google Shape;2347;p6"/>
            <p:cNvSpPr/>
            <p:nvPr/>
          </p:nvSpPr>
          <p:spPr>
            <a:xfrm>
              <a:off x="4911419" y="600667"/>
              <a:ext cx="128878" cy="104395"/>
            </a:xfrm>
            <a:custGeom>
              <a:rect b="b" l="l" r="r" t="t"/>
              <a:pathLst>
                <a:path extrusionOk="0" h="3087" w="3811">
                  <a:moveTo>
                    <a:pt x="3247" y="0"/>
                  </a:moveTo>
                  <a:cubicBezTo>
                    <a:pt x="3236" y="0"/>
                    <a:pt x="3225" y="4"/>
                    <a:pt x="3213" y="13"/>
                  </a:cubicBezTo>
                  <a:cubicBezTo>
                    <a:pt x="3175" y="38"/>
                    <a:pt x="3150" y="113"/>
                    <a:pt x="3100" y="150"/>
                  </a:cubicBezTo>
                  <a:cubicBezTo>
                    <a:pt x="2900" y="313"/>
                    <a:pt x="2688" y="450"/>
                    <a:pt x="2450" y="562"/>
                  </a:cubicBezTo>
                  <a:cubicBezTo>
                    <a:pt x="2444" y="565"/>
                    <a:pt x="2438" y="566"/>
                    <a:pt x="2431" y="566"/>
                  </a:cubicBezTo>
                  <a:cubicBezTo>
                    <a:pt x="2368" y="566"/>
                    <a:pt x="2279" y="469"/>
                    <a:pt x="2200" y="412"/>
                  </a:cubicBezTo>
                  <a:cubicBezTo>
                    <a:pt x="2152" y="365"/>
                    <a:pt x="2082" y="237"/>
                    <a:pt x="2043" y="237"/>
                  </a:cubicBezTo>
                  <a:cubicBezTo>
                    <a:pt x="2041" y="237"/>
                    <a:pt x="2039" y="237"/>
                    <a:pt x="2038" y="238"/>
                  </a:cubicBezTo>
                  <a:cubicBezTo>
                    <a:pt x="1700" y="325"/>
                    <a:pt x="1351" y="363"/>
                    <a:pt x="1013" y="475"/>
                  </a:cubicBezTo>
                  <a:cubicBezTo>
                    <a:pt x="738" y="587"/>
                    <a:pt x="488" y="737"/>
                    <a:pt x="276" y="925"/>
                  </a:cubicBezTo>
                  <a:cubicBezTo>
                    <a:pt x="188" y="1025"/>
                    <a:pt x="113" y="1150"/>
                    <a:pt x="63" y="1275"/>
                  </a:cubicBezTo>
                  <a:cubicBezTo>
                    <a:pt x="13" y="1525"/>
                    <a:pt x="1" y="1775"/>
                    <a:pt x="26" y="2025"/>
                  </a:cubicBezTo>
                  <a:cubicBezTo>
                    <a:pt x="63" y="2100"/>
                    <a:pt x="138" y="2175"/>
                    <a:pt x="176" y="2237"/>
                  </a:cubicBezTo>
                  <a:cubicBezTo>
                    <a:pt x="213" y="2300"/>
                    <a:pt x="251" y="2275"/>
                    <a:pt x="288" y="2474"/>
                  </a:cubicBezTo>
                  <a:cubicBezTo>
                    <a:pt x="364" y="3021"/>
                    <a:pt x="453" y="3077"/>
                    <a:pt x="541" y="3077"/>
                  </a:cubicBezTo>
                  <a:cubicBezTo>
                    <a:pt x="564" y="3077"/>
                    <a:pt x="586" y="3073"/>
                    <a:pt x="609" y="3073"/>
                  </a:cubicBezTo>
                  <a:cubicBezTo>
                    <a:pt x="614" y="3073"/>
                    <a:pt x="620" y="3074"/>
                    <a:pt x="626" y="3074"/>
                  </a:cubicBezTo>
                  <a:cubicBezTo>
                    <a:pt x="670" y="3083"/>
                    <a:pt x="715" y="3087"/>
                    <a:pt x="759" y="3087"/>
                  </a:cubicBezTo>
                  <a:cubicBezTo>
                    <a:pt x="977" y="3087"/>
                    <a:pt x="1193" y="2995"/>
                    <a:pt x="1401" y="2912"/>
                  </a:cubicBezTo>
                  <a:cubicBezTo>
                    <a:pt x="1525" y="2874"/>
                    <a:pt x="1650" y="2812"/>
                    <a:pt x="1775" y="2762"/>
                  </a:cubicBezTo>
                  <a:cubicBezTo>
                    <a:pt x="1819" y="2744"/>
                    <a:pt x="1856" y="2721"/>
                    <a:pt x="1896" y="2721"/>
                  </a:cubicBezTo>
                  <a:cubicBezTo>
                    <a:pt x="1914" y="2721"/>
                    <a:pt x="1931" y="2725"/>
                    <a:pt x="1950" y="2737"/>
                  </a:cubicBezTo>
                  <a:cubicBezTo>
                    <a:pt x="2068" y="2804"/>
                    <a:pt x="2181" y="2841"/>
                    <a:pt x="2287" y="2841"/>
                  </a:cubicBezTo>
                  <a:cubicBezTo>
                    <a:pt x="2416" y="2841"/>
                    <a:pt x="2535" y="2786"/>
                    <a:pt x="2638" y="2662"/>
                  </a:cubicBezTo>
                  <a:cubicBezTo>
                    <a:pt x="2788" y="2449"/>
                    <a:pt x="2950" y="2275"/>
                    <a:pt x="3150" y="2125"/>
                  </a:cubicBezTo>
                  <a:cubicBezTo>
                    <a:pt x="3346" y="1998"/>
                    <a:pt x="3467" y="1680"/>
                    <a:pt x="3691" y="1680"/>
                  </a:cubicBezTo>
                  <a:cubicBezTo>
                    <a:pt x="3710" y="1680"/>
                    <a:pt x="3729" y="1682"/>
                    <a:pt x="3750" y="1687"/>
                  </a:cubicBezTo>
                  <a:cubicBezTo>
                    <a:pt x="3753" y="1688"/>
                    <a:pt x="3757" y="1688"/>
                    <a:pt x="3760" y="1688"/>
                  </a:cubicBezTo>
                  <a:cubicBezTo>
                    <a:pt x="3801" y="1688"/>
                    <a:pt x="3811" y="1611"/>
                    <a:pt x="3787" y="1437"/>
                  </a:cubicBezTo>
                  <a:cubicBezTo>
                    <a:pt x="3737" y="1175"/>
                    <a:pt x="3662" y="912"/>
                    <a:pt x="3575" y="650"/>
                  </a:cubicBezTo>
                  <a:cubicBezTo>
                    <a:pt x="3525" y="437"/>
                    <a:pt x="3437" y="238"/>
                    <a:pt x="3325" y="50"/>
                  </a:cubicBezTo>
                  <a:cubicBezTo>
                    <a:pt x="3292" y="17"/>
                    <a:pt x="3269" y="0"/>
                    <a:pt x="32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8" name="Google Shape;2348;p6"/>
            <p:cNvSpPr/>
            <p:nvPr/>
          </p:nvSpPr>
          <p:spPr>
            <a:xfrm>
              <a:off x="4824814" y="726565"/>
              <a:ext cx="210480" cy="93032"/>
            </a:xfrm>
            <a:custGeom>
              <a:rect b="b" l="l" r="r" t="t"/>
              <a:pathLst>
                <a:path extrusionOk="0" h="2751" w="6224">
                  <a:moveTo>
                    <a:pt x="5877" y="1"/>
                  </a:moveTo>
                  <a:cubicBezTo>
                    <a:pt x="5855" y="1"/>
                    <a:pt x="5833" y="5"/>
                    <a:pt x="5811" y="14"/>
                  </a:cubicBezTo>
                  <a:cubicBezTo>
                    <a:pt x="5724" y="39"/>
                    <a:pt x="5649" y="114"/>
                    <a:pt x="5561" y="139"/>
                  </a:cubicBezTo>
                  <a:cubicBezTo>
                    <a:pt x="5149" y="289"/>
                    <a:pt x="4736" y="414"/>
                    <a:pt x="4311" y="513"/>
                  </a:cubicBezTo>
                  <a:cubicBezTo>
                    <a:pt x="4299" y="516"/>
                    <a:pt x="4287" y="517"/>
                    <a:pt x="4275" y="517"/>
                  </a:cubicBezTo>
                  <a:cubicBezTo>
                    <a:pt x="4160" y="517"/>
                    <a:pt x="4037" y="420"/>
                    <a:pt x="3924" y="364"/>
                  </a:cubicBezTo>
                  <a:cubicBezTo>
                    <a:pt x="3837" y="326"/>
                    <a:pt x="3749" y="214"/>
                    <a:pt x="3674" y="214"/>
                  </a:cubicBezTo>
                  <a:lnTo>
                    <a:pt x="2737" y="301"/>
                  </a:lnTo>
                  <a:cubicBezTo>
                    <a:pt x="2424" y="326"/>
                    <a:pt x="2112" y="351"/>
                    <a:pt x="1800" y="401"/>
                  </a:cubicBezTo>
                  <a:cubicBezTo>
                    <a:pt x="1350" y="476"/>
                    <a:pt x="912" y="588"/>
                    <a:pt x="475" y="763"/>
                  </a:cubicBezTo>
                  <a:cubicBezTo>
                    <a:pt x="337" y="838"/>
                    <a:pt x="200" y="951"/>
                    <a:pt x="100" y="1088"/>
                  </a:cubicBezTo>
                  <a:cubicBezTo>
                    <a:pt x="38" y="1151"/>
                    <a:pt x="0" y="1351"/>
                    <a:pt x="25" y="1701"/>
                  </a:cubicBezTo>
                  <a:cubicBezTo>
                    <a:pt x="100" y="1751"/>
                    <a:pt x="163" y="1813"/>
                    <a:pt x="225" y="1876"/>
                  </a:cubicBezTo>
                  <a:cubicBezTo>
                    <a:pt x="287" y="1926"/>
                    <a:pt x="350" y="1913"/>
                    <a:pt x="387" y="2101"/>
                  </a:cubicBezTo>
                  <a:cubicBezTo>
                    <a:pt x="525" y="2750"/>
                    <a:pt x="712" y="2625"/>
                    <a:pt x="875" y="2663"/>
                  </a:cubicBezTo>
                  <a:cubicBezTo>
                    <a:pt x="926" y="2664"/>
                    <a:pt x="978" y="2665"/>
                    <a:pt x="1029" y="2665"/>
                  </a:cubicBezTo>
                  <a:cubicBezTo>
                    <a:pt x="1390" y="2665"/>
                    <a:pt x="1750" y="2627"/>
                    <a:pt x="2100" y="2550"/>
                  </a:cubicBezTo>
                  <a:lnTo>
                    <a:pt x="2712" y="2438"/>
                  </a:lnTo>
                  <a:cubicBezTo>
                    <a:pt x="2756" y="2425"/>
                    <a:pt x="2802" y="2419"/>
                    <a:pt x="2849" y="2419"/>
                  </a:cubicBezTo>
                  <a:cubicBezTo>
                    <a:pt x="2896" y="2419"/>
                    <a:pt x="2943" y="2425"/>
                    <a:pt x="2987" y="2438"/>
                  </a:cubicBezTo>
                  <a:cubicBezTo>
                    <a:pt x="3143" y="2513"/>
                    <a:pt x="3314" y="2551"/>
                    <a:pt x="3483" y="2551"/>
                  </a:cubicBezTo>
                  <a:cubicBezTo>
                    <a:pt x="3679" y="2551"/>
                    <a:pt x="3875" y="2501"/>
                    <a:pt x="4049" y="2400"/>
                  </a:cubicBezTo>
                  <a:cubicBezTo>
                    <a:pt x="4349" y="2213"/>
                    <a:pt x="4661" y="2063"/>
                    <a:pt x="4986" y="1951"/>
                  </a:cubicBezTo>
                  <a:cubicBezTo>
                    <a:pt x="5313" y="1860"/>
                    <a:pt x="5609" y="1577"/>
                    <a:pt x="5948" y="1577"/>
                  </a:cubicBezTo>
                  <a:cubicBezTo>
                    <a:pt x="5985" y="1577"/>
                    <a:pt x="6023" y="1581"/>
                    <a:pt x="6061" y="1588"/>
                  </a:cubicBezTo>
                  <a:cubicBezTo>
                    <a:pt x="6065" y="1589"/>
                    <a:pt x="6070" y="1590"/>
                    <a:pt x="6074" y="1590"/>
                  </a:cubicBezTo>
                  <a:cubicBezTo>
                    <a:pt x="6130" y="1590"/>
                    <a:pt x="6175" y="1513"/>
                    <a:pt x="6198" y="1351"/>
                  </a:cubicBezTo>
                  <a:cubicBezTo>
                    <a:pt x="6223" y="1113"/>
                    <a:pt x="6211" y="863"/>
                    <a:pt x="6173" y="626"/>
                  </a:cubicBezTo>
                  <a:cubicBezTo>
                    <a:pt x="6123" y="239"/>
                    <a:pt x="6036" y="89"/>
                    <a:pt x="5986" y="39"/>
                  </a:cubicBezTo>
                  <a:cubicBezTo>
                    <a:pt x="5954" y="14"/>
                    <a:pt x="5916" y="1"/>
                    <a:pt x="58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9" name="Google Shape;2349;p6"/>
            <p:cNvSpPr/>
            <p:nvPr/>
          </p:nvSpPr>
          <p:spPr>
            <a:xfrm>
              <a:off x="4518840" y="418768"/>
              <a:ext cx="158503" cy="131347"/>
            </a:xfrm>
            <a:custGeom>
              <a:rect b="b" l="l" r="r" t="t"/>
              <a:pathLst>
                <a:path extrusionOk="0" h="3884" w="4687">
                  <a:moveTo>
                    <a:pt x="4172" y="1"/>
                  </a:moveTo>
                  <a:cubicBezTo>
                    <a:pt x="4147" y="1"/>
                    <a:pt x="4122" y="7"/>
                    <a:pt x="4099" y="18"/>
                  </a:cubicBezTo>
                  <a:cubicBezTo>
                    <a:pt x="4037" y="43"/>
                    <a:pt x="3987" y="130"/>
                    <a:pt x="3924" y="168"/>
                  </a:cubicBezTo>
                  <a:cubicBezTo>
                    <a:pt x="3612" y="343"/>
                    <a:pt x="3300" y="543"/>
                    <a:pt x="2987" y="705"/>
                  </a:cubicBezTo>
                  <a:cubicBezTo>
                    <a:pt x="2972" y="712"/>
                    <a:pt x="2956" y="714"/>
                    <a:pt x="2939" y="714"/>
                  </a:cubicBezTo>
                  <a:cubicBezTo>
                    <a:pt x="2854" y="714"/>
                    <a:pt x="2741" y="647"/>
                    <a:pt x="2637" y="605"/>
                  </a:cubicBezTo>
                  <a:cubicBezTo>
                    <a:pt x="2566" y="582"/>
                    <a:pt x="2461" y="479"/>
                    <a:pt x="2398" y="479"/>
                  </a:cubicBezTo>
                  <a:cubicBezTo>
                    <a:pt x="2394" y="479"/>
                    <a:pt x="2391" y="480"/>
                    <a:pt x="2387" y="480"/>
                  </a:cubicBezTo>
                  <a:cubicBezTo>
                    <a:pt x="1900" y="655"/>
                    <a:pt x="1425" y="868"/>
                    <a:pt x="963" y="1105"/>
                  </a:cubicBezTo>
                  <a:cubicBezTo>
                    <a:pt x="800" y="1205"/>
                    <a:pt x="650" y="1305"/>
                    <a:pt x="513" y="1418"/>
                  </a:cubicBezTo>
                  <a:cubicBezTo>
                    <a:pt x="363" y="1555"/>
                    <a:pt x="225" y="1693"/>
                    <a:pt x="100" y="1843"/>
                  </a:cubicBezTo>
                  <a:cubicBezTo>
                    <a:pt x="63" y="1905"/>
                    <a:pt x="38" y="1968"/>
                    <a:pt x="25" y="2030"/>
                  </a:cubicBezTo>
                  <a:cubicBezTo>
                    <a:pt x="13" y="2142"/>
                    <a:pt x="0" y="2255"/>
                    <a:pt x="0" y="2342"/>
                  </a:cubicBezTo>
                  <a:cubicBezTo>
                    <a:pt x="0" y="2442"/>
                    <a:pt x="88" y="2680"/>
                    <a:pt x="300" y="3080"/>
                  </a:cubicBezTo>
                  <a:cubicBezTo>
                    <a:pt x="388" y="3117"/>
                    <a:pt x="475" y="3155"/>
                    <a:pt x="550" y="3205"/>
                  </a:cubicBezTo>
                  <a:cubicBezTo>
                    <a:pt x="625" y="3255"/>
                    <a:pt x="650" y="3205"/>
                    <a:pt x="775" y="3392"/>
                  </a:cubicBezTo>
                  <a:cubicBezTo>
                    <a:pt x="1025" y="3789"/>
                    <a:pt x="1146" y="3884"/>
                    <a:pt x="1225" y="3884"/>
                  </a:cubicBezTo>
                  <a:cubicBezTo>
                    <a:pt x="1281" y="3884"/>
                    <a:pt x="1316" y="3838"/>
                    <a:pt x="1363" y="3817"/>
                  </a:cubicBezTo>
                  <a:cubicBezTo>
                    <a:pt x="1638" y="3730"/>
                    <a:pt x="1850" y="3492"/>
                    <a:pt x="2087" y="3317"/>
                  </a:cubicBezTo>
                  <a:cubicBezTo>
                    <a:pt x="2212" y="3230"/>
                    <a:pt x="2325" y="3130"/>
                    <a:pt x="2450" y="3042"/>
                  </a:cubicBezTo>
                  <a:cubicBezTo>
                    <a:pt x="2506" y="3009"/>
                    <a:pt x="2551" y="2965"/>
                    <a:pt x="2614" y="2965"/>
                  </a:cubicBezTo>
                  <a:cubicBezTo>
                    <a:pt x="2622" y="2965"/>
                    <a:pt x="2629" y="2966"/>
                    <a:pt x="2637" y="2967"/>
                  </a:cubicBezTo>
                  <a:cubicBezTo>
                    <a:pt x="2719" y="2988"/>
                    <a:pt x="2798" y="2999"/>
                    <a:pt x="2872" y="2999"/>
                  </a:cubicBezTo>
                  <a:cubicBezTo>
                    <a:pt x="3068" y="2999"/>
                    <a:pt x="3235" y="2920"/>
                    <a:pt x="3362" y="2730"/>
                  </a:cubicBezTo>
                  <a:cubicBezTo>
                    <a:pt x="3500" y="2492"/>
                    <a:pt x="3687" y="2292"/>
                    <a:pt x="3899" y="2117"/>
                  </a:cubicBezTo>
                  <a:cubicBezTo>
                    <a:pt x="4119" y="1979"/>
                    <a:pt x="4275" y="1636"/>
                    <a:pt x="4545" y="1636"/>
                  </a:cubicBezTo>
                  <a:cubicBezTo>
                    <a:pt x="4567" y="1636"/>
                    <a:pt x="4589" y="1638"/>
                    <a:pt x="4612" y="1643"/>
                  </a:cubicBezTo>
                  <a:cubicBezTo>
                    <a:pt x="4662" y="1643"/>
                    <a:pt x="4687" y="1568"/>
                    <a:pt x="4674" y="1380"/>
                  </a:cubicBezTo>
                  <a:cubicBezTo>
                    <a:pt x="4637" y="1130"/>
                    <a:pt x="4587" y="868"/>
                    <a:pt x="4512" y="618"/>
                  </a:cubicBezTo>
                  <a:cubicBezTo>
                    <a:pt x="4399" y="230"/>
                    <a:pt x="4312" y="68"/>
                    <a:pt x="4262" y="31"/>
                  </a:cubicBezTo>
                  <a:cubicBezTo>
                    <a:pt x="4234" y="10"/>
                    <a:pt x="4203" y="1"/>
                    <a:pt x="41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0" name="Google Shape;2350;p6"/>
            <p:cNvSpPr/>
            <p:nvPr/>
          </p:nvSpPr>
          <p:spPr>
            <a:xfrm>
              <a:off x="4600812" y="599787"/>
              <a:ext cx="137401" cy="107912"/>
            </a:xfrm>
            <a:custGeom>
              <a:rect b="b" l="l" r="r" t="t"/>
              <a:pathLst>
                <a:path extrusionOk="0" h="3191" w="4063">
                  <a:moveTo>
                    <a:pt x="3690" y="1"/>
                  </a:moveTo>
                  <a:cubicBezTo>
                    <a:pt x="3673" y="1"/>
                    <a:pt x="3655" y="5"/>
                    <a:pt x="3637" y="14"/>
                  </a:cubicBezTo>
                  <a:cubicBezTo>
                    <a:pt x="3587" y="39"/>
                    <a:pt x="3537" y="101"/>
                    <a:pt x="3487" y="126"/>
                  </a:cubicBezTo>
                  <a:cubicBezTo>
                    <a:pt x="3200" y="276"/>
                    <a:pt x="2925" y="426"/>
                    <a:pt x="2638" y="551"/>
                  </a:cubicBezTo>
                  <a:cubicBezTo>
                    <a:pt x="2621" y="558"/>
                    <a:pt x="2604" y="561"/>
                    <a:pt x="2586" y="561"/>
                  </a:cubicBezTo>
                  <a:cubicBezTo>
                    <a:pt x="2508" y="561"/>
                    <a:pt x="2419" y="504"/>
                    <a:pt x="2338" y="463"/>
                  </a:cubicBezTo>
                  <a:cubicBezTo>
                    <a:pt x="2267" y="440"/>
                    <a:pt x="2185" y="350"/>
                    <a:pt x="2134" y="350"/>
                  </a:cubicBezTo>
                  <a:cubicBezTo>
                    <a:pt x="2131" y="350"/>
                    <a:pt x="2128" y="350"/>
                    <a:pt x="2125" y="351"/>
                  </a:cubicBezTo>
                  <a:cubicBezTo>
                    <a:pt x="1688" y="488"/>
                    <a:pt x="1263" y="651"/>
                    <a:pt x="851" y="851"/>
                  </a:cubicBezTo>
                  <a:cubicBezTo>
                    <a:pt x="538" y="1013"/>
                    <a:pt x="288" y="1251"/>
                    <a:pt x="101" y="1551"/>
                  </a:cubicBezTo>
                  <a:cubicBezTo>
                    <a:pt x="38" y="1676"/>
                    <a:pt x="13" y="1826"/>
                    <a:pt x="1" y="1963"/>
                  </a:cubicBezTo>
                  <a:cubicBezTo>
                    <a:pt x="38" y="2163"/>
                    <a:pt x="101" y="2350"/>
                    <a:pt x="213" y="2513"/>
                  </a:cubicBezTo>
                  <a:cubicBezTo>
                    <a:pt x="288" y="2538"/>
                    <a:pt x="351" y="2575"/>
                    <a:pt x="426" y="2613"/>
                  </a:cubicBezTo>
                  <a:cubicBezTo>
                    <a:pt x="476" y="2650"/>
                    <a:pt x="513" y="2613"/>
                    <a:pt x="613" y="2763"/>
                  </a:cubicBezTo>
                  <a:cubicBezTo>
                    <a:pt x="828" y="3121"/>
                    <a:pt x="931" y="3190"/>
                    <a:pt x="1004" y="3190"/>
                  </a:cubicBezTo>
                  <a:cubicBezTo>
                    <a:pt x="1045" y="3190"/>
                    <a:pt x="1077" y="3167"/>
                    <a:pt x="1113" y="3163"/>
                  </a:cubicBezTo>
                  <a:cubicBezTo>
                    <a:pt x="1363" y="3125"/>
                    <a:pt x="1550" y="2925"/>
                    <a:pt x="1763" y="2775"/>
                  </a:cubicBezTo>
                  <a:cubicBezTo>
                    <a:pt x="1863" y="2713"/>
                    <a:pt x="1975" y="2625"/>
                    <a:pt x="2075" y="2550"/>
                  </a:cubicBezTo>
                  <a:cubicBezTo>
                    <a:pt x="2118" y="2529"/>
                    <a:pt x="2162" y="2498"/>
                    <a:pt x="2213" y="2498"/>
                  </a:cubicBezTo>
                  <a:cubicBezTo>
                    <a:pt x="2221" y="2498"/>
                    <a:pt x="2229" y="2499"/>
                    <a:pt x="2238" y="2500"/>
                  </a:cubicBezTo>
                  <a:cubicBezTo>
                    <a:pt x="2305" y="2530"/>
                    <a:pt x="2375" y="2545"/>
                    <a:pt x="2445" y="2545"/>
                  </a:cubicBezTo>
                  <a:cubicBezTo>
                    <a:pt x="2609" y="2545"/>
                    <a:pt x="2770" y="2466"/>
                    <a:pt x="2875" y="2326"/>
                  </a:cubicBezTo>
                  <a:cubicBezTo>
                    <a:pt x="3000" y="2126"/>
                    <a:pt x="3162" y="1951"/>
                    <a:pt x="3362" y="1826"/>
                  </a:cubicBezTo>
                  <a:cubicBezTo>
                    <a:pt x="3545" y="1711"/>
                    <a:pt x="3707" y="1430"/>
                    <a:pt x="3934" y="1430"/>
                  </a:cubicBezTo>
                  <a:cubicBezTo>
                    <a:pt x="3955" y="1430"/>
                    <a:pt x="3977" y="1433"/>
                    <a:pt x="4000" y="1438"/>
                  </a:cubicBezTo>
                  <a:cubicBezTo>
                    <a:pt x="4002" y="1439"/>
                    <a:pt x="4005" y="1440"/>
                    <a:pt x="4008" y="1440"/>
                  </a:cubicBezTo>
                  <a:cubicBezTo>
                    <a:pt x="4041" y="1440"/>
                    <a:pt x="4062" y="1365"/>
                    <a:pt x="4062" y="1226"/>
                  </a:cubicBezTo>
                  <a:cubicBezTo>
                    <a:pt x="4037" y="1001"/>
                    <a:pt x="4012" y="776"/>
                    <a:pt x="3962" y="563"/>
                  </a:cubicBezTo>
                  <a:cubicBezTo>
                    <a:pt x="3887" y="214"/>
                    <a:pt x="3812" y="76"/>
                    <a:pt x="3775" y="39"/>
                  </a:cubicBezTo>
                  <a:cubicBezTo>
                    <a:pt x="3751" y="14"/>
                    <a:pt x="3721" y="1"/>
                    <a:pt x="3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1" name="Google Shape;2351;p6"/>
            <p:cNvSpPr/>
            <p:nvPr/>
          </p:nvSpPr>
          <p:spPr>
            <a:xfrm>
              <a:off x="4549681" y="839005"/>
              <a:ext cx="120898" cy="80587"/>
            </a:xfrm>
            <a:custGeom>
              <a:rect b="b" l="l" r="r" t="t"/>
              <a:pathLst>
                <a:path extrusionOk="0" h="2383" w="3575">
                  <a:moveTo>
                    <a:pt x="1350" y="0"/>
                  </a:moveTo>
                  <a:cubicBezTo>
                    <a:pt x="1225" y="13"/>
                    <a:pt x="1100" y="13"/>
                    <a:pt x="975" y="38"/>
                  </a:cubicBezTo>
                  <a:cubicBezTo>
                    <a:pt x="838" y="63"/>
                    <a:pt x="701" y="113"/>
                    <a:pt x="563" y="138"/>
                  </a:cubicBezTo>
                  <a:cubicBezTo>
                    <a:pt x="451" y="200"/>
                    <a:pt x="351" y="275"/>
                    <a:pt x="276" y="375"/>
                  </a:cubicBezTo>
                  <a:cubicBezTo>
                    <a:pt x="163" y="550"/>
                    <a:pt x="88" y="750"/>
                    <a:pt x="38" y="950"/>
                  </a:cubicBezTo>
                  <a:cubicBezTo>
                    <a:pt x="63" y="1012"/>
                    <a:pt x="76" y="1087"/>
                    <a:pt x="88" y="1150"/>
                  </a:cubicBezTo>
                  <a:cubicBezTo>
                    <a:pt x="126" y="1225"/>
                    <a:pt x="138" y="1300"/>
                    <a:pt x="113" y="1387"/>
                  </a:cubicBezTo>
                  <a:cubicBezTo>
                    <a:pt x="1" y="1987"/>
                    <a:pt x="138" y="1925"/>
                    <a:pt x="226" y="1962"/>
                  </a:cubicBezTo>
                  <a:cubicBezTo>
                    <a:pt x="426" y="2100"/>
                    <a:pt x="676" y="2075"/>
                    <a:pt x="913" y="2100"/>
                  </a:cubicBezTo>
                  <a:cubicBezTo>
                    <a:pt x="969" y="2106"/>
                    <a:pt x="1029" y="2109"/>
                    <a:pt x="1088" y="2109"/>
                  </a:cubicBezTo>
                  <a:cubicBezTo>
                    <a:pt x="1147" y="2109"/>
                    <a:pt x="1207" y="2106"/>
                    <a:pt x="1263" y="2100"/>
                  </a:cubicBezTo>
                  <a:cubicBezTo>
                    <a:pt x="1281" y="2100"/>
                    <a:pt x="1299" y="2099"/>
                    <a:pt x="1316" y="2099"/>
                  </a:cubicBezTo>
                  <a:cubicBezTo>
                    <a:pt x="1359" y="2099"/>
                    <a:pt x="1399" y="2105"/>
                    <a:pt x="1425" y="2150"/>
                  </a:cubicBezTo>
                  <a:cubicBezTo>
                    <a:pt x="1528" y="2295"/>
                    <a:pt x="1654" y="2382"/>
                    <a:pt x="1796" y="2382"/>
                  </a:cubicBezTo>
                  <a:cubicBezTo>
                    <a:pt x="1861" y="2382"/>
                    <a:pt x="1929" y="2364"/>
                    <a:pt x="2000" y="2325"/>
                  </a:cubicBezTo>
                  <a:cubicBezTo>
                    <a:pt x="2188" y="2212"/>
                    <a:pt x="2400" y="2125"/>
                    <a:pt x="2613" y="2075"/>
                  </a:cubicBezTo>
                  <a:cubicBezTo>
                    <a:pt x="2775" y="2056"/>
                    <a:pt x="2960" y="1897"/>
                    <a:pt x="3122" y="1897"/>
                  </a:cubicBezTo>
                  <a:cubicBezTo>
                    <a:pt x="3171" y="1897"/>
                    <a:pt x="3219" y="1912"/>
                    <a:pt x="3262" y="1950"/>
                  </a:cubicBezTo>
                  <a:cubicBezTo>
                    <a:pt x="3266" y="1953"/>
                    <a:pt x="3270" y="1955"/>
                    <a:pt x="3274" y="1955"/>
                  </a:cubicBezTo>
                  <a:cubicBezTo>
                    <a:pt x="3301" y="1955"/>
                    <a:pt x="3344" y="1889"/>
                    <a:pt x="3387" y="1750"/>
                  </a:cubicBezTo>
                  <a:cubicBezTo>
                    <a:pt x="3437" y="1500"/>
                    <a:pt x="3487" y="1250"/>
                    <a:pt x="3512" y="1000"/>
                  </a:cubicBezTo>
                  <a:cubicBezTo>
                    <a:pt x="3562" y="800"/>
                    <a:pt x="3575" y="588"/>
                    <a:pt x="3537" y="375"/>
                  </a:cubicBezTo>
                  <a:cubicBezTo>
                    <a:pt x="3517" y="334"/>
                    <a:pt x="3513" y="309"/>
                    <a:pt x="3484" y="309"/>
                  </a:cubicBezTo>
                  <a:cubicBezTo>
                    <a:pt x="3478" y="309"/>
                    <a:pt x="3471" y="311"/>
                    <a:pt x="3462" y="313"/>
                  </a:cubicBezTo>
                  <a:cubicBezTo>
                    <a:pt x="3412" y="325"/>
                    <a:pt x="3362" y="375"/>
                    <a:pt x="3312" y="388"/>
                  </a:cubicBezTo>
                  <a:cubicBezTo>
                    <a:pt x="3075" y="450"/>
                    <a:pt x="2837" y="488"/>
                    <a:pt x="2588" y="513"/>
                  </a:cubicBezTo>
                  <a:cubicBezTo>
                    <a:pt x="2525" y="513"/>
                    <a:pt x="2488" y="388"/>
                    <a:pt x="2438" y="300"/>
                  </a:cubicBezTo>
                  <a:cubicBezTo>
                    <a:pt x="2400" y="250"/>
                    <a:pt x="2388" y="100"/>
                    <a:pt x="2350" y="100"/>
                  </a:cubicBezTo>
                  <a:lnTo>
                    <a:pt x="1850" y="38"/>
                  </a:lnTo>
                  <a:cubicBezTo>
                    <a:pt x="1688" y="0"/>
                    <a:pt x="1513" y="0"/>
                    <a:pt x="13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2" name="Google Shape;2352;p6"/>
            <p:cNvSpPr/>
            <p:nvPr/>
          </p:nvSpPr>
          <p:spPr>
            <a:xfrm>
              <a:off x="4309650" y="583691"/>
              <a:ext cx="139058" cy="92254"/>
            </a:xfrm>
            <a:custGeom>
              <a:rect b="b" l="l" r="r" t="t"/>
              <a:pathLst>
                <a:path extrusionOk="0" h="2728" w="4112">
                  <a:moveTo>
                    <a:pt x="2269" y="1"/>
                  </a:moveTo>
                  <a:cubicBezTo>
                    <a:pt x="1832" y="1"/>
                    <a:pt x="1387" y="65"/>
                    <a:pt x="963" y="202"/>
                  </a:cubicBezTo>
                  <a:cubicBezTo>
                    <a:pt x="650" y="327"/>
                    <a:pt x="350" y="502"/>
                    <a:pt x="101" y="727"/>
                  </a:cubicBezTo>
                  <a:cubicBezTo>
                    <a:pt x="26" y="865"/>
                    <a:pt x="1" y="1027"/>
                    <a:pt x="13" y="1189"/>
                  </a:cubicBezTo>
                  <a:cubicBezTo>
                    <a:pt x="26" y="1277"/>
                    <a:pt x="113" y="1502"/>
                    <a:pt x="325" y="1902"/>
                  </a:cubicBezTo>
                  <a:cubicBezTo>
                    <a:pt x="388" y="1952"/>
                    <a:pt x="450" y="2002"/>
                    <a:pt x="500" y="2052"/>
                  </a:cubicBezTo>
                  <a:cubicBezTo>
                    <a:pt x="550" y="2102"/>
                    <a:pt x="575" y="2052"/>
                    <a:pt x="675" y="2239"/>
                  </a:cubicBezTo>
                  <a:cubicBezTo>
                    <a:pt x="883" y="2640"/>
                    <a:pt x="963" y="2728"/>
                    <a:pt x="1010" y="2728"/>
                  </a:cubicBezTo>
                  <a:cubicBezTo>
                    <a:pt x="1041" y="2728"/>
                    <a:pt x="1057" y="2687"/>
                    <a:pt x="1088" y="2677"/>
                  </a:cubicBezTo>
                  <a:cubicBezTo>
                    <a:pt x="1250" y="2589"/>
                    <a:pt x="1400" y="2489"/>
                    <a:pt x="1550" y="2377"/>
                  </a:cubicBezTo>
                  <a:cubicBezTo>
                    <a:pt x="1638" y="2327"/>
                    <a:pt x="1725" y="2277"/>
                    <a:pt x="1813" y="2227"/>
                  </a:cubicBezTo>
                  <a:cubicBezTo>
                    <a:pt x="1835" y="2219"/>
                    <a:pt x="1858" y="2207"/>
                    <a:pt x="1884" y="2207"/>
                  </a:cubicBezTo>
                  <a:cubicBezTo>
                    <a:pt x="1900" y="2207"/>
                    <a:pt x="1918" y="2212"/>
                    <a:pt x="1938" y="2227"/>
                  </a:cubicBezTo>
                  <a:cubicBezTo>
                    <a:pt x="2026" y="2308"/>
                    <a:pt x="2110" y="2352"/>
                    <a:pt x="2194" y="2352"/>
                  </a:cubicBezTo>
                  <a:cubicBezTo>
                    <a:pt x="2266" y="2352"/>
                    <a:pt x="2338" y="2320"/>
                    <a:pt x="2412" y="2252"/>
                  </a:cubicBezTo>
                  <a:cubicBezTo>
                    <a:pt x="2550" y="2102"/>
                    <a:pt x="2725" y="1989"/>
                    <a:pt x="2912" y="1939"/>
                  </a:cubicBezTo>
                  <a:cubicBezTo>
                    <a:pt x="3048" y="1912"/>
                    <a:pt x="3223" y="1781"/>
                    <a:pt x="3370" y="1781"/>
                  </a:cubicBezTo>
                  <a:cubicBezTo>
                    <a:pt x="3427" y="1781"/>
                    <a:pt x="3480" y="1800"/>
                    <a:pt x="3525" y="1852"/>
                  </a:cubicBezTo>
                  <a:cubicBezTo>
                    <a:pt x="3527" y="1856"/>
                    <a:pt x="3530" y="1858"/>
                    <a:pt x="3535" y="1858"/>
                  </a:cubicBezTo>
                  <a:cubicBezTo>
                    <a:pt x="3558" y="1858"/>
                    <a:pt x="3612" y="1802"/>
                    <a:pt x="3675" y="1677"/>
                  </a:cubicBezTo>
                  <a:cubicBezTo>
                    <a:pt x="3737" y="1577"/>
                    <a:pt x="3862" y="1264"/>
                    <a:pt x="3962" y="1027"/>
                  </a:cubicBezTo>
                  <a:cubicBezTo>
                    <a:pt x="4087" y="677"/>
                    <a:pt x="4112" y="502"/>
                    <a:pt x="4087" y="440"/>
                  </a:cubicBezTo>
                  <a:cubicBezTo>
                    <a:pt x="4074" y="390"/>
                    <a:pt x="4037" y="352"/>
                    <a:pt x="3987" y="352"/>
                  </a:cubicBezTo>
                  <a:cubicBezTo>
                    <a:pt x="3912" y="352"/>
                    <a:pt x="3837" y="352"/>
                    <a:pt x="3775" y="377"/>
                  </a:cubicBezTo>
                  <a:cubicBezTo>
                    <a:pt x="3710" y="375"/>
                    <a:pt x="3646" y="374"/>
                    <a:pt x="3583" y="374"/>
                  </a:cubicBezTo>
                  <a:cubicBezTo>
                    <a:pt x="3314" y="374"/>
                    <a:pt x="3053" y="392"/>
                    <a:pt x="2800" y="402"/>
                  </a:cubicBezTo>
                  <a:cubicBezTo>
                    <a:pt x="2712" y="402"/>
                    <a:pt x="2637" y="277"/>
                    <a:pt x="2550" y="190"/>
                  </a:cubicBezTo>
                  <a:cubicBezTo>
                    <a:pt x="2500" y="140"/>
                    <a:pt x="2450" y="2"/>
                    <a:pt x="2387" y="2"/>
                  </a:cubicBezTo>
                  <a:cubicBezTo>
                    <a:pt x="2348" y="1"/>
                    <a:pt x="2309" y="1"/>
                    <a:pt x="22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3" name="Google Shape;2353;p6"/>
            <p:cNvSpPr/>
            <p:nvPr/>
          </p:nvSpPr>
          <p:spPr>
            <a:xfrm>
              <a:off x="4353612" y="778135"/>
              <a:ext cx="112849" cy="116062"/>
            </a:xfrm>
            <a:custGeom>
              <a:rect b="b" l="l" r="r" t="t"/>
              <a:pathLst>
                <a:path extrusionOk="0" h="3432" w="3337">
                  <a:moveTo>
                    <a:pt x="2721" y="1"/>
                  </a:moveTo>
                  <a:cubicBezTo>
                    <a:pt x="2711" y="1"/>
                    <a:pt x="2700" y="5"/>
                    <a:pt x="2687" y="13"/>
                  </a:cubicBezTo>
                  <a:cubicBezTo>
                    <a:pt x="2650" y="38"/>
                    <a:pt x="2637" y="113"/>
                    <a:pt x="2600" y="151"/>
                  </a:cubicBezTo>
                  <a:cubicBezTo>
                    <a:pt x="2425" y="313"/>
                    <a:pt x="2250" y="451"/>
                    <a:pt x="2050" y="563"/>
                  </a:cubicBezTo>
                  <a:cubicBezTo>
                    <a:pt x="2041" y="568"/>
                    <a:pt x="2032" y="571"/>
                    <a:pt x="2022" y="571"/>
                  </a:cubicBezTo>
                  <a:cubicBezTo>
                    <a:pt x="1960" y="571"/>
                    <a:pt x="1877" y="478"/>
                    <a:pt x="1812" y="413"/>
                  </a:cubicBezTo>
                  <a:cubicBezTo>
                    <a:pt x="1762" y="363"/>
                    <a:pt x="1687" y="226"/>
                    <a:pt x="1650" y="226"/>
                  </a:cubicBezTo>
                  <a:cubicBezTo>
                    <a:pt x="1350" y="301"/>
                    <a:pt x="1050" y="388"/>
                    <a:pt x="750" y="501"/>
                  </a:cubicBezTo>
                  <a:cubicBezTo>
                    <a:pt x="638" y="538"/>
                    <a:pt x="538" y="601"/>
                    <a:pt x="450" y="676"/>
                  </a:cubicBezTo>
                  <a:cubicBezTo>
                    <a:pt x="338" y="763"/>
                    <a:pt x="238" y="851"/>
                    <a:pt x="150" y="950"/>
                  </a:cubicBezTo>
                  <a:cubicBezTo>
                    <a:pt x="75" y="1088"/>
                    <a:pt x="25" y="1225"/>
                    <a:pt x="0" y="1375"/>
                  </a:cubicBezTo>
                  <a:cubicBezTo>
                    <a:pt x="0" y="1675"/>
                    <a:pt x="25" y="1988"/>
                    <a:pt x="75" y="2288"/>
                  </a:cubicBezTo>
                  <a:cubicBezTo>
                    <a:pt x="125" y="2350"/>
                    <a:pt x="175" y="2425"/>
                    <a:pt x="213" y="2500"/>
                  </a:cubicBezTo>
                  <a:cubicBezTo>
                    <a:pt x="275" y="2575"/>
                    <a:pt x="325" y="2675"/>
                    <a:pt x="338" y="2775"/>
                  </a:cubicBezTo>
                  <a:cubicBezTo>
                    <a:pt x="438" y="3187"/>
                    <a:pt x="500" y="3362"/>
                    <a:pt x="563" y="3412"/>
                  </a:cubicBezTo>
                  <a:cubicBezTo>
                    <a:pt x="577" y="3427"/>
                    <a:pt x="590" y="3432"/>
                    <a:pt x="603" y="3432"/>
                  </a:cubicBezTo>
                  <a:cubicBezTo>
                    <a:pt x="635" y="3432"/>
                    <a:pt x="664" y="3400"/>
                    <a:pt x="700" y="3400"/>
                  </a:cubicBezTo>
                  <a:cubicBezTo>
                    <a:pt x="937" y="3387"/>
                    <a:pt x="1137" y="3225"/>
                    <a:pt x="1350" y="3100"/>
                  </a:cubicBezTo>
                  <a:cubicBezTo>
                    <a:pt x="1462" y="3037"/>
                    <a:pt x="1562" y="2962"/>
                    <a:pt x="1662" y="2900"/>
                  </a:cubicBezTo>
                  <a:cubicBezTo>
                    <a:pt x="1697" y="2883"/>
                    <a:pt x="1732" y="2859"/>
                    <a:pt x="1767" y="2859"/>
                  </a:cubicBezTo>
                  <a:cubicBezTo>
                    <a:pt x="1782" y="2859"/>
                    <a:pt x="1797" y="2864"/>
                    <a:pt x="1812" y="2875"/>
                  </a:cubicBezTo>
                  <a:cubicBezTo>
                    <a:pt x="1914" y="2939"/>
                    <a:pt x="2010" y="2973"/>
                    <a:pt x="2099" y="2973"/>
                  </a:cubicBezTo>
                  <a:cubicBezTo>
                    <a:pt x="2217" y="2973"/>
                    <a:pt x="2321" y="2911"/>
                    <a:pt x="2400" y="2775"/>
                  </a:cubicBezTo>
                  <a:cubicBezTo>
                    <a:pt x="2500" y="2563"/>
                    <a:pt x="2637" y="2375"/>
                    <a:pt x="2799" y="2213"/>
                  </a:cubicBezTo>
                  <a:cubicBezTo>
                    <a:pt x="2957" y="2089"/>
                    <a:pt x="3044" y="1763"/>
                    <a:pt x="3233" y="1763"/>
                  </a:cubicBezTo>
                  <a:cubicBezTo>
                    <a:pt x="3254" y="1763"/>
                    <a:pt x="3276" y="1767"/>
                    <a:pt x="3299" y="1775"/>
                  </a:cubicBezTo>
                  <a:cubicBezTo>
                    <a:pt x="3302" y="1776"/>
                    <a:pt x="3304" y="1776"/>
                    <a:pt x="3306" y="1776"/>
                  </a:cubicBezTo>
                  <a:cubicBezTo>
                    <a:pt x="3337" y="1776"/>
                    <a:pt x="3335" y="1689"/>
                    <a:pt x="3299" y="1513"/>
                  </a:cubicBezTo>
                  <a:cubicBezTo>
                    <a:pt x="3274" y="1375"/>
                    <a:pt x="3162" y="988"/>
                    <a:pt x="3062" y="701"/>
                  </a:cubicBezTo>
                  <a:cubicBezTo>
                    <a:pt x="3012" y="476"/>
                    <a:pt x="2912" y="251"/>
                    <a:pt x="2787" y="51"/>
                  </a:cubicBezTo>
                  <a:cubicBezTo>
                    <a:pt x="2762" y="17"/>
                    <a:pt x="2743" y="1"/>
                    <a:pt x="27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4" name="Google Shape;2354;p6"/>
            <p:cNvSpPr/>
            <p:nvPr/>
          </p:nvSpPr>
          <p:spPr>
            <a:xfrm>
              <a:off x="4335013" y="329966"/>
              <a:ext cx="160633" cy="136014"/>
            </a:xfrm>
            <a:custGeom>
              <a:rect b="b" l="l" r="r" t="t"/>
              <a:pathLst>
                <a:path extrusionOk="0" h="4022" w="4750">
                  <a:moveTo>
                    <a:pt x="4029" y="1"/>
                  </a:moveTo>
                  <a:cubicBezTo>
                    <a:pt x="4002" y="1"/>
                    <a:pt x="3974" y="7"/>
                    <a:pt x="3949" y="20"/>
                  </a:cubicBezTo>
                  <a:cubicBezTo>
                    <a:pt x="3899" y="57"/>
                    <a:pt x="3862" y="132"/>
                    <a:pt x="3812" y="182"/>
                  </a:cubicBezTo>
                  <a:cubicBezTo>
                    <a:pt x="3537" y="395"/>
                    <a:pt x="3262" y="595"/>
                    <a:pt x="2975" y="782"/>
                  </a:cubicBezTo>
                  <a:cubicBezTo>
                    <a:pt x="2956" y="793"/>
                    <a:pt x="2935" y="797"/>
                    <a:pt x="2913" y="797"/>
                  </a:cubicBezTo>
                  <a:cubicBezTo>
                    <a:pt x="2829" y="797"/>
                    <a:pt x="2723" y="737"/>
                    <a:pt x="2625" y="707"/>
                  </a:cubicBezTo>
                  <a:cubicBezTo>
                    <a:pt x="2556" y="684"/>
                    <a:pt x="2457" y="579"/>
                    <a:pt x="2402" y="579"/>
                  </a:cubicBezTo>
                  <a:cubicBezTo>
                    <a:pt x="2397" y="579"/>
                    <a:pt x="2392" y="580"/>
                    <a:pt x="2387" y="582"/>
                  </a:cubicBezTo>
                  <a:cubicBezTo>
                    <a:pt x="1937" y="770"/>
                    <a:pt x="1487" y="932"/>
                    <a:pt x="1038" y="1157"/>
                  </a:cubicBezTo>
                  <a:cubicBezTo>
                    <a:pt x="725" y="1319"/>
                    <a:pt x="438" y="1519"/>
                    <a:pt x="175" y="1769"/>
                  </a:cubicBezTo>
                  <a:cubicBezTo>
                    <a:pt x="75" y="1907"/>
                    <a:pt x="25" y="2069"/>
                    <a:pt x="13" y="2232"/>
                  </a:cubicBezTo>
                  <a:cubicBezTo>
                    <a:pt x="0" y="2332"/>
                    <a:pt x="75" y="2607"/>
                    <a:pt x="250" y="3081"/>
                  </a:cubicBezTo>
                  <a:cubicBezTo>
                    <a:pt x="325" y="3131"/>
                    <a:pt x="425" y="3219"/>
                    <a:pt x="488" y="3269"/>
                  </a:cubicBezTo>
                  <a:cubicBezTo>
                    <a:pt x="550" y="3331"/>
                    <a:pt x="600" y="3281"/>
                    <a:pt x="700" y="3481"/>
                  </a:cubicBezTo>
                  <a:cubicBezTo>
                    <a:pt x="920" y="3921"/>
                    <a:pt x="1033" y="4021"/>
                    <a:pt x="1113" y="4021"/>
                  </a:cubicBezTo>
                  <a:cubicBezTo>
                    <a:pt x="1170" y="4021"/>
                    <a:pt x="1211" y="3972"/>
                    <a:pt x="1263" y="3956"/>
                  </a:cubicBezTo>
                  <a:cubicBezTo>
                    <a:pt x="1575" y="3856"/>
                    <a:pt x="1825" y="3619"/>
                    <a:pt x="2100" y="3444"/>
                  </a:cubicBezTo>
                  <a:cubicBezTo>
                    <a:pt x="2225" y="3356"/>
                    <a:pt x="2362" y="3244"/>
                    <a:pt x="2487" y="3156"/>
                  </a:cubicBezTo>
                  <a:cubicBezTo>
                    <a:pt x="2540" y="3125"/>
                    <a:pt x="2592" y="3076"/>
                    <a:pt x="2652" y="3076"/>
                  </a:cubicBezTo>
                  <a:cubicBezTo>
                    <a:pt x="2664" y="3076"/>
                    <a:pt x="2675" y="3077"/>
                    <a:pt x="2687" y="3081"/>
                  </a:cubicBezTo>
                  <a:cubicBezTo>
                    <a:pt x="2751" y="3100"/>
                    <a:pt x="2817" y="3109"/>
                    <a:pt x="2881" y="3109"/>
                  </a:cubicBezTo>
                  <a:cubicBezTo>
                    <a:pt x="3119" y="3109"/>
                    <a:pt x="3347" y="2988"/>
                    <a:pt x="3474" y="2781"/>
                  </a:cubicBezTo>
                  <a:cubicBezTo>
                    <a:pt x="3612" y="2532"/>
                    <a:pt x="3787" y="2307"/>
                    <a:pt x="3999" y="2119"/>
                  </a:cubicBezTo>
                  <a:cubicBezTo>
                    <a:pt x="4237" y="1932"/>
                    <a:pt x="4374" y="1532"/>
                    <a:pt x="4687" y="1532"/>
                  </a:cubicBezTo>
                  <a:cubicBezTo>
                    <a:pt x="4737" y="1532"/>
                    <a:pt x="4749" y="1444"/>
                    <a:pt x="4712" y="1269"/>
                  </a:cubicBezTo>
                  <a:cubicBezTo>
                    <a:pt x="4637" y="1032"/>
                    <a:pt x="4549" y="795"/>
                    <a:pt x="4437" y="557"/>
                  </a:cubicBezTo>
                  <a:cubicBezTo>
                    <a:pt x="4274" y="195"/>
                    <a:pt x="4149" y="57"/>
                    <a:pt x="4099" y="20"/>
                  </a:cubicBezTo>
                  <a:cubicBezTo>
                    <a:pt x="4081" y="7"/>
                    <a:pt x="4056" y="1"/>
                    <a:pt x="40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5" name="Google Shape;2355;p6"/>
            <p:cNvSpPr/>
            <p:nvPr/>
          </p:nvSpPr>
          <p:spPr>
            <a:xfrm>
              <a:off x="4477009" y="173633"/>
              <a:ext cx="154275" cy="116298"/>
            </a:xfrm>
            <a:custGeom>
              <a:rect b="b" l="l" r="r" t="t"/>
              <a:pathLst>
                <a:path extrusionOk="0" h="3439" w="4562">
                  <a:moveTo>
                    <a:pt x="3818" y="0"/>
                  </a:moveTo>
                  <a:cubicBezTo>
                    <a:pt x="3793" y="0"/>
                    <a:pt x="3768" y="6"/>
                    <a:pt x="3749" y="19"/>
                  </a:cubicBezTo>
                  <a:cubicBezTo>
                    <a:pt x="3699" y="56"/>
                    <a:pt x="3674" y="119"/>
                    <a:pt x="3624" y="156"/>
                  </a:cubicBezTo>
                  <a:cubicBezTo>
                    <a:pt x="3399" y="344"/>
                    <a:pt x="3149" y="506"/>
                    <a:pt x="2887" y="656"/>
                  </a:cubicBezTo>
                  <a:cubicBezTo>
                    <a:pt x="2874" y="663"/>
                    <a:pt x="2860" y="665"/>
                    <a:pt x="2845" y="665"/>
                  </a:cubicBezTo>
                  <a:cubicBezTo>
                    <a:pt x="2771" y="665"/>
                    <a:pt x="2670" y="598"/>
                    <a:pt x="2587" y="556"/>
                  </a:cubicBezTo>
                  <a:cubicBezTo>
                    <a:pt x="2528" y="521"/>
                    <a:pt x="2434" y="405"/>
                    <a:pt x="2382" y="405"/>
                  </a:cubicBezTo>
                  <a:cubicBezTo>
                    <a:pt x="2379" y="405"/>
                    <a:pt x="2377" y="406"/>
                    <a:pt x="2375" y="406"/>
                  </a:cubicBezTo>
                  <a:cubicBezTo>
                    <a:pt x="1987" y="519"/>
                    <a:pt x="1575" y="594"/>
                    <a:pt x="1175" y="694"/>
                  </a:cubicBezTo>
                  <a:cubicBezTo>
                    <a:pt x="1037" y="731"/>
                    <a:pt x="888" y="794"/>
                    <a:pt x="750" y="856"/>
                  </a:cubicBezTo>
                  <a:cubicBezTo>
                    <a:pt x="600" y="919"/>
                    <a:pt x="450" y="994"/>
                    <a:pt x="325" y="1094"/>
                  </a:cubicBezTo>
                  <a:cubicBezTo>
                    <a:pt x="275" y="1144"/>
                    <a:pt x="225" y="1194"/>
                    <a:pt x="200" y="1256"/>
                  </a:cubicBezTo>
                  <a:lnTo>
                    <a:pt x="63" y="1519"/>
                  </a:lnTo>
                  <a:cubicBezTo>
                    <a:pt x="25" y="1606"/>
                    <a:pt x="0" y="1856"/>
                    <a:pt x="13" y="2306"/>
                  </a:cubicBezTo>
                  <a:cubicBezTo>
                    <a:pt x="75" y="2368"/>
                    <a:pt x="125" y="2443"/>
                    <a:pt x="175" y="2518"/>
                  </a:cubicBezTo>
                  <a:cubicBezTo>
                    <a:pt x="225" y="2593"/>
                    <a:pt x="275" y="2568"/>
                    <a:pt x="313" y="2781"/>
                  </a:cubicBezTo>
                  <a:cubicBezTo>
                    <a:pt x="375" y="3181"/>
                    <a:pt x="450" y="3343"/>
                    <a:pt x="525" y="3406"/>
                  </a:cubicBezTo>
                  <a:cubicBezTo>
                    <a:pt x="550" y="3431"/>
                    <a:pt x="575" y="3439"/>
                    <a:pt x="600" y="3439"/>
                  </a:cubicBezTo>
                  <a:cubicBezTo>
                    <a:pt x="649" y="3439"/>
                    <a:pt x="696" y="3406"/>
                    <a:pt x="738" y="3406"/>
                  </a:cubicBezTo>
                  <a:cubicBezTo>
                    <a:pt x="1087" y="3368"/>
                    <a:pt x="1425" y="3281"/>
                    <a:pt x="1725" y="3118"/>
                  </a:cubicBezTo>
                  <a:cubicBezTo>
                    <a:pt x="1887" y="3056"/>
                    <a:pt x="2037" y="2968"/>
                    <a:pt x="2200" y="2893"/>
                  </a:cubicBezTo>
                  <a:cubicBezTo>
                    <a:pt x="2250" y="2873"/>
                    <a:pt x="2309" y="2836"/>
                    <a:pt x="2369" y="2836"/>
                  </a:cubicBezTo>
                  <a:cubicBezTo>
                    <a:pt x="2383" y="2836"/>
                    <a:pt x="2398" y="2838"/>
                    <a:pt x="2412" y="2843"/>
                  </a:cubicBezTo>
                  <a:cubicBezTo>
                    <a:pt x="2503" y="2881"/>
                    <a:pt x="2597" y="2899"/>
                    <a:pt x="2689" y="2899"/>
                  </a:cubicBezTo>
                  <a:cubicBezTo>
                    <a:pt x="2903" y="2899"/>
                    <a:pt x="3110" y="2801"/>
                    <a:pt x="3249" y="2618"/>
                  </a:cubicBezTo>
                  <a:cubicBezTo>
                    <a:pt x="3412" y="2381"/>
                    <a:pt x="3612" y="2168"/>
                    <a:pt x="3837" y="1968"/>
                  </a:cubicBezTo>
                  <a:cubicBezTo>
                    <a:pt x="4074" y="1781"/>
                    <a:pt x="4187" y="1394"/>
                    <a:pt x="4499" y="1369"/>
                  </a:cubicBezTo>
                  <a:cubicBezTo>
                    <a:pt x="4549" y="1369"/>
                    <a:pt x="4562" y="1281"/>
                    <a:pt x="4524" y="1119"/>
                  </a:cubicBezTo>
                  <a:cubicBezTo>
                    <a:pt x="4437" y="906"/>
                    <a:pt x="4337" y="694"/>
                    <a:pt x="4224" y="494"/>
                  </a:cubicBezTo>
                  <a:cubicBezTo>
                    <a:pt x="4049" y="181"/>
                    <a:pt x="3937" y="44"/>
                    <a:pt x="3887" y="19"/>
                  </a:cubicBezTo>
                  <a:cubicBezTo>
                    <a:pt x="3868" y="6"/>
                    <a:pt x="3843" y="0"/>
                    <a:pt x="38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6" name="Google Shape;2356;p6"/>
            <p:cNvSpPr/>
            <p:nvPr/>
          </p:nvSpPr>
          <p:spPr>
            <a:xfrm>
              <a:off x="4749572" y="65488"/>
              <a:ext cx="124719" cy="122047"/>
            </a:xfrm>
            <a:custGeom>
              <a:rect b="b" l="l" r="r" t="t"/>
              <a:pathLst>
                <a:path extrusionOk="0" h="3609" w="3688">
                  <a:moveTo>
                    <a:pt x="2409" y="0"/>
                  </a:moveTo>
                  <a:cubicBezTo>
                    <a:pt x="2393" y="0"/>
                    <a:pt x="2382" y="10"/>
                    <a:pt x="2375" y="30"/>
                  </a:cubicBezTo>
                  <a:cubicBezTo>
                    <a:pt x="2350" y="68"/>
                    <a:pt x="2375" y="130"/>
                    <a:pt x="2350" y="168"/>
                  </a:cubicBezTo>
                  <a:cubicBezTo>
                    <a:pt x="2288" y="368"/>
                    <a:pt x="2175" y="555"/>
                    <a:pt x="2025" y="718"/>
                  </a:cubicBezTo>
                  <a:cubicBezTo>
                    <a:pt x="2016" y="729"/>
                    <a:pt x="2003" y="734"/>
                    <a:pt x="1986" y="734"/>
                  </a:cubicBezTo>
                  <a:cubicBezTo>
                    <a:pt x="1931" y="734"/>
                    <a:pt x="1839" y="681"/>
                    <a:pt x="1763" y="643"/>
                  </a:cubicBezTo>
                  <a:cubicBezTo>
                    <a:pt x="1715" y="619"/>
                    <a:pt x="1612" y="517"/>
                    <a:pt x="1580" y="517"/>
                  </a:cubicBezTo>
                  <a:cubicBezTo>
                    <a:pt x="1578" y="517"/>
                    <a:pt x="1577" y="517"/>
                    <a:pt x="1575" y="518"/>
                  </a:cubicBezTo>
                  <a:cubicBezTo>
                    <a:pt x="1463" y="593"/>
                    <a:pt x="1338" y="643"/>
                    <a:pt x="1213" y="705"/>
                  </a:cubicBezTo>
                  <a:cubicBezTo>
                    <a:pt x="1075" y="755"/>
                    <a:pt x="950" y="805"/>
                    <a:pt x="825" y="880"/>
                  </a:cubicBezTo>
                  <a:cubicBezTo>
                    <a:pt x="638" y="993"/>
                    <a:pt x="451" y="1117"/>
                    <a:pt x="263" y="1267"/>
                  </a:cubicBezTo>
                  <a:cubicBezTo>
                    <a:pt x="188" y="1380"/>
                    <a:pt x="126" y="1505"/>
                    <a:pt x="76" y="1642"/>
                  </a:cubicBezTo>
                  <a:cubicBezTo>
                    <a:pt x="13" y="1930"/>
                    <a:pt x="1" y="2217"/>
                    <a:pt x="1" y="2492"/>
                  </a:cubicBezTo>
                  <a:cubicBezTo>
                    <a:pt x="38" y="2567"/>
                    <a:pt x="88" y="2630"/>
                    <a:pt x="138" y="2717"/>
                  </a:cubicBezTo>
                  <a:cubicBezTo>
                    <a:pt x="213" y="2792"/>
                    <a:pt x="263" y="2880"/>
                    <a:pt x="263" y="2992"/>
                  </a:cubicBezTo>
                  <a:cubicBezTo>
                    <a:pt x="349" y="3526"/>
                    <a:pt x="447" y="3609"/>
                    <a:pt x="541" y="3609"/>
                  </a:cubicBezTo>
                  <a:cubicBezTo>
                    <a:pt x="583" y="3609"/>
                    <a:pt x="624" y="3592"/>
                    <a:pt x="663" y="3592"/>
                  </a:cubicBezTo>
                  <a:cubicBezTo>
                    <a:pt x="1000" y="3567"/>
                    <a:pt x="1300" y="3404"/>
                    <a:pt x="1575" y="3254"/>
                  </a:cubicBezTo>
                  <a:cubicBezTo>
                    <a:pt x="1725" y="3192"/>
                    <a:pt x="1850" y="3079"/>
                    <a:pt x="1988" y="3004"/>
                  </a:cubicBezTo>
                  <a:cubicBezTo>
                    <a:pt x="2032" y="2971"/>
                    <a:pt x="2077" y="2928"/>
                    <a:pt x="2148" y="2928"/>
                  </a:cubicBezTo>
                  <a:cubicBezTo>
                    <a:pt x="2157" y="2928"/>
                    <a:pt x="2166" y="2928"/>
                    <a:pt x="2175" y="2930"/>
                  </a:cubicBezTo>
                  <a:cubicBezTo>
                    <a:pt x="2233" y="2947"/>
                    <a:pt x="2292" y="2956"/>
                    <a:pt x="2351" y="2956"/>
                  </a:cubicBezTo>
                  <a:cubicBezTo>
                    <a:pt x="2581" y="2956"/>
                    <a:pt x="2800" y="2824"/>
                    <a:pt x="2900" y="2605"/>
                  </a:cubicBezTo>
                  <a:cubicBezTo>
                    <a:pt x="3000" y="2342"/>
                    <a:pt x="3112" y="2092"/>
                    <a:pt x="3250" y="1867"/>
                  </a:cubicBezTo>
                  <a:cubicBezTo>
                    <a:pt x="3412" y="1642"/>
                    <a:pt x="3375" y="1242"/>
                    <a:pt x="3637" y="1155"/>
                  </a:cubicBezTo>
                  <a:cubicBezTo>
                    <a:pt x="3687" y="1142"/>
                    <a:pt x="3662" y="1067"/>
                    <a:pt x="3550" y="930"/>
                  </a:cubicBezTo>
                  <a:cubicBezTo>
                    <a:pt x="3375" y="730"/>
                    <a:pt x="3187" y="555"/>
                    <a:pt x="2987" y="393"/>
                  </a:cubicBezTo>
                  <a:cubicBezTo>
                    <a:pt x="2825" y="243"/>
                    <a:pt x="2650" y="118"/>
                    <a:pt x="2463" y="18"/>
                  </a:cubicBezTo>
                  <a:cubicBezTo>
                    <a:pt x="2440" y="7"/>
                    <a:pt x="2423" y="0"/>
                    <a:pt x="24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7" name="Google Shape;2357;p6"/>
            <p:cNvSpPr/>
            <p:nvPr/>
          </p:nvSpPr>
          <p:spPr>
            <a:xfrm>
              <a:off x="5049628" y="166903"/>
              <a:ext cx="84983" cy="111293"/>
            </a:xfrm>
            <a:custGeom>
              <a:rect b="b" l="l" r="r" t="t"/>
              <a:pathLst>
                <a:path extrusionOk="0" h="3291" w="2513">
                  <a:moveTo>
                    <a:pt x="1493" y="1"/>
                  </a:moveTo>
                  <a:cubicBezTo>
                    <a:pt x="1482" y="1"/>
                    <a:pt x="1474" y="7"/>
                    <a:pt x="1462" y="18"/>
                  </a:cubicBezTo>
                  <a:cubicBezTo>
                    <a:pt x="1437" y="43"/>
                    <a:pt x="1450" y="118"/>
                    <a:pt x="1437" y="143"/>
                  </a:cubicBezTo>
                  <a:cubicBezTo>
                    <a:pt x="1362" y="305"/>
                    <a:pt x="1287" y="468"/>
                    <a:pt x="1188" y="618"/>
                  </a:cubicBezTo>
                  <a:cubicBezTo>
                    <a:pt x="1180" y="625"/>
                    <a:pt x="1170" y="628"/>
                    <a:pt x="1159" y="628"/>
                  </a:cubicBezTo>
                  <a:cubicBezTo>
                    <a:pt x="1108" y="628"/>
                    <a:pt x="1021" y="573"/>
                    <a:pt x="950" y="543"/>
                  </a:cubicBezTo>
                  <a:cubicBezTo>
                    <a:pt x="906" y="521"/>
                    <a:pt x="812" y="439"/>
                    <a:pt x="774" y="439"/>
                  </a:cubicBezTo>
                  <a:cubicBezTo>
                    <a:pt x="769" y="439"/>
                    <a:pt x="765" y="440"/>
                    <a:pt x="763" y="443"/>
                  </a:cubicBezTo>
                  <a:cubicBezTo>
                    <a:pt x="575" y="580"/>
                    <a:pt x="388" y="730"/>
                    <a:pt x="238" y="918"/>
                  </a:cubicBezTo>
                  <a:cubicBezTo>
                    <a:pt x="125" y="1068"/>
                    <a:pt x="38" y="1243"/>
                    <a:pt x="0" y="1430"/>
                  </a:cubicBezTo>
                  <a:cubicBezTo>
                    <a:pt x="13" y="1555"/>
                    <a:pt x="38" y="1680"/>
                    <a:pt x="100" y="1793"/>
                  </a:cubicBezTo>
                  <a:cubicBezTo>
                    <a:pt x="275" y="2055"/>
                    <a:pt x="450" y="2317"/>
                    <a:pt x="663" y="2555"/>
                  </a:cubicBezTo>
                  <a:cubicBezTo>
                    <a:pt x="713" y="2592"/>
                    <a:pt x="813" y="2642"/>
                    <a:pt x="863" y="2680"/>
                  </a:cubicBezTo>
                  <a:cubicBezTo>
                    <a:pt x="913" y="2730"/>
                    <a:pt x="913" y="2680"/>
                    <a:pt x="1063" y="2855"/>
                  </a:cubicBezTo>
                  <a:cubicBezTo>
                    <a:pt x="1372" y="3207"/>
                    <a:pt x="1478" y="3291"/>
                    <a:pt x="1523" y="3291"/>
                  </a:cubicBezTo>
                  <a:cubicBezTo>
                    <a:pt x="1555" y="3291"/>
                    <a:pt x="1554" y="3246"/>
                    <a:pt x="1575" y="3230"/>
                  </a:cubicBezTo>
                  <a:cubicBezTo>
                    <a:pt x="1675" y="3105"/>
                    <a:pt x="1750" y="2955"/>
                    <a:pt x="1787" y="2805"/>
                  </a:cubicBezTo>
                  <a:cubicBezTo>
                    <a:pt x="1825" y="2730"/>
                    <a:pt x="1850" y="2655"/>
                    <a:pt x="1887" y="2580"/>
                  </a:cubicBezTo>
                  <a:cubicBezTo>
                    <a:pt x="1898" y="2547"/>
                    <a:pt x="1909" y="2515"/>
                    <a:pt x="1944" y="2515"/>
                  </a:cubicBezTo>
                  <a:cubicBezTo>
                    <a:pt x="1950" y="2515"/>
                    <a:pt x="1956" y="2516"/>
                    <a:pt x="1962" y="2517"/>
                  </a:cubicBezTo>
                  <a:cubicBezTo>
                    <a:pt x="2023" y="2539"/>
                    <a:pt x="2075" y="2550"/>
                    <a:pt x="2118" y="2550"/>
                  </a:cubicBezTo>
                  <a:cubicBezTo>
                    <a:pt x="2229" y="2550"/>
                    <a:pt x="2284" y="2478"/>
                    <a:pt x="2275" y="2317"/>
                  </a:cubicBezTo>
                  <a:cubicBezTo>
                    <a:pt x="2250" y="2142"/>
                    <a:pt x="2262" y="1955"/>
                    <a:pt x="2312" y="1793"/>
                  </a:cubicBezTo>
                  <a:cubicBezTo>
                    <a:pt x="2371" y="1662"/>
                    <a:pt x="2296" y="1352"/>
                    <a:pt x="2458" y="1352"/>
                  </a:cubicBezTo>
                  <a:cubicBezTo>
                    <a:pt x="2467" y="1352"/>
                    <a:pt x="2477" y="1353"/>
                    <a:pt x="2487" y="1355"/>
                  </a:cubicBezTo>
                  <a:cubicBezTo>
                    <a:pt x="2512" y="1355"/>
                    <a:pt x="2487" y="1293"/>
                    <a:pt x="2400" y="1143"/>
                  </a:cubicBezTo>
                  <a:cubicBezTo>
                    <a:pt x="2337" y="1030"/>
                    <a:pt x="2125" y="743"/>
                    <a:pt x="1962" y="518"/>
                  </a:cubicBezTo>
                  <a:cubicBezTo>
                    <a:pt x="1850" y="343"/>
                    <a:pt x="1712" y="180"/>
                    <a:pt x="1550" y="30"/>
                  </a:cubicBezTo>
                  <a:cubicBezTo>
                    <a:pt x="1522" y="10"/>
                    <a:pt x="1506" y="1"/>
                    <a:pt x="1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8" name="Google Shape;2358;p6"/>
            <p:cNvSpPr/>
            <p:nvPr/>
          </p:nvSpPr>
          <p:spPr>
            <a:xfrm>
              <a:off x="5066536" y="303961"/>
              <a:ext cx="195702" cy="144502"/>
            </a:xfrm>
            <a:custGeom>
              <a:rect b="b" l="l" r="r" t="t"/>
              <a:pathLst>
                <a:path extrusionOk="0" h="4273" w="5787">
                  <a:moveTo>
                    <a:pt x="5290" y="1"/>
                  </a:moveTo>
                  <a:cubicBezTo>
                    <a:pt x="5268" y="1"/>
                    <a:pt x="5246" y="5"/>
                    <a:pt x="5224" y="14"/>
                  </a:cubicBezTo>
                  <a:cubicBezTo>
                    <a:pt x="5136" y="51"/>
                    <a:pt x="5061" y="139"/>
                    <a:pt x="4986" y="176"/>
                  </a:cubicBezTo>
                  <a:cubicBezTo>
                    <a:pt x="4574" y="364"/>
                    <a:pt x="4162" y="589"/>
                    <a:pt x="3762" y="764"/>
                  </a:cubicBezTo>
                  <a:cubicBezTo>
                    <a:pt x="3730" y="779"/>
                    <a:pt x="3698" y="786"/>
                    <a:pt x="3663" y="786"/>
                  </a:cubicBezTo>
                  <a:cubicBezTo>
                    <a:pt x="3561" y="786"/>
                    <a:pt x="3446" y="729"/>
                    <a:pt x="3324" y="701"/>
                  </a:cubicBezTo>
                  <a:cubicBezTo>
                    <a:pt x="3245" y="679"/>
                    <a:pt x="3136" y="585"/>
                    <a:pt x="3061" y="585"/>
                  </a:cubicBezTo>
                  <a:cubicBezTo>
                    <a:pt x="3052" y="585"/>
                    <a:pt x="3044" y="586"/>
                    <a:pt x="3037" y="589"/>
                  </a:cubicBezTo>
                  <a:cubicBezTo>
                    <a:pt x="2400" y="801"/>
                    <a:pt x="1787" y="1064"/>
                    <a:pt x="1200" y="1364"/>
                  </a:cubicBezTo>
                  <a:cubicBezTo>
                    <a:pt x="1000" y="1476"/>
                    <a:pt x="800" y="1613"/>
                    <a:pt x="625" y="1751"/>
                  </a:cubicBezTo>
                  <a:cubicBezTo>
                    <a:pt x="438" y="1913"/>
                    <a:pt x="275" y="2101"/>
                    <a:pt x="125" y="2288"/>
                  </a:cubicBezTo>
                  <a:cubicBezTo>
                    <a:pt x="75" y="2363"/>
                    <a:pt x="38" y="2438"/>
                    <a:pt x="25" y="2526"/>
                  </a:cubicBezTo>
                  <a:cubicBezTo>
                    <a:pt x="13" y="2651"/>
                    <a:pt x="0" y="2788"/>
                    <a:pt x="0" y="2888"/>
                  </a:cubicBezTo>
                  <a:cubicBezTo>
                    <a:pt x="0" y="2988"/>
                    <a:pt x="63" y="3188"/>
                    <a:pt x="275" y="3513"/>
                  </a:cubicBezTo>
                  <a:cubicBezTo>
                    <a:pt x="375" y="3538"/>
                    <a:pt x="488" y="3588"/>
                    <a:pt x="575" y="3638"/>
                  </a:cubicBezTo>
                  <a:cubicBezTo>
                    <a:pt x="663" y="3688"/>
                    <a:pt x="713" y="3625"/>
                    <a:pt x="850" y="3800"/>
                  </a:cubicBezTo>
                  <a:cubicBezTo>
                    <a:pt x="1130" y="4180"/>
                    <a:pt x="1269" y="4272"/>
                    <a:pt x="1364" y="4272"/>
                  </a:cubicBezTo>
                  <a:cubicBezTo>
                    <a:pt x="1434" y="4272"/>
                    <a:pt x="1479" y="4222"/>
                    <a:pt x="1537" y="4200"/>
                  </a:cubicBezTo>
                  <a:cubicBezTo>
                    <a:pt x="1712" y="4150"/>
                    <a:pt x="1875" y="4050"/>
                    <a:pt x="2012" y="3938"/>
                  </a:cubicBezTo>
                  <a:cubicBezTo>
                    <a:pt x="2162" y="3825"/>
                    <a:pt x="2312" y="3700"/>
                    <a:pt x="2462" y="3588"/>
                  </a:cubicBezTo>
                  <a:cubicBezTo>
                    <a:pt x="2612" y="3488"/>
                    <a:pt x="2749" y="3363"/>
                    <a:pt x="2912" y="3263"/>
                  </a:cubicBezTo>
                  <a:cubicBezTo>
                    <a:pt x="2974" y="3201"/>
                    <a:pt x="3049" y="3176"/>
                    <a:pt x="3137" y="3176"/>
                  </a:cubicBezTo>
                  <a:cubicBezTo>
                    <a:pt x="3202" y="3190"/>
                    <a:pt x="3268" y="3197"/>
                    <a:pt x="3333" y="3197"/>
                  </a:cubicBezTo>
                  <a:cubicBezTo>
                    <a:pt x="3605" y="3197"/>
                    <a:pt x="3868" y="3075"/>
                    <a:pt x="4049" y="2863"/>
                  </a:cubicBezTo>
                  <a:cubicBezTo>
                    <a:pt x="4249" y="2601"/>
                    <a:pt x="4487" y="2376"/>
                    <a:pt x="4761" y="2188"/>
                  </a:cubicBezTo>
                  <a:cubicBezTo>
                    <a:pt x="5044" y="2024"/>
                    <a:pt x="5282" y="1659"/>
                    <a:pt x="5622" y="1659"/>
                  </a:cubicBezTo>
                  <a:cubicBezTo>
                    <a:pt x="5643" y="1659"/>
                    <a:pt x="5664" y="1661"/>
                    <a:pt x="5686" y="1663"/>
                  </a:cubicBezTo>
                  <a:cubicBezTo>
                    <a:pt x="5689" y="1664"/>
                    <a:pt x="5692" y="1665"/>
                    <a:pt x="5696" y="1665"/>
                  </a:cubicBezTo>
                  <a:cubicBezTo>
                    <a:pt x="5742" y="1665"/>
                    <a:pt x="5786" y="1577"/>
                    <a:pt x="5786" y="1401"/>
                  </a:cubicBezTo>
                  <a:cubicBezTo>
                    <a:pt x="5761" y="1139"/>
                    <a:pt x="5724" y="889"/>
                    <a:pt x="5661" y="626"/>
                  </a:cubicBezTo>
                  <a:cubicBezTo>
                    <a:pt x="5561" y="239"/>
                    <a:pt x="5474" y="76"/>
                    <a:pt x="5411" y="39"/>
                  </a:cubicBezTo>
                  <a:cubicBezTo>
                    <a:pt x="5371" y="15"/>
                    <a:pt x="5331" y="1"/>
                    <a:pt x="5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9" name="Google Shape;2359;p6"/>
            <p:cNvSpPr/>
            <p:nvPr/>
          </p:nvSpPr>
          <p:spPr>
            <a:xfrm>
              <a:off x="5118513" y="534995"/>
              <a:ext cx="215147" cy="116806"/>
            </a:xfrm>
            <a:custGeom>
              <a:rect b="b" l="l" r="r" t="t"/>
              <a:pathLst>
                <a:path extrusionOk="0" h="3454" w="6362">
                  <a:moveTo>
                    <a:pt x="6020" y="1"/>
                  </a:moveTo>
                  <a:cubicBezTo>
                    <a:pt x="6004" y="1"/>
                    <a:pt x="5988" y="2"/>
                    <a:pt x="5974" y="5"/>
                  </a:cubicBezTo>
                  <a:cubicBezTo>
                    <a:pt x="5886" y="30"/>
                    <a:pt x="5811" y="105"/>
                    <a:pt x="5724" y="130"/>
                  </a:cubicBezTo>
                  <a:cubicBezTo>
                    <a:pt x="5299" y="268"/>
                    <a:pt x="4874" y="418"/>
                    <a:pt x="4437" y="517"/>
                  </a:cubicBezTo>
                  <a:cubicBezTo>
                    <a:pt x="4426" y="520"/>
                    <a:pt x="4414" y="521"/>
                    <a:pt x="4403" y="521"/>
                  </a:cubicBezTo>
                  <a:cubicBezTo>
                    <a:pt x="4287" y="521"/>
                    <a:pt x="4162" y="411"/>
                    <a:pt x="4037" y="343"/>
                  </a:cubicBezTo>
                  <a:cubicBezTo>
                    <a:pt x="3953" y="307"/>
                    <a:pt x="3869" y="167"/>
                    <a:pt x="3785" y="167"/>
                  </a:cubicBezTo>
                  <a:cubicBezTo>
                    <a:pt x="3781" y="167"/>
                    <a:pt x="3778" y="167"/>
                    <a:pt x="3774" y="168"/>
                  </a:cubicBezTo>
                  <a:lnTo>
                    <a:pt x="2825" y="280"/>
                  </a:lnTo>
                  <a:cubicBezTo>
                    <a:pt x="2450" y="330"/>
                    <a:pt x="2087" y="405"/>
                    <a:pt x="1737" y="505"/>
                  </a:cubicBezTo>
                  <a:cubicBezTo>
                    <a:pt x="1450" y="592"/>
                    <a:pt x="1162" y="705"/>
                    <a:pt x="900" y="867"/>
                  </a:cubicBezTo>
                  <a:cubicBezTo>
                    <a:pt x="613" y="1055"/>
                    <a:pt x="363" y="1280"/>
                    <a:pt x="150" y="1555"/>
                  </a:cubicBezTo>
                  <a:cubicBezTo>
                    <a:pt x="25" y="1767"/>
                    <a:pt x="0" y="2017"/>
                    <a:pt x="63" y="2242"/>
                  </a:cubicBezTo>
                  <a:cubicBezTo>
                    <a:pt x="75" y="2354"/>
                    <a:pt x="275" y="2542"/>
                    <a:pt x="663" y="2817"/>
                  </a:cubicBezTo>
                  <a:cubicBezTo>
                    <a:pt x="763" y="2817"/>
                    <a:pt x="863" y="2829"/>
                    <a:pt x="963" y="2854"/>
                  </a:cubicBezTo>
                  <a:cubicBezTo>
                    <a:pt x="1038" y="2879"/>
                    <a:pt x="1050" y="2817"/>
                    <a:pt x="1225" y="2979"/>
                  </a:cubicBezTo>
                  <a:cubicBezTo>
                    <a:pt x="1375" y="3142"/>
                    <a:pt x="1525" y="3292"/>
                    <a:pt x="1687" y="3442"/>
                  </a:cubicBezTo>
                  <a:cubicBezTo>
                    <a:pt x="1701" y="3450"/>
                    <a:pt x="1712" y="3454"/>
                    <a:pt x="1721" y="3454"/>
                  </a:cubicBezTo>
                  <a:cubicBezTo>
                    <a:pt x="1752" y="3454"/>
                    <a:pt x="1758" y="3414"/>
                    <a:pt x="1787" y="3404"/>
                  </a:cubicBezTo>
                  <a:cubicBezTo>
                    <a:pt x="1875" y="3392"/>
                    <a:pt x="1962" y="3317"/>
                    <a:pt x="2075" y="3242"/>
                  </a:cubicBezTo>
                  <a:cubicBezTo>
                    <a:pt x="2200" y="3154"/>
                    <a:pt x="2337" y="3079"/>
                    <a:pt x="2487" y="3017"/>
                  </a:cubicBezTo>
                  <a:cubicBezTo>
                    <a:pt x="2650" y="2942"/>
                    <a:pt x="2812" y="2879"/>
                    <a:pt x="2987" y="2817"/>
                  </a:cubicBezTo>
                  <a:cubicBezTo>
                    <a:pt x="3035" y="2793"/>
                    <a:pt x="3094" y="2779"/>
                    <a:pt x="3153" y="2779"/>
                  </a:cubicBezTo>
                  <a:cubicBezTo>
                    <a:pt x="3186" y="2779"/>
                    <a:pt x="3218" y="2783"/>
                    <a:pt x="3249" y="2792"/>
                  </a:cubicBezTo>
                  <a:cubicBezTo>
                    <a:pt x="3388" y="2861"/>
                    <a:pt x="3538" y="2896"/>
                    <a:pt x="3688" y="2896"/>
                  </a:cubicBezTo>
                  <a:cubicBezTo>
                    <a:pt x="3889" y="2896"/>
                    <a:pt x="4090" y="2833"/>
                    <a:pt x="4262" y="2704"/>
                  </a:cubicBezTo>
                  <a:cubicBezTo>
                    <a:pt x="4537" y="2492"/>
                    <a:pt x="4824" y="2305"/>
                    <a:pt x="5149" y="2180"/>
                  </a:cubicBezTo>
                  <a:cubicBezTo>
                    <a:pt x="5454" y="2081"/>
                    <a:pt x="5740" y="1784"/>
                    <a:pt x="6057" y="1784"/>
                  </a:cubicBezTo>
                  <a:cubicBezTo>
                    <a:pt x="6104" y="1784"/>
                    <a:pt x="6151" y="1790"/>
                    <a:pt x="6199" y="1805"/>
                  </a:cubicBezTo>
                  <a:cubicBezTo>
                    <a:pt x="6203" y="1806"/>
                    <a:pt x="6207" y="1806"/>
                    <a:pt x="6212" y="1806"/>
                  </a:cubicBezTo>
                  <a:cubicBezTo>
                    <a:pt x="6268" y="1806"/>
                    <a:pt x="6313" y="1728"/>
                    <a:pt x="6336" y="1542"/>
                  </a:cubicBezTo>
                  <a:cubicBezTo>
                    <a:pt x="6361" y="1267"/>
                    <a:pt x="6349" y="992"/>
                    <a:pt x="6324" y="717"/>
                  </a:cubicBezTo>
                  <a:cubicBezTo>
                    <a:pt x="6286" y="293"/>
                    <a:pt x="6211" y="105"/>
                    <a:pt x="6161" y="55"/>
                  </a:cubicBezTo>
                  <a:cubicBezTo>
                    <a:pt x="6123" y="17"/>
                    <a:pt x="6070" y="1"/>
                    <a:pt x="60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0" name="Google Shape;2360;p6"/>
            <p:cNvSpPr/>
            <p:nvPr/>
          </p:nvSpPr>
          <p:spPr>
            <a:xfrm>
              <a:off x="5229634" y="769005"/>
              <a:ext cx="104868" cy="122419"/>
            </a:xfrm>
            <a:custGeom>
              <a:rect b="b" l="l" r="r" t="t"/>
              <a:pathLst>
                <a:path extrusionOk="0" h="3620" w="3101">
                  <a:moveTo>
                    <a:pt x="1691" y="0"/>
                  </a:moveTo>
                  <a:cubicBezTo>
                    <a:pt x="1672" y="0"/>
                    <a:pt x="1663" y="6"/>
                    <a:pt x="1663" y="21"/>
                  </a:cubicBezTo>
                  <a:cubicBezTo>
                    <a:pt x="1650" y="58"/>
                    <a:pt x="1675" y="121"/>
                    <a:pt x="1675" y="158"/>
                  </a:cubicBezTo>
                  <a:cubicBezTo>
                    <a:pt x="1650" y="333"/>
                    <a:pt x="1588" y="521"/>
                    <a:pt x="1488" y="683"/>
                  </a:cubicBezTo>
                  <a:cubicBezTo>
                    <a:pt x="1483" y="691"/>
                    <a:pt x="1472" y="695"/>
                    <a:pt x="1459" y="695"/>
                  </a:cubicBezTo>
                  <a:cubicBezTo>
                    <a:pt x="1411" y="695"/>
                    <a:pt x="1319" y="650"/>
                    <a:pt x="1251" y="621"/>
                  </a:cubicBezTo>
                  <a:cubicBezTo>
                    <a:pt x="1192" y="597"/>
                    <a:pt x="1089" y="507"/>
                    <a:pt x="1066" y="507"/>
                  </a:cubicBezTo>
                  <a:cubicBezTo>
                    <a:pt x="1065" y="507"/>
                    <a:pt x="1064" y="507"/>
                    <a:pt x="1063" y="508"/>
                  </a:cubicBezTo>
                  <a:cubicBezTo>
                    <a:pt x="876" y="658"/>
                    <a:pt x="688" y="771"/>
                    <a:pt x="501" y="921"/>
                  </a:cubicBezTo>
                  <a:cubicBezTo>
                    <a:pt x="351" y="1058"/>
                    <a:pt x="226" y="1195"/>
                    <a:pt x="101" y="1345"/>
                  </a:cubicBezTo>
                  <a:cubicBezTo>
                    <a:pt x="38" y="1470"/>
                    <a:pt x="13" y="1595"/>
                    <a:pt x="1" y="1720"/>
                  </a:cubicBezTo>
                  <a:cubicBezTo>
                    <a:pt x="13" y="2033"/>
                    <a:pt x="51" y="2333"/>
                    <a:pt x="113" y="2633"/>
                  </a:cubicBezTo>
                  <a:lnTo>
                    <a:pt x="263" y="2833"/>
                  </a:lnTo>
                  <a:cubicBezTo>
                    <a:pt x="313" y="2883"/>
                    <a:pt x="351" y="2845"/>
                    <a:pt x="426" y="3057"/>
                  </a:cubicBezTo>
                  <a:cubicBezTo>
                    <a:pt x="578" y="3522"/>
                    <a:pt x="670" y="3620"/>
                    <a:pt x="744" y="3620"/>
                  </a:cubicBezTo>
                  <a:cubicBezTo>
                    <a:pt x="792" y="3620"/>
                    <a:pt x="832" y="3580"/>
                    <a:pt x="876" y="3570"/>
                  </a:cubicBezTo>
                  <a:cubicBezTo>
                    <a:pt x="1138" y="3470"/>
                    <a:pt x="1376" y="3332"/>
                    <a:pt x="1576" y="3132"/>
                  </a:cubicBezTo>
                  <a:cubicBezTo>
                    <a:pt x="1688" y="3045"/>
                    <a:pt x="1788" y="2945"/>
                    <a:pt x="1888" y="2858"/>
                  </a:cubicBezTo>
                  <a:cubicBezTo>
                    <a:pt x="1921" y="2813"/>
                    <a:pt x="1955" y="2768"/>
                    <a:pt x="2015" y="2768"/>
                  </a:cubicBezTo>
                  <a:cubicBezTo>
                    <a:pt x="2022" y="2768"/>
                    <a:pt x="2030" y="2769"/>
                    <a:pt x="2038" y="2770"/>
                  </a:cubicBezTo>
                  <a:cubicBezTo>
                    <a:pt x="2079" y="2777"/>
                    <a:pt x="2120" y="2781"/>
                    <a:pt x="2158" y="2781"/>
                  </a:cubicBezTo>
                  <a:cubicBezTo>
                    <a:pt x="2387" y="2781"/>
                    <a:pt x="2561" y="2655"/>
                    <a:pt x="2625" y="2420"/>
                  </a:cubicBezTo>
                  <a:cubicBezTo>
                    <a:pt x="2663" y="2170"/>
                    <a:pt x="2725" y="1945"/>
                    <a:pt x="2813" y="1708"/>
                  </a:cubicBezTo>
                  <a:cubicBezTo>
                    <a:pt x="2925" y="1495"/>
                    <a:pt x="2813" y="1133"/>
                    <a:pt x="3050" y="1058"/>
                  </a:cubicBezTo>
                  <a:cubicBezTo>
                    <a:pt x="3100" y="1046"/>
                    <a:pt x="3063" y="971"/>
                    <a:pt x="2925" y="846"/>
                  </a:cubicBezTo>
                  <a:cubicBezTo>
                    <a:pt x="2725" y="671"/>
                    <a:pt x="2525" y="508"/>
                    <a:pt x="2300" y="358"/>
                  </a:cubicBezTo>
                  <a:cubicBezTo>
                    <a:pt x="2125" y="221"/>
                    <a:pt x="1938" y="108"/>
                    <a:pt x="1750" y="8"/>
                  </a:cubicBezTo>
                  <a:cubicBezTo>
                    <a:pt x="1725" y="3"/>
                    <a:pt x="1705" y="0"/>
                    <a:pt x="16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1" name="Google Shape;2361;p6"/>
            <p:cNvSpPr/>
            <p:nvPr/>
          </p:nvSpPr>
          <p:spPr>
            <a:xfrm>
              <a:off x="4838747" y="900247"/>
              <a:ext cx="186808" cy="114269"/>
            </a:xfrm>
            <a:custGeom>
              <a:rect b="b" l="l" r="r" t="t"/>
              <a:pathLst>
                <a:path extrusionOk="0" h="3379" w="5524">
                  <a:moveTo>
                    <a:pt x="5006" y="1"/>
                  </a:moveTo>
                  <a:cubicBezTo>
                    <a:pt x="4986" y="1"/>
                    <a:pt x="4967" y="5"/>
                    <a:pt x="4949" y="14"/>
                  </a:cubicBezTo>
                  <a:cubicBezTo>
                    <a:pt x="4887" y="51"/>
                    <a:pt x="4824" y="126"/>
                    <a:pt x="4762" y="164"/>
                  </a:cubicBezTo>
                  <a:cubicBezTo>
                    <a:pt x="4424" y="339"/>
                    <a:pt x="4074" y="501"/>
                    <a:pt x="3712" y="626"/>
                  </a:cubicBezTo>
                  <a:cubicBezTo>
                    <a:pt x="3702" y="629"/>
                    <a:pt x="3692" y="630"/>
                    <a:pt x="3682" y="630"/>
                  </a:cubicBezTo>
                  <a:cubicBezTo>
                    <a:pt x="3585" y="630"/>
                    <a:pt x="3462" y="533"/>
                    <a:pt x="3350" y="476"/>
                  </a:cubicBezTo>
                  <a:cubicBezTo>
                    <a:pt x="3290" y="428"/>
                    <a:pt x="3196" y="300"/>
                    <a:pt x="3133" y="300"/>
                  </a:cubicBezTo>
                  <a:cubicBezTo>
                    <a:pt x="3130" y="300"/>
                    <a:pt x="3127" y="301"/>
                    <a:pt x="3125" y="301"/>
                  </a:cubicBezTo>
                  <a:cubicBezTo>
                    <a:pt x="2600" y="401"/>
                    <a:pt x="2062" y="426"/>
                    <a:pt x="1525" y="551"/>
                  </a:cubicBezTo>
                  <a:cubicBezTo>
                    <a:pt x="1138" y="651"/>
                    <a:pt x="763" y="776"/>
                    <a:pt x="400" y="939"/>
                  </a:cubicBezTo>
                  <a:cubicBezTo>
                    <a:pt x="263" y="1039"/>
                    <a:pt x="150" y="1163"/>
                    <a:pt x="75" y="1313"/>
                  </a:cubicBezTo>
                  <a:cubicBezTo>
                    <a:pt x="13" y="1388"/>
                    <a:pt x="0" y="1701"/>
                    <a:pt x="13" y="2238"/>
                  </a:cubicBezTo>
                  <a:cubicBezTo>
                    <a:pt x="75" y="2301"/>
                    <a:pt x="175" y="2388"/>
                    <a:pt x="225" y="2463"/>
                  </a:cubicBezTo>
                  <a:cubicBezTo>
                    <a:pt x="275" y="2526"/>
                    <a:pt x="338" y="2488"/>
                    <a:pt x="388" y="2726"/>
                  </a:cubicBezTo>
                  <a:cubicBezTo>
                    <a:pt x="484" y="3293"/>
                    <a:pt x="598" y="3379"/>
                    <a:pt x="710" y="3379"/>
                  </a:cubicBezTo>
                  <a:cubicBezTo>
                    <a:pt x="758" y="3379"/>
                    <a:pt x="805" y="3363"/>
                    <a:pt x="850" y="3363"/>
                  </a:cubicBezTo>
                  <a:cubicBezTo>
                    <a:pt x="1238" y="3325"/>
                    <a:pt x="1613" y="3250"/>
                    <a:pt x="1975" y="3125"/>
                  </a:cubicBezTo>
                  <a:cubicBezTo>
                    <a:pt x="2150" y="3075"/>
                    <a:pt x="2337" y="3000"/>
                    <a:pt x="2512" y="2938"/>
                  </a:cubicBezTo>
                  <a:cubicBezTo>
                    <a:pt x="2561" y="2914"/>
                    <a:pt x="2620" y="2900"/>
                    <a:pt x="2675" y="2900"/>
                  </a:cubicBezTo>
                  <a:cubicBezTo>
                    <a:pt x="2706" y="2900"/>
                    <a:pt x="2736" y="2904"/>
                    <a:pt x="2762" y="2913"/>
                  </a:cubicBezTo>
                  <a:cubicBezTo>
                    <a:pt x="2889" y="2977"/>
                    <a:pt x="3024" y="3008"/>
                    <a:pt x="3158" y="3008"/>
                  </a:cubicBezTo>
                  <a:cubicBezTo>
                    <a:pt x="3365" y="3008"/>
                    <a:pt x="3570" y="2933"/>
                    <a:pt x="3737" y="2788"/>
                  </a:cubicBezTo>
                  <a:cubicBezTo>
                    <a:pt x="3974" y="2563"/>
                    <a:pt x="4237" y="2363"/>
                    <a:pt x="4512" y="2201"/>
                  </a:cubicBezTo>
                  <a:cubicBezTo>
                    <a:pt x="4818" y="2059"/>
                    <a:pt x="5046" y="1697"/>
                    <a:pt x="5374" y="1697"/>
                  </a:cubicBezTo>
                  <a:cubicBezTo>
                    <a:pt x="5395" y="1697"/>
                    <a:pt x="5415" y="1698"/>
                    <a:pt x="5437" y="1701"/>
                  </a:cubicBezTo>
                  <a:cubicBezTo>
                    <a:pt x="5440" y="1702"/>
                    <a:pt x="5443" y="1702"/>
                    <a:pt x="5446" y="1702"/>
                  </a:cubicBezTo>
                  <a:cubicBezTo>
                    <a:pt x="5491" y="1702"/>
                    <a:pt x="5524" y="1614"/>
                    <a:pt x="5524" y="1438"/>
                  </a:cubicBezTo>
                  <a:cubicBezTo>
                    <a:pt x="5487" y="1176"/>
                    <a:pt x="5437" y="914"/>
                    <a:pt x="5362" y="651"/>
                  </a:cubicBezTo>
                  <a:cubicBezTo>
                    <a:pt x="5262" y="251"/>
                    <a:pt x="5162" y="76"/>
                    <a:pt x="5112" y="39"/>
                  </a:cubicBezTo>
                  <a:cubicBezTo>
                    <a:pt x="5079" y="15"/>
                    <a:pt x="5042" y="1"/>
                    <a:pt x="50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2">
  <p:cSld name="TITLE_AND_BODY_1">
    <p:spTree>
      <p:nvGrpSpPr>
        <p:cNvPr id="2362" name="Shape 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3" name="Google Shape;2363;p7"/>
          <p:cNvSpPr/>
          <p:nvPr/>
        </p:nvSpPr>
        <p:spPr>
          <a:xfrm flipH="1">
            <a:off x="2266357" y="4495648"/>
            <a:ext cx="5660173" cy="1465971"/>
          </a:xfrm>
          <a:custGeom>
            <a:rect b="b" l="l" r="r" t="t"/>
            <a:pathLst>
              <a:path extrusionOk="0" h="16753" w="64684">
                <a:moveTo>
                  <a:pt x="31942" y="163"/>
                </a:moveTo>
                <a:cubicBezTo>
                  <a:pt x="31942" y="166"/>
                  <a:pt x="31942" y="169"/>
                  <a:pt x="31942" y="172"/>
                </a:cubicBezTo>
                <a:lnTo>
                  <a:pt x="31942" y="172"/>
                </a:lnTo>
                <a:cubicBezTo>
                  <a:pt x="31943" y="169"/>
                  <a:pt x="31943" y="166"/>
                  <a:pt x="31942" y="163"/>
                </a:cubicBezTo>
                <a:close/>
                <a:moveTo>
                  <a:pt x="52497" y="290"/>
                </a:moveTo>
                <a:cubicBezTo>
                  <a:pt x="52573" y="290"/>
                  <a:pt x="52671" y="316"/>
                  <a:pt x="52799" y="388"/>
                </a:cubicBezTo>
                <a:cubicBezTo>
                  <a:pt x="52662" y="563"/>
                  <a:pt x="52712" y="576"/>
                  <a:pt x="52112" y="601"/>
                </a:cubicBezTo>
                <a:cubicBezTo>
                  <a:pt x="52112" y="538"/>
                  <a:pt x="52124" y="513"/>
                  <a:pt x="52149" y="501"/>
                </a:cubicBezTo>
                <a:cubicBezTo>
                  <a:pt x="52154" y="502"/>
                  <a:pt x="52159" y="503"/>
                  <a:pt x="52163" y="503"/>
                </a:cubicBezTo>
                <a:cubicBezTo>
                  <a:pt x="52238" y="503"/>
                  <a:pt x="52282" y="290"/>
                  <a:pt x="52497" y="290"/>
                </a:cubicBezTo>
                <a:close/>
                <a:moveTo>
                  <a:pt x="49409" y="1569"/>
                </a:moveTo>
                <a:cubicBezTo>
                  <a:pt x="49453" y="1569"/>
                  <a:pt x="49494" y="1575"/>
                  <a:pt x="49525" y="1600"/>
                </a:cubicBezTo>
                <a:cubicBezTo>
                  <a:pt x="49425" y="1600"/>
                  <a:pt x="49325" y="1600"/>
                  <a:pt x="49225" y="1613"/>
                </a:cubicBezTo>
                <a:cubicBezTo>
                  <a:pt x="49238" y="1588"/>
                  <a:pt x="49263" y="1575"/>
                  <a:pt x="49275" y="1575"/>
                </a:cubicBezTo>
                <a:cubicBezTo>
                  <a:pt x="49319" y="1575"/>
                  <a:pt x="49366" y="1569"/>
                  <a:pt x="49409" y="1569"/>
                </a:cubicBezTo>
                <a:close/>
                <a:moveTo>
                  <a:pt x="50450" y="1575"/>
                </a:moveTo>
                <a:lnTo>
                  <a:pt x="50450" y="1588"/>
                </a:lnTo>
                <a:cubicBezTo>
                  <a:pt x="50475" y="1588"/>
                  <a:pt x="50475" y="1600"/>
                  <a:pt x="50475" y="1613"/>
                </a:cubicBezTo>
                <a:lnTo>
                  <a:pt x="50412" y="1625"/>
                </a:lnTo>
                <a:cubicBezTo>
                  <a:pt x="50412" y="1600"/>
                  <a:pt x="50437" y="1575"/>
                  <a:pt x="50450" y="1575"/>
                </a:cubicBezTo>
                <a:close/>
                <a:moveTo>
                  <a:pt x="51430" y="1467"/>
                </a:moveTo>
                <a:cubicBezTo>
                  <a:pt x="51453" y="1467"/>
                  <a:pt x="51487" y="1477"/>
                  <a:pt x="51537" y="1500"/>
                </a:cubicBezTo>
                <a:cubicBezTo>
                  <a:pt x="51562" y="1525"/>
                  <a:pt x="51575" y="1563"/>
                  <a:pt x="51575" y="1600"/>
                </a:cubicBezTo>
                <a:cubicBezTo>
                  <a:pt x="51512" y="1613"/>
                  <a:pt x="51462" y="1625"/>
                  <a:pt x="51400" y="1638"/>
                </a:cubicBezTo>
                <a:cubicBezTo>
                  <a:pt x="51400" y="1571"/>
                  <a:pt x="51356" y="1467"/>
                  <a:pt x="51430" y="1467"/>
                </a:cubicBezTo>
                <a:close/>
                <a:moveTo>
                  <a:pt x="53407" y="1399"/>
                </a:moveTo>
                <a:cubicBezTo>
                  <a:pt x="53547" y="1399"/>
                  <a:pt x="53664" y="1473"/>
                  <a:pt x="53686" y="1713"/>
                </a:cubicBezTo>
                <a:cubicBezTo>
                  <a:pt x="53654" y="1690"/>
                  <a:pt x="53628" y="1684"/>
                  <a:pt x="53589" y="1684"/>
                </a:cubicBezTo>
                <a:cubicBezTo>
                  <a:pt x="53547" y="1684"/>
                  <a:pt x="53491" y="1691"/>
                  <a:pt x="53398" y="1691"/>
                </a:cubicBezTo>
                <a:cubicBezTo>
                  <a:pt x="53246" y="1691"/>
                  <a:pt x="52996" y="1673"/>
                  <a:pt x="52549" y="1575"/>
                </a:cubicBezTo>
                <a:cubicBezTo>
                  <a:pt x="52624" y="1463"/>
                  <a:pt x="52712" y="1475"/>
                  <a:pt x="52787" y="1438"/>
                </a:cubicBezTo>
                <a:cubicBezTo>
                  <a:pt x="52849" y="1488"/>
                  <a:pt x="52812" y="1550"/>
                  <a:pt x="52812" y="1588"/>
                </a:cubicBezTo>
                <a:cubicBezTo>
                  <a:pt x="52814" y="1591"/>
                  <a:pt x="52817" y="1593"/>
                  <a:pt x="52823" y="1593"/>
                </a:cubicBezTo>
                <a:cubicBezTo>
                  <a:pt x="52887" y="1593"/>
                  <a:pt x="53179" y="1399"/>
                  <a:pt x="53407" y="1399"/>
                </a:cubicBezTo>
                <a:close/>
                <a:moveTo>
                  <a:pt x="55023" y="1428"/>
                </a:moveTo>
                <a:cubicBezTo>
                  <a:pt x="55105" y="1428"/>
                  <a:pt x="55057" y="1616"/>
                  <a:pt x="54911" y="1850"/>
                </a:cubicBezTo>
                <a:cubicBezTo>
                  <a:pt x="54886" y="1866"/>
                  <a:pt x="54862" y="1874"/>
                  <a:pt x="54839" y="1874"/>
                </a:cubicBezTo>
                <a:cubicBezTo>
                  <a:pt x="54772" y="1874"/>
                  <a:pt x="54721" y="1804"/>
                  <a:pt x="54711" y="1663"/>
                </a:cubicBezTo>
                <a:cubicBezTo>
                  <a:pt x="54811" y="1638"/>
                  <a:pt x="54886" y="1575"/>
                  <a:pt x="54924" y="1475"/>
                </a:cubicBezTo>
                <a:cubicBezTo>
                  <a:pt x="54967" y="1443"/>
                  <a:pt x="55000" y="1428"/>
                  <a:pt x="55023" y="1428"/>
                </a:cubicBezTo>
                <a:close/>
                <a:moveTo>
                  <a:pt x="41540" y="1713"/>
                </a:moveTo>
                <a:cubicBezTo>
                  <a:pt x="41602" y="1750"/>
                  <a:pt x="41652" y="1788"/>
                  <a:pt x="41702" y="1850"/>
                </a:cubicBezTo>
                <a:cubicBezTo>
                  <a:pt x="41652" y="1888"/>
                  <a:pt x="41615" y="1938"/>
                  <a:pt x="41577" y="1988"/>
                </a:cubicBezTo>
                <a:lnTo>
                  <a:pt x="41565" y="1988"/>
                </a:lnTo>
                <a:lnTo>
                  <a:pt x="41540" y="1713"/>
                </a:lnTo>
                <a:close/>
                <a:moveTo>
                  <a:pt x="44994" y="1435"/>
                </a:moveTo>
                <a:cubicBezTo>
                  <a:pt x="45129" y="1435"/>
                  <a:pt x="45237" y="1463"/>
                  <a:pt x="45301" y="1538"/>
                </a:cubicBezTo>
                <a:cubicBezTo>
                  <a:pt x="45367" y="1540"/>
                  <a:pt x="45429" y="1540"/>
                  <a:pt x="45490" y="1540"/>
                </a:cubicBezTo>
                <a:cubicBezTo>
                  <a:pt x="45932" y="1540"/>
                  <a:pt x="46257" y="1499"/>
                  <a:pt x="46811" y="1499"/>
                </a:cubicBezTo>
                <a:cubicBezTo>
                  <a:pt x="47261" y="1499"/>
                  <a:pt x="47862" y="1526"/>
                  <a:pt x="48800" y="1625"/>
                </a:cubicBezTo>
                <a:cubicBezTo>
                  <a:pt x="48843" y="1577"/>
                  <a:pt x="48903" y="1552"/>
                  <a:pt x="48963" y="1552"/>
                </a:cubicBezTo>
                <a:cubicBezTo>
                  <a:pt x="49028" y="1552"/>
                  <a:pt x="49093" y="1580"/>
                  <a:pt x="49138" y="1638"/>
                </a:cubicBezTo>
                <a:cubicBezTo>
                  <a:pt x="49132" y="1637"/>
                  <a:pt x="49125" y="1637"/>
                  <a:pt x="49119" y="1637"/>
                </a:cubicBezTo>
                <a:cubicBezTo>
                  <a:pt x="49024" y="1637"/>
                  <a:pt x="48919" y="1696"/>
                  <a:pt x="48425" y="1696"/>
                </a:cubicBezTo>
                <a:cubicBezTo>
                  <a:pt x="48179" y="1696"/>
                  <a:pt x="47836" y="1682"/>
                  <a:pt x="47351" y="1638"/>
                </a:cubicBezTo>
                <a:lnTo>
                  <a:pt x="47188" y="1900"/>
                </a:lnTo>
                <a:cubicBezTo>
                  <a:pt x="47113" y="1813"/>
                  <a:pt x="47013" y="1750"/>
                  <a:pt x="46901" y="1725"/>
                </a:cubicBezTo>
                <a:lnTo>
                  <a:pt x="46901" y="1725"/>
                </a:lnTo>
                <a:cubicBezTo>
                  <a:pt x="46951" y="1850"/>
                  <a:pt x="47188" y="1813"/>
                  <a:pt x="47188" y="2050"/>
                </a:cubicBezTo>
                <a:cubicBezTo>
                  <a:pt x="46301" y="2013"/>
                  <a:pt x="44539" y="2025"/>
                  <a:pt x="42702" y="1988"/>
                </a:cubicBezTo>
                <a:cubicBezTo>
                  <a:pt x="42702" y="1963"/>
                  <a:pt x="42689" y="1938"/>
                  <a:pt x="42677" y="1913"/>
                </a:cubicBezTo>
                <a:cubicBezTo>
                  <a:pt x="42620" y="1877"/>
                  <a:pt x="42559" y="1830"/>
                  <a:pt x="42499" y="1830"/>
                </a:cubicBezTo>
                <a:cubicBezTo>
                  <a:pt x="42453" y="1830"/>
                  <a:pt x="42408" y="1857"/>
                  <a:pt x="42364" y="1938"/>
                </a:cubicBezTo>
                <a:cubicBezTo>
                  <a:pt x="42189" y="1763"/>
                  <a:pt x="42152" y="1725"/>
                  <a:pt x="42214" y="1600"/>
                </a:cubicBezTo>
                <a:cubicBezTo>
                  <a:pt x="42222" y="1598"/>
                  <a:pt x="42230" y="1597"/>
                  <a:pt x="42238" y="1597"/>
                </a:cubicBezTo>
                <a:cubicBezTo>
                  <a:pt x="42272" y="1597"/>
                  <a:pt x="42312" y="1613"/>
                  <a:pt x="42352" y="1613"/>
                </a:cubicBezTo>
                <a:lnTo>
                  <a:pt x="42352" y="1625"/>
                </a:lnTo>
                <a:cubicBezTo>
                  <a:pt x="42384" y="1612"/>
                  <a:pt x="42403" y="1609"/>
                  <a:pt x="42421" y="1609"/>
                </a:cubicBezTo>
                <a:cubicBezTo>
                  <a:pt x="42443" y="1609"/>
                  <a:pt x="42463" y="1615"/>
                  <a:pt x="42502" y="1615"/>
                </a:cubicBezTo>
                <a:cubicBezTo>
                  <a:pt x="42576" y="1615"/>
                  <a:pt x="42720" y="1592"/>
                  <a:pt x="43089" y="1463"/>
                </a:cubicBezTo>
                <a:cubicBezTo>
                  <a:pt x="43135" y="1637"/>
                  <a:pt x="43286" y="1697"/>
                  <a:pt x="43490" y="1697"/>
                </a:cubicBezTo>
                <a:cubicBezTo>
                  <a:pt x="43919" y="1697"/>
                  <a:pt x="44582" y="1435"/>
                  <a:pt x="44994" y="1435"/>
                </a:cubicBezTo>
                <a:close/>
                <a:moveTo>
                  <a:pt x="52420" y="1957"/>
                </a:moveTo>
                <a:cubicBezTo>
                  <a:pt x="52569" y="1957"/>
                  <a:pt x="52777" y="1980"/>
                  <a:pt x="53074" y="2038"/>
                </a:cubicBezTo>
                <a:cubicBezTo>
                  <a:pt x="53057" y="2157"/>
                  <a:pt x="53017" y="2195"/>
                  <a:pt x="52965" y="2195"/>
                </a:cubicBezTo>
                <a:cubicBezTo>
                  <a:pt x="52941" y="2195"/>
                  <a:pt x="52914" y="2187"/>
                  <a:pt x="52887" y="2175"/>
                </a:cubicBezTo>
                <a:cubicBezTo>
                  <a:pt x="52852" y="2162"/>
                  <a:pt x="52825" y="2156"/>
                  <a:pt x="52801" y="2156"/>
                </a:cubicBezTo>
                <a:cubicBezTo>
                  <a:pt x="52691" y="2156"/>
                  <a:pt x="52640" y="2269"/>
                  <a:pt x="52236" y="2269"/>
                </a:cubicBezTo>
                <a:cubicBezTo>
                  <a:pt x="52147" y="2269"/>
                  <a:pt x="52040" y="2264"/>
                  <a:pt x="51912" y="2250"/>
                </a:cubicBezTo>
                <a:cubicBezTo>
                  <a:pt x="52072" y="2175"/>
                  <a:pt x="51962" y="1957"/>
                  <a:pt x="52420" y="1957"/>
                </a:cubicBezTo>
                <a:close/>
                <a:moveTo>
                  <a:pt x="54573" y="3057"/>
                </a:moveTo>
                <a:cubicBezTo>
                  <a:pt x="54593" y="3057"/>
                  <a:pt x="54599" y="3079"/>
                  <a:pt x="54749" y="3113"/>
                </a:cubicBezTo>
                <a:cubicBezTo>
                  <a:pt x="54661" y="3113"/>
                  <a:pt x="54586" y="3088"/>
                  <a:pt x="54511" y="3075"/>
                </a:cubicBezTo>
                <a:cubicBezTo>
                  <a:pt x="54549" y="3063"/>
                  <a:pt x="54563" y="3057"/>
                  <a:pt x="54573" y="3057"/>
                </a:cubicBezTo>
                <a:close/>
                <a:moveTo>
                  <a:pt x="48025" y="3362"/>
                </a:moveTo>
                <a:lnTo>
                  <a:pt x="48013" y="3375"/>
                </a:lnTo>
                <a:cubicBezTo>
                  <a:pt x="48000" y="3375"/>
                  <a:pt x="47988" y="3362"/>
                  <a:pt x="47988" y="3362"/>
                </a:cubicBezTo>
                <a:close/>
                <a:moveTo>
                  <a:pt x="57154" y="3089"/>
                </a:moveTo>
                <a:cubicBezTo>
                  <a:pt x="57294" y="3089"/>
                  <a:pt x="57368" y="3247"/>
                  <a:pt x="57073" y="3512"/>
                </a:cubicBezTo>
                <a:cubicBezTo>
                  <a:pt x="57037" y="3526"/>
                  <a:pt x="57000" y="3533"/>
                  <a:pt x="56964" y="3533"/>
                </a:cubicBezTo>
                <a:cubicBezTo>
                  <a:pt x="56835" y="3533"/>
                  <a:pt x="56712" y="3452"/>
                  <a:pt x="56673" y="3325"/>
                </a:cubicBezTo>
                <a:cubicBezTo>
                  <a:pt x="56811" y="3325"/>
                  <a:pt x="56936" y="3250"/>
                  <a:pt x="57011" y="3138"/>
                </a:cubicBezTo>
                <a:cubicBezTo>
                  <a:pt x="57059" y="3105"/>
                  <a:pt x="57109" y="3089"/>
                  <a:pt x="57154" y="3089"/>
                </a:cubicBezTo>
                <a:close/>
                <a:moveTo>
                  <a:pt x="42517" y="3166"/>
                </a:moveTo>
                <a:cubicBezTo>
                  <a:pt x="43619" y="3166"/>
                  <a:pt x="44768" y="3196"/>
                  <a:pt x="46226" y="3263"/>
                </a:cubicBezTo>
                <a:cubicBezTo>
                  <a:pt x="46234" y="3266"/>
                  <a:pt x="46241" y="3268"/>
                  <a:pt x="46249" y="3268"/>
                </a:cubicBezTo>
                <a:cubicBezTo>
                  <a:pt x="46305" y="3268"/>
                  <a:pt x="46341" y="3171"/>
                  <a:pt x="46482" y="3171"/>
                </a:cubicBezTo>
                <a:cubicBezTo>
                  <a:pt x="46574" y="3171"/>
                  <a:pt x="46710" y="3212"/>
                  <a:pt x="46926" y="3350"/>
                </a:cubicBezTo>
                <a:cubicBezTo>
                  <a:pt x="46988" y="3325"/>
                  <a:pt x="46926" y="3213"/>
                  <a:pt x="47226" y="3200"/>
                </a:cubicBezTo>
                <a:lnTo>
                  <a:pt x="47288" y="3200"/>
                </a:lnTo>
                <a:lnTo>
                  <a:pt x="47288" y="3225"/>
                </a:lnTo>
                <a:cubicBezTo>
                  <a:pt x="47306" y="3221"/>
                  <a:pt x="47325" y="3220"/>
                  <a:pt x="47343" y="3220"/>
                </a:cubicBezTo>
                <a:cubicBezTo>
                  <a:pt x="47387" y="3220"/>
                  <a:pt x="47431" y="3229"/>
                  <a:pt x="47476" y="3238"/>
                </a:cubicBezTo>
                <a:lnTo>
                  <a:pt x="47488" y="3300"/>
                </a:lnTo>
                <a:cubicBezTo>
                  <a:pt x="47513" y="3300"/>
                  <a:pt x="47538" y="3288"/>
                  <a:pt x="47551" y="3275"/>
                </a:cubicBezTo>
                <a:cubicBezTo>
                  <a:pt x="47626" y="3300"/>
                  <a:pt x="47626" y="3300"/>
                  <a:pt x="47925" y="3350"/>
                </a:cubicBezTo>
                <a:cubicBezTo>
                  <a:pt x="47988" y="3387"/>
                  <a:pt x="48013" y="3462"/>
                  <a:pt x="48013" y="3525"/>
                </a:cubicBezTo>
                <a:cubicBezTo>
                  <a:pt x="47638" y="3525"/>
                  <a:pt x="47263" y="3519"/>
                  <a:pt x="46892" y="3519"/>
                </a:cubicBezTo>
                <a:cubicBezTo>
                  <a:pt x="46706" y="3519"/>
                  <a:pt x="46522" y="3521"/>
                  <a:pt x="46338" y="3525"/>
                </a:cubicBezTo>
                <a:cubicBezTo>
                  <a:pt x="46338" y="3487"/>
                  <a:pt x="46326" y="3437"/>
                  <a:pt x="46301" y="3400"/>
                </a:cubicBezTo>
                <a:lnTo>
                  <a:pt x="46301" y="3400"/>
                </a:lnTo>
                <a:cubicBezTo>
                  <a:pt x="46301" y="3450"/>
                  <a:pt x="46313" y="3487"/>
                  <a:pt x="46326" y="3525"/>
                </a:cubicBezTo>
                <a:cubicBezTo>
                  <a:pt x="45976" y="3525"/>
                  <a:pt x="45789" y="3550"/>
                  <a:pt x="44876" y="3562"/>
                </a:cubicBezTo>
                <a:lnTo>
                  <a:pt x="44301" y="3562"/>
                </a:lnTo>
                <a:cubicBezTo>
                  <a:pt x="44272" y="3550"/>
                  <a:pt x="44256" y="3546"/>
                  <a:pt x="44237" y="3546"/>
                </a:cubicBezTo>
                <a:cubicBezTo>
                  <a:pt x="44200" y="3546"/>
                  <a:pt x="44156" y="3562"/>
                  <a:pt x="43989" y="3562"/>
                </a:cubicBezTo>
                <a:cubicBezTo>
                  <a:pt x="43927" y="3512"/>
                  <a:pt x="43877" y="3450"/>
                  <a:pt x="43839" y="3375"/>
                </a:cubicBezTo>
                <a:cubicBezTo>
                  <a:pt x="43689" y="3375"/>
                  <a:pt x="43552" y="3450"/>
                  <a:pt x="43477" y="3575"/>
                </a:cubicBezTo>
                <a:cubicBezTo>
                  <a:pt x="43383" y="3590"/>
                  <a:pt x="43316" y="3596"/>
                  <a:pt x="43262" y="3596"/>
                </a:cubicBezTo>
                <a:cubicBezTo>
                  <a:pt x="42995" y="3596"/>
                  <a:pt x="43007" y="3441"/>
                  <a:pt x="41515" y="3337"/>
                </a:cubicBezTo>
                <a:cubicBezTo>
                  <a:pt x="41490" y="3288"/>
                  <a:pt x="41477" y="3238"/>
                  <a:pt x="41465" y="3175"/>
                </a:cubicBezTo>
                <a:cubicBezTo>
                  <a:pt x="41816" y="3169"/>
                  <a:pt x="42164" y="3166"/>
                  <a:pt x="42517" y="3166"/>
                </a:cubicBezTo>
                <a:close/>
                <a:moveTo>
                  <a:pt x="53303" y="3349"/>
                </a:moveTo>
                <a:cubicBezTo>
                  <a:pt x="53454" y="3349"/>
                  <a:pt x="53664" y="3371"/>
                  <a:pt x="53961" y="3425"/>
                </a:cubicBezTo>
                <a:cubicBezTo>
                  <a:pt x="53664" y="3599"/>
                  <a:pt x="53883" y="3575"/>
                  <a:pt x="52809" y="3636"/>
                </a:cubicBezTo>
                <a:lnTo>
                  <a:pt x="52809" y="3636"/>
                </a:lnTo>
                <a:cubicBezTo>
                  <a:pt x="52938" y="3543"/>
                  <a:pt x="52852" y="3349"/>
                  <a:pt x="53303" y="3349"/>
                </a:cubicBezTo>
                <a:close/>
                <a:moveTo>
                  <a:pt x="33129" y="4237"/>
                </a:moveTo>
                <a:lnTo>
                  <a:pt x="32979" y="4250"/>
                </a:lnTo>
                <a:cubicBezTo>
                  <a:pt x="33029" y="4237"/>
                  <a:pt x="33079" y="4237"/>
                  <a:pt x="33129" y="4237"/>
                </a:cubicBezTo>
                <a:close/>
                <a:moveTo>
                  <a:pt x="31292" y="4425"/>
                </a:moveTo>
                <a:lnTo>
                  <a:pt x="31292" y="4425"/>
                </a:lnTo>
                <a:cubicBezTo>
                  <a:pt x="31205" y="4437"/>
                  <a:pt x="31117" y="4450"/>
                  <a:pt x="31017" y="4462"/>
                </a:cubicBezTo>
                <a:cubicBezTo>
                  <a:pt x="31113" y="4438"/>
                  <a:pt x="31197" y="4426"/>
                  <a:pt x="31292" y="4425"/>
                </a:cubicBezTo>
                <a:close/>
                <a:moveTo>
                  <a:pt x="30504" y="4449"/>
                </a:moveTo>
                <a:cubicBezTo>
                  <a:pt x="30613" y="4449"/>
                  <a:pt x="30744" y="4456"/>
                  <a:pt x="30905" y="4475"/>
                </a:cubicBezTo>
                <a:lnTo>
                  <a:pt x="29919" y="4561"/>
                </a:lnTo>
                <a:lnTo>
                  <a:pt x="29919" y="4561"/>
                </a:lnTo>
                <a:cubicBezTo>
                  <a:pt x="29940" y="4558"/>
                  <a:pt x="29960" y="4547"/>
                  <a:pt x="29980" y="4537"/>
                </a:cubicBezTo>
                <a:cubicBezTo>
                  <a:pt x="30104" y="4493"/>
                  <a:pt x="30240" y="4449"/>
                  <a:pt x="30504" y="4449"/>
                </a:cubicBezTo>
                <a:close/>
                <a:moveTo>
                  <a:pt x="58091" y="4451"/>
                </a:moveTo>
                <a:cubicBezTo>
                  <a:pt x="58231" y="4451"/>
                  <a:pt x="58305" y="4609"/>
                  <a:pt x="58010" y="4875"/>
                </a:cubicBezTo>
                <a:cubicBezTo>
                  <a:pt x="57975" y="4888"/>
                  <a:pt x="57937" y="4895"/>
                  <a:pt x="57901" y="4895"/>
                </a:cubicBezTo>
                <a:cubicBezTo>
                  <a:pt x="57772" y="4895"/>
                  <a:pt x="57649" y="4814"/>
                  <a:pt x="57610" y="4687"/>
                </a:cubicBezTo>
                <a:cubicBezTo>
                  <a:pt x="57748" y="4687"/>
                  <a:pt x="57873" y="4612"/>
                  <a:pt x="57948" y="4500"/>
                </a:cubicBezTo>
                <a:cubicBezTo>
                  <a:pt x="57996" y="4467"/>
                  <a:pt x="58047" y="4451"/>
                  <a:pt x="58091" y="4451"/>
                </a:cubicBezTo>
                <a:close/>
                <a:moveTo>
                  <a:pt x="52491" y="4647"/>
                </a:moveTo>
                <a:cubicBezTo>
                  <a:pt x="52565" y="4647"/>
                  <a:pt x="52640" y="4664"/>
                  <a:pt x="52712" y="4700"/>
                </a:cubicBezTo>
                <a:cubicBezTo>
                  <a:pt x="52701" y="4831"/>
                  <a:pt x="52642" y="4944"/>
                  <a:pt x="52560" y="4944"/>
                </a:cubicBezTo>
                <a:cubicBezTo>
                  <a:pt x="52548" y="4944"/>
                  <a:pt x="52536" y="4942"/>
                  <a:pt x="52524" y="4937"/>
                </a:cubicBezTo>
                <a:cubicBezTo>
                  <a:pt x="52520" y="4919"/>
                  <a:pt x="52508" y="4913"/>
                  <a:pt x="52493" y="4913"/>
                </a:cubicBezTo>
                <a:cubicBezTo>
                  <a:pt x="52460" y="4913"/>
                  <a:pt x="52407" y="4939"/>
                  <a:pt x="52353" y="4939"/>
                </a:cubicBezTo>
                <a:cubicBezTo>
                  <a:pt x="52290" y="4939"/>
                  <a:pt x="52225" y="4903"/>
                  <a:pt x="52187" y="4750"/>
                </a:cubicBezTo>
                <a:cubicBezTo>
                  <a:pt x="52276" y="4683"/>
                  <a:pt x="52382" y="4647"/>
                  <a:pt x="52491" y="4647"/>
                </a:cubicBezTo>
                <a:close/>
                <a:moveTo>
                  <a:pt x="50749" y="4782"/>
                </a:moveTo>
                <a:cubicBezTo>
                  <a:pt x="50806" y="4782"/>
                  <a:pt x="50894" y="4797"/>
                  <a:pt x="51037" y="4825"/>
                </a:cubicBezTo>
                <a:cubicBezTo>
                  <a:pt x="50850" y="4962"/>
                  <a:pt x="51012" y="4887"/>
                  <a:pt x="50587" y="4962"/>
                </a:cubicBezTo>
                <a:lnTo>
                  <a:pt x="50587" y="4950"/>
                </a:lnTo>
                <a:cubicBezTo>
                  <a:pt x="50537" y="4912"/>
                  <a:pt x="50500" y="4875"/>
                  <a:pt x="50437" y="4837"/>
                </a:cubicBezTo>
                <a:cubicBezTo>
                  <a:pt x="50462" y="4825"/>
                  <a:pt x="50437" y="4825"/>
                  <a:pt x="50512" y="4800"/>
                </a:cubicBezTo>
                <a:cubicBezTo>
                  <a:pt x="50550" y="4825"/>
                  <a:pt x="50587" y="4850"/>
                  <a:pt x="50625" y="4862"/>
                </a:cubicBezTo>
                <a:cubicBezTo>
                  <a:pt x="50653" y="4806"/>
                  <a:pt x="50677" y="4782"/>
                  <a:pt x="50749" y="4782"/>
                </a:cubicBezTo>
                <a:close/>
                <a:moveTo>
                  <a:pt x="55161" y="4377"/>
                </a:moveTo>
                <a:cubicBezTo>
                  <a:pt x="55428" y="4377"/>
                  <a:pt x="55696" y="4517"/>
                  <a:pt x="55873" y="5000"/>
                </a:cubicBezTo>
                <a:cubicBezTo>
                  <a:pt x="55861" y="4987"/>
                  <a:pt x="55848" y="4975"/>
                  <a:pt x="55836" y="4950"/>
                </a:cubicBezTo>
                <a:cubicBezTo>
                  <a:pt x="55811" y="4975"/>
                  <a:pt x="55798" y="4987"/>
                  <a:pt x="55773" y="5000"/>
                </a:cubicBezTo>
                <a:cubicBezTo>
                  <a:pt x="55686" y="4975"/>
                  <a:pt x="55586" y="5000"/>
                  <a:pt x="55511" y="4962"/>
                </a:cubicBezTo>
                <a:lnTo>
                  <a:pt x="55511" y="4962"/>
                </a:lnTo>
                <a:cubicBezTo>
                  <a:pt x="55548" y="5012"/>
                  <a:pt x="55598" y="5062"/>
                  <a:pt x="55648" y="5087"/>
                </a:cubicBezTo>
                <a:cubicBezTo>
                  <a:pt x="55028" y="5250"/>
                  <a:pt x="54390" y="5331"/>
                  <a:pt x="53751" y="5331"/>
                </a:cubicBezTo>
                <a:cubicBezTo>
                  <a:pt x="53065" y="5331"/>
                  <a:pt x="52379" y="5237"/>
                  <a:pt x="51712" y="5050"/>
                </a:cubicBezTo>
                <a:lnTo>
                  <a:pt x="51749" y="5000"/>
                </a:lnTo>
                <a:cubicBezTo>
                  <a:pt x="51737" y="4987"/>
                  <a:pt x="51728" y="4983"/>
                  <a:pt x="51719" y="4983"/>
                </a:cubicBezTo>
                <a:cubicBezTo>
                  <a:pt x="51704" y="4983"/>
                  <a:pt x="51687" y="4994"/>
                  <a:pt x="51648" y="4994"/>
                </a:cubicBezTo>
                <a:cubicBezTo>
                  <a:pt x="51616" y="4994"/>
                  <a:pt x="51570" y="4987"/>
                  <a:pt x="51500" y="4962"/>
                </a:cubicBezTo>
                <a:lnTo>
                  <a:pt x="51462" y="4925"/>
                </a:lnTo>
                <a:cubicBezTo>
                  <a:pt x="51500" y="4900"/>
                  <a:pt x="51500" y="4850"/>
                  <a:pt x="51525" y="4812"/>
                </a:cubicBezTo>
                <a:lnTo>
                  <a:pt x="51649" y="4762"/>
                </a:lnTo>
                <a:cubicBezTo>
                  <a:pt x="51664" y="4790"/>
                  <a:pt x="51681" y="4806"/>
                  <a:pt x="51714" y="4806"/>
                </a:cubicBezTo>
                <a:cubicBezTo>
                  <a:pt x="51768" y="4806"/>
                  <a:pt x="51863" y="4763"/>
                  <a:pt x="52049" y="4662"/>
                </a:cubicBezTo>
                <a:cubicBezTo>
                  <a:pt x="52062" y="4750"/>
                  <a:pt x="52062" y="4837"/>
                  <a:pt x="52062" y="4912"/>
                </a:cubicBezTo>
                <a:cubicBezTo>
                  <a:pt x="52204" y="4946"/>
                  <a:pt x="52340" y="4985"/>
                  <a:pt x="52463" y="4985"/>
                </a:cubicBezTo>
                <a:cubicBezTo>
                  <a:pt x="52612" y="4985"/>
                  <a:pt x="52741" y="4928"/>
                  <a:pt x="52837" y="4737"/>
                </a:cubicBezTo>
                <a:cubicBezTo>
                  <a:pt x="52851" y="4739"/>
                  <a:pt x="52865" y="4739"/>
                  <a:pt x="52879" y="4739"/>
                </a:cubicBezTo>
                <a:cubicBezTo>
                  <a:pt x="52990" y="4739"/>
                  <a:pt x="53065" y="4693"/>
                  <a:pt x="53151" y="4693"/>
                </a:cubicBezTo>
                <a:cubicBezTo>
                  <a:pt x="53225" y="4693"/>
                  <a:pt x="53306" y="4726"/>
                  <a:pt x="53424" y="4850"/>
                </a:cubicBezTo>
                <a:cubicBezTo>
                  <a:pt x="53512" y="4812"/>
                  <a:pt x="53636" y="4837"/>
                  <a:pt x="53674" y="4750"/>
                </a:cubicBezTo>
                <a:cubicBezTo>
                  <a:pt x="53774" y="4487"/>
                  <a:pt x="53999" y="4512"/>
                  <a:pt x="54161" y="4462"/>
                </a:cubicBezTo>
                <a:cubicBezTo>
                  <a:pt x="54286" y="4512"/>
                  <a:pt x="54236" y="4587"/>
                  <a:pt x="54236" y="4612"/>
                </a:cubicBezTo>
                <a:cubicBezTo>
                  <a:pt x="54242" y="4638"/>
                  <a:pt x="54258" y="4649"/>
                  <a:pt x="54285" y="4649"/>
                </a:cubicBezTo>
                <a:cubicBezTo>
                  <a:pt x="54416" y="4649"/>
                  <a:pt x="54789" y="4377"/>
                  <a:pt x="55161" y="4377"/>
                </a:cubicBezTo>
                <a:close/>
                <a:moveTo>
                  <a:pt x="36411" y="5249"/>
                </a:moveTo>
                <a:cubicBezTo>
                  <a:pt x="36431" y="5249"/>
                  <a:pt x="36457" y="5256"/>
                  <a:pt x="36491" y="5274"/>
                </a:cubicBezTo>
                <a:cubicBezTo>
                  <a:pt x="36398" y="5352"/>
                  <a:pt x="36406" y="5386"/>
                  <a:pt x="36298" y="5386"/>
                </a:cubicBezTo>
                <a:cubicBezTo>
                  <a:pt x="36231" y="5386"/>
                  <a:pt x="36121" y="5373"/>
                  <a:pt x="35916" y="5349"/>
                </a:cubicBezTo>
                <a:cubicBezTo>
                  <a:pt x="36054" y="5337"/>
                  <a:pt x="36191" y="5312"/>
                  <a:pt x="36329" y="5274"/>
                </a:cubicBezTo>
                <a:cubicBezTo>
                  <a:pt x="36331" y="5275"/>
                  <a:pt x="36332" y="5276"/>
                  <a:pt x="36335" y="5276"/>
                </a:cubicBezTo>
                <a:cubicBezTo>
                  <a:pt x="36350" y="5276"/>
                  <a:pt x="36369" y="5249"/>
                  <a:pt x="36411" y="5249"/>
                </a:cubicBezTo>
                <a:close/>
                <a:moveTo>
                  <a:pt x="35516" y="5399"/>
                </a:moveTo>
                <a:cubicBezTo>
                  <a:pt x="35541" y="5437"/>
                  <a:pt x="35516" y="5487"/>
                  <a:pt x="35466" y="5487"/>
                </a:cubicBezTo>
                <a:lnTo>
                  <a:pt x="35479" y="5487"/>
                </a:lnTo>
                <a:cubicBezTo>
                  <a:pt x="35471" y="5490"/>
                  <a:pt x="35464" y="5491"/>
                  <a:pt x="35457" y="5491"/>
                </a:cubicBezTo>
                <a:cubicBezTo>
                  <a:pt x="35410" y="5491"/>
                  <a:pt x="35384" y="5421"/>
                  <a:pt x="35329" y="5399"/>
                </a:cubicBezTo>
                <a:lnTo>
                  <a:pt x="35329" y="5399"/>
                </a:lnTo>
                <a:cubicBezTo>
                  <a:pt x="35360" y="5406"/>
                  <a:pt x="35391" y="5409"/>
                  <a:pt x="35423" y="5409"/>
                </a:cubicBezTo>
                <a:cubicBezTo>
                  <a:pt x="35454" y="5409"/>
                  <a:pt x="35485" y="5406"/>
                  <a:pt x="35516" y="5399"/>
                </a:cubicBezTo>
                <a:close/>
                <a:moveTo>
                  <a:pt x="19745" y="5387"/>
                </a:moveTo>
                <a:lnTo>
                  <a:pt x="19745" y="5387"/>
                </a:lnTo>
                <a:cubicBezTo>
                  <a:pt x="19683" y="5437"/>
                  <a:pt x="19620" y="5474"/>
                  <a:pt x="19558" y="5499"/>
                </a:cubicBezTo>
                <a:cubicBezTo>
                  <a:pt x="19558" y="5462"/>
                  <a:pt x="19583" y="5424"/>
                  <a:pt x="19745" y="5387"/>
                </a:cubicBezTo>
                <a:close/>
                <a:moveTo>
                  <a:pt x="35231" y="5394"/>
                </a:moveTo>
                <a:cubicBezTo>
                  <a:pt x="35251" y="5394"/>
                  <a:pt x="35271" y="5396"/>
                  <a:pt x="35291" y="5399"/>
                </a:cubicBezTo>
                <a:cubicBezTo>
                  <a:pt x="35204" y="5449"/>
                  <a:pt x="35316" y="5437"/>
                  <a:pt x="35029" y="5612"/>
                </a:cubicBezTo>
                <a:cubicBezTo>
                  <a:pt x="34991" y="5599"/>
                  <a:pt x="34954" y="5587"/>
                  <a:pt x="34929" y="5562"/>
                </a:cubicBezTo>
                <a:cubicBezTo>
                  <a:pt x="34993" y="5455"/>
                  <a:pt x="35112" y="5394"/>
                  <a:pt x="35231" y="5394"/>
                </a:cubicBezTo>
                <a:close/>
                <a:moveTo>
                  <a:pt x="33727" y="5615"/>
                </a:moveTo>
                <a:cubicBezTo>
                  <a:pt x="33830" y="5615"/>
                  <a:pt x="33954" y="5618"/>
                  <a:pt x="34104" y="5624"/>
                </a:cubicBezTo>
                <a:cubicBezTo>
                  <a:pt x="34092" y="5649"/>
                  <a:pt x="34079" y="5662"/>
                  <a:pt x="34067" y="5687"/>
                </a:cubicBezTo>
                <a:lnTo>
                  <a:pt x="33154" y="5762"/>
                </a:lnTo>
                <a:cubicBezTo>
                  <a:pt x="33117" y="5749"/>
                  <a:pt x="33079" y="5724"/>
                  <a:pt x="33042" y="5712"/>
                </a:cubicBezTo>
                <a:lnTo>
                  <a:pt x="33042" y="5712"/>
                </a:lnTo>
                <a:cubicBezTo>
                  <a:pt x="33060" y="5714"/>
                  <a:pt x="33075" y="5715"/>
                  <a:pt x="33088" y="5715"/>
                </a:cubicBezTo>
                <a:cubicBezTo>
                  <a:pt x="33232" y="5715"/>
                  <a:pt x="33118" y="5615"/>
                  <a:pt x="33727" y="5615"/>
                </a:cubicBezTo>
                <a:close/>
                <a:moveTo>
                  <a:pt x="30880" y="5962"/>
                </a:moveTo>
                <a:cubicBezTo>
                  <a:pt x="30892" y="5962"/>
                  <a:pt x="30917" y="5974"/>
                  <a:pt x="30930" y="5974"/>
                </a:cubicBezTo>
                <a:lnTo>
                  <a:pt x="30867" y="5987"/>
                </a:lnTo>
                <a:cubicBezTo>
                  <a:pt x="30867" y="5974"/>
                  <a:pt x="30867" y="5962"/>
                  <a:pt x="30880" y="5962"/>
                </a:cubicBezTo>
                <a:close/>
                <a:moveTo>
                  <a:pt x="55427" y="5610"/>
                </a:moveTo>
                <a:cubicBezTo>
                  <a:pt x="55543" y="5610"/>
                  <a:pt x="55558" y="5654"/>
                  <a:pt x="55274" y="5774"/>
                </a:cubicBezTo>
                <a:cubicBezTo>
                  <a:pt x="55211" y="5849"/>
                  <a:pt x="55274" y="5912"/>
                  <a:pt x="55261" y="5974"/>
                </a:cubicBezTo>
                <a:cubicBezTo>
                  <a:pt x="55221" y="5993"/>
                  <a:pt x="55180" y="6001"/>
                  <a:pt x="55141" y="6001"/>
                </a:cubicBezTo>
                <a:cubicBezTo>
                  <a:pt x="55020" y="6001"/>
                  <a:pt x="54914" y="5922"/>
                  <a:pt x="54886" y="5799"/>
                </a:cubicBezTo>
                <a:cubicBezTo>
                  <a:pt x="54849" y="5709"/>
                  <a:pt x="55252" y="5610"/>
                  <a:pt x="55427" y="5610"/>
                </a:cubicBezTo>
                <a:close/>
                <a:moveTo>
                  <a:pt x="52803" y="5605"/>
                </a:moveTo>
                <a:cubicBezTo>
                  <a:pt x="52968" y="5605"/>
                  <a:pt x="53147" y="5697"/>
                  <a:pt x="53287" y="6049"/>
                </a:cubicBezTo>
                <a:cubicBezTo>
                  <a:pt x="53273" y="6054"/>
                  <a:pt x="53261" y="6056"/>
                  <a:pt x="53250" y="6056"/>
                </a:cubicBezTo>
                <a:cubicBezTo>
                  <a:pt x="53165" y="6056"/>
                  <a:pt x="53129" y="5945"/>
                  <a:pt x="53074" y="5912"/>
                </a:cubicBezTo>
                <a:cubicBezTo>
                  <a:pt x="53012" y="5912"/>
                  <a:pt x="53024" y="6012"/>
                  <a:pt x="52974" y="6024"/>
                </a:cubicBezTo>
                <a:lnTo>
                  <a:pt x="52937" y="5999"/>
                </a:lnTo>
                <a:cubicBezTo>
                  <a:pt x="52937" y="5999"/>
                  <a:pt x="52937" y="5909"/>
                  <a:pt x="52884" y="5909"/>
                </a:cubicBezTo>
                <a:cubicBezTo>
                  <a:pt x="52869" y="5909"/>
                  <a:pt x="52850" y="5917"/>
                  <a:pt x="52824" y="5937"/>
                </a:cubicBezTo>
                <a:cubicBezTo>
                  <a:pt x="52756" y="5857"/>
                  <a:pt x="52667" y="5798"/>
                  <a:pt x="52406" y="5713"/>
                </a:cubicBezTo>
                <a:lnTo>
                  <a:pt x="52406" y="5713"/>
                </a:lnTo>
                <a:cubicBezTo>
                  <a:pt x="52495" y="5691"/>
                  <a:pt x="52643" y="5605"/>
                  <a:pt x="52803" y="5605"/>
                </a:cubicBezTo>
                <a:close/>
                <a:moveTo>
                  <a:pt x="49338" y="6124"/>
                </a:moveTo>
                <a:cubicBezTo>
                  <a:pt x="49309" y="6162"/>
                  <a:pt x="49273" y="6179"/>
                  <a:pt x="49224" y="6179"/>
                </a:cubicBezTo>
                <a:cubicBezTo>
                  <a:pt x="49209" y="6179"/>
                  <a:pt x="49193" y="6177"/>
                  <a:pt x="49175" y="6174"/>
                </a:cubicBezTo>
                <a:cubicBezTo>
                  <a:pt x="49225" y="6162"/>
                  <a:pt x="49275" y="6149"/>
                  <a:pt x="49325" y="6124"/>
                </a:cubicBezTo>
                <a:close/>
                <a:moveTo>
                  <a:pt x="50258" y="5974"/>
                </a:moveTo>
                <a:cubicBezTo>
                  <a:pt x="50292" y="5974"/>
                  <a:pt x="50330" y="5978"/>
                  <a:pt x="50375" y="5987"/>
                </a:cubicBezTo>
                <a:cubicBezTo>
                  <a:pt x="50375" y="6130"/>
                  <a:pt x="50317" y="6243"/>
                  <a:pt x="50235" y="6243"/>
                </a:cubicBezTo>
                <a:cubicBezTo>
                  <a:pt x="50224" y="6243"/>
                  <a:pt x="50212" y="6241"/>
                  <a:pt x="50200" y="6237"/>
                </a:cubicBezTo>
                <a:cubicBezTo>
                  <a:pt x="50184" y="6231"/>
                  <a:pt x="50169" y="6230"/>
                  <a:pt x="50154" y="6230"/>
                </a:cubicBezTo>
                <a:cubicBezTo>
                  <a:pt x="50113" y="6230"/>
                  <a:pt x="50074" y="6244"/>
                  <a:pt x="50034" y="6244"/>
                </a:cubicBezTo>
                <a:cubicBezTo>
                  <a:pt x="50019" y="6244"/>
                  <a:pt x="50003" y="6242"/>
                  <a:pt x="49987" y="6237"/>
                </a:cubicBezTo>
                <a:cubicBezTo>
                  <a:pt x="50021" y="6204"/>
                  <a:pt x="49995" y="5974"/>
                  <a:pt x="50258" y="5974"/>
                </a:cubicBezTo>
                <a:close/>
                <a:moveTo>
                  <a:pt x="9785" y="6474"/>
                </a:moveTo>
                <a:lnTo>
                  <a:pt x="9785" y="6474"/>
                </a:lnTo>
                <a:cubicBezTo>
                  <a:pt x="9760" y="6499"/>
                  <a:pt x="9748" y="6499"/>
                  <a:pt x="9723" y="6499"/>
                </a:cubicBezTo>
                <a:lnTo>
                  <a:pt x="9785" y="6474"/>
                </a:lnTo>
                <a:close/>
                <a:moveTo>
                  <a:pt x="17121" y="6237"/>
                </a:moveTo>
                <a:lnTo>
                  <a:pt x="17046" y="6287"/>
                </a:lnTo>
                <a:cubicBezTo>
                  <a:pt x="16971" y="6299"/>
                  <a:pt x="17009" y="6287"/>
                  <a:pt x="16909" y="6362"/>
                </a:cubicBezTo>
                <a:cubicBezTo>
                  <a:pt x="16721" y="6424"/>
                  <a:pt x="16759" y="6412"/>
                  <a:pt x="15984" y="6562"/>
                </a:cubicBezTo>
                <a:cubicBezTo>
                  <a:pt x="15984" y="6537"/>
                  <a:pt x="15884" y="6537"/>
                  <a:pt x="15984" y="6449"/>
                </a:cubicBezTo>
                <a:cubicBezTo>
                  <a:pt x="15975" y="6446"/>
                  <a:pt x="15966" y="6444"/>
                  <a:pt x="15958" y="6444"/>
                </a:cubicBezTo>
                <a:cubicBezTo>
                  <a:pt x="15894" y="6444"/>
                  <a:pt x="15839" y="6528"/>
                  <a:pt x="15778" y="6528"/>
                </a:cubicBezTo>
                <a:cubicBezTo>
                  <a:pt x="15756" y="6528"/>
                  <a:pt x="15733" y="6517"/>
                  <a:pt x="15709" y="6487"/>
                </a:cubicBezTo>
                <a:cubicBezTo>
                  <a:pt x="15796" y="6437"/>
                  <a:pt x="15596" y="6237"/>
                  <a:pt x="17121" y="6237"/>
                </a:cubicBezTo>
                <a:close/>
                <a:moveTo>
                  <a:pt x="14779" y="6601"/>
                </a:moveTo>
                <a:cubicBezTo>
                  <a:pt x="14813" y="6601"/>
                  <a:pt x="14819" y="6640"/>
                  <a:pt x="14834" y="6737"/>
                </a:cubicBezTo>
                <a:cubicBezTo>
                  <a:pt x="14816" y="6747"/>
                  <a:pt x="14800" y="6752"/>
                  <a:pt x="14786" y="6752"/>
                </a:cubicBezTo>
                <a:cubicBezTo>
                  <a:pt x="14735" y="6752"/>
                  <a:pt x="14709" y="6689"/>
                  <a:pt x="14659" y="6649"/>
                </a:cubicBezTo>
                <a:cubicBezTo>
                  <a:pt x="14720" y="6619"/>
                  <a:pt x="14756" y="6601"/>
                  <a:pt x="14779" y="6601"/>
                </a:cubicBezTo>
                <a:close/>
                <a:moveTo>
                  <a:pt x="14368" y="6664"/>
                </a:moveTo>
                <a:cubicBezTo>
                  <a:pt x="14429" y="6664"/>
                  <a:pt x="14489" y="6671"/>
                  <a:pt x="14547" y="6687"/>
                </a:cubicBezTo>
                <a:cubicBezTo>
                  <a:pt x="14334" y="6774"/>
                  <a:pt x="14447" y="6799"/>
                  <a:pt x="13797" y="6887"/>
                </a:cubicBezTo>
                <a:lnTo>
                  <a:pt x="13759" y="6862"/>
                </a:lnTo>
                <a:cubicBezTo>
                  <a:pt x="13822" y="6812"/>
                  <a:pt x="13847" y="6899"/>
                  <a:pt x="14109" y="6699"/>
                </a:cubicBezTo>
                <a:cubicBezTo>
                  <a:pt x="14196" y="6677"/>
                  <a:pt x="14284" y="6664"/>
                  <a:pt x="14368" y="6664"/>
                </a:cubicBezTo>
                <a:close/>
                <a:moveTo>
                  <a:pt x="9725" y="6779"/>
                </a:moveTo>
                <a:cubicBezTo>
                  <a:pt x="9777" y="6779"/>
                  <a:pt x="9840" y="6824"/>
                  <a:pt x="9898" y="6912"/>
                </a:cubicBezTo>
                <a:cubicBezTo>
                  <a:pt x="9860" y="7011"/>
                  <a:pt x="9761" y="7269"/>
                  <a:pt x="9695" y="7269"/>
                </a:cubicBezTo>
                <a:cubicBezTo>
                  <a:pt x="9654" y="7269"/>
                  <a:pt x="9626" y="7165"/>
                  <a:pt x="9636" y="6849"/>
                </a:cubicBezTo>
                <a:cubicBezTo>
                  <a:pt x="9656" y="6802"/>
                  <a:pt x="9688" y="6779"/>
                  <a:pt x="9725" y="6779"/>
                </a:cubicBezTo>
                <a:close/>
                <a:moveTo>
                  <a:pt x="10960" y="6899"/>
                </a:moveTo>
                <a:lnTo>
                  <a:pt x="10960" y="6899"/>
                </a:lnTo>
                <a:cubicBezTo>
                  <a:pt x="10910" y="7012"/>
                  <a:pt x="10835" y="7099"/>
                  <a:pt x="10723" y="7149"/>
                </a:cubicBezTo>
                <a:cubicBezTo>
                  <a:pt x="10523" y="7249"/>
                  <a:pt x="10360" y="7399"/>
                  <a:pt x="10248" y="7574"/>
                </a:cubicBezTo>
                <a:cubicBezTo>
                  <a:pt x="10223" y="7524"/>
                  <a:pt x="10173" y="7474"/>
                  <a:pt x="10110" y="7436"/>
                </a:cubicBezTo>
                <a:cubicBezTo>
                  <a:pt x="10260" y="7211"/>
                  <a:pt x="10435" y="7261"/>
                  <a:pt x="10960" y="6899"/>
                </a:cubicBezTo>
                <a:close/>
                <a:moveTo>
                  <a:pt x="8023" y="7924"/>
                </a:moveTo>
                <a:lnTo>
                  <a:pt x="8048" y="7936"/>
                </a:lnTo>
                <a:lnTo>
                  <a:pt x="8023" y="7936"/>
                </a:lnTo>
                <a:cubicBezTo>
                  <a:pt x="8023" y="7936"/>
                  <a:pt x="8023" y="7924"/>
                  <a:pt x="8023" y="7924"/>
                </a:cubicBezTo>
                <a:close/>
                <a:moveTo>
                  <a:pt x="7781" y="8007"/>
                </a:moveTo>
                <a:cubicBezTo>
                  <a:pt x="7791" y="8007"/>
                  <a:pt x="7802" y="8008"/>
                  <a:pt x="7811" y="8011"/>
                </a:cubicBezTo>
                <a:lnTo>
                  <a:pt x="7699" y="8049"/>
                </a:lnTo>
                <a:cubicBezTo>
                  <a:pt x="7717" y="8021"/>
                  <a:pt x="7750" y="8007"/>
                  <a:pt x="7781" y="8007"/>
                </a:cubicBezTo>
                <a:close/>
                <a:moveTo>
                  <a:pt x="52117" y="7961"/>
                </a:moveTo>
                <a:cubicBezTo>
                  <a:pt x="52138" y="7961"/>
                  <a:pt x="52167" y="7979"/>
                  <a:pt x="52224" y="8036"/>
                </a:cubicBezTo>
                <a:lnTo>
                  <a:pt x="52212" y="8061"/>
                </a:lnTo>
                <a:cubicBezTo>
                  <a:pt x="52149" y="8049"/>
                  <a:pt x="52087" y="8036"/>
                  <a:pt x="52024" y="8024"/>
                </a:cubicBezTo>
                <a:lnTo>
                  <a:pt x="52024" y="8011"/>
                </a:lnTo>
                <a:cubicBezTo>
                  <a:pt x="52075" y="7997"/>
                  <a:pt x="52088" y="7961"/>
                  <a:pt x="52117" y="7961"/>
                </a:cubicBezTo>
                <a:close/>
                <a:moveTo>
                  <a:pt x="8836" y="8036"/>
                </a:moveTo>
                <a:cubicBezTo>
                  <a:pt x="8873" y="8086"/>
                  <a:pt x="8886" y="8161"/>
                  <a:pt x="8923" y="8199"/>
                </a:cubicBezTo>
                <a:lnTo>
                  <a:pt x="8973" y="8199"/>
                </a:lnTo>
                <a:cubicBezTo>
                  <a:pt x="8933" y="8239"/>
                  <a:pt x="8939" y="8268"/>
                  <a:pt x="8900" y="8268"/>
                </a:cubicBezTo>
                <a:cubicBezTo>
                  <a:pt x="8878" y="8268"/>
                  <a:pt x="8841" y="8259"/>
                  <a:pt x="8773" y="8236"/>
                </a:cubicBezTo>
                <a:cubicBezTo>
                  <a:pt x="8811" y="8174"/>
                  <a:pt x="8836" y="8111"/>
                  <a:pt x="8836" y="8036"/>
                </a:cubicBezTo>
                <a:close/>
                <a:moveTo>
                  <a:pt x="40618" y="7501"/>
                </a:moveTo>
                <a:cubicBezTo>
                  <a:pt x="42366" y="7501"/>
                  <a:pt x="44150" y="7578"/>
                  <a:pt x="45963" y="7761"/>
                </a:cubicBezTo>
                <a:cubicBezTo>
                  <a:pt x="45976" y="7786"/>
                  <a:pt x="45976" y="7811"/>
                  <a:pt x="45976" y="7836"/>
                </a:cubicBezTo>
                <a:cubicBezTo>
                  <a:pt x="42464" y="7874"/>
                  <a:pt x="37916" y="8286"/>
                  <a:pt x="33579" y="8524"/>
                </a:cubicBezTo>
                <a:cubicBezTo>
                  <a:pt x="31105" y="8647"/>
                  <a:pt x="29096" y="8869"/>
                  <a:pt x="25492" y="9164"/>
                </a:cubicBezTo>
                <a:lnTo>
                  <a:pt x="25492" y="9164"/>
                </a:lnTo>
                <a:cubicBezTo>
                  <a:pt x="25588" y="9095"/>
                  <a:pt x="25658" y="8869"/>
                  <a:pt x="26388" y="8869"/>
                </a:cubicBezTo>
                <a:cubicBezTo>
                  <a:pt x="26499" y="8869"/>
                  <a:pt x="26625" y="8874"/>
                  <a:pt x="26769" y="8886"/>
                </a:cubicBezTo>
                <a:cubicBezTo>
                  <a:pt x="26819" y="8886"/>
                  <a:pt x="26694" y="8774"/>
                  <a:pt x="26844" y="8724"/>
                </a:cubicBezTo>
                <a:cubicBezTo>
                  <a:pt x="26847" y="8721"/>
                  <a:pt x="26850" y="8719"/>
                  <a:pt x="26853" y="8719"/>
                </a:cubicBezTo>
                <a:cubicBezTo>
                  <a:pt x="26876" y="8719"/>
                  <a:pt x="26905" y="8788"/>
                  <a:pt x="26951" y="8788"/>
                </a:cubicBezTo>
                <a:cubicBezTo>
                  <a:pt x="26979" y="8788"/>
                  <a:pt x="27013" y="8763"/>
                  <a:pt x="27056" y="8686"/>
                </a:cubicBezTo>
                <a:lnTo>
                  <a:pt x="27343" y="8636"/>
                </a:lnTo>
                <a:cubicBezTo>
                  <a:pt x="27403" y="8705"/>
                  <a:pt x="27464" y="8735"/>
                  <a:pt x="27540" y="8735"/>
                </a:cubicBezTo>
                <a:cubicBezTo>
                  <a:pt x="27671" y="8735"/>
                  <a:pt x="27846" y="8646"/>
                  <a:pt x="28131" y="8511"/>
                </a:cubicBezTo>
                <a:cubicBezTo>
                  <a:pt x="28456" y="8461"/>
                  <a:pt x="28768" y="8424"/>
                  <a:pt x="29093" y="8386"/>
                </a:cubicBezTo>
                <a:cubicBezTo>
                  <a:pt x="29247" y="8409"/>
                  <a:pt x="29259" y="8538"/>
                  <a:pt x="29333" y="8538"/>
                </a:cubicBezTo>
                <a:cubicBezTo>
                  <a:pt x="29379" y="8538"/>
                  <a:pt x="29450" y="8489"/>
                  <a:pt x="29593" y="8336"/>
                </a:cubicBezTo>
                <a:cubicBezTo>
                  <a:pt x="33052" y="7880"/>
                  <a:pt x="36749" y="7501"/>
                  <a:pt x="40618" y="7501"/>
                </a:cubicBezTo>
                <a:close/>
                <a:moveTo>
                  <a:pt x="56954" y="9289"/>
                </a:moveTo>
                <a:cubicBezTo>
                  <a:pt x="57013" y="9294"/>
                  <a:pt x="57078" y="9301"/>
                  <a:pt x="57148" y="9311"/>
                </a:cubicBezTo>
                <a:cubicBezTo>
                  <a:pt x="57129" y="9323"/>
                  <a:pt x="57107" y="9330"/>
                  <a:pt x="57086" y="9330"/>
                </a:cubicBezTo>
                <a:cubicBezTo>
                  <a:pt x="57064" y="9330"/>
                  <a:pt x="57042" y="9323"/>
                  <a:pt x="57023" y="9311"/>
                </a:cubicBezTo>
                <a:lnTo>
                  <a:pt x="57011" y="9311"/>
                </a:lnTo>
                <a:cubicBezTo>
                  <a:pt x="56990" y="9301"/>
                  <a:pt x="56971" y="9294"/>
                  <a:pt x="56954" y="9289"/>
                </a:cubicBezTo>
                <a:close/>
                <a:moveTo>
                  <a:pt x="56461" y="9061"/>
                </a:moveTo>
                <a:lnTo>
                  <a:pt x="56461" y="9061"/>
                </a:lnTo>
                <a:cubicBezTo>
                  <a:pt x="56400" y="9284"/>
                  <a:pt x="56537" y="9260"/>
                  <a:pt x="56878" y="9284"/>
                </a:cubicBezTo>
                <a:lnTo>
                  <a:pt x="56878" y="9284"/>
                </a:lnTo>
                <a:cubicBezTo>
                  <a:pt x="56791" y="9294"/>
                  <a:pt x="56706" y="9359"/>
                  <a:pt x="56425" y="9359"/>
                </a:cubicBezTo>
                <a:cubicBezTo>
                  <a:pt x="56302" y="9359"/>
                  <a:pt x="56140" y="9346"/>
                  <a:pt x="55923" y="9311"/>
                </a:cubicBezTo>
                <a:cubicBezTo>
                  <a:pt x="55923" y="9298"/>
                  <a:pt x="55923" y="9286"/>
                  <a:pt x="55923" y="9273"/>
                </a:cubicBezTo>
                <a:cubicBezTo>
                  <a:pt x="55961" y="9273"/>
                  <a:pt x="55986" y="9261"/>
                  <a:pt x="56023" y="9248"/>
                </a:cubicBezTo>
                <a:cubicBezTo>
                  <a:pt x="56023" y="9223"/>
                  <a:pt x="56023" y="9211"/>
                  <a:pt x="56023" y="9186"/>
                </a:cubicBezTo>
                <a:cubicBezTo>
                  <a:pt x="56161" y="9148"/>
                  <a:pt x="56311" y="9111"/>
                  <a:pt x="56461" y="9061"/>
                </a:cubicBezTo>
                <a:close/>
                <a:moveTo>
                  <a:pt x="6761" y="9511"/>
                </a:moveTo>
                <a:cubicBezTo>
                  <a:pt x="6761" y="9523"/>
                  <a:pt x="6761" y="9536"/>
                  <a:pt x="6761" y="9548"/>
                </a:cubicBezTo>
                <a:cubicBezTo>
                  <a:pt x="6636" y="9611"/>
                  <a:pt x="6511" y="9673"/>
                  <a:pt x="6374" y="9711"/>
                </a:cubicBezTo>
                <a:cubicBezTo>
                  <a:pt x="6411" y="9561"/>
                  <a:pt x="6461" y="9548"/>
                  <a:pt x="6761" y="9511"/>
                </a:cubicBezTo>
                <a:close/>
                <a:moveTo>
                  <a:pt x="55480" y="10276"/>
                </a:moveTo>
                <a:cubicBezTo>
                  <a:pt x="55580" y="10276"/>
                  <a:pt x="55680" y="10304"/>
                  <a:pt x="55773" y="10361"/>
                </a:cubicBezTo>
                <a:cubicBezTo>
                  <a:pt x="55773" y="10486"/>
                  <a:pt x="55712" y="10585"/>
                  <a:pt x="55619" y="10585"/>
                </a:cubicBezTo>
                <a:cubicBezTo>
                  <a:pt x="55601" y="10585"/>
                  <a:pt x="55581" y="10581"/>
                  <a:pt x="55561" y="10573"/>
                </a:cubicBezTo>
                <a:lnTo>
                  <a:pt x="55548" y="10573"/>
                </a:lnTo>
                <a:cubicBezTo>
                  <a:pt x="55546" y="10548"/>
                  <a:pt x="55532" y="10541"/>
                  <a:pt x="55510" y="10541"/>
                </a:cubicBezTo>
                <a:cubicBezTo>
                  <a:pt x="55479" y="10541"/>
                  <a:pt x="55433" y="10556"/>
                  <a:pt x="55384" y="10556"/>
                </a:cubicBezTo>
                <a:cubicBezTo>
                  <a:pt x="55312" y="10556"/>
                  <a:pt x="55233" y="10523"/>
                  <a:pt x="55186" y="10361"/>
                </a:cubicBezTo>
                <a:cubicBezTo>
                  <a:pt x="55280" y="10304"/>
                  <a:pt x="55380" y="10276"/>
                  <a:pt x="55480" y="10276"/>
                </a:cubicBezTo>
                <a:close/>
                <a:moveTo>
                  <a:pt x="9985" y="10573"/>
                </a:moveTo>
                <a:lnTo>
                  <a:pt x="10035" y="10598"/>
                </a:lnTo>
                <a:lnTo>
                  <a:pt x="9973" y="10598"/>
                </a:lnTo>
                <a:cubicBezTo>
                  <a:pt x="9985" y="10586"/>
                  <a:pt x="9985" y="10586"/>
                  <a:pt x="9985" y="10573"/>
                </a:cubicBezTo>
                <a:close/>
                <a:moveTo>
                  <a:pt x="11073" y="10511"/>
                </a:moveTo>
                <a:lnTo>
                  <a:pt x="11085" y="10536"/>
                </a:lnTo>
                <a:cubicBezTo>
                  <a:pt x="11023" y="10573"/>
                  <a:pt x="10973" y="10598"/>
                  <a:pt x="10910" y="10611"/>
                </a:cubicBezTo>
                <a:cubicBezTo>
                  <a:pt x="10960" y="10573"/>
                  <a:pt x="11023" y="10548"/>
                  <a:pt x="11073" y="10511"/>
                </a:cubicBezTo>
                <a:close/>
                <a:moveTo>
                  <a:pt x="61733" y="10649"/>
                </a:moveTo>
                <a:cubicBezTo>
                  <a:pt x="61954" y="10649"/>
                  <a:pt x="62062" y="10691"/>
                  <a:pt x="61647" y="10798"/>
                </a:cubicBezTo>
                <a:lnTo>
                  <a:pt x="61634" y="10798"/>
                </a:lnTo>
                <a:cubicBezTo>
                  <a:pt x="61547" y="10861"/>
                  <a:pt x="61609" y="10935"/>
                  <a:pt x="61584" y="10998"/>
                </a:cubicBezTo>
                <a:cubicBezTo>
                  <a:pt x="61554" y="11007"/>
                  <a:pt x="61523" y="11011"/>
                  <a:pt x="61492" y="11011"/>
                </a:cubicBezTo>
                <a:cubicBezTo>
                  <a:pt x="61344" y="11011"/>
                  <a:pt x="61199" y="10918"/>
                  <a:pt x="61147" y="10773"/>
                </a:cubicBezTo>
                <a:cubicBezTo>
                  <a:pt x="61108" y="10701"/>
                  <a:pt x="61489" y="10649"/>
                  <a:pt x="61733" y="10649"/>
                </a:cubicBezTo>
                <a:close/>
                <a:moveTo>
                  <a:pt x="9370" y="10472"/>
                </a:moveTo>
                <a:cubicBezTo>
                  <a:pt x="9430" y="10472"/>
                  <a:pt x="9499" y="10522"/>
                  <a:pt x="9573" y="10686"/>
                </a:cubicBezTo>
                <a:cubicBezTo>
                  <a:pt x="9161" y="10711"/>
                  <a:pt x="8223" y="10948"/>
                  <a:pt x="7336" y="11323"/>
                </a:cubicBezTo>
                <a:cubicBezTo>
                  <a:pt x="7336" y="11323"/>
                  <a:pt x="7336" y="11310"/>
                  <a:pt x="7336" y="11310"/>
                </a:cubicBezTo>
                <a:cubicBezTo>
                  <a:pt x="7511" y="11010"/>
                  <a:pt x="7424" y="11323"/>
                  <a:pt x="8223" y="10698"/>
                </a:cubicBezTo>
                <a:cubicBezTo>
                  <a:pt x="8236" y="10699"/>
                  <a:pt x="8247" y="10699"/>
                  <a:pt x="8258" y="10699"/>
                </a:cubicBezTo>
                <a:cubicBezTo>
                  <a:pt x="8418" y="10699"/>
                  <a:pt x="8436" y="10647"/>
                  <a:pt x="8549" y="10647"/>
                </a:cubicBezTo>
                <a:cubicBezTo>
                  <a:pt x="8615" y="10647"/>
                  <a:pt x="8715" y="10665"/>
                  <a:pt x="8898" y="10723"/>
                </a:cubicBezTo>
                <a:cubicBezTo>
                  <a:pt x="8998" y="10686"/>
                  <a:pt x="9073" y="10636"/>
                  <a:pt x="9161" y="10586"/>
                </a:cubicBezTo>
                <a:cubicBezTo>
                  <a:pt x="9206" y="10586"/>
                  <a:pt x="9278" y="10472"/>
                  <a:pt x="9370" y="10472"/>
                </a:cubicBezTo>
                <a:close/>
                <a:moveTo>
                  <a:pt x="7886" y="12198"/>
                </a:moveTo>
                <a:lnTo>
                  <a:pt x="7886" y="12198"/>
                </a:lnTo>
                <a:cubicBezTo>
                  <a:pt x="7821" y="12253"/>
                  <a:pt x="7763" y="12351"/>
                  <a:pt x="7671" y="12351"/>
                </a:cubicBezTo>
                <a:cubicBezTo>
                  <a:pt x="7639" y="12351"/>
                  <a:pt x="7603" y="12339"/>
                  <a:pt x="7561" y="12310"/>
                </a:cubicBezTo>
                <a:cubicBezTo>
                  <a:pt x="7536" y="12373"/>
                  <a:pt x="7436" y="12373"/>
                  <a:pt x="7386" y="12398"/>
                </a:cubicBezTo>
                <a:cubicBezTo>
                  <a:pt x="7361" y="12360"/>
                  <a:pt x="7336" y="12335"/>
                  <a:pt x="7311" y="12310"/>
                </a:cubicBezTo>
                <a:cubicBezTo>
                  <a:pt x="7561" y="12210"/>
                  <a:pt x="7336" y="12298"/>
                  <a:pt x="7886" y="12198"/>
                </a:cubicBezTo>
                <a:close/>
                <a:moveTo>
                  <a:pt x="6774" y="12435"/>
                </a:moveTo>
                <a:lnTo>
                  <a:pt x="6674" y="12473"/>
                </a:lnTo>
                <a:cubicBezTo>
                  <a:pt x="6674" y="12460"/>
                  <a:pt x="6674" y="12448"/>
                  <a:pt x="6674" y="12435"/>
                </a:cubicBezTo>
                <a:close/>
                <a:moveTo>
                  <a:pt x="7620" y="12645"/>
                </a:moveTo>
                <a:cubicBezTo>
                  <a:pt x="7629" y="12645"/>
                  <a:pt x="7639" y="12646"/>
                  <a:pt x="7649" y="12648"/>
                </a:cubicBezTo>
                <a:cubicBezTo>
                  <a:pt x="7599" y="12685"/>
                  <a:pt x="7549" y="12735"/>
                  <a:pt x="7511" y="12785"/>
                </a:cubicBezTo>
                <a:cubicBezTo>
                  <a:pt x="7511" y="12798"/>
                  <a:pt x="7499" y="12798"/>
                  <a:pt x="7486" y="12810"/>
                </a:cubicBezTo>
                <a:cubicBezTo>
                  <a:pt x="7474" y="12785"/>
                  <a:pt x="7461" y="12760"/>
                  <a:pt x="7461" y="12735"/>
                </a:cubicBezTo>
                <a:cubicBezTo>
                  <a:pt x="7494" y="12681"/>
                  <a:pt x="7555" y="12645"/>
                  <a:pt x="7620" y="12645"/>
                </a:cubicBezTo>
                <a:close/>
                <a:moveTo>
                  <a:pt x="5324" y="12610"/>
                </a:moveTo>
                <a:cubicBezTo>
                  <a:pt x="5387" y="12648"/>
                  <a:pt x="5249" y="12685"/>
                  <a:pt x="5412" y="12860"/>
                </a:cubicBezTo>
                <a:cubicBezTo>
                  <a:pt x="5312" y="12910"/>
                  <a:pt x="5212" y="12960"/>
                  <a:pt x="5124" y="13022"/>
                </a:cubicBezTo>
                <a:lnTo>
                  <a:pt x="5112" y="13022"/>
                </a:lnTo>
                <a:lnTo>
                  <a:pt x="5124" y="12972"/>
                </a:lnTo>
                <a:cubicBezTo>
                  <a:pt x="5105" y="12943"/>
                  <a:pt x="5080" y="12937"/>
                  <a:pt x="5053" y="12937"/>
                </a:cubicBezTo>
                <a:cubicBezTo>
                  <a:pt x="5032" y="12937"/>
                  <a:pt x="5010" y="12941"/>
                  <a:pt x="4989" y="12941"/>
                </a:cubicBezTo>
                <a:cubicBezTo>
                  <a:pt x="4970" y="12941"/>
                  <a:pt x="4952" y="12937"/>
                  <a:pt x="4937" y="12922"/>
                </a:cubicBezTo>
                <a:cubicBezTo>
                  <a:pt x="4962" y="12660"/>
                  <a:pt x="4962" y="12660"/>
                  <a:pt x="5324" y="12610"/>
                </a:cubicBezTo>
                <a:close/>
                <a:moveTo>
                  <a:pt x="14722" y="13235"/>
                </a:moveTo>
                <a:cubicBezTo>
                  <a:pt x="14747" y="13235"/>
                  <a:pt x="14759" y="13272"/>
                  <a:pt x="14772" y="13360"/>
                </a:cubicBezTo>
                <a:cubicBezTo>
                  <a:pt x="14749" y="13374"/>
                  <a:pt x="14730" y="13380"/>
                  <a:pt x="14714" y="13380"/>
                </a:cubicBezTo>
                <a:cubicBezTo>
                  <a:pt x="14659" y="13380"/>
                  <a:pt x="14633" y="13311"/>
                  <a:pt x="14584" y="13272"/>
                </a:cubicBezTo>
                <a:lnTo>
                  <a:pt x="14572" y="13272"/>
                </a:lnTo>
                <a:lnTo>
                  <a:pt x="14634" y="13247"/>
                </a:lnTo>
                <a:cubicBezTo>
                  <a:pt x="14653" y="13267"/>
                  <a:pt x="14643" y="13293"/>
                  <a:pt x="14677" y="13293"/>
                </a:cubicBezTo>
                <a:cubicBezTo>
                  <a:pt x="14687" y="13293"/>
                  <a:pt x="14701" y="13291"/>
                  <a:pt x="14722" y="13285"/>
                </a:cubicBezTo>
                <a:cubicBezTo>
                  <a:pt x="14722" y="13272"/>
                  <a:pt x="14722" y="13247"/>
                  <a:pt x="14722" y="13235"/>
                </a:cubicBezTo>
                <a:close/>
                <a:moveTo>
                  <a:pt x="14281" y="13305"/>
                </a:moveTo>
                <a:cubicBezTo>
                  <a:pt x="14335" y="13305"/>
                  <a:pt x="14390" y="13310"/>
                  <a:pt x="14447" y="13322"/>
                </a:cubicBezTo>
                <a:cubicBezTo>
                  <a:pt x="14119" y="13516"/>
                  <a:pt x="13947" y="13608"/>
                  <a:pt x="13805" y="13608"/>
                </a:cubicBezTo>
                <a:cubicBezTo>
                  <a:pt x="13710" y="13608"/>
                  <a:pt x="13628" y="13566"/>
                  <a:pt x="13522" y="13485"/>
                </a:cubicBezTo>
                <a:lnTo>
                  <a:pt x="13510" y="13485"/>
                </a:lnTo>
                <a:cubicBezTo>
                  <a:pt x="13771" y="13443"/>
                  <a:pt x="14006" y="13305"/>
                  <a:pt x="14281" y="13305"/>
                </a:cubicBezTo>
                <a:close/>
                <a:moveTo>
                  <a:pt x="11595" y="13642"/>
                </a:moveTo>
                <a:cubicBezTo>
                  <a:pt x="11608" y="13642"/>
                  <a:pt x="11622" y="13644"/>
                  <a:pt x="11635" y="13647"/>
                </a:cubicBezTo>
                <a:cubicBezTo>
                  <a:pt x="11647" y="13660"/>
                  <a:pt x="11660" y="13660"/>
                  <a:pt x="11660" y="13685"/>
                </a:cubicBezTo>
                <a:lnTo>
                  <a:pt x="11498" y="13672"/>
                </a:lnTo>
                <a:cubicBezTo>
                  <a:pt x="11525" y="13654"/>
                  <a:pt x="11559" y="13642"/>
                  <a:pt x="11595" y="13642"/>
                </a:cubicBezTo>
                <a:close/>
                <a:moveTo>
                  <a:pt x="4787" y="13147"/>
                </a:moveTo>
                <a:lnTo>
                  <a:pt x="4787" y="13147"/>
                </a:lnTo>
                <a:cubicBezTo>
                  <a:pt x="4587" y="13222"/>
                  <a:pt x="4387" y="13260"/>
                  <a:pt x="4174" y="13335"/>
                </a:cubicBezTo>
                <a:cubicBezTo>
                  <a:pt x="3837" y="13447"/>
                  <a:pt x="3525" y="13597"/>
                  <a:pt x="3212" y="13772"/>
                </a:cubicBezTo>
                <a:cubicBezTo>
                  <a:pt x="3475" y="13535"/>
                  <a:pt x="4000" y="13310"/>
                  <a:pt x="4787" y="13147"/>
                </a:cubicBezTo>
                <a:close/>
                <a:moveTo>
                  <a:pt x="2612" y="13935"/>
                </a:moveTo>
                <a:cubicBezTo>
                  <a:pt x="2537" y="14135"/>
                  <a:pt x="2487" y="14197"/>
                  <a:pt x="2088" y="14347"/>
                </a:cubicBezTo>
                <a:lnTo>
                  <a:pt x="2075" y="14347"/>
                </a:lnTo>
                <a:cubicBezTo>
                  <a:pt x="2056" y="14360"/>
                  <a:pt x="2038" y="14366"/>
                  <a:pt x="2019" y="14366"/>
                </a:cubicBezTo>
                <a:cubicBezTo>
                  <a:pt x="2000" y="14366"/>
                  <a:pt x="1981" y="14360"/>
                  <a:pt x="1963" y="14347"/>
                </a:cubicBezTo>
                <a:cubicBezTo>
                  <a:pt x="2150" y="14172"/>
                  <a:pt x="2400" y="14085"/>
                  <a:pt x="2612" y="13935"/>
                </a:cubicBezTo>
                <a:close/>
                <a:moveTo>
                  <a:pt x="49538" y="1"/>
                </a:moveTo>
                <a:lnTo>
                  <a:pt x="49425" y="263"/>
                </a:lnTo>
                <a:cubicBezTo>
                  <a:pt x="49413" y="188"/>
                  <a:pt x="49350" y="126"/>
                  <a:pt x="49275" y="88"/>
                </a:cubicBezTo>
                <a:lnTo>
                  <a:pt x="49275" y="88"/>
                </a:lnTo>
                <a:cubicBezTo>
                  <a:pt x="49300" y="213"/>
                  <a:pt x="49438" y="176"/>
                  <a:pt x="49413" y="413"/>
                </a:cubicBezTo>
                <a:cubicBezTo>
                  <a:pt x="47848" y="305"/>
                  <a:pt x="46270" y="264"/>
                  <a:pt x="44670" y="264"/>
                </a:cubicBezTo>
                <a:cubicBezTo>
                  <a:pt x="41285" y="264"/>
                  <a:pt x="37799" y="448"/>
                  <a:pt x="34117" y="576"/>
                </a:cubicBezTo>
                <a:cubicBezTo>
                  <a:pt x="34117" y="563"/>
                  <a:pt x="34129" y="563"/>
                  <a:pt x="34142" y="551"/>
                </a:cubicBezTo>
                <a:cubicBezTo>
                  <a:pt x="34134" y="547"/>
                  <a:pt x="34126" y="546"/>
                  <a:pt x="34117" y="546"/>
                </a:cubicBezTo>
                <a:cubicBezTo>
                  <a:pt x="34097" y="546"/>
                  <a:pt x="34075" y="554"/>
                  <a:pt x="34067" y="563"/>
                </a:cubicBezTo>
                <a:cubicBezTo>
                  <a:pt x="34014" y="554"/>
                  <a:pt x="33961" y="546"/>
                  <a:pt x="33908" y="546"/>
                </a:cubicBezTo>
                <a:cubicBezTo>
                  <a:pt x="33886" y="546"/>
                  <a:pt x="33864" y="547"/>
                  <a:pt x="33842" y="551"/>
                </a:cubicBezTo>
                <a:cubicBezTo>
                  <a:pt x="33842" y="501"/>
                  <a:pt x="33829" y="438"/>
                  <a:pt x="33804" y="388"/>
                </a:cubicBezTo>
                <a:lnTo>
                  <a:pt x="33654" y="388"/>
                </a:lnTo>
                <a:cubicBezTo>
                  <a:pt x="33654" y="451"/>
                  <a:pt x="33654" y="513"/>
                  <a:pt x="33642" y="563"/>
                </a:cubicBezTo>
                <a:lnTo>
                  <a:pt x="33579" y="563"/>
                </a:lnTo>
                <a:cubicBezTo>
                  <a:pt x="33528" y="512"/>
                  <a:pt x="33506" y="402"/>
                  <a:pt x="33425" y="402"/>
                </a:cubicBezTo>
                <a:cubicBezTo>
                  <a:pt x="33388" y="402"/>
                  <a:pt x="33338" y="425"/>
                  <a:pt x="33267" y="488"/>
                </a:cubicBezTo>
                <a:cubicBezTo>
                  <a:pt x="33042" y="488"/>
                  <a:pt x="33204" y="501"/>
                  <a:pt x="32767" y="513"/>
                </a:cubicBezTo>
                <a:cubicBezTo>
                  <a:pt x="32767" y="488"/>
                  <a:pt x="32754" y="476"/>
                  <a:pt x="32754" y="451"/>
                </a:cubicBezTo>
                <a:cubicBezTo>
                  <a:pt x="32750" y="449"/>
                  <a:pt x="32747" y="449"/>
                  <a:pt x="32743" y="449"/>
                </a:cubicBezTo>
                <a:cubicBezTo>
                  <a:pt x="32714" y="449"/>
                  <a:pt x="32703" y="491"/>
                  <a:pt x="32692" y="513"/>
                </a:cubicBezTo>
                <a:cubicBezTo>
                  <a:pt x="32562" y="513"/>
                  <a:pt x="32512" y="561"/>
                  <a:pt x="32305" y="561"/>
                </a:cubicBezTo>
                <a:cubicBezTo>
                  <a:pt x="32254" y="561"/>
                  <a:pt x="32192" y="558"/>
                  <a:pt x="32117" y="551"/>
                </a:cubicBezTo>
                <a:cubicBezTo>
                  <a:pt x="32080" y="551"/>
                  <a:pt x="32142" y="476"/>
                  <a:pt x="32030" y="413"/>
                </a:cubicBezTo>
                <a:lnTo>
                  <a:pt x="32030" y="413"/>
                </a:lnTo>
                <a:cubicBezTo>
                  <a:pt x="32042" y="476"/>
                  <a:pt x="32030" y="551"/>
                  <a:pt x="32017" y="613"/>
                </a:cubicBezTo>
                <a:cubicBezTo>
                  <a:pt x="31992" y="626"/>
                  <a:pt x="31980" y="638"/>
                  <a:pt x="31955" y="651"/>
                </a:cubicBezTo>
                <a:lnTo>
                  <a:pt x="31905" y="613"/>
                </a:lnTo>
                <a:cubicBezTo>
                  <a:pt x="31929" y="466"/>
                  <a:pt x="31942" y="319"/>
                  <a:pt x="31942" y="172"/>
                </a:cubicBezTo>
                <a:lnTo>
                  <a:pt x="31942" y="172"/>
                </a:lnTo>
                <a:cubicBezTo>
                  <a:pt x="31934" y="196"/>
                  <a:pt x="31848" y="204"/>
                  <a:pt x="31709" y="204"/>
                </a:cubicBezTo>
                <a:cubicBezTo>
                  <a:pt x="31482" y="204"/>
                  <a:pt x="31112" y="183"/>
                  <a:pt x="30702" y="183"/>
                </a:cubicBezTo>
                <a:cubicBezTo>
                  <a:pt x="29838" y="183"/>
                  <a:pt x="28799" y="274"/>
                  <a:pt x="28556" y="838"/>
                </a:cubicBezTo>
                <a:cubicBezTo>
                  <a:pt x="28551" y="881"/>
                  <a:pt x="28536" y="893"/>
                  <a:pt x="28506" y="893"/>
                </a:cubicBezTo>
                <a:cubicBezTo>
                  <a:pt x="28467" y="893"/>
                  <a:pt x="28403" y="871"/>
                  <a:pt x="28311" y="871"/>
                </a:cubicBezTo>
                <a:cubicBezTo>
                  <a:pt x="28269" y="871"/>
                  <a:pt x="28222" y="875"/>
                  <a:pt x="28168" y="888"/>
                </a:cubicBezTo>
                <a:cubicBezTo>
                  <a:pt x="28162" y="869"/>
                  <a:pt x="28156" y="860"/>
                  <a:pt x="28143" y="860"/>
                </a:cubicBezTo>
                <a:cubicBezTo>
                  <a:pt x="28131" y="860"/>
                  <a:pt x="28112" y="869"/>
                  <a:pt x="28081" y="888"/>
                </a:cubicBezTo>
                <a:cubicBezTo>
                  <a:pt x="28031" y="888"/>
                  <a:pt x="27981" y="888"/>
                  <a:pt x="27931" y="901"/>
                </a:cubicBezTo>
                <a:cubicBezTo>
                  <a:pt x="27924" y="902"/>
                  <a:pt x="27917" y="902"/>
                  <a:pt x="27911" y="902"/>
                </a:cubicBezTo>
                <a:cubicBezTo>
                  <a:pt x="27785" y="902"/>
                  <a:pt x="27692" y="735"/>
                  <a:pt x="27481" y="735"/>
                </a:cubicBezTo>
                <a:cubicBezTo>
                  <a:pt x="27418" y="735"/>
                  <a:pt x="27344" y="750"/>
                  <a:pt x="27256" y="788"/>
                </a:cubicBezTo>
                <a:cubicBezTo>
                  <a:pt x="27243" y="751"/>
                  <a:pt x="27218" y="713"/>
                  <a:pt x="27206" y="688"/>
                </a:cubicBezTo>
                <a:cubicBezTo>
                  <a:pt x="27197" y="672"/>
                  <a:pt x="27172" y="665"/>
                  <a:pt x="27133" y="665"/>
                </a:cubicBezTo>
                <a:cubicBezTo>
                  <a:pt x="26792" y="665"/>
                  <a:pt x="25396" y="1204"/>
                  <a:pt x="24418" y="1204"/>
                </a:cubicBezTo>
                <a:cubicBezTo>
                  <a:pt x="24372" y="1204"/>
                  <a:pt x="24326" y="1203"/>
                  <a:pt x="24282" y="1201"/>
                </a:cubicBezTo>
                <a:cubicBezTo>
                  <a:pt x="24257" y="1413"/>
                  <a:pt x="23719" y="1850"/>
                  <a:pt x="23469" y="2263"/>
                </a:cubicBezTo>
                <a:cubicBezTo>
                  <a:pt x="23440" y="2269"/>
                  <a:pt x="23415" y="2272"/>
                  <a:pt x="23393" y="2272"/>
                </a:cubicBezTo>
                <a:cubicBezTo>
                  <a:pt x="23280" y="2272"/>
                  <a:pt x="23267" y="2195"/>
                  <a:pt x="23165" y="2195"/>
                </a:cubicBezTo>
                <a:cubicBezTo>
                  <a:pt x="23101" y="2195"/>
                  <a:pt x="23002" y="2226"/>
                  <a:pt x="22820" y="2325"/>
                </a:cubicBezTo>
                <a:cubicBezTo>
                  <a:pt x="22730" y="2450"/>
                  <a:pt x="22794" y="2748"/>
                  <a:pt x="22441" y="2748"/>
                </a:cubicBezTo>
                <a:cubicBezTo>
                  <a:pt x="22300" y="2748"/>
                  <a:pt x="22093" y="2700"/>
                  <a:pt x="21782" y="2575"/>
                </a:cubicBezTo>
                <a:lnTo>
                  <a:pt x="21782" y="2575"/>
                </a:lnTo>
                <a:lnTo>
                  <a:pt x="21820" y="2675"/>
                </a:lnTo>
                <a:cubicBezTo>
                  <a:pt x="21720" y="2675"/>
                  <a:pt x="21657" y="2775"/>
                  <a:pt x="21582" y="2788"/>
                </a:cubicBezTo>
                <a:cubicBezTo>
                  <a:pt x="21520" y="3100"/>
                  <a:pt x="21420" y="2725"/>
                  <a:pt x="20583" y="3250"/>
                </a:cubicBezTo>
                <a:cubicBezTo>
                  <a:pt x="20523" y="3149"/>
                  <a:pt x="20420" y="3107"/>
                  <a:pt x="20286" y="3107"/>
                </a:cubicBezTo>
                <a:cubicBezTo>
                  <a:pt x="19972" y="3107"/>
                  <a:pt x="19483" y="3335"/>
                  <a:pt x="18958" y="3562"/>
                </a:cubicBezTo>
                <a:cubicBezTo>
                  <a:pt x="18939" y="3544"/>
                  <a:pt x="18911" y="3534"/>
                  <a:pt x="18883" y="3534"/>
                </a:cubicBezTo>
                <a:cubicBezTo>
                  <a:pt x="18855" y="3534"/>
                  <a:pt x="18827" y="3544"/>
                  <a:pt x="18808" y="3562"/>
                </a:cubicBezTo>
                <a:cubicBezTo>
                  <a:pt x="16934" y="3875"/>
                  <a:pt x="14497" y="4037"/>
                  <a:pt x="11772" y="4737"/>
                </a:cubicBezTo>
                <a:cubicBezTo>
                  <a:pt x="11785" y="4775"/>
                  <a:pt x="11835" y="4800"/>
                  <a:pt x="11822" y="4850"/>
                </a:cubicBezTo>
                <a:cubicBezTo>
                  <a:pt x="11716" y="4921"/>
                  <a:pt x="11663" y="4961"/>
                  <a:pt x="11580" y="4961"/>
                </a:cubicBezTo>
                <a:cubicBezTo>
                  <a:pt x="11489" y="4961"/>
                  <a:pt x="11361" y="4911"/>
                  <a:pt x="11085" y="4800"/>
                </a:cubicBezTo>
                <a:cubicBezTo>
                  <a:pt x="10548" y="5224"/>
                  <a:pt x="10210" y="4837"/>
                  <a:pt x="8048" y="5774"/>
                </a:cubicBezTo>
                <a:cubicBezTo>
                  <a:pt x="8148" y="5612"/>
                  <a:pt x="8136" y="5412"/>
                  <a:pt x="7998" y="5287"/>
                </a:cubicBezTo>
                <a:cubicBezTo>
                  <a:pt x="6599" y="5512"/>
                  <a:pt x="4787" y="6537"/>
                  <a:pt x="2987" y="6862"/>
                </a:cubicBezTo>
                <a:cubicBezTo>
                  <a:pt x="2625" y="7586"/>
                  <a:pt x="1688" y="7461"/>
                  <a:pt x="1363" y="8899"/>
                </a:cubicBezTo>
                <a:cubicBezTo>
                  <a:pt x="1584" y="9130"/>
                  <a:pt x="1743" y="9219"/>
                  <a:pt x="1884" y="9219"/>
                </a:cubicBezTo>
                <a:cubicBezTo>
                  <a:pt x="2298" y="9219"/>
                  <a:pt x="2552" y="8445"/>
                  <a:pt x="3775" y="8249"/>
                </a:cubicBezTo>
                <a:cubicBezTo>
                  <a:pt x="3775" y="8299"/>
                  <a:pt x="3800" y="8361"/>
                  <a:pt x="3850" y="8399"/>
                </a:cubicBezTo>
                <a:cubicBezTo>
                  <a:pt x="3850" y="7999"/>
                  <a:pt x="4487" y="7974"/>
                  <a:pt x="5849" y="7449"/>
                </a:cubicBezTo>
                <a:cubicBezTo>
                  <a:pt x="5828" y="7418"/>
                  <a:pt x="5803" y="7412"/>
                  <a:pt x="5777" y="7412"/>
                </a:cubicBezTo>
                <a:cubicBezTo>
                  <a:pt x="5764" y="7412"/>
                  <a:pt x="5751" y="7414"/>
                  <a:pt x="5738" y="7414"/>
                </a:cubicBezTo>
                <a:cubicBezTo>
                  <a:pt x="5715" y="7414"/>
                  <a:pt x="5693" y="7410"/>
                  <a:pt x="5674" y="7386"/>
                </a:cubicBezTo>
                <a:cubicBezTo>
                  <a:pt x="5687" y="7124"/>
                  <a:pt x="5687" y="7124"/>
                  <a:pt x="6061" y="7074"/>
                </a:cubicBezTo>
                <a:cubicBezTo>
                  <a:pt x="6131" y="7291"/>
                  <a:pt x="6096" y="7324"/>
                  <a:pt x="6230" y="7324"/>
                </a:cubicBezTo>
                <a:cubicBezTo>
                  <a:pt x="6289" y="7324"/>
                  <a:pt x="6379" y="7318"/>
                  <a:pt x="6524" y="7318"/>
                </a:cubicBezTo>
                <a:cubicBezTo>
                  <a:pt x="6642" y="7318"/>
                  <a:pt x="6796" y="7322"/>
                  <a:pt x="6999" y="7336"/>
                </a:cubicBezTo>
                <a:cubicBezTo>
                  <a:pt x="7199" y="7249"/>
                  <a:pt x="7374" y="7149"/>
                  <a:pt x="7411" y="6899"/>
                </a:cubicBezTo>
                <a:cubicBezTo>
                  <a:pt x="7444" y="6904"/>
                  <a:pt x="7470" y="6906"/>
                  <a:pt x="7492" y="6906"/>
                </a:cubicBezTo>
                <a:cubicBezTo>
                  <a:pt x="7695" y="6906"/>
                  <a:pt x="7559" y="6711"/>
                  <a:pt x="9511" y="6587"/>
                </a:cubicBezTo>
                <a:lnTo>
                  <a:pt x="9511" y="6587"/>
                </a:lnTo>
                <a:cubicBezTo>
                  <a:pt x="9586" y="6737"/>
                  <a:pt x="9348" y="6749"/>
                  <a:pt x="9548" y="6974"/>
                </a:cubicBezTo>
                <a:lnTo>
                  <a:pt x="9323" y="7136"/>
                </a:lnTo>
                <a:cubicBezTo>
                  <a:pt x="9298" y="7024"/>
                  <a:pt x="9273" y="6993"/>
                  <a:pt x="9204" y="6993"/>
                </a:cubicBezTo>
                <a:cubicBezTo>
                  <a:pt x="9136" y="6993"/>
                  <a:pt x="9023" y="7024"/>
                  <a:pt x="8823" y="7037"/>
                </a:cubicBezTo>
                <a:cubicBezTo>
                  <a:pt x="8698" y="7274"/>
                  <a:pt x="8548" y="7449"/>
                  <a:pt x="8373" y="7499"/>
                </a:cubicBezTo>
                <a:cubicBezTo>
                  <a:pt x="8361" y="7599"/>
                  <a:pt x="8373" y="7524"/>
                  <a:pt x="8448" y="7811"/>
                </a:cubicBezTo>
                <a:cubicBezTo>
                  <a:pt x="8411" y="7849"/>
                  <a:pt x="8364" y="7859"/>
                  <a:pt x="8314" y="7859"/>
                </a:cubicBezTo>
                <a:cubicBezTo>
                  <a:pt x="8252" y="7859"/>
                  <a:pt x="8184" y="7843"/>
                  <a:pt x="8122" y="7843"/>
                </a:cubicBezTo>
                <a:cubicBezTo>
                  <a:pt x="8070" y="7843"/>
                  <a:pt x="8022" y="7855"/>
                  <a:pt x="7986" y="7899"/>
                </a:cubicBezTo>
                <a:lnTo>
                  <a:pt x="7799" y="7636"/>
                </a:lnTo>
                <a:cubicBezTo>
                  <a:pt x="7461" y="7636"/>
                  <a:pt x="7199" y="7749"/>
                  <a:pt x="7099" y="8124"/>
                </a:cubicBezTo>
                <a:cubicBezTo>
                  <a:pt x="7111" y="8136"/>
                  <a:pt x="7121" y="8140"/>
                  <a:pt x="7132" y="8140"/>
                </a:cubicBezTo>
                <a:cubicBezTo>
                  <a:pt x="7171" y="8140"/>
                  <a:pt x="7212" y="8076"/>
                  <a:pt x="7322" y="8076"/>
                </a:cubicBezTo>
                <a:cubicBezTo>
                  <a:pt x="7370" y="8076"/>
                  <a:pt x="7431" y="8089"/>
                  <a:pt x="7511" y="8124"/>
                </a:cubicBezTo>
                <a:cubicBezTo>
                  <a:pt x="6616" y="8149"/>
                  <a:pt x="4919" y="9236"/>
                  <a:pt x="3695" y="9236"/>
                </a:cubicBezTo>
                <a:cubicBezTo>
                  <a:pt x="3688" y="9236"/>
                  <a:pt x="3682" y="9236"/>
                  <a:pt x="3675" y="9236"/>
                </a:cubicBezTo>
                <a:cubicBezTo>
                  <a:pt x="3287" y="9961"/>
                  <a:pt x="2362" y="9811"/>
                  <a:pt x="1988" y="11235"/>
                </a:cubicBezTo>
                <a:cubicBezTo>
                  <a:pt x="2205" y="11482"/>
                  <a:pt x="2362" y="11576"/>
                  <a:pt x="2504" y="11576"/>
                </a:cubicBezTo>
                <a:cubicBezTo>
                  <a:pt x="2908" y="11576"/>
                  <a:pt x="3191" y="10815"/>
                  <a:pt x="4412" y="10648"/>
                </a:cubicBezTo>
                <a:lnTo>
                  <a:pt x="4412" y="10648"/>
                </a:lnTo>
                <a:cubicBezTo>
                  <a:pt x="4137" y="10898"/>
                  <a:pt x="3762" y="10973"/>
                  <a:pt x="3600" y="11835"/>
                </a:cubicBezTo>
                <a:cubicBezTo>
                  <a:pt x="3675" y="11848"/>
                  <a:pt x="3737" y="11898"/>
                  <a:pt x="3750" y="11973"/>
                </a:cubicBezTo>
                <a:cubicBezTo>
                  <a:pt x="3717" y="11960"/>
                  <a:pt x="3684" y="11955"/>
                  <a:pt x="3651" y="11955"/>
                </a:cubicBezTo>
                <a:cubicBezTo>
                  <a:pt x="3315" y="11955"/>
                  <a:pt x="2986" y="12547"/>
                  <a:pt x="2507" y="12547"/>
                </a:cubicBezTo>
                <a:cubicBezTo>
                  <a:pt x="2415" y="12547"/>
                  <a:pt x="2317" y="12525"/>
                  <a:pt x="2212" y="12473"/>
                </a:cubicBezTo>
                <a:cubicBezTo>
                  <a:pt x="1875" y="13210"/>
                  <a:pt x="925" y="13160"/>
                  <a:pt x="700" y="14622"/>
                </a:cubicBezTo>
                <a:cubicBezTo>
                  <a:pt x="938" y="14622"/>
                  <a:pt x="888" y="14947"/>
                  <a:pt x="1100" y="14984"/>
                </a:cubicBezTo>
                <a:cubicBezTo>
                  <a:pt x="1063" y="15122"/>
                  <a:pt x="375" y="15034"/>
                  <a:pt x="1" y="16472"/>
                </a:cubicBezTo>
                <a:cubicBezTo>
                  <a:pt x="228" y="16672"/>
                  <a:pt x="394" y="16753"/>
                  <a:pt x="539" y="16753"/>
                </a:cubicBezTo>
                <a:cubicBezTo>
                  <a:pt x="1015" y="16753"/>
                  <a:pt x="1251" y="15884"/>
                  <a:pt x="2612" y="15597"/>
                </a:cubicBezTo>
                <a:cubicBezTo>
                  <a:pt x="2625" y="15647"/>
                  <a:pt x="2662" y="15709"/>
                  <a:pt x="2700" y="15747"/>
                </a:cubicBezTo>
                <a:cubicBezTo>
                  <a:pt x="2700" y="15372"/>
                  <a:pt x="3275" y="15322"/>
                  <a:pt x="4899" y="14635"/>
                </a:cubicBezTo>
                <a:cubicBezTo>
                  <a:pt x="4875" y="14605"/>
                  <a:pt x="4847" y="14599"/>
                  <a:pt x="4819" y="14599"/>
                </a:cubicBezTo>
                <a:cubicBezTo>
                  <a:pt x="4796" y="14599"/>
                  <a:pt x="4773" y="14603"/>
                  <a:pt x="4752" y="14603"/>
                </a:cubicBezTo>
                <a:cubicBezTo>
                  <a:pt x="4732" y="14603"/>
                  <a:pt x="4714" y="14599"/>
                  <a:pt x="4699" y="14585"/>
                </a:cubicBezTo>
                <a:cubicBezTo>
                  <a:pt x="4724" y="14322"/>
                  <a:pt x="4724" y="14322"/>
                  <a:pt x="5124" y="14235"/>
                </a:cubicBezTo>
                <a:lnTo>
                  <a:pt x="5124" y="14235"/>
                </a:lnTo>
                <a:cubicBezTo>
                  <a:pt x="5105" y="14419"/>
                  <a:pt x="5163" y="14469"/>
                  <a:pt x="5275" y="14469"/>
                </a:cubicBezTo>
                <a:cubicBezTo>
                  <a:pt x="5408" y="14469"/>
                  <a:pt x="5617" y="14397"/>
                  <a:pt x="5862" y="14397"/>
                </a:cubicBezTo>
                <a:cubicBezTo>
                  <a:pt x="5954" y="14397"/>
                  <a:pt x="6050" y="14407"/>
                  <a:pt x="6149" y="14435"/>
                </a:cubicBezTo>
                <a:cubicBezTo>
                  <a:pt x="6374" y="14335"/>
                  <a:pt x="6561" y="14210"/>
                  <a:pt x="6599" y="13960"/>
                </a:cubicBezTo>
                <a:cubicBezTo>
                  <a:pt x="6786" y="13960"/>
                  <a:pt x="6974" y="13922"/>
                  <a:pt x="7149" y="13860"/>
                </a:cubicBezTo>
                <a:cubicBezTo>
                  <a:pt x="7186" y="13872"/>
                  <a:pt x="7236" y="13885"/>
                  <a:pt x="7274" y="13910"/>
                </a:cubicBezTo>
                <a:cubicBezTo>
                  <a:pt x="7286" y="13860"/>
                  <a:pt x="7311" y="13822"/>
                  <a:pt x="7336" y="13785"/>
                </a:cubicBezTo>
                <a:cubicBezTo>
                  <a:pt x="7436" y="13722"/>
                  <a:pt x="7549" y="13685"/>
                  <a:pt x="7661" y="13660"/>
                </a:cubicBezTo>
                <a:cubicBezTo>
                  <a:pt x="7675" y="13669"/>
                  <a:pt x="7690" y="13673"/>
                  <a:pt x="7703" y="13673"/>
                </a:cubicBezTo>
                <a:cubicBezTo>
                  <a:pt x="7725" y="13673"/>
                  <a:pt x="7746" y="13663"/>
                  <a:pt x="7761" y="13647"/>
                </a:cubicBezTo>
                <a:cubicBezTo>
                  <a:pt x="7836" y="13635"/>
                  <a:pt x="7911" y="13622"/>
                  <a:pt x="7986" y="13622"/>
                </a:cubicBezTo>
                <a:cubicBezTo>
                  <a:pt x="8061" y="13660"/>
                  <a:pt x="8061" y="13760"/>
                  <a:pt x="8111" y="13822"/>
                </a:cubicBezTo>
                <a:cubicBezTo>
                  <a:pt x="8172" y="13827"/>
                  <a:pt x="8231" y="13837"/>
                  <a:pt x="8285" y="13837"/>
                </a:cubicBezTo>
                <a:cubicBezTo>
                  <a:pt x="8374" y="13837"/>
                  <a:pt x="8447" y="13809"/>
                  <a:pt x="8486" y="13685"/>
                </a:cubicBezTo>
                <a:cubicBezTo>
                  <a:pt x="8823" y="13822"/>
                  <a:pt x="8823" y="13822"/>
                  <a:pt x="8748" y="14072"/>
                </a:cubicBezTo>
                <a:cubicBezTo>
                  <a:pt x="9136" y="13972"/>
                  <a:pt x="8973" y="14160"/>
                  <a:pt x="9423" y="13335"/>
                </a:cubicBezTo>
                <a:cubicBezTo>
                  <a:pt x="9486" y="13497"/>
                  <a:pt x="9423" y="13335"/>
                  <a:pt x="9573" y="13735"/>
                </a:cubicBezTo>
                <a:cubicBezTo>
                  <a:pt x="9586" y="13734"/>
                  <a:pt x="9599" y="13734"/>
                  <a:pt x="9611" y="13734"/>
                </a:cubicBezTo>
                <a:cubicBezTo>
                  <a:pt x="9827" y="13734"/>
                  <a:pt x="9849" y="13807"/>
                  <a:pt x="10071" y="13807"/>
                </a:cubicBezTo>
                <a:cubicBezTo>
                  <a:pt x="10162" y="13807"/>
                  <a:pt x="10287" y="13795"/>
                  <a:pt x="10473" y="13760"/>
                </a:cubicBezTo>
                <a:lnTo>
                  <a:pt x="10473" y="13760"/>
                </a:lnTo>
                <a:cubicBezTo>
                  <a:pt x="10223" y="14060"/>
                  <a:pt x="10223" y="13922"/>
                  <a:pt x="9698" y="14485"/>
                </a:cubicBezTo>
                <a:cubicBezTo>
                  <a:pt x="9691" y="14387"/>
                  <a:pt x="9618" y="14354"/>
                  <a:pt x="9509" y="14354"/>
                </a:cubicBezTo>
                <a:cubicBezTo>
                  <a:pt x="9280" y="14354"/>
                  <a:pt x="8895" y="14500"/>
                  <a:pt x="8651" y="14500"/>
                </a:cubicBezTo>
                <a:cubicBezTo>
                  <a:pt x="8567" y="14500"/>
                  <a:pt x="8499" y="14482"/>
                  <a:pt x="8461" y="14435"/>
                </a:cubicBezTo>
                <a:cubicBezTo>
                  <a:pt x="8443" y="14430"/>
                  <a:pt x="8425" y="14428"/>
                  <a:pt x="8409" y="14428"/>
                </a:cubicBezTo>
                <a:cubicBezTo>
                  <a:pt x="8220" y="14428"/>
                  <a:pt x="8131" y="14687"/>
                  <a:pt x="7938" y="14687"/>
                </a:cubicBezTo>
                <a:cubicBezTo>
                  <a:pt x="7903" y="14687"/>
                  <a:pt x="7866" y="14679"/>
                  <a:pt x="7823" y="14660"/>
                </a:cubicBezTo>
                <a:cubicBezTo>
                  <a:pt x="7788" y="14856"/>
                  <a:pt x="7690" y="14888"/>
                  <a:pt x="7581" y="14888"/>
                </a:cubicBezTo>
                <a:cubicBezTo>
                  <a:pt x="7528" y="14888"/>
                  <a:pt x="7472" y="14880"/>
                  <a:pt x="7419" y="14880"/>
                </a:cubicBezTo>
                <a:cubicBezTo>
                  <a:pt x="7353" y="14880"/>
                  <a:pt x="7292" y="14892"/>
                  <a:pt x="7249" y="14947"/>
                </a:cubicBezTo>
                <a:lnTo>
                  <a:pt x="7061" y="14660"/>
                </a:lnTo>
                <a:cubicBezTo>
                  <a:pt x="6686" y="14697"/>
                  <a:pt x="6399" y="14822"/>
                  <a:pt x="6286" y="15209"/>
                </a:cubicBezTo>
                <a:cubicBezTo>
                  <a:pt x="6299" y="15214"/>
                  <a:pt x="6310" y="15216"/>
                  <a:pt x="6322" y="15216"/>
                </a:cubicBezTo>
                <a:cubicBezTo>
                  <a:pt x="6416" y="15216"/>
                  <a:pt x="6513" y="15094"/>
                  <a:pt x="6836" y="15094"/>
                </a:cubicBezTo>
                <a:cubicBezTo>
                  <a:pt x="6934" y="15094"/>
                  <a:pt x="7053" y="15105"/>
                  <a:pt x="7199" y="15134"/>
                </a:cubicBezTo>
                <a:cubicBezTo>
                  <a:pt x="7274" y="15097"/>
                  <a:pt x="7224" y="15009"/>
                  <a:pt x="7274" y="14972"/>
                </a:cubicBezTo>
                <a:cubicBezTo>
                  <a:pt x="7295" y="15018"/>
                  <a:pt x="7342" y="15033"/>
                  <a:pt x="7404" y="15033"/>
                </a:cubicBezTo>
                <a:cubicBezTo>
                  <a:pt x="7523" y="15033"/>
                  <a:pt x="7699" y="14979"/>
                  <a:pt x="7869" y="14979"/>
                </a:cubicBezTo>
                <a:cubicBezTo>
                  <a:pt x="8024" y="14979"/>
                  <a:pt x="8175" y="15024"/>
                  <a:pt x="8273" y="15197"/>
                </a:cubicBezTo>
                <a:cubicBezTo>
                  <a:pt x="8316" y="15197"/>
                  <a:pt x="8360" y="15199"/>
                  <a:pt x="8403" y="15199"/>
                </a:cubicBezTo>
                <a:cubicBezTo>
                  <a:pt x="8525" y="15199"/>
                  <a:pt x="8640" y="15179"/>
                  <a:pt x="8686" y="15022"/>
                </a:cubicBezTo>
                <a:cubicBezTo>
                  <a:pt x="9073" y="15134"/>
                  <a:pt x="9073" y="15134"/>
                  <a:pt x="8986" y="15397"/>
                </a:cubicBezTo>
                <a:cubicBezTo>
                  <a:pt x="9000" y="15398"/>
                  <a:pt x="9014" y="15398"/>
                  <a:pt x="9028" y="15398"/>
                </a:cubicBezTo>
                <a:cubicBezTo>
                  <a:pt x="9341" y="15398"/>
                  <a:pt x="9412" y="15124"/>
                  <a:pt x="9735" y="14597"/>
                </a:cubicBezTo>
                <a:lnTo>
                  <a:pt x="9910" y="14972"/>
                </a:lnTo>
                <a:cubicBezTo>
                  <a:pt x="9953" y="14962"/>
                  <a:pt x="9994" y="14958"/>
                  <a:pt x="10034" y="14958"/>
                </a:cubicBezTo>
                <a:cubicBezTo>
                  <a:pt x="10183" y="14958"/>
                  <a:pt x="10318" y="15013"/>
                  <a:pt x="10480" y="15013"/>
                </a:cubicBezTo>
                <a:cubicBezTo>
                  <a:pt x="10644" y="15013"/>
                  <a:pt x="10836" y="14956"/>
                  <a:pt x="11098" y="14722"/>
                </a:cubicBezTo>
                <a:lnTo>
                  <a:pt x="11098" y="14722"/>
                </a:lnTo>
                <a:cubicBezTo>
                  <a:pt x="11094" y="14759"/>
                  <a:pt x="11111" y="14773"/>
                  <a:pt x="11143" y="14773"/>
                </a:cubicBezTo>
                <a:cubicBezTo>
                  <a:pt x="11243" y="14773"/>
                  <a:pt x="11484" y="14632"/>
                  <a:pt x="11625" y="14632"/>
                </a:cubicBezTo>
                <a:cubicBezTo>
                  <a:pt x="11724" y="14632"/>
                  <a:pt x="11775" y="14701"/>
                  <a:pt x="11697" y="14934"/>
                </a:cubicBezTo>
                <a:cubicBezTo>
                  <a:pt x="11892" y="14910"/>
                  <a:pt x="12004" y="14697"/>
                  <a:pt x="12194" y="14697"/>
                </a:cubicBezTo>
                <a:cubicBezTo>
                  <a:pt x="12199" y="14697"/>
                  <a:pt x="12204" y="14697"/>
                  <a:pt x="12210" y="14697"/>
                </a:cubicBezTo>
                <a:cubicBezTo>
                  <a:pt x="12272" y="14759"/>
                  <a:pt x="12260" y="14859"/>
                  <a:pt x="12360" y="14897"/>
                </a:cubicBezTo>
                <a:cubicBezTo>
                  <a:pt x="12447" y="14872"/>
                  <a:pt x="12547" y="14847"/>
                  <a:pt x="12647" y="14822"/>
                </a:cubicBezTo>
                <a:cubicBezTo>
                  <a:pt x="12697" y="14660"/>
                  <a:pt x="13472" y="14322"/>
                  <a:pt x="14297" y="14310"/>
                </a:cubicBezTo>
                <a:cubicBezTo>
                  <a:pt x="14614" y="14288"/>
                  <a:pt x="14412" y="13989"/>
                  <a:pt x="15155" y="13989"/>
                </a:cubicBezTo>
                <a:cubicBezTo>
                  <a:pt x="15289" y="13989"/>
                  <a:pt x="15454" y="13999"/>
                  <a:pt x="15659" y="14022"/>
                </a:cubicBezTo>
                <a:cubicBezTo>
                  <a:pt x="15634" y="13922"/>
                  <a:pt x="15596" y="13822"/>
                  <a:pt x="15696" y="13735"/>
                </a:cubicBezTo>
                <a:lnTo>
                  <a:pt x="15871" y="13760"/>
                </a:lnTo>
                <a:cubicBezTo>
                  <a:pt x="15834" y="13910"/>
                  <a:pt x="15834" y="14072"/>
                  <a:pt x="15871" y="14222"/>
                </a:cubicBezTo>
                <a:cubicBezTo>
                  <a:pt x="17496" y="13672"/>
                  <a:pt x="20320" y="13610"/>
                  <a:pt x="22420" y="12410"/>
                </a:cubicBezTo>
                <a:cubicBezTo>
                  <a:pt x="22391" y="12385"/>
                  <a:pt x="22359" y="12381"/>
                  <a:pt x="22323" y="12381"/>
                </a:cubicBezTo>
                <a:cubicBezTo>
                  <a:pt x="22306" y="12381"/>
                  <a:pt x="22287" y="12382"/>
                  <a:pt x="22268" y="12382"/>
                </a:cubicBezTo>
                <a:cubicBezTo>
                  <a:pt x="22210" y="12382"/>
                  <a:pt x="22145" y="12373"/>
                  <a:pt x="22070" y="12298"/>
                </a:cubicBezTo>
                <a:lnTo>
                  <a:pt x="22070" y="12298"/>
                </a:lnTo>
                <a:cubicBezTo>
                  <a:pt x="22078" y="12298"/>
                  <a:pt x="22085" y="12299"/>
                  <a:pt x="22093" y="12299"/>
                </a:cubicBezTo>
                <a:cubicBezTo>
                  <a:pt x="22230" y="12299"/>
                  <a:pt x="22325" y="12196"/>
                  <a:pt x="22420" y="12173"/>
                </a:cubicBezTo>
                <a:cubicBezTo>
                  <a:pt x="22482" y="12225"/>
                  <a:pt x="22449" y="12251"/>
                  <a:pt x="22545" y="12251"/>
                </a:cubicBezTo>
                <a:cubicBezTo>
                  <a:pt x="22564" y="12251"/>
                  <a:pt x="22588" y="12250"/>
                  <a:pt x="22620" y="12248"/>
                </a:cubicBezTo>
                <a:cubicBezTo>
                  <a:pt x="22758" y="12200"/>
                  <a:pt x="22905" y="12184"/>
                  <a:pt x="23061" y="12184"/>
                </a:cubicBezTo>
                <a:cubicBezTo>
                  <a:pt x="23370" y="12184"/>
                  <a:pt x="23712" y="12247"/>
                  <a:pt x="24079" y="12247"/>
                </a:cubicBezTo>
                <a:cubicBezTo>
                  <a:pt x="24445" y="12247"/>
                  <a:pt x="24835" y="12184"/>
                  <a:pt x="25244" y="11935"/>
                </a:cubicBezTo>
                <a:cubicBezTo>
                  <a:pt x="25194" y="11673"/>
                  <a:pt x="25819" y="11773"/>
                  <a:pt x="26331" y="11423"/>
                </a:cubicBezTo>
                <a:cubicBezTo>
                  <a:pt x="26350" y="11398"/>
                  <a:pt x="26411" y="11392"/>
                  <a:pt x="26502" y="11392"/>
                </a:cubicBezTo>
                <a:cubicBezTo>
                  <a:pt x="26572" y="11392"/>
                  <a:pt x="26661" y="11396"/>
                  <a:pt x="26762" y="11396"/>
                </a:cubicBezTo>
                <a:cubicBezTo>
                  <a:pt x="27050" y="11396"/>
                  <a:pt x="27439" y="11369"/>
                  <a:pt x="27793" y="11160"/>
                </a:cubicBezTo>
                <a:cubicBezTo>
                  <a:pt x="27804" y="11157"/>
                  <a:pt x="27813" y="11155"/>
                  <a:pt x="27822" y="11155"/>
                </a:cubicBezTo>
                <a:cubicBezTo>
                  <a:pt x="27909" y="11155"/>
                  <a:pt x="27932" y="11321"/>
                  <a:pt x="28075" y="11321"/>
                </a:cubicBezTo>
                <a:cubicBezTo>
                  <a:pt x="28110" y="11321"/>
                  <a:pt x="28153" y="11311"/>
                  <a:pt x="28206" y="11285"/>
                </a:cubicBezTo>
                <a:cubicBezTo>
                  <a:pt x="29355" y="10636"/>
                  <a:pt x="29993" y="11285"/>
                  <a:pt x="31580" y="10536"/>
                </a:cubicBezTo>
                <a:cubicBezTo>
                  <a:pt x="31580" y="10398"/>
                  <a:pt x="31617" y="10261"/>
                  <a:pt x="31680" y="10136"/>
                </a:cubicBezTo>
                <a:cubicBezTo>
                  <a:pt x="31977" y="10208"/>
                  <a:pt x="31995" y="10404"/>
                  <a:pt x="32588" y="10404"/>
                </a:cubicBezTo>
                <a:cubicBezTo>
                  <a:pt x="32817" y="10404"/>
                  <a:pt x="33131" y="10375"/>
                  <a:pt x="33579" y="10298"/>
                </a:cubicBezTo>
                <a:cubicBezTo>
                  <a:pt x="33596" y="10146"/>
                  <a:pt x="33772" y="9898"/>
                  <a:pt x="34406" y="9898"/>
                </a:cubicBezTo>
                <a:cubicBezTo>
                  <a:pt x="34712" y="9898"/>
                  <a:pt x="35125" y="9956"/>
                  <a:pt x="35679" y="10111"/>
                </a:cubicBezTo>
                <a:lnTo>
                  <a:pt x="35641" y="10011"/>
                </a:lnTo>
                <a:lnTo>
                  <a:pt x="35641" y="10011"/>
                </a:lnTo>
                <a:cubicBezTo>
                  <a:pt x="35652" y="10011"/>
                  <a:pt x="35663" y="10012"/>
                  <a:pt x="35674" y="10012"/>
                </a:cubicBezTo>
                <a:cubicBezTo>
                  <a:pt x="35846" y="10012"/>
                  <a:pt x="35989" y="9923"/>
                  <a:pt x="36154" y="9923"/>
                </a:cubicBezTo>
                <a:cubicBezTo>
                  <a:pt x="36328" y="9786"/>
                  <a:pt x="36503" y="9760"/>
                  <a:pt x="36716" y="9760"/>
                </a:cubicBezTo>
                <a:cubicBezTo>
                  <a:pt x="36849" y="9760"/>
                  <a:pt x="36998" y="9770"/>
                  <a:pt x="37171" y="9770"/>
                </a:cubicBezTo>
                <a:cubicBezTo>
                  <a:pt x="37453" y="9770"/>
                  <a:pt x="37800" y="9743"/>
                  <a:pt x="38253" y="9598"/>
                </a:cubicBezTo>
                <a:cubicBezTo>
                  <a:pt x="38518" y="9789"/>
                  <a:pt x="38858" y="9854"/>
                  <a:pt x="39241" y="9854"/>
                </a:cubicBezTo>
                <a:cubicBezTo>
                  <a:pt x="40030" y="9854"/>
                  <a:pt x="41000" y="9581"/>
                  <a:pt x="41865" y="9581"/>
                </a:cubicBezTo>
                <a:cubicBezTo>
                  <a:pt x="42146" y="9581"/>
                  <a:pt x="42416" y="9610"/>
                  <a:pt x="42664" y="9686"/>
                </a:cubicBezTo>
                <a:cubicBezTo>
                  <a:pt x="42918" y="9683"/>
                  <a:pt x="43172" y="9682"/>
                  <a:pt x="43426" y="9682"/>
                </a:cubicBezTo>
                <a:cubicBezTo>
                  <a:pt x="45484" y="9682"/>
                  <a:pt x="47541" y="9773"/>
                  <a:pt x="49588" y="9973"/>
                </a:cubicBezTo>
                <a:cubicBezTo>
                  <a:pt x="49597" y="9977"/>
                  <a:pt x="49605" y="9978"/>
                  <a:pt x="49613" y="9978"/>
                </a:cubicBezTo>
                <a:cubicBezTo>
                  <a:pt x="49673" y="9978"/>
                  <a:pt x="49712" y="9890"/>
                  <a:pt x="49852" y="9890"/>
                </a:cubicBezTo>
                <a:cubicBezTo>
                  <a:pt x="49954" y="9890"/>
                  <a:pt x="50108" y="9937"/>
                  <a:pt x="50362" y="10098"/>
                </a:cubicBezTo>
                <a:cubicBezTo>
                  <a:pt x="50464" y="10015"/>
                  <a:pt x="50588" y="9984"/>
                  <a:pt x="50729" y="9984"/>
                </a:cubicBezTo>
                <a:cubicBezTo>
                  <a:pt x="51187" y="9984"/>
                  <a:pt x="51830" y="10319"/>
                  <a:pt x="52517" y="10319"/>
                </a:cubicBezTo>
                <a:cubicBezTo>
                  <a:pt x="52638" y="10319"/>
                  <a:pt x="52761" y="10308"/>
                  <a:pt x="52885" y="10283"/>
                </a:cubicBezTo>
                <a:lnTo>
                  <a:pt x="52885" y="10283"/>
                </a:lnTo>
                <a:cubicBezTo>
                  <a:pt x="52885" y="10284"/>
                  <a:pt x="52886" y="10285"/>
                  <a:pt x="52887" y="10286"/>
                </a:cubicBezTo>
                <a:lnTo>
                  <a:pt x="52899" y="10286"/>
                </a:lnTo>
                <a:cubicBezTo>
                  <a:pt x="52933" y="10286"/>
                  <a:pt x="52946" y="10279"/>
                  <a:pt x="52948" y="10269"/>
                </a:cubicBezTo>
                <a:lnTo>
                  <a:pt x="52948" y="10269"/>
                </a:lnTo>
                <a:cubicBezTo>
                  <a:pt x="52927" y="10275"/>
                  <a:pt x="52906" y="10279"/>
                  <a:pt x="52885" y="10283"/>
                </a:cubicBezTo>
                <a:lnTo>
                  <a:pt x="52885" y="10283"/>
                </a:lnTo>
                <a:cubicBezTo>
                  <a:pt x="52869" y="10267"/>
                  <a:pt x="52870" y="10250"/>
                  <a:pt x="52876" y="10233"/>
                </a:cubicBezTo>
                <a:lnTo>
                  <a:pt x="52876" y="10233"/>
                </a:lnTo>
                <a:cubicBezTo>
                  <a:pt x="52866" y="10241"/>
                  <a:pt x="52856" y="10244"/>
                  <a:pt x="52847" y="10244"/>
                </a:cubicBezTo>
                <a:cubicBezTo>
                  <a:pt x="52822" y="10244"/>
                  <a:pt x="52802" y="10221"/>
                  <a:pt x="52787" y="10198"/>
                </a:cubicBezTo>
                <a:lnTo>
                  <a:pt x="52774" y="10186"/>
                </a:lnTo>
                <a:cubicBezTo>
                  <a:pt x="52759" y="10170"/>
                  <a:pt x="52819" y="10103"/>
                  <a:pt x="52862" y="10103"/>
                </a:cubicBezTo>
                <a:cubicBezTo>
                  <a:pt x="52889" y="10103"/>
                  <a:pt x="52909" y="10129"/>
                  <a:pt x="52899" y="10211"/>
                </a:cubicBezTo>
                <a:cubicBezTo>
                  <a:pt x="52898" y="10212"/>
                  <a:pt x="52897" y="10213"/>
                  <a:pt x="52896" y="10214"/>
                </a:cubicBezTo>
                <a:lnTo>
                  <a:pt x="52896" y="10214"/>
                </a:lnTo>
                <a:cubicBezTo>
                  <a:pt x="52892" y="10212"/>
                  <a:pt x="52888" y="10211"/>
                  <a:pt x="52887" y="10211"/>
                </a:cubicBezTo>
                <a:cubicBezTo>
                  <a:pt x="52883" y="10218"/>
                  <a:pt x="52879" y="10226"/>
                  <a:pt x="52876" y="10233"/>
                </a:cubicBezTo>
                <a:lnTo>
                  <a:pt x="52876" y="10233"/>
                </a:lnTo>
                <a:cubicBezTo>
                  <a:pt x="52883" y="10229"/>
                  <a:pt x="52889" y="10222"/>
                  <a:pt x="52896" y="10214"/>
                </a:cubicBezTo>
                <a:lnTo>
                  <a:pt x="52896" y="10214"/>
                </a:lnTo>
                <a:cubicBezTo>
                  <a:pt x="52915" y="10224"/>
                  <a:pt x="52952" y="10252"/>
                  <a:pt x="52948" y="10269"/>
                </a:cubicBezTo>
                <a:lnTo>
                  <a:pt x="52948" y="10269"/>
                </a:lnTo>
                <a:cubicBezTo>
                  <a:pt x="53024" y="10251"/>
                  <a:pt x="53099" y="10228"/>
                  <a:pt x="53174" y="10198"/>
                </a:cubicBezTo>
                <a:cubicBezTo>
                  <a:pt x="53299" y="10211"/>
                  <a:pt x="53387" y="10298"/>
                  <a:pt x="53487" y="10336"/>
                </a:cubicBezTo>
                <a:cubicBezTo>
                  <a:pt x="53566" y="10289"/>
                  <a:pt x="53619" y="10273"/>
                  <a:pt x="53666" y="10273"/>
                </a:cubicBezTo>
                <a:cubicBezTo>
                  <a:pt x="53781" y="10273"/>
                  <a:pt x="53852" y="10374"/>
                  <a:pt x="54163" y="10374"/>
                </a:cubicBezTo>
                <a:cubicBezTo>
                  <a:pt x="54300" y="10374"/>
                  <a:pt x="54483" y="10355"/>
                  <a:pt x="54736" y="10298"/>
                </a:cubicBezTo>
                <a:cubicBezTo>
                  <a:pt x="54724" y="10248"/>
                  <a:pt x="54636" y="10211"/>
                  <a:pt x="54649" y="10123"/>
                </a:cubicBezTo>
                <a:cubicBezTo>
                  <a:pt x="54664" y="10123"/>
                  <a:pt x="54743" y="10090"/>
                  <a:pt x="54828" y="10090"/>
                </a:cubicBezTo>
                <a:cubicBezTo>
                  <a:pt x="54952" y="10090"/>
                  <a:pt x="55091" y="10161"/>
                  <a:pt x="55061" y="10511"/>
                </a:cubicBezTo>
                <a:cubicBezTo>
                  <a:pt x="55235" y="10562"/>
                  <a:pt x="55402" y="10620"/>
                  <a:pt x="55552" y="10620"/>
                </a:cubicBezTo>
                <a:cubicBezTo>
                  <a:pt x="55694" y="10620"/>
                  <a:pt x="55820" y="10568"/>
                  <a:pt x="55923" y="10411"/>
                </a:cubicBezTo>
                <a:cubicBezTo>
                  <a:pt x="55948" y="10414"/>
                  <a:pt x="55971" y="10416"/>
                  <a:pt x="55993" y="10416"/>
                </a:cubicBezTo>
                <a:cubicBezTo>
                  <a:pt x="56087" y="10416"/>
                  <a:pt x="56158" y="10389"/>
                  <a:pt x="56235" y="10389"/>
                </a:cubicBezTo>
                <a:cubicBezTo>
                  <a:pt x="56322" y="10389"/>
                  <a:pt x="56417" y="10424"/>
                  <a:pt x="56561" y="10573"/>
                </a:cubicBezTo>
                <a:cubicBezTo>
                  <a:pt x="56567" y="10574"/>
                  <a:pt x="56574" y="10574"/>
                  <a:pt x="56581" y="10574"/>
                </a:cubicBezTo>
                <a:cubicBezTo>
                  <a:pt x="56760" y="10574"/>
                  <a:pt x="56928" y="10260"/>
                  <a:pt x="57398" y="10248"/>
                </a:cubicBezTo>
                <a:cubicBezTo>
                  <a:pt x="57535" y="10311"/>
                  <a:pt x="57473" y="10373"/>
                  <a:pt x="57473" y="10398"/>
                </a:cubicBezTo>
                <a:cubicBezTo>
                  <a:pt x="57505" y="10416"/>
                  <a:pt x="57544" y="10423"/>
                  <a:pt x="57589" y="10423"/>
                </a:cubicBezTo>
                <a:cubicBezTo>
                  <a:pt x="57815" y="10423"/>
                  <a:pt x="58180" y="10231"/>
                  <a:pt x="58518" y="10231"/>
                </a:cubicBezTo>
                <a:cubicBezTo>
                  <a:pt x="58824" y="10231"/>
                  <a:pt x="59108" y="10388"/>
                  <a:pt x="59248" y="10985"/>
                </a:cubicBezTo>
                <a:cubicBezTo>
                  <a:pt x="59123" y="10873"/>
                  <a:pt x="58973" y="10911"/>
                  <a:pt x="58860" y="10861"/>
                </a:cubicBezTo>
                <a:lnTo>
                  <a:pt x="58860" y="10861"/>
                </a:lnTo>
                <a:cubicBezTo>
                  <a:pt x="59044" y="10947"/>
                  <a:pt x="58920" y="11070"/>
                  <a:pt x="59815" y="11070"/>
                </a:cubicBezTo>
                <a:cubicBezTo>
                  <a:pt x="59957" y="11070"/>
                  <a:pt x="60124" y="11067"/>
                  <a:pt x="60322" y="11060"/>
                </a:cubicBezTo>
                <a:lnTo>
                  <a:pt x="60322" y="11060"/>
                </a:lnTo>
                <a:cubicBezTo>
                  <a:pt x="60472" y="11260"/>
                  <a:pt x="60297" y="11060"/>
                  <a:pt x="61272" y="11310"/>
                </a:cubicBezTo>
                <a:cubicBezTo>
                  <a:pt x="61303" y="11283"/>
                  <a:pt x="61327" y="11279"/>
                  <a:pt x="61360" y="11279"/>
                </a:cubicBezTo>
                <a:cubicBezTo>
                  <a:pt x="61373" y="11279"/>
                  <a:pt x="61389" y="11280"/>
                  <a:pt x="61407" y="11280"/>
                </a:cubicBezTo>
                <a:cubicBezTo>
                  <a:pt x="61481" y="11280"/>
                  <a:pt x="61603" y="11267"/>
                  <a:pt x="61859" y="11135"/>
                </a:cubicBezTo>
                <a:cubicBezTo>
                  <a:pt x="61897" y="11023"/>
                  <a:pt x="61759" y="11060"/>
                  <a:pt x="61822" y="10960"/>
                </a:cubicBezTo>
                <a:lnTo>
                  <a:pt x="62347" y="10960"/>
                </a:lnTo>
                <a:cubicBezTo>
                  <a:pt x="62284" y="11298"/>
                  <a:pt x="62572" y="11098"/>
                  <a:pt x="63209" y="11385"/>
                </a:cubicBezTo>
                <a:cubicBezTo>
                  <a:pt x="63448" y="11316"/>
                  <a:pt x="63700" y="11280"/>
                  <a:pt x="63953" y="11280"/>
                </a:cubicBezTo>
                <a:cubicBezTo>
                  <a:pt x="64110" y="11280"/>
                  <a:pt x="64267" y="11294"/>
                  <a:pt x="64421" y="11323"/>
                </a:cubicBezTo>
                <a:cubicBezTo>
                  <a:pt x="64471" y="11248"/>
                  <a:pt x="64684" y="11160"/>
                  <a:pt x="64409" y="10836"/>
                </a:cubicBezTo>
                <a:cubicBezTo>
                  <a:pt x="64398" y="10836"/>
                  <a:pt x="64388" y="10836"/>
                  <a:pt x="64378" y="10836"/>
                </a:cubicBezTo>
                <a:cubicBezTo>
                  <a:pt x="64177" y="10836"/>
                  <a:pt x="64105" y="10718"/>
                  <a:pt x="64021" y="10611"/>
                </a:cubicBezTo>
                <a:cubicBezTo>
                  <a:pt x="64004" y="10594"/>
                  <a:pt x="63985" y="10587"/>
                  <a:pt x="63964" y="10587"/>
                </a:cubicBezTo>
                <a:cubicBezTo>
                  <a:pt x="63873" y="10587"/>
                  <a:pt x="63744" y="10720"/>
                  <a:pt x="63503" y="10720"/>
                </a:cubicBezTo>
                <a:cubicBezTo>
                  <a:pt x="63262" y="10720"/>
                  <a:pt x="62910" y="10588"/>
                  <a:pt x="62372" y="10061"/>
                </a:cubicBezTo>
                <a:cubicBezTo>
                  <a:pt x="61872" y="10167"/>
                  <a:pt x="61356" y="10226"/>
                  <a:pt x="60810" y="10226"/>
                </a:cubicBezTo>
                <a:cubicBezTo>
                  <a:pt x="59744" y="10226"/>
                  <a:pt x="58566" y="9998"/>
                  <a:pt x="57186" y="9436"/>
                </a:cubicBezTo>
                <a:cubicBezTo>
                  <a:pt x="57198" y="9423"/>
                  <a:pt x="57223" y="9398"/>
                  <a:pt x="57223" y="9386"/>
                </a:cubicBezTo>
                <a:cubicBezTo>
                  <a:pt x="57236" y="9398"/>
                  <a:pt x="57248" y="9411"/>
                  <a:pt x="57248" y="9423"/>
                </a:cubicBezTo>
                <a:cubicBezTo>
                  <a:pt x="57323" y="9398"/>
                  <a:pt x="57410" y="9386"/>
                  <a:pt x="57473" y="9361"/>
                </a:cubicBezTo>
                <a:cubicBezTo>
                  <a:pt x="57501" y="9375"/>
                  <a:pt x="57523" y="9381"/>
                  <a:pt x="57544" y="9381"/>
                </a:cubicBezTo>
                <a:cubicBezTo>
                  <a:pt x="57632" y="9381"/>
                  <a:pt x="57691" y="9279"/>
                  <a:pt x="58045" y="9279"/>
                </a:cubicBezTo>
                <a:cubicBezTo>
                  <a:pt x="58128" y="9279"/>
                  <a:pt x="58228" y="9284"/>
                  <a:pt x="58348" y="9298"/>
                </a:cubicBezTo>
                <a:cubicBezTo>
                  <a:pt x="58373" y="9286"/>
                  <a:pt x="58385" y="9273"/>
                  <a:pt x="58398" y="9248"/>
                </a:cubicBezTo>
                <a:cubicBezTo>
                  <a:pt x="58410" y="9234"/>
                  <a:pt x="58424" y="9229"/>
                  <a:pt x="58438" y="9229"/>
                </a:cubicBezTo>
                <a:cubicBezTo>
                  <a:pt x="58479" y="9229"/>
                  <a:pt x="58531" y="9270"/>
                  <a:pt x="58616" y="9270"/>
                </a:cubicBezTo>
                <a:cubicBezTo>
                  <a:pt x="58710" y="9270"/>
                  <a:pt x="58845" y="9218"/>
                  <a:pt x="59048" y="8999"/>
                </a:cubicBezTo>
                <a:cubicBezTo>
                  <a:pt x="58974" y="8969"/>
                  <a:pt x="58953" y="8957"/>
                  <a:pt x="58849" y="8957"/>
                </a:cubicBezTo>
                <a:cubicBezTo>
                  <a:pt x="58776" y="8957"/>
                  <a:pt x="58662" y="8963"/>
                  <a:pt x="58460" y="8974"/>
                </a:cubicBezTo>
                <a:cubicBezTo>
                  <a:pt x="58335" y="8774"/>
                  <a:pt x="58298" y="8911"/>
                  <a:pt x="57973" y="8599"/>
                </a:cubicBezTo>
                <a:cubicBezTo>
                  <a:pt x="57966" y="8596"/>
                  <a:pt x="57960" y="8594"/>
                  <a:pt x="57954" y="8594"/>
                </a:cubicBezTo>
                <a:cubicBezTo>
                  <a:pt x="57907" y="8594"/>
                  <a:pt x="57898" y="8688"/>
                  <a:pt x="57784" y="8688"/>
                </a:cubicBezTo>
                <a:cubicBezTo>
                  <a:pt x="57740" y="8688"/>
                  <a:pt x="57681" y="8674"/>
                  <a:pt x="57598" y="8636"/>
                </a:cubicBezTo>
                <a:cubicBezTo>
                  <a:pt x="57898" y="8536"/>
                  <a:pt x="58473" y="8574"/>
                  <a:pt x="58923" y="7824"/>
                </a:cubicBezTo>
                <a:cubicBezTo>
                  <a:pt x="58821" y="7404"/>
                  <a:pt x="58682" y="7284"/>
                  <a:pt x="58484" y="7284"/>
                </a:cubicBezTo>
                <a:cubicBezTo>
                  <a:pt x="58221" y="7284"/>
                  <a:pt x="57854" y="7497"/>
                  <a:pt x="57334" y="7497"/>
                </a:cubicBezTo>
                <a:cubicBezTo>
                  <a:pt x="57140" y="7497"/>
                  <a:pt x="56925" y="7468"/>
                  <a:pt x="56686" y="7386"/>
                </a:cubicBezTo>
                <a:cubicBezTo>
                  <a:pt x="56711" y="7336"/>
                  <a:pt x="56711" y="7274"/>
                  <a:pt x="56686" y="7211"/>
                </a:cubicBezTo>
                <a:cubicBezTo>
                  <a:pt x="56621" y="7359"/>
                  <a:pt x="56496" y="7404"/>
                  <a:pt x="56301" y="7404"/>
                </a:cubicBezTo>
                <a:cubicBezTo>
                  <a:pt x="55986" y="7404"/>
                  <a:pt x="55489" y="7285"/>
                  <a:pt x="54777" y="7285"/>
                </a:cubicBezTo>
                <a:cubicBezTo>
                  <a:pt x="54735" y="7285"/>
                  <a:pt x="54692" y="7286"/>
                  <a:pt x="54649" y="7286"/>
                </a:cubicBezTo>
                <a:cubicBezTo>
                  <a:pt x="54661" y="7374"/>
                  <a:pt x="54761" y="7336"/>
                  <a:pt x="54786" y="7411"/>
                </a:cubicBezTo>
                <a:cubicBezTo>
                  <a:pt x="54716" y="7559"/>
                  <a:pt x="54690" y="7615"/>
                  <a:pt x="54601" y="7615"/>
                </a:cubicBezTo>
                <a:cubicBezTo>
                  <a:pt x="54548" y="7615"/>
                  <a:pt x="54472" y="7594"/>
                  <a:pt x="54349" y="7561"/>
                </a:cubicBezTo>
                <a:cubicBezTo>
                  <a:pt x="54361" y="7174"/>
                  <a:pt x="54499" y="7411"/>
                  <a:pt x="53636" y="6974"/>
                </a:cubicBezTo>
                <a:cubicBezTo>
                  <a:pt x="53437" y="6974"/>
                  <a:pt x="53249" y="7012"/>
                  <a:pt x="53137" y="7224"/>
                </a:cubicBezTo>
                <a:cubicBezTo>
                  <a:pt x="52799" y="7211"/>
                  <a:pt x="53212" y="7112"/>
                  <a:pt x="50800" y="6849"/>
                </a:cubicBezTo>
                <a:cubicBezTo>
                  <a:pt x="50562" y="6574"/>
                  <a:pt x="50725" y="6599"/>
                  <a:pt x="49987" y="6337"/>
                </a:cubicBezTo>
                <a:lnTo>
                  <a:pt x="49987" y="6274"/>
                </a:lnTo>
                <a:cubicBezTo>
                  <a:pt x="50041" y="6284"/>
                  <a:pt x="50092" y="6290"/>
                  <a:pt x="50141" y="6290"/>
                </a:cubicBezTo>
                <a:cubicBezTo>
                  <a:pt x="50288" y="6290"/>
                  <a:pt x="50412" y="6234"/>
                  <a:pt x="50487" y="6037"/>
                </a:cubicBezTo>
                <a:cubicBezTo>
                  <a:pt x="50624" y="6037"/>
                  <a:pt x="50699" y="5974"/>
                  <a:pt x="50788" y="5974"/>
                </a:cubicBezTo>
                <a:cubicBezTo>
                  <a:pt x="50853" y="5974"/>
                  <a:pt x="50926" y="6008"/>
                  <a:pt x="51037" y="6124"/>
                </a:cubicBezTo>
                <a:cubicBezTo>
                  <a:pt x="51075" y="6074"/>
                  <a:pt x="51175" y="6162"/>
                  <a:pt x="51325" y="5899"/>
                </a:cubicBezTo>
                <a:cubicBezTo>
                  <a:pt x="51335" y="5892"/>
                  <a:pt x="51345" y="5888"/>
                  <a:pt x="51356" y="5888"/>
                </a:cubicBezTo>
                <a:cubicBezTo>
                  <a:pt x="51417" y="5888"/>
                  <a:pt x="51484" y="6006"/>
                  <a:pt x="51615" y="6006"/>
                </a:cubicBezTo>
                <a:cubicBezTo>
                  <a:pt x="51674" y="6006"/>
                  <a:pt x="51746" y="5982"/>
                  <a:pt x="51837" y="5912"/>
                </a:cubicBezTo>
                <a:cubicBezTo>
                  <a:pt x="51899" y="5974"/>
                  <a:pt x="51837" y="6049"/>
                  <a:pt x="51837" y="6099"/>
                </a:cubicBezTo>
                <a:cubicBezTo>
                  <a:pt x="51871" y="6122"/>
                  <a:pt x="51904" y="6131"/>
                  <a:pt x="51937" y="6131"/>
                </a:cubicBezTo>
                <a:cubicBezTo>
                  <a:pt x="52050" y="6131"/>
                  <a:pt x="52159" y="6029"/>
                  <a:pt x="52271" y="6029"/>
                </a:cubicBezTo>
                <a:cubicBezTo>
                  <a:pt x="52321" y="6029"/>
                  <a:pt x="52372" y="6050"/>
                  <a:pt x="52424" y="6112"/>
                </a:cubicBezTo>
                <a:cubicBezTo>
                  <a:pt x="52476" y="6009"/>
                  <a:pt x="52532" y="5975"/>
                  <a:pt x="52587" y="5975"/>
                </a:cubicBezTo>
                <a:cubicBezTo>
                  <a:pt x="52625" y="5975"/>
                  <a:pt x="52663" y="5991"/>
                  <a:pt x="52699" y="6012"/>
                </a:cubicBezTo>
                <a:cubicBezTo>
                  <a:pt x="52687" y="6012"/>
                  <a:pt x="52674" y="6012"/>
                  <a:pt x="52662" y="6024"/>
                </a:cubicBezTo>
                <a:cubicBezTo>
                  <a:pt x="52684" y="6039"/>
                  <a:pt x="52701" y="6045"/>
                  <a:pt x="52717" y="6045"/>
                </a:cubicBezTo>
                <a:cubicBezTo>
                  <a:pt x="52729" y="6045"/>
                  <a:pt x="52739" y="6042"/>
                  <a:pt x="52749" y="6037"/>
                </a:cubicBezTo>
                <a:cubicBezTo>
                  <a:pt x="52787" y="6074"/>
                  <a:pt x="52849" y="6087"/>
                  <a:pt x="52899" y="6099"/>
                </a:cubicBezTo>
                <a:cubicBezTo>
                  <a:pt x="52924" y="6099"/>
                  <a:pt x="52937" y="6087"/>
                  <a:pt x="52962" y="6074"/>
                </a:cubicBezTo>
                <a:lnTo>
                  <a:pt x="52974" y="6174"/>
                </a:lnTo>
                <a:lnTo>
                  <a:pt x="52962" y="6174"/>
                </a:lnTo>
                <a:cubicBezTo>
                  <a:pt x="53012" y="6274"/>
                  <a:pt x="52974" y="6187"/>
                  <a:pt x="53037" y="6399"/>
                </a:cubicBezTo>
                <a:cubicBezTo>
                  <a:pt x="53150" y="6444"/>
                  <a:pt x="53258" y="6471"/>
                  <a:pt x="53360" y="6471"/>
                </a:cubicBezTo>
                <a:cubicBezTo>
                  <a:pt x="53516" y="6471"/>
                  <a:pt x="53658" y="6408"/>
                  <a:pt x="53786" y="6249"/>
                </a:cubicBezTo>
                <a:cubicBezTo>
                  <a:pt x="53871" y="6263"/>
                  <a:pt x="53896" y="6297"/>
                  <a:pt x="53953" y="6297"/>
                </a:cubicBezTo>
                <a:cubicBezTo>
                  <a:pt x="53998" y="6297"/>
                  <a:pt x="54061" y="6277"/>
                  <a:pt x="54186" y="6212"/>
                </a:cubicBezTo>
                <a:cubicBezTo>
                  <a:pt x="54245" y="6281"/>
                  <a:pt x="54256" y="6295"/>
                  <a:pt x="54298" y="6295"/>
                </a:cubicBezTo>
                <a:cubicBezTo>
                  <a:pt x="54328" y="6295"/>
                  <a:pt x="54375" y="6288"/>
                  <a:pt x="54470" y="6288"/>
                </a:cubicBezTo>
                <a:cubicBezTo>
                  <a:pt x="54574" y="6288"/>
                  <a:pt x="54737" y="6297"/>
                  <a:pt x="54999" y="6337"/>
                </a:cubicBezTo>
                <a:cubicBezTo>
                  <a:pt x="55086" y="6249"/>
                  <a:pt x="55124" y="6374"/>
                  <a:pt x="55473" y="6099"/>
                </a:cubicBezTo>
                <a:cubicBezTo>
                  <a:pt x="55498" y="5999"/>
                  <a:pt x="55386" y="6037"/>
                  <a:pt x="55424" y="5924"/>
                </a:cubicBezTo>
                <a:lnTo>
                  <a:pt x="55861" y="5874"/>
                </a:lnTo>
                <a:lnTo>
                  <a:pt x="55861" y="5874"/>
                </a:lnTo>
                <a:cubicBezTo>
                  <a:pt x="55823" y="6187"/>
                  <a:pt x="56036" y="6012"/>
                  <a:pt x="56611" y="6199"/>
                </a:cubicBezTo>
                <a:cubicBezTo>
                  <a:pt x="56884" y="6057"/>
                  <a:pt x="57185" y="5982"/>
                  <a:pt x="57491" y="5982"/>
                </a:cubicBezTo>
                <a:cubicBezTo>
                  <a:pt x="57535" y="5982"/>
                  <a:pt x="57579" y="5984"/>
                  <a:pt x="57623" y="5987"/>
                </a:cubicBezTo>
                <a:cubicBezTo>
                  <a:pt x="57710" y="5724"/>
                  <a:pt x="57860" y="5662"/>
                  <a:pt x="57236" y="5324"/>
                </a:cubicBezTo>
                <a:cubicBezTo>
                  <a:pt x="57234" y="5324"/>
                  <a:pt x="57233" y="5324"/>
                  <a:pt x="57231" y="5324"/>
                </a:cubicBezTo>
                <a:cubicBezTo>
                  <a:pt x="57166" y="5324"/>
                  <a:pt x="56924" y="5472"/>
                  <a:pt x="56636" y="5472"/>
                </a:cubicBezTo>
                <a:cubicBezTo>
                  <a:pt x="56427" y="5472"/>
                  <a:pt x="56193" y="5394"/>
                  <a:pt x="55986" y="5125"/>
                </a:cubicBezTo>
                <a:cubicBezTo>
                  <a:pt x="56019" y="5109"/>
                  <a:pt x="56041" y="5103"/>
                  <a:pt x="56059" y="5103"/>
                </a:cubicBezTo>
                <a:cubicBezTo>
                  <a:pt x="56109" y="5103"/>
                  <a:pt x="56131" y="5148"/>
                  <a:pt x="56289" y="5148"/>
                </a:cubicBezTo>
                <a:cubicBezTo>
                  <a:pt x="56394" y="5148"/>
                  <a:pt x="56560" y="5128"/>
                  <a:pt x="56836" y="5062"/>
                </a:cubicBezTo>
                <a:cubicBezTo>
                  <a:pt x="56908" y="5145"/>
                  <a:pt x="56911" y="5155"/>
                  <a:pt x="56970" y="5155"/>
                </a:cubicBezTo>
                <a:cubicBezTo>
                  <a:pt x="56988" y="5155"/>
                  <a:pt x="57011" y="5154"/>
                  <a:pt x="57041" y="5154"/>
                </a:cubicBezTo>
                <a:cubicBezTo>
                  <a:pt x="57141" y="5154"/>
                  <a:pt x="57327" y="5162"/>
                  <a:pt x="57710" y="5237"/>
                </a:cubicBezTo>
                <a:cubicBezTo>
                  <a:pt x="57810" y="5137"/>
                  <a:pt x="57835" y="5274"/>
                  <a:pt x="58235" y="5025"/>
                </a:cubicBezTo>
                <a:cubicBezTo>
                  <a:pt x="58273" y="4912"/>
                  <a:pt x="58148" y="4950"/>
                  <a:pt x="58185" y="4837"/>
                </a:cubicBezTo>
                <a:lnTo>
                  <a:pt x="58673" y="4812"/>
                </a:lnTo>
                <a:lnTo>
                  <a:pt x="58673" y="4812"/>
                </a:lnTo>
                <a:cubicBezTo>
                  <a:pt x="58623" y="5137"/>
                  <a:pt x="58873" y="4950"/>
                  <a:pt x="59472" y="5175"/>
                </a:cubicBezTo>
                <a:cubicBezTo>
                  <a:pt x="59756" y="5053"/>
                  <a:pt x="60056" y="4989"/>
                  <a:pt x="60359" y="4989"/>
                </a:cubicBezTo>
                <a:cubicBezTo>
                  <a:pt x="60430" y="4989"/>
                  <a:pt x="60501" y="4992"/>
                  <a:pt x="60572" y="5000"/>
                </a:cubicBezTo>
                <a:cubicBezTo>
                  <a:pt x="60685" y="4737"/>
                  <a:pt x="60822" y="4687"/>
                  <a:pt x="60172" y="4312"/>
                </a:cubicBezTo>
                <a:cubicBezTo>
                  <a:pt x="60161" y="4301"/>
                  <a:pt x="60148" y="4296"/>
                  <a:pt x="60135" y="4296"/>
                </a:cubicBezTo>
                <a:cubicBezTo>
                  <a:pt x="60053" y="4296"/>
                  <a:pt x="59925" y="4470"/>
                  <a:pt x="59659" y="4470"/>
                </a:cubicBezTo>
                <a:cubicBezTo>
                  <a:pt x="59436" y="4470"/>
                  <a:pt x="59117" y="4348"/>
                  <a:pt x="58648" y="3900"/>
                </a:cubicBezTo>
                <a:cubicBezTo>
                  <a:pt x="58039" y="4087"/>
                  <a:pt x="57380" y="4206"/>
                  <a:pt x="56654" y="4206"/>
                </a:cubicBezTo>
                <a:cubicBezTo>
                  <a:pt x="55831" y="4206"/>
                  <a:pt x="54921" y="4053"/>
                  <a:pt x="53899" y="3675"/>
                </a:cubicBezTo>
                <a:cubicBezTo>
                  <a:pt x="53974" y="3637"/>
                  <a:pt x="53936" y="3500"/>
                  <a:pt x="54086" y="3500"/>
                </a:cubicBezTo>
                <a:cubicBezTo>
                  <a:pt x="54116" y="3540"/>
                  <a:pt x="54126" y="3554"/>
                  <a:pt x="54151" y="3554"/>
                </a:cubicBezTo>
                <a:cubicBezTo>
                  <a:pt x="54187" y="3554"/>
                  <a:pt x="54256" y="3522"/>
                  <a:pt x="54474" y="3500"/>
                </a:cubicBezTo>
                <a:cubicBezTo>
                  <a:pt x="54499" y="3512"/>
                  <a:pt x="54511" y="3525"/>
                  <a:pt x="54524" y="3550"/>
                </a:cubicBezTo>
                <a:cubicBezTo>
                  <a:pt x="54536" y="3512"/>
                  <a:pt x="54549" y="3475"/>
                  <a:pt x="54574" y="3437"/>
                </a:cubicBezTo>
                <a:cubicBezTo>
                  <a:pt x="54608" y="3423"/>
                  <a:pt x="54615" y="3420"/>
                  <a:pt x="54632" y="3420"/>
                </a:cubicBezTo>
                <a:cubicBezTo>
                  <a:pt x="54645" y="3420"/>
                  <a:pt x="54664" y="3422"/>
                  <a:pt x="54707" y="3422"/>
                </a:cubicBezTo>
                <a:cubicBezTo>
                  <a:pt x="54748" y="3422"/>
                  <a:pt x="54811" y="3420"/>
                  <a:pt x="54911" y="3412"/>
                </a:cubicBezTo>
                <a:cubicBezTo>
                  <a:pt x="54936" y="3512"/>
                  <a:pt x="54949" y="3612"/>
                  <a:pt x="54949" y="3712"/>
                </a:cubicBezTo>
                <a:cubicBezTo>
                  <a:pt x="54824" y="3612"/>
                  <a:pt x="54686" y="3662"/>
                  <a:pt x="54586" y="3625"/>
                </a:cubicBezTo>
                <a:lnTo>
                  <a:pt x="54586" y="3625"/>
                </a:lnTo>
                <a:cubicBezTo>
                  <a:pt x="54724" y="3677"/>
                  <a:pt x="54690" y="3770"/>
                  <a:pt x="55075" y="3770"/>
                </a:cubicBezTo>
                <a:cubicBezTo>
                  <a:pt x="55249" y="3770"/>
                  <a:pt x="55510" y="3751"/>
                  <a:pt x="55911" y="3700"/>
                </a:cubicBezTo>
                <a:cubicBezTo>
                  <a:pt x="55983" y="3783"/>
                  <a:pt x="55986" y="3792"/>
                  <a:pt x="56046" y="3792"/>
                </a:cubicBezTo>
                <a:cubicBezTo>
                  <a:pt x="56063" y="3792"/>
                  <a:pt x="56086" y="3792"/>
                  <a:pt x="56117" y="3792"/>
                </a:cubicBezTo>
                <a:cubicBezTo>
                  <a:pt x="56216" y="3792"/>
                  <a:pt x="56402" y="3800"/>
                  <a:pt x="56786" y="3875"/>
                </a:cubicBezTo>
                <a:cubicBezTo>
                  <a:pt x="56873" y="3787"/>
                  <a:pt x="56911" y="3925"/>
                  <a:pt x="57298" y="3662"/>
                </a:cubicBezTo>
                <a:cubicBezTo>
                  <a:pt x="57336" y="3550"/>
                  <a:pt x="57211" y="3587"/>
                  <a:pt x="57248" y="3475"/>
                </a:cubicBezTo>
                <a:lnTo>
                  <a:pt x="57723" y="3450"/>
                </a:lnTo>
                <a:lnTo>
                  <a:pt x="57723" y="3450"/>
                </a:lnTo>
                <a:cubicBezTo>
                  <a:pt x="57673" y="3775"/>
                  <a:pt x="57910" y="3587"/>
                  <a:pt x="58510" y="3800"/>
                </a:cubicBezTo>
                <a:cubicBezTo>
                  <a:pt x="58810" y="3682"/>
                  <a:pt x="59127" y="3620"/>
                  <a:pt x="59448" y="3620"/>
                </a:cubicBezTo>
                <a:cubicBezTo>
                  <a:pt x="59502" y="3620"/>
                  <a:pt x="59556" y="3621"/>
                  <a:pt x="59610" y="3625"/>
                </a:cubicBezTo>
                <a:cubicBezTo>
                  <a:pt x="59710" y="3362"/>
                  <a:pt x="59847" y="3312"/>
                  <a:pt x="59198" y="2950"/>
                </a:cubicBezTo>
                <a:cubicBezTo>
                  <a:pt x="59185" y="2936"/>
                  <a:pt x="59171" y="2931"/>
                  <a:pt x="59156" y="2931"/>
                </a:cubicBezTo>
                <a:cubicBezTo>
                  <a:pt x="59076" y="2931"/>
                  <a:pt x="58951" y="3099"/>
                  <a:pt x="58692" y="3099"/>
                </a:cubicBezTo>
                <a:cubicBezTo>
                  <a:pt x="58474" y="3099"/>
                  <a:pt x="58160" y="2979"/>
                  <a:pt x="57698" y="2538"/>
                </a:cubicBezTo>
                <a:cubicBezTo>
                  <a:pt x="57101" y="2729"/>
                  <a:pt x="56456" y="2848"/>
                  <a:pt x="55746" y="2848"/>
                </a:cubicBezTo>
                <a:cubicBezTo>
                  <a:pt x="54925" y="2848"/>
                  <a:pt x="54018" y="2689"/>
                  <a:pt x="52999" y="2300"/>
                </a:cubicBezTo>
                <a:cubicBezTo>
                  <a:pt x="53087" y="2263"/>
                  <a:pt x="53037" y="2125"/>
                  <a:pt x="53199" y="2125"/>
                </a:cubicBezTo>
                <a:cubicBezTo>
                  <a:pt x="53225" y="2168"/>
                  <a:pt x="53234" y="2183"/>
                  <a:pt x="53262" y="2183"/>
                </a:cubicBezTo>
                <a:cubicBezTo>
                  <a:pt x="53301" y="2183"/>
                  <a:pt x="53377" y="2154"/>
                  <a:pt x="53586" y="2125"/>
                </a:cubicBezTo>
                <a:cubicBezTo>
                  <a:pt x="53613" y="2112"/>
                  <a:pt x="53637" y="2108"/>
                  <a:pt x="53664" y="2108"/>
                </a:cubicBezTo>
                <a:cubicBezTo>
                  <a:pt x="53714" y="2108"/>
                  <a:pt x="53770" y="2124"/>
                  <a:pt x="53856" y="2124"/>
                </a:cubicBezTo>
                <a:cubicBezTo>
                  <a:pt x="53939" y="2124"/>
                  <a:pt x="54051" y="2109"/>
                  <a:pt x="54211" y="2050"/>
                </a:cubicBezTo>
                <a:cubicBezTo>
                  <a:pt x="54224" y="2138"/>
                  <a:pt x="54252" y="2144"/>
                  <a:pt x="54321" y="2144"/>
                </a:cubicBezTo>
                <a:cubicBezTo>
                  <a:pt x="54332" y="2144"/>
                  <a:pt x="54345" y="2144"/>
                  <a:pt x="54359" y="2144"/>
                </a:cubicBezTo>
                <a:cubicBezTo>
                  <a:pt x="54428" y="2144"/>
                  <a:pt x="54528" y="2148"/>
                  <a:pt x="54674" y="2200"/>
                </a:cubicBezTo>
                <a:cubicBezTo>
                  <a:pt x="54724" y="2113"/>
                  <a:pt x="55049" y="2163"/>
                  <a:pt x="54999" y="1813"/>
                </a:cubicBezTo>
                <a:lnTo>
                  <a:pt x="55274" y="1788"/>
                </a:lnTo>
                <a:lnTo>
                  <a:pt x="55274" y="1788"/>
                </a:lnTo>
                <a:cubicBezTo>
                  <a:pt x="55211" y="2013"/>
                  <a:pt x="55311" y="1938"/>
                  <a:pt x="55673" y="2125"/>
                </a:cubicBezTo>
                <a:cubicBezTo>
                  <a:pt x="55880" y="2012"/>
                  <a:pt x="56070" y="1941"/>
                  <a:pt x="56235" y="1941"/>
                </a:cubicBezTo>
                <a:cubicBezTo>
                  <a:pt x="56270" y="1941"/>
                  <a:pt x="56303" y="1944"/>
                  <a:pt x="56336" y="1950"/>
                </a:cubicBezTo>
                <a:cubicBezTo>
                  <a:pt x="56398" y="1750"/>
                  <a:pt x="56573" y="1688"/>
                  <a:pt x="56198" y="1288"/>
                </a:cubicBezTo>
                <a:cubicBezTo>
                  <a:pt x="56142" y="1294"/>
                  <a:pt x="55992" y="1397"/>
                  <a:pt x="55831" y="1397"/>
                </a:cubicBezTo>
                <a:cubicBezTo>
                  <a:pt x="55670" y="1397"/>
                  <a:pt x="55498" y="1294"/>
                  <a:pt x="55399" y="888"/>
                </a:cubicBezTo>
                <a:cubicBezTo>
                  <a:pt x="55262" y="967"/>
                  <a:pt x="54882" y="1199"/>
                  <a:pt x="54305" y="1199"/>
                </a:cubicBezTo>
                <a:cubicBezTo>
                  <a:pt x="53879" y="1199"/>
                  <a:pt x="53346" y="1072"/>
                  <a:pt x="52724" y="663"/>
                </a:cubicBezTo>
                <a:cubicBezTo>
                  <a:pt x="52774" y="626"/>
                  <a:pt x="52762" y="488"/>
                  <a:pt x="52849" y="488"/>
                </a:cubicBezTo>
                <a:cubicBezTo>
                  <a:pt x="52913" y="504"/>
                  <a:pt x="52977" y="512"/>
                  <a:pt x="53041" y="512"/>
                </a:cubicBezTo>
                <a:cubicBezTo>
                  <a:pt x="53326" y="512"/>
                  <a:pt x="53596" y="359"/>
                  <a:pt x="53749" y="113"/>
                </a:cubicBezTo>
                <a:cubicBezTo>
                  <a:pt x="53090" y="22"/>
                  <a:pt x="52379" y="10"/>
                  <a:pt x="51582" y="10"/>
                </a:cubicBezTo>
                <a:cubicBezTo>
                  <a:pt x="51283" y="10"/>
                  <a:pt x="50971" y="11"/>
                  <a:pt x="50646" y="11"/>
                </a:cubicBezTo>
                <a:cubicBezTo>
                  <a:pt x="50293" y="11"/>
                  <a:pt x="49925" y="9"/>
                  <a:pt x="4953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64" name="Google Shape;2364;p7"/>
          <p:cNvSpPr txBox="1"/>
          <p:nvPr>
            <p:ph type="title"/>
          </p:nvPr>
        </p:nvSpPr>
        <p:spPr>
          <a:xfrm>
            <a:off x="2420700" y="1540993"/>
            <a:ext cx="2151300" cy="814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2365" name="Google Shape;2365;p7"/>
          <p:cNvSpPr txBox="1"/>
          <p:nvPr>
            <p:ph idx="1" type="body"/>
          </p:nvPr>
        </p:nvSpPr>
        <p:spPr>
          <a:xfrm>
            <a:off x="1162200" y="2317218"/>
            <a:ext cx="3409800" cy="1753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30200" lvl="0" marL="45720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Char char="●"/>
              <a:defRPr sz="1600">
                <a:solidFill>
                  <a:schemeClr val="dk1"/>
                </a:solidFill>
              </a:defRPr>
            </a:lvl1pPr>
            <a:lvl2pPr indent="-330200" lvl="1" marL="914400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Char char="○"/>
              <a:defRPr sz="1600">
                <a:solidFill>
                  <a:schemeClr val="dk1"/>
                </a:solidFill>
              </a:defRPr>
            </a:lvl2pPr>
            <a:lvl3pPr indent="-330200" lvl="2" marL="1371600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Char char="■"/>
              <a:defRPr sz="1600">
                <a:solidFill>
                  <a:schemeClr val="dk1"/>
                </a:solidFill>
              </a:defRPr>
            </a:lvl3pPr>
            <a:lvl4pPr indent="-330200" lvl="3" marL="1828800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Char char="●"/>
              <a:defRPr sz="1600">
                <a:solidFill>
                  <a:schemeClr val="dk1"/>
                </a:solidFill>
              </a:defRPr>
            </a:lvl4pPr>
            <a:lvl5pPr indent="-330200" lvl="4" marL="2286000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17500" lvl="6" marL="3200400" rtl="0" algn="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 rtl="0" algn="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 rtl="0" algn="r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2366" name="Google Shape;2366;p7"/>
          <p:cNvSpPr/>
          <p:nvPr/>
        </p:nvSpPr>
        <p:spPr>
          <a:xfrm flipH="1" rot="-8325344">
            <a:off x="-1123402" y="3575861"/>
            <a:ext cx="3553176" cy="2587678"/>
          </a:xfrm>
          <a:custGeom>
            <a:rect b="b" l="l" r="r" t="t"/>
            <a:pathLst>
              <a:path extrusionOk="0" h="36978" w="50775">
                <a:moveTo>
                  <a:pt x="26766" y="1"/>
                </a:moveTo>
                <a:cubicBezTo>
                  <a:pt x="24720" y="1"/>
                  <a:pt x="22782" y="354"/>
                  <a:pt x="20608" y="1006"/>
                </a:cubicBezTo>
                <a:cubicBezTo>
                  <a:pt x="16696" y="2181"/>
                  <a:pt x="12997" y="2543"/>
                  <a:pt x="9348" y="4605"/>
                </a:cubicBezTo>
                <a:cubicBezTo>
                  <a:pt x="7324" y="5743"/>
                  <a:pt x="5662" y="7167"/>
                  <a:pt x="3912" y="8654"/>
                </a:cubicBezTo>
                <a:cubicBezTo>
                  <a:pt x="2700" y="9666"/>
                  <a:pt x="1" y="10704"/>
                  <a:pt x="413" y="12716"/>
                </a:cubicBezTo>
                <a:cubicBezTo>
                  <a:pt x="563" y="13528"/>
                  <a:pt x="1375" y="14090"/>
                  <a:pt x="2187" y="14253"/>
                </a:cubicBezTo>
                <a:cubicBezTo>
                  <a:pt x="2452" y="14306"/>
                  <a:pt x="2718" y="14325"/>
                  <a:pt x="2985" y="14325"/>
                </a:cubicBezTo>
                <a:cubicBezTo>
                  <a:pt x="3537" y="14325"/>
                  <a:pt x="4093" y="14241"/>
                  <a:pt x="4649" y="14190"/>
                </a:cubicBezTo>
                <a:cubicBezTo>
                  <a:pt x="5140" y="14140"/>
                  <a:pt x="5639" y="14112"/>
                  <a:pt x="6138" y="14112"/>
                </a:cubicBezTo>
                <a:cubicBezTo>
                  <a:pt x="8103" y="14112"/>
                  <a:pt x="10073" y="14547"/>
                  <a:pt x="11598" y="15752"/>
                </a:cubicBezTo>
                <a:cubicBezTo>
                  <a:pt x="13135" y="16965"/>
                  <a:pt x="14034" y="18777"/>
                  <a:pt x="15147" y="20389"/>
                </a:cubicBezTo>
                <a:cubicBezTo>
                  <a:pt x="17821" y="24238"/>
                  <a:pt x="21845" y="26949"/>
                  <a:pt x="26431" y="27974"/>
                </a:cubicBezTo>
                <a:cubicBezTo>
                  <a:pt x="28456" y="28424"/>
                  <a:pt x="30755" y="28624"/>
                  <a:pt x="32167" y="30149"/>
                </a:cubicBezTo>
                <a:cubicBezTo>
                  <a:pt x="33342" y="31436"/>
                  <a:pt x="33579" y="33323"/>
                  <a:pt x="34591" y="34735"/>
                </a:cubicBezTo>
                <a:cubicBezTo>
                  <a:pt x="35662" y="36232"/>
                  <a:pt x="37516" y="36978"/>
                  <a:pt x="39375" y="36978"/>
                </a:cubicBezTo>
                <a:cubicBezTo>
                  <a:pt x="40077" y="36978"/>
                  <a:pt x="40779" y="36872"/>
                  <a:pt x="41440" y="36659"/>
                </a:cubicBezTo>
                <a:cubicBezTo>
                  <a:pt x="43864" y="35885"/>
                  <a:pt x="45764" y="33960"/>
                  <a:pt x="47101" y="31811"/>
                </a:cubicBezTo>
                <a:cubicBezTo>
                  <a:pt x="50775" y="25925"/>
                  <a:pt x="50625" y="18027"/>
                  <a:pt x="47238" y="11978"/>
                </a:cubicBezTo>
                <a:cubicBezTo>
                  <a:pt x="43852" y="5917"/>
                  <a:pt x="37516" y="1731"/>
                  <a:pt x="30705" y="406"/>
                </a:cubicBezTo>
                <a:cubicBezTo>
                  <a:pt x="29300" y="132"/>
                  <a:pt x="28013" y="1"/>
                  <a:pt x="2676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367" name="Google Shape;2367;p7"/>
          <p:cNvGrpSpPr/>
          <p:nvPr/>
        </p:nvGrpSpPr>
        <p:grpSpPr>
          <a:xfrm flipH="1">
            <a:off x="-10326" y="3978374"/>
            <a:ext cx="1179932" cy="1226794"/>
            <a:chOff x="6571150" y="2495125"/>
            <a:chExt cx="2583039" cy="2685626"/>
          </a:xfrm>
        </p:grpSpPr>
        <p:sp>
          <p:nvSpPr>
            <p:cNvPr id="2368" name="Google Shape;2368;p7"/>
            <p:cNvSpPr/>
            <p:nvPr/>
          </p:nvSpPr>
          <p:spPr>
            <a:xfrm>
              <a:off x="7963475" y="3231225"/>
              <a:ext cx="96" cy="2502"/>
            </a:xfrm>
            <a:custGeom>
              <a:rect b="b" l="l" r="r" t="t"/>
              <a:pathLst>
                <a:path extrusionOk="0" h="26" w="1">
                  <a:moveTo>
                    <a:pt x="0" y="0"/>
                  </a:moveTo>
                  <a:cubicBezTo>
                    <a:pt x="0" y="13"/>
                    <a:pt x="0" y="25"/>
                    <a:pt x="0" y="25"/>
                  </a:cubicBezTo>
                  <a:cubicBezTo>
                    <a:pt x="0" y="25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9" name="Google Shape;2369;p7"/>
            <p:cNvSpPr/>
            <p:nvPr/>
          </p:nvSpPr>
          <p:spPr>
            <a:xfrm>
              <a:off x="7993501" y="2524765"/>
              <a:ext cx="246650" cy="302274"/>
            </a:xfrm>
            <a:custGeom>
              <a:rect b="b" l="l" r="r" t="t"/>
              <a:pathLst>
                <a:path extrusionOk="0" h="3141" w="2563">
                  <a:moveTo>
                    <a:pt x="827" y="0"/>
                  </a:moveTo>
                  <a:cubicBezTo>
                    <a:pt x="687" y="0"/>
                    <a:pt x="551" y="39"/>
                    <a:pt x="426" y="106"/>
                  </a:cubicBezTo>
                  <a:cubicBezTo>
                    <a:pt x="238" y="218"/>
                    <a:pt x="113" y="380"/>
                    <a:pt x="51" y="580"/>
                  </a:cubicBezTo>
                  <a:cubicBezTo>
                    <a:pt x="1" y="793"/>
                    <a:pt x="26" y="1018"/>
                    <a:pt x="138" y="1205"/>
                  </a:cubicBezTo>
                  <a:lnTo>
                    <a:pt x="1001" y="2730"/>
                  </a:lnTo>
                  <a:cubicBezTo>
                    <a:pt x="1159" y="2996"/>
                    <a:pt x="1434" y="3141"/>
                    <a:pt x="1714" y="3141"/>
                  </a:cubicBezTo>
                  <a:cubicBezTo>
                    <a:pt x="1855" y="3141"/>
                    <a:pt x="1996" y="3105"/>
                    <a:pt x="2125" y="3030"/>
                  </a:cubicBezTo>
                  <a:cubicBezTo>
                    <a:pt x="2313" y="2917"/>
                    <a:pt x="2450" y="2742"/>
                    <a:pt x="2500" y="2530"/>
                  </a:cubicBezTo>
                  <a:cubicBezTo>
                    <a:pt x="2563" y="2317"/>
                    <a:pt x="2538" y="2093"/>
                    <a:pt x="2425" y="1905"/>
                  </a:cubicBezTo>
                  <a:lnTo>
                    <a:pt x="1513" y="393"/>
                  </a:lnTo>
                  <a:cubicBezTo>
                    <a:pt x="1413" y="218"/>
                    <a:pt x="1238" y="81"/>
                    <a:pt x="1038" y="31"/>
                  </a:cubicBezTo>
                  <a:cubicBezTo>
                    <a:pt x="967" y="10"/>
                    <a:pt x="896" y="0"/>
                    <a:pt x="8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0" name="Google Shape;2370;p7"/>
            <p:cNvSpPr/>
            <p:nvPr/>
          </p:nvSpPr>
          <p:spPr>
            <a:xfrm>
              <a:off x="7832403" y="2979571"/>
              <a:ext cx="272441" cy="345869"/>
            </a:xfrm>
            <a:custGeom>
              <a:rect b="b" l="l" r="r" t="t"/>
              <a:pathLst>
                <a:path extrusionOk="0" h="3594" w="2831">
                  <a:moveTo>
                    <a:pt x="667" y="0"/>
                  </a:moveTo>
                  <a:cubicBezTo>
                    <a:pt x="510" y="0"/>
                    <a:pt x="350" y="60"/>
                    <a:pt x="225" y="178"/>
                  </a:cubicBezTo>
                  <a:cubicBezTo>
                    <a:pt x="0" y="416"/>
                    <a:pt x="0" y="803"/>
                    <a:pt x="225" y="1041"/>
                  </a:cubicBezTo>
                  <a:cubicBezTo>
                    <a:pt x="400" y="1203"/>
                    <a:pt x="563" y="1365"/>
                    <a:pt x="713" y="1540"/>
                  </a:cubicBezTo>
                  <a:lnTo>
                    <a:pt x="763" y="1615"/>
                  </a:lnTo>
                  <a:lnTo>
                    <a:pt x="850" y="1740"/>
                  </a:lnTo>
                  <a:cubicBezTo>
                    <a:pt x="925" y="1828"/>
                    <a:pt x="988" y="1928"/>
                    <a:pt x="1050" y="2028"/>
                  </a:cubicBezTo>
                  <a:cubicBezTo>
                    <a:pt x="1162" y="2215"/>
                    <a:pt x="1275" y="2415"/>
                    <a:pt x="1362" y="2615"/>
                  </a:cubicBezTo>
                  <a:lnTo>
                    <a:pt x="1362" y="2628"/>
                  </a:lnTo>
                  <a:lnTo>
                    <a:pt x="1375" y="2640"/>
                  </a:lnTo>
                  <a:lnTo>
                    <a:pt x="1375" y="2640"/>
                  </a:lnTo>
                  <a:lnTo>
                    <a:pt x="1375" y="2640"/>
                  </a:lnTo>
                  <a:cubicBezTo>
                    <a:pt x="1375" y="2655"/>
                    <a:pt x="1384" y="2674"/>
                    <a:pt x="1386" y="2674"/>
                  </a:cubicBezTo>
                  <a:cubicBezTo>
                    <a:pt x="1387" y="2674"/>
                    <a:pt x="1385" y="2665"/>
                    <a:pt x="1375" y="2640"/>
                  </a:cubicBezTo>
                  <a:lnTo>
                    <a:pt x="1375" y="2640"/>
                  </a:lnTo>
                  <a:lnTo>
                    <a:pt x="1400" y="2703"/>
                  </a:lnTo>
                  <a:cubicBezTo>
                    <a:pt x="1412" y="2753"/>
                    <a:pt x="1437" y="2803"/>
                    <a:pt x="1450" y="2853"/>
                  </a:cubicBezTo>
                  <a:cubicBezTo>
                    <a:pt x="1500" y="2965"/>
                    <a:pt x="1537" y="3090"/>
                    <a:pt x="1562" y="3202"/>
                  </a:cubicBezTo>
                  <a:cubicBezTo>
                    <a:pt x="1676" y="3474"/>
                    <a:pt x="1905" y="3594"/>
                    <a:pt x="2134" y="3594"/>
                  </a:cubicBezTo>
                  <a:cubicBezTo>
                    <a:pt x="2483" y="3594"/>
                    <a:pt x="2830" y="3316"/>
                    <a:pt x="2762" y="2878"/>
                  </a:cubicBezTo>
                  <a:cubicBezTo>
                    <a:pt x="2475" y="1840"/>
                    <a:pt x="1900" y="903"/>
                    <a:pt x="1100" y="178"/>
                  </a:cubicBezTo>
                  <a:cubicBezTo>
                    <a:pt x="981" y="60"/>
                    <a:pt x="825" y="0"/>
                    <a:pt x="6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1" name="Google Shape;2371;p7"/>
            <p:cNvSpPr/>
            <p:nvPr/>
          </p:nvSpPr>
          <p:spPr>
            <a:xfrm>
              <a:off x="7941822" y="4351302"/>
              <a:ext cx="307952" cy="347601"/>
            </a:xfrm>
            <a:custGeom>
              <a:rect b="b" l="l" r="r" t="t"/>
              <a:pathLst>
                <a:path extrusionOk="0" h="3612" w="3200">
                  <a:moveTo>
                    <a:pt x="696" y="1"/>
                  </a:moveTo>
                  <a:cubicBezTo>
                    <a:pt x="591" y="1"/>
                    <a:pt x="490" y="26"/>
                    <a:pt x="400" y="83"/>
                  </a:cubicBezTo>
                  <a:cubicBezTo>
                    <a:pt x="163" y="233"/>
                    <a:pt x="0" y="620"/>
                    <a:pt x="188" y="883"/>
                  </a:cubicBezTo>
                  <a:lnTo>
                    <a:pt x="1987" y="3320"/>
                  </a:lnTo>
                  <a:cubicBezTo>
                    <a:pt x="2062" y="3445"/>
                    <a:pt x="2187" y="3545"/>
                    <a:pt x="2337" y="3595"/>
                  </a:cubicBezTo>
                  <a:cubicBezTo>
                    <a:pt x="2384" y="3606"/>
                    <a:pt x="2431" y="3612"/>
                    <a:pt x="2479" y="3612"/>
                  </a:cubicBezTo>
                  <a:cubicBezTo>
                    <a:pt x="2586" y="3612"/>
                    <a:pt x="2692" y="3584"/>
                    <a:pt x="2787" y="3532"/>
                  </a:cubicBezTo>
                  <a:cubicBezTo>
                    <a:pt x="3037" y="3382"/>
                    <a:pt x="3200" y="2995"/>
                    <a:pt x="3000" y="2720"/>
                  </a:cubicBezTo>
                  <a:lnTo>
                    <a:pt x="1213" y="283"/>
                  </a:lnTo>
                  <a:cubicBezTo>
                    <a:pt x="1125" y="158"/>
                    <a:pt x="1000" y="71"/>
                    <a:pt x="863" y="21"/>
                  </a:cubicBezTo>
                  <a:cubicBezTo>
                    <a:pt x="807" y="8"/>
                    <a:pt x="751" y="1"/>
                    <a:pt x="6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2" name="Google Shape;2372;p7"/>
            <p:cNvSpPr/>
            <p:nvPr/>
          </p:nvSpPr>
          <p:spPr>
            <a:xfrm>
              <a:off x="7104002" y="3510787"/>
              <a:ext cx="532468" cy="797596"/>
            </a:xfrm>
            <a:custGeom>
              <a:rect b="b" l="l" r="r" t="t"/>
              <a:pathLst>
                <a:path extrusionOk="0" h="8288" w="5533">
                  <a:moveTo>
                    <a:pt x="712" y="0"/>
                  </a:moveTo>
                  <a:cubicBezTo>
                    <a:pt x="353" y="0"/>
                    <a:pt x="0" y="379"/>
                    <a:pt x="234" y="794"/>
                  </a:cubicBezTo>
                  <a:cubicBezTo>
                    <a:pt x="896" y="2031"/>
                    <a:pt x="1571" y="3256"/>
                    <a:pt x="2196" y="4518"/>
                  </a:cubicBezTo>
                  <a:cubicBezTo>
                    <a:pt x="2508" y="5143"/>
                    <a:pt x="2808" y="5780"/>
                    <a:pt x="3083" y="6430"/>
                  </a:cubicBezTo>
                  <a:cubicBezTo>
                    <a:pt x="3370" y="7080"/>
                    <a:pt x="3758" y="7842"/>
                    <a:pt x="4408" y="8192"/>
                  </a:cubicBezTo>
                  <a:cubicBezTo>
                    <a:pt x="4527" y="8258"/>
                    <a:pt x="4652" y="8288"/>
                    <a:pt x="4773" y="8288"/>
                  </a:cubicBezTo>
                  <a:cubicBezTo>
                    <a:pt x="5160" y="8288"/>
                    <a:pt x="5510" y="7983"/>
                    <a:pt x="5520" y="7555"/>
                  </a:cubicBezTo>
                  <a:cubicBezTo>
                    <a:pt x="5532" y="6818"/>
                    <a:pt x="5070" y="6093"/>
                    <a:pt x="4645" y="5518"/>
                  </a:cubicBezTo>
                  <a:cubicBezTo>
                    <a:pt x="4208" y="4943"/>
                    <a:pt x="3808" y="4393"/>
                    <a:pt x="3420" y="3806"/>
                  </a:cubicBezTo>
                  <a:cubicBezTo>
                    <a:pt x="2633" y="2644"/>
                    <a:pt x="1896" y="1444"/>
                    <a:pt x="1146" y="257"/>
                  </a:cubicBezTo>
                  <a:cubicBezTo>
                    <a:pt x="1034" y="76"/>
                    <a:pt x="873" y="0"/>
                    <a:pt x="7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3" name="Google Shape;2373;p7"/>
            <p:cNvSpPr/>
            <p:nvPr/>
          </p:nvSpPr>
          <p:spPr>
            <a:xfrm>
              <a:off x="7340644" y="2757654"/>
              <a:ext cx="227211" cy="386384"/>
            </a:xfrm>
            <a:custGeom>
              <a:rect b="b" l="l" r="r" t="t"/>
              <a:pathLst>
                <a:path extrusionOk="0" h="4015" w="2361">
                  <a:moveTo>
                    <a:pt x="664" y="0"/>
                  </a:moveTo>
                  <a:cubicBezTo>
                    <a:pt x="328" y="0"/>
                    <a:pt x="0" y="356"/>
                    <a:pt x="224" y="735"/>
                  </a:cubicBezTo>
                  <a:cubicBezTo>
                    <a:pt x="836" y="1610"/>
                    <a:pt x="1224" y="2609"/>
                    <a:pt x="1361" y="3659"/>
                  </a:cubicBezTo>
                  <a:cubicBezTo>
                    <a:pt x="1393" y="3867"/>
                    <a:pt x="1632" y="4015"/>
                    <a:pt x="1841" y="4015"/>
                  </a:cubicBezTo>
                  <a:cubicBezTo>
                    <a:pt x="1883" y="4015"/>
                    <a:pt x="1924" y="4009"/>
                    <a:pt x="1961" y="3996"/>
                  </a:cubicBezTo>
                  <a:cubicBezTo>
                    <a:pt x="2211" y="3921"/>
                    <a:pt x="2361" y="3659"/>
                    <a:pt x="2299" y="3397"/>
                  </a:cubicBezTo>
                  <a:cubicBezTo>
                    <a:pt x="2136" y="2272"/>
                    <a:pt x="1711" y="1185"/>
                    <a:pt x="1074" y="247"/>
                  </a:cubicBezTo>
                  <a:cubicBezTo>
                    <a:pt x="969" y="73"/>
                    <a:pt x="816" y="0"/>
                    <a:pt x="6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4" name="Google Shape;2374;p7"/>
            <p:cNvSpPr/>
            <p:nvPr/>
          </p:nvSpPr>
          <p:spPr>
            <a:xfrm>
              <a:off x="8141029" y="3787366"/>
              <a:ext cx="455095" cy="664888"/>
            </a:xfrm>
            <a:custGeom>
              <a:rect b="b" l="l" r="r" t="t"/>
              <a:pathLst>
                <a:path extrusionOk="0" h="6909" w="4729">
                  <a:moveTo>
                    <a:pt x="873" y="1"/>
                  </a:moveTo>
                  <a:cubicBezTo>
                    <a:pt x="435" y="1"/>
                    <a:pt x="0" y="465"/>
                    <a:pt x="267" y="982"/>
                  </a:cubicBezTo>
                  <a:lnTo>
                    <a:pt x="1680" y="3756"/>
                  </a:lnTo>
                  <a:cubicBezTo>
                    <a:pt x="2154" y="4668"/>
                    <a:pt x="2554" y="5656"/>
                    <a:pt x="3129" y="6505"/>
                  </a:cubicBezTo>
                  <a:cubicBezTo>
                    <a:pt x="3289" y="6766"/>
                    <a:pt x="3568" y="6908"/>
                    <a:pt x="3851" y="6908"/>
                  </a:cubicBezTo>
                  <a:cubicBezTo>
                    <a:pt x="3989" y="6908"/>
                    <a:pt x="4127" y="6875"/>
                    <a:pt x="4254" y="6805"/>
                  </a:cubicBezTo>
                  <a:cubicBezTo>
                    <a:pt x="4679" y="6555"/>
                    <a:pt x="4729" y="6093"/>
                    <a:pt x="4554" y="5681"/>
                  </a:cubicBezTo>
                  <a:cubicBezTo>
                    <a:pt x="4129" y="4731"/>
                    <a:pt x="3517" y="3881"/>
                    <a:pt x="2992" y="2994"/>
                  </a:cubicBezTo>
                  <a:lnTo>
                    <a:pt x="1405" y="320"/>
                  </a:lnTo>
                  <a:cubicBezTo>
                    <a:pt x="1269" y="95"/>
                    <a:pt x="1071" y="1"/>
                    <a:pt x="8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5" name="Google Shape;2375;p7"/>
            <p:cNvSpPr/>
            <p:nvPr/>
          </p:nvSpPr>
          <p:spPr>
            <a:xfrm>
              <a:off x="8297988" y="3081099"/>
              <a:ext cx="580778" cy="844270"/>
            </a:xfrm>
            <a:custGeom>
              <a:rect b="b" l="l" r="r" t="t"/>
              <a:pathLst>
                <a:path extrusionOk="0" h="8773" w="6035">
                  <a:moveTo>
                    <a:pt x="1012" y="0"/>
                  </a:moveTo>
                  <a:cubicBezTo>
                    <a:pt x="500" y="0"/>
                    <a:pt x="0" y="547"/>
                    <a:pt x="311" y="1160"/>
                  </a:cubicBezTo>
                  <a:cubicBezTo>
                    <a:pt x="1498" y="3535"/>
                    <a:pt x="2635" y="5959"/>
                    <a:pt x="3960" y="8258"/>
                  </a:cubicBezTo>
                  <a:cubicBezTo>
                    <a:pt x="4153" y="8586"/>
                    <a:pt x="4504" y="8772"/>
                    <a:pt x="4861" y="8772"/>
                  </a:cubicBezTo>
                  <a:cubicBezTo>
                    <a:pt x="5036" y="8772"/>
                    <a:pt x="5212" y="8728"/>
                    <a:pt x="5372" y="8633"/>
                  </a:cubicBezTo>
                  <a:cubicBezTo>
                    <a:pt x="5859" y="8333"/>
                    <a:pt x="6034" y="7709"/>
                    <a:pt x="5747" y="7209"/>
                  </a:cubicBezTo>
                  <a:cubicBezTo>
                    <a:pt x="4485" y="4872"/>
                    <a:pt x="3023" y="2635"/>
                    <a:pt x="1636" y="373"/>
                  </a:cubicBezTo>
                  <a:cubicBezTo>
                    <a:pt x="1473" y="110"/>
                    <a:pt x="1241" y="0"/>
                    <a:pt x="10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6" name="Google Shape;2376;p7"/>
            <p:cNvSpPr/>
            <p:nvPr/>
          </p:nvSpPr>
          <p:spPr>
            <a:xfrm>
              <a:off x="7585850" y="3461034"/>
              <a:ext cx="297174" cy="423338"/>
            </a:xfrm>
            <a:custGeom>
              <a:rect b="b" l="l" r="r" t="t"/>
              <a:pathLst>
                <a:path extrusionOk="0" h="4399" w="3088">
                  <a:moveTo>
                    <a:pt x="831" y="1"/>
                  </a:moveTo>
                  <a:cubicBezTo>
                    <a:pt x="705" y="1"/>
                    <a:pt x="579" y="33"/>
                    <a:pt x="463" y="99"/>
                  </a:cubicBezTo>
                  <a:cubicBezTo>
                    <a:pt x="113" y="311"/>
                    <a:pt x="0" y="761"/>
                    <a:pt x="200" y="1111"/>
                  </a:cubicBezTo>
                  <a:lnTo>
                    <a:pt x="963" y="2611"/>
                  </a:lnTo>
                  <a:cubicBezTo>
                    <a:pt x="1100" y="2861"/>
                    <a:pt x="1213" y="3123"/>
                    <a:pt x="1350" y="3361"/>
                  </a:cubicBezTo>
                  <a:cubicBezTo>
                    <a:pt x="1488" y="3611"/>
                    <a:pt x="1638" y="3848"/>
                    <a:pt x="1787" y="4085"/>
                  </a:cubicBezTo>
                  <a:cubicBezTo>
                    <a:pt x="1905" y="4285"/>
                    <a:pt x="2122" y="4399"/>
                    <a:pt x="2341" y="4399"/>
                  </a:cubicBezTo>
                  <a:cubicBezTo>
                    <a:pt x="2424" y="4399"/>
                    <a:pt x="2508" y="4382"/>
                    <a:pt x="2587" y="4348"/>
                  </a:cubicBezTo>
                  <a:cubicBezTo>
                    <a:pt x="2862" y="4235"/>
                    <a:pt x="3087" y="3885"/>
                    <a:pt x="2962" y="3598"/>
                  </a:cubicBezTo>
                  <a:cubicBezTo>
                    <a:pt x="2862" y="3336"/>
                    <a:pt x="2750" y="3073"/>
                    <a:pt x="2650" y="2823"/>
                  </a:cubicBezTo>
                  <a:cubicBezTo>
                    <a:pt x="2525" y="2511"/>
                    <a:pt x="2362" y="2211"/>
                    <a:pt x="2225" y="1911"/>
                  </a:cubicBezTo>
                  <a:lnTo>
                    <a:pt x="1475" y="374"/>
                  </a:lnTo>
                  <a:cubicBezTo>
                    <a:pt x="1333" y="131"/>
                    <a:pt x="1085" y="1"/>
                    <a:pt x="8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7" name="Google Shape;2377;p7"/>
            <p:cNvSpPr/>
            <p:nvPr/>
          </p:nvSpPr>
          <p:spPr>
            <a:xfrm>
              <a:off x="7030190" y="4857882"/>
              <a:ext cx="335668" cy="322868"/>
            </a:xfrm>
            <a:custGeom>
              <a:rect b="b" l="l" r="r" t="t"/>
              <a:pathLst>
                <a:path extrusionOk="0" h="3355" w="3488">
                  <a:moveTo>
                    <a:pt x="819" y="1"/>
                  </a:moveTo>
                  <a:cubicBezTo>
                    <a:pt x="698" y="1"/>
                    <a:pt x="575" y="33"/>
                    <a:pt x="463" y="105"/>
                  </a:cubicBezTo>
                  <a:cubicBezTo>
                    <a:pt x="113" y="318"/>
                    <a:pt x="1" y="755"/>
                    <a:pt x="188" y="1117"/>
                  </a:cubicBezTo>
                  <a:cubicBezTo>
                    <a:pt x="626" y="1855"/>
                    <a:pt x="1038" y="2604"/>
                    <a:pt x="1463" y="3354"/>
                  </a:cubicBezTo>
                  <a:lnTo>
                    <a:pt x="3488" y="3354"/>
                  </a:lnTo>
                  <a:cubicBezTo>
                    <a:pt x="2813" y="2367"/>
                    <a:pt x="2138" y="1367"/>
                    <a:pt x="1476" y="368"/>
                  </a:cubicBezTo>
                  <a:cubicBezTo>
                    <a:pt x="1331" y="147"/>
                    <a:pt x="1077" y="1"/>
                    <a:pt x="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8" name="Google Shape;2378;p7"/>
            <p:cNvSpPr/>
            <p:nvPr/>
          </p:nvSpPr>
          <p:spPr>
            <a:xfrm>
              <a:off x="8594872" y="4884154"/>
              <a:ext cx="337977" cy="296596"/>
            </a:xfrm>
            <a:custGeom>
              <a:rect b="b" l="l" r="r" t="t"/>
              <a:pathLst>
                <a:path extrusionOk="0" h="3082" w="3512">
                  <a:moveTo>
                    <a:pt x="868" y="0"/>
                  </a:moveTo>
                  <a:cubicBezTo>
                    <a:pt x="748" y="0"/>
                    <a:pt x="626" y="33"/>
                    <a:pt x="513" y="107"/>
                  </a:cubicBezTo>
                  <a:cubicBezTo>
                    <a:pt x="188" y="320"/>
                    <a:pt x="0" y="794"/>
                    <a:pt x="238" y="1157"/>
                  </a:cubicBezTo>
                  <a:cubicBezTo>
                    <a:pt x="675" y="1794"/>
                    <a:pt x="1112" y="2444"/>
                    <a:pt x="1550" y="3081"/>
                  </a:cubicBezTo>
                  <a:lnTo>
                    <a:pt x="3512" y="3081"/>
                  </a:lnTo>
                  <a:cubicBezTo>
                    <a:pt x="2862" y="2182"/>
                    <a:pt x="2212" y="1282"/>
                    <a:pt x="1550" y="382"/>
                  </a:cubicBezTo>
                  <a:cubicBezTo>
                    <a:pt x="1395" y="159"/>
                    <a:pt x="1134" y="0"/>
                    <a:pt x="8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9" name="Google Shape;2379;p7"/>
            <p:cNvSpPr/>
            <p:nvPr/>
          </p:nvSpPr>
          <p:spPr>
            <a:xfrm>
              <a:off x="7578632" y="4798217"/>
              <a:ext cx="435463" cy="382534"/>
            </a:xfrm>
            <a:custGeom>
              <a:rect b="b" l="l" r="r" t="t"/>
              <a:pathLst>
                <a:path extrusionOk="0" h="3975" w="4525">
                  <a:moveTo>
                    <a:pt x="876" y="0"/>
                  </a:moveTo>
                  <a:cubicBezTo>
                    <a:pt x="665" y="0"/>
                    <a:pt x="453" y="79"/>
                    <a:pt x="313" y="225"/>
                  </a:cubicBezTo>
                  <a:cubicBezTo>
                    <a:pt x="0" y="538"/>
                    <a:pt x="50" y="1000"/>
                    <a:pt x="313" y="1313"/>
                  </a:cubicBezTo>
                  <a:cubicBezTo>
                    <a:pt x="1038" y="2187"/>
                    <a:pt x="1763" y="3075"/>
                    <a:pt x="2462" y="3974"/>
                  </a:cubicBezTo>
                  <a:lnTo>
                    <a:pt x="4524" y="3974"/>
                  </a:lnTo>
                  <a:cubicBezTo>
                    <a:pt x="3500" y="2712"/>
                    <a:pt x="2462" y="1450"/>
                    <a:pt x="1413" y="225"/>
                  </a:cubicBezTo>
                  <a:cubicBezTo>
                    <a:pt x="1278" y="72"/>
                    <a:pt x="1077" y="0"/>
                    <a:pt x="8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0" name="Google Shape;2380;p7"/>
            <p:cNvSpPr/>
            <p:nvPr/>
          </p:nvSpPr>
          <p:spPr>
            <a:xfrm>
              <a:off x="8842580" y="4314733"/>
              <a:ext cx="311609" cy="412271"/>
            </a:xfrm>
            <a:custGeom>
              <a:rect b="b" l="l" r="r" t="t"/>
              <a:pathLst>
                <a:path extrusionOk="0" h="4284" w="3238">
                  <a:moveTo>
                    <a:pt x="707" y="0"/>
                  </a:moveTo>
                  <a:cubicBezTo>
                    <a:pt x="550" y="0"/>
                    <a:pt x="394" y="57"/>
                    <a:pt x="275" y="188"/>
                  </a:cubicBezTo>
                  <a:cubicBezTo>
                    <a:pt x="63" y="426"/>
                    <a:pt x="1" y="863"/>
                    <a:pt x="275" y="1100"/>
                  </a:cubicBezTo>
                  <a:cubicBezTo>
                    <a:pt x="500" y="1288"/>
                    <a:pt x="713" y="1488"/>
                    <a:pt x="900" y="1700"/>
                  </a:cubicBezTo>
                  <a:cubicBezTo>
                    <a:pt x="950" y="1763"/>
                    <a:pt x="1000" y="1813"/>
                    <a:pt x="1050" y="1875"/>
                  </a:cubicBezTo>
                  <a:lnTo>
                    <a:pt x="1075" y="1913"/>
                  </a:lnTo>
                  <a:lnTo>
                    <a:pt x="1113" y="1963"/>
                  </a:lnTo>
                  <a:cubicBezTo>
                    <a:pt x="1200" y="2075"/>
                    <a:pt x="1275" y="2200"/>
                    <a:pt x="1350" y="2325"/>
                  </a:cubicBezTo>
                  <a:cubicBezTo>
                    <a:pt x="1425" y="2450"/>
                    <a:pt x="1500" y="2562"/>
                    <a:pt x="1550" y="2675"/>
                  </a:cubicBezTo>
                  <a:cubicBezTo>
                    <a:pt x="1588" y="2750"/>
                    <a:pt x="1625" y="2812"/>
                    <a:pt x="1650" y="2875"/>
                  </a:cubicBezTo>
                  <a:lnTo>
                    <a:pt x="1700" y="2975"/>
                  </a:lnTo>
                  <a:cubicBezTo>
                    <a:pt x="1800" y="3250"/>
                    <a:pt x="1900" y="3537"/>
                    <a:pt x="1963" y="3825"/>
                  </a:cubicBezTo>
                  <a:cubicBezTo>
                    <a:pt x="2036" y="4106"/>
                    <a:pt x="2291" y="4283"/>
                    <a:pt x="2563" y="4283"/>
                  </a:cubicBezTo>
                  <a:cubicBezTo>
                    <a:pt x="2617" y="4283"/>
                    <a:pt x="2671" y="4277"/>
                    <a:pt x="2725" y="4262"/>
                  </a:cubicBezTo>
                  <a:cubicBezTo>
                    <a:pt x="3050" y="4162"/>
                    <a:pt x="3237" y="3825"/>
                    <a:pt x="3162" y="3500"/>
                  </a:cubicBezTo>
                  <a:cubicBezTo>
                    <a:pt x="2875" y="2213"/>
                    <a:pt x="2187" y="1050"/>
                    <a:pt x="1188" y="188"/>
                  </a:cubicBezTo>
                  <a:cubicBezTo>
                    <a:pt x="1057" y="70"/>
                    <a:pt x="881" y="0"/>
                    <a:pt x="7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1" name="Google Shape;2381;p7"/>
            <p:cNvSpPr/>
            <p:nvPr/>
          </p:nvSpPr>
          <p:spPr>
            <a:xfrm>
              <a:off x="7013445" y="4261515"/>
              <a:ext cx="383689" cy="466740"/>
            </a:xfrm>
            <a:custGeom>
              <a:rect b="b" l="l" r="r" t="t"/>
              <a:pathLst>
                <a:path extrusionOk="0" h="4850" w="3987">
                  <a:moveTo>
                    <a:pt x="680" y="1"/>
                  </a:moveTo>
                  <a:cubicBezTo>
                    <a:pt x="522" y="1"/>
                    <a:pt x="362" y="60"/>
                    <a:pt x="237" y="179"/>
                  </a:cubicBezTo>
                  <a:cubicBezTo>
                    <a:pt x="0" y="429"/>
                    <a:pt x="0" y="804"/>
                    <a:pt x="237" y="1054"/>
                  </a:cubicBezTo>
                  <a:cubicBezTo>
                    <a:pt x="350" y="1191"/>
                    <a:pt x="462" y="1328"/>
                    <a:pt x="562" y="1466"/>
                  </a:cubicBezTo>
                  <a:lnTo>
                    <a:pt x="650" y="1566"/>
                  </a:lnTo>
                  <a:lnTo>
                    <a:pt x="675" y="1603"/>
                  </a:lnTo>
                  <a:lnTo>
                    <a:pt x="687" y="1616"/>
                  </a:lnTo>
                  <a:lnTo>
                    <a:pt x="837" y="1828"/>
                  </a:lnTo>
                  <a:cubicBezTo>
                    <a:pt x="1050" y="2116"/>
                    <a:pt x="1262" y="2403"/>
                    <a:pt x="1462" y="2703"/>
                  </a:cubicBezTo>
                  <a:cubicBezTo>
                    <a:pt x="1875" y="3290"/>
                    <a:pt x="2224" y="3915"/>
                    <a:pt x="2624" y="4515"/>
                  </a:cubicBezTo>
                  <a:cubicBezTo>
                    <a:pt x="2761" y="4711"/>
                    <a:pt x="2997" y="4850"/>
                    <a:pt x="3236" y="4850"/>
                  </a:cubicBezTo>
                  <a:cubicBezTo>
                    <a:pt x="3347" y="4850"/>
                    <a:pt x="3459" y="4820"/>
                    <a:pt x="3562" y="4753"/>
                  </a:cubicBezTo>
                  <a:cubicBezTo>
                    <a:pt x="3886" y="4553"/>
                    <a:pt x="3986" y="4140"/>
                    <a:pt x="3799" y="3815"/>
                  </a:cubicBezTo>
                  <a:cubicBezTo>
                    <a:pt x="3449" y="3165"/>
                    <a:pt x="3037" y="2553"/>
                    <a:pt x="2587" y="1966"/>
                  </a:cubicBezTo>
                  <a:cubicBezTo>
                    <a:pt x="2112" y="1341"/>
                    <a:pt x="1637" y="754"/>
                    <a:pt x="1112" y="179"/>
                  </a:cubicBezTo>
                  <a:cubicBezTo>
                    <a:pt x="994" y="60"/>
                    <a:pt x="837" y="1"/>
                    <a:pt x="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2" name="Google Shape;2382;p7"/>
            <p:cNvSpPr/>
            <p:nvPr/>
          </p:nvSpPr>
          <p:spPr>
            <a:xfrm>
              <a:off x="6742833" y="2843399"/>
              <a:ext cx="193721" cy="267437"/>
            </a:xfrm>
            <a:custGeom>
              <a:rect b="b" l="l" r="r" t="t"/>
              <a:pathLst>
                <a:path extrusionOk="0" h="2779" w="2013">
                  <a:moveTo>
                    <a:pt x="553" y="0"/>
                  </a:moveTo>
                  <a:cubicBezTo>
                    <a:pt x="467" y="0"/>
                    <a:pt x="380" y="22"/>
                    <a:pt x="300" y="69"/>
                  </a:cubicBezTo>
                  <a:cubicBezTo>
                    <a:pt x="75" y="206"/>
                    <a:pt x="0" y="506"/>
                    <a:pt x="125" y="743"/>
                  </a:cubicBezTo>
                  <a:lnTo>
                    <a:pt x="1062" y="2543"/>
                  </a:lnTo>
                  <a:cubicBezTo>
                    <a:pt x="1147" y="2695"/>
                    <a:pt x="1311" y="2778"/>
                    <a:pt x="1477" y="2778"/>
                  </a:cubicBezTo>
                  <a:cubicBezTo>
                    <a:pt x="1558" y="2778"/>
                    <a:pt x="1639" y="2759"/>
                    <a:pt x="1712" y="2718"/>
                  </a:cubicBezTo>
                  <a:cubicBezTo>
                    <a:pt x="1937" y="2581"/>
                    <a:pt x="2012" y="2293"/>
                    <a:pt x="1887" y="2056"/>
                  </a:cubicBezTo>
                  <a:lnTo>
                    <a:pt x="987" y="244"/>
                  </a:lnTo>
                  <a:cubicBezTo>
                    <a:pt x="888" y="86"/>
                    <a:pt x="723" y="0"/>
                    <a:pt x="5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3" name="Google Shape;2383;p7"/>
            <p:cNvSpPr/>
            <p:nvPr/>
          </p:nvSpPr>
          <p:spPr>
            <a:xfrm>
              <a:off x="6571150" y="4169033"/>
              <a:ext cx="289571" cy="329701"/>
            </a:xfrm>
            <a:custGeom>
              <a:rect b="b" l="l" r="r" t="t"/>
              <a:pathLst>
                <a:path extrusionOk="0" h="3426" w="3009">
                  <a:moveTo>
                    <a:pt x="836" y="1"/>
                  </a:moveTo>
                  <a:cubicBezTo>
                    <a:pt x="415" y="1"/>
                    <a:pt x="1" y="450"/>
                    <a:pt x="285" y="940"/>
                  </a:cubicBezTo>
                  <a:lnTo>
                    <a:pt x="285" y="927"/>
                  </a:lnTo>
                  <a:lnTo>
                    <a:pt x="1697" y="3114"/>
                  </a:lnTo>
                  <a:cubicBezTo>
                    <a:pt x="1813" y="3314"/>
                    <a:pt x="2030" y="3425"/>
                    <a:pt x="2250" y="3425"/>
                  </a:cubicBezTo>
                  <a:cubicBezTo>
                    <a:pt x="2360" y="3425"/>
                    <a:pt x="2472" y="3398"/>
                    <a:pt x="2572" y="3339"/>
                  </a:cubicBezTo>
                  <a:cubicBezTo>
                    <a:pt x="2846" y="3164"/>
                    <a:pt x="3009" y="2764"/>
                    <a:pt x="2809" y="2464"/>
                  </a:cubicBezTo>
                  <a:lnTo>
                    <a:pt x="1347" y="315"/>
                  </a:lnTo>
                  <a:cubicBezTo>
                    <a:pt x="1218" y="93"/>
                    <a:pt x="1027" y="1"/>
                    <a:pt x="8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4" name="Google Shape;2384;p7"/>
            <p:cNvSpPr/>
            <p:nvPr/>
          </p:nvSpPr>
          <p:spPr>
            <a:xfrm>
              <a:off x="6818089" y="2495125"/>
              <a:ext cx="489932" cy="788261"/>
            </a:xfrm>
            <a:custGeom>
              <a:rect b="b" l="l" r="r" t="t"/>
              <a:pathLst>
                <a:path extrusionOk="0" h="8191" w="5091">
                  <a:moveTo>
                    <a:pt x="694" y="0"/>
                  </a:moveTo>
                  <a:cubicBezTo>
                    <a:pt x="346" y="0"/>
                    <a:pt x="0" y="357"/>
                    <a:pt x="243" y="738"/>
                  </a:cubicBezTo>
                  <a:cubicBezTo>
                    <a:pt x="1693" y="3088"/>
                    <a:pt x="2917" y="5537"/>
                    <a:pt x="4179" y="7987"/>
                  </a:cubicBezTo>
                  <a:cubicBezTo>
                    <a:pt x="4255" y="8130"/>
                    <a:pt x="4391" y="8191"/>
                    <a:pt x="4530" y="8191"/>
                  </a:cubicBezTo>
                  <a:cubicBezTo>
                    <a:pt x="4804" y="8191"/>
                    <a:pt x="5091" y="7956"/>
                    <a:pt x="4967" y="7649"/>
                  </a:cubicBezTo>
                  <a:cubicBezTo>
                    <a:pt x="3930" y="5075"/>
                    <a:pt x="2555" y="2600"/>
                    <a:pt x="1105" y="239"/>
                  </a:cubicBezTo>
                  <a:cubicBezTo>
                    <a:pt x="1002" y="70"/>
                    <a:pt x="848" y="0"/>
                    <a:pt x="6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5" name="Google Shape;2385;p7"/>
            <p:cNvSpPr/>
            <p:nvPr/>
          </p:nvSpPr>
          <p:spPr>
            <a:xfrm>
              <a:off x="6588857" y="3576612"/>
              <a:ext cx="232215" cy="357994"/>
            </a:xfrm>
            <a:custGeom>
              <a:rect b="b" l="l" r="r" t="t"/>
              <a:pathLst>
                <a:path extrusionOk="0" h="3720" w="2413">
                  <a:moveTo>
                    <a:pt x="533" y="0"/>
                  </a:moveTo>
                  <a:cubicBezTo>
                    <a:pt x="453" y="0"/>
                    <a:pt x="373" y="20"/>
                    <a:pt x="301" y="60"/>
                  </a:cubicBezTo>
                  <a:cubicBezTo>
                    <a:pt x="76" y="198"/>
                    <a:pt x="1" y="485"/>
                    <a:pt x="126" y="722"/>
                  </a:cubicBezTo>
                  <a:cubicBezTo>
                    <a:pt x="526" y="1635"/>
                    <a:pt x="925" y="2547"/>
                    <a:pt x="1325" y="3447"/>
                  </a:cubicBezTo>
                  <a:cubicBezTo>
                    <a:pt x="1426" y="3623"/>
                    <a:pt x="1610" y="3720"/>
                    <a:pt x="1800" y="3720"/>
                  </a:cubicBezTo>
                  <a:cubicBezTo>
                    <a:pt x="1894" y="3720"/>
                    <a:pt x="1988" y="3696"/>
                    <a:pt x="2075" y="3647"/>
                  </a:cubicBezTo>
                  <a:cubicBezTo>
                    <a:pt x="2325" y="3484"/>
                    <a:pt x="2413" y="3159"/>
                    <a:pt x="2275" y="2897"/>
                  </a:cubicBezTo>
                  <a:cubicBezTo>
                    <a:pt x="1838" y="2010"/>
                    <a:pt x="1400" y="1122"/>
                    <a:pt x="950" y="248"/>
                  </a:cubicBezTo>
                  <a:cubicBezTo>
                    <a:pt x="866" y="87"/>
                    <a:pt x="701" y="0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86" name="Google Shape;2386;p7"/>
          <p:cNvGrpSpPr/>
          <p:nvPr/>
        </p:nvGrpSpPr>
        <p:grpSpPr>
          <a:xfrm rot="1846048">
            <a:off x="3099638" y="-898849"/>
            <a:ext cx="2457469" cy="1967337"/>
            <a:chOff x="-179100" y="-95600"/>
            <a:chExt cx="2116025" cy="1421140"/>
          </a:xfrm>
        </p:grpSpPr>
        <p:sp>
          <p:nvSpPr>
            <p:cNvPr id="2387" name="Google Shape;2387;p7"/>
            <p:cNvSpPr/>
            <p:nvPr/>
          </p:nvSpPr>
          <p:spPr>
            <a:xfrm>
              <a:off x="1522666" y="1280502"/>
              <a:ext cx="41773" cy="32490"/>
            </a:xfrm>
            <a:custGeom>
              <a:rect b="b" l="l" r="r" t="t"/>
              <a:pathLst>
                <a:path extrusionOk="0" h="637" w="819">
                  <a:moveTo>
                    <a:pt x="433" y="0"/>
                  </a:moveTo>
                  <a:cubicBezTo>
                    <a:pt x="154" y="0"/>
                    <a:pt x="1" y="367"/>
                    <a:pt x="236" y="567"/>
                  </a:cubicBezTo>
                  <a:cubicBezTo>
                    <a:pt x="297" y="615"/>
                    <a:pt x="365" y="637"/>
                    <a:pt x="430" y="637"/>
                  </a:cubicBezTo>
                  <a:cubicBezTo>
                    <a:pt x="634" y="637"/>
                    <a:pt x="818" y="431"/>
                    <a:pt x="724" y="204"/>
                  </a:cubicBezTo>
                  <a:cubicBezTo>
                    <a:pt x="711" y="179"/>
                    <a:pt x="699" y="154"/>
                    <a:pt x="686" y="129"/>
                  </a:cubicBezTo>
                  <a:cubicBezTo>
                    <a:pt x="636" y="67"/>
                    <a:pt x="561" y="17"/>
                    <a:pt x="486" y="4"/>
                  </a:cubicBezTo>
                  <a:cubicBezTo>
                    <a:pt x="468" y="1"/>
                    <a:pt x="451" y="0"/>
                    <a:pt x="4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8" name="Google Shape;2388;p7"/>
            <p:cNvSpPr/>
            <p:nvPr/>
          </p:nvSpPr>
          <p:spPr>
            <a:xfrm>
              <a:off x="1465286" y="1242657"/>
              <a:ext cx="37744" cy="28104"/>
            </a:xfrm>
            <a:custGeom>
              <a:rect b="b" l="l" r="r" t="t"/>
              <a:pathLst>
                <a:path extrusionOk="0" h="551" w="740">
                  <a:moveTo>
                    <a:pt x="357" y="0"/>
                  </a:moveTo>
                  <a:cubicBezTo>
                    <a:pt x="176" y="0"/>
                    <a:pt x="1" y="158"/>
                    <a:pt x="49" y="384"/>
                  </a:cubicBezTo>
                  <a:cubicBezTo>
                    <a:pt x="70" y="502"/>
                    <a:pt x="163" y="551"/>
                    <a:pt x="270" y="551"/>
                  </a:cubicBezTo>
                  <a:cubicBezTo>
                    <a:pt x="478" y="551"/>
                    <a:pt x="740" y="366"/>
                    <a:pt x="624" y="159"/>
                  </a:cubicBezTo>
                  <a:cubicBezTo>
                    <a:pt x="557" y="48"/>
                    <a:pt x="456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9" name="Google Shape;2389;p7"/>
            <p:cNvSpPr/>
            <p:nvPr/>
          </p:nvSpPr>
          <p:spPr>
            <a:xfrm>
              <a:off x="1300184" y="1295396"/>
              <a:ext cx="33765" cy="30144"/>
            </a:xfrm>
            <a:custGeom>
              <a:rect b="b" l="l" r="r" t="t"/>
              <a:pathLst>
                <a:path extrusionOk="0" h="591" w="662">
                  <a:moveTo>
                    <a:pt x="384" y="0"/>
                  </a:moveTo>
                  <a:cubicBezTo>
                    <a:pt x="181" y="0"/>
                    <a:pt x="0" y="202"/>
                    <a:pt x="100" y="437"/>
                  </a:cubicBezTo>
                  <a:cubicBezTo>
                    <a:pt x="137" y="512"/>
                    <a:pt x="224" y="562"/>
                    <a:pt x="312" y="587"/>
                  </a:cubicBezTo>
                  <a:cubicBezTo>
                    <a:pt x="326" y="589"/>
                    <a:pt x="340" y="590"/>
                    <a:pt x="354" y="590"/>
                  </a:cubicBezTo>
                  <a:cubicBezTo>
                    <a:pt x="501" y="590"/>
                    <a:pt x="639" y="473"/>
                    <a:pt x="662" y="325"/>
                  </a:cubicBezTo>
                  <a:cubicBezTo>
                    <a:pt x="662" y="275"/>
                    <a:pt x="662" y="225"/>
                    <a:pt x="649" y="175"/>
                  </a:cubicBezTo>
                  <a:cubicBezTo>
                    <a:pt x="637" y="137"/>
                    <a:pt x="624" y="125"/>
                    <a:pt x="612" y="100"/>
                  </a:cubicBezTo>
                  <a:cubicBezTo>
                    <a:pt x="542" y="30"/>
                    <a:pt x="461" y="0"/>
                    <a:pt x="3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0" name="Google Shape;2390;p7"/>
            <p:cNvSpPr/>
            <p:nvPr/>
          </p:nvSpPr>
          <p:spPr>
            <a:xfrm>
              <a:off x="1604477" y="1259794"/>
              <a:ext cx="38254" cy="28104"/>
            </a:xfrm>
            <a:custGeom>
              <a:rect b="b" l="l" r="r" t="t"/>
              <a:pathLst>
                <a:path extrusionOk="0" h="551" w="750">
                  <a:moveTo>
                    <a:pt x="539" y="0"/>
                  </a:moveTo>
                  <a:cubicBezTo>
                    <a:pt x="312" y="0"/>
                    <a:pt x="0" y="318"/>
                    <a:pt x="232" y="485"/>
                  </a:cubicBezTo>
                  <a:cubicBezTo>
                    <a:pt x="294" y="530"/>
                    <a:pt x="361" y="550"/>
                    <a:pt x="426" y="550"/>
                  </a:cubicBezTo>
                  <a:cubicBezTo>
                    <a:pt x="597" y="550"/>
                    <a:pt x="750" y="410"/>
                    <a:pt x="732" y="210"/>
                  </a:cubicBezTo>
                  <a:cubicBezTo>
                    <a:pt x="732" y="185"/>
                    <a:pt x="732" y="160"/>
                    <a:pt x="719" y="135"/>
                  </a:cubicBezTo>
                  <a:cubicBezTo>
                    <a:pt x="687" y="39"/>
                    <a:pt x="618" y="0"/>
                    <a:pt x="5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1" name="Google Shape;2391;p7"/>
            <p:cNvSpPr/>
            <p:nvPr/>
          </p:nvSpPr>
          <p:spPr>
            <a:xfrm>
              <a:off x="1680270" y="1219858"/>
              <a:ext cx="36724" cy="28767"/>
            </a:xfrm>
            <a:custGeom>
              <a:rect b="b" l="l" r="r" t="t"/>
              <a:pathLst>
                <a:path extrusionOk="0" h="564" w="720">
                  <a:moveTo>
                    <a:pt x="405" y="1"/>
                  </a:moveTo>
                  <a:cubicBezTo>
                    <a:pt x="195" y="1"/>
                    <a:pt x="0" y="225"/>
                    <a:pt x="121" y="456"/>
                  </a:cubicBezTo>
                  <a:cubicBezTo>
                    <a:pt x="188" y="531"/>
                    <a:pt x="271" y="563"/>
                    <a:pt x="352" y="563"/>
                  </a:cubicBezTo>
                  <a:cubicBezTo>
                    <a:pt x="541" y="563"/>
                    <a:pt x="719" y="387"/>
                    <a:pt x="658" y="169"/>
                  </a:cubicBezTo>
                  <a:cubicBezTo>
                    <a:pt x="645" y="144"/>
                    <a:pt x="633" y="119"/>
                    <a:pt x="620" y="94"/>
                  </a:cubicBezTo>
                  <a:cubicBezTo>
                    <a:pt x="555" y="29"/>
                    <a:pt x="479" y="1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2" name="Google Shape;2392;p7"/>
            <p:cNvSpPr/>
            <p:nvPr/>
          </p:nvSpPr>
          <p:spPr>
            <a:xfrm>
              <a:off x="1700519" y="1151512"/>
              <a:ext cx="38152" cy="28104"/>
            </a:xfrm>
            <a:custGeom>
              <a:rect b="b" l="l" r="r" t="t"/>
              <a:pathLst>
                <a:path extrusionOk="0" h="551" w="748">
                  <a:moveTo>
                    <a:pt x="356" y="0"/>
                  </a:moveTo>
                  <a:cubicBezTo>
                    <a:pt x="175" y="0"/>
                    <a:pt x="0" y="158"/>
                    <a:pt x="48" y="384"/>
                  </a:cubicBezTo>
                  <a:cubicBezTo>
                    <a:pt x="74" y="502"/>
                    <a:pt x="169" y="551"/>
                    <a:pt x="277" y="551"/>
                  </a:cubicBezTo>
                  <a:cubicBezTo>
                    <a:pt x="488" y="551"/>
                    <a:pt x="747" y="366"/>
                    <a:pt x="623" y="159"/>
                  </a:cubicBezTo>
                  <a:cubicBezTo>
                    <a:pt x="557" y="48"/>
                    <a:pt x="456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3" name="Google Shape;2393;p7"/>
            <p:cNvSpPr/>
            <p:nvPr/>
          </p:nvSpPr>
          <p:spPr>
            <a:xfrm>
              <a:off x="1778199" y="1107240"/>
              <a:ext cx="35703" cy="32184"/>
            </a:xfrm>
            <a:custGeom>
              <a:rect b="b" l="l" r="r" t="t"/>
              <a:pathLst>
                <a:path extrusionOk="0" h="631" w="700">
                  <a:moveTo>
                    <a:pt x="375" y="1"/>
                  </a:moveTo>
                  <a:cubicBezTo>
                    <a:pt x="272" y="1"/>
                    <a:pt x="170" y="51"/>
                    <a:pt x="113" y="152"/>
                  </a:cubicBezTo>
                  <a:cubicBezTo>
                    <a:pt x="0" y="340"/>
                    <a:pt x="113" y="602"/>
                    <a:pt x="338" y="627"/>
                  </a:cubicBezTo>
                  <a:cubicBezTo>
                    <a:pt x="353" y="629"/>
                    <a:pt x="367" y="630"/>
                    <a:pt x="382" y="630"/>
                  </a:cubicBezTo>
                  <a:cubicBezTo>
                    <a:pt x="537" y="630"/>
                    <a:pt x="665" y="513"/>
                    <a:pt x="687" y="365"/>
                  </a:cubicBezTo>
                  <a:cubicBezTo>
                    <a:pt x="700" y="315"/>
                    <a:pt x="687" y="265"/>
                    <a:pt x="675" y="215"/>
                  </a:cubicBezTo>
                  <a:cubicBezTo>
                    <a:pt x="662" y="177"/>
                    <a:pt x="650" y="165"/>
                    <a:pt x="637" y="140"/>
                  </a:cubicBezTo>
                  <a:cubicBezTo>
                    <a:pt x="576" y="47"/>
                    <a:pt x="475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4" name="Google Shape;2394;p7"/>
            <p:cNvSpPr/>
            <p:nvPr/>
          </p:nvSpPr>
          <p:spPr>
            <a:xfrm>
              <a:off x="1546995" y="1199660"/>
              <a:ext cx="38764" cy="32184"/>
            </a:xfrm>
            <a:custGeom>
              <a:rect b="b" l="l" r="r" t="t"/>
              <a:pathLst>
                <a:path extrusionOk="0" h="631" w="760">
                  <a:moveTo>
                    <a:pt x="382" y="1"/>
                  </a:moveTo>
                  <a:cubicBezTo>
                    <a:pt x="171" y="1"/>
                    <a:pt x="1" y="220"/>
                    <a:pt x="84" y="440"/>
                  </a:cubicBezTo>
                  <a:cubicBezTo>
                    <a:pt x="134" y="558"/>
                    <a:pt x="261" y="630"/>
                    <a:pt x="387" y="630"/>
                  </a:cubicBezTo>
                  <a:cubicBezTo>
                    <a:pt x="420" y="630"/>
                    <a:pt x="453" y="625"/>
                    <a:pt x="484" y="615"/>
                  </a:cubicBezTo>
                  <a:cubicBezTo>
                    <a:pt x="747" y="515"/>
                    <a:pt x="759" y="152"/>
                    <a:pt x="509" y="27"/>
                  </a:cubicBezTo>
                  <a:cubicBezTo>
                    <a:pt x="466" y="9"/>
                    <a:pt x="423" y="1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5" name="Google Shape;2395;p7"/>
            <p:cNvSpPr/>
            <p:nvPr/>
          </p:nvSpPr>
          <p:spPr>
            <a:xfrm>
              <a:off x="408421" y="1237811"/>
              <a:ext cx="34224" cy="30552"/>
            </a:xfrm>
            <a:custGeom>
              <a:rect b="b" l="l" r="r" t="t"/>
              <a:pathLst>
                <a:path extrusionOk="0" h="599" w="671">
                  <a:moveTo>
                    <a:pt x="315" y="1"/>
                  </a:moveTo>
                  <a:cubicBezTo>
                    <a:pt x="161" y="1"/>
                    <a:pt x="36" y="107"/>
                    <a:pt x="13" y="254"/>
                  </a:cubicBezTo>
                  <a:cubicBezTo>
                    <a:pt x="1" y="341"/>
                    <a:pt x="13" y="416"/>
                    <a:pt x="63" y="491"/>
                  </a:cubicBezTo>
                  <a:cubicBezTo>
                    <a:pt x="126" y="566"/>
                    <a:pt x="209" y="598"/>
                    <a:pt x="290" y="598"/>
                  </a:cubicBezTo>
                  <a:cubicBezTo>
                    <a:pt x="482" y="598"/>
                    <a:pt x="671" y="420"/>
                    <a:pt x="600" y="192"/>
                  </a:cubicBezTo>
                  <a:cubicBezTo>
                    <a:pt x="588" y="167"/>
                    <a:pt x="575" y="142"/>
                    <a:pt x="563" y="117"/>
                  </a:cubicBezTo>
                  <a:cubicBezTo>
                    <a:pt x="513" y="54"/>
                    <a:pt x="438" y="17"/>
                    <a:pt x="363" y="4"/>
                  </a:cubicBezTo>
                  <a:cubicBezTo>
                    <a:pt x="347" y="2"/>
                    <a:pt x="330" y="1"/>
                    <a:pt x="3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6" name="Google Shape;2396;p7"/>
            <p:cNvSpPr/>
            <p:nvPr/>
          </p:nvSpPr>
          <p:spPr>
            <a:xfrm>
              <a:off x="320693" y="1271474"/>
              <a:ext cx="37744" cy="29889"/>
            </a:xfrm>
            <a:custGeom>
              <a:rect b="b" l="l" r="r" t="t"/>
              <a:pathLst>
                <a:path extrusionOk="0" h="586" w="740">
                  <a:moveTo>
                    <a:pt x="406" y="1"/>
                  </a:moveTo>
                  <a:cubicBezTo>
                    <a:pt x="195" y="1"/>
                    <a:pt x="1" y="225"/>
                    <a:pt x="121" y="456"/>
                  </a:cubicBezTo>
                  <a:cubicBezTo>
                    <a:pt x="171" y="531"/>
                    <a:pt x="246" y="569"/>
                    <a:pt x="334" y="581"/>
                  </a:cubicBezTo>
                  <a:cubicBezTo>
                    <a:pt x="350" y="584"/>
                    <a:pt x="367" y="585"/>
                    <a:pt x="383" y="585"/>
                  </a:cubicBezTo>
                  <a:cubicBezTo>
                    <a:pt x="585" y="585"/>
                    <a:pt x="739" y="377"/>
                    <a:pt x="658" y="169"/>
                  </a:cubicBezTo>
                  <a:cubicBezTo>
                    <a:pt x="646" y="144"/>
                    <a:pt x="633" y="119"/>
                    <a:pt x="621" y="94"/>
                  </a:cubicBezTo>
                  <a:cubicBezTo>
                    <a:pt x="556" y="29"/>
                    <a:pt x="480" y="1"/>
                    <a:pt x="4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7" name="Google Shape;2397;p7"/>
            <p:cNvSpPr/>
            <p:nvPr/>
          </p:nvSpPr>
          <p:spPr>
            <a:xfrm>
              <a:off x="100660" y="1294273"/>
              <a:ext cx="37744" cy="28104"/>
            </a:xfrm>
            <a:custGeom>
              <a:rect b="b" l="l" r="r" t="t"/>
              <a:pathLst>
                <a:path extrusionOk="0" h="551" w="740">
                  <a:moveTo>
                    <a:pt x="356" y="0"/>
                  </a:moveTo>
                  <a:cubicBezTo>
                    <a:pt x="176" y="0"/>
                    <a:pt x="0" y="158"/>
                    <a:pt x="49" y="384"/>
                  </a:cubicBezTo>
                  <a:cubicBezTo>
                    <a:pt x="74" y="503"/>
                    <a:pt x="168" y="551"/>
                    <a:pt x="275" y="551"/>
                  </a:cubicBezTo>
                  <a:cubicBezTo>
                    <a:pt x="483" y="551"/>
                    <a:pt x="739" y="366"/>
                    <a:pt x="624" y="159"/>
                  </a:cubicBezTo>
                  <a:cubicBezTo>
                    <a:pt x="557" y="48"/>
                    <a:pt x="456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8" name="Google Shape;2398;p7"/>
            <p:cNvSpPr/>
            <p:nvPr/>
          </p:nvSpPr>
          <p:spPr>
            <a:xfrm>
              <a:off x="344768" y="1199303"/>
              <a:ext cx="38152" cy="28104"/>
            </a:xfrm>
            <a:custGeom>
              <a:rect b="b" l="l" r="r" t="t"/>
              <a:pathLst>
                <a:path extrusionOk="0" h="551" w="748">
                  <a:moveTo>
                    <a:pt x="357" y="0"/>
                  </a:moveTo>
                  <a:cubicBezTo>
                    <a:pt x="176" y="0"/>
                    <a:pt x="1" y="158"/>
                    <a:pt x="49" y="384"/>
                  </a:cubicBezTo>
                  <a:cubicBezTo>
                    <a:pt x="74" y="503"/>
                    <a:pt x="170" y="551"/>
                    <a:pt x="278" y="551"/>
                  </a:cubicBezTo>
                  <a:cubicBezTo>
                    <a:pt x="489" y="551"/>
                    <a:pt x="748" y="366"/>
                    <a:pt x="624" y="159"/>
                  </a:cubicBezTo>
                  <a:cubicBezTo>
                    <a:pt x="557" y="48"/>
                    <a:pt x="456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9" name="Google Shape;2399;p7"/>
            <p:cNvSpPr/>
            <p:nvPr/>
          </p:nvSpPr>
          <p:spPr>
            <a:xfrm>
              <a:off x="179666" y="1252042"/>
              <a:ext cx="36112" cy="30195"/>
            </a:xfrm>
            <a:custGeom>
              <a:rect b="b" l="l" r="r" t="t"/>
              <a:pathLst>
                <a:path extrusionOk="0" h="592" w="708">
                  <a:moveTo>
                    <a:pt x="389" y="1"/>
                  </a:moveTo>
                  <a:cubicBezTo>
                    <a:pt x="188" y="1"/>
                    <a:pt x="0" y="203"/>
                    <a:pt x="99" y="437"/>
                  </a:cubicBezTo>
                  <a:cubicBezTo>
                    <a:pt x="149" y="512"/>
                    <a:pt x="224" y="575"/>
                    <a:pt x="312" y="587"/>
                  </a:cubicBezTo>
                  <a:cubicBezTo>
                    <a:pt x="329" y="590"/>
                    <a:pt x="346" y="592"/>
                    <a:pt x="363" y="592"/>
                  </a:cubicBezTo>
                  <a:cubicBezTo>
                    <a:pt x="553" y="592"/>
                    <a:pt x="708" y="407"/>
                    <a:pt x="662" y="212"/>
                  </a:cubicBezTo>
                  <a:cubicBezTo>
                    <a:pt x="662" y="200"/>
                    <a:pt x="649" y="187"/>
                    <a:pt x="649" y="175"/>
                  </a:cubicBezTo>
                  <a:cubicBezTo>
                    <a:pt x="637" y="137"/>
                    <a:pt x="624" y="125"/>
                    <a:pt x="612" y="100"/>
                  </a:cubicBezTo>
                  <a:cubicBezTo>
                    <a:pt x="546" y="31"/>
                    <a:pt x="466" y="1"/>
                    <a:pt x="3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0" name="Google Shape;2400;p7"/>
            <p:cNvSpPr/>
            <p:nvPr/>
          </p:nvSpPr>
          <p:spPr>
            <a:xfrm>
              <a:off x="703278" y="1282440"/>
              <a:ext cx="33459" cy="31980"/>
            </a:xfrm>
            <a:custGeom>
              <a:rect b="b" l="l" r="r" t="t"/>
              <a:pathLst>
                <a:path extrusionOk="0" h="627" w="656">
                  <a:moveTo>
                    <a:pt x="329" y="1"/>
                  </a:moveTo>
                  <a:cubicBezTo>
                    <a:pt x="160" y="1"/>
                    <a:pt x="0" y="146"/>
                    <a:pt x="18" y="341"/>
                  </a:cubicBezTo>
                  <a:cubicBezTo>
                    <a:pt x="42" y="521"/>
                    <a:pt x="187" y="627"/>
                    <a:pt x="335" y="627"/>
                  </a:cubicBezTo>
                  <a:cubicBezTo>
                    <a:pt x="424" y="627"/>
                    <a:pt x="515" y="588"/>
                    <a:pt x="580" y="504"/>
                  </a:cubicBezTo>
                  <a:cubicBezTo>
                    <a:pt x="630" y="441"/>
                    <a:pt x="655" y="354"/>
                    <a:pt x="643" y="279"/>
                  </a:cubicBezTo>
                  <a:cubicBezTo>
                    <a:pt x="643" y="254"/>
                    <a:pt x="630" y="229"/>
                    <a:pt x="630" y="204"/>
                  </a:cubicBezTo>
                  <a:cubicBezTo>
                    <a:pt x="605" y="154"/>
                    <a:pt x="568" y="104"/>
                    <a:pt x="530" y="79"/>
                  </a:cubicBezTo>
                  <a:cubicBezTo>
                    <a:pt x="469" y="25"/>
                    <a:pt x="398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1" name="Google Shape;2401;p7"/>
            <p:cNvSpPr/>
            <p:nvPr/>
          </p:nvSpPr>
          <p:spPr>
            <a:xfrm>
              <a:off x="778765" y="1280604"/>
              <a:ext cx="38713" cy="32133"/>
            </a:xfrm>
            <a:custGeom>
              <a:rect b="b" l="l" r="r" t="t"/>
              <a:pathLst>
                <a:path extrusionOk="0" h="630" w="759">
                  <a:moveTo>
                    <a:pt x="380" y="1"/>
                  </a:moveTo>
                  <a:cubicBezTo>
                    <a:pt x="278" y="1"/>
                    <a:pt x="176" y="51"/>
                    <a:pt x="113" y="152"/>
                  </a:cubicBezTo>
                  <a:cubicBezTo>
                    <a:pt x="0" y="340"/>
                    <a:pt x="113" y="590"/>
                    <a:pt x="350" y="627"/>
                  </a:cubicBezTo>
                  <a:cubicBezTo>
                    <a:pt x="362" y="628"/>
                    <a:pt x="373" y="629"/>
                    <a:pt x="384" y="629"/>
                  </a:cubicBezTo>
                  <a:cubicBezTo>
                    <a:pt x="594" y="629"/>
                    <a:pt x="758" y="416"/>
                    <a:pt x="675" y="202"/>
                  </a:cubicBezTo>
                  <a:cubicBezTo>
                    <a:pt x="663" y="177"/>
                    <a:pt x="650" y="152"/>
                    <a:pt x="638" y="140"/>
                  </a:cubicBezTo>
                  <a:cubicBezTo>
                    <a:pt x="576" y="48"/>
                    <a:pt x="478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2" name="Google Shape;2402;p7"/>
            <p:cNvSpPr/>
            <p:nvPr/>
          </p:nvSpPr>
          <p:spPr>
            <a:xfrm>
              <a:off x="647683" y="1150339"/>
              <a:ext cx="41110" cy="31980"/>
            </a:xfrm>
            <a:custGeom>
              <a:rect b="b" l="l" r="r" t="t"/>
              <a:pathLst>
                <a:path extrusionOk="0" h="627" w="806">
                  <a:moveTo>
                    <a:pt x="418" y="1"/>
                  </a:moveTo>
                  <a:cubicBezTo>
                    <a:pt x="136" y="1"/>
                    <a:pt x="1" y="371"/>
                    <a:pt x="233" y="557"/>
                  </a:cubicBezTo>
                  <a:cubicBezTo>
                    <a:pt x="294" y="606"/>
                    <a:pt x="361" y="627"/>
                    <a:pt x="426" y="627"/>
                  </a:cubicBezTo>
                  <a:cubicBezTo>
                    <a:pt x="626" y="627"/>
                    <a:pt x="806" y="421"/>
                    <a:pt x="721" y="194"/>
                  </a:cubicBezTo>
                  <a:cubicBezTo>
                    <a:pt x="683" y="94"/>
                    <a:pt x="583" y="19"/>
                    <a:pt x="483" y="7"/>
                  </a:cubicBezTo>
                  <a:cubicBezTo>
                    <a:pt x="461" y="3"/>
                    <a:pt x="439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3" name="Google Shape;2403;p7"/>
            <p:cNvSpPr/>
            <p:nvPr/>
          </p:nvSpPr>
          <p:spPr>
            <a:xfrm>
              <a:off x="734748" y="1123969"/>
              <a:ext cx="35244" cy="32235"/>
            </a:xfrm>
            <a:custGeom>
              <a:rect b="b" l="l" r="r" t="t"/>
              <a:pathLst>
                <a:path extrusionOk="0" h="632" w="691">
                  <a:moveTo>
                    <a:pt x="353" y="1"/>
                  </a:moveTo>
                  <a:cubicBezTo>
                    <a:pt x="264" y="1"/>
                    <a:pt x="175" y="40"/>
                    <a:pt x="113" y="124"/>
                  </a:cubicBezTo>
                  <a:cubicBezTo>
                    <a:pt x="1" y="262"/>
                    <a:pt x="26" y="449"/>
                    <a:pt x="151" y="561"/>
                  </a:cubicBezTo>
                  <a:cubicBezTo>
                    <a:pt x="213" y="610"/>
                    <a:pt x="283" y="632"/>
                    <a:pt x="351" y="632"/>
                  </a:cubicBezTo>
                  <a:cubicBezTo>
                    <a:pt x="528" y="632"/>
                    <a:pt x="690" y="485"/>
                    <a:pt x="663" y="287"/>
                  </a:cubicBezTo>
                  <a:cubicBezTo>
                    <a:pt x="648" y="107"/>
                    <a:pt x="501" y="1"/>
                    <a:pt x="3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4" name="Google Shape;2404;p7"/>
            <p:cNvSpPr/>
            <p:nvPr/>
          </p:nvSpPr>
          <p:spPr>
            <a:xfrm>
              <a:off x="619427" y="1222561"/>
              <a:ext cx="36724" cy="32031"/>
            </a:xfrm>
            <a:custGeom>
              <a:rect b="b" l="l" r="r" t="t"/>
              <a:pathLst>
                <a:path extrusionOk="0" h="628" w="720">
                  <a:moveTo>
                    <a:pt x="384" y="0"/>
                  </a:moveTo>
                  <a:cubicBezTo>
                    <a:pt x="295" y="0"/>
                    <a:pt x="207" y="38"/>
                    <a:pt x="150" y="116"/>
                  </a:cubicBezTo>
                  <a:cubicBezTo>
                    <a:pt x="0" y="291"/>
                    <a:pt x="75" y="553"/>
                    <a:pt x="300" y="615"/>
                  </a:cubicBezTo>
                  <a:cubicBezTo>
                    <a:pt x="328" y="624"/>
                    <a:pt x="356" y="628"/>
                    <a:pt x="384" y="628"/>
                  </a:cubicBezTo>
                  <a:cubicBezTo>
                    <a:pt x="564" y="628"/>
                    <a:pt x="720" y="461"/>
                    <a:pt x="687" y="266"/>
                  </a:cubicBezTo>
                  <a:cubicBezTo>
                    <a:pt x="687" y="241"/>
                    <a:pt x="687" y="216"/>
                    <a:pt x="675" y="191"/>
                  </a:cubicBezTo>
                  <a:cubicBezTo>
                    <a:pt x="650" y="141"/>
                    <a:pt x="625" y="103"/>
                    <a:pt x="575" y="66"/>
                  </a:cubicBezTo>
                  <a:cubicBezTo>
                    <a:pt x="521" y="22"/>
                    <a:pt x="452" y="0"/>
                    <a:pt x="3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5" name="Google Shape;2405;p7"/>
            <p:cNvSpPr/>
            <p:nvPr/>
          </p:nvSpPr>
          <p:spPr>
            <a:xfrm>
              <a:off x="794066" y="1199252"/>
              <a:ext cx="35704" cy="31266"/>
            </a:xfrm>
            <a:custGeom>
              <a:rect b="b" l="l" r="r" t="t"/>
              <a:pathLst>
                <a:path extrusionOk="0" h="613" w="700">
                  <a:moveTo>
                    <a:pt x="354" y="1"/>
                  </a:moveTo>
                  <a:cubicBezTo>
                    <a:pt x="315" y="1"/>
                    <a:pt x="276" y="8"/>
                    <a:pt x="238" y="23"/>
                  </a:cubicBezTo>
                  <a:cubicBezTo>
                    <a:pt x="88" y="85"/>
                    <a:pt x="0" y="260"/>
                    <a:pt x="63" y="410"/>
                  </a:cubicBezTo>
                  <a:cubicBezTo>
                    <a:pt x="112" y="539"/>
                    <a:pt x="233" y="613"/>
                    <a:pt x="361" y="613"/>
                  </a:cubicBezTo>
                  <a:cubicBezTo>
                    <a:pt x="395" y="613"/>
                    <a:pt x="429" y="608"/>
                    <a:pt x="463" y="598"/>
                  </a:cubicBezTo>
                  <a:cubicBezTo>
                    <a:pt x="625" y="535"/>
                    <a:pt x="700" y="348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6" name="Google Shape;2406;p7"/>
            <p:cNvSpPr/>
            <p:nvPr/>
          </p:nvSpPr>
          <p:spPr>
            <a:xfrm>
              <a:off x="939429" y="1202873"/>
              <a:ext cx="37540" cy="31929"/>
            </a:xfrm>
            <a:custGeom>
              <a:rect b="b" l="l" r="r" t="t"/>
              <a:pathLst>
                <a:path extrusionOk="0" h="626" w="736">
                  <a:moveTo>
                    <a:pt x="401" y="0"/>
                  </a:moveTo>
                  <a:cubicBezTo>
                    <a:pt x="189" y="0"/>
                    <a:pt x="1" y="236"/>
                    <a:pt x="124" y="464"/>
                  </a:cubicBezTo>
                  <a:cubicBezTo>
                    <a:pt x="185" y="576"/>
                    <a:pt x="288" y="626"/>
                    <a:pt x="391" y="626"/>
                  </a:cubicBezTo>
                  <a:cubicBezTo>
                    <a:pt x="563" y="626"/>
                    <a:pt x="735" y="488"/>
                    <a:pt x="712" y="277"/>
                  </a:cubicBezTo>
                  <a:cubicBezTo>
                    <a:pt x="712" y="252"/>
                    <a:pt x="699" y="227"/>
                    <a:pt x="687" y="202"/>
                  </a:cubicBezTo>
                  <a:cubicBezTo>
                    <a:pt x="674" y="152"/>
                    <a:pt x="637" y="102"/>
                    <a:pt x="599" y="77"/>
                  </a:cubicBezTo>
                  <a:cubicBezTo>
                    <a:pt x="537" y="23"/>
                    <a:pt x="468" y="0"/>
                    <a:pt x="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7" name="Google Shape;2407;p7"/>
            <p:cNvSpPr/>
            <p:nvPr/>
          </p:nvSpPr>
          <p:spPr>
            <a:xfrm>
              <a:off x="928514" y="1281471"/>
              <a:ext cx="35755" cy="31572"/>
            </a:xfrm>
            <a:custGeom>
              <a:rect b="b" l="l" r="r" t="t"/>
              <a:pathLst>
                <a:path extrusionOk="0" h="619" w="701">
                  <a:moveTo>
                    <a:pt x="355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2" y="539"/>
                    <a:pt x="229" y="618"/>
                    <a:pt x="354" y="618"/>
                  </a:cubicBezTo>
                  <a:cubicBezTo>
                    <a:pt x="390" y="618"/>
                    <a:pt x="427" y="612"/>
                    <a:pt x="463" y="598"/>
                  </a:cubicBezTo>
                  <a:cubicBezTo>
                    <a:pt x="626" y="535"/>
                    <a:pt x="701" y="360"/>
                    <a:pt x="638" y="198"/>
                  </a:cubicBezTo>
                  <a:cubicBezTo>
                    <a:pt x="591" y="74"/>
                    <a:pt x="478" y="1"/>
                    <a:pt x="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8" name="Google Shape;2408;p7"/>
            <p:cNvSpPr/>
            <p:nvPr/>
          </p:nvSpPr>
          <p:spPr>
            <a:xfrm>
              <a:off x="888374" y="1051696"/>
              <a:ext cx="34224" cy="30552"/>
            </a:xfrm>
            <a:custGeom>
              <a:rect b="b" l="l" r="r" t="t"/>
              <a:pathLst>
                <a:path extrusionOk="0" h="599" w="671">
                  <a:moveTo>
                    <a:pt x="315" y="1"/>
                  </a:moveTo>
                  <a:cubicBezTo>
                    <a:pt x="161" y="1"/>
                    <a:pt x="36" y="107"/>
                    <a:pt x="13" y="254"/>
                  </a:cubicBezTo>
                  <a:cubicBezTo>
                    <a:pt x="1" y="341"/>
                    <a:pt x="13" y="416"/>
                    <a:pt x="63" y="491"/>
                  </a:cubicBezTo>
                  <a:cubicBezTo>
                    <a:pt x="127" y="566"/>
                    <a:pt x="209" y="598"/>
                    <a:pt x="290" y="598"/>
                  </a:cubicBezTo>
                  <a:cubicBezTo>
                    <a:pt x="482" y="598"/>
                    <a:pt x="671" y="419"/>
                    <a:pt x="601" y="191"/>
                  </a:cubicBezTo>
                  <a:cubicBezTo>
                    <a:pt x="588" y="166"/>
                    <a:pt x="576" y="141"/>
                    <a:pt x="563" y="129"/>
                  </a:cubicBezTo>
                  <a:cubicBezTo>
                    <a:pt x="513" y="54"/>
                    <a:pt x="438" y="17"/>
                    <a:pt x="363" y="4"/>
                  </a:cubicBezTo>
                  <a:cubicBezTo>
                    <a:pt x="347" y="2"/>
                    <a:pt x="331" y="1"/>
                    <a:pt x="3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9" name="Google Shape;2409;p7"/>
            <p:cNvSpPr/>
            <p:nvPr/>
          </p:nvSpPr>
          <p:spPr>
            <a:xfrm>
              <a:off x="857771" y="1152124"/>
              <a:ext cx="35755" cy="31572"/>
            </a:xfrm>
            <a:custGeom>
              <a:rect b="b" l="l" r="r" t="t"/>
              <a:pathLst>
                <a:path extrusionOk="0" h="619" w="701">
                  <a:moveTo>
                    <a:pt x="354" y="0"/>
                  </a:moveTo>
                  <a:cubicBezTo>
                    <a:pt x="316" y="0"/>
                    <a:pt x="277" y="7"/>
                    <a:pt x="238" y="22"/>
                  </a:cubicBezTo>
                  <a:cubicBezTo>
                    <a:pt x="88" y="84"/>
                    <a:pt x="1" y="259"/>
                    <a:pt x="63" y="422"/>
                  </a:cubicBezTo>
                  <a:cubicBezTo>
                    <a:pt x="111" y="546"/>
                    <a:pt x="224" y="619"/>
                    <a:pt x="347" y="619"/>
                  </a:cubicBezTo>
                  <a:cubicBezTo>
                    <a:pt x="385" y="619"/>
                    <a:pt x="425" y="612"/>
                    <a:pt x="463" y="597"/>
                  </a:cubicBezTo>
                  <a:cubicBezTo>
                    <a:pt x="626" y="534"/>
                    <a:pt x="701" y="359"/>
                    <a:pt x="638" y="197"/>
                  </a:cubicBezTo>
                  <a:cubicBezTo>
                    <a:pt x="591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0" name="Google Shape;2410;p7"/>
            <p:cNvSpPr/>
            <p:nvPr/>
          </p:nvSpPr>
          <p:spPr>
            <a:xfrm>
              <a:off x="484928" y="1212972"/>
              <a:ext cx="42232" cy="31929"/>
            </a:xfrm>
            <a:custGeom>
              <a:rect b="b" l="l" r="r" t="t"/>
              <a:pathLst>
                <a:path extrusionOk="0" h="626" w="828">
                  <a:moveTo>
                    <a:pt x="420" y="1"/>
                  </a:moveTo>
                  <a:cubicBezTo>
                    <a:pt x="406" y="1"/>
                    <a:pt x="391" y="2"/>
                    <a:pt x="375" y="4"/>
                  </a:cubicBezTo>
                  <a:cubicBezTo>
                    <a:pt x="100" y="29"/>
                    <a:pt x="0" y="391"/>
                    <a:pt x="225" y="554"/>
                  </a:cubicBezTo>
                  <a:cubicBezTo>
                    <a:pt x="280" y="602"/>
                    <a:pt x="348" y="625"/>
                    <a:pt x="416" y="625"/>
                  </a:cubicBezTo>
                  <a:cubicBezTo>
                    <a:pt x="505" y="625"/>
                    <a:pt x="594" y="587"/>
                    <a:pt x="650" y="516"/>
                  </a:cubicBezTo>
                  <a:cubicBezTo>
                    <a:pt x="827" y="303"/>
                    <a:pt x="680" y="1"/>
                    <a:pt x="4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1" name="Google Shape;2411;p7"/>
            <p:cNvSpPr/>
            <p:nvPr/>
          </p:nvSpPr>
          <p:spPr>
            <a:xfrm>
              <a:off x="546184" y="1274382"/>
              <a:ext cx="37897" cy="32082"/>
            </a:xfrm>
            <a:custGeom>
              <a:rect b="b" l="l" r="r" t="t"/>
              <a:pathLst>
                <a:path extrusionOk="0" h="629" w="743">
                  <a:moveTo>
                    <a:pt x="355" y="0"/>
                  </a:moveTo>
                  <a:cubicBezTo>
                    <a:pt x="73" y="0"/>
                    <a:pt x="0" y="624"/>
                    <a:pt x="336" y="624"/>
                  </a:cubicBezTo>
                  <a:cubicBezTo>
                    <a:pt x="352" y="627"/>
                    <a:pt x="368" y="628"/>
                    <a:pt x="384" y="628"/>
                  </a:cubicBezTo>
                  <a:cubicBezTo>
                    <a:pt x="586" y="628"/>
                    <a:pt x="743" y="409"/>
                    <a:pt x="661" y="212"/>
                  </a:cubicBezTo>
                  <a:cubicBezTo>
                    <a:pt x="649" y="187"/>
                    <a:pt x="636" y="162"/>
                    <a:pt x="624" y="137"/>
                  </a:cubicBezTo>
                  <a:cubicBezTo>
                    <a:pt x="574" y="74"/>
                    <a:pt x="499" y="24"/>
                    <a:pt x="424" y="12"/>
                  </a:cubicBezTo>
                  <a:cubicBezTo>
                    <a:pt x="400" y="4"/>
                    <a:pt x="376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2" name="Google Shape;2412;p7"/>
            <p:cNvSpPr/>
            <p:nvPr/>
          </p:nvSpPr>
          <p:spPr>
            <a:xfrm>
              <a:off x="863535" y="1239546"/>
              <a:ext cx="34173" cy="31215"/>
            </a:xfrm>
            <a:custGeom>
              <a:rect b="b" l="l" r="r" t="t"/>
              <a:pathLst>
                <a:path extrusionOk="0" h="612" w="670">
                  <a:moveTo>
                    <a:pt x="324" y="1"/>
                  </a:moveTo>
                  <a:cubicBezTo>
                    <a:pt x="183" y="1"/>
                    <a:pt x="44" y="96"/>
                    <a:pt x="13" y="257"/>
                  </a:cubicBezTo>
                  <a:cubicBezTo>
                    <a:pt x="0" y="332"/>
                    <a:pt x="13" y="420"/>
                    <a:pt x="63" y="482"/>
                  </a:cubicBezTo>
                  <a:cubicBezTo>
                    <a:pt x="113" y="557"/>
                    <a:pt x="188" y="595"/>
                    <a:pt x="263" y="607"/>
                  </a:cubicBezTo>
                  <a:cubicBezTo>
                    <a:pt x="280" y="610"/>
                    <a:pt x="298" y="612"/>
                    <a:pt x="314" y="612"/>
                  </a:cubicBezTo>
                  <a:cubicBezTo>
                    <a:pt x="525" y="612"/>
                    <a:pt x="670" y="403"/>
                    <a:pt x="600" y="195"/>
                  </a:cubicBezTo>
                  <a:cubicBezTo>
                    <a:pt x="588" y="170"/>
                    <a:pt x="575" y="145"/>
                    <a:pt x="563" y="120"/>
                  </a:cubicBezTo>
                  <a:cubicBezTo>
                    <a:pt x="500" y="38"/>
                    <a:pt x="412" y="1"/>
                    <a:pt x="3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3" name="Google Shape;2413;p7"/>
            <p:cNvSpPr/>
            <p:nvPr/>
          </p:nvSpPr>
          <p:spPr>
            <a:xfrm>
              <a:off x="715009" y="1208178"/>
              <a:ext cx="38050" cy="31980"/>
            </a:xfrm>
            <a:custGeom>
              <a:rect b="b" l="l" r="r" t="t"/>
              <a:pathLst>
                <a:path extrusionOk="0" h="627" w="746">
                  <a:moveTo>
                    <a:pt x="381" y="1"/>
                  </a:moveTo>
                  <a:cubicBezTo>
                    <a:pt x="276" y="1"/>
                    <a:pt x="171" y="51"/>
                    <a:pt x="113" y="148"/>
                  </a:cubicBezTo>
                  <a:cubicBezTo>
                    <a:pt x="1" y="348"/>
                    <a:pt x="113" y="598"/>
                    <a:pt x="338" y="623"/>
                  </a:cubicBezTo>
                  <a:cubicBezTo>
                    <a:pt x="355" y="625"/>
                    <a:pt x="371" y="626"/>
                    <a:pt x="387" y="626"/>
                  </a:cubicBezTo>
                  <a:cubicBezTo>
                    <a:pt x="599" y="626"/>
                    <a:pt x="745" y="408"/>
                    <a:pt x="675" y="210"/>
                  </a:cubicBezTo>
                  <a:cubicBezTo>
                    <a:pt x="663" y="185"/>
                    <a:pt x="650" y="160"/>
                    <a:pt x="638" y="135"/>
                  </a:cubicBezTo>
                  <a:cubicBezTo>
                    <a:pt x="577" y="45"/>
                    <a:pt x="479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4" name="Google Shape;2414;p7"/>
            <p:cNvSpPr/>
            <p:nvPr/>
          </p:nvSpPr>
          <p:spPr>
            <a:xfrm>
              <a:off x="557864" y="1174566"/>
              <a:ext cx="40090" cy="32235"/>
            </a:xfrm>
            <a:custGeom>
              <a:rect b="b" l="l" r="r" t="t"/>
              <a:pathLst>
                <a:path extrusionOk="0" h="632" w="786">
                  <a:moveTo>
                    <a:pt x="414" y="1"/>
                  </a:moveTo>
                  <a:cubicBezTo>
                    <a:pt x="203" y="1"/>
                    <a:pt x="0" y="223"/>
                    <a:pt x="132" y="469"/>
                  </a:cubicBezTo>
                  <a:cubicBezTo>
                    <a:pt x="196" y="583"/>
                    <a:pt x="296" y="632"/>
                    <a:pt x="396" y="632"/>
                  </a:cubicBezTo>
                  <a:cubicBezTo>
                    <a:pt x="592" y="632"/>
                    <a:pt x="786" y="447"/>
                    <a:pt x="695" y="207"/>
                  </a:cubicBezTo>
                  <a:cubicBezTo>
                    <a:pt x="682" y="182"/>
                    <a:pt x="670" y="157"/>
                    <a:pt x="657" y="132"/>
                  </a:cubicBezTo>
                  <a:cubicBezTo>
                    <a:pt x="591" y="40"/>
                    <a:pt x="502" y="1"/>
                    <a:pt x="4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5" name="Google Shape;2415;p7"/>
            <p:cNvSpPr/>
            <p:nvPr/>
          </p:nvSpPr>
          <p:spPr>
            <a:xfrm>
              <a:off x="802992" y="1083574"/>
              <a:ext cx="37030" cy="31725"/>
            </a:xfrm>
            <a:custGeom>
              <a:rect b="b" l="l" r="r" t="t"/>
              <a:pathLst>
                <a:path extrusionOk="0" h="622" w="726">
                  <a:moveTo>
                    <a:pt x="324" y="1"/>
                  </a:moveTo>
                  <a:cubicBezTo>
                    <a:pt x="179" y="1"/>
                    <a:pt x="35" y="99"/>
                    <a:pt x="13" y="266"/>
                  </a:cubicBezTo>
                  <a:cubicBezTo>
                    <a:pt x="0" y="354"/>
                    <a:pt x="25" y="429"/>
                    <a:pt x="75" y="491"/>
                  </a:cubicBezTo>
                  <a:cubicBezTo>
                    <a:pt x="125" y="566"/>
                    <a:pt x="188" y="604"/>
                    <a:pt x="275" y="616"/>
                  </a:cubicBezTo>
                  <a:cubicBezTo>
                    <a:pt x="295" y="620"/>
                    <a:pt x="314" y="622"/>
                    <a:pt x="333" y="622"/>
                  </a:cubicBezTo>
                  <a:cubicBezTo>
                    <a:pt x="575" y="622"/>
                    <a:pt x="726" y="338"/>
                    <a:pt x="575" y="129"/>
                  </a:cubicBezTo>
                  <a:cubicBezTo>
                    <a:pt x="512" y="41"/>
                    <a:pt x="418" y="1"/>
                    <a:pt x="3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6" name="Google Shape;2416;p7"/>
            <p:cNvSpPr/>
            <p:nvPr/>
          </p:nvSpPr>
          <p:spPr>
            <a:xfrm>
              <a:off x="945754" y="1115044"/>
              <a:ext cx="37030" cy="32133"/>
            </a:xfrm>
            <a:custGeom>
              <a:rect b="b" l="l" r="r" t="t"/>
              <a:pathLst>
                <a:path extrusionOk="0" h="630" w="726">
                  <a:moveTo>
                    <a:pt x="333" y="0"/>
                  </a:moveTo>
                  <a:cubicBezTo>
                    <a:pt x="185" y="0"/>
                    <a:pt x="36" y="103"/>
                    <a:pt x="13" y="274"/>
                  </a:cubicBezTo>
                  <a:cubicBezTo>
                    <a:pt x="0" y="349"/>
                    <a:pt x="25" y="437"/>
                    <a:pt x="63" y="499"/>
                  </a:cubicBezTo>
                  <a:cubicBezTo>
                    <a:pt x="113" y="562"/>
                    <a:pt x="188" y="612"/>
                    <a:pt x="275" y="624"/>
                  </a:cubicBezTo>
                  <a:cubicBezTo>
                    <a:pt x="295" y="628"/>
                    <a:pt x="314" y="629"/>
                    <a:pt x="333" y="629"/>
                  </a:cubicBezTo>
                  <a:cubicBezTo>
                    <a:pt x="575" y="629"/>
                    <a:pt x="726" y="344"/>
                    <a:pt x="575" y="124"/>
                  </a:cubicBezTo>
                  <a:cubicBezTo>
                    <a:pt x="514" y="39"/>
                    <a:pt x="423" y="0"/>
                    <a:pt x="3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7" name="Google Shape;2417;p7"/>
            <p:cNvSpPr/>
            <p:nvPr/>
          </p:nvSpPr>
          <p:spPr>
            <a:xfrm>
              <a:off x="1008234" y="1271780"/>
              <a:ext cx="38917" cy="31266"/>
            </a:xfrm>
            <a:custGeom>
              <a:rect b="b" l="l" r="r" t="t"/>
              <a:pathLst>
                <a:path extrusionOk="0" h="613" w="763">
                  <a:moveTo>
                    <a:pt x="400" y="0"/>
                  </a:moveTo>
                  <a:cubicBezTo>
                    <a:pt x="50" y="25"/>
                    <a:pt x="0" y="513"/>
                    <a:pt x="337" y="613"/>
                  </a:cubicBezTo>
                  <a:lnTo>
                    <a:pt x="337" y="600"/>
                  </a:lnTo>
                  <a:cubicBezTo>
                    <a:pt x="687" y="600"/>
                    <a:pt x="762" y="100"/>
                    <a:pt x="4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8" name="Google Shape;2418;p7"/>
            <p:cNvSpPr/>
            <p:nvPr/>
          </p:nvSpPr>
          <p:spPr>
            <a:xfrm>
              <a:off x="581174" y="1106424"/>
              <a:ext cx="36979" cy="29838"/>
            </a:xfrm>
            <a:custGeom>
              <a:rect b="b" l="l" r="r" t="t"/>
              <a:pathLst>
                <a:path extrusionOk="0" h="585" w="725">
                  <a:moveTo>
                    <a:pt x="332" y="0"/>
                  </a:moveTo>
                  <a:cubicBezTo>
                    <a:pt x="183" y="0"/>
                    <a:pt x="39" y="105"/>
                    <a:pt x="13" y="268"/>
                  </a:cubicBezTo>
                  <a:cubicBezTo>
                    <a:pt x="0" y="318"/>
                    <a:pt x="13" y="368"/>
                    <a:pt x="25" y="418"/>
                  </a:cubicBezTo>
                  <a:cubicBezTo>
                    <a:pt x="51" y="536"/>
                    <a:pt x="146" y="585"/>
                    <a:pt x="254" y="585"/>
                  </a:cubicBezTo>
                  <a:cubicBezTo>
                    <a:pt x="465" y="585"/>
                    <a:pt x="724" y="400"/>
                    <a:pt x="600" y="193"/>
                  </a:cubicBezTo>
                  <a:cubicBezTo>
                    <a:pt x="588" y="143"/>
                    <a:pt x="563" y="106"/>
                    <a:pt x="525" y="68"/>
                  </a:cubicBezTo>
                  <a:cubicBezTo>
                    <a:pt x="467" y="22"/>
                    <a:pt x="399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9" name="Google Shape;2419;p7"/>
            <p:cNvSpPr/>
            <p:nvPr/>
          </p:nvSpPr>
          <p:spPr>
            <a:xfrm>
              <a:off x="825893" y="1011096"/>
              <a:ext cx="33102" cy="32031"/>
            </a:xfrm>
            <a:custGeom>
              <a:rect b="b" l="l" r="r" t="t"/>
              <a:pathLst>
                <a:path extrusionOk="0" h="628" w="649">
                  <a:moveTo>
                    <a:pt x="316" y="0"/>
                  </a:moveTo>
                  <a:cubicBezTo>
                    <a:pt x="168" y="0"/>
                    <a:pt x="20" y="97"/>
                    <a:pt x="1" y="288"/>
                  </a:cubicBezTo>
                  <a:cubicBezTo>
                    <a:pt x="1" y="338"/>
                    <a:pt x="1" y="375"/>
                    <a:pt x="13" y="425"/>
                  </a:cubicBezTo>
                  <a:cubicBezTo>
                    <a:pt x="69" y="566"/>
                    <a:pt x="185" y="628"/>
                    <a:pt x="301" y="628"/>
                  </a:cubicBezTo>
                  <a:cubicBezTo>
                    <a:pt x="474" y="628"/>
                    <a:pt x="648" y="492"/>
                    <a:pt x="626" y="275"/>
                  </a:cubicBezTo>
                  <a:cubicBezTo>
                    <a:pt x="601" y="91"/>
                    <a:pt x="459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0" name="Google Shape;2420;p7"/>
            <p:cNvSpPr/>
            <p:nvPr/>
          </p:nvSpPr>
          <p:spPr>
            <a:xfrm>
              <a:off x="659363" y="1066334"/>
              <a:ext cx="34020" cy="29736"/>
            </a:xfrm>
            <a:custGeom>
              <a:rect b="b" l="l" r="r" t="t"/>
              <a:pathLst>
                <a:path extrusionOk="0" h="583" w="667">
                  <a:moveTo>
                    <a:pt x="391" y="0"/>
                  </a:moveTo>
                  <a:cubicBezTo>
                    <a:pt x="189" y="0"/>
                    <a:pt x="1" y="204"/>
                    <a:pt x="92" y="442"/>
                  </a:cubicBezTo>
                  <a:cubicBezTo>
                    <a:pt x="142" y="517"/>
                    <a:pt x="217" y="567"/>
                    <a:pt x="304" y="579"/>
                  </a:cubicBezTo>
                  <a:cubicBezTo>
                    <a:pt x="321" y="582"/>
                    <a:pt x="337" y="583"/>
                    <a:pt x="353" y="583"/>
                  </a:cubicBezTo>
                  <a:cubicBezTo>
                    <a:pt x="506" y="583"/>
                    <a:pt x="632" y="477"/>
                    <a:pt x="654" y="329"/>
                  </a:cubicBezTo>
                  <a:cubicBezTo>
                    <a:pt x="667" y="292"/>
                    <a:pt x="667" y="254"/>
                    <a:pt x="654" y="217"/>
                  </a:cubicBezTo>
                  <a:cubicBezTo>
                    <a:pt x="654" y="204"/>
                    <a:pt x="654" y="192"/>
                    <a:pt x="642" y="167"/>
                  </a:cubicBezTo>
                  <a:cubicBezTo>
                    <a:pt x="642" y="142"/>
                    <a:pt x="629" y="117"/>
                    <a:pt x="604" y="92"/>
                  </a:cubicBezTo>
                  <a:cubicBezTo>
                    <a:pt x="540" y="28"/>
                    <a:pt x="465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1" name="Google Shape;2421;p7"/>
            <p:cNvSpPr/>
            <p:nvPr/>
          </p:nvSpPr>
          <p:spPr>
            <a:xfrm>
              <a:off x="1223015" y="1254643"/>
              <a:ext cx="35193" cy="32235"/>
            </a:xfrm>
            <a:custGeom>
              <a:rect b="b" l="l" r="r" t="t"/>
              <a:pathLst>
                <a:path extrusionOk="0" h="632" w="690">
                  <a:moveTo>
                    <a:pt x="352" y="1"/>
                  </a:moveTo>
                  <a:cubicBezTo>
                    <a:pt x="263" y="1"/>
                    <a:pt x="174" y="39"/>
                    <a:pt x="113" y="124"/>
                  </a:cubicBezTo>
                  <a:cubicBezTo>
                    <a:pt x="0" y="261"/>
                    <a:pt x="25" y="449"/>
                    <a:pt x="150" y="561"/>
                  </a:cubicBezTo>
                  <a:cubicBezTo>
                    <a:pt x="213" y="610"/>
                    <a:pt x="283" y="631"/>
                    <a:pt x="351" y="631"/>
                  </a:cubicBezTo>
                  <a:cubicBezTo>
                    <a:pt x="528" y="631"/>
                    <a:pt x="690" y="485"/>
                    <a:pt x="663" y="286"/>
                  </a:cubicBezTo>
                  <a:cubicBezTo>
                    <a:pt x="647" y="107"/>
                    <a:pt x="500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2" name="Google Shape;2422;p7"/>
            <p:cNvSpPr/>
            <p:nvPr/>
          </p:nvSpPr>
          <p:spPr>
            <a:xfrm>
              <a:off x="1303959" y="1209453"/>
              <a:ext cx="39784" cy="31929"/>
            </a:xfrm>
            <a:custGeom>
              <a:rect b="b" l="l" r="r" t="t"/>
              <a:pathLst>
                <a:path extrusionOk="0" h="626" w="780">
                  <a:moveTo>
                    <a:pt x="385" y="1"/>
                  </a:moveTo>
                  <a:cubicBezTo>
                    <a:pt x="282" y="1"/>
                    <a:pt x="178" y="51"/>
                    <a:pt x="113" y="148"/>
                  </a:cubicBezTo>
                  <a:cubicBezTo>
                    <a:pt x="1" y="348"/>
                    <a:pt x="113" y="598"/>
                    <a:pt x="350" y="623"/>
                  </a:cubicBezTo>
                  <a:cubicBezTo>
                    <a:pt x="366" y="625"/>
                    <a:pt x="380" y="626"/>
                    <a:pt x="395" y="626"/>
                  </a:cubicBezTo>
                  <a:cubicBezTo>
                    <a:pt x="632" y="626"/>
                    <a:pt x="779" y="347"/>
                    <a:pt x="638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3" name="Google Shape;2423;p7"/>
            <p:cNvSpPr/>
            <p:nvPr/>
          </p:nvSpPr>
          <p:spPr>
            <a:xfrm>
              <a:off x="1158290" y="1181604"/>
              <a:ext cx="40090" cy="32235"/>
            </a:xfrm>
            <a:custGeom>
              <a:rect b="b" l="l" r="r" t="t"/>
              <a:pathLst>
                <a:path extrusionOk="0" h="632" w="786">
                  <a:moveTo>
                    <a:pt x="414" y="0"/>
                  </a:moveTo>
                  <a:cubicBezTo>
                    <a:pt x="203" y="0"/>
                    <a:pt x="0" y="222"/>
                    <a:pt x="132" y="469"/>
                  </a:cubicBezTo>
                  <a:cubicBezTo>
                    <a:pt x="196" y="583"/>
                    <a:pt x="296" y="631"/>
                    <a:pt x="396" y="631"/>
                  </a:cubicBezTo>
                  <a:cubicBezTo>
                    <a:pt x="592" y="631"/>
                    <a:pt x="786" y="446"/>
                    <a:pt x="695" y="206"/>
                  </a:cubicBezTo>
                  <a:cubicBezTo>
                    <a:pt x="682" y="181"/>
                    <a:pt x="670" y="156"/>
                    <a:pt x="657" y="131"/>
                  </a:cubicBezTo>
                  <a:cubicBezTo>
                    <a:pt x="591" y="39"/>
                    <a:pt x="502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4" name="Google Shape;2424;p7"/>
            <p:cNvSpPr/>
            <p:nvPr/>
          </p:nvSpPr>
          <p:spPr>
            <a:xfrm>
              <a:off x="1183231" y="1096376"/>
              <a:ext cx="32796" cy="31980"/>
            </a:xfrm>
            <a:custGeom>
              <a:rect b="b" l="l" r="r" t="t"/>
              <a:pathLst>
                <a:path extrusionOk="0" h="627" w="643">
                  <a:moveTo>
                    <a:pt x="325" y="0"/>
                  </a:moveTo>
                  <a:cubicBezTo>
                    <a:pt x="154" y="0"/>
                    <a:pt x="0" y="148"/>
                    <a:pt x="18" y="353"/>
                  </a:cubicBezTo>
                  <a:cubicBezTo>
                    <a:pt x="34" y="523"/>
                    <a:pt x="179" y="627"/>
                    <a:pt x="329" y="627"/>
                  </a:cubicBezTo>
                  <a:cubicBezTo>
                    <a:pt x="421" y="627"/>
                    <a:pt x="514" y="588"/>
                    <a:pt x="581" y="503"/>
                  </a:cubicBezTo>
                  <a:cubicBezTo>
                    <a:pt x="630" y="440"/>
                    <a:pt x="643" y="365"/>
                    <a:pt x="643" y="278"/>
                  </a:cubicBezTo>
                  <a:cubicBezTo>
                    <a:pt x="643" y="253"/>
                    <a:pt x="630" y="228"/>
                    <a:pt x="618" y="203"/>
                  </a:cubicBezTo>
                  <a:cubicBezTo>
                    <a:pt x="605" y="153"/>
                    <a:pt x="568" y="103"/>
                    <a:pt x="531" y="78"/>
                  </a:cubicBezTo>
                  <a:cubicBezTo>
                    <a:pt x="466" y="24"/>
                    <a:pt x="394" y="0"/>
                    <a:pt x="3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5" name="Google Shape;2425;p7"/>
            <p:cNvSpPr/>
            <p:nvPr/>
          </p:nvSpPr>
          <p:spPr>
            <a:xfrm>
              <a:off x="1258055" y="1094489"/>
              <a:ext cx="38764" cy="32133"/>
            </a:xfrm>
            <a:custGeom>
              <a:rect b="b" l="l" r="r" t="t"/>
              <a:pathLst>
                <a:path extrusionOk="0" h="630" w="760">
                  <a:moveTo>
                    <a:pt x="382" y="1"/>
                  </a:moveTo>
                  <a:cubicBezTo>
                    <a:pt x="279" y="1"/>
                    <a:pt x="177" y="51"/>
                    <a:pt x="113" y="152"/>
                  </a:cubicBezTo>
                  <a:cubicBezTo>
                    <a:pt x="1" y="340"/>
                    <a:pt x="126" y="590"/>
                    <a:pt x="351" y="627"/>
                  </a:cubicBezTo>
                  <a:cubicBezTo>
                    <a:pt x="362" y="628"/>
                    <a:pt x="374" y="629"/>
                    <a:pt x="385" y="629"/>
                  </a:cubicBezTo>
                  <a:cubicBezTo>
                    <a:pt x="594" y="629"/>
                    <a:pt x="759" y="416"/>
                    <a:pt x="688" y="215"/>
                  </a:cubicBezTo>
                  <a:cubicBezTo>
                    <a:pt x="676" y="177"/>
                    <a:pt x="663" y="165"/>
                    <a:pt x="651" y="140"/>
                  </a:cubicBezTo>
                  <a:cubicBezTo>
                    <a:pt x="583" y="48"/>
                    <a:pt x="482" y="1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6" name="Google Shape;2426;p7"/>
            <p:cNvSpPr/>
            <p:nvPr/>
          </p:nvSpPr>
          <p:spPr>
            <a:xfrm>
              <a:off x="1332623" y="1137537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42" y="0"/>
                  </a:moveTo>
                  <a:cubicBezTo>
                    <a:pt x="307" y="0"/>
                    <a:pt x="272" y="7"/>
                    <a:pt x="238" y="21"/>
                  </a:cubicBezTo>
                  <a:cubicBezTo>
                    <a:pt x="76" y="83"/>
                    <a:pt x="1" y="258"/>
                    <a:pt x="63" y="420"/>
                  </a:cubicBezTo>
                  <a:cubicBezTo>
                    <a:pt x="111" y="544"/>
                    <a:pt x="224" y="617"/>
                    <a:pt x="347" y="617"/>
                  </a:cubicBezTo>
                  <a:cubicBezTo>
                    <a:pt x="385" y="617"/>
                    <a:pt x="425" y="610"/>
                    <a:pt x="463" y="595"/>
                  </a:cubicBezTo>
                  <a:cubicBezTo>
                    <a:pt x="613" y="533"/>
                    <a:pt x="701" y="358"/>
                    <a:pt x="638" y="196"/>
                  </a:cubicBezTo>
                  <a:cubicBezTo>
                    <a:pt x="590" y="79"/>
                    <a:pt x="466" y="0"/>
                    <a:pt x="3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7" name="Google Shape;2427;p7"/>
            <p:cNvSpPr/>
            <p:nvPr/>
          </p:nvSpPr>
          <p:spPr>
            <a:xfrm>
              <a:off x="1127483" y="964325"/>
              <a:ext cx="41263" cy="31878"/>
            </a:xfrm>
            <a:custGeom>
              <a:rect b="b" l="l" r="r" t="t"/>
              <a:pathLst>
                <a:path extrusionOk="0" h="625" w="809">
                  <a:moveTo>
                    <a:pt x="421" y="1"/>
                  </a:moveTo>
                  <a:cubicBezTo>
                    <a:pt x="143" y="1"/>
                    <a:pt x="1" y="366"/>
                    <a:pt x="236" y="555"/>
                  </a:cubicBezTo>
                  <a:cubicBezTo>
                    <a:pt x="297" y="603"/>
                    <a:pt x="364" y="625"/>
                    <a:pt x="429" y="625"/>
                  </a:cubicBezTo>
                  <a:cubicBezTo>
                    <a:pt x="629" y="625"/>
                    <a:pt x="809" y="419"/>
                    <a:pt x="724" y="192"/>
                  </a:cubicBezTo>
                  <a:cubicBezTo>
                    <a:pt x="674" y="92"/>
                    <a:pt x="586" y="17"/>
                    <a:pt x="474" y="5"/>
                  </a:cubicBezTo>
                  <a:cubicBezTo>
                    <a:pt x="456" y="2"/>
                    <a:pt x="438" y="1"/>
                    <a:pt x="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8" name="Google Shape;2428;p7"/>
            <p:cNvSpPr/>
            <p:nvPr/>
          </p:nvSpPr>
          <p:spPr>
            <a:xfrm>
              <a:off x="1214701" y="938313"/>
              <a:ext cx="34785" cy="31776"/>
            </a:xfrm>
            <a:custGeom>
              <a:rect b="b" l="l" r="r" t="t"/>
              <a:pathLst>
                <a:path extrusionOk="0" h="623" w="682">
                  <a:moveTo>
                    <a:pt x="342" y="1"/>
                  </a:moveTo>
                  <a:cubicBezTo>
                    <a:pt x="254" y="1"/>
                    <a:pt x="166" y="36"/>
                    <a:pt x="101" y="115"/>
                  </a:cubicBezTo>
                  <a:cubicBezTo>
                    <a:pt x="1" y="253"/>
                    <a:pt x="13" y="440"/>
                    <a:pt x="151" y="552"/>
                  </a:cubicBezTo>
                  <a:cubicBezTo>
                    <a:pt x="210" y="601"/>
                    <a:pt x="278" y="623"/>
                    <a:pt x="344" y="623"/>
                  </a:cubicBezTo>
                  <a:cubicBezTo>
                    <a:pt x="517" y="623"/>
                    <a:pt x="681" y="476"/>
                    <a:pt x="663" y="278"/>
                  </a:cubicBezTo>
                  <a:cubicBezTo>
                    <a:pt x="640" y="104"/>
                    <a:pt x="492" y="1"/>
                    <a:pt x="3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9" name="Google Shape;2429;p7"/>
            <p:cNvSpPr/>
            <p:nvPr/>
          </p:nvSpPr>
          <p:spPr>
            <a:xfrm>
              <a:off x="1101267" y="1036599"/>
              <a:ext cx="42028" cy="32643"/>
            </a:xfrm>
            <a:custGeom>
              <a:rect b="b" l="l" r="r" t="t"/>
              <a:pathLst>
                <a:path extrusionOk="0" h="640" w="824">
                  <a:moveTo>
                    <a:pt x="349" y="1"/>
                  </a:moveTo>
                  <a:cubicBezTo>
                    <a:pt x="257" y="1"/>
                    <a:pt x="166" y="40"/>
                    <a:pt x="101" y="113"/>
                  </a:cubicBezTo>
                  <a:cubicBezTo>
                    <a:pt x="1" y="250"/>
                    <a:pt x="13" y="437"/>
                    <a:pt x="151" y="550"/>
                  </a:cubicBezTo>
                  <a:cubicBezTo>
                    <a:pt x="219" y="613"/>
                    <a:pt x="292" y="640"/>
                    <a:pt x="361" y="640"/>
                  </a:cubicBezTo>
                  <a:cubicBezTo>
                    <a:pt x="620" y="640"/>
                    <a:pt x="824" y="270"/>
                    <a:pt x="538" y="63"/>
                  </a:cubicBezTo>
                  <a:cubicBezTo>
                    <a:pt x="481" y="21"/>
                    <a:pt x="414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0" name="Google Shape;2430;p7"/>
            <p:cNvSpPr/>
            <p:nvPr/>
          </p:nvSpPr>
          <p:spPr>
            <a:xfrm>
              <a:off x="1274019" y="1013137"/>
              <a:ext cx="35755" cy="31266"/>
            </a:xfrm>
            <a:custGeom>
              <a:rect b="b" l="l" r="r" t="t"/>
              <a:pathLst>
                <a:path extrusionOk="0" h="613" w="701">
                  <a:moveTo>
                    <a:pt x="354" y="1"/>
                  </a:moveTo>
                  <a:cubicBezTo>
                    <a:pt x="316" y="1"/>
                    <a:pt x="276" y="8"/>
                    <a:pt x="238" y="23"/>
                  </a:cubicBezTo>
                  <a:cubicBezTo>
                    <a:pt x="75" y="85"/>
                    <a:pt x="0" y="260"/>
                    <a:pt x="63" y="423"/>
                  </a:cubicBezTo>
                  <a:cubicBezTo>
                    <a:pt x="112" y="541"/>
                    <a:pt x="232" y="613"/>
                    <a:pt x="360" y="613"/>
                  </a:cubicBezTo>
                  <a:cubicBezTo>
                    <a:pt x="394" y="613"/>
                    <a:pt x="429" y="608"/>
                    <a:pt x="463" y="598"/>
                  </a:cubicBezTo>
                  <a:cubicBezTo>
                    <a:pt x="613" y="535"/>
                    <a:pt x="700" y="348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1" name="Google Shape;2431;p7"/>
            <p:cNvSpPr/>
            <p:nvPr/>
          </p:nvSpPr>
          <p:spPr>
            <a:xfrm>
              <a:off x="1472223" y="1156357"/>
              <a:ext cx="41773" cy="31929"/>
            </a:xfrm>
            <a:custGeom>
              <a:rect b="b" l="l" r="r" t="t"/>
              <a:pathLst>
                <a:path extrusionOk="0" h="626" w="819">
                  <a:moveTo>
                    <a:pt x="406" y="0"/>
                  </a:moveTo>
                  <a:cubicBezTo>
                    <a:pt x="396" y="0"/>
                    <a:pt x="386" y="1"/>
                    <a:pt x="376" y="1"/>
                  </a:cubicBezTo>
                  <a:cubicBezTo>
                    <a:pt x="101" y="26"/>
                    <a:pt x="1" y="389"/>
                    <a:pt x="213" y="564"/>
                  </a:cubicBezTo>
                  <a:cubicBezTo>
                    <a:pt x="270" y="606"/>
                    <a:pt x="337" y="626"/>
                    <a:pt x="402" y="626"/>
                  </a:cubicBezTo>
                  <a:cubicBezTo>
                    <a:pt x="494" y="626"/>
                    <a:pt x="585" y="587"/>
                    <a:pt x="650" y="514"/>
                  </a:cubicBezTo>
                  <a:cubicBezTo>
                    <a:pt x="819" y="297"/>
                    <a:pt x="663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2" name="Google Shape;2432;p7"/>
            <p:cNvSpPr/>
            <p:nvPr/>
          </p:nvSpPr>
          <p:spPr>
            <a:xfrm>
              <a:off x="1418770" y="1016707"/>
              <a:ext cx="37489" cy="32133"/>
            </a:xfrm>
            <a:custGeom>
              <a:rect b="b" l="l" r="r" t="t"/>
              <a:pathLst>
                <a:path extrusionOk="0" h="630" w="735">
                  <a:moveTo>
                    <a:pt x="401" y="1"/>
                  </a:moveTo>
                  <a:cubicBezTo>
                    <a:pt x="188" y="1"/>
                    <a:pt x="0" y="237"/>
                    <a:pt x="124" y="465"/>
                  </a:cubicBezTo>
                  <a:cubicBezTo>
                    <a:pt x="190" y="579"/>
                    <a:pt x="297" y="630"/>
                    <a:pt x="401" y="630"/>
                  </a:cubicBezTo>
                  <a:cubicBezTo>
                    <a:pt x="570" y="630"/>
                    <a:pt x="735" y="495"/>
                    <a:pt x="711" y="278"/>
                  </a:cubicBezTo>
                  <a:cubicBezTo>
                    <a:pt x="711" y="253"/>
                    <a:pt x="711" y="228"/>
                    <a:pt x="699" y="203"/>
                  </a:cubicBezTo>
                  <a:cubicBezTo>
                    <a:pt x="674" y="153"/>
                    <a:pt x="649" y="115"/>
                    <a:pt x="599" y="78"/>
                  </a:cubicBezTo>
                  <a:cubicBezTo>
                    <a:pt x="536" y="24"/>
                    <a:pt x="467" y="1"/>
                    <a:pt x="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3" name="Google Shape;2433;p7"/>
            <p:cNvSpPr/>
            <p:nvPr/>
          </p:nvSpPr>
          <p:spPr>
            <a:xfrm>
              <a:off x="1408467" y="1095356"/>
              <a:ext cx="35142" cy="31623"/>
            </a:xfrm>
            <a:custGeom>
              <a:rect b="b" l="l" r="r" t="t"/>
              <a:pathLst>
                <a:path extrusionOk="0" h="620" w="689">
                  <a:moveTo>
                    <a:pt x="348" y="1"/>
                  </a:moveTo>
                  <a:cubicBezTo>
                    <a:pt x="311" y="1"/>
                    <a:pt x="274" y="8"/>
                    <a:pt x="238" y="23"/>
                  </a:cubicBezTo>
                  <a:cubicBezTo>
                    <a:pt x="76" y="85"/>
                    <a:pt x="1" y="260"/>
                    <a:pt x="51" y="423"/>
                  </a:cubicBezTo>
                  <a:cubicBezTo>
                    <a:pt x="99" y="547"/>
                    <a:pt x="219" y="620"/>
                    <a:pt x="340" y="620"/>
                  </a:cubicBezTo>
                  <a:cubicBezTo>
                    <a:pt x="378" y="620"/>
                    <a:pt x="415" y="612"/>
                    <a:pt x="451" y="598"/>
                  </a:cubicBezTo>
                  <a:cubicBezTo>
                    <a:pt x="613" y="535"/>
                    <a:pt x="688" y="360"/>
                    <a:pt x="626" y="198"/>
                  </a:cubicBezTo>
                  <a:cubicBezTo>
                    <a:pt x="578" y="74"/>
                    <a:pt x="465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4" name="Google Shape;2434;p7"/>
            <p:cNvSpPr/>
            <p:nvPr/>
          </p:nvSpPr>
          <p:spPr>
            <a:xfrm>
              <a:off x="1367714" y="865580"/>
              <a:ext cx="34224" cy="30807"/>
            </a:xfrm>
            <a:custGeom>
              <a:rect b="b" l="l" r="r" t="t"/>
              <a:pathLst>
                <a:path extrusionOk="0" h="604" w="671">
                  <a:moveTo>
                    <a:pt x="317" y="0"/>
                  </a:moveTo>
                  <a:cubicBezTo>
                    <a:pt x="171" y="0"/>
                    <a:pt x="35" y="107"/>
                    <a:pt x="13" y="254"/>
                  </a:cubicBezTo>
                  <a:cubicBezTo>
                    <a:pt x="0" y="341"/>
                    <a:pt x="25" y="416"/>
                    <a:pt x="75" y="491"/>
                  </a:cubicBezTo>
                  <a:lnTo>
                    <a:pt x="63" y="491"/>
                  </a:lnTo>
                  <a:cubicBezTo>
                    <a:pt x="130" y="570"/>
                    <a:pt x="214" y="604"/>
                    <a:pt x="296" y="604"/>
                  </a:cubicBezTo>
                  <a:cubicBezTo>
                    <a:pt x="489" y="604"/>
                    <a:pt x="670" y="419"/>
                    <a:pt x="600" y="191"/>
                  </a:cubicBezTo>
                  <a:cubicBezTo>
                    <a:pt x="600" y="166"/>
                    <a:pt x="588" y="141"/>
                    <a:pt x="563" y="129"/>
                  </a:cubicBezTo>
                  <a:cubicBezTo>
                    <a:pt x="513" y="54"/>
                    <a:pt x="450" y="16"/>
                    <a:pt x="363" y="4"/>
                  </a:cubicBezTo>
                  <a:cubicBezTo>
                    <a:pt x="347" y="2"/>
                    <a:pt x="332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5" name="Google Shape;2435;p7"/>
            <p:cNvSpPr/>
            <p:nvPr/>
          </p:nvSpPr>
          <p:spPr>
            <a:xfrm>
              <a:off x="1337724" y="966008"/>
              <a:ext cx="35755" cy="31572"/>
            </a:xfrm>
            <a:custGeom>
              <a:rect b="b" l="l" r="r" t="t"/>
              <a:pathLst>
                <a:path extrusionOk="0" h="619" w="701">
                  <a:moveTo>
                    <a:pt x="355" y="0"/>
                  </a:moveTo>
                  <a:cubicBezTo>
                    <a:pt x="316" y="0"/>
                    <a:pt x="277" y="7"/>
                    <a:pt x="238" y="22"/>
                  </a:cubicBezTo>
                  <a:cubicBezTo>
                    <a:pt x="76" y="84"/>
                    <a:pt x="1" y="259"/>
                    <a:pt x="63" y="422"/>
                  </a:cubicBezTo>
                  <a:cubicBezTo>
                    <a:pt x="111" y="546"/>
                    <a:pt x="224" y="619"/>
                    <a:pt x="347" y="619"/>
                  </a:cubicBezTo>
                  <a:cubicBezTo>
                    <a:pt x="385" y="619"/>
                    <a:pt x="425" y="612"/>
                    <a:pt x="463" y="597"/>
                  </a:cubicBezTo>
                  <a:cubicBezTo>
                    <a:pt x="613" y="534"/>
                    <a:pt x="701" y="359"/>
                    <a:pt x="638" y="197"/>
                  </a:cubicBezTo>
                  <a:cubicBezTo>
                    <a:pt x="591" y="73"/>
                    <a:pt x="478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6" name="Google Shape;2436;p7"/>
            <p:cNvSpPr/>
            <p:nvPr/>
          </p:nvSpPr>
          <p:spPr>
            <a:xfrm>
              <a:off x="1085353" y="1219450"/>
              <a:ext cx="41773" cy="31929"/>
            </a:xfrm>
            <a:custGeom>
              <a:rect b="b" l="l" r="r" t="t"/>
              <a:pathLst>
                <a:path extrusionOk="0" h="626" w="819">
                  <a:moveTo>
                    <a:pt x="406" y="0"/>
                  </a:moveTo>
                  <a:cubicBezTo>
                    <a:pt x="396" y="0"/>
                    <a:pt x="385" y="1"/>
                    <a:pt x="375" y="2"/>
                  </a:cubicBezTo>
                  <a:cubicBezTo>
                    <a:pt x="100" y="27"/>
                    <a:pt x="0" y="389"/>
                    <a:pt x="213" y="564"/>
                  </a:cubicBezTo>
                  <a:cubicBezTo>
                    <a:pt x="270" y="606"/>
                    <a:pt x="336" y="626"/>
                    <a:pt x="402" y="626"/>
                  </a:cubicBezTo>
                  <a:cubicBezTo>
                    <a:pt x="493" y="626"/>
                    <a:pt x="584" y="587"/>
                    <a:pt x="650" y="514"/>
                  </a:cubicBezTo>
                  <a:cubicBezTo>
                    <a:pt x="818" y="298"/>
                    <a:pt x="663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7" name="Google Shape;2437;p7"/>
            <p:cNvSpPr/>
            <p:nvPr/>
          </p:nvSpPr>
          <p:spPr>
            <a:xfrm>
              <a:off x="1015885" y="1173546"/>
              <a:ext cx="38713" cy="32082"/>
            </a:xfrm>
            <a:custGeom>
              <a:rect b="b" l="l" r="r" t="t"/>
              <a:pathLst>
                <a:path extrusionOk="0" h="629" w="759">
                  <a:moveTo>
                    <a:pt x="383" y="0"/>
                  </a:moveTo>
                  <a:cubicBezTo>
                    <a:pt x="281" y="0"/>
                    <a:pt x="182" y="50"/>
                    <a:pt x="125" y="152"/>
                  </a:cubicBezTo>
                  <a:cubicBezTo>
                    <a:pt x="0" y="339"/>
                    <a:pt x="125" y="602"/>
                    <a:pt x="350" y="627"/>
                  </a:cubicBezTo>
                  <a:cubicBezTo>
                    <a:pt x="362" y="628"/>
                    <a:pt x="374" y="629"/>
                    <a:pt x="386" y="629"/>
                  </a:cubicBezTo>
                  <a:cubicBezTo>
                    <a:pt x="605" y="629"/>
                    <a:pt x="758" y="416"/>
                    <a:pt x="687" y="214"/>
                  </a:cubicBezTo>
                  <a:cubicBezTo>
                    <a:pt x="675" y="189"/>
                    <a:pt x="662" y="164"/>
                    <a:pt x="650" y="139"/>
                  </a:cubicBezTo>
                  <a:cubicBezTo>
                    <a:pt x="582" y="47"/>
                    <a:pt x="481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8" name="Google Shape;2438;p7"/>
            <p:cNvSpPr/>
            <p:nvPr/>
          </p:nvSpPr>
          <p:spPr>
            <a:xfrm>
              <a:off x="963861" y="1030580"/>
              <a:ext cx="38305" cy="27849"/>
            </a:xfrm>
            <a:custGeom>
              <a:rect b="b" l="l" r="r" t="t"/>
              <a:pathLst>
                <a:path extrusionOk="0" h="546" w="751">
                  <a:moveTo>
                    <a:pt x="542" y="1"/>
                  </a:moveTo>
                  <a:cubicBezTo>
                    <a:pt x="314" y="1"/>
                    <a:pt x="0" y="313"/>
                    <a:pt x="233" y="480"/>
                  </a:cubicBezTo>
                  <a:cubicBezTo>
                    <a:pt x="291" y="525"/>
                    <a:pt x="358" y="545"/>
                    <a:pt x="423" y="545"/>
                  </a:cubicBezTo>
                  <a:cubicBezTo>
                    <a:pt x="592" y="545"/>
                    <a:pt x="751" y="408"/>
                    <a:pt x="733" y="218"/>
                  </a:cubicBezTo>
                  <a:cubicBezTo>
                    <a:pt x="733" y="181"/>
                    <a:pt x="720" y="156"/>
                    <a:pt x="720" y="131"/>
                  </a:cubicBezTo>
                  <a:cubicBezTo>
                    <a:pt x="688" y="38"/>
                    <a:pt x="620" y="1"/>
                    <a:pt x="5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9" name="Google Shape;2439;p7"/>
            <p:cNvSpPr/>
            <p:nvPr/>
          </p:nvSpPr>
          <p:spPr>
            <a:xfrm>
              <a:off x="1025474" y="1088878"/>
              <a:ext cx="38050" cy="31980"/>
            </a:xfrm>
            <a:custGeom>
              <a:rect b="b" l="l" r="r" t="t"/>
              <a:pathLst>
                <a:path extrusionOk="0" h="627" w="746">
                  <a:moveTo>
                    <a:pt x="365" y="0"/>
                  </a:moveTo>
                  <a:cubicBezTo>
                    <a:pt x="73" y="0"/>
                    <a:pt x="1" y="625"/>
                    <a:pt x="337" y="625"/>
                  </a:cubicBezTo>
                  <a:cubicBezTo>
                    <a:pt x="349" y="626"/>
                    <a:pt x="361" y="627"/>
                    <a:pt x="373" y="627"/>
                  </a:cubicBezTo>
                  <a:cubicBezTo>
                    <a:pt x="592" y="627"/>
                    <a:pt x="745" y="413"/>
                    <a:pt x="674" y="200"/>
                  </a:cubicBezTo>
                  <a:cubicBezTo>
                    <a:pt x="662" y="175"/>
                    <a:pt x="649" y="150"/>
                    <a:pt x="637" y="137"/>
                  </a:cubicBezTo>
                  <a:cubicBezTo>
                    <a:pt x="587" y="62"/>
                    <a:pt x="512" y="25"/>
                    <a:pt x="437" y="12"/>
                  </a:cubicBezTo>
                  <a:cubicBezTo>
                    <a:pt x="412" y="4"/>
                    <a:pt x="388" y="0"/>
                    <a:pt x="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0" name="Google Shape;2440;p7"/>
            <p:cNvSpPr/>
            <p:nvPr/>
          </p:nvSpPr>
          <p:spPr>
            <a:xfrm>
              <a:off x="1342824" y="1053889"/>
              <a:ext cx="34938" cy="31266"/>
            </a:xfrm>
            <a:custGeom>
              <a:rect b="b" l="l" r="r" t="t"/>
              <a:pathLst>
                <a:path extrusionOk="0" h="613" w="685">
                  <a:moveTo>
                    <a:pt x="319" y="0"/>
                  </a:moveTo>
                  <a:cubicBezTo>
                    <a:pt x="178" y="0"/>
                    <a:pt x="43" y="90"/>
                    <a:pt x="13" y="248"/>
                  </a:cubicBezTo>
                  <a:cubicBezTo>
                    <a:pt x="1" y="336"/>
                    <a:pt x="26" y="411"/>
                    <a:pt x="76" y="486"/>
                  </a:cubicBezTo>
                  <a:cubicBezTo>
                    <a:pt x="126" y="548"/>
                    <a:pt x="188" y="586"/>
                    <a:pt x="276" y="611"/>
                  </a:cubicBezTo>
                  <a:cubicBezTo>
                    <a:pt x="287" y="612"/>
                    <a:pt x="299" y="613"/>
                    <a:pt x="310" y="613"/>
                  </a:cubicBezTo>
                  <a:cubicBezTo>
                    <a:pt x="519" y="613"/>
                    <a:pt x="684" y="399"/>
                    <a:pt x="613" y="186"/>
                  </a:cubicBezTo>
                  <a:cubicBezTo>
                    <a:pt x="601" y="161"/>
                    <a:pt x="588" y="136"/>
                    <a:pt x="576" y="123"/>
                  </a:cubicBezTo>
                  <a:cubicBezTo>
                    <a:pt x="506" y="39"/>
                    <a:pt x="411" y="0"/>
                    <a:pt x="3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1" name="Google Shape;2441;p7"/>
            <p:cNvSpPr/>
            <p:nvPr/>
          </p:nvSpPr>
          <p:spPr>
            <a:xfrm>
              <a:off x="1194350" y="1022062"/>
              <a:ext cx="38611" cy="31980"/>
            </a:xfrm>
            <a:custGeom>
              <a:rect b="b" l="l" r="r" t="t"/>
              <a:pathLst>
                <a:path extrusionOk="0" h="627" w="757">
                  <a:moveTo>
                    <a:pt x="387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25" y="598"/>
                    <a:pt x="350" y="623"/>
                  </a:cubicBezTo>
                  <a:cubicBezTo>
                    <a:pt x="367" y="625"/>
                    <a:pt x="383" y="627"/>
                    <a:pt x="399" y="627"/>
                  </a:cubicBezTo>
                  <a:cubicBezTo>
                    <a:pt x="601" y="627"/>
                    <a:pt x="757" y="418"/>
                    <a:pt x="687" y="210"/>
                  </a:cubicBezTo>
                  <a:cubicBezTo>
                    <a:pt x="675" y="185"/>
                    <a:pt x="662" y="160"/>
                    <a:pt x="650" y="135"/>
                  </a:cubicBezTo>
                  <a:cubicBezTo>
                    <a:pt x="583" y="45"/>
                    <a:pt x="485" y="1"/>
                    <a:pt x="3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2" name="Google Shape;2442;p7"/>
            <p:cNvSpPr/>
            <p:nvPr/>
          </p:nvSpPr>
          <p:spPr>
            <a:xfrm>
              <a:off x="1237041" y="1172832"/>
              <a:ext cx="37846" cy="32235"/>
            </a:xfrm>
            <a:custGeom>
              <a:rect b="b" l="l" r="r" t="t"/>
              <a:pathLst>
                <a:path extrusionOk="0" h="632" w="742">
                  <a:moveTo>
                    <a:pt x="337" y="0"/>
                  </a:moveTo>
                  <a:cubicBezTo>
                    <a:pt x="192" y="0"/>
                    <a:pt x="48" y="98"/>
                    <a:pt x="25" y="266"/>
                  </a:cubicBezTo>
                  <a:cubicBezTo>
                    <a:pt x="0" y="441"/>
                    <a:pt x="113" y="591"/>
                    <a:pt x="288" y="628"/>
                  </a:cubicBezTo>
                  <a:cubicBezTo>
                    <a:pt x="303" y="630"/>
                    <a:pt x="318" y="631"/>
                    <a:pt x="333" y="631"/>
                  </a:cubicBezTo>
                  <a:cubicBezTo>
                    <a:pt x="582" y="631"/>
                    <a:pt x="741" y="341"/>
                    <a:pt x="588" y="128"/>
                  </a:cubicBezTo>
                  <a:cubicBezTo>
                    <a:pt x="524" y="41"/>
                    <a:pt x="430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3" name="Google Shape;2443;p7"/>
            <p:cNvSpPr/>
            <p:nvPr/>
          </p:nvSpPr>
          <p:spPr>
            <a:xfrm>
              <a:off x="1100859" y="1135394"/>
              <a:ext cx="36724" cy="28869"/>
            </a:xfrm>
            <a:custGeom>
              <a:rect b="b" l="l" r="r" t="t"/>
              <a:pathLst>
                <a:path extrusionOk="0" h="566" w="720">
                  <a:moveTo>
                    <a:pt x="402" y="0"/>
                  </a:moveTo>
                  <a:cubicBezTo>
                    <a:pt x="190" y="0"/>
                    <a:pt x="0" y="218"/>
                    <a:pt x="121" y="450"/>
                  </a:cubicBezTo>
                  <a:cubicBezTo>
                    <a:pt x="186" y="530"/>
                    <a:pt x="270" y="565"/>
                    <a:pt x="353" y="565"/>
                  </a:cubicBezTo>
                  <a:cubicBezTo>
                    <a:pt x="539" y="565"/>
                    <a:pt x="719" y="388"/>
                    <a:pt x="658" y="163"/>
                  </a:cubicBezTo>
                  <a:cubicBezTo>
                    <a:pt x="646" y="138"/>
                    <a:pt x="633" y="113"/>
                    <a:pt x="621" y="88"/>
                  </a:cubicBezTo>
                  <a:cubicBezTo>
                    <a:pt x="553" y="26"/>
                    <a:pt x="476" y="0"/>
                    <a:pt x="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4" name="Google Shape;2444;p7"/>
            <p:cNvSpPr/>
            <p:nvPr/>
          </p:nvSpPr>
          <p:spPr>
            <a:xfrm>
              <a:off x="1037154" y="988450"/>
              <a:ext cx="40753" cy="32235"/>
            </a:xfrm>
            <a:custGeom>
              <a:rect b="b" l="l" r="r" t="t"/>
              <a:pathLst>
                <a:path extrusionOk="0" h="632" w="799">
                  <a:moveTo>
                    <a:pt x="414" y="1"/>
                  </a:moveTo>
                  <a:cubicBezTo>
                    <a:pt x="204" y="1"/>
                    <a:pt x="1" y="223"/>
                    <a:pt x="133" y="469"/>
                  </a:cubicBezTo>
                  <a:cubicBezTo>
                    <a:pt x="196" y="583"/>
                    <a:pt x="298" y="632"/>
                    <a:pt x="400" y="632"/>
                  </a:cubicBezTo>
                  <a:cubicBezTo>
                    <a:pt x="600" y="632"/>
                    <a:pt x="799" y="447"/>
                    <a:pt x="708" y="207"/>
                  </a:cubicBezTo>
                  <a:cubicBezTo>
                    <a:pt x="695" y="182"/>
                    <a:pt x="683" y="157"/>
                    <a:pt x="658" y="132"/>
                  </a:cubicBezTo>
                  <a:cubicBezTo>
                    <a:pt x="591" y="40"/>
                    <a:pt x="502" y="1"/>
                    <a:pt x="4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5" name="Google Shape;2445;p7"/>
            <p:cNvSpPr/>
            <p:nvPr/>
          </p:nvSpPr>
          <p:spPr>
            <a:xfrm>
              <a:off x="1151608" y="1273515"/>
              <a:ext cx="34938" cy="31674"/>
            </a:xfrm>
            <a:custGeom>
              <a:rect b="b" l="l" r="r" t="t"/>
              <a:pathLst>
                <a:path extrusionOk="0" h="621" w="685">
                  <a:moveTo>
                    <a:pt x="325" y="0"/>
                  </a:moveTo>
                  <a:cubicBezTo>
                    <a:pt x="183" y="0"/>
                    <a:pt x="39" y="91"/>
                    <a:pt x="13" y="266"/>
                  </a:cubicBezTo>
                  <a:cubicBezTo>
                    <a:pt x="1" y="341"/>
                    <a:pt x="26" y="429"/>
                    <a:pt x="76" y="491"/>
                  </a:cubicBezTo>
                  <a:cubicBezTo>
                    <a:pt x="142" y="582"/>
                    <a:pt x="233" y="621"/>
                    <a:pt x="323" y="621"/>
                  </a:cubicBezTo>
                  <a:cubicBezTo>
                    <a:pt x="507" y="621"/>
                    <a:pt x="684" y="459"/>
                    <a:pt x="626" y="241"/>
                  </a:cubicBezTo>
                  <a:cubicBezTo>
                    <a:pt x="590" y="79"/>
                    <a:pt x="458" y="0"/>
                    <a:pt x="3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6" name="Google Shape;2446;p7"/>
            <p:cNvSpPr/>
            <p:nvPr/>
          </p:nvSpPr>
          <p:spPr>
            <a:xfrm>
              <a:off x="1282945" y="897458"/>
              <a:ext cx="37183" cy="32235"/>
            </a:xfrm>
            <a:custGeom>
              <a:rect b="b" l="l" r="r" t="t"/>
              <a:pathLst>
                <a:path extrusionOk="0" h="632" w="729">
                  <a:moveTo>
                    <a:pt x="319" y="1"/>
                  </a:moveTo>
                  <a:cubicBezTo>
                    <a:pt x="174" y="1"/>
                    <a:pt x="35" y="99"/>
                    <a:pt x="13" y="266"/>
                  </a:cubicBezTo>
                  <a:cubicBezTo>
                    <a:pt x="0" y="354"/>
                    <a:pt x="13" y="429"/>
                    <a:pt x="63" y="504"/>
                  </a:cubicBezTo>
                  <a:cubicBezTo>
                    <a:pt x="113" y="566"/>
                    <a:pt x="188" y="604"/>
                    <a:pt x="263" y="629"/>
                  </a:cubicBezTo>
                  <a:cubicBezTo>
                    <a:pt x="278" y="631"/>
                    <a:pt x="293" y="632"/>
                    <a:pt x="308" y="632"/>
                  </a:cubicBezTo>
                  <a:cubicBezTo>
                    <a:pt x="559" y="632"/>
                    <a:pt x="728" y="341"/>
                    <a:pt x="575" y="129"/>
                  </a:cubicBezTo>
                  <a:cubicBezTo>
                    <a:pt x="507" y="41"/>
                    <a:pt x="412" y="1"/>
                    <a:pt x="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7" name="Google Shape;2447;p7"/>
            <p:cNvSpPr/>
            <p:nvPr/>
          </p:nvSpPr>
          <p:spPr>
            <a:xfrm>
              <a:off x="1425044" y="929336"/>
              <a:ext cx="37234" cy="32235"/>
            </a:xfrm>
            <a:custGeom>
              <a:rect b="b" l="l" r="r" t="t"/>
              <a:pathLst>
                <a:path extrusionOk="0" h="632" w="730">
                  <a:moveTo>
                    <a:pt x="329" y="1"/>
                  </a:moveTo>
                  <a:cubicBezTo>
                    <a:pt x="186" y="1"/>
                    <a:pt x="44" y="99"/>
                    <a:pt x="13" y="266"/>
                  </a:cubicBezTo>
                  <a:cubicBezTo>
                    <a:pt x="1" y="341"/>
                    <a:pt x="26" y="429"/>
                    <a:pt x="76" y="491"/>
                  </a:cubicBezTo>
                  <a:cubicBezTo>
                    <a:pt x="126" y="566"/>
                    <a:pt x="201" y="616"/>
                    <a:pt x="288" y="628"/>
                  </a:cubicBezTo>
                  <a:cubicBezTo>
                    <a:pt x="303" y="631"/>
                    <a:pt x="317" y="632"/>
                    <a:pt x="331" y="632"/>
                  </a:cubicBezTo>
                  <a:cubicBezTo>
                    <a:pt x="570" y="632"/>
                    <a:pt x="729" y="341"/>
                    <a:pt x="576" y="129"/>
                  </a:cubicBezTo>
                  <a:cubicBezTo>
                    <a:pt x="512" y="41"/>
                    <a:pt x="420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8" name="Google Shape;2448;p7"/>
            <p:cNvSpPr/>
            <p:nvPr/>
          </p:nvSpPr>
          <p:spPr>
            <a:xfrm>
              <a:off x="1487524" y="1085665"/>
              <a:ext cx="38917" cy="31266"/>
            </a:xfrm>
            <a:custGeom>
              <a:rect b="b" l="l" r="r" t="t"/>
              <a:pathLst>
                <a:path extrusionOk="0" h="613" w="763">
                  <a:moveTo>
                    <a:pt x="400" y="0"/>
                  </a:moveTo>
                  <a:cubicBezTo>
                    <a:pt x="51" y="25"/>
                    <a:pt x="1" y="513"/>
                    <a:pt x="338" y="613"/>
                  </a:cubicBezTo>
                  <a:cubicBezTo>
                    <a:pt x="688" y="600"/>
                    <a:pt x="763" y="113"/>
                    <a:pt x="4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9" name="Google Shape;2449;p7"/>
            <p:cNvSpPr/>
            <p:nvPr/>
          </p:nvSpPr>
          <p:spPr>
            <a:xfrm>
              <a:off x="1403418" y="1182676"/>
              <a:ext cx="35703" cy="31317"/>
            </a:xfrm>
            <a:custGeom>
              <a:rect b="b" l="l" r="r" t="t"/>
              <a:pathLst>
                <a:path extrusionOk="0" h="614" w="700">
                  <a:moveTo>
                    <a:pt x="354" y="1"/>
                  </a:moveTo>
                  <a:cubicBezTo>
                    <a:pt x="315" y="1"/>
                    <a:pt x="276" y="8"/>
                    <a:pt x="237" y="23"/>
                  </a:cubicBezTo>
                  <a:cubicBezTo>
                    <a:pt x="75" y="85"/>
                    <a:pt x="0" y="260"/>
                    <a:pt x="63" y="423"/>
                  </a:cubicBezTo>
                  <a:cubicBezTo>
                    <a:pt x="112" y="541"/>
                    <a:pt x="232" y="613"/>
                    <a:pt x="360" y="613"/>
                  </a:cubicBezTo>
                  <a:cubicBezTo>
                    <a:pt x="394" y="613"/>
                    <a:pt x="428" y="608"/>
                    <a:pt x="462" y="598"/>
                  </a:cubicBezTo>
                  <a:cubicBezTo>
                    <a:pt x="625" y="535"/>
                    <a:pt x="700" y="348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0" name="Google Shape;2450;p7"/>
            <p:cNvSpPr/>
            <p:nvPr/>
          </p:nvSpPr>
          <p:spPr>
            <a:xfrm>
              <a:off x="1378017" y="1251991"/>
              <a:ext cx="39427" cy="31725"/>
            </a:xfrm>
            <a:custGeom>
              <a:rect b="b" l="l" r="r" t="t"/>
              <a:pathLst>
                <a:path extrusionOk="0" h="622" w="773">
                  <a:moveTo>
                    <a:pt x="392" y="0"/>
                  </a:moveTo>
                  <a:cubicBezTo>
                    <a:pt x="164" y="0"/>
                    <a:pt x="1" y="219"/>
                    <a:pt x="98" y="438"/>
                  </a:cubicBezTo>
                  <a:cubicBezTo>
                    <a:pt x="152" y="559"/>
                    <a:pt x="266" y="622"/>
                    <a:pt x="382" y="622"/>
                  </a:cubicBezTo>
                  <a:cubicBezTo>
                    <a:pt x="483" y="622"/>
                    <a:pt x="584" y="575"/>
                    <a:pt x="648" y="476"/>
                  </a:cubicBezTo>
                  <a:cubicBezTo>
                    <a:pt x="773" y="276"/>
                    <a:pt x="635" y="13"/>
                    <a:pt x="411" y="1"/>
                  </a:cubicBezTo>
                  <a:cubicBezTo>
                    <a:pt x="404" y="1"/>
                    <a:pt x="398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1" name="Google Shape;2451;p7"/>
            <p:cNvSpPr/>
            <p:nvPr/>
          </p:nvSpPr>
          <p:spPr>
            <a:xfrm>
              <a:off x="1059902" y="922042"/>
              <a:ext cx="37744" cy="28104"/>
            </a:xfrm>
            <a:custGeom>
              <a:rect b="b" l="l" r="r" t="t"/>
              <a:pathLst>
                <a:path extrusionOk="0" h="551" w="740">
                  <a:moveTo>
                    <a:pt x="357" y="0"/>
                  </a:moveTo>
                  <a:cubicBezTo>
                    <a:pt x="176" y="0"/>
                    <a:pt x="1" y="158"/>
                    <a:pt x="49" y="384"/>
                  </a:cubicBezTo>
                  <a:cubicBezTo>
                    <a:pt x="75" y="502"/>
                    <a:pt x="169" y="551"/>
                    <a:pt x="275" y="551"/>
                  </a:cubicBezTo>
                  <a:cubicBezTo>
                    <a:pt x="484" y="551"/>
                    <a:pt x="740" y="366"/>
                    <a:pt x="624" y="159"/>
                  </a:cubicBezTo>
                  <a:cubicBezTo>
                    <a:pt x="558" y="48"/>
                    <a:pt x="456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2" name="Google Shape;2452;p7"/>
            <p:cNvSpPr/>
            <p:nvPr/>
          </p:nvSpPr>
          <p:spPr>
            <a:xfrm>
              <a:off x="1304061" y="827327"/>
              <a:ext cx="37744" cy="27849"/>
            </a:xfrm>
            <a:custGeom>
              <a:rect b="b" l="l" r="r" t="t"/>
              <a:pathLst>
                <a:path extrusionOk="0" h="546" w="740">
                  <a:moveTo>
                    <a:pt x="355" y="1"/>
                  </a:moveTo>
                  <a:cubicBezTo>
                    <a:pt x="175" y="1"/>
                    <a:pt x="0" y="154"/>
                    <a:pt x="49" y="379"/>
                  </a:cubicBezTo>
                  <a:cubicBezTo>
                    <a:pt x="74" y="497"/>
                    <a:pt x="168" y="546"/>
                    <a:pt x="274" y="546"/>
                  </a:cubicBezTo>
                  <a:cubicBezTo>
                    <a:pt x="483" y="546"/>
                    <a:pt x="739" y="361"/>
                    <a:pt x="623" y="154"/>
                  </a:cubicBezTo>
                  <a:cubicBezTo>
                    <a:pt x="557" y="47"/>
                    <a:pt x="455" y="1"/>
                    <a:pt x="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3" name="Google Shape;2453;p7"/>
            <p:cNvSpPr/>
            <p:nvPr/>
          </p:nvSpPr>
          <p:spPr>
            <a:xfrm>
              <a:off x="1138857" y="879913"/>
              <a:ext cx="36163" cy="30144"/>
            </a:xfrm>
            <a:custGeom>
              <a:rect b="b" l="l" r="r" t="t"/>
              <a:pathLst>
                <a:path extrusionOk="0" h="591" w="709">
                  <a:moveTo>
                    <a:pt x="395" y="1"/>
                  </a:moveTo>
                  <a:cubicBezTo>
                    <a:pt x="192" y="1"/>
                    <a:pt x="1" y="208"/>
                    <a:pt x="101" y="435"/>
                  </a:cubicBezTo>
                  <a:cubicBezTo>
                    <a:pt x="138" y="510"/>
                    <a:pt x="226" y="573"/>
                    <a:pt x="313" y="585"/>
                  </a:cubicBezTo>
                  <a:cubicBezTo>
                    <a:pt x="332" y="588"/>
                    <a:pt x="350" y="590"/>
                    <a:pt x="368" y="590"/>
                  </a:cubicBezTo>
                  <a:cubicBezTo>
                    <a:pt x="556" y="590"/>
                    <a:pt x="709" y="417"/>
                    <a:pt x="663" y="223"/>
                  </a:cubicBezTo>
                  <a:cubicBezTo>
                    <a:pt x="663" y="198"/>
                    <a:pt x="651" y="185"/>
                    <a:pt x="651" y="173"/>
                  </a:cubicBezTo>
                  <a:cubicBezTo>
                    <a:pt x="638" y="148"/>
                    <a:pt x="626" y="123"/>
                    <a:pt x="613" y="98"/>
                  </a:cubicBezTo>
                  <a:cubicBezTo>
                    <a:pt x="548" y="30"/>
                    <a:pt x="471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4" name="Google Shape;2454;p7"/>
            <p:cNvSpPr/>
            <p:nvPr/>
          </p:nvSpPr>
          <p:spPr>
            <a:xfrm>
              <a:off x="1702304" y="1069241"/>
              <a:ext cx="34173" cy="31113"/>
            </a:xfrm>
            <a:custGeom>
              <a:rect b="b" l="l" r="r" t="t"/>
              <a:pathLst>
                <a:path extrusionOk="0" h="610" w="670">
                  <a:moveTo>
                    <a:pt x="347" y="1"/>
                  </a:moveTo>
                  <a:cubicBezTo>
                    <a:pt x="258" y="1"/>
                    <a:pt x="170" y="39"/>
                    <a:pt x="113" y="110"/>
                  </a:cubicBezTo>
                  <a:cubicBezTo>
                    <a:pt x="1" y="247"/>
                    <a:pt x="26" y="435"/>
                    <a:pt x="163" y="547"/>
                  </a:cubicBezTo>
                  <a:lnTo>
                    <a:pt x="151" y="547"/>
                  </a:lnTo>
                  <a:cubicBezTo>
                    <a:pt x="211" y="591"/>
                    <a:pt x="276" y="610"/>
                    <a:pt x="340" y="610"/>
                  </a:cubicBezTo>
                  <a:cubicBezTo>
                    <a:pt x="513" y="610"/>
                    <a:pt x="669" y="465"/>
                    <a:pt x="651" y="272"/>
                  </a:cubicBezTo>
                  <a:cubicBezTo>
                    <a:pt x="651" y="247"/>
                    <a:pt x="651" y="222"/>
                    <a:pt x="638" y="197"/>
                  </a:cubicBezTo>
                  <a:cubicBezTo>
                    <a:pt x="613" y="147"/>
                    <a:pt x="588" y="97"/>
                    <a:pt x="538" y="72"/>
                  </a:cubicBezTo>
                  <a:cubicBezTo>
                    <a:pt x="484" y="23"/>
                    <a:pt x="415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5" name="Google Shape;2455;p7"/>
            <p:cNvSpPr/>
            <p:nvPr/>
          </p:nvSpPr>
          <p:spPr>
            <a:xfrm>
              <a:off x="1782636" y="1023388"/>
              <a:ext cx="38305" cy="31878"/>
            </a:xfrm>
            <a:custGeom>
              <a:rect b="b" l="l" r="r" t="t"/>
              <a:pathLst>
                <a:path extrusionOk="0" h="625" w="751">
                  <a:moveTo>
                    <a:pt x="403" y="1"/>
                  </a:moveTo>
                  <a:cubicBezTo>
                    <a:pt x="343" y="1"/>
                    <a:pt x="281" y="19"/>
                    <a:pt x="226" y="59"/>
                  </a:cubicBezTo>
                  <a:cubicBezTo>
                    <a:pt x="1" y="234"/>
                    <a:pt x="88" y="584"/>
                    <a:pt x="363" y="621"/>
                  </a:cubicBezTo>
                  <a:cubicBezTo>
                    <a:pt x="378" y="624"/>
                    <a:pt x="393" y="625"/>
                    <a:pt x="409" y="625"/>
                  </a:cubicBezTo>
                  <a:cubicBezTo>
                    <a:pt x="555" y="625"/>
                    <a:pt x="690" y="519"/>
                    <a:pt x="713" y="372"/>
                  </a:cubicBezTo>
                  <a:cubicBezTo>
                    <a:pt x="750" y="165"/>
                    <a:pt x="583" y="1"/>
                    <a:pt x="4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6" name="Google Shape;2456;p7"/>
            <p:cNvSpPr/>
            <p:nvPr/>
          </p:nvSpPr>
          <p:spPr>
            <a:xfrm>
              <a:off x="1637987" y="995591"/>
              <a:ext cx="40345" cy="32133"/>
            </a:xfrm>
            <a:custGeom>
              <a:rect b="b" l="l" r="r" t="t"/>
              <a:pathLst>
                <a:path extrusionOk="0" h="630" w="791">
                  <a:moveTo>
                    <a:pt x="417" y="0"/>
                  </a:moveTo>
                  <a:cubicBezTo>
                    <a:pt x="204" y="0"/>
                    <a:pt x="1" y="227"/>
                    <a:pt x="125" y="467"/>
                  </a:cubicBezTo>
                  <a:cubicBezTo>
                    <a:pt x="188" y="581"/>
                    <a:pt x="290" y="629"/>
                    <a:pt x="392" y="629"/>
                  </a:cubicBezTo>
                  <a:cubicBezTo>
                    <a:pt x="592" y="629"/>
                    <a:pt x="791" y="444"/>
                    <a:pt x="700" y="204"/>
                  </a:cubicBezTo>
                  <a:cubicBezTo>
                    <a:pt x="687" y="179"/>
                    <a:pt x="675" y="154"/>
                    <a:pt x="662" y="129"/>
                  </a:cubicBezTo>
                  <a:cubicBezTo>
                    <a:pt x="593" y="39"/>
                    <a:pt x="504" y="0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7" name="Google Shape;2457;p7"/>
            <p:cNvSpPr/>
            <p:nvPr/>
          </p:nvSpPr>
          <p:spPr>
            <a:xfrm>
              <a:off x="1660990" y="910413"/>
              <a:ext cx="35040" cy="32031"/>
            </a:xfrm>
            <a:custGeom>
              <a:rect b="b" l="l" r="r" t="t"/>
              <a:pathLst>
                <a:path extrusionOk="0" h="628" w="687">
                  <a:moveTo>
                    <a:pt x="364" y="0"/>
                  </a:moveTo>
                  <a:cubicBezTo>
                    <a:pt x="236" y="0"/>
                    <a:pt x="108" y="73"/>
                    <a:pt x="61" y="225"/>
                  </a:cubicBezTo>
                  <a:cubicBezTo>
                    <a:pt x="1" y="450"/>
                    <a:pt x="186" y="627"/>
                    <a:pt x="377" y="627"/>
                  </a:cubicBezTo>
                  <a:cubicBezTo>
                    <a:pt x="461" y="627"/>
                    <a:pt x="546" y="593"/>
                    <a:pt x="611" y="512"/>
                  </a:cubicBezTo>
                  <a:cubicBezTo>
                    <a:pt x="661" y="437"/>
                    <a:pt x="686" y="362"/>
                    <a:pt x="674" y="275"/>
                  </a:cubicBezTo>
                  <a:cubicBezTo>
                    <a:pt x="654" y="95"/>
                    <a:pt x="509" y="0"/>
                    <a:pt x="3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8" name="Google Shape;2458;p7"/>
            <p:cNvSpPr/>
            <p:nvPr/>
          </p:nvSpPr>
          <p:spPr>
            <a:xfrm>
              <a:off x="1738007" y="908373"/>
              <a:ext cx="38101" cy="32082"/>
            </a:xfrm>
            <a:custGeom>
              <a:rect b="b" l="l" r="r" t="t"/>
              <a:pathLst>
                <a:path extrusionOk="0" h="629" w="747">
                  <a:moveTo>
                    <a:pt x="376" y="1"/>
                  </a:moveTo>
                  <a:cubicBezTo>
                    <a:pt x="273" y="1"/>
                    <a:pt x="170" y="51"/>
                    <a:pt x="113" y="152"/>
                  </a:cubicBezTo>
                  <a:cubicBezTo>
                    <a:pt x="1" y="340"/>
                    <a:pt x="113" y="602"/>
                    <a:pt x="338" y="627"/>
                  </a:cubicBezTo>
                  <a:cubicBezTo>
                    <a:pt x="350" y="628"/>
                    <a:pt x="362" y="629"/>
                    <a:pt x="374" y="629"/>
                  </a:cubicBezTo>
                  <a:cubicBezTo>
                    <a:pt x="593" y="629"/>
                    <a:pt x="747" y="416"/>
                    <a:pt x="676" y="215"/>
                  </a:cubicBezTo>
                  <a:cubicBezTo>
                    <a:pt x="663" y="190"/>
                    <a:pt x="651" y="165"/>
                    <a:pt x="638" y="140"/>
                  </a:cubicBezTo>
                  <a:cubicBezTo>
                    <a:pt x="577" y="48"/>
                    <a:pt x="476" y="1"/>
                    <a:pt x="3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9" name="Google Shape;2459;p7"/>
            <p:cNvSpPr/>
            <p:nvPr/>
          </p:nvSpPr>
          <p:spPr>
            <a:xfrm>
              <a:off x="1811964" y="951676"/>
              <a:ext cx="35755" cy="31266"/>
            </a:xfrm>
            <a:custGeom>
              <a:rect b="b" l="l" r="r" t="t"/>
              <a:pathLst>
                <a:path extrusionOk="0" h="613" w="701">
                  <a:moveTo>
                    <a:pt x="340" y="0"/>
                  </a:moveTo>
                  <a:cubicBezTo>
                    <a:pt x="306" y="0"/>
                    <a:pt x="272" y="5"/>
                    <a:pt x="238" y="16"/>
                  </a:cubicBezTo>
                  <a:cubicBezTo>
                    <a:pt x="88" y="78"/>
                    <a:pt x="0" y="265"/>
                    <a:pt x="63" y="415"/>
                  </a:cubicBezTo>
                  <a:cubicBezTo>
                    <a:pt x="111" y="539"/>
                    <a:pt x="224" y="612"/>
                    <a:pt x="347" y="612"/>
                  </a:cubicBezTo>
                  <a:cubicBezTo>
                    <a:pt x="385" y="612"/>
                    <a:pt x="424" y="605"/>
                    <a:pt x="463" y="590"/>
                  </a:cubicBezTo>
                  <a:cubicBezTo>
                    <a:pt x="625" y="528"/>
                    <a:pt x="700" y="353"/>
                    <a:pt x="638" y="190"/>
                  </a:cubicBezTo>
                  <a:cubicBezTo>
                    <a:pt x="588" y="72"/>
                    <a:pt x="468" y="0"/>
                    <a:pt x="3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0" name="Google Shape;2460;p7"/>
            <p:cNvSpPr/>
            <p:nvPr/>
          </p:nvSpPr>
          <p:spPr>
            <a:xfrm>
              <a:off x="1613097" y="778261"/>
              <a:ext cx="34836" cy="29838"/>
            </a:xfrm>
            <a:custGeom>
              <a:rect b="b" l="l" r="r" t="t"/>
              <a:pathLst>
                <a:path extrusionOk="0" h="585" w="683">
                  <a:moveTo>
                    <a:pt x="314" y="0"/>
                  </a:moveTo>
                  <a:cubicBezTo>
                    <a:pt x="161" y="0"/>
                    <a:pt x="36" y="107"/>
                    <a:pt x="13" y="254"/>
                  </a:cubicBezTo>
                  <a:cubicBezTo>
                    <a:pt x="0" y="341"/>
                    <a:pt x="13" y="429"/>
                    <a:pt x="63" y="491"/>
                  </a:cubicBezTo>
                  <a:cubicBezTo>
                    <a:pt x="128" y="556"/>
                    <a:pt x="204" y="584"/>
                    <a:pt x="278" y="584"/>
                  </a:cubicBezTo>
                  <a:cubicBezTo>
                    <a:pt x="489" y="584"/>
                    <a:pt x="683" y="360"/>
                    <a:pt x="563" y="129"/>
                  </a:cubicBezTo>
                  <a:cubicBezTo>
                    <a:pt x="513" y="54"/>
                    <a:pt x="438" y="16"/>
                    <a:pt x="363" y="4"/>
                  </a:cubicBezTo>
                  <a:cubicBezTo>
                    <a:pt x="346" y="2"/>
                    <a:pt x="330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1" name="Google Shape;2461;p7"/>
            <p:cNvSpPr/>
            <p:nvPr/>
          </p:nvSpPr>
          <p:spPr>
            <a:xfrm>
              <a:off x="1694041" y="752350"/>
              <a:ext cx="34734" cy="32031"/>
            </a:xfrm>
            <a:custGeom>
              <a:rect b="b" l="l" r="r" t="t"/>
              <a:pathLst>
                <a:path extrusionOk="0" h="628" w="681">
                  <a:moveTo>
                    <a:pt x="355" y="1"/>
                  </a:moveTo>
                  <a:cubicBezTo>
                    <a:pt x="265" y="1"/>
                    <a:pt x="175" y="39"/>
                    <a:pt x="113" y="125"/>
                  </a:cubicBezTo>
                  <a:cubicBezTo>
                    <a:pt x="1" y="249"/>
                    <a:pt x="26" y="449"/>
                    <a:pt x="150" y="549"/>
                  </a:cubicBezTo>
                  <a:cubicBezTo>
                    <a:pt x="215" y="603"/>
                    <a:pt x="287" y="627"/>
                    <a:pt x="356" y="627"/>
                  </a:cubicBezTo>
                  <a:cubicBezTo>
                    <a:pt x="527" y="627"/>
                    <a:pt x="681" y="479"/>
                    <a:pt x="663" y="274"/>
                  </a:cubicBezTo>
                  <a:cubicBezTo>
                    <a:pt x="647" y="104"/>
                    <a:pt x="502" y="1"/>
                    <a:pt x="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2" name="Google Shape;2462;p7"/>
            <p:cNvSpPr/>
            <p:nvPr/>
          </p:nvSpPr>
          <p:spPr>
            <a:xfrm>
              <a:off x="1578975" y="850483"/>
              <a:ext cx="36724" cy="29787"/>
            </a:xfrm>
            <a:custGeom>
              <a:rect b="b" l="l" r="r" t="t"/>
              <a:pathLst>
                <a:path extrusionOk="0" h="584" w="720">
                  <a:moveTo>
                    <a:pt x="380" y="1"/>
                  </a:moveTo>
                  <a:cubicBezTo>
                    <a:pt x="289" y="1"/>
                    <a:pt x="198" y="40"/>
                    <a:pt x="132" y="113"/>
                  </a:cubicBezTo>
                  <a:cubicBezTo>
                    <a:pt x="0" y="348"/>
                    <a:pt x="195" y="584"/>
                    <a:pt x="411" y="584"/>
                  </a:cubicBezTo>
                  <a:cubicBezTo>
                    <a:pt x="482" y="584"/>
                    <a:pt x="555" y="558"/>
                    <a:pt x="619" y="500"/>
                  </a:cubicBezTo>
                  <a:cubicBezTo>
                    <a:pt x="719" y="362"/>
                    <a:pt x="694" y="175"/>
                    <a:pt x="569" y="63"/>
                  </a:cubicBezTo>
                  <a:cubicBezTo>
                    <a:pt x="512" y="21"/>
                    <a:pt x="446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3" name="Google Shape;2463;p7"/>
            <p:cNvSpPr/>
            <p:nvPr/>
          </p:nvSpPr>
          <p:spPr>
            <a:xfrm>
              <a:off x="1753309" y="827021"/>
              <a:ext cx="35755" cy="31623"/>
            </a:xfrm>
            <a:custGeom>
              <a:rect b="b" l="l" r="r" t="t"/>
              <a:pathLst>
                <a:path extrusionOk="0" h="620" w="701">
                  <a:moveTo>
                    <a:pt x="354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1" y="546"/>
                    <a:pt x="224" y="619"/>
                    <a:pt x="347" y="619"/>
                  </a:cubicBezTo>
                  <a:cubicBezTo>
                    <a:pt x="385" y="619"/>
                    <a:pt x="425" y="612"/>
                    <a:pt x="463" y="598"/>
                  </a:cubicBezTo>
                  <a:cubicBezTo>
                    <a:pt x="626" y="535"/>
                    <a:pt x="701" y="360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4" name="Google Shape;2464;p7"/>
            <p:cNvSpPr/>
            <p:nvPr/>
          </p:nvSpPr>
          <p:spPr>
            <a:xfrm>
              <a:off x="1842771" y="679465"/>
              <a:ext cx="40192" cy="32082"/>
            </a:xfrm>
            <a:custGeom>
              <a:rect b="b" l="l" r="r" t="t"/>
              <a:pathLst>
                <a:path extrusionOk="0" h="629" w="788">
                  <a:moveTo>
                    <a:pt x="414" y="0"/>
                  </a:moveTo>
                  <a:cubicBezTo>
                    <a:pt x="201" y="0"/>
                    <a:pt x="1" y="227"/>
                    <a:pt x="134" y="466"/>
                  </a:cubicBezTo>
                  <a:cubicBezTo>
                    <a:pt x="197" y="580"/>
                    <a:pt x="298" y="629"/>
                    <a:pt x="398" y="629"/>
                  </a:cubicBezTo>
                  <a:cubicBezTo>
                    <a:pt x="593" y="629"/>
                    <a:pt x="787" y="444"/>
                    <a:pt x="696" y="204"/>
                  </a:cubicBezTo>
                  <a:cubicBezTo>
                    <a:pt x="684" y="166"/>
                    <a:pt x="671" y="154"/>
                    <a:pt x="659" y="129"/>
                  </a:cubicBezTo>
                  <a:cubicBezTo>
                    <a:pt x="590" y="38"/>
                    <a:pt x="501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5" name="Google Shape;2465;p7"/>
            <p:cNvSpPr/>
            <p:nvPr/>
          </p:nvSpPr>
          <p:spPr>
            <a:xfrm>
              <a:off x="1817064" y="779944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88" y="83"/>
                    <a:pt x="0" y="258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4" y="611"/>
                    <a:pt x="463" y="596"/>
                  </a:cubicBezTo>
                  <a:cubicBezTo>
                    <a:pt x="625" y="533"/>
                    <a:pt x="700" y="358"/>
                    <a:pt x="638" y="196"/>
                  </a:cubicBezTo>
                  <a:cubicBezTo>
                    <a:pt x="589" y="79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6" name="Google Shape;2466;p7"/>
            <p:cNvSpPr/>
            <p:nvPr/>
          </p:nvSpPr>
          <p:spPr>
            <a:xfrm>
              <a:off x="1552555" y="1117696"/>
              <a:ext cx="38611" cy="31980"/>
            </a:xfrm>
            <a:custGeom>
              <a:rect b="b" l="l" r="r" t="t"/>
              <a:pathLst>
                <a:path extrusionOk="0" h="627" w="757">
                  <a:moveTo>
                    <a:pt x="385" y="0"/>
                  </a:moveTo>
                  <a:cubicBezTo>
                    <a:pt x="282" y="0"/>
                    <a:pt x="177" y="50"/>
                    <a:pt x="113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7" y="625"/>
                    <a:pt x="383" y="626"/>
                    <a:pt x="400" y="626"/>
                  </a:cubicBezTo>
                  <a:cubicBezTo>
                    <a:pt x="601" y="626"/>
                    <a:pt x="757" y="418"/>
                    <a:pt x="688" y="210"/>
                  </a:cubicBezTo>
                  <a:cubicBezTo>
                    <a:pt x="675" y="185"/>
                    <a:pt x="663" y="160"/>
                    <a:pt x="638" y="135"/>
                  </a:cubicBezTo>
                  <a:cubicBezTo>
                    <a:pt x="577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7" name="Google Shape;2467;p7"/>
            <p:cNvSpPr/>
            <p:nvPr/>
          </p:nvSpPr>
          <p:spPr>
            <a:xfrm>
              <a:off x="1564643" y="1033232"/>
              <a:ext cx="42232" cy="31623"/>
            </a:xfrm>
            <a:custGeom>
              <a:rect b="b" l="l" r="r" t="t"/>
              <a:pathLst>
                <a:path extrusionOk="0" h="620" w="828">
                  <a:moveTo>
                    <a:pt x="421" y="1"/>
                  </a:moveTo>
                  <a:cubicBezTo>
                    <a:pt x="406" y="1"/>
                    <a:pt x="391" y="2"/>
                    <a:pt x="376" y="4"/>
                  </a:cubicBezTo>
                  <a:cubicBezTo>
                    <a:pt x="101" y="29"/>
                    <a:pt x="1" y="379"/>
                    <a:pt x="226" y="553"/>
                  </a:cubicBezTo>
                  <a:cubicBezTo>
                    <a:pt x="280" y="597"/>
                    <a:pt x="348" y="619"/>
                    <a:pt x="416" y="619"/>
                  </a:cubicBezTo>
                  <a:cubicBezTo>
                    <a:pt x="505" y="619"/>
                    <a:pt x="594" y="581"/>
                    <a:pt x="651" y="503"/>
                  </a:cubicBezTo>
                  <a:cubicBezTo>
                    <a:pt x="828" y="302"/>
                    <a:pt x="681" y="1"/>
                    <a:pt x="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8" name="Google Shape;2468;p7"/>
            <p:cNvSpPr/>
            <p:nvPr/>
          </p:nvSpPr>
          <p:spPr>
            <a:xfrm>
              <a:off x="1495838" y="987634"/>
              <a:ext cx="38662" cy="31878"/>
            </a:xfrm>
            <a:custGeom>
              <a:rect b="b" l="l" r="r" t="t"/>
              <a:pathLst>
                <a:path extrusionOk="0" h="625" w="758">
                  <a:moveTo>
                    <a:pt x="385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13" y="598"/>
                    <a:pt x="337" y="623"/>
                  </a:cubicBezTo>
                  <a:cubicBezTo>
                    <a:pt x="350" y="624"/>
                    <a:pt x="362" y="625"/>
                    <a:pt x="374" y="625"/>
                  </a:cubicBezTo>
                  <a:cubicBezTo>
                    <a:pt x="593" y="625"/>
                    <a:pt x="758" y="412"/>
                    <a:pt x="675" y="210"/>
                  </a:cubicBezTo>
                  <a:cubicBezTo>
                    <a:pt x="662" y="185"/>
                    <a:pt x="650" y="160"/>
                    <a:pt x="637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9" name="Google Shape;2469;p7"/>
            <p:cNvSpPr/>
            <p:nvPr/>
          </p:nvSpPr>
          <p:spPr>
            <a:xfrm>
              <a:off x="1443405" y="844720"/>
              <a:ext cx="38254" cy="28104"/>
            </a:xfrm>
            <a:custGeom>
              <a:rect b="b" l="l" r="r" t="t"/>
              <a:pathLst>
                <a:path extrusionOk="0" h="551" w="750">
                  <a:moveTo>
                    <a:pt x="533" y="1"/>
                  </a:moveTo>
                  <a:cubicBezTo>
                    <a:pt x="306" y="1"/>
                    <a:pt x="1" y="313"/>
                    <a:pt x="241" y="488"/>
                  </a:cubicBezTo>
                  <a:cubicBezTo>
                    <a:pt x="298" y="531"/>
                    <a:pt x="361" y="551"/>
                    <a:pt x="422" y="551"/>
                  </a:cubicBezTo>
                  <a:cubicBezTo>
                    <a:pt x="591" y="551"/>
                    <a:pt x="750" y="405"/>
                    <a:pt x="741" y="213"/>
                  </a:cubicBezTo>
                  <a:cubicBezTo>
                    <a:pt x="728" y="188"/>
                    <a:pt x="728" y="163"/>
                    <a:pt x="716" y="138"/>
                  </a:cubicBezTo>
                  <a:cubicBezTo>
                    <a:pt x="683" y="40"/>
                    <a:pt x="613" y="1"/>
                    <a:pt x="5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0" name="Google Shape;2470;p7"/>
            <p:cNvSpPr/>
            <p:nvPr/>
          </p:nvSpPr>
          <p:spPr>
            <a:xfrm>
              <a:off x="1505427" y="902763"/>
              <a:ext cx="38050" cy="31980"/>
            </a:xfrm>
            <a:custGeom>
              <a:rect b="b" l="l" r="r" t="t"/>
              <a:pathLst>
                <a:path extrusionOk="0" h="627" w="746">
                  <a:moveTo>
                    <a:pt x="355" y="0"/>
                  </a:moveTo>
                  <a:cubicBezTo>
                    <a:pt x="73" y="0"/>
                    <a:pt x="1" y="625"/>
                    <a:pt x="337" y="625"/>
                  </a:cubicBezTo>
                  <a:cubicBezTo>
                    <a:pt x="348" y="626"/>
                    <a:pt x="360" y="627"/>
                    <a:pt x="371" y="627"/>
                  </a:cubicBezTo>
                  <a:cubicBezTo>
                    <a:pt x="580" y="627"/>
                    <a:pt x="745" y="413"/>
                    <a:pt x="674" y="200"/>
                  </a:cubicBezTo>
                  <a:cubicBezTo>
                    <a:pt x="662" y="175"/>
                    <a:pt x="649" y="150"/>
                    <a:pt x="637" y="137"/>
                  </a:cubicBezTo>
                  <a:cubicBezTo>
                    <a:pt x="587" y="62"/>
                    <a:pt x="512" y="25"/>
                    <a:pt x="424" y="12"/>
                  </a:cubicBezTo>
                  <a:cubicBezTo>
                    <a:pt x="400" y="4"/>
                    <a:pt x="377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1" name="Google Shape;2471;p7"/>
            <p:cNvSpPr/>
            <p:nvPr/>
          </p:nvSpPr>
          <p:spPr>
            <a:xfrm>
              <a:off x="1817676" y="866856"/>
              <a:ext cx="38458" cy="32133"/>
            </a:xfrm>
            <a:custGeom>
              <a:rect b="b" l="l" r="r" t="t"/>
              <a:pathLst>
                <a:path extrusionOk="0" h="630" w="754">
                  <a:moveTo>
                    <a:pt x="412" y="1"/>
                  </a:moveTo>
                  <a:cubicBezTo>
                    <a:pt x="349" y="1"/>
                    <a:pt x="284" y="21"/>
                    <a:pt x="226" y="66"/>
                  </a:cubicBezTo>
                  <a:cubicBezTo>
                    <a:pt x="1" y="229"/>
                    <a:pt x="88" y="579"/>
                    <a:pt x="363" y="629"/>
                  </a:cubicBezTo>
                  <a:cubicBezTo>
                    <a:pt x="372" y="629"/>
                    <a:pt x="381" y="630"/>
                    <a:pt x="390" y="630"/>
                  </a:cubicBezTo>
                  <a:cubicBezTo>
                    <a:pt x="553" y="630"/>
                    <a:pt x="690" y="521"/>
                    <a:pt x="726" y="366"/>
                  </a:cubicBezTo>
                  <a:cubicBezTo>
                    <a:pt x="753" y="163"/>
                    <a:pt x="590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2" name="Google Shape;2472;p7"/>
            <p:cNvSpPr/>
            <p:nvPr/>
          </p:nvSpPr>
          <p:spPr>
            <a:xfrm>
              <a:off x="1678128" y="836304"/>
              <a:ext cx="37030" cy="31674"/>
            </a:xfrm>
            <a:custGeom>
              <a:rect b="b" l="l" r="r" t="t"/>
              <a:pathLst>
                <a:path extrusionOk="0" h="621" w="726">
                  <a:moveTo>
                    <a:pt x="319" y="0"/>
                  </a:moveTo>
                  <a:cubicBezTo>
                    <a:pt x="174" y="0"/>
                    <a:pt x="35" y="98"/>
                    <a:pt x="13" y="266"/>
                  </a:cubicBezTo>
                  <a:cubicBezTo>
                    <a:pt x="0" y="353"/>
                    <a:pt x="13" y="428"/>
                    <a:pt x="63" y="503"/>
                  </a:cubicBezTo>
                  <a:cubicBezTo>
                    <a:pt x="113" y="565"/>
                    <a:pt x="188" y="603"/>
                    <a:pt x="263" y="615"/>
                  </a:cubicBezTo>
                  <a:cubicBezTo>
                    <a:pt x="282" y="619"/>
                    <a:pt x="302" y="621"/>
                    <a:pt x="321" y="621"/>
                  </a:cubicBezTo>
                  <a:cubicBezTo>
                    <a:pt x="564" y="621"/>
                    <a:pt x="726" y="337"/>
                    <a:pt x="575" y="128"/>
                  </a:cubicBezTo>
                  <a:cubicBezTo>
                    <a:pt x="507" y="40"/>
                    <a:pt x="412" y="0"/>
                    <a:pt x="3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3" name="Google Shape;2473;p7"/>
            <p:cNvSpPr/>
            <p:nvPr/>
          </p:nvSpPr>
          <p:spPr>
            <a:xfrm>
              <a:off x="1715820" y="987787"/>
              <a:ext cx="36265" cy="32388"/>
            </a:xfrm>
            <a:custGeom>
              <a:rect b="b" l="l" r="r" t="t"/>
              <a:pathLst>
                <a:path extrusionOk="0" h="635" w="711">
                  <a:moveTo>
                    <a:pt x="350" y="1"/>
                  </a:moveTo>
                  <a:cubicBezTo>
                    <a:pt x="206" y="1"/>
                    <a:pt x="67" y="96"/>
                    <a:pt x="36" y="257"/>
                  </a:cubicBezTo>
                  <a:cubicBezTo>
                    <a:pt x="1" y="457"/>
                    <a:pt x="153" y="634"/>
                    <a:pt x="337" y="634"/>
                  </a:cubicBezTo>
                  <a:cubicBezTo>
                    <a:pt x="349" y="634"/>
                    <a:pt x="361" y="634"/>
                    <a:pt x="373" y="632"/>
                  </a:cubicBezTo>
                  <a:cubicBezTo>
                    <a:pt x="586" y="607"/>
                    <a:pt x="711" y="382"/>
                    <a:pt x="636" y="195"/>
                  </a:cubicBezTo>
                  <a:cubicBezTo>
                    <a:pt x="623" y="170"/>
                    <a:pt x="611" y="145"/>
                    <a:pt x="598" y="120"/>
                  </a:cubicBezTo>
                  <a:cubicBezTo>
                    <a:pt x="531" y="38"/>
                    <a:pt x="439" y="1"/>
                    <a:pt x="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4" name="Google Shape;2474;p7"/>
            <p:cNvSpPr/>
            <p:nvPr/>
          </p:nvSpPr>
          <p:spPr>
            <a:xfrm>
              <a:off x="1580658" y="949279"/>
              <a:ext cx="36724" cy="29073"/>
            </a:xfrm>
            <a:custGeom>
              <a:rect b="b" l="l" r="r" t="t"/>
              <a:pathLst>
                <a:path extrusionOk="0" h="570" w="720">
                  <a:moveTo>
                    <a:pt x="401" y="0"/>
                  </a:moveTo>
                  <a:cubicBezTo>
                    <a:pt x="192" y="0"/>
                    <a:pt x="0" y="221"/>
                    <a:pt x="112" y="462"/>
                  </a:cubicBezTo>
                  <a:cubicBezTo>
                    <a:pt x="179" y="537"/>
                    <a:pt x="262" y="569"/>
                    <a:pt x="344" y="569"/>
                  </a:cubicBezTo>
                  <a:cubicBezTo>
                    <a:pt x="537" y="569"/>
                    <a:pt x="719" y="390"/>
                    <a:pt x="649" y="162"/>
                  </a:cubicBezTo>
                  <a:cubicBezTo>
                    <a:pt x="636" y="138"/>
                    <a:pt x="624" y="113"/>
                    <a:pt x="611" y="88"/>
                  </a:cubicBezTo>
                  <a:cubicBezTo>
                    <a:pt x="547" y="27"/>
                    <a:pt x="473" y="0"/>
                    <a:pt x="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5" name="Google Shape;2475;p7"/>
            <p:cNvSpPr/>
            <p:nvPr/>
          </p:nvSpPr>
          <p:spPr>
            <a:xfrm>
              <a:off x="1517056" y="802437"/>
              <a:ext cx="40192" cy="32133"/>
            </a:xfrm>
            <a:custGeom>
              <a:rect b="b" l="l" r="r" t="t"/>
              <a:pathLst>
                <a:path extrusionOk="0" h="630" w="788">
                  <a:moveTo>
                    <a:pt x="414" y="1"/>
                  </a:moveTo>
                  <a:cubicBezTo>
                    <a:pt x="201" y="1"/>
                    <a:pt x="1" y="228"/>
                    <a:pt x="134" y="467"/>
                  </a:cubicBezTo>
                  <a:cubicBezTo>
                    <a:pt x="197" y="581"/>
                    <a:pt x="298" y="630"/>
                    <a:pt x="398" y="630"/>
                  </a:cubicBezTo>
                  <a:cubicBezTo>
                    <a:pt x="594" y="630"/>
                    <a:pt x="787" y="445"/>
                    <a:pt x="696" y="205"/>
                  </a:cubicBezTo>
                  <a:cubicBezTo>
                    <a:pt x="684" y="180"/>
                    <a:pt x="671" y="155"/>
                    <a:pt x="659" y="130"/>
                  </a:cubicBezTo>
                  <a:cubicBezTo>
                    <a:pt x="590" y="39"/>
                    <a:pt x="501" y="1"/>
                    <a:pt x="4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6" name="Google Shape;2476;p7"/>
            <p:cNvSpPr/>
            <p:nvPr/>
          </p:nvSpPr>
          <p:spPr>
            <a:xfrm>
              <a:off x="1631561" y="1087093"/>
              <a:ext cx="34530" cy="31980"/>
            </a:xfrm>
            <a:custGeom>
              <a:rect b="b" l="l" r="r" t="t"/>
              <a:pathLst>
                <a:path extrusionOk="0" h="627" w="677">
                  <a:moveTo>
                    <a:pt x="321" y="0"/>
                  </a:moveTo>
                  <a:cubicBezTo>
                    <a:pt x="179" y="0"/>
                    <a:pt x="39" y="91"/>
                    <a:pt x="13" y="272"/>
                  </a:cubicBezTo>
                  <a:cubicBezTo>
                    <a:pt x="1" y="347"/>
                    <a:pt x="13" y="435"/>
                    <a:pt x="63" y="497"/>
                  </a:cubicBezTo>
                  <a:cubicBezTo>
                    <a:pt x="129" y="587"/>
                    <a:pt x="220" y="626"/>
                    <a:pt x="310" y="626"/>
                  </a:cubicBezTo>
                  <a:cubicBezTo>
                    <a:pt x="495" y="626"/>
                    <a:pt x="676" y="462"/>
                    <a:pt x="626" y="235"/>
                  </a:cubicBezTo>
                  <a:cubicBezTo>
                    <a:pt x="584" y="78"/>
                    <a:pt x="452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7" name="Google Shape;2477;p7"/>
            <p:cNvSpPr/>
            <p:nvPr/>
          </p:nvSpPr>
          <p:spPr>
            <a:xfrm>
              <a:off x="1758409" y="711445"/>
              <a:ext cx="38764" cy="32082"/>
            </a:xfrm>
            <a:custGeom>
              <a:rect b="b" l="l" r="r" t="t"/>
              <a:pathLst>
                <a:path extrusionOk="0" h="629" w="760">
                  <a:moveTo>
                    <a:pt x="380" y="0"/>
                  </a:moveTo>
                  <a:cubicBezTo>
                    <a:pt x="279" y="0"/>
                    <a:pt x="177" y="50"/>
                    <a:pt x="113" y="152"/>
                  </a:cubicBezTo>
                  <a:cubicBezTo>
                    <a:pt x="1" y="339"/>
                    <a:pt x="126" y="602"/>
                    <a:pt x="351" y="627"/>
                  </a:cubicBezTo>
                  <a:cubicBezTo>
                    <a:pt x="362" y="628"/>
                    <a:pt x="374" y="629"/>
                    <a:pt x="385" y="629"/>
                  </a:cubicBezTo>
                  <a:cubicBezTo>
                    <a:pt x="594" y="629"/>
                    <a:pt x="759" y="416"/>
                    <a:pt x="688" y="214"/>
                  </a:cubicBezTo>
                  <a:cubicBezTo>
                    <a:pt x="676" y="177"/>
                    <a:pt x="663" y="164"/>
                    <a:pt x="638" y="139"/>
                  </a:cubicBezTo>
                  <a:cubicBezTo>
                    <a:pt x="577" y="47"/>
                    <a:pt x="479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8" name="Google Shape;2478;p7"/>
            <p:cNvSpPr/>
            <p:nvPr/>
          </p:nvSpPr>
          <p:spPr>
            <a:xfrm>
              <a:off x="1904996" y="745720"/>
              <a:ext cx="31929" cy="29022"/>
            </a:xfrm>
            <a:custGeom>
              <a:rect b="b" l="l" r="r" t="t"/>
              <a:pathLst>
                <a:path extrusionOk="0" h="569" w="626">
                  <a:moveTo>
                    <a:pt x="306" y="1"/>
                  </a:moveTo>
                  <a:cubicBezTo>
                    <a:pt x="184" y="1"/>
                    <a:pt x="63" y="69"/>
                    <a:pt x="13" y="217"/>
                  </a:cubicBezTo>
                  <a:cubicBezTo>
                    <a:pt x="1" y="305"/>
                    <a:pt x="13" y="379"/>
                    <a:pt x="63" y="442"/>
                  </a:cubicBezTo>
                  <a:cubicBezTo>
                    <a:pt x="131" y="527"/>
                    <a:pt x="228" y="568"/>
                    <a:pt x="322" y="568"/>
                  </a:cubicBezTo>
                  <a:cubicBezTo>
                    <a:pt x="435" y="568"/>
                    <a:pt x="546" y="508"/>
                    <a:pt x="601" y="392"/>
                  </a:cubicBezTo>
                  <a:cubicBezTo>
                    <a:pt x="613" y="367"/>
                    <a:pt x="613" y="342"/>
                    <a:pt x="626" y="317"/>
                  </a:cubicBezTo>
                  <a:cubicBezTo>
                    <a:pt x="619" y="113"/>
                    <a:pt x="462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9" name="Google Shape;2479;p7"/>
            <p:cNvSpPr/>
            <p:nvPr/>
          </p:nvSpPr>
          <p:spPr>
            <a:xfrm>
              <a:off x="1616923" y="1182217"/>
              <a:ext cx="36979" cy="29889"/>
            </a:xfrm>
            <a:custGeom>
              <a:rect b="b" l="l" r="r" t="t"/>
              <a:pathLst>
                <a:path extrusionOk="0" h="586" w="725">
                  <a:moveTo>
                    <a:pt x="322" y="0"/>
                  </a:moveTo>
                  <a:cubicBezTo>
                    <a:pt x="173" y="0"/>
                    <a:pt x="30" y="112"/>
                    <a:pt x="13" y="282"/>
                  </a:cubicBezTo>
                  <a:cubicBezTo>
                    <a:pt x="0" y="319"/>
                    <a:pt x="13" y="369"/>
                    <a:pt x="25" y="419"/>
                  </a:cubicBezTo>
                  <a:cubicBezTo>
                    <a:pt x="51" y="538"/>
                    <a:pt x="146" y="586"/>
                    <a:pt x="254" y="586"/>
                  </a:cubicBezTo>
                  <a:cubicBezTo>
                    <a:pt x="465" y="586"/>
                    <a:pt x="724" y="401"/>
                    <a:pt x="600" y="194"/>
                  </a:cubicBezTo>
                  <a:cubicBezTo>
                    <a:pt x="588" y="144"/>
                    <a:pt x="563" y="107"/>
                    <a:pt x="525" y="82"/>
                  </a:cubicBezTo>
                  <a:cubicBezTo>
                    <a:pt x="465" y="26"/>
                    <a:pt x="393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0" name="Google Shape;2480;p7"/>
            <p:cNvSpPr/>
            <p:nvPr/>
          </p:nvSpPr>
          <p:spPr>
            <a:xfrm>
              <a:off x="1539243" y="736182"/>
              <a:ext cx="38152" cy="27849"/>
            </a:xfrm>
            <a:custGeom>
              <a:rect b="b" l="l" r="r" t="t"/>
              <a:pathLst>
                <a:path extrusionOk="0" h="546" w="748">
                  <a:moveTo>
                    <a:pt x="361" y="1"/>
                  </a:moveTo>
                  <a:cubicBezTo>
                    <a:pt x="180" y="1"/>
                    <a:pt x="1" y="154"/>
                    <a:pt x="49" y="379"/>
                  </a:cubicBezTo>
                  <a:cubicBezTo>
                    <a:pt x="74" y="497"/>
                    <a:pt x="170" y="546"/>
                    <a:pt x="278" y="546"/>
                  </a:cubicBezTo>
                  <a:cubicBezTo>
                    <a:pt x="489" y="546"/>
                    <a:pt x="748" y="361"/>
                    <a:pt x="624" y="154"/>
                  </a:cubicBezTo>
                  <a:cubicBezTo>
                    <a:pt x="561" y="47"/>
                    <a:pt x="461" y="1"/>
                    <a:pt x="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1" name="Google Shape;2481;p7"/>
            <p:cNvSpPr/>
            <p:nvPr/>
          </p:nvSpPr>
          <p:spPr>
            <a:xfrm>
              <a:off x="1783350" y="641211"/>
              <a:ext cx="38152" cy="27849"/>
            </a:xfrm>
            <a:custGeom>
              <a:rect b="b" l="l" r="r" t="t"/>
              <a:pathLst>
                <a:path extrusionOk="0" h="546" w="748">
                  <a:moveTo>
                    <a:pt x="362" y="1"/>
                  </a:moveTo>
                  <a:cubicBezTo>
                    <a:pt x="181" y="1"/>
                    <a:pt x="1" y="154"/>
                    <a:pt x="49" y="379"/>
                  </a:cubicBezTo>
                  <a:cubicBezTo>
                    <a:pt x="74" y="497"/>
                    <a:pt x="170" y="546"/>
                    <a:pt x="278" y="546"/>
                  </a:cubicBezTo>
                  <a:cubicBezTo>
                    <a:pt x="489" y="546"/>
                    <a:pt x="748" y="361"/>
                    <a:pt x="624" y="154"/>
                  </a:cubicBezTo>
                  <a:cubicBezTo>
                    <a:pt x="562" y="47"/>
                    <a:pt x="461" y="1"/>
                    <a:pt x="3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2" name="Google Shape;2482;p7"/>
            <p:cNvSpPr/>
            <p:nvPr/>
          </p:nvSpPr>
          <p:spPr>
            <a:xfrm>
              <a:off x="1618657" y="694052"/>
              <a:ext cx="34020" cy="29787"/>
            </a:xfrm>
            <a:custGeom>
              <a:rect b="b" l="l" r="r" t="t"/>
              <a:pathLst>
                <a:path extrusionOk="0" h="584" w="667">
                  <a:moveTo>
                    <a:pt x="389" y="1"/>
                  </a:moveTo>
                  <a:cubicBezTo>
                    <a:pt x="188" y="1"/>
                    <a:pt x="0" y="202"/>
                    <a:pt x="91" y="430"/>
                  </a:cubicBezTo>
                  <a:cubicBezTo>
                    <a:pt x="141" y="518"/>
                    <a:pt x="216" y="568"/>
                    <a:pt x="304" y="580"/>
                  </a:cubicBezTo>
                  <a:cubicBezTo>
                    <a:pt x="320" y="583"/>
                    <a:pt x="336" y="584"/>
                    <a:pt x="352" y="584"/>
                  </a:cubicBezTo>
                  <a:cubicBezTo>
                    <a:pt x="506" y="584"/>
                    <a:pt x="631" y="478"/>
                    <a:pt x="654" y="330"/>
                  </a:cubicBezTo>
                  <a:cubicBezTo>
                    <a:pt x="666" y="293"/>
                    <a:pt x="666" y="255"/>
                    <a:pt x="654" y="218"/>
                  </a:cubicBezTo>
                  <a:cubicBezTo>
                    <a:pt x="654" y="205"/>
                    <a:pt x="654" y="180"/>
                    <a:pt x="641" y="168"/>
                  </a:cubicBezTo>
                  <a:cubicBezTo>
                    <a:pt x="629" y="143"/>
                    <a:pt x="616" y="118"/>
                    <a:pt x="604" y="93"/>
                  </a:cubicBezTo>
                  <a:cubicBezTo>
                    <a:pt x="540" y="29"/>
                    <a:pt x="463" y="1"/>
                    <a:pt x="3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3" name="Google Shape;2483;p7"/>
            <p:cNvSpPr/>
            <p:nvPr/>
          </p:nvSpPr>
          <p:spPr>
            <a:xfrm>
              <a:off x="1864856" y="598470"/>
              <a:ext cx="41365" cy="32133"/>
            </a:xfrm>
            <a:custGeom>
              <a:rect b="b" l="l" r="r" t="t"/>
              <a:pathLst>
                <a:path extrusionOk="0" h="630" w="811">
                  <a:moveTo>
                    <a:pt x="380" y="1"/>
                  </a:moveTo>
                  <a:cubicBezTo>
                    <a:pt x="346" y="1"/>
                    <a:pt x="311" y="10"/>
                    <a:pt x="276" y="30"/>
                  </a:cubicBezTo>
                  <a:cubicBezTo>
                    <a:pt x="238" y="55"/>
                    <a:pt x="188" y="80"/>
                    <a:pt x="163" y="117"/>
                  </a:cubicBezTo>
                  <a:cubicBezTo>
                    <a:pt x="1" y="305"/>
                    <a:pt x="113" y="592"/>
                    <a:pt x="363" y="630"/>
                  </a:cubicBezTo>
                  <a:cubicBezTo>
                    <a:pt x="401" y="630"/>
                    <a:pt x="451" y="630"/>
                    <a:pt x="501" y="605"/>
                  </a:cubicBezTo>
                  <a:cubicBezTo>
                    <a:pt x="811" y="538"/>
                    <a:pt x="640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4" name="Google Shape;2484;p7"/>
            <p:cNvSpPr/>
            <p:nvPr/>
          </p:nvSpPr>
          <p:spPr>
            <a:xfrm>
              <a:off x="-179100" y="1072200"/>
              <a:ext cx="39172" cy="31470"/>
            </a:xfrm>
            <a:custGeom>
              <a:rect b="b" l="l" r="r" t="t"/>
              <a:pathLst>
                <a:path extrusionOk="0" h="617" w="768">
                  <a:moveTo>
                    <a:pt x="410" y="0"/>
                  </a:moveTo>
                  <a:cubicBezTo>
                    <a:pt x="176" y="0"/>
                    <a:pt x="0" y="276"/>
                    <a:pt x="160" y="489"/>
                  </a:cubicBezTo>
                  <a:cubicBezTo>
                    <a:pt x="210" y="552"/>
                    <a:pt x="273" y="589"/>
                    <a:pt x="360" y="614"/>
                  </a:cubicBezTo>
                  <a:cubicBezTo>
                    <a:pt x="372" y="616"/>
                    <a:pt x="383" y="616"/>
                    <a:pt x="394" y="616"/>
                  </a:cubicBezTo>
                  <a:cubicBezTo>
                    <a:pt x="604" y="616"/>
                    <a:pt x="768" y="403"/>
                    <a:pt x="685" y="189"/>
                  </a:cubicBezTo>
                  <a:cubicBezTo>
                    <a:pt x="660" y="114"/>
                    <a:pt x="610" y="52"/>
                    <a:pt x="535" y="27"/>
                  </a:cubicBezTo>
                  <a:cubicBezTo>
                    <a:pt x="492" y="8"/>
                    <a:pt x="450" y="0"/>
                    <a:pt x="4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5" name="Google Shape;2485;p7"/>
            <p:cNvSpPr/>
            <p:nvPr/>
          </p:nvSpPr>
          <p:spPr>
            <a:xfrm>
              <a:off x="-112335" y="1228427"/>
              <a:ext cx="38968" cy="31266"/>
            </a:xfrm>
            <a:custGeom>
              <a:rect b="b" l="l" r="r" t="t"/>
              <a:pathLst>
                <a:path extrusionOk="0" h="613" w="764">
                  <a:moveTo>
                    <a:pt x="401" y="1"/>
                  </a:moveTo>
                  <a:cubicBezTo>
                    <a:pt x="51" y="26"/>
                    <a:pt x="1" y="513"/>
                    <a:pt x="338" y="613"/>
                  </a:cubicBezTo>
                  <a:cubicBezTo>
                    <a:pt x="688" y="600"/>
                    <a:pt x="763" y="113"/>
                    <a:pt x="4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6" name="Google Shape;2486;p7"/>
            <p:cNvSpPr/>
            <p:nvPr/>
          </p:nvSpPr>
          <p:spPr>
            <a:xfrm>
              <a:off x="103108" y="1212207"/>
              <a:ext cx="33663" cy="30960"/>
            </a:xfrm>
            <a:custGeom>
              <a:rect b="b" l="l" r="r" t="t"/>
              <a:pathLst>
                <a:path extrusionOk="0" h="607" w="660">
                  <a:moveTo>
                    <a:pt x="334" y="0"/>
                  </a:moveTo>
                  <a:cubicBezTo>
                    <a:pt x="249" y="0"/>
                    <a:pt x="164" y="33"/>
                    <a:pt x="101" y="106"/>
                  </a:cubicBezTo>
                  <a:cubicBezTo>
                    <a:pt x="1" y="244"/>
                    <a:pt x="13" y="431"/>
                    <a:pt x="151" y="544"/>
                  </a:cubicBezTo>
                  <a:cubicBezTo>
                    <a:pt x="207" y="587"/>
                    <a:pt x="270" y="606"/>
                    <a:pt x="332" y="606"/>
                  </a:cubicBezTo>
                  <a:cubicBezTo>
                    <a:pt x="501" y="606"/>
                    <a:pt x="660" y="461"/>
                    <a:pt x="651" y="269"/>
                  </a:cubicBezTo>
                  <a:cubicBezTo>
                    <a:pt x="627" y="102"/>
                    <a:pt x="481" y="0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7" name="Google Shape;2487;p7"/>
            <p:cNvSpPr/>
            <p:nvPr/>
          </p:nvSpPr>
          <p:spPr>
            <a:xfrm>
              <a:off x="183440" y="1166099"/>
              <a:ext cx="40396" cy="31929"/>
            </a:xfrm>
            <a:custGeom>
              <a:rect b="b" l="l" r="r" t="t"/>
              <a:pathLst>
                <a:path extrusionOk="0" h="626" w="792">
                  <a:moveTo>
                    <a:pt x="388" y="1"/>
                  </a:moveTo>
                  <a:cubicBezTo>
                    <a:pt x="285" y="1"/>
                    <a:pt x="183" y="51"/>
                    <a:pt x="125" y="148"/>
                  </a:cubicBezTo>
                  <a:cubicBezTo>
                    <a:pt x="0" y="348"/>
                    <a:pt x="125" y="598"/>
                    <a:pt x="350" y="623"/>
                  </a:cubicBezTo>
                  <a:cubicBezTo>
                    <a:pt x="365" y="625"/>
                    <a:pt x="380" y="626"/>
                    <a:pt x="395" y="626"/>
                  </a:cubicBezTo>
                  <a:cubicBezTo>
                    <a:pt x="633" y="626"/>
                    <a:pt x="791" y="347"/>
                    <a:pt x="650" y="135"/>
                  </a:cubicBezTo>
                  <a:cubicBezTo>
                    <a:pt x="584" y="45"/>
                    <a:pt x="485" y="1"/>
                    <a:pt x="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8" name="Google Shape;2488;p7"/>
            <p:cNvSpPr/>
            <p:nvPr/>
          </p:nvSpPr>
          <p:spPr>
            <a:xfrm>
              <a:off x="38128" y="1138353"/>
              <a:ext cx="40345" cy="32133"/>
            </a:xfrm>
            <a:custGeom>
              <a:rect b="b" l="l" r="r" t="t"/>
              <a:pathLst>
                <a:path extrusionOk="0" h="630" w="791">
                  <a:moveTo>
                    <a:pt x="417" y="1"/>
                  </a:moveTo>
                  <a:cubicBezTo>
                    <a:pt x="204" y="1"/>
                    <a:pt x="1" y="228"/>
                    <a:pt x="125" y="467"/>
                  </a:cubicBezTo>
                  <a:cubicBezTo>
                    <a:pt x="188" y="581"/>
                    <a:pt x="290" y="629"/>
                    <a:pt x="392" y="629"/>
                  </a:cubicBezTo>
                  <a:cubicBezTo>
                    <a:pt x="592" y="629"/>
                    <a:pt x="791" y="444"/>
                    <a:pt x="700" y="205"/>
                  </a:cubicBezTo>
                  <a:cubicBezTo>
                    <a:pt x="687" y="180"/>
                    <a:pt x="675" y="155"/>
                    <a:pt x="662" y="130"/>
                  </a:cubicBezTo>
                  <a:cubicBezTo>
                    <a:pt x="593" y="39"/>
                    <a:pt x="504" y="1"/>
                    <a:pt x="4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9" name="Google Shape;2489;p7"/>
            <p:cNvSpPr/>
            <p:nvPr/>
          </p:nvSpPr>
          <p:spPr>
            <a:xfrm>
              <a:off x="62712" y="1052971"/>
              <a:ext cx="33459" cy="32031"/>
            </a:xfrm>
            <a:custGeom>
              <a:rect b="b" l="l" r="r" t="t"/>
              <a:pathLst>
                <a:path extrusionOk="0" h="628" w="656">
                  <a:moveTo>
                    <a:pt x="329" y="1"/>
                  </a:moveTo>
                  <a:cubicBezTo>
                    <a:pt x="159" y="1"/>
                    <a:pt x="0" y="146"/>
                    <a:pt x="18" y="341"/>
                  </a:cubicBezTo>
                  <a:cubicBezTo>
                    <a:pt x="41" y="521"/>
                    <a:pt x="186" y="627"/>
                    <a:pt x="335" y="627"/>
                  </a:cubicBezTo>
                  <a:cubicBezTo>
                    <a:pt x="424" y="627"/>
                    <a:pt x="514" y="588"/>
                    <a:pt x="580" y="504"/>
                  </a:cubicBezTo>
                  <a:cubicBezTo>
                    <a:pt x="630" y="441"/>
                    <a:pt x="655" y="354"/>
                    <a:pt x="643" y="279"/>
                  </a:cubicBezTo>
                  <a:cubicBezTo>
                    <a:pt x="643" y="254"/>
                    <a:pt x="630" y="229"/>
                    <a:pt x="630" y="204"/>
                  </a:cubicBezTo>
                  <a:cubicBezTo>
                    <a:pt x="605" y="154"/>
                    <a:pt x="568" y="104"/>
                    <a:pt x="530" y="79"/>
                  </a:cubicBezTo>
                  <a:cubicBezTo>
                    <a:pt x="469" y="25"/>
                    <a:pt x="398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0" name="Google Shape;2490;p7"/>
            <p:cNvSpPr/>
            <p:nvPr/>
          </p:nvSpPr>
          <p:spPr>
            <a:xfrm>
              <a:off x="137536" y="1051135"/>
              <a:ext cx="38713" cy="32133"/>
            </a:xfrm>
            <a:custGeom>
              <a:rect b="b" l="l" r="r" t="t"/>
              <a:pathLst>
                <a:path extrusionOk="0" h="630" w="759">
                  <a:moveTo>
                    <a:pt x="388" y="1"/>
                  </a:moveTo>
                  <a:cubicBezTo>
                    <a:pt x="285" y="1"/>
                    <a:pt x="183" y="51"/>
                    <a:pt x="126" y="152"/>
                  </a:cubicBezTo>
                  <a:cubicBezTo>
                    <a:pt x="1" y="340"/>
                    <a:pt x="126" y="602"/>
                    <a:pt x="350" y="627"/>
                  </a:cubicBezTo>
                  <a:cubicBezTo>
                    <a:pt x="363" y="629"/>
                    <a:pt x="375" y="629"/>
                    <a:pt x="387" y="629"/>
                  </a:cubicBezTo>
                  <a:cubicBezTo>
                    <a:pt x="605" y="629"/>
                    <a:pt x="759" y="416"/>
                    <a:pt x="688" y="215"/>
                  </a:cubicBezTo>
                  <a:cubicBezTo>
                    <a:pt x="675" y="190"/>
                    <a:pt x="663" y="165"/>
                    <a:pt x="650" y="140"/>
                  </a:cubicBezTo>
                  <a:cubicBezTo>
                    <a:pt x="589" y="48"/>
                    <a:pt x="488" y="1"/>
                    <a:pt x="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1" name="Google Shape;2491;p7"/>
            <p:cNvSpPr/>
            <p:nvPr/>
          </p:nvSpPr>
          <p:spPr>
            <a:xfrm>
              <a:off x="212105" y="1094183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47" y="0"/>
                  </a:moveTo>
                  <a:cubicBezTo>
                    <a:pt x="311" y="0"/>
                    <a:pt x="274" y="7"/>
                    <a:pt x="238" y="21"/>
                  </a:cubicBezTo>
                  <a:cubicBezTo>
                    <a:pt x="88" y="83"/>
                    <a:pt x="1" y="271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4" y="610"/>
                    <a:pt x="463" y="596"/>
                  </a:cubicBezTo>
                  <a:cubicBezTo>
                    <a:pt x="625" y="533"/>
                    <a:pt x="700" y="358"/>
                    <a:pt x="638" y="196"/>
                  </a:cubicBezTo>
                  <a:cubicBezTo>
                    <a:pt x="589" y="79"/>
                    <a:pt x="473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2" name="Google Shape;2492;p7"/>
            <p:cNvSpPr/>
            <p:nvPr/>
          </p:nvSpPr>
          <p:spPr>
            <a:xfrm>
              <a:off x="6965" y="920971"/>
              <a:ext cx="41263" cy="31878"/>
            </a:xfrm>
            <a:custGeom>
              <a:rect b="b" l="l" r="r" t="t"/>
              <a:pathLst>
                <a:path extrusionOk="0" h="625" w="809">
                  <a:moveTo>
                    <a:pt x="431" y="1"/>
                  </a:moveTo>
                  <a:cubicBezTo>
                    <a:pt x="142" y="1"/>
                    <a:pt x="1" y="367"/>
                    <a:pt x="236" y="555"/>
                  </a:cubicBezTo>
                  <a:cubicBezTo>
                    <a:pt x="297" y="604"/>
                    <a:pt x="364" y="625"/>
                    <a:pt x="428" y="625"/>
                  </a:cubicBezTo>
                  <a:cubicBezTo>
                    <a:pt x="629" y="625"/>
                    <a:pt x="809" y="420"/>
                    <a:pt x="724" y="193"/>
                  </a:cubicBezTo>
                  <a:cubicBezTo>
                    <a:pt x="686" y="93"/>
                    <a:pt x="586" y="18"/>
                    <a:pt x="486" y="5"/>
                  </a:cubicBezTo>
                  <a:cubicBezTo>
                    <a:pt x="467" y="2"/>
                    <a:pt x="449" y="1"/>
                    <a:pt x="4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3" name="Google Shape;2493;p7"/>
            <p:cNvSpPr/>
            <p:nvPr/>
          </p:nvSpPr>
          <p:spPr>
            <a:xfrm>
              <a:off x="94182" y="895112"/>
              <a:ext cx="34734" cy="31725"/>
            </a:xfrm>
            <a:custGeom>
              <a:rect b="b" l="l" r="r" t="t"/>
              <a:pathLst>
                <a:path extrusionOk="0" h="622" w="681">
                  <a:moveTo>
                    <a:pt x="352" y="1"/>
                  </a:moveTo>
                  <a:cubicBezTo>
                    <a:pt x="260" y="1"/>
                    <a:pt x="167" y="39"/>
                    <a:pt x="101" y="125"/>
                  </a:cubicBezTo>
                  <a:cubicBezTo>
                    <a:pt x="1" y="250"/>
                    <a:pt x="26" y="437"/>
                    <a:pt x="151" y="550"/>
                  </a:cubicBezTo>
                  <a:cubicBezTo>
                    <a:pt x="215" y="600"/>
                    <a:pt x="286" y="622"/>
                    <a:pt x="354" y="622"/>
                  </a:cubicBezTo>
                  <a:cubicBezTo>
                    <a:pt x="526" y="622"/>
                    <a:pt x="681" y="480"/>
                    <a:pt x="663" y="275"/>
                  </a:cubicBezTo>
                  <a:cubicBezTo>
                    <a:pt x="648" y="104"/>
                    <a:pt x="502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4" name="Google Shape;2494;p7"/>
            <p:cNvSpPr/>
            <p:nvPr/>
          </p:nvSpPr>
          <p:spPr>
            <a:xfrm>
              <a:off x="-21802" y="993092"/>
              <a:ext cx="39223" cy="32235"/>
            </a:xfrm>
            <a:custGeom>
              <a:rect b="b" l="l" r="r" t="t"/>
              <a:pathLst>
                <a:path extrusionOk="0" h="632" w="769">
                  <a:moveTo>
                    <a:pt x="391" y="0"/>
                  </a:moveTo>
                  <a:cubicBezTo>
                    <a:pt x="302" y="0"/>
                    <a:pt x="214" y="38"/>
                    <a:pt x="150" y="116"/>
                  </a:cubicBezTo>
                  <a:cubicBezTo>
                    <a:pt x="0" y="303"/>
                    <a:pt x="100" y="591"/>
                    <a:pt x="350" y="628"/>
                  </a:cubicBezTo>
                  <a:cubicBezTo>
                    <a:pt x="366" y="631"/>
                    <a:pt x="382" y="632"/>
                    <a:pt x="398" y="632"/>
                  </a:cubicBezTo>
                  <a:cubicBezTo>
                    <a:pt x="612" y="632"/>
                    <a:pt x="768" y="400"/>
                    <a:pt x="675" y="191"/>
                  </a:cubicBezTo>
                  <a:cubicBezTo>
                    <a:pt x="663" y="141"/>
                    <a:pt x="625" y="103"/>
                    <a:pt x="588" y="66"/>
                  </a:cubicBezTo>
                  <a:cubicBezTo>
                    <a:pt x="528" y="22"/>
                    <a:pt x="459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5" name="Google Shape;2495;p7"/>
            <p:cNvSpPr/>
            <p:nvPr/>
          </p:nvSpPr>
          <p:spPr>
            <a:xfrm>
              <a:off x="154113" y="969528"/>
              <a:ext cx="35091" cy="31266"/>
            </a:xfrm>
            <a:custGeom>
              <a:rect b="b" l="l" r="r" t="t"/>
              <a:pathLst>
                <a:path extrusionOk="0" h="613" w="688">
                  <a:moveTo>
                    <a:pt x="334" y="0"/>
                  </a:moveTo>
                  <a:cubicBezTo>
                    <a:pt x="301" y="0"/>
                    <a:pt x="269" y="5"/>
                    <a:pt x="238" y="15"/>
                  </a:cubicBezTo>
                  <a:cubicBezTo>
                    <a:pt x="75" y="78"/>
                    <a:pt x="0" y="265"/>
                    <a:pt x="63" y="415"/>
                  </a:cubicBezTo>
                  <a:cubicBezTo>
                    <a:pt x="111" y="539"/>
                    <a:pt x="224" y="612"/>
                    <a:pt x="341" y="612"/>
                  </a:cubicBezTo>
                  <a:cubicBezTo>
                    <a:pt x="378" y="612"/>
                    <a:pt x="415" y="605"/>
                    <a:pt x="450" y="590"/>
                  </a:cubicBezTo>
                  <a:cubicBezTo>
                    <a:pt x="613" y="528"/>
                    <a:pt x="688" y="353"/>
                    <a:pt x="638" y="203"/>
                  </a:cubicBezTo>
                  <a:cubicBezTo>
                    <a:pt x="588" y="74"/>
                    <a:pt x="460" y="0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6" name="Google Shape;2496;p7"/>
            <p:cNvSpPr/>
            <p:nvPr/>
          </p:nvSpPr>
          <p:spPr>
            <a:xfrm>
              <a:off x="351704" y="1113003"/>
              <a:ext cx="42385" cy="31929"/>
            </a:xfrm>
            <a:custGeom>
              <a:rect b="b" l="l" r="r" t="t"/>
              <a:pathLst>
                <a:path extrusionOk="0" h="626" w="831">
                  <a:moveTo>
                    <a:pt x="408" y="0"/>
                  </a:moveTo>
                  <a:cubicBezTo>
                    <a:pt x="397" y="0"/>
                    <a:pt x="386" y="1"/>
                    <a:pt x="375" y="2"/>
                  </a:cubicBezTo>
                  <a:cubicBezTo>
                    <a:pt x="100" y="27"/>
                    <a:pt x="0" y="389"/>
                    <a:pt x="225" y="564"/>
                  </a:cubicBezTo>
                  <a:cubicBezTo>
                    <a:pt x="278" y="606"/>
                    <a:pt x="343" y="626"/>
                    <a:pt x="408" y="626"/>
                  </a:cubicBezTo>
                  <a:cubicBezTo>
                    <a:pt x="500" y="626"/>
                    <a:pt x="592" y="587"/>
                    <a:pt x="650" y="514"/>
                  </a:cubicBezTo>
                  <a:cubicBezTo>
                    <a:pt x="831" y="298"/>
                    <a:pt x="676" y="0"/>
                    <a:pt x="4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7" name="Google Shape;2497;p7"/>
            <p:cNvSpPr/>
            <p:nvPr/>
          </p:nvSpPr>
          <p:spPr>
            <a:xfrm>
              <a:off x="298863" y="973404"/>
              <a:ext cx="37489" cy="31929"/>
            </a:xfrm>
            <a:custGeom>
              <a:rect b="b" l="l" r="r" t="t"/>
              <a:pathLst>
                <a:path extrusionOk="0" h="626" w="735">
                  <a:moveTo>
                    <a:pt x="396" y="0"/>
                  </a:moveTo>
                  <a:cubicBezTo>
                    <a:pt x="181" y="0"/>
                    <a:pt x="0" y="236"/>
                    <a:pt x="124" y="464"/>
                  </a:cubicBezTo>
                  <a:cubicBezTo>
                    <a:pt x="185" y="577"/>
                    <a:pt x="288" y="626"/>
                    <a:pt x="391" y="626"/>
                  </a:cubicBezTo>
                  <a:cubicBezTo>
                    <a:pt x="563" y="626"/>
                    <a:pt x="735" y="488"/>
                    <a:pt x="712" y="277"/>
                  </a:cubicBezTo>
                  <a:cubicBezTo>
                    <a:pt x="712" y="252"/>
                    <a:pt x="699" y="227"/>
                    <a:pt x="687" y="202"/>
                  </a:cubicBezTo>
                  <a:cubicBezTo>
                    <a:pt x="674" y="152"/>
                    <a:pt x="637" y="102"/>
                    <a:pt x="599" y="77"/>
                  </a:cubicBezTo>
                  <a:cubicBezTo>
                    <a:pt x="534" y="23"/>
                    <a:pt x="463" y="0"/>
                    <a:pt x="3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8" name="Google Shape;2498;p7"/>
            <p:cNvSpPr/>
            <p:nvPr/>
          </p:nvSpPr>
          <p:spPr>
            <a:xfrm>
              <a:off x="287948" y="1052359"/>
              <a:ext cx="35142" cy="31266"/>
            </a:xfrm>
            <a:custGeom>
              <a:rect b="b" l="l" r="r" t="t"/>
              <a:pathLst>
                <a:path extrusionOk="0" h="613" w="689">
                  <a:moveTo>
                    <a:pt x="334" y="1"/>
                  </a:moveTo>
                  <a:cubicBezTo>
                    <a:pt x="302" y="1"/>
                    <a:pt x="269" y="6"/>
                    <a:pt x="238" y="16"/>
                  </a:cubicBezTo>
                  <a:cubicBezTo>
                    <a:pt x="76" y="78"/>
                    <a:pt x="1" y="266"/>
                    <a:pt x="51" y="416"/>
                  </a:cubicBezTo>
                  <a:cubicBezTo>
                    <a:pt x="98" y="540"/>
                    <a:pt x="219" y="613"/>
                    <a:pt x="340" y="613"/>
                  </a:cubicBezTo>
                  <a:cubicBezTo>
                    <a:pt x="377" y="613"/>
                    <a:pt x="415" y="606"/>
                    <a:pt x="451" y="591"/>
                  </a:cubicBezTo>
                  <a:cubicBezTo>
                    <a:pt x="613" y="528"/>
                    <a:pt x="688" y="353"/>
                    <a:pt x="626" y="191"/>
                  </a:cubicBezTo>
                  <a:cubicBezTo>
                    <a:pt x="576" y="72"/>
                    <a:pt x="456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9" name="Google Shape;2499;p7"/>
            <p:cNvSpPr/>
            <p:nvPr/>
          </p:nvSpPr>
          <p:spPr>
            <a:xfrm>
              <a:off x="247145" y="822227"/>
              <a:ext cx="34887" cy="30807"/>
            </a:xfrm>
            <a:custGeom>
              <a:rect b="b" l="l" r="r" t="t"/>
              <a:pathLst>
                <a:path extrusionOk="0" h="604" w="684">
                  <a:moveTo>
                    <a:pt x="327" y="1"/>
                  </a:moveTo>
                  <a:cubicBezTo>
                    <a:pt x="174" y="1"/>
                    <a:pt x="47" y="107"/>
                    <a:pt x="13" y="254"/>
                  </a:cubicBezTo>
                  <a:cubicBezTo>
                    <a:pt x="1" y="342"/>
                    <a:pt x="26" y="429"/>
                    <a:pt x="76" y="492"/>
                  </a:cubicBezTo>
                  <a:cubicBezTo>
                    <a:pt x="140" y="570"/>
                    <a:pt x="222" y="604"/>
                    <a:pt x="304" y="604"/>
                  </a:cubicBezTo>
                  <a:cubicBezTo>
                    <a:pt x="496" y="604"/>
                    <a:pt x="683" y="419"/>
                    <a:pt x="613" y="192"/>
                  </a:cubicBezTo>
                  <a:cubicBezTo>
                    <a:pt x="601" y="167"/>
                    <a:pt x="588" y="142"/>
                    <a:pt x="576" y="129"/>
                  </a:cubicBezTo>
                  <a:cubicBezTo>
                    <a:pt x="526" y="54"/>
                    <a:pt x="451" y="17"/>
                    <a:pt x="376" y="4"/>
                  </a:cubicBezTo>
                  <a:cubicBezTo>
                    <a:pt x="359" y="2"/>
                    <a:pt x="343" y="1"/>
                    <a:pt x="3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0" name="Google Shape;2500;p7"/>
            <p:cNvSpPr/>
            <p:nvPr/>
          </p:nvSpPr>
          <p:spPr>
            <a:xfrm>
              <a:off x="217205" y="923267"/>
              <a:ext cx="35755" cy="31266"/>
            </a:xfrm>
            <a:custGeom>
              <a:rect b="b" l="l" r="r" t="t"/>
              <a:pathLst>
                <a:path extrusionOk="0" h="613" w="701">
                  <a:moveTo>
                    <a:pt x="349" y="1"/>
                  </a:moveTo>
                  <a:cubicBezTo>
                    <a:pt x="311" y="1"/>
                    <a:pt x="274" y="8"/>
                    <a:pt x="238" y="23"/>
                  </a:cubicBezTo>
                  <a:cubicBezTo>
                    <a:pt x="76" y="85"/>
                    <a:pt x="1" y="260"/>
                    <a:pt x="63" y="410"/>
                  </a:cubicBezTo>
                  <a:cubicBezTo>
                    <a:pt x="113" y="539"/>
                    <a:pt x="233" y="613"/>
                    <a:pt x="362" y="613"/>
                  </a:cubicBezTo>
                  <a:cubicBezTo>
                    <a:pt x="395" y="613"/>
                    <a:pt x="429" y="608"/>
                    <a:pt x="463" y="598"/>
                  </a:cubicBezTo>
                  <a:cubicBezTo>
                    <a:pt x="613" y="535"/>
                    <a:pt x="700" y="348"/>
                    <a:pt x="638" y="198"/>
                  </a:cubicBezTo>
                  <a:cubicBezTo>
                    <a:pt x="590" y="74"/>
                    <a:pt x="470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1" name="Google Shape;2501;p7"/>
            <p:cNvSpPr/>
            <p:nvPr/>
          </p:nvSpPr>
          <p:spPr>
            <a:xfrm>
              <a:off x="-47304" y="1260457"/>
              <a:ext cx="38662" cy="31980"/>
            </a:xfrm>
            <a:custGeom>
              <a:rect b="b" l="l" r="r" t="t"/>
              <a:pathLst>
                <a:path extrusionOk="0" h="627" w="758">
                  <a:moveTo>
                    <a:pt x="385" y="0"/>
                  </a:moveTo>
                  <a:cubicBezTo>
                    <a:pt x="282" y="0"/>
                    <a:pt x="178" y="51"/>
                    <a:pt x="113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6" y="625"/>
                    <a:pt x="382" y="626"/>
                    <a:pt x="398" y="626"/>
                  </a:cubicBezTo>
                  <a:cubicBezTo>
                    <a:pt x="601" y="626"/>
                    <a:pt x="757" y="407"/>
                    <a:pt x="688" y="210"/>
                  </a:cubicBezTo>
                  <a:cubicBezTo>
                    <a:pt x="675" y="185"/>
                    <a:pt x="663" y="160"/>
                    <a:pt x="638" y="135"/>
                  </a:cubicBezTo>
                  <a:cubicBezTo>
                    <a:pt x="577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2" name="Google Shape;2502;p7"/>
            <p:cNvSpPr/>
            <p:nvPr/>
          </p:nvSpPr>
          <p:spPr>
            <a:xfrm>
              <a:off x="-36032" y="1179462"/>
              <a:ext cx="37846" cy="28410"/>
            </a:xfrm>
            <a:custGeom>
              <a:rect b="b" l="l" r="r" t="t"/>
              <a:pathLst>
                <a:path extrusionOk="0" h="557" w="742">
                  <a:moveTo>
                    <a:pt x="537" y="1"/>
                  </a:moveTo>
                  <a:cubicBezTo>
                    <a:pt x="310" y="1"/>
                    <a:pt x="1" y="319"/>
                    <a:pt x="242" y="486"/>
                  </a:cubicBezTo>
                  <a:cubicBezTo>
                    <a:pt x="295" y="534"/>
                    <a:pt x="362" y="557"/>
                    <a:pt x="429" y="557"/>
                  </a:cubicBezTo>
                  <a:cubicBezTo>
                    <a:pt x="519" y="557"/>
                    <a:pt x="609" y="515"/>
                    <a:pt x="667" y="436"/>
                  </a:cubicBezTo>
                  <a:cubicBezTo>
                    <a:pt x="717" y="373"/>
                    <a:pt x="742" y="298"/>
                    <a:pt x="742" y="211"/>
                  </a:cubicBezTo>
                  <a:cubicBezTo>
                    <a:pt x="729" y="186"/>
                    <a:pt x="729" y="161"/>
                    <a:pt x="717" y="136"/>
                  </a:cubicBezTo>
                  <a:cubicBezTo>
                    <a:pt x="684" y="39"/>
                    <a:pt x="616" y="1"/>
                    <a:pt x="5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3" name="Google Shape;2503;p7"/>
            <p:cNvSpPr/>
            <p:nvPr/>
          </p:nvSpPr>
          <p:spPr>
            <a:xfrm>
              <a:off x="-104021" y="1130192"/>
              <a:ext cx="38101" cy="32082"/>
            </a:xfrm>
            <a:custGeom>
              <a:rect b="b" l="l" r="r" t="t"/>
              <a:pathLst>
                <a:path extrusionOk="0" h="629" w="747">
                  <a:moveTo>
                    <a:pt x="375" y="1"/>
                  </a:moveTo>
                  <a:cubicBezTo>
                    <a:pt x="272" y="1"/>
                    <a:pt x="170" y="50"/>
                    <a:pt x="113" y="152"/>
                  </a:cubicBezTo>
                  <a:cubicBezTo>
                    <a:pt x="0" y="340"/>
                    <a:pt x="113" y="602"/>
                    <a:pt x="338" y="627"/>
                  </a:cubicBezTo>
                  <a:cubicBezTo>
                    <a:pt x="350" y="628"/>
                    <a:pt x="362" y="629"/>
                    <a:pt x="374" y="629"/>
                  </a:cubicBezTo>
                  <a:cubicBezTo>
                    <a:pt x="592" y="629"/>
                    <a:pt x="746" y="416"/>
                    <a:pt x="675" y="215"/>
                  </a:cubicBezTo>
                  <a:cubicBezTo>
                    <a:pt x="663" y="190"/>
                    <a:pt x="650" y="165"/>
                    <a:pt x="638" y="140"/>
                  </a:cubicBezTo>
                  <a:cubicBezTo>
                    <a:pt x="576" y="47"/>
                    <a:pt x="475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4" name="Google Shape;2504;p7"/>
            <p:cNvSpPr/>
            <p:nvPr/>
          </p:nvSpPr>
          <p:spPr>
            <a:xfrm>
              <a:off x="-156403" y="987532"/>
              <a:ext cx="38254" cy="28053"/>
            </a:xfrm>
            <a:custGeom>
              <a:rect b="b" l="l" r="r" t="t"/>
              <a:pathLst>
                <a:path extrusionOk="0" h="550" w="750">
                  <a:moveTo>
                    <a:pt x="532" y="0"/>
                  </a:moveTo>
                  <a:cubicBezTo>
                    <a:pt x="305" y="0"/>
                    <a:pt x="0" y="312"/>
                    <a:pt x="240" y="487"/>
                  </a:cubicBezTo>
                  <a:cubicBezTo>
                    <a:pt x="297" y="531"/>
                    <a:pt x="360" y="550"/>
                    <a:pt x="421" y="550"/>
                  </a:cubicBezTo>
                  <a:cubicBezTo>
                    <a:pt x="590" y="550"/>
                    <a:pt x="749" y="405"/>
                    <a:pt x="740" y="212"/>
                  </a:cubicBezTo>
                  <a:cubicBezTo>
                    <a:pt x="727" y="187"/>
                    <a:pt x="727" y="162"/>
                    <a:pt x="715" y="137"/>
                  </a:cubicBezTo>
                  <a:cubicBezTo>
                    <a:pt x="682" y="39"/>
                    <a:pt x="612" y="0"/>
                    <a:pt x="5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5" name="Google Shape;2505;p7"/>
            <p:cNvSpPr/>
            <p:nvPr/>
          </p:nvSpPr>
          <p:spPr>
            <a:xfrm>
              <a:off x="-94330" y="1045524"/>
              <a:ext cx="37846" cy="31470"/>
            </a:xfrm>
            <a:custGeom>
              <a:rect b="b" l="l" r="r" t="t"/>
              <a:pathLst>
                <a:path extrusionOk="0" h="617" w="742">
                  <a:moveTo>
                    <a:pt x="353" y="1"/>
                  </a:moveTo>
                  <a:cubicBezTo>
                    <a:pt x="74" y="1"/>
                    <a:pt x="0" y="613"/>
                    <a:pt x="326" y="613"/>
                  </a:cubicBezTo>
                  <a:cubicBezTo>
                    <a:pt x="329" y="613"/>
                    <a:pt x="332" y="612"/>
                    <a:pt x="335" y="612"/>
                  </a:cubicBezTo>
                  <a:cubicBezTo>
                    <a:pt x="352" y="615"/>
                    <a:pt x="368" y="617"/>
                    <a:pt x="384" y="617"/>
                  </a:cubicBezTo>
                  <a:cubicBezTo>
                    <a:pt x="586" y="617"/>
                    <a:pt x="742" y="408"/>
                    <a:pt x="673" y="200"/>
                  </a:cubicBezTo>
                  <a:cubicBezTo>
                    <a:pt x="660" y="175"/>
                    <a:pt x="648" y="150"/>
                    <a:pt x="623" y="138"/>
                  </a:cubicBezTo>
                  <a:cubicBezTo>
                    <a:pt x="585" y="63"/>
                    <a:pt x="510" y="25"/>
                    <a:pt x="423" y="13"/>
                  </a:cubicBezTo>
                  <a:cubicBezTo>
                    <a:pt x="398" y="4"/>
                    <a:pt x="375" y="1"/>
                    <a:pt x="3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6" name="Google Shape;2506;p7"/>
            <p:cNvSpPr/>
            <p:nvPr/>
          </p:nvSpPr>
          <p:spPr>
            <a:xfrm>
              <a:off x="220061" y="1011708"/>
              <a:ext cx="37183" cy="30093"/>
            </a:xfrm>
            <a:custGeom>
              <a:rect b="b" l="l" r="r" t="t"/>
              <a:pathLst>
                <a:path extrusionOk="0" h="590" w="729">
                  <a:moveTo>
                    <a:pt x="398" y="1"/>
                  </a:moveTo>
                  <a:cubicBezTo>
                    <a:pt x="190" y="1"/>
                    <a:pt x="1" y="225"/>
                    <a:pt x="120" y="463"/>
                  </a:cubicBezTo>
                  <a:cubicBezTo>
                    <a:pt x="170" y="526"/>
                    <a:pt x="245" y="563"/>
                    <a:pt x="320" y="588"/>
                  </a:cubicBezTo>
                  <a:cubicBezTo>
                    <a:pt x="332" y="589"/>
                    <a:pt x="344" y="590"/>
                    <a:pt x="356" y="590"/>
                  </a:cubicBezTo>
                  <a:cubicBezTo>
                    <a:pt x="574" y="590"/>
                    <a:pt x="728" y="377"/>
                    <a:pt x="657" y="163"/>
                  </a:cubicBezTo>
                  <a:cubicBezTo>
                    <a:pt x="644" y="138"/>
                    <a:pt x="632" y="113"/>
                    <a:pt x="619" y="101"/>
                  </a:cubicBezTo>
                  <a:cubicBezTo>
                    <a:pt x="553" y="30"/>
                    <a:pt x="474" y="1"/>
                    <a:pt x="3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7" name="Google Shape;2507;p7"/>
            <p:cNvSpPr/>
            <p:nvPr/>
          </p:nvSpPr>
          <p:spPr>
            <a:xfrm>
              <a:off x="73780" y="978708"/>
              <a:ext cx="38662" cy="31980"/>
            </a:xfrm>
            <a:custGeom>
              <a:rect b="b" l="l" r="r" t="t"/>
              <a:pathLst>
                <a:path extrusionOk="0" h="627" w="758">
                  <a:moveTo>
                    <a:pt x="394" y="1"/>
                  </a:moveTo>
                  <a:cubicBezTo>
                    <a:pt x="289" y="1"/>
                    <a:pt x="184" y="51"/>
                    <a:pt x="126" y="148"/>
                  </a:cubicBezTo>
                  <a:cubicBezTo>
                    <a:pt x="1" y="348"/>
                    <a:pt x="126" y="598"/>
                    <a:pt x="351" y="623"/>
                  </a:cubicBezTo>
                  <a:cubicBezTo>
                    <a:pt x="368" y="626"/>
                    <a:pt x="386" y="627"/>
                    <a:pt x="403" y="627"/>
                  </a:cubicBezTo>
                  <a:cubicBezTo>
                    <a:pt x="613" y="627"/>
                    <a:pt x="758" y="419"/>
                    <a:pt x="688" y="210"/>
                  </a:cubicBezTo>
                  <a:cubicBezTo>
                    <a:pt x="676" y="185"/>
                    <a:pt x="663" y="160"/>
                    <a:pt x="651" y="135"/>
                  </a:cubicBezTo>
                  <a:cubicBezTo>
                    <a:pt x="590" y="45"/>
                    <a:pt x="492" y="1"/>
                    <a:pt x="3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8" name="Google Shape;2508;p7"/>
            <p:cNvSpPr/>
            <p:nvPr/>
          </p:nvSpPr>
          <p:spPr>
            <a:xfrm>
              <a:off x="115961" y="1130396"/>
              <a:ext cx="36265" cy="31929"/>
            </a:xfrm>
            <a:custGeom>
              <a:rect b="b" l="l" r="r" t="t"/>
              <a:pathLst>
                <a:path extrusionOk="0" h="626" w="711">
                  <a:moveTo>
                    <a:pt x="341" y="0"/>
                  </a:moveTo>
                  <a:cubicBezTo>
                    <a:pt x="203" y="0"/>
                    <a:pt x="66" y="94"/>
                    <a:pt x="36" y="261"/>
                  </a:cubicBezTo>
                  <a:cubicBezTo>
                    <a:pt x="1" y="448"/>
                    <a:pt x="153" y="625"/>
                    <a:pt x="338" y="625"/>
                  </a:cubicBezTo>
                  <a:cubicBezTo>
                    <a:pt x="349" y="625"/>
                    <a:pt x="361" y="624"/>
                    <a:pt x="374" y="623"/>
                  </a:cubicBezTo>
                  <a:cubicBezTo>
                    <a:pt x="586" y="610"/>
                    <a:pt x="711" y="386"/>
                    <a:pt x="636" y="198"/>
                  </a:cubicBezTo>
                  <a:cubicBezTo>
                    <a:pt x="623" y="161"/>
                    <a:pt x="611" y="148"/>
                    <a:pt x="586" y="123"/>
                  </a:cubicBezTo>
                  <a:cubicBezTo>
                    <a:pt x="522" y="40"/>
                    <a:pt x="431" y="0"/>
                    <a:pt x="3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9" name="Google Shape;2509;p7"/>
            <p:cNvSpPr/>
            <p:nvPr/>
          </p:nvSpPr>
          <p:spPr>
            <a:xfrm>
              <a:off x="-19201" y="1092041"/>
              <a:ext cx="36214" cy="28869"/>
            </a:xfrm>
            <a:custGeom>
              <a:rect b="b" l="l" r="r" t="t"/>
              <a:pathLst>
                <a:path extrusionOk="0" h="566" w="710">
                  <a:moveTo>
                    <a:pt x="400" y="0"/>
                  </a:moveTo>
                  <a:cubicBezTo>
                    <a:pt x="192" y="0"/>
                    <a:pt x="1" y="218"/>
                    <a:pt x="112" y="450"/>
                  </a:cubicBezTo>
                  <a:cubicBezTo>
                    <a:pt x="181" y="531"/>
                    <a:pt x="266" y="565"/>
                    <a:pt x="349" y="565"/>
                  </a:cubicBezTo>
                  <a:cubicBezTo>
                    <a:pt x="536" y="565"/>
                    <a:pt x="710" y="388"/>
                    <a:pt x="649" y="163"/>
                  </a:cubicBezTo>
                  <a:cubicBezTo>
                    <a:pt x="637" y="138"/>
                    <a:pt x="624" y="113"/>
                    <a:pt x="612" y="88"/>
                  </a:cubicBezTo>
                  <a:cubicBezTo>
                    <a:pt x="547" y="27"/>
                    <a:pt x="473" y="0"/>
                    <a:pt x="4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0" name="Google Shape;2510;p7"/>
            <p:cNvSpPr/>
            <p:nvPr/>
          </p:nvSpPr>
          <p:spPr>
            <a:xfrm>
              <a:off x="-80865" y="947086"/>
              <a:ext cx="34887" cy="29328"/>
            </a:xfrm>
            <a:custGeom>
              <a:rect b="b" l="l" r="r" t="t"/>
              <a:pathLst>
                <a:path extrusionOk="0" h="575" w="684">
                  <a:moveTo>
                    <a:pt x="406" y="0"/>
                  </a:moveTo>
                  <a:cubicBezTo>
                    <a:pt x="195" y="0"/>
                    <a:pt x="1" y="224"/>
                    <a:pt x="121" y="455"/>
                  </a:cubicBezTo>
                  <a:cubicBezTo>
                    <a:pt x="184" y="537"/>
                    <a:pt x="272" y="575"/>
                    <a:pt x="360" y="575"/>
                  </a:cubicBezTo>
                  <a:cubicBezTo>
                    <a:pt x="501" y="575"/>
                    <a:pt x="640" y="479"/>
                    <a:pt x="671" y="318"/>
                  </a:cubicBezTo>
                  <a:cubicBezTo>
                    <a:pt x="683" y="268"/>
                    <a:pt x="671" y="218"/>
                    <a:pt x="658" y="168"/>
                  </a:cubicBezTo>
                  <a:cubicBezTo>
                    <a:pt x="646" y="143"/>
                    <a:pt x="633" y="118"/>
                    <a:pt x="621" y="93"/>
                  </a:cubicBezTo>
                  <a:cubicBezTo>
                    <a:pt x="556" y="28"/>
                    <a:pt x="480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1" name="Google Shape;2511;p7"/>
            <p:cNvSpPr/>
            <p:nvPr/>
          </p:nvSpPr>
          <p:spPr>
            <a:xfrm>
              <a:off x="31753" y="1230212"/>
              <a:ext cx="37030" cy="31674"/>
            </a:xfrm>
            <a:custGeom>
              <a:rect b="b" l="l" r="r" t="t"/>
              <a:pathLst>
                <a:path extrusionOk="0" h="621" w="726">
                  <a:moveTo>
                    <a:pt x="319" y="0"/>
                  </a:moveTo>
                  <a:cubicBezTo>
                    <a:pt x="174" y="0"/>
                    <a:pt x="35" y="98"/>
                    <a:pt x="13" y="266"/>
                  </a:cubicBezTo>
                  <a:cubicBezTo>
                    <a:pt x="0" y="341"/>
                    <a:pt x="13" y="428"/>
                    <a:pt x="63" y="490"/>
                  </a:cubicBezTo>
                  <a:cubicBezTo>
                    <a:pt x="113" y="565"/>
                    <a:pt x="188" y="603"/>
                    <a:pt x="263" y="615"/>
                  </a:cubicBezTo>
                  <a:cubicBezTo>
                    <a:pt x="283" y="619"/>
                    <a:pt x="303" y="621"/>
                    <a:pt x="323" y="621"/>
                  </a:cubicBezTo>
                  <a:cubicBezTo>
                    <a:pt x="575" y="621"/>
                    <a:pt x="726" y="337"/>
                    <a:pt x="575" y="128"/>
                  </a:cubicBezTo>
                  <a:cubicBezTo>
                    <a:pt x="507" y="40"/>
                    <a:pt x="412" y="0"/>
                    <a:pt x="3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2" name="Google Shape;2512;p7"/>
            <p:cNvSpPr/>
            <p:nvPr/>
          </p:nvSpPr>
          <p:spPr>
            <a:xfrm>
              <a:off x="160131" y="856451"/>
              <a:ext cx="37183" cy="29838"/>
            </a:xfrm>
            <a:custGeom>
              <a:rect b="b" l="l" r="r" t="t"/>
              <a:pathLst>
                <a:path extrusionOk="0" h="585" w="729">
                  <a:moveTo>
                    <a:pt x="390" y="1"/>
                  </a:moveTo>
                  <a:cubicBezTo>
                    <a:pt x="185" y="1"/>
                    <a:pt x="1" y="219"/>
                    <a:pt x="120" y="458"/>
                  </a:cubicBezTo>
                  <a:cubicBezTo>
                    <a:pt x="157" y="520"/>
                    <a:pt x="232" y="570"/>
                    <a:pt x="320" y="583"/>
                  </a:cubicBezTo>
                  <a:cubicBezTo>
                    <a:pt x="331" y="584"/>
                    <a:pt x="343" y="585"/>
                    <a:pt x="354" y="585"/>
                  </a:cubicBezTo>
                  <a:cubicBezTo>
                    <a:pt x="563" y="585"/>
                    <a:pt x="728" y="371"/>
                    <a:pt x="657" y="158"/>
                  </a:cubicBezTo>
                  <a:cubicBezTo>
                    <a:pt x="645" y="133"/>
                    <a:pt x="632" y="108"/>
                    <a:pt x="607" y="95"/>
                  </a:cubicBezTo>
                  <a:cubicBezTo>
                    <a:pt x="541" y="29"/>
                    <a:pt x="464" y="1"/>
                    <a:pt x="3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3" name="Google Shape;2513;p7"/>
            <p:cNvSpPr/>
            <p:nvPr/>
          </p:nvSpPr>
          <p:spPr>
            <a:xfrm>
              <a:off x="300751" y="886033"/>
              <a:ext cx="38713" cy="31521"/>
            </a:xfrm>
            <a:custGeom>
              <a:rect b="b" l="l" r="r" t="t"/>
              <a:pathLst>
                <a:path extrusionOk="0" h="618" w="759">
                  <a:moveTo>
                    <a:pt x="400" y="1"/>
                  </a:moveTo>
                  <a:cubicBezTo>
                    <a:pt x="169" y="1"/>
                    <a:pt x="1" y="277"/>
                    <a:pt x="150" y="490"/>
                  </a:cubicBezTo>
                  <a:cubicBezTo>
                    <a:pt x="200" y="553"/>
                    <a:pt x="275" y="603"/>
                    <a:pt x="350" y="615"/>
                  </a:cubicBezTo>
                  <a:cubicBezTo>
                    <a:pt x="361" y="616"/>
                    <a:pt x="373" y="617"/>
                    <a:pt x="384" y="617"/>
                  </a:cubicBezTo>
                  <a:cubicBezTo>
                    <a:pt x="593" y="617"/>
                    <a:pt x="758" y="404"/>
                    <a:pt x="687" y="190"/>
                  </a:cubicBezTo>
                  <a:cubicBezTo>
                    <a:pt x="650" y="115"/>
                    <a:pt x="600" y="65"/>
                    <a:pt x="525" y="28"/>
                  </a:cubicBezTo>
                  <a:cubicBezTo>
                    <a:pt x="482" y="9"/>
                    <a:pt x="440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4" name="Google Shape;2514;p7"/>
            <p:cNvSpPr/>
            <p:nvPr/>
          </p:nvSpPr>
          <p:spPr>
            <a:xfrm>
              <a:off x="367618" y="1042311"/>
              <a:ext cx="38968" cy="31266"/>
            </a:xfrm>
            <a:custGeom>
              <a:rect b="b" l="l" r="r" t="t"/>
              <a:pathLst>
                <a:path extrusionOk="0" h="613" w="764">
                  <a:moveTo>
                    <a:pt x="388" y="1"/>
                  </a:moveTo>
                  <a:cubicBezTo>
                    <a:pt x="51" y="26"/>
                    <a:pt x="1" y="513"/>
                    <a:pt x="326" y="613"/>
                  </a:cubicBezTo>
                  <a:cubicBezTo>
                    <a:pt x="676" y="600"/>
                    <a:pt x="763" y="113"/>
                    <a:pt x="4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5" name="Google Shape;2515;p7"/>
            <p:cNvSpPr/>
            <p:nvPr/>
          </p:nvSpPr>
          <p:spPr>
            <a:xfrm>
              <a:off x="273310" y="1131722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54" y="0"/>
                  </a:moveTo>
                  <a:cubicBezTo>
                    <a:pt x="316" y="0"/>
                    <a:pt x="276" y="7"/>
                    <a:pt x="238" y="22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11" y="539"/>
                    <a:pt x="228" y="617"/>
                    <a:pt x="354" y="617"/>
                  </a:cubicBezTo>
                  <a:cubicBezTo>
                    <a:pt x="390" y="617"/>
                    <a:pt x="427" y="611"/>
                    <a:pt x="463" y="597"/>
                  </a:cubicBezTo>
                  <a:cubicBezTo>
                    <a:pt x="613" y="534"/>
                    <a:pt x="700" y="360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6" name="Google Shape;2516;p7"/>
            <p:cNvSpPr/>
            <p:nvPr/>
          </p:nvSpPr>
          <p:spPr>
            <a:xfrm>
              <a:off x="258009" y="1209453"/>
              <a:ext cx="38713" cy="31929"/>
            </a:xfrm>
            <a:custGeom>
              <a:rect b="b" l="l" r="r" t="t"/>
              <a:pathLst>
                <a:path extrusionOk="0" h="626" w="759">
                  <a:moveTo>
                    <a:pt x="385" y="1"/>
                  </a:moveTo>
                  <a:cubicBezTo>
                    <a:pt x="348" y="1"/>
                    <a:pt x="311" y="8"/>
                    <a:pt x="275" y="23"/>
                  </a:cubicBezTo>
                  <a:cubicBezTo>
                    <a:pt x="13" y="123"/>
                    <a:pt x="0" y="485"/>
                    <a:pt x="250" y="598"/>
                  </a:cubicBezTo>
                  <a:cubicBezTo>
                    <a:pt x="295" y="617"/>
                    <a:pt x="339" y="625"/>
                    <a:pt x="382" y="625"/>
                  </a:cubicBezTo>
                  <a:cubicBezTo>
                    <a:pt x="591" y="625"/>
                    <a:pt x="758" y="416"/>
                    <a:pt x="675" y="198"/>
                  </a:cubicBezTo>
                  <a:cubicBezTo>
                    <a:pt x="618" y="74"/>
                    <a:pt x="503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7" name="Google Shape;2517;p7"/>
            <p:cNvSpPr/>
            <p:nvPr/>
          </p:nvSpPr>
          <p:spPr>
            <a:xfrm>
              <a:off x="-60616" y="878995"/>
              <a:ext cx="37744" cy="27798"/>
            </a:xfrm>
            <a:custGeom>
              <a:rect b="b" l="l" r="r" t="t"/>
              <a:pathLst>
                <a:path extrusionOk="0" h="545" w="740">
                  <a:moveTo>
                    <a:pt x="356" y="0"/>
                  </a:moveTo>
                  <a:cubicBezTo>
                    <a:pt x="175" y="0"/>
                    <a:pt x="1" y="153"/>
                    <a:pt x="49" y="378"/>
                  </a:cubicBezTo>
                  <a:cubicBezTo>
                    <a:pt x="70" y="497"/>
                    <a:pt x="163" y="545"/>
                    <a:pt x="269" y="545"/>
                  </a:cubicBezTo>
                  <a:cubicBezTo>
                    <a:pt x="478" y="545"/>
                    <a:pt x="740" y="360"/>
                    <a:pt x="624" y="153"/>
                  </a:cubicBezTo>
                  <a:cubicBezTo>
                    <a:pt x="557" y="47"/>
                    <a:pt x="456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8" name="Google Shape;2518;p7"/>
            <p:cNvSpPr/>
            <p:nvPr/>
          </p:nvSpPr>
          <p:spPr>
            <a:xfrm>
              <a:off x="183491" y="784024"/>
              <a:ext cx="38203" cy="27798"/>
            </a:xfrm>
            <a:custGeom>
              <a:rect b="b" l="l" r="r" t="t"/>
              <a:pathLst>
                <a:path extrusionOk="0" h="545" w="749">
                  <a:moveTo>
                    <a:pt x="362" y="0"/>
                  </a:moveTo>
                  <a:cubicBezTo>
                    <a:pt x="181" y="0"/>
                    <a:pt x="1" y="153"/>
                    <a:pt x="49" y="378"/>
                  </a:cubicBezTo>
                  <a:cubicBezTo>
                    <a:pt x="75" y="497"/>
                    <a:pt x="170" y="545"/>
                    <a:pt x="278" y="545"/>
                  </a:cubicBezTo>
                  <a:cubicBezTo>
                    <a:pt x="489" y="545"/>
                    <a:pt x="748" y="360"/>
                    <a:pt x="624" y="153"/>
                  </a:cubicBezTo>
                  <a:cubicBezTo>
                    <a:pt x="562" y="47"/>
                    <a:pt x="462" y="0"/>
                    <a:pt x="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9" name="Google Shape;2519;p7"/>
            <p:cNvSpPr/>
            <p:nvPr/>
          </p:nvSpPr>
          <p:spPr>
            <a:xfrm>
              <a:off x="18798" y="836559"/>
              <a:ext cx="35704" cy="30144"/>
            </a:xfrm>
            <a:custGeom>
              <a:rect b="b" l="l" r="r" t="t"/>
              <a:pathLst>
                <a:path extrusionOk="0" h="591" w="700">
                  <a:moveTo>
                    <a:pt x="388" y="1"/>
                  </a:moveTo>
                  <a:cubicBezTo>
                    <a:pt x="188" y="1"/>
                    <a:pt x="1" y="208"/>
                    <a:pt x="92" y="436"/>
                  </a:cubicBezTo>
                  <a:cubicBezTo>
                    <a:pt x="142" y="510"/>
                    <a:pt x="217" y="573"/>
                    <a:pt x="304" y="585"/>
                  </a:cubicBezTo>
                  <a:cubicBezTo>
                    <a:pt x="322" y="589"/>
                    <a:pt x="341" y="590"/>
                    <a:pt x="359" y="590"/>
                  </a:cubicBezTo>
                  <a:cubicBezTo>
                    <a:pt x="547" y="590"/>
                    <a:pt x="700" y="417"/>
                    <a:pt x="654" y="223"/>
                  </a:cubicBezTo>
                  <a:cubicBezTo>
                    <a:pt x="654" y="173"/>
                    <a:pt x="629" y="136"/>
                    <a:pt x="604" y="98"/>
                  </a:cubicBezTo>
                  <a:cubicBezTo>
                    <a:pt x="539" y="30"/>
                    <a:pt x="462" y="1"/>
                    <a:pt x="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0" name="Google Shape;2520;p7"/>
            <p:cNvSpPr/>
            <p:nvPr/>
          </p:nvSpPr>
          <p:spPr>
            <a:xfrm>
              <a:off x="582449" y="1025633"/>
              <a:ext cx="34734" cy="31776"/>
            </a:xfrm>
            <a:custGeom>
              <a:rect b="b" l="l" r="r" t="t"/>
              <a:pathLst>
                <a:path extrusionOk="0" h="623" w="681">
                  <a:moveTo>
                    <a:pt x="348" y="1"/>
                  </a:moveTo>
                  <a:cubicBezTo>
                    <a:pt x="260" y="1"/>
                    <a:pt x="173" y="36"/>
                    <a:pt x="113" y="115"/>
                  </a:cubicBezTo>
                  <a:cubicBezTo>
                    <a:pt x="0" y="253"/>
                    <a:pt x="25" y="440"/>
                    <a:pt x="150" y="553"/>
                  </a:cubicBezTo>
                  <a:cubicBezTo>
                    <a:pt x="213" y="601"/>
                    <a:pt x="282" y="623"/>
                    <a:pt x="349" y="623"/>
                  </a:cubicBezTo>
                  <a:cubicBezTo>
                    <a:pt x="523" y="623"/>
                    <a:pt x="681" y="476"/>
                    <a:pt x="663" y="278"/>
                  </a:cubicBezTo>
                  <a:cubicBezTo>
                    <a:pt x="647" y="104"/>
                    <a:pt x="497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1" name="Google Shape;2521;p7"/>
            <p:cNvSpPr/>
            <p:nvPr/>
          </p:nvSpPr>
          <p:spPr>
            <a:xfrm>
              <a:off x="663393" y="980086"/>
              <a:ext cx="39733" cy="31827"/>
            </a:xfrm>
            <a:custGeom>
              <a:rect b="b" l="l" r="r" t="t"/>
              <a:pathLst>
                <a:path extrusionOk="0" h="624" w="779">
                  <a:moveTo>
                    <a:pt x="385" y="0"/>
                  </a:moveTo>
                  <a:cubicBezTo>
                    <a:pt x="279" y="0"/>
                    <a:pt x="172" y="54"/>
                    <a:pt x="113" y="158"/>
                  </a:cubicBezTo>
                  <a:cubicBezTo>
                    <a:pt x="0" y="346"/>
                    <a:pt x="113" y="596"/>
                    <a:pt x="338" y="621"/>
                  </a:cubicBezTo>
                  <a:cubicBezTo>
                    <a:pt x="354" y="623"/>
                    <a:pt x="369" y="624"/>
                    <a:pt x="384" y="624"/>
                  </a:cubicBezTo>
                  <a:cubicBezTo>
                    <a:pt x="632" y="624"/>
                    <a:pt x="779" y="345"/>
                    <a:pt x="638" y="133"/>
                  </a:cubicBezTo>
                  <a:cubicBezTo>
                    <a:pt x="578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2" name="Google Shape;2522;p7"/>
            <p:cNvSpPr/>
            <p:nvPr/>
          </p:nvSpPr>
          <p:spPr>
            <a:xfrm>
              <a:off x="517673" y="952237"/>
              <a:ext cx="40141" cy="32133"/>
            </a:xfrm>
            <a:custGeom>
              <a:rect b="b" l="l" r="r" t="t"/>
              <a:pathLst>
                <a:path extrusionOk="0" h="630" w="787">
                  <a:moveTo>
                    <a:pt x="418" y="1"/>
                  </a:moveTo>
                  <a:cubicBezTo>
                    <a:pt x="207" y="1"/>
                    <a:pt x="0" y="228"/>
                    <a:pt x="133" y="467"/>
                  </a:cubicBezTo>
                  <a:cubicBezTo>
                    <a:pt x="196" y="581"/>
                    <a:pt x="297" y="629"/>
                    <a:pt x="397" y="629"/>
                  </a:cubicBezTo>
                  <a:cubicBezTo>
                    <a:pt x="593" y="629"/>
                    <a:pt x="786" y="444"/>
                    <a:pt x="695" y="204"/>
                  </a:cubicBezTo>
                  <a:cubicBezTo>
                    <a:pt x="683" y="179"/>
                    <a:pt x="670" y="154"/>
                    <a:pt x="658" y="129"/>
                  </a:cubicBezTo>
                  <a:cubicBezTo>
                    <a:pt x="593" y="39"/>
                    <a:pt x="505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3" name="Google Shape;2523;p7"/>
            <p:cNvSpPr/>
            <p:nvPr/>
          </p:nvSpPr>
          <p:spPr>
            <a:xfrm>
              <a:off x="542206" y="867162"/>
              <a:ext cx="33255" cy="31878"/>
            </a:xfrm>
            <a:custGeom>
              <a:rect b="b" l="l" r="r" t="t"/>
              <a:pathLst>
                <a:path extrusionOk="0" h="625" w="652">
                  <a:moveTo>
                    <a:pt x="333" y="1"/>
                  </a:moveTo>
                  <a:cubicBezTo>
                    <a:pt x="159" y="1"/>
                    <a:pt x="0" y="142"/>
                    <a:pt x="27" y="348"/>
                  </a:cubicBezTo>
                  <a:cubicBezTo>
                    <a:pt x="43" y="521"/>
                    <a:pt x="187" y="625"/>
                    <a:pt x="336" y="625"/>
                  </a:cubicBezTo>
                  <a:cubicBezTo>
                    <a:pt x="423" y="625"/>
                    <a:pt x="512" y="589"/>
                    <a:pt x="577" y="510"/>
                  </a:cubicBezTo>
                  <a:cubicBezTo>
                    <a:pt x="627" y="435"/>
                    <a:pt x="652" y="360"/>
                    <a:pt x="652" y="273"/>
                  </a:cubicBezTo>
                  <a:cubicBezTo>
                    <a:pt x="639" y="248"/>
                    <a:pt x="639" y="223"/>
                    <a:pt x="627" y="198"/>
                  </a:cubicBezTo>
                  <a:cubicBezTo>
                    <a:pt x="602" y="148"/>
                    <a:pt x="577" y="110"/>
                    <a:pt x="539" y="73"/>
                  </a:cubicBezTo>
                  <a:cubicBezTo>
                    <a:pt x="475" y="23"/>
                    <a:pt x="403" y="1"/>
                    <a:pt x="3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4" name="Google Shape;2524;p7"/>
            <p:cNvSpPr/>
            <p:nvPr/>
          </p:nvSpPr>
          <p:spPr>
            <a:xfrm>
              <a:off x="617489" y="865274"/>
              <a:ext cx="38764" cy="31878"/>
            </a:xfrm>
            <a:custGeom>
              <a:rect b="b" l="l" r="r" t="t"/>
              <a:pathLst>
                <a:path extrusionOk="0" h="625" w="760">
                  <a:moveTo>
                    <a:pt x="385" y="0"/>
                  </a:moveTo>
                  <a:cubicBezTo>
                    <a:pt x="282" y="0"/>
                    <a:pt x="178" y="51"/>
                    <a:pt x="113" y="147"/>
                  </a:cubicBezTo>
                  <a:cubicBezTo>
                    <a:pt x="1" y="347"/>
                    <a:pt x="126" y="597"/>
                    <a:pt x="350" y="622"/>
                  </a:cubicBezTo>
                  <a:cubicBezTo>
                    <a:pt x="362" y="624"/>
                    <a:pt x="373" y="624"/>
                    <a:pt x="385" y="624"/>
                  </a:cubicBezTo>
                  <a:cubicBezTo>
                    <a:pt x="594" y="624"/>
                    <a:pt x="759" y="411"/>
                    <a:pt x="688" y="210"/>
                  </a:cubicBezTo>
                  <a:cubicBezTo>
                    <a:pt x="675" y="185"/>
                    <a:pt x="663" y="160"/>
                    <a:pt x="638" y="135"/>
                  </a:cubicBezTo>
                  <a:cubicBezTo>
                    <a:pt x="577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5" name="Google Shape;2525;p7"/>
            <p:cNvSpPr/>
            <p:nvPr/>
          </p:nvSpPr>
          <p:spPr>
            <a:xfrm>
              <a:off x="692057" y="908067"/>
              <a:ext cx="35091" cy="31521"/>
            </a:xfrm>
            <a:custGeom>
              <a:rect b="b" l="l" r="r" t="t"/>
              <a:pathLst>
                <a:path extrusionOk="0" h="618" w="688">
                  <a:moveTo>
                    <a:pt x="342" y="0"/>
                  </a:moveTo>
                  <a:cubicBezTo>
                    <a:pt x="307" y="0"/>
                    <a:pt x="272" y="7"/>
                    <a:pt x="238" y="21"/>
                  </a:cubicBezTo>
                  <a:cubicBezTo>
                    <a:pt x="76" y="83"/>
                    <a:pt x="1" y="271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4" y="610"/>
                    <a:pt x="463" y="596"/>
                  </a:cubicBezTo>
                  <a:cubicBezTo>
                    <a:pt x="613" y="533"/>
                    <a:pt x="688" y="358"/>
                    <a:pt x="638" y="196"/>
                  </a:cubicBezTo>
                  <a:cubicBezTo>
                    <a:pt x="589" y="79"/>
                    <a:pt x="465" y="0"/>
                    <a:pt x="3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6" name="Google Shape;2526;p7"/>
            <p:cNvSpPr/>
            <p:nvPr/>
          </p:nvSpPr>
          <p:spPr>
            <a:xfrm>
              <a:off x="486305" y="734856"/>
              <a:ext cx="41263" cy="31878"/>
            </a:xfrm>
            <a:custGeom>
              <a:rect b="b" l="l" r="r" t="t"/>
              <a:pathLst>
                <a:path extrusionOk="0" h="625" w="809">
                  <a:moveTo>
                    <a:pt x="431" y="1"/>
                  </a:moveTo>
                  <a:cubicBezTo>
                    <a:pt x="142" y="1"/>
                    <a:pt x="0" y="367"/>
                    <a:pt x="236" y="555"/>
                  </a:cubicBezTo>
                  <a:cubicBezTo>
                    <a:pt x="297" y="604"/>
                    <a:pt x="363" y="625"/>
                    <a:pt x="428" y="625"/>
                  </a:cubicBezTo>
                  <a:cubicBezTo>
                    <a:pt x="629" y="625"/>
                    <a:pt x="808" y="420"/>
                    <a:pt x="723" y="193"/>
                  </a:cubicBezTo>
                  <a:cubicBezTo>
                    <a:pt x="686" y="93"/>
                    <a:pt x="586" y="18"/>
                    <a:pt x="486" y="5"/>
                  </a:cubicBezTo>
                  <a:cubicBezTo>
                    <a:pt x="467" y="2"/>
                    <a:pt x="448" y="1"/>
                    <a:pt x="4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7" name="Google Shape;2527;p7"/>
            <p:cNvSpPr/>
            <p:nvPr/>
          </p:nvSpPr>
          <p:spPr>
            <a:xfrm>
              <a:off x="574135" y="708996"/>
              <a:ext cx="34581" cy="32031"/>
            </a:xfrm>
            <a:custGeom>
              <a:rect b="b" l="l" r="r" t="t"/>
              <a:pathLst>
                <a:path extrusionOk="0" h="628" w="678">
                  <a:moveTo>
                    <a:pt x="348" y="1"/>
                  </a:moveTo>
                  <a:cubicBezTo>
                    <a:pt x="259" y="1"/>
                    <a:pt x="167" y="39"/>
                    <a:pt x="101" y="125"/>
                  </a:cubicBezTo>
                  <a:cubicBezTo>
                    <a:pt x="1" y="250"/>
                    <a:pt x="13" y="450"/>
                    <a:pt x="151" y="550"/>
                  </a:cubicBezTo>
                  <a:cubicBezTo>
                    <a:pt x="212" y="603"/>
                    <a:pt x="282" y="627"/>
                    <a:pt x="350" y="627"/>
                  </a:cubicBezTo>
                  <a:cubicBezTo>
                    <a:pt x="520" y="627"/>
                    <a:pt x="677" y="480"/>
                    <a:pt x="651" y="275"/>
                  </a:cubicBezTo>
                  <a:cubicBezTo>
                    <a:pt x="635" y="104"/>
                    <a:pt x="494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8" name="Google Shape;2528;p7"/>
            <p:cNvSpPr/>
            <p:nvPr/>
          </p:nvSpPr>
          <p:spPr>
            <a:xfrm>
              <a:off x="460701" y="807180"/>
              <a:ext cx="40498" cy="31470"/>
            </a:xfrm>
            <a:custGeom>
              <a:rect b="b" l="l" r="r" t="t"/>
              <a:pathLst>
                <a:path extrusionOk="0" h="617" w="794">
                  <a:moveTo>
                    <a:pt x="345" y="0"/>
                  </a:moveTo>
                  <a:cubicBezTo>
                    <a:pt x="251" y="0"/>
                    <a:pt x="159" y="39"/>
                    <a:pt x="100" y="112"/>
                  </a:cubicBezTo>
                  <a:cubicBezTo>
                    <a:pt x="0" y="249"/>
                    <a:pt x="13" y="437"/>
                    <a:pt x="150" y="549"/>
                  </a:cubicBezTo>
                  <a:cubicBezTo>
                    <a:pt x="193" y="597"/>
                    <a:pt x="244" y="617"/>
                    <a:pt x="295" y="617"/>
                  </a:cubicBezTo>
                  <a:cubicBezTo>
                    <a:pt x="530" y="617"/>
                    <a:pt x="794" y="205"/>
                    <a:pt x="538" y="62"/>
                  </a:cubicBezTo>
                  <a:cubicBezTo>
                    <a:pt x="480" y="20"/>
                    <a:pt x="412" y="0"/>
                    <a:pt x="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9" name="Google Shape;2529;p7"/>
            <p:cNvSpPr/>
            <p:nvPr/>
          </p:nvSpPr>
          <p:spPr>
            <a:xfrm>
              <a:off x="633402" y="783667"/>
              <a:ext cx="35142" cy="31623"/>
            </a:xfrm>
            <a:custGeom>
              <a:rect b="b" l="l" r="r" t="t"/>
              <a:pathLst>
                <a:path extrusionOk="0" h="620" w="689">
                  <a:moveTo>
                    <a:pt x="349" y="1"/>
                  </a:moveTo>
                  <a:cubicBezTo>
                    <a:pt x="312" y="1"/>
                    <a:pt x="274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02" y="547"/>
                    <a:pt x="220" y="620"/>
                    <a:pt x="340" y="620"/>
                  </a:cubicBezTo>
                  <a:cubicBezTo>
                    <a:pt x="378" y="620"/>
                    <a:pt x="415" y="613"/>
                    <a:pt x="451" y="598"/>
                  </a:cubicBezTo>
                  <a:cubicBezTo>
                    <a:pt x="613" y="535"/>
                    <a:pt x="688" y="360"/>
                    <a:pt x="626" y="198"/>
                  </a:cubicBezTo>
                  <a:cubicBezTo>
                    <a:pt x="588" y="74"/>
                    <a:pt x="470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0" name="Google Shape;2530;p7"/>
            <p:cNvSpPr/>
            <p:nvPr/>
          </p:nvSpPr>
          <p:spPr>
            <a:xfrm>
              <a:off x="830739" y="930764"/>
              <a:ext cx="38560" cy="28053"/>
            </a:xfrm>
            <a:custGeom>
              <a:rect b="b" l="l" r="r" t="t"/>
              <a:pathLst>
                <a:path extrusionOk="0" h="550" w="756">
                  <a:moveTo>
                    <a:pt x="535" y="1"/>
                  </a:moveTo>
                  <a:cubicBezTo>
                    <a:pt x="308" y="1"/>
                    <a:pt x="0" y="313"/>
                    <a:pt x="231" y="488"/>
                  </a:cubicBezTo>
                  <a:cubicBezTo>
                    <a:pt x="288" y="530"/>
                    <a:pt x="354" y="550"/>
                    <a:pt x="420" y="550"/>
                  </a:cubicBezTo>
                  <a:cubicBezTo>
                    <a:pt x="512" y="550"/>
                    <a:pt x="603" y="511"/>
                    <a:pt x="668" y="438"/>
                  </a:cubicBezTo>
                  <a:lnTo>
                    <a:pt x="668" y="451"/>
                  </a:lnTo>
                  <a:cubicBezTo>
                    <a:pt x="743" y="363"/>
                    <a:pt x="756" y="238"/>
                    <a:pt x="718" y="138"/>
                  </a:cubicBezTo>
                  <a:cubicBezTo>
                    <a:pt x="686" y="40"/>
                    <a:pt x="615" y="1"/>
                    <a:pt x="5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1" name="Google Shape;2531;p7"/>
            <p:cNvSpPr/>
            <p:nvPr/>
          </p:nvSpPr>
          <p:spPr>
            <a:xfrm>
              <a:off x="778153" y="787543"/>
              <a:ext cx="37540" cy="31878"/>
            </a:xfrm>
            <a:custGeom>
              <a:rect b="b" l="l" r="r" t="t"/>
              <a:pathLst>
                <a:path extrusionOk="0" h="625" w="736">
                  <a:moveTo>
                    <a:pt x="404" y="0"/>
                  </a:moveTo>
                  <a:cubicBezTo>
                    <a:pt x="191" y="0"/>
                    <a:pt x="0" y="230"/>
                    <a:pt x="125" y="459"/>
                  </a:cubicBezTo>
                  <a:cubicBezTo>
                    <a:pt x="187" y="574"/>
                    <a:pt x="293" y="625"/>
                    <a:pt x="398" y="625"/>
                  </a:cubicBezTo>
                  <a:cubicBezTo>
                    <a:pt x="568" y="625"/>
                    <a:pt x="735" y="493"/>
                    <a:pt x="712" y="284"/>
                  </a:cubicBezTo>
                  <a:cubicBezTo>
                    <a:pt x="712" y="247"/>
                    <a:pt x="700" y="222"/>
                    <a:pt x="700" y="197"/>
                  </a:cubicBezTo>
                  <a:cubicBezTo>
                    <a:pt x="675" y="147"/>
                    <a:pt x="637" y="109"/>
                    <a:pt x="600" y="72"/>
                  </a:cubicBezTo>
                  <a:cubicBezTo>
                    <a:pt x="538" y="22"/>
                    <a:pt x="470" y="0"/>
                    <a:pt x="4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2" name="Google Shape;2532;p7"/>
            <p:cNvSpPr/>
            <p:nvPr/>
          </p:nvSpPr>
          <p:spPr>
            <a:xfrm>
              <a:off x="767289" y="865988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88" y="83"/>
                    <a:pt x="0" y="258"/>
                    <a:pt x="63" y="421"/>
                  </a:cubicBezTo>
                  <a:cubicBezTo>
                    <a:pt x="110" y="545"/>
                    <a:pt x="231" y="618"/>
                    <a:pt x="352" y="618"/>
                  </a:cubicBezTo>
                  <a:cubicBezTo>
                    <a:pt x="389" y="618"/>
                    <a:pt x="427" y="611"/>
                    <a:pt x="463" y="596"/>
                  </a:cubicBezTo>
                  <a:cubicBezTo>
                    <a:pt x="625" y="533"/>
                    <a:pt x="700" y="358"/>
                    <a:pt x="638" y="196"/>
                  </a:cubicBezTo>
                  <a:cubicBezTo>
                    <a:pt x="589" y="79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3" name="Google Shape;2533;p7"/>
            <p:cNvSpPr/>
            <p:nvPr/>
          </p:nvSpPr>
          <p:spPr>
            <a:xfrm>
              <a:off x="727149" y="636111"/>
              <a:ext cx="31878" cy="31164"/>
            </a:xfrm>
            <a:custGeom>
              <a:rect b="b" l="l" r="r" t="t"/>
              <a:pathLst>
                <a:path extrusionOk="0" h="611" w="625">
                  <a:moveTo>
                    <a:pt x="314" y="1"/>
                  </a:moveTo>
                  <a:cubicBezTo>
                    <a:pt x="161" y="1"/>
                    <a:pt x="35" y="108"/>
                    <a:pt x="13" y="267"/>
                  </a:cubicBezTo>
                  <a:cubicBezTo>
                    <a:pt x="0" y="342"/>
                    <a:pt x="13" y="429"/>
                    <a:pt x="62" y="492"/>
                  </a:cubicBezTo>
                  <a:cubicBezTo>
                    <a:pt x="125" y="573"/>
                    <a:pt x="214" y="611"/>
                    <a:pt x="302" y="611"/>
                  </a:cubicBezTo>
                  <a:cubicBezTo>
                    <a:pt x="442" y="611"/>
                    <a:pt x="582" y="515"/>
                    <a:pt x="612" y="354"/>
                  </a:cubicBezTo>
                  <a:cubicBezTo>
                    <a:pt x="625" y="279"/>
                    <a:pt x="612" y="192"/>
                    <a:pt x="562" y="129"/>
                  </a:cubicBezTo>
                  <a:cubicBezTo>
                    <a:pt x="512" y="67"/>
                    <a:pt x="437" y="17"/>
                    <a:pt x="362" y="4"/>
                  </a:cubicBezTo>
                  <a:cubicBezTo>
                    <a:pt x="346" y="2"/>
                    <a:pt x="330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4" name="Google Shape;2534;p7"/>
            <p:cNvSpPr/>
            <p:nvPr/>
          </p:nvSpPr>
          <p:spPr>
            <a:xfrm>
              <a:off x="696546" y="737151"/>
              <a:ext cx="35703" cy="31266"/>
            </a:xfrm>
            <a:custGeom>
              <a:rect b="b" l="l" r="r" t="t"/>
              <a:pathLst>
                <a:path extrusionOk="0" h="613" w="700">
                  <a:moveTo>
                    <a:pt x="354" y="1"/>
                  </a:moveTo>
                  <a:cubicBezTo>
                    <a:pt x="315" y="1"/>
                    <a:pt x="276" y="8"/>
                    <a:pt x="238" y="23"/>
                  </a:cubicBezTo>
                  <a:cubicBezTo>
                    <a:pt x="88" y="85"/>
                    <a:pt x="0" y="260"/>
                    <a:pt x="63" y="410"/>
                  </a:cubicBezTo>
                  <a:cubicBezTo>
                    <a:pt x="112" y="539"/>
                    <a:pt x="241" y="613"/>
                    <a:pt x="366" y="613"/>
                  </a:cubicBezTo>
                  <a:cubicBezTo>
                    <a:pt x="399" y="613"/>
                    <a:pt x="432" y="608"/>
                    <a:pt x="463" y="597"/>
                  </a:cubicBezTo>
                  <a:cubicBezTo>
                    <a:pt x="625" y="535"/>
                    <a:pt x="700" y="348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5" name="Google Shape;2535;p7"/>
            <p:cNvSpPr/>
            <p:nvPr/>
          </p:nvSpPr>
          <p:spPr>
            <a:xfrm>
              <a:off x="432036" y="1074342"/>
              <a:ext cx="38611" cy="31980"/>
            </a:xfrm>
            <a:custGeom>
              <a:rect b="b" l="l" r="r" t="t"/>
              <a:pathLst>
                <a:path extrusionOk="0" h="627" w="757">
                  <a:moveTo>
                    <a:pt x="393" y="0"/>
                  </a:moveTo>
                  <a:cubicBezTo>
                    <a:pt x="288" y="0"/>
                    <a:pt x="183" y="51"/>
                    <a:pt x="125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8" y="625"/>
                    <a:pt x="385" y="626"/>
                    <a:pt x="402" y="626"/>
                  </a:cubicBezTo>
                  <a:cubicBezTo>
                    <a:pt x="612" y="626"/>
                    <a:pt x="757" y="418"/>
                    <a:pt x="687" y="210"/>
                  </a:cubicBezTo>
                  <a:cubicBezTo>
                    <a:pt x="675" y="185"/>
                    <a:pt x="662" y="160"/>
                    <a:pt x="650" y="135"/>
                  </a:cubicBezTo>
                  <a:cubicBezTo>
                    <a:pt x="589" y="44"/>
                    <a:pt x="49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6" name="Google Shape;2536;p7"/>
            <p:cNvSpPr/>
            <p:nvPr/>
          </p:nvSpPr>
          <p:spPr>
            <a:xfrm>
              <a:off x="443767" y="993347"/>
              <a:ext cx="37999" cy="28461"/>
            </a:xfrm>
            <a:custGeom>
              <a:rect b="b" l="l" r="r" t="t"/>
              <a:pathLst>
                <a:path extrusionOk="0" h="558" w="745">
                  <a:moveTo>
                    <a:pt x="540" y="1"/>
                  </a:moveTo>
                  <a:cubicBezTo>
                    <a:pt x="312" y="1"/>
                    <a:pt x="1" y="319"/>
                    <a:pt x="232" y="486"/>
                  </a:cubicBezTo>
                  <a:cubicBezTo>
                    <a:pt x="292" y="535"/>
                    <a:pt x="361" y="558"/>
                    <a:pt x="430" y="558"/>
                  </a:cubicBezTo>
                  <a:cubicBezTo>
                    <a:pt x="519" y="558"/>
                    <a:pt x="606" y="519"/>
                    <a:pt x="670" y="448"/>
                  </a:cubicBezTo>
                  <a:cubicBezTo>
                    <a:pt x="720" y="373"/>
                    <a:pt x="745" y="298"/>
                    <a:pt x="732" y="211"/>
                  </a:cubicBezTo>
                  <a:cubicBezTo>
                    <a:pt x="732" y="186"/>
                    <a:pt x="720" y="161"/>
                    <a:pt x="720" y="136"/>
                  </a:cubicBezTo>
                  <a:cubicBezTo>
                    <a:pt x="688" y="39"/>
                    <a:pt x="619" y="1"/>
                    <a:pt x="5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7" name="Google Shape;2537;p7"/>
            <p:cNvSpPr/>
            <p:nvPr/>
          </p:nvSpPr>
          <p:spPr>
            <a:xfrm>
              <a:off x="375268" y="944331"/>
              <a:ext cx="38662" cy="31929"/>
            </a:xfrm>
            <a:custGeom>
              <a:rect b="b" l="l" r="r" t="t"/>
              <a:pathLst>
                <a:path extrusionOk="0" h="626" w="758">
                  <a:moveTo>
                    <a:pt x="386" y="0"/>
                  </a:moveTo>
                  <a:cubicBezTo>
                    <a:pt x="282" y="0"/>
                    <a:pt x="178" y="50"/>
                    <a:pt x="113" y="147"/>
                  </a:cubicBezTo>
                  <a:cubicBezTo>
                    <a:pt x="1" y="347"/>
                    <a:pt x="126" y="597"/>
                    <a:pt x="351" y="622"/>
                  </a:cubicBezTo>
                  <a:cubicBezTo>
                    <a:pt x="367" y="625"/>
                    <a:pt x="382" y="626"/>
                    <a:pt x="398" y="626"/>
                  </a:cubicBezTo>
                  <a:cubicBezTo>
                    <a:pt x="601" y="626"/>
                    <a:pt x="758" y="407"/>
                    <a:pt x="688" y="210"/>
                  </a:cubicBezTo>
                  <a:cubicBezTo>
                    <a:pt x="676" y="185"/>
                    <a:pt x="663" y="160"/>
                    <a:pt x="638" y="135"/>
                  </a:cubicBezTo>
                  <a:cubicBezTo>
                    <a:pt x="578" y="44"/>
                    <a:pt x="482" y="0"/>
                    <a:pt x="3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8" name="Google Shape;2538;p7"/>
            <p:cNvSpPr/>
            <p:nvPr/>
          </p:nvSpPr>
          <p:spPr>
            <a:xfrm>
              <a:off x="323346" y="801417"/>
              <a:ext cx="38254" cy="28053"/>
            </a:xfrm>
            <a:custGeom>
              <a:rect b="b" l="l" r="r" t="t"/>
              <a:pathLst>
                <a:path extrusionOk="0" h="550" w="750">
                  <a:moveTo>
                    <a:pt x="536" y="0"/>
                  </a:moveTo>
                  <a:cubicBezTo>
                    <a:pt x="309" y="0"/>
                    <a:pt x="1" y="312"/>
                    <a:pt x="232" y="487"/>
                  </a:cubicBezTo>
                  <a:cubicBezTo>
                    <a:pt x="288" y="531"/>
                    <a:pt x="352" y="550"/>
                    <a:pt x="415" y="550"/>
                  </a:cubicBezTo>
                  <a:cubicBezTo>
                    <a:pt x="587" y="550"/>
                    <a:pt x="750" y="405"/>
                    <a:pt x="731" y="212"/>
                  </a:cubicBezTo>
                  <a:cubicBezTo>
                    <a:pt x="731" y="187"/>
                    <a:pt x="719" y="162"/>
                    <a:pt x="719" y="137"/>
                  </a:cubicBezTo>
                  <a:cubicBezTo>
                    <a:pt x="686" y="39"/>
                    <a:pt x="616" y="0"/>
                    <a:pt x="5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9" name="Google Shape;2539;p7"/>
            <p:cNvSpPr/>
            <p:nvPr/>
          </p:nvSpPr>
          <p:spPr>
            <a:xfrm>
              <a:off x="384908" y="859409"/>
              <a:ext cx="38050" cy="31980"/>
            </a:xfrm>
            <a:custGeom>
              <a:rect b="b" l="l" r="r" t="t"/>
              <a:pathLst>
                <a:path extrusionOk="0" h="627" w="746">
                  <a:moveTo>
                    <a:pt x="365" y="1"/>
                  </a:moveTo>
                  <a:cubicBezTo>
                    <a:pt x="73" y="1"/>
                    <a:pt x="0" y="625"/>
                    <a:pt x="337" y="625"/>
                  </a:cubicBezTo>
                  <a:cubicBezTo>
                    <a:pt x="349" y="626"/>
                    <a:pt x="361" y="627"/>
                    <a:pt x="373" y="627"/>
                  </a:cubicBezTo>
                  <a:cubicBezTo>
                    <a:pt x="591" y="627"/>
                    <a:pt x="745" y="413"/>
                    <a:pt x="674" y="200"/>
                  </a:cubicBezTo>
                  <a:cubicBezTo>
                    <a:pt x="662" y="175"/>
                    <a:pt x="649" y="150"/>
                    <a:pt x="637" y="137"/>
                  </a:cubicBezTo>
                  <a:cubicBezTo>
                    <a:pt x="587" y="62"/>
                    <a:pt x="512" y="25"/>
                    <a:pt x="437" y="13"/>
                  </a:cubicBezTo>
                  <a:cubicBezTo>
                    <a:pt x="411" y="4"/>
                    <a:pt x="387" y="1"/>
                    <a:pt x="3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0" name="Google Shape;2540;p7"/>
            <p:cNvSpPr/>
            <p:nvPr/>
          </p:nvSpPr>
          <p:spPr>
            <a:xfrm>
              <a:off x="702258" y="824420"/>
              <a:ext cx="34938" cy="31266"/>
            </a:xfrm>
            <a:custGeom>
              <a:rect b="b" l="l" r="r" t="t"/>
              <a:pathLst>
                <a:path extrusionOk="0" h="613" w="685">
                  <a:moveTo>
                    <a:pt x="316" y="0"/>
                  </a:moveTo>
                  <a:cubicBezTo>
                    <a:pt x="178" y="0"/>
                    <a:pt x="43" y="90"/>
                    <a:pt x="13" y="249"/>
                  </a:cubicBezTo>
                  <a:cubicBezTo>
                    <a:pt x="1" y="336"/>
                    <a:pt x="26" y="411"/>
                    <a:pt x="76" y="486"/>
                  </a:cubicBezTo>
                  <a:cubicBezTo>
                    <a:pt x="113" y="549"/>
                    <a:pt x="188" y="599"/>
                    <a:pt x="276" y="611"/>
                  </a:cubicBezTo>
                  <a:cubicBezTo>
                    <a:pt x="287" y="612"/>
                    <a:pt x="299" y="613"/>
                    <a:pt x="310" y="613"/>
                  </a:cubicBezTo>
                  <a:cubicBezTo>
                    <a:pt x="519" y="613"/>
                    <a:pt x="684" y="400"/>
                    <a:pt x="613" y="186"/>
                  </a:cubicBezTo>
                  <a:cubicBezTo>
                    <a:pt x="600" y="161"/>
                    <a:pt x="588" y="136"/>
                    <a:pt x="563" y="124"/>
                  </a:cubicBezTo>
                  <a:cubicBezTo>
                    <a:pt x="498" y="39"/>
                    <a:pt x="406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1" name="Google Shape;2541;p7"/>
            <p:cNvSpPr/>
            <p:nvPr/>
          </p:nvSpPr>
          <p:spPr>
            <a:xfrm>
              <a:off x="553733" y="792746"/>
              <a:ext cx="38713" cy="32388"/>
            </a:xfrm>
            <a:custGeom>
              <a:rect b="b" l="l" r="r" t="t"/>
              <a:pathLst>
                <a:path extrusionOk="0" h="635" w="759">
                  <a:moveTo>
                    <a:pt x="385" y="1"/>
                  </a:moveTo>
                  <a:cubicBezTo>
                    <a:pt x="282" y="1"/>
                    <a:pt x="178" y="54"/>
                    <a:pt x="113" y="157"/>
                  </a:cubicBezTo>
                  <a:cubicBezTo>
                    <a:pt x="1" y="345"/>
                    <a:pt x="126" y="595"/>
                    <a:pt x="351" y="620"/>
                  </a:cubicBezTo>
                  <a:lnTo>
                    <a:pt x="351" y="632"/>
                  </a:lnTo>
                  <a:cubicBezTo>
                    <a:pt x="362" y="633"/>
                    <a:pt x="374" y="634"/>
                    <a:pt x="385" y="634"/>
                  </a:cubicBezTo>
                  <a:cubicBezTo>
                    <a:pt x="594" y="634"/>
                    <a:pt x="759" y="421"/>
                    <a:pt x="676" y="207"/>
                  </a:cubicBezTo>
                  <a:cubicBezTo>
                    <a:pt x="676" y="182"/>
                    <a:pt x="663" y="157"/>
                    <a:pt x="638" y="145"/>
                  </a:cubicBezTo>
                  <a:cubicBezTo>
                    <a:pt x="578" y="48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2" name="Google Shape;2542;p7"/>
            <p:cNvSpPr/>
            <p:nvPr/>
          </p:nvSpPr>
          <p:spPr>
            <a:xfrm>
              <a:off x="596475" y="943413"/>
              <a:ext cx="37795" cy="32184"/>
            </a:xfrm>
            <a:custGeom>
              <a:rect b="b" l="l" r="r" t="t"/>
              <a:pathLst>
                <a:path extrusionOk="0" h="631" w="741">
                  <a:moveTo>
                    <a:pt x="334" y="0"/>
                  </a:moveTo>
                  <a:cubicBezTo>
                    <a:pt x="189" y="0"/>
                    <a:pt x="48" y="101"/>
                    <a:pt x="25" y="277"/>
                  </a:cubicBezTo>
                  <a:cubicBezTo>
                    <a:pt x="0" y="440"/>
                    <a:pt x="113" y="602"/>
                    <a:pt x="275" y="627"/>
                  </a:cubicBezTo>
                  <a:cubicBezTo>
                    <a:pt x="290" y="629"/>
                    <a:pt x="305" y="630"/>
                    <a:pt x="320" y="630"/>
                  </a:cubicBezTo>
                  <a:cubicBezTo>
                    <a:pt x="571" y="630"/>
                    <a:pt x="741" y="340"/>
                    <a:pt x="588" y="128"/>
                  </a:cubicBezTo>
                  <a:cubicBezTo>
                    <a:pt x="520" y="40"/>
                    <a:pt x="426" y="0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3" name="Google Shape;2543;p7"/>
            <p:cNvSpPr/>
            <p:nvPr/>
          </p:nvSpPr>
          <p:spPr>
            <a:xfrm>
              <a:off x="460293" y="905925"/>
              <a:ext cx="36724" cy="29073"/>
            </a:xfrm>
            <a:custGeom>
              <a:rect b="b" l="l" r="r" t="t"/>
              <a:pathLst>
                <a:path extrusionOk="0" h="570" w="720">
                  <a:moveTo>
                    <a:pt x="398" y="0"/>
                  </a:moveTo>
                  <a:cubicBezTo>
                    <a:pt x="190" y="0"/>
                    <a:pt x="0" y="221"/>
                    <a:pt x="121" y="463"/>
                  </a:cubicBezTo>
                  <a:cubicBezTo>
                    <a:pt x="184" y="537"/>
                    <a:pt x="265" y="569"/>
                    <a:pt x="346" y="569"/>
                  </a:cubicBezTo>
                  <a:cubicBezTo>
                    <a:pt x="535" y="569"/>
                    <a:pt x="720" y="391"/>
                    <a:pt x="658" y="163"/>
                  </a:cubicBezTo>
                  <a:cubicBezTo>
                    <a:pt x="646" y="138"/>
                    <a:pt x="633" y="113"/>
                    <a:pt x="608" y="88"/>
                  </a:cubicBezTo>
                  <a:cubicBezTo>
                    <a:pt x="544" y="27"/>
                    <a:pt x="470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4" name="Google Shape;2544;p7"/>
            <p:cNvSpPr/>
            <p:nvPr/>
          </p:nvSpPr>
          <p:spPr>
            <a:xfrm>
              <a:off x="396537" y="759134"/>
              <a:ext cx="40600" cy="32082"/>
            </a:xfrm>
            <a:custGeom>
              <a:rect b="b" l="l" r="r" t="t"/>
              <a:pathLst>
                <a:path extrusionOk="0" h="629" w="796">
                  <a:moveTo>
                    <a:pt x="419" y="0"/>
                  </a:moveTo>
                  <a:cubicBezTo>
                    <a:pt x="207" y="0"/>
                    <a:pt x="1" y="227"/>
                    <a:pt x="134" y="466"/>
                  </a:cubicBezTo>
                  <a:cubicBezTo>
                    <a:pt x="197" y="581"/>
                    <a:pt x="299" y="629"/>
                    <a:pt x="401" y="629"/>
                  </a:cubicBezTo>
                  <a:cubicBezTo>
                    <a:pt x="599" y="629"/>
                    <a:pt x="795" y="444"/>
                    <a:pt x="696" y="204"/>
                  </a:cubicBezTo>
                  <a:cubicBezTo>
                    <a:pt x="696" y="179"/>
                    <a:pt x="684" y="154"/>
                    <a:pt x="659" y="129"/>
                  </a:cubicBezTo>
                  <a:cubicBezTo>
                    <a:pt x="593" y="38"/>
                    <a:pt x="506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5" name="Google Shape;2545;p7"/>
            <p:cNvSpPr/>
            <p:nvPr/>
          </p:nvSpPr>
          <p:spPr>
            <a:xfrm>
              <a:off x="511042" y="1044045"/>
              <a:ext cx="34938" cy="32184"/>
            </a:xfrm>
            <a:custGeom>
              <a:rect b="b" l="l" r="r" t="t"/>
              <a:pathLst>
                <a:path extrusionOk="0" h="631" w="685">
                  <a:moveTo>
                    <a:pt x="325" y="1"/>
                  </a:moveTo>
                  <a:cubicBezTo>
                    <a:pt x="183" y="1"/>
                    <a:pt x="39" y="92"/>
                    <a:pt x="13" y="266"/>
                  </a:cubicBezTo>
                  <a:cubicBezTo>
                    <a:pt x="1" y="354"/>
                    <a:pt x="26" y="429"/>
                    <a:pt x="76" y="504"/>
                  </a:cubicBezTo>
                  <a:cubicBezTo>
                    <a:pt x="140" y="592"/>
                    <a:pt x="229" y="630"/>
                    <a:pt x="317" y="630"/>
                  </a:cubicBezTo>
                  <a:cubicBezTo>
                    <a:pt x="503" y="630"/>
                    <a:pt x="685" y="462"/>
                    <a:pt x="625" y="241"/>
                  </a:cubicBezTo>
                  <a:cubicBezTo>
                    <a:pt x="589" y="79"/>
                    <a:pt x="458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6" name="Google Shape;2546;p7"/>
            <p:cNvSpPr/>
            <p:nvPr/>
          </p:nvSpPr>
          <p:spPr>
            <a:xfrm>
              <a:off x="642328" y="669111"/>
              <a:ext cx="34224" cy="31164"/>
            </a:xfrm>
            <a:custGeom>
              <a:rect b="b" l="l" r="r" t="t"/>
              <a:pathLst>
                <a:path extrusionOk="0" h="611" w="671">
                  <a:moveTo>
                    <a:pt x="324" y="0"/>
                  </a:moveTo>
                  <a:cubicBezTo>
                    <a:pt x="184" y="0"/>
                    <a:pt x="44" y="96"/>
                    <a:pt x="13" y="257"/>
                  </a:cubicBezTo>
                  <a:cubicBezTo>
                    <a:pt x="1" y="332"/>
                    <a:pt x="13" y="419"/>
                    <a:pt x="63" y="482"/>
                  </a:cubicBezTo>
                  <a:cubicBezTo>
                    <a:pt x="113" y="544"/>
                    <a:pt x="188" y="594"/>
                    <a:pt x="263" y="607"/>
                  </a:cubicBezTo>
                  <a:cubicBezTo>
                    <a:pt x="281" y="610"/>
                    <a:pt x="298" y="611"/>
                    <a:pt x="315" y="611"/>
                  </a:cubicBezTo>
                  <a:cubicBezTo>
                    <a:pt x="525" y="611"/>
                    <a:pt x="670" y="403"/>
                    <a:pt x="601" y="194"/>
                  </a:cubicBezTo>
                  <a:cubicBezTo>
                    <a:pt x="588" y="169"/>
                    <a:pt x="576" y="144"/>
                    <a:pt x="563" y="119"/>
                  </a:cubicBezTo>
                  <a:cubicBezTo>
                    <a:pt x="501" y="38"/>
                    <a:pt x="412" y="0"/>
                    <a:pt x="3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7" name="Google Shape;2547;p7"/>
            <p:cNvSpPr/>
            <p:nvPr/>
          </p:nvSpPr>
          <p:spPr>
            <a:xfrm>
              <a:off x="784478" y="699867"/>
              <a:ext cx="37081" cy="31725"/>
            </a:xfrm>
            <a:custGeom>
              <a:rect b="b" l="l" r="r" t="t"/>
              <a:pathLst>
                <a:path extrusionOk="0" h="622" w="727">
                  <a:moveTo>
                    <a:pt x="325" y="1"/>
                  </a:moveTo>
                  <a:cubicBezTo>
                    <a:pt x="180" y="1"/>
                    <a:pt x="36" y="99"/>
                    <a:pt x="13" y="266"/>
                  </a:cubicBezTo>
                  <a:cubicBezTo>
                    <a:pt x="1" y="354"/>
                    <a:pt x="26" y="429"/>
                    <a:pt x="76" y="491"/>
                  </a:cubicBezTo>
                  <a:cubicBezTo>
                    <a:pt x="113" y="566"/>
                    <a:pt x="188" y="604"/>
                    <a:pt x="276" y="616"/>
                  </a:cubicBezTo>
                  <a:cubicBezTo>
                    <a:pt x="295" y="620"/>
                    <a:pt x="315" y="621"/>
                    <a:pt x="334" y="621"/>
                  </a:cubicBezTo>
                  <a:cubicBezTo>
                    <a:pt x="576" y="621"/>
                    <a:pt x="726" y="337"/>
                    <a:pt x="576" y="129"/>
                  </a:cubicBezTo>
                  <a:cubicBezTo>
                    <a:pt x="512" y="41"/>
                    <a:pt x="418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8" name="Google Shape;2548;p7"/>
            <p:cNvSpPr/>
            <p:nvPr/>
          </p:nvSpPr>
          <p:spPr>
            <a:xfrm>
              <a:off x="846958" y="856196"/>
              <a:ext cx="38917" cy="31266"/>
            </a:xfrm>
            <a:custGeom>
              <a:rect b="b" l="l" r="r" t="t"/>
              <a:pathLst>
                <a:path extrusionOk="0" h="613" w="763">
                  <a:moveTo>
                    <a:pt x="400" y="1"/>
                  </a:moveTo>
                  <a:cubicBezTo>
                    <a:pt x="50" y="26"/>
                    <a:pt x="0" y="513"/>
                    <a:pt x="338" y="613"/>
                  </a:cubicBezTo>
                  <a:cubicBezTo>
                    <a:pt x="688" y="600"/>
                    <a:pt x="763" y="113"/>
                    <a:pt x="4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9" name="Google Shape;2549;p7"/>
            <p:cNvSpPr/>
            <p:nvPr/>
          </p:nvSpPr>
          <p:spPr>
            <a:xfrm>
              <a:off x="762801" y="953257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49" y="0"/>
                  </a:moveTo>
                  <a:cubicBezTo>
                    <a:pt x="312" y="0"/>
                    <a:pt x="274" y="7"/>
                    <a:pt x="238" y="22"/>
                  </a:cubicBezTo>
                  <a:cubicBezTo>
                    <a:pt x="76" y="84"/>
                    <a:pt x="1" y="259"/>
                    <a:pt x="63" y="422"/>
                  </a:cubicBezTo>
                  <a:cubicBezTo>
                    <a:pt x="112" y="538"/>
                    <a:pt x="228" y="617"/>
                    <a:pt x="354" y="617"/>
                  </a:cubicBezTo>
                  <a:cubicBezTo>
                    <a:pt x="390" y="617"/>
                    <a:pt x="427" y="611"/>
                    <a:pt x="463" y="597"/>
                  </a:cubicBezTo>
                  <a:cubicBezTo>
                    <a:pt x="613" y="534"/>
                    <a:pt x="701" y="359"/>
                    <a:pt x="638" y="197"/>
                  </a:cubicBezTo>
                  <a:cubicBezTo>
                    <a:pt x="591" y="73"/>
                    <a:pt x="47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0" name="Google Shape;2550;p7"/>
            <p:cNvSpPr/>
            <p:nvPr/>
          </p:nvSpPr>
          <p:spPr>
            <a:xfrm>
              <a:off x="496404" y="1138863"/>
              <a:ext cx="36979" cy="29940"/>
            </a:xfrm>
            <a:custGeom>
              <a:rect b="b" l="l" r="r" t="t"/>
              <a:pathLst>
                <a:path extrusionOk="0" h="587" w="725">
                  <a:moveTo>
                    <a:pt x="322" y="0"/>
                  </a:moveTo>
                  <a:cubicBezTo>
                    <a:pt x="173" y="0"/>
                    <a:pt x="30" y="113"/>
                    <a:pt x="13" y="282"/>
                  </a:cubicBezTo>
                  <a:cubicBezTo>
                    <a:pt x="0" y="319"/>
                    <a:pt x="13" y="369"/>
                    <a:pt x="25" y="419"/>
                  </a:cubicBezTo>
                  <a:cubicBezTo>
                    <a:pt x="51" y="538"/>
                    <a:pt x="146" y="586"/>
                    <a:pt x="254" y="586"/>
                  </a:cubicBezTo>
                  <a:cubicBezTo>
                    <a:pt x="465" y="586"/>
                    <a:pt x="724" y="401"/>
                    <a:pt x="600" y="195"/>
                  </a:cubicBezTo>
                  <a:cubicBezTo>
                    <a:pt x="588" y="145"/>
                    <a:pt x="563" y="107"/>
                    <a:pt x="525" y="82"/>
                  </a:cubicBezTo>
                  <a:cubicBezTo>
                    <a:pt x="465" y="26"/>
                    <a:pt x="393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1" name="Google Shape;2551;p7"/>
            <p:cNvSpPr/>
            <p:nvPr/>
          </p:nvSpPr>
          <p:spPr>
            <a:xfrm>
              <a:off x="737298" y="1023439"/>
              <a:ext cx="38713" cy="31827"/>
            </a:xfrm>
            <a:custGeom>
              <a:rect b="b" l="l" r="r" t="t"/>
              <a:pathLst>
                <a:path extrusionOk="0" h="624" w="759">
                  <a:moveTo>
                    <a:pt x="378" y="0"/>
                  </a:moveTo>
                  <a:cubicBezTo>
                    <a:pt x="344" y="0"/>
                    <a:pt x="309" y="7"/>
                    <a:pt x="276" y="21"/>
                  </a:cubicBezTo>
                  <a:cubicBezTo>
                    <a:pt x="13" y="121"/>
                    <a:pt x="1" y="483"/>
                    <a:pt x="251" y="596"/>
                  </a:cubicBezTo>
                  <a:cubicBezTo>
                    <a:pt x="295" y="615"/>
                    <a:pt x="340" y="623"/>
                    <a:pt x="382" y="623"/>
                  </a:cubicBezTo>
                  <a:cubicBezTo>
                    <a:pt x="592" y="623"/>
                    <a:pt x="759" y="414"/>
                    <a:pt x="676" y="196"/>
                  </a:cubicBezTo>
                  <a:cubicBezTo>
                    <a:pt x="618" y="79"/>
                    <a:pt x="499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2" name="Google Shape;2552;p7"/>
            <p:cNvSpPr/>
            <p:nvPr/>
          </p:nvSpPr>
          <p:spPr>
            <a:xfrm>
              <a:off x="419336" y="692879"/>
              <a:ext cx="37744" cy="27798"/>
            </a:xfrm>
            <a:custGeom>
              <a:rect b="b" l="l" r="r" t="t"/>
              <a:pathLst>
                <a:path extrusionOk="0" h="545" w="740">
                  <a:moveTo>
                    <a:pt x="356" y="0"/>
                  </a:moveTo>
                  <a:cubicBezTo>
                    <a:pt x="175" y="0"/>
                    <a:pt x="1" y="153"/>
                    <a:pt x="49" y="378"/>
                  </a:cubicBezTo>
                  <a:cubicBezTo>
                    <a:pt x="70" y="497"/>
                    <a:pt x="163" y="545"/>
                    <a:pt x="269" y="545"/>
                  </a:cubicBezTo>
                  <a:cubicBezTo>
                    <a:pt x="478" y="545"/>
                    <a:pt x="740" y="360"/>
                    <a:pt x="624" y="153"/>
                  </a:cubicBezTo>
                  <a:cubicBezTo>
                    <a:pt x="557" y="47"/>
                    <a:pt x="456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3" name="Google Shape;2553;p7"/>
            <p:cNvSpPr/>
            <p:nvPr/>
          </p:nvSpPr>
          <p:spPr>
            <a:xfrm>
              <a:off x="663495" y="597909"/>
              <a:ext cx="37693" cy="27798"/>
            </a:xfrm>
            <a:custGeom>
              <a:rect b="b" l="l" r="r" t="t"/>
              <a:pathLst>
                <a:path extrusionOk="0" h="545" w="739">
                  <a:moveTo>
                    <a:pt x="355" y="0"/>
                  </a:moveTo>
                  <a:cubicBezTo>
                    <a:pt x="175" y="0"/>
                    <a:pt x="0" y="153"/>
                    <a:pt x="48" y="378"/>
                  </a:cubicBezTo>
                  <a:cubicBezTo>
                    <a:pt x="74" y="497"/>
                    <a:pt x="168" y="545"/>
                    <a:pt x="274" y="545"/>
                  </a:cubicBezTo>
                  <a:cubicBezTo>
                    <a:pt x="483" y="545"/>
                    <a:pt x="739" y="360"/>
                    <a:pt x="623" y="153"/>
                  </a:cubicBezTo>
                  <a:cubicBezTo>
                    <a:pt x="556" y="47"/>
                    <a:pt x="455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4" name="Google Shape;2554;p7"/>
            <p:cNvSpPr/>
            <p:nvPr/>
          </p:nvSpPr>
          <p:spPr>
            <a:xfrm>
              <a:off x="498291" y="650749"/>
              <a:ext cx="33867" cy="29736"/>
            </a:xfrm>
            <a:custGeom>
              <a:rect b="b" l="l" r="r" t="t"/>
              <a:pathLst>
                <a:path extrusionOk="0" h="583" w="664">
                  <a:moveTo>
                    <a:pt x="391" y="0"/>
                  </a:moveTo>
                  <a:cubicBezTo>
                    <a:pt x="186" y="0"/>
                    <a:pt x="0" y="202"/>
                    <a:pt x="101" y="429"/>
                  </a:cubicBezTo>
                  <a:cubicBezTo>
                    <a:pt x="138" y="517"/>
                    <a:pt x="213" y="567"/>
                    <a:pt x="313" y="579"/>
                  </a:cubicBezTo>
                  <a:cubicBezTo>
                    <a:pt x="328" y="582"/>
                    <a:pt x="343" y="583"/>
                    <a:pt x="358" y="583"/>
                  </a:cubicBezTo>
                  <a:cubicBezTo>
                    <a:pt x="503" y="583"/>
                    <a:pt x="629" y="477"/>
                    <a:pt x="663" y="329"/>
                  </a:cubicBezTo>
                  <a:cubicBezTo>
                    <a:pt x="663" y="292"/>
                    <a:pt x="663" y="255"/>
                    <a:pt x="663" y="217"/>
                  </a:cubicBezTo>
                  <a:cubicBezTo>
                    <a:pt x="651" y="205"/>
                    <a:pt x="651" y="180"/>
                    <a:pt x="651" y="167"/>
                  </a:cubicBezTo>
                  <a:cubicBezTo>
                    <a:pt x="638" y="142"/>
                    <a:pt x="626" y="117"/>
                    <a:pt x="613" y="92"/>
                  </a:cubicBezTo>
                  <a:cubicBezTo>
                    <a:pt x="545" y="28"/>
                    <a:pt x="467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5" name="Google Shape;2555;p7"/>
            <p:cNvSpPr/>
            <p:nvPr/>
          </p:nvSpPr>
          <p:spPr>
            <a:xfrm>
              <a:off x="426273" y="1157224"/>
              <a:ext cx="37030" cy="31368"/>
            </a:xfrm>
            <a:custGeom>
              <a:rect b="b" l="l" r="r" t="t"/>
              <a:pathLst>
                <a:path extrusionOk="0" h="615" w="726">
                  <a:moveTo>
                    <a:pt x="387" y="0"/>
                  </a:moveTo>
                  <a:cubicBezTo>
                    <a:pt x="349" y="0"/>
                    <a:pt x="311" y="7"/>
                    <a:pt x="275" y="22"/>
                  </a:cubicBezTo>
                  <a:cubicBezTo>
                    <a:pt x="225" y="34"/>
                    <a:pt x="188" y="59"/>
                    <a:pt x="151" y="97"/>
                  </a:cubicBezTo>
                  <a:cubicBezTo>
                    <a:pt x="1" y="284"/>
                    <a:pt x="113" y="572"/>
                    <a:pt x="350" y="609"/>
                  </a:cubicBezTo>
                  <a:cubicBezTo>
                    <a:pt x="365" y="613"/>
                    <a:pt x="380" y="614"/>
                    <a:pt x="394" y="614"/>
                  </a:cubicBezTo>
                  <a:cubicBezTo>
                    <a:pt x="430" y="614"/>
                    <a:pt x="465" y="606"/>
                    <a:pt x="500" y="597"/>
                  </a:cubicBezTo>
                  <a:cubicBezTo>
                    <a:pt x="650" y="534"/>
                    <a:pt x="725" y="359"/>
                    <a:pt x="675" y="197"/>
                  </a:cubicBezTo>
                  <a:cubicBezTo>
                    <a:pt x="628" y="73"/>
                    <a:pt x="507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6" name="Google Shape;2556;p7"/>
            <p:cNvSpPr/>
            <p:nvPr/>
          </p:nvSpPr>
          <p:spPr>
            <a:xfrm>
              <a:off x="1062401" y="839670"/>
              <a:ext cx="34530" cy="31725"/>
            </a:xfrm>
            <a:custGeom>
              <a:rect b="b" l="l" r="r" t="t"/>
              <a:pathLst>
                <a:path extrusionOk="0" h="622" w="677">
                  <a:moveTo>
                    <a:pt x="348" y="1"/>
                  </a:moveTo>
                  <a:cubicBezTo>
                    <a:pt x="258" y="1"/>
                    <a:pt x="167" y="39"/>
                    <a:pt x="100" y="125"/>
                  </a:cubicBezTo>
                  <a:cubicBezTo>
                    <a:pt x="0" y="250"/>
                    <a:pt x="13" y="437"/>
                    <a:pt x="150" y="549"/>
                  </a:cubicBezTo>
                  <a:cubicBezTo>
                    <a:pt x="211" y="599"/>
                    <a:pt x="280" y="622"/>
                    <a:pt x="348" y="622"/>
                  </a:cubicBezTo>
                  <a:cubicBezTo>
                    <a:pt x="518" y="622"/>
                    <a:pt x="677" y="480"/>
                    <a:pt x="650" y="275"/>
                  </a:cubicBezTo>
                  <a:cubicBezTo>
                    <a:pt x="635" y="104"/>
                    <a:pt x="494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7" name="Google Shape;2557;p7"/>
            <p:cNvSpPr/>
            <p:nvPr/>
          </p:nvSpPr>
          <p:spPr>
            <a:xfrm>
              <a:off x="1142682" y="794276"/>
              <a:ext cx="40549" cy="32082"/>
            </a:xfrm>
            <a:custGeom>
              <a:rect b="b" l="l" r="r" t="t"/>
              <a:pathLst>
                <a:path extrusionOk="0" h="629" w="795">
                  <a:moveTo>
                    <a:pt x="382" y="1"/>
                  </a:moveTo>
                  <a:cubicBezTo>
                    <a:pt x="279" y="1"/>
                    <a:pt x="177" y="51"/>
                    <a:pt x="113" y="152"/>
                  </a:cubicBezTo>
                  <a:cubicBezTo>
                    <a:pt x="1" y="340"/>
                    <a:pt x="126" y="590"/>
                    <a:pt x="351" y="627"/>
                  </a:cubicBezTo>
                  <a:cubicBezTo>
                    <a:pt x="362" y="628"/>
                    <a:pt x="372" y="629"/>
                    <a:pt x="383" y="629"/>
                  </a:cubicBezTo>
                  <a:cubicBezTo>
                    <a:pt x="628" y="629"/>
                    <a:pt x="795" y="356"/>
                    <a:pt x="651" y="140"/>
                  </a:cubicBezTo>
                  <a:cubicBezTo>
                    <a:pt x="583" y="48"/>
                    <a:pt x="482" y="1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8" name="Google Shape;2558;p7"/>
            <p:cNvSpPr/>
            <p:nvPr/>
          </p:nvSpPr>
          <p:spPr>
            <a:xfrm>
              <a:off x="996962" y="766122"/>
              <a:ext cx="40753" cy="32286"/>
            </a:xfrm>
            <a:custGeom>
              <a:rect b="b" l="l" r="r" t="t"/>
              <a:pathLst>
                <a:path extrusionOk="0" h="633" w="799">
                  <a:moveTo>
                    <a:pt x="419" y="1"/>
                  </a:moveTo>
                  <a:cubicBezTo>
                    <a:pt x="207" y="1"/>
                    <a:pt x="1" y="227"/>
                    <a:pt x="134" y="467"/>
                  </a:cubicBezTo>
                  <a:cubicBezTo>
                    <a:pt x="198" y="583"/>
                    <a:pt x="302" y="632"/>
                    <a:pt x="405" y="632"/>
                  </a:cubicBezTo>
                  <a:cubicBezTo>
                    <a:pt x="603" y="632"/>
                    <a:pt x="799" y="451"/>
                    <a:pt x="708" y="204"/>
                  </a:cubicBezTo>
                  <a:cubicBezTo>
                    <a:pt x="696" y="179"/>
                    <a:pt x="683" y="154"/>
                    <a:pt x="658" y="129"/>
                  </a:cubicBezTo>
                  <a:cubicBezTo>
                    <a:pt x="593" y="39"/>
                    <a:pt x="506" y="1"/>
                    <a:pt x="4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9" name="Google Shape;2559;p7"/>
            <p:cNvSpPr/>
            <p:nvPr/>
          </p:nvSpPr>
          <p:spPr>
            <a:xfrm>
              <a:off x="1022873" y="681607"/>
              <a:ext cx="32541" cy="30909"/>
            </a:xfrm>
            <a:custGeom>
              <a:rect b="b" l="l" r="r" t="t"/>
              <a:pathLst>
                <a:path extrusionOk="0" h="606" w="638">
                  <a:moveTo>
                    <a:pt x="324" y="0"/>
                  </a:moveTo>
                  <a:cubicBezTo>
                    <a:pt x="232" y="0"/>
                    <a:pt x="141" y="39"/>
                    <a:pt x="75" y="112"/>
                  </a:cubicBezTo>
                  <a:cubicBezTo>
                    <a:pt x="25" y="174"/>
                    <a:pt x="0" y="262"/>
                    <a:pt x="13" y="337"/>
                  </a:cubicBezTo>
                  <a:cubicBezTo>
                    <a:pt x="37" y="504"/>
                    <a:pt x="182" y="605"/>
                    <a:pt x="330" y="605"/>
                  </a:cubicBezTo>
                  <a:cubicBezTo>
                    <a:pt x="414" y="605"/>
                    <a:pt x="499" y="572"/>
                    <a:pt x="563" y="499"/>
                  </a:cubicBezTo>
                  <a:cubicBezTo>
                    <a:pt x="613" y="437"/>
                    <a:pt x="638" y="349"/>
                    <a:pt x="625" y="274"/>
                  </a:cubicBezTo>
                  <a:cubicBezTo>
                    <a:pt x="625" y="237"/>
                    <a:pt x="613" y="212"/>
                    <a:pt x="613" y="187"/>
                  </a:cubicBezTo>
                  <a:cubicBezTo>
                    <a:pt x="588" y="137"/>
                    <a:pt x="550" y="99"/>
                    <a:pt x="513" y="62"/>
                  </a:cubicBezTo>
                  <a:cubicBezTo>
                    <a:pt x="455" y="20"/>
                    <a:pt x="389" y="0"/>
                    <a:pt x="3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0" name="Google Shape;2560;p7"/>
            <p:cNvSpPr/>
            <p:nvPr/>
          </p:nvSpPr>
          <p:spPr>
            <a:xfrm>
              <a:off x="1096829" y="679159"/>
              <a:ext cx="38662" cy="31980"/>
            </a:xfrm>
            <a:custGeom>
              <a:rect b="b" l="l" r="r" t="t"/>
              <a:pathLst>
                <a:path extrusionOk="0" h="627" w="758">
                  <a:moveTo>
                    <a:pt x="393" y="0"/>
                  </a:moveTo>
                  <a:cubicBezTo>
                    <a:pt x="288" y="0"/>
                    <a:pt x="183" y="51"/>
                    <a:pt x="125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7" y="625"/>
                    <a:pt x="383" y="626"/>
                    <a:pt x="400" y="626"/>
                  </a:cubicBezTo>
                  <a:cubicBezTo>
                    <a:pt x="611" y="626"/>
                    <a:pt x="757" y="407"/>
                    <a:pt x="687" y="210"/>
                  </a:cubicBezTo>
                  <a:cubicBezTo>
                    <a:pt x="675" y="185"/>
                    <a:pt x="662" y="160"/>
                    <a:pt x="650" y="135"/>
                  </a:cubicBezTo>
                  <a:cubicBezTo>
                    <a:pt x="590" y="44"/>
                    <a:pt x="49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1" name="Google Shape;2561;p7"/>
            <p:cNvSpPr/>
            <p:nvPr/>
          </p:nvSpPr>
          <p:spPr>
            <a:xfrm>
              <a:off x="1171398" y="722513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49" y="0"/>
                  </a:moveTo>
                  <a:cubicBezTo>
                    <a:pt x="311" y="0"/>
                    <a:pt x="273" y="7"/>
                    <a:pt x="238" y="22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11" y="539"/>
                    <a:pt x="228" y="617"/>
                    <a:pt x="354" y="617"/>
                  </a:cubicBezTo>
                  <a:cubicBezTo>
                    <a:pt x="390" y="617"/>
                    <a:pt x="426" y="611"/>
                    <a:pt x="463" y="597"/>
                  </a:cubicBezTo>
                  <a:cubicBezTo>
                    <a:pt x="613" y="535"/>
                    <a:pt x="700" y="360"/>
                    <a:pt x="638" y="197"/>
                  </a:cubicBezTo>
                  <a:cubicBezTo>
                    <a:pt x="590" y="73"/>
                    <a:pt x="47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2" name="Google Shape;2562;p7"/>
            <p:cNvSpPr/>
            <p:nvPr/>
          </p:nvSpPr>
          <p:spPr>
            <a:xfrm>
              <a:off x="970644" y="548791"/>
              <a:ext cx="36979" cy="32796"/>
            </a:xfrm>
            <a:custGeom>
              <a:rect b="b" l="l" r="r" t="t"/>
              <a:pathLst>
                <a:path extrusionOk="0" h="643" w="725">
                  <a:moveTo>
                    <a:pt x="351" y="1"/>
                  </a:moveTo>
                  <a:cubicBezTo>
                    <a:pt x="198" y="1"/>
                    <a:pt x="71" y="108"/>
                    <a:pt x="37" y="267"/>
                  </a:cubicBezTo>
                  <a:cubicBezTo>
                    <a:pt x="1" y="460"/>
                    <a:pt x="164" y="642"/>
                    <a:pt x="367" y="642"/>
                  </a:cubicBezTo>
                  <a:cubicBezTo>
                    <a:pt x="374" y="642"/>
                    <a:pt x="380" y="642"/>
                    <a:pt x="387" y="641"/>
                  </a:cubicBezTo>
                  <a:cubicBezTo>
                    <a:pt x="587" y="616"/>
                    <a:pt x="725" y="392"/>
                    <a:pt x="637" y="204"/>
                  </a:cubicBezTo>
                  <a:cubicBezTo>
                    <a:pt x="600" y="92"/>
                    <a:pt x="500" y="29"/>
                    <a:pt x="400" y="4"/>
                  </a:cubicBezTo>
                  <a:cubicBezTo>
                    <a:pt x="383" y="2"/>
                    <a:pt x="367" y="1"/>
                    <a:pt x="3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3" name="Google Shape;2563;p7"/>
            <p:cNvSpPr/>
            <p:nvPr/>
          </p:nvSpPr>
          <p:spPr>
            <a:xfrm>
              <a:off x="1053476" y="522881"/>
              <a:ext cx="34734" cy="32031"/>
            </a:xfrm>
            <a:custGeom>
              <a:rect b="b" l="l" r="r" t="t"/>
              <a:pathLst>
                <a:path extrusionOk="0" h="628" w="681">
                  <a:moveTo>
                    <a:pt x="352" y="1"/>
                  </a:moveTo>
                  <a:cubicBezTo>
                    <a:pt x="260" y="1"/>
                    <a:pt x="167" y="39"/>
                    <a:pt x="100" y="125"/>
                  </a:cubicBezTo>
                  <a:cubicBezTo>
                    <a:pt x="0" y="250"/>
                    <a:pt x="25" y="450"/>
                    <a:pt x="150" y="550"/>
                  </a:cubicBezTo>
                  <a:cubicBezTo>
                    <a:pt x="211" y="603"/>
                    <a:pt x="282" y="627"/>
                    <a:pt x="350" y="627"/>
                  </a:cubicBezTo>
                  <a:cubicBezTo>
                    <a:pt x="520" y="627"/>
                    <a:pt x="680" y="480"/>
                    <a:pt x="663" y="275"/>
                  </a:cubicBezTo>
                  <a:cubicBezTo>
                    <a:pt x="647" y="104"/>
                    <a:pt x="502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4" name="Google Shape;2564;p7"/>
            <p:cNvSpPr/>
            <p:nvPr/>
          </p:nvSpPr>
          <p:spPr>
            <a:xfrm>
              <a:off x="939990" y="621167"/>
              <a:ext cx="40498" cy="31419"/>
            </a:xfrm>
            <a:custGeom>
              <a:rect b="b" l="l" r="r" t="t"/>
              <a:pathLst>
                <a:path extrusionOk="0" h="616" w="794">
                  <a:moveTo>
                    <a:pt x="341" y="0"/>
                  </a:moveTo>
                  <a:cubicBezTo>
                    <a:pt x="252" y="0"/>
                    <a:pt x="164" y="39"/>
                    <a:pt x="101" y="110"/>
                  </a:cubicBezTo>
                  <a:cubicBezTo>
                    <a:pt x="1" y="247"/>
                    <a:pt x="26" y="435"/>
                    <a:pt x="151" y="547"/>
                  </a:cubicBezTo>
                  <a:cubicBezTo>
                    <a:pt x="195" y="595"/>
                    <a:pt x="246" y="616"/>
                    <a:pt x="299" y="616"/>
                  </a:cubicBezTo>
                  <a:cubicBezTo>
                    <a:pt x="532" y="616"/>
                    <a:pt x="793" y="215"/>
                    <a:pt x="538" y="72"/>
                  </a:cubicBezTo>
                  <a:cubicBezTo>
                    <a:pt x="478" y="23"/>
                    <a:pt x="409" y="0"/>
                    <a:pt x="3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5" name="Google Shape;2565;p7"/>
            <p:cNvSpPr/>
            <p:nvPr/>
          </p:nvSpPr>
          <p:spPr>
            <a:xfrm>
              <a:off x="1112743" y="597654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47" y="0"/>
                  </a:moveTo>
                  <a:cubicBezTo>
                    <a:pt x="311" y="0"/>
                    <a:pt x="274" y="7"/>
                    <a:pt x="238" y="21"/>
                  </a:cubicBezTo>
                  <a:cubicBezTo>
                    <a:pt x="75" y="83"/>
                    <a:pt x="1" y="258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4" y="611"/>
                    <a:pt x="463" y="596"/>
                  </a:cubicBezTo>
                  <a:cubicBezTo>
                    <a:pt x="613" y="533"/>
                    <a:pt x="700" y="358"/>
                    <a:pt x="638" y="196"/>
                  </a:cubicBezTo>
                  <a:cubicBezTo>
                    <a:pt x="589" y="79"/>
                    <a:pt x="473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6" name="Google Shape;2566;p7"/>
            <p:cNvSpPr/>
            <p:nvPr/>
          </p:nvSpPr>
          <p:spPr>
            <a:xfrm>
              <a:off x="1310946" y="740772"/>
              <a:ext cx="41824" cy="32133"/>
            </a:xfrm>
            <a:custGeom>
              <a:rect b="b" l="l" r="r" t="t"/>
              <a:pathLst>
                <a:path extrusionOk="0" h="630" w="820">
                  <a:moveTo>
                    <a:pt x="407" y="0"/>
                  </a:moveTo>
                  <a:cubicBezTo>
                    <a:pt x="397" y="0"/>
                    <a:pt x="386" y="1"/>
                    <a:pt x="376" y="2"/>
                  </a:cubicBezTo>
                  <a:cubicBezTo>
                    <a:pt x="101" y="39"/>
                    <a:pt x="1" y="389"/>
                    <a:pt x="226" y="564"/>
                  </a:cubicBezTo>
                  <a:cubicBezTo>
                    <a:pt x="280" y="607"/>
                    <a:pt x="346" y="630"/>
                    <a:pt x="413" y="630"/>
                  </a:cubicBezTo>
                  <a:cubicBezTo>
                    <a:pt x="499" y="630"/>
                    <a:pt x="587" y="592"/>
                    <a:pt x="651" y="514"/>
                  </a:cubicBezTo>
                  <a:cubicBezTo>
                    <a:pt x="819" y="309"/>
                    <a:pt x="675" y="0"/>
                    <a:pt x="4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7" name="Google Shape;2567;p7"/>
            <p:cNvSpPr/>
            <p:nvPr/>
          </p:nvSpPr>
          <p:spPr>
            <a:xfrm>
              <a:off x="1257443" y="601428"/>
              <a:ext cx="37591" cy="32337"/>
            </a:xfrm>
            <a:custGeom>
              <a:rect b="b" l="l" r="r" t="t"/>
              <a:pathLst>
                <a:path extrusionOk="0" h="634" w="737">
                  <a:moveTo>
                    <a:pt x="406" y="0"/>
                  </a:moveTo>
                  <a:cubicBezTo>
                    <a:pt x="192" y="0"/>
                    <a:pt x="1" y="232"/>
                    <a:pt x="125" y="472"/>
                  </a:cubicBezTo>
                  <a:cubicBezTo>
                    <a:pt x="186" y="584"/>
                    <a:pt x="289" y="633"/>
                    <a:pt x="392" y="633"/>
                  </a:cubicBezTo>
                  <a:cubicBezTo>
                    <a:pt x="564" y="633"/>
                    <a:pt x="736" y="495"/>
                    <a:pt x="713" y="284"/>
                  </a:cubicBezTo>
                  <a:cubicBezTo>
                    <a:pt x="713" y="259"/>
                    <a:pt x="700" y="234"/>
                    <a:pt x="700" y="197"/>
                  </a:cubicBezTo>
                  <a:cubicBezTo>
                    <a:pt x="675" y="147"/>
                    <a:pt x="638" y="109"/>
                    <a:pt x="600" y="72"/>
                  </a:cubicBezTo>
                  <a:cubicBezTo>
                    <a:pt x="539" y="22"/>
                    <a:pt x="471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8" name="Google Shape;2568;p7"/>
            <p:cNvSpPr/>
            <p:nvPr/>
          </p:nvSpPr>
          <p:spPr>
            <a:xfrm>
              <a:off x="1247242" y="680434"/>
              <a:ext cx="35091" cy="31521"/>
            </a:xfrm>
            <a:custGeom>
              <a:rect b="b" l="l" r="r" t="t"/>
              <a:pathLst>
                <a:path extrusionOk="0" h="618" w="688">
                  <a:moveTo>
                    <a:pt x="341" y="0"/>
                  </a:moveTo>
                  <a:cubicBezTo>
                    <a:pt x="303" y="0"/>
                    <a:pt x="264" y="8"/>
                    <a:pt x="225" y="22"/>
                  </a:cubicBezTo>
                  <a:cubicBezTo>
                    <a:pt x="75" y="85"/>
                    <a:pt x="0" y="260"/>
                    <a:pt x="50" y="422"/>
                  </a:cubicBezTo>
                  <a:cubicBezTo>
                    <a:pt x="99" y="539"/>
                    <a:pt x="223" y="618"/>
                    <a:pt x="346" y="618"/>
                  </a:cubicBezTo>
                  <a:cubicBezTo>
                    <a:pt x="382" y="618"/>
                    <a:pt x="417" y="611"/>
                    <a:pt x="450" y="597"/>
                  </a:cubicBezTo>
                  <a:cubicBezTo>
                    <a:pt x="613" y="535"/>
                    <a:pt x="688" y="360"/>
                    <a:pt x="625" y="197"/>
                  </a:cubicBezTo>
                  <a:cubicBezTo>
                    <a:pt x="578" y="74"/>
                    <a:pt x="464" y="0"/>
                    <a:pt x="3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9" name="Google Shape;2569;p7"/>
            <p:cNvSpPr/>
            <p:nvPr/>
          </p:nvSpPr>
          <p:spPr>
            <a:xfrm>
              <a:off x="1206438" y="449995"/>
              <a:ext cx="34836" cy="30960"/>
            </a:xfrm>
            <a:custGeom>
              <a:rect b="b" l="l" r="r" t="t"/>
              <a:pathLst>
                <a:path extrusionOk="0" h="607" w="683">
                  <a:moveTo>
                    <a:pt x="318" y="1"/>
                  </a:moveTo>
                  <a:cubicBezTo>
                    <a:pt x="171" y="1"/>
                    <a:pt x="36" y="108"/>
                    <a:pt x="13" y="267"/>
                  </a:cubicBezTo>
                  <a:cubicBezTo>
                    <a:pt x="1" y="342"/>
                    <a:pt x="26" y="429"/>
                    <a:pt x="76" y="491"/>
                  </a:cubicBezTo>
                  <a:cubicBezTo>
                    <a:pt x="141" y="572"/>
                    <a:pt x="226" y="607"/>
                    <a:pt x="310" y="607"/>
                  </a:cubicBezTo>
                  <a:cubicBezTo>
                    <a:pt x="499" y="607"/>
                    <a:pt x="682" y="429"/>
                    <a:pt x="613" y="204"/>
                  </a:cubicBezTo>
                  <a:cubicBezTo>
                    <a:pt x="600" y="167"/>
                    <a:pt x="588" y="154"/>
                    <a:pt x="575" y="129"/>
                  </a:cubicBezTo>
                  <a:cubicBezTo>
                    <a:pt x="525" y="67"/>
                    <a:pt x="450" y="17"/>
                    <a:pt x="363" y="4"/>
                  </a:cubicBezTo>
                  <a:cubicBezTo>
                    <a:pt x="348" y="2"/>
                    <a:pt x="333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0" name="Google Shape;2570;p7"/>
            <p:cNvSpPr/>
            <p:nvPr/>
          </p:nvSpPr>
          <p:spPr>
            <a:xfrm>
              <a:off x="1176498" y="551035"/>
              <a:ext cx="35091" cy="31521"/>
            </a:xfrm>
            <a:custGeom>
              <a:rect b="b" l="l" r="r" t="t"/>
              <a:pathLst>
                <a:path extrusionOk="0" h="618" w="688">
                  <a:moveTo>
                    <a:pt x="348" y="1"/>
                  </a:moveTo>
                  <a:cubicBezTo>
                    <a:pt x="311" y="1"/>
                    <a:pt x="273" y="8"/>
                    <a:pt x="238" y="23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02" y="539"/>
                    <a:pt x="223" y="618"/>
                    <a:pt x="346" y="618"/>
                  </a:cubicBezTo>
                  <a:cubicBezTo>
                    <a:pt x="381" y="618"/>
                    <a:pt x="417" y="611"/>
                    <a:pt x="450" y="597"/>
                  </a:cubicBezTo>
                  <a:cubicBezTo>
                    <a:pt x="613" y="535"/>
                    <a:pt x="688" y="360"/>
                    <a:pt x="625" y="198"/>
                  </a:cubicBezTo>
                  <a:cubicBezTo>
                    <a:pt x="587" y="74"/>
                    <a:pt x="469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1" name="Google Shape;2571;p7"/>
            <p:cNvSpPr/>
            <p:nvPr/>
          </p:nvSpPr>
          <p:spPr>
            <a:xfrm>
              <a:off x="915151" y="888532"/>
              <a:ext cx="37693" cy="31725"/>
            </a:xfrm>
            <a:custGeom>
              <a:rect b="b" l="l" r="r" t="t"/>
              <a:pathLst>
                <a:path extrusionOk="0" h="622" w="739">
                  <a:moveTo>
                    <a:pt x="337" y="1"/>
                  </a:moveTo>
                  <a:cubicBezTo>
                    <a:pt x="192" y="1"/>
                    <a:pt x="48" y="99"/>
                    <a:pt x="26" y="266"/>
                  </a:cubicBezTo>
                  <a:cubicBezTo>
                    <a:pt x="1" y="441"/>
                    <a:pt x="113" y="591"/>
                    <a:pt x="288" y="616"/>
                  </a:cubicBezTo>
                  <a:cubicBezTo>
                    <a:pt x="308" y="620"/>
                    <a:pt x="327" y="622"/>
                    <a:pt x="346" y="622"/>
                  </a:cubicBezTo>
                  <a:cubicBezTo>
                    <a:pt x="588" y="622"/>
                    <a:pt x="739" y="338"/>
                    <a:pt x="588" y="129"/>
                  </a:cubicBezTo>
                  <a:cubicBezTo>
                    <a:pt x="524" y="41"/>
                    <a:pt x="431" y="1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2" name="Google Shape;2572;p7"/>
            <p:cNvSpPr/>
            <p:nvPr/>
          </p:nvSpPr>
          <p:spPr>
            <a:xfrm>
              <a:off x="923210" y="807486"/>
              <a:ext cx="37897" cy="28206"/>
            </a:xfrm>
            <a:custGeom>
              <a:rect b="b" l="l" r="r" t="t"/>
              <a:pathLst>
                <a:path extrusionOk="0" h="553" w="743">
                  <a:moveTo>
                    <a:pt x="539" y="1"/>
                  </a:moveTo>
                  <a:cubicBezTo>
                    <a:pt x="312" y="1"/>
                    <a:pt x="1" y="313"/>
                    <a:pt x="242" y="481"/>
                  </a:cubicBezTo>
                  <a:cubicBezTo>
                    <a:pt x="297" y="530"/>
                    <a:pt x="365" y="552"/>
                    <a:pt x="434" y="552"/>
                  </a:cubicBezTo>
                  <a:cubicBezTo>
                    <a:pt x="522" y="552"/>
                    <a:pt x="611" y="514"/>
                    <a:pt x="667" y="443"/>
                  </a:cubicBezTo>
                  <a:cubicBezTo>
                    <a:pt x="717" y="381"/>
                    <a:pt x="742" y="293"/>
                    <a:pt x="742" y="218"/>
                  </a:cubicBezTo>
                  <a:cubicBezTo>
                    <a:pt x="730" y="181"/>
                    <a:pt x="730" y="156"/>
                    <a:pt x="717" y="131"/>
                  </a:cubicBezTo>
                  <a:cubicBezTo>
                    <a:pt x="685" y="38"/>
                    <a:pt x="617" y="1"/>
                    <a:pt x="5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3" name="Google Shape;2573;p7"/>
            <p:cNvSpPr/>
            <p:nvPr/>
          </p:nvSpPr>
          <p:spPr>
            <a:xfrm>
              <a:off x="854609" y="758165"/>
              <a:ext cx="38662" cy="31980"/>
            </a:xfrm>
            <a:custGeom>
              <a:rect b="b" l="l" r="r" t="t"/>
              <a:pathLst>
                <a:path extrusionOk="0" h="627" w="758">
                  <a:moveTo>
                    <a:pt x="393" y="1"/>
                  </a:moveTo>
                  <a:cubicBezTo>
                    <a:pt x="288" y="1"/>
                    <a:pt x="183" y="51"/>
                    <a:pt x="125" y="148"/>
                  </a:cubicBezTo>
                  <a:cubicBezTo>
                    <a:pt x="0" y="348"/>
                    <a:pt x="125" y="598"/>
                    <a:pt x="350" y="623"/>
                  </a:cubicBezTo>
                  <a:cubicBezTo>
                    <a:pt x="368" y="626"/>
                    <a:pt x="385" y="627"/>
                    <a:pt x="402" y="627"/>
                  </a:cubicBezTo>
                  <a:cubicBezTo>
                    <a:pt x="612" y="627"/>
                    <a:pt x="757" y="419"/>
                    <a:pt x="688" y="210"/>
                  </a:cubicBezTo>
                  <a:cubicBezTo>
                    <a:pt x="675" y="185"/>
                    <a:pt x="663" y="160"/>
                    <a:pt x="650" y="135"/>
                  </a:cubicBezTo>
                  <a:cubicBezTo>
                    <a:pt x="590" y="45"/>
                    <a:pt x="491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4" name="Google Shape;2574;p7"/>
            <p:cNvSpPr/>
            <p:nvPr/>
          </p:nvSpPr>
          <p:spPr>
            <a:xfrm>
              <a:off x="802686" y="615301"/>
              <a:ext cx="38254" cy="28053"/>
            </a:xfrm>
            <a:custGeom>
              <a:rect b="b" l="l" r="r" t="t"/>
              <a:pathLst>
                <a:path extrusionOk="0" h="550" w="750">
                  <a:moveTo>
                    <a:pt x="535" y="0"/>
                  </a:moveTo>
                  <a:cubicBezTo>
                    <a:pt x="308" y="0"/>
                    <a:pt x="0" y="312"/>
                    <a:pt x="231" y="487"/>
                  </a:cubicBezTo>
                  <a:cubicBezTo>
                    <a:pt x="291" y="531"/>
                    <a:pt x="357" y="550"/>
                    <a:pt x="420" y="550"/>
                  </a:cubicBezTo>
                  <a:cubicBezTo>
                    <a:pt x="593" y="550"/>
                    <a:pt x="749" y="405"/>
                    <a:pt x="731" y="212"/>
                  </a:cubicBezTo>
                  <a:cubicBezTo>
                    <a:pt x="731" y="187"/>
                    <a:pt x="731" y="162"/>
                    <a:pt x="718" y="137"/>
                  </a:cubicBezTo>
                  <a:cubicBezTo>
                    <a:pt x="686" y="39"/>
                    <a:pt x="61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5" name="Google Shape;2575;p7"/>
            <p:cNvSpPr/>
            <p:nvPr/>
          </p:nvSpPr>
          <p:spPr>
            <a:xfrm>
              <a:off x="864861" y="673293"/>
              <a:ext cx="37999" cy="31980"/>
            </a:xfrm>
            <a:custGeom>
              <a:rect b="b" l="l" r="r" t="t"/>
              <a:pathLst>
                <a:path extrusionOk="0" h="627" w="745">
                  <a:moveTo>
                    <a:pt x="355" y="1"/>
                  </a:moveTo>
                  <a:cubicBezTo>
                    <a:pt x="73" y="1"/>
                    <a:pt x="0" y="625"/>
                    <a:pt x="337" y="625"/>
                  </a:cubicBezTo>
                  <a:cubicBezTo>
                    <a:pt x="348" y="626"/>
                    <a:pt x="360" y="627"/>
                    <a:pt x="371" y="627"/>
                  </a:cubicBezTo>
                  <a:cubicBezTo>
                    <a:pt x="580" y="627"/>
                    <a:pt x="745" y="413"/>
                    <a:pt x="662" y="200"/>
                  </a:cubicBezTo>
                  <a:cubicBezTo>
                    <a:pt x="649" y="175"/>
                    <a:pt x="637" y="150"/>
                    <a:pt x="624" y="137"/>
                  </a:cubicBezTo>
                  <a:cubicBezTo>
                    <a:pt x="574" y="62"/>
                    <a:pt x="499" y="25"/>
                    <a:pt x="424" y="12"/>
                  </a:cubicBezTo>
                  <a:cubicBezTo>
                    <a:pt x="400" y="4"/>
                    <a:pt x="377" y="1"/>
                    <a:pt x="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6" name="Google Shape;2576;p7"/>
            <p:cNvSpPr/>
            <p:nvPr/>
          </p:nvSpPr>
          <p:spPr>
            <a:xfrm>
              <a:off x="1182211" y="637437"/>
              <a:ext cx="37183" cy="32235"/>
            </a:xfrm>
            <a:custGeom>
              <a:rect b="b" l="l" r="r" t="t"/>
              <a:pathLst>
                <a:path extrusionOk="0" h="632" w="729">
                  <a:moveTo>
                    <a:pt x="319" y="1"/>
                  </a:moveTo>
                  <a:cubicBezTo>
                    <a:pt x="177" y="1"/>
                    <a:pt x="36" y="102"/>
                    <a:pt x="13" y="278"/>
                  </a:cubicBezTo>
                  <a:cubicBezTo>
                    <a:pt x="1" y="353"/>
                    <a:pt x="13" y="441"/>
                    <a:pt x="63" y="503"/>
                  </a:cubicBezTo>
                  <a:cubicBezTo>
                    <a:pt x="113" y="566"/>
                    <a:pt x="188" y="615"/>
                    <a:pt x="263" y="628"/>
                  </a:cubicBezTo>
                  <a:cubicBezTo>
                    <a:pt x="278" y="630"/>
                    <a:pt x="293" y="631"/>
                    <a:pt x="308" y="631"/>
                  </a:cubicBezTo>
                  <a:cubicBezTo>
                    <a:pt x="559" y="631"/>
                    <a:pt x="728" y="341"/>
                    <a:pt x="563" y="128"/>
                  </a:cubicBezTo>
                  <a:cubicBezTo>
                    <a:pt x="500" y="41"/>
                    <a:pt x="409" y="1"/>
                    <a:pt x="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7" name="Google Shape;2577;p7"/>
            <p:cNvSpPr/>
            <p:nvPr/>
          </p:nvSpPr>
          <p:spPr>
            <a:xfrm>
              <a:off x="1033074" y="606885"/>
              <a:ext cx="38713" cy="32133"/>
            </a:xfrm>
            <a:custGeom>
              <a:rect b="b" l="l" r="r" t="t"/>
              <a:pathLst>
                <a:path extrusionOk="0" h="630" w="759">
                  <a:moveTo>
                    <a:pt x="388" y="1"/>
                  </a:moveTo>
                  <a:cubicBezTo>
                    <a:pt x="285" y="1"/>
                    <a:pt x="183" y="51"/>
                    <a:pt x="125" y="152"/>
                  </a:cubicBezTo>
                  <a:cubicBezTo>
                    <a:pt x="0" y="340"/>
                    <a:pt x="125" y="590"/>
                    <a:pt x="350" y="627"/>
                  </a:cubicBezTo>
                  <a:cubicBezTo>
                    <a:pt x="363" y="628"/>
                    <a:pt x="375" y="629"/>
                    <a:pt x="386" y="629"/>
                  </a:cubicBezTo>
                  <a:cubicBezTo>
                    <a:pt x="605" y="629"/>
                    <a:pt x="759" y="416"/>
                    <a:pt x="688" y="202"/>
                  </a:cubicBezTo>
                  <a:cubicBezTo>
                    <a:pt x="675" y="177"/>
                    <a:pt x="663" y="165"/>
                    <a:pt x="650" y="140"/>
                  </a:cubicBezTo>
                  <a:cubicBezTo>
                    <a:pt x="589" y="48"/>
                    <a:pt x="488" y="1"/>
                    <a:pt x="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8" name="Google Shape;2578;p7"/>
            <p:cNvSpPr/>
            <p:nvPr/>
          </p:nvSpPr>
          <p:spPr>
            <a:xfrm>
              <a:off x="1075254" y="758318"/>
              <a:ext cx="36265" cy="32388"/>
            </a:xfrm>
            <a:custGeom>
              <a:rect b="b" l="l" r="r" t="t"/>
              <a:pathLst>
                <a:path extrusionOk="0" h="635" w="711">
                  <a:moveTo>
                    <a:pt x="346" y="1"/>
                  </a:moveTo>
                  <a:cubicBezTo>
                    <a:pt x="206" y="1"/>
                    <a:pt x="66" y="96"/>
                    <a:pt x="36" y="257"/>
                  </a:cubicBezTo>
                  <a:cubicBezTo>
                    <a:pt x="0" y="446"/>
                    <a:pt x="143" y="634"/>
                    <a:pt x="337" y="634"/>
                  </a:cubicBezTo>
                  <a:cubicBezTo>
                    <a:pt x="349" y="634"/>
                    <a:pt x="361" y="634"/>
                    <a:pt x="373" y="632"/>
                  </a:cubicBezTo>
                  <a:cubicBezTo>
                    <a:pt x="586" y="607"/>
                    <a:pt x="711" y="382"/>
                    <a:pt x="636" y="195"/>
                  </a:cubicBezTo>
                  <a:cubicBezTo>
                    <a:pt x="623" y="170"/>
                    <a:pt x="611" y="145"/>
                    <a:pt x="586" y="120"/>
                  </a:cubicBezTo>
                  <a:cubicBezTo>
                    <a:pt x="523" y="38"/>
                    <a:pt x="435" y="1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9" name="Google Shape;2579;p7"/>
            <p:cNvSpPr/>
            <p:nvPr/>
          </p:nvSpPr>
          <p:spPr>
            <a:xfrm>
              <a:off x="939633" y="720166"/>
              <a:ext cx="36520" cy="28716"/>
            </a:xfrm>
            <a:custGeom>
              <a:rect b="b" l="l" r="r" t="t"/>
              <a:pathLst>
                <a:path extrusionOk="0" h="563" w="716">
                  <a:moveTo>
                    <a:pt x="395" y="0"/>
                  </a:moveTo>
                  <a:cubicBezTo>
                    <a:pt x="188" y="0"/>
                    <a:pt x="0" y="225"/>
                    <a:pt x="120" y="456"/>
                  </a:cubicBezTo>
                  <a:cubicBezTo>
                    <a:pt x="184" y="530"/>
                    <a:pt x="265" y="562"/>
                    <a:pt x="345" y="562"/>
                  </a:cubicBezTo>
                  <a:cubicBezTo>
                    <a:pt x="533" y="562"/>
                    <a:pt x="715" y="384"/>
                    <a:pt x="645" y="156"/>
                  </a:cubicBezTo>
                  <a:cubicBezTo>
                    <a:pt x="645" y="131"/>
                    <a:pt x="633" y="106"/>
                    <a:pt x="608" y="93"/>
                  </a:cubicBezTo>
                  <a:cubicBezTo>
                    <a:pt x="543" y="28"/>
                    <a:pt x="467" y="0"/>
                    <a:pt x="3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0" name="Google Shape;2580;p7"/>
            <p:cNvSpPr/>
            <p:nvPr/>
          </p:nvSpPr>
          <p:spPr>
            <a:xfrm>
              <a:off x="876490" y="573018"/>
              <a:ext cx="40192" cy="32082"/>
            </a:xfrm>
            <a:custGeom>
              <a:rect b="b" l="l" r="r" t="t"/>
              <a:pathLst>
                <a:path extrusionOk="0" h="629" w="788">
                  <a:moveTo>
                    <a:pt x="414" y="0"/>
                  </a:moveTo>
                  <a:cubicBezTo>
                    <a:pt x="201" y="0"/>
                    <a:pt x="1" y="227"/>
                    <a:pt x="134" y="466"/>
                  </a:cubicBezTo>
                  <a:cubicBezTo>
                    <a:pt x="193" y="580"/>
                    <a:pt x="292" y="629"/>
                    <a:pt x="392" y="629"/>
                  </a:cubicBezTo>
                  <a:cubicBezTo>
                    <a:pt x="588" y="629"/>
                    <a:pt x="787" y="444"/>
                    <a:pt x="696" y="204"/>
                  </a:cubicBezTo>
                  <a:cubicBezTo>
                    <a:pt x="684" y="179"/>
                    <a:pt x="671" y="154"/>
                    <a:pt x="659" y="129"/>
                  </a:cubicBezTo>
                  <a:cubicBezTo>
                    <a:pt x="590" y="38"/>
                    <a:pt x="501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1" name="Google Shape;2581;p7"/>
            <p:cNvSpPr/>
            <p:nvPr/>
          </p:nvSpPr>
          <p:spPr>
            <a:xfrm>
              <a:off x="990995" y="857930"/>
              <a:ext cx="34479" cy="32337"/>
            </a:xfrm>
            <a:custGeom>
              <a:rect b="b" l="l" r="r" t="t"/>
              <a:pathLst>
                <a:path extrusionOk="0" h="634" w="676">
                  <a:moveTo>
                    <a:pt x="320" y="1"/>
                  </a:moveTo>
                  <a:cubicBezTo>
                    <a:pt x="179" y="1"/>
                    <a:pt x="39" y="91"/>
                    <a:pt x="13" y="266"/>
                  </a:cubicBezTo>
                  <a:cubicBezTo>
                    <a:pt x="1" y="354"/>
                    <a:pt x="13" y="429"/>
                    <a:pt x="63" y="504"/>
                  </a:cubicBezTo>
                  <a:cubicBezTo>
                    <a:pt x="129" y="594"/>
                    <a:pt x="220" y="633"/>
                    <a:pt x="310" y="633"/>
                  </a:cubicBezTo>
                  <a:cubicBezTo>
                    <a:pt x="495" y="633"/>
                    <a:pt x="676" y="468"/>
                    <a:pt x="625" y="241"/>
                  </a:cubicBezTo>
                  <a:cubicBezTo>
                    <a:pt x="583" y="79"/>
                    <a:pt x="451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2" name="Google Shape;2582;p7"/>
            <p:cNvSpPr/>
            <p:nvPr/>
          </p:nvSpPr>
          <p:spPr>
            <a:xfrm>
              <a:off x="1121669" y="482995"/>
              <a:ext cx="34887" cy="31062"/>
            </a:xfrm>
            <a:custGeom>
              <a:rect b="b" l="l" r="r" t="t"/>
              <a:pathLst>
                <a:path extrusionOk="0" h="609" w="684">
                  <a:moveTo>
                    <a:pt x="324" y="0"/>
                  </a:moveTo>
                  <a:cubicBezTo>
                    <a:pt x="183" y="0"/>
                    <a:pt x="44" y="95"/>
                    <a:pt x="13" y="257"/>
                  </a:cubicBezTo>
                  <a:cubicBezTo>
                    <a:pt x="0" y="332"/>
                    <a:pt x="25" y="419"/>
                    <a:pt x="63" y="482"/>
                  </a:cubicBezTo>
                  <a:cubicBezTo>
                    <a:pt x="113" y="544"/>
                    <a:pt x="188" y="594"/>
                    <a:pt x="275" y="607"/>
                  </a:cubicBezTo>
                  <a:cubicBezTo>
                    <a:pt x="287" y="608"/>
                    <a:pt x="298" y="609"/>
                    <a:pt x="310" y="609"/>
                  </a:cubicBezTo>
                  <a:cubicBezTo>
                    <a:pt x="519" y="609"/>
                    <a:pt x="683" y="396"/>
                    <a:pt x="600" y="194"/>
                  </a:cubicBezTo>
                  <a:cubicBezTo>
                    <a:pt x="588" y="169"/>
                    <a:pt x="575" y="144"/>
                    <a:pt x="563" y="119"/>
                  </a:cubicBezTo>
                  <a:cubicBezTo>
                    <a:pt x="500" y="38"/>
                    <a:pt x="412" y="0"/>
                    <a:pt x="3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3" name="Google Shape;2583;p7"/>
            <p:cNvSpPr/>
            <p:nvPr/>
          </p:nvSpPr>
          <p:spPr>
            <a:xfrm>
              <a:off x="1264430" y="513139"/>
              <a:ext cx="37183" cy="32235"/>
            </a:xfrm>
            <a:custGeom>
              <a:rect b="b" l="l" r="r" t="t"/>
              <a:pathLst>
                <a:path extrusionOk="0" h="632" w="729">
                  <a:moveTo>
                    <a:pt x="319" y="1"/>
                  </a:moveTo>
                  <a:cubicBezTo>
                    <a:pt x="177" y="1"/>
                    <a:pt x="36" y="102"/>
                    <a:pt x="13" y="278"/>
                  </a:cubicBezTo>
                  <a:cubicBezTo>
                    <a:pt x="1" y="353"/>
                    <a:pt x="13" y="441"/>
                    <a:pt x="63" y="503"/>
                  </a:cubicBezTo>
                  <a:cubicBezTo>
                    <a:pt x="113" y="566"/>
                    <a:pt x="188" y="616"/>
                    <a:pt x="263" y="628"/>
                  </a:cubicBezTo>
                  <a:cubicBezTo>
                    <a:pt x="278" y="630"/>
                    <a:pt x="293" y="631"/>
                    <a:pt x="308" y="631"/>
                  </a:cubicBezTo>
                  <a:cubicBezTo>
                    <a:pt x="559" y="631"/>
                    <a:pt x="728" y="341"/>
                    <a:pt x="563" y="128"/>
                  </a:cubicBezTo>
                  <a:cubicBezTo>
                    <a:pt x="500" y="41"/>
                    <a:pt x="409" y="1"/>
                    <a:pt x="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4" name="Google Shape;2584;p7"/>
            <p:cNvSpPr/>
            <p:nvPr/>
          </p:nvSpPr>
          <p:spPr>
            <a:xfrm>
              <a:off x="1326911" y="670080"/>
              <a:ext cx="38917" cy="31266"/>
            </a:xfrm>
            <a:custGeom>
              <a:rect b="b" l="l" r="r" t="t"/>
              <a:pathLst>
                <a:path extrusionOk="0" h="613" w="763">
                  <a:moveTo>
                    <a:pt x="400" y="0"/>
                  </a:moveTo>
                  <a:cubicBezTo>
                    <a:pt x="50" y="25"/>
                    <a:pt x="0" y="513"/>
                    <a:pt x="338" y="613"/>
                  </a:cubicBezTo>
                  <a:cubicBezTo>
                    <a:pt x="688" y="613"/>
                    <a:pt x="763" y="113"/>
                    <a:pt x="4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5" name="Google Shape;2585;p7"/>
            <p:cNvSpPr/>
            <p:nvPr/>
          </p:nvSpPr>
          <p:spPr>
            <a:xfrm>
              <a:off x="1242141" y="767142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54" y="0"/>
                  </a:moveTo>
                  <a:cubicBezTo>
                    <a:pt x="316" y="0"/>
                    <a:pt x="276" y="7"/>
                    <a:pt x="238" y="22"/>
                  </a:cubicBezTo>
                  <a:cubicBezTo>
                    <a:pt x="88" y="84"/>
                    <a:pt x="0" y="259"/>
                    <a:pt x="63" y="422"/>
                  </a:cubicBezTo>
                  <a:cubicBezTo>
                    <a:pt x="111" y="538"/>
                    <a:pt x="228" y="617"/>
                    <a:pt x="354" y="617"/>
                  </a:cubicBezTo>
                  <a:cubicBezTo>
                    <a:pt x="390" y="617"/>
                    <a:pt x="427" y="611"/>
                    <a:pt x="463" y="597"/>
                  </a:cubicBezTo>
                  <a:cubicBezTo>
                    <a:pt x="625" y="534"/>
                    <a:pt x="700" y="359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6" name="Google Shape;2586;p7"/>
            <p:cNvSpPr/>
            <p:nvPr/>
          </p:nvSpPr>
          <p:spPr>
            <a:xfrm>
              <a:off x="976357" y="953002"/>
              <a:ext cx="36979" cy="29685"/>
            </a:xfrm>
            <a:custGeom>
              <a:rect b="b" l="l" r="r" t="t"/>
              <a:pathLst>
                <a:path extrusionOk="0" h="582" w="725">
                  <a:moveTo>
                    <a:pt x="322" y="1"/>
                  </a:moveTo>
                  <a:cubicBezTo>
                    <a:pt x="173" y="1"/>
                    <a:pt x="30" y="107"/>
                    <a:pt x="13" y="277"/>
                  </a:cubicBezTo>
                  <a:cubicBezTo>
                    <a:pt x="0" y="314"/>
                    <a:pt x="13" y="364"/>
                    <a:pt x="25" y="414"/>
                  </a:cubicBezTo>
                  <a:cubicBezTo>
                    <a:pt x="51" y="533"/>
                    <a:pt x="146" y="581"/>
                    <a:pt x="254" y="581"/>
                  </a:cubicBezTo>
                  <a:cubicBezTo>
                    <a:pt x="465" y="581"/>
                    <a:pt x="724" y="396"/>
                    <a:pt x="600" y="189"/>
                  </a:cubicBezTo>
                  <a:cubicBezTo>
                    <a:pt x="588" y="139"/>
                    <a:pt x="563" y="102"/>
                    <a:pt x="525" y="77"/>
                  </a:cubicBezTo>
                  <a:cubicBezTo>
                    <a:pt x="465" y="25"/>
                    <a:pt x="393" y="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7" name="Google Shape;2587;p7"/>
            <p:cNvSpPr/>
            <p:nvPr/>
          </p:nvSpPr>
          <p:spPr>
            <a:xfrm>
              <a:off x="1216639" y="837579"/>
              <a:ext cx="38713" cy="32133"/>
            </a:xfrm>
            <a:custGeom>
              <a:rect b="b" l="l" r="r" t="t"/>
              <a:pathLst>
                <a:path extrusionOk="0" h="630" w="759">
                  <a:moveTo>
                    <a:pt x="378" y="0"/>
                  </a:moveTo>
                  <a:cubicBezTo>
                    <a:pt x="344" y="0"/>
                    <a:pt x="309" y="5"/>
                    <a:pt x="275" y="16"/>
                  </a:cubicBezTo>
                  <a:cubicBezTo>
                    <a:pt x="13" y="116"/>
                    <a:pt x="0" y="478"/>
                    <a:pt x="263" y="603"/>
                  </a:cubicBezTo>
                  <a:cubicBezTo>
                    <a:pt x="304" y="621"/>
                    <a:pt x="345" y="630"/>
                    <a:pt x="385" y="630"/>
                  </a:cubicBezTo>
                  <a:cubicBezTo>
                    <a:pt x="589" y="630"/>
                    <a:pt x="759" y="410"/>
                    <a:pt x="675" y="191"/>
                  </a:cubicBezTo>
                  <a:cubicBezTo>
                    <a:pt x="626" y="72"/>
                    <a:pt x="506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8" name="Google Shape;2588;p7"/>
            <p:cNvSpPr/>
            <p:nvPr/>
          </p:nvSpPr>
          <p:spPr>
            <a:xfrm>
              <a:off x="899850" y="504672"/>
              <a:ext cx="33408" cy="31980"/>
            </a:xfrm>
            <a:custGeom>
              <a:rect b="b" l="l" r="r" t="t"/>
              <a:pathLst>
                <a:path extrusionOk="0" h="627" w="655">
                  <a:moveTo>
                    <a:pt x="319" y="1"/>
                  </a:moveTo>
                  <a:cubicBezTo>
                    <a:pt x="176" y="1"/>
                    <a:pt x="32" y="94"/>
                    <a:pt x="13" y="282"/>
                  </a:cubicBezTo>
                  <a:cubicBezTo>
                    <a:pt x="1" y="332"/>
                    <a:pt x="1" y="369"/>
                    <a:pt x="26" y="419"/>
                  </a:cubicBezTo>
                  <a:cubicBezTo>
                    <a:pt x="77" y="563"/>
                    <a:pt x="196" y="626"/>
                    <a:pt x="314" y="626"/>
                  </a:cubicBezTo>
                  <a:cubicBezTo>
                    <a:pt x="485" y="626"/>
                    <a:pt x="655" y="495"/>
                    <a:pt x="625" y="282"/>
                  </a:cubicBezTo>
                  <a:cubicBezTo>
                    <a:pt x="607" y="94"/>
                    <a:pt x="463" y="1"/>
                    <a:pt x="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9" name="Google Shape;2589;p7"/>
            <p:cNvSpPr/>
            <p:nvPr/>
          </p:nvSpPr>
          <p:spPr>
            <a:xfrm>
              <a:off x="1143958" y="409600"/>
              <a:ext cx="33459" cy="32031"/>
            </a:xfrm>
            <a:custGeom>
              <a:rect b="b" l="l" r="r" t="t"/>
              <a:pathLst>
                <a:path extrusionOk="0" h="628" w="656">
                  <a:moveTo>
                    <a:pt x="314" y="1"/>
                  </a:moveTo>
                  <a:cubicBezTo>
                    <a:pt x="169" y="1"/>
                    <a:pt x="26" y="95"/>
                    <a:pt x="13" y="284"/>
                  </a:cubicBezTo>
                  <a:cubicBezTo>
                    <a:pt x="1" y="334"/>
                    <a:pt x="13" y="384"/>
                    <a:pt x="26" y="421"/>
                  </a:cubicBezTo>
                  <a:cubicBezTo>
                    <a:pt x="82" y="564"/>
                    <a:pt x="200" y="628"/>
                    <a:pt x="318" y="628"/>
                  </a:cubicBezTo>
                  <a:cubicBezTo>
                    <a:pt x="488" y="628"/>
                    <a:pt x="655" y="493"/>
                    <a:pt x="626" y="271"/>
                  </a:cubicBezTo>
                  <a:cubicBezTo>
                    <a:pt x="601" y="92"/>
                    <a:pt x="456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0" name="Google Shape;2590;p7"/>
            <p:cNvSpPr/>
            <p:nvPr/>
          </p:nvSpPr>
          <p:spPr>
            <a:xfrm>
              <a:off x="978091" y="464889"/>
              <a:ext cx="36367" cy="30042"/>
            </a:xfrm>
            <a:custGeom>
              <a:rect b="b" l="l" r="r" t="t"/>
              <a:pathLst>
                <a:path extrusionOk="0" h="589" w="713">
                  <a:moveTo>
                    <a:pt x="383" y="0"/>
                  </a:moveTo>
                  <a:cubicBezTo>
                    <a:pt x="184" y="0"/>
                    <a:pt x="1" y="202"/>
                    <a:pt x="91" y="437"/>
                  </a:cubicBezTo>
                  <a:cubicBezTo>
                    <a:pt x="141" y="512"/>
                    <a:pt x="216" y="562"/>
                    <a:pt x="304" y="587"/>
                  </a:cubicBezTo>
                  <a:cubicBezTo>
                    <a:pt x="316" y="588"/>
                    <a:pt x="328" y="589"/>
                    <a:pt x="340" y="589"/>
                  </a:cubicBezTo>
                  <a:cubicBezTo>
                    <a:pt x="558" y="589"/>
                    <a:pt x="712" y="375"/>
                    <a:pt x="641" y="162"/>
                  </a:cubicBezTo>
                  <a:cubicBezTo>
                    <a:pt x="629" y="137"/>
                    <a:pt x="616" y="112"/>
                    <a:pt x="604" y="100"/>
                  </a:cubicBezTo>
                  <a:cubicBezTo>
                    <a:pt x="538" y="30"/>
                    <a:pt x="459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1" name="Google Shape;2591;p7"/>
            <p:cNvSpPr/>
            <p:nvPr/>
          </p:nvSpPr>
          <p:spPr>
            <a:xfrm>
              <a:off x="905409" y="971058"/>
              <a:ext cx="37846" cy="30909"/>
            </a:xfrm>
            <a:custGeom>
              <a:rect b="b" l="l" r="r" t="t"/>
              <a:pathLst>
                <a:path extrusionOk="0" h="606" w="742">
                  <a:moveTo>
                    <a:pt x="395" y="1"/>
                  </a:moveTo>
                  <a:cubicBezTo>
                    <a:pt x="357" y="1"/>
                    <a:pt x="318" y="8"/>
                    <a:pt x="279" y="23"/>
                  </a:cubicBezTo>
                  <a:cubicBezTo>
                    <a:pt x="1" y="185"/>
                    <a:pt x="131" y="606"/>
                    <a:pt x="431" y="606"/>
                  </a:cubicBezTo>
                  <a:cubicBezTo>
                    <a:pt x="454" y="606"/>
                    <a:pt x="479" y="603"/>
                    <a:pt x="504" y="598"/>
                  </a:cubicBezTo>
                  <a:cubicBezTo>
                    <a:pt x="666" y="535"/>
                    <a:pt x="741" y="360"/>
                    <a:pt x="679" y="198"/>
                  </a:cubicBezTo>
                  <a:cubicBezTo>
                    <a:pt x="631" y="74"/>
                    <a:pt x="518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2" name="Google Shape;2592;p7"/>
            <p:cNvSpPr/>
            <p:nvPr/>
          </p:nvSpPr>
          <p:spPr>
            <a:xfrm>
              <a:off x="1541691" y="653963"/>
              <a:ext cx="34122" cy="30960"/>
            </a:xfrm>
            <a:custGeom>
              <a:rect b="b" l="l" r="r" t="t"/>
              <a:pathLst>
                <a:path extrusionOk="0" h="607" w="669">
                  <a:moveTo>
                    <a:pt x="340" y="0"/>
                  </a:moveTo>
                  <a:cubicBezTo>
                    <a:pt x="252" y="0"/>
                    <a:pt x="164" y="37"/>
                    <a:pt x="101" y="117"/>
                  </a:cubicBezTo>
                  <a:cubicBezTo>
                    <a:pt x="1" y="242"/>
                    <a:pt x="26" y="441"/>
                    <a:pt x="151" y="541"/>
                  </a:cubicBezTo>
                  <a:cubicBezTo>
                    <a:pt x="209" y="586"/>
                    <a:pt x="275" y="606"/>
                    <a:pt x="339" y="606"/>
                  </a:cubicBezTo>
                  <a:cubicBezTo>
                    <a:pt x="509" y="606"/>
                    <a:pt x="669" y="466"/>
                    <a:pt x="651" y="266"/>
                  </a:cubicBezTo>
                  <a:cubicBezTo>
                    <a:pt x="651" y="242"/>
                    <a:pt x="638" y="217"/>
                    <a:pt x="638" y="192"/>
                  </a:cubicBezTo>
                  <a:cubicBezTo>
                    <a:pt x="580" y="69"/>
                    <a:pt x="460" y="0"/>
                    <a:pt x="3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3" name="Google Shape;2593;p7"/>
            <p:cNvSpPr/>
            <p:nvPr/>
          </p:nvSpPr>
          <p:spPr>
            <a:xfrm>
              <a:off x="1622023" y="608161"/>
              <a:ext cx="40549" cy="32082"/>
            </a:xfrm>
            <a:custGeom>
              <a:rect b="b" l="l" r="r" t="t"/>
              <a:pathLst>
                <a:path extrusionOk="0" h="629" w="795">
                  <a:moveTo>
                    <a:pt x="388" y="1"/>
                  </a:moveTo>
                  <a:cubicBezTo>
                    <a:pt x="285" y="1"/>
                    <a:pt x="183" y="51"/>
                    <a:pt x="125" y="152"/>
                  </a:cubicBezTo>
                  <a:cubicBezTo>
                    <a:pt x="0" y="340"/>
                    <a:pt x="125" y="602"/>
                    <a:pt x="350" y="627"/>
                  </a:cubicBezTo>
                  <a:cubicBezTo>
                    <a:pt x="361" y="628"/>
                    <a:pt x="372" y="629"/>
                    <a:pt x="382" y="629"/>
                  </a:cubicBezTo>
                  <a:cubicBezTo>
                    <a:pt x="628" y="629"/>
                    <a:pt x="794" y="355"/>
                    <a:pt x="650" y="140"/>
                  </a:cubicBezTo>
                  <a:cubicBezTo>
                    <a:pt x="589" y="48"/>
                    <a:pt x="488" y="1"/>
                    <a:pt x="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4" name="Google Shape;2594;p7"/>
            <p:cNvSpPr/>
            <p:nvPr/>
          </p:nvSpPr>
          <p:spPr>
            <a:xfrm>
              <a:off x="1476966" y="580261"/>
              <a:ext cx="40090" cy="32286"/>
            </a:xfrm>
            <a:custGeom>
              <a:rect b="b" l="l" r="r" t="t"/>
              <a:pathLst>
                <a:path extrusionOk="0" h="633" w="786">
                  <a:moveTo>
                    <a:pt x="406" y="0"/>
                  </a:moveTo>
                  <a:cubicBezTo>
                    <a:pt x="196" y="0"/>
                    <a:pt x="1" y="225"/>
                    <a:pt x="133" y="462"/>
                  </a:cubicBezTo>
                  <a:cubicBezTo>
                    <a:pt x="197" y="582"/>
                    <a:pt x="299" y="633"/>
                    <a:pt x="401" y="633"/>
                  </a:cubicBezTo>
                  <a:cubicBezTo>
                    <a:pt x="595" y="633"/>
                    <a:pt x="785" y="446"/>
                    <a:pt x="695" y="199"/>
                  </a:cubicBezTo>
                  <a:cubicBezTo>
                    <a:pt x="682" y="174"/>
                    <a:pt x="670" y="149"/>
                    <a:pt x="657" y="137"/>
                  </a:cubicBezTo>
                  <a:cubicBezTo>
                    <a:pt x="587" y="40"/>
                    <a:pt x="495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5" name="Google Shape;2595;p7"/>
            <p:cNvSpPr/>
            <p:nvPr/>
          </p:nvSpPr>
          <p:spPr>
            <a:xfrm>
              <a:off x="1502825" y="495645"/>
              <a:ext cx="31929" cy="30909"/>
            </a:xfrm>
            <a:custGeom>
              <a:rect b="b" l="l" r="r" t="t"/>
              <a:pathLst>
                <a:path extrusionOk="0" h="606" w="626">
                  <a:moveTo>
                    <a:pt x="314" y="1"/>
                  </a:moveTo>
                  <a:cubicBezTo>
                    <a:pt x="223" y="1"/>
                    <a:pt x="133" y="42"/>
                    <a:pt x="75" y="121"/>
                  </a:cubicBezTo>
                  <a:cubicBezTo>
                    <a:pt x="26" y="184"/>
                    <a:pt x="1" y="259"/>
                    <a:pt x="1" y="346"/>
                  </a:cubicBezTo>
                  <a:cubicBezTo>
                    <a:pt x="32" y="510"/>
                    <a:pt x="170" y="606"/>
                    <a:pt x="312" y="606"/>
                  </a:cubicBezTo>
                  <a:cubicBezTo>
                    <a:pt x="398" y="606"/>
                    <a:pt x="485" y="571"/>
                    <a:pt x="550" y="496"/>
                  </a:cubicBezTo>
                  <a:cubicBezTo>
                    <a:pt x="600" y="434"/>
                    <a:pt x="625" y="346"/>
                    <a:pt x="613" y="271"/>
                  </a:cubicBezTo>
                  <a:cubicBezTo>
                    <a:pt x="613" y="246"/>
                    <a:pt x="613" y="221"/>
                    <a:pt x="600" y="196"/>
                  </a:cubicBezTo>
                  <a:cubicBezTo>
                    <a:pt x="575" y="146"/>
                    <a:pt x="550" y="96"/>
                    <a:pt x="500" y="71"/>
                  </a:cubicBezTo>
                  <a:cubicBezTo>
                    <a:pt x="447" y="24"/>
                    <a:pt x="380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6" name="Google Shape;2596;p7"/>
            <p:cNvSpPr/>
            <p:nvPr/>
          </p:nvSpPr>
          <p:spPr>
            <a:xfrm>
              <a:off x="1576782" y="493043"/>
              <a:ext cx="38560" cy="31980"/>
            </a:xfrm>
            <a:custGeom>
              <a:rect b="b" l="l" r="r" t="t"/>
              <a:pathLst>
                <a:path extrusionOk="0" h="627" w="756">
                  <a:moveTo>
                    <a:pt x="385" y="0"/>
                  </a:moveTo>
                  <a:cubicBezTo>
                    <a:pt x="282" y="0"/>
                    <a:pt x="177" y="51"/>
                    <a:pt x="113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7" y="625"/>
                    <a:pt x="383" y="626"/>
                    <a:pt x="399" y="626"/>
                  </a:cubicBezTo>
                  <a:cubicBezTo>
                    <a:pt x="601" y="626"/>
                    <a:pt x="756" y="418"/>
                    <a:pt x="675" y="210"/>
                  </a:cubicBezTo>
                  <a:cubicBezTo>
                    <a:pt x="675" y="185"/>
                    <a:pt x="662" y="160"/>
                    <a:pt x="637" y="135"/>
                  </a:cubicBezTo>
                  <a:cubicBezTo>
                    <a:pt x="577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7" name="Google Shape;2597;p7"/>
            <p:cNvSpPr/>
            <p:nvPr/>
          </p:nvSpPr>
          <p:spPr>
            <a:xfrm>
              <a:off x="1651351" y="536397"/>
              <a:ext cx="35091" cy="31521"/>
            </a:xfrm>
            <a:custGeom>
              <a:rect b="b" l="l" r="r" t="t"/>
              <a:pathLst>
                <a:path extrusionOk="0" h="618" w="688">
                  <a:moveTo>
                    <a:pt x="347" y="0"/>
                  </a:moveTo>
                  <a:cubicBezTo>
                    <a:pt x="310" y="0"/>
                    <a:pt x="273" y="7"/>
                    <a:pt x="238" y="22"/>
                  </a:cubicBezTo>
                  <a:cubicBezTo>
                    <a:pt x="75" y="85"/>
                    <a:pt x="0" y="260"/>
                    <a:pt x="50" y="422"/>
                  </a:cubicBezTo>
                  <a:cubicBezTo>
                    <a:pt x="99" y="539"/>
                    <a:pt x="223" y="617"/>
                    <a:pt x="346" y="617"/>
                  </a:cubicBezTo>
                  <a:cubicBezTo>
                    <a:pt x="381" y="617"/>
                    <a:pt x="417" y="611"/>
                    <a:pt x="450" y="597"/>
                  </a:cubicBezTo>
                  <a:cubicBezTo>
                    <a:pt x="613" y="535"/>
                    <a:pt x="688" y="347"/>
                    <a:pt x="625" y="197"/>
                  </a:cubicBezTo>
                  <a:cubicBezTo>
                    <a:pt x="577" y="73"/>
                    <a:pt x="464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8" name="Google Shape;2598;p7"/>
            <p:cNvSpPr/>
            <p:nvPr/>
          </p:nvSpPr>
          <p:spPr>
            <a:xfrm>
              <a:off x="1445547" y="362625"/>
              <a:ext cx="41722" cy="31980"/>
            </a:xfrm>
            <a:custGeom>
              <a:rect b="b" l="l" r="r" t="t"/>
              <a:pathLst>
                <a:path extrusionOk="0" h="627" w="818">
                  <a:moveTo>
                    <a:pt x="433" y="1"/>
                  </a:moveTo>
                  <a:cubicBezTo>
                    <a:pt x="153" y="1"/>
                    <a:pt x="1" y="367"/>
                    <a:pt x="236" y="555"/>
                  </a:cubicBezTo>
                  <a:cubicBezTo>
                    <a:pt x="299" y="605"/>
                    <a:pt x="368" y="627"/>
                    <a:pt x="435" y="627"/>
                  </a:cubicBezTo>
                  <a:cubicBezTo>
                    <a:pt x="637" y="627"/>
                    <a:pt x="817" y="430"/>
                    <a:pt x="724" y="205"/>
                  </a:cubicBezTo>
                  <a:cubicBezTo>
                    <a:pt x="711" y="180"/>
                    <a:pt x="699" y="155"/>
                    <a:pt x="686" y="130"/>
                  </a:cubicBezTo>
                  <a:cubicBezTo>
                    <a:pt x="636" y="68"/>
                    <a:pt x="561" y="18"/>
                    <a:pt x="486" y="5"/>
                  </a:cubicBezTo>
                  <a:cubicBezTo>
                    <a:pt x="468" y="2"/>
                    <a:pt x="450" y="1"/>
                    <a:pt x="4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9" name="Google Shape;2599;p7"/>
            <p:cNvSpPr/>
            <p:nvPr/>
          </p:nvSpPr>
          <p:spPr>
            <a:xfrm>
              <a:off x="1532765" y="337479"/>
              <a:ext cx="34479" cy="31368"/>
            </a:xfrm>
            <a:custGeom>
              <a:rect b="b" l="l" r="r" t="t"/>
              <a:pathLst>
                <a:path extrusionOk="0" h="615" w="676">
                  <a:moveTo>
                    <a:pt x="351" y="1"/>
                  </a:moveTo>
                  <a:cubicBezTo>
                    <a:pt x="264" y="1"/>
                    <a:pt x="177" y="37"/>
                    <a:pt x="113" y="111"/>
                  </a:cubicBezTo>
                  <a:cubicBezTo>
                    <a:pt x="1" y="248"/>
                    <a:pt x="26" y="436"/>
                    <a:pt x="163" y="548"/>
                  </a:cubicBezTo>
                  <a:cubicBezTo>
                    <a:pt x="219" y="592"/>
                    <a:pt x="287" y="615"/>
                    <a:pt x="355" y="615"/>
                  </a:cubicBezTo>
                  <a:cubicBezTo>
                    <a:pt x="440" y="615"/>
                    <a:pt x="526" y="580"/>
                    <a:pt x="588" y="511"/>
                  </a:cubicBezTo>
                  <a:cubicBezTo>
                    <a:pt x="663" y="411"/>
                    <a:pt x="676" y="298"/>
                    <a:pt x="638" y="198"/>
                  </a:cubicBezTo>
                  <a:cubicBezTo>
                    <a:pt x="588" y="68"/>
                    <a:pt x="470" y="1"/>
                    <a:pt x="3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0" name="Google Shape;2600;p7"/>
            <p:cNvSpPr/>
            <p:nvPr/>
          </p:nvSpPr>
          <p:spPr>
            <a:xfrm>
              <a:off x="1419331" y="435051"/>
              <a:ext cx="40906" cy="31674"/>
            </a:xfrm>
            <a:custGeom>
              <a:rect b="b" l="l" r="r" t="t"/>
              <a:pathLst>
                <a:path extrusionOk="0" h="621" w="802">
                  <a:moveTo>
                    <a:pt x="347" y="0"/>
                  </a:moveTo>
                  <a:cubicBezTo>
                    <a:pt x="258" y="0"/>
                    <a:pt x="169" y="39"/>
                    <a:pt x="113" y="110"/>
                  </a:cubicBezTo>
                  <a:cubicBezTo>
                    <a:pt x="0" y="247"/>
                    <a:pt x="25" y="435"/>
                    <a:pt x="150" y="547"/>
                  </a:cubicBezTo>
                  <a:cubicBezTo>
                    <a:pt x="197" y="599"/>
                    <a:pt x="252" y="620"/>
                    <a:pt x="307" y="620"/>
                  </a:cubicBezTo>
                  <a:cubicBezTo>
                    <a:pt x="546" y="620"/>
                    <a:pt x="802" y="214"/>
                    <a:pt x="538" y="72"/>
                  </a:cubicBezTo>
                  <a:cubicBezTo>
                    <a:pt x="483" y="23"/>
                    <a:pt x="415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1" name="Google Shape;2601;p7"/>
            <p:cNvSpPr/>
            <p:nvPr/>
          </p:nvSpPr>
          <p:spPr>
            <a:xfrm>
              <a:off x="1592695" y="411436"/>
              <a:ext cx="35091" cy="31572"/>
            </a:xfrm>
            <a:custGeom>
              <a:rect b="b" l="l" r="r" t="t"/>
              <a:pathLst>
                <a:path extrusionOk="0" h="619" w="688">
                  <a:moveTo>
                    <a:pt x="349" y="1"/>
                  </a:moveTo>
                  <a:cubicBezTo>
                    <a:pt x="311" y="1"/>
                    <a:pt x="274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02" y="539"/>
                    <a:pt x="224" y="618"/>
                    <a:pt x="347" y="618"/>
                  </a:cubicBezTo>
                  <a:cubicBezTo>
                    <a:pt x="382" y="618"/>
                    <a:pt x="417" y="612"/>
                    <a:pt x="450" y="598"/>
                  </a:cubicBezTo>
                  <a:cubicBezTo>
                    <a:pt x="613" y="535"/>
                    <a:pt x="688" y="360"/>
                    <a:pt x="625" y="198"/>
                  </a:cubicBezTo>
                  <a:cubicBezTo>
                    <a:pt x="587" y="74"/>
                    <a:pt x="469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2" name="Google Shape;2602;p7"/>
            <p:cNvSpPr/>
            <p:nvPr/>
          </p:nvSpPr>
          <p:spPr>
            <a:xfrm>
              <a:off x="1789981" y="558533"/>
              <a:ext cx="38254" cy="28206"/>
            </a:xfrm>
            <a:custGeom>
              <a:rect b="b" l="l" r="r" t="t"/>
              <a:pathLst>
                <a:path extrusionOk="0" h="553" w="750">
                  <a:moveTo>
                    <a:pt x="525" y="1"/>
                  </a:moveTo>
                  <a:cubicBezTo>
                    <a:pt x="302" y="1"/>
                    <a:pt x="1" y="313"/>
                    <a:pt x="231" y="488"/>
                  </a:cubicBezTo>
                  <a:cubicBezTo>
                    <a:pt x="290" y="533"/>
                    <a:pt x="356" y="553"/>
                    <a:pt x="420" y="553"/>
                  </a:cubicBezTo>
                  <a:cubicBezTo>
                    <a:pt x="590" y="553"/>
                    <a:pt x="749" y="412"/>
                    <a:pt x="731" y="213"/>
                  </a:cubicBezTo>
                  <a:cubicBezTo>
                    <a:pt x="731" y="188"/>
                    <a:pt x="719" y="163"/>
                    <a:pt x="706" y="138"/>
                  </a:cubicBezTo>
                  <a:cubicBezTo>
                    <a:pt x="674" y="40"/>
                    <a:pt x="604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3" name="Google Shape;2603;p7"/>
            <p:cNvSpPr/>
            <p:nvPr/>
          </p:nvSpPr>
          <p:spPr>
            <a:xfrm>
              <a:off x="1737089" y="415924"/>
              <a:ext cx="42436" cy="31827"/>
            </a:xfrm>
            <a:custGeom>
              <a:rect b="b" l="l" r="r" t="t"/>
              <a:pathLst>
                <a:path extrusionOk="0" h="624" w="832">
                  <a:moveTo>
                    <a:pt x="409" y="0"/>
                  </a:moveTo>
                  <a:cubicBezTo>
                    <a:pt x="320" y="0"/>
                    <a:pt x="232" y="39"/>
                    <a:pt x="169" y="110"/>
                  </a:cubicBezTo>
                  <a:cubicBezTo>
                    <a:pt x="0" y="326"/>
                    <a:pt x="156" y="624"/>
                    <a:pt x="413" y="624"/>
                  </a:cubicBezTo>
                  <a:cubicBezTo>
                    <a:pt x="423" y="624"/>
                    <a:pt x="433" y="623"/>
                    <a:pt x="444" y="622"/>
                  </a:cubicBezTo>
                  <a:cubicBezTo>
                    <a:pt x="731" y="597"/>
                    <a:pt x="831" y="235"/>
                    <a:pt x="606" y="72"/>
                  </a:cubicBezTo>
                  <a:cubicBezTo>
                    <a:pt x="546" y="23"/>
                    <a:pt x="477" y="0"/>
                    <a:pt x="4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4" name="Google Shape;2604;p7"/>
            <p:cNvSpPr/>
            <p:nvPr/>
          </p:nvSpPr>
          <p:spPr>
            <a:xfrm>
              <a:off x="1726531" y="494318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55" y="0"/>
                  </a:moveTo>
                  <a:cubicBezTo>
                    <a:pt x="316" y="0"/>
                    <a:pt x="277" y="8"/>
                    <a:pt x="238" y="22"/>
                  </a:cubicBezTo>
                  <a:cubicBezTo>
                    <a:pt x="76" y="85"/>
                    <a:pt x="1" y="260"/>
                    <a:pt x="63" y="422"/>
                  </a:cubicBezTo>
                  <a:cubicBezTo>
                    <a:pt x="112" y="539"/>
                    <a:pt x="228" y="618"/>
                    <a:pt x="354" y="618"/>
                  </a:cubicBezTo>
                  <a:cubicBezTo>
                    <a:pt x="390" y="618"/>
                    <a:pt x="427" y="611"/>
                    <a:pt x="463" y="597"/>
                  </a:cubicBezTo>
                  <a:cubicBezTo>
                    <a:pt x="626" y="535"/>
                    <a:pt x="701" y="347"/>
                    <a:pt x="638" y="197"/>
                  </a:cubicBezTo>
                  <a:cubicBezTo>
                    <a:pt x="591" y="73"/>
                    <a:pt x="478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5" name="Google Shape;2605;p7"/>
            <p:cNvSpPr/>
            <p:nvPr/>
          </p:nvSpPr>
          <p:spPr>
            <a:xfrm>
              <a:off x="1686391" y="264339"/>
              <a:ext cx="34173" cy="30501"/>
            </a:xfrm>
            <a:custGeom>
              <a:rect b="b" l="l" r="r" t="t"/>
              <a:pathLst>
                <a:path extrusionOk="0" h="598" w="670">
                  <a:moveTo>
                    <a:pt x="324" y="1"/>
                  </a:moveTo>
                  <a:cubicBezTo>
                    <a:pt x="183" y="1"/>
                    <a:pt x="44" y="96"/>
                    <a:pt x="13" y="258"/>
                  </a:cubicBezTo>
                  <a:cubicBezTo>
                    <a:pt x="1" y="332"/>
                    <a:pt x="13" y="420"/>
                    <a:pt x="63" y="482"/>
                  </a:cubicBezTo>
                  <a:cubicBezTo>
                    <a:pt x="132" y="563"/>
                    <a:pt x="219" y="598"/>
                    <a:pt x="303" y="598"/>
                  </a:cubicBezTo>
                  <a:cubicBezTo>
                    <a:pt x="493" y="598"/>
                    <a:pt x="670" y="420"/>
                    <a:pt x="600" y="195"/>
                  </a:cubicBezTo>
                  <a:cubicBezTo>
                    <a:pt x="588" y="170"/>
                    <a:pt x="575" y="145"/>
                    <a:pt x="563" y="120"/>
                  </a:cubicBezTo>
                  <a:cubicBezTo>
                    <a:pt x="500" y="38"/>
                    <a:pt x="412" y="1"/>
                    <a:pt x="3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6" name="Google Shape;2606;p7"/>
            <p:cNvSpPr/>
            <p:nvPr/>
          </p:nvSpPr>
          <p:spPr>
            <a:xfrm>
              <a:off x="1656451" y="364920"/>
              <a:ext cx="35091" cy="31266"/>
            </a:xfrm>
            <a:custGeom>
              <a:rect b="b" l="l" r="r" t="t"/>
              <a:pathLst>
                <a:path extrusionOk="0" h="613" w="688">
                  <a:moveTo>
                    <a:pt x="347" y="1"/>
                  </a:moveTo>
                  <a:cubicBezTo>
                    <a:pt x="310" y="1"/>
                    <a:pt x="273" y="8"/>
                    <a:pt x="238" y="23"/>
                  </a:cubicBezTo>
                  <a:cubicBezTo>
                    <a:pt x="75" y="85"/>
                    <a:pt x="0" y="260"/>
                    <a:pt x="50" y="422"/>
                  </a:cubicBezTo>
                  <a:cubicBezTo>
                    <a:pt x="100" y="541"/>
                    <a:pt x="227" y="613"/>
                    <a:pt x="353" y="613"/>
                  </a:cubicBezTo>
                  <a:cubicBezTo>
                    <a:pt x="386" y="613"/>
                    <a:pt x="419" y="608"/>
                    <a:pt x="450" y="597"/>
                  </a:cubicBezTo>
                  <a:cubicBezTo>
                    <a:pt x="613" y="535"/>
                    <a:pt x="688" y="347"/>
                    <a:pt x="625" y="198"/>
                  </a:cubicBezTo>
                  <a:cubicBezTo>
                    <a:pt x="577" y="74"/>
                    <a:pt x="464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7" name="Google Shape;2607;p7"/>
            <p:cNvSpPr/>
            <p:nvPr/>
          </p:nvSpPr>
          <p:spPr>
            <a:xfrm>
              <a:off x="1391279" y="702519"/>
              <a:ext cx="38764" cy="32082"/>
            </a:xfrm>
            <a:custGeom>
              <a:rect b="b" l="l" r="r" t="t"/>
              <a:pathLst>
                <a:path extrusionOk="0" h="629" w="760">
                  <a:moveTo>
                    <a:pt x="383" y="0"/>
                  </a:moveTo>
                  <a:cubicBezTo>
                    <a:pt x="282" y="0"/>
                    <a:pt x="183" y="50"/>
                    <a:pt x="126" y="152"/>
                  </a:cubicBezTo>
                  <a:cubicBezTo>
                    <a:pt x="1" y="339"/>
                    <a:pt x="126" y="589"/>
                    <a:pt x="350" y="627"/>
                  </a:cubicBezTo>
                  <a:cubicBezTo>
                    <a:pt x="363" y="628"/>
                    <a:pt x="375" y="629"/>
                    <a:pt x="387" y="629"/>
                  </a:cubicBezTo>
                  <a:cubicBezTo>
                    <a:pt x="605" y="629"/>
                    <a:pt x="759" y="415"/>
                    <a:pt x="688" y="202"/>
                  </a:cubicBezTo>
                  <a:cubicBezTo>
                    <a:pt x="675" y="177"/>
                    <a:pt x="663" y="152"/>
                    <a:pt x="650" y="139"/>
                  </a:cubicBezTo>
                  <a:cubicBezTo>
                    <a:pt x="583" y="47"/>
                    <a:pt x="482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8" name="Google Shape;2608;p7"/>
            <p:cNvSpPr/>
            <p:nvPr/>
          </p:nvSpPr>
          <p:spPr>
            <a:xfrm>
              <a:off x="1403010" y="621371"/>
              <a:ext cx="38050" cy="28308"/>
            </a:xfrm>
            <a:custGeom>
              <a:rect b="b" l="l" r="r" t="t"/>
              <a:pathLst>
                <a:path extrusionOk="0" h="555" w="746">
                  <a:moveTo>
                    <a:pt x="532" y="1"/>
                  </a:moveTo>
                  <a:cubicBezTo>
                    <a:pt x="308" y="1"/>
                    <a:pt x="0" y="316"/>
                    <a:pt x="233" y="493"/>
                  </a:cubicBezTo>
                  <a:cubicBezTo>
                    <a:pt x="290" y="535"/>
                    <a:pt x="356" y="555"/>
                    <a:pt x="422" y="555"/>
                  </a:cubicBezTo>
                  <a:cubicBezTo>
                    <a:pt x="514" y="555"/>
                    <a:pt x="605" y="516"/>
                    <a:pt x="670" y="443"/>
                  </a:cubicBezTo>
                  <a:cubicBezTo>
                    <a:pt x="720" y="381"/>
                    <a:pt x="745" y="293"/>
                    <a:pt x="733" y="218"/>
                  </a:cubicBezTo>
                  <a:cubicBezTo>
                    <a:pt x="733" y="181"/>
                    <a:pt x="720" y="156"/>
                    <a:pt x="708" y="131"/>
                  </a:cubicBezTo>
                  <a:cubicBezTo>
                    <a:pt x="676" y="38"/>
                    <a:pt x="609" y="1"/>
                    <a:pt x="5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9" name="Google Shape;2609;p7"/>
            <p:cNvSpPr/>
            <p:nvPr/>
          </p:nvSpPr>
          <p:spPr>
            <a:xfrm>
              <a:off x="1334561" y="572049"/>
              <a:ext cx="38662" cy="31980"/>
            </a:xfrm>
            <a:custGeom>
              <a:rect b="b" l="l" r="r" t="t"/>
              <a:pathLst>
                <a:path extrusionOk="0" h="627" w="758">
                  <a:moveTo>
                    <a:pt x="385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25" y="598"/>
                    <a:pt x="350" y="623"/>
                  </a:cubicBezTo>
                  <a:cubicBezTo>
                    <a:pt x="367" y="626"/>
                    <a:pt x="383" y="627"/>
                    <a:pt x="400" y="627"/>
                  </a:cubicBezTo>
                  <a:cubicBezTo>
                    <a:pt x="602" y="627"/>
                    <a:pt x="757" y="419"/>
                    <a:pt x="688" y="210"/>
                  </a:cubicBezTo>
                  <a:cubicBezTo>
                    <a:pt x="675" y="185"/>
                    <a:pt x="663" y="160"/>
                    <a:pt x="638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0" name="Google Shape;2610;p7"/>
            <p:cNvSpPr/>
            <p:nvPr/>
          </p:nvSpPr>
          <p:spPr>
            <a:xfrm>
              <a:off x="1282639" y="429186"/>
              <a:ext cx="38254" cy="28155"/>
            </a:xfrm>
            <a:custGeom>
              <a:rect b="b" l="l" r="r" t="t"/>
              <a:pathLst>
                <a:path extrusionOk="0" h="552" w="750">
                  <a:moveTo>
                    <a:pt x="525" y="0"/>
                  </a:moveTo>
                  <a:cubicBezTo>
                    <a:pt x="301" y="0"/>
                    <a:pt x="0" y="312"/>
                    <a:pt x="231" y="487"/>
                  </a:cubicBezTo>
                  <a:cubicBezTo>
                    <a:pt x="289" y="532"/>
                    <a:pt x="355" y="552"/>
                    <a:pt x="420" y="552"/>
                  </a:cubicBezTo>
                  <a:cubicBezTo>
                    <a:pt x="590" y="552"/>
                    <a:pt x="749" y="412"/>
                    <a:pt x="731" y="212"/>
                  </a:cubicBezTo>
                  <a:cubicBezTo>
                    <a:pt x="731" y="187"/>
                    <a:pt x="718" y="162"/>
                    <a:pt x="706" y="137"/>
                  </a:cubicBezTo>
                  <a:cubicBezTo>
                    <a:pt x="673" y="39"/>
                    <a:pt x="604" y="0"/>
                    <a:pt x="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1" name="Google Shape;2611;p7"/>
            <p:cNvSpPr/>
            <p:nvPr/>
          </p:nvSpPr>
          <p:spPr>
            <a:xfrm>
              <a:off x="1344150" y="487178"/>
              <a:ext cx="38050" cy="31980"/>
            </a:xfrm>
            <a:custGeom>
              <a:rect b="b" l="l" r="r" t="t"/>
              <a:pathLst>
                <a:path extrusionOk="0" h="627" w="746">
                  <a:moveTo>
                    <a:pt x="365" y="1"/>
                  </a:moveTo>
                  <a:cubicBezTo>
                    <a:pt x="74" y="1"/>
                    <a:pt x="1" y="625"/>
                    <a:pt x="337" y="625"/>
                  </a:cubicBezTo>
                  <a:cubicBezTo>
                    <a:pt x="349" y="626"/>
                    <a:pt x="361" y="627"/>
                    <a:pt x="373" y="627"/>
                  </a:cubicBezTo>
                  <a:cubicBezTo>
                    <a:pt x="592" y="627"/>
                    <a:pt x="746" y="414"/>
                    <a:pt x="675" y="212"/>
                  </a:cubicBezTo>
                  <a:cubicBezTo>
                    <a:pt x="662" y="187"/>
                    <a:pt x="650" y="162"/>
                    <a:pt x="637" y="137"/>
                  </a:cubicBezTo>
                  <a:cubicBezTo>
                    <a:pt x="587" y="75"/>
                    <a:pt x="512" y="25"/>
                    <a:pt x="437" y="12"/>
                  </a:cubicBezTo>
                  <a:cubicBezTo>
                    <a:pt x="412" y="4"/>
                    <a:pt x="388" y="1"/>
                    <a:pt x="3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2" name="Google Shape;2612;p7"/>
            <p:cNvSpPr/>
            <p:nvPr/>
          </p:nvSpPr>
          <p:spPr>
            <a:xfrm>
              <a:off x="1657726" y="451373"/>
              <a:ext cx="38713" cy="32082"/>
            </a:xfrm>
            <a:custGeom>
              <a:rect b="b" l="l" r="r" t="t"/>
              <a:pathLst>
                <a:path extrusionOk="0" h="629" w="759">
                  <a:moveTo>
                    <a:pt x="380" y="1"/>
                  </a:moveTo>
                  <a:cubicBezTo>
                    <a:pt x="278" y="1"/>
                    <a:pt x="176" y="50"/>
                    <a:pt x="113" y="152"/>
                  </a:cubicBezTo>
                  <a:cubicBezTo>
                    <a:pt x="0" y="340"/>
                    <a:pt x="125" y="589"/>
                    <a:pt x="350" y="627"/>
                  </a:cubicBezTo>
                  <a:cubicBezTo>
                    <a:pt x="362" y="628"/>
                    <a:pt x="373" y="629"/>
                    <a:pt x="384" y="629"/>
                  </a:cubicBezTo>
                  <a:cubicBezTo>
                    <a:pt x="594" y="629"/>
                    <a:pt x="758" y="415"/>
                    <a:pt x="675" y="202"/>
                  </a:cubicBezTo>
                  <a:cubicBezTo>
                    <a:pt x="675" y="177"/>
                    <a:pt x="663" y="152"/>
                    <a:pt x="638" y="140"/>
                  </a:cubicBezTo>
                  <a:cubicBezTo>
                    <a:pt x="576" y="47"/>
                    <a:pt x="478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3" name="Google Shape;2613;p7"/>
            <p:cNvSpPr/>
            <p:nvPr/>
          </p:nvSpPr>
          <p:spPr>
            <a:xfrm>
              <a:off x="1513026" y="420770"/>
              <a:ext cx="38713" cy="32133"/>
            </a:xfrm>
            <a:custGeom>
              <a:rect b="b" l="l" r="r" t="t"/>
              <a:pathLst>
                <a:path extrusionOk="0" h="630" w="759">
                  <a:moveTo>
                    <a:pt x="380" y="1"/>
                  </a:moveTo>
                  <a:cubicBezTo>
                    <a:pt x="279" y="1"/>
                    <a:pt x="176" y="51"/>
                    <a:pt x="113" y="152"/>
                  </a:cubicBezTo>
                  <a:cubicBezTo>
                    <a:pt x="0" y="340"/>
                    <a:pt x="113" y="602"/>
                    <a:pt x="350" y="627"/>
                  </a:cubicBezTo>
                  <a:cubicBezTo>
                    <a:pt x="362" y="628"/>
                    <a:pt x="373" y="629"/>
                    <a:pt x="385" y="629"/>
                  </a:cubicBezTo>
                  <a:cubicBezTo>
                    <a:pt x="594" y="629"/>
                    <a:pt x="758" y="416"/>
                    <a:pt x="675" y="215"/>
                  </a:cubicBezTo>
                  <a:cubicBezTo>
                    <a:pt x="663" y="190"/>
                    <a:pt x="650" y="165"/>
                    <a:pt x="638" y="140"/>
                  </a:cubicBezTo>
                  <a:cubicBezTo>
                    <a:pt x="576" y="48"/>
                    <a:pt x="479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4" name="Google Shape;2614;p7"/>
            <p:cNvSpPr/>
            <p:nvPr/>
          </p:nvSpPr>
          <p:spPr>
            <a:xfrm>
              <a:off x="1555717" y="571488"/>
              <a:ext cx="37642" cy="31980"/>
            </a:xfrm>
            <a:custGeom>
              <a:rect b="b" l="l" r="r" t="t"/>
              <a:pathLst>
                <a:path extrusionOk="0" h="627" w="738">
                  <a:moveTo>
                    <a:pt x="331" y="0"/>
                  </a:moveTo>
                  <a:cubicBezTo>
                    <a:pt x="189" y="0"/>
                    <a:pt x="49" y="103"/>
                    <a:pt x="26" y="271"/>
                  </a:cubicBezTo>
                  <a:cubicBezTo>
                    <a:pt x="1" y="434"/>
                    <a:pt x="113" y="596"/>
                    <a:pt x="276" y="621"/>
                  </a:cubicBezTo>
                  <a:cubicBezTo>
                    <a:pt x="296" y="625"/>
                    <a:pt x="315" y="627"/>
                    <a:pt x="334" y="627"/>
                  </a:cubicBezTo>
                  <a:cubicBezTo>
                    <a:pt x="578" y="627"/>
                    <a:pt x="738" y="343"/>
                    <a:pt x="576" y="134"/>
                  </a:cubicBezTo>
                  <a:cubicBezTo>
                    <a:pt x="513" y="42"/>
                    <a:pt x="421" y="0"/>
                    <a:pt x="3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5" name="Google Shape;2615;p7"/>
            <p:cNvSpPr/>
            <p:nvPr/>
          </p:nvSpPr>
          <p:spPr>
            <a:xfrm>
              <a:off x="1419586" y="534051"/>
              <a:ext cx="36520" cy="28716"/>
            </a:xfrm>
            <a:custGeom>
              <a:rect b="b" l="l" r="r" t="t"/>
              <a:pathLst>
                <a:path extrusionOk="0" h="563" w="716">
                  <a:moveTo>
                    <a:pt x="395" y="0"/>
                  </a:moveTo>
                  <a:cubicBezTo>
                    <a:pt x="188" y="0"/>
                    <a:pt x="0" y="225"/>
                    <a:pt x="120" y="456"/>
                  </a:cubicBezTo>
                  <a:cubicBezTo>
                    <a:pt x="184" y="531"/>
                    <a:pt x="266" y="563"/>
                    <a:pt x="346" y="563"/>
                  </a:cubicBezTo>
                  <a:cubicBezTo>
                    <a:pt x="534" y="563"/>
                    <a:pt x="715" y="387"/>
                    <a:pt x="645" y="168"/>
                  </a:cubicBezTo>
                  <a:cubicBezTo>
                    <a:pt x="645" y="131"/>
                    <a:pt x="633" y="118"/>
                    <a:pt x="608" y="93"/>
                  </a:cubicBezTo>
                  <a:cubicBezTo>
                    <a:pt x="543" y="28"/>
                    <a:pt x="467" y="0"/>
                    <a:pt x="3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6" name="Google Shape;2616;p7"/>
            <p:cNvSpPr/>
            <p:nvPr/>
          </p:nvSpPr>
          <p:spPr>
            <a:xfrm>
              <a:off x="1355881" y="387107"/>
              <a:ext cx="40039" cy="32337"/>
            </a:xfrm>
            <a:custGeom>
              <a:rect b="b" l="l" r="r" t="t"/>
              <a:pathLst>
                <a:path extrusionOk="0" h="634" w="785">
                  <a:moveTo>
                    <a:pt x="411" y="1"/>
                  </a:moveTo>
                  <a:cubicBezTo>
                    <a:pt x="202" y="1"/>
                    <a:pt x="1" y="225"/>
                    <a:pt x="132" y="462"/>
                  </a:cubicBezTo>
                  <a:cubicBezTo>
                    <a:pt x="197" y="582"/>
                    <a:pt x="299" y="633"/>
                    <a:pt x="400" y="633"/>
                  </a:cubicBezTo>
                  <a:cubicBezTo>
                    <a:pt x="595" y="633"/>
                    <a:pt x="785" y="446"/>
                    <a:pt x="695" y="200"/>
                  </a:cubicBezTo>
                  <a:cubicBezTo>
                    <a:pt x="682" y="175"/>
                    <a:pt x="670" y="150"/>
                    <a:pt x="657" y="137"/>
                  </a:cubicBezTo>
                  <a:cubicBezTo>
                    <a:pt x="590" y="41"/>
                    <a:pt x="500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7" name="Google Shape;2617;p7"/>
            <p:cNvSpPr/>
            <p:nvPr/>
          </p:nvSpPr>
          <p:spPr>
            <a:xfrm>
              <a:off x="1470336" y="672120"/>
              <a:ext cx="34887" cy="32031"/>
            </a:xfrm>
            <a:custGeom>
              <a:rect b="b" l="l" r="r" t="t"/>
              <a:pathLst>
                <a:path extrusionOk="0" h="628" w="684">
                  <a:moveTo>
                    <a:pt x="320" y="1"/>
                  </a:moveTo>
                  <a:cubicBezTo>
                    <a:pt x="179" y="1"/>
                    <a:pt x="39" y="91"/>
                    <a:pt x="13" y="273"/>
                  </a:cubicBezTo>
                  <a:cubicBezTo>
                    <a:pt x="0" y="348"/>
                    <a:pt x="25" y="435"/>
                    <a:pt x="75" y="498"/>
                  </a:cubicBezTo>
                  <a:cubicBezTo>
                    <a:pt x="141" y="588"/>
                    <a:pt x="232" y="627"/>
                    <a:pt x="321" y="627"/>
                  </a:cubicBezTo>
                  <a:cubicBezTo>
                    <a:pt x="505" y="627"/>
                    <a:pt x="684" y="462"/>
                    <a:pt x="625" y="235"/>
                  </a:cubicBezTo>
                  <a:cubicBezTo>
                    <a:pt x="583" y="79"/>
                    <a:pt x="451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8" name="Google Shape;2618;p7"/>
            <p:cNvSpPr/>
            <p:nvPr/>
          </p:nvSpPr>
          <p:spPr>
            <a:xfrm>
              <a:off x="1601009" y="296115"/>
              <a:ext cx="37642" cy="32031"/>
            </a:xfrm>
            <a:custGeom>
              <a:rect b="b" l="l" r="r" t="t"/>
              <a:pathLst>
                <a:path extrusionOk="0" h="628" w="738">
                  <a:moveTo>
                    <a:pt x="326" y="1"/>
                  </a:moveTo>
                  <a:cubicBezTo>
                    <a:pt x="180" y="1"/>
                    <a:pt x="35" y="104"/>
                    <a:pt x="13" y="272"/>
                  </a:cubicBezTo>
                  <a:cubicBezTo>
                    <a:pt x="0" y="347"/>
                    <a:pt x="25" y="434"/>
                    <a:pt x="75" y="497"/>
                  </a:cubicBezTo>
                  <a:cubicBezTo>
                    <a:pt x="125" y="559"/>
                    <a:pt x="200" y="609"/>
                    <a:pt x="275" y="622"/>
                  </a:cubicBezTo>
                  <a:cubicBezTo>
                    <a:pt x="295" y="625"/>
                    <a:pt x="314" y="627"/>
                    <a:pt x="333" y="627"/>
                  </a:cubicBezTo>
                  <a:cubicBezTo>
                    <a:pt x="577" y="627"/>
                    <a:pt x="737" y="343"/>
                    <a:pt x="575" y="134"/>
                  </a:cubicBezTo>
                  <a:cubicBezTo>
                    <a:pt x="512" y="42"/>
                    <a:pt x="419" y="1"/>
                    <a:pt x="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9" name="Google Shape;2619;p7"/>
            <p:cNvSpPr/>
            <p:nvPr/>
          </p:nvSpPr>
          <p:spPr>
            <a:xfrm>
              <a:off x="1743771" y="330747"/>
              <a:ext cx="31929" cy="28767"/>
            </a:xfrm>
            <a:custGeom>
              <a:rect b="b" l="l" r="r" t="t"/>
              <a:pathLst>
                <a:path extrusionOk="0" h="564" w="626">
                  <a:moveTo>
                    <a:pt x="308" y="0"/>
                  </a:moveTo>
                  <a:cubicBezTo>
                    <a:pt x="185" y="0"/>
                    <a:pt x="62" y="69"/>
                    <a:pt x="13" y="218"/>
                  </a:cubicBezTo>
                  <a:cubicBezTo>
                    <a:pt x="0" y="293"/>
                    <a:pt x="25" y="368"/>
                    <a:pt x="75" y="443"/>
                  </a:cubicBezTo>
                  <a:cubicBezTo>
                    <a:pt x="135" y="525"/>
                    <a:pt x="224" y="564"/>
                    <a:pt x="314" y="564"/>
                  </a:cubicBezTo>
                  <a:cubicBezTo>
                    <a:pt x="429" y="564"/>
                    <a:pt x="544" y="500"/>
                    <a:pt x="600" y="380"/>
                  </a:cubicBezTo>
                  <a:cubicBezTo>
                    <a:pt x="613" y="355"/>
                    <a:pt x="613" y="330"/>
                    <a:pt x="625" y="305"/>
                  </a:cubicBezTo>
                  <a:cubicBezTo>
                    <a:pt x="618" y="110"/>
                    <a:pt x="463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0" name="Google Shape;2620;p7"/>
            <p:cNvSpPr/>
            <p:nvPr/>
          </p:nvSpPr>
          <p:spPr>
            <a:xfrm>
              <a:off x="1805588" y="483964"/>
              <a:ext cx="40192" cy="31980"/>
            </a:xfrm>
            <a:custGeom>
              <a:rect b="b" l="l" r="r" t="t"/>
              <a:pathLst>
                <a:path extrusionOk="0" h="627" w="788">
                  <a:moveTo>
                    <a:pt x="413" y="0"/>
                  </a:moveTo>
                  <a:cubicBezTo>
                    <a:pt x="150" y="0"/>
                    <a:pt x="0" y="288"/>
                    <a:pt x="138" y="488"/>
                  </a:cubicBezTo>
                  <a:cubicBezTo>
                    <a:pt x="206" y="580"/>
                    <a:pt x="306" y="627"/>
                    <a:pt x="405" y="627"/>
                  </a:cubicBezTo>
                  <a:cubicBezTo>
                    <a:pt x="507" y="627"/>
                    <a:pt x="606" y="577"/>
                    <a:pt x="663" y="475"/>
                  </a:cubicBezTo>
                  <a:cubicBezTo>
                    <a:pt x="788" y="288"/>
                    <a:pt x="663" y="38"/>
                    <a:pt x="4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1" name="Google Shape;2621;p7"/>
            <p:cNvSpPr/>
            <p:nvPr/>
          </p:nvSpPr>
          <p:spPr>
            <a:xfrm>
              <a:off x="1722094" y="581026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54" y="0"/>
                  </a:moveTo>
                  <a:cubicBezTo>
                    <a:pt x="316" y="0"/>
                    <a:pt x="276" y="7"/>
                    <a:pt x="238" y="22"/>
                  </a:cubicBezTo>
                  <a:cubicBezTo>
                    <a:pt x="75" y="84"/>
                    <a:pt x="0" y="259"/>
                    <a:pt x="63" y="422"/>
                  </a:cubicBezTo>
                  <a:cubicBezTo>
                    <a:pt x="111" y="538"/>
                    <a:pt x="228" y="617"/>
                    <a:pt x="354" y="617"/>
                  </a:cubicBezTo>
                  <a:cubicBezTo>
                    <a:pt x="390" y="617"/>
                    <a:pt x="427" y="611"/>
                    <a:pt x="463" y="597"/>
                  </a:cubicBezTo>
                  <a:cubicBezTo>
                    <a:pt x="613" y="534"/>
                    <a:pt x="700" y="359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2" name="Google Shape;2622;p7"/>
            <p:cNvSpPr/>
            <p:nvPr/>
          </p:nvSpPr>
          <p:spPr>
            <a:xfrm>
              <a:off x="1453759" y="767040"/>
              <a:ext cx="39070" cy="29532"/>
            </a:xfrm>
            <a:custGeom>
              <a:rect b="b" l="l" r="r" t="t"/>
              <a:pathLst>
                <a:path extrusionOk="0" h="579" w="766">
                  <a:moveTo>
                    <a:pt x="367" y="0"/>
                  </a:moveTo>
                  <a:cubicBezTo>
                    <a:pt x="175" y="0"/>
                    <a:pt x="1" y="188"/>
                    <a:pt x="75" y="411"/>
                  </a:cubicBezTo>
                  <a:cubicBezTo>
                    <a:pt x="96" y="530"/>
                    <a:pt x="189" y="578"/>
                    <a:pt x="296" y="578"/>
                  </a:cubicBezTo>
                  <a:cubicBezTo>
                    <a:pt x="504" y="578"/>
                    <a:pt x="766" y="393"/>
                    <a:pt x="650" y="186"/>
                  </a:cubicBezTo>
                  <a:cubicBezTo>
                    <a:pt x="625" y="149"/>
                    <a:pt x="600" y="99"/>
                    <a:pt x="563" y="74"/>
                  </a:cubicBezTo>
                  <a:cubicBezTo>
                    <a:pt x="502" y="23"/>
                    <a:pt x="433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3" name="Google Shape;2623;p7"/>
            <p:cNvSpPr/>
            <p:nvPr/>
          </p:nvSpPr>
          <p:spPr>
            <a:xfrm>
              <a:off x="1696796" y="650851"/>
              <a:ext cx="39376" cy="31776"/>
            </a:xfrm>
            <a:custGeom>
              <a:rect b="b" l="l" r="r" t="t"/>
              <a:pathLst>
                <a:path extrusionOk="0" h="623" w="772">
                  <a:moveTo>
                    <a:pt x="364" y="1"/>
                  </a:moveTo>
                  <a:cubicBezTo>
                    <a:pt x="155" y="1"/>
                    <a:pt x="1" y="225"/>
                    <a:pt x="84" y="427"/>
                  </a:cubicBezTo>
                  <a:cubicBezTo>
                    <a:pt x="138" y="556"/>
                    <a:pt x="258" y="622"/>
                    <a:pt x="379" y="622"/>
                  </a:cubicBezTo>
                  <a:cubicBezTo>
                    <a:pt x="481" y="622"/>
                    <a:pt x="583" y="575"/>
                    <a:pt x="646" y="477"/>
                  </a:cubicBezTo>
                  <a:cubicBezTo>
                    <a:pt x="771" y="278"/>
                    <a:pt x="634" y="15"/>
                    <a:pt x="396" y="3"/>
                  </a:cubicBezTo>
                  <a:cubicBezTo>
                    <a:pt x="385" y="1"/>
                    <a:pt x="375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4" name="Google Shape;2624;p7"/>
            <p:cNvSpPr/>
            <p:nvPr/>
          </p:nvSpPr>
          <p:spPr>
            <a:xfrm>
              <a:off x="1379803" y="318557"/>
              <a:ext cx="33051" cy="31980"/>
            </a:xfrm>
            <a:custGeom>
              <a:rect b="b" l="l" r="r" t="t"/>
              <a:pathLst>
                <a:path extrusionOk="0" h="627" w="648">
                  <a:moveTo>
                    <a:pt x="308" y="1"/>
                  </a:moveTo>
                  <a:cubicBezTo>
                    <a:pt x="163" y="1"/>
                    <a:pt x="19" y="94"/>
                    <a:pt x="1" y="282"/>
                  </a:cubicBezTo>
                  <a:cubicBezTo>
                    <a:pt x="1" y="332"/>
                    <a:pt x="1" y="382"/>
                    <a:pt x="13" y="419"/>
                  </a:cubicBezTo>
                  <a:cubicBezTo>
                    <a:pt x="70" y="563"/>
                    <a:pt x="189" y="626"/>
                    <a:pt x="308" y="626"/>
                  </a:cubicBezTo>
                  <a:cubicBezTo>
                    <a:pt x="479" y="626"/>
                    <a:pt x="648" y="495"/>
                    <a:pt x="625" y="282"/>
                  </a:cubicBezTo>
                  <a:cubicBezTo>
                    <a:pt x="600" y="94"/>
                    <a:pt x="454" y="1"/>
                    <a:pt x="3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5" name="Google Shape;2625;p7"/>
            <p:cNvSpPr/>
            <p:nvPr/>
          </p:nvSpPr>
          <p:spPr>
            <a:xfrm>
              <a:off x="1623910" y="223739"/>
              <a:ext cx="33459" cy="31776"/>
            </a:xfrm>
            <a:custGeom>
              <a:rect b="b" l="l" r="r" t="t"/>
              <a:pathLst>
                <a:path extrusionOk="0" h="623" w="656">
                  <a:moveTo>
                    <a:pt x="316" y="1"/>
                  </a:moveTo>
                  <a:cubicBezTo>
                    <a:pt x="168" y="1"/>
                    <a:pt x="20" y="94"/>
                    <a:pt x="1" y="279"/>
                  </a:cubicBezTo>
                  <a:cubicBezTo>
                    <a:pt x="1" y="329"/>
                    <a:pt x="1" y="379"/>
                    <a:pt x="26" y="416"/>
                  </a:cubicBezTo>
                  <a:cubicBezTo>
                    <a:pt x="77" y="559"/>
                    <a:pt x="194" y="623"/>
                    <a:pt x="312" y="623"/>
                  </a:cubicBezTo>
                  <a:cubicBezTo>
                    <a:pt x="483" y="623"/>
                    <a:pt x="655" y="488"/>
                    <a:pt x="626" y="266"/>
                  </a:cubicBezTo>
                  <a:cubicBezTo>
                    <a:pt x="601" y="88"/>
                    <a:pt x="459" y="1"/>
                    <a:pt x="3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6" name="Google Shape;2626;p7"/>
            <p:cNvSpPr/>
            <p:nvPr/>
          </p:nvSpPr>
          <p:spPr>
            <a:xfrm>
              <a:off x="1457584" y="278773"/>
              <a:ext cx="33816" cy="30144"/>
            </a:xfrm>
            <a:custGeom>
              <a:rect b="b" l="l" r="r" t="t"/>
              <a:pathLst>
                <a:path extrusionOk="0" h="591" w="663">
                  <a:moveTo>
                    <a:pt x="380" y="0"/>
                  </a:moveTo>
                  <a:cubicBezTo>
                    <a:pt x="182" y="0"/>
                    <a:pt x="1" y="202"/>
                    <a:pt x="100" y="437"/>
                  </a:cubicBezTo>
                  <a:cubicBezTo>
                    <a:pt x="138" y="512"/>
                    <a:pt x="213" y="562"/>
                    <a:pt x="300" y="587"/>
                  </a:cubicBezTo>
                  <a:cubicBezTo>
                    <a:pt x="315" y="589"/>
                    <a:pt x="330" y="590"/>
                    <a:pt x="345" y="590"/>
                  </a:cubicBezTo>
                  <a:cubicBezTo>
                    <a:pt x="500" y="590"/>
                    <a:pt x="628" y="473"/>
                    <a:pt x="663" y="324"/>
                  </a:cubicBezTo>
                  <a:cubicBezTo>
                    <a:pt x="663" y="287"/>
                    <a:pt x="663" y="249"/>
                    <a:pt x="663" y="212"/>
                  </a:cubicBezTo>
                  <a:cubicBezTo>
                    <a:pt x="650" y="199"/>
                    <a:pt x="650" y="187"/>
                    <a:pt x="650" y="162"/>
                  </a:cubicBezTo>
                  <a:cubicBezTo>
                    <a:pt x="638" y="137"/>
                    <a:pt x="625" y="112"/>
                    <a:pt x="600" y="99"/>
                  </a:cubicBezTo>
                  <a:cubicBezTo>
                    <a:pt x="534" y="30"/>
                    <a:pt x="456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7" name="Google Shape;2627;p7"/>
            <p:cNvSpPr/>
            <p:nvPr/>
          </p:nvSpPr>
          <p:spPr>
            <a:xfrm>
              <a:off x="1384291" y="784228"/>
              <a:ext cx="38254" cy="32133"/>
            </a:xfrm>
            <a:custGeom>
              <a:rect b="b" l="l" r="r" t="t"/>
              <a:pathLst>
                <a:path extrusionOk="0" h="630" w="750">
                  <a:moveTo>
                    <a:pt x="385" y="0"/>
                  </a:moveTo>
                  <a:cubicBezTo>
                    <a:pt x="293" y="0"/>
                    <a:pt x="201" y="40"/>
                    <a:pt x="138" y="124"/>
                  </a:cubicBezTo>
                  <a:cubicBezTo>
                    <a:pt x="0" y="324"/>
                    <a:pt x="125" y="612"/>
                    <a:pt x="375" y="624"/>
                  </a:cubicBezTo>
                  <a:cubicBezTo>
                    <a:pt x="390" y="628"/>
                    <a:pt x="404" y="629"/>
                    <a:pt x="419" y="629"/>
                  </a:cubicBezTo>
                  <a:cubicBezTo>
                    <a:pt x="454" y="629"/>
                    <a:pt x="490" y="621"/>
                    <a:pt x="525" y="612"/>
                  </a:cubicBezTo>
                  <a:cubicBezTo>
                    <a:pt x="675" y="549"/>
                    <a:pt x="750" y="374"/>
                    <a:pt x="700" y="212"/>
                  </a:cubicBezTo>
                  <a:lnTo>
                    <a:pt x="687" y="212"/>
                  </a:lnTo>
                  <a:cubicBezTo>
                    <a:pt x="637" y="75"/>
                    <a:pt x="511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8" name="Google Shape;2628;p7"/>
            <p:cNvSpPr/>
            <p:nvPr/>
          </p:nvSpPr>
          <p:spPr>
            <a:xfrm>
              <a:off x="1899284" y="248987"/>
              <a:ext cx="33663" cy="31164"/>
            </a:xfrm>
            <a:custGeom>
              <a:rect b="b" l="l" r="r" t="t"/>
              <a:pathLst>
                <a:path extrusionOk="0" h="611" w="660">
                  <a:moveTo>
                    <a:pt x="345" y="0"/>
                  </a:moveTo>
                  <a:cubicBezTo>
                    <a:pt x="254" y="0"/>
                    <a:pt x="165" y="42"/>
                    <a:pt x="100" y="121"/>
                  </a:cubicBezTo>
                  <a:cubicBezTo>
                    <a:pt x="0" y="246"/>
                    <a:pt x="13" y="446"/>
                    <a:pt x="150" y="546"/>
                  </a:cubicBezTo>
                  <a:cubicBezTo>
                    <a:pt x="209" y="591"/>
                    <a:pt x="274" y="611"/>
                    <a:pt x="337" y="611"/>
                  </a:cubicBezTo>
                  <a:cubicBezTo>
                    <a:pt x="504" y="611"/>
                    <a:pt x="659" y="470"/>
                    <a:pt x="650" y="271"/>
                  </a:cubicBezTo>
                  <a:cubicBezTo>
                    <a:pt x="650" y="246"/>
                    <a:pt x="638" y="221"/>
                    <a:pt x="625" y="196"/>
                  </a:cubicBezTo>
                  <a:cubicBezTo>
                    <a:pt x="613" y="146"/>
                    <a:pt x="575" y="96"/>
                    <a:pt x="538" y="71"/>
                  </a:cubicBezTo>
                  <a:cubicBezTo>
                    <a:pt x="479" y="23"/>
                    <a:pt x="412" y="0"/>
                    <a:pt x="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9" name="Google Shape;2629;p7"/>
            <p:cNvSpPr/>
            <p:nvPr/>
          </p:nvSpPr>
          <p:spPr>
            <a:xfrm>
              <a:off x="1875057" y="517168"/>
              <a:ext cx="34224" cy="30297"/>
            </a:xfrm>
            <a:custGeom>
              <a:rect b="b" l="l" r="r" t="t"/>
              <a:pathLst>
                <a:path extrusionOk="0" h="594" w="671">
                  <a:moveTo>
                    <a:pt x="316" y="1"/>
                  </a:moveTo>
                  <a:cubicBezTo>
                    <a:pt x="178" y="1"/>
                    <a:pt x="43" y="91"/>
                    <a:pt x="13" y="249"/>
                  </a:cubicBezTo>
                  <a:cubicBezTo>
                    <a:pt x="1" y="337"/>
                    <a:pt x="13" y="424"/>
                    <a:pt x="63" y="487"/>
                  </a:cubicBezTo>
                  <a:cubicBezTo>
                    <a:pt x="130" y="561"/>
                    <a:pt x="214" y="593"/>
                    <a:pt x="296" y="593"/>
                  </a:cubicBezTo>
                  <a:cubicBezTo>
                    <a:pt x="488" y="593"/>
                    <a:pt x="671" y="415"/>
                    <a:pt x="600" y="187"/>
                  </a:cubicBezTo>
                  <a:cubicBezTo>
                    <a:pt x="588" y="162"/>
                    <a:pt x="575" y="137"/>
                    <a:pt x="563" y="124"/>
                  </a:cubicBezTo>
                  <a:cubicBezTo>
                    <a:pt x="498" y="40"/>
                    <a:pt x="406" y="1"/>
                    <a:pt x="3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0" name="Google Shape;2630;p7"/>
            <p:cNvSpPr/>
            <p:nvPr/>
          </p:nvSpPr>
          <p:spPr>
            <a:xfrm>
              <a:off x="1882401" y="435561"/>
              <a:ext cx="38254" cy="28053"/>
            </a:xfrm>
            <a:custGeom>
              <a:rect b="b" l="l" r="r" t="t"/>
              <a:pathLst>
                <a:path extrusionOk="0" h="550" w="750">
                  <a:moveTo>
                    <a:pt x="536" y="0"/>
                  </a:moveTo>
                  <a:cubicBezTo>
                    <a:pt x="308" y="0"/>
                    <a:pt x="1" y="312"/>
                    <a:pt x="231" y="487"/>
                  </a:cubicBezTo>
                  <a:cubicBezTo>
                    <a:pt x="292" y="530"/>
                    <a:pt x="357" y="550"/>
                    <a:pt x="420" y="550"/>
                  </a:cubicBezTo>
                  <a:cubicBezTo>
                    <a:pt x="594" y="550"/>
                    <a:pt x="750" y="404"/>
                    <a:pt x="731" y="212"/>
                  </a:cubicBezTo>
                  <a:cubicBezTo>
                    <a:pt x="731" y="187"/>
                    <a:pt x="731" y="162"/>
                    <a:pt x="719" y="137"/>
                  </a:cubicBezTo>
                  <a:cubicBezTo>
                    <a:pt x="686" y="39"/>
                    <a:pt x="616" y="0"/>
                    <a:pt x="5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1" name="Google Shape;2631;p7"/>
            <p:cNvSpPr/>
            <p:nvPr/>
          </p:nvSpPr>
          <p:spPr>
            <a:xfrm>
              <a:off x="1818339" y="386240"/>
              <a:ext cx="33204" cy="31623"/>
            </a:xfrm>
            <a:custGeom>
              <a:rect b="b" l="l" r="r" t="t"/>
              <a:pathLst>
                <a:path extrusionOk="0" h="620" w="651">
                  <a:moveTo>
                    <a:pt x="317" y="1"/>
                  </a:moveTo>
                  <a:cubicBezTo>
                    <a:pt x="171" y="1"/>
                    <a:pt x="36" y="108"/>
                    <a:pt x="13" y="267"/>
                  </a:cubicBezTo>
                  <a:cubicBezTo>
                    <a:pt x="0" y="342"/>
                    <a:pt x="25" y="429"/>
                    <a:pt x="75" y="492"/>
                  </a:cubicBezTo>
                  <a:cubicBezTo>
                    <a:pt x="113" y="554"/>
                    <a:pt x="188" y="604"/>
                    <a:pt x="275" y="617"/>
                  </a:cubicBezTo>
                  <a:cubicBezTo>
                    <a:pt x="289" y="619"/>
                    <a:pt x="303" y="620"/>
                    <a:pt x="317" y="620"/>
                  </a:cubicBezTo>
                  <a:cubicBezTo>
                    <a:pt x="465" y="620"/>
                    <a:pt x="602" y="503"/>
                    <a:pt x="625" y="354"/>
                  </a:cubicBezTo>
                  <a:cubicBezTo>
                    <a:pt x="650" y="192"/>
                    <a:pt x="525" y="29"/>
                    <a:pt x="363" y="4"/>
                  </a:cubicBezTo>
                  <a:cubicBezTo>
                    <a:pt x="348" y="2"/>
                    <a:pt x="332" y="1"/>
                    <a:pt x="3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2" name="Google Shape;2632;p7"/>
            <p:cNvSpPr/>
            <p:nvPr/>
          </p:nvSpPr>
          <p:spPr>
            <a:xfrm>
              <a:off x="1762132" y="243070"/>
              <a:ext cx="38254" cy="28155"/>
            </a:xfrm>
            <a:custGeom>
              <a:rect b="b" l="l" r="r" t="t"/>
              <a:pathLst>
                <a:path extrusionOk="0" h="552" w="750">
                  <a:moveTo>
                    <a:pt x="532" y="0"/>
                  </a:moveTo>
                  <a:cubicBezTo>
                    <a:pt x="305" y="0"/>
                    <a:pt x="0" y="312"/>
                    <a:pt x="240" y="487"/>
                  </a:cubicBezTo>
                  <a:cubicBezTo>
                    <a:pt x="298" y="532"/>
                    <a:pt x="363" y="552"/>
                    <a:pt x="427" y="552"/>
                  </a:cubicBezTo>
                  <a:cubicBezTo>
                    <a:pt x="594" y="552"/>
                    <a:pt x="749" y="412"/>
                    <a:pt x="740" y="212"/>
                  </a:cubicBezTo>
                  <a:cubicBezTo>
                    <a:pt x="727" y="187"/>
                    <a:pt x="727" y="162"/>
                    <a:pt x="715" y="137"/>
                  </a:cubicBezTo>
                  <a:cubicBezTo>
                    <a:pt x="682" y="39"/>
                    <a:pt x="612" y="0"/>
                    <a:pt x="5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3" name="Google Shape;2633;p7"/>
            <p:cNvSpPr/>
            <p:nvPr/>
          </p:nvSpPr>
          <p:spPr>
            <a:xfrm>
              <a:off x="1827265" y="301980"/>
              <a:ext cx="34224" cy="30348"/>
            </a:xfrm>
            <a:custGeom>
              <a:rect b="b" l="l" r="r" t="t"/>
              <a:pathLst>
                <a:path extrusionOk="0" h="595" w="671">
                  <a:moveTo>
                    <a:pt x="324" y="0"/>
                  </a:moveTo>
                  <a:cubicBezTo>
                    <a:pt x="183" y="0"/>
                    <a:pt x="44" y="95"/>
                    <a:pt x="13" y="257"/>
                  </a:cubicBezTo>
                  <a:cubicBezTo>
                    <a:pt x="0" y="332"/>
                    <a:pt x="13" y="419"/>
                    <a:pt x="63" y="482"/>
                  </a:cubicBezTo>
                  <a:cubicBezTo>
                    <a:pt x="131" y="561"/>
                    <a:pt x="215" y="594"/>
                    <a:pt x="298" y="594"/>
                  </a:cubicBezTo>
                  <a:cubicBezTo>
                    <a:pt x="490" y="594"/>
                    <a:pt x="670" y="413"/>
                    <a:pt x="600" y="194"/>
                  </a:cubicBezTo>
                  <a:cubicBezTo>
                    <a:pt x="588" y="169"/>
                    <a:pt x="575" y="144"/>
                    <a:pt x="563" y="119"/>
                  </a:cubicBezTo>
                  <a:cubicBezTo>
                    <a:pt x="500" y="38"/>
                    <a:pt x="412" y="0"/>
                    <a:pt x="3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4" name="Google Shape;2634;p7"/>
            <p:cNvSpPr/>
            <p:nvPr/>
          </p:nvSpPr>
          <p:spPr>
            <a:xfrm>
              <a:off x="1898009" y="345895"/>
              <a:ext cx="37387" cy="31725"/>
            </a:xfrm>
            <a:custGeom>
              <a:rect b="b" l="l" r="r" t="t"/>
              <a:pathLst>
                <a:path extrusionOk="0" h="622" w="733">
                  <a:moveTo>
                    <a:pt x="383" y="0"/>
                  </a:moveTo>
                  <a:cubicBezTo>
                    <a:pt x="360" y="0"/>
                    <a:pt x="336" y="3"/>
                    <a:pt x="313" y="8"/>
                  </a:cubicBezTo>
                  <a:cubicBezTo>
                    <a:pt x="88" y="58"/>
                    <a:pt x="0" y="321"/>
                    <a:pt x="138" y="508"/>
                  </a:cubicBezTo>
                  <a:cubicBezTo>
                    <a:pt x="201" y="586"/>
                    <a:pt x="290" y="622"/>
                    <a:pt x="379" y="622"/>
                  </a:cubicBezTo>
                  <a:cubicBezTo>
                    <a:pt x="519" y="622"/>
                    <a:pt x="657" y="531"/>
                    <a:pt x="688" y="371"/>
                  </a:cubicBezTo>
                  <a:cubicBezTo>
                    <a:pt x="732" y="170"/>
                    <a:pt x="569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5" name="Google Shape;2635;p7"/>
            <p:cNvSpPr/>
            <p:nvPr/>
          </p:nvSpPr>
          <p:spPr>
            <a:xfrm>
              <a:off x="1836803" y="200532"/>
              <a:ext cx="36826" cy="32031"/>
            </a:xfrm>
            <a:custGeom>
              <a:rect b="b" l="l" r="r" t="t"/>
              <a:pathLst>
                <a:path extrusionOk="0" h="628" w="722">
                  <a:moveTo>
                    <a:pt x="383" y="1"/>
                  </a:moveTo>
                  <a:cubicBezTo>
                    <a:pt x="360" y="1"/>
                    <a:pt x="337" y="3"/>
                    <a:pt x="313" y="9"/>
                  </a:cubicBezTo>
                  <a:cubicBezTo>
                    <a:pt x="88" y="59"/>
                    <a:pt x="1" y="334"/>
                    <a:pt x="138" y="509"/>
                  </a:cubicBezTo>
                  <a:cubicBezTo>
                    <a:pt x="201" y="591"/>
                    <a:pt x="289" y="628"/>
                    <a:pt x="377" y="628"/>
                  </a:cubicBezTo>
                  <a:cubicBezTo>
                    <a:pt x="518" y="628"/>
                    <a:pt x="657" y="533"/>
                    <a:pt x="688" y="371"/>
                  </a:cubicBezTo>
                  <a:cubicBezTo>
                    <a:pt x="721" y="171"/>
                    <a:pt x="567" y="1"/>
                    <a:pt x="3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6" name="Google Shape;2636;p7"/>
            <p:cNvSpPr/>
            <p:nvPr/>
          </p:nvSpPr>
          <p:spPr>
            <a:xfrm>
              <a:off x="1857919" y="134838"/>
              <a:ext cx="37744" cy="28155"/>
            </a:xfrm>
            <a:custGeom>
              <a:rect b="b" l="l" r="r" t="t"/>
              <a:pathLst>
                <a:path extrusionOk="0" h="552" w="740">
                  <a:moveTo>
                    <a:pt x="357" y="1"/>
                  </a:moveTo>
                  <a:cubicBezTo>
                    <a:pt x="176" y="1"/>
                    <a:pt x="1" y="159"/>
                    <a:pt x="49" y="385"/>
                  </a:cubicBezTo>
                  <a:cubicBezTo>
                    <a:pt x="75" y="503"/>
                    <a:pt x="169" y="551"/>
                    <a:pt x="275" y="551"/>
                  </a:cubicBezTo>
                  <a:cubicBezTo>
                    <a:pt x="483" y="551"/>
                    <a:pt x="740" y="366"/>
                    <a:pt x="624" y="160"/>
                  </a:cubicBezTo>
                  <a:cubicBezTo>
                    <a:pt x="557" y="49"/>
                    <a:pt x="456" y="1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7" name="Google Shape;2637;p7"/>
            <p:cNvSpPr/>
            <p:nvPr/>
          </p:nvSpPr>
          <p:spPr>
            <a:xfrm>
              <a:off x="1703579" y="184619"/>
              <a:ext cx="40345" cy="30399"/>
            </a:xfrm>
            <a:custGeom>
              <a:rect b="b" l="l" r="r" t="t"/>
              <a:pathLst>
                <a:path extrusionOk="0" h="596" w="791">
                  <a:moveTo>
                    <a:pt x="351" y="0"/>
                  </a:moveTo>
                  <a:cubicBezTo>
                    <a:pt x="327" y="0"/>
                    <a:pt x="302" y="3"/>
                    <a:pt x="276" y="8"/>
                  </a:cubicBezTo>
                  <a:cubicBezTo>
                    <a:pt x="238" y="21"/>
                    <a:pt x="201" y="46"/>
                    <a:pt x="163" y="83"/>
                  </a:cubicBezTo>
                  <a:cubicBezTo>
                    <a:pt x="1" y="271"/>
                    <a:pt x="113" y="558"/>
                    <a:pt x="363" y="596"/>
                  </a:cubicBezTo>
                  <a:cubicBezTo>
                    <a:pt x="413" y="596"/>
                    <a:pt x="463" y="596"/>
                    <a:pt x="501" y="583"/>
                  </a:cubicBezTo>
                  <a:cubicBezTo>
                    <a:pt x="790" y="410"/>
                    <a:pt x="651" y="0"/>
                    <a:pt x="3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8" name="Google Shape;2638;p7"/>
            <p:cNvSpPr/>
            <p:nvPr/>
          </p:nvSpPr>
          <p:spPr>
            <a:xfrm>
              <a:off x="-58117" y="796316"/>
              <a:ext cx="34734" cy="32031"/>
            </a:xfrm>
            <a:custGeom>
              <a:rect b="b" l="l" r="r" t="t"/>
              <a:pathLst>
                <a:path extrusionOk="0" h="628" w="681">
                  <a:moveTo>
                    <a:pt x="348" y="1"/>
                  </a:moveTo>
                  <a:cubicBezTo>
                    <a:pt x="258" y="1"/>
                    <a:pt x="166" y="39"/>
                    <a:pt x="100" y="125"/>
                  </a:cubicBezTo>
                  <a:cubicBezTo>
                    <a:pt x="0" y="250"/>
                    <a:pt x="25" y="450"/>
                    <a:pt x="150" y="550"/>
                  </a:cubicBezTo>
                  <a:cubicBezTo>
                    <a:pt x="211" y="603"/>
                    <a:pt x="281" y="627"/>
                    <a:pt x="350" y="627"/>
                  </a:cubicBezTo>
                  <a:cubicBezTo>
                    <a:pt x="520" y="627"/>
                    <a:pt x="680" y="480"/>
                    <a:pt x="662" y="275"/>
                  </a:cubicBezTo>
                  <a:cubicBezTo>
                    <a:pt x="639" y="104"/>
                    <a:pt x="495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9" name="Google Shape;2639;p7"/>
            <p:cNvSpPr/>
            <p:nvPr/>
          </p:nvSpPr>
          <p:spPr>
            <a:xfrm>
              <a:off x="22827" y="750922"/>
              <a:ext cx="35704" cy="31572"/>
            </a:xfrm>
            <a:custGeom>
              <a:rect b="b" l="l" r="r" t="t"/>
              <a:pathLst>
                <a:path extrusionOk="0" h="619" w="700">
                  <a:moveTo>
                    <a:pt x="375" y="1"/>
                  </a:moveTo>
                  <a:cubicBezTo>
                    <a:pt x="272" y="1"/>
                    <a:pt x="170" y="51"/>
                    <a:pt x="113" y="153"/>
                  </a:cubicBezTo>
                  <a:cubicBezTo>
                    <a:pt x="0" y="340"/>
                    <a:pt x="113" y="590"/>
                    <a:pt x="338" y="615"/>
                  </a:cubicBezTo>
                  <a:cubicBezTo>
                    <a:pt x="354" y="617"/>
                    <a:pt x="370" y="618"/>
                    <a:pt x="386" y="618"/>
                  </a:cubicBezTo>
                  <a:cubicBezTo>
                    <a:pt x="539" y="618"/>
                    <a:pt x="665" y="512"/>
                    <a:pt x="687" y="365"/>
                  </a:cubicBezTo>
                  <a:cubicBezTo>
                    <a:pt x="700" y="315"/>
                    <a:pt x="700" y="252"/>
                    <a:pt x="675" y="203"/>
                  </a:cubicBezTo>
                  <a:cubicBezTo>
                    <a:pt x="662" y="178"/>
                    <a:pt x="650" y="153"/>
                    <a:pt x="637" y="140"/>
                  </a:cubicBezTo>
                  <a:cubicBezTo>
                    <a:pt x="576" y="48"/>
                    <a:pt x="475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0" name="Google Shape;2640;p7"/>
            <p:cNvSpPr/>
            <p:nvPr/>
          </p:nvSpPr>
          <p:spPr>
            <a:xfrm>
              <a:off x="-122893" y="723329"/>
              <a:ext cx="40141" cy="32235"/>
            </a:xfrm>
            <a:custGeom>
              <a:rect b="b" l="l" r="r" t="t"/>
              <a:pathLst>
                <a:path extrusionOk="0" h="632" w="787">
                  <a:moveTo>
                    <a:pt x="409" y="0"/>
                  </a:moveTo>
                  <a:cubicBezTo>
                    <a:pt x="198" y="0"/>
                    <a:pt x="1" y="222"/>
                    <a:pt x="133" y="469"/>
                  </a:cubicBezTo>
                  <a:cubicBezTo>
                    <a:pt x="192" y="583"/>
                    <a:pt x="291" y="631"/>
                    <a:pt x="391" y="631"/>
                  </a:cubicBezTo>
                  <a:cubicBezTo>
                    <a:pt x="587" y="631"/>
                    <a:pt x="786" y="446"/>
                    <a:pt x="695" y="206"/>
                  </a:cubicBezTo>
                  <a:cubicBezTo>
                    <a:pt x="683" y="181"/>
                    <a:pt x="670" y="156"/>
                    <a:pt x="658" y="131"/>
                  </a:cubicBezTo>
                  <a:cubicBezTo>
                    <a:pt x="588" y="39"/>
                    <a:pt x="497" y="0"/>
                    <a:pt x="4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1" name="Google Shape;2641;p7"/>
            <p:cNvSpPr/>
            <p:nvPr/>
          </p:nvSpPr>
          <p:spPr>
            <a:xfrm>
              <a:off x="-98411" y="637794"/>
              <a:ext cx="33306" cy="31776"/>
            </a:xfrm>
            <a:custGeom>
              <a:rect b="b" l="l" r="r" t="t"/>
              <a:pathLst>
                <a:path extrusionOk="0" h="623" w="653">
                  <a:moveTo>
                    <a:pt x="335" y="1"/>
                  </a:moveTo>
                  <a:cubicBezTo>
                    <a:pt x="163" y="1"/>
                    <a:pt x="1" y="147"/>
                    <a:pt x="28" y="346"/>
                  </a:cubicBezTo>
                  <a:cubicBezTo>
                    <a:pt x="43" y="519"/>
                    <a:pt x="188" y="623"/>
                    <a:pt x="337" y="623"/>
                  </a:cubicBezTo>
                  <a:cubicBezTo>
                    <a:pt x="424" y="623"/>
                    <a:pt x="513" y="587"/>
                    <a:pt x="578" y="509"/>
                  </a:cubicBezTo>
                  <a:cubicBezTo>
                    <a:pt x="628" y="446"/>
                    <a:pt x="653" y="359"/>
                    <a:pt x="640" y="284"/>
                  </a:cubicBezTo>
                  <a:cubicBezTo>
                    <a:pt x="640" y="246"/>
                    <a:pt x="640" y="221"/>
                    <a:pt x="628" y="196"/>
                  </a:cubicBezTo>
                  <a:cubicBezTo>
                    <a:pt x="603" y="146"/>
                    <a:pt x="578" y="109"/>
                    <a:pt x="528" y="71"/>
                  </a:cubicBezTo>
                  <a:cubicBezTo>
                    <a:pt x="469" y="23"/>
                    <a:pt x="401" y="1"/>
                    <a:pt x="3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2" name="Google Shape;2642;p7"/>
            <p:cNvSpPr/>
            <p:nvPr/>
          </p:nvSpPr>
          <p:spPr>
            <a:xfrm>
              <a:off x="-23077" y="635805"/>
              <a:ext cx="38611" cy="31980"/>
            </a:xfrm>
            <a:custGeom>
              <a:rect b="b" l="l" r="r" t="t"/>
              <a:pathLst>
                <a:path extrusionOk="0" h="627" w="757">
                  <a:moveTo>
                    <a:pt x="385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13" y="598"/>
                    <a:pt x="350" y="622"/>
                  </a:cubicBezTo>
                  <a:cubicBezTo>
                    <a:pt x="367" y="625"/>
                    <a:pt x="383" y="627"/>
                    <a:pt x="400" y="627"/>
                  </a:cubicBezTo>
                  <a:cubicBezTo>
                    <a:pt x="602" y="627"/>
                    <a:pt x="756" y="418"/>
                    <a:pt x="675" y="210"/>
                  </a:cubicBezTo>
                  <a:cubicBezTo>
                    <a:pt x="663" y="185"/>
                    <a:pt x="650" y="160"/>
                    <a:pt x="638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3" name="Google Shape;2643;p7"/>
            <p:cNvSpPr/>
            <p:nvPr/>
          </p:nvSpPr>
          <p:spPr>
            <a:xfrm>
              <a:off x="51491" y="679159"/>
              <a:ext cx="35091" cy="31521"/>
            </a:xfrm>
            <a:custGeom>
              <a:rect b="b" l="l" r="r" t="t"/>
              <a:pathLst>
                <a:path extrusionOk="0" h="618" w="688">
                  <a:moveTo>
                    <a:pt x="347" y="1"/>
                  </a:moveTo>
                  <a:cubicBezTo>
                    <a:pt x="311" y="1"/>
                    <a:pt x="274" y="8"/>
                    <a:pt x="238" y="22"/>
                  </a:cubicBezTo>
                  <a:cubicBezTo>
                    <a:pt x="75" y="85"/>
                    <a:pt x="0" y="260"/>
                    <a:pt x="50" y="422"/>
                  </a:cubicBezTo>
                  <a:cubicBezTo>
                    <a:pt x="99" y="539"/>
                    <a:pt x="223" y="618"/>
                    <a:pt x="346" y="618"/>
                  </a:cubicBezTo>
                  <a:cubicBezTo>
                    <a:pt x="382" y="618"/>
                    <a:pt x="417" y="611"/>
                    <a:pt x="450" y="597"/>
                  </a:cubicBezTo>
                  <a:cubicBezTo>
                    <a:pt x="613" y="535"/>
                    <a:pt x="688" y="347"/>
                    <a:pt x="625" y="197"/>
                  </a:cubicBezTo>
                  <a:cubicBezTo>
                    <a:pt x="578" y="74"/>
                    <a:pt x="465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4" name="Google Shape;2644;p7"/>
            <p:cNvSpPr/>
            <p:nvPr/>
          </p:nvSpPr>
          <p:spPr>
            <a:xfrm>
              <a:off x="-154261" y="505437"/>
              <a:ext cx="41671" cy="31980"/>
            </a:xfrm>
            <a:custGeom>
              <a:rect b="b" l="l" r="r" t="t"/>
              <a:pathLst>
                <a:path extrusionOk="0" h="627" w="817">
                  <a:moveTo>
                    <a:pt x="432" y="0"/>
                  </a:moveTo>
                  <a:cubicBezTo>
                    <a:pt x="153" y="0"/>
                    <a:pt x="0" y="366"/>
                    <a:pt x="235" y="554"/>
                  </a:cubicBezTo>
                  <a:cubicBezTo>
                    <a:pt x="298" y="604"/>
                    <a:pt x="367" y="626"/>
                    <a:pt x="435" y="626"/>
                  </a:cubicBezTo>
                  <a:cubicBezTo>
                    <a:pt x="636" y="626"/>
                    <a:pt x="817" y="429"/>
                    <a:pt x="723" y="204"/>
                  </a:cubicBezTo>
                  <a:cubicBezTo>
                    <a:pt x="710" y="179"/>
                    <a:pt x="698" y="154"/>
                    <a:pt x="685" y="129"/>
                  </a:cubicBezTo>
                  <a:cubicBezTo>
                    <a:pt x="635" y="67"/>
                    <a:pt x="560" y="17"/>
                    <a:pt x="485" y="4"/>
                  </a:cubicBezTo>
                  <a:cubicBezTo>
                    <a:pt x="467" y="1"/>
                    <a:pt x="450" y="0"/>
                    <a:pt x="4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5" name="Google Shape;2645;p7"/>
            <p:cNvSpPr/>
            <p:nvPr/>
          </p:nvSpPr>
          <p:spPr>
            <a:xfrm>
              <a:off x="-67043" y="479578"/>
              <a:ext cx="35193" cy="32235"/>
            </a:xfrm>
            <a:custGeom>
              <a:rect b="b" l="l" r="r" t="t"/>
              <a:pathLst>
                <a:path extrusionOk="0" h="632" w="690">
                  <a:moveTo>
                    <a:pt x="358" y="1"/>
                  </a:moveTo>
                  <a:cubicBezTo>
                    <a:pt x="269" y="1"/>
                    <a:pt x="178" y="39"/>
                    <a:pt x="113" y="124"/>
                  </a:cubicBezTo>
                  <a:cubicBezTo>
                    <a:pt x="0" y="261"/>
                    <a:pt x="25" y="449"/>
                    <a:pt x="163" y="561"/>
                  </a:cubicBezTo>
                  <a:cubicBezTo>
                    <a:pt x="222" y="610"/>
                    <a:pt x="289" y="631"/>
                    <a:pt x="355" y="631"/>
                  </a:cubicBezTo>
                  <a:cubicBezTo>
                    <a:pt x="527" y="631"/>
                    <a:pt x="690" y="485"/>
                    <a:pt x="662" y="286"/>
                  </a:cubicBezTo>
                  <a:cubicBezTo>
                    <a:pt x="647" y="107"/>
                    <a:pt x="505" y="1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6" name="Google Shape;2646;p7"/>
            <p:cNvSpPr/>
            <p:nvPr/>
          </p:nvSpPr>
          <p:spPr>
            <a:xfrm>
              <a:off x="-7164" y="554249"/>
              <a:ext cx="35142" cy="31572"/>
            </a:xfrm>
            <a:custGeom>
              <a:rect b="b" l="l" r="r" t="t"/>
              <a:pathLst>
                <a:path extrusionOk="0" h="619" w="689">
                  <a:moveTo>
                    <a:pt x="349" y="0"/>
                  </a:moveTo>
                  <a:cubicBezTo>
                    <a:pt x="312" y="0"/>
                    <a:pt x="274" y="7"/>
                    <a:pt x="238" y="22"/>
                  </a:cubicBezTo>
                  <a:cubicBezTo>
                    <a:pt x="76" y="85"/>
                    <a:pt x="1" y="260"/>
                    <a:pt x="63" y="422"/>
                  </a:cubicBezTo>
                  <a:cubicBezTo>
                    <a:pt x="101" y="546"/>
                    <a:pt x="219" y="619"/>
                    <a:pt x="340" y="619"/>
                  </a:cubicBezTo>
                  <a:cubicBezTo>
                    <a:pt x="377" y="619"/>
                    <a:pt x="415" y="612"/>
                    <a:pt x="451" y="597"/>
                  </a:cubicBezTo>
                  <a:cubicBezTo>
                    <a:pt x="613" y="534"/>
                    <a:pt x="688" y="359"/>
                    <a:pt x="626" y="197"/>
                  </a:cubicBezTo>
                  <a:cubicBezTo>
                    <a:pt x="588" y="73"/>
                    <a:pt x="46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7" name="Google Shape;2647;p7"/>
            <p:cNvSpPr/>
            <p:nvPr/>
          </p:nvSpPr>
          <p:spPr>
            <a:xfrm>
              <a:off x="190122" y="701346"/>
              <a:ext cx="38611" cy="28206"/>
            </a:xfrm>
            <a:custGeom>
              <a:rect b="b" l="l" r="r" t="t"/>
              <a:pathLst>
                <a:path extrusionOk="0" h="553" w="757">
                  <a:moveTo>
                    <a:pt x="525" y="0"/>
                  </a:moveTo>
                  <a:cubicBezTo>
                    <a:pt x="302" y="0"/>
                    <a:pt x="1" y="312"/>
                    <a:pt x="232" y="487"/>
                  </a:cubicBezTo>
                  <a:cubicBezTo>
                    <a:pt x="291" y="531"/>
                    <a:pt x="360" y="553"/>
                    <a:pt x="429" y="553"/>
                  </a:cubicBezTo>
                  <a:cubicBezTo>
                    <a:pt x="518" y="553"/>
                    <a:pt x="605" y="515"/>
                    <a:pt x="669" y="437"/>
                  </a:cubicBezTo>
                  <a:lnTo>
                    <a:pt x="669" y="450"/>
                  </a:lnTo>
                  <a:cubicBezTo>
                    <a:pt x="732" y="362"/>
                    <a:pt x="757" y="237"/>
                    <a:pt x="707" y="137"/>
                  </a:cubicBezTo>
                  <a:cubicBezTo>
                    <a:pt x="674" y="39"/>
                    <a:pt x="604" y="0"/>
                    <a:pt x="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8" name="Google Shape;2648;p7"/>
            <p:cNvSpPr/>
            <p:nvPr/>
          </p:nvSpPr>
          <p:spPr>
            <a:xfrm>
              <a:off x="138199" y="558584"/>
              <a:ext cx="37387" cy="32490"/>
            </a:xfrm>
            <a:custGeom>
              <a:rect b="b" l="l" r="r" t="t"/>
              <a:pathLst>
                <a:path extrusionOk="0" h="637" w="733">
                  <a:moveTo>
                    <a:pt x="398" y="0"/>
                  </a:moveTo>
                  <a:cubicBezTo>
                    <a:pt x="306" y="0"/>
                    <a:pt x="216" y="39"/>
                    <a:pt x="150" y="112"/>
                  </a:cubicBezTo>
                  <a:cubicBezTo>
                    <a:pt x="0" y="287"/>
                    <a:pt x="88" y="562"/>
                    <a:pt x="300" y="624"/>
                  </a:cubicBezTo>
                  <a:cubicBezTo>
                    <a:pt x="330" y="633"/>
                    <a:pt x="359" y="637"/>
                    <a:pt x="388" y="637"/>
                  </a:cubicBezTo>
                  <a:cubicBezTo>
                    <a:pt x="577" y="637"/>
                    <a:pt x="732" y="470"/>
                    <a:pt x="700" y="274"/>
                  </a:cubicBezTo>
                  <a:cubicBezTo>
                    <a:pt x="700" y="249"/>
                    <a:pt x="687" y="224"/>
                    <a:pt x="687" y="187"/>
                  </a:cubicBezTo>
                  <a:cubicBezTo>
                    <a:pt x="662" y="137"/>
                    <a:pt x="625" y="100"/>
                    <a:pt x="587" y="62"/>
                  </a:cubicBezTo>
                  <a:cubicBezTo>
                    <a:pt x="530" y="20"/>
                    <a:pt x="464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9" name="Google Shape;2649;p7"/>
            <p:cNvSpPr/>
            <p:nvPr/>
          </p:nvSpPr>
          <p:spPr>
            <a:xfrm>
              <a:off x="126723" y="637080"/>
              <a:ext cx="35704" cy="31521"/>
            </a:xfrm>
            <a:custGeom>
              <a:rect b="b" l="l" r="r" t="t"/>
              <a:pathLst>
                <a:path extrusionOk="0" h="618" w="700">
                  <a:moveTo>
                    <a:pt x="354" y="1"/>
                  </a:moveTo>
                  <a:cubicBezTo>
                    <a:pt x="315" y="1"/>
                    <a:pt x="276" y="8"/>
                    <a:pt x="238" y="23"/>
                  </a:cubicBezTo>
                  <a:cubicBezTo>
                    <a:pt x="75" y="85"/>
                    <a:pt x="0" y="260"/>
                    <a:pt x="63" y="423"/>
                  </a:cubicBezTo>
                  <a:cubicBezTo>
                    <a:pt x="111" y="539"/>
                    <a:pt x="228" y="618"/>
                    <a:pt x="353" y="618"/>
                  </a:cubicBezTo>
                  <a:cubicBezTo>
                    <a:pt x="389" y="618"/>
                    <a:pt x="426" y="611"/>
                    <a:pt x="462" y="597"/>
                  </a:cubicBezTo>
                  <a:cubicBezTo>
                    <a:pt x="612" y="535"/>
                    <a:pt x="700" y="360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0" name="Google Shape;2650;p7"/>
            <p:cNvSpPr/>
            <p:nvPr/>
          </p:nvSpPr>
          <p:spPr>
            <a:xfrm>
              <a:off x="86532" y="406693"/>
              <a:ext cx="34173" cy="30909"/>
            </a:xfrm>
            <a:custGeom>
              <a:rect b="b" l="l" r="r" t="t"/>
              <a:pathLst>
                <a:path extrusionOk="0" h="606" w="670">
                  <a:moveTo>
                    <a:pt x="319" y="0"/>
                  </a:moveTo>
                  <a:cubicBezTo>
                    <a:pt x="163" y="0"/>
                    <a:pt x="36" y="117"/>
                    <a:pt x="13" y="266"/>
                  </a:cubicBezTo>
                  <a:cubicBezTo>
                    <a:pt x="1" y="341"/>
                    <a:pt x="13" y="428"/>
                    <a:pt x="63" y="491"/>
                  </a:cubicBezTo>
                  <a:cubicBezTo>
                    <a:pt x="132" y="571"/>
                    <a:pt x="219" y="606"/>
                    <a:pt x="303" y="606"/>
                  </a:cubicBezTo>
                  <a:cubicBezTo>
                    <a:pt x="493" y="606"/>
                    <a:pt x="670" y="429"/>
                    <a:pt x="601" y="203"/>
                  </a:cubicBezTo>
                  <a:cubicBezTo>
                    <a:pt x="588" y="178"/>
                    <a:pt x="576" y="153"/>
                    <a:pt x="563" y="128"/>
                  </a:cubicBezTo>
                  <a:cubicBezTo>
                    <a:pt x="513" y="66"/>
                    <a:pt x="438" y="16"/>
                    <a:pt x="363" y="3"/>
                  </a:cubicBezTo>
                  <a:cubicBezTo>
                    <a:pt x="348" y="1"/>
                    <a:pt x="333" y="0"/>
                    <a:pt x="3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1" name="Google Shape;2651;p7"/>
            <p:cNvSpPr/>
            <p:nvPr/>
          </p:nvSpPr>
          <p:spPr>
            <a:xfrm>
              <a:off x="55929" y="507682"/>
              <a:ext cx="35755" cy="31623"/>
            </a:xfrm>
            <a:custGeom>
              <a:rect b="b" l="l" r="r" t="t"/>
              <a:pathLst>
                <a:path extrusionOk="0" h="620" w="701">
                  <a:moveTo>
                    <a:pt x="355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1" y="547"/>
                    <a:pt x="224" y="620"/>
                    <a:pt x="347" y="620"/>
                  </a:cubicBezTo>
                  <a:cubicBezTo>
                    <a:pt x="385" y="620"/>
                    <a:pt x="425" y="613"/>
                    <a:pt x="463" y="598"/>
                  </a:cubicBezTo>
                  <a:cubicBezTo>
                    <a:pt x="613" y="535"/>
                    <a:pt x="701" y="360"/>
                    <a:pt x="638" y="198"/>
                  </a:cubicBezTo>
                  <a:cubicBezTo>
                    <a:pt x="591" y="74"/>
                    <a:pt x="478" y="1"/>
                    <a:pt x="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2" name="Google Shape;2652;p7"/>
            <p:cNvSpPr/>
            <p:nvPr/>
          </p:nvSpPr>
          <p:spPr>
            <a:xfrm>
              <a:off x="58734" y="596480"/>
              <a:ext cx="37846" cy="29787"/>
            </a:xfrm>
            <a:custGeom>
              <a:rect b="b" l="l" r="r" t="t"/>
              <a:pathLst>
                <a:path extrusionOk="0" h="584" w="742">
                  <a:moveTo>
                    <a:pt x="405" y="1"/>
                  </a:moveTo>
                  <a:cubicBezTo>
                    <a:pt x="195" y="1"/>
                    <a:pt x="1" y="225"/>
                    <a:pt x="121" y="456"/>
                  </a:cubicBezTo>
                  <a:cubicBezTo>
                    <a:pt x="171" y="519"/>
                    <a:pt x="246" y="569"/>
                    <a:pt x="333" y="581"/>
                  </a:cubicBezTo>
                  <a:cubicBezTo>
                    <a:pt x="345" y="582"/>
                    <a:pt x="356" y="583"/>
                    <a:pt x="368" y="583"/>
                  </a:cubicBezTo>
                  <a:cubicBezTo>
                    <a:pt x="577" y="583"/>
                    <a:pt x="741" y="370"/>
                    <a:pt x="658" y="169"/>
                  </a:cubicBezTo>
                  <a:cubicBezTo>
                    <a:pt x="658" y="144"/>
                    <a:pt x="646" y="119"/>
                    <a:pt x="621" y="94"/>
                  </a:cubicBezTo>
                  <a:cubicBezTo>
                    <a:pt x="556" y="29"/>
                    <a:pt x="480" y="1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3" name="Google Shape;2653;p7"/>
            <p:cNvSpPr/>
            <p:nvPr/>
          </p:nvSpPr>
          <p:spPr>
            <a:xfrm>
              <a:off x="-86833" y="563532"/>
              <a:ext cx="38713" cy="32133"/>
            </a:xfrm>
            <a:custGeom>
              <a:rect b="b" l="l" r="r" t="t"/>
              <a:pathLst>
                <a:path extrusionOk="0" h="630" w="759">
                  <a:moveTo>
                    <a:pt x="380" y="1"/>
                  </a:moveTo>
                  <a:cubicBezTo>
                    <a:pt x="279" y="1"/>
                    <a:pt x="177" y="51"/>
                    <a:pt x="113" y="152"/>
                  </a:cubicBezTo>
                  <a:cubicBezTo>
                    <a:pt x="1" y="340"/>
                    <a:pt x="113" y="590"/>
                    <a:pt x="351" y="627"/>
                  </a:cubicBezTo>
                  <a:cubicBezTo>
                    <a:pt x="362" y="629"/>
                    <a:pt x="374" y="629"/>
                    <a:pt x="385" y="629"/>
                  </a:cubicBezTo>
                  <a:cubicBezTo>
                    <a:pt x="594" y="629"/>
                    <a:pt x="759" y="416"/>
                    <a:pt x="676" y="202"/>
                  </a:cubicBezTo>
                  <a:cubicBezTo>
                    <a:pt x="663" y="177"/>
                    <a:pt x="651" y="165"/>
                    <a:pt x="638" y="140"/>
                  </a:cubicBezTo>
                  <a:cubicBezTo>
                    <a:pt x="577" y="48"/>
                    <a:pt x="479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4" name="Google Shape;2654;p7"/>
            <p:cNvSpPr/>
            <p:nvPr/>
          </p:nvSpPr>
          <p:spPr>
            <a:xfrm>
              <a:off x="-45264" y="715015"/>
              <a:ext cx="36877" cy="32337"/>
            </a:xfrm>
            <a:custGeom>
              <a:rect b="b" l="l" r="r" t="t"/>
              <a:pathLst>
                <a:path extrusionOk="0" h="634" w="723">
                  <a:moveTo>
                    <a:pt x="359" y="0"/>
                  </a:moveTo>
                  <a:cubicBezTo>
                    <a:pt x="218" y="0"/>
                    <a:pt x="79" y="95"/>
                    <a:pt x="48" y="257"/>
                  </a:cubicBezTo>
                  <a:cubicBezTo>
                    <a:pt x="1" y="456"/>
                    <a:pt x="153" y="634"/>
                    <a:pt x="347" y="634"/>
                  </a:cubicBezTo>
                  <a:cubicBezTo>
                    <a:pt x="360" y="634"/>
                    <a:pt x="373" y="633"/>
                    <a:pt x="385" y="632"/>
                  </a:cubicBezTo>
                  <a:cubicBezTo>
                    <a:pt x="598" y="607"/>
                    <a:pt x="723" y="382"/>
                    <a:pt x="635" y="194"/>
                  </a:cubicBezTo>
                  <a:cubicBezTo>
                    <a:pt x="623" y="169"/>
                    <a:pt x="610" y="144"/>
                    <a:pt x="598" y="119"/>
                  </a:cubicBezTo>
                  <a:cubicBezTo>
                    <a:pt x="535" y="37"/>
                    <a:pt x="447" y="0"/>
                    <a:pt x="3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5" name="Google Shape;2655;p7"/>
            <p:cNvSpPr/>
            <p:nvPr/>
          </p:nvSpPr>
          <p:spPr>
            <a:xfrm>
              <a:off x="-129524" y="814576"/>
              <a:ext cx="34938" cy="32337"/>
            </a:xfrm>
            <a:custGeom>
              <a:rect b="b" l="l" r="r" t="t"/>
              <a:pathLst>
                <a:path extrusionOk="0" h="634" w="685">
                  <a:moveTo>
                    <a:pt x="320" y="1"/>
                  </a:moveTo>
                  <a:cubicBezTo>
                    <a:pt x="179" y="1"/>
                    <a:pt x="39" y="92"/>
                    <a:pt x="13" y="267"/>
                  </a:cubicBezTo>
                  <a:cubicBezTo>
                    <a:pt x="0" y="354"/>
                    <a:pt x="25" y="429"/>
                    <a:pt x="63" y="504"/>
                  </a:cubicBezTo>
                  <a:cubicBezTo>
                    <a:pt x="132" y="594"/>
                    <a:pt x="226" y="633"/>
                    <a:pt x="318" y="633"/>
                  </a:cubicBezTo>
                  <a:cubicBezTo>
                    <a:pt x="506" y="633"/>
                    <a:pt x="684" y="469"/>
                    <a:pt x="625" y="242"/>
                  </a:cubicBezTo>
                  <a:cubicBezTo>
                    <a:pt x="583" y="79"/>
                    <a:pt x="451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6" name="Google Shape;2656;p7"/>
            <p:cNvSpPr/>
            <p:nvPr/>
          </p:nvSpPr>
          <p:spPr>
            <a:xfrm>
              <a:off x="1150" y="439642"/>
              <a:ext cx="34836" cy="31164"/>
            </a:xfrm>
            <a:custGeom>
              <a:rect b="b" l="l" r="r" t="t"/>
              <a:pathLst>
                <a:path extrusionOk="0" h="611" w="683">
                  <a:moveTo>
                    <a:pt x="326" y="1"/>
                  </a:moveTo>
                  <a:cubicBezTo>
                    <a:pt x="183" y="1"/>
                    <a:pt x="43" y="96"/>
                    <a:pt x="13" y="257"/>
                  </a:cubicBezTo>
                  <a:cubicBezTo>
                    <a:pt x="0" y="332"/>
                    <a:pt x="25" y="420"/>
                    <a:pt x="75" y="482"/>
                  </a:cubicBezTo>
                  <a:cubicBezTo>
                    <a:pt x="125" y="545"/>
                    <a:pt x="188" y="595"/>
                    <a:pt x="275" y="607"/>
                  </a:cubicBezTo>
                  <a:cubicBezTo>
                    <a:pt x="291" y="610"/>
                    <a:pt x="307" y="611"/>
                    <a:pt x="322" y="611"/>
                  </a:cubicBezTo>
                  <a:cubicBezTo>
                    <a:pt x="525" y="611"/>
                    <a:pt x="682" y="392"/>
                    <a:pt x="613" y="195"/>
                  </a:cubicBezTo>
                  <a:cubicBezTo>
                    <a:pt x="600" y="170"/>
                    <a:pt x="588" y="145"/>
                    <a:pt x="575" y="120"/>
                  </a:cubicBezTo>
                  <a:cubicBezTo>
                    <a:pt x="508" y="38"/>
                    <a:pt x="416" y="1"/>
                    <a:pt x="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7" name="Google Shape;2657;p7"/>
            <p:cNvSpPr/>
            <p:nvPr/>
          </p:nvSpPr>
          <p:spPr>
            <a:xfrm>
              <a:off x="139423" y="470703"/>
              <a:ext cx="38764" cy="31266"/>
            </a:xfrm>
            <a:custGeom>
              <a:rect b="b" l="l" r="r" t="t"/>
              <a:pathLst>
                <a:path extrusionOk="0" h="613" w="760">
                  <a:moveTo>
                    <a:pt x="408" y="0"/>
                  </a:moveTo>
                  <a:cubicBezTo>
                    <a:pt x="174" y="0"/>
                    <a:pt x="0" y="272"/>
                    <a:pt x="151" y="498"/>
                  </a:cubicBezTo>
                  <a:cubicBezTo>
                    <a:pt x="201" y="560"/>
                    <a:pt x="276" y="598"/>
                    <a:pt x="351" y="610"/>
                  </a:cubicBezTo>
                  <a:cubicBezTo>
                    <a:pt x="363" y="612"/>
                    <a:pt x="375" y="612"/>
                    <a:pt x="387" y="612"/>
                  </a:cubicBezTo>
                  <a:cubicBezTo>
                    <a:pt x="606" y="612"/>
                    <a:pt x="759" y="399"/>
                    <a:pt x="688" y="198"/>
                  </a:cubicBezTo>
                  <a:cubicBezTo>
                    <a:pt x="663" y="123"/>
                    <a:pt x="601" y="60"/>
                    <a:pt x="526" y="23"/>
                  </a:cubicBezTo>
                  <a:cubicBezTo>
                    <a:pt x="486" y="7"/>
                    <a:pt x="446" y="0"/>
                    <a:pt x="4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8" name="Google Shape;2658;p7"/>
            <p:cNvSpPr/>
            <p:nvPr/>
          </p:nvSpPr>
          <p:spPr>
            <a:xfrm>
              <a:off x="206392" y="627389"/>
              <a:ext cx="38917" cy="31266"/>
            </a:xfrm>
            <a:custGeom>
              <a:rect b="b" l="l" r="r" t="t"/>
              <a:pathLst>
                <a:path extrusionOk="0" h="613" w="763">
                  <a:moveTo>
                    <a:pt x="400" y="0"/>
                  </a:moveTo>
                  <a:cubicBezTo>
                    <a:pt x="50" y="25"/>
                    <a:pt x="0" y="513"/>
                    <a:pt x="325" y="613"/>
                  </a:cubicBezTo>
                  <a:lnTo>
                    <a:pt x="338" y="600"/>
                  </a:lnTo>
                  <a:cubicBezTo>
                    <a:pt x="688" y="600"/>
                    <a:pt x="762" y="100"/>
                    <a:pt x="4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9" name="Google Shape;2659;p7"/>
            <p:cNvSpPr/>
            <p:nvPr/>
          </p:nvSpPr>
          <p:spPr>
            <a:xfrm>
              <a:off x="122235" y="723788"/>
              <a:ext cx="35091" cy="31572"/>
            </a:xfrm>
            <a:custGeom>
              <a:rect b="b" l="l" r="r" t="t"/>
              <a:pathLst>
                <a:path extrusionOk="0" h="619" w="688">
                  <a:moveTo>
                    <a:pt x="349" y="0"/>
                  </a:moveTo>
                  <a:cubicBezTo>
                    <a:pt x="311" y="0"/>
                    <a:pt x="274" y="7"/>
                    <a:pt x="238" y="22"/>
                  </a:cubicBezTo>
                  <a:cubicBezTo>
                    <a:pt x="76" y="85"/>
                    <a:pt x="1" y="260"/>
                    <a:pt x="63" y="422"/>
                  </a:cubicBezTo>
                  <a:cubicBezTo>
                    <a:pt x="101" y="546"/>
                    <a:pt x="219" y="619"/>
                    <a:pt x="340" y="619"/>
                  </a:cubicBezTo>
                  <a:cubicBezTo>
                    <a:pt x="377" y="619"/>
                    <a:pt x="415" y="612"/>
                    <a:pt x="450" y="597"/>
                  </a:cubicBezTo>
                  <a:cubicBezTo>
                    <a:pt x="613" y="535"/>
                    <a:pt x="688" y="360"/>
                    <a:pt x="625" y="197"/>
                  </a:cubicBezTo>
                  <a:cubicBezTo>
                    <a:pt x="587" y="73"/>
                    <a:pt x="46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0" name="Google Shape;2660;p7"/>
            <p:cNvSpPr/>
            <p:nvPr/>
          </p:nvSpPr>
          <p:spPr>
            <a:xfrm>
              <a:off x="-146049" y="909801"/>
              <a:ext cx="39070" cy="29532"/>
            </a:xfrm>
            <a:custGeom>
              <a:rect b="b" l="l" r="r" t="t"/>
              <a:pathLst>
                <a:path extrusionOk="0" h="579" w="766">
                  <a:moveTo>
                    <a:pt x="366" y="0"/>
                  </a:moveTo>
                  <a:cubicBezTo>
                    <a:pt x="174" y="0"/>
                    <a:pt x="0" y="189"/>
                    <a:pt x="74" y="412"/>
                  </a:cubicBezTo>
                  <a:cubicBezTo>
                    <a:pt x="96" y="530"/>
                    <a:pt x="188" y="578"/>
                    <a:pt x="295" y="578"/>
                  </a:cubicBezTo>
                  <a:cubicBezTo>
                    <a:pt x="503" y="578"/>
                    <a:pt x="765" y="393"/>
                    <a:pt x="649" y="187"/>
                  </a:cubicBezTo>
                  <a:cubicBezTo>
                    <a:pt x="624" y="137"/>
                    <a:pt x="599" y="99"/>
                    <a:pt x="562" y="74"/>
                  </a:cubicBezTo>
                  <a:cubicBezTo>
                    <a:pt x="501" y="23"/>
                    <a:pt x="432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1" name="Google Shape;2661;p7"/>
            <p:cNvSpPr/>
            <p:nvPr/>
          </p:nvSpPr>
          <p:spPr>
            <a:xfrm>
              <a:off x="96733" y="794225"/>
              <a:ext cx="38662" cy="32133"/>
            </a:xfrm>
            <a:custGeom>
              <a:rect b="b" l="l" r="r" t="t"/>
              <a:pathLst>
                <a:path extrusionOk="0" h="630" w="758">
                  <a:moveTo>
                    <a:pt x="372" y="0"/>
                  </a:moveTo>
                  <a:cubicBezTo>
                    <a:pt x="339" y="0"/>
                    <a:pt x="307" y="5"/>
                    <a:pt x="276" y="16"/>
                  </a:cubicBezTo>
                  <a:cubicBezTo>
                    <a:pt x="1" y="116"/>
                    <a:pt x="1" y="478"/>
                    <a:pt x="251" y="603"/>
                  </a:cubicBezTo>
                  <a:cubicBezTo>
                    <a:pt x="294" y="622"/>
                    <a:pt x="336" y="630"/>
                    <a:pt x="378" y="630"/>
                  </a:cubicBezTo>
                  <a:cubicBezTo>
                    <a:pt x="589" y="630"/>
                    <a:pt x="757" y="410"/>
                    <a:pt x="663" y="191"/>
                  </a:cubicBezTo>
                  <a:cubicBezTo>
                    <a:pt x="614" y="72"/>
                    <a:pt x="494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2" name="Google Shape;2662;p7"/>
            <p:cNvSpPr/>
            <p:nvPr/>
          </p:nvSpPr>
          <p:spPr>
            <a:xfrm>
              <a:off x="22266" y="368745"/>
              <a:ext cx="38152" cy="27849"/>
            </a:xfrm>
            <a:custGeom>
              <a:rect b="b" l="l" r="r" t="t"/>
              <a:pathLst>
                <a:path extrusionOk="0" h="546" w="748">
                  <a:moveTo>
                    <a:pt x="360" y="1"/>
                  </a:moveTo>
                  <a:cubicBezTo>
                    <a:pt x="179" y="1"/>
                    <a:pt x="0" y="156"/>
                    <a:pt x="49" y="372"/>
                  </a:cubicBezTo>
                  <a:cubicBezTo>
                    <a:pt x="74" y="496"/>
                    <a:pt x="170" y="545"/>
                    <a:pt x="279" y="545"/>
                  </a:cubicBezTo>
                  <a:cubicBezTo>
                    <a:pt x="490" y="545"/>
                    <a:pt x="747" y="358"/>
                    <a:pt x="623" y="160"/>
                  </a:cubicBezTo>
                  <a:cubicBezTo>
                    <a:pt x="561" y="48"/>
                    <a:pt x="460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3" name="Google Shape;2663;p7"/>
            <p:cNvSpPr/>
            <p:nvPr/>
          </p:nvSpPr>
          <p:spPr>
            <a:xfrm>
              <a:off x="-142428" y="420974"/>
              <a:ext cx="33969" cy="30093"/>
            </a:xfrm>
            <a:custGeom>
              <a:rect b="b" l="l" r="r" t="t"/>
              <a:pathLst>
                <a:path extrusionOk="0" h="590" w="666">
                  <a:moveTo>
                    <a:pt x="387" y="1"/>
                  </a:moveTo>
                  <a:cubicBezTo>
                    <a:pt x="187" y="1"/>
                    <a:pt x="0" y="208"/>
                    <a:pt x="91" y="436"/>
                  </a:cubicBezTo>
                  <a:cubicBezTo>
                    <a:pt x="141" y="511"/>
                    <a:pt x="216" y="573"/>
                    <a:pt x="303" y="586"/>
                  </a:cubicBezTo>
                  <a:cubicBezTo>
                    <a:pt x="320" y="588"/>
                    <a:pt x="336" y="589"/>
                    <a:pt x="352" y="589"/>
                  </a:cubicBezTo>
                  <a:cubicBezTo>
                    <a:pt x="505" y="589"/>
                    <a:pt x="631" y="482"/>
                    <a:pt x="653" y="323"/>
                  </a:cubicBezTo>
                  <a:cubicBezTo>
                    <a:pt x="666" y="286"/>
                    <a:pt x="666" y="248"/>
                    <a:pt x="653" y="211"/>
                  </a:cubicBezTo>
                  <a:cubicBezTo>
                    <a:pt x="653" y="173"/>
                    <a:pt x="641" y="136"/>
                    <a:pt x="603" y="98"/>
                  </a:cubicBezTo>
                  <a:cubicBezTo>
                    <a:pt x="539" y="30"/>
                    <a:pt x="462" y="1"/>
                    <a:pt x="3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4" name="Google Shape;2664;p7"/>
            <p:cNvSpPr/>
            <p:nvPr/>
          </p:nvSpPr>
          <p:spPr>
            <a:xfrm>
              <a:off x="421172" y="610201"/>
              <a:ext cx="35193" cy="32031"/>
            </a:xfrm>
            <a:custGeom>
              <a:rect b="b" l="l" r="r" t="t"/>
              <a:pathLst>
                <a:path extrusionOk="0" h="628" w="690">
                  <a:moveTo>
                    <a:pt x="360" y="1"/>
                  </a:moveTo>
                  <a:cubicBezTo>
                    <a:pt x="271" y="1"/>
                    <a:pt x="179" y="39"/>
                    <a:pt x="113" y="125"/>
                  </a:cubicBezTo>
                  <a:cubicBezTo>
                    <a:pt x="1" y="250"/>
                    <a:pt x="26" y="450"/>
                    <a:pt x="163" y="550"/>
                  </a:cubicBezTo>
                  <a:cubicBezTo>
                    <a:pt x="224" y="603"/>
                    <a:pt x="294" y="627"/>
                    <a:pt x="363" y="627"/>
                  </a:cubicBezTo>
                  <a:cubicBezTo>
                    <a:pt x="532" y="627"/>
                    <a:pt x="690" y="480"/>
                    <a:pt x="663" y="275"/>
                  </a:cubicBezTo>
                  <a:cubicBezTo>
                    <a:pt x="647" y="104"/>
                    <a:pt x="50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5" name="Google Shape;2665;p7"/>
            <p:cNvSpPr/>
            <p:nvPr/>
          </p:nvSpPr>
          <p:spPr>
            <a:xfrm>
              <a:off x="502117" y="564807"/>
              <a:ext cx="39886" cy="32082"/>
            </a:xfrm>
            <a:custGeom>
              <a:rect b="b" l="l" r="r" t="t"/>
              <a:pathLst>
                <a:path extrusionOk="0" h="629" w="782">
                  <a:moveTo>
                    <a:pt x="380" y="1"/>
                  </a:moveTo>
                  <a:cubicBezTo>
                    <a:pt x="279" y="1"/>
                    <a:pt x="177" y="51"/>
                    <a:pt x="113" y="152"/>
                  </a:cubicBezTo>
                  <a:cubicBezTo>
                    <a:pt x="1" y="340"/>
                    <a:pt x="126" y="602"/>
                    <a:pt x="351" y="627"/>
                  </a:cubicBezTo>
                  <a:cubicBezTo>
                    <a:pt x="361" y="628"/>
                    <a:pt x="372" y="629"/>
                    <a:pt x="382" y="629"/>
                  </a:cubicBezTo>
                  <a:cubicBezTo>
                    <a:pt x="627" y="629"/>
                    <a:pt x="782" y="356"/>
                    <a:pt x="638" y="140"/>
                  </a:cubicBezTo>
                  <a:cubicBezTo>
                    <a:pt x="577" y="48"/>
                    <a:pt x="479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6" name="Google Shape;2666;p7"/>
            <p:cNvSpPr/>
            <p:nvPr/>
          </p:nvSpPr>
          <p:spPr>
            <a:xfrm>
              <a:off x="356448" y="536907"/>
              <a:ext cx="40498" cy="32337"/>
            </a:xfrm>
            <a:custGeom>
              <a:rect b="b" l="l" r="r" t="t"/>
              <a:pathLst>
                <a:path extrusionOk="0" h="634" w="794">
                  <a:moveTo>
                    <a:pt x="412" y="0"/>
                  </a:moveTo>
                  <a:cubicBezTo>
                    <a:pt x="202" y="0"/>
                    <a:pt x="1" y="225"/>
                    <a:pt x="132" y="462"/>
                  </a:cubicBezTo>
                  <a:cubicBezTo>
                    <a:pt x="197" y="583"/>
                    <a:pt x="302" y="633"/>
                    <a:pt x="405" y="633"/>
                  </a:cubicBezTo>
                  <a:cubicBezTo>
                    <a:pt x="601" y="633"/>
                    <a:pt x="793" y="450"/>
                    <a:pt x="695" y="212"/>
                  </a:cubicBezTo>
                  <a:cubicBezTo>
                    <a:pt x="695" y="175"/>
                    <a:pt x="682" y="162"/>
                    <a:pt x="657" y="137"/>
                  </a:cubicBezTo>
                  <a:cubicBezTo>
                    <a:pt x="590" y="41"/>
                    <a:pt x="500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7" name="Google Shape;2667;p7"/>
            <p:cNvSpPr/>
            <p:nvPr/>
          </p:nvSpPr>
          <p:spPr>
            <a:xfrm>
              <a:off x="382307" y="452138"/>
              <a:ext cx="32541" cy="31062"/>
            </a:xfrm>
            <a:custGeom>
              <a:rect b="b" l="l" r="r" t="t"/>
              <a:pathLst>
                <a:path extrusionOk="0" h="609" w="638">
                  <a:moveTo>
                    <a:pt x="323" y="0"/>
                  </a:moveTo>
                  <a:cubicBezTo>
                    <a:pt x="232" y="0"/>
                    <a:pt x="141" y="39"/>
                    <a:pt x="75" y="112"/>
                  </a:cubicBezTo>
                  <a:cubicBezTo>
                    <a:pt x="25" y="175"/>
                    <a:pt x="0" y="262"/>
                    <a:pt x="13" y="337"/>
                  </a:cubicBezTo>
                  <a:cubicBezTo>
                    <a:pt x="36" y="510"/>
                    <a:pt x="178" y="608"/>
                    <a:pt x="324" y="608"/>
                  </a:cubicBezTo>
                  <a:cubicBezTo>
                    <a:pt x="410" y="608"/>
                    <a:pt x="498" y="574"/>
                    <a:pt x="563" y="499"/>
                  </a:cubicBezTo>
                  <a:cubicBezTo>
                    <a:pt x="613" y="437"/>
                    <a:pt x="638" y="350"/>
                    <a:pt x="625" y="275"/>
                  </a:cubicBezTo>
                  <a:cubicBezTo>
                    <a:pt x="625" y="250"/>
                    <a:pt x="613" y="225"/>
                    <a:pt x="600" y="200"/>
                  </a:cubicBezTo>
                  <a:cubicBezTo>
                    <a:pt x="588" y="137"/>
                    <a:pt x="550" y="100"/>
                    <a:pt x="513" y="62"/>
                  </a:cubicBezTo>
                  <a:cubicBezTo>
                    <a:pt x="455" y="20"/>
                    <a:pt x="389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8" name="Google Shape;2668;p7"/>
            <p:cNvSpPr/>
            <p:nvPr/>
          </p:nvSpPr>
          <p:spPr>
            <a:xfrm>
              <a:off x="456212" y="449689"/>
              <a:ext cx="38662" cy="31980"/>
            </a:xfrm>
            <a:custGeom>
              <a:rect b="b" l="l" r="r" t="t"/>
              <a:pathLst>
                <a:path extrusionOk="0" h="627" w="758">
                  <a:moveTo>
                    <a:pt x="389" y="1"/>
                  </a:moveTo>
                  <a:cubicBezTo>
                    <a:pt x="285" y="1"/>
                    <a:pt x="184" y="51"/>
                    <a:pt x="126" y="148"/>
                  </a:cubicBezTo>
                  <a:cubicBezTo>
                    <a:pt x="1" y="348"/>
                    <a:pt x="126" y="597"/>
                    <a:pt x="351" y="622"/>
                  </a:cubicBezTo>
                  <a:cubicBezTo>
                    <a:pt x="368" y="625"/>
                    <a:pt x="386" y="627"/>
                    <a:pt x="403" y="627"/>
                  </a:cubicBezTo>
                  <a:cubicBezTo>
                    <a:pt x="613" y="627"/>
                    <a:pt x="758" y="418"/>
                    <a:pt x="688" y="210"/>
                  </a:cubicBezTo>
                  <a:cubicBezTo>
                    <a:pt x="676" y="185"/>
                    <a:pt x="663" y="160"/>
                    <a:pt x="651" y="135"/>
                  </a:cubicBezTo>
                  <a:cubicBezTo>
                    <a:pt x="584" y="44"/>
                    <a:pt x="486" y="1"/>
                    <a:pt x="3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9" name="Google Shape;2669;p7"/>
            <p:cNvSpPr/>
            <p:nvPr/>
          </p:nvSpPr>
          <p:spPr>
            <a:xfrm>
              <a:off x="530832" y="493043"/>
              <a:ext cx="35703" cy="31623"/>
            </a:xfrm>
            <a:custGeom>
              <a:rect b="b" l="l" r="r" t="t"/>
              <a:pathLst>
                <a:path extrusionOk="0" h="620" w="700">
                  <a:moveTo>
                    <a:pt x="348" y="0"/>
                  </a:moveTo>
                  <a:cubicBezTo>
                    <a:pt x="311" y="0"/>
                    <a:pt x="273" y="8"/>
                    <a:pt x="237" y="22"/>
                  </a:cubicBezTo>
                  <a:cubicBezTo>
                    <a:pt x="75" y="85"/>
                    <a:pt x="0" y="260"/>
                    <a:pt x="62" y="422"/>
                  </a:cubicBezTo>
                  <a:cubicBezTo>
                    <a:pt x="110" y="546"/>
                    <a:pt x="223" y="619"/>
                    <a:pt x="346" y="619"/>
                  </a:cubicBezTo>
                  <a:cubicBezTo>
                    <a:pt x="385" y="619"/>
                    <a:pt x="424" y="612"/>
                    <a:pt x="462" y="597"/>
                  </a:cubicBezTo>
                  <a:cubicBezTo>
                    <a:pt x="612" y="535"/>
                    <a:pt x="700" y="360"/>
                    <a:pt x="637" y="197"/>
                  </a:cubicBezTo>
                  <a:cubicBezTo>
                    <a:pt x="590" y="73"/>
                    <a:pt x="469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0" name="Google Shape;2670;p7"/>
            <p:cNvSpPr/>
            <p:nvPr/>
          </p:nvSpPr>
          <p:spPr>
            <a:xfrm>
              <a:off x="330129" y="319373"/>
              <a:ext cx="36265" cy="32796"/>
            </a:xfrm>
            <a:custGeom>
              <a:rect b="b" l="l" r="r" t="t"/>
              <a:pathLst>
                <a:path extrusionOk="0" h="643" w="711">
                  <a:moveTo>
                    <a:pt x="344" y="0"/>
                  </a:moveTo>
                  <a:cubicBezTo>
                    <a:pt x="197" y="0"/>
                    <a:pt x="59" y="117"/>
                    <a:pt x="36" y="266"/>
                  </a:cubicBezTo>
                  <a:cubicBezTo>
                    <a:pt x="1" y="454"/>
                    <a:pt x="143" y="643"/>
                    <a:pt x="338" y="643"/>
                  </a:cubicBezTo>
                  <a:cubicBezTo>
                    <a:pt x="349" y="643"/>
                    <a:pt x="361" y="642"/>
                    <a:pt x="373" y="641"/>
                  </a:cubicBezTo>
                  <a:cubicBezTo>
                    <a:pt x="586" y="616"/>
                    <a:pt x="711" y="391"/>
                    <a:pt x="636" y="203"/>
                  </a:cubicBezTo>
                  <a:cubicBezTo>
                    <a:pt x="586" y="103"/>
                    <a:pt x="498" y="28"/>
                    <a:pt x="386" y="3"/>
                  </a:cubicBezTo>
                  <a:cubicBezTo>
                    <a:pt x="372" y="1"/>
                    <a:pt x="358" y="0"/>
                    <a:pt x="3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1" name="Google Shape;2671;p7"/>
            <p:cNvSpPr/>
            <p:nvPr/>
          </p:nvSpPr>
          <p:spPr>
            <a:xfrm>
              <a:off x="412910" y="293463"/>
              <a:ext cx="34734" cy="32235"/>
            </a:xfrm>
            <a:custGeom>
              <a:rect b="b" l="l" r="r" t="t"/>
              <a:pathLst>
                <a:path extrusionOk="0" h="632" w="681">
                  <a:moveTo>
                    <a:pt x="346" y="1"/>
                  </a:moveTo>
                  <a:cubicBezTo>
                    <a:pt x="256" y="1"/>
                    <a:pt x="166" y="39"/>
                    <a:pt x="100" y="124"/>
                  </a:cubicBezTo>
                  <a:cubicBezTo>
                    <a:pt x="0" y="261"/>
                    <a:pt x="13" y="449"/>
                    <a:pt x="150" y="561"/>
                  </a:cubicBezTo>
                  <a:cubicBezTo>
                    <a:pt x="209" y="610"/>
                    <a:pt x="277" y="631"/>
                    <a:pt x="343" y="631"/>
                  </a:cubicBezTo>
                  <a:cubicBezTo>
                    <a:pt x="516" y="631"/>
                    <a:pt x="681" y="485"/>
                    <a:pt x="662" y="286"/>
                  </a:cubicBezTo>
                  <a:cubicBezTo>
                    <a:pt x="639" y="107"/>
                    <a:pt x="494" y="1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2" name="Google Shape;2672;p7"/>
            <p:cNvSpPr/>
            <p:nvPr/>
          </p:nvSpPr>
          <p:spPr>
            <a:xfrm>
              <a:off x="299425" y="392003"/>
              <a:ext cx="40498" cy="31725"/>
            </a:xfrm>
            <a:custGeom>
              <a:rect b="b" l="l" r="r" t="t"/>
              <a:pathLst>
                <a:path extrusionOk="0" h="622" w="794">
                  <a:moveTo>
                    <a:pt x="341" y="1"/>
                  </a:moveTo>
                  <a:cubicBezTo>
                    <a:pt x="252" y="1"/>
                    <a:pt x="164" y="39"/>
                    <a:pt x="101" y="116"/>
                  </a:cubicBezTo>
                  <a:cubicBezTo>
                    <a:pt x="1" y="254"/>
                    <a:pt x="13" y="441"/>
                    <a:pt x="151" y="554"/>
                  </a:cubicBezTo>
                  <a:cubicBezTo>
                    <a:pt x="194" y="601"/>
                    <a:pt x="244" y="621"/>
                    <a:pt x="296" y="621"/>
                  </a:cubicBezTo>
                  <a:cubicBezTo>
                    <a:pt x="530" y="621"/>
                    <a:pt x="794" y="210"/>
                    <a:pt x="538" y="66"/>
                  </a:cubicBezTo>
                  <a:cubicBezTo>
                    <a:pt x="478" y="23"/>
                    <a:pt x="409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3" name="Google Shape;2673;p7"/>
            <p:cNvSpPr/>
            <p:nvPr/>
          </p:nvSpPr>
          <p:spPr>
            <a:xfrm>
              <a:off x="472177" y="368184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75" y="84"/>
                    <a:pt x="0" y="258"/>
                    <a:pt x="63" y="421"/>
                  </a:cubicBezTo>
                  <a:cubicBezTo>
                    <a:pt x="110" y="545"/>
                    <a:pt x="223" y="618"/>
                    <a:pt x="346" y="618"/>
                  </a:cubicBezTo>
                  <a:cubicBezTo>
                    <a:pt x="385" y="618"/>
                    <a:pt x="424" y="611"/>
                    <a:pt x="463" y="596"/>
                  </a:cubicBezTo>
                  <a:cubicBezTo>
                    <a:pt x="613" y="533"/>
                    <a:pt x="700" y="358"/>
                    <a:pt x="638" y="196"/>
                  </a:cubicBezTo>
                  <a:cubicBezTo>
                    <a:pt x="589" y="79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4" name="Google Shape;2674;p7"/>
            <p:cNvSpPr/>
            <p:nvPr/>
          </p:nvSpPr>
          <p:spPr>
            <a:xfrm>
              <a:off x="669411" y="515332"/>
              <a:ext cx="38662" cy="28104"/>
            </a:xfrm>
            <a:custGeom>
              <a:rect b="b" l="l" r="r" t="t"/>
              <a:pathLst>
                <a:path extrusionOk="0" h="551" w="758">
                  <a:moveTo>
                    <a:pt x="539" y="0"/>
                  </a:moveTo>
                  <a:cubicBezTo>
                    <a:pt x="312" y="0"/>
                    <a:pt x="0" y="318"/>
                    <a:pt x="232" y="485"/>
                  </a:cubicBezTo>
                  <a:cubicBezTo>
                    <a:pt x="292" y="529"/>
                    <a:pt x="361" y="551"/>
                    <a:pt x="429" y="551"/>
                  </a:cubicBezTo>
                  <a:cubicBezTo>
                    <a:pt x="518" y="551"/>
                    <a:pt x="606" y="513"/>
                    <a:pt x="670" y="435"/>
                  </a:cubicBezTo>
                  <a:lnTo>
                    <a:pt x="670" y="448"/>
                  </a:lnTo>
                  <a:cubicBezTo>
                    <a:pt x="745" y="360"/>
                    <a:pt x="757" y="235"/>
                    <a:pt x="720" y="135"/>
                  </a:cubicBezTo>
                  <a:cubicBezTo>
                    <a:pt x="687" y="39"/>
                    <a:pt x="619" y="0"/>
                    <a:pt x="5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5" name="Google Shape;2675;p7"/>
            <p:cNvSpPr/>
            <p:nvPr/>
          </p:nvSpPr>
          <p:spPr>
            <a:xfrm>
              <a:off x="616979" y="372061"/>
              <a:ext cx="37438" cy="32235"/>
            </a:xfrm>
            <a:custGeom>
              <a:rect b="b" l="l" r="r" t="t"/>
              <a:pathLst>
                <a:path extrusionOk="0" h="632" w="734">
                  <a:moveTo>
                    <a:pt x="408" y="0"/>
                  </a:moveTo>
                  <a:cubicBezTo>
                    <a:pt x="192" y="0"/>
                    <a:pt x="1" y="239"/>
                    <a:pt x="136" y="470"/>
                  </a:cubicBezTo>
                  <a:cubicBezTo>
                    <a:pt x="196" y="582"/>
                    <a:pt x="297" y="631"/>
                    <a:pt x="398" y="631"/>
                  </a:cubicBezTo>
                  <a:cubicBezTo>
                    <a:pt x="566" y="631"/>
                    <a:pt x="734" y="494"/>
                    <a:pt x="710" y="282"/>
                  </a:cubicBezTo>
                  <a:cubicBezTo>
                    <a:pt x="710" y="257"/>
                    <a:pt x="710" y="232"/>
                    <a:pt x="698" y="207"/>
                  </a:cubicBezTo>
                  <a:cubicBezTo>
                    <a:pt x="673" y="157"/>
                    <a:pt x="648" y="107"/>
                    <a:pt x="598" y="70"/>
                  </a:cubicBezTo>
                  <a:cubicBezTo>
                    <a:pt x="538" y="21"/>
                    <a:pt x="472" y="0"/>
                    <a:pt x="4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6" name="Google Shape;2676;p7"/>
            <p:cNvSpPr/>
            <p:nvPr/>
          </p:nvSpPr>
          <p:spPr>
            <a:xfrm>
              <a:off x="606676" y="450965"/>
              <a:ext cx="35091" cy="31521"/>
            </a:xfrm>
            <a:custGeom>
              <a:rect b="b" l="l" r="r" t="t"/>
              <a:pathLst>
                <a:path extrusionOk="0" h="618" w="688">
                  <a:moveTo>
                    <a:pt x="341" y="1"/>
                  </a:moveTo>
                  <a:cubicBezTo>
                    <a:pt x="303" y="1"/>
                    <a:pt x="264" y="8"/>
                    <a:pt x="225" y="23"/>
                  </a:cubicBezTo>
                  <a:cubicBezTo>
                    <a:pt x="75" y="85"/>
                    <a:pt x="0" y="260"/>
                    <a:pt x="50" y="423"/>
                  </a:cubicBezTo>
                  <a:cubicBezTo>
                    <a:pt x="99" y="539"/>
                    <a:pt x="223" y="618"/>
                    <a:pt x="346" y="618"/>
                  </a:cubicBezTo>
                  <a:cubicBezTo>
                    <a:pt x="381" y="618"/>
                    <a:pt x="417" y="611"/>
                    <a:pt x="450" y="597"/>
                  </a:cubicBezTo>
                  <a:cubicBezTo>
                    <a:pt x="612" y="535"/>
                    <a:pt x="687" y="348"/>
                    <a:pt x="625" y="198"/>
                  </a:cubicBezTo>
                  <a:cubicBezTo>
                    <a:pt x="577" y="74"/>
                    <a:pt x="464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7" name="Google Shape;2677;p7"/>
            <p:cNvSpPr/>
            <p:nvPr/>
          </p:nvSpPr>
          <p:spPr>
            <a:xfrm>
              <a:off x="565872" y="220577"/>
              <a:ext cx="34785" cy="30909"/>
            </a:xfrm>
            <a:custGeom>
              <a:rect b="b" l="l" r="r" t="t"/>
              <a:pathLst>
                <a:path extrusionOk="0" h="606" w="682">
                  <a:moveTo>
                    <a:pt x="321" y="0"/>
                  </a:moveTo>
                  <a:cubicBezTo>
                    <a:pt x="173" y="0"/>
                    <a:pt x="36" y="117"/>
                    <a:pt x="13" y="266"/>
                  </a:cubicBezTo>
                  <a:cubicBezTo>
                    <a:pt x="0" y="341"/>
                    <a:pt x="25" y="428"/>
                    <a:pt x="75" y="491"/>
                  </a:cubicBezTo>
                  <a:cubicBezTo>
                    <a:pt x="140" y="571"/>
                    <a:pt x="226" y="606"/>
                    <a:pt x="309" y="606"/>
                  </a:cubicBezTo>
                  <a:cubicBezTo>
                    <a:pt x="499" y="606"/>
                    <a:pt x="682" y="429"/>
                    <a:pt x="613" y="203"/>
                  </a:cubicBezTo>
                  <a:cubicBezTo>
                    <a:pt x="600" y="178"/>
                    <a:pt x="588" y="153"/>
                    <a:pt x="563" y="128"/>
                  </a:cubicBezTo>
                  <a:cubicBezTo>
                    <a:pt x="525" y="66"/>
                    <a:pt x="450" y="16"/>
                    <a:pt x="363" y="3"/>
                  </a:cubicBezTo>
                  <a:cubicBezTo>
                    <a:pt x="349" y="1"/>
                    <a:pt x="335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8" name="Google Shape;2678;p7"/>
            <p:cNvSpPr/>
            <p:nvPr/>
          </p:nvSpPr>
          <p:spPr>
            <a:xfrm>
              <a:off x="535882" y="321566"/>
              <a:ext cx="35755" cy="31572"/>
            </a:xfrm>
            <a:custGeom>
              <a:rect b="b" l="l" r="r" t="t"/>
              <a:pathLst>
                <a:path extrusionOk="0" h="619" w="701">
                  <a:moveTo>
                    <a:pt x="349" y="1"/>
                  </a:moveTo>
                  <a:cubicBezTo>
                    <a:pt x="312" y="1"/>
                    <a:pt x="274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2" y="539"/>
                    <a:pt x="229" y="618"/>
                    <a:pt x="354" y="618"/>
                  </a:cubicBezTo>
                  <a:cubicBezTo>
                    <a:pt x="390" y="618"/>
                    <a:pt x="427" y="612"/>
                    <a:pt x="463" y="598"/>
                  </a:cubicBezTo>
                  <a:cubicBezTo>
                    <a:pt x="613" y="535"/>
                    <a:pt x="701" y="360"/>
                    <a:pt x="638" y="198"/>
                  </a:cubicBezTo>
                  <a:cubicBezTo>
                    <a:pt x="591" y="74"/>
                    <a:pt x="470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9" name="Google Shape;2679;p7"/>
            <p:cNvSpPr/>
            <p:nvPr/>
          </p:nvSpPr>
          <p:spPr>
            <a:xfrm>
              <a:off x="274585" y="659063"/>
              <a:ext cx="37846" cy="32235"/>
            </a:xfrm>
            <a:custGeom>
              <a:rect b="b" l="l" r="r" t="t"/>
              <a:pathLst>
                <a:path extrusionOk="0" h="632" w="742">
                  <a:moveTo>
                    <a:pt x="332" y="1"/>
                  </a:moveTo>
                  <a:cubicBezTo>
                    <a:pt x="187" y="1"/>
                    <a:pt x="48" y="99"/>
                    <a:pt x="25" y="266"/>
                  </a:cubicBezTo>
                  <a:cubicBezTo>
                    <a:pt x="0" y="441"/>
                    <a:pt x="113" y="591"/>
                    <a:pt x="275" y="629"/>
                  </a:cubicBezTo>
                  <a:cubicBezTo>
                    <a:pt x="291" y="631"/>
                    <a:pt x="307" y="632"/>
                    <a:pt x="322" y="632"/>
                  </a:cubicBezTo>
                  <a:cubicBezTo>
                    <a:pt x="582" y="632"/>
                    <a:pt x="741" y="341"/>
                    <a:pt x="588" y="129"/>
                  </a:cubicBezTo>
                  <a:cubicBezTo>
                    <a:pt x="519" y="41"/>
                    <a:pt x="424" y="1"/>
                    <a:pt x="3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0" name="Google Shape;2680;p7"/>
            <p:cNvSpPr/>
            <p:nvPr/>
          </p:nvSpPr>
          <p:spPr>
            <a:xfrm>
              <a:off x="282593" y="577660"/>
              <a:ext cx="37948" cy="28257"/>
            </a:xfrm>
            <a:custGeom>
              <a:rect b="b" l="l" r="r" t="t"/>
              <a:pathLst>
                <a:path extrusionOk="0" h="554" w="744">
                  <a:moveTo>
                    <a:pt x="535" y="1"/>
                  </a:moveTo>
                  <a:cubicBezTo>
                    <a:pt x="308" y="1"/>
                    <a:pt x="0" y="312"/>
                    <a:pt x="231" y="488"/>
                  </a:cubicBezTo>
                  <a:cubicBezTo>
                    <a:pt x="290" y="531"/>
                    <a:pt x="359" y="553"/>
                    <a:pt x="428" y="553"/>
                  </a:cubicBezTo>
                  <a:cubicBezTo>
                    <a:pt x="517" y="553"/>
                    <a:pt x="604" y="516"/>
                    <a:pt x="668" y="438"/>
                  </a:cubicBezTo>
                  <a:cubicBezTo>
                    <a:pt x="718" y="375"/>
                    <a:pt x="743" y="300"/>
                    <a:pt x="731" y="213"/>
                  </a:cubicBezTo>
                  <a:cubicBezTo>
                    <a:pt x="731" y="188"/>
                    <a:pt x="731" y="163"/>
                    <a:pt x="718" y="138"/>
                  </a:cubicBezTo>
                  <a:cubicBezTo>
                    <a:pt x="685" y="40"/>
                    <a:pt x="615" y="1"/>
                    <a:pt x="5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1" name="Google Shape;2681;p7"/>
            <p:cNvSpPr/>
            <p:nvPr/>
          </p:nvSpPr>
          <p:spPr>
            <a:xfrm>
              <a:off x="214043" y="528899"/>
              <a:ext cx="38713" cy="32337"/>
            </a:xfrm>
            <a:custGeom>
              <a:rect b="b" l="l" r="r" t="t"/>
              <a:pathLst>
                <a:path extrusionOk="0" h="634" w="759">
                  <a:moveTo>
                    <a:pt x="392" y="0"/>
                  </a:moveTo>
                  <a:cubicBezTo>
                    <a:pt x="288" y="0"/>
                    <a:pt x="183" y="54"/>
                    <a:pt x="125" y="157"/>
                  </a:cubicBezTo>
                  <a:cubicBezTo>
                    <a:pt x="0" y="344"/>
                    <a:pt x="125" y="594"/>
                    <a:pt x="350" y="619"/>
                  </a:cubicBezTo>
                  <a:lnTo>
                    <a:pt x="350" y="632"/>
                  </a:lnTo>
                  <a:cubicBezTo>
                    <a:pt x="362" y="633"/>
                    <a:pt x="374" y="633"/>
                    <a:pt x="386" y="633"/>
                  </a:cubicBezTo>
                  <a:cubicBezTo>
                    <a:pt x="605" y="633"/>
                    <a:pt x="759" y="420"/>
                    <a:pt x="687" y="207"/>
                  </a:cubicBezTo>
                  <a:cubicBezTo>
                    <a:pt x="675" y="182"/>
                    <a:pt x="662" y="157"/>
                    <a:pt x="650" y="144"/>
                  </a:cubicBezTo>
                  <a:cubicBezTo>
                    <a:pt x="589" y="47"/>
                    <a:pt x="491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2" name="Google Shape;2682;p7"/>
            <p:cNvSpPr/>
            <p:nvPr/>
          </p:nvSpPr>
          <p:spPr>
            <a:xfrm>
              <a:off x="163038" y="382465"/>
              <a:ext cx="41620" cy="31572"/>
            </a:xfrm>
            <a:custGeom>
              <a:rect b="b" l="l" r="r" t="t"/>
              <a:pathLst>
                <a:path extrusionOk="0" h="619" w="816">
                  <a:moveTo>
                    <a:pt x="419" y="0"/>
                  </a:moveTo>
                  <a:cubicBezTo>
                    <a:pt x="404" y="0"/>
                    <a:pt x="390" y="1"/>
                    <a:pt x="375" y="3"/>
                  </a:cubicBezTo>
                  <a:cubicBezTo>
                    <a:pt x="100" y="28"/>
                    <a:pt x="0" y="378"/>
                    <a:pt x="213" y="553"/>
                  </a:cubicBezTo>
                  <a:cubicBezTo>
                    <a:pt x="273" y="597"/>
                    <a:pt x="342" y="619"/>
                    <a:pt x="410" y="619"/>
                  </a:cubicBezTo>
                  <a:cubicBezTo>
                    <a:pt x="499" y="619"/>
                    <a:pt x="587" y="581"/>
                    <a:pt x="650" y="503"/>
                  </a:cubicBezTo>
                  <a:cubicBezTo>
                    <a:pt x="816" y="302"/>
                    <a:pt x="668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3" name="Google Shape;2683;p7"/>
            <p:cNvSpPr/>
            <p:nvPr/>
          </p:nvSpPr>
          <p:spPr>
            <a:xfrm>
              <a:off x="224295" y="443824"/>
              <a:ext cx="37999" cy="31980"/>
            </a:xfrm>
            <a:custGeom>
              <a:rect b="b" l="l" r="r" t="t"/>
              <a:pathLst>
                <a:path extrusionOk="0" h="627" w="745">
                  <a:moveTo>
                    <a:pt x="355" y="1"/>
                  </a:moveTo>
                  <a:cubicBezTo>
                    <a:pt x="73" y="1"/>
                    <a:pt x="0" y="625"/>
                    <a:pt x="337" y="625"/>
                  </a:cubicBezTo>
                  <a:cubicBezTo>
                    <a:pt x="348" y="626"/>
                    <a:pt x="360" y="627"/>
                    <a:pt x="371" y="627"/>
                  </a:cubicBezTo>
                  <a:cubicBezTo>
                    <a:pt x="580" y="627"/>
                    <a:pt x="744" y="414"/>
                    <a:pt x="661" y="213"/>
                  </a:cubicBezTo>
                  <a:cubicBezTo>
                    <a:pt x="649" y="188"/>
                    <a:pt x="636" y="163"/>
                    <a:pt x="624" y="138"/>
                  </a:cubicBezTo>
                  <a:cubicBezTo>
                    <a:pt x="574" y="75"/>
                    <a:pt x="499" y="25"/>
                    <a:pt x="424" y="13"/>
                  </a:cubicBezTo>
                  <a:cubicBezTo>
                    <a:pt x="400" y="5"/>
                    <a:pt x="377" y="1"/>
                    <a:pt x="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4" name="Google Shape;2684;p7"/>
            <p:cNvSpPr/>
            <p:nvPr/>
          </p:nvSpPr>
          <p:spPr>
            <a:xfrm>
              <a:off x="540982" y="409039"/>
              <a:ext cx="34938" cy="31113"/>
            </a:xfrm>
            <a:custGeom>
              <a:rect b="b" l="l" r="r" t="t"/>
              <a:pathLst>
                <a:path extrusionOk="0" h="610" w="685">
                  <a:moveTo>
                    <a:pt x="327" y="1"/>
                  </a:moveTo>
                  <a:cubicBezTo>
                    <a:pt x="184" y="1"/>
                    <a:pt x="44" y="96"/>
                    <a:pt x="13" y="257"/>
                  </a:cubicBezTo>
                  <a:cubicBezTo>
                    <a:pt x="1" y="332"/>
                    <a:pt x="26" y="420"/>
                    <a:pt x="76" y="482"/>
                  </a:cubicBezTo>
                  <a:cubicBezTo>
                    <a:pt x="126" y="545"/>
                    <a:pt x="201" y="595"/>
                    <a:pt x="276" y="607"/>
                  </a:cubicBezTo>
                  <a:cubicBezTo>
                    <a:pt x="288" y="608"/>
                    <a:pt x="300" y="609"/>
                    <a:pt x="312" y="609"/>
                  </a:cubicBezTo>
                  <a:cubicBezTo>
                    <a:pt x="531" y="609"/>
                    <a:pt x="684" y="396"/>
                    <a:pt x="613" y="195"/>
                  </a:cubicBezTo>
                  <a:cubicBezTo>
                    <a:pt x="601" y="170"/>
                    <a:pt x="588" y="145"/>
                    <a:pt x="576" y="120"/>
                  </a:cubicBezTo>
                  <a:cubicBezTo>
                    <a:pt x="508" y="38"/>
                    <a:pt x="417" y="1"/>
                    <a:pt x="3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5" name="Google Shape;2685;p7"/>
            <p:cNvSpPr/>
            <p:nvPr/>
          </p:nvSpPr>
          <p:spPr>
            <a:xfrm>
              <a:off x="392508" y="377416"/>
              <a:ext cx="38713" cy="32133"/>
            </a:xfrm>
            <a:custGeom>
              <a:rect b="b" l="l" r="r" t="t"/>
              <a:pathLst>
                <a:path extrusionOk="0" h="630" w="759">
                  <a:moveTo>
                    <a:pt x="382" y="1"/>
                  </a:moveTo>
                  <a:cubicBezTo>
                    <a:pt x="278" y="1"/>
                    <a:pt x="176" y="51"/>
                    <a:pt x="113" y="152"/>
                  </a:cubicBezTo>
                  <a:cubicBezTo>
                    <a:pt x="0" y="340"/>
                    <a:pt x="125" y="602"/>
                    <a:pt x="350" y="627"/>
                  </a:cubicBezTo>
                  <a:cubicBezTo>
                    <a:pt x="362" y="629"/>
                    <a:pt x="373" y="629"/>
                    <a:pt x="384" y="629"/>
                  </a:cubicBezTo>
                  <a:cubicBezTo>
                    <a:pt x="594" y="629"/>
                    <a:pt x="759" y="416"/>
                    <a:pt x="688" y="215"/>
                  </a:cubicBezTo>
                  <a:cubicBezTo>
                    <a:pt x="675" y="190"/>
                    <a:pt x="663" y="165"/>
                    <a:pt x="650" y="140"/>
                  </a:cubicBezTo>
                  <a:cubicBezTo>
                    <a:pt x="582" y="48"/>
                    <a:pt x="482" y="1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6" name="Google Shape;2686;p7"/>
            <p:cNvSpPr/>
            <p:nvPr/>
          </p:nvSpPr>
          <p:spPr>
            <a:xfrm>
              <a:off x="434689" y="528899"/>
              <a:ext cx="36265" cy="32337"/>
            </a:xfrm>
            <a:custGeom>
              <a:rect b="b" l="l" r="r" t="t"/>
              <a:pathLst>
                <a:path extrusionOk="0" h="634" w="711">
                  <a:moveTo>
                    <a:pt x="346" y="0"/>
                  </a:moveTo>
                  <a:cubicBezTo>
                    <a:pt x="206" y="0"/>
                    <a:pt x="66" y="95"/>
                    <a:pt x="35" y="257"/>
                  </a:cubicBezTo>
                  <a:cubicBezTo>
                    <a:pt x="0" y="456"/>
                    <a:pt x="142" y="634"/>
                    <a:pt x="335" y="634"/>
                  </a:cubicBezTo>
                  <a:cubicBezTo>
                    <a:pt x="347" y="634"/>
                    <a:pt x="360" y="633"/>
                    <a:pt x="373" y="632"/>
                  </a:cubicBezTo>
                  <a:cubicBezTo>
                    <a:pt x="585" y="607"/>
                    <a:pt x="710" y="382"/>
                    <a:pt x="623" y="194"/>
                  </a:cubicBezTo>
                  <a:cubicBezTo>
                    <a:pt x="610" y="169"/>
                    <a:pt x="598" y="144"/>
                    <a:pt x="585" y="119"/>
                  </a:cubicBezTo>
                  <a:cubicBezTo>
                    <a:pt x="523" y="37"/>
                    <a:pt x="434" y="0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7" name="Google Shape;2687;p7"/>
            <p:cNvSpPr/>
            <p:nvPr/>
          </p:nvSpPr>
          <p:spPr>
            <a:xfrm>
              <a:off x="299067" y="490697"/>
              <a:ext cx="36673" cy="28716"/>
            </a:xfrm>
            <a:custGeom>
              <a:rect b="b" l="l" r="r" t="t"/>
              <a:pathLst>
                <a:path extrusionOk="0" h="563" w="719">
                  <a:moveTo>
                    <a:pt x="399" y="1"/>
                  </a:moveTo>
                  <a:cubicBezTo>
                    <a:pt x="187" y="1"/>
                    <a:pt x="0" y="225"/>
                    <a:pt x="120" y="456"/>
                  </a:cubicBezTo>
                  <a:cubicBezTo>
                    <a:pt x="184" y="531"/>
                    <a:pt x="266" y="563"/>
                    <a:pt x="346" y="563"/>
                  </a:cubicBezTo>
                  <a:cubicBezTo>
                    <a:pt x="535" y="563"/>
                    <a:pt x="719" y="387"/>
                    <a:pt x="658" y="168"/>
                  </a:cubicBezTo>
                  <a:cubicBezTo>
                    <a:pt x="645" y="143"/>
                    <a:pt x="633" y="118"/>
                    <a:pt x="620" y="93"/>
                  </a:cubicBezTo>
                  <a:cubicBezTo>
                    <a:pt x="552" y="28"/>
                    <a:pt x="474" y="1"/>
                    <a:pt x="3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8" name="Google Shape;2688;p7"/>
            <p:cNvSpPr/>
            <p:nvPr/>
          </p:nvSpPr>
          <p:spPr>
            <a:xfrm>
              <a:off x="235822" y="343753"/>
              <a:ext cx="40243" cy="32337"/>
            </a:xfrm>
            <a:custGeom>
              <a:rect b="b" l="l" r="r" t="t"/>
              <a:pathLst>
                <a:path extrusionOk="0" h="634" w="789">
                  <a:moveTo>
                    <a:pt x="409" y="1"/>
                  </a:moveTo>
                  <a:cubicBezTo>
                    <a:pt x="198" y="1"/>
                    <a:pt x="0" y="225"/>
                    <a:pt x="123" y="463"/>
                  </a:cubicBezTo>
                  <a:cubicBezTo>
                    <a:pt x="187" y="583"/>
                    <a:pt x="291" y="633"/>
                    <a:pt x="395" y="633"/>
                  </a:cubicBezTo>
                  <a:cubicBezTo>
                    <a:pt x="593" y="633"/>
                    <a:pt x="788" y="446"/>
                    <a:pt x="698" y="200"/>
                  </a:cubicBezTo>
                  <a:cubicBezTo>
                    <a:pt x="685" y="175"/>
                    <a:pt x="673" y="150"/>
                    <a:pt x="660" y="138"/>
                  </a:cubicBezTo>
                  <a:cubicBezTo>
                    <a:pt x="590" y="41"/>
                    <a:pt x="498" y="1"/>
                    <a:pt x="4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9" name="Google Shape;2689;p7"/>
            <p:cNvSpPr/>
            <p:nvPr/>
          </p:nvSpPr>
          <p:spPr>
            <a:xfrm>
              <a:off x="349766" y="628766"/>
              <a:ext cx="34938" cy="32031"/>
            </a:xfrm>
            <a:custGeom>
              <a:rect b="b" l="l" r="r" t="t"/>
              <a:pathLst>
                <a:path extrusionOk="0" h="628" w="685">
                  <a:moveTo>
                    <a:pt x="326" y="1"/>
                  </a:moveTo>
                  <a:cubicBezTo>
                    <a:pt x="183" y="1"/>
                    <a:pt x="39" y="92"/>
                    <a:pt x="13" y="273"/>
                  </a:cubicBezTo>
                  <a:cubicBezTo>
                    <a:pt x="1" y="348"/>
                    <a:pt x="26" y="436"/>
                    <a:pt x="76" y="498"/>
                  </a:cubicBezTo>
                  <a:cubicBezTo>
                    <a:pt x="141" y="588"/>
                    <a:pt x="232" y="627"/>
                    <a:pt x="322" y="627"/>
                  </a:cubicBezTo>
                  <a:cubicBezTo>
                    <a:pt x="506" y="627"/>
                    <a:pt x="685" y="463"/>
                    <a:pt x="626" y="236"/>
                  </a:cubicBezTo>
                  <a:cubicBezTo>
                    <a:pt x="590" y="79"/>
                    <a:pt x="458" y="1"/>
                    <a:pt x="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0" name="Google Shape;2690;p7"/>
            <p:cNvSpPr/>
            <p:nvPr/>
          </p:nvSpPr>
          <p:spPr>
            <a:xfrm>
              <a:off x="481103" y="253526"/>
              <a:ext cx="34173" cy="31164"/>
            </a:xfrm>
            <a:custGeom>
              <a:rect b="b" l="l" r="r" t="t"/>
              <a:pathLst>
                <a:path extrusionOk="0" h="611" w="670">
                  <a:moveTo>
                    <a:pt x="324" y="0"/>
                  </a:moveTo>
                  <a:cubicBezTo>
                    <a:pt x="183" y="0"/>
                    <a:pt x="44" y="96"/>
                    <a:pt x="13" y="257"/>
                  </a:cubicBezTo>
                  <a:cubicBezTo>
                    <a:pt x="0" y="332"/>
                    <a:pt x="13" y="420"/>
                    <a:pt x="63" y="482"/>
                  </a:cubicBezTo>
                  <a:cubicBezTo>
                    <a:pt x="113" y="557"/>
                    <a:pt x="188" y="594"/>
                    <a:pt x="263" y="607"/>
                  </a:cubicBezTo>
                  <a:cubicBezTo>
                    <a:pt x="280" y="610"/>
                    <a:pt x="296" y="611"/>
                    <a:pt x="312" y="611"/>
                  </a:cubicBezTo>
                  <a:cubicBezTo>
                    <a:pt x="524" y="611"/>
                    <a:pt x="670" y="392"/>
                    <a:pt x="600" y="195"/>
                  </a:cubicBezTo>
                  <a:cubicBezTo>
                    <a:pt x="588" y="170"/>
                    <a:pt x="575" y="145"/>
                    <a:pt x="563" y="120"/>
                  </a:cubicBezTo>
                  <a:cubicBezTo>
                    <a:pt x="500" y="38"/>
                    <a:pt x="412" y="0"/>
                    <a:pt x="3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1" name="Google Shape;2691;p7"/>
            <p:cNvSpPr/>
            <p:nvPr/>
          </p:nvSpPr>
          <p:spPr>
            <a:xfrm>
              <a:off x="623252" y="287393"/>
              <a:ext cx="31878" cy="29073"/>
            </a:xfrm>
            <a:custGeom>
              <a:rect b="b" l="l" r="r" t="t"/>
              <a:pathLst>
                <a:path extrusionOk="0" h="570" w="625">
                  <a:moveTo>
                    <a:pt x="308" y="0"/>
                  </a:moveTo>
                  <a:cubicBezTo>
                    <a:pt x="185" y="0"/>
                    <a:pt x="62" y="69"/>
                    <a:pt x="13" y="218"/>
                  </a:cubicBezTo>
                  <a:cubicBezTo>
                    <a:pt x="0" y="293"/>
                    <a:pt x="25" y="380"/>
                    <a:pt x="75" y="443"/>
                  </a:cubicBezTo>
                  <a:cubicBezTo>
                    <a:pt x="113" y="505"/>
                    <a:pt x="187" y="555"/>
                    <a:pt x="275" y="568"/>
                  </a:cubicBezTo>
                  <a:cubicBezTo>
                    <a:pt x="285" y="569"/>
                    <a:pt x="295" y="569"/>
                    <a:pt x="305" y="569"/>
                  </a:cubicBezTo>
                  <a:cubicBezTo>
                    <a:pt x="432" y="569"/>
                    <a:pt x="554" y="496"/>
                    <a:pt x="600" y="380"/>
                  </a:cubicBezTo>
                  <a:cubicBezTo>
                    <a:pt x="612" y="355"/>
                    <a:pt x="612" y="330"/>
                    <a:pt x="625" y="305"/>
                  </a:cubicBezTo>
                  <a:cubicBezTo>
                    <a:pt x="618" y="110"/>
                    <a:pt x="463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2" name="Google Shape;2692;p7"/>
            <p:cNvSpPr/>
            <p:nvPr/>
          </p:nvSpPr>
          <p:spPr>
            <a:xfrm>
              <a:off x="685682" y="440611"/>
              <a:ext cx="38968" cy="31266"/>
            </a:xfrm>
            <a:custGeom>
              <a:rect b="b" l="l" r="r" t="t"/>
              <a:pathLst>
                <a:path extrusionOk="0" h="613" w="764">
                  <a:moveTo>
                    <a:pt x="401" y="1"/>
                  </a:moveTo>
                  <a:cubicBezTo>
                    <a:pt x="51" y="38"/>
                    <a:pt x="1" y="513"/>
                    <a:pt x="338" y="613"/>
                  </a:cubicBezTo>
                  <a:cubicBezTo>
                    <a:pt x="688" y="613"/>
                    <a:pt x="763" y="113"/>
                    <a:pt x="4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3" name="Google Shape;2693;p7"/>
            <p:cNvSpPr/>
            <p:nvPr/>
          </p:nvSpPr>
          <p:spPr>
            <a:xfrm>
              <a:off x="601575" y="537672"/>
              <a:ext cx="35703" cy="31572"/>
            </a:xfrm>
            <a:custGeom>
              <a:rect b="b" l="l" r="r" t="t"/>
              <a:pathLst>
                <a:path extrusionOk="0" h="619" w="700">
                  <a:moveTo>
                    <a:pt x="354" y="0"/>
                  </a:moveTo>
                  <a:cubicBezTo>
                    <a:pt x="315" y="0"/>
                    <a:pt x="276" y="7"/>
                    <a:pt x="238" y="22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10" y="546"/>
                    <a:pt x="223" y="619"/>
                    <a:pt x="346" y="619"/>
                  </a:cubicBezTo>
                  <a:cubicBezTo>
                    <a:pt x="385" y="619"/>
                    <a:pt x="424" y="612"/>
                    <a:pt x="463" y="597"/>
                  </a:cubicBezTo>
                  <a:cubicBezTo>
                    <a:pt x="625" y="535"/>
                    <a:pt x="700" y="360"/>
                    <a:pt x="637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4" name="Google Shape;2694;p7"/>
            <p:cNvSpPr/>
            <p:nvPr/>
          </p:nvSpPr>
          <p:spPr>
            <a:xfrm>
              <a:off x="335791" y="723584"/>
              <a:ext cx="36928" cy="29634"/>
            </a:xfrm>
            <a:custGeom>
              <a:rect b="b" l="l" r="r" t="t"/>
              <a:pathLst>
                <a:path extrusionOk="0" h="581" w="724">
                  <a:moveTo>
                    <a:pt x="316" y="0"/>
                  </a:moveTo>
                  <a:cubicBezTo>
                    <a:pt x="166" y="0"/>
                    <a:pt x="25" y="106"/>
                    <a:pt x="0" y="276"/>
                  </a:cubicBezTo>
                  <a:cubicBezTo>
                    <a:pt x="0" y="326"/>
                    <a:pt x="13" y="364"/>
                    <a:pt x="25" y="414"/>
                  </a:cubicBezTo>
                  <a:cubicBezTo>
                    <a:pt x="50" y="532"/>
                    <a:pt x="146" y="580"/>
                    <a:pt x="254" y="580"/>
                  </a:cubicBezTo>
                  <a:cubicBezTo>
                    <a:pt x="465" y="580"/>
                    <a:pt x="724" y="395"/>
                    <a:pt x="600" y="189"/>
                  </a:cubicBezTo>
                  <a:cubicBezTo>
                    <a:pt x="575" y="151"/>
                    <a:pt x="550" y="114"/>
                    <a:pt x="525" y="76"/>
                  </a:cubicBezTo>
                  <a:cubicBezTo>
                    <a:pt x="461" y="24"/>
                    <a:pt x="387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5" name="Google Shape;2695;p7"/>
            <p:cNvSpPr/>
            <p:nvPr/>
          </p:nvSpPr>
          <p:spPr>
            <a:xfrm>
              <a:off x="576073" y="608416"/>
              <a:ext cx="38713" cy="31878"/>
            </a:xfrm>
            <a:custGeom>
              <a:rect b="b" l="l" r="r" t="t"/>
              <a:pathLst>
                <a:path extrusionOk="0" h="625" w="759">
                  <a:moveTo>
                    <a:pt x="391" y="0"/>
                  </a:moveTo>
                  <a:cubicBezTo>
                    <a:pt x="353" y="0"/>
                    <a:pt x="314" y="7"/>
                    <a:pt x="275" y="22"/>
                  </a:cubicBezTo>
                  <a:cubicBezTo>
                    <a:pt x="13" y="122"/>
                    <a:pt x="0" y="485"/>
                    <a:pt x="250" y="597"/>
                  </a:cubicBezTo>
                  <a:cubicBezTo>
                    <a:pt x="295" y="616"/>
                    <a:pt x="339" y="625"/>
                    <a:pt x="381" y="625"/>
                  </a:cubicBezTo>
                  <a:cubicBezTo>
                    <a:pt x="591" y="625"/>
                    <a:pt x="758" y="415"/>
                    <a:pt x="675" y="197"/>
                  </a:cubicBezTo>
                  <a:cubicBezTo>
                    <a:pt x="627" y="73"/>
                    <a:pt x="514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6" name="Google Shape;2696;p7"/>
            <p:cNvSpPr/>
            <p:nvPr/>
          </p:nvSpPr>
          <p:spPr>
            <a:xfrm>
              <a:off x="259284" y="275764"/>
              <a:ext cx="36316" cy="29685"/>
            </a:xfrm>
            <a:custGeom>
              <a:rect b="b" l="l" r="r" t="t"/>
              <a:pathLst>
                <a:path extrusionOk="0" h="582" w="712">
                  <a:moveTo>
                    <a:pt x="313" y="1"/>
                  </a:moveTo>
                  <a:cubicBezTo>
                    <a:pt x="167" y="1"/>
                    <a:pt x="26" y="101"/>
                    <a:pt x="0" y="271"/>
                  </a:cubicBezTo>
                  <a:cubicBezTo>
                    <a:pt x="0" y="321"/>
                    <a:pt x="0" y="371"/>
                    <a:pt x="25" y="408"/>
                  </a:cubicBezTo>
                  <a:cubicBezTo>
                    <a:pt x="47" y="532"/>
                    <a:pt x="140" y="581"/>
                    <a:pt x="247" y="581"/>
                  </a:cubicBezTo>
                  <a:cubicBezTo>
                    <a:pt x="454" y="581"/>
                    <a:pt x="712" y="394"/>
                    <a:pt x="588" y="196"/>
                  </a:cubicBezTo>
                  <a:cubicBezTo>
                    <a:pt x="575" y="146"/>
                    <a:pt x="550" y="108"/>
                    <a:pt x="513" y="71"/>
                  </a:cubicBezTo>
                  <a:cubicBezTo>
                    <a:pt x="453" y="23"/>
                    <a:pt x="382" y="1"/>
                    <a:pt x="3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7" name="Google Shape;2697;p7"/>
            <p:cNvSpPr/>
            <p:nvPr/>
          </p:nvSpPr>
          <p:spPr>
            <a:xfrm>
              <a:off x="503392" y="180947"/>
              <a:ext cx="36979" cy="29838"/>
            </a:xfrm>
            <a:custGeom>
              <a:rect b="b" l="l" r="r" t="t"/>
              <a:pathLst>
                <a:path extrusionOk="0" h="585" w="725">
                  <a:moveTo>
                    <a:pt x="320" y="0"/>
                  </a:moveTo>
                  <a:cubicBezTo>
                    <a:pt x="171" y="0"/>
                    <a:pt x="26" y="104"/>
                    <a:pt x="1" y="268"/>
                  </a:cubicBezTo>
                  <a:cubicBezTo>
                    <a:pt x="1" y="318"/>
                    <a:pt x="13" y="368"/>
                    <a:pt x="26" y="418"/>
                  </a:cubicBezTo>
                  <a:cubicBezTo>
                    <a:pt x="51" y="536"/>
                    <a:pt x="146" y="585"/>
                    <a:pt x="254" y="585"/>
                  </a:cubicBezTo>
                  <a:cubicBezTo>
                    <a:pt x="466" y="585"/>
                    <a:pt x="725" y="400"/>
                    <a:pt x="600" y="193"/>
                  </a:cubicBezTo>
                  <a:cubicBezTo>
                    <a:pt x="576" y="143"/>
                    <a:pt x="551" y="105"/>
                    <a:pt x="513" y="68"/>
                  </a:cubicBezTo>
                  <a:cubicBezTo>
                    <a:pt x="455" y="21"/>
                    <a:pt x="387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8" name="Google Shape;2698;p7"/>
            <p:cNvSpPr/>
            <p:nvPr/>
          </p:nvSpPr>
          <p:spPr>
            <a:xfrm>
              <a:off x="337066" y="235419"/>
              <a:ext cx="34428" cy="29532"/>
            </a:xfrm>
            <a:custGeom>
              <a:rect b="b" l="l" r="r" t="t"/>
              <a:pathLst>
                <a:path extrusionOk="0" h="579" w="675">
                  <a:moveTo>
                    <a:pt x="390" y="0"/>
                  </a:moveTo>
                  <a:cubicBezTo>
                    <a:pt x="188" y="0"/>
                    <a:pt x="1" y="202"/>
                    <a:pt x="100" y="437"/>
                  </a:cubicBezTo>
                  <a:cubicBezTo>
                    <a:pt x="150" y="512"/>
                    <a:pt x="225" y="562"/>
                    <a:pt x="312" y="575"/>
                  </a:cubicBezTo>
                  <a:cubicBezTo>
                    <a:pt x="329" y="577"/>
                    <a:pt x="345" y="578"/>
                    <a:pt x="361" y="578"/>
                  </a:cubicBezTo>
                  <a:cubicBezTo>
                    <a:pt x="514" y="578"/>
                    <a:pt x="640" y="472"/>
                    <a:pt x="662" y="325"/>
                  </a:cubicBezTo>
                  <a:cubicBezTo>
                    <a:pt x="675" y="275"/>
                    <a:pt x="662" y="212"/>
                    <a:pt x="650" y="162"/>
                  </a:cubicBezTo>
                  <a:cubicBezTo>
                    <a:pt x="637" y="137"/>
                    <a:pt x="625" y="112"/>
                    <a:pt x="612" y="100"/>
                  </a:cubicBezTo>
                  <a:cubicBezTo>
                    <a:pt x="546" y="30"/>
                    <a:pt x="467" y="0"/>
                    <a:pt x="3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9" name="Google Shape;2699;p7"/>
            <p:cNvSpPr/>
            <p:nvPr/>
          </p:nvSpPr>
          <p:spPr>
            <a:xfrm>
              <a:off x="264894" y="741690"/>
              <a:ext cx="37795" cy="30858"/>
            </a:xfrm>
            <a:custGeom>
              <a:rect b="b" l="l" r="r" t="t"/>
              <a:pathLst>
                <a:path extrusionOk="0" h="605" w="741">
                  <a:moveTo>
                    <a:pt x="387" y="1"/>
                  </a:moveTo>
                  <a:cubicBezTo>
                    <a:pt x="351" y="1"/>
                    <a:pt x="314" y="7"/>
                    <a:pt x="278" y="21"/>
                  </a:cubicBezTo>
                  <a:cubicBezTo>
                    <a:pt x="0" y="195"/>
                    <a:pt x="130" y="604"/>
                    <a:pt x="428" y="604"/>
                  </a:cubicBezTo>
                  <a:cubicBezTo>
                    <a:pt x="452" y="604"/>
                    <a:pt x="477" y="601"/>
                    <a:pt x="503" y="596"/>
                  </a:cubicBezTo>
                  <a:cubicBezTo>
                    <a:pt x="653" y="533"/>
                    <a:pt x="740" y="359"/>
                    <a:pt x="678" y="196"/>
                  </a:cubicBezTo>
                  <a:cubicBezTo>
                    <a:pt x="629" y="80"/>
                    <a:pt x="513" y="1"/>
                    <a:pt x="3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0" name="Google Shape;2700;p7"/>
            <p:cNvSpPr/>
            <p:nvPr/>
          </p:nvSpPr>
          <p:spPr>
            <a:xfrm>
              <a:off x="901125" y="424493"/>
              <a:ext cx="34122" cy="31215"/>
            </a:xfrm>
            <a:custGeom>
              <a:rect b="b" l="l" r="r" t="t"/>
              <a:pathLst>
                <a:path extrusionOk="0" h="612" w="669">
                  <a:moveTo>
                    <a:pt x="339" y="1"/>
                  </a:moveTo>
                  <a:cubicBezTo>
                    <a:pt x="252" y="1"/>
                    <a:pt x="164" y="37"/>
                    <a:pt x="101" y="117"/>
                  </a:cubicBezTo>
                  <a:cubicBezTo>
                    <a:pt x="1" y="254"/>
                    <a:pt x="13" y="442"/>
                    <a:pt x="151" y="554"/>
                  </a:cubicBezTo>
                  <a:cubicBezTo>
                    <a:pt x="207" y="594"/>
                    <a:pt x="270" y="611"/>
                    <a:pt x="331" y="611"/>
                  </a:cubicBezTo>
                  <a:cubicBezTo>
                    <a:pt x="504" y="611"/>
                    <a:pt x="669" y="472"/>
                    <a:pt x="650" y="279"/>
                  </a:cubicBezTo>
                  <a:cubicBezTo>
                    <a:pt x="650" y="242"/>
                    <a:pt x="638" y="217"/>
                    <a:pt x="625" y="192"/>
                  </a:cubicBezTo>
                  <a:cubicBezTo>
                    <a:pt x="575" y="69"/>
                    <a:pt x="458" y="1"/>
                    <a:pt x="3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1" name="Google Shape;2701;p7"/>
            <p:cNvSpPr/>
            <p:nvPr/>
          </p:nvSpPr>
          <p:spPr>
            <a:xfrm>
              <a:off x="981457" y="378946"/>
              <a:ext cx="40396" cy="31929"/>
            </a:xfrm>
            <a:custGeom>
              <a:rect b="b" l="l" r="r" t="t"/>
              <a:pathLst>
                <a:path extrusionOk="0" h="626" w="792">
                  <a:moveTo>
                    <a:pt x="393" y="0"/>
                  </a:moveTo>
                  <a:cubicBezTo>
                    <a:pt x="288" y="0"/>
                    <a:pt x="183" y="51"/>
                    <a:pt x="125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5" y="624"/>
                    <a:pt x="380" y="626"/>
                    <a:pt x="395" y="626"/>
                  </a:cubicBezTo>
                  <a:cubicBezTo>
                    <a:pt x="633" y="626"/>
                    <a:pt x="791" y="347"/>
                    <a:pt x="650" y="135"/>
                  </a:cubicBezTo>
                  <a:cubicBezTo>
                    <a:pt x="590" y="44"/>
                    <a:pt x="49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2" name="Google Shape;2702;p7"/>
            <p:cNvSpPr/>
            <p:nvPr/>
          </p:nvSpPr>
          <p:spPr>
            <a:xfrm>
              <a:off x="836196" y="351098"/>
              <a:ext cx="40294" cy="32184"/>
            </a:xfrm>
            <a:custGeom>
              <a:rect b="b" l="l" r="r" t="t"/>
              <a:pathLst>
                <a:path extrusionOk="0" h="631" w="790">
                  <a:moveTo>
                    <a:pt x="412" y="0"/>
                  </a:moveTo>
                  <a:cubicBezTo>
                    <a:pt x="200" y="0"/>
                    <a:pt x="1" y="222"/>
                    <a:pt x="124" y="469"/>
                  </a:cubicBezTo>
                  <a:cubicBezTo>
                    <a:pt x="187" y="583"/>
                    <a:pt x="289" y="631"/>
                    <a:pt x="391" y="631"/>
                  </a:cubicBezTo>
                  <a:cubicBezTo>
                    <a:pt x="591" y="631"/>
                    <a:pt x="790" y="446"/>
                    <a:pt x="699" y="206"/>
                  </a:cubicBezTo>
                  <a:cubicBezTo>
                    <a:pt x="686" y="181"/>
                    <a:pt x="674" y="156"/>
                    <a:pt x="661" y="131"/>
                  </a:cubicBezTo>
                  <a:cubicBezTo>
                    <a:pt x="591" y="39"/>
                    <a:pt x="500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3" name="Google Shape;2703;p7"/>
            <p:cNvSpPr/>
            <p:nvPr/>
          </p:nvSpPr>
          <p:spPr>
            <a:xfrm>
              <a:off x="860678" y="265563"/>
              <a:ext cx="33510" cy="32235"/>
            </a:xfrm>
            <a:custGeom>
              <a:rect b="b" l="l" r="r" t="t"/>
              <a:pathLst>
                <a:path extrusionOk="0" h="632" w="657">
                  <a:moveTo>
                    <a:pt x="338" y="1"/>
                  </a:moveTo>
                  <a:cubicBezTo>
                    <a:pt x="165" y="1"/>
                    <a:pt x="1" y="147"/>
                    <a:pt x="19" y="346"/>
                  </a:cubicBezTo>
                  <a:cubicBezTo>
                    <a:pt x="42" y="525"/>
                    <a:pt x="187" y="632"/>
                    <a:pt x="335" y="632"/>
                  </a:cubicBezTo>
                  <a:cubicBezTo>
                    <a:pt x="425" y="632"/>
                    <a:pt x="515" y="593"/>
                    <a:pt x="581" y="508"/>
                  </a:cubicBezTo>
                  <a:cubicBezTo>
                    <a:pt x="631" y="446"/>
                    <a:pt x="656" y="358"/>
                    <a:pt x="644" y="283"/>
                  </a:cubicBezTo>
                  <a:cubicBezTo>
                    <a:pt x="644" y="259"/>
                    <a:pt x="644" y="234"/>
                    <a:pt x="631" y="209"/>
                  </a:cubicBezTo>
                  <a:cubicBezTo>
                    <a:pt x="606" y="159"/>
                    <a:pt x="581" y="109"/>
                    <a:pt x="531" y="71"/>
                  </a:cubicBezTo>
                  <a:cubicBezTo>
                    <a:pt x="472" y="23"/>
                    <a:pt x="405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4" name="Google Shape;2704;p7"/>
            <p:cNvSpPr/>
            <p:nvPr/>
          </p:nvSpPr>
          <p:spPr>
            <a:xfrm>
              <a:off x="935553" y="263727"/>
              <a:ext cx="38713" cy="32337"/>
            </a:xfrm>
            <a:custGeom>
              <a:rect b="b" l="l" r="r" t="t"/>
              <a:pathLst>
                <a:path extrusionOk="0" h="634" w="759">
                  <a:moveTo>
                    <a:pt x="388" y="1"/>
                  </a:moveTo>
                  <a:cubicBezTo>
                    <a:pt x="285" y="1"/>
                    <a:pt x="183" y="54"/>
                    <a:pt x="125" y="157"/>
                  </a:cubicBezTo>
                  <a:cubicBezTo>
                    <a:pt x="0" y="344"/>
                    <a:pt x="125" y="594"/>
                    <a:pt x="350" y="619"/>
                  </a:cubicBezTo>
                  <a:lnTo>
                    <a:pt x="350" y="632"/>
                  </a:lnTo>
                  <a:cubicBezTo>
                    <a:pt x="363" y="633"/>
                    <a:pt x="375" y="634"/>
                    <a:pt x="386" y="634"/>
                  </a:cubicBezTo>
                  <a:cubicBezTo>
                    <a:pt x="605" y="634"/>
                    <a:pt x="759" y="420"/>
                    <a:pt x="688" y="207"/>
                  </a:cubicBezTo>
                  <a:cubicBezTo>
                    <a:pt x="675" y="182"/>
                    <a:pt x="663" y="157"/>
                    <a:pt x="650" y="145"/>
                  </a:cubicBezTo>
                  <a:cubicBezTo>
                    <a:pt x="584" y="48"/>
                    <a:pt x="485" y="1"/>
                    <a:pt x="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5" name="Google Shape;2705;p7"/>
            <p:cNvSpPr/>
            <p:nvPr/>
          </p:nvSpPr>
          <p:spPr>
            <a:xfrm>
              <a:off x="1010122" y="306928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54" y="0"/>
                  </a:moveTo>
                  <a:cubicBezTo>
                    <a:pt x="316" y="0"/>
                    <a:pt x="277" y="8"/>
                    <a:pt x="238" y="22"/>
                  </a:cubicBezTo>
                  <a:cubicBezTo>
                    <a:pt x="88" y="85"/>
                    <a:pt x="1" y="260"/>
                    <a:pt x="63" y="422"/>
                  </a:cubicBezTo>
                  <a:cubicBezTo>
                    <a:pt x="112" y="539"/>
                    <a:pt x="228" y="618"/>
                    <a:pt x="354" y="618"/>
                  </a:cubicBezTo>
                  <a:cubicBezTo>
                    <a:pt x="390" y="618"/>
                    <a:pt x="427" y="611"/>
                    <a:pt x="463" y="597"/>
                  </a:cubicBezTo>
                  <a:cubicBezTo>
                    <a:pt x="625" y="535"/>
                    <a:pt x="700" y="360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6" name="Google Shape;2706;p7"/>
            <p:cNvSpPr/>
            <p:nvPr/>
          </p:nvSpPr>
          <p:spPr>
            <a:xfrm>
              <a:off x="804981" y="133206"/>
              <a:ext cx="41263" cy="32490"/>
            </a:xfrm>
            <a:custGeom>
              <a:rect b="b" l="l" r="r" t="t"/>
              <a:pathLst>
                <a:path extrusionOk="0" h="637" w="809">
                  <a:moveTo>
                    <a:pt x="433" y="0"/>
                  </a:moveTo>
                  <a:cubicBezTo>
                    <a:pt x="143" y="0"/>
                    <a:pt x="0" y="378"/>
                    <a:pt x="236" y="567"/>
                  </a:cubicBezTo>
                  <a:cubicBezTo>
                    <a:pt x="297" y="615"/>
                    <a:pt x="364" y="637"/>
                    <a:pt x="428" y="637"/>
                  </a:cubicBezTo>
                  <a:cubicBezTo>
                    <a:pt x="629" y="637"/>
                    <a:pt x="809" y="431"/>
                    <a:pt x="723" y="204"/>
                  </a:cubicBezTo>
                  <a:cubicBezTo>
                    <a:pt x="711" y="179"/>
                    <a:pt x="698" y="154"/>
                    <a:pt x="686" y="129"/>
                  </a:cubicBezTo>
                  <a:cubicBezTo>
                    <a:pt x="636" y="67"/>
                    <a:pt x="561" y="29"/>
                    <a:pt x="486" y="4"/>
                  </a:cubicBezTo>
                  <a:cubicBezTo>
                    <a:pt x="468" y="1"/>
                    <a:pt x="450" y="0"/>
                    <a:pt x="4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7" name="Google Shape;2707;p7"/>
            <p:cNvSpPr/>
            <p:nvPr/>
          </p:nvSpPr>
          <p:spPr>
            <a:xfrm>
              <a:off x="892199" y="107347"/>
              <a:ext cx="35244" cy="32235"/>
            </a:xfrm>
            <a:custGeom>
              <a:rect b="b" l="l" r="r" t="t"/>
              <a:pathLst>
                <a:path extrusionOk="0" h="632" w="691">
                  <a:moveTo>
                    <a:pt x="353" y="1"/>
                  </a:moveTo>
                  <a:cubicBezTo>
                    <a:pt x="264" y="1"/>
                    <a:pt x="174" y="39"/>
                    <a:pt x="113" y="124"/>
                  </a:cubicBezTo>
                  <a:cubicBezTo>
                    <a:pt x="1" y="261"/>
                    <a:pt x="26" y="449"/>
                    <a:pt x="151" y="561"/>
                  </a:cubicBezTo>
                  <a:cubicBezTo>
                    <a:pt x="213" y="610"/>
                    <a:pt x="283" y="631"/>
                    <a:pt x="351" y="631"/>
                  </a:cubicBezTo>
                  <a:cubicBezTo>
                    <a:pt x="528" y="631"/>
                    <a:pt x="690" y="485"/>
                    <a:pt x="663" y="286"/>
                  </a:cubicBezTo>
                  <a:cubicBezTo>
                    <a:pt x="647" y="107"/>
                    <a:pt x="500" y="1"/>
                    <a:pt x="3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8" name="Google Shape;2708;p7"/>
            <p:cNvSpPr/>
            <p:nvPr/>
          </p:nvSpPr>
          <p:spPr>
            <a:xfrm>
              <a:off x="778765" y="205888"/>
              <a:ext cx="40396" cy="31368"/>
            </a:xfrm>
            <a:custGeom>
              <a:rect b="b" l="l" r="r" t="t"/>
              <a:pathLst>
                <a:path extrusionOk="0" h="615" w="792">
                  <a:moveTo>
                    <a:pt x="342" y="1"/>
                  </a:moveTo>
                  <a:cubicBezTo>
                    <a:pt x="254" y="1"/>
                    <a:pt x="169" y="39"/>
                    <a:pt x="113" y="116"/>
                  </a:cubicBezTo>
                  <a:cubicBezTo>
                    <a:pt x="0" y="241"/>
                    <a:pt x="25" y="441"/>
                    <a:pt x="150" y="541"/>
                  </a:cubicBezTo>
                  <a:cubicBezTo>
                    <a:pt x="197" y="593"/>
                    <a:pt x="251" y="614"/>
                    <a:pt x="306" y="614"/>
                  </a:cubicBezTo>
                  <a:cubicBezTo>
                    <a:pt x="542" y="614"/>
                    <a:pt x="791" y="208"/>
                    <a:pt x="538" y="66"/>
                  </a:cubicBezTo>
                  <a:cubicBezTo>
                    <a:pt x="478" y="23"/>
                    <a:pt x="409" y="1"/>
                    <a:pt x="3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9" name="Google Shape;2709;p7"/>
            <p:cNvSpPr/>
            <p:nvPr/>
          </p:nvSpPr>
          <p:spPr>
            <a:xfrm>
              <a:off x="951466" y="182630"/>
              <a:ext cx="35755" cy="31266"/>
            </a:xfrm>
            <a:custGeom>
              <a:rect b="b" l="l" r="r" t="t"/>
              <a:pathLst>
                <a:path extrusionOk="0" h="613" w="701">
                  <a:moveTo>
                    <a:pt x="354" y="1"/>
                  </a:moveTo>
                  <a:cubicBezTo>
                    <a:pt x="316" y="1"/>
                    <a:pt x="277" y="8"/>
                    <a:pt x="238" y="22"/>
                  </a:cubicBezTo>
                  <a:cubicBezTo>
                    <a:pt x="88" y="85"/>
                    <a:pt x="1" y="260"/>
                    <a:pt x="63" y="422"/>
                  </a:cubicBezTo>
                  <a:cubicBezTo>
                    <a:pt x="113" y="541"/>
                    <a:pt x="233" y="613"/>
                    <a:pt x="361" y="613"/>
                  </a:cubicBezTo>
                  <a:cubicBezTo>
                    <a:pt x="395" y="613"/>
                    <a:pt x="429" y="608"/>
                    <a:pt x="463" y="597"/>
                  </a:cubicBezTo>
                  <a:cubicBezTo>
                    <a:pt x="626" y="535"/>
                    <a:pt x="701" y="347"/>
                    <a:pt x="638" y="197"/>
                  </a:cubicBezTo>
                  <a:cubicBezTo>
                    <a:pt x="591" y="74"/>
                    <a:pt x="478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0" name="Google Shape;2710;p7"/>
            <p:cNvSpPr/>
            <p:nvPr/>
          </p:nvSpPr>
          <p:spPr>
            <a:xfrm>
              <a:off x="1149364" y="329166"/>
              <a:ext cx="38662" cy="28461"/>
            </a:xfrm>
            <a:custGeom>
              <a:rect b="b" l="l" r="r" t="t"/>
              <a:pathLst>
                <a:path extrusionOk="0" h="558" w="758">
                  <a:moveTo>
                    <a:pt x="529" y="1"/>
                  </a:moveTo>
                  <a:cubicBezTo>
                    <a:pt x="305" y="1"/>
                    <a:pt x="0" y="319"/>
                    <a:pt x="232" y="486"/>
                  </a:cubicBezTo>
                  <a:cubicBezTo>
                    <a:pt x="287" y="535"/>
                    <a:pt x="355" y="558"/>
                    <a:pt x="423" y="558"/>
                  </a:cubicBezTo>
                  <a:cubicBezTo>
                    <a:pt x="512" y="558"/>
                    <a:pt x="601" y="519"/>
                    <a:pt x="657" y="449"/>
                  </a:cubicBezTo>
                  <a:lnTo>
                    <a:pt x="670" y="449"/>
                  </a:lnTo>
                  <a:cubicBezTo>
                    <a:pt x="732" y="361"/>
                    <a:pt x="757" y="249"/>
                    <a:pt x="707" y="136"/>
                  </a:cubicBezTo>
                  <a:cubicBezTo>
                    <a:pt x="675" y="39"/>
                    <a:pt x="607" y="1"/>
                    <a:pt x="5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1" name="Google Shape;2711;p7"/>
            <p:cNvSpPr/>
            <p:nvPr/>
          </p:nvSpPr>
          <p:spPr>
            <a:xfrm>
              <a:off x="1096880" y="186200"/>
              <a:ext cx="37489" cy="31980"/>
            </a:xfrm>
            <a:custGeom>
              <a:rect b="b" l="l" r="r" t="t"/>
              <a:pathLst>
                <a:path extrusionOk="0" h="627" w="735">
                  <a:moveTo>
                    <a:pt x="401" y="1"/>
                  </a:moveTo>
                  <a:cubicBezTo>
                    <a:pt x="188" y="1"/>
                    <a:pt x="0" y="236"/>
                    <a:pt x="124" y="465"/>
                  </a:cubicBezTo>
                  <a:cubicBezTo>
                    <a:pt x="185" y="577"/>
                    <a:pt x="288" y="626"/>
                    <a:pt x="390" y="626"/>
                  </a:cubicBezTo>
                  <a:cubicBezTo>
                    <a:pt x="563" y="626"/>
                    <a:pt x="735" y="489"/>
                    <a:pt x="711" y="277"/>
                  </a:cubicBezTo>
                  <a:cubicBezTo>
                    <a:pt x="711" y="252"/>
                    <a:pt x="699" y="227"/>
                    <a:pt x="686" y="202"/>
                  </a:cubicBezTo>
                  <a:cubicBezTo>
                    <a:pt x="674" y="152"/>
                    <a:pt x="636" y="102"/>
                    <a:pt x="599" y="77"/>
                  </a:cubicBezTo>
                  <a:cubicBezTo>
                    <a:pt x="536" y="24"/>
                    <a:pt x="467" y="1"/>
                    <a:pt x="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2" name="Google Shape;2712;p7"/>
            <p:cNvSpPr/>
            <p:nvPr/>
          </p:nvSpPr>
          <p:spPr>
            <a:xfrm>
              <a:off x="1085965" y="264951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42" y="0"/>
                  </a:moveTo>
                  <a:cubicBezTo>
                    <a:pt x="307" y="0"/>
                    <a:pt x="272" y="7"/>
                    <a:pt x="238" y="21"/>
                  </a:cubicBezTo>
                  <a:cubicBezTo>
                    <a:pt x="76" y="83"/>
                    <a:pt x="1" y="258"/>
                    <a:pt x="63" y="420"/>
                  </a:cubicBezTo>
                  <a:cubicBezTo>
                    <a:pt x="111" y="544"/>
                    <a:pt x="224" y="617"/>
                    <a:pt x="347" y="617"/>
                  </a:cubicBezTo>
                  <a:cubicBezTo>
                    <a:pt x="385" y="617"/>
                    <a:pt x="424" y="610"/>
                    <a:pt x="463" y="595"/>
                  </a:cubicBezTo>
                  <a:cubicBezTo>
                    <a:pt x="613" y="533"/>
                    <a:pt x="700" y="358"/>
                    <a:pt x="638" y="196"/>
                  </a:cubicBezTo>
                  <a:cubicBezTo>
                    <a:pt x="589" y="79"/>
                    <a:pt x="465" y="0"/>
                    <a:pt x="3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3" name="Google Shape;2713;p7"/>
            <p:cNvSpPr/>
            <p:nvPr/>
          </p:nvSpPr>
          <p:spPr>
            <a:xfrm>
              <a:off x="1045825" y="35074"/>
              <a:ext cx="34224" cy="30501"/>
            </a:xfrm>
            <a:custGeom>
              <a:rect b="b" l="l" r="r" t="t"/>
              <a:pathLst>
                <a:path extrusionOk="0" h="598" w="671">
                  <a:moveTo>
                    <a:pt x="314" y="0"/>
                  </a:moveTo>
                  <a:cubicBezTo>
                    <a:pt x="161" y="0"/>
                    <a:pt x="36" y="106"/>
                    <a:pt x="13" y="254"/>
                  </a:cubicBezTo>
                  <a:cubicBezTo>
                    <a:pt x="0" y="341"/>
                    <a:pt x="13" y="416"/>
                    <a:pt x="63" y="491"/>
                  </a:cubicBezTo>
                  <a:cubicBezTo>
                    <a:pt x="126" y="566"/>
                    <a:pt x="208" y="598"/>
                    <a:pt x="290" y="598"/>
                  </a:cubicBezTo>
                  <a:cubicBezTo>
                    <a:pt x="482" y="598"/>
                    <a:pt x="670" y="419"/>
                    <a:pt x="600" y="191"/>
                  </a:cubicBezTo>
                  <a:cubicBezTo>
                    <a:pt x="588" y="166"/>
                    <a:pt x="575" y="141"/>
                    <a:pt x="563" y="116"/>
                  </a:cubicBezTo>
                  <a:cubicBezTo>
                    <a:pt x="513" y="54"/>
                    <a:pt x="438" y="16"/>
                    <a:pt x="363" y="4"/>
                  </a:cubicBezTo>
                  <a:cubicBezTo>
                    <a:pt x="346" y="1"/>
                    <a:pt x="330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4" name="Google Shape;2714;p7"/>
            <p:cNvSpPr/>
            <p:nvPr/>
          </p:nvSpPr>
          <p:spPr>
            <a:xfrm>
              <a:off x="1015222" y="135451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54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2" y="539"/>
                    <a:pt x="228" y="618"/>
                    <a:pt x="354" y="618"/>
                  </a:cubicBezTo>
                  <a:cubicBezTo>
                    <a:pt x="390" y="618"/>
                    <a:pt x="427" y="612"/>
                    <a:pt x="463" y="598"/>
                  </a:cubicBezTo>
                  <a:cubicBezTo>
                    <a:pt x="625" y="535"/>
                    <a:pt x="700" y="360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5" name="Google Shape;2715;p7"/>
            <p:cNvSpPr/>
            <p:nvPr/>
          </p:nvSpPr>
          <p:spPr>
            <a:xfrm>
              <a:off x="750713" y="473050"/>
              <a:ext cx="38713" cy="32082"/>
            </a:xfrm>
            <a:custGeom>
              <a:rect b="b" l="l" r="r" t="t"/>
              <a:pathLst>
                <a:path extrusionOk="0" h="629" w="759">
                  <a:moveTo>
                    <a:pt x="382" y="0"/>
                  </a:moveTo>
                  <a:cubicBezTo>
                    <a:pt x="279" y="0"/>
                    <a:pt x="176" y="50"/>
                    <a:pt x="113" y="152"/>
                  </a:cubicBezTo>
                  <a:cubicBezTo>
                    <a:pt x="0" y="339"/>
                    <a:pt x="125" y="602"/>
                    <a:pt x="350" y="627"/>
                  </a:cubicBezTo>
                  <a:cubicBezTo>
                    <a:pt x="362" y="628"/>
                    <a:pt x="373" y="629"/>
                    <a:pt x="385" y="629"/>
                  </a:cubicBezTo>
                  <a:cubicBezTo>
                    <a:pt x="594" y="629"/>
                    <a:pt x="759" y="416"/>
                    <a:pt x="688" y="214"/>
                  </a:cubicBezTo>
                  <a:cubicBezTo>
                    <a:pt x="675" y="177"/>
                    <a:pt x="663" y="164"/>
                    <a:pt x="650" y="139"/>
                  </a:cubicBezTo>
                  <a:cubicBezTo>
                    <a:pt x="583" y="47"/>
                    <a:pt x="482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6" name="Google Shape;2716;p7"/>
            <p:cNvSpPr/>
            <p:nvPr/>
          </p:nvSpPr>
          <p:spPr>
            <a:xfrm>
              <a:off x="762546" y="392207"/>
              <a:ext cx="37285" cy="28002"/>
            </a:xfrm>
            <a:custGeom>
              <a:rect b="b" l="l" r="r" t="t"/>
              <a:pathLst>
                <a:path extrusionOk="0" h="549" w="731">
                  <a:moveTo>
                    <a:pt x="524" y="0"/>
                  </a:moveTo>
                  <a:cubicBezTo>
                    <a:pt x="301" y="0"/>
                    <a:pt x="0" y="312"/>
                    <a:pt x="231" y="487"/>
                  </a:cubicBezTo>
                  <a:cubicBezTo>
                    <a:pt x="283" y="529"/>
                    <a:pt x="348" y="549"/>
                    <a:pt x="415" y="549"/>
                  </a:cubicBezTo>
                  <a:cubicBezTo>
                    <a:pt x="507" y="549"/>
                    <a:pt x="603" y="510"/>
                    <a:pt x="668" y="437"/>
                  </a:cubicBezTo>
                  <a:cubicBezTo>
                    <a:pt x="718" y="375"/>
                    <a:pt x="731" y="287"/>
                    <a:pt x="731" y="212"/>
                  </a:cubicBezTo>
                  <a:cubicBezTo>
                    <a:pt x="731" y="187"/>
                    <a:pt x="718" y="162"/>
                    <a:pt x="706" y="137"/>
                  </a:cubicBezTo>
                  <a:cubicBezTo>
                    <a:pt x="673" y="39"/>
                    <a:pt x="604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7" name="Google Shape;2717;p7"/>
            <p:cNvSpPr/>
            <p:nvPr/>
          </p:nvSpPr>
          <p:spPr>
            <a:xfrm>
              <a:off x="693996" y="343039"/>
              <a:ext cx="38662" cy="32082"/>
            </a:xfrm>
            <a:custGeom>
              <a:rect b="b" l="l" r="r" t="t"/>
              <a:pathLst>
                <a:path extrusionOk="0" h="629" w="758">
                  <a:moveTo>
                    <a:pt x="380" y="0"/>
                  </a:moveTo>
                  <a:cubicBezTo>
                    <a:pt x="278" y="0"/>
                    <a:pt x="176" y="50"/>
                    <a:pt x="113" y="152"/>
                  </a:cubicBezTo>
                  <a:cubicBezTo>
                    <a:pt x="0" y="339"/>
                    <a:pt x="125" y="589"/>
                    <a:pt x="350" y="614"/>
                  </a:cubicBezTo>
                  <a:lnTo>
                    <a:pt x="350" y="627"/>
                  </a:lnTo>
                  <a:cubicBezTo>
                    <a:pt x="362" y="628"/>
                    <a:pt x="373" y="628"/>
                    <a:pt x="384" y="628"/>
                  </a:cubicBezTo>
                  <a:cubicBezTo>
                    <a:pt x="594" y="628"/>
                    <a:pt x="758" y="415"/>
                    <a:pt x="675" y="202"/>
                  </a:cubicBezTo>
                  <a:cubicBezTo>
                    <a:pt x="675" y="177"/>
                    <a:pt x="663" y="152"/>
                    <a:pt x="638" y="139"/>
                  </a:cubicBezTo>
                  <a:cubicBezTo>
                    <a:pt x="576" y="47"/>
                    <a:pt x="478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8" name="Google Shape;2718;p7"/>
            <p:cNvSpPr/>
            <p:nvPr/>
          </p:nvSpPr>
          <p:spPr>
            <a:xfrm>
              <a:off x="641512" y="199818"/>
              <a:ext cx="38305" cy="28104"/>
            </a:xfrm>
            <a:custGeom>
              <a:rect b="b" l="l" r="r" t="t"/>
              <a:pathLst>
                <a:path extrusionOk="0" h="551" w="751">
                  <a:moveTo>
                    <a:pt x="537" y="0"/>
                  </a:moveTo>
                  <a:cubicBezTo>
                    <a:pt x="310" y="0"/>
                    <a:pt x="1" y="318"/>
                    <a:pt x="242" y="485"/>
                  </a:cubicBezTo>
                  <a:cubicBezTo>
                    <a:pt x="300" y="530"/>
                    <a:pt x="365" y="550"/>
                    <a:pt x="428" y="550"/>
                  </a:cubicBezTo>
                  <a:cubicBezTo>
                    <a:pt x="596" y="550"/>
                    <a:pt x="751" y="410"/>
                    <a:pt x="742" y="210"/>
                  </a:cubicBezTo>
                  <a:cubicBezTo>
                    <a:pt x="729" y="185"/>
                    <a:pt x="729" y="160"/>
                    <a:pt x="717" y="135"/>
                  </a:cubicBezTo>
                  <a:cubicBezTo>
                    <a:pt x="685" y="39"/>
                    <a:pt x="616" y="0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9" name="Google Shape;2719;p7"/>
            <p:cNvSpPr/>
            <p:nvPr/>
          </p:nvSpPr>
          <p:spPr>
            <a:xfrm>
              <a:off x="703584" y="257708"/>
              <a:ext cx="38050" cy="31980"/>
            </a:xfrm>
            <a:custGeom>
              <a:rect b="b" l="l" r="r" t="t"/>
              <a:pathLst>
                <a:path extrusionOk="0" h="627" w="746">
                  <a:moveTo>
                    <a:pt x="355" y="1"/>
                  </a:moveTo>
                  <a:cubicBezTo>
                    <a:pt x="73" y="1"/>
                    <a:pt x="1" y="625"/>
                    <a:pt x="337" y="625"/>
                  </a:cubicBezTo>
                  <a:cubicBezTo>
                    <a:pt x="349" y="626"/>
                    <a:pt x="360" y="627"/>
                    <a:pt x="371" y="627"/>
                  </a:cubicBezTo>
                  <a:cubicBezTo>
                    <a:pt x="581" y="627"/>
                    <a:pt x="746" y="414"/>
                    <a:pt x="674" y="213"/>
                  </a:cubicBezTo>
                  <a:cubicBezTo>
                    <a:pt x="662" y="188"/>
                    <a:pt x="649" y="163"/>
                    <a:pt x="637" y="138"/>
                  </a:cubicBezTo>
                  <a:cubicBezTo>
                    <a:pt x="587" y="75"/>
                    <a:pt x="512" y="25"/>
                    <a:pt x="425" y="13"/>
                  </a:cubicBezTo>
                  <a:cubicBezTo>
                    <a:pt x="400" y="5"/>
                    <a:pt x="377" y="1"/>
                    <a:pt x="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0" name="Google Shape;2720;p7"/>
            <p:cNvSpPr/>
            <p:nvPr/>
          </p:nvSpPr>
          <p:spPr>
            <a:xfrm>
              <a:off x="1020935" y="222209"/>
              <a:ext cx="37081" cy="31980"/>
            </a:xfrm>
            <a:custGeom>
              <a:rect b="b" l="l" r="r" t="t"/>
              <a:pathLst>
                <a:path extrusionOk="0" h="627" w="727">
                  <a:moveTo>
                    <a:pt x="322" y="0"/>
                  </a:moveTo>
                  <a:cubicBezTo>
                    <a:pt x="176" y="0"/>
                    <a:pt x="36" y="103"/>
                    <a:pt x="13" y="271"/>
                  </a:cubicBezTo>
                  <a:cubicBezTo>
                    <a:pt x="1" y="346"/>
                    <a:pt x="13" y="434"/>
                    <a:pt x="63" y="496"/>
                  </a:cubicBezTo>
                  <a:cubicBezTo>
                    <a:pt x="113" y="559"/>
                    <a:pt x="188" y="609"/>
                    <a:pt x="263" y="621"/>
                  </a:cubicBezTo>
                  <a:cubicBezTo>
                    <a:pt x="284" y="625"/>
                    <a:pt x="304" y="626"/>
                    <a:pt x="324" y="626"/>
                  </a:cubicBezTo>
                  <a:cubicBezTo>
                    <a:pt x="576" y="626"/>
                    <a:pt x="727" y="342"/>
                    <a:pt x="576" y="134"/>
                  </a:cubicBezTo>
                  <a:cubicBezTo>
                    <a:pt x="508" y="42"/>
                    <a:pt x="414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1" name="Google Shape;2721;p7"/>
            <p:cNvSpPr/>
            <p:nvPr/>
          </p:nvSpPr>
          <p:spPr>
            <a:xfrm>
              <a:off x="871797" y="191556"/>
              <a:ext cx="38764" cy="31878"/>
            </a:xfrm>
            <a:custGeom>
              <a:rect b="b" l="l" r="r" t="t"/>
              <a:pathLst>
                <a:path extrusionOk="0" h="625" w="760">
                  <a:moveTo>
                    <a:pt x="389" y="0"/>
                  </a:moveTo>
                  <a:cubicBezTo>
                    <a:pt x="285" y="0"/>
                    <a:pt x="184" y="51"/>
                    <a:pt x="126" y="147"/>
                  </a:cubicBezTo>
                  <a:cubicBezTo>
                    <a:pt x="1" y="347"/>
                    <a:pt x="126" y="597"/>
                    <a:pt x="351" y="622"/>
                  </a:cubicBezTo>
                  <a:cubicBezTo>
                    <a:pt x="362" y="624"/>
                    <a:pt x="374" y="624"/>
                    <a:pt x="385" y="624"/>
                  </a:cubicBezTo>
                  <a:cubicBezTo>
                    <a:pt x="594" y="624"/>
                    <a:pt x="759" y="411"/>
                    <a:pt x="688" y="210"/>
                  </a:cubicBezTo>
                  <a:cubicBezTo>
                    <a:pt x="676" y="185"/>
                    <a:pt x="663" y="160"/>
                    <a:pt x="651" y="135"/>
                  </a:cubicBezTo>
                  <a:cubicBezTo>
                    <a:pt x="584" y="44"/>
                    <a:pt x="486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2" name="Google Shape;2722;p7"/>
            <p:cNvSpPr/>
            <p:nvPr/>
          </p:nvSpPr>
          <p:spPr>
            <a:xfrm>
              <a:off x="913978" y="342784"/>
              <a:ext cx="36928" cy="32337"/>
            </a:xfrm>
            <a:custGeom>
              <a:rect b="b" l="l" r="r" t="t"/>
              <a:pathLst>
                <a:path extrusionOk="0" h="634" w="724">
                  <a:moveTo>
                    <a:pt x="350" y="0"/>
                  </a:moveTo>
                  <a:cubicBezTo>
                    <a:pt x="206" y="0"/>
                    <a:pt x="67" y="95"/>
                    <a:pt x="36" y="257"/>
                  </a:cubicBezTo>
                  <a:cubicBezTo>
                    <a:pt x="1" y="456"/>
                    <a:pt x="153" y="634"/>
                    <a:pt x="348" y="634"/>
                  </a:cubicBezTo>
                  <a:cubicBezTo>
                    <a:pt x="360" y="634"/>
                    <a:pt x="373" y="633"/>
                    <a:pt x="386" y="632"/>
                  </a:cubicBezTo>
                  <a:cubicBezTo>
                    <a:pt x="586" y="607"/>
                    <a:pt x="723" y="394"/>
                    <a:pt x="636" y="194"/>
                  </a:cubicBezTo>
                  <a:cubicBezTo>
                    <a:pt x="623" y="169"/>
                    <a:pt x="611" y="144"/>
                    <a:pt x="598" y="119"/>
                  </a:cubicBezTo>
                  <a:cubicBezTo>
                    <a:pt x="531" y="37"/>
                    <a:pt x="440" y="0"/>
                    <a:pt x="3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3" name="Google Shape;2723;p7"/>
            <p:cNvSpPr/>
            <p:nvPr/>
          </p:nvSpPr>
          <p:spPr>
            <a:xfrm>
              <a:off x="778816" y="304582"/>
              <a:ext cx="36724" cy="28716"/>
            </a:xfrm>
            <a:custGeom>
              <a:rect b="b" l="l" r="r" t="t"/>
              <a:pathLst>
                <a:path extrusionOk="0" h="563" w="720">
                  <a:moveTo>
                    <a:pt x="398" y="0"/>
                  </a:moveTo>
                  <a:cubicBezTo>
                    <a:pt x="191" y="0"/>
                    <a:pt x="1" y="225"/>
                    <a:pt x="112" y="456"/>
                  </a:cubicBezTo>
                  <a:cubicBezTo>
                    <a:pt x="179" y="531"/>
                    <a:pt x="263" y="563"/>
                    <a:pt x="346" y="563"/>
                  </a:cubicBezTo>
                  <a:cubicBezTo>
                    <a:pt x="538" y="563"/>
                    <a:pt x="719" y="387"/>
                    <a:pt x="649" y="168"/>
                  </a:cubicBezTo>
                  <a:cubicBezTo>
                    <a:pt x="637" y="143"/>
                    <a:pt x="624" y="118"/>
                    <a:pt x="612" y="93"/>
                  </a:cubicBezTo>
                  <a:cubicBezTo>
                    <a:pt x="546" y="28"/>
                    <a:pt x="471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4" name="Google Shape;2724;p7"/>
            <p:cNvSpPr/>
            <p:nvPr/>
          </p:nvSpPr>
          <p:spPr>
            <a:xfrm>
              <a:off x="715315" y="157638"/>
              <a:ext cx="40039" cy="32031"/>
            </a:xfrm>
            <a:custGeom>
              <a:rect b="b" l="l" r="r" t="t"/>
              <a:pathLst>
                <a:path extrusionOk="0" h="628" w="785">
                  <a:moveTo>
                    <a:pt x="411" y="1"/>
                  </a:moveTo>
                  <a:cubicBezTo>
                    <a:pt x="202" y="1"/>
                    <a:pt x="0" y="225"/>
                    <a:pt x="132" y="463"/>
                  </a:cubicBezTo>
                  <a:cubicBezTo>
                    <a:pt x="196" y="578"/>
                    <a:pt x="299" y="628"/>
                    <a:pt x="400" y="628"/>
                  </a:cubicBezTo>
                  <a:cubicBezTo>
                    <a:pt x="595" y="628"/>
                    <a:pt x="785" y="446"/>
                    <a:pt x="694" y="200"/>
                  </a:cubicBezTo>
                  <a:cubicBezTo>
                    <a:pt x="682" y="175"/>
                    <a:pt x="669" y="150"/>
                    <a:pt x="657" y="138"/>
                  </a:cubicBezTo>
                  <a:cubicBezTo>
                    <a:pt x="590" y="41"/>
                    <a:pt x="500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5" name="Google Shape;2725;p7"/>
            <p:cNvSpPr/>
            <p:nvPr/>
          </p:nvSpPr>
          <p:spPr>
            <a:xfrm>
              <a:off x="829719" y="442651"/>
              <a:ext cx="34530" cy="32031"/>
            </a:xfrm>
            <a:custGeom>
              <a:rect b="b" l="l" r="r" t="t"/>
              <a:pathLst>
                <a:path extrusionOk="0" h="628" w="677">
                  <a:moveTo>
                    <a:pt x="321" y="1"/>
                  </a:moveTo>
                  <a:cubicBezTo>
                    <a:pt x="180" y="1"/>
                    <a:pt x="39" y="92"/>
                    <a:pt x="13" y="273"/>
                  </a:cubicBezTo>
                  <a:cubicBezTo>
                    <a:pt x="1" y="348"/>
                    <a:pt x="26" y="436"/>
                    <a:pt x="63" y="498"/>
                  </a:cubicBezTo>
                  <a:cubicBezTo>
                    <a:pt x="133" y="588"/>
                    <a:pt x="225" y="627"/>
                    <a:pt x="316" y="627"/>
                  </a:cubicBezTo>
                  <a:cubicBezTo>
                    <a:pt x="501" y="627"/>
                    <a:pt x="676" y="462"/>
                    <a:pt x="626" y="236"/>
                  </a:cubicBezTo>
                  <a:cubicBezTo>
                    <a:pt x="584" y="79"/>
                    <a:pt x="452" y="1"/>
                    <a:pt x="3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6" name="Google Shape;2726;p7"/>
            <p:cNvSpPr/>
            <p:nvPr/>
          </p:nvSpPr>
          <p:spPr>
            <a:xfrm>
              <a:off x="960392" y="67002"/>
              <a:ext cx="37234" cy="32184"/>
            </a:xfrm>
            <a:custGeom>
              <a:rect b="b" l="l" r="r" t="t"/>
              <a:pathLst>
                <a:path extrusionOk="0" h="631" w="730">
                  <a:moveTo>
                    <a:pt x="328" y="0"/>
                  </a:moveTo>
                  <a:cubicBezTo>
                    <a:pt x="181" y="0"/>
                    <a:pt x="36" y="101"/>
                    <a:pt x="13" y="278"/>
                  </a:cubicBezTo>
                  <a:cubicBezTo>
                    <a:pt x="1" y="353"/>
                    <a:pt x="26" y="440"/>
                    <a:pt x="76" y="502"/>
                  </a:cubicBezTo>
                  <a:cubicBezTo>
                    <a:pt x="126" y="565"/>
                    <a:pt x="188" y="615"/>
                    <a:pt x="276" y="627"/>
                  </a:cubicBezTo>
                  <a:cubicBezTo>
                    <a:pt x="291" y="630"/>
                    <a:pt x="306" y="631"/>
                    <a:pt x="321" y="631"/>
                  </a:cubicBezTo>
                  <a:cubicBezTo>
                    <a:pt x="570" y="631"/>
                    <a:pt x="729" y="340"/>
                    <a:pt x="576" y="128"/>
                  </a:cubicBezTo>
                  <a:cubicBezTo>
                    <a:pt x="513" y="41"/>
                    <a:pt x="420" y="0"/>
                    <a:pt x="3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7" name="Google Shape;2727;p7"/>
            <p:cNvSpPr/>
            <p:nvPr/>
          </p:nvSpPr>
          <p:spPr>
            <a:xfrm>
              <a:off x="1103205" y="101277"/>
              <a:ext cx="31878" cy="29073"/>
            </a:xfrm>
            <a:custGeom>
              <a:rect b="b" l="l" r="r" t="t"/>
              <a:pathLst>
                <a:path extrusionOk="0" h="570" w="625">
                  <a:moveTo>
                    <a:pt x="308" y="0"/>
                  </a:moveTo>
                  <a:cubicBezTo>
                    <a:pt x="185" y="0"/>
                    <a:pt x="62" y="69"/>
                    <a:pt x="13" y="218"/>
                  </a:cubicBezTo>
                  <a:cubicBezTo>
                    <a:pt x="0" y="293"/>
                    <a:pt x="13" y="380"/>
                    <a:pt x="63" y="443"/>
                  </a:cubicBezTo>
                  <a:cubicBezTo>
                    <a:pt x="113" y="505"/>
                    <a:pt x="188" y="555"/>
                    <a:pt x="262" y="568"/>
                  </a:cubicBezTo>
                  <a:cubicBezTo>
                    <a:pt x="272" y="569"/>
                    <a:pt x="282" y="569"/>
                    <a:pt x="292" y="569"/>
                  </a:cubicBezTo>
                  <a:cubicBezTo>
                    <a:pt x="420" y="569"/>
                    <a:pt x="542" y="496"/>
                    <a:pt x="600" y="380"/>
                  </a:cubicBezTo>
                  <a:cubicBezTo>
                    <a:pt x="612" y="355"/>
                    <a:pt x="612" y="330"/>
                    <a:pt x="625" y="305"/>
                  </a:cubicBezTo>
                  <a:cubicBezTo>
                    <a:pt x="618" y="110"/>
                    <a:pt x="463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8" name="Google Shape;2728;p7"/>
            <p:cNvSpPr/>
            <p:nvPr/>
          </p:nvSpPr>
          <p:spPr>
            <a:xfrm>
              <a:off x="1165634" y="255158"/>
              <a:ext cx="38968" cy="30603"/>
            </a:xfrm>
            <a:custGeom>
              <a:rect b="b" l="l" r="r" t="t"/>
              <a:pathLst>
                <a:path extrusionOk="0" h="600" w="764">
                  <a:moveTo>
                    <a:pt x="401" y="0"/>
                  </a:moveTo>
                  <a:cubicBezTo>
                    <a:pt x="51" y="25"/>
                    <a:pt x="1" y="512"/>
                    <a:pt x="326" y="600"/>
                  </a:cubicBezTo>
                  <a:lnTo>
                    <a:pt x="338" y="600"/>
                  </a:lnTo>
                  <a:cubicBezTo>
                    <a:pt x="688" y="600"/>
                    <a:pt x="763" y="10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9" name="Google Shape;2729;p7"/>
            <p:cNvSpPr/>
            <p:nvPr/>
          </p:nvSpPr>
          <p:spPr>
            <a:xfrm>
              <a:off x="1080865" y="352169"/>
              <a:ext cx="35755" cy="30960"/>
            </a:xfrm>
            <a:custGeom>
              <a:rect b="b" l="l" r="r" t="t"/>
              <a:pathLst>
                <a:path extrusionOk="0" h="607" w="701">
                  <a:moveTo>
                    <a:pt x="354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88" y="73"/>
                    <a:pt x="1" y="260"/>
                    <a:pt x="63" y="410"/>
                  </a:cubicBezTo>
                  <a:cubicBezTo>
                    <a:pt x="111" y="534"/>
                    <a:pt x="231" y="607"/>
                    <a:pt x="352" y="607"/>
                  </a:cubicBezTo>
                  <a:cubicBezTo>
                    <a:pt x="390" y="607"/>
                    <a:pt x="427" y="600"/>
                    <a:pt x="463" y="585"/>
                  </a:cubicBezTo>
                  <a:cubicBezTo>
                    <a:pt x="626" y="535"/>
                    <a:pt x="700" y="348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0" name="Google Shape;2730;p7"/>
            <p:cNvSpPr/>
            <p:nvPr/>
          </p:nvSpPr>
          <p:spPr>
            <a:xfrm>
              <a:off x="815080" y="537468"/>
              <a:ext cx="36979" cy="29634"/>
            </a:xfrm>
            <a:custGeom>
              <a:rect b="b" l="l" r="r" t="t"/>
              <a:pathLst>
                <a:path extrusionOk="0" h="581" w="725">
                  <a:moveTo>
                    <a:pt x="323" y="0"/>
                  </a:moveTo>
                  <a:cubicBezTo>
                    <a:pt x="174" y="0"/>
                    <a:pt x="30" y="106"/>
                    <a:pt x="13" y="276"/>
                  </a:cubicBezTo>
                  <a:cubicBezTo>
                    <a:pt x="1" y="326"/>
                    <a:pt x="13" y="376"/>
                    <a:pt x="26" y="414"/>
                  </a:cubicBezTo>
                  <a:cubicBezTo>
                    <a:pt x="51" y="532"/>
                    <a:pt x="146" y="580"/>
                    <a:pt x="254" y="580"/>
                  </a:cubicBezTo>
                  <a:cubicBezTo>
                    <a:pt x="465" y="580"/>
                    <a:pt x="724" y="395"/>
                    <a:pt x="600" y="189"/>
                  </a:cubicBezTo>
                  <a:cubicBezTo>
                    <a:pt x="588" y="151"/>
                    <a:pt x="563" y="114"/>
                    <a:pt x="525" y="76"/>
                  </a:cubicBezTo>
                  <a:cubicBezTo>
                    <a:pt x="465" y="24"/>
                    <a:pt x="393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1" name="Google Shape;2731;p7"/>
            <p:cNvSpPr/>
            <p:nvPr/>
          </p:nvSpPr>
          <p:spPr>
            <a:xfrm>
              <a:off x="1055363" y="422300"/>
              <a:ext cx="39274" cy="31878"/>
            </a:xfrm>
            <a:custGeom>
              <a:rect b="b" l="l" r="r" t="t"/>
              <a:pathLst>
                <a:path extrusionOk="0" h="625" w="770">
                  <a:moveTo>
                    <a:pt x="392" y="0"/>
                  </a:moveTo>
                  <a:cubicBezTo>
                    <a:pt x="354" y="0"/>
                    <a:pt x="314" y="7"/>
                    <a:pt x="276" y="22"/>
                  </a:cubicBezTo>
                  <a:cubicBezTo>
                    <a:pt x="13" y="110"/>
                    <a:pt x="1" y="485"/>
                    <a:pt x="263" y="597"/>
                  </a:cubicBezTo>
                  <a:cubicBezTo>
                    <a:pt x="305" y="616"/>
                    <a:pt x="348" y="625"/>
                    <a:pt x="390" y="625"/>
                  </a:cubicBezTo>
                  <a:cubicBezTo>
                    <a:pt x="595" y="625"/>
                    <a:pt x="769" y="415"/>
                    <a:pt x="676" y="197"/>
                  </a:cubicBezTo>
                  <a:cubicBezTo>
                    <a:pt x="628" y="73"/>
                    <a:pt x="515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2" name="Google Shape;2732;p7"/>
            <p:cNvSpPr/>
            <p:nvPr/>
          </p:nvSpPr>
          <p:spPr>
            <a:xfrm>
              <a:off x="737400" y="91485"/>
              <a:ext cx="38101" cy="27951"/>
            </a:xfrm>
            <a:custGeom>
              <a:rect b="b" l="l" r="r" t="t"/>
              <a:pathLst>
                <a:path extrusionOk="0" h="548" w="747">
                  <a:moveTo>
                    <a:pt x="360" y="1"/>
                  </a:moveTo>
                  <a:cubicBezTo>
                    <a:pt x="180" y="1"/>
                    <a:pt x="1" y="155"/>
                    <a:pt x="49" y="372"/>
                  </a:cubicBezTo>
                  <a:cubicBezTo>
                    <a:pt x="75" y="497"/>
                    <a:pt x="173" y="548"/>
                    <a:pt x="284" y="548"/>
                  </a:cubicBezTo>
                  <a:cubicBezTo>
                    <a:pt x="494" y="548"/>
                    <a:pt x="747" y="365"/>
                    <a:pt x="624" y="160"/>
                  </a:cubicBezTo>
                  <a:cubicBezTo>
                    <a:pt x="561" y="48"/>
                    <a:pt x="461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3" name="Google Shape;2733;p7"/>
            <p:cNvSpPr/>
            <p:nvPr/>
          </p:nvSpPr>
          <p:spPr>
            <a:xfrm>
              <a:off x="981508" y="-3435"/>
              <a:ext cx="38203" cy="28104"/>
            </a:xfrm>
            <a:custGeom>
              <a:rect b="b" l="l" r="r" t="t"/>
              <a:pathLst>
                <a:path extrusionOk="0" h="551" w="749">
                  <a:moveTo>
                    <a:pt x="362" y="0"/>
                  </a:moveTo>
                  <a:cubicBezTo>
                    <a:pt x="181" y="0"/>
                    <a:pt x="1" y="158"/>
                    <a:pt x="49" y="384"/>
                  </a:cubicBezTo>
                  <a:cubicBezTo>
                    <a:pt x="75" y="502"/>
                    <a:pt x="170" y="551"/>
                    <a:pt x="278" y="551"/>
                  </a:cubicBezTo>
                  <a:cubicBezTo>
                    <a:pt x="489" y="551"/>
                    <a:pt x="748" y="366"/>
                    <a:pt x="624" y="159"/>
                  </a:cubicBezTo>
                  <a:cubicBezTo>
                    <a:pt x="562" y="48"/>
                    <a:pt x="462" y="0"/>
                    <a:pt x="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4" name="Google Shape;2734;p7"/>
            <p:cNvSpPr/>
            <p:nvPr/>
          </p:nvSpPr>
          <p:spPr>
            <a:xfrm>
              <a:off x="816865" y="49304"/>
              <a:ext cx="35652" cy="30195"/>
            </a:xfrm>
            <a:custGeom>
              <a:rect b="b" l="l" r="r" t="t"/>
              <a:pathLst>
                <a:path extrusionOk="0" h="592" w="699">
                  <a:moveTo>
                    <a:pt x="382" y="0"/>
                  </a:moveTo>
                  <a:cubicBezTo>
                    <a:pt x="184" y="0"/>
                    <a:pt x="0" y="202"/>
                    <a:pt x="91" y="437"/>
                  </a:cubicBezTo>
                  <a:cubicBezTo>
                    <a:pt x="141" y="512"/>
                    <a:pt x="215" y="575"/>
                    <a:pt x="315" y="587"/>
                  </a:cubicBezTo>
                  <a:cubicBezTo>
                    <a:pt x="333" y="590"/>
                    <a:pt x="350" y="592"/>
                    <a:pt x="367" y="592"/>
                  </a:cubicBezTo>
                  <a:cubicBezTo>
                    <a:pt x="555" y="592"/>
                    <a:pt x="699" y="408"/>
                    <a:pt x="653" y="225"/>
                  </a:cubicBezTo>
                  <a:cubicBezTo>
                    <a:pt x="653" y="200"/>
                    <a:pt x="653" y="187"/>
                    <a:pt x="640" y="175"/>
                  </a:cubicBezTo>
                  <a:cubicBezTo>
                    <a:pt x="640" y="150"/>
                    <a:pt x="628" y="125"/>
                    <a:pt x="603" y="100"/>
                  </a:cubicBezTo>
                  <a:cubicBezTo>
                    <a:pt x="537" y="30"/>
                    <a:pt x="458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5" name="Google Shape;2735;p7"/>
            <p:cNvSpPr/>
            <p:nvPr/>
          </p:nvSpPr>
          <p:spPr>
            <a:xfrm>
              <a:off x="744235" y="555575"/>
              <a:ext cx="37744" cy="30858"/>
            </a:xfrm>
            <a:custGeom>
              <a:rect b="b" l="l" r="r" t="t"/>
              <a:pathLst>
                <a:path extrusionOk="0" h="605" w="740">
                  <a:moveTo>
                    <a:pt x="392" y="1"/>
                  </a:moveTo>
                  <a:cubicBezTo>
                    <a:pt x="358" y="1"/>
                    <a:pt x="323" y="7"/>
                    <a:pt x="290" y="21"/>
                  </a:cubicBezTo>
                  <a:cubicBezTo>
                    <a:pt x="1" y="195"/>
                    <a:pt x="140" y="604"/>
                    <a:pt x="430" y="604"/>
                  </a:cubicBezTo>
                  <a:cubicBezTo>
                    <a:pt x="453" y="604"/>
                    <a:pt x="477" y="601"/>
                    <a:pt x="502" y="596"/>
                  </a:cubicBezTo>
                  <a:cubicBezTo>
                    <a:pt x="665" y="533"/>
                    <a:pt x="740" y="358"/>
                    <a:pt x="690" y="196"/>
                  </a:cubicBezTo>
                  <a:cubicBezTo>
                    <a:pt x="631" y="79"/>
                    <a:pt x="513" y="1"/>
                    <a:pt x="3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6" name="Google Shape;2736;p7"/>
            <p:cNvSpPr/>
            <p:nvPr/>
          </p:nvSpPr>
          <p:spPr>
            <a:xfrm>
              <a:off x="1380466" y="238021"/>
              <a:ext cx="35193" cy="32235"/>
            </a:xfrm>
            <a:custGeom>
              <a:rect b="b" l="l" r="r" t="t"/>
              <a:pathLst>
                <a:path extrusionOk="0" h="632" w="690">
                  <a:moveTo>
                    <a:pt x="352" y="0"/>
                  </a:moveTo>
                  <a:cubicBezTo>
                    <a:pt x="263" y="0"/>
                    <a:pt x="174" y="39"/>
                    <a:pt x="113" y="124"/>
                  </a:cubicBezTo>
                  <a:cubicBezTo>
                    <a:pt x="0" y="261"/>
                    <a:pt x="25" y="449"/>
                    <a:pt x="150" y="561"/>
                  </a:cubicBezTo>
                  <a:cubicBezTo>
                    <a:pt x="213" y="610"/>
                    <a:pt x="283" y="631"/>
                    <a:pt x="351" y="631"/>
                  </a:cubicBezTo>
                  <a:cubicBezTo>
                    <a:pt x="527" y="631"/>
                    <a:pt x="690" y="485"/>
                    <a:pt x="662" y="286"/>
                  </a:cubicBezTo>
                  <a:cubicBezTo>
                    <a:pt x="647" y="107"/>
                    <a:pt x="500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7" name="Google Shape;2737;p7"/>
            <p:cNvSpPr/>
            <p:nvPr/>
          </p:nvSpPr>
          <p:spPr>
            <a:xfrm>
              <a:off x="1461410" y="192831"/>
              <a:ext cx="39733" cy="31929"/>
            </a:xfrm>
            <a:custGeom>
              <a:rect b="b" l="l" r="r" t="t"/>
              <a:pathLst>
                <a:path extrusionOk="0" h="626" w="779">
                  <a:moveTo>
                    <a:pt x="385" y="0"/>
                  </a:moveTo>
                  <a:cubicBezTo>
                    <a:pt x="282" y="0"/>
                    <a:pt x="177" y="51"/>
                    <a:pt x="113" y="147"/>
                  </a:cubicBezTo>
                  <a:cubicBezTo>
                    <a:pt x="0" y="347"/>
                    <a:pt x="113" y="597"/>
                    <a:pt x="350" y="622"/>
                  </a:cubicBezTo>
                  <a:cubicBezTo>
                    <a:pt x="365" y="624"/>
                    <a:pt x="380" y="625"/>
                    <a:pt x="395" y="625"/>
                  </a:cubicBezTo>
                  <a:cubicBezTo>
                    <a:pt x="632" y="625"/>
                    <a:pt x="779" y="347"/>
                    <a:pt x="638" y="135"/>
                  </a:cubicBezTo>
                  <a:cubicBezTo>
                    <a:pt x="577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8" name="Google Shape;2738;p7"/>
            <p:cNvSpPr/>
            <p:nvPr/>
          </p:nvSpPr>
          <p:spPr>
            <a:xfrm>
              <a:off x="1318087" y="166920"/>
              <a:ext cx="34377" cy="29328"/>
            </a:xfrm>
            <a:custGeom>
              <a:rect b="b" l="l" r="r" t="t"/>
              <a:pathLst>
                <a:path extrusionOk="0" h="575" w="674">
                  <a:moveTo>
                    <a:pt x="397" y="0"/>
                  </a:moveTo>
                  <a:cubicBezTo>
                    <a:pt x="190" y="0"/>
                    <a:pt x="0" y="224"/>
                    <a:pt x="111" y="455"/>
                  </a:cubicBezTo>
                  <a:cubicBezTo>
                    <a:pt x="178" y="537"/>
                    <a:pt x="270" y="575"/>
                    <a:pt x="360" y="575"/>
                  </a:cubicBezTo>
                  <a:cubicBezTo>
                    <a:pt x="503" y="575"/>
                    <a:pt x="643" y="479"/>
                    <a:pt x="673" y="318"/>
                  </a:cubicBezTo>
                  <a:cubicBezTo>
                    <a:pt x="673" y="268"/>
                    <a:pt x="673" y="218"/>
                    <a:pt x="648" y="168"/>
                  </a:cubicBezTo>
                  <a:cubicBezTo>
                    <a:pt x="636" y="143"/>
                    <a:pt x="623" y="118"/>
                    <a:pt x="611" y="93"/>
                  </a:cubicBezTo>
                  <a:cubicBezTo>
                    <a:pt x="546" y="28"/>
                    <a:pt x="470" y="0"/>
                    <a:pt x="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9" name="Google Shape;2739;p7"/>
            <p:cNvSpPr/>
            <p:nvPr/>
          </p:nvSpPr>
          <p:spPr>
            <a:xfrm>
              <a:off x="1340682" y="79703"/>
              <a:ext cx="33459" cy="32031"/>
            </a:xfrm>
            <a:custGeom>
              <a:rect b="b" l="l" r="r" t="t"/>
              <a:pathLst>
                <a:path extrusionOk="0" h="628" w="656">
                  <a:moveTo>
                    <a:pt x="330" y="1"/>
                  </a:moveTo>
                  <a:cubicBezTo>
                    <a:pt x="160" y="1"/>
                    <a:pt x="0" y="149"/>
                    <a:pt x="18" y="353"/>
                  </a:cubicBezTo>
                  <a:cubicBezTo>
                    <a:pt x="41" y="524"/>
                    <a:pt x="185" y="627"/>
                    <a:pt x="332" y="627"/>
                  </a:cubicBezTo>
                  <a:cubicBezTo>
                    <a:pt x="422" y="627"/>
                    <a:pt x="514" y="589"/>
                    <a:pt x="580" y="503"/>
                  </a:cubicBezTo>
                  <a:cubicBezTo>
                    <a:pt x="630" y="441"/>
                    <a:pt x="655" y="366"/>
                    <a:pt x="643" y="278"/>
                  </a:cubicBezTo>
                  <a:cubicBezTo>
                    <a:pt x="643" y="253"/>
                    <a:pt x="630" y="228"/>
                    <a:pt x="630" y="203"/>
                  </a:cubicBezTo>
                  <a:cubicBezTo>
                    <a:pt x="605" y="153"/>
                    <a:pt x="568" y="104"/>
                    <a:pt x="530" y="79"/>
                  </a:cubicBezTo>
                  <a:cubicBezTo>
                    <a:pt x="469" y="25"/>
                    <a:pt x="399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0" name="Google Shape;2740;p7"/>
            <p:cNvSpPr/>
            <p:nvPr/>
          </p:nvSpPr>
          <p:spPr>
            <a:xfrm>
              <a:off x="1415506" y="77866"/>
              <a:ext cx="38713" cy="32082"/>
            </a:xfrm>
            <a:custGeom>
              <a:rect b="b" l="l" r="r" t="t"/>
              <a:pathLst>
                <a:path extrusionOk="0" h="629" w="759">
                  <a:moveTo>
                    <a:pt x="382" y="0"/>
                  </a:moveTo>
                  <a:cubicBezTo>
                    <a:pt x="279" y="0"/>
                    <a:pt x="176" y="50"/>
                    <a:pt x="113" y="152"/>
                  </a:cubicBezTo>
                  <a:cubicBezTo>
                    <a:pt x="0" y="339"/>
                    <a:pt x="125" y="589"/>
                    <a:pt x="350" y="627"/>
                  </a:cubicBezTo>
                  <a:cubicBezTo>
                    <a:pt x="362" y="628"/>
                    <a:pt x="373" y="629"/>
                    <a:pt x="385" y="629"/>
                  </a:cubicBezTo>
                  <a:cubicBezTo>
                    <a:pt x="594" y="629"/>
                    <a:pt x="759" y="415"/>
                    <a:pt x="688" y="202"/>
                  </a:cubicBezTo>
                  <a:cubicBezTo>
                    <a:pt x="675" y="177"/>
                    <a:pt x="663" y="152"/>
                    <a:pt x="650" y="140"/>
                  </a:cubicBezTo>
                  <a:cubicBezTo>
                    <a:pt x="583" y="47"/>
                    <a:pt x="482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1" name="Google Shape;2741;p7"/>
            <p:cNvSpPr/>
            <p:nvPr/>
          </p:nvSpPr>
          <p:spPr>
            <a:xfrm>
              <a:off x="1490074" y="120812"/>
              <a:ext cx="35755" cy="31623"/>
            </a:xfrm>
            <a:custGeom>
              <a:rect b="b" l="l" r="r" t="t"/>
              <a:pathLst>
                <a:path extrusionOk="0" h="620" w="701">
                  <a:moveTo>
                    <a:pt x="349" y="0"/>
                  </a:moveTo>
                  <a:cubicBezTo>
                    <a:pt x="311" y="0"/>
                    <a:pt x="274" y="7"/>
                    <a:pt x="238" y="22"/>
                  </a:cubicBezTo>
                  <a:cubicBezTo>
                    <a:pt x="76" y="85"/>
                    <a:pt x="1" y="260"/>
                    <a:pt x="63" y="422"/>
                  </a:cubicBezTo>
                  <a:cubicBezTo>
                    <a:pt x="111" y="546"/>
                    <a:pt x="224" y="619"/>
                    <a:pt x="347" y="619"/>
                  </a:cubicBezTo>
                  <a:cubicBezTo>
                    <a:pt x="385" y="619"/>
                    <a:pt x="424" y="612"/>
                    <a:pt x="463" y="597"/>
                  </a:cubicBezTo>
                  <a:cubicBezTo>
                    <a:pt x="613" y="535"/>
                    <a:pt x="700" y="360"/>
                    <a:pt x="638" y="197"/>
                  </a:cubicBezTo>
                  <a:cubicBezTo>
                    <a:pt x="590" y="73"/>
                    <a:pt x="47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2" name="Google Shape;2742;p7"/>
            <p:cNvSpPr/>
            <p:nvPr/>
          </p:nvSpPr>
          <p:spPr>
            <a:xfrm>
              <a:off x="1289422" y="-52909"/>
              <a:ext cx="36265" cy="32235"/>
            </a:xfrm>
            <a:custGeom>
              <a:rect b="b" l="l" r="r" t="t"/>
              <a:pathLst>
                <a:path extrusionOk="0" h="632" w="711">
                  <a:moveTo>
                    <a:pt x="340" y="1"/>
                  </a:moveTo>
                  <a:cubicBezTo>
                    <a:pt x="194" y="1"/>
                    <a:pt x="58" y="108"/>
                    <a:pt x="36" y="267"/>
                  </a:cubicBezTo>
                  <a:cubicBezTo>
                    <a:pt x="0" y="454"/>
                    <a:pt x="142" y="631"/>
                    <a:pt x="335" y="631"/>
                  </a:cubicBezTo>
                  <a:cubicBezTo>
                    <a:pt x="347" y="631"/>
                    <a:pt x="360" y="631"/>
                    <a:pt x="373" y="629"/>
                  </a:cubicBezTo>
                  <a:cubicBezTo>
                    <a:pt x="585" y="617"/>
                    <a:pt x="710" y="392"/>
                    <a:pt x="623" y="204"/>
                  </a:cubicBezTo>
                  <a:cubicBezTo>
                    <a:pt x="585" y="92"/>
                    <a:pt x="498" y="17"/>
                    <a:pt x="386" y="4"/>
                  </a:cubicBezTo>
                  <a:cubicBezTo>
                    <a:pt x="370" y="2"/>
                    <a:pt x="355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3" name="Google Shape;2743;p7"/>
            <p:cNvSpPr/>
            <p:nvPr/>
          </p:nvSpPr>
          <p:spPr>
            <a:xfrm>
              <a:off x="1372152" y="-78309"/>
              <a:ext cx="34785" cy="31776"/>
            </a:xfrm>
            <a:custGeom>
              <a:rect b="b" l="l" r="r" t="t"/>
              <a:pathLst>
                <a:path extrusionOk="0" h="623" w="682">
                  <a:moveTo>
                    <a:pt x="342" y="0"/>
                  </a:moveTo>
                  <a:cubicBezTo>
                    <a:pt x="254" y="0"/>
                    <a:pt x="165" y="36"/>
                    <a:pt x="101" y="115"/>
                  </a:cubicBezTo>
                  <a:cubicBezTo>
                    <a:pt x="1" y="252"/>
                    <a:pt x="13" y="440"/>
                    <a:pt x="151" y="552"/>
                  </a:cubicBezTo>
                  <a:cubicBezTo>
                    <a:pt x="210" y="601"/>
                    <a:pt x="277" y="622"/>
                    <a:pt x="344" y="622"/>
                  </a:cubicBezTo>
                  <a:cubicBezTo>
                    <a:pt x="516" y="622"/>
                    <a:pt x="681" y="476"/>
                    <a:pt x="663" y="277"/>
                  </a:cubicBezTo>
                  <a:cubicBezTo>
                    <a:pt x="639" y="104"/>
                    <a:pt x="492" y="0"/>
                    <a:pt x="3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4" name="Google Shape;2744;p7"/>
            <p:cNvSpPr/>
            <p:nvPr/>
          </p:nvSpPr>
          <p:spPr>
            <a:xfrm>
              <a:off x="1255198" y="19772"/>
              <a:ext cx="41824" cy="32184"/>
            </a:xfrm>
            <a:custGeom>
              <a:rect b="b" l="l" r="r" t="t"/>
              <a:pathLst>
                <a:path extrusionOk="0" h="631" w="820">
                  <a:moveTo>
                    <a:pt x="410" y="1"/>
                  </a:moveTo>
                  <a:cubicBezTo>
                    <a:pt x="321" y="1"/>
                    <a:pt x="233" y="38"/>
                    <a:pt x="169" y="116"/>
                  </a:cubicBezTo>
                  <a:cubicBezTo>
                    <a:pt x="1" y="321"/>
                    <a:pt x="157" y="630"/>
                    <a:pt x="414" y="630"/>
                  </a:cubicBezTo>
                  <a:cubicBezTo>
                    <a:pt x="424" y="630"/>
                    <a:pt x="434" y="630"/>
                    <a:pt x="444" y="629"/>
                  </a:cubicBezTo>
                  <a:cubicBezTo>
                    <a:pt x="719" y="591"/>
                    <a:pt x="819" y="241"/>
                    <a:pt x="607" y="66"/>
                  </a:cubicBezTo>
                  <a:cubicBezTo>
                    <a:pt x="547" y="23"/>
                    <a:pt x="478" y="1"/>
                    <a:pt x="4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5" name="Google Shape;2745;p7"/>
            <p:cNvSpPr/>
            <p:nvPr/>
          </p:nvSpPr>
          <p:spPr>
            <a:xfrm>
              <a:off x="1420606" y="-6648"/>
              <a:ext cx="35755" cy="31266"/>
            </a:xfrm>
            <a:custGeom>
              <a:rect b="b" l="l" r="r" t="t"/>
              <a:pathLst>
                <a:path extrusionOk="0" h="613" w="701">
                  <a:moveTo>
                    <a:pt x="354" y="0"/>
                  </a:moveTo>
                  <a:cubicBezTo>
                    <a:pt x="316" y="0"/>
                    <a:pt x="276" y="7"/>
                    <a:pt x="238" y="22"/>
                  </a:cubicBezTo>
                  <a:cubicBezTo>
                    <a:pt x="88" y="84"/>
                    <a:pt x="0" y="259"/>
                    <a:pt x="63" y="409"/>
                  </a:cubicBezTo>
                  <a:cubicBezTo>
                    <a:pt x="113" y="538"/>
                    <a:pt x="233" y="612"/>
                    <a:pt x="362" y="612"/>
                  </a:cubicBezTo>
                  <a:cubicBezTo>
                    <a:pt x="395" y="612"/>
                    <a:pt x="429" y="607"/>
                    <a:pt x="463" y="597"/>
                  </a:cubicBezTo>
                  <a:cubicBezTo>
                    <a:pt x="625" y="534"/>
                    <a:pt x="700" y="347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6" name="Google Shape;2746;p7"/>
            <p:cNvSpPr/>
            <p:nvPr/>
          </p:nvSpPr>
          <p:spPr>
            <a:xfrm>
              <a:off x="1628654" y="143356"/>
              <a:ext cx="38050" cy="28155"/>
            </a:xfrm>
            <a:custGeom>
              <a:rect b="b" l="l" r="r" t="t"/>
              <a:pathLst>
                <a:path extrusionOk="0" h="552" w="746">
                  <a:moveTo>
                    <a:pt x="531" y="0"/>
                  </a:moveTo>
                  <a:cubicBezTo>
                    <a:pt x="307" y="0"/>
                    <a:pt x="0" y="313"/>
                    <a:pt x="233" y="480"/>
                  </a:cubicBezTo>
                  <a:cubicBezTo>
                    <a:pt x="293" y="529"/>
                    <a:pt x="362" y="552"/>
                    <a:pt x="430" y="552"/>
                  </a:cubicBezTo>
                  <a:cubicBezTo>
                    <a:pt x="519" y="552"/>
                    <a:pt x="607" y="513"/>
                    <a:pt x="670" y="443"/>
                  </a:cubicBezTo>
                  <a:cubicBezTo>
                    <a:pt x="720" y="380"/>
                    <a:pt x="745" y="293"/>
                    <a:pt x="733" y="218"/>
                  </a:cubicBezTo>
                  <a:cubicBezTo>
                    <a:pt x="733" y="180"/>
                    <a:pt x="720" y="155"/>
                    <a:pt x="708" y="130"/>
                  </a:cubicBezTo>
                  <a:cubicBezTo>
                    <a:pt x="676" y="37"/>
                    <a:pt x="608" y="0"/>
                    <a:pt x="5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7" name="Google Shape;2747;p7"/>
            <p:cNvSpPr/>
            <p:nvPr/>
          </p:nvSpPr>
          <p:spPr>
            <a:xfrm>
              <a:off x="1575966" y="391"/>
              <a:ext cx="42283" cy="31878"/>
            </a:xfrm>
            <a:custGeom>
              <a:rect b="b" l="l" r="r" t="t"/>
              <a:pathLst>
                <a:path extrusionOk="0" h="625" w="829">
                  <a:moveTo>
                    <a:pt x="410" y="1"/>
                  </a:moveTo>
                  <a:cubicBezTo>
                    <a:pt x="320" y="1"/>
                    <a:pt x="231" y="42"/>
                    <a:pt x="166" y="121"/>
                  </a:cubicBezTo>
                  <a:cubicBezTo>
                    <a:pt x="1" y="322"/>
                    <a:pt x="148" y="624"/>
                    <a:pt x="398" y="624"/>
                  </a:cubicBezTo>
                  <a:cubicBezTo>
                    <a:pt x="412" y="624"/>
                    <a:pt x="426" y="623"/>
                    <a:pt x="441" y="621"/>
                  </a:cubicBezTo>
                  <a:cubicBezTo>
                    <a:pt x="728" y="596"/>
                    <a:pt x="828" y="246"/>
                    <a:pt x="603" y="71"/>
                  </a:cubicBezTo>
                  <a:cubicBezTo>
                    <a:pt x="545" y="24"/>
                    <a:pt x="477" y="1"/>
                    <a:pt x="4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8" name="Google Shape;2748;p7"/>
            <p:cNvSpPr/>
            <p:nvPr/>
          </p:nvSpPr>
          <p:spPr>
            <a:xfrm>
              <a:off x="1565306" y="78835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47" y="0"/>
                  </a:moveTo>
                  <a:cubicBezTo>
                    <a:pt x="311" y="0"/>
                    <a:pt x="274" y="7"/>
                    <a:pt x="238" y="21"/>
                  </a:cubicBezTo>
                  <a:cubicBezTo>
                    <a:pt x="88" y="83"/>
                    <a:pt x="0" y="258"/>
                    <a:pt x="63" y="420"/>
                  </a:cubicBezTo>
                  <a:cubicBezTo>
                    <a:pt x="110" y="544"/>
                    <a:pt x="223" y="617"/>
                    <a:pt x="346" y="617"/>
                  </a:cubicBezTo>
                  <a:cubicBezTo>
                    <a:pt x="385" y="617"/>
                    <a:pt x="424" y="610"/>
                    <a:pt x="463" y="595"/>
                  </a:cubicBezTo>
                  <a:cubicBezTo>
                    <a:pt x="625" y="533"/>
                    <a:pt x="700" y="358"/>
                    <a:pt x="638" y="195"/>
                  </a:cubicBezTo>
                  <a:cubicBezTo>
                    <a:pt x="589" y="79"/>
                    <a:pt x="472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9" name="Google Shape;2749;p7"/>
            <p:cNvSpPr/>
            <p:nvPr/>
          </p:nvSpPr>
          <p:spPr>
            <a:xfrm>
              <a:off x="1495175" y="-50665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49" y="1"/>
                  </a:moveTo>
                  <a:cubicBezTo>
                    <a:pt x="311" y="1"/>
                    <a:pt x="274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2" y="539"/>
                    <a:pt x="228" y="618"/>
                    <a:pt x="354" y="618"/>
                  </a:cubicBezTo>
                  <a:cubicBezTo>
                    <a:pt x="390" y="618"/>
                    <a:pt x="427" y="611"/>
                    <a:pt x="463" y="598"/>
                  </a:cubicBezTo>
                  <a:cubicBezTo>
                    <a:pt x="613" y="535"/>
                    <a:pt x="700" y="360"/>
                    <a:pt x="638" y="198"/>
                  </a:cubicBezTo>
                  <a:cubicBezTo>
                    <a:pt x="590" y="74"/>
                    <a:pt x="470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0" name="Google Shape;2750;p7"/>
            <p:cNvSpPr/>
            <p:nvPr/>
          </p:nvSpPr>
          <p:spPr>
            <a:xfrm>
              <a:off x="1230665" y="287138"/>
              <a:ext cx="38713" cy="31878"/>
            </a:xfrm>
            <a:custGeom>
              <a:rect b="b" l="l" r="r" t="t"/>
              <a:pathLst>
                <a:path extrusionOk="0" h="625" w="759">
                  <a:moveTo>
                    <a:pt x="385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13" y="598"/>
                    <a:pt x="350" y="623"/>
                  </a:cubicBezTo>
                  <a:cubicBezTo>
                    <a:pt x="362" y="624"/>
                    <a:pt x="373" y="625"/>
                    <a:pt x="385" y="625"/>
                  </a:cubicBezTo>
                  <a:cubicBezTo>
                    <a:pt x="594" y="625"/>
                    <a:pt x="758" y="412"/>
                    <a:pt x="675" y="210"/>
                  </a:cubicBezTo>
                  <a:cubicBezTo>
                    <a:pt x="663" y="185"/>
                    <a:pt x="650" y="160"/>
                    <a:pt x="638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1" name="Google Shape;2751;p7"/>
            <p:cNvSpPr/>
            <p:nvPr/>
          </p:nvSpPr>
          <p:spPr>
            <a:xfrm>
              <a:off x="1241835" y="206092"/>
              <a:ext cx="37948" cy="28206"/>
            </a:xfrm>
            <a:custGeom>
              <a:rect b="b" l="l" r="r" t="t"/>
              <a:pathLst>
                <a:path extrusionOk="0" h="553" w="744">
                  <a:moveTo>
                    <a:pt x="535" y="0"/>
                  </a:moveTo>
                  <a:cubicBezTo>
                    <a:pt x="308" y="0"/>
                    <a:pt x="1" y="312"/>
                    <a:pt x="231" y="487"/>
                  </a:cubicBezTo>
                  <a:cubicBezTo>
                    <a:pt x="291" y="531"/>
                    <a:pt x="360" y="553"/>
                    <a:pt x="428" y="553"/>
                  </a:cubicBezTo>
                  <a:cubicBezTo>
                    <a:pt x="517" y="553"/>
                    <a:pt x="605" y="515"/>
                    <a:pt x="669" y="437"/>
                  </a:cubicBezTo>
                  <a:cubicBezTo>
                    <a:pt x="719" y="375"/>
                    <a:pt x="744" y="287"/>
                    <a:pt x="731" y="212"/>
                  </a:cubicBezTo>
                  <a:cubicBezTo>
                    <a:pt x="731" y="187"/>
                    <a:pt x="719" y="162"/>
                    <a:pt x="719" y="137"/>
                  </a:cubicBezTo>
                  <a:cubicBezTo>
                    <a:pt x="686" y="39"/>
                    <a:pt x="616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2" name="Google Shape;2752;p7"/>
            <p:cNvSpPr/>
            <p:nvPr/>
          </p:nvSpPr>
          <p:spPr>
            <a:xfrm>
              <a:off x="1173285" y="156923"/>
              <a:ext cx="38764" cy="32082"/>
            </a:xfrm>
            <a:custGeom>
              <a:rect b="b" l="l" r="r" t="t"/>
              <a:pathLst>
                <a:path extrusionOk="0" h="629" w="760">
                  <a:moveTo>
                    <a:pt x="384" y="0"/>
                  </a:moveTo>
                  <a:cubicBezTo>
                    <a:pt x="282" y="0"/>
                    <a:pt x="183" y="50"/>
                    <a:pt x="126" y="152"/>
                  </a:cubicBezTo>
                  <a:cubicBezTo>
                    <a:pt x="1" y="339"/>
                    <a:pt x="126" y="589"/>
                    <a:pt x="351" y="626"/>
                  </a:cubicBezTo>
                  <a:cubicBezTo>
                    <a:pt x="363" y="628"/>
                    <a:pt x="375" y="628"/>
                    <a:pt x="387" y="628"/>
                  </a:cubicBezTo>
                  <a:cubicBezTo>
                    <a:pt x="605" y="628"/>
                    <a:pt x="759" y="415"/>
                    <a:pt x="688" y="202"/>
                  </a:cubicBezTo>
                  <a:cubicBezTo>
                    <a:pt x="676" y="177"/>
                    <a:pt x="663" y="164"/>
                    <a:pt x="651" y="139"/>
                  </a:cubicBezTo>
                  <a:cubicBezTo>
                    <a:pt x="583" y="47"/>
                    <a:pt x="482" y="0"/>
                    <a:pt x="3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3" name="Google Shape;2753;p7"/>
            <p:cNvSpPr/>
            <p:nvPr/>
          </p:nvSpPr>
          <p:spPr>
            <a:xfrm>
              <a:off x="1121312" y="13958"/>
              <a:ext cx="38305" cy="27849"/>
            </a:xfrm>
            <a:custGeom>
              <a:rect b="b" l="l" r="r" t="t"/>
              <a:pathLst>
                <a:path extrusionOk="0" h="546" w="751">
                  <a:moveTo>
                    <a:pt x="541" y="0"/>
                  </a:moveTo>
                  <a:cubicBezTo>
                    <a:pt x="314" y="0"/>
                    <a:pt x="0" y="313"/>
                    <a:pt x="232" y="480"/>
                  </a:cubicBezTo>
                  <a:cubicBezTo>
                    <a:pt x="291" y="525"/>
                    <a:pt x="358" y="545"/>
                    <a:pt x="422" y="545"/>
                  </a:cubicBezTo>
                  <a:cubicBezTo>
                    <a:pt x="592" y="545"/>
                    <a:pt x="750" y="408"/>
                    <a:pt x="732" y="218"/>
                  </a:cubicBezTo>
                  <a:cubicBezTo>
                    <a:pt x="732" y="180"/>
                    <a:pt x="720" y="155"/>
                    <a:pt x="720" y="130"/>
                  </a:cubicBezTo>
                  <a:cubicBezTo>
                    <a:pt x="688" y="37"/>
                    <a:pt x="620" y="0"/>
                    <a:pt x="5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4" name="Google Shape;2754;p7"/>
            <p:cNvSpPr/>
            <p:nvPr/>
          </p:nvSpPr>
          <p:spPr>
            <a:xfrm>
              <a:off x="1183741" y="72103"/>
              <a:ext cx="37693" cy="31623"/>
            </a:xfrm>
            <a:custGeom>
              <a:rect b="b" l="l" r="r" t="t"/>
              <a:pathLst>
                <a:path extrusionOk="0" h="620" w="739">
                  <a:moveTo>
                    <a:pt x="346" y="1"/>
                  </a:moveTo>
                  <a:cubicBezTo>
                    <a:pt x="71" y="1"/>
                    <a:pt x="0" y="615"/>
                    <a:pt x="324" y="615"/>
                  </a:cubicBezTo>
                  <a:cubicBezTo>
                    <a:pt x="327" y="615"/>
                    <a:pt x="330" y="615"/>
                    <a:pt x="333" y="615"/>
                  </a:cubicBezTo>
                  <a:cubicBezTo>
                    <a:pt x="350" y="618"/>
                    <a:pt x="366" y="619"/>
                    <a:pt x="382" y="619"/>
                  </a:cubicBezTo>
                  <a:cubicBezTo>
                    <a:pt x="584" y="619"/>
                    <a:pt x="739" y="411"/>
                    <a:pt x="658" y="203"/>
                  </a:cubicBezTo>
                  <a:cubicBezTo>
                    <a:pt x="645" y="178"/>
                    <a:pt x="633" y="153"/>
                    <a:pt x="620" y="128"/>
                  </a:cubicBezTo>
                  <a:cubicBezTo>
                    <a:pt x="571" y="65"/>
                    <a:pt x="496" y="28"/>
                    <a:pt x="421" y="15"/>
                  </a:cubicBezTo>
                  <a:cubicBezTo>
                    <a:pt x="394" y="5"/>
                    <a:pt x="369" y="1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5" name="Google Shape;2755;p7"/>
            <p:cNvSpPr/>
            <p:nvPr/>
          </p:nvSpPr>
          <p:spPr>
            <a:xfrm>
              <a:off x="1495175" y="35992"/>
              <a:ext cx="38917" cy="31980"/>
            </a:xfrm>
            <a:custGeom>
              <a:rect b="b" l="l" r="r" t="t"/>
              <a:pathLst>
                <a:path extrusionOk="0" h="627" w="763">
                  <a:moveTo>
                    <a:pt x="420" y="1"/>
                  </a:moveTo>
                  <a:cubicBezTo>
                    <a:pt x="359" y="1"/>
                    <a:pt x="295" y="19"/>
                    <a:pt x="238" y="61"/>
                  </a:cubicBezTo>
                  <a:cubicBezTo>
                    <a:pt x="1" y="236"/>
                    <a:pt x="101" y="586"/>
                    <a:pt x="375" y="623"/>
                  </a:cubicBezTo>
                  <a:cubicBezTo>
                    <a:pt x="391" y="625"/>
                    <a:pt x="406" y="627"/>
                    <a:pt x="421" y="627"/>
                  </a:cubicBezTo>
                  <a:cubicBezTo>
                    <a:pt x="567" y="627"/>
                    <a:pt x="703" y="520"/>
                    <a:pt x="725" y="373"/>
                  </a:cubicBezTo>
                  <a:cubicBezTo>
                    <a:pt x="763" y="159"/>
                    <a:pt x="599" y="1"/>
                    <a:pt x="4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6" name="Google Shape;2756;p7"/>
            <p:cNvSpPr/>
            <p:nvPr/>
          </p:nvSpPr>
          <p:spPr>
            <a:xfrm>
              <a:off x="1351750" y="5185"/>
              <a:ext cx="38764" cy="32133"/>
            </a:xfrm>
            <a:custGeom>
              <a:rect b="b" l="l" r="r" t="t"/>
              <a:pathLst>
                <a:path extrusionOk="0" h="630" w="760">
                  <a:moveTo>
                    <a:pt x="381" y="1"/>
                  </a:moveTo>
                  <a:cubicBezTo>
                    <a:pt x="279" y="1"/>
                    <a:pt x="177" y="51"/>
                    <a:pt x="113" y="152"/>
                  </a:cubicBezTo>
                  <a:cubicBezTo>
                    <a:pt x="1" y="340"/>
                    <a:pt x="126" y="590"/>
                    <a:pt x="351" y="627"/>
                  </a:cubicBezTo>
                  <a:cubicBezTo>
                    <a:pt x="362" y="629"/>
                    <a:pt x="374" y="629"/>
                    <a:pt x="385" y="629"/>
                  </a:cubicBezTo>
                  <a:cubicBezTo>
                    <a:pt x="594" y="629"/>
                    <a:pt x="759" y="416"/>
                    <a:pt x="688" y="202"/>
                  </a:cubicBezTo>
                  <a:cubicBezTo>
                    <a:pt x="676" y="177"/>
                    <a:pt x="663" y="152"/>
                    <a:pt x="638" y="140"/>
                  </a:cubicBezTo>
                  <a:cubicBezTo>
                    <a:pt x="577" y="48"/>
                    <a:pt x="479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7" name="Google Shape;2757;p7"/>
            <p:cNvSpPr/>
            <p:nvPr/>
          </p:nvSpPr>
          <p:spPr>
            <a:xfrm>
              <a:off x="1393370" y="156923"/>
              <a:ext cx="36826" cy="32082"/>
            </a:xfrm>
            <a:custGeom>
              <a:rect b="b" l="l" r="r" t="t"/>
              <a:pathLst>
                <a:path extrusionOk="0" h="629" w="722">
                  <a:moveTo>
                    <a:pt x="356" y="0"/>
                  </a:moveTo>
                  <a:cubicBezTo>
                    <a:pt x="216" y="0"/>
                    <a:pt x="78" y="91"/>
                    <a:pt x="47" y="252"/>
                  </a:cubicBezTo>
                  <a:cubicBezTo>
                    <a:pt x="0" y="451"/>
                    <a:pt x="152" y="629"/>
                    <a:pt x="346" y="629"/>
                  </a:cubicBezTo>
                  <a:cubicBezTo>
                    <a:pt x="359" y="629"/>
                    <a:pt x="372" y="628"/>
                    <a:pt x="384" y="626"/>
                  </a:cubicBezTo>
                  <a:cubicBezTo>
                    <a:pt x="597" y="601"/>
                    <a:pt x="722" y="389"/>
                    <a:pt x="634" y="189"/>
                  </a:cubicBezTo>
                  <a:cubicBezTo>
                    <a:pt x="622" y="164"/>
                    <a:pt x="609" y="139"/>
                    <a:pt x="597" y="114"/>
                  </a:cubicBezTo>
                  <a:cubicBezTo>
                    <a:pt x="534" y="37"/>
                    <a:pt x="445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8" name="Google Shape;2758;p7"/>
            <p:cNvSpPr/>
            <p:nvPr/>
          </p:nvSpPr>
          <p:spPr>
            <a:xfrm>
              <a:off x="1258310" y="118721"/>
              <a:ext cx="36520" cy="28614"/>
            </a:xfrm>
            <a:custGeom>
              <a:rect b="b" l="l" r="r" t="t"/>
              <a:pathLst>
                <a:path extrusionOk="0" h="561" w="716">
                  <a:moveTo>
                    <a:pt x="397" y="1"/>
                  </a:moveTo>
                  <a:cubicBezTo>
                    <a:pt x="189" y="1"/>
                    <a:pt x="0" y="219"/>
                    <a:pt x="121" y="451"/>
                  </a:cubicBezTo>
                  <a:cubicBezTo>
                    <a:pt x="186" y="527"/>
                    <a:pt x="269" y="560"/>
                    <a:pt x="351" y="560"/>
                  </a:cubicBezTo>
                  <a:cubicBezTo>
                    <a:pt x="537" y="560"/>
                    <a:pt x="715" y="389"/>
                    <a:pt x="646" y="163"/>
                  </a:cubicBezTo>
                  <a:cubicBezTo>
                    <a:pt x="646" y="138"/>
                    <a:pt x="633" y="113"/>
                    <a:pt x="608" y="88"/>
                  </a:cubicBezTo>
                  <a:cubicBezTo>
                    <a:pt x="544" y="27"/>
                    <a:pt x="469" y="1"/>
                    <a:pt x="3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9" name="Google Shape;2759;p7"/>
            <p:cNvSpPr/>
            <p:nvPr/>
          </p:nvSpPr>
          <p:spPr>
            <a:xfrm>
              <a:off x="1194605" y="-28172"/>
              <a:ext cx="40753" cy="32235"/>
            </a:xfrm>
            <a:custGeom>
              <a:rect b="b" l="l" r="r" t="t"/>
              <a:pathLst>
                <a:path extrusionOk="0" h="632" w="799">
                  <a:moveTo>
                    <a:pt x="414" y="0"/>
                  </a:moveTo>
                  <a:cubicBezTo>
                    <a:pt x="204" y="0"/>
                    <a:pt x="0" y="222"/>
                    <a:pt x="133" y="469"/>
                  </a:cubicBezTo>
                  <a:cubicBezTo>
                    <a:pt x="196" y="583"/>
                    <a:pt x="298" y="631"/>
                    <a:pt x="400" y="631"/>
                  </a:cubicBezTo>
                  <a:cubicBezTo>
                    <a:pt x="599" y="631"/>
                    <a:pt x="798" y="446"/>
                    <a:pt x="707" y="207"/>
                  </a:cubicBezTo>
                  <a:cubicBezTo>
                    <a:pt x="695" y="182"/>
                    <a:pt x="682" y="157"/>
                    <a:pt x="657" y="132"/>
                  </a:cubicBezTo>
                  <a:cubicBezTo>
                    <a:pt x="591" y="39"/>
                    <a:pt x="502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0" name="Google Shape;2760;p7"/>
            <p:cNvSpPr/>
            <p:nvPr/>
          </p:nvSpPr>
          <p:spPr>
            <a:xfrm>
              <a:off x="1309059" y="256892"/>
              <a:ext cx="34887" cy="31674"/>
            </a:xfrm>
            <a:custGeom>
              <a:rect b="b" l="l" r="r" t="t"/>
              <a:pathLst>
                <a:path extrusionOk="0" h="621" w="684">
                  <a:moveTo>
                    <a:pt x="325" y="0"/>
                  </a:moveTo>
                  <a:cubicBezTo>
                    <a:pt x="182" y="0"/>
                    <a:pt x="39" y="91"/>
                    <a:pt x="13" y="266"/>
                  </a:cubicBezTo>
                  <a:cubicBezTo>
                    <a:pt x="1" y="341"/>
                    <a:pt x="26" y="429"/>
                    <a:pt x="75" y="491"/>
                  </a:cubicBezTo>
                  <a:cubicBezTo>
                    <a:pt x="141" y="582"/>
                    <a:pt x="233" y="621"/>
                    <a:pt x="323" y="621"/>
                  </a:cubicBezTo>
                  <a:cubicBezTo>
                    <a:pt x="507" y="621"/>
                    <a:pt x="684" y="459"/>
                    <a:pt x="625" y="241"/>
                  </a:cubicBezTo>
                  <a:cubicBezTo>
                    <a:pt x="589" y="79"/>
                    <a:pt x="458" y="0"/>
                    <a:pt x="3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1" name="Google Shape;2761;p7"/>
            <p:cNvSpPr/>
            <p:nvPr/>
          </p:nvSpPr>
          <p:spPr>
            <a:xfrm>
              <a:off x="1582495" y="-84838"/>
              <a:ext cx="31929" cy="28767"/>
            </a:xfrm>
            <a:custGeom>
              <a:rect b="b" l="l" r="r" t="t"/>
              <a:pathLst>
                <a:path extrusionOk="0" h="564" w="626">
                  <a:moveTo>
                    <a:pt x="312" y="0"/>
                  </a:moveTo>
                  <a:cubicBezTo>
                    <a:pt x="188" y="0"/>
                    <a:pt x="63" y="69"/>
                    <a:pt x="13" y="218"/>
                  </a:cubicBezTo>
                  <a:cubicBezTo>
                    <a:pt x="1" y="293"/>
                    <a:pt x="26" y="380"/>
                    <a:pt x="76" y="443"/>
                  </a:cubicBezTo>
                  <a:cubicBezTo>
                    <a:pt x="136" y="525"/>
                    <a:pt x="225" y="564"/>
                    <a:pt x="314" y="564"/>
                  </a:cubicBezTo>
                  <a:cubicBezTo>
                    <a:pt x="429" y="564"/>
                    <a:pt x="544" y="500"/>
                    <a:pt x="600" y="380"/>
                  </a:cubicBezTo>
                  <a:cubicBezTo>
                    <a:pt x="613" y="355"/>
                    <a:pt x="625" y="330"/>
                    <a:pt x="625" y="305"/>
                  </a:cubicBezTo>
                  <a:cubicBezTo>
                    <a:pt x="625" y="110"/>
                    <a:pt x="470" y="0"/>
                    <a:pt x="3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2" name="Google Shape;2762;p7"/>
            <p:cNvSpPr/>
            <p:nvPr/>
          </p:nvSpPr>
          <p:spPr>
            <a:xfrm>
              <a:off x="1644465" y="68992"/>
              <a:ext cx="40090" cy="31776"/>
            </a:xfrm>
            <a:custGeom>
              <a:rect b="b" l="l" r="r" t="t"/>
              <a:pathLst>
                <a:path extrusionOk="0" h="623" w="786">
                  <a:moveTo>
                    <a:pt x="394" y="1"/>
                  </a:moveTo>
                  <a:cubicBezTo>
                    <a:pt x="154" y="1"/>
                    <a:pt x="1" y="280"/>
                    <a:pt x="148" y="488"/>
                  </a:cubicBezTo>
                  <a:cubicBezTo>
                    <a:pt x="208" y="579"/>
                    <a:pt x="304" y="623"/>
                    <a:pt x="400" y="623"/>
                  </a:cubicBezTo>
                  <a:cubicBezTo>
                    <a:pt x="503" y="623"/>
                    <a:pt x="608" y="573"/>
                    <a:pt x="673" y="476"/>
                  </a:cubicBezTo>
                  <a:cubicBezTo>
                    <a:pt x="785" y="276"/>
                    <a:pt x="660" y="26"/>
                    <a:pt x="435" y="1"/>
                  </a:cubicBezTo>
                  <a:lnTo>
                    <a:pt x="410" y="1"/>
                  </a:lnTo>
                  <a:cubicBezTo>
                    <a:pt x="405" y="1"/>
                    <a:pt x="400" y="1"/>
                    <a:pt x="3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3" name="Google Shape;2763;p7"/>
            <p:cNvSpPr/>
            <p:nvPr/>
          </p:nvSpPr>
          <p:spPr>
            <a:xfrm>
              <a:off x="1560818" y="166053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54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6" y="85"/>
                    <a:pt x="1" y="260"/>
                    <a:pt x="63" y="422"/>
                  </a:cubicBezTo>
                  <a:cubicBezTo>
                    <a:pt x="112" y="539"/>
                    <a:pt x="228" y="618"/>
                    <a:pt x="354" y="618"/>
                  </a:cubicBezTo>
                  <a:cubicBezTo>
                    <a:pt x="390" y="618"/>
                    <a:pt x="427" y="611"/>
                    <a:pt x="463" y="597"/>
                  </a:cubicBezTo>
                  <a:cubicBezTo>
                    <a:pt x="613" y="535"/>
                    <a:pt x="701" y="360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4" name="Google Shape;2764;p7"/>
            <p:cNvSpPr/>
            <p:nvPr/>
          </p:nvSpPr>
          <p:spPr>
            <a:xfrm>
              <a:off x="1292534" y="351812"/>
              <a:ext cx="39070" cy="29787"/>
            </a:xfrm>
            <a:custGeom>
              <a:rect b="b" l="l" r="r" t="t"/>
              <a:pathLst>
                <a:path extrusionOk="0" h="584" w="766">
                  <a:moveTo>
                    <a:pt x="369" y="0"/>
                  </a:moveTo>
                  <a:cubicBezTo>
                    <a:pt x="173" y="0"/>
                    <a:pt x="1" y="195"/>
                    <a:pt x="75" y="417"/>
                  </a:cubicBezTo>
                  <a:cubicBezTo>
                    <a:pt x="100" y="535"/>
                    <a:pt x="194" y="584"/>
                    <a:pt x="300" y="584"/>
                  </a:cubicBezTo>
                  <a:cubicBezTo>
                    <a:pt x="509" y="584"/>
                    <a:pt x="765" y="399"/>
                    <a:pt x="649" y="192"/>
                  </a:cubicBezTo>
                  <a:cubicBezTo>
                    <a:pt x="624" y="142"/>
                    <a:pt x="599" y="105"/>
                    <a:pt x="574" y="80"/>
                  </a:cubicBezTo>
                  <a:cubicBezTo>
                    <a:pt x="510" y="24"/>
                    <a:pt x="438" y="0"/>
                    <a:pt x="3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5" name="Google Shape;2765;p7"/>
            <p:cNvSpPr/>
            <p:nvPr/>
          </p:nvSpPr>
          <p:spPr>
            <a:xfrm>
              <a:off x="1535468" y="235368"/>
              <a:ext cx="39427" cy="32286"/>
            </a:xfrm>
            <a:custGeom>
              <a:rect b="b" l="l" r="r" t="t"/>
              <a:pathLst>
                <a:path extrusionOk="0" h="633" w="773">
                  <a:moveTo>
                    <a:pt x="392" y="0"/>
                  </a:moveTo>
                  <a:cubicBezTo>
                    <a:pt x="164" y="0"/>
                    <a:pt x="0" y="231"/>
                    <a:pt x="98" y="438"/>
                  </a:cubicBezTo>
                  <a:cubicBezTo>
                    <a:pt x="152" y="567"/>
                    <a:pt x="268" y="633"/>
                    <a:pt x="386" y="633"/>
                  </a:cubicBezTo>
                  <a:cubicBezTo>
                    <a:pt x="485" y="633"/>
                    <a:pt x="585" y="585"/>
                    <a:pt x="648" y="488"/>
                  </a:cubicBezTo>
                  <a:cubicBezTo>
                    <a:pt x="773" y="288"/>
                    <a:pt x="635" y="26"/>
                    <a:pt x="410" y="1"/>
                  </a:cubicBezTo>
                  <a:cubicBezTo>
                    <a:pt x="404" y="0"/>
                    <a:pt x="398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6" name="Google Shape;2766;p7"/>
            <p:cNvSpPr/>
            <p:nvPr/>
          </p:nvSpPr>
          <p:spPr>
            <a:xfrm>
              <a:off x="1217353" y="-94580"/>
              <a:ext cx="37744" cy="28104"/>
            </a:xfrm>
            <a:custGeom>
              <a:rect b="b" l="l" r="r" t="t"/>
              <a:pathLst>
                <a:path extrusionOk="0" h="551" w="740">
                  <a:moveTo>
                    <a:pt x="357" y="0"/>
                  </a:moveTo>
                  <a:cubicBezTo>
                    <a:pt x="176" y="0"/>
                    <a:pt x="1" y="158"/>
                    <a:pt x="49" y="384"/>
                  </a:cubicBezTo>
                  <a:cubicBezTo>
                    <a:pt x="74" y="502"/>
                    <a:pt x="168" y="550"/>
                    <a:pt x="275" y="550"/>
                  </a:cubicBezTo>
                  <a:cubicBezTo>
                    <a:pt x="483" y="550"/>
                    <a:pt x="740" y="366"/>
                    <a:pt x="624" y="159"/>
                  </a:cubicBezTo>
                  <a:cubicBezTo>
                    <a:pt x="557" y="48"/>
                    <a:pt x="456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7" name="Google Shape;2767;p7"/>
            <p:cNvSpPr/>
            <p:nvPr/>
          </p:nvSpPr>
          <p:spPr>
            <a:xfrm>
              <a:off x="1223525" y="369408"/>
              <a:ext cx="38407" cy="30858"/>
            </a:xfrm>
            <a:custGeom>
              <a:rect b="b" l="l" r="r" t="t"/>
              <a:pathLst>
                <a:path extrusionOk="0" h="605" w="753">
                  <a:moveTo>
                    <a:pt x="407" y="0"/>
                  </a:moveTo>
                  <a:cubicBezTo>
                    <a:pt x="368" y="0"/>
                    <a:pt x="329" y="7"/>
                    <a:pt x="290" y="22"/>
                  </a:cubicBezTo>
                  <a:cubicBezTo>
                    <a:pt x="1" y="184"/>
                    <a:pt x="141" y="605"/>
                    <a:pt x="442" y="605"/>
                  </a:cubicBezTo>
                  <a:cubicBezTo>
                    <a:pt x="466" y="605"/>
                    <a:pt x="490" y="602"/>
                    <a:pt x="515" y="597"/>
                  </a:cubicBezTo>
                  <a:cubicBezTo>
                    <a:pt x="665" y="534"/>
                    <a:pt x="753" y="359"/>
                    <a:pt x="690" y="197"/>
                  </a:cubicBezTo>
                  <a:cubicBezTo>
                    <a:pt x="643" y="73"/>
                    <a:pt x="530" y="0"/>
                    <a:pt x="4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8" name="Google Shape;2768;p7"/>
            <p:cNvSpPr/>
            <p:nvPr/>
          </p:nvSpPr>
          <p:spPr>
            <a:xfrm>
              <a:off x="1860418" y="52568"/>
              <a:ext cx="34428" cy="31776"/>
            </a:xfrm>
            <a:custGeom>
              <a:rect b="b" l="l" r="r" t="t"/>
              <a:pathLst>
                <a:path extrusionOk="0" h="623" w="675">
                  <a:moveTo>
                    <a:pt x="338" y="1"/>
                  </a:moveTo>
                  <a:cubicBezTo>
                    <a:pt x="251" y="1"/>
                    <a:pt x="163" y="37"/>
                    <a:pt x="100" y="111"/>
                  </a:cubicBezTo>
                  <a:cubicBezTo>
                    <a:pt x="0" y="248"/>
                    <a:pt x="13" y="436"/>
                    <a:pt x="150" y="548"/>
                  </a:cubicBezTo>
                  <a:lnTo>
                    <a:pt x="150" y="561"/>
                  </a:lnTo>
                  <a:cubicBezTo>
                    <a:pt x="208" y="602"/>
                    <a:pt x="274" y="622"/>
                    <a:pt x="338" y="622"/>
                  </a:cubicBezTo>
                  <a:cubicBezTo>
                    <a:pt x="429" y="622"/>
                    <a:pt x="517" y="583"/>
                    <a:pt x="575" y="511"/>
                  </a:cubicBezTo>
                  <a:cubicBezTo>
                    <a:pt x="650" y="423"/>
                    <a:pt x="675" y="298"/>
                    <a:pt x="625" y="198"/>
                  </a:cubicBezTo>
                  <a:cubicBezTo>
                    <a:pt x="574" y="68"/>
                    <a:pt x="457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9" name="Google Shape;2769;p7"/>
            <p:cNvSpPr/>
            <p:nvPr/>
          </p:nvSpPr>
          <p:spPr>
            <a:xfrm>
              <a:off x="1796663" y="-21439"/>
              <a:ext cx="36775" cy="31776"/>
            </a:xfrm>
            <a:custGeom>
              <a:rect b="b" l="l" r="r" t="t"/>
              <a:pathLst>
                <a:path extrusionOk="0" h="623" w="721">
                  <a:moveTo>
                    <a:pt x="392" y="0"/>
                  </a:moveTo>
                  <a:cubicBezTo>
                    <a:pt x="366" y="0"/>
                    <a:pt x="340" y="4"/>
                    <a:pt x="313" y="12"/>
                  </a:cubicBezTo>
                  <a:cubicBezTo>
                    <a:pt x="88" y="62"/>
                    <a:pt x="0" y="324"/>
                    <a:pt x="138" y="499"/>
                  </a:cubicBezTo>
                  <a:cubicBezTo>
                    <a:pt x="202" y="584"/>
                    <a:pt x="295" y="623"/>
                    <a:pt x="385" y="623"/>
                  </a:cubicBezTo>
                  <a:cubicBezTo>
                    <a:pt x="523" y="623"/>
                    <a:pt x="658" y="533"/>
                    <a:pt x="688" y="374"/>
                  </a:cubicBezTo>
                  <a:cubicBezTo>
                    <a:pt x="721" y="178"/>
                    <a:pt x="57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0" name="Google Shape;2770;p7"/>
            <p:cNvSpPr/>
            <p:nvPr/>
          </p:nvSpPr>
          <p:spPr>
            <a:xfrm>
              <a:off x="1713780" y="101073"/>
              <a:ext cx="37081" cy="32031"/>
            </a:xfrm>
            <a:custGeom>
              <a:rect b="b" l="l" r="r" t="t"/>
              <a:pathLst>
                <a:path extrusionOk="0" h="628" w="727">
                  <a:moveTo>
                    <a:pt x="327" y="1"/>
                  </a:moveTo>
                  <a:cubicBezTo>
                    <a:pt x="181" y="1"/>
                    <a:pt x="36" y="104"/>
                    <a:pt x="13" y="272"/>
                  </a:cubicBezTo>
                  <a:cubicBezTo>
                    <a:pt x="1" y="347"/>
                    <a:pt x="26" y="434"/>
                    <a:pt x="76" y="497"/>
                  </a:cubicBezTo>
                  <a:cubicBezTo>
                    <a:pt x="126" y="559"/>
                    <a:pt x="188" y="609"/>
                    <a:pt x="276" y="622"/>
                  </a:cubicBezTo>
                  <a:cubicBezTo>
                    <a:pt x="296" y="625"/>
                    <a:pt x="315" y="627"/>
                    <a:pt x="334" y="627"/>
                  </a:cubicBezTo>
                  <a:cubicBezTo>
                    <a:pt x="576" y="627"/>
                    <a:pt x="727" y="343"/>
                    <a:pt x="576" y="134"/>
                  </a:cubicBezTo>
                  <a:cubicBezTo>
                    <a:pt x="513" y="42"/>
                    <a:pt x="420" y="1"/>
                    <a:pt x="3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1" name="Google Shape;2771;p7"/>
            <p:cNvSpPr/>
            <p:nvPr/>
          </p:nvSpPr>
          <p:spPr>
            <a:xfrm>
              <a:off x="1721329" y="19976"/>
              <a:ext cx="38254" cy="28155"/>
            </a:xfrm>
            <a:custGeom>
              <a:rect b="b" l="l" r="r" t="t"/>
              <a:pathLst>
                <a:path extrusionOk="0" h="552" w="750">
                  <a:moveTo>
                    <a:pt x="532" y="0"/>
                  </a:moveTo>
                  <a:cubicBezTo>
                    <a:pt x="306" y="0"/>
                    <a:pt x="0" y="312"/>
                    <a:pt x="240" y="487"/>
                  </a:cubicBezTo>
                  <a:cubicBezTo>
                    <a:pt x="299" y="532"/>
                    <a:pt x="364" y="552"/>
                    <a:pt x="427" y="552"/>
                  </a:cubicBezTo>
                  <a:cubicBezTo>
                    <a:pt x="594" y="552"/>
                    <a:pt x="749" y="412"/>
                    <a:pt x="740" y="212"/>
                  </a:cubicBezTo>
                  <a:cubicBezTo>
                    <a:pt x="728" y="187"/>
                    <a:pt x="728" y="162"/>
                    <a:pt x="715" y="137"/>
                  </a:cubicBezTo>
                  <a:cubicBezTo>
                    <a:pt x="683" y="39"/>
                    <a:pt x="612" y="0"/>
                    <a:pt x="5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2" name="Google Shape;2772;p7"/>
            <p:cNvSpPr/>
            <p:nvPr/>
          </p:nvSpPr>
          <p:spPr>
            <a:xfrm>
              <a:off x="1657063" y="-28682"/>
              <a:ext cx="32592" cy="31623"/>
            </a:xfrm>
            <a:custGeom>
              <a:rect b="b" l="l" r="r" t="t"/>
              <a:pathLst>
                <a:path extrusionOk="0" h="620" w="639">
                  <a:moveTo>
                    <a:pt x="315" y="1"/>
                  </a:moveTo>
                  <a:cubicBezTo>
                    <a:pt x="161" y="1"/>
                    <a:pt x="36" y="108"/>
                    <a:pt x="13" y="267"/>
                  </a:cubicBezTo>
                  <a:cubicBezTo>
                    <a:pt x="1" y="341"/>
                    <a:pt x="13" y="429"/>
                    <a:pt x="63" y="491"/>
                  </a:cubicBezTo>
                  <a:cubicBezTo>
                    <a:pt x="113" y="554"/>
                    <a:pt x="188" y="604"/>
                    <a:pt x="263" y="616"/>
                  </a:cubicBezTo>
                  <a:cubicBezTo>
                    <a:pt x="279" y="619"/>
                    <a:pt x="296" y="620"/>
                    <a:pt x="311" y="620"/>
                  </a:cubicBezTo>
                  <a:cubicBezTo>
                    <a:pt x="465" y="620"/>
                    <a:pt x="592" y="513"/>
                    <a:pt x="626" y="354"/>
                  </a:cubicBezTo>
                  <a:cubicBezTo>
                    <a:pt x="638" y="192"/>
                    <a:pt x="526" y="29"/>
                    <a:pt x="363" y="4"/>
                  </a:cubicBezTo>
                  <a:cubicBezTo>
                    <a:pt x="347" y="2"/>
                    <a:pt x="331" y="1"/>
                    <a:pt x="3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3" name="Google Shape;2773;p7"/>
            <p:cNvSpPr/>
            <p:nvPr/>
          </p:nvSpPr>
          <p:spPr>
            <a:xfrm>
              <a:off x="1736732" y="-69894"/>
              <a:ext cx="37336" cy="31827"/>
            </a:xfrm>
            <a:custGeom>
              <a:rect b="b" l="l" r="r" t="t"/>
              <a:pathLst>
                <a:path extrusionOk="0" h="624" w="732">
                  <a:moveTo>
                    <a:pt x="397" y="1"/>
                  </a:moveTo>
                  <a:cubicBezTo>
                    <a:pt x="370" y="1"/>
                    <a:pt x="342" y="4"/>
                    <a:pt x="313" y="12"/>
                  </a:cubicBezTo>
                  <a:cubicBezTo>
                    <a:pt x="88" y="62"/>
                    <a:pt x="1" y="325"/>
                    <a:pt x="138" y="500"/>
                  </a:cubicBezTo>
                  <a:cubicBezTo>
                    <a:pt x="203" y="584"/>
                    <a:pt x="295" y="623"/>
                    <a:pt x="386" y="623"/>
                  </a:cubicBezTo>
                  <a:cubicBezTo>
                    <a:pt x="523" y="623"/>
                    <a:pt x="658" y="533"/>
                    <a:pt x="688" y="375"/>
                  </a:cubicBezTo>
                  <a:cubicBezTo>
                    <a:pt x="732" y="178"/>
                    <a:pt x="585" y="1"/>
                    <a:pt x="3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4" name="Google Shape;2774;p7"/>
            <p:cNvSpPr/>
            <p:nvPr/>
          </p:nvSpPr>
          <p:spPr>
            <a:xfrm>
              <a:off x="1785850" y="71593"/>
              <a:ext cx="35091" cy="30807"/>
            </a:xfrm>
            <a:custGeom>
              <a:rect b="b" l="l" r="r" t="t"/>
              <a:pathLst>
                <a:path extrusionOk="0" h="604" w="688">
                  <a:moveTo>
                    <a:pt x="425" y="0"/>
                  </a:moveTo>
                  <a:cubicBezTo>
                    <a:pt x="75" y="0"/>
                    <a:pt x="0" y="487"/>
                    <a:pt x="325" y="600"/>
                  </a:cubicBezTo>
                  <a:cubicBezTo>
                    <a:pt x="341" y="602"/>
                    <a:pt x="358" y="603"/>
                    <a:pt x="373" y="603"/>
                  </a:cubicBezTo>
                  <a:cubicBezTo>
                    <a:pt x="527" y="603"/>
                    <a:pt x="653" y="497"/>
                    <a:pt x="687" y="350"/>
                  </a:cubicBezTo>
                  <a:cubicBezTo>
                    <a:pt x="687" y="287"/>
                    <a:pt x="687" y="238"/>
                    <a:pt x="662" y="188"/>
                  </a:cubicBezTo>
                  <a:cubicBezTo>
                    <a:pt x="625" y="88"/>
                    <a:pt x="537" y="13"/>
                    <a:pt x="4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5" name="Google Shape;2775;p7"/>
            <p:cNvSpPr/>
            <p:nvPr/>
          </p:nvSpPr>
          <p:spPr>
            <a:xfrm>
              <a:off x="1772333" y="165951"/>
              <a:ext cx="38968" cy="29532"/>
            </a:xfrm>
            <a:custGeom>
              <a:rect b="b" l="l" r="r" t="t"/>
              <a:pathLst>
                <a:path extrusionOk="0" h="579" w="764">
                  <a:moveTo>
                    <a:pt x="369" y="1"/>
                  </a:moveTo>
                  <a:cubicBezTo>
                    <a:pt x="177" y="1"/>
                    <a:pt x="0" y="189"/>
                    <a:pt x="65" y="412"/>
                  </a:cubicBezTo>
                  <a:cubicBezTo>
                    <a:pt x="90" y="530"/>
                    <a:pt x="186" y="579"/>
                    <a:pt x="294" y="579"/>
                  </a:cubicBezTo>
                  <a:cubicBezTo>
                    <a:pt x="505" y="579"/>
                    <a:pt x="764" y="394"/>
                    <a:pt x="640" y="187"/>
                  </a:cubicBezTo>
                  <a:cubicBezTo>
                    <a:pt x="627" y="137"/>
                    <a:pt x="602" y="100"/>
                    <a:pt x="565" y="75"/>
                  </a:cubicBezTo>
                  <a:cubicBezTo>
                    <a:pt x="504" y="23"/>
                    <a:pt x="43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6" name="Google Shape;2776;p7"/>
            <p:cNvSpPr/>
            <p:nvPr/>
          </p:nvSpPr>
          <p:spPr>
            <a:xfrm>
              <a:off x="-138449" y="335592"/>
              <a:ext cx="36367" cy="31980"/>
            </a:xfrm>
            <a:custGeom>
              <a:rect b="b" l="l" r="r" t="t"/>
              <a:pathLst>
                <a:path extrusionOk="0" h="627" w="713">
                  <a:moveTo>
                    <a:pt x="385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13" y="598"/>
                    <a:pt x="350" y="623"/>
                  </a:cubicBezTo>
                  <a:cubicBezTo>
                    <a:pt x="366" y="625"/>
                    <a:pt x="381" y="626"/>
                    <a:pt x="396" y="626"/>
                  </a:cubicBezTo>
                  <a:cubicBezTo>
                    <a:pt x="540" y="626"/>
                    <a:pt x="666" y="520"/>
                    <a:pt x="700" y="373"/>
                  </a:cubicBezTo>
                  <a:cubicBezTo>
                    <a:pt x="713" y="285"/>
                    <a:pt x="688" y="198"/>
                    <a:pt x="638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7" name="Google Shape;2777;p7"/>
            <p:cNvSpPr/>
            <p:nvPr/>
          </p:nvSpPr>
          <p:spPr>
            <a:xfrm>
              <a:off x="-109785" y="263574"/>
              <a:ext cx="35755" cy="31623"/>
            </a:xfrm>
            <a:custGeom>
              <a:rect b="b" l="l" r="r" t="t"/>
              <a:pathLst>
                <a:path extrusionOk="0" h="620" w="701">
                  <a:moveTo>
                    <a:pt x="349" y="1"/>
                  </a:moveTo>
                  <a:cubicBezTo>
                    <a:pt x="312" y="1"/>
                    <a:pt x="274" y="8"/>
                    <a:pt x="238" y="23"/>
                  </a:cubicBezTo>
                  <a:cubicBezTo>
                    <a:pt x="76" y="85"/>
                    <a:pt x="1" y="260"/>
                    <a:pt x="63" y="422"/>
                  </a:cubicBezTo>
                  <a:cubicBezTo>
                    <a:pt x="111" y="546"/>
                    <a:pt x="224" y="619"/>
                    <a:pt x="347" y="619"/>
                  </a:cubicBezTo>
                  <a:cubicBezTo>
                    <a:pt x="385" y="619"/>
                    <a:pt x="425" y="612"/>
                    <a:pt x="463" y="597"/>
                  </a:cubicBezTo>
                  <a:cubicBezTo>
                    <a:pt x="613" y="535"/>
                    <a:pt x="701" y="360"/>
                    <a:pt x="638" y="198"/>
                  </a:cubicBezTo>
                  <a:cubicBezTo>
                    <a:pt x="591" y="74"/>
                    <a:pt x="470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8" name="Google Shape;2778;p7"/>
            <p:cNvSpPr/>
            <p:nvPr/>
          </p:nvSpPr>
          <p:spPr>
            <a:xfrm>
              <a:off x="-168389" y="138715"/>
              <a:ext cx="35704" cy="31521"/>
            </a:xfrm>
            <a:custGeom>
              <a:rect b="b" l="l" r="r" t="t"/>
              <a:pathLst>
                <a:path extrusionOk="0" h="618" w="700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75" y="84"/>
                    <a:pt x="0" y="271"/>
                    <a:pt x="63" y="421"/>
                  </a:cubicBezTo>
                  <a:cubicBezTo>
                    <a:pt x="110" y="545"/>
                    <a:pt x="223" y="618"/>
                    <a:pt x="346" y="618"/>
                  </a:cubicBezTo>
                  <a:cubicBezTo>
                    <a:pt x="385" y="618"/>
                    <a:pt x="424" y="611"/>
                    <a:pt x="462" y="596"/>
                  </a:cubicBezTo>
                  <a:cubicBezTo>
                    <a:pt x="612" y="534"/>
                    <a:pt x="700" y="359"/>
                    <a:pt x="637" y="196"/>
                  </a:cubicBezTo>
                  <a:cubicBezTo>
                    <a:pt x="589" y="80"/>
                    <a:pt x="472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9" name="Google Shape;2779;p7"/>
            <p:cNvSpPr/>
            <p:nvPr/>
          </p:nvSpPr>
          <p:spPr>
            <a:xfrm>
              <a:off x="29203" y="282395"/>
              <a:ext cx="42283" cy="31929"/>
            </a:xfrm>
            <a:custGeom>
              <a:rect b="b" l="l" r="r" t="t"/>
              <a:pathLst>
                <a:path extrusionOk="0" h="626" w="829">
                  <a:moveTo>
                    <a:pt x="431" y="1"/>
                  </a:moveTo>
                  <a:cubicBezTo>
                    <a:pt x="417" y="1"/>
                    <a:pt x="402" y="1"/>
                    <a:pt x="387" y="3"/>
                  </a:cubicBezTo>
                  <a:cubicBezTo>
                    <a:pt x="100" y="28"/>
                    <a:pt x="0" y="378"/>
                    <a:pt x="225" y="553"/>
                  </a:cubicBezTo>
                  <a:cubicBezTo>
                    <a:pt x="285" y="602"/>
                    <a:pt x="354" y="625"/>
                    <a:pt x="422" y="625"/>
                  </a:cubicBezTo>
                  <a:cubicBezTo>
                    <a:pt x="511" y="625"/>
                    <a:pt x="599" y="586"/>
                    <a:pt x="662" y="516"/>
                  </a:cubicBezTo>
                  <a:cubicBezTo>
                    <a:pt x="828" y="303"/>
                    <a:pt x="680" y="1"/>
                    <a:pt x="4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0" name="Google Shape;2780;p7"/>
            <p:cNvSpPr/>
            <p:nvPr/>
          </p:nvSpPr>
          <p:spPr>
            <a:xfrm>
              <a:off x="-23638" y="142846"/>
              <a:ext cx="37489" cy="31980"/>
            </a:xfrm>
            <a:custGeom>
              <a:rect b="b" l="l" r="r" t="t"/>
              <a:pathLst>
                <a:path extrusionOk="0" h="627" w="735">
                  <a:moveTo>
                    <a:pt x="401" y="1"/>
                  </a:moveTo>
                  <a:cubicBezTo>
                    <a:pt x="188" y="1"/>
                    <a:pt x="0" y="237"/>
                    <a:pt x="124" y="465"/>
                  </a:cubicBezTo>
                  <a:cubicBezTo>
                    <a:pt x="189" y="577"/>
                    <a:pt x="293" y="627"/>
                    <a:pt x="396" y="627"/>
                  </a:cubicBezTo>
                  <a:cubicBezTo>
                    <a:pt x="567" y="627"/>
                    <a:pt x="735" y="489"/>
                    <a:pt x="711" y="278"/>
                  </a:cubicBezTo>
                  <a:cubicBezTo>
                    <a:pt x="711" y="253"/>
                    <a:pt x="711" y="228"/>
                    <a:pt x="699" y="203"/>
                  </a:cubicBezTo>
                  <a:cubicBezTo>
                    <a:pt x="674" y="153"/>
                    <a:pt x="649" y="103"/>
                    <a:pt x="599" y="78"/>
                  </a:cubicBezTo>
                  <a:cubicBezTo>
                    <a:pt x="536" y="24"/>
                    <a:pt x="467" y="1"/>
                    <a:pt x="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1" name="Google Shape;2781;p7"/>
            <p:cNvSpPr/>
            <p:nvPr/>
          </p:nvSpPr>
          <p:spPr>
            <a:xfrm>
              <a:off x="-34553" y="221495"/>
              <a:ext cx="35755" cy="31572"/>
            </a:xfrm>
            <a:custGeom>
              <a:rect b="b" l="l" r="r" t="t"/>
              <a:pathLst>
                <a:path extrusionOk="0" h="619" w="701">
                  <a:moveTo>
                    <a:pt x="354" y="1"/>
                  </a:moveTo>
                  <a:cubicBezTo>
                    <a:pt x="316" y="1"/>
                    <a:pt x="276" y="8"/>
                    <a:pt x="238" y="23"/>
                  </a:cubicBezTo>
                  <a:cubicBezTo>
                    <a:pt x="88" y="85"/>
                    <a:pt x="0" y="260"/>
                    <a:pt x="63" y="423"/>
                  </a:cubicBezTo>
                  <a:cubicBezTo>
                    <a:pt x="111" y="539"/>
                    <a:pt x="236" y="618"/>
                    <a:pt x="359" y="618"/>
                  </a:cubicBezTo>
                  <a:cubicBezTo>
                    <a:pt x="394" y="618"/>
                    <a:pt x="429" y="612"/>
                    <a:pt x="463" y="598"/>
                  </a:cubicBezTo>
                  <a:cubicBezTo>
                    <a:pt x="625" y="535"/>
                    <a:pt x="700" y="360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2" name="Google Shape;2782;p7"/>
            <p:cNvSpPr/>
            <p:nvPr/>
          </p:nvSpPr>
          <p:spPr>
            <a:xfrm>
              <a:off x="-74694" y="-8280"/>
              <a:ext cx="34224" cy="30807"/>
            </a:xfrm>
            <a:custGeom>
              <a:rect b="b" l="l" r="r" t="t"/>
              <a:pathLst>
                <a:path extrusionOk="0" h="604" w="671">
                  <a:moveTo>
                    <a:pt x="314" y="1"/>
                  </a:moveTo>
                  <a:cubicBezTo>
                    <a:pt x="161" y="1"/>
                    <a:pt x="35" y="108"/>
                    <a:pt x="13" y="266"/>
                  </a:cubicBezTo>
                  <a:cubicBezTo>
                    <a:pt x="0" y="341"/>
                    <a:pt x="13" y="416"/>
                    <a:pt x="63" y="491"/>
                  </a:cubicBezTo>
                  <a:cubicBezTo>
                    <a:pt x="126" y="570"/>
                    <a:pt x="209" y="604"/>
                    <a:pt x="291" y="604"/>
                  </a:cubicBezTo>
                  <a:cubicBezTo>
                    <a:pt x="482" y="604"/>
                    <a:pt x="670" y="419"/>
                    <a:pt x="600" y="191"/>
                  </a:cubicBezTo>
                  <a:cubicBezTo>
                    <a:pt x="587" y="166"/>
                    <a:pt x="575" y="141"/>
                    <a:pt x="562" y="129"/>
                  </a:cubicBezTo>
                  <a:cubicBezTo>
                    <a:pt x="512" y="54"/>
                    <a:pt x="438" y="16"/>
                    <a:pt x="363" y="4"/>
                  </a:cubicBezTo>
                  <a:cubicBezTo>
                    <a:pt x="346" y="2"/>
                    <a:pt x="330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3" name="Google Shape;2783;p7"/>
            <p:cNvSpPr/>
            <p:nvPr/>
          </p:nvSpPr>
          <p:spPr>
            <a:xfrm>
              <a:off x="-105296" y="92199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88" y="83"/>
                    <a:pt x="0" y="258"/>
                    <a:pt x="63" y="421"/>
                  </a:cubicBezTo>
                  <a:cubicBezTo>
                    <a:pt x="110" y="545"/>
                    <a:pt x="231" y="618"/>
                    <a:pt x="352" y="618"/>
                  </a:cubicBezTo>
                  <a:cubicBezTo>
                    <a:pt x="389" y="618"/>
                    <a:pt x="427" y="611"/>
                    <a:pt x="463" y="596"/>
                  </a:cubicBezTo>
                  <a:cubicBezTo>
                    <a:pt x="625" y="533"/>
                    <a:pt x="700" y="358"/>
                    <a:pt x="638" y="196"/>
                  </a:cubicBezTo>
                  <a:cubicBezTo>
                    <a:pt x="589" y="79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4" name="Google Shape;2784;p7"/>
            <p:cNvSpPr/>
            <p:nvPr/>
          </p:nvSpPr>
          <p:spPr>
            <a:xfrm>
              <a:off x="-101879" y="180947"/>
              <a:ext cx="37234" cy="29736"/>
            </a:xfrm>
            <a:custGeom>
              <a:rect b="b" l="l" r="r" t="t"/>
              <a:pathLst>
                <a:path extrusionOk="0" h="583" w="730">
                  <a:moveTo>
                    <a:pt x="400" y="0"/>
                  </a:moveTo>
                  <a:cubicBezTo>
                    <a:pt x="188" y="0"/>
                    <a:pt x="1" y="224"/>
                    <a:pt x="121" y="455"/>
                  </a:cubicBezTo>
                  <a:cubicBezTo>
                    <a:pt x="171" y="518"/>
                    <a:pt x="233" y="568"/>
                    <a:pt x="321" y="580"/>
                  </a:cubicBezTo>
                  <a:cubicBezTo>
                    <a:pt x="332" y="582"/>
                    <a:pt x="344" y="582"/>
                    <a:pt x="355" y="582"/>
                  </a:cubicBezTo>
                  <a:cubicBezTo>
                    <a:pt x="564" y="582"/>
                    <a:pt x="729" y="369"/>
                    <a:pt x="658" y="168"/>
                  </a:cubicBezTo>
                  <a:cubicBezTo>
                    <a:pt x="646" y="143"/>
                    <a:pt x="633" y="118"/>
                    <a:pt x="621" y="93"/>
                  </a:cubicBezTo>
                  <a:cubicBezTo>
                    <a:pt x="552" y="28"/>
                    <a:pt x="475" y="0"/>
                    <a:pt x="4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5" name="Google Shape;2785;p7"/>
            <p:cNvSpPr/>
            <p:nvPr/>
          </p:nvSpPr>
          <p:spPr>
            <a:xfrm>
              <a:off x="-162422" y="25434"/>
              <a:ext cx="37132" cy="29838"/>
            </a:xfrm>
            <a:custGeom>
              <a:rect b="b" l="l" r="r" t="t"/>
              <a:pathLst>
                <a:path extrusionOk="0" h="585" w="728">
                  <a:moveTo>
                    <a:pt x="406" y="0"/>
                  </a:moveTo>
                  <a:cubicBezTo>
                    <a:pt x="195" y="0"/>
                    <a:pt x="0" y="227"/>
                    <a:pt x="121" y="468"/>
                  </a:cubicBezTo>
                  <a:cubicBezTo>
                    <a:pt x="171" y="530"/>
                    <a:pt x="246" y="568"/>
                    <a:pt x="320" y="580"/>
                  </a:cubicBezTo>
                  <a:cubicBezTo>
                    <a:pt x="338" y="583"/>
                    <a:pt x="355" y="584"/>
                    <a:pt x="372" y="584"/>
                  </a:cubicBezTo>
                  <a:cubicBezTo>
                    <a:pt x="583" y="584"/>
                    <a:pt x="727" y="376"/>
                    <a:pt x="658" y="168"/>
                  </a:cubicBezTo>
                  <a:cubicBezTo>
                    <a:pt x="645" y="143"/>
                    <a:pt x="633" y="118"/>
                    <a:pt x="620" y="93"/>
                  </a:cubicBezTo>
                  <a:cubicBezTo>
                    <a:pt x="556" y="28"/>
                    <a:pt x="480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6" name="Google Shape;2786;p7"/>
            <p:cNvSpPr/>
            <p:nvPr/>
          </p:nvSpPr>
          <p:spPr>
            <a:xfrm>
              <a:off x="-17365" y="57924"/>
              <a:ext cx="31929" cy="29073"/>
            </a:xfrm>
            <a:custGeom>
              <a:rect b="b" l="l" r="r" t="t"/>
              <a:pathLst>
                <a:path extrusionOk="0" h="570" w="626">
                  <a:moveTo>
                    <a:pt x="313" y="1"/>
                  </a:moveTo>
                  <a:cubicBezTo>
                    <a:pt x="188" y="1"/>
                    <a:pt x="63" y="69"/>
                    <a:pt x="13" y="218"/>
                  </a:cubicBezTo>
                  <a:cubicBezTo>
                    <a:pt x="1" y="293"/>
                    <a:pt x="26" y="381"/>
                    <a:pt x="76" y="443"/>
                  </a:cubicBezTo>
                  <a:cubicBezTo>
                    <a:pt x="113" y="506"/>
                    <a:pt x="188" y="555"/>
                    <a:pt x="276" y="568"/>
                  </a:cubicBezTo>
                  <a:cubicBezTo>
                    <a:pt x="286" y="569"/>
                    <a:pt x="296" y="569"/>
                    <a:pt x="306" y="569"/>
                  </a:cubicBezTo>
                  <a:cubicBezTo>
                    <a:pt x="433" y="569"/>
                    <a:pt x="554" y="496"/>
                    <a:pt x="601" y="381"/>
                  </a:cubicBezTo>
                  <a:cubicBezTo>
                    <a:pt x="613" y="356"/>
                    <a:pt x="626" y="331"/>
                    <a:pt x="626" y="306"/>
                  </a:cubicBezTo>
                  <a:cubicBezTo>
                    <a:pt x="626" y="110"/>
                    <a:pt x="470" y="1"/>
                    <a:pt x="3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7" name="Google Shape;2787;p7"/>
            <p:cNvSpPr/>
            <p:nvPr/>
          </p:nvSpPr>
          <p:spPr>
            <a:xfrm>
              <a:off x="45116" y="211804"/>
              <a:ext cx="38917" cy="30654"/>
            </a:xfrm>
            <a:custGeom>
              <a:rect b="b" l="l" r="r" t="t"/>
              <a:pathLst>
                <a:path extrusionOk="0" h="601" w="763">
                  <a:moveTo>
                    <a:pt x="400" y="0"/>
                  </a:moveTo>
                  <a:cubicBezTo>
                    <a:pt x="50" y="25"/>
                    <a:pt x="1" y="513"/>
                    <a:pt x="338" y="600"/>
                  </a:cubicBezTo>
                  <a:cubicBezTo>
                    <a:pt x="688" y="600"/>
                    <a:pt x="763" y="100"/>
                    <a:pt x="4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8" name="Google Shape;2788;p7"/>
            <p:cNvSpPr/>
            <p:nvPr/>
          </p:nvSpPr>
          <p:spPr>
            <a:xfrm>
              <a:off x="-39042" y="308560"/>
              <a:ext cx="35755" cy="31266"/>
            </a:xfrm>
            <a:custGeom>
              <a:rect b="b" l="l" r="r" t="t"/>
              <a:pathLst>
                <a:path extrusionOk="0" h="613" w="701">
                  <a:moveTo>
                    <a:pt x="335" y="0"/>
                  </a:moveTo>
                  <a:cubicBezTo>
                    <a:pt x="302" y="0"/>
                    <a:pt x="269" y="5"/>
                    <a:pt x="238" y="15"/>
                  </a:cubicBezTo>
                  <a:cubicBezTo>
                    <a:pt x="76" y="78"/>
                    <a:pt x="1" y="265"/>
                    <a:pt x="63" y="415"/>
                  </a:cubicBezTo>
                  <a:cubicBezTo>
                    <a:pt x="111" y="539"/>
                    <a:pt x="224" y="612"/>
                    <a:pt x="347" y="612"/>
                  </a:cubicBezTo>
                  <a:cubicBezTo>
                    <a:pt x="385" y="612"/>
                    <a:pt x="425" y="605"/>
                    <a:pt x="463" y="590"/>
                  </a:cubicBezTo>
                  <a:cubicBezTo>
                    <a:pt x="613" y="528"/>
                    <a:pt x="701" y="353"/>
                    <a:pt x="638" y="203"/>
                  </a:cubicBezTo>
                  <a:cubicBezTo>
                    <a:pt x="589" y="74"/>
                    <a:pt x="460" y="0"/>
                    <a:pt x="3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9" name="Google Shape;2789;p7"/>
            <p:cNvSpPr/>
            <p:nvPr/>
          </p:nvSpPr>
          <p:spPr>
            <a:xfrm>
              <a:off x="-64493" y="378946"/>
              <a:ext cx="38662" cy="31878"/>
            </a:xfrm>
            <a:custGeom>
              <a:rect b="b" l="l" r="r" t="t"/>
              <a:pathLst>
                <a:path extrusionOk="0" h="625" w="758">
                  <a:moveTo>
                    <a:pt x="386" y="1"/>
                  </a:moveTo>
                  <a:cubicBezTo>
                    <a:pt x="348" y="1"/>
                    <a:pt x="311" y="8"/>
                    <a:pt x="275" y="22"/>
                  </a:cubicBezTo>
                  <a:cubicBezTo>
                    <a:pt x="13" y="110"/>
                    <a:pt x="0" y="485"/>
                    <a:pt x="250" y="597"/>
                  </a:cubicBezTo>
                  <a:cubicBezTo>
                    <a:pt x="294" y="616"/>
                    <a:pt x="339" y="625"/>
                    <a:pt x="381" y="625"/>
                  </a:cubicBezTo>
                  <a:cubicBezTo>
                    <a:pt x="591" y="625"/>
                    <a:pt x="758" y="416"/>
                    <a:pt x="675" y="197"/>
                  </a:cubicBezTo>
                  <a:cubicBezTo>
                    <a:pt x="627" y="74"/>
                    <a:pt x="507" y="1"/>
                    <a:pt x="3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0" name="Google Shape;2790;p7"/>
            <p:cNvSpPr/>
            <p:nvPr/>
          </p:nvSpPr>
          <p:spPr>
            <a:xfrm>
              <a:off x="-138347" y="-46789"/>
              <a:ext cx="37744" cy="28104"/>
            </a:xfrm>
            <a:custGeom>
              <a:rect b="b" l="l" r="r" t="t"/>
              <a:pathLst>
                <a:path extrusionOk="0" h="551" w="740">
                  <a:moveTo>
                    <a:pt x="356" y="0"/>
                  </a:moveTo>
                  <a:cubicBezTo>
                    <a:pt x="175" y="0"/>
                    <a:pt x="0" y="158"/>
                    <a:pt x="48" y="384"/>
                  </a:cubicBezTo>
                  <a:cubicBezTo>
                    <a:pt x="74" y="502"/>
                    <a:pt x="168" y="551"/>
                    <a:pt x="274" y="551"/>
                  </a:cubicBezTo>
                  <a:cubicBezTo>
                    <a:pt x="483" y="551"/>
                    <a:pt x="739" y="366"/>
                    <a:pt x="623" y="159"/>
                  </a:cubicBezTo>
                  <a:cubicBezTo>
                    <a:pt x="557" y="48"/>
                    <a:pt x="456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1" name="Google Shape;2791;p7"/>
            <p:cNvSpPr/>
            <p:nvPr/>
          </p:nvSpPr>
          <p:spPr>
            <a:xfrm>
              <a:off x="260559" y="195381"/>
              <a:ext cx="34122" cy="31164"/>
            </a:xfrm>
            <a:custGeom>
              <a:rect b="b" l="l" r="r" t="t"/>
              <a:pathLst>
                <a:path extrusionOk="0" h="611" w="669">
                  <a:moveTo>
                    <a:pt x="339" y="0"/>
                  </a:moveTo>
                  <a:cubicBezTo>
                    <a:pt x="252" y="0"/>
                    <a:pt x="164" y="36"/>
                    <a:pt x="100" y="110"/>
                  </a:cubicBezTo>
                  <a:cubicBezTo>
                    <a:pt x="0" y="247"/>
                    <a:pt x="25" y="435"/>
                    <a:pt x="150" y="547"/>
                  </a:cubicBezTo>
                  <a:cubicBezTo>
                    <a:pt x="207" y="591"/>
                    <a:pt x="271" y="610"/>
                    <a:pt x="334" y="610"/>
                  </a:cubicBezTo>
                  <a:cubicBezTo>
                    <a:pt x="506" y="610"/>
                    <a:pt x="669" y="465"/>
                    <a:pt x="650" y="272"/>
                  </a:cubicBezTo>
                  <a:cubicBezTo>
                    <a:pt x="650" y="247"/>
                    <a:pt x="638" y="222"/>
                    <a:pt x="638" y="197"/>
                  </a:cubicBezTo>
                  <a:cubicBezTo>
                    <a:pt x="580" y="67"/>
                    <a:pt x="460" y="0"/>
                    <a:pt x="3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2" name="Google Shape;2792;p7"/>
            <p:cNvSpPr/>
            <p:nvPr/>
          </p:nvSpPr>
          <p:spPr>
            <a:xfrm>
              <a:off x="340840" y="149273"/>
              <a:ext cx="36418" cy="32133"/>
            </a:xfrm>
            <a:custGeom>
              <a:rect b="b" l="l" r="r" t="t"/>
              <a:pathLst>
                <a:path extrusionOk="0" h="630" w="714">
                  <a:moveTo>
                    <a:pt x="389" y="0"/>
                  </a:moveTo>
                  <a:cubicBezTo>
                    <a:pt x="285" y="0"/>
                    <a:pt x="183" y="50"/>
                    <a:pt x="126" y="152"/>
                  </a:cubicBezTo>
                  <a:cubicBezTo>
                    <a:pt x="1" y="339"/>
                    <a:pt x="126" y="602"/>
                    <a:pt x="351" y="627"/>
                  </a:cubicBezTo>
                  <a:cubicBezTo>
                    <a:pt x="365" y="629"/>
                    <a:pt x="379" y="630"/>
                    <a:pt x="393" y="630"/>
                  </a:cubicBezTo>
                  <a:cubicBezTo>
                    <a:pt x="540" y="630"/>
                    <a:pt x="678" y="513"/>
                    <a:pt x="701" y="364"/>
                  </a:cubicBezTo>
                  <a:cubicBezTo>
                    <a:pt x="713" y="314"/>
                    <a:pt x="701" y="264"/>
                    <a:pt x="688" y="214"/>
                  </a:cubicBezTo>
                  <a:cubicBezTo>
                    <a:pt x="676" y="189"/>
                    <a:pt x="663" y="164"/>
                    <a:pt x="651" y="139"/>
                  </a:cubicBezTo>
                  <a:cubicBezTo>
                    <a:pt x="589" y="47"/>
                    <a:pt x="489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3" name="Google Shape;2793;p7"/>
            <p:cNvSpPr/>
            <p:nvPr/>
          </p:nvSpPr>
          <p:spPr>
            <a:xfrm>
              <a:off x="195630" y="121628"/>
              <a:ext cx="40294" cy="32235"/>
            </a:xfrm>
            <a:custGeom>
              <a:rect b="b" l="l" r="r" t="t"/>
              <a:pathLst>
                <a:path extrusionOk="0" h="632" w="790">
                  <a:moveTo>
                    <a:pt x="412" y="0"/>
                  </a:moveTo>
                  <a:cubicBezTo>
                    <a:pt x="200" y="0"/>
                    <a:pt x="0" y="222"/>
                    <a:pt x="124" y="469"/>
                  </a:cubicBezTo>
                  <a:cubicBezTo>
                    <a:pt x="187" y="583"/>
                    <a:pt x="289" y="631"/>
                    <a:pt x="391" y="631"/>
                  </a:cubicBezTo>
                  <a:cubicBezTo>
                    <a:pt x="590" y="631"/>
                    <a:pt x="790" y="446"/>
                    <a:pt x="699" y="206"/>
                  </a:cubicBezTo>
                  <a:cubicBezTo>
                    <a:pt x="686" y="181"/>
                    <a:pt x="674" y="156"/>
                    <a:pt x="661" y="131"/>
                  </a:cubicBezTo>
                  <a:cubicBezTo>
                    <a:pt x="591" y="39"/>
                    <a:pt x="500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4" name="Google Shape;2794;p7"/>
            <p:cNvSpPr/>
            <p:nvPr/>
          </p:nvSpPr>
          <p:spPr>
            <a:xfrm>
              <a:off x="220112" y="36349"/>
              <a:ext cx="34734" cy="32031"/>
            </a:xfrm>
            <a:custGeom>
              <a:rect b="b" l="l" r="r" t="t"/>
              <a:pathLst>
                <a:path extrusionOk="0" h="628" w="681">
                  <a:moveTo>
                    <a:pt x="331" y="1"/>
                  </a:moveTo>
                  <a:cubicBezTo>
                    <a:pt x="161" y="1"/>
                    <a:pt x="1" y="149"/>
                    <a:pt x="19" y="354"/>
                  </a:cubicBezTo>
                  <a:cubicBezTo>
                    <a:pt x="42" y="524"/>
                    <a:pt x="185" y="628"/>
                    <a:pt x="333" y="628"/>
                  </a:cubicBezTo>
                  <a:cubicBezTo>
                    <a:pt x="423" y="628"/>
                    <a:pt x="515" y="589"/>
                    <a:pt x="581" y="504"/>
                  </a:cubicBezTo>
                  <a:cubicBezTo>
                    <a:pt x="681" y="379"/>
                    <a:pt x="668" y="179"/>
                    <a:pt x="531" y="79"/>
                  </a:cubicBezTo>
                  <a:cubicBezTo>
                    <a:pt x="470" y="25"/>
                    <a:pt x="400" y="1"/>
                    <a:pt x="3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5" name="Google Shape;2795;p7"/>
            <p:cNvSpPr/>
            <p:nvPr/>
          </p:nvSpPr>
          <p:spPr>
            <a:xfrm>
              <a:off x="294987" y="34513"/>
              <a:ext cx="38713" cy="32082"/>
            </a:xfrm>
            <a:custGeom>
              <a:rect b="b" l="l" r="r" t="t"/>
              <a:pathLst>
                <a:path extrusionOk="0" h="629" w="759">
                  <a:moveTo>
                    <a:pt x="388" y="1"/>
                  </a:moveTo>
                  <a:cubicBezTo>
                    <a:pt x="285" y="1"/>
                    <a:pt x="182" y="51"/>
                    <a:pt x="125" y="152"/>
                  </a:cubicBezTo>
                  <a:cubicBezTo>
                    <a:pt x="0" y="340"/>
                    <a:pt x="125" y="590"/>
                    <a:pt x="350" y="627"/>
                  </a:cubicBezTo>
                  <a:cubicBezTo>
                    <a:pt x="362" y="628"/>
                    <a:pt x="374" y="629"/>
                    <a:pt x="386" y="629"/>
                  </a:cubicBezTo>
                  <a:cubicBezTo>
                    <a:pt x="605" y="629"/>
                    <a:pt x="759" y="416"/>
                    <a:pt x="688" y="202"/>
                  </a:cubicBezTo>
                  <a:cubicBezTo>
                    <a:pt x="675" y="177"/>
                    <a:pt x="663" y="165"/>
                    <a:pt x="650" y="140"/>
                  </a:cubicBezTo>
                  <a:cubicBezTo>
                    <a:pt x="589" y="48"/>
                    <a:pt x="488" y="1"/>
                    <a:pt x="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6" name="Google Shape;2796;p7"/>
            <p:cNvSpPr/>
            <p:nvPr/>
          </p:nvSpPr>
          <p:spPr>
            <a:xfrm>
              <a:off x="369556" y="77458"/>
              <a:ext cx="35755" cy="31623"/>
            </a:xfrm>
            <a:custGeom>
              <a:rect b="b" l="l" r="r" t="t"/>
              <a:pathLst>
                <a:path extrusionOk="0" h="620" w="701">
                  <a:moveTo>
                    <a:pt x="354" y="1"/>
                  </a:moveTo>
                  <a:cubicBezTo>
                    <a:pt x="316" y="1"/>
                    <a:pt x="276" y="8"/>
                    <a:pt x="238" y="23"/>
                  </a:cubicBezTo>
                  <a:cubicBezTo>
                    <a:pt x="88" y="85"/>
                    <a:pt x="0" y="260"/>
                    <a:pt x="63" y="422"/>
                  </a:cubicBezTo>
                  <a:cubicBezTo>
                    <a:pt x="110" y="546"/>
                    <a:pt x="223" y="619"/>
                    <a:pt x="347" y="619"/>
                  </a:cubicBezTo>
                  <a:cubicBezTo>
                    <a:pt x="385" y="619"/>
                    <a:pt x="424" y="612"/>
                    <a:pt x="463" y="597"/>
                  </a:cubicBezTo>
                  <a:cubicBezTo>
                    <a:pt x="625" y="535"/>
                    <a:pt x="700" y="360"/>
                    <a:pt x="638" y="197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7" name="Google Shape;2797;p7"/>
            <p:cNvSpPr/>
            <p:nvPr/>
          </p:nvSpPr>
          <p:spPr>
            <a:xfrm>
              <a:off x="168904" y="-95600"/>
              <a:ext cx="36877" cy="32235"/>
            </a:xfrm>
            <a:custGeom>
              <a:rect b="b" l="l" r="r" t="t"/>
              <a:pathLst>
                <a:path extrusionOk="0" h="632" w="723">
                  <a:moveTo>
                    <a:pt x="349" y="0"/>
                  </a:moveTo>
                  <a:cubicBezTo>
                    <a:pt x="196" y="0"/>
                    <a:pt x="71" y="107"/>
                    <a:pt x="48" y="254"/>
                  </a:cubicBezTo>
                  <a:cubicBezTo>
                    <a:pt x="1" y="453"/>
                    <a:pt x="153" y="631"/>
                    <a:pt x="347" y="631"/>
                  </a:cubicBezTo>
                  <a:cubicBezTo>
                    <a:pt x="360" y="631"/>
                    <a:pt x="372" y="630"/>
                    <a:pt x="385" y="629"/>
                  </a:cubicBezTo>
                  <a:cubicBezTo>
                    <a:pt x="598" y="604"/>
                    <a:pt x="723" y="391"/>
                    <a:pt x="635" y="191"/>
                  </a:cubicBezTo>
                  <a:cubicBezTo>
                    <a:pt x="598" y="91"/>
                    <a:pt x="498" y="16"/>
                    <a:pt x="398" y="4"/>
                  </a:cubicBezTo>
                  <a:cubicBezTo>
                    <a:pt x="381" y="2"/>
                    <a:pt x="365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8" name="Google Shape;2798;p7"/>
            <p:cNvSpPr/>
            <p:nvPr/>
          </p:nvSpPr>
          <p:spPr>
            <a:xfrm>
              <a:off x="138199" y="-23582"/>
              <a:ext cx="40396" cy="31368"/>
            </a:xfrm>
            <a:custGeom>
              <a:rect b="b" l="l" r="r" t="t"/>
              <a:pathLst>
                <a:path extrusionOk="0" h="615" w="792">
                  <a:moveTo>
                    <a:pt x="340" y="1"/>
                  </a:moveTo>
                  <a:cubicBezTo>
                    <a:pt x="251" y="1"/>
                    <a:pt x="164" y="39"/>
                    <a:pt x="100" y="117"/>
                  </a:cubicBezTo>
                  <a:cubicBezTo>
                    <a:pt x="0" y="254"/>
                    <a:pt x="25" y="441"/>
                    <a:pt x="150" y="541"/>
                  </a:cubicBezTo>
                  <a:cubicBezTo>
                    <a:pt x="195" y="593"/>
                    <a:pt x="247" y="615"/>
                    <a:pt x="301" y="615"/>
                  </a:cubicBezTo>
                  <a:cubicBezTo>
                    <a:pt x="534" y="615"/>
                    <a:pt x="791" y="209"/>
                    <a:pt x="537" y="67"/>
                  </a:cubicBezTo>
                  <a:cubicBezTo>
                    <a:pt x="478" y="23"/>
                    <a:pt x="409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9" name="Google Shape;2799;p7"/>
            <p:cNvSpPr/>
            <p:nvPr/>
          </p:nvSpPr>
          <p:spPr>
            <a:xfrm>
              <a:off x="310901" y="-46840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54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2" y="539"/>
                    <a:pt x="228" y="618"/>
                    <a:pt x="354" y="618"/>
                  </a:cubicBezTo>
                  <a:cubicBezTo>
                    <a:pt x="390" y="618"/>
                    <a:pt x="427" y="611"/>
                    <a:pt x="463" y="598"/>
                  </a:cubicBezTo>
                  <a:cubicBezTo>
                    <a:pt x="625" y="535"/>
                    <a:pt x="700" y="348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0" name="Google Shape;2800;p7"/>
            <p:cNvSpPr/>
            <p:nvPr/>
          </p:nvSpPr>
          <p:spPr>
            <a:xfrm>
              <a:off x="508288" y="100002"/>
              <a:ext cx="37846" cy="28308"/>
            </a:xfrm>
            <a:custGeom>
              <a:rect b="b" l="l" r="r" t="t"/>
              <a:pathLst>
                <a:path extrusionOk="0" h="555" w="742">
                  <a:moveTo>
                    <a:pt x="539" y="1"/>
                  </a:moveTo>
                  <a:cubicBezTo>
                    <a:pt x="312" y="1"/>
                    <a:pt x="0" y="316"/>
                    <a:pt x="242" y="493"/>
                  </a:cubicBezTo>
                  <a:cubicBezTo>
                    <a:pt x="294" y="535"/>
                    <a:pt x="359" y="554"/>
                    <a:pt x="425" y="554"/>
                  </a:cubicBezTo>
                  <a:cubicBezTo>
                    <a:pt x="517" y="554"/>
                    <a:pt x="609" y="516"/>
                    <a:pt x="667" y="443"/>
                  </a:cubicBezTo>
                  <a:cubicBezTo>
                    <a:pt x="717" y="380"/>
                    <a:pt x="742" y="293"/>
                    <a:pt x="742" y="218"/>
                  </a:cubicBezTo>
                  <a:cubicBezTo>
                    <a:pt x="729" y="180"/>
                    <a:pt x="729" y="155"/>
                    <a:pt x="717" y="130"/>
                  </a:cubicBezTo>
                  <a:cubicBezTo>
                    <a:pt x="685" y="38"/>
                    <a:pt x="617" y="1"/>
                    <a:pt x="5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1" name="Google Shape;2801;p7"/>
            <p:cNvSpPr/>
            <p:nvPr/>
          </p:nvSpPr>
          <p:spPr>
            <a:xfrm>
              <a:off x="456876" y="-42963"/>
              <a:ext cx="36826" cy="32337"/>
            </a:xfrm>
            <a:custGeom>
              <a:rect b="b" l="l" r="r" t="t"/>
              <a:pathLst>
                <a:path extrusionOk="0" h="634" w="722">
                  <a:moveTo>
                    <a:pt x="391" y="1"/>
                  </a:moveTo>
                  <a:cubicBezTo>
                    <a:pt x="298" y="1"/>
                    <a:pt x="208" y="43"/>
                    <a:pt x="150" y="122"/>
                  </a:cubicBezTo>
                  <a:cubicBezTo>
                    <a:pt x="0" y="297"/>
                    <a:pt x="88" y="559"/>
                    <a:pt x="300" y="621"/>
                  </a:cubicBezTo>
                  <a:cubicBezTo>
                    <a:pt x="330" y="630"/>
                    <a:pt x="359" y="634"/>
                    <a:pt x="388" y="634"/>
                  </a:cubicBezTo>
                  <a:cubicBezTo>
                    <a:pt x="574" y="634"/>
                    <a:pt x="722" y="467"/>
                    <a:pt x="700" y="272"/>
                  </a:cubicBezTo>
                  <a:cubicBezTo>
                    <a:pt x="688" y="247"/>
                    <a:pt x="688" y="222"/>
                    <a:pt x="675" y="197"/>
                  </a:cubicBezTo>
                  <a:cubicBezTo>
                    <a:pt x="663" y="147"/>
                    <a:pt x="625" y="97"/>
                    <a:pt x="588" y="72"/>
                  </a:cubicBezTo>
                  <a:cubicBezTo>
                    <a:pt x="529" y="24"/>
                    <a:pt x="459" y="1"/>
                    <a:pt x="3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2" name="Google Shape;2802;p7"/>
            <p:cNvSpPr/>
            <p:nvPr/>
          </p:nvSpPr>
          <p:spPr>
            <a:xfrm>
              <a:off x="445399" y="35482"/>
              <a:ext cx="35091" cy="31521"/>
            </a:xfrm>
            <a:custGeom>
              <a:rect b="b" l="l" r="r" t="t"/>
              <a:pathLst>
                <a:path extrusionOk="0" h="618" w="688">
                  <a:moveTo>
                    <a:pt x="342" y="0"/>
                  </a:moveTo>
                  <a:cubicBezTo>
                    <a:pt x="307" y="0"/>
                    <a:pt x="271" y="7"/>
                    <a:pt x="238" y="21"/>
                  </a:cubicBezTo>
                  <a:cubicBezTo>
                    <a:pt x="75" y="83"/>
                    <a:pt x="0" y="271"/>
                    <a:pt x="63" y="421"/>
                  </a:cubicBezTo>
                  <a:cubicBezTo>
                    <a:pt x="101" y="545"/>
                    <a:pt x="219" y="618"/>
                    <a:pt x="339" y="618"/>
                  </a:cubicBezTo>
                  <a:cubicBezTo>
                    <a:pt x="377" y="618"/>
                    <a:pt x="415" y="610"/>
                    <a:pt x="450" y="596"/>
                  </a:cubicBezTo>
                  <a:cubicBezTo>
                    <a:pt x="613" y="533"/>
                    <a:pt x="688" y="358"/>
                    <a:pt x="625" y="196"/>
                  </a:cubicBezTo>
                  <a:cubicBezTo>
                    <a:pt x="586" y="79"/>
                    <a:pt x="465" y="0"/>
                    <a:pt x="3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3" name="Google Shape;2803;p7"/>
            <p:cNvSpPr/>
            <p:nvPr/>
          </p:nvSpPr>
          <p:spPr>
            <a:xfrm>
              <a:off x="374656" y="-93917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75" y="83"/>
                    <a:pt x="0" y="271"/>
                    <a:pt x="63" y="421"/>
                  </a:cubicBezTo>
                  <a:cubicBezTo>
                    <a:pt x="110" y="545"/>
                    <a:pt x="223" y="618"/>
                    <a:pt x="346" y="618"/>
                  </a:cubicBezTo>
                  <a:cubicBezTo>
                    <a:pt x="385" y="618"/>
                    <a:pt x="424" y="611"/>
                    <a:pt x="463" y="596"/>
                  </a:cubicBezTo>
                  <a:cubicBezTo>
                    <a:pt x="613" y="533"/>
                    <a:pt x="700" y="358"/>
                    <a:pt x="638" y="196"/>
                  </a:cubicBezTo>
                  <a:cubicBezTo>
                    <a:pt x="589" y="79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4" name="Google Shape;2804;p7"/>
            <p:cNvSpPr/>
            <p:nvPr/>
          </p:nvSpPr>
          <p:spPr>
            <a:xfrm>
              <a:off x="110147" y="244243"/>
              <a:ext cx="38662" cy="32082"/>
            </a:xfrm>
            <a:custGeom>
              <a:rect b="b" l="l" r="r" t="t"/>
              <a:pathLst>
                <a:path extrusionOk="0" h="629" w="758">
                  <a:moveTo>
                    <a:pt x="380" y="0"/>
                  </a:moveTo>
                  <a:cubicBezTo>
                    <a:pt x="278" y="0"/>
                    <a:pt x="176" y="50"/>
                    <a:pt x="113" y="152"/>
                  </a:cubicBezTo>
                  <a:cubicBezTo>
                    <a:pt x="0" y="339"/>
                    <a:pt x="125" y="589"/>
                    <a:pt x="350" y="627"/>
                  </a:cubicBezTo>
                  <a:cubicBezTo>
                    <a:pt x="362" y="628"/>
                    <a:pt x="373" y="628"/>
                    <a:pt x="384" y="628"/>
                  </a:cubicBezTo>
                  <a:cubicBezTo>
                    <a:pt x="594" y="628"/>
                    <a:pt x="758" y="415"/>
                    <a:pt x="675" y="202"/>
                  </a:cubicBezTo>
                  <a:cubicBezTo>
                    <a:pt x="675" y="177"/>
                    <a:pt x="663" y="152"/>
                    <a:pt x="638" y="139"/>
                  </a:cubicBezTo>
                  <a:cubicBezTo>
                    <a:pt x="576" y="47"/>
                    <a:pt x="478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5" name="Google Shape;2805;p7"/>
            <p:cNvSpPr/>
            <p:nvPr/>
          </p:nvSpPr>
          <p:spPr>
            <a:xfrm>
              <a:off x="121470" y="162738"/>
              <a:ext cx="37795" cy="28257"/>
            </a:xfrm>
            <a:custGeom>
              <a:rect b="b" l="l" r="r" t="t"/>
              <a:pathLst>
                <a:path extrusionOk="0" h="554" w="741">
                  <a:moveTo>
                    <a:pt x="532" y="0"/>
                  </a:moveTo>
                  <a:cubicBezTo>
                    <a:pt x="306" y="0"/>
                    <a:pt x="1" y="312"/>
                    <a:pt x="241" y="487"/>
                  </a:cubicBezTo>
                  <a:cubicBezTo>
                    <a:pt x="295" y="531"/>
                    <a:pt x="363" y="553"/>
                    <a:pt x="431" y="553"/>
                  </a:cubicBezTo>
                  <a:cubicBezTo>
                    <a:pt x="520" y="553"/>
                    <a:pt x="609" y="515"/>
                    <a:pt x="665" y="437"/>
                  </a:cubicBezTo>
                  <a:cubicBezTo>
                    <a:pt x="715" y="375"/>
                    <a:pt x="740" y="300"/>
                    <a:pt x="740" y="213"/>
                  </a:cubicBezTo>
                  <a:cubicBezTo>
                    <a:pt x="728" y="188"/>
                    <a:pt x="728" y="163"/>
                    <a:pt x="715" y="138"/>
                  </a:cubicBezTo>
                  <a:cubicBezTo>
                    <a:pt x="683" y="40"/>
                    <a:pt x="612" y="0"/>
                    <a:pt x="5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6" name="Google Shape;2806;p7"/>
            <p:cNvSpPr/>
            <p:nvPr/>
          </p:nvSpPr>
          <p:spPr>
            <a:xfrm>
              <a:off x="53379" y="113570"/>
              <a:ext cx="38101" cy="32082"/>
            </a:xfrm>
            <a:custGeom>
              <a:rect b="b" l="l" r="r" t="t"/>
              <a:pathLst>
                <a:path extrusionOk="0" h="629" w="747">
                  <a:moveTo>
                    <a:pt x="376" y="0"/>
                  </a:moveTo>
                  <a:cubicBezTo>
                    <a:pt x="273" y="0"/>
                    <a:pt x="171" y="50"/>
                    <a:pt x="113" y="152"/>
                  </a:cubicBezTo>
                  <a:cubicBezTo>
                    <a:pt x="1" y="339"/>
                    <a:pt x="113" y="602"/>
                    <a:pt x="338" y="627"/>
                  </a:cubicBezTo>
                  <a:cubicBezTo>
                    <a:pt x="351" y="628"/>
                    <a:pt x="363" y="629"/>
                    <a:pt x="374" y="629"/>
                  </a:cubicBezTo>
                  <a:cubicBezTo>
                    <a:pt x="593" y="629"/>
                    <a:pt x="747" y="416"/>
                    <a:pt x="676" y="214"/>
                  </a:cubicBezTo>
                  <a:cubicBezTo>
                    <a:pt x="663" y="189"/>
                    <a:pt x="651" y="164"/>
                    <a:pt x="638" y="139"/>
                  </a:cubicBezTo>
                  <a:cubicBezTo>
                    <a:pt x="577" y="47"/>
                    <a:pt x="476" y="0"/>
                    <a:pt x="3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7" name="Google Shape;2807;p7"/>
            <p:cNvSpPr/>
            <p:nvPr/>
          </p:nvSpPr>
          <p:spPr>
            <a:xfrm>
              <a:off x="1405" y="-29396"/>
              <a:ext cx="38305" cy="28104"/>
            </a:xfrm>
            <a:custGeom>
              <a:rect b="b" l="l" r="r" t="t"/>
              <a:pathLst>
                <a:path extrusionOk="0" h="551" w="751">
                  <a:moveTo>
                    <a:pt x="542" y="1"/>
                  </a:moveTo>
                  <a:cubicBezTo>
                    <a:pt x="315" y="1"/>
                    <a:pt x="0" y="316"/>
                    <a:pt x="233" y="493"/>
                  </a:cubicBezTo>
                  <a:cubicBezTo>
                    <a:pt x="289" y="532"/>
                    <a:pt x="352" y="550"/>
                    <a:pt x="414" y="550"/>
                  </a:cubicBezTo>
                  <a:cubicBezTo>
                    <a:pt x="586" y="550"/>
                    <a:pt x="751" y="411"/>
                    <a:pt x="733" y="218"/>
                  </a:cubicBezTo>
                  <a:cubicBezTo>
                    <a:pt x="733" y="181"/>
                    <a:pt x="720" y="156"/>
                    <a:pt x="720" y="131"/>
                  </a:cubicBezTo>
                  <a:cubicBezTo>
                    <a:pt x="688" y="38"/>
                    <a:pt x="620" y="1"/>
                    <a:pt x="5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8" name="Google Shape;2808;p7"/>
            <p:cNvSpPr/>
            <p:nvPr/>
          </p:nvSpPr>
          <p:spPr>
            <a:xfrm>
              <a:off x="63223" y="28800"/>
              <a:ext cx="37693" cy="31572"/>
            </a:xfrm>
            <a:custGeom>
              <a:rect b="b" l="l" r="r" t="t"/>
              <a:pathLst>
                <a:path extrusionOk="0" h="619" w="739">
                  <a:moveTo>
                    <a:pt x="345" y="0"/>
                  </a:moveTo>
                  <a:cubicBezTo>
                    <a:pt x="71" y="0"/>
                    <a:pt x="0" y="614"/>
                    <a:pt x="324" y="614"/>
                  </a:cubicBezTo>
                  <a:cubicBezTo>
                    <a:pt x="327" y="614"/>
                    <a:pt x="330" y="614"/>
                    <a:pt x="333" y="614"/>
                  </a:cubicBezTo>
                  <a:cubicBezTo>
                    <a:pt x="350" y="617"/>
                    <a:pt x="366" y="618"/>
                    <a:pt x="382" y="618"/>
                  </a:cubicBezTo>
                  <a:cubicBezTo>
                    <a:pt x="584" y="618"/>
                    <a:pt x="739" y="410"/>
                    <a:pt x="658" y="202"/>
                  </a:cubicBezTo>
                  <a:cubicBezTo>
                    <a:pt x="658" y="177"/>
                    <a:pt x="645" y="152"/>
                    <a:pt x="620" y="127"/>
                  </a:cubicBezTo>
                  <a:cubicBezTo>
                    <a:pt x="583" y="64"/>
                    <a:pt x="508" y="27"/>
                    <a:pt x="420" y="14"/>
                  </a:cubicBezTo>
                  <a:cubicBezTo>
                    <a:pt x="394" y="5"/>
                    <a:pt x="369" y="0"/>
                    <a:pt x="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9" name="Google Shape;2809;p7"/>
            <p:cNvSpPr/>
            <p:nvPr/>
          </p:nvSpPr>
          <p:spPr>
            <a:xfrm>
              <a:off x="380369" y="-6546"/>
              <a:ext cx="34224" cy="31215"/>
            </a:xfrm>
            <a:custGeom>
              <a:rect b="b" l="l" r="r" t="t"/>
              <a:pathLst>
                <a:path extrusionOk="0" h="612" w="671">
                  <a:moveTo>
                    <a:pt x="324" y="1"/>
                  </a:moveTo>
                  <a:cubicBezTo>
                    <a:pt x="183" y="1"/>
                    <a:pt x="44" y="96"/>
                    <a:pt x="13" y="257"/>
                  </a:cubicBezTo>
                  <a:cubicBezTo>
                    <a:pt x="1" y="345"/>
                    <a:pt x="13" y="420"/>
                    <a:pt x="63" y="495"/>
                  </a:cubicBezTo>
                  <a:cubicBezTo>
                    <a:pt x="113" y="557"/>
                    <a:pt x="188" y="595"/>
                    <a:pt x="263" y="607"/>
                  </a:cubicBezTo>
                  <a:cubicBezTo>
                    <a:pt x="281" y="610"/>
                    <a:pt x="298" y="611"/>
                    <a:pt x="315" y="611"/>
                  </a:cubicBezTo>
                  <a:cubicBezTo>
                    <a:pt x="525" y="611"/>
                    <a:pt x="670" y="403"/>
                    <a:pt x="601" y="195"/>
                  </a:cubicBezTo>
                  <a:cubicBezTo>
                    <a:pt x="588" y="170"/>
                    <a:pt x="576" y="145"/>
                    <a:pt x="563" y="120"/>
                  </a:cubicBezTo>
                  <a:cubicBezTo>
                    <a:pt x="501" y="38"/>
                    <a:pt x="412" y="1"/>
                    <a:pt x="3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0" name="Google Shape;2810;p7"/>
            <p:cNvSpPr/>
            <p:nvPr/>
          </p:nvSpPr>
          <p:spPr>
            <a:xfrm>
              <a:off x="231231" y="-37914"/>
              <a:ext cx="38662" cy="31980"/>
            </a:xfrm>
            <a:custGeom>
              <a:rect b="b" l="l" r="r" t="t"/>
              <a:pathLst>
                <a:path extrusionOk="0" h="627" w="758">
                  <a:moveTo>
                    <a:pt x="393" y="1"/>
                  </a:moveTo>
                  <a:cubicBezTo>
                    <a:pt x="288" y="1"/>
                    <a:pt x="184" y="51"/>
                    <a:pt x="126" y="148"/>
                  </a:cubicBezTo>
                  <a:cubicBezTo>
                    <a:pt x="1" y="348"/>
                    <a:pt x="126" y="597"/>
                    <a:pt x="350" y="622"/>
                  </a:cubicBezTo>
                  <a:cubicBezTo>
                    <a:pt x="368" y="625"/>
                    <a:pt x="385" y="627"/>
                    <a:pt x="402" y="627"/>
                  </a:cubicBezTo>
                  <a:cubicBezTo>
                    <a:pt x="612" y="627"/>
                    <a:pt x="757" y="418"/>
                    <a:pt x="688" y="210"/>
                  </a:cubicBezTo>
                  <a:cubicBezTo>
                    <a:pt x="675" y="185"/>
                    <a:pt x="663" y="160"/>
                    <a:pt x="650" y="135"/>
                  </a:cubicBezTo>
                  <a:cubicBezTo>
                    <a:pt x="590" y="44"/>
                    <a:pt x="492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1" name="Google Shape;2811;p7"/>
            <p:cNvSpPr/>
            <p:nvPr/>
          </p:nvSpPr>
          <p:spPr>
            <a:xfrm>
              <a:off x="273412" y="113723"/>
              <a:ext cx="36265" cy="31929"/>
            </a:xfrm>
            <a:custGeom>
              <a:rect b="b" l="l" r="r" t="t"/>
              <a:pathLst>
                <a:path extrusionOk="0" h="626" w="711">
                  <a:moveTo>
                    <a:pt x="338" y="0"/>
                  </a:moveTo>
                  <a:cubicBezTo>
                    <a:pt x="201" y="0"/>
                    <a:pt x="66" y="91"/>
                    <a:pt x="36" y="249"/>
                  </a:cubicBezTo>
                  <a:cubicBezTo>
                    <a:pt x="1" y="448"/>
                    <a:pt x="142" y="626"/>
                    <a:pt x="335" y="626"/>
                  </a:cubicBezTo>
                  <a:cubicBezTo>
                    <a:pt x="348" y="626"/>
                    <a:pt x="360" y="625"/>
                    <a:pt x="373" y="624"/>
                  </a:cubicBezTo>
                  <a:cubicBezTo>
                    <a:pt x="586" y="611"/>
                    <a:pt x="711" y="386"/>
                    <a:pt x="623" y="186"/>
                  </a:cubicBezTo>
                  <a:cubicBezTo>
                    <a:pt x="623" y="161"/>
                    <a:pt x="611" y="136"/>
                    <a:pt x="586" y="124"/>
                  </a:cubicBezTo>
                  <a:cubicBezTo>
                    <a:pt x="521" y="39"/>
                    <a:pt x="429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2" name="Google Shape;2812;p7"/>
            <p:cNvSpPr/>
            <p:nvPr/>
          </p:nvSpPr>
          <p:spPr>
            <a:xfrm>
              <a:off x="138250" y="75367"/>
              <a:ext cx="36214" cy="28920"/>
            </a:xfrm>
            <a:custGeom>
              <a:rect b="b" l="l" r="r" t="t"/>
              <a:pathLst>
                <a:path extrusionOk="0" h="567" w="710">
                  <a:moveTo>
                    <a:pt x="400" y="1"/>
                  </a:moveTo>
                  <a:cubicBezTo>
                    <a:pt x="192" y="1"/>
                    <a:pt x="0" y="219"/>
                    <a:pt x="112" y="451"/>
                  </a:cubicBezTo>
                  <a:cubicBezTo>
                    <a:pt x="180" y="531"/>
                    <a:pt x="266" y="566"/>
                    <a:pt x="349" y="566"/>
                  </a:cubicBezTo>
                  <a:cubicBezTo>
                    <a:pt x="536" y="566"/>
                    <a:pt x="710" y="389"/>
                    <a:pt x="649" y="164"/>
                  </a:cubicBezTo>
                  <a:cubicBezTo>
                    <a:pt x="636" y="139"/>
                    <a:pt x="624" y="114"/>
                    <a:pt x="611" y="89"/>
                  </a:cubicBezTo>
                  <a:cubicBezTo>
                    <a:pt x="547" y="27"/>
                    <a:pt x="473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3" name="Google Shape;2813;p7"/>
            <p:cNvSpPr/>
            <p:nvPr/>
          </p:nvSpPr>
          <p:spPr>
            <a:xfrm>
              <a:off x="74699" y="-71526"/>
              <a:ext cx="40141" cy="32235"/>
            </a:xfrm>
            <a:custGeom>
              <a:rect b="b" l="l" r="r" t="t"/>
              <a:pathLst>
                <a:path extrusionOk="0" h="632" w="787">
                  <a:moveTo>
                    <a:pt x="409" y="1"/>
                  </a:moveTo>
                  <a:cubicBezTo>
                    <a:pt x="198" y="1"/>
                    <a:pt x="1" y="223"/>
                    <a:pt x="133" y="469"/>
                  </a:cubicBezTo>
                  <a:cubicBezTo>
                    <a:pt x="192" y="583"/>
                    <a:pt x="291" y="632"/>
                    <a:pt x="391" y="632"/>
                  </a:cubicBezTo>
                  <a:cubicBezTo>
                    <a:pt x="587" y="632"/>
                    <a:pt x="786" y="447"/>
                    <a:pt x="695" y="207"/>
                  </a:cubicBezTo>
                  <a:cubicBezTo>
                    <a:pt x="683" y="182"/>
                    <a:pt x="670" y="157"/>
                    <a:pt x="658" y="132"/>
                  </a:cubicBezTo>
                  <a:cubicBezTo>
                    <a:pt x="588" y="40"/>
                    <a:pt x="497" y="1"/>
                    <a:pt x="4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4" name="Google Shape;2814;p7"/>
            <p:cNvSpPr/>
            <p:nvPr/>
          </p:nvSpPr>
          <p:spPr>
            <a:xfrm>
              <a:off x="189153" y="213538"/>
              <a:ext cx="34479" cy="31674"/>
            </a:xfrm>
            <a:custGeom>
              <a:rect b="b" l="l" r="r" t="t"/>
              <a:pathLst>
                <a:path extrusionOk="0" h="621" w="676">
                  <a:moveTo>
                    <a:pt x="320" y="0"/>
                  </a:moveTo>
                  <a:cubicBezTo>
                    <a:pt x="179" y="0"/>
                    <a:pt x="39" y="91"/>
                    <a:pt x="13" y="266"/>
                  </a:cubicBezTo>
                  <a:cubicBezTo>
                    <a:pt x="1" y="341"/>
                    <a:pt x="13" y="429"/>
                    <a:pt x="63" y="491"/>
                  </a:cubicBezTo>
                  <a:cubicBezTo>
                    <a:pt x="129" y="582"/>
                    <a:pt x="221" y="621"/>
                    <a:pt x="311" y="621"/>
                  </a:cubicBezTo>
                  <a:cubicBezTo>
                    <a:pt x="496" y="621"/>
                    <a:pt x="676" y="459"/>
                    <a:pt x="626" y="241"/>
                  </a:cubicBezTo>
                  <a:cubicBezTo>
                    <a:pt x="583" y="79"/>
                    <a:pt x="452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5" name="Google Shape;2815;p7"/>
            <p:cNvSpPr/>
            <p:nvPr/>
          </p:nvSpPr>
          <p:spPr>
            <a:xfrm>
              <a:off x="525069" y="25689"/>
              <a:ext cx="38917" cy="31266"/>
            </a:xfrm>
            <a:custGeom>
              <a:rect b="b" l="l" r="r" t="t"/>
              <a:pathLst>
                <a:path extrusionOk="0" h="613" w="763">
                  <a:moveTo>
                    <a:pt x="388" y="0"/>
                  </a:moveTo>
                  <a:cubicBezTo>
                    <a:pt x="51" y="25"/>
                    <a:pt x="1" y="513"/>
                    <a:pt x="325" y="613"/>
                  </a:cubicBezTo>
                  <a:lnTo>
                    <a:pt x="325" y="600"/>
                  </a:lnTo>
                  <a:cubicBezTo>
                    <a:pt x="675" y="600"/>
                    <a:pt x="763" y="113"/>
                    <a:pt x="4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6" name="Google Shape;2816;p7"/>
            <p:cNvSpPr/>
            <p:nvPr/>
          </p:nvSpPr>
          <p:spPr>
            <a:xfrm>
              <a:off x="432036" y="117599"/>
              <a:ext cx="35703" cy="31011"/>
            </a:xfrm>
            <a:custGeom>
              <a:rect b="b" l="l" r="r" t="t"/>
              <a:pathLst>
                <a:path extrusionOk="0" h="608" w="700">
                  <a:moveTo>
                    <a:pt x="354" y="1"/>
                  </a:moveTo>
                  <a:cubicBezTo>
                    <a:pt x="315" y="1"/>
                    <a:pt x="276" y="8"/>
                    <a:pt x="237" y="23"/>
                  </a:cubicBezTo>
                  <a:cubicBezTo>
                    <a:pt x="87" y="85"/>
                    <a:pt x="0" y="260"/>
                    <a:pt x="63" y="410"/>
                  </a:cubicBezTo>
                  <a:cubicBezTo>
                    <a:pt x="110" y="534"/>
                    <a:pt x="223" y="607"/>
                    <a:pt x="346" y="607"/>
                  </a:cubicBezTo>
                  <a:cubicBezTo>
                    <a:pt x="385" y="607"/>
                    <a:pt x="424" y="600"/>
                    <a:pt x="462" y="585"/>
                  </a:cubicBezTo>
                  <a:cubicBezTo>
                    <a:pt x="625" y="535"/>
                    <a:pt x="700" y="348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7" name="Google Shape;2817;p7"/>
            <p:cNvSpPr/>
            <p:nvPr/>
          </p:nvSpPr>
          <p:spPr>
            <a:xfrm>
              <a:off x="172474" y="308713"/>
              <a:ext cx="38968" cy="29226"/>
            </a:xfrm>
            <a:custGeom>
              <a:rect b="b" l="l" r="r" t="t"/>
              <a:pathLst>
                <a:path extrusionOk="0" h="573" w="764">
                  <a:moveTo>
                    <a:pt x="368" y="1"/>
                  </a:moveTo>
                  <a:cubicBezTo>
                    <a:pt x="176" y="1"/>
                    <a:pt x="0" y="186"/>
                    <a:pt x="65" y="400"/>
                  </a:cubicBezTo>
                  <a:cubicBezTo>
                    <a:pt x="91" y="523"/>
                    <a:pt x="187" y="572"/>
                    <a:pt x="296" y="572"/>
                  </a:cubicBezTo>
                  <a:cubicBezTo>
                    <a:pt x="506" y="572"/>
                    <a:pt x="764" y="385"/>
                    <a:pt x="640" y="187"/>
                  </a:cubicBezTo>
                  <a:cubicBezTo>
                    <a:pt x="628" y="137"/>
                    <a:pt x="603" y="100"/>
                    <a:pt x="565" y="62"/>
                  </a:cubicBezTo>
                  <a:lnTo>
                    <a:pt x="565" y="75"/>
                  </a:lnTo>
                  <a:cubicBezTo>
                    <a:pt x="504" y="23"/>
                    <a:pt x="435" y="1"/>
                    <a:pt x="3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8" name="Google Shape;2818;p7"/>
            <p:cNvSpPr/>
            <p:nvPr/>
          </p:nvSpPr>
          <p:spPr>
            <a:xfrm>
              <a:off x="414797" y="192831"/>
              <a:ext cx="38713" cy="31878"/>
            </a:xfrm>
            <a:custGeom>
              <a:rect b="b" l="l" r="r" t="t"/>
              <a:pathLst>
                <a:path extrusionOk="0" h="625" w="759">
                  <a:moveTo>
                    <a:pt x="392" y="1"/>
                  </a:moveTo>
                  <a:cubicBezTo>
                    <a:pt x="353" y="1"/>
                    <a:pt x="314" y="8"/>
                    <a:pt x="276" y="22"/>
                  </a:cubicBezTo>
                  <a:cubicBezTo>
                    <a:pt x="13" y="122"/>
                    <a:pt x="1" y="485"/>
                    <a:pt x="263" y="597"/>
                  </a:cubicBezTo>
                  <a:cubicBezTo>
                    <a:pt x="305" y="616"/>
                    <a:pt x="348" y="625"/>
                    <a:pt x="389" y="625"/>
                  </a:cubicBezTo>
                  <a:cubicBezTo>
                    <a:pt x="591" y="625"/>
                    <a:pt x="759" y="415"/>
                    <a:pt x="675" y="197"/>
                  </a:cubicBezTo>
                  <a:cubicBezTo>
                    <a:pt x="628" y="74"/>
                    <a:pt x="515" y="1"/>
                    <a:pt x="3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9" name="Google Shape;2819;p7"/>
            <p:cNvSpPr/>
            <p:nvPr/>
          </p:nvSpPr>
          <p:spPr>
            <a:xfrm>
              <a:off x="106933" y="326105"/>
              <a:ext cx="34479" cy="31725"/>
            </a:xfrm>
            <a:custGeom>
              <a:rect b="b" l="l" r="r" t="t"/>
              <a:pathLst>
                <a:path extrusionOk="0" h="622" w="676">
                  <a:moveTo>
                    <a:pt x="321" y="1"/>
                  </a:moveTo>
                  <a:cubicBezTo>
                    <a:pt x="285" y="1"/>
                    <a:pt x="249" y="7"/>
                    <a:pt x="213" y="21"/>
                  </a:cubicBezTo>
                  <a:cubicBezTo>
                    <a:pt x="163" y="46"/>
                    <a:pt x="126" y="71"/>
                    <a:pt x="101" y="109"/>
                  </a:cubicBezTo>
                  <a:cubicBezTo>
                    <a:pt x="26" y="196"/>
                    <a:pt x="1" y="309"/>
                    <a:pt x="38" y="421"/>
                  </a:cubicBezTo>
                  <a:cubicBezTo>
                    <a:pt x="76" y="534"/>
                    <a:pt x="176" y="609"/>
                    <a:pt x="301" y="621"/>
                  </a:cubicBezTo>
                  <a:cubicBezTo>
                    <a:pt x="351" y="621"/>
                    <a:pt x="388" y="621"/>
                    <a:pt x="438" y="609"/>
                  </a:cubicBezTo>
                  <a:cubicBezTo>
                    <a:pt x="601" y="534"/>
                    <a:pt x="676" y="359"/>
                    <a:pt x="613" y="209"/>
                  </a:cubicBezTo>
                  <a:cubicBezTo>
                    <a:pt x="564" y="82"/>
                    <a:pt x="447" y="1"/>
                    <a:pt x="3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0" name="Google Shape;2820;p7"/>
            <p:cNvSpPr/>
            <p:nvPr/>
          </p:nvSpPr>
          <p:spPr>
            <a:xfrm>
              <a:off x="739849" y="8908"/>
              <a:ext cx="34173" cy="31215"/>
            </a:xfrm>
            <a:custGeom>
              <a:rect b="b" l="l" r="r" t="t"/>
              <a:pathLst>
                <a:path extrusionOk="0" h="612" w="670">
                  <a:moveTo>
                    <a:pt x="340" y="1"/>
                  </a:moveTo>
                  <a:cubicBezTo>
                    <a:pt x="252" y="1"/>
                    <a:pt x="164" y="38"/>
                    <a:pt x="101" y="117"/>
                  </a:cubicBezTo>
                  <a:cubicBezTo>
                    <a:pt x="1" y="254"/>
                    <a:pt x="26" y="442"/>
                    <a:pt x="151" y="554"/>
                  </a:cubicBezTo>
                  <a:cubicBezTo>
                    <a:pt x="207" y="594"/>
                    <a:pt x="270" y="612"/>
                    <a:pt x="332" y="612"/>
                  </a:cubicBezTo>
                  <a:cubicBezTo>
                    <a:pt x="505" y="612"/>
                    <a:pt x="669" y="473"/>
                    <a:pt x="651" y="279"/>
                  </a:cubicBezTo>
                  <a:cubicBezTo>
                    <a:pt x="651" y="242"/>
                    <a:pt x="638" y="217"/>
                    <a:pt x="638" y="192"/>
                  </a:cubicBezTo>
                  <a:cubicBezTo>
                    <a:pt x="581" y="69"/>
                    <a:pt x="46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1" name="Google Shape;2821;p7"/>
            <p:cNvSpPr/>
            <p:nvPr/>
          </p:nvSpPr>
          <p:spPr>
            <a:xfrm>
              <a:off x="820844" y="-36486"/>
              <a:ext cx="39733" cy="31776"/>
            </a:xfrm>
            <a:custGeom>
              <a:rect b="b" l="l" r="r" t="t"/>
              <a:pathLst>
                <a:path extrusionOk="0" h="623" w="779">
                  <a:moveTo>
                    <a:pt x="380" y="1"/>
                  </a:moveTo>
                  <a:cubicBezTo>
                    <a:pt x="275" y="1"/>
                    <a:pt x="170" y="54"/>
                    <a:pt x="112" y="157"/>
                  </a:cubicBezTo>
                  <a:cubicBezTo>
                    <a:pt x="0" y="345"/>
                    <a:pt x="112" y="594"/>
                    <a:pt x="337" y="619"/>
                  </a:cubicBezTo>
                  <a:cubicBezTo>
                    <a:pt x="353" y="622"/>
                    <a:pt x="369" y="623"/>
                    <a:pt x="384" y="623"/>
                  </a:cubicBezTo>
                  <a:cubicBezTo>
                    <a:pt x="631" y="623"/>
                    <a:pt x="779" y="345"/>
                    <a:pt x="637" y="145"/>
                  </a:cubicBezTo>
                  <a:cubicBezTo>
                    <a:pt x="577" y="48"/>
                    <a:pt x="478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2" name="Google Shape;2822;p7"/>
            <p:cNvSpPr/>
            <p:nvPr/>
          </p:nvSpPr>
          <p:spPr>
            <a:xfrm>
              <a:off x="675073" y="-64385"/>
              <a:ext cx="40192" cy="32133"/>
            </a:xfrm>
            <a:custGeom>
              <a:rect b="b" l="l" r="r" t="t"/>
              <a:pathLst>
                <a:path extrusionOk="0" h="630" w="788">
                  <a:moveTo>
                    <a:pt x="414" y="0"/>
                  </a:moveTo>
                  <a:cubicBezTo>
                    <a:pt x="201" y="0"/>
                    <a:pt x="1" y="227"/>
                    <a:pt x="134" y="467"/>
                  </a:cubicBezTo>
                  <a:cubicBezTo>
                    <a:pt x="197" y="581"/>
                    <a:pt x="298" y="629"/>
                    <a:pt x="398" y="629"/>
                  </a:cubicBezTo>
                  <a:cubicBezTo>
                    <a:pt x="593" y="629"/>
                    <a:pt x="787" y="444"/>
                    <a:pt x="696" y="204"/>
                  </a:cubicBezTo>
                  <a:cubicBezTo>
                    <a:pt x="684" y="179"/>
                    <a:pt x="671" y="154"/>
                    <a:pt x="659" y="129"/>
                  </a:cubicBezTo>
                  <a:cubicBezTo>
                    <a:pt x="590" y="38"/>
                    <a:pt x="501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3" name="Google Shape;2823;p7"/>
            <p:cNvSpPr/>
            <p:nvPr/>
          </p:nvSpPr>
          <p:spPr>
            <a:xfrm>
              <a:off x="988445" y="-89734"/>
              <a:ext cx="42436" cy="31929"/>
            </a:xfrm>
            <a:custGeom>
              <a:rect b="b" l="l" r="r" t="t"/>
              <a:pathLst>
                <a:path extrusionOk="0" h="626" w="832">
                  <a:moveTo>
                    <a:pt x="418" y="0"/>
                  </a:moveTo>
                  <a:cubicBezTo>
                    <a:pt x="408" y="0"/>
                    <a:pt x="398" y="0"/>
                    <a:pt x="388" y="1"/>
                  </a:cubicBezTo>
                  <a:cubicBezTo>
                    <a:pt x="101" y="26"/>
                    <a:pt x="1" y="389"/>
                    <a:pt x="226" y="564"/>
                  </a:cubicBezTo>
                  <a:cubicBezTo>
                    <a:pt x="283" y="605"/>
                    <a:pt x="349" y="625"/>
                    <a:pt x="415" y="625"/>
                  </a:cubicBezTo>
                  <a:cubicBezTo>
                    <a:pt x="506" y="625"/>
                    <a:pt x="597" y="587"/>
                    <a:pt x="663" y="514"/>
                  </a:cubicBezTo>
                  <a:cubicBezTo>
                    <a:pt x="832" y="309"/>
                    <a:pt x="675" y="0"/>
                    <a:pt x="4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4" name="Google Shape;2824;p7"/>
            <p:cNvSpPr/>
            <p:nvPr/>
          </p:nvSpPr>
          <p:spPr>
            <a:xfrm>
              <a:off x="589436" y="57720"/>
              <a:ext cx="38662" cy="31929"/>
            </a:xfrm>
            <a:custGeom>
              <a:rect b="b" l="l" r="r" t="t"/>
              <a:pathLst>
                <a:path extrusionOk="0" h="626" w="758">
                  <a:moveTo>
                    <a:pt x="394" y="0"/>
                  </a:moveTo>
                  <a:cubicBezTo>
                    <a:pt x="289" y="0"/>
                    <a:pt x="184" y="50"/>
                    <a:pt x="126" y="147"/>
                  </a:cubicBezTo>
                  <a:cubicBezTo>
                    <a:pt x="1" y="347"/>
                    <a:pt x="126" y="597"/>
                    <a:pt x="351" y="622"/>
                  </a:cubicBezTo>
                  <a:cubicBezTo>
                    <a:pt x="367" y="625"/>
                    <a:pt x="384" y="626"/>
                    <a:pt x="400" y="626"/>
                  </a:cubicBezTo>
                  <a:cubicBezTo>
                    <a:pt x="612" y="626"/>
                    <a:pt x="758" y="407"/>
                    <a:pt x="688" y="210"/>
                  </a:cubicBezTo>
                  <a:cubicBezTo>
                    <a:pt x="676" y="185"/>
                    <a:pt x="663" y="160"/>
                    <a:pt x="651" y="135"/>
                  </a:cubicBezTo>
                  <a:cubicBezTo>
                    <a:pt x="590" y="44"/>
                    <a:pt x="492" y="0"/>
                    <a:pt x="3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5" name="Google Shape;2825;p7"/>
            <p:cNvSpPr/>
            <p:nvPr/>
          </p:nvSpPr>
          <p:spPr>
            <a:xfrm>
              <a:off x="601218" y="-23276"/>
              <a:ext cx="37999" cy="28410"/>
            </a:xfrm>
            <a:custGeom>
              <a:rect b="b" l="l" r="r" t="t"/>
              <a:pathLst>
                <a:path extrusionOk="0" h="557" w="745">
                  <a:moveTo>
                    <a:pt x="539" y="0"/>
                  </a:moveTo>
                  <a:cubicBezTo>
                    <a:pt x="312" y="0"/>
                    <a:pt x="0" y="319"/>
                    <a:pt x="232" y="485"/>
                  </a:cubicBezTo>
                  <a:cubicBezTo>
                    <a:pt x="291" y="533"/>
                    <a:pt x="358" y="556"/>
                    <a:pt x="425" y="556"/>
                  </a:cubicBezTo>
                  <a:cubicBezTo>
                    <a:pt x="516" y="556"/>
                    <a:pt x="605" y="514"/>
                    <a:pt x="669" y="435"/>
                  </a:cubicBezTo>
                  <a:cubicBezTo>
                    <a:pt x="719" y="373"/>
                    <a:pt x="744" y="298"/>
                    <a:pt x="732" y="211"/>
                  </a:cubicBezTo>
                  <a:cubicBezTo>
                    <a:pt x="732" y="186"/>
                    <a:pt x="719" y="161"/>
                    <a:pt x="719" y="136"/>
                  </a:cubicBezTo>
                  <a:cubicBezTo>
                    <a:pt x="687" y="39"/>
                    <a:pt x="618" y="0"/>
                    <a:pt x="5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6" name="Google Shape;2826;p7"/>
            <p:cNvSpPr/>
            <p:nvPr/>
          </p:nvSpPr>
          <p:spPr>
            <a:xfrm>
              <a:off x="532719" y="-72342"/>
              <a:ext cx="38713" cy="31878"/>
            </a:xfrm>
            <a:custGeom>
              <a:rect b="b" l="l" r="r" t="t"/>
              <a:pathLst>
                <a:path extrusionOk="0" h="625" w="759">
                  <a:moveTo>
                    <a:pt x="387" y="1"/>
                  </a:moveTo>
                  <a:cubicBezTo>
                    <a:pt x="282" y="1"/>
                    <a:pt x="178" y="51"/>
                    <a:pt x="113" y="148"/>
                  </a:cubicBezTo>
                  <a:cubicBezTo>
                    <a:pt x="1" y="348"/>
                    <a:pt x="125" y="598"/>
                    <a:pt x="350" y="623"/>
                  </a:cubicBezTo>
                  <a:cubicBezTo>
                    <a:pt x="362" y="624"/>
                    <a:pt x="373" y="625"/>
                    <a:pt x="385" y="625"/>
                  </a:cubicBezTo>
                  <a:cubicBezTo>
                    <a:pt x="594" y="625"/>
                    <a:pt x="759" y="412"/>
                    <a:pt x="688" y="210"/>
                  </a:cubicBezTo>
                  <a:cubicBezTo>
                    <a:pt x="675" y="185"/>
                    <a:pt x="663" y="160"/>
                    <a:pt x="650" y="135"/>
                  </a:cubicBezTo>
                  <a:cubicBezTo>
                    <a:pt x="584" y="45"/>
                    <a:pt x="485" y="1"/>
                    <a:pt x="3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7" name="Google Shape;2827;p7"/>
            <p:cNvSpPr/>
            <p:nvPr/>
          </p:nvSpPr>
          <p:spPr>
            <a:xfrm>
              <a:off x="753875" y="-73260"/>
              <a:ext cx="37846" cy="32235"/>
            </a:xfrm>
            <a:custGeom>
              <a:rect b="b" l="l" r="r" t="t"/>
              <a:pathLst>
                <a:path extrusionOk="0" h="632" w="742">
                  <a:moveTo>
                    <a:pt x="335" y="1"/>
                  </a:moveTo>
                  <a:cubicBezTo>
                    <a:pt x="189" y="1"/>
                    <a:pt x="49" y="102"/>
                    <a:pt x="26" y="278"/>
                  </a:cubicBezTo>
                  <a:cubicBezTo>
                    <a:pt x="1" y="441"/>
                    <a:pt x="113" y="591"/>
                    <a:pt x="276" y="628"/>
                  </a:cubicBezTo>
                  <a:cubicBezTo>
                    <a:pt x="291" y="630"/>
                    <a:pt x="306" y="631"/>
                    <a:pt x="321" y="631"/>
                  </a:cubicBezTo>
                  <a:cubicBezTo>
                    <a:pt x="572" y="631"/>
                    <a:pt x="742" y="341"/>
                    <a:pt x="588" y="128"/>
                  </a:cubicBezTo>
                  <a:cubicBezTo>
                    <a:pt x="521" y="41"/>
                    <a:pt x="427" y="1"/>
                    <a:pt x="3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8" name="Google Shape;2828;p7"/>
            <p:cNvSpPr/>
            <p:nvPr/>
          </p:nvSpPr>
          <p:spPr>
            <a:xfrm>
              <a:off x="668493" y="27423"/>
              <a:ext cx="34938" cy="32184"/>
            </a:xfrm>
            <a:custGeom>
              <a:rect b="b" l="l" r="r" t="t"/>
              <a:pathLst>
                <a:path extrusionOk="0" h="631" w="685">
                  <a:moveTo>
                    <a:pt x="325" y="0"/>
                  </a:moveTo>
                  <a:cubicBezTo>
                    <a:pt x="182" y="0"/>
                    <a:pt x="39" y="91"/>
                    <a:pt x="13" y="266"/>
                  </a:cubicBezTo>
                  <a:cubicBezTo>
                    <a:pt x="0" y="354"/>
                    <a:pt x="25" y="429"/>
                    <a:pt x="75" y="504"/>
                  </a:cubicBezTo>
                  <a:cubicBezTo>
                    <a:pt x="140" y="592"/>
                    <a:pt x="229" y="630"/>
                    <a:pt x="317" y="630"/>
                  </a:cubicBezTo>
                  <a:cubicBezTo>
                    <a:pt x="502" y="630"/>
                    <a:pt x="684" y="462"/>
                    <a:pt x="625" y="241"/>
                  </a:cubicBezTo>
                  <a:cubicBezTo>
                    <a:pt x="589" y="79"/>
                    <a:pt x="457" y="0"/>
                    <a:pt x="3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9" name="Google Shape;2829;p7"/>
            <p:cNvSpPr/>
            <p:nvPr/>
          </p:nvSpPr>
          <p:spPr>
            <a:xfrm>
              <a:off x="920252" y="-63977"/>
              <a:ext cx="35755" cy="31572"/>
            </a:xfrm>
            <a:custGeom>
              <a:rect b="b" l="l" r="r" t="t"/>
              <a:pathLst>
                <a:path extrusionOk="0" h="619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75" y="84"/>
                    <a:pt x="1" y="271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4" y="611"/>
                    <a:pt x="463" y="596"/>
                  </a:cubicBezTo>
                  <a:cubicBezTo>
                    <a:pt x="625" y="534"/>
                    <a:pt x="700" y="359"/>
                    <a:pt x="638" y="196"/>
                  </a:cubicBezTo>
                  <a:cubicBezTo>
                    <a:pt x="589" y="80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0" name="Google Shape;2830;p7"/>
            <p:cNvSpPr/>
            <p:nvPr/>
          </p:nvSpPr>
          <p:spPr>
            <a:xfrm>
              <a:off x="654467" y="122240"/>
              <a:ext cx="36520" cy="29889"/>
            </a:xfrm>
            <a:custGeom>
              <a:rect b="b" l="l" r="r" t="t"/>
              <a:pathLst>
                <a:path extrusionOk="0" h="586" w="716">
                  <a:moveTo>
                    <a:pt x="310" y="0"/>
                  </a:moveTo>
                  <a:cubicBezTo>
                    <a:pt x="161" y="0"/>
                    <a:pt x="17" y="112"/>
                    <a:pt x="0" y="282"/>
                  </a:cubicBezTo>
                  <a:cubicBezTo>
                    <a:pt x="0" y="319"/>
                    <a:pt x="0" y="369"/>
                    <a:pt x="25" y="419"/>
                  </a:cubicBezTo>
                  <a:cubicBezTo>
                    <a:pt x="51" y="538"/>
                    <a:pt x="145" y="586"/>
                    <a:pt x="251" y="586"/>
                  </a:cubicBezTo>
                  <a:cubicBezTo>
                    <a:pt x="460" y="586"/>
                    <a:pt x="716" y="401"/>
                    <a:pt x="600" y="194"/>
                  </a:cubicBezTo>
                  <a:cubicBezTo>
                    <a:pt x="575" y="144"/>
                    <a:pt x="550" y="107"/>
                    <a:pt x="513" y="82"/>
                  </a:cubicBezTo>
                  <a:cubicBezTo>
                    <a:pt x="452" y="25"/>
                    <a:pt x="380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1" name="Google Shape;2831;p7"/>
            <p:cNvSpPr/>
            <p:nvPr/>
          </p:nvSpPr>
          <p:spPr>
            <a:xfrm>
              <a:off x="894749" y="6766"/>
              <a:ext cx="38713" cy="31827"/>
            </a:xfrm>
            <a:custGeom>
              <a:rect b="b" l="l" r="r" t="t"/>
              <a:pathLst>
                <a:path extrusionOk="0" h="624" w="759">
                  <a:moveTo>
                    <a:pt x="378" y="1"/>
                  </a:moveTo>
                  <a:cubicBezTo>
                    <a:pt x="344" y="1"/>
                    <a:pt x="309" y="7"/>
                    <a:pt x="276" y="21"/>
                  </a:cubicBezTo>
                  <a:cubicBezTo>
                    <a:pt x="13" y="121"/>
                    <a:pt x="1" y="484"/>
                    <a:pt x="251" y="596"/>
                  </a:cubicBezTo>
                  <a:cubicBezTo>
                    <a:pt x="295" y="615"/>
                    <a:pt x="339" y="624"/>
                    <a:pt x="382" y="624"/>
                  </a:cubicBezTo>
                  <a:cubicBezTo>
                    <a:pt x="591" y="624"/>
                    <a:pt x="759" y="414"/>
                    <a:pt x="675" y="196"/>
                  </a:cubicBezTo>
                  <a:cubicBezTo>
                    <a:pt x="617" y="80"/>
                    <a:pt x="499" y="1"/>
                    <a:pt x="3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2" name="Google Shape;2832;p7"/>
            <p:cNvSpPr/>
            <p:nvPr/>
          </p:nvSpPr>
          <p:spPr>
            <a:xfrm>
              <a:off x="582500" y="141826"/>
              <a:ext cx="38254" cy="29991"/>
            </a:xfrm>
            <a:custGeom>
              <a:rect b="b" l="l" r="r" t="t"/>
              <a:pathLst>
                <a:path extrusionOk="0" h="588" w="750">
                  <a:moveTo>
                    <a:pt x="470" y="0"/>
                  </a:moveTo>
                  <a:cubicBezTo>
                    <a:pt x="259" y="0"/>
                    <a:pt x="0" y="191"/>
                    <a:pt x="124" y="398"/>
                  </a:cubicBezTo>
                  <a:cubicBezTo>
                    <a:pt x="174" y="516"/>
                    <a:pt x="294" y="588"/>
                    <a:pt x="422" y="588"/>
                  </a:cubicBezTo>
                  <a:cubicBezTo>
                    <a:pt x="456" y="588"/>
                    <a:pt x="490" y="583"/>
                    <a:pt x="524" y="573"/>
                  </a:cubicBezTo>
                  <a:cubicBezTo>
                    <a:pt x="674" y="510"/>
                    <a:pt x="749" y="323"/>
                    <a:pt x="699" y="173"/>
                  </a:cubicBezTo>
                  <a:cubicBezTo>
                    <a:pt x="674" y="50"/>
                    <a:pt x="578" y="0"/>
                    <a:pt x="4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3" name="Google Shape;2833;p7"/>
            <p:cNvSpPr/>
            <p:nvPr/>
          </p:nvSpPr>
          <p:spPr>
            <a:xfrm>
              <a:off x="1131716" y="-63518"/>
              <a:ext cx="39019" cy="29532"/>
            </a:xfrm>
            <a:custGeom>
              <a:rect b="b" l="l" r="r" t="t"/>
              <a:pathLst>
                <a:path extrusionOk="0" h="579" w="765">
                  <a:moveTo>
                    <a:pt x="370" y="1"/>
                  </a:moveTo>
                  <a:cubicBezTo>
                    <a:pt x="177" y="1"/>
                    <a:pt x="1" y="189"/>
                    <a:pt x="66" y="412"/>
                  </a:cubicBezTo>
                  <a:cubicBezTo>
                    <a:pt x="91" y="531"/>
                    <a:pt x="187" y="579"/>
                    <a:pt x="295" y="579"/>
                  </a:cubicBezTo>
                  <a:cubicBezTo>
                    <a:pt x="506" y="579"/>
                    <a:pt x="765" y="394"/>
                    <a:pt x="641" y="187"/>
                  </a:cubicBezTo>
                  <a:cubicBezTo>
                    <a:pt x="628" y="137"/>
                    <a:pt x="603" y="100"/>
                    <a:pt x="566" y="75"/>
                  </a:cubicBezTo>
                  <a:cubicBezTo>
                    <a:pt x="505" y="23"/>
                    <a:pt x="436" y="1"/>
                    <a:pt x="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4" name="Google Shape;2834;p7"/>
            <p:cNvSpPr/>
            <p:nvPr/>
          </p:nvSpPr>
          <p:spPr>
            <a:xfrm>
              <a:off x="1061789" y="-44034"/>
              <a:ext cx="38917" cy="29991"/>
            </a:xfrm>
            <a:custGeom>
              <a:rect b="b" l="l" r="r" t="t"/>
              <a:pathLst>
                <a:path extrusionOk="0" h="588" w="763">
                  <a:moveTo>
                    <a:pt x="471" y="1"/>
                  </a:moveTo>
                  <a:cubicBezTo>
                    <a:pt x="260" y="1"/>
                    <a:pt x="1" y="186"/>
                    <a:pt x="125" y="393"/>
                  </a:cubicBezTo>
                  <a:cubicBezTo>
                    <a:pt x="173" y="509"/>
                    <a:pt x="290" y="588"/>
                    <a:pt x="416" y="588"/>
                  </a:cubicBezTo>
                  <a:cubicBezTo>
                    <a:pt x="452" y="588"/>
                    <a:pt x="488" y="581"/>
                    <a:pt x="525" y="568"/>
                  </a:cubicBezTo>
                  <a:cubicBezTo>
                    <a:pt x="687" y="505"/>
                    <a:pt x="762" y="330"/>
                    <a:pt x="700" y="168"/>
                  </a:cubicBezTo>
                  <a:cubicBezTo>
                    <a:pt x="674" y="49"/>
                    <a:pt x="579" y="1"/>
                    <a:pt x="4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5" name="Google Shape;2835;p7"/>
            <p:cNvSpPr/>
            <p:nvPr/>
          </p:nvSpPr>
          <p:spPr>
            <a:xfrm>
              <a:off x="-54292" y="-88918"/>
              <a:ext cx="34428" cy="31419"/>
            </a:xfrm>
            <a:custGeom>
              <a:rect b="b" l="l" r="r" t="t"/>
              <a:pathLst>
                <a:path extrusionOk="0" h="616" w="675">
                  <a:moveTo>
                    <a:pt x="329" y="1"/>
                  </a:moveTo>
                  <a:cubicBezTo>
                    <a:pt x="290" y="1"/>
                    <a:pt x="251" y="8"/>
                    <a:pt x="212" y="23"/>
                  </a:cubicBezTo>
                  <a:cubicBezTo>
                    <a:pt x="175" y="48"/>
                    <a:pt x="137" y="73"/>
                    <a:pt x="100" y="110"/>
                  </a:cubicBezTo>
                  <a:cubicBezTo>
                    <a:pt x="25" y="198"/>
                    <a:pt x="0" y="310"/>
                    <a:pt x="38" y="423"/>
                  </a:cubicBezTo>
                  <a:cubicBezTo>
                    <a:pt x="88" y="523"/>
                    <a:pt x="187" y="598"/>
                    <a:pt x="300" y="610"/>
                  </a:cubicBezTo>
                  <a:cubicBezTo>
                    <a:pt x="315" y="614"/>
                    <a:pt x="329" y="615"/>
                    <a:pt x="344" y="615"/>
                  </a:cubicBezTo>
                  <a:cubicBezTo>
                    <a:pt x="378" y="615"/>
                    <a:pt x="411" y="607"/>
                    <a:pt x="437" y="598"/>
                  </a:cubicBezTo>
                  <a:cubicBezTo>
                    <a:pt x="600" y="535"/>
                    <a:pt x="675" y="360"/>
                    <a:pt x="625" y="198"/>
                  </a:cubicBezTo>
                  <a:cubicBezTo>
                    <a:pt x="568" y="74"/>
                    <a:pt x="452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836" name="Google Shape;2836;p7"/>
          <p:cNvSpPr/>
          <p:nvPr/>
        </p:nvSpPr>
        <p:spPr>
          <a:xfrm rot="358915">
            <a:off x="765503" y="-281146"/>
            <a:ext cx="4223740" cy="1093938"/>
          </a:xfrm>
          <a:custGeom>
            <a:rect b="b" l="l" r="r" t="t"/>
            <a:pathLst>
              <a:path extrusionOk="0" h="16753" w="64684">
                <a:moveTo>
                  <a:pt x="31942" y="163"/>
                </a:moveTo>
                <a:cubicBezTo>
                  <a:pt x="31942" y="166"/>
                  <a:pt x="31942" y="169"/>
                  <a:pt x="31942" y="172"/>
                </a:cubicBezTo>
                <a:lnTo>
                  <a:pt x="31942" y="172"/>
                </a:lnTo>
                <a:cubicBezTo>
                  <a:pt x="31943" y="169"/>
                  <a:pt x="31943" y="166"/>
                  <a:pt x="31942" y="163"/>
                </a:cubicBezTo>
                <a:close/>
                <a:moveTo>
                  <a:pt x="52497" y="290"/>
                </a:moveTo>
                <a:cubicBezTo>
                  <a:pt x="52573" y="290"/>
                  <a:pt x="52671" y="316"/>
                  <a:pt x="52799" y="388"/>
                </a:cubicBezTo>
                <a:cubicBezTo>
                  <a:pt x="52662" y="563"/>
                  <a:pt x="52712" y="576"/>
                  <a:pt x="52112" y="601"/>
                </a:cubicBezTo>
                <a:cubicBezTo>
                  <a:pt x="52112" y="538"/>
                  <a:pt x="52124" y="513"/>
                  <a:pt x="52149" y="501"/>
                </a:cubicBezTo>
                <a:cubicBezTo>
                  <a:pt x="52154" y="502"/>
                  <a:pt x="52159" y="503"/>
                  <a:pt x="52163" y="503"/>
                </a:cubicBezTo>
                <a:cubicBezTo>
                  <a:pt x="52238" y="503"/>
                  <a:pt x="52282" y="290"/>
                  <a:pt x="52497" y="290"/>
                </a:cubicBezTo>
                <a:close/>
                <a:moveTo>
                  <a:pt x="49409" y="1569"/>
                </a:moveTo>
                <a:cubicBezTo>
                  <a:pt x="49453" y="1569"/>
                  <a:pt x="49494" y="1575"/>
                  <a:pt x="49525" y="1600"/>
                </a:cubicBezTo>
                <a:cubicBezTo>
                  <a:pt x="49425" y="1600"/>
                  <a:pt x="49325" y="1600"/>
                  <a:pt x="49225" y="1613"/>
                </a:cubicBezTo>
                <a:cubicBezTo>
                  <a:pt x="49238" y="1588"/>
                  <a:pt x="49263" y="1575"/>
                  <a:pt x="49275" y="1575"/>
                </a:cubicBezTo>
                <a:cubicBezTo>
                  <a:pt x="49319" y="1575"/>
                  <a:pt x="49366" y="1569"/>
                  <a:pt x="49409" y="1569"/>
                </a:cubicBezTo>
                <a:close/>
                <a:moveTo>
                  <a:pt x="50450" y="1575"/>
                </a:moveTo>
                <a:lnTo>
                  <a:pt x="50450" y="1588"/>
                </a:lnTo>
                <a:cubicBezTo>
                  <a:pt x="50475" y="1588"/>
                  <a:pt x="50475" y="1600"/>
                  <a:pt x="50475" y="1613"/>
                </a:cubicBezTo>
                <a:lnTo>
                  <a:pt x="50412" y="1625"/>
                </a:lnTo>
                <a:cubicBezTo>
                  <a:pt x="50412" y="1600"/>
                  <a:pt x="50437" y="1575"/>
                  <a:pt x="50450" y="1575"/>
                </a:cubicBezTo>
                <a:close/>
                <a:moveTo>
                  <a:pt x="51430" y="1467"/>
                </a:moveTo>
                <a:cubicBezTo>
                  <a:pt x="51453" y="1467"/>
                  <a:pt x="51487" y="1477"/>
                  <a:pt x="51537" y="1500"/>
                </a:cubicBezTo>
                <a:cubicBezTo>
                  <a:pt x="51562" y="1525"/>
                  <a:pt x="51575" y="1563"/>
                  <a:pt x="51575" y="1600"/>
                </a:cubicBezTo>
                <a:cubicBezTo>
                  <a:pt x="51512" y="1613"/>
                  <a:pt x="51462" y="1625"/>
                  <a:pt x="51400" y="1638"/>
                </a:cubicBezTo>
                <a:cubicBezTo>
                  <a:pt x="51400" y="1571"/>
                  <a:pt x="51356" y="1467"/>
                  <a:pt x="51430" y="1467"/>
                </a:cubicBezTo>
                <a:close/>
                <a:moveTo>
                  <a:pt x="53407" y="1399"/>
                </a:moveTo>
                <a:cubicBezTo>
                  <a:pt x="53547" y="1399"/>
                  <a:pt x="53664" y="1473"/>
                  <a:pt x="53686" y="1713"/>
                </a:cubicBezTo>
                <a:cubicBezTo>
                  <a:pt x="53654" y="1690"/>
                  <a:pt x="53628" y="1684"/>
                  <a:pt x="53589" y="1684"/>
                </a:cubicBezTo>
                <a:cubicBezTo>
                  <a:pt x="53547" y="1684"/>
                  <a:pt x="53491" y="1691"/>
                  <a:pt x="53398" y="1691"/>
                </a:cubicBezTo>
                <a:cubicBezTo>
                  <a:pt x="53246" y="1691"/>
                  <a:pt x="52996" y="1673"/>
                  <a:pt x="52549" y="1575"/>
                </a:cubicBezTo>
                <a:cubicBezTo>
                  <a:pt x="52624" y="1463"/>
                  <a:pt x="52712" y="1475"/>
                  <a:pt x="52787" y="1438"/>
                </a:cubicBezTo>
                <a:cubicBezTo>
                  <a:pt x="52849" y="1488"/>
                  <a:pt x="52812" y="1550"/>
                  <a:pt x="52812" y="1588"/>
                </a:cubicBezTo>
                <a:cubicBezTo>
                  <a:pt x="52814" y="1591"/>
                  <a:pt x="52817" y="1593"/>
                  <a:pt x="52823" y="1593"/>
                </a:cubicBezTo>
                <a:cubicBezTo>
                  <a:pt x="52887" y="1593"/>
                  <a:pt x="53179" y="1399"/>
                  <a:pt x="53407" y="1399"/>
                </a:cubicBezTo>
                <a:close/>
                <a:moveTo>
                  <a:pt x="55023" y="1428"/>
                </a:moveTo>
                <a:cubicBezTo>
                  <a:pt x="55105" y="1428"/>
                  <a:pt x="55057" y="1616"/>
                  <a:pt x="54911" y="1850"/>
                </a:cubicBezTo>
                <a:cubicBezTo>
                  <a:pt x="54886" y="1866"/>
                  <a:pt x="54862" y="1874"/>
                  <a:pt x="54839" y="1874"/>
                </a:cubicBezTo>
                <a:cubicBezTo>
                  <a:pt x="54772" y="1874"/>
                  <a:pt x="54721" y="1804"/>
                  <a:pt x="54711" y="1663"/>
                </a:cubicBezTo>
                <a:cubicBezTo>
                  <a:pt x="54811" y="1638"/>
                  <a:pt x="54886" y="1575"/>
                  <a:pt x="54924" y="1475"/>
                </a:cubicBezTo>
                <a:cubicBezTo>
                  <a:pt x="54967" y="1443"/>
                  <a:pt x="55000" y="1428"/>
                  <a:pt x="55023" y="1428"/>
                </a:cubicBezTo>
                <a:close/>
                <a:moveTo>
                  <a:pt x="41540" y="1713"/>
                </a:moveTo>
                <a:cubicBezTo>
                  <a:pt x="41602" y="1750"/>
                  <a:pt x="41652" y="1788"/>
                  <a:pt x="41702" y="1850"/>
                </a:cubicBezTo>
                <a:cubicBezTo>
                  <a:pt x="41652" y="1888"/>
                  <a:pt x="41615" y="1938"/>
                  <a:pt x="41577" y="1988"/>
                </a:cubicBezTo>
                <a:lnTo>
                  <a:pt x="41565" y="1988"/>
                </a:lnTo>
                <a:lnTo>
                  <a:pt x="41540" y="1713"/>
                </a:lnTo>
                <a:close/>
                <a:moveTo>
                  <a:pt x="44994" y="1435"/>
                </a:moveTo>
                <a:cubicBezTo>
                  <a:pt x="45129" y="1435"/>
                  <a:pt x="45237" y="1463"/>
                  <a:pt x="45301" y="1538"/>
                </a:cubicBezTo>
                <a:cubicBezTo>
                  <a:pt x="45367" y="1540"/>
                  <a:pt x="45429" y="1540"/>
                  <a:pt x="45490" y="1540"/>
                </a:cubicBezTo>
                <a:cubicBezTo>
                  <a:pt x="45932" y="1540"/>
                  <a:pt x="46257" y="1499"/>
                  <a:pt x="46811" y="1499"/>
                </a:cubicBezTo>
                <a:cubicBezTo>
                  <a:pt x="47261" y="1499"/>
                  <a:pt x="47862" y="1526"/>
                  <a:pt x="48800" y="1625"/>
                </a:cubicBezTo>
                <a:cubicBezTo>
                  <a:pt x="48843" y="1577"/>
                  <a:pt x="48903" y="1552"/>
                  <a:pt x="48963" y="1552"/>
                </a:cubicBezTo>
                <a:cubicBezTo>
                  <a:pt x="49028" y="1552"/>
                  <a:pt x="49093" y="1580"/>
                  <a:pt x="49138" y="1638"/>
                </a:cubicBezTo>
                <a:cubicBezTo>
                  <a:pt x="49132" y="1637"/>
                  <a:pt x="49125" y="1637"/>
                  <a:pt x="49119" y="1637"/>
                </a:cubicBezTo>
                <a:cubicBezTo>
                  <a:pt x="49024" y="1637"/>
                  <a:pt x="48919" y="1696"/>
                  <a:pt x="48425" y="1696"/>
                </a:cubicBezTo>
                <a:cubicBezTo>
                  <a:pt x="48179" y="1696"/>
                  <a:pt x="47836" y="1682"/>
                  <a:pt x="47351" y="1638"/>
                </a:cubicBezTo>
                <a:lnTo>
                  <a:pt x="47188" y="1900"/>
                </a:lnTo>
                <a:cubicBezTo>
                  <a:pt x="47113" y="1813"/>
                  <a:pt x="47013" y="1750"/>
                  <a:pt x="46901" y="1725"/>
                </a:cubicBezTo>
                <a:lnTo>
                  <a:pt x="46901" y="1725"/>
                </a:lnTo>
                <a:cubicBezTo>
                  <a:pt x="46951" y="1850"/>
                  <a:pt x="47188" y="1813"/>
                  <a:pt x="47188" y="2050"/>
                </a:cubicBezTo>
                <a:cubicBezTo>
                  <a:pt x="46301" y="2013"/>
                  <a:pt x="44539" y="2025"/>
                  <a:pt x="42702" y="1988"/>
                </a:cubicBezTo>
                <a:cubicBezTo>
                  <a:pt x="42702" y="1963"/>
                  <a:pt x="42689" y="1938"/>
                  <a:pt x="42677" y="1913"/>
                </a:cubicBezTo>
                <a:cubicBezTo>
                  <a:pt x="42620" y="1877"/>
                  <a:pt x="42559" y="1830"/>
                  <a:pt x="42499" y="1830"/>
                </a:cubicBezTo>
                <a:cubicBezTo>
                  <a:pt x="42453" y="1830"/>
                  <a:pt x="42408" y="1857"/>
                  <a:pt x="42364" y="1938"/>
                </a:cubicBezTo>
                <a:cubicBezTo>
                  <a:pt x="42189" y="1763"/>
                  <a:pt x="42152" y="1725"/>
                  <a:pt x="42214" y="1600"/>
                </a:cubicBezTo>
                <a:cubicBezTo>
                  <a:pt x="42222" y="1598"/>
                  <a:pt x="42230" y="1597"/>
                  <a:pt x="42238" y="1597"/>
                </a:cubicBezTo>
                <a:cubicBezTo>
                  <a:pt x="42272" y="1597"/>
                  <a:pt x="42312" y="1613"/>
                  <a:pt x="42352" y="1613"/>
                </a:cubicBezTo>
                <a:lnTo>
                  <a:pt x="42352" y="1625"/>
                </a:lnTo>
                <a:cubicBezTo>
                  <a:pt x="42384" y="1612"/>
                  <a:pt x="42403" y="1609"/>
                  <a:pt x="42421" y="1609"/>
                </a:cubicBezTo>
                <a:cubicBezTo>
                  <a:pt x="42443" y="1609"/>
                  <a:pt x="42463" y="1615"/>
                  <a:pt x="42502" y="1615"/>
                </a:cubicBezTo>
                <a:cubicBezTo>
                  <a:pt x="42576" y="1615"/>
                  <a:pt x="42720" y="1592"/>
                  <a:pt x="43089" y="1463"/>
                </a:cubicBezTo>
                <a:cubicBezTo>
                  <a:pt x="43135" y="1637"/>
                  <a:pt x="43286" y="1697"/>
                  <a:pt x="43490" y="1697"/>
                </a:cubicBezTo>
                <a:cubicBezTo>
                  <a:pt x="43919" y="1697"/>
                  <a:pt x="44582" y="1435"/>
                  <a:pt x="44994" y="1435"/>
                </a:cubicBezTo>
                <a:close/>
                <a:moveTo>
                  <a:pt x="52420" y="1957"/>
                </a:moveTo>
                <a:cubicBezTo>
                  <a:pt x="52569" y="1957"/>
                  <a:pt x="52777" y="1980"/>
                  <a:pt x="53074" y="2038"/>
                </a:cubicBezTo>
                <a:cubicBezTo>
                  <a:pt x="53057" y="2157"/>
                  <a:pt x="53017" y="2195"/>
                  <a:pt x="52965" y="2195"/>
                </a:cubicBezTo>
                <a:cubicBezTo>
                  <a:pt x="52941" y="2195"/>
                  <a:pt x="52914" y="2187"/>
                  <a:pt x="52887" y="2175"/>
                </a:cubicBezTo>
                <a:cubicBezTo>
                  <a:pt x="52852" y="2162"/>
                  <a:pt x="52825" y="2156"/>
                  <a:pt x="52801" y="2156"/>
                </a:cubicBezTo>
                <a:cubicBezTo>
                  <a:pt x="52691" y="2156"/>
                  <a:pt x="52640" y="2269"/>
                  <a:pt x="52236" y="2269"/>
                </a:cubicBezTo>
                <a:cubicBezTo>
                  <a:pt x="52147" y="2269"/>
                  <a:pt x="52040" y="2264"/>
                  <a:pt x="51912" y="2250"/>
                </a:cubicBezTo>
                <a:cubicBezTo>
                  <a:pt x="52072" y="2175"/>
                  <a:pt x="51962" y="1957"/>
                  <a:pt x="52420" y="1957"/>
                </a:cubicBezTo>
                <a:close/>
                <a:moveTo>
                  <a:pt x="54573" y="3057"/>
                </a:moveTo>
                <a:cubicBezTo>
                  <a:pt x="54593" y="3057"/>
                  <a:pt x="54599" y="3079"/>
                  <a:pt x="54749" y="3113"/>
                </a:cubicBezTo>
                <a:cubicBezTo>
                  <a:pt x="54661" y="3113"/>
                  <a:pt x="54586" y="3088"/>
                  <a:pt x="54511" y="3075"/>
                </a:cubicBezTo>
                <a:cubicBezTo>
                  <a:pt x="54549" y="3063"/>
                  <a:pt x="54563" y="3057"/>
                  <a:pt x="54573" y="3057"/>
                </a:cubicBezTo>
                <a:close/>
                <a:moveTo>
                  <a:pt x="48025" y="3362"/>
                </a:moveTo>
                <a:lnTo>
                  <a:pt x="48013" y="3375"/>
                </a:lnTo>
                <a:cubicBezTo>
                  <a:pt x="48000" y="3375"/>
                  <a:pt x="47988" y="3362"/>
                  <a:pt x="47988" y="3362"/>
                </a:cubicBezTo>
                <a:close/>
                <a:moveTo>
                  <a:pt x="57154" y="3089"/>
                </a:moveTo>
                <a:cubicBezTo>
                  <a:pt x="57294" y="3089"/>
                  <a:pt x="57368" y="3247"/>
                  <a:pt x="57073" y="3512"/>
                </a:cubicBezTo>
                <a:cubicBezTo>
                  <a:pt x="57037" y="3526"/>
                  <a:pt x="57000" y="3533"/>
                  <a:pt x="56964" y="3533"/>
                </a:cubicBezTo>
                <a:cubicBezTo>
                  <a:pt x="56835" y="3533"/>
                  <a:pt x="56712" y="3452"/>
                  <a:pt x="56673" y="3325"/>
                </a:cubicBezTo>
                <a:cubicBezTo>
                  <a:pt x="56811" y="3325"/>
                  <a:pt x="56936" y="3250"/>
                  <a:pt x="57011" y="3138"/>
                </a:cubicBezTo>
                <a:cubicBezTo>
                  <a:pt x="57059" y="3105"/>
                  <a:pt x="57109" y="3089"/>
                  <a:pt x="57154" y="3089"/>
                </a:cubicBezTo>
                <a:close/>
                <a:moveTo>
                  <a:pt x="42517" y="3166"/>
                </a:moveTo>
                <a:cubicBezTo>
                  <a:pt x="43619" y="3166"/>
                  <a:pt x="44768" y="3196"/>
                  <a:pt x="46226" y="3263"/>
                </a:cubicBezTo>
                <a:cubicBezTo>
                  <a:pt x="46234" y="3266"/>
                  <a:pt x="46241" y="3268"/>
                  <a:pt x="46249" y="3268"/>
                </a:cubicBezTo>
                <a:cubicBezTo>
                  <a:pt x="46305" y="3268"/>
                  <a:pt x="46341" y="3171"/>
                  <a:pt x="46482" y="3171"/>
                </a:cubicBezTo>
                <a:cubicBezTo>
                  <a:pt x="46574" y="3171"/>
                  <a:pt x="46710" y="3212"/>
                  <a:pt x="46926" y="3350"/>
                </a:cubicBezTo>
                <a:cubicBezTo>
                  <a:pt x="46988" y="3325"/>
                  <a:pt x="46926" y="3213"/>
                  <a:pt x="47226" y="3200"/>
                </a:cubicBezTo>
                <a:lnTo>
                  <a:pt x="47288" y="3200"/>
                </a:lnTo>
                <a:lnTo>
                  <a:pt x="47288" y="3225"/>
                </a:lnTo>
                <a:cubicBezTo>
                  <a:pt x="47306" y="3221"/>
                  <a:pt x="47325" y="3220"/>
                  <a:pt x="47343" y="3220"/>
                </a:cubicBezTo>
                <a:cubicBezTo>
                  <a:pt x="47387" y="3220"/>
                  <a:pt x="47431" y="3229"/>
                  <a:pt x="47476" y="3238"/>
                </a:cubicBezTo>
                <a:lnTo>
                  <a:pt x="47488" y="3300"/>
                </a:lnTo>
                <a:cubicBezTo>
                  <a:pt x="47513" y="3300"/>
                  <a:pt x="47538" y="3288"/>
                  <a:pt x="47551" y="3275"/>
                </a:cubicBezTo>
                <a:cubicBezTo>
                  <a:pt x="47626" y="3300"/>
                  <a:pt x="47626" y="3300"/>
                  <a:pt x="47925" y="3350"/>
                </a:cubicBezTo>
                <a:cubicBezTo>
                  <a:pt x="47988" y="3387"/>
                  <a:pt x="48013" y="3462"/>
                  <a:pt x="48013" y="3525"/>
                </a:cubicBezTo>
                <a:cubicBezTo>
                  <a:pt x="47638" y="3525"/>
                  <a:pt x="47263" y="3519"/>
                  <a:pt x="46892" y="3519"/>
                </a:cubicBezTo>
                <a:cubicBezTo>
                  <a:pt x="46706" y="3519"/>
                  <a:pt x="46522" y="3521"/>
                  <a:pt x="46338" y="3525"/>
                </a:cubicBezTo>
                <a:cubicBezTo>
                  <a:pt x="46338" y="3487"/>
                  <a:pt x="46326" y="3437"/>
                  <a:pt x="46301" y="3400"/>
                </a:cubicBezTo>
                <a:lnTo>
                  <a:pt x="46301" y="3400"/>
                </a:lnTo>
                <a:cubicBezTo>
                  <a:pt x="46301" y="3450"/>
                  <a:pt x="46313" y="3487"/>
                  <a:pt x="46326" y="3525"/>
                </a:cubicBezTo>
                <a:cubicBezTo>
                  <a:pt x="45976" y="3525"/>
                  <a:pt x="45789" y="3550"/>
                  <a:pt x="44876" y="3562"/>
                </a:cubicBezTo>
                <a:lnTo>
                  <a:pt x="44301" y="3562"/>
                </a:lnTo>
                <a:cubicBezTo>
                  <a:pt x="44272" y="3550"/>
                  <a:pt x="44256" y="3546"/>
                  <a:pt x="44237" y="3546"/>
                </a:cubicBezTo>
                <a:cubicBezTo>
                  <a:pt x="44200" y="3546"/>
                  <a:pt x="44156" y="3562"/>
                  <a:pt x="43989" y="3562"/>
                </a:cubicBezTo>
                <a:cubicBezTo>
                  <a:pt x="43927" y="3512"/>
                  <a:pt x="43877" y="3450"/>
                  <a:pt x="43839" y="3375"/>
                </a:cubicBezTo>
                <a:cubicBezTo>
                  <a:pt x="43689" y="3375"/>
                  <a:pt x="43552" y="3450"/>
                  <a:pt x="43477" y="3575"/>
                </a:cubicBezTo>
                <a:cubicBezTo>
                  <a:pt x="43383" y="3590"/>
                  <a:pt x="43316" y="3596"/>
                  <a:pt x="43262" y="3596"/>
                </a:cubicBezTo>
                <a:cubicBezTo>
                  <a:pt x="42995" y="3596"/>
                  <a:pt x="43007" y="3441"/>
                  <a:pt x="41515" y="3337"/>
                </a:cubicBezTo>
                <a:cubicBezTo>
                  <a:pt x="41490" y="3288"/>
                  <a:pt x="41477" y="3238"/>
                  <a:pt x="41465" y="3175"/>
                </a:cubicBezTo>
                <a:cubicBezTo>
                  <a:pt x="41816" y="3169"/>
                  <a:pt x="42164" y="3166"/>
                  <a:pt x="42517" y="3166"/>
                </a:cubicBezTo>
                <a:close/>
                <a:moveTo>
                  <a:pt x="53303" y="3349"/>
                </a:moveTo>
                <a:cubicBezTo>
                  <a:pt x="53454" y="3349"/>
                  <a:pt x="53664" y="3371"/>
                  <a:pt x="53961" y="3425"/>
                </a:cubicBezTo>
                <a:cubicBezTo>
                  <a:pt x="53664" y="3599"/>
                  <a:pt x="53883" y="3575"/>
                  <a:pt x="52809" y="3636"/>
                </a:cubicBezTo>
                <a:lnTo>
                  <a:pt x="52809" y="3636"/>
                </a:lnTo>
                <a:cubicBezTo>
                  <a:pt x="52938" y="3543"/>
                  <a:pt x="52852" y="3349"/>
                  <a:pt x="53303" y="3349"/>
                </a:cubicBezTo>
                <a:close/>
                <a:moveTo>
                  <a:pt x="33129" y="4237"/>
                </a:moveTo>
                <a:lnTo>
                  <a:pt x="32979" y="4250"/>
                </a:lnTo>
                <a:cubicBezTo>
                  <a:pt x="33029" y="4237"/>
                  <a:pt x="33079" y="4237"/>
                  <a:pt x="33129" y="4237"/>
                </a:cubicBezTo>
                <a:close/>
                <a:moveTo>
                  <a:pt x="31292" y="4425"/>
                </a:moveTo>
                <a:lnTo>
                  <a:pt x="31292" y="4425"/>
                </a:lnTo>
                <a:cubicBezTo>
                  <a:pt x="31205" y="4437"/>
                  <a:pt x="31117" y="4450"/>
                  <a:pt x="31017" y="4462"/>
                </a:cubicBezTo>
                <a:cubicBezTo>
                  <a:pt x="31113" y="4438"/>
                  <a:pt x="31197" y="4426"/>
                  <a:pt x="31292" y="4425"/>
                </a:cubicBezTo>
                <a:close/>
                <a:moveTo>
                  <a:pt x="30504" y="4449"/>
                </a:moveTo>
                <a:cubicBezTo>
                  <a:pt x="30613" y="4449"/>
                  <a:pt x="30744" y="4456"/>
                  <a:pt x="30905" y="4475"/>
                </a:cubicBezTo>
                <a:lnTo>
                  <a:pt x="29919" y="4561"/>
                </a:lnTo>
                <a:lnTo>
                  <a:pt x="29919" y="4561"/>
                </a:lnTo>
                <a:cubicBezTo>
                  <a:pt x="29940" y="4558"/>
                  <a:pt x="29960" y="4547"/>
                  <a:pt x="29980" y="4537"/>
                </a:cubicBezTo>
                <a:cubicBezTo>
                  <a:pt x="30104" y="4493"/>
                  <a:pt x="30240" y="4449"/>
                  <a:pt x="30504" y="4449"/>
                </a:cubicBezTo>
                <a:close/>
                <a:moveTo>
                  <a:pt x="58091" y="4451"/>
                </a:moveTo>
                <a:cubicBezTo>
                  <a:pt x="58231" y="4451"/>
                  <a:pt x="58305" y="4609"/>
                  <a:pt x="58010" y="4875"/>
                </a:cubicBezTo>
                <a:cubicBezTo>
                  <a:pt x="57975" y="4888"/>
                  <a:pt x="57937" y="4895"/>
                  <a:pt x="57901" y="4895"/>
                </a:cubicBezTo>
                <a:cubicBezTo>
                  <a:pt x="57772" y="4895"/>
                  <a:pt x="57649" y="4814"/>
                  <a:pt x="57610" y="4687"/>
                </a:cubicBezTo>
                <a:cubicBezTo>
                  <a:pt x="57748" y="4687"/>
                  <a:pt x="57873" y="4612"/>
                  <a:pt x="57948" y="4500"/>
                </a:cubicBezTo>
                <a:cubicBezTo>
                  <a:pt x="57996" y="4467"/>
                  <a:pt x="58047" y="4451"/>
                  <a:pt x="58091" y="4451"/>
                </a:cubicBezTo>
                <a:close/>
                <a:moveTo>
                  <a:pt x="52491" y="4647"/>
                </a:moveTo>
                <a:cubicBezTo>
                  <a:pt x="52565" y="4647"/>
                  <a:pt x="52640" y="4664"/>
                  <a:pt x="52712" y="4700"/>
                </a:cubicBezTo>
                <a:cubicBezTo>
                  <a:pt x="52701" y="4831"/>
                  <a:pt x="52642" y="4944"/>
                  <a:pt x="52560" y="4944"/>
                </a:cubicBezTo>
                <a:cubicBezTo>
                  <a:pt x="52548" y="4944"/>
                  <a:pt x="52536" y="4942"/>
                  <a:pt x="52524" y="4937"/>
                </a:cubicBezTo>
                <a:cubicBezTo>
                  <a:pt x="52520" y="4919"/>
                  <a:pt x="52508" y="4913"/>
                  <a:pt x="52493" y="4913"/>
                </a:cubicBezTo>
                <a:cubicBezTo>
                  <a:pt x="52460" y="4913"/>
                  <a:pt x="52407" y="4939"/>
                  <a:pt x="52353" y="4939"/>
                </a:cubicBezTo>
                <a:cubicBezTo>
                  <a:pt x="52290" y="4939"/>
                  <a:pt x="52225" y="4903"/>
                  <a:pt x="52187" y="4750"/>
                </a:cubicBezTo>
                <a:cubicBezTo>
                  <a:pt x="52276" y="4683"/>
                  <a:pt x="52382" y="4647"/>
                  <a:pt x="52491" y="4647"/>
                </a:cubicBezTo>
                <a:close/>
                <a:moveTo>
                  <a:pt x="50749" y="4782"/>
                </a:moveTo>
                <a:cubicBezTo>
                  <a:pt x="50806" y="4782"/>
                  <a:pt x="50894" y="4797"/>
                  <a:pt x="51037" y="4825"/>
                </a:cubicBezTo>
                <a:cubicBezTo>
                  <a:pt x="50850" y="4962"/>
                  <a:pt x="51012" y="4887"/>
                  <a:pt x="50587" y="4962"/>
                </a:cubicBezTo>
                <a:lnTo>
                  <a:pt x="50587" y="4950"/>
                </a:lnTo>
                <a:cubicBezTo>
                  <a:pt x="50537" y="4912"/>
                  <a:pt x="50500" y="4875"/>
                  <a:pt x="50437" y="4837"/>
                </a:cubicBezTo>
                <a:cubicBezTo>
                  <a:pt x="50462" y="4825"/>
                  <a:pt x="50437" y="4825"/>
                  <a:pt x="50512" y="4800"/>
                </a:cubicBezTo>
                <a:cubicBezTo>
                  <a:pt x="50550" y="4825"/>
                  <a:pt x="50587" y="4850"/>
                  <a:pt x="50625" y="4862"/>
                </a:cubicBezTo>
                <a:cubicBezTo>
                  <a:pt x="50653" y="4806"/>
                  <a:pt x="50677" y="4782"/>
                  <a:pt x="50749" y="4782"/>
                </a:cubicBezTo>
                <a:close/>
                <a:moveTo>
                  <a:pt x="55161" y="4377"/>
                </a:moveTo>
                <a:cubicBezTo>
                  <a:pt x="55428" y="4377"/>
                  <a:pt x="55696" y="4517"/>
                  <a:pt x="55873" y="5000"/>
                </a:cubicBezTo>
                <a:cubicBezTo>
                  <a:pt x="55861" y="4987"/>
                  <a:pt x="55848" y="4975"/>
                  <a:pt x="55836" y="4950"/>
                </a:cubicBezTo>
                <a:cubicBezTo>
                  <a:pt x="55811" y="4975"/>
                  <a:pt x="55798" y="4987"/>
                  <a:pt x="55773" y="5000"/>
                </a:cubicBezTo>
                <a:cubicBezTo>
                  <a:pt x="55686" y="4975"/>
                  <a:pt x="55586" y="5000"/>
                  <a:pt x="55511" y="4962"/>
                </a:cubicBezTo>
                <a:lnTo>
                  <a:pt x="55511" y="4962"/>
                </a:lnTo>
                <a:cubicBezTo>
                  <a:pt x="55548" y="5012"/>
                  <a:pt x="55598" y="5062"/>
                  <a:pt x="55648" y="5087"/>
                </a:cubicBezTo>
                <a:cubicBezTo>
                  <a:pt x="55028" y="5250"/>
                  <a:pt x="54390" y="5331"/>
                  <a:pt x="53751" y="5331"/>
                </a:cubicBezTo>
                <a:cubicBezTo>
                  <a:pt x="53065" y="5331"/>
                  <a:pt x="52379" y="5237"/>
                  <a:pt x="51712" y="5050"/>
                </a:cubicBezTo>
                <a:lnTo>
                  <a:pt x="51749" y="5000"/>
                </a:lnTo>
                <a:cubicBezTo>
                  <a:pt x="51737" y="4987"/>
                  <a:pt x="51728" y="4983"/>
                  <a:pt x="51719" y="4983"/>
                </a:cubicBezTo>
                <a:cubicBezTo>
                  <a:pt x="51704" y="4983"/>
                  <a:pt x="51687" y="4994"/>
                  <a:pt x="51648" y="4994"/>
                </a:cubicBezTo>
                <a:cubicBezTo>
                  <a:pt x="51616" y="4994"/>
                  <a:pt x="51570" y="4987"/>
                  <a:pt x="51500" y="4962"/>
                </a:cubicBezTo>
                <a:lnTo>
                  <a:pt x="51462" y="4925"/>
                </a:lnTo>
                <a:cubicBezTo>
                  <a:pt x="51500" y="4900"/>
                  <a:pt x="51500" y="4850"/>
                  <a:pt x="51525" y="4812"/>
                </a:cubicBezTo>
                <a:lnTo>
                  <a:pt x="51649" y="4762"/>
                </a:lnTo>
                <a:cubicBezTo>
                  <a:pt x="51664" y="4790"/>
                  <a:pt x="51681" y="4806"/>
                  <a:pt x="51714" y="4806"/>
                </a:cubicBezTo>
                <a:cubicBezTo>
                  <a:pt x="51768" y="4806"/>
                  <a:pt x="51863" y="4763"/>
                  <a:pt x="52049" y="4662"/>
                </a:cubicBezTo>
                <a:cubicBezTo>
                  <a:pt x="52062" y="4750"/>
                  <a:pt x="52062" y="4837"/>
                  <a:pt x="52062" y="4912"/>
                </a:cubicBezTo>
                <a:cubicBezTo>
                  <a:pt x="52204" y="4946"/>
                  <a:pt x="52340" y="4985"/>
                  <a:pt x="52463" y="4985"/>
                </a:cubicBezTo>
                <a:cubicBezTo>
                  <a:pt x="52612" y="4985"/>
                  <a:pt x="52741" y="4928"/>
                  <a:pt x="52837" y="4737"/>
                </a:cubicBezTo>
                <a:cubicBezTo>
                  <a:pt x="52851" y="4739"/>
                  <a:pt x="52865" y="4739"/>
                  <a:pt x="52879" y="4739"/>
                </a:cubicBezTo>
                <a:cubicBezTo>
                  <a:pt x="52990" y="4739"/>
                  <a:pt x="53065" y="4693"/>
                  <a:pt x="53151" y="4693"/>
                </a:cubicBezTo>
                <a:cubicBezTo>
                  <a:pt x="53225" y="4693"/>
                  <a:pt x="53306" y="4726"/>
                  <a:pt x="53424" y="4850"/>
                </a:cubicBezTo>
                <a:cubicBezTo>
                  <a:pt x="53512" y="4812"/>
                  <a:pt x="53636" y="4837"/>
                  <a:pt x="53674" y="4750"/>
                </a:cubicBezTo>
                <a:cubicBezTo>
                  <a:pt x="53774" y="4487"/>
                  <a:pt x="53999" y="4512"/>
                  <a:pt x="54161" y="4462"/>
                </a:cubicBezTo>
                <a:cubicBezTo>
                  <a:pt x="54286" y="4512"/>
                  <a:pt x="54236" y="4587"/>
                  <a:pt x="54236" y="4612"/>
                </a:cubicBezTo>
                <a:cubicBezTo>
                  <a:pt x="54242" y="4638"/>
                  <a:pt x="54258" y="4649"/>
                  <a:pt x="54285" y="4649"/>
                </a:cubicBezTo>
                <a:cubicBezTo>
                  <a:pt x="54416" y="4649"/>
                  <a:pt x="54789" y="4377"/>
                  <a:pt x="55161" y="4377"/>
                </a:cubicBezTo>
                <a:close/>
                <a:moveTo>
                  <a:pt x="36411" y="5249"/>
                </a:moveTo>
                <a:cubicBezTo>
                  <a:pt x="36431" y="5249"/>
                  <a:pt x="36457" y="5256"/>
                  <a:pt x="36491" y="5274"/>
                </a:cubicBezTo>
                <a:cubicBezTo>
                  <a:pt x="36398" y="5352"/>
                  <a:pt x="36406" y="5386"/>
                  <a:pt x="36298" y="5386"/>
                </a:cubicBezTo>
                <a:cubicBezTo>
                  <a:pt x="36231" y="5386"/>
                  <a:pt x="36121" y="5373"/>
                  <a:pt x="35916" y="5349"/>
                </a:cubicBezTo>
                <a:cubicBezTo>
                  <a:pt x="36054" y="5337"/>
                  <a:pt x="36191" y="5312"/>
                  <a:pt x="36329" y="5274"/>
                </a:cubicBezTo>
                <a:cubicBezTo>
                  <a:pt x="36331" y="5275"/>
                  <a:pt x="36332" y="5276"/>
                  <a:pt x="36335" y="5276"/>
                </a:cubicBezTo>
                <a:cubicBezTo>
                  <a:pt x="36350" y="5276"/>
                  <a:pt x="36369" y="5249"/>
                  <a:pt x="36411" y="5249"/>
                </a:cubicBezTo>
                <a:close/>
                <a:moveTo>
                  <a:pt x="35516" y="5399"/>
                </a:moveTo>
                <a:cubicBezTo>
                  <a:pt x="35541" y="5437"/>
                  <a:pt x="35516" y="5487"/>
                  <a:pt x="35466" y="5487"/>
                </a:cubicBezTo>
                <a:lnTo>
                  <a:pt x="35479" y="5487"/>
                </a:lnTo>
                <a:cubicBezTo>
                  <a:pt x="35471" y="5490"/>
                  <a:pt x="35464" y="5491"/>
                  <a:pt x="35457" y="5491"/>
                </a:cubicBezTo>
                <a:cubicBezTo>
                  <a:pt x="35410" y="5491"/>
                  <a:pt x="35384" y="5421"/>
                  <a:pt x="35329" y="5399"/>
                </a:cubicBezTo>
                <a:lnTo>
                  <a:pt x="35329" y="5399"/>
                </a:lnTo>
                <a:cubicBezTo>
                  <a:pt x="35360" y="5406"/>
                  <a:pt x="35391" y="5409"/>
                  <a:pt x="35423" y="5409"/>
                </a:cubicBezTo>
                <a:cubicBezTo>
                  <a:pt x="35454" y="5409"/>
                  <a:pt x="35485" y="5406"/>
                  <a:pt x="35516" y="5399"/>
                </a:cubicBezTo>
                <a:close/>
                <a:moveTo>
                  <a:pt x="19745" y="5387"/>
                </a:moveTo>
                <a:lnTo>
                  <a:pt x="19745" y="5387"/>
                </a:lnTo>
                <a:cubicBezTo>
                  <a:pt x="19683" y="5437"/>
                  <a:pt x="19620" y="5474"/>
                  <a:pt x="19558" y="5499"/>
                </a:cubicBezTo>
                <a:cubicBezTo>
                  <a:pt x="19558" y="5462"/>
                  <a:pt x="19583" y="5424"/>
                  <a:pt x="19745" y="5387"/>
                </a:cubicBezTo>
                <a:close/>
                <a:moveTo>
                  <a:pt x="35231" y="5394"/>
                </a:moveTo>
                <a:cubicBezTo>
                  <a:pt x="35251" y="5394"/>
                  <a:pt x="35271" y="5396"/>
                  <a:pt x="35291" y="5399"/>
                </a:cubicBezTo>
                <a:cubicBezTo>
                  <a:pt x="35204" y="5449"/>
                  <a:pt x="35316" y="5437"/>
                  <a:pt x="35029" y="5612"/>
                </a:cubicBezTo>
                <a:cubicBezTo>
                  <a:pt x="34991" y="5599"/>
                  <a:pt x="34954" y="5587"/>
                  <a:pt x="34929" y="5562"/>
                </a:cubicBezTo>
                <a:cubicBezTo>
                  <a:pt x="34993" y="5455"/>
                  <a:pt x="35112" y="5394"/>
                  <a:pt x="35231" y="5394"/>
                </a:cubicBezTo>
                <a:close/>
                <a:moveTo>
                  <a:pt x="33727" y="5615"/>
                </a:moveTo>
                <a:cubicBezTo>
                  <a:pt x="33830" y="5615"/>
                  <a:pt x="33954" y="5618"/>
                  <a:pt x="34104" y="5624"/>
                </a:cubicBezTo>
                <a:cubicBezTo>
                  <a:pt x="34092" y="5649"/>
                  <a:pt x="34079" y="5662"/>
                  <a:pt x="34067" y="5687"/>
                </a:cubicBezTo>
                <a:lnTo>
                  <a:pt x="33154" y="5762"/>
                </a:lnTo>
                <a:cubicBezTo>
                  <a:pt x="33117" y="5749"/>
                  <a:pt x="33079" y="5724"/>
                  <a:pt x="33042" y="5712"/>
                </a:cubicBezTo>
                <a:lnTo>
                  <a:pt x="33042" y="5712"/>
                </a:lnTo>
                <a:cubicBezTo>
                  <a:pt x="33060" y="5714"/>
                  <a:pt x="33075" y="5715"/>
                  <a:pt x="33088" y="5715"/>
                </a:cubicBezTo>
                <a:cubicBezTo>
                  <a:pt x="33232" y="5715"/>
                  <a:pt x="33118" y="5615"/>
                  <a:pt x="33727" y="5615"/>
                </a:cubicBezTo>
                <a:close/>
                <a:moveTo>
                  <a:pt x="30880" y="5962"/>
                </a:moveTo>
                <a:cubicBezTo>
                  <a:pt x="30892" y="5962"/>
                  <a:pt x="30917" y="5974"/>
                  <a:pt x="30930" y="5974"/>
                </a:cubicBezTo>
                <a:lnTo>
                  <a:pt x="30867" y="5987"/>
                </a:lnTo>
                <a:cubicBezTo>
                  <a:pt x="30867" y="5974"/>
                  <a:pt x="30867" y="5962"/>
                  <a:pt x="30880" y="5962"/>
                </a:cubicBezTo>
                <a:close/>
                <a:moveTo>
                  <a:pt x="55427" y="5610"/>
                </a:moveTo>
                <a:cubicBezTo>
                  <a:pt x="55543" y="5610"/>
                  <a:pt x="55558" y="5654"/>
                  <a:pt x="55274" y="5774"/>
                </a:cubicBezTo>
                <a:cubicBezTo>
                  <a:pt x="55211" y="5849"/>
                  <a:pt x="55274" y="5912"/>
                  <a:pt x="55261" y="5974"/>
                </a:cubicBezTo>
                <a:cubicBezTo>
                  <a:pt x="55221" y="5993"/>
                  <a:pt x="55180" y="6001"/>
                  <a:pt x="55141" y="6001"/>
                </a:cubicBezTo>
                <a:cubicBezTo>
                  <a:pt x="55020" y="6001"/>
                  <a:pt x="54914" y="5922"/>
                  <a:pt x="54886" y="5799"/>
                </a:cubicBezTo>
                <a:cubicBezTo>
                  <a:pt x="54849" y="5709"/>
                  <a:pt x="55252" y="5610"/>
                  <a:pt x="55427" y="5610"/>
                </a:cubicBezTo>
                <a:close/>
                <a:moveTo>
                  <a:pt x="52803" y="5605"/>
                </a:moveTo>
                <a:cubicBezTo>
                  <a:pt x="52968" y="5605"/>
                  <a:pt x="53147" y="5697"/>
                  <a:pt x="53287" y="6049"/>
                </a:cubicBezTo>
                <a:cubicBezTo>
                  <a:pt x="53273" y="6054"/>
                  <a:pt x="53261" y="6056"/>
                  <a:pt x="53250" y="6056"/>
                </a:cubicBezTo>
                <a:cubicBezTo>
                  <a:pt x="53165" y="6056"/>
                  <a:pt x="53129" y="5945"/>
                  <a:pt x="53074" y="5912"/>
                </a:cubicBezTo>
                <a:cubicBezTo>
                  <a:pt x="53012" y="5912"/>
                  <a:pt x="53024" y="6012"/>
                  <a:pt x="52974" y="6024"/>
                </a:cubicBezTo>
                <a:lnTo>
                  <a:pt x="52937" y="5999"/>
                </a:lnTo>
                <a:cubicBezTo>
                  <a:pt x="52937" y="5999"/>
                  <a:pt x="52937" y="5909"/>
                  <a:pt x="52884" y="5909"/>
                </a:cubicBezTo>
                <a:cubicBezTo>
                  <a:pt x="52869" y="5909"/>
                  <a:pt x="52850" y="5917"/>
                  <a:pt x="52824" y="5937"/>
                </a:cubicBezTo>
                <a:cubicBezTo>
                  <a:pt x="52756" y="5857"/>
                  <a:pt x="52667" y="5798"/>
                  <a:pt x="52406" y="5713"/>
                </a:cubicBezTo>
                <a:lnTo>
                  <a:pt x="52406" y="5713"/>
                </a:lnTo>
                <a:cubicBezTo>
                  <a:pt x="52495" y="5691"/>
                  <a:pt x="52643" y="5605"/>
                  <a:pt x="52803" y="5605"/>
                </a:cubicBezTo>
                <a:close/>
                <a:moveTo>
                  <a:pt x="49338" y="6124"/>
                </a:moveTo>
                <a:cubicBezTo>
                  <a:pt x="49309" y="6162"/>
                  <a:pt x="49273" y="6179"/>
                  <a:pt x="49224" y="6179"/>
                </a:cubicBezTo>
                <a:cubicBezTo>
                  <a:pt x="49209" y="6179"/>
                  <a:pt x="49193" y="6177"/>
                  <a:pt x="49175" y="6174"/>
                </a:cubicBezTo>
                <a:cubicBezTo>
                  <a:pt x="49225" y="6162"/>
                  <a:pt x="49275" y="6149"/>
                  <a:pt x="49325" y="6124"/>
                </a:cubicBezTo>
                <a:close/>
                <a:moveTo>
                  <a:pt x="50258" y="5974"/>
                </a:moveTo>
                <a:cubicBezTo>
                  <a:pt x="50292" y="5974"/>
                  <a:pt x="50330" y="5978"/>
                  <a:pt x="50375" y="5987"/>
                </a:cubicBezTo>
                <a:cubicBezTo>
                  <a:pt x="50375" y="6130"/>
                  <a:pt x="50317" y="6243"/>
                  <a:pt x="50235" y="6243"/>
                </a:cubicBezTo>
                <a:cubicBezTo>
                  <a:pt x="50224" y="6243"/>
                  <a:pt x="50212" y="6241"/>
                  <a:pt x="50200" y="6237"/>
                </a:cubicBezTo>
                <a:cubicBezTo>
                  <a:pt x="50184" y="6231"/>
                  <a:pt x="50169" y="6230"/>
                  <a:pt x="50154" y="6230"/>
                </a:cubicBezTo>
                <a:cubicBezTo>
                  <a:pt x="50113" y="6230"/>
                  <a:pt x="50074" y="6244"/>
                  <a:pt x="50034" y="6244"/>
                </a:cubicBezTo>
                <a:cubicBezTo>
                  <a:pt x="50019" y="6244"/>
                  <a:pt x="50003" y="6242"/>
                  <a:pt x="49987" y="6237"/>
                </a:cubicBezTo>
                <a:cubicBezTo>
                  <a:pt x="50021" y="6204"/>
                  <a:pt x="49995" y="5974"/>
                  <a:pt x="50258" y="5974"/>
                </a:cubicBezTo>
                <a:close/>
                <a:moveTo>
                  <a:pt x="9785" y="6474"/>
                </a:moveTo>
                <a:lnTo>
                  <a:pt x="9785" y="6474"/>
                </a:lnTo>
                <a:cubicBezTo>
                  <a:pt x="9760" y="6499"/>
                  <a:pt x="9748" y="6499"/>
                  <a:pt x="9723" y="6499"/>
                </a:cubicBezTo>
                <a:lnTo>
                  <a:pt x="9785" y="6474"/>
                </a:lnTo>
                <a:close/>
                <a:moveTo>
                  <a:pt x="17121" y="6237"/>
                </a:moveTo>
                <a:lnTo>
                  <a:pt x="17046" y="6287"/>
                </a:lnTo>
                <a:cubicBezTo>
                  <a:pt x="16971" y="6299"/>
                  <a:pt x="17009" y="6287"/>
                  <a:pt x="16909" y="6362"/>
                </a:cubicBezTo>
                <a:cubicBezTo>
                  <a:pt x="16721" y="6424"/>
                  <a:pt x="16759" y="6412"/>
                  <a:pt x="15984" y="6562"/>
                </a:cubicBezTo>
                <a:cubicBezTo>
                  <a:pt x="15984" y="6537"/>
                  <a:pt x="15884" y="6537"/>
                  <a:pt x="15984" y="6449"/>
                </a:cubicBezTo>
                <a:cubicBezTo>
                  <a:pt x="15975" y="6446"/>
                  <a:pt x="15966" y="6444"/>
                  <a:pt x="15958" y="6444"/>
                </a:cubicBezTo>
                <a:cubicBezTo>
                  <a:pt x="15894" y="6444"/>
                  <a:pt x="15839" y="6528"/>
                  <a:pt x="15778" y="6528"/>
                </a:cubicBezTo>
                <a:cubicBezTo>
                  <a:pt x="15756" y="6528"/>
                  <a:pt x="15733" y="6517"/>
                  <a:pt x="15709" y="6487"/>
                </a:cubicBezTo>
                <a:cubicBezTo>
                  <a:pt x="15796" y="6437"/>
                  <a:pt x="15596" y="6237"/>
                  <a:pt x="17121" y="6237"/>
                </a:cubicBezTo>
                <a:close/>
                <a:moveTo>
                  <a:pt x="14779" y="6601"/>
                </a:moveTo>
                <a:cubicBezTo>
                  <a:pt x="14813" y="6601"/>
                  <a:pt x="14819" y="6640"/>
                  <a:pt x="14834" y="6737"/>
                </a:cubicBezTo>
                <a:cubicBezTo>
                  <a:pt x="14816" y="6747"/>
                  <a:pt x="14800" y="6752"/>
                  <a:pt x="14786" y="6752"/>
                </a:cubicBezTo>
                <a:cubicBezTo>
                  <a:pt x="14735" y="6752"/>
                  <a:pt x="14709" y="6689"/>
                  <a:pt x="14659" y="6649"/>
                </a:cubicBezTo>
                <a:cubicBezTo>
                  <a:pt x="14720" y="6619"/>
                  <a:pt x="14756" y="6601"/>
                  <a:pt x="14779" y="6601"/>
                </a:cubicBezTo>
                <a:close/>
                <a:moveTo>
                  <a:pt x="14368" y="6664"/>
                </a:moveTo>
                <a:cubicBezTo>
                  <a:pt x="14429" y="6664"/>
                  <a:pt x="14489" y="6671"/>
                  <a:pt x="14547" y="6687"/>
                </a:cubicBezTo>
                <a:cubicBezTo>
                  <a:pt x="14334" y="6774"/>
                  <a:pt x="14447" y="6799"/>
                  <a:pt x="13797" y="6887"/>
                </a:cubicBezTo>
                <a:lnTo>
                  <a:pt x="13759" y="6862"/>
                </a:lnTo>
                <a:cubicBezTo>
                  <a:pt x="13822" y="6812"/>
                  <a:pt x="13847" y="6899"/>
                  <a:pt x="14109" y="6699"/>
                </a:cubicBezTo>
                <a:cubicBezTo>
                  <a:pt x="14196" y="6677"/>
                  <a:pt x="14284" y="6664"/>
                  <a:pt x="14368" y="6664"/>
                </a:cubicBezTo>
                <a:close/>
                <a:moveTo>
                  <a:pt x="9725" y="6779"/>
                </a:moveTo>
                <a:cubicBezTo>
                  <a:pt x="9777" y="6779"/>
                  <a:pt x="9840" y="6824"/>
                  <a:pt x="9898" y="6912"/>
                </a:cubicBezTo>
                <a:cubicBezTo>
                  <a:pt x="9860" y="7011"/>
                  <a:pt x="9761" y="7269"/>
                  <a:pt x="9695" y="7269"/>
                </a:cubicBezTo>
                <a:cubicBezTo>
                  <a:pt x="9654" y="7269"/>
                  <a:pt x="9626" y="7165"/>
                  <a:pt x="9636" y="6849"/>
                </a:cubicBezTo>
                <a:cubicBezTo>
                  <a:pt x="9656" y="6802"/>
                  <a:pt x="9688" y="6779"/>
                  <a:pt x="9725" y="6779"/>
                </a:cubicBezTo>
                <a:close/>
                <a:moveTo>
                  <a:pt x="10960" y="6899"/>
                </a:moveTo>
                <a:lnTo>
                  <a:pt x="10960" y="6899"/>
                </a:lnTo>
                <a:cubicBezTo>
                  <a:pt x="10910" y="7012"/>
                  <a:pt x="10835" y="7099"/>
                  <a:pt x="10723" y="7149"/>
                </a:cubicBezTo>
                <a:cubicBezTo>
                  <a:pt x="10523" y="7249"/>
                  <a:pt x="10360" y="7399"/>
                  <a:pt x="10248" y="7574"/>
                </a:cubicBezTo>
                <a:cubicBezTo>
                  <a:pt x="10223" y="7524"/>
                  <a:pt x="10173" y="7474"/>
                  <a:pt x="10110" y="7436"/>
                </a:cubicBezTo>
                <a:cubicBezTo>
                  <a:pt x="10260" y="7211"/>
                  <a:pt x="10435" y="7261"/>
                  <a:pt x="10960" y="6899"/>
                </a:cubicBezTo>
                <a:close/>
                <a:moveTo>
                  <a:pt x="8023" y="7924"/>
                </a:moveTo>
                <a:lnTo>
                  <a:pt x="8048" y="7936"/>
                </a:lnTo>
                <a:lnTo>
                  <a:pt x="8023" y="7936"/>
                </a:lnTo>
                <a:cubicBezTo>
                  <a:pt x="8023" y="7936"/>
                  <a:pt x="8023" y="7924"/>
                  <a:pt x="8023" y="7924"/>
                </a:cubicBezTo>
                <a:close/>
                <a:moveTo>
                  <a:pt x="7781" y="8007"/>
                </a:moveTo>
                <a:cubicBezTo>
                  <a:pt x="7791" y="8007"/>
                  <a:pt x="7802" y="8008"/>
                  <a:pt x="7811" y="8011"/>
                </a:cubicBezTo>
                <a:lnTo>
                  <a:pt x="7699" y="8049"/>
                </a:lnTo>
                <a:cubicBezTo>
                  <a:pt x="7717" y="8021"/>
                  <a:pt x="7750" y="8007"/>
                  <a:pt x="7781" y="8007"/>
                </a:cubicBezTo>
                <a:close/>
                <a:moveTo>
                  <a:pt x="52117" y="7961"/>
                </a:moveTo>
                <a:cubicBezTo>
                  <a:pt x="52138" y="7961"/>
                  <a:pt x="52167" y="7979"/>
                  <a:pt x="52224" y="8036"/>
                </a:cubicBezTo>
                <a:lnTo>
                  <a:pt x="52212" y="8061"/>
                </a:lnTo>
                <a:cubicBezTo>
                  <a:pt x="52149" y="8049"/>
                  <a:pt x="52087" y="8036"/>
                  <a:pt x="52024" y="8024"/>
                </a:cubicBezTo>
                <a:lnTo>
                  <a:pt x="52024" y="8011"/>
                </a:lnTo>
                <a:cubicBezTo>
                  <a:pt x="52075" y="7997"/>
                  <a:pt x="52088" y="7961"/>
                  <a:pt x="52117" y="7961"/>
                </a:cubicBezTo>
                <a:close/>
                <a:moveTo>
                  <a:pt x="8836" y="8036"/>
                </a:moveTo>
                <a:cubicBezTo>
                  <a:pt x="8873" y="8086"/>
                  <a:pt x="8886" y="8161"/>
                  <a:pt x="8923" y="8199"/>
                </a:cubicBezTo>
                <a:lnTo>
                  <a:pt x="8973" y="8199"/>
                </a:lnTo>
                <a:cubicBezTo>
                  <a:pt x="8933" y="8239"/>
                  <a:pt x="8939" y="8268"/>
                  <a:pt x="8900" y="8268"/>
                </a:cubicBezTo>
                <a:cubicBezTo>
                  <a:pt x="8878" y="8268"/>
                  <a:pt x="8841" y="8259"/>
                  <a:pt x="8773" y="8236"/>
                </a:cubicBezTo>
                <a:cubicBezTo>
                  <a:pt x="8811" y="8174"/>
                  <a:pt x="8836" y="8111"/>
                  <a:pt x="8836" y="8036"/>
                </a:cubicBezTo>
                <a:close/>
                <a:moveTo>
                  <a:pt x="40618" y="7501"/>
                </a:moveTo>
                <a:cubicBezTo>
                  <a:pt x="42366" y="7501"/>
                  <a:pt x="44150" y="7578"/>
                  <a:pt x="45963" y="7761"/>
                </a:cubicBezTo>
                <a:cubicBezTo>
                  <a:pt x="45976" y="7786"/>
                  <a:pt x="45976" y="7811"/>
                  <a:pt x="45976" y="7836"/>
                </a:cubicBezTo>
                <a:cubicBezTo>
                  <a:pt x="42464" y="7874"/>
                  <a:pt x="37916" y="8286"/>
                  <a:pt x="33579" y="8524"/>
                </a:cubicBezTo>
                <a:cubicBezTo>
                  <a:pt x="31105" y="8647"/>
                  <a:pt x="29096" y="8869"/>
                  <a:pt x="25492" y="9164"/>
                </a:cubicBezTo>
                <a:lnTo>
                  <a:pt x="25492" y="9164"/>
                </a:lnTo>
                <a:cubicBezTo>
                  <a:pt x="25588" y="9095"/>
                  <a:pt x="25658" y="8869"/>
                  <a:pt x="26388" y="8869"/>
                </a:cubicBezTo>
                <a:cubicBezTo>
                  <a:pt x="26499" y="8869"/>
                  <a:pt x="26625" y="8874"/>
                  <a:pt x="26769" y="8886"/>
                </a:cubicBezTo>
                <a:cubicBezTo>
                  <a:pt x="26819" y="8886"/>
                  <a:pt x="26694" y="8774"/>
                  <a:pt x="26844" y="8724"/>
                </a:cubicBezTo>
                <a:cubicBezTo>
                  <a:pt x="26847" y="8721"/>
                  <a:pt x="26850" y="8719"/>
                  <a:pt x="26853" y="8719"/>
                </a:cubicBezTo>
                <a:cubicBezTo>
                  <a:pt x="26876" y="8719"/>
                  <a:pt x="26905" y="8788"/>
                  <a:pt x="26951" y="8788"/>
                </a:cubicBezTo>
                <a:cubicBezTo>
                  <a:pt x="26979" y="8788"/>
                  <a:pt x="27013" y="8763"/>
                  <a:pt x="27056" y="8686"/>
                </a:cubicBezTo>
                <a:lnTo>
                  <a:pt x="27343" y="8636"/>
                </a:lnTo>
                <a:cubicBezTo>
                  <a:pt x="27403" y="8705"/>
                  <a:pt x="27464" y="8735"/>
                  <a:pt x="27540" y="8735"/>
                </a:cubicBezTo>
                <a:cubicBezTo>
                  <a:pt x="27671" y="8735"/>
                  <a:pt x="27846" y="8646"/>
                  <a:pt x="28131" y="8511"/>
                </a:cubicBezTo>
                <a:cubicBezTo>
                  <a:pt x="28456" y="8461"/>
                  <a:pt x="28768" y="8424"/>
                  <a:pt x="29093" y="8386"/>
                </a:cubicBezTo>
                <a:cubicBezTo>
                  <a:pt x="29247" y="8409"/>
                  <a:pt x="29259" y="8538"/>
                  <a:pt x="29333" y="8538"/>
                </a:cubicBezTo>
                <a:cubicBezTo>
                  <a:pt x="29379" y="8538"/>
                  <a:pt x="29450" y="8489"/>
                  <a:pt x="29593" y="8336"/>
                </a:cubicBezTo>
                <a:cubicBezTo>
                  <a:pt x="33052" y="7880"/>
                  <a:pt x="36749" y="7501"/>
                  <a:pt x="40618" y="7501"/>
                </a:cubicBezTo>
                <a:close/>
                <a:moveTo>
                  <a:pt x="56954" y="9289"/>
                </a:moveTo>
                <a:cubicBezTo>
                  <a:pt x="57013" y="9294"/>
                  <a:pt x="57078" y="9301"/>
                  <a:pt x="57148" y="9311"/>
                </a:cubicBezTo>
                <a:cubicBezTo>
                  <a:pt x="57129" y="9323"/>
                  <a:pt x="57107" y="9330"/>
                  <a:pt x="57086" y="9330"/>
                </a:cubicBezTo>
                <a:cubicBezTo>
                  <a:pt x="57064" y="9330"/>
                  <a:pt x="57042" y="9323"/>
                  <a:pt x="57023" y="9311"/>
                </a:cubicBezTo>
                <a:lnTo>
                  <a:pt x="57011" y="9311"/>
                </a:lnTo>
                <a:cubicBezTo>
                  <a:pt x="56990" y="9301"/>
                  <a:pt x="56971" y="9294"/>
                  <a:pt x="56954" y="9289"/>
                </a:cubicBezTo>
                <a:close/>
                <a:moveTo>
                  <a:pt x="56461" y="9061"/>
                </a:moveTo>
                <a:lnTo>
                  <a:pt x="56461" y="9061"/>
                </a:lnTo>
                <a:cubicBezTo>
                  <a:pt x="56400" y="9284"/>
                  <a:pt x="56537" y="9260"/>
                  <a:pt x="56878" y="9284"/>
                </a:cubicBezTo>
                <a:lnTo>
                  <a:pt x="56878" y="9284"/>
                </a:lnTo>
                <a:cubicBezTo>
                  <a:pt x="56791" y="9294"/>
                  <a:pt x="56706" y="9359"/>
                  <a:pt x="56425" y="9359"/>
                </a:cubicBezTo>
                <a:cubicBezTo>
                  <a:pt x="56302" y="9359"/>
                  <a:pt x="56140" y="9346"/>
                  <a:pt x="55923" y="9311"/>
                </a:cubicBezTo>
                <a:cubicBezTo>
                  <a:pt x="55923" y="9298"/>
                  <a:pt x="55923" y="9286"/>
                  <a:pt x="55923" y="9273"/>
                </a:cubicBezTo>
                <a:cubicBezTo>
                  <a:pt x="55961" y="9273"/>
                  <a:pt x="55986" y="9261"/>
                  <a:pt x="56023" y="9248"/>
                </a:cubicBezTo>
                <a:cubicBezTo>
                  <a:pt x="56023" y="9223"/>
                  <a:pt x="56023" y="9211"/>
                  <a:pt x="56023" y="9186"/>
                </a:cubicBezTo>
                <a:cubicBezTo>
                  <a:pt x="56161" y="9148"/>
                  <a:pt x="56311" y="9111"/>
                  <a:pt x="56461" y="9061"/>
                </a:cubicBezTo>
                <a:close/>
                <a:moveTo>
                  <a:pt x="6761" y="9511"/>
                </a:moveTo>
                <a:cubicBezTo>
                  <a:pt x="6761" y="9523"/>
                  <a:pt x="6761" y="9536"/>
                  <a:pt x="6761" y="9548"/>
                </a:cubicBezTo>
                <a:cubicBezTo>
                  <a:pt x="6636" y="9611"/>
                  <a:pt x="6511" y="9673"/>
                  <a:pt x="6374" y="9711"/>
                </a:cubicBezTo>
                <a:cubicBezTo>
                  <a:pt x="6411" y="9561"/>
                  <a:pt x="6461" y="9548"/>
                  <a:pt x="6761" y="9511"/>
                </a:cubicBezTo>
                <a:close/>
                <a:moveTo>
                  <a:pt x="55480" y="10276"/>
                </a:moveTo>
                <a:cubicBezTo>
                  <a:pt x="55580" y="10276"/>
                  <a:pt x="55680" y="10304"/>
                  <a:pt x="55773" y="10361"/>
                </a:cubicBezTo>
                <a:cubicBezTo>
                  <a:pt x="55773" y="10486"/>
                  <a:pt x="55712" y="10585"/>
                  <a:pt x="55619" y="10585"/>
                </a:cubicBezTo>
                <a:cubicBezTo>
                  <a:pt x="55601" y="10585"/>
                  <a:pt x="55581" y="10581"/>
                  <a:pt x="55561" y="10573"/>
                </a:cubicBezTo>
                <a:lnTo>
                  <a:pt x="55548" y="10573"/>
                </a:lnTo>
                <a:cubicBezTo>
                  <a:pt x="55546" y="10548"/>
                  <a:pt x="55532" y="10541"/>
                  <a:pt x="55510" y="10541"/>
                </a:cubicBezTo>
                <a:cubicBezTo>
                  <a:pt x="55479" y="10541"/>
                  <a:pt x="55433" y="10556"/>
                  <a:pt x="55384" y="10556"/>
                </a:cubicBezTo>
                <a:cubicBezTo>
                  <a:pt x="55312" y="10556"/>
                  <a:pt x="55233" y="10523"/>
                  <a:pt x="55186" y="10361"/>
                </a:cubicBezTo>
                <a:cubicBezTo>
                  <a:pt x="55280" y="10304"/>
                  <a:pt x="55380" y="10276"/>
                  <a:pt x="55480" y="10276"/>
                </a:cubicBezTo>
                <a:close/>
                <a:moveTo>
                  <a:pt x="9985" y="10573"/>
                </a:moveTo>
                <a:lnTo>
                  <a:pt x="10035" y="10598"/>
                </a:lnTo>
                <a:lnTo>
                  <a:pt x="9973" y="10598"/>
                </a:lnTo>
                <a:cubicBezTo>
                  <a:pt x="9985" y="10586"/>
                  <a:pt x="9985" y="10586"/>
                  <a:pt x="9985" y="10573"/>
                </a:cubicBezTo>
                <a:close/>
                <a:moveTo>
                  <a:pt x="11073" y="10511"/>
                </a:moveTo>
                <a:lnTo>
                  <a:pt x="11085" y="10536"/>
                </a:lnTo>
                <a:cubicBezTo>
                  <a:pt x="11023" y="10573"/>
                  <a:pt x="10973" y="10598"/>
                  <a:pt x="10910" y="10611"/>
                </a:cubicBezTo>
                <a:cubicBezTo>
                  <a:pt x="10960" y="10573"/>
                  <a:pt x="11023" y="10548"/>
                  <a:pt x="11073" y="10511"/>
                </a:cubicBezTo>
                <a:close/>
                <a:moveTo>
                  <a:pt x="61733" y="10649"/>
                </a:moveTo>
                <a:cubicBezTo>
                  <a:pt x="61954" y="10649"/>
                  <a:pt x="62062" y="10691"/>
                  <a:pt x="61647" y="10798"/>
                </a:cubicBezTo>
                <a:lnTo>
                  <a:pt x="61634" y="10798"/>
                </a:lnTo>
                <a:cubicBezTo>
                  <a:pt x="61547" y="10861"/>
                  <a:pt x="61609" y="10935"/>
                  <a:pt x="61584" y="10998"/>
                </a:cubicBezTo>
                <a:cubicBezTo>
                  <a:pt x="61554" y="11007"/>
                  <a:pt x="61523" y="11011"/>
                  <a:pt x="61492" y="11011"/>
                </a:cubicBezTo>
                <a:cubicBezTo>
                  <a:pt x="61344" y="11011"/>
                  <a:pt x="61199" y="10918"/>
                  <a:pt x="61147" y="10773"/>
                </a:cubicBezTo>
                <a:cubicBezTo>
                  <a:pt x="61108" y="10701"/>
                  <a:pt x="61489" y="10649"/>
                  <a:pt x="61733" y="10649"/>
                </a:cubicBezTo>
                <a:close/>
                <a:moveTo>
                  <a:pt x="9370" y="10472"/>
                </a:moveTo>
                <a:cubicBezTo>
                  <a:pt x="9430" y="10472"/>
                  <a:pt x="9499" y="10522"/>
                  <a:pt x="9573" y="10686"/>
                </a:cubicBezTo>
                <a:cubicBezTo>
                  <a:pt x="9161" y="10711"/>
                  <a:pt x="8223" y="10948"/>
                  <a:pt x="7336" y="11323"/>
                </a:cubicBezTo>
                <a:cubicBezTo>
                  <a:pt x="7336" y="11323"/>
                  <a:pt x="7336" y="11310"/>
                  <a:pt x="7336" y="11310"/>
                </a:cubicBezTo>
                <a:cubicBezTo>
                  <a:pt x="7511" y="11010"/>
                  <a:pt x="7424" y="11323"/>
                  <a:pt x="8223" y="10698"/>
                </a:cubicBezTo>
                <a:cubicBezTo>
                  <a:pt x="8236" y="10699"/>
                  <a:pt x="8247" y="10699"/>
                  <a:pt x="8258" y="10699"/>
                </a:cubicBezTo>
                <a:cubicBezTo>
                  <a:pt x="8418" y="10699"/>
                  <a:pt x="8436" y="10647"/>
                  <a:pt x="8549" y="10647"/>
                </a:cubicBezTo>
                <a:cubicBezTo>
                  <a:pt x="8615" y="10647"/>
                  <a:pt x="8715" y="10665"/>
                  <a:pt x="8898" y="10723"/>
                </a:cubicBezTo>
                <a:cubicBezTo>
                  <a:pt x="8998" y="10686"/>
                  <a:pt x="9073" y="10636"/>
                  <a:pt x="9161" y="10586"/>
                </a:cubicBezTo>
                <a:cubicBezTo>
                  <a:pt x="9206" y="10586"/>
                  <a:pt x="9278" y="10472"/>
                  <a:pt x="9370" y="10472"/>
                </a:cubicBezTo>
                <a:close/>
                <a:moveTo>
                  <a:pt x="7886" y="12198"/>
                </a:moveTo>
                <a:lnTo>
                  <a:pt x="7886" y="12198"/>
                </a:lnTo>
                <a:cubicBezTo>
                  <a:pt x="7821" y="12253"/>
                  <a:pt x="7763" y="12351"/>
                  <a:pt x="7671" y="12351"/>
                </a:cubicBezTo>
                <a:cubicBezTo>
                  <a:pt x="7639" y="12351"/>
                  <a:pt x="7603" y="12339"/>
                  <a:pt x="7561" y="12310"/>
                </a:cubicBezTo>
                <a:cubicBezTo>
                  <a:pt x="7536" y="12373"/>
                  <a:pt x="7436" y="12373"/>
                  <a:pt x="7386" y="12398"/>
                </a:cubicBezTo>
                <a:cubicBezTo>
                  <a:pt x="7361" y="12360"/>
                  <a:pt x="7336" y="12335"/>
                  <a:pt x="7311" y="12310"/>
                </a:cubicBezTo>
                <a:cubicBezTo>
                  <a:pt x="7561" y="12210"/>
                  <a:pt x="7336" y="12298"/>
                  <a:pt x="7886" y="12198"/>
                </a:cubicBezTo>
                <a:close/>
                <a:moveTo>
                  <a:pt x="6774" y="12435"/>
                </a:moveTo>
                <a:lnTo>
                  <a:pt x="6674" y="12473"/>
                </a:lnTo>
                <a:cubicBezTo>
                  <a:pt x="6674" y="12460"/>
                  <a:pt x="6674" y="12448"/>
                  <a:pt x="6674" y="12435"/>
                </a:cubicBezTo>
                <a:close/>
                <a:moveTo>
                  <a:pt x="7620" y="12645"/>
                </a:moveTo>
                <a:cubicBezTo>
                  <a:pt x="7629" y="12645"/>
                  <a:pt x="7639" y="12646"/>
                  <a:pt x="7649" y="12648"/>
                </a:cubicBezTo>
                <a:cubicBezTo>
                  <a:pt x="7599" y="12685"/>
                  <a:pt x="7549" y="12735"/>
                  <a:pt x="7511" y="12785"/>
                </a:cubicBezTo>
                <a:cubicBezTo>
                  <a:pt x="7511" y="12798"/>
                  <a:pt x="7499" y="12798"/>
                  <a:pt x="7486" y="12810"/>
                </a:cubicBezTo>
                <a:cubicBezTo>
                  <a:pt x="7474" y="12785"/>
                  <a:pt x="7461" y="12760"/>
                  <a:pt x="7461" y="12735"/>
                </a:cubicBezTo>
                <a:cubicBezTo>
                  <a:pt x="7494" y="12681"/>
                  <a:pt x="7555" y="12645"/>
                  <a:pt x="7620" y="12645"/>
                </a:cubicBezTo>
                <a:close/>
                <a:moveTo>
                  <a:pt x="5324" y="12610"/>
                </a:moveTo>
                <a:cubicBezTo>
                  <a:pt x="5387" y="12648"/>
                  <a:pt x="5249" y="12685"/>
                  <a:pt x="5412" y="12860"/>
                </a:cubicBezTo>
                <a:cubicBezTo>
                  <a:pt x="5312" y="12910"/>
                  <a:pt x="5212" y="12960"/>
                  <a:pt x="5124" y="13022"/>
                </a:cubicBezTo>
                <a:lnTo>
                  <a:pt x="5112" y="13022"/>
                </a:lnTo>
                <a:lnTo>
                  <a:pt x="5124" y="12972"/>
                </a:lnTo>
                <a:cubicBezTo>
                  <a:pt x="5105" y="12943"/>
                  <a:pt x="5080" y="12937"/>
                  <a:pt x="5053" y="12937"/>
                </a:cubicBezTo>
                <a:cubicBezTo>
                  <a:pt x="5032" y="12937"/>
                  <a:pt x="5010" y="12941"/>
                  <a:pt x="4989" y="12941"/>
                </a:cubicBezTo>
                <a:cubicBezTo>
                  <a:pt x="4970" y="12941"/>
                  <a:pt x="4952" y="12937"/>
                  <a:pt x="4937" y="12922"/>
                </a:cubicBezTo>
                <a:cubicBezTo>
                  <a:pt x="4962" y="12660"/>
                  <a:pt x="4962" y="12660"/>
                  <a:pt x="5324" y="12610"/>
                </a:cubicBezTo>
                <a:close/>
                <a:moveTo>
                  <a:pt x="14722" y="13235"/>
                </a:moveTo>
                <a:cubicBezTo>
                  <a:pt x="14747" y="13235"/>
                  <a:pt x="14759" y="13272"/>
                  <a:pt x="14772" y="13360"/>
                </a:cubicBezTo>
                <a:cubicBezTo>
                  <a:pt x="14749" y="13374"/>
                  <a:pt x="14730" y="13380"/>
                  <a:pt x="14714" y="13380"/>
                </a:cubicBezTo>
                <a:cubicBezTo>
                  <a:pt x="14659" y="13380"/>
                  <a:pt x="14633" y="13311"/>
                  <a:pt x="14584" y="13272"/>
                </a:cubicBezTo>
                <a:lnTo>
                  <a:pt x="14572" y="13272"/>
                </a:lnTo>
                <a:lnTo>
                  <a:pt x="14634" y="13247"/>
                </a:lnTo>
                <a:cubicBezTo>
                  <a:pt x="14653" y="13267"/>
                  <a:pt x="14643" y="13293"/>
                  <a:pt x="14677" y="13293"/>
                </a:cubicBezTo>
                <a:cubicBezTo>
                  <a:pt x="14687" y="13293"/>
                  <a:pt x="14701" y="13291"/>
                  <a:pt x="14722" y="13285"/>
                </a:cubicBezTo>
                <a:cubicBezTo>
                  <a:pt x="14722" y="13272"/>
                  <a:pt x="14722" y="13247"/>
                  <a:pt x="14722" y="13235"/>
                </a:cubicBezTo>
                <a:close/>
                <a:moveTo>
                  <a:pt x="14281" y="13305"/>
                </a:moveTo>
                <a:cubicBezTo>
                  <a:pt x="14335" y="13305"/>
                  <a:pt x="14390" y="13310"/>
                  <a:pt x="14447" y="13322"/>
                </a:cubicBezTo>
                <a:cubicBezTo>
                  <a:pt x="14119" y="13516"/>
                  <a:pt x="13947" y="13608"/>
                  <a:pt x="13805" y="13608"/>
                </a:cubicBezTo>
                <a:cubicBezTo>
                  <a:pt x="13710" y="13608"/>
                  <a:pt x="13628" y="13566"/>
                  <a:pt x="13522" y="13485"/>
                </a:cubicBezTo>
                <a:lnTo>
                  <a:pt x="13510" y="13485"/>
                </a:lnTo>
                <a:cubicBezTo>
                  <a:pt x="13771" y="13443"/>
                  <a:pt x="14006" y="13305"/>
                  <a:pt x="14281" y="13305"/>
                </a:cubicBezTo>
                <a:close/>
                <a:moveTo>
                  <a:pt x="11595" y="13642"/>
                </a:moveTo>
                <a:cubicBezTo>
                  <a:pt x="11608" y="13642"/>
                  <a:pt x="11622" y="13644"/>
                  <a:pt x="11635" y="13647"/>
                </a:cubicBezTo>
                <a:cubicBezTo>
                  <a:pt x="11647" y="13660"/>
                  <a:pt x="11660" y="13660"/>
                  <a:pt x="11660" y="13685"/>
                </a:cubicBezTo>
                <a:lnTo>
                  <a:pt x="11498" y="13672"/>
                </a:lnTo>
                <a:cubicBezTo>
                  <a:pt x="11525" y="13654"/>
                  <a:pt x="11559" y="13642"/>
                  <a:pt x="11595" y="13642"/>
                </a:cubicBezTo>
                <a:close/>
                <a:moveTo>
                  <a:pt x="4787" y="13147"/>
                </a:moveTo>
                <a:lnTo>
                  <a:pt x="4787" y="13147"/>
                </a:lnTo>
                <a:cubicBezTo>
                  <a:pt x="4587" y="13222"/>
                  <a:pt x="4387" y="13260"/>
                  <a:pt x="4174" y="13335"/>
                </a:cubicBezTo>
                <a:cubicBezTo>
                  <a:pt x="3837" y="13447"/>
                  <a:pt x="3525" y="13597"/>
                  <a:pt x="3212" y="13772"/>
                </a:cubicBezTo>
                <a:cubicBezTo>
                  <a:pt x="3475" y="13535"/>
                  <a:pt x="4000" y="13310"/>
                  <a:pt x="4787" y="13147"/>
                </a:cubicBezTo>
                <a:close/>
                <a:moveTo>
                  <a:pt x="2612" y="13935"/>
                </a:moveTo>
                <a:cubicBezTo>
                  <a:pt x="2537" y="14135"/>
                  <a:pt x="2487" y="14197"/>
                  <a:pt x="2088" y="14347"/>
                </a:cubicBezTo>
                <a:lnTo>
                  <a:pt x="2075" y="14347"/>
                </a:lnTo>
                <a:cubicBezTo>
                  <a:pt x="2056" y="14360"/>
                  <a:pt x="2038" y="14366"/>
                  <a:pt x="2019" y="14366"/>
                </a:cubicBezTo>
                <a:cubicBezTo>
                  <a:pt x="2000" y="14366"/>
                  <a:pt x="1981" y="14360"/>
                  <a:pt x="1963" y="14347"/>
                </a:cubicBezTo>
                <a:cubicBezTo>
                  <a:pt x="2150" y="14172"/>
                  <a:pt x="2400" y="14085"/>
                  <a:pt x="2612" y="13935"/>
                </a:cubicBezTo>
                <a:close/>
                <a:moveTo>
                  <a:pt x="49538" y="1"/>
                </a:moveTo>
                <a:lnTo>
                  <a:pt x="49425" y="263"/>
                </a:lnTo>
                <a:cubicBezTo>
                  <a:pt x="49413" y="188"/>
                  <a:pt x="49350" y="126"/>
                  <a:pt x="49275" y="88"/>
                </a:cubicBezTo>
                <a:lnTo>
                  <a:pt x="49275" y="88"/>
                </a:lnTo>
                <a:cubicBezTo>
                  <a:pt x="49300" y="213"/>
                  <a:pt x="49438" y="176"/>
                  <a:pt x="49413" y="413"/>
                </a:cubicBezTo>
                <a:cubicBezTo>
                  <a:pt x="47848" y="305"/>
                  <a:pt x="46270" y="264"/>
                  <a:pt x="44670" y="264"/>
                </a:cubicBezTo>
                <a:cubicBezTo>
                  <a:pt x="41285" y="264"/>
                  <a:pt x="37799" y="448"/>
                  <a:pt x="34117" y="576"/>
                </a:cubicBezTo>
                <a:cubicBezTo>
                  <a:pt x="34117" y="563"/>
                  <a:pt x="34129" y="563"/>
                  <a:pt x="34142" y="551"/>
                </a:cubicBezTo>
                <a:cubicBezTo>
                  <a:pt x="34134" y="547"/>
                  <a:pt x="34126" y="546"/>
                  <a:pt x="34117" y="546"/>
                </a:cubicBezTo>
                <a:cubicBezTo>
                  <a:pt x="34097" y="546"/>
                  <a:pt x="34075" y="554"/>
                  <a:pt x="34067" y="563"/>
                </a:cubicBezTo>
                <a:cubicBezTo>
                  <a:pt x="34014" y="554"/>
                  <a:pt x="33961" y="546"/>
                  <a:pt x="33908" y="546"/>
                </a:cubicBezTo>
                <a:cubicBezTo>
                  <a:pt x="33886" y="546"/>
                  <a:pt x="33864" y="547"/>
                  <a:pt x="33842" y="551"/>
                </a:cubicBezTo>
                <a:cubicBezTo>
                  <a:pt x="33842" y="501"/>
                  <a:pt x="33829" y="438"/>
                  <a:pt x="33804" y="388"/>
                </a:cubicBezTo>
                <a:lnTo>
                  <a:pt x="33654" y="388"/>
                </a:lnTo>
                <a:cubicBezTo>
                  <a:pt x="33654" y="451"/>
                  <a:pt x="33654" y="513"/>
                  <a:pt x="33642" y="563"/>
                </a:cubicBezTo>
                <a:lnTo>
                  <a:pt x="33579" y="563"/>
                </a:lnTo>
                <a:cubicBezTo>
                  <a:pt x="33528" y="512"/>
                  <a:pt x="33506" y="402"/>
                  <a:pt x="33425" y="402"/>
                </a:cubicBezTo>
                <a:cubicBezTo>
                  <a:pt x="33388" y="402"/>
                  <a:pt x="33338" y="425"/>
                  <a:pt x="33267" y="488"/>
                </a:cubicBezTo>
                <a:cubicBezTo>
                  <a:pt x="33042" y="488"/>
                  <a:pt x="33204" y="501"/>
                  <a:pt x="32767" y="513"/>
                </a:cubicBezTo>
                <a:cubicBezTo>
                  <a:pt x="32767" y="488"/>
                  <a:pt x="32754" y="476"/>
                  <a:pt x="32754" y="451"/>
                </a:cubicBezTo>
                <a:cubicBezTo>
                  <a:pt x="32750" y="449"/>
                  <a:pt x="32747" y="449"/>
                  <a:pt x="32743" y="449"/>
                </a:cubicBezTo>
                <a:cubicBezTo>
                  <a:pt x="32714" y="449"/>
                  <a:pt x="32703" y="491"/>
                  <a:pt x="32692" y="513"/>
                </a:cubicBezTo>
                <a:cubicBezTo>
                  <a:pt x="32562" y="513"/>
                  <a:pt x="32512" y="561"/>
                  <a:pt x="32305" y="561"/>
                </a:cubicBezTo>
                <a:cubicBezTo>
                  <a:pt x="32254" y="561"/>
                  <a:pt x="32192" y="558"/>
                  <a:pt x="32117" y="551"/>
                </a:cubicBezTo>
                <a:cubicBezTo>
                  <a:pt x="32080" y="551"/>
                  <a:pt x="32142" y="476"/>
                  <a:pt x="32030" y="413"/>
                </a:cubicBezTo>
                <a:lnTo>
                  <a:pt x="32030" y="413"/>
                </a:lnTo>
                <a:cubicBezTo>
                  <a:pt x="32042" y="476"/>
                  <a:pt x="32030" y="551"/>
                  <a:pt x="32017" y="613"/>
                </a:cubicBezTo>
                <a:cubicBezTo>
                  <a:pt x="31992" y="626"/>
                  <a:pt x="31980" y="638"/>
                  <a:pt x="31955" y="651"/>
                </a:cubicBezTo>
                <a:lnTo>
                  <a:pt x="31905" y="613"/>
                </a:lnTo>
                <a:cubicBezTo>
                  <a:pt x="31929" y="466"/>
                  <a:pt x="31942" y="319"/>
                  <a:pt x="31942" y="172"/>
                </a:cubicBezTo>
                <a:lnTo>
                  <a:pt x="31942" y="172"/>
                </a:lnTo>
                <a:cubicBezTo>
                  <a:pt x="31934" y="196"/>
                  <a:pt x="31848" y="204"/>
                  <a:pt x="31709" y="204"/>
                </a:cubicBezTo>
                <a:cubicBezTo>
                  <a:pt x="31482" y="204"/>
                  <a:pt x="31112" y="183"/>
                  <a:pt x="30702" y="183"/>
                </a:cubicBezTo>
                <a:cubicBezTo>
                  <a:pt x="29838" y="183"/>
                  <a:pt x="28799" y="274"/>
                  <a:pt x="28556" y="838"/>
                </a:cubicBezTo>
                <a:cubicBezTo>
                  <a:pt x="28551" y="881"/>
                  <a:pt x="28536" y="893"/>
                  <a:pt x="28506" y="893"/>
                </a:cubicBezTo>
                <a:cubicBezTo>
                  <a:pt x="28467" y="893"/>
                  <a:pt x="28403" y="871"/>
                  <a:pt x="28311" y="871"/>
                </a:cubicBezTo>
                <a:cubicBezTo>
                  <a:pt x="28269" y="871"/>
                  <a:pt x="28222" y="875"/>
                  <a:pt x="28168" y="888"/>
                </a:cubicBezTo>
                <a:cubicBezTo>
                  <a:pt x="28162" y="869"/>
                  <a:pt x="28156" y="860"/>
                  <a:pt x="28143" y="860"/>
                </a:cubicBezTo>
                <a:cubicBezTo>
                  <a:pt x="28131" y="860"/>
                  <a:pt x="28112" y="869"/>
                  <a:pt x="28081" y="888"/>
                </a:cubicBezTo>
                <a:cubicBezTo>
                  <a:pt x="28031" y="888"/>
                  <a:pt x="27981" y="888"/>
                  <a:pt x="27931" y="901"/>
                </a:cubicBezTo>
                <a:cubicBezTo>
                  <a:pt x="27924" y="902"/>
                  <a:pt x="27917" y="902"/>
                  <a:pt x="27911" y="902"/>
                </a:cubicBezTo>
                <a:cubicBezTo>
                  <a:pt x="27785" y="902"/>
                  <a:pt x="27692" y="735"/>
                  <a:pt x="27481" y="735"/>
                </a:cubicBezTo>
                <a:cubicBezTo>
                  <a:pt x="27418" y="735"/>
                  <a:pt x="27344" y="750"/>
                  <a:pt x="27256" y="788"/>
                </a:cubicBezTo>
                <a:cubicBezTo>
                  <a:pt x="27243" y="751"/>
                  <a:pt x="27218" y="713"/>
                  <a:pt x="27206" y="688"/>
                </a:cubicBezTo>
                <a:cubicBezTo>
                  <a:pt x="27197" y="672"/>
                  <a:pt x="27172" y="665"/>
                  <a:pt x="27133" y="665"/>
                </a:cubicBezTo>
                <a:cubicBezTo>
                  <a:pt x="26792" y="665"/>
                  <a:pt x="25396" y="1204"/>
                  <a:pt x="24418" y="1204"/>
                </a:cubicBezTo>
                <a:cubicBezTo>
                  <a:pt x="24372" y="1204"/>
                  <a:pt x="24326" y="1203"/>
                  <a:pt x="24282" y="1201"/>
                </a:cubicBezTo>
                <a:cubicBezTo>
                  <a:pt x="24257" y="1413"/>
                  <a:pt x="23719" y="1850"/>
                  <a:pt x="23469" y="2263"/>
                </a:cubicBezTo>
                <a:cubicBezTo>
                  <a:pt x="23440" y="2269"/>
                  <a:pt x="23415" y="2272"/>
                  <a:pt x="23393" y="2272"/>
                </a:cubicBezTo>
                <a:cubicBezTo>
                  <a:pt x="23280" y="2272"/>
                  <a:pt x="23267" y="2195"/>
                  <a:pt x="23165" y="2195"/>
                </a:cubicBezTo>
                <a:cubicBezTo>
                  <a:pt x="23101" y="2195"/>
                  <a:pt x="23002" y="2226"/>
                  <a:pt x="22820" y="2325"/>
                </a:cubicBezTo>
                <a:cubicBezTo>
                  <a:pt x="22730" y="2450"/>
                  <a:pt x="22794" y="2748"/>
                  <a:pt x="22441" y="2748"/>
                </a:cubicBezTo>
                <a:cubicBezTo>
                  <a:pt x="22300" y="2748"/>
                  <a:pt x="22093" y="2700"/>
                  <a:pt x="21782" y="2575"/>
                </a:cubicBezTo>
                <a:lnTo>
                  <a:pt x="21782" y="2575"/>
                </a:lnTo>
                <a:lnTo>
                  <a:pt x="21820" y="2675"/>
                </a:lnTo>
                <a:cubicBezTo>
                  <a:pt x="21720" y="2675"/>
                  <a:pt x="21657" y="2775"/>
                  <a:pt x="21582" y="2788"/>
                </a:cubicBezTo>
                <a:cubicBezTo>
                  <a:pt x="21520" y="3100"/>
                  <a:pt x="21420" y="2725"/>
                  <a:pt x="20583" y="3250"/>
                </a:cubicBezTo>
                <a:cubicBezTo>
                  <a:pt x="20523" y="3149"/>
                  <a:pt x="20420" y="3107"/>
                  <a:pt x="20286" y="3107"/>
                </a:cubicBezTo>
                <a:cubicBezTo>
                  <a:pt x="19972" y="3107"/>
                  <a:pt x="19483" y="3335"/>
                  <a:pt x="18958" y="3562"/>
                </a:cubicBezTo>
                <a:cubicBezTo>
                  <a:pt x="18939" y="3544"/>
                  <a:pt x="18911" y="3534"/>
                  <a:pt x="18883" y="3534"/>
                </a:cubicBezTo>
                <a:cubicBezTo>
                  <a:pt x="18855" y="3534"/>
                  <a:pt x="18827" y="3544"/>
                  <a:pt x="18808" y="3562"/>
                </a:cubicBezTo>
                <a:cubicBezTo>
                  <a:pt x="16934" y="3875"/>
                  <a:pt x="14497" y="4037"/>
                  <a:pt x="11772" y="4737"/>
                </a:cubicBezTo>
                <a:cubicBezTo>
                  <a:pt x="11785" y="4775"/>
                  <a:pt x="11835" y="4800"/>
                  <a:pt x="11822" y="4850"/>
                </a:cubicBezTo>
                <a:cubicBezTo>
                  <a:pt x="11716" y="4921"/>
                  <a:pt x="11663" y="4961"/>
                  <a:pt x="11580" y="4961"/>
                </a:cubicBezTo>
                <a:cubicBezTo>
                  <a:pt x="11489" y="4961"/>
                  <a:pt x="11361" y="4911"/>
                  <a:pt x="11085" y="4800"/>
                </a:cubicBezTo>
                <a:cubicBezTo>
                  <a:pt x="10548" y="5224"/>
                  <a:pt x="10210" y="4837"/>
                  <a:pt x="8048" y="5774"/>
                </a:cubicBezTo>
                <a:cubicBezTo>
                  <a:pt x="8148" y="5612"/>
                  <a:pt x="8136" y="5412"/>
                  <a:pt x="7998" y="5287"/>
                </a:cubicBezTo>
                <a:cubicBezTo>
                  <a:pt x="6599" y="5512"/>
                  <a:pt x="4787" y="6537"/>
                  <a:pt x="2987" y="6862"/>
                </a:cubicBezTo>
                <a:cubicBezTo>
                  <a:pt x="2625" y="7586"/>
                  <a:pt x="1688" y="7461"/>
                  <a:pt x="1363" y="8899"/>
                </a:cubicBezTo>
                <a:cubicBezTo>
                  <a:pt x="1584" y="9130"/>
                  <a:pt x="1743" y="9219"/>
                  <a:pt x="1884" y="9219"/>
                </a:cubicBezTo>
                <a:cubicBezTo>
                  <a:pt x="2298" y="9219"/>
                  <a:pt x="2552" y="8445"/>
                  <a:pt x="3775" y="8249"/>
                </a:cubicBezTo>
                <a:cubicBezTo>
                  <a:pt x="3775" y="8299"/>
                  <a:pt x="3800" y="8361"/>
                  <a:pt x="3850" y="8399"/>
                </a:cubicBezTo>
                <a:cubicBezTo>
                  <a:pt x="3850" y="7999"/>
                  <a:pt x="4487" y="7974"/>
                  <a:pt x="5849" y="7449"/>
                </a:cubicBezTo>
                <a:cubicBezTo>
                  <a:pt x="5828" y="7418"/>
                  <a:pt x="5803" y="7412"/>
                  <a:pt x="5777" y="7412"/>
                </a:cubicBezTo>
                <a:cubicBezTo>
                  <a:pt x="5764" y="7412"/>
                  <a:pt x="5751" y="7414"/>
                  <a:pt x="5738" y="7414"/>
                </a:cubicBezTo>
                <a:cubicBezTo>
                  <a:pt x="5715" y="7414"/>
                  <a:pt x="5693" y="7410"/>
                  <a:pt x="5674" y="7386"/>
                </a:cubicBezTo>
                <a:cubicBezTo>
                  <a:pt x="5687" y="7124"/>
                  <a:pt x="5687" y="7124"/>
                  <a:pt x="6061" y="7074"/>
                </a:cubicBezTo>
                <a:cubicBezTo>
                  <a:pt x="6131" y="7291"/>
                  <a:pt x="6096" y="7324"/>
                  <a:pt x="6230" y="7324"/>
                </a:cubicBezTo>
                <a:cubicBezTo>
                  <a:pt x="6289" y="7324"/>
                  <a:pt x="6379" y="7318"/>
                  <a:pt x="6524" y="7318"/>
                </a:cubicBezTo>
                <a:cubicBezTo>
                  <a:pt x="6642" y="7318"/>
                  <a:pt x="6796" y="7322"/>
                  <a:pt x="6999" y="7336"/>
                </a:cubicBezTo>
                <a:cubicBezTo>
                  <a:pt x="7199" y="7249"/>
                  <a:pt x="7374" y="7149"/>
                  <a:pt x="7411" y="6899"/>
                </a:cubicBezTo>
                <a:cubicBezTo>
                  <a:pt x="7444" y="6904"/>
                  <a:pt x="7470" y="6906"/>
                  <a:pt x="7492" y="6906"/>
                </a:cubicBezTo>
                <a:cubicBezTo>
                  <a:pt x="7695" y="6906"/>
                  <a:pt x="7559" y="6711"/>
                  <a:pt x="9511" y="6587"/>
                </a:cubicBezTo>
                <a:lnTo>
                  <a:pt x="9511" y="6587"/>
                </a:lnTo>
                <a:cubicBezTo>
                  <a:pt x="9586" y="6737"/>
                  <a:pt x="9348" y="6749"/>
                  <a:pt x="9548" y="6974"/>
                </a:cubicBezTo>
                <a:lnTo>
                  <a:pt x="9323" y="7136"/>
                </a:lnTo>
                <a:cubicBezTo>
                  <a:pt x="9298" y="7024"/>
                  <a:pt x="9273" y="6993"/>
                  <a:pt x="9204" y="6993"/>
                </a:cubicBezTo>
                <a:cubicBezTo>
                  <a:pt x="9136" y="6993"/>
                  <a:pt x="9023" y="7024"/>
                  <a:pt x="8823" y="7037"/>
                </a:cubicBezTo>
                <a:cubicBezTo>
                  <a:pt x="8698" y="7274"/>
                  <a:pt x="8548" y="7449"/>
                  <a:pt x="8373" y="7499"/>
                </a:cubicBezTo>
                <a:cubicBezTo>
                  <a:pt x="8361" y="7599"/>
                  <a:pt x="8373" y="7524"/>
                  <a:pt x="8448" y="7811"/>
                </a:cubicBezTo>
                <a:cubicBezTo>
                  <a:pt x="8411" y="7849"/>
                  <a:pt x="8364" y="7859"/>
                  <a:pt x="8314" y="7859"/>
                </a:cubicBezTo>
                <a:cubicBezTo>
                  <a:pt x="8252" y="7859"/>
                  <a:pt x="8184" y="7843"/>
                  <a:pt x="8122" y="7843"/>
                </a:cubicBezTo>
                <a:cubicBezTo>
                  <a:pt x="8070" y="7843"/>
                  <a:pt x="8022" y="7855"/>
                  <a:pt x="7986" y="7899"/>
                </a:cubicBezTo>
                <a:lnTo>
                  <a:pt x="7799" y="7636"/>
                </a:lnTo>
                <a:cubicBezTo>
                  <a:pt x="7461" y="7636"/>
                  <a:pt x="7199" y="7749"/>
                  <a:pt x="7099" y="8124"/>
                </a:cubicBezTo>
                <a:cubicBezTo>
                  <a:pt x="7111" y="8136"/>
                  <a:pt x="7121" y="8140"/>
                  <a:pt x="7132" y="8140"/>
                </a:cubicBezTo>
                <a:cubicBezTo>
                  <a:pt x="7171" y="8140"/>
                  <a:pt x="7212" y="8076"/>
                  <a:pt x="7322" y="8076"/>
                </a:cubicBezTo>
                <a:cubicBezTo>
                  <a:pt x="7370" y="8076"/>
                  <a:pt x="7431" y="8089"/>
                  <a:pt x="7511" y="8124"/>
                </a:cubicBezTo>
                <a:cubicBezTo>
                  <a:pt x="6616" y="8149"/>
                  <a:pt x="4919" y="9236"/>
                  <a:pt x="3695" y="9236"/>
                </a:cubicBezTo>
                <a:cubicBezTo>
                  <a:pt x="3688" y="9236"/>
                  <a:pt x="3682" y="9236"/>
                  <a:pt x="3675" y="9236"/>
                </a:cubicBezTo>
                <a:cubicBezTo>
                  <a:pt x="3287" y="9961"/>
                  <a:pt x="2362" y="9811"/>
                  <a:pt x="1988" y="11235"/>
                </a:cubicBezTo>
                <a:cubicBezTo>
                  <a:pt x="2205" y="11482"/>
                  <a:pt x="2362" y="11576"/>
                  <a:pt x="2504" y="11576"/>
                </a:cubicBezTo>
                <a:cubicBezTo>
                  <a:pt x="2908" y="11576"/>
                  <a:pt x="3191" y="10815"/>
                  <a:pt x="4412" y="10648"/>
                </a:cubicBezTo>
                <a:lnTo>
                  <a:pt x="4412" y="10648"/>
                </a:lnTo>
                <a:cubicBezTo>
                  <a:pt x="4137" y="10898"/>
                  <a:pt x="3762" y="10973"/>
                  <a:pt x="3600" y="11835"/>
                </a:cubicBezTo>
                <a:cubicBezTo>
                  <a:pt x="3675" y="11848"/>
                  <a:pt x="3737" y="11898"/>
                  <a:pt x="3750" y="11973"/>
                </a:cubicBezTo>
                <a:cubicBezTo>
                  <a:pt x="3717" y="11960"/>
                  <a:pt x="3684" y="11955"/>
                  <a:pt x="3651" y="11955"/>
                </a:cubicBezTo>
                <a:cubicBezTo>
                  <a:pt x="3315" y="11955"/>
                  <a:pt x="2986" y="12547"/>
                  <a:pt x="2507" y="12547"/>
                </a:cubicBezTo>
                <a:cubicBezTo>
                  <a:pt x="2415" y="12547"/>
                  <a:pt x="2317" y="12525"/>
                  <a:pt x="2212" y="12473"/>
                </a:cubicBezTo>
                <a:cubicBezTo>
                  <a:pt x="1875" y="13210"/>
                  <a:pt x="925" y="13160"/>
                  <a:pt x="700" y="14622"/>
                </a:cubicBezTo>
                <a:cubicBezTo>
                  <a:pt x="938" y="14622"/>
                  <a:pt x="888" y="14947"/>
                  <a:pt x="1100" y="14984"/>
                </a:cubicBezTo>
                <a:cubicBezTo>
                  <a:pt x="1063" y="15122"/>
                  <a:pt x="375" y="15034"/>
                  <a:pt x="1" y="16472"/>
                </a:cubicBezTo>
                <a:cubicBezTo>
                  <a:pt x="228" y="16672"/>
                  <a:pt x="394" y="16753"/>
                  <a:pt x="539" y="16753"/>
                </a:cubicBezTo>
                <a:cubicBezTo>
                  <a:pt x="1015" y="16753"/>
                  <a:pt x="1251" y="15884"/>
                  <a:pt x="2612" y="15597"/>
                </a:cubicBezTo>
                <a:cubicBezTo>
                  <a:pt x="2625" y="15647"/>
                  <a:pt x="2662" y="15709"/>
                  <a:pt x="2700" y="15747"/>
                </a:cubicBezTo>
                <a:cubicBezTo>
                  <a:pt x="2700" y="15372"/>
                  <a:pt x="3275" y="15322"/>
                  <a:pt x="4899" y="14635"/>
                </a:cubicBezTo>
                <a:cubicBezTo>
                  <a:pt x="4875" y="14605"/>
                  <a:pt x="4847" y="14599"/>
                  <a:pt x="4819" y="14599"/>
                </a:cubicBezTo>
                <a:cubicBezTo>
                  <a:pt x="4796" y="14599"/>
                  <a:pt x="4773" y="14603"/>
                  <a:pt x="4752" y="14603"/>
                </a:cubicBezTo>
                <a:cubicBezTo>
                  <a:pt x="4732" y="14603"/>
                  <a:pt x="4714" y="14599"/>
                  <a:pt x="4699" y="14585"/>
                </a:cubicBezTo>
                <a:cubicBezTo>
                  <a:pt x="4724" y="14322"/>
                  <a:pt x="4724" y="14322"/>
                  <a:pt x="5124" y="14235"/>
                </a:cubicBezTo>
                <a:lnTo>
                  <a:pt x="5124" y="14235"/>
                </a:lnTo>
                <a:cubicBezTo>
                  <a:pt x="5105" y="14419"/>
                  <a:pt x="5163" y="14469"/>
                  <a:pt x="5275" y="14469"/>
                </a:cubicBezTo>
                <a:cubicBezTo>
                  <a:pt x="5408" y="14469"/>
                  <a:pt x="5617" y="14397"/>
                  <a:pt x="5862" y="14397"/>
                </a:cubicBezTo>
                <a:cubicBezTo>
                  <a:pt x="5954" y="14397"/>
                  <a:pt x="6050" y="14407"/>
                  <a:pt x="6149" y="14435"/>
                </a:cubicBezTo>
                <a:cubicBezTo>
                  <a:pt x="6374" y="14335"/>
                  <a:pt x="6561" y="14210"/>
                  <a:pt x="6599" y="13960"/>
                </a:cubicBezTo>
                <a:cubicBezTo>
                  <a:pt x="6786" y="13960"/>
                  <a:pt x="6974" y="13922"/>
                  <a:pt x="7149" y="13860"/>
                </a:cubicBezTo>
                <a:cubicBezTo>
                  <a:pt x="7186" y="13872"/>
                  <a:pt x="7236" y="13885"/>
                  <a:pt x="7274" y="13910"/>
                </a:cubicBezTo>
                <a:cubicBezTo>
                  <a:pt x="7286" y="13860"/>
                  <a:pt x="7311" y="13822"/>
                  <a:pt x="7336" y="13785"/>
                </a:cubicBezTo>
                <a:cubicBezTo>
                  <a:pt x="7436" y="13722"/>
                  <a:pt x="7549" y="13685"/>
                  <a:pt x="7661" y="13660"/>
                </a:cubicBezTo>
                <a:cubicBezTo>
                  <a:pt x="7675" y="13669"/>
                  <a:pt x="7690" y="13673"/>
                  <a:pt x="7703" y="13673"/>
                </a:cubicBezTo>
                <a:cubicBezTo>
                  <a:pt x="7725" y="13673"/>
                  <a:pt x="7746" y="13663"/>
                  <a:pt x="7761" y="13647"/>
                </a:cubicBezTo>
                <a:cubicBezTo>
                  <a:pt x="7836" y="13635"/>
                  <a:pt x="7911" y="13622"/>
                  <a:pt x="7986" y="13622"/>
                </a:cubicBezTo>
                <a:cubicBezTo>
                  <a:pt x="8061" y="13660"/>
                  <a:pt x="8061" y="13760"/>
                  <a:pt x="8111" y="13822"/>
                </a:cubicBezTo>
                <a:cubicBezTo>
                  <a:pt x="8172" y="13827"/>
                  <a:pt x="8231" y="13837"/>
                  <a:pt x="8285" y="13837"/>
                </a:cubicBezTo>
                <a:cubicBezTo>
                  <a:pt x="8374" y="13837"/>
                  <a:pt x="8447" y="13809"/>
                  <a:pt x="8486" y="13685"/>
                </a:cubicBezTo>
                <a:cubicBezTo>
                  <a:pt x="8823" y="13822"/>
                  <a:pt x="8823" y="13822"/>
                  <a:pt x="8748" y="14072"/>
                </a:cubicBezTo>
                <a:cubicBezTo>
                  <a:pt x="9136" y="13972"/>
                  <a:pt x="8973" y="14160"/>
                  <a:pt x="9423" y="13335"/>
                </a:cubicBezTo>
                <a:cubicBezTo>
                  <a:pt x="9486" y="13497"/>
                  <a:pt x="9423" y="13335"/>
                  <a:pt x="9573" y="13735"/>
                </a:cubicBezTo>
                <a:cubicBezTo>
                  <a:pt x="9586" y="13734"/>
                  <a:pt x="9599" y="13734"/>
                  <a:pt x="9611" y="13734"/>
                </a:cubicBezTo>
                <a:cubicBezTo>
                  <a:pt x="9827" y="13734"/>
                  <a:pt x="9849" y="13807"/>
                  <a:pt x="10071" y="13807"/>
                </a:cubicBezTo>
                <a:cubicBezTo>
                  <a:pt x="10162" y="13807"/>
                  <a:pt x="10287" y="13795"/>
                  <a:pt x="10473" y="13760"/>
                </a:cubicBezTo>
                <a:lnTo>
                  <a:pt x="10473" y="13760"/>
                </a:lnTo>
                <a:cubicBezTo>
                  <a:pt x="10223" y="14060"/>
                  <a:pt x="10223" y="13922"/>
                  <a:pt x="9698" y="14485"/>
                </a:cubicBezTo>
                <a:cubicBezTo>
                  <a:pt x="9691" y="14387"/>
                  <a:pt x="9618" y="14354"/>
                  <a:pt x="9509" y="14354"/>
                </a:cubicBezTo>
                <a:cubicBezTo>
                  <a:pt x="9280" y="14354"/>
                  <a:pt x="8895" y="14500"/>
                  <a:pt x="8651" y="14500"/>
                </a:cubicBezTo>
                <a:cubicBezTo>
                  <a:pt x="8567" y="14500"/>
                  <a:pt x="8499" y="14482"/>
                  <a:pt x="8461" y="14435"/>
                </a:cubicBezTo>
                <a:cubicBezTo>
                  <a:pt x="8443" y="14430"/>
                  <a:pt x="8425" y="14428"/>
                  <a:pt x="8409" y="14428"/>
                </a:cubicBezTo>
                <a:cubicBezTo>
                  <a:pt x="8220" y="14428"/>
                  <a:pt x="8131" y="14687"/>
                  <a:pt x="7938" y="14687"/>
                </a:cubicBezTo>
                <a:cubicBezTo>
                  <a:pt x="7903" y="14687"/>
                  <a:pt x="7866" y="14679"/>
                  <a:pt x="7823" y="14660"/>
                </a:cubicBezTo>
                <a:cubicBezTo>
                  <a:pt x="7788" y="14856"/>
                  <a:pt x="7690" y="14888"/>
                  <a:pt x="7581" y="14888"/>
                </a:cubicBezTo>
                <a:cubicBezTo>
                  <a:pt x="7528" y="14888"/>
                  <a:pt x="7472" y="14880"/>
                  <a:pt x="7419" y="14880"/>
                </a:cubicBezTo>
                <a:cubicBezTo>
                  <a:pt x="7353" y="14880"/>
                  <a:pt x="7292" y="14892"/>
                  <a:pt x="7249" y="14947"/>
                </a:cubicBezTo>
                <a:lnTo>
                  <a:pt x="7061" y="14660"/>
                </a:lnTo>
                <a:cubicBezTo>
                  <a:pt x="6686" y="14697"/>
                  <a:pt x="6399" y="14822"/>
                  <a:pt x="6286" y="15209"/>
                </a:cubicBezTo>
                <a:cubicBezTo>
                  <a:pt x="6299" y="15214"/>
                  <a:pt x="6310" y="15216"/>
                  <a:pt x="6322" y="15216"/>
                </a:cubicBezTo>
                <a:cubicBezTo>
                  <a:pt x="6416" y="15216"/>
                  <a:pt x="6513" y="15094"/>
                  <a:pt x="6836" y="15094"/>
                </a:cubicBezTo>
                <a:cubicBezTo>
                  <a:pt x="6934" y="15094"/>
                  <a:pt x="7053" y="15105"/>
                  <a:pt x="7199" y="15134"/>
                </a:cubicBezTo>
                <a:cubicBezTo>
                  <a:pt x="7274" y="15097"/>
                  <a:pt x="7224" y="15009"/>
                  <a:pt x="7274" y="14972"/>
                </a:cubicBezTo>
                <a:cubicBezTo>
                  <a:pt x="7295" y="15018"/>
                  <a:pt x="7342" y="15033"/>
                  <a:pt x="7404" y="15033"/>
                </a:cubicBezTo>
                <a:cubicBezTo>
                  <a:pt x="7523" y="15033"/>
                  <a:pt x="7699" y="14979"/>
                  <a:pt x="7869" y="14979"/>
                </a:cubicBezTo>
                <a:cubicBezTo>
                  <a:pt x="8024" y="14979"/>
                  <a:pt x="8175" y="15024"/>
                  <a:pt x="8273" y="15197"/>
                </a:cubicBezTo>
                <a:cubicBezTo>
                  <a:pt x="8316" y="15197"/>
                  <a:pt x="8360" y="15199"/>
                  <a:pt x="8403" y="15199"/>
                </a:cubicBezTo>
                <a:cubicBezTo>
                  <a:pt x="8525" y="15199"/>
                  <a:pt x="8640" y="15179"/>
                  <a:pt x="8686" y="15022"/>
                </a:cubicBezTo>
                <a:cubicBezTo>
                  <a:pt x="9073" y="15134"/>
                  <a:pt x="9073" y="15134"/>
                  <a:pt x="8986" y="15397"/>
                </a:cubicBezTo>
                <a:cubicBezTo>
                  <a:pt x="9000" y="15398"/>
                  <a:pt x="9014" y="15398"/>
                  <a:pt x="9028" y="15398"/>
                </a:cubicBezTo>
                <a:cubicBezTo>
                  <a:pt x="9341" y="15398"/>
                  <a:pt x="9412" y="15124"/>
                  <a:pt x="9735" y="14597"/>
                </a:cubicBezTo>
                <a:lnTo>
                  <a:pt x="9910" y="14972"/>
                </a:lnTo>
                <a:cubicBezTo>
                  <a:pt x="9953" y="14962"/>
                  <a:pt x="9994" y="14958"/>
                  <a:pt x="10034" y="14958"/>
                </a:cubicBezTo>
                <a:cubicBezTo>
                  <a:pt x="10183" y="14958"/>
                  <a:pt x="10318" y="15013"/>
                  <a:pt x="10480" y="15013"/>
                </a:cubicBezTo>
                <a:cubicBezTo>
                  <a:pt x="10644" y="15013"/>
                  <a:pt x="10836" y="14956"/>
                  <a:pt x="11098" y="14722"/>
                </a:cubicBezTo>
                <a:lnTo>
                  <a:pt x="11098" y="14722"/>
                </a:lnTo>
                <a:cubicBezTo>
                  <a:pt x="11094" y="14759"/>
                  <a:pt x="11111" y="14773"/>
                  <a:pt x="11143" y="14773"/>
                </a:cubicBezTo>
                <a:cubicBezTo>
                  <a:pt x="11243" y="14773"/>
                  <a:pt x="11484" y="14632"/>
                  <a:pt x="11625" y="14632"/>
                </a:cubicBezTo>
                <a:cubicBezTo>
                  <a:pt x="11724" y="14632"/>
                  <a:pt x="11775" y="14701"/>
                  <a:pt x="11697" y="14934"/>
                </a:cubicBezTo>
                <a:cubicBezTo>
                  <a:pt x="11892" y="14910"/>
                  <a:pt x="12004" y="14697"/>
                  <a:pt x="12194" y="14697"/>
                </a:cubicBezTo>
                <a:cubicBezTo>
                  <a:pt x="12199" y="14697"/>
                  <a:pt x="12204" y="14697"/>
                  <a:pt x="12210" y="14697"/>
                </a:cubicBezTo>
                <a:cubicBezTo>
                  <a:pt x="12272" y="14759"/>
                  <a:pt x="12260" y="14859"/>
                  <a:pt x="12360" y="14897"/>
                </a:cubicBezTo>
                <a:cubicBezTo>
                  <a:pt x="12447" y="14872"/>
                  <a:pt x="12547" y="14847"/>
                  <a:pt x="12647" y="14822"/>
                </a:cubicBezTo>
                <a:cubicBezTo>
                  <a:pt x="12697" y="14660"/>
                  <a:pt x="13472" y="14322"/>
                  <a:pt x="14297" y="14310"/>
                </a:cubicBezTo>
                <a:cubicBezTo>
                  <a:pt x="14614" y="14288"/>
                  <a:pt x="14412" y="13989"/>
                  <a:pt x="15155" y="13989"/>
                </a:cubicBezTo>
                <a:cubicBezTo>
                  <a:pt x="15289" y="13989"/>
                  <a:pt x="15454" y="13999"/>
                  <a:pt x="15659" y="14022"/>
                </a:cubicBezTo>
                <a:cubicBezTo>
                  <a:pt x="15634" y="13922"/>
                  <a:pt x="15596" y="13822"/>
                  <a:pt x="15696" y="13735"/>
                </a:cubicBezTo>
                <a:lnTo>
                  <a:pt x="15871" y="13760"/>
                </a:lnTo>
                <a:cubicBezTo>
                  <a:pt x="15834" y="13910"/>
                  <a:pt x="15834" y="14072"/>
                  <a:pt x="15871" y="14222"/>
                </a:cubicBezTo>
                <a:cubicBezTo>
                  <a:pt x="17496" y="13672"/>
                  <a:pt x="20320" y="13610"/>
                  <a:pt x="22420" y="12410"/>
                </a:cubicBezTo>
                <a:cubicBezTo>
                  <a:pt x="22391" y="12385"/>
                  <a:pt x="22359" y="12381"/>
                  <a:pt x="22323" y="12381"/>
                </a:cubicBezTo>
                <a:cubicBezTo>
                  <a:pt x="22306" y="12381"/>
                  <a:pt x="22287" y="12382"/>
                  <a:pt x="22268" y="12382"/>
                </a:cubicBezTo>
                <a:cubicBezTo>
                  <a:pt x="22210" y="12382"/>
                  <a:pt x="22145" y="12373"/>
                  <a:pt x="22070" y="12298"/>
                </a:cubicBezTo>
                <a:lnTo>
                  <a:pt x="22070" y="12298"/>
                </a:lnTo>
                <a:cubicBezTo>
                  <a:pt x="22078" y="12298"/>
                  <a:pt x="22085" y="12299"/>
                  <a:pt x="22093" y="12299"/>
                </a:cubicBezTo>
                <a:cubicBezTo>
                  <a:pt x="22230" y="12299"/>
                  <a:pt x="22325" y="12196"/>
                  <a:pt x="22420" y="12173"/>
                </a:cubicBezTo>
                <a:cubicBezTo>
                  <a:pt x="22482" y="12225"/>
                  <a:pt x="22449" y="12251"/>
                  <a:pt x="22545" y="12251"/>
                </a:cubicBezTo>
                <a:cubicBezTo>
                  <a:pt x="22564" y="12251"/>
                  <a:pt x="22588" y="12250"/>
                  <a:pt x="22620" y="12248"/>
                </a:cubicBezTo>
                <a:cubicBezTo>
                  <a:pt x="22758" y="12200"/>
                  <a:pt x="22905" y="12184"/>
                  <a:pt x="23061" y="12184"/>
                </a:cubicBezTo>
                <a:cubicBezTo>
                  <a:pt x="23370" y="12184"/>
                  <a:pt x="23712" y="12247"/>
                  <a:pt x="24079" y="12247"/>
                </a:cubicBezTo>
                <a:cubicBezTo>
                  <a:pt x="24445" y="12247"/>
                  <a:pt x="24835" y="12184"/>
                  <a:pt x="25244" y="11935"/>
                </a:cubicBezTo>
                <a:cubicBezTo>
                  <a:pt x="25194" y="11673"/>
                  <a:pt x="25819" y="11773"/>
                  <a:pt x="26331" y="11423"/>
                </a:cubicBezTo>
                <a:cubicBezTo>
                  <a:pt x="26350" y="11398"/>
                  <a:pt x="26411" y="11392"/>
                  <a:pt x="26502" y="11392"/>
                </a:cubicBezTo>
                <a:cubicBezTo>
                  <a:pt x="26572" y="11392"/>
                  <a:pt x="26661" y="11396"/>
                  <a:pt x="26762" y="11396"/>
                </a:cubicBezTo>
                <a:cubicBezTo>
                  <a:pt x="27050" y="11396"/>
                  <a:pt x="27439" y="11369"/>
                  <a:pt x="27793" y="11160"/>
                </a:cubicBezTo>
                <a:cubicBezTo>
                  <a:pt x="27804" y="11157"/>
                  <a:pt x="27813" y="11155"/>
                  <a:pt x="27822" y="11155"/>
                </a:cubicBezTo>
                <a:cubicBezTo>
                  <a:pt x="27909" y="11155"/>
                  <a:pt x="27932" y="11321"/>
                  <a:pt x="28075" y="11321"/>
                </a:cubicBezTo>
                <a:cubicBezTo>
                  <a:pt x="28110" y="11321"/>
                  <a:pt x="28153" y="11311"/>
                  <a:pt x="28206" y="11285"/>
                </a:cubicBezTo>
                <a:cubicBezTo>
                  <a:pt x="29355" y="10636"/>
                  <a:pt x="29993" y="11285"/>
                  <a:pt x="31580" y="10536"/>
                </a:cubicBezTo>
                <a:cubicBezTo>
                  <a:pt x="31580" y="10398"/>
                  <a:pt x="31617" y="10261"/>
                  <a:pt x="31680" y="10136"/>
                </a:cubicBezTo>
                <a:cubicBezTo>
                  <a:pt x="31977" y="10208"/>
                  <a:pt x="31995" y="10404"/>
                  <a:pt x="32588" y="10404"/>
                </a:cubicBezTo>
                <a:cubicBezTo>
                  <a:pt x="32817" y="10404"/>
                  <a:pt x="33131" y="10375"/>
                  <a:pt x="33579" y="10298"/>
                </a:cubicBezTo>
                <a:cubicBezTo>
                  <a:pt x="33596" y="10146"/>
                  <a:pt x="33772" y="9898"/>
                  <a:pt x="34406" y="9898"/>
                </a:cubicBezTo>
                <a:cubicBezTo>
                  <a:pt x="34712" y="9898"/>
                  <a:pt x="35125" y="9956"/>
                  <a:pt x="35679" y="10111"/>
                </a:cubicBezTo>
                <a:lnTo>
                  <a:pt x="35641" y="10011"/>
                </a:lnTo>
                <a:lnTo>
                  <a:pt x="35641" y="10011"/>
                </a:lnTo>
                <a:cubicBezTo>
                  <a:pt x="35652" y="10011"/>
                  <a:pt x="35663" y="10012"/>
                  <a:pt x="35674" y="10012"/>
                </a:cubicBezTo>
                <a:cubicBezTo>
                  <a:pt x="35846" y="10012"/>
                  <a:pt x="35989" y="9923"/>
                  <a:pt x="36154" y="9923"/>
                </a:cubicBezTo>
                <a:cubicBezTo>
                  <a:pt x="36328" y="9786"/>
                  <a:pt x="36503" y="9760"/>
                  <a:pt x="36716" y="9760"/>
                </a:cubicBezTo>
                <a:cubicBezTo>
                  <a:pt x="36849" y="9760"/>
                  <a:pt x="36998" y="9770"/>
                  <a:pt x="37171" y="9770"/>
                </a:cubicBezTo>
                <a:cubicBezTo>
                  <a:pt x="37453" y="9770"/>
                  <a:pt x="37800" y="9743"/>
                  <a:pt x="38253" y="9598"/>
                </a:cubicBezTo>
                <a:cubicBezTo>
                  <a:pt x="38518" y="9789"/>
                  <a:pt x="38858" y="9854"/>
                  <a:pt x="39241" y="9854"/>
                </a:cubicBezTo>
                <a:cubicBezTo>
                  <a:pt x="40030" y="9854"/>
                  <a:pt x="41000" y="9581"/>
                  <a:pt x="41865" y="9581"/>
                </a:cubicBezTo>
                <a:cubicBezTo>
                  <a:pt x="42146" y="9581"/>
                  <a:pt x="42416" y="9610"/>
                  <a:pt x="42664" y="9686"/>
                </a:cubicBezTo>
                <a:cubicBezTo>
                  <a:pt x="42918" y="9683"/>
                  <a:pt x="43172" y="9682"/>
                  <a:pt x="43426" y="9682"/>
                </a:cubicBezTo>
                <a:cubicBezTo>
                  <a:pt x="45484" y="9682"/>
                  <a:pt x="47541" y="9773"/>
                  <a:pt x="49588" y="9973"/>
                </a:cubicBezTo>
                <a:cubicBezTo>
                  <a:pt x="49597" y="9977"/>
                  <a:pt x="49605" y="9978"/>
                  <a:pt x="49613" y="9978"/>
                </a:cubicBezTo>
                <a:cubicBezTo>
                  <a:pt x="49673" y="9978"/>
                  <a:pt x="49712" y="9890"/>
                  <a:pt x="49852" y="9890"/>
                </a:cubicBezTo>
                <a:cubicBezTo>
                  <a:pt x="49954" y="9890"/>
                  <a:pt x="50108" y="9937"/>
                  <a:pt x="50362" y="10098"/>
                </a:cubicBezTo>
                <a:cubicBezTo>
                  <a:pt x="50464" y="10015"/>
                  <a:pt x="50588" y="9984"/>
                  <a:pt x="50729" y="9984"/>
                </a:cubicBezTo>
                <a:cubicBezTo>
                  <a:pt x="51187" y="9984"/>
                  <a:pt x="51830" y="10319"/>
                  <a:pt x="52517" y="10319"/>
                </a:cubicBezTo>
                <a:cubicBezTo>
                  <a:pt x="52638" y="10319"/>
                  <a:pt x="52761" y="10308"/>
                  <a:pt x="52885" y="10283"/>
                </a:cubicBezTo>
                <a:lnTo>
                  <a:pt x="52885" y="10283"/>
                </a:lnTo>
                <a:cubicBezTo>
                  <a:pt x="52885" y="10284"/>
                  <a:pt x="52886" y="10285"/>
                  <a:pt x="52887" y="10286"/>
                </a:cubicBezTo>
                <a:lnTo>
                  <a:pt x="52899" y="10286"/>
                </a:lnTo>
                <a:cubicBezTo>
                  <a:pt x="52933" y="10286"/>
                  <a:pt x="52946" y="10279"/>
                  <a:pt x="52948" y="10269"/>
                </a:cubicBezTo>
                <a:lnTo>
                  <a:pt x="52948" y="10269"/>
                </a:lnTo>
                <a:cubicBezTo>
                  <a:pt x="52927" y="10275"/>
                  <a:pt x="52906" y="10279"/>
                  <a:pt x="52885" y="10283"/>
                </a:cubicBezTo>
                <a:lnTo>
                  <a:pt x="52885" y="10283"/>
                </a:lnTo>
                <a:cubicBezTo>
                  <a:pt x="52869" y="10267"/>
                  <a:pt x="52870" y="10250"/>
                  <a:pt x="52876" y="10233"/>
                </a:cubicBezTo>
                <a:lnTo>
                  <a:pt x="52876" y="10233"/>
                </a:lnTo>
                <a:cubicBezTo>
                  <a:pt x="52866" y="10241"/>
                  <a:pt x="52856" y="10244"/>
                  <a:pt x="52847" y="10244"/>
                </a:cubicBezTo>
                <a:cubicBezTo>
                  <a:pt x="52822" y="10244"/>
                  <a:pt x="52802" y="10221"/>
                  <a:pt x="52787" y="10198"/>
                </a:cubicBezTo>
                <a:lnTo>
                  <a:pt x="52774" y="10186"/>
                </a:lnTo>
                <a:cubicBezTo>
                  <a:pt x="52759" y="10170"/>
                  <a:pt x="52819" y="10103"/>
                  <a:pt x="52862" y="10103"/>
                </a:cubicBezTo>
                <a:cubicBezTo>
                  <a:pt x="52889" y="10103"/>
                  <a:pt x="52909" y="10129"/>
                  <a:pt x="52899" y="10211"/>
                </a:cubicBezTo>
                <a:cubicBezTo>
                  <a:pt x="52898" y="10212"/>
                  <a:pt x="52897" y="10213"/>
                  <a:pt x="52896" y="10214"/>
                </a:cubicBezTo>
                <a:lnTo>
                  <a:pt x="52896" y="10214"/>
                </a:lnTo>
                <a:cubicBezTo>
                  <a:pt x="52892" y="10212"/>
                  <a:pt x="52888" y="10211"/>
                  <a:pt x="52887" y="10211"/>
                </a:cubicBezTo>
                <a:cubicBezTo>
                  <a:pt x="52883" y="10218"/>
                  <a:pt x="52879" y="10226"/>
                  <a:pt x="52876" y="10233"/>
                </a:cubicBezTo>
                <a:lnTo>
                  <a:pt x="52876" y="10233"/>
                </a:lnTo>
                <a:cubicBezTo>
                  <a:pt x="52883" y="10229"/>
                  <a:pt x="52889" y="10222"/>
                  <a:pt x="52896" y="10214"/>
                </a:cubicBezTo>
                <a:lnTo>
                  <a:pt x="52896" y="10214"/>
                </a:lnTo>
                <a:cubicBezTo>
                  <a:pt x="52915" y="10224"/>
                  <a:pt x="52952" y="10252"/>
                  <a:pt x="52948" y="10269"/>
                </a:cubicBezTo>
                <a:lnTo>
                  <a:pt x="52948" y="10269"/>
                </a:lnTo>
                <a:cubicBezTo>
                  <a:pt x="53024" y="10251"/>
                  <a:pt x="53099" y="10228"/>
                  <a:pt x="53174" y="10198"/>
                </a:cubicBezTo>
                <a:cubicBezTo>
                  <a:pt x="53299" y="10211"/>
                  <a:pt x="53387" y="10298"/>
                  <a:pt x="53487" y="10336"/>
                </a:cubicBezTo>
                <a:cubicBezTo>
                  <a:pt x="53566" y="10289"/>
                  <a:pt x="53619" y="10273"/>
                  <a:pt x="53666" y="10273"/>
                </a:cubicBezTo>
                <a:cubicBezTo>
                  <a:pt x="53781" y="10273"/>
                  <a:pt x="53852" y="10374"/>
                  <a:pt x="54163" y="10374"/>
                </a:cubicBezTo>
                <a:cubicBezTo>
                  <a:pt x="54300" y="10374"/>
                  <a:pt x="54483" y="10355"/>
                  <a:pt x="54736" y="10298"/>
                </a:cubicBezTo>
                <a:cubicBezTo>
                  <a:pt x="54724" y="10248"/>
                  <a:pt x="54636" y="10211"/>
                  <a:pt x="54649" y="10123"/>
                </a:cubicBezTo>
                <a:cubicBezTo>
                  <a:pt x="54664" y="10123"/>
                  <a:pt x="54743" y="10090"/>
                  <a:pt x="54828" y="10090"/>
                </a:cubicBezTo>
                <a:cubicBezTo>
                  <a:pt x="54952" y="10090"/>
                  <a:pt x="55091" y="10161"/>
                  <a:pt x="55061" y="10511"/>
                </a:cubicBezTo>
                <a:cubicBezTo>
                  <a:pt x="55235" y="10562"/>
                  <a:pt x="55402" y="10620"/>
                  <a:pt x="55552" y="10620"/>
                </a:cubicBezTo>
                <a:cubicBezTo>
                  <a:pt x="55694" y="10620"/>
                  <a:pt x="55820" y="10568"/>
                  <a:pt x="55923" y="10411"/>
                </a:cubicBezTo>
                <a:cubicBezTo>
                  <a:pt x="55948" y="10414"/>
                  <a:pt x="55971" y="10416"/>
                  <a:pt x="55993" y="10416"/>
                </a:cubicBezTo>
                <a:cubicBezTo>
                  <a:pt x="56087" y="10416"/>
                  <a:pt x="56158" y="10389"/>
                  <a:pt x="56235" y="10389"/>
                </a:cubicBezTo>
                <a:cubicBezTo>
                  <a:pt x="56322" y="10389"/>
                  <a:pt x="56417" y="10424"/>
                  <a:pt x="56561" y="10573"/>
                </a:cubicBezTo>
                <a:cubicBezTo>
                  <a:pt x="56567" y="10574"/>
                  <a:pt x="56574" y="10574"/>
                  <a:pt x="56581" y="10574"/>
                </a:cubicBezTo>
                <a:cubicBezTo>
                  <a:pt x="56760" y="10574"/>
                  <a:pt x="56928" y="10260"/>
                  <a:pt x="57398" y="10248"/>
                </a:cubicBezTo>
                <a:cubicBezTo>
                  <a:pt x="57535" y="10311"/>
                  <a:pt x="57473" y="10373"/>
                  <a:pt x="57473" y="10398"/>
                </a:cubicBezTo>
                <a:cubicBezTo>
                  <a:pt x="57505" y="10416"/>
                  <a:pt x="57544" y="10423"/>
                  <a:pt x="57589" y="10423"/>
                </a:cubicBezTo>
                <a:cubicBezTo>
                  <a:pt x="57815" y="10423"/>
                  <a:pt x="58180" y="10231"/>
                  <a:pt x="58518" y="10231"/>
                </a:cubicBezTo>
                <a:cubicBezTo>
                  <a:pt x="58824" y="10231"/>
                  <a:pt x="59108" y="10388"/>
                  <a:pt x="59248" y="10985"/>
                </a:cubicBezTo>
                <a:cubicBezTo>
                  <a:pt x="59123" y="10873"/>
                  <a:pt x="58973" y="10911"/>
                  <a:pt x="58860" y="10861"/>
                </a:cubicBezTo>
                <a:lnTo>
                  <a:pt x="58860" y="10861"/>
                </a:lnTo>
                <a:cubicBezTo>
                  <a:pt x="59044" y="10947"/>
                  <a:pt x="58920" y="11070"/>
                  <a:pt x="59815" y="11070"/>
                </a:cubicBezTo>
                <a:cubicBezTo>
                  <a:pt x="59957" y="11070"/>
                  <a:pt x="60124" y="11067"/>
                  <a:pt x="60322" y="11060"/>
                </a:cubicBezTo>
                <a:lnTo>
                  <a:pt x="60322" y="11060"/>
                </a:lnTo>
                <a:cubicBezTo>
                  <a:pt x="60472" y="11260"/>
                  <a:pt x="60297" y="11060"/>
                  <a:pt x="61272" y="11310"/>
                </a:cubicBezTo>
                <a:cubicBezTo>
                  <a:pt x="61303" y="11283"/>
                  <a:pt x="61327" y="11279"/>
                  <a:pt x="61360" y="11279"/>
                </a:cubicBezTo>
                <a:cubicBezTo>
                  <a:pt x="61373" y="11279"/>
                  <a:pt x="61389" y="11280"/>
                  <a:pt x="61407" y="11280"/>
                </a:cubicBezTo>
                <a:cubicBezTo>
                  <a:pt x="61481" y="11280"/>
                  <a:pt x="61603" y="11267"/>
                  <a:pt x="61859" y="11135"/>
                </a:cubicBezTo>
                <a:cubicBezTo>
                  <a:pt x="61897" y="11023"/>
                  <a:pt x="61759" y="11060"/>
                  <a:pt x="61822" y="10960"/>
                </a:cubicBezTo>
                <a:lnTo>
                  <a:pt x="62347" y="10960"/>
                </a:lnTo>
                <a:cubicBezTo>
                  <a:pt x="62284" y="11298"/>
                  <a:pt x="62572" y="11098"/>
                  <a:pt x="63209" y="11385"/>
                </a:cubicBezTo>
                <a:cubicBezTo>
                  <a:pt x="63448" y="11316"/>
                  <a:pt x="63700" y="11280"/>
                  <a:pt x="63953" y="11280"/>
                </a:cubicBezTo>
                <a:cubicBezTo>
                  <a:pt x="64110" y="11280"/>
                  <a:pt x="64267" y="11294"/>
                  <a:pt x="64421" y="11323"/>
                </a:cubicBezTo>
                <a:cubicBezTo>
                  <a:pt x="64471" y="11248"/>
                  <a:pt x="64684" y="11160"/>
                  <a:pt x="64409" y="10836"/>
                </a:cubicBezTo>
                <a:cubicBezTo>
                  <a:pt x="64398" y="10836"/>
                  <a:pt x="64388" y="10836"/>
                  <a:pt x="64378" y="10836"/>
                </a:cubicBezTo>
                <a:cubicBezTo>
                  <a:pt x="64177" y="10836"/>
                  <a:pt x="64105" y="10718"/>
                  <a:pt x="64021" y="10611"/>
                </a:cubicBezTo>
                <a:cubicBezTo>
                  <a:pt x="64004" y="10594"/>
                  <a:pt x="63985" y="10587"/>
                  <a:pt x="63964" y="10587"/>
                </a:cubicBezTo>
                <a:cubicBezTo>
                  <a:pt x="63873" y="10587"/>
                  <a:pt x="63744" y="10720"/>
                  <a:pt x="63503" y="10720"/>
                </a:cubicBezTo>
                <a:cubicBezTo>
                  <a:pt x="63262" y="10720"/>
                  <a:pt x="62910" y="10588"/>
                  <a:pt x="62372" y="10061"/>
                </a:cubicBezTo>
                <a:cubicBezTo>
                  <a:pt x="61872" y="10167"/>
                  <a:pt x="61356" y="10226"/>
                  <a:pt x="60810" y="10226"/>
                </a:cubicBezTo>
                <a:cubicBezTo>
                  <a:pt x="59744" y="10226"/>
                  <a:pt x="58566" y="9998"/>
                  <a:pt x="57186" y="9436"/>
                </a:cubicBezTo>
                <a:cubicBezTo>
                  <a:pt x="57198" y="9423"/>
                  <a:pt x="57223" y="9398"/>
                  <a:pt x="57223" y="9386"/>
                </a:cubicBezTo>
                <a:cubicBezTo>
                  <a:pt x="57236" y="9398"/>
                  <a:pt x="57248" y="9411"/>
                  <a:pt x="57248" y="9423"/>
                </a:cubicBezTo>
                <a:cubicBezTo>
                  <a:pt x="57323" y="9398"/>
                  <a:pt x="57410" y="9386"/>
                  <a:pt x="57473" y="9361"/>
                </a:cubicBezTo>
                <a:cubicBezTo>
                  <a:pt x="57501" y="9375"/>
                  <a:pt x="57523" y="9381"/>
                  <a:pt x="57544" y="9381"/>
                </a:cubicBezTo>
                <a:cubicBezTo>
                  <a:pt x="57632" y="9381"/>
                  <a:pt x="57691" y="9279"/>
                  <a:pt x="58045" y="9279"/>
                </a:cubicBezTo>
                <a:cubicBezTo>
                  <a:pt x="58128" y="9279"/>
                  <a:pt x="58228" y="9284"/>
                  <a:pt x="58348" y="9298"/>
                </a:cubicBezTo>
                <a:cubicBezTo>
                  <a:pt x="58373" y="9286"/>
                  <a:pt x="58385" y="9273"/>
                  <a:pt x="58398" y="9248"/>
                </a:cubicBezTo>
                <a:cubicBezTo>
                  <a:pt x="58410" y="9234"/>
                  <a:pt x="58424" y="9229"/>
                  <a:pt x="58438" y="9229"/>
                </a:cubicBezTo>
                <a:cubicBezTo>
                  <a:pt x="58479" y="9229"/>
                  <a:pt x="58531" y="9270"/>
                  <a:pt x="58616" y="9270"/>
                </a:cubicBezTo>
                <a:cubicBezTo>
                  <a:pt x="58710" y="9270"/>
                  <a:pt x="58845" y="9218"/>
                  <a:pt x="59048" y="8999"/>
                </a:cubicBezTo>
                <a:cubicBezTo>
                  <a:pt x="58974" y="8969"/>
                  <a:pt x="58953" y="8957"/>
                  <a:pt x="58849" y="8957"/>
                </a:cubicBezTo>
                <a:cubicBezTo>
                  <a:pt x="58776" y="8957"/>
                  <a:pt x="58662" y="8963"/>
                  <a:pt x="58460" y="8974"/>
                </a:cubicBezTo>
                <a:cubicBezTo>
                  <a:pt x="58335" y="8774"/>
                  <a:pt x="58298" y="8911"/>
                  <a:pt x="57973" y="8599"/>
                </a:cubicBezTo>
                <a:cubicBezTo>
                  <a:pt x="57966" y="8596"/>
                  <a:pt x="57960" y="8594"/>
                  <a:pt x="57954" y="8594"/>
                </a:cubicBezTo>
                <a:cubicBezTo>
                  <a:pt x="57907" y="8594"/>
                  <a:pt x="57898" y="8688"/>
                  <a:pt x="57784" y="8688"/>
                </a:cubicBezTo>
                <a:cubicBezTo>
                  <a:pt x="57740" y="8688"/>
                  <a:pt x="57681" y="8674"/>
                  <a:pt x="57598" y="8636"/>
                </a:cubicBezTo>
                <a:cubicBezTo>
                  <a:pt x="57898" y="8536"/>
                  <a:pt x="58473" y="8574"/>
                  <a:pt x="58923" y="7824"/>
                </a:cubicBezTo>
                <a:cubicBezTo>
                  <a:pt x="58821" y="7404"/>
                  <a:pt x="58682" y="7284"/>
                  <a:pt x="58484" y="7284"/>
                </a:cubicBezTo>
                <a:cubicBezTo>
                  <a:pt x="58221" y="7284"/>
                  <a:pt x="57854" y="7497"/>
                  <a:pt x="57334" y="7497"/>
                </a:cubicBezTo>
                <a:cubicBezTo>
                  <a:pt x="57140" y="7497"/>
                  <a:pt x="56925" y="7468"/>
                  <a:pt x="56686" y="7386"/>
                </a:cubicBezTo>
                <a:cubicBezTo>
                  <a:pt x="56711" y="7336"/>
                  <a:pt x="56711" y="7274"/>
                  <a:pt x="56686" y="7211"/>
                </a:cubicBezTo>
                <a:cubicBezTo>
                  <a:pt x="56621" y="7359"/>
                  <a:pt x="56496" y="7404"/>
                  <a:pt x="56301" y="7404"/>
                </a:cubicBezTo>
                <a:cubicBezTo>
                  <a:pt x="55986" y="7404"/>
                  <a:pt x="55489" y="7285"/>
                  <a:pt x="54777" y="7285"/>
                </a:cubicBezTo>
                <a:cubicBezTo>
                  <a:pt x="54735" y="7285"/>
                  <a:pt x="54692" y="7286"/>
                  <a:pt x="54649" y="7286"/>
                </a:cubicBezTo>
                <a:cubicBezTo>
                  <a:pt x="54661" y="7374"/>
                  <a:pt x="54761" y="7336"/>
                  <a:pt x="54786" y="7411"/>
                </a:cubicBezTo>
                <a:cubicBezTo>
                  <a:pt x="54716" y="7559"/>
                  <a:pt x="54690" y="7615"/>
                  <a:pt x="54601" y="7615"/>
                </a:cubicBezTo>
                <a:cubicBezTo>
                  <a:pt x="54548" y="7615"/>
                  <a:pt x="54472" y="7594"/>
                  <a:pt x="54349" y="7561"/>
                </a:cubicBezTo>
                <a:cubicBezTo>
                  <a:pt x="54361" y="7174"/>
                  <a:pt x="54499" y="7411"/>
                  <a:pt x="53636" y="6974"/>
                </a:cubicBezTo>
                <a:cubicBezTo>
                  <a:pt x="53437" y="6974"/>
                  <a:pt x="53249" y="7012"/>
                  <a:pt x="53137" y="7224"/>
                </a:cubicBezTo>
                <a:cubicBezTo>
                  <a:pt x="52799" y="7211"/>
                  <a:pt x="53212" y="7112"/>
                  <a:pt x="50800" y="6849"/>
                </a:cubicBezTo>
                <a:cubicBezTo>
                  <a:pt x="50562" y="6574"/>
                  <a:pt x="50725" y="6599"/>
                  <a:pt x="49987" y="6337"/>
                </a:cubicBezTo>
                <a:lnTo>
                  <a:pt x="49987" y="6274"/>
                </a:lnTo>
                <a:cubicBezTo>
                  <a:pt x="50041" y="6284"/>
                  <a:pt x="50092" y="6290"/>
                  <a:pt x="50141" y="6290"/>
                </a:cubicBezTo>
                <a:cubicBezTo>
                  <a:pt x="50288" y="6290"/>
                  <a:pt x="50412" y="6234"/>
                  <a:pt x="50487" y="6037"/>
                </a:cubicBezTo>
                <a:cubicBezTo>
                  <a:pt x="50624" y="6037"/>
                  <a:pt x="50699" y="5974"/>
                  <a:pt x="50788" y="5974"/>
                </a:cubicBezTo>
                <a:cubicBezTo>
                  <a:pt x="50853" y="5974"/>
                  <a:pt x="50926" y="6008"/>
                  <a:pt x="51037" y="6124"/>
                </a:cubicBezTo>
                <a:cubicBezTo>
                  <a:pt x="51075" y="6074"/>
                  <a:pt x="51175" y="6162"/>
                  <a:pt x="51325" y="5899"/>
                </a:cubicBezTo>
                <a:cubicBezTo>
                  <a:pt x="51335" y="5892"/>
                  <a:pt x="51345" y="5888"/>
                  <a:pt x="51356" y="5888"/>
                </a:cubicBezTo>
                <a:cubicBezTo>
                  <a:pt x="51417" y="5888"/>
                  <a:pt x="51484" y="6006"/>
                  <a:pt x="51615" y="6006"/>
                </a:cubicBezTo>
                <a:cubicBezTo>
                  <a:pt x="51674" y="6006"/>
                  <a:pt x="51746" y="5982"/>
                  <a:pt x="51837" y="5912"/>
                </a:cubicBezTo>
                <a:cubicBezTo>
                  <a:pt x="51899" y="5974"/>
                  <a:pt x="51837" y="6049"/>
                  <a:pt x="51837" y="6099"/>
                </a:cubicBezTo>
                <a:cubicBezTo>
                  <a:pt x="51871" y="6122"/>
                  <a:pt x="51904" y="6131"/>
                  <a:pt x="51937" y="6131"/>
                </a:cubicBezTo>
                <a:cubicBezTo>
                  <a:pt x="52050" y="6131"/>
                  <a:pt x="52159" y="6029"/>
                  <a:pt x="52271" y="6029"/>
                </a:cubicBezTo>
                <a:cubicBezTo>
                  <a:pt x="52321" y="6029"/>
                  <a:pt x="52372" y="6050"/>
                  <a:pt x="52424" y="6112"/>
                </a:cubicBezTo>
                <a:cubicBezTo>
                  <a:pt x="52476" y="6009"/>
                  <a:pt x="52532" y="5975"/>
                  <a:pt x="52587" y="5975"/>
                </a:cubicBezTo>
                <a:cubicBezTo>
                  <a:pt x="52625" y="5975"/>
                  <a:pt x="52663" y="5991"/>
                  <a:pt x="52699" y="6012"/>
                </a:cubicBezTo>
                <a:cubicBezTo>
                  <a:pt x="52687" y="6012"/>
                  <a:pt x="52674" y="6012"/>
                  <a:pt x="52662" y="6024"/>
                </a:cubicBezTo>
                <a:cubicBezTo>
                  <a:pt x="52684" y="6039"/>
                  <a:pt x="52701" y="6045"/>
                  <a:pt x="52717" y="6045"/>
                </a:cubicBezTo>
                <a:cubicBezTo>
                  <a:pt x="52729" y="6045"/>
                  <a:pt x="52739" y="6042"/>
                  <a:pt x="52749" y="6037"/>
                </a:cubicBezTo>
                <a:cubicBezTo>
                  <a:pt x="52787" y="6074"/>
                  <a:pt x="52849" y="6087"/>
                  <a:pt x="52899" y="6099"/>
                </a:cubicBezTo>
                <a:cubicBezTo>
                  <a:pt x="52924" y="6099"/>
                  <a:pt x="52937" y="6087"/>
                  <a:pt x="52962" y="6074"/>
                </a:cubicBezTo>
                <a:lnTo>
                  <a:pt x="52974" y="6174"/>
                </a:lnTo>
                <a:lnTo>
                  <a:pt x="52962" y="6174"/>
                </a:lnTo>
                <a:cubicBezTo>
                  <a:pt x="53012" y="6274"/>
                  <a:pt x="52974" y="6187"/>
                  <a:pt x="53037" y="6399"/>
                </a:cubicBezTo>
                <a:cubicBezTo>
                  <a:pt x="53150" y="6444"/>
                  <a:pt x="53258" y="6471"/>
                  <a:pt x="53360" y="6471"/>
                </a:cubicBezTo>
                <a:cubicBezTo>
                  <a:pt x="53516" y="6471"/>
                  <a:pt x="53658" y="6408"/>
                  <a:pt x="53786" y="6249"/>
                </a:cubicBezTo>
                <a:cubicBezTo>
                  <a:pt x="53871" y="6263"/>
                  <a:pt x="53896" y="6297"/>
                  <a:pt x="53953" y="6297"/>
                </a:cubicBezTo>
                <a:cubicBezTo>
                  <a:pt x="53998" y="6297"/>
                  <a:pt x="54061" y="6277"/>
                  <a:pt x="54186" y="6212"/>
                </a:cubicBezTo>
                <a:cubicBezTo>
                  <a:pt x="54245" y="6281"/>
                  <a:pt x="54256" y="6295"/>
                  <a:pt x="54298" y="6295"/>
                </a:cubicBezTo>
                <a:cubicBezTo>
                  <a:pt x="54328" y="6295"/>
                  <a:pt x="54375" y="6288"/>
                  <a:pt x="54470" y="6288"/>
                </a:cubicBezTo>
                <a:cubicBezTo>
                  <a:pt x="54574" y="6288"/>
                  <a:pt x="54737" y="6297"/>
                  <a:pt x="54999" y="6337"/>
                </a:cubicBezTo>
                <a:cubicBezTo>
                  <a:pt x="55086" y="6249"/>
                  <a:pt x="55124" y="6374"/>
                  <a:pt x="55473" y="6099"/>
                </a:cubicBezTo>
                <a:cubicBezTo>
                  <a:pt x="55498" y="5999"/>
                  <a:pt x="55386" y="6037"/>
                  <a:pt x="55424" y="5924"/>
                </a:cubicBezTo>
                <a:lnTo>
                  <a:pt x="55861" y="5874"/>
                </a:lnTo>
                <a:lnTo>
                  <a:pt x="55861" y="5874"/>
                </a:lnTo>
                <a:cubicBezTo>
                  <a:pt x="55823" y="6187"/>
                  <a:pt x="56036" y="6012"/>
                  <a:pt x="56611" y="6199"/>
                </a:cubicBezTo>
                <a:cubicBezTo>
                  <a:pt x="56884" y="6057"/>
                  <a:pt x="57185" y="5982"/>
                  <a:pt x="57491" y="5982"/>
                </a:cubicBezTo>
                <a:cubicBezTo>
                  <a:pt x="57535" y="5982"/>
                  <a:pt x="57579" y="5984"/>
                  <a:pt x="57623" y="5987"/>
                </a:cubicBezTo>
                <a:cubicBezTo>
                  <a:pt x="57710" y="5724"/>
                  <a:pt x="57860" y="5662"/>
                  <a:pt x="57236" y="5324"/>
                </a:cubicBezTo>
                <a:cubicBezTo>
                  <a:pt x="57234" y="5324"/>
                  <a:pt x="57233" y="5324"/>
                  <a:pt x="57231" y="5324"/>
                </a:cubicBezTo>
                <a:cubicBezTo>
                  <a:pt x="57166" y="5324"/>
                  <a:pt x="56924" y="5472"/>
                  <a:pt x="56636" y="5472"/>
                </a:cubicBezTo>
                <a:cubicBezTo>
                  <a:pt x="56427" y="5472"/>
                  <a:pt x="56193" y="5394"/>
                  <a:pt x="55986" y="5125"/>
                </a:cubicBezTo>
                <a:cubicBezTo>
                  <a:pt x="56019" y="5109"/>
                  <a:pt x="56041" y="5103"/>
                  <a:pt x="56059" y="5103"/>
                </a:cubicBezTo>
                <a:cubicBezTo>
                  <a:pt x="56109" y="5103"/>
                  <a:pt x="56131" y="5148"/>
                  <a:pt x="56289" y="5148"/>
                </a:cubicBezTo>
                <a:cubicBezTo>
                  <a:pt x="56394" y="5148"/>
                  <a:pt x="56560" y="5128"/>
                  <a:pt x="56836" y="5062"/>
                </a:cubicBezTo>
                <a:cubicBezTo>
                  <a:pt x="56908" y="5145"/>
                  <a:pt x="56911" y="5155"/>
                  <a:pt x="56970" y="5155"/>
                </a:cubicBezTo>
                <a:cubicBezTo>
                  <a:pt x="56988" y="5155"/>
                  <a:pt x="57011" y="5154"/>
                  <a:pt x="57041" y="5154"/>
                </a:cubicBezTo>
                <a:cubicBezTo>
                  <a:pt x="57141" y="5154"/>
                  <a:pt x="57327" y="5162"/>
                  <a:pt x="57710" y="5237"/>
                </a:cubicBezTo>
                <a:cubicBezTo>
                  <a:pt x="57810" y="5137"/>
                  <a:pt x="57835" y="5274"/>
                  <a:pt x="58235" y="5025"/>
                </a:cubicBezTo>
                <a:cubicBezTo>
                  <a:pt x="58273" y="4912"/>
                  <a:pt x="58148" y="4950"/>
                  <a:pt x="58185" y="4837"/>
                </a:cubicBezTo>
                <a:lnTo>
                  <a:pt x="58673" y="4812"/>
                </a:lnTo>
                <a:lnTo>
                  <a:pt x="58673" y="4812"/>
                </a:lnTo>
                <a:cubicBezTo>
                  <a:pt x="58623" y="5137"/>
                  <a:pt x="58873" y="4950"/>
                  <a:pt x="59472" y="5175"/>
                </a:cubicBezTo>
                <a:cubicBezTo>
                  <a:pt x="59756" y="5053"/>
                  <a:pt x="60056" y="4989"/>
                  <a:pt x="60359" y="4989"/>
                </a:cubicBezTo>
                <a:cubicBezTo>
                  <a:pt x="60430" y="4989"/>
                  <a:pt x="60501" y="4992"/>
                  <a:pt x="60572" y="5000"/>
                </a:cubicBezTo>
                <a:cubicBezTo>
                  <a:pt x="60685" y="4737"/>
                  <a:pt x="60822" y="4687"/>
                  <a:pt x="60172" y="4312"/>
                </a:cubicBezTo>
                <a:cubicBezTo>
                  <a:pt x="60161" y="4301"/>
                  <a:pt x="60148" y="4296"/>
                  <a:pt x="60135" y="4296"/>
                </a:cubicBezTo>
                <a:cubicBezTo>
                  <a:pt x="60053" y="4296"/>
                  <a:pt x="59925" y="4470"/>
                  <a:pt x="59659" y="4470"/>
                </a:cubicBezTo>
                <a:cubicBezTo>
                  <a:pt x="59436" y="4470"/>
                  <a:pt x="59117" y="4348"/>
                  <a:pt x="58648" y="3900"/>
                </a:cubicBezTo>
                <a:cubicBezTo>
                  <a:pt x="58039" y="4087"/>
                  <a:pt x="57380" y="4206"/>
                  <a:pt x="56654" y="4206"/>
                </a:cubicBezTo>
                <a:cubicBezTo>
                  <a:pt x="55831" y="4206"/>
                  <a:pt x="54921" y="4053"/>
                  <a:pt x="53899" y="3675"/>
                </a:cubicBezTo>
                <a:cubicBezTo>
                  <a:pt x="53974" y="3637"/>
                  <a:pt x="53936" y="3500"/>
                  <a:pt x="54086" y="3500"/>
                </a:cubicBezTo>
                <a:cubicBezTo>
                  <a:pt x="54116" y="3540"/>
                  <a:pt x="54126" y="3554"/>
                  <a:pt x="54151" y="3554"/>
                </a:cubicBezTo>
                <a:cubicBezTo>
                  <a:pt x="54187" y="3554"/>
                  <a:pt x="54256" y="3522"/>
                  <a:pt x="54474" y="3500"/>
                </a:cubicBezTo>
                <a:cubicBezTo>
                  <a:pt x="54499" y="3512"/>
                  <a:pt x="54511" y="3525"/>
                  <a:pt x="54524" y="3550"/>
                </a:cubicBezTo>
                <a:cubicBezTo>
                  <a:pt x="54536" y="3512"/>
                  <a:pt x="54549" y="3475"/>
                  <a:pt x="54574" y="3437"/>
                </a:cubicBezTo>
                <a:cubicBezTo>
                  <a:pt x="54608" y="3423"/>
                  <a:pt x="54615" y="3420"/>
                  <a:pt x="54632" y="3420"/>
                </a:cubicBezTo>
                <a:cubicBezTo>
                  <a:pt x="54645" y="3420"/>
                  <a:pt x="54664" y="3422"/>
                  <a:pt x="54707" y="3422"/>
                </a:cubicBezTo>
                <a:cubicBezTo>
                  <a:pt x="54748" y="3422"/>
                  <a:pt x="54811" y="3420"/>
                  <a:pt x="54911" y="3412"/>
                </a:cubicBezTo>
                <a:cubicBezTo>
                  <a:pt x="54936" y="3512"/>
                  <a:pt x="54949" y="3612"/>
                  <a:pt x="54949" y="3712"/>
                </a:cubicBezTo>
                <a:cubicBezTo>
                  <a:pt x="54824" y="3612"/>
                  <a:pt x="54686" y="3662"/>
                  <a:pt x="54586" y="3625"/>
                </a:cubicBezTo>
                <a:lnTo>
                  <a:pt x="54586" y="3625"/>
                </a:lnTo>
                <a:cubicBezTo>
                  <a:pt x="54724" y="3677"/>
                  <a:pt x="54690" y="3770"/>
                  <a:pt x="55075" y="3770"/>
                </a:cubicBezTo>
                <a:cubicBezTo>
                  <a:pt x="55249" y="3770"/>
                  <a:pt x="55510" y="3751"/>
                  <a:pt x="55911" y="3700"/>
                </a:cubicBezTo>
                <a:cubicBezTo>
                  <a:pt x="55983" y="3783"/>
                  <a:pt x="55986" y="3792"/>
                  <a:pt x="56046" y="3792"/>
                </a:cubicBezTo>
                <a:cubicBezTo>
                  <a:pt x="56063" y="3792"/>
                  <a:pt x="56086" y="3792"/>
                  <a:pt x="56117" y="3792"/>
                </a:cubicBezTo>
                <a:cubicBezTo>
                  <a:pt x="56216" y="3792"/>
                  <a:pt x="56402" y="3800"/>
                  <a:pt x="56786" y="3875"/>
                </a:cubicBezTo>
                <a:cubicBezTo>
                  <a:pt x="56873" y="3787"/>
                  <a:pt x="56911" y="3925"/>
                  <a:pt x="57298" y="3662"/>
                </a:cubicBezTo>
                <a:cubicBezTo>
                  <a:pt x="57336" y="3550"/>
                  <a:pt x="57211" y="3587"/>
                  <a:pt x="57248" y="3475"/>
                </a:cubicBezTo>
                <a:lnTo>
                  <a:pt x="57723" y="3450"/>
                </a:lnTo>
                <a:lnTo>
                  <a:pt x="57723" y="3450"/>
                </a:lnTo>
                <a:cubicBezTo>
                  <a:pt x="57673" y="3775"/>
                  <a:pt x="57910" y="3587"/>
                  <a:pt x="58510" y="3800"/>
                </a:cubicBezTo>
                <a:cubicBezTo>
                  <a:pt x="58810" y="3682"/>
                  <a:pt x="59127" y="3620"/>
                  <a:pt x="59448" y="3620"/>
                </a:cubicBezTo>
                <a:cubicBezTo>
                  <a:pt x="59502" y="3620"/>
                  <a:pt x="59556" y="3621"/>
                  <a:pt x="59610" y="3625"/>
                </a:cubicBezTo>
                <a:cubicBezTo>
                  <a:pt x="59710" y="3362"/>
                  <a:pt x="59847" y="3312"/>
                  <a:pt x="59198" y="2950"/>
                </a:cubicBezTo>
                <a:cubicBezTo>
                  <a:pt x="59185" y="2936"/>
                  <a:pt x="59171" y="2931"/>
                  <a:pt x="59156" y="2931"/>
                </a:cubicBezTo>
                <a:cubicBezTo>
                  <a:pt x="59076" y="2931"/>
                  <a:pt x="58951" y="3099"/>
                  <a:pt x="58692" y="3099"/>
                </a:cubicBezTo>
                <a:cubicBezTo>
                  <a:pt x="58474" y="3099"/>
                  <a:pt x="58160" y="2979"/>
                  <a:pt x="57698" y="2538"/>
                </a:cubicBezTo>
                <a:cubicBezTo>
                  <a:pt x="57101" y="2729"/>
                  <a:pt x="56456" y="2848"/>
                  <a:pt x="55746" y="2848"/>
                </a:cubicBezTo>
                <a:cubicBezTo>
                  <a:pt x="54925" y="2848"/>
                  <a:pt x="54018" y="2689"/>
                  <a:pt x="52999" y="2300"/>
                </a:cubicBezTo>
                <a:cubicBezTo>
                  <a:pt x="53087" y="2263"/>
                  <a:pt x="53037" y="2125"/>
                  <a:pt x="53199" y="2125"/>
                </a:cubicBezTo>
                <a:cubicBezTo>
                  <a:pt x="53225" y="2168"/>
                  <a:pt x="53234" y="2183"/>
                  <a:pt x="53262" y="2183"/>
                </a:cubicBezTo>
                <a:cubicBezTo>
                  <a:pt x="53301" y="2183"/>
                  <a:pt x="53377" y="2154"/>
                  <a:pt x="53586" y="2125"/>
                </a:cubicBezTo>
                <a:cubicBezTo>
                  <a:pt x="53613" y="2112"/>
                  <a:pt x="53637" y="2108"/>
                  <a:pt x="53664" y="2108"/>
                </a:cubicBezTo>
                <a:cubicBezTo>
                  <a:pt x="53714" y="2108"/>
                  <a:pt x="53770" y="2124"/>
                  <a:pt x="53856" y="2124"/>
                </a:cubicBezTo>
                <a:cubicBezTo>
                  <a:pt x="53939" y="2124"/>
                  <a:pt x="54051" y="2109"/>
                  <a:pt x="54211" y="2050"/>
                </a:cubicBezTo>
                <a:cubicBezTo>
                  <a:pt x="54224" y="2138"/>
                  <a:pt x="54252" y="2144"/>
                  <a:pt x="54321" y="2144"/>
                </a:cubicBezTo>
                <a:cubicBezTo>
                  <a:pt x="54332" y="2144"/>
                  <a:pt x="54345" y="2144"/>
                  <a:pt x="54359" y="2144"/>
                </a:cubicBezTo>
                <a:cubicBezTo>
                  <a:pt x="54428" y="2144"/>
                  <a:pt x="54528" y="2148"/>
                  <a:pt x="54674" y="2200"/>
                </a:cubicBezTo>
                <a:cubicBezTo>
                  <a:pt x="54724" y="2113"/>
                  <a:pt x="55049" y="2163"/>
                  <a:pt x="54999" y="1813"/>
                </a:cubicBezTo>
                <a:lnTo>
                  <a:pt x="55274" y="1788"/>
                </a:lnTo>
                <a:lnTo>
                  <a:pt x="55274" y="1788"/>
                </a:lnTo>
                <a:cubicBezTo>
                  <a:pt x="55211" y="2013"/>
                  <a:pt x="55311" y="1938"/>
                  <a:pt x="55673" y="2125"/>
                </a:cubicBezTo>
                <a:cubicBezTo>
                  <a:pt x="55880" y="2012"/>
                  <a:pt x="56070" y="1941"/>
                  <a:pt x="56235" y="1941"/>
                </a:cubicBezTo>
                <a:cubicBezTo>
                  <a:pt x="56270" y="1941"/>
                  <a:pt x="56303" y="1944"/>
                  <a:pt x="56336" y="1950"/>
                </a:cubicBezTo>
                <a:cubicBezTo>
                  <a:pt x="56398" y="1750"/>
                  <a:pt x="56573" y="1688"/>
                  <a:pt x="56198" y="1288"/>
                </a:cubicBezTo>
                <a:cubicBezTo>
                  <a:pt x="56142" y="1294"/>
                  <a:pt x="55992" y="1397"/>
                  <a:pt x="55831" y="1397"/>
                </a:cubicBezTo>
                <a:cubicBezTo>
                  <a:pt x="55670" y="1397"/>
                  <a:pt x="55498" y="1294"/>
                  <a:pt x="55399" y="888"/>
                </a:cubicBezTo>
                <a:cubicBezTo>
                  <a:pt x="55262" y="967"/>
                  <a:pt x="54882" y="1199"/>
                  <a:pt x="54305" y="1199"/>
                </a:cubicBezTo>
                <a:cubicBezTo>
                  <a:pt x="53879" y="1199"/>
                  <a:pt x="53346" y="1072"/>
                  <a:pt x="52724" y="663"/>
                </a:cubicBezTo>
                <a:cubicBezTo>
                  <a:pt x="52774" y="626"/>
                  <a:pt x="52762" y="488"/>
                  <a:pt x="52849" y="488"/>
                </a:cubicBezTo>
                <a:cubicBezTo>
                  <a:pt x="52913" y="504"/>
                  <a:pt x="52977" y="512"/>
                  <a:pt x="53041" y="512"/>
                </a:cubicBezTo>
                <a:cubicBezTo>
                  <a:pt x="53326" y="512"/>
                  <a:pt x="53596" y="359"/>
                  <a:pt x="53749" y="113"/>
                </a:cubicBezTo>
                <a:cubicBezTo>
                  <a:pt x="53090" y="22"/>
                  <a:pt x="52379" y="10"/>
                  <a:pt x="51582" y="10"/>
                </a:cubicBezTo>
                <a:cubicBezTo>
                  <a:pt x="51283" y="10"/>
                  <a:pt x="50971" y="11"/>
                  <a:pt x="50646" y="11"/>
                </a:cubicBezTo>
                <a:cubicBezTo>
                  <a:pt x="50293" y="11"/>
                  <a:pt x="49925" y="9"/>
                  <a:pt x="4953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37" name="Google Shape;2837;p7"/>
          <p:cNvSpPr/>
          <p:nvPr/>
        </p:nvSpPr>
        <p:spPr>
          <a:xfrm rot="-5400000">
            <a:off x="5479394" y="1435536"/>
            <a:ext cx="5160883" cy="2272421"/>
          </a:xfrm>
          <a:custGeom>
            <a:rect b="b" l="l" r="r" t="t"/>
            <a:pathLst>
              <a:path extrusionOk="0" h="25586" w="51287">
                <a:moveTo>
                  <a:pt x="37136" y="0"/>
                </a:moveTo>
                <a:cubicBezTo>
                  <a:pt x="34937" y="0"/>
                  <a:pt x="33037" y="1694"/>
                  <a:pt x="30992" y="2604"/>
                </a:cubicBezTo>
                <a:cubicBezTo>
                  <a:pt x="28981" y="3497"/>
                  <a:pt x="26763" y="3653"/>
                  <a:pt x="24511" y="3653"/>
                </a:cubicBezTo>
                <a:cubicBezTo>
                  <a:pt x="23307" y="3653"/>
                  <a:pt x="22093" y="3608"/>
                  <a:pt x="20897" y="3608"/>
                </a:cubicBezTo>
                <a:cubicBezTo>
                  <a:pt x="18253" y="3608"/>
                  <a:pt x="15692" y="3825"/>
                  <a:pt x="13497" y="5216"/>
                </a:cubicBezTo>
                <a:cubicBezTo>
                  <a:pt x="11797" y="6291"/>
                  <a:pt x="10560" y="7940"/>
                  <a:pt x="9373" y="9552"/>
                </a:cubicBezTo>
                <a:cubicBezTo>
                  <a:pt x="5724" y="14489"/>
                  <a:pt x="1987" y="19712"/>
                  <a:pt x="0" y="25411"/>
                </a:cubicBezTo>
                <a:lnTo>
                  <a:pt x="51287" y="25586"/>
                </a:lnTo>
                <a:cubicBezTo>
                  <a:pt x="48675" y="19100"/>
                  <a:pt x="45738" y="12677"/>
                  <a:pt x="43201" y="6241"/>
                </a:cubicBezTo>
                <a:cubicBezTo>
                  <a:pt x="42102" y="3479"/>
                  <a:pt x="40464" y="280"/>
                  <a:pt x="37515" y="17"/>
                </a:cubicBezTo>
                <a:cubicBezTo>
                  <a:pt x="37388" y="6"/>
                  <a:pt x="37262" y="0"/>
                  <a:pt x="371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2838" name="Shape 28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9" name="Google Shape;2839;p8"/>
          <p:cNvSpPr/>
          <p:nvPr/>
        </p:nvSpPr>
        <p:spPr>
          <a:xfrm flipH="1">
            <a:off x="5839906" y="-384175"/>
            <a:ext cx="4056294" cy="6024386"/>
          </a:xfrm>
          <a:custGeom>
            <a:rect b="b" l="l" r="r" t="t"/>
            <a:pathLst>
              <a:path extrusionOk="0" h="22495" w="29344">
                <a:moveTo>
                  <a:pt x="1" y="0"/>
                </a:moveTo>
                <a:lnTo>
                  <a:pt x="1" y="22494"/>
                </a:lnTo>
                <a:lnTo>
                  <a:pt x="29318" y="22494"/>
                </a:lnTo>
                <a:cubicBezTo>
                  <a:pt x="29343" y="21594"/>
                  <a:pt x="29231" y="20732"/>
                  <a:pt x="28818" y="19945"/>
                </a:cubicBezTo>
                <a:cubicBezTo>
                  <a:pt x="28343" y="19045"/>
                  <a:pt x="27569" y="18370"/>
                  <a:pt x="26869" y="17620"/>
                </a:cubicBezTo>
                <a:cubicBezTo>
                  <a:pt x="24294" y="14846"/>
                  <a:pt x="23095" y="11097"/>
                  <a:pt x="21970" y="7473"/>
                </a:cubicBezTo>
                <a:cubicBezTo>
                  <a:pt x="21183" y="4986"/>
                  <a:pt x="20420" y="2499"/>
                  <a:pt x="1969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40" name="Google Shape;2840;p8"/>
          <p:cNvSpPr txBox="1"/>
          <p:nvPr>
            <p:ph type="title"/>
          </p:nvPr>
        </p:nvSpPr>
        <p:spPr>
          <a:xfrm>
            <a:off x="726700" y="539631"/>
            <a:ext cx="2129700" cy="870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2841" name="Google Shape;2841;p8"/>
          <p:cNvSpPr txBox="1"/>
          <p:nvPr>
            <p:ph idx="1" type="subTitle"/>
          </p:nvPr>
        </p:nvSpPr>
        <p:spPr>
          <a:xfrm>
            <a:off x="1345550" y="2729325"/>
            <a:ext cx="2602800" cy="402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defRPr sz="2300">
                <a:solidFill>
                  <a:schemeClr val="dk2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1pPr>
            <a:lvl2pPr lvl="1" rtl="0" algn="ctr">
              <a:spcBef>
                <a:spcPts val="1600"/>
              </a:spcBef>
              <a:spcAft>
                <a:spcPts val="0"/>
              </a:spcAft>
              <a:buNone/>
              <a:defRPr sz="2300">
                <a:solidFill>
                  <a:schemeClr val="dk2"/>
                </a:solidFill>
              </a:defRPr>
            </a:lvl2pPr>
            <a:lvl3pPr lvl="2" rtl="0" algn="ctr">
              <a:spcBef>
                <a:spcPts val="1600"/>
              </a:spcBef>
              <a:spcAft>
                <a:spcPts val="0"/>
              </a:spcAft>
              <a:buNone/>
              <a:defRPr sz="2300">
                <a:solidFill>
                  <a:schemeClr val="dk2"/>
                </a:solidFill>
              </a:defRPr>
            </a:lvl3pPr>
            <a:lvl4pPr lvl="3" rtl="0" algn="ctr">
              <a:spcBef>
                <a:spcPts val="1600"/>
              </a:spcBef>
              <a:spcAft>
                <a:spcPts val="0"/>
              </a:spcAft>
              <a:buNone/>
              <a:defRPr sz="2300">
                <a:solidFill>
                  <a:schemeClr val="dk2"/>
                </a:solidFill>
              </a:defRPr>
            </a:lvl4pPr>
            <a:lvl5pPr lvl="4" rtl="0" algn="ctr">
              <a:spcBef>
                <a:spcPts val="1600"/>
              </a:spcBef>
              <a:spcAft>
                <a:spcPts val="0"/>
              </a:spcAft>
              <a:buNone/>
              <a:defRPr sz="2300">
                <a:solidFill>
                  <a:schemeClr val="dk2"/>
                </a:solidFill>
              </a:defRPr>
            </a:lvl5pPr>
            <a:lvl6pPr lvl="5" rtl="0" algn="ctr">
              <a:spcBef>
                <a:spcPts val="1600"/>
              </a:spcBef>
              <a:spcAft>
                <a:spcPts val="0"/>
              </a:spcAft>
              <a:buNone/>
              <a:defRPr sz="2300">
                <a:solidFill>
                  <a:schemeClr val="dk2"/>
                </a:solidFill>
              </a:defRPr>
            </a:lvl6pPr>
            <a:lvl7pPr lvl="6" rtl="0" algn="ctr">
              <a:spcBef>
                <a:spcPts val="1600"/>
              </a:spcBef>
              <a:spcAft>
                <a:spcPts val="0"/>
              </a:spcAft>
              <a:buNone/>
              <a:defRPr sz="2300">
                <a:solidFill>
                  <a:schemeClr val="dk2"/>
                </a:solidFill>
              </a:defRPr>
            </a:lvl7pPr>
            <a:lvl8pPr lvl="7" rtl="0" algn="ctr">
              <a:spcBef>
                <a:spcPts val="1600"/>
              </a:spcBef>
              <a:spcAft>
                <a:spcPts val="0"/>
              </a:spcAft>
              <a:buNone/>
              <a:defRPr sz="2300">
                <a:solidFill>
                  <a:schemeClr val="dk2"/>
                </a:solidFill>
              </a:defRPr>
            </a:lvl8pPr>
            <a:lvl9pPr lvl="8" rtl="0" algn="ctr">
              <a:spcBef>
                <a:spcPts val="1600"/>
              </a:spcBef>
              <a:spcAft>
                <a:spcPts val="1600"/>
              </a:spcAft>
              <a:buNone/>
              <a:defRPr sz="2300"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2842" name="Google Shape;2842;p8"/>
          <p:cNvSpPr txBox="1"/>
          <p:nvPr>
            <p:ph idx="2" type="subTitle"/>
          </p:nvPr>
        </p:nvSpPr>
        <p:spPr>
          <a:xfrm>
            <a:off x="1381650" y="3043177"/>
            <a:ext cx="2545800" cy="830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2843" name="Google Shape;2843;p8"/>
          <p:cNvSpPr txBox="1"/>
          <p:nvPr>
            <p:ph idx="3" type="subTitle"/>
          </p:nvPr>
        </p:nvSpPr>
        <p:spPr>
          <a:xfrm>
            <a:off x="5195925" y="2723675"/>
            <a:ext cx="2602800" cy="456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defRPr sz="2300">
                <a:solidFill>
                  <a:schemeClr val="dk2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1pPr>
            <a:lvl2pPr lvl="1" rtl="0" algn="ctr">
              <a:spcBef>
                <a:spcPts val="1600"/>
              </a:spcBef>
              <a:spcAft>
                <a:spcPts val="0"/>
              </a:spcAft>
              <a:buNone/>
              <a:defRPr sz="2300">
                <a:solidFill>
                  <a:schemeClr val="dk2"/>
                </a:solidFill>
              </a:defRPr>
            </a:lvl2pPr>
            <a:lvl3pPr lvl="2" rtl="0" algn="ctr">
              <a:spcBef>
                <a:spcPts val="1600"/>
              </a:spcBef>
              <a:spcAft>
                <a:spcPts val="0"/>
              </a:spcAft>
              <a:buNone/>
              <a:defRPr sz="2300">
                <a:solidFill>
                  <a:schemeClr val="dk2"/>
                </a:solidFill>
              </a:defRPr>
            </a:lvl3pPr>
            <a:lvl4pPr lvl="3" rtl="0" algn="ctr">
              <a:spcBef>
                <a:spcPts val="1600"/>
              </a:spcBef>
              <a:spcAft>
                <a:spcPts val="0"/>
              </a:spcAft>
              <a:buNone/>
              <a:defRPr sz="2300">
                <a:solidFill>
                  <a:schemeClr val="dk2"/>
                </a:solidFill>
              </a:defRPr>
            </a:lvl4pPr>
            <a:lvl5pPr lvl="4" rtl="0" algn="ctr">
              <a:spcBef>
                <a:spcPts val="1600"/>
              </a:spcBef>
              <a:spcAft>
                <a:spcPts val="0"/>
              </a:spcAft>
              <a:buNone/>
              <a:defRPr sz="2300">
                <a:solidFill>
                  <a:schemeClr val="dk2"/>
                </a:solidFill>
              </a:defRPr>
            </a:lvl5pPr>
            <a:lvl6pPr lvl="5" rtl="0" algn="ctr">
              <a:spcBef>
                <a:spcPts val="1600"/>
              </a:spcBef>
              <a:spcAft>
                <a:spcPts val="0"/>
              </a:spcAft>
              <a:buNone/>
              <a:defRPr sz="2300">
                <a:solidFill>
                  <a:schemeClr val="dk2"/>
                </a:solidFill>
              </a:defRPr>
            </a:lvl6pPr>
            <a:lvl7pPr lvl="6" rtl="0" algn="ctr">
              <a:spcBef>
                <a:spcPts val="1600"/>
              </a:spcBef>
              <a:spcAft>
                <a:spcPts val="0"/>
              </a:spcAft>
              <a:buNone/>
              <a:defRPr sz="2300">
                <a:solidFill>
                  <a:schemeClr val="dk2"/>
                </a:solidFill>
              </a:defRPr>
            </a:lvl7pPr>
            <a:lvl8pPr lvl="7" rtl="0" algn="ctr">
              <a:spcBef>
                <a:spcPts val="1600"/>
              </a:spcBef>
              <a:spcAft>
                <a:spcPts val="0"/>
              </a:spcAft>
              <a:buNone/>
              <a:defRPr sz="2300">
                <a:solidFill>
                  <a:schemeClr val="dk2"/>
                </a:solidFill>
              </a:defRPr>
            </a:lvl8pPr>
            <a:lvl9pPr lvl="8" rtl="0" algn="ctr">
              <a:spcBef>
                <a:spcPts val="1600"/>
              </a:spcBef>
              <a:spcAft>
                <a:spcPts val="1600"/>
              </a:spcAft>
              <a:buNone/>
              <a:defRPr sz="2300"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2844" name="Google Shape;2844;p8"/>
          <p:cNvSpPr txBox="1"/>
          <p:nvPr>
            <p:ph idx="4" type="subTitle"/>
          </p:nvPr>
        </p:nvSpPr>
        <p:spPr>
          <a:xfrm>
            <a:off x="5224425" y="3043177"/>
            <a:ext cx="2545800" cy="830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2845" name="Google Shape;2845;p8"/>
          <p:cNvSpPr/>
          <p:nvPr/>
        </p:nvSpPr>
        <p:spPr>
          <a:xfrm flipH="1" rot="5400479">
            <a:off x="321499" y="2952693"/>
            <a:ext cx="1805806" cy="3853258"/>
          </a:xfrm>
          <a:custGeom>
            <a:rect b="b" l="l" r="r" t="t"/>
            <a:pathLst>
              <a:path extrusionOk="0" h="204011" w="100560">
                <a:moveTo>
                  <a:pt x="27470" y="0"/>
                </a:moveTo>
                <a:cubicBezTo>
                  <a:pt x="18421" y="0"/>
                  <a:pt x="13970" y="7972"/>
                  <a:pt x="6343" y="17362"/>
                </a:cubicBezTo>
                <a:cubicBezTo>
                  <a:pt x="4073" y="20177"/>
                  <a:pt x="2192" y="23368"/>
                  <a:pt x="1375" y="26896"/>
                </a:cubicBezTo>
                <a:cubicBezTo>
                  <a:pt x="0" y="32849"/>
                  <a:pt x="1803" y="39166"/>
                  <a:pt x="4877" y="44457"/>
                </a:cubicBezTo>
                <a:cubicBezTo>
                  <a:pt x="9456" y="52305"/>
                  <a:pt x="16628" y="58271"/>
                  <a:pt x="22270" y="65418"/>
                </a:cubicBezTo>
                <a:cubicBezTo>
                  <a:pt x="35163" y="81760"/>
                  <a:pt x="39275" y="104640"/>
                  <a:pt x="32893" y="124446"/>
                </a:cubicBezTo>
                <a:cubicBezTo>
                  <a:pt x="30766" y="131035"/>
                  <a:pt x="27588" y="137248"/>
                  <a:pt x="25824" y="143928"/>
                </a:cubicBezTo>
                <a:cubicBezTo>
                  <a:pt x="21868" y="158934"/>
                  <a:pt x="25785" y="175783"/>
                  <a:pt x="35941" y="187508"/>
                </a:cubicBezTo>
                <a:cubicBezTo>
                  <a:pt x="44959" y="197906"/>
                  <a:pt x="58670" y="204010"/>
                  <a:pt x="72404" y="204010"/>
                </a:cubicBezTo>
                <a:cubicBezTo>
                  <a:pt x="74157" y="204010"/>
                  <a:pt x="75910" y="203911"/>
                  <a:pt x="77654" y="203708"/>
                </a:cubicBezTo>
                <a:cubicBezTo>
                  <a:pt x="82635" y="203125"/>
                  <a:pt x="87667" y="201685"/>
                  <a:pt x="91558" y="198520"/>
                </a:cubicBezTo>
                <a:cubicBezTo>
                  <a:pt x="99146" y="192333"/>
                  <a:pt x="100560" y="180971"/>
                  <a:pt x="98005" y="171529"/>
                </a:cubicBezTo>
                <a:cubicBezTo>
                  <a:pt x="95463" y="162086"/>
                  <a:pt x="89743" y="153876"/>
                  <a:pt x="84969" y="145328"/>
                </a:cubicBezTo>
                <a:cubicBezTo>
                  <a:pt x="80196" y="136794"/>
                  <a:pt x="76214" y="127131"/>
                  <a:pt x="77667" y="117455"/>
                </a:cubicBezTo>
                <a:cubicBezTo>
                  <a:pt x="79146" y="107636"/>
                  <a:pt x="86111" y="98272"/>
                  <a:pt x="83595" y="88661"/>
                </a:cubicBezTo>
                <a:cubicBezTo>
                  <a:pt x="79885" y="74549"/>
                  <a:pt x="59236" y="71799"/>
                  <a:pt x="53062" y="58582"/>
                </a:cubicBezTo>
                <a:cubicBezTo>
                  <a:pt x="50248" y="52538"/>
                  <a:pt x="51272" y="44898"/>
                  <a:pt x="55579" y="39801"/>
                </a:cubicBezTo>
                <a:cubicBezTo>
                  <a:pt x="57745" y="37246"/>
                  <a:pt x="60624" y="35339"/>
                  <a:pt x="62596" y="32628"/>
                </a:cubicBezTo>
                <a:cubicBezTo>
                  <a:pt x="67421" y="26001"/>
                  <a:pt x="65267" y="15974"/>
                  <a:pt x="59301" y="10358"/>
                </a:cubicBezTo>
                <a:cubicBezTo>
                  <a:pt x="53322" y="4742"/>
                  <a:pt x="34229" y="1240"/>
                  <a:pt x="34229" y="1240"/>
                </a:cubicBezTo>
                <a:cubicBezTo>
                  <a:pt x="31695" y="390"/>
                  <a:pt x="29470" y="0"/>
                  <a:pt x="2747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846" name="Google Shape;2846;p8"/>
          <p:cNvGrpSpPr/>
          <p:nvPr/>
        </p:nvGrpSpPr>
        <p:grpSpPr>
          <a:xfrm rot="1846224">
            <a:off x="3521870" y="-380129"/>
            <a:ext cx="1967956" cy="1575353"/>
            <a:chOff x="-179100" y="-95600"/>
            <a:chExt cx="2116025" cy="1421140"/>
          </a:xfrm>
        </p:grpSpPr>
        <p:sp>
          <p:nvSpPr>
            <p:cNvPr id="2847" name="Google Shape;2847;p8"/>
            <p:cNvSpPr/>
            <p:nvPr/>
          </p:nvSpPr>
          <p:spPr>
            <a:xfrm>
              <a:off x="1522666" y="1280502"/>
              <a:ext cx="41773" cy="32490"/>
            </a:xfrm>
            <a:custGeom>
              <a:rect b="b" l="l" r="r" t="t"/>
              <a:pathLst>
                <a:path extrusionOk="0" h="637" w="819">
                  <a:moveTo>
                    <a:pt x="433" y="0"/>
                  </a:moveTo>
                  <a:cubicBezTo>
                    <a:pt x="154" y="0"/>
                    <a:pt x="1" y="367"/>
                    <a:pt x="236" y="567"/>
                  </a:cubicBezTo>
                  <a:cubicBezTo>
                    <a:pt x="297" y="615"/>
                    <a:pt x="365" y="637"/>
                    <a:pt x="430" y="637"/>
                  </a:cubicBezTo>
                  <a:cubicBezTo>
                    <a:pt x="634" y="637"/>
                    <a:pt x="818" y="431"/>
                    <a:pt x="724" y="204"/>
                  </a:cubicBezTo>
                  <a:cubicBezTo>
                    <a:pt x="711" y="179"/>
                    <a:pt x="699" y="154"/>
                    <a:pt x="686" y="129"/>
                  </a:cubicBezTo>
                  <a:cubicBezTo>
                    <a:pt x="636" y="67"/>
                    <a:pt x="561" y="17"/>
                    <a:pt x="486" y="4"/>
                  </a:cubicBezTo>
                  <a:cubicBezTo>
                    <a:pt x="468" y="1"/>
                    <a:pt x="451" y="0"/>
                    <a:pt x="4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8" name="Google Shape;2848;p8"/>
            <p:cNvSpPr/>
            <p:nvPr/>
          </p:nvSpPr>
          <p:spPr>
            <a:xfrm>
              <a:off x="1465286" y="1242657"/>
              <a:ext cx="37744" cy="28104"/>
            </a:xfrm>
            <a:custGeom>
              <a:rect b="b" l="l" r="r" t="t"/>
              <a:pathLst>
                <a:path extrusionOk="0" h="551" w="740">
                  <a:moveTo>
                    <a:pt x="357" y="0"/>
                  </a:moveTo>
                  <a:cubicBezTo>
                    <a:pt x="176" y="0"/>
                    <a:pt x="1" y="158"/>
                    <a:pt x="49" y="384"/>
                  </a:cubicBezTo>
                  <a:cubicBezTo>
                    <a:pt x="70" y="502"/>
                    <a:pt x="163" y="551"/>
                    <a:pt x="270" y="551"/>
                  </a:cubicBezTo>
                  <a:cubicBezTo>
                    <a:pt x="478" y="551"/>
                    <a:pt x="740" y="366"/>
                    <a:pt x="624" y="159"/>
                  </a:cubicBezTo>
                  <a:cubicBezTo>
                    <a:pt x="557" y="48"/>
                    <a:pt x="456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9" name="Google Shape;2849;p8"/>
            <p:cNvSpPr/>
            <p:nvPr/>
          </p:nvSpPr>
          <p:spPr>
            <a:xfrm>
              <a:off x="1300184" y="1295396"/>
              <a:ext cx="33765" cy="30144"/>
            </a:xfrm>
            <a:custGeom>
              <a:rect b="b" l="l" r="r" t="t"/>
              <a:pathLst>
                <a:path extrusionOk="0" h="591" w="662">
                  <a:moveTo>
                    <a:pt x="384" y="0"/>
                  </a:moveTo>
                  <a:cubicBezTo>
                    <a:pt x="181" y="0"/>
                    <a:pt x="0" y="202"/>
                    <a:pt x="100" y="437"/>
                  </a:cubicBezTo>
                  <a:cubicBezTo>
                    <a:pt x="137" y="512"/>
                    <a:pt x="224" y="562"/>
                    <a:pt x="312" y="587"/>
                  </a:cubicBezTo>
                  <a:cubicBezTo>
                    <a:pt x="326" y="589"/>
                    <a:pt x="340" y="590"/>
                    <a:pt x="354" y="590"/>
                  </a:cubicBezTo>
                  <a:cubicBezTo>
                    <a:pt x="501" y="590"/>
                    <a:pt x="639" y="473"/>
                    <a:pt x="662" y="325"/>
                  </a:cubicBezTo>
                  <a:cubicBezTo>
                    <a:pt x="662" y="275"/>
                    <a:pt x="662" y="225"/>
                    <a:pt x="649" y="175"/>
                  </a:cubicBezTo>
                  <a:cubicBezTo>
                    <a:pt x="637" y="137"/>
                    <a:pt x="624" y="125"/>
                    <a:pt x="612" y="100"/>
                  </a:cubicBezTo>
                  <a:cubicBezTo>
                    <a:pt x="542" y="30"/>
                    <a:pt x="461" y="0"/>
                    <a:pt x="3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0" name="Google Shape;2850;p8"/>
            <p:cNvSpPr/>
            <p:nvPr/>
          </p:nvSpPr>
          <p:spPr>
            <a:xfrm>
              <a:off x="1604477" y="1259794"/>
              <a:ext cx="38254" cy="28104"/>
            </a:xfrm>
            <a:custGeom>
              <a:rect b="b" l="l" r="r" t="t"/>
              <a:pathLst>
                <a:path extrusionOk="0" h="551" w="750">
                  <a:moveTo>
                    <a:pt x="539" y="0"/>
                  </a:moveTo>
                  <a:cubicBezTo>
                    <a:pt x="312" y="0"/>
                    <a:pt x="0" y="318"/>
                    <a:pt x="232" y="485"/>
                  </a:cubicBezTo>
                  <a:cubicBezTo>
                    <a:pt x="294" y="530"/>
                    <a:pt x="361" y="550"/>
                    <a:pt x="426" y="550"/>
                  </a:cubicBezTo>
                  <a:cubicBezTo>
                    <a:pt x="597" y="550"/>
                    <a:pt x="750" y="410"/>
                    <a:pt x="732" y="210"/>
                  </a:cubicBezTo>
                  <a:cubicBezTo>
                    <a:pt x="732" y="185"/>
                    <a:pt x="732" y="160"/>
                    <a:pt x="719" y="135"/>
                  </a:cubicBezTo>
                  <a:cubicBezTo>
                    <a:pt x="687" y="39"/>
                    <a:pt x="618" y="0"/>
                    <a:pt x="5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1" name="Google Shape;2851;p8"/>
            <p:cNvSpPr/>
            <p:nvPr/>
          </p:nvSpPr>
          <p:spPr>
            <a:xfrm>
              <a:off x="1680270" y="1219858"/>
              <a:ext cx="36724" cy="28767"/>
            </a:xfrm>
            <a:custGeom>
              <a:rect b="b" l="l" r="r" t="t"/>
              <a:pathLst>
                <a:path extrusionOk="0" h="564" w="720">
                  <a:moveTo>
                    <a:pt x="405" y="1"/>
                  </a:moveTo>
                  <a:cubicBezTo>
                    <a:pt x="195" y="1"/>
                    <a:pt x="0" y="225"/>
                    <a:pt x="121" y="456"/>
                  </a:cubicBezTo>
                  <a:cubicBezTo>
                    <a:pt x="188" y="531"/>
                    <a:pt x="271" y="563"/>
                    <a:pt x="352" y="563"/>
                  </a:cubicBezTo>
                  <a:cubicBezTo>
                    <a:pt x="541" y="563"/>
                    <a:pt x="719" y="387"/>
                    <a:pt x="658" y="169"/>
                  </a:cubicBezTo>
                  <a:cubicBezTo>
                    <a:pt x="645" y="144"/>
                    <a:pt x="633" y="119"/>
                    <a:pt x="620" y="94"/>
                  </a:cubicBezTo>
                  <a:cubicBezTo>
                    <a:pt x="555" y="29"/>
                    <a:pt x="479" y="1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2" name="Google Shape;2852;p8"/>
            <p:cNvSpPr/>
            <p:nvPr/>
          </p:nvSpPr>
          <p:spPr>
            <a:xfrm>
              <a:off x="1700519" y="1151512"/>
              <a:ext cx="38152" cy="28104"/>
            </a:xfrm>
            <a:custGeom>
              <a:rect b="b" l="l" r="r" t="t"/>
              <a:pathLst>
                <a:path extrusionOk="0" h="551" w="748">
                  <a:moveTo>
                    <a:pt x="356" y="0"/>
                  </a:moveTo>
                  <a:cubicBezTo>
                    <a:pt x="175" y="0"/>
                    <a:pt x="0" y="158"/>
                    <a:pt x="48" y="384"/>
                  </a:cubicBezTo>
                  <a:cubicBezTo>
                    <a:pt x="74" y="502"/>
                    <a:pt x="169" y="551"/>
                    <a:pt x="277" y="551"/>
                  </a:cubicBezTo>
                  <a:cubicBezTo>
                    <a:pt x="488" y="551"/>
                    <a:pt x="747" y="366"/>
                    <a:pt x="623" y="159"/>
                  </a:cubicBezTo>
                  <a:cubicBezTo>
                    <a:pt x="557" y="48"/>
                    <a:pt x="456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3" name="Google Shape;2853;p8"/>
            <p:cNvSpPr/>
            <p:nvPr/>
          </p:nvSpPr>
          <p:spPr>
            <a:xfrm>
              <a:off x="1778199" y="1107240"/>
              <a:ext cx="35703" cy="32184"/>
            </a:xfrm>
            <a:custGeom>
              <a:rect b="b" l="l" r="r" t="t"/>
              <a:pathLst>
                <a:path extrusionOk="0" h="631" w="700">
                  <a:moveTo>
                    <a:pt x="375" y="1"/>
                  </a:moveTo>
                  <a:cubicBezTo>
                    <a:pt x="272" y="1"/>
                    <a:pt x="170" y="51"/>
                    <a:pt x="113" y="152"/>
                  </a:cubicBezTo>
                  <a:cubicBezTo>
                    <a:pt x="0" y="340"/>
                    <a:pt x="113" y="602"/>
                    <a:pt x="338" y="627"/>
                  </a:cubicBezTo>
                  <a:cubicBezTo>
                    <a:pt x="353" y="629"/>
                    <a:pt x="367" y="630"/>
                    <a:pt x="382" y="630"/>
                  </a:cubicBezTo>
                  <a:cubicBezTo>
                    <a:pt x="537" y="630"/>
                    <a:pt x="665" y="513"/>
                    <a:pt x="687" y="365"/>
                  </a:cubicBezTo>
                  <a:cubicBezTo>
                    <a:pt x="700" y="315"/>
                    <a:pt x="687" y="265"/>
                    <a:pt x="675" y="215"/>
                  </a:cubicBezTo>
                  <a:cubicBezTo>
                    <a:pt x="662" y="177"/>
                    <a:pt x="650" y="165"/>
                    <a:pt x="637" y="140"/>
                  </a:cubicBezTo>
                  <a:cubicBezTo>
                    <a:pt x="576" y="47"/>
                    <a:pt x="475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4" name="Google Shape;2854;p8"/>
            <p:cNvSpPr/>
            <p:nvPr/>
          </p:nvSpPr>
          <p:spPr>
            <a:xfrm>
              <a:off x="1546995" y="1199660"/>
              <a:ext cx="38764" cy="32184"/>
            </a:xfrm>
            <a:custGeom>
              <a:rect b="b" l="l" r="r" t="t"/>
              <a:pathLst>
                <a:path extrusionOk="0" h="631" w="760">
                  <a:moveTo>
                    <a:pt x="382" y="1"/>
                  </a:moveTo>
                  <a:cubicBezTo>
                    <a:pt x="171" y="1"/>
                    <a:pt x="1" y="220"/>
                    <a:pt x="84" y="440"/>
                  </a:cubicBezTo>
                  <a:cubicBezTo>
                    <a:pt x="134" y="558"/>
                    <a:pt x="261" y="630"/>
                    <a:pt x="387" y="630"/>
                  </a:cubicBezTo>
                  <a:cubicBezTo>
                    <a:pt x="420" y="630"/>
                    <a:pt x="453" y="625"/>
                    <a:pt x="484" y="615"/>
                  </a:cubicBezTo>
                  <a:cubicBezTo>
                    <a:pt x="747" y="515"/>
                    <a:pt x="759" y="152"/>
                    <a:pt x="509" y="27"/>
                  </a:cubicBezTo>
                  <a:cubicBezTo>
                    <a:pt x="466" y="9"/>
                    <a:pt x="423" y="1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5" name="Google Shape;2855;p8"/>
            <p:cNvSpPr/>
            <p:nvPr/>
          </p:nvSpPr>
          <p:spPr>
            <a:xfrm>
              <a:off x="408421" y="1237811"/>
              <a:ext cx="34224" cy="30552"/>
            </a:xfrm>
            <a:custGeom>
              <a:rect b="b" l="l" r="r" t="t"/>
              <a:pathLst>
                <a:path extrusionOk="0" h="599" w="671">
                  <a:moveTo>
                    <a:pt x="315" y="1"/>
                  </a:moveTo>
                  <a:cubicBezTo>
                    <a:pt x="161" y="1"/>
                    <a:pt x="36" y="107"/>
                    <a:pt x="13" y="254"/>
                  </a:cubicBezTo>
                  <a:cubicBezTo>
                    <a:pt x="1" y="341"/>
                    <a:pt x="13" y="416"/>
                    <a:pt x="63" y="491"/>
                  </a:cubicBezTo>
                  <a:cubicBezTo>
                    <a:pt x="126" y="566"/>
                    <a:pt x="209" y="598"/>
                    <a:pt x="290" y="598"/>
                  </a:cubicBezTo>
                  <a:cubicBezTo>
                    <a:pt x="482" y="598"/>
                    <a:pt x="671" y="420"/>
                    <a:pt x="600" y="192"/>
                  </a:cubicBezTo>
                  <a:cubicBezTo>
                    <a:pt x="588" y="167"/>
                    <a:pt x="575" y="142"/>
                    <a:pt x="563" y="117"/>
                  </a:cubicBezTo>
                  <a:cubicBezTo>
                    <a:pt x="513" y="54"/>
                    <a:pt x="438" y="17"/>
                    <a:pt x="363" y="4"/>
                  </a:cubicBezTo>
                  <a:cubicBezTo>
                    <a:pt x="347" y="2"/>
                    <a:pt x="330" y="1"/>
                    <a:pt x="3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6" name="Google Shape;2856;p8"/>
            <p:cNvSpPr/>
            <p:nvPr/>
          </p:nvSpPr>
          <p:spPr>
            <a:xfrm>
              <a:off x="320693" y="1271474"/>
              <a:ext cx="37744" cy="29889"/>
            </a:xfrm>
            <a:custGeom>
              <a:rect b="b" l="l" r="r" t="t"/>
              <a:pathLst>
                <a:path extrusionOk="0" h="586" w="740">
                  <a:moveTo>
                    <a:pt x="406" y="1"/>
                  </a:moveTo>
                  <a:cubicBezTo>
                    <a:pt x="195" y="1"/>
                    <a:pt x="1" y="225"/>
                    <a:pt x="121" y="456"/>
                  </a:cubicBezTo>
                  <a:cubicBezTo>
                    <a:pt x="171" y="531"/>
                    <a:pt x="246" y="569"/>
                    <a:pt x="334" y="581"/>
                  </a:cubicBezTo>
                  <a:cubicBezTo>
                    <a:pt x="350" y="584"/>
                    <a:pt x="367" y="585"/>
                    <a:pt x="383" y="585"/>
                  </a:cubicBezTo>
                  <a:cubicBezTo>
                    <a:pt x="585" y="585"/>
                    <a:pt x="739" y="377"/>
                    <a:pt x="658" y="169"/>
                  </a:cubicBezTo>
                  <a:cubicBezTo>
                    <a:pt x="646" y="144"/>
                    <a:pt x="633" y="119"/>
                    <a:pt x="621" y="94"/>
                  </a:cubicBezTo>
                  <a:cubicBezTo>
                    <a:pt x="556" y="29"/>
                    <a:pt x="480" y="1"/>
                    <a:pt x="4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7" name="Google Shape;2857;p8"/>
            <p:cNvSpPr/>
            <p:nvPr/>
          </p:nvSpPr>
          <p:spPr>
            <a:xfrm>
              <a:off x="100660" y="1294273"/>
              <a:ext cx="37744" cy="28104"/>
            </a:xfrm>
            <a:custGeom>
              <a:rect b="b" l="l" r="r" t="t"/>
              <a:pathLst>
                <a:path extrusionOk="0" h="551" w="740">
                  <a:moveTo>
                    <a:pt x="356" y="0"/>
                  </a:moveTo>
                  <a:cubicBezTo>
                    <a:pt x="176" y="0"/>
                    <a:pt x="0" y="158"/>
                    <a:pt x="49" y="384"/>
                  </a:cubicBezTo>
                  <a:cubicBezTo>
                    <a:pt x="74" y="503"/>
                    <a:pt x="168" y="551"/>
                    <a:pt x="275" y="551"/>
                  </a:cubicBezTo>
                  <a:cubicBezTo>
                    <a:pt x="483" y="551"/>
                    <a:pt x="739" y="366"/>
                    <a:pt x="624" y="159"/>
                  </a:cubicBezTo>
                  <a:cubicBezTo>
                    <a:pt x="557" y="48"/>
                    <a:pt x="456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8" name="Google Shape;2858;p8"/>
            <p:cNvSpPr/>
            <p:nvPr/>
          </p:nvSpPr>
          <p:spPr>
            <a:xfrm>
              <a:off x="344768" y="1199303"/>
              <a:ext cx="38152" cy="28104"/>
            </a:xfrm>
            <a:custGeom>
              <a:rect b="b" l="l" r="r" t="t"/>
              <a:pathLst>
                <a:path extrusionOk="0" h="551" w="748">
                  <a:moveTo>
                    <a:pt x="357" y="0"/>
                  </a:moveTo>
                  <a:cubicBezTo>
                    <a:pt x="176" y="0"/>
                    <a:pt x="1" y="158"/>
                    <a:pt x="49" y="384"/>
                  </a:cubicBezTo>
                  <a:cubicBezTo>
                    <a:pt x="74" y="503"/>
                    <a:pt x="170" y="551"/>
                    <a:pt x="278" y="551"/>
                  </a:cubicBezTo>
                  <a:cubicBezTo>
                    <a:pt x="489" y="551"/>
                    <a:pt x="748" y="366"/>
                    <a:pt x="624" y="159"/>
                  </a:cubicBezTo>
                  <a:cubicBezTo>
                    <a:pt x="557" y="48"/>
                    <a:pt x="456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9" name="Google Shape;2859;p8"/>
            <p:cNvSpPr/>
            <p:nvPr/>
          </p:nvSpPr>
          <p:spPr>
            <a:xfrm>
              <a:off x="179666" y="1252042"/>
              <a:ext cx="36112" cy="30195"/>
            </a:xfrm>
            <a:custGeom>
              <a:rect b="b" l="l" r="r" t="t"/>
              <a:pathLst>
                <a:path extrusionOk="0" h="592" w="708">
                  <a:moveTo>
                    <a:pt x="389" y="1"/>
                  </a:moveTo>
                  <a:cubicBezTo>
                    <a:pt x="188" y="1"/>
                    <a:pt x="0" y="203"/>
                    <a:pt x="99" y="437"/>
                  </a:cubicBezTo>
                  <a:cubicBezTo>
                    <a:pt x="149" y="512"/>
                    <a:pt x="224" y="575"/>
                    <a:pt x="312" y="587"/>
                  </a:cubicBezTo>
                  <a:cubicBezTo>
                    <a:pt x="329" y="590"/>
                    <a:pt x="346" y="592"/>
                    <a:pt x="363" y="592"/>
                  </a:cubicBezTo>
                  <a:cubicBezTo>
                    <a:pt x="553" y="592"/>
                    <a:pt x="708" y="407"/>
                    <a:pt x="662" y="212"/>
                  </a:cubicBezTo>
                  <a:cubicBezTo>
                    <a:pt x="662" y="200"/>
                    <a:pt x="649" y="187"/>
                    <a:pt x="649" y="175"/>
                  </a:cubicBezTo>
                  <a:cubicBezTo>
                    <a:pt x="637" y="137"/>
                    <a:pt x="624" y="125"/>
                    <a:pt x="612" y="100"/>
                  </a:cubicBezTo>
                  <a:cubicBezTo>
                    <a:pt x="546" y="31"/>
                    <a:pt x="466" y="1"/>
                    <a:pt x="3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0" name="Google Shape;2860;p8"/>
            <p:cNvSpPr/>
            <p:nvPr/>
          </p:nvSpPr>
          <p:spPr>
            <a:xfrm>
              <a:off x="703278" y="1282440"/>
              <a:ext cx="33459" cy="31980"/>
            </a:xfrm>
            <a:custGeom>
              <a:rect b="b" l="l" r="r" t="t"/>
              <a:pathLst>
                <a:path extrusionOk="0" h="627" w="656">
                  <a:moveTo>
                    <a:pt x="329" y="1"/>
                  </a:moveTo>
                  <a:cubicBezTo>
                    <a:pt x="160" y="1"/>
                    <a:pt x="0" y="146"/>
                    <a:pt x="18" y="341"/>
                  </a:cubicBezTo>
                  <a:cubicBezTo>
                    <a:pt x="42" y="521"/>
                    <a:pt x="187" y="627"/>
                    <a:pt x="335" y="627"/>
                  </a:cubicBezTo>
                  <a:cubicBezTo>
                    <a:pt x="424" y="627"/>
                    <a:pt x="515" y="588"/>
                    <a:pt x="580" y="504"/>
                  </a:cubicBezTo>
                  <a:cubicBezTo>
                    <a:pt x="630" y="441"/>
                    <a:pt x="655" y="354"/>
                    <a:pt x="643" y="279"/>
                  </a:cubicBezTo>
                  <a:cubicBezTo>
                    <a:pt x="643" y="254"/>
                    <a:pt x="630" y="229"/>
                    <a:pt x="630" y="204"/>
                  </a:cubicBezTo>
                  <a:cubicBezTo>
                    <a:pt x="605" y="154"/>
                    <a:pt x="568" y="104"/>
                    <a:pt x="530" y="79"/>
                  </a:cubicBezTo>
                  <a:cubicBezTo>
                    <a:pt x="469" y="25"/>
                    <a:pt x="398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1" name="Google Shape;2861;p8"/>
            <p:cNvSpPr/>
            <p:nvPr/>
          </p:nvSpPr>
          <p:spPr>
            <a:xfrm>
              <a:off x="778765" y="1280604"/>
              <a:ext cx="38713" cy="32133"/>
            </a:xfrm>
            <a:custGeom>
              <a:rect b="b" l="l" r="r" t="t"/>
              <a:pathLst>
                <a:path extrusionOk="0" h="630" w="759">
                  <a:moveTo>
                    <a:pt x="380" y="1"/>
                  </a:moveTo>
                  <a:cubicBezTo>
                    <a:pt x="278" y="1"/>
                    <a:pt x="176" y="51"/>
                    <a:pt x="113" y="152"/>
                  </a:cubicBezTo>
                  <a:cubicBezTo>
                    <a:pt x="0" y="340"/>
                    <a:pt x="113" y="590"/>
                    <a:pt x="350" y="627"/>
                  </a:cubicBezTo>
                  <a:cubicBezTo>
                    <a:pt x="362" y="628"/>
                    <a:pt x="373" y="629"/>
                    <a:pt x="384" y="629"/>
                  </a:cubicBezTo>
                  <a:cubicBezTo>
                    <a:pt x="594" y="629"/>
                    <a:pt x="758" y="416"/>
                    <a:pt x="675" y="202"/>
                  </a:cubicBezTo>
                  <a:cubicBezTo>
                    <a:pt x="663" y="177"/>
                    <a:pt x="650" y="152"/>
                    <a:pt x="638" y="140"/>
                  </a:cubicBezTo>
                  <a:cubicBezTo>
                    <a:pt x="576" y="48"/>
                    <a:pt x="478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2" name="Google Shape;2862;p8"/>
            <p:cNvSpPr/>
            <p:nvPr/>
          </p:nvSpPr>
          <p:spPr>
            <a:xfrm>
              <a:off x="647683" y="1150339"/>
              <a:ext cx="41110" cy="31980"/>
            </a:xfrm>
            <a:custGeom>
              <a:rect b="b" l="l" r="r" t="t"/>
              <a:pathLst>
                <a:path extrusionOk="0" h="627" w="806">
                  <a:moveTo>
                    <a:pt x="418" y="1"/>
                  </a:moveTo>
                  <a:cubicBezTo>
                    <a:pt x="136" y="1"/>
                    <a:pt x="1" y="371"/>
                    <a:pt x="233" y="557"/>
                  </a:cubicBezTo>
                  <a:cubicBezTo>
                    <a:pt x="294" y="606"/>
                    <a:pt x="361" y="627"/>
                    <a:pt x="426" y="627"/>
                  </a:cubicBezTo>
                  <a:cubicBezTo>
                    <a:pt x="626" y="627"/>
                    <a:pt x="806" y="421"/>
                    <a:pt x="721" y="194"/>
                  </a:cubicBezTo>
                  <a:cubicBezTo>
                    <a:pt x="683" y="94"/>
                    <a:pt x="583" y="19"/>
                    <a:pt x="483" y="7"/>
                  </a:cubicBezTo>
                  <a:cubicBezTo>
                    <a:pt x="461" y="3"/>
                    <a:pt x="439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3" name="Google Shape;2863;p8"/>
            <p:cNvSpPr/>
            <p:nvPr/>
          </p:nvSpPr>
          <p:spPr>
            <a:xfrm>
              <a:off x="734748" y="1123969"/>
              <a:ext cx="35244" cy="32235"/>
            </a:xfrm>
            <a:custGeom>
              <a:rect b="b" l="l" r="r" t="t"/>
              <a:pathLst>
                <a:path extrusionOk="0" h="632" w="691">
                  <a:moveTo>
                    <a:pt x="353" y="1"/>
                  </a:moveTo>
                  <a:cubicBezTo>
                    <a:pt x="264" y="1"/>
                    <a:pt x="175" y="40"/>
                    <a:pt x="113" y="124"/>
                  </a:cubicBezTo>
                  <a:cubicBezTo>
                    <a:pt x="1" y="262"/>
                    <a:pt x="26" y="449"/>
                    <a:pt x="151" y="561"/>
                  </a:cubicBezTo>
                  <a:cubicBezTo>
                    <a:pt x="213" y="610"/>
                    <a:pt x="283" y="632"/>
                    <a:pt x="351" y="632"/>
                  </a:cubicBezTo>
                  <a:cubicBezTo>
                    <a:pt x="528" y="632"/>
                    <a:pt x="690" y="485"/>
                    <a:pt x="663" y="287"/>
                  </a:cubicBezTo>
                  <a:cubicBezTo>
                    <a:pt x="648" y="107"/>
                    <a:pt x="501" y="1"/>
                    <a:pt x="3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4" name="Google Shape;2864;p8"/>
            <p:cNvSpPr/>
            <p:nvPr/>
          </p:nvSpPr>
          <p:spPr>
            <a:xfrm>
              <a:off x="619427" y="1222561"/>
              <a:ext cx="36724" cy="32031"/>
            </a:xfrm>
            <a:custGeom>
              <a:rect b="b" l="l" r="r" t="t"/>
              <a:pathLst>
                <a:path extrusionOk="0" h="628" w="720">
                  <a:moveTo>
                    <a:pt x="384" y="0"/>
                  </a:moveTo>
                  <a:cubicBezTo>
                    <a:pt x="295" y="0"/>
                    <a:pt x="207" y="38"/>
                    <a:pt x="150" y="116"/>
                  </a:cubicBezTo>
                  <a:cubicBezTo>
                    <a:pt x="0" y="291"/>
                    <a:pt x="75" y="553"/>
                    <a:pt x="300" y="615"/>
                  </a:cubicBezTo>
                  <a:cubicBezTo>
                    <a:pt x="328" y="624"/>
                    <a:pt x="356" y="628"/>
                    <a:pt x="384" y="628"/>
                  </a:cubicBezTo>
                  <a:cubicBezTo>
                    <a:pt x="564" y="628"/>
                    <a:pt x="720" y="461"/>
                    <a:pt x="687" y="266"/>
                  </a:cubicBezTo>
                  <a:cubicBezTo>
                    <a:pt x="687" y="241"/>
                    <a:pt x="687" y="216"/>
                    <a:pt x="675" y="191"/>
                  </a:cubicBezTo>
                  <a:cubicBezTo>
                    <a:pt x="650" y="141"/>
                    <a:pt x="625" y="103"/>
                    <a:pt x="575" y="66"/>
                  </a:cubicBezTo>
                  <a:cubicBezTo>
                    <a:pt x="521" y="22"/>
                    <a:pt x="452" y="0"/>
                    <a:pt x="3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5" name="Google Shape;2865;p8"/>
            <p:cNvSpPr/>
            <p:nvPr/>
          </p:nvSpPr>
          <p:spPr>
            <a:xfrm>
              <a:off x="794066" y="1199252"/>
              <a:ext cx="35704" cy="31266"/>
            </a:xfrm>
            <a:custGeom>
              <a:rect b="b" l="l" r="r" t="t"/>
              <a:pathLst>
                <a:path extrusionOk="0" h="613" w="700">
                  <a:moveTo>
                    <a:pt x="354" y="1"/>
                  </a:moveTo>
                  <a:cubicBezTo>
                    <a:pt x="315" y="1"/>
                    <a:pt x="276" y="8"/>
                    <a:pt x="238" y="23"/>
                  </a:cubicBezTo>
                  <a:cubicBezTo>
                    <a:pt x="88" y="85"/>
                    <a:pt x="0" y="260"/>
                    <a:pt x="63" y="410"/>
                  </a:cubicBezTo>
                  <a:cubicBezTo>
                    <a:pt x="112" y="539"/>
                    <a:pt x="233" y="613"/>
                    <a:pt x="361" y="613"/>
                  </a:cubicBezTo>
                  <a:cubicBezTo>
                    <a:pt x="395" y="613"/>
                    <a:pt x="429" y="608"/>
                    <a:pt x="463" y="598"/>
                  </a:cubicBezTo>
                  <a:cubicBezTo>
                    <a:pt x="625" y="535"/>
                    <a:pt x="700" y="348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6" name="Google Shape;2866;p8"/>
            <p:cNvSpPr/>
            <p:nvPr/>
          </p:nvSpPr>
          <p:spPr>
            <a:xfrm>
              <a:off x="939429" y="1202873"/>
              <a:ext cx="37540" cy="31929"/>
            </a:xfrm>
            <a:custGeom>
              <a:rect b="b" l="l" r="r" t="t"/>
              <a:pathLst>
                <a:path extrusionOk="0" h="626" w="736">
                  <a:moveTo>
                    <a:pt x="401" y="0"/>
                  </a:moveTo>
                  <a:cubicBezTo>
                    <a:pt x="189" y="0"/>
                    <a:pt x="1" y="236"/>
                    <a:pt x="124" y="464"/>
                  </a:cubicBezTo>
                  <a:cubicBezTo>
                    <a:pt x="185" y="576"/>
                    <a:pt x="288" y="626"/>
                    <a:pt x="391" y="626"/>
                  </a:cubicBezTo>
                  <a:cubicBezTo>
                    <a:pt x="563" y="626"/>
                    <a:pt x="735" y="488"/>
                    <a:pt x="712" y="277"/>
                  </a:cubicBezTo>
                  <a:cubicBezTo>
                    <a:pt x="712" y="252"/>
                    <a:pt x="699" y="227"/>
                    <a:pt x="687" y="202"/>
                  </a:cubicBezTo>
                  <a:cubicBezTo>
                    <a:pt x="674" y="152"/>
                    <a:pt x="637" y="102"/>
                    <a:pt x="599" y="77"/>
                  </a:cubicBezTo>
                  <a:cubicBezTo>
                    <a:pt x="537" y="23"/>
                    <a:pt x="468" y="0"/>
                    <a:pt x="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7" name="Google Shape;2867;p8"/>
            <p:cNvSpPr/>
            <p:nvPr/>
          </p:nvSpPr>
          <p:spPr>
            <a:xfrm>
              <a:off x="928514" y="1281471"/>
              <a:ext cx="35755" cy="31572"/>
            </a:xfrm>
            <a:custGeom>
              <a:rect b="b" l="l" r="r" t="t"/>
              <a:pathLst>
                <a:path extrusionOk="0" h="619" w="701">
                  <a:moveTo>
                    <a:pt x="355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2" y="539"/>
                    <a:pt x="229" y="618"/>
                    <a:pt x="354" y="618"/>
                  </a:cubicBezTo>
                  <a:cubicBezTo>
                    <a:pt x="390" y="618"/>
                    <a:pt x="427" y="612"/>
                    <a:pt x="463" y="598"/>
                  </a:cubicBezTo>
                  <a:cubicBezTo>
                    <a:pt x="626" y="535"/>
                    <a:pt x="701" y="360"/>
                    <a:pt x="638" y="198"/>
                  </a:cubicBezTo>
                  <a:cubicBezTo>
                    <a:pt x="591" y="74"/>
                    <a:pt x="478" y="1"/>
                    <a:pt x="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8" name="Google Shape;2868;p8"/>
            <p:cNvSpPr/>
            <p:nvPr/>
          </p:nvSpPr>
          <p:spPr>
            <a:xfrm>
              <a:off x="888374" y="1051696"/>
              <a:ext cx="34224" cy="30552"/>
            </a:xfrm>
            <a:custGeom>
              <a:rect b="b" l="l" r="r" t="t"/>
              <a:pathLst>
                <a:path extrusionOk="0" h="599" w="671">
                  <a:moveTo>
                    <a:pt x="315" y="1"/>
                  </a:moveTo>
                  <a:cubicBezTo>
                    <a:pt x="161" y="1"/>
                    <a:pt x="36" y="107"/>
                    <a:pt x="13" y="254"/>
                  </a:cubicBezTo>
                  <a:cubicBezTo>
                    <a:pt x="1" y="341"/>
                    <a:pt x="13" y="416"/>
                    <a:pt x="63" y="491"/>
                  </a:cubicBezTo>
                  <a:cubicBezTo>
                    <a:pt x="127" y="566"/>
                    <a:pt x="209" y="598"/>
                    <a:pt x="290" y="598"/>
                  </a:cubicBezTo>
                  <a:cubicBezTo>
                    <a:pt x="482" y="598"/>
                    <a:pt x="671" y="419"/>
                    <a:pt x="601" y="191"/>
                  </a:cubicBezTo>
                  <a:cubicBezTo>
                    <a:pt x="588" y="166"/>
                    <a:pt x="576" y="141"/>
                    <a:pt x="563" y="129"/>
                  </a:cubicBezTo>
                  <a:cubicBezTo>
                    <a:pt x="513" y="54"/>
                    <a:pt x="438" y="17"/>
                    <a:pt x="363" y="4"/>
                  </a:cubicBezTo>
                  <a:cubicBezTo>
                    <a:pt x="347" y="2"/>
                    <a:pt x="331" y="1"/>
                    <a:pt x="3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9" name="Google Shape;2869;p8"/>
            <p:cNvSpPr/>
            <p:nvPr/>
          </p:nvSpPr>
          <p:spPr>
            <a:xfrm>
              <a:off x="857771" y="1152124"/>
              <a:ext cx="35755" cy="31572"/>
            </a:xfrm>
            <a:custGeom>
              <a:rect b="b" l="l" r="r" t="t"/>
              <a:pathLst>
                <a:path extrusionOk="0" h="619" w="701">
                  <a:moveTo>
                    <a:pt x="354" y="0"/>
                  </a:moveTo>
                  <a:cubicBezTo>
                    <a:pt x="316" y="0"/>
                    <a:pt x="277" y="7"/>
                    <a:pt x="238" y="22"/>
                  </a:cubicBezTo>
                  <a:cubicBezTo>
                    <a:pt x="88" y="84"/>
                    <a:pt x="1" y="259"/>
                    <a:pt x="63" y="422"/>
                  </a:cubicBezTo>
                  <a:cubicBezTo>
                    <a:pt x="111" y="546"/>
                    <a:pt x="224" y="619"/>
                    <a:pt x="347" y="619"/>
                  </a:cubicBezTo>
                  <a:cubicBezTo>
                    <a:pt x="385" y="619"/>
                    <a:pt x="425" y="612"/>
                    <a:pt x="463" y="597"/>
                  </a:cubicBezTo>
                  <a:cubicBezTo>
                    <a:pt x="626" y="534"/>
                    <a:pt x="701" y="359"/>
                    <a:pt x="638" y="197"/>
                  </a:cubicBezTo>
                  <a:cubicBezTo>
                    <a:pt x="591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0" name="Google Shape;2870;p8"/>
            <p:cNvSpPr/>
            <p:nvPr/>
          </p:nvSpPr>
          <p:spPr>
            <a:xfrm>
              <a:off x="484928" y="1212972"/>
              <a:ext cx="42232" cy="31929"/>
            </a:xfrm>
            <a:custGeom>
              <a:rect b="b" l="l" r="r" t="t"/>
              <a:pathLst>
                <a:path extrusionOk="0" h="626" w="828">
                  <a:moveTo>
                    <a:pt x="420" y="1"/>
                  </a:moveTo>
                  <a:cubicBezTo>
                    <a:pt x="406" y="1"/>
                    <a:pt x="391" y="2"/>
                    <a:pt x="375" y="4"/>
                  </a:cubicBezTo>
                  <a:cubicBezTo>
                    <a:pt x="100" y="29"/>
                    <a:pt x="0" y="391"/>
                    <a:pt x="225" y="554"/>
                  </a:cubicBezTo>
                  <a:cubicBezTo>
                    <a:pt x="280" y="602"/>
                    <a:pt x="348" y="625"/>
                    <a:pt x="416" y="625"/>
                  </a:cubicBezTo>
                  <a:cubicBezTo>
                    <a:pt x="505" y="625"/>
                    <a:pt x="594" y="587"/>
                    <a:pt x="650" y="516"/>
                  </a:cubicBezTo>
                  <a:cubicBezTo>
                    <a:pt x="827" y="303"/>
                    <a:pt x="680" y="1"/>
                    <a:pt x="4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1" name="Google Shape;2871;p8"/>
            <p:cNvSpPr/>
            <p:nvPr/>
          </p:nvSpPr>
          <p:spPr>
            <a:xfrm>
              <a:off x="546184" y="1274382"/>
              <a:ext cx="37897" cy="32082"/>
            </a:xfrm>
            <a:custGeom>
              <a:rect b="b" l="l" r="r" t="t"/>
              <a:pathLst>
                <a:path extrusionOk="0" h="629" w="743">
                  <a:moveTo>
                    <a:pt x="355" y="0"/>
                  </a:moveTo>
                  <a:cubicBezTo>
                    <a:pt x="73" y="0"/>
                    <a:pt x="0" y="624"/>
                    <a:pt x="336" y="624"/>
                  </a:cubicBezTo>
                  <a:cubicBezTo>
                    <a:pt x="352" y="627"/>
                    <a:pt x="368" y="628"/>
                    <a:pt x="384" y="628"/>
                  </a:cubicBezTo>
                  <a:cubicBezTo>
                    <a:pt x="586" y="628"/>
                    <a:pt x="743" y="409"/>
                    <a:pt x="661" y="212"/>
                  </a:cubicBezTo>
                  <a:cubicBezTo>
                    <a:pt x="649" y="187"/>
                    <a:pt x="636" y="162"/>
                    <a:pt x="624" y="137"/>
                  </a:cubicBezTo>
                  <a:cubicBezTo>
                    <a:pt x="574" y="74"/>
                    <a:pt x="499" y="24"/>
                    <a:pt x="424" y="12"/>
                  </a:cubicBezTo>
                  <a:cubicBezTo>
                    <a:pt x="400" y="4"/>
                    <a:pt x="376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2" name="Google Shape;2872;p8"/>
            <p:cNvSpPr/>
            <p:nvPr/>
          </p:nvSpPr>
          <p:spPr>
            <a:xfrm>
              <a:off x="863535" y="1239546"/>
              <a:ext cx="34173" cy="31215"/>
            </a:xfrm>
            <a:custGeom>
              <a:rect b="b" l="l" r="r" t="t"/>
              <a:pathLst>
                <a:path extrusionOk="0" h="612" w="670">
                  <a:moveTo>
                    <a:pt x="324" y="1"/>
                  </a:moveTo>
                  <a:cubicBezTo>
                    <a:pt x="183" y="1"/>
                    <a:pt x="44" y="96"/>
                    <a:pt x="13" y="257"/>
                  </a:cubicBezTo>
                  <a:cubicBezTo>
                    <a:pt x="0" y="332"/>
                    <a:pt x="13" y="420"/>
                    <a:pt x="63" y="482"/>
                  </a:cubicBezTo>
                  <a:cubicBezTo>
                    <a:pt x="113" y="557"/>
                    <a:pt x="188" y="595"/>
                    <a:pt x="263" y="607"/>
                  </a:cubicBezTo>
                  <a:cubicBezTo>
                    <a:pt x="280" y="610"/>
                    <a:pt x="298" y="612"/>
                    <a:pt x="314" y="612"/>
                  </a:cubicBezTo>
                  <a:cubicBezTo>
                    <a:pt x="525" y="612"/>
                    <a:pt x="670" y="403"/>
                    <a:pt x="600" y="195"/>
                  </a:cubicBezTo>
                  <a:cubicBezTo>
                    <a:pt x="588" y="170"/>
                    <a:pt x="575" y="145"/>
                    <a:pt x="563" y="120"/>
                  </a:cubicBezTo>
                  <a:cubicBezTo>
                    <a:pt x="500" y="38"/>
                    <a:pt x="412" y="1"/>
                    <a:pt x="3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3" name="Google Shape;2873;p8"/>
            <p:cNvSpPr/>
            <p:nvPr/>
          </p:nvSpPr>
          <p:spPr>
            <a:xfrm>
              <a:off x="715009" y="1208178"/>
              <a:ext cx="38050" cy="31980"/>
            </a:xfrm>
            <a:custGeom>
              <a:rect b="b" l="l" r="r" t="t"/>
              <a:pathLst>
                <a:path extrusionOk="0" h="627" w="746">
                  <a:moveTo>
                    <a:pt x="381" y="1"/>
                  </a:moveTo>
                  <a:cubicBezTo>
                    <a:pt x="276" y="1"/>
                    <a:pt x="171" y="51"/>
                    <a:pt x="113" y="148"/>
                  </a:cubicBezTo>
                  <a:cubicBezTo>
                    <a:pt x="1" y="348"/>
                    <a:pt x="113" y="598"/>
                    <a:pt x="338" y="623"/>
                  </a:cubicBezTo>
                  <a:cubicBezTo>
                    <a:pt x="355" y="625"/>
                    <a:pt x="371" y="626"/>
                    <a:pt x="387" y="626"/>
                  </a:cubicBezTo>
                  <a:cubicBezTo>
                    <a:pt x="599" y="626"/>
                    <a:pt x="745" y="408"/>
                    <a:pt x="675" y="210"/>
                  </a:cubicBezTo>
                  <a:cubicBezTo>
                    <a:pt x="663" y="185"/>
                    <a:pt x="650" y="160"/>
                    <a:pt x="638" y="135"/>
                  </a:cubicBezTo>
                  <a:cubicBezTo>
                    <a:pt x="577" y="45"/>
                    <a:pt x="479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4" name="Google Shape;2874;p8"/>
            <p:cNvSpPr/>
            <p:nvPr/>
          </p:nvSpPr>
          <p:spPr>
            <a:xfrm>
              <a:off x="557864" y="1174566"/>
              <a:ext cx="40090" cy="32235"/>
            </a:xfrm>
            <a:custGeom>
              <a:rect b="b" l="l" r="r" t="t"/>
              <a:pathLst>
                <a:path extrusionOk="0" h="632" w="786">
                  <a:moveTo>
                    <a:pt x="414" y="1"/>
                  </a:moveTo>
                  <a:cubicBezTo>
                    <a:pt x="203" y="1"/>
                    <a:pt x="0" y="223"/>
                    <a:pt x="132" y="469"/>
                  </a:cubicBezTo>
                  <a:cubicBezTo>
                    <a:pt x="196" y="583"/>
                    <a:pt x="296" y="632"/>
                    <a:pt x="396" y="632"/>
                  </a:cubicBezTo>
                  <a:cubicBezTo>
                    <a:pt x="592" y="632"/>
                    <a:pt x="786" y="447"/>
                    <a:pt x="695" y="207"/>
                  </a:cubicBezTo>
                  <a:cubicBezTo>
                    <a:pt x="682" y="182"/>
                    <a:pt x="670" y="157"/>
                    <a:pt x="657" y="132"/>
                  </a:cubicBezTo>
                  <a:cubicBezTo>
                    <a:pt x="591" y="40"/>
                    <a:pt x="502" y="1"/>
                    <a:pt x="4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5" name="Google Shape;2875;p8"/>
            <p:cNvSpPr/>
            <p:nvPr/>
          </p:nvSpPr>
          <p:spPr>
            <a:xfrm>
              <a:off x="802992" y="1083574"/>
              <a:ext cx="37030" cy="31725"/>
            </a:xfrm>
            <a:custGeom>
              <a:rect b="b" l="l" r="r" t="t"/>
              <a:pathLst>
                <a:path extrusionOk="0" h="622" w="726">
                  <a:moveTo>
                    <a:pt x="324" y="1"/>
                  </a:moveTo>
                  <a:cubicBezTo>
                    <a:pt x="179" y="1"/>
                    <a:pt x="35" y="99"/>
                    <a:pt x="13" y="266"/>
                  </a:cubicBezTo>
                  <a:cubicBezTo>
                    <a:pt x="0" y="354"/>
                    <a:pt x="25" y="429"/>
                    <a:pt x="75" y="491"/>
                  </a:cubicBezTo>
                  <a:cubicBezTo>
                    <a:pt x="125" y="566"/>
                    <a:pt x="188" y="604"/>
                    <a:pt x="275" y="616"/>
                  </a:cubicBezTo>
                  <a:cubicBezTo>
                    <a:pt x="295" y="620"/>
                    <a:pt x="314" y="622"/>
                    <a:pt x="333" y="622"/>
                  </a:cubicBezTo>
                  <a:cubicBezTo>
                    <a:pt x="575" y="622"/>
                    <a:pt x="726" y="338"/>
                    <a:pt x="575" y="129"/>
                  </a:cubicBezTo>
                  <a:cubicBezTo>
                    <a:pt x="512" y="41"/>
                    <a:pt x="418" y="1"/>
                    <a:pt x="3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6" name="Google Shape;2876;p8"/>
            <p:cNvSpPr/>
            <p:nvPr/>
          </p:nvSpPr>
          <p:spPr>
            <a:xfrm>
              <a:off x="945754" y="1115044"/>
              <a:ext cx="37030" cy="32133"/>
            </a:xfrm>
            <a:custGeom>
              <a:rect b="b" l="l" r="r" t="t"/>
              <a:pathLst>
                <a:path extrusionOk="0" h="630" w="726">
                  <a:moveTo>
                    <a:pt x="333" y="0"/>
                  </a:moveTo>
                  <a:cubicBezTo>
                    <a:pt x="185" y="0"/>
                    <a:pt x="36" y="103"/>
                    <a:pt x="13" y="274"/>
                  </a:cubicBezTo>
                  <a:cubicBezTo>
                    <a:pt x="0" y="349"/>
                    <a:pt x="25" y="437"/>
                    <a:pt x="63" y="499"/>
                  </a:cubicBezTo>
                  <a:cubicBezTo>
                    <a:pt x="113" y="562"/>
                    <a:pt x="188" y="612"/>
                    <a:pt x="275" y="624"/>
                  </a:cubicBezTo>
                  <a:cubicBezTo>
                    <a:pt x="295" y="628"/>
                    <a:pt x="314" y="629"/>
                    <a:pt x="333" y="629"/>
                  </a:cubicBezTo>
                  <a:cubicBezTo>
                    <a:pt x="575" y="629"/>
                    <a:pt x="726" y="344"/>
                    <a:pt x="575" y="124"/>
                  </a:cubicBezTo>
                  <a:cubicBezTo>
                    <a:pt x="514" y="39"/>
                    <a:pt x="423" y="0"/>
                    <a:pt x="3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7" name="Google Shape;2877;p8"/>
            <p:cNvSpPr/>
            <p:nvPr/>
          </p:nvSpPr>
          <p:spPr>
            <a:xfrm>
              <a:off x="1008234" y="1271780"/>
              <a:ext cx="38917" cy="31266"/>
            </a:xfrm>
            <a:custGeom>
              <a:rect b="b" l="l" r="r" t="t"/>
              <a:pathLst>
                <a:path extrusionOk="0" h="613" w="763">
                  <a:moveTo>
                    <a:pt x="400" y="0"/>
                  </a:moveTo>
                  <a:cubicBezTo>
                    <a:pt x="50" y="25"/>
                    <a:pt x="0" y="513"/>
                    <a:pt x="337" y="613"/>
                  </a:cubicBezTo>
                  <a:lnTo>
                    <a:pt x="337" y="600"/>
                  </a:lnTo>
                  <a:cubicBezTo>
                    <a:pt x="687" y="600"/>
                    <a:pt x="762" y="100"/>
                    <a:pt x="4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8" name="Google Shape;2878;p8"/>
            <p:cNvSpPr/>
            <p:nvPr/>
          </p:nvSpPr>
          <p:spPr>
            <a:xfrm>
              <a:off x="581174" y="1106424"/>
              <a:ext cx="36979" cy="29838"/>
            </a:xfrm>
            <a:custGeom>
              <a:rect b="b" l="l" r="r" t="t"/>
              <a:pathLst>
                <a:path extrusionOk="0" h="585" w="725">
                  <a:moveTo>
                    <a:pt x="332" y="0"/>
                  </a:moveTo>
                  <a:cubicBezTo>
                    <a:pt x="183" y="0"/>
                    <a:pt x="39" y="105"/>
                    <a:pt x="13" y="268"/>
                  </a:cubicBezTo>
                  <a:cubicBezTo>
                    <a:pt x="0" y="318"/>
                    <a:pt x="13" y="368"/>
                    <a:pt x="25" y="418"/>
                  </a:cubicBezTo>
                  <a:cubicBezTo>
                    <a:pt x="51" y="536"/>
                    <a:pt x="146" y="585"/>
                    <a:pt x="254" y="585"/>
                  </a:cubicBezTo>
                  <a:cubicBezTo>
                    <a:pt x="465" y="585"/>
                    <a:pt x="724" y="400"/>
                    <a:pt x="600" y="193"/>
                  </a:cubicBezTo>
                  <a:cubicBezTo>
                    <a:pt x="588" y="143"/>
                    <a:pt x="563" y="106"/>
                    <a:pt x="525" y="68"/>
                  </a:cubicBezTo>
                  <a:cubicBezTo>
                    <a:pt x="467" y="22"/>
                    <a:pt x="399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9" name="Google Shape;2879;p8"/>
            <p:cNvSpPr/>
            <p:nvPr/>
          </p:nvSpPr>
          <p:spPr>
            <a:xfrm>
              <a:off x="825893" y="1011096"/>
              <a:ext cx="33102" cy="32031"/>
            </a:xfrm>
            <a:custGeom>
              <a:rect b="b" l="l" r="r" t="t"/>
              <a:pathLst>
                <a:path extrusionOk="0" h="628" w="649">
                  <a:moveTo>
                    <a:pt x="316" y="0"/>
                  </a:moveTo>
                  <a:cubicBezTo>
                    <a:pt x="168" y="0"/>
                    <a:pt x="20" y="97"/>
                    <a:pt x="1" y="288"/>
                  </a:cubicBezTo>
                  <a:cubicBezTo>
                    <a:pt x="1" y="338"/>
                    <a:pt x="1" y="375"/>
                    <a:pt x="13" y="425"/>
                  </a:cubicBezTo>
                  <a:cubicBezTo>
                    <a:pt x="69" y="566"/>
                    <a:pt x="185" y="628"/>
                    <a:pt x="301" y="628"/>
                  </a:cubicBezTo>
                  <a:cubicBezTo>
                    <a:pt x="474" y="628"/>
                    <a:pt x="648" y="492"/>
                    <a:pt x="626" y="275"/>
                  </a:cubicBezTo>
                  <a:cubicBezTo>
                    <a:pt x="601" y="91"/>
                    <a:pt x="459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0" name="Google Shape;2880;p8"/>
            <p:cNvSpPr/>
            <p:nvPr/>
          </p:nvSpPr>
          <p:spPr>
            <a:xfrm>
              <a:off x="659363" y="1066334"/>
              <a:ext cx="34020" cy="29736"/>
            </a:xfrm>
            <a:custGeom>
              <a:rect b="b" l="l" r="r" t="t"/>
              <a:pathLst>
                <a:path extrusionOk="0" h="583" w="667">
                  <a:moveTo>
                    <a:pt x="391" y="0"/>
                  </a:moveTo>
                  <a:cubicBezTo>
                    <a:pt x="189" y="0"/>
                    <a:pt x="1" y="204"/>
                    <a:pt x="92" y="442"/>
                  </a:cubicBezTo>
                  <a:cubicBezTo>
                    <a:pt x="142" y="517"/>
                    <a:pt x="217" y="567"/>
                    <a:pt x="304" y="579"/>
                  </a:cubicBezTo>
                  <a:cubicBezTo>
                    <a:pt x="321" y="582"/>
                    <a:pt x="337" y="583"/>
                    <a:pt x="353" y="583"/>
                  </a:cubicBezTo>
                  <a:cubicBezTo>
                    <a:pt x="506" y="583"/>
                    <a:pt x="632" y="477"/>
                    <a:pt x="654" y="329"/>
                  </a:cubicBezTo>
                  <a:cubicBezTo>
                    <a:pt x="667" y="292"/>
                    <a:pt x="667" y="254"/>
                    <a:pt x="654" y="217"/>
                  </a:cubicBezTo>
                  <a:cubicBezTo>
                    <a:pt x="654" y="204"/>
                    <a:pt x="654" y="192"/>
                    <a:pt x="642" y="167"/>
                  </a:cubicBezTo>
                  <a:cubicBezTo>
                    <a:pt x="642" y="142"/>
                    <a:pt x="629" y="117"/>
                    <a:pt x="604" y="92"/>
                  </a:cubicBezTo>
                  <a:cubicBezTo>
                    <a:pt x="540" y="28"/>
                    <a:pt x="465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1" name="Google Shape;2881;p8"/>
            <p:cNvSpPr/>
            <p:nvPr/>
          </p:nvSpPr>
          <p:spPr>
            <a:xfrm>
              <a:off x="1223015" y="1254643"/>
              <a:ext cx="35193" cy="32235"/>
            </a:xfrm>
            <a:custGeom>
              <a:rect b="b" l="l" r="r" t="t"/>
              <a:pathLst>
                <a:path extrusionOk="0" h="632" w="690">
                  <a:moveTo>
                    <a:pt x="352" y="1"/>
                  </a:moveTo>
                  <a:cubicBezTo>
                    <a:pt x="263" y="1"/>
                    <a:pt x="174" y="39"/>
                    <a:pt x="113" y="124"/>
                  </a:cubicBezTo>
                  <a:cubicBezTo>
                    <a:pt x="0" y="261"/>
                    <a:pt x="25" y="449"/>
                    <a:pt x="150" y="561"/>
                  </a:cubicBezTo>
                  <a:cubicBezTo>
                    <a:pt x="213" y="610"/>
                    <a:pt x="283" y="631"/>
                    <a:pt x="351" y="631"/>
                  </a:cubicBezTo>
                  <a:cubicBezTo>
                    <a:pt x="528" y="631"/>
                    <a:pt x="690" y="485"/>
                    <a:pt x="663" y="286"/>
                  </a:cubicBezTo>
                  <a:cubicBezTo>
                    <a:pt x="647" y="107"/>
                    <a:pt x="500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2" name="Google Shape;2882;p8"/>
            <p:cNvSpPr/>
            <p:nvPr/>
          </p:nvSpPr>
          <p:spPr>
            <a:xfrm>
              <a:off x="1303959" y="1209453"/>
              <a:ext cx="39784" cy="31929"/>
            </a:xfrm>
            <a:custGeom>
              <a:rect b="b" l="l" r="r" t="t"/>
              <a:pathLst>
                <a:path extrusionOk="0" h="626" w="780">
                  <a:moveTo>
                    <a:pt x="385" y="1"/>
                  </a:moveTo>
                  <a:cubicBezTo>
                    <a:pt x="282" y="1"/>
                    <a:pt x="178" y="51"/>
                    <a:pt x="113" y="148"/>
                  </a:cubicBezTo>
                  <a:cubicBezTo>
                    <a:pt x="1" y="348"/>
                    <a:pt x="113" y="598"/>
                    <a:pt x="350" y="623"/>
                  </a:cubicBezTo>
                  <a:cubicBezTo>
                    <a:pt x="366" y="625"/>
                    <a:pt x="380" y="626"/>
                    <a:pt x="395" y="626"/>
                  </a:cubicBezTo>
                  <a:cubicBezTo>
                    <a:pt x="632" y="626"/>
                    <a:pt x="779" y="347"/>
                    <a:pt x="638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3" name="Google Shape;2883;p8"/>
            <p:cNvSpPr/>
            <p:nvPr/>
          </p:nvSpPr>
          <p:spPr>
            <a:xfrm>
              <a:off x="1158290" y="1181604"/>
              <a:ext cx="40090" cy="32235"/>
            </a:xfrm>
            <a:custGeom>
              <a:rect b="b" l="l" r="r" t="t"/>
              <a:pathLst>
                <a:path extrusionOk="0" h="632" w="786">
                  <a:moveTo>
                    <a:pt x="414" y="0"/>
                  </a:moveTo>
                  <a:cubicBezTo>
                    <a:pt x="203" y="0"/>
                    <a:pt x="0" y="222"/>
                    <a:pt x="132" y="469"/>
                  </a:cubicBezTo>
                  <a:cubicBezTo>
                    <a:pt x="196" y="583"/>
                    <a:pt x="296" y="631"/>
                    <a:pt x="396" y="631"/>
                  </a:cubicBezTo>
                  <a:cubicBezTo>
                    <a:pt x="592" y="631"/>
                    <a:pt x="786" y="446"/>
                    <a:pt x="695" y="206"/>
                  </a:cubicBezTo>
                  <a:cubicBezTo>
                    <a:pt x="682" y="181"/>
                    <a:pt x="670" y="156"/>
                    <a:pt x="657" y="131"/>
                  </a:cubicBezTo>
                  <a:cubicBezTo>
                    <a:pt x="591" y="39"/>
                    <a:pt x="502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4" name="Google Shape;2884;p8"/>
            <p:cNvSpPr/>
            <p:nvPr/>
          </p:nvSpPr>
          <p:spPr>
            <a:xfrm>
              <a:off x="1183231" y="1096376"/>
              <a:ext cx="32796" cy="31980"/>
            </a:xfrm>
            <a:custGeom>
              <a:rect b="b" l="l" r="r" t="t"/>
              <a:pathLst>
                <a:path extrusionOk="0" h="627" w="643">
                  <a:moveTo>
                    <a:pt x="325" y="0"/>
                  </a:moveTo>
                  <a:cubicBezTo>
                    <a:pt x="154" y="0"/>
                    <a:pt x="0" y="148"/>
                    <a:pt x="18" y="353"/>
                  </a:cubicBezTo>
                  <a:cubicBezTo>
                    <a:pt x="34" y="523"/>
                    <a:pt x="179" y="627"/>
                    <a:pt x="329" y="627"/>
                  </a:cubicBezTo>
                  <a:cubicBezTo>
                    <a:pt x="421" y="627"/>
                    <a:pt x="514" y="588"/>
                    <a:pt x="581" y="503"/>
                  </a:cubicBezTo>
                  <a:cubicBezTo>
                    <a:pt x="630" y="440"/>
                    <a:pt x="643" y="365"/>
                    <a:pt x="643" y="278"/>
                  </a:cubicBezTo>
                  <a:cubicBezTo>
                    <a:pt x="643" y="253"/>
                    <a:pt x="630" y="228"/>
                    <a:pt x="618" y="203"/>
                  </a:cubicBezTo>
                  <a:cubicBezTo>
                    <a:pt x="605" y="153"/>
                    <a:pt x="568" y="103"/>
                    <a:pt x="531" y="78"/>
                  </a:cubicBezTo>
                  <a:cubicBezTo>
                    <a:pt x="466" y="24"/>
                    <a:pt x="394" y="0"/>
                    <a:pt x="3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5" name="Google Shape;2885;p8"/>
            <p:cNvSpPr/>
            <p:nvPr/>
          </p:nvSpPr>
          <p:spPr>
            <a:xfrm>
              <a:off x="1258055" y="1094489"/>
              <a:ext cx="38764" cy="32133"/>
            </a:xfrm>
            <a:custGeom>
              <a:rect b="b" l="l" r="r" t="t"/>
              <a:pathLst>
                <a:path extrusionOk="0" h="630" w="760">
                  <a:moveTo>
                    <a:pt x="382" y="1"/>
                  </a:moveTo>
                  <a:cubicBezTo>
                    <a:pt x="279" y="1"/>
                    <a:pt x="177" y="51"/>
                    <a:pt x="113" y="152"/>
                  </a:cubicBezTo>
                  <a:cubicBezTo>
                    <a:pt x="1" y="340"/>
                    <a:pt x="126" y="590"/>
                    <a:pt x="351" y="627"/>
                  </a:cubicBezTo>
                  <a:cubicBezTo>
                    <a:pt x="362" y="628"/>
                    <a:pt x="374" y="629"/>
                    <a:pt x="385" y="629"/>
                  </a:cubicBezTo>
                  <a:cubicBezTo>
                    <a:pt x="594" y="629"/>
                    <a:pt x="759" y="416"/>
                    <a:pt x="688" y="215"/>
                  </a:cubicBezTo>
                  <a:cubicBezTo>
                    <a:pt x="676" y="177"/>
                    <a:pt x="663" y="165"/>
                    <a:pt x="651" y="140"/>
                  </a:cubicBezTo>
                  <a:cubicBezTo>
                    <a:pt x="583" y="48"/>
                    <a:pt x="482" y="1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6" name="Google Shape;2886;p8"/>
            <p:cNvSpPr/>
            <p:nvPr/>
          </p:nvSpPr>
          <p:spPr>
            <a:xfrm>
              <a:off x="1332623" y="1137537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42" y="0"/>
                  </a:moveTo>
                  <a:cubicBezTo>
                    <a:pt x="307" y="0"/>
                    <a:pt x="272" y="7"/>
                    <a:pt x="238" y="21"/>
                  </a:cubicBezTo>
                  <a:cubicBezTo>
                    <a:pt x="76" y="83"/>
                    <a:pt x="1" y="258"/>
                    <a:pt x="63" y="420"/>
                  </a:cubicBezTo>
                  <a:cubicBezTo>
                    <a:pt x="111" y="544"/>
                    <a:pt x="224" y="617"/>
                    <a:pt x="347" y="617"/>
                  </a:cubicBezTo>
                  <a:cubicBezTo>
                    <a:pt x="385" y="617"/>
                    <a:pt x="425" y="610"/>
                    <a:pt x="463" y="595"/>
                  </a:cubicBezTo>
                  <a:cubicBezTo>
                    <a:pt x="613" y="533"/>
                    <a:pt x="701" y="358"/>
                    <a:pt x="638" y="196"/>
                  </a:cubicBezTo>
                  <a:cubicBezTo>
                    <a:pt x="590" y="79"/>
                    <a:pt x="466" y="0"/>
                    <a:pt x="3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7" name="Google Shape;2887;p8"/>
            <p:cNvSpPr/>
            <p:nvPr/>
          </p:nvSpPr>
          <p:spPr>
            <a:xfrm>
              <a:off x="1127483" y="964325"/>
              <a:ext cx="41263" cy="31878"/>
            </a:xfrm>
            <a:custGeom>
              <a:rect b="b" l="l" r="r" t="t"/>
              <a:pathLst>
                <a:path extrusionOk="0" h="625" w="809">
                  <a:moveTo>
                    <a:pt x="421" y="1"/>
                  </a:moveTo>
                  <a:cubicBezTo>
                    <a:pt x="143" y="1"/>
                    <a:pt x="1" y="366"/>
                    <a:pt x="236" y="555"/>
                  </a:cubicBezTo>
                  <a:cubicBezTo>
                    <a:pt x="297" y="603"/>
                    <a:pt x="364" y="625"/>
                    <a:pt x="429" y="625"/>
                  </a:cubicBezTo>
                  <a:cubicBezTo>
                    <a:pt x="629" y="625"/>
                    <a:pt x="809" y="419"/>
                    <a:pt x="724" y="192"/>
                  </a:cubicBezTo>
                  <a:cubicBezTo>
                    <a:pt x="674" y="92"/>
                    <a:pt x="586" y="17"/>
                    <a:pt x="474" y="5"/>
                  </a:cubicBezTo>
                  <a:cubicBezTo>
                    <a:pt x="456" y="2"/>
                    <a:pt x="438" y="1"/>
                    <a:pt x="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8" name="Google Shape;2888;p8"/>
            <p:cNvSpPr/>
            <p:nvPr/>
          </p:nvSpPr>
          <p:spPr>
            <a:xfrm>
              <a:off x="1214701" y="938313"/>
              <a:ext cx="34785" cy="31776"/>
            </a:xfrm>
            <a:custGeom>
              <a:rect b="b" l="l" r="r" t="t"/>
              <a:pathLst>
                <a:path extrusionOk="0" h="623" w="682">
                  <a:moveTo>
                    <a:pt x="342" y="1"/>
                  </a:moveTo>
                  <a:cubicBezTo>
                    <a:pt x="254" y="1"/>
                    <a:pt x="166" y="36"/>
                    <a:pt x="101" y="115"/>
                  </a:cubicBezTo>
                  <a:cubicBezTo>
                    <a:pt x="1" y="253"/>
                    <a:pt x="13" y="440"/>
                    <a:pt x="151" y="552"/>
                  </a:cubicBezTo>
                  <a:cubicBezTo>
                    <a:pt x="210" y="601"/>
                    <a:pt x="278" y="623"/>
                    <a:pt x="344" y="623"/>
                  </a:cubicBezTo>
                  <a:cubicBezTo>
                    <a:pt x="517" y="623"/>
                    <a:pt x="681" y="476"/>
                    <a:pt x="663" y="278"/>
                  </a:cubicBezTo>
                  <a:cubicBezTo>
                    <a:pt x="640" y="104"/>
                    <a:pt x="492" y="1"/>
                    <a:pt x="3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9" name="Google Shape;2889;p8"/>
            <p:cNvSpPr/>
            <p:nvPr/>
          </p:nvSpPr>
          <p:spPr>
            <a:xfrm>
              <a:off x="1101267" y="1036599"/>
              <a:ext cx="42028" cy="32643"/>
            </a:xfrm>
            <a:custGeom>
              <a:rect b="b" l="l" r="r" t="t"/>
              <a:pathLst>
                <a:path extrusionOk="0" h="640" w="824">
                  <a:moveTo>
                    <a:pt x="349" y="1"/>
                  </a:moveTo>
                  <a:cubicBezTo>
                    <a:pt x="257" y="1"/>
                    <a:pt x="166" y="40"/>
                    <a:pt x="101" y="113"/>
                  </a:cubicBezTo>
                  <a:cubicBezTo>
                    <a:pt x="1" y="250"/>
                    <a:pt x="13" y="437"/>
                    <a:pt x="151" y="550"/>
                  </a:cubicBezTo>
                  <a:cubicBezTo>
                    <a:pt x="219" y="613"/>
                    <a:pt x="292" y="640"/>
                    <a:pt x="361" y="640"/>
                  </a:cubicBezTo>
                  <a:cubicBezTo>
                    <a:pt x="620" y="640"/>
                    <a:pt x="824" y="270"/>
                    <a:pt x="538" y="63"/>
                  </a:cubicBezTo>
                  <a:cubicBezTo>
                    <a:pt x="481" y="21"/>
                    <a:pt x="414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0" name="Google Shape;2890;p8"/>
            <p:cNvSpPr/>
            <p:nvPr/>
          </p:nvSpPr>
          <p:spPr>
            <a:xfrm>
              <a:off x="1274019" y="1013137"/>
              <a:ext cx="35755" cy="31266"/>
            </a:xfrm>
            <a:custGeom>
              <a:rect b="b" l="l" r="r" t="t"/>
              <a:pathLst>
                <a:path extrusionOk="0" h="613" w="701">
                  <a:moveTo>
                    <a:pt x="354" y="1"/>
                  </a:moveTo>
                  <a:cubicBezTo>
                    <a:pt x="316" y="1"/>
                    <a:pt x="276" y="8"/>
                    <a:pt x="238" y="23"/>
                  </a:cubicBezTo>
                  <a:cubicBezTo>
                    <a:pt x="75" y="85"/>
                    <a:pt x="0" y="260"/>
                    <a:pt x="63" y="423"/>
                  </a:cubicBezTo>
                  <a:cubicBezTo>
                    <a:pt x="112" y="541"/>
                    <a:pt x="232" y="613"/>
                    <a:pt x="360" y="613"/>
                  </a:cubicBezTo>
                  <a:cubicBezTo>
                    <a:pt x="394" y="613"/>
                    <a:pt x="429" y="608"/>
                    <a:pt x="463" y="598"/>
                  </a:cubicBezTo>
                  <a:cubicBezTo>
                    <a:pt x="613" y="535"/>
                    <a:pt x="700" y="348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1" name="Google Shape;2891;p8"/>
            <p:cNvSpPr/>
            <p:nvPr/>
          </p:nvSpPr>
          <p:spPr>
            <a:xfrm>
              <a:off x="1472223" y="1156357"/>
              <a:ext cx="41773" cy="31929"/>
            </a:xfrm>
            <a:custGeom>
              <a:rect b="b" l="l" r="r" t="t"/>
              <a:pathLst>
                <a:path extrusionOk="0" h="626" w="819">
                  <a:moveTo>
                    <a:pt x="406" y="0"/>
                  </a:moveTo>
                  <a:cubicBezTo>
                    <a:pt x="396" y="0"/>
                    <a:pt x="386" y="1"/>
                    <a:pt x="376" y="1"/>
                  </a:cubicBezTo>
                  <a:cubicBezTo>
                    <a:pt x="101" y="26"/>
                    <a:pt x="1" y="389"/>
                    <a:pt x="213" y="564"/>
                  </a:cubicBezTo>
                  <a:cubicBezTo>
                    <a:pt x="270" y="606"/>
                    <a:pt x="337" y="626"/>
                    <a:pt x="402" y="626"/>
                  </a:cubicBezTo>
                  <a:cubicBezTo>
                    <a:pt x="494" y="626"/>
                    <a:pt x="585" y="587"/>
                    <a:pt x="650" y="514"/>
                  </a:cubicBezTo>
                  <a:cubicBezTo>
                    <a:pt x="819" y="297"/>
                    <a:pt x="663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2" name="Google Shape;2892;p8"/>
            <p:cNvSpPr/>
            <p:nvPr/>
          </p:nvSpPr>
          <p:spPr>
            <a:xfrm>
              <a:off x="1418770" y="1016707"/>
              <a:ext cx="37489" cy="32133"/>
            </a:xfrm>
            <a:custGeom>
              <a:rect b="b" l="l" r="r" t="t"/>
              <a:pathLst>
                <a:path extrusionOk="0" h="630" w="735">
                  <a:moveTo>
                    <a:pt x="401" y="1"/>
                  </a:moveTo>
                  <a:cubicBezTo>
                    <a:pt x="188" y="1"/>
                    <a:pt x="0" y="237"/>
                    <a:pt x="124" y="465"/>
                  </a:cubicBezTo>
                  <a:cubicBezTo>
                    <a:pt x="190" y="579"/>
                    <a:pt x="297" y="630"/>
                    <a:pt x="401" y="630"/>
                  </a:cubicBezTo>
                  <a:cubicBezTo>
                    <a:pt x="570" y="630"/>
                    <a:pt x="735" y="495"/>
                    <a:pt x="711" y="278"/>
                  </a:cubicBezTo>
                  <a:cubicBezTo>
                    <a:pt x="711" y="253"/>
                    <a:pt x="711" y="228"/>
                    <a:pt x="699" y="203"/>
                  </a:cubicBezTo>
                  <a:cubicBezTo>
                    <a:pt x="674" y="153"/>
                    <a:pt x="649" y="115"/>
                    <a:pt x="599" y="78"/>
                  </a:cubicBezTo>
                  <a:cubicBezTo>
                    <a:pt x="536" y="24"/>
                    <a:pt x="467" y="1"/>
                    <a:pt x="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3" name="Google Shape;2893;p8"/>
            <p:cNvSpPr/>
            <p:nvPr/>
          </p:nvSpPr>
          <p:spPr>
            <a:xfrm>
              <a:off x="1408467" y="1095356"/>
              <a:ext cx="35142" cy="31623"/>
            </a:xfrm>
            <a:custGeom>
              <a:rect b="b" l="l" r="r" t="t"/>
              <a:pathLst>
                <a:path extrusionOk="0" h="620" w="689">
                  <a:moveTo>
                    <a:pt x="348" y="1"/>
                  </a:moveTo>
                  <a:cubicBezTo>
                    <a:pt x="311" y="1"/>
                    <a:pt x="274" y="8"/>
                    <a:pt x="238" y="23"/>
                  </a:cubicBezTo>
                  <a:cubicBezTo>
                    <a:pt x="76" y="85"/>
                    <a:pt x="1" y="260"/>
                    <a:pt x="51" y="423"/>
                  </a:cubicBezTo>
                  <a:cubicBezTo>
                    <a:pt x="99" y="547"/>
                    <a:pt x="219" y="620"/>
                    <a:pt x="340" y="620"/>
                  </a:cubicBezTo>
                  <a:cubicBezTo>
                    <a:pt x="378" y="620"/>
                    <a:pt x="415" y="612"/>
                    <a:pt x="451" y="598"/>
                  </a:cubicBezTo>
                  <a:cubicBezTo>
                    <a:pt x="613" y="535"/>
                    <a:pt x="688" y="360"/>
                    <a:pt x="626" y="198"/>
                  </a:cubicBezTo>
                  <a:cubicBezTo>
                    <a:pt x="578" y="74"/>
                    <a:pt x="465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4" name="Google Shape;2894;p8"/>
            <p:cNvSpPr/>
            <p:nvPr/>
          </p:nvSpPr>
          <p:spPr>
            <a:xfrm>
              <a:off x="1367714" y="865580"/>
              <a:ext cx="34224" cy="30807"/>
            </a:xfrm>
            <a:custGeom>
              <a:rect b="b" l="l" r="r" t="t"/>
              <a:pathLst>
                <a:path extrusionOk="0" h="604" w="671">
                  <a:moveTo>
                    <a:pt x="317" y="0"/>
                  </a:moveTo>
                  <a:cubicBezTo>
                    <a:pt x="171" y="0"/>
                    <a:pt x="35" y="107"/>
                    <a:pt x="13" y="254"/>
                  </a:cubicBezTo>
                  <a:cubicBezTo>
                    <a:pt x="0" y="341"/>
                    <a:pt x="25" y="416"/>
                    <a:pt x="75" y="491"/>
                  </a:cubicBezTo>
                  <a:lnTo>
                    <a:pt x="63" y="491"/>
                  </a:lnTo>
                  <a:cubicBezTo>
                    <a:pt x="130" y="570"/>
                    <a:pt x="214" y="604"/>
                    <a:pt x="296" y="604"/>
                  </a:cubicBezTo>
                  <a:cubicBezTo>
                    <a:pt x="489" y="604"/>
                    <a:pt x="670" y="419"/>
                    <a:pt x="600" y="191"/>
                  </a:cubicBezTo>
                  <a:cubicBezTo>
                    <a:pt x="600" y="166"/>
                    <a:pt x="588" y="141"/>
                    <a:pt x="563" y="129"/>
                  </a:cubicBezTo>
                  <a:cubicBezTo>
                    <a:pt x="513" y="54"/>
                    <a:pt x="450" y="16"/>
                    <a:pt x="363" y="4"/>
                  </a:cubicBezTo>
                  <a:cubicBezTo>
                    <a:pt x="347" y="2"/>
                    <a:pt x="332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5" name="Google Shape;2895;p8"/>
            <p:cNvSpPr/>
            <p:nvPr/>
          </p:nvSpPr>
          <p:spPr>
            <a:xfrm>
              <a:off x="1337724" y="966008"/>
              <a:ext cx="35755" cy="31572"/>
            </a:xfrm>
            <a:custGeom>
              <a:rect b="b" l="l" r="r" t="t"/>
              <a:pathLst>
                <a:path extrusionOk="0" h="619" w="701">
                  <a:moveTo>
                    <a:pt x="355" y="0"/>
                  </a:moveTo>
                  <a:cubicBezTo>
                    <a:pt x="316" y="0"/>
                    <a:pt x="277" y="7"/>
                    <a:pt x="238" y="22"/>
                  </a:cubicBezTo>
                  <a:cubicBezTo>
                    <a:pt x="76" y="84"/>
                    <a:pt x="1" y="259"/>
                    <a:pt x="63" y="422"/>
                  </a:cubicBezTo>
                  <a:cubicBezTo>
                    <a:pt x="111" y="546"/>
                    <a:pt x="224" y="619"/>
                    <a:pt x="347" y="619"/>
                  </a:cubicBezTo>
                  <a:cubicBezTo>
                    <a:pt x="385" y="619"/>
                    <a:pt x="425" y="612"/>
                    <a:pt x="463" y="597"/>
                  </a:cubicBezTo>
                  <a:cubicBezTo>
                    <a:pt x="613" y="534"/>
                    <a:pt x="701" y="359"/>
                    <a:pt x="638" y="197"/>
                  </a:cubicBezTo>
                  <a:cubicBezTo>
                    <a:pt x="591" y="73"/>
                    <a:pt x="478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6" name="Google Shape;2896;p8"/>
            <p:cNvSpPr/>
            <p:nvPr/>
          </p:nvSpPr>
          <p:spPr>
            <a:xfrm>
              <a:off x="1085353" y="1219450"/>
              <a:ext cx="41773" cy="31929"/>
            </a:xfrm>
            <a:custGeom>
              <a:rect b="b" l="l" r="r" t="t"/>
              <a:pathLst>
                <a:path extrusionOk="0" h="626" w="819">
                  <a:moveTo>
                    <a:pt x="406" y="0"/>
                  </a:moveTo>
                  <a:cubicBezTo>
                    <a:pt x="396" y="0"/>
                    <a:pt x="385" y="1"/>
                    <a:pt x="375" y="2"/>
                  </a:cubicBezTo>
                  <a:cubicBezTo>
                    <a:pt x="100" y="27"/>
                    <a:pt x="0" y="389"/>
                    <a:pt x="213" y="564"/>
                  </a:cubicBezTo>
                  <a:cubicBezTo>
                    <a:pt x="270" y="606"/>
                    <a:pt x="336" y="626"/>
                    <a:pt x="402" y="626"/>
                  </a:cubicBezTo>
                  <a:cubicBezTo>
                    <a:pt x="493" y="626"/>
                    <a:pt x="584" y="587"/>
                    <a:pt x="650" y="514"/>
                  </a:cubicBezTo>
                  <a:cubicBezTo>
                    <a:pt x="818" y="298"/>
                    <a:pt x="663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7" name="Google Shape;2897;p8"/>
            <p:cNvSpPr/>
            <p:nvPr/>
          </p:nvSpPr>
          <p:spPr>
            <a:xfrm>
              <a:off x="1015885" y="1173546"/>
              <a:ext cx="38713" cy="32082"/>
            </a:xfrm>
            <a:custGeom>
              <a:rect b="b" l="l" r="r" t="t"/>
              <a:pathLst>
                <a:path extrusionOk="0" h="629" w="759">
                  <a:moveTo>
                    <a:pt x="383" y="0"/>
                  </a:moveTo>
                  <a:cubicBezTo>
                    <a:pt x="281" y="0"/>
                    <a:pt x="182" y="50"/>
                    <a:pt x="125" y="152"/>
                  </a:cubicBezTo>
                  <a:cubicBezTo>
                    <a:pt x="0" y="339"/>
                    <a:pt x="125" y="602"/>
                    <a:pt x="350" y="627"/>
                  </a:cubicBezTo>
                  <a:cubicBezTo>
                    <a:pt x="362" y="628"/>
                    <a:pt x="374" y="629"/>
                    <a:pt x="386" y="629"/>
                  </a:cubicBezTo>
                  <a:cubicBezTo>
                    <a:pt x="605" y="629"/>
                    <a:pt x="758" y="416"/>
                    <a:pt x="687" y="214"/>
                  </a:cubicBezTo>
                  <a:cubicBezTo>
                    <a:pt x="675" y="189"/>
                    <a:pt x="662" y="164"/>
                    <a:pt x="650" y="139"/>
                  </a:cubicBezTo>
                  <a:cubicBezTo>
                    <a:pt x="582" y="47"/>
                    <a:pt x="481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8" name="Google Shape;2898;p8"/>
            <p:cNvSpPr/>
            <p:nvPr/>
          </p:nvSpPr>
          <p:spPr>
            <a:xfrm>
              <a:off x="963861" y="1030580"/>
              <a:ext cx="38305" cy="27849"/>
            </a:xfrm>
            <a:custGeom>
              <a:rect b="b" l="l" r="r" t="t"/>
              <a:pathLst>
                <a:path extrusionOk="0" h="546" w="751">
                  <a:moveTo>
                    <a:pt x="542" y="1"/>
                  </a:moveTo>
                  <a:cubicBezTo>
                    <a:pt x="314" y="1"/>
                    <a:pt x="0" y="313"/>
                    <a:pt x="233" y="480"/>
                  </a:cubicBezTo>
                  <a:cubicBezTo>
                    <a:pt x="291" y="525"/>
                    <a:pt x="358" y="545"/>
                    <a:pt x="423" y="545"/>
                  </a:cubicBezTo>
                  <a:cubicBezTo>
                    <a:pt x="592" y="545"/>
                    <a:pt x="751" y="408"/>
                    <a:pt x="733" y="218"/>
                  </a:cubicBezTo>
                  <a:cubicBezTo>
                    <a:pt x="733" y="181"/>
                    <a:pt x="720" y="156"/>
                    <a:pt x="720" y="131"/>
                  </a:cubicBezTo>
                  <a:cubicBezTo>
                    <a:pt x="688" y="38"/>
                    <a:pt x="620" y="1"/>
                    <a:pt x="5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9" name="Google Shape;2899;p8"/>
            <p:cNvSpPr/>
            <p:nvPr/>
          </p:nvSpPr>
          <p:spPr>
            <a:xfrm>
              <a:off x="1025474" y="1088878"/>
              <a:ext cx="38050" cy="31980"/>
            </a:xfrm>
            <a:custGeom>
              <a:rect b="b" l="l" r="r" t="t"/>
              <a:pathLst>
                <a:path extrusionOk="0" h="627" w="746">
                  <a:moveTo>
                    <a:pt x="365" y="0"/>
                  </a:moveTo>
                  <a:cubicBezTo>
                    <a:pt x="73" y="0"/>
                    <a:pt x="1" y="625"/>
                    <a:pt x="337" y="625"/>
                  </a:cubicBezTo>
                  <a:cubicBezTo>
                    <a:pt x="349" y="626"/>
                    <a:pt x="361" y="627"/>
                    <a:pt x="373" y="627"/>
                  </a:cubicBezTo>
                  <a:cubicBezTo>
                    <a:pt x="592" y="627"/>
                    <a:pt x="745" y="413"/>
                    <a:pt x="674" y="200"/>
                  </a:cubicBezTo>
                  <a:cubicBezTo>
                    <a:pt x="662" y="175"/>
                    <a:pt x="649" y="150"/>
                    <a:pt x="637" y="137"/>
                  </a:cubicBezTo>
                  <a:cubicBezTo>
                    <a:pt x="587" y="62"/>
                    <a:pt x="512" y="25"/>
                    <a:pt x="437" y="12"/>
                  </a:cubicBezTo>
                  <a:cubicBezTo>
                    <a:pt x="412" y="4"/>
                    <a:pt x="388" y="0"/>
                    <a:pt x="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0" name="Google Shape;2900;p8"/>
            <p:cNvSpPr/>
            <p:nvPr/>
          </p:nvSpPr>
          <p:spPr>
            <a:xfrm>
              <a:off x="1342824" y="1053889"/>
              <a:ext cx="34938" cy="31266"/>
            </a:xfrm>
            <a:custGeom>
              <a:rect b="b" l="l" r="r" t="t"/>
              <a:pathLst>
                <a:path extrusionOk="0" h="613" w="685">
                  <a:moveTo>
                    <a:pt x="319" y="0"/>
                  </a:moveTo>
                  <a:cubicBezTo>
                    <a:pt x="178" y="0"/>
                    <a:pt x="43" y="90"/>
                    <a:pt x="13" y="248"/>
                  </a:cubicBezTo>
                  <a:cubicBezTo>
                    <a:pt x="1" y="336"/>
                    <a:pt x="26" y="411"/>
                    <a:pt x="76" y="486"/>
                  </a:cubicBezTo>
                  <a:cubicBezTo>
                    <a:pt x="126" y="548"/>
                    <a:pt x="188" y="586"/>
                    <a:pt x="276" y="611"/>
                  </a:cubicBezTo>
                  <a:cubicBezTo>
                    <a:pt x="287" y="612"/>
                    <a:pt x="299" y="613"/>
                    <a:pt x="310" y="613"/>
                  </a:cubicBezTo>
                  <a:cubicBezTo>
                    <a:pt x="519" y="613"/>
                    <a:pt x="684" y="399"/>
                    <a:pt x="613" y="186"/>
                  </a:cubicBezTo>
                  <a:cubicBezTo>
                    <a:pt x="601" y="161"/>
                    <a:pt x="588" y="136"/>
                    <a:pt x="576" y="123"/>
                  </a:cubicBezTo>
                  <a:cubicBezTo>
                    <a:pt x="506" y="39"/>
                    <a:pt x="411" y="0"/>
                    <a:pt x="3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1" name="Google Shape;2901;p8"/>
            <p:cNvSpPr/>
            <p:nvPr/>
          </p:nvSpPr>
          <p:spPr>
            <a:xfrm>
              <a:off x="1194350" y="1022062"/>
              <a:ext cx="38611" cy="31980"/>
            </a:xfrm>
            <a:custGeom>
              <a:rect b="b" l="l" r="r" t="t"/>
              <a:pathLst>
                <a:path extrusionOk="0" h="627" w="757">
                  <a:moveTo>
                    <a:pt x="387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25" y="598"/>
                    <a:pt x="350" y="623"/>
                  </a:cubicBezTo>
                  <a:cubicBezTo>
                    <a:pt x="367" y="625"/>
                    <a:pt x="383" y="627"/>
                    <a:pt x="399" y="627"/>
                  </a:cubicBezTo>
                  <a:cubicBezTo>
                    <a:pt x="601" y="627"/>
                    <a:pt x="757" y="418"/>
                    <a:pt x="687" y="210"/>
                  </a:cubicBezTo>
                  <a:cubicBezTo>
                    <a:pt x="675" y="185"/>
                    <a:pt x="662" y="160"/>
                    <a:pt x="650" y="135"/>
                  </a:cubicBezTo>
                  <a:cubicBezTo>
                    <a:pt x="583" y="45"/>
                    <a:pt x="485" y="1"/>
                    <a:pt x="3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2" name="Google Shape;2902;p8"/>
            <p:cNvSpPr/>
            <p:nvPr/>
          </p:nvSpPr>
          <p:spPr>
            <a:xfrm>
              <a:off x="1237041" y="1172832"/>
              <a:ext cx="37846" cy="32235"/>
            </a:xfrm>
            <a:custGeom>
              <a:rect b="b" l="l" r="r" t="t"/>
              <a:pathLst>
                <a:path extrusionOk="0" h="632" w="742">
                  <a:moveTo>
                    <a:pt x="337" y="0"/>
                  </a:moveTo>
                  <a:cubicBezTo>
                    <a:pt x="192" y="0"/>
                    <a:pt x="48" y="98"/>
                    <a:pt x="25" y="266"/>
                  </a:cubicBezTo>
                  <a:cubicBezTo>
                    <a:pt x="0" y="441"/>
                    <a:pt x="113" y="591"/>
                    <a:pt x="288" y="628"/>
                  </a:cubicBezTo>
                  <a:cubicBezTo>
                    <a:pt x="303" y="630"/>
                    <a:pt x="318" y="631"/>
                    <a:pt x="333" y="631"/>
                  </a:cubicBezTo>
                  <a:cubicBezTo>
                    <a:pt x="582" y="631"/>
                    <a:pt x="741" y="341"/>
                    <a:pt x="588" y="128"/>
                  </a:cubicBezTo>
                  <a:cubicBezTo>
                    <a:pt x="524" y="41"/>
                    <a:pt x="430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3" name="Google Shape;2903;p8"/>
            <p:cNvSpPr/>
            <p:nvPr/>
          </p:nvSpPr>
          <p:spPr>
            <a:xfrm>
              <a:off x="1100859" y="1135394"/>
              <a:ext cx="36724" cy="28869"/>
            </a:xfrm>
            <a:custGeom>
              <a:rect b="b" l="l" r="r" t="t"/>
              <a:pathLst>
                <a:path extrusionOk="0" h="566" w="720">
                  <a:moveTo>
                    <a:pt x="402" y="0"/>
                  </a:moveTo>
                  <a:cubicBezTo>
                    <a:pt x="190" y="0"/>
                    <a:pt x="0" y="218"/>
                    <a:pt x="121" y="450"/>
                  </a:cubicBezTo>
                  <a:cubicBezTo>
                    <a:pt x="186" y="530"/>
                    <a:pt x="270" y="565"/>
                    <a:pt x="353" y="565"/>
                  </a:cubicBezTo>
                  <a:cubicBezTo>
                    <a:pt x="539" y="565"/>
                    <a:pt x="719" y="388"/>
                    <a:pt x="658" y="163"/>
                  </a:cubicBezTo>
                  <a:cubicBezTo>
                    <a:pt x="646" y="138"/>
                    <a:pt x="633" y="113"/>
                    <a:pt x="621" y="88"/>
                  </a:cubicBezTo>
                  <a:cubicBezTo>
                    <a:pt x="553" y="26"/>
                    <a:pt x="476" y="0"/>
                    <a:pt x="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4" name="Google Shape;2904;p8"/>
            <p:cNvSpPr/>
            <p:nvPr/>
          </p:nvSpPr>
          <p:spPr>
            <a:xfrm>
              <a:off x="1037154" y="988450"/>
              <a:ext cx="40753" cy="32235"/>
            </a:xfrm>
            <a:custGeom>
              <a:rect b="b" l="l" r="r" t="t"/>
              <a:pathLst>
                <a:path extrusionOk="0" h="632" w="799">
                  <a:moveTo>
                    <a:pt x="414" y="1"/>
                  </a:moveTo>
                  <a:cubicBezTo>
                    <a:pt x="204" y="1"/>
                    <a:pt x="1" y="223"/>
                    <a:pt x="133" y="469"/>
                  </a:cubicBezTo>
                  <a:cubicBezTo>
                    <a:pt x="196" y="583"/>
                    <a:pt x="298" y="632"/>
                    <a:pt x="400" y="632"/>
                  </a:cubicBezTo>
                  <a:cubicBezTo>
                    <a:pt x="600" y="632"/>
                    <a:pt x="799" y="447"/>
                    <a:pt x="708" y="207"/>
                  </a:cubicBezTo>
                  <a:cubicBezTo>
                    <a:pt x="695" y="182"/>
                    <a:pt x="683" y="157"/>
                    <a:pt x="658" y="132"/>
                  </a:cubicBezTo>
                  <a:cubicBezTo>
                    <a:pt x="591" y="40"/>
                    <a:pt x="502" y="1"/>
                    <a:pt x="4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5" name="Google Shape;2905;p8"/>
            <p:cNvSpPr/>
            <p:nvPr/>
          </p:nvSpPr>
          <p:spPr>
            <a:xfrm>
              <a:off x="1151608" y="1273515"/>
              <a:ext cx="34938" cy="31674"/>
            </a:xfrm>
            <a:custGeom>
              <a:rect b="b" l="l" r="r" t="t"/>
              <a:pathLst>
                <a:path extrusionOk="0" h="621" w="685">
                  <a:moveTo>
                    <a:pt x="325" y="0"/>
                  </a:moveTo>
                  <a:cubicBezTo>
                    <a:pt x="183" y="0"/>
                    <a:pt x="39" y="91"/>
                    <a:pt x="13" y="266"/>
                  </a:cubicBezTo>
                  <a:cubicBezTo>
                    <a:pt x="1" y="341"/>
                    <a:pt x="26" y="429"/>
                    <a:pt x="76" y="491"/>
                  </a:cubicBezTo>
                  <a:cubicBezTo>
                    <a:pt x="142" y="582"/>
                    <a:pt x="233" y="621"/>
                    <a:pt x="323" y="621"/>
                  </a:cubicBezTo>
                  <a:cubicBezTo>
                    <a:pt x="507" y="621"/>
                    <a:pt x="684" y="459"/>
                    <a:pt x="626" y="241"/>
                  </a:cubicBezTo>
                  <a:cubicBezTo>
                    <a:pt x="590" y="79"/>
                    <a:pt x="458" y="0"/>
                    <a:pt x="3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6" name="Google Shape;2906;p8"/>
            <p:cNvSpPr/>
            <p:nvPr/>
          </p:nvSpPr>
          <p:spPr>
            <a:xfrm>
              <a:off x="1282945" y="897458"/>
              <a:ext cx="37183" cy="32235"/>
            </a:xfrm>
            <a:custGeom>
              <a:rect b="b" l="l" r="r" t="t"/>
              <a:pathLst>
                <a:path extrusionOk="0" h="632" w="729">
                  <a:moveTo>
                    <a:pt x="319" y="1"/>
                  </a:moveTo>
                  <a:cubicBezTo>
                    <a:pt x="174" y="1"/>
                    <a:pt x="35" y="99"/>
                    <a:pt x="13" y="266"/>
                  </a:cubicBezTo>
                  <a:cubicBezTo>
                    <a:pt x="0" y="354"/>
                    <a:pt x="13" y="429"/>
                    <a:pt x="63" y="504"/>
                  </a:cubicBezTo>
                  <a:cubicBezTo>
                    <a:pt x="113" y="566"/>
                    <a:pt x="188" y="604"/>
                    <a:pt x="263" y="629"/>
                  </a:cubicBezTo>
                  <a:cubicBezTo>
                    <a:pt x="278" y="631"/>
                    <a:pt x="293" y="632"/>
                    <a:pt x="308" y="632"/>
                  </a:cubicBezTo>
                  <a:cubicBezTo>
                    <a:pt x="559" y="632"/>
                    <a:pt x="728" y="341"/>
                    <a:pt x="575" y="129"/>
                  </a:cubicBezTo>
                  <a:cubicBezTo>
                    <a:pt x="507" y="41"/>
                    <a:pt x="412" y="1"/>
                    <a:pt x="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7" name="Google Shape;2907;p8"/>
            <p:cNvSpPr/>
            <p:nvPr/>
          </p:nvSpPr>
          <p:spPr>
            <a:xfrm>
              <a:off x="1425044" y="929336"/>
              <a:ext cx="37234" cy="32235"/>
            </a:xfrm>
            <a:custGeom>
              <a:rect b="b" l="l" r="r" t="t"/>
              <a:pathLst>
                <a:path extrusionOk="0" h="632" w="730">
                  <a:moveTo>
                    <a:pt x="329" y="1"/>
                  </a:moveTo>
                  <a:cubicBezTo>
                    <a:pt x="186" y="1"/>
                    <a:pt x="44" y="99"/>
                    <a:pt x="13" y="266"/>
                  </a:cubicBezTo>
                  <a:cubicBezTo>
                    <a:pt x="1" y="341"/>
                    <a:pt x="26" y="429"/>
                    <a:pt x="76" y="491"/>
                  </a:cubicBezTo>
                  <a:cubicBezTo>
                    <a:pt x="126" y="566"/>
                    <a:pt x="201" y="616"/>
                    <a:pt x="288" y="628"/>
                  </a:cubicBezTo>
                  <a:cubicBezTo>
                    <a:pt x="303" y="631"/>
                    <a:pt x="317" y="632"/>
                    <a:pt x="331" y="632"/>
                  </a:cubicBezTo>
                  <a:cubicBezTo>
                    <a:pt x="570" y="632"/>
                    <a:pt x="729" y="341"/>
                    <a:pt x="576" y="129"/>
                  </a:cubicBezTo>
                  <a:cubicBezTo>
                    <a:pt x="512" y="41"/>
                    <a:pt x="420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8" name="Google Shape;2908;p8"/>
            <p:cNvSpPr/>
            <p:nvPr/>
          </p:nvSpPr>
          <p:spPr>
            <a:xfrm>
              <a:off x="1487524" y="1085665"/>
              <a:ext cx="38917" cy="31266"/>
            </a:xfrm>
            <a:custGeom>
              <a:rect b="b" l="l" r="r" t="t"/>
              <a:pathLst>
                <a:path extrusionOk="0" h="613" w="763">
                  <a:moveTo>
                    <a:pt x="400" y="0"/>
                  </a:moveTo>
                  <a:cubicBezTo>
                    <a:pt x="51" y="25"/>
                    <a:pt x="1" y="513"/>
                    <a:pt x="338" y="613"/>
                  </a:cubicBezTo>
                  <a:cubicBezTo>
                    <a:pt x="688" y="600"/>
                    <a:pt x="763" y="113"/>
                    <a:pt x="4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9" name="Google Shape;2909;p8"/>
            <p:cNvSpPr/>
            <p:nvPr/>
          </p:nvSpPr>
          <p:spPr>
            <a:xfrm>
              <a:off x="1403418" y="1182676"/>
              <a:ext cx="35703" cy="31317"/>
            </a:xfrm>
            <a:custGeom>
              <a:rect b="b" l="l" r="r" t="t"/>
              <a:pathLst>
                <a:path extrusionOk="0" h="614" w="700">
                  <a:moveTo>
                    <a:pt x="354" y="1"/>
                  </a:moveTo>
                  <a:cubicBezTo>
                    <a:pt x="315" y="1"/>
                    <a:pt x="276" y="8"/>
                    <a:pt x="237" y="23"/>
                  </a:cubicBezTo>
                  <a:cubicBezTo>
                    <a:pt x="75" y="85"/>
                    <a:pt x="0" y="260"/>
                    <a:pt x="63" y="423"/>
                  </a:cubicBezTo>
                  <a:cubicBezTo>
                    <a:pt x="112" y="541"/>
                    <a:pt x="232" y="613"/>
                    <a:pt x="360" y="613"/>
                  </a:cubicBezTo>
                  <a:cubicBezTo>
                    <a:pt x="394" y="613"/>
                    <a:pt x="428" y="608"/>
                    <a:pt x="462" y="598"/>
                  </a:cubicBezTo>
                  <a:cubicBezTo>
                    <a:pt x="625" y="535"/>
                    <a:pt x="700" y="348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0" name="Google Shape;2910;p8"/>
            <p:cNvSpPr/>
            <p:nvPr/>
          </p:nvSpPr>
          <p:spPr>
            <a:xfrm>
              <a:off x="1378017" y="1251991"/>
              <a:ext cx="39427" cy="31725"/>
            </a:xfrm>
            <a:custGeom>
              <a:rect b="b" l="l" r="r" t="t"/>
              <a:pathLst>
                <a:path extrusionOk="0" h="622" w="773">
                  <a:moveTo>
                    <a:pt x="392" y="0"/>
                  </a:moveTo>
                  <a:cubicBezTo>
                    <a:pt x="164" y="0"/>
                    <a:pt x="1" y="219"/>
                    <a:pt x="98" y="438"/>
                  </a:cubicBezTo>
                  <a:cubicBezTo>
                    <a:pt x="152" y="559"/>
                    <a:pt x="266" y="622"/>
                    <a:pt x="382" y="622"/>
                  </a:cubicBezTo>
                  <a:cubicBezTo>
                    <a:pt x="483" y="622"/>
                    <a:pt x="584" y="575"/>
                    <a:pt x="648" y="476"/>
                  </a:cubicBezTo>
                  <a:cubicBezTo>
                    <a:pt x="773" y="276"/>
                    <a:pt x="635" y="13"/>
                    <a:pt x="411" y="1"/>
                  </a:cubicBezTo>
                  <a:cubicBezTo>
                    <a:pt x="404" y="1"/>
                    <a:pt x="398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1" name="Google Shape;2911;p8"/>
            <p:cNvSpPr/>
            <p:nvPr/>
          </p:nvSpPr>
          <p:spPr>
            <a:xfrm>
              <a:off x="1059902" y="922042"/>
              <a:ext cx="37744" cy="28104"/>
            </a:xfrm>
            <a:custGeom>
              <a:rect b="b" l="l" r="r" t="t"/>
              <a:pathLst>
                <a:path extrusionOk="0" h="551" w="740">
                  <a:moveTo>
                    <a:pt x="357" y="0"/>
                  </a:moveTo>
                  <a:cubicBezTo>
                    <a:pt x="176" y="0"/>
                    <a:pt x="1" y="158"/>
                    <a:pt x="49" y="384"/>
                  </a:cubicBezTo>
                  <a:cubicBezTo>
                    <a:pt x="75" y="502"/>
                    <a:pt x="169" y="551"/>
                    <a:pt x="275" y="551"/>
                  </a:cubicBezTo>
                  <a:cubicBezTo>
                    <a:pt x="484" y="551"/>
                    <a:pt x="740" y="366"/>
                    <a:pt x="624" y="159"/>
                  </a:cubicBezTo>
                  <a:cubicBezTo>
                    <a:pt x="558" y="48"/>
                    <a:pt x="456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2" name="Google Shape;2912;p8"/>
            <p:cNvSpPr/>
            <p:nvPr/>
          </p:nvSpPr>
          <p:spPr>
            <a:xfrm>
              <a:off x="1304061" y="827327"/>
              <a:ext cx="37744" cy="27849"/>
            </a:xfrm>
            <a:custGeom>
              <a:rect b="b" l="l" r="r" t="t"/>
              <a:pathLst>
                <a:path extrusionOk="0" h="546" w="740">
                  <a:moveTo>
                    <a:pt x="355" y="1"/>
                  </a:moveTo>
                  <a:cubicBezTo>
                    <a:pt x="175" y="1"/>
                    <a:pt x="0" y="154"/>
                    <a:pt x="49" y="379"/>
                  </a:cubicBezTo>
                  <a:cubicBezTo>
                    <a:pt x="74" y="497"/>
                    <a:pt x="168" y="546"/>
                    <a:pt x="274" y="546"/>
                  </a:cubicBezTo>
                  <a:cubicBezTo>
                    <a:pt x="483" y="546"/>
                    <a:pt x="739" y="361"/>
                    <a:pt x="623" y="154"/>
                  </a:cubicBezTo>
                  <a:cubicBezTo>
                    <a:pt x="557" y="47"/>
                    <a:pt x="455" y="1"/>
                    <a:pt x="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3" name="Google Shape;2913;p8"/>
            <p:cNvSpPr/>
            <p:nvPr/>
          </p:nvSpPr>
          <p:spPr>
            <a:xfrm>
              <a:off x="1138857" y="879913"/>
              <a:ext cx="36163" cy="30144"/>
            </a:xfrm>
            <a:custGeom>
              <a:rect b="b" l="l" r="r" t="t"/>
              <a:pathLst>
                <a:path extrusionOk="0" h="591" w="709">
                  <a:moveTo>
                    <a:pt x="395" y="1"/>
                  </a:moveTo>
                  <a:cubicBezTo>
                    <a:pt x="192" y="1"/>
                    <a:pt x="1" y="208"/>
                    <a:pt x="101" y="435"/>
                  </a:cubicBezTo>
                  <a:cubicBezTo>
                    <a:pt x="138" y="510"/>
                    <a:pt x="226" y="573"/>
                    <a:pt x="313" y="585"/>
                  </a:cubicBezTo>
                  <a:cubicBezTo>
                    <a:pt x="332" y="588"/>
                    <a:pt x="350" y="590"/>
                    <a:pt x="368" y="590"/>
                  </a:cubicBezTo>
                  <a:cubicBezTo>
                    <a:pt x="556" y="590"/>
                    <a:pt x="709" y="417"/>
                    <a:pt x="663" y="223"/>
                  </a:cubicBezTo>
                  <a:cubicBezTo>
                    <a:pt x="663" y="198"/>
                    <a:pt x="651" y="185"/>
                    <a:pt x="651" y="173"/>
                  </a:cubicBezTo>
                  <a:cubicBezTo>
                    <a:pt x="638" y="148"/>
                    <a:pt x="626" y="123"/>
                    <a:pt x="613" y="98"/>
                  </a:cubicBezTo>
                  <a:cubicBezTo>
                    <a:pt x="548" y="30"/>
                    <a:pt x="471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4" name="Google Shape;2914;p8"/>
            <p:cNvSpPr/>
            <p:nvPr/>
          </p:nvSpPr>
          <p:spPr>
            <a:xfrm>
              <a:off x="1702304" y="1069241"/>
              <a:ext cx="34173" cy="31113"/>
            </a:xfrm>
            <a:custGeom>
              <a:rect b="b" l="l" r="r" t="t"/>
              <a:pathLst>
                <a:path extrusionOk="0" h="610" w="670">
                  <a:moveTo>
                    <a:pt x="347" y="1"/>
                  </a:moveTo>
                  <a:cubicBezTo>
                    <a:pt x="258" y="1"/>
                    <a:pt x="170" y="39"/>
                    <a:pt x="113" y="110"/>
                  </a:cubicBezTo>
                  <a:cubicBezTo>
                    <a:pt x="1" y="247"/>
                    <a:pt x="26" y="435"/>
                    <a:pt x="163" y="547"/>
                  </a:cubicBezTo>
                  <a:lnTo>
                    <a:pt x="151" y="547"/>
                  </a:lnTo>
                  <a:cubicBezTo>
                    <a:pt x="211" y="591"/>
                    <a:pt x="276" y="610"/>
                    <a:pt x="340" y="610"/>
                  </a:cubicBezTo>
                  <a:cubicBezTo>
                    <a:pt x="513" y="610"/>
                    <a:pt x="669" y="465"/>
                    <a:pt x="651" y="272"/>
                  </a:cubicBezTo>
                  <a:cubicBezTo>
                    <a:pt x="651" y="247"/>
                    <a:pt x="651" y="222"/>
                    <a:pt x="638" y="197"/>
                  </a:cubicBezTo>
                  <a:cubicBezTo>
                    <a:pt x="613" y="147"/>
                    <a:pt x="588" y="97"/>
                    <a:pt x="538" y="72"/>
                  </a:cubicBezTo>
                  <a:cubicBezTo>
                    <a:pt x="484" y="23"/>
                    <a:pt x="415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5" name="Google Shape;2915;p8"/>
            <p:cNvSpPr/>
            <p:nvPr/>
          </p:nvSpPr>
          <p:spPr>
            <a:xfrm>
              <a:off x="1782636" y="1023388"/>
              <a:ext cx="38305" cy="31878"/>
            </a:xfrm>
            <a:custGeom>
              <a:rect b="b" l="l" r="r" t="t"/>
              <a:pathLst>
                <a:path extrusionOk="0" h="625" w="751">
                  <a:moveTo>
                    <a:pt x="403" y="1"/>
                  </a:moveTo>
                  <a:cubicBezTo>
                    <a:pt x="343" y="1"/>
                    <a:pt x="281" y="19"/>
                    <a:pt x="226" y="59"/>
                  </a:cubicBezTo>
                  <a:cubicBezTo>
                    <a:pt x="1" y="234"/>
                    <a:pt x="88" y="584"/>
                    <a:pt x="363" y="621"/>
                  </a:cubicBezTo>
                  <a:cubicBezTo>
                    <a:pt x="378" y="624"/>
                    <a:pt x="393" y="625"/>
                    <a:pt x="409" y="625"/>
                  </a:cubicBezTo>
                  <a:cubicBezTo>
                    <a:pt x="555" y="625"/>
                    <a:pt x="690" y="519"/>
                    <a:pt x="713" y="372"/>
                  </a:cubicBezTo>
                  <a:cubicBezTo>
                    <a:pt x="750" y="165"/>
                    <a:pt x="583" y="1"/>
                    <a:pt x="4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6" name="Google Shape;2916;p8"/>
            <p:cNvSpPr/>
            <p:nvPr/>
          </p:nvSpPr>
          <p:spPr>
            <a:xfrm>
              <a:off x="1637987" y="995591"/>
              <a:ext cx="40345" cy="32133"/>
            </a:xfrm>
            <a:custGeom>
              <a:rect b="b" l="l" r="r" t="t"/>
              <a:pathLst>
                <a:path extrusionOk="0" h="630" w="791">
                  <a:moveTo>
                    <a:pt x="417" y="0"/>
                  </a:moveTo>
                  <a:cubicBezTo>
                    <a:pt x="204" y="0"/>
                    <a:pt x="1" y="227"/>
                    <a:pt x="125" y="467"/>
                  </a:cubicBezTo>
                  <a:cubicBezTo>
                    <a:pt x="188" y="581"/>
                    <a:pt x="290" y="629"/>
                    <a:pt x="392" y="629"/>
                  </a:cubicBezTo>
                  <a:cubicBezTo>
                    <a:pt x="592" y="629"/>
                    <a:pt x="791" y="444"/>
                    <a:pt x="700" y="204"/>
                  </a:cubicBezTo>
                  <a:cubicBezTo>
                    <a:pt x="687" y="179"/>
                    <a:pt x="675" y="154"/>
                    <a:pt x="662" y="129"/>
                  </a:cubicBezTo>
                  <a:cubicBezTo>
                    <a:pt x="593" y="39"/>
                    <a:pt x="504" y="0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7" name="Google Shape;2917;p8"/>
            <p:cNvSpPr/>
            <p:nvPr/>
          </p:nvSpPr>
          <p:spPr>
            <a:xfrm>
              <a:off x="1660990" y="910413"/>
              <a:ext cx="35040" cy="32031"/>
            </a:xfrm>
            <a:custGeom>
              <a:rect b="b" l="l" r="r" t="t"/>
              <a:pathLst>
                <a:path extrusionOk="0" h="628" w="687">
                  <a:moveTo>
                    <a:pt x="364" y="0"/>
                  </a:moveTo>
                  <a:cubicBezTo>
                    <a:pt x="236" y="0"/>
                    <a:pt x="108" y="73"/>
                    <a:pt x="61" y="225"/>
                  </a:cubicBezTo>
                  <a:cubicBezTo>
                    <a:pt x="1" y="450"/>
                    <a:pt x="186" y="627"/>
                    <a:pt x="377" y="627"/>
                  </a:cubicBezTo>
                  <a:cubicBezTo>
                    <a:pt x="461" y="627"/>
                    <a:pt x="546" y="593"/>
                    <a:pt x="611" y="512"/>
                  </a:cubicBezTo>
                  <a:cubicBezTo>
                    <a:pt x="661" y="437"/>
                    <a:pt x="686" y="362"/>
                    <a:pt x="674" y="275"/>
                  </a:cubicBezTo>
                  <a:cubicBezTo>
                    <a:pt x="654" y="95"/>
                    <a:pt x="509" y="0"/>
                    <a:pt x="3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8" name="Google Shape;2918;p8"/>
            <p:cNvSpPr/>
            <p:nvPr/>
          </p:nvSpPr>
          <p:spPr>
            <a:xfrm>
              <a:off x="1738007" y="908373"/>
              <a:ext cx="38101" cy="32082"/>
            </a:xfrm>
            <a:custGeom>
              <a:rect b="b" l="l" r="r" t="t"/>
              <a:pathLst>
                <a:path extrusionOk="0" h="629" w="747">
                  <a:moveTo>
                    <a:pt x="376" y="1"/>
                  </a:moveTo>
                  <a:cubicBezTo>
                    <a:pt x="273" y="1"/>
                    <a:pt x="170" y="51"/>
                    <a:pt x="113" y="152"/>
                  </a:cubicBezTo>
                  <a:cubicBezTo>
                    <a:pt x="1" y="340"/>
                    <a:pt x="113" y="602"/>
                    <a:pt x="338" y="627"/>
                  </a:cubicBezTo>
                  <a:cubicBezTo>
                    <a:pt x="350" y="628"/>
                    <a:pt x="362" y="629"/>
                    <a:pt x="374" y="629"/>
                  </a:cubicBezTo>
                  <a:cubicBezTo>
                    <a:pt x="593" y="629"/>
                    <a:pt x="747" y="416"/>
                    <a:pt x="676" y="215"/>
                  </a:cubicBezTo>
                  <a:cubicBezTo>
                    <a:pt x="663" y="190"/>
                    <a:pt x="651" y="165"/>
                    <a:pt x="638" y="140"/>
                  </a:cubicBezTo>
                  <a:cubicBezTo>
                    <a:pt x="577" y="48"/>
                    <a:pt x="476" y="1"/>
                    <a:pt x="3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9" name="Google Shape;2919;p8"/>
            <p:cNvSpPr/>
            <p:nvPr/>
          </p:nvSpPr>
          <p:spPr>
            <a:xfrm>
              <a:off x="1811964" y="951676"/>
              <a:ext cx="35755" cy="31266"/>
            </a:xfrm>
            <a:custGeom>
              <a:rect b="b" l="l" r="r" t="t"/>
              <a:pathLst>
                <a:path extrusionOk="0" h="613" w="701">
                  <a:moveTo>
                    <a:pt x="340" y="0"/>
                  </a:moveTo>
                  <a:cubicBezTo>
                    <a:pt x="306" y="0"/>
                    <a:pt x="272" y="5"/>
                    <a:pt x="238" y="16"/>
                  </a:cubicBezTo>
                  <a:cubicBezTo>
                    <a:pt x="88" y="78"/>
                    <a:pt x="0" y="265"/>
                    <a:pt x="63" y="415"/>
                  </a:cubicBezTo>
                  <a:cubicBezTo>
                    <a:pt x="111" y="539"/>
                    <a:pt x="224" y="612"/>
                    <a:pt x="347" y="612"/>
                  </a:cubicBezTo>
                  <a:cubicBezTo>
                    <a:pt x="385" y="612"/>
                    <a:pt x="424" y="605"/>
                    <a:pt x="463" y="590"/>
                  </a:cubicBezTo>
                  <a:cubicBezTo>
                    <a:pt x="625" y="528"/>
                    <a:pt x="700" y="353"/>
                    <a:pt x="638" y="190"/>
                  </a:cubicBezTo>
                  <a:cubicBezTo>
                    <a:pt x="588" y="72"/>
                    <a:pt x="468" y="0"/>
                    <a:pt x="3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0" name="Google Shape;2920;p8"/>
            <p:cNvSpPr/>
            <p:nvPr/>
          </p:nvSpPr>
          <p:spPr>
            <a:xfrm>
              <a:off x="1613097" y="778261"/>
              <a:ext cx="34836" cy="29838"/>
            </a:xfrm>
            <a:custGeom>
              <a:rect b="b" l="l" r="r" t="t"/>
              <a:pathLst>
                <a:path extrusionOk="0" h="585" w="683">
                  <a:moveTo>
                    <a:pt x="314" y="0"/>
                  </a:moveTo>
                  <a:cubicBezTo>
                    <a:pt x="161" y="0"/>
                    <a:pt x="36" y="107"/>
                    <a:pt x="13" y="254"/>
                  </a:cubicBezTo>
                  <a:cubicBezTo>
                    <a:pt x="0" y="341"/>
                    <a:pt x="13" y="429"/>
                    <a:pt x="63" y="491"/>
                  </a:cubicBezTo>
                  <a:cubicBezTo>
                    <a:pt x="128" y="556"/>
                    <a:pt x="204" y="584"/>
                    <a:pt x="278" y="584"/>
                  </a:cubicBezTo>
                  <a:cubicBezTo>
                    <a:pt x="489" y="584"/>
                    <a:pt x="683" y="360"/>
                    <a:pt x="563" y="129"/>
                  </a:cubicBezTo>
                  <a:cubicBezTo>
                    <a:pt x="513" y="54"/>
                    <a:pt x="438" y="16"/>
                    <a:pt x="363" y="4"/>
                  </a:cubicBezTo>
                  <a:cubicBezTo>
                    <a:pt x="346" y="2"/>
                    <a:pt x="330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1" name="Google Shape;2921;p8"/>
            <p:cNvSpPr/>
            <p:nvPr/>
          </p:nvSpPr>
          <p:spPr>
            <a:xfrm>
              <a:off x="1694041" y="752350"/>
              <a:ext cx="34734" cy="32031"/>
            </a:xfrm>
            <a:custGeom>
              <a:rect b="b" l="l" r="r" t="t"/>
              <a:pathLst>
                <a:path extrusionOk="0" h="628" w="681">
                  <a:moveTo>
                    <a:pt x="355" y="1"/>
                  </a:moveTo>
                  <a:cubicBezTo>
                    <a:pt x="265" y="1"/>
                    <a:pt x="175" y="39"/>
                    <a:pt x="113" y="125"/>
                  </a:cubicBezTo>
                  <a:cubicBezTo>
                    <a:pt x="1" y="249"/>
                    <a:pt x="26" y="449"/>
                    <a:pt x="150" y="549"/>
                  </a:cubicBezTo>
                  <a:cubicBezTo>
                    <a:pt x="215" y="603"/>
                    <a:pt x="287" y="627"/>
                    <a:pt x="356" y="627"/>
                  </a:cubicBezTo>
                  <a:cubicBezTo>
                    <a:pt x="527" y="627"/>
                    <a:pt x="681" y="479"/>
                    <a:pt x="663" y="274"/>
                  </a:cubicBezTo>
                  <a:cubicBezTo>
                    <a:pt x="647" y="104"/>
                    <a:pt x="502" y="1"/>
                    <a:pt x="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2" name="Google Shape;2922;p8"/>
            <p:cNvSpPr/>
            <p:nvPr/>
          </p:nvSpPr>
          <p:spPr>
            <a:xfrm>
              <a:off x="1578975" y="850483"/>
              <a:ext cx="36724" cy="29787"/>
            </a:xfrm>
            <a:custGeom>
              <a:rect b="b" l="l" r="r" t="t"/>
              <a:pathLst>
                <a:path extrusionOk="0" h="584" w="720">
                  <a:moveTo>
                    <a:pt x="380" y="1"/>
                  </a:moveTo>
                  <a:cubicBezTo>
                    <a:pt x="289" y="1"/>
                    <a:pt x="198" y="40"/>
                    <a:pt x="132" y="113"/>
                  </a:cubicBezTo>
                  <a:cubicBezTo>
                    <a:pt x="0" y="348"/>
                    <a:pt x="195" y="584"/>
                    <a:pt x="411" y="584"/>
                  </a:cubicBezTo>
                  <a:cubicBezTo>
                    <a:pt x="482" y="584"/>
                    <a:pt x="555" y="558"/>
                    <a:pt x="619" y="500"/>
                  </a:cubicBezTo>
                  <a:cubicBezTo>
                    <a:pt x="719" y="362"/>
                    <a:pt x="694" y="175"/>
                    <a:pt x="569" y="63"/>
                  </a:cubicBezTo>
                  <a:cubicBezTo>
                    <a:pt x="512" y="21"/>
                    <a:pt x="446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3" name="Google Shape;2923;p8"/>
            <p:cNvSpPr/>
            <p:nvPr/>
          </p:nvSpPr>
          <p:spPr>
            <a:xfrm>
              <a:off x="1753309" y="827021"/>
              <a:ext cx="35755" cy="31623"/>
            </a:xfrm>
            <a:custGeom>
              <a:rect b="b" l="l" r="r" t="t"/>
              <a:pathLst>
                <a:path extrusionOk="0" h="620" w="701">
                  <a:moveTo>
                    <a:pt x="354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1" y="546"/>
                    <a:pt x="224" y="619"/>
                    <a:pt x="347" y="619"/>
                  </a:cubicBezTo>
                  <a:cubicBezTo>
                    <a:pt x="385" y="619"/>
                    <a:pt x="425" y="612"/>
                    <a:pt x="463" y="598"/>
                  </a:cubicBezTo>
                  <a:cubicBezTo>
                    <a:pt x="626" y="535"/>
                    <a:pt x="701" y="360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4" name="Google Shape;2924;p8"/>
            <p:cNvSpPr/>
            <p:nvPr/>
          </p:nvSpPr>
          <p:spPr>
            <a:xfrm>
              <a:off x="1842771" y="679465"/>
              <a:ext cx="40192" cy="32082"/>
            </a:xfrm>
            <a:custGeom>
              <a:rect b="b" l="l" r="r" t="t"/>
              <a:pathLst>
                <a:path extrusionOk="0" h="629" w="788">
                  <a:moveTo>
                    <a:pt x="414" y="0"/>
                  </a:moveTo>
                  <a:cubicBezTo>
                    <a:pt x="201" y="0"/>
                    <a:pt x="1" y="227"/>
                    <a:pt x="134" y="466"/>
                  </a:cubicBezTo>
                  <a:cubicBezTo>
                    <a:pt x="197" y="580"/>
                    <a:pt x="298" y="629"/>
                    <a:pt x="398" y="629"/>
                  </a:cubicBezTo>
                  <a:cubicBezTo>
                    <a:pt x="593" y="629"/>
                    <a:pt x="787" y="444"/>
                    <a:pt x="696" y="204"/>
                  </a:cubicBezTo>
                  <a:cubicBezTo>
                    <a:pt x="684" y="166"/>
                    <a:pt x="671" y="154"/>
                    <a:pt x="659" y="129"/>
                  </a:cubicBezTo>
                  <a:cubicBezTo>
                    <a:pt x="590" y="38"/>
                    <a:pt x="501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5" name="Google Shape;2925;p8"/>
            <p:cNvSpPr/>
            <p:nvPr/>
          </p:nvSpPr>
          <p:spPr>
            <a:xfrm>
              <a:off x="1817064" y="779944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88" y="83"/>
                    <a:pt x="0" y="258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4" y="611"/>
                    <a:pt x="463" y="596"/>
                  </a:cubicBezTo>
                  <a:cubicBezTo>
                    <a:pt x="625" y="533"/>
                    <a:pt x="700" y="358"/>
                    <a:pt x="638" y="196"/>
                  </a:cubicBezTo>
                  <a:cubicBezTo>
                    <a:pt x="589" y="79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6" name="Google Shape;2926;p8"/>
            <p:cNvSpPr/>
            <p:nvPr/>
          </p:nvSpPr>
          <p:spPr>
            <a:xfrm>
              <a:off x="1552555" y="1117696"/>
              <a:ext cx="38611" cy="31980"/>
            </a:xfrm>
            <a:custGeom>
              <a:rect b="b" l="l" r="r" t="t"/>
              <a:pathLst>
                <a:path extrusionOk="0" h="627" w="757">
                  <a:moveTo>
                    <a:pt x="385" y="0"/>
                  </a:moveTo>
                  <a:cubicBezTo>
                    <a:pt x="282" y="0"/>
                    <a:pt x="177" y="50"/>
                    <a:pt x="113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7" y="625"/>
                    <a:pt x="383" y="626"/>
                    <a:pt x="400" y="626"/>
                  </a:cubicBezTo>
                  <a:cubicBezTo>
                    <a:pt x="601" y="626"/>
                    <a:pt x="757" y="418"/>
                    <a:pt x="688" y="210"/>
                  </a:cubicBezTo>
                  <a:cubicBezTo>
                    <a:pt x="675" y="185"/>
                    <a:pt x="663" y="160"/>
                    <a:pt x="638" y="135"/>
                  </a:cubicBezTo>
                  <a:cubicBezTo>
                    <a:pt x="577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7" name="Google Shape;2927;p8"/>
            <p:cNvSpPr/>
            <p:nvPr/>
          </p:nvSpPr>
          <p:spPr>
            <a:xfrm>
              <a:off x="1564643" y="1033232"/>
              <a:ext cx="42232" cy="31623"/>
            </a:xfrm>
            <a:custGeom>
              <a:rect b="b" l="l" r="r" t="t"/>
              <a:pathLst>
                <a:path extrusionOk="0" h="620" w="828">
                  <a:moveTo>
                    <a:pt x="421" y="1"/>
                  </a:moveTo>
                  <a:cubicBezTo>
                    <a:pt x="406" y="1"/>
                    <a:pt x="391" y="2"/>
                    <a:pt x="376" y="4"/>
                  </a:cubicBezTo>
                  <a:cubicBezTo>
                    <a:pt x="101" y="29"/>
                    <a:pt x="1" y="379"/>
                    <a:pt x="226" y="553"/>
                  </a:cubicBezTo>
                  <a:cubicBezTo>
                    <a:pt x="280" y="597"/>
                    <a:pt x="348" y="619"/>
                    <a:pt x="416" y="619"/>
                  </a:cubicBezTo>
                  <a:cubicBezTo>
                    <a:pt x="505" y="619"/>
                    <a:pt x="594" y="581"/>
                    <a:pt x="651" y="503"/>
                  </a:cubicBezTo>
                  <a:cubicBezTo>
                    <a:pt x="828" y="302"/>
                    <a:pt x="681" y="1"/>
                    <a:pt x="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8" name="Google Shape;2928;p8"/>
            <p:cNvSpPr/>
            <p:nvPr/>
          </p:nvSpPr>
          <p:spPr>
            <a:xfrm>
              <a:off x="1495838" y="987634"/>
              <a:ext cx="38662" cy="31878"/>
            </a:xfrm>
            <a:custGeom>
              <a:rect b="b" l="l" r="r" t="t"/>
              <a:pathLst>
                <a:path extrusionOk="0" h="625" w="758">
                  <a:moveTo>
                    <a:pt x="385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13" y="598"/>
                    <a:pt x="337" y="623"/>
                  </a:cubicBezTo>
                  <a:cubicBezTo>
                    <a:pt x="350" y="624"/>
                    <a:pt x="362" y="625"/>
                    <a:pt x="374" y="625"/>
                  </a:cubicBezTo>
                  <a:cubicBezTo>
                    <a:pt x="593" y="625"/>
                    <a:pt x="758" y="412"/>
                    <a:pt x="675" y="210"/>
                  </a:cubicBezTo>
                  <a:cubicBezTo>
                    <a:pt x="662" y="185"/>
                    <a:pt x="650" y="160"/>
                    <a:pt x="637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9" name="Google Shape;2929;p8"/>
            <p:cNvSpPr/>
            <p:nvPr/>
          </p:nvSpPr>
          <p:spPr>
            <a:xfrm>
              <a:off x="1443405" y="844720"/>
              <a:ext cx="38254" cy="28104"/>
            </a:xfrm>
            <a:custGeom>
              <a:rect b="b" l="l" r="r" t="t"/>
              <a:pathLst>
                <a:path extrusionOk="0" h="551" w="750">
                  <a:moveTo>
                    <a:pt x="533" y="1"/>
                  </a:moveTo>
                  <a:cubicBezTo>
                    <a:pt x="306" y="1"/>
                    <a:pt x="1" y="313"/>
                    <a:pt x="241" y="488"/>
                  </a:cubicBezTo>
                  <a:cubicBezTo>
                    <a:pt x="298" y="531"/>
                    <a:pt x="361" y="551"/>
                    <a:pt x="422" y="551"/>
                  </a:cubicBezTo>
                  <a:cubicBezTo>
                    <a:pt x="591" y="551"/>
                    <a:pt x="750" y="405"/>
                    <a:pt x="741" y="213"/>
                  </a:cubicBezTo>
                  <a:cubicBezTo>
                    <a:pt x="728" y="188"/>
                    <a:pt x="728" y="163"/>
                    <a:pt x="716" y="138"/>
                  </a:cubicBezTo>
                  <a:cubicBezTo>
                    <a:pt x="683" y="40"/>
                    <a:pt x="613" y="1"/>
                    <a:pt x="5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0" name="Google Shape;2930;p8"/>
            <p:cNvSpPr/>
            <p:nvPr/>
          </p:nvSpPr>
          <p:spPr>
            <a:xfrm>
              <a:off x="1505427" y="902763"/>
              <a:ext cx="38050" cy="31980"/>
            </a:xfrm>
            <a:custGeom>
              <a:rect b="b" l="l" r="r" t="t"/>
              <a:pathLst>
                <a:path extrusionOk="0" h="627" w="746">
                  <a:moveTo>
                    <a:pt x="355" y="0"/>
                  </a:moveTo>
                  <a:cubicBezTo>
                    <a:pt x="73" y="0"/>
                    <a:pt x="1" y="625"/>
                    <a:pt x="337" y="625"/>
                  </a:cubicBezTo>
                  <a:cubicBezTo>
                    <a:pt x="348" y="626"/>
                    <a:pt x="360" y="627"/>
                    <a:pt x="371" y="627"/>
                  </a:cubicBezTo>
                  <a:cubicBezTo>
                    <a:pt x="580" y="627"/>
                    <a:pt x="745" y="413"/>
                    <a:pt x="674" y="200"/>
                  </a:cubicBezTo>
                  <a:cubicBezTo>
                    <a:pt x="662" y="175"/>
                    <a:pt x="649" y="150"/>
                    <a:pt x="637" y="137"/>
                  </a:cubicBezTo>
                  <a:cubicBezTo>
                    <a:pt x="587" y="62"/>
                    <a:pt x="512" y="25"/>
                    <a:pt x="424" y="12"/>
                  </a:cubicBezTo>
                  <a:cubicBezTo>
                    <a:pt x="400" y="4"/>
                    <a:pt x="377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1" name="Google Shape;2931;p8"/>
            <p:cNvSpPr/>
            <p:nvPr/>
          </p:nvSpPr>
          <p:spPr>
            <a:xfrm>
              <a:off x="1817676" y="866856"/>
              <a:ext cx="38458" cy="32133"/>
            </a:xfrm>
            <a:custGeom>
              <a:rect b="b" l="l" r="r" t="t"/>
              <a:pathLst>
                <a:path extrusionOk="0" h="630" w="754">
                  <a:moveTo>
                    <a:pt x="412" y="1"/>
                  </a:moveTo>
                  <a:cubicBezTo>
                    <a:pt x="349" y="1"/>
                    <a:pt x="284" y="21"/>
                    <a:pt x="226" y="66"/>
                  </a:cubicBezTo>
                  <a:cubicBezTo>
                    <a:pt x="1" y="229"/>
                    <a:pt x="88" y="579"/>
                    <a:pt x="363" y="629"/>
                  </a:cubicBezTo>
                  <a:cubicBezTo>
                    <a:pt x="372" y="629"/>
                    <a:pt x="381" y="630"/>
                    <a:pt x="390" y="630"/>
                  </a:cubicBezTo>
                  <a:cubicBezTo>
                    <a:pt x="553" y="630"/>
                    <a:pt x="690" y="521"/>
                    <a:pt x="726" y="366"/>
                  </a:cubicBezTo>
                  <a:cubicBezTo>
                    <a:pt x="753" y="163"/>
                    <a:pt x="590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2" name="Google Shape;2932;p8"/>
            <p:cNvSpPr/>
            <p:nvPr/>
          </p:nvSpPr>
          <p:spPr>
            <a:xfrm>
              <a:off x="1678128" y="836304"/>
              <a:ext cx="37030" cy="31674"/>
            </a:xfrm>
            <a:custGeom>
              <a:rect b="b" l="l" r="r" t="t"/>
              <a:pathLst>
                <a:path extrusionOk="0" h="621" w="726">
                  <a:moveTo>
                    <a:pt x="319" y="0"/>
                  </a:moveTo>
                  <a:cubicBezTo>
                    <a:pt x="174" y="0"/>
                    <a:pt x="35" y="98"/>
                    <a:pt x="13" y="266"/>
                  </a:cubicBezTo>
                  <a:cubicBezTo>
                    <a:pt x="0" y="353"/>
                    <a:pt x="13" y="428"/>
                    <a:pt x="63" y="503"/>
                  </a:cubicBezTo>
                  <a:cubicBezTo>
                    <a:pt x="113" y="565"/>
                    <a:pt x="188" y="603"/>
                    <a:pt x="263" y="615"/>
                  </a:cubicBezTo>
                  <a:cubicBezTo>
                    <a:pt x="282" y="619"/>
                    <a:pt x="302" y="621"/>
                    <a:pt x="321" y="621"/>
                  </a:cubicBezTo>
                  <a:cubicBezTo>
                    <a:pt x="564" y="621"/>
                    <a:pt x="726" y="337"/>
                    <a:pt x="575" y="128"/>
                  </a:cubicBezTo>
                  <a:cubicBezTo>
                    <a:pt x="507" y="40"/>
                    <a:pt x="412" y="0"/>
                    <a:pt x="3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3" name="Google Shape;2933;p8"/>
            <p:cNvSpPr/>
            <p:nvPr/>
          </p:nvSpPr>
          <p:spPr>
            <a:xfrm>
              <a:off x="1715820" y="987787"/>
              <a:ext cx="36265" cy="32388"/>
            </a:xfrm>
            <a:custGeom>
              <a:rect b="b" l="l" r="r" t="t"/>
              <a:pathLst>
                <a:path extrusionOk="0" h="635" w="711">
                  <a:moveTo>
                    <a:pt x="350" y="1"/>
                  </a:moveTo>
                  <a:cubicBezTo>
                    <a:pt x="206" y="1"/>
                    <a:pt x="67" y="96"/>
                    <a:pt x="36" y="257"/>
                  </a:cubicBezTo>
                  <a:cubicBezTo>
                    <a:pt x="1" y="457"/>
                    <a:pt x="153" y="634"/>
                    <a:pt x="337" y="634"/>
                  </a:cubicBezTo>
                  <a:cubicBezTo>
                    <a:pt x="349" y="634"/>
                    <a:pt x="361" y="634"/>
                    <a:pt x="373" y="632"/>
                  </a:cubicBezTo>
                  <a:cubicBezTo>
                    <a:pt x="586" y="607"/>
                    <a:pt x="711" y="382"/>
                    <a:pt x="636" y="195"/>
                  </a:cubicBezTo>
                  <a:cubicBezTo>
                    <a:pt x="623" y="170"/>
                    <a:pt x="611" y="145"/>
                    <a:pt x="598" y="120"/>
                  </a:cubicBezTo>
                  <a:cubicBezTo>
                    <a:pt x="531" y="38"/>
                    <a:pt x="439" y="1"/>
                    <a:pt x="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4" name="Google Shape;2934;p8"/>
            <p:cNvSpPr/>
            <p:nvPr/>
          </p:nvSpPr>
          <p:spPr>
            <a:xfrm>
              <a:off x="1580658" y="949279"/>
              <a:ext cx="36724" cy="29073"/>
            </a:xfrm>
            <a:custGeom>
              <a:rect b="b" l="l" r="r" t="t"/>
              <a:pathLst>
                <a:path extrusionOk="0" h="570" w="720">
                  <a:moveTo>
                    <a:pt x="401" y="0"/>
                  </a:moveTo>
                  <a:cubicBezTo>
                    <a:pt x="192" y="0"/>
                    <a:pt x="0" y="221"/>
                    <a:pt x="112" y="462"/>
                  </a:cubicBezTo>
                  <a:cubicBezTo>
                    <a:pt x="179" y="537"/>
                    <a:pt x="262" y="569"/>
                    <a:pt x="344" y="569"/>
                  </a:cubicBezTo>
                  <a:cubicBezTo>
                    <a:pt x="537" y="569"/>
                    <a:pt x="719" y="390"/>
                    <a:pt x="649" y="162"/>
                  </a:cubicBezTo>
                  <a:cubicBezTo>
                    <a:pt x="636" y="138"/>
                    <a:pt x="624" y="113"/>
                    <a:pt x="611" y="88"/>
                  </a:cubicBezTo>
                  <a:cubicBezTo>
                    <a:pt x="547" y="27"/>
                    <a:pt x="473" y="0"/>
                    <a:pt x="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5" name="Google Shape;2935;p8"/>
            <p:cNvSpPr/>
            <p:nvPr/>
          </p:nvSpPr>
          <p:spPr>
            <a:xfrm>
              <a:off x="1517056" y="802437"/>
              <a:ext cx="40192" cy="32133"/>
            </a:xfrm>
            <a:custGeom>
              <a:rect b="b" l="l" r="r" t="t"/>
              <a:pathLst>
                <a:path extrusionOk="0" h="630" w="788">
                  <a:moveTo>
                    <a:pt x="414" y="1"/>
                  </a:moveTo>
                  <a:cubicBezTo>
                    <a:pt x="201" y="1"/>
                    <a:pt x="1" y="228"/>
                    <a:pt x="134" y="467"/>
                  </a:cubicBezTo>
                  <a:cubicBezTo>
                    <a:pt x="197" y="581"/>
                    <a:pt x="298" y="630"/>
                    <a:pt x="398" y="630"/>
                  </a:cubicBezTo>
                  <a:cubicBezTo>
                    <a:pt x="594" y="630"/>
                    <a:pt x="787" y="445"/>
                    <a:pt x="696" y="205"/>
                  </a:cubicBezTo>
                  <a:cubicBezTo>
                    <a:pt x="684" y="180"/>
                    <a:pt x="671" y="155"/>
                    <a:pt x="659" y="130"/>
                  </a:cubicBezTo>
                  <a:cubicBezTo>
                    <a:pt x="590" y="39"/>
                    <a:pt x="501" y="1"/>
                    <a:pt x="4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6" name="Google Shape;2936;p8"/>
            <p:cNvSpPr/>
            <p:nvPr/>
          </p:nvSpPr>
          <p:spPr>
            <a:xfrm>
              <a:off x="1631561" y="1087093"/>
              <a:ext cx="34530" cy="31980"/>
            </a:xfrm>
            <a:custGeom>
              <a:rect b="b" l="l" r="r" t="t"/>
              <a:pathLst>
                <a:path extrusionOk="0" h="627" w="677">
                  <a:moveTo>
                    <a:pt x="321" y="0"/>
                  </a:moveTo>
                  <a:cubicBezTo>
                    <a:pt x="179" y="0"/>
                    <a:pt x="39" y="91"/>
                    <a:pt x="13" y="272"/>
                  </a:cubicBezTo>
                  <a:cubicBezTo>
                    <a:pt x="1" y="347"/>
                    <a:pt x="13" y="435"/>
                    <a:pt x="63" y="497"/>
                  </a:cubicBezTo>
                  <a:cubicBezTo>
                    <a:pt x="129" y="587"/>
                    <a:pt x="220" y="626"/>
                    <a:pt x="310" y="626"/>
                  </a:cubicBezTo>
                  <a:cubicBezTo>
                    <a:pt x="495" y="626"/>
                    <a:pt x="676" y="462"/>
                    <a:pt x="626" y="235"/>
                  </a:cubicBezTo>
                  <a:cubicBezTo>
                    <a:pt x="584" y="78"/>
                    <a:pt x="452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7" name="Google Shape;2937;p8"/>
            <p:cNvSpPr/>
            <p:nvPr/>
          </p:nvSpPr>
          <p:spPr>
            <a:xfrm>
              <a:off x="1758409" y="711445"/>
              <a:ext cx="38764" cy="32082"/>
            </a:xfrm>
            <a:custGeom>
              <a:rect b="b" l="l" r="r" t="t"/>
              <a:pathLst>
                <a:path extrusionOk="0" h="629" w="760">
                  <a:moveTo>
                    <a:pt x="380" y="0"/>
                  </a:moveTo>
                  <a:cubicBezTo>
                    <a:pt x="279" y="0"/>
                    <a:pt x="177" y="50"/>
                    <a:pt x="113" y="152"/>
                  </a:cubicBezTo>
                  <a:cubicBezTo>
                    <a:pt x="1" y="339"/>
                    <a:pt x="126" y="602"/>
                    <a:pt x="351" y="627"/>
                  </a:cubicBezTo>
                  <a:cubicBezTo>
                    <a:pt x="362" y="628"/>
                    <a:pt x="374" y="629"/>
                    <a:pt x="385" y="629"/>
                  </a:cubicBezTo>
                  <a:cubicBezTo>
                    <a:pt x="594" y="629"/>
                    <a:pt x="759" y="416"/>
                    <a:pt x="688" y="214"/>
                  </a:cubicBezTo>
                  <a:cubicBezTo>
                    <a:pt x="676" y="177"/>
                    <a:pt x="663" y="164"/>
                    <a:pt x="638" y="139"/>
                  </a:cubicBezTo>
                  <a:cubicBezTo>
                    <a:pt x="577" y="47"/>
                    <a:pt x="479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8" name="Google Shape;2938;p8"/>
            <p:cNvSpPr/>
            <p:nvPr/>
          </p:nvSpPr>
          <p:spPr>
            <a:xfrm>
              <a:off x="1904996" y="745720"/>
              <a:ext cx="31929" cy="29022"/>
            </a:xfrm>
            <a:custGeom>
              <a:rect b="b" l="l" r="r" t="t"/>
              <a:pathLst>
                <a:path extrusionOk="0" h="569" w="626">
                  <a:moveTo>
                    <a:pt x="306" y="1"/>
                  </a:moveTo>
                  <a:cubicBezTo>
                    <a:pt x="184" y="1"/>
                    <a:pt x="63" y="69"/>
                    <a:pt x="13" y="217"/>
                  </a:cubicBezTo>
                  <a:cubicBezTo>
                    <a:pt x="1" y="305"/>
                    <a:pt x="13" y="379"/>
                    <a:pt x="63" y="442"/>
                  </a:cubicBezTo>
                  <a:cubicBezTo>
                    <a:pt x="131" y="527"/>
                    <a:pt x="228" y="568"/>
                    <a:pt x="322" y="568"/>
                  </a:cubicBezTo>
                  <a:cubicBezTo>
                    <a:pt x="435" y="568"/>
                    <a:pt x="546" y="508"/>
                    <a:pt x="601" y="392"/>
                  </a:cubicBezTo>
                  <a:cubicBezTo>
                    <a:pt x="613" y="367"/>
                    <a:pt x="613" y="342"/>
                    <a:pt x="626" y="317"/>
                  </a:cubicBezTo>
                  <a:cubicBezTo>
                    <a:pt x="619" y="113"/>
                    <a:pt x="462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9" name="Google Shape;2939;p8"/>
            <p:cNvSpPr/>
            <p:nvPr/>
          </p:nvSpPr>
          <p:spPr>
            <a:xfrm>
              <a:off x="1616923" y="1182217"/>
              <a:ext cx="36979" cy="29889"/>
            </a:xfrm>
            <a:custGeom>
              <a:rect b="b" l="l" r="r" t="t"/>
              <a:pathLst>
                <a:path extrusionOk="0" h="586" w="725">
                  <a:moveTo>
                    <a:pt x="322" y="0"/>
                  </a:moveTo>
                  <a:cubicBezTo>
                    <a:pt x="173" y="0"/>
                    <a:pt x="30" y="112"/>
                    <a:pt x="13" y="282"/>
                  </a:cubicBezTo>
                  <a:cubicBezTo>
                    <a:pt x="0" y="319"/>
                    <a:pt x="13" y="369"/>
                    <a:pt x="25" y="419"/>
                  </a:cubicBezTo>
                  <a:cubicBezTo>
                    <a:pt x="51" y="538"/>
                    <a:pt x="146" y="586"/>
                    <a:pt x="254" y="586"/>
                  </a:cubicBezTo>
                  <a:cubicBezTo>
                    <a:pt x="465" y="586"/>
                    <a:pt x="724" y="401"/>
                    <a:pt x="600" y="194"/>
                  </a:cubicBezTo>
                  <a:cubicBezTo>
                    <a:pt x="588" y="144"/>
                    <a:pt x="563" y="107"/>
                    <a:pt x="525" y="82"/>
                  </a:cubicBezTo>
                  <a:cubicBezTo>
                    <a:pt x="465" y="26"/>
                    <a:pt x="393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0" name="Google Shape;2940;p8"/>
            <p:cNvSpPr/>
            <p:nvPr/>
          </p:nvSpPr>
          <p:spPr>
            <a:xfrm>
              <a:off x="1539243" y="736182"/>
              <a:ext cx="38152" cy="27849"/>
            </a:xfrm>
            <a:custGeom>
              <a:rect b="b" l="l" r="r" t="t"/>
              <a:pathLst>
                <a:path extrusionOk="0" h="546" w="748">
                  <a:moveTo>
                    <a:pt x="361" y="1"/>
                  </a:moveTo>
                  <a:cubicBezTo>
                    <a:pt x="180" y="1"/>
                    <a:pt x="1" y="154"/>
                    <a:pt x="49" y="379"/>
                  </a:cubicBezTo>
                  <a:cubicBezTo>
                    <a:pt x="74" y="497"/>
                    <a:pt x="170" y="546"/>
                    <a:pt x="278" y="546"/>
                  </a:cubicBezTo>
                  <a:cubicBezTo>
                    <a:pt x="489" y="546"/>
                    <a:pt x="748" y="361"/>
                    <a:pt x="624" y="154"/>
                  </a:cubicBezTo>
                  <a:cubicBezTo>
                    <a:pt x="561" y="47"/>
                    <a:pt x="461" y="1"/>
                    <a:pt x="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1" name="Google Shape;2941;p8"/>
            <p:cNvSpPr/>
            <p:nvPr/>
          </p:nvSpPr>
          <p:spPr>
            <a:xfrm>
              <a:off x="1783350" y="641211"/>
              <a:ext cx="38152" cy="27849"/>
            </a:xfrm>
            <a:custGeom>
              <a:rect b="b" l="l" r="r" t="t"/>
              <a:pathLst>
                <a:path extrusionOk="0" h="546" w="748">
                  <a:moveTo>
                    <a:pt x="362" y="1"/>
                  </a:moveTo>
                  <a:cubicBezTo>
                    <a:pt x="181" y="1"/>
                    <a:pt x="1" y="154"/>
                    <a:pt x="49" y="379"/>
                  </a:cubicBezTo>
                  <a:cubicBezTo>
                    <a:pt x="74" y="497"/>
                    <a:pt x="170" y="546"/>
                    <a:pt x="278" y="546"/>
                  </a:cubicBezTo>
                  <a:cubicBezTo>
                    <a:pt x="489" y="546"/>
                    <a:pt x="748" y="361"/>
                    <a:pt x="624" y="154"/>
                  </a:cubicBezTo>
                  <a:cubicBezTo>
                    <a:pt x="562" y="47"/>
                    <a:pt x="461" y="1"/>
                    <a:pt x="3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2" name="Google Shape;2942;p8"/>
            <p:cNvSpPr/>
            <p:nvPr/>
          </p:nvSpPr>
          <p:spPr>
            <a:xfrm>
              <a:off x="1618657" y="694052"/>
              <a:ext cx="34020" cy="29787"/>
            </a:xfrm>
            <a:custGeom>
              <a:rect b="b" l="l" r="r" t="t"/>
              <a:pathLst>
                <a:path extrusionOk="0" h="584" w="667">
                  <a:moveTo>
                    <a:pt x="389" y="1"/>
                  </a:moveTo>
                  <a:cubicBezTo>
                    <a:pt x="188" y="1"/>
                    <a:pt x="0" y="202"/>
                    <a:pt x="91" y="430"/>
                  </a:cubicBezTo>
                  <a:cubicBezTo>
                    <a:pt x="141" y="518"/>
                    <a:pt x="216" y="568"/>
                    <a:pt x="304" y="580"/>
                  </a:cubicBezTo>
                  <a:cubicBezTo>
                    <a:pt x="320" y="583"/>
                    <a:pt x="336" y="584"/>
                    <a:pt x="352" y="584"/>
                  </a:cubicBezTo>
                  <a:cubicBezTo>
                    <a:pt x="506" y="584"/>
                    <a:pt x="631" y="478"/>
                    <a:pt x="654" y="330"/>
                  </a:cubicBezTo>
                  <a:cubicBezTo>
                    <a:pt x="666" y="293"/>
                    <a:pt x="666" y="255"/>
                    <a:pt x="654" y="218"/>
                  </a:cubicBezTo>
                  <a:cubicBezTo>
                    <a:pt x="654" y="205"/>
                    <a:pt x="654" y="180"/>
                    <a:pt x="641" y="168"/>
                  </a:cubicBezTo>
                  <a:cubicBezTo>
                    <a:pt x="629" y="143"/>
                    <a:pt x="616" y="118"/>
                    <a:pt x="604" y="93"/>
                  </a:cubicBezTo>
                  <a:cubicBezTo>
                    <a:pt x="540" y="29"/>
                    <a:pt x="463" y="1"/>
                    <a:pt x="3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3" name="Google Shape;2943;p8"/>
            <p:cNvSpPr/>
            <p:nvPr/>
          </p:nvSpPr>
          <p:spPr>
            <a:xfrm>
              <a:off x="1864856" y="598470"/>
              <a:ext cx="41365" cy="32133"/>
            </a:xfrm>
            <a:custGeom>
              <a:rect b="b" l="l" r="r" t="t"/>
              <a:pathLst>
                <a:path extrusionOk="0" h="630" w="811">
                  <a:moveTo>
                    <a:pt x="380" y="1"/>
                  </a:moveTo>
                  <a:cubicBezTo>
                    <a:pt x="346" y="1"/>
                    <a:pt x="311" y="10"/>
                    <a:pt x="276" y="30"/>
                  </a:cubicBezTo>
                  <a:cubicBezTo>
                    <a:pt x="238" y="55"/>
                    <a:pt x="188" y="80"/>
                    <a:pt x="163" y="117"/>
                  </a:cubicBezTo>
                  <a:cubicBezTo>
                    <a:pt x="1" y="305"/>
                    <a:pt x="113" y="592"/>
                    <a:pt x="363" y="630"/>
                  </a:cubicBezTo>
                  <a:cubicBezTo>
                    <a:pt x="401" y="630"/>
                    <a:pt x="451" y="630"/>
                    <a:pt x="501" y="605"/>
                  </a:cubicBezTo>
                  <a:cubicBezTo>
                    <a:pt x="811" y="538"/>
                    <a:pt x="640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4" name="Google Shape;2944;p8"/>
            <p:cNvSpPr/>
            <p:nvPr/>
          </p:nvSpPr>
          <p:spPr>
            <a:xfrm>
              <a:off x="-179100" y="1072200"/>
              <a:ext cx="39172" cy="31470"/>
            </a:xfrm>
            <a:custGeom>
              <a:rect b="b" l="l" r="r" t="t"/>
              <a:pathLst>
                <a:path extrusionOk="0" h="617" w="768">
                  <a:moveTo>
                    <a:pt x="410" y="0"/>
                  </a:moveTo>
                  <a:cubicBezTo>
                    <a:pt x="176" y="0"/>
                    <a:pt x="0" y="276"/>
                    <a:pt x="160" y="489"/>
                  </a:cubicBezTo>
                  <a:cubicBezTo>
                    <a:pt x="210" y="552"/>
                    <a:pt x="273" y="589"/>
                    <a:pt x="360" y="614"/>
                  </a:cubicBezTo>
                  <a:cubicBezTo>
                    <a:pt x="372" y="616"/>
                    <a:pt x="383" y="616"/>
                    <a:pt x="394" y="616"/>
                  </a:cubicBezTo>
                  <a:cubicBezTo>
                    <a:pt x="604" y="616"/>
                    <a:pt x="768" y="403"/>
                    <a:pt x="685" y="189"/>
                  </a:cubicBezTo>
                  <a:cubicBezTo>
                    <a:pt x="660" y="114"/>
                    <a:pt x="610" y="52"/>
                    <a:pt x="535" y="27"/>
                  </a:cubicBezTo>
                  <a:cubicBezTo>
                    <a:pt x="492" y="8"/>
                    <a:pt x="450" y="0"/>
                    <a:pt x="4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5" name="Google Shape;2945;p8"/>
            <p:cNvSpPr/>
            <p:nvPr/>
          </p:nvSpPr>
          <p:spPr>
            <a:xfrm>
              <a:off x="-112335" y="1228427"/>
              <a:ext cx="38968" cy="31266"/>
            </a:xfrm>
            <a:custGeom>
              <a:rect b="b" l="l" r="r" t="t"/>
              <a:pathLst>
                <a:path extrusionOk="0" h="613" w="764">
                  <a:moveTo>
                    <a:pt x="401" y="1"/>
                  </a:moveTo>
                  <a:cubicBezTo>
                    <a:pt x="51" y="26"/>
                    <a:pt x="1" y="513"/>
                    <a:pt x="338" y="613"/>
                  </a:cubicBezTo>
                  <a:cubicBezTo>
                    <a:pt x="688" y="600"/>
                    <a:pt x="763" y="113"/>
                    <a:pt x="4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6" name="Google Shape;2946;p8"/>
            <p:cNvSpPr/>
            <p:nvPr/>
          </p:nvSpPr>
          <p:spPr>
            <a:xfrm>
              <a:off x="103108" y="1212207"/>
              <a:ext cx="33663" cy="30960"/>
            </a:xfrm>
            <a:custGeom>
              <a:rect b="b" l="l" r="r" t="t"/>
              <a:pathLst>
                <a:path extrusionOk="0" h="607" w="660">
                  <a:moveTo>
                    <a:pt x="334" y="0"/>
                  </a:moveTo>
                  <a:cubicBezTo>
                    <a:pt x="249" y="0"/>
                    <a:pt x="164" y="33"/>
                    <a:pt x="101" y="106"/>
                  </a:cubicBezTo>
                  <a:cubicBezTo>
                    <a:pt x="1" y="244"/>
                    <a:pt x="13" y="431"/>
                    <a:pt x="151" y="544"/>
                  </a:cubicBezTo>
                  <a:cubicBezTo>
                    <a:pt x="207" y="587"/>
                    <a:pt x="270" y="606"/>
                    <a:pt x="332" y="606"/>
                  </a:cubicBezTo>
                  <a:cubicBezTo>
                    <a:pt x="501" y="606"/>
                    <a:pt x="660" y="461"/>
                    <a:pt x="651" y="269"/>
                  </a:cubicBezTo>
                  <a:cubicBezTo>
                    <a:pt x="627" y="102"/>
                    <a:pt x="481" y="0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7" name="Google Shape;2947;p8"/>
            <p:cNvSpPr/>
            <p:nvPr/>
          </p:nvSpPr>
          <p:spPr>
            <a:xfrm>
              <a:off x="183440" y="1166099"/>
              <a:ext cx="40396" cy="31929"/>
            </a:xfrm>
            <a:custGeom>
              <a:rect b="b" l="l" r="r" t="t"/>
              <a:pathLst>
                <a:path extrusionOk="0" h="626" w="792">
                  <a:moveTo>
                    <a:pt x="388" y="1"/>
                  </a:moveTo>
                  <a:cubicBezTo>
                    <a:pt x="285" y="1"/>
                    <a:pt x="183" y="51"/>
                    <a:pt x="125" y="148"/>
                  </a:cubicBezTo>
                  <a:cubicBezTo>
                    <a:pt x="0" y="348"/>
                    <a:pt x="125" y="598"/>
                    <a:pt x="350" y="623"/>
                  </a:cubicBezTo>
                  <a:cubicBezTo>
                    <a:pt x="365" y="625"/>
                    <a:pt x="380" y="626"/>
                    <a:pt x="395" y="626"/>
                  </a:cubicBezTo>
                  <a:cubicBezTo>
                    <a:pt x="633" y="626"/>
                    <a:pt x="791" y="347"/>
                    <a:pt x="650" y="135"/>
                  </a:cubicBezTo>
                  <a:cubicBezTo>
                    <a:pt x="584" y="45"/>
                    <a:pt x="485" y="1"/>
                    <a:pt x="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8" name="Google Shape;2948;p8"/>
            <p:cNvSpPr/>
            <p:nvPr/>
          </p:nvSpPr>
          <p:spPr>
            <a:xfrm>
              <a:off x="38128" y="1138353"/>
              <a:ext cx="40345" cy="32133"/>
            </a:xfrm>
            <a:custGeom>
              <a:rect b="b" l="l" r="r" t="t"/>
              <a:pathLst>
                <a:path extrusionOk="0" h="630" w="791">
                  <a:moveTo>
                    <a:pt x="417" y="1"/>
                  </a:moveTo>
                  <a:cubicBezTo>
                    <a:pt x="204" y="1"/>
                    <a:pt x="1" y="228"/>
                    <a:pt x="125" y="467"/>
                  </a:cubicBezTo>
                  <a:cubicBezTo>
                    <a:pt x="188" y="581"/>
                    <a:pt x="290" y="629"/>
                    <a:pt x="392" y="629"/>
                  </a:cubicBezTo>
                  <a:cubicBezTo>
                    <a:pt x="592" y="629"/>
                    <a:pt x="791" y="444"/>
                    <a:pt x="700" y="205"/>
                  </a:cubicBezTo>
                  <a:cubicBezTo>
                    <a:pt x="687" y="180"/>
                    <a:pt x="675" y="155"/>
                    <a:pt x="662" y="130"/>
                  </a:cubicBezTo>
                  <a:cubicBezTo>
                    <a:pt x="593" y="39"/>
                    <a:pt x="504" y="1"/>
                    <a:pt x="4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9" name="Google Shape;2949;p8"/>
            <p:cNvSpPr/>
            <p:nvPr/>
          </p:nvSpPr>
          <p:spPr>
            <a:xfrm>
              <a:off x="62712" y="1052971"/>
              <a:ext cx="33459" cy="32031"/>
            </a:xfrm>
            <a:custGeom>
              <a:rect b="b" l="l" r="r" t="t"/>
              <a:pathLst>
                <a:path extrusionOk="0" h="628" w="656">
                  <a:moveTo>
                    <a:pt x="329" y="1"/>
                  </a:moveTo>
                  <a:cubicBezTo>
                    <a:pt x="159" y="1"/>
                    <a:pt x="0" y="146"/>
                    <a:pt x="18" y="341"/>
                  </a:cubicBezTo>
                  <a:cubicBezTo>
                    <a:pt x="41" y="521"/>
                    <a:pt x="186" y="627"/>
                    <a:pt x="335" y="627"/>
                  </a:cubicBezTo>
                  <a:cubicBezTo>
                    <a:pt x="424" y="627"/>
                    <a:pt x="514" y="588"/>
                    <a:pt x="580" y="504"/>
                  </a:cubicBezTo>
                  <a:cubicBezTo>
                    <a:pt x="630" y="441"/>
                    <a:pt x="655" y="354"/>
                    <a:pt x="643" y="279"/>
                  </a:cubicBezTo>
                  <a:cubicBezTo>
                    <a:pt x="643" y="254"/>
                    <a:pt x="630" y="229"/>
                    <a:pt x="630" y="204"/>
                  </a:cubicBezTo>
                  <a:cubicBezTo>
                    <a:pt x="605" y="154"/>
                    <a:pt x="568" y="104"/>
                    <a:pt x="530" y="79"/>
                  </a:cubicBezTo>
                  <a:cubicBezTo>
                    <a:pt x="469" y="25"/>
                    <a:pt x="398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0" name="Google Shape;2950;p8"/>
            <p:cNvSpPr/>
            <p:nvPr/>
          </p:nvSpPr>
          <p:spPr>
            <a:xfrm>
              <a:off x="137536" y="1051135"/>
              <a:ext cx="38713" cy="32133"/>
            </a:xfrm>
            <a:custGeom>
              <a:rect b="b" l="l" r="r" t="t"/>
              <a:pathLst>
                <a:path extrusionOk="0" h="630" w="759">
                  <a:moveTo>
                    <a:pt x="388" y="1"/>
                  </a:moveTo>
                  <a:cubicBezTo>
                    <a:pt x="285" y="1"/>
                    <a:pt x="183" y="51"/>
                    <a:pt x="126" y="152"/>
                  </a:cubicBezTo>
                  <a:cubicBezTo>
                    <a:pt x="1" y="340"/>
                    <a:pt x="126" y="602"/>
                    <a:pt x="350" y="627"/>
                  </a:cubicBezTo>
                  <a:cubicBezTo>
                    <a:pt x="363" y="629"/>
                    <a:pt x="375" y="629"/>
                    <a:pt x="387" y="629"/>
                  </a:cubicBezTo>
                  <a:cubicBezTo>
                    <a:pt x="605" y="629"/>
                    <a:pt x="759" y="416"/>
                    <a:pt x="688" y="215"/>
                  </a:cubicBezTo>
                  <a:cubicBezTo>
                    <a:pt x="675" y="190"/>
                    <a:pt x="663" y="165"/>
                    <a:pt x="650" y="140"/>
                  </a:cubicBezTo>
                  <a:cubicBezTo>
                    <a:pt x="589" y="48"/>
                    <a:pt x="488" y="1"/>
                    <a:pt x="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1" name="Google Shape;2951;p8"/>
            <p:cNvSpPr/>
            <p:nvPr/>
          </p:nvSpPr>
          <p:spPr>
            <a:xfrm>
              <a:off x="212105" y="1094183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47" y="0"/>
                  </a:moveTo>
                  <a:cubicBezTo>
                    <a:pt x="311" y="0"/>
                    <a:pt x="274" y="7"/>
                    <a:pt x="238" y="21"/>
                  </a:cubicBezTo>
                  <a:cubicBezTo>
                    <a:pt x="88" y="83"/>
                    <a:pt x="1" y="271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4" y="610"/>
                    <a:pt x="463" y="596"/>
                  </a:cubicBezTo>
                  <a:cubicBezTo>
                    <a:pt x="625" y="533"/>
                    <a:pt x="700" y="358"/>
                    <a:pt x="638" y="196"/>
                  </a:cubicBezTo>
                  <a:cubicBezTo>
                    <a:pt x="589" y="79"/>
                    <a:pt x="473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2" name="Google Shape;2952;p8"/>
            <p:cNvSpPr/>
            <p:nvPr/>
          </p:nvSpPr>
          <p:spPr>
            <a:xfrm>
              <a:off x="6965" y="920971"/>
              <a:ext cx="41263" cy="31878"/>
            </a:xfrm>
            <a:custGeom>
              <a:rect b="b" l="l" r="r" t="t"/>
              <a:pathLst>
                <a:path extrusionOk="0" h="625" w="809">
                  <a:moveTo>
                    <a:pt x="431" y="1"/>
                  </a:moveTo>
                  <a:cubicBezTo>
                    <a:pt x="142" y="1"/>
                    <a:pt x="1" y="367"/>
                    <a:pt x="236" y="555"/>
                  </a:cubicBezTo>
                  <a:cubicBezTo>
                    <a:pt x="297" y="604"/>
                    <a:pt x="364" y="625"/>
                    <a:pt x="428" y="625"/>
                  </a:cubicBezTo>
                  <a:cubicBezTo>
                    <a:pt x="629" y="625"/>
                    <a:pt x="809" y="420"/>
                    <a:pt x="724" y="193"/>
                  </a:cubicBezTo>
                  <a:cubicBezTo>
                    <a:pt x="686" y="93"/>
                    <a:pt x="586" y="18"/>
                    <a:pt x="486" y="5"/>
                  </a:cubicBezTo>
                  <a:cubicBezTo>
                    <a:pt x="467" y="2"/>
                    <a:pt x="449" y="1"/>
                    <a:pt x="4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3" name="Google Shape;2953;p8"/>
            <p:cNvSpPr/>
            <p:nvPr/>
          </p:nvSpPr>
          <p:spPr>
            <a:xfrm>
              <a:off x="94182" y="895112"/>
              <a:ext cx="34734" cy="31725"/>
            </a:xfrm>
            <a:custGeom>
              <a:rect b="b" l="l" r="r" t="t"/>
              <a:pathLst>
                <a:path extrusionOk="0" h="622" w="681">
                  <a:moveTo>
                    <a:pt x="352" y="1"/>
                  </a:moveTo>
                  <a:cubicBezTo>
                    <a:pt x="260" y="1"/>
                    <a:pt x="167" y="39"/>
                    <a:pt x="101" y="125"/>
                  </a:cubicBezTo>
                  <a:cubicBezTo>
                    <a:pt x="1" y="250"/>
                    <a:pt x="26" y="437"/>
                    <a:pt x="151" y="550"/>
                  </a:cubicBezTo>
                  <a:cubicBezTo>
                    <a:pt x="215" y="600"/>
                    <a:pt x="286" y="622"/>
                    <a:pt x="354" y="622"/>
                  </a:cubicBezTo>
                  <a:cubicBezTo>
                    <a:pt x="526" y="622"/>
                    <a:pt x="681" y="480"/>
                    <a:pt x="663" y="275"/>
                  </a:cubicBezTo>
                  <a:cubicBezTo>
                    <a:pt x="648" y="104"/>
                    <a:pt x="502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4" name="Google Shape;2954;p8"/>
            <p:cNvSpPr/>
            <p:nvPr/>
          </p:nvSpPr>
          <p:spPr>
            <a:xfrm>
              <a:off x="-21802" y="993092"/>
              <a:ext cx="39223" cy="32235"/>
            </a:xfrm>
            <a:custGeom>
              <a:rect b="b" l="l" r="r" t="t"/>
              <a:pathLst>
                <a:path extrusionOk="0" h="632" w="769">
                  <a:moveTo>
                    <a:pt x="391" y="0"/>
                  </a:moveTo>
                  <a:cubicBezTo>
                    <a:pt x="302" y="0"/>
                    <a:pt x="214" y="38"/>
                    <a:pt x="150" y="116"/>
                  </a:cubicBezTo>
                  <a:cubicBezTo>
                    <a:pt x="0" y="303"/>
                    <a:pt x="100" y="591"/>
                    <a:pt x="350" y="628"/>
                  </a:cubicBezTo>
                  <a:cubicBezTo>
                    <a:pt x="366" y="631"/>
                    <a:pt x="382" y="632"/>
                    <a:pt x="398" y="632"/>
                  </a:cubicBezTo>
                  <a:cubicBezTo>
                    <a:pt x="612" y="632"/>
                    <a:pt x="768" y="400"/>
                    <a:pt x="675" y="191"/>
                  </a:cubicBezTo>
                  <a:cubicBezTo>
                    <a:pt x="663" y="141"/>
                    <a:pt x="625" y="103"/>
                    <a:pt x="588" y="66"/>
                  </a:cubicBezTo>
                  <a:cubicBezTo>
                    <a:pt x="528" y="22"/>
                    <a:pt x="459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5" name="Google Shape;2955;p8"/>
            <p:cNvSpPr/>
            <p:nvPr/>
          </p:nvSpPr>
          <p:spPr>
            <a:xfrm>
              <a:off x="154113" y="969528"/>
              <a:ext cx="35091" cy="31266"/>
            </a:xfrm>
            <a:custGeom>
              <a:rect b="b" l="l" r="r" t="t"/>
              <a:pathLst>
                <a:path extrusionOk="0" h="613" w="688">
                  <a:moveTo>
                    <a:pt x="334" y="0"/>
                  </a:moveTo>
                  <a:cubicBezTo>
                    <a:pt x="301" y="0"/>
                    <a:pt x="269" y="5"/>
                    <a:pt x="238" y="15"/>
                  </a:cubicBezTo>
                  <a:cubicBezTo>
                    <a:pt x="75" y="78"/>
                    <a:pt x="0" y="265"/>
                    <a:pt x="63" y="415"/>
                  </a:cubicBezTo>
                  <a:cubicBezTo>
                    <a:pt x="111" y="539"/>
                    <a:pt x="224" y="612"/>
                    <a:pt x="341" y="612"/>
                  </a:cubicBezTo>
                  <a:cubicBezTo>
                    <a:pt x="378" y="612"/>
                    <a:pt x="415" y="605"/>
                    <a:pt x="450" y="590"/>
                  </a:cubicBezTo>
                  <a:cubicBezTo>
                    <a:pt x="613" y="528"/>
                    <a:pt x="688" y="353"/>
                    <a:pt x="638" y="203"/>
                  </a:cubicBezTo>
                  <a:cubicBezTo>
                    <a:pt x="588" y="74"/>
                    <a:pt x="460" y="0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6" name="Google Shape;2956;p8"/>
            <p:cNvSpPr/>
            <p:nvPr/>
          </p:nvSpPr>
          <p:spPr>
            <a:xfrm>
              <a:off x="351704" y="1113003"/>
              <a:ext cx="42385" cy="31929"/>
            </a:xfrm>
            <a:custGeom>
              <a:rect b="b" l="l" r="r" t="t"/>
              <a:pathLst>
                <a:path extrusionOk="0" h="626" w="831">
                  <a:moveTo>
                    <a:pt x="408" y="0"/>
                  </a:moveTo>
                  <a:cubicBezTo>
                    <a:pt x="397" y="0"/>
                    <a:pt x="386" y="1"/>
                    <a:pt x="375" y="2"/>
                  </a:cubicBezTo>
                  <a:cubicBezTo>
                    <a:pt x="100" y="27"/>
                    <a:pt x="0" y="389"/>
                    <a:pt x="225" y="564"/>
                  </a:cubicBezTo>
                  <a:cubicBezTo>
                    <a:pt x="278" y="606"/>
                    <a:pt x="343" y="626"/>
                    <a:pt x="408" y="626"/>
                  </a:cubicBezTo>
                  <a:cubicBezTo>
                    <a:pt x="500" y="626"/>
                    <a:pt x="592" y="587"/>
                    <a:pt x="650" y="514"/>
                  </a:cubicBezTo>
                  <a:cubicBezTo>
                    <a:pt x="831" y="298"/>
                    <a:pt x="676" y="0"/>
                    <a:pt x="4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7" name="Google Shape;2957;p8"/>
            <p:cNvSpPr/>
            <p:nvPr/>
          </p:nvSpPr>
          <p:spPr>
            <a:xfrm>
              <a:off x="298863" y="973404"/>
              <a:ext cx="37489" cy="31929"/>
            </a:xfrm>
            <a:custGeom>
              <a:rect b="b" l="l" r="r" t="t"/>
              <a:pathLst>
                <a:path extrusionOk="0" h="626" w="735">
                  <a:moveTo>
                    <a:pt x="396" y="0"/>
                  </a:moveTo>
                  <a:cubicBezTo>
                    <a:pt x="181" y="0"/>
                    <a:pt x="0" y="236"/>
                    <a:pt x="124" y="464"/>
                  </a:cubicBezTo>
                  <a:cubicBezTo>
                    <a:pt x="185" y="577"/>
                    <a:pt x="288" y="626"/>
                    <a:pt x="391" y="626"/>
                  </a:cubicBezTo>
                  <a:cubicBezTo>
                    <a:pt x="563" y="626"/>
                    <a:pt x="735" y="488"/>
                    <a:pt x="712" y="277"/>
                  </a:cubicBezTo>
                  <a:cubicBezTo>
                    <a:pt x="712" y="252"/>
                    <a:pt x="699" y="227"/>
                    <a:pt x="687" y="202"/>
                  </a:cubicBezTo>
                  <a:cubicBezTo>
                    <a:pt x="674" y="152"/>
                    <a:pt x="637" y="102"/>
                    <a:pt x="599" y="77"/>
                  </a:cubicBezTo>
                  <a:cubicBezTo>
                    <a:pt x="534" y="23"/>
                    <a:pt x="463" y="0"/>
                    <a:pt x="3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8" name="Google Shape;2958;p8"/>
            <p:cNvSpPr/>
            <p:nvPr/>
          </p:nvSpPr>
          <p:spPr>
            <a:xfrm>
              <a:off x="287948" y="1052359"/>
              <a:ext cx="35142" cy="31266"/>
            </a:xfrm>
            <a:custGeom>
              <a:rect b="b" l="l" r="r" t="t"/>
              <a:pathLst>
                <a:path extrusionOk="0" h="613" w="689">
                  <a:moveTo>
                    <a:pt x="334" y="1"/>
                  </a:moveTo>
                  <a:cubicBezTo>
                    <a:pt x="302" y="1"/>
                    <a:pt x="269" y="6"/>
                    <a:pt x="238" y="16"/>
                  </a:cubicBezTo>
                  <a:cubicBezTo>
                    <a:pt x="76" y="78"/>
                    <a:pt x="1" y="266"/>
                    <a:pt x="51" y="416"/>
                  </a:cubicBezTo>
                  <a:cubicBezTo>
                    <a:pt x="98" y="540"/>
                    <a:pt x="219" y="613"/>
                    <a:pt x="340" y="613"/>
                  </a:cubicBezTo>
                  <a:cubicBezTo>
                    <a:pt x="377" y="613"/>
                    <a:pt x="415" y="606"/>
                    <a:pt x="451" y="591"/>
                  </a:cubicBezTo>
                  <a:cubicBezTo>
                    <a:pt x="613" y="528"/>
                    <a:pt x="688" y="353"/>
                    <a:pt x="626" y="191"/>
                  </a:cubicBezTo>
                  <a:cubicBezTo>
                    <a:pt x="576" y="72"/>
                    <a:pt x="456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9" name="Google Shape;2959;p8"/>
            <p:cNvSpPr/>
            <p:nvPr/>
          </p:nvSpPr>
          <p:spPr>
            <a:xfrm>
              <a:off x="247145" y="822227"/>
              <a:ext cx="34887" cy="30807"/>
            </a:xfrm>
            <a:custGeom>
              <a:rect b="b" l="l" r="r" t="t"/>
              <a:pathLst>
                <a:path extrusionOk="0" h="604" w="684">
                  <a:moveTo>
                    <a:pt x="327" y="1"/>
                  </a:moveTo>
                  <a:cubicBezTo>
                    <a:pt x="174" y="1"/>
                    <a:pt x="47" y="107"/>
                    <a:pt x="13" y="254"/>
                  </a:cubicBezTo>
                  <a:cubicBezTo>
                    <a:pt x="1" y="342"/>
                    <a:pt x="26" y="429"/>
                    <a:pt x="76" y="492"/>
                  </a:cubicBezTo>
                  <a:cubicBezTo>
                    <a:pt x="140" y="570"/>
                    <a:pt x="222" y="604"/>
                    <a:pt x="304" y="604"/>
                  </a:cubicBezTo>
                  <a:cubicBezTo>
                    <a:pt x="496" y="604"/>
                    <a:pt x="683" y="419"/>
                    <a:pt x="613" y="192"/>
                  </a:cubicBezTo>
                  <a:cubicBezTo>
                    <a:pt x="601" y="167"/>
                    <a:pt x="588" y="142"/>
                    <a:pt x="576" y="129"/>
                  </a:cubicBezTo>
                  <a:cubicBezTo>
                    <a:pt x="526" y="54"/>
                    <a:pt x="451" y="17"/>
                    <a:pt x="376" y="4"/>
                  </a:cubicBezTo>
                  <a:cubicBezTo>
                    <a:pt x="359" y="2"/>
                    <a:pt x="343" y="1"/>
                    <a:pt x="3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0" name="Google Shape;2960;p8"/>
            <p:cNvSpPr/>
            <p:nvPr/>
          </p:nvSpPr>
          <p:spPr>
            <a:xfrm>
              <a:off x="217205" y="923267"/>
              <a:ext cx="35755" cy="31266"/>
            </a:xfrm>
            <a:custGeom>
              <a:rect b="b" l="l" r="r" t="t"/>
              <a:pathLst>
                <a:path extrusionOk="0" h="613" w="701">
                  <a:moveTo>
                    <a:pt x="349" y="1"/>
                  </a:moveTo>
                  <a:cubicBezTo>
                    <a:pt x="311" y="1"/>
                    <a:pt x="274" y="8"/>
                    <a:pt x="238" y="23"/>
                  </a:cubicBezTo>
                  <a:cubicBezTo>
                    <a:pt x="76" y="85"/>
                    <a:pt x="1" y="260"/>
                    <a:pt x="63" y="410"/>
                  </a:cubicBezTo>
                  <a:cubicBezTo>
                    <a:pt x="113" y="539"/>
                    <a:pt x="233" y="613"/>
                    <a:pt x="362" y="613"/>
                  </a:cubicBezTo>
                  <a:cubicBezTo>
                    <a:pt x="395" y="613"/>
                    <a:pt x="429" y="608"/>
                    <a:pt x="463" y="598"/>
                  </a:cubicBezTo>
                  <a:cubicBezTo>
                    <a:pt x="613" y="535"/>
                    <a:pt x="700" y="348"/>
                    <a:pt x="638" y="198"/>
                  </a:cubicBezTo>
                  <a:cubicBezTo>
                    <a:pt x="590" y="74"/>
                    <a:pt x="470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1" name="Google Shape;2961;p8"/>
            <p:cNvSpPr/>
            <p:nvPr/>
          </p:nvSpPr>
          <p:spPr>
            <a:xfrm>
              <a:off x="-47304" y="1260457"/>
              <a:ext cx="38662" cy="31980"/>
            </a:xfrm>
            <a:custGeom>
              <a:rect b="b" l="l" r="r" t="t"/>
              <a:pathLst>
                <a:path extrusionOk="0" h="627" w="758">
                  <a:moveTo>
                    <a:pt x="385" y="0"/>
                  </a:moveTo>
                  <a:cubicBezTo>
                    <a:pt x="282" y="0"/>
                    <a:pt x="178" y="51"/>
                    <a:pt x="113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6" y="625"/>
                    <a:pt x="382" y="626"/>
                    <a:pt x="398" y="626"/>
                  </a:cubicBezTo>
                  <a:cubicBezTo>
                    <a:pt x="601" y="626"/>
                    <a:pt x="757" y="407"/>
                    <a:pt x="688" y="210"/>
                  </a:cubicBezTo>
                  <a:cubicBezTo>
                    <a:pt x="675" y="185"/>
                    <a:pt x="663" y="160"/>
                    <a:pt x="638" y="135"/>
                  </a:cubicBezTo>
                  <a:cubicBezTo>
                    <a:pt x="577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2" name="Google Shape;2962;p8"/>
            <p:cNvSpPr/>
            <p:nvPr/>
          </p:nvSpPr>
          <p:spPr>
            <a:xfrm>
              <a:off x="-36032" y="1179462"/>
              <a:ext cx="37846" cy="28410"/>
            </a:xfrm>
            <a:custGeom>
              <a:rect b="b" l="l" r="r" t="t"/>
              <a:pathLst>
                <a:path extrusionOk="0" h="557" w="742">
                  <a:moveTo>
                    <a:pt x="537" y="1"/>
                  </a:moveTo>
                  <a:cubicBezTo>
                    <a:pt x="310" y="1"/>
                    <a:pt x="1" y="319"/>
                    <a:pt x="242" y="486"/>
                  </a:cubicBezTo>
                  <a:cubicBezTo>
                    <a:pt x="295" y="534"/>
                    <a:pt x="362" y="557"/>
                    <a:pt x="429" y="557"/>
                  </a:cubicBezTo>
                  <a:cubicBezTo>
                    <a:pt x="519" y="557"/>
                    <a:pt x="609" y="515"/>
                    <a:pt x="667" y="436"/>
                  </a:cubicBezTo>
                  <a:cubicBezTo>
                    <a:pt x="717" y="373"/>
                    <a:pt x="742" y="298"/>
                    <a:pt x="742" y="211"/>
                  </a:cubicBezTo>
                  <a:cubicBezTo>
                    <a:pt x="729" y="186"/>
                    <a:pt x="729" y="161"/>
                    <a:pt x="717" y="136"/>
                  </a:cubicBezTo>
                  <a:cubicBezTo>
                    <a:pt x="684" y="39"/>
                    <a:pt x="616" y="1"/>
                    <a:pt x="5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3" name="Google Shape;2963;p8"/>
            <p:cNvSpPr/>
            <p:nvPr/>
          </p:nvSpPr>
          <p:spPr>
            <a:xfrm>
              <a:off x="-104021" y="1130192"/>
              <a:ext cx="38101" cy="32082"/>
            </a:xfrm>
            <a:custGeom>
              <a:rect b="b" l="l" r="r" t="t"/>
              <a:pathLst>
                <a:path extrusionOk="0" h="629" w="747">
                  <a:moveTo>
                    <a:pt x="375" y="1"/>
                  </a:moveTo>
                  <a:cubicBezTo>
                    <a:pt x="272" y="1"/>
                    <a:pt x="170" y="50"/>
                    <a:pt x="113" y="152"/>
                  </a:cubicBezTo>
                  <a:cubicBezTo>
                    <a:pt x="0" y="340"/>
                    <a:pt x="113" y="602"/>
                    <a:pt x="338" y="627"/>
                  </a:cubicBezTo>
                  <a:cubicBezTo>
                    <a:pt x="350" y="628"/>
                    <a:pt x="362" y="629"/>
                    <a:pt x="374" y="629"/>
                  </a:cubicBezTo>
                  <a:cubicBezTo>
                    <a:pt x="592" y="629"/>
                    <a:pt x="746" y="416"/>
                    <a:pt x="675" y="215"/>
                  </a:cubicBezTo>
                  <a:cubicBezTo>
                    <a:pt x="663" y="190"/>
                    <a:pt x="650" y="165"/>
                    <a:pt x="638" y="140"/>
                  </a:cubicBezTo>
                  <a:cubicBezTo>
                    <a:pt x="576" y="47"/>
                    <a:pt x="475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4" name="Google Shape;2964;p8"/>
            <p:cNvSpPr/>
            <p:nvPr/>
          </p:nvSpPr>
          <p:spPr>
            <a:xfrm>
              <a:off x="-156403" y="987532"/>
              <a:ext cx="38254" cy="28053"/>
            </a:xfrm>
            <a:custGeom>
              <a:rect b="b" l="l" r="r" t="t"/>
              <a:pathLst>
                <a:path extrusionOk="0" h="550" w="750">
                  <a:moveTo>
                    <a:pt x="532" y="0"/>
                  </a:moveTo>
                  <a:cubicBezTo>
                    <a:pt x="305" y="0"/>
                    <a:pt x="0" y="312"/>
                    <a:pt x="240" y="487"/>
                  </a:cubicBezTo>
                  <a:cubicBezTo>
                    <a:pt x="297" y="531"/>
                    <a:pt x="360" y="550"/>
                    <a:pt x="421" y="550"/>
                  </a:cubicBezTo>
                  <a:cubicBezTo>
                    <a:pt x="590" y="550"/>
                    <a:pt x="749" y="405"/>
                    <a:pt x="740" y="212"/>
                  </a:cubicBezTo>
                  <a:cubicBezTo>
                    <a:pt x="727" y="187"/>
                    <a:pt x="727" y="162"/>
                    <a:pt x="715" y="137"/>
                  </a:cubicBezTo>
                  <a:cubicBezTo>
                    <a:pt x="682" y="39"/>
                    <a:pt x="612" y="0"/>
                    <a:pt x="5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5" name="Google Shape;2965;p8"/>
            <p:cNvSpPr/>
            <p:nvPr/>
          </p:nvSpPr>
          <p:spPr>
            <a:xfrm>
              <a:off x="-94330" y="1045524"/>
              <a:ext cx="37846" cy="31470"/>
            </a:xfrm>
            <a:custGeom>
              <a:rect b="b" l="l" r="r" t="t"/>
              <a:pathLst>
                <a:path extrusionOk="0" h="617" w="742">
                  <a:moveTo>
                    <a:pt x="353" y="1"/>
                  </a:moveTo>
                  <a:cubicBezTo>
                    <a:pt x="74" y="1"/>
                    <a:pt x="0" y="613"/>
                    <a:pt x="326" y="613"/>
                  </a:cubicBezTo>
                  <a:cubicBezTo>
                    <a:pt x="329" y="613"/>
                    <a:pt x="332" y="612"/>
                    <a:pt x="335" y="612"/>
                  </a:cubicBezTo>
                  <a:cubicBezTo>
                    <a:pt x="352" y="615"/>
                    <a:pt x="368" y="617"/>
                    <a:pt x="384" y="617"/>
                  </a:cubicBezTo>
                  <a:cubicBezTo>
                    <a:pt x="586" y="617"/>
                    <a:pt x="742" y="408"/>
                    <a:pt x="673" y="200"/>
                  </a:cubicBezTo>
                  <a:cubicBezTo>
                    <a:pt x="660" y="175"/>
                    <a:pt x="648" y="150"/>
                    <a:pt x="623" y="138"/>
                  </a:cubicBezTo>
                  <a:cubicBezTo>
                    <a:pt x="585" y="63"/>
                    <a:pt x="510" y="25"/>
                    <a:pt x="423" y="13"/>
                  </a:cubicBezTo>
                  <a:cubicBezTo>
                    <a:pt x="398" y="4"/>
                    <a:pt x="375" y="1"/>
                    <a:pt x="3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6" name="Google Shape;2966;p8"/>
            <p:cNvSpPr/>
            <p:nvPr/>
          </p:nvSpPr>
          <p:spPr>
            <a:xfrm>
              <a:off x="220061" y="1011708"/>
              <a:ext cx="37183" cy="30093"/>
            </a:xfrm>
            <a:custGeom>
              <a:rect b="b" l="l" r="r" t="t"/>
              <a:pathLst>
                <a:path extrusionOk="0" h="590" w="729">
                  <a:moveTo>
                    <a:pt x="398" y="1"/>
                  </a:moveTo>
                  <a:cubicBezTo>
                    <a:pt x="190" y="1"/>
                    <a:pt x="1" y="225"/>
                    <a:pt x="120" y="463"/>
                  </a:cubicBezTo>
                  <a:cubicBezTo>
                    <a:pt x="170" y="526"/>
                    <a:pt x="245" y="563"/>
                    <a:pt x="320" y="588"/>
                  </a:cubicBezTo>
                  <a:cubicBezTo>
                    <a:pt x="332" y="589"/>
                    <a:pt x="344" y="590"/>
                    <a:pt x="356" y="590"/>
                  </a:cubicBezTo>
                  <a:cubicBezTo>
                    <a:pt x="574" y="590"/>
                    <a:pt x="728" y="377"/>
                    <a:pt x="657" y="163"/>
                  </a:cubicBezTo>
                  <a:cubicBezTo>
                    <a:pt x="644" y="138"/>
                    <a:pt x="632" y="113"/>
                    <a:pt x="619" y="101"/>
                  </a:cubicBezTo>
                  <a:cubicBezTo>
                    <a:pt x="553" y="30"/>
                    <a:pt x="474" y="1"/>
                    <a:pt x="3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7" name="Google Shape;2967;p8"/>
            <p:cNvSpPr/>
            <p:nvPr/>
          </p:nvSpPr>
          <p:spPr>
            <a:xfrm>
              <a:off x="73780" y="978708"/>
              <a:ext cx="38662" cy="31980"/>
            </a:xfrm>
            <a:custGeom>
              <a:rect b="b" l="l" r="r" t="t"/>
              <a:pathLst>
                <a:path extrusionOk="0" h="627" w="758">
                  <a:moveTo>
                    <a:pt x="394" y="1"/>
                  </a:moveTo>
                  <a:cubicBezTo>
                    <a:pt x="289" y="1"/>
                    <a:pt x="184" y="51"/>
                    <a:pt x="126" y="148"/>
                  </a:cubicBezTo>
                  <a:cubicBezTo>
                    <a:pt x="1" y="348"/>
                    <a:pt x="126" y="598"/>
                    <a:pt x="351" y="623"/>
                  </a:cubicBezTo>
                  <a:cubicBezTo>
                    <a:pt x="368" y="626"/>
                    <a:pt x="386" y="627"/>
                    <a:pt x="403" y="627"/>
                  </a:cubicBezTo>
                  <a:cubicBezTo>
                    <a:pt x="613" y="627"/>
                    <a:pt x="758" y="419"/>
                    <a:pt x="688" y="210"/>
                  </a:cubicBezTo>
                  <a:cubicBezTo>
                    <a:pt x="676" y="185"/>
                    <a:pt x="663" y="160"/>
                    <a:pt x="651" y="135"/>
                  </a:cubicBezTo>
                  <a:cubicBezTo>
                    <a:pt x="590" y="45"/>
                    <a:pt x="492" y="1"/>
                    <a:pt x="3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8" name="Google Shape;2968;p8"/>
            <p:cNvSpPr/>
            <p:nvPr/>
          </p:nvSpPr>
          <p:spPr>
            <a:xfrm>
              <a:off x="115961" y="1130396"/>
              <a:ext cx="36265" cy="31929"/>
            </a:xfrm>
            <a:custGeom>
              <a:rect b="b" l="l" r="r" t="t"/>
              <a:pathLst>
                <a:path extrusionOk="0" h="626" w="711">
                  <a:moveTo>
                    <a:pt x="341" y="0"/>
                  </a:moveTo>
                  <a:cubicBezTo>
                    <a:pt x="203" y="0"/>
                    <a:pt x="66" y="94"/>
                    <a:pt x="36" y="261"/>
                  </a:cubicBezTo>
                  <a:cubicBezTo>
                    <a:pt x="1" y="448"/>
                    <a:pt x="153" y="625"/>
                    <a:pt x="338" y="625"/>
                  </a:cubicBezTo>
                  <a:cubicBezTo>
                    <a:pt x="349" y="625"/>
                    <a:pt x="361" y="624"/>
                    <a:pt x="374" y="623"/>
                  </a:cubicBezTo>
                  <a:cubicBezTo>
                    <a:pt x="586" y="610"/>
                    <a:pt x="711" y="386"/>
                    <a:pt x="636" y="198"/>
                  </a:cubicBezTo>
                  <a:cubicBezTo>
                    <a:pt x="623" y="161"/>
                    <a:pt x="611" y="148"/>
                    <a:pt x="586" y="123"/>
                  </a:cubicBezTo>
                  <a:cubicBezTo>
                    <a:pt x="522" y="40"/>
                    <a:pt x="431" y="0"/>
                    <a:pt x="3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9" name="Google Shape;2969;p8"/>
            <p:cNvSpPr/>
            <p:nvPr/>
          </p:nvSpPr>
          <p:spPr>
            <a:xfrm>
              <a:off x="-19201" y="1092041"/>
              <a:ext cx="36214" cy="28869"/>
            </a:xfrm>
            <a:custGeom>
              <a:rect b="b" l="l" r="r" t="t"/>
              <a:pathLst>
                <a:path extrusionOk="0" h="566" w="710">
                  <a:moveTo>
                    <a:pt x="400" y="0"/>
                  </a:moveTo>
                  <a:cubicBezTo>
                    <a:pt x="192" y="0"/>
                    <a:pt x="1" y="218"/>
                    <a:pt x="112" y="450"/>
                  </a:cubicBezTo>
                  <a:cubicBezTo>
                    <a:pt x="181" y="531"/>
                    <a:pt x="266" y="565"/>
                    <a:pt x="349" y="565"/>
                  </a:cubicBezTo>
                  <a:cubicBezTo>
                    <a:pt x="536" y="565"/>
                    <a:pt x="710" y="388"/>
                    <a:pt x="649" y="163"/>
                  </a:cubicBezTo>
                  <a:cubicBezTo>
                    <a:pt x="637" y="138"/>
                    <a:pt x="624" y="113"/>
                    <a:pt x="612" y="88"/>
                  </a:cubicBezTo>
                  <a:cubicBezTo>
                    <a:pt x="547" y="27"/>
                    <a:pt x="473" y="0"/>
                    <a:pt x="4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0" name="Google Shape;2970;p8"/>
            <p:cNvSpPr/>
            <p:nvPr/>
          </p:nvSpPr>
          <p:spPr>
            <a:xfrm>
              <a:off x="-80865" y="947086"/>
              <a:ext cx="34887" cy="29328"/>
            </a:xfrm>
            <a:custGeom>
              <a:rect b="b" l="l" r="r" t="t"/>
              <a:pathLst>
                <a:path extrusionOk="0" h="575" w="684">
                  <a:moveTo>
                    <a:pt x="406" y="0"/>
                  </a:moveTo>
                  <a:cubicBezTo>
                    <a:pt x="195" y="0"/>
                    <a:pt x="1" y="224"/>
                    <a:pt x="121" y="455"/>
                  </a:cubicBezTo>
                  <a:cubicBezTo>
                    <a:pt x="184" y="537"/>
                    <a:pt x="272" y="575"/>
                    <a:pt x="360" y="575"/>
                  </a:cubicBezTo>
                  <a:cubicBezTo>
                    <a:pt x="501" y="575"/>
                    <a:pt x="640" y="479"/>
                    <a:pt x="671" y="318"/>
                  </a:cubicBezTo>
                  <a:cubicBezTo>
                    <a:pt x="683" y="268"/>
                    <a:pt x="671" y="218"/>
                    <a:pt x="658" y="168"/>
                  </a:cubicBezTo>
                  <a:cubicBezTo>
                    <a:pt x="646" y="143"/>
                    <a:pt x="633" y="118"/>
                    <a:pt x="621" y="93"/>
                  </a:cubicBezTo>
                  <a:cubicBezTo>
                    <a:pt x="556" y="28"/>
                    <a:pt x="480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1" name="Google Shape;2971;p8"/>
            <p:cNvSpPr/>
            <p:nvPr/>
          </p:nvSpPr>
          <p:spPr>
            <a:xfrm>
              <a:off x="31753" y="1230212"/>
              <a:ext cx="37030" cy="31674"/>
            </a:xfrm>
            <a:custGeom>
              <a:rect b="b" l="l" r="r" t="t"/>
              <a:pathLst>
                <a:path extrusionOk="0" h="621" w="726">
                  <a:moveTo>
                    <a:pt x="319" y="0"/>
                  </a:moveTo>
                  <a:cubicBezTo>
                    <a:pt x="174" y="0"/>
                    <a:pt x="35" y="98"/>
                    <a:pt x="13" y="266"/>
                  </a:cubicBezTo>
                  <a:cubicBezTo>
                    <a:pt x="0" y="341"/>
                    <a:pt x="13" y="428"/>
                    <a:pt x="63" y="490"/>
                  </a:cubicBezTo>
                  <a:cubicBezTo>
                    <a:pt x="113" y="565"/>
                    <a:pt x="188" y="603"/>
                    <a:pt x="263" y="615"/>
                  </a:cubicBezTo>
                  <a:cubicBezTo>
                    <a:pt x="283" y="619"/>
                    <a:pt x="303" y="621"/>
                    <a:pt x="323" y="621"/>
                  </a:cubicBezTo>
                  <a:cubicBezTo>
                    <a:pt x="575" y="621"/>
                    <a:pt x="726" y="337"/>
                    <a:pt x="575" y="128"/>
                  </a:cubicBezTo>
                  <a:cubicBezTo>
                    <a:pt x="507" y="40"/>
                    <a:pt x="412" y="0"/>
                    <a:pt x="3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2" name="Google Shape;2972;p8"/>
            <p:cNvSpPr/>
            <p:nvPr/>
          </p:nvSpPr>
          <p:spPr>
            <a:xfrm>
              <a:off x="160131" y="856451"/>
              <a:ext cx="37183" cy="29838"/>
            </a:xfrm>
            <a:custGeom>
              <a:rect b="b" l="l" r="r" t="t"/>
              <a:pathLst>
                <a:path extrusionOk="0" h="585" w="729">
                  <a:moveTo>
                    <a:pt x="390" y="1"/>
                  </a:moveTo>
                  <a:cubicBezTo>
                    <a:pt x="185" y="1"/>
                    <a:pt x="1" y="219"/>
                    <a:pt x="120" y="458"/>
                  </a:cubicBezTo>
                  <a:cubicBezTo>
                    <a:pt x="157" y="520"/>
                    <a:pt x="232" y="570"/>
                    <a:pt x="320" y="583"/>
                  </a:cubicBezTo>
                  <a:cubicBezTo>
                    <a:pt x="331" y="584"/>
                    <a:pt x="343" y="585"/>
                    <a:pt x="354" y="585"/>
                  </a:cubicBezTo>
                  <a:cubicBezTo>
                    <a:pt x="563" y="585"/>
                    <a:pt x="728" y="371"/>
                    <a:pt x="657" y="158"/>
                  </a:cubicBezTo>
                  <a:cubicBezTo>
                    <a:pt x="645" y="133"/>
                    <a:pt x="632" y="108"/>
                    <a:pt x="607" y="95"/>
                  </a:cubicBezTo>
                  <a:cubicBezTo>
                    <a:pt x="541" y="29"/>
                    <a:pt x="464" y="1"/>
                    <a:pt x="3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3" name="Google Shape;2973;p8"/>
            <p:cNvSpPr/>
            <p:nvPr/>
          </p:nvSpPr>
          <p:spPr>
            <a:xfrm>
              <a:off x="300751" y="886033"/>
              <a:ext cx="38713" cy="31521"/>
            </a:xfrm>
            <a:custGeom>
              <a:rect b="b" l="l" r="r" t="t"/>
              <a:pathLst>
                <a:path extrusionOk="0" h="618" w="759">
                  <a:moveTo>
                    <a:pt x="400" y="1"/>
                  </a:moveTo>
                  <a:cubicBezTo>
                    <a:pt x="169" y="1"/>
                    <a:pt x="1" y="277"/>
                    <a:pt x="150" y="490"/>
                  </a:cubicBezTo>
                  <a:cubicBezTo>
                    <a:pt x="200" y="553"/>
                    <a:pt x="275" y="603"/>
                    <a:pt x="350" y="615"/>
                  </a:cubicBezTo>
                  <a:cubicBezTo>
                    <a:pt x="361" y="616"/>
                    <a:pt x="373" y="617"/>
                    <a:pt x="384" y="617"/>
                  </a:cubicBezTo>
                  <a:cubicBezTo>
                    <a:pt x="593" y="617"/>
                    <a:pt x="758" y="404"/>
                    <a:pt x="687" y="190"/>
                  </a:cubicBezTo>
                  <a:cubicBezTo>
                    <a:pt x="650" y="115"/>
                    <a:pt x="600" y="65"/>
                    <a:pt x="525" y="28"/>
                  </a:cubicBezTo>
                  <a:cubicBezTo>
                    <a:pt x="482" y="9"/>
                    <a:pt x="440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4" name="Google Shape;2974;p8"/>
            <p:cNvSpPr/>
            <p:nvPr/>
          </p:nvSpPr>
          <p:spPr>
            <a:xfrm>
              <a:off x="367618" y="1042311"/>
              <a:ext cx="38968" cy="31266"/>
            </a:xfrm>
            <a:custGeom>
              <a:rect b="b" l="l" r="r" t="t"/>
              <a:pathLst>
                <a:path extrusionOk="0" h="613" w="764">
                  <a:moveTo>
                    <a:pt x="388" y="1"/>
                  </a:moveTo>
                  <a:cubicBezTo>
                    <a:pt x="51" y="26"/>
                    <a:pt x="1" y="513"/>
                    <a:pt x="326" y="613"/>
                  </a:cubicBezTo>
                  <a:cubicBezTo>
                    <a:pt x="676" y="600"/>
                    <a:pt x="763" y="113"/>
                    <a:pt x="4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5" name="Google Shape;2975;p8"/>
            <p:cNvSpPr/>
            <p:nvPr/>
          </p:nvSpPr>
          <p:spPr>
            <a:xfrm>
              <a:off x="273310" y="1131722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54" y="0"/>
                  </a:moveTo>
                  <a:cubicBezTo>
                    <a:pt x="316" y="0"/>
                    <a:pt x="276" y="7"/>
                    <a:pt x="238" y="22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11" y="539"/>
                    <a:pt x="228" y="617"/>
                    <a:pt x="354" y="617"/>
                  </a:cubicBezTo>
                  <a:cubicBezTo>
                    <a:pt x="390" y="617"/>
                    <a:pt x="427" y="611"/>
                    <a:pt x="463" y="597"/>
                  </a:cubicBezTo>
                  <a:cubicBezTo>
                    <a:pt x="613" y="534"/>
                    <a:pt x="700" y="360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6" name="Google Shape;2976;p8"/>
            <p:cNvSpPr/>
            <p:nvPr/>
          </p:nvSpPr>
          <p:spPr>
            <a:xfrm>
              <a:off x="258009" y="1209453"/>
              <a:ext cx="38713" cy="31929"/>
            </a:xfrm>
            <a:custGeom>
              <a:rect b="b" l="l" r="r" t="t"/>
              <a:pathLst>
                <a:path extrusionOk="0" h="626" w="759">
                  <a:moveTo>
                    <a:pt x="385" y="1"/>
                  </a:moveTo>
                  <a:cubicBezTo>
                    <a:pt x="348" y="1"/>
                    <a:pt x="311" y="8"/>
                    <a:pt x="275" y="23"/>
                  </a:cubicBezTo>
                  <a:cubicBezTo>
                    <a:pt x="13" y="123"/>
                    <a:pt x="0" y="485"/>
                    <a:pt x="250" y="598"/>
                  </a:cubicBezTo>
                  <a:cubicBezTo>
                    <a:pt x="295" y="617"/>
                    <a:pt x="339" y="625"/>
                    <a:pt x="382" y="625"/>
                  </a:cubicBezTo>
                  <a:cubicBezTo>
                    <a:pt x="591" y="625"/>
                    <a:pt x="758" y="416"/>
                    <a:pt x="675" y="198"/>
                  </a:cubicBezTo>
                  <a:cubicBezTo>
                    <a:pt x="618" y="74"/>
                    <a:pt x="503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7" name="Google Shape;2977;p8"/>
            <p:cNvSpPr/>
            <p:nvPr/>
          </p:nvSpPr>
          <p:spPr>
            <a:xfrm>
              <a:off x="-60616" y="878995"/>
              <a:ext cx="37744" cy="27798"/>
            </a:xfrm>
            <a:custGeom>
              <a:rect b="b" l="l" r="r" t="t"/>
              <a:pathLst>
                <a:path extrusionOk="0" h="545" w="740">
                  <a:moveTo>
                    <a:pt x="356" y="0"/>
                  </a:moveTo>
                  <a:cubicBezTo>
                    <a:pt x="175" y="0"/>
                    <a:pt x="1" y="153"/>
                    <a:pt x="49" y="378"/>
                  </a:cubicBezTo>
                  <a:cubicBezTo>
                    <a:pt x="70" y="497"/>
                    <a:pt x="163" y="545"/>
                    <a:pt x="269" y="545"/>
                  </a:cubicBezTo>
                  <a:cubicBezTo>
                    <a:pt x="478" y="545"/>
                    <a:pt x="740" y="360"/>
                    <a:pt x="624" y="153"/>
                  </a:cubicBezTo>
                  <a:cubicBezTo>
                    <a:pt x="557" y="47"/>
                    <a:pt x="456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8" name="Google Shape;2978;p8"/>
            <p:cNvSpPr/>
            <p:nvPr/>
          </p:nvSpPr>
          <p:spPr>
            <a:xfrm>
              <a:off x="183491" y="784024"/>
              <a:ext cx="38203" cy="27798"/>
            </a:xfrm>
            <a:custGeom>
              <a:rect b="b" l="l" r="r" t="t"/>
              <a:pathLst>
                <a:path extrusionOk="0" h="545" w="749">
                  <a:moveTo>
                    <a:pt x="362" y="0"/>
                  </a:moveTo>
                  <a:cubicBezTo>
                    <a:pt x="181" y="0"/>
                    <a:pt x="1" y="153"/>
                    <a:pt x="49" y="378"/>
                  </a:cubicBezTo>
                  <a:cubicBezTo>
                    <a:pt x="75" y="497"/>
                    <a:pt x="170" y="545"/>
                    <a:pt x="278" y="545"/>
                  </a:cubicBezTo>
                  <a:cubicBezTo>
                    <a:pt x="489" y="545"/>
                    <a:pt x="748" y="360"/>
                    <a:pt x="624" y="153"/>
                  </a:cubicBezTo>
                  <a:cubicBezTo>
                    <a:pt x="562" y="47"/>
                    <a:pt x="462" y="0"/>
                    <a:pt x="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9" name="Google Shape;2979;p8"/>
            <p:cNvSpPr/>
            <p:nvPr/>
          </p:nvSpPr>
          <p:spPr>
            <a:xfrm>
              <a:off x="18798" y="836559"/>
              <a:ext cx="35704" cy="30144"/>
            </a:xfrm>
            <a:custGeom>
              <a:rect b="b" l="l" r="r" t="t"/>
              <a:pathLst>
                <a:path extrusionOk="0" h="591" w="700">
                  <a:moveTo>
                    <a:pt x="388" y="1"/>
                  </a:moveTo>
                  <a:cubicBezTo>
                    <a:pt x="188" y="1"/>
                    <a:pt x="1" y="208"/>
                    <a:pt x="92" y="436"/>
                  </a:cubicBezTo>
                  <a:cubicBezTo>
                    <a:pt x="142" y="510"/>
                    <a:pt x="217" y="573"/>
                    <a:pt x="304" y="585"/>
                  </a:cubicBezTo>
                  <a:cubicBezTo>
                    <a:pt x="322" y="589"/>
                    <a:pt x="341" y="590"/>
                    <a:pt x="359" y="590"/>
                  </a:cubicBezTo>
                  <a:cubicBezTo>
                    <a:pt x="547" y="590"/>
                    <a:pt x="700" y="417"/>
                    <a:pt x="654" y="223"/>
                  </a:cubicBezTo>
                  <a:cubicBezTo>
                    <a:pt x="654" y="173"/>
                    <a:pt x="629" y="136"/>
                    <a:pt x="604" y="98"/>
                  </a:cubicBezTo>
                  <a:cubicBezTo>
                    <a:pt x="539" y="30"/>
                    <a:pt x="462" y="1"/>
                    <a:pt x="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0" name="Google Shape;2980;p8"/>
            <p:cNvSpPr/>
            <p:nvPr/>
          </p:nvSpPr>
          <p:spPr>
            <a:xfrm>
              <a:off x="582449" y="1025633"/>
              <a:ext cx="34734" cy="31776"/>
            </a:xfrm>
            <a:custGeom>
              <a:rect b="b" l="l" r="r" t="t"/>
              <a:pathLst>
                <a:path extrusionOk="0" h="623" w="681">
                  <a:moveTo>
                    <a:pt x="348" y="1"/>
                  </a:moveTo>
                  <a:cubicBezTo>
                    <a:pt x="260" y="1"/>
                    <a:pt x="173" y="36"/>
                    <a:pt x="113" y="115"/>
                  </a:cubicBezTo>
                  <a:cubicBezTo>
                    <a:pt x="0" y="253"/>
                    <a:pt x="25" y="440"/>
                    <a:pt x="150" y="553"/>
                  </a:cubicBezTo>
                  <a:cubicBezTo>
                    <a:pt x="213" y="601"/>
                    <a:pt x="282" y="623"/>
                    <a:pt x="349" y="623"/>
                  </a:cubicBezTo>
                  <a:cubicBezTo>
                    <a:pt x="523" y="623"/>
                    <a:pt x="681" y="476"/>
                    <a:pt x="663" y="278"/>
                  </a:cubicBezTo>
                  <a:cubicBezTo>
                    <a:pt x="647" y="104"/>
                    <a:pt x="497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1" name="Google Shape;2981;p8"/>
            <p:cNvSpPr/>
            <p:nvPr/>
          </p:nvSpPr>
          <p:spPr>
            <a:xfrm>
              <a:off x="663393" y="980086"/>
              <a:ext cx="39733" cy="31827"/>
            </a:xfrm>
            <a:custGeom>
              <a:rect b="b" l="l" r="r" t="t"/>
              <a:pathLst>
                <a:path extrusionOk="0" h="624" w="779">
                  <a:moveTo>
                    <a:pt x="385" y="0"/>
                  </a:moveTo>
                  <a:cubicBezTo>
                    <a:pt x="279" y="0"/>
                    <a:pt x="172" y="54"/>
                    <a:pt x="113" y="158"/>
                  </a:cubicBezTo>
                  <a:cubicBezTo>
                    <a:pt x="0" y="346"/>
                    <a:pt x="113" y="596"/>
                    <a:pt x="338" y="621"/>
                  </a:cubicBezTo>
                  <a:cubicBezTo>
                    <a:pt x="354" y="623"/>
                    <a:pt x="369" y="624"/>
                    <a:pt x="384" y="624"/>
                  </a:cubicBezTo>
                  <a:cubicBezTo>
                    <a:pt x="632" y="624"/>
                    <a:pt x="779" y="345"/>
                    <a:pt x="638" y="133"/>
                  </a:cubicBezTo>
                  <a:cubicBezTo>
                    <a:pt x="578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2" name="Google Shape;2982;p8"/>
            <p:cNvSpPr/>
            <p:nvPr/>
          </p:nvSpPr>
          <p:spPr>
            <a:xfrm>
              <a:off x="517673" y="952237"/>
              <a:ext cx="40141" cy="32133"/>
            </a:xfrm>
            <a:custGeom>
              <a:rect b="b" l="l" r="r" t="t"/>
              <a:pathLst>
                <a:path extrusionOk="0" h="630" w="787">
                  <a:moveTo>
                    <a:pt x="418" y="1"/>
                  </a:moveTo>
                  <a:cubicBezTo>
                    <a:pt x="207" y="1"/>
                    <a:pt x="0" y="228"/>
                    <a:pt x="133" y="467"/>
                  </a:cubicBezTo>
                  <a:cubicBezTo>
                    <a:pt x="196" y="581"/>
                    <a:pt x="297" y="629"/>
                    <a:pt x="397" y="629"/>
                  </a:cubicBezTo>
                  <a:cubicBezTo>
                    <a:pt x="593" y="629"/>
                    <a:pt x="786" y="444"/>
                    <a:pt x="695" y="204"/>
                  </a:cubicBezTo>
                  <a:cubicBezTo>
                    <a:pt x="683" y="179"/>
                    <a:pt x="670" y="154"/>
                    <a:pt x="658" y="129"/>
                  </a:cubicBezTo>
                  <a:cubicBezTo>
                    <a:pt x="593" y="39"/>
                    <a:pt x="505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3" name="Google Shape;2983;p8"/>
            <p:cNvSpPr/>
            <p:nvPr/>
          </p:nvSpPr>
          <p:spPr>
            <a:xfrm>
              <a:off x="542206" y="867162"/>
              <a:ext cx="33255" cy="31878"/>
            </a:xfrm>
            <a:custGeom>
              <a:rect b="b" l="l" r="r" t="t"/>
              <a:pathLst>
                <a:path extrusionOk="0" h="625" w="652">
                  <a:moveTo>
                    <a:pt x="333" y="1"/>
                  </a:moveTo>
                  <a:cubicBezTo>
                    <a:pt x="159" y="1"/>
                    <a:pt x="0" y="142"/>
                    <a:pt x="27" y="348"/>
                  </a:cubicBezTo>
                  <a:cubicBezTo>
                    <a:pt x="43" y="521"/>
                    <a:pt x="187" y="625"/>
                    <a:pt x="336" y="625"/>
                  </a:cubicBezTo>
                  <a:cubicBezTo>
                    <a:pt x="423" y="625"/>
                    <a:pt x="512" y="589"/>
                    <a:pt x="577" y="510"/>
                  </a:cubicBezTo>
                  <a:cubicBezTo>
                    <a:pt x="627" y="435"/>
                    <a:pt x="652" y="360"/>
                    <a:pt x="652" y="273"/>
                  </a:cubicBezTo>
                  <a:cubicBezTo>
                    <a:pt x="639" y="248"/>
                    <a:pt x="639" y="223"/>
                    <a:pt x="627" y="198"/>
                  </a:cubicBezTo>
                  <a:cubicBezTo>
                    <a:pt x="602" y="148"/>
                    <a:pt x="577" y="110"/>
                    <a:pt x="539" y="73"/>
                  </a:cubicBezTo>
                  <a:cubicBezTo>
                    <a:pt x="475" y="23"/>
                    <a:pt x="403" y="1"/>
                    <a:pt x="3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4" name="Google Shape;2984;p8"/>
            <p:cNvSpPr/>
            <p:nvPr/>
          </p:nvSpPr>
          <p:spPr>
            <a:xfrm>
              <a:off x="617489" y="865274"/>
              <a:ext cx="38764" cy="31878"/>
            </a:xfrm>
            <a:custGeom>
              <a:rect b="b" l="l" r="r" t="t"/>
              <a:pathLst>
                <a:path extrusionOk="0" h="625" w="760">
                  <a:moveTo>
                    <a:pt x="385" y="0"/>
                  </a:moveTo>
                  <a:cubicBezTo>
                    <a:pt x="282" y="0"/>
                    <a:pt x="178" y="51"/>
                    <a:pt x="113" y="147"/>
                  </a:cubicBezTo>
                  <a:cubicBezTo>
                    <a:pt x="1" y="347"/>
                    <a:pt x="126" y="597"/>
                    <a:pt x="350" y="622"/>
                  </a:cubicBezTo>
                  <a:cubicBezTo>
                    <a:pt x="362" y="624"/>
                    <a:pt x="373" y="624"/>
                    <a:pt x="385" y="624"/>
                  </a:cubicBezTo>
                  <a:cubicBezTo>
                    <a:pt x="594" y="624"/>
                    <a:pt x="759" y="411"/>
                    <a:pt x="688" y="210"/>
                  </a:cubicBezTo>
                  <a:cubicBezTo>
                    <a:pt x="675" y="185"/>
                    <a:pt x="663" y="160"/>
                    <a:pt x="638" y="135"/>
                  </a:cubicBezTo>
                  <a:cubicBezTo>
                    <a:pt x="577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5" name="Google Shape;2985;p8"/>
            <p:cNvSpPr/>
            <p:nvPr/>
          </p:nvSpPr>
          <p:spPr>
            <a:xfrm>
              <a:off x="692057" y="908067"/>
              <a:ext cx="35091" cy="31521"/>
            </a:xfrm>
            <a:custGeom>
              <a:rect b="b" l="l" r="r" t="t"/>
              <a:pathLst>
                <a:path extrusionOk="0" h="618" w="688">
                  <a:moveTo>
                    <a:pt x="342" y="0"/>
                  </a:moveTo>
                  <a:cubicBezTo>
                    <a:pt x="307" y="0"/>
                    <a:pt x="272" y="7"/>
                    <a:pt x="238" y="21"/>
                  </a:cubicBezTo>
                  <a:cubicBezTo>
                    <a:pt x="76" y="83"/>
                    <a:pt x="1" y="271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4" y="610"/>
                    <a:pt x="463" y="596"/>
                  </a:cubicBezTo>
                  <a:cubicBezTo>
                    <a:pt x="613" y="533"/>
                    <a:pt x="688" y="358"/>
                    <a:pt x="638" y="196"/>
                  </a:cubicBezTo>
                  <a:cubicBezTo>
                    <a:pt x="589" y="79"/>
                    <a:pt x="465" y="0"/>
                    <a:pt x="3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6" name="Google Shape;2986;p8"/>
            <p:cNvSpPr/>
            <p:nvPr/>
          </p:nvSpPr>
          <p:spPr>
            <a:xfrm>
              <a:off x="486305" y="734856"/>
              <a:ext cx="41263" cy="31878"/>
            </a:xfrm>
            <a:custGeom>
              <a:rect b="b" l="l" r="r" t="t"/>
              <a:pathLst>
                <a:path extrusionOk="0" h="625" w="809">
                  <a:moveTo>
                    <a:pt x="431" y="1"/>
                  </a:moveTo>
                  <a:cubicBezTo>
                    <a:pt x="142" y="1"/>
                    <a:pt x="0" y="367"/>
                    <a:pt x="236" y="555"/>
                  </a:cubicBezTo>
                  <a:cubicBezTo>
                    <a:pt x="297" y="604"/>
                    <a:pt x="363" y="625"/>
                    <a:pt x="428" y="625"/>
                  </a:cubicBezTo>
                  <a:cubicBezTo>
                    <a:pt x="629" y="625"/>
                    <a:pt x="808" y="420"/>
                    <a:pt x="723" y="193"/>
                  </a:cubicBezTo>
                  <a:cubicBezTo>
                    <a:pt x="686" y="93"/>
                    <a:pt x="586" y="18"/>
                    <a:pt x="486" y="5"/>
                  </a:cubicBezTo>
                  <a:cubicBezTo>
                    <a:pt x="467" y="2"/>
                    <a:pt x="448" y="1"/>
                    <a:pt x="4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7" name="Google Shape;2987;p8"/>
            <p:cNvSpPr/>
            <p:nvPr/>
          </p:nvSpPr>
          <p:spPr>
            <a:xfrm>
              <a:off x="574135" y="708996"/>
              <a:ext cx="34581" cy="32031"/>
            </a:xfrm>
            <a:custGeom>
              <a:rect b="b" l="l" r="r" t="t"/>
              <a:pathLst>
                <a:path extrusionOk="0" h="628" w="678">
                  <a:moveTo>
                    <a:pt x="348" y="1"/>
                  </a:moveTo>
                  <a:cubicBezTo>
                    <a:pt x="259" y="1"/>
                    <a:pt x="167" y="39"/>
                    <a:pt x="101" y="125"/>
                  </a:cubicBezTo>
                  <a:cubicBezTo>
                    <a:pt x="1" y="250"/>
                    <a:pt x="13" y="450"/>
                    <a:pt x="151" y="550"/>
                  </a:cubicBezTo>
                  <a:cubicBezTo>
                    <a:pt x="212" y="603"/>
                    <a:pt x="282" y="627"/>
                    <a:pt x="350" y="627"/>
                  </a:cubicBezTo>
                  <a:cubicBezTo>
                    <a:pt x="520" y="627"/>
                    <a:pt x="677" y="480"/>
                    <a:pt x="651" y="275"/>
                  </a:cubicBezTo>
                  <a:cubicBezTo>
                    <a:pt x="635" y="104"/>
                    <a:pt x="494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8" name="Google Shape;2988;p8"/>
            <p:cNvSpPr/>
            <p:nvPr/>
          </p:nvSpPr>
          <p:spPr>
            <a:xfrm>
              <a:off x="460701" y="807180"/>
              <a:ext cx="40498" cy="31470"/>
            </a:xfrm>
            <a:custGeom>
              <a:rect b="b" l="l" r="r" t="t"/>
              <a:pathLst>
                <a:path extrusionOk="0" h="617" w="794">
                  <a:moveTo>
                    <a:pt x="345" y="0"/>
                  </a:moveTo>
                  <a:cubicBezTo>
                    <a:pt x="251" y="0"/>
                    <a:pt x="159" y="39"/>
                    <a:pt x="100" y="112"/>
                  </a:cubicBezTo>
                  <a:cubicBezTo>
                    <a:pt x="0" y="249"/>
                    <a:pt x="13" y="437"/>
                    <a:pt x="150" y="549"/>
                  </a:cubicBezTo>
                  <a:cubicBezTo>
                    <a:pt x="193" y="597"/>
                    <a:pt x="244" y="617"/>
                    <a:pt x="295" y="617"/>
                  </a:cubicBezTo>
                  <a:cubicBezTo>
                    <a:pt x="530" y="617"/>
                    <a:pt x="794" y="205"/>
                    <a:pt x="538" y="62"/>
                  </a:cubicBezTo>
                  <a:cubicBezTo>
                    <a:pt x="480" y="20"/>
                    <a:pt x="412" y="0"/>
                    <a:pt x="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9" name="Google Shape;2989;p8"/>
            <p:cNvSpPr/>
            <p:nvPr/>
          </p:nvSpPr>
          <p:spPr>
            <a:xfrm>
              <a:off x="633402" y="783667"/>
              <a:ext cx="35142" cy="31623"/>
            </a:xfrm>
            <a:custGeom>
              <a:rect b="b" l="l" r="r" t="t"/>
              <a:pathLst>
                <a:path extrusionOk="0" h="620" w="689">
                  <a:moveTo>
                    <a:pt x="349" y="1"/>
                  </a:moveTo>
                  <a:cubicBezTo>
                    <a:pt x="312" y="1"/>
                    <a:pt x="274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02" y="547"/>
                    <a:pt x="220" y="620"/>
                    <a:pt x="340" y="620"/>
                  </a:cubicBezTo>
                  <a:cubicBezTo>
                    <a:pt x="378" y="620"/>
                    <a:pt x="415" y="613"/>
                    <a:pt x="451" y="598"/>
                  </a:cubicBezTo>
                  <a:cubicBezTo>
                    <a:pt x="613" y="535"/>
                    <a:pt x="688" y="360"/>
                    <a:pt x="626" y="198"/>
                  </a:cubicBezTo>
                  <a:cubicBezTo>
                    <a:pt x="588" y="74"/>
                    <a:pt x="470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0" name="Google Shape;2990;p8"/>
            <p:cNvSpPr/>
            <p:nvPr/>
          </p:nvSpPr>
          <p:spPr>
            <a:xfrm>
              <a:off x="830739" y="930764"/>
              <a:ext cx="38560" cy="28053"/>
            </a:xfrm>
            <a:custGeom>
              <a:rect b="b" l="l" r="r" t="t"/>
              <a:pathLst>
                <a:path extrusionOk="0" h="550" w="756">
                  <a:moveTo>
                    <a:pt x="535" y="1"/>
                  </a:moveTo>
                  <a:cubicBezTo>
                    <a:pt x="308" y="1"/>
                    <a:pt x="0" y="313"/>
                    <a:pt x="231" y="488"/>
                  </a:cubicBezTo>
                  <a:cubicBezTo>
                    <a:pt x="288" y="530"/>
                    <a:pt x="354" y="550"/>
                    <a:pt x="420" y="550"/>
                  </a:cubicBezTo>
                  <a:cubicBezTo>
                    <a:pt x="512" y="550"/>
                    <a:pt x="603" y="511"/>
                    <a:pt x="668" y="438"/>
                  </a:cubicBezTo>
                  <a:lnTo>
                    <a:pt x="668" y="451"/>
                  </a:lnTo>
                  <a:cubicBezTo>
                    <a:pt x="743" y="363"/>
                    <a:pt x="756" y="238"/>
                    <a:pt x="718" y="138"/>
                  </a:cubicBezTo>
                  <a:cubicBezTo>
                    <a:pt x="686" y="40"/>
                    <a:pt x="615" y="1"/>
                    <a:pt x="5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1" name="Google Shape;2991;p8"/>
            <p:cNvSpPr/>
            <p:nvPr/>
          </p:nvSpPr>
          <p:spPr>
            <a:xfrm>
              <a:off x="778153" y="787543"/>
              <a:ext cx="37540" cy="31878"/>
            </a:xfrm>
            <a:custGeom>
              <a:rect b="b" l="l" r="r" t="t"/>
              <a:pathLst>
                <a:path extrusionOk="0" h="625" w="736">
                  <a:moveTo>
                    <a:pt x="404" y="0"/>
                  </a:moveTo>
                  <a:cubicBezTo>
                    <a:pt x="191" y="0"/>
                    <a:pt x="0" y="230"/>
                    <a:pt x="125" y="459"/>
                  </a:cubicBezTo>
                  <a:cubicBezTo>
                    <a:pt x="187" y="574"/>
                    <a:pt x="293" y="625"/>
                    <a:pt x="398" y="625"/>
                  </a:cubicBezTo>
                  <a:cubicBezTo>
                    <a:pt x="568" y="625"/>
                    <a:pt x="735" y="493"/>
                    <a:pt x="712" y="284"/>
                  </a:cubicBezTo>
                  <a:cubicBezTo>
                    <a:pt x="712" y="247"/>
                    <a:pt x="700" y="222"/>
                    <a:pt x="700" y="197"/>
                  </a:cubicBezTo>
                  <a:cubicBezTo>
                    <a:pt x="675" y="147"/>
                    <a:pt x="637" y="109"/>
                    <a:pt x="600" y="72"/>
                  </a:cubicBezTo>
                  <a:cubicBezTo>
                    <a:pt x="538" y="22"/>
                    <a:pt x="470" y="0"/>
                    <a:pt x="4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2" name="Google Shape;2992;p8"/>
            <p:cNvSpPr/>
            <p:nvPr/>
          </p:nvSpPr>
          <p:spPr>
            <a:xfrm>
              <a:off x="767289" y="865988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88" y="83"/>
                    <a:pt x="0" y="258"/>
                    <a:pt x="63" y="421"/>
                  </a:cubicBezTo>
                  <a:cubicBezTo>
                    <a:pt x="110" y="545"/>
                    <a:pt x="231" y="618"/>
                    <a:pt x="352" y="618"/>
                  </a:cubicBezTo>
                  <a:cubicBezTo>
                    <a:pt x="389" y="618"/>
                    <a:pt x="427" y="611"/>
                    <a:pt x="463" y="596"/>
                  </a:cubicBezTo>
                  <a:cubicBezTo>
                    <a:pt x="625" y="533"/>
                    <a:pt x="700" y="358"/>
                    <a:pt x="638" y="196"/>
                  </a:cubicBezTo>
                  <a:cubicBezTo>
                    <a:pt x="589" y="79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3" name="Google Shape;2993;p8"/>
            <p:cNvSpPr/>
            <p:nvPr/>
          </p:nvSpPr>
          <p:spPr>
            <a:xfrm>
              <a:off x="727149" y="636111"/>
              <a:ext cx="31878" cy="31164"/>
            </a:xfrm>
            <a:custGeom>
              <a:rect b="b" l="l" r="r" t="t"/>
              <a:pathLst>
                <a:path extrusionOk="0" h="611" w="625">
                  <a:moveTo>
                    <a:pt x="314" y="1"/>
                  </a:moveTo>
                  <a:cubicBezTo>
                    <a:pt x="161" y="1"/>
                    <a:pt x="35" y="108"/>
                    <a:pt x="13" y="267"/>
                  </a:cubicBezTo>
                  <a:cubicBezTo>
                    <a:pt x="0" y="342"/>
                    <a:pt x="13" y="429"/>
                    <a:pt x="62" y="492"/>
                  </a:cubicBezTo>
                  <a:cubicBezTo>
                    <a:pt x="125" y="573"/>
                    <a:pt x="214" y="611"/>
                    <a:pt x="302" y="611"/>
                  </a:cubicBezTo>
                  <a:cubicBezTo>
                    <a:pt x="442" y="611"/>
                    <a:pt x="582" y="515"/>
                    <a:pt x="612" y="354"/>
                  </a:cubicBezTo>
                  <a:cubicBezTo>
                    <a:pt x="625" y="279"/>
                    <a:pt x="612" y="192"/>
                    <a:pt x="562" y="129"/>
                  </a:cubicBezTo>
                  <a:cubicBezTo>
                    <a:pt x="512" y="67"/>
                    <a:pt x="437" y="17"/>
                    <a:pt x="362" y="4"/>
                  </a:cubicBezTo>
                  <a:cubicBezTo>
                    <a:pt x="346" y="2"/>
                    <a:pt x="330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4" name="Google Shape;2994;p8"/>
            <p:cNvSpPr/>
            <p:nvPr/>
          </p:nvSpPr>
          <p:spPr>
            <a:xfrm>
              <a:off x="696546" y="737151"/>
              <a:ext cx="35703" cy="31266"/>
            </a:xfrm>
            <a:custGeom>
              <a:rect b="b" l="l" r="r" t="t"/>
              <a:pathLst>
                <a:path extrusionOk="0" h="613" w="700">
                  <a:moveTo>
                    <a:pt x="354" y="1"/>
                  </a:moveTo>
                  <a:cubicBezTo>
                    <a:pt x="315" y="1"/>
                    <a:pt x="276" y="8"/>
                    <a:pt x="238" y="23"/>
                  </a:cubicBezTo>
                  <a:cubicBezTo>
                    <a:pt x="88" y="85"/>
                    <a:pt x="0" y="260"/>
                    <a:pt x="63" y="410"/>
                  </a:cubicBezTo>
                  <a:cubicBezTo>
                    <a:pt x="112" y="539"/>
                    <a:pt x="241" y="613"/>
                    <a:pt x="366" y="613"/>
                  </a:cubicBezTo>
                  <a:cubicBezTo>
                    <a:pt x="399" y="613"/>
                    <a:pt x="432" y="608"/>
                    <a:pt x="463" y="597"/>
                  </a:cubicBezTo>
                  <a:cubicBezTo>
                    <a:pt x="625" y="535"/>
                    <a:pt x="700" y="348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5" name="Google Shape;2995;p8"/>
            <p:cNvSpPr/>
            <p:nvPr/>
          </p:nvSpPr>
          <p:spPr>
            <a:xfrm>
              <a:off x="432036" y="1074342"/>
              <a:ext cx="38611" cy="31980"/>
            </a:xfrm>
            <a:custGeom>
              <a:rect b="b" l="l" r="r" t="t"/>
              <a:pathLst>
                <a:path extrusionOk="0" h="627" w="757">
                  <a:moveTo>
                    <a:pt x="393" y="0"/>
                  </a:moveTo>
                  <a:cubicBezTo>
                    <a:pt x="288" y="0"/>
                    <a:pt x="183" y="51"/>
                    <a:pt x="125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8" y="625"/>
                    <a:pt x="385" y="626"/>
                    <a:pt x="402" y="626"/>
                  </a:cubicBezTo>
                  <a:cubicBezTo>
                    <a:pt x="612" y="626"/>
                    <a:pt x="757" y="418"/>
                    <a:pt x="687" y="210"/>
                  </a:cubicBezTo>
                  <a:cubicBezTo>
                    <a:pt x="675" y="185"/>
                    <a:pt x="662" y="160"/>
                    <a:pt x="650" y="135"/>
                  </a:cubicBezTo>
                  <a:cubicBezTo>
                    <a:pt x="589" y="44"/>
                    <a:pt x="49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6" name="Google Shape;2996;p8"/>
            <p:cNvSpPr/>
            <p:nvPr/>
          </p:nvSpPr>
          <p:spPr>
            <a:xfrm>
              <a:off x="443767" y="993347"/>
              <a:ext cx="37999" cy="28461"/>
            </a:xfrm>
            <a:custGeom>
              <a:rect b="b" l="l" r="r" t="t"/>
              <a:pathLst>
                <a:path extrusionOk="0" h="558" w="745">
                  <a:moveTo>
                    <a:pt x="540" y="1"/>
                  </a:moveTo>
                  <a:cubicBezTo>
                    <a:pt x="312" y="1"/>
                    <a:pt x="1" y="319"/>
                    <a:pt x="232" y="486"/>
                  </a:cubicBezTo>
                  <a:cubicBezTo>
                    <a:pt x="292" y="535"/>
                    <a:pt x="361" y="558"/>
                    <a:pt x="430" y="558"/>
                  </a:cubicBezTo>
                  <a:cubicBezTo>
                    <a:pt x="519" y="558"/>
                    <a:pt x="606" y="519"/>
                    <a:pt x="670" y="448"/>
                  </a:cubicBezTo>
                  <a:cubicBezTo>
                    <a:pt x="720" y="373"/>
                    <a:pt x="745" y="298"/>
                    <a:pt x="732" y="211"/>
                  </a:cubicBezTo>
                  <a:cubicBezTo>
                    <a:pt x="732" y="186"/>
                    <a:pt x="720" y="161"/>
                    <a:pt x="720" y="136"/>
                  </a:cubicBezTo>
                  <a:cubicBezTo>
                    <a:pt x="688" y="39"/>
                    <a:pt x="619" y="1"/>
                    <a:pt x="5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7" name="Google Shape;2997;p8"/>
            <p:cNvSpPr/>
            <p:nvPr/>
          </p:nvSpPr>
          <p:spPr>
            <a:xfrm>
              <a:off x="375268" y="944331"/>
              <a:ext cx="38662" cy="31929"/>
            </a:xfrm>
            <a:custGeom>
              <a:rect b="b" l="l" r="r" t="t"/>
              <a:pathLst>
                <a:path extrusionOk="0" h="626" w="758">
                  <a:moveTo>
                    <a:pt x="386" y="0"/>
                  </a:moveTo>
                  <a:cubicBezTo>
                    <a:pt x="282" y="0"/>
                    <a:pt x="178" y="50"/>
                    <a:pt x="113" y="147"/>
                  </a:cubicBezTo>
                  <a:cubicBezTo>
                    <a:pt x="1" y="347"/>
                    <a:pt x="126" y="597"/>
                    <a:pt x="351" y="622"/>
                  </a:cubicBezTo>
                  <a:cubicBezTo>
                    <a:pt x="367" y="625"/>
                    <a:pt x="382" y="626"/>
                    <a:pt x="398" y="626"/>
                  </a:cubicBezTo>
                  <a:cubicBezTo>
                    <a:pt x="601" y="626"/>
                    <a:pt x="758" y="407"/>
                    <a:pt x="688" y="210"/>
                  </a:cubicBezTo>
                  <a:cubicBezTo>
                    <a:pt x="676" y="185"/>
                    <a:pt x="663" y="160"/>
                    <a:pt x="638" y="135"/>
                  </a:cubicBezTo>
                  <a:cubicBezTo>
                    <a:pt x="578" y="44"/>
                    <a:pt x="482" y="0"/>
                    <a:pt x="3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8" name="Google Shape;2998;p8"/>
            <p:cNvSpPr/>
            <p:nvPr/>
          </p:nvSpPr>
          <p:spPr>
            <a:xfrm>
              <a:off x="323346" y="801417"/>
              <a:ext cx="38254" cy="28053"/>
            </a:xfrm>
            <a:custGeom>
              <a:rect b="b" l="l" r="r" t="t"/>
              <a:pathLst>
                <a:path extrusionOk="0" h="550" w="750">
                  <a:moveTo>
                    <a:pt x="536" y="0"/>
                  </a:moveTo>
                  <a:cubicBezTo>
                    <a:pt x="309" y="0"/>
                    <a:pt x="1" y="312"/>
                    <a:pt x="232" y="487"/>
                  </a:cubicBezTo>
                  <a:cubicBezTo>
                    <a:pt x="288" y="531"/>
                    <a:pt x="352" y="550"/>
                    <a:pt x="415" y="550"/>
                  </a:cubicBezTo>
                  <a:cubicBezTo>
                    <a:pt x="587" y="550"/>
                    <a:pt x="750" y="405"/>
                    <a:pt x="731" y="212"/>
                  </a:cubicBezTo>
                  <a:cubicBezTo>
                    <a:pt x="731" y="187"/>
                    <a:pt x="719" y="162"/>
                    <a:pt x="719" y="137"/>
                  </a:cubicBezTo>
                  <a:cubicBezTo>
                    <a:pt x="686" y="39"/>
                    <a:pt x="616" y="0"/>
                    <a:pt x="5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9" name="Google Shape;2999;p8"/>
            <p:cNvSpPr/>
            <p:nvPr/>
          </p:nvSpPr>
          <p:spPr>
            <a:xfrm>
              <a:off x="384908" y="859409"/>
              <a:ext cx="38050" cy="31980"/>
            </a:xfrm>
            <a:custGeom>
              <a:rect b="b" l="l" r="r" t="t"/>
              <a:pathLst>
                <a:path extrusionOk="0" h="627" w="746">
                  <a:moveTo>
                    <a:pt x="365" y="1"/>
                  </a:moveTo>
                  <a:cubicBezTo>
                    <a:pt x="73" y="1"/>
                    <a:pt x="0" y="625"/>
                    <a:pt x="337" y="625"/>
                  </a:cubicBezTo>
                  <a:cubicBezTo>
                    <a:pt x="349" y="626"/>
                    <a:pt x="361" y="627"/>
                    <a:pt x="373" y="627"/>
                  </a:cubicBezTo>
                  <a:cubicBezTo>
                    <a:pt x="591" y="627"/>
                    <a:pt x="745" y="413"/>
                    <a:pt x="674" y="200"/>
                  </a:cubicBezTo>
                  <a:cubicBezTo>
                    <a:pt x="662" y="175"/>
                    <a:pt x="649" y="150"/>
                    <a:pt x="637" y="137"/>
                  </a:cubicBezTo>
                  <a:cubicBezTo>
                    <a:pt x="587" y="62"/>
                    <a:pt x="512" y="25"/>
                    <a:pt x="437" y="13"/>
                  </a:cubicBezTo>
                  <a:cubicBezTo>
                    <a:pt x="411" y="4"/>
                    <a:pt x="387" y="1"/>
                    <a:pt x="3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0" name="Google Shape;3000;p8"/>
            <p:cNvSpPr/>
            <p:nvPr/>
          </p:nvSpPr>
          <p:spPr>
            <a:xfrm>
              <a:off x="702258" y="824420"/>
              <a:ext cx="34938" cy="31266"/>
            </a:xfrm>
            <a:custGeom>
              <a:rect b="b" l="l" r="r" t="t"/>
              <a:pathLst>
                <a:path extrusionOk="0" h="613" w="685">
                  <a:moveTo>
                    <a:pt x="316" y="0"/>
                  </a:moveTo>
                  <a:cubicBezTo>
                    <a:pt x="178" y="0"/>
                    <a:pt x="43" y="90"/>
                    <a:pt x="13" y="249"/>
                  </a:cubicBezTo>
                  <a:cubicBezTo>
                    <a:pt x="1" y="336"/>
                    <a:pt x="26" y="411"/>
                    <a:pt x="76" y="486"/>
                  </a:cubicBezTo>
                  <a:cubicBezTo>
                    <a:pt x="113" y="549"/>
                    <a:pt x="188" y="599"/>
                    <a:pt x="276" y="611"/>
                  </a:cubicBezTo>
                  <a:cubicBezTo>
                    <a:pt x="287" y="612"/>
                    <a:pt x="299" y="613"/>
                    <a:pt x="310" y="613"/>
                  </a:cubicBezTo>
                  <a:cubicBezTo>
                    <a:pt x="519" y="613"/>
                    <a:pt x="684" y="400"/>
                    <a:pt x="613" y="186"/>
                  </a:cubicBezTo>
                  <a:cubicBezTo>
                    <a:pt x="600" y="161"/>
                    <a:pt x="588" y="136"/>
                    <a:pt x="563" y="124"/>
                  </a:cubicBezTo>
                  <a:cubicBezTo>
                    <a:pt x="498" y="39"/>
                    <a:pt x="406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1" name="Google Shape;3001;p8"/>
            <p:cNvSpPr/>
            <p:nvPr/>
          </p:nvSpPr>
          <p:spPr>
            <a:xfrm>
              <a:off x="553733" y="792746"/>
              <a:ext cx="38713" cy="32388"/>
            </a:xfrm>
            <a:custGeom>
              <a:rect b="b" l="l" r="r" t="t"/>
              <a:pathLst>
                <a:path extrusionOk="0" h="635" w="759">
                  <a:moveTo>
                    <a:pt x="385" y="1"/>
                  </a:moveTo>
                  <a:cubicBezTo>
                    <a:pt x="282" y="1"/>
                    <a:pt x="178" y="54"/>
                    <a:pt x="113" y="157"/>
                  </a:cubicBezTo>
                  <a:cubicBezTo>
                    <a:pt x="1" y="345"/>
                    <a:pt x="126" y="595"/>
                    <a:pt x="351" y="620"/>
                  </a:cubicBezTo>
                  <a:lnTo>
                    <a:pt x="351" y="632"/>
                  </a:lnTo>
                  <a:cubicBezTo>
                    <a:pt x="362" y="633"/>
                    <a:pt x="374" y="634"/>
                    <a:pt x="385" y="634"/>
                  </a:cubicBezTo>
                  <a:cubicBezTo>
                    <a:pt x="594" y="634"/>
                    <a:pt x="759" y="421"/>
                    <a:pt x="676" y="207"/>
                  </a:cubicBezTo>
                  <a:cubicBezTo>
                    <a:pt x="676" y="182"/>
                    <a:pt x="663" y="157"/>
                    <a:pt x="638" y="145"/>
                  </a:cubicBezTo>
                  <a:cubicBezTo>
                    <a:pt x="578" y="48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2" name="Google Shape;3002;p8"/>
            <p:cNvSpPr/>
            <p:nvPr/>
          </p:nvSpPr>
          <p:spPr>
            <a:xfrm>
              <a:off x="596475" y="943413"/>
              <a:ext cx="37795" cy="32184"/>
            </a:xfrm>
            <a:custGeom>
              <a:rect b="b" l="l" r="r" t="t"/>
              <a:pathLst>
                <a:path extrusionOk="0" h="631" w="741">
                  <a:moveTo>
                    <a:pt x="334" y="0"/>
                  </a:moveTo>
                  <a:cubicBezTo>
                    <a:pt x="189" y="0"/>
                    <a:pt x="48" y="101"/>
                    <a:pt x="25" y="277"/>
                  </a:cubicBezTo>
                  <a:cubicBezTo>
                    <a:pt x="0" y="440"/>
                    <a:pt x="113" y="602"/>
                    <a:pt x="275" y="627"/>
                  </a:cubicBezTo>
                  <a:cubicBezTo>
                    <a:pt x="290" y="629"/>
                    <a:pt x="305" y="630"/>
                    <a:pt x="320" y="630"/>
                  </a:cubicBezTo>
                  <a:cubicBezTo>
                    <a:pt x="571" y="630"/>
                    <a:pt x="741" y="340"/>
                    <a:pt x="588" y="128"/>
                  </a:cubicBezTo>
                  <a:cubicBezTo>
                    <a:pt x="520" y="40"/>
                    <a:pt x="426" y="0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3" name="Google Shape;3003;p8"/>
            <p:cNvSpPr/>
            <p:nvPr/>
          </p:nvSpPr>
          <p:spPr>
            <a:xfrm>
              <a:off x="460293" y="905925"/>
              <a:ext cx="36724" cy="29073"/>
            </a:xfrm>
            <a:custGeom>
              <a:rect b="b" l="l" r="r" t="t"/>
              <a:pathLst>
                <a:path extrusionOk="0" h="570" w="720">
                  <a:moveTo>
                    <a:pt x="398" y="0"/>
                  </a:moveTo>
                  <a:cubicBezTo>
                    <a:pt x="190" y="0"/>
                    <a:pt x="0" y="221"/>
                    <a:pt x="121" y="463"/>
                  </a:cubicBezTo>
                  <a:cubicBezTo>
                    <a:pt x="184" y="537"/>
                    <a:pt x="265" y="569"/>
                    <a:pt x="346" y="569"/>
                  </a:cubicBezTo>
                  <a:cubicBezTo>
                    <a:pt x="535" y="569"/>
                    <a:pt x="720" y="391"/>
                    <a:pt x="658" y="163"/>
                  </a:cubicBezTo>
                  <a:cubicBezTo>
                    <a:pt x="646" y="138"/>
                    <a:pt x="633" y="113"/>
                    <a:pt x="608" y="88"/>
                  </a:cubicBezTo>
                  <a:cubicBezTo>
                    <a:pt x="544" y="27"/>
                    <a:pt x="470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4" name="Google Shape;3004;p8"/>
            <p:cNvSpPr/>
            <p:nvPr/>
          </p:nvSpPr>
          <p:spPr>
            <a:xfrm>
              <a:off x="396537" y="759134"/>
              <a:ext cx="40600" cy="32082"/>
            </a:xfrm>
            <a:custGeom>
              <a:rect b="b" l="l" r="r" t="t"/>
              <a:pathLst>
                <a:path extrusionOk="0" h="629" w="796">
                  <a:moveTo>
                    <a:pt x="419" y="0"/>
                  </a:moveTo>
                  <a:cubicBezTo>
                    <a:pt x="207" y="0"/>
                    <a:pt x="1" y="227"/>
                    <a:pt x="134" y="466"/>
                  </a:cubicBezTo>
                  <a:cubicBezTo>
                    <a:pt x="197" y="581"/>
                    <a:pt x="299" y="629"/>
                    <a:pt x="401" y="629"/>
                  </a:cubicBezTo>
                  <a:cubicBezTo>
                    <a:pt x="599" y="629"/>
                    <a:pt x="795" y="444"/>
                    <a:pt x="696" y="204"/>
                  </a:cubicBezTo>
                  <a:cubicBezTo>
                    <a:pt x="696" y="179"/>
                    <a:pt x="684" y="154"/>
                    <a:pt x="659" y="129"/>
                  </a:cubicBezTo>
                  <a:cubicBezTo>
                    <a:pt x="593" y="38"/>
                    <a:pt x="506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5" name="Google Shape;3005;p8"/>
            <p:cNvSpPr/>
            <p:nvPr/>
          </p:nvSpPr>
          <p:spPr>
            <a:xfrm>
              <a:off x="511042" y="1044045"/>
              <a:ext cx="34938" cy="32184"/>
            </a:xfrm>
            <a:custGeom>
              <a:rect b="b" l="l" r="r" t="t"/>
              <a:pathLst>
                <a:path extrusionOk="0" h="631" w="685">
                  <a:moveTo>
                    <a:pt x="325" y="1"/>
                  </a:moveTo>
                  <a:cubicBezTo>
                    <a:pt x="183" y="1"/>
                    <a:pt x="39" y="92"/>
                    <a:pt x="13" y="266"/>
                  </a:cubicBezTo>
                  <a:cubicBezTo>
                    <a:pt x="1" y="354"/>
                    <a:pt x="26" y="429"/>
                    <a:pt x="76" y="504"/>
                  </a:cubicBezTo>
                  <a:cubicBezTo>
                    <a:pt x="140" y="592"/>
                    <a:pt x="229" y="630"/>
                    <a:pt x="317" y="630"/>
                  </a:cubicBezTo>
                  <a:cubicBezTo>
                    <a:pt x="503" y="630"/>
                    <a:pt x="685" y="462"/>
                    <a:pt x="625" y="241"/>
                  </a:cubicBezTo>
                  <a:cubicBezTo>
                    <a:pt x="589" y="79"/>
                    <a:pt x="458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6" name="Google Shape;3006;p8"/>
            <p:cNvSpPr/>
            <p:nvPr/>
          </p:nvSpPr>
          <p:spPr>
            <a:xfrm>
              <a:off x="642328" y="669111"/>
              <a:ext cx="34224" cy="31164"/>
            </a:xfrm>
            <a:custGeom>
              <a:rect b="b" l="l" r="r" t="t"/>
              <a:pathLst>
                <a:path extrusionOk="0" h="611" w="671">
                  <a:moveTo>
                    <a:pt x="324" y="0"/>
                  </a:moveTo>
                  <a:cubicBezTo>
                    <a:pt x="184" y="0"/>
                    <a:pt x="44" y="96"/>
                    <a:pt x="13" y="257"/>
                  </a:cubicBezTo>
                  <a:cubicBezTo>
                    <a:pt x="1" y="332"/>
                    <a:pt x="13" y="419"/>
                    <a:pt x="63" y="482"/>
                  </a:cubicBezTo>
                  <a:cubicBezTo>
                    <a:pt x="113" y="544"/>
                    <a:pt x="188" y="594"/>
                    <a:pt x="263" y="607"/>
                  </a:cubicBezTo>
                  <a:cubicBezTo>
                    <a:pt x="281" y="610"/>
                    <a:pt x="298" y="611"/>
                    <a:pt x="315" y="611"/>
                  </a:cubicBezTo>
                  <a:cubicBezTo>
                    <a:pt x="525" y="611"/>
                    <a:pt x="670" y="403"/>
                    <a:pt x="601" y="194"/>
                  </a:cubicBezTo>
                  <a:cubicBezTo>
                    <a:pt x="588" y="169"/>
                    <a:pt x="576" y="144"/>
                    <a:pt x="563" y="119"/>
                  </a:cubicBezTo>
                  <a:cubicBezTo>
                    <a:pt x="501" y="38"/>
                    <a:pt x="412" y="0"/>
                    <a:pt x="3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7" name="Google Shape;3007;p8"/>
            <p:cNvSpPr/>
            <p:nvPr/>
          </p:nvSpPr>
          <p:spPr>
            <a:xfrm>
              <a:off x="784478" y="699867"/>
              <a:ext cx="37081" cy="31725"/>
            </a:xfrm>
            <a:custGeom>
              <a:rect b="b" l="l" r="r" t="t"/>
              <a:pathLst>
                <a:path extrusionOk="0" h="622" w="727">
                  <a:moveTo>
                    <a:pt x="325" y="1"/>
                  </a:moveTo>
                  <a:cubicBezTo>
                    <a:pt x="180" y="1"/>
                    <a:pt x="36" y="99"/>
                    <a:pt x="13" y="266"/>
                  </a:cubicBezTo>
                  <a:cubicBezTo>
                    <a:pt x="1" y="354"/>
                    <a:pt x="26" y="429"/>
                    <a:pt x="76" y="491"/>
                  </a:cubicBezTo>
                  <a:cubicBezTo>
                    <a:pt x="113" y="566"/>
                    <a:pt x="188" y="604"/>
                    <a:pt x="276" y="616"/>
                  </a:cubicBezTo>
                  <a:cubicBezTo>
                    <a:pt x="295" y="620"/>
                    <a:pt x="315" y="621"/>
                    <a:pt x="334" y="621"/>
                  </a:cubicBezTo>
                  <a:cubicBezTo>
                    <a:pt x="576" y="621"/>
                    <a:pt x="726" y="337"/>
                    <a:pt x="576" y="129"/>
                  </a:cubicBezTo>
                  <a:cubicBezTo>
                    <a:pt x="512" y="41"/>
                    <a:pt x="418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8" name="Google Shape;3008;p8"/>
            <p:cNvSpPr/>
            <p:nvPr/>
          </p:nvSpPr>
          <p:spPr>
            <a:xfrm>
              <a:off x="846958" y="856196"/>
              <a:ext cx="38917" cy="31266"/>
            </a:xfrm>
            <a:custGeom>
              <a:rect b="b" l="l" r="r" t="t"/>
              <a:pathLst>
                <a:path extrusionOk="0" h="613" w="763">
                  <a:moveTo>
                    <a:pt x="400" y="1"/>
                  </a:moveTo>
                  <a:cubicBezTo>
                    <a:pt x="50" y="26"/>
                    <a:pt x="0" y="513"/>
                    <a:pt x="338" y="613"/>
                  </a:cubicBezTo>
                  <a:cubicBezTo>
                    <a:pt x="688" y="600"/>
                    <a:pt x="763" y="113"/>
                    <a:pt x="4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9" name="Google Shape;3009;p8"/>
            <p:cNvSpPr/>
            <p:nvPr/>
          </p:nvSpPr>
          <p:spPr>
            <a:xfrm>
              <a:off x="762801" y="953257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49" y="0"/>
                  </a:moveTo>
                  <a:cubicBezTo>
                    <a:pt x="312" y="0"/>
                    <a:pt x="274" y="7"/>
                    <a:pt x="238" y="22"/>
                  </a:cubicBezTo>
                  <a:cubicBezTo>
                    <a:pt x="76" y="84"/>
                    <a:pt x="1" y="259"/>
                    <a:pt x="63" y="422"/>
                  </a:cubicBezTo>
                  <a:cubicBezTo>
                    <a:pt x="112" y="538"/>
                    <a:pt x="228" y="617"/>
                    <a:pt x="354" y="617"/>
                  </a:cubicBezTo>
                  <a:cubicBezTo>
                    <a:pt x="390" y="617"/>
                    <a:pt x="427" y="611"/>
                    <a:pt x="463" y="597"/>
                  </a:cubicBezTo>
                  <a:cubicBezTo>
                    <a:pt x="613" y="534"/>
                    <a:pt x="701" y="359"/>
                    <a:pt x="638" y="197"/>
                  </a:cubicBezTo>
                  <a:cubicBezTo>
                    <a:pt x="591" y="73"/>
                    <a:pt x="47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0" name="Google Shape;3010;p8"/>
            <p:cNvSpPr/>
            <p:nvPr/>
          </p:nvSpPr>
          <p:spPr>
            <a:xfrm>
              <a:off x="496404" y="1138863"/>
              <a:ext cx="36979" cy="29940"/>
            </a:xfrm>
            <a:custGeom>
              <a:rect b="b" l="l" r="r" t="t"/>
              <a:pathLst>
                <a:path extrusionOk="0" h="587" w="725">
                  <a:moveTo>
                    <a:pt x="322" y="0"/>
                  </a:moveTo>
                  <a:cubicBezTo>
                    <a:pt x="173" y="0"/>
                    <a:pt x="30" y="113"/>
                    <a:pt x="13" y="282"/>
                  </a:cubicBezTo>
                  <a:cubicBezTo>
                    <a:pt x="0" y="319"/>
                    <a:pt x="13" y="369"/>
                    <a:pt x="25" y="419"/>
                  </a:cubicBezTo>
                  <a:cubicBezTo>
                    <a:pt x="51" y="538"/>
                    <a:pt x="146" y="586"/>
                    <a:pt x="254" y="586"/>
                  </a:cubicBezTo>
                  <a:cubicBezTo>
                    <a:pt x="465" y="586"/>
                    <a:pt x="724" y="401"/>
                    <a:pt x="600" y="195"/>
                  </a:cubicBezTo>
                  <a:cubicBezTo>
                    <a:pt x="588" y="145"/>
                    <a:pt x="563" y="107"/>
                    <a:pt x="525" y="82"/>
                  </a:cubicBezTo>
                  <a:cubicBezTo>
                    <a:pt x="465" y="26"/>
                    <a:pt x="393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1" name="Google Shape;3011;p8"/>
            <p:cNvSpPr/>
            <p:nvPr/>
          </p:nvSpPr>
          <p:spPr>
            <a:xfrm>
              <a:off x="737298" y="1023439"/>
              <a:ext cx="38713" cy="31827"/>
            </a:xfrm>
            <a:custGeom>
              <a:rect b="b" l="l" r="r" t="t"/>
              <a:pathLst>
                <a:path extrusionOk="0" h="624" w="759">
                  <a:moveTo>
                    <a:pt x="378" y="0"/>
                  </a:moveTo>
                  <a:cubicBezTo>
                    <a:pt x="344" y="0"/>
                    <a:pt x="309" y="7"/>
                    <a:pt x="276" y="21"/>
                  </a:cubicBezTo>
                  <a:cubicBezTo>
                    <a:pt x="13" y="121"/>
                    <a:pt x="1" y="483"/>
                    <a:pt x="251" y="596"/>
                  </a:cubicBezTo>
                  <a:cubicBezTo>
                    <a:pt x="295" y="615"/>
                    <a:pt x="340" y="623"/>
                    <a:pt x="382" y="623"/>
                  </a:cubicBezTo>
                  <a:cubicBezTo>
                    <a:pt x="592" y="623"/>
                    <a:pt x="759" y="414"/>
                    <a:pt x="676" y="196"/>
                  </a:cubicBezTo>
                  <a:cubicBezTo>
                    <a:pt x="618" y="79"/>
                    <a:pt x="499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2" name="Google Shape;3012;p8"/>
            <p:cNvSpPr/>
            <p:nvPr/>
          </p:nvSpPr>
          <p:spPr>
            <a:xfrm>
              <a:off x="419336" y="692879"/>
              <a:ext cx="37744" cy="27798"/>
            </a:xfrm>
            <a:custGeom>
              <a:rect b="b" l="l" r="r" t="t"/>
              <a:pathLst>
                <a:path extrusionOk="0" h="545" w="740">
                  <a:moveTo>
                    <a:pt x="356" y="0"/>
                  </a:moveTo>
                  <a:cubicBezTo>
                    <a:pt x="175" y="0"/>
                    <a:pt x="1" y="153"/>
                    <a:pt x="49" y="378"/>
                  </a:cubicBezTo>
                  <a:cubicBezTo>
                    <a:pt x="70" y="497"/>
                    <a:pt x="163" y="545"/>
                    <a:pt x="269" y="545"/>
                  </a:cubicBezTo>
                  <a:cubicBezTo>
                    <a:pt x="478" y="545"/>
                    <a:pt x="740" y="360"/>
                    <a:pt x="624" y="153"/>
                  </a:cubicBezTo>
                  <a:cubicBezTo>
                    <a:pt x="557" y="47"/>
                    <a:pt x="456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3" name="Google Shape;3013;p8"/>
            <p:cNvSpPr/>
            <p:nvPr/>
          </p:nvSpPr>
          <p:spPr>
            <a:xfrm>
              <a:off x="663495" y="597909"/>
              <a:ext cx="37693" cy="27798"/>
            </a:xfrm>
            <a:custGeom>
              <a:rect b="b" l="l" r="r" t="t"/>
              <a:pathLst>
                <a:path extrusionOk="0" h="545" w="739">
                  <a:moveTo>
                    <a:pt x="355" y="0"/>
                  </a:moveTo>
                  <a:cubicBezTo>
                    <a:pt x="175" y="0"/>
                    <a:pt x="0" y="153"/>
                    <a:pt x="48" y="378"/>
                  </a:cubicBezTo>
                  <a:cubicBezTo>
                    <a:pt x="74" y="497"/>
                    <a:pt x="168" y="545"/>
                    <a:pt x="274" y="545"/>
                  </a:cubicBezTo>
                  <a:cubicBezTo>
                    <a:pt x="483" y="545"/>
                    <a:pt x="739" y="360"/>
                    <a:pt x="623" y="153"/>
                  </a:cubicBezTo>
                  <a:cubicBezTo>
                    <a:pt x="556" y="47"/>
                    <a:pt x="455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4" name="Google Shape;3014;p8"/>
            <p:cNvSpPr/>
            <p:nvPr/>
          </p:nvSpPr>
          <p:spPr>
            <a:xfrm>
              <a:off x="498291" y="650749"/>
              <a:ext cx="33867" cy="29736"/>
            </a:xfrm>
            <a:custGeom>
              <a:rect b="b" l="l" r="r" t="t"/>
              <a:pathLst>
                <a:path extrusionOk="0" h="583" w="664">
                  <a:moveTo>
                    <a:pt x="391" y="0"/>
                  </a:moveTo>
                  <a:cubicBezTo>
                    <a:pt x="186" y="0"/>
                    <a:pt x="0" y="202"/>
                    <a:pt x="101" y="429"/>
                  </a:cubicBezTo>
                  <a:cubicBezTo>
                    <a:pt x="138" y="517"/>
                    <a:pt x="213" y="567"/>
                    <a:pt x="313" y="579"/>
                  </a:cubicBezTo>
                  <a:cubicBezTo>
                    <a:pt x="328" y="582"/>
                    <a:pt x="343" y="583"/>
                    <a:pt x="358" y="583"/>
                  </a:cubicBezTo>
                  <a:cubicBezTo>
                    <a:pt x="503" y="583"/>
                    <a:pt x="629" y="477"/>
                    <a:pt x="663" y="329"/>
                  </a:cubicBezTo>
                  <a:cubicBezTo>
                    <a:pt x="663" y="292"/>
                    <a:pt x="663" y="255"/>
                    <a:pt x="663" y="217"/>
                  </a:cubicBezTo>
                  <a:cubicBezTo>
                    <a:pt x="651" y="205"/>
                    <a:pt x="651" y="180"/>
                    <a:pt x="651" y="167"/>
                  </a:cubicBezTo>
                  <a:cubicBezTo>
                    <a:pt x="638" y="142"/>
                    <a:pt x="626" y="117"/>
                    <a:pt x="613" y="92"/>
                  </a:cubicBezTo>
                  <a:cubicBezTo>
                    <a:pt x="545" y="28"/>
                    <a:pt x="467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5" name="Google Shape;3015;p8"/>
            <p:cNvSpPr/>
            <p:nvPr/>
          </p:nvSpPr>
          <p:spPr>
            <a:xfrm>
              <a:off x="426273" y="1157224"/>
              <a:ext cx="37030" cy="31368"/>
            </a:xfrm>
            <a:custGeom>
              <a:rect b="b" l="l" r="r" t="t"/>
              <a:pathLst>
                <a:path extrusionOk="0" h="615" w="726">
                  <a:moveTo>
                    <a:pt x="387" y="0"/>
                  </a:moveTo>
                  <a:cubicBezTo>
                    <a:pt x="349" y="0"/>
                    <a:pt x="311" y="7"/>
                    <a:pt x="275" y="22"/>
                  </a:cubicBezTo>
                  <a:cubicBezTo>
                    <a:pt x="225" y="34"/>
                    <a:pt x="188" y="59"/>
                    <a:pt x="151" y="97"/>
                  </a:cubicBezTo>
                  <a:cubicBezTo>
                    <a:pt x="1" y="284"/>
                    <a:pt x="113" y="572"/>
                    <a:pt x="350" y="609"/>
                  </a:cubicBezTo>
                  <a:cubicBezTo>
                    <a:pt x="365" y="613"/>
                    <a:pt x="380" y="614"/>
                    <a:pt x="394" y="614"/>
                  </a:cubicBezTo>
                  <a:cubicBezTo>
                    <a:pt x="430" y="614"/>
                    <a:pt x="465" y="606"/>
                    <a:pt x="500" y="597"/>
                  </a:cubicBezTo>
                  <a:cubicBezTo>
                    <a:pt x="650" y="534"/>
                    <a:pt x="725" y="359"/>
                    <a:pt x="675" y="197"/>
                  </a:cubicBezTo>
                  <a:cubicBezTo>
                    <a:pt x="628" y="73"/>
                    <a:pt x="507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6" name="Google Shape;3016;p8"/>
            <p:cNvSpPr/>
            <p:nvPr/>
          </p:nvSpPr>
          <p:spPr>
            <a:xfrm>
              <a:off x="1062401" y="839670"/>
              <a:ext cx="34530" cy="31725"/>
            </a:xfrm>
            <a:custGeom>
              <a:rect b="b" l="l" r="r" t="t"/>
              <a:pathLst>
                <a:path extrusionOk="0" h="622" w="677">
                  <a:moveTo>
                    <a:pt x="348" y="1"/>
                  </a:moveTo>
                  <a:cubicBezTo>
                    <a:pt x="258" y="1"/>
                    <a:pt x="167" y="39"/>
                    <a:pt x="100" y="125"/>
                  </a:cubicBezTo>
                  <a:cubicBezTo>
                    <a:pt x="0" y="250"/>
                    <a:pt x="13" y="437"/>
                    <a:pt x="150" y="549"/>
                  </a:cubicBezTo>
                  <a:cubicBezTo>
                    <a:pt x="211" y="599"/>
                    <a:pt x="280" y="622"/>
                    <a:pt x="348" y="622"/>
                  </a:cubicBezTo>
                  <a:cubicBezTo>
                    <a:pt x="518" y="622"/>
                    <a:pt x="677" y="480"/>
                    <a:pt x="650" y="275"/>
                  </a:cubicBezTo>
                  <a:cubicBezTo>
                    <a:pt x="635" y="104"/>
                    <a:pt x="494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7" name="Google Shape;3017;p8"/>
            <p:cNvSpPr/>
            <p:nvPr/>
          </p:nvSpPr>
          <p:spPr>
            <a:xfrm>
              <a:off x="1142682" y="794276"/>
              <a:ext cx="40549" cy="32082"/>
            </a:xfrm>
            <a:custGeom>
              <a:rect b="b" l="l" r="r" t="t"/>
              <a:pathLst>
                <a:path extrusionOk="0" h="629" w="795">
                  <a:moveTo>
                    <a:pt x="382" y="1"/>
                  </a:moveTo>
                  <a:cubicBezTo>
                    <a:pt x="279" y="1"/>
                    <a:pt x="177" y="51"/>
                    <a:pt x="113" y="152"/>
                  </a:cubicBezTo>
                  <a:cubicBezTo>
                    <a:pt x="1" y="340"/>
                    <a:pt x="126" y="590"/>
                    <a:pt x="351" y="627"/>
                  </a:cubicBezTo>
                  <a:cubicBezTo>
                    <a:pt x="362" y="628"/>
                    <a:pt x="372" y="629"/>
                    <a:pt x="383" y="629"/>
                  </a:cubicBezTo>
                  <a:cubicBezTo>
                    <a:pt x="628" y="629"/>
                    <a:pt x="795" y="356"/>
                    <a:pt x="651" y="140"/>
                  </a:cubicBezTo>
                  <a:cubicBezTo>
                    <a:pt x="583" y="48"/>
                    <a:pt x="482" y="1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8" name="Google Shape;3018;p8"/>
            <p:cNvSpPr/>
            <p:nvPr/>
          </p:nvSpPr>
          <p:spPr>
            <a:xfrm>
              <a:off x="996962" y="766122"/>
              <a:ext cx="40753" cy="32286"/>
            </a:xfrm>
            <a:custGeom>
              <a:rect b="b" l="l" r="r" t="t"/>
              <a:pathLst>
                <a:path extrusionOk="0" h="633" w="799">
                  <a:moveTo>
                    <a:pt x="419" y="1"/>
                  </a:moveTo>
                  <a:cubicBezTo>
                    <a:pt x="207" y="1"/>
                    <a:pt x="1" y="227"/>
                    <a:pt x="134" y="467"/>
                  </a:cubicBezTo>
                  <a:cubicBezTo>
                    <a:pt x="198" y="583"/>
                    <a:pt x="302" y="632"/>
                    <a:pt x="405" y="632"/>
                  </a:cubicBezTo>
                  <a:cubicBezTo>
                    <a:pt x="603" y="632"/>
                    <a:pt x="799" y="451"/>
                    <a:pt x="708" y="204"/>
                  </a:cubicBezTo>
                  <a:cubicBezTo>
                    <a:pt x="696" y="179"/>
                    <a:pt x="683" y="154"/>
                    <a:pt x="658" y="129"/>
                  </a:cubicBezTo>
                  <a:cubicBezTo>
                    <a:pt x="593" y="39"/>
                    <a:pt x="506" y="1"/>
                    <a:pt x="4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9" name="Google Shape;3019;p8"/>
            <p:cNvSpPr/>
            <p:nvPr/>
          </p:nvSpPr>
          <p:spPr>
            <a:xfrm>
              <a:off x="1022873" y="681607"/>
              <a:ext cx="32541" cy="30909"/>
            </a:xfrm>
            <a:custGeom>
              <a:rect b="b" l="l" r="r" t="t"/>
              <a:pathLst>
                <a:path extrusionOk="0" h="606" w="638">
                  <a:moveTo>
                    <a:pt x="324" y="0"/>
                  </a:moveTo>
                  <a:cubicBezTo>
                    <a:pt x="232" y="0"/>
                    <a:pt x="141" y="39"/>
                    <a:pt x="75" y="112"/>
                  </a:cubicBezTo>
                  <a:cubicBezTo>
                    <a:pt x="25" y="174"/>
                    <a:pt x="0" y="262"/>
                    <a:pt x="13" y="337"/>
                  </a:cubicBezTo>
                  <a:cubicBezTo>
                    <a:pt x="37" y="504"/>
                    <a:pt x="182" y="605"/>
                    <a:pt x="330" y="605"/>
                  </a:cubicBezTo>
                  <a:cubicBezTo>
                    <a:pt x="414" y="605"/>
                    <a:pt x="499" y="572"/>
                    <a:pt x="563" y="499"/>
                  </a:cubicBezTo>
                  <a:cubicBezTo>
                    <a:pt x="613" y="437"/>
                    <a:pt x="638" y="349"/>
                    <a:pt x="625" y="274"/>
                  </a:cubicBezTo>
                  <a:cubicBezTo>
                    <a:pt x="625" y="237"/>
                    <a:pt x="613" y="212"/>
                    <a:pt x="613" y="187"/>
                  </a:cubicBezTo>
                  <a:cubicBezTo>
                    <a:pt x="588" y="137"/>
                    <a:pt x="550" y="99"/>
                    <a:pt x="513" y="62"/>
                  </a:cubicBezTo>
                  <a:cubicBezTo>
                    <a:pt x="455" y="20"/>
                    <a:pt x="389" y="0"/>
                    <a:pt x="3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0" name="Google Shape;3020;p8"/>
            <p:cNvSpPr/>
            <p:nvPr/>
          </p:nvSpPr>
          <p:spPr>
            <a:xfrm>
              <a:off x="1096829" y="679159"/>
              <a:ext cx="38662" cy="31980"/>
            </a:xfrm>
            <a:custGeom>
              <a:rect b="b" l="l" r="r" t="t"/>
              <a:pathLst>
                <a:path extrusionOk="0" h="627" w="758">
                  <a:moveTo>
                    <a:pt x="393" y="0"/>
                  </a:moveTo>
                  <a:cubicBezTo>
                    <a:pt x="288" y="0"/>
                    <a:pt x="183" y="51"/>
                    <a:pt x="125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7" y="625"/>
                    <a:pt x="383" y="626"/>
                    <a:pt x="400" y="626"/>
                  </a:cubicBezTo>
                  <a:cubicBezTo>
                    <a:pt x="611" y="626"/>
                    <a:pt x="757" y="407"/>
                    <a:pt x="687" y="210"/>
                  </a:cubicBezTo>
                  <a:cubicBezTo>
                    <a:pt x="675" y="185"/>
                    <a:pt x="662" y="160"/>
                    <a:pt x="650" y="135"/>
                  </a:cubicBezTo>
                  <a:cubicBezTo>
                    <a:pt x="590" y="44"/>
                    <a:pt x="49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1" name="Google Shape;3021;p8"/>
            <p:cNvSpPr/>
            <p:nvPr/>
          </p:nvSpPr>
          <p:spPr>
            <a:xfrm>
              <a:off x="1171398" y="722513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49" y="0"/>
                  </a:moveTo>
                  <a:cubicBezTo>
                    <a:pt x="311" y="0"/>
                    <a:pt x="273" y="7"/>
                    <a:pt x="238" y="22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11" y="539"/>
                    <a:pt x="228" y="617"/>
                    <a:pt x="354" y="617"/>
                  </a:cubicBezTo>
                  <a:cubicBezTo>
                    <a:pt x="390" y="617"/>
                    <a:pt x="426" y="611"/>
                    <a:pt x="463" y="597"/>
                  </a:cubicBezTo>
                  <a:cubicBezTo>
                    <a:pt x="613" y="535"/>
                    <a:pt x="700" y="360"/>
                    <a:pt x="638" y="197"/>
                  </a:cubicBezTo>
                  <a:cubicBezTo>
                    <a:pt x="590" y="73"/>
                    <a:pt x="47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2" name="Google Shape;3022;p8"/>
            <p:cNvSpPr/>
            <p:nvPr/>
          </p:nvSpPr>
          <p:spPr>
            <a:xfrm>
              <a:off x="970644" y="548791"/>
              <a:ext cx="36979" cy="32796"/>
            </a:xfrm>
            <a:custGeom>
              <a:rect b="b" l="l" r="r" t="t"/>
              <a:pathLst>
                <a:path extrusionOk="0" h="643" w="725">
                  <a:moveTo>
                    <a:pt x="351" y="1"/>
                  </a:moveTo>
                  <a:cubicBezTo>
                    <a:pt x="198" y="1"/>
                    <a:pt x="71" y="108"/>
                    <a:pt x="37" y="267"/>
                  </a:cubicBezTo>
                  <a:cubicBezTo>
                    <a:pt x="1" y="460"/>
                    <a:pt x="164" y="642"/>
                    <a:pt x="367" y="642"/>
                  </a:cubicBezTo>
                  <a:cubicBezTo>
                    <a:pt x="374" y="642"/>
                    <a:pt x="380" y="642"/>
                    <a:pt x="387" y="641"/>
                  </a:cubicBezTo>
                  <a:cubicBezTo>
                    <a:pt x="587" y="616"/>
                    <a:pt x="725" y="392"/>
                    <a:pt x="637" y="204"/>
                  </a:cubicBezTo>
                  <a:cubicBezTo>
                    <a:pt x="600" y="92"/>
                    <a:pt x="500" y="29"/>
                    <a:pt x="400" y="4"/>
                  </a:cubicBezTo>
                  <a:cubicBezTo>
                    <a:pt x="383" y="2"/>
                    <a:pt x="367" y="1"/>
                    <a:pt x="3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3" name="Google Shape;3023;p8"/>
            <p:cNvSpPr/>
            <p:nvPr/>
          </p:nvSpPr>
          <p:spPr>
            <a:xfrm>
              <a:off x="1053476" y="522881"/>
              <a:ext cx="34734" cy="32031"/>
            </a:xfrm>
            <a:custGeom>
              <a:rect b="b" l="l" r="r" t="t"/>
              <a:pathLst>
                <a:path extrusionOk="0" h="628" w="681">
                  <a:moveTo>
                    <a:pt x="352" y="1"/>
                  </a:moveTo>
                  <a:cubicBezTo>
                    <a:pt x="260" y="1"/>
                    <a:pt x="167" y="39"/>
                    <a:pt x="100" y="125"/>
                  </a:cubicBezTo>
                  <a:cubicBezTo>
                    <a:pt x="0" y="250"/>
                    <a:pt x="25" y="450"/>
                    <a:pt x="150" y="550"/>
                  </a:cubicBezTo>
                  <a:cubicBezTo>
                    <a:pt x="211" y="603"/>
                    <a:pt x="282" y="627"/>
                    <a:pt x="350" y="627"/>
                  </a:cubicBezTo>
                  <a:cubicBezTo>
                    <a:pt x="520" y="627"/>
                    <a:pt x="680" y="480"/>
                    <a:pt x="663" y="275"/>
                  </a:cubicBezTo>
                  <a:cubicBezTo>
                    <a:pt x="647" y="104"/>
                    <a:pt x="502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4" name="Google Shape;3024;p8"/>
            <p:cNvSpPr/>
            <p:nvPr/>
          </p:nvSpPr>
          <p:spPr>
            <a:xfrm>
              <a:off x="939990" y="621167"/>
              <a:ext cx="40498" cy="31419"/>
            </a:xfrm>
            <a:custGeom>
              <a:rect b="b" l="l" r="r" t="t"/>
              <a:pathLst>
                <a:path extrusionOk="0" h="616" w="794">
                  <a:moveTo>
                    <a:pt x="341" y="0"/>
                  </a:moveTo>
                  <a:cubicBezTo>
                    <a:pt x="252" y="0"/>
                    <a:pt x="164" y="39"/>
                    <a:pt x="101" y="110"/>
                  </a:cubicBezTo>
                  <a:cubicBezTo>
                    <a:pt x="1" y="247"/>
                    <a:pt x="26" y="435"/>
                    <a:pt x="151" y="547"/>
                  </a:cubicBezTo>
                  <a:cubicBezTo>
                    <a:pt x="195" y="595"/>
                    <a:pt x="246" y="616"/>
                    <a:pt x="299" y="616"/>
                  </a:cubicBezTo>
                  <a:cubicBezTo>
                    <a:pt x="532" y="616"/>
                    <a:pt x="793" y="215"/>
                    <a:pt x="538" y="72"/>
                  </a:cubicBezTo>
                  <a:cubicBezTo>
                    <a:pt x="478" y="23"/>
                    <a:pt x="409" y="0"/>
                    <a:pt x="3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5" name="Google Shape;3025;p8"/>
            <p:cNvSpPr/>
            <p:nvPr/>
          </p:nvSpPr>
          <p:spPr>
            <a:xfrm>
              <a:off x="1112743" y="597654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47" y="0"/>
                  </a:moveTo>
                  <a:cubicBezTo>
                    <a:pt x="311" y="0"/>
                    <a:pt x="274" y="7"/>
                    <a:pt x="238" y="21"/>
                  </a:cubicBezTo>
                  <a:cubicBezTo>
                    <a:pt x="75" y="83"/>
                    <a:pt x="1" y="258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4" y="611"/>
                    <a:pt x="463" y="596"/>
                  </a:cubicBezTo>
                  <a:cubicBezTo>
                    <a:pt x="613" y="533"/>
                    <a:pt x="700" y="358"/>
                    <a:pt x="638" y="196"/>
                  </a:cubicBezTo>
                  <a:cubicBezTo>
                    <a:pt x="589" y="79"/>
                    <a:pt x="473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6" name="Google Shape;3026;p8"/>
            <p:cNvSpPr/>
            <p:nvPr/>
          </p:nvSpPr>
          <p:spPr>
            <a:xfrm>
              <a:off x="1310946" y="740772"/>
              <a:ext cx="41824" cy="32133"/>
            </a:xfrm>
            <a:custGeom>
              <a:rect b="b" l="l" r="r" t="t"/>
              <a:pathLst>
                <a:path extrusionOk="0" h="630" w="820">
                  <a:moveTo>
                    <a:pt x="407" y="0"/>
                  </a:moveTo>
                  <a:cubicBezTo>
                    <a:pt x="397" y="0"/>
                    <a:pt x="386" y="1"/>
                    <a:pt x="376" y="2"/>
                  </a:cubicBezTo>
                  <a:cubicBezTo>
                    <a:pt x="101" y="39"/>
                    <a:pt x="1" y="389"/>
                    <a:pt x="226" y="564"/>
                  </a:cubicBezTo>
                  <a:cubicBezTo>
                    <a:pt x="280" y="607"/>
                    <a:pt x="346" y="630"/>
                    <a:pt x="413" y="630"/>
                  </a:cubicBezTo>
                  <a:cubicBezTo>
                    <a:pt x="499" y="630"/>
                    <a:pt x="587" y="592"/>
                    <a:pt x="651" y="514"/>
                  </a:cubicBezTo>
                  <a:cubicBezTo>
                    <a:pt x="819" y="309"/>
                    <a:pt x="675" y="0"/>
                    <a:pt x="4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7" name="Google Shape;3027;p8"/>
            <p:cNvSpPr/>
            <p:nvPr/>
          </p:nvSpPr>
          <p:spPr>
            <a:xfrm>
              <a:off x="1257443" y="601428"/>
              <a:ext cx="37591" cy="32337"/>
            </a:xfrm>
            <a:custGeom>
              <a:rect b="b" l="l" r="r" t="t"/>
              <a:pathLst>
                <a:path extrusionOk="0" h="634" w="737">
                  <a:moveTo>
                    <a:pt x="406" y="0"/>
                  </a:moveTo>
                  <a:cubicBezTo>
                    <a:pt x="192" y="0"/>
                    <a:pt x="1" y="232"/>
                    <a:pt x="125" y="472"/>
                  </a:cubicBezTo>
                  <a:cubicBezTo>
                    <a:pt x="186" y="584"/>
                    <a:pt x="289" y="633"/>
                    <a:pt x="392" y="633"/>
                  </a:cubicBezTo>
                  <a:cubicBezTo>
                    <a:pt x="564" y="633"/>
                    <a:pt x="736" y="495"/>
                    <a:pt x="713" y="284"/>
                  </a:cubicBezTo>
                  <a:cubicBezTo>
                    <a:pt x="713" y="259"/>
                    <a:pt x="700" y="234"/>
                    <a:pt x="700" y="197"/>
                  </a:cubicBezTo>
                  <a:cubicBezTo>
                    <a:pt x="675" y="147"/>
                    <a:pt x="638" y="109"/>
                    <a:pt x="600" y="72"/>
                  </a:cubicBezTo>
                  <a:cubicBezTo>
                    <a:pt x="539" y="22"/>
                    <a:pt x="471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8" name="Google Shape;3028;p8"/>
            <p:cNvSpPr/>
            <p:nvPr/>
          </p:nvSpPr>
          <p:spPr>
            <a:xfrm>
              <a:off x="1247242" y="680434"/>
              <a:ext cx="35091" cy="31521"/>
            </a:xfrm>
            <a:custGeom>
              <a:rect b="b" l="l" r="r" t="t"/>
              <a:pathLst>
                <a:path extrusionOk="0" h="618" w="688">
                  <a:moveTo>
                    <a:pt x="341" y="0"/>
                  </a:moveTo>
                  <a:cubicBezTo>
                    <a:pt x="303" y="0"/>
                    <a:pt x="264" y="8"/>
                    <a:pt x="225" y="22"/>
                  </a:cubicBezTo>
                  <a:cubicBezTo>
                    <a:pt x="75" y="85"/>
                    <a:pt x="0" y="260"/>
                    <a:pt x="50" y="422"/>
                  </a:cubicBezTo>
                  <a:cubicBezTo>
                    <a:pt x="99" y="539"/>
                    <a:pt x="223" y="618"/>
                    <a:pt x="346" y="618"/>
                  </a:cubicBezTo>
                  <a:cubicBezTo>
                    <a:pt x="382" y="618"/>
                    <a:pt x="417" y="611"/>
                    <a:pt x="450" y="597"/>
                  </a:cubicBezTo>
                  <a:cubicBezTo>
                    <a:pt x="613" y="535"/>
                    <a:pt x="688" y="360"/>
                    <a:pt x="625" y="197"/>
                  </a:cubicBezTo>
                  <a:cubicBezTo>
                    <a:pt x="578" y="74"/>
                    <a:pt x="464" y="0"/>
                    <a:pt x="3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9" name="Google Shape;3029;p8"/>
            <p:cNvSpPr/>
            <p:nvPr/>
          </p:nvSpPr>
          <p:spPr>
            <a:xfrm>
              <a:off x="1206438" y="449995"/>
              <a:ext cx="34836" cy="30960"/>
            </a:xfrm>
            <a:custGeom>
              <a:rect b="b" l="l" r="r" t="t"/>
              <a:pathLst>
                <a:path extrusionOk="0" h="607" w="683">
                  <a:moveTo>
                    <a:pt x="318" y="1"/>
                  </a:moveTo>
                  <a:cubicBezTo>
                    <a:pt x="171" y="1"/>
                    <a:pt x="36" y="108"/>
                    <a:pt x="13" y="267"/>
                  </a:cubicBezTo>
                  <a:cubicBezTo>
                    <a:pt x="1" y="342"/>
                    <a:pt x="26" y="429"/>
                    <a:pt x="76" y="491"/>
                  </a:cubicBezTo>
                  <a:cubicBezTo>
                    <a:pt x="141" y="572"/>
                    <a:pt x="226" y="607"/>
                    <a:pt x="310" y="607"/>
                  </a:cubicBezTo>
                  <a:cubicBezTo>
                    <a:pt x="499" y="607"/>
                    <a:pt x="682" y="429"/>
                    <a:pt x="613" y="204"/>
                  </a:cubicBezTo>
                  <a:cubicBezTo>
                    <a:pt x="600" y="167"/>
                    <a:pt x="588" y="154"/>
                    <a:pt x="575" y="129"/>
                  </a:cubicBezTo>
                  <a:cubicBezTo>
                    <a:pt x="525" y="67"/>
                    <a:pt x="450" y="17"/>
                    <a:pt x="363" y="4"/>
                  </a:cubicBezTo>
                  <a:cubicBezTo>
                    <a:pt x="348" y="2"/>
                    <a:pt x="333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0" name="Google Shape;3030;p8"/>
            <p:cNvSpPr/>
            <p:nvPr/>
          </p:nvSpPr>
          <p:spPr>
            <a:xfrm>
              <a:off x="1176498" y="551035"/>
              <a:ext cx="35091" cy="31521"/>
            </a:xfrm>
            <a:custGeom>
              <a:rect b="b" l="l" r="r" t="t"/>
              <a:pathLst>
                <a:path extrusionOk="0" h="618" w="688">
                  <a:moveTo>
                    <a:pt x="348" y="1"/>
                  </a:moveTo>
                  <a:cubicBezTo>
                    <a:pt x="311" y="1"/>
                    <a:pt x="273" y="8"/>
                    <a:pt x="238" y="23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02" y="539"/>
                    <a:pt x="223" y="618"/>
                    <a:pt x="346" y="618"/>
                  </a:cubicBezTo>
                  <a:cubicBezTo>
                    <a:pt x="381" y="618"/>
                    <a:pt x="417" y="611"/>
                    <a:pt x="450" y="597"/>
                  </a:cubicBezTo>
                  <a:cubicBezTo>
                    <a:pt x="613" y="535"/>
                    <a:pt x="688" y="360"/>
                    <a:pt x="625" y="198"/>
                  </a:cubicBezTo>
                  <a:cubicBezTo>
                    <a:pt x="587" y="74"/>
                    <a:pt x="469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1" name="Google Shape;3031;p8"/>
            <p:cNvSpPr/>
            <p:nvPr/>
          </p:nvSpPr>
          <p:spPr>
            <a:xfrm>
              <a:off x="915151" y="888532"/>
              <a:ext cx="37693" cy="31725"/>
            </a:xfrm>
            <a:custGeom>
              <a:rect b="b" l="l" r="r" t="t"/>
              <a:pathLst>
                <a:path extrusionOk="0" h="622" w="739">
                  <a:moveTo>
                    <a:pt x="337" y="1"/>
                  </a:moveTo>
                  <a:cubicBezTo>
                    <a:pt x="192" y="1"/>
                    <a:pt x="48" y="99"/>
                    <a:pt x="26" y="266"/>
                  </a:cubicBezTo>
                  <a:cubicBezTo>
                    <a:pt x="1" y="441"/>
                    <a:pt x="113" y="591"/>
                    <a:pt x="288" y="616"/>
                  </a:cubicBezTo>
                  <a:cubicBezTo>
                    <a:pt x="308" y="620"/>
                    <a:pt x="327" y="622"/>
                    <a:pt x="346" y="622"/>
                  </a:cubicBezTo>
                  <a:cubicBezTo>
                    <a:pt x="588" y="622"/>
                    <a:pt x="739" y="338"/>
                    <a:pt x="588" y="129"/>
                  </a:cubicBezTo>
                  <a:cubicBezTo>
                    <a:pt x="524" y="41"/>
                    <a:pt x="431" y="1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2" name="Google Shape;3032;p8"/>
            <p:cNvSpPr/>
            <p:nvPr/>
          </p:nvSpPr>
          <p:spPr>
            <a:xfrm>
              <a:off x="923210" y="807486"/>
              <a:ext cx="37897" cy="28206"/>
            </a:xfrm>
            <a:custGeom>
              <a:rect b="b" l="l" r="r" t="t"/>
              <a:pathLst>
                <a:path extrusionOk="0" h="553" w="743">
                  <a:moveTo>
                    <a:pt x="539" y="1"/>
                  </a:moveTo>
                  <a:cubicBezTo>
                    <a:pt x="312" y="1"/>
                    <a:pt x="1" y="313"/>
                    <a:pt x="242" y="481"/>
                  </a:cubicBezTo>
                  <a:cubicBezTo>
                    <a:pt x="297" y="530"/>
                    <a:pt x="365" y="552"/>
                    <a:pt x="434" y="552"/>
                  </a:cubicBezTo>
                  <a:cubicBezTo>
                    <a:pt x="522" y="552"/>
                    <a:pt x="611" y="514"/>
                    <a:pt x="667" y="443"/>
                  </a:cubicBezTo>
                  <a:cubicBezTo>
                    <a:pt x="717" y="381"/>
                    <a:pt x="742" y="293"/>
                    <a:pt x="742" y="218"/>
                  </a:cubicBezTo>
                  <a:cubicBezTo>
                    <a:pt x="730" y="181"/>
                    <a:pt x="730" y="156"/>
                    <a:pt x="717" y="131"/>
                  </a:cubicBezTo>
                  <a:cubicBezTo>
                    <a:pt x="685" y="38"/>
                    <a:pt x="617" y="1"/>
                    <a:pt x="5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3" name="Google Shape;3033;p8"/>
            <p:cNvSpPr/>
            <p:nvPr/>
          </p:nvSpPr>
          <p:spPr>
            <a:xfrm>
              <a:off x="854609" y="758165"/>
              <a:ext cx="38662" cy="31980"/>
            </a:xfrm>
            <a:custGeom>
              <a:rect b="b" l="l" r="r" t="t"/>
              <a:pathLst>
                <a:path extrusionOk="0" h="627" w="758">
                  <a:moveTo>
                    <a:pt x="393" y="1"/>
                  </a:moveTo>
                  <a:cubicBezTo>
                    <a:pt x="288" y="1"/>
                    <a:pt x="183" y="51"/>
                    <a:pt x="125" y="148"/>
                  </a:cubicBezTo>
                  <a:cubicBezTo>
                    <a:pt x="0" y="348"/>
                    <a:pt x="125" y="598"/>
                    <a:pt x="350" y="623"/>
                  </a:cubicBezTo>
                  <a:cubicBezTo>
                    <a:pt x="368" y="626"/>
                    <a:pt x="385" y="627"/>
                    <a:pt x="402" y="627"/>
                  </a:cubicBezTo>
                  <a:cubicBezTo>
                    <a:pt x="612" y="627"/>
                    <a:pt x="757" y="419"/>
                    <a:pt x="688" y="210"/>
                  </a:cubicBezTo>
                  <a:cubicBezTo>
                    <a:pt x="675" y="185"/>
                    <a:pt x="663" y="160"/>
                    <a:pt x="650" y="135"/>
                  </a:cubicBezTo>
                  <a:cubicBezTo>
                    <a:pt x="590" y="45"/>
                    <a:pt x="491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4" name="Google Shape;3034;p8"/>
            <p:cNvSpPr/>
            <p:nvPr/>
          </p:nvSpPr>
          <p:spPr>
            <a:xfrm>
              <a:off x="802686" y="615301"/>
              <a:ext cx="38254" cy="28053"/>
            </a:xfrm>
            <a:custGeom>
              <a:rect b="b" l="l" r="r" t="t"/>
              <a:pathLst>
                <a:path extrusionOk="0" h="550" w="750">
                  <a:moveTo>
                    <a:pt x="535" y="0"/>
                  </a:moveTo>
                  <a:cubicBezTo>
                    <a:pt x="308" y="0"/>
                    <a:pt x="0" y="312"/>
                    <a:pt x="231" y="487"/>
                  </a:cubicBezTo>
                  <a:cubicBezTo>
                    <a:pt x="291" y="531"/>
                    <a:pt x="357" y="550"/>
                    <a:pt x="420" y="550"/>
                  </a:cubicBezTo>
                  <a:cubicBezTo>
                    <a:pt x="593" y="550"/>
                    <a:pt x="749" y="405"/>
                    <a:pt x="731" y="212"/>
                  </a:cubicBezTo>
                  <a:cubicBezTo>
                    <a:pt x="731" y="187"/>
                    <a:pt x="731" y="162"/>
                    <a:pt x="718" y="137"/>
                  </a:cubicBezTo>
                  <a:cubicBezTo>
                    <a:pt x="686" y="39"/>
                    <a:pt x="61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5" name="Google Shape;3035;p8"/>
            <p:cNvSpPr/>
            <p:nvPr/>
          </p:nvSpPr>
          <p:spPr>
            <a:xfrm>
              <a:off x="864861" y="673293"/>
              <a:ext cx="37999" cy="31980"/>
            </a:xfrm>
            <a:custGeom>
              <a:rect b="b" l="l" r="r" t="t"/>
              <a:pathLst>
                <a:path extrusionOk="0" h="627" w="745">
                  <a:moveTo>
                    <a:pt x="355" y="1"/>
                  </a:moveTo>
                  <a:cubicBezTo>
                    <a:pt x="73" y="1"/>
                    <a:pt x="0" y="625"/>
                    <a:pt x="337" y="625"/>
                  </a:cubicBezTo>
                  <a:cubicBezTo>
                    <a:pt x="348" y="626"/>
                    <a:pt x="360" y="627"/>
                    <a:pt x="371" y="627"/>
                  </a:cubicBezTo>
                  <a:cubicBezTo>
                    <a:pt x="580" y="627"/>
                    <a:pt x="745" y="413"/>
                    <a:pt x="662" y="200"/>
                  </a:cubicBezTo>
                  <a:cubicBezTo>
                    <a:pt x="649" y="175"/>
                    <a:pt x="637" y="150"/>
                    <a:pt x="624" y="137"/>
                  </a:cubicBezTo>
                  <a:cubicBezTo>
                    <a:pt x="574" y="62"/>
                    <a:pt x="499" y="25"/>
                    <a:pt x="424" y="12"/>
                  </a:cubicBezTo>
                  <a:cubicBezTo>
                    <a:pt x="400" y="4"/>
                    <a:pt x="377" y="1"/>
                    <a:pt x="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6" name="Google Shape;3036;p8"/>
            <p:cNvSpPr/>
            <p:nvPr/>
          </p:nvSpPr>
          <p:spPr>
            <a:xfrm>
              <a:off x="1182211" y="637437"/>
              <a:ext cx="37183" cy="32235"/>
            </a:xfrm>
            <a:custGeom>
              <a:rect b="b" l="l" r="r" t="t"/>
              <a:pathLst>
                <a:path extrusionOk="0" h="632" w="729">
                  <a:moveTo>
                    <a:pt x="319" y="1"/>
                  </a:moveTo>
                  <a:cubicBezTo>
                    <a:pt x="177" y="1"/>
                    <a:pt x="36" y="102"/>
                    <a:pt x="13" y="278"/>
                  </a:cubicBezTo>
                  <a:cubicBezTo>
                    <a:pt x="1" y="353"/>
                    <a:pt x="13" y="441"/>
                    <a:pt x="63" y="503"/>
                  </a:cubicBezTo>
                  <a:cubicBezTo>
                    <a:pt x="113" y="566"/>
                    <a:pt x="188" y="615"/>
                    <a:pt x="263" y="628"/>
                  </a:cubicBezTo>
                  <a:cubicBezTo>
                    <a:pt x="278" y="630"/>
                    <a:pt x="293" y="631"/>
                    <a:pt x="308" y="631"/>
                  </a:cubicBezTo>
                  <a:cubicBezTo>
                    <a:pt x="559" y="631"/>
                    <a:pt x="728" y="341"/>
                    <a:pt x="563" y="128"/>
                  </a:cubicBezTo>
                  <a:cubicBezTo>
                    <a:pt x="500" y="41"/>
                    <a:pt x="409" y="1"/>
                    <a:pt x="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7" name="Google Shape;3037;p8"/>
            <p:cNvSpPr/>
            <p:nvPr/>
          </p:nvSpPr>
          <p:spPr>
            <a:xfrm>
              <a:off x="1033074" y="606885"/>
              <a:ext cx="38713" cy="32133"/>
            </a:xfrm>
            <a:custGeom>
              <a:rect b="b" l="l" r="r" t="t"/>
              <a:pathLst>
                <a:path extrusionOk="0" h="630" w="759">
                  <a:moveTo>
                    <a:pt x="388" y="1"/>
                  </a:moveTo>
                  <a:cubicBezTo>
                    <a:pt x="285" y="1"/>
                    <a:pt x="183" y="51"/>
                    <a:pt x="125" y="152"/>
                  </a:cubicBezTo>
                  <a:cubicBezTo>
                    <a:pt x="0" y="340"/>
                    <a:pt x="125" y="590"/>
                    <a:pt x="350" y="627"/>
                  </a:cubicBezTo>
                  <a:cubicBezTo>
                    <a:pt x="363" y="628"/>
                    <a:pt x="375" y="629"/>
                    <a:pt x="386" y="629"/>
                  </a:cubicBezTo>
                  <a:cubicBezTo>
                    <a:pt x="605" y="629"/>
                    <a:pt x="759" y="416"/>
                    <a:pt x="688" y="202"/>
                  </a:cubicBezTo>
                  <a:cubicBezTo>
                    <a:pt x="675" y="177"/>
                    <a:pt x="663" y="165"/>
                    <a:pt x="650" y="140"/>
                  </a:cubicBezTo>
                  <a:cubicBezTo>
                    <a:pt x="589" y="48"/>
                    <a:pt x="488" y="1"/>
                    <a:pt x="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8" name="Google Shape;3038;p8"/>
            <p:cNvSpPr/>
            <p:nvPr/>
          </p:nvSpPr>
          <p:spPr>
            <a:xfrm>
              <a:off x="1075254" y="758318"/>
              <a:ext cx="36265" cy="32388"/>
            </a:xfrm>
            <a:custGeom>
              <a:rect b="b" l="l" r="r" t="t"/>
              <a:pathLst>
                <a:path extrusionOk="0" h="635" w="711">
                  <a:moveTo>
                    <a:pt x="346" y="1"/>
                  </a:moveTo>
                  <a:cubicBezTo>
                    <a:pt x="206" y="1"/>
                    <a:pt x="66" y="96"/>
                    <a:pt x="36" y="257"/>
                  </a:cubicBezTo>
                  <a:cubicBezTo>
                    <a:pt x="0" y="446"/>
                    <a:pt x="143" y="634"/>
                    <a:pt x="337" y="634"/>
                  </a:cubicBezTo>
                  <a:cubicBezTo>
                    <a:pt x="349" y="634"/>
                    <a:pt x="361" y="634"/>
                    <a:pt x="373" y="632"/>
                  </a:cubicBezTo>
                  <a:cubicBezTo>
                    <a:pt x="586" y="607"/>
                    <a:pt x="711" y="382"/>
                    <a:pt x="636" y="195"/>
                  </a:cubicBezTo>
                  <a:cubicBezTo>
                    <a:pt x="623" y="170"/>
                    <a:pt x="611" y="145"/>
                    <a:pt x="586" y="120"/>
                  </a:cubicBezTo>
                  <a:cubicBezTo>
                    <a:pt x="523" y="38"/>
                    <a:pt x="435" y="1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9" name="Google Shape;3039;p8"/>
            <p:cNvSpPr/>
            <p:nvPr/>
          </p:nvSpPr>
          <p:spPr>
            <a:xfrm>
              <a:off x="939633" y="720166"/>
              <a:ext cx="36520" cy="28716"/>
            </a:xfrm>
            <a:custGeom>
              <a:rect b="b" l="l" r="r" t="t"/>
              <a:pathLst>
                <a:path extrusionOk="0" h="563" w="716">
                  <a:moveTo>
                    <a:pt x="395" y="0"/>
                  </a:moveTo>
                  <a:cubicBezTo>
                    <a:pt x="188" y="0"/>
                    <a:pt x="0" y="225"/>
                    <a:pt x="120" y="456"/>
                  </a:cubicBezTo>
                  <a:cubicBezTo>
                    <a:pt x="184" y="530"/>
                    <a:pt x="265" y="562"/>
                    <a:pt x="345" y="562"/>
                  </a:cubicBezTo>
                  <a:cubicBezTo>
                    <a:pt x="533" y="562"/>
                    <a:pt x="715" y="384"/>
                    <a:pt x="645" y="156"/>
                  </a:cubicBezTo>
                  <a:cubicBezTo>
                    <a:pt x="645" y="131"/>
                    <a:pt x="633" y="106"/>
                    <a:pt x="608" y="93"/>
                  </a:cubicBezTo>
                  <a:cubicBezTo>
                    <a:pt x="543" y="28"/>
                    <a:pt x="467" y="0"/>
                    <a:pt x="3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0" name="Google Shape;3040;p8"/>
            <p:cNvSpPr/>
            <p:nvPr/>
          </p:nvSpPr>
          <p:spPr>
            <a:xfrm>
              <a:off x="876490" y="573018"/>
              <a:ext cx="40192" cy="32082"/>
            </a:xfrm>
            <a:custGeom>
              <a:rect b="b" l="l" r="r" t="t"/>
              <a:pathLst>
                <a:path extrusionOk="0" h="629" w="788">
                  <a:moveTo>
                    <a:pt x="414" y="0"/>
                  </a:moveTo>
                  <a:cubicBezTo>
                    <a:pt x="201" y="0"/>
                    <a:pt x="1" y="227"/>
                    <a:pt x="134" y="466"/>
                  </a:cubicBezTo>
                  <a:cubicBezTo>
                    <a:pt x="193" y="580"/>
                    <a:pt x="292" y="629"/>
                    <a:pt x="392" y="629"/>
                  </a:cubicBezTo>
                  <a:cubicBezTo>
                    <a:pt x="588" y="629"/>
                    <a:pt x="787" y="444"/>
                    <a:pt x="696" y="204"/>
                  </a:cubicBezTo>
                  <a:cubicBezTo>
                    <a:pt x="684" y="179"/>
                    <a:pt x="671" y="154"/>
                    <a:pt x="659" y="129"/>
                  </a:cubicBezTo>
                  <a:cubicBezTo>
                    <a:pt x="590" y="38"/>
                    <a:pt x="501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1" name="Google Shape;3041;p8"/>
            <p:cNvSpPr/>
            <p:nvPr/>
          </p:nvSpPr>
          <p:spPr>
            <a:xfrm>
              <a:off x="990995" y="857930"/>
              <a:ext cx="34479" cy="32337"/>
            </a:xfrm>
            <a:custGeom>
              <a:rect b="b" l="l" r="r" t="t"/>
              <a:pathLst>
                <a:path extrusionOk="0" h="634" w="676">
                  <a:moveTo>
                    <a:pt x="320" y="1"/>
                  </a:moveTo>
                  <a:cubicBezTo>
                    <a:pt x="179" y="1"/>
                    <a:pt x="39" y="91"/>
                    <a:pt x="13" y="266"/>
                  </a:cubicBezTo>
                  <a:cubicBezTo>
                    <a:pt x="1" y="354"/>
                    <a:pt x="13" y="429"/>
                    <a:pt x="63" y="504"/>
                  </a:cubicBezTo>
                  <a:cubicBezTo>
                    <a:pt x="129" y="594"/>
                    <a:pt x="220" y="633"/>
                    <a:pt x="310" y="633"/>
                  </a:cubicBezTo>
                  <a:cubicBezTo>
                    <a:pt x="495" y="633"/>
                    <a:pt x="676" y="468"/>
                    <a:pt x="625" y="241"/>
                  </a:cubicBezTo>
                  <a:cubicBezTo>
                    <a:pt x="583" y="79"/>
                    <a:pt x="451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2" name="Google Shape;3042;p8"/>
            <p:cNvSpPr/>
            <p:nvPr/>
          </p:nvSpPr>
          <p:spPr>
            <a:xfrm>
              <a:off x="1121669" y="482995"/>
              <a:ext cx="34887" cy="31062"/>
            </a:xfrm>
            <a:custGeom>
              <a:rect b="b" l="l" r="r" t="t"/>
              <a:pathLst>
                <a:path extrusionOk="0" h="609" w="684">
                  <a:moveTo>
                    <a:pt x="324" y="0"/>
                  </a:moveTo>
                  <a:cubicBezTo>
                    <a:pt x="183" y="0"/>
                    <a:pt x="44" y="95"/>
                    <a:pt x="13" y="257"/>
                  </a:cubicBezTo>
                  <a:cubicBezTo>
                    <a:pt x="0" y="332"/>
                    <a:pt x="25" y="419"/>
                    <a:pt x="63" y="482"/>
                  </a:cubicBezTo>
                  <a:cubicBezTo>
                    <a:pt x="113" y="544"/>
                    <a:pt x="188" y="594"/>
                    <a:pt x="275" y="607"/>
                  </a:cubicBezTo>
                  <a:cubicBezTo>
                    <a:pt x="287" y="608"/>
                    <a:pt x="298" y="609"/>
                    <a:pt x="310" y="609"/>
                  </a:cubicBezTo>
                  <a:cubicBezTo>
                    <a:pt x="519" y="609"/>
                    <a:pt x="683" y="396"/>
                    <a:pt x="600" y="194"/>
                  </a:cubicBezTo>
                  <a:cubicBezTo>
                    <a:pt x="588" y="169"/>
                    <a:pt x="575" y="144"/>
                    <a:pt x="563" y="119"/>
                  </a:cubicBezTo>
                  <a:cubicBezTo>
                    <a:pt x="500" y="38"/>
                    <a:pt x="412" y="0"/>
                    <a:pt x="3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3" name="Google Shape;3043;p8"/>
            <p:cNvSpPr/>
            <p:nvPr/>
          </p:nvSpPr>
          <p:spPr>
            <a:xfrm>
              <a:off x="1264430" y="513139"/>
              <a:ext cx="37183" cy="32235"/>
            </a:xfrm>
            <a:custGeom>
              <a:rect b="b" l="l" r="r" t="t"/>
              <a:pathLst>
                <a:path extrusionOk="0" h="632" w="729">
                  <a:moveTo>
                    <a:pt x="319" y="1"/>
                  </a:moveTo>
                  <a:cubicBezTo>
                    <a:pt x="177" y="1"/>
                    <a:pt x="36" y="102"/>
                    <a:pt x="13" y="278"/>
                  </a:cubicBezTo>
                  <a:cubicBezTo>
                    <a:pt x="1" y="353"/>
                    <a:pt x="13" y="441"/>
                    <a:pt x="63" y="503"/>
                  </a:cubicBezTo>
                  <a:cubicBezTo>
                    <a:pt x="113" y="566"/>
                    <a:pt x="188" y="616"/>
                    <a:pt x="263" y="628"/>
                  </a:cubicBezTo>
                  <a:cubicBezTo>
                    <a:pt x="278" y="630"/>
                    <a:pt x="293" y="631"/>
                    <a:pt x="308" y="631"/>
                  </a:cubicBezTo>
                  <a:cubicBezTo>
                    <a:pt x="559" y="631"/>
                    <a:pt x="728" y="341"/>
                    <a:pt x="563" y="128"/>
                  </a:cubicBezTo>
                  <a:cubicBezTo>
                    <a:pt x="500" y="41"/>
                    <a:pt x="409" y="1"/>
                    <a:pt x="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4" name="Google Shape;3044;p8"/>
            <p:cNvSpPr/>
            <p:nvPr/>
          </p:nvSpPr>
          <p:spPr>
            <a:xfrm>
              <a:off x="1326911" y="670080"/>
              <a:ext cx="38917" cy="31266"/>
            </a:xfrm>
            <a:custGeom>
              <a:rect b="b" l="l" r="r" t="t"/>
              <a:pathLst>
                <a:path extrusionOk="0" h="613" w="763">
                  <a:moveTo>
                    <a:pt x="400" y="0"/>
                  </a:moveTo>
                  <a:cubicBezTo>
                    <a:pt x="50" y="25"/>
                    <a:pt x="0" y="513"/>
                    <a:pt x="338" y="613"/>
                  </a:cubicBezTo>
                  <a:cubicBezTo>
                    <a:pt x="688" y="613"/>
                    <a:pt x="763" y="113"/>
                    <a:pt x="4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5" name="Google Shape;3045;p8"/>
            <p:cNvSpPr/>
            <p:nvPr/>
          </p:nvSpPr>
          <p:spPr>
            <a:xfrm>
              <a:off x="1242141" y="767142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54" y="0"/>
                  </a:moveTo>
                  <a:cubicBezTo>
                    <a:pt x="316" y="0"/>
                    <a:pt x="276" y="7"/>
                    <a:pt x="238" y="22"/>
                  </a:cubicBezTo>
                  <a:cubicBezTo>
                    <a:pt x="88" y="84"/>
                    <a:pt x="0" y="259"/>
                    <a:pt x="63" y="422"/>
                  </a:cubicBezTo>
                  <a:cubicBezTo>
                    <a:pt x="111" y="538"/>
                    <a:pt x="228" y="617"/>
                    <a:pt x="354" y="617"/>
                  </a:cubicBezTo>
                  <a:cubicBezTo>
                    <a:pt x="390" y="617"/>
                    <a:pt x="427" y="611"/>
                    <a:pt x="463" y="597"/>
                  </a:cubicBezTo>
                  <a:cubicBezTo>
                    <a:pt x="625" y="534"/>
                    <a:pt x="700" y="359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6" name="Google Shape;3046;p8"/>
            <p:cNvSpPr/>
            <p:nvPr/>
          </p:nvSpPr>
          <p:spPr>
            <a:xfrm>
              <a:off x="976357" y="953002"/>
              <a:ext cx="36979" cy="29685"/>
            </a:xfrm>
            <a:custGeom>
              <a:rect b="b" l="l" r="r" t="t"/>
              <a:pathLst>
                <a:path extrusionOk="0" h="582" w="725">
                  <a:moveTo>
                    <a:pt x="322" y="1"/>
                  </a:moveTo>
                  <a:cubicBezTo>
                    <a:pt x="173" y="1"/>
                    <a:pt x="30" y="107"/>
                    <a:pt x="13" y="277"/>
                  </a:cubicBezTo>
                  <a:cubicBezTo>
                    <a:pt x="0" y="314"/>
                    <a:pt x="13" y="364"/>
                    <a:pt x="25" y="414"/>
                  </a:cubicBezTo>
                  <a:cubicBezTo>
                    <a:pt x="51" y="533"/>
                    <a:pt x="146" y="581"/>
                    <a:pt x="254" y="581"/>
                  </a:cubicBezTo>
                  <a:cubicBezTo>
                    <a:pt x="465" y="581"/>
                    <a:pt x="724" y="396"/>
                    <a:pt x="600" y="189"/>
                  </a:cubicBezTo>
                  <a:cubicBezTo>
                    <a:pt x="588" y="139"/>
                    <a:pt x="563" y="102"/>
                    <a:pt x="525" y="77"/>
                  </a:cubicBezTo>
                  <a:cubicBezTo>
                    <a:pt x="465" y="25"/>
                    <a:pt x="393" y="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7" name="Google Shape;3047;p8"/>
            <p:cNvSpPr/>
            <p:nvPr/>
          </p:nvSpPr>
          <p:spPr>
            <a:xfrm>
              <a:off x="1216639" y="837579"/>
              <a:ext cx="38713" cy="32133"/>
            </a:xfrm>
            <a:custGeom>
              <a:rect b="b" l="l" r="r" t="t"/>
              <a:pathLst>
                <a:path extrusionOk="0" h="630" w="759">
                  <a:moveTo>
                    <a:pt x="378" y="0"/>
                  </a:moveTo>
                  <a:cubicBezTo>
                    <a:pt x="344" y="0"/>
                    <a:pt x="309" y="5"/>
                    <a:pt x="275" y="16"/>
                  </a:cubicBezTo>
                  <a:cubicBezTo>
                    <a:pt x="13" y="116"/>
                    <a:pt x="0" y="478"/>
                    <a:pt x="263" y="603"/>
                  </a:cubicBezTo>
                  <a:cubicBezTo>
                    <a:pt x="304" y="621"/>
                    <a:pt x="345" y="630"/>
                    <a:pt x="385" y="630"/>
                  </a:cubicBezTo>
                  <a:cubicBezTo>
                    <a:pt x="589" y="630"/>
                    <a:pt x="759" y="410"/>
                    <a:pt x="675" y="191"/>
                  </a:cubicBezTo>
                  <a:cubicBezTo>
                    <a:pt x="626" y="72"/>
                    <a:pt x="506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8" name="Google Shape;3048;p8"/>
            <p:cNvSpPr/>
            <p:nvPr/>
          </p:nvSpPr>
          <p:spPr>
            <a:xfrm>
              <a:off x="899850" y="504672"/>
              <a:ext cx="33408" cy="31980"/>
            </a:xfrm>
            <a:custGeom>
              <a:rect b="b" l="l" r="r" t="t"/>
              <a:pathLst>
                <a:path extrusionOk="0" h="627" w="655">
                  <a:moveTo>
                    <a:pt x="319" y="1"/>
                  </a:moveTo>
                  <a:cubicBezTo>
                    <a:pt x="176" y="1"/>
                    <a:pt x="32" y="94"/>
                    <a:pt x="13" y="282"/>
                  </a:cubicBezTo>
                  <a:cubicBezTo>
                    <a:pt x="1" y="332"/>
                    <a:pt x="1" y="369"/>
                    <a:pt x="26" y="419"/>
                  </a:cubicBezTo>
                  <a:cubicBezTo>
                    <a:pt x="77" y="563"/>
                    <a:pt x="196" y="626"/>
                    <a:pt x="314" y="626"/>
                  </a:cubicBezTo>
                  <a:cubicBezTo>
                    <a:pt x="485" y="626"/>
                    <a:pt x="655" y="495"/>
                    <a:pt x="625" y="282"/>
                  </a:cubicBezTo>
                  <a:cubicBezTo>
                    <a:pt x="607" y="94"/>
                    <a:pt x="463" y="1"/>
                    <a:pt x="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9" name="Google Shape;3049;p8"/>
            <p:cNvSpPr/>
            <p:nvPr/>
          </p:nvSpPr>
          <p:spPr>
            <a:xfrm>
              <a:off x="1143958" y="409600"/>
              <a:ext cx="33459" cy="32031"/>
            </a:xfrm>
            <a:custGeom>
              <a:rect b="b" l="l" r="r" t="t"/>
              <a:pathLst>
                <a:path extrusionOk="0" h="628" w="656">
                  <a:moveTo>
                    <a:pt x="314" y="1"/>
                  </a:moveTo>
                  <a:cubicBezTo>
                    <a:pt x="169" y="1"/>
                    <a:pt x="26" y="95"/>
                    <a:pt x="13" y="284"/>
                  </a:cubicBezTo>
                  <a:cubicBezTo>
                    <a:pt x="1" y="334"/>
                    <a:pt x="13" y="384"/>
                    <a:pt x="26" y="421"/>
                  </a:cubicBezTo>
                  <a:cubicBezTo>
                    <a:pt x="82" y="564"/>
                    <a:pt x="200" y="628"/>
                    <a:pt x="318" y="628"/>
                  </a:cubicBezTo>
                  <a:cubicBezTo>
                    <a:pt x="488" y="628"/>
                    <a:pt x="655" y="493"/>
                    <a:pt x="626" y="271"/>
                  </a:cubicBezTo>
                  <a:cubicBezTo>
                    <a:pt x="601" y="92"/>
                    <a:pt x="456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0" name="Google Shape;3050;p8"/>
            <p:cNvSpPr/>
            <p:nvPr/>
          </p:nvSpPr>
          <p:spPr>
            <a:xfrm>
              <a:off x="978091" y="464889"/>
              <a:ext cx="36367" cy="30042"/>
            </a:xfrm>
            <a:custGeom>
              <a:rect b="b" l="l" r="r" t="t"/>
              <a:pathLst>
                <a:path extrusionOk="0" h="589" w="713">
                  <a:moveTo>
                    <a:pt x="383" y="0"/>
                  </a:moveTo>
                  <a:cubicBezTo>
                    <a:pt x="184" y="0"/>
                    <a:pt x="1" y="202"/>
                    <a:pt x="91" y="437"/>
                  </a:cubicBezTo>
                  <a:cubicBezTo>
                    <a:pt x="141" y="512"/>
                    <a:pt x="216" y="562"/>
                    <a:pt x="304" y="587"/>
                  </a:cubicBezTo>
                  <a:cubicBezTo>
                    <a:pt x="316" y="588"/>
                    <a:pt x="328" y="589"/>
                    <a:pt x="340" y="589"/>
                  </a:cubicBezTo>
                  <a:cubicBezTo>
                    <a:pt x="558" y="589"/>
                    <a:pt x="712" y="375"/>
                    <a:pt x="641" y="162"/>
                  </a:cubicBezTo>
                  <a:cubicBezTo>
                    <a:pt x="629" y="137"/>
                    <a:pt x="616" y="112"/>
                    <a:pt x="604" y="100"/>
                  </a:cubicBezTo>
                  <a:cubicBezTo>
                    <a:pt x="538" y="30"/>
                    <a:pt x="459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1" name="Google Shape;3051;p8"/>
            <p:cNvSpPr/>
            <p:nvPr/>
          </p:nvSpPr>
          <p:spPr>
            <a:xfrm>
              <a:off x="905409" y="971058"/>
              <a:ext cx="37846" cy="30909"/>
            </a:xfrm>
            <a:custGeom>
              <a:rect b="b" l="l" r="r" t="t"/>
              <a:pathLst>
                <a:path extrusionOk="0" h="606" w="742">
                  <a:moveTo>
                    <a:pt x="395" y="1"/>
                  </a:moveTo>
                  <a:cubicBezTo>
                    <a:pt x="357" y="1"/>
                    <a:pt x="318" y="8"/>
                    <a:pt x="279" y="23"/>
                  </a:cubicBezTo>
                  <a:cubicBezTo>
                    <a:pt x="1" y="185"/>
                    <a:pt x="131" y="606"/>
                    <a:pt x="431" y="606"/>
                  </a:cubicBezTo>
                  <a:cubicBezTo>
                    <a:pt x="454" y="606"/>
                    <a:pt x="479" y="603"/>
                    <a:pt x="504" y="598"/>
                  </a:cubicBezTo>
                  <a:cubicBezTo>
                    <a:pt x="666" y="535"/>
                    <a:pt x="741" y="360"/>
                    <a:pt x="679" y="198"/>
                  </a:cubicBezTo>
                  <a:cubicBezTo>
                    <a:pt x="631" y="74"/>
                    <a:pt x="518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2" name="Google Shape;3052;p8"/>
            <p:cNvSpPr/>
            <p:nvPr/>
          </p:nvSpPr>
          <p:spPr>
            <a:xfrm>
              <a:off x="1541691" y="653963"/>
              <a:ext cx="34122" cy="30960"/>
            </a:xfrm>
            <a:custGeom>
              <a:rect b="b" l="l" r="r" t="t"/>
              <a:pathLst>
                <a:path extrusionOk="0" h="607" w="669">
                  <a:moveTo>
                    <a:pt x="340" y="0"/>
                  </a:moveTo>
                  <a:cubicBezTo>
                    <a:pt x="252" y="0"/>
                    <a:pt x="164" y="37"/>
                    <a:pt x="101" y="117"/>
                  </a:cubicBezTo>
                  <a:cubicBezTo>
                    <a:pt x="1" y="242"/>
                    <a:pt x="26" y="441"/>
                    <a:pt x="151" y="541"/>
                  </a:cubicBezTo>
                  <a:cubicBezTo>
                    <a:pt x="209" y="586"/>
                    <a:pt x="275" y="606"/>
                    <a:pt x="339" y="606"/>
                  </a:cubicBezTo>
                  <a:cubicBezTo>
                    <a:pt x="509" y="606"/>
                    <a:pt x="669" y="466"/>
                    <a:pt x="651" y="266"/>
                  </a:cubicBezTo>
                  <a:cubicBezTo>
                    <a:pt x="651" y="242"/>
                    <a:pt x="638" y="217"/>
                    <a:pt x="638" y="192"/>
                  </a:cubicBezTo>
                  <a:cubicBezTo>
                    <a:pt x="580" y="69"/>
                    <a:pt x="460" y="0"/>
                    <a:pt x="3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3" name="Google Shape;3053;p8"/>
            <p:cNvSpPr/>
            <p:nvPr/>
          </p:nvSpPr>
          <p:spPr>
            <a:xfrm>
              <a:off x="1622023" y="608161"/>
              <a:ext cx="40549" cy="32082"/>
            </a:xfrm>
            <a:custGeom>
              <a:rect b="b" l="l" r="r" t="t"/>
              <a:pathLst>
                <a:path extrusionOk="0" h="629" w="795">
                  <a:moveTo>
                    <a:pt x="388" y="1"/>
                  </a:moveTo>
                  <a:cubicBezTo>
                    <a:pt x="285" y="1"/>
                    <a:pt x="183" y="51"/>
                    <a:pt x="125" y="152"/>
                  </a:cubicBezTo>
                  <a:cubicBezTo>
                    <a:pt x="0" y="340"/>
                    <a:pt x="125" y="602"/>
                    <a:pt x="350" y="627"/>
                  </a:cubicBezTo>
                  <a:cubicBezTo>
                    <a:pt x="361" y="628"/>
                    <a:pt x="372" y="629"/>
                    <a:pt x="382" y="629"/>
                  </a:cubicBezTo>
                  <a:cubicBezTo>
                    <a:pt x="628" y="629"/>
                    <a:pt x="794" y="355"/>
                    <a:pt x="650" y="140"/>
                  </a:cubicBezTo>
                  <a:cubicBezTo>
                    <a:pt x="589" y="48"/>
                    <a:pt x="488" y="1"/>
                    <a:pt x="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4" name="Google Shape;3054;p8"/>
            <p:cNvSpPr/>
            <p:nvPr/>
          </p:nvSpPr>
          <p:spPr>
            <a:xfrm>
              <a:off x="1476966" y="580261"/>
              <a:ext cx="40090" cy="32286"/>
            </a:xfrm>
            <a:custGeom>
              <a:rect b="b" l="l" r="r" t="t"/>
              <a:pathLst>
                <a:path extrusionOk="0" h="633" w="786">
                  <a:moveTo>
                    <a:pt x="406" y="0"/>
                  </a:moveTo>
                  <a:cubicBezTo>
                    <a:pt x="196" y="0"/>
                    <a:pt x="1" y="225"/>
                    <a:pt x="133" y="462"/>
                  </a:cubicBezTo>
                  <a:cubicBezTo>
                    <a:pt x="197" y="582"/>
                    <a:pt x="299" y="633"/>
                    <a:pt x="401" y="633"/>
                  </a:cubicBezTo>
                  <a:cubicBezTo>
                    <a:pt x="595" y="633"/>
                    <a:pt x="785" y="446"/>
                    <a:pt x="695" y="199"/>
                  </a:cubicBezTo>
                  <a:cubicBezTo>
                    <a:pt x="682" y="174"/>
                    <a:pt x="670" y="149"/>
                    <a:pt x="657" y="137"/>
                  </a:cubicBezTo>
                  <a:cubicBezTo>
                    <a:pt x="587" y="40"/>
                    <a:pt x="495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5" name="Google Shape;3055;p8"/>
            <p:cNvSpPr/>
            <p:nvPr/>
          </p:nvSpPr>
          <p:spPr>
            <a:xfrm>
              <a:off x="1502825" y="495645"/>
              <a:ext cx="31929" cy="30909"/>
            </a:xfrm>
            <a:custGeom>
              <a:rect b="b" l="l" r="r" t="t"/>
              <a:pathLst>
                <a:path extrusionOk="0" h="606" w="626">
                  <a:moveTo>
                    <a:pt x="314" y="1"/>
                  </a:moveTo>
                  <a:cubicBezTo>
                    <a:pt x="223" y="1"/>
                    <a:pt x="133" y="42"/>
                    <a:pt x="75" y="121"/>
                  </a:cubicBezTo>
                  <a:cubicBezTo>
                    <a:pt x="26" y="184"/>
                    <a:pt x="1" y="259"/>
                    <a:pt x="1" y="346"/>
                  </a:cubicBezTo>
                  <a:cubicBezTo>
                    <a:pt x="32" y="510"/>
                    <a:pt x="170" y="606"/>
                    <a:pt x="312" y="606"/>
                  </a:cubicBezTo>
                  <a:cubicBezTo>
                    <a:pt x="398" y="606"/>
                    <a:pt x="485" y="571"/>
                    <a:pt x="550" y="496"/>
                  </a:cubicBezTo>
                  <a:cubicBezTo>
                    <a:pt x="600" y="434"/>
                    <a:pt x="625" y="346"/>
                    <a:pt x="613" y="271"/>
                  </a:cubicBezTo>
                  <a:cubicBezTo>
                    <a:pt x="613" y="246"/>
                    <a:pt x="613" y="221"/>
                    <a:pt x="600" y="196"/>
                  </a:cubicBezTo>
                  <a:cubicBezTo>
                    <a:pt x="575" y="146"/>
                    <a:pt x="550" y="96"/>
                    <a:pt x="500" y="71"/>
                  </a:cubicBezTo>
                  <a:cubicBezTo>
                    <a:pt x="447" y="24"/>
                    <a:pt x="380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6" name="Google Shape;3056;p8"/>
            <p:cNvSpPr/>
            <p:nvPr/>
          </p:nvSpPr>
          <p:spPr>
            <a:xfrm>
              <a:off x="1576782" y="493043"/>
              <a:ext cx="38560" cy="31980"/>
            </a:xfrm>
            <a:custGeom>
              <a:rect b="b" l="l" r="r" t="t"/>
              <a:pathLst>
                <a:path extrusionOk="0" h="627" w="756">
                  <a:moveTo>
                    <a:pt x="385" y="0"/>
                  </a:moveTo>
                  <a:cubicBezTo>
                    <a:pt x="282" y="0"/>
                    <a:pt x="177" y="51"/>
                    <a:pt x="113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7" y="625"/>
                    <a:pt x="383" y="626"/>
                    <a:pt x="399" y="626"/>
                  </a:cubicBezTo>
                  <a:cubicBezTo>
                    <a:pt x="601" y="626"/>
                    <a:pt x="756" y="418"/>
                    <a:pt x="675" y="210"/>
                  </a:cubicBezTo>
                  <a:cubicBezTo>
                    <a:pt x="675" y="185"/>
                    <a:pt x="662" y="160"/>
                    <a:pt x="637" y="135"/>
                  </a:cubicBezTo>
                  <a:cubicBezTo>
                    <a:pt x="577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7" name="Google Shape;3057;p8"/>
            <p:cNvSpPr/>
            <p:nvPr/>
          </p:nvSpPr>
          <p:spPr>
            <a:xfrm>
              <a:off x="1651351" y="536397"/>
              <a:ext cx="35091" cy="31521"/>
            </a:xfrm>
            <a:custGeom>
              <a:rect b="b" l="l" r="r" t="t"/>
              <a:pathLst>
                <a:path extrusionOk="0" h="618" w="688">
                  <a:moveTo>
                    <a:pt x="347" y="0"/>
                  </a:moveTo>
                  <a:cubicBezTo>
                    <a:pt x="310" y="0"/>
                    <a:pt x="273" y="7"/>
                    <a:pt x="238" y="22"/>
                  </a:cubicBezTo>
                  <a:cubicBezTo>
                    <a:pt x="75" y="85"/>
                    <a:pt x="0" y="260"/>
                    <a:pt x="50" y="422"/>
                  </a:cubicBezTo>
                  <a:cubicBezTo>
                    <a:pt x="99" y="539"/>
                    <a:pt x="223" y="617"/>
                    <a:pt x="346" y="617"/>
                  </a:cubicBezTo>
                  <a:cubicBezTo>
                    <a:pt x="381" y="617"/>
                    <a:pt x="417" y="611"/>
                    <a:pt x="450" y="597"/>
                  </a:cubicBezTo>
                  <a:cubicBezTo>
                    <a:pt x="613" y="535"/>
                    <a:pt x="688" y="347"/>
                    <a:pt x="625" y="197"/>
                  </a:cubicBezTo>
                  <a:cubicBezTo>
                    <a:pt x="577" y="73"/>
                    <a:pt x="464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8" name="Google Shape;3058;p8"/>
            <p:cNvSpPr/>
            <p:nvPr/>
          </p:nvSpPr>
          <p:spPr>
            <a:xfrm>
              <a:off x="1445547" y="362625"/>
              <a:ext cx="41722" cy="31980"/>
            </a:xfrm>
            <a:custGeom>
              <a:rect b="b" l="l" r="r" t="t"/>
              <a:pathLst>
                <a:path extrusionOk="0" h="627" w="818">
                  <a:moveTo>
                    <a:pt x="433" y="1"/>
                  </a:moveTo>
                  <a:cubicBezTo>
                    <a:pt x="153" y="1"/>
                    <a:pt x="1" y="367"/>
                    <a:pt x="236" y="555"/>
                  </a:cubicBezTo>
                  <a:cubicBezTo>
                    <a:pt x="299" y="605"/>
                    <a:pt x="368" y="627"/>
                    <a:pt x="435" y="627"/>
                  </a:cubicBezTo>
                  <a:cubicBezTo>
                    <a:pt x="637" y="627"/>
                    <a:pt x="817" y="430"/>
                    <a:pt x="724" y="205"/>
                  </a:cubicBezTo>
                  <a:cubicBezTo>
                    <a:pt x="711" y="180"/>
                    <a:pt x="699" y="155"/>
                    <a:pt x="686" y="130"/>
                  </a:cubicBezTo>
                  <a:cubicBezTo>
                    <a:pt x="636" y="68"/>
                    <a:pt x="561" y="18"/>
                    <a:pt x="486" y="5"/>
                  </a:cubicBezTo>
                  <a:cubicBezTo>
                    <a:pt x="468" y="2"/>
                    <a:pt x="450" y="1"/>
                    <a:pt x="4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9" name="Google Shape;3059;p8"/>
            <p:cNvSpPr/>
            <p:nvPr/>
          </p:nvSpPr>
          <p:spPr>
            <a:xfrm>
              <a:off x="1532765" y="337479"/>
              <a:ext cx="34479" cy="31368"/>
            </a:xfrm>
            <a:custGeom>
              <a:rect b="b" l="l" r="r" t="t"/>
              <a:pathLst>
                <a:path extrusionOk="0" h="615" w="676">
                  <a:moveTo>
                    <a:pt x="351" y="1"/>
                  </a:moveTo>
                  <a:cubicBezTo>
                    <a:pt x="264" y="1"/>
                    <a:pt x="177" y="37"/>
                    <a:pt x="113" y="111"/>
                  </a:cubicBezTo>
                  <a:cubicBezTo>
                    <a:pt x="1" y="248"/>
                    <a:pt x="26" y="436"/>
                    <a:pt x="163" y="548"/>
                  </a:cubicBezTo>
                  <a:cubicBezTo>
                    <a:pt x="219" y="592"/>
                    <a:pt x="287" y="615"/>
                    <a:pt x="355" y="615"/>
                  </a:cubicBezTo>
                  <a:cubicBezTo>
                    <a:pt x="440" y="615"/>
                    <a:pt x="526" y="580"/>
                    <a:pt x="588" y="511"/>
                  </a:cubicBezTo>
                  <a:cubicBezTo>
                    <a:pt x="663" y="411"/>
                    <a:pt x="676" y="298"/>
                    <a:pt x="638" y="198"/>
                  </a:cubicBezTo>
                  <a:cubicBezTo>
                    <a:pt x="588" y="68"/>
                    <a:pt x="470" y="1"/>
                    <a:pt x="3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0" name="Google Shape;3060;p8"/>
            <p:cNvSpPr/>
            <p:nvPr/>
          </p:nvSpPr>
          <p:spPr>
            <a:xfrm>
              <a:off x="1419331" y="435051"/>
              <a:ext cx="40906" cy="31674"/>
            </a:xfrm>
            <a:custGeom>
              <a:rect b="b" l="l" r="r" t="t"/>
              <a:pathLst>
                <a:path extrusionOk="0" h="621" w="802">
                  <a:moveTo>
                    <a:pt x="347" y="0"/>
                  </a:moveTo>
                  <a:cubicBezTo>
                    <a:pt x="258" y="0"/>
                    <a:pt x="169" y="39"/>
                    <a:pt x="113" y="110"/>
                  </a:cubicBezTo>
                  <a:cubicBezTo>
                    <a:pt x="0" y="247"/>
                    <a:pt x="25" y="435"/>
                    <a:pt x="150" y="547"/>
                  </a:cubicBezTo>
                  <a:cubicBezTo>
                    <a:pt x="197" y="599"/>
                    <a:pt x="252" y="620"/>
                    <a:pt x="307" y="620"/>
                  </a:cubicBezTo>
                  <a:cubicBezTo>
                    <a:pt x="546" y="620"/>
                    <a:pt x="802" y="214"/>
                    <a:pt x="538" y="72"/>
                  </a:cubicBezTo>
                  <a:cubicBezTo>
                    <a:pt x="483" y="23"/>
                    <a:pt x="415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1" name="Google Shape;3061;p8"/>
            <p:cNvSpPr/>
            <p:nvPr/>
          </p:nvSpPr>
          <p:spPr>
            <a:xfrm>
              <a:off x="1592695" y="411436"/>
              <a:ext cx="35091" cy="31572"/>
            </a:xfrm>
            <a:custGeom>
              <a:rect b="b" l="l" r="r" t="t"/>
              <a:pathLst>
                <a:path extrusionOk="0" h="619" w="688">
                  <a:moveTo>
                    <a:pt x="349" y="1"/>
                  </a:moveTo>
                  <a:cubicBezTo>
                    <a:pt x="311" y="1"/>
                    <a:pt x="274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02" y="539"/>
                    <a:pt x="224" y="618"/>
                    <a:pt x="347" y="618"/>
                  </a:cubicBezTo>
                  <a:cubicBezTo>
                    <a:pt x="382" y="618"/>
                    <a:pt x="417" y="612"/>
                    <a:pt x="450" y="598"/>
                  </a:cubicBezTo>
                  <a:cubicBezTo>
                    <a:pt x="613" y="535"/>
                    <a:pt x="688" y="360"/>
                    <a:pt x="625" y="198"/>
                  </a:cubicBezTo>
                  <a:cubicBezTo>
                    <a:pt x="587" y="74"/>
                    <a:pt x="469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2" name="Google Shape;3062;p8"/>
            <p:cNvSpPr/>
            <p:nvPr/>
          </p:nvSpPr>
          <p:spPr>
            <a:xfrm>
              <a:off x="1789981" y="558533"/>
              <a:ext cx="38254" cy="28206"/>
            </a:xfrm>
            <a:custGeom>
              <a:rect b="b" l="l" r="r" t="t"/>
              <a:pathLst>
                <a:path extrusionOk="0" h="553" w="750">
                  <a:moveTo>
                    <a:pt x="525" y="1"/>
                  </a:moveTo>
                  <a:cubicBezTo>
                    <a:pt x="302" y="1"/>
                    <a:pt x="1" y="313"/>
                    <a:pt x="231" y="488"/>
                  </a:cubicBezTo>
                  <a:cubicBezTo>
                    <a:pt x="290" y="533"/>
                    <a:pt x="356" y="553"/>
                    <a:pt x="420" y="553"/>
                  </a:cubicBezTo>
                  <a:cubicBezTo>
                    <a:pt x="590" y="553"/>
                    <a:pt x="749" y="412"/>
                    <a:pt x="731" y="213"/>
                  </a:cubicBezTo>
                  <a:cubicBezTo>
                    <a:pt x="731" y="188"/>
                    <a:pt x="719" y="163"/>
                    <a:pt x="706" y="138"/>
                  </a:cubicBezTo>
                  <a:cubicBezTo>
                    <a:pt x="674" y="40"/>
                    <a:pt x="604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3" name="Google Shape;3063;p8"/>
            <p:cNvSpPr/>
            <p:nvPr/>
          </p:nvSpPr>
          <p:spPr>
            <a:xfrm>
              <a:off x="1737089" y="415924"/>
              <a:ext cx="42436" cy="31827"/>
            </a:xfrm>
            <a:custGeom>
              <a:rect b="b" l="l" r="r" t="t"/>
              <a:pathLst>
                <a:path extrusionOk="0" h="624" w="832">
                  <a:moveTo>
                    <a:pt x="409" y="0"/>
                  </a:moveTo>
                  <a:cubicBezTo>
                    <a:pt x="320" y="0"/>
                    <a:pt x="232" y="39"/>
                    <a:pt x="169" y="110"/>
                  </a:cubicBezTo>
                  <a:cubicBezTo>
                    <a:pt x="0" y="326"/>
                    <a:pt x="156" y="624"/>
                    <a:pt x="413" y="624"/>
                  </a:cubicBezTo>
                  <a:cubicBezTo>
                    <a:pt x="423" y="624"/>
                    <a:pt x="433" y="623"/>
                    <a:pt x="444" y="622"/>
                  </a:cubicBezTo>
                  <a:cubicBezTo>
                    <a:pt x="731" y="597"/>
                    <a:pt x="831" y="235"/>
                    <a:pt x="606" y="72"/>
                  </a:cubicBezTo>
                  <a:cubicBezTo>
                    <a:pt x="546" y="23"/>
                    <a:pt x="477" y="0"/>
                    <a:pt x="4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4" name="Google Shape;3064;p8"/>
            <p:cNvSpPr/>
            <p:nvPr/>
          </p:nvSpPr>
          <p:spPr>
            <a:xfrm>
              <a:off x="1726531" y="494318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55" y="0"/>
                  </a:moveTo>
                  <a:cubicBezTo>
                    <a:pt x="316" y="0"/>
                    <a:pt x="277" y="8"/>
                    <a:pt x="238" y="22"/>
                  </a:cubicBezTo>
                  <a:cubicBezTo>
                    <a:pt x="76" y="85"/>
                    <a:pt x="1" y="260"/>
                    <a:pt x="63" y="422"/>
                  </a:cubicBezTo>
                  <a:cubicBezTo>
                    <a:pt x="112" y="539"/>
                    <a:pt x="228" y="618"/>
                    <a:pt x="354" y="618"/>
                  </a:cubicBezTo>
                  <a:cubicBezTo>
                    <a:pt x="390" y="618"/>
                    <a:pt x="427" y="611"/>
                    <a:pt x="463" y="597"/>
                  </a:cubicBezTo>
                  <a:cubicBezTo>
                    <a:pt x="626" y="535"/>
                    <a:pt x="701" y="347"/>
                    <a:pt x="638" y="197"/>
                  </a:cubicBezTo>
                  <a:cubicBezTo>
                    <a:pt x="591" y="73"/>
                    <a:pt x="478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5" name="Google Shape;3065;p8"/>
            <p:cNvSpPr/>
            <p:nvPr/>
          </p:nvSpPr>
          <p:spPr>
            <a:xfrm>
              <a:off x="1686391" y="264339"/>
              <a:ext cx="34173" cy="30501"/>
            </a:xfrm>
            <a:custGeom>
              <a:rect b="b" l="l" r="r" t="t"/>
              <a:pathLst>
                <a:path extrusionOk="0" h="598" w="670">
                  <a:moveTo>
                    <a:pt x="324" y="1"/>
                  </a:moveTo>
                  <a:cubicBezTo>
                    <a:pt x="183" y="1"/>
                    <a:pt x="44" y="96"/>
                    <a:pt x="13" y="258"/>
                  </a:cubicBezTo>
                  <a:cubicBezTo>
                    <a:pt x="1" y="332"/>
                    <a:pt x="13" y="420"/>
                    <a:pt x="63" y="482"/>
                  </a:cubicBezTo>
                  <a:cubicBezTo>
                    <a:pt x="132" y="563"/>
                    <a:pt x="219" y="598"/>
                    <a:pt x="303" y="598"/>
                  </a:cubicBezTo>
                  <a:cubicBezTo>
                    <a:pt x="493" y="598"/>
                    <a:pt x="670" y="420"/>
                    <a:pt x="600" y="195"/>
                  </a:cubicBezTo>
                  <a:cubicBezTo>
                    <a:pt x="588" y="170"/>
                    <a:pt x="575" y="145"/>
                    <a:pt x="563" y="120"/>
                  </a:cubicBezTo>
                  <a:cubicBezTo>
                    <a:pt x="500" y="38"/>
                    <a:pt x="412" y="1"/>
                    <a:pt x="3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6" name="Google Shape;3066;p8"/>
            <p:cNvSpPr/>
            <p:nvPr/>
          </p:nvSpPr>
          <p:spPr>
            <a:xfrm>
              <a:off x="1656451" y="364920"/>
              <a:ext cx="35091" cy="31266"/>
            </a:xfrm>
            <a:custGeom>
              <a:rect b="b" l="l" r="r" t="t"/>
              <a:pathLst>
                <a:path extrusionOk="0" h="613" w="688">
                  <a:moveTo>
                    <a:pt x="347" y="1"/>
                  </a:moveTo>
                  <a:cubicBezTo>
                    <a:pt x="310" y="1"/>
                    <a:pt x="273" y="8"/>
                    <a:pt x="238" y="23"/>
                  </a:cubicBezTo>
                  <a:cubicBezTo>
                    <a:pt x="75" y="85"/>
                    <a:pt x="0" y="260"/>
                    <a:pt x="50" y="422"/>
                  </a:cubicBezTo>
                  <a:cubicBezTo>
                    <a:pt x="100" y="541"/>
                    <a:pt x="227" y="613"/>
                    <a:pt x="353" y="613"/>
                  </a:cubicBezTo>
                  <a:cubicBezTo>
                    <a:pt x="386" y="613"/>
                    <a:pt x="419" y="608"/>
                    <a:pt x="450" y="597"/>
                  </a:cubicBezTo>
                  <a:cubicBezTo>
                    <a:pt x="613" y="535"/>
                    <a:pt x="688" y="347"/>
                    <a:pt x="625" y="198"/>
                  </a:cubicBezTo>
                  <a:cubicBezTo>
                    <a:pt x="577" y="74"/>
                    <a:pt x="464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7" name="Google Shape;3067;p8"/>
            <p:cNvSpPr/>
            <p:nvPr/>
          </p:nvSpPr>
          <p:spPr>
            <a:xfrm>
              <a:off x="1391279" y="702519"/>
              <a:ext cx="38764" cy="32082"/>
            </a:xfrm>
            <a:custGeom>
              <a:rect b="b" l="l" r="r" t="t"/>
              <a:pathLst>
                <a:path extrusionOk="0" h="629" w="760">
                  <a:moveTo>
                    <a:pt x="383" y="0"/>
                  </a:moveTo>
                  <a:cubicBezTo>
                    <a:pt x="282" y="0"/>
                    <a:pt x="183" y="50"/>
                    <a:pt x="126" y="152"/>
                  </a:cubicBezTo>
                  <a:cubicBezTo>
                    <a:pt x="1" y="339"/>
                    <a:pt x="126" y="589"/>
                    <a:pt x="350" y="627"/>
                  </a:cubicBezTo>
                  <a:cubicBezTo>
                    <a:pt x="363" y="628"/>
                    <a:pt x="375" y="629"/>
                    <a:pt x="387" y="629"/>
                  </a:cubicBezTo>
                  <a:cubicBezTo>
                    <a:pt x="605" y="629"/>
                    <a:pt x="759" y="415"/>
                    <a:pt x="688" y="202"/>
                  </a:cubicBezTo>
                  <a:cubicBezTo>
                    <a:pt x="675" y="177"/>
                    <a:pt x="663" y="152"/>
                    <a:pt x="650" y="139"/>
                  </a:cubicBezTo>
                  <a:cubicBezTo>
                    <a:pt x="583" y="47"/>
                    <a:pt x="482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8" name="Google Shape;3068;p8"/>
            <p:cNvSpPr/>
            <p:nvPr/>
          </p:nvSpPr>
          <p:spPr>
            <a:xfrm>
              <a:off x="1403010" y="621371"/>
              <a:ext cx="38050" cy="28308"/>
            </a:xfrm>
            <a:custGeom>
              <a:rect b="b" l="l" r="r" t="t"/>
              <a:pathLst>
                <a:path extrusionOk="0" h="555" w="746">
                  <a:moveTo>
                    <a:pt x="532" y="1"/>
                  </a:moveTo>
                  <a:cubicBezTo>
                    <a:pt x="308" y="1"/>
                    <a:pt x="0" y="316"/>
                    <a:pt x="233" y="493"/>
                  </a:cubicBezTo>
                  <a:cubicBezTo>
                    <a:pt x="290" y="535"/>
                    <a:pt x="356" y="555"/>
                    <a:pt x="422" y="555"/>
                  </a:cubicBezTo>
                  <a:cubicBezTo>
                    <a:pt x="514" y="555"/>
                    <a:pt x="605" y="516"/>
                    <a:pt x="670" y="443"/>
                  </a:cubicBezTo>
                  <a:cubicBezTo>
                    <a:pt x="720" y="381"/>
                    <a:pt x="745" y="293"/>
                    <a:pt x="733" y="218"/>
                  </a:cubicBezTo>
                  <a:cubicBezTo>
                    <a:pt x="733" y="181"/>
                    <a:pt x="720" y="156"/>
                    <a:pt x="708" y="131"/>
                  </a:cubicBezTo>
                  <a:cubicBezTo>
                    <a:pt x="676" y="38"/>
                    <a:pt x="609" y="1"/>
                    <a:pt x="5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9" name="Google Shape;3069;p8"/>
            <p:cNvSpPr/>
            <p:nvPr/>
          </p:nvSpPr>
          <p:spPr>
            <a:xfrm>
              <a:off x="1334561" y="572049"/>
              <a:ext cx="38662" cy="31980"/>
            </a:xfrm>
            <a:custGeom>
              <a:rect b="b" l="l" r="r" t="t"/>
              <a:pathLst>
                <a:path extrusionOk="0" h="627" w="758">
                  <a:moveTo>
                    <a:pt x="385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25" y="598"/>
                    <a:pt x="350" y="623"/>
                  </a:cubicBezTo>
                  <a:cubicBezTo>
                    <a:pt x="367" y="626"/>
                    <a:pt x="383" y="627"/>
                    <a:pt x="400" y="627"/>
                  </a:cubicBezTo>
                  <a:cubicBezTo>
                    <a:pt x="602" y="627"/>
                    <a:pt x="757" y="419"/>
                    <a:pt x="688" y="210"/>
                  </a:cubicBezTo>
                  <a:cubicBezTo>
                    <a:pt x="675" y="185"/>
                    <a:pt x="663" y="160"/>
                    <a:pt x="638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0" name="Google Shape;3070;p8"/>
            <p:cNvSpPr/>
            <p:nvPr/>
          </p:nvSpPr>
          <p:spPr>
            <a:xfrm>
              <a:off x="1282639" y="429186"/>
              <a:ext cx="38254" cy="28155"/>
            </a:xfrm>
            <a:custGeom>
              <a:rect b="b" l="l" r="r" t="t"/>
              <a:pathLst>
                <a:path extrusionOk="0" h="552" w="750">
                  <a:moveTo>
                    <a:pt x="525" y="0"/>
                  </a:moveTo>
                  <a:cubicBezTo>
                    <a:pt x="301" y="0"/>
                    <a:pt x="0" y="312"/>
                    <a:pt x="231" y="487"/>
                  </a:cubicBezTo>
                  <a:cubicBezTo>
                    <a:pt x="289" y="532"/>
                    <a:pt x="355" y="552"/>
                    <a:pt x="420" y="552"/>
                  </a:cubicBezTo>
                  <a:cubicBezTo>
                    <a:pt x="590" y="552"/>
                    <a:pt x="749" y="412"/>
                    <a:pt x="731" y="212"/>
                  </a:cubicBezTo>
                  <a:cubicBezTo>
                    <a:pt x="731" y="187"/>
                    <a:pt x="718" y="162"/>
                    <a:pt x="706" y="137"/>
                  </a:cubicBezTo>
                  <a:cubicBezTo>
                    <a:pt x="673" y="39"/>
                    <a:pt x="604" y="0"/>
                    <a:pt x="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1" name="Google Shape;3071;p8"/>
            <p:cNvSpPr/>
            <p:nvPr/>
          </p:nvSpPr>
          <p:spPr>
            <a:xfrm>
              <a:off x="1344150" y="487178"/>
              <a:ext cx="38050" cy="31980"/>
            </a:xfrm>
            <a:custGeom>
              <a:rect b="b" l="l" r="r" t="t"/>
              <a:pathLst>
                <a:path extrusionOk="0" h="627" w="746">
                  <a:moveTo>
                    <a:pt x="365" y="1"/>
                  </a:moveTo>
                  <a:cubicBezTo>
                    <a:pt x="74" y="1"/>
                    <a:pt x="1" y="625"/>
                    <a:pt x="337" y="625"/>
                  </a:cubicBezTo>
                  <a:cubicBezTo>
                    <a:pt x="349" y="626"/>
                    <a:pt x="361" y="627"/>
                    <a:pt x="373" y="627"/>
                  </a:cubicBezTo>
                  <a:cubicBezTo>
                    <a:pt x="592" y="627"/>
                    <a:pt x="746" y="414"/>
                    <a:pt x="675" y="212"/>
                  </a:cubicBezTo>
                  <a:cubicBezTo>
                    <a:pt x="662" y="187"/>
                    <a:pt x="650" y="162"/>
                    <a:pt x="637" y="137"/>
                  </a:cubicBezTo>
                  <a:cubicBezTo>
                    <a:pt x="587" y="75"/>
                    <a:pt x="512" y="25"/>
                    <a:pt x="437" y="12"/>
                  </a:cubicBezTo>
                  <a:cubicBezTo>
                    <a:pt x="412" y="4"/>
                    <a:pt x="388" y="1"/>
                    <a:pt x="3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2" name="Google Shape;3072;p8"/>
            <p:cNvSpPr/>
            <p:nvPr/>
          </p:nvSpPr>
          <p:spPr>
            <a:xfrm>
              <a:off x="1657726" y="451373"/>
              <a:ext cx="38713" cy="32082"/>
            </a:xfrm>
            <a:custGeom>
              <a:rect b="b" l="l" r="r" t="t"/>
              <a:pathLst>
                <a:path extrusionOk="0" h="629" w="759">
                  <a:moveTo>
                    <a:pt x="380" y="1"/>
                  </a:moveTo>
                  <a:cubicBezTo>
                    <a:pt x="278" y="1"/>
                    <a:pt x="176" y="50"/>
                    <a:pt x="113" y="152"/>
                  </a:cubicBezTo>
                  <a:cubicBezTo>
                    <a:pt x="0" y="340"/>
                    <a:pt x="125" y="589"/>
                    <a:pt x="350" y="627"/>
                  </a:cubicBezTo>
                  <a:cubicBezTo>
                    <a:pt x="362" y="628"/>
                    <a:pt x="373" y="629"/>
                    <a:pt x="384" y="629"/>
                  </a:cubicBezTo>
                  <a:cubicBezTo>
                    <a:pt x="594" y="629"/>
                    <a:pt x="758" y="415"/>
                    <a:pt x="675" y="202"/>
                  </a:cubicBezTo>
                  <a:cubicBezTo>
                    <a:pt x="675" y="177"/>
                    <a:pt x="663" y="152"/>
                    <a:pt x="638" y="140"/>
                  </a:cubicBezTo>
                  <a:cubicBezTo>
                    <a:pt x="576" y="47"/>
                    <a:pt x="478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3" name="Google Shape;3073;p8"/>
            <p:cNvSpPr/>
            <p:nvPr/>
          </p:nvSpPr>
          <p:spPr>
            <a:xfrm>
              <a:off x="1513026" y="420770"/>
              <a:ext cx="38713" cy="32133"/>
            </a:xfrm>
            <a:custGeom>
              <a:rect b="b" l="l" r="r" t="t"/>
              <a:pathLst>
                <a:path extrusionOk="0" h="630" w="759">
                  <a:moveTo>
                    <a:pt x="380" y="1"/>
                  </a:moveTo>
                  <a:cubicBezTo>
                    <a:pt x="279" y="1"/>
                    <a:pt x="176" y="51"/>
                    <a:pt x="113" y="152"/>
                  </a:cubicBezTo>
                  <a:cubicBezTo>
                    <a:pt x="0" y="340"/>
                    <a:pt x="113" y="602"/>
                    <a:pt x="350" y="627"/>
                  </a:cubicBezTo>
                  <a:cubicBezTo>
                    <a:pt x="362" y="628"/>
                    <a:pt x="373" y="629"/>
                    <a:pt x="385" y="629"/>
                  </a:cubicBezTo>
                  <a:cubicBezTo>
                    <a:pt x="594" y="629"/>
                    <a:pt x="758" y="416"/>
                    <a:pt x="675" y="215"/>
                  </a:cubicBezTo>
                  <a:cubicBezTo>
                    <a:pt x="663" y="190"/>
                    <a:pt x="650" y="165"/>
                    <a:pt x="638" y="140"/>
                  </a:cubicBezTo>
                  <a:cubicBezTo>
                    <a:pt x="576" y="48"/>
                    <a:pt x="479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4" name="Google Shape;3074;p8"/>
            <p:cNvSpPr/>
            <p:nvPr/>
          </p:nvSpPr>
          <p:spPr>
            <a:xfrm>
              <a:off x="1555717" y="571488"/>
              <a:ext cx="37642" cy="31980"/>
            </a:xfrm>
            <a:custGeom>
              <a:rect b="b" l="l" r="r" t="t"/>
              <a:pathLst>
                <a:path extrusionOk="0" h="627" w="738">
                  <a:moveTo>
                    <a:pt x="331" y="0"/>
                  </a:moveTo>
                  <a:cubicBezTo>
                    <a:pt x="189" y="0"/>
                    <a:pt x="49" y="103"/>
                    <a:pt x="26" y="271"/>
                  </a:cubicBezTo>
                  <a:cubicBezTo>
                    <a:pt x="1" y="434"/>
                    <a:pt x="113" y="596"/>
                    <a:pt x="276" y="621"/>
                  </a:cubicBezTo>
                  <a:cubicBezTo>
                    <a:pt x="296" y="625"/>
                    <a:pt x="315" y="627"/>
                    <a:pt x="334" y="627"/>
                  </a:cubicBezTo>
                  <a:cubicBezTo>
                    <a:pt x="578" y="627"/>
                    <a:pt x="738" y="343"/>
                    <a:pt x="576" y="134"/>
                  </a:cubicBezTo>
                  <a:cubicBezTo>
                    <a:pt x="513" y="42"/>
                    <a:pt x="421" y="0"/>
                    <a:pt x="3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5" name="Google Shape;3075;p8"/>
            <p:cNvSpPr/>
            <p:nvPr/>
          </p:nvSpPr>
          <p:spPr>
            <a:xfrm>
              <a:off x="1419586" y="534051"/>
              <a:ext cx="36520" cy="28716"/>
            </a:xfrm>
            <a:custGeom>
              <a:rect b="b" l="l" r="r" t="t"/>
              <a:pathLst>
                <a:path extrusionOk="0" h="563" w="716">
                  <a:moveTo>
                    <a:pt x="395" y="0"/>
                  </a:moveTo>
                  <a:cubicBezTo>
                    <a:pt x="188" y="0"/>
                    <a:pt x="0" y="225"/>
                    <a:pt x="120" y="456"/>
                  </a:cubicBezTo>
                  <a:cubicBezTo>
                    <a:pt x="184" y="531"/>
                    <a:pt x="266" y="563"/>
                    <a:pt x="346" y="563"/>
                  </a:cubicBezTo>
                  <a:cubicBezTo>
                    <a:pt x="534" y="563"/>
                    <a:pt x="715" y="387"/>
                    <a:pt x="645" y="168"/>
                  </a:cubicBezTo>
                  <a:cubicBezTo>
                    <a:pt x="645" y="131"/>
                    <a:pt x="633" y="118"/>
                    <a:pt x="608" y="93"/>
                  </a:cubicBezTo>
                  <a:cubicBezTo>
                    <a:pt x="543" y="28"/>
                    <a:pt x="467" y="0"/>
                    <a:pt x="3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6" name="Google Shape;3076;p8"/>
            <p:cNvSpPr/>
            <p:nvPr/>
          </p:nvSpPr>
          <p:spPr>
            <a:xfrm>
              <a:off x="1355881" y="387107"/>
              <a:ext cx="40039" cy="32337"/>
            </a:xfrm>
            <a:custGeom>
              <a:rect b="b" l="l" r="r" t="t"/>
              <a:pathLst>
                <a:path extrusionOk="0" h="634" w="785">
                  <a:moveTo>
                    <a:pt x="411" y="1"/>
                  </a:moveTo>
                  <a:cubicBezTo>
                    <a:pt x="202" y="1"/>
                    <a:pt x="1" y="225"/>
                    <a:pt x="132" y="462"/>
                  </a:cubicBezTo>
                  <a:cubicBezTo>
                    <a:pt x="197" y="582"/>
                    <a:pt x="299" y="633"/>
                    <a:pt x="400" y="633"/>
                  </a:cubicBezTo>
                  <a:cubicBezTo>
                    <a:pt x="595" y="633"/>
                    <a:pt x="785" y="446"/>
                    <a:pt x="695" y="200"/>
                  </a:cubicBezTo>
                  <a:cubicBezTo>
                    <a:pt x="682" y="175"/>
                    <a:pt x="670" y="150"/>
                    <a:pt x="657" y="137"/>
                  </a:cubicBezTo>
                  <a:cubicBezTo>
                    <a:pt x="590" y="41"/>
                    <a:pt x="500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7" name="Google Shape;3077;p8"/>
            <p:cNvSpPr/>
            <p:nvPr/>
          </p:nvSpPr>
          <p:spPr>
            <a:xfrm>
              <a:off x="1470336" y="672120"/>
              <a:ext cx="34887" cy="32031"/>
            </a:xfrm>
            <a:custGeom>
              <a:rect b="b" l="l" r="r" t="t"/>
              <a:pathLst>
                <a:path extrusionOk="0" h="628" w="684">
                  <a:moveTo>
                    <a:pt x="320" y="1"/>
                  </a:moveTo>
                  <a:cubicBezTo>
                    <a:pt x="179" y="1"/>
                    <a:pt x="39" y="91"/>
                    <a:pt x="13" y="273"/>
                  </a:cubicBezTo>
                  <a:cubicBezTo>
                    <a:pt x="0" y="348"/>
                    <a:pt x="25" y="435"/>
                    <a:pt x="75" y="498"/>
                  </a:cubicBezTo>
                  <a:cubicBezTo>
                    <a:pt x="141" y="588"/>
                    <a:pt x="232" y="627"/>
                    <a:pt x="321" y="627"/>
                  </a:cubicBezTo>
                  <a:cubicBezTo>
                    <a:pt x="505" y="627"/>
                    <a:pt x="684" y="462"/>
                    <a:pt x="625" y="235"/>
                  </a:cubicBezTo>
                  <a:cubicBezTo>
                    <a:pt x="583" y="79"/>
                    <a:pt x="451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8" name="Google Shape;3078;p8"/>
            <p:cNvSpPr/>
            <p:nvPr/>
          </p:nvSpPr>
          <p:spPr>
            <a:xfrm>
              <a:off x="1601009" y="296115"/>
              <a:ext cx="37642" cy="32031"/>
            </a:xfrm>
            <a:custGeom>
              <a:rect b="b" l="l" r="r" t="t"/>
              <a:pathLst>
                <a:path extrusionOk="0" h="628" w="738">
                  <a:moveTo>
                    <a:pt x="326" y="1"/>
                  </a:moveTo>
                  <a:cubicBezTo>
                    <a:pt x="180" y="1"/>
                    <a:pt x="35" y="104"/>
                    <a:pt x="13" y="272"/>
                  </a:cubicBezTo>
                  <a:cubicBezTo>
                    <a:pt x="0" y="347"/>
                    <a:pt x="25" y="434"/>
                    <a:pt x="75" y="497"/>
                  </a:cubicBezTo>
                  <a:cubicBezTo>
                    <a:pt x="125" y="559"/>
                    <a:pt x="200" y="609"/>
                    <a:pt x="275" y="622"/>
                  </a:cubicBezTo>
                  <a:cubicBezTo>
                    <a:pt x="295" y="625"/>
                    <a:pt x="314" y="627"/>
                    <a:pt x="333" y="627"/>
                  </a:cubicBezTo>
                  <a:cubicBezTo>
                    <a:pt x="577" y="627"/>
                    <a:pt x="737" y="343"/>
                    <a:pt x="575" y="134"/>
                  </a:cubicBezTo>
                  <a:cubicBezTo>
                    <a:pt x="512" y="42"/>
                    <a:pt x="419" y="1"/>
                    <a:pt x="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9" name="Google Shape;3079;p8"/>
            <p:cNvSpPr/>
            <p:nvPr/>
          </p:nvSpPr>
          <p:spPr>
            <a:xfrm>
              <a:off x="1743771" y="330747"/>
              <a:ext cx="31929" cy="28767"/>
            </a:xfrm>
            <a:custGeom>
              <a:rect b="b" l="l" r="r" t="t"/>
              <a:pathLst>
                <a:path extrusionOk="0" h="564" w="626">
                  <a:moveTo>
                    <a:pt x="308" y="0"/>
                  </a:moveTo>
                  <a:cubicBezTo>
                    <a:pt x="185" y="0"/>
                    <a:pt x="62" y="69"/>
                    <a:pt x="13" y="218"/>
                  </a:cubicBezTo>
                  <a:cubicBezTo>
                    <a:pt x="0" y="293"/>
                    <a:pt x="25" y="368"/>
                    <a:pt x="75" y="443"/>
                  </a:cubicBezTo>
                  <a:cubicBezTo>
                    <a:pt x="135" y="525"/>
                    <a:pt x="224" y="564"/>
                    <a:pt x="314" y="564"/>
                  </a:cubicBezTo>
                  <a:cubicBezTo>
                    <a:pt x="429" y="564"/>
                    <a:pt x="544" y="500"/>
                    <a:pt x="600" y="380"/>
                  </a:cubicBezTo>
                  <a:cubicBezTo>
                    <a:pt x="613" y="355"/>
                    <a:pt x="613" y="330"/>
                    <a:pt x="625" y="305"/>
                  </a:cubicBezTo>
                  <a:cubicBezTo>
                    <a:pt x="618" y="110"/>
                    <a:pt x="463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0" name="Google Shape;3080;p8"/>
            <p:cNvSpPr/>
            <p:nvPr/>
          </p:nvSpPr>
          <p:spPr>
            <a:xfrm>
              <a:off x="1805588" y="483964"/>
              <a:ext cx="40192" cy="31980"/>
            </a:xfrm>
            <a:custGeom>
              <a:rect b="b" l="l" r="r" t="t"/>
              <a:pathLst>
                <a:path extrusionOk="0" h="627" w="788">
                  <a:moveTo>
                    <a:pt x="413" y="0"/>
                  </a:moveTo>
                  <a:cubicBezTo>
                    <a:pt x="150" y="0"/>
                    <a:pt x="0" y="288"/>
                    <a:pt x="138" y="488"/>
                  </a:cubicBezTo>
                  <a:cubicBezTo>
                    <a:pt x="206" y="580"/>
                    <a:pt x="306" y="627"/>
                    <a:pt x="405" y="627"/>
                  </a:cubicBezTo>
                  <a:cubicBezTo>
                    <a:pt x="507" y="627"/>
                    <a:pt x="606" y="577"/>
                    <a:pt x="663" y="475"/>
                  </a:cubicBezTo>
                  <a:cubicBezTo>
                    <a:pt x="788" y="288"/>
                    <a:pt x="663" y="38"/>
                    <a:pt x="4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1" name="Google Shape;3081;p8"/>
            <p:cNvSpPr/>
            <p:nvPr/>
          </p:nvSpPr>
          <p:spPr>
            <a:xfrm>
              <a:off x="1722094" y="581026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54" y="0"/>
                  </a:moveTo>
                  <a:cubicBezTo>
                    <a:pt x="316" y="0"/>
                    <a:pt x="276" y="7"/>
                    <a:pt x="238" y="22"/>
                  </a:cubicBezTo>
                  <a:cubicBezTo>
                    <a:pt x="75" y="84"/>
                    <a:pt x="0" y="259"/>
                    <a:pt x="63" y="422"/>
                  </a:cubicBezTo>
                  <a:cubicBezTo>
                    <a:pt x="111" y="538"/>
                    <a:pt x="228" y="617"/>
                    <a:pt x="354" y="617"/>
                  </a:cubicBezTo>
                  <a:cubicBezTo>
                    <a:pt x="390" y="617"/>
                    <a:pt x="427" y="611"/>
                    <a:pt x="463" y="597"/>
                  </a:cubicBezTo>
                  <a:cubicBezTo>
                    <a:pt x="613" y="534"/>
                    <a:pt x="700" y="359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2" name="Google Shape;3082;p8"/>
            <p:cNvSpPr/>
            <p:nvPr/>
          </p:nvSpPr>
          <p:spPr>
            <a:xfrm>
              <a:off x="1453759" y="767040"/>
              <a:ext cx="39070" cy="29532"/>
            </a:xfrm>
            <a:custGeom>
              <a:rect b="b" l="l" r="r" t="t"/>
              <a:pathLst>
                <a:path extrusionOk="0" h="579" w="766">
                  <a:moveTo>
                    <a:pt x="367" y="0"/>
                  </a:moveTo>
                  <a:cubicBezTo>
                    <a:pt x="175" y="0"/>
                    <a:pt x="1" y="188"/>
                    <a:pt x="75" y="411"/>
                  </a:cubicBezTo>
                  <a:cubicBezTo>
                    <a:pt x="96" y="530"/>
                    <a:pt x="189" y="578"/>
                    <a:pt x="296" y="578"/>
                  </a:cubicBezTo>
                  <a:cubicBezTo>
                    <a:pt x="504" y="578"/>
                    <a:pt x="766" y="393"/>
                    <a:pt x="650" y="186"/>
                  </a:cubicBezTo>
                  <a:cubicBezTo>
                    <a:pt x="625" y="149"/>
                    <a:pt x="600" y="99"/>
                    <a:pt x="563" y="74"/>
                  </a:cubicBezTo>
                  <a:cubicBezTo>
                    <a:pt x="502" y="23"/>
                    <a:pt x="433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3" name="Google Shape;3083;p8"/>
            <p:cNvSpPr/>
            <p:nvPr/>
          </p:nvSpPr>
          <p:spPr>
            <a:xfrm>
              <a:off x="1696796" y="650851"/>
              <a:ext cx="39376" cy="31776"/>
            </a:xfrm>
            <a:custGeom>
              <a:rect b="b" l="l" r="r" t="t"/>
              <a:pathLst>
                <a:path extrusionOk="0" h="623" w="772">
                  <a:moveTo>
                    <a:pt x="364" y="1"/>
                  </a:moveTo>
                  <a:cubicBezTo>
                    <a:pt x="155" y="1"/>
                    <a:pt x="1" y="225"/>
                    <a:pt x="84" y="427"/>
                  </a:cubicBezTo>
                  <a:cubicBezTo>
                    <a:pt x="138" y="556"/>
                    <a:pt x="258" y="622"/>
                    <a:pt x="379" y="622"/>
                  </a:cubicBezTo>
                  <a:cubicBezTo>
                    <a:pt x="481" y="622"/>
                    <a:pt x="583" y="575"/>
                    <a:pt x="646" y="477"/>
                  </a:cubicBezTo>
                  <a:cubicBezTo>
                    <a:pt x="771" y="278"/>
                    <a:pt x="634" y="15"/>
                    <a:pt x="396" y="3"/>
                  </a:cubicBezTo>
                  <a:cubicBezTo>
                    <a:pt x="385" y="1"/>
                    <a:pt x="375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4" name="Google Shape;3084;p8"/>
            <p:cNvSpPr/>
            <p:nvPr/>
          </p:nvSpPr>
          <p:spPr>
            <a:xfrm>
              <a:off x="1379803" y="318557"/>
              <a:ext cx="33051" cy="31980"/>
            </a:xfrm>
            <a:custGeom>
              <a:rect b="b" l="l" r="r" t="t"/>
              <a:pathLst>
                <a:path extrusionOk="0" h="627" w="648">
                  <a:moveTo>
                    <a:pt x="308" y="1"/>
                  </a:moveTo>
                  <a:cubicBezTo>
                    <a:pt x="163" y="1"/>
                    <a:pt x="19" y="94"/>
                    <a:pt x="1" y="282"/>
                  </a:cubicBezTo>
                  <a:cubicBezTo>
                    <a:pt x="1" y="332"/>
                    <a:pt x="1" y="382"/>
                    <a:pt x="13" y="419"/>
                  </a:cubicBezTo>
                  <a:cubicBezTo>
                    <a:pt x="70" y="563"/>
                    <a:pt x="189" y="626"/>
                    <a:pt x="308" y="626"/>
                  </a:cubicBezTo>
                  <a:cubicBezTo>
                    <a:pt x="479" y="626"/>
                    <a:pt x="648" y="495"/>
                    <a:pt x="625" y="282"/>
                  </a:cubicBezTo>
                  <a:cubicBezTo>
                    <a:pt x="600" y="94"/>
                    <a:pt x="454" y="1"/>
                    <a:pt x="3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5" name="Google Shape;3085;p8"/>
            <p:cNvSpPr/>
            <p:nvPr/>
          </p:nvSpPr>
          <p:spPr>
            <a:xfrm>
              <a:off x="1623910" y="223739"/>
              <a:ext cx="33459" cy="31776"/>
            </a:xfrm>
            <a:custGeom>
              <a:rect b="b" l="l" r="r" t="t"/>
              <a:pathLst>
                <a:path extrusionOk="0" h="623" w="656">
                  <a:moveTo>
                    <a:pt x="316" y="1"/>
                  </a:moveTo>
                  <a:cubicBezTo>
                    <a:pt x="168" y="1"/>
                    <a:pt x="20" y="94"/>
                    <a:pt x="1" y="279"/>
                  </a:cubicBezTo>
                  <a:cubicBezTo>
                    <a:pt x="1" y="329"/>
                    <a:pt x="1" y="379"/>
                    <a:pt x="26" y="416"/>
                  </a:cubicBezTo>
                  <a:cubicBezTo>
                    <a:pt x="77" y="559"/>
                    <a:pt x="194" y="623"/>
                    <a:pt x="312" y="623"/>
                  </a:cubicBezTo>
                  <a:cubicBezTo>
                    <a:pt x="483" y="623"/>
                    <a:pt x="655" y="488"/>
                    <a:pt x="626" y="266"/>
                  </a:cubicBezTo>
                  <a:cubicBezTo>
                    <a:pt x="601" y="88"/>
                    <a:pt x="459" y="1"/>
                    <a:pt x="3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6" name="Google Shape;3086;p8"/>
            <p:cNvSpPr/>
            <p:nvPr/>
          </p:nvSpPr>
          <p:spPr>
            <a:xfrm>
              <a:off x="1457584" y="278773"/>
              <a:ext cx="33816" cy="30144"/>
            </a:xfrm>
            <a:custGeom>
              <a:rect b="b" l="l" r="r" t="t"/>
              <a:pathLst>
                <a:path extrusionOk="0" h="591" w="663">
                  <a:moveTo>
                    <a:pt x="380" y="0"/>
                  </a:moveTo>
                  <a:cubicBezTo>
                    <a:pt x="182" y="0"/>
                    <a:pt x="1" y="202"/>
                    <a:pt x="100" y="437"/>
                  </a:cubicBezTo>
                  <a:cubicBezTo>
                    <a:pt x="138" y="512"/>
                    <a:pt x="213" y="562"/>
                    <a:pt x="300" y="587"/>
                  </a:cubicBezTo>
                  <a:cubicBezTo>
                    <a:pt x="315" y="589"/>
                    <a:pt x="330" y="590"/>
                    <a:pt x="345" y="590"/>
                  </a:cubicBezTo>
                  <a:cubicBezTo>
                    <a:pt x="500" y="590"/>
                    <a:pt x="628" y="473"/>
                    <a:pt x="663" y="324"/>
                  </a:cubicBezTo>
                  <a:cubicBezTo>
                    <a:pt x="663" y="287"/>
                    <a:pt x="663" y="249"/>
                    <a:pt x="663" y="212"/>
                  </a:cubicBezTo>
                  <a:cubicBezTo>
                    <a:pt x="650" y="199"/>
                    <a:pt x="650" y="187"/>
                    <a:pt x="650" y="162"/>
                  </a:cubicBezTo>
                  <a:cubicBezTo>
                    <a:pt x="638" y="137"/>
                    <a:pt x="625" y="112"/>
                    <a:pt x="600" y="99"/>
                  </a:cubicBezTo>
                  <a:cubicBezTo>
                    <a:pt x="534" y="30"/>
                    <a:pt x="456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7" name="Google Shape;3087;p8"/>
            <p:cNvSpPr/>
            <p:nvPr/>
          </p:nvSpPr>
          <p:spPr>
            <a:xfrm>
              <a:off x="1384291" y="784228"/>
              <a:ext cx="38254" cy="32133"/>
            </a:xfrm>
            <a:custGeom>
              <a:rect b="b" l="l" r="r" t="t"/>
              <a:pathLst>
                <a:path extrusionOk="0" h="630" w="750">
                  <a:moveTo>
                    <a:pt x="385" y="0"/>
                  </a:moveTo>
                  <a:cubicBezTo>
                    <a:pt x="293" y="0"/>
                    <a:pt x="201" y="40"/>
                    <a:pt x="138" y="124"/>
                  </a:cubicBezTo>
                  <a:cubicBezTo>
                    <a:pt x="0" y="324"/>
                    <a:pt x="125" y="612"/>
                    <a:pt x="375" y="624"/>
                  </a:cubicBezTo>
                  <a:cubicBezTo>
                    <a:pt x="390" y="628"/>
                    <a:pt x="404" y="629"/>
                    <a:pt x="419" y="629"/>
                  </a:cubicBezTo>
                  <a:cubicBezTo>
                    <a:pt x="454" y="629"/>
                    <a:pt x="490" y="621"/>
                    <a:pt x="525" y="612"/>
                  </a:cubicBezTo>
                  <a:cubicBezTo>
                    <a:pt x="675" y="549"/>
                    <a:pt x="750" y="374"/>
                    <a:pt x="700" y="212"/>
                  </a:cubicBezTo>
                  <a:lnTo>
                    <a:pt x="687" y="212"/>
                  </a:lnTo>
                  <a:cubicBezTo>
                    <a:pt x="637" y="75"/>
                    <a:pt x="511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8" name="Google Shape;3088;p8"/>
            <p:cNvSpPr/>
            <p:nvPr/>
          </p:nvSpPr>
          <p:spPr>
            <a:xfrm>
              <a:off x="1899284" y="248987"/>
              <a:ext cx="33663" cy="31164"/>
            </a:xfrm>
            <a:custGeom>
              <a:rect b="b" l="l" r="r" t="t"/>
              <a:pathLst>
                <a:path extrusionOk="0" h="611" w="660">
                  <a:moveTo>
                    <a:pt x="345" y="0"/>
                  </a:moveTo>
                  <a:cubicBezTo>
                    <a:pt x="254" y="0"/>
                    <a:pt x="165" y="42"/>
                    <a:pt x="100" y="121"/>
                  </a:cubicBezTo>
                  <a:cubicBezTo>
                    <a:pt x="0" y="246"/>
                    <a:pt x="13" y="446"/>
                    <a:pt x="150" y="546"/>
                  </a:cubicBezTo>
                  <a:cubicBezTo>
                    <a:pt x="209" y="591"/>
                    <a:pt x="274" y="611"/>
                    <a:pt x="337" y="611"/>
                  </a:cubicBezTo>
                  <a:cubicBezTo>
                    <a:pt x="504" y="611"/>
                    <a:pt x="659" y="470"/>
                    <a:pt x="650" y="271"/>
                  </a:cubicBezTo>
                  <a:cubicBezTo>
                    <a:pt x="650" y="246"/>
                    <a:pt x="638" y="221"/>
                    <a:pt x="625" y="196"/>
                  </a:cubicBezTo>
                  <a:cubicBezTo>
                    <a:pt x="613" y="146"/>
                    <a:pt x="575" y="96"/>
                    <a:pt x="538" y="71"/>
                  </a:cubicBezTo>
                  <a:cubicBezTo>
                    <a:pt x="479" y="23"/>
                    <a:pt x="412" y="0"/>
                    <a:pt x="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9" name="Google Shape;3089;p8"/>
            <p:cNvSpPr/>
            <p:nvPr/>
          </p:nvSpPr>
          <p:spPr>
            <a:xfrm>
              <a:off x="1875057" y="517168"/>
              <a:ext cx="34224" cy="30297"/>
            </a:xfrm>
            <a:custGeom>
              <a:rect b="b" l="l" r="r" t="t"/>
              <a:pathLst>
                <a:path extrusionOk="0" h="594" w="671">
                  <a:moveTo>
                    <a:pt x="316" y="1"/>
                  </a:moveTo>
                  <a:cubicBezTo>
                    <a:pt x="178" y="1"/>
                    <a:pt x="43" y="91"/>
                    <a:pt x="13" y="249"/>
                  </a:cubicBezTo>
                  <a:cubicBezTo>
                    <a:pt x="1" y="337"/>
                    <a:pt x="13" y="424"/>
                    <a:pt x="63" y="487"/>
                  </a:cubicBezTo>
                  <a:cubicBezTo>
                    <a:pt x="130" y="561"/>
                    <a:pt x="214" y="593"/>
                    <a:pt x="296" y="593"/>
                  </a:cubicBezTo>
                  <a:cubicBezTo>
                    <a:pt x="488" y="593"/>
                    <a:pt x="671" y="415"/>
                    <a:pt x="600" y="187"/>
                  </a:cubicBezTo>
                  <a:cubicBezTo>
                    <a:pt x="588" y="162"/>
                    <a:pt x="575" y="137"/>
                    <a:pt x="563" y="124"/>
                  </a:cubicBezTo>
                  <a:cubicBezTo>
                    <a:pt x="498" y="40"/>
                    <a:pt x="406" y="1"/>
                    <a:pt x="3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0" name="Google Shape;3090;p8"/>
            <p:cNvSpPr/>
            <p:nvPr/>
          </p:nvSpPr>
          <p:spPr>
            <a:xfrm>
              <a:off x="1882401" y="435561"/>
              <a:ext cx="38254" cy="28053"/>
            </a:xfrm>
            <a:custGeom>
              <a:rect b="b" l="l" r="r" t="t"/>
              <a:pathLst>
                <a:path extrusionOk="0" h="550" w="750">
                  <a:moveTo>
                    <a:pt x="536" y="0"/>
                  </a:moveTo>
                  <a:cubicBezTo>
                    <a:pt x="308" y="0"/>
                    <a:pt x="1" y="312"/>
                    <a:pt x="231" y="487"/>
                  </a:cubicBezTo>
                  <a:cubicBezTo>
                    <a:pt x="292" y="530"/>
                    <a:pt x="357" y="550"/>
                    <a:pt x="420" y="550"/>
                  </a:cubicBezTo>
                  <a:cubicBezTo>
                    <a:pt x="594" y="550"/>
                    <a:pt x="750" y="404"/>
                    <a:pt x="731" y="212"/>
                  </a:cubicBezTo>
                  <a:cubicBezTo>
                    <a:pt x="731" y="187"/>
                    <a:pt x="731" y="162"/>
                    <a:pt x="719" y="137"/>
                  </a:cubicBezTo>
                  <a:cubicBezTo>
                    <a:pt x="686" y="39"/>
                    <a:pt x="616" y="0"/>
                    <a:pt x="5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1" name="Google Shape;3091;p8"/>
            <p:cNvSpPr/>
            <p:nvPr/>
          </p:nvSpPr>
          <p:spPr>
            <a:xfrm>
              <a:off x="1818339" y="386240"/>
              <a:ext cx="33204" cy="31623"/>
            </a:xfrm>
            <a:custGeom>
              <a:rect b="b" l="l" r="r" t="t"/>
              <a:pathLst>
                <a:path extrusionOk="0" h="620" w="651">
                  <a:moveTo>
                    <a:pt x="317" y="1"/>
                  </a:moveTo>
                  <a:cubicBezTo>
                    <a:pt x="171" y="1"/>
                    <a:pt x="36" y="108"/>
                    <a:pt x="13" y="267"/>
                  </a:cubicBezTo>
                  <a:cubicBezTo>
                    <a:pt x="0" y="342"/>
                    <a:pt x="25" y="429"/>
                    <a:pt x="75" y="492"/>
                  </a:cubicBezTo>
                  <a:cubicBezTo>
                    <a:pt x="113" y="554"/>
                    <a:pt x="188" y="604"/>
                    <a:pt x="275" y="617"/>
                  </a:cubicBezTo>
                  <a:cubicBezTo>
                    <a:pt x="289" y="619"/>
                    <a:pt x="303" y="620"/>
                    <a:pt x="317" y="620"/>
                  </a:cubicBezTo>
                  <a:cubicBezTo>
                    <a:pt x="465" y="620"/>
                    <a:pt x="602" y="503"/>
                    <a:pt x="625" y="354"/>
                  </a:cubicBezTo>
                  <a:cubicBezTo>
                    <a:pt x="650" y="192"/>
                    <a:pt x="525" y="29"/>
                    <a:pt x="363" y="4"/>
                  </a:cubicBezTo>
                  <a:cubicBezTo>
                    <a:pt x="348" y="2"/>
                    <a:pt x="332" y="1"/>
                    <a:pt x="3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2" name="Google Shape;3092;p8"/>
            <p:cNvSpPr/>
            <p:nvPr/>
          </p:nvSpPr>
          <p:spPr>
            <a:xfrm>
              <a:off x="1762132" y="243070"/>
              <a:ext cx="38254" cy="28155"/>
            </a:xfrm>
            <a:custGeom>
              <a:rect b="b" l="l" r="r" t="t"/>
              <a:pathLst>
                <a:path extrusionOk="0" h="552" w="750">
                  <a:moveTo>
                    <a:pt x="532" y="0"/>
                  </a:moveTo>
                  <a:cubicBezTo>
                    <a:pt x="305" y="0"/>
                    <a:pt x="0" y="312"/>
                    <a:pt x="240" y="487"/>
                  </a:cubicBezTo>
                  <a:cubicBezTo>
                    <a:pt x="298" y="532"/>
                    <a:pt x="363" y="552"/>
                    <a:pt x="427" y="552"/>
                  </a:cubicBezTo>
                  <a:cubicBezTo>
                    <a:pt x="594" y="552"/>
                    <a:pt x="749" y="412"/>
                    <a:pt x="740" y="212"/>
                  </a:cubicBezTo>
                  <a:cubicBezTo>
                    <a:pt x="727" y="187"/>
                    <a:pt x="727" y="162"/>
                    <a:pt x="715" y="137"/>
                  </a:cubicBezTo>
                  <a:cubicBezTo>
                    <a:pt x="682" y="39"/>
                    <a:pt x="612" y="0"/>
                    <a:pt x="5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3" name="Google Shape;3093;p8"/>
            <p:cNvSpPr/>
            <p:nvPr/>
          </p:nvSpPr>
          <p:spPr>
            <a:xfrm>
              <a:off x="1827265" y="301980"/>
              <a:ext cx="34224" cy="30348"/>
            </a:xfrm>
            <a:custGeom>
              <a:rect b="b" l="l" r="r" t="t"/>
              <a:pathLst>
                <a:path extrusionOk="0" h="595" w="671">
                  <a:moveTo>
                    <a:pt x="324" y="0"/>
                  </a:moveTo>
                  <a:cubicBezTo>
                    <a:pt x="183" y="0"/>
                    <a:pt x="44" y="95"/>
                    <a:pt x="13" y="257"/>
                  </a:cubicBezTo>
                  <a:cubicBezTo>
                    <a:pt x="0" y="332"/>
                    <a:pt x="13" y="419"/>
                    <a:pt x="63" y="482"/>
                  </a:cubicBezTo>
                  <a:cubicBezTo>
                    <a:pt x="131" y="561"/>
                    <a:pt x="215" y="594"/>
                    <a:pt x="298" y="594"/>
                  </a:cubicBezTo>
                  <a:cubicBezTo>
                    <a:pt x="490" y="594"/>
                    <a:pt x="670" y="413"/>
                    <a:pt x="600" y="194"/>
                  </a:cubicBezTo>
                  <a:cubicBezTo>
                    <a:pt x="588" y="169"/>
                    <a:pt x="575" y="144"/>
                    <a:pt x="563" y="119"/>
                  </a:cubicBezTo>
                  <a:cubicBezTo>
                    <a:pt x="500" y="38"/>
                    <a:pt x="412" y="0"/>
                    <a:pt x="3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4" name="Google Shape;3094;p8"/>
            <p:cNvSpPr/>
            <p:nvPr/>
          </p:nvSpPr>
          <p:spPr>
            <a:xfrm>
              <a:off x="1898009" y="345895"/>
              <a:ext cx="37387" cy="31725"/>
            </a:xfrm>
            <a:custGeom>
              <a:rect b="b" l="l" r="r" t="t"/>
              <a:pathLst>
                <a:path extrusionOk="0" h="622" w="733">
                  <a:moveTo>
                    <a:pt x="383" y="0"/>
                  </a:moveTo>
                  <a:cubicBezTo>
                    <a:pt x="360" y="0"/>
                    <a:pt x="336" y="3"/>
                    <a:pt x="313" y="8"/>
                  </a:cubicBezTo>
                  <a:cubicBezTo>
                    <a:pt x="88" y="58"/>
                    <a:pt x="0" y="321"/>
                    <a:pt x="138" y="508"/>
                  </a:cubicBezTo>
                  <a:cubicBezTo>
                    <a:pt x="201" y="586"/>
                    <a:pt x="290" y="622"/>
                    <a:pt x="379" y="622"/>
                  </a:cubicBezTo>
                  <a:cubicBezTo>
                    <a:pt x="519" y="622"/>
                    <a:pt x="657" y="531"/>
                    <a:pt x="688" y="371"/>
                  </a:cubicBezTo>
                  <a:cubicBezTo>
                    <a:pt x="732" y="170"/>
                    <a:pt x="569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5" name="Google Shape;3095;p8"/>
            <p:cNvSpPr/>
            <p:nvPr/>
          </p:nvSpPr>
          <p:spPr>
            <a:xfrm>
              <a:off x="1836803" y="200532"/>
              <a:ext cx="36826" cy="32031"/>
            </a:xfrm>
            <a:custGeom>
              <a:rect b="b" l="l" r="r" t="t"/>
              <a:pathLst>
                <a:path extrusionOk="0" h="628" w="722">
                  <a:moveTo>
                    <a:pt x="383" y="1"/>
                  </a:moveTo>
                  <a:cubicBezTo>
                    <a:pt x="360" y="1"/>
                    <a:pt x="337" y="3"/>
                    <a:pt x="313" y="9"/>
                  </a:cubicBezTo>
                  <a:cubicBezTo>
                    <a:pt x="88" y="59"/>
                    <a:pt x="1" y="334"/>
                    <a:pt x="138" y="509"/>
                  </a:cubicBezTo>
                  <a:cubicBezTo>
                    <a:pt x="201" y="591"/>
                    <a:pt x="289" y="628"/>
                    <a:pt x="377" y="628"/>
                  </a:cubicBezTo>
                  <a:cubicBezTo>
                    <a:pt x="518" y="628"/>
                    <a:pt x="657" y="533"/>
                    <a:pt x="688" y="371"/>
                  </a:cubicBezTo>
                  <a:cubicBezTo>
                    <a:pt x="721" y="171"/>
                    <a:pt x="567" y="1"/>
                    <a:pt x="3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6" name="Google Shape;3096;p8"/>
            <p:cNvSpPr/>
            <p:nvPr/>
          </p:nvSpPr>
          <p:spPr>
            <a:xfrm>
              <a:off x="1857919" y="134838"/>
              <a:ext cx="37744" cy="28155"/>
            </a:xfrm>
            <a:custGeom>
              <a:rect b="b" l="l" r="r" t="t"/>
              <a:pathLst>
                <a:path extrusionOk="0" h="552" w="740">
                  <a:moveTo>
                    <a:pt x="357" y="1"/>
                  </a:moveTo>
                  <a:cubicBezTo>
                    <a:pt x="176" y="1"/>
                    <a:pt x="1" y="159"/>
                    <a:pt x="49" y="385"/>
                  </a:cubicBezTo>
                  <a:cubicBezTo>
                    <a:pt x="75" y="503"/>
                    <a:pt x="169" y="551"/>
                    <a:pt x="275" y="551"/>
                  </a:cubicBezTo>
                  <a:cubicBezTo>
                    <a:pt x="483" y="551"/>
                    <a:pt x="740" y="366"/>
                    <a:pt x="624" y="160"/>
                  </a:cubicBezTo>
                  <a:cubicBezTo>
                    <a:pt x="557" y="49"/>
                    <a:pt x="456" y="1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7" name="Google Shape;3097;p8"/>
            <p:cNvSpPr/>
            <p:nvPr/>
          </p:nvSpPr>
          <p:spPr>
            <a:xfrm>
              <a:off x="1703579" y="184619"/>
              <a:ext cx="40345" cy="30399"/>
            </a:xfrm>
            <a:custGeom>
              <a:rect b="b" l="l" r="r" t="t"/>
              <a:pathLst>
                <a:path extrusionOk="0" h="596" w="791">
                  <a:moveTo>
                    <a:pt x="351" y="0"/>
                  </a:moveTo>
                  <a:cubicBezTo>
                    <a:pt x="327" y="0"/>
                    <a:pt x="302" y="3"/>
                    <a:pt x="276" y="8"/>
                  </a:cubicBezTo>
                  <a:cubicBezTo>
                    <a:pt x="238" y="21"/>
                    <a:pt x="201" y="46"/>
                    <a:pt x="163" y="83"/>
                  </a:cubicBezTo>
                  <a:cubicBezTo>
                    <a:pt x="1" y="271"/>
                    <a:pt x="113" y="558"/>
                    <a:pt x="363" y="596"/>
                  </a:cubicBezTo>
                  <a:cubicBezTo>
                    <a:pt x="413" y="596"/>
                    <a:pt x="463" y="596"/>
                    <a:pt x="501" y="583"/>
                  </a:cubicBezTo>
                  <a:cubicBezTo>
                    <a:pt x="790" y="410"/>
                    <a:pt x="651" y="0"/>
                    <a:pt x="3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8" name="Google Shape;3098;p8"/>
            <p:cNvSpPr/>
            <p:nvPr/>
          </p:nvSpPr>
          <p:spPr>
            <a:xfrm>
              <a:off x="-58117" y="796316"/>
              <a:ext cx="34734" cy="32031"/>
            </a:xfrm>
            <a:custGeom>
              <a:rect b="b" l="l" r="r" t="t"/>
              <a:pathLst>
                <a:path extrusionOk="0" h="628" w="681">
                  <a:moveTo>
                    <a:pt x="348" y="1"/>
                  </a:moveTo>
                  <a:cubicBezTo>
                    <a:pt x="258" y="1"/>
                    <a:pt x="166" y="39"/>
                    <a:pt x="100" y="125"/>
                  </a:cubicBezTo>
                  <a:cubicBezTo>
                    <a:pt x="0" y="250"/>
                    <a:pt x="25" y="450"/>
                    <a:pt x="150" y="550"/>
                  </a:cubicBezTo>
                  <a:cubicBezTo>
                    <a:pt x="211" y="603"/>
                    <a:pt x="281" y="627"/>
                    <a:pt x="350" y="627"/>
                  </a:cubicBezTo>
                  <a:cubicBezTo>
                    <a:pt x="520" y="627"/>
                    <a:pt x="680" y="480"/>
                    <a:pt x="662" y="275"/>
                  </a:cubicBezTo>
                  <a:cubicBezTo>
                    <a:pt x="639" y="104"/>
                    <a:pt x="495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9" name="Google Shape;3099;p8"/>
            <p:cNvSpPr/>
            <p:nvPr/>
          </p:nvSpPr>
          <p:spPr>
            <a:xfrm>
              <a:off x="22827" y="750922"/>
              <a:ext cx="35704" cy="31572"/>
            </a:xfrm>
            <a:custGeom>
              <a:rect b="b" l="l" r="r" t="t"/>
              <a:pathLst>
                <a:path extrusionOk="0" h="619" w="700">
                  <a:moveTo>
                    <a:pt x="375" y="1"/>
                  </a:moveTo>
                  <a:cubicBezTo>
                    <a:pt x="272" y="1"/>
                    <a:pt x="170" y="51"/>
                    <a:pt x="113" y="153"/>
                  </a:cubicBezTo>
                  <a:cubicBezTo>
                    <a:pt x="0" y="340"/>
                    <a:pt x="113" y="590"/>
                    <a:pt x="338" y="615"/>
                  </a:cubicBezTo>
                  <a:cubicBezTo>
                    <a:pt x="354" y="617"/>
                    <a:pt x="370" y="618"/>
                    <a:pt x="386" y="618"/>
                  </a:cubicBezTo>
                  <a:cubicBezTo>
                    <a:pt x="539" y="618"/>
                    <a:pt x="665" y="512"/>
                    <a:pt x="687" y="365"/>
                  </a:cubicBezTo>
                  <a:cubicBezTo>
                    <a:pt x="700" y="315"/>
                    <a:pt x="700" y="252"/>
                    <a:pt x="675" y="203"/>
                  </a:cubicBezTo>
                  <a:cubicBezTo>
                    <a:pt x="662" y="178"/>
                    <a:pt x="650" y="153"/>
                    <a:pt x="637" y="140"/>
                  </a:cubicBezTo>
                  <a:cubicBezTo>
                    <a:pt x="576" y="48"/>
                    <a:pt x="475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0" name="Google Shape;3100;p8"/>
            <p:cNvSpPr/>
            <p:nvPr/>
          </p:nvSpPr>
          <p:spPr>
            <a:xfrm>
              <a:off x="-122893" y="723329"/>
              <a:ext cx="40141" cy="32235"/>
            </a:xfrm>
            <a:custGeom>
              <a:rect b="b" l="l" r="r" t="t"/>
              <a:pathLst>
                <a:path extrusionOk="0" h="632" w="787">
                  <a:moveTo>
                    <a:pt x="409" y="0"/>
                  </a:moveTo>
                  <a:cubicBezTo>
                    <a:pt x="198" y="0"/>
                    <a:pt x="1" y="222"/>
                    <a:pt x="133" y="469"/>
                  </a:cubicBezTo>
                  <a:cubicBezTo>
                    <a:pt x="192" y="583"/>
                    <a:pt x="291" y="631"/>
                    <a:pt x="391" y="631"/>
                  </a:cubicBezTo>
                  <a:cubicBezTo>
                    <a:pt x="587" y="631"/>
                    <a:pt x="786" y="446"/>
                    <a:pt x="695" y="206"/>
                  </a:cubicBezTo>
                  <a:cubicBezTo>
                    <a:pt x="683" y="181"/>
                    <a:pt x="670" y="156"/>
                    <a:pt x="658" y="131"/>
                  </a:cubicBezTo>
                  <a:cubicBezTo>
                    <a:pt x="588" y="39"/>
                    <a:pt x="497" y="0"/>
                    <a:pt x="4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1" name="Google Shape;3101;p8"/>
            <p:cNvSpPr/>
            <p:nvPr/>
          </p:nvSpPr>
          <p:spPr>
            <a:xfrm>
              <a:off x="-98411" y="637794"/>
              <a:ext cx="33306" cy="31776"/>
            </a:xfrm>
            <a:custGeom>
              <a:rect b="b" l="l" r="r" t="t"/>
              <a:pathLst>
                <a:path extrusionOk="0" h="623" w="653">
                  <a:moveTo>
                    <a:pt x="335" y="1"/>
                  </a:moveTo>
                  <a:cubicBezTo>
                    <a:pt x="163" y="1"/>
                    <a:pt x="1" y="147"/>
                    <a:pt x="28" y="346"/>
                  </a:cubicBezTo>
                  <a:cubicBezTo>
                    <a:pt x="43" y="519"/>
                    <a:pt x="188" y="623"/>
                    <a:pt x="337" y="623"/>
                  </a:cubicBezTo>
                  <a:cubicBezTo>
                    <a:pt x="424" y="623"/>
                    <a:pt x="513" y="587"/>
                    <a:pt x="578" y="509"/>
                  </a:cubicBezTo>
                  <a:cubicBezTo>
                    <a:pt x="628" y="446"/>
                    <a:pt x="653" y="359"/>
                    <a:pt x="640" y="284"/>
                  </a:cubicBezTo>
                  <a:cubicBezTo>
                    <a:pt x="640" y="246"/>
                    <a:pt x="640" y="221"/>
                    <a:pt x="628" y="196"/>
                  </a:cubicBezTo>
                  <a:cubicBezTo>
                    <a:pt x="603" y="146"/>
                    <a:pt x="578" y="109"/>
                    <a:pt x="528" y="71"/>
                  </a:cubicBezTo>
                  <a:cubicBezTo>
                    <a:pt x="469" y="23"/>
                    <a:pt x="401" y="1"/>
                    <a:pt x="3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2" name="Google Shape;3102;p8"/>
            <p:cNvSpPr/>
            <p:nvPr/>
          </p:nvSpPr>
          <p:spPr>
            <a:xfrm>
              <a:off x="-23077" y="635805"/>
              <a:ext cx="38611" cy="31980"/>
            </a:xfrm>
            <a:custGeom>
              <a:rect b="b" l="l" r="r" t="t"/>
              <a:pathLst>
                <a:path extrusionOk="0" h="627" w="757">
                  <a:moveTo>
                    <a:pt x="385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13" y="598"/>
                    <a:pt x="350" y="622"/>
                  </a:cubicBezTo>
                  <a:cubicBezTo>
                    <a:pt x="367" y="625"/>
                    <a:pt x="383" y="627"/>
                    <a:pt x="400" y="627"/>
                  </a:cubicBezTo>
                  <a:cubicBezTo>
                    <a:pt x="602" y="627"/>
                    <a:pt x="756" y="418"/>
                    <a:pt x="675" y="210"/>
                  </a:cubicBezTo>
                  <a:cubicBezTo>
                    <a:pt x="663" y="185"/>
                    <a:pt x="650" y="160"/>
                    <a:pt x="638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3" name="Google Shape;3103;p8"/>
            <p:cNvSpPr/>
            <p:nvPr/>
          </p:nvSpPr>
          <p:spPr>
            <a:xfrm>
              <a:off x="51491" y="679159"/>
              <a:ext cx="35091" cy="31521"/>
            </a:xfrm>
            <a:custGeom>
              <a:rect b="b" l="l" r="r" t="t"/>
              <a:pathLst>
                <a:path extrusionOk="0" h="618" w="688">
                  <a:moveTo>
                    <a:pt x="347" y="1"/>
                  </a:moveTo>
                  <a:cubicBezTo>
                    <a:pt x="311" y="1"/>
                    <a:pt x="274" y="8"/>
                    <a:pt x="238" y="22"/>
                  </a:cubicBezTo>
                  <a:cubicBezTo>
                    <a:pt x="75" y="85"/>
                    <a:pt x="0" y="260"/>
                    <a:pt x="50" y="422"/>
                  </a:cubicBezTo>
                  <a:cubicBezTo>
                    <a:pt x="99" y="539"/>
                    <a:pt x="223" y="618"/>
                    <a:pt x="346" y="618"/>
                  </a:cubicBezTo>
                  <a:cubicBezTo>
                    <a:pt x="382" y="618"/>
                    <a:pt x="417" y="611"/>
                    <a:pt x="450" y="597"/>
                  </a:cubicBezTo>
                  <a:cubicBezTo>
                    <a:pt x="613" y="535"/>
                    <a:pt x="688" y="347"/>
                    <a:pt x="625" y="197"/>
                  </a:cubicBezTo>
                  <a:cubicBezTo>
                    <a:pt x="578" y="74"/>
                    <a:pt x="465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4" name="Google Shape;3104;p8"/>
            <p:cNvSpPr/>
            <p:nvPr/>
          </p:nvSpPr>
          <p:spPr>
            <a:xfrm>
              <a:off x="-154261" y="505437"/>
              <a:ext cx="41671" cy="31980"/>
            </a:xfrm>
            <a:custGeom>
              <a:rect b="b" l="l" r="r" t="t"/>
              <a:pathLst>
                <a:path extrusionOk="0" h="627" w="817">
                  <a:moveTo>
                    <a:pt x="432" y="0"/>
                  </a:moveTo>
                  <a:cubicBezTo>
                    <a:pt x="153" y="0"/>
                    <a:pt x="0" y="366"/>
                    <a:pt x="235" y="554"/>
                  </a:cubicBezTo>
                  <a:cubicBezTo>
                    <a:pt x="298" y="604"/>
                    <a:pt x="367" y="626"/>
                    <a:pt x="435" y="626"/>
                  </a:cubicBezTo>
                  <a:cubicBezTo>
                    <a:pt x="636" y="626"/>
                    <a:pt x="817" y="429"/>
                    <a:pt x="723" y="204"/>
                  </a:cubicBezTo>
                  <a:cubicBezTo>
                    <a:pt x="710" y="179"/>
                    <a:pt x="698" y="154"/>
                    <a:pt x="685" y="129"/>
                  </a:cubicBezTo>
                  <a:cubicBezTo>
                    <a:pt x="635" y="67"/>
                    <a:pt x="560" y="17"/>
                    <a:pt x="485" y="4"/>
                  </a:cubicBezTo>
                  <a:cubicBezTo>
                    <a:pt x="467" y="1"/>
                    <a:pt x="450" y="0"/>
                    <a:pt x="4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5" name="Google Shape;3105;p8"/>
            <p:cNvSpPr/>
            <p:nvPr/>
          </p:nvSpPr>
          <p:spPr>
            <a:xfrm>
              <a:off x="-67043" y="479578"/>
              <a:ext cx="35193" cy="32235"/>
            </a:xfrm>
            <a:custGeom>
              <a:rect b="b" l="l" r="r" t="t"/>
              <a:pathLst>
                <a:path extrusionOk="0" h="632" w="690">
                  <a:moveTo>
                    <a:pt x="358" y="1"/>
                  </a:moveTo>
                  <a:cubicBezTo>
                    <a:pt x="269" y="1"/>
                    <a:pt x="178" y="39"/>
                    <a:pt x="113" y="124"/>
                  </a:cubicBezTo>
                  <a:cubicBezTo>
                    <a:pt x="0" y="261"/>
                    <a:pt x="25" y="449"/>
                    <a:pt x="163" y="561"/>
                  </a:cubicBezTo>
                  <a:cubicBezTo>
                    <a:pt x="222" y="610"/>
                    <a:pt x="289" y="631"/>
                    <a:pt x="355" y="631"/>
                  </a:cubicBezTo>
                  <a:cubicBezTo>
                    <a:pt x="527" y="631"/>
                    <a:pt x="690" y="485"/>
                    <a:pt x="662" y="286"/>
                  </a:cubicBezTo>
                  <a:cubicBezTo>
                    <a:pt x="647" y="107"/>
                    <a:pt x="505" y="1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6" name="Google Shape;3106;p8"/>
            <p:cNvSpPr/>
            <p:nvPr/>
          </p:nvSpPr>
          <p:spPr>
            <a:xfrm>
              <a:off x="-7164" y="554249"/>
              <a:ext cx="35142" cy="31572"/>
            </a:xfrm>
            <a:custGeom>
              <a:rect b="b" l="l" r="r" t="t"/>
              <a:pathLst>
                <a:path extrusionOk="0" h="619" w="689">
                  <a:moveTo>
                    <a:pt x="349" y="0"/>
                  </a:moveTo>
                  <a:cubicBezTo>
                    <a:pt x="312" y="0"/>
                    <a:pt x="274" y="7"/>
                    <a:pt x="238" y="22"/>
                  </a:cubicBezTo>
                  <a:cubicBezTo>
                    <a:pt x="76" y="85"/>
                    <a:pt x="1" y="260"/>
                    <a:pt x="63" y="422"/>
                  </a:cubicBezTo>
                  <a:cubicBezTo>
                    <a:pt x="101" y="546"/>
                    <a:pt x="219" y="619"/>
                    <a:pt x="340" y="619"/>
                  </a:cubicBezTo>
                  <a:cubicBezTo>
                    <a:pt x="377" y="619"/>
                    <a:pt x="415" y="612"/>
                    <a:pt x="451" y="597"/>
                  </a:cubicBezTo>
                  <a:cubicBezTo>
                    <a:pt x="613" y="534"/>
                    <a:pt x="688" y="359"/>
                    <a:pt x="626" y="197"/>
                  </a:cubicBezTo>
                  <a:cubicBezTo>
                    <a:pt x="588" y="73"/>
                    <a:pt x="46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7" name="Google Shape;3107;p8"/>
            <p:cNvSpPr/>
            <p:nvPr/>
          </p:nvSpPr>
          <p:spPr>
            <a:xfrm>
              <a:off x="190122" y="701346"/>
              <a:ext cx="38611" cy="28206"/>
            </a:xfrm>
            <a:custGeom>
              <a:rect b="b" l="l" r="r" t="t"/>
              <a:pathLst>
                <a:path extrusionOk="0" h="553" w="757">
                  <a:moveTo>
                    <a:pt x="525" y="0"/>
                  </a:moveTo>
                  <a:cubicBezTo>
                    <a:pt x="302" y="0"/>
                    <a:pt x="1" y="312"/>
                    <a:pt x="232" y="487"/>
                  </a:cubicBezTo>
                  <a:cubicBezTo>
                    <a:pt x="291" y="531"/>
                    <a:pt x="360" y="553"/>
                    <a:pt x="429" y="553"/>
                  </a:cubicBezTo>
                  <a:cubicBezTo>
                    <a:pt x="518" y="553"/>
                    <a:pt x="605" y="515"/>
                    <a:pt x="669" y="437"/>
                  </a:cubicBezTo>
                  <a:lnTo>
                    <a:pt x="669" y="450"/>
                  </a:lnTo>
                  <a:cubicBezTo>
                    <a:pt x="732" y="362"/>
                    <a:pt x="757" y="237"/>
                    <a:pt x="707" y="137"/>
                  </a:cubicBezTo>
                  <a:cubicBezTo>
                    <a:pt x="674" y="39"/>
                    <a:pt x="604" y="0"/>
                    <a:pt x="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8" name="Google Shape;3108;p8"/>
            <p:cNvSpPr/>
            <p:nvPr/>
          </p:nvSpPr>
          <p:spPr>
            <a:xfrm>
              <a:off x="138199" y="558584"/>
              <a:ext cx="37387" cy="32490"/>
            </a:xfrm>
            <a:custGeom>
              <a:rect b="b" l="l" r="r" t="t"/>
              <a:pathLst>
                <a:path extrusionOk="0" h="637" w="733">
                  <a:moveTo>
                    <a:pt x="398" y="0"/>
                  </a:moveTo>
                  <a:cubicBezTo>
                    <a:pt x="306" y="0"/>
                    <a:pt x="216" y="39"/>
                    <a:pt x="150" y="112"/>
                  </a:cubicBezTo>
                  <a:cubicBezTo>
                    <a:pt x="0" y="287"/>
                    <a:pt x="88" y="562"/>
                    <a:pt x="300" y="624"/>
                  </a:cubicBezTo>
                  <a:cubicBezTo>
                    <a:pt x="330" y="633"/>
                    <a:pt x="359" y="637"/>
                    <a:pt x="388" y="637"/>
                  </a:cubicBezTo>
                  <a:cubicBezTo>
                    <a:pt x="577" y="637"/>
                    <a:pt x="732" y="470"/>
                    <a:pt x="700" y="274"/>
                  </a:cubicBezTo>
                  <a:cubicBezTo>
                    <a:pt x="700" y="249"/>
                    <a:pt x="687" y="224"/>
                    <a:pt x="687" y="187"/>
                  </a:cubicBezTo>
                  <a:cubicBezTo>
                    <a:pt x="662" y="137"/>
                    <a:pt x="625" y="100"/>
                    <a:pt x="587" y="62"/>
                  </a:cubicBezTo>
                  <a:cubicBezTo>
                    <a:pt x="530" y="20"/>
                    <a:pt x="464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9" name="Google Shape;3109;p8"/>
            <p:cNvSpPr/>
            <p:nvPr/>
          </p:nvSpPr>
          <p:spPr>
            <a:xfrm>
              <a:off x="126723" y="637080"/>
              <a:ext cx="35704" cy="31521"/>
            </a:xfrm>
            <a:custGeom>
              <a:rect b="b" l="l" r="r" t="t"/>
              <a:pathLst>
                <a:path extrusionOk="0" h="618" w="700">
                  <a:moveTo>
                    <a:pt x="354" y="1"/>
                  </a:moveTo>
                  <a:cubicBezTo>
                    <a:pt x="315" y="1"/>
                    <a:pt x="276" y="8"/>
                    <a:pt x="238" y="23"/>
                  </a:cubicBezTo>
                  <a:cubicBezTo>
                    <a:pt x="75" y="85"/>
                    <a:pt x="0" y="260"/>
                    <a:pt x="63" y="423"/>
                  </a:cubicBezTo>
                  <a:cubicBezTo>
                    <a:pt x="111" y="539"/>
                    <a:pt x="228" y="618"/>
                    <a:pt x="353" y="618"/>
                  </a:cubicBezTo>
                  <a:cubicBezTo>
                    <a:pt x="389" y="618"/>
                    <a:pt x="426" y="611"/>
                    <a:pt x="462" y="597"/>
                  </a:cubicBezTo>
                  <a:cubicBezTo>
                    <a:pt x="612" y="535"/>
                    <a:pt x="700" y="360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0" name="Google Shape;3110;p8"/>
            <p:cNvSpPr/>
            <p:nvPr/>
          </p:nvSpPr>
          <p:spPr>
            <a:xfrm>
              <a:off x="86532" y="406693"/>
              <a:ext cx="34173" cy="30909"/>
            </a:xfrm>
            <a:custGeom>
              <a:rect b="b" l="l" r="r" t="t"/>
              <a:pathLst>
                <a:path extrusionOk="0" h="606" w="670">
                  <a:moveTo>
                    <a:pt x="319" y="0"/>
                  </a:moveTo>
                  <a:cubicBezTo>
                    <a:pt x="163" y="0"/>
                    <a:pt x="36" y="117"/>
                    <a:pt x="13" y="266"/>
                  </a:cubicBezTo>
                  <a:cubicBezTo>
                    <a:pt x="1" y="341"/>
                    <a:pt x="13" y="428"/>
                    <a:pt x="63" y="491"/>
                  </a:cubicBezTo>
                  <a:cubicBezTo>
                    <a:pt x="132" y="571"/>
                    <a:pt x="219" y="606"/>
                    <a:pt x="303" y="606"/>
                  </a:cubicBezTo>
                  <a:cubicBezTo>
                    <a:pt x="493" y="606"/>
                    <a:pt x="670" y="429"/>
                    <a:pt x="601" y="203"/>
                  </a:cubicBezTo>
                  <a:cubicBezTo>
                    <a:pt x="588" y="178"/>
                    <a:pt x="576" y="153"/>
                    <a:pt x="563" y="128"/>
                  </a:cubicBezTo>
                  <a:cubicBezTo>
                    <a:pt x="513" y="66"/>
                    <a:pt x="438" y="16"/>
                    <a:pt x="363" y="3"/>
                  </a:cubicBezTo>
                  <a:cubicBezTo>
                    <a:pt x="348" y="1"/>
                    <a:pt x="333" y="0"/>
                    <a:pt x="3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1" name="Google Shape;3111;p8"/>
            <p:cNvSpPr/>
            <p:nvPr/>
          </p:nvSpPr>
          <p:spPr>
            <a:xfrm>
              <a:off x="55929" y="507682"/>
              <a:ext cx="35755" cy="31623"/>
            </a:xfrm>
            <a:custGeom>
              <a:rect b="b" l="l" r="r" t="t"/>
              <a:pathLst>
                <a:path extrusionOk="0" h="620" w="701">
                  <a:moveTo>
                    <a:pt x="355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1" y="547"/>
                    <a:pt x="224" y="620"/>
                    <a:pt x="347" y="620"/>
                  </a:cubicBezTo>
                  <a:cubicBezTo>
                    <a:pt x="385" y="620"/>
                    <a:pt x="425" y="613"/>
                    <a:pt x="463" y="598"/>
                  </a:cubicBezTo>
                  <a:cubicBezTo>
                    <a:pt x="613" y="535"/>
                    <a:pt x="701" y="360"/>
                    <a:pt x="638" y="198"/>
                  </a:cubicBezTo>
                  <a:cubicBezTo>
                    <a:pt x="591" y="74"/>
                    <a:pt x="478" y="1"/>
                    <a:pt x="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2" name="Google Shape;3112;p8"/>
            <p:cNvSpPr/>
            <p:nvPr/>
          </p:nvSpPr>
          <p:spPr>
            <a:xfrm>
              <a:off x="58734" y="596480"/>
              <a:ext cx="37846" cy="29787"/>
            </a:xfrm>
            <a:custGeom>
              <a:rect b="b" l="l" r="r" t="t"/>
              <a:pathLst>
                <a:path extrusionOk="0" h="584" w="742">
                  <a:moveTo>
                    <a:pt x="405" y="1"/>
                  </a:moveTo>
                  <a:cubicBezTo>
                    <a:pt x="195" y="1"/>
                    <a:pt x="1" y="225"/>
                    <a:pt x="121" y="456"/>
                  </a:cubicBezTo>
                  <a:cubicBezTo>
                    <a:pt x="171" y="519"/>
                    <a:pt x="246" y="569"/>
                    <a:pt x="333" y="581"/>
                  </a:cubicBezTo>
                  <a:cubicBezTo>
                    <a:pt x="345" y="582"/>
                    <a:pt x="356" y="583"/>
                    <a:pt x="368" y="583"/>
                  </a:cubicBezTo>
                  <a:cubicBezTo>
                    <a:pt x="577" y="583"/>
                    <a:pt x="741" y="370"/>
                    <a:pt x="658" y="169"/>
                  </a:cubicBezTo>
                  <a:cubicBezTo>
                    <a:pt x="658" y="144"/>
                    <a:pt x="646" y="119"/>
                    <a:pt x="621" y="94"/>
                  </a:cubicBezTo>
                  <a:cubicBezTo>
                    <a:pt x="556" y="29"/>
                    <a:pt x="480" y="1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3" name="Google Shape;3113;p8"/>
            <p:cNvSpPr/>
            <p:nvPr/>
          </p:nvSpPr>
          <p:spPr>
            <a:xfrm>
              <a:off x="-86833" y="563532"/>
              <a:ext cx="38713" cy="32133"/>
            </a:xfrm>
            <a:custGeom>
              <a:rect b="b" l="l" r="r" t="t"/>
              <a:pathLst>
                <a:path extrusionOk="0" h="630" w="759">
                  <a:moveTo>
                    <a:pt x="380" y="1"/>
                  </a:moveTo>
                  <a:cubicBezTo>
                    <a:pt x="279" y="1"/>
                    <a:pt x="177" y="51"/>
                    <a:pt x="113" y="152"/>
                  </a:cubicBezTo>
                  <a:cubicBezTo>
                    <a:pt x="1" y="340"/>
                    <a:pt x="113" y="590"/>
                    <a:pt x="351" y="627"/>
                  </a:cubicBezTo>
                  <a:cubicBezTo>
                    <a:pt x="362" y="629"/>
                    <a:pt x="374" y="629"/>
                    <a:pt x="385" y="629"/>
                  </a:cubicBezTo>
                  <a:cubicBezTo>
                    <a:pt x="594" y="629"/>
                    <a:pt x="759" y="416"/>
                    <a:pt x="676" y="202"/>
                  </a:cubicBezTo>
                  <a:cubicBezTo>
                    <a:pt x="663" y="177"/>
                    <a:pt x="651" y="165"/>
                    <a:pt x="638" y="140"/>
                  </a:cubicBezTo>
                  <a:cubicBezTo>
                    <a:pt x="577" y="48"/>
                    <a:pt x="479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4" name="Google Shape;3114;p8"/>
            <p:cNvSpPr/>
            <p:nvPr/>
          </p:nvSpPr>
          <p:spPr>
            <a:xfrm>
              <a:off x="-45264" y="715015"/>
              <a:ext cx="36877" cy="32337"/>
            </a:xfrm>
            <a:custGeom>
              <a:rect b="b" l="l" r="r" t="t"/>
              <a:pathLst>
                <a:path extrusionOk="0" h="634" w="723">
                  <a:moveTo>
                    <a:pt x="359" y="0"/>
                  </a:moveTo>
                  <a:cubicBezTo>
                    <a:pt x="218" y="0"/>
                    <a:pt x="79" y="95"/>
                    <a:pt x="48" y="257"/>
                  </a:cubicBezTo>
                  <a:cubicBezTo>
                    <a:pt x="1" y="456"/>
                    <a:pt x="153" y="634"/>
                    <a:pt x="347" y="634"/>
                  </a:cubicBezTo>
                  <a:cubicBezTo>
                    <a:pt x="360" y="634"/>
                    <a:pt x="373" y="633"/>
                    <a:pt x="385" y="632"/>
                  </a:cubicBezTo>
                  <a:cubicBezTo>
                    <a:pt x="598" y="607"/>
                    <a:pt x="723" y="382"/>
                    <a:pt x="635" y="194"/>
                  </a:cubicBezTo>
                  <a:cubicBezTo>
                    <a:pt x="623" y="169"/>
                    <a:pt x="610" y="144"/>
                    <a:pt x="598" y="119"/>
                  </a:cubicBezTo>
                  <a:cubicBezTo>
                    <a:pt x="535" y="37"/>
                    <a:pt x="447" y="0"/>
                    <a:pt x="3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5" name="Google Shape;3115;p8"/>
            <p:cNvSpPr/>
            <p:nvPr/>
          </p:nvSpPr>
          <p:spPr>
            <a:xfrm>
              <a:off x="-129524" y="814576"/>
              <a:ext cx="34938" cy="32337"/>
            </a:xfrm>
            <a:custGeom>
              <a:rect b="b" l="l" r="r" t="t"/>
              <a:pathLst>
                <a:path extrusionOk="0" h="634" w="685">
                  <a:moveTo>
                    <a:pt x="320" y="1"/>
                  </a:moveTo>
                  <a:cubicBezTo>
                    <a:pt x="179" y="1"/>
                    <a:pt x="39" y="92"/>
                    <a:pt x="13" y="267"/>
                  </a:cubicBezTo>
                  <a:cubicBezTo>
                    <a:pt x="0" y="354"/>
                    <a:pt x="25" y="429"/>
                    <a:pt x="63" y="504"/>
                  </a:cubicBezTo>
                  <a:cubicBezTo>
                    <a:pt x="132" y="594"/>
                    <a:pt x="226" y="633"/>
                    <a:pt x="318" y="633"/>
                  </a:cubicBezTo>
                  <a:cubicBezTo>
                    <a:pt x="506" y="633"/>
                    <a:pt x="684" y="469"/>
                    <a:pt x="625" y="242"/>
                  </a:cubicBezTo>
                  <a:cubicBezTo>
                    <a:pt x="583" y="79"/>
                    <a:pt x="451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6" name="Google Shape;3116;p8"/>
            <p:cNvSpPr/>
            <p:nvPr/>
          </p:nvSpPr>
          <p:spPr>
            <a:xfrm>
              <a:off x="1150" y="439642"/>
              <a:ext cx="34836" cy="31164"/>
            </a:xfrm>
            <a:custGeom>
              <a:rect b="b" l="l" r="r" t="t"/>
              <a:pathLst>
                <a:path extrusionOk="0" h="611" w="683">
                  <a:moveTo>
                    <a:pt x="326" y="1"/>
                  </a:moveTo>
                  <a:cubicBezTo>
                    <a:pt x="183" y="1"/>
                    <a:pt x="43" y="96"/>
                    <a:pt x="13" y="257"/>
                  </a:cubicBezTo>
                  <a:cubicBezTo>
                    <a:pt x="0" y="332"/>
                    <a:pt x="25" y="420"/>
                    <a:pt x="75" y="482"/>
                  </a:cubicBezTo>
                  <a:cubicBezTo>
                    <a:pt x="125" y="545"/>
                    <a:pt x="188" y="595"/>
                    <a:pt x="275" y="607"/>
                  </a:cubicBezTo>
                  <a:cubicBezTo>
                    <a:pt x="291" y="610"/>
                    <a:pt x="307" y="611"/>
                    <a:pt x="322" y="611"/>
                  </a:cubicBezTo>
                  <a:cubicBezTo>
                    <a:pt x="525" y="611"/>
                    <a:pt x="682" y="392"/>
                    <a:pt x="613" y="195"/>
                  </a:cubicBezTo>
                  <a:cubicBezTo>
                    <a:pt x="600" y="170"/>
                    <a:pt x="588" y="145"/>
                    <a:pt x="575" y="120"/>
                  </a:cubicBezTo>
                  <a:cubicBezTo>
                    <a:pt x="508" y="38"/>
                    <a:pt x="416" y="1"/>
                    <a:pt x="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7" name="Google Shape;3117;p8"/>
            <p:cNvSpPr/>
            <p:nvPr/>
          </p:nvSpPr>
          <p:spPr>
            <a:xfrm>
              <a:off x="139423" y="470703"/>
              <a:ext cx="38764" cy="31266"/>
            </a:xfrm>
            <a:custGeom>
              <a:rect b="b" l="l" r="r" t="t"/>
              <a:pathLst>
                <a:path extrusionOk="0" h="613" w="760">
                  <a:moveTo>
                    <a:pt x="408" y="0"/>
                  </a:moveTo>
                  <a:cubicBezTo>
                    <a:pt x="174" y="0"/>
                    <a:pt x="0" y="272"/>
                    <a:pt x="151" y="498"/>
                  </a:cubicBezTo>
                  <a:cubicBezTo>
                    <a:pt x="201" y="560"/>
                    <a:pt x="276" y="598"/>
                    <a:pt x="351" y="610"/>
                  </a:cubicBezTo>
                  <a:cubicBezTo>
                    <a:pt x="363" y="612"/>
                    <a:pt x="375" y="612"/>
                    <a:pt x="387" y="612"/>
                  </a:cubicBezTo>
                  <a:cubicBezTo>
                    <a:pt x="606" y="612"/>
                    <a:pt x="759" y="399"/>
                    <a:pt x="688" y="198"/>
                  </a:cubicBezTo>
                  <a:cubicBezTo>
                    <a:pt x="663" y="123"/>
                    <a:pt x="601" y="60"/>
                    <a:pt x="526" y="23"/>
                  </a:cubicBezTo>
                  <a:cubicBezTo>
                    <a:pt x="486" y="7"/>
                    <a:pt x="446" y="0"/>
                    <a:pt x="4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8" name="Google Shape;3118;p8"/>
            <p:cNvSpPr/>
            <p:nvPr/>
          </p:nvSpPr>
          <p:spPr>
            <a:xfrm>
              <a:off x="206392" y="627389"/>
              <a:ext cx="38917" cy="31266"/>
            </a:xfrm>
            <a:custGeom>
              <a:rect b="b" l="l" r="r" t="t"/>
              <a:pathLst>
                <a:path extrusionOk="0" h="613" w="763">
                  <a:moveTo>
                    <a:pt x="400" y="0"/>
                  </a:moveTo>
                  <a:cubicBezTo>
                    <a:pt x="50" y="25"/>
                    <a:pt x="0" y="513"/>
                    <a:pt x="325" y="613"/>
                  </a:cubicBezTo>
                  <a:lnTo>
                    <a:pt x="338" y="600"/>
                  </a:lnTo>
                  <a:cubicBezTo>
                    <a:pt x="688" y="600"/>
                    <a:pt x="762" y="100"/>
                    <a:pt x="4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9" name="Google Shape;3119;p8"/>
            <p:cNvSpPr/>
            <p:nvPr/>
          </p:nvSpPr>
          <p:spPr>
            <a:xfrm>
              <a:off x="122235" y="723788"/>
              <a:ext cx="35091" cy="31572"/>
            </a:xfrm>
            <a:custGeom>
              <a:rect b="b" l="l" r="r" t="t"/>
              <a:pathLst>
                <a:path extrusionOk="0" h="619" w="688">
                  <a:moveTo>
                    <a:pt x="349" y="0"/>
                  </a:moveTo>
                  <a:cubicBezTo>
                    <a:pt x="311" y="0"/>
                    <a:pt x="274" y="7"/>
                    <a:pt x="238" y="22"/>
                  </a:cubicBezTo>
                  <a:cubicBezTo>
                    <a:pt x="76" y="85"/>
                    <a:pt x="1" y="260"/>
                    <a:pt x="63" y="422"/>
                  </a:cubicBezTo>
                  <a:cubicBezTo>
                    <a:pt x="101" y="546"/>
                    <a:pt x="219" y="619"/>
                    <a:pt x="340" y="619"/>
                  </a:cubicBezTo>
                  <a:cubicBezTo>
                    <a:pt x="377" y="619"/>
                    <a:pt x="415" y="612"/>
                    <a:pt x="450" y="597"/>
                  </a:cubicBezTo>
                  <a:cubicBezTo>
                    <a:pt x="613" y="535"/>
                    <a:pt x="688" y="360"/>
                    <a:pt x="625" y="197"/>
                  </a:cubicBezTo>
                  <a:cubicBezTo>
                    <a:pt x="587" y="73"/>
                    <a:pt x="46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0" name="Google Shape;3120;p8"/>
            <p:cNvSpPr/>
            <p:nvPr/>
          </p:nvSpPr>
          <p:spPr>
            <a:xfrm>
              <a:off x="-146049" y="909801"/>
              <a:ext cx="39070" cy="29532"/>
            </a:xfrm>
            <a:custGeom>
              <a:rect b="b" l="l" r="r" t="t"/>
              <a:pathLst>
                <a:path extrusionOk="0" h="579" w="766">
                  <a:moveTo>
                    <a:pt x="366" y="0"/>
                  </a:moveTo>
                  <a:cubicBezTo>
                    <a:pt x="174" y="0"/>
                    <a:pt x="0" y="189"/>
                    <a:pt x="74" y="412"/>
                  </a:cubicBezTo>
                  <a:cubicBezTo>
                    <a:pt x="96" y="530"/>
                    <a:pt x="188" y="578"/>
                    <a:pt x="295" y="578"/>
                  </a:cubicBezTo>
                  <a:cubicBezTo>
                    <a:pt x="503" y="578"/>
                    <a:pt x="765" y="393"/>
                    <a:pt x="649" y="187"/>
                  </a:cubicBezTo>
                  <a:cubicBezTo>
                    <a:pt x="624" y="137"/>
                    <a:pt x="599" y="99"/>
                    <a:pt x="562" y="74"/>
                  </a:cubicBezTo>
                  <a:cubicBezTo>
                    <a:pt x="501" y="23"/>
                    <a:pt x="432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1" name="Google Shape;3121;p8"/>
            <p:cNvSpPr/>
            <p:nvPr/>
          </p:nvSpPr>
          <p:spPr>
            <a:xfrm>
              <a:off x="96733" y="794225"/>
              <a:ext cx="38662" cy="32133"/>
            </a:xfrm>
            <a:custGeom>
              <a:rect b="b" l="l" r="r" t="t"/>
              <a:pathLst>
                <a:path extrusionOk="0" h="630" w="758">
                  <a:moveTo>
                    <a:pt x="372" y="0"/>
                  </a:moveTo>
                  <a:cubicBezTo>
                    <a:pt x="339" y="0"/>
                    <a:pt x="307" y="5"/>
                    <a:pt x="276" y="16"/>
                  </a:cubicBezTo>
                  <a:cubicBezTo>
                    <a:pt x="1" y="116"/>
                    <a:pt x="1" y="478"/>
                    <a:pt x="251" y="603"/>
                  </a:cubicBezTo>
                  <a:cubicBezTo>
                    <a:pt x="294" y="622"/>
                    <a:pt x="336" y="630"/>
                    <a:pt x="378" y="630"/>
                  </a:cubicBezTo>
                  <a:cubicBezTo>
                    <a:pt x="589" y="630"/>
                    <a:pt x="757" y="410"/>
                    <a:pt x="663" y="191"/>
                  </a:cubicBezTo>
                  <a:cubicBezTo>
                    <a:pt x="614" y="72"/>
                    <a:pt x="494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2" name="Google Shape;3122;p8"/>
            <p:cNvSpPr/>
            <p:nvPr/>
          </p:nvSpPr>
          <p:spPr>
            <a:xfrm>
              <a:off x="22266" y="368745"/>
              <a:ext cx="38152" cy="27849"/>
            </a:xfrm>
            <a:custGeom>
              <a:rect b="b" l="l" r="r" t="t"/>
              <a:pathLst>
                <a:path extrusionOk="0" h="546" w="748">
                  <a:moveTo>
                    <a:pt x="360" y="1"/>
                  </a:moveTo>
                  <a:cubicBezTo>
                    <a:pt x="179" y="1"/>
                    <a:pt x="0" y="156"/>
                    <a:pt x="49" y="372"/>
                  </a:cubicBezTo>
                  <a:cubicBezTo>
                    <a:pt x="74" y="496"/>
                    <a:pt x="170" y="545"/>
                    <a:pt x="279" y="545"/>
                  </a:cubicBezTo>
                  <a:cubicBezTo>
                    <a:pt x="490" y="545"/>
                    <a:pt x="747" y="358"/>
                    <a:pt x="623" y="160"/>
                  </a:cubicBezTo>
                  <a:cubicBezTo>
                    <a:pt x="561" y="48"/>
                    <a:pt x="460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3" name="Google Shape;3123;p8"/>
            <p:cNvSpPr/>
            <p:nvPr/>
          </p:nvSpPr>
          <p:spPr>
            <a:xfrm>
              <a:off x="-142428" y="420974"/>
              <a:ext cx="33969" cy="30093"/>
            </a:xfrm>
            <a:custGeom>
              <a:rect b="b" l="l" r="r" t="t"/>
              <a:pathLst>
                <a:path extrusionOk="0" h="590" w="666">
                  <a:moveTo>
                    <a:pt x="387" y="1"/>
                  </a:moveTo>
                  <a:cubicBezTo>
                    <a:pt x="187" y="1"/>
                    <a:pt x="0" y="208"/>
                    <a:pt x="91" y="436"/>
                  </a:cubicBezTo>
                  <a:cubicBezTo>
                    <a:pt x="141" y="511"/>
                    <a:pt x="216" y="573"/>
                    <a:pt x="303" y="586"/>
                  </a:cubicBezTo>
                  <a:cubicBezTo>
                    <a:pt x="320" y="588"/>
                    <a:pt x="336" y="589"/>
                    <a:pt x="352" y="589"/>
                  </a:cubicBezTo>
                  <a:cubicBezTo>
                    <a:pt x="505" y="589"/>
                    <a:pt x="631" y="482"/>
                    <a:pt x="653" y="323"/>
                  </a:cubicBezTo>
                  <a:cubicBezTo>
                    <a:pt x="666" y="286"/>
                    <a:pt x="666" y="248"/>
                    <a:pt x="653" y="211"/>
                  </a:cubicBezTo>
                  <a:cubicBezTo>
                    <a:pt x="653" y="173"/>
                    <a:pt x="641" y="136"/>
                    <a:pt x="603" y="98"/>
                  </a:cubicBezTo>
                  <a:cubicBezTo>
                    <a:pt x="539" y="30"/>
                    <a:pt x="462" y="1"/>
                    <a:pt x="3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4" name="Google Shape;3124;p8"/>
            <p:cNvSpPr/>
            <p:nvPr/>
          </p:nvSpPr>
          <p:spPr>
            <a:xfrm>
              <a:off x="421172" y="610201"/>
              <a:ext cx="35193" cy="32031"/>
            </a:xfrm>
            <a:custGeom>
              <a:rect b="b" l="l" r="r" t="t"/>
              <a:pathLst>
                <a:path extrusionOk="0" h="628" w="690">
                  <a:moveTo>
                    <a:pt x="360" y="1"/>
                  </a:moveTo>
                  <a:cubicBezTo>
                    <a:pt x="271" y="1"/>
                    <a:pt x="179" y="39"/>
                    <a:pt x="113" y="125"/>
                  </a:cubicBezTo>
                  <a:cubicBezTo>
                    <a:pt x="1" y="250"/>
                    <a:pt x="26" y="450"/>
                    <a:pt x="163" y="550"/>
                  </a:cubicBezTo>
                  <a:cubicBezTo>
                    <a:pt x="224" y="603"/>
                    <a:pt x="294" y="627"/>
                    <a:pt x="363" y="627"/>
                  </a:cubicBezTo>
                  <a:cubicBezTo>
                    <a:pt x="532" y="627"/>
                    <a:pt x="690" y="480"/>
                    <a:pt x="663" y="275"/>
                  </a:cubicBezTo>
                  <a:cubicBezTo>
                    <a:pt x="647" y="104"/>
                    <a:pt x="50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5" name="Google Shape;3125;p8"/>
            <p:cNvSpPr/>
            <p:nvPr/>
          </p:nvSpPr>
          <p:spPr>
            <a:xfrm>
              <a:off x="502117" y="564807"/>
              <a:ext cx="39886" cy="32082"/>
            </a:xfrm>
            <a:custGeom>
              <a:rect b="b" l="l" r="r" t="t"/>
              <a:pathLst>
                <a:path extrusionOk="0" h="629" w="782">
                  <a:moveTo>
                    <a:pt x="380" y="1"/>
                  </a:moveTo>
                  <a:cubicBezTo>
                    <a:pt x="279" y="1"/>
                    <a:pt x="177" y="51"/>
                    <a:pt x="113" y="152"/>
                  </a:cubicBezTo>
                  <a:cubicBezTo>
                    <a:pt x="1" y="340"/>
                    <a:pt x="126" y="602"/>
                    <a:pt x="351" y="627"/>
                  </a:cubicBezTo>
                  <a:cubicBezTo>
                    <a:pt x="361" y="628"/>
                    <a:pt x="372" y="629"/>
                    <a:pt x="382" y="629"/>
                  </a:cubicBezTo>
                  <a:cubicBezTo>
                    <a:pt x="627" y="629"/>
                    <a:pt x="782" y="356"/>
                    <a:pt x="638" y="140"/>
                  </a:cubicBezTo>
                  <a:cubicBezTo>
                    <a:pt x="577" y="48"/>
                    <a:pt x="479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6" name="Google Shape;3126;p8"/>
            <p:cNvSpPr/>
            <p:nvPr/>
          </p:nvSpPr>
          <p:spPr>
            <a:xfrm>
              <a:off x="356448" y="536907"/>
              <a:ext cx="40498" cy="32337"/>
            </a:xfrm>
            <a:custGeom>
              <a:rect b="b" l="l" r="r" t="t"/>
              <a:pathLst>
                <a:path extrusionOk="0" h="634" w="794">
                  <a:moveTo>
                    <a:pt x="412" y="0"/>
                  </a:moveTo>
                  <a:cubicBezTo>
                    <a:pt x="202" y="0"/>
                    <a:pt x="1" y="225"/>
                    <a:pt x="132" y="462"/>
                  </a:cubicBezTo>
                  <a:cubicBezTo>
                    <a:pt x="197" y="583"/>
                    <a:pt x="302" y="633"/>
                    <a:pt x="405" y="633"/>
                  </a:cubicBezTo>
                  <a:cubicBezTo>
                    <a:pt x="601" y="633"/>
                    <a:pt x="793" y="450"/>
                    <a:pt x="695" y="212"/>
                  </a:cubicBezTo>
                  <a:cubicBezTo>
                    <a:pt x="695" y="175"/>
                    <a:pt x="682" y="162"/>
                    <a:pt x="657" y="137"/>
                  </a:cubicBezTo>
                  <a:cubicBezTo>
                    <a:pt x="590" y="41"/>
                    <a:pt x="500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7" name="Google Shape;3127;p8"/>
            <p:cNvSpPr/>
            <p:nvPr/>
          </p:nvSpPr>
          <p:spPr>
            <a:xfrm>
              <a:off x="382307" y="452138"/>
              <a:ext cx="32541" cy="31062"/>
            </a:xfrm>
            <a:custGeom>
              <a:rect b="b" l="l" r="r" t="t"/>
              <a:pathLst>
                <a:path extrusionOk="0" h="609" w="638">
                  <a:moveTo>
                    <a:pt x="323" y="0"/>
                  </a:moveTo>
                  <a:cubicBezTo>
                    <a:pt x="232" y="0"/>
                    <a:pt x="141" y="39"/>
                    <a:pt x="75" y="112"/>
                  </a:cubicBezTo>
                  <a:cubicBezTo>
                    <a:pt x="25" y="175"/>
                    <a:pt x="0" y="262"/>
                    <a:pt x="13" y="337"/>
                  </a:cubicBezTo>
                  <a:cubicBezTo>
                    <a:pt x="36" y="510"/>
                    <a:pt x="178" y="608"/>
                    <a:pt x="324" y="608"/>
                  </a:cubicBezTo>
                  <a:cubicBezTo>
                    <a:pt x="410" y="608"/>
                    <a:pt x="498" y="574"/>
                    <a:pt x="563" y="499"/>
                  </a:cubicBezTo>
                  <a:cubicBezTo>
                    <a:pt x="613" y="437"/>
                    <a:pt x="638" y="350"/>
                    <a:pt x="625" y="275"/>
                  </a:cubicBezTo>
                  <a:cubicBezTo>
                    <a:pt x="625" y="250"/>
                    <a:pt x="613" y="225"/>
                    <a:pt x="600" y="200"/>
                  </a:cubicBezTo>
                  <a:cubicBezTo>
                    <a:pt x="588" y="137"/>
                    <a:pt x="550" y="100"/>
                    <a:pt x="513" y="62"/>
                  </a:cubicBezTo>
                  <a:cubicBezTo>
                    <a:pt x="455" y="20"/>
                    <a:pt x="389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8" name="Google Shape;3128;p8"/>
            <p:cNvSpPr/>
            <p:nvPr/>
          </p:nvSpPr>
          <p:spPr>
            <a:xfrm>
              <a:off x="456212" y="449689"/>
              <a:ext cx="38662" cy="31980"/>
            </a:xfrm>
            <a:custGeom>
              <a:rect b="b" l="l" r="r" t="t"/>
              <a:pathLst>
                <a:path extrusionOk="0" h="627" w="758">
                  <a:moveTo>
                    <a:pt x="389" y="1"/>
                  </a:moveTo>
                  <a:cubicBezTo>
                    <a:pt x="285" y="1"/>
                    <a:pt x="184" y="51"/>
                    <a:pt x="126" y="148"/>
                  </a:cubicBezTo>
                  <a:cubicBezTo>
                    <a:pt x="1" y="348"/>
                    <a:pt x="126" y="597"/>
                    <a:pt x="351" y="622"/>
                  </a:cubicBezTo>
                  <a:cubicBezTo>
                    <a:pt x="368" y="625"/>
                    <a:pt x="386" y="627"/>
                    <a:pt x="403" y="627"/>
                  </a:cubicBezTo>
                  <a:cubicBezTo>
                    <a:pt x="613" y="627"/>
                    <a:pt x="758" y="418"/>
                    <a:pt x="688" y="210"/>
                  </a:cubicBezTo>
                  <a:cubicBezTo>
                    <a:pt x="676" y="185"/>
                    <a:pt x="663" y="160"/>
                    <a:pt x="651" y="135"/>
                  </a:cubicBezTo>
                  <a:cubicBezTo>
                    <a:pt x="584" y="44"/>
                    <a:pt x="486" y="1"/>
                    <a:pt x="3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9" name="Google Shape;3129;p8"/>
            <p:cNvSpPr/>
            <p:nvPr/>
          </p:nvSpPr>
          <p:spPr>
            <a:xfrm>
              <a:off x="530832" y="493043"/>
              <a:ext cx="35703" cy="31623"/>
            </a:xfrm>
            <a:custGeom>
              <a:rect b="b" l="l" r="r" t="t"/>
              <a:pathLst>
                <a:path extrusionOk="0" h="620" w="700">
                  <a:moveTo>
                    <a:pt x="348" y="0"/>
                  </a:moveTo>
                  <a:cubicBezTo>
                    <a:pt x="311" y="0"/>
                    <a:pt x="273" y="8"/>
                    <a:pt x="237" y="22"/>
                  </a:cubicBezTo>
                  <a:cubicBezTo>
                    <a:pt x="75" y="85"/>
                    <a:pt x="0" y="260"/>
                    <a:pt x="62" y="422"/>
                  </a:cubicBezTo>
                  <a:cubicBezTo>
                    <a:pt x="110" y="546"/>
                    <a:pt x="223" y="619"/>
                    <a:pt x="346" y="619"/>
                  </a:cubicBezTo>
                  <a:cubicBezTo>
                    <a:pt x="385" y="619"/>
                    <a:pt x="424" y="612"/>
                    <a:pt x="462" y="597"/>
                  </a:cubicBezTo>
                  <a:cubicBezTo>
                    <a:pt x="612" y="535"/>
                    <a:pt x="700" y="360"/>
                    <a:pt x="637" y="197"/>
                  </a:cubicBezTo>
                  <a:cubicBezTo>
                    <a:pt x="590" y="73"/>
                    <a:pt x="469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0" name="Google Shape;3130;p8"/>
            <p:cNvSpPr/>
            <p:nvPr/>
          </p:nvSpPr>
          <p:spPr>
            <a:xfrm>
              <a:off x="330129" y="319373"/>
              <a:ext cx="36265" cy="32796"/>
            </a:xfrm>
            <a:custGeom>
              <a:rect b="b" l="l" r="r" t="t"/>
              <a:pathLst>
                <a:path extrusionOk="0" h="643" w="711">
                  <a:moveTo>
                    <a:pt x="344" y="0"/>
                  </a:moveTo>
                  <a:cubicBezTo>
                    <a:pt x="197" y="0"/>
                    <a:pt x="59" y="117"/>
                    <a:pt x="36" y="266"/>
                  </a:cubicBezTo>
                  <a:cubicBezTo>
                    <a:pt x="1" y="454"/>
                    <a:pt x="143" y="643"/>
                    <a:pt x="338" y="643"/>
                  </a:cubicBezTo>
                  <a:cubicBezTo>
                    <a:pt x="349" y="643"/>
                    <a:pt x="361" y="642"/>
                    <a:pt x="373" y="641"/>
                  </a:cubicBezTo>
                  <a:cubicBezTo>
                    <a:pt x="586" y="616"/>
                    <a:pt x="711" y="391"/>
                    <a:pt x="636" y="203"/>
                  </a:cubicBezTo>
                  <a:cubicBezTo>
                    <a:pt x="586" y="103"/>
                    <a:pt x="498" y="28"/>
                    <a:pt x="386" y="3"/>
                  </a:cubicBezTo>
                  <a:cubicBezTo>
                    <a:pt x="372" y="1"/>
                    <a:pt x="358" y="0"/>
                    <a:pt x="3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1" name="Google Shape;3131;p8"/>
            <p:cNvSpPr/>
            <p:nvPr/>
          </p:nvSpPr>
          <p:spPr>
            <a:xfrm>
              <a:off x="412910" y="293463"/>
              <a:ext cx="34734" cy="32235"/>
            </a:xfrm>
            <a:custGeom>
              <a:rect b="b" l="l" r="r" t="t"/>
              <a:pathLst>
                <a:path extrusionOk="0" h="632" w="681">
                  <a:moveTo>
                    <a:pt x="346" y="1"/>
                  </a:moveTo>
                  <a:cubicBezTo>
                    <a:pt x="256" y="1"/>
                    <a:pt x="166" y="39"/>
                    <a:pt x="100" y="124"/>
                  </a:cubicBezTo>
                  <a:cubicBezTo>
                    <a:pt x="0" y="261"/>
                    <a:pt x="13" y="449"/>
                    <a:pt x="150" y="561"/>
                  </a:cubicBezTo>
                  <a:cubicBezTo>
                    <a:pt x="209" y="610"/>
                    <a:pt x="277" y="631"/>
                    <a:pt x="343" y="631"/>
                  </a:cubicBezTo>
                  <a:cubicBezTo>
                    <a:pt x="516" y="631"/>
                    <a:pt x="681" y="485"/>
                    <a:pt x="662" y="286"/>
                  </a:cubicBezTo>
                  <a:cubicBezTo>
                    <a:pt x="639" y="107"/>
                    <a:pt x="494" y="1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2" name="Google Shape;3132;p8"/>
            <p:cNvSpPr/>
            <p:nvPr/>
          </p:nvSpPr>
          <p:spPr>
            <a:xfrm>
              <a:off x="299425" y="392003"/>
              <a:ext cx="40498" cy="31725"/>
            </a:xfrm>
            <a:custGeom>
              <a:rect b="b" l="l" r="r" t="t"/>
              <a:pathLst>
                <a:path extrusionOk="0" h="622" w="794">
                  <a:moveTo>
                    <a:pt x="341" y="1"/>
                  </a:moveTo>
                  <a:cubicBezTo>
                    <a:pt x="252" y="1"/>
                    <a:pt x="164" y="39"/>
                    <a:pt x="101" y="116"/>
                  </a:cubicBezTo>
                  <a:cubicBezTo>
                    <a:pt x="1" y="254"/>
                    <a:pt x="13" y="441"/>
                    <a:pt x="151" y="554"/>
                  </a:cubicBezTo>
                  <a:cubicBezTo>
                    <a:pt x="194" y="601"/>
                    <a:pt x="244" y="621"/>
                    <a:pt x="296" y="621"/>
                  </a:cubicBezTo>
                  <a:cubicBezTo>
                    <a:pt x="530" y="621"/>
                    <a:pt x="794" y="210"/>
                    <a:pt x="538" y="66"/>
                  </a:cubicBezTo>
                  <a:cubicBezTo>
                    <a:pt x="478" y="23"/>
                    <a:pt x="409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3" name="Google Shape;3133;p8"/>
            <p:cNvSpPr/>
            <p:nvPr/>
          </p:nvSpPr>
          <p:spPr>
            <a:xfrm>
              <a:off x="472177" y="368184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75" y="84"/>
                    <a:pt x="0" y="258"/>
                    <a:pt x="63" y="421"/>
                  </a:cubicBezTo>
                  <a:cubicBezTo>
                    <a:pt x="110" y="545"/>
                    <a:pt x="223" y="618"/>
                    <a:pt x="346" y="618"/>
                  </a:cubicBezTo>
                  <a:cubicBezTo>
                    <a:pt x="385" y="618"/>
                    <a:pt x="424" y="611"/>
                    <a:pt x="463" y="596"/>
                  </a:cubicBezTo>
                  <a:cubicBezTo>
                    <a:pt x="613" y="533"/>
                    <a:pt x="700" y="358"/>
                    <a:pt x="638" y="196"/>
                  </a:cubicBezTo>
                  <a:cubicBezTo>
                    <a:pt x="589" y="79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4" name="Google Shape;3134;p8"/>
            <p:cNvSpPr/>
            <p:nvPr/>
          </p:nvSpPr>
          <p:spPr>
            <a:xfrm>
              <a:off x="669411" y="515332"/>
              <a:ext cx="38662" cy="28104"/>
            </a:xfrm>
            <a:custGeom>
              <a:rect b="b" l="l" r="r" t="t"/>
              <a:pathLst>
                <a:path extrusionOk="0" h="551" w="758">
                  <a:moveTo>
                    <a:pt x="539" y="0"/>
                  </a:moveTo>
                  <a:cubicBezTo>
                    <a:pt x="312" y="0"/>
                    <a:pt x="0" y="318"/>
                    <a:pt x="232" y="485"/>
                  </a:cubicBezTo>
                  <a:cubicBezTo>
                    <a:pt x="292" y="529"/>
                    <a:pt x="361" y="551"/>
                    <a:pt x="429" y="551"/>
                  </a:cubicBezTo>
                  <a:cubicBezTo>
                    <a:pt x="518" y="551"/>
                    <a:pt x="606" y="513"/>
                    <a:pt x="670" y="435"/>
                  </a:cubicBezTo>
                  <a:lnTo>
                    <a:pt x="670" y="448"/>
                  </a:lnTo>
                  <a:cubicBezTo>
                    <a:pt x="745" y="360"/>
                    <a:pt x="757" y="235"/>
                    <a:pt x="720" y="135"/>
                  </a:cubicBezTo>
                  <a:cubicBezTo>
                    <a:pt x="687" y="39"/>
                    <a:pt x="619" y="0"/>
                    <a:pt x="5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5" name="Google Shape;3135;p8"/>
            <p:cNvSpPr/>
            <p:nvPr/>
          </p:nvSpPr>
          <p:spPr>
            <a:xfrm>
              <a:off x="616979" y="372061"/>
              <a:ext cx="37438" cy="32235"/>
            </a:xfrm>
            <a:custGeom>
              <a:rect b="b" l="l" r="r" t="t"/>
              <a:pathLst>
                <a:path extrusionOk="0" h="632" w="734">
                  <a:moveTo>
                    <a:pt x="408" y="0"/>
                  </a:moveTo>
                  <a:cubicBezTo>
                    <a:pt x="192" y="0"/>
                    <a:pt x="1" y="239"/>
                    <a:pt x="136" y="470"/>
                  </a:cubicBezTo>
                  <a:cubicBezTo>
                    <a:pt x="196" y="582"/>
                    <a:pt x="297" y="631"/>
                    <a:pt x="398" y="631"/>
                  </a:cubicBezTo>
                  <a:cubicBezTo>
                    <a:pt x="566" y="631"/>
                    <a:pt x="734" y="494"/>
                    <a:pt x="710" y="282"/>
                  </a:cubicBezTo>
                  <a:cubicBezTo>
                    <a:pt x="710" y="257"/>
                    <a:pt x="710" y="232"/>
                    <a:pt x="698" y="207"/>
                  </a:cubicBezTo>
                  <a:cubicBezTo>
                    <a:pt x="673" y="157"/>
                    <a:pt x="648" y="107"/>
                    <a:pt x="598" y="70"/>
                  </a:cubicBezTo>
                  <a:cubicBezTo>
                    <a:pt x="538" y="21"/>
                    <a:pt x="472" y="0"/>
                    <a:pt x="4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6" name="Google Shape;3136;p8"/>
            <p:cNvSpPr/>
            <p:nvPr/>
          </p:nvSpPr>
          <p:spPr>
            <a:xfrm>
              <a:off x="606676" y="450965"/>
              <a:ext cx="35091" cy="31521"/>
            </a:xfrm>
            <a:custGeom>
              <a:rect b="b" l="l" r="r" t="t"/>
              <a:pathLst>
                <a:path extrusionOk="0" h="618" w="688">
                  <a:moveTo>
                    <a:pt x="341" y="1"/>
                  </a:moveTo>
                  <a:cubicBezTo>
                    <a:pt x="303" y="1"/>
                    <a:pt x="264" y="8"/>
                    <a:pt x="225" y="23"/>
                  </a:cubicBezTo>
                  <a:cubicBezTo>
                    <a:pt x="75" y="85"/>
                    <a:pt x="0" y="260"/>
                    <a:pt x="50" y="423"/>
                  </a:cubicBezTo>
                  <a:cubicBezTo>
                    <a:pt x="99" y="539"/>
                    <a:pt x="223" y="618"/>
                    <a:pt x="346" y="618"/>
                  </a:cubicBezTo>
                  <a:cubicBezTo>
                    <a:pt x="381" y="618"/>
                    <a:pt x="417" y="611"/>
                    <a:pt x="450" y="597"/>
                  </a:cubicBezTo>
                  <a:cubicBezTo>
                    <a:pt x="612" y="535"/>
                    <a:pt x="687" y="348"/>
                    <a:pt x="625" y="198"/>
                  </a:cubicBezTo>
                  <a:cubicBezTo>
                    <a:pt x="577" y="74"/>
                    <a:pt x="464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7" name="Google Shape;3137;p8"/>
            <p:cNvSpPr/>
            <p:nvPr/>
          </p:nvSpPr>
          <p:spPr>
            <a:xfrm>
              <a:off x="565872" y="220577"/>
              <a:ext cx="34785" cy="30909"/>
            </a:xfrm>
            <a:custGeom>
              <a:rect b="b" l="l" r="r" t="t"/>
              <a:pathLst>
                <a:path extrusionOk="0" h="606" w="682">
                  <a:moveTo>
                    <a:pt x="321" y="0"/>
                  </a:moveTo>
                  <a:cubicBezTo>
                    <a:pt x="173" y="0"/>
                    <a:pt x="36" y="117"/>
                    <a:pt x="13" y="266"/>
                  </a:cubicBezTo>
                  <a:cubicBezTo>
                    <a:pt x="0" y="341"/>
                    <a:pt x="25" y="428"/>
                    <a:pt x="75" y="491"/>
                  </a:cubicBezTo>
                  <a:cubicBezTo>
                    <a:pt x="140" y="571"/>
                    <a:pt x="226" y="606"/>
                    <a:pt x="309" y="606"/>
                  </a:cubicBezTo>
                  <a:cubicBezTo>
                    <a:pt x="499" y="606"/>
                    <a:pt x="682" y="429"/>
                    <a:pt x="613" y="203"/>
                  </a:cubicBezTo>
                  <a:cubicBezTo>
                    <a:pt x="600" y="178"/>
                    <a:pt x="588" y="153"/>
                    <a:pt x="563" y="128"/>
                  </a:cubicBezTo>
                  <a:cubicBezTo>
                    <a:pt x="525" y="66"/>
                    <a:pt x="450" y="16"/>
                    <a:pt x="363" y="3"/>
                  </a:cubicBezTo>
                  <a:cubicBezTo>
                    <a:pt x="349" y="1"/>
                    <a:pt x="335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8" name="Google Shape;3138;p8"/>
            <p:cNvSpPr/>
            <p:nvPr/>
          </p:nvSpPr>
          <p:spPr>
            <a:xfrm>
              <a:off x="535882" y="321566"/>
              <a:ext cx="35755" cy="31572"/>
            </a:xfrm>
            <a:custGeom>
              <a:rect b="b" l="l" r="r" t="t"/>
              <a:pathLst>
                <a:path extrusionOk="0" h="619" w="701">
                  <a:moveTo>
                    <a:pt x="349" y="1"/>
                  </a:moveTo>
                  <a:cubicBezTo>
                    <a:pt x="312" y="1"/>
                    <a:pt x="274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2" y="539"/>
                    <a:pt x="229" y="618"/>
                    <a:pt x="354" y="618"/>
                  </a:cubicBezTo>
                  <a:cubicBezTo>
                    <a:pt x="390" y="618"/>
                    <a:pt x="427" y="612"/>
                    <a:pt x="463" y="598"/>
                  </a:cubicBezTo>
                  <a:cubicBezTo>
                    <a:pt x="613" y="535"/>
                    <a:pt x="701" y="360"/>
                    <a:pt x="638" y="198"/>
                  </a:cubicBezTo>
                  <a:cubicBezTo>
                    <a:pt x="591" y="74"/>
                    <a:pt x="470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9" name="Google Shape;3139;p8"/>
            <p:cNvSpPr/>
            <p:nvPr/>
          </p:nvSpPr>
          <p:spPr>
            <a:xfrm>
              <a:off x="274585" y="659063"/>
              <a:ext cx="37846" cy="32235"/>
            </a:xfrm>
            <a:custGeom>
              <a:rect b="b" l="l" r="r" t="t"/>
              <a:pathLst>
                <a:path extrusionOk="0" h="632" w="742">
                  <a:moveTo>
                    <a:pt x="332" y="1"/>
                  </a:moveTo>
                  <a:cubicBezTo>
                    <a:pt x="187" y="1"/>
                    <a:pt x="48" y="99"/>
                    <a:pt x="25" y="266"/>
                  </a:cubicBezTo>
                  <a:cubicBezTo>
                    <a:pt x="0" y="441"/>
                    <a:pt x="113" y="591"/>
                    <a:pt x="275" y="629"/>
                  </a:cubicBezTo>
                  <a:cubicBezTo>
                    <a:pt x="291" y="631"/>
                    <a:pt x="307" y="632"/>
                    <a:pt x="322" y="632"/>
                  </a:cubicBezTo>
                  <a:cubicBezTo>
                    <a:pt x="582" y="632"/>
                    <a:pt x="741" y="341"/>
                    <a:pt x="588" y="129"/>
                  </a:cubicBezTo>
                  <a:cubicBezTo>
                    <a:pt x="519" y="41"/>
                    <a:pt x="424" y="1"/>
                    <a:pt x="3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0" name="Google Shape;3140;p8"/>
            <p:cNvSpPr/>
            <p:nvPr/>
          </p:nvSpPr>
          <p:spPr>
            <a:xfrm>
              <a:off x="282593" y="577660"/>
              <a:ext cx="37948" cy="28257"/>
            </a:xfrm>
            <a:custGeom>
              <a:rect b="b" l="l" r="r" t="t"/>
              <a:pathLst>
                <a:path extrusionOk="0" h="554" w="744">
                  <a:moveTo>
                    <a:pt x="535" y="1"/>
                  </a:moveTo>
                  <a:cubicBezTo>
                    <a:pt x="308" y="1"/>
                    <a:pt x="0" y="312"/>
                    <a:pt x="231" y="488"/>
                  </a:cubicBezTo>
                  <a:cubicBezTo>
                    <a:pt x="290" y="531"/>
                    <a:pt x="359" y="553"/>
                    <a:pt x="428" y="553"/>
                  </a:cubicBezTo>
                  <a:cubicBezTo>
                    <a:pt x="517" y="553"/>
                    <a:pt x="604" y="516"/>
                    <a:pt x="668" y="438"/>
                  </a:cubicBezTo>
                  <a:cubicBezTo>
                    <a:pt x="718" y="375"/>
                    <a:pt x="743" y="300"/>
                    <a:pt x="731" y="213"/>
                  </a:cubicBezTo>
                  <a:cubicBezTo>
                    <a:pt x="731" y="188"/>
                    <a:pt x="731" y="163"/>
                    <a:pt x="718" y="138"/>
                  </a:cubicBezTo>
                  <a:cubicBezTo>
                    <a:pt x="685" y="40"/>
                    <a:pt x="615" y="1"/>
                    <a:pt x="5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1" name="Google Shape;3141;p8"/>
            <p:cNvSpPr/>
            <p:nvPr/>
          </p:nvSpPr>
          <p:spPr>
            <a:xfrm>
              <a:off x="214043" y="528899"/>
              <a:ext cx="38713" cy="32337"/>
            </a:xfrm>
            <a:custGeom>
              <a:rect b="b" l="l" r="r" t="t"/>
              <a:pathLst>
                <a:path extrusionOk="0" h="634" w="759">
                  <a:moveTo>
                    <a:pt x="392" y="0"/>
                  </a:moveTo>
                  <a:cubicBezTo>
                    <a:pt x="288" y="0"/>
                    <a:pt x="183" y="54"/>
                    <a:pt x="125" y="157"/>
                  </a:cubicBezTo>
                  <a:cubicBezTo>
                    <a:pt x="0" y="344"/>
                    <a:pt x="125" y="594"/>
                    <a:pt x="350" y="619"/>
                  </a:cubicBezTo>
                  <a:lnTo>
                    <a:pt x="350" y="632"/>
                  </a:lnTo>
                  <a:cubicBezTo>
                    <a:pt x="362" y="633"/>
                    <a:pt x="374" y="633"/>
                    <a:pt x="386" y="633"/>
                  </a:cubicBezTo>
                  <a:cubicBezTo>
                    <a:pt x="605" y="633"/>
                    <a:pt x="759" y="420"/>
                    <a:pt x="687" y="207"/>
                  </a:cubicBezTo>
                  <a:cubicBezTo>
                    <a:pt x="675" y="182"/>
                    <a:pt x="662" y="157"/>
                    <a:pt x="650" y="144"/>
                  </a:cubicBezTo>
                  <a:cubicBezTo>
                    <a:pt x="589" y="47"/>
                    <a:pt x="491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2" name="Google Shape;3142;p8"/>
            <p:cNvSpPr/>
            <p:nvPr/>
          </p:nvSpPr>
          <p:spPr>
            <a:xfrm>
              <a:off x="163038" y="382465"/>
              <a:ext cx="41620" cy="31572"/>
            </a:xfrm>
            <a:custGeom>
              <a:rect b="b" l="l" r="r" t="t"/>
              <a:pathLst>
                <a:path extrusionOk="0" h="619" w="816">
                  <a:moveTo>
                    <a:pt x="419" y="0"/>
                  </a:moveTo>
                  <a:cubicBezTo>
                    <a:pt x="404" y="0"/>
                    <a:pt x="390" y="1"/>
                    <a:pt x="375" y="3"/>
                  </a:cubicBezTo>
                  <a:cubicBezTo>
                    <a:pt x="100" y="28"/>
                    <a:pt x="0" y="378"/>
                    <a:pt x="213" y="553"/>
                  </a:cubicBezTo>
                  <a:cubicBezTo>
                    <a:pt x="273" y="597"/>
                    <a:pt x="342" y="619"/>
                    <a:pt x="410" y="619"/>
                  </a:cubicBezTo>
                  <a:cubicBezTo>
                    <a:pt x="499" y="619"/>
                    <a:pt x="587" y="581"/>
                    <a:pt x="650" y="503"/>
                  </a:cubicBezTo>
                  <a:cubicBezTo>
                    <a:pt x="816" y="302"/>
                    <a:pt x="668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3" name="Google Shape;3143;p8"/>
            <p:cNvSpPr/>
            <p:nvPr/>
          </p:nvSpPr>
          <p:spPr>
            <a:xfrm>
              <a:off x="224295" y="443824"/>
              <a:ext cx="37999" cy="31980"/>
            </a:xfrm>
            <a:custGeom>
              <a:rect b="b" l="l" r="r" t="t"/>
              <a:pathLst>
                <a:path extrusionOk="0" h="627" w="745">
                  <a:moveTo>
                    <a:pt x="355" y="1"/>
                  </a:moveTo>
                  <a:cubicBezTo>
                    <a:pt x="73" y="1"/>
                    <a:pt x="0" y="625"/>
                    <a:pt x="337" y="625"/>
                  </a:cubicBezTo>
                  <a:cubicBezTo>
                    <a:pt x="348" y="626"/>
                    <a:pt x="360" y="627"/>
                    <a:pt x="371" y="627"/>
                  </a:cubicBezTo>
                  <a:cubicBezTo>
                    <a:pt x="580" y="627"/>
                    <a:pt x="744" y="414"/>
                    <a:pt x="661" y="213"/>
                  </a:cubicBezTo>
                  <a:cubicBezTo>
                    <a:pt x="649" y="188"/>
                    <a:pt x="636" y="163"/>
                    <a:pt x="624" y="138"/>
                  </a:cubicBezTo>
                  <a:cubicBezTo>
                    <a:pt x="574" y="75"/>
                    <a:pt x="499" y="25"/>
                    <a:pt x="424" y="13"/>
                  </a:cubicBezTo>
                  <a:cubicBezTo>
                    <a:pt x="400" y="5"/>
                    <a:pt x="377" y="1"/>
                    <a:pt x="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4" name="Google Shape;3144;p8"/>
            <p:cNvSpPr/>
            <p:nvPr/>
          </p:nvSpPr>
          <p:spPr>
            <a:xfrm>
              <a:off x="540982" y="409039"/>
              <a:ext cx="34938" cy="31113"/>
            </a:xfrm>
            <a:custGeom>
              <a:rect b="b" l="l" r="r" t="t"/>
              <a:pathLst>
                <a:path extrusionOk="0" h="610" w="685">
                  <a:moveTo>
                    <a:pt x="327" y="1"/>
                  </a:moveTo>
                  <a:cubicBezTo>
                    <a:pt x="184" y="1"/>
                    <a:pt x="44" y="96"/>
                    <a:pt x="13" y="257"/>
                  </a:cubicBezTo>
                  <a:cubicBezTo>
                    <a:pt x="1" y="332"/>
                    <a:pt x="26" y="420"/>
                    <a:pt x="76" y="482"/>
                  </a:cubicBezTo>
                  <a:cubicBezTo>
                    <a:pt x="126" y="545"/>
                    <a:pt x="201" y="595"/>
                    <a:pt x="276" y="607"/>
                  </a:cubicBezTo>
                  <a:cubicBezTo>
                    <a:pt x="288" y="608"/>
                    <a:pt x="300" y="609"/>
                    <a:pt x="312" y="609"/>
                  </a:cubicBezTo>
                  <a:cubicBezTo>
                    <a:pt x="531" y="609"/>
                    <a:pt x="684" y="396"/>
                    <a:pt x="613" y="195"/>
                  </a:cubicBezTo>
                  <a:cubicBezTo>
                    <a:pt x="601" y="170"/>
                    <a:pt x="588" y="145"/>
                    <a:pt x="576" y="120"/>
                  </a:cubicBezTo>
                  <a:cubicBezTo>
                    <a:pt x="508" y="38"/>
                    <a:pt x="417" y="1"/>
                    <a:pt x="3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5" name="Google Shape;3145;p8"/>
            <p:cNvSpPr/>
            <p:nvPr/>
          </p:nvSpPr>
          <p:spPr>
            <a:xfrm>
              <a:off x="392508" y="377416"/>
              <a:ext cx="38713" cy="32133"/>
            </a:xfrm>
            <a:custGeom>
              <a:rect b="b" l="l" r="r" t="t"/>
              <a:pathLst>
                <a:path extrusionOk="0" h="630" w="759">
                  <a:moveTo>
                    <a:pt x="382" y="1"/>
                  </a:moveTo>
                  <a:cubicBezTo>
                    <a:pt x="278" y="1"/>
                    <a:pt x="176" y="51"/>
                    <a:pt x="113" y="152"/>
                  </a:cubicBezTo>
                  <a:cubicBezTo>
                    <a:pt x="0" y="340"/>
                    <a:pt x="125" y="602"/>
                    <a:pt x="350" y="627"/>
                  </a:cubicBezTo>
                  <a:cubicBezTo>
                    <a:pt x="362" y="629"/>
                    <a:pt x="373" y="629"/>
                    <a:pt x="384" y="629"/>
                  </a:cubicBezTo>
                  <a:cubicBezTo>
                    <a:pt x="594" y="629"/>
                    <a:pt x="759" y="416"/>
                    <a:pt x="688" y="215"/>
                  </a:cubicBezTo>
                  <a:cubicBezTo>
                    <a:pt x="675" y="190"/>
                    <a:pt x="663" y="165"/>
                    <a:pt x="650" y="140"/>
                  </a:cubicBezTo>
                  <a:cubicBezTo>
                    <a:pt x="582" y="48"/>
                    <a:pt x="482" y="1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6" name="Google Shape;3146;p8"/>
            <p:cNvSpPr/>
            <p:nvPr/>
          </p:nvSpPr>
          <p:spPr>
            <a:xfrm>
              <a:off x="434689" y="528899"/>
              <a:ext cx="36265" cy="32337"/>
            </a:xfrm>
            <a:custGeom>
              <a:rect b="b" l="l" r="r" t="t"/>
              <a:pathLst>
                <a:path extrusionOk="0" h="634" w="711">
                  <a:moveTo>
                    <a:pt x="346" y="0"/>
                  </a:moveTo>
                  <a:cubicBezTo>
                    <a:pt x="206" y="0"/>
                    <a:pt x="66" y="95"/>
                    <a:pt x="35" y="257"/>
                  </a:cubicBezTo>
                  <a:cubicBezTo>
                    <a:pt x="0" y="456"/>
                    <a:pt x="142" y="634"/>
                    <a:pt x="335" y="634"/>
                  </a:cubicBezTo>
                  <a:cubicBezTo>
                    <a:pt x="347" y="634"/>
                    <a:pt x="360" y="633"/>
                    <a:pt x="373" y="632"/>
                  </a:cubicBezTo>
                  <a:cubicBezTo>
                    <a:pt x="585" y="607"/>
                    <a:pt x="710" y="382"/>
                    <a:pt x="623" y="194"/>
                  </a:cubicBezTo>
                  <a:cubicBezTo>
                    <a:pt x="610" y="169"/>
                    <a:pt x="598" y="144"/>
                    <a:pt x="585" y="119"/>
                  </a:cubicBezTo>
                  <a:cubicBezTo>
                    <a:pt x="523" y="37"/>
                    <a:pt x="434" y="0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7" name="Google Shape;3147;p8"/>
            <p:cNvSpPr/>
            <p:nvPr/>
          </p:nvSpPr>
          <p:spPr>
            <a:xfrm>
              <a:off x="299067" y="490697"/>
              <a:ext cx="36673" cy="28716"/>
            </a:xfrm>
            <a:custGeom>
              <a:rect b="b" l="l" r="r" t="t"/>
              <a:pathLst>
                <a:path extrusionOk="0" h="563" w="719">
                  <a:moveTo>
                    <a:pt x="399" y="1"/>
                  </a:moveTo>
                  <a:cubicBezTo>
                    <a:pt x="187" y="1"/>
                    <a:pt x="0" y="225"/>
                    <a:pt x="120" y="456"/>
                  </a:cubicBezTo>
                  <a:cubicBezTo>
                    <a:pt x="184" y="531"/>
                    <a:pt x="266" y="563"/>
                    <a:pt x="346" y="563"/>
                  </a:cubicBezTo>
                  <a:cubicBezTo>
                    <a:pt x="535" y="563"/>
                    <a:pt x="719" y="387"/>
                    <a:pt x="658" y="168"/>
                  </a:cubicBezTo>
                  <a:cubicBezTo>
                    <a:pt x="645" y="143"/>
                    <a:pt x="633" y="118"/>
                    <a:pt x="620" y="93"/>
                  </a:cubicBezTo>
                  <a:cubicBezTo>
                    <a:pt x="552" y="28"/>
                    <a:pt x="474" y="1"/>
                    <a:pt x="3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8" name="Google Shape;3148;p8"/>
            <p:cNvSpPr/>
            <p:nvPr/>
          </p:nvSpPr>
          <p:spPr>
            <a:xfrm>
              <a:off x="235822" y="343753"/>
              <a:ext cx="40243" cy="32337"/>
            </a:xfrm>
            <a:custGeom>
              <a:rect b="b" l="l" r="r" t="t"/>
              <a:pathLst>
                <a:path extrusionOk="0" h="634" w="789">
                  <a:moveTo>
                    <a:pt x="409" y="1"/>
                  </a:moveTo>
                  <a:cubicBezTo>
                    <a:pt x="198" y="1"/>
                    <a:pt x="0" y="225"/>
                    <a:pt x="123" y="463"/>
                  </a:cubicBezTo>
                  <a:cubicBezTo>
                    <a:pt x="187" y="583"/>
                    <a:pt x="291" y="633"/>
                    <a:pt x="395" y="633"/>
                  </a:cubicBezTo>
                  <a:cubicBezTo>
                    <a:pt x="593" y="633"/>
                    <a:pt x="788" y="446"/>
                    <a:pt x="698" y="200"/>
                  </a:cubicBezTo>
                  <a:cubicBezTo>
                    <a:pt x="685" y="175"/>
                    <a:pt x="673" y="150"/>
                    <a:pt x="660" y="138"/>
                  </a:cubicBezTo>
                  <a:cubicBezTo>
                    <a:pt x="590" y="41"/>
                    <a:pt x="498" y="1"/>
                    <a:pt x="4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9" name="Google Shape;3149;p8"/>
            <p:cNvSpPr/>
            <p:nvPr/>
          </p:nvSpPr>
          <p:spPr>
            <a:xfrm>
              <a:off x="349766" y="628766"/>
              <a:ext cx="34938" cy="32031"/>
            </a:xfrm>
            <a:custGeom>
              <a:rect b="b" l="l" r="r" t="t"/>
              <a:pathLst>
                <a:path extrusionOk="0" h="628" w="685">
                  <a:moveTo>
                    <a:pt x="326" y="1"/>
                  </a:moveTo>
                  <a:cubicBezTo>
                    <a:pt x="183" y="1"/>
                    <a:pt x="39" y="92"/>
                    <a:pt x="13" y="273"/>
                  </a:cubicBezTo>
                  <a:cubicBezTo>
                    <a:pt x="1" y="348"/>
                    <a:pt x="26" y="436"/>
                    <a:pt x="76" y="498"/>
                  </a:cubicBezTo>
                  <a:cubicBezTo>
                    <a:pt x="141" y="588"/>
                    <a:pt x="232" y="627"/>
                    <a:pt x="322" y="627"/>
                  </a:cubicBezTo>
                  <a:cubicBezTo>
                    <a:pt x="506" y="627"/>
                    <a:pt x="685" y="463"/>
                    <a:pt x="626" y="236"/>
                  </a:cubicBezTo>
                  <a:cubicBezTo>
                    <a:pt x="590" y="79"/>
                    <a:pt x="458" y="1"/>
                    <a:pt x="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0" name="Google Shape;3150;p8"/>
            <p:cNvSpPr/>
            <p:nvPr/>
          </p:nvSpPr>
          <p:spPr>
            <a:xfrm>
              <a:off x="481103" y="253526"/>
              <a:ext cx="34173" cy="31164"/>
            </a:xfrm>
            <a:custGeom>
              <a:rect b="b" l="l" r="r" t="t"/>
              <a:pathLst>
                <a:path extrusionOk="0" h="611" w="670">
                  <a:moveTo>
                    <a:pt x="324" y="0"/>
                  </a:moveTo>
                  <a:cubicBezTo>
                    <a:pt x="183" y="0"/>
                    <a:pt x="44" y="96"/>
                    <a:pt x="13" y="257"/>
                  </a:cubicBezTo>
                  <a:cubicBezTo>
                    <a:pt x="0" y="332"/>
                    <a:pt x="13" y="420"/>
                    <a:pt x="63" y="482"/>
                  </a:cubicBezTo>
                  <a:cubicBezTo>
                    <a:pt x="113" y="557"/>
                    <a:pt x="188" y="594"/>
                    <a:pt x="263" y="607"/>
                  </a:cubicBezTo>
                  <a:cubicBezTo>
                    <a:pt x="280" y="610"/>
                    <a:pt x="296" y="611"/>
                    <a:pt x="312" y="611"/>
                  </a:cubicBezTo>
                  <a:cubicBezTo>
                    <a:pt x="524" y="611"/>
                    <a:pt x="670" y="392"/>
                    <a:pt x="600" y="195"/>
                  </a:cubicBezTo>
                  <a:cubicBezTo>
                    <a:pt x="588" y="170"/>
                    <a:pt x="575" y="145"/>
                    <a:pt x="563" y="120"/>
                  </a:cubicBezTo>
                  <a:cubicBezTo>
                    <a:pt x="500" y="38"/>
                    <a:pt x="412" y="0"/>
                    <a:pt x="3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1" name="Google Shape;3151;p8"/>
            <p:cNvSpPr/>
            <p:nvPr/>
          </p:nvSpPr>
          <p:spPr>
            <a:xfrm>
              <a:off x="623252" y="287393"/>
              <a:ext cx="31878" cy="29073"/>
            </a:xfrm>
            <a:custGeom>
              <a:rect b="b" l="l" r="r" t="t"/>
              <a:pathLst>
                <a:path extrusionOk="0" h="570" w="625">
                  <a:moveTo>
                    <a:pt x="308" y="0"/>
                  </a:moveTo>
                  <a:cubicBezTo>
                    <a:pt x="185" y="0"/>
                    <a:pt x="62" y="69"/>
                    <a:pt x="13" y="218"/>
                  </a:cubicBezTo>
                  <a:cubicBezTo>
                    <a:pt x="0" y="293"/>
                    <a:pt x="25" y="380"/>
                    <a:pt x="75" y="443"/>
                  </a:cubicBezTo>
                  <a:cubicBezTo>
                    <a:pt x="113" y="505"/>
                    <a:pt x="187" y="555"/>
                    <a:pt x="275" y="568"/>
                  </a:cubicBezTo>
                  <a:cubicBezTo>
                    <a:pt x="285" y="569"/>
                    <a:pt x="295" y="569"/>
                    <a:pt x="305" y="569"/>
                  </a:cubicBezTo>
                  <a:cubicBezTo>
                    <a:pt x="432" y="569"/>
                    <a:pt x="554" y="496"/>
                    <a:pt x="600" y="380"/>
                  </a:cubicBezTo>
                  <a:cubicBezTo>
                    <a:pt x="612" y="355"/>
                    <a:pt x="612" y="330"/>
                    <a:pt x="625" y="305"/>
                  </a:cubicBezTo>
                  <a:cubicBezTo>
                    <a:pt x="618" y="110"/>
                    <a:pt x="463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2" name="Google Shape;3152;p8"/>
            <p:cNvSpPr/>
            <p:nvPr/>
          </p:nvSpPr>
          <p:spPr>
            <a:xfrm>
              <a:off x="685682" y="440611"/>
              <a:ext cx="38968" cy="31266"/>
            </a:xfrm>
            <a:custGeom>
              <a:rect b="b" l="l" r="r" t="t"/>
              <a:pathLst>
                <a:path extrusionOk="0" h="613" w="764">
                  <a:moveTo>
                    <a:pt x="401" y="1"/>
                  </a:moveTo>
                  <a:cubicBezTo>
                    <a:pt x="51" y="38"/>
                    <a:pt x="1" y="513"/>
                    <a:pt x="338" y="613"/>
                  </a:cubicBezTo>
                  <a:cubicBezTo>
                    <a:pt x="688" y="613"/>
                    <a:pt x="763" y="113"/>
                    <a:pt x="4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3" name="Google Shape;3153;p8"/>
            <p:cNvSpPr/>
            <p:nvPr/>
          </p:nvSpPr>
          <p:spPr>
            <a:xfrm>
              <a:off x="601575" y="537672"/>
              <a:ext cx="35703" cy="31572"/>
            </a:xfrm>
            <a:custGeom>
              <a:rect b="b" l="l" r="r" t="t"/>
              <a:pathLst>
                <a:path extrusionOk="0" h="619" w="700">
                  <a:moveTo>
                    <a:pt x="354" y="0"/>
                  </a:moveTo>
                  <a:cubicBezTo>
                    <a:pt x="315" y="0"/>
                    <a:pt x="276" y="7"/>
                    <a:pt x="238" y="22"/>
                  </a:cubicBezTo>
                  <a:cubicBezTo>
                    <a:pt x="75" y="85"/>
                    <a:pt x="0" y="260"/>
                    <a:pt x="63" y="422"/>
                  </a:cubicBezTo>
                  <a:cubicBezTo>
                    <a:pt x="110" y="546"/>
                    <a:pt x="223" y="619"/>
                    <a:pt x="346" y="619"/>
                  </a:cubicBezTo>
                  <a:cubicBezTo>
                    <a:pt x="385" y="619"/>
                    <a:pt x="424" y="612"/>
                    <a:pt x="463" y="597"/>
                  </a:cubicBezTo>
                  <a:cubicBezTo>
                    <a:pt x="625" y="535"/>
                    <a:pt x="700" y="360"/>
                    <a:pt x="637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4" name="Google Shape;3154;p8"/>
            <p:cNvSpPr/>
            <p:nvPr/>
          </p:nvSpPr>
          <p:spPr>
            <a:xfrm>
              <a:off x="335791" y="723584"/>
              <a:ext cx="36928" cy="29634"/>
            </a:xfrm>
            <a:custGeom>
              <a:rect b="b" l="l" r="r" t="t"/>
              <a:pathLst>
                <a:path extrusionOk="0" h="581" w="724">
                  <a:moveTo>
                    <a:pt x="316" y="0"/>
                  </a:moveTo>
                  <a:cubicBezTo>
                    <a:pt x="166" y="0"/>
                    <a:pt x="25" y="106"/>
                    <a:pt x="0" y="276"/>
                  </a:cubicBezTo>
                  <a:cubicBezTo>
                    <a:pt x="0" y="326"/>
                    <a:pt x="13" y="364"/>
                    <a:pt x="25" y="414"/>
                  </a:cubicBezTo>
                  <a:cubicBezTo>
                    <a:pt x="50" y="532"/>
                    <a:pt x="146" y="580"/>
                    <a:pt x="254" y="580"/>
                  </a:cubicBezTo>
                  <a:cubicBezTo>
                    <a:pt x="465" y="580"/>
                    <a:pt x="724" y="395"/>
                    <a:pt x="600" y="189"/>
                  </a:cubicBezTo>
                  <a:cubicBezTo>
                    <a:pt x="575" y="151"/>
                    <a:pt x="550" y="114"/>
                    <a:pt x="525" y="76"/>
                  </a:cubicBezTo>
                  <a:cubicBezTo>
                    <a:pt x="461" y="24"/>
                    <a:pt x="387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5" name="Google Shape;3155;p8"/>
            <p:cNvSpPr/>
            <p:nvPr/>
          </p:nvSpPr>
          <p:spPr>
            <a:xfrm>
              <a:off x="576073" y="608416"/>
              <a:ext cx="38713" cy="31878"/>
            </a:xfrm>
            <a:custGeom>
              <a:rect b="b" l="l" r="r" t="t"/>
              <a:pathLst>
                <a:path extrusionOk="0" h="625" w="759">
                  <a:moveTo>
                    <a:pt x="391" y="0"/>
                  </a:moveTo>
                  <a:cubicBezTo>
                    <a:pt x="353" y="0"/>
                    <a:pt x="314" y="7"/>
                    <a:pt x="275" y="22"/>
                  </a:cubicBezTo>
                  <a:cubicBezTo>
                    <a:pt x="13" y="122"/>
                    <a:pt x="0" y="485"/>
                    <a:pt x="250" y="597"/>
                  </a:cubicBezTo>
                  <a:cubicBezTo>
                    <a:pt x="295" y="616"/>
                    <a:pt x="339" y="625"/>
                    <a:pt x="381" y="625"/>
                  </a:cubicBezTo>
                  <a:cubicBezTo>
                    <a:pt x="591" y="625"/>
                    <a:pt x="758" y="415"/>
                    <a:pt x="675" y="197"/>
                  </a:cubicBezTo>
                  <a:cubicBezTo>
                    <a:pt x="627" y="73"/>
                    <a:pt x="514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6" name="Google Shape;3156;p8"/>
            <p:cNvSpPr/>
            <p:nvPr/>
          </p:nvSpPr>
          <p:spPr>
            <a:xfrm>
              <a:off x="259284" y="275764"/>
              <a:ext cx="36316" cy="29685"/>
            </a:xfrm>
            <a:custGeom>
              <a:rect b="b" l="l" r="r" t="t"/>
              <a:pathLst>
                <a:path extrusionOk="0" h="582" w="712">
                  <a:moveTo>
                    <a:pt x="313" y="1"/>
                  </a:moveTo>
                  <a:cubicBezTo>
                    <a:pt x="167" y="1"/>
                    <a:pt x="26" y="101"/>
                    <a:pt x="0" y="271"/>
                  </a:cubicBezTo>
                  <a:cubicBezTo>
                    <a:pt x="0" y="321"/>
                    <a:pt x="0" y="371"/>
                    <a:pt x="25" y="408"/>
                  </a:cubicBezTo>
                  <a:cubicBezTo>
                    <a:pt x="47" y="532"/>
                    <a:pt x="140" y="581"/>
                    <a:pt x="247" y="581"/>
                  </a:cubicBezTo>
                  <a:cubicBezTo>
                    <a:pt x="454" y="581"/>
                    <a:pt x="712" y="394"/>
                    <a:pt x="588" y="196"/>
                  </a:cubicBezTo>
                  <a:cubicBezTo>
                    <a:pt x="575" y="146"/>
                    <a:pt x="550" y="108"/>
                    <a:pt x="513" y="71"/>
                  </a:cubicBezTo>
                  <a:cubicBezTo>
                    <a:pt x="453" y="23"/>
                    <a:pt x="382" y="1"/>
                    <a:pt x="3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7" name="Google Shape;3157;p8"/>
            <p:cNvSpPr/>
            <p:nvPr/>
          </p:nvSpPr>
          <p:spPr>
            <a:xfrm>
              <a:off x="503392" y="180947"/>
              <a:ext cx="36979" cy="29838"/>
            </a:xfrm>
            <a:custGeom>
              <a:rect b="b" l="l" r="r" t="t"/>
              <a:pathLst>
                <a:path extrusionOk="0" h="585" w="725">
                  <a:moveTo>
                    <a:pt x="320" y="0"/>
                  </a:moveTo>
                  <a:cubicBezTo>
                    <a:pt x="171" y="0"/>
                    <a:pt x="26" y="104"/>
                    <a:pt x="1" y="268"/>
                  </a:cubicBezTo>
                  <a:cubicBezTo>
                    <a:pt x="1" y="318"/>
                    <a:pt x="13" y="368"/>
                    <a:pt x="26" y="418"/>
                  </a:cubicBezTo>
                  <a:cubicBezTo>
                    <a:pt x="51" y="536"/>
                    <a:pt x="146" y="585"/>
                    <a:pt x="254" y="585"/>
                  </a:cubicBezTo>
                  <a:cubicBezTo>
                    <a:pt x="466" y="585"/>
                    <a:pt x="725" y="400"/>
                    <a:pt x="600" y="193"/>
                  </a:cubicBezTo>
                  <a:cubicBezTo>
                    <a:pt x="576" y="143"/>
                    <a:pt x="551" y="105"/>
                    <a:pt x="513" y="68"/>
                  </a:cubicBezTo>
                  <a:cubicBezTo>
                    <a:pt x="455" y="21"/>
                    <a:pt x="387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8" name="Google Shape;3158;p8"/>
            <p:cNvSpPr/>
            <p:nvPr/>
          </p:nvSpPr>
          <p:spPr>
            <a:xfrm>
              <a:off x="337066" y="235419"/>
              <a:ext cx="34428" cy="29532"/>
            </a:xfrm>
            <a:custGeom>
              <a:rect b="b" l="l" r="r" t="t"/>
              <a:pathLst>
                <a:path extrusionOk="0" h="579" w="675">
                  <a:moveTo>
                    <a:pt x="390" y="0"/>
                  </a:moveTo>
                  <a:cubicBezTo>
                    <a:pt x="188" y="0"/>
                    <a:pt x="1" y="202"/>
                    <a:pt x="100" y="437"/>
                  </a:cubicBezTo>
                  <a:cubicBezTo>
                    <a:pt x="150" y="512"/>
                    <a:pt x="225" y="562"/>
                    <a:pt x="312" y="575"/>
                  </a:cubicBezTo>
                  <a:cubicBezTo>
                    <a:pt x="329" y="577"/>
                    <a:pt x="345" y="578"/>
                    <a:pt x="361" y="578"/>
                  </a:cubicBezTo>
                  <a:cubicBezTo>
                    <a:pt x="514" y="578"/>
                    <a:pt x="640" y="472"/>
                    <a:pt x="662" y="325"/>
                  </a:cubicBezTo>
                  <a:cubicBezTo>
                    <a:pt x="675" y="275"/>
                    <a:pt x="662" y="212"/>
                    <a:pt x="650" y="162"/>
                  </a:cubicBezTo>
                  <a:cubicBezTo>
                    <a:pt x="637" y="137"/>
                    <a:pt x="625" y="112"/>
                    <a:pt x="612" y="100"/>
                  </a:cubicBezTo>
                  <a:cubicBezTo>
                    <a:pt x="546" y="30"/>
                    <a:pt x="467" y="0"/>
                    <a:pt x="3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9" name="Google Shape;3159;p8"/>
            <p:cNvSpPr/>
            <p:nvPr/>
          </p:nvSpPr>
          <p:spPr>
            <a:xfrm>
              <a:off x="264894" y="741690"/>
              <a:ext cx="37795" cy="30858"/>
            </a:xfrm>
            <a:custGeom>
              <a:rect b="b" l="l" r="r" t="t"/>
              <a:pathLst>
                <a:path extrusionOk="0" h="605" w="741">
                  <a:moveTo>
                    <a:pt x="387" y="1"/>
                  </a:moveTo>
                  <a:cubicBezTo>
                    <a:pt x="351" y="1"/>
                    <a:pt x="314" y="7"/>
                    <a:pt x="278" y="21"/>
                  </a:cubicBezTo>
                  <a:cubicBezTo>
                    <a:pt x="0" y="195"/>
                    <a:pt x="130" y="604"/>
                    <a:pt x="428" y="604"/>
                  </a:cubicBezTo>
                  <a:cubicBezTo>
                    <a:pt x="452" y="604"/>
                    <a:pt x="477" y="601"/>
                    <a:pt x="503" y="596"/>
                  </a:cubicBezTo>
                  <a:cubicBezTo>
                    <a:pt x="653" y="533"/>
                    <a:pt x="740" y="359"/>
                    <a:pt x="678" y="196"/>
                  </a:cubicBezTo>
                  <a:cubicBezTo>
                    <a:pt x="629" y="80"/>
                    <a:pt x="513" y="1"/>
                    <a:pt x="3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0" name="Google Shape;3160;p8"/>
            <p:cNvSpPr/>
            <p:nvPr/>
          </p:nvSpPr>
          <p:spPr>
            <a:xfrm>
              <a:off x="901125" y="424493"/>
              <a:ext cx="34122" cy="31215"/>
            </a:xfrm>
            <a:custGeom>
              <a:rect b="b" l="l" r="r" t="t"/>
              <a:pathLst>
                <a:path extrusionOk="0" h="612" w="669">
                  <a:moveTo>
                    <a:pt x="339" y="1"/>
                  </a:moveTo>
                  <a:cubicBezTo>
                    <a:pt x="252" y="1"/>
                    <a:pt x="164" y="37"/>
                    <a:pt x="101" y="117"/>
                  </a:cubicBezTo>
                  <a:cubicBezTo>
                    <a:pt x="1" y="254"/>
                    <a:pt x="13" y="442"/>
                    <a:pt x="151" y="554"/>
                  </a:cubicBezTo>
                  <a:cubicBezTo>
                    <a:pt x="207" y="594"/>
                    <a:pt x="270" y="611"/>
                    <a:pt x="331" y="611"/>
                  </a:cubicBezTo>
                  <a:cubicBezTo>
                    <a:pt x="504" y="611"/>
                    <a:pt x="669" y="472"/>
                    <a:pt x="650" y="279"/>
                  </a:cubicBezTo>
                  <a:cubicBezTo>
                    <a:pt x="650" y="242"/>
                    <a:pt x="638" y="217"/>
                    <a:pt x="625" y="192"/>
                  </a:cubicBezTo>
                  <a:cubicBezTo>
                    <a:pt x="575" y="69"/>
                    <a:pt x="458" y="1"/>
                    <a:pt x="3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1" name="Google Shape;3161;p8"/>
            <p:cNvSpPr/>
            <p:nvPr/>
          </p:nvSpPr>
          <p:spPr>
            <a:xfrm>
              <a:off x="981457" y="378946"/>
              <a:ext cx="40396" cy="31929"/>
            </a:xfrm>
            <a:custGeom>
              <a:rect b="b" l="l" r="r" t="t"/>
              <a:pathLst>
                <a:path extrusionOk="0" h="626" w="792">
                  <a:moveTo>
                    <a:pt x="393" y="0"/>
                  </a:moveTo>
                  <a:cubicBezTo>
                    <a:pt x="288" y="0"/>
                    <a:pt x="183" y="51"/>
                    <a:pt x="125" y="147"/>
                  </a:cubicBezTo>
                  <a:cubicBezTo>
                    <a:pt x="0" y="347"/>
                    <a:pt x="125" y="597"/>
                    <a:pt x="350" y="622"/>
                  </a:cubicBezTo>
                  <a:cubicBezTo>
                    <a:pt x="365" y="624"/>
                    <a:pt x="380" y="626"/>
                    <a:pt x="395" y="626"/>
                  </a:cubicBezTo>
                  <a:cubicBezTo>
                    <a:pt x="633" y="626"/>
                    <a:pt x="791" y="347"/>
                    <a:pt x="650" y="135"/>
                  </a:cubicBezTo>
                  <a:cubicBezTo>
                    <a:pt x="590" y="44"/>
                    <a:pt x="49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2" name="Google Shape;3162;p8"/>
            <p:cNvSpPr/>
            <p:nvPr/>
          </p:nvSpPr>
          <p:spPr>
            <a:xfrm>
              <a:off x="836196" y="351098"/>
              <a:ext cx="40294" cy="32184"/>
            </a:xfrm>
            <a:custGeom>
              <a:rect b="b" l="l" r="r" t="t"/>
              <a:pathLst>
                <a:path extrusionOk="0" h="631" w="790">
                  <a:moveTo>
                    <a:pt x="412" y="0"/>
                  </a:moveTo>
                  <a:cubicBezTo>
                    <a:pt x="200" y="0"/>
                    <a:pt x="1" y="222"/>
                    <a:pt x="124" y="469"/>
                  </a:cubicBezTo>
                  <a:cubicBezTo>
                    <a:pt x="187" y="583"/>
                    <a:pt x="289" y="631"/>
                    <a:pt x="391" y="631"/>
                  </a:cubicBezTo>
                  <a:cubicBezTo>
                    <a:pt x="591" y="631"/>
                    <a:pt x="790" y="446"/>
                    <a:pt x="699" y="206"/>
                  </a:cubicBezTo>
                  <a:cubicBezTo>
                    <a:pt x="686" y="181"/>
                    <a:pt x="674" y="156"/>
                    <a:pt x="661" y="131"/>
                  </a:cubicBezTo>
                  <a:cubicBezTo>
                    <a:pt x="591" y="39"/>
                    <a:pt x="500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3" name="Google Shape;3163;p8"/>
            <p:cNvSpPr/>
            <p:nvPr/>
          </p:nvSpPr>
          <p:spPr>
            <a:xfrm>
              <a:off x="860678" y="265563"/>
              <a:ext cx="33510" cy="32235"/>
            </a:xfrm>
            <a:custGeom>
              <a:rect b="b" l="l" r="r" t="t"/>
              <a:pathLst>
                <a:path extrusionOk="0" h="632" w="657">
                  <a:moveTo>
                    <a:pt x="338" y="1"/>
                  </a:moveTo>
                  <a:cubicBezTo>
                    <a:pt x="165" y="1"/>
                    <a:pt x="1" y="147"/>
                    <a:pt x="19" y="346"/>
                  </a:cubicBezTo>
                  <a:cubicBezTo>
                    <a:pt x="42" y="525"/>
                    <a:pt x="187" y="632"/>
                    <a:pt x="335" y="632"/>
                  </a:cubicBezTo>
                  <a:cubicBezTo>
                    <a:pt x="425" y="632"/>
                    <a:pt x="515" y="593"/>
                    <a:pt x="581" y="508"/>
                  </a:cubicBezTo>
                  <a:cubicBezTo>
                    <a:pt x="631" y="446"/>
                    <a:pt x="656" y="358"/>
                    <a:pt x="644" y="283"/>
                  </a:cubicBezTo>
                  <a:cubicBezTo>
                    <a:pt x="644" y="259"/>
                    <a:pt x="644" y="234"/>
                    <a:pt x="631" y="209"/>
                  </a:cubicBezTo>
                  <a:cubicBezTo>
                    <a:pt x="606" y="159"/>
                    <a:pt x="581" y="109"/>
                    <a:pt x="531" y="71"/>
                  </a:cubicBezTo>
                  <a:cubicBezTo>
                    <a:pt x="472" y="23"/>
                    <a:pt x="405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4" name="Google Shape;3164;p8"/>
            <p:cNvSpPr/>
            <p:nvPr/>
          </p:nvSpPr>
          <p:spPr>
            <a:xfrm>
              <a:off x="935553" y="263727"/>
              <a:ext cx="38713" cy="32337"/>
            </a:xfrm>
            <a:custGeom>
              <a:rect b="b" l="l" r="r" t="t"/>
              <a:pathLst>
                <a:path extrusionOk="0" h="634" w="759">
                  <a:moveTo>
                    <a:pt x="388" y="1"/>
                  </a:moveTo>
                  <a:cubicBezTo>
                    <a:pt x="285" y="1"/>
                    <a:pt x="183" y="54"/>
                    <a:pt x="125" y="157"/>
                  </a:cubicBezTo>
                  <a:cubicBezTo>
                    <a:pt x="0" y="344"/>
                    <a:pt x="125" y="594"/>
                    <a:pt x="350" y="619"/>
                  </a:cubicBezTo>
                  <a:lnTo>
                    <a:pt x="350" y="632"/>
                  </a:lnTo>
                  <a:cubicBezTo>
                    <a:pt x="363" y="633"/>
                    <a:pt x="375" y="634"/>
                    <a:pt x="386" y="634"/>
                  </a:cubicBezTo>
                  <a:cubicBezTo>
                    <a:pt x="605" y="634"/>
                    <a:pt x="759" y="420"/>
                    <a:pt x="688" y="207"/>
                  </a:cubicBezTo>
                  <a:cubicBezTo>
                    <a:pt x="675" y="182"/>
                    <a:pt x="663" y="157"/>
                    <a:pt x="650" y="145"/>
                  </a:cubicBezTo>
                  <a:cubicBezTo>
                    <a:pt x="584" y="48"/>
                    <a:pt x="485" y="1"/>
                    <a:pt x="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5" name="Google Shape;3165;p8"/>
            <p:cNvSpPr/>
            <p:nvPr/>
          </p:nvSpPr>
          <p:spPr>
            <a:xfrm>
              <a:off x="1010122" y="306928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54" y="0"/>
                  </a:moveTo>
                  <a:cubicBezTo>
                    <a:pt x="316" y="0"/>
                    <a:pt x="277" y="8"/>
                    <a:pt x="238" y="22"/>
                  </a:cubicBezTo>
                  <a:cubicBezTo>
                    <a:pt x="88" y="85"/>
                    <a:pt x="1" y="260"/>
                    <a:pt x="63" y="422"/>
                  </a:cubicBezTo>
                  <a:cubicBezTo>
                    <a:pt x="112" y="539"/>
                    <a:pt x="228" y="618"/>
                    <a:pt x="354" y="618"/>
                  </a:cubicBezTo>
                  <a:cubicBezTo>
                    <a:pt x="390" y="618"/>
                    <a:pt x="427" y="611"/>
                    <a:pt x="463" y="597"/>
                  </a:cubicBezTo>
                  <a:cubicBezTo>
                    <a:pt x="625" y="535"/>
                    <a:pt x="700" y="360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6" name="Google Shape;3166;p8"/>
            <p:cNvSpPr/>
            <p:nvPr/>
          </p:nvSpPr>
          <p:spPr>
            <a:xfrm>
              <a:off x="804981" y="133206"/>
              <a:ext cx="41263" cy="32490"/>
            </a:xfrm>
            <a:custGeom>
              <a:rect b="b" l="l" r="r" t="t"/>
              <a:pathLst>
                <a:path extrusionOk="0" h="637" w="809">
                  <a:moveTo>
                    <a:pt x="433" y="0"/>
                  </a:moveTo>
                  <a:cubicBezTo>
                    <a:pt x="143" y="0"/>
                    <a:pt x="0" y="378"/>
                    <a:pt x="236" y="567"/>
                  </a:cubicBezTo>
                  <a:cubicBezTo>
                    <a:pt x="297" y="615"/>
                    <a:pt x="364" y="637"/>
                    <a:pt x="428" y="637"/>
                  </a:cubicBezTo>
                  <a:cubicBezTo>
                    <a:pt x="629" y="637"/>
                    <a:pt x="809" y="431"/>
                    <a:pt x="723" y="204"/>
                  </a:cubicBezTo>
                  <a:cubicBezTo>
                    <a:pt x="711" y="179"/>
                    <a:pt x="698" y="154"/>
                    <a:pt x="686" y="129"/>
                  </a:cubicBezTo>
                  <a:cubicBezTo>
                    <a:pt x="636" y="67"/>
                    <a:pt x="561" y="29"/>
                    <a:pt x="486" y="4"/>
                  </a:cubicBezTo>
                  <a:cubicBezTo>
                    <a:pt x="468" y="1"/>
                    <a:pt x="450" y="0"/>
                    <a:pt x="4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7" name="Google Shape;3167;p8"/>
            <p:cNvSpPr/>
            <p:nvPr/>
          </p:nvSpPr>
          <p:spPr>
            <a:xfrm>
              <a:off x="892199" y="107347"/>
              <a:ext cx="35244" cy="32235"/>
            </a:xfrm>
            <a:custGeom>
              <a:rect b="b" l="l" r="r" t="t"/>
              <a:pathLst>
                <a:path extrusionOk="0" h="632" w="691">
                  <a:moveTo>
                    <a:pt x="353" y="1"/>
                  </a:moveTo>
                  <a:cubicBezTo>
                    <a:pt x="264" y="1"/>
                    <a:pt x="174" y="39"/>
                    <a:pt x="113" y="124"/>
                  </a:cubicBezTo>
                  <a:cubicBezTo>
                    <a:pt x="1" y="261"/>
                    <a:pt x="26" y="449"/>
                    <a:pt x="151" y="561"/>
                  </a:cubicBezTo>
                  <a:cubicBezTo>
                    <a:pt x="213" y="610"/>
                    <a:pt x="283" y="631"/>
                    <a:pt x="351" y="631"/>
                  </a:cubicBezTo>
                  <a:cubicBezTo>
                    <a:pt x="528" y="631"/>
                    <a:pt x="690" y="485"/>
                    <a:pt x="663" y="286"/>
                  </a:cubicBezTo>
                  <a:cubicBezTo>
                    <a:pt x="647" y="107"/>
                    <a:pt x="500" y="1"/>
                    <a:pt x="3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8" name="Google Shape;3168;p8"/>
            <p:cNvSpPr/>
            <p:nvPr/>
          </p:nvSpPr>
          <p:spPr>
            <a:xfrm>
              <a:off x="778765" y="205888"/>
              <a:ext cx="40396" cy="31368"/>
            </a:xfrm>
            <a:custGeom>
              <a:rect b="b" l="l" r="r" t="t"/>
              <a:pathLst>
                <a:path extrusionOk="0" h="615" w="792">
                  <a:moveTo>
                    <a:pt x="342" y="1"/>
                  </a:moveTo>
                  <a:cubicBezTo>
                    <a:pt x="254" y="1"/>
                    <a:pt x="169" y="39"/>
                    <a:pt x="113" y="116"/>
                  </a:cubicBezTo>
                  <a:cubicBezTo>
                    <a:pt x="0" y="241"/>
                    <a:pt x="25" y="441"/>
                    <a:pt x="150" y="541"/>
                  </a:cubicBezTo>
                  <a:cubicBezTo>
                    <a:pt x="197" y="593"/>
                    <a:pt x="251" y="614"/>
                    <a:pt x="306" y="614"/>
                  </a:cubicBezTo>
                  <a:cubicBezTo>
                    <a:pt x="542" y="614"/>
                    <a:pt x="791" y="208"/>
                    <a:pt x="538" y="66"/>
                  </a:cubicBezTo>
                  <a:cubicBezTo>
                    <a:pt x="478" y="23"/>
                    <a:pt x="409" y="1"/>
                    <a:pt x="3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9" name="Google Shape;3169;p8"/>
            <p:cNvSpPr/>
            <p:nvPr/>
          </p:nvSpPr>
          <p:spPr>
            <a:xfrm>
              <a:off x="951466" y="182630"/>
              <a:ext cx="35755" cy="31266"/>
            </a:xfrm>
            <a:custGeom>
              <a:rect b="b" l="l" r="r" t="t"/>
              <a:pathLst>
                <a:path extrusionOk="0" h="613" w="701">
                  <a:moveTo>
                    <a:pt x="354" y="1"/>
                  </a:moveTo>
                  <a:cubicBezTo>
                    <a:pt x="316" y="1"/>
                    <a:pt x="277" y="8"/>
                    <a:pt x="238" y="22"/>
                  </a:cubicBezTo>
                  <a:cubicBezTo>
                    <a:pt x="88" y="85"/>
                    <a:pt x="1" y="260"/>
                    <a:pt x="63" y="422"/>
                  </a:cubicBezTo>
                  <a:cubicBezTo>
                    <a:pt x="113" y="541"/>
                    <a:pt x="233" y="613"/>
                    <a:pt x="361" y="613"/>
                  </a:cubicBezTo>
                  <a:cubicBezTo>
                    <a:pt x="395" y="613"/>
                    <a:pt x="429" y="608"/>
                    <a:pt x="463" y="597"/>
                  </a:cubicBezTo>
                  <a:cubicBezTo>
                    <a:pt x="626" y="535"/>
                    <a:pt x="701" y="347"/>
                    <a:pt x="638" y="197"/>
                  </a:cubicBezTo>
                  <a:cubicBezTo>
                    <a:pt x="591" y="74"/>
                    <a:pt x="478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0" name="Google Shape;3170;p8"/>
            <p:cNvSpPr/>
            <p:nvPr/>
          </p:nvSpPr>
          <p:spPr>
            <a:xfrm>
              <a:off x="1149364" y="329166"/>
              <a:ext cx="38662" cy="28461"/>
            </a:xfrm>
            <a:custGeom>
              <a:rect b="b" l="l" r="r" t="t"/>
              <a:pathLst>
                <a:path extrusionOk="0" h="558" w="758">
                  <a:moveTo>
                    <a:pt x="529" y="1"/>
                  </a:moveTo>
                  <a:cubicBezTo>
                    <a:pt x="305" y="1"/>
                    <a:pt x="0" y="319"/>
                    <a:pt x="232" y="486"/>
                  </a:cubicBezTo>
                  <a:cubicBezTo>
                    <a:pt x="287" y="535"/>
                    <a:pt x="355" y="558"/>
                    <a:pt x="423" y="558"/>
                  </a:cubicBezTo>
                  <a:cubicBezTo>
                    <a:pt x="512" y="558"/>
                    <a:pt x="601" y="519"/>
                    <a:pt x="657" y="449"/>
                  </a:cubicBezTo>
                  <a:lnTo>
                    <a:pt x="670" y="449"/>
                  </a:lnTo>
                  <a:cubicBezTo>
                    <a:pt x="732" y="361"/>
                    <a:pt x="757" y="249"/>
                    <a:pt x="707" y="136"/>
                  </a:cubicBezTo>
                  <a:cubicBezTo>
                    <a:pt x="675" y="39"/>
                    <a:pt x="607" y="1"/>
                    <a:pt x="5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1" name="Google Shape;3171;p8"/>
            <p:cNvSpPr/>
            <p:nvPr/>
          </p:nvSpPr>
          <p:spPr>
            <a:xfrm>
              <a:off x="1096880" y="186200"/>
              <a:ext cx="37489" cy="31980"/>
            </a:xfrm>
            <a:custGeom>
              <a:rect b="b" l="l" r="r" t="t"/>
              <a:pathLst>
                <a:path extrusionOk="0" h="627" w="735">
                  <a:moveTo>
                    <a:pt x="401" y="1"/>
                  </a:moveTo>
                  <a:cubicBezTo>
                    <a:pt x="188" y="1"/>
                    <a:pt x="0" y="236"/>
                    <a:pt x="124" y="465"/>
                  </a:cubicBezTo>
                  <a:cubicBezTo>
                    <a:pt x="185" y="577"/>
                    <a:pt x="288" y="626"/>
                    <a:pt x="390" y="626"/>
                  </a:cubicBezTo>
                  <a:cubicBezTo>
                    <a:pt x="563" y="626"/>
                    <a:pt x="735" y="489"/>
                    <a:pt x="711" y="277"/>
                  </a:cubicBezTo>
                  <a:cubicBezTo>
                    <a:pt x="711" y="252"/>
                    <a:pt x="699" y="227"/>
                    <a:pt x="686" y="202"/>
                  </a:cubicBezTo>
                  <a:cubicBezTo>
                    <a:pt x="674" y="152"/>
                    <a:pt x="636" y="102"/>
                    <a:pt x="599" y="77"/>
                  </a:cubicBezTo>
                  <a:cubicBezTo>
                    <a:pt x="536" y="24"/>
                    <a:pt x="467" y="1"/>
                    <a:pt x="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2" name="Google Shape;3172;p8"/>
            <p:cNvSpPr/>
            <p:nvPr/>
          </p:nvSpPr>
          <p:spPr>
            <a:xfrm>
              <a:off x="1085965" y="264951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42" y="0"/>
                  </a:moveTo>
                  <a:cubicBezTo>
                    <a:pt x="307" y="0"/>
                    <a:pt x="272" y="7"/>
                    <a:pt x="238" y="21"/>
                  </a:cubicBezTo>
                  <a:cubicBezTo>
                    <a:pt x="76" y="83"/>
                    <a:pt x="1" y="258"/>
                    <a:pt x="63" y="420"/>
                  </a:cubicBezTo>
                  <a:cubicBezTo>
                    <a:pt x="111" y="544"/>
                    <a:pt x="224" y="617"/>
                    <a:pt x="347" y="617"/>
                  </a:cubicBezTo>
                  <a:cubicBezTo>
                    <a:pt x="385" y="617"/>
                    <a:pt x="424" y="610"/>
                    <a:pt x="463" y="595"/>
                  </a:cubicBezTo>
                  <a:cubicBezTo>
                    <a:pt x="613" y="533"/>
                    <a:pt x="700" y="358"/>
                    <a:pt x="638" y="196"/>
                  </a:cubicBezTo>
                  <a:cubicBezTo>
                    <a:pt x="589" y="79"/>
                    <a:pt x="465" y="0"/>
                    <a:pt x="3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3" name="Google Shape;3173;p8"/>
            <p:cNvSpPr/>
            <p:nvPr/>
          </p:nvSpPr>
          <p:spPr>
            <a:xfrm>
              <a:off x="1045825" y="35074"/>
              <a:ext cx="34224" cy="30501"/>
            </a:xfrm>
            <a:custGeom>
              <a:rect b="b" l="l" r="r" t="t"/>
              <a:pathLst>
                <a:path extrusionOk="0" h="598" w="671">
                  <a:moveTo>
                    <a:pt x="314" y="0"/>
                  </a:moveTo>
                  <a:cubicBezTo>
                    <a:pt x="161" y="0"/>
                    <a:pt x="36" y="106"/>
                    <a:pt x="13" y="254"/>
                  </a:cubicBezTo>
                  <a:cubicBezTo>
                    <a:pt x="0" y="341"/>
                    <a:pt x="13" y="416"/>
                    <a:pt x="63" y="491"/>
                  </a:cubicBezTo>
                  <a:cubicBezTo>
                    <a:pt x="126" y="566"/>
                    <a:pt x="208" y="598"/>
                    <a:pt x="290" y="598"/>
                  </a:cubicBezTo>
                  <a:cubicBezTo>
                    <a:pt x="482" y="598"/>
                    <a:pt x="670" y="419"/>
                    <a:pt x="600" y="191"/>
                  </a:cubicBezTo>
                  <a:cubicBezTo>
                    <a:pt x="588" y="166"/>
                    <a:pt x="575" y="141"/>
                    <a:pt x="563" y="116"/>
                  </a:cubicBezTo>
                  <a:cubicBezTo>
                    <a:pt x="513" y="54"/>
                    <a:pt x="438" y="16"/>
                    <a:pt x="363" y="4"/>
                  </a:cubicBezTo>
                  <a:cubicBezTo>
                    <a:pt x="346" y="1"/>
                    <a:pt x="330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4" name="Google Shape;3174;p8"/>
            <p:cNvSpPr/>
            <p:nvPr/>
          </p:nvSpPr>
          <p:spPr>
            <a:xfrm>
              <a:off x="1015222" y="135451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54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2" y="539"/>
                    <a:pt x="228" y="618"/>
                    <a:pt x="354" y="618"/>
                  </a:cubicBezTo>
                  <a:cubicBezTo>
                    <a:pt x="390" y="618"/>
                    <a:pt x="427" y="612"/>
                    <a:pt x="463" y="598"/>
                  </a:cubicBezTo>
                  <a:cubicBezTo>
                    <a:pt x="625" y="535"/>
                    <a:pt x="700" y="360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5" name="Google Shape;3175;p8"/>
            <p:cNvSpPr/>
            <p:nvPr/>
          </p:nvSpPr>
          <p:spPr>
            <a:xfrm>
              <a:off x="750713" y="473050"/>
              <a:ext cx="38713" cy="32082"/>
            </a:xfrm>
            <a:custGeom>
              <a:rect b="b" l="l" r="r" t="t"/>
              <a:pathLst>
                <a:path extrusionOk="0" h="629" w="759">
                  <a:moveTo>
                    <a:pt x="382" y="0"/>
                  </a:moveTo>
                  <a:cubicBezTo>
                    <a:pt x="279" y="0"/>
                    <a:pt x="176" y="50"/>
                    <a:pt x="113" y="152"/>
                  </a:cubicBezTo>
                  <a:cubicBezTo>
                    <a:pt x="0" y="339"/>
                    <a:pt x="125" y="602"/>
                    <a:pt x="350" y="627"/>
                  </a:cubicBezTo>
                  <a:cubicBezTo>
                    <a:pt x="362" y="628"/>
                    <a:pt x="373" y="629"/>
                    <a:pt x="385" y="629"/>
                  </a:cubicBezTo>
                  <a:cubicBezTo>
                    <a:pt x="594" y="629"/>
                    <a:pt x="759" y="416"/>
                    <a:pt x="688" y="214"/>
                  </a:cubicBezTo>
                  <a:cubicBezTo>
                    <a:pt x="675" y="177"/>
                    <a:pt x="663" y="164"/>
                    <a:pt x="650" y="139"/>
                  </a:cubicBezTo>
                  <a:cubicBezTo>
                    <a:pt x="583" y="47"/>
                    <a:pt x="482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6" name="Google Shape;3176;p8"/>
            <p:cNvSpPr/>
            <p:nvPr/>
          </p:nvSpPr>
          <p:spPr>
            <a:xfrm>
              <a:off x="762546" y="392207"/>
              <a:ext cx="37285" cy="28002"/>
            </a:xfrm>
            <a:custGeom>
              <a:rect b="b" l="l" r="r" t="t"/>
              <a:pathLst>
                <a:path extrusionOk="0" h="549" w="731">
                  <a:moveTo>
                    <a:pt x="524" y="0"/>
                  </a:moveTo>
                  <a:cubicBezTo>
                    <a:pt x="301" y="0"/>
                    <a:pt x="0" y="312"/>
                    <a:pt x="231" y="487"/>
                  </a:cubicBezTo>
                  <a:cubicBezTo>
                    <a:pt x="283" y="529"/>
                    <a:pt x="348" y="549"/>
                    <a:pt x="415" y="549"/>
                  </a:cubicBezTo>
                  <a:cubicBezTo>
                    <a:pt x="507" y="549"/>
                    <a:pt x="603" y="510"/>
                    <a:pt x="668" y="437"/>
                  </a:cubicBezTo>
                  <a:cubicBezTo>
                    <a:pt x="718" y="375"/>
                    <a:pt x="731" y="287"/>
                    <a:pt x="731" y="212"/>
                  </a:cubicBezTo>
                  <a:cubicBezTo>
                    <a:pt x="731" y="187"/>
                    <a:pt x="718" y="162"/>
                    <a:pt x="706" y="137"/>
                  </a:cubicBezTo>
                  <a:cubicBezTo>
                    <a:pt x="673" y="39"/>
                    <a:pt x="604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7" name="Google Shape;3177;p8"/>
            <p:cNvSpPr/>
            <p:nvPr/>
          </p:nvSpPr>
          <p:spPr>
            <a:xfrm>
              <a:off x="693996" y="343039"/>
              <a:ext cx="38662" cy="32082"/>
            </a:xfrm>
            <a:custGeom>
              <a:rect b="b" l="l" r="r" t="t"/>
              <a:pathLst>
                <a:path extrusionOk="0" h="629" w="758">
                  <a:moveTo>
                    <a:pt x="380" y="0"/>
                  </a:moveTo>
                  <a:cubicBezTo>
                    <a:pt x="278" y="0"/>
                    <a:pt x="176" y="50"/>
                    <a:pt x="113" y="152"/>
                  </a:cubicBezTo>
                  <a:cubicBezTo>
                    <a:pt x="0" y="339"/>
                    <a:pt x="125" y="589"/>
                    <a:pt x="350" y="614"/>
                  </a:cubicBezTo>
                  <a:lnTo>
                    <a:pt x="350" y="627"/>
                  </a:lnTo>
                  <a:cubicBezTo>
                    <a:pt x="362" y="628"/>
                    <a:pt x="373" y="628"/>
                    <a:pt x="384" y="628"/>
                  </a:cubicBezTo>
                  <a:cubicBezTo>
                    <a:pt x="594" y="628"/>
                    <a:pt x="758" y="415"/>
                    <a:pt x="675" y="202"/>
                  </a:cubicBezTo>
                  <a:cubicBezTo>
                    <a:pt x="675" y="177"/>
                    <a:pt x="663" y="152"/>
                    <a:pt x="638" y="139"/>
                  </a:cubicBezTo>
                  <a:cubicBezTo>
                    <a:pt x="576" y="47"/>
                    <a:pt x="478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8" name="Google Shape;3178;p8"/>
            <p:cNvSpPr/>
            <p:nvPr/>
          </p:nvSpPr>
          <p:spPr>
            <a:xfrm>
              <a:off x="641512" y="199818"/>
              <a:ext cx="38305" cy="28104"/>
            </a:xfrm>
            <a:custGeom>
              <a:rect b="b" l="l" r="r" t="t"/>
              <a:pathLst>
                <a:path extrusionOk="0" h="551" w="751">
                  <a:moveTo>
                    <a:pt x="537" y="0"/>
                  </a:moveTo>
                  <a:cubicBezTo>
                    <a:pt x="310" y="0"/>
                    <a:pt x="1" y="318"/>
                    <a:pt x="242" y="485"/>
                  </a:cubicBezTo>
                  <a:cubicBezTo>
                    <a:pt x="300" y="530"/>
                    <a:pt x="365" y="550"/>
                    <a:pt x="428" y="550"/>
                  </a:cubicBezTo>
                  <a:cubicBezTo>
                    <a:pt x="596" y="550"/>
                    <a:pt x="751" y="410"/>
                    <a:pt x="742" y="210"/>
                  </a:cubicBezTo>
                  <a:cubicBezTo>
                    <a:pt x="729" y="185"/>
                    <a:pt x="729" y="160"/>
                    <a:pt x="717" y="135"/>
                  </a:cubicBezTo>
                  <a:cubicBezTo>
                    <a:pt x="685" y="39"/>
                    <a:pt x="616" y="0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9" name="Google Shape;3179;p8"/>
            <p:cNvSpPr/>
            <p:nvPr/>
          </p:nvSpPr>
          <p:spPr>
            <a:xfrm>
              <a:off x="703584" y="257708"/>
              <a:ext cx="38050" cy="31980"/>
            </a:xfrm>
            <a:custGeom>
              <a:rect b="b" l="l" r="r" t="t"/>
              <a:pathLst>
                <a:path extrusionOk="0" h="627" w="746">
                  <a:moveTo>
                    <a:pt x="355" y="1"/>
                  </a:moveTo>
                  <a:cubicBezTo>
                    <a:pt x="73" y="1"/>
                    <a:pt x="1" y="625"/>
                    <a:pt x="337" y="625"/>
                  </a:cubicBezTo>
                  <a:cubicBezTo>
                    <a:pt x="349" y="626"/>
                    <a:pt x="360" y="627"/>
                    <a:pt x="371" y="627"/>
                  </a:cubicBezTo>
                  <a:cubicBezTo>
                    <a:pt x="581" y="627"/>
                    <a:pt x="746" y="414"/>
                    <a:pt x="674" y="213"/>
                  </a:cubicBezTo>
                  <a:cubicBezTo>
                    <a:pt x="662" y="188"/>
                    <a:pt x="649" y="163"/>
                    <a:pt x="637" y="138"/>
                  </a:cubicBezTo>
                  <a:cubicBezTo>
                    <a:pt x="587" y="75"/>
                    <a:pt x="512" y="25"/>
                    <a:pt x="425" y="13"/>
                  </a:cubicBezTo>
                  <a:cubicBezTo>
                    <a:pt x="400" y="5"/>
                    <a:pt x="377" y="1"/>
                    <a:pt x="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0" name="Google Shape;3180;p8"/>
            <p:cNvSpPr/>
            <p:nvPr/>
          </p:nvSpPr>
          <p:spPr>
            <a:xfrm>
              <a:off x="1020935" y="222209"/>
              <a:ext cx="37081" cy="31980"/>
            </a:xfrm>
            <a:custGeom>
              <a:rect b="b" l="l" r="r" t="t"/>
              <a:pathLst>
                <a:path extrusionOk="0" h="627" w="727">
                  <a:moveTo>
                    <a:pt x="322" y="0"/>
                  </a:moveTo>
                  <a:cubicBezTo>
                    <a:pt x="176" y="0"/>
                    <a:pt x="36" y="103"/>
                    <a:pt x="13" y="271"/>
                  </a:cubicBezTo>
                  <a:cubicBezTo>
                    <a:pt x="1" y="346"/>
                    <a:pt x="13" y="434"/>
                    <a:pt x="63" y="496"/>
                  </a:cubicBezTo>
                  <a:cubicBezTo>
                    <a:pt x="113" y="559"/>
                    <a:pt x="188" y="609"/>
                    <a:pt x="263" y="621"/>
                  </a:cubicBezTo>
                  <a:cubicBezTo>
                    <a:pt x="284" y="625"/>
                    <a:pt x="304" y="626"/>
                    <a:pt x="324" y="626"/>
                  </a:cubicBezTo>
                  <a:cubicBezTo>
                    <a:pt x="576" y="626"/>
                    <a:pt x="727" y="342"/>
                    <a:pt x="576" y="134"/>
                  </a:cubicBezTo>
                  <a:cubicBezTo>
                    <a:pt x="508" y="42"/>
                    <a:pt x="414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1" name="Google Shape;3181;p8"/>
            <p:cNvSpPr/>
            <p:nvPr/>
          </p:nvSpPr>
          <p:spPr>
            <a:xfrm>
              <a:off x="871797" y="191556"/>
              <a:ext cx="38764" cy="31878"/>
            </a:xfrm>
            <a:custGeom>
              <a:rect b="b" l="l" r="r" t="t"/>
              <a:pathLst>
                <a:path extrusionOk="0" h="625" w="760">
                  <a:moveTo>
                    <a:pt x="389" y="0"/>
                  </a:moveTo>
                  <a:cubicBezTo>
                    <a:pt x="285" y="0"/>
                    <a:pt x="184" y="51"/>
                    <a:pt x="126" y="147"/>
                  </a:cubicBezTo>
                  <a:cubicBezTo>
                    <a:pt x="1" y="347"/>
                    <a:pt x="126" y="597"/>
                    <a:pt x="351" y="622"/>
                  </a:cubicBezTo>
                  <a:cubicBezTo>
                    <a:pt x="362" y="624"/>
                    <a:pt x="374" y="624"/>
                    <a:pt x="385" y="624"/>
                  </a:cubicBezTo>
                  <a:cubicBezTo>
                    <a:pt x="594" y="624"/>
                    <a:pt x="759" y="411"/>
                    <a:pt x="688" y="210"/>
                  </a:cubicBezTo>
                  <a:cubicBezTo>
                    <a:pt x="676" y="185"/>
                    <a:pt x="663" y="160"/>
                    <a:pt x="651" y="135"/>
                  </a:cubicBezTo>
                  <a:cubicBezTo>
                    <a:pt x="584" y="44"/>
                    <a:pt x="486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2" name="Google Shape;3182;p8"/>
            <p:cNvSpPr/>
            <p:nvPr/>
          </p:nvSpPr>
          <p:spPr>
            <a:xfrm>
              <a:off x="913978" y="342784"/>
              <a:ext cx="36928" cy="32337"/>
            </a:xfrm>
            <a:custGeom>
              <a:rect b="b" l="l" r="r" t="t"/>
              <a:pathLst>
                <a:path extrusionOk="0" h="634" w="724">
                  <a:moveTo>
                    <a:pt x="350" y="0"/>
                  </a:moveTo>
                  <a:cubicBezTo>
                    <a:pt x="206" y="0"/>
                    <a:pt x="67" y="95"/>
                    <a:pt x="36" y="257"/>
                  </a:cubicBezTo>
                  <a:cubicBezTo>
                    <a:pt x="1" y="456"/>
                    <a:pt x="153" y="634"/>
                    <a:pt x="348" y="634"/>
                  </a:cubicBezTo>
                  <a:cubicBezTo>
                    <a:pt x="360" y="634"/>
                    <a:pt x="373" y="633"/>
                    <a:pt x="386" y="632"/>
                  </a:cubicBezTo>
                  <a:cubicBezTo>
                    <a:pt x="586" y="607"/>
                    <a:pt x="723" y="394"/>
                    <a:pt x="636" y="194"/>
                  </a:cubicBezTo>
                  <a:cubicBezTo>
                    <a:pt x="623" y="169"/>
                    <a:pt x="611" y="144"/>
                    <a:pt x="598" y="119"/>
                  </a:cubicBezTo>
                  <a:cubicBezTo>
                    <a:pt x="531" y="37"/>
                    <a:pt x="440" y="0"/>
                    <a:pt x="3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3" name="Google Shape;3183;p8"/>
            <p:cNvSpPr/>
            <p:nvPr/>
          </p:nvSpPr>
          <p:spPr>
            <a:xfrm>
              <a:off x="778816" y="304582"/>
              <a:ext cx="36724" cy="28716"/>
            </a:xfrm>
            <a:custGeom>
              <a:rect b="b" l="l" r="r" t="t"/>
              <a:pathLst>
                <a:path extrusionOk="0" h="563" w="720">
                  <a:moveTo>
                    <a:pt x="398" y="0"/>
                  </a:moveTo>
                  <a:cubicBezTo>
                    <a:pt x="191" y="0"/>
                    <a:pt x="1" y="225"/>
                    <a:pt x="112" y="456"/>
                  </a:cubicBezTo>
                  <a:cubicBezTo>
                    <a:pt x="179" y="531"/>
                    <a:pt x="263" y="563"/>
                    <a:pt x="346" y="563"/>
                  </a:cubicBezTo>
                  <a:cubicBezTo>
                    <a:pt x="538" y="563"/>
                    <a:pt x="719" y="387"/>
                    <a:pt x="649" y="168"/>
                  </a:cubicBezTo>
                  <a:cubicBezTo>
                    <a:pt x="637" y="143"/>
                    <a:pt x="624" y="118"/>
                    <a:pt x="612" y="93"/>
                  </a:cubicBezTo>
                  <a:cubicBezTo>
                    <a:pt x="546" y="28"/>
                    <a:pt x="471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4" name="Google Shape;3184;p8"/>
            <p:cNvSpPr/>
            <p:nvPr/>
          </p:nvSpPr>
          <p:spPr>
            <a:xfrm>
              <a:off x="715315" y="157638"/>
              <a:ext cx="40039" cy="32031"/>
            </a:xfrm>
            <a:custGeom>
              <a:rect b="b" l="l" r="r" t="t"/>
              <a:pathLst>
                <a:path extrusionOk="0" h="628" w="785">
                  <a:moveTo>
                    <a:pt x="411" y="1"/>
                  </a:moveTo>
                  <a:cubicBezTo>
                    <a:pt x="202" y="1"/>
                    <a:pt x="0" y="225"/>
                    <a:pt x="132" y="463"/>
                  </a:cubicBezTo>
                  <a:cubicBezTo>
                    <a:pt x="196" y="578"/>
                    <a:pt x="299" y="628"/>
                    <a:pt x="400" y="628"/>
                  </a:cubicBezTo>
                  <a:cubicBezTo>
                    <a:pt x="595" y="628"/>
                    <a:pt x="785" y="446"/>
                    <a:pt x="694" y="200"/>
                  </a:cubicBezTo>
                  <a:cubicBezTo>
                    <a:pt x="682" y="175"/>
                    <a:pt x="669" y="150"/>
                    <a:pt x="657" y="138"/>
                  </a:cubicBezTo>
                  <a:cubicBezTo>
                    <a:pt x="590" y="41"/>
                    <a:pt x="500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5" name="Google Shape;3185;p8"/>
            <p:cNvSpPr/>
            <p:nvPr/>
          </p:nvSpPr>
          <p:spPr>
            <a:xfrm>
              <a:off x="829719" y="442651"/>
              <a:ext cx="34530" cy="32031"/>
            </a:xfrm>
            <a:custGeom>
              <a:rect b="b" l="l" r="r" t="t"/>
              <a:pathLst>
                <a:path extrusionOk="0" h="628" w="677">
                  <a:moveTo>
                    <a:pt x="321" y="1"/>
                  </a:moveTo>
                  <a:cubicBezTo>
                    <a:pt x="180" y="1"/>
                    <a:pt x="39" y="92"/>
                    <a:pt x="13" y="273"/>
                  </a:cubicBezTo>
                  <a:cubicBezTo>
                    <a:pt x="1" y="348"/>
                    <a:pt x="26" y="436"/>
                    <a:pt x="63" y="498"/>
                  </a:cubicBezTo>
                  <a:cubicBezTo>
                    <a:pt x="133" y="588"/>
                    <a:pt x="225" y="627"/>
                    <a:pt x="316" y="627"/>
                  </a:cubicBezTo>
                  <a:cubicBezTo>
                    <a:pt x="501" y="627"/>
                    <a:pt x="676" y="462"/>
                    <a:pt x="626" y="236"/>
                  </a:cubicBezTo>
                  <a:cubicBezTo>
                    <a:pt x="584" y="79"/>
                    <a:pt x="452" y="1"/>
                    <a:pt x="3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6" name="Google Shape;3186;p8"/>
            <p:cNvSpPr/>
            <p:nvPr/>
          </p:nvSpPr>
          <p:spPr>
            <a:xfrm>
              <a:off x="960392" y="67002"/>
              <a:ext cx="37234" cy="32184"/>
            </a:xfrm>
            <a:custGeom>
              <a:rect b="b" l="l" r="r" t="t"/>
              <a:pathLst>
                <a:path extrusionOk="0" h="631" w="730">
                  <a:moveTo>
                    <a:pt x="328" y="0"/>
                  </a:moveTo>
                  <a:cubicBezTo>
                    <a:pt x="181" y="0"/>
                    <a:pt x="36" y="101"/>
                    <a:pt x="13" y="278"/>
                  </a:cubicBezTo>
                  <a:cubicBezTo>
                    <a:pt x="1" y="353"/>
                    <a:pt x="26" y="440"/>
                    <a:pt x="76" y="502"/>
                  </a:cubicBezTo>
                  <a:cubicBezTo>
                    <a:pt x="126" y="565"/>
                    <a:pt x="188" y="615"/>
                    <a:pt x="276" y="627"/>
                  </a:cubicBezTo>
                  <a:cubicBezTo>
                    <a:pt x="291" y="630"/>
                    <a:pt x="306" y="631"/>
                    <a:pt x="321" y="631"/>
                  </a:cubicBezTo>
                  <a:cubicBezTo>
                    <a:pt x="570" y="631"/>
                    <a:pt x="729" y="340"/>
                    <a:pt x="576" y="128"/>
                  </a:cubicBezTo>
                  <a:cubicBezTo>
                    <a:pt x="513" y="41"/>
                    <a:pt x="420" y="0"/>
                    <a:pt x="3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7" name="Google Shape;3187;p8"/>
            <p:cNvSpPr/>
            <p:nvPr/>
          </p:nvSpPr>
          <p:spPr>
            <a:xfrm>
              <a:off x="1103205" y="101277"/>
              <a:ext cx="31878" cy="29073"/>
            </a:xfrm>
            <a:custGeom>
              <a:rect b="b" l="l" r="r" t="t"/>
              <a:pathLst>
                <a:path extrusionOk="0" h="570" w="625">
                  <a:moveTo>
                    <a:pt x="308" y="0"/>
                  </a:moveTo>
                  <a:cubicBezTo>
                    <a:pt x="185" y="0"/>
                    <a:pt x="62" y="69"/>
                    <a:pt x="13" y="218"/>
                  </a:cubicBezTo>
                  <a:cubicBezTo>
                    <a:pt x="0" y="293"/>
                    <a:pt x="13" y="380"/>
                    <a:pt x="63" y="443"/>
                  </a:cubicBezTo>
                  <a:cubicBezTo>
                    <a:pt x="113" y="505"/>
                    <a:pt x="188" y="555"/>
                    <a:pt x="262" y="568"/>
                  </a:cubicBezTo>
                  <a:cubicBezTo>
                    <a:pt x="272" y="569"/>
                    <a:pt x="282" y="569"/>
                    <a:pt x="292" y="569"/>
                  </a:cubicBezTo>
                  <a:cubicBezTo>
                    <a:pt x="420" y="569"/>
                    <a:pt x="542" y="496"/>
                    <a:pt x="600" y="380"/>
                  </a:cubicBezTo>
                  <a:cubicBezTo>
                    <a:pt x="612" y="355"/>
                    <a:pt x="612" y="330"/>
                    <a:pt x="625" y="305"/>
                  </a:cubicBezTo>
                  <a:cubicBezTo>
                    <a:pt x="618" y="110"/>
                    <a:pt x="463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8" name="Google Shape;3188;p8"/>
            <p:cNvSpPr/>
            <p:nvPr/>
          </p:nvSpPr>
          <p:spPr>
            <a:xfrm>
              <a:off x="1165634" y="255158"/>
              <a:ext cx="38968" cy="30603"/>
            </a:xfrm>
            <a:custGeom>
              <a:rect b="b" l="l" r="r" t="t"/>
              <a:pathLst>
                <a:path extrusionOk="0" h="600" w="764">
                  <a:moveTo>
                    <a:pt x="401" y="0"/>
                  </a:moveTo>
                  <a:cubicBezTo>
                    <a:pt x="51" y="25"/>
                    <a:pt x="1" y="512"/>
                    <a:pt x="326" y="600"/>
                  </a:cubicBezTo>
                  <a:lnTo>
                    <a:pt x="338" y="600"/>
                  </a:lnTo>
                  <a:cubicBezTo>
                    <a:pt x="688" y="600"/>
                    <a:pt x="763" y="10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9" name="Google Shape;3189;p8"/>
            <p:cNvSpPr/>
            <p:nvPr/>
          </p:nvSpPr>
          <p:spPr>
            <a:xfrm>
              <a:off x="1080865" y="352169"/>
              <a:ext cx="35755" cy="30960"/>
            </a:xfrm>
            <a:custGeom>
              <a:rect b="b" l="l" r="r" t="t"/>
              <a:pathLst>
                <a:path extrusionOk="0" h="607" w="701">
                  <a:moveTo>
                    <a:pt x="354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88" y="73"/>
                    <a:pt x="1" y="260"/>
                    <a:pt x="63" y="410"/>
                  </a:cubicBezTo>
                  <a:cubicBezTo>
                    <a:pt x="111" y="534"/>
                    <a:pt x="231" y="607"/>
                    <a:pt x="352" y="607"/>
                  </a:cubicBezTo>
                  <a:cubicBezTo>
                    <a:pt x="390" y="607"/>
                    <a:pt x="427" y="600"/>
                    <a:pt x="463" y="585"/>
                  </a:cubicBezTo>
                  <a:cubicBezTo>
                    <a:pt x="626" y="535"/>
                    <a:pt x="700" y="348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0" name="Google Shape;3190;p8"/>
            <p:cNvSpPr/>
            <p:nvPr/>
          </p:nvSpPr>
          <p:spPr>
            <a:xfrm>
              <a:off x="815080" y="537468"/>
              <a:ext cx="36979" cy="29634"/>
            </a:xfrm>
            <a:custGeom>
              <a:rect b="b" l="l" r="r" t="t"/>
              <a:pathLst>
                <a:path extrusionOk="0" h="581" w="725">
                  <a:moveTo>
                    <a:pt x="323" y="0"/>
                  </a:moveTo>
                  <a:cubicBezTo>
                    <a:pt x="174" y="0"/>
                    <a:pt x="30" y="106"/>
                    <a:pt x="13" y="276"/>
                  </a:cubicBezTo>
                  <a:cubicBezTo>
                    <a:pt x="1" y="326"/>
                    <a:pt x="13" y="376"/>
                    <a:pt x="26" y="414"/>
                  </a:cubicBezTo>
                  <a:cubicBezTo>
                    <a:pt x="51" y="532"/>
                    <a:pt x="146" y="580"/>
                    <a:pt x="254" y="580"/>
                  </a:cubicBezTo>
                  <a:cubicBezTo>
                    <a:pt x="465" y="580"/>
                    <a:pt x="724" y="395"/>
                    <a:pt x="600" y="189"/>
                  </a:cubicBezTo>
                  <a:cubicBezTo>
                    <a:pt x="588" y="151"/>
                    <a:pt x="563" y="114"/>
                    <a:pt x="525" y="76"/>
                  </a:cubicBezTo>
                  <a:cubicBezTo>
                    <a:pt x="465" y="24"/>
                    <a:pt x="393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1" name="Google Shape;3191;p8"/>
            <p:cNvSpPr/>
            <p:nvPr/>
          </p:nvSpPr>
          <p:spPr>
            <a:xfrm>
              <a:off x="1055363" y="422300"/>
              <a:ext cx="39274" cy="31878"/>
            </a:xfrm>
            <a:custGeom>
              <a:rect b="b" l="l" r="r" t="t"/>
              <a:pathLst>
                <a:path extrusionOk="0" h="625" w="770">
                  <a:moveTo>
                    <a:pt x="392" y="0"/>
                  </a:moveTo>
                  <a:cubicBezTo>
                    <a:pt x="354" y="0"/>
                    <a:pt x="314" y="7"/>
                    <a:pt x="276" y="22"/>
                  </a:cubicBezTo>
                  <a:cubicBezTo>
                    <a:pt x="13" y="110"/>
                    <a:pt x="1" y="485"/>
                    <a:pt x="263" y="597"/>
                  </a:cubicBezTo>
                  <a:cubicBezTo>
                    <a:pt x="305" y="616"/>
                    <a:pt x="348" y="625"/>
                    <a:pt x="390" y="625"/>
                  </a:cubicBezTo>
                  <a:cubicBezTo>
                    <a:pt x="595" y="625"/>
                    <a:pt x="769" y="415"/>
                    <a:pt x="676" y="197"/>
                  </a:cubicBezTo>
                  <a:cubicBezTo>
                    <a:pt x="628" y="73"/>
                    <a:pt x="515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2" name="Google Shape;3192;p8"/>
            <p:cNvSpPr/>
            <p:nvPr/>
          </p:nvSpPr>
          <p:spPr>
            <a:xfrm>
              <a:off x="737400" y="91485"/>
              <a:ext cx="38101" cy="27951"/>
            </a:xfrm>
            <a:custGeom>
              <a:rect b="b" l="l" r="r" t="t"/>
              <a:pathLst>
                <a:path extrusionOk="0" h="548" w="747">
                  <a:moveTo>
                    <a:pt x="360" y="1"/>
                  </a:moveTo>
                  <a:cubicBezTo>
                    <a:pt x="180" y="1"/>
                    <a:pt x="1" y="155"/>
                    <a:pt x="49" y="372"/>
                  </a:cubicBezTo>
                  <a:cubicBezTo>
                    <a:pt x="75" y="497"/>
                    <a:pt x="173" y="548"/>
                    <a:pt x="284" y="548"/>
                  </a:cubicBezTo>
                  <a:cubicBezTo>
                    <a:pt x="494" y="548"/>
                    <a:pt x="747" y="365"/>
                    <a:pt x="624" y="160"/>
                  </a:cubicBezTo>
                  <a:cubicBezTo>
                    <a:pt x="561" y="48"/>
                    <a:pt x="461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3" name="Google Shape;3193;p8"/>
            <p:cNvSpPr/>
            <p:nvPr/>
          </p:nvSpPr>
          <p:spPr>
            <a:xfrm>
              <a:off x="981508" y="-3435"/>
              <a:ext cx="38203" cy="28104"/>
            </a:xfrm>
            <a:custGeom>
              <a:rect b="b" l="l" r="r" t="t"/>
              <a:pathLst>
                <a:path extrusionOk="0" h="551" w="749">
                  <a:moveTo>
                    <a:pt x="362" y="0"/>
                  </a:moveTo>
                  <a:cubicBezTo>
                    <a:pt x="181" y="0"/>
                    <a:pt x="1" y="158"/>
                    <a:pt x="49" y="384"/>
                  </a:cubicBezTo>
                  <a:cubicBezTo>
                    <a:pt x="75" y="502"/>
                    <a:pt x="170" y="551"/>
                    <a:pt x="278" y="551"/>
                  </a:cubicBezTo>
                  <a:cubicBezTo>
                    <a:pt x="489" y="551"/>
                    <a:pt x="748" y="366"/>
                    <a:pt x="624" y="159"/>
                  </a:cubicBezTo>
                  <a:cubicBezTo>
                    <a:pt x="562" y="48"/>
                    <a:pt x="462" y="0"/>
                    <a:pt x="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4" name="Google Shape;3194;p8"/>
            <p:cNvSpPr/>
            <p:nvPr/>
          </p:nvSpPr>
          <p:spPr>
            <a:xfrm>
              <a:off x="816865" y="49304"/>
              <a:ext cx="35652" cy="30195"/>
            </a:xfrm>
            <a:custGeom>
              <a:rect b="b" l="l" r="r" t="t"/>
              <a:pathLst>
                <a:path extrusionOk="0" h="592" w="699">
                  <a:moveTo>
                    <a:pt x="382" y="0"/>
                  </a:moveTo>
                  <a:cubicBezTo>
                    <a:pt x="184" y="0"/>
                    <a:pt x="0" y="202"/>
                    <a:pt x="91" y="437"/>
                  </a:cubicBezTo>
                  <a:cubicBezTo>
                    <a:pt x="141" y="512"/>
                    <a:pt x="215" y="575"/>
                    <a:pt x="315" y="587"/>
                  </a:cubicBezTo>
                  <a:cubicBezTo>
                    <a:pt x="333" y="590"/>
                    <a:pt x="350" y="592"/>
                    <a:pt x="367" y="592"/>
                  </a:cubicBezTo>
                  <a:cubicBezTo>
                    <a:pt x="555" y="592"/>
                    <a:pt x="699" y="408"/>
                    <a:pt x="653" y="225"/>
                  </a:cubicBezTo>
                  <a:cubicBezTo>
                    <a:pt x="653" y="200"/>
                    <a:pt x="653" y="187"/>
                    <a:pt x="640" y="175"/>
                  </a:cubicBezTo>
                  <a:cubicBezTo>
                    <a:pt x="640" y="150"/>
                    <a:pt x="628" y="125"/>
                    <a:pt x="603" y="100"/>
                  </a:cubicBezTo>
                  <a:cubicBezTo>
                    <a:pt x="537" y="30"/>
                    <a:pt x="458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5" name="Google Shape;3195;p8"/>
            <p:cNvSpPr/>
            <p:nvPr/>
          </p:nvSpPr>
          <p:spPr>
            <a:xfrm>
              <a:off x="744235" y="555575"/>
              <a:ext cx="37744" cy="30858"/>
            </a:xfrm>
            <a:custGeom>
              <a:rect b="b" l="l" r="r" t="t"/>
              <a:pathLst>
                <a:path extrusionOk="0" h="605" w="740">
                  <a:moveTo>
                    <a:pt x="392" y="1"/>
                  </a:moveTo>
                  <a:cubicBezTo>
                    <a:pt x="358" y="1"/>
                    <a:pt x="323" y="7"/>
                    <a:pt x="290" y="21"/>
                  </a:cubicBezTo>
                  <a:cubicBezTo>
                    <a:pt x="1" y="195"/>
                    <a:pt x="140" y="604"/>
                    <a:pt x="430" y="604"/>
                  </a:cubicBezTo>
                  <a:cubicBezTo>
                    <a:pt x="453" y="604"/>
                    <a:pt x="477" y="601"/>
                    <a:pt x="502" y="596"/>
                  </a:cubicBezTo>
                  <a:cubicBezTo>
                    <a:pt x="665" y="533"/>
                    <a:pt x="740" y="358"/>
                    <a:pt x="690" y="196"/>
                  </a:cubicBezTo>
                  <a:cubicBezTo>
                    <a:pt x="631" y="79"/>
                    <a:pt x="513" y="1"/>
                    <a:pt x="3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6" name="Google Shape;3196;p8"/>
            <p:cNvSpPr/>
            <p:nvPr/>
          </p:nvSpPr>
          <p:spPr>
            <a:xfrm>
              <a:off x="1380466" y="238021"/>
              <a:ext cx="35193" cy="32235"/>
            </a:xfrm>
            <a:custGeom>
              <a:rect b="b" l="l" r="r" t="t"/>
              <a:pathLst>
                <a:path extrusionOk="0" h="632" w="690">
                  <a:moveTo>
                    <a:pt x="352" y="0"/>
                  </a:moveTo>
                  <a:cubicBezTo>
                    <a:pt x="263" y="0"/>
                    <a:pt x="174" y="39"/>
                    <a:pt x="113" y="124"/>
                  </a:cubicBezTo>
                  <a:cubicBezTo>
                    <a:pt x="0" y="261"/>
                    <a:pt x="25" y="449"/>
                    <a:pt x="150" y="561"/>
                  </a:cubicBezTo>
                  <a:cubicBezTo>
                    <a:pt x="213" y="610"/>
                    <a:pt x="283" y="631"/>
                    <a:pt x="351" y="631"/>
                  </a:cubicBezTo>
                  <a:cubicBezTo>
                    <a:pt x="527" y="631"/>
                    <a:pt x="690" y="485"/>
                    <a:pt x="662" y="286"/>
                  </a:cubicBezTo>
                  <a:cubicBezTo>
                    <a:pt x="647" y="107"/>
                    <a:pt x="500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7" name="Google Shape;3197;p8"/>
            <p:cNvSpPr/>
            <p:nvPr/>
          </p:nvSpPr>
          <p:spPr>
            <a:xfrm>
              <a:off x="1461410" y="192831"/>
              <a:ext cx="39733" cy="31929"/>
            </a:xfrm>
            <a:custGeom>
              <a:rect b="b" l="l" r="r" t="t"/>
              <a:pathLst>
                <a:path extrusionOk="0" h="626" w="779">
                  <a:moveTo>
                    <a:pt x="385" y="0"/>
                  </a:moveTo>
                  <a:cubicBezTo>
                    <a:pt x="282" y="0"/>
                    <a:pt x="177" y="51"/>
                    <a:pt x="113" y="147"/>
                  </a:cubicBezTo>
                  <a:cubicBezTo>
                    <a:pt x="0" y="347"/>
                    <a:pt x="113" y="597"/>
                    <a:pt x="350" y="622"/>
                  </a:cubicBezTo>
                  <a:cubicBezTo>
                    <a:pt x="365" y="624"/>
                    <a:pt x="380" y="625"/>
                    <a:pt x="395" y="625"/>
                  </a:cubicBezTo>
                  <a:cubicBezTo>
                    <a:pt x="632" y="625"/>
                    <a:pt x="779" y="347"/>
                    <a:pt x="638" y="135"/>
                  </a:cubicBezTo>
                  <a:cubicBezTo>
                    <a:pt x="577" y="44"/>
                    <a:pt x="482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8" name="Google Shape;3198;p8"/>
            <p:cNvSpPr/>
            <p:nvPr/>
          </p:nvSpPr>
          <p:spPr>
            <a:xfrm>
              <a:off x="1318087" y="166920"/>
              <a:ext cx="34377" cy="29328"/>
            </a:xfrm>
            <a:custGeom>
              <a:rect b="b" l="l" r="r" t="t"/>
              <a:pathLst>
                <a:path extrusionOk="0" h="575" w="674">
                  <a:moveTo>
                    <a:pt x="397" y="0"/>
                  </a:moveTo>
                  <a:cubicBezTo>
                    <a:pt x="190" y="0"/>
                    <a:pt x="0" y="224"/>
                    <a:pt x="111" y="455"/>
                  </a:cubicBezTo>
                  <a:cubicBezTo>
                    <a:pt x="178" y="537"/>
                    <a:pt x="270" y="575"/>
                    <a:pt x="360" y="575"/>
                  </a:cubicBezTo>
                  <a:cubicBezTo>
                    <a:pt x="503" y="575"/>
                    <a:pt x="643" y="479"/>
                    <a:pt x="673" y="318"/>
                  </a:cubicBezTo>
                  <a:cubicBezTo>
                    <a:pt x="673" y="268"/>
                    <a:pt x="673" y="218"/>
                    <a:pt x="648" y="168"/>
                  </a:cubicBezTo>
                  <a:cubicBezTo>
                    <a:pt x="636" y="143"/>
                    <a:pt x="623" y="118"/>
                    <a:pt x="611" y="93"/>
                  </a:cubicBezTo>
                  <a:cubicBezTo>
                    <a:pt x="546" y="28"/>
                    <a:pt x="470" y="0"/>
                    <a:pt x="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9" name="Google Shape;3199;p8"/>
            <p:cNvSpPr/>
            <p:nvPr/>
          </p:nvSpPr>
          <p:spPr>
            <a:xfrm>
              <a:off x="1340682" y="79703"/>
              <a:ext cx="33459" cy="32031"/>
            </a:xfrm>
            <a:custGeom>
              <a:rect b="b" l="l" r="r" t="t"/>
              <a:pathLst>
                <a:path extrusionOk="0" h="628" w="656">
                  <a:moveTo>
                    <a:pt x="330" y="1"/>
                  </a:moveTo>
                  <a:cubicBezTo>
                    <a:pt x="160" y="1"/>
                    <a:pt x="0" y="149"/>
                    <a:pt x="18" y="353"/>
                  </a:cubicBezTo>
                  <a:cubicBezTo>
                    <a:pt x="41" y="524"/>
                    <a:pt x="185" y="627"/>
                    <a:pt x="332" y="627"/>
                  </a:cubicBezTo>
                  <a:cubicBezTo>
                    <a:pt x="422" y="627"/>
                    <a:pt x="514" y="589"/>
                    <a:pt x="580" y="503"/>
                  </a:cubicBezTo>
                  <a:cubicBezTo>
                    <a:pt x="630" y="441"/>
                    <a:pt x="655" y="366"/>
                    <a:pt x="643" y="278"/>
                  </a:cubicBezTo>
                  <a:cubicBezTo>
                    <a:pt x="643" y="253"/>
                    <a:pt x="630" y="228"/>
                    <a:pt x="630" y="203"/>
                  </a:cubicBezTo>
                  <a:cubicBezTo>
                    <a:pt x="605" y="153"/>
                    <a:pt x="568" y="104"/>
                    <a:pt x="530" y="79"/>
                  </a:cubicBezTo>
                  <a:cubicBezTo>
                    <a:pt x="469" y="25"/>
                    <a:pt x="399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0" name="Google Shape;3200;p8"/>
            <p:cNvSpPr/>
            <p:nvPr/>
          </p:nvSpPr>
          <p:spPr>
            <a:xfrm>
              <a:off x="1415506" y="77866"/>
              <a:ext cx="38713" cy="32082"/>
            </a:xfrm>
            <a:custGeom>
              <a:rect b="b" l="l" r="r" t="t"/>
              <a:pathLst>
                <a:path extrusionOk="0" h="629" w="759">
                  <a:moveTo>
                    <a:pt x="382" y="0"/>
                  </a:moveTo>
                  <a:cubicBezTo>
                    <a:pt x="279" y="0"/>
                    <a:pt x="176" y="50"/>
                    <a:pt x="113" y="152"/>
                  </a:cubicBezTo>
                  <a:cubicBezTo>
                    <a:pt x="0" y="339"/>
                    <a:pt x="125" y="589"/>
                    <a:pt x="350" y="627"/>
                  </a:cubicBezTo>
                  <a:cubicBezTo>
                    <a:pt x="362" y="628"/>
                    <a:pt x="373" y="629"/>
                    <a:pt x="385" y="629"/>
                  </a:cubicBezTo>
                  <a:cubicBezTo>
                    <a:pt x="594" y="629"/>
                    <a:pt x="759" y="415"/>
                    <a:pt x="688" y="202"/>
                  </a:cubicBezTo>
                  <a:cubicBezTo>
                    <a:pt x="675" y="177"/>
                    <a:pt x="663" y="152"/>
                    <a:pt x="650" y="140"/>
                  </a:cubicBezTo>
                  <a:cubicBezTo>
                    <a:pt x="583" y="47"/>
                    <a:pt x="482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1" name="Google Shape;3201;p8"/>
            <p:cNvSpPr/>
            <p:nvPr/>
          </p:nvSpPr>
          <p:spPr>
            <a:xfrm>
              <a:off x="1490074" y="120812"/>
              <a:ext cx="35755" cy="31623"/>
            </a:xfrm>
            <a:custGeom>
              <a:rect b="b" l="l" r="r" t="t"/>
              <a:pathLst>
                <a:path extrusionOk="0" h="620" w="701">
                  <a:moveTo>
                    <a:pt x="349" y="0"/>
                  </a:moveTo>
                  <a:cubicBezTo>
                    <a:pt x="311" y="0"/>
                    <a:pt x="274" y="7"/>
                    <a:pt x="238" y="22"/>
                  </a:cubicBezTo>
                  <a:cubicBezTo>
                    <a:pt x="76" y="85"/>
                    <a:pt x="1" y="260"/>
                    <a:pt x="63" y="422"/>
                  </a:cubicBezTo>
                  <a:cubicBezTo>
                    <a:pt x="111" y="546"/>
                    <a:pt x="224" y="619"/>
                    <a:pt x="347" y="619"/>
                  </a:cubicBezTo>
                  <a:cubicBezTo>
                    <a:pt x="385" y="619"/>
                    <a:pt x="424" y="612"/>
                    <a:pt x="463" y="597"/>
                  </a:cubicBezTo>
                  <a:cubicBezTo>
                    <a:pt x="613" y="535"/>
                    <a:pt x="700" y="360"/>
                    <a:pt x="638" y="197"/>
                  </a:cubicBezTo>
                  <a:cubicBezTo>
                    <a:pt x="590" y="73"/>
                    <a:pt x="47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2" name="Google Shape;3202;p8"/>
            <p:cNvSpPr/>
            <p:nvPr/>
          </p:nvSpPr>
          <p:spPr>
            <a:xfrm>
              <a:off x="1289422" y="-52909"/>
              <a:ext cx="36265" cy="32235"/>
            </a:xfrm>
            <a:custGeom>
              <a:rect b="b" l="l" r="r" t="t"/>
              <a:pathLst>
                <a:path extrusionOk="0" h="632" w="711">
                  <a:moveTo>
                    <a:pt x="340" y="1"/>
                  </a:moveTo>
                  <a:cubicBezTo>
                    <a:pt x="194" y="1"/>
                    <a:pt x="58" y="108"/>
                    <a:pt x="36" y="267"/>
                  </a:cubicBezTo>
                  <a:cubicBezTo>
                    <a:pt x="0" y="454"/>
                    <a:pt x="142" y="631"/>
                    <a:pt x="335" y="631"/>
                  </a:cubicBezTo>
                  <a:cubicBezTo>
                    <a:pt x="347" y="631"/>
                    <a:pt x="360" y="631"/>
                    <a:pt x="373" y="629"/>
                  </a:cubicBezTo>
                  <a:cubicBezTo>
                    <a:pt x="585" y="617"/>
                    <a:pt x="710" y="392"/>
                    <a:pt x="623" y="204"/>
                  </a:cubicBezTo>
                  <a:cubicBezTo>
                    <a:pt x="585" y="92"/>
                    <a:pt x="498" y="17"/>
                    <a:pt x="386" y="4"/>
                  </a:cubicBezTo>
                  <a:cubicBezTo>
                    <a:pt x="370" y="2"/>
                    <a:pt x="355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3" name="Google Shape;3203;p8"/>
            <p:cNvSpPr/>
            <p:nvPr/>
          </p:nvSpPr>
          <p:spPr>
            <a:xfrm>
              <a:off x="1372152" y="-78309"/>
              <a:ext cx="34785" cy="31776"/>
            </a:xfrm>
            <a:custGeom>
              <a:rect b="b" l="l" r="r" t="t"/>
              <a:pathLst>
                <a:path extrusionOk="0" h="623" w="682">
                  <a:moveTo>
                    <a:pt x="342" y="0"/>
                  </a:moveTo>
                  <a:cubicBezTo>
                    <a:pt x="254" y="0"/>
                    <a:pt x="165" y="36"/>
                    <a:pt x="101" y="115"/>
                  </a:cubicBezTo>
                  <a:cubicBezTo>
                    <a:pt x="1" y="252"/>
                    <a:pt x="13" y="440"/>
                    <a:pt x="151" y="552"/>
                  </a:cubicBezTo>
                  <a:cubicBezTo>
                    <a:pt x="210" y="601"/>
                    <a:pt x="277" y="622"/>
                    <a:pt x="344" y="622"/>
                  </a:cubicBezTo>
                  <a:cubicBezTo>
                    <a:pt x="516" y="622"/>
                    <a:pt x="681" y="476"/>
                    <a:pt x="663" y="277"/>
                  </a:cubicBezTo>
                  <a:cubicBezTo>
                    <a:pt x="639" y="104"/>
                    <a:pt x="492" y="0"/>
                    <a:pt x="3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4" name="Google Shape;3204;p8"/>
            <p:cNvSpPr/>
            <p:nvPr/>
          </p:nvSpPr>
          <p:spPr>
            <a:xfrm>
              <a:off x="1255198" y="19772"/>
              <a:ext cx="41824" cy="32184"/>
            </a:xfrm>
            <a:custGeom>
              <a:rect b="b" l="l" r="r" t="t"/>
              <a:pathLst>
                <a:path extrusionOk="0" h="631" w="820">
                  <a:moveTo>
                    <a:pt x="410" y="1"/>
                  </a:moveTo>
                  <a:cubicBezTo>
                    <a:pt x="321" y="1"/>
                    <a:pt x="233" y="38"/>
                    <a:pt x="169" y="116"/>
                  </a:cubicBezTo>
                  <a:cubicBezTo>
                    <a:pt x="1" y="321"/>
                    <a:pt x="157" y="630"/>
                    <a:pt x="414" y="630"/>
                  </a:cubicBezTo>
                  <a:cubicBezTo>
                    <a:pt x="424" y="630"/>
                    <a:pt x="434" y="630"/>
                    <a:pt x="444" y="629"/>
                  </a:cubicBezTo>
                  <a:cubicBezTo>
                    <a:pt x="719" y="591"/>
                    <a:pt x="819" y="241"/>
                    <a:pt x="607" y="66"/>
                  </a:cubicBezTo>
                  <a:cubicBezTo>
                    <a:pt x="547" y="23"/>
                    <a:pt x="478" y="1"/>
                    <a:pt x="4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5" name="Google Shape;3205;p8"/>
            <p:cNvSpPr/>
            <p:nvPr/>
          </p:nvSpPr>
          <p:spPr>
            <a:xfrm>
              <a:off x="1420606" y="-6648"/>
              <a:ext cx="35755" cy="31266"/>
            </a:xfrm>
            <a:custGeom>
              <a:rect b="b" l="l" r="r" t="t"/>
              <a:pathLst>
                <a:path extrusionOk="0" h="613" w="701">
                  <a:moveTo>
                    <a:pt x="354" y="0"/>
                  </a:moveTo>
                  <a:cubicBezTo>
                    <a:pt x="316" y="0"/>
                    <a:pt x="276" y="7"/>
                    <a:pt x="238" y="22"/>
                  </a:cubicBezTo>
                  <a:cubicBezTo>
                    <a:pt x="88" y="84"/>
                    <a:pt x="0" y="259"/>
                    <a:pt x="63" y="409"/>
                  </a:cubicBezTo>
                  <a:cubicBezTo>
                    <a:pt x="113" y="538"/>
                    <a:pt x="233" y="612"/>
                    <a:pt x="362" y="612"/>
                  </a:cubicBezTo>
                  <a:cubicBezTo>
                    <a:pt x="395" y="612"/>
                    <a:pt x="429" y="607"/>
                    <a:pt x="463" y="597"/>
                  </a:cubicBezTo>
                  <a:cubicBezTo>
                    <a:pt x="625" y="534"/>
                    <a:pt x="700" y="347"/>
                    <a:pt x="638" y="197"/>
                  </a:cubicBezTo>
                  <a:cubicBezTo>
                    <a:pt x="590" y="73"/>
                    <a:pt x="477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6" name="Google Shape;3206;p8"/>
            <p:cNvSpPr/>
            <p:nvPr/>
          </p:nvSpPr>
          <p:spPr>
            <a:xfrm>
              <a:off x="1628654" y="143356"/>
              <a:ext cx="38050" cy="28155"/>
            </a:xfrm>
            <a:custGeom>
              <a:rect b="b" l="l" r="r" t="t"/>
              <a:pathLst>
                <a:path extrusionOk="0" h="552" w="746">
                  <a:moveTo>
                    <a:pt x="531" y="0"/>
                  </a:moveTo>
                  <a:cubicBezTo>
                    <a:pt x="307" y="0"/>
                    <a:pt x="0" y="313"/>
                    <a:pt x="233" y="480"/>
                  </a:cubicBezTo>
                  <a:cubicBezTo>
                    <a:pt x="293" y="529"/>
                    <a:pt x="362" y="552"/>
                    <a:pt x="430" y="552"/>
                  </a:cubicBezTo>
                  <a:cubicBezTo>
                    <a:pt x="519" y="552"/>
                    <a:pt x="607" y="513"/>
                    <a:pt x="670" y="443"/>
                  </a:cubicBezTo>
                  <a:cubicBezTo>
                    <a:pt x="720" y="380"/>
                    <a:pt x="745" y="293"/>
                    <a:pt x="733" y="218"/>
                  </a:cubicBezTo>
                  <a:cubicBezTo>
                    <a:pt x="733" y="180"/>
                    <a:pt x="720" y="155"/>
                    <a:pt x="708" y="130"/>
                  </a:cubicBezTo>
                  <a:cubicBezTo>
                    <a:pt x="676" y="37"/>
                    <a:pt x="608" y="0"/>
                    <a:pt x="5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7" name="Google Shape;3207;p8"/>
            <p:cNvSpPr/>
            <p:nvPr/>
          </p:nvSpPr>
          <p:spPr>
            <a:xfrm>
              <a:off x="1575966" y="391"/>
              <a:ext cx="42283" cy="31878"/>
            </a:xfrm>
            <a:custGeom>
              <a:rect b="b" l="l" r="r" t="t"/>
              <a:pathLst>
                <a:path extrusionOk="0" h="625" w="829">
                  <a:moveTo>
                    <a:pt x="410" y="1"/>
                  </a:moveTo>
                  <a:cubicBezTo>
                    <a:pt x="320" y="1"/>
                    <a:pt x="231" y="42"/>
                    <a:pt x="166" y="121"/>
                  </a:cubicBezTo>
                  <a:cubicBezTo>
                    <a:pt x="1" y="322"/>
                    <a:pt x="148" y="624"/>
                    <a:pt x="398" y="624"/>
                  </a:cubicBezTo>
                  <a:cubicBezTo>
                    <a:pt x="412" y="624"/>
                    <a:pt x="426" y="623"/>
                    <a:pt x="441" y="621"/>
                  </a:cubicBezTo>
                  <a:cubicBezTo>
                    <a:pt x="728" y="596"/>
                    <a:pt x="828" y="246"/>
                    <a:pt x="603" y="71"/>
                  </a:cubicBezTo>
                  <a:cubicBezTo>
                    <a:pt x="545" y="24"/>
                    <a:pt x="477" y="1"/>
                    <a:pt x="4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8" name="Google Shape;3208;p8"/>
            <p:cNvSpPr/>
            <p:nvPr/>
          </p:nvSpPr>
          <p:spPr>
            <a:xfrm>
              <a:off x="1565306" y="78835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47" y="0"/>
                  </a:moveTo>
                  <a:cubicBezTo>
                    <a:pt x="311" y="0"/>
                    <a:pt x="274" y="7"/>
                    <a:pt x="238" y="21"/>
                  </a:cubicBezTo>
                  <a:cubicBezTo>
                    <a:pt x="88" y="83"/>
                    <a:pt x="0" y="258"/>
                    <a:pt x="63" y="420"/>
                  </a:cubicBezTo>
                  <a:cubicBezTo>
                    <a:pt x="110" y="544"/>
                    <a:pt x="223" y="617"/>
                    <a:pt x="346" y="617"/>
                  </a:cubicBezTo>
                  <a:cubicBezTo>
                    <a:pt x="385" y="617"/>
                    <a:pt x="424" y="610"/>
                    <a:pt x="463" y="595"/>
                  </a:cubicBezTo>
                  <a:cubicBezTo>
                    <a:pt x="625" y="533"/>
                    <a:pt x="700" y="358"/>
                    <a:pt x="638" y="195"/>
                  </a:cubicBezTo>
                  <a:cubicBezTo>
                    <a:pt x="589" y="79"/>
                    <a:pt x="472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9" name="Google Shape;3209;p8"/>
            <p:cNvSpPr/>
            <p:nvPr/>
          </p:nvSpPr>
          <p:spPr>
            <a:xfrm>
              <a:off x="1495175" y="-50665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49" y="1"/>
                  </a:moveTo>
                  <a:cubicBezTo>
                    <a:pt x="311" y="1"/>
                    <a:pt x="274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2" y="539"/>
                    <a:pt x="228" y="618"/>
                    <a:pt x="354" y="618"/>
                  </a:cubicBezTo>
                  <a:cubicBezTo>
                    <a:pt x="390" y="618"/>
                    <a:pt x="427" y="611"/>
                    <a:pt x="463" y="598"/>
                  </a:cubicBezTo>
                  <a:cubicBezTo>
                    <a:pt x="613" y="535"/>
                    <a:pt x="700" y="360"/>
                    <a:pt x="638" y="198"/>
                  </a:cubicBezTo>
                  <a:cubicBezTo>
                    <a:pt x="590" y="74"/>
                    <a:pt x="470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0" name="Google Shape;3210;p8"/>
            <p:cNvSpPr/>
            <p:nvPr/>
          </p:nvSpPr>
          <p:spPr>
            <a:xfrm>
              <a:off x="1230665" y="287138"/>
              <a:ext cx="38713" cy="31878"/>
            </a:xfrm>
            <a:custGeom>
              <a:rect b="b" l="l" r="r" t="t"/>
              <a:pathLst>
                <a:path extrusionOk="0" h="625" w="759">
                  <a:moveTo>
                    <a:pt x="385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13" y="598"/>
                    <a:pt x="350" y="623"/>
                  </a:cubicBezTo>
                  <a:cubicBezTo>
                    <a:pt x="362" y="624"/>
                    <a:pt x="373" y="625"/>
                    <a:pt x="385" y="625"/>
                  </a:cubicBezTo>
                  <a:cubicBezTo>
                    <a:pt x="594" y="625"/>
                    <a:pt x="758" y="412"/>
                    <a:pt x="675" y="210"/>
                  </a:cubicBezTo>
                  <a:cubicBezTo>
                    <a:pt x="663" y="185"/>
                    <a:pt x="650" y="160"/>
                    <a:pt x="638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1" name="Google Shape;3211;p8"/>
            <p:cNvSpPr/>
            <p:nvPr/>
          </p:nvSpPr>
          <p:spPr>
            <a:xfrm>
              <a:off x="1241835" y="206092"/>
              <a:ext cx="37948" cy="28206"/>
            </a:xfrm>
            <a:custGeom>
              <a:rect b="b" l="l" r="r" t="t"/>
              <a:pathLst>
                <a:path extrusionOk="0" h="553" w="744">
                  <a:moveTo>
                    <a:pt x="535" y="0"/>
                  </a:moveTo>
                  <a:cubicBezTo>
                    <a:pt x="308" y="0"/>
                    <a:pt x="1" y="312"/>
                    <a:pt x="231" y="487"/>
                  </a:cubicBezTo>
                  <a:cubicBezTo>
                    <a:pt x="291" y="531"/>
                    <a:pt x="360" y="553"/>
                    <a:pt x="428" y="553"/>
                  </a:cubicBezTo>
                  <a:cubicBezTo>
                    <a:pt x="517" y="553"/>
                    <a:pt x="605" y="515"/>
                    <a:pt x="669" y="437"/>
                  </a:cubicBezTo>
                  <a:cubicBezTo>
                    <a:pt x="719" y="375"/>
                    <a:pt x="744" y="287"/>
                    <a:pt x="731" y="212"/>
                  </a:cubicBezTo>
                  <a:cubicBezTo>
                    <a:pt x="731" y="187"/>
                    <a:pt x="719" y="162"/>
                    <a:pt x="719" y="137"/>
                  </a:cubicBezTo>
                  <a:cubicBezTo>
                    <a:pt x="686" y="39"/>
                    <a:pt x="616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2" name="Google Shape;3212;p8"/>
            <p:cNvSpPr/>
            <p:nvPr/>
          </p:nvSpPr>
          <p:spPr>
            <a:xfrm>
              <a:off x="1173285" y="156923"/>
              <a:ext cx="38764" cy="32082"/>
            </a:xfrm>
            <a:custGeom>
              <a:rect b="b" l="l" r="r" t="t"/>
              <a:pathLst>
                <a:path extrusionOk="0" h="629" w="760">
                  <a:moveTo>
                    <a:pt x="384" y="0"/>
                  </a:moveTo>
                  <a:cubicBezTo>
                    <a:pt x="282" y="0"/>
                    <a:pt x="183" y="50"/>
                    <a:pt x="126" y="152"/>
                  </a:cubicBezTo>
                  <a:cubicBezTo>
                    <a:pt x="1" y="339"/>
                    <a:pt x="126" y="589"/>
                    <a:pt x="351" y="626"/>
                  </a:cubicBezTo>
                  <a:cubicBezTo>
                    <a:pt x="363" y="628"/>
                    <a:pt x="375" y="628"/>
                    <a:pt x="387" y="628"/>
                  </a:cubicBezTo>
                  <a:cubicBezTo>
                    <a:pt x="605" y="628"/>
                    <a:pt x="759" y="415"/>
                    <a:pt x="688" y="202"/>
                  </a:cubicBezTo>
                  <a:cubicBezTo>
                    <a:pt x="676" y="177"/>
                    <a:pt x="663" y="164"/>
                    <a:pt x="651" y="139"/>
                  </a:cubicBezTo>
                  <a:cubicBezTo>
                    <a:pt x="583" y="47"/>
                    <a:pt x="482" y="0"/>
                    <a:pt x="3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3" name="Google Shape;3213;p8"/>
            <p:cNvSpPr/>
            <p:nvPr/>
          </p:nvSpPr>
          <p:spPr>
            <a:xfrm>
              <a:off x="1121312" y="13958"/>
              <a:ext cx="38305" cy="27849"/>
            </a:xfrm>
            <a:custGeom>
              <a:rect b="b" l="l" r="r" t="t"/>
              <a:pathLst>
                <a:path extrusionOk="0" h="546" w="751">
                  <a:moveTo>
                    <a:pt x="541" y="0"/>
                  </a:moveTo>
                  <a:cubicBezTo>
                    <a:pt x="314" y="0"/>
                    <a:pt x="0" y="313"/>
                    <a:pt x="232" y="480"/>
                  </a:cubicBezTo>
                  <a:cubicBezTo>
                    <a:pt x="291" y="525"/>
                    <a:pt x="358" y="545"/>
                    <a:pt x="422" y="545"/>
                  </a:cubicBezTo>
                  <a:cubicBezTo>
                    <a:pt x="592" y="545"/>
                    <a:pt x="750" y="408"/>
                    <a:pt x="732" y="218"/>
                  </a:cubicBezTo>
                  <a:cubicBezTo>
                    <a:pt x="732" y="180"/>
                    <a:pt x="720" y="155"/>
                    <a:pt x="720" y="130"/>
                  </a:cubicBezTo>
                  <a:cubicBezTo>
                    <a:pt x="688" y="37"/>
                    <a:pt x="620" y="0"/>
                    <a:pt x="5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4" name="Google Shape;3214;p8"/>
            <p:cNvSpPr/>
            <p:nvPr/>
          </p:nvSpPr>
          <p:spPr>
            <a:xfrm>
              <a:off x="1183741" y="72103"/>
              <a:ext cx="37693" cy="31623"/>
            </a:xfrm>
            <a:custGeom>
              <a:rect b="b" l="l" r="r" t="t"/>
              <a:pathLst>
                <a:path extrusionOk="0" h="620" w="739">
                  <a:moveTo>
                    <a:pt x="346" y="1"/>
                  </a:moveTo>
                  <a:cubicBezTo>
                    <a:pt x="71" y="1"/>
                    <a:pt x="0" y="615"/>
                    <a:pt x="324" y="615"/>
                  </a:cubicBezTo>
                  <a:cubicBezTo>
                    <a:pt x="327" y="615"/>
                    <a:pt x="330" y="615"/>
                    <a:pt x="333" y="615"/>
                  </a:cubicBezTo>
                  <a:cubicBezTo>
                    <a:pt x="350" y="618"/>
                    <a:pt x="366" y="619"/>
                    <a:pt x="382" y="619"/>
                  </a:cubicBezTo>
                  <a:cubicBezTo>
                    <a:pt x="584" y="619"/>
                    <a:pt x="739" y="411"/>
                    <a:pt x="658" y="203"/>
                  </a:cubicBezTo>
                  <a:cubicBezTo>
                    <a:pt x="645" y="178"/>
                    <a:pt x="633" y="153"/>
                    <a:pt x="620" y="128"/>
                  </a:cubicBezTo>
                  <a:cubicBezTo>
                    <a:pt x="571" y="65"/>
                    <a:pt x="496" y="28"/>
                    <a:pt x="421" y="15"/>
                  </a:cubicBezTo>
                  <a:cubicBezTo>
                    <a:pt x="394" y="5"/>
                    <a:pt x="369" y="1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5" name="Google Shape;3215;p8"/>
            <p:cNvSpPr/>
            <p:nvPr/>
          </p:nvSpPr>
          <p:spPr>
            <a:xfrm>
              <a:off x="1495175" y="35992"/>
              <a:ext cx="38917" cy="31980"/>
            </a:xfrm>
            <a:custGeom>
              <a:rect b="b" l="l" r="r" t="t"/>
              <a:pathLst>
                <a:path extrusionOk="0" h="627" w="763">
                  <a:moveTo>
                    <a:pt x="420" y="1"/>
                  </a:moveTo>
                  <a:cubicBezTo>
                    <a:pt x="359" y="1"/>
                    <a:pt x="295" y="19"/>
                    <a:pt x="238" y="61"/>
                  </a:cubicBezTo>
                  <a:cubicBezTo>
                    <a:pt x="1" y="236"/>
                    <a:pt x="101" y="586"/>
                    <a:pt x="375" y="623"/>
                  </a:cubicBezTo>
                  <a:cubicBezTo>
                    <a:pt x="391" y="625"/>
                    <a:pt x="406" y="627"/>
                    <a:pt x="421" y="627"/>
                  </a:cubicBezTo>
                  <a:cubicBezTo>
                    <a:pt x="567" y="627"/>
                    <a:pt x="703" y="520"/>
                    <a:pt x="725" y="373"/>
                  </a:cubicBezTo>
                  <a:cubicBezTo>
                    <a:pt x="763" y="159"/>
                    <a:pt x="599" y="1"/>
                    <a:pt x="4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6" name="Google Shape;3216;p8"/>
            <p:cNvSpPr/>
            <p:nvPr/>
          </p:nvSpPr>
          <p:spPr>
            <a:xfrm>
              <a:off x="1351750" y="5185"/>
              <a:ext cx="38764" cy="32133"/>
            </a:xfrm>
            <a:custGeom>
              <a:rect b="b" l="l" r="r" t="t"/>
              <a:pathLst>
                <a:path extrusionOk="0" h="630" w="760">
                  <a:moveTo>
                    <a:pt x="381" y="1"/>
                  </a:moveTo>
                  <a:cubicBezTo>
                    <a:pt x="279" y="1"/>
                    <a:pt x="177" y="51"/>
                    <a:pt x="113" y="152"/>
                  </a:cubicBezTo>
                  <a:cubicBezTo>
                    <a:pt x="1" y="340"/>
                    <a:pt x="126" y="590"/>
                    <a:pt x="351" y="627"/>
                  </a:cubicBezTo>
                  <a:cubicBezTo>
                    <a:pt x="362" y="629"/>
                    <a:pt x="374" y="629"/>
                    <a:pt x="385" y="629"/>
                  </a:cubicBezTo>
                  <a:cubicBezTo>
                    <a:pt x="594" y="629"/>
                    <a:pt x="759" y="416"/>
                    <a:pt x="688" y="202"/>
                  </a:cubicBezTo>
                  <a:cubicBezTo>
                    <a:pt x="676" y="177"/>
                    <a:pt x="663" y="152"/>
                    <a:pt x="638" y="140"/>
                  </a:cubicBezTo>
                  <a:cubicBezTo>
                    <a:pt x="577" y="48"/>
                    <a:pt x="479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7" name="Google Shape;3217;p8"/>
            <p:cNvSpPr/>
            <p:nvPr/>
          </p:nvSpPr>
          <p:spPr>
            <a:xfrm>
              <a:off x="1393370" y="156923"/>
              <a:ext cx="36826" cy="32082"/>
            </a:xfrm>
            <a:custGeom>
              <a:rect b="b" l="l" r="r" t="t"/>
              <a:pathLst>
                <a:path extrusionOk="0" h="629" w="722">
                  <a:moveTo>
                    <a:pt x="356" y="0"/>
                  </a:moveTo>
                  <a:cubicBezTo>
                    <a:pt x="216" y="0"/>
                    <a:pt x="78" y="91"/>
                    <a:pt x="47" y="252"/>
                  </a:cubicBezTo>
                  <a:cubicBezTo>
                    <a:pt x="0" y="451"/>
                    <a:pt x="152" y="629"/>
                    <a:pt x="346" y="629"/>
                  </a:cubicBezTo>
                  <a:cubicBezTo>
                    <a:pt x="359" y="629"/>
                    <a:pt x="372" y="628"/>
                    <a:pt x="384" y="626"/>
                  </a:cubicBezTo>
                  <a:cubicBezTo>
                    <a:pt x="597" y="601"/>
                    <a:pt x="722" y="389"/>
                    <a:pt x="634" y="189"/>
                  </a:cubicBezTo>
                  <a:cubicBezTo>
                    <a:pt x="622" y="164"/>
                    <a:pt x="609" y="139"/>
                    <a:pt x="597" y="114"/>
                  </a:cubicBezTo>
                  <a:cubicBezTo>
                    <a:pt x="534" y="37"/>
                    <a:pt x="445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8" name="Google Shape;3218;p8"/>
            <p:cNvSpPr/>
            <p:nvPr/>
          </p:nvSpPr>
          <p:spPr>
            <a:xfrm>
              <a:off x="1258310" y="118721"/>
              <a:ext cx="36520" cy="28614"/>
            </a:xfrm>
            <a:custGeom>
              <a:rect b="b" l="l" r="r" t="t"/>
              <a:pathLst>
                <a:path extrusionOk="0" h="561" w="716">
                  <a:moveTo>
                    <a:pt x="397" y="1"/>
                  </a:moveTo>
                  <a:cubicBezTo>
                    <a:pt x="189" y="1"/>
                    <a:pt x="0" y="219"/>
                    <a:pt x="121" y="451"/>
                  </a:cubicBezTo>
                  <a:cubicBezTo>
                    <a:pt x="186" y="527"/>
                    <a:pt x="269" y="560"/>
                    <a:pt x="351" y="560"/>
                  </a:cubicBezTo>
                  <a:cubicBezTo>
                    <a:pt x="537" y="560"/>
                    <a:pt x="715" y="389"/>
                    <a:pt x="646" y="163"/>
                  </a:cubicBezTo>
                  <a:cubicBezTo>
                    <a:pt x="646" y="138"/>
                    <a:pt x="633" y="113"/>
                    <a:pt x="608" y="88"/>
                  </a:cubicBezTo>
                  <a:cubicBezTo>
                    <a:pt x="544" y="27"/>
                    <a:pt x="469" y="1"/>
                    <a:pt x="3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9" name="Google Shape;3219;p8"/>
            <p:cNvSpPr/>
            <p:nvPr/>
          </p:nvSpPr>
          <p:spPr>
            <a:xfrm>
              <a:off x="1194605" y="-28172"/>
              <a:ext cx="40753" cy="32235"/>
            </a:xfrm>
            <a:custGeom>
              <a:rect b="b" l="l" r="r" t="t"/>
              <a:pathLst>
                <a:path extrusionOk="0" h="632" w="799">
                  <a:moveTo>
                    <a:pt x="414" y="0"/>
                  </a:moveTo>
                  <a:cubicBezTo>
                    <a:pt x="204" y="0"/>
                    <a:pt x="0" y="222"/>
                    <a:pt x="133" y="469"/>
                  </a:cubicBezTo>
                  <a:cubicBezTo>
                    <a:pt x="196" y="583"/>
                    <a:pt x="298" y="631"/>
                    <a:pt x="400" y="631"/>
                  </a:cubicBezTo>
                  <a:cubicBezTo>
                    <a:pt x="599" y="631"/>
                    <a:pt x="798" y="446"/>
                    <a:pt x="707" y="207"/>
                  </a:cubicBezTo>
                  <a:cubicBezTo>
                    <a:pt x="695" y="182"/>
                    <a:pt x="682" y="157"/>
                    <a:pt x="657" y="132"/>
                  </a:cubicBezTo>
                  <a:cubicBezTo>
                    <a:pt x="591" y="39"/>
                    <a:pt x="502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0" name="Google Shape;3220;p8"/>
            <p:cNvSpPr/>
            <p:nvPr/>
          </p:nvSpPr>
          <p:spPr>
            <a:xfrm>
              <a:off x="1309059" y="256892"/>
              <a:ext cx="34887" cy="31674"/>
            </a:xfrm>
            <a:custGeom>
              <a:rect b="b" l="l" r="r" t="t"/>
              <a:pathLst>
                <a:path extrusionOk="0" h="621" w="684">
                  <a:moveTo>
                    <a:pt x="325" y="0"/>
                  </a:moveTo>
                  <a:cubicBezTo>
                    <a:pt x="182" y="0"/>
                    <a:pt x="39" y="91"/>
                    <a:pt x="13" y="266"/>
                  </a:cubicBezTo>
                  <a:cubicBezTo>
                    <a:pt x="1" y="341"/>
                    <a:pt x="26" y="429"/>
                    <a:pt x="75" y="491"/>
                  </a:cubicBezTo>
                  <a:cubicBezTo>
                    <a:pt x="141" y="582"/>
                    <a:pt x="233" y="621"/>
                    <a:pt x="323" y="621"/>
                  </a:cubicBezTo>
                  <a:cubicBezTo>
                    <a:pt x="507" y="621"/>
                    <a:pt x="684" y="459"/>
                    <a:pt x="625" y="241"/>
                  </a:cubicBezTo>
                  <a:cubicBezTo>
                    <a:pt x="589" y="79"/>
                    <a:pt x="458" y="0"/>
                    <a:pt x="3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1" name="Google Shape;3221;p8"/>
            <p:cNvSpPr/>
            <p:nvPr/>
          </p:nvSpPr>
          <p:spPr>
            <a:xfrm>
              <a:off x="1582495" y="-84838"/>
              <a:ext cx="31929" cy="28767"/>
            </a:xfrm>
            <a:custGeom>
              <a:rect b="b" l="l" r="r" t="t"/>
              <a:pathLst>
                <a:path extrusionOk="0" h="564" w="626">
                  <a:moveTo>
                    <a:pt x="312" y="0"/>
                  </a:moveTo>
                  <a:cubicBezTo>
                    <a:pt x="188" y="0"/>
                    <a:pt x="63" y="69"/>
                    <a:pt x="13" y="218"/>
                  </a:cubicBezTo>
                  <a:cubicBezTo>
                    <a:pt x="1" y="293"/>
                    <a:pt x="26" y="380"/>
                    <a:pt x="76" y="443"/>
                  </a:cubicBezTo>
                  <a:cubicBezTo>
                    <a:pt x="136" y="525"/>
                    <a:pt x="225" y="564"/>
                    <a:pt x="314" y="564"/>
                  </a:cubicBezTo>
                  <a:cubicBezTo>
                    <a:pt x="429" y="564"/>
                    <a:pt x="544" y="500"/>
                    <a:pt x="600" y="380"/>
                  </a:cubicBezTo>
                  <a:cubicBezTo>
                    <a:pt x="613" y="355"/>
                    <a:pt x="625" y="330"/>
                    <a:pt x="625" y="305"/>
                  </a:cubicBezTo>
                  <a:cubicBezTo>
                    <a:pt x="625" y="110"/>
                    <a:pt x="470" y="0"/>
                    <a:pt x="3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2" name="Google Shape;3222;p8"/>
            <p:cNvSpPr/>
            <p:nvPr/>
          </p:nvSpPr>
          <p:spPr>
            <a:xfrm>
              <a:off x="1644465" y="68992"/>
              <a:ext cx="40090" cy="31776"/>
            </a:xfrm>
            <a:custGeom>
              <a:rect b="b" l="l" r="r" t="t"/>
              <a:pathLst>
                <a:path extrusionOk="0" h="623" w="786">
                  <a:moveTo>
                    <a:pt x="394" y="1"/>
                  </a:moveTo>
                  <a:cubicBezTo>
                    <a:pt x="154" y="1"/>
                    <a:pt x="1" y="280"/>
                    <a:pt x="148" y="488"/>
                  </a:cubicBezTo>
                  <a:cubicBezTo>
                    <a:pt x="208" y="579"/>
                    <a:pt x="304" y="623"/>
                    <a:pt x="400" y="623"/>
                  </a:cubicBezTo>
                  <a:cubicBezTo>
                    <a:pt x="503" y="623"/>
                    <a:pt x="608" y="573"/>
                    <a:pt x="673" y="476"/>
                  </a:cubicBezTo>
                  <a:cubicBezTo>
                    <a:pt x="785" y="276"/>
                    <a:pt x="660" y="26"/>
                    <a:pt x="435" y="1"/>
                  </a:cubicBezTo>
                  <a:lnTo>
                    <a:pt x="410" y="1"/>
                  </a:lnTo>
                  <a:cubicBezTo>
                    <a:pt x="405" y="1"/>
                    <a:pt x="400" y="1"/>
                    <a:pt x="3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3" name="Google Shape;3223;p8"/>
            <p:cNvSpPr/>
            <p:nvPr/>
          </p:nvSpPr>
          <p:spPr>
            <a:xfrm>
              <a:off x="1560818" y="166053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54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6" y="85"/>
                    <a:pt x="1" y="260"/>
                    <a:pt x="63" y="422"/>
                  </a:cubicBezTo>
                  <a:cubicBezTo>
                    <a:pt x="112" y="539"/>
                    <a:pt x="228" y="618"/>
                    <a:pt x="354" y="618"/>
                  </a:cubicBezTo>
                  <a:cubicBezTo>
                    <a:pt x="390" y="618"/>
                    <a:pt x="427" y="611"/>
                    <a:pt x="463" y="597"/>
                  </a:cubicBezTo>
                  <a:cubicBezTo>
                    <a:pt x="613" y="535"/>
                    <a:pt x="701" y="360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4" name="Google Shape;3224;p8"/>
            <p:cNvSpPr/>
            <p:nvPr/>
          </p:nvSpPr>
          <p:spPr>
            <a:xfrm>
              <a:off x="1292534" y="351812"/>
              <a:ext cx="39070" cy="29787"/>
            </a:xfrm>
            <a:custGeom>
              <a:rect b="b" l="l" r="r" t="t"/>
              <a:pathLst>
                <a:path extrusionOk="0" h="584" w="766">
                  <a:moveTo>
                    <a:pt x="369" y="0"/>
                  </a:moveTo>
                  <a:cubicBezTo>
                    <a:pt x="173" y="0"/>
                    <a:pt x="1" y="195"/>
                    <a:pt x="75" y="417"/>
                  </a:cubicBezTo>
                  <a:cubicBezTo>
                    <a:pt x="100" y="535"/>
                    <a:pt x="194" y="584"/>
                    <a:pt x="300" y="584"/>
                  </a:cubicBezTo>
                  <a:cubicBezTo>
                    <a:pt x="509" y="584"/>
                    <a:pt x="765" y="399"/>
                    <a:pt x="649" y="192"/>
                  </a:cubicBezTo>
                  <a:cubicBezTo>
                    <a:pt x="624" y="142"/>
                    <a:pt x="599" y="105"/>
                    <a:pt x="574" y="80"/>
                  </a:cubicBezTo>
                  <a:cubicBezTo>
                    <a:pt x="510" y="24"/>
                    <a:pt x="438" y="0"/>
                    <a:pt x="3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5" name="Google Shape;3225;p8"/>
            <p:cNvSpPr/>
            <p:nvPr/>
          </p:nvSpPr>
          <p:spPr>
            <a:xfrm>
              <a:off x="1535468" y="235368"/>
              <a:ext cx="39427" cy="32286"/>
            </a:xfrm>
            <a:custGeom>
              <a:rect b="b" l="l" r="r" t="t"/>
              <a:pathLst>
                <a:path extrusionOk="0" h="633" w="773">
                  <a:moveTo>
                    <a:pt x="392" y="0"/>
                  </a:moveTo>
                  <a:cubicBezTo>
                    <a:pt x="164" y="0"/>
                    <a:pt x="0" y="231"/>
                    <a:pt x="98" y="438"/>
                  </a:cubicBezTo>
                  <a:cubicBezTo>
                    <a:pt x="152" y="567"/>
                    <a:pt x="268" y="633"/>
                    <a:pt x="386" y="633"/>
                  </a:cubicBezTo>
                  <a:cubicBezTo>
                    <a:pt x="485" y="633"/>
                    <a:pt x="585" y="585"/>
                    <a:pt x="648" y="488"/>
                  </a:cubicBezTo>
                  <a:cubicBezTo>
                    <a:pt x="773" y="288"/>
                    <a:pt x="635" y="26"/>
                    <a:pt x="410" y="1"/>
                  </a:cubicBezTo>
                  <a:cubicBezTo>
                    <a:pt x="404" y="0"/>
                    <a:pt x="398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6" name="Google Shape;3226;p8"/>
            <p:cNvSpPr/>
            <p:nvPr/>
          </p:nvSpPr>
          <p:spPr>
            <a:xfrm>
              <a:off x="1217353" y="-94580"/>
              <a:ext cx="37744" cy="28104"/>
            </a:xfrm>
            <a:custGeom>
              <a:rect b="b" l="l" r="r" t="t"/>
              <a:pathLst>
                <a:path extrusionOk="0" h="551" w="740">
                  <a:moveTo>
                    <a:pt x="357" y="0"/>
                  </a:moveTo>
                  <a:cubicBezTo>
                    <a:pt x="176" y="0"/>
                    <a:pt x="1" y="158"/>
                    <a:pt x="49" y="384"/>
                  </a:cubicBezTo>
                  <a:cubicBezTo>
                    <a:pt x="74" y="502"/>
                    <a:pt x="168" y="550"/>
                    <a:pt x="275" y="550"/>
                  </a:cubicBezTo>
                  <a:cubicBezTo>
                    <a:pt x="483" y="550"/>
                    <a:pt x="740" y="366"/>
                    <a:pt x="624" y="159"/>
                  </a:cubicBezTo>
                  <a:cubicBezTo>
                    <a:pt x="557" y="48"/>
                    <a:pt x="456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7" name="Google Shape;3227;p8"/>
            <p:cNvSpPr/>
            <p:nvPr/>
          </p:nvSpPr>
          <p:spPr>
            <a:xfrm>
              <a:off x="1223525" y="369408"/>
              <a:ext cx="38407" cy="30858"/>
            </a:xfrm>
            <a:custGeom>
              <a:rect b="b" l="l" r="r" t="t"/>
              <a:pathLst>
                <a:path extrusionOk="0" h="605" w="753">
                  <a:moveTo>
                    <a:pt x="407" y="0"/>
                  </a:moveTo>
                  <a:cubicBezTo>
                    <a:pt x="368" y="0"/>
                    <a:pt x="329" y="7"/>
                    <a:pt x="290" y="22"/>
                  </a:cubicBezTo>
                  <a:cubicBezTo>
                    <a:pt x="1" y="184"/>
                    <a:pt x="141" y="605"/>
                    <a:pt x="442" y="605"/>
                  </a:cubicBezTo>
                  <a:cubicBezTo>
                    <a:pt x="466" y="605"/>
                    <a:pt x="490" y="602"/>
                    <a:pt x="515" y="597"/>
                  </a:cubicBezTo>
                  <a:cubicBezTo>
                    <a:pt x="665" y="534"/>
                    <a:pt x="753" y="359"/>
                    <a:pt x="690" y="197"/>
                  </a:cubicBezTo>
                  <a:cubicBezTo>
                    <a:pt x="643" y="73"/>
                    <a:pt x="530" y="0"/>
                    <a:pt x="4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8" name="Google Shape;3228;p8"/>
            <p:cNvSpPr/>
            <p:nvPr/>
          </p:nvSpPr>
          <p:spPr>
            <a:xfrm>
              <a:off x="1860418" y="52568"/>
              <a:ext cx="34428" cy="31776"/>
            </a:xfrm>
            <a:custGeom>
              <a:rect b="b" l="l" r="r" t="t"/>
              <a:pathLst>
                <a:path extrusionOk="0" h="623" w="675">
                  <a:moveTo>
                    <a:pt x="338" y="1"/>
                  </a:moveTo>
                  <a:cubicBezTo>
                    <a:pt x="251" y="1"/>
                    <a:pt x="163" y="37"/>
                    <a:pt x="100" y="111"/>
                  </a:cubicBezTo>
                  <a:cubicBezTo>
                    <a:pt x="0" y="248"/>
                    <a:pt x="13" y="436"/>
                    <a:pt x="150" y="548"/>
                  </a:cubicBezTo>
                  <a:lnTo>
                    <a:pt x="150" y="561"/>
                  </a:lnTo>
                  <a:cubicBezTo>
                    <a:pt x="208" y="602"/>
                    <a:pt x="274" y="622"/>
                    <a:pt x="338" y="622"/>
                  </a:cubicBezTo>
                  <a:cubicBezTo>
                    <a:pt x="429" y="622"/>
                    <a:pt x="517" y="583"/>
                    <a:pt x="575" y="511"/>
                  </a:cubicBezTo>
                  <a:cubicBezTo>
                    <a:pt x="650" y="423"/>
                    <a:pt x="675" y="298"/>
                    <a:pt x="625" y="198"/>
                  </a:cubicBezTo>
                  <a:cubicBezTo>
                    <a:pt x="574" y="68"/>
                    <a:pt x="457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9" name="Google Shape;3229;p8"/>
            <p:cNvSpPr/>
            <p:nvPr/>
          </p:nvSpPr>
          <p:spPr>
            <a:xfrm>
              <a:off x="1796663" y="-21439"/>
              <a:ext cx="36775" cy="31776"/>
            </a:xfrm>
            <a:custGeom>
              <a:rect b="b" l="l" r="r" t="t"/>
              <a:pathLst>
                <a:path extrusionOk="0" h="623" w="721">
                  <a:moveTo>
                    <a:pt x="392" y="0"/>
                  </a:moveTo>
                  <a:cubicBezTo>
                    <a:pt x="366" y="0"/>
                    <a:pt x="340" y="4"/>
                    <a:pt x="313" y="12"/>
                  </a:cubicBezTo>
                  <a:cubicBezTo>
                    <a:pt x="88" y="62"/>
                    <a:pt x="0" y="324"/>
                    <a:pt x="138" y="499"/>
                  </a:cubicBezTo>
                  <a:cubicBezTo>
                    <a:pt x="202" y="584"/>
                    <a:pt x="295" y="623"/>
                    <a:pt x="385" y="623"/>
                  </a:cubicBezTo>
                  <a:cubicBezTo>
                    <a:pt x="523" y="623"/>
                    <a:pt x="658" y="533"/>
                    <a:pt x="688" y="374"/>
                  </a:cubicBezTo>
                  <a:cubicBezTo>
                    <a:pt x="721" y="178"/>
                    <a:pt x="57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0" name="Google Shape;3230;p8"/>
            <p:cNvSpPr/>
            <p:nvPr/>
          </p:nvSpPr>
          <p:spPr>
            <a:xfrm>
              <a:off x="1713780" y="101073"/>
              <a:ext cx="37081" cy="32031"/>
            </a:xfrm>
            <a:custGeom>
              <a:rect b="b" l="l" r="r" t="t"/>
              <a:pathLst>
                <a:path extrusionOk="0" h="628" w="727">
                  <a:moveTo>
                    <a:pt x="327" y="1"/>
                  </a:moveTo>
                  <a:cubicBezTo>
                    <a:pt x="181" y="1"/>
                    <a:pt x="36" y="104"/>
                    <a:pt x="13" y="272"/>
                  </a:cubicBezTo>
                  <a:cubicBezTo>
                    <a:pt x="1" y="347"/>
                    <a:pt x="26" y="434"/>
                    <a:pt x="76" y="497"/>
                  </a:cubicBezTo>
                  <a:cubicBezTo>
                    <a:pt x="126" y="559"/>
                    <a:pt x="188" y="609"/>
                    <a:pt x="276" y="622"/>
                  </a:cubicBezTo>
                  <a:cubicBezTo>
                    <a:pt x="296" y="625"/>
                    <a:pt x="315" y="627"/>
                    <a:pt x="334" y="627"/>
                  </a:cubicBezTo>
                  <a:cubicBezTo>
                    <a:pt x="576" y="627"/>
                    <a:pt x="727" y="343"/>
                    <a:pt x="576" y="134"/>
                  </a:cubicBezTo>
                  <a:cubicBezTo>
                    <a:pt x="513" y="42"/>
                    <a:pt x="420" y="1"/>
                    <a:pt x="3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1" name="Google Shape;3231;p8"/>
            <p:cNvSpPr/>
            <p:nvPr/>
          </p:nvSpPr>
          <p:spPr>
            <a:xfrm>
              <a:off x="1721329" y="19976"/>
              <a:ext cx="38254" cy="28155"/>
            </a:xfrm>
            <a:custGeom>
              <a:rect b="b" l="l" r="r" t="t"/>
              <a:pathLst>
                <a:path extrusionOk="0" h="552" w="750">
                  <a:moveTo>
                    <a:pt x="532" y="0"/>
                  </a:moveTo>
                  <a:cubicBezTo>
                    <a:pt x="306" y="0"/>
                    <a:pt x="0" y="312"/>
                    <a:pt x="240" y="487"/>
                  </a:cubicBezTo>
                  <a:cubicBezTo>
                    <a:pt x="299" y="532"/>
                    <a:pt x="364" y="552"/>
                    <a:pt x="427" y="552"/>
                  </a:cubicBezTo>
                  <a:cubicBezTo>
                    <a:pt x="594" y="552"/>
                    <a:pt x="749" y="412"/>
                    <a:pt x="740" y="212"/>
                  </a:cubicBezTo>
                  <a:cubicBezTo>
                    <a:pt x="728" y="187"/>
                    <a:pt x="728" y="162"/>
                    <a:pt x="715" y="137"/>
                  </a:cubicBezTo>
                  <a:cubicBezTo>
                    <a:pt x="683" y="39"/>
                    <a:pt x="612" y="0"/>
                    <a:pt x="5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2" name="Google Shape;3232;p8"/>
            <p:cNvSpPr/>
            <p:nvPr/>
          </p:nvSpPr>
          <p:spPr>
            <a:xfrm>
              <a:off x="1657063" y="-28682"/>
              <a:ext cx="32592" cy="31623"/>
            </a:xfrm>
            <a:custGeom>
              <a:rect b="b" l="l" r="r" t="t"/>
              <a:pathLst>
                <a:path extrusionOk="0" h="620" w="639">
                  <a:moveTo>
                    <a:pt x="315" y="1"/>
                  </a:moveTo>
                  <a:cubicBezTo>
                    <a:pt x="161" y="1"/>
                    <a:pt x="36" y="108"/>
                    <a:pt x="13" y="267"/>
                  </a:cubicBezTo>
                  <a:cubicBezTo>
                    <a:pt x="1" y="341"/>
                    <a:pt x="13" y="429"/>
                    <a:pt x="63" y="491"/>
                  </a:cubicBezTo>
                  <a:cubicBezTo>
                    <a:pt x="113" y="554"/>
                    <a:pt x="188" y="604"/>
                    <a:pt x="263" y="616"/>
                  </a:cubicBezTo>
                  <a:cubicBezTo>
                    <a:pt x="279" y="619"/>
                    <a:pt x="296" y="620"/>
                    <a:pt x="311" y="620"/>
                  </a:cubicBezTo>
                  <a:cubicBezTo>
                    <a:pt x="465" y="620"/>
                    <a:pt x="592" y="513"/>
                    <a:pt x="626" y="354"/>
                  </a:cubicBezTo>
                  <a:cubicBezTo>
                    <a:pt x="638" y="192"/>
                    <a:pt x="526" y="29"/>
                    <a:pt x="363" y="4"/>
                  </a:cubicBezTo>
                  <a:cubicBezTo>
                    <a:pt x="347" y="2"/>
                    <a:pt x="331" y="1"/>
                    <a:pt x="3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3" name="Google Shape;3233;p8"/>
            <p:cNvSpPr/>
            <p:nvPr/>
          </p:nvSpPr>
          <p:spPr>
            <a:xfrm>
              <a:off x="1736732" y="-69894"/>
              <a:ext cx="37336" cy="31827"/>
            </a:xfrm>
            <a:custGeom>
              <a:rect b="b" l="l" r="r" t="t"/>
              <a:pathLst>
                <a:path extrusionOk="0" h="624" w="732">
                  <a:moveTo>
                    <a:pt x="397" y="1"/>
                  </a:moveTo>
                  <a:cubicBezTo>
                    <a:pt x="370" y="1"/>
                    <a:pt x="342" y="4"/>
                    <a:pt x="313" y="12"/>
                  </a:cubicBezTo>
                  <a:cubicBezTo>
                    <a:pt x="88" y="62"/>
                    <a:pt x="1" y="325"/>
                    <a:pt x="138" y="500"/>
                  </a:cubicBezTo>
                  <a:cubicBezTo>
                    <a:pt x="203" y="584"/>
                    <a:pt x="295" y="623"/>
                    <a:pt x="386" y="623"/>
                  </a:cubicBezTo>
                  <a:cubicBezTo>
                    <a:pt x="523" y="623"/>
                    <a:pt x="658" y="533"/>
                    <a:pt x="688" y="375"/>
                  </a:cubicBezTo>
                  <a:cubicBezTo>
                    <a:pt x="732" y="178"/>
                    <a:pt x="585" y="1"/>
                    <a:pt x="3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4" name="Google Shape;3234;p8"/>
            <p:cNvSpPr/>
            <p:nvPr/>
          </p:nvSpPr>
          <p:spPr>
            <a:xfrm>
              <a:off x="1785850" y="71593"/>
              <a:ext cx="35091" cy="30807"/>
            </a:xfrm>
            <a:custGeom>
              <a:rect b="b" l="l" r="r" t="t"/>
              <a:pathLst>
                <a:path extrusionOk="0" h="604" w="688">
                  <a:moveTo>
                    <a:pt x="425" y="0"/>
                  </a:moveTo>
                  <a:cubicBezTo>
                    <a:pt x="75" y="0"/>
                    <a:pt x="0" y="487"/>
                    <a:pt x="325" y="600"/>
                  </a:cubicBezTo>
                  <a:cubicBezTo>
                    <a:pt x="341" y="602"/>
                    <a:pt x="358" y="603"/>
                    <a:pt x="373" y="603"/>
                  </a:cubicBezTo>
                  <a:cubicBezTo>
                    <a:pt x="527" y="603"/>
                    <a:pt x="653" y="497"/>
                    <a:pt x="687" y="350"/>
                  </a:cubicBezTo>
                  <a:cubicBezTo>
                    <a:pt x="687" y="287"/>
                    <a:pt x="687" y="238"/>
                    <a:pt x="662" y="188"/>
                  </a:cubicBezTo>
                  <a:cubicBezTo>
                    <a:pt x="625" y="88"/>
                    <a:pt x="537" y="13"/>
                    <a:pt x="4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5" name="Google Shape;3235;p8"/>
            <p:cNvSpPr/>
            <p:nvPr/>
          </p:nvSpPr>
          <p:spPr>
            <a:xfrm>
              <a:off x="1772333" y="165951"/>
              <a:ext cx="38968" cy="29532"/>
            </a:xfrm>
            <a:custGeom>
              <a:rect b="b" l="l" r="r" t="t"/>
              <a:pathLst>
                <a:path extrusionOk="0" h="579" w="764">
                  <a:moveTo>
                    <a:pt x="369" y="1"/>
                  </a:moveTo>
                  <a:cubicBezTo>
                    <a:pt x="177" y="1"/>
                    <a:pt x="0" y="189"/>
                    <a:pt x="65" y="412"/>
                  </a:cubicBezTo>
                  <a:cubicBezTo>
                    <a:pt x="90" y="530"/>
                    <a:pt x="186" y="579"/>
                    <a:pt x="294" y="579"/>
                  </a:cubicBezTo>
                  <a:cubicBezTo>
                    <a:pt x="505" y="579"/>
                    <a:pt x="764" y="394"/>
                    <a:pt x="640" y="187"/>
                  </a:cubicBezTo>
                  <a:cubicBezTo>
                    <a:pt x="627" y="137"/>
                    <a:pt x="602" y="100"/>
                    <a:pt x="565" y="75"/>
                  </a:cubicBezTo>
                  <a:cubicBezTo>
                    <a:pt x="504" y="23"/>
                    <a:pt x="43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6" name="Google Shape;3236;p8"/>
            <p:cNvSpPr/>
            <p:nvPr/>
          </p:nvSpPr>
          <p:spPr>
            <a:xfrm>
              <a:off x="-138449" y="335592"/>
              <a:ext cx="36367" cy="31980"/>
            </a:xfrm>
            <a:custGeom>
              <a:rect b="b" l="l" r="r" t="t"/>
              <a:pathLst>
                <a:path extrusionOk="0" h="627" w="713">
                  <a:moveTo>
                    <a:pt x="385" y="1"/>
                  </a:moveTo>
                  <a:cubicBezTo>
                    <a:pt x="282" y="1"/>
                    <a:pt x="177" y="51"/>
                    <a:pt x="113" y="148"/>
                  </a:cubicBezTo>
                  <a:cubicBezTo>
                    <a:pt x="0" y="348"/>
                    <a:pt x="113" y="598"/>
                    <a:pt x="350" y="623"/>
                  </a:cubicBezTo>
                  <a:cubicBezTo>
                    <a:pt x="366" y="625"/>
                    <a:pt x="381" y="626"/>
                    <a:pt x="396" y="626"/>
                  </a:cubicBezTo>
                  <a:cubicBezTo>
                    <a:pt x="540" y="626"/>
                    <a:pt x="666" y="520"/>
                    <a:pt x="700" y="373"/>
                  </a:cubicBezTo>
                  <a:cubicBezTo>
                    <a:pt x="713" y="285"/>
                    <a:pt x="688" y="198"/>
                    <a:pt x="638" y="135"/>
                  </a:cubicBezTo>
                  <a:cubicBezTo>
                    <a:pt x="577" y="45"/>
                    <a:pt x="482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7" name="Google Shape;3237;p8"/>
            <p:cNvSpPr/>
            <p:nvPr/>
          </p:nvSpPr>
          <p:spPr>
            <a:xfrm>
              <a:off x="-109785" y="263574"/>
              <a:ext cx="35755" cy="31623"/>
            </a:xfrm>
            <a:custGeom>
              <a:rect b="b" l="l" r="r" t="t"/>
              <a:pathLst>
                <a:path extrusionOk="0" h="620" w="701">
                  <a:moveTo>
                    <a:pt x="349" y="1"/>
                  </a:moveTo>
                  <a:cubicBezTo>
                    <a:pt x="312" y="1"/>
                    <a:pt x="274" y="8"/>
                    <a:pt x="238" y="23"/>
                  </a:cubicBezTo>
                  <a:cubicBezTo>
                    <a:pt x="76" y="85"/>
                    <a:pt x="1" y="260"/>
                    <a:pt x="63" y="422"/>
                  </a:cubicBezTo>
                  <a:cubicBezTo>
                    <a:pt x="111" y="546"/>
                    <a:pt x="224" y="619"/>
                    <a:pt x="347" y="619"/>
                  </a:cubicBezTo>
                  <a:cubicBezTo>
                    <a:pt x="385" y="619"/>
                    <a:pt x="425" y="612"/>
                    <a:pt x="463" y="597"/>
                  </a:cubicBezTo>
                  <a:cubicBezTo>
                    <a:pt x="613" y="535"/>
                    <a:pt x="701" y="360"/>
                    <a:pt x="638" y="198"/>
                  </a:cubicBezTo>
                  <a:cubicBezTo>
                    <a:pt x="591" y="74"/>
                    <a:pt x="470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8" name="Google Shape;3238;p8"/>
            <p:cNvSpPr/>
            <p:nvPr/>
          </p:nvSpPr>
          <p:spPr>
            <a:xfrm>
              <a:off x="-168389" y="138715"/>
              <a:ext cx="35704" cy="31521"/>
            </a:xfrm>
            <a:custGeom>
              <a:rect b="b" l="l" r="r" t="t"/>
              <a:pathLst>
                <a:path extrusionOk="0" h="618" w="700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75" y="84"/>
                    <a:pt x="0" y="271"/>
                    <a:pt x="63" y="421"/>
                  </a:cubicBezTo>
                  <a:cubicBezTo>
                    <a:pt x="110" y="545"/>
                    <a:pt x="223" y="618"/>
                    <a:pt x="346" y="618"/>
                  </a:cubicBezTo>
                  <a:cubicBezTo>
                    <a:pt x="385" y="618"/>
                    <a:pt x="424" y="611"/>
                    <a:pt x="462" y="596"/>
                  </a:cubicBezTo>
                  <a:cubicBezTo>
                    <a:pt x="612" y="534"/>
                    <a:pt x="700" y="359"/>
                    <a:pt x="637" y="196"/>
                  </a:cubicBezTo>
                  <a:cubicBezTo>
                    <a:pt x="589" y="80"/>
                    <a:pt x="472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9" name="Google Shape;3239;p8"/>
            <p:cNvSpPr/>
            <p:nvPr/>
          </p:nvSpPr>
          <p:spPr>
            <a:xfrm>
              <a:off x="29203" y="282395"/>
              <a:ext cx="42283" cy="31929"/>
            </a:xfrm>
            <a:custGeom>
              <a:rect b="b" l="l" r="r" t="t"/>
              <a:pathLst>
                <a:path extrusionOk="0" h="626" w="829">
                  <a:moveTo>
                    <a:pt x="431" y="1"/>
                  </a:moveTo>
                  <a:cubicBezTo>
                    <a:pt x="417" y="1"/>
                    <a:pt x="402" y="1"/>
                    <a:pt x="387" y="3"/>
                  </a:cubicBezTo>
                  <a:cubicBezTo>
                    <a:pt x="100" y="28"/>
                    <a:pt x="0" y="378"/>
                    <a:pt x="225" y="553"/>
                  </a:cubicBezTo>
                  <a:cubicBezTo>
                    <a:pt x="285" y="602"/>
                    <a:pt x="354" y="625"/>
                    <a:pt x="422" y="625"/>
                  </a:cubicBezTo>
                  <a:cubicBezTo>
                    <a:pt x="511" y="625"/>
                    <a:pt x="599" y="586"/>
                    <a:pt x="662" y="516"/>
                  </a:cubicBezTo>
                  <a:cubicBezTo>
                    <a:pt x="828" y="303"/>
                    <a:pt x="680" y="1"/>
                    <a:pt x="4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0" name="Google Shape;3240;p8"/>
            <p:cNvSpPr/>
            <p:nvPr/>
          </p:nvSpPr>
          <p:spPr>
            <a:xfrm>
              <a:off x="-23638" y="142846"/>
              <a:ext cx="37489" cy="31980"/>
            </a:xfrm>
            <a:custGeom>
              <a:rect b="b" l="l" r="r" t="t"/>
              <a:pathLst>
                <a:path extrusionOk="0" h="627" w="735">
                  <a:moveTo>
                    <a:pt x="401" y="1"/>
                  </a:moveTo>
                  <a:cubicBezTo>
                    <a:pt x="188" y="1"/>
                    <a:pt x="0" y="237"/>
                    <a:pt x="124" y="465"/>
                  </a:cubicBezTo>
                  <a:cubicBezTo>
                    <a:pt x="189" y="577"/>
                    <a:pt x="293" y="627"/>
                    <a:pt x="396" y="627"/>
                  </a:cubicBezTo>
                  <a:cubicBezTo>
                    <a:pt x="567" y="627"/>
                    <a:pt x="735" y="489"/>
                    <a:pt x="711" y="278"/>
                  </a:cubicBezTo>
                  <a:cubicBezTo>
                    <a:pt x="711" y="253"/>
                    <a:pt x="711" y="228"/>
                    <a:pt x="699" y="203"/>
                  </a:cubicBezTo>
                  <a:cubicBezTo>
                    <a:pt x="674" y="153"/>
                    <a:pt x="649" y="103"/>
                    <a:pt x="599" y="78"/>
                  </a:cubicBezTo>
                  <a:cubicBezTo>
                    <a:pt x="536" y="24"/>
                    <a:pt x="467" y="1"/>
                    <a:pt x="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1" name="Google Shape;3241;p8"/>
            <p:cNvSpPr/>
            <p:nvPr/>
          </p:nvSpPr>
          <p:spPr>
            <a:xfrm>
              <a:off x="-34553" y="221495"/>
              <a:ext cx="35755" cy="31572"/>
            </a:xfrm>
            <a:custGeom>
              <a:rect b="b" l="l" r="r" t="t"/>
              <a:pathLst>
                <a:path extrusionOk="0" h="619" w="701">
                  <a:moveTo>
                    <a:pt x="354" y="1"/>
                  </a:moveTo>
                  <a:cubicBezTo>
                    <a:pt x="316" y="1"/>
                    <a:pt x="276" y="8"/>
                    <a:pt x="238" y="23"/>
                  </a:cubicBezTo>
                  <a:cubicBezTo>
                    <a:pt x="88" y="85"/>
                    <a:pt x="0" y="260"/>
                    <a:pt x="63" y="423"/>
                  </a:cubicBezTo>
                  <a:cubicBezTo>
                    <a:pt x="111" y="539"/>
                    <a:pt x="236" y="618"/>
                    <a:pt x="359" y="618"/>
                  </a:cubicBezTo>
                  <a:cubicBezTo>
                    <a:pt x="394" y="618"/>
                    <a:pt x="429" y="612"/>
                    <a:pt x="463" y="598"/>
                  </a:cubicBezTo>
                  <a:cubicBezTo>
                    <a:pt x="625" y="535"/>
                    <a:pt x="700" y="360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2" name="Google Shape;3242;p8"/>
            <p:cNvSpPr/>
            <p:nvPr/>
          </p:nvSpPr>
          <p:spPr>
            <a:xfrm>
              <a:off x="-74694" y="-8280"/>
              <a:ext cx="34224" cy="30807"/>
            </a:xfrm>
            <a:custGeom>
              <a:rect b="b" l="l" r="r" t="t"/>
              <a:pathLst>
                <a:path extrusionOk="0" h="604" w="671">
                  <a:moveTo>
                    <a:pt x="314" y="1"/>
                  </a:moveTo>
                  <a:cubicBezTo>
                    <a:pt x="161" y="1"/>
                    <a:pt x="35" y="108"/>
                    <a:pt x="13" y="266"/>
                  </a:cubicBezTo>
                  <a:cubicBezTo>
                    <a:pt x="0" y="341"/>
                    <a:pt x="13" y="416"/>
                    <a:pt x="63" y="491"/>
                  </a:cubicBezTo>
                  <a:cubicBezTo>
                    <a:pt x="126" y="570"/>
                    <a:pt x="209" y="604"/>
                    <a:pt x="291" y="604"/>
                  </a:cubicBezTo>
                  <a:cubicBezTo>
                    <a:pt x="482" y="604"/>
                    <a:pt x="670" y="419"/>
                    <a:pt x="600" y="191"/>
                  </a:cubicBezTo>
                  <a:cubicBezTo>
                    <a:pt x="587" y="166"/>
                    <a:pt x="575" y="141"/>
                    <a:pt x="562" y="129"/>
                  </a:cubicBezTo>
                  <a:cubicBezTo>
                    <a:pt x="512" y="54"/>
                    <a:pt x="438" y="16"/>
                    <a:pt x="363" y="4"/>
                  </a:cubicBezTo>
                  <a:cubicBezTo>
                    <a:pt x="346" y="2"/>
                    <a:pt x="330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3" name="Google Shape;3243;p8"/>
            <p:cNvSpPr/>
            <p:nvPr/>
          </p:nvSpPr>
          <p:spPr>
            <a:xfrm>
              <a:off x="-105296" y="92199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88" y="83"/>
                    <a:pt x="0" y="258"/>
                    <a:pt x="63" y="421"/>
                  </a:cubicBezTo>
                  <a:cubicBezTo>
                    <a:pt x="110" y="545"/>
                    <a:pt x="231" y="618"/>
                    <a:pt x="352" y="618"/>
                  </a:cubicBezTo>
                  <a:cubicBezTo>
                    <a:pt x="389" y="618"/>
                    <a:pt x="427" y="611"/>
                    <a:pt x="463" y="596"/>
                  </a:cubicBezTo>
                  <a:cubicBezTo>
                    <a:pt x="625" y="533"/>
                    <a:pt x="700" y="358"/>
                    <a:pt x="638" y="196"/>
                  </a:cubicBezTo>
                  <a:cubicBezTo>
                    <a:pt x="589" y="79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4" name="Google Shape;3244;p8"/>
            <p:cNvSpPr/>
            <p:nvPr/>
          </p:nvSpPr>
          <p:spPr>
            <a:xfrm>
              <a:off x="-101879" y="180947"/>
              <a:ext cx="37234" cy="29736"/>
            </a:xfrm>
            <a:custGeom>
              <a:rect b="b" l="l" r="r" t="t"/>
              <a:pathLst>
                <a:path extrusionOk="0" h="583" w="730">
                  <a:moveTo>
                    <a:pt x="400" y="0"/>
                  </a:moveTo>
                  <a:cubicBezTo>
                    <a:pt x="188" y="0"/>
                    <a:pt x="1" y="224"/>
                    <a:pt x="121" y="455"/>
                  </a:cubicBezTo>
                  <a:cubicBezTo>
                    <a:pt x="171" y="518"/>
                    <a:pt x="233" y="568"/>
                    <a:pt x="321" y="580"/>
                  </a:cubicBezTo>
                  <a:cubicBezTo>
                    <a:pt x="332" y="582"/>
                    <a:pt x="344" y="582"/>
                    <a:pt x="355" y="582"/>
                  </a:cubicBezTo>
                  <a:cubicBezTo>
                    <a:pt x="564" y="582"/>
                    <a:pt x="729" y="369"/>
                    <a:pt x="658" y="168"/>
                  </a:cubicBezTo>
                  <a:cubicBezTo>
                    <a:pt x="646" y="143"/>
                    <a:pt x="633" y="118"/>
                    <a:pt x="621" y="93"/>
                  </a:cubicBezTo>
                  <a:cubicBezTo>
                    <a:pt x="552" y="28"/>
                    <a:pt x="475" y="0"/>
                    <a:pt x="4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5" name="Google Shape;3245;p8"/>
            <p:cNvSpPr/>
            <p:nvPr/>
          </p:nvSpPr>
          <p:spPr>
            <a:xfrm>
              <a:off x="-162422" y="25434"/>
              <a:ext cx="37132" cy="29838"/>
            </a:xfrm>
            <a:custGeom>
              <a:rect b="b" l="l" r="r" t="t"/>
              <a:pathLst>
                <a:path extrusionOk="0" h="585" w="728">
                  <a:moveTo>
                    <a:pt x="406" y="0"/>
                  </a:moveTo>
                  <a:cubicBezTo>
                    <a:pt x="195" y="0"/>
                    <a:pt x="0" y="227"/>
                    <a:pt x="121" y="468"/>
                  </a:cubicBezTo>
                  <a:cubicBezTo>
                    <a:pt x="171" y="530"/>
                    <a:pt x="246" y="568"/>
                    <a:pt x="320" y="580"/>
                  </a:cubicBezTo>
                  <a:cubicBezTo>
                    <a:pt x="338" y="583"/>
                    <a:pt x="355" y="584"/>
                    <a:pt x="372" y="584"/>
                  </a:cubicBezTo>
                  <a:cubicBezTo>
                    <a:pt x="583" y="584"/>
                    <a:pt x="727" y="376"/>
                    <a:pt x="658" y="168"/>
                  </a:cubicBezTo>
                  <a:cubicBezTo>
                    <a:pt x="645" y="143"/>
                    <a:pt x="633" y="118"/>
                    <a:pt x="620" y="93"/>
                  </a:cubicBezTo>
                  <a:cubicBezTo>
                    <a:pt x="556" y="28"/>
                    <a:pt x="480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6" name="Google Shape;3246;p8"/>
            <p:cNvSpPr/>
            <p:nvPr/>
          </p:nvSpPr>
          <p:spPr>
            <a:xfrm>
              <a:off x="-17365" y="57924"/>
              <a:ext cx="31929" cy="29073"/>
            </a:xfrm>
            <a:custGeom>
              <a:rect b="b" l="l" r="r" t="t"/>
              <a:pathLst>
                <a:path extrusionOk="0" h="570" w="626">
                  <a:moveTo>
                    <a:pt x="313" y="1"/>
                  </a:moveTo>
                  <a:cubicBezTo>
                    <a:pt x="188" y="1"/>
                    <a:pt x="63" y="69"/>
                    <a:pt x="13" y="218"/>
                  </a:cubicBezTo>
                  <a:cubicBezTo>
                    <a:pt x="1" y="293"/>
                    <a:pt x="26" y="381"/>
                    <a:pt x="76" y="443"/>
                  </a:cubicBezTo>
                  <a:cubicBezTo>
                    <a:pt x="113" y="506"/>
                    <a:pt x="188" y="555"/>
                    <a:pt x="276" y="568"/>
                  </a:cubicBezTo>
                  <a:cubicBezTo>
                    <a:pt x="286" y="569"/>
                    <a:pt x="296" y="569"/>
                    <a:pt x="306" y="569"/>
                  </a:cubicBezTo>
                  <a:cubicBezTo>
                    <a:pt x="433" y="569"/>
                    <a:pt x="554" y="496"/>
                    <a:pt x="601" y="381"/>
                  </a:cubicBezTo>
                  <a:cubicBezTo>
                    <a:pt x="613" y="356"/>
                    <a:pt x="626" y="331"/>
                    <a:pt x="626" y="306"/>
                  </a:cubicBezTo>
                  <a:cubicBezTo>
                    <a:pt x="626" y="110"/>
                    <a:pt x="470" y="1"/>
                    <a:pt x="3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7" name="Google Shape;3247;p8"/>
            <p:cNvSpPr/>
            <p:nvPr/>
          </p:nvSpPr>
          <p:spPr>
            <a:xfrm>
              <a:off x="45116" y="211804"/>
              <a:ext cx="38917" cy="30654"/>
            </a:xfrm>
            <a:custGeom>
              <a:rect b="b" l="l" r="r" t="t"/>
              <a:pathLst>
                <a:path extrusionOk="0" h="601" w="763">
                  <a:moveTo>
                    <a:pt x="400" y="0"/>
                  </a:moveTo>
                  <a:cubicBezTo>
                    <a:pt x="50" y="25"/>
                    <a:pt x="1" y="513"/>
                    <a:pt x="338" y="600"/>
                  </a:cubicBezTo>
                  <a:cubicBezTo>
                    <a:pt x="688" y="600"/>
                    <a:pt x="763" y="100"/>
                    <a:pt x="4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8" name="Google Shape;3248;p8"/>
            <p:cNvSpPr/>
            <p:nvPr/>
          </p:nvSpPr>
          <p:spPr>
            <a:xfrm>
              <a:off x="-39042" y="308560"/>
              <a:ext cx="35755" cy="31266"/>
            </a:xfrm>
            <a:custGeom>
              <a:rect b="b" l="l" r="r" t="t"/>
              <a:pathLst>
                <a:path extrusionOk="0" h="613" w="701">
                  <a:moveTo>
                    <a:pt x="335" y="0"/>
                  </a:moveTo>
                  <a:cubicBezTo>
                    <a:pt x="302" y="0"/>
                    <a:pt x="269" y="5"/>
                    <a:pt x="238" y="15"/>
                  </a:cubicBezTo>
                  <a:cubicBezTo>
                    <a:pt x="76" y="78"/>
                    <a:pt x="1" y="265"/>
                    <a:pt x="63" y="415"/>
                  </a:cubicBezTo>
                  <a:cubicBezTo>
                    <a:pt x="111" y="539"/>
                    <a:pt x="224" y="612"/>
                    <a:pt x="347" y="612"/>
                  </a:cubicBezTo>
                  <a:cubicBezTo>
                    <a:pt x="385" y="612"/>
                    <a:pt x="425" y="605"/>
                    <a:pt x="463" y="590"/>
                  </a:cubicBezTo>
                  <a:cubicBezTo>
                    <a:pt x="613" y="528"/>
                    <a:pt x="701" y="353"/>
                    <a:pt x="638" y="203"/>
                  </a:cubicBezTo>
                  <a:cubicBezTo>
                    <a:pt x="589" y="74"/>
                    <a:pt x="460" y="0"/>
                    <a:pt x="3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9" name="Google Shape;3249;p8"/>
            <p:cNvSpPr/>
            <p:nvPr/>
          </p:nvSpPr>
          <p:spPr>
            <a:xfrm>
              <a:off x="-64493" y="378946"/>
              <a:ext cx="38662" cy="31878"/>
            </a:xfrm>
            <a:custGeom>
              <a:rect b="b" l="l" r="r" t="t"/>
              <a:pathLst>
                <a:path extrusionOk="0" h="625" w="758">
                  <a:moveTo>
                    <a:pt x="386" y="1"/>
                  </a:moveTo>
                  <a:cubicBezTo>
                    <a:pt x="348" y="1"/>
                    <a:pt x="311" y="8"/>
                    <a:pt x="275" y="22"/>
                  </a:cubicBezTo>
                  <a:cubicBezTo>
                    <a:pt x="13" y="110"/>
                    <a:pt x="0" y="485"/>
                    <a:pt x="250" y="597"/>
                  </a:cubicBezTo>
                  <a:cubicBezTo>
                    <a:pt x="294" y="616"/>
                    <a:pt x="339" y="625"/>
                    <a:pt x="381" y="625"/>
                  </a:cubicBezTo>
                  <a:cubicBezTo>
                    <a:pt x="591" y="625"/>
                    <a:pt x="758" y="416"/>
                    <a:pt x="675" y="197"/>
                  </a:cubicBezTo>
                  <a:cubicBezTo>
                    <a:pt x="627" y="74"/>
                    <a:pt x="507" y="1"/>
                    <a:pt x="3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0" name="Google Shape;3250;p8"/>
            <p:cNvSpPr/>
            <p:nvPr/>
          </p:nvSpPr>
          <p:spPr>
            <a:xfrm>
              <a:off x="-138347" y="-46789"/>
              <a:ext cx="37744" cy="28104"/>
            </a:xfrm>
            <a:custGeom>
              <a:rect b="b" l="l" r="r" t="t"/>
              <a:pathLst>
                <a:path extrusionOk="0" h="551" w="740">
                  <a:moveTo>
                    <a:pt x="356" y="0"/>
                  </a:moveTo>
                  <a:cubicBezTo>
                    <a:pt x="175" y="0"/>
                    <a:pt x="0" y="158"/>
                    <a:pt x="48" y="384"/>
                  </a:cubicBezTo>
                  <a:cubicBezTo>
                    <a:pt x="74" y="502"/>
                    <a:pt x="168" y="551"/>
                    <a:pt x="274" y="551"/>
                  </a:cubicBezTo>
                  <a:cubicBezTo>
                    <a:pt x="483" y="551"/>
                    <a:pt x="739" y="366"/>
                    <a:pt x="623" y="159"/>
                  </a:cubicBezTo>
                  <a:cubicBezTo>
                    <a:pt x="557" y="48"/>
                    <a:pt x="456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1" name="Google Shape;3251;p8"/>
            <p:cNvSpPr/>
            <p:nvPr/>
          </p:nvSpPr>
          <p:spPr>
            <a:xfrm>
              <a:off x="260559" y="195381"/>
              <a:ext cx="34122" cy="31164"/>
            </a:xfrm>
            <a:custGeom>
              <a:rect b="b" l="l" r="r" t="t"/>
              <a:pathLst>
                <a:path extrusionOk="0" h="611" w="669">
                  <a:moveTo>
                    <a:pt x="339" y="0"/>
                  </a:moveTo>
                  <a:cubicBezTo>
                    <a:pt x="252" y="0"/>
                    <a:pt x="164" y="36"/>
                    <a:pt x="100" y="110"/>
                  </a:cubicBezTo>
                  <a:cubicBezTo>
                    <a:pt x="0" y="247"/>
                    <a:pt x="25" y="435"/>
                    <a:pt x="150" y="547"/>
                  </a:cubicBezTo>
                  <a:cubicBezTo>
                    <a:pt x="207" y="591"/>
                    <a:pt x="271" y="610"/>
                    <a:pt x="334" y="610"/>
                  </a:cubicBezTo>
                  <a:cubicBezTo>
                    <a:pt x="506" y="610"/>
                    <a:pt x="669" y="465"/>
                    <a:pt x="650" y="272"/>
                  </a:cubicBezTo>
                  <a:cubicBezTo>
                    <a:pt x="650" y="247"/>
                    <a:pt x="638" y="222"/>
                    <a:pt x="638" y="197"/>
                  </a:cubicBezTo>
                  <a:cubicBezTo>
                    <a:pt x="580" y="67"/>
                    <a:pt x="460" y="0"/>
                    <a:pt x="3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2" name="Google Shape;3252;p8"/>
            <p:cNvSpPr/>
            <p:nvPr/>
          </p:nvSpPr>
          <p:spPr>
            <a:xfrm>
              <a:off x="340840" y="149273"/>
              <a:ext cx="36418" cy="32133"/>
            </a:xfrm>
            <a:custGeom>
              <a:rect b="b" l="l" r="r" t="t"/>
              <a:pathLst>
                <a:path extrusionOk="0" h="630" w="714">
                  <a:moveTo>
                    <a:pt x="389" y="0"/>
                  </a:moveTo>
                  <a:cubicBezTo>
                    <a:pt x="285" y="0"/>
                    <a:pt x="183" y="50"/>
                    <a:pt x="126" y="152"/>
                  </a:cubicBezTo>
                  <a:cubicBezTo>
                    <a:pt x="1" y="339"/>
                    <a:pt x="126" y="602"/>
                    <a:pt x="351" y="627"/>
                  </a:cubicBezTo>
                  <a:cubicBezTo>
                    <a:pt x="365" y="629"/>
                    <a:pt x="379" y="630"/>
                    <a:pt x="393" y="630"/>
                  </a:cubicBezTo>
                  <a:cubicBezTo>
                    <a:pt x="540" y="630"/>
                    <a:pt x="678" y="513"/>
                    <a:pt x="701" y="364"/>
                  </a:cubicBezTo>
                  <a:cubicBezTo>
                    <a:pt x="713" y="314"/>
                    <a:pt x="701" y="264"/>
                    <a:pt x="688" y="214"/>
                  </a:cubicBezTo>
                  <a:cubicBezTo>
                    <a:pt x="676" y="189"/>
                    <a:pt x="663" y="164"/>
                    <a:pt x="651" y="139"/>
                  </a:cubicBezTo>
                  <a:cubicBezTo>
                    <a:pt x="589" y="47"/>
                    <a:pt x="489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3" name="Google Shape;3253;p8"/>
            <p:cNvSpPr/>
            <p:nvPr/>
          </p:nvSpPr>
          <p:spPr>
            <a:xfrm>
              <a:off x="195630" y="121628"/>
              <a:ext cx="40294" cy="32235"/>
            </a:xfrm>
            <a:custGeom>
              <a:rect b="b" l="l" r="r" t="t"/>
              <a:pathLst>
                <a:path extrusionOk="0" h="632" w="790">
                  <a:moveTo>
                    <a:pt x="412" y="0"/>
                  </a:moveTo>
                  <a:cubicBezTo>
                    <a:pt x="200" y="0"/>
                    <a:pt x="0" y="222"/>
                    <a:pt x="124" y="469"/>
                  </a:cubicBezTo>
                  <a:cubicBezTo>
                    <a:pt x="187" y="583"/>
                    <a:pt x="289" y="631"/>
                    <a:pt x="391" y="631"/>
                  </a:cubicBezTo>
                  <a:cubicBezTo>
                    <a:pt x="590" y="631"/>
                    <a:pt x="790" y="446"/>
                    <a:pt x="699" y="206"/>
                  </a:cubicBezTo>
                  <a:cubicBezTo>
                    <a:pt x="686" y="181"/>
                    <a:pt x="674" y="156"/>
                    <a:pt x="661" y="131"/>
                  </a:cubicBezTo>
                  <a:cubicBezTo>
                    <a:pt x="591" y="39"/>
                    <a:pt x="500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4" name="Google Shape;3254;p8"/>
            <p:cNvSpPr/>
            <p:nvPr/>
          </p:nvSpPr>
          <p:spPr>
            <a:xfrm>
              <a:off x="220112" y="36349"/>
              <a:ext cx="34734" cy="32031"/>
            </a:xfrm>
            <a:custGeom>
              <a:rect b="b" l="l" r="r" t="t"/>
              <a:pathLst>
                <a:path extrusionOk="0" h="628" w="681">
                  <a:moveTo>
                    <a:pt x="331" y="1"/>
                  </a:moveTo>
                  <a:cubicBezTo>
                    <a:pt x="161" y="1"/>
                    <a:pt x="1" y="149"/>
                    <a:pt x="19" y="354"/>
                  </a:cubicBezTo>
                  <a:cubicBezTo>
                    <a:pt x="42" y="524"/>
                    <a:pt x="185" y="628"/>
                    <a:pt x="333" y="628"/>
                  </a:cubicBezTo>
                  <a:cubicBezTo>
                    <a:pt x="423" y="628"/>
                    <a:pt x="515" y="589"/>
                    <a:pt x="581" y="504"/>
                  </a:cubicBezTo>
                  <a:cubicBezTo>
                    <a:pt x="681" y="379"/>
                    <a:pt x="668" y="179"/>
                    <a:pt x="531" y="79"/>
                  </a:cubicBezTo>
                  <a:cubicBezTo>
                    <a:pt x="470" y="25"/>
                    <a:pt x="400" y="1"/>
                    <a:pt x="3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5" name="Google Shape;3255;p8"/>
            <p:cNvSpPr/>
            <p:nvPr/>
          </p:nvSpPr>
          <p:spPr>
            <a:xfrm>
              <a:off x="294987" y="34513"/>
              <a:ext cx="38713" cy="32082"/>
            </a:xfrm>
            <a:custGeom>
              <a:rect b="b" l="l" r="r" t="t"/>
              <a:pathLst>
                <a:path extrusionOk="0" h="629" w="759">
                  <a:moveTo>
                    <a:pt x="388" y="1"/>
                  </a:moveTo>
                  <a:cubicBezTo>
                    <a:pt x="285" y="1"/>
                    <a:pt x="182" y="51"/>
                    <a:pt x="125" y="152"/>
                  </a:cubicBezTo>
                  <a:cubicBezTo>
                    <a:pt x="0" y="340"/>
                    <a:pt x="125" y="590"/>
                    <a:pt x="350" y="627"/>
                  </a:cubicBezTo>
                  <a:cubicBezTo>
                    <a:pt x="362" y="628"/>
                    <a:pt x="374" y="629"/>
                    <a:pt x="386" y="629"/>
                  </a:cubicBezTo>
                  <a:cubicBezTo>
                    <a:pt x="605" y="629"/>
                    <a:pt x="759" y="416"/>
                    <a:pt x="688" y="202"/>
                  </a:cubicBezTo>
                  <a:cubicBezTo>
                    <a:pt x="675" y="177"/>
                    <a:pt x="663" y="165"/>
                    <a:pt x="650" y="140"/>
                  </a:cubicBezTo>
                  <a:cubicBezTo>
                    <a:pt x="589" y="48"/>
                    <a:pt x="488" y="1"/>
                    <a:pt x="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6" name="Google Shape;3256;p8"/>
            <p:cNvSpPr/>
            <p:nvPr/>
          </p:nvSpPr>
          <p:spPr>
            <a:xfrm>
              <a:off x="369556" y="77458"/>
              <a:ext cx="35755" cy="31623"/>
            </a:xfrm>
            <a:custGeom>
              <a:rect b="b" l="l" r="r" t="t"/>
              <a:pathLst>
                <a:path extrusionOk="0" h="620" w="701">
                  <a:moveTo>
                    <a:pt x="354" y="1"/>
                  </a:moveTo>
                  <a:cubicBezTo>
                    <a:pt x="316" y="1"/>
                    <a:pt x="276" y="8"/>
                    <a:pt x="238" y="23"/>
                  </a:cubicBezTo>
                  <a:cubicBezTo>
                    <a:pt x="88" y="85"/>
                    <a:pt x="0" y="260"/>
                    <a:pt x="63" y="422"/>
                  </a:cubicBezTo>
                  <a:cubicBezTo>
                    <a:pt x="110" y="546"/>
                    <a:pt x="223" y="619"/>
                    <a:pt x="347" y="619"/>
                  </a:cubicBezTo>
                  <a:cubicBezTo>
                    <a:pt x="385" y="619"/>
                    <a:pt x="424" y="612"/>
                    <a:pt x="463" y="597"/>
                  </a:cubicBezTo>
                  <a:cubicBezTo>
                    <a:pt x="625" y="535"/>
                    <a:pt x="700" y="360"/>
                    <a:pt x="638" y="197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7" name="Google Shape;3257;p8"/>
            <p:cNvSpPr/>
            <p:nvPr/>
          </p:nvSpPr>
          <p:spPr>
            <a:xfrm>
              <a:off x="168904" y="-95600"/>
              <a:ext cx="36877" cy="32235"/>
            </a:xfrm>
            <a:custGeom>
              <a:rect b="b" l="l" r="r" t="t"/>
              <a:pathLst>
                <a:path extrusionOk="0" h="632" w="723">
                  <a:moveTo>
                    <a:pt x="349" y="0"/>
                  </a:moveTo>
                  <a:cubicBezTo>
                    <a:pt x="196" y="0"/>
                    <a:pt x="71" y="107"/>
                    <a:pt x="48" y="254"/>
                  </a:cubicBezTo>
                  <a:cubicBezTo>
                    <a:pt x="1" y="453"/>
                    <a:pt x="153" y="631"/>
                    <a:pt x="347" y="631"/>
                  </a:cubicBezTo>
                  <a:cubicBezTo>
                    <a:pt x="360" y="631"/>
                    <a:pt x="372" y="630"/>
                    <a:pt x="385" y="629"/>
                  </a:cubicBezTo>
                  <a:cubicBezTo>
                    <a:pt x="598" y="604"/>
                    <a:pt x="723" y="391"/>
                    <a:pt x="635" y="191"/>
                  </a:cubicBezTo>
                  <a:cubicBezTo>
                    <a:pt x="598" y="91"/>
                    <a:pt x="498" y="16"/>
                    <a:pt x="398" y="4"/>
                  </a:cubicBezTo>
                  <a:cubicBezTo>
                    <a:pt x="381" y="2"/>
                    <a:pt x="365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8" name="Google Shape;3258;p8"/>
            <p:cNvSpPr/>
            <p:nvPr/>
          </p:nvSpPr>
          <p:spPr>
            <a:xfrm>
              <a:off x="138199" y="-23582"/>
              <a:ext cx="40396" cy="31368"/>
            </a:xfrm>
            <a:custGeom>
              <a:rect b="b" l="l" r="r" t="t"/>
              <a:pathLst>
                <a:path extrusionOk="0" h="615" w="792">
                  <a:moveTo>
                    <a:pt x="340" y="1"/>
                  </a:moveTo>
                  <a:cubicBezTo>
                    <a:pt x="251" y="1"/>
                    <a:pt x="164" y="39"/>
                    <a:pt x="100" y="117"/>
                  </a:cubicBezTo>
                  <a:cubicBezTo>
                    <a:pt x="0" y="254"/>
                    <a:pt x="25" y="441"/>
                    <a:pt x="150" y="541"/>
                  </a:cubicBezTo>
                  <a:cubicBezTo>
                    <a:pt x="195" y="593"/>
                    <a:pt x="247" y="615"/>
                    <a:pt x="301" y="615"/>
                  </a:cubicBezTo>
                  <a:cubicBezTo>
                    <a:pt x="534" y="615"/>
                    <a:pt x="791" y="209"/>
                    <a:pt x="537" y="67"/>
                  </a:cubicBezTo>
                  <a:cubicBezTo>
                    <a:pt x="478" y="23"/>
                    <a:pt x="409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9" name="Google Shape;3259;p8"/>
            <p:cNvSpPr/>
            <p:nvPr/>
          </p:nvSpPr>
          <p:spPr>
            <a:xfrm>
              <a:off x="310901" y="-46840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54" y="1"/>
                  </a:moveTo>
                  <a:cubicBezTo>
                    <a:pt x="316" y="1"/>
                    <a:pt x="277" y="8"/>
                    <a:pt x="238" y="23"/>
                  </a:cubicBezTo>
                  <a:cubicBezTo>
                    <a:pt x="76" y="85"/>
                    <a:pt x="1" y="260"/>
                    <a:pt x="63" y="423"/>
                  </a:cubicBezTo>
                  <a:cubicBezTo>
                    <a:pt x="112" y="539"/>
                    <a:pt x="228" y="618"/>
                    <a:pt x="354" y="618"/>
                  </a:cubicBezTo>
                  <a:cubicBezTo>
                    <a:pt x="390" y="618"/>
                    <a:pt x="427" y="611"/>
                    <a:pt x="463" y="598"/>
                  </a:cubicBezTo>
                  <a:cubicBezTo>
                    <a:pt x="625" y="535"/>
                    <a:pt x="700" y="348"/>
                    <a:pt x="638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0" name="Google Shape;3260;p8"/>
            <p:cNvSpPr/>
            <p:nvPr/>
          </p:nvSpPr>
          <p:spPr>
            <a:xfrm>
              <a:off x="508288" y="100002"/>
              <a:ext cx="37846" cy="28308"/>
            </a:xfrm>
            <a:custGeom>
              <a:rect b="b" l="l" r="r" t="t"/>
              <a:pathLst>
                <a:path extrusionOk="0" h="555" w="742">
                  <a:moveTo>
                    <a:pt x="539" y="1"/>
                  </a:moveTo>
                  <a:cubicBezTo>
                    <a:pt x="312" y="1"/>
                    <a:pt x="0" y="316"/>
                    <a:pt x="242" y="493"/>
                  </a:cubicBezTo>
                  <a:cubicBezTo>
                    <a:pt x="294" y="535"/>
                    <a:pt x="359" y="554"/>
                    <a:pt x="425" y="554"/>
                  </a:cubicBezTo>
                  <a:cubicBezTo>
                    <a:pt x="517" y="554"/>
                    <a:pt x="609" y="516"/>
                    <a:pt x="667" y="443"/>
                  </a:cubicBezTo>
                  <a:cubicBezTo>
                    <a:pt x="717" y="380"/>
                    <a:pt x="742" y="293"/>
                    <a:pt x="742" y="218"/>
                  </a:cubicBezTo>
                  <a:cubicBezTo>
                    <a:pt x="729" y="180"/>
                    <a:pt x="729" y="155"/>
                    <a:pt x="717" y="130"/>
                  </a:cubicBezTo>
                  <a:cubicBezTo>
                    <a:pt x="685" y="38"/>
                    <a:pt x="617" y="1"/>
                    <a:pt x="5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1" name="Google Shape;3261;p8"/>
            <p:cNvSpPr/>
            <p:nvPr/>
          </p:nvSpPr>
          <p:spPr>
            <a:xfrm>
              <a:off x="456876" y="-42963"/>
              <a:ext cx="36826" cy="32337"/>
            </a:xfrm>
            <a:custGeom>
              <a:rect b="b" l="l" r="r" t="t"/>
              <a:pathLst>
                <a:path extrusionOk="0" h="634" w="722">
                  <a:moveTo>
                    <a:pt x="391" y="1"/>
                  </a:moveTo>
                  <a:cubicBezTo>
                    <a:pt x="298" y="1"/>
                    <a:pt x="208" y="43"/>
                    <a:pt x="150" y="122"/>
                  </a:cubicBezTo>
                  <a:cubicBezTo>
                    <a:pt x="0" y="297"/>
                    <a:pt x="88" y="559"/>
                    <a:pt x="300" y="621"/>
                  </a:cubicBezTo>
                  <a:cubicBezTo>
                    <a:pt x="330" y="630"/>
                    <a:pt x="359" y="634"/>
                    <a:pt x="388" y="634"/>
                  </a:cubicBezTo>
                  <a:cubicBezTo>
                    <a:pt x="574" y="634"/>
                    <a:pt x="722" y="467"/>
                    <a:pt x="700" y="272"/>
                  </a:cubicBezTo>
                  <a:cubicBezTo>
                    <a:pt x="688" y="247"/>
                    <a:pt x="688" y="222"/>
                    <a:pt x="675" y="197"/>
                  </a:cubicBezTo>
                  <a:cubicBezTo>
                    <a:pt x="663" y="147"/>
                    <a:pt x="625" y="97"/>
                    <a:pt x="588" y="72"/>
                  </a:cubicBezTo>
                  <a:cubicBezTo>
                    <a:pt x="529" y="24"/>
                    <a:pt x="459" y="1"/>
                    <a:pt x="3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2" name="Google Shape;3262;p8"/>
            <p:cNvSpPr/>
            <p:nvPr/>
          </p:nvSpPr>
          <p:spPr>
            <a:xfrm>
              <a:off x="445399" y="35482"/>
              <a:ext cx="35091" cy="31521"/>
            </a:xfrm>
            <a:custGeom>
              <a:rect b="b" l="l" r="r" t="t"/>
              <a:pathLst>
                <a:path extrusionOk="0" h="618" w="688">
                  <a:moveTo>
                    <a:pt x="342" y="0"/>
                  </a:moveTo>
                  <a:cubicBezTo>
                    <a:pt x="307" y="0"/>
                    <a:pt x="271" y="7"/>
                    <a:pt x="238" y="21"/>
                  </a:cubicBezTo>
                  <a:cubicBezTo>
                    <a:pt x="75" y="83"/>
                    <a:pt x="0" y="271"/>
                    <a:pt x="63" y="421"/>
                  </a:cubicBezTo>
                  <a:cubicBezTo>
                    <a:pt x="101" y="545"/>
                    <a:pt x="219" y="618"/>
                    <a:pt x="339" y="618"/>
                  </a:cubicBezTo>
                  <a:cubicBezTo>
                    <a:pt x="377" y="618"/>
                    <a:pt x="415" y="610"/>
                    <a:pt x="450" y="596"/>
                  </a:cubicBezTo>
                  <a:cubicBezTo>
                    <a:pt x="613" y="533"/>
                    <a:pt x="688" y="358"/>
                    <a:pt x="625" y="196"/>
                  </a:cubicBezTo>
                  <a:cubicBezTo>
                    <a:pt x="586" y="79"/>
                    <a:pt x="465" y="0"/>
                    <a:pt x="3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3" name="Google Shape;3263;p8"/>
            <p:cNvSpPr/>
            <p:nvPr/>
          </p:nvSpPr>
          <p:spPr>
            <a:xfrm>
              <a:off x="374656" y="-93917"/>
              <a:ext cx="35755" cy="31521"/>
            </a:xfrm>
            <a:custGeom>
              <a:rect b="b" l="l" r="r" t="t"/>
              <a:pathLst>
                <a:path extrusionOk="0" h="618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75" y="83"/>
                    <a:pt x="0" y="271"/>
                    <a:pt x="63" y="421"/>
                  </a:cubicBezTo>
                  <a:cubicBezTo>
                    <a:pt x="110" y="545"/>
                    <a:pt x="223" y="618"/>
                    <a:pt x="346" y="618"/>
                  </a:cubicBezTo>
                  <a:cubicBezTo>
                    <a:pt x="385" y="618"/>
                    <a:pt x="424" y="611"/>
                    <a:pt x="463" y="596"/>
                  </a:cubicBezTo>
                  <a:cubicBezTo>
                    <a:pt x="613" y="533"/>
                    <a:pt x="700" y="358"/>
                    <a:pt x="638" y="196"/>
                  </a:cubicBezTo>
                  <a:cubicBezTo>
                    <a:pt x="589" y="79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4" name="Google Shape;3264;p8"/>
            <p:cNvSpPr/>
            <p:nvPr/>
          </p:nvSpPr>
          <p:spPr>
            <a:xfrm>
              <a:off x="110147" y="244243"/>
              <a:ext cx="38662" cy="32082"/>
            </a:xfrm>
            <a:custGeom>
              <a:rect b="b" l="l" r="r" t="t"/>
              <a:pathLst>
                <a:path extrusionOk="0" h="629" w="758">
                  <a:moveTo>
                    <a:pt x="380" y="0"/>
                  </a:moveTo>
                  <a:cubicBezTo>
                    <a:pt x="278" y="0"/>
                    <a:pt x="176" y="50"/>
                    <a:pt x="113" y="152"/>
                  </a:cubicBezTo>
                  <a:cubicBezTo>
                    <a:pt x="0" y="339"/>
                    <a:pt x="125" y="589"/>
                    <a:pt x="350" y="627"/>
                  </a:cubicBezTo>
                  <a:cubicBezTo>
                    <a:pt x="362" y="628"/>
                    <a:pt x="373" y="628"/>
                    <a:pt x="384" y="628"/>
                  </a:cubicBezTo>
                  <a:cubicBezTo>
                    <a:pt x="594" y="628"/>
                    <a:pt x="758" y="415"/>
                    <a:pt x="675" y="202"/>
                  </a:cubicBezTo>
                  <a:cubicBezTo>
                    <a:pt x="675" y="177"/>
                    <a:pt x="663" y="152"/>
                    <a:pt x="638" y="139"/>
                  </a:cubicBezTo>
                  <a:cubicBezTo>
                    <a:pt x="576" y="47"/>
                    <a:pt x="478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5" name="Google Shape;3265;p8"/>
            <p:cNvSpPr/>
            <p:nvPr/>
          </p:nvSpPr>
          <p:spPr>
            <a:xfrm>
              <a:off x="121470" y="162738"/>
              <a:ext cx="37795" cy="28257"/>
            </a:xfrm>
            <a:custGeom>
              <a:rect b="b" l="l" r="r" t="t"/>
              <a:pathLst>
                <a:path extrusionOk="0" h="554" w="741">
                  <a:moveTo>
                    <a:pt x="532" y="0"/>
                  </a:moveTo>
                  <a:cubicBezTo>
                    <a:pt x="306" y="0"/>
                    <a:pt x="1" y="312"/>
                    <a:pt x="241" y="487"/>
                  </a:cubicBezTo>
                  <a:cubicBezTo>
                    <a:pt x="295" y="531"/>
                    <a:pt x="363" y="553"/>
                    <a:pt x="431" y="553"/>
                  </a:cubicBezTo>
                  <a:cubicBezTo>
                    <a:pt x="520" y="553"/>
                    <a:pt x="609" y="515"/>
                    <a:pt x="665" y="437"/>
                  </a:cubicBezTo>
                  <a:cubicBezTo>
                    <a:pt x="715" y="375"/>
                    <a:pt x="740" y="300"/>
                    <a:pt x="740" y="213"/>
                  </a:cubicBezTo>
                  <a:cubicBezTo>
                    <a:pt x="728" y="188"/>
                    <a:pt x="728" y="163"/>
                    <a:pt x="715" y="138"/>
                  </a:cubicBezTo>
                  <a:cubicBezTo>
                    <a:pt x="683" y="40"/>
                    <a:pt x="612" y="0"/>
                    <a:pt x="5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6" name="Google Shape;3266;p8"/>
            <p:cNvSpPr/>
            <p:nvPr/>
          </p:nvSpPr>
          <p:spPr>
            <a:xfrm>
              <a:off x="53379" y="113570"/>
              <a:ext cx="38101" cy="32082"/>
            </a:xfrm>
            <a:custGeom>
              <a:rect b="b" l="l" r="r" t="t"/>
              <a:pathLst>
                <a:path extrusionOk="0" h="629" w="747">
                  <a:moveTo>
                    <a:pt x="376" y="0"/>
                  </a:moveTo>
                  <a:cubicBezTo>
                    <a:pt x="273" y="0"/>
                    <a:pt x="171" y="50"/>
                    <a:pt x="113" y="152"/>
                  </a:cubicBezTo>
                  <a:cubicBezTo>
                    <a:pt x="1" y="339"/>
                    <a:pt x="113" y="602"/>
                    <a:pt x="338" y="627"/>
                  </a:cubicBezTo>
                  <a:cubicBezTo>
                    <a:pt x="351" y="628"/>
                    <a:pt x="363" y="629"/>
                    <a:pt x="374" y="629"/>
                  </a:cubicBezTo>
                  <a:cubicBezTo>
                    <a:pt x="593" y="629"/>
                    <a:pt x="747" y="416"/>
                    <a:pt x="676" y="214"/>
                  </a:cubicBezTo>
                  <a:cubicBezTo>
                    <a:pt x="663" y="189"/>
                    <a:pt x="651" y="164"/>
                    <a:pt x="638" y="139"/>
                  </a:cubicBezTo>
                  <a:cubicBezTo>
                    <a:pt x="577" y="47"/>
                    <a:pt x="476" y="0"/>
                    <a:pt x="3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7" name="Google Shape;3267;p8"/>
            <p:cNvSpPr/>
            <p:nvPr/>
          </p:nvSpPr>
          <p:spPr>
            <a:xfrm>
              <a:off x="1405" y="-29396"/>
              <a:ext cx="38305" cy="28104"/>
            </a:xfrm>
            <a:custGeom>
              <a:rect b="b" l="l" r="r" t="t"/>
              <a:pathLst>
                <a:path extrusionOk="0" h="551" w="751">
                  <a:moveTo>
                    <a:pt x="542" y="1"/>
                  </a:moveTo>
                  <a:cubicBezTo>
                    <a:pt x="315" y="1"/>
                    <a:pt x="0" y="316"/>
                    <a:pt x="233" y="493"/>
                  </a:cubicBezTo>
                  <a:cubicBezTo>
                    <a:pt x="289" y="532"/>
                    <a:pt x="352" y="550"/>
                    <a:pt x="414" y="550"/>
                  </a:cubicBezTo>
                  <a:cubicBezTo>
                    <a:pt x="586" y="550"/>
                    <a:pt x="751" y="411"/>
                    <a:pt x="733" y="218"/>
                  </a:cubicBezTo>
                  <a:cubicBezTo>
                    <a:pt x="733" y="181"/>
                    <a:pt x="720" y="156"/>
                    <a:pt x="720" y="131"/>
                  </a:cubicBezTo>
                  <a:cubicBezTo>
                    <a:pt x="688" y="38"/>
                    <a:pt x="620" y="1"/>
                    <a:pt x="5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8" name="Google Shape;3268;p8"/>
            <p:cNvSpPr/>
            <p:nvPr/>
          </p:nvSpPr>
          <p:spPr>
            <a:xfrm>
              <a:off x="63223" y="28800"/>
              <a:ext cx="37693" cy="31572"/>
            </a:xfrm>
            <a:custGeom>
              <a:rect b="b" l="l" r="r" t="t"/>
              <a:pathLst>
                <a:path extrusionOk="0" h="619" w="739">
                  <a:moveTo>
                    <a:pt x="345" y="0"/>
                  </a:moveTo>
                  <a:cubicBezTo>
                    <a:pt x="71" y="0"/>
                    <a:pt x="0" y="614"/>
                    <a:pt x="324" y="614"/>
                  </a:cubicBezTo>
                  <a:cubicBezTo>
                    <a:pt x="327" y="614"/>
                    <a:pt x="330" y="614"/>
                    <a:pt x="333" y="614"/>
                  </a:cubicBezTo>
                  <a:cubicBezTo>
                    <a:pt x="350" y="617"/>
                    <a:pt x="366" y="618"/>
                    <a:pt x="382" y="618"/>
                  </a:cubicBezTo>
                  <a:cubicBezTo>
                    <a:pt x="584" y="618"/>
                    <a:pt x="739" y="410"/>
                    <a:pt x="658" y="202"/>
                  </a:cubicBezTo>
                  <a:cubicBezTo>
                    <a:pt x="658" y="177"/>
                    <a:pt x="645" y="152"/>
                    <a:pt x="620" y="127"/>
                  </a:cubicBezTo>
                  <a:cubicBezTo>
                    <a:pt x="583" y="64"/>
                    <a:pt x="508" y="27"/>
                    <a:pt x="420" y="14"/>
                  </a:cubicBezTo>
                  <a:cubicBezTo>
                    <a:pt x="394" y="5"/>
                    <a:pt x="369" y="0"/>
                    <a:pt x="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9" name="Google Shape;3269;p8"/>
            <p:cNvSpPr/>
            <p:nvPr/>
          </p:nvSpPr>
          <p:spPr>
            <a:xfrm>
              <a:off x="380369" y="-6546"/>
              <a:ext cx="34224" cy="31215"/>
            </a:xfrm>
            <a:custGeom>
              <a:rect b="b" l="l" r="r" t="t"/>
              <a:pathLst>
                <a:path extrusionOk="0" h="612" w="671">
                  <a:moveTo>
                    <a:pt x="324" y="1"/>
                  </a:moveTo>
                  <a:cubicBezTo>
                    <a:pt x="183" y="1"/>
                    <a:pt x="44" y="96"/>
                    <a:pt x="13" y="257"/>
                  </a:cubicBezTo>
                  <a:cubicBezTo>
                    <a:pt x="1" y="345"/>
                    <a:pt x="13" y="420"/>
                    <a:pt x="63" y="495"/>
                  </a:cubicBezTo>
                  <a:cubicBezTo>
                    <a:pt x="113" y="557"/>
                    <a:pt x="188" y="595"/>
                    <a:pt x="263" y="607"/>
                  </a:cubicBezTo>
                  <a:cubicBezTo>
                    <a:pt x="281" y="610"/>
                    <a:pt x="298" y="611"/>
                    <a:pt x="315" y="611"/>
                  </a:cubicBezTo>
                  <a:cubicBezTo>
                    <a:pt x="525" y="611"/>
                    <a:pt x="670" y="403"/>
                    <a:pt x="601" y="195"/>
                  </a:cubicBezTo>
                  <a:cubicBezTo>
                    <a:pt x="588" y="170"/>
                    <a:pt x="576" y="145"/>
                    <a:pt x="563" y="120"/>
                  </a:cubicBezTo>
                  <a:cubicBezTo>
                    <a:pt x="501" y="38"/>
                    <a:pt x="412" y="1"/>
                    <a:pt x="3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0" name="Google Shape;3270;p8"/>
            <p:cNvSpPr/>
            <p:nvPr/>
          </p:nvSpPr>
          <p:spPr>
            <a:xfrm>
              <a:off x="231231" y="-37914"/>
              <a:ext cx="38662" cy="31980"/>
            </a:xfrm>
            <a:custGeom>
              <a:rect b="b" l="l" r="r" t="t"/>
              <a:pathLst>
                <a:path extrusionOk="0" h="627" w="758">
                  <a:moveTo>
                    <a:pt x="393" y="1"/>
                  </a:moveTo>
                  <a:cubicBezTo>
                    <a:pt x="288" y="1"/>
                    <a:pt x="184" y="51"/>
                    <a:pt x="126" y="148"/>
                  </a:cubicBezTo>
                  <a:cubicBezTo>
                    <a:pt x="1" y="348"/>
                    <a:pt x="126" y="597"/>
                    <a:pt x="350" y="622"/>
                  </a:cubicBezTo>
                  <a:cubicBezTo>
                    <a:pt x="368" y="625"/>
                    <a:pt x="385" y="627"/>
                    <a:pt x="402" y="627"/>
                  </a:cubicBezTo>
                  <a:cubicBezTo>
                    <a:pt x="612" y="627"/>
                    <a:pt x="757" y="418"/>
                    <a:pt x="688" y="210"/>
                  </a:cubicBezTo>
                  <a:cubicBezTo>
                    <a:pt x="675" y="185"/>
                    <a:pt x="663" y="160"/>
                    <a:pt x="650" y="135"/>
                  </a:cubicBezTo>
                  <a:cubicBezTo>
                    <a:pt x="590" y="44"/>
                    <a:pt x="492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1" name="Google Shape;3271;p8"/>
            <p:cNvSpPr/>
            <p:nvPr/>
          </p:nvSpPr>
          <p:spPr>
            <a:xfrm>
              <a:off x="273412" y="113723"/>
              <a:ext cx="36265" cy="31929"/>
            </a:xfrm>
            <a:custGeom>
              <a:rect b="b" l="l" r="r" t="t"/>
              <a:pathLst>
                <a:path extrusionOk="0" h="626" w="711">
                  <a:moveTo>
                    <a:pt x="338" y="0"/>
                  </a:moveTo>
                  <a:cubicBezTo>
                    <a:pt x="201" y="0"/>
                    <a:pt x="66" y="91"/>
                    <a:pt x="36" y="249"/>
                  </a:cubicBezTo>
                  <a:cubicBezTo>
                    <a:pt x="1" y="448"/>
                    <a:pt x="142" y="626"/>
                    <a:pt x="335" y="626"/>
                  </a:cubicBezTo>
                  <a:cubicBezTo>
                    <a:pt x="348" y="626"/>
                    <a:pt x="360" y="625"/>
                    <a:pt x="373" y="624"/>
                  </a:cubicBezTo>
                  <a:cubicBezTo>
                    <a:pt x="586" y="611"/>
                    <a:pt x="711" y="386"/>
                    <a:pt x="623" y="186"/>
                  </a:cubicBezTo>
                  <a:cubicBezTo>
                    <a:pt x="623" y="161"/>
                    <a:pt x="611" y="136"/>
                    <a:pt x="586" y="124"/>
                  </a:cubicBezTo>
                  <a:cubicBezTo>
                    <a:pt x="521" y="39"/>
                    <a:pt x="429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2" name="Google Shape;3272;p8"/>
            <p:cNvSpPr/>
            <p:nvPr/>
          </p:nvSpPr>
          <p:spPr>
            <a:xfrm>
              <a:off x="138250" y="75367"/>
              <a:ext cx="36214" cy="28920"/>
            </a:xfrm>
            <a:custGeom>
              <a:rect b="b" l="l" r="r" t="t"/>
              <a:pathLst>
                <a:path extrusionOk="0" h="567" w="710">
                  <a:moveTo>
                    <a:pt x="400" y="1"/>
                  </a:moveTo>
                  <a:cubicBezTo>
                    <a:pt x="192" y="1"/>
                    <a:pt x="0" y="219"/>
                    <a:pt x="112" y="451"/>
                  </a:cubicBezTo>
                  <a:cubicBezTo>
                    <a:pt x="180" y="531"/>
                    <a:pt x="266" y="566"/>
                    <a:pt x="349" y="566"/>
                  </a:cubicBezTo>
                  <a:cubicBezTo>
                    <a:pt x="536" y="566"/>
                    <a:pt x="710" y="389"/>
                    <a:pt x="649" y="164"/>
                  </a:cubicBezTo>
                  <a:cubicBezTo>
                    <a:pt x="636" y="139"/>
                    <a:pt x="624" y="114"/>
                    <a:pt x="611" y="89"/>
                  </a:cubicBezTo>
                  <a:cubicBezTo>
                    <a:pt x="547" y="27"/>
                    <a:pt x="473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3" name="Google Shape;3273;p8"/>
            <p:cNvSpPr/>
            <p:nvPr/>
          </p:nvSpPr>
          <p:spPr>
            <a:xfrm>
              <a:off x="74699" y="-71526"/>
              <a:ext cx="40141" cy="32235"/>
            </a:xfrm>
            <a:custGeom>
              <a:rect b="b" l="l" r="r" t="t"/>
              <a:pathLst>
                <a:path extrusionOk="0" h="632" w="787">
                  <a:moveTo>
                    <a:pt x="409" y="1"/>
                  </a:moveTo>
                  <a:cubicBezTo>
                    <a:pt x="198" y="1"/>
                    <a:pt x="1" y="223"/>
                    <a:pt x="133" y="469"/>
                  </a:cubicBezTo>
                  <a:cubicBezTo>
                    <a:pt x="192" y="583"/>
                    <a:pt x="291" y="632"/>
                    <a:pt x="391" y="632"/>
                  </a:cubicBezTo>
                  <a:cubicBezTo>
                    <a:pt x="587" y="632"/>
                    <a:pt x="786" y="447"/>
                    <a:pt x="695" y="207"/>
                  </a:cubicBezTo>
                  <a:cubicBezTo>
                    <a:pt x="683" y="182"/>
                    <a:pt x="670" y="157"/>
                    <a:pt x="658" y="132"/>
                  </a:cubicBezTo>
                  <a:cubicBezTo>
                    <a:pt x="588" y="40"/>
                    <a:pt x="497" y="1"/>
                    <a:pt x="4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4" name="Google Shape;3274;p8"/>
            <p:cNvSpPr/>
            <p:nvPr/>
          </p:nvSpPr>
          <p:spPr>
            <a:xfrm>
              <a:off x="189153" y="213538"/>
              <a:ext cx="34479" cy="31674"/>
            </a:xfrm>
            <a:custGeom>
              <a:rect b="b" l="l" r="r" t="t"/>
              <a:pathLst>
                <a:path extrusionOk="0" h="621" w="676">
                  <a:moveTo>
                    <a:pt x="320" y="0"/>
                  </a:moveTo>
                  <a:cubicBezTo>
                    <a:pt x="179" y="0"/>
                    <a:pt x="39" y="91"/>
                    <a:pt x="13" y="266"/>
                  </a:cubicBezTo>
                  <a:cubicBezTo>
                    <a:pt x="1" y="341"/>
                    <a:pt x="13" y="429"/>
                    <a:pt x="63" y="491"/>
                  </a:cubicBezTo>
                  <a:cubicBezTo>
                    <a:pt x="129" y="582"/>
                    <a:pt x="221" y="621"/>
                    <a:pt x="311" y="621"/>
                  </a:cubicBezTo>
                  <a:cubicBezTo>
                    <a:pt x="496" y="621"/>
                    <a:pt x="676" y="459"/>
                    <a:pt x="626" y="241"/>
                  </a:cubicBezTo>
                  <a:cubicBezTo>
                    <a:pt x="583" y="79"/>
                    <a:pt x="452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5" name="Google Shape;3275;p8"/>
            <p:cNvSpPr/>
            <p:nvPr/>
          </p:nvSpPr>
          <p:spPr>
            <a:xfrm>
              <a:off x="525069" y="25689"/>
              <a:ext cx="38917" cy="31266"/>
            </a:xfrm>
            <a:custGeom>
              <a:rect b="b" l="l" r="r" t="t"/>
              <a:pathLst>
                <a:path extrusionOk="0" h="613" w="763">
                  <a:moveTo>
                    <a:pt x="388" y="0"/>
                  </a:moveTo>
                  <a:cubicBezTo>
                    <a:pt x="51" y="25"/>
                    <a:pt x="1" y="513"/>
                    <a:pt x="325" y="613"/>
                  </a:cubicBezTo>
                  <a:lnTo>
                    <a:pt x="325" y="600"/>
                  </a:lnTo>
                  <a:cubicBezTo>
                    <a:pt x="675" y="600"/>
                    <a:pt x="763" y="113"/>
                    <a:pt x="4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6" name="Google Shape;3276;p8"/>
            <p:cNvSpPr/>
            <p:nvPr/>
          </p:nvSpPr>
          <p:spPr>
            <a:xfrm>
              <a:off x="432036" y="117599"/>
              <a:ext cx="35703" cy="31011"/>
            </a:xfrm>
            <a:custGeom>
              <a:rect b="b" l="l" r="r" t="t"/>
              <a:pathLst>
                <a:path extrusionOk="0" h="608" w="700">
                  <a:moveTo>
                    <a:pt x="354" y="1"/>
                  </a:moveTo>
                  <a:cubicBezTo>
                    <a:pt x="315" y="1"/>
                    <a:pt x="276" y="8"/>
                    <a:pt x="237" y="23"/>
                  </a:cubicBezTo>
                  <a:cubicBezTo>
                    <a:pt x="87" y="85"/>
                    <a:pt x="0" y="260"/>
                    <a:pt x="63" y="410"/>
                  </a:cubicBezTo>
                  <a:cubicBezTo>
                    <a:pt x="110" y="534"/>
                    <a:pt x="223" y="607"/>
                    <a:pt x="346" y="607"/>
                  </a:cubicBezTo>
                  <a:cubicBezTo>
                    <a:pt x="385" y="607"/>
                    <a:pt x="424" y="600"/>
                    <a:pt x="462" y="585"/>
                  </a:cubicBezTo>
                  <a:cubicBezTo>
                    <a:pt x="625" y="535"/>
                    <a:pt x="700" y="348"/>
                    <a:pt x="637" y="198"/>
                  </a:cubicBezTo>
                  <a:cubicBezTo>
                    <a:pt x="590" y="74"/>
                    <a:pt x="477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7" name="Google Shape;3277;p8"/>
            <p:cNvSpPr/>
            <p:nvPr/>
          </p:nvSpPr>
          <p:spPr>
            <a:xfrm>
              <a:off x="172474" y="308713"/>
              <a:ext cx="38968" cy="29226"/>
            </a:xfrm>
            <a:custGeom>
              <a:rect b="b" l="l" r="r" t="t"/>
              <a:pathLst>
                <a:path extrusionOk="0" h="573" w="764">
                  <a:moveTo>
                    <a:pt x="368" y="1"/>
                  </a:moveTo>
                  <a:cubicBezTo>
                    <a:pt x="176" y="1"/>
                    <a:pt x="0" y="186"/>
                    <a:pt x="65" y="400"/>
                  </a:cubicBezTo>
                  <a:cubicBezTo>
                    <a:pt x="91" y="523"/>
                    <a:pt x="187" y="572"/>
                    <a:pt x="296" y="572"/>
                  </a:cubicBezTo>
                  <a:cubicBezTo>
                    <a:pt x="506" y="572"/>
                    <a:pt x="764" y="385"/>
                    <a:pt x="640" y="187"/>
                  </a:cubicBezTo>
                  <a:cubicBezTo>
                    <a:pt x="628" y="137"/>
                    <a:pt x="603" y="100"/>
                    <a:pt x="565" y="62"/>
                  </a:cubicBezTo>
                  <a:lnTo>
                    <a:pt x="565" y="75"/>
                  </a:lnTo>
                  <a:cubicBezTo>
                    <a:pt x="504" y="23"/>
                    <a:pt x="435" y="1"/>
                    <a:pt x="3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8" name="Google Shape;3278;p8"/>
            <p:cNvSpPr/>
            <p:nvPr/>
          </p:nvSpPr>
          <p:spPr>
            <a:xfrm>
              <a:off x="414797" y="192831"/>
              <a:ext cx="38713" cy="31878"/>
            </a:xfrm>
            <a:custGeom>
              <a:rect b="b" l="l" r="r" t="t"/>
              <a:pathLst>
                <a:path extrusionOk="0" h="625" w="759">
                  <a:moveTo>
                    <a:pt x="392" y="1"/>
                  </a:moveTo>
                  <a:cubicBezTo>
                    <a:pt x="353" y="1"/>
                    <a:pt x="314" y="8"/>
                    <a:pt x="276" y="22"/>
                  </a:cubicBezTo>
                  <a:cubicBezTo>
                    <a:pt x="13" y="122"/>
                    <a:pt x="1" y="485"/>
                    <a:pt x="263" y="597"/>
                  </a:cubicBezTo>
                  <a:cubicBezTo>
                    <a:pt x="305" y="616"/>
                    <a:pt x="348" y="625"/>
                    <a:pt x="389" y="625"/>
                  </a:cubicBezTo>
                  <a:cubicBezTo>
                    <a:pt x="591" y="625"/>
                    <a:pt x="759" y="415"/>
                    <a:pt x="675" y="197"/>
                  </a:cubicBezTo>
                  <a:cubicBezTo>
                    <a:pt x="628" y="74"/>
                    <a:pt x="515" y="1"/>
                    <a:pt x="3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9" name="Google Shape;3279;p8"/>
            <p:cNvSpPr/>
            <p:nvPr/>
          </p:nvSpPr>
          <p:spPr>
            <a:xfrm>
              <a:off x="106933" y="326105"/>
              <a:ext cx="34479" cy="31725"/>
            </a:xfrm>
            <a:custGeom>
              <a:rect b="b" l="l" r="r" t="t"/>
              <a:pathLst>
                <a:path extrusionOk="0" h="622" w="676">
                  <a:moveTo>
                    <a:pt x="321" y="1"/>
                  </a:moveTo>
                  <a:cubicBezTo>
                    <a:pt x="285" y="1"/>
                    <a:pt x="249" y="7"/>
                    <a:pt x="213" y="21"/>
                  </a:cubicBezTo>
                  <a:cubicBezTo>
                    <a:pt x="163" y="46"/>
                    <a:pt x="126" y="71"/>
                    <a:pt x="101" y="109"/>
                  </a:cubicBezTo>
                  <a:cubicBezTo>
                    <a:pt x="26" y="196"/>
                    <a:pt x="1" y="309"/>
                    <a:pt x="38" y="421"/>
                  </a:cubicBezTo>
                  <a:cubicBezTo>
                    <a:pt x="76" y="534"/>
                    <a:pt x="176" y="609"/>
                    <a:pt x="301" y="621"/>
                  </a:cubicBezTo>
                  <a:cubicBezTo>
                    <a:pt x="351" y="621"/>
                    <a:pt x="388" y="621"/>
                    <a:pt x="438" y="609"/>
                  </a:cubicBezTo>
                  <a:cubicBezTo>
                    <a:pt x="601" y="534"/>
                    <a:pt x="676" y="359"/>
                    <a:pt x="613" y="209"/>
                  </a:cubicBezTo>
                  <a:cubicBezTo>
                    <a:pt x="564" y="82"/>
                    <a:pt x="447" y="1"/>
                    <a:pt x="3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0" name="Google Shape;3280;p8"/>
            <p:cNvSpPr/>
            <p:nvPr/>
          </p:nvSpPr>
          <p:spPr>
            <a:xfrm>
              <a:off x="739849" y="8908"/>
              <a:ext cx="34173" cy="31215"/>
            </a:xfrm>
            <a:custGeom>
              <a:rect b="b" l="l" r="r" t="t"/>
              <a:pathLst>
                <a:path extrusionOk="0" h="612" w="670">
                  <a:moveTo>
                    <a:pt x="340" y="1"/>
                  </a:moveTo>
                  <a:cubicBezTo>
                    <a:pt x="252" y="1"/>
                    <a:pt x="164" y="38"/>
                    <a:pt x="101" y="117"/>
                  </a:cubicBezTo>
                  <a:cubicBezTo>
                    <a:pt x="1" y="254"/>
                    <a:pt x="26" y="442"/>
                    <a:pt x="151" y="554"/>
                  </a:cubicBezTo>
                  <a:cubicBezTo>
                    <a:pt x="207" y="594"/>
                    <a:pt x="270" y="612"/>
                    <a:pt x="332" y="612"/>
                  </a:cubicBezTo>
                  <a:cubicBezTo>
                    <a:pt x="505" y="612"/>
                    <a:pt x="669" y="473"/>
                    <a:pt x="651" y="279"/>
                  </a:cubicBezTo>
                  <a:cubicBezTo>
                    <a:pt x="651" y="242"/>
                    <a:pt x="638" y="217"/>
                    <a:pt x="638" y="192"/>
                  </a:cubicBezTo>
                  <a:cubicBezTo>
                    <a:pt x="581" y="69"/>
                    <a:pt x="46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1" name="Google Shape;3281;p8"/>
            <p:cNvSpPr/>
            <p:nvPr/>
          </p:nvSpPr>
          <p:spPr>
            <a:xfrm>
              <a:off x="820844" y="-36486"/>
              <a:ext cx="39733" cy="31776"/>
            </a:xfrm>
            <a:custGeom>
              <a:rect b="b" l="l" r="r" t="t"/>
              <a:pathLst>
                <a:path extrusionOk="0" h="623" w="779">
                  <a:moveTo>
                    <a:pt x="380" y="1"/>
                  </a:moveTo>
                  <a:cubicBezTo>
                    <a:pt x="275" y="1"/>
                    <a:pt x="170" y="54"/>
                    <a:pt x="112" y="157"/>
                  </a:cubicBezTo>
                  <a:cubicBezTo>
                    <a:pt x="0" y="345"/>
                    <a:pt x="112" y="594"/>
                    <a:pt x="337" y="619"/>
                  </a:cubicBezTo>
                  <a:cubicBezTo>
                    <a:pt x="353" y="622"/>
                    <a:pt x="369" y="623"/>
                    <a:pt x="384" y="623"/>
                  </a:cubicBezTo>
                  <a:cubicBezTo>
                    <a:pt x="631" y="623"/>
                    <a:pt x="779" y="345"/>
                    <a:pt x="637" y="145"/>
                  </a:cubicBezTo>
                  <a:cubicBezTo>
                    <a:pt x="577" y="48"/>
                    <a:pt x="478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2" name="Google Shape;3282;p8"/>
            <p:cNvSpPr/>
            <p:nvPr/>
          </p:nvSpPr>
          <p:spPr>
            <a:xfrm>
              <a:off x="675073" y="-64385"/>
              <a:ext cx="40192" cy="32133"/>
            </a:xfrm>
            <a:custGeom>
              <a:rect b="b" l="l" r="r" t="t"/>
              <a:pathLst>
                <a:path extrusionOk="0" h="630" w="788">
                  <a:moveTo>
                    <a:pt x="414" y="0"/>
                  </a:moveTo>
                  <a:cubicBezTo>
                    <a:pt x="201" y="0"/>
                    <a:pt x="1" y="227"/>
                    <a:pt x="134" y="467"/>
                  </a:cubicBezTo>
                  <a:cubicBezTo>
                    <a:pt x="197" y="581"/>
                    <a:pt x="298" y="629"/>
                    <a:pt x="398" y="629"/>
                  </a:cubicBezTo>
                  <a:cubicBezTo>
                    <a:pt x="593" y="629"/>
                    <a:pt x="787" y="444"/>
                    <a:pt x="696" y="204"/>
                  </a:cubicBezTo>
                  <a:cubicBezTo>
                    <a:pt x="684" y="179"/>
                    <a:pt x="671" y="154"/>
                    <a:pt x="659" y="129"/>
                  </a:cubicBezTo>
                  <a:cubicBezTo>
                    <a:pt x="590" y="38"/>
                    <a:pt x="501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3" name="Google Shape;3283;p8"/>
            <p:cNvSpPr/>
            <p:nvPr/>
          </p:nvSpPr>
          <p:spPr>
            <a:xfrm>
              <a:off x="988445" y="-89734"/>
              <a:ext cx="42436" cy="31929"/>
            </a:xfrm>
            <a:custGeom>
              <a:rect b="b" l="l" r="r" t="t"/>
              <a:pathLst>
                <a:path extrusionOk="0" h="626" w="832">
                  <a:moveTo>
                    <a:pt x="418" y="0"/>
                  </a:moveTo>
                  <a:cubicBezTo>
                    <a:pt x="408" y="0"/>
                    <a:pt x="398" y="0"/>
                    <a:pt x="388" y="1"/>
                  </a:cubicBezTo>
                  <a:cubicBezTo>
                    <a:pt x="101" y="26"/>
                    <a:pt x="1" y="389"/>
                    <a:pt x="226" y="564"/>
                  </a:cubicBezTo>
                  <a:cubicBezTo>
                    <a:pt x="283" y="605"/>
                    <a:pt x="349" y="625"/>
                    <a:pt x="415" y="625"/>
                  </a:cubicBezTo>
                  <a:cubicBezTo>
                    <a:pt x="506" y="625"/>
                    <a:pt x="597" y="587"/>
                    <a:pt x="663" y="514"/>
                  </a:cubicBezTo>
                  <a:cubicBezTo>
                    <a:pt x="832" y="309"/>
                    <a:pt x="675" y="0"/>
                    <a:pt x="4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4" name="Google Shape;3284;p8"/>
            <p:cNvSpPr/>
            <p:nvPr/>
          </p:nvSpPr>
          <p:spPr>
            <a:xfrm>
              <a:off x="589436" y="57720"/>
              <a:ext cx="38662" cy="31929"/>
            </a:xfrm>
            <a:custGeom>
              <a:rect b="b" l="l" r="r" t="t"/>
              <a:pathLst>
                <a:path extrusionOk="0" h="626" w="758">
                  <a:moveTo>
                    <a:pt x="394" y="0"/>
                  </a:moveTo>
                  <a:cubicBezTo>
                    <a:pt x="289" y="0"/>
                    <a:pt x="184" y="50"/>
                    <a:pt x="126" y="147"/>
                  </a:cubicBezTo>
                  <a:cubicBezTo>
                    <a:pt x="1" y="347"/>
                    <a:pt x="126" y="597"/>
                    <a:pt x="351" y="622"/>
                  </a:cubicBezTo>
                  <a:cubicBezTo>
                    <a:pt x="367" y="625"/>
                    <a:pt x="384" y="626"/>
                    <a:pt x="400" y="626"/>
                  </a:cubicBezTo>
                  <a:cubicBezTo>
                    <a:pt x="612" y="626"/>
                    <a:pt x="758" y="407"/>
                    <a:pt x="688" y="210"/>
                  </a:cubicBezTo>
                  <a:cubicBezTo>
                    <a:pt x="676" y="185"/>
                    <a:pt x="663" y="160"/>
                    <a:pt x="651" y="135"/>
                  </a:cubicBezTo>
                  <a:cubicBezTo>
                    <a:pt x="590" y="44"/>
                    <a:pt x="492" y="0"/>
                    <a:pt x="3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5" name="Google Shape;3285;p8"/>
            <p:cNvSpPr/>
            <p:nvPr/>
          </p:nvSpPr>
          <p:spPr>
            <a:xfrm>
              <a:off x="601218" y="-23276"/>
              <a:ext cx="37999" cy="28410"/>
            </a:xfrm>
            <a:custGeom>
              <a:rect b="b" l="l" r="r" t="t"/>
              <a:pathLst>
                <a:path extrusionOk="0" h="557" w="745">
                  <a:moveTo>
                    <a:pt x="539" y="0"/>
                  </a:moveTo>
                  <a:cubicBezTo>
                    <a:pt x="312" y="0"/>
                    <a:pt x="0" y="319"/>
                    <a:pt x="232" y="485"/>
                  </a:cubicBezTo>
                  <a:cubicBezTo>
                    <a:pt x="291" y="533"/>
                    <a:pt x="358" y="556"/>
                    <a:pt x="425" y="556"/>
                  </a:cubicBezTo>
                  <a:cubicBezTo>
                    <a:pt x="516" y="556"/>
                    <a:pt x="605" y="514"/>
                    <a:pt x="669" y="435"/>
                  </a:cubicBezTo>
                  <a:cubicBezTo>
                    <a:pt x="719" y="373"/>
                    <a:pt x="744" y="298"/>
                    <a:pt x="732" y="211"/>
                  </a:cubicBezTo>
                  <a:cubicBezTo>
                    <a:pt x="732" y="186"/>
                    <a:pt x="719" y="161"/>
                    <a:pt x="719" y="136"/>
                  </a:cubicBezTo>
                  <a:cubicBezTo>
                    <a:pt x="687" y="39"/>
                    <a:pt x="618" y="0"/>
                    <a:pt x="5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6" name="Google Shape;3286;p8"/>
            <p:cNvSpPr/>
            <p:nvPr/>
          </p:nvSpPr>
          <p:spPr>
            <a:xfrm>
              <a:off x="532719" y="-72342"/>
              <a:ext cx="38713" cy="31878"/>
            </a:xfrm>
            <a:custGeom>
              <a:rect b="b" l="l" r="r" t="t"/>
              <a:pathLst>
                <a:path extrusionOk="0" h="625" w="759">
                  <a:moveTo>
                    <a:pt x="387" y="1"/>
                  </a:moveTo>
                  <a:cubicBezTo>
                    <a:pt x="282" y="1"/>
                    <a:pt x="178" y="51"/>
                    <a:pt x="113" y="148"/>
                  </a:cubicBezTo>
                  <a:cubicBezTo>
                    <a:pt x="1" y="348"/>
                    <a:pt x="125" y="598"/>
                    <a:pt x="350" y="623"/>
                  </a:cubicBezTo>
                  <a:cubicBezTo>
                    <a:pt x="362" y="624"/>
                    <a:pt x="373" y="625"/>
                    <a:pt x="385" y="625"/>
                  </a:cubicBezTo>
                  <a:cubicBezTo>
                    <a:pt x="594" y="625"/>
                    <a:pt x="759" y="412"/>
                    <a:pt x="688" y="210"/>
                  </a:cubicBezTo>
                  <a:cubicBezTo>
                    <a:pt x="675" y="185"/>
                    <a:pt x="663" y="160"/>
                    <a:pt x="650" y="135"/>
                  </a:cubicBezTo>
                  <a:cubicBezTo>
                    <a:pt x="584" y="45"/>
                    <a:pt x="485" y="1"/>
                    <a:pt x="3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7" name="Google Shape;3287;p8"/>
            <p:cNvSpPr/>
            <p:nvPr/>
          </p:nvSpPr>
          <p:spPr>
            <a:xfrm>
              <a:off x="753875" y="-73260"/>
              <a:ext cx="37846" cy="32235"/>
            </a:xfrm>
            <a:custGeom>
              <a:rect b="b" l="l" r="r" t="t"/>
              <a:pathLst>
                <a:path extrusionOk="0" h="632" w="742">
                  <a:moveTo>
                    <a:pt x="335" y="1"/>
                  </a:moveTo>
                  <a:cubicBezTo>
                    <a:pt x="189" y="1"/>
                    <a:pt x="49" y="102"/>
                    <a:pt x="26" y="278"/>
                  </a:cubicBezTo>
                  <a:cubicBezTo>
                    <a:pt x="1" y="441"/>
                    <a:pt x="113" y="591"/>
                    <a:pt x="276" y="628"/>
                  </a:cubicBezTo>
                  <a:cubicBezTo>
                    <a:pt x="291" y="630"/>
                    <a:pt x="306" y="631"/>
                    <a:pt x="321" y="631"/>
                  </a:cubicBezTo>
                  <a:cubicBezTo>
                    <a:pt x="572" y="631"/>
                    <a:pt x="742" y="341"/>
                    <a:pt x="588" y="128"/>
                  </a:cubicBezTo>
                  <a:cubicBezTo>
                    <a:pt x="521" y="41"/>
                    <a:pt x="427" y="1"/>
                    <a:pt x="3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8" name="Google Shape;3288;p8"/>
            <p:cNvSpPr/>
            <p:nvPr/>
          </p:nvSpPr>
          <p:spPr>
            <a:xfrm>
              <a:off x="668493" y="27423"/>
              <a:ext cx="34938" cy="32184"/>
            </a:xfrm>
            <a:custGeom>
              <a:rect b="b" l="l" r="r" t="t"/>
              <a:pathLst>
                <a:path extrusionOk="0" h="631" w="685">
                  <a:moveTo>
                    <a:pt x="325" y="0"/>
                  </a:moveTo>
                  <a:cubicBezTo>
                    <a:pt x="182" y="0"/>
                    <a:pt x="39" y="91"/>
                    <a:pt x="13" y="266"/>
                  </a:cubicBezTo>
                  <a:cubicBezTo>
                    <a:pt x="0" y="354"/>
                    <a:pt x="25" y="429"/>
                    <a:pt x="75" y="504"/>
                  </a:cubicBezTo>
                  <a:cubicBezTo>
                    <a:pt x="140" y="592"/>
                    <a:pt x="229" y="630"/>
                    <a:pt x="317" y="630"/>
                  </a:cubicBezTo>
                  <a:cubicBezTo>
                    <a:pt x="502" y="630"/>
                    <a:pt x="684" y="462"/>
                    <a:pt x="625" y="241"/>
                  </a:cubicBezTo>
                  <a:cubicBezTo>
                    <a:pt x="589" y="79"/>
                    <a:pt x="457" y="0"/>
                    <a:pt x="3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9" name="Google Shape;3289;p8"/>
            <p:cNvSpPr/>
            <p:nvPr/>
          </p:nvSpPr>
          <p:spPr>
            <a:xfrm>
              <a:off x="920252" y="-63977"/>
              <a:ext cx="35755" cy="31572"/>
            </a:xfrm>
            <a:custGeom>
              <a:rect b="b" l="l" r="r" t="t"/>
              <a:pathLst>
                <a:path extrusionOk="0" h="619" w="701">
                  <a:moveTo>
                    <a:pt x="347" y="1"/>
                  </a:moveTo>
                  <a:cubicBezTo>
                    <a:pt x="311" y="1"/>
                    <a:pt x="274" y="7"/>
                    <a:pt x="238" y="21"/>
                  </a:cubicBezTo>
                  <a:cubicBezTo>
                    <a:pt x="75" y="84"/>
                    <a:pt x="1" y="271"/>
                    <a:pt x="63" y="421"/>
                  </a:cubicBezTo>
                  <a:cubicBezTo>
                    <a:pt x="111" y="545"/>
                    <a:pt x="224" y="618"/>
                    <a:pt x="347" y="618"/>
                  </a:cubicBezTo>
                  <a:cubicBezTo>
                    <a:pt x="385" y="618"/>
                    <a:pt x="424" y="611"/>
                    <a:pt x="463" y="596"/>
                  </a:cubicBezTo>
                  <a:cubicBezTo>
                    <a:pt x="625" y="534"/>
                    <a:pt x="700" y="359"/>
                    <a:pt x="638" y="196"/>
                  </a:cubicBezTo>
                  <a:cubicBezTo>
                    <a:pt x="589" y="80"/>
                    <a:pt x="473" y="1"/>
                    <a:pt x="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0" name="Google Shape;3290;p8"/>
            <p:cNvSpPr/>
            <p:nvPr/>
          </p:nvSpPr>
          <p:spPr>
            <a:xfrm>
              <a:off x="654467" y="122240"/>
              <a:ext cx="36520" cy="29889"/>
            </a:xfrm>
            <a:custGeom>
              <a:rect b="b" l="l" r="r" t="t"/>
              <a:pathLst>
                <a:path extrusionOk="0" h="586" w="716">
                  <a:moveTo>
                    <a:pt x="310" y="0"/>
                  </a:moveTo>
                  <a:cubicBezTo>
                    <a:pt x="161" y="0"/>
                    <a:pt x="17" y="112"/>
                    <a:pt x="0" y="282"/>
                  </a:cubicBezTo>
                  <a:cubicBezTo>
                    <a:pt x="0" y="319"/>
                    <a:pt x="0" y="369"/>
                    <a:pt x="25" y="419"/>
                  </a:cubicBezTo>
                  <a:cubicBezTo>
                    <a:pt x="51" y="538"/>
                    <a:pt x="145" y="586"/>
                    <a:pt x="251" y="586"/>
                  </a:cubicBezTo>
                  <a:cubicBezTo>
                    <a:pt x="460" y="586"/>
                    <a:pt x="716" y="401"/>
                    <a:pt x="600" y="194"/>
                  </a:cubicBezTo>
                  <a:cubicBezTo>
                    <a:pt x="575" y="144"/>
                    <a:pt x="550" y="107"/>
                    <a:pt x="513" y="82"/>
                  </a:cubicBezTo>
                  <a:cubicBezTo>
                    <a:pt x="452" y="25"/>
                    <a:pt x="380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1" name="Google Shape;3291;p8"/>
            <p:cNvSpPr/>
            <p:nvPr/>
          </p:nvSpPr>
          <p:spPr>
            <a:xfrm>
              <a:off x="894749" y="6766"/>
              <a:ext cx="38713" cy="31827"/>
            </a:xfrm>
            <a:custGeom>
              <a:rect b="b" l="l" r="r" t="t"/>
              <a:pathLst>
                <a:path extrusionOk="0" h="624" w="759">
                  <a:moveTo>
                    <a:pt x="378" y="1"/>
                  </a:moveTo>
                  <a:cubicBezTo>
                    <a:pt x="344" y="1"/>
                    <a:pt x="309" y="7"/>
                    <a:pt x="276" y="21"/>
                  </a:cubicBezTo>
                  <a:cubicBezTo>
                    <a:pt x="13" y="121"/>
                    <a:pt x="1" y="484"/>
                    <a:pt x="251" y="596"/>
                  </a:cubicBezTo>
                  <a:cubicBezTo>
                    <a:pt x="295" y="615"/>
                    <a:pt x="339" y="624"/>
                    <a:pt x="382" y="624"/>
                  </a:cubicBezTo>
                  <a:cubicBezTo>
                    <a:pt x="591" y="624"/>
                    <a:pt x="759" y="414"/>
                    <a:pt x="675" y="196"/>
                  </a:cubicBezTo>
                  <a:cubicBezTo>
                    <a:pt x="617" y="80"/>
                    <a:pt x="499" y="1"/>
                    <a:pt x="3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2" name="Google Shape;3292;p8"/>
            <p:cNvSpPr/>
            <p:nvPr/>
          </p:nvSpPr>
          <p:spPr>
            <a:xfrm>
              <a:off x="582500" y="141826"/>
              <a:ext cx="38254" cy="29991"/>
            </a:xfrm>
            <a:custGeom>
              <a:rect b="b" l="l" r="r" t="t"/>
              <a:pathLst>
                <a:path extrusionOk="0" h="588" w="750">
                  <a:moveTo>
                    <a:pt x="470" y="0"/>
                  </a:moveTo>
                  <a:cubicBezTo>
                    <a:pt x="259" y="0"/>
                    <a:pt x="0" y="191"/>
                    <a:pt x="124" y="398"/>
                  </a:cubicBezTo>
                  <a:cubicBezTo>
                    <a:pt x="174" y="516"/>
                    <a:pt x="294" y="588"/>
                    <a:pt x="422" y="588"/>
                  </a:cubicBezTo>
                  <a:cubicBezTo>
                    <a:pt x="456" y="588"/>
                    <a:pt x="490" y="583"/>
                    <a:pt x="524" y="573"/>
                  </a:cubicBezTo>
                  <a:cubicBezTo>
                    <a:pt x="674" y="510"/>
                    <a:pt x="749" y="323"/>
                    <a:pt x="699" y="173"/>
                  </a:cubicBezTo>
                  <a:cubicBezTo>
                    <a:pt x="674" y="50"/>
                    <a:pt x="578" y="0"/>
                    <a:pt x="4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3" name="Google Shape;3293;p8"/>
            <p:cNvSpPr/>
            <p:nvPr/>
          </p:nvSpPr>
          <p:spPr>
            <a:xfrm>
              <a:off x="1131716" y="-63518"/>
              <a:ext cx="39019" cy="29532"/>
            </a:xfrm>
            <a:custGeom>
              <a:rect b="b" l="l" r="r" t="t"/>
              <a:pathLst>
                <a:path extrusionOk="0" h="579" w="765">
                  <a:moveTo>
                    <a:pt x="370" y="1"/>
                  </a:moveTo>
                  <a:cubicBezTo>
                    <a:pt x="177" y="1"/>
                    <a:pt x="1" y="189"/>
                    <a:pt x="66" y="412"/>
                  </a:cubicBezTo>
                  <a:cubicBezTo>
                    <a:pt x="91" y="531"/>
                    <a:pt x="187" y="579"/>
                    <a:pt x="295" y="579"/>
                  </a:cubicBezTo>
                  <a:cubicBezTo>
                    <a:pt x="506" y="579"/>
                    <a:pt x="765" y="394"/>
                    <a:pt x="641" y="187"/>
                  </a:cubicBezTo>
                  <a:cubicBezTo>
                    <a:pt x="628" y="137"/>
                    <a:pt x="603" y="100"/>
                    <a:pt x="566" y="75"/>
                  </a:cubicBezTo>
                  <a:cubicBezTo>
                    <a:pt x="505" y="23"/>
                    <a:pt x="436" y="1"/>
                    <a:pt x="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4" name="Google Shape;3294;p8"/>
            <p:cNvSpPr/>
            <p:nvPr/>
          </p:nvSpPr>
          <p:spPr>
            <a:xfrm>
              <a:off x="1061789" y="-44034"/>
              <a:ext cx="38917" cy="29991"/>
            </a:xfrm>
            <a:custGeom>
              <a:rect b="b" l="l" r="r" t="t"/>
              <a:pathLst>
                <a:path extrusionOk="0" h="588" w="763">
                  <a:moveTo>
                    <a:pt x="471" y="1"/>
                  </a:moveTo>
                  <a:cubicBezTo>
                    <a:pt x="260" y="1"/>
                    <a:pt x="1" y="186"/>
                    <a:pt x="125" y="393"/>
                  </a:cubicBezTo>
                  <a:cubicBezTo>
                    <a:pt x="173" y="509"/>
                    <a:pt x="290" y="588"/>
                    <a:pt x="416" y="588"/>
                  </a:cubicBezTo>
                  <a:cubicBezTo>
                    <a:pt x="452" y="588"/>
                    <a:pt x="488" y="581"/>
                    <a:pt x="525" y="568"/>
                  </a:cubicBezTo>
                  <a:cubicBezTo>
                    <a:pt x="687" y="505"/>
                    <a:pt x="762" y="330"/>
                    <a:pt x="700" y="168"/>
                  </a:cubicBezTo>
                  <a:cubicBezTo>
                    <a:pt x="674" y="49"/>
                    <a:pt x="579" y="1"/>
                    <a:pt x="4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5" name="Google Shape;3295;p8"/>
            <p:cNvSpPr/>
            <p:nvPr/>
          </p:nvSpPr>
          <p:spPr>
            <a:xfrm>
              <a:off x="-54292" y="-88918"/>
              <a:ext cx="34428" cy="31419"/>
            </a:xfrm>
            <a:custGeom>
              <a:rect b="b" l="l" r="r" t="t"/>
              <a:pathLst>
                <a:path extrusionOk="0" h="616" w="675">
                  <a:moveTo>
                    <a:pt x="329" y="1"/>
                  </a:moveTo>
                  <a:cubicBezTo>
                    <a:pt x="290" y="1"/>
                    <a:pt x="251" y="8"/>
                    <a:pt x="212" y="23"/>
                  </a:cubicBezTo>
                  <a:cubicBezTo>
                    <a:pt x="175" y="48"/>
                    <a:pt x="137" y="73"/>
                    <a:pt x="100" y="110"/>
                  </a:cubicBezTo>
                  <a:cubicBezTo>
                    <a:pt x="25" y="198"/>
                    <a:pt x="0" y="310"/>
                    <a:pt x="38" y="423"/>
                  </a:cubicBezTo>
                  <a:cubicBezTo>
                    <a:pt x="88" y="523"/>
                    <a:pt x="187" y="598"/>
                    <a:pt x="300" y="610"/>
                  </a:cubicBezTo>
                  <a:cubicBezTo>
                    <a:pt x="315" y="614"/>
                    <a:pt x="329" y="615"/>
                    <a:pt x="344" y="615"/>
                  </a:cubicBezTo>
                  <a:cubicBezTo>
                    <a:pt x="378" y="615"/>
                    <a:pt x="411" y="607"/>
                    <a:pt x="437" y="598"/>
                  </a:cubicBezTo>
                  <a:cubicBezTo>
                    <a:pt x="600" y="535"/>
                    <a:pt x="675" y="360"/>
                    <a:pt x="625" y="198"/>
                  </a:cubicBezTo>
                  <a:cubicBezTo>
                    <a:pt x="568" y="74"/>
                    <a:pt x="452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296" name="Google Shape;3296;p8"/>
          <p:cNvSpPr/>
          <p:nvPr/>
        </p:nvSpPr>
        <p:spPr>
          <a:xfrm rot="-10279176">
            <a:off x="2737474" y="-274838"/>
            <a:ext cx="3888386" cy="1007083"/>
          </a:xfrm>
          <a:custGeom>
            <a:rect b="b" l="l" r="r" t="t"/>
            <a:pathLst>
              <a:path extrusionOk="0" h="16753" w="64684">
                <a:moveTo>
                  <a:pt x="31942" y="163"/>
                </a:moveTo>
                <a:cubicBezTo>
                  <a:pt x="31942" y="166"/>
                  <a:pt x="31942" y="169"/>
                  <a:pt x="31942" y="172"/>
                </a:cubicBezTo>
                <a:lnTo>
                  <a:pt x="31942" y="172"/>
                </a:lnTo>
                <a:cubicBezTo>
                  <a:pt x="31943" y="169"/>
                  <a:pt x="31943" y="166"/>
                  <a:pt x="31942" y="163"/>
                </a:cubicBezTo>
                <a:close/>
                <a:moveTo>
                  <a:pt x="52497" y="290"/>
                </a:moveTo>
                <a:cubicBezTo>
                  <a:pt x="52573" y="290"/>
                  <a:pt x="52671" y="316"/>
                  <a:pt x="52799" y="388"/>
                </a:cubicBezTo>
                <a:cubicBezTo>
                  <a:pt x="52662" y="563"/>
                  <a:pt x="52712" y="576"/>
                  <a:pt x="52112" y="601"/>
                </a:cubicBezTo>
                <a:cubicBezTo>
                  <a:pt x="52112" y="538"/>
                  <a:pt x="52124" y="513"/>
                  <a:pt x="52149" y="501"/>
                </a:cubicBezTo>
                <a:cubicBezTo>
                  <a:pt x="52154" y="502"/>
                  <a:pt x="52159" y="503"/>
                  <a:pt x="52163" y="503"/>
                </a:cubicBezTo>
                <a:cubicBezTo>
                  <a:pt x="52238" y="503"/>
                  <a:pt x="52282" y="290"/>
                  <a:pt x="52497" y="290"/>
                </a:cubicBezTo>
                <a:close/>
                <a:moveTo>
                  <a:pt x="49409" y="1569"/>
                </a:moveTo>
                <a:cubicBezTo>
                  <a:pt x="49453" y="1569"/>
                  <a:pt x="49494" y="1575"/>
                  <a:pt x="49525" y="1600"/>
                </a:cubicBezTo>
                <a:cubicBezTo>
                  <a:pt x="49425" y="1600"/>
                  <a:pt x="49325" y="1600"/>
                  <a:pt x="49225" y="1613"/>
                </a:cubicBezTo>
                <a:cubicBezTo>
                  <a:pt x="49238" y="1588"/>
                  <a:pt x="49263" y="1575"/>
                  <a:pt x="49275" y="1575"/>
                </a:cubicBezTo>
                <a:cubicBezTo>
                  <a:pt x="49319" y="1575"/>
                  <a:pt x="49366" y="1569"/>
                  <a:pt x="49409" y="1569"/>
                </a:cubicBezTo>
                <a:close/>
                <a:moveTo>
                  <a:pt x="50450" y="1575"/>
                </a:moveTo>
                <a:lnTo>
                  <a:pt x="50450" y="1588"/>
                </a:lnTo>
                <a:cubicBezTo>
                  <a:pt x="50475" y="1588"/>
                  <a:pt x="50475" y="1600"/>
                  <a:pt x="50475" y="1613"/>
                </a:cubicBezTo>
                <a:lnTo>
                  <a:pt x="50412" y="1625"/>
                </a:lnTo>
                <a:cubicBezTo>
                  <a:pt x="50412" y="1600"/>
                  <a:pt x="50437" y="1575"/>
                  <a:pt x="50450" y="1575"/>
                </a:cubicBezTo>
                <a:close/>
                <a:moveTo>
                  <a:pt x="51430" y="1467"/>
                </a:moveTo>
                <a:cubicBezTo>
                  <a:pt x="51453" y="1467"/>
                  <a:pt x="51487" y="1477"/>
                  <a:pt x="51537" y="1500"/>
                </a:cubicBezTo>
                <a:cubicBezTo>
                  <a:pt x="51562" y="1525"/>
                  <a:pt x="51575" y="1563"/>
                  <a:pt x="51575" y="1600"/>
                </a:cubicBezTo>
                <a:cubicBezTo>
                  <a:pt x="51512" y="1613"/>
                  <a:pt x="51462" y="1625"/>
                  <a:pt x="51400" y="1638"/>
                </a:cubicBezTo>
                <a:cubicBezTo>
                  <a:pt x="51400" y="1571"/>
                  <a:pt x="51356" y="1467"/>
                  <a:pt x="51430" y="1467"/>
                </a:cubicBezTo>
                <a:close/>
                <a:moveTo>
                  <a:pt x="53407" y="1399"/>
                </a:moveTo>
                <a:cubicBezTo>
                  <a:pt x="53547" y="1399"/>
                  <a:pt x="53664" y="1473"/>
                  <a:pt x="53686" y="1713"/>
                </a:cubicBezTo>
                <a:cubicBezTo>
                  <a:pt x="53654" y="1690"/>
                  <a:pt x="53628" y="1684"/>
                  <a:pt x="53589" y="1684"/>
                </a:cubicBezTo>
                <a:cubicBezTo>
                  <a:pt x="53547" y="1684"/>
                  <a:pt x="53491" y="1691"/>
                  <a:pt x="53398" y="1691"/>
                </a:cubicBezTo>
                <a:cubicBezTo>
                  <a:pt x="53246" y="1691"/>
                  <a:pt x="52996" y="1673"/>
                  <a:pt x="52549" y="1575"/>
                </a:cubicBezTo>
                <a:cubicBezTo>
                  <a:pt x="52624" y="1463"/>
                  <a:pt x="52712" y="1475"/>
                  <a:pt x="52787" y="1438"/>
                </a:cubicBezTo>
                <a:cubicBezTo>
                  <a:pt x="52849" y="1488"/>
                  <a:pt x="52812" y="1550"/>
                  <a:pt x="52812" y="1588"/>
                </a:cubicBezTo>
                <a:cubicBezTo>
                  <a:pt x="52814" y="1591"/>
                  <a:pt x="52817" y="1593"/>
                  <a:pt x="52823" y="1593"/>
                </a:cubicBezTo>
                <a:cubicBezTo>
                  <a:pt x="52887" y="1593"/>
                  <a:pt x="53179" y="1399"/>
                  <a:pt x="53407" y="1399"/>
                </a:cubicBezTo>
                <a:close/>
                <a:moveTo>
                  <a:pt x="55023" y="1428"/>
                </a:moveTo>
                <a:cubicBezTo>
                  <a:pt x="55105" y="1428"/>
                  <a:pt x="55057" y="1616"/>
                  <a:pt x="54911" y="1850"/>
                </a:cubicBezTo>
                <a:cubicBezTo>
                  <a:pt x="54886" y="1866"/>
                  <a:pt x="54862" y="1874"/>
                  <a:pt x="54839" y="1874"/>
                </a:cubicBezTo>
                <a:cubicBezTo>
                  <a:pt x="54772" y="1874"/>
                  <a:pt x="54721" y="1804"/>
                  <a:pt x="54711" y="1663"/>
                </a:cubicBezTo>
                <a:cubicBezTo>
                  <a:pt x="54811" y="1638"/>
                  <a:pt x="54886" y="1575"/>
                  <a:pt x="54924" y="1475"/>
                </a:cubicBezTo>
                <a:cubicBezTo>
                  <a:pt x="54967" y="1443"/>
                  <a:pt x="55000" y="1428"/>
                  <a:pt x="55023" y="1428"/>
                </a:cubicBezTo>
                <a:close/>
                <a:moveTo>
                  <a:pt x="41540" y="1713"/>
                </a:moveTo>
                <a:cubicBezTo>
                  <a:pt x="41602" y="1750"/>
                  <a:pt x="41652" y="1788"/>
                  <a:pt x="41702" y="1850"/>
                </a:cubicBezTo>
                <a:cubicBezTo>
                  <a:pt x="41652" y="1888"/>
                  <a:pt x="41615" y="1938"/>
                  <a:pt x="41577" y="1988"/>
                </a:cubicBezTo>
                <a:lnTo>
                  <a:pt x="41565" y="1988"/>
                </a:lnTo>
                <a:lnTo>
                  <a:pt x="41540" y="1713"/>
                </a:lnTo>
                <a:close/>
                <a:moveTo>
                  <a:pt x="44994" y="1435"/>
                </a:moveTo>
                <a:cubicBezTo>
                  <a:pt x="45129" y="1435"/>
                  <a:pt x="45237" y="1463"/>
                  <a:pt x="45301" y="1538"/>
                </a:cubicBezTo>
                <a:cubicBezTo>
                  <a:pt x="45367" y="1540"/>
                  <a:pt x="45429" y="1540"/>
                  <a:pt x="45490" y="1540"/>
                </a:cubicBezTo>
                <a:cubicBezTo>
                  <a:pt x="45932" y="1540"/>
                  <a:pt x="46257" y="1499"/>
                  <a:pt x="46811" y="1499"/>
                </a:cubicBezTo>
                <a:cubicBezTo>
                  <a:pt x="47261" y="1499"/>
                  <a:pt x="47862" y="1526"/>
                  <a:pt x="48800" y="1625"/>
                </a:cubicBezTo>
                <a:cubicBezTo>
                  <a:pt x="48843" y="1577"/>
                  <a:pt x="48903" y="1552"/>
                  <a:pt x="48963" y="1552"/>
                </a:cubicBezTo>
                <a:cubicBezTo>
                  <a:pt x="49028" y="1552"/>
                  <a:pt x="49093" y="1580"/>
                  <a:pt x="49138" y="1638"/>
                </a:cubicBezTo>
                <a:cubicBezTo>
                  <a:pt x="49132" y="1637"/>
                  <a:pt x="49125" y="1637"/>
                  <a:pt x="49119" y="1637"/>
                </a:cubicBezTo>
                <a:cubicBezTo>
                  <a:pt x="49024" y="1637"/>
                  <a:pt x="48919" y="1696"/>
                  <a:pt x="48425" y="1696"/>
                </a:cubicBezTo>
                <a:cubicBezTo>
                  <a:pt x="48179" y="1696"/>
                  <a:pt x="47836" y="1682"/>
                  <a:pt x="47351" y="1638"/>
                </a:cubicBezTo>
                <a:lnTo>
                  <a:pt x="47188" y="1900"/>
                </a:lnTo>
                <a:cubicBezTo>
                  <a:pt x="47113" y="1813"/>
                  <a:pt x="47013" y="1750"/>
                  <a:pt x="46901" y="1725"/>
                </a:cubicBezTo>
                <a:lnTo>
                  <a:pt x="46901" y="1725"/>
                </a:lnTo>
                <a:cubicBezTo>
                  <a:pt x="46951" y="1850"/>
                  <a:pt x="47188" y="1813"/>
                  <a:pt x="47188" y="2050"/>
                </a:cubicBezTo>
                <a:cubicBezTo>
                  <a:pt x="46301" y="2013"/>
                  <a:pt x="44539" y="2025"/>
                  <a:pt x="42702" y="1988"/>
                </a:cubicBezTo>
                <a:cubicBezTo>
                  <a:pt x="42702" y="1963"/>
                  <a:pt x="42689" y="1938"/>
                  <a:pt x="42677" y="1913"/>
                </a:cubicBezTo>
                <a:cubicBezTo>
                  <a:pt x="42620" y="1877"/>
                  <a:pt x="42559" y="1830"/>
                  <a:pt x="42499" y="1830"/>
                </a:cubicBezTo>
                <a:cubicBezTo>
                  <a:pt x="42453" y="1830"/>
                  <a:pt x="42408" y="1857"/>
                  <a:pt x="42364" y="1938"/>
                </a:cubicBezTo>
                <a:cubicBezTo>
                  <a:pt x="42189" y="1763"/>
                  <a:pt x="42152" y="1725"/>
                  <a:pt x="42214" y="1600"/>
                </a:cubicBezTo>
                <a:cubicBezTo>
                  <a:pt x="42222" y="1598"/>
                  <a:pt x="42230" y="1597"/>
                  <a:pt x="42238" y="1597"/>
                </a:cubicBezTo>
                <a:cubicBezTo>
                  <a:pt x="42272" y="1597"/>
                  <a:pt x="42312" y="1613"/>
                  <a:pt x="42352" y="1613"/>
                </a:cubicBezTo>
                <a:lnTo>
                  <a:pt x="42352" y="1625"/>
                </a:lnTo>
                <a:cubicBezTo>
                  <a:pt x="42384" y="1612"/>
                  <a:pt x="42403" y="1609"/>
                  <a:pt x="42421" y="1609"/>
                </a:cubicBezTo>
                <a:cubicBezTo>
                  <a:pt x="42443" y="1609"/>
                  <a:pt x="42463" y="1615"/>
                  <a:pt x="42502" y="1615"/>
                </a:cubicBezTo>
                <a:cubicBezTo>
                  <a:pt x="42576" y="1615"/>
                  <a:pt x="42720" y="1592"/>
                  <a:pt x="43089" y="1463"/>
                </a:cubicBezTo>
                <a:cubicBezTo>
                  <a:pt x="43135" y="1637"/>
                  <a:pt x="43286" y="1697"/>
                  <a:pt x="43490" y="1697"/>
                </a:cubicBezTo>
                <a:cubicBezTo>
                  <a:pt x="43919" y="1697"/>
                  <a:pt x="44582" y="1435"/>
                  <a:pt x="44994" y="1435"/>
                </a:cubicBezTo>
                <a:close/>
                <a:moveTo>
                  <a:pt x="52420" y="1957"/>
                </a:moveTo>
                <a:cubicBezTo>
                  <a:pt x="52569" y="1957"/>
                  <a:pt x="52777" y="1980"/>
                  <a:pt x="53074" y="2038"/>
                </a:cubicBezTo>
                <a:cubicBezTo>
                  <a:pt x="53057" y="2157"/>
                  <a:pt x="53017" y="2195"/>
                  <a:pt x="52965" y="2195"/>
                </a:cubicBezTo>
                <a:cubicBezTo>
                  <a:pt x="52941" y="2195"/>
                  <a:pt x="52914" y="2187"/>
                  <a:pt x="52887" y="2175"/>
                </a:cubicBezTo>
                <a:cubicBezTo>
                  <a:pt x="52852" y="2162"/>
                  <a:pt x="52825" y="2156"/>
                  <a:pt x="52801" y="2156"/>
                </a:cubicBezTo>
                <a:cubicBezTo>
                  <a:pt x="52691" y="2156"/>
                  <a:pt x="52640" y="2269"/>
                  <a:pt x="52236" y="2269"/>
                </a:cubicBezTo>
                <a:cubicBezTo>
                  <a:pt x="52147" y="2269"/>
                  <a:pt x="52040" y="2264"/>
                  <a:pt x="51912" y="2250"/>
                </a:cubicBezTo>
                <a:cubicBezTo>
                  <a:pt x="52072" y="2175"/>
                  <a:pt x="51962" y="1957"/>
                  <a:pt x="52420" y="1957"/>
                </a:cubicBezTo>
                <a:close/>
                <a:moveTo>
                  <a:pt x="54573" y="3057"/>
                </a:moveTo>
                <a:cubicBezTo>
                  <a:pt x="54593" y="3057"/>
                  <a:pt x="54599" y="3079"/>
                  <a:pt x="54749" y="3113"/>
                </a:cubicBezTo>
                <a:cubicBezTo>
                  <a:pt x="54661" y="3113"/>
                  <a:pt x="54586" y="3088"/>
                  <a:pt x="54511" y="3075"/>
                </a:cubicBezTo>
                <a:cubicBezTo>
                  <a:pt x="54549" y="3063"/>
                  <a:pt x="54563" y="3057"/>
                  <a:pt x="54573" y="3057"/>
                </a:cubicBezTo>
                <a:close/>
                <a:moveTo>
                  <a:pt x="48025" y="3362"/>
                </a:moveTo>
                <a:lnTo>
                  <a:pt x="48013" y="3375"/>
                </a:lnTo>
                <a:cubicBezTo>
                  <a:pt x="48000" y="3375"/>
                  <a:pt x="47988" y="3362"/>
                  <a:pt x="47988" y="3362"/>
                </a:cubicBezTo>
                <a:close/>
                <a:moveTo>
                  <a:pt x="57154" y="3089"/>
                </a:moveTo>
                <a:cubicBezTo>
                  <a:pt x="57294" y="3089"/>
                  <a:pt x="57368" y="3247"/>
                  <a:pt x="57073" y="3512"/>
                </a:cubicBezTo>
                <a:cubicBezTo>
                  <a:pt x="57037" y="3526"/>
                  <a:pt x="57000" y="3533"/>
                  <a:pt x="56964" y="3533"/>
                </a:cubicBezTo>
                <a:cubicBezTo>
                  <a:pt x="56835" y="3533"/>
                  <a:pt x="56712" y="3452"/>
                  <a:pt x="56673" y="3325"/>
                </a:cubicBezTo>
                <a:cubicBezTo>
                  <a:pt x="56811" y="3325"/>
                  <a:pt x="56936" y="3250"/>
                  <a:pt x="57011" y="3138"/>
                </a:cubicBezTo>
                <a:cubicBezTo>
                  <a:pt x="57059" y="3105"/>
                  <a:pt x="57109" y="3089"/>
                  <a:pt x="57154" y="3089"/>
                </a:cubicBezTo>
                <a:close/>
                <a:moveTo>
                  <a:pt x="42517" y="3166"/>
                </a:moveTo>
                <a:cubicBezTo>
                  <a:pt x="43619" y="3166"/>
                  <a:pt x="44768" y="3196"/>
                  <a:pt x="46226" y="3263"/>
                </a:cubicBezTo>
                <a:cubicBezTo>
                  <a:pt x="46234" y="3266"/>
                  <a:pt x="46241" y="3268"/>
                  <a:pt x="46249" y="3268"/>
                </a:cubicBezTo>
                <a:cubicBezTo>
                  <a:pt x="46305" y="3268"/>
                  <a:pt x="46341" y="3171"/>
                  <a:pt x="46482" y="3171"/>
                </a:cubicBezTo>
                <a:cubicBezTo>
                  <a:pt x="46574" y="3171"/>
                  <a:pt x="46710" y="3212"/>
                  <a:pt x="46926" y="3350"/>
                </a:cubicBezTo>
                <a:cubicBezTo>
                  <a:pt x="46988" y="3325"/>
                  <a:pt x="46926" y="3213"/>
                  <a:pt x="47226" y="3200"/>
                </a:cubicBezTo>
                <a:lnTo>
                  <a:pt x="47288" y="3200"/>
                </a:lnTo>
                <a:lnTo>
                  <a:pt x="47288" y="3225"/>
                </a:lnTo>
                <a:cubicBezTo>
                  <a:pt x="47306" y="3221"/>
                  <a:pt x="47325" y="3220"/>
                  <a:pt x="47343" y="3220"/>
                </a:cubicBezTo>
                <a:cubicBezTo>
                  <a:pt x="47387" y="3220"/>
                  <a:pt x="47431" y="3229"/>
                  <a:pt x="47476" y="3238"/>
                </a:cubicBezTo>
                <a:lnTo>
                  <a:pt x="47488" y="3300"/>
                </a:lnTo>
                <a:cubicBezTo>
                  <a:pt x="47513" y="3300"/>
                  <a:pt x="47538" y="3288"/>
                  <a:pt x="47551" y="3275"/>
                </a:cubicBezTo>
                <a:cubicBezTo>
                  <a:pt x="47626" y="3300"/>
                  <a:pt x="47626" y="3300"/>
                  <a:pt x="47925" y="3350"/>
                </a:cubicBezTo>
                <a:cubicBezTo>
                  <a:pt x="47988" y="3387"/>
                  <a:pt x="48013" y="3462"/>
                  <a:pt x="48013" y="3525"/>
                </a:cubicBezTo>
                <a:cubicBezTo>
                  <a:pt x="47638" y="3525"/>
                  <a:pt x="47263" y="3519"/>
                  <a:pt x="46892" y="3519"/>
                </a:cubicBezTo>
                <a:cubicBezTo>
                  <a:pt x="46706" y="3519"/>
                  <a:pt x="46522" y="3521"/>
                  <a:pt x="46338" y="3525"/>
                </a:cubicBezTo>
                <a:cubicBezTo>
                  <a:pt x="46338" y="3487"/>
                  <a:pt x="46326" y="3437"/>
                  <a:pt x="46301" y="3400"/>
                </a:cubicBezTo>
                <a:lnTo>
                  <a:pt x="46301" y="3400"/>
                </a:lnTo>
                <a:cubicBezTo>
                  <a:pt x="46301" y="3450"/>
                  <a:pt x="46313" y="3487"/>
                  <a:pt x="46326" y="3525"/>
                </a:cubicBezTo>
                <a:cubicBezTo>
                  <a:pt x="45976" y="3525"/>
                  <a:pt x="45789" y="3550"/>
                  <a:pt x="44876" y="3562"/>
                </a:cubicBezTo>
                <a:lnTo>
                  <a:pt x="44301" y="3562"/>
                </a:lnTo>
                <a:cubicBezTo>
                  <a:pt x="44272" y="3550"/>
                  <a:pt x="44256" y="3546"/>
                  <a:pt x="44237" y="3546"/>
                </a:cubicBezTo>
                <a:cubicBezTo>
                  <a:pt x="44200" y="3546"/>
                  <a:pt x="44156" y="3562"/>
                  <a:pt x="43989" y="3562"/>
                </a:cubicBezTo>
                <a:cubicBezTo>
                  <a:pt x="43927" y="3512"/>
                  <a:pt x="43877" y="3450"/>
                  <a:pt x="43839" y="3375"/>
                </a:cubicBezTo>
                <a:cubicBezTo>
                  <a:pt x="43689" y="3375"/>
                  <a:pt x="43552" y="3450"/>
                  <a:pt x="43477" y="3575"/>
                </a:cubicBezTo>
                <a:cubicBezTo>
                  <a:pt x="43383" y="3590"/>
                  <a:pt x="43316" y="3596"/>
                  <a:pt x="43262" y="3596"/>
                </a:cubicBezTo>
                <a:cubicBezTo>
                  <a:pt x="42995" y="3596"/>
                  <a:pt x="43007" y="3441"/>
                  <a:pt x="41515" y="3337"/>
                </a:cubicBezTo>
                <a:cubicBezTo>
                  <a:pt x="41490" y="3288"/>
                  <a:pt x="41477" y="3238"/>
                  <a:pt x="41465" y="3175"/>
                </a:cubicBezTo>
                <a:cubicBezTo>
                  <a:pt x="41816" y="3169"/>
                  <a:pt x="42164" y="3166"/>
                  <a:pt x="42517" y="3166"/>
                </a:cubicBezTo>
                <a:close/>
                <a:moveTo>
                  <a:pt x="53303" y="3349"/>
                </a:moveTo>
                <a:cubicBezTo>
                  <a:pt x="53454" y="3349"/>
                  <a:pt x="53664" y="3371"/>
                  <a:pt x="53961" y="3425"/>
                </a:cubicBezTo>
                <a:cubicBezTo>
                  <a:pt x="53664" y="3599"/>
                  <a:pt x="53883" y="3575"/>
                  <a:pt x="52809" y="3636"/>
                </a:cubicBezTo>
                <a:lnTo>
                  <a:pt x="52809" y="3636"/>
                </a:lnTo>
                <a:cubicBezTo>
                  <a:pt x="52938" y="3543"/>
                  <a:pt x="52852" y="3349"/>
                  <a:pt x="53303" y="3349"/>
                </a:cubicBezTo>
                <a:close/>
                <a:moveTo>
                  <a:pt x="33129" y="4237"/>
                </a:moveTo>
                <a:lnTo>
                  <a:pt x="32979" y="4250"/>
                </a:lnTo>
                <a:cubicBezTo>
                  <a:pt x="33029" y="4237"/>
                  <a:pt x="33079" y="4237"/>
                  <a:pt x="33129" y="4237"/>
                </a:cubicBezTo>
                <a:close/>
                <a:moveTo>
                  <a:pt x="31292" y="4425"/>
                </a:moveTo>
                <a:lnTo>
                  <a:pt x="31292" y="4425"/>
                </a:lnTo>
                <a:cubicBezTo>
                  <a:pt x="31205" y="4437"/>
                  <a:pt x="31117" y="4450"/>
                  <a:pt x="31017" y="4462"/>
                </a:cubicBezTo>
                <a:cubicBezTo>
                  <a:pt x="31113" y="4438"/>
                  <a:pt x="31197" y="4426"/>
                  <a:pt x="31292" y="4425"/>
                </a:cubicBezTo>
                <a:close/>
                <a:moveTo>
                  <a:pt x="30504" y="4449"/>
                </a:moveTo>
                <a:cubicBezTo>
                  <a:pt x="30613" y="4449"/>
                  <a:pt x="30744" y="4456"/>
                  <a:pt x="30905" y="4475"/>
                </a:cubicBezTo>
                <a:lnTo>
                  <a:pt x="29919" y="4561"/>
                </a:lnTo>
                <a:lnTo>
                  <a:pt x="29919" y="4561"/>
                </a:lnTo>
                <a:cubicBezTo>
                  <a:pt x="29940" y="4558"/>
                  <a:pt x="29960" y="4547"/>
                  <a:pt x="29980" y="4537"/>
                </a:cubicBezTo>
                <a:cubicBezTo>
                  <a:pt x="30104" y="4493"/>
                  <a:pt x="30240" y="4449"/>
                  <a:pt x="30504" y="4449"/>
                </a:cubicBezTo>
                <a:close/>
                <a:moveTo>
                  <a:pt x="58091" y="4451"/>
                </a:moveTo>
                <a:cubicBezTo>
                  <a:pt x="58231" y="4451"/>
                  <a:pt x="58305" y="4609"/>
                  <a:pt x="58010" y="4875"/>
                </a:cubicBezTo>
                <a:cubicBezTo>
                  <a:pt x="57975" y="4888"/>
                  <a:pt x="57937" y="4895"/>
                  <a:pt x="57901" y="4895"/>
                </a:cubicBezTo>
                <a:cubicBezTo>
                  <a:pt x="57772" y="4895"/>
                  <a:pt x="57649" y="4814"/>
                  <a:pt x="57610" y="4687"/>
                </a:cubicBezTo>
                <a:cubicBezTo>
                  <a:pt x="57748" y="4687"/>
                  <a:pt x="57873" y="4612"/>
                  <a:pt x="57948" y="4500"/>
                </a:cubicBezTo>
                <a:cubicBezTo>
                  <a:pt x="57996" y="4467"/>
                  <a:pt x="58047" y="4451"/>
                  <a:pt x="58091" y="4451"/>
                </a:cubicBezTo>
                <a:close/>
                <a:moveTo>
                  <a:pt x="52491" y="4647"/>
                </a:moveTo>
                <a:cubicBezTo>
                  <a:pt x="52565" y="4647"/>
                  <a:pt x="52640" y="4664"/>
                  <a:pt x="52712" y="4700"/>
                </a:cubicBezTo>
                <a:cubicBezTo>
                  <a:pt x="52701" y="4831"/>
                  <a:pt x="52642" y="4944"/>
                  <a:pt x="52560" y="4944"/>
                </a:cubicBezTo>
                <a:cubicBezTo>
                  <a:pt x="52548" y="4944"/>
                  <a:pt x="52536" y="4942"/>
                  <a:pt x="52524" y="4937"/>
                </a:cubicBezTo>
                <a:cubicBezTo>
                  <a:pt x="52520" y="4919"/>
                  <a:pt x="52508" y="4913"/>
                  <a:pt x="52493" y="4913"/>
                </a:cubicBezTo>
                <a:cubicBezTo>
                  <a:pt x="52460" y="4913"/>
                  <a:pt x="52407" y="4939"/>
                  <a:pt x="52353" y="4939"/>
                </a:cubicBezTo>
                <a:cubicBezTo>
                  <a:pt x="52290" y="4939"/>
                  <a:pt x="52225" y="4903"/>
                  <a:pt x="52187" y="4750"/>
                </a:cubicBezTo>
                <a:cubicBezTo>
                  <a:pt x="52276" y="4683"/>
                  <a:pt x="52382" y="4647"/>
                  <a:pt x="52491" y="4647"/>
                </a:cubicBezTo>
                <a:close/>
                <a:moveTo>
                  <a:pt x="50749" y="4782"/>
                </a:moveTo>
                <a:cubicBezTo>
                  <a:pt x="50806" y="4782"/>
                  <a:pt x="50894" y="4797"/>
                  <a:pt x="51037" y="4825"/>
                </a:cubicBezTo>
                <a:cubicBezTo>
                  <a:pt x="50850" y="4962"/>
                  <a:pt x="51012" y="4887"/>
                  <a:pt x="50587" y="4962"/>
                </a:cubicBezTo>
                <a:lnTo>
                  <a:pt x="50587" y="4950"/>
                </a:lnTo>
                <a:cubicBezTo>
                  <a:pt x="50537" y="4912"/>
                  <a:pt x="50500" y="4875"/>
                  <a:pt x="50437" y="4837"/>
                </a:cubicBezTo>
                <a:cubicBezTo>
                  <a:pt x="50462" y="4825"/>
                  <a:pt x="50437" y="4825"/>
                  <a:pt x="50512" y="4800"/>
                </a:cubicBezTo>
                <a:cubicBezTo>
                  <a:pt x="50550" y="4825"/>
                  <a:pt x="50587" y="4850"/>
                  <a:pt x="50625" y="4862"/>
                </a:cubicBezTo>
                <a:cubicBezTo>
                  <a:pt x="50653" y="4806"/>
                  <a:pt x="50677" y="4782"/>
                  <a:pt x="50749" y="4782"/>
                </a:cubicBezTo>
                <a:close/>
                <a:moveTo>
                  <a:pt x="55161" y="4377"/>
                </a:moveTo>
                <a:cubicBezTo>
                  <a:pt x="55428" y="4377"/>
                  <a:pt x="55696" y="4517"/>
                  <a:pt x="55873" y="5000"/>
                </a:cubicBezTo>
                <a:cubicBezTo>
                  <a:pt x="55861" y="4987"/>
                  <a:pt x="55848" y="4975"/>
                  <a:pt x="55836" y="4950"/>
                </a:cubicBezTo>
                <a:cubicBezTo>
                  <a:pt x="55811" y="4975"/>
                  <a:pt x="55798" y="4987"/>
                  <a:pt x="55773" y="5000"/>
                </a:cubicBezTo>
                <a:cubicBezTo>
                  <a:pt x="55686" y="4975"/>
                  <a:pt x="55586" y="5000"/>
                  <a:pt x="55511" y="4962"/>
                </a:cubicBezTo>
                <a:lnTo>
                  <a:pt x="55511" y="4962"/>
                </a:lnTo>
                <a:cubicBezTo>
                  <a:pt x="55548" y="5012"/>
                  <a:pt x="55598" y="5062"/>
                  <a:pt x="55648" y="5087"/>
                </a:cubicBezTo>
                <a:cubicBezTo>
                  <a:pt x="55028" y="5250"/>
                  <a:pt x="54390" y="5331"/>
                  <a:pt x="53751" y="5331"/>
                </a:cubicBezTo>
                <a:cubicBezTo>
                  <a:pt x="53065" y="5331"/>
                  <a:pt x="52379" y="5237"/>
                  <a:pt x="51712" y="5050"/>
                </a:cubicBezTo>
                <a:lnTo>
                  <a:pt x="51749" y="5000"/>
                </a:lnTo>
                <a:cubicBezTo>
                  <a:pt x="51737" y="4987"/>
                  <a:pt x="51728" y="4983"/>
                  <a:pt x="51719" y="4983"/>
                </a:cubicBezTo>
                <a:cubicBezTo>
                  <a:pt x="51704" y="4983"/>
                  <a:pt x="51687" y="4994"/>
                  <a:pt x="51648" y="4994"/>
                </a:cubicBezTo>
                <a:cubicBezTo>
                  <a:pt x="51616" y="4994"/>
                  <a:pt x="51570" y="4987"/>
                  <a:pt x="51500" y="4962"/>
                </a:cubicBezTo>
                <a:lnTo>
                  <a:pt x="51462" y="4925"/>
                </a:lnTo>
                <a:cubicBezTo>
                  <a:pt x="51500" y="4900"/>
                  <a:pt x="51500" y="4850"/>
                  <a:pt x="51525" y="4812"/>
                </a:cubicBezTo>
                <a:lnTo>
                  <a:pt x="51649" y="4762"/>
                </a:lnTo>
                <a:cubicBezTo>
                  <a:pt x="51664" y="4790"/>
                  <a:pt x="51681" y="4806"/>
                  <a:pt x="51714" y="4806"/>
                </a:cubicBezTo>
                <a:cubicBezTo>
                  <a:pt x="51768" y="4806"/>
                  <a:pt x="51863" y="4763"/>
                  <a:pt x="52049" y="4662"/>
                </a:cubicBezTo>
                <a:cubicBezTo>
                  <a:pt x="52062" y="4750"/>
                  <a:pt x="52062" y="4837"/>
                  <a:pt x="52062" y="4912"/>
                </a:cubicBezTo>
                <a:cubicBezTo>
                  <a:pt x="52204" y="4946"/>
                  <a:pt x="52340" y="4985"/>
                  <a:pt x="52463" y="4985"/>
                </a:cubicBezTo>
                <a:cubicBezTo>
                  <a:pt x="52612" y="4985"/>
                  <a:pt x="52741" y="4928"/>
                  <a:pt x="52837" y="4737"/>
                </a:cubicBezTo>
                <a:cubicBezTo>
                  <a:pt x="52851" y="4739"/>
                  <a:pt x="52865" y="4739"/>
                  <a:pt x="52879" y="4739"/>
                </a:cubicBezTo>
                <a:cubicBezTo>
                  <a:pt x="52990" y="4739"/>
                  <a:pt x="53065" y="4693"/>
                  <a:pt x="53151" y="4693"/>
                </a:cubicBezTo>
                <a:cubicBezTo>
                  <a:pt x="53225" y="4693"/>
                  <a:pt x="53306" y="4726"/>
                  <a:pt x="53424" y="4850"/>
                </a:cubicBezTo>
                <a:cubicBezTo>
                  <a:pt x="53512" y="4812"/>
                  <a:pt x="53636" y="4837"/>
                  <a:pt x="53674" y="4750"/>
                </a:cubicBezTo>
                <a:cubicBezTo>
                  <a:pt x="53774" y="4487"/>
                  <a:pt x="53999" y="4512"/>
                  <a:pt x="54161" y="4462"/>
                </a:cubicBezTo>
                <a:cubicBezTo>
                  <a:pt x="54286" y="4512"/>
                  <a:pt x="54236" y="4587"/>
                  <a:pt x="54236" y="4612"/>
                </a:cubicBezTo>
                <a:cubicBezTo>
                  <a:pt x="54242" y="4638"/>
                  <a:pt x="54258" y="4649"/>
                  <a:pt x="54285" y="4649"/>
                </a:cubicBezTo>
                <a:cubicBezTo>
                  <a:pt x="54416" y="4649"/>
                  <a:pt x="54789" y="4377"/>
                  <a:pt x="55161" y="4377"/>
                </a:cubicBezTo>
                <a:close/>
                <a:moveTo>
                  <a:pt x="36411" y="5249"/>
                </a:moveTo>
                <a:cubicBezTo>
                  <a:pt x="36431" y="5249"/>
                  <a:pt x="36457" y="5256"/>
                  <a:pt x="36491" y="5274"/>
                </a:cubicBezTo>
                <a:cubicBezTo>
                  <a:pt x="36398" y="5352"/>
                  <a:pt x="36406" y="5386"/>
                  <a:pt x="36298" y="5386"/>
                </a:cubicBezTo>
                <a:cubicBezTo>
                  <a:pt x="36231" y="5386"/>
                  <a:pt x="36121" y="5373"/>
                  <a:pt x="35916" y="5349"/>
                </a:cubicBezTo>
                <a:cubicBezTo>
                  <a:pt x="36054" y="5337"/>
                  <a:pt x="36191" y="5312"/>
                  <a:pt x="36329" y="5274"/>
                </a:cubicBezTo>
                <a:cubicBezTo>
                  <a:pt x="36331" y="5275"/>
                  <a:pt x="36332" y="5276"/>
                  <a:pt x="36335" y="5276"/>
                </a:cubicBezTo>
                <a:cubicBezTo>
                  <a:pt x="36350" y="5276"/>
                  <a:pt x="36369" y="5249"/>
                  <a:pt x="36411" y="5249"/>
                </a:cubicBezTo>
                <a:close/>
                <a:moveTo>
                  <a:pt x="35516" y="5399"/>
                </a:moveTo>
                <a:cubicBezTo>
                  <a:pt x="35541" y="5437"/>
                  <a:pt x="35516" y="5487"/>
                  <a:pt x="35466" y="5487"/>
                </a:cubicBezTo>
                <a:lnTo>
                  <a:pt x="35479" y="5487"/>
                </a:lnTo>
                <a:cubicBezTo>
                  <a:pt x="35471" y="5490"/>
                  <a:pt x="35464" y="5491"/>
                  <a:pt x="35457" y="5491"/>
                </a:cubicBezTo>
                <a:cubicBezTo>
                  <a:pt x="35410" y="5491"/>
                  <a:pt x="35384" y="5421"/>
                  <a:pt x="35329" y="5399"/>
                </a:cubicBezTo>
                <a:lnTo>
                  <a:pt x="35329" y="5399"/>
                </a:lnTo>
                <a:cubicBezTo>
                  <a:pt x="35360" y="5406"/>
                  <a:pt x="35391" y="5409"/>
                  <a:pt x="35423" y="5409"/>
                </a:cubicBezTo>
                <a:cubicBezTo>
                  <a:pt x="35454" y="5409"/>
                  <a:pt x="35485" y="5406"/>
                  <a:pt x="35516" y="5399"/>
                </a:cubicBezTo>
                <a:close/>
                <a:moveTo>
                  <a:pt x="19745" y="5387"/>
                </a:moveTo>
                <a:lnTo>
                  <a:pt x="19745" y="5387"/>
                </a:lnTo>
                <a:cubicBezTo>
                  <a:pt x="19683" y="5437"/>
                  <a:pt x="19620" y="5474"/>
                  <a:pt x="19558" y="5499"/>
                </a:cubicBezTo>
                <a:cubicBezTo>
                  <a:pt x="19558" y="5462"/>
                  <a:pt x="19583" y="5424"/>
                  <a:pt x="19745" y="5387"/>
                </a:cubicBezTo>
                <a:close/>
                <a:moveTo>
                  <a:pt x="35231" y="5394"/>
                </a:moveTo>
                <a:cubicBezTo>
                  <a:pt x="35251" y="5394"/>
                  <a:pt x="35271" y="5396"/>
                  <a:pt x="35291" y="5399"/>
                </a:cubicBezTo>
                <a:cubicBezTo>
                  <a:pt x="35204" y="5449"/>
                  <a:pt x="35316" y="5437"/>
                  <a:pt x="35029" y="5612"/>
                </a:cubicBezTo>
                <a:cubicBezTo>
                  <a:pt x="34991" y="5599"/>
                  <a:pt x="34954" y="5587"/>
                  <a:pt x="34929" y="5562"/>
                </a:cubicBezTo>
                <a:cubicBezTo>
                  <a:pt x="34993" y="5455"/>
                  <a:pt x="35112" y="5394"/>
                  <a:pt x="35231" y="5394"/>
                </a:cubicBezTo>
                <a:close/>
                <a:moveTo>
                  <a:pt x="33727" y="5615"/>
                </a:moveTo>
                <a:cubicBezTo>
                  <a:pt x="33830" y="5615"/>
                  <a:pt x="33954" y="5618"/>
                  <a:pt x="34104" y="5624"/>
                </a:cubicBezTo>
                <a:cubicBezTo>
                  <a:pt x="34092" y="5649"/>
                  <a:pt x="34079" y="5662"/>
                  <a:pt x="34067" y="5687"/>
                </a:cubicBezTo>
                <a:lnTo>
                  <a:pt x="33154" y="5762"/>
                </a:lnTo>
                <a:cubicBezTo>
                  <a:pt x="33117" y="5749"/>
                  <a:pt x="33079" y="5724"/>
                  <a:pt x="33042" y="5712"/>
                </a:cubicBezTo>
                <a:lnTo>
                  <a:pt x="33042" y="5712"/>
                </a:lnTo>
                <a:cubicBezTo>
                  <a:pt x="33060" y="5714"/>
                  <a:pt x="33075" y="5715"/>
                  <a:pt x="33088" y="5715"/>
                </a:cubicBezTo>
                <a:cubicBezTo>
                  <a:pt x="33232" y="5715"/>
                  <a:pt x="33118" y="5615"/>
                  <a:pt x="33727" y="5615"/>
                </a:cubicBezTo>
                <a:close/>
                <a:moveTo>
                  <a:pt x="30880" y="5962"/>
                </a:moveTo>
                <a:cubicBezTo>
                  <a:pt x="30892" y="5962"/>
                  <a:pt x="30917" y="5974"/>
                  <a:pt x="30930" y="5974"/>
                </a:cubicBezTo>
                <a:lnTo>
                  <a:pt x="30867" y="5987"/>
                </a:lnTo>
                <a:cubicBezTo>
                  <a:pt x="30867" y="5974"/>
                  <a:pt x="30867" y="5962"/>
                  <a:pt x="30880" y="5962"/>
                </a:cubicBezTo>
                <a:close/>
                <a:moveTo>
                  <a:pt x="55427" y="5610"/>
                </a:moveTo>
                <a:cubicBezTo>
                  <a:pt x="55543" y="5610"/>
                  <a:pt x="55558" y="5654"/>
                  <a:pt x="55274" y="5774"/>
                </a:cubicBezTo>
                <a:cubicBezTo>
                  <a:pt x="55211" y="5849"/>
                  <a:pt x="55274" y="5912"/>
                  <a:pt x="55261" y="5974"/>
                </a:cubicBezTo>
                <a:cubicBezTo>
                  <a:pt x="55221" y="5993"/>
                  <a:pt x="55180" y="6001"/>
                  <a:pt x="55141" y="6001"/>
                </a:cubicBezTo>
                <a:cubicBezTo>
                  <a:pt x="55020" y="6001"/>
                  <a:pt x="54914" y="5922"/>
                  <a:pt x="54886" y="5799"/>
                </a:cubicBezTo>
                <a:cubicBezTo>
                  <a:pt x="54849" y="5709"/>
                  <a:pt x="55252" y="5610"/>
                  <a:pt x="55427" y="5610"/>
                </a:cubicBezTo>
                <a:close/>
                <a:moveTo>
                  <a:pt x="52803" y="5605"/>
                </a:moveTo>
                <a:cubicBezTo>
                  <a:pt x="52968" y="5605"/>
                  <a:pt x="53147" y="5697"/>
                  <a:pt x="53287" y="6049"/>
                </a:cubicBezTo>
                <a:cubicBezTo>
                  <a:pt x="53273" y="6054"/>
                  <a:pt x="53261" y="6056"/>
                  <a:pt x="53250" y="6056"/>
                </a:cubicBezTo>
                <a:cubicBezTo>
                  <a:pt x="53165" y="6056"/>
                  <a:pt x="53129" y="5945"/>
                  <a:pt x="53074" y="5912"/>
                </a:cubicBezTo>
                <a:cubicBezTo>
                  <a:pt x="53012" y="5912"/>
                  <a:pt x="53024" y="6012"/>
                  <a:pt x="52974" y="6024"/>
                </a:cubicBezTo>
                <a:lnTo>
                  <a:pt x="52937" y="5999"/>
                </a:lnTo>
                <a:cubicBezTo>
                  <a:pt x="52937" y="5999"/>
                  <a:pt x="52937" y="5909"/>
                  <a:pt x="52884" y="5909"/>
                </a:cubicBezTo>
                <a:cubicBezTo>
                  <a:pt x="52869" y="5909"/>
                  <a:pt x="52850" y="5917"/>
                  <a:pt x="52824" y="5937"/>
                </a:cubicBezTo>
                <a:cubicBezTo>
                  <a:pt x="52756" y="5857"/>
                  <a:pt x="52667" y="5798"/>
                  <a:pt x="52406" y="5713"/>
                </a:cubicBezTo>
                <a:lnTo>
                  <a:pt x="52406" y="5713"/>
                </a:lnTo>
                <a:cubicBezTo>
                  <a:pt x="52495" y="5691"/>
                  <a:pt x="52643" y="5605"/>
                  <a:pt x="52803" y="5605"/>
                </a:cubicBezTo>
                <a:close/>
                <a:moveTo>
                  <a:pt x="49338" y="6124"/>
                </a:moveTo>
                <a:cubicBezTo>
                  <a:pt x="49309" y="6162"/>
                  <a:pt x="49273" y="6179"/>
                  <a:pt x="49224" y="6179"/>
                </a:cubicBezTo>
                <a:cubicBezTo>
                  <a:pt x="49209" y="6179"/>
                  <a:pt x="49193" y="6177"/>
                  <a:pt x="49175" y="6174"/>
                </a:cubicBezTo>
                <a:cubicBezTo>
                  <a:pt x="49225" y="6162"/>
                  <a:pt x="49275" y="6149"/>
                  <a:pt x="49325" y="6124"/>
                </a:cubicBezTo>
                <a:close/>
                <a:moveTo>
                  <a:pt x="50258" y="5974"/>
                </a:moveTo>
                <a:cubicBezTo>
                  <a:pt x="50292" y="5974"/>
                  <a:pt x="50330" y="5978"/>
                  <a:pt x="50375" y="5987"/>
                </a:cubicBezTo>
                <a:cubicBezTo>
                  <a:pt x="50375" y="6130"/>
                  <a:pt x="50317" y="6243"/>
                  <a:pt x="50235" y="6243"/>
                </a:cubicBezTo>
                <a:cubicBezTo>
                  <a:pt x="50224" y="6243"/>
                  <a:pt x="50212" y="6241"/>
                  <a:pt x="50200" y="6237"/>
                </a:cubicBezTo>
                <a:cubicBezTo>
                  <a:pt x="50184" y="6231"/>
                  <a:pt x="50169" y="6230"/>
                  <a:pt x="50154" y="6230"/>
                </a:cubicBezTo>
                <a:cubicBezTo>
                  <a:pt x="50113" y="6230"/>
                  <a:pt x="50074" y="6244"/>
                  <a:pt x="50034" y="6244"/>
                </a:cubicBezTo>
                <a:cubicBezTo>
                  <a:pt x="50019" y="6244"/>
                  <a:pt x="50003" y="6242"/>
                  <a:pt x="49987" y="6237"/>
                </a:cubicBezTo>
                <a:cubicBezTo>
                  <a:pt x="50021" y="6204"/>
                  <a:pt x="49995" y="5974"/>
                  <a:pt x="50258" y="5974"/>
                </a:cubicBezTo>
                <a:close/>
                <a:moveTo>
                  <a:pt x="9785" y="6474"/>
                </a:moveTo>
                <a:lnTo>
                  <a:pt x="9785" y="6474"/>
                </a:lnTo>
                <a:cubicBezTo>
                  <a:pt x="9760" y="6499"/>
                  <a:pt x="9748" y="6499"/>
                  <a:pt x="9723" y="6499"/>
                </a:cubicBezTo>
                <a:lnTo>
                  <a:pt x="9785" y="6474"/>
                </a:lnTo>
                <a:close/>
                <a:moveTo>
                  <a:pt x="17121" y="6237"/>
                </a:moveTo>
                <a:lnTo>
                  <a:pt x="17046" y="6287"/>
                </a:lnTo>
                <a:cubicBezTo>
                  <a:pt x="16971" y="6299"/>
                  <a:pt x="17009" y="6287"/>
                  <a:pt x="16909" y="6362"/>
                </a:cubicBezTo>
                <a:cubicBezTo>
                  <a:pt x="16721" y="6424"/>
                  <a:pt x="16759" y="6412"/>
                  <a:pt x="15984" y="6562"/>
                </a:cubicBezTo>
                <a:cubicBezTo>
                  <a:pt x="15984" y="6537"/>
                  <a:pt x="15884" y="6537"/>
                  <a:pt x="15984" y="6449"/>
                </a:cubicBezTo>
                <a:cubicBezTo>
                  <a:pt x="15975" y="6446"/>
                  <a:pt x="15966" y="6444"/>
                  <a:pt x="15958" y="6444"/>
                </a:cubicBezTo>
                <a:cubicBezTo>
                  <a:pt x="15894" y="6444"/>
                  <a:pt x="15839" y="6528"/>
                  <a:pt x="15778" y="6528"/>
                </a:cubicBezTo>
                <a:cubicBezTo>
                  <a:pt x="15756" y="6528"/>
                  <a:pt x="15733" y="6517"/>
                  <a:pt x="15709" y="6487"/>
                </a:cubicBezTo>
                <a:cubicBezTo>
                  <a:pt x="15796" y="6437"/>
                  <a:pt x="15596" y="6237"/>
                  <a:pt x="17121" y="6237"/>
                </a:cubicBezTo>
                <a:close/>
                <a:moveTo>
                  <a:pt x="14779" y="6601"/>
                </a:moveTo>
                <a:cubicBezTo>
                  <a:pt x="14813" y="6601"/>
                  <a:pt x="14819" y="6640"/>
                  <a:pt x="14834" y="6737"/>
                </a:cubicBezTo>
                <a:cubicBezTo>
                  <a:pt x="14816" y="6747"/>
                  <a:pt x="14800" y="6752"/>
                  <a:pt x="14786" y="6752"/>
                </a:cubicBezTo>
                <a:cubicBezTo>
                  <a:pt x="14735" y="6752"/>
                  <a:pt x="14709" y="6689"/>
                  <a:pt x="14659" y="6649"/>
                </a:cubicBezTo>
                <a:cubicBezTo>
                  <a:pt x="14720" y="6619"/>
                  <a:pt x="14756" y="6601"/>
                  <a:pt x="14779" y="6601"/>
                </a:cubicBezTo>
                <a:close/>
                <a:moveTo>
                  <a:pt x="14368" y="6664"/>
                </a:moveTo>
                <a:cubicBezTo>
                  <a:pt x="14429" y="6664"/>
                  <a:pt x="14489" y="6671"/>
                  <a:pt x="14547" y="6687"/>
                </a:cubicBezTo>
                <a:cubicBezTo>
                  <a:pt x="14334" y="6774"/>
                  <a:pt x="14447" y="6799"/>
                  <a:pt x="13797" y="6887"/>
                </a:cubicBezTo>
                <a:lnTo>
                  <a:pt x="13759" y="6862"/>
                </a:lnTo>
                <a:cubicBezTo>
                  <a:pt x="13822" y="6812"/>
                  <a:pt x="13847" y="6899"/>
                  <a:pt x="14109" y="6699"/>
                </a:cubicBezTo>
                <a:cubicBezTo>
                  <a:pt x="14196" y="6677"/>
                  <a:pt x="14284" y="6664"/>
                  <a:pt x="14368" y="6664"/>
                </a:cubicBezTo>
                <a:close/>
                <a:moveTo>
                  <a:pt x="9725" y="6779"/>
                </a:moveTo>
                <a:cubicBezTo>
                  <a:pt x="9777" y="6779"/>
                  <a:pt x="9840" y="6824"/>
                  <a:pt x="9898" y="6912"/>
                </a:cubicBezTo>
                <a:cubicBezTo>
                  <a:pt x="9860" y="7011"/>
                  <a:pt x="9761" y="7269"/>
                  <a:pt x="9695" y="7269"/>
                </a:cubicBezTo>
                <a:cubicBezTo>
                  <a:pt x="9654" y="7269"/>
                  <a:pt x="9626" y="7165"/>
                  <a:pt x="9636" y="6849"/>
                </a:cubicBezTo>
                <a:cubicBezTo>
                  <a:pt x="9656" y="6802"/>
                  <a:pt x="9688" y="6779"/>
                  <a:pt x="9725" y="6779"/>
                </a:cubicBezTo>
                <a:close/>
                <a:moveTo>
                  <a:pt x="10960" y="6899"/>
                </a:moveTo>
                <a:lnTo>
                  <a:pt x="10960" y="6899"/>
                </a:lnTo>
                <a:cubicBezTo>
                  <a:pt x="10910" y="7012"/>
                  <a:pt x="10835" y="7099"/>
                  <a:pt x="10723" y="7149"/>
                </a:cubicBezTo>
                <a:cubicBezTo>
                  <a:pt x="10523" y="7249"/>
                  <a:pt x="10360" y="7399"/>
                  <a:pt x="10248" y="7574"/>
                </a:cubicBezTo>
                <a:cubicBezTo>
                  <a:pt x="10223" y="7524"/>
                  <a:pt x="10173" y="7474"/>
                  <a:pt x="10110" y="7436"/>
                </a:cubicBezTo>
                <a:cubicBezTo>
                  <a:pt x="10260" y="7211"/>
                  <a:pt x="10435" y="7261"/>
                  <a:pt x="10960" y="6899"/>
                </a:cubicBezTo>
                <a:close/>
                <a:moveTo>
                  <a:pt x="8023" y="7924"/>
                </a:moveTo>
                <a:lnTo>
                  <a:pt x="8048" y="7936"/>
                </a:lnTo>
                <a:lnTo>
                  <a:pt x="8023" y="7936"/>
                </a:lnTo>
                <a:cubicBezTo>
                  <a:pt x="8023" y="7936"/>
                  <a:pt x="8023" y="7924"/>
                  <a:pt x="8023" y="7924"/>
                </a:cubicBezTo>
                <a:close/>
                <a:moveTo>
                  <a:pt x="7781" y="8007"/>
                </a:moveTo>
                <a:cubicBezTo>
                  <a:pt x="7791" y="8007"/>
                  <a:pt x="7802" y="8008"/>
                  <a:pt x="7811" y="8011"/>
                </a:cubicBezTo>
                <a:lnTo>
                  <a:pt x="7699" y="8049"/>
                </a:lnTo>
                <a:cubicBezTo>
                  <a:pt x="7717" y="8021"/>
                  <a:pt x="7750" y="8007"/>
                  <a:pt x="7781" y="8007"/>
                </a:cubicBezTo>
                <a:close/>
                <a:moveTo>
                  <a:pt x="52117" y="7961"/>
                </a:moveTo>
                <a:cubicBezTo>
                  <a:pt x="52138" y="7961"/>
                  <a:pt x="52167" y="7979"/>
                  <a:pt x="52224" y="8036"/>
                </a:cubicBezTo>
                <a:lnTo>
                  <a:pt x="52212" y="8061"/>
                </a:lnTo>
                <a:cubicBezTo>
                  <a:pt x="52149" y="8049"/>
                  <a:pt x="52087" y="8036"/>
                  <a:pt x="52024" y="8024"/>
                </a:cubicBezTo>
                <a:lnTo>
                  <a:pt x="52024" y="8011"/>
                </a:lnTo>
                <a:cubicBezTo>
                  <a:pt x="52075" y="7997"/>
                  <a:pt x="52088" y="7961"/>
                  <a:pt x="52117" y="7961"/>
                </a:cubicBezTo>
                <a:close/>
                <a:moveTo>
                  <a:pt x="8836" y="8036"/>
                </a:moveTo>
                <a:cubicBezTo>
                  <a:pt x="8873" y="8086"/>
                  <a:pt x="8886" y="8161"/>
                  <a:pt x="8923" y="8199"/>
                </a:cubicBezTo>
                <a:lnTo>
                  <a:pt x="8973" y="8199"/>
                </a:lnTo>
                <a:cubicBezTo>
                  <a:pt x="8933" y="8239"/>
                  <a:pt x="8939" y="8268"/>
                  <a:pt x="8900" y="8268"/>
                </a:cubicBezTo>
                <a:cubicBezTo>
                  <a:pt x="8878" y="8268"/>
                  <a:pt x="8841" y="8259"/>
                  <a:pt x="8773" y="8236"/>
                </a:cubicBezTo>
                <a:cubicBezTo>
                  <a:pt x="8811" y="8174"/>
                  <a:pt x="8836" y="8111"/>
                  <a:pt x="8836" y="8036"/>
                </a:cubicBezTo>
                <a:close/>
                <a:moveTo>
                  <a:pt x="40618" y="7501"/>
                </a:moveTo>
                <a:cubicBezTo>
                  <a:pt x="42366" y="7501"/>
                  <a:pt x="44150" y="7578"/>
                  <a:pt x="45963" y="7761"/>
                </a:cubicBezTo>
                <a:cubicBezTo>
                  <a:pt x="45976" y="7786"/>
                  <a:pt x="45976" y="7811"/>
                  <a:pt x="45976" y="7836"/>
                </a:cubicBezTo>
                <a:cubicBezTo>
                  <a:pt x="42464" y="7874"/>
                  <a:pt x="37916" y="8286"/>
                  <a:pt x="33579" y="8524"/>
                </a:cubicBezTo>
                <a:cubicBezTo>
                  <a:pt x="31105" y="8647"/>
                  <a:pt x="29096" y="8869"/>
                  <a:pt x="25492" y="9164"/>
                </a:cubicBezTo>
                <a:lnTo>
                  <a:pt x="25492" y="9164"/>
                </a:lnTo>
                <a:cubicBezTo>
                  <a:pt x="25588" y="9095"/>
                  <a:pt x="25658" y="8869"/>
                  <a:pt x="26388" y="8869"/>
                </a:cubicBezTo>
                <a:cubicBezTo>
                  <a:pt x="26499" y="8869"/>
                  <a:pt x="26625" y="8874"/>
                  <a:pt x="26769" y="8886"/>
                </a:cubicBezTo>
                <a:cubicBezTo>
                  <a:pt x="26819" y="8886"/>
                  <a:pt x="26694" y="8774"/>
                  <a:pt x="26844" y="8724"/>
                </a:cubicBezTo>
                <a:cubicBezTo>
                  <a:pt x="26847" y="8721"/>
                  <a:pt x="26850" y="8719"/>
                  <a:pt x="26853" y="8719"/>
                </a:cubicBezTo>
                <a:cubicBezTo>
                  <a:pt x="26876" y="8719"/>
                  <a:pt x="26905" y="8788"/>
                  <a:pt x="26951" y="8788"/>
                </a:cubicBezTo>
                <a:cubicBezTo>
                  <a:pt x="26979" y="8788"/>
                  <a:pt x="27013" y="8763"/>
                  <a:pt x="27056" y="8686"/>
                </a:cubicBezTo>
                <a:lnTo>
                  <a:pt x="27343" y="8636"/>
                </a:lnTo>
                <a:cubicBezTo>
                  <a:pt x="27403" y="8705"/>
                  <a:pt x="27464" y="8735"/>
                  <a:pt x="27540" y="8735"/>
                </a:cubicBezTo>
                <a:cubicBezTo>
                  <a:pt x="27671" y="8735"/>
                  <a:pt x="27846" y="8646"/>
                  <a:pt x="28131" y="8511"/>
                </a:cubicBezTo>
                <a:cubicBezTo>
                  <a:pt x="28456" y="8461"/>
                  <a:pt x="28768" y="8424"/>
                  <a:pt x="29093" y="8386"/>
                </a:cubicBezTo>
                <a:cubicBezTo>
                  <a:pt x="29247" y="8409"/>
                  <a:pt x="29259" y="8538"/>
                  <a:pt x="29333" y="8538"/>
                </a:cubicBezTo>
                <a:cubicBezTo>
                  <a:pt x="29379" y="8538"/>
                  <a:pt x="29450" y="8489"/>
                  <a:pt x="29593" y="8336"/>
                </a:cubicBezTo>
                <a:cubicBezTo>
                  <a:pt x="33052" y="7880"/>
                  <a:pt x="36749" y="7501"/>
                  <a:pt x="40618" y="7501"/>
                </a:cubicBezTo>
                <a:close/>
                <a:moveTo>
                  <a:pt x="56954" y="9289"/>
                </a:moveTo>
                <a:cubicBezTo>
                  <a:pt x="57013" y="9294"/>
                  <a:pt x="57078" y="9301"/>
                  <a:pt x="57148" y="9311"/>
                </a:cubicBezTo>
                <a:cubicBezTo>
                  <a:pt x="57129" y="9323"/>
                  <a:pt x="57107" y="9330"/>
                  <a:pt x="57086" y="9330"/>
                </a:cubicBezTo>
                <a:cubicBezTo>
                  <a:pt x="57064" y="9330"/>
                  <a:pt x="57042" y="9323"/>
                  <a:pt x="57023" y="9311"/>
                </a:cubicBezTo>
                <a:lnTo>
                  <a:pt x="57011" y="9311"/>
                </a:lnTo>
                <a:cubicBezTo>
                  <a:pt x="56990" y="9301"/>
                  <a:pt x="56971" y="9294"/>
                  <a:pt x="56954" y="9289"/>
                </a:cubicBezTo>
                <a:close/>
                <a:moveTo>
                  <a:pt x="56461" y="9061"/>
                </a:moveTo>
                <a:lnTo>
                  <a:pt x="56461" y="9061"/>
                </a:lnTo>
                <a:cubicBezTo>
                  <a:pt x="56400" y="9284"/>
                  <a:pt x="56537" y="9260"/>
                  <a:pt x="56878" y="9284"/>
                </a:cubicBezTo>
                <a:lnTo>
                  <a:pt x="56878" y="9284"/>
                </a:lnTo>
                <a:cubicBezTo>
                  <a:pt x="56791" y="9294"/>
                  <a:pt x="56706" y="9359"/>
                  <a:pt x="56425" y="9359"/>
                </a:cubicBezTo>
                <a:cubicBezTo>
                  <a:pt x="56302" y="9359"/>
                  <a:pt x="56140" y="9346"/>
                  <a:pt x="55923" y="9311"/>
                </a:cubicBezTo>
                <a:cubicBezTo>
                  <a:pt x="55923" y="9298"/>
                  <a:pt x="55923" y="9286"/>
                  <a:pt x="55923" y="9273"/>
                </a:cubicBezTo>
                <a:cubicBezTo>
                  <a:pt x="55961" y="9273"/>
                  <a:pt x="55986" y="9261"/>
                  <a:pt x="56023" y="9248"/>
                </a:cubicBezTo>
                <a:cubicBezTo>
                  <a:pt x="56023" y="9223"/>
                  <a:pt x="56023" y="9211"/>
                  <a:pt x="56023" y="9186"/>
                </a:cubicBezTo>
                <a:cubicBezTo>
                  <a:pt x="56161" y="9148"/>
                  <a:pt x="56311" y="9111"/>
                  <a:pt x="56461" y="9061"/>
                </a:cubicBezTo>
                <a:close/>
                <a:moveTo>
                  <a:pt x="6761" y="9511"/>
                </a:moveTo>
                <a:cubicBezTo>
                  <a:pt x="6761" y="9523"/>
                  <a:pt x="6761" y="9536"/>
                  <a:pt x="6761" y="9548"/>
                </a:cubicBezTo>
                <a:cubicBezTo>
                  <a:pt x="6636" y="9611"/>
                  <a:pt x="6511" y="9673"/>
                  <a:pt x="6374" y="9711"/>
                </a:cubicBezTo>
                <a:cubicBezTo>
                  <a:pt x="6411" y="9561"/>
                  <a:pt x="6461" y="9548"/>
                  <a:pt x="6761" y="9511"/>
                </a:cubicBezTo>
                <a:close/>
                <a:moveTo>
                  <a:pt x="55480" y="10276"/>
                </a:moveTo>
                <a:cubicBezTo>
                  <a:pt x="55580" y="10276"/>
                  <a:pt x="55680" y="10304"/>
                  <a:pt x="55773" y="10361"/>
                </a:cubicBezTo>
                <a:cubicBezTo>
                  <a:pt x="55773" y="10486"/>
                  <a:pt x="55712" y="10585"/>
                  <a:pt x="55619" y="10585"/>
                </a:cubicBezTo>
                <a:cubicBezTo>
                  <a:pt x="55601" y="10585"/>
                  <a:pt x="55581" y="10581"/>
                  <a:pt x="55561" y="10573"/>
                </a:cubicBezTo>
                <a:lnTo>
                  <a:pt x="55548" y="10573"/>
                </a:lnTo>
                <a:cubicBezTo>
                  <a:pt x="55546" y="10548"/>
                  <a:pt x="55532" y="10541"/>
                  <a:pt x="55510" y="10541"/>
                </a:cubicBezTo>
                <a:cubicBezTo>
                  <a:pt x="55479" y="10541"/>
                  <a:pt x="55433" y="10556"/>
                  <a:pt x="55384" y="10556"/>
                </a:cubicBezTo>
                <a:cubicBezTo>
                  <a:pt x="55312" y="10556"/>
                  <a:pt x="55233" y="10523"/>
                  <a:pt x="55186" y="10361"/>
                </a:cubicBezTo>
                <a:cubicBezTo>
                  <a:pt x="55280" y="10304"/>
                  <a:pt x="55380" y="10276"/>
                  <a:pt x="55480" y="10276"/>
                </a:cubicBezTo>
                <a:close/>
                <a:moveTo>
                  <a:pt x="9985" y="10573"/>
                </a:moveTo>
                <a:lnTo>
                  <a:pt x="10035" y="10598"/>
                </a:lnTo>
                <a:lnTo>
                  <a:pt x="9973" y="10598"/>
                </a:lnTo>
                <a:cubicBezTo>
                  <a:pt x="9985" y="10586"/>
                  <a:pt x="9985" y="10586"/>
                  <a:pt x="9985" y="10573"/>
                </a:cubicBezTo>
                <a:close/>
                <a:moveTo>
                  <a:pt x="11073" y="10511"/>
                </a:moveTo>
                <a:lnTo>
                  <a:pt x="11085" y="10536"/>
                </a:lnTo>
                <a:cubicBezTo>
                  <a:pt x="11023" y="10573"/>
                  <a:pt x="10973" y="10598"/>
                  <a:pt x="10910" y="10611"/>
                </a:cubicBezTo>
                <a:cubicBezTo>
                  <a:pt x="10960" y="10573"/>
                  <a:pt x="11023" y="10548"/>
                  <a:pt x="11073" y="10511"/>
                </a:cubicBezTo>
                <a:close/>
                <a:moveTo>
                  <a:pt x="61733" y="10649"/>
                </a:moveTo>
                <a:cubicBezTo>
                  <a:pt x="61954" y="10649"/>
                  <a:pt x="62062" y="10691"/>
                  <a:pt x="61647" y="10798"/>
                </a:cubicBezTo>
                <a:lnTo>
                  <a:pt x="61634" y="10798"/>
                </a:lnTo>
                <a:cubicBezTo>
                  <a:pt x="61547" y="10861"/>
                  <a:pt x="61609" y="10935"/>
                  <a:pt x="61584" y="10998"/>
                </a:cubicBezTo>
                <a:cubicBezTo>
                  <a:pt x="61554" y="11007"/>
                  <a:pt x="61523" y="11011"/>
                  <a:pt x="61492" y="11011"/>
                </a:cubicBezTo>
                <a:cubicBezTo>
                  <a:pt x="61344" y="11011"/>
                  <a:pt x="61199" y="10918"/>
                  <a:pt x="61147" y="10773"/>
                </a:cubicBezTo>
                <a:cubicBezTo>
                  <a:pt x="61108" y="10701"/>
                  <a:pt x="61489" y="10649"/>
                  <a:pt x="61733" y="10649"/>
                </a:cubicBezTo>
                <a:close/>
                <a:moveTo>
                  <a:pt x="9370" y="10472"/>
                </a:moveTo>
                <a:cubicBezTo>
                  <a:pt x="9430" y="10472"/>
                  <a:pt x="9499" y="10522"/>
                  <a:pt x="9573" y="10686"/>
                </a:cubicBezTo>
                <a:cubicBezTo>
                  <a:pt x="9161" y="10711"/>
                  <a:pt x="8223" y="10948"/>
                  <a:pt x="7336" y="11323"/>
                </a:cubicBezTo>
                <a:cubicBezTo>
                  <a:pt x="7336" y="11323"/>
                  <a:pt x="7336" y="11310"/>
                  <a:pt x="7336" y="11310"/>
                </a:cubicBezTo>
                <a:cubicBezTo>
                  <a:pt x="7511" y="11010"/>
                  <a:pt x="7424" y="11323"/>
                  <a:pt x="8223" y="10698"/>
                </a:cubicBezTo>
                <a:cubicBezTo>
                  <a:pt x="8236" y="10699"/>
                  <a:pt x="8247" y="10699"/>
                  <a:pt x="8258" y="10699"/>
                </a:cubicBezTo>
                <a:cubicBezTo>
                  <a:pt x="8418" y="10699"/>
                  <a:pt x="8436" y="10647"/>
                  <a:pt x="8549" y="10647"/>
                </a:cubicBezTo>
                <a:cubicBezTo>
                  <a:pt x="8615" y="10647"/>
                  <a:pt x="8715" y="10665"/>
                  <a:pt x="8898" y="10723"/>
                </a:cubicBezTo>
                <a:cubicBezTo>
                  <a:pt x="8998" y="10686"/>
                  <a:pt x="9073" y="10636"/>
                  <a:pt x="9161" y="10586"/>
                </a:cubicBezTo>
                <a:cubicBezTo>
                  <a:pt x="9206" y="10586"/>
                  <a:pt x="9278" y="10472"/>
                  <a:pt x="9370" y="10472"/>
                </a:cubicBezTo>
                <a:close/>
                <a:moveTo>
                  <a:pt x="7886" y="12198"/>
                </a:moveTo>
                <a:lnTo>
                  <a:pt x="7886" y="12198"/>
                </a:lnTo>
                <a:cubicBezTo>
                  <a:pt x="7821" y="12253"/>
                  <a:pt x="7763" y="12351"/>
                  <a:pt x="7671" y="12351"/>
                </a:cubicBezTo>
                <a:cubicBezTo>
                  <a:pt x="7639" y="12351"/>
                  <a:pt x="7603" y="12339"/>
                  <a:pt x="7561" y="12310"/>
                </a:cubicBezTo>
                <a:cubicBezTo>
                  <a:pt x="7536" y="12373"/>
                  <a:pt x="7436" y="12373"/>
                  <a:pt x="7386" y="12398"/>
                </a:cubicBezTo>
                <a:cubicBezTo>
                  <a:pt x="7361" y="12360"/>
                  <a:pt x="7336" y="12335"/>
                  <a:pt x="7311" y="12310"/>
                </a:cubicBezTo>
                <a:cubicBezTo>
                  <a:pt x="7561" y="12210"/>
                  <a:pt x="7336" y="12298"/>
                  <a:pt x="7886" y="12198"/>
                </a:cubicBezTo>
                <a:close/>
                <a:moveTo>
                  <a:pt x="6774" y="12435"/>
                </a:moveTo>
                <a:lnTo>
                  <a:pt x="6674" y="12473"/>
                </a:lnTo>
                <a:cubicBezTo>
                  <a:pt x="6674" y="12460"/>
                  <a:pt x="6674" y="12448"/>
                  <a:pt x="6674" y="12435"/>
                </a:cubicBezTo>
                <a:close/>
                <a:moveTo>
                  <a:pt x="7620" y="12645"/>
                </a:moveTo>
                <a:cubicBezTo>
                  <a:pt x="7629" y="12645"/>
                  <a:pt x="7639" y="12646"/>
                  <a:pt x="7649" y="12648"/>
                </a:cubicBezTo>
                <a:cubicBezTo>
                  <a:pt x="7599" y="12685"/>
                  <a:pt x="7549" y="12735"/>
                  <a:pt x="7511" y="12785"/>
                </a:cubicBezTo>
                <a:cubicBezTo>
                  <a:pt x="7511" y="12798"/>
                  <a:pt x="7499" y="12798"/>
                  <a:pt x="7486" y="12810"/>
                </a:cubicBezTo>
                <a:cubicBezTo>
                  <a:pt x="7474" y="12785"/>
                  <a:pt x="7461" y="12760"/>
                  <a:pt x="7461" y="12735"/>
                </a:cubicBezTo>
                <a:cubicBezTo>
                  <a:pt x="7494" y="12681"/>
                  <a:pt x="7555" y="12645"/>
                  <a:pt x="7620" y="12645"/>
                </a:cubicBezTo>
                <a:close/>
                <a:moveTo>
                  <a:pt x="5324" y="12610"/>
                </a:moveTo>
                <a:cubicBezTo>
                  <a:pt x="5387" y="12648"/>
                  <a:pt x="5249" y="12685"/>
                  <a:pt x="5412" y="12860"/>
                </a:cubicBezTo>
                <a:cubicBezTo>
                  <a:pt x="5312" y="12910"/>
                  <a:pt x="5212" y="12960"/>
                  <a:pt x="5124" y="13022"/>
                </a:cubicBezTo>
                <a:lnTo>
                  <a:pt x="5112" y="13022"/>
                </a:lnTo>
                <a:lnTo>
                  <a:pt x="5124" y="12972"/>
                </a:lnTo>
                <a:cubicBezTo>
                  <a:pt x="5105" y="12943"/>
                  <a:pt x="5080" y="12937"/>
                  <a:pt x="5053" y="12937"/>
                </a:cubicBezTo>
                <a:cubicBezTo>
                  <a:pt x="5032" y="12937"/>
                  <a:pt x="5010" y="12941"/>
                  <a:pt x="4989" y="12941"/>
                </a:cubicBezTo>
                <a:cubicBezTo>
                  <a:pt x="4970" y="12941"/>
                  <a:pt x="4952" y="12937"/>
                  <a:pt x="4937" y="12922"/>
                </a:cubicBezTo>
                <a:cubicBezTo>
                  <a:pt x="4962" y="12660"/>
                  <a:pt x="4962" y="12660"/>
                  <a:pt x="5324" y="12610"/>
                </a:cubicBezTo>
                <a:close/>
                <a:moveTo>
                  <a:pt x="14722" y="13235"/>
                </a:moveTo>
                <a:cubicBezTo>
                  <a:pt x="14747" y="13235"/>
                  <a:pt x="14759" y="13272"/>
                  <a:pt x="14772" y="13360"/>
                </a:cubicBezTo>
                <a:cubicBezTo>
                  <a:pt x="14749" y="13374"/>
                  <a:pt x="14730" y="13380"/>
                  <a:pt x="14714" y="13380"/>
                </a:cubicBezTo>
                <a:cubicBezTo>
                  <a:pt x="14659" y="13380"/>
                  <a:pt x="14633" y="13311"/>
                  <a:pt x="14584" y="13272"/>
                </a:cubicBezTo>
                <a:lnTo>
                  <a:pt x="14572" y="13272"/>
                </a:lnTo>
                <a:lnTo>
                  <a:pt x="14634" y="13247"/>
                </a:lnTo>
                <a:cubicBezTo>
                  <a:pt x="14653" y="13267"/>
                  <a:pt x="14643" y="13293"/>
                  <a:pt x="14677" y="13293"/>
                </a:cubicBezTo>
                <a:cubicBezTo>
                  <a:pt x="14687" y="13293"/>
                  <a:pt x="14701" y="13291"/>
                  <a:pt x="14722" y="13285"/>
                </a:cubicBezTo>
                <a:cubicBezTo>
                  <a:pt x="14722" y="13272"/>
                  <a:pt x="14722" y="13247"/>
                  <a:pt x="14722" y="13235"/>
                </a:cubicBezTo>
                <a:close/>
                <a:moveTo>
                  <a:pt x="14281" y="13305"/>
                </a:moveTo>
                <a:cubicBezTo>
                  <a:pt x="14335" y="13305"/>
                  <a:pt x="14390" y="13310"/>
                  <a:pt x="14447" y="13322"/>
                </a:cubicBezTo>
                <a:cubicBezTo>
                  <a:pt x="14119" y="13516"/>
                  <a:pt x="13947" y="13608"/>
                  <a:pt x="13805" y="13608"/>
                </a:cubicBezTo>
                <a:cubicBezTo>
                  <a:pt x="13710" y="13608"/>
                  <a:pt x="13628" y="13566"/>
                  <a:pt x="13522" y="13485"/>
                </a:cubicBezTo>
                <a:lnTo>
                  <a:pt x="13510" y="13485"/>
                </a:lnTo>
                <a:cubicBezTo>
                  <a:pt x="13771" y="13443"/>
                  <a:pt x="14006" y="13305"/>
                  <a:pt x="14281" y="13305"/>
                </a:cubicBezTo>
                <a:close/>
                <a:moveTo>
                  <a:pt x="11595" y="13642"/>
                </a:moveTo>
                <a:cubicBezTo>
                  <a:pt x="11608" y="13642"/>
                  <a:pt x="11622" y="13644"/>
                  <a:pt x="11635" y="13647"/>
                </a:cubicBezTo>
                <a:cubicBezTo>
                  <a:pt x="11647" y="13660"/>
                  <a:pt x="11660" y="13660"/>
                  <a:pt x="11660" y="13685"/>
                </a:cubicBezTo>
                <a:lnTo>
                  <a:pt x="11498" y="13672"/>
                </a:lnTo>
                <a:cubicBezTo>
                  <a:pt x="11525" y="13654"/>
                  <a:pt x="11559" y="13642"/>
                  <a:pt x="11595" y="13642"/>
                </a:cubicBezTo>
                <a:close/>
                <a:moveTo>
                  <a:pt x="4787" y="13147"/>
                </a:moveTo>
                <a:lnTo>
                  <a:pt x="4787" y="13147"/>
                </a:lnTo>
                <a:cubicBezTo>
                  <a:pt x="4587" y="13222"/>
                  <a:pt x="4387" y="13260"/>
                  <a:pt x="4174" y="13335"/>
                </a:cubicBezTo>
                <a:cubicBezTo>
                  <a:pt x="3837" y="13447"/>
                  <a:pt x="3525" y="13597"/>
                  <a:pt x="3212" y="13772"/>
                </a:cubicBezTo>
                <a:cubicBezTo>
                  <a:pt x="3475" y="13535"/>
                  <a:pt x="4000" y="13310"/>
                  <a:pt x="4787" y="13147"/>
                </a:cubicBezTo>
                <a:close/>
                <a:moveTo>
                  <a:pt x="2612" y="13935"/>
                </a:moveTo>
                <a:cubicBezTo>
                  <a:pt x="2537" y="14135"/>
                  <a:pt x="2487" y="14197"/>
                  <a:pt x="2088" y="14347"/>
                </a:cubicBezTo>
                <a:lnTo>
                  <a:pt x="2075" y="14347"/>
                </a:lnTo>
                <a:cubicBezTo>
                  <a:pt x="2056" y="14360"/>
                  <a:pt x="2038" y="14366"/>
                  <a:pt x="2019" y="14366"/>
                </a:cubicBezTo>
                <a:cubicBezTo>
                  <a:pt x="2000" y="14366"/>
                  <a:pt x="1981" y="14360"/>
                  <a:pt x="1963" y="14347"/>
                </a:cubicBezTo>
                <a:cubicBezTo>
                  <a:pt x="2150" y="14172"/>
                  <a:pt x="2400" y="14085"/>
                  <a:pt x="2612" y="13935"/>
                </a:cubicBezTo>
                <a:close/>
                <a:moveTo>
                  <a:pt x="49538" y="1"/>
                </a:moveTo>
                <a:lnTo>
                  <a:pt x="49425" y="263"/>
                </a:lnTo>
                <a:cubicBezTo>
                  <a:pt x="49413" y="188"/>
                  <a:pt x="49350" y="126"/>
                  <a:pt x="49275" y="88"/>
                </a:cubicBezTo>
                <a:lnTo>
                  <a:pt x="49275" y="88"/>
                </a:lnTo>
                <a:cubicBezTo>
                  <a:pt x="49300" y="213"/>
                  <a:pt x="49438" y="176"/>
                  <a:pt x="49413" y="413"/>
                </a:cubicBezTo>
                <a:cubicBezTo>
                  <a:pt x="47848" y="305"/>
                  <a:pt x="46270" y="264"/>
                  <a:pt x="44670" y="264"/>
                </a:cubicBezTo>
                <a:cubicBezTo>
                  <a:pt x="41285" y="264"/>
                  <a:pt x="37799" y="448"/>
                  <a:pt x="34117" y="576"/>
                </a:cubicBezTo>
                <a:cubicBezTo>
                  <a:pt x="34117" y="563"/>
                  <a:pt x="34129" y="563"/>
                  <a:pt x="34142" y="551"/>
                </a:cubicBezTo>
                <a:cubicBezTo>
                  <a:pt x="34134" y="547"/>
                  <a:pt x="34126" y="546"/>
                  <a:pt x="34117" y="546"/>
                </a:cubicBezTo>
                <a:cubicBezTo>
                  <a:pt x="34097" y="546"/>
                  <a:pt x="34075" y="554"/>
                  <a:pt x="34067" y="563"/>
                </a:cubicBezTo>
                <a:cubicBezTo>
                  <a:pt x="34014" y="554"/>
                  <a:pt x="33961" y="546"/>
                  <a:pt x="33908" y="546"/>
                </a:cubicBezTo>
                <a:cubicBezTo>
                  <a:pt x="33886" y="546"/>
                  <a:pt x="33864" y="547"/>
                  <a:pt x="33842" y="551"/>
                </a:cubicBezTo>
                <a:cubicBezTo>
                  <a:pt x="33842" y="501"/>
                  <a:pt x="33829" y="438"/>
                  <a:pt x="33804" y="388"/>
                </a:cubicBezTo>
                <a:lnTo>
                  <a:pt x="33654" y="388"/>
                </a:lnTo>
                <a:cubicBezTo>
                  <a:pt x="33654" y="451"/>
                  <a:pt x="33654" y="513"/>
                  <a:pt x="33642" y="563"/>
                </a:cubicBezTo>
                <a:lnTo>
                  <a:pt x="33579" y="563"/>
                </a:lnTo>
                <a:cubicBezTo>
                  <a:pt x="33528" y="512"/>
                  <a:pt x="33506" y="402"/>
                  <a:pt x="33425" y="402"/>
                </a:cubicBezTo>
                <a:cubicBezTo>
                  <a:pt x="33388" y="402"/>
                  <a:pt x="33338" y="425"/>
                  <a:pt x="33267" y="488"/>
                </a:cubicBezTo>
                <a:cubicBezTo>
                  <a:pt x="33042" y="488"/>
                  <a:pt x="33204" y="501"/>
                  <a:pt x="32767" y="513"/>
                </a:cubicBezTo>
                <a:cubicBezTo>
                  <a:pt x="32767" y="488"/>
                  <a:pt x="32754" y="476"/>
                  <a:pt x="32754" y="451"/>
                </a:cubicBezTo>
                <a:cubicBezTo>
                  <a:pt x="32750" y="449"/>
                  <a:pt x="32747" y="449"/>
                  <a:pt x="32743" y="449"/>
                </a:cubicBezTo>
                <a:cubicBezTo>
                  <a:pt x="32714" y="449"/>
                  <a:pt x="32703" y="491"/>
                  <a:pt x="32692" y="513"/>
                </a:cubicBezTo>
                <a:cubicBezTo>
                  <a:pt x="32562" y="513"/>
                  <a:pt x="32512" y="561"/>
                  <a:pt x="32305" y="561"/>
                </a:cubicBezTo>
                <a:cubicBezTo>
                  <a:pt x="32254" y="561"/>
                  <a:pt x="32192" y="558"/>
                  <a:pt x="32117" y="551"/>
                </a:cubicBezTo>
                <a:cubicBezTo>
                  <a:pt x="32080" y="551"/>
                  <a:pt x="32142" y="476"/>
                  <a:pt x="32030" y="413"/>
                </a:cubicBezTo>
                <a:lnTo>
                  <a:pt x="32030" y="413"/>
                </a:lnTo>
                <a:cubicBezTo>
                  <a:pt x="32042" y="476"/>
                  <a:pt x="32030" y="551"/>
                  <a:pt x="32017" y="613"/>
                </a:cubicBezTo>
                <a:cubicBezTo>
                  <a:pt x="31992" y="626"/>
                  <a:pt x="31980" y="638"/>
                  <a:pt x="31955" y="651"/>
                </a:cubicBezTo>
                <a:lnTo>
                  <a:pt x="31905" y="613"/>
                </a:lnTo>
                <a:cubicBezTo>
                  <a:pt x="31929" y="466"/>
                  <a:pt x="31942" y="319"/>
                  <a:pt x="31942" y="172"/>
                </a:cubicBezTo>
                <a:lnTo>
                  <a:pt x="31942" y="172"/>
                </a:lnTo>
                <a:cubicBezTo>
                  <a:pt x="31934" y="196"/>
                  <a:pt x="31848" y="204"/>
                  <a:pt x="31709" y="204"/>
                </a:cubicBezTo>
                <a:cubicBezTo>
                  <a:pt x="31482" y="204"/>
                  <a:pt x="31112" y="183"/>
                  <a:pt x="30702" y="183"/>
                </a:cubicBezTo>
                <a:cubicBezTo>
                  <a:pt x="29838" y="183"/>
                  <a:pt x="28799" y="274"/>
                  <a:pt x="28556" y="838"/>
                </a:cubicBezTo>
                <a:cubicBezTo>
                  <a:pt x="28551" y="881"/>
                  <a:pt x="28536" y="893"/>
                  <a:pt x="28506" y="893"/>
                </a:cubicBezTo>
                <a:cubicBezTo>
                  <a:pt x="28467" y="893"/>
                  <a:pt x="28403" y="871"/>
                  <a:pt x="28311" y="871"/>
                </a:cubicBezTo>
                <a:cubicBezTo>
                  <a:pt x="28269" y="871"/>
                  <a:pt x="28222" y="875"/>
                  <a:pt x="28168" y="888"/>
                </a:cubicBezTo>
                <a:cubicBezTo>
                  <a:pt x="28162" y="869"/>
                  <a:pt x="28156" y="860"/>
                  <a:pt x="28143" y="860"/>
                </a:cubicBezTo>
                <a:cubicBezTo>
                  <a:pt x="28131" y="860"/>
                  <a:pt x="28112" y="869"/>
                  <a:pt x="28081" y="888"/>
                </a:cubicBezTo>
                <a:cubicBezTo>
                  <a:pt x="28031" y="888"/>
                  <a:pt x="27981" y="888"/>
                  <a:pt x="27931" y="901"/>
                </a:cubicBezTo>
                <a:cubicBezTo>
                  <a:pt x="27924" y="902"/>
                  <a:pt x="27917" y="902"/>
                  <a:pt x="27911" y="902"/>
                </a:cubicBezTo>
                <a:cubicBezTo>
                  <a:pt x="27785" y="902"/>
                  <a:pt x="27692" y="735"/>
                  <a:pt x="27481" y="735"/>
                </a:cubicBezTo>
                <a:cubicBezTo>
                  <a:pt x="27418" y="735"/>
                  <a:pt x="27344" y="750"/>
                  <a:pt x="27256" y="788"/>
                </a:cubicBezTo>
                <a:cubicBezTo>
                  <a:pt x="27243" y="751"/>
                  <a:pt x="27218" y="713"/>
                  <a:pt x="27206" y="688"/>
                </a:cubicBezTo>
                <a:cubicBezTo>
                  <a:pt x="27197" y="672"/>
                  <a:pt x="27172" y="665"/>
                  <a:pt x="27133" y="665"/>
                </a:cubicBezTo>
                <a:cubicBezTo>
                  <a:pt x="26792" y="665"/>
                  <a:pt x="25396" y="1204"/>
                  <a:pt x="24418" y="1204"/>
                </a:cubicBezTo>
                <a:cubicBezTo>
                  <a:pt x="24372" y="1204"/>
                  <a:pt x="24326" y="1203"/>
                  <a:pt x="24282" y="1201"/>
                </a:cubicBezTo>
                <a:cubicBezTo>
                  <a:pt x="24257" y="1413"/>
                  <a:pt x="23719" y="1850"/>
                  <a:pt x="23469" y="2263"/>
                </a:cubicBezTo>
                <a:cubicBezTo>
                  <a:pt x="23440" y="2269"/>
                  <a:pt x="23415" y="2272"/>
                  <a:pt x="23393" y="2272"/>
                </a:cubicBezTo>
                <a:cubicBezTo>
                  <a:pt x="23280" y="2272"/>
                  <a:pt x="23267" y="2195"/>
                  <a:pt x="23165" y="2195"/>
                </a:cubicBezTo>
                <a:cubicBezTo>
                  <a:pt x="23101" y="2195"/>
                  <a:pt x="23002" y="2226"/>
                  <a:pt x="22820" y="2325"/>
                </a:cubicBezTo>
                <a:cubicBezTo>
                  <a:pt x="22730" y="2450"/>
                  <a:pt x="22794" y="2748"/>
                  <a:pt x="22441" y="2748"/>
                </a:cubicBezTo>
                <a:cubicBezTo>
                  <a:pt x="22300" y="2748"/>
                  <a:pt x="22093" y="2700"/>
                  <a:pt x="21782" y="2575"/>
                </a:cubicBezTo>
                <a:lnTo>
                  <a:pt x="21782" y="2575"/>
                </a:lnTo>
                <a:lnTo>
                  <a:pt x="21820" y="2675"/>
                </a:lnTo>
                <a:cubicBezTo>
                  <a:pt x="21720" y="2675"/>
                  <a:pt x="21657" y="2775"/>
                  <a:pt x="21582" y="2788"/>
                </a:cubicBezTo>
                <a:cubicBezTo>
                  <a:pt x="21520" y="3100"/>
                  <a:pt x="21420" y="2725"/>
                  <a:pt x="20583" y="3250"/>
                </a:cubicBezTo>
                <a:cubicBezTo>
                  <a:pt x="20523" y="3149"/>
                  <a:pt x="20420" y="3107"/>
                  <a:pt x="20286" y="3107"/>
                </a:cubicBezTo>
                <a:cubicBezTo>
                  <a:pt x="19972" y="3107"/>
                  <a:pt x="19483" y="3335"/>
                  <a:pt x="18958" y="3562"/>
                </a:cubicBezTo>
                <a:cubicBezTo>
                  <a:pt x="18939" y="3544"/>
                  <a:pt x="18911" y="3534"/>
                  <a:pt x="18883" y="3534"/>
                </a:cubicBezTo>
                <a:cubicBezTo>
                  <a:pt x="18855" y="3534"/>
                  <a:pt x="18827" y="3544"/>
                  <a:pt x="18808" y="3562"/>
                </a:cubicBezTo>
                <a:cubicBezTo>
                  <a:pt x="16934" y="3875"/>
                  <a:pt x="14497" y="4037"/>
                  <a:pt x="11772" y="4737"/>
                </a:cubicBezTo>
                <a:cubicBezTo>
                  <a:pt x="11785" y="4775"/>
                  <a:pt x="11835" y="4800"/>
                  <a:pt x="11822" y="4850"/>
                </a:cubicBezTo>
                <a:cubicBezTo>
                  <a:pt x="11716" y="4921"/>
                  <a:pt x="11663" y="4961"/>
                  <a:pt x="11580" y="4961"/>
                </a:cubicBezTo>
                <a:cubicBezTo>
                  <a:pt x="11489" y="4961"/>
                  <a:pt x="11361" y="4911"/>
                  <a:pt x="11085" y="4800"/>
                </a:cubicBezTo>
                <a:cubicBezTo>
                  <a:pt x="10548" y="5224"/>
                  <a:pt x="10210" y="4837"/>
                  <a:pt x="8048" y="5774"/>
                </a:cubicBezTo>
                <a:cubicBezTo>
                  <a:pt x="8148" y="5612"/>
                  <a:pt x="8136" y="5412"/>
                  <a:pt x="7998" y="5287"/>
                </a:cubicBezTo>
                <a:cubicBezTo>
                  <a:pt x="6599" y="5512"/>
                  <a:pt x="4787" y="6537"/>
                  <a:pt x="2987" y="6862"/>
                </a:cubicBezTo>
                <a:cubicBezTo>
                  <a:pt x="2625" y="7586"/>
                  <a:pt x="1688" y="7461"/>
                  <a:pt x="1363" y="8899"/>
                </a:cubicBezTo>
                <a:cubicBezTo>
                  <a:pt x="1584" y="9130"/>
                  <a:pt x="1743" y="9219"/>
                  <a:pt x="1884" y="9219"/>
                </a:cubicBezTo>
                <a:cubicBezTo>
                  <a:pt x="2298" y="9219"/>
                  <a:pt x="2552" y="8445"/>
                  <a:pt x="3775" y="8249"/>
                </a:cubicBezTo>
                <a:cubicBezTo>
                  <a:pt x="3775" y="8299"/>
                  <a:pt x="3800" y="8361"/>
                  <a:pt x="3850" y="8399"/>
                </a:cubicBezTo>
                <a:cubicBezTo>
                  <a:pt x="3850" y="7999"/>
                  <a:pt x="4487" y="7974"/>
                  <a:pt x="5849" y="7449"/>
                </a:cubicBezTo>
                <a:cubicBezTo>
                  <a:pt x="5828" y="7418"/>
                  <a:pt x="5803" y="7412"/>
                  <a:pt x="5777" y="7412"/>
                </a:cubicBezTo>
                <a:cubicBezTo>
                  <a:pt x="5764" y="7412"/>
                  <a:pt x="5751" y="7414"/>
                  <a:pt x="5738" y="7414"/>
                </a:cubicBezTo>
                <a:cubicBezTo>
                  <a:pt x="5715" y="7414"/>
                  <a:pt x="5693" y="7410"/>
                  <a:pt x="5674" y="7386"/>
                </a:cubicBezTo>
                <a:cubicBezTo>
                  <a:pt x="5687" y="7124"/>
                  <a:pt x="5687" y="7124"/>
                  <a:pt x="6061" y="7074"/>
                </a:cubicBezTo>
                <a:cubicBezTo>
                  <a:pt x="6131" y="7291"/>
                  <a:pt x="6096" y="7324"/>
                  <a:pt x="6230" y="7324"/>
                </a:cubicBezTo>
                <a:cubicBezTo>
                  <a:pt x="6289" y="7324"/>
                  <a:pt x="6379" y="7318"/>
                  <a:pt x="6524" y="7318"/>
                </a:cubicBezTo>
                <a:cubicBezTo>
                  <a:pt x="6642" y="7318"/>
                  <a:pt x="6796" y="7322"/>
                  <a:pt x="6999" y="7336"/>
                </a:cubicBezTo>
                <a:cubicBezTo>
                  <a:pt x="7199" y="7249"/>
                  <a:pt x="7374" y="7149"/>
                  <a:pt x="7411" y="6899"/>
                </a:cubicBezTo>
                <a:cubicBezTo>
                  <a:pt x="7444" y="6904"/>
                  <a:pt x="7470" y="6906"/>
                  <a:pt x="7492" y="6906"/>
                </a:cubicBezTo>
                <a:cubicBezTo>
                  <a:pt x="7695" y="6906"/>
                  <a:pt x="7559" y="6711"/>
                  <a:pt x="9511" y="6587"/>
                </a:cubicBezTo>
                <a:lnTo>
                  <a:pt x="9511" y="6587"/>
                </a:lnTo>
                <a:cubicBezTo>
                  <a:pt x="9586" y="6737"/>
                  <a:pt x="9348" y="6749"/>
                  <a:pt x="9548" y="6974"/>
                </a:cubicBezTo>
                <a:lnTo>
                  <a:pt x="9323" y="7136"/>
                </a:lnTo>
                <a:cubicBezTo>
                  <a:pt x="9298" y="7024"/>
                  <a:pt x="9273" y="6993"/>
                  <a:pt x="9204" y="6993"/>
                </a:cubicBezTo>
                <a:cubicBezTo>
                  <a:pt x="9136" y="6993"/>
                  <a:pt x="9023" y="7024"/>
                  <a:pt x="8823" y="7037"/>
                </a:cubicBezTo>
                <a:cubicBezTo>
                  <a:pt x="8698" y="7274"/>
                  <a:pt x="8548" y="7449"/>
                  <a:pt x="8373" y="7499"/>
                </a:cubicBezTo>
                <a:cubicBezTo>
                  <a:pt x="8361" y="7599"/>
                  <a:pt x="8373" y="7524"/>
                  <a:pt x="8448" y="7811"/>
                </a:cubicBezTo>
                <a:cubicBezTo>
                  <a:pt x="8411" y="7849"/>
                  <a:pt x="8364" y="7859"/>
                  <a:pt x="8314" y="7859"/>
                </a:cubicBezTo>
                <a:cubicBezTo>
                  <a:pt x="8252" y="7859"/>
                  <a:pt x="8184" y="7843"/>
                  <a:pt x="8122" y="7843"/>
                </a:cubicBezTo>
                <a:cubicBezTo>
                  <a:pt x="8070" y="7843"/>
                  <a:pt x="8022" y="7855"/>
                  <a:pt x="7986" y="7899"/>
                </a:cubicBezTo>
                <a:lnTo>
                  <a:pt x="7799" y="7636"/>
                </a:lnTo>
                <a:cubicBezTo>
                  <a:pt x="7461" y="7636"/>
                  <a:pt x="7199" y="7749"/>
                  <a:pt x="7099" y="8124"/>
                </a:cubicBezTo>
                <a:cubicBezTo>
                  <a:pt x="7111" y="8136"/>
                  <a:pt x="7121" y="8140"/>
                  <a:pt x="7132" y="8140"/>
                </a:cubicBezTo>
                <a:cubicBezTo>
                  <a:pt x="7171" y="8140"/>
                  <a:pt x="7212" y="8076"/>
                  <a:pt x="7322" y="8076"/>
                </a:cubicBezTo>
                <a:cubicBezTo>
                  <a:pt x="7370" y="8076"/>
                  <a:pt x="7431" y="8089"/>
                  <a:pt x="7511" y="8124"/>
                </a:cubicBezTo>
                <a:cubicBezTo>
                  <a:pt x="6616" y="8149"/>
                  <a:pt x="4919" y="9236"/>
                  <a:pt x="3695" y="9236"/>
                </a:cubicBezTo>
                <a:cubicBezTo>
                  <a:pt x="3688" y="9236"/>
                  <a:pt x="3682" y="9236"/>
                  <a:pt x="3675" y="9236"/>
                </a:cubicBezTo>
                <a:cubicBezTo>
                  <a:pt x="3287" y="9961"/>
                  <a:pt x="2362" y="9811"/>
                  <a:pt x="1988" y="11235"/>
                </a:cubicBezTo>
                <a:cubicBezTo>
                  <a:pt x="2205" y="11482"/>
                  <a:pt x="2362" y="11576"/>
                  <a:pt x="2504" y="11576"/>
                </a:cubicBezTo>
                <a:cubicBezTo>
                  <a:pt x="2908" y="11576"/>
                  <a:pt x="3191" y="10815"/>
                  <a:pt x="4412" y="10648"/>
                </a:cubicBezTo>
                <a:lnTo>
                  <a:pt x="4412" y="10648"/>
                </a:lnTo>
                <a:cubicBezTo>
                  <a:pt x="4137" y="10898"/>
                  <a:pt x="3762" y="10973"/>
                  <a:pt x="3600" y="11835"/>
                </a:cubicBezTo>
                <a:cubicBezTo>
                  <a:pt x="3675" y="11848"/>
                  <a:pt x="3737" y="11898"/>
                  <a:pt x="3750" y="11973"/>
                </a:cubicBezTo>
                <a:cubicBezTo>
                  <a:pt x="3717" y="11960"/>
                  <a:pt x="3684" y="11955"/>
                  <a:pt x="3651" y="11955"/>
                </a:cubicBezTo>
                <a:cubicBezTo>
                  <a:pt x="3315" y="11955"/>
                  <a:pt x="2986" y="12547"/>
                  <a:pt x="2507" y="12547"/>
                </a:cubicBezTo>
                <a:cubicBezTo>
                  <a:pt x="2415" y="12547"/>
                  <a:pt x="2317" y="12525"/>
                  <a:pt x="2212" y="12473"/>
                </a:cubicBezTo>
                <a:cubicBezTo>
                  <a:pt x="1875" y="13210"/>
                  <a:pt x="925" y="13160"/>
                  <a:pt x="700" y="14622"/>
                </a:cubicBezTo>
                <a:cubicBezTo>
                  <a:pt x="938" y="14622"/>
                  <a:pt x="888" y="14947"/>
                  <a:pt x="1100" y="14984"/>
                </a:cubicBezTo>
                <a:cubicBezTo>
                  <a:pt x="1063" y="15122"/>
                  <a:pt x="375" y="15034"/>
                  <a:pt x="1" y="16472"/>
                </a:cubicBezTo>
                <a:cubicBezTo>
                  <a:pt x="228" y="16672"/>
                  <a:pt x="394" y="16753"/>
                  <a:pt x="539" y="16753"/>
                </a:cubicBezTo>
                <a:cubicBezTo>
                  <a:pt x="1015" y="16753"/>
                  <a:pt x="1251" y="15884"/>
                  <a:pt x="2612" y="15597"/>
                </a:cubicBezTo>
                <a:cubicBezTo>
                  <a:pt x="2625" y="15647"/>
                  <a:pt x="2662" y="15709"/>
                  <a:pt x="2700" y="15747"/>
                </a:cubicBezTo>
                <a:cubicBezTo>
                  <a:pt x="2700" y="15372"/>
                  <a:pt x="3275" y="15322"/>
                  <a:pt x="4899" y="14635"/>
                </a:cubicBezTo>
                <a:cubicBezTo>
                  <a:pt x="4875" y="14605"/>
                  <a:pt x="4847" y="14599"/>
                  <a:pt x="4819" y="14599"/>
                </a:cubicBezTo>
                <a:cubicBezTo>
                  <a:pt x="4796" y="14599"/>
                  <a:pt x="4773" y="14603"/>
                  <a:pt x="4752" y="14603"/>
                </a:cubicBezTo>
                <a:cubicBezTo>
                  <a:pt x="4732" y="14603"/>
                  <a:pt x="4714" y="14599"/>
                  <a:pt x="4699" y="14585"/>
                </a:cubicBezTo>
                <a:cubicBezTo>
                  <a:pt x="4724" y="14322"/>
                  <a:pt x="4724" y="14322"/>
                  <a:pt x="5124" y="14235"/>
                </a:cubicBezTo>
                <a:lnTo>
                  <a:pt x="5124" y="14235"/>
                </a:lnTo>
                <a:cubicBezTo>
                  <a:pt x="5105" y="14419"/>
                  <a:pt x="5163" y="14469"/>
                  <a:pt x="5275" y="14469"/>
                </a:cubicBezTo>
                <a:cubicBezTo>
                  <a:pt x="5408" y="14469"/>
                  <a:pt x="5617" y="14397"/>
                  <a:pt x="5862" y="14397"/>
                </a:cubicBezTo>
                <a:cubicBezTo>
                  <a:pt x="5954" y="14397"/>
                  <a:pt x="6050" y="14407"/>
                  <a:pt x="6149" y="14435"/>
                </a:cubicBezTo>
                <a:cubicBezTo>
                  <a:pt x="6374" y="14335"/>
                  <a:pt x="6561" y="14210"/>
                  <a:pt x="6599" y="13960"/>
                </a:cubicBezTo>
                <a:cubicBezTo>
                  <a:pt x="6786" y="13960"/>
                  <a:pt x="6974" y="13922"/>
                  <a:pt x="7149" y="13860"/>
                </a:cubicBezTo>
                <a:cubicBezTo>
                  <a:pt x="7186" y="13872"/>
                  <a:pt x="7236" y="13885"/>
                  <a:pt x="7274" y="13910"/>
                </a:cubicBezTo>
                <a:cubicBezTo>
                  <a:pt x="7286" y="13860"/>
                  <a:pt x="7311" y="13822"/>
                  <a:pt x="7336" y="13785"/>
                </a:cubicBezTo>
                <a:cubicBezTo>
                  <a:pt x="7436" y="13722"/>
                  <a:pt x="7549" y="13685"/>
                  <a:pt x="7661" y="13660"/>
                </a:cubicBezTo>
                <a:cubicBezTo>
                  <a:pt x="7675" y="13669"/>
                  <a:pt x="7690" y="13673"/>
                  <a:pt x="7703" y="13673"/>
                </a:cubicBezTo>
                <a:cubicBezTo>
                  <a:pt x="7725" y="13673"/>
                  <a:pt x="7746" y="13663"/>
                  <a:pt x="7761" y="13647"/>
                </a:cubicBezTo>
                <a:cubicBezTo>
                  <a:pt x="7836" y="13635"/>
                  <a:pt x="7911" y="13622"/>
                  <a:pt x="7986" y="13622"/>
                </a:cubicBezTo>
                <a:cubicBezTo>
                  <a:pt x="8061" y="13660"/>
                  <a:pt x="8061" y="13760"/>
                  <a:pt x="8111" y="13822"/>
                </a:cubicBezTo>
                <a:cubicBezTo>
                  <a:pt x="8172" y="13827"/>
                  <a:pt x="8231" y="13837"/>
                  <a:pt x="8285" y="13837"/>
                </a:cubicBezTo>
                <a:cubicBezTo>
                  <a:pt x="8374" y="13837"/>
                  <a:pt x="8447" y="13809"/>
                  <a:pt x="8486" y="13685"/>
                </a:cubicBezTo>
                <a:cubicBezTo>
                  <a:pt x="8823" y="13822"/>
                  <a:pt x="8823" y="13822"/>
                  <a:pt x="8748" y="14072"/>
                </a:cubicBezTo>
                <a:cubicBezTo>
                  <a:pt x="9136" y="13972"/>
                  <a:pt x="8973" y="14160"/>
                  <a:pt x="9423" y="13335"/>
                </a:cubicBezTo>
                <a:cubicBezTo>
                  <a:pt x="9486" y="13497"/>
                  <a:pt x="9423" y="13335"/>
                  <a:pt x="9573" y="13735"/>
                </a:cubicBezTo>
                <a:cubicBezTo>
                  <a:pt x="9586" y="13734"/>
                  <a:pt x="9599" y="13734"/>
                  <a:pt x="9611" y="13734"/>
                </a:cubicBezTo>
                <a:cubicBezTo>
                  <a:pt x="9827" y="13734"/>
                  <a:pt x="9849" y="13807"/>
                  <a:pt x="10071" y="13807"/>
                </a:cubicBezTo>
                <a:cubicBezTo>
                  <a:pt x="10162" y="13807"/>
                  <a:pt x="10287" y="13795"/>
                  <a:pt x="10473" y="13760"/>
                </a:cubicBezTo>
                <a:lnTo>
                  <a:pt x="10473" y="13760"/>
                </a:lnTo>
                <a:cubicBezTo>
                  <a:pt x="10223" y="14060"/>
                  <a:pt x="10223" y="13922"/>
                  <a:pt x="9698" y="14485"/>
                </a:cubicBezTo>
                <a:cubicBezTo>
                  <a:pt x="9691" y="14387"/>
                  <a:pt x="9618" y="14354"/>
                  <a:pt x="9509" y="14354"/>
                </a:cubicBezTo>
                <a:cubicBezTo>
                  <a:pt x="9280" y="14354"/>
                  <a:pt x="8895" y="14500"/>
                  <a:pt x="8651" y="14500"/>
                </a:cubicBezTo>
                <a:cubicBezTo>
                  <a:pt x="8567" y="14500"/>
                  <a:pt x="8499" y="14482"/>
                  <a:pt x="8461" y="14435"/>
                </a:cubicBezTo>
                <a:cubicBezTo>
                  <a:pt x="8443" y="14430"/>
                  <a:pt x="8425" y="14428"/>
                  <a:pt x="8409" y="14428"/>
                </a:cubicBezTo>
                <a:cubicBezTo>
                  <a:pt x="8220" y="14428"/>
                  <a:pt x="8131" y="14687"/>
                  <a:pt x="7938" y="14687"/>
                </a:cubicBezTo>
                <a:cubicBezTo>
                  <a:pt x="7903" y="14687"/>
                  <a:pt x="7866" y="14679"/>
                  <a:pt x="7823" y="14660"/>
                </a:cubicBezTo>
                <a:cubicBezTo>
                  <a:pt x="7788" y="14856"/>
                  <a:pt x="7690" y="14888"/>
                  <a:pt x="7581" y="14888"/>
                </a:cubicBezTo>
                <a:cubicBezTo>
                  <a:pt x="7528" y="14888"/>
                  <a:pt x="7472" y="14880"/>
                  <a:pt x="7419" y="14880"/>
                </a:cubicBezTo>
                <a:cubicBezTo>
                  <a:pt x="7353" y="14880"/>
                  <a:pt x="7292" y="14892"/>
                  <a:pt x="7249" y="14947"/>
                </a:cubicBezTo>
                <a:lnTo>
                  <a:pt x="7061" y="14660"/>
                </a:lnTo>
                <a:cubicBezTo>
                  <a:pt x="6686" y="14697"/>
                  <a:pt x="6399" y="14822"/>
                  <a:pt x="6286" y="15209"/>
                </a:cubicBezTo>
                <a:cubicBezTo>
                  <a:pt x="6299" y="15214"/>
                  <a:pt x="6310" y="15216"/>
                  <a:pt x="6322" y="15216"/>
                </a:cubicBezTo>
                <a:cubicBezTo>
                  <a:pt x="6416" y="15216"/>
                  <a:pt x="6513" y="15094"/>
                  <a:pt x="6836" y="15094"/>
                </a:cubicBezTo>
                <a:cubicBezTo>
                  <a:pt x="6934" y="15094"/>
                  <a:pt x="7053" y="15105"/>
                  <a:pt x="7199" y="15134"/>
                </a:cubicBezTo>
                <a:cubicBezTo>
                  <a:pt x="7274" y="15097"/>
                  <a:pt x="7224" y="15009"/>
                  <a:pt x="7274" y="14972"/>
                </a:cubicBezTo>
                <a:cubicBezTo>
                  <a:pt x="7295" y="15018"/>
                  <a:pt x="7342" y="15033"/>
                  <a:pt x="7404" y="15033"/>
                </a:cubicBezTo>
                <a:cubicBezTo>
                  <a:pt x="7523" y="15033"/>
                  <a:pt x="7699" y="14979"/>
                  <a:pt x="7869" y="14979"/>
                </a:cubicBezTo>
                <a:cubicBezTo>
                  <a:pt x="8024" y="14979"/>
                  <a:pt x="8175" y="15024"/>
                  <a:pt x="8273" y="15197"/>
                </a:cubicBezTo>
                <a:cubicBezTo>
                  <a:pt x="8316" y="15197"/>
                  <a:pt x="8360" y="15199"/>
                  <a:pt x="8403" y="15199"/>
                </a:cubicBezTo>
                <a:cubicBezTo>
                  <a:pt x="8525" y="15199"/>
                  <a:pt x="8640" y="15179"/>
                  <a:pt x="8686" y="15022"/>
                </a:cubicBezTo>
                <a:cubicBezTo>
                  <a:pt x="9073" y="15134"/>
                  <a:pt x="9073" y="15134"/>
                  <a:pt x="8986" y="15397"/>
                </a:cubicBezTo>
                <a:cubicBezTo>
                  <a:pt x="9000" y="15398"/>
                  <a:pt x="9014" y="15398"/>
                  <a:pt x="9028" y="15398"/>
                </a:cubicBezTo>
                <a:cubicBezTo>
                  <a:pt x="9341" y="15398"/>
                  <a:pt x="9412" y="15124"/>
                  <a:pt x="9735" y="14597"/>
                </a:cubicBezTo>
                <a:lnTo>
                  <a:pt x="9910" y="14972"/>
                </a:lnTo>
                <a:cubicBezTo>
                  <a:pt x="9953" y="14962"/>
                  <a:pt x="9994" y="14958"/>
                  <a:pt x="10034" y="14958"/>
                </a:cubicBezTo>
                <a:cubicBezTo>
                  <a:pt x="10183" y="14958"/>
                  <a:pt x="10318" y="15013"/>
                  <a:pt x="10480" y="15013"/>
                </a:cubicBezTo>
                <a:cubicBezTo>
                  <a:pt x="10644" y="15013"/>
                  <a:pt x="10836" y="14956"/>
                  <a:pt x="11098" y="14722"/>
                </a:cubicBezTo>
                <a:lnTo>
                  <a:pt x="11098" y="14722"/>
                </a:lnTo>
                <a:cubicBezTo>
                  <a:pt x="11094" y="14759"/>
                  <a:pt x="11111" y="14773"/>
                  <a:pt x="11143" y="14773"/>
                </a:cubicBezTo>
                <a:cubicBezTo>
                  <a:pt x="11243" y="14773"/>
                  <a:pt x="11484" y="14632"/>
                  <a:pt x="11625" y="14632"/>
                </a:cubicBezTo>
                <a:cubicBezTo>
                  <a:pt x="11724" y="14632"/>
                  <a:pt x="11775" y="14701"/>
                  <a:pt x="11697" y="14934"/>
                </a:cubicBezTo>
                <a:cubicBezTo>
                  <a:pt x="11892" y="14910"/>
                  <a:pt x="12004" y="14697"/>
                  <a:pt x="12194" y="14697"/>
                </a:cubicBezTo>
                <a:cubicBezTo>
                  <a:pt x="12199" y="14697"/>
                  <a:pt x="12204" y="14697"/>
                  <a:pt x="12210" y="14697"/>
                </a:cubicBezTo>
                <a:cubicBezTo>
                  <a:pt x="12272" y="14759"/>
                  <a:pt x="12260" y="14859"/>
                  <a:pt x="12360" y="14897"/>
                </a:cubicBezTo>
                <a:cubicBezTo>
                  <a:pt x="12447" y="14872"/>
                  <a:pt x="12547" y="14847"/>
                  <a:pt x="12647" y="14822"/>
                </a:cubicBezTo>
                <a:cubicBezTo>
                  <a:pt x="12697" y="14660"/>
                  <a:pt x="13472" y="14322"/>
                  <a:pt x="14297" y="14310"/>
                </a:cubicBezTo>
                <a:cubicBezTo>
                  <a:pt x="14614" y="14288"/>
                  <a:pt x="14412" y="13989"/>
                  <a:pt x="15155" y="13989"/>
                </a:cubicBezTo>
                <a:cubicBezTo>
                  <a:pt x="15289" y="13989"/>
                  <a:pt x="15454" y="13999"/>
                  <a:pt x="15659" y="14022"/>
                </a:cubicBezTo>
                <a:cubicBezTo>
                  <a:pt x="15634" y="13922"/>
                  <a:pt x="15596" y="13822"/>
                  <a:pt x="15696" y="13735"/>
                </a:cubicBezTo>
                <a:lnTo>
                  <a:pt x="15871" y="13760"/>
                </a:lnTo>
                <a:cubicBezTo>
                  <a:pt x="15834" y="13910"/>
                  <a:pt x="15834" y="14072"/>
                  <a:pt x="15871" y="14222"/>
                </a:cubicBezTo>
                <a:cubicBezTo>
                  <a:pt x="17496" y="13672"/>
                  <a:pt x="20320" y="13610"/>
                  <a:pt x="22420" y="12410"/>
                </a:cubicBezTo>
                <a:cubicBezTo>
                  <a:pt x="22391" y="12385"/>
                  <a:pt x="22359" y="12381"/>
                  <a:pt x="22323" y="12381"/>
                </a:cubicBezTo>
                <a:cubicBezTo>
                  <a:pt x="22306" y="12381"/>
                  <a:pt x="22287" y="12382"/>
                  <a:pt x="22268" y="12382"/>
                </a:cubicBezTo>
                <a:cubicBezTo>
                  <a:pt x="22210" y="12382"/>
                  <a:pt x="22145" y="12373"/>
                  <a:pt x="22070" y="12298"/>
                </a:cubicBezTo>
                <a:lnTo>
                  <a:pt x="22070" y="12298"/>
                </a:lnTo>
                <a:cubicBezTo>
                  <a:pt x="22078" y="12298"/>
                  <a:pt x="22085" y="12299"/>
                  <a:pt x="22093" y="12299"/>
                </a:cubicBezTo>
                <a:cubicBezTo>
                  <a:pt x="22230" y="12299"/>
                  <a:pt x="22325" y="12196"/>
                  <a:pt x="22420" y="12173"/>
                </a:cubicBezTo>
                <a:cubicBezTo>
                  <a:pt x="22482" y="12225"/>
                  <a:pt x="22449" y="12251"/>
                  <a:pt x="22545" y="12251"/>
                </a:cubicBezTo>
                <a:cubicBezTo>
                  <a:pt x="22564" y="12251"/>
                  <a:pt x="22588" y="12250"/>
                  <a:pt x="22620" y="12248"/>
                </a:cubicBezTo>
                <a:cubicBezTo>
                  <a:pt x="22758" y="12200"/>
                  <a:pt x="22905" y="12184"/>
                  <a:pt x="23061" y="12184"/>
                </a:cubicBezTo>
                <a:cubicBezTo>
                  <a:pt x="23370" y="12184"/>
                  <a:pt x="23712" y="12247"/>
                  <a:pt x="24079" y="12247"/>
                </a:cubicBezTo>
                <a:cubicBezTo>
                  <a:pt x="24445" y="12247"/>
                  <a:pt x="24835" y="12184"/>
                  <a:pt x="25244" y="11935"/>
                </a:cubicBezTo>
                <a:cubicBezTo>
                  <a:pt x="25194" y="11673"/>
                  <a:pt x="25819" y="11773"/>
                  <a:pt x="26331" y="11423"/>
                </a:cubicBezTo>
                <a:cubicBezTo>
                  <a:pt x="26350" y="11398"/>
                  <a:pt x="26411" y="11392"/>
                  <a:pt x="26502" y="11392"/>
                </a:cubicBezTo>
                <a:cubicBezTo>
                  <a:pt x="26572" y="11392"/>
                  <a:pt x="26661" y="11396"/>
                  <a:pt x="26762" y="11396"/>
                </a:cubicBezTo>
                <a:cubicBezTo>
                  <a:pt x="27050" y="11396"/>
                  <a:pt x="27439" y="11369"/>
                  <a:pt x="27793" y="11160"/>
                </a:cubicBezTo>
                <a:cubicBezTo>
                  <a:pt x="27804" y="11157"/>
                  <a:pt x="27813" y="11155"/>
                  <a:pt x="27822" y="11155"/>
                </a:cubicBezTo>
                <a:cubicBezTo>
                  <a:pt x="27909" y="11155"/>
                  <a:pt x="27932" y="11321"/>
                  <a:pt x="28075" y="11321"/>
                </a:cubicBezTo>
                <a:cubicBezTo>
                  <a:pt x="28110" y="11321"/>
                  <a:pt x="28153" y="11311"/>
                  <a:pt x="28206" y="11285"/>
                </a:cubicBezTo>
                <a:cubicBezTo>
                  <a:pt x="29355" y="10636"/>
                  <a:pt x="29993" y="11285"/>
                  <a:pt x="31580" y="10536"/>
                </a:cubicBezTo>
                <a:cubicBezTo>
                  <a:pt x="31580" y="10398"/>
                  <a:pt x="31617" y="10261"/>
                  <a:pt x="31680" y="10136"/>
                </a:cubicBezTo>
                <a:cubicBezTo>
                  <a:pt x="31977" y="10208"/>
                  <a:pt x="31995" y="10404"/>
                  <a:pt x="32588" y="10404"/>
                </a:cubicBezTo>
                <a:cubicBezTo>
                  <a:pt x="32817" y="10404"/>
                  <a:pt x="33131" y="10375"/>
                  <a:pt x="33579" y="10298"/>
                </a:cubicBezTo>
                <a:cubicBezTo>
                  <a:pt x="33596" y="10146"/>
                  <a:pt x="33772" y="9898"/>
                  <a:pt x="34406" y="9898"/>
                </a:cubicBezTo>
                <a:cubicBezTo>
                  <a:pt x="34712" y="9898"/>
                  <a:pt x="35125" y="9956"/>
                  <a:pt x="35679" y="10111"/>
                </a:cubicBezTo>
                <a:lnTo>
                  <a:pt x="35641" y="10011"/>
                </a:lnTo>
                <a:lnTo>
                  <a:pt x="35641" y="10011"/>
                </a:lnTo>
                <a:cubicBezTo>
                  <a:pt x="35652" y="10011"/>
                  <a:pt x="35663" y="10012"/>
                  <a:pt x="35674" y="10012"/>
                </a:cubicBezTo>
                <a:cubicBezTo>
                  <a:pt x="35846" y="10012"/>
                  <a:pt x="35989" y="9923"/>
                  <a:pt x="36154" y="9923"/>
                </a:cubicBezTo>
                <a:cubicBezTo>
                  <a:pt x="36328" y="9786"/>
                  <a:pt x="36503" y="9760"/>
                  <a:pt x="36716" y="9760"/>
                </a:cubicBezTo>
                <a:cubicBezTo>
                  <a:pt x="36849" y="9760"/>
                  <a:pt x="36998" y="9770"/>
                  <a:pt x="37171" y="9770"/>
                </a:cubicBezTo>
                <a:cubicBezTo>
                  <a:pt x="37453" y="9770"/>
                  <a:pt x="37800" y="9743"/>
                  <a:pt x="38253" y="9598"/>
                </a:cubicBezTo>
                <a:cubicBezTo>
                  <a:pt x="38518" y="9789"/>
                  <a:pt x="38858" y="9854"/>
                  <a:pt x="39241" y="9854"/>
                </a:cubicBezTo>
                <a:cubicBezTo>
                  <a:pt x="40030" y="9854"/>
                  <a:pt x="41000" y="9581"/>
                  <a:pt x="41865" y="9581"/>
                </a:cubicBezTo>
                <a:cubicBezTo>
                  <a:pt x="42146" y="9581"/>
                  <a:pt x="42416" y="9610"/>
                  <a:pt x="42664" y="9686"/>
                </a:cubicBezTo>
                <a:cubicBezTo>
                  <a:pt x="42918" y="9683"/>
                  <a:pt x="43172" y="9682"/>
                  <a:pt x="43426" y="9682"/>
                </a:cubicBezTo>
                <a:cubicBezTo>
                  <a:pt x="45484" y="9682"/>
                  <a:pt x="47541" y="9773"/>
                  <a:pt x="49588" y="9973"/>
                </a:cubicBezTo>
                <a:cubicBezTo>
                  <a:pt x="49597" y="9977"/>
                  <a:pt x="49605" y="9978"/>
                  <a:pt x="49613" y="9978"/>
                </a:cubicBezTo>
                <a:cubicBezTo>
                  <a:pt x="49673" y="9978"/>
                  <a:pt x="49712" y="9890"/>
                  <a:pt x="49852" y="9890"/>
                </a:cubicBezTo>
                <a:cubicBezTo>
                  <a:pt x="49954" y="9890"/>
                  <a:pt x="50108" y="9937"/>
                  <a:pt x="50362" y="10098"/>
                </a:cubicBezTo>
                <a:cubicBezTo>
                  <a:pt x="50464" y="10015"/>
                  <a:pt x="50588" y="9984"/>
                  <a:pt x="50729" y="9984"/>
                </a:cubicBezTo>
                <a:cubicBezTo>
                  <a:pt x="51187" y="9984"/>
                  <a:pt x="51830" y="10319"/>
                  <a:pt x="52517" y="10319"/>
                </a:cubicBezTo>
                <a:cubicBezTo>
                  <a:pt x="52638" y="10319"/>
                  <a:pt x="52761" y="10308"/>
                  <a:pt x="52885" y="10283"/>
                </a:cubicBezTo>
                <a:lnTo>
                  <a:pt x="52885" y="10283"/>
                </a:lnTo>
                <a:cubicBezTo>
                  <a:pt x="52885" y="10284"/>
                  <a:pt x="52886" y="10285"/>
                  <a:pt x="52887" y="10286"/>
                </a:cubicBezTo>
                <a:lnTo>
                  <a:pt x="52899" y="10286"/>
                </a:lnTo>
                <a:cubicBezTo>
                  <a:pt x="52933" y="10286"/>
                  <a:pt x="52946" y="10279"/>
                  <a:pt x="52948" y="10269"/>
                </a:cubicBezTo>
                <a:lnTo>
                  <a:pt x="52948" y="10269"/>
                </a:lnTo>
                <a:cubicBezTo>
                  <a:pt x="52927" y="10275"/>
                  <a:pt x="52906" y="10279"/>
                  <a:pt x="52885" y="10283"/>
                </a:cubicBezTo>
                <a:lnTo>
                  <a:pt x="52885" y="10283"/>
                </a:lnTo>
                <a:cubicBezTo>
                  <a:pt x="52869" y="10267"/>
                  <a:pt x="52870" y="10250"/>
                  <a:pt x="52876" y="10233"/>
                </a:cubicBezTo>
                <a:lnTo>
                  <a:pt x="52876" y="10233"/>
                </a:lnTo>
                <a:cubicBezTo>
                  <a:pt x="52866" y="10241"/>
                  <a:pt x="52856" y="10244"/>
                  <a:pt x="52847" y="10244"/>
                </a:cubicBezTo>
                <a:cubicBezTo>
                  <a:pt x="52822" y="10244"/>
                  <a:pt x="52802" y="10221"/>
                  <a:pt x="52787" y="10198"/>
                </a:cubicBezTo>
                <a:lnTo>
                  <a:pt x="52774" y="10186"/>
                </a:lnTo>
                <a:cubicBezTo>
                  <a:pt x="52759" y="10170"/>
                  <a:pt x="52819" y="10103"/>
                  <a:pt x="52862" y="10103"/>
                </a:cubicBezTo>
                <a:cubicBezTo>
                  <a:pt x="52889" y="10103"/>
                  <a:pt x="52909" y="10129"/>
                  <a:pt x="52899" y="10211"/>
                </a:cubicBezTo>
                <a:cubicBezTo>
                  <a:pt x="52898" y="10212"/>
                  <a:pt x="52897" y="10213"/>
                  <a:pt x="52896" y="10214"/>
                </a:cubicBezTo>
                <a:lnTo>
                  <a:pt x="52896" y="10214"/>
                </a:lnTo>
                <a:cubicBezTo>
                  <a:pt x="52892" y="10212"/>
                  <a:pt x="52888" y="10211"/>
                  <a:pt x="52887" y="10211"/>
                </a:cubicBezTo>
                <a:cubicBezTo>
                  <a:pt x="52883" y="10218"/>
                  <a:pt x="52879" y="10226"/>
                  <a:pt x="52876" y="10233"/>
                </a:cubicBezTo>
                <a:lnTo>
                  <a:pt x="52876" y="10233"/>
                </a:lnTo>
                <a:cubicBezTo>
                  <a:pt x="52883" y="10229"/>
                  <a:pt x="52889" y="10222"/>
                  <a:pt x="52896" y="10214"/>
                </a:cubicBezTo>
                <a:lnTo>
                  <a:pt x="52896" y="10214"/>
                </a:lnTo>
                <a:cubicBezTo>
                  <a:pt x="52915" y="10224"/>
                  <a:pt x="52952" y="10252"/>
                  <a:pt x="52948" y="10269"/>
                </a:cubicBezTo>
                <a:lnTo>
                  <a:pt x="52948" y="10269"/>
                </a:lnTo>
                <a:cubicBezTo>
                  <a:pt x="53024" y="10251"/>
                  <a:pt x="53099" y="10228"/>
                  <a:pt x="53174" y="10198"/>
                </a:cubicBezTo>
                <a:cubicBezTo>
                  <a:pt x="53299" y="10211"/>
                  <a:pt x="53387" y="10298"/>
                  <a:pt x="53487" y="10336"/>
                </a:cubicBezTo>
                <a:cubicBezTo>
                  <a:pt x="53566" y="10289"/>
                  <a:pt x="53619" y="10273"/>
                  <a:pt x="53666" y="10273"/>
                </a:cubicBezTo>
                <a:cubicBezTo>
                  <a:pt x="53781" y="10273"/>
                  <a:pt x="53852" y="10374"/>
                  <a:pt x="54163" y="10374"/>
                </a:cubicBezTo>
                <a:cubicBezTo>
                  <a:pt x="54300" y="10374"/>
                  <a:pt x="54483" y="10355"/>
                  <a:pt x="54736" y="10298"/>
                </a:cubicBezTo>
                <a:cubicBezTo>
                  <a:pt x="54724" y="10248"/>
                  <a:pt x="54636" y="10211"/>
                  <a:pt x="54649" y="10123"/>
                </a:cubicBezTo>
                <a:cubicBezTo>
                  <a:pt x="54664" y="10123"/>
                  <a:pt x="54743" y="10090"/>
                  <a:pt x="54828" y="10090"/>
                </a:cubicBezTo>
                <a:cubicBezTo>
                  <a:pt x="54952" y="10090"/>
                  <a:pt x="55091" y="10161"/>
                  <a:pt x="55061" y="10511"/>
                </a:cubicBezTo>
                <a:cubicBezTo>
                  <a:pt x="55235" y="10562"/>
                  <a:pt x="55402" y="10620"/>
                  <a:pt x="55552" y="10620"/>
                </a:cubicBezTo>
                <a:cubicBezTo>
                  <a:pt x="55694" y="10620"/>
                  <a:pt x="55820" y="10568"/>
                  <a:pt x="55923" y="10411"/>
                </a:cubicBezTo>
                <a:cubicBezTo>
                  <a:pt x="55948" y="10414"/>
                  <a:pt x="55971" y="10416"/>
                  <a:pt x="55993" y="10416"/>
                </a:cubicBezTo>
                <a:cubicBezTo>
                  <a:pt x="56087" y="10416"/>
                  <a:pt x="56158" y="10389"/>
                  <a:pt x="56235" y="10389"/>
                </a:cubicBezTo>
                <a:cubicBezTo>
                  <a:pt x="56322" y="10389"/>
                  <a:pt x="56417" y="10424"/>
                  <a:pt x="56561" y="10573"/>
                </a:cubicBezTo>
                <a:cubicBezTo>
                  <a:pt x="56567" y="10574"/>
                  <a:pt x="56574" y="10574"/>
                  <a:pt x="56581" y="10574"/>
                </a:cubicBezTo>
                <a:cubicBezTo>
                  <a:pt x="56760" y="10574"/>
                  <a:pt x="56928" y="10260"/>
                  <a:pt x="57398" y="10248"/>
                </a:cubicBezTo>
                <a:cubicBezTo>
                  <a:pt x="57535" y="10311"/>
                  <a:pt x="57473" y="10373"/>
                  <a:pt x="57473" y="10398"/>
                </a:cubicBezTo>
                <a:cubicBezTo>
                  <a:pt x="57505" y="10416"/>
                  <a:pt x="57544" y="10423"/>
                  <a:pt x="57589" y="10423"/>
                </a:cubicBezTo>
                <a:cubicBezTo>
                  <a:pt x="57815" y="10423"/>
                  <a:pt x="58180" y="10231"/>
                  <a:pt x="58518" y="10231"/>
                </a:cubicBezTo>
                <a:cubicBezTo>
                  <a:pt x="58824" y="10231"/>
                  <a:pt x="59108" y="10388"/>
                  <a:pt x="59248" y="10985"/>
                </a:cubicBezTo>
                <a:cubicBezTo>
                  <a:pt x="59123" y="10873"/>
                  <a:pt x="58973" y="10911"/>
                  <a:pt x="58860" y="10861"/>
                </a:cubicBezTo>
                <a:lnTo>
                  <a:pt x="58860" y="10861"/>
                </a:lnTo>
                <a:cubicBezTo>
                  <a:pt x="59044" y="10947"/>
                  <a:pt x="58920" y="11070"/>
                  <a:pt x="59815" y="11070"/>
                </a:cubicBezTo>
                <a:cubicBezTo>
                  <a:pt x="59957" y="11070"/>
                  <a:pt x="60124" y="11067"/>
                  <a:pt x="60322" y="11060"/>
                </a:cubicBezTo>
                <a:lnTo>
                  <a:pt x="60322" y="11060"/>
                </a:lnTo>
                <a:cubicBezTo>
                  <a:pt x="60472" y="11260"/>
                  <a:pt x="60297" y="11060"/>
                  <a:pt x="61272" y="11310"/>
                </a:cubicBezTo>
                <a:cubicBezTo>
                  <a:pt x="61303" y="11283"/>
                  <a:pt x="61327" y="11279"/>
                  <a:pt x="61360" y="11279"/>
                </a:cubicBezTo>
                <a:cubicBezTo>
                  <a:pt x="61373" y="11279"/>
                  <a:pt x="61389" y="11280"/>
                  <a:pt x="61407" y="11280"/>
                </a:cubicBezTo>
                <a:cubicBezTo>
                  <a:pt x="61481" y="11280"/>
                  <a:pt x="61603" y="11267"/>
                  <a:pt x="61859" y="11135"/>
                </a:cubicBezTo>
                <a:cubicBezTo>
                  <a:pt x="61897" y="11023"/>
                  <a:pt x="61759" y="11060"/>
                  <a:pt x="61822" y="10960"/>
                </a:cubicBezTo>
                <a:lnTo>
                  <a:pt x="62347" y="10960"/>
                </a:lnTo>
                <a:cubicBezTo>
                  <a:pt x="62284" y="11298"/>
                  <a:pt x="62572" y="11098"/>
                  <a:pt x="63209" y="11385"/>
                </a:cubicBezTo>
                <a:cubicBezTo>
                  <a:pt x="63448" y="11316"/>
                  <a:pt x="63700" y="11280"/>
                  <a:pt x="63953" y="11280"/>
                </a:cubicBezTo>
                <a:cubicBezTo>
                  <a:pt x="64110" y="11280"/>
                  <a:pt x="64267" y="11294"/>
                  <a:pt x="64421" y="11323"/>
                </a:cubicBezTo>
                <a:cubicBezTo>
                  <a:pt x="64471" y="11248"/>
                  <a:pt x="64684" y="11160"/>
                  <a:pt x="64409" y="10836"/>
                </a:cubicBezTo>
                <a:cubicBezTo>
                  <a:pt x="64398" y="10836"/>
                  <a:pt x="64388" y="10836"/>
                  <a:pt x="64378" y="10836"/>
                </a:cubicBezTo>
                <a:cubicBezTo>
                  <a:pt x="64177" y="10836"/>
                  <a:pt x="64105" y="10718"/>
                  <a:pt x="64021" y="10611"/>
                </a:cubicBezTo>
                <a:cubicBezTo>
                  <a:pt x="64004" y="10594"/>
                  <a:pt x="63985" y="10587"/>
                  <a:pt x="63964" y="10587"/>
                </a:cubicBezTo>
                <a:cubicBezTo>
                  <a:pt x="63873" y="10587"/>
                  <a:pt x="63744" y="10720"/>
                  <a:pt x="63503" y="10720"/>
                </a:cubicBezTo>
                <a:cubicBezTo>
                  <a:pt x="63262" y="10720"/>
                  <a:pt x="62910" y="10588"/>
                  <a:pt x="62372" y="10061"/>
                </a:cubicBezTo>
                <a:cubicBezTo>
                  <a:pt x="61872" y="10167"/>
                  <a:pt x="61356" y="10226"/>
                  <a:pt x="60810" y="10226"/>
                </a:cubicBezTo>
                <a:cubicBezTo>
                  <a:pt x="59744" y="10226"/>
                  <a:pt x="58566" y="9998"/>
                  <a:pt x="57186" y="9436"/>
                </a:cubicBezTo>
                <a:cubicBezTo>
                  <a:pt x="57198" y="9423"/>
                  <a:pt x="57223" y="9398"/>
                  <a:pt x="57223" y="9386"/>
                </a:cubicBezTo>
                <a:cubicBezTo>
                  <a:pt x="57236" y="9398"/>
                  <a:pt x="57248" y="9411"/>
                  <a:pt x="57248" y="9423"/>
                </a:cubicBezTo>
                <a:cubicBezTo>
                  <a:pt x="57323" y="9398"/>
                  <a:pt x="57410" y="9386"/>
                  <a:pt x="57473" y="9361"/>
                </a:cubicBezTo>
                <a:cubicBezTo>
                  <a:pt x="57501" y="9375"/>
                  <a:pt x="57523" y="9381"/>
                  <a:pt x="57544" y="9381"/>
                </a:cubicBezTo>
                <a:cubicBezTo>
                  <a:pt x="57632" y="9381"/>
                  <a:pt x="57691" y="9279"/>
                  <a:pt x="58045" y="9279"/>
                </a:cubicBezTo>
                <a:cubicBezTo>
                  <a:pt x="58128" y="9279"/>
                  <a:pt x="58228" y="9284"/>
                  <a:pt x="58348" y="9298"/>
                </a:cubicBezTo>
                <a:cubicBezTo>
                  <a:pt x="58373" y="9286"/>
                  <a:pt x="58385" y="9273"/>
                  <a:pt x="58398" y="9248"/>
                </a:cubicBezTo>
                <a:cubicBezTo>
                  <a:pt x="58410" y="9234"/>
                  <a:pt x="58424" y="9229"/>
                  <a:pt x="58438" y="9229"/>
                </a:cubicBezTo>
                <a:cubicBezTo>
                  <a:pt x="58479" y="9229"/>
                  <a:pt x="58531" y="9270"/>
                  <a:pt x="58616" y="9270"/>
                </a:cubicBezTo>
                <a:cubicBezTo>
                  <a:pt x="58710" y="9270"/>
                  <a:pt x="58845" y="9218"/>
                  <a:pt x="59048" y="8999"/>
                </a:cubicBezTo>
                <a:cubicBezTo>
                  <a:pt x="58974" y="8969"/>
                  <a:pt x="58953" y="8957"/>
                  <a:pt x="58849" y="8957"/>
                </a:cubicBezTo>
                <a:cubicBezTo>
                  <a:pt x="58776" y="8957"/>
                  <a:pt x="58662" y="8963"/>
                  <a:pt x="58460" y="8974"/>
                </a:cubicBezTo>
                <a:cubicBezTo>
                  <a:pt x="58335" y="8774"/>
                  <a:pt x="58298" y="8911"/>
                  <a:pt x="57973" y="8599"/>
                </a:cubicBezTo>
                <a:cubicBezTo>
                  <a:pt x="57966" y="8596"/>
                  <a:pt x="57960" y="8594"/>
                  <a:pt x="57954" y="8594"/>
                </a:cubicBezTo>
                <a:cubicBezTo>
                  <a:pt x="57907" y="8594"/>
                  <a:pt x="57898" y="8688"/>
                  <a:pt x="57784" y="8688"/>
                </a:cubicBezTo>
                <a:cubicBezTo>
                  <a:pt x="57740" y="8688"/>
                  <a:pt x="57681" y="8674"/>
                  <a:pt x="57598" y="8636"/>
                </a:cubicBezTo>
                <a:cubicBezTo>
                  <a:pt x="57898" y="8536"/>
                  <a:pt x="58473" y="8574"/>
                  <a:pt x="58923" y="7824"/>
                </a:cubicBezTo>
                <a:cubicBezTo>
                  <a:pt x="58821" y="7404"/>
                  <a:pt x="58682" y="7284"/>
                  <a:pt x="58484" y="7284"/>
                </a:cubicBezTo>
                <a:cubicBezTo>
                  <a:pt x="58221" y="7284"/>
                  <a:pt x="57854" y="7497"/>
                  <a:pt x="57334" y="7497"/>
                </a:cubicBezTo>
                <a:cubicBezTo>
                  <a:pt x="57140" y="7497"/>
                  <a:pt x="56925" y="7468"/>
                  <a:pt x="56686" y="7386"/>
                </a:cubicBezTo>
                <a:cubicBezTo>
                  <a:pt x="56711" y="7336"/>
                  <a:pt x="56711" y="7274"/>
                  <a:pt x="56686" y="7211"/>
                </a:cubicBezTo>
                <a:cubicBezTo>
                  <a:pt x="56621" y="7359"/>
                  <a:pt x="56496" y="7404"/>
                  <a:pt x="56301" y="7404"/>
                </a:cubicBezTo>
                <a:cubicBezTo>
                  <a:pt x="55986" y="7404"/>
                  <a:pt x="55489" y="7285"/>
                  <a:pt x="54777" y="7285"/>
                </a:cubicBezTo>
                <a:cubicBezTo>
                  <a:pt x="54735" y="7285"/>
                  <a:pt x="54692" y="7286"/>
                  <a:pt x="54649" y="7286"/>
                </a:cubicBezTo>
                <a:cubicBezTo>
                  <a:pt x="54661" y="7374"/>
                  <a:pt x="54761" y="7336"/>
                  <a:pt x="54786" y="7411"/>
                </a:cubicBezTo>
                <a:cubicBezTo>
                  <a:pt x="54716" y="7559"/>
                  <a:pt x="54690" y="7615"/>
                  <a:pt x="54601" y="7615"/>
                </a:cubicBezTo>
                <a:cubicBezTo>
                  <a:pt x="54548" y="7615"/>
                  <a:pt x="54472" y="7594"/>
                  <a:pt x="54349" y="7561"/>
                </a:cubicBezTo>
                <a:cubicBezTo>
                  <a:pt x="54361" y="7174"/>
                  <a:pt x="54499" y="7411"/>
                  <a:pt x="53636" y="6974"/>
                </a:cubicBezTo>
                <a:cubicBezTo>
                  <a:pt x="53437" y="6974"/>
                  <a:pt x="53249" y="7012"/>
                  <a:pt x="53137" y="7224"/>
                </a:cubicBezTo>
                <a:cubicBezTo>
                  <a:pt x="52799" y="7211"/>
                  <a:pt x="53212" y="7112"/>
                  <a:pt x="50800" y="6849"/>
                </a:cubicBezTo>
                <a:cubicBezTo>
                  <a:pt x="50562" y="6574"/>
                  <a:pt x="50725" y="6599"/>
                  <a:pt x="49987" y="6337"/>
                </a:cubicBezTo>
                <a:lnTo>
                  <a:pt x="49987" y="6274"/>
                </a:lnTo>
                <a:cubicBezTo>
                  <a:pt x="50041" y="6284"/>
                  <a:pt x="50092" y="6290"/>
                  <a:pt x="50141" y="6290"/>
                </a:cubicBezTo>
                <a:cubicBezTo>
                  <a:pt x="50288" y="6290"/>
                  <a:pt x="50412" y="6234"/>
                  <a:pt x="50487" y="6037"/>
                </a:cubicBezTo>
                <a:cubicBezTo>
                  <a:pt x="50624" y="6037"/>
                  <a:pt x="50699" y="5974"/>
                  <a:pt x="50788" y="5974"/>
                </a:cubicBezTo>
                <a:cubicBezTo>
                  <a:pt x="50853" y="5974"/>
                  <a:pt x="50926" y="6008"/>
                  <a:pt x="51037" y="6124"/>
                </a:cubicBezTo>
                <a:cubicBezTo>
                  <a:pt x="51075" y="6074"/>
                  <a:pt x="51175" y="6162"/>
                  <a:pt x="51325" y="5899"/>
                </a:cubicBezTo>
                <a:cubicBezTo>
                  <a:pt x="51335" y="5892"/>
                  <a:pt x="51345" y="5888"/>
                  <a:pt x="51356" y="5888"/>
                </a:cubicBezTo>
                <a:cubicBezTo>
                  <a:pt x="51417" y="5888"/>
                  <a:pt x="51484" y="6006"/>
                  <a:pt x="51615" y="6006"/>
                </a:cubicBezTo>
                <a:cubicBezTo>
                  <a:pt x="51674" y="6006"/>
                  <a:pt x="51746" y="5982"/>
                  <a:pt x="51837" y="5912"/>
                </a:cubicBezTo>
                <a:cubicBezTo>
                  <a:pt x="51899" y="5974"/>
                  <a:pt x="51837" y="6049"/>
                  <a:pt x="51837" y="6099"/>
                </a:cubicBezTo>
                <a:cubicBezTo>
                  <a:pt x="51871" y="6122"/>
                  <a:pt x="51904" y="6131"/>
                  <a:pt x="51937" y="6131"/>
                </a:cubicBezTo>
                <a:cubicBezTo>
                  <a:pt x="52050" y="6131"/>
                  <a:pt x="52159" y="6029"/>
                  <a:pt x="52271" y="6029"/>
                </a:cubicBezTo>
                <a:cubicBezTo>
                  <a:pt x="52321" y="6029"/>
                  <a:pt x="52372" y="6050"/>
                  <a:pt x="52424" y="6112"/>
                </a:cubicBezTo>
                <a:cubicBezTo>
                  <a:pt x="52476" y="6009"/>
                  <a:pt x="52532" y="5975"/>
                  <a:pt x="52587" y="5975"/>
                </a:cubicBezTo>
                <a:cubicBezTo>
                  <a:pt x="52625" y="5975"/>
                  <a:pt x="52663" y="5991"/>
                  <a:pt x="52699" y="6012"/>
                </a:cubicBezTo>
                <a:cubicBezTo>
                  <a:pt x="52687" y="6012"/>
                  <a:pt x="52674" y="6012"/>
                  <a:pt x="52662" y="6024"/>
                </a:cubicBezTo>
                <a:cubicBezTo>
                  <a:pt x="52684" y="6039"/>
                  <a:pt x="52701" y="6045"/>
                  <a:pt x="52717" y="6045"/>
                </a:cubicBezTo>
                <a:cubicBezTo>
                  <a:pt x="52729" y="6045"/>
                  <a:pt x="52739" y="6042"/>
                  <a:pt x="52749" y="6037"/>
                </a:cubicBezTo>
                <a:cubicBezTo>
                  <a:pt x="52787" y="6074"/>
                  <a:pt x="52849" y="6087"/>
                  <a:pt x="52899" y="6099"/>
                </a:cubicBezTo>
                <a:cubicBezTo>
                  <a:pt x="52924" y="6099"/>
                  <a:pt x="52937" y="6087"/>
                  <a:pt x="52962" y="6074"/>
                </a:cubicBezTo>
                <a:lnTo>
                  <a:pt x="52974" y="6174"/>
                </a:lnTo>
                <a:lnTo>
                  <a:pt x="52962" y="6174"/>
                </a:lnTo>
                <a:cubicBezTo>
                  <a:pt x="53012" y="6274"/>
                  <a:pt x="52974" y="6187"/>
                  <a:pt x="53037" y="6399"/>
                </a:cubicBezTo>
                <a:cubicBezTo>
                  <a:pt x="53150" y="6444"/>
                  <a:pt x="53258" y="6471"/>
                  <a:pt x="53360" y="6471"/>
                </a:cubicBezTo>
                <a:cubicBezTo>
                  <a:pt x="53516" y="6471"/>
                  <a:pt x="53658" y="6408"/>
                  <a:pt x="53786" y="6249"/>
                </a:cubicBezTo>
                <a:cubicBezTo>
                  <a:pt x="53871" y="6263"/>
                  <a:pt x="53896" y="6297"/>
                  <a:pt x="53953" y="6297"/>
                </a:cubicBezTo>
                <a:cubicBezTo>
                  <a:pt x="53998" y="6297"/>
                  <a:pt x="54061" y="6277"/>
                  <a:pt x="54186" y="6212"/>
                </a:cubicBezTo>
                <a:cubicBezTo>
                  <a:pt x="54245" y="6281"/>
                  <a:pt x="54256" y="6295"/>
                  <a:pt x="54298" y="6295"/>
                </a:cubicBezTo>
                <a:cubicBezTo>
                  <a:pt x="54328" y="6295"/>
                  <a:pt x="54375" y="6288"/>
                  <a:pt x="54470" y="6288"/>
                </a:cubicBezTo>
                <a:cubicBezTo>
                  <a:pt x="54574" y="6288"/>
                  <a:pt x="54737" y="6297"/>
                  <a:pt x="54999" y="6337"/>
                </a:cubicBezTo>
                <a:cubicBezTo>
                  <a:pt x="55086" y="6249"/>
                  <a:pt x="55124" y="6374"/>
                  <a:pt x="55473" y="6099"/>
                </a:cubicBezTo>
                <a:cubicBezTo>
                  <a:pt x="55498" y="5999"/>
                  <a:pt x="55386" y="6037"/>
                  <a:pt x="55424" y="5924"/>
                </a:cubicBezTo>
                <a:lnTo>
                  <a:pt x="55861" y="5874"/>
                </a:lnTo>
                <a:lnTo>
                  <a:pt x="55861" y="5874"/>
                </a:lnTo>
                <a:cubicBezTo>
                  <a:pt x="55823" y="6187"/>
                  <a:pt x="56036" y="6012"/>
                  <a:pt x="56611" y="6199"/>
                </a:cubicBezTo>
                <a:cubicBezTo>
                  <a:pt x="56884" y="6057"/>
                  <a:pt x="57185" y="5982"/>
                  <a:pt x="57491" y="5982"/>
                </a:cubicBezTo>
                <a:cubicBezTo>
                  <a:pt x="57535" y="5982"/>
                  <a:pt x="57579" y="5984"/>
                  <a:pt x="57623" y="5987"/>
                </a:cubicBezTo>
                <a:cubicBezTo>
                  <a:pt x="57710" y="5724"/>
                  <a:pt x="57860" y="5662"/>
                  <a:pt x="57236" y="5324"/>
                </a:cubicBezTo>
                <a:cubicBezTo>
                  <a:pt x="57234" y="5324"/>
                  <a:pt x="57233" y="5324"/>
                  <a:pt x="57231" y="5324"/>
                </a:cubicBezTo>
                <a:cubicBezTo>
                  <a:pt x="57166" y="5324"/>
                  <a:pt x="56924" y="5472"/>
                  <a:pt x="56636" y="5472"/>
                </a:cubicBezTo>
                <a:cubicBezTo>
                  <a:pt x="56427" y="5472"/>
                  <a:pt x="56193" y="5394"/>
                  <a:pt x="55986" y="5125"/>
                </a:cubicBezTo>
                <a:cubicBezTo>
                  <a:pt x="56019" y="5109"/>
                  <a:pt x="56041" y="5103"/>
                  <a:pt x="56059" y="5103"/>
                </a:cubicBezTo>
                <a:cubicBezTo>
                  <a:pt x="56109" y="5103"/>
                  <a:pt x="56131" y="5148"/>
                  <a:pt x="56289" y="5148"/>
                </a:cubicBezTo>
                <a:cubicBezTo>
                  <a:pt x="56394" y="5148"/>
                  <a:pt x="56560" y="5128"/>
                  <a:pt x="56836" y="5062"/>
                </a:cubicBezTo>
                <a:cubicBezTo>
                  <a:pt x="56908" y="5145"/>
                  <a:pt x="56911" y="5155"/>
                  <a:pt x="56970" y="5155"/>
                </a:cubicBezTo>
                <a:cubicBezTo>
                  <a:pt x="56988" y="5155"/>
                  <a:pt x="57011" y="5154"/>
                  <a:pt x="57041" y="5154"/>
                </a:cubicBezTo>
                <a:cubicBezTo>
                  <a:pt x="57141" y="5154"/>
                  <a:pt x="57327" y="5162"/>
                  <a:pt x="57710" y="5237"/>
                </a:cubicBezTo>
                <a:cubicBezTo>
                  <a:pt x="57810" y="5137"/>
                  <a:pt x="57835" y="5274"/>
                  <a:pt x="58235" y="5025"/>
                </a:cubicBezTo>
                <a:cubicBezTo>
                  <a:pt x="58273" y="4912"/>
                  <a:pt x="58148" y="4950"/>
                  <a:pt x="58185" y="4837"/>
                </a:cubicBezTo>
                <a:lnTo>
                  <a:pt x="58673" y="4812"/>
                </a:lnTo>
                <a:lnTo>
                  <a:pt x="58673" y="4812"/>
                </a:lnTo>
                <a:cubicBezTo>
                  <a:pt x="58623" y="5137"/>
                  <a:pt x="58873" y="4950"/>
                  <a:pt x="59472" y="5175"/>
                </a:cubicBezTo>
                <a:cubicBezTo>
                  <a:pt x="59756" y="5053"/>
                  <a:pt x="60056" y="4989"/>
                  <a:pt x="60359" y="4989"/>
                </a:cubicBezTo>
                <a:cubicBezTo>
                  <a:pt x="60430" y="4989"/>
                  <a:pt x="60501" y="4992"/>
                  <a:pt x="60572" y="5000"/>
                </a:cubicBezTo>
                <a:cubicBezTo>
                  <a:pt x="60685" y="4737"/>
                  <a:pt x="60822" y="4687"/>
                  <a:pt x="60172" y="4312"/>
                </a:cubicBezTo>
                <a:cubicBezTo>
                  <a:pt x="60161" y="4301"/>
                  <a:pt x="60148" y="4296"/>
                  <a:pt x="60135" y="4296"/>
                </a:cubicBezTo>
                <a:cubicBezTo>
                  <a:pt x="60053" y="4296"/>
                  <a:pt x="59925" y="4470"/>
                  <a:pt x="59659" y="4470"/>
                </a:cubicBezTo>
                <a:cubicBezTo>
                  <a:pt x="59436" y="4470"/>
                  <a:pt x="59117" y="4348"/>
                  <a:pt x="58648" y="3900"/>
                </a:cubicBezTo>
                <a:cubicBezTo>
                  <a:pt x="58039" y="4087"/>
                  <a:pt x="57380" y="4206"/>
                  <a:pt x="56654" y="4206"/>
                </a:cubicBezTo>
                <a:cubicBezTo>
                  <a:pt x="55831" y="4206"/>
                  <a:pt x="54921" y="4053"/>
                  <a:pt x="53899" y="3675"/>
                </a:cubicBezTo>
                <a:cubicBezTo>
                  <a:pt x="53974" y="3637"/>
                  <a:pt x="53936" y="3500"/>
                  <a:pt x="54086" y="3500"/>
                </a:cubicBezTo>
                <a:cubicBezTo>
                  <a:pt x="54116" y="3540"/>
                  <a:pt x="54126" y="3554"/>
                  <a:pt x="54151" y="3554"/>
                </a:cubicBezTo>
                <a:cubicBezTo>
                  <a:pt x="54187" y="3554"/>
                  <a:pt x="54256" y="3522"/>
                  <a:pt x="54474" y="3500"/>
                </a:cubicBezTo>
                <a:cubicBezTo>
                  <a:pt x="54499" y="3512"/>
                  <a:pt x="54511" y="3525"/>
                  <a:pt x="54524" y="3550"/>
                </a:cubicBezTo>
                <a:cubicBezTo>
                  <a:pt x="54536" y="3512"/>
                  <a:pt x="54549" y="3475"/>
                  <a:pt x="54574" y="3437"/>
                </a:cubicBezTo>
                <a:cubicBezTo>
                  <a:pt x="54608" y="3423"/>
                  <a:pt x="54615" y="3420"/>
                  <a:pt x="54632" y="3420"/>
                </a:cubicBezTo>
                <a:cubicBezTo>
                  <a:pt x="54645" y="3420"/>
                  <a:pt x="54664" y="3422"/>
                  <a:pt x="54707" y="3422"/>
                </a:cubicBezTo>
                <a:cubicBezTo>
                  <a:pt x="54748" y="3422"/>
                  <a:pt x="54811" y="3420"/>
                  <a:pt x="54911" y="3412"/>
                </a:cubicBezTo>
                <a:cubicBezTo>
                  <a:pt x="54936" y="3512"/>
                  <a:pt x="54949" y="3612"/>
                  <a:pt x="54949" y="3712"/>
                </a:cubicBezTo>
                <a:cubicBezTo>
                  <a:pt x="54824" y="3612"/>
                  <a:pt x="54686" y="3662"/>
                  <a:pt x="54586" y="3625"/>
                </a:cubicBezTo>
                <a:lnTo>
                  <a:pt x="54586" y="3625"/>
                </a:lnTo>
                <a:cubicBezTo>
                  <a:pt x="54724" y="3677"/>
                  <a:pt x="54690" y="3770"/>
                  <a:pt x="55075" y="3770"/>
                </a:cubicBezTo>
                <a:cubicBezTo>
                  <a:pt x="55249" y="3770"/>
                  <a:pt x="55510" y="3751"/>
                  <a:pt x="55911" y="3700"/>
                </a:cubicBezTo>
                <a:cubicBezTo>
                  <a:pt x="55983" y="3783"/>
                  <a:pt x="55986" y="3792"/>
                  <a:pt x="56046" y="3792"/>
                </a:cubicBezTo>
                <a:cubicBezTo>
                  <a:pt x="56063" y="3792"/>
                  <a:pt x="56086" y="3792"/>
                  <a:pt x="56117" y="3792"/>
                </a:cubicBezTo>
                <a:cubicBezTo>
                  <a:pt x="56216" y="3792"/>
                  <a:pt x="56402" y="3800"/>
                  <a:pt x="56786" y="3875"/>
                </a:cubicBezTo>
                <a:cubicBezTo>
                  <a:pt x="56873" y="3787"/>
                  <a:pt x="56911" y="3925"/>
                  <a:pt x="57298" y="3662"/>
                </a:cubicBezTo>
                <a:cubicBezTo>
                  <a:pt x="57336" y="3550"/>
                  <a:pt x="57211" y="3587"/>
                  <a:pt x="57248" y="3475"/>
                </a:cubicBezTo>
                <a:lnTo>
                  <a:pt x="57723" y="3450"/>
                </a:lnTo>
                <a:lnTo>
                  <a:pt x="57723" y="3450"/>
                </a:lnTo>
                <a:cubicBezTo>
                  <a:pt x="57673" y="3775"/>
                  <a:pt x="57910" y="3587"/>
                  <a:pt x="58510" y="3800"/>
                </a:cubicBezTo>
                <a:cubicBezTo>
                  <a:pt x="58810" y="3682"/>
                  <a:pt x="59127" y="3620"/>
                  <a:pt x="59448" y="3620"/>
                </a:cubicBezTo>
                <a:cubicBezTo>
                  <a:pt x="59502" y="3620"/>
                  <a:pt x="59556" y="3621"/>
                  <a:pt x="59610" y="3625"/>
                </a:cubicBezTo>
                <a:cubicBezTo>
                  <a:pt x="59710" y="3362"/>
                  <a:pt x="59847" y="3312"/>
                  <a:pt x="59198" y="2950"/>
                </a:cubicBezTo>
                <a:cubicBezTo>
                  <a:pt x="59185" y="2936"/>
                  <a:pt x="59171" y="2931"/>
                  <a:pt x="59156" y="2931"/>
                </a:cubicBezTo>
                <a:cubicBezTo>
                  <a:pt x="59076" y="2931"/>
                  <a:pt x="58951" y="3099"/>
                  <a:pt x="58692" y="3099"/>
                </a:cubicBezTo>
                <a:cubicBezTo>
                  <a:pt x="58474" y="3099"/>
                  <a:pt x="58160" y="2979"/>
                  <a:pt x="57698" y="2538"/>
                </a:cubicBezTo>
                <a:cubicBezTo>
                  <a:pt x="57101" y="2729"/>
                  <a:pt x="56456" y="2848"/>
                  <a:pt x="55746" y="2848"/>
                </a:cubicBezTo>
                <a:cubicBezTo>
                  <a:pt x="54925" y="2848"/>
                  <a:pt x="54018" y="2689"/>
                  <a:pt x="52999" y="2300"/>
                </a:cubicBezTo>
                <a:cubicBezTo>
                  <a:pt x="53087" y="2263"/>
                  <a:pt x="53037" y="2125"/>
                  <a:pt x="53199" y="2125"/>
                </a:cubicBezTo>
                <a:cubicBezTo>
                  <a:pt x="53225" y="2168"/>
                  <a:pt x="53234" y="2183"/>
                  <a:pt x="53262" y="2183"/>
                </a:cubicBezTo>
                <a:cubicBezTo>
                  <a:pt x="53301" y="2183"/>
                  <a:pt x="53377" y="2154"/>
                  <a:pt x="53586" y="2125"/>
                </a:cubicBezTo>
                <a:cubicBezTo>
                  <a:pt x="53613" y="2112"/>
                  <a:pt x="53637" y="2108"/>
                  <a:pt x="53664" y="2108"/>
                </a:cubicBezTo>
                <a:cubicBezTo>
                  <a:pt x="53714" y="2108"/>
                  <a:pt x="53770" y="2124"/>
                  <a:pt x="53856" y="2124"/>
                </a:cubicBezTo>
                <a:cubicBezTo>
                  <a:pt x="53939" y="2124"/>
                  <a:pt x="54051" y="2109"/>
                  <a:pt x="54211" y="2050"/>
                </a:cubicBezTo>
                <a:cubicBezTo>
                  <a:pt x="54224" y="2138"/>
                  <a:pt x="54252" y="2144"/>
                  <a:pt x="54321" y="2144"/>
                </a:cubicBezTo>
                <a:cubicBezTo>
                  <a:pt x="54332" y="2144"/>
                  <a:pt x="54345" y="2144"/>
                  <a:pt x="54359" y="2144"/>
                </a:cubicBezTo>
                <a:cubicBezTo>
                  <a:pt x="54428" y="2144"/>
                  <a:pt x="54528" y="2148"/>
                  <a:pt x="54674" y="2200"/>
                </a:cubicBezTo>
                <a:cubicBezTo>
                  <a:pt x="54724" y="2113"/>
                  <a:pt x="55049" y="2163"/>
                  <a:pt x="54999" y="1813"/>
                </a:cubicBezTo>
                <a:lnTo>
                  <a:pt x="55274" y="1788"/>
                </a:lnTo>
                <a:lnTo>
                  <a:pt x="55274" y="1788"/>
                </a:lnTo>
                <a:cubicBezTo>
                  <a:pt x="55211" y="2013"/>
                  <a:pt x="55311" y="1938"/>
                  <a:pt x="55673" y="2125"/>
                </a:cubicBezTo>
                <a:cubicBezTo>
                  <a:pt x="55880" y="2012"/>
                  <a:pt x="56070" y="1941"/>
                  <a:pt x="56235" y="1941"/>
                </a:cubicBezTo>
                <a:cubicBezTo>
                  <a:pt x="56270" y="1941"/>
                  <a:pt x="56303" y="1944"/>
                  <a:pt x="56336" y="1950"/>
                </a:cubicBezTo>
                <a:cubicBezTo>
                  <a:pt x="56398" y="1750"/>
                  <a:pt x="56573" y="1688"/>
                  <a:pt x="56198" y="1288"/>
                </a:cubicBezTo>
                <a:cubicBezTo>
                  <a:pt x="56142" y="1294"/>
                  <a:pt x="55992" y="1397"/>
                  <a:pt x="55831" y="1397"/>
                </a:cubicBezTo>
                <a:cubicBezTo>
                  <a:pt x="55670" y="1397"/>
                  <a:pt x="55498" y="1294"/>
                  <a:pt x="55399" y="888"/>
                </a:cubicBezTo>
                <a:cubicBezTo>
                  <a:pt x="55262" y="967"/>
                  <a:pt x="54882" y="1199"/>
                  <a:pt x="54305" y="1199"/>
                </a:cubicBezTo>
                <a:cubicBezTo>
                  <a:pt x="53879" y="1199"/>
                  <a:pt x="53346" y="1072"/>
                  <a:pt x="52724" y="663"/>
                </a:cubicBezTo>
                <a:cubicBezTo>
                  <a:pt x="52774" y="626"/>
                  <a:pt x="52762" y="488"/>
                  <a:pt x="52849" y="488"/>
                </a:cubicBezTo>
                <a:cubicBezTo>
                  <a:pt x="52913" y="504"/>
                  <a:pt x="52977" y="512"/>
                  <a:pt x="53041" y="512"/>
                </a:cubicBezTo>
                <a:cubicBezTo>
                  <a:pt x="53326" y="512"/>
                  <a:pt x="53596" y="359"/>
                  <a:pt x="53749" y="113"/>
                </a:cubicBezTo>
                <a:cubicBezTo>
                  <a:pt x="53090" y="22"/>
                  <a:pt x="52379" y="10"/>
                  <a:pt x="51582" y="10"/>
                </a:cubicBezTo>
                <a:cubicBezTo>
                  <a:pt x="51283" y="10"/>
                  <a:pt x="50971" y="11"/>
                  <a:pt x="50646" y="11"/>
                </a:cubicBezTo>
                <a:cubicBezTo>
                  <a:pt x="50293" y="11"/>
                  <a:pt x="49925" y="9"/>
                  <a:pt x="4953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97" name="Google Shape;3297;p8"/>
          <p:cNvSpPr/>
          <p:nvPr/>
        </p:nvSpPr>
        <p:spPr>
          <a:xfrm rot="706387">
            <a:off x="7590320" y="4312050"/>
            <a:ext cx="2742567" cy="975545"/>
          </a:xfrm>
          <a:custGeom>
            <a:rect b="b" l="l" r="r" t="t"/>
            <a:pathLst>
              <a:path extrusionOk="0" h="15481" w="43522">
                <a:moveTo>
                  <a:pt x="11394" y="401"/>
                </a:moveTo>
                <a:cubicBezTo>
                  <a:pt x="11366" y="401"/>
                  <a:pt x="11335" y="423"/>
                  <a:pt x="11343" y="456"/>
                </a:cubicBezTo>
                <a:cubicBezTo>
                  <a:pt x="11352" y="473"/>
                  <a:pt x="11366" y="480"/>
                  <a:pt x="11380" y="480"/>
                </a:cubicBezTo>
                <a:cubicBezTo>
                  <a:pt x="11409" y="480"/>
                  <a:pt x="11439" y="452"/>
                  <a:pt x="11431" y="419"/>
                </a:cubicBezTo>
                <a:cubicBezTo>
                  <a:pt x="11423" y="406"/>
                  <a:pt x="11409" y="401"/>
                  <a:pt x="11394" y="401"/>
                </a:cubicBezTo>
                <a:close/>
                <a:moveTo>
                  <a:pt x="13692" y="392"/>
                </a:moveTo>
                <a:cubicBezTo>
                  <a:pt x="13568" y="392"/>
                  <a:pt x="13444" y="507"/>
                  <a:pt x="13493" y="669"/>
                </a:cubicBezTo>
                <a:cubicBezTo>
                  <a:pt x="13532" y="742"/>
                  <a:pt x="13598" y="774"/>
                  <a:pt x="13664" y="774"/>
                </a:cubicBezTo>
                <a:cubicBezTo>
                  <a:pt x="13790" y="774"/>
                  <a:pt x="13917" y="661"/>
                  <a:pt x="13868" y="506"/>
                </a:cubicBezTo>
                <a:cubicBezTo>
                  <a:pt x="13828" y="427"/>
                  <a:pt x="13760" y="392"/>
                  <a:pt x="13692" y="392"/>
                </a:cubicBezTo>
                <a:close/>
                <a:moveTo>
                  <a:pt x="5832" y="1"/>
                </a:moveTo>
                <a:cubicBezTo>
                  <a:pt x="5537" y="1"/>
                  <a:pt x="5237" y="270"/>
                  <a:pt x="5382" y="619"/>
                </a:cubicBezTo>
                <a:cubicBezTo>
                  <a:pt x="5466" y="808"/>
                  <a:pt x="5624" y="887"/>
                  <a:pt x="5783" y="887"/>
                </a:cubicBezTo>
                <a:cubicBezTo>
                  <a:pt x="6077" y="887"/>
                  <a:pt x="6378" y="617"/>
                  <a:pt x="6232" y="269"/>
                </a:cubicBezTo>
                <a:cubicBezTo>
                  <a:pt x="6149" y="80"/>
                  <a:pt x="5991" y="1"/>
                  <a:pt x="5832" y="1"/>
                </a:cubicBezTo>
                <a:close/>
                <a:moveTo>
                  <a:pt x="3216" y="413"/>
                </a:moveTo>
                <a:cubicBezTo>
                  <a:pt x="2926" y="413"/>
                  <a:pt x="2625" y="683"/>
                  <a:pt x="2771" y="1031"/>
                </a:cubicBezTo>
                <a:cubicBezTo>
                  <a:pt x="2854" y="1220"/>
                  <a:pt x="3012" y="1299"/>
                  <a:pt x="3171" y="1299"/>
                </a:cubicBezTo>
                <a:cubicBezTo>
                  <a:pt x="3466" y="1299"/>
                  <a:pt x="3766" y="1030"/>
                  <a:pt x="3620" y="681"/>
                </a:cubicBezTo>
                <a:lnTo>
                  <a:pt x="3608" y="681"/>
                </a:lnTo>
                <a:cubicBezTo>
                  <a:pt x="3529" y="492"/>
                  <a:pt x="3374" y="413"/>
                  <a:pt x="3216" y="413"/>
                </a:cubicBezTo>
                <a:close/>
                <a:moveTo>
                  <a:pt x="19527" y="439"/>
                </a:moveTo>
                <a:cubicBezTo>
                  <a:pt x="19473" y="439"/>
                  <a:pt x="19419" y="448"/>
                  <a:pt x="19366" y="469"/>
                </a:cubicBezTo>
                <a:lnTo>
                  <a:pt x="19254" y="531"/>
                </a:lnTo>
                <a:cubicBezTo>
                  <a:pt x="19191" y="581"/>
                  <a:pt x="19154" y="644"/>
                  <a:pt x="19116" y="719"/>
                </a:cubicBezTo>
                <a:lnTo>
                  <a:pt x="19091" y="831"/>
                </a:lnTo>
                <a:cubicBezTo>
                  <a:pt x="19079" y="906"/>
                  <a:pt x="19091" y="994"/>
                  <a:pt x="19129" y="1069"/>
                </a:cubicBezTo>
                <a:lnTo>
                  <a:pt x="19179" y="1181"/>
                </a:lnTo>
                <a:cubicBezTo>
                  <a:pt x="19255" y="1351"/>
                  <a:pt x="19423" y="1450"/>
                  <a:pt x="19598" y="1450"/>
                </a:cubicBezTo>
                <a:cubicBezTo>
                  <a:pt x="19655" y="1450"/>
                  <a:pt x="19712" y="1440"/>
                  <a:pt x="19766" y="1418"/>
                </a:cubicBezTo>
                <a:lnTo>
                  <a:pt x="19866" y="1356"/>
                </a:lnTo>
                <a:cubicBezTo>
                  <a:pt x="19916" y="1306"/>
                  <a:pt x="19966" y="1243"/>
                  <a:pt x="19991" y="1181"/>
                </a:cubicBezTo>
                <a:lnTo>
                  <a:pt x="20004" y="1169"/>
                </a:lnTo>
                <a:lnTo>
                  <a:pt x="20029" y="1056"/>
                </a:lnTo>
                <a:cubicBezTo>
                  <a:pt x="20041" y="981"/>
                  <a:pt x="20029" y="906"/>
                  <a:pt x="20004" y="831"/>
                </a:cubicBezTo>
                <a:lnTo>
                  <a:pt x="19954" y="706"/>
                </a:lnTo>
                <a:cubicBezTo>
                  <a:pt x="19877" y="543"/>
                  <a:pt x="19704" y="439"/>
                  <a:pt x="19527" y="439"/>
                </a:cubicBezTo>
                <a:close/>
                <a:moveTo>
                  <a:pt x="10931" y="949"/>
                </a:moveTo>
                <a:cubicBezTo>
                  <a:pt x="10882" y="949"/>
                  <a:pt x="10831" y="959"/>
                  <a:pt x="10781" y="981"/>
                </a:cubicBezTo>
                <a:lnTo>
                  <a:pt x="10694" y="1031"/>
                </a:lnTo>
                <a:cubicBezTo>
                  <a:pt x="10644" y="1069"/>
                  <a:pt x="10594" y="1119"/>
                  <a:pt x="10569" y="1181"/>
                </a:cubicBezTo>
                <a:lnTo>
                  <a:pt x="10544" y="1281"/>
                </a:lnTo>
                <a:cubicBezTo>
                  <a:pt x="10531" y="1356"/>
                  <a:pt x="10544" y="1418"/>
                  <a:pt x="10581" y="1493"/>
                </a:cubicBezTo>
                <a:lnTo>
                  <a:pt x="10569" y="1481"/>
                </a:lnTo>
                <a:lnTo>
                  <a:pt x="10631" y="1606"/>
                </a:lnTo>
                <a:cubicBezTo>
                  <a:pt x="10697" y="1738"/>
                  <a:pt x="10835" y="1820"/>
                  <a:pt x="10984" y="1820"/>
                </a:cubicBezTo>
                <a:cubicBezTo>
                  <a:pt x="11032" y="1820"/>
                  <a:pt x="11082" y="1812"/>
                  <a:pt x="11131" y="1793"/>
                </a:cubicBezTo>
                <a:lnTo>
                  <a:pt x="11218" y="1743"/>
                </a:lnTo>
                <a:cubicBezTo>
                  <a:pt x="11268" y="1706"/>
                  <a:pt x="11306" y="1656"/>
                  <a:pt x="11331" y="1593"/>
                </a:cubicBezTo>
                <a:lnTo>
                  <a:pt x="11356" y="1493"/>
                </a:lnTo>
                <a:cubicBezTo>
                  <a:pt x="11368" y="1431"/>
                  <a:pt x="11356" y="1368"/>
                  <a:pt x="11331" y="1306"/>
                </a:cubicBezTo>
                <a:lnTo>
                  <a:pt x="11293" y="1181"/>
                </a:lnTo>
                <a:cubicBezTo>
                  <a:pt x="11218" y="1040"/>
                  <a:pt x="11080" y="949"/>
                  <a:pt x="10931" y="949"/>
                </a:cubicBezTo>
                <a:close/>
                <a:moveTo>
                  <a:pt x="29843" y="1139"/>
                </a:moveTo>
                <a:cubicBezTo>
                  <a:pt x="29793" y="1139"/>
                  <a:pt x="29747" y="1150"/>
                  <a:pt x="29701" y="1169"/>
                </a:cubicBezTo>
                <a:lnTo>
                  <a:pt x="29576" y="1219"/>
                </a:lnTo>
                <a:cubicBezTo>
                  <a:pt x="29389" y="1306"/>
                  <a:pt x="29301" y="1531"/>
                  <a:pt x="29376" y="1718"/>
                </a:cubicBezTo>
                <a:lnTo>
                  <a:pt x="29426" y="1806"/>
                </a:lnTo>
                <a:cubicBezTo>
                  <a:pt x="29464" y="1868"/>
                  <a:pt x="29526" y="1906"/>
                  <a:pt x="29589" y="1931"/>
                </a:cubicBezTo>
                <a:lnTo>
                  <a:pt x="29676" y="1956"/>
                </a:lnTo>
                <a:cubicBezTo>
                  <a:pt x="29696" y="1959"/>
                  <a:pt x="29715" y="1961"/>
                  <a:pt x="29734" y="1961"/>
                </a:cubicBezTo>
                <a:cubicBezTo>
                  <a:pt x="29785" y="1961"/>
                  <a:pt x="29830" y="1949"/>
                  <a:pt x="29876" y="1931"/>
                </a:cubicBezTo>
                <a:lnTo>
                  <a:pt x="30001" y="1881"/>
                </a:lnTo>
                <a:cubicBezTo>
                  <a:pt x="30089" y="1831"/>
                  <a:pt x="30163" y="1756"/>
                  <a:pt x="30201" y="1668"/>
                </a:cubicBezTo>
                <a:cubicBezTo>
                  <a:pt x="30238" y="1568"/>
                  <a:pt x="30238" y="1468"/>
                  <a:pt x="30201" y="1368"/>
                </a:cubicBezTo>
                <a:lnTo>
                  <a:pt x="30151" y="1281"/>
                </a:lnTo>
                <a:cubicBezTo>
                  <a:pt x="30101" y="1231"/>
                  <a:pt x="30051" y="1194"/>
                  <a:pt x="29989" y="1169"/>
                </a:cubicBezTo>
                <a:lnTo>
                  <a:pt x="29901" y="1144"/>
                </a:lnTo>
                <a:cubicBezTo>
                  <a:pt x="29881" y="1140"/>
                  <a:pt x="29862" y="1139"/>
                  <a:pt x="29843" y="1139"/>
                </a:cubicBezTo>
                <a:close/>
                <a:moveTo>
                  <a:pt x="596" y="1113"/>
                </a:moveTo>
                <a:cubicBezTo>
                  <a:pt x="301" y="1113"/>
                  <a:pt x="1" y="1382"/>
                  <a:pt x="146" y="1731"/>
                </a:cubicBezTo>
                <a:cubicBezTo>
                  <a:pt x="230" y="1920"/>
                  <a:pt x="386" y="1999"/>
                  <a:pt x="544" y="1999"/>
                </a:cubicBezTo>
                <a:cubicBezTo>
                  <a:pt x="836" y="1999"/>
                  <a:pt x="1134" y="1729"/>
                  <a:pt x="996" y="1381"/>
                </a:cubicBezTo>
                <a:cubicBezTo>
                  <a:pt x="913" y="1192"/>
                  <a:pt x="755" y="1113"/>
                  <a:pt x="596" y="1113"/>
                </a:cubicBezTo>
                <a:close/>
                <a:moveTo>
                  <a:pt x="16318" y="1789"/>
                </a:moveTo>
                <a:cubicBezTo>
                  <a:pt x="16095" y="1789"/>
                  <a:pt x="15866" y="1996"/>
                  <a:pt x="15980" y="2256"/>
                </a:cubicBezTo>
                <a:lnTo>
                  <a:pt x="15992" y="2256"/>
                </a:lnTo>
                <a:cubicBezTo>
                  <a:pt x="16049" y="2396"/>
                  <a:pt x="16163" y="2455"/>
                  <a:pt x="16280" y="2455"/>
                </a:cubicBezTo>
                <a:cubicBezTo>
                  <a:pt x="16496" y="2455"/>
                  <a:pt x="16723" y="2253"/>
                  <a:pt x="16617" y="1993"/>
                </a:cubicBezTo>
                <a:cubicBezTo>
                  <a:pt x="16556" y="1849"/>
                  <a:pt x="16438" y="1789"/>
                  <a:pt x="16318" y="1789"/>
                </a:cubicBezTo>
                <a:close/>
                <a:moveTo>
                  <a:pt x="8740" y="2250"/>
                </a:moveTo>
                <a:cubicBezTo>
                  <a:pt x="8449" y="2250"/>
                  <a:pt x="8148" y="2520"/>
                  <a:pt x="8294" y="2868"/>
                </a:cubicBezTo>
                <a:cubicBezTo>
                  <a:pt x="8378" y="3057"/>
                  <a:pt x="8535" y="3136"/>
                  <a:pt x="8695" y="3136"/>
                </a:cubicBezTo>
                <a:cubicBezTo>
                  <a:pt x="8989" y="3136"/>
                  <a:pt x="9290" y="2867"/>
                  <a:pt x="9144" y="2518"/>
                </a:cubicBezTo>
                <a:lnTo>
                  <a:pt x="9132" y="2518"/>
                </a:lnTo>
                <a:cubicBezTo>
                  <a:pt x="9052" y="2329"/>
                  <a:pt x="8898" y="2250"/>
                  <a:pt x="8740" y="2250"/>
                </a:cubicBezTo>
                <a:close/>
                <a:moveTo>
                  <a:pt x="14039" y="3201"/>
                </a:moveTo>
                <a:cubicBezTo>
                  <a:pt x="13931" y="3201"/>
                  <a:pt x="13827" y="3300"/>
                  <a:pt x="13868" y="3430"/>
                </a:cubicBezTo>
                <a:cubicBezTo>
                  <a:pt x="13903" y="3497"/>
                  <a:pt x="13962" y="3526"/>
                  <a:pt x="14021" y="3526"/>
                </a:cubicBezTo>
                <a:cubicBezTo>
                  <a:pt x="14128" y="3526"/>
                  <a:pt x="14233" y="3430"/>
                  <a:pt x="14193" y="3293"/>
                </a:cubicBezTo>
                <a:cubicBezTo>
                  <a:pt x="14154" y="3228"/>
                  <a:pt x="14096" y="3201"/>
                  <a:pt x="14039" y="3201"/>
                </a:cubicBezTo>
                <a:close/>
                <a:moveTo>
                  <a:pt x="6864" y="2882"/>
                </a:moveTo>
                <a:cubicBezTo>
                  <a:pt x="6648" y="2882"/>
                  <a:pt x="6427" y="3083"/>
                  <a:pt x="6532" y="3343"/>
                </a:cubicBezTo>
                <a:cubicBezTo>
                  <a:pt x="6589" y="3483"/>
                  <a:pt x="6704" y="3542"/>
                  <a:pt x="6823" y="3542"/>
                </a:cubicBezTo>
                <a:cubicBezTo>
                  <a:pt x="7042" y="3542"/>
                  <a:pt x="7271" y="3340"/>
                  <a:pt x="7157" y="3081"/>
                </a:cubicBezTo>
                <a:cubicBezTo>
                  <a:pt x="7096" y="2940"/>
                  <a:pt x="6981" y="2882"/>
                  <a:pt x="6864" y="2882"/>
                </a:cubicBezTo>
                <a:close/>
                <a:moveTo>
                  <a:pt x="15944" y="3903"/>
                </a:moveTo>
                <a:cubicBezTo>
                  <a:pt x="15918" y="3903"/>
                  <a:pt x="15897" y="3924"/>
                  <a:pt x="15905" y="3955"/>
                </a:cubicBezTo>
                <a:cubicBezTo>
                  <a:pt x="15914" y="3974"/>
                  <a:pt x="15931" y="3983"/>
                  <a:pt x="15948" y="3983"/>
                </a:cubicBezTo>
                <a:cubicBezTo>
                  <a:pt x="15974" y="3983"/>
                  <a:pt x="16000" y="3961"/>
                  <a:pt x="15992" y="3930"/>
                </a:cubicBezTo>
                <a:cubicBezTo>
                  <a:pt x="15978" y="3911"/>
                  <a:pt x="15960" y="3903"/>
                  <a:pt x="15944" y="3903"/>
                </a:cubicBezTo>
                <a:close/>
                <a:moveTo>
                  <a:pt x="10877" y="3300"/>
                </a:moveTo>
                <a:cubicBezTo>
                  <a:pt x="10586" y="3300"/>
                  <a:pt x="10285" y="3569"/>
                  <a:pt x="10431" y="3918"/>
                </a:cubicBezTo>
                <a:cubicBezTo>
                  <a:pt x="10510" y="4107"/>
                  <a:pt x="10665" y="4186"/>
                  <a:pt x="10822" y="4186"/>
                </a:cubicBezTo>
                <a:cubicBezTo>
                  <a:pt x="11112" y="4186"/>
                  <a:pt x="11410" y="3916"/>
                  <a:pt x="11256" y="3568"/>
                </a:cubicBezTo>
                <a:lnTo>
                  <a:pt x="11268" y="3568"/>
                </a:lnTo>
                <a:cubicBezTo>
                  <a:pt x="11189" y="3379"/>
                  <a:pt x="11035" y="3300"/>
                  <a:pt x="10877" y="3300"/>
                </a:cubicBezTo>
                <a:close/>
                <a:moveTo>
                  <a:pt x="21153" y="3252"/>
                </a:moveTo>
                <a:cubicBezTo>
                  <a:pt x="21097" y="3252"/>
                  <a:pt x="21041" y="3262"/>
                  <a:pt x="20991" y="3280"/>
                </a:cubicBezTo>
                <a:cubicBezTo>
                  <a:pt x="20841" y="3343"/>
                  <a:pt x="20741" y="3468"/>
                  <a:pt x="20728" y="3630"/>
                </a:cubicBezTo>
                <a:lnTo>
                  <a:pt x="20691" y="3805"/>
                </a:lnTo>
                <a:lnTo>
                  <a:pt x="20691" y="3905"/>
                </a:lnTo>
                <a:cubicBezTo>
                  <a:pt x="20703" y="3955"/>
                  <a:pt x="20716" y="4018"/>
                  <a:pt x="20753" y="4055"/>
                </a:cubicBezTo>
                <a:cubicBezTo>
                  <a:pt x="20766" y="4093"/>
                  <a:pt x="20791" y="4118"/>
                  <a:pt x="20816" y="4143"/>
                </a:cubicBezTo>
                <a:cubicBezTo>
                  <a:pt x="20853" y="4180"/>
                  <a:pt x="20891" y="4205"/>
                  <a:pt x="20941" y="4230"/>
                </a:cubicBezTo>
                <a:lnTo>
                  <a:pt x="21028" y="4255"/>
                </a:lnTo>
                <a:lnTo>
                  <a:pt x="21141" y="4255"/>
                </a:lnTo>
                <a:cubicBezTo>
                  <a:pt x="21191" y="4243"/>
                  <a:pt x="21241" y="4230"/>
                  <a:pt x="21291" y="4193"/>
                </a:cubicBezTo>
                <a:cubicBezTo>
                  <a:pt x="21341" y="4168"/>
                  <a:pt x="21378" y="4130"/>
                  <a:pt x="21416" y="4093"/>
                </a:cubicBezTo>
                <a:lnTo>
                  <a:pt x="21516" y="3943"/>
                </a:lnTo>
                <a:cubicBezTo>
                  <a:pt x="21603" y="3818"/>
                  <a:pt x="21628" y="3655"/>
                  <a:pt x="21566" y="3518"/>
                </a:cubicBezTo>
                <a:lnTo>
                  <a:pt x="21503" y="3418"/>
                </a:lnTo>
                <a:cubicBezTo>
                  <a:pt x="21453" y="3355"/>
                  <a:pt x="21391" y="3305"/>
                  <a:pt x="21316" y="3280"/>
                </a:cubicBezTo>
                <a:cubicBezTo>
                  <a:pt x="21266" y="3262"/>
                  <a:pt x="21210" y="3252"/>
                  <a:pt x="21153" y="3252"/>
                </a:cubicBezTo>
                <a:close/>
                <a:moveTo>
                  <a:pt x="33413" y="3700"/>
                </a:moveTo>
                <a:cubicBezTo>
                  <a:pt x="33368" y="3700"/>
                  <a:pt x="33324" y="3712"/>
                  <a:pt x="33288" y="3730"/>
                </a:cubicBezTo>
                <a:lnTo>
                  <a:pt x="33050" y="3843"/>
                </a:lnTo>
                <a:cubicBezTo>
                  <a:pt x="32888" y="3918"/>
                  <a:pt x="32800" y="4118"/>
                  <a:pt x="32875" y="4280"/>
                </a:cubicBezTo>
                <a:lnTo>
                  <a:pt x="32925" y="4368"/>
                </a:lnTo>
                <a:cubicBezTo>
                  <a:pt x="32963" y="4405"/>
                  <a:pt x="33000" y="4443"/>
                  <a:pt x="33063" y="4468"/>
                </a:cubicBezTo>
                <a:lnTo>
                  <a:pt x="33138" y="4493"/>
                </a:lnTo>
                <a:cubicBezTo>
                  <a:pt x="33200" y="4493"/>
                  <a:pt x="33263" y="4480"/>
                  <a:pt x="33325" y="4455"/>
                </a:cubicBezTo>
                <a:lnTo>
                  <a:pt x="33563" y="4368"/>
                </a:lnTo>
                <a:cubicBezTo>
                  <a:pt x="33650" y="4330"/>
                  <a:pt x="33713" y="4255"/>
                  <a:pt x="33763" y="4180"/>
                </a:cubicBezTo>
                <a:lnTo>
                  <a:pt x="33750" y="4180"/>
                </a:lnTo>
                <a:cubicBezTo>
                  <a:pt x="33775" y="4093"/>
                  <a:pt x="33775" y="4005"/>
                  <a:pt x="33750" y="3918"/>
                </a:cubicBezTo>
                <a:lnTo>
                  <a:pt x="33700" y="3830"/>
                </a:lnTo>
                <a:cubicBezTo>
                  <a:pt x="33663" y="3793"/>
                  <a:pt x="33613" y="3755"/>
                  <a:pt x="33550" y="3730"/>
                </a:cubicBezTo>
                <a:lnTo>
                  <a:pt x="33463" y="3705"/>
                </a:lnTo>
                <a:cubicBezTo>
                  <a:pt x="33446" y="3702"/>
                  <a:pt x="33429" y="3700"/>
                  <a:pt x="33413" y="3700"/>
                </a:cubicBezTo>
                <a:close/>
                <a:moveTo>
                  <a:pt x="30132" y="3987"/>
                </a:moveTo>
                <a:cubicBezTo>
                  <a:pt x="30104" y="3987"/>
                  <a:pt x="30076" y="3993"/>
                  <a:pt x="30051" y="4005"/>
                </a:cubicBezTo>
                <a:lnTo>
                  <a:pt x="30001" y="4030"/>
                </a:lnTo>
                <a:cubicBezTo>
                  <a:pt x="29964" y="4055"/>
                  <a:pt x="29951" y="4080"/>
                  <a:pt x="29939" y="4118"/>
                </a:cubicBezTo>
                <a:lnTo>
                  <a:pt x="29939" y="4130"/>
                </a:lnTo>
                <a:cubicBezTo>
                  <a:pt x="29926" y="4155"/>
                  <a:pt x="29926" y="4168"/>
                  <a:pt x="29914" y="4193"/>
                </a:cubicBezTo>
                <a:cubicBezTo>
                  <a:pt x="29914" y="4218"/>
                  <a:pt x="29914" y="4243"/>
                  <a:pt x="29914" y="4255"/>
                </a:cubicBezTo>
                <a:lnTo>
                  <a:pt x="29914" y="4293"/>
                </a:lnTo>
                <a:lnTo>
                  <a:pt x="29914" y="4355"/>
                </a:lnTo>
                <a:cubicBezTo>
                  <a:pt x="29926" y="4455"/>
                  <a:pt x="29989" y="4530"/>
                  <a:pt x="30089" y="4568"/>
                </a:cubicBezTo>
                <a:lnTo>
                  <a:pt x="30151" y="4593"/>
                </a:lnTo>
                <a:cubicBezTo>
                  <a:pt x="30201" y="4593"/>
                  <a:pt x="30251" y="4593"/>
                  <a:pt x="30288" y="4568"/>
                </a:cubicBezTo>
                <a:cubicBezTo>
                  <a:pt x="30363" y="4543"/>
                  <a:pt x="30413" y="4480"/>
                  <a:pt x="30438" y="4418"/>
                </a:cubicBezTo>
                <a:cubicBezTo>
                  <a:pt x="30476" y="4330"/>
                  <a:pt x="30451" y="4218"/>
                  <a:pt x="30401" y="4143"/>
                </a:cubicBezTo>
                <a:lnTo>
                  <a:pt x="30351" y="4093"/>
                </a:lnTo>
                <a:lnTo>
                  <a:pt x="30326" y="4080"/>
                </a:lnTo>
                <a:cubicBezTo>
                  <a:pt x="30313" y="4055"/>
                  <a:pt x="30301" y="4043"/>
                  <a:pt x="30276" y="4030"/>
                </a:cubicBezTo>
                <a:lnTo>
                  <a:pt x="30226" y="4005"/>
                </a:lnTo>
                <a:lnTo>
                  <a:pt x="30213" y="4005"/>
                </a:lnTo>
                <a:cubicBezTo>
                  <a:pt x="30188" y="3993"/>
                  <a:pt x="30160" y="3987"/>
                  <a:pt x="30132" y="3987"/>
                </a:cubicBezTo>
                <a:close/>
                <a:moveTo>
                  <a:pt x="20150" y="4681"/>
                </a:moveTo>
                <a:cubicBezTo>
                  <a:pt x="19976" y="4681"/>
                  <a:pt x="19802" y="4844"/>
                  <a:pt x="19891" y="5055"/>
                </a:cubicBezTo>
                <a:cubicBezTo>
                  <a:pt x="19940" y="5171"/>
                  <a:pt x="20035" y="5220"/>
                  <a:pt x="20131" y="5220"/>
                </a:cubicBezTo>
                <a:cubicBezTo>
                  <a:pt x="20304" y="5220"/>
                  <a:pt x="20480" y="5060"/>
                  <a:pt x="20391" y="4843"/>
                </a:cubicBezTo>
                <a:cubicBezTo>
                  <a:pt x="20338" y="4728"/>
                  <a:pt x="20244" y="4681"/>
                  <a:pt x="20150" y="4681"/>
                </a:cubicBezTo>
                <a:close/>
                <a:moveTo>
                  <a:pt x="12485" y="5244"/>
                </a:moveTo>
                <a:cubicBezTo>
                  <a:pt x="12460" y="5244"/>
                  <a:pt x="12435" y="5272"/>
                  <a:pt x="12443" y="5305"/>
                </a:cubicBezTo>
                <a:cubicBezTo>
                  <a:pt x="12449" y="5308"/>
                  <a:pt x="12456" y="5310"/>
                  <a:pt x="12463" y="5310"/>
                </a:cubicBezTo>
                <a:cubicBezTo>
                  <a:pt x="12485" y="5310"/>
                  <a:pt x="12506" y="5296"/>
                  <a:pt x="12506" y="5267"/>
                </a:cubicBezTo>
                <a:lnTo>
                  <a:pt x="12518" y="5267"/>
                </a:lnTo>
                <a:cubicBezTo>
                  <a:pt x="12510" y="5251"/>
                  <a:pt x="12497" y="5244"/>
                  <a:pt x="12485" y="5244"/>
                </a:cubicBezTo>
                <a:close/>
                <a:moveTo>
                  <a:pt x="36701" y="4546"/>
                </a:moveTo>
                <a:cubicBezTo>
                  <a:pt x="36659" y="4546"/>
                  <a:pt x="36616" y="4553"/>
                  <a:pt x="36574" y="4568"/>
                </a:cubicBezTo>
                <a:lnTo>
                  <a:pt x="36499" y="4618"/>
                </a:lnTo>
                <a:cubicBezTo>
                  <a:pt x="36449" y="4655"/>
                  <a:pt x="36424" y="4705"/>
                  <a:pt x="36399" y="4755"/>
                </a:cubicBezTo>
                <a:lnTo>
                  <a:pt x="36374" y="4843"/>
                </a:lnTo>
                <a:cubicBezTo>
                  <a:pt x="36362" y="4893"/>
                  <a:pt x="36374" y="4955"/>
                  <a:pt x="36399" y="5018"/>
                </a:cubicBezTo>
                <a:lnTo>
                  <a:pt x="36462" y="5130"/>
                </a:lnTo>
                <a:cubicBezTo>
                  <a:pt x="36519" y="5254"/>
                  <a:pt x="36642" y="5327"/>
                  <a:pt x="36769" y="5327"/>
                </a:cubicBezTo>
                <a:cubicBezTo>
                  <a:pt x="36808" y="5327"/>
                  <a:pt x="36848" y="5320"/>
                  <a:pt x="36887" y="5305"/>
                </a:cubicBezTo>
                <a:lnTo>
                  <a:pt x="36962" y="5255"/>
                </a:lnTo>
                <a:cubicBezTo>
                  <a:pt x="37012" y="5217"/>
                  <a:pt x="37037" y="5167"/>
                  <a:pt x="37062" y="5117"/>
                </a:cubicBezTo>
                <a:lnTo>
                  <a:pt x="37087" y="5042"/>
                </a:lnTo>
                <a:cubicBezTo>
                  <a:pt x="37087" y="4980"/>
                  <a:pt x="37087" y="4918"/>
                  <a:pt x="37062" y="4868"/>
                </a:cubicBezTo>
                <a:lnTo>
                  <a:pt x="37024" y="4743"/>
                </a:lnTo>
                <a:cubicBezTo>
                  <a:pt x="36967" y="4619"/>
                  <a:pt x="36837" y="4546"/>
                  <a:pt x="36701" y="4546"/>
                </a:cubicBezTo>
                <a:close/>
                <a:moveTo>
                  <a:pt x="12753" y="5518"/>
                </a:moveTo>
                <a:cubicBezTo>
                  <a:pt x="12520" y="5518"/>
                  <a:pt x="12284" y="5733"/>
                  <a:pt x="12406" y="6017"/>
                </a:cubicBezTo>
                <a:cubicBezTo>
                  <a:pt x="12467" y="6166"/>
                  <a:pt x="12588" y="6229"/>
                  <a:pt x="12712" y="6229"/>
                </a:cubicBezTo>
                <a:cubicBezTo>
                  <a:pt x="12941" y="6229"/>
                  <a:pt x="13177" y="6014"/>
                  <a:pt x="13055" y="5730"/>
                </a:cubicBezTo>
                <a:lnTo>
                  <a:pt x="13068" y="5730"/>
                </a:lnTo>
                <a:cubicBezTo>
                  <a:pt x="13002" y="5581"/>
                  <a:pt x="12878" y="5518"/>
                  <a:pt x="12753" y="5518"/>
                </a:cubicBezTo>
                <a:close/>
                <a:moveTo>
                  <a:pt x="6531" y="5562"/>
                </a:moveTo>
                <a:cubicBezTo>
                  <a:pt x="6237" y="5562"/>
                  <a:pt x="5936" y="5831"/>
                  <a:pt x="6082" y="6180"/>
                </a:cubicBezTo>
                <a:cubicBezTo>
                  <a:pt x="6166" y="6373"/>
                  <a:pt x="6323" y="6453"/>
                  <a:pt x="6482" y="6453"/>
                </a:cubicBezTo>
                <a:cubicBezTo>
                  <a:pt x="6777" y="6453"/>
                  <a:pt x="7078" y="6178"/>
                  <a:pt x="6932" y="5830"/>
                </a:cubicBezTo>
                <a:cubicBezTo>
                  <a:pt x="6849" y="5641"/>
                  <a:pt x="6691" y="5562"/>
                  <a:pt x="6531" y="5562"/>
                </a:cubicBezTo>
                <a:close/>
                <a:moveTo>
                  <a:pt x="17216" y="5841"/>
                </a:moveTo>
                <a:cubicBezTo>
                  <a:pt x="16972" y="5841"/>
                  <a:pt x="16725" y="6064"/>
                  <a:pt x="16854" y="6355"/>
                </a:cubicBezTo>
                <a:cubicBezTo>
                  <a:pt x="16920" y="6516"/>
                  <a:pt x="17046" y="6583"/>
                  <a:pt x="17174" y="6583"/>
                </a:cubicBezTo>
                <a:cubicBezTo>
                  <a:pt x="17415" y="6583"/>
                  <a:pt x="17664" y="6348"/>
                  <a:pt x="17542" y="6055"/>
                </a:cubicBezTo>
                <a:lnTo>
                  <a:pt x="17542" y="6055"/>
                </a:lnTo>
                <a:lnTo>
                  <a:pt x="17554" y="6067"/>
                </a:lnTo>
                <a:cubicBezTo>
                  <a:pt x="17484" y="5908"/>
                  <a:pt x="17350" y="5841"/>
                  <a:pt x="17216" y="5841"/>
                </a:cubicBezTo>
                <a:close/>
                <a:moveTo>
                  <a:pt x="19002" y="6640"/>
                </a:moveTo>
                <a:cubicBezTo>
                  <a:pt x="18878" y="6640"/>
                  <a:pt x="18756" y="6752"/>
                  <a:pt x="18804" y="6905"/>
                </a:cubicBezTo>
                <a:cubicBezTo>
                  <a:pt x="18844" y="6980"/>
                  <a:pt x="18912" y="7013"/>
                  <a:pt x="18979" y="7013"/>
                </a:cubicBezTo>
                <a:cubicBezTo>
                  <a:pt x="19099" y="7013"/>
                  <a:pt x="19219" y="6907"/>
                  <a:pt x="19179" y="6755"/>
                </a:cubicBezTo>
                <a:cubicBezTo>
                  <a:pt x="19139" y="6674"/>
                  <a:pt x="19070" y="6640"/>
                  <a:pt x="19002" y="6640"/>
                </a:cubicBezTo>
                <a:close/>
                <a:moveTo>
                  <a:pt x="30880" y="6712"/>
                </a:moveTo>
                <a:cubicBezTo>
                  <a:pt x="30790" y="6712"/>
                  <a:pt x="30701" y="6769"/>
                  <a:pt x="30663" y="6855"/>
                </a:cubicBezTo>
                <a:lnTo>
                  <a:pt x="30651" y="6917"/>
                </a:lnTo>
                <a:cubicBezTo>
                  <a:pt x="30638" y="6954"/>
                  <a:pt x="30651" y="7004"/>
                  <a:pt x="30663" y="7042"/>
                </a:cubicBezTo>
                <a:lnTo>
                  <a:pt x="30701" y="7092"/>
                </a:lnTo>
                <a:cubicBezTo>
                  <a:pt x="30726" y="7117"/>
                  <a:pt x="30751" y="7142"/>
                  <a:pt x="30788" y="7167"/>
                </a:cubicBezTo>
                <a:lnTo>
                  <a:pt x="30963" y="7242"/>
                </a:lnTo>
                <a:cubicBezTo>
                  <a:pt x="30976" y="7248"/>
                  <a:pt x="30991" y="7251"/>
                  <a:pt x="31009" y="7251"/>
                </a:cubicBezTo>
                <a:cubicBezTo>
                  <a:pt x="31026" y="7251"/>
                  <a:pt x="31045" y="7248"/>
                  <a:pt x="31063" y="7242"/>
                </a:cubicBezTo>
                <a:lnTo>
                  <a:pt x="31063" y="7242"/>
                </a:lnTo>
                <a:lnTo>
                  <a:pt x="31051" y="7254"/>
                </a:lnTo>
                <a:cubicBezTo>
                  <a:pt x="31113" y="7254"/>
                  <a:pt x="31176" y="7229"/>
                  <a:pt x="31226" y="7179"/>
                </a:cubicBezTo>
                <a:cubicBezTo>
                  <a:pt x="31251" y="7154"/>
                  <a:pt x="31263" y="7129"/>
                  <a:pt x="31276" y="7104"/>
                </a:cubicBezTo>
                <a:lnTo>
                  <a:pt x="31288" y="7042"/>
                </a:lnTo>
                <a:cubicBezTo>
                  <a:pt x="31288" y="7004"/>
                  <a:pt x="31288" y="6954"/>
                  <a:pt x="31276" y="6917"/>
                </a:cubicBezTo>
                <a:lnTo>
                  <a:pt x="31238" y="6867"/>
                </a:lnTo>
                <a:cubicBezTo>
                  <a:pt x="31213" y="6830"/>
                  <a:pt x="31176" y="6805"/>
                  <a:pt x="31138" y="6792"/>
                </a:cubicBezTo>
                <a:lnTo>
                  <a:pt x="30963" y="6730"/>
                </a:lnTo>
                <a:cubicBezTo>
                  <a:pt x="30937" y="6718"/>
                  <a:pt x="30908" y="6712"/>
                  <a:pt x="30880" y="6712"/>
                </a:cubicBezTo>
                <a:close/>
                <a:moveTo>
                  <a:pt x="21641" y="6992"/>
                </a:moveTo>
                <a:cubicBezTo>
                  <a:pt x="21603" y="7004"/>
                  <a:pt x="21578" y="7017"/>
                  <a:pt x="21553" y="7029"/>
                </a:cubicBezTo>
                <a:cubicBezTo>
                  <a:pt x="21528" y="7042"/>
                  <a:pt x="21516" y="7054"/>
                  <a:pt x="21503" y="7067"/>
                </a:cubicBezTo>
                <a:cubicBezTo>
                  <a:pt x="21478" y="7092"/>
                  <a:pt x="21466" y="7117"/>
                  <a:pt x="21453" y="7142"/>
                </a:cubicBezTo>
                <a:lnTo>
                  <a:pt x="21441" y="7192"/>
                </a:lnTo>
                <a:lnTo>
                  <a:pt x="21441" y="7254"/>
                </a:lnTo>
                <a:cubicBezTo>
                  <a:pt x="21441" y="7292"/>
                  <a:pt x="21453" y="7317"/>
                  <a:pt x="21466" y="7342"/>
                </a:cubicBezTo>
                <a:cubicBezTo>
                  <a:pt x="21478" y="7379"/>
                  <a:pt x="21503" y="7392"/>
                  <a:pt x="21528" y="7417"/>
                </a:cubicBezTo>
                <a:lnTo>
                  <a:pt x="21566" y="7442"/>
                </a:lnTo>
                <a:cubicBezTo>
                  <a:pt x="21591" y="7454"/>
                  <a:pt x="21628" y="7479"/>
                  <a:pt x="21653" y="7492"/>
                </a:cubicBezTo>
                <a:lnTo>
                  <a:pt x="21741" y="7529"/>
                </a:lnTo>
                <a:cubicBezTo>
                  <a:pt x="21770" y="7541"/>
                  <a:pt x="21801" y="7547"/>
                  <a:pt x="21831" y="7547"/>
                </a:cubicBezTo>
                <a:cubicBezTo>
                  <a:pt x="21931" y="7547"/>
                  <a:pt x="22030" y="7488"/>
                  <a:pt x="22078" y="7392"/>
                </a:cubicBezTo>
                <a:lnTo>
                  <a:pt x="22091" y="7329"/>
                </a:lnTo>
                <a:cubicBezTo>
                  <a:pt x="22103" y="7279"/>
                  <a:pt x="22091" y="7242"/>
                  <a:pt x="22078" y="7192"/>
                </a:cubicBezTo>
                <a:lnTo>
                  <a:pt x="22041" y="7142"/>
                </a:lnTo>
                <a:cubicBezTo>
                  <a:pt x="22016" y="7104"/>
                  <a:pt x="21978" y="7079"/>
                  <a:pt x="21941" y="7054"/>
                </a:cubicBezTo>
                <a:lnTo>
                  <a:pt x="21841" y="7029"/>
                </a:lnTo>
                <a:cubicBezTo>
                  <a:pt x="21816" y="7017"/>
                  <a:pt x="21778" y="7017"/>
                  <a:pt x="21741" y="7004"/>
                </a:cubicBezTo>
                <a:lnTo>
                  <a:pt x="21703" y="6992"/>
                </a:lnTo>
                <a:close/>
                <a:moveTo>
                  <a:pt x="33239" y="7133"/>
                </a:moveTo>
                <a:cubicBezTo>
                  <a:pt x="33005" y="7133"/>
                  <a:pt x="32765" y="7352"/>
                  <a:pt x="32888" y="7629"/>
                </a:cubicBezTo>
                <a:cubicBezTo>
                  <a:pt x="32948" y="7777"/>
                  <a:pt x="33068" y="7838"/>
                  <a:pt x="33190" y="7838"/>
                </a:cubicBezTo>
                <a:cubicBezTo>
                  <a:pt x="33421" y="7838"/>
                  <a:pt x="33664" y="7619"/>
                  <a:pt x="33550" y="7342"/>
                </a:cubicBezTo>
                <a:cubicBezTo>
                  <a:pt x="33485" y="7195"/>
                  <a:pt x="33363" y="7133"/>
                  <a:pt x="33239" y="7133"/>
                </a:cubicBezTo>
                <a:close/>
                <a:moveTo>
                  <a:pt x="37240" y="7472"/>
                </a:moveTo>
                <a:cubicBezTo>
                  <a:pt x="37077" y="7472"/>
                  <a:pt x="36910" y="7627"/>
                  <a:pt x="36999" y="7829"/>
                </a:cubicBezTo>
                <a:cubicBezTo>
                  <a:pt x="37043" y="7940"/>
                  <a:pt x="37130" y="7986"/>
                  <a:pt x="37218" y="7986"/>
                </a:cubicBezTo>
                <a:cubicBezTo>
                  <a:pt x="37378" y="7986"/>
                  <a:pt x="37542" y="7831"/>
                  <a:pt x="37462" y="7629"/>
                </a:cubicBezTo>
                <a:cubicBezTo>
                  <a:pt x="37417" y="7519"/>
                  <a:pt x="37329" y="7472"/>
                  <a:pt x="37240" y="7472"/>
                </a:cubicBezTo>
                <a:close/>
                <a:moveTo>
                  <a:pt x="9120" y="7555"/>
                </a:moveTo>
                <a:cubicBezTo>
                  <a:pt x="8941" y="7555"/>
                  <a:pt x="8763" y="7722"/>
                  <a:pt x="8844" y="7942"/>
                </a:cubicBezTo>
                <a:cubicBezTo>
                  <a:pt x="8903" y="8031"/>
                  <a:pt x="8989" y="8070"/>
                  <a:pt x="9073" y="8070"/>
                </a:cubicBezTo>
                <a:cubicBezTo>
                  <a:pt x="9237" y="8070"/>
                  <a:pt x="9398" y="7923"/>
                  <a:pt x="9356" y="7717"/>
                </a:cubicBezTo>
                <a:lnTo>
                  <a:pt x="9369" y="7717"/>
                </a:lnTo>
                <a:cubicBezTo>
                  <a:pt x="9312" y="7603"/>
                  <a:pt x="9216" y="7555"/>
                  <a:pt x="9120" y="7555"/>
                </a:cubicBezTo>
                <a:close/>
                <a:moveTo>
                  <a:pt x="15434" y="8403"/>
                </a:moveTo>
                <a:cubicBezTo>
                  <a:pt x="15291" y="8403"/>
                  <a:pt x="15145" y="8539"/>
                  <a:pt x="15217" y="8717"/>
                </a:cubicBezTo>
                <a:cubicBezTo>
                  <a:pt x="15262" y="8814"/>
                  <a:pt x="15342" y="8855"/>
                  <a:pt x="15422" y="8855"/>
                </a:cubicBezTo>
                <a:cubicBezTo>
                  <a:pt x="15567" y="8855"/>
                  <a:pt x="15710" y="8719"/>
                  <a:pt x="15630" y="8542"/>
                </a:cubicBezTo>
                <a:cubicBezTo>
                  <a:pt x="15590" y="8444"/>
                  <a:pt x="15512" y="8403"/>
                  <a:pt x="15434" y="8403"/>
                </a:cubicBezTo>
                <a:close/>
                <a:moveTo>
                  <a:pt x="34942" y="9248"/>
                </a:moveTo>
                <a:cubicBezTo>
                  <a:pt x="34750" y="9248"/>
                  <a:pt x="34552" y="9431"/>
                  <a:pt x="34650" y="9666"/>
                </a:cubicBezTo>
                <a:cubicBezTo>
                  <a:pt x="34702" y="9787"/>
                  <a:pt x="34803" y="9838"/>
                  <a:pt x="34907" y="9838"/>
                </a:cubicBezTo>
                <a:cubicBezTo>
                  <a:pt x="35102" y="9838"/>
                  <a:pt x="35306" y="9658"/>
                  <a:pt x="35200" y="9429"/>
                </a:cubicBezTo>
                <a:cubicBezTo>
                  <a:pt x="35147" y="9302"/>
                  <a:pt x="35045" y="9248"/>
                  <a:pt x="34942" y="9248"/>
                </a:cubicBezTo>
                <a:close/>
                <a:moveTo>
                  <a:pt x="32215" y="9662"/>
                </a:moveTo>
                <a:cubicBezTo>
                  <a:pt x="31992" y="9662"/>
                  <a:pt x="31762" y="9873"/>
                  <a:pt x="31876" y="10141"/>
                </a:cubicBezTo>
                <a:cubicBezTo>
                  <a:pt x="31937" y="10285"/>
                  <a:pt x="32054" y="10345"/>
                  <a:pt x="32173" y="10345"/>
                </a:cubicBezTo>
                <a:cubicBezTo>
                  <a:pt x="32396" y="10345"/>
                  <a:pt x="32627" y="10135"/>
                  <a:pt x="32513" y="9866"/>
                </a:cubicBezTo>
                <a:cubicBezTo>
                  <a:pt x="32452" y="9722"/>
                  <a:pt x="32335" y="9662"/>
                  <a:pt x="32215" y="9662"/>
                </a:cubicBezTo>
                <a:close/>
                <a:moveTo>
                  <a:pt x="14532" y="9801"/>
                </a:moveTo>
                <a:cubicBezTo>
                  <a:pt x="14519" y="9801"/>
                  <a:pt x="14505" y="9802"/>
                  <a:pt x="14493" y="9804"/>
                </a:cubicBezTo>
                <a:lnTo>
                  <a:pt x="14368" y="9816"/>
                </a:lnTo>
                <a:cubicBezTo>
                  <a:pt x="14230" y="9841"/>
                  <a:pt x="14118" y="9916"/>
                  <a:pt x="14080" y="10041"/>
                </a:cubicBezTo>
                <a:lnTo>
                  <a:pt x="14055" y="10129"/>
                </a:lnTo>
                <a:cubicBezTo>
                  <a:pt x="14043" y="10204"/>
                  <a:pt x="14055" y="10266"/>
                  <a:pt x="14080" y="10329"/>
                </a:cubicBezTo>
                <a:cubicBezTo>
                  <a:pt x="14118" y="10404"/>
                  <a:pt x="14193" y="10479"/>
                  <a:pt x="14280" y="10516"/>
                </a:cubicBezTo>
                <a:cubicBezTo>
                  <a:pt x="14328" y="10535"/>
                  <a:pt x="14378" y="10545"/>
                  <a:pt x="14427" y="10545"/>
                </a:cubicBezTo>
                <a:cubicBezTo>
                  <a:pt x="14505" y="10545"/>
                  <a:pt x="14581" y="10520"/>
                  <a:pt x="14643" y="10466"/>
                </a:cubicBezTo>
                <a:lnTo>
                  <a:pt x="14743" y="10391"/>
                </a:lnTo>
                <a:lnTo>
                  <a:pt x="14793" y="10329"/>
                </a:lnTo>
                <a:cubicBezTo>
                  <a:pt x="14830" y="10291"/>
                  <a:pt x="14843" y="10254"/>
                  <a:pt x="14855" y="10216"/>
                </a:cubicBezTo>
                <a:cubicBezTo>
                  <a:pt x="14855" y="10191"/>
                  <a:pt x="14868" y="10154"/>
                  <a:pt x="14868" y="10129"/>
                </a:cubicBezTo>
                <a:cubicBezTo>
                  <a:pt x="14868" y="10079"/>
                  <a:pt x="14855" y="10041"/>
                  <a:pt x="14843" y="10004"/>
                </a:cubicBezTo>
                <a:lnTo>
                  <a:pt x="14793" y="9929"/>
                </a:lnTo>
                <a:lnTo>
                  <a:pt x="14730" y="9866"/>
                </a:lnTo>
                <a:cubicBezTo>
                  <a:pt x="14668" y="9825"/>
                  <a:pt x="14597" y="9801"/>
                  <a:pt x="14532" y="9801"/>
                </a:cubicBezTo>
                <a:close/>
                <a:moveTo>
                  <a:pt x="21605" y="10085"/>
                </a:moveTo>
                <a:cubicBezTo>
                  <a:pt x="21437" y="10085"/>
                  <a:pt x="21268" y="10243"/>
                  <a:pt x="21341" y="10454"/>
                </a:cubicBezTo>
                <a:cubicBezTo>
                  <a:pt x="21392" y="10565"/>
                  <a:pt x="21485" y="10612"/>
                  <a:pt x="21579" y="10612"/>
                </a:cubicBezTo>
                <a:cubicBezTo>
                  <a:pt x="21758" y="10612"/>
                  <a:pt x="21939" y="10442"/>
                  <a:pt x="21841" y="10229"/>
                </a:cubicBezTo>
                <a:lnTo>
                  <a:pt x="21841" y="10229"/>
                </a:lnTo>
                <a:lnTo>
                  <a:pt x="21841" y="10241"/>
                </a:lnTo>
                <a:cubicBezTo>
                  <a:pt x="21788" y="10131"/>
                  <a:pt x="21697" y="10085"/>
                  <a:pt x="21605" y="10085"/>
                </a:cubicBezTo>
                <a:close/>
                <a:moveTo>
                  <a:pt x="39526" y="10462"/>
                </a:moveTo>
                <a:cubicBezTo>
                  <a:pt x="39303" y="10462"/>
                  <a:pt x="39072" y="10672"/>
                  <a:pt x="39186" y="10941"/>
                </a:cubicBezTo>
                <a:cubicBezTo>
                  <a:pt x="39247" y="11085"/>
                  <a:pt x="39364" y="11145"/>
                  <a:pt x="39484" y="11145"/>
                </a:cubicBezTo>
                <a:cubicBezTo>
                  <a:pt x="39707" y="11145"/>
                  <a:pt x="39937" y="10935"/>
                  <a:pt x="39823" y="10666"/>
                </a:cubicBezTo>
                <a:cubicBezTo>
                  <a:pt x="39762" y="10522"/>
                  <a:pt x="39645" y="10462"/>
                  <a:pt x="39526" y="10462"/>
                </a:cubicBezTo>
                <a:close/>
                <a:moveTo>
                  <a:pt x="36594" y="11419"/>
                </a:moveTo>
                <a:cubicBezTo>
                  <a:pt x="36360" y="11419"/>
                  <a:pt x="36114" y="11638"/>
                  <a:pt x="36237" y="11916"/>
                </a:cubicBezTo>
                <a:cubicBezTo>
                  <a:pt x="36298" y="12065"/>
                  <a:pt x="36421" y="12128"/>
                  <a:pt x="36547" y="12128"/>
                </a:cubicBezTo>
                <a:cubicBezTo>
                  <a:pt x="36781" y="12128"/>
                  <a:pt x="37025" y="11912"/>
                  <a:pt x="36912" y="11628"/>
                </a:cubicBezTo>
                <a:lnTo>
                  <a:pt x="36899" y="11628"/>
                </a:lnTo>
                <a:cubicBezTo>
                  <a:pt x="36839" y="11481"/>
                  <a:pt x="36718" y="11419"/>
                  <a:pt x="36594" y="11419"/>
                </a:cubicBezTo>
                <a:close/>
                <a:moveTo>
                  <a:pt x="18779" y="12341"/>
                </a:moveTo>
                <a:cubicBezTo>
                  <a:pt x="18741" y="12341"/>
                  <a:pt x="18716" y="12341"/>
                  <a:pt x="18692" y="12353"/>
                </a:cubicBezTo>
                <a:lnTo>
                  <a:pt x="18567" y="12391"/>
                </a:lnTo>
                <a:cubicBezTo>
                  <a:pt x="18542" y="12403"/>
                  <a:pt x="18517" y="12416"/>
                  <a:pt x="18504" y="12441"/>
                </a:cubicBezTo>
                <a:cubicBezTo>
                  <a:pt x="18454" y="12491"/>
                  <a:pt x="18442" y="12578"/>
                  <a:pt x="18467" y="12641"/>
                </a:cubicBezTo>
                <a:lnTo>
                  <a:pt x="18492" y="12690"/>
                </a:lnTo>
                <a:cubicBezTo>
                  <a:pt x="18517" y="12715"/>
                  <a:pt x="18542" y="12728"/>
                  <a:pt x="18567" y="12740"/>
                </a:cubicBezTo>
                <a:lnTo>
                  <a:pt x="18617" y="12753"/>
                </a:lnTo>
                <a:cubicBezTo>
                  <a:pt x="18654" y="12753"/>
                  <a:pt x="18679" y="12753"/>
                  <a:pt x="18716" y="12740"/>
                </a:cubicBezTo>
                <a:lnTo>
                  <a:pt x="18829" y="12678"/>
                </a:lnTo>
                <a:cubicBezTo>
                  <a:pt x="18854" y="12678"/>
                  <a:pt x="18866" y="12653"/>
                  <a:pt x="18879" y="12641"/>
                </a:cubicBezTo>
                <a:cubicBezTo>
                  <a:pt x="18904" y="12628"/>
                  <a:pt x="18916" y="12603"/>
                  <a:pt x="18916" y="12591"/>
                </a:cubicBezTo>
                <a:cubicBezTo>
                  <a:pt x="18941" y="12541"/>
                  <a:pt x="18941" y="12491"/>
                  <a:pt x="18916" y="12453"/>
                </a:cubicBezTo>
                <a:lnTo>
                  <a:pt x="18891" y="12403"/>
                </a:lnTo>
                <a:cubicBezTo>
                  <a:pt x="18879" y="12378"/>
                  <a:pt x="18854" y="12366"/>
                  <a:pt x="18816" y="12353"/>
                </a:cubicBezTo>
                <a:lnTo>
                  <a:pt x="18779" y="12341"/>
                </a:lnTo>
                <a:close/>
                <a:moveTo>
                  <a:pt x="43257" y="12460"/>
                </a:moveTo>
                <a:cubicBezTo>
                  <a:pt x="43103" y="12460"/>
                  <a:pt x="42950" y="12604"/>
                  <a:pt x="43023" y="12790"/>
                </a:cubicBezTo>
                <a:cubicBezTo>
                  <a:pt x="43071" y="12883"/>
                  <a:pt x="43151" y="12923"/>
                  <a:pt x="43230" y="12923"/>
                </a:cubicBezTo>
                <a:cubicBezTo>
                  <a:pt x="43376" y="12923"/>
                  <a:pt x="43521" y="12789"/>
                  <a:pt x="43473" y="12603"/>
                </a:cubicBezTo>
                <a:cubicBezTo>
                  <a:pt x="43424" y="12502"/>
                  <a:pt x="43340" y="12460"/>
                  <a:pt x="43257" y="12460"/>
                </a:cubicBezTo>
                <a:close/>
                <a:moveTo>
                  <a:pt x="31410" y="11924"/>
                </a:moveTo>
                <a:cubicBezTo>
                  <a:pt x="31344" y="11924"/>
                  <a:pt x="31279" y="11938"/>
                  <a:pt x="31213" y="11966"/>
                </a:cubicBezTo>
                <a:cubicBezTo>
                  <a:pt x="31138" y="12003"/>
                  <a:pt x="31063" y="12053"/>
                  <a:pt x="30988" y="12103"/>
                </a:cubicBezTo>
                <a:lnTo>
                  <a:pt x="30963" y="12116"/>
                </a:lnTo>
                <a:cubicBezTo>
                  <a:pt x="30888" y="12178"/>
                  <a:pt x="30838" y="12241"/>
                  <a:pt x="30813" y="12328"/>
                </a:cubicBezTo>
                <a:lnTo>
                  <a:pt x="30788" y="12378"/>
                </a:lnTo>
                <a:cubicBezTo>
                  <a:pt x="30751" y="12478"/>
                  <a:pt x="30751" y="12578"/>
                  <a:pt x="30788" y="12690"/>
                </a:cubicBezTo>
                <a:lnTo>
                  <a:pt x="30838" y="12778"/>
                </a:lnTo>
                <a:cubicBezTo>
                  <a:pt x="30888" y="12840"/>
                  <a:pt x="30951" y="12878"/>
                  <a:pt x="31013" y="12903"/>
                </a:cubicBezTo>
                <a:lnTo>
                  <a:pt x="31063" y="12928"/>
                </a:lnTo>
                <a:cubicBezTo>
                  <a:pt x="31118" y="12946"/>
                  <a:pt x="31180" y="12958"/>
                  <a:pt x="31243" y="12958"/>
                </a:cubicBezTo>
                <a:cubicBezTo>
                  <a:pt x="31266" y="12958"/>
                  <a:pt x="31290" y="12956"/>
                  <a:pt x="31313" y="12953"/>
                </a:cubicBezTo>
                <a:lnTo>
                  <a:pt x="31351" y="12953"/>
                </a:lnTo>
                <a:cubicBezTo>
                  <a:pt x="31438" y="12940"/>
                  <a:pt x="31526" y="12915"/>
                  <a:pt x="31613" y="12890"/>
                </a:cubicBezTo>
                <a:cubicBezTo>
                  <a:pt x="31726" y="12828"/>
                  <a:pt x="31826" y="12740"/>
                  <a:pt x="31876" y="12616"/>
                </a:cubicBezTo>
                <a:cubicBezTo>
                  <a:pt x="31913" y="12491"/>
                  <a:pt x="31913" y="12366"/>
                  <a:pt x="31876" y="12241"/>
                </a:cubicBezTo>
                <a:lnTo>
                  <a:pt x="31801" y="12116"/>
                </a:lnTo>
                <a:cubicBezTo>
                  <a:pt x="31751" y="12053"/>
                  <a:pt x="31676" y="12003"/>
                  <a:pt x="31601" y="11966"/>
                </a:cubicBezTo>
                <a:lnTo>
                  <a:pt x="31476" y="11928"/>
                </a:lnTo>
                <a:cubicBezTo>
                  <a:pt x="31454" y="11925"/>
                  <a:pt x="31432" y="11924"/>
                  <a:pt x="31410" y="11924"/>
                </a:cubicBezTo>
                <a:close/>
                <a:moveTo>
                  <a:pt x="35289" y="13060"/>
                </a:moveTo>
                <a:cubicBezTo>
                  <a:pt x="35129" y="13060"/>
                  <a:pt x="34972" y="13208"/>
                  <a:pt x="35037" y="13403"/>
                </a:cubicBezTo>
                <a:cubicBezTo>
                  <a:pt x="35090" y="13503"/>
                  <a:pt x="35175" y="13546"/>
                  <a:pt x="35261" y="13546"/>
                </a:cubicBezTo>
                <a:cubicBezTo>
                  <a:pt x="35420" y="13546"/>
                  <a:pt x="35577" y="13398"/>
                  <a:pt x="35512" y="13203"/>
                </a:cubicBezTo>
                <a:cubicBezTo>
                  <a:pt x="35460" y="13102"/>
                  <a:pt x="35374" y="13060"/>
                  <a:pt x="35289" y="13060"/>
                </a:cubicBezTo>
                <a:close/>
                <a:moveTo>
                  <a:pt x="30237" y="14658"/>
                </a:moveTo>
                <a:cubicBezTo>
                  <a:pt x="30092" y="14658"/>
                  <a:pt x="29944" y="14791"/>
                  <a:pt x="30001" y="14977"/>
                </a:cubicBezTo>
                <a:cubicBezTo>
                  <a:pt x="30049" y="15065"/>
                  <a:pt x="30126" y="15102"/>
                  <a:pt x="30203" y="15102"/>
                </a:cubicBezTo>
                <a:cubicBezTo>
                  <a:pt x="30347" y="15102"/>
                  <a:pt x="30492" y="14973"/>
                  <a:pt x="30451" y="14802"/>
                </a:cubicBezTo>
                <a:lnTo>
                  <a:pt x="30438" y="14790"/>
                </a:lnTo>
                <a:cubicBezTo>
                  <a:pt x="30394" y="14697"/>
                  <a:pt x="30316" y="14658"/>
                  <a:pt x="30237" y="14658"/>
                </a:cubicBezTo>
                <a:close/>
                <a:moveTo>
                  <a:pt x="33261" y="14807"/>
                </a:moveTo>
                <a:cubicBezTo>
                  <a:pt x="33190" y="14807"/>
                  <a:pt x="33119" y="14829"/>
                  <a:pt x="33063" y="14877"/>
                </a:cubicBezTo>
                <a:lnTo>
                  <a:pt x="32963" y="14940"/>
                </a:lnTo>
                <a:lnTo>
                  <a:pt x="32900" y="15002"/>
                </a:lnTo>
                <a:cubicBezTo>
                  <a:pt x="32875" y="15027"/>
                  <a:pt x="32863" y="15065"/>
                  <a:pt x="32863" y="15102"/>
                </a:cubicBezTo>
                <a:cubicBezTo>
                  <a:pt x="32850" y="15127"/>
                  <a:pt x="32838" y="15152"/>
                  <a:pt x="32850" y="15177"/>
                </a:cubicBezTo>
                <a:cubicBezTo>
                  <a:pt x="32838" y="15215"/>
                  <a:pt x="32850" y="15265"/>
                  <a:pt x="32875" y="15302"/>
                </a:cubicBezTo>
                <a:lnTo>
                  <a:pt x="32913" y="15365"/>
                </a:lnTo>
                <a:lnTo>
                  <a:pt x="32963" y="15427"/>
                </a:lnTo>
                <a:cubicBezTo>
                  <a:pt x="33014" y="15458"/>
                  <a:pt x="33083" y="15481"/>
                  <a:pt x="33147" y="15481"/>
                </a:cubicBezTo>
                <a:cubicBezTo>
                  <a:pt x="33161" y="15481"/>
                  <a:pt x="33174" y="15479"/>
                  <a:pt x="33188" y="15477"/>
                </a:cubicBezTo>
                <a:lnTo>
                  <a:pt x="33313" y="15440"/>
                </a:lnTo>
                <a:cubicBezTo>
                  <a:pt x="33363" y="15440"/>
                  <a:pt x="33413" y="15415"/>
                  <a:pt x="33463" y="15377"/>
                </a:cubicBezTo>
                <a:cubicBezTo>
                  <a:pt x="33500" y="15340"/>
                  <a:pt x="33538" y="15302"/>
                  <a:pt x="33563" y="15252"/>
                </a:cubicBezTo>
                <a:lnTo>
                  <a:pt x="33575" y="15165"/>
                </a:lnTo>
                <a:cubicBezTo>
                  <a:pt x="33588" y="15115"/>
                  <a:pt x="33575" y="15052"/>
                  <a:pt x="33550" y="15002"/>
                </a:cubicBezTo>
                <a:cubicBezTo>
                  <a:pt x="33513" y="14927"/>
                  <a:pt x="33450" y="14865"/>
                  <a:pt x="33375" y="14827"/>
                </a:cubicBezTo>
                <a:cubicBezTo>
                  <a:pt x="33339" y="14814"/>
                  <a:pt x="33300" y="14807"/>
                  <a:pt x="33261" y="148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2">
  <p:cSld name="TITLE_AND_TWO_COLUMNS_1">
    <p:spTree>
      <p:nvGrpSpPr>
        <p:cNvPr id="3298" name="Shape 3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9" name="Google Shape;3299;p9"/>
          <p:cNvSpPr txBox="1"/>
          <p:nvPr>
            <p:ph type="title"/>
          </p:nvPr>
        </p:nvSpPr>
        <p:spPr>
          <a:xfrm>
            <a:off x="720000" y="607081"/>
            <a:ext cx="1337400" cy="870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3300" name="Google Shape;3300;p9"/>
          <p:cNvSpPr txBox="1"/>
          <p:nvPr>
            <p:ph idx="1" type="subTitle"/>
          </p:nvPr>
        </p:nvSpPr>
        <p:spPr>
          <a:xfrm>
            <a:off x="6452300" y="1532300"/>
            <a:ext cx="1562100" cy="114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1pPr>
            <a:lvl2pPr lvl="1" rtl="0">
              <a:lnSpc>
                <a:spcPct val="8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2pPr>
            <a:lvl3pPr lvl="2" rtl="0">
              <a:lnSpc>
                <a:spcPct val="8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3pPr>
            <a:lvl4pPr lvl="3" rtl="0">
              <a:lnSpc>
                <a:spcPct val="8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4pPr>
            <a:lvl5pPr lvl="4" rtl="0">
              <a:lnSpc>
                <a:spcPct val="8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5pPr>
            <a:lvl6pPr lvl="5" rtl="0">
              <a:lnSpc>
                <a:spcPct val="8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6pPr>
            <a:lvl7pPr lvl="6" rtl="0">
              <a:lnSpc>
                <a:spcPct val="8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7pPr>
            <a:lvl8pPr lvl="7" rtl="0">
              <a:lnSpc>
                <a:spcPct val="8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8pPr>
            <a:lvl9pPr lvl="8" rtl="0">
              <a:lnSpc>
                <a:spcPct val="80000"/>
              </a:lnSpc>
              <a:spcBef>
                <a:spcPts val="1600"/>
              </a:spcBef>
              <a:spcAft>
                <a:spcPts val="1600"/>
              </a:spcAft>
              <a:buNone/>
              <a:defRPr sz="2000"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3301" name="Google Shape;3301;p9"/>
          <p:cNvSpPr txBox="1"/>
          <p:nvPr>
            <p:ph idx="2" type="subTitle"/>
          </p:nvPr>
        </p:nvSpPr>
        <p:spPr>
          <a:xfrm>
            <a:off x="6469649" y="2123850"/>
            <a:ext cx="1873500" cy="72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3302" name="Google Shape;3302;p9"/>
          <p:cNvSpPr txBox="1"/>
          <p:nvPr>
            <p:ph idx="3" type="subTitle"/>
          </p:nvPr>
        </p:nvSpPr>
        <p:spPr>
          <a:xfrm>
            <a:off x="1282900" y="2809500"/>
            <a:ext cx="1289400" cy="903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1pPr>
            <a:lvl2pPr lvl="1" rtl="0" algn="r">
              <a:lnSpc>
                <a:spcPct val="8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2pPr>
            <a:lvl3pPr lvl="2" rtl="0" algn="r">
              <a:lnSpc>
                <a:spcPct val="8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3pPr>
            <a:lvl4pPr lvl="3" rtl="0" algn="r">
              <a:lnSpc>
                <a:spcPct val="8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4pPr>
            <a:lvl5pPr lvl="4" rtl="0" algn="r">
              <a:lnSpc>
                <a:spcPct val="8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5pPr>
            <a:lvl6pPr lvl="5" rtl="0" algn="r">
              <a:lnSpc>
                <a:spcPct val="8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6pPr>
            <a:lvl7pPr lvl="6" rtl="0" algn="r">
              <a:lnSpc>
                <a:spcPct val="8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7pPr>
            <a:lvl8pPr lvl="7" rtl="0" algn="r">
              <a:lnSpc>
                <a:spcPct val="8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2"/>
                </a:solidFill>
              </a:defRPr>
            </a:lvl8pPr>
            <a:lvl9pPr lvl="8" rtl="0" algn="r">
              <a:lnSpc>
                <a:spcPct val="80000"/>
              </a:lnSpc>
              <a:spcBef>
                <a:spcPts val="1600"/>
              </a:spcBef>
              <a:spcAft>
                <a:spcPts val="1600"/>
              </a:spcAft>
              <a:buNone/>
              <a:defRPr sz="2000"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3303" name="Google Shape;3303;p9"/>
          <p:cNvSpPr txBox="1"/>
          <p:nvPr>
            <p:ph idx="4" type="subTitle"/>
          </p:nvPr>
        </p:nvSpPr>
        <p:spPr>
          <a:xfrm>
            <a:off x="720000" y="3400299"/>
            <a:ext cx="1873500" cy="1039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 algn="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3304" name="Shape 3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5" name="Google Shape;3305;p10"/>
          <p:cNvSpPr/>
          <p:nvPr/>
        </p:nvSpPr>
        <p:spPr>
          <a:xfrm rot="5165701">
            <a:off x="5854766" y="1573349"/>
            <a:ext cx="1527357" cy="3814196"/>
          </a:xfrm>
          <a:custGeom>
            <a:rect b="b" l="l" r="r" t="t"/>
            <a:pathLst>
              <a:path extrusionOk="0" h="90549" w="91644">
                <a:moveTo>
                  <a:pt x="65495" y="1"/>
                </a:moveTo>
                <a:cubicBezTo>
                  <a:pt x="61193" y="1"/>
                  <a:pt x="56859" y="973"/>
                  <a:pt x="53043" y="2964"/>
                </a:cubicBezTo>
                <a:cubicBezTo>
                  <a:pt x="51353" y="3845"/>
                  <a:pt x="49769" y="4857"/>
                  <a:pt x="48209" y="5833"/>
                </a:cubicBezTo>
                <a:cubicBezTo>
                  <a:pt x="45268" y="7666"/>
                  <a:pt x="42304" y="9381"/>
                  <a:pt x="38541" y="9798"/>
                </a:cubicBezTo>
                <a:cubicBezTo>
                  <a:pt x="37831" y="9877"/>
                  <a:pt x="37122" y="9909"/>
                  <a:pt x="36415" y="9909"/>
                </a:cubicBezTo>
                <a:cubicBezTo>
                  <a:pt x="33291" y="9909"/>
                  <a:pt x="30189" y="9277"/>
                  <a:pt x="27064" y="9238"/>
                </a:cubicBezTo>
                <a:cubicBezTo>
                  <a:pt x="26995" y="9237"/>
                  <a:pt x="26926" y="9237"/>
                  <a:pt x="26858" y="9237"/>
                </a:cubicBezTo>
                <a:cubicBezTo>
                  <a:pt x="19021" y="9237"/>
                  <a:pt x="11236" y="13268"/>
                  <a:pt x="6692" y="19323"/>
                </a:cubicBezTo>
                <a:cubicBezTo>
                  <a:pt x="2108" y="25431"/>
                  <a:pt x="810" y="33384"/>
                  <a:pt x="2906" y="40337"/>
                </a:cubicBezTo>
                <a:cubicBezTo>
                  <a:pt x="3989" y="43933"/>
                  <a:pt x="5930" y="47326"/>
                  <a:pt x="6228" y="51088"/>
                </a:cubicBezTo>
                <a:cubicBezTo>
                  <a:pt x="6954" y="60411"/>
                  <a:pt x="1" y="67817"/>
                  <a:pt x="5502" y="77008"/>
                </a:cubicBezTo>
                <a:cubicBezTo>
                  <a:pt x="8907" y="82688"/>
                  <a:pt x="14765" y="85855"/>
                  <a:pt x="21849" y="86259"/>
                </a:cubicBezTo>
                <a:cubicBezTo>
                  <a:pt x="22847" y="86317"/>
                  <a:pt x="23847" y="86337"/>
                  <a:pt x="24848" y="86337"/>
                </a:cubicBezTo>
                <a:cubicBezTo>
                  <a:pt x="27150" y="86337"/>
                  <a:pt x="29457" y="86231"/>
                  <a:pt x="31754" y="86231"/>
                </a:cubicBezTo>
                <a:cubicBezTo>
                  <a:pt x="33441" y="86231"/>
                  <a:pt x="35122" y="86288"/>
                  <a:pt x="36791" y="86486"/>
                </a:cubicBezTo>
                <a:cubicBezTo>
                  <a:pt x="41554" y="87045"/>
                  <a:pt x="46019" y="88712"/>
                  <a:pt x="50650" y="89808"/>
                </a:cubicBezTo>
                <a:cubicBezTo>
                  <a:pt x="52792" y="90310"/>
                  <a:pt x="54938" y="90549"/>
                  <a:pt x="57057" y="90549"/>
                </a:cubicBezTo>
                <a:cubicBezTo>
                  <a:pt x="69987" y="90549"/>
                  <a:pt x="81896" y="81663"/>
                  <a:pt x="85702" y="69746"/>
                </a:cubicBezTo>
                <a:cubicBezTo>
                  <a:pt x="87119" y="65293"/>
                  <a:pt x="87643" y="60947"/>
                  <a:pt x="86488" y="56494"/>
                </a:cubicBezTo>
                <a:cubicBezTo>
                  <a:pt x="85333" y="52089"/>
                  <a:pt x="83095" y="47814"/>
                  <a:pt x="83499" y="43111"/>
                </a:cubicBezTo>
                <a:cubicBezTo>
                  <a:pt x="83880" y="38396"/>
                  <a:pt x="86964" y="34170"/>
                  <a:pt x="88548" y="29633"/>
                </a:cubicBezTo>
                <a:cubicBezTo>
                  <a:pt x="91643" y="20811"/>
                  <a:pt x="88548" y="10595"/>
                  <a:pt x="80987" y="4892"/>
                </a:cubicBezTo>
                <a:cubicBezTo>
                  <a:pt x="76701" y="1666"/>
                  <a:pt x="71126" y="1"/>
                  <a:pt x="6549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</a:t>
            </a:r>
            <a:endParaRPr/>
          </a:p>
        </p:txBody>
      </p:sp>
      <p:sp>
        <p:nvSpPr>
          <p:cNvPr id="3306" name="Google Shape;3306;p10"/>
          <p:cNvSpPr/>
          <p:nvPr/>
        </p:nvSpPr>
        <p:spPr>
          <a:xfrm rot="-5400486">
            <a:off x="6649807" y="2976749"/>
            <a:ext cx="1776895" cy="3853258"/>
          </a:xfrm>
          <a:custGeom>
            <a:rect b="b" l="l" r="r" t="t"/>
            <a:pathLst>
              <a:path extrusionOk="0" h="204011" w="100560">
                <a:moveTo>
                  <a:pt x="27470" y="0"/>
                </a:moveTo>
                <a:cubicBezTo>
                  <a:pt x="18421" y="0"/>
                  <a:pt x="13970" y="7972"/>
                  <a:pt x="6343" y="17362"/>
                </a:cubicBezTo>
                <a:cubicBezTo>
                  <a:pt x="4073" y="20177"/>
                  <a:pt x="2192" y="23368"/>
                  <a:pt x="1375" y="26896"/>
                </a:cubicBezTo>
                <a:cubicBezTo>
                  <a:pt x="0" y="32849"/>
                  <a:pt x="1803" y="39166"/>
                  <a:pt x="4877" y="44457"/>
                </a:cubicBezTo>
                <a:cubicBezTo>
                  <a:pt x="9456" y="52305"/>
                  <a:pt x="16628" y="58271"/>
                  <a:pt x="22270" y="65418"/>
                </a:cubicBezTo>
                <a:cubicBezTo>
                  <a:pt x="35163" y="81760"/>
                  <a:pt x="39275" y="104640"/>
                  <a:pt x="32893" y="124446"/>
                </a:cubicBezTo>
                <a:cubicBezTo>
                  <a:pt x="30766" y="131035"/>
                  <a:pt x="27588" y="137248"/>
                  <a:pt x="25824" y="143928"/>
                </a:cubicBezTo>
                <a:cubicBezTo>
                  <a:pt x="21868" y="158934"/>
                  <a:pt x="25785" y="175783"/>
                  <a:pt x="35941" y="187508"/>
                </a:cubicBezTo>
                <a:cubicBezTo>
                  <a:pt x="44959" y="197906"/>
                  <a:pt x="58670" y="204010"/>
                  <a:pt x="72404" y="204010"/>
                </a:cubicBezTo>
                <a:cubicBezTo>
                  <a:pt x="74157" y="204010"/>
                  <a:pt x="75910" y="203911"/>
                  <a:pt x="77654" y="203708"/>
                </a:cubicBezTo>
                <a:cubicBezTo>
                  <a:pt x="82635" y="203125"/>
                  <a:pt x="87667" y="201685"/>
                  <a:pt x="91558" y="198520"/>
                </a:cubicBezTo>
                <a:cubicBezTo>
                  <a:pt x="99146" y="192333"/>
                  <a:pt x="100560" y="180971"/>
                  <a:pt x="98005" y="171529"/>
                </a:cubicBezTo>
                <a:cubicBezTo>
                  <a:pt x="95463" y="162086"/>
                  <a:pt x="89743" y="153876"/>
                  <a:pt x="84969" y="145328"/>
                </a:cubicBezTo>
                <a:cubicBezTo>
                  <a:pt x="80196" y="136794"/>
                  <a:pt x="76214" y="127131"/>
                  <a:pt x="77667" y="117455"/>
                </a:cubicBezTo>
                <a:cubicBezTo>
                  <a:pt x="79146" y="107636"/>
                  <a:pt x="86111" y="98272"/>
                  <a:pt x="83595" y="88661"/>
                </a:cubicBezTo>
                <a:cubicBezTo>
                  <a:pt x="79885" y="74549"/>
                  <a:pt x="59236" y="71799"/>
                  <a:pt x="53062" y="58582"/>
                </a:cubicBezTo>
                <a:cubicBezTo>
                  <a:pt x="50248" y="52538"/>
                  <a:pt x="51272" y="44898"/>
                  <a:pt x="55579" y="39801"/>
                </a:cubicBezTo>
                <a:cubicBezTo>
                  <a:pt x="57745" y="37246"/>
                  <a:pt x="60624" y="35339"/>
                  <a:pt x="62596" y="32628"/>
                </a:cubicBezTo>
                <a:cubicBezTo>
                  <a:pt x="67421" y="26001"/>
                  <a:pt x="65267" y="15974"/>
                  <a:pt x="59301" y="10358"/>
                </a:cubicBezTo>
                <a:cubicBezTo>
                  <a:pt x="53322" y="4742"/>
                  <a:pt x="34229" y="1240"/>
                  <a:pt x="34229" y="1240"/>
                </a:cubicBezTo>
                <a:cubicBezTo>
                  <a:pt x="31695" y="390"/>
                  <a:pt x="29470" y="0"/>
                  <a:pt x="2747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07" name="Google Shape;3307;p10"/>
          <p:cNvSpPr txBox="1"/>
          <p:nvPr>
            <p:ph type="title"/>
          </p:nvPr>
        </p:nvSpPr>
        <p:spPr>
          <a:xfrm>
            <a:off x="719700" y="539278"/>
            <a:ext cx="3197400" cy="591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grpSp>
        <p:nvGrpSpPr>
          <p:cNvPr id="3308" name="Google Shape;3308;p10"/>
          <p:cNvGrpSpPr/>
          <p:nvPr/>
        </p:nvGrpSpPr>
        <p:grpSpPr>
          <a:xfrm rot="2645692">
            <a:off x="-436235" y="2200414"/>
            <a:ext cx="966689" cy="1063877"/>
            <a:chOff x="3598875" y="1917875"/>
            <a:chExt cx="613525" cy="697675"/>
          </a:xfrm>
        </p:grpSpPr>
        <p:sp>
          <p:nvSpPr>
            <p:cNvPr id="3309" name="Google Shape;3309;p10"/>
            <p:cNvSpPr/>
            <p:nvPr/>
          </p:nvSpPr>
          <p:spPr>
            <a:xfrm flipH="1">
              <a:off x="3850675" y="2109100"/>
              <a:ext cx="25" cy="650"/>
            </a:xfrm>
            <a:custGeom>
              <a:rect b="b" l="l" r="r" t="t"/>
              <a:pathLst>
                <a:path extrusionOk="0" h="26" w="1">
                  <a:moveTo>
                    <a:pt x="0" y="0"/>
                  </a:moveTo>
                  <a:cubicBezTo>
                    <a:pt x="0" y="13"/>
                    <a:pt x="0" y="25"/>
                    <a:pt x="0" y="25"/>
                  </a:cubicBezTo>
                  <a:cubicBezTo>
                    <a:pt x="0" y="25"/>
                    <a:pt x="0" y="13"/>
                    <a:pt x="0" y="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0" name="Google Shape;3310;p10"/>
            <p:cNvSpPr/>
            <p:nvPr/>
          </p:nvSpPr>
          <p:spPr>
            <a:xfrm flipH="1">
              <a:off x="3778825" y="1925575"/>
              <a:ext cx="64075" cy="78525"/>
            </a:xfrm>
            <a:custGeom>
              <a:rect b="b" l="l" r="r" t="t"/>
              <a:pathLst>
                <a:path extrusionOk="0" h="3141" w="2563">
                  <a:moveTo>
                    <a:pt x="827" y="0"/>
                  </a:moveTo>
                  <a:cubicBezTo>
                    <a:pt x="687" y="0"/>
                    <a:pt x="551" y="39"/>
                    <a:pt x="426" y="106"/>
                  </a:cubicBezTo>
                  <a:cubicBezTo>
                    <a:pt x="238" y="218"/>
                    <a:pt x="113" y="380"/>
                    <a:pt x="51" y="580"/>
                  </a:cubicBezTo>
                  <a:cubicBezTo>
                    <a:pt x="1" y="793"/>
                    <a:pt x="26" y="1018"/>
                    <a:pt x="138" y="1205"/>
                  </a:cubicBezTo>
                  <a:lnTo>
                    <a:pt x="1001" y="2730"/>
                  </a:lnTo>
                  <a:cubicBezTo>
                    <a:pt x="1159" y="2996"/>
                    <a:pt x="1434" y="3141"/>
                    <a:pt x="1714" y="3141"/>
                  </a:cubicBezTo>
                  <a:cubicBezTo>
                    <a:pt x="1855" y="3141"/>
                    <a:pt x="1996" y="3105"/>
                    <a:pt x="2125" y="3030"/>
                  </a:cubicBezTo>
                  <a:cubicBezTo>
                    <a:pt x="2313" y="2917"/>
                    <a:pt x="2450" y="2742"/>
                    <a:pt x="2500" y="2530"/>
                  </a:cubicBezTo>
                  <a:cubicBezTo>
                    <a:pt x="2563" y="2317"/>
                    <a:pt x="2538" y="2093"/>
                    <a:pt x="2425" y="1905"/>
                  </a:cubicBezTo>
                  <a:lnTo>
                    <a:pt x="1513" y="393"/>
                  </a:lnTo>
                  <a:cubicBezTo>
                    <a:pt x="1413" y="218"/>
                    <a:pt x="1238" y="81"/>
                    <a:pt x="1038" y="31"/>
                  </a:cubicBezTo>
                  <a:cubicBezTo>
                    <a:pt x="967" y="10"/>
                    <a:pt x="896" y="0"/>
                    <a:pt x="8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1" name="Google Shape;3311;p10"/>
            <p:cNvSpPr/>
            <p:nvPr/>
          </p:nvSpPr>
          <p:spPr>
            <a:xfrm flipH="1">
              <a:off x="3813975" y="2043725"/>
              <a:ext cx="70775" cy="89850"/>
            </a:xfrm>
            <a:custGeom>
              <a:rect b="b" l="l" r="r" t="t"/>
              <a:pathLst>
                <a:path extrusionOk="0" h="3594" w="2831">
                  <a:moveTo>
                    <a:pt x="667" y="0"/>
                  </a:moveTo>
                  <a:cubicBezTo>
                    <a:pt x="510" y="0"/>
                    <a:pt x="350" y="60"/>
                    <a:pt x="225" y="178"/>
                  </a:cubicBezTo>
                  <a:cubicBezTo>
                    <a:pt x="0" y="416"/>
                    <a:pt x="0" y="803"/>
                    <a:pt x="225" y="1041"/>
                  </a:cubicBezTo>
                  <a:cubicBezTo>
                    <a:pt x="400" y="1203"/>
                    <a:pt x="563" y="1365"/>
                    <a:pt x="713" y="1540"/>
                  </a:cubicBezTo>
                  <a:lnTo>
                    <a:pt x="763" y="1615"/>
                  </a:lnTo>
                  <a:lnTo>
                    <a:pt x="850" y="1740"/>
                  </a:lnTo>
                  <a:cubicBezTo>
                    <a:pt x="925" y="1828"/>
                    <a:pt x="988" y="1928"/>
                    <a:pt x="1050" y="2028"/>
                  </a:cubicBezTo>
                  <a:cubicBezTo>
                    <a:pt x="1162" y="2215"/>
                    <a:pt x="1275" y="2415"/>
                    <a:pt x="1362" y="2615"/>
                  </a:cubicBezTo>
                  <a:lnTo>
                    <a:pt x="1362" y="2628"/>
                  </a:lnTo>
                  <a:lnTo>
                    <a:pt x="1375" y="2640"/>
                  </a:lnTo>
                  <a:lnTo>
                    <a:pt x="1375" y="2640"/>
                  </a:lnTo>
                  <a:lnTo>
                    <a:pt x="1375" y="2640"/>
                  </a:lnTo>
                  <a:cubicBezTo>
                    <a:pt x="1375" y="2655"/>
                    <a:pt x="1384" y="2674"/>
                    <a:pt x="1386" y="2674"/>
                  </a:cubicBezTo>
                  <a:cubicBezTo>
                    <a:pt x="1387" y="2674"/>
                    <a:pt x="1385" y="2665"/>
                    <a:pt x="1375" y="2640"/>
                  </a:cubicBezTo>
                  <a:lnTo>
                    <a:pt x="1375" y="2640"/>
                  </a:lnTo>
                  <a:lnTo>
                    <a:pt x="1400" y="2703"/>
                  </a:lnTo>
                  <a:cubicBezTo>
                    <a:pt x="1412" y="2753"/>
                    <a:pt x="1437" y="2803"/>
                    <a:pt x="1450" y="2853"/>
                  </a:cubicBezTo>
                  <a:cubicBezTo>
                    <a:pt x="1500" y="2965"/>
                    <a:pt x="1537" y="3090"/>
                    <a:pt x="1562" y="3202"/>
                  </a:cubicBezTo>
                  <a:cubicBezTo>
                    <a:pt x="1676" y="3474"/>
                    <a:pt x="1905" y="3594"/>
                    <a:pt x="2134" y="3594"/>
                  </a:cubicBezTo>
                  <a:cubicBezTo>
                    <a:pt x="2483" y="3594"/>
                    <a:pt x="2830" y="3316"/>
                    <a:pt x="2762" y="2878"/>
                  </a:cubicBezTo>
                  <a:cubicBezTo>
                    <a:pt x="2475" y="1840"/>
                    <a:pt x="1900" y="903"/>
                    <a:pt x="1100" y="178"/>
                  </a:cubicBezTo>
                  <a:cubicBezTo>
                    <a:pt x="981" y="60"/>
                    <a:pt x="825" y="0"/>
                    <a:pt x="6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2" name="Google Shape;3312;p10"/>
            <p:cNvSpPr/>
            <p:nvPr/>
          </p:nvSpPr>
          <p:spPr>
            <a:xfrm flipH="1">
              <a:off x="3776325" y="2400075"/>
              <a:ext cx="80000" cy="90300"/>
            </a:xfrm>
            <a:custGeom>
              <a:rect b="b" l="l" r="r" t="t"/>
              <a:pathLst>
                <a:path extrusionOk="0" h="3612" w="3200">
                  <a:moveTo>
                    <a:pt x="696" y="1"/>
                  </a:moveTo>
                  <a:cubicBezTo>
                    <a:pt x="591" y="1"/>
                    <a:pt x="490" y="26"/>
                    <a:pt x="400" y="83"/>
                  </a:cubicBezTo>
                  <a:cubicBezTo>
                    <a:pt x="163" y="233"/>
                    <a:pt x="0" y="620"/>
                    <a:pt x="188" y="883"/>
                  </a:cubicBezTo>
                  <a:lnTo>
                    <a:pt x="1987" y="3320"/>
                  </a:lnTo>
                  <a:cubicBezTo>
                    <a:pt x="2062" y="3445"/>
                    <a:pt x="2187" y="3545"/>
                    <a:pt x="2337" y="3595"/>
                  </a:cubicBezTo>
                  <a:cubicBezTo>
                    <a:pt x="2384" y="3606"/>
                    <a:pt x="2431" y="3612"/>
                    <a:pt x="2479" y="3612"/>
                  </a:cubicBezTo>
                  <a:cubicBezTo>
                    <a:pt x="2586" y="3612"/>
                    <a:pt x="2692" y="3584"/>
                    <a:pt x="2787" y="3532"/>
                  </a:cubicBezTo>
                  <a:cubicBezTo>
                    <a:pt x="3037" y="3382"/>
                    <a:pt x="3200" y="2995"/>
                    <a:pt x="3000" y="2720"/>
                  </a:cubicBezTo>
                  <a:lnTo>
                    <a:pt x="1213" y="283"/>
                  </a:lnTo>
                  <a:cubicBezTo>
                    <a:pt x="1125" y="158"/>
                    <a:pt x="1000" y="71"/>
                    <a:pt x="863" y="21"/>
                  </a:cubicBezTo>
                  <a:cubicBezTo>
                    <a:pt x="807" y="8"/>
                    <a:pt x="751" y="1"/>
                    <a:pt x="6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3" name="Google Shape;3313;p10"/>
            <p:cNvSpPr/>
            <p:nvPr/>
          </p:nvSpPr>
          <p:spPr>
            <a:xfrm flipH="1">
              <a:off x="3935650" y="2181725"/>
              <a:ext cx="138325" cy="207200"/>
            </a:xfrm>
            <a:custGeom>
              <a:rect b="b" l="l" r="r" t="t"/>
              <a:pathLst>
                <a:path extrusionOk="0" h="8288" w="5533">
                  <a:moveTo>
                    <a:pt x="712" y="0"/>
                  </a:moveTo>
                  <a:cubicBezTo>
                    <a:pt x="353" y="0"/>
                    <a:pt x="0" y="379"/>
                    <a:pt x="234" y="794"/>
                  </a:cubicBezTo>
                  <a:cubicBezTo>
                    <a:pt x="896" y="2031"/>
                    <a:pt x="1571" y="3256"/>
                    <a:pt x="2196" y="4518"/>
                  </a:cubicBezTo>
                  <a:cubicBezTo>
                    <a:pt x="2508" y="5143"/>
                    <a:pt x="2808" y="5780"/>
                    <a:pt x="3083" y="6430"/>
                  </a:cubicBezTo>
                  <a:cubicBezTo>
                    <a:pt x="3370" y="7080"/>
                    <a:pt x="3758" y="7842"/>
                    <a:pt x="4408" y="8192"/>
                  </a:cubicBezTo>
                  <a:cubicBezTo>
                    <a:pt x="4527" y="8258"/>
                    <a:pt x="4652" y="8288"/>
                    <a:pt x="4773" y="8288"/>
                  </a:cubicBezTo>
                  <a:cubicBezTo>
                    <a:pt x="5160" y="8288"/>
                    <a:pt x="5510" y="7983"/>
                    <a:pt x="5520" y="7555"/>
                  </a:cubicBezTo>
                  <a:cubicBezTo>
                    <a:pt x="5532" y="6818"/>
                    <a:pt x="5070" y="6093"/>
                    <a:pt x="4645" y="5518"/>
                  </a:cubicBezTo>
                  <a:cubicBezTo>
                    <a:pt x="4208" y="4943"/>
                    <a:pt x="3808" y="4393"/>
                    <a:pt x="3420" y="3806"/>
                  </a:cubicBezTo>
                  <a:cubicBezTo>
                    <a:pt x="2633" y="2644"/>
                    <a:pt x="1896" y="1444"/>
                    <a:pt x="1146" y="257"/>
                  </a:cubicBezTo>
                  <a:cubicBezTo>
                    <a:pt x="1034" y="76"/>
                    <a:pt x="873" y="0"/>
                    <a:pt x="7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4" name="Google Shape;3314;p10"/>
            <p:cNvSpPr/>
            <p:nvPr/>
          </p:nvSpPr>
          <p:spPr>
            <a:xfrm flipH="1">
              <a:off x="3953475" y="1986075"/>
              <a:ext cx="59025" cy="100375"/>
            </a:xfrm>
            <a:custGeom>
              <a:rect b="b" l="l" r="r" t="t"/>
              <a:pathLst>
                <a:path extrusionOk="0" h="4015" w="2361">
                  <a:moveTo>
                    <a:pt x="664" y="0"/>
                  </a:moveTo>
                  <a:cubicBezTo>
                    <a:pt x="328" y="0"/>
                    <a:pt x="0" y="356"/>
                    <a:pt x="224" y="735"/>
                  </a:cubicBezTo>
                  <a:cubicBezTo>
                    <a:pt x="836" y="1610"/>
                    <a:pt x="1224" y="2609"/>
                    <a:pt x="1361" y="3659"/>
                  </a:cubicBezTo>
                  <a:cubicBezTo>
                    <a:pt x="1393" y="3867"/>
                    <a:pt x="1632" y="4015"/>
                    <a:pt x="1841" y="4015"/>
                  </a:cubicBezTo>
                  <a:cubicBezTo>
                    <a:pt x="1883" y="4015"/>
                    <a:pt x="1924" y="4009"/>
                    <a:pt x="1961" y="3996"/>
                  </a:cubicBezTo>
                  <a:cubicBezTo>
                    <a:pt x="2211" y="3921"/>
                    <a:pt x="2361" y="3659"/>
                    <a:pt x="2299" y="3397"/>
                  </a:cubicBezTo>
                  <a:cubicBezTo>
                    <a:pt x="2136" y="2272"/>
                    <a:pt x="1711" y="1185"/>
                    <a:pt x="1074" y="247"/>
                  </a:cubicBezTo>
                  <a:cubicBezTo>
                    <a:pt x="969" y="73"/>
                    <a:pt x="816" y="0"/>
                    <a:pt x="6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5" name="Google Shape;3315;p10"/>
            <p:cNvSpPr/>
            <p:nvPr/>
          </p:nvSpPr>
          <p:spPr>
            <a:xfrm flipH="1">
              <a:off x="3686350" y="2253575"/>
              <a:ext cx="118225" cy="172725"/>
            </a:xfrm>
            <a:custGeom>
              <a:rect b="b" l="l" r="r" t="t"/>
              <a:pathLst>
                <a:path extrusionOk="0" h="6909" w="4729">
                  <a:moveTo>
                    <a:pt x="873" y="1"/>
                  </a:moveTo>
                  <a:cubicBezTo>
                    <a:pt x="435" y="1"/>
                    <a:pt x="0" y="465"/>
                    <a:pt x="267" y="982"/>
                  </a:cubicBezTo>
                  <a:lnTo>
                    <a:pt x="1680" y="3756"/>
                  </a:lnTo>
                  <a:cubicBezTo>
                    <a:pt x="2154" y="4668"/>
                    <a:pt x="2554" y="5656"/>
                    <a:pt x="3129" y="6505"/>
                  </a:cubicBezTo>
                  <a:cubicBezTo>
                    <a:pt x="3289" y="6766"/>
                    <a:pt x="3568" y="6908"/>
                    <a:pt x="3851" y="6908"/>
                  </a:cubicBezTo>
                  <a:cubicBezTo>
                    <a:pt x="3989" y="6908"/>
                    <a:pt x="4127" y="6875"/>
                    <a:pt x="4254" y="6805"/>
                  </a:cubicBezTo>
                  <a:cubicBezTo>
                    <a:pt x="4679" y="6555"/>
                    <a:pt x="4729" y="6093"/>
                    <a:pt x="4554" y="5681"/>
                  </a:cubicBezTo>
                  <a:cubicBezTo>
                    <a:pt x="4129" y="4731"/>
                    <a:pt x="3517" y="3881"/>
                    <a:pt x="2992" y="2994"/>
                  </a:cubicBezTo>
                  <a:lnTo>
                    <a:pt x="1405" y="320"/>
                  </a:lnTo>
                  <a:cubicBezTo>
                    <a:pt x="1269" y="95"/>
                    <a:pt x="1071" y="1"/>
                    <a:pt x="8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6" name="Google Shape;3316;p10"/>
            <p:cNvSpPr/>
            <p:nvPr/>
          </p:nvSpPr>
          <p:spPr>
            <a:xfrm flipH="1">
              <a:off x="3612925" y="2070100"/>
              <a:ext cx="150875" cy="219325"/>
            </a:xfrm>
            <a:custGeom>
              <a:rect b="b" l="l" r="r" t="t"/>
              <a:pathLst>
                <a:path extrusionOk="0" h="8773" w="6035">
                  <a:moveTo>
                    <a:pt x="1012" y="0"/>
                  </a:moveTo>
                  <a:cubicBezTo>
                    <a:pt x="500" y="0"/>
                    <a:pt x="0" y="547"/>
                    <a:pt x="311" y="1160"/>
                  </a:cubicBezTo>
                  <a:cubicBezTo>
                    <a:pt x="1498" y="3535"/>
                    <a:pt x="2635" y="5959"/>
                    <a:pt x="3960" y="8258"/>
                  </a:cubicBezTo>
                  <a:cubicBezTo>
                    <a:pt x="4153" y="8586"/>
                    <a:pt x="4504" y="8772"/>
                    <a:pt x="4861" y="8772"/>
                  </a:cubicBezTo>
                  <a:cubicBezTo>
                    <a:pt x="5036" y="8772"/>
                    <a:pt x="5212" y="8728"/>
                    <a:pt x="5372" y="8633"/>
                  </a:cubicBezTo>
                  <a:cubicBezTo>
                    <a:pt x="5859" y="8333"/>
                    <a:pt x="6034" y="7709"/>
                    <a:pt x="5747" y="7209"/>
                  </a:cubicBezTo>
                  <a:cubicBezTo>
                    <a:pt x="4485" y="4872"/>
                    <a:pt x="3023" y="2635"/>
                    <a:pt x="1636" y="373"/>
                  </a:cubicBezTo>
                  <a:cubicBezTo>
                    <a:pt x="1473" y="110"/>
                    <a:pt x="1241" y="0"/>
                    <a:pt x="10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7" name="Google Shape;3317;p10"/>
            <p:cNvSpPr/>
            <p:nvPr/>
          </p:nvSpPr>
          <p:spPr>
            <a:xfrm flipH="1">
              <a:off x="3871600" y="2168800"/>
              <a:ext cx="77200" cy="109975"/>
            </a:xfrm>
            <a:custGeom>
              <a:rect b="b" l="l" r="r" t="t"/>
              <a:pathLst>
                <a:path extrusionOk="0" h="4399" w="3088">
                  <a:moveTo>
                    <a:pt x="831" y="1"/>
                  </a:moveTo>
                  <a:cubicBezTo>
                    <a:pt x="705" y="1"/>
                    <a:pt x="579" y="33"/>
                    <a:pt x="463" y="99"/>
                  </a:cubicBezTo>
                  <a:cubicBezTo>
                    <a:pt x="113" y="311"/>
                    <a:pt x="0" y="761"/>
                    <a:pt x="200" y="1111"/>
                  </a:cubicBezTo>
                  <a:lnTo>
                    <a:pt x="963" y="2611"/>
                  </a:lnTo>
                  <a:cubicBezTo>
                    <a:pt x="1100" y="2861"/>
                    <a:pt x="1213" y="3123"/>
                    <a:pt x="1350" y="3361"/>
                  </a:cubicBezTo>
                  <a:cubicBezTo>
                    <a:pt x="1488" y="3611"/>
                    <a:pt x="1638" y="3848"/>
                    <a:pt x="1787" y="4085"/>
                  </a:cubicBezTo>
                  <a:cubicBezTo>
                    <a:pt x="1905" y="4285"/>
                    <a:pt x="2122" y="4399"/>
                    <a:pt x="2341" y="4399"/>
                  </a:cubicBezTo>
                  <a:cubicBezTo>
                    <a:pt x="2424" y="4399"/>
                    <a:pt x="2508" y="4382"/>
                    <a:pt x="2587" y="4348"/>
                  </a:cubicBezTo>
                  <a:cubicBezTo>
                    <a:pt x="2862" y="4235"/>
                    <a:pt x="3087" y="3885"/>
                    <a:pt x="2962" y="3598"/>
                  </a:cubicBezTo>
                  <a:cubicBezTo>
                    <a:pt x="2862" y="3336"/>
                    <a:pt x="2750" y="3073"/>
                    <a:pt x="2650" y="2823"/>
                  </a:cubicBezTo>
                  <a:cubicBezTo>
                    <a:pt x="2525" y="2511"/>
                    <a:pt x="2362" y="2211"/>
                    <a:pt x="2225" y="1911"/>
                  </a:cubicBezTo>
                  <a:lnTo>
                    <a:pt x="1475" y="374"/>
                  </a:lnTo>
                  <a:cubicBezTo>
                    <a:pt x="1333" y="131"/>
                    <a:pt x="1085" y="1"/>
                    <a:pt x="8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8" name="Google Shape;3318;p10"/>
            <p:cNvSpPr/>
            <p:nvPr/>
          </p:nvSpPr>
          <p:spPr>
            <a:xfrm flipH="1">
              <a:off x="4005950" y="2531675"/>
              <a:ext cx="87200" cy="83875"/>
            </a:xfrm>
            <a:custGeom>
              <a:rect b="b" l="l" r="r" t="t"/>
              <a:pathLst>
                <a:path extrusionOk="0" h="3355" w="3488">
                  <a:moveTo>
                    <a:pt x="819" y="1"/>
                  </a:moveTo>
                  <a:cubicBezTo>
                    <a:pt x="698" y="1"/>
                    <a:pt x="575" y="33"/>
                    <a:pt x="463" y="105"/>
                  </a:cubicBezTo>
                  <a:cubicBezTo>
                    <a:pt x="113" y="318"/>
                    <a:pt x="1" y="755"/>
                    <a:pt x="188" y="1117"/>
                  </a:cubicBezTo>
                  <a:cubicBezTo>
                    <a:pt x="626" y="1855"/>
                    <a:pt x="1038" y="2604"/>
                    <a:pt x="1463" y="3354"/>
                  </a:cubicBezTo>
                  <a:lnTo>
                    <a:pt x="3488" y="3354"/>
                  </a:lnTo>
                  <a:cubicBezTo>
                    <a:pt x="2813" y="2367"/>
                    <a:pt x="2138" y="1367"/>
                    <a:pt x="1476" y="368"/>
                  </a:cubicBezTo>
                  <a:cubicBezTo>
                    <a:pt x="1331" y="147"/>
                    <a:pt x="1077" y="1"/>
                    <a:pt x="8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9" name="Google Shape;3319;p10"/>
            <p:cNvSpPr/>
            <p:nvPr/>
          </p:nvSpPr>
          <p:spPr>
            <a:xfrm flipH="1">
              <a:off x="3598875" y="2538500"/>
              <a:ext cx="87800" cy="77050"/>
            </a:xfrm>
            <a:custGeom>
              <a:rect b="b" l="l" r="r" t="t"/>
              <a:pathLst>
                <a:path extrusionOk="0" h="3082" w="3512">
                  <a:moveTo>
                    <a:pt x="868" y="0"/>
                  </a:moveTo>
                  <a:cubicBezTo>
                    <a:pt x="748" y="0"/>
                    <a:pt x="626" y="33"/>
                    <a:pt x="513" y="107"/>
                  </a:cubicBezTo>
                  <a:cubicBezTo>
                    <a:pt x="188" y="320"/>
                    <a:pt x="0" y="794"/>
                    <a:pt x="238" y="1157"/>
                  </a:cubicBezTo>
                  <a:cubicBezTo>
                    <a:pt x="675" y="1794"/>
                    <a:pt x="1112" y="2444"/>
                    <a:pt x="1550" y="3081"/>
                  </a:cubicBezTo>
                  <a:lnTo>
                    <a:pt x="3512" y="3081"/>
                  </a:lnTo>
                  <a:cubicBezTo>
                    <a:pt x="2862" y="2182"/>
                    <a:pt x="2212" y="1282"/>
                    <a:pt x="1550" y="382"/>
                  </a:cubicBezTo>
                  <a:cubicBezTo>
                    <a:pt x="1395" y="159"/>
                    <a:pt x="1134" y="0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0" name="Google Shape;3320;p10"/>
            <p:cNvSpPr/>
            <p:nvPr/>
          </p:nvSpPr>
          <p:spPr>
            <a:xfrm flipH="1">
              <a:off x="3837550" y="2516175"/>
              <a:ext cx="113125" cy="99375"/>
            </a:xfrm>
            <a:custGeom>
              <a:rect b="b" l="l" r="r" t="t"/>
              <a:pathLst>
                <a:path extrusionOk="0" h="3975" w="4525">
                  <a:moveTo>
                    <a:pt x="876" y="0"/>
                  </a:moveTo>
                  <a:cubicBezTo>
                    <a:pt x="665" y="0"/>
                    <a:pt x="453" y="79"/>
                    <a:pt x="313" y="225"/>
                  </a:cubicBezTo>
                  <a:cubicBezTo>
                    <a:pt x="0" y="538"/>
                    <a:pt x="50" y="1000"/>
                    <a:pt x="313" y="1313"/>
                  </a:cubicBezTo>
                  <a:cubicBezTo>
                    <a:pt x="1038" y="2187"/>
                    <a:pt x="1763" y="3075"/>
                    <a:pt x="2462" y="3974"/>
                  </a:cubicBezTo>
                  <a:lnTo>
                    <a:pt x="4524" y="3974"/>
                  </a:lnTo>
                  <a:cubicBezTo>
                    <a:pt x="3500" y="2712"/>
                    <a:pt x="2462" y="1450"/>
                    <a:pt x="1413" y="225"/>
                  </a:cubicBezTo>
                  <a:cubicBezTo>
                    <a:pt x="1278" y="72"/>
                    <a:pt x="1077" y="0"/>
                    <a:pt x="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1" name="Google Shape;3321;p10"/>
            <p:cNvSpPr/>
            <p:nvPr/>
          </p:nvSpPr>
          <p:spPr>
            <a:xfrm flipH="1">
              <a:off x="3997825" y="2376750"/>
              <a:ext cx="99675" cy="121250"/>
            </a:xfrm>
            <a:custGeom>
              <a:rect b="b" l="l" r="r" t="t"/>
              <a:pathLst>
                <a:path extrusionOk="0" h="4850" w="3987">
                  <a:moveTo>
                    <a:pt x="680" y="1"/>
                  </a:moveTo>
                  <a:cubicBezTo>
                    <a:pt x="522" y="1"/>
                    <a:pt x="362" y="60"/>
                    <a:pt x="237" y="179"/>
                  </a:cubicBezTo>
                  <a:cubicBezTo>
                    <a:pt x="0" y="429"/>
                    <a:pt x="0" y="804"/>
                    <a:pt x="237" y="1054"/>
                  </a:cubicBezTo>
                  <a:cubicBezTo>
                    <a:pt x="350" y="1191"/>
                    <a:pt x="462" y="1328"/>
                    <a:pt x="562" y="1466"/>
                  </a:cubicBezTo>
                  <a:lnTo>
                    <a:pt x="650" y="1566"/>
                  </a:lnTo>
                  <a:lnTo>
                    <a:pt x="675" y="1603"/>
                  </a:lnTo>
                  <a:lnTo>
                    <a:pt x="687" y="1616"/>
                  </a:lnTo>
                  <a:lnTo>
                    <a:pt x="837" y="1828"/>
                  </a:lnTo>
                  <a:cubicBezTo>
                    <a:pt x="1050" y="2116"/>
                    <a:pt x="1262" y="2403"/>
                    <a:pt x="1462" y="2703"/>
                  </a:cubicBezTo>
                  <a:cubicBezTo>
                    <a:pt x="1875" y="3290"/>
                    <a:pt x="2224" y="3915"/>
                    <a:pt x="2624" y="4515"/>
                  </a:cubicBezTo>
                  <a:cubicBezTo>
                    <a:pt x="2761" y="4711"/>
                    <a:pt x="2997" y="4850"/>
                    <a:pt x="3236" y="4850"/>
                  </a:cubicBezTo>
                  <a:cubicBezTo>
                    <a:pt x="3347" y="4850"/>
                    <a:pt x="3459" y="4820"/>
                    <a:pt x="3562" y="4753"/>
                  </a:cubicBezTo>
                  <a:cubicBezTo>
                    <a:pt x="3886" y="4553"/>
                    <a:pt x="3986" y="4140"/>
                    <a:pt x="3799" y="3815"/>
                  </a:cubicBezTo>
                  <a:cubicBezTo>
                    <a:pt x="3449" y="3165"/>
                    <a:pt x="3037" y="2553"/>
                    <a:pt x="2587" y="1966"/>
                  </a:cubicBezTo>
                  <a:cubicBezTo>
                    <a:pt x="2112" y="1341"/>
                    <a:pt x="1637" y="754"/>
                    <a:pt x="1112" y="179"/>
                  </a:cubicBezTo>
                  <a:cubicBezTo>
                    <a:pt x="994" y="60"/>
                    <a:pt x="837" y="1"/>
                    <a:pt x="6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2" name="Google Shape;3322;p10"/>
            <p:cNvSpPr/>
            <p:nvPr/>
          </p:nvSpPr>
          <p:spPr>
            <a:xfrm flipH="1">
              <a:off x="4117475" y="2008350"/>
              <a:ext cx="50325" cy="69475"/>
            </a:xfrm>
            <a:custGeom>
              <a:rect b="b" l="l" r="r" t="t"/>
              <a:pathLst>
                <a:path extrusionOk="0" h="2779" w="2013">
                  <a:moveTo>
                    <a:pt x="553" y="0"/>
                  </a:moveTo>
                  <a:cubicBezTo>
                    <a:pt x="467" y="0"/>
                    <a:pt x="380" y="22"/>
                    <a:pt x="300" y="69"/>
                  </a:cubicBezTo>
                  <a:cubicBezTo>
                    <a:pt x="75" y="206"/>
                    <a:pt x="0" y="506"/>
                    <a:pt x="125" y="743"/>
                  </a:cubicBezTo>
                  <a:lnTo>
                    <a:pt x="1062" y="2543"/>
                  </a:lnTo>
                  <a:cubicBezTo>
                    <a:pt x="1147" y="2695"/>
                    <a:pt x="1311" y="2778"/>
                    <a:pt x="1477" y="2778"/>
                  </a:cubicBezTo>
                  <a:cubicBezTo>
                    <a:pt x="1558" y="2778"/>
                    <a:pt x="1639" y="2759"/>
                    <a:pt x="1712" y="2718"/>
                  </a:cubicBezTo>
                  <a:cubicBezTo>
                    <a:pt x="1937" y="2581"/>
                    <a:pt x="2012" y="2293"/>
                    <a:pt x="1887" y="2056"/>
                  </a:cubicBezTo>
                  <a:lnTo>
                    <a:pt x="987" y="244"/>
                  </a:lnTo>
                  <a:cubicBezTo>
                    <a:pt x="888" y="86"/>
                    <a:pt x="723" y="0"/>
                    <a:pt x="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3" name="Google Shape;3323;p10"/>
            <p:cNvSpPr/>
            <p:nvPr/>
          </p:nvSpPr>
          <p:spPr>
            <a:xfrm flipH="1">
              <a:off x="4137175" y="2352725"/>
              <a:ext cx="75225" cy="85650"/>
            </a:xfrm>
            <a:custGeom>
              <a:rect b="b" l="l" r="r" t="t"/>
              <a:pathLst>
                <a:path extrusionOk="0" h="3426" w="3009">
                  <a:moveTo>
                    <a:pt x="836" y="1"/>
                  </a:moveTo>
                  <a:cubicBezTo>
                    <a:pt x="415" y="1"/>
                    <a:pt x="1" y="450"/>
                    <a:pt x="285" y="940"/>
                  </a:cubicBezTo>
                  <a:lnTo>
                    <a:pt x="285" y="927"/>
                  </a:lnTo>
                  <a:lnTo>
                    <a:pt x="1697" y="3114"/>
                  </a:lnTo>
                  <a:cubicBezTo>
                    <a:pt x="1813" y="3314"/>
                    <a:pt x="2030" y="3425"/>
                    <a:pt x="2250" y="3425"/>
                  </a:cubicBezTo>
                  <a:cubicBezTo>
                    <a:pt x="2360" y="3425"/>
                    <a:pt x="2472" y="3398"/>
                    <a:pt x="2572" y="3339"/>
                  </a:cubicBezTo>
                  <a:cubicBezTo>
                    <a:pt x="2846" y="3164"/>
                    <a:pt x="3009" y="2764"/>
                    <a:pt x="2809" y="2464"/>
                  </a:cubicBezTo>
                  <a:lnTo>
                    <a:pt x="1347" y="315"/>
                  </a:lnTo>
                  <a:cubicBezTo>
                    <a:pt x="1218" y="93"/>
                    <a:pt x="1027" y="1"/>
                    <a:pt x="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4" name="Google Shape;3324;p10"/>
            <p:cNvSpPr/>
            <p:nvPr/>
          </p:nvSpPr>
          <p:spPr>
            <a:xfrm flipH="1">
              <a:off x="4020975" y="1917875"/>
              <a:ext cx="127275" cy="204775"/>
            </a:xfrm>
            <a:custGeom>
              <a:rect b="b" l="l" r="r" t="t"/>
              <a:pathLst>
                <a:path extrusionOk="0" h="8191" w="5091">
                  <a:moveTo>
                    <a:pt x="694" y="0"/>
                  </a:moveTo>
                  <a:cubicBezTo>
                    <a:pt x="346" y="0"/>
                    <a:pt x="0" y="357"/>
                    <a:pt x="243" y="738"/>
                  </a:cubicBezTo>
                  <a:cubicBezTo>
                    <a:pt x="1693" y="3088"/>
                    <a:pt x="2917" y="5537"/>
                    <a:pt x="4179" y="7987"/>
                  </a:cubicBezTo>
                  <a:cubicBezTo>
                    <a:pt x="4255" y="8130"/>
                    <a:pt x="4391" y="8191"/>
                    <a:pt x="4530" y="8191"/>
                  </a:cubicBezTo>
                  <a:cubicBezTo>
                    <a:pt x="4804" y="8191"/>
                    <a:pt x="5091" y="7956"/>
                    <a:pt x="4967" y="7649"/>
                  </a:cubicBezTo>
                  <a:cubicBezTo>
                    <a:pt x="3930" y="5075"/>
                    <a:pt x="2555" y="2600"/>
                    <a:pt x="1105" y="239"/>
                  </a:cubicBezTo>
                  <a:cubicBezTo>
                    <a:pt x="1002" y="70"/>
                    <a:pt x="848" y="0"/>
                    <a:pt x="6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5" name="Google Shape;3325;p10"/>
            <p:cNvSpPr/>
            <p:nvPr/>
          </p:nvSpPr>
          <p:spPr>
            <a:xfrm flipH="1">
              <a:off x="4147475" y="2198825"/>
              <a:ext cx="60325" cy="93000"/>
            </a:xfrm>
            <a:custGeom>
              <a:rect b="b" l="l" r="r" t="t"/>
              <a:pathLst>
                <a:path extrusionOk="0" h="3720" w="2413">
                  <a:moveTo>
                    <a:pt x="533" y="0"/>
                  </a:moveTo>
                  <a:cubicBezTo>
                    <a:pt x="453" y="0"/>
                    <a:pt x="373" y="20"/>
                    <a:pt x="301" y="60"/>
                  </a:cubicBezTo>
                  <a:cubicBezTo>
                    <a:pt x="76" y="198"/>
                    <a:pt x="1" y="485"/>
                    <a:pt x="126" y="722"/>
                  </a:cubicBezTo>
                  <a:cubicBezTo>
                    <a:pt x="526" y="1635"/>
                    <a:pt x="925" y="2547"/>
                    <a:pt x="1325" y="3447"/>
                  </a:cubicBezTo>
                  <a:cubicBezTo>
                    <a:pt x="1426" y="3623"/>
                    <a:pt x="1610" y="3720"/>
                    <a:pt x="1800" y="3720"/>
                  </a:cubicBezTo>
                  <a:cubicBezTo>
                    <a:pt x="1894" y="3720"/>
                    <a:pt x="1988" y="3696"/>
                    <a:pt x="2075" y="3647"/>
                  </a:cubicBezTo>
                  <a:cubicBezTo>
                    <a:pt x="2325" y="3484"/>
                    <a:pt x="2413" y="3159"/>
                    <a:pt x="2275" y="2897"/>
                  </a:cubicBezTo>
                  <a:cubicBezTo>
                    <a:pt x="1838" y="2010"/>
                    <a:pt x="1400" y="1122"/>
                    <a:pt x="950" y="248"/>
                  </a:cubicBezTo>
                  <a:cubicBezTo>
                    <a:pt x="866" y="87"/>
                    <a:pt x="701" y="0"/>
                    <a:pt x="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326" name="Google Shape;3326;p10"/>
          <p:cNvSpPr/>
          <p:nvPr/>
        </p:nvSpPr>
        <p:spPr>
          <a:xfrm>
            <a:off x="-299013" y="3180750"/>
            <a:ext cx="3800413" cy="2046277"/>
          </a:xfrm>
          <a:custGeom>
            <a:rect b="b" l="l" r="r" t="t"/>
            <a:pathLst>
              <a:path extrusionOk="0" h="33173" w="61610">
                <a:moveTo>
                  <a:pt x="14309" y="1"/>
                </a:moveTo>
                <a:cubicBezTo>
                  <a:pt x="12657" y="1"/>
                  <a:pt x="10969" y="239"/>
                  <a:pt x="9411" y="481"/>
                </a:cubicBezTo>
                <a:cubicBezTo>
                  <a:pt x="6661" y="919"/>
                  <a:pt x="3912" y="1569"/>
                  <a:pt x="1200" y="2031"/>
                </a:cubicBezTo>
                <a:cubicBezTo>
                  <a:pt x="913" y="2056"/>
                  <a:pt x="638" y="2193"/>
                  <a:pt x="438" y="2406"/>
                </a:cubicBezTo>
                <a:cubicBezTo>
                  <a:pt x="0" y="2918"/>
                  <a:pt x="288" y="3818"/>
                  <a:pt x="288" y="4468"/>
                </a:cubicBezTo>
                <a:lnTo>
                  <a:pt x="288" y="24775"/>
                </a:lnTo>
                <a:cubicBezTo>
                  <a:pt x="288" y="28137"/>
                  <a:pt x="238" y="31336"/>
                  <a:pt x="238" y="32773"/>
                </a:cubicBezTo>
                <a:lnTo>
                  <a:pt x="61609" y="33173"/>
                </a:lnTo>
                <a:lnTo>
                  <a:pt x="61609" y="31473"/>
                </a:lnTo>
                <a:cubicBezTo>
                  <a:pt x="61609" y="29886"/>
                  <a:pt x="60485" y="28187"/>
                  <a:pt x="59672" y="26862"/>
                </a:cubicBezTo>
                <a:cubicBezTo>
                  <a:pt x="56986" y="22476"/>
                  <a:pt x="52662" y="18777"/>
                  <a:pt x="47388" y="18189"/>
                </a:cubicBezTo>
                <a:cubicBezTo>
                  <a:pt x="46920" y="18137"/>
                  <a:pt x="46469" y="18111"/>
                  <a:pt x="46034" y="18111"/>
                </a:cubicBezTo>
                <a:cubicBezTo>
                  <a:pt x="43563" y="18111"/>
                  <a:pt x="41557" y="18931"/>
                  <a:pt x="39315" y="20301"/>
                </a:cubicBezTo>
                <a:cubicBezTo>
                  <a:pt x="36441" y="22076"/>
                  <a:pt x="33792" y="24188"/>
                  <a:pt x="30867" y="25887"/>
                </a:cubicBezTo>
                <a:cubicBezTo>
                  <a:pt x="27856" y="27619"/>
                  <a:pt x="24594" y="29552"/>
                  <a:pt x="21025" y="29552"/>
                </a:cubicBezTo>
                <a:cubicBezTo>
                  <a:pt x="20936" y="29552"/>
                  <a:pt x="20847" y="29551"/>
                  <a:pt x="20758" y="29549"/>
                </a:cubicBezTo>
                <a:cubicBezTo>
                  <a:pt x="18083" y="29486"/>
                  <a:pt x="16159" y="27699"/>
                  <a:pt x="16696" y="24962"/>
                </a:cubicBezTo>
                <a:cubicBezTo>
                  <a:pt x="17171" y="22576"/>
                  <a:pt x="18796" y="20576"/>
                  <a:pt x="19995" y="18514"/>
                </a:cubicBezTo>
                <a:cubicBezTo>
                  <a:pt x="21882" y="15227"/>
                  <a:pt x="23807" y="11853"/>
                  <a:pt x="23857" y="8204"/>
                </a:cubicBezTo>
                <a:cubicBezTo>
                  <a:pt x="23894" y="4968"/>
                  <a:pt x="21707" y="1631"/>
                  <a:pt x="17671" y="431"/>
                </a:cubicBezTo>
                <a:cubicBezTo>
                  <a:pt x="16605" y="117"/>
                  <a:pt x="15466" y="1"/>
                  <a:pt x="1430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27" name="Google Shape;3327;p10"/>
          <p:cNvSpPr/>
          <p:nvPr/>
        </p:nvSpPr>
        <p:spPr>
          <a:xfrm rot="10231128">
            <a:off x="3265272" y="-584192"/>
            <a:ext cx="5150096" cy="1267181"/>
          </a:xfrm>
          <a:custGeom>
            <a:rect b="b" l="l" r="r" t="t"/>
            <a:pathLst>
              <a:path extrusionOk="0" h="16278" w="31055">
                <a:moveTo>
                  <a:pt x="20534" y="0"/>
                </a:moveTo>
                <a:cubicBezTo>
                  <a:pt x="17682" y="0"/>
                  <a:pt x="15021" y="1835"/>
                  <a:pt x="12272" y="2844"/>
                </a:cubicBezTo>
                <a:cubicBezTo>
                  <a:pt x="10175" y="3614"/>
                  <a:pt x="7992" y="3907"/>
                  <a:pt x="5779" y="3907"/>
                </a:cubicBezTo>
                <a:cubicBezTo>
                  <a:pt x="3863" y="3907"/>
                  <a:pt x="1925" y="3688"/>
                  <a:pt x="0" y="3369"/>
                </a:cubicBezTo>
                <a:lnTo>
                  <a:pt x="0" y="16278"/>
                </a:lnTo>
                <a:lnTo>
                  <a:pt x="31054" y="16278"/>
                </a:lnTo>
                <a:cubicBezTo>
                  <a:pt x="30567" y="13029"/>
                  <a:pt x="29655" y="9867"/>
                  <a:pt x="28343" y="6855"/>
                </a:cubicBezTo>
                <a:cubicBezTo>
                  <a:pt x="27018" y="3819"/>
                  <a:pt x="24894" y="669"/>
                  <a:pt x="21632" y="95"/>
                </a:cubicBezTo>
                <a:cubicBezTo>
                  <a:pt x="21262" y="30"/>
                  <a:pt x="20896" y="0"/>
                  <a:pt x="2053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28" name="Google Shape;3328;p10"/>
          <p:cNvSpPr/>
          <p:nvPr/>
        </p:nvSpPr>
        <p:spPr>
          <a:xfrm rot="2359861">
            <a:off x="6381283" y="-993078"/>
            <a:ext cx="2313916" cy="1979639"/>
          </a:xfrm>
          <a:custGeom>
            <a:rect b="b" l="l" r="r" t="t"/>
            <a:pathLst>
              <a:path extrusionOk="0" h="44659" w="52200">
                <a:moveTo>
                  <a:pt x="51425" y="650"/>
                </a:moveTo>
                <a:cubicBezTo>
                  <a:pt x="51422" y="658"/>
                  <a:pt x="51420" y="666"/>
                  <a:pt x="51417" y="673"/>
                </a:cubicBezTo>
                <a:lnTo>
                  <a:pt x="51417" y="673"/>
                </a:lnTo>
                <a:cubicBezTo>
                  <a:pt x="51420" y="670"/>
                  <a:pt x="51422" y="666"/>
                  <a:pt x="51425" y="663"/>
                </a:cubicBezTo>
                <a:lnTo>
                  <a:pt x="51425" y="650"/>
                </a:lnTo>
                <a:close/>
                <a:moveTo>
                  <a:pt x="7186" y="43189"/>
                </a:moveTo>
                <a:cubicBezTo>
                  <a:pt x="6288" y="43595"/>
                  <a:pt x="5322" y="43806"/>
                  <a:pt x="4352" y="43806"/>
                </a:cubicBezTo>
                <a:cubicBezTo>
                  <a:pt x="4068" y="43806"/>
                  <a:pt x="3783" y="43788"/>
                  <a:pt x="3500" y="43751"/>
                </a:cubicBezTo>
                <a:cubicBezTo>
                  <a:pt x="3571" y="43672"/>
                  <a:pt x="3673" y="43629"/>
                  <a:pt x="3780" y="43629"/>
                </a:cubicBezTo>
                <a:cubicBezTo>
                  <a:pt x="3824" y="43629"/>
                  <a:pt x="3868" y="43637"/>
                  <a:pt x="3912" y="43651"/>
                </a:cubicBezTo>
                <a:cubicBezTo>
                  <a:pt x="4200" y="43651"/>
                  <a:pt x="4487" y="43639"/>
                  <a:pt x="4787" y="43601"/>
                </a:cubicBezTo>
                <a:cubicBezTo>
                  <a:pt x="4961" y="43571"/>
                  <a:pt x="5140" y="43554"/>
                  <a:pt x="5320" y="43554"/>
                </a:cubicBezTo>
                <a:cubicBezTo>
                  <a:pt x="5438" y="43554"/>
                  <a:pt x="5556" y="43561"/>
                  <a:pt x="5674" y="43576"/>
                </a:cubicBezTo>
                <a:cubicBezTo>
                  <a:pt x="5912" y="43451"/>
                  <a:pt x="6149" y="43376"/>
                  <a:pt x="6411" y="43326"/>
                </a:cubicBezTo>
                <a:lnTo>
                  <a:pt x="6799" y="43276"/>
                </a:lnTo>
                <a:lnTo>
                  <a:pt x="7186" y="43189"/>
                </a:lnTo>
                <a:close/>
                <a:moveTo>
                  <a:pt x="52199" y="0"/>
                </a:moveTo>
                <a:lnTo>
                  <a:pt x="52199" y="0"/>
                </a:lnTo>
                <a:cubicBezTo>
                  <a:pt x="51912" y="488"/>
                  <a:pt x="51675" y="1000"/>
                  <a:pt x="51337" y="1475"/>
                </a:cubicBezTo>
                <a:cubicBezTo>
                  <a:pt x="51251" y="1204"/>
                  <a:pt x="51250" y="1200"/>
                  <a:pt x="51417" y="673"/>
                </a:cubicBezTo>
                <a:lnTo>
                  <a:pt x="51417" y="673"/>
                </a:lnTo>
                <a:cubicBezTo>
                  <a:pt x="51284" y="867"/>
                  <a:pt x="51199" y="977"/>
                  <a:pt x="51137" y="1087"/>
                </a:cubicBezTo>
                <a:cubicBezTo>
                  <a:pt x="50837" y="1562"/>
                  <a:pt x="50575" y="2062"/>
                  <a:pt x="50300" y="2550"/>
                </a:cubicBezTo>
                <a:cubicBezTo>
                  <a:pt x="49975" y="3137"/>
                  <a:pt x="49563" y="3674"/>
                  <a:pt x="49188" y="4237"/>
                </a:cubicBezTo>
                <a:cubicBezTo>
                  <a:pt x="49038" y="4424"/>
                  <a:pt x="48913" y="4624"/>
                  <a:pt x="48800" y="4824"/>
                </a:cubicBezTo>
                <a:cubicBezTo>
                  <a:pt x="48300" y="5899"/>
                  <a:pt x="47726" y="6936"/>
                  <a:pt x="47063" y="7911"/>
                </a:cubicBezTo>
                <a:cubicBezTo>
                  <a:pt x="46901" y="8161"/>
                  <a:pt x="46813" y="8448"/>
                  <a:pt x="46638" y="8698"/>
                </a:cubicBezTo>
                <a:cubicBezTo>
                  <a:pt x="46488" y="8885"/>
                  <a:pt x="46288" y="9035"/>
                  <a:pt x="46164" y="9260"/>
                </a:cubicBezTo>
                <a:cubicBezTo>
                  <a:pt x="45839" y="9835"/>
                  <a:pt x="45476" y="10385"/>
                  <a:pt x="45076" y="10910"/>
                </a:cubicBezTo>
                <a:cubicBezTo>
                  <a:pt x="44914" y="11122"/>
                  <a:pt x="44789" y="11360"/>
                  <a:pt x="44639" y="11585"/>
                </a:cubicBezTo>
                <a:cubicBezTo>
                  <a:pt x="44426" y="11885"/>
                  <a:pt x="44364" y="12247"/>
                  <a:pt x="44127" y="12534"/>
                </a:cubicBezTo>
                <a:cubicBezTo>
                  <a:pt x="43902" y="12809"/>
                  <a:pt x="43564" y="12959"/>
                  <a:pt x="43464" y="13334"/>
                </a:cubicBezTo>
                <a:cubicBezTo>
                  <a:pt x="43452" y="13372"/>
                  <a:pt x="43402" y="13397"/>
                  <a:pt x="43364" y="13434"/>
                </a:cubicBezTo>
                <a:cubicBezTo>
                  <a:pt x="43077" y="13747"/>
                  <a:pt x="42677" y="13972"/>
                  <a:pt x="42627" y="14459"/>
                </a:cubicBezTo>
                <a:cubicBezTo>
                  <a:pt x="42577" y="14609"/>
                  <a:pt x="42477" y="14746"/>
                  <a:pt x="42352" y="14821"/>
                </a:cubicBezTo>
                <a:cubicBezTo>
                  <a:pt x="41990" y="15109"/>
                  <a:pt x="41690" y="15459"/>
                  <a:pt x="41465" y="15859"/>
                </a:cubicBezTo>
                <a:cubicBezTo>
                  <a:pt x="41302" y="16121"/>
                  <a:pt x="41115" y="16383"/>
                  <a:pt x="40915" y="16621"/>
                </a:cubicBezTo>
                <a:cubicBezTo>
                  <a:pt x="40752" y="16821"/>
                  <a:pt x="40615" y="17046"/>
                  <a:pt x="40378" y="17146"/>
                </a:cubicBezTo>
                <a:cubicBezTo>
                  <a:pt x="40203" y="17221"/>
                  <a:pt x="40053" y="17346"/>
                  <a:pt x="39953" y="17508"/>
                </a:cubicBezTo>
                <a:cubicBezTo>
                  <a:pt x="39865" y="17658"/>
                  <a:pt x="39728" y="17771"/>
                  <a:pt x="39565" y="17833"/>
                </a:cubicBezTo>
                <a:cubicBezTo>
                  <a:pt x="39453" y="17883"/>
                  <a:pt x="39340" y="17958"/>
                  <a:pt x="39278" y="18058"/>
                </a:cubicBezTo>
                <a:cubicBezTo>
                  <a:pt x="38965" y="18545"/>
                  <a:pt x="38516" y="18945"/>
                  <a:pt x="38191" y="19433"/>
                </a:cubicBezTo>
                <a:cubicBezTo>
                  <a:pt x="37966" y="19807"/>
                  <a:pt x="37641" y="20120"/>
                  <a:pt x="37253" y="20332"/>
                </a:cubicBezTo>
                <a:cubicBezTo>
                  <a:pt x="36878" y="20507"/>
                  <a:pt x="36554" y="20770"/>
                  <a:pt x="36291" y="21095"/>
                </a:cubicBezTo>
                <a:cubicBezTo>
                  <a:pt x="35704" y="21769"/>
                  <a:pt x="35054" y="22394"/>
                  <a:pt x="34454" y="23057"/>
                </a:cubicBezTo>
                <a:cubicBezTo>
                  <a:pt x="34254" y="23294"/>
                  <a:pt x="33954" y="23369"/>
                  <a:pt x="33767" y="23594"/>
                </a:cubicBezTo>
                <a:cubicBezTo>
                  <a:pt x="33467" y="23931"/>
                  <a:pt x="33154" y="24244"/>
                  <a:pt x="32830" y="24531"/>
                </a:cubicBezTo>
                <a:cubicBezTo>
                  <a:pt x="32417" y="24956"/>
                  <a:pt x="31942" y="25306"/>
                  <a:pt x="31417" y="25568"/>
                </a:cubicBezTo>
                <a:cubicBezTo>
                  <a:pt x="31042" y="25756"/>
                  <a:pt x="30680" y="25981"/>
                  <a:pt x="30330" y="26218"/>
                </a:cubicBezTo>
                <a:cubicBezTo>
                  <a:pt x="29705" y="26643"/>
                  <a:pt x="29031" y="26981"/>
                  <a:pt x="28318" y="27231"/>
                </a:cubicBezTo>
                <a:lnTo>
                  <a:pt x="27756" y="27405"/>
                </a:lnTo>
                <a:cubicBezTo>
                  <a:pt x="27568" y="27455"/>
                  <a:pt x="27368" y="27518"/>
                  <a:pt x="27181" y="27568"/>
                </a:cubicBezTo>
                <a:lnTo>
                  <a:pt x="26319" y="27818"/>
                </a:lnTo>
                <a:cubicBezTo>
                  <a:pt x="26019" y="27905"/>
                  <a:pt x="25719" y="27955"/>
                  <a:pt x="25419" y="27980"/>
                </a:cubicBezTo>
                <a:cubicBezTo>
                  <a:pt x="25057" y="27980"/>
                  <a:pt x="24694" y="28018"/>
                  <a:pt x="24332" y="28068"/>
                </a:cubicBezTo>
                <a:cubicBezTo>
                  <a:pt x="23145" y="28305"/>
                  <a:pt x="21957" y="28268"/>
                  <a:pt x="20783" y="28343"/>
                </a:cubicBezTo>
                <a:cubicBezTo>
                  <a:pt x="19845" y="28405"/>
                  <a:pt x="18983" y="28755"/>
                  <a:pt x="18146" y="29118"/>
                </a:cubicBezTo>
                <a:cubicBezTo>
                  <a:pt x="17471" y="29430"/>
                  <a:pt x="16859" y="29867"/>
                  <a:pt x="16334" y="30392"/>
                </a:cubicBezTo>
                <a:cubicBezTo>
                  <a:pt x="15859" y="30855"/>
                  <a:pt x="15297" y="31329"/>
                  <a:pt x="15034" y="31992"/>
                </a:cubicBezTo>
                <a:cubicBezTo>
                  <a:pt x="14847" y="32467"/>
                  <a:pt x="14509" y="32854"/>
                  <a:pt x="14322" y="33316"/>
                </a:cubicBezTo>
                <a:cubicBezTo>
                  <a:pt x="14022" y="34041"/>
                  <a:pt x="13884" y="34816"/>
                  <a:pt x="13397" y="35441"/>
                </a:cubicBezTo>
                <a:cubicBezTo>
                  <a:pt x="13360" y="35503"/>
                  <a:pt x="13335" y="35578"/>
                  <a:pt x="13310" y="35641"/>
                </a:cubicBezTo>
                <a:cubicBezTo>
                  <a:pt x="12972" y="36291"/>
                  <a:pt x="12872" y="37003"/>
                  <a:pt x="12485" y="37565"/>
                </a:cubicBezTo>
                <a:cubicBezTo>
                  <a:pt x="12347" y="37778"/>
                  <a:pt x="12235" y="38003"/>
                  <a:pt x="12072" y="38190"/>
                </a:cubicBezTo>
                <a:cubicBezTo>
                  <a:pt x="11923" y="38390"/>
                  <a:pt x="11760" y="38590"/>
                  <a:pt x="11610" y="38765"/>
                </a:cubicBezTo>
                <a:cubicBezTo>
                  <a:pt x="11448" y="38915"/>
                  <a:pt x="11298" y="39065"/>
                  <a:pt x="11160" y="39227"/>
                </a:cubicBezTo>
                <a:cubicBezTo>
                  <a:pt x="11010" y="39440"/>
                  <a:pt x="10823" y="39652"/>
                  <a:pt x="10635" y="39827"/>
                </a:cubicBezTo>
                <a:cubicBezTo>
                  <a:pt x="9798" y="40577"/>
                  <a:pt x="8848" y="41202"/>
                  <a:pt x="7824" y="41664"/>
                </a:cubicBezTo>
                <a:cubicBezTo>
                  <a:pt x="7074" y="42052"/>
                  <a:pt x="6261" y="42314"/>
                  <a:pt x="5437" y="42439"/>
                </a:cubicBezTo>
                <a:cubicBezTo>
                  <a:pt x="5037" y="42464"/>
                  <a:pt x="4674" y="42551"/>
                  <a:pt x="4287" y="42576"/>
                </a:cubicBezTo>
                <a:cubicBezTo>
                  <a:pt x="4100" y="42601"/>
                  <a:pt x="3912" y="42626"/>
                  <a:pt x="3725" y="42639"/>
                </a:cubicBezTo>
                <a:cubicBezTo>
                  <a:pt x="3670" y="42643"/>
                  <a:pt x="3615" y="42644"/>
                  <a:pt x="3560" y="42644"/>
                </a:cubicBezTo>
                <a:cubicBezTo>
                  <a:pt x="3427" y="42644"/>
                  <a:pt x="3295" y="42635"/>
                  <a:pt x="3162" y="42626"/>
                </a:cubicBezTo>
                <a:cubicBezTo>
                  <a:pt x="3075" y="42633"/>
                  <a:pt x="2984" y="42636"/>
                  <a:pt x="2894" y="42636"/>
                </a:cubicBezTo>
                <a:cubicBezTo>
                  <a:pt x="2803" y="42636"/>
                  <a:pt x="2712" y="42633"/>
                  <a:pt x="2625" y="42626"/>
                </a:cubicBezTo>
                <a:cubicBezTo>
                  <a:pt x="2338" y="42564"/>
                  <a:pt x="2063" y="42576"/>
                  <a:pt x="1788" y="42539"/>
                </a:cubicBezTo>
                <a:cubicBezTo>
                  <a:pt x="1513" y="42539"/>
                  <a:pt x="1238" y="42501"/>
                  <a:pt x="963" y="42439"/>
                </a:cubicBezTo>
                <a:cubicBezTo>
                  <a:pt x="943" y="42434"/>
                  <a:pt x="923" y="42432"/>
                  <a:pt x="904" y="42432"/>
                </a:cubicBezTo>
                <a:cubicBezTo>
                  <a:pt x="670" y="42432"/>
                  <a:pt x="569" y="42773"/>
                  <a:pt x="800" y="42889"/>
                </a:cubicBezTo>
                <a:cubicBezTo>
                  <a:pt x="938" y="42976"/>
                  <a:pt x="1050" y="43076"/>
                  <a:pt x="1163" y="43201"/>
                </a:cubicBezTo>
                <a:cubicBezTo>
                  <a:pt x="1288" y="43326"/>
                  <a:pt x="1425" y="43439"/>
                  <a:pt x="1575" y="43526"/>
                </a:cubicBezTo>
                <a:cubicBezTo>
                  <a:pt x="1350" y="43576"/>
                  <a:pt x="1125" y="43639"/>
                  <a:pt x="900" y="43726"/>
                </a:cubicBezTo>
                <a:cubicBezTo>
                  <a:pt x="725" y="43676"/>
                  <a:pt x="775" y="43501"/>
                  <a:pt x="650" y="43451"/>
                </a:cubicBezTo>
                <a:cubicBezTo>
                  <a:pt x="561" y="43481"/>
                  <a:pt x="472" y="43573"/>
                  <a:pt x="377" y="43573"/>
                </a:cubicBezTo>
                <a:cubicBezTo>
                  <a:pt x="352" y="43573"/>
                  <a:pt x="327" y="43567"/>
                  <a:pt x="301" y="43551"/>
                </a:cubicBezTo>
                <a:lnTo>
                  <a:pt x="301" y="43551"/>
                </a:lnTo>
                <a:cubicBezTo>
                  <a:pt x="351" y="43601"/>
                  <a:pt x="488" y="43626"/>
                  <a:pt x="388" y="43801"/>
                </a:cubicBezTo>
                <a:cubicBezTo>
                  <a:pt x="263" y="43851"/>
                  <a:pt x="1" y="43826"/>
                  <a:pt x="26" y="44114"/>
                </a:cubicBezTo>
                <a:cubicBezTo>
                  <a:pt x="116" y="44159"/>
                  <a:pt x="237" y="44255"/>
                  <a:pt x="324" y="44255"/>
                </a:cubicBezTo>
                <a:cubicBezTo>
                  <a:pt x="333" y="44255"/>
                  <a:pt x="342" y="44253"/>
                  <a:pt x="351" y="44251"/>
                </a:cubicBezTo>
                <a:cubicBezTo>
                  <a:pt x="419" y="44234"/>
                  <a:pt x="489" y="44226"/>
                  <a:pt x="559" y="44226"/>
                </a:cubicBezTo>
                <a:cubicBezTo>
                  <a:pt x="693" y="44226"/>
                  <a:pt x="827" y="44256"/>
                  <a:pt x="950" y="44314"/>
                </a:cubicBezTo>
                <a:cubicBezTo>
                  <a:pt x="1125" y="44401"/>
                  <a:pt x="1313" y="44463"/>
                  <a:pt x="1513" y="44513"/>
                </a:cubicBezTo>
                <a:cubicBezTo>
                  <a:pt x="1541" y="44517"/>
                  <a:pt x="1569" y="44518"/>
                  <a:pt x="1596" y="44518"/>
                </a:cubicBezTo>
                <a:cubicBezTo>
                  <a:pt x="1710" y="44518"/>
                  <a:pt x="1820" y="44495"/>
                  <a:pt x="1935" y="44495"/>
                </a:cubicBezTo>
                <a:cubicBezTo>
                  <a:pt x="2000" y="44495"/>
                  <a:pt x="2067" y="44502"/>
                  <a:pt x="2138" y="44526"/>
                </a:cubicBezTo>
                <a:cubicBezTo>
                  <a:pt x="2313" y="44601"/>
                  <a:pt x="2500" y="44638"/>
                  <a:pt x="2687" y="44651"/>
                </a:cubicBezTo>
                <a:cubicBezTo>
                  <a:pt x="2711" y="44652"/>
                  <a:pt x="2734" y="44653"/>
                  <a:pt x="2758" y="44653"/>
                </a:cubicBezTo>
                <a:cubicBezTo>
                  <a:pt x="2924" y="44653"/>
                  <a:pt x="3097" y="44615"/>
                  <a:pt x="3250" y="44538"/>
                </a:cubicBezTo>
                <a:cubicBezTo>
                  <a:pt x="3283" y="44527"/>
                  <a:pt x="3317" y="44521"/>
                  <a:pt x="3351" y="44521"/>
                </a:cubicBezTo>
                <a:cubicBezTo>
                  <a:pt x="3392" y="44521"/>
                  <a:pt x="3433" y="44530"/>
                  <a:pt x="3475" y="44551"/>
                </a:cubicBezTo>
                <a:cubicBezTo>
                  <a:pt x="3703" y="44621"/>
                  <a:pt x="3940" y="44659"/>
                  <a:pt x="4178" y="44659"/>
                </a:cubicBezTo>
                <a:cubicBezTo>
                  <a:pt x="4240" y="44659"/>
                  <a:pt x="4301" y="44656"/>
                  <a:pt x="4362" y="44651"/>
                </a:cubicBezTo>
                <a:cubicBezTo>
                  <a:pt x="4722" y="44651"/>
                  <a:pt x="5082" y="44513"/>
                  <a:pt x="5442" y="44513"/>
                </a:cubicBezTo>
                <a:cubicBezTo>
                  <a:pt x="5457" y="44513"/>
                  <a:pt x="5472" y="44513"/>
                  <a:pt x="5487" y="44513"/>
                </a:cubicBezTo>
                <a:cubicBezTo>
                  <a:pt x="5549" y="44517"/>
                  <a:pt x="5611" y="44519"/>
                  <a:pt x="5673" y="44519"/>
                </a:cubicBezTo>
                <a:cubicBezTo>
                  <a:pt x="5823" y="44519"/>
                  <a:pt x="5970" y="44510"/>
                  <a:pt x="6112" y="44501"/>
                </a:cubicBezTo>
                <a:lnTo>
                  <a:pt x="6736" y="44376"/>
                </a:lnTo>
                <a:cubicBezTo>
                  <a:pt x="6874" y="44351"/>
                  <a:pt x="6999" y="44289"/>
                  <a:pt x="7124" y="44214"/>
                </a:cubicBezTo>
                <a:cubicBezTo>
                  <a:pt x="7224" y="44126"/>
                  <a:pt x="7349" y="44064"/>
                  <a:pt x="7486" y="44026"/>
                </a:cubicBezTo>
                <a:cubicBezTo>
                  <a:pt x="8074" y="43926"/>
                  <a:pt x="8586" y="43564"/>
                  <a:pt x="9148" y="43401"/>
                </a:cubicBezTo>
                <a:cubicBezTo>
                  <a:pt x="9323" y="43326"/>
                  <a:pt x="9473" y="43239"/>
                  <a:pt x="9623" y="43126"/>
                </a:cubicBezTo>
                <a:lnTo>
                  <a:pt x="10011" y="42839"/>
                </a:lnTo>
                <a:lnTo>
                  <a:pt x="10385" y="42526"/>
                </a:lnTo>
                <a:cubicBezTo>
                  <a:pt x="10635" y="42327"/>
                  <a:pt x="10885" y="42139"/>
                  <a:pt x="11135" y="41952"/>
                </a:cubicBezTo>
                <a:cubicBezTo>
                  <a:pt x="11310" y="41814"/>
                  <a:pt x="11473" y="41664"/>
                  <a:pt x="11635" y="41502"/>
                </a:cubicBezTo>
                <a:cubicBezTo>
                  <a:pt x="11773" y="41327"/>
                  <a:pt x="11935" y="41177"/>
                  <a:pt x="12110" y="41027"/>
                </a:cubicBezTo>
                <a:cubicBezTo>
                  <a:pt x="12510" y="40764"/>
                  <a:pt x="12760" y="40327"/>
                  <a:pt x="13035" y="39940"/>
                </a:cubicBezTo>
                <a:cubicBezTo>
                  <a:pt x="13247" y="39627"/>
                  <a:pt x="13460" y="39327"/>
                  <a:pt x="13697" y="39040"/>
                </a:cubicBezTo>
                <a:cubicBezTo>
                  <a:pt x="13922" y="38740"/>
                  <a:pt x="14097" y="38403"/>
                  <a:pt x="14247" y="38065"/>
                </a:cubicBezTo>
                <a:cubicBezTo>
                  <a:pt x="14284" y="37990"/>
                  <a:pt x="14334" y="37915"/>
                  <a:pt x="14384" y="37853"/>
                </a:cubicBezTo>
                <a:cubicBezTo>
                  <a:pt x="14947" y="37228"/>
                  <a:pt x="15184" y="36416"/>
                  <a:pt x="15447" y="35703"/>
                </a:cubicBezTo>
                <a:cubicBezTo>
                  <a:pt x="15659" y="35153"/>
                  <a:pt x="15834" y="34616"/>
                  <a:pt x="16021" y="34079"/>
                </a:cubicBezTo>
                <a:cubicBezTo>
                  <a:pt x="16309" y="33329"/>
                  <a:pt x="16771" y="32704"/>
                  <a:pt x="17121" y="32117"/>
                </a:cubicBezTo>
                <a:cubicBezTo>
                  <a:pt x="17309" y="31779"/>
                  <a:pt x="17496" y="31392"/>
                  <a:pt x="17871" y="31267"/>
                </a:cubicBezTo>
                <a:cubicBezTo>
                  <a:pt x="17958" y="31154"/>
                  <a:pt x="18058" y="31055"/>
                  <a:pt x="18171" y="30967"/>
                </a:cubicBezTo>
                <a:cubicBezTo>
                  <a:pt x="18296" y="30892"/>
                  <a:pt x="18421" y="30817"/>
                  <a:pt x="18546" y="30755"/>
                </a:cubicBezTo>
                <a:cubicBezTo>
                  <a:pt x="18671" y="30680"/>
                  <a:pt x="18808" y="30642"/>
                  <a:pt x="18946" y="30580"/>
                </a:cubicBezTo>
                <a:cubicBezTo>
                  <a:pt x="19083" y="30530"/>
                  <a:pt x="19208" y="30467"/>
                  <a:pt x="19333" y="30380"/>
                </a:cubicBezTo>
                <a:cubicBezTo>
                  <a:pt x="19471" y="30317"/>
                  <a:pt x="19608" y="30280"/>
                  <a:pt x="19745" y="30255"/>
                </a:cubicBezTo>
                <a:cubicBezTo>
                  <a:pt x="19895" y="30242"/>
                  <a:pt x="20045" y="30205"/>
                  <a:pt x="20183" y="30142"/>
                </a:cubicBezTo>
                <a:cubicBezTo>
                  <a:pt x="20333" y="30092"/>
                  <a:pt x="20483" y="30067"/>
                  <a:pt x="20645" y="30067"/>
                </a:cubicBezTo>
                <a:cubicBezTo>
                  <a:pt x="20820" y="30067"/>
                  <a:pt x="20995" y="29980"/>
                  <a:pt x="21095" y="29830"/>
                </a:cubicBezTo>
                <a:cubicBezTo>
                  <a:pt x="21099" y="29826"/>
                  <a:pt x="21109" y="29824"/>
                  <a:pt x="21122" y="29824"/>
                </a:cubicBezTo>
                <a:cubicBezTo>
                  <a:pt x="21148" y="29824"/>
                  <a:pt x="21187" y="29830"/>
                  <a:pt x="21220" y="29830"/>
                </a:cubicBezTo>
                <a:cubicBezTo>
                  <a:pt x="21660" y="29830"/>
                  <a:pt x="22120" y="29756"/>
                  <a:pt x="22595" y="29756"/>
                </a:cubicBezTo>
                <a:cubicBezTo>
                  <a:pt x="22768" y="29756"/>
                  <a:pt x="22943" y="29766"/>
                  <a:pt x="23120" y="29792"/>
                </a:cubicBezTo>
                <a:cubicBezTo>
                  <a:pt x="23182" y="29792"/>
                  <a:pt x="23245" y="29780"/>
                  <a:pt x="23295" y="29755"/>
                </a:cubicBezTo>
                <a:cubicBezTo>
                  <a:pt x="23694" y="29630"/>
                  <a:pt x="24157" y="29755"/>
                  <a:pt x="24557" y="29542"/>
                </a:cubicBezTo>
                <a:cubicBezTo>
                  <a:pt x="24582" y="29530"/>
                  <a:pt x="24607" y="29524"/>
                  <a:pt x="24632" y="29524"/>
                </a:cubicBezTo>
                <a:cubicBezTo>
                  <a:pt x="24657" y="29524"/>
                  <a:pt x="24682" y="29530"/>
                  <a:pt x="24707" y="29542"/>
                </a:cubicBezTo>
                <a:cubicBezTo>
                  <a:pt x="24862" y="29583"/>
                  <a:pt x="25019" y="29600"/>
                  <a:pt x="25178" y="29600"/>
                </a:cubicBezTo>
                <a:cubicBezTo>
                  <a:pt x="25557" y="29600"/>
                  <a:pt x="25944" y="29505"/>
                  <a:pt x="26331" y="29417"/>
                </a:cubicBezTo>
                <a:cubicBezTo>
                  <a:pt x="26956" y="29280"/>
                  <a:pt x="27681" y="29292"/>
                  <a:pt x="28193" y="28843"/>
                </a:cubicBezTo>
                <a:cubicBezTo>
                  <a:pt x="28199" y="28836"/>
                  <a:pt x="28209" y="28833"/>
                  <a:pt x="28218" y="28833"/>
                </a:cubicBezTo>
                <a:cubicBezTo>
                  <a:pt x="28228" y="28833"/>
                  <a:pt x="28237" y="28836"/>
                  <a:pt x="28243" y="28843"/>
                </a:cubicBezTo>
                <a:cubicBezTo>
                  <a:pt x="28274" y="28848"/>
                  <a:pt x="28304" y="28851"/>
                  <a:pt x="28333" y="28851"/>
                </a:cubicBezTo>
                <a:cubicBezTo>
                  <a:pt x="28561" y="28851"/>
                  <a:pt x="28727" y="28691"/>
                  <a:pt x="28893" y="28580"/>
                </a:cubicBezTo>
                <a:cubicBezTo>
                  <a:pt x="29205" y="28343"/>
                  <a:pt x="29505" y="28130"/>
                  <a:pt x="29905" y="28130"/>
                </a:cubicBezTo>
                <a:cubicBezTo>
                  <a:pt x="29980" y="28118"/>
                  <a:pt x="30043" y="28093"/>
                  <a:pt x="30093" y="28043"/>
                </a:cubicBezTo>
                <a:cubicBezTo>
                  <a:pt x="30405" y="27843"/>
                  <a:pt x="30693" y="27643"/>
                  <a:pt x="31092" y="27580"/>
                </a:cubicBezTo>
                <a:cubicBezTo>
                  <a:pt x="31355" y="27543"/>
                  <a:pt x="31580" y="27405"/>
                  <a:pt x="31742" y="27193"/>
                </a:cubicBezTo>
                <a:cubicBezTo>
                  <a:pt x="31855" y="27031"/>
                  <a:pt x="32017" y="26931"/>
                  <a:pt x="32205" y="26893"/>
                </a:cubicBezTo>
                <a:cubicBezTo>
                  <a:pt x="32367" y="26843"/>
                  <a:pt x="32517" y="26756"/>
                  <a:pt x="32642" y="26631"/>
                </a:cubicBezTo>
                <a:cubicBezTo>
                  <a:pt x="32830" y="26493"/>
                  <a:pt x="33004" y="26293"/>
                  <a:pt x="33204" y="26206"/>
                </a:cubicBezTo>
                <a:cubicBezTo>
                  <a:pt x="33579" y="26031"/>
                  <a:pt x="33804" y="25681"/>
                  <a:pt x="34167" y="25506"/>
                </a:cubicBezTo>
                <a:cubicBezTo>
                  <a:pt x="34242" y="25468"/>
                  <a:pt x="34292" y="25393"/>
                  <a:pt x="34304" y="25319"/>
                </a:cubicBezTo>
                <a:cubicBezTo>
                  <a:pt x="34304" y="25081"/>
                  <a:pt x="34492" y="25031"/>
                  <a:pt x="34642" y="24931"/>
                </a:cubicBezTo>
                <a:cubicBezTo>
                  <a:pt x="35116" y="24619"/>
                  <a:pt x="35629" y="24344"/>
                  <a:pt x="35991" y="23906"/>
                </a:cubicBezTo>
                <a:cubicBezTo>
                  <a:pt x="36391" y="23432"/>
                  <a:pt x="36828" y="23007"/>
                  <a:pt x="37303" y="22607"/>
                </a:cubicBezTo>
                <a:cubicBezTo>
                  <a:pt x="37716" y="22244"/>
                  <a:pt x="38091" y="21844"/>
                  <a:pt x="38428" y="21407"/>
                </a:cubicBezTo>
                <a:cubicBezTo>
                  <a:pt x="38491" y="21332"/>
                  <a:pt x="38553" y="21257"/>
                  <a:pt x="38628" y="21195"/>
                </a:cubicBezTo>
                <a:cubicBezTo>
                  <a:pt x="39440" y="20532"/>
                  <a:pt x="40040" y="19683"/>
                  <a:pt x="40740" y="18933"/>
                </a:cubicBezTo>
                <a:cubicBezTo>
                  <a:pt x="41152" y="18483"/>
                  <a:pt x="41490" y="17958"/>
                  <a:pt x="41865" y="17471"/>
                </a:cubicBezTo>
                <a:cubicBezTo>
                  <a:pt x="42015" y="17271"/>
                  <a:pt x="42215" y="17108"/>
                  <a:pt x="42365" y="16908"/>
                </a:cubicBezTo>
                <a:cubicBezTo>
                  <a:pt x="42677" y="16508"/>
                  <a:pt x="42939" y="16071"/>
                  <a:pt x="43264" y="15671"/>
                </a:cubicBezTo>
                <a:cubicBezTo>
                  <a:pt x="43464" y="15471"/>
                  <a:pt x="43639" y="15246"/>
                  <a:pt x="43789" y="15009"/>
                </a:cubicBezTo>
                <a:cubicBezTo>
                  <a:pt x="44077" y="14534"/>
                  <a:pt x="44327" y="14046"/>
                  <a:pt x="44689" y="13634"/>
                </a:cubicBezTo>
                <a:cubicBezTo>
                  <a:pt x="45389" y="12822"/>
                  <a:pt x="45851" y="11860"/>
                  <a:pt x="46463" y="10972"/>
                </a:cubicBezTo>
                <a:cubicBezTo>
                  <a:pt x="46926" y="10310"/>
                  <a:pt x="47388" y="9623"/>
                  <a:pt x="47826" y="8935"/>
                </a:cubicBezTo>
                <a:cubicBezTo>
                  <a:pt x="48838" y="7336"/>
                  <a:pt x="49863" y="5736"/>
                  <a:pt x="50737" y="4062"/>
                </a:cubicBezTo>
                <a:cubicBezTo>
                  <a:pt x="51100" y="3387"/>
                  <a:pt x="51487" y="2712"/>
                  <a:pt x="51837" y="2025"/>
                </a:cubicBezTo>
                <a:cubicBezTo>
                  <a:pt x="52012" y="1712"/>
                  <a:pt x="52099" y="1350"/>
                  <a:pt x="52112" y="987"/>
                </a:cubicBezTo>
                <a:cubicBezTo>
                  <a:pt x="52112" y="663"/>
                  <a:pt x="52024" y="325"/>
                  <a:pt x="521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29" name="Google Shape;3329;p10"/>
          <p:cNvSpPr/>
          <p:nvPr/>
        </p:nvSpPr>
        <p:spPr>
          <a:xfrm rot="2359861">
            <a:off x="6328341" y="-725982"/>
            <a:ext cx="2313916" cy="1979639"/>
          </a:xfrm>
          <a:custGeom>
            <a:rect b="b" l="l" r="r" t="t"/>
            <a:pathLst>
              <a:path extrusionOk="0" h="44659" w="52200">
                <a:moveTo>
                  <a:pt x="51424" y="650"/>
                </a:moveTo>
                <a:cubicBezTo>
                  <a:pt x="51419" y="668"/>
                  <a:pt x="51413" y="685"/>
                  <a:pt x="51408" y="702"/>
                </a:cubicBezTo>
                <a:lnTo>
                  <a:pt x="51408" y="702"/>
                </a:lnTo>
                <a:cubicBezTo>
                  <a:pt x="51417" y="689"/>
                  <a:pt x="51427" y="676"/>
                  <a:pt x="51437" y="662"/>
                </a:cubicBezTo>
                <a:lnTo>
                  <a:pt x="51424" y="650"/>
                </a:lnTo>
                <a:close/>
                <a:moveTo>
                  <a:pt x="7199" y="43176"/>
                </a:moveTo>
                <a:lnTo>
                  <a:pt x="7199" y="43176"/>
                </a:lnTo>
                <a:cubicBezTo>
                  <a:pt x="6287" y="43588"/>
                  <a:pt x="5307" y="43800"/>
                  <a:pt x="4318" y="43800"/>
                </a:cubicBezTo>
                <a:cubicBezTo>
                  <a:pt x="4045" y="43800"/>
                  <a:pt x="3772" y="43783"/>
                  <a:pt x="3500" y="43751"/>
                </a:cubicBezTo>
                <a:cubicBezTo>
                  <a:pt x="3582" y="43668"/>
                  <a:pt x="3692" y="43619"/>
                  <a:pt x="3800" y="43619"/>
                </a:cubicBezTo>
                <a:cubicBezTo>
                  <a:pt x="3838" y="43619"/>
                  <a:pt x="3876" y="43625"/>
                  <a:pt x="3912" y="43639"/>
                </a:cubicBezTo>
                <a:cubicBezTo>
                  <a:pt x="4212" y="43639"/>
                  <a:pt x="4499" y="43626"/>
                  <a:pt x="4799" y="43601"/>
                </a:cubicBezTo>
                <a:cubicBezTo>
                  <a:pt x="4991" y="43568"/>
                  <a:pt x="5188" y="43551"/>
                  <a:pt x="5387" y="43551"/>
                </a:cubicBezTo>
                <a:cubicBezTo>
                  <a:pt x="5486" y="43551"/>
                  <a:pt x="5586" y="43555"/>
                  <a:pt x="5686" y="43564"/>
                </a:cubicBezTo>
                <a:cubicBezTo>
                  <a:pt x="5911" y="43439"/>
                  <a:pt x="6161" y="43364"/>
                  <a:pt x="6424" y="43326"/>
                </a:cubicBezTo>
                <a:lnTo>
                  <a:pt x="6811" y="43264"/>
                </a:lnTo>
                <a:lnTo>
                  <a:pt x="7199" y="43176"/>
                </a:lnTo>
                <a:close/>
                <a:moveTo>
                  <a:pt x="52199" y="0"/>
                </a:moveTo>
                <a:lnTo>
                  <a:pt x="52199" y="0"/>
                </a:lnTo>
                <a:cubicBezTo>
                  <a:pt x="51912" y="487"/>
                  <a:pt x="51674" y="987"/>
                  <a:pt x="51337" y="1475"/>
                </a:cubicBezTo>
                <a:cubicBezTo>
                  <a:pt x="51252" y="1209"/>
                  <a:pt x="51250" y="1200"/>
                  <a:pt x="51408" y="702"/>
                </a:cubicBezTo>
                <a:lnTo>
                  <a:pt x="51408" y="702"/>
                </a:lnTo>
                <a:cubicBezTo>
                  <a:pt x="51287" y="866"/>
                  <a:pt x="51207" y="970"/>
                  <a:pt x="51137" y="1075"/>
                </a:cubicBezTo>
                <a:cubicBezTo>
                  <a:pt x="50850" y="1562"/>
                  <a:pt x="50575" y="2050"/>
                  <a:pt x="50312" y="2549"/>
                </a:cubicBezTo>
                <a:cubicBezTo>
                  <a:pt x="49987" y="3137"/>
                  <a:pt x="49575" y="3674"/>
                  <a:pt x="49200" y="4224"/>
                </a:cubicBezTo>
                <a:cubicBezTo>
                  <a:pt x="49050" y="4411"/>
                  <a:pt x="48925" y="4611"/>
                  <a:pt x="48813" y="4811"/>
                </a:cubicBezTo>
                <a:cubicBezTo>
                  <a:pt x="48313" y="5886"/>
                  <a:pt x="47738" y="6923"/>
                  <a:pt x="47076" y="7898"/>
                </a:cubicBezTo>
                <a:cubicBezTo>
                  <a:pt x="46913" y="8148"/>
                  <a:pt x="46826" y="8448"/>
                  <a:pt x="46651" y="8685"/>
                </a:cubicBezTo>
                <a:cubicBezTo>
                  <a:pt x="46501" y="8885"/>
                  <a:pt x="46301" y="9035"/>
                  <a:pt x="46176" y="9260"/>
                </a:cubicBezTo>
                <a:cubicBezTo>
                  <a:pt x="45851" y="9835"/>
                  <a:pt x="45489" y="10385"/>
                  <a:pt x="45089" y="10897"/>
                </a:cubicBezTo>
                <a:cubicBezTo>
                  <a:pt x="44926" y="11110"/>
                  <a:pt x="44801" y="11360"/>
                  <a:pt x="44651" y="11572"/>
                </a:cubicBezTo>
                <a:cubicBezTo>
                  <a:pt x="44451" y="11872"/>
                  <a:pt x="44376" y="12234"/>
                  <a:pt x="44151" y="12522"/>
                </a:cubicBezTo>
                <a:cubicBezTo>
                  <a:pt x="43914" y="12797"/>
                  <a:pt x="43577" y="12959"/>
                  <a:pt x="43477" y="13322"/>
                </a:cubicBezTo>
                <a:cubicBezTo>
                  <a:pt x="43464" y="13359"/>
                  <a:pt x="43414" y="13384"/>
                  <a:pt x="43377" y="13422"/>
                </a:cubicBezTo>
                <a:cubicBezTo>
                  <a:pt x="43089" y="13734"/>
                  <a:pt x="42689" y="13959"/>
                  <a:pt x="42639" y="14446"/>
                </a:cubicBezTo>
                <a:cubicBezTo>
                  <a:pt x="42589" y="14609"/>
                  <a:pt x="42489" y="14734"/>
                  <a:pt x="42352" y="14821"/>
                </a:cubicBezTo>
                <a:cubicBezTo>
                  <a:pt x="41989" y="15096"/>
                  <a:pt x="41689" y="15446"/>
                  <a:pt x="41465" y="15846"/>
                </a:cubicBezTo>
                <a:cubicBezTo>
                  <a:pt x="41302" y="16121"/>
                  <a:pt x="41115" y="16371"/>
                  <a:pt x="40915" y="16608"/>
                </a:cubicBezTo>
                <a:cubicBezTo>
                  <a:pt x="40752" y="16808"/>
                  <a:pt x="40615" y="17046"/>
                  <a:pt x="40377" y="17146"/>
                </a:cubicBezTo>
                <a:cubicBezTo>
                  <a:pt x="40202" y="17208"/>
                  <a:pt x="40052" y="17333"/>
                  <a:pt x="39952" y="17495"/>
                </a:cubicBezTo>
                <a:cubicBezTo>
                  <a:pt x="39865" y="17645"/>
                  <a:pt x="39728" y="17758"/>
                  <a:pt x="39565" y="17820"/>
                </a:cubicBezTo>
                <a:cubicBezTo>
                  <a:pt x="39453" y="17870"/>
                  <a:pt x="39353" y="17945"/>
                  <a:pt x="39278" y="18045"/>
                </a:cubicBezTo>
                <a:cubicBezTo>
                  <a:pt x="38965" y="18545"/>
                  <a:pt x="38515" y="18933"/>
                  <a:pt x="38190" y="19420"/>
                </a:cubicBezTo>
                <a:cubicBezTo>
                  <a:pt x="37965" y="19795"/>
                  <a:pt x="37641" y="20107"/>
                  <a:pt x="37253" y="20320"/>
                </a:cubicBezTo>
                <a:cubicBezTo>
                  <a:pt x="36891" y="20507"/>
                  <a:pt x="36566" y="20757"/>
                  <a:pt x="36303" y="21082"/>
                </a:cubicBezTo>
                <a:cubicBezTo>
                  <a:pt x="35729" y="21757"/>
                  <a:pt x="35079" y="22382"/>
                  <a:pt x="34479" y="23044"/>
                </a:cubicBezTo>
                <a:cubicBezTo>
                  <a:pt x="34279" y="23281"/>
                  <a:pt x="33967" y="23356"/>
                  <a:pt x="33779" y="23581"/>
                </a:cubicBezTo>
                <a:cubicBezTo>
                  <a:pt x="33492" y="23919"/>
                  <a:pt x="33179" y="24231"/>
                  <a:pt x="32842" y="24519"/>
                </a:cubicBezTo>
                <a:cubicBezTo>
                  <a:pt x="32429" y="24944"/>
                  <a:pt x="31955" y="25293"/>
                  <a:pt x="31442" y="25556"/>
                </a:cubicBezTo>
                <a:cubicBezTo>
                  <a:pt x="31055" y="25743"/>
                  <a:pt x="30692" y="25968"/>
                  <a:pt x="30342" y="26206"/>
                </a:cubicBezTo>
                <a:cubicBezTo>
                  <a:pt x="29718" y="26631"/>
                  <a:pt x="29043" y="26980"/>
                  <a:pt x="28318" y="27230"/>
                </a:cubicBezTo>
                <a:lnTo>
                  <a:pt x="27756" y="27405"/>
                </a:lnTo>
                <a:cubicBezTo>
                  <a:pt x="27568" y="27455"/>
                  <a:pt x="27381" y="27505"/>
                  <a:pt x="27193" y="27555"/>
                </a:cubicBezTo>
                <a:lnTo>
                  <a:pt x="26319" y="27818"/>
                </a:lnTo>
                <a:cubicBezTo>
                  <a:pt x="26031" y="27893"/>
                  <a:pt x="25731" y="27943"/>
                  <a:pt x="25431" y="27968"/>
                </a:cubicBezTo>
                <a:cubicBezTo>
                  <a:pt x="25056" y="27980"/>
                  <a:pt x="24694" y="28018"/>
                  <a:pt x="24332" y="28068"/>
                </a:cubicBezTo>
                <a:cubicBezTo>
                  <a:pt x="23144" y="28305"/>
                  <a:pt x="21957" y="28268"/>
                  <a:pt x="20782" y="28343"/>
                </a:cubicBezTo>
                <a:cubicBezTo>
                  <a:pt x="19845" y="28405"/>
                  <a:pt x="18983" y="28743"/>
                  <a:pt x="18158" y="29117"/>
                </a:cubicBezTo>
                <a:cubicBezTo>
                  <a:pt x="17483" y="29430"/>
                  <a:pt x="16859" y="29855"/>
                  <a:pt x="16334" y="30380"/>
                </a:cubicBezTo>
                <a:cubicBezTo>
                  <a:pt x="15859" y="30854"/>
                  <a:pt x="15296" y="31317"/>
                  <a:pt x="15034" y="31992"/>
                </a:cubicBezTo>
                <a:cubicBezTo>
                  <a:pt x="14847" y="32454"/>
                  <a:pt x="14522" y="32854"/>
                  <a:pt x="14322" y="33316"/>
                </a:cubicBezTo>
                <a:cubicBezTo>
                  <a:pt x="14034" y="34029"/>
                  <a:pt x="13884" y="34816"/>
                  <a:pt x="13409" y="35441"/>
                </a:cubicBezTo>
                <a:cubicBezTo>
                  <a:pt x="13359" y="35503"/>
                  <a:pt x="13334" y="35578"/>
                  <a:pt x="13309" y="35641"/>
                </a:cubicBezTo>
                <a:cubicBezTo>
                  <a:pt x="12972" y="36291"/>
                  <a:pt x="12872" y="37003"/>
                  <a:pt x="12497" y="37565"/>
                </a:cubicBezTo>
                <a:cubicBezTo>
                  <a:pt x="12347" y="37778"/>
                  <a:pt x="12235" y="38003"/>
                  <a:pt x="12072" y="38190"/>
                </a:cubicBezTo>
                <a:cubicBezTo>
                  <a:pt x="11922" y="38390"/>
                  <a:pt x="11760" y="38590"/>
                  <a:pt x="11610" y="38765"/>
                </a:cubicBezTo>
                <a:cubicBezTo>
                  <a:pt x="11447" y="38915"/>
                  <a:pt x="11297" y="39065"/>
                  <a:pt x="11160" y="39227"/>
                </a:cubicBezTo>
                <a:cubicBezTo>
                  <a:pt x="11010" y="39440"/>
                  <a:pt x="10823" y="39652"/>
                  <a:pt x="10635" y="39827"/>
                </a:cubicBezTo>
                <a:cubicBezTo>
                  <a:pt x="9798" y="40577"/>
                  <a:pt x="8848" y="41202"/>
                  <a:pt x="7823" y="41664"/>
                </a:cubicBezTo>
                <a:cubicBezTo>
                  <a:pt x="7074" y="42052"/>
                  <a:pt x="6261" y="42314"/>
                  <a:pt x="5437" y="42439"/>
                </a:cubicBezTo>
                <a:cubicBezTo>
                  <a:pt x="5049" y="42464"/>
                  <a:pt x="4674" y="42551"/>
                  <a:pt x="4299" y="42576"/>
                </a:cubicBezTo>
                <a:cubicBezTo>
                  <a:pt x="4099" y="42601"/>
                  <a:pt x="3912" y="42626"/>
                  <a:pt x="3724" y="42639"/>
                </a:cubicBezTo>
                <a:cubicBezTo>
                  <a:pt x="3670" y="42643"/>
                  <a:pt x="3615" y="42644"/>
                  <a:pt x="3560" y="42644"/>
                </a:cubicBezTo>
                <a:cubicBezTo>
                  <a:pt x="3427" y="42644"/>
                  <a:pt x="3295" y="42635"/>
                  <a:pt x="3162" y="42626"/>
                </a:cubicBezTo>
                <a:cubicBezTo>
                  <a:pt x="3075" y="42633"/>
                  <a:pt x="2984" y="42636"/>
                  <a:pt x="2893" y="42636"/>
                </a:cubicBezTo>
                <a:cubicBezTo>
                  <a:pt x="2803" y="42636"/>
                  <a:pt x="2712" y="42633"/>
                  <a:pt x="2625" y="42626"/>
                </a:cubicBezTo>
                <a:cubicBezTo>
                  <a:pt x="2337" y="42564"/>
                  <a:pt x="2062" y="42576"/>
                  <a:pt x="1787" y="42539"/>
                </a:cubicBezTo>
                <a:cubicBezTo>
                  <a:pt x="1513" y="42539"/>
                  <a:pt x="1238" y="42501"/>
                  <a:pt x="963" y="42439"/>
                </a:cubicBezTo>
                <a:cubicBezTo>
                  <a:pt x="942" y="42434"/>
                  <a:pt x="923" y="42432"/>
                  <a:pt x="904" y="42432"/>
                </a:cubicBezTo>
                <a:cubicBezTo>
                  <a:pt x="670" y="42432"/>
                  <a:pt x="569" y="42773"/>
                  <a:pt x="800" y="42889"/>
                </a:cubicBezTo>
                <a:cubicBezTo>
                  <a:pt x="938" y="42976"/>
                  <a:pt x="1063" y="43076"/>
                  <a:pt x="1163" y="43201"/>
                </a:cubicBezTo>
                <a:cubicBezTo>
                  <a:pt x="1288" y="43326"/>
                  <a:pt x="1425" y="43439"/>
                  <a:pt x="1575" y="43526"/>
                </a:cubicBezTo>
                <a:cubicBezTo>
                  <a:pt x="1350" y="43576"/>
                  <a:pt x="1125" y="43639"/>
                  <a:pt x="900" y="43726"/>
                </a:cubicBezTo>
                <a:cubicBezTo>
                  <a:pt x="725" y="43676"/>
                  <a:pt x="775" y="43501"/>
                  <a:pt x="650" y="43451"/>
                </a:cubicBezTo>
                <a:cubicBezTo>
                  <a:pt x="561" y="43481"/>
                  <a:pt x="480" y="43573"/>
                  <a:pt x="382" y="43573"/>
                </a:cubicBezTo>
                <a:cubicBezTo>
                  <a:pt x="356" y="43573"/>
                  <a:pt x="329" y="43567"/>
                  <a:pt x="300" y="43551"/>
                </a:cubicBezTo>
                <a:lnTo>
                  <a:pt x="300" y="43551"/>
                </a:lnTo>
                <a:cubicBezTo>
                  <a:pt x="363" y="43601"/>
                  <a:pt x="488" y="43626"/>
                  <a:pt x="400" y="43801"/>
                </a:cubicBezTo>
                <a:cubicBezTo>
                  <a:pt x="263" y="43851"/>
                  <a:pt x="0" y="43826"/>
                  <a:pt x="25" y="44113"/>
                </a:cubicBezTo>
                <a:cubicBezTo>
                  <a:pt x="127" y="44159"/>
                  <a:pt x="239" y="44255"/>
                  <a:pt x="324" y="44255"/>
                </a:cubicBezTo>
                <a:cubicBezTo>
                  <a:pt x="333" y="44255"/>
                  <a:pt x="342" y="44253"/>
                  <a:pt x="350" y="44251"/>
                </a:cubicBezTo>
                <a:cubicBezTo>
                  <a:pt x="419" y="44234"/>
                  <a:pt x="489" y="44225"/>
                  <a:pt x="559" y="44225"/>
                </a:cubicBezTo>
                <a:cubicBezTo>
                  <a:pt x="693" y="44225"/>
                  <a:pt x="827" y="44256"/>
                  <a:pt x="950" y="44313"/>
                </a:cubicBezTo>
                <a:cubicBezTo>
                  <a:pt x="1125" y="44401"/>
                  <a:pt x="1313" y="44463"/>
                  <a:pt x="1513" y="44513"/>
                </a:cubicBezTo>
                <a:cubicBezTo>
                  <a:pt x="1541" y="44517"/>
                  <a:pt x="1569" y="44518"/>
                  <a:pt x="1596" y="44518"/>
                </a:cubicBezTo>
                <a:cubicBezTo>
                  <a:pt x="1712" y="44518"/>
                  <a:pt x="1825" y="44495"/>
                  <a:pt x="1940" y="44495"/>
                </a:cubicBezTo>
                <a:cubicBezTo>
                  <a:pt x="2005" y="44495"/>
                  <a:pt x="2071" y="44502"/>
                  <a:pt x="2137" y="44526"/>
                </a:cubicBezTo>
                <a:cubicBezTo>
                  <a:pt x="2312" y="44601"/>
                  <a:pt x="2500" y="44638"/>
                  <a:pt x="2687" y="44651"/>
                </a:cubicBezTo>
                <a:cubicBezTo>
                  <a:pt x="2711" y="44652"/>
                  <a:pt x="2734" y="44653"/>
                  <a:pt x="2758" y="44653"/>
                </a:cubicBezTo>
                <a:cubicBezTo>
                  <a:pt x="2924" y="44653"/>
                  <a:pt x="3097" y="44615"/>
                  <a:pt x="3250" y="44538"/>
                </a:cubicBezTo>
                <a:cubicBezTo>
                  <a:pt x="3283" y="44527"/>
                  <a:pt x="3317" y="44521"/>
                  <a:pt x="3351" y="44521"/>
                </a:cubicBezTo>
                <a:cubicBezTo>
                  <a:pt x="3392" y="44521"/>
                  <a:pt x="3433" y="44530"/>
                  <a:pt x="3475" y="44551"/>
                </a:cubicBezTo>
                <a:cubicBezTo>
                  <a:pt x="3703" y="44620"/>
                  <a:pt x="3940" y="44658"/>
                  <a:pt x="4178" y="44658"/>
                </a:cubicBezTo>
                <a:cubicBezTo>
                  <a:pt x="4239" y="44658"/>
                  <a:pt x="4301" y="44656"/>
                  <a:pt x="4362" y="44651"/>
                </a:cubicBezTo>
                <a:cubicBezTo>
                  <a:pt x="4722" y="44651"/>
                  <a:pt x="5082" y="44513"/>
                  <a:pt x="5442" y="44513"/>
                </a:cubicBezTo>
                <a:cubicBezTo>
                  <a:pt x="5457" y="44513"/>
                  <a:pt x="5472" y="44513"/>
                  <a:pt x="5486" y="44513"/>
                </a:cubicBezTo>
                <a:cubicBezTo>
                  <a:pt x="5549" y="44517"/>
                  <a:pt x="5611" y="44519"/>
                  <a:pt x="5673" y="44519"/>
                </a:cubicBezTo>
                <a:cubicBezTo>
                  <a:pt x="5822" y="44519"/>
                  <a:pt x="5970" y="44510"/>
                  <a:pt x="6111" y="44501"/>
                </a:cubicBezTo>
                <a:lnTo>
                  <a:pt x="6736" y="44376"/>
                </a:lnTo>
                <a:cubicBezTo>
                  <a:pt x="6874" y="44351"/>
                  <a:pt x="6999" y="44288"/>
                  <a:pt x="7124" y="44213"/>
                </a:cubicBezTo>
                <a:cubicBezTo>
                  <a:pt x="7224" y="44126"/>
                  <a:pt x="7349" y="44063"/>
                  <a:pt x="7486" y="44026"/>
                </a:cubicBezTo>
                <a:cubicBezTo>
                  <a:pt x="8073" y="43926"/>
                  <a:pt x="8586" y="43564"/>
                  <a:pt x="9148" y="43401"/>
                </a:cubicBezTo>
                <a:cubicBezTo>
                  <a:pt x="9323" y="43326"/>
                  <a:pt x="9473" y="43239"/>
                  <a:pt x="9623" y="43126"/>
                </a:cubicBezTo>
                <a:lnTo>
                  <a:pt x="10010" y="42839"/>
                </a:lnTo>
                <a:lnTo>
                  <a:pt x="10385" y="42526"/>
                </a:lnTo>
                <a:cubicBezTo>
                  <a:pt x="10635" y="42326"/>
                  <a:pt x="10885" y="42139"/>
                  <a:pt x="11135" y="41952"/>
                </a:cubicBezTo>
                <a:cubicBezTo>
                  <a:pt x="11310" y="41814"/>
                  <a:pt x="11472" y="41664"/>
                  <a:pt x="11635" y="41502"/>
                </a:cubicBezTo>
                <a:cubicBezTo>
                  <a:pt x="11772" y="41327"/>
                  <a:pt x="11935" y="41177"/>
                  <a:pt x="12110" y="41027"/>
                </a:cubicBezTo>
                <a:cubicBezTo>
                  <a:pt x="12510" y="40764"/>
                  <a:pt x="12760" y="40327"/>
                  <a:pt x="13047" y="39940"/>
                </a:cubicBezTo>
                <a:cubicBezTo>
                  <a:pt x="13247" y="39627"/>
                  <a:pt x="13459" y="39327"/>
                  <a:pt x="13697" y="39040"/>
                </a:cubicBezTo>
                <a:cubicBezTo>
                  <a:pt x="13922" y="38740"/>
                  <a:pt x="14109" y="38402"/>
                  <a:pt x="14247" y="38065"/>
                </a:cubicBezTo>
                <a:cubicBezTo>
                  <a:pt x="14284" y="37990"/>
                  <a:pt x="14334" y="37915"/>
                  <a:pt x="14384" y="37853"/>
                </a:cubicBezTo>
                <a:cubicBezTo>
                  <a:pt x="14947" y="37228"/>
                  <a:pt x="15184" y="36415"/>
                  <a:pt x="15446" y="35703"/>
                </a:cubicBezTo>
                <a:cubicBezTo>
                  <a:pt x="15659" y="35153"/>
                  <a:pt x="15834" y="34603"/>
                  <a:pt x="16021" y="34079"/>
                </a:cubicBezTo>
                <a:cubicBezTo>
                  <a:pt x="16309" y="33316"/>
                  <a:pt x="16771" y="32704"/>
                  <a:pt x="17121" y="32104"/>
                </a:cubicBezTo>
                <a:cubicBezTo>
                  <a:pt x="17308" y="31767"/>
                  <a:pt x="17496" y="31392"/>
                  <a:pt x="17871" y="31267"/>
                </a:cubicBezTo>
                <a:cubicBezTo>
                  <a:pt x="17958" y="31154"/>
                  <a:pt x="18058" y="31054"/>
                  <a:pt x="18171" y="30967"/>
                </a:cubicBezTo>
                <a:cubicBezTo>
                  <a:pt x="18296" y="30879"/>
                  <a:pt x="18421" y="30817"/>
                  <a:pt x="18546" y="30754"/>
                </a:cubicBezTo>
                <a:cubicBezTo>
                  <a:pt x="18671" y="30679"/>
                  <a:pt x="18808" y="30642"/>
                  <a:pt x="18945" y="30580"/>
                </a:cubicBezTo>
                <a:cubicBezTo>
                  <a:pt x="19083" y="30530"/>
                  <a:pt x="19208" y="30467"/>
                  <a:pt x="19345" y="30380"/>
                </a:cubicBezTo>
                <a:cubicBezTo>
                  <a:pt x="19470" y="30317"/>
                  <a:pt x="19608" y="30280"/>
                  <a:pt x="19745" y="30255"/>
                </a:cubicBezTo>
                <a:cubicBezTo>
                  <a:pt x="19895" y="30242"/>
                  <a:pt x="20045" y="30205"/>
                  <a:pt x="20183" y="30142"/>
                </a:cubicBezTo>
                <a:cubicBezTo>
                  <a:pt x="20333" y="30092"/>
                  <a:pt x="20483" y="30067"/>
                  <a:pt x="20645" y="30067"/>
                </a:cubicBezTo>
                <a:cubicBezTo>
                  <a:pt x="20820" y="30067"/>
                  <a:pt x="20995" y="29980"/>
                  <a:pt x="21095" y="29830"/>
                </a:cubicBezTo>
                <a:cubicBezTo>
                  <a:pt x="21099" y="29826"/>
                  <a:pt x="21109" y="29824"/>
                  <a:pt x="21122" y="29824"/>
                </a:cubicBezTo>
                <a:cubicBezTo>
                  <a:pt x="21148" y="29824"/>
                  <a:pt x="21187" y="29830"/>
                  <a:pt x="21220" y="29830"/>
                </a:cubicBezTo>
                <a:cubicBezTo>
                  <a:pt x="21660" y="29830"/>
                  <a:pt x="22120" y="29756"/>
                  <a:pt x="22595" y="29756"/>
                </a:cubicBezTo>
                <a:cubicBezTo>
                  <a:pt x="22768" y="29756"/>
                  <a:pt x="22943" y="29766"/>
                  <a:pt x="23119" y="29792"/>
                </a:cubicBezTo>
                <a:cubicBezTo>
                  <a:pt x="23182" y="29792"/>
                  <a:pt x="23244" y="29780"/>
                  <a:pt x="23294" y="29755"/>
                </a:cubicBezTo>
                <a:cubicBezTo>
                  <a:pt x="23694" y="29630"/>
                  <a:pt x="24157" y="29755"/>
                  <a:pt x="24556" y="29542"/>
                </a:cubicBezTo>
                <a:cubicBezTo>
                  <a:pt x="24581" y="29530"/>
                  <a:pt x="24606" y="29524"/>
                  <a:pt x="24631" y="29524"/>
                </a:cubicBezTo>
                <a:cubicBezTo>
                  <a:pt x="24656" y="29524"/>
                  <a:pt x="24681" y="29530"/>
                  <a:pt x="24706" y="29542"/>
                </a:cubicBezTo>
                <a:cubicBezTo>
                  <a:pt x="24862" y="29583"/>
                  <a:pt x="25019" y="29600"/>
                  <a:pt x="25178" y="29600"/>
                </a:cubicBezTo>
                <a:cubicBezTo>
                  <a:pt x="25557" y="29600"/>
                  <a:pt x="25944" y="29505"/>
                  <a:pt x="26331" y="29417"/>
                </a:cubicBezTo>
                <a:cubicBezTo>
                  <a:pt x="26956" y="29280"/>
                  <a:pt x="27681" y="29292"/>
                  <a:pt x="28193" y="28842"/>
                </a:cubicBezTo>
                <a:cubicBezTo>
                  <a:pt x="28206" y="28836"/>
                  <a:pt x="28215" y="28833"/>
                  <a:pt x="28223" y="28833"/>
                </a:cubicBezTo>
                <a:cubicBezTo>
                  <a:pt x="28231" y="28833"/>
                  <a:pt x="28237" y="28836"/>
                  <a:pt x="28243" y="28842"/>
                </a:cubicBezTo>
                <a:cubicBezTo>
                  <a:pt x="28274" y="28848"/>
                  <a:pt x="28304" y="28851"/>
                  <a:pt x="28333" y="28851"/>
                </a:cubicBezTo>
                <a:cubicBezTo>
                  <a:pt x="28560" y="28851"/>
                  <a:pt x="28727" y="28691"/>
                  <a:pt x="28893" y="28580"/>
                </a:cubicBezTo>
                <a:cubicBezTo>
                  <a:pt x="29205" y="28343"/>
                  <a:pt x="29505" y="28130"/>
                  <a:pt x="29918" y="28130"/>
                </a:cubicBezTo>
                <a:cubicBezTo>
                  <a:pt x="29980" y="28118"/>
                  <a:pt x="30043" y="28093"/>
                  <a:pt x="30093" y="28043"/>
                </a:cubicBezTo>
                <a:cubicBezTo>
                  <a:pt x="30405" y="27843"/>
                  <a:pt x="30692" y="27643"/>
                  <a:pt x="31092" y="27580"/>
                </a:cubicBezTo>
                <a:cubicBezTo>
                  <a:pt x="31355" y="27543"/>
                  <a:pt x="31592" y="27405"/>
                  <a:pt x="31742" y="27193"/>
                </a:cubicBezTo>
                <a:cubicBezTo>
                  <a:pt x="31855" y="27030"/>
                  <a:pt x="32017" y="26930"/>
                  <a:pt x="32217" y="26893"/>
                </a:cubicBezTo>
                <a:cubicBezTo>
                  <a:pt x="32379" y="26843"/>
                  <a:pt x="32529" y="26756"/>
                  <a:pt x="32642" y="26631"/>
                </a:cubicBezTo>
                <a:cubicBezTo>
                  <a:pt x="32829" y="26493"/>
                  <a:pt x="33004" y="26293"/>
                  <a:pt x="33204" y="26206"/>
                </a:cubicBezTo>
                <a:cubicBezTo>
                  <a:pt x="33592" y="26031"/>
                  <a:pt x="33804" y="25681"/>
                  <a:pt x="34179" y="25506"/>
                </a:cubicBezTo>
                <a:cubicBezTo>
                  <a:pt x="34241" y="25468"/>
                  <a:pt x="34291" y="25393"/>
                  <a:pt x="34304" y="25318"/>
                </a:cubicBezTo>
                <a:cubicBezTo>
                  <a:pt x="34304" y="25081"/>
                  <a:pt x="34491" y="25031"/>
                  <a:pt x="34641" y="24931"/>
                </a:cubicBezTo>
                <a:cubicBezTo>
                  <a:pt x="35116" y="24619"/>
                  <a:pt x="35629" y="24344"/>
                  <a:pt x="36003" y="23906"/>
                </a:cubicBezTo>
                <a:cubicBezTo>
                  <a:pt x="36391" y="23431"/>
                  <a:pt x="36828" y="23007"/>
                  <a:pt x="37303" y="22607"/>
                </a:cubicBezTo>
                <a:cubicBezTo>
                  <a:pt x="37716" y="22244"/>
                  <a:pt x="38090" y="21832"/>
                  <a:pt x="38428" y="21394"/>
                </a:cubicBezTo>
                <a:cubicBezTo>
                  <a:pt x="38490" y="21319"/>
                  <a:pt x="38553" y="21257"/>
                  <a:pt x="38628" y="21194"/>
                </a:cubicBezTo>
                <a:cubicBezTo>
                  <a:pt x="39440" y="20532"/>
                  <a:pt x="40040" y="19682"/>
                  <a:pt x="40740" y="18920"/>
                </a:cubicBezTo>
                <a:cubicBezTo>
                  <a:pt x="41152" y="18483"/>
                  <a:pt x="41490" y="17945"/>
                  <a:pt x="41864" y="17470"/>
                </a:cubicBezTo>
                <a:cubicBezTo>
                  <a:pt x="42014" y="17258"/>
                  <a:pt x="42214" y="17108"/>
                  <a:pt x="42364" y="16908"/>
                </a:cubicBezTo>
                <a:cubicBezTo>
                  <a:pt x="42677" y="16496"/>
                  <a:pt x="42939" y="16071"/>
                  <a:pt x="43264" y="15671"/>
                </a:cubicBezTo>
                <a:cubicBezTo>
                  <a:pt x="43464" y="15471"/>
                  <a:pt x="43639" y="15246"/>
                  <a:pt x="43789" y="15009"/>
                </a:cubicBezTo>
                <a:cubicBezTo>
                  <a:pt x="44076" y="14534"/>
                  <a:pt x="44326" y="14046"/>
                  <a:pt x="44689" y="13634"/>
                </a:cubicBezTo>
                <a:cubicBezTo>
                  <a:pt x="45389" y="12822"/>
                  <a:pt x="45851" y="11847"/>
                  <a:pt x="46463" y="10972"/>
                </a:cubicBezTo>
                <a:cubicBezTo>
                  <a:pt x="46926" y="10310"/>
                  <a:pt x="47388" y="9623"/>
                  <a:pt x="47825" y="8935"/>
                </a:cubicBezTo>
                <a:cubicBezTo>
                  <a:pt x="48838" y="7336"/>
                  <a:pt x="49862" y="5736"/>
                  <a:pt x="50737" y="4062"/>
                </a:cubicBezTo>
                <a:cubicBezTo>
                  <a:pt x="51100" y="3387"/>
                  <a:pt x="51487" y="2712"/>
                  <a:pt x="51837" y="2025"/>
                </a:cubicBezTo>
                <a:cubicBezTo>
                  <a:pt x="52012" y="1700"/>
                  <a:pt x="52099" y="1350"/>
                  <a:pt x="52112" y="987"/>
                </a:cubicBezTo>
                <a:cubicBezTo>
                  <a:pt x="52112" y="662"/>
                  <a:pt x="52024" y="325"/>
                  <a:pt x="521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20.xml"/><Relationship Id="rId22" Type="http://schemas.openxmlformats.org/officeDocument/2006/relationships/slideLayout" Target="../slideLayouts/slideLayout22.xml"/><Relationship Id="rId21" Type="http://schemas.openxmlformats.org/officeDocument/2006/relationships/slideLayout" Target="../slideLayouts/slideLayout21.xml"/><Relationship Id="rId24" Type="http://schemas.openxmlformats.org/officeDocument/2006/relationships/slideLayout" Target="../slideLayouts/slideLayout24.xml"/><Relationship Id="rId23" Type="http://schemas.openxmlformats.org/officeDocument/2006/relationships/slideLayout" Target="../slideLayouts/slideLayout23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26" Type="http://schemas.openxmlformats.org/officeDocument/2006/relationships/slideLayout" Target="../slideLayouts/slideLayout26.xml"/><Relationship Id="rId25" Type="http://schemas.openxmlformats.org/officeDocument/2006/relationships/slideLayout" Target="../slideLayouts/slideLayout25.xml"/><Relationship Id="rId28" Type="http://schemas.openxmlformats.org/officeDocument/2006/relationships/slideLayout" Target="../slideLayouts/slideLayout28.xml"/><Relationship Id="rId27" Type="http://schemas.openxmlformats.org/officeDocument/2006/relationships/slideLayout" Target="../slideLayouts/slideLayout27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29" Type="http://schemas.openxmlformats.org/officeDocument/2006/relationships/slideLayout" Target="../slideLayouts/slideLayout29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31" Type="http://schemas.openxmlformats.org/officeDocument/2006/relationships/slideLayout" Target="../slideLayouts/slideLayout31.xml"/><Relationship Id="rId30" Type="http://schemas.openxmlformats.org/officeDocument/2006/relationships/slideLayout" Target="../slideLayouts/slideLayout30.xml"/><Relationship Id="rId11" Type="http://schemas.openxmlformats.org/officeDocument/2006/relationships/slideLayout" Target="../slideLayouts/slideLayout11.xml"/><Relationship Id="rId33" Type="http://schemas.openxmlformats.org/officeDocument/2006/relationships/slideLayout" Target="../slideLayouts/slideLayout33.xml"/><Relationship Id="rId10" Type="http://schemas.openxmlformats.org/officeDocument/2006/relationships/slideLayout" Target="../slideLayouts/slideLayout10.xml"/><Relationship Id="rId32" Type="http://schemas.openxmlformats.org/officeDocument/2006/relationships/slideLayout" Target="../slideLayouts/slideLayout32.xml"/><Relationship Id="rId13" Type="http://schemas.openxmlformats.org/officeDocument/2006/relationships/slideLayout" Target="../slideLayouts/slideLayout13.xml"/><Relationship Id="rId35" Type="http://schemas.openxmlformats.org/officeDocument/2006/relationships/slideLayout" Target="../slideLayouts/slideLayout35.xml"/><Relationship Id="rId12" Type="http://schemas.openxmlformats.org/officeDocument/2006/relationships/slideLayout" Target="../slideLayouts/slideLayout12.xml"/><Relationship Id="rId34" Type="http://schemas.openxmlformats.org/officeDocument/2006/relationships/slideLayout" Target="../slideLayouts/slideLayout34.xml"/><Relationship Id="rId15" Type="http://schemas.openxmlformats.org/officeDocument/2006/relationships/slideLayout" Target="../slideLayouts/slideLayout15.xml"/><Relationship Id="rId37" Type="http://schemas.openxmlformats.org/officeDocument/2006/relationships/theme" Target="../theme/theme1.xml"/><Relationship Id="rId14" Type="http://schemas.openxmlformats.org/officeDocument/2006/relationships/slideLayout" Target="../slideLayouts/slideLayout14.xml"/><Relationship Id="rId36" Type="http://schemas.openxmlformats.org/officeDocument/2006/relationships/slideLayout" Target="../slideLayouts/slideLayout36.xml"/><Relationship Id="rId17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16.xml"/><Relationship Id="rId19" Type="http://schemas.openxmlformats.org/officeDocument/2006/relationships/slideLayout" Target="../slideLayouts/slideLayout19.xml"/><Relationship Id="rId18" Type="http://schemas.openxmlformats.org/officeDocument/2006/relationships/slideLayout" Target="../slideLayouts/slideLayout18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accent3"/>
        </a:solid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bril Fatface"/>
              <a:buNone/>
              <a:defRPr sz="2800">
                <a:solidFill>
                  <a:schemeClr val="dk2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7" name="Google Shape;7;p1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indent="-317500" lvl="1" marL="9144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indent="-317500" lvl="2" marL="1371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indent="-317500" lvl="3" marL="1828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indent="-317500" lvl="4" marL="22860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indent="-317500" lvl="5" marL="2743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indent="-317500" lvl="6" marL="32004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indent="-317500" lvl="7" marL="3657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Inconsolata"/>
              <a:buChar char="○"/>
              <a:defRPr>
                <a:solidFill>
                  <a:schemeClr val="dk2"/>
                </a:solidFill>
                <a:latin typeface="Inconsolata"/>
                <a:ea typeface="Inconsolata"/>
                <a:cs typeface="Inconsolata"/>
                <a:sym typeface="Inconsolata"/>
              </a:defRPr>
            </a:lvl8pPr>
            <a:lvl9pPr indent="-317500" lvl="8" marL="41148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  <p:sldLayoutId id="2147483669" r:id="rId22"/>
    <p:sldLayoutId id="2147483670" r:id="rId23"/>
    <p:sldLayoutId id="2147483671" r:id="rId24"/>
    <p:sldLayoutId id="2147483672" r:id="rId25"/>
    <p:sldLayoutId id="2147483673" r:id="rId26"/>
    <p:sldLayoutId id="2147483674" r:id="rId27"/>
    <p:sldLayoutId id="2147483675" r:id="rId28"/>
    <p:sldLayoutId id="2147483676" r:id="rId29"/>
    <p:sldLayoutId id="2147483677" r:id="rId30"/>
    <p:sldLayoutId id="2147483678" r:id="rId31"/>
    <p:sldLayoutId id="2147483679" r:id="rId32"/>
    <p:sldLayoutId id="2147483680" r:id="rId33"/>
    <p:sldLayoutId id="2147483681" r:id="rId34"/>
    <p:sldLayoutId id="2147483682" r:id="rId35"/>
    <p:sldLayoutId id="2147483683" r:id="rId36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Relationship Id="rId3" Type="http://schemas.openxmlformats.org/officeDocument/2006/relationships/image" Target="../media/image1.png"/></Relationships>
</file>

<file path=ppt/slides/_rels/slide1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10.xml"/></Relationships>
</file>

<file path=ppt/slides/_rels/slide1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11.xml"/><Relationship Id="rId3" Type="http://schemas.openxmlformats.org/officeDocument/2006/relationships/image" Target="../media/image8.png"/></Relationships>
</file>

<file path=ppt/slides/_rels/slide1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12.xml"/><Relationship Id="rId3" Type="http://schemas.openxmlformats.org/officeDocument/2006/relationships/image" Target="../media/image7.png"/></Relationships>
</file>

<file path=ppt/slides/_rels/slide1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13.xml"/></Relationships>
</file>

<file path=ppt/slides/_rels/slide1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14.xml"/><Relationship Id="rId3" Type="http://schemas.openxmlformats.org/officeDocument/2006/relationships/image" Target="../media/image10.png"/></Relationships>
</file>

<file path=ppt/slides/_rels/slide1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15.xml"/><Relationship Id="rId3" Type="http://schemas.openxmlformats.org/officeDocument/2006/relationships/image" Target="../media/image5.png"/></Relationships>
</file>

<file path=ppt/slides/_rels/slide1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16.xml"/><Relationship Id="rId3" Type="http://schemas.openxmlformats.org/officeDocument/2006/relationships/image" Target="../media/image2.png"/></Relationships>
</file>

<file path=ppt/slides/_rels/slide1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17.xml"/><Relationship Id="rId3" Type="http://schemas.openxmlformats.org/officeDocument/2006/relationships/image" Target="../media/image4.png"/></Relationships>
</file>

<file path=ppt/slides/_rels/slide1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18.xml"/></Relationships>
</file>

<file path=ppt/slides/_rels/slide1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19.xml"/><Relationship Id="rId3" Type="http://schemas.openxmlformats.org/officeDocument/2006/relationships/image" Target="../media/image9.png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8.xml"/><Relationship Id="rId2" Type="http://schemas.openxmlformats.org/officeDocument/2006/relationships/notesSlide" Target="../notesSlides/notesSlide2.xml"/></Relationships>
</file>

<file path=ppt/slides/_rels/slide2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20.xml"/><Relationship Id="rId3" Type="http://schemas.openxmlformats.org/officeDocument/2006/relationships/image" Target="../media/image16.png"/><Relationship Id="rId4" Type="http://schemas.openxmlformats.org/officeDocument/2006/relationships/image" Target="../media/image12.png"/></Relationships>
</file>

<file path=ppt/slides/_rels/slide2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21.xml"/><Relationship Id="rId3" Type="http://schemas.openxmlformats.org/officeDocument/2006/relationships/image" Target="../media/image15.png"/></Relationships>
</file>

<file path=ppt/slides/_rels/slide2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22.xml"/><Relationship Id="rId3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2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23.xml"/><Relationship Id="rId3" Type="http://schemas.openxmlformats.org/officeDocument/2006/relationships/image" Target="../media/image11.png"/></Relationships>
</file>

<file path=ppt/slides/_rels/slide2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24.xml"/></Relationships>
</file>

<file path=ppt/slides/_rels/slide2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9.xml"/><Relationship Id="rId2" Type="http://schemas.openxmlformats.org/officeDocument/2006/relationships/notesSlide" Target="../notesSlides/notesSlide25.xml"/></Relationships>
</file>

<file path=ppt/slides/_rels/slide2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9.xml"/><Relationship Id="rId2" Type="http://schemas.openxmlformats.org/officeDocument/2006/relationships/notesSlide" Target="../notesSlides/notesSlide26.xml"/></Relationships>
</file>

<file path=ppt/slides/_rels/slide2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9.xml"/><Relationship Id="rId2" Type="http://schemas.openxmlformats.org/officeDocument/2006/relationships/notesSlide" Target="../notesSlides/notesSlide27.xml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3.xml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2.xml"/><Relationship Id="rId2" Type="http://schemas.openxmlformats.org/officeDocument/2006/relationships/notesSlide" Target="../notesSlides/notesSlide4.xml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5.xml"/><Relationship Id="rId3" Type="http://schemas.openxmlformats.org/officeDocument/2006/relationships/image" Target="../media/image3.png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6.xml"/></Relationships>
</file>

<file path=ppt/slides/_rels/slide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4.xml"/><Relationship Id="rId2" Type="http://schemas.openxmlformats.org/officeDocument/2006/relationships/notesSlide" Target="../notesSlides/notesSlide7.xml"/></Relationships>
</file>

<file path=ppt/slides/_rels/slide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9.xml"/><Relationship Id="rId2" Type="http://schemas.openxmlformats.org/officeDocument/2006/relationships/notesSlide" Target="../notesSlides/notesSlide8.xml"/></Relationships>
</file>

<file path=ppt/slides/_rels/slide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9.xml"/><Relationship Id="rId2" Type="http://schemas.openxmlformats.org/officeDocument/2006/relationships/notesSlide" Target="../notesSlides/notesSlide9.xml"/><Relationship Id="rId3" Type="http://schemas.openxmlformats.org/officeDocument/2006/relationships/image" Target="../media/image6.png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accent3"/>
        </a:solidFill>
      </p:bgPr>
    </p:bg>
    <p:spTree>
      <p:nvGrpSpPr>
        <p:cNvPr id="7800" name="Shape 7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01" name="Google Shape;7801;p38"/>
          <p:cNvSpPr txBox="1"/>
          <p:nvPr>
            <p:ph type="ctrTitle"/>
          </p:nvPr>
        </p:nvSpPr>
        <p:spPr>
          <a:xfrm>
            <a:off x="1481100" y="940925"/>
            <a:ext cx="6181800" cy="2186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Camp for All: Exploring Intention to Donate </a:t>
            </a:r>
            <a:endParaRPr/>
          </a:p>
        </p:txBody>
      </p:sp>
      <p:sp>
        <p:nvSpPr>
          <p:cNvPr id="7802" name="Google Shape;7802;p38"/>
          <p:cNvSpPr txBox="1"/>
          <p:nvPr>
            <p:ph idx="1" type="subTitle"/>
          </p:nvPr>
        </p:nvSpPr>
        <p:spPr>
          <a:xfrm>
            <a:off x="1613877" y="2992088"/>
            <a:ext cx="5912700" cy="79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Kate Malazonia, Olivia Fiscus, Haley Daigle, Alannah Bosch</a:t>
            </a:r>
            <a:endParaRPr/>
          </a:p>
        </p:txBody>
      </p:sp>
      <p:pic>
        <p:nvPicPr>
          <p:cNvPr id="7803" name="Google Shape;7803;p3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657475" y="3958513"/>
            <a:ext cx="3829050" cy="7810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665" name="Shape 9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66" name="Google Shape;9666;p47"/>
          <p:cNvGrpSpPr/>
          <p:nvPr/>
        </p:nvGrpSpPr>
        <p:grpSpPr>
          <a:xfrm>
            <a:off x="606358" y="1522120"/>
            <a:ext cx="3123392" cy="2157102"/>
            <a:chOff x="606358" y="1522120"/>
            <a:chExt cx="3123392" cy="2157102"/>
          </a:xfrm>
        </p:grpSpPr>
        <p:grpSp>
          <p:nvGrpSpPr>
            <p:cNvPr id="9667" name="Google Shape;9667;p47"/>
            <p:cNvGrpSpPr/>
            <p:nvPr/>
          </p:nvGrpSpPr>
          <p:grpSpPr>
            <a:xfrm flipH="1" rot="6841431">
              <a:off x="863983" y="1779996"/>
              <a:ext cx="1608366" cy="1608221"/>
              <a:chOff x="3265325" y="3054775"/>
              <a:chExt cx="1169900" cy="1169725"/>
            </a:xfrm>
          </p:grpSpPr>
          <p:sp>
            <p:nvSpPr>
              <p:cNvPr id="9668" name="Google Shape;9668;p47"/>
              <p:cNvSpPr/>
              <p:nvPr/>
            </p:nvSpPr>
            <p:spPr>
              <a:xfrm>
                <a:off x="3731925" y="4171250"/>
                <a:ext cx="18675" cy="14450"/>
              </a:xfrm>
              <a:custGeom>
                <a:rect b="b" l="l" r="r" t="t"/>
                <a:pathLst>
                  <a:path extrusionOk="0" h="578" w="747">
                    <a:moveTo>
                      <a:pt x="385" y="0"/>
                    </a:moveTo>
                    <a:cubicBezTo>
                      <a:pt x="130" y="0"/>
                      <a:pt x="0" y="341"/>
                      <a:pt x="211" y="517"/>
                    </a:cubicBezTo>
                    <a:cubicBezTo>
                      <a:pt x="268" y="559"/>
                      <a:pt x="329" y="577"/>
                      <a:pt x="388" y="577"/>
                    </a:cubicBezTo>
                    <a:cubicBezTo>
                      <a:pt x="579" y="577"/>
                      <a:pt x="747" y="389"/>
                      <a:pt x="661" y="180"/>
                    </a:cubicBezTo>
                    <a:cubicBezTo>
                      <a:pt x="661" y="155"/>
                      <a:pt x="649" y="142"/>
                      <a:pt x="636" y="117"/>
                    </a:cubicBezTo>
                    <a:cubicBezTo>
                      <a:pt x="586" y="55"/>
                      <a:pt x="511" y="17"/>
                      <a:pt x="436" y="5"/>
                    </a:cubicBezTo>
                    <a:cubicBezTo>
                      <a:pt x="419" y="2"/>
                      <a:pt x="401" y="0"/>
                      <a:pt x="3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69" name="Google Shape;9669;p47"/>
              <p:cNvSpPr/>
              <p:nvPr/>
            </p:nvSpPr>
            <p:spPr>
              <a:xfrm>
                <a:off x="3704075" y="4186350"/>
                <a:ext cx="2225" cy="650"/>
              </a:xfrm>
              <a:custGeom>
                <a:rect b="b" l="l" r="r" t="t"/>
                <a:pathLst>
                  <a:path extrusionOk="0" h="26" w="89">
                    <a:moveTo>
                      <a:pt x="1" y="1"/>
                    </a:moveTo>
                    <a:lnTo>
                      <a:pt x="88" y="26"/>
                    </a:lnTo>
                    <a:cubicBezTo>
                      <a:pt x="63" y="13"/>
                      <a:pt x="26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70" name="Google Shape;9670;p47"/>
              <p:cNvSpPr/>
              <p:nvPr/>
            </p:nvSpPr>
            <p:spPr>
              <a:xfrm>
                <a:off x="3869825" y="4191900"/>
                <a:ext cx="15175" cy="14550"/>
              </a:xfrm>
              <a:custGeom>
                <a:rect b="b" l="l" r="r" t="t"/>
                <a:pathLst>
                  <a:path extrusionOk="0" h="582" w="607">
                    <a:moveTo>
                      <a:pt x="307" y="1"/>
                    </a:moveTo>
                    <a:cubicBezTo>
                      <a:pt x="146" y="1"/>
                      <a:pt x="1" y="136"/>
                      <a:pt x="19" y="316"/>
                    </a:cubicBezTo>
                    <a:cubicBezTo>
                      <a:pt x="35" y="481"/>
                      <a:pt x="168" y="581"/>
                      <a:pt x="305" y="581"/>
                    </a:cubicBezTo>
                    <a:cubicBezTo>
                      <a:pt x="387" y="581"/>
                      <a:pt x="471" y="545"/>
                      <a:pt x="531" y="466"/>
                    </a:cubicBezTo>
                    <a:cubicBezTo>
                      <a:pt x="581" y="416"/>
                      <a:pt x="606" y="329"/>
                      <a:pt x="594" y="254"/>
                    </a:cubicBezTo>
                    <a:cubicBezTo>
                      <a:pt x="594" y="229"/>
                      <a:pt x="581" y="204"/>
                      <a:pt x="581" y="191"/>
                    </a:cubicBezTo>
                    <a:cubicBezTo>
                      <a:pt x="556" y="141"/>
                      <a:pt x="531" y="91"/>
                      <a:pt x="494" y="66"/>
                    </a:cubicBezTo>
                    <a:cubicBezTo>
                      <a:pt x="435" y="21"/>
                      <a:pt x="370" y="1"/>
                      <a:pt x="3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71" name="Google Shape;9671;p47"/>
              <p:cNvSpPr/>
              <p:nvPr/>
            </p:nvSpPr>
            <p:spPr>
              <a:xfrm>
                <a:off x="3904350" y="4191050"/>
                <a:ext cx="17650" cy="14500"/>
              </a:xfrm>
              <a:custGeom>
                <a:rect b="b" l="l" r="r" t="t"/>
                <a:pathLst>
                  <a:path extrusionOk="0" h="580" w="706">
                    <a:moveTo>
                      <a:pt x="355" y="0"/>
                    </a:moveTo>
                    <a:cubicBezTo>
                      <a:pt x="260" y="0"/>
                      <a:pt x="164" y="47"/>
                      <a:pt x="112" y="138"/>
                    </a:cubicBezTo>
                    <a:cubicBezTo>
                      <a:pt x="0" y="325"/>
                      <a:pt x="112" y="550"/>
                      <a:pt x="312" y="575"/>
                    </a:cubicBezTo>
                    <a:cubicBezTo>
                      <a:pt x="330" y="578"/>
                      <a:pt x="347" y="579"/>
                      <a:pt x="364" y="579"/>
                    </a:cubicBezTo>
                    <a:cubicBezTo>
                      <a:pt x="563" y="579"/>
                      <a:pt x="706" y="384"/>
                      <a:pt x="625" y="188"/>
                    </a:cubicBezTo>
                    <a:cubicBezTo>
                      <a:pt x="625" y="163"/>
                      <a:pt x="612" y="150"/>
                      <a:pt x="587" y="125"/>
                    </a:cubicBezTo>
                    <a:cubicBezTo>
                      <a:pt x="533" y="41"/>
                      <a:pt x="444" y="0"/>
                      <a:pt x="3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72" name="Google Shape;9672;p47"/>
              <p:cNvSpPr/>
              <p:nvPr/>
            </p:nvSpPr>
            <p:spPr>
              <a:xfrm>
                <a:off x="3937450" y="4210650"/>
                <a:ext cx="16900" cy="13850"/>
              </a:xfrm>
              <a:custGeom>
                <a:rect b="b" l="l" r="r" t="t"/>
                <a:pathLst>
                  <a:path extrusionOk="0" h="554" w="676">
                    <a:moveTo>
                      <a:pt x="353" y="0"/>
                    </a:moveTo>
                    <a:cubicBezTo>
                      <a:pt x="282" y="0"/>
                      <a:pt x="209" y="25"/>
                      <a:pt x="151" y="78"/>
                    </a:cubicBezTo>
                    <a:cubicBezTo>
                      <a:pt x="1" y="228"/>
                      <a:pt x="63" y="478"/>
                      <a:pt x="251" y="553"/>
                    </a:cubicBezTo>
                    <a:lnTo>
                      <a:pt x="476" y="553"/>
                    </a:lnTo>
                    <a:cubicBezTo>
                      <a:pt x="613" y="491"/>
                      <a:pt x="675" y="328"/>
                      <a:pt x="626" y="191"/>
                    </a:cubicBezTo>
                    <a:lnTo>
                      <a:pt x="626" y="178"/>
                    </a:lnTo>
                    <a:cubicBezTo>
                      <a:pt x="580" y="63"/>
                      <a:pt x="468" y="0"/>
                      <a:pt x="3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73" name="Google Shape;9673;p47"/>
              <p:cNvSpPr/>
              <p:nvPr/>
            </p:nvSpPr>
            <p:spPr>
              <a:xfrm>
                <a:off x="3846450" y="4131275"/>
                <a:ext cx="16200" cy="11775"/>
              </a:xfrm>
              <a:custGeom>
                <a:rect b="b" l="l" r="r" t="t"/>
                <a:pathLst>
                  <a:path extrusionOk="0" h="471" w="648">
                    <a:moveTo>
                      <a:pt x="305" y="1"/>
                    </a:moveTo>
                    <a:cubicBezTo>
                      <a:pt x="165" y="1"/>
                      <a:pt x="52" y="96"/>
                      <a:pt x="29" y="242"/>
                    </a:cubicBezTo>
                    <a:cubicBezTo>
                      <a:pt x="1" y="399"/>
                      <a:pt x="135" y="471"/>
                      <a:pt x="280" y="471"/>
                    </a:cubicBezTo>
                    <a:cubicBezTo>
                      <a:pt x="456" y="471"/>
                      <a:pt x="648" y="365"/>
                      <a:pt x="579" y="179"/>
                    </a:cubicBezTo>
                    <a:cubicBezTo>
                      <a:pt x="541" y="92"/>
                      <a:pt x="454" y="17"/>
                      <a:pt x="354" y="4"/>
                    </a:cubicBezTo>
                    <a:cubicBezTo>
                      <a:pt x="337" y="2"/>
                      <a:pt x="321" y="1"/>
                      <a:pt x="3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74" name="Google Shape;9674;p47"/>
              <p:cNvSpPr/>
              <p:nvPr/>
            </p:nvSpPr>
            <p:spPr>
              <a:xfrm>
                <a:off x="3884025" y="4119525"/>
                <a:ext cx="16275" cy="14350"/>
              </a:xfrm>
              <a:custGeom>
                <a:rect b="b" l="l" r="r" t="t"/>
                <a:pathLst>
                  <a:path extrusionOk="0" h="574" w="651">
                    <a:moveTo>
                      <a:pt x="327" y="0"/>
                    </a:moveTo>
                    <a:cubicBezTo>
                      <a:pt x="243" y="0"/>
                      <a:pt x="159" y="39"/>
                      <a:pt x="101" y="112"/>
                    </a:cubicBezTo>
                    <a:cubicBezTo>
                      <a:pt x="1" y="224"/>
                      <a:pt x="26" y="412"/>
                      <a:pt x="151" y="512"/>
                    </a:cubicBezTo>
                    <a:cubicBezTo>
                      <a:pt x="198" y="554"/>
                      <a:pt x="258" y="574"/>
                      <a:pt x="319" y="574"/>
                    </a:cubicBezTo>
                    <a:cubicBezTo>
                      <a:pt x="404" y="574"/>
                      <a:pt x="492" y="535"/>
                      <a:pt x="551" y="462"/>
                    </a:cubicBezTo>
                    <a:cubicBezTo>
                      <a:pt x="651" y="337"/>
                      <a:pt x="626" y="162"/>
                      <a:pt x="501" y="62"/>
                    </a:cubicBezTo>
                    <a:cubicBezTo>
                      <a:pt x="448" y="20"/>
                      <a:pt x="388" y="0"/>
                      <a:pt x="3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75" name="Google Shape;9675;p47"/>
              <p:cNvSpPr/>
              <p:nvPr/>
            </p:nvSpPr>
            <p:spPr>
              <a:xfrm>
                <a:off x="3830925" y="4164200"/>
                <a:ext cx="17700" cy="14475"/>
              </a:xfrm>
              <a:custGeom>
                <a:rect b="b" l="l" r="r" t="t"/>
                <a:pathLst>
                  <a:path extrusionOk="0" h="579" w="708">
                    <a:moveTo>
                      <a:pt x="372" y="0"/>
                    </a:moveTo>
                    <a:cubicBezTo>
                      <a:pt x="284" y="0"/>
                      <a:pt x="196" y="39"/>
                      <a:pt x="138" y="112"/>
                    </a:cubicBezTo>
                    <a:cubicBezTo>
                      <a:pt x="0" y="274"/>
                      <a:pt x="100" y="537"/>
                      <a:pt x="325" y="574"/>
                    </a:cubicBezTo>
                    <a:cubicBezTo>
                      <a:pt x="341" y="577"/>
                      <a:pt x="357" y="578"/>
                      <a:pt x="372" y="578"/>
                    </a:cubicBezTo>
                    <a:cubicBezTo>
                      <a:pt x="562" y="578"/>
                      <a:pt x="707" y="372"/>
                      <a:pt x="638" y="187"/>
                    </a:cubicBezTo>
                    <a:cubicBezTo>
                      <a:pt x="613" y="137"/>
                      <a:pt x="588" y="99"/>
                      <a:pt x="550" y="62"/>
                    </a:cubicBezTo>
                    <a:cubicBezTo>
                      <a:pt x="498" y="20"/>
                      <a:pt x="435" y="0"/>
                      <a:pt x="3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76" name="Google Shape;9676;p47"/>
              <p:cNvSpPr/>
              <p:nvPr/>
            </p:nvSpPr>
            <p:spPr>
              <a:xfrm>
                <a:off x="3911200" y="4153625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35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85"/>
                      <a:pt x="1" y="248"/>
                      <a:pt x="63" y="398"/>
                    </a:cubicBezTo>
                    <a:cubicBezTo>
                      <a:pt x="101" y="511"/>
                      <a:pt x="211" y="582"/>
                      <a:pt x="328" y="582"/>
                    </a:cubicBezTo>
                    <a:cubicBezTo>
                      <a:pt x="365" y="582"/>
                      <a:pt x="402" y="575"/>
                      <a:pt x="438" y="560"/>
                    </a:cubicBezTo>
                    <a:cubicBezTo>
                      <a:pt x="576" y="497"/>
                      <a:pt x="651" y="335"/>
                      <a:pt x="601" y="185"/>
                    </a:cubicBezTo>
                    <a:cubicBezTo>
                      <a:pt x="553" y="71"/>
                      <a:pt x="448" y="1"/>
                      <a:pt x="3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77" name="Google Shape;9677;p47"/>
              <p:cNvSpPr/>
              <p:nvPr/>
            </p:nvSpPr>
            <p:spPr>
              <a:xfrm>
                <a:off x="3978000" y="4155325"/>
                <a:ext cx="16925" cy="14550"/>
              </a:xfrm>
              <a:custGeom>
                <a:rect b="b" l="l" r="r" t="t"/>
                <a:pathLst>
                  <a:path extrusionOk="0" h="582" w="677">
                    <a:moveTo>
                      <a:pt x="371" y="0"/>
                    </a:moveTo>
                    <a:cubicBezTo>
                      <a:pt x="172" y="0"/>
                      <a:pt x="1" y="219"/>
                      <a:pt x="116" y="429"/>
                    </a:cubicBezTo>
                    <a:cubicBezTo>
                      <a:pt x="173" y="535"/>
                      <a:pt x="271" y="581"/>
                      <a:pt x="367" y="581"/>
                    </a:cubicBezTo>
                    <a:cubicBezTo>
                      <a:pt x="523" y="581"/>
                      <a:pt x="676" y="460"/>
                      <a:pt x="653" y="267"/>
                    </a:cubicBezTo>
                    <a:cubicBezTo>
                      <a:pt x="653" y="242"/>
                      <a:pt x="653" y="217"/>
                      <a:pt x="641" y="192"/>
                    </a:cubicBezTo>
                    <a:cubicBezTo>
                      <a:pt x="628" y="142"/>
                      <a:pt x="591" y="105"/>
                      <a:pt x="553" y="67"/>
                    </a:cubicBezTo>
                    <a:cubicBezTo>
                      <a:pt x="495" y="20"/>
                      <a:pt x="432" y="0"/>
                      <a:pt x="3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78" name="Google Shape;9678;p47"/>
              <p:cNvSpPr/>
              <p:nvPr/>
            </p:nvSpPr>
            <p:spPr>
              <a:xfrm>
                <a:off x="3972750" y="4191750"/>
                <a:ext cx="16275" cy="14375"/>
              </a:xfrm>
              <a:custGeom>
                <a:rect b="b" l="l" r="r" t="t"/>
                <a:pathLst>
                  <a:path extrusionOk="0" h="575" w="651">
                    <a:moveTo>
                      <a:pt x="334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51" y="385"/>
                    </a:cubicBezTo>
                    <a:cubicBezTo>
                      <a:pt x="100" y="503"/>
                      <a:pt x="220" y="575"/>
                      <a:pt x="336" y="575"/>
                    </a:cubicBezTo>
                    <a:cubicBezTo>
                      <a:pt x="367" y="575"/>
                      <a:pt x="397" y="570"/>
                      <a:pt x="426" y="560"/>
                    </a:cubicBezTo>
                    <a:cubicBezTo>
                      <a:pt x="576" y="497"/>
                      <a:pt x="651" y="335"/>
                      <a:pt x="601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79" name="Google Shape;9679;p47"/>
              <p:cNvSpPr/>
              <p:nvPr/>
            </p:nvSpPr>
            <p:spPr>
              <a:xfrm>
                <a:off x="3954325" y="4085975"/>
                <a:ext cx="16025" cy="14250"/>
              </a:xfrm>
              <a:custGeom>
                <a:rect b="b" l="l" r="r" t="t"/>
                <a:pathLst>
                  <a:path extrusionOk="0" h="570" w="641">
                    <a:moveTo>
                      <a:pt x="296" y="1"/>
                    </a:moveTo>
                    <a:cubicBezTo>
                      <a:pt x="161" y="1"/>
                      <a:pt x="36" y="106"/>
                      <a:pt x="13" y="242"/>
                    </a:cubicBezTo>
                    <a:cubicBezTo>
                      <a:pt x="0" y="317"/>
                      <a:pt x="25" y="392"/>
                      <a:pt x="63" y="454"/>
                    </a:cubicBezTo>
                    <a:cubicBezTo>
                      <a:pt x="125" y="535"/>
                      <a:pt x="206" y="570"/>
                      <a:pt x="287" y="570"/>
                    </a:cubicBezTo>
                    <a:cubicBezTo>
                      <a:pt x="467" y="570"/>
                      <a:pt x="641" y="395"/>
                      <a:pt x="563" y="179"/>
                    </a:cubicBezTo>
                    <a:cubicBezTo>
                      <a:pt x="563" y="154"/>
                      <a:pt x="550" y="142"/>
                      <a:pt x="538" y="117"/>
                    </a:cubicBezTo>
                    <a:cubicBezTo>
                      <a:pt x="488" y="54"/>
                      <a:pt x="413" y="17"/>
                      <a:pt x="338" y="4"/>
                    </a:cubicBezTo>
                    <a:cubicBezTo>
                      <a:pt x="324" y="2"/>
                      <a:pt x="310" y="1"/>
                      <a:pt x="2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80" name="Google Shape;9680;p47"/>
              <p:cNvSpPr/>
              <p:nvPr/>
            </p:nvSpPr>
            <p:spPr>
              <a:xfrm>
                <a:off x="3940575" y="4132075"/>
                <a:ext cx="16275" cy="14425"/>
              </a:xfrm>
              <a:custGeom>
                <a:rect b="b" l="l" r="r" t="t"/>
                <a:pathLst>
                  <a:path extrusionOk="0" h="577" w="651">
                    <a:moveTo>
                      <a:pt x="323" y="0"/>
                    </a:moveTo>
                    <a:cubicBezTo>
                      <a:pt x="287" y="0"/>
                      <a:pt x="249" y="7"/>
                      <a:pt x="213" y="22"/>
                    </a:cubicBezTo>
                    <a:cubicBezTo>
                      <a:pt x="76" y="72"/>
                      <a:pt x="1" y="247"/>
                      <a:pt x="51" y="397"/>
                    </a:cubicBezTo>
                    <a:cubicBezTo>
                      <a:pt x="99" y="513"/>
                      <a:pt x="207" y="577"/>
                      <a:pt x="322" y="577"/>
                    </a:cubicBezTo>
                    <a:cubicBezTo>
                      <a:pt x="356" y="577"/>
                      <a:pt x="391" y="571"/>
                      <a:pt x="426" y="560"/>
                    </a:cubicBezTo>
                    <a:cubicBezTo>
                      <a:pt x="575" y="497"/>
                      <a:pt x="650" y="335"/>
                      <a:pt x="588" y="185"/>
                    </a:cubicBezTo>
                    <a:cubicBezTo>
                      <a:pt x="550" y="71"/>
                      <a:pt x="440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81" name="Google Shape;9681;p47"/>
              <p:cNvSpPr/>
              <p:nvPr/>
            </p:nvSpPr>
            <p:spPr>
              <a:xfrm>
                <a:off x="3771500" y="4160200"/>
                <a:ext cx="15775" cy="14950"/>
              </a:xfrm>
              <a:custGeom>
                <a:rect b="b" l="l" r="r" t="t"/>
                <a:pathLst>
                  <a:path extrusionOk="0" h="598" w="631">
                    <a:moveTo>
                      <a:pt x="313" y="1"/>
                    </a:moveTo>
                    <a:cubicBezTo>
                      <a:pt x="157" y="1"/>
                      <a:pt x="1" y="122"/>
                      <a:pt x="15" y="322"/>
                    </a:cubicBezTo>
                    <a:cubicBezTo>
                      <a:pt x="27" y="511"/>
                      <a:pt x="164" y="597"/>
                      <a:pt x="302" y="597"/>
                    </a:cubicBezTo>
                    <a:cubicBezTo>
                      <a:pt x="466" y="597"/>
                      <a:pt x="631" y="476"/>
                      <a:pt x="590" y="259"/>
                    </a:cubicBezTo>
                    <a:cubicBezTo>
                      <a:pt x="590" y="234"/>
                      <a:pt x="590" y="209"/>
                      <a:pt x="578" y="184"/>
                    </a:cubicBezTo>
                    <a:cubicBezTo>
                      <a:pt x="527" y="57"/>
                      <a:pt x="420" y="1"/>
                      <a:pt x="31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82" name="Google Shape;9682;p47"/>
              <p:cNvSpPr/>
              <p:nvPr/>
            </p:nvSpPr>
            <p:spPr>
              <a:xfrm>
                <a:off x="3796575" y="4188425"/>
                <a:ext cx="18700" cy="14450"/>
              </a:xfrm>
              <a:custGeom>
                <a:rect b="b" l="l" r="r" t="t"/>
                <a:pathLst>
                  <a:path extrusionOk="0" h="578" w="748">
                    <a:moveTo>
                      <a:pt x="385" y="1"/>
                    </a:moveTo>
                    <a:cubicBezTo>
                      <a:pt x="131" y="1"/>
                      <a:pt x="1" y="342"/>
                      <a:pt x="212" y="518"/>
                    </a:cubicBezTo>
                    <a:cubicBezTo>
                      <a:pt x="269" y="559"/>
                      <a:pt x="330" y="578"/>
                      <a:pt x="389" y="578"/>
                    </a:cubicBezTo>
                    <a:cubicBezTo>
                      <a:pt x="579" y="578"/>
                      <a:pt x="748" y="390"/>
                      <a:pt x="662" y="180"/>
                    </a:cubicBezTo>
                    <a:cubicBezTo>
                      <a:pt x="662" y="155"/>
                      <a:pt x="649" y="143"/>
                      <a:pt x="637" y="118"/>
                    </a:cubicBezTo>
                    <a:cubicBezTo>
                      <a:pt x="587" y="55"/>
                      <a:pt x="512" y="18"/>
                      <a:pt x="437" y="5"/>
                    </a:cubicBezTo>
                    <a:cubicBezTo>
                      <a:pt x="419" y="2"/>
                      <a:pt x="402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83" name="Google Shape;9683;p47"/>
              <p:cNvSpPr/>
              <p:nvPr/>
            </p:nvSpPr>
            <p:spPr>
              <a:xfrm>
                <a:off x="3940600" y="4172000"/>
                <a:ext cx="18575" cy="14500"/>
              </a:xfrm>
              <a:custGeom>
                <a:rect b="b" l="l" r="r" t="t"/>
                <a:pathLst>
                  <a:path extrusionOk="0" h="580" w="743">
                    <a:moveTo>
                      <a:pt x="399" y="0"/>
                    </a:moveTo>
                    <a:cubicBezTo>
                      <a:pt x="194" y="0"/>
                      <a:pt x="0" y="238"/>
                      <a:pt x="162" y="462"/>
                    </a:cubicBezTo>
                    <a:cubicBezTo>
                      <a:pt x="212" y="525"/>
                      <a:pt x="275" y="562"/>
                      <a:pt x="350" y="575"/>
                    </a:cubicBezTo>
                    <a:cubicBezTo>
                      <a:pt x="367" y="578"/>
                      <a:pt x="384" y="579"/>
                      <a:pt x="401" y="579"/>
                    </a:cubicBezTo>
                    <a:cubicBezTo>
                      <a:pt x="600" y="579"/>
                      <a:pt x="743" y="383"/>
                      <a:pt x="662" y="187"/>
                    </a:cubicBezTo>
                    <a:cubicBezTo>
                      <a:pt x="662" y="162"/>
                      <a:pt x="649" y="137"/>
                      <a:pt x="624" y="125"/>
                    </a:cubicBezTo>
                    <a:cubicBezTo>
                      <a:pt x="561" y="37"/>
                      <a:pt x="479" y="0"/>
                      <a:pt x="3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84" name="Google Shape;9684;p47"/>
              <p:cNvSpPr/>
              <p:nvPr/>
            </p:nvSpPr>
            <p:spPr>
              <a:xfrm>
                <a:off x="3874975" y="4157925"/>
                <a:ext cx="17675" cy="14500"/>
              </a:xfrm>
              <a:custGeom>
                <a:rect b="b" l="l" r="r" t="t"/>
                <a:pathLst>
                  <a:path extrusionOk="0" h="580" w="707">
                    <a:moveTo>
                      <a:pt x="362" y="0"/>
                    </a:moveTo>
                    <a:cubicBezTo>
                      <a:pt x="266" y="0"/>
                      <a:pt x="171" y="47"/>
                      <a:pt x="113" y="138"/>
                    </a:cubicBezTo>
                    <a:cubicBezTo>
                      <a:pt x="0" y="313"/>
                      <a:pt x="113" y="550"/>
                      <a:pt x="325" y="575"/>
                    </a:cubicBezTo>
                    <a:cubicBezTo>
                      <a:pt x="342" y="578"/>
                      <a:pt x="358" y="580"/>
                      <a:pt x="374" y="580"/>
                    </a:cubicBezTo>
                    <a:cubicBezTo>
                      <a:pt x="563" y="580"/>
                      <a:pt x="707" y="384"/>
                      <a:pt x="638" y="188"/>
                    </a:cubicBezTo>
                    <a:cubicBezTo>
                      <a:pt x="625" y="163"/>
                      <a:pt x="613" y="138"/>
                      <a:pt x="600" y="126"/>
                    </a:cubicBezTo>
                    <a:cubicBezTo>
                      <a:pt x="540" y="41"/>
                      <a:pt x="451" y="0"/>
                      <a:pt x="3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85" name="Google Shape;9685;p47"/>
              <p:cNvSpPr/>
              <p:nvPr/>
            </p:nvSpPr>
            <p:spPr>
              <a:xfrm>
                <a:off x="3803075" y="4142275"/>
                <a:ext cx="18250" cy="14625"/>
              </a:xfrm>
              <a:custGeom>
                <a:rect b="b" l="l" r="r" t="t"/>
                <a:pathLst>
                  <a:path extrusionOk="0" h="585" w="730">
                    <a:moveTo>
                      <a:pt x="384" y="0"/>
                    </a:moveTo>
                    <a:cubicBezTo>
                      <a:pt x="188" y="0"/>
                      <a:pt x="0" y="207"/>
                      <a:pt x="115" y="427"/>
                    </a:cubicBezTo>
                    <a:cubicBezTo>
                      <a:pt x="174" y="538"/>
                      <a:pt x="271" y="585"/>
                      <a:pt x="366" y="585"/>
                    </a:cubicBezTo>
                    <a:cubicBezTo>
                      <a:pt x="550" y="585"/>
                      <a:pt x="730" y="411"/>
                      <a:pt x="639" y="189"/>
                    </a:cubicBezTo>
                    <a:cubicBezTo>
                      <a:pt x="639" y="164"/>
                      <a:pt x="627" y="152"/>
                      <a:pt x="614" y="127"/>
                    </a:cubicBezTo>
                    <a:cubicBezTo>
                      <a:pt x="551" y="37"/>
                      <a:pt x="467" y="0"/>
                      <a:pt x="3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86" name="Google Shape;9686;p47"/>
              <p:cNvSpPr/>
              <p:nvPr/>
            </p:nvSpPr>
            <p:spPr>
              <a:xfrm>
                <a:off x="3912800" y="4100775"/>
                <a:ext cx="18600" cy="14475"/>
              </a:xfrm>
              <a:custGeom>
                <a:rect b="b" l="l" r="r" t="t"/>
                <a:pathLst>
                  <a:path extrusionOk="0" h="579" w="744">
                    <a:moveTo>
                      <a:pt x="409" y="0"/>
                    </a:moveTo>
                    <a:cubicBezTo>
                      <a:pt x="200" y="0"/>
                      <a:pt x="0" y="238"/>
                      <a:pt x="162" y="462"/>
                    </a:cubicBezTo>
                    <a:cubicBezTo>
                      <a:pt x="212" y="525"/>
                      <a:pt x="287" y="562"/>
                      <a:pt x="362" y="575"/>
                    </a:cubicBezTo>
                    <a:cubicBezTo>
                      <a:pt x="378" y="577"/>
                      <a:pt x="395" y="579"/>
                      <a:pt x="411" y="579"/>
                    </a:cubicBezTo>
                    <a:cubicBezTo>
                      <a:pt x="600" y="579"/>
                      <a:pt x="743" y="383"/>
                      <a:pt x="674" y="187"/>
                    </a:cubicBezTo>
                    <a:cubicBezTo>
                      <a:pt x="662" y="162"/>
                      <a:pt x="649" y="137"/>
                      <a:pt x="637" y="125"/>
                    </a:cubicBezTo>
                    <a:cubicBezTo>
                      <a:pt x="573" y="37"/>
                      <a:pt x="490" y="0"/>
                      <a:pt x="4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87" name="Google Shape;9687;p47"/>
              <p:cNvSpPr/>
              <p:nvPr/>
            </p:nvSpPr>
            <p:spPr>
              <a:xfrm>
                <a:off x="3980575" y="4115700"/>
                <a:ext cx="15225" cy="13950"/>
              </a:xfrm>
              <a:custGeom>
                <a:rect b="b" l="l" r="r" t="t"/>
                <a:pathLst>
                  <a:path extrusionOk="0" h="558" w="609">
                    <a:moveTo>
                      <a:pt x="300" y="1"/>
                    </a:moveTo>
                    <a:cubicBezTo>
                      <a:pt x="176" y="1"/>
                      <a:pt x="52" y="72"/>
                      <a:pt x="13" y="227"/>
                    </a:cubicBezTo>
                    <a:cubicBezTo>
                      <a:pt x="0" y="302"/>
                      <a:pt x="25" y="377"/>
                      <a:pt x="75" y="440"/>
                    </a:cubicBezTo>
                    <a:cubicBezTo>
                      <a:pt x="113" y="502"/>
                      <a:pt x="175" y="540"/>
                      <a:pt x="250" y="552"/>
                    </a:cubicBezTo>
                    <a:cubicBezTo>
                      <a:pt x="268" y="556"/>
                      <a:pt x="285" y="557"/>
                      <a:pt x="303" y="557"/>
                    </a:cubicBezTo>
                    <a:cubicBezTo>
                      <a:pt x="419" y="557"/>
                      <a:pt x="519" y="486"/>
                      <a:pt x="563" y="377"/>
                    </a:cubicBezTo>
                    <a:cubicBezTo>
                      <a:pt x="575" y="365"/>
                      <a:pt x="588" y="340"/>
                      <a:pt x="588" y="315"/>
                    </a:cubicBezTo>
                    <a:cubicBezTo>
                      <a:pt x="608" y="113"/>
                      <a:pt x="455" y="1"/>
                      <a:pt x="3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88" name="Google Shape;9688;p47"/>
              <p:cNvSpPr/>
              <p:nvPr/>
            </p:nvSpPr>
            <p:spPr>
              <a:xfrm>
                <a:off x="4008050" y="4186925"/>
                <a:ext cx="19725" cy="14200"/>
              </a:xfrm>
              <a:custGeom>
                <a:rect b="b" l="l" r="r" t="t"/>
                <a:pathLst>
                  <a:path extrusionOk="0" h="568" w="789">
                    <a:moveTo>
                      <a:pt x="391" y="1"/>
                    </a:moveTo>
                    <a:cubicBezTo>
                      <a:pt x="47" y="1"/>
                      <a:pt x="1" y="529"/>
                      <a:pt x="363" y="565"/>
                    </a:cubicBezTo>
                    <a:cubicBezTo>
                      <a:pt x="376" y="566"/>
                      <a:pt x="388" y="567"/>
                      <a:pt x="400" y="567"/>
                    </a:cubicBezTo>
                    <a:cubicBezTo>
                      <a:pt x="730" y="567"/>
                      <a:pt x="789" y="75"/>
                      <a:pt x="451" y="3"/>
                    </a:cubicBezTo>
                    <a:lnTo>
                      <a:pt x="426" y="3"/>
                    </a:lnTo>
                    <a:cubicBezTo>
                      <a:pt x="414" y="2"/>
                      <a:pt x="402" y="1"/>
                      <a:pt x="3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89" name="Google Shape;9689;p47"/>
              <p:cNvSpPr/>
              <p:nvPr/>
            </p:nvSpPr>
            <p:spPr>
              <a:xfrm>
                <a:off x="3813425" y="4111150"/>
                <a:ext cx="16700" cy="14900"/>
              </a:xfrm>
              <a:custGeom>
                <a:rect b="b" l="l" r="r" t="t"/>
                <a:pathLst>
                  <a:path extrusionOk="0" h="596" w="668">
                    <a:moveTo>
                      <a:pt x="287" y="1"/>
                    </a:moveTo>
                    <a:cubicBezTo>
                      <a:pt x="154" y="1"/>
                      <a:pt x="30" y="96"/>
                      <a:pt x="13" y="247"/>
                    </a:cubicBezTo>
                    <a:cubicBezTo>
                      <a:pt x="0" y="297"/>
                      <a:pt x="13" y="347"/>
                      <a:pt x="25" y="384"/>
                    </a:cubicBezTo>
                    <a:lnTo>
                      <a:pt x="13" y="384"/>
                    </a:lnTo>
                    <a:cubicBezTo>
                      <a:pt x="60" y="534"/>
                      <a:pt x="172" y="596"/>
                      <a:pt x="285" y="596"/>
                    </a:cubicBezTo>
                    <a:cubicBezTo>
                      <a:pt x="476" y="596"/>
                      <a:pt x="668" y="420"/>
                      <a:pt x="550" y="185"/>
                    </a:cubicBezTo>
                    <a:cubicBezTo>
                      <a:pt x="538" y="135"/>
                      <a:pt x="513" y="97"/>
                      <a:pt x="475" y="72"/>
                    </a:cubicBezTo>
                    <a:cubicBezTo>
                      <a:pt x="418" y="23"/>
                      <a:pt x="352" y="1"/>
                      <a:pt x="2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90" name="Google Shape;9690;p47"/>
              <p:cNvSpPr/>
              <p:nvPr/>
            </p:nvSpPr>
            <p:spPr>
              <a:xfrm>
                <a:off x="3925575" y="4067525"/>
                <a:ext cx="16850" cy="15000"/>
              </a:xfrm>
              <a:custGeom>
                <a:rect b="b" l="l" r="r" t="t"/>
                <a:pathLst>
                  <a:path extrusionOk="0" h="600" w="674">
                    <a:moveTo>
                      <a:pt x="288" y="0"/>
                    </a:moveTo>
                    <a:cubicBezTo>
                      <a:pt x="151" y="0"/>
                      <a:pt x="22" y="97"/>
                      <a:pt x="13" y="255"/>
                    </a:cubicBezTo>
                    <a:cubicBezTo>
                      <a:pt x="1" y="305"/>
                      <a:pt x="13" y="355"/>
                      <a:pt x="26" y="392"/>
                    </a:cubicBezTo>
                    <a:cubicBezTo>
                      <a:pt x="67" y="539"/>
                      <a:pt x="174" y="600"/>
                      <a:pt x="284" y="600"/>
                    </a:cubicBezTo>
                    <a:cubicBezTo>
                      <a:pt x="474" y="600"/>
                      <a:pt x="674" y="418"/>
                      <a:pt x="563" y="180"/>
                    </a:cubicBezTo>
                    <a:cubicBezTo>
                      <a:pt x="551" y="142"/>
                      <a:pt x="526" y="105"/>
                      <a:pt x="488" y="80"/>
                    </a:cubicBezTo>
                    <a:cubicBezTo>
                      <a:pt x="429" y="25"/>
                      <a:pt x="358" y="0"/>
                      <a:pt x="2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91" name="Google Shape;9691;p47"/>
              <p:cNvSpPr/>
              <p:nvPr/>
            </p:nvSpPr>
            <p:spPr>
              <a:xfrm>
                <a:off x="3848625" y="4092050"/>
                <a:ext cx="16375" cy="14450"/>
              </a:xfrm>
              <a:custGeom>
                <a:rect b="b" l="l" r="r" t="t"/>
                <a:pathLst>
                  <a:path extrusionOk="0" h="578" w="655">
                    <a:moveTo>
                      <a:pt x="383" y="0"/>
                    </a:moveTo>
                    <a:cubicBezTo>
                      <a:pt x="186" y="0"/>
                      <a:pt x="1" y="209"/>
                      <a:pt x="117" y="424"/>
                    </a:cubicBezTo>
                    <a:cubicBezTo>
                      <a:pt x="167" y="499"/>
                      <a:pt x="242" y="561"/>
                      <a:pt x="330" y="574"/>
                    </a:cubicBezTo>
                    <a:cubicBezTo>
                      <a:pt x="344" y="576"/>
                      <a:pt x="358" y="577"/>
                      <a:pt x="372" y="577"/>
                    </a:cubicBezTo>
                    <a:cubicBezTo>
                      <a:pt x="507" y="577"/>
                      <a:pt x="632" y="472"/>
                      <a:pt x="654" y="336"/>
                    </a:cubicBezTo>
                    <a:cubicBezTo>
                      <a:pt x="654" y="286"/>
                      <a:pt x="654" y="236"/>
                      <a:pt x="642" y="186"/>
                    </a:cubicBezTo>
                    <a:cubicBezTo>
                      <a:pt x="629" y="161"/>
                      <a:pt x="617" y="136"/>
                      <a:pt x="604" y="111"/>
                    </a:cubicBezTo>
                    <a:cubicBezTo>
                      <a:pt x="541" y="33"/>
                      <a:pt x="461" y="0"/>
                      <a:pt x="3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92" name="Google Shape;9692;p47"/>
              <p:cNvSpPr/>
              <p:nvPr/>
            </p:nvSpPr>
            <p:spPr>
              <a:xfrm>
                <a:off x="4108400" y="4179500"/>
                <a:ext cx="15675" cy="14700"/>
              </a:xfrm>
              <a:custGeom>
                <a:rect b="b" l="l" r="r" t="t"/>
                <a:pathLst>
                  <a:path extrusionOk="0" h="588" w="627">
                    <a:moveTo>
                      <a:pt x="313" y="0"/>
                    </a:moveTo>
                    <a:cubicBezTo>
                      <a:pt x="157" y="0"/>
                      <a:pt x="1" y="118"/>
                      <a:pt x="23" y="312"/>
                    </a:cubicBezTo>
                    <a:cubicBezTo>
                      <a:pt x="29" y="501"/>
                      <a:pt x="163" y="588"/>
                      <a:pt x="300" y="588"/>
                    </a:cubicBezTo>
                    <a:cubicBezTo>
                      <a:pt x="461" y="588"/>
                      <a:pt x="626" y="467"/>
                      <a:pt x="586" y="250"/>
                    </a:cubicBezTo>
                    <a:cubicBezTo>
                      <a:pt x="586" y="225"/>
                      <a:pt x="586" y="200"/>
                      <a:pt x="573" y="175"/>
                    </a:cubicBezTo>
                    <a:cubicBezTo>
                      <a:pt x="523" y="54"/>
                      <a:pt x="418" y="0"/>
                      <a:pt x="3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93" name="Google Shape;9693;p47"/>
              <p:cNvSpPr/>
              <p:nvPr/>
            </p:nvSpPr>
            <p:spPr>
              <a:xfrm>
                <a:off x="4145200" y="4158550"/>
                <a:ext cx="18250" cy="14475"/>
              </a:xfrm>
              <a:custGeom>
                <a:rect b="b" l="l" r="r" t="t"/>
                <a:pathLst>
                  <a:path extrusionOk="0" h="579" w="730">
                    <a:moveTo>
                      <a:pt x="356" y="0"/>
                    </a:moveTo>
                    <a:cubicBezTo>
                      <a:pt x="261" y="0"/>
                      <a:pt x="165" y="47"/>
                      <a:pt x="113" y="138"/>
                    </a:cubicBezTo>
                    <a:cubicBezTo>
                      <a:pt x="1" y="313"/>
                      <a:pt x="113" y="550"/>
                      <a:pt x="313" y="575"/>
                    </a:cubicBezTo>
                    <a:cubicBezTo>
                      <a:pt x="328" y="578"/>
                      <a:pt x="343" y="579"/>
                      <a:pt x="358" y="579"/>
                    </a:cubicBezTo>
                    <a:cubicBezTo>
                      <a:pt x="583" y="579"/>
                      <a:pt x="729" y="313"/>
                      <a:pt x="588" y="126"/>
                    </a:cubicBezTo>
                    <a:cubicBezTo>
                      <a:pt x="534" y="41"/>
                      <a:pt x="445" y="0"/>
                      <a:pt x="3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94" name="Google Shape;9694;p47"/>
              <p:cNvSpPr/>
              <p:nvPr/>
            </p:nvSpPr>
            <p:spPr>
              <a:xfrm>
                <a:off x="4078400" y="4145700"/>
                <a:ext cx="18275" cy="14500"/>
              </a:xfrm>
              <a:custGeom>
                <a:rect b="b" l="l" r="r" t="t"/>
                <a:pathLst>
                  <a:path extrusionOk="0" h="580" w="731">
                    <a:moveTo>
                      <a:pt x="381" y="1"/>
                    </a:moveTo>
                    <a:cubicBezTo>
                      <a:pt x="186" y="1"/>
                      <a:pt x="1" y="208"/>
                      <a:pt x="124" y="427"/>
                    </a:cubicBezTo>
                    <a:cubicBezTo>
                      <a:pt x="179" y="534"/>
                      <a:pt x="273" y="579"/>
                      <a:pt x="367" y="579"/>
                    </a:cubicBezTo>
                    <a:cubicBezTo>
                      <a:pt x="548" y="579"/>
                      <a:pt x="731" y="412"/>
                      <a:pt x="649" y="190"/>
                    </a:cubicBezTo>
                    <a:cubicBezTo>
                      <a:pt x="636" y="165"/>
                      <a:pt x="624" y="140"/>
                      <a:pt x="611" y="127"/>
                    </a:cubicBezTo>
                    <a:cubicBezTo>
                      <a:pt x="548" y="38"/>
                      <a:pt x="463" y="1"/>
                      <a:pt x="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95" name="Google Shape;9695;p47"/>
              <p:cNvSpPr/>
              <p:nvPr/>
            </p:nvSpPr>
            <p:spPr>
              <a:xfrm>
                <a:off x="4089925" y="4106575"/>
                <a:ext cx="15000" cy="14350"/>
              </a:xfrm>
              <a:custGeom>
                <a:rect b="b" l="l" r="r" t="t"/>
                <a:pathLst>
                  <a:path extrusionOk="0" h="574" w="600">
                    <a:moveTo>
                      <a:pt x="297" y="1"/>
                    </a:moveTo>
                    <a:cubicBezTo>
                      <a:pt x="213" y="1"/>
                      <a:pt x="131" y="36"/>
                      <a:pt x="75" y="105"/>
                    </a:cubicBezTo>
                    <a:cubicBezTo>
                      <a:pt x="25" y="168"/>
                      <a:pt x="0" y="243"/>
                      <a:pt x="13" y="318"/>
                    </a:cubicBezTo>
                    <a:cubicBezTo>
                      <a:pt x="28" y="476"/>
                      <a:pt x="164" y="574"/>
                      <a:pt x="303" y="574"/>
                    </a:cubicBezTo>
                    <a:cubicBezTo>
                      <a:pt x="384" y="574"/>
                      <a:pt x="465" y="541"/>
                      <a:pt x="525" y="467"/>
                    </a:cubicBezTo>
                    <a:cubicBezTo>
                      <a:pt x="575" y="417"/>
                      <a:pt x="600" y="330"/>
                      <a:pt x="587" y="255"/>
                    </a:cubicBezTo>
                    <a:cubicBezTo>
                      <a:pt x="587" y="230"/>
                      <a:pt x="575" y="205"/>
                      <a:pt x="562" y="193"/>
                    </a:cubicBezTo>
                    <a:cubicBezTo>
                      <a:pt x="550" y="143"/>
                      <a:pt x="525" y="93"/>
                      <a:pt x="487" y="68"/>
                    </a:cubicBezTo>
                    <a:cubicBezTo>
                      <a:pt x="432" y="23"/>
                      <a:pt x="364" y="1"/>
                      <a:pt x="2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96" name="Google Shape;9696;p47"/>
              <p:cNvSpPr/>
              <p:nvPr/>
            </p:nvSpPr>
            <p:spPr>
              <a:xfrm>
                <a:off x="4124275" y="4105750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51" y="0"/>
                    </a:moveTo>
                    <a:cubicBezTo>
                      <a:pt x="257" y="0"/>
                      <a:pt x="165" y="47"/>
                      <a:pt x="113" y="138"/>
                    </a:cubicBezTo>
                    <a:cubicBezTo>
                      <a:pt x="1" y="326"/>
                      <a:pt x="113" y="550"/>
                      <a:pt x="313" y="575"/>
                    </a:cubicBezTo>
                    <a:cubicBezTo>
                      <a:pt x="330" y="578"/>
                      <a:pt x="346" y="580"/>
                      <a:pt x="362" y="580"/>
                    </a:cubicBezTo>
                    <a:cubicBezTo>
                      <a:pt x="551" y="580"/>
                      <a:pt x="695" y="384"/>
                      <a:pt x="626" y="188"/>
                    </a:cubicBezTo>
                    <a:cubicBezTo>
                      <a:pt x="613" y="163"/>
                      <a:pt x="601" y="151"/>
                      <a:pt x="588" y="126"/>
                    </a:cubicBezTo>
                    <a:cubicBezTo>
                      <a:pt x="528" y="41"/>
                      <a:pt x="438" y="0"/>
                      <a:pt x="3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97" name="Google Shape;9697;p47"/>
              <p:cNvSpPr/>
              <p:nvPr/>
            </p:nvSpPr>
            <p:spPr>
              <a:xfrm>
                <a:off x="4143350" y="4123950"/>
                <a:ext cx="16250" cy="14400"/>
              </a:xfrm>
              <a:custGeom>
                <a:rect b="b" l="l" r="r" t="t"/>
                <a:pathLst>
                  <a:path extrusionOk="0" h="576" w="650">
                    <a:moveTo>
                      <a:pt x="334" y="0"/>
                    </a:moveTo>
                    <a:cubicBezTo>
                      <a:pt x="298" y="0"/>
                      <a:pt x="261" y="7"/>
                      <a:pt x="225" y="22"/>
                    </a:cubicBezTo>
                    <a:cubicBezTo>
                      <a:pt x="75" y="72"/>
                      <a:pt x="0" y="247"/>
                      <a:pt x="62" y="397"/>
                    </a:cubicBezTo>
                    <a:cubicBezTo>
                      <a:pt x="102" y="506"/>
                      <a:pt x="219" y="575"/>
                      <a:pt x="340" y="575"/>
                    </a:cubicBezTo>
                    <a:cubicBezTo>
                      <a:pt x="373" y="575"/>
                      <a:pt x="406" y="570"/>
                      <a:pt x="437" y="560"/>
                    </a:cubicBezTo>
                    <a:cubicBezTo>
                      <a:pt x="587" y="497"/>
                      <a:pt x="650" y="335"/>
                      <a:pt x="600" y="185"/>
                    </a:cubicBezTo>
                    <a:cubicBezTo>
                      <a:pt x="552" y="71"/>
                      <a:pt x="447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98" name="Google Shape;9698;p47"/>
              <p:cNvSpPr/>
              <p:nvPr/>
            </p:nvSpPr>
            <p:spPr>
              <a:xfrm>
                <a:off x="4064025" y="4045975"/>
                <a:ext cx="18750" cy="14425"/>
              </a:xfrm>
              <a:custGeom>
                <a:rect b="b" l="l" r="r" t="t"/>
                <a:pathLst>
                  <a:path extrusionOk="0" h="577" w="750">
                    <a:moveTo>
                      <a:pt x="395" y="0"/>
                    </a:moveTo>
                    <a:cubicBezTo>
                      <a:pt x="130" y="0"/>
                      <a:pt x="1" y="341"/>
                      <a:pt x="224" y="517"/>
                    </a:cubicBezTo>
                    <a:cubicBezTo>
                      <a:pt x="277" y="559"/>
                      <a:pt x="336" y="577"/>
                      <a:pt x="394" y="577"/>
                    </a:cubicBezTo>
                    <a:cubicBezTo>
                      <a:pt x="579" y="577"/>
                      <a:pt x="750" y="389"/>
                      <a:pt x="674" y="180"/>
                    </a:cubicBezTo>
                    <a:cubicBezTo>
                      <a:pt x="636" y="92"/>
                      <a:pt x="549" y="17"/>
                      <a:pt x="449" y="5"/>
                    </a:cubicBezTo>
                    <a:cubicBezTo>
                      <a:pt x="430" y="2"/>
                      <a:pt x="412" y="0"/>
                      <a:pt x="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99" name="Google Shape;9699;p47"/>
              <p:cNvSpPr/>
              <p:nvPr/>
            </p:nvSpPr>
            <p:spPr>
              <a:xfrm>
                <a:off x="4103975" y="4034150"/>
                <a:ext cx="15775" cy="14525"/>
              </a:xfrm>
              <a:custGeom>
                <a:rect b="b" l="l" r="r" t="t"/>
                <a:pathLst>
                  <a:path extrusionOk="0" h="581" w="631">
                    <a:moveTo>
                      <a:pt x="326" y="0"/>
                    </a:moveTo>
                    <a:cubicBezTo>
                      <a:pt x="244" y="0"/>
                      <a:pt x="161" y="36"/>
                      <a:pt x="100" y="115"/>
                    </a:cubicBezTo>
                    <a:cubicBezTo>
                      <a:pt x="0" y="228"/>
                      <a:pt x="25" y="415"/>
                      <a:pt x="138" y="515"/>
                    </a:cubicBezTo>
                    <a:cubicBezTo>
                      <a:pt x="194" y="560"/>
                      <a:pt x="257" y="580"/>
                      <a:pt x="319" y="580"/>
                    </a:cubicBezTo>
                    <a:cubicBezTo>
                      <a:pt x="480" y="580"/>
                      <a:pt x="631" y="446"/>
                      <a:pt x="613" y="265"/>
                    </a:cubicBezTo>
                    <a:cubicBezTo>
                      <a:pt x="597" y="101"/>
                      <a:pt x="464" y="0"/>
                      <a:pt x="3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00" name="Google Shape;9700;p47"/>
              <p:cNvSpPr/>
              <p:nvPr/>
            </p:nvSpPr>
            <p:spPr>
              <a:xfrm>
                <a:off x="4051800" y="4079100"/>
                <a:ext cx="19525" cy="14950"/>
              </a:xfrm>
              <a:custGeom>
                <a:rect b="b" l="l" r="r" t="t"/>
                <a:pathLst>
                  <a:path extrusionOk="0" h="598" w="781">
                    <a:moveTo>
                      <a:pt x="322" y="0"/>
                    </a:moveTo>
                    <a:cubicBezTo>
                      <a:pt x="239" y="0"/>
                      <a:pt x="156" y="35"/>
                      <a:pt x="100" y="104"/>
                    </a:cubicBezTo>
                    <a:cubicBezTo>
                      <a:pt x="0" y="229"/>
                      <a:pt x="25" y="404"/>
                      <a:pt x="150" y="517"/>
                    </a:cubicBezTo>
                    <a:cubicBezTo>
                      <a:pt x="212" y="573"/>
                      <a:pt x="278" y="597"/>
                      <a:pt x="341" y="597"/>
                    </a:cubicBezTo>
                    <a:cubicBezTo>
                      <a:pt x="584" y="597"/>
                      <a:pt x="781" y="245"/>
                      <a:pt x="513" y="67"/>
                    </a:cubicBezTo>
                    <a:cubicBezTo>
                      <a:pt x="457" y="22"/>
                      <a:pt x="389" y="0"/>
                      <a:pt x="3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01" name="Google Shape;9701;p47"/>
              <p:cNvSpPr/>
              <p:nvPr/>
            </p:nvSpPr>
            <p:spPr>
              <a:xfrm>
                <a:off x="4131150" y="406817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1" y="1"/>
                    </a:moveTo>
                    <a:cubicBezTo>
                      <a:pt x="289" y="1"/>
                      <a:pt x="257" y="6"/>
                      <a:pt x="226" y="17"/>
                    </a:cubicBezTo>
                    <a:cubicBezTo>
                      <a:pt x="76" y="79"/>
                      <a:pt x="1" y="241"/>
                      <a:pt x="63" y="391"/>
                    </a:cubicBezTo>
                    <a:cubicBezTo>
                      <a:pt x="101" y="505"/>
                      <a:pt x="211" y="576"/>
                      <a:pt x="328" y="576"/>
                    </a:cubicBezTo>
                    <a:cubicBezTo>
                      <a:pt x="364" y="576"/>
                      <a:pt x="402" y="569"/>
                      <a:pt x="438" y="554"/>
                    </a:cubicBezTo>
                    <a:cubicBezTo>
                      <a:pt x="588" y="504"/>
                      <a:pt x="650" y="329"/>
                      <a:pt x="600" y="179"/>
                    </a:cubicBezTo>
                    <a:cubicBezTo>
                      <a:pt x="551" y="71"/>
                      <a:pt x="440" y="1"/>
                      <a:pt x="3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02" name="Google Shape;9702;p47"/>
              <p:cNvSpPr/>
              <p:nvPr/>
            </p:nvSpPr>
            <p:spPr>
              <a:xfrm>
                <a:off x="4222075" y="4134150"/>
                <a:ext cx="19225" cy="14525"/>
              </a:xfrm>
              <a:custGeom>
                <a:rect b="b" l="l" r="r" t="t"/>
                <a:pathLst>
                  <a:path extrusionOk="0" h="581" w="769">
                    <a:moveTo>
                      <a:pt x="381" y="0"/>
                    </a:moveTo>
                    <a:cubicBezTo>
                      <a:pt x="371" y="0"/>
                      <a:pt x="360" y="1"/>
                      <a:pt x="350" y="2"/>
                    </a:cubicBezTo>
                    <a:cubicBezTo>
                      <a:pt x="100" y="27"/>
                      <a:pt x="0" y="352"/>
                      <a:pt x="200" y="514"/>
                    </a:cubicBezTo>
                    <a:cubicBezTo>
                      <a:pt x="256" y="559"/>
                      <a:pt x="324" y="581"/>
                      <a:pt x="391" y="581"/>
                    </a:cubicBezTo>
                    <a:cubicBezTo>
                      <a:pt x="474" y="581"/>
                      <a:pt x="557" y="546"/>
                      <a:pt x="613" y="477"/>
                    </a:cubicBezTo>
                    <a:cubicBezTo>
                      <a:pt x="769" y="285"/>
                      <a:pt x="625" y="0"/>
                      <a:pt x="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03" name="Google Shape;9703;p47"/>
              <p:cNvSpPr/>
              <p:nvPr/>
            </p:nvSpPr>
            <p:spPr>
              <a:xfrm>
                <a:off x="4197950" y="4070025"/>
                <a:ext cx="16900" cy="14550"/>
              </a:xfrm>
              <a:custGeom>
                <a:rect b="b" l="l" r="r" t="t"/>
                <a:pathLst>
                  <a:path extrusionOk="0" h="582" w="676">
                    <a:moveTo>
                      <a:pt x="371" y="1"/>
                    </a:moveTo>
                    <a:cubicBezTo>
                      <a:pt x="172" y="1"/>
                      <a:pt x="0" y="219"/>
                      <a:pt x="115" y="430"/>
                    </a:cubicBezTo>
                    <a:cubicBezTo>
                      <a:pt x="173" y="535"/>
                      <a:pt x="270" y="582"/>
                      <a:pt x="367" y="582"/>
                    </a:cubicBezTo>
                    <a:cubicBezTo>
                      <a:pt x="523" y="582"/>
                      <a:pt x="676" y="460"/>
                      <a:pt x="653" y="267"/>
                    </a:cubicBezTo>
                    <a:cubicBezTo>
                      <a:pt x="653" y="242"/>
                      <a:pt x="653" y="217"/>
                      <a:pt x="640" y="192"/>
                    </a:cubicBezTo>
                    <a:cubicBezTo>
                      <a:pt x="615" y="142"/>
                      <a:pt x="590" y="105"/>
                      <a:pt x="553" y="67"/>
                    </a:cubicBezTo>
                    <a:cubicBezTo>
                      <a:pt x="495" y="21"/>
                      <a:pt x="432" y="1"/>
                      <a:pt x="3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04" name="Google Shape;9704;p47"/>
              <p:cNvSpPr/>
              <p:nvPr/>
            </p:nvSpPr>
            <p:spPr>
              <a:xfrm>
                <a:off x="4178025" y="4104750"/>
                <a:ext cx="16250" cy="14400"/>
              </a:xfrm>
              <a:custGeom>
                <a:rect b="b" l="l" r="r" t="t"/>
                <a:pathLst>
                  <a:path extrusionOk="0" h="576" w="650">
                    <a:moveTo>
                      <a:pt x="321" y="0"/>
                    </a:moveTo>
                    <a:cubicBezTo>
                      <a:pt x="289" y="0"/>
                      <a:pt x="257" y="5"/>
                      <a:pt x="225" y="16"/>
                    </a:cubicBezTo>
                    <a:cubicBezTo>
                      <a:pt x="75" y="78"/>
                      <a:pt x="0" y="241"/>
                      <a:pt x="63" y="391"/>
                    </a:cubicBezTo>
                    <a:cubicBezTo>
                      <a:pt x="101" y="504"/>
                      <a:pt x="211" y="575"/>
                      <a:pt x="327" y="575"/>
                    </a:cubicBezTo>
                    <a:cubicBezTo>
                      <a:pt x="364" y="575"/>
                      <a:pt x="401" y="568"/>
                      <a:pt x="438" y="553"/>
                    </a:cubicBezTo>
                    <a:cubicBezTo>
                      <a:pt x="575" y="503"/>
                      <a:pt x="650" y="328"/>
                      <a:pt x="600" y="178"/>
                    </a:cubicBezTo>
                    <a:cubicBezTo>
                      <a:pt x="551" y="70"/>
                      <a:pt x="439" y="0"/>
                      <a:pt x="3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05" name="Google Shape;9705;p47"/>
              <p:cNvSpPr/>
              <p:nvPr/>
            </p:nvSpPr>
            <p:spPr>
              <a:xfrm>
                <a:off x="4174275" y="4000700"/>
                <a:ext cx="16025" cy="14250"/>
              </a:xfrm>
              <a:custGeom>
                <a:rect b="b" l="l" r="r" t="t"/>
                <a:pathLst>
                  <a:path extrusionOk="0" h="570" w="641">
                    <a:moveTo>
                      <a:pt x="295" y="0"/>
                    </a:moveTo>
                    <a:cubicBezTo>
                      <a:pt x="161" y="0"/>
                      <a:pt x="35" y="105"/>
                      <a:pt x="13" y="241"/>
                    </a:cubicBezTo>
                    <a:cubicBezTo>
                      <a:pt x="0" y="316"/>
                      <a:pt x="13" y="391"/>
                      <a:pt x="63" y="454"/>
                    </a:cubicBezTo>
                    <a:cubicBezTo>
                      <a:pt x="124" y="534"/>
                      <a:pt x="206" y="569"/>
                      <a:pt x="286" y="569"/>
                    </a:cubicBezTo>
                    <a:cubicBezTo>
                      <a:pt x="467" y="569"/>
                      <a:pt x="640" y="395"/>
                      <a:pt x="563" y="179"/>
                    </a:cubicBezTo>
                    <a:cubicBezTo>
                      <a:pt x="563" y="154"/>
                      <a:pt x="550" y="141"/>
                      <a:pt x="525" y="116"/>
                    </a:cubicBezTo>
                    <a:cubicBezTo>
                      <a:pt x="488" y="54"/>
                      <a:pt x="413" y="16"/>
                      <a:pt x="338" y="4"/>
                    </a:cubicBezTo>
                    <a:cubicBezTo>
                      <a:pt x="323" y="1"/>
                      <a:pt x="309" y="0"/>
                      <a:pt x="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06" name="Google Shape;9706;p47"/>
              <p:cNvSpPr/>
              <p:nvPr/>
            </p:nvSpPr>
            <p:spPr>
              <a:xfrm>
                <a:off x="4160200" y="4046775"/>
                <a:ext cx="16600" cy="14450"/>
              </a:xfrm>
              <a:custGeom>
                <a:rect b="b" l="l" r="r" t="t"/>
                <a:pathLst>
                  <a:path extrusionOk="0" h="578" w="664">
                    <a:moveTo>
                      <a:pt x="336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73"/>
                      <a:pt x="1" y="248"/>
                      <a:pt x="63" y="398"/>
                    </a:cubicBezTo>
                    <a:cubicBezTo>
                      <a:pt x="112" y="513"/>
                      <a:pt x="219" y="577"/>
                      <a:pt x="335" y="577"/>
                    </a:cubicBezTo>
                    <a:cubicBezTo>
                      <a:pt x="369" y="577"/>
                      <a:pt x="404" y="571"/>
                      <a:pt x="438" y="560"/>
                    </a:cubicBezTo>
                    <a:cubicBezTo>
                      <a:pt x="588" y="498"/>
                      <a:pt x="663" y="335"/>
                      <a:pt x="601" y="185"/>
                    </a:cubicBezTo>
                    <a:cubicBezTo>
                      <a:pt x="563" y="71"/>
                      <a:pt x="453" y="1"/>
                      <a:pt x="3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07" name="Google Shape;9707;p47"/>
              <p:cNvSpPr/>
              <p:nvPr/>
            </p:nvSpPr>
            <p:spPr>
              <a:xfrm>
                <a:off x="4044575" y="4164700"/>
                <a:ext cx="17250" cy="12725"/>
              </a:xfrm>
              <a:custGeom>
                <a:rect b="b" l="l" r="r" t="t"/>
                <a:pathLst>
                  <a:path extrusionOk="0" h="509" w="690">
                    <a:moveTo>
                      <a:pt x="491" y="1"/>
                    </a:moveTo>
                    <a:cubicBezTo>
                      <a:pt x="278" y="1"/>
                      <a:pt x="0" y="284"/>
                      <a:pt x="214" y="442"/>
                    </a:cubicBezTo>
                    <a:cubicBezTo>
                      <a:pt x="264" y="486"/>
                      <a:pt x="329" y="509"/>
                      <a:pt x="395" y="509"/>
                    </a:cubicBezTo>
                    <a:cubicBezTo>
                      <a:pt x="476" y="509"/>
                      <a:pt x="559" y="474"/>
                      <a:pt x="614" y="404"/>
                    </a:cubicBezTo>
                    <a:cubicBezTo>
                      <a:pt x="664" y="342"/>
                      <a:pt x="689" y="267"/>
                      <a:pt x="677" y="192"/>
                    </a:cubicBezTo>
                    <a:cubicBezTo>
                      <a:pt x="677" y="167"/>
                      <a:pt x="664" y="142"/>
                      <a:pt x="664" y="117"/>
                    </a:cubicBezTo>
                    <a:cubicBezTo>
                      <a:pt x="629" y="34"/>
                      <a:pt x="564" y="1"/>
                      <a:pt x="4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08" name="Google Shape;9708;p47"/>
              <p:cNvSpPr/>
              <p:nvPr/>
            </p:nvSpPr>
            <p:spPr>
              <a:xfrm>
                <a:off x="4014300" y="4142125"/>
                <a:ext cx="17250" cy="14400"/>
              </a:xfrm>
              <a:custGeom>
                <a:rect b="b" l="l" r="r" t="t"/>
                <a:pathLst>
                  <a:path extrusionOk="0" h="576" w="690">
                    <a:moveTo>
                      <a:pt x="319" y="0"/>
                    </a:moveTo>
                    <a:cubicBezTo>
                      <a:pt x="184" y="0"/>
                      <a:pt x="49" y="92"/>
                      <a:pt x="26" y="245"/>
                    </a:cubicBezTo>
                    <a:cubicBezTo>
                      <a:pt x="1" y="408"/>
                      <a:pt x="113" y="545"/>
                      <a:pt x="276" y="570"/>
                    </a:cubicBezTo>
                    <a:cubicBezTo>
                      <a:pt x="295" y="574"/>
                      <a:pt x="314" y="576"/>
                      <a:pt x="333" y="576"/>
                    </a:cubicBezTo>
                    <a:cubicBezTo>
                      <a:pt x="551" y="576"/>
                      <a:pt x="689" y="316"/>
                      <a:pt x="551" y="120"/>
                    </a:cubicBezTo>
                    <a:cubicBezTo>
                      <a:pt x="492" y="38"/>
                      <a:pt x="406" y="0"/>
                      <a:pt x="3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09" name="Google Shape;9709;p47"/>
              <p:cNvSpPr/>
              <p:nvPr/>
            </p:nvSpPr>
            <p:spPr>
              <a:xfrm>
                <a:off x="3989325" y="4076425"/>
                <a:ext cx="17325" cy="12875"/>
              </a:xfrm>
              <a:custGeom>
                <a:rect b="b" l="l" r="r" t="t"/>
                <a:pathLst>
                  <a:path extrusionOk="0" h="515" w="693">
                    <a:moveTo>
                      <a:pt x="484" y="0"/>
                    </a:moveTo>
                    <a:cubicBezTo>
                      <a:pt x="272" y="0"/>
                      <a:pt x="0" y="283"/>
                      <a:pt x="213" y="449"/>
                    </a:cubicBezTo>
                    <a:cubicBezTo>
                      <a:pt x="268" y="494"/>
                      <a:pt x="331" y="514"/>
                      <a:pt x="391" y="514"/>
                    </a:cubicBezTo>
                    <a:cubicBezTo>
                      <a:pt x="548" y="514"/>
                      <a:pt x="693" y="379"/>
                      <a:pt x="675" y="199"/>
                    </a:cubicBezTo>
                    <a:cubicBezTo>
                      <a:pt x="675" y="161"/>
                      <a:pt x="662" y="149"/>
                      <a:pt x="662" y="124"/>
                    </a:cubicBezTo>
                    <a:cubicBezTo>
                      <a:pt x="627" y="36"/>
                      <a:pt x="559" y="0"/>
                      <a:pt x="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10" name="Google Shape;9710;p47"/>
              <p:cNvSpPr/>
              <p:nvPr/>
            </p:nvSpPr>
            <p:spPr>
              <a:xfrm>
                <a:off x="4015600" y="4103050"/>
                <a:ext cx="20400" cy="14625"/>
              </a:xfrm>
              <a:custGeom>
                <a:rect b="b" l="l" r="r" t="t"/>
                <a:pathLst>
                  <a:path extrusionOk="0" h="585" w="816">
                    <a:moveTo>
                      <a:pt x="399" y="0"/>
                    </a:moveTo>
                    <a:cubicBezTo>
                      <a:pt x="63" y="0"/>
                      <a:pt x="1" y="548"/>
                      <a:pt x="386" y="583"/>
                    </a:cubicBezTo>
                    <a:cubicBezTo>
                      <a:pt x="395" y="584"/>
                      <a:pt x="403" y="584"/>
                      <a:pt x="411" y="584"/>
                    </a:cubicBezTo>
                    <a:cubicBezTo>
                      <a:pt x="752" y="584"/>
                      <a:pt x="816" y="82"/>
                      <a:pt x="474" y="9"/>
                    </a:cubicBezTo>
                    <a:cubicBezTo>
                      <a:pt x="448" y="3"/>
                      <a:pt x="423" y="0"/>
                      <a:pt x="3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11" name="Google Shape;9711;p47"/>
              <p:cNvSpPr/>
              <p:nvPr/>
            </p:nvSpPr>
            <p:spPr>
              <a:xfrm>
                <a:off x="4163025" y="4086825"/>
                <a:ext cx="15800" cy="14375"/>
              </a:xfrm>
              <a:custGeom>
                <a:rect b="b" l="l" r="r" t="t"/>
                <a:pathLst>
                  <a:path extrusionOk="0" h="575" w="632">
                    <a:moveTo>
                      <a:pt x="298" y="0"/>
                    </a:moveTo>
                    <a:cubicBezTo>
                      <a:pt x="166" y="0"/>
                      <a:pt x="36" y="92"/>
                      <a:pt x="13" y="245"/>
                    </a:cubicBezTo>
                    <a:cubicBezTo>
                      <a:pt x="0" y="320"/>
                      <a:pt x="13" y="395"/>
                      <a:pt x="63" y="458"/>
                    </a:cubicBezTo>
                    <a:cubicBezTo>
                      <a:pt x="100" y="520"/>
                      <a:pt x="175" y="558"/>
                      <a:pt x="250" y="570"/>
                    </a:cubicBezTo>
                    <a:cubicBezTo>
                      <a:pt x="267" y="573"/>
                      <a:pt x="283" y="574"/>
                      <a:pt x="299" y="574"/>
                    </a:cubicBezTo>
                    <a:cubicBezTo>
                      <a:pt x="488" y="574"/>
                      <a:pt x="632" y="379"/>
                      <a:pt x="563" y="183"/>
                    </a:cubicBezTo>
                    <a:cubicBezTo>
                      <a:pt x="550" y="158"/>
                      <a:pt x="538" y="133"/>
                      <a:pt x="525" y="120"/>
                    </a:cubicBezTo>
                    <a:cubicBezTo>
                      <a:pt x="467" y="38"/>
                      <a:pt x="382" y="0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12" name="Google Shape;9712;p47"/>
              <p:cNvSpPr/>
              <p:nvPr/>
            </p:nvSpPr>
            <p:spPr>
              <a:xfrm>
                <a:off x="4095225" y="4072625"/>
                <a:ext cx="17375" cy="14525"/>
              </a:xfrm>
              <a:custGeom>
                <a:rect b="b" l="l" r="r" t="t"/>
                <a:pathLst>
                  <a:path extrusionOk="0" h="581" w="695">
                    <a:moveTo>
                      <a:pt x="351" y="1"/>
                    </a:moveTo>
                    <a:cubicBezTo>
                      <a:pt x="257" y="1"/>
                      <a:pt x="165" y="48"/>
                      <a:pt x="113" y="138"/>
                    </a:cubicBezTo>
                    <a:cubicBezTo>
                      <a:pt x="1" y="313"/>
                      <a:pt x="113" y="551"/>
                      <a:pt x="313" y="576"/>
                    </a:cubicBezTo>
                    <a:cubicBezTo>
                      <a:pt x="330" y="579"/>
                      <a:pt x="346" y="580"/>
                      <a:pt x="362" y="580"/>
                    </a:cubicBezTo>
                    <a:cubicBezTo>
                      <a:pt x="551" y="580"/>
                      <a:pt x="694" y="384"/>
                      <a:pt x="625" y="188"/>
                    </a:cubicBezTo>
                    <a:cubicBezTo>
                      <a:pt x="613" y="163"/>
                      <a:pt x="600" y="138"/>
                      <a:pt x="588" y="126"/>
                    </a:cubicBezTo>
                    <a:cubicBezTo>
                      <a:pt x="528" y="42"/>
                      <a:pt x="438" y="1"/>
                      <a:pt x="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13" name="Google Shape;9713;p47"/>
              <p:cNvSpPr/>
              <p:nvPr/>
            </p:nvSpPr>
            <p:spPr>
              <a:xfrm>
                <a:off x="4114050" y="4141800"/>
                <a:ext cx="16350" cy="11775"/>
              </a:xfrm>
              <a:custGeom>
                <a:rect b="b" l="l" r="r" t="t"/>
                <a:pathLst>
                  <a:path extrusionOk="0" h="471" w="654">
                    <a:moveTo>
                      <a:pt x="320" y="1"/>
                    </a:moveTo>
                    <a:cubicBezTo>
                      <a:pt x="188" y="1"/>
                      <a:pt x="58" y="93"/>
                      <a:pt x="35" y="246"/>
                    </a:cubicBezTo>
                    <a:lnTo>
                      <a:pt x="22" y="246"/>
                    </a:lnTo>
                    <a:cubicBezTo>
                      <a:pt x="0" y="401"/>
                      <a:pt x="134" y="471"/>
                      <a:pt x="278" y="471"/>
                    </a:cubicBezTo>
                    <a:cubicBezTo>
                      <a:pt x="458" y="471"/>
                      <a:pt x="654" y="363"/>
                      <a:pt x="585" y="183"/>
                    </a:cubicBezTo>
                    <a:cubicBezTo>
                      <a:pt x="572" y="158"/>
                      <a:pt x="560" y="133"/>
                      <a:pt x="547" y="121"/>
                    </a:cubicBezTo>
                    <a:cubicBezTo>
                      <a:pt x="489" y="38"/>
                      <a:pt x="404" y="1"/>
                      <a:pt x="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14" name="Google Shape;9714;p47"/>
              <p:cNvSpPr/>
              <p:nvPr/>
            </p:nvSpPr>
            <p:spPr>
              <a:xfrm>
                <a:off x="4050575" y="4123575"/>
                <a:ext cx="18500" cy="14450"/>
              </a:xfrm>
              <a:custGeom>
                <a:rect b="b" l="l" r="r" t="t"/>
                <a:pathLst>
                  <a:path extrusionOk="0" h="578" w="740">
                    <a:moveTo>
                      <a:pt x="403" y="0"/>
                    </a:moveTo>
                    <a:cubicBezTo>
                      <a:pt x="194" y="0"/>
                      <a:pt x="0" y="238"/>
                      <a:pt x="162" y="462"/>
                    </a:cubicBezTo>
                    <a:cubicBezTo>
                      <a:pt x="224" y="543"/>
                      <a:pt x="305" y="578"/>
                      <a:pt x="386" y="578"/>
                    </a:cubicBezTo>
                    <a:cubicBezTo>
                      <a:pt x="566" y="578"/>
                      <a:pt x="740" y="404"/>
                      <a:pt x="662" y="187"/>
                    </a:cubicBezTo>
                    <a:cubicBezTo>
                      <a:pt x="662" y="162"/>
                      <a:pt x="649" y="137"/>
                      <a:pt x="637" y="125"/>
                    </a:cubicBezTo>
                    <a:cubicBezTo>
                      <a:pt x="570" y="37"/>
                      <a:pt x="485" y="0"/>
                      <a:pt x="4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15" name="Google Shape;9715;p47"/>
              <p:cNvSpPr/>
              <p:nvPr/>
            </p:nvSpPr>
            <p:spPr>
              <a:xfrm>
                <a:off x="4023025" y="4057300"/>
                <a:ext cx="18050" cy="14475"/>
              </a:xfrm>
              <a:custGeom>
                <a:rect b="b" l="l" r="r" t="t"/>
                <a:pathLst>
                  <a:path extrusionOk="0" h="579" w="722">
                    <a:moveTo>
                      <a:pt x="374" y="0"/>
                    </a:moveTo>
                    <a:cubicBezTo>
                      <a:pt x="182" y="0"/>
                      <a:pt x="0" y="207"/>
                      <a:pt x="114" y="427"/>
                    </a:cubicBezTo>
                    <a:cubicBezTo>
                      <a:pt x="174" y="533"/>
                      <a:pt x="269" y="579"/>
                      <a:pt x="363" y="579"/>
                    </a:cubicBezTo>
                    <a:cubicBezTo>
                      <a:pt x="544" y="579"/>
                      <a:pt x="721" y="411"/>
                      <a:pt x="639" y="189"/>
                    </a:cubicBezTo>
                    <a:cubicBezTo>
                      <a:pt x="639" y="164"/>
                      <a:pt x="627" y="139"/>
                      <a:pt x="602" y="127"/>
                    </a:cubicBezTo>
                    <a:cubicBezTo>
                      <a:pt x="538" y="37"/>
                      <a:pt x="455" y="0"/>
                      <a:pt x="3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16" name="Google Shape;9716;p47"/>
              <p:cNvSpPr/>
              <p:nvPr/>
            </p:nvSpPr>
            <p:spPr>
              <a:xfrm>
                <a:off x="4072775" y="4187800"/>
                <a:ext cx="18675" cy="14450"/>
              </a:xfrm>
              <a:custGeom>
                <a:rect b="b" l="l" r="r" t="t"/>
                <a:pathLst>
                  <a:path extrusionOk="0" h="578" w="747">
                    <a:moveTo>
                      <a:pt x="385" y="1"/>
                    </a:moveTo>
                    <a:cubicBezTo>
                      <a:pt x="130" y="1"/>
                      <a:pt x="0" y="342"/>
                      <a:pt x="211" y="518"/>
                    </a:cubicBezTo>
                    <a:cubicBezTo>
                      <a:pt x="268" y="559"/>
                      <a:pt x="330" y="578"/>
                      <a:pt x="389" y="578"/>
                    </a:cubicBezTo>
                    <a:cubicBezTo>
                      <a:pt x="579" y="578"/>
                      <a:pt x="747" y="392"/>
                      <a:pt x="661" y="193"/>
                    </a:cubicBezTo>
                    <a:cubicBezTo>
                      <a:pt x="624" y="93"/>
                      <a:pt x="536" y="18"/>
                      <a:pt x="436" y="5"/>
                    </a:cubicBezTo>
                    <a:cubicBezTo>
                      <a:pt x="418" y="2"/>
                      <a:pt x="401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17" name="Google Shape;9717;p47"/>
              <p:cNvSpPr/>
              <p:nvPr/>
            </p:nvSpPr>
            <p:spPr>
              <a:xfrm>
                <a:off x="4135225" y="4015500"/>
                <a:ext cx="16975" cy="14450"/>
              </a:xfrm>
              <a:custGeom>
                <a:rect b="b" l="l" r="r" t="t"/>
                <a:pathLst>
                  <a:path extrusionOk="0" h="578" w="679">
                    <a:moveTo>
                      <a:pt x="301" y="1"/>
                    </a:moveTo>
                    <a:cubicBezTo>
                      <a:pt x="167" y="1"/>
                      <a:pt x="35" y="91"/>
                      <a:pt x="13" y="249"/>
                    </a:cubicBezTo>
                    <a:cubicBezTo>
                      <a:pt x="0" y="324"/>
                      <a:pt x="25" y="399"/>
                      <a:pt x="63" y="461"/>
                    </a:cubicBezTo>
                    <a:cubicBezTo>
                      <a:pt x="113" y="524"/>
                      <a:pt x="175" y="561"/>
                      <a:pt x="250" y="574"/>
                    </a:cubicBezTo>
                    <a:cubicBezTo>
                      <a:pt x="266" y="576"/>
                      <a:pt x="281" y="577"/>
                      <a:pt x="296" y="577"/>
                    </a:cubicBezTo>
                    <a:cubicBezTo>
                      <a:pt x="532" y="577"/>
                      <a:pt x="678" y="312"/>
                      <a:pt x="537" y="124"/>
                    </a:cubicBezTo>
                    <a:cubicBezTo>
                      <a:pt x="478" y="40"/>
                      <a:pt x="389" y="1"/>
                      <a:pt x="3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18" name="Google Shape;9718;p47"/>
              <p:cNvSpPr/>
              <p:nvPr/>
            </p:nvSpPr>
            <p:spPr>
              <a:xfrm>
                <a:off x="4200500" y="4030100"/>
                <a:ext cx="17000" cy="14525"/>
              </a:xfrm>
              <a:custGeom>
                <a:rect b="b" l="l" r="r" t="t"/>
                <a:pathLst>
                  <a:path extrusionOk="0" h="581" w="680">
                    <a:moveTo>
                      <a:pt x="300" y="0"/>
                    </a:moveTo>
                    <a:cubicBezTo>
                      <a:pt x="165" y="0"/>
                      <a:pt x="36" y="88"/>
                      <a:pt x="13" y="240"/>
                    </a:cubicBezTo>
                    <a:cubicBezTo>
                      <a:pt x="1" y="315"/>
                      <a:pt x="26" y="390"/>
                      <a:pt x="63" y="452"/>
                    </a:cubicBezTo>
                    <a:cubicBezTo>
                      <a:pt x="113" y="515"/>
                      <a:pt x="176" y="565"/>
                      <a:pt x="263" y="577"/>
                    </a:cubicBezTo>
                    <a:cubicBezTo>
                      <a:pt x="278" y="580"/>
                      <a:pt x="293" y="581"/>
                      <a:pt x="307" y="581"/>
                    </a:cubicBezTo>
                    <a:cubicBezTo>
                      <a:pt x="533" y="581"/>
                      <a:pt x="679" y="315"/>
                      <a:pt x="538" y="115"/>
                    </a:cubicBezTo>
                    <a:cubicBezTo>
                      <a:pt x="475" y="37"/>
                      <a:pt x="386" y="0"/>
                      <a:pt x="3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19" name="Google Shape;9719;p47"/>
              <p:cNvSpPr/>
              <p:nvPr/>
            </p:nvSpPr>
            <p:spPr>
              <a:xfrm>
                <a:off x="4228000" y="4101650"/>
                <a:ext cx="19725" cy="14175"/>
              </a:xfrm>
              <a:custGeom>
                <a:rect b="b" l="l" r="r" t="t"/>
                <a:pathLst>
                  <a:path extrusionOk="0" h="567" w="789">
                    <a:moveTo>
                      <a:pt x="389" y="0"/>
                    </a:moveTo>
                    <a:cubicBezTo>
                      <a:pt x="35" y="0"/>
                      <a:pt x="0" y="528"/>
                      <a:pt x="363" y="565"/>
                    </a:cubicBezTo>
                    <a:cubicBezTo>
                      <a:pt x="375" y="566"/>
                      <a:pt x="388" y="566"/>
                      <a:pt x="399" y="566"/>
                    </a:cubicBezTo>
                    <a:cubicBezTo>
                      <a:pt x="730" y="566"/>
                      <a:pt x="788" y="75"/>
                      <a:pt x="451" y="2"/>
                    </a:cubicBezTo>
                    <a:lnTo>
                      <a:pt x="426" y="2"/>
                    </a:lnTo>
                    <a:cubicBezTo>
                      <a:pt x="413" y="1"/>
                      <a:pt x="401" y="0"/>
                      <a:pt x="3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20" name="Google Shape;9720;p47"/>
              <p:cNvSpPr/>
              <p:nvPr/>
            </p:nvSpPr>
            <p:spPr>
              <a:xfrm>
                <a:off x="4190525" y="4145675"/>
                <a:ext cx="16575" cy="14400"/>
              </a:xfrm>
              <a:custGeom>
                <a:rect b="b" l="l" r="r" t="t"/>
                <a:pathLst>
                  <a:path extrusionOk="0" h="576" w="663">
                    <a:moveTo>
                      <a:pt x="321" y="0"/>
                    </a:moveTo>
                    <a:cubicBezTo>
                      <a:pt x="289" y="0"/>
                      <a:pt x="256" y="5"/>
                      <a:pt x="225" y="16"/>
                    </a:cubicBezTo>
                    <a:cubicBezTo>
                      <a:pt x="75" y="78"/>
                      <a:pt x="0" y="241"/>
                      <a:pt x="62" y="391"/>
                    </a:cubicBezTo>
                    <a:cubicBezTo>
                      <a:pt x="110" y="505"/>
                      <a:pt x="215" y="575"/>
                      <a:pt x="329" y="575"/>
                    </a:cubicBezTo>
                    <a:cubicBezTo>
                      <a:pt x="365" y="575"/>
                      <a:pt x="401" y="568"/>
                      <a:pt x="437" y="553"/>
                    </a:cubicBezTo>
                    <a:cubicBezTo>
                      <a:pt x="587" y="503"/>
                      <a:pt x="662" y="328"/>
                      <a:pt x="600" y="191"/>
                    </a:cubicBezTo>
                    <a:cubicBezTo>
                      <a:pt x="560" y="72"/>
                      <a:pt x="443" y="0"/>
                      <a:pt x="3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21" name="Google Shape;9721;p47"/>
              <p:cNvSpPr/>
              <p:nvPr/>
            </p:nvSpPr>
            <p:spPr>
              <a:xfrm>
                <a:off x="4032525" y="4026250"/>
                <a:ext cx="17975" cy="14525"/>
              </a:xfrm>
              <a:custGeom>
                <a:rect b="b" l="l" r="r" t="t"/>
                <a:pathLst>
                  <a:path extrusionOk="0" h="581" w="719">
                    <a:moveTo>
                      <a:pt x="347" y="0"/>
                    </a:moveTo>
                    <a:cubicBezTo>
                      <a:pt x="171" y="0"/>
                      <a:pt x="0" y="154"/>
                      <a:pt x="72" y="369"/>
                    </a:cubicBezTo>
                    <a:cubicBezTo>
                      <a:pt x="114" y="518"/>
                      <a:pt x="223" y="580"/>
                      <a:pt x="335" y="580"/>
                    </a:cubicBezTo>
                    <a:cubicBezTo>
                      <a:pt x="524" y="580"/>
                      <a:pt x="719" y="404"/>
                      <a:pt x="609" y="169"/>
                    </a:cubicBezTo>
                    <a:cubicBezTo>
                      <a:pt x="550" y="51"/>
                      <a:pt x="448" y="0"/>
                      <a:pt x="3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22" name="Google Shape;9722;p47"/>
              <p:cNvSpPr/>
              <p:nvPr/>
            </p:nvSpPr>
            <p:spPr>
              <a:xfrm>
                <a:off x="4144350" y="3982725"/>
                <a:ext cx="18025" cy="14525"/>
              </a:xfrm>
              <a:custGeom>
                <a:rect b="b" l="l" r="r" t="t"/>
                <a:pathLst>
                  <a:path extrusionOk="0" h="581" w="721">
                    <a:moveTo>
                      <a:pt x="354" y="1"/>
                    </a:moveTo>
                    <a:cubicBezTo>
                      <a:pt x="176" y="1"/>
                      <a:pt x="0" y="156"/>
                      <a:pt x="72" y="373"/>
                    </a:cubicBezTo>
                    <a:cubicBezTo>
                      <a:pt x="114" y="519"/>
                      <a:pt x="220" y="580"/>
                      <a:pt x="330" y="580"/>
                    </a:cubicBezTo>
                    <a:cubicBezTo>
                      <a:pt x="520" y="580"/>
                      <a:pt x="721" y="398"/>
                      <a:pt x="610" y="160"/>
                    </a:cubicBezTo>
                    <a:cubicBezTo>
                      <a:pt x="552" y="49"/>
                      <a:pt x="452" y="1"/>
                      <a:pt x="3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23" name="Google Shape;9723;p47"/>
              <p:cNvSpPr/>
              <p:nvPr/>
            </p:nvSpPr>
            <p:spPr>
              <a:xfrm>
                <a:off x="4068600" y="4006700"/>
                <a:ext cx="17800" cy="14475"/>
              </a:xfrm>
              <a:custGeom>
                <a:rect b="b" l="l" r="r" t="t"/>
                <a:pathLst>
                  <a:path extrusionOk="0" h="579" w="712">
                    <a:moveTo>
                      <a:pt x="377" y="1"/>
                    </a:moveTo>
                    <a:cubicBezTo>
                      <a:pt x="182" y="1"/>
                      <a:pt x="0" y="204"/>
                      <a:pt x="116" y="426"/>
                    </a:cubicBezTo>
                    <a:cubicBezTo>
                      <a:pt x="166" y="501"/>
                      <a:pt x="241" y="551"/>
                      <a:pt x="328" y="576"/>
                    </a:cubicBezTo>
                    <a:cubicBezTo>
                      <a:pt x="340" y="577"/>
                      <a:pt x="351" y="578"/>
                      <a:pt x="362" y="578"/>
                    </a:cubicBezTo>
                    <a:cubicBezTo>
                      <a:pt x="559" y="578"/>
                      <a:pt x="712" y="377"/>
                      <a:pt x="641" y="176"/>
                    </a:cubicBezTo>
                    <a:cubicBezTo>
                      <a:pt x="628" y="151"/>
                      <a:pt x="616" y="139"/>
                      <a:pt x="603" y="114"/>
                    </a:cubicBezTo>
                    <a:cubicBezTo>
                      <a:pt x="538" y="34"/>
                      <a:pt x="456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24" name="Google Shape;9724;p47"/>
              <p:cNvSpPr/>
              <p:nvPr/>
            </p:nvSpPr>
            <p:spPr>
              <a:xfrm>
                <a:off x="4298600" y="4060450"/>
                <a:ext cx="17700" cy="14500"/>
              </a:xfrm>
              <a:custGeom>
                <a:rect b="b" l="l" r="r" t="t"/>
                <a:pathLst>
                  <a:path extrusionOk="0" h="580" w="708">
                    <a:moveTo>
                      <a:pt x="362" y="0"/>
                    </a:moveTo>
                    <a:cubicBezTo>
                      <a:pt x="267" y="0"/>
                      <a:pt x="172" y="47"/>
                      <a:pt x="113" y="138"/>
                    </a:cubicBezTo>
                    <a:cubicBezTo>
                      <a:pt x="1" y="313"/>
                      <a:pt x="113" y="538"/>
                      <a:pt x="326" y="575"/>
                    </a:cubicBezTo>
                    <a:cubicBezTo>
                      <a:pt x="342" y="578"/>
                      <a:pt x="357" y="580"/>
                      <a:pt x="373" y="580"/>
                    </a:cubicBezTo>
                    <a:cubicBezTo>
                      <a:pt x="563" y="580"/>
                      <a:pt x="708" y="373"/>
                      <a:pt x="638" y="188"/>
                    </a:cubicBezTo>
                    <a:cubicBezTo>
                      <a:pt x="626" y="163"/>
                      <a:pt x="613" y="138"/>
                      <a:pt x="601" y="126"/>
                    </a:cubicBezTo>
                    <a:cubicBezTo>
                      <a:pt x="540" y="41"/>
                      <a:pt x="451" y="0"/>
                      <a:pt x="3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25" name="Google Shape;9725;p47"/>
              <p:cNvSpPr/>
              <p:nvPr/>
            </p:nvSpPr>
            <p:spPr>
              <a:xfrm>
                <a:off x="4309550" y="4021400"/>
                <a:ext cx="15325" cy="14425"/>
              </a:xfrm>
              <a:custGeom>
                <a:rect b="b" l="l" r="r" t="t"/>
                <a:pathLst>
                  <a:path extrusionOk="0" h="577" w="613">
                    <a:moveTo>
                      <a:pt x="309" y="1"/>
                    </a:moveTo>
                    <a:cubicBezTo>
                      <a:pt x="181" y="1"/>
                      <a:pt x="52" y="83"/>
                      <a:pt x="25" y="238"/>
                    </a:cubicBezTo>
                    <a:cubicBezTo>
                      <a:pt x="0" y="438"/>
                      <a:pt x="153" y="577"/>
                      <a:pt x="313" y="577"/>
                    </a:cubicBezTo>
                    <a:cubicBezTo>
                      <a:pt x="393" y="577"/>
                      <a:pt x="475" y="542"/>
                      <a:pt x="538" y="463"/>
                    </a:cubicBezTo>
                    <a:cubicBezTo>
                      <a:pt x="588" y="413"/>
                      <a:pt x="613" y="325"/>
                      <a:pt x="600" y="250"/>
                    </a:cubicBezTo>
                    <a:cubicBezTo>
                      <a:pt x="600" y="225"/>
                      <a:pt x="588" y="200"/>
                      <a:pt x="575" y="188"/>
                    </a:cubicBezTo>
                    <a:cubicBezTo>
                      <a:pt x="529" y="61"/>
                      <a:pt x="419" y="1"/>
                      <a:pt x="3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26" name="Google Shape;9726;p47"/>
              <p:cNvSpPr/>
              <p:nvPr/>
            </p:nvSpPr>
            <p:spPr>
              <a:xfrm>
                <a:off x="4344225" y="4020450"/>
                <a:ext cx="17375" cy="14525"/>
              </a:xfrm>
              <a:custGeom>
                <a:rect b="b" l="l" r="r" t="t"/>
                <a:pathLst>
                  <a:path extrusionOk="0" h="581" w="695">
                    <a:moveTo>
                      <a:pt x="349" y="1"/>
                    </a:moveTo>
                    <a:cubicBezTo>
                      <a:pt x="254" y="1"/>
                      <a:pt x="159" y="48"/>
                      <a:pt x="100" y="138"/>
                    </a:cubicBezTo>
                    <a:cubicBezTo>
                      <a:pt x="0" y="326"/>
                      <a:pt x="100" y="551"/>
                      <a:pt x="313" y="576"/>
                    </a:cubicBezTo>
                    <a:cubicBezTo>
                      <a:pt x="329" y="579"/>
                      <a:pt x="346" y="580"/>
                      <a:pt x="362" y="580"/>
                    </a:cubicBezTo>
                    <a:cubicBezTo>
                      <a:pt x="551" y="580"/>
                      <a:pt x="694" y="384"/>
                      <a:pt x="625" y="188"/>
                    </a:cubicBezTo>
                    <a:cubicBezTo>
                      <a:pt x="613" y="163"/>
                      <a:pt x="600" y="151"/>
                      <a:pt x="588" y="126"/>
                    </a:cubicBezTo>
                    <a:cubicBezTo>
                      <a:pt x="527" y="42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27" name="Google Shape;9727;p47"/>
              <p:cNvSpPr/>
              <p:nvPr/>
            </p:nvSpPr>
            <p:spPr>
              <a:xfrm>
                <a:off x="4283975" y="3960675"/>
                <a:ext cx="18750" cy="14450"/>
              </a:xfrm>
              <a:custGeom>
                <a:rect b="b" l="l" r="r" t="t"/>
                <a:pathLst>
                  <a:path extrusionOk="0" h="578" w="750">
                    <a:moveTo>
                      <a:pt x="395" y="1"/>
                    </a:moveTo>
                    <a:cubicBezTo>
                      <a:pt x="130" y="1"/>
                      <a:pt x="1" y="342"/>
                      <a:pt x="223" y="518"/>
                    </a:cubicBezTo>
                    <a:cubicBezTo>
                      <a:pt x="277" y="559"/>
                      <a:pt x="336" y="577"/>
                      <a:pt x="394" y="577"/>
                    </a:cubicBezTo>
                    <a:cubicBezTo>
                      <a:pt x="579" y="577"/>
                      <a:pt x="750" y="390"/>
                      <a:pt x="673" y="180"/>
                    </a:cubicBezTo>
                    <a:cubicBezTo>
                      <a:pt x="661" y="155"/>
                      <a:pt x="648" y="143"/>
                      <a:pt x="636" y="118"/>
                    </a:cubicBezTo>
                    <a:cubicBezTo>
                      <a:pt x="586" y="55"/>
                      <a:pt x="523" y="18"/>
                      <a:pt x="448" y="5"/>
                    </a:cubicBezTo>
                    <a:cubicBezTo>
                      <a:pt x="430" y="2"/>
                      <a:pt x="412" y="1"/>
                      <a:pt x="3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28" name="Google Shape;9728;p47"/>
              <p:cNvSpPr/>
              <p:nvPr/>
            </p:nvSpPr>
            <p:spPr>
              <a:xfrm>
                <a:off x="4323925" y="3948825"/>
                <a:ext cx="15775" cy="14550"/>
              </a:xfrm>
              <a:custGeom>
                <a:rect b="b" l="l" r="r" t="t"/>
                <a:pathLst>
                  <a:path extrusionOk="0" h="582" w="631">
                    <a:moveTo>
                      <a:pt x="328" y="1"/>
                    </a:moveTo>
                    <a:cubicBezTo>
                      <a:pt x="246" y="1"/>
                      <a:pt x="161" y="37"/>
                      <a:pt x="100" y="117"/>
                    </a:cubicBezTo>
                    <a:cubicBezTo>
                      <a:pt x="0" y="229"/>
                      <a:pt x="13" y="417"/>
                      <a:pt x="138" y="517"/>
                    </a:cubicBezTo>
                    <a:cubicBezTo>
                      <a:pt x="193" y="562"/>
                      <a:pt x="256" y="582"/>
                      <a:pt x="317" y="582"/>
                    </a:cubicBezTo>
                    <a:cubicBezTo>
                      <a:pt x="479" y="582"/>
                      <a:pt x="631" y="444"/>
                      <a:pt x="612" y="254"/>
                    </a:cubicBezTo>
                    <a:cubicBezTo>
                      <a:pt x="597" y="98"/>
                      <a:pt x="465" y="1"/>
                      <a:pt x="3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29" name="Google Shape;9729;p47"/>
              <p:cNvSpPr/>
              <p:nvPr/>
            </p:nvSpPr>
            <p:spPr>
              <a:xfrm>
                <a:off x="4270500" y="3993925"/>
                <a:ext cx="17500" cy="14250"/>
              </a:xfrm>
              <a:custGeom>
                <a:rect b="b" l="l" r="r" t="t"/>
                <a:pathLst>
                  <a:path extrusionOk="0" h="570" w="700">
                    <a:moveTo>
                      <a:pt x="384" y="1"/>
                    </a:moveTo>
                    <a:cubicBezTo>
                      <a:pt x="296" y="1"/>
                      <a:pt x="208" y="39"/>
                      <a:pt x="150" y="112"/>
                    </a:cubicBezTo>
                    <a:cubicBezTo>
                      <a:pt x="1" y="327"/>
                      <a:pt x="193" y="569"/>
                      <a:pt x="398" y="569"/>
                    </a:cubicBezTo>
                    <a:cubicBezTo>
                      <a:pt x="468" y="569"/>
                      <a:pt x="540" y="541"/>
                      <a:pt x="600" y="475"/>
                    </a:cubicBezTo>
                    <a:cubicBezTo>
                      <a:pt x="700" y="350"/>
                      <a:pt x="687" y="162"/>
                      <a:pt x="563" y="62"/>
                    </a:cubicBezTo>
                    <a:cubicBezTo>
                      <a:pt x="510" y="21"/>
                      <a:pt x="447" y="1"/>
                      <a:pt x="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30" name="Google Shape;9730;p47"/>
              <p:cNvSpPr/>
              <p:nvPr/>
            </p:nvSpPr>
            <p:spPr>
              <a:xfrm>
                <a:off x="4351100" y="3983050"/>
                <a:ext cx="16275" cy="14425"/>
              </a:xfrm>
              <a:custGeom>
                <a:rect b="b" l="l" r="r" t="t"/>
                <a:pathLst>
                  <a:path extrusionOk="0" h="577" w="651">
                    <a:moveTo>
                      <a:pt x="334" y="0"/>
                    </a:moveTo>
                    <a:cubicBezTo>
                      <a:pt x="298" y="0"/>
                      <a:pt x="261" y="7"/>
                      <a:pt x="225" y="22"/>
                    </a:cubicBezTo>
                    <a:cubicBezTo>
                      <a:pt x="75" y="72"/>
                      <a:pt x="0" y="247"/>
                      <a:pt x="63" y="397"/>
                    </a:cubicBezTo>
                    <a:cubicBezTo>
                      <a:pt x="101" y="513"/>
                      <a:pt x="214" y="577"/>
                      <a:pt x="327" y="577"/>
                    </a:cubicBezTo>
                    <a:cubicBezTo>
                      <a:pt x="361" y="577"/>
                      <a:pt x="394" y="571"/>
                      <a:pt x="425" y="560"/>
                    </a:cubicBezTo>
                    <a:cubicBezTo>
                      <a:pt x="575" y="497"/>
                      <a:pt x="650" y="335"/>
                      <a:pt x="600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31" name="Google Shape;9731;p47"/>
              <p:cNvSpPr/>
              <p:nvPr/>
            </p:nvSpPr>
            <p:spPr>
              <a:xfrm>
                <a:off x="4391750" y="3915375"/>
                <a:ext cx="18675" cy="14575"/>
              </a:xfrm>
              <a:custGeom>
                <a:rect b="b" l="l" r="r" t="t"/>
                <a:pathLst>
                  <a:path extrusionOk="0" h="583" w="747">
                    <a:moveTo>
                      <a:pt x="385" y="1"/>
                    </a:moveTo>
                    <a:cubicBezTo>
                      <a:pt x="130" y="1"/>
                      <a:pt x="0" y="342"/>
                      <a:pt x="211" y="517"/>
                    </a:cubicBezTo>
                    <a:cubicBezTo>
                      <a:pt x="266" y="563"/>
                      <a:pt x="327" y="583"/>
                      <a:pt x="386" y="583"/>
                    </a:cubicBezTo>
                    <a:cubicBezTo>
                      <a:pt x="573" y="583"/>
                      <a:pt x="746" y="389"/>
                      <a:pt x="661" y="180"/>
                    </a:cubicBezTo>
                    <a:cubicBezTo>
                      <a:pt x="649" y="168"/>
                      <a:pt x="636" y="143"/>
                      <a:pt x="624" y="118"/>
                    </a:cubicBezTo>
                    <a:cubicBezTo>
                      <a:pt x="586" y="55"/>
                      <a:pt x="511" y="18"/>
                      <a:pt x="436" y="5"/>
                    </a:cubicBezTo>
                    <a:cubicBezTo>
                      <a:pt x="419" y="2"/>
                      <a:pt x="401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32" name="Google Shape;9732;p47"/>
              <p:cNvSpPr/>
              <p:nvPr/>
            </p:nvSpPr>
            <p:spPr>
              <a:xfrm>
                <a:off x="4380475" y="3961175"/>
                <a:ext cx="16250" cy="14575"/>
              </a:xfrm>
              <a:custGeom>
                <a:rect b="b" l="l" r="r" t="t"/>
                <a:pathLst>
                  <a:path extrusionOk="0" h="583" w="650">
                    <a:moveTo>
                      <a:pt x="323" y="1"/>
                    </a:moveTo>
                    <a:cubicBezTo>
                      <a:pt x="286" y="1"/>
                      <a:pt x="249" y="8"/>
                      <a:pt x="212" y="23"/>
                    </a:cubicBezTo>
                    <a:cubicBezTo>
                      <a:pt x="63" y="85"/>
                      <a:pt x="0" y="248"/>
                      <a:pt x="50" y="398"/>
                    </a:cubicBezTo>
                    <a:cubicBezTo>
                      <a:pt x="97" y="511"/>
                      <a:pt x="203" y="582"/>
                      <a:pt x="316" y="582"/>
                    </a:cubicBezTo>
                    <a:cubicBezTo>
                      <a:pt x="352" y="582"/>
                      <a:pt x="389" y="575"/>
                      <a:pt x="425" y="560"/>
                    </a:cubicBezTo>
                    <a:cubicBezTo>
                      <a:pt x="575" y="510"/>
                      <a:pt x="650" y="335"/>
                      <a:pt x="587" y="185"/>
                    </a:cubicBezTo>
                    <a:cubicBezTo>
                      <a:pt x="549" y="71"/>
                      <a:pt x="439" y="1"/>
                      <a:pt x="3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33" name="Google Shape;9733;p47"/>
              <p:cNvSpPr/>
              <p:nvPr/>
            </p:nvSpPr>
            <p:spPr>
              <a:xfrm>
                <a:off x="4260800" y="4118500"/>
                <a:ext cx="16625" cy="12575"/>
              </a:xfrm>
              <a:custGeom>
                <a:rect b="b" l="l" r="r" t="t"/>
                <a:pathLst>
                  <a:path extrusionOk="0" h="503" w="665">
                    <a:moveTo>
                      <a:pt x="226" y="0"/>
                    </a:moveTo>
                    <a:cubicBezTo>
                      <a:pt x="122" y="0"/>
                      <a:pt x="31" y="48"/>
                      <a:pt x="13" y="165"/>
                    </a:cubicBezTo>
                    <a:cubicBezTo>
                      <a:pt x="1" y="240"/>
                      <a:pt x="13" y="315"/>
                      <a:pt x="63" y="378"/>
                    </a:cubicBezTo>
                    <a:cubicBezTo>
                      <a:pt x="113" y="440"/>
                      <a:pt x="176" y="490"/>
                      <a:pt x="251" y="503"/>
                    </a:cubicBezTo>
                    <a:lnTo>
                      <a:pt x="313" y="503"/>
                    </a:lnTo>
                    <a:lnTo>
                      <a:pt x="551" y="365"/>
                    </a:lnTo>
                    <a:cubicBezTo>
                      <a:pt x="665" y="170"/>
                      <a:pt x="422" y="0"/>
                      <a:pt x="2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34" name="Google Shape;9734;p47"/>
              <p:cNvSpPr/>
              <p:nvPr/>
            </p:nvSpPr>
            <p:spPr>
              <a:xfrm>
                <a:off x="4266750" y="4077175"/>
                <a:ext cx="18125" cy="15000"/>
              </a:xfrm>
              <a:custGeom>
                <a:rect b="b" l="l" r="r" t="t"/>
                <a:pathLst>
                  <a:path extrusionOk="0" h="600" w="725">
                    <a:moveTo>
                      <a:pt x="306" y="1"/>
                    </a:moveTo>
                    <a:cubicBezTo>
                      <a:pt x="224" y="1"/>
                      <a:pt x="140" y="39"/>
                      <a:pt x="75" y="131"/>
                    </a:cubicBezTo>
                    <a:cubicBezTo>
                      <a:pt x="25" y="181"/>
                      <a:pt x="0" y="256"/>
                      <a:pt x="13" y="331"/>
                    </a:cubicBezTo>
                    <a:cubicBezTo>
                      <a:pt x="29" y="498"/>
                      <a:pt x="166" y="600"/>
                      <a:pt x="306" y="600"/>
                    </a:cubicBezTo>
                    <a:cubicBezTo>
                      <a:pt x="385" y="600"/>
                      <a:pt x="466" y="566"/>
                      <a:pt x="525" y="494"/>
                    </a:cubicBezTo>
                    <a:cubicBezTo>
                      <a:pt x="725" y="267"/>
                      <a:pt x="523" y="1"/>
                      <a:pt x="3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35" name="Google Shape;9735;p47"/>
              <p:cNvSpPr/>
              <p:nvPr/>
            </p:nvSpPr>
            <p:spPr>
              <a:xfrm>
                <a:off x="4233000" y="4056825"/>
                <a:ext cx="18550" cy="14350"/>
              </a:xfrm>
              <a:custGeom>
                <a:rect b="b" l="l" r="r" t="t"/>
                <a:pathLst>
                  <a:path extrusionOk="0" h="574" w="742">
                    <a:moveTo>
                      <a:pt x="357" y="0"/>
                    </a:moveTo>
                    <a:cubicBezTo>
                      <a:pt x="263" y="0"/>
                      <a:pt x="170" y="44"/>
                      <a:pt x="113" y="133"/>
                    </a:cubicBezTo>
                    <a:cubicBezTo>
                      <a:pt x="1" y="321"/>
                      <a:pt x="113" y="545"/>
                      <a:pt x="325" y="570"/>
                    </a:cubicBezTo>
                    <a:cubicBezTo>
                      <a:pt x="341" y="573"/>
                      <a:pt x="356" y="574"/>
                      <a:pt x="371" y="574"/>
                    </a:cubicBezTo>
                    <a:cubicBezTo>
                      <a:pt x="596" y="574"/>
                      <a:pt x="741" y="320"/>
                      <a:pt x="600" y="121"/>
                    </a:cubicBezTo>
                    <a:cubicBezTo>
                      <a:pt x="539" y="41"/>
                      <a:pt x="448" y="0"/>
                      <a:pt x="3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36" name="Google Shape;9736;p47"/>
              <p:cNvSpPr/>
              <p:nvPr/>
            </p:nvSpPr>
            <p:spPr>
              <a:xfrm>
                <a:off x="4209225" y="3991175"/>
                <a:ext cx="17375" cy="12825"/>
              </a:xfrm>
              <a:custGeom>
                <a:rect b="b" l="l" r="r" t="t"/>
                <a:pathLst>
                  <a:path extrusionOk="0" h="513" w="695">
                    <a:moveTo>
                      <a:pt x="489" y="1"/>
                    </a:moveTo>
                    <a:cubicBezTo>
                      <a:pt x="277" y="1"/>
                      <a:pt x="1" y="289"/>
                      <a:pt x="214" y="447"/>
                    </a:cubicBezTo>
                    <a:lnTo>
                      <a:pt x="202" y="447"/>
                    </a:lnTo>
                    <a:cubicBezTo>
                      <a:pt x="257" y="492"/>
                      <a:pt x="321" y="512"/>
                      <a:pt x="383" y="512"/>
                    </a:cubicBezTo>
                    <a:cubicBezTo>
                      <a:pt x="543" y="512"/>
                      <a:pt x="695" y="378"/>
                      <a:pt x="677" y="197"/>
                    </a:cubicBezTo>
                    <a:cubicBezTo>
                      <a:pt x="677" y="172"/>
                      <a:pt x="664" y="147"/>
                      <a:pt x="664" y="122"/>
                    </a:cubicBezTo>
                    <a:cubicBezTo>
                      <a:pt x="629" y="35"/>
                      <a:pt x="563" y="1"/>
                      <a:pt x="4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37" name="Google Shape;9737;p47"/>
              <p:cNvSpPr/>
              <p:nvPr/>
            </p:nvSpPr>
            <p:spPr>
              <a:xfrm>
                <a:off x="4238625" y="4017875"/>
                <a:ext cx="16125" cy="14475"/>
              </a:xfrm>
              <a:custGeom>
                <a:rect b="b" l="l" r="r" t="t"/>
                <a:pathLst>
                  <a:path extrusionOk="0" h="579" w="645">
                    <a:moveTo>
                      <a:pt x="308" y="1"/>
                    </a:moveTo>
                    <a:cubicBezTo>
                      <a:pt x="173" y="1"/>
                      <a:pt x="48" y="106"/>
                      <a:pt x="26" y="241"/>
                    </a:cubicBezTo>
                    <a:cubicBezTo>
                      <a:pt x="1" y="404"/>
                      <a:pt x="100" y="554"/>
                      <a:pt x="263" y="579"/>
                    </a:cubicBezTo>
                    <a:lnTo>
                      <a:pt x="263" y="566"/>
                    </a:lnTo>
                    <a:cubicBezTo>
                      <a:pt x="280" y="569"/>
                      <a:pt x="298" y="571"/>
                      <a:pt x="314" y="571"/>
                    </a:cubicBezTo>
                    <a:cubicBezTo>
                      <a:pt x="512" y="571"/>
                      <a:pt x="644" y="375"/>
                      <a:pt x="575" y="179"/>
                    </a:cubicBezTo>
                    <a:cubicBezTo>
                      <a:pt x="563" y="154"/>
                      <a:pt x="550" y="142"/>
                      <a:pt x="538" y="117"/>
                    </a:cubicBezTo>
                    <a:cubicBezTo>
                      <a:pt x="500" y="54"/>
                      <a:pt x="425" y="17"/>
                      <a:pt x="350" y="4"/>
                    </a:cubicBezTo>
                    <a:cubicBezTo>
                      <a:pt x="336" y="2"/>
                      <a:pt x="322" y="1"/>
                      <a:pt x="3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38" name="Google Shape;9738;p47"/>
              <p:cNvSpPr/>
              <p:nvPr/>
            </p:nvSpPr>
            <p:spPr>
              <a:xfrm>
                <a:off x="4380775" y="4001575"/>
                <a:ext cx="17275" cy="14325"/>
              </a:xfrm>
              <a:custGeom>
                <a:rect b="b" l="l" r="r" t="t"/>
                <a:pathLst>
                  <a:path extrusionOk="0" h="573" w="691">
                    <a:moveTo>
                      <a:pt x="377" y="1"/>
                    </a:moveTo>
                    <a:cubicBezTo>
                      <a:pt x="321" y="1"/>
                      <a:pt x="264" y="18"/>
                      <a:pt x="213" y="56"/>
                    </a:cubicBezTo>
                    <a:cubicBezTo>
                      <a:pt x="1" y="206"/>
                      <a:pt x="75" y="531"/>
                      <a:pt x="338" y="569"/>
                    </a:cubicBezTo>
                    <a:cubicBezTo>
                      <a:pt x="353" y="571"/>
                      <a:pt x="369" y="572"/>
                      <a:pt x="384" y="572"/>
                    </a:cubicBezTo>
                    <a:cubicBezTo>
                      <a:pt x="517" y="572"/>
                      <a:pt x="640" y="477"/>
                      <a:pt x="663" y="331"/>
                    </a:cubicBezTo>
                    <a:cubicBezTo>
                      <a:pt x="691" y="145"/>
                      <a:pt x="539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39" name="Google Shape;9739;p47"/>
              <p:cNvSpPr/>
              <p:nvPr/>
            </p:nvSpPr>
            <p:spPr>
              <a:xfrm>
                <a:off x="4314225" y="3987225"/>
                <a:ext cx="17600" cy="14600"/>
              </a:xfrm>
              <a:custGeom>
                <a:rect b="b" l="l" r="r" t="t"/>
                <a:pathLst>
                  <a:path extrusionOk="0" h="584" w="704">
                    <a:moveTo>
                      <a:pt x="383" y="0"/>
                    </a:moveTo>
                    <a:cubicBezTo>
                      <a:pt x="326" y="0"/>
                      <a:pt x="267" y="17"/>
                      <a:pt x="213" y="55"/>
                    </a:cubicBezTo>
                    <a:cubicBezTo>
                      <a:pt x="1" y="218"/>
                      <a:pt x="88" y="543"/>
                      <a:pt x="338" y="580"/>
                    </a:cubicBezTo>
                    <a:cubicBezTo>
                      <a:pt x="353" y="583"/>
                      <a:pt x="369" y="584"/>
                      <a:pt x="384" y="584"/>
                    </a:cubicBezTo>
                    <a:cubicBezTo>
                      <a:pt x="528" y="584"/>
                      <a:pt x="653" y="479"/>
                      <a:pt x="676" y="343"/>
                    </a:cubicBezTo>
                    <a:cubicBezTo>
                      <a:pt x="703" y="147"/>
                      <a:pt x="551" y="0"/>
                      <a:pt x="3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40" name="Google Shape;9740;p47"/>
              <p:cNvSpPr/>
              <p:nvPr/>
            </p:nvSpPr>
            <p:spPr>
              <a:xfrm>
                <a:off x="4334150" y="4056525"/>
                <a:ext cx="16200" cy="11750"/>
              </a:xfrm>
              <a:custGeom>
                <a:rect b="b" l="l" r="r" t="t"/>
                <a:pathLst>
                  <a:path extrusionOk="0" h="470" w="648">
                    <a:moveTo>
                      <a:pt x="314" y="0"/>
                    </a:moveTo>
                    <a:cubicBezTo>
                      <a:pt x="182" y="0"/>
                      <a:pt x="51" y="92"/>
                      <a:pt x="28" y="245"/>
                    </a:cubicBezTo>
                    <a:cubicBezTo>
                      <a:pt x="1" y="401"/>
                      <a:pt x="131" y="470"/>
                      <a:pt x="274" y="470"/>
                    </a:cubicBezTo>
                    <a:cubicBezTo>
                      <a:pt x="452" y="470"/>
                      <a:pt x="648" y="363"/>
                      <a:pt x="578" y="183"/>
                    </a:cubicBezTo>
                    <a:cubicBezTo>
                      <a:pt x="566" y="158"/>
                      <a:pt x="553" y="133"/>
                      <a:pt x="541" y="120"/>
                    </a:cubicBezTo>
                    <a:cubicBezTo>
                      <a:pt x="483" y="38"/>
                      <a:pt x="398" y="0"/>
                      <a:pt x="3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41" name="Google Shape;9741;p47"/>
              <p:cNvSpPr/>
              <p:nvPr/>
            </p:nvSpPr>
            <p:spPr>
              <a:xfrm>
                <a:off x="4270525" y="4038275"/>
                <a:ext cx="18500" cy="14475"/>
              </a:xfrm>
              <a:custGeom>
                <a:rect b="b" l="l" r="r" t="t"/>
                <a:pathLst>
                  <a:path extrusionOk="0" h="579" w="740">
                    <a:moveTo>
                      <a:pt x="398" y="1"/>
                    </a:moveTo>
                    <a:cubicBezTo>
                      <a:pt x="193" y="1"/>
                      <a:pt x="0" y="238"/>
                      <a:pt x="162" y="463"/>
                    </a:cubicBezTo>
                    <a:cubicBezTo>
                      <a:pt x="223" y="544"/>
                      <a:pt x="305" y="578"/>
                      <a:pt x="385" y="578"/>
                    </a:cubicBezTo>
                    <a:cubicBezTo>
                      <a:pt x="566" y="578"/>
                      <a:pt x="739" y="404"/>
                      <a:pt x="661" y="188"/>
                    </a:cubicBezTo>
                    <a:cubicBezTo>
                      <a:pt x="661" y="163"/>
                      <a:pt x="649" y="138"/>
                      <a:pt x="624" y="125"/>
                    </a:cubicBezTo>
                    <a:cubicBezTo>
                      <a:pt x="561" y="37"/>
                      <a:pt x="479" y="1"/>
                      <a:pt x="3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42" name="Google Shape;9742;p47"/>
              <p:cNvSpPr/>
              <p:nvPr/>
            </p:nvSpPr>
            <p:spPr>
              <a:xfrm>
                <a:off x="4242750" y="3971675"/>
                <a:ext cx="18275" cy="14650"/>
              </a:xfrm>
              <a:custGeom>
                <a:rect b="b" l="l" r="r" t="t"/>
                <a:pathLst>
                  <a:path extrusionOk="0" h="586" w="731">
                    <a:moveTo>
                      <a:pt x="380" y="1"/>
                    </a:moveTo>
                    <a:cubicBezTo>
                      <a:pt x="185" y="1"/>
                      <a:pt x="0" y="208"/>
                      <a:pt x="123" y="427"/>
                    </a:cubicBezTo>
                    <a:cubicBezTo>
                      <a:pt x="183" y="539"/>
                      <a:pt x="278" y="585"/>
                      <a:pt x="372" y="585"/>
                    </a:cubicBezTo>
                    <a:cubicBezTo>
                      <a:pt x="553" y="585"/>
                      <a:pt x="730" y="412"/>
                      <a:pt x="648" y="190"/>
                    </a:cubicBezTo>
                    <a:cubicBezTo>
                      <a:pt x="635" y="165"/>
                      <a:pt x="623" y="152"/>
                      <a:pt x="610" y="127"/>
                    </a:cubicBezTo>
                    <a:cubicBezTo>
                      <a:pt x="547" y="38"/>
                      <a:pt x="463" y="1"/>
                      <a:pt x="3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43" name="Google Shape;9743;p47"/>
              <p:cNvSpPr/>
              <p:nvPr/>
            </p:nvSpPr>
            <p:spPr>
              <a:xfrm>
                <a:off x="4355150" y="3930300"/>
                <a:ext cx="16125" cy="14375"/>
              </a:xfrm>
              <a:custGeom>
                <a:rect b="b" l="l" r="r" t="t"/>
                <a:pathLst>
                  <a:path extrusionOk="0" h="575" w="645">
                    <a:moveTo>
                      <a:pt x="310" y="1"/>
                    </a:moveTo>
                    <a:cubicBezTo>
                      <a:pt x="177" y="1"/>
                      <a:pt x="44" y="93"/>
                      <a:pt x="13" y="245"/>
                    </a:cubicBezTo>
                    <a:cubicBezTo>
                      <a:pt x="1" y="320"/>
                      <a:pt x="26" y="395"/>
                      <a:pt x="76" y="458"/>
                    </a:cubicBezTo>
                    <a:cubicBezTo>
                      <a:pt x="113" y="520"/>
                      <a:pt x="188" y="558"/>
                      <a:pt x="263" y="570"/>
                    </a:cubicBezTo>
                    <a:cubicBezTo>
                      <a:pt x="280" y="573"/>
                      <a:pt x="296" y="575"/>
                      <a:pt x="312" y="575"/>
                    </a:cubicBezTo>
                    <a:cubicBezTo>
                      <a:pt x="501" y="575"/>
                      <a:pt x="645" y="379"/>
                      <a:pt x="576" y="183"/>
                    </a:cubicBezTo>
                    <a:cubicBezTo>
                      <a:pt x="563" y="158"/>
                      <a:pt x="551" y="133"/>
                      <a:pt x="538" y="120"/>
                    </a:cubicBezTo>
                    <a:cubicBezTo>
                      <a:pt x="480" y="38"/>
                      <a:pt x="395" y="1"/>
                      <a:pt x="3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44" name="Google Shape;9744;p47"/>
              <p:cNvSpPr/>
              <p:nvPr/>
            </p:nvSpPr>
            <p:spPr>
              <a:xfrm>
                <a:off x="4252350" y="3940950"/>
                <a:ext cx="17975" cy="14525"/>
              </a:xfrm>
              <a:custGeom>
                <a:rect b="b" l="l" r="r" t="t"/>
                <a:pathLst>
                  <a:path extrusionOk="0" h="581" w="719">
                    <a:moveTo>
                      <a:pt x="348" y="1"/>
                    </a:moveTo>
                    <a:cubicBezTo>
                      <a:pt x="174" y="1"/>
                      <a:pt x="0" y="155"/>
                      <a:pt x="64" y="369"/>
                    </a:cubicBezTo>
                    <a:cubicBezTo>
                      <a:pt x="110" y="518"/>
                      <a:pt x="223" y="581"/>
                      <a:pt x="336" y="581"/>
                    </a:cubicBezTo>
                    <a:cubicBezTo>
                      <a:pt x="527" y="581"/>
                      <a:pt x="719" y="404"/>
                      <a:pt x="601" y="169"/>
                    </a:cubicBezTo>
                    <a:cubicBezTo>
                      <a:pt x="547" y="51"/>
                      <a:pt x="447" y="1"/>
                      <a:pt x="3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45" name="Google Shape;9745;p47"/>
              <p:cNvSpPr/>
              <p:nvPr/>
            </p:nvSpPr>
            <p:spPr>
              <a:xfrm>
                <a:off x="4364475" y="3897450"/>
                <a:ext cx="17850" cy="14500"/>
              </a:xfrm>
              <a:custGeom>
                <a:rect b="b" l="l" r="r" t="t"/>
                <a:pathLst>
                  <a:path extrusionOk="0" h="580" w="714">
                    <a:moveTo>
                      <a:pt x="349" y="0"/>
                    </a:moveTo>
                    <a:cubicBezTo>
                      <a:pt x="174" y="0"/>
                      <a:pt x="1" y="155"/>
                      <a:pt x="65" y="372"/>
                    </a:cubicBezTo>
                    <a:cubicBezTo>
                      <a:pt x="106" y="519"/>
                      <a:pt x="213" y="580"/>
                      <a:pt x="323" y="580"/>
                    </a:cubicBezTo>
                    <a:cubicBezTo>
                      <a:pt x="513" y="580"/>
                      <a:pt x="713" y="397"/>
                      <a:pt x="603" y="160"/>
                    </a:cubicBezTo>
                    <a:cubicBezTo>
                      <a:pt x="545" y="48"/>
                      <a:pt x="447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46" name="Google Shape;9746;p47"/>
              <p:cNvSpPr/>
              <p:nvPr/>
            </p:nvSpPr>
            <p:spPr>
              <a:xfrm>
                <a:off x="4288525" y="3921475"/>
                <a:ext cx="16350" cy="14425"/>
              </a:xfrm>
              <a:custGeom>
                <a:rect b="b" l="l" r="r" t="t"/>
                <a:pathLst>
                  <a:path extrusionOk="0" h="577" w="654">
                    <a:moveTo>
                      <a:pt x="382" y="0"/>
                    </a:moveTo>
                    <a:cubicBezTo>
                      <a:pt x="185" y="0"/>
                      <a:pt x="0" y="209"/>
                      <a:pt x="116" y="423"/>
                    </a:cubicBezTo>
                    <a:cubicBezTo>
                      <a:pt x="154" y="498"/>
                      <a:pt x="229" y="561"/>
                      <a:pt x="316" y="573"/>
                    </a:cubicBezTo>
                    <a:cubicBezTo>
                      <a:pt x="332" y="576"/>
                      <a:pt x="347" y="577"/>
                      <a:pt x="362" y="577"/>
                    </a:cubicBezTo>
                    <a:cubicBezTo>
                      <a:pt x="506" y="577"/>
                      <a:pt x="631" y="472"/>
                      <a:pt x="654" y="336"/>
                    </a:cubicBezTo>
                    <a:cubicBezTo>
                      <a:pt x="654" y="286"/>
                      <a:pt x="654" y="236"/>
                      <a:pt x="629" y="186"/>
                    </a:cubicBezTo>
                    <a:cubicBezTo>
                      <a:pt x="629" y="161"/>
                      <a:pt x="616" y="136"/>
                      <a:pt x="604" y="111"/>
                    </a:cubicBezTo>
                    <a:cubicBezTo>
                      <a:pt x="540" y="33"/>
                      <a:pt x="460" y="0"/>
                      <a:pt x="3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47" name="Google Shape;9747;p47"/>
              <p:cNvSpPr/>
              <p:nvPr/>
            </p:nvSpPr>
            <p:spPr>
              <a:xfrm>
                <a:off x="4419125" y="3944925"/>
                <a:ext cx="16025" cy="14125"/>
              </a:xfrm>
              <a:custGeom>
                <a:rect b="b" l="l" r="r" t="t"/>
                <a:pathLst>
                  <a:path extrusionOk="0" h="565" w="641">
                    <a:moveTo>
                      <a:pt x="365" y="0"/>
                    </a:moveTo>
                    <a:cubicBezTo>
                      <a:pt x="120" y="0"/>
                      <a:pt x="1" y="527"/>
                      <a:pt x="304" y="560"/>
                    </a:cubicBezTo>
                    <a:cubicBezTo>
                      <a:pt x="320" y="563"/>
                      <a:pt x="336" y="565"/>
                      <a:pt x="353" y="565"/>
                    </a:cubicBezTo>
                    <a:cubicBezTo>
                      <a:pt x="463" y="565"/>
                      <a:pt x="572" y="496"/>
                      <a:pt x="616" y="398"/>
                    </a:cubicBezTo>
                    <a:cubicBezTo>
                      <a:pt x="628" y="373"/>
                      <a:pt x="628" y="348"/>
                      <a:pt x="641" y="323"/>
                    </a:cubicBezTo>
                    <a:cubicBezTo>
                      <a:pt x="641" y="273"/>
                      <a:pt x="641" y="223"/>
                      <a:pt x="616" y="173"/>
                    </a:cubicBezTo>
                    <a:cubicBezTo>
                      <a:pt x="591" y="98"/>
                      <a:pt x="528" y="48"/>
                      <a:pt x="453" y="23"/>
                    </a:cubicBezTo>
                    <a:cubicBezTo>
                      <a:pt x="423" y="7"/>
                      <a:pt x="393" y="0"/>
                      <a:pt x="3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48" name="Google Shape;9748;p47"/>
              <p:cNvSpPr/>
              <p:nvPr/>
            </p:nvSpPr>
            <p:spPr>
              <a:xfrm>
                <a:off x="4402425" y="3878350"/>
                <a:ext cx="17750" cy="14475"/>
              </a:xfrm>
              <a:custGeom>
                <a:rect b="b" l="l" r="r" t="t"/>
                <a:pathLst>
                  <a:path extrusionOk="0" h="579" w="710">
                    <a:moveTo>
                      <a:pt x="357" y="1"/>
                    </a:moveTo>
                    <a:cubicBezTo>
                      <a:pt x="163" y="1"/>
                      <a:pt x="0" y="200"/>
                      <a:pt x="84" y="399"/>
                    </a:cubicBezTo>
                    <a:cubicBezTo>
                      <a:pt x="133" y="515"/>
                      <a:pt x="240" y="578"/>
                      <a:pt x="356" y="578"/>
                    </a:cubicBezTo>
                    <a:cubicBezTo>
                      <a:pt x="390" y="578"/>
                      <a:pt x="425" y="573"/>
                      <a:pt x="459" y="561"/>
                    </a:cubicBezTo>
                    <a:cubicBezTo>
                      <a:pt x="697" y="474"/>
                      <a:pt x="709" y="136"/>
                      <a:pt x="472" y="24"/>
                    </a:cubicBezTo>
                    <a:cubicBezTo>
                      <a:pt x="433" y="8"/>
                      <a:pt x="395" y="1"/>
                      <a:pt x="3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49" name="Google Shape;9749;p47"/>
              <p:cNvSpPr/>
              <p:nvPr/>
            </p:nvSpPr>
            <p:spPr>
              <a:xfrm>
                <a:off x="3631275" y="4138825"/>
                <a:ext cx="16600" cy="14525"/>
              </a:xfrm>
              <a:custGeom>
                <a:rect b="b" l="l" r="r" t="t"/>
                <a:pathLst>
                  <a:path extrusionOk="0" h="581" w="664">
                    <a:moveTo>
                      <a:pt x="361" y="0"/>
                    </a:moveTo>
                    <a:cubicBezTo>
                      <a:pt x="264" y="0"/>
                      <a:pt x="166" y="47"/>
                      <a:pt x="113" y="140"/>
                    </a:cubicBezTo>
                    <a:cubicBezTo>
                      <a:pt x="1" y="315"/>
                      <a:pt x="113" y="540"/>
                      <a:pt x="313" y="577"/>
                    </a:cubicBezTo>
                    <a:cubicBezTo>
                      <a:pt x="329" y="579"/>
                      <a:pt x="344" y="581"/>
                      <a:pt x="359" y="581"/>
                    </a:cubicBezTo>
                    <a:cubicBezTo>
                      <a:pt x="503" y="581"/>
                      <a:pt x="628" y="474"/>
                      <a:pt x="651" y="327"/>
                    </a:cubicBezTo>
                    <a:cubicBezTo>
                      <a:pt x="663" y="252"/>
                      <a:pt x="638" y="177"/>
                      <a:pt x="601" y="115"/>
                    </a:cubicBezTo>
                    <a:lnTo>
                      <a:pt x="588" y="115"/>
                    </a:lnTo>
                    <a:cubicBezTo>
                      <a:pt x="535" y="38"/>
                      <a:pt x="449" y="0"/>
                      <a:pt x="3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50" name="Google Shape;9750;p47"/>
              <p:cNvSpPr/>
              <p:nvPr/>
            </p:nvSpPr>
            <p:spPr>
              <a:xfrm>
                <a:off x="3576300" y="4086700"/>
                <a:ext cx="14700" cy="14525"/>
              </a:xfrm>
              <a:custGeom>
                <a:rect b="b" l="l" r="r" t="t"/>
                <a:pathLst>
                  <a:path extrusionOk="0" h="581" w="588">
                    <a:moveTo>
                      <a:pt x="303" y="0"/>
                    </a:moveTo>
                    <a:cubicBezTo>
                      <a:pt x="219" y="0"/>
                      <a:pt x="133" y="36"/>
                      <a:pt x="75" y="100"/>
                    </a:cubicBezTo>
                    <a:cubicBezTo>
                      <a:pt x="25" y="163"/>
                      <a:pt x="0" y="238"/>
                      <a:pt x="13" y="313"/>
                    </a:cubicBezTo>
                    <a:cubicBezTo>
                      <a:pt x="29" y="480"/>
                      <a:pt x="166" y="581"/>
                      <a:pt x="306" y="581"/>
                    </a:cubicBezTo>
                    <a:cubicBezTo>
                      <a:pt x="386" y="581"/>
                      <a:pt x="466" y="548"/>
                      <a:pt x="525" y="475"/>
                    </a:cubicBezTo>
                    <a:cubicBezTo>
                      <a:pt x="575" y="413"/>
                      <a:pt x="588" y="338"/>
                      <a:pt x="588" y="263"/>
                    </a:cubicBezTo>
                    <a:cubicBezTo>
                      <a:pt x="588" y="238"/>
                      <a:pt x="575" y="213"/>
                      <a:pt x="563" y="188"/>
                    </a:cubicBezTo>
                    <a:cubicBezTo>
                      <a:pt x="550" y="138"/>
                      <a:pt x="525" y="100"/>
                      <a:pt x="475" y="63"/>
                    </a:cubicBezTo>
                    <a:cubicBezTo>
                      <a:pt x="427" y="20"/>
                      <a:pt x="365" y="0"/>
                      <a:pt x="3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51" name="Google Shape;9751;p47"/>
              <p:cNvSpPr/>
              <p:nvPr/>
            </p:nvSpPr>
            <p:spPr>
              <a:xfrm>
                <a:off x="3610675" y="4086025"/>
                <a:ext cx="17400" cy="14500"/>
              </a:xfrm>
              <a:custGeom>
                <a:rect b="b" l="l" r="r" t="t"/>
                <a:pathLst>
                  <a:path extrusionOk="0" h="580" w="696">
                    <a:moveTo>
                      <a:pt x="354" y="0"/>
                    </a:moveTo>
                    <a:cubicBezTo>
                      <a:pt x="257" y="0"/>
                      <a:pt x="159" y="47"/>
                      <a:pt x="100" y="140"/>
                    </a:cubicBezTo>
                    <a:cubicBezTo>
                      <a:pt x="0" y="315"/>
                      <a:pt x="100" y="540"/>
                      <a:pt x="313" y="577"/>
                    </a:cubicBezTo>
                    <a:cubicBezTo>
                      <a:pt x="324" y="579"/>
                      <a:pt x="335" y="579"/>
                      <a:pt x="347" y="579"/>
                    </a:cubicBezTo>
                    <a:cubicBezTo>
                      <a:pt x="543" y="579"/>
                      <a:pt x="696" y="379"/>
                      <a:pt x="625" y="190"/>
                    </a:cubicBezTo>
                    <a:cubicBezTo>
                      <a:pt x="612" y="165"/>
                      <a:pt x="600" y="140"/>
                      <a:pt x="587" y="115"/>
                    </a:cubicBezTo>
                    <a:cubicBezTo>
                      <a:pt x="528" y="38"/>
                      <a:pt x="442" y="0"/>
                      <a:pt x="3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52" name="Google Shape;9752;p47"/>
              <p:cNvSpPr/>
              <p:nvPr/>
            </p:nvSpPr>
            <p:spPr>
              <a:xfrm>
                <a:off x="3644400" y="4105525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34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63" y="397"/>
                    </a:cubicBezTo>
                    <a:cubicBezTo>
                      <a:pt x="101" y="511"/>
                      <a:pt x="211" y="582"/>
                      <a:pt x="328" y="582"/>
                    </a:cubicBezTo>
                    <a:cubicBezTo>
                      <a:pt x="365" y="582"/>
                      <a:pt x="402" y="574"/>
                      <a:pt x="438" y="559"/>
                    </a:cubicBezTo>
                    <a:cubicBezTo>
                      <a:pt x="576" y="497"/>
                      <a:pt x="651" y="335"/>
                      <a:pt x="601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53" name="Google Shape;9753;p47"/>
              <p:cNvSpPr/>
              <p:nvPr/>
            </p:nvSpPr>
            <p:spPr>
              <a:xfrm>
                <a:off x="3552575" y="4026000"/>
                <a:ext cx="17500" cy="14625"/>
              </a:xfrm>
              <a:custGeom>
                <a:rect b="b" l="l" r="r" t="t"/>
                <a:pathLst>
                  <a:path extrusionOk="0" h="585" w="700">
                    <a:moveTo>
                      <a:pt x="317" y="0"/>
                    </a:moveTo>
                    <a:cubicBezTo>
                      <a:pt x="173" y="0"/>
                      <a:pt x="49" y="107"/>
                      <a:pt x="37" y="254"/>
                    </a:cubicBezTo>
                    <a:cubicBezTo>
                      <a:pt x="0" y="440"/>
                      <a:pt x="150" y="584"/>
                      <a:pt x="316" y="584"/>
                    </a:cubicBezTo>
                    <a:cubicBezTo>
                      <a:pt x="373" y="584"/>
                      <a:pt x="433" y="567"/>
                      <a:pt x="487" y="529"/>
                    </a:cubicBezTo>
                    <a:cubicBezTo>
                      <a:pt x="700" y="379"/>
                      <a:pt x="612" y="41"/>
                      <a:pt x="362" y="4"/>
                    </a:cubicBezTo>
                    <a:cubicBezTo>
                      <a:pt x="347" y="2"/>
                      <a:pt x="332" y="0"/>
                      <a:pt x="3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54" name="Google Shape;9754;p47"/>
              <p:cNvSpPr/>
              <p:nvPr/>
            </p:nvSpPr>
            <p:spPr>
              <a:xfrm>
                <a:off x="3590350" y="4014275"/>
                <a:ext cx="15800" cy="14400"/>
              </a:xfrm>
              <a:custGeom>
                <a:rect b="b" l="l" r="r" t="t"/>
                <a:pathLst>
                  <a:path extrusionOk="0" h="576" w="632">
                    <a:moveTo>
                      <a:pt x="328" y="1"/>
                    </a:moveTo>
                    <a:cubicBezTo>
                      <a:pt x="246" y="1"/>
                      <a:pt x="162" y="35"/>
                      <a:pt x="101" y="111"/>
                    </a:cubicBezTo>
                    <a:cubicBezTo>
                      <a:pt x="1" y="236"/>
                      <a:pt x="13" y="410"/>
                      <a:pt x="138" y="510"/>
                    </a:cubicBezTo>
                    <a:cubicBezTo>
                      <a:pt x="194" y="556"/>
                      <a:pt x="257" y="576"/>
                      <a:pt x="319" y="576"/>
                    </a:cubicBezTo>
                    <a:cubicBezTo>
                      <a:pt x="480" y="576"/>
                      <a:pt x="631" y="441"/>
                      <a:pt x="613" y="261"/>
                    </a:cubicBezTo>
                    <a:cubicBezTo>
                      <a:pt x="598" y="97"/>
                      <a:pt x="465" y="1"/>
                      <a:pt x="3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55" name="Google Shape;9755;p47"/>
              <p:cNvSpPr/>
              <p:nvPr/>
            </p:nvSpPr>
            <p:spPr>
              <a:xfrm>
                <a:off x="3536775" y="4059100"/>
                <a:ext cx="19250" cy="14525"/>
              </a:xfrm>
              <a:custGeom>
                <a:rect b="b" l="l" r="r" t="t"/>
                <a:pathLst>
                  <a:path extrusionOk="0" h="581" w="770">
                    <a:moveTo>
                      <a:pt x="379" y="0"/>
                    </a:moveTo>
                    <a:cubicBezTo>
                      <a:pt x="295" y="0"/>
                      <a:pt x="212" y="35"/>
                      <a:pt x="157" y="105"/>
                    </a:cubicBezTo>
                    <a:cubicBezTo>
                      <a:pt x="1" y="297"/>
                      <a:pt x="145" y="581"/>
                      <a:pt x="389" y="581"/>
                    </a:cubicBezTo>
                    <a:cubicBezTo>
                      <a:pt x="399" y="581"/>
                      <a:pt x="409" y="580"/>
                      <a:pt x="419" y="579"/>
                    </a:cubicBezTo>
                    <a:cubicBezTo>
                      <a:pt x="669" y="554"/>
                      <a:pt x="769" y="230"/>
                      <a:pt x="569" y="67"/>
                    </a:cubicBezTo>
                    <a:cubicBezTo>
                      <a:pt x="514" y="23"/>
                      <a:pt x="446" y="0"/>
                      <a:pt x="3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56" name="Google Shape;9756;p47"/>
              <p:cNvSpPr/>
              <p:nvPr/>
            </p:nvSpPr>
            <p:spPr>
              <a:xfrm>
                <a:off x="3617550" y="4048200"/>
                <a:ext cx="16575" cy="14400"/>
              </a:xfrm>
              <a:custGeom>
                <a:rect b="b" l="l" r="r" t="t"/>
                <a:pathLst>
                  <a:path extrusionOk="0" h="576" w="663">
                    <a:moveTo>
                      <a:pt x="321" y="0"/>
                    </a:moveTo>
                    <a:cubicBezTo>
                      <a:pt x="289" y="0"/>
                      <a:pt x="257" y="5"/>
                      <a:pt x="225" y="16"/>
                    </a:cubicBezTo>
                    <a:cubicBezTo>
                      <a:pt x="75" y="78"/>
                      <a:pt x="0" y="241"/>
                      <a:pt x="63" y="391"/>
                    </a:cubicBezTo>
                    <a:cubicBezTo>
                      <a:pt x="110" y="505"/>
                      <a:pt x="215" y="575"/>
                      <a:pt x="329" y="575"/>
                    </a:cubicBezTo>
                    <a:cubicBezTo>
                      <a:pt x="365" y="575"/>
                      <a:pt x="401" y="568"/>
                      <a:pt x="437" y="553"/>
                    </a:cubicBezTo>
                    <a:cubicBezTo>
                      <a:pt x="587" y="503"/>
                      <a:pt x="662" y="328"/>
                      <a:pt x="600" y="178"/>
                    </a:cubicBezTo>
                    <a:cubicBezTo>
                      <a:pt x="551" y="70"/>
                      <a:pt x="439" y="0"/>
                      <a:pt x="3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57" name="Google Shape;9757;p47"/>
              <p:cNvSpPr/>
              <p:nvPr/>
            </p:nvSpPr>
            <p:spPr>
              <a:xfrm>
                <a:off x="3708450" y="4114450"/>
                <a:ext cx="18925" cy="14425"/>
              </a:xfrm>
              <a:custGeom>
                <a:rect b="b" l="l" r="r" t="t"/>
                <a:pathLst>
                  <a:path extrusionOk="0" h="577" w="757">
                    <a:moveTo>
                      <a:pt x="382" y="1"/>
                    </a:moveTo>
                    <a:cubicBezTo>
                      <a:pt x="372" y="1"/>
                      <a:pt x="361" y="1"/>
                      <a:pt x="350" y="3"/>
                    </a:cubicBezTo>
                    <a:cubicBezTo>
                      <a:pt x="101" y="28"/>
                      <a:pt x="1" y="352"/>
                      <a:pt x="201" y="515"/>
                    </a:cubicBezTo>
                    <a:cubicBezTo>
                      <a:pt x="253" y="557"/>
                      <a:pt x="316" y="577"/>
                      <a:pt x="379" y="577"/>
                    </a:cubicBezTo>
                    <a:cubicBezTo>
                      <a:pt x="467" y="577"/>
                      <a:pt x="555" y="538"/>
                      <a:pt x="613" y="465"/>
                    </a:cubicBezTo>
                    <a:cubicBezTo>
                      <a:pt x="757" y="273"/>
                      <a:pt x="625" y="1"/>
                      <a:pt x="3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58" name="Google Shape;9758;p47"/>
              <p:cNvSpPr/>
              <p:nvPr/>
            </p:nvSpPr>
            <p:spPr>
              <a:xfrm>
                <a:off x="3684325" y="4050350"/>
                <a:ext cx="16925" cy="14450"/>
              </a:xfrm>
              <a:custGeom>
                <a:rect b="b" l="l" r="r" t="t"/>
                <a:pathLst>
                  <a:path extrusionOk="0" h="578" w="677">
                    <a:moveTo>
                      <a:pt x="372" y="0"/>
                    </a:moveTo>
                    <a:cubicBezTo>
                      <a:pt x="172" y="0"/>
                      <a:pt x="1" y="219"/>
                      <a:pt x="116" y="430"/>
                    </a:cubicBezTo>
                    <a:cubicBezTo>
                      <a:pt x="172" y="532"/>
                      <a:pt x="266" y="577"/>
                      <a:pt x="360" y="577"/>
                    </a:cubicBezTo>
                    <a:cubicBezTo>
                      <a:pt x="519" y="577"/>
                      <a:pt x="677" y="450"/>
                      <a:pt x="653" y="255"/>
                    </a:cubicBezTo>
                    <a:cubicBezTo>
                      <a:pt x="653" y="230"/>
                      <a:pt x="641" y="205"/>
                      <a:pt x="641" y="180"/>
                    </a:cubicBezTo>
                    <a:cubicBezTo>
                      <a:pt x="616" y="130"/>
                      <a:pt x="591" y="92"/>
                      <a:pt x="553" y="67"/>
                    </a:cubicBezTo>
                    <a:cubicBezTo>
                      <a:pt x="495" y="21"/>
                      <a:pt x="432" y="0"/>
                      <a:pt x="3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59" name="Google Shape;9759;p47"/>
              <p:cNvSpPr/>
              <p:nvPr/>
            </p:nvSpPr>
            <p:spPr>
              <a:xfrm>
                <a:off x="3679075" y="4086450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4" y="1"/>
                    </a:moveTo>
                    <a:cubicBezTo>
                      <a:pt x="287" y="1"/>
                      <a:pt x="249" y="8"/>
                      <a:pt x="213" y="23"/>
                    </a:cubicBezTo>
                    <a:cubicBezTo>
                      <a:pt x="76" y="73"/>
                      <a:pt x="1" y="248"/>
                      <a:pt x="51" y="398"/>
                    </a:cubicBezTo>
                    <a:cubicBezTo>
                      <a:pt x="100" y="506"/>
                      <a:pt x="212" y="576"/>
                      <a:pt x="330" y="576"/>
                    </a:cubicBezTo>
                    <a:cubicBezTo>
                      <a:pt x="362" y="576"/>
                      <a:pt x="394" y="571"/>
                      <a:pt x="426" y="560"/>
                    </a:cubicBezTo>
                    <a:cubicBezTo>
                      <a:pt x="576" y="498"/>
                      <a:pt x="651" y="335"/>
                      <a:pt x="588" y="185"/>
                    </a:cubicBezTo>
                    <a:cubicBezTo>
                      <a:pt x="550" y="71"/>
                      <a:pt x="440" y="1"/>
                      <a:pt x="3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60" name="Google Shape;9760;p47"/>
              <p:cNvSpPr/>
              <p:nvPr/>
            </p:nvSpPr>
            <p:spPr>
              <a:xfrm>
                <a:off x="3660650" y="3980700"/>
                <a:ext cx="16025" cy="14550"/>
              </a:xfrm>
              <a:custGeom>
                <a:rect b="b" l="l" r="r" t="t"/>
                <a:pathLst>
                  <a:path extrusionOk="0" h="582" w="641">
                    <a:moveTo>
                      <a:pt x="296" y="0"/>
                    </a:moveTo>
                    <a:cubicBezTo>
                      <a:pt x="161" y="0"/>
                      <a:pt x="36" y="107"/>
                      <a:pt x="13" y="254"/>
                    </a:cubicBezTo>
                    <a:cubicBezTo>
                      <a:pt x="1" y="329"/>
                      <a:pt x="13" y="404"/>
                      <a:pt x="63" y="466"/>
                    </a:cubicBezTo>
                    <a:cubicBezTo>
                      <a:pt x="125" y="547"/>
                      <a:pt x="206" y="582"/>
                      <a:pt x="287" y="582"/>
                    </a:cubicBezTo>
                    <a:cubicBezTo>
                      <a:pt x="467" y="582"/>
                      <a:pt x="641" y="408"/>
                      <a:pt x="563" y="191"/>
                    </a:cubicBezTo>
                    <a:cubicBezTo>
                      <a:pt x="550" y="166"/>
                      <a:pt x="538" y="141"/>
                      <a:pt x="525" y="129"/>
                    </a:cubicBezTo>
                    <a:cubicBezTo>
                      <a:pt x="488" y="66"/>
                      <a:pt x="413" y="16"/>
                      <a:pt x="338" y="4"/>
                    </a:cubicBezTo>
                    <a:cubicBezTo>
                      <a:pt x="324" y="2"/>
                      <a:pt x="310" y="0"/>
                      <a:pt x="2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61" name="Google Shape;9761;p47"/>
              <p:cNvSpPr/>
              <p:nvPr/>
            </p:nvSpPr>
            <p:spPr>
              <a:xfrm>
                <a:off x="3646600" y="4027100"/>
                <a:ext cx="16575" cy="14400"/>
              </a:xfrm>
              <a:custGeom>
                <a:rect b="b" l="l" r="r" t="t"/>
                <a:pathLst>
                  <a:path extrusionOk="0" h="576" w="663">
                    <a:moveTo>
                      <a:pt x="334" y="0"/>
                    </a:moveTo>
                    <a:cubicBezTo>
                      <a:pt x="298" y="0"/>
                      <a:pt x="261" y="7"/>
                      <a:pt x="225" y="22"/>
                    </a:cubicBezTo>
                    <a:cubicBezTo>
                      <a:pt x="75" y="72"/>
                      <a:pt x="0" y="247"/>
                      <a:pt x="63" y="385"/>
                    </a:cubicBezTo>
                    <a:cubicBezTo>
                      <a:pt x="112" y="504"/>
                      <a:pt x="224" y="575"/>
                      <a:pt x="343" y="575"/>
                    </a:cubicBezTo>
                    <a:cubicBezTo>
                      <a:pt x="374" y="575"/>
                      <a:pt x="406" y="570"/>
                      <a:pt x="438" y="560"/>
                    </a:cubicBezTo>
                    <a:cubicBezTo>
                      <a:pt x="588" y="497"/>
                      <a:pt x="663" y="335"/>
                      <a:pt x="600" y="185"/>
                    </a:cubicBezTo>
                    <a:cubicBezTo>
                      <a:pt x="553" y="71"/>
                      <a:pt x="447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62" name="Google Shape;9762;p47"/>
              <p:cNvSpPr/>
              <p:nvPr/>
            </p:nvSpPr>
            <p:spPr>
              <a:xfrm>
                <a:off x="3705650" y="4152675"/>
                <a:ext cx="16175" cy="14575"/>
              </a:xfrm>
              <a:custGeom>
                <a:rect b="b" l="l" r="r" t="t"/>
                <a:pathLst>
                  <a:path extrusionOk="0" h="583" w="647">
                    <a:moveTo>
                      <a:pt x="297" y="1"/>
                    </a:moveTo>
                    <a:cubicBezTo>
                      <a:pt x="261" y="1"/>
                      <a:pt x="224" y="8"/>
                      <a:pt x="188" y="23"/>
                    </a:cubicBezTo>
                    <a:cubicBezTo>
                      <a:pt x="88" y="61"/>
                      <a:pt x="25" y="161"/>
                      <a:pt x="13" y="261"/>
                    </a:cubicBezTo>
                    <a:cubicBezTo>
                      <a:pt x="0" y="311"/>
                      <a:pt x="13" y="361"/>
                      <a:pt x="25" y="398"/>
                    </a:cubicBezTo>
                    <a:cubicBezTo>
                      <a:pt x="76" y="520"/>
                      <a:pt x="190" y="582"/>
                      <a:pt x="302" y="582"/>
                    </a:cubicBezTo>
                    <a:cubicBezTo>
                      <a:pt x="409" y="582"/>
                      <a:pt x="514" y="526"/>
                      <a:pt x="562" y="411"/>
                    </a:cubicBezTo>
                    <a:cubicBezTo>
                      <a:pt x="647" y="210"/>
                      <a:pt x="491" y="1"/>
                      <a:pt x="2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63" name="Google Shape;9763;p47"/>
              <p:cNvSpPr/>
              <p:nvPr/>
            </p:nvSpPr>
            <p:spPr>
              <a:xfrm>
                <a:off x="3649400" y="4066975"/>
                <a:ext cx="16675" cy="14525"/>
              </a:xfrm>
              <a:custGeom>
                <a:rect b="b" l="l" r="r" t="t"/>
                <a:pathLst>
                  <a:path extrusionOk="0" h="581" w="667">
                    <a:moveTo>
                      <a:pt x="297" y="0"/>
                    </a:moveTo>
                    <a:cubicBezTo>
                      <a:pt x="165" y="0"/>
                      <a:pt x="36" y="87"/>
                      <a:pt x="13" y="239"/>
                    </a:cubicBezTo>
                    <a:cubicBezTo>
                      <a:pt x="1" y="314"/>
                      <a:pt x="13" y="402"/>
                      <a:pt x="63" y="464"/>
                    </a:cubicBezTo>
                    <a:cubicBezTo>
                      <a:pt x="101" y="514"/>
                      <a:pt x="176" y="564"/>
                      <a:pt x="251" y="577"/>
                    </a:cubicBezTo>
                    <a:cubicBezTo>
                      <a:pt x="266" y="579"/>
                      <a:pt x="280" y="580"/>
                      <a:pt x="295" y="580"/>
                    </a:cubicBezTo>
                    <a:cubicBezTo>
                      <a:pt x="520" y="580"/>
                      <a:pt x="667" y="314"/>
                      <a:pt x="526" y="114"/>
                    </a:cubicBezTo>
                    <a:cubicBezTo>
                      <a:pt x="467" y="36"/>
                      <a:pt x="381" y="0"/>
                      <a:pt x="2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64" name="Google Shape;9764;p47"/>
              <p:cNvSpPr/>
              <p:nvPr/>
            </p:nvSpPr>
            <p:spPr>
              <a:xfrm>
                <a:off x="3580675" y="4052900"/>
                <a:ext cx="18350" cy="14500"/>
              </a:xfrm>
              <a:custGeom>
                <a:rect b="b" l="l" r="r" t="t"/>
                <a:pathLst>
                  <a:path extrusionOk="0" h="580" w="734">
                    <a:moveTo>
                      <a:pt x="401" y="1"/>
                    </a:moveTo>
                    <a:cubicBezTo>
                      <a:pt x="70" y="1"/>
                      <a:pt x="0" y="493"/>
                      <a:pt x="350" y="578"/>
                    </a:cubicBezTo>
                    <a:cubicBezTo>
                      <a:pt x="362" y="579"/>
                      <a:pt x="373" y="580"/>
                      <a:pt x="384" y="580"/>
                    </a:cubicBezTo>
                    <a:cubicBezTo>
                      <a:pt x="581" y="580"/>
                      <a:pt x="734" y="379"/>
                      <a:pt x="663" y="190"/>
                    </a:cubicBezTo>
                    <a:cubicBezTo>
                      <a:pt x="650" y="165"/>
                      <a:pt x="638" y="140"/>
                      <a:pt x="625" y="115"/>
                    </a:cubicBezTo>
                    <a:cubicBezTo>
                      <a:pt x="575" y="53"/>
                      <a:pt x="513" y="15"/>
                      <a:pt x="438" y="3"/>
                    </a:cubicBezTo>
                    <a:cubicBezTo>
                      <a:pt x="425" y="1"/>
                      <a:pt x="413" y="1"/>
                      <a:pt x="4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65" name="Google Shape;9765;p47"/>
              <p:cNvSpPr/>
              <p:nvPr/>
            </p:nvSpPr>
            <p:spPr>
              <a:xfrm>
                <a:off x="3598225" y="4121900"/>
                <a:ext cx="19725" cy="14650"/>
              </a:xfrm>
              <a:custGeom>
                <a:rect b="b" l="l" r="r" t="t"/>
                <a:pathLst>
                  <a:path extrusionOk="0" h="586" w="789">
                    <a:moveTo>
                      <a:pt x="398" y="0"/>
                    </a:moveTo>
                    <a:cubicBezTo>
                      <a:pt x="120" y="0"/>
                      <a:pt x="1" y="388"/>
                      <a:pt x="261" y="542"/>
                    </a:cubicBezTo>
                    <a:cubicBezTo>
                      <a:pt x="310" y="572"/>
                      <a:pt x="360" y="585"/>
                      <a:pt x="408" y="585"/>
                    </a:cubicBezTo>
                    <a:cubicBezTo>
                      <a:pt x="618" y="585"/>
                      <a:pt x="788" y="330"/>
                      <a:pt x="636" y="117"/>
                    </a:cubicBezTo>
                    <a:cubicBezTo>
                      <a:pt x="586" y="54"/>
                      <a:pt x="523" y="17"/>
                      <a:pt x="448" y="4"/>
                    </a:cubicBezTo>
                    <a:cubicBezTo>
                      <a:pt x="431" y="2"/>
                      <a:pt x="414" y="0"/>
                      <a:pt x="3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66" name="Google Shape;9766;p47"/>
              <p:cNvSpPr/>
              <p:nvPr/>
            </p:nvSpPr>
            <p:spPr>
              <a:xfrm>
                <a:off x="3508850" y="4037350"/>
                <a:ext cx="17175" cy="14425"/>
              </a:xfrm>
              <a:custGeom>
                <a:rect b="b" l="l" r="r" t="t"/>
                <a:pathLst>
                  <a:path extrusionOk="0" h="577" w="687">
                    <a:moveTo>
                      <a:pt x="403" y="0"/>
                    </a:moveTo>
                    <a:cubicBezTo>
                      <a:pt x="193" y="0"/>
                      <a:pt x="0" y="238"/>
                      <a:pt x="162" y="462"/>
                    </a:cubicBezTo>
                    <a:cubicBezTo>
                      <a:pt x="220" y="540"/>
                      <a:pt x="306" y="577"/>
                      <a:pt x="390" y="577"/>
                    </a:cubicBezTo>
                    <a:cubicBezTo>
                      <a:pt x="522" y="577"/>
                      <a:pt x="651" y="489"/>
                      <a:pt x="674" y="337"/>
                    </a:cubicBezTo>
                    <a:cubicBezTo>
                      <a:pt x="686" y="287"/>
                      <a:pt x="686" y="237"/>
                      <a:pt x="661" y="187"/>
                    </a:cubicBezTo>
                    <a:cubicBezTo>
                      <a:pt x="649" y="162"/>
                      <a:pt x="637" y="137"/>
                      <a:pt x="624" y="112"/>
                    </a:cubicBezTo>
                    <a:lnTo>
                      <a:pt x="624" y="112"/>
                    </a:lnTo>
                    <a:lnTo>
                      <a:pt x="637" y="125"/>
                    </a:lnTo>
                    <a:cubicBezTo>
                      <a:pt x="570" y="37"/>
                      <a:pt x="485" y="0"/>
                      <a:pt x="4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67" name="Google Shape;9767;p47"/>
              <p:cNvSpPr/>
              <p:nvPr/>
            </p:nvSpPr>
            <p:spPr>
              <a:xfrm>
                <a:off x="3621600" y="3995600"/>
                <a:ext cx="16975" cy="14650"/>
              </a:xfrm>
              <a:custGeom>
                <a:rect b="b" l="l" r="r" t="t"/>
                <a:pathLst>
                  <a:path extrusionOk="0" h="586" w="679">
                    <a:moveTo>
                      <a:pt x="301" y="0"/>
                    </a:moveTo>
                    <a:cubicBezTo>
                      <a:pt x="166" y="0"/>
                      <a:pt x="36" y="92"/>
                      <a:pt x="13" y="245"/>
                    </a:cubicBezTo>
                    <a:cubicBezTo>
                      <a:pt x="0" y="320"/>
                      <a:pt x="25" y="395"/>
                      <a:pt x="63" y="458"/>
                    </a:cubicBezTo>
                    <a:cubicBezTo>
                      <a:pt x="113" y="520"/>
                      <a:pt x="175" y="570"/>
                      <a:pt x="250" y="583"/>
                    </a:cubicBezTo>
                    <a:cubicBezTo>
                      <a:pt x="266" y="585"/>
                      <a:pt x="282" y="586"/>
                      <a:pt x="297" y="586"/>
                    </a:cubicBezTo>
                    <a:cubicBezTo>
                      <a:pt x="533" y="586"/>
                      <a:pt x="679" y="320"/>
                      <a:pt x="538" y="120"/>
                    </a:cubicBezTo>
                    <a:cubicBezTo>
                      <a:pt x="475" y="38"/>
                      <a:pt x="387" y="0"/>
                      <a:pt x="3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68" name="Google Shape;9768;p47"/>
              <p:cNvSpPr/>
              <p:nvPr/>
            </p:nvSpPr>
            <p:spPr>
              <a:xfrm>
                <a:off x="3686900" y="4010600"/>
                <a:ext cx="15050" cy="14000"/>
              </a:xfrm>
              <a:custGeom>
                <a:rect b="b" l="l" r="r" t="t"/>
                <a:pathLst>
                  <a:path extrusionOk="0" h="560" w="602">
                    <a:moveTo>
                      <a:pt x="288" y="1"/>
                    </a:moveTo>
                    <a:cubicBezTo>
                      <a:pt x="166" y="1"/>
                      <a:pt x="46" y="73"/>
                      <a:pt x="13" y="233"/>
                    </a:cubicBezTo>
                    <a:cubicBezTo>
                      <a:pt x="0" y="308"/>
                      <a:pt x="25" y="383"/>
                      <a:pt x="63" y="445"/>
                    </a:cubicBezTo>
                    <a:cubicBezTo>
                      <a:pt x="113" y="507"/>
                      <a:pt x="175" y="545"/>
                      <a:pt x="250" y="557"/>
                    </a:cubicBezTo>
                    <a:cubicBezTo>
                      <a:pt x="262" y="559"/>
                      <a:pt x="273" y="559"/>
                      <a:pt x="285" y="559"/>
                    </a:cubicBezTo>
                    <a:cubicBezTo>
                      <a:pt x="408" y="559"/>
                      <a:pt x="517" y="497"/>
                      <a:pt x="563" y="383"/>
                    </a:cubicBezTo>
                    <a:cubicBezTo>
                      <a:pt x="575" y="358"/>
                      <a:pt x="575" y="333"/>
                      <a:pt x="588" y="320"/>
                    </a:cubicBezTo>
                    <a:cubicBezTo>
                      <a:pt x="602" y="117"/>
                      <a:pt x="443" y="1"/>
                      <a:pt x="2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69" name="Google Shape;9769;p47"/>
              <p:cNvSpPr/>
              <p:nvPr/>
            </p:nvSpPr>
            <p:spPr>
              <a:xfrm>
                <a:off x="3714375" y="4081650"/>
                <a:ext cx="19825" cy="14475"/>
              </a:xfrm>
              <a:custGeom>
                <a:rect b="b" l="l" r="r" t="t"/>
                <a:pathLst>
                  <a:path extrusionOk="0" h="579" w="793">
                    <a:moveTo>
                      <a:pt x="378" y="1"/>
                    </a:moveTo>
                    <a:cubicBezTo>
                      <a:pt x="36" y="1"/>
                      <a:pt x="1" y="529"/>
                      <a:pt x="363" y="577"/>
                    </a:cubicBezTo>
                    <a:cubicBezTo>
                      <a:pt x="372" y="578"/>
                      <a:pt x="380" y="578"/>
                      <a:pt x="387" y="578"/>
                    </a:cubicBezTo>
                    <a:cubicBezTo>
                      <a:pt x="717" y="578"/>
                      <a:pt x="793" y="76"/>
                      <a:pt x="451" y="2"/>
                    </a:cubicBezTo>
                    <a:lnTo>
                      <a:pt x="413" y="2"/>
                    </a:lnTo>
                    <a:cubicBezTo>
                      <a:pt x="401" y="1"/>
                      <a:pt x="390" y="1"/>
                      <a:pt x="3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70" name="Google Shape;9770;p47"/>
              <p:cNvSpPr/>
              <p:nvPr/>
            </p:nvSpPr>
            <p:spPr>
              <a:xfrm>
                <a:off x="3676900" y="4125825"/>
                <a:ext cx="16575" cy="14550"/>
              </a:xfrm>
              <a:custGeom>
                <a:rect b="b" l="l" r="r" t="t"/>
                <a:pathLst>
                  <a:path extrusionOk="0" h="582" w="663">
                    <a:moveTo>
                      <a:pt x="334" y="0"/>
                    </a:moveTo>
                    <a:cubicBezTo>
                      <a:pt x="298" y="0"/>
                      <a:pt x="261" y="7"/>
                      <a:pt x="225" y="22"/>
                    </a:cubicBezTo>
                    <a:cubicBezTo>
                      <a:pt x="75" y="85"/>
                      <a:pt x="0" y="247"/>
                      <a:pt x="63" y="397"/>
                    </a:cubicBezTo>
                    <a:cubicBezTo>
                      <a:pt x="110" y="511"/>
                      <a:pt x="215" y="582"/>
                      <a:pt x="329" y="582"/>
                    </a:cubicBezTo>
                    <a:cubicBezTo>
                      <a:pt x="365" y="582"/>
                      <a:pt x="402" y="575"/>
                      <a:pt x="438" y="560"/>
                    </a:cubicBezTo>
                    <a:cubicBezTo>
                      <a:pt x="588" y="497"/>
                      <a:pt x="663" y="335"/>
                      <a:pt x="600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71" name="Google Shape;9771;p47"/>
              <p:cNvSpPr/>
              <p:nvPr/>
            </p:nvSpPr>
            <p:spPr>
              <a:xfrm>
                <a:off x="3665350" y="4158300"/>
                <a:ext cx="17475" cy="14600"/>
              </a:xfrm>
              <a:custGeom>
                <a:rect b="b" l="l" r="r" t="t"/>
                <a:pathLst>
                  <a:path extrusionOk="0" h="584" w="699">
                    <a:moveTo>
                      <a:pt x="359" y="1"/>
                    </a:moveTo>
                    <a:cubicBezTo>
                      <a:pt x="323" y="1"/>
                      <a:pt x="286" y="8"/>
                      <a:pt x="250" y="23"/>
                    </a:cubicBezTo>
                    <a:cubicBezTo>
                      <a:pt x="13" y="111"/>
                      <a:pt x="0" y="448"/>
                      <a:pt x="237" y="560"/>
                    </a:cubicBezTo>
                    <a:cubicBezTo>
                      <a:pt x="276" y="577"/>
                      <a:pt x="314" y="584"/>
                      <a:pt x="351" y="584"/>
                    </a:cubicBezTo>
                    <a:cubicBezTo>
                      <a:pt x="543" y="584"/>
                      <a:pt x="698" y="385"/>
                      <a:pt x="625" y="186"/>
                    </a:cubicBezTo>
                    <a:cubicBezTo>
                      <a:pt x="577" y="72"/>
                      <a:pt x="472" y="1"/>
                      <a:pt x="3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72" name="Google Shape;9772;p47"/>
              <p:cNvSpPr/>
              <p:nvPr/>
            </p:nvSpPr>
            <p:spPr>
              <a:xfrm>
                <a:off x="3520075" y="4005975"/>
                <a:ext cx="14825" cy="14300"/>
              </a:xfrm>
              <a:custGeom>
                <a:rect b="b" l="l" r="r" t="t"/>
                <a:pathLst>
                  <a:path extrusionOk="0" h="572" w="593">
                    <a:moveTo>
                      <a:pt x="285" y="0"/>
                    </a:moveTo>
                    <a:cubicBezTo>
                      <a:pt x="152" y="0"/>
                      <a:pt x="19" y="85"/>
                      <a:pt x="0" y="255"/>
                    </a:cubicBezTo>
                    <a:cubicBezTo>
                      <a:pt x="0" y="293"/>
                      <a:pt x="0" y="343"/>
                      <a:pt x="13" y="393"/>
                    </a:cubicBezTo>
                    <a:cubicBezTo>
                      <a:pt x="62" y="517"/>
                      <a:pt x="167" y="572"/>
                      <a:pt x="273" y="572"/>
                    </a:cubicBezTo>
                    <a:cubicBezTo>
                      <a:pt x="432" y="572"/>
                      <a:pt x="593" y="446"/>
                      <a:pt x="562" y="243"/>
                    </a:cubicBezTo>
                    <a:cubicBezTo>
                      <a:pt x="544" y="82"/>
                      <a:pt x="415" y="0"/>
                      <a:pt x="2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73" name="Google Shape;9773;p47"/>
              <p:cNvSpPr/>
              <p:nvPr/>
            </p:nvSpPr>
            <p:spPr>
              <a:xfrm>
                <a:off x="3630950" y="3962825"/>
                <a:ext cx="17775" cy="14525"/>
              </a:xfrm>
              <a:custGeom>
                <a:rect b="b" l="l" r="r" t="t"/>
                <a:pathLst>
                  <a:path extrusionOk="0" h="581" w="711">
                    <a:moveTo>
                      <a:pt x="343" y="0"/>
                    </a:moveTo>
                    <a:cubicBezTo>
                      <a:pt x="169" y="0"/>
                      <a:pt x="0" y="154"/>
                      <a:pt x="64" y="369"/>
                    </a:cubicBezTo>
                    <a:cubicBezTo>
                      <a:pt x="106" y="518"/>
                      <a:pt x="215" y="580"/>
                      <a:pt x="327" y="580"/>
                    </a:cubicBezTo>
                    <a:cubicBezTo>
                      <a:pt x="516" y="580"/>
                      <a:pt x="711" y="404"/>
                      <a:pt x="601" y="169"/>
                    </a:cubicBezTo>
                    <a:cubicBezTo>
                      <a:pt x="542" y="51"/>
                      <a:pt x="442" y="0"/>
                      <a:pt x="3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74" name="Google Shape;9774;p47"/>
              <p:cNvSpPr/>
              <p:nvPr/>
            </p:nvSpPr>
            <p:spPr>
              <a:xfrm>
                <a:off x="3481325" y="4020750"/>
                <a:ext cx="16725" cy="15000"/>
              </a:xfrm>
              <a:custGeom>
                <a:rect b="b" l="l" r="r" t="t"/>
                <a:pathLst>
                  <a:path extrusionOk="0" h="600" w="669">
                    <a:moveTo>
                      <a:pt x="287" y="0"/>
                    </a:moveTo>
                    <a:cubicBezTo>
                      <a:pt x="143" y="0"/>
                      <a:pt x="9" y="103"/>
                      <a:pt x="0" y="264"/>
                    </a:cubicBezTo>
                    <a:cubicBezTo>
                      <a:pt x="0" y="301"/>
                      <a:pt x="0" y="351"/>
                      <a:pt x="13" y="389"/>
                    </a:cubicBezTo>
                    <a:cubicBezTo>
                      <a:pt x="59" y="537"/>
                      <a:pt x="171" y="600"/>
                      <a:pt x="284" y="600"/>
                    </a:cubicBezTo>
                    <a:cubicBezTo>
                      <a:pt x="475" y="600"/>
                      <a:pt x="668" y="420"/>
                      <a:pt x="550" y="176"/>
                    </a:cubicBezTo>
                    <a:cubicBezTo>
                      <a:pt x="538" y="139"/>
                      <a:pt x="513" y="101"/>
                      <a:pt x="488" y="76"/>
                    </a:cubicBezTo>
                    <a:cubicBezTo>
                      <a:pt x="427" y="24"/>
                      <a:pt x="356" y="0"/>
                      <a:pt x="2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75" name="Google Shape;9775;p47"/>
              <p:cNvSpPr/>
              <p:nvPr/>
            </p:nvSpPr>
            <p:spPr>
              <a:xfrm>
                <a:off x="3814050" y="4074250"/>
                <a:ext cx="15775" cy="14400"/>
              </a:xfrm>
              <a:custGeom>
                <a:rect b="b" l="l" r="r" t="t"/>
                <a:pathLst>
                  <a:path extrusionOk="0" h="576" w="631">
                    <a:moveTo>
                      <a:pt x="327" y="0"/>
                    </a:moveTo>
                    <a:cubicBezTo>
                      <a:pt x="243" y="0"/>
                      <a:pt x="159" y="36"/>
                      <a:pt x="100" y="111"/>
                    </a:cubicBezTo>
                    <a:cubicBezTo>
                      <a:pt x="0" y="223"/>
                      <a:pt x="25" y="411"/>
                      <a:pt x="150" y="511"/>
                    </a:cubicBezTo>
                    <a:cubicBezTo>
                      <a:pt x="206" y="556"/>
                      <a:pt x="268" y="576"/>
                      <a:pt x="328" y="576"/>
                    </a:cubicBezTo>
                    <a:cubicBezTo>
                      <a:pt x="485" y="576"/>
                      <a:pt x="631" y="438"/>
                      <a:pt x="613" y="248"/>
                    </a:cubicBezTo>
                    <a:cubicBezTo>
                      <a:pt x="613" y="223"/>
                      <a:pt x="613" y="198"/>
                      <a:pt x="600" y="186"/>
                    </a:cubicBezTo>
                    <a:cubicBezTo>
                      <a:pt x="550" y="64"/>
                      <a:pt x="439" y="0"/>
                      <a:pt x="3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76" name="Google Shape;9776;p47"/>
              <p:cNvSpPr/>
              <p:nvPr/>
            </p:nvSpPr>
            <p:spPr>
              <a:xfrm>
                <a:off x="3851550" y="4053375"/>
                <a:ext cx="18225" cy="14375"/>
              </a:xfrm>
              <a:custGeom>
                <a:rect b="b" l="l" r="r" t="t"/>
                <a:pathLst>
                  <a:path extrusionOk="0" h="575" w="729">
                    <a:moveTo>
                      <a:pt x="344" y="1"/>
                    </a:moveTo>
                    <a:cubicBezTo>
                      <a:pt x="250" y="1"/>
                      <a:pt x="157" y="45"/>
                      <a:pt x="100" y="134"/>
                    </a:cubicBezTo>
                    <a:cubicBezTo>
                      <a:pt x="0" y="321"/>
                      <a:pt x="100" y="546"/>
                      <a:pt x="312" y="571"/>
                    </a:cubicBezTo>
                    <a:cubicBezTo>
                      <a:pt x="328" y="573"/>
                      <a:pt x="343" y="574"/>
                      <a:pt x="358" y="574"/>
                    </a:cubicBezTo>
                    <a:cubicBezTo>
                      <a:pt x="583" y="574"/>
                      <a:pt x="728" y="320"/>
                      <a:pt x="587" y="121"/>
                    </a:cubicBezTo>
                    <a:cubicBezTo>
                      <a:pt x="526" y="41"/>
                      <a:pt x="435" y="1"/>
                      <a:pt x="3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77" name="Google Shape;9777;p47"/>
              <p:cNvSpPr/>
              <p:nvPr/>
            </p:nvSpPr>
            <p:spPr>
              <a:xfrm>
                <a:off x="3784650" y="4040425"/>
                <a:ext cx="18250" cy="14625"/>
              </a:xfrm>
              <a:custGeom>
                <a:rect b="b" l="l" r="r" t="t"/>
                <a:pathLst>
                  <a:path extrusionOk="0" h="585" w="730">
                    <a:moveTo>
                      <a:pt x="384" y="0"/>
                    </a:moveTo>
                    <a:cubicBezTo>
                      <a:pt x="188" y="0"/>
                      <a:pt x="0" y="207"/>
                      <a:pt x="114" y="427"/>
                    </a:cubicBezTo>
                    <a:cubicBezTo>
                      <a:pt x="174" y="538"/>
                      <a:pt x="270" y="585"/>
                      <a:pt x="366" y="585"/>
                    </a:cubicBezTo>
                    <a:cubicBezTo>
                      <a:pt x="549" y="585"/>
                      <a:pt x="730" y="411"/>
                      <a:pt x="639" y="189"/>
                    </a:cubicBezTo>
                    <a:cubicBezTo>
                      <a:pt x="639" y="164"/>
                      <a:pt x="627" y="152"/>
                      <a:pt x="614" y="127"/>
                    </a:cubicBezTo>
                    <a:cubicBezTo>
                      <a:pt x="551" y="37"/>
                      <a:pt x="467" y="0"/>
                      <a:pt x="3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78" name="Google Shape;9778;p47"/>
              <p:cNvSpPr/>
              <p:nvPr/>
            </p:nvSpPr>
            <p:spPr>
              <a:xfrm>
                <a:off x="3796250" y="4001400"/>
                <a:ext cx="15625" cy="14550"/>
              </a:xfrm>
              <a:custGeom>
                <a:rect b="b" l="l" r="r" t="t"/>
                <a:pathLst>
                  <a:path extrusionOk="0" h="582" w="625">
                    <a:moveTo>
                      <a:pt x="297" y="1"/>
                    </a:moveTo>
                    <a:cubicBezTo>
                      <a:pt x="214" y="1"/>
                      <a:pt x="132" y="36"/>
                      <a:pt x="75" y="101"/>
                    </a:cubicBezTo>
                    <a:cubicBezTo>
                      <a:pt x="25" y="163"/>
                      <a:pt x="0" y="238"/>
                      <a:pt x="13" y="313"/>
                    </a:cubicBezTo>
                    <a:cubicBezTo>
                      <a:pt x="29" y="480"/>
                      <a:pt x="166" y="581"/>
                      <a:pt x="306" y="581"/>
                    </a:cubicBezTo>
                    <a:cubicBezTo>
                      <a:pt x="385" y="581"/>
                      <a:pt x="466" y="548"/>
                      <a:pt x="525" y="476"/>
                    </a:cubicBezTo>
                    <a:cubicBezTo>
                      <a:pt x="625" y="351"/>
                      <a:pt x="600" y="163"/>
                      <a:pt x="475" y="63"/>
                    </a:cubicBezTo>
                    <a:cubicBezTo>
                      <a:pt x="422" y="20"/>
                      <a:pt x="359" y="1"/>
                      <a:pt x="2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79" name="Google Shape;9779;p47"/>
              <p:cNvSpPr/>
              <p:nvPr/>
            </p:nvSpPr>
            <p:spPr>
              <a:xfrm>
                <a:off x="3830600" y="4000725"/>
                <a:ext cx="17425" cy="14500"/>
              </a:xfrm>
              <a:custGeom>
                <a:rect b="b" l="l" r="r" t="t"/>
                <a:pathLst>
                  <a:path extrusionOk="0" h="580" w="697">
                    <a:moveTo>
                      <a:pt x="356" y="1"/>
                    </a:moveTo>
                    <a:cubicBezTo>
                      <a:pt x="261" y="1"/>
                      <a:pt x="166" y="48"/>
                      <a:pt x="113" y="140"/>
                    </a:cubicBezTo>
                    <a:cubicBezTo>
                      <a:pt x="1" y="315"/>
                      <a:pt x="101" y="540"/>
                      <a:pt x="313" y="578"/>
                    </a:cubicBezTo>
                    <a:cubicBezTo>
                      <a:pt x="325" y="579"/>
                      <a:pt x="336" y="580"/>
                      <a:pt x="347" y="580"/>
                    </a:cubicBezTo>
                    <a:cubicBezTo>
                      <a:pt x="544" y="580"/>
                      <a:pt x="697" y="379"/>
                      <a:pt x="626" y="190"/>
                    </a:cubicBezTo>
                    <a:cubicBezTo>
                      <a:pt x="613" y="165"/>
                      <a:pt x="601" y="140"/>
                      <a:pt x="588" y="115"/>
                    </a:cubicBezTo>
                    <a:cubicBezTo>
                      <a:pt x="529" y="38"/>
                      <a:pt x="442" y="1"/>
                      <a:pt x="3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80" name="Google Shape;9780;p47"/>
              <p:cNvSpPr/>
              <p:nvPr/>
            </p:nvSpPr>
            <p:spPr>
              <a:xfrm>
                <a:off x="3864350" y="402022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34" y="0"/>
                    </a:moveTo>
                    <a:cubicBezTo>
                      <a:pt x="298" y="0"/>
                      <a:pt x="261" y="7"/>
                      <a:pt x="225" y="23"/>
                    </a:cubicBezTo>
                    <a:cubicBezTo>
                      <a:pt x="75" y="72"/>
                      <a:pt x="0" y="247"/>
                      <a:pt x="63" y="397"/>
                    </a:cubicBezTo>
                    <a:cubicBezTo>
                      <a:pt x="102" y="506"/>
                      <a:pt x="220" y="575"/>
                      <a:pt x="335" y="575"/>
                    </a:cubicBezTo>
                    <a:cubicBezTo>
                      <a:pt x="366" y="575"/>
                      <a:pt x="396" y="570"/>
                      <a:pt x="425" y="560"/>
                    </a:cubicBezTo>
                    <a:cubicBezTo>
                      <a:pt x="575" y="497"/>
                      <a:pt x="650" y="335"/>
                      <a:pt x="600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81" name="Google Shape;9781;p47"/>
              <p:cNvSpPr/>
              <p:nvPr/>
            </p:nvSpPr>
            <p:spPr>
              <a:xfrm>
                <a:off x="3770375" y="3940675"/>
                <a:ext cx="18700" cy="14625"/>
              </a:xfrm>
              <a:custGeom>
                <a:rect b="b" l="l" r="r" t="t"/>
                <a:pathLst>
                  <a:path extrusionOk="0" h="585" w="748">
                    <a:moveTo>
                      <a:pt x="394" y="1"/>
                    </a:moveTo>
                    <a:cubicBezTo>
                      <a:pt x="129" y="1"/>
                      <a:pt x="0" y="342"/>
                      <a:pt x="223" y="518"/>
                    </a:cubicBezTo>
                    <a:cubicBezTo>
                      <a:pt x="279" y="564"/>
                      <a:pt x="341" y="585"/>
                      <a:pt x="401" y="585"/>
                    </a:cubicBezTo>
                    <a:cubicBezTo>
                      <a:pt x="583" y="585"/>
                      <a:pt x="748" y="399"/>
                      <a:pt x="673" y="193"/>
                    </a:cubicBezTo>
                    <a:cubicBezTo>
                      <a:pt x="635" y="93"/>
                      <a:pt x="548" y="18"/>
                      <a:pt x="448" y="5"/>
                    </a:cubicBezTo>
                    <a:cubicBezTo>
                      <a:pt x="429" y="2"/>
                      <a:pt x="411" y="1"/>
                      <a:pt x="3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82" name="Google Shape;9782;p47"/>
              <p:cNvSpPr/>
              <p:nvPr/>
            </p:nvSpPr>
            <p:spPr>
              <a:xfrm>
                <a:off x="3810300" y="3929000"/>
                <a:ext cx="15775" cy="14400"/>
              </a:xfrm>
              <a:custGeom>
                <a:rect b="b" l="l" r="r" t="t"/>
                <a:pathLst>
                  <a:path extrusionOk="0" h="576" w="631">
                    <a:moveTo>
                      <a:pt x="324" y="0"/>
                    </a:moveTo>
                    <a:cubicBezTo>
                      <a:pt x="244" y="0"/>
                      <a:pt x="161" y="35"/>
                      <a:pt x="100" y="110"/>
                    </a:cubicBezTo>
                    <a:cubicBezTo>
                      <a:pt x="1" y="235"/>
                      <a:pt x="13" y="410"/>
                      <a:pt x="138" y="510"/>
                    </a:cubicBezTo>
                    <a:cubicBezTo>
                      <a:pt x="194" y="555"/>
                      <a:pt x="257" y="575"/>
                      <a:pt x="319" y="575"/>
                    </a:cubicBezTo>
                    <a:cubicBezTo>
                      <a:pt x="480" y="575"/>
                      <a:pt x="631" y="440"/>
                      <a:pt x="613" y="260"/>
                    </a:cubicBezTo>
                    <a:cubicBezTo>
                      <a:pt x="589" y="96"/>
                      <a:pt x="459" y="0"/>
                      <a:pt x="3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83" name="Google Shape;9783;p47"/>
              <p:cNvSpPr/>
              <p:nvPr/>
            </p:nvSpPr>
            <p:spPr>
              <a:xfrm>
                <a:off x="3758125" y="3973900"/>
                <a:ext cx="19200" cy="14900"/>
              </a:xfrm>
              <a:custGeom>
                <a:rect b="b" l="l" r="r" t="t"/>
                <a:pathLst>
                  <a:path extrusionOk="0" h="596" w="768">
                    <a:moveTo>
                      <a:pt x="328" y="1"/>
                    </a:moveTo>
                    <a:cubicBezTo>
                      <a:pt x="244" y="1"/>
                      <a:pt x="158" y="37"/>
                      <a:pt x="101" y="101"/>
                    </a:cubicBezTo>
                    <a:cubicBezTo>
                      <a:pt x="1" y="226"/>
                      <a:pt x="26" y="413"/>
                      <a:pt x="151" y="513"/>
                    </a:cubicBezTo>
                    <a:cubicBezTo>
                      <a:pt x="213" y="571"/>
                      <a:pt x="280" y="595"/>
                      <a:pt x="343" y="595"/>
                    </a:cubicBezTo>
                    <a:cubicBezTo>
                      <a:pt x="581" y="595"/>
                      <a:pt x="767" y="251"/>
                      <a:pt x="500" y="63"/>
                    </a:cubicBezTo>
                    <a:cubicBezTo>
                      <a:pt x="452" y="21"/>
                      <a:pt x="391" y="1"/>
                      <a:pt x="3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84" name="Google Shape;9784;p47"/>
              <p:cNvSpPr/>
              <p:nvPr/>
            </p:nvSpPr>
            <p:spPr>
              <a:xfrm>
                <a:off x="3837475" y="396322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1" y="0"/>
                    </a:moveTo>
                    <a:cubicBezTo>
                      <a:pt x="290" y="0"/>
                      <a:pt x="257" y="5"/>
                      <a:pt x="226" y="16"/>
                    </a:cubicBezTo>
                    <a:cubicBezTo>
                      <a:pt x="76" y="78"/>
                      <a:pt x="1" y="241"/>
                      <a:pt x="51" y="391"/>
                    </a:cubicBezTo>
                    <a:cubicBezTo>
                      <a:pt x="98" y="504"/>
                      <a:pt x="203" y="575"/>
                      <a:pt x="317" y="575"/>
                    </a:cubicBezTo>
                    <a:cubicBezTo>
                      <a:pt x="353" y="575"/>
                      <a:pt x="390" y="568"/>
                      <a:pt x="426" y="553"/>
                    </a:cubicBezTo>
                    <a:cubicBezTo>
                      <a:pt x="576" y="503"/>
                      <a:pt x="651" y="328"/>
                      <a:pt x="601" y="178"/>
                    </a:cubicBezTo>
                    <a:cubicBezTo>
                      <a:pt x="551" y="70"/>
                      <a:pt x="440" y="0"/>
                      <a:pt x="3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85" name="Google Shape;9785;p47"/>
              <p:cNvSpPr/>
              <p:nvPr/>
            </p:nvSpPr>
            <p:spPr>
              <a:xfrm>
                <a:off x="3928275" y="4030675"/>
                <a:ext cx="17325" cy="12775"/>
              </a:xfrm>
              <a:custGeom>
                <a:rect b="b" l="l" r="r" t="t"/>
                <a:pathLst>
                  <a:path extrusionOk="0" h="511" w="693">
                    <a:moveTo>
                      <a:pt x="490" y="1"/>
                    </a:moveTo>
                    <a:cubicBezTo>
                      <a:pt x="281" y="1"/>
                      <a:pt x="0" y="287"/>
                      <a:pt x="205" y="454"/>
                    </a:cubicBezTo>
                    <a:cubicBezTo>
                      <a:pt x="258" y="492"/>
                      <a:pt x="321" y="511"/>
                      <a:pt x="383" y="511"/>
                    </a:cubicBezTo>
                    <a:cubicBezTo>
                      <a:pt x="466" y="511"/>
                      <a:pt x="548" y="476"/>
                      <a:pt x="605" y="404"/>
                    </a:cubicBezTo>
                    <a:lnTo>
                      <a:pt x="618" y="404"/>
                    </a:lnTo>
                    <a:cubicBezTo>
                      <a:pt x="680" y="329"/>
                      <a:pt x="693" y="217"/>
                      <a:pt x="655" y="117"/>
                    </a:cubicBezTo>
                    <a:cubicBezTo>
                      <a:pt x="623" y="34"/>
                      <a:pt x="561" y="1"/>
                      <a:pt x="4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86" name="Google Shape;9786;p47"/>
              <p:cNvSpPr/>
              <p:nvPr/>
            </p:nvSpPr>
            <p:spPr>
              <a:xfrm>
                <a:off x="3904300" y="3965025"/>
                <a:ext cx="16900" cy="14475"/>
              </a:xfrm>
              <a:custGeom>
                <a:rect b="b" l="l" r="r" t="t"/>
                <a:pathLst>
                  <a:path extrusionOk="0" h="579" w="676">
                    <a:moveTo>
                      <a:pt x="366" y="0"/>
                    </a:moveTo>
                    <a:cubicBezTo>
                      <a:pt x="169" y="0"/>
                      <a:pt x="0" y="212"/>
                      <a:pt x="114" y="431"/>
                    </a:cubicBezTo>
                    <a:cubicBezTo>
                      <a:pt x="170" y="534"/>
                      <a:pt x="265" y="579"/>
                      <a:pt x="359" y="579"/>
                    </a:cubicBezTo>
                    <a:cubicBezTo>
                      <a:pt x="517" y="579"/>
                      <a:pt x="675" y="452"/>
                      <a:pt x="652" y="256"/>
                    </a:cubicBezTo>
                    <a:cubicBezTo>
                      <a:pt x="652" y="231"/>
                      <a:pt x="639" y="206"/>
                      <a:pt x="639" y="181"/>
                    </a:cubicBezTo>
                    <a:cubicBezTo>
                      <a:pt x="614" y="131"/>
                      <a:pt x="589" y="94"/>
                      <a:pt x="552" y="69"/>
                    </a:cubicBezTo>
                    <a:cubicBezTo>
                      <a:pt x="492" y="21"/>
                      <a:pt x="428" y="0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87" name="Google Shape;9787;p47"/>
              <p:cNvSpPr/>
              <p:nvPr/>
            </p:nvSpPr>
            <p:spPr>
              <a:xfrm>
                <a:off x="3899025" y="4000850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34" y="1"/>
                    </a:moveTo>
                    <a:cubicBezTo>
                      <a:pt x="298" y="1"/>
                      <a:pt x="262" y="8"/>
                      <a:pt x="226" y="23"/>
                    </a:cubicBezTo>
                    <a:cubicBezTo>
                      <a:pt x="76" y="73"/>
                      <a:pt x="1" y="248"/>
                      <a:pt x="63" y="398"/>
                    </a:cubicBezTo>
                    <a:cubicBezTo>
                      <a:pt x="101" y="512"/>
                      <a:pt x="211" y="582"/>
                      <a:pt x="322" y="582"/>
                    </a:cubicBezTo>
                    <a:cubicBezTo>
                      <a:pt x="357" y="582"/>
                      <a:pt x="392" y="575"/>
                      <a:pt x="425" y="560"/>
                    </a:cubicBezTo>
                    <a:cubicBezTo>
                      <a:pt x="575" y="498"/>
                      <a:pt x="650" y="335"/>
                      <a:pt x="600" y="185"/>
                    </a:cubicBezTo>
                    <a:cubicBezTo>
                      <a:pt x="553" y="71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88" name="Google Shape;9788;p47"/>
              <p:cNvSpPr/>
              <p:nvPr/>
            </p:nvSpPr>
            <p:spPr>
              <a:xfrm>
                <a:off x="3880600" y="3895400"/>
                <a:ext cx="16025" cy="14575"/>
              </a:xfrm>
              <a:custGeom>
                <a:rect b="b" l="l" r="r" t="t"/>
                <a:pathLst>
                  <a:path extrusionOk="0" h="583" w="641">
                    <a:moveTo>
                      <a:pt x="293" y="1"/>
                    </a:moveTo>
                    <a:cubicBezTo>
                      <a:pt x="150" y="1"/>
                      <a:pt x="35" y="107"/>
                      <a:pt x="13" y="254"/>
                    </a:cubicBezTo>
                    <a:cubicBezTo>
                      <a:pt x="0" y="329"/>
                      <a:pt x="13" y="404"/>
                      <a:pt x="63" y="467"/>
                    </a:cubicBezTo>
                    <a:cubicBezTo>
                      <a:pt x="124" y="548"/>
                      <a:pt x="206" y="582"/>
                      <a:pt x="287" y="582"/>
                    </a:cubicBezTo>
                    <a:cubicBezTo>
                      <a:pt x="467" y="582"/>
                      <a:pt x="640" y="408"/>
                      <a:pt x="563" y="192"/>
                    </a:cubicBezTo>
                    <a:cubicBezTo>
                      <a:pt x="550" y="167"/>
                      <a:pt x="538" y="142"/>
                      <a:pt x="525" y="129"/>
                    </a:cubicBezTo>
                    <a:cubicBezTo>
                      <a:pt x="488" y="67"/>
                      <a:pt x="413" y="17"/>
                      <a:pt x="338" y="4"/>
                    </a:cubicBezTo>
                    <a:cubicBezTo>
                      <a:pt x="322" y="2"/>
                      <a:pt x="307" y="1"/>
                      <a:pt x="2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89" name="Google Shape;9789;p47"/>
              <p:cNvSpPr/>
              <p:nvPr/>
            </p:nvSpPr>
            <p:spPr>
              <a:xfrm>
                <a:off x="3866525" y="3941800"/>
                <a:ext cx="16600" cy="14400"/>
              </a:xfrm>
              <a:custGeom>
                <a:rect b="b" l="l" r="r" t="t"/>
                <a:pathLst>
                  <a:path extrusionOk="0" h="576" w="664">
                    <a:moveTo>
                      <a:pt x="335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73"/>
                      <a:pt x="1" y="248"/>
                      <a:pt x="63" y="398"/>
                    </a:cubicBezTo>
                    <a:cubicBezTo>
                      <a:pt x="103" y="506"/>
                      <a:pt x="220" y="576"/>
                      <a:pt x="341" y="576"/>
                    </a:cubicBezTo>
                    <a:cubicBezTo>
                      <a:pt x="374" y="576"/>
                      <a:pt x="407" y="571"/>
                      <a:pt x="438" y="560"/>
                    </a:cubicBezTo>
                    <a:cubicBezTo>
                      <a:pt x="588" y="498"/>
                      <a:pt x="663" y="335"/>
                      <a:pt x="601" y="185"/>
                    </a:cubicBezTo>
                    <a:cubicBezTo>
                      <a:pt x="553" y="71"/>
                      <a:pt x="448" y="1"/>
                      <a:pt x="3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90" name="Google Shape;9790;p47"/>
              <p:cNvSpPr/>
              <p:nvPr/>
            </p:nvSpPr>
            <p:spPr>
              <a:xfrm>
                <a:off x="3745625" y="4096700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51" y="0"/>
                    </a:moveTo>
                    <a:cubicBezTo>
                      <a:pt x="257" y="0"/>
                      <a:pt x="165" y="47"/>
                      <a:pt x="113" y="138"/>
                    </a:cubicBezTo>
                    <a:cubicBezTo>
                      <a:pt x="1" y="313"/>
                      <a:pt x="113" y="550"/>
                      <a:pt x="313" y="575"/>
                    </a:cubicBezTo>
                    <a:cubicBezTo>
                      <a:pt x="329" y="578"/>
                      <a:pt x="345" y="579"/>
                      <a:pt x="360" y="579"/>
                    </a:cubicBezTo>
                    <a:cubicBezTo>
                      <a:pt x="550" y="579"/>
                      <a:pt x="695" y="373"/>
                      <a:pt x="626" y="188"/>
                    </a:cubicBezTo>
                    <a:cubicBezTo>
                      <a:pt x="613" y="163"/>
                      <a:pt x="601" y="138"/>
                      <a:pt x="588" y="125"/>
                    </a:cubicBezTo>
                    <a:cubicBezTo>
                      <a:pt x="528" y="41"/>
                      <a:pt x="438" y="0"/>
                      <a:pt x="3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91" name="Google Shape;9791;p47"/>
              <p:cNvSpPr/>
              <p:nvPr/>
            </p:nvSpPr>
            <p:spPr>
              <a:xfrm>
                <a:off x="3750825" y="4059425"/>
                <a:ext cx="17000" cy="12900"/>
              </a:xfrm>
              <a:custGeom>
                <a:rect b="b" l="l" r="r" t="t"/>
                <a:pathLst>
                  <a:path extrusionOk="0" h="516" w="680">
                    <a:moveTo>
                      <a:pt x="489" y="1"/>
                    </a:moveTo>
                    <a:cubicBezTo>
                      <a:pt x="281" y="1"/>
                      <a:pt x="0" y="286"/>
                      <a:pt x="205" y="454"/>
                    </a:cubicBezTo>
                    <a:cubicBezTo>
                      <a:pt x="257" y="496"/>
                      <a:pt x="320" y="516"/>
                      <a:pt x="383" y="516"/>
                    </a:cubicBezTo>
                    <a:cubicBezTo>
                      <a:pt x="471" y="516"/>
                      <a:pt x="559" y="477"/>
                      <a:pt x="617" y="404"/>
                    </a:cubicBezTo>
                    <a:cubicBezTo>
                      <a:pt x="667" y="342"/>
                      <a:pt x="680" y="267"/>
                      <a:pt x="680" y="192"/>
                    </a:cubicBezTo>
                    <a:cubicBezTo>
                      <a:pt x="667" y="167"/>
                      <a:pt x="667" y="142"/>
                      <a:pt x="655" y="117"/>
                    </a:cubicBezTo>
                    <a:cubicBezTo>
                      <a:pt x="623" y="34"/>
                      <a:pt x="561" y="1"/>
                      <a:pt x="4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92" name="Google Shape;9792;p47"/>
              <p:cNvSpPr/>
              <p:nvPr/>
            </p:nvSpPr>
            <p:spPr>
              <a:xfrm>
                <a:off x="3719375" y="4036975"/>
                <a:ext cx="17725" cy="14500"/>
              </a:xfrm>
              <a:custGeom>
                <a:rect b="b" l="l" r="r" t="t"/>
                <a:pathLst>
                  <a:path extrusionOk="0" h="580" w="709">
                    <a:moveTo>
                      <a:pt x="368" y="0"/>
                    </a:moveTo>
                    <a:cubicBezTo>
                      <a:pt x="270" y="0"/>
                      <a:pt x="173" y="47"/>
                      <a:pt x="113" y="140"/>
                    </a:cubicBezTo>
                    <a:cubicBezTo>
                      <a:pt x="1" y="315"/>
                      <a:pt x="113" y="540"/>
                      <a:pt x="313" y="577"/>
                    </a:cubicBezTo>
                    <a:cubicBezTo>
                      <a:pt x="326" y="579"/>
                      <a:pt x="338" y="579"/>
                      <a:pt x="349" y="579"/>
                    </a:cubicBezTo>
                    <a:cubicBezTo>
                      <a:pt x="557" y="579"/>
                      <a:pt x="709" y="379"/>
                      <a:pt x="626" y="190"/>
                    </a:cubicBezTo>
                    <a:cubicBezTo>
                      <a:pt x="626" y="165"/>
                      <a:pt x="613" y="140"/>
                      <a:pt x="601" y="115"/>
                    </a:cubicBezTo>
                    <a:cubicBezTo>
                      <a:pt x="542" y="38"/>
                      <a:pt x="455" y="0"/>
                      <a:pt x="3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93" name="Google Shape;9793;p47"/>
              <p:cNvSpPr/>
              <p:nvPr/>
            </p:nvSpPr>
            <p:spPr>
              <a:xfrm>
                <a:off x="3695600" y="3971325"/>
                <a:ext cx="17400" cy="12975"/>
              </a:xfrm>
              <a:custGeom>
                <a:rect b="b" l="l" r="r" t="t"/>
                <a:pathLst>
                  <a:path extrusionOk="0" h="519" w="696">
                    <a:moveTo>
                      <a:pt x="492" y="0"/>
                    </a:moveTo>
                    <a:cubicBezTo>
                      <a:pt x="279" y="0"/>
                      <a:pt x="0" y="286"/>
                      <a:pt x="215" y="454"/>
                    </a:cubicBezTo>
                    <a:lnTo>
                      <a:pt x="202" y="454"/>
                    </a:lnTo>
                    <a:cubicBezTo>
                      <a:pt x="257" y="499"/>
                      <a:pt x="320" y="519"/>
                      <a:pt x="382" y="519"/>
                    </a:cubicBezTo>
                    <a:cubicBezTo>
                      <a:pt x="543" y="519"/>
                      <a:pt x="695" y="381"/>
                      <a:pt x="677" y="191"/>
                    </a:cubicBezTo>
                    <a:cubicBezTo>
                      <a:pt x="677" y="166"/>
                      <a:pt x="665" y="141"/>
                      <a:pt x="665" y="117"/>
                    </a:cubicBezTo>
                    <a:cubicBezTo>
                      <a:pt x="630" y="34"/>
                      <a:pt x="565" y="0"/>
                      <a:pt x="4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94" name="Google Shape;9794;p47"/>
              <p:cNvSpPr/>
              <p:nvPr/>
            </p:nvSpPr>
            <p:spPr>
              <a:xfrm>
                <a:off x="3722300" y="3997900"/>
                <a:ext cx="18875" cy="14525"/>
              </a:xfrm>
              <a:custGeom>
                <a:rect b="b" l="l" r="r" t="t"/>
                <a:pathLst>
                  <a:path extrusionOk="0" h="581" w="755">
                    <a:moveTo>
                      <a:pt x="411" y="0"/>
                    </a:moveTo>
                    <a:cubicBezTo>
                      <a:pt x="65" y="0"/>
                      <a:pt x="0" y="518"/>
                      <a:pt x="371" y="578"/>
                    </a:cubicBezTo>
                    <a:cubicBezTo>
                      <a:pt x="383" y="579"/>
                      <a:pt x="394" y="580"/>
                      <a:pt x="405" y="580"/>
                    </a:cubicBezTo>
                    <a:cubicBezTo>
                      <a:pt x="602" y="580"/>
                      <a:pt x="755" y="380"/>
                      <a:pt x="684" y="191"/>
                    </a:cubicBezTo>
                    <a:cubicBezTo>
                      <a:pt x="671" y="166"/>
                      <a:pt x="659" y="141"/>
                      <a:pt x="646" y="128"/>
                    </a:cubicBezTo>
                    <a:cubicBezTo>
                      <a:pt x="596" y="66"/>
                      <a:pt x="534" y="16"/>
                      <a:pt x="459" y="3"/>
                    </a:cubicBezTo>
                    <a:cubicBezTo>
                      <a:pt x="442" y="1"/>
                      <a:pt x="426" y="0"/>
                      <a:pt x="4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95" name="Google Shape;9795;p47"/>
              <p:cNvSpPr/>
              <p:nvPr/>
            </p:nvSpPr>
            <p:spPr>
              <a:xfrm>
                <a:off x="3869025" y="3981675"/>
                <a:ext cx="16175" cy="14500"/>
              </a:xfrm>
              <a:custGeom>
                <a:rect b="b" l="l" r="r" t="t"/>
                <a:pathLst>
                  <a:path extrusionOk="0" h="580" w="647">
                    <a:moveTo>
                      <a:pt x="309" y="0"/>
                    </a:moveTo>
                    <a:cubicBezTo>
                      <a:pt x="176" y="0"/>
                      <a:pt x="44" y="88"/>
                      <a:pt x="13" y="240"/>
                    </a:cubicBezTo>
                    <a:cubicBezTo>
                      <a:pt x="1" y="315"/>
                      <a:pt x="26" y="402"/>
                      <a:pt x="76" y="465"/>
                    </a:cubicBezTo>
                    <a:cubicBezTo>
                      <a:pt x="113" y="515"/>
                      <a:pt x="188" y="565"/>
                      <a:pt x="263" y="577"/>
                    </a:cubicBezTo>
                    <a:cubicBezTo>
                      <a:pt x="275" y="579"/>
                      <a:pt x="286" y="579"/>
                      <a:pt x="297" y="579"/>
                    </a:cubicBezTo>
                    <a:cubicBezTo>
                      <a:pt x="494" y="579"/>
                      <a:pt x="647" y="379"/>
                      <a:pt x="576" y="190"/>
                    </a:cubicBezTo>
                    <a:cubicBezTo>
                      <a:pt x="563" y="165"/>
                      <a:pt x="551" y="140"/>
                      <a:pt x="538" y="115"/>
                    </a:cubicBezTo>
                    <a:cubicBezTo>
                      <a:pt x="480" y="37"/>
                      <a:pt x="394" y="0"/>
                      <a:pt x="3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96" name="Google Shape;9796;p47"/>
              <p:cNvSpPr/>
              <p:nvPr/>
            </p:nvSpPr>
            <p:spPr>
              <a:xfrm>
                <a:off x="3801250" y="3967625"/>
                <a:ext cx="17400" cy="14475"/>
              </a:xfrm>
              <a:custGeom>
                <a:rect b="b" l="l" r="r" t="t"/>
                <a:pathLst>
                  <a:path extrusionOk="0" h="579" w="696">
                    <a:moveTo>
                      <a:pt x="356" y="0"/>
                    </a:moveTo>
                    <a:cubicBezTo>
                      <a:pt x="260" y="0"/>
                      <a:pt x="165" y="47"/>
                      <a:pt x="113" y="140"/>
                    </a:cubicBezTo>
                    <a:cubicBezTo>
                      <a:pt x="0" y="314"/>
                      <a:pt x="113" y="539"/>
                      <a:pt x="313" y="577"/>
                    </a:cubicBezTo>
                    <a:cubicBezTo>
                      <a:pt x="325" y="578"/>
                      <a:pt x="337" y="579"/>
                      <a:pt x="348" y="579"/>
                    </a:cubicBezTo>
                    <a:cubicBezTo>
                      <a:pt x="554" y="579"/>
                      <a:pt x="696" y="378"/>
                      <a:pt x="625" y="177"/>
                    </a:cubicBezTo>
                    <a:cubicBezTo>
                      <a:pt x="612" y="152"/>
                      <a:pt x="600" y="140"/>
                      <a:pt x="587" y="115"/>
                    </a:cubicBezTo>
                    <a:cubicBezTo>
                      <a:pt x="528" y="38"/>
                      <a:pt x="442" y="0"/>
                      <a:pt x="3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97" name="Google Shape;9797;p47"/>
              <p:cNvSpPr/>
              <p:nvPr/>
            </p:nvSpPr>
            <p:spPr>
              <a:xfrm>
                <a:off x="3820350" y="4036650"/>
                <a:ext cx="16350" cy="11775"/>
              </a:xfrm>
              <a:custGeom>
                <a:rect b="b" l="l" r="r" t="t"/>
                <a:pathLst>
                  <a:path extrusionOk="0" h="471" w="654">
                    <a:moveTo>
                      <a:pt x="319" y="1"/>
                    </a:moveTo>
                    <a:cubicBezTo>
                      <a:pt x="186" y="1"/>
                      <a:pt x="54" y="88"/>
                      <a:pt x="23" y="240"/>
                    </a:cubicBezTo>
                    <a:cubicBezTo>
                      <a:pt x="1" y="399"/>
                      <a:pt x="140" y="470"/>
                      <a:pt x="288" y="470"/>
                    </a:cubicBezTo>
                    <a:cubicBezTo>
                      <a:pt x="465" y="470"/>
                      <a:pt x="654" y="368"/>
                      <a:pt x="586" y="190"/>
                    </a:cubicBezTo>
                    <a:cubicBezTo>
                      <a:pt x="573" y="165"/>
                      <a:pt x="561" y="140"/>
                      <a:pt x="548" y="115"/>
                    </a:cubicBezTo>
                    <a:cubicBezTo>
                      <a:pt x="490" y="37"/>
                      <a:pt x="404" y="1"/>
                      <a:pt x="3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98" name="Google Shape;9798;p47"/>
              <p:cNvSpPr/>
              <p:nvPr/>
            </p:nvSpPr>
            <p:spPr>
              <a:xfrm>
                <a:off x="3756900" y="4018300"/>
                <a:ext cx="18500" cy="14450"/>
              </a:xfrm>
              <a:custGeom>
                <a:rect b="b" l="l" r="r" t="t"/>
                <a:pathLst>
                  <a:path extrusionOk="0" h="578" w="740">
                    <a:moveTo>
                      <a:pt x="399" y="0"/>
                    </a:moveTo>
                    <a:cubicBezTo>
                      <a:pt x="194" y="0"/>
                      <a:pt x="0" y="237"/>
                      <a:pt x="162" y="462"/>
                    </a:cubicBezTo>
                    <a:cubicBezTo>
                      <a:pt x="224" y="543"/>
                      <a:pt x="305" y="577"/>
                      <a:pt x="386" y="577"/>
                    </a:cubicBezTo>
                    <a:cubicBezTo>
                      <a:pt x="566" y="577"/>
                      <a:pt x="740" y="403"/>
                      <a:pt x="662" y="187"/>
                    </a:cubicBezTo>
                    <a:cubicBezTo>
                      <a:pt x="649" y="162"/>
                      <a:pt x="637" y="149"/>
                      <a:pt x="624" y="125"/>
                    </a:cubicBezTo>
                    <a:cubicBezTo>
                      <a:pt x="561" y="37"/>
                      <a:pt x="479" y="0"/>
                      <a:pt x="3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99" name="Google Shape;9799;p47"/>
              <p:cNvSpPr/>
              <p:nvPr/>
            </p:nvSpPr>
            <p:spPr>
              <a:xfrm>
                <a:off x="3729125" y="3951700"/>
                <a:ext cx="18250" cy="14700"/>
              </a:xfrm>
              <a:custGeom>
                <a:rect b="b" l="l" r="r" t="t"/>
                <a:pathLst>
                  <a:path extrusionOk="0" h="588" w="730">
                    <a:moveTo>
                      <a:pt x="381" y="0"/>
                    </a:moveTo>
                    <a:cubicBezTo>
                      <a:pt x="186" y="0"/>
                      <a:pt x="0" y="207"/>
                      <a:pt x="123" y="427"/>
                    </a:cubicBezTo>
                    <a:cubicBezTo>
                      <a:pt x="180" y="539"/>
                      <a:pt x="275" y="587"/>
                      <a:pt x="371" y="587"/>
                    </a:cubicBezTo>
                    <a:cubicBezTo>
                      <a:pt x="550" y="587"/>
                      <a:pt x="730" y="418"/>
                      <a:pt x="648" y="189"/>
                    </a:cubicBezTo>
                    <a:cubicBezTo>
                      <a:pt x="636" y="164"/>
                      <a:pt x="623" y="152"/>
                      <a:pt x="611" y="127"/>
                    </a:cubicBezTo>
                    <a:cubicBezTo>
                      <a:pt x="547" y="37"/>
                      <a:pt x="463" y="0"/>
                      <a:pt x="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00" name="Google Shape;9800;p47"/>
              <p:cNvSpPr/>
              <p:nvPr/>
            </p:nvSpPr>
            <p:spPr>
              <a:xfrm>
                <a:off x="3781550" y="4082825"/>
                <a:ext cx="15675" cy="14300"/>
              </a:xfrm>
              <a:custGeom>
                <a:rect b="b" l="l" r="r" t="t"/>
                <a:pathLst>
                  <a:path extrusionOk="0" h="572" w="627">
                    <a:moveTo>
                      <a:pt x="297" y="0"/>
                    </a:moveTo>
                    <a:cubicBezTo>
                      <a:pt x="168" y="0"/>
                      <a:pt x="39" y="82"/>
                      <a:pt x="13" y="243"/>
                    </a:cubicBezTo>
                    <a:cubicBezTo>
                      <a:pt x="1" y="318"/>
                      <a:pt x="13" y="393"/>
                      <a:pt x="63" y="455"/>
                    </a:cubicBezTo>
                    <a:cubicBezTo>
                      <a:pt x="124" y="536"/>
                      <a:pt x="208" y="571"/>
                      <a:pt x="290" y="571"/>
                    </a:cubicBezTo>
                    <a:cubicBezTo>
                      <a:pt x="460" y="571"/>
                      <a:pt x="626" y="420"/>
                      <a:pt x="576" y="218"/>
                    </a:cubicBezTo>
                    <a:cubicBezTo>
                      <a:pt x="539" y="72"/>
                      <a:pt x="418" y="0"/>
                      <a:pt x="2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01" name="Google Shape;9801;p47"/>
              <p:cNvSpPr/>
              <p:nvPr/>
            </p:nvSpPr>
            <p:spPr>
              <a:xfrm>
                <a:off x="3839075" y="3910200"/>
                <a:ext cx="18625" cy="14750"/>
              </a:xfrm>
              <a:custGeom>
                <a:rect b="b" l="l" r="r" t="t"/>
                <a:pathLst>
                  <a:path extrusionOk="0" h="590" w="745">
                    <a:moveTo>
                      <a:pt x="403" y="0"/>
                    </a:moveTo>
                    <a:cubicBezTo>
                      <a:pt x="193" y="0"/>
                      <a:pt x="0" y="238"/>
                      <a:pt x="162" y="462"/>
                    </a:cubicBezTo>
                    <a:cubicBezTo>
                      <a:pt x="212" y="525"/>
                      <a:pt x="274" y="575"/>
                      <a:pt x="349" y="587"/>
                    </a:cubicBezTo>
                    <a:cubicBezTo>
                      <a:pt x="361" y="588"/>
                      <a:pt x="373" y="589"/>
                      <a:pt x="385" y="589"/>
                    </a:cubicBezTo>
                    <a:cubicBezTo>
                      <a:pt x="592" y="589"/>
                      <a:pt x="744" y="389"/>
                      <a:pt x="662" y="200"/>
                    </a:cubicBezTo>
                    <a:cubicBezTo>
                      <a:pt x="662" y="175"/>
                      <a:pt x="649" y="150"/>
                      <a:pt x="637" y="125"/>
                    </a:cubicBezTo>
                    <a:cubicBezTo>
                      <a:pt x="570" y="37"/>
                      <a:pt x="485" y="0"/>
                      <a:pt x="4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02" name="Google Shape;9802;p47"/>
              <p:cNvSpPr/>
              <p:nvPr/>
            </p:nvSpPr>
            <p:spPr>
              <a:xfrm>
                <a:off x="3906825" y="3924900"/>
                <a:ext cx="16675" cy="14450"/>
              </a:xfrm>
              <a:custGeom>
                <a:rect b="b" l="l" r="r" t="t"/>
                <a:pathLst>
                  <a:path extrusionOk="0" h="578" w="667">
                    <a:moveTo>
                      <a:pt x="293" y="1"/>
                    </a:moveTo>
                    <a:cubicBezTo>
                      <a:pt x="163" y="1"/>
                      <a:pt x="36" y="91"/>
                      <a:pt x="13" y="249"/>
                    </a:cubicBezTo>
                    <a:cubicBezTo>
                      <a:pt x="1" y="324"/>
                      <a:pt x="26" y="399"/>
                      <a:pt x="63" y="461"/>
                    </a:cubicBezTo>
                    <a:cubicBezTo>
                      <a:pt x="113" y="524"/>
                      <a:pt x="176" y="561"/>
                      <a:pt x="251" y="574"/>
                    </a:cubicBezTo>
                    <a:cubicBezTo>
                      <a:pt x="266" y="576"/>
                      <a:pt x="281" y="577"/>
                      <a:pt x="295" y="577"/>
                    </a:cubicBezTo>
                    <a:cubicBezTo>
                      <a:pt x="521" y="577"/>
                      <a:pt x="667" y="312"/>
                      <a:pt x="526" y="124"/>
                    </a:cubicBezTo>
                    <a:cubicBezTo>
                      <a:pt x="466" y="40"/>
                      <a:pt x="379" y="1"/>
                      <a:pt x="2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03" name="Google Shape;9803;p47"/>
              <p:cNvSpPr/>
              <p:nvPr/>
            </p:nvSpPr>
            <p:spPr>
              <a:xfrm>
                <a:off x="3934025" y="3996350"/>
                <a:ext cx="20125" cy="14475"/>
              </a:xfrm>
              <a:custGeom>
                <a:rect b="b" l="l" r="r" t="t"/>
                <a:pathLst>
                  <a:path extrusionOk="0" h="579" w="805">
                    <a:moveTo>
                      <a:pt x="390" y="1"/>
                    </a:moveTo>
                    <a:cubicBezTo>
                      <a:pt x="47" y="1"/>
                      <a:pt x="0" y="529"/>
                      <a:pt x="375" y="578"/>
                    </a:cubicBezTo>
                    <a:cubicBezTo>
                      <a:pt x="383" y="578"/>
                      <a:pt x="391" y="578"/>
                      <a:pt x="399" y="578"/>
                    </a:cubicBezTo>
                    <a:cubicBezTo>
                      <a:pt x="729" y="578"/>
                      <a:pt x="804" y="76"/>
                      <a:pt x="463" y="3"/>
                    </a:cubicBezTo>
                    <a:lnTo>
                      <a:pt x="425" y="3"/>
                    </a:lnTo>
                    <a:cubicBezTo>
                      <a:pt x="413" y="2"/>
                      <a:pt x="401" y="1"/>
                      <a:pt x="3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04" name="Google Shape;9804;p47"/>
              <p:cNvSpPr/>
              <p:nvPr/>
            </p:nvSpPr>
            <p:spPr>
              <a:xfrm>
                <a:off x="3896850" y="4040850"/>
                <a:ext cx="16250" cy="14550"/>
              </a:xfrm>
              <a:custGeom>
                <a:rect b="b" l="l" r="r" t="t"/>
                <a:pathLst>
                  <a:path extrusionOk="0" h="582" w="650">
                    <a:moveTo>
                      <a:pt x="334" y="0"/>
                    </a:moveTo>
                    <a:cubicBezTo>
                      <a:pt x="298" y="0"/>
                      <a:pt x="261" y="7"/>
                      <a:pt x="225" y="22"/>
                    </a:cubicBezTo>
                    <a:cubicBezTo>
                      <a:pt x="75" y="72"/>
                      <a:pt x="0" y="247"/>
                      <a:pt x="50" y="397"/>
                    </a:cubicBezTo>
                    <a:cubicBezTo>
                      <a:pt x="98" y="511"/>
                      <a:pt x="210" y="582"/>
                      <a:pt x="321" y="582"/>
                    </a:cubicBezTo>
                    <a:cubicBezTo>
                      <a:pt x="357" y="582"/>
                      <a:pt x="392" y="575"/>
                      <a:pt x="425" y="560"/>
                    </a:cubicBezTo>
                    <a:cubicBezTo>
                      <a:pt x="575" y="497"/>
                      <a:pt x="650" y="335"/>
                      <a:pt x="600" y="185"/>
                    </a:cubicBezTo>
                    <a:cubicBezTo>
                      <a:pt x="552" y="71"/>
                      <a:pt x="447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05" name="Google Shape;9805;p47"/>
              <p:cNvSpPr/>
              <p:nvPr/>
            </p:nvSpPr>
            <p:spPr>
              <a:xfrm>
                <a:off x="3773350" y="4125700"/>
                <a:ext cx="18500" cy="15250"/>
              </a:xfrm>
              <a:custGeom>
                <a:rect b="b" l="l" r="r" t="t"/>
                <a:pathLst>
                  <a:path extrusionOk="0" h="610" w="740">
                    <a:moveTo>
                      <a:pt x="349" y="1"/>
                    </a:moveTo>
                    <a:cubicBezTo>
                      <a:pt x="166" y="1"/>
                      <a:pt x="1" y="185"/>
                      <a:pt x="91" y="402"/>
                    </a:cubicBezTo>
                    <a:cubicBezTo>
                      <a:pt x="133" y="549"/>
                      <a:pt x="239" y="610"/>
                      <a:pt x="349" y="610"/>
                    </a:cubicBezTo>
                    <a:cubicBezTo>
                      <a:pt x="539" y="610"/>
                      <a:pt x="740" y="427"/>
                      <a:pt x="629" y="190"/>
                    </a:cubicBezTo>
                    <a:cubicBezTo>
                      <a:pt x="604" y="152"/>
                      <a:pt x="579" y="115"/>
                      <a:pt x="554" y="90"/>
                    </a:cubicBezTo>
                    <a:cubicBezTo>
                      <a:pt x="492" y="28"/>
                      <a:pt x="419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06" name="Google Shape;9806;p47"/>
              <p:cNvSpPr/>
              <p:nvPr/>
            </p:nvSpPr>
            <p:spPr>
              <a:xfrm>
                <a:off x="3885275" y="4073025"/>
                <a:ext cx="17475" cy="14600"/>
              </a:xfrm>
              <a:custGeom>
                <a:rect b="b" l="l" r="r" t="t"/>
                <a:pathLst>
                  <a:path extrusionOk="0" h="584" w="699">
                    <a:moveTo>
                      <a:pt x="359" y="0"/>
                    </a:moveTo>
                    <a:cubicBezTo>
                      <a:pt x="323" y="0"/>
                      <a:pt x="287" y="7"/>
                      <a:pt x="251" y="22"/>
                    </a:cubicBezTo>
                    <a:cubicBezTo>
                      <a:pt x="13" y="110"/>
                      <a:pt x="1" y="447"/>
                      <a:pt x="238" y="560"/>
                    </a:cubicBezTo>
                    <a:cubicBezTo>
                      <a:pt x="276" y="576"/>
                      <a:pt x="315" y="583"/>
                      <a:pt x="352" y="583"/>
                    </a:cubicBezTo>
                    <a:cubicBezTo>
                      <a:pt x="544" y="583"/>
                      <a:pt x="699" y="384"/>
                      <a:pt x="626" y="185"/>
                    </a:cubicBezTo>
                    <a:cubicBezTo>
                      <a:pt x="578" y="71"/>
                      <a:pt x="473" y="0"/>
                      <a:pt x="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07" name="Google Shape;9807;p47"/>
              <p:cNvSpPr/>
              <p:nvPr/>
            </p:nvSpPr>
            <p:spPr>
              <a:xfrm>
                <a:off x="3738725" y="3920975"/>
                <a:ext cx="18025" cy="14725"/>
              </a:xfrm>
              <a:custGeom>
                <a:rect b="b" l="l" r="r" t="t"/>
                <a:pathLst>
                  <a:path extrusionOk="0" h="589" w="721">
                    <a:moveTo>
                      <a:pt x="350" y="0"/>
                    </a:moveTo>
                    <a:cubicBezTo>
                      <a:pt x="176" y="0"/>
                      <a:pt x="0" y="158"/>
                      <a:pt x="64" y="381"/>
                    </a:cubicBezTo>
                    <a:cubicBezTo>
                      <a:pt x="110" y="527"/>
                      <a:pt x="220" y="588"/>
                      <a:pt x="331" y="588"/>
                    </a:cubicBezTo>
                    <a:cubicBezTo>
                      <a:pt x="523" y="588"/>
                      <a:pt x="720" y="406"/>
                      <a:pt x="602" y="169"/>
                    </a:cubicBezTo>
                    <a:cubicBezTo>
                      <a:pt x="547" y="51"/>
                      <a:pt x="449" y="0"/>
                      <a:pt x="3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08" name="Google Shape;9808;p47"/>
              <p:cNvSpPr/>
              <p:nvPr/>
            </p:nvSpPr>
            <p:spPr>
              <a:xfrm>
                <a:off x="3850575" y="3877525"/>
                <a:ext cx="18100" cy="14525"/>
              </a:xfrm>
              <a:custGeom>
                <a:rect b="b" l="l" r="r" t="t"/>
                <a:pathLst>
                  <a:path extrusionOk="0" h="581" w="724">
                    <a:moveTo>
                      <a:pt x="351" y="1"/>
                    </a:moveTo>
                    <a:cubicBezTo>
                      <a:pt x="175" y="1"/>
                      <a:pt x="0" y="155"/>
                      <a:pt x="64" y="369"/>
                    </a:cubicBezTo>
                    <a:cubicBezTo>
                      <a:pt x="111" y="519"/>
                      <a:pt x="223" y="581"/>
                      <a:pt x="337" y="581"/>
                    </a:cubicBezTo>
                    <a:cubicBezTo>
                      <a:pt x="529" y="581"/>
                      <a:pt x="724" y="405"/>
                      <a:pt x="614" y="169"/>
                    </a:cubicBezTo>
                    <a:cubicBezTo>
                      <a:pt x="555" y="51"/>
                      <a:pt x="453" y="1"/>
                      <a:pt x="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09" name="Google Shape;9809;p47"/>
              <p:cNvSpPr/>
              <p:nvPr/>
            </p:nvSpPr>
            <p:spPr>
              <a:xfrm>
                <a:off x="3774925" y="3901725"/>
                <a:ext cx="17175" cy="14225"/>
              </a:xfrm>
              <a:custGeom>
                <a:rect b="b" l="l" r="r" t="t"/>
                <a:pathLst>
                  <a:path extrusionOk="0" h="569" w="687">
                    <a:moveTo>
                      <a:pt x="373" y="1"/>
                    </a:moveTo>
                    <a:cubicBezTo>
                      <a:pt x="182" y="1"/>
                      <a:pt x="0" y="204"/>
                      <a:pt x="116" y="426"/>
                    </a:cubicBezTo>
                    <a:cubicBezTo>
                      <a:pt x="153" y="501"/>
                      <a:pt x="228" y="551"/>
                      <a:pt x="316" y="564"/>
                    </a:cubicBezTo>
                    <a:cubicBezTo>
                      <a:pt x="334" y="567"/>
                      <a:pt x="352" y="569"/>
                      <a:pt x="370" y="569"/>
                    </a:cubicBezTo>
                    <a:cubicBezTo>
                      <a:pt x="546" y="569"/>
                      <a:pt x="686" y="408"/>
                      <a:pt x="641" y="226"/>
                    </a:cubicBezTo>
                    <a:cubicBezTo>
                      <a:pt x="641" y="214"/>
                      <a:pt x="641" y="189"/>
                      <a:pt x="628" y="176"/>
                    </a:cubicBezTo>
                    <a:cubicBezTo>
                      <a:pt x="628" y="151"/>
                      <a:pt x="616" y="139"/>
                      <a:pt x="591" y="114"/>
                    </a:cubicBezTo>
                    <a:cubicBezTo>
                      <a:pt x="529" y="34"/>
                      <a:pt x="450" y="1"/>
                      <a:pt x="3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10" name="Google Shape;9810;p47"/>
              <p:cNvSpPr/>
              <p:nvPr/>
            </p:nvSpPr>
            <p:spPr>
              <a:xfrm>
                <a:off x="3742500" y="4134575"/>
                <a:ext cx="17225" cy="14325"/>
              </a:xfrm>
              <a:custGeom>
                <a:rect b="b" l="l" r="r" t="t"/>
                <a:pathLst>
                  <a:path extrusionOk="0" h="573" w="689">
                    <a:moveTo>
                      <a:pt x="368" y="0"/>
                    </a:moveTo>
                    <a:cubicBezTo>
                      <a:pt x="332" y="0"/>
                      <a:pt x="297" y="7"/>
                      <a:pt x="263" y="22"/>
                    </a:cubicBezTo>
                    <a:cubicBezTo>
                      <a:pt x="213" y="35"/>
                      <a:pt x="176" y="60"/>
                      <a:pt x="151" y="97"/>
                    </a:cubicBezTo>
                    <a:cubicBezTo>
                      <a:pt x="1" y="272"/>
                      <a:pt x="113" y="535"/>
                      <a:pt x="338" y="572"/>
                    </a:cubicBezTo>
                    <a:cubicBezTo>
                      <a:pt x="376" y="572"/>
                      <a:pt x="426" y="572"/>
                      <a:pt x="463" y="547"/>
                    </a:cubicBezTo>
                    <a:cubicBezTo>
                      <a:pt x="613" y="497"/>
                      <a:pt x="688" y="322"/>
                      <a:pt x="638" y="172"/>
                    </a:cubicBezTo>
                    <a:cubicBezTo>
                      <a:pt x="591" y="68"/>
                      <a:pt x="479" y="0"/>
                      <a:pt x="3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11" name="Google Shape;9811;p47"/>
              <p:cNvSpPr/>
              <p:nvPr/>
            </p:nvSpPr>
            <p:spPr>
              <a:xfrm>
                <a:off x="4034000" y="3988850"/>
                <a:ext cx="15775" cy="14825"/>
              </a:xfrm>
              <a:custGeom>
                <a:rect b="b" l="l" r="r" t="t"/>
                <a:pathLst>
                  <a:path extrusionOk="0" h="593" w="631">
                    <a:moveTo>
                      <a:pt x="326" y="0"/>
                    </a:moveTo>
                    <a:cubicBezTo>
                      <a:pt x="244" y="0"/>
                      <a:pt x="161" y="36"/>
                      <a:pt x="100" y="115"/>
                    </a:cubicBezTo>
                    <a:cubicBezTo>
                      <a:pt x="0" y="240"/>
                      <a:pt x="25" y="415"/>
                      <a:pt x="150" y="515"/>
                    </a:cubicBezTo>
                    <a:lnTo>
                      <a:pt x="150" y="528"/>
                    </a:lnTo>
                    <a:cubicBezTo>
                      <a:pt x="205" y="573"/>
                      <a:pt x="267" y="593"/>
                      <a:pt x="328" y="593"/>
                    </a:cubicBezTo>
                    <a:cubicBezTo>
                      <a:pt x="485" y="593"/>
                      <a:pt x="631" y="455"/>
                      <a:pt x="612" y="265"/>
                    </a:cubicBezTo>
                    <a:cubicBezTo>
                      <a:pt x="597" y="101"/>
                      <a:pt x="463" y="0"/>
                      <a:pt x="3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12" name="Google Shape;9812;p47"/>
              <p:cNvSpPr/>
              <p:nvPr/>
            </p:nvSpPr>
            <p:spPr>
              <a:xfrm>
                <a:off x="4071475" y="3968250"/>
                <a:ext cx="17425" cy="14475"/>
              </a:xfrm>
              <a:custGeom>
                <a:rect b="b" l="l" r="r" t="t"/>
                <a:pathLst>
                  <a:path extrusionOk="0" h="579" w="697">
                    <a:moveTo>
                      <a:pt x="355" y="0"/>
                    </a:moveTo>
                    <a:cubicBezTo>
                      <a:pt x="258" y="0"/>
                      <a:pt x="160" y="47"/>
                      <a:pt x="101" y="140"/>
                    </a:cubicBezTo>
                    <a:cubicBezTo>
                      <a:pt x="1" y="314"/>
                      <a:pt x="101" y="539"/>
                      <a:pt x="313" y="577"/>
                    </a:cubicBezTo>
                    <a:cubicBezTo>
                      <a:pt x="325" y="578"/>
                      <a:pt x="336" y="579"/>
                      <a:pt x="347" y="579"/>
                    </a:cubicBezTo>
                    <a:cubicBezTo>
                      <a:pt x="544" y="579"/>
                      <a:pt x="697" y="379"/>
                      <a:pt x="626" y="190"/>
                    </a:cubicBezTo>
                    <a:cubicBezTo>
                      <a:pt x="613" y="165"/>
                      <a:pt x="601" y="140"/>
                      <a:pt x="588" y="115"/>
                    </a:cubicBezTo>
                    <a:cubicBezTo>
                      <a:pt x="529" y="38"/>
                      <a:pt x="442" y="0"/>
                      <a:pt x="3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13" name="Google Shape;9813;p47"/>
              <p:cNvSpPr/>
              <p:nvPr/>
            </p:nvSpPr>
            <p:spPr>
              <a:xfrm>
                <a:off x="4004575" y="3955125"/>
                <a:ext cx="18075" cy="14625"/>
              </a:xfrm>
              <a:custGeom>
                <a:rect b="b" l="l" r="r" t="t"/>
                <a:pathLst>
                  <a:path extrusionOk="0" h="585" w="723">
                    <a:moveTo>
                      <a:pt x="374" y="1"/>
                    </a:moveTo>
                    <a:cubicBezTo>
                      <a:pt x="183" y="1"/>
                      <a:pt x="1" y="208"/>
                      <a:pt x="115" y="427"/>
                    </a:cubicBezTo>
                    <a:cubicBezTo>
                      <a:pt x="175" y="538"/>
                      <a:pt x="270" y="585"/>
                      <a:pt x="364" y="585"/>
                    </a:cubicBezTo>
                    <a:cubicBezTo>
                      <a:pt x="545" y="585"/>
                      <a:pt x="722" y="412"/>
                      <a:pt x="640" y="190"/>
                    </a:cubicBezTo>
                    <a:cubicBezTo>
                      <a:pt x="640" y="165"/>
                      <a:pt x="627" y="152"/>
                      <a:pt x="602" y="127"/>
                    </a:cubicBezTo>
                    <a:cubicBezTo>
                      <a:pt x="539" y="38"/>
                      <a:pt x="456" y="1"/>
                      <a:pt x="3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14" name="Google Shape;9814;p47"/>
              <p:cNvSpPr/>
              <p:nvPr/>
            </p:nvSpPr>
            <p:spPr>
              <a:xfrm>
                <a:off x="4015750" y="3916175"/>
                <a:ext cx="15150" cy="14500"/>
              </a:xfrm>
              <a:custGeom>
                <a:rect b="b" l="l" r="r" t="t"/>
                <a:pathLst>
                  <a:path extrusionOk="0" h="580" w="606">
                    <a:moveTo>
                      <a:pt x="305" y="0"/>
                    </a:moveTo>
                    <a:cubicBezTo>
                      <a:pt x="147" y="0"/>
                      <a:pt x="0" y="136"/>
                      <a:pt x="18" y="323"/>
                    </a:cubicBezTo>
                    <a:cubicBezTo>
                      <a:pt x="42" y="481"/>
                      <a:pt x="180" y="579"/>
                      <a:pt x="317" y="579"/>
                    </a:cubicBezTo>
                    <a:cubicBezTo>
                      <a:pt x="397" y="579"/>
                      <a:pt x="475" y="546"/>
                      <a:pt x="530" y="473"/>
                    </a:cubicBezTo>
                    <a:cubicBezTo>
                      <a:pt x="580" y="411"/>
                      <a:pt x="605" y="336"/>
                      <a:pt x="593" y="261"/>
                    </a:cubicBezTo>
                    <a:cubicBezTo>
                      <a:pt x="593" y="236"/>
                      <a:pt x="593" y="211"/>
                      <a:pt x="580" y="186"/>
                    </a:cubicBezTo>
                    <a:cubicBezTo>
                      <a:pt x="568" y="136"/>
                      <a:pt x="530" y="98"/>
                      <a:pt x="493" y="61"/>
                    </a:cubicBezTo>
                    <a:lnTo>
                      <a:pt x="493" y="73"/>
                    </a:lnTo>
                    <a:cubicBezTo>
                      <a:pt x="435" y="23"/>
                      <a:pt x="369" y="0"/>
                      <a:pt x="3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15" name="Google Shape;9815;p47"/>
              <p:cNvSpPr/>
              <p:nvPr/>
            </p:nvSpPr>
            <p:spPr>
              <a:xfrm>
                <a:off x="4050550" y="3915450"/>
                <a:ext cx="17425" cy="14475"/>
              </a:xfrm>
              <a:custGeom>
                <a:rect b="b" l="l" r="r" t="t"/>
                <a:pathLst>
                  <a:path extrusionOk="0" h="579" w="697">
                    <a:moveTo>
                      <a:pt x="355" y="0"/>
                    </a:moveTo>
                    <a:cubicBezTo>
                      <a:pt x="257" y="0"/>
                      <a:pt x="160" y="47"/>
                      <a:pt x="100" y="140"/>
                    </a:cubicBezTo>
                    <a:cubicBezTo>
                      <a:pt x="0" y="315"/>
                      <a:pt x="100" y="539"/>
                      <a:pt x="313" y="577"/>
                    </a:cubicBezTo>
                    <a:cubicBezTo>
                      <a:pt x="324" y="578"/>
                      <a:pt x="336" y="579"/>
                      <a:pt x="347" y="579"/>
                    </a:cubicBezTo>
                    <a:cubicBezTo>
                      <a:pt x="544" y="579"/>
                      <a:pt x="696" y="379"/>
                      <a:pt x="625" y="190"/>
                    </a:cubicBezTo>
                    <a:cubicBezTo>
                      <a:pt x="613" y="165"/>
                      <a:pt x="600" y="140"/>
                      <a:pt x="588" y="115"/>
                    </a:cubicBezTo>
                    <a:cubicBezTo>
                      <a:pt x="529" y="38"/>
                      <a:pt x="442" y="0"/>
                      <a:pt x="3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16" name="Google Shape;9816;p47"/>
              <p:cNvSpPr/>
              <p:nvPr/>
            </p:nvSpPr>
            <p:spPr>
              <a:xfrm>
                <a:off x="4084300" y="3935250"/>
                <a:ext cx="16250" cy="14400"/>
              </a:xfrm>
              <a:custGeom>
                <a:rect b="b" l="l" r="r" t="t"/>
                <a:pathLst>
                  <a:path extrusionOk="0" h="576" w="650">
                    <a:moveTo>
                      <a:pt x="323" y="0"/>
                    </a:moveTo>
                    <a:cubicBezTo>
                      <a:pt x="286" y="0"/>
                      <a:pt x="249" y="7"/>
                      <a:pt x="213" y="22"/>
                    </a:cubicBezTo>
                    <a:cubicBezTo>
                      <a:pt x="63" y="72"/>
                      <a:pt x="0" y="247"/>
                      <a:pt x="50" y="385"/>
                    </a:cubicBezTo>
                    <a:cubicBezTo>
                      <a:pt x="100" y="503"/>
                      <a:pt x="212" y="575"/>
                      <a:pt x="331" y="575"/>
                    </a:cubicBezTo>
                    <a:cubicBezTo>
                      <a:pt x="362" y="575"/>
                      <a:pt x="394" y="570"/>
                      <a:pt x="425" y="560"/>
                    </a:cubicBezTo>
                    <a:cubicBezTo>
                      <a:pt x="575" y="497"/>
                      <a:pt x="650" y="335"/>
                      <a:pt x="587" y="185"/>
                    </a:cubicBezTo>
                    <a:cubicBezTo>
                      <a:pt x="550" y="71"/>
                      <a:pt x="439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17" name="Google Shape;9817;p47"/>
              <p:cNvSpPr/>
              <p:nvPr/>
            </p:nvSpPr>
            <p:spPr>
              <a:xfrm>
                <a:off x="3990275" y="3855400"/>
                <a:ext cx="18750" cy="14625"/>
              </a:xfrm>
              <a:custGeom>
                <a:rect b="b" l="l" r="r" t="t"/>
                <a:pathLst>
                  <a:path extrusionOk="0" h="585" w="750">
                    <a:moveTo>
                      <a:pt x="385" y="0"/>
                    </a:moveTo>
                    <a:cubicBezTo>
                      <a:pt x="131" y="0"/>
                      <a:pt x="1" y="341"/>
                      <a:pt x="212" y="517"/>
                    </a:cubicBezTo>
                    <a:cubicBezTo>
                      <a:pt x="271" y="564"/>
                      <a:pt x="336" y="584"/>
                      <a:pt x="398" y="584"/>
                    </a:cubicBezTo>
                    <a:cubicBezTo>
                      <a:pt x="585" y="584"/>
                      <a:pt x="750" y="399"/>
                      <a:pt x="674" y="192"/>
                    </a:cubicBezTo>
                    <a:cubicBezTo>
                      <a:pt x="637" y="92"/>
                      <a:pt x="549" y="17"/>
                      <a:pt x="437" y="5"/>
                    </a:cubicBezTo>
                    <a:cubicBezTo>
                      <a:pt x="419" y="2"/>
                      <a:pt x="402" y="0"/>
                      <a:pt x="3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18" name="Google Shape;9818;p47"/>
              <p:cNvSpPr/>
              <p:nvPr/>
            </p:nvSpPr>
            <p:spPr>
              <a:xfrm>
                <a:off x="4030250" y="3843700"/>
                <a:ext cx="15775" cy="14400"/>
              </a:xfrm>
              <a:custGeom>
                <a:rect b="b" l="l" r="r" t="t"/>
                <a:pathLst>
                  <a:path extrusionOk="0" h="576" w="631">
                    <a:moveTo>
                      <a:pt x="319" y="1"/>
                    </a:moveTo>
                    <a:cubicBezTo>
                      <a:pt x="237" y="1"/>
                      <a:pt x="156" y="35"/>
                      <a:pt x="100" y="110"/>
                    </a:cubicBezTo>
                    <a:cubicBezTo>
                      <a:pt x="0" y="235"/>
                      <a:pt x="13" y="410"/>
                      <a:pt x="138" y="510"/>
                    </a:cubicBezTo>
                    <a:cubicBezTo>
                      <a:pt x="193" y="555"/>
                      <a:pt x="257" y="576"/>
                      <a:pt x="319" y="576"/>
                    </a:cubicBezTo>
                    <a:cubicBezTo>
                      <a:pt x="479" y="576"/>
                      <a:pt x="631" y="441"/>
                      <a:pt x="613" y="260"/>
                    </a:cubicBezTo>
                    <a:cubicBezTo>
                      <a:pt x="589" y="96"/>
                      <a:pt x="454" y="1"/>
                      <a:pt x="3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19" name="Google Shape;9819;p47"/>
              <p:cNvSpPr/>
              <p:nvPr/>
            </p:nvSpPr>
            <p:spPr>
              <a:xfrm>
                <a:off x="3977125" y="3888525"/>
                <a:ext cx="16550" cy="14525"/>
              </a:xfrm>
              <a:custGeom>
                <a:rect b="b" l="l" r="r" t="t"/>
                <a:pathLst>
                  <a:path extrusionOk="0" h="581" w="662">
                    <a:moveTo>
                      <a:pt x="353" y="0"/>
                    </a:moveTo>
                    <a:cubicBezTo>
                      <a:pt x="272" y="0"/>
                      <a:pt x="194" y="35"/>
                      <a:pt x="138" y="104"/>
                    </a:cubicBezTo>
                    <a:cubicBezTo>
                      <a:pt x="1" y="267"/>
                      <a:pt x="76" y="504"/>
                      <a:pt x="276" y="567"/>
                    </a:cubicBezTo>
                    <a:cubicBezTo>
                      <a:pt x="305" y="576"/>
                      <a:pt x="334" y="580"/>
                      <a:pt x="363" y="580"/>
                    </a:cubicBezTo>
                    <a:cubicBezTo>
                      <a:pt x="527" y="580"/>
                      <a:pt x="661" y="435"/>
                      <a:pt x="651" y="254"/>
                    </a:cubicBezTo>
                    <a:cubicBezTo>
                      <a:pt x="638" y="229"/>
                      <a:pt x="638" y="204"/>
                      <a:pt x="626" y="192"/>
                    </a:cubicBezTo>
                    <a:cubicBezTo>
                      <a:pt x="613" y="142"/>
                      <a:pt x="576" y="92"/>
                      <a:pt x="538" y="67"/>
                    </a:cubicBezTo>
                    <a:cubicBezTo>
                      <a:pt x="483" y="22"/>
                      <a:pt x="417" y="0"/>
                      <a:pt x="3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20" name="Google Shape;9820;p47"/>
              <p:cNvSpPr/>
              <p:nvPr/>
            </p:nvSpPr>
            <p:spPr>
              <a:xfrm>
                <a:off x="4057425" y="3877900"/>
                <a:ext cx="16275" cy="14425"/>
              </a:xfrm>
              <a:custGeom>
                <a:rect b="b" l="l" r="r" t="t"/>
                <a:pathLst>
                  <a:path extrusionOk="0" h="577" w="651">
                    <a:moveTo>
                      <a:pt x="318" y="0"/>
                    </a:moveTo>
                    <a:cubicBezTo>
                      <a:pt x="283" y="0"/>
                      <a:pt x="247" y="6"/>
                      <a:pt x="213" y="17"/>
                    </a:cubicBezTo>
                    <a:cubicBezTo>
                      <a:pt x="75" y="79"/>
                      <a:pt x="0" y="242"/>
                      <a:pt x="50" y="392"/>
                    </a:cubicBezTo>
                    <a:cubicBezTo>
                      <a:pt x="98" y="506"/>
                      <a:pt x="203" y="576"/>
                      <a:pt x="317" y="576"/>
                    </a:cubicBezTo>
                    <a:cubicBezTo>
                      <a:pt x="352" y="576"/>
                      <a:pt x="389" y="569"/>
                      <a:pt x="425" y="554"/>
                    </a:cubicBezTo>
                    <a:cubicBezTo>
                      <a:pt x="575" y="504"/>
                      <a:pt x="650" y="329"/>
                      <a:pt x="588" y="179"/>
                    </a:cubicBezTo>
                    <a:cubicBezTo>
                      <a:pt x="549" y="64"/>
                      <a:pt x="436" y="0"/>
                      <a:pt x="3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21" name="Google Shape;9821;p47"/>
              <p:cNvSpPr/>
              <p:nvPr/>
            </p:nvSpPr>
            <p:spPr>
              <a:xfrm>
                <a:off x="4148200" y="3945400"/>
                <a:ext cx="17350" cy="12900"/>
              </a:xfrm>
              <a:custGeom>
                <a:rect b="b" l="l" r="r" t="t"/>
                <a:pathLst>
                  <a:path extrusionOk="0" h="516" w="694">
                    <a:moveTo>
                      <a:pt x="490" y="0"/>
                    </a:moveTo>
                    <a:cubicBezTo>
                      <a:pt x="282" y="0"/>
                      <a:pt x="1" y="286"/>
                      <a:pt x="206" y="454"/>
                    </a:cubicBezTo>
                    <a:cubicBezTo>
                      <a:pt x="258" y="495"/>
                      <a:pt x="319" y="515"/>
                      <a:pt x="379" y="515"/>
                    </a:cubicBezTo>
                    <a:cubicBezTo>
                      <a:pt x="464" y="515"/>
                      <a:pt x="548" y="477"/>
                      <a:pt x="606" y="404"/>
                    </a:cubicBezTo>
                    <a:lnTo>
                      <a:pt x="618" y="404"/>
                    </a:lnTo>
                    <a:cubicBezTo>
                      <a:pt x="681" y="329"/>
                      <a:pt x="693" y="216"/>
                      <a:pt x="656" y="116"/>
                    </a:cubicBezTo>
                    <a:cubicBezTo>
                      <a:pt x="624" y="34"/>
                      <a:pt x="561" y="0"/>
                      <a:pt x="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22" name="Google Shape;9822;p47"/>
              <p:cNvSpPr/>
              <p:nvPr/>
            </p:nvSpPr>
            <p:spPr>
              <a:xfrm>
                <a:off x="4124225" y="3879775"/>
                <a:ext cx="16725" cy="14450"/>
              </a:xfrm>
              <a:custGeom>
                <a:rect b="b" l="l" r="r" t="t"/>
                <a:pathLst>
                  <a:path extrusionOk="0" h="578" w="669">
                    <a:moveTo>
                      <a:pt x="365" y="0"/>
                    </a:moveTo>
                    <a:cubicBezTo>
                      <a:pt x="172" y="0"/>
                      <a:pt x="0" y="219"/>
                      <a:pt x="115" y="429"/>
                    </a:cubicBezTo>
                    <a:cubicBezTo>
                      <a:pt x="171" y="532"/>
                      <a:pt x="264" y="577"/>
                      <a:pt x="357" y="577"/>
                    </a:cubicBezTo>
                    <a:cubicBezTo>
                      <a:pt x="512" y="577"/>
                      <a:pt x="668" y="450"/>
                      <a:pt x="653" y="254"/>
                    </a:cubicBezTo>
                    <a:cubicBezTo>
                      <a:pt x="653" y="229"/>
                      <a:pt x="640" y="204"/>
                      <a:pt x="628" y="179"/>
                    </a:cubicBezTo>
                    <a:cubicBezTo>
                      <a:pt x="615" y="129"/>
                      <a:pt x="590" y="92"/>
                      <a:pt x="540" y="67"/>
                    </a:cubicBezTo>
                    <a:cubicBezTo>
                      <a:pt x="485" y="20"/>
                      <a:pt x="424" y="0"/>
                      <a:pt x="3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23" name="Google Shape;9823;p47"/>
              <p:cNvSpPr/>
              <p:nvPr/>
            </p:nvSpPr>
            <p:spPr>
              <a:xfrm>
                <a:off x="4118975" y="3915575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29" y="0"/>
                    </a:moveTo>
                    <a:cubicBezTo>
                      <a:pt x="293" y="0"/>
                      <a:pt x="258" y="7"/>
                      <a:pt x="225" y="22"/>
                    </a:cubicBezTo>
                    <a:cubicBezTo>
                      <a:pt x="75" y="72"/>
                      <a:pt x="0" y="247"/>
                      <a:pt x="50" y="397"/>
                    </a:cubicBezTo>
                    <a:cubicBezTo>
                      <a:pt x="98" y="511"/>
                      <a:pt x="203" y="582"/>
                      <a:pt x="316" y="582"/>
                    </a:cubicBezTo>
                    <a:cubicBezTo>
                      <a:pt x="352" y="582"/>
                      <a:pt x="389" y="574"/>
                      <a:pt x="425" y="559"/>
                    </a:cubicBezTo>
                    <a:cubicBezTo>
                      <a:pt x="575" y="497"/>
                      <a:pt x="650" y="335"/>
                      <a:pt x="588" y="185"/>
                    </a:cubicBezTo>
                    <a:cubicBezTo>
                      <a:pt x="550" y="71"/>
                      <a:pt x="440" y="0"/>
                      <a:pt x="3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24" name="Google Shape;9824;p47"/>
              <p:cNvSpPr/>
              <p:nvPr/>
            </p:nvSpPr>
            <p:spPr>
              <a:xfrm>
                <a:off x="4100225" y="3810125"/>
                <a:ext cx="16350" cy="14550"/>
              </a:xfrm>
              <a:custGeom>
                <a:rect b="b" l="l" r="r" t="t"/>
                <a:pathLst>
                  <a:path extrusionOk="0" h="582" w="654">
                    <a:moveTo>
                      <a:pt x="305" y="0"/>
                    </a:moveTo>
                    <a:cubicBezTo>
                      <a:pt x="161" y="0"/>
                      <a:pt x="36" y="106"/>
                      <a:pt x="13" y="254"/>
                    </a:cubicBezTo>
                    <a:cubicBezTo>
                      <a:pt x="0" y="329"/>
                      <a:pt x="25" y="404"/>
                      <a:pt x="75" y="466"/>
                    </a:cubicBezTo>
                    <a:cubicBezTo>
                      <a:pt x="137" y="547"/>
                      <a:pt x="219" y="582"/>
                      <a:pt x="299" y="582"/>
                    </a:cubicBezTo>
                    <a:cubicBezTo>
                      <a:pt x="480" y="582"/>
                      <a:pt x="653" y="407"/>
                      <a:pt x="575" y="191"/>
                    </a:cubicBezTo>
                    <a:cubicBezTo>
                      <a:pt x="563" y="166"/>
                      <a:pt x="550" y="141"/>
                      <a:pt x="538" y="129"/>
                    </a:cubicBezTo>
                    <a:cubicBezTo>
                      <a:pt x="488" y="66"/>
                      <a:pt x="425" y="16"/>
                      <a:pt x="350" y="4"/>
                    </a:cubicBezTo>
                    <a:cubicBezTo>
                      <a:pt x="335" y="1"/>
                      <a:pt x="320" y="0"/>
                      <a:pt x="3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25" name="Google Shape;9825;p47"/>
              <p:cNvSpPr/>
              <p:nvPr/>
            </p:nvSpPr>
            <p:spPr>
              <a:xfrm>
                <a:off x="4086475" y="3856325"/>
                <a:ext cx="16275" cy="14450"/>
              </a:xfrm>
              <a:custGeom>
                <a:rect b="b" l="l" r="r" t="t"/>
                <a:pathLst>
                  <a:path extrusionOk="0" h="578" w="651">
                    <a:moveTo>
                      <a:pt x="329" y="1"/>
                    </a:moveTo>
                    <a:cubicBezTo>
                      <a:pt x="295" y="1"/>
                      <a:pt x="260" y="6"/>
                      <a:pt x="226" y="18"/>
                    </a:cubicBezTo>
                    <a:cubicBezTo>
                      <a:pt x="76" y="80"/>
                      <a:pt x="1" y="243"/>
                      <a:pt x="63" y="393"/>
                    </a:cubicBezTo>
                    <a:cubicBezTo>
                      <a:pt x="101" y="507"/>
                      <a:pt x="211" y="577"/>
                      <a:pt x="328" y="577"/>
                    </a:cubicBezTo>
                    <a:cubicBezTo>
                      <a:pt x="364" y="577"/>
                      <a:pt x="402" y="570"/>
                      <a:pt x="438" y="555"/>
                    </a:cubicBezTo>
                    <a:cubicBezTo>
                      <a:pt x="588" y="505"/>
                      <a:pt x="650" y="330"/>
                      <a:pt x="600" y="180"/>
                    </a:cubicBezTo>
                    <a:cubicBezTo>
                      <a:pt x="552" y="64"/>
                      <a:pt x="444" y="1"/>
                      <a:pt x="3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26" name="Google Shape;9826;p47"/>
              <p:cNvSpPr/>
              <p:nvPr/>
            </p:nvSpPr>
            <p:spPr>
              <a:xfrm>
                <a:off x="3965575" y="4011400"/>
                <a:ext cx="17425" cy="14450"/>
              </a:xfrm>
              <a:custGeom>
                <a:rect b="b" l="l" r="r" t="t"/>
                <a:pathLst>
                  <a:path extrusionOk="0" h="578" w="697">
                    <a:moveTo>
                      <a:pt x="349" y="0"/>
                    </a:moveTo>
                    <a:cubicBezTo>
                      <a:pt x="254" y="0"/>
                      <a:pt x="159" y="47"/>
                      <a:pt x="100" y="138"/>
                    </a:cubicBezTo>
                    <a:cubicBezTo>
                      <a:pt x="0" y="313"/>
                      <a:pt x="100" y="538"/>
                      <a:pt x="313" y="575"/>
                    </a:cubicBezTo>
                    <a:cubicBezTo>
                      <a:pt x="324" y="577"/>
                      <a:pt x="336" y="577"/>
                      <a:pt x="347" y="577"/>
                    </a:cubicBezTo>
                    <a:cubicBezTo>
                      <a:pt x="543" y="577"/>
                      <a:pt x="696" y="377"/>
                      <a:pt x="625" y="188"/>
                    </a:cubicBezTo>
                    <a:cubicBezTo>
                      <a:pt x="613" y="163"/>
                      <a:pt x="600" y="138"/>
                      <a:pt x="588" y="126"/>
                    </a:cubicBezTo>
                    <a:cubicBezTo>
                      <a:pt x="527" y="41"/>
                      <a:pt x="438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27" name="Google Shape;9827;p47"/>
              <p:cNvSpPr/>
              <p:nvPr/>
            </p:nvSpPr>
            <p:spPr>
              <a:xfrm>
                <a:off x="3970750" y="3974125"/>
                <a:ext cx="17025" cy="12925"/>
              </a:xfrm>
              <a:custGeom>
                <a:rect b="b" l="l" r="r" t="t"/>
                <a:pathLst>
                  <a:path extrusionOk="0" h="517" w="681">
                    <a:moveTo>
                      <a:pt x="490" y="1"/>
                    </a:moveTo>
                    <a:cubicBezTo>
                      <a:pt x="282" y="1"/>
                      <a:pt x="1" y="287"/>
                      <a:pt x="206" y="454"/>
                    </a:cubicBezTo>
                    <a:cubicBezTo>
                      <a:pt x="258" y="496"/>
                      <a:pt x="319" y="516"/>
                      <a:pt x="380" y="516"/>
                    </a:cubicBezTo>
                    <a:cubicBezTo>
                      <a:pt x="466" y="516"/>
                      <a:pt x="553" y="477"/>
                      <a:pt x="618" y="404"/>
                    </a:cubicBezTo>
                    <a:cubicBezTo>
                      <a:pt x="656" y="342"/>
                      <a:pt x="681" y="267"/>
                      <a:pt x="681" y="192"/>
                    </a:cubicBezTo>
                    <a:cubicBezTo>
                      <a:pt x="668" y="167"/>
                      <a:pt x="668" y="142"/>
                      <a:pt x="656" y="117"/>
                    </a:cubicBezTo>
                    <a:cubicBezTo>
                      <a:pt x="624" y="34"/>
                      <a:pt x="561" y="1"/>
                      <a:pt x="4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28" name="Google Shape;9828;p47"/>
              <p:cNvSpPr/>
              <p:nvPr/>
            </p:nvSpPr>
            <p:spPr>
              <a:xfrm>
                <a:off x="3939325" y="3951675"/>
                <a:ext cx="17725" cy="14500"/>
              </a:xfrm>
              <a:custGeom>
                <a:rect b="b" l="l" r="r" t="t"/>
                <a:pathLst>
                  <a:path extrusionOk="0" h="580" w="709">
                    <a:moveTo>
                      <a:pt x="361" y="1"/>
                    </a:moveTo>
                    <a:cubicBezTo>
                      <a:pt x="264" y="1"/>
                      <a:pt x="166" y="48"/>
                      <a:pt x="113" y="140"/>
                    </a:cubicBezTo>
                    <a:cubicBezTo>
                      <a:pt x="1" y="315"/>
                      <a:pt x="113" y="540"/>
                      <a:pt x="313" y="578"/>
                    </a:cubicBezTo>
                    <a:cubicBezTo>
                      <a:pt x="325" y="579"/>
                      <a:pt x="337" y="580"/>
                      <a:pt x="349" y="580"/>
                    </a:cubicBezTo>
                    <a:cubicBezTo>
                      <a:pt x="556" y="580"/>
                      <a:pt x="708" y="379"/>
                      <a:pt x="625" y="190"/>
                    </a:cubicBezTo>
                    <a:cubicBezTo>
                      <a:pt x="625" y="165"/>
                      <a:pt x="613" y="140"/>
                      <a:pt x="588" y="115"/>
                    </a:cubicBezTo>
                    <a:cubicBezTo>
                      <a:pt x="535" y="38"/>
                      <a:pt x="448" y="1"/>
                      <a:pt x="3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29" name="Google Shape;9829;p47"/>
              <p:cNvSpPr/>
              <p:nvPr/>
            </p:nvSpPr>
            <p:spPr>
              <a:xfrm>
                <a:off x="3915575" y="3884475"/>
                <a:ext cx="19175" cy="14450"/>
              </a:xfrm>
              <a:custGeom>
                <a:rect b="b" l="l" r="r" t="t"/>
                <a:pathLst>
                  <a:path extrusionOk="0" h="578" w="767">
                    <a:moveTo>
                      <a:pt x="395" y="1"/>
                    </a:moveTo>
                    <a:cubicBezTo>
                      <a:pt x="381" y="1"/>
                      <a:pt x="366" y="2"/>
                      <a:pt x="351" y="4"/>
                    </a:cubicBezTo>
                    <a:cubicBezTo>
                      <a:pt x="101" y="29"/>
                      <a:pt x="1" y="354"/>
                      <a:pt x="201" y="516"/>
                    </a:cubicBezTo>
                    <a:cubicBezTo>
                      <a:pt x="253" y="558"/>
                      <a:pt x="316" y="578"/>
                      <a:pt x="379" y="578"/>
                    </a:cubicBezTo>
                    <a:cubicBezTo>
                      <a:pt x="467" y="578"/>
                      <a:pt x="555" y="539"/>
                      <a:pt x="613" y="466"/>
                    </a:cubicBezTo>
                    <a:cubicBezTo>
                      <a:pt x="766" y="278"/>
                      <a:pt x="631" y="1"/>
                      <a:pt x="3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30" name="Google Shape;9830;p47"/>
              <p:cNvSpPr/>
              <p:nvPr/>
            </p:nvSpPr>
            <p:spPr>
              <a:xfrm>
                <a:off x="3941875" y="3912475"/>
                <a:ext cx="19500" cy="14700"/>
              </a:xfrm>
              <a:custGeom>
                <a:rect b="b" l="l" r="r" t="t"/>
                <a:pathLst>
                  <a:path extrusionOk="0" h="588" w="780">
                    <a:moveTo>
                      <a:pt x="399" y="0"/>
                    </a:moveTo>
                    <a:cubicBezTo>
                      <a:pt x="63" y="0"/>
                      <a:pt x="1" y="548"/>
                      <a:pt x="386" y="583"/>
                    </a:cubicBezTo>
                    <a:cubicBezTo>
                      <a:pt x="404" y="586"/>
                      <a:pt x="421" y="588"/>
                      <a:pt x="438" y="588"/>
                    </a:cubicBezTo>
                    <a:cubicBezTo>
                      <a:pt x="637" y="588"/>
                      <a:pt x="779" y="392"/>
                      <a:pt x="698" y="196"/>
                    </a:cubicBezTo>
                    <a:cubicBezTo>
                      <a:pt x="698" y="171"/>
                      <a:pt x="686" y="159"/>
                      <a:pt x="673" y="134"/>
                    </a:cubicBezTo>
                    <a:cubicBezTo>
                      <a:pt x="623" y="71"/>
                      <a:pt x="548" y="21"/>
                      <a:pt x="473" y="9"/>
                    </a:cubicBezTo>
                    <a:cubicBezTo>
                      <a:pt x="447" y="3"/>
                      <a:pt x="423" y="0"/>
                      <a:pt x="3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31" name="Google Shape;9831;p47"/>
              <p:cNvSpPr/>
              <p:nvPr/>
            </p:nvSpPr>
            <p:spPr>
              <a:xfrm>
                <a:off x="4088975" y="3896550"/>
                <a:ext cx="16100" cy="14375"/>
              </a:xfrm>
              <a:custGeom>
                <a:rect b="b" l="l" r="r" t="t"/>
                <a:pathLst>
                  <a:path extrusionOk="0" h="575" w="644">
                    <a:moveTo>
                      <a:pt x="298" y="1"/>
                    </a:moveTo>
                    <a:cubicBezTo>
                      <a:pt x="166" y="1"/>
                      <a:pt x="36" y="93"/>
                      <a:pt x="13" y="246"/>
                    </a:cubicBezTo>
                    <a:cubicBezTo>
                      <a:pt x="1" y="321"/>
                      <a:pt x="26" y="396"/>
                      <a:pt x="63" y="458"/>
                    </a:cubicBezTo>
                    <a:cubicBezTo>
                      <a:pt x="113" y="521"/>
                      <a:pt x="176" y="558"/>
                      <a:pt x="251" y="571"/>
                    </a:cubicBezTo>
                    <a:cubicBezTo>
                      <a:pt x="268" y="574"/>
                      <a:pt x="285" y="575"/>
                      <a:pt x="302" y="575"/>
                    </a:cubicBezTo>
                    <a:cubicBezTo>
                      <a:pt x="501" y="575"/>
                      <a:pt x="644" y="379"/>
                      <a:pt x="563" y="183"/>
                    </a:cubicBezTo>
                    <a:cubicBezTo>
                      <a:pt x="563" y="158"/>
                      <a:pt x="550" y="133"/>
                      <a:pt x="525" y="121"/>
                    </a:cubicBezTo>
                    <a:cubicBezTo>
                      <a:pt x="467" y="38"/>
                      <a:pt x="382" y="1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32" name="Google Shape;9832;p47"/>
              <p:cNvSpPr/>
              <p:nvPr/>
            </p:nvSpPr>
            <p:spPr>
              <a:xfrm>
                <a:off x="4020875" y="3882325"/>
                <a:ext cx="17725" cy="14500"/>
              </a:xfrm>
              <a:custGeom>
                <a:rect b="b" l="l" r="r" t="t"/>
                <a:pathLst>
                  <a:path extrusionOk="0" h="580" w="709">
                    <a:moveTo>
                      <a:pt x="367" y="1"/>
                    </a:moveTo>
                    <a:cubicBezTo>
                      <a:pt x="270" y="1"/>
                      <a:pt x="172" y="48"/>
                      <a:pt x="113" y="140"/>
                    </a:cubicBezTo>
                    <a:cubicBezTo>
                      <a:pt x="0" y="315"/>
                      <a:pt x="113" y="540"/>
                      <a:pt x="325" y="577"/>
                    </a:cubicBezTo>
                    <a:cubicBezTo>
                      <a:pt x="337" y="579"/>
                      <a:pt x="348" y="579"/>
                      <a:pt x="359" y="579"/>
                    </a:cubicBezTo>
                    <a:cubicBezTo>
                      <a:pt x="556" y="579"/>
                      <a:pt x="709" y="379"/>
                      <a:pt x="638" y="190"/>
                    </a:cubicBezTo>
                    <a:cubicBezTo>
                      <a:pt x="625" y="165"/>
                      <a:pt x="613" y="140"/>
                      <a:pt x="600" y="115"/>
                    </a:cubicBezTo>
                    <a:cubicBezTo>
                      <a:pt x="541" y="38"/>
                      <a:pt x="454" y="1"/>
                      <a:pt x="3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33" name="Google Shape;9833;p47"/>
              <p:cNvSpPr/>
              <p:nvPr/>
            </p:nvSpPr>
            <p:spPr>
              <a:xfrm>
                <a:off x="4040300" y="3951375"/>
                <a:ext cx="16350" cy="11750"/>
              </a:xfrm>
              <a:custGeom>
                <a:rect b="b" l="l" r="r" t="t"/>
                <a:pathLst>
                  <a:path extrusionOk="0" h="470" w="654">
                    <a:moveTo>
                      <a:pt x="318" y="0"/>
                    </a:moveTo>
                    <a:cubicBezTo>
                      <a:pt x="186" y="0"/>
                      <a:pt x="54" y="88"/>
                      <a:pt x="23" y="240"/>
                    </a:cubicBezTo>
                    <a:cubicBezTo>
                      <a:pt x="0" y="399"/>
                      <a:pt x="140" y="470"/>
                      <a:pt x="288" y="470"/>
                    </a:cubicBezTo>
                    <a:cubicBezTo>
                      <a:pt x="465" y="470"/>
                      <a:pt x="654" y="367"/>
                      <a:pt x="585" y="190"/>
                    </a:cubicBezTo>
                    <a:cubicBezTo>
                      <a:pt x="573" y="165"/>
                      <a:pt x="560" y="140"/>
                      <a:pt x="548" y="115"/>
                    </a:cubicBezTo>
                    <a:cubicBezTo>
                      <a:pt x="489" y="36"/>
                      <a:pt x="404" y="0"/>
                      <a:pt x="3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34" name="Google Shape;9834;p47"/>
              <p:cNvSpPr/>
              <p:nvPr/>
            </p:nvSpPr>
            <p:spPr>
              <a:xfrm>
                <a:off x="3976625" y="3933000"/>
                <a:ext cx="19875" cy="14675"/>
              </a:xfrm>
              <a:custGeom>
                <a:rect b="b" l="l" r="r" t="t"/>
                <a:pathLst>
                  <a:path extrusionOk="0" h="587" w="795">
                    <a:moveTo>
                      <a:pt x="405" y="0"/>
                    </a:moveTo>
                    <a:cubicBezTo>
                      <a:pt x="197" y="0"/>
                      <a:pt x="0" y="238"/>
                      <a:pt x="171" y="462"/>
                    </a:cubicBezTo>
                    <a:cubicBezTo>
                      <a:pt x="234" y="550"/>
                      <a:pt x="316" y="587"/>
                      <a:pt x="397" y="587"/>
                    </a:cubicBezTo>
                    <a:cubicBezTo>
                      <a:pt x="602" y="587"/>
                      <a:pt x="795" y="349"/>
                      <a:pt x="633" y="125"/>
                    </a:cubicBezTo>
                    <a:cubicBezTo>
                      <a:pt x="570" y="37"/>
                      <a:pt x="487" y="0"/>
                      <a:pt x="4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35" name="Google Shape;9835;p47"/>
              <p:cNvSpPr/>
              <p:nvPr/>
            </p:nvSpPr>
            <p:spPr>
              <a:xfrm>
                <a:off x="3949050" y="3866550"/>
                <a:ext cx="18300" cy="14650"/>
              </a:xfrm>
              <a:custGeom>
                <a:rect b="b" l="l" r="r" t="t"/>
                <a:pathLst>
                  <a:path extrusionOk="0" h="586" w="732">
                    <a:moveTo>
                      <a:pt x="383" y="0"/>
                    </a:moveTo>
                    <a:cubicBezTo>
                      <a:pt x="188" y="0"/>
                      <a:pt x="1" y="205"/>
                      <a:pt x="124" y="434"/>
                    </a:cubicBezTo>
                    <a:cubicBezTo>
                      <a:pt x="180" y="540"/>
                      <a:pt x="273" y="586"/>
                      <a:pt x="367" y="586"/>
                    </a:cubicBezTo>
                    <a:cubicBezTo>
                      <a:pt x="548" y="586"/>
                      <a:pt x="731" y="418"/>
                      <a:pt x="649" y="196"/>
                    </a:cubicBezTo>
                    <a:cubicBezTo>
                      <a:pt x="636" y="171"/>
                      <a:pt x="624" y="146"/>
                      <a:pt x="611" y="121"/>
                    </a:cubicBezTo>
                    <a:cubicBezTo>
                      <a:pt x="549" y="36"/>
                      <a:pt x="465" y="0"/>
                      <a:pt x="3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36" name="Google Shape;9836;p47"/>
              <p:cNvSpPr/>
              <p:nvPr/>
            </p:nvSpPr>
            <p:spPr>
              <a:xfrm>
                <a:off x="4001500" y="3997525"/>
                <a:ext cx="15650" cy="14300"/>
              </a:xfrm>
              <a:custGeom>
                <a:rect b="b" l="l" r="r" t="t"/>
                <a:pathLst>
                  <a:path extrusionOk="0" h="572" w="626">
                    <a:moveTo>
                      <a:pt x="296" y="1"/>
                    </a:moveTo>
                    <a:cubicBezTo>
                      <a:pt x="167" y="1"/>
                      <a:pt x="39" y="82"/>
                      <a:pt x="13" y="243"/>
                    </a:cubicBezTo>
                    <a:cubicBezTo>
                      <a:pt x="0" y="318"/>
                      <a:pt x="13" y="393"/>
                      <a:pt x="63" y="456"/>
                    </a:cubicBezTo>
                    <a:cubicBezTo>
                      <a:pt x="124" y="537"/>
                      <a:pt x="207" y="572"/>
                      <a:pt x="289" y="572"/>
                    </a:cubicBezTo>
                    <a:cubicBezTo>
                      <a:pt x="460" y="572"/>
                      <a:pt x="626" y="421"/>
                      <a:pt x="575" y="218"/>
                    </a:cubicBezTo>
                    <a:cubicBezTo>
                      <a:pt x="539" y="73"/>
                      <a:pt x="418" y="1"/>
                      <a:pt x="2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37" name="Google Shape;9837;p47"/>
              <p:cNvSpPr/>
              <p:nvPr/>
            </p:nvSpPr>
            <p:spPr>
              <a:xfrm>
                <a:off x="4061475" y="3825025"/>
                <a:ext cx="16675" cy="14650"/>
              </a:xfrm>
              <a:custGeom>
                <a:rect b="b" l="l" r="r" t="t"/>
                <a:pathLst>
                  <a:path extrusionOk="0" h="586" w="667">
                    <a:moveTo>
                      <a:pt x="299" y="0"/>
                    </a:moveTo>
                    <a:cubicBezTo>
                      <a:pt x="167" y="0"/>
                      <a:pt x="36" y="92"/>
                      <a:pt x="13" y="245"/>
                    </a:cubicBezTo>
                    <a:cubicBezTo>
                      <a:pt x="1" y="320"/>
                      <a:pt x="13" y="395"/>
                      <a:pt x="63" y="457"/>
                    </a:cubicBezTo>
                    <a:cubicBezTo>
                      <a:pt x="101" y="520"/>
                      <a:pt x="176" y="570"/>
                      <a:pt x="251" y="582"/>
                    </a:cubicBezTo>
                    <a:cubicBezTo>
                      <a:pt x="266" y="585"/>
                      <a:pt x="280" y="586"/>
                      <a:pt x="295" y="586"/>
                    </a:cubicBezTo>
                    <a:cubicBezTo>
                      <a:pt x="521" y="586"/>
                      <a:pt x="667" y="320"/>
                      <a:pt x="526" y="120"/>
                    </a:cubicBezTo>
                    <a:cubicBezTo>
                      <a:pt x="467" y="37"/>
                      <a:pt x="383" y="0"/>
                      <a:pt x="2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38" name="Google Shape;9838;p47"/>
              <p:cNvSpPr/>
              <p:nvPr/>
            </p:nvSpPr>
            <p:spPr>
              <a:xfrm>
                <a:off x="4126775" y="3839625"/>
                <a:ext cx="16675" cy="14425"/>
              </a:xfrm>
              <a:custGeom>
                <a:rect b="b" l="l" r="r" t="t"/>
                <a:pathLst>
                  <a:path extrusionOk="0" h="577" w="667">
                    <a:moveTo>
                      <a:pt x="293" y="0"/>
                    </a:moveTo>
                    <a:cubicBezTo>
                      <a:pt x="163" y="0"/>
                      <a:pt x="36" y="90"/>
                      <a:pt x="13" y="248"/>
                    </a:cubicBezTo>
                    <a:cubicBezTo>
                      <a:pt x="1" y="323"/>
                      <a:pt x="13" y="398"/>
                      <a:pt x="63" y="461"/>
                    </a:cubicBezTo>
                    <a:cubicBezTo>
                      <a:pt x="113" y="523"/>
                      <a:pt x="176" y="561"/>
                      <a:pt x="251" y="573"/>
                    </a:cubicBezTo>
                    <a:cubicBezTo>
                      <a:pt x="266" y="576"/>
                      <a:pt x="280" y="577"/>
                      <a:pt x="295" y="577"/>
                    </a:cubicBezTo>
                    <a:cubicBezTo>
                      <a:pt x="520" y="577"/>
                      <a:pt x="667" y="311"/>
                      <a:pt x="526" y="123"/>
                    </a:cubicBezTo>
                    <a:cubicBezTo>
                      <a:pt x="466" y="39"/>
                      <a:pt x="379" y="0"/>
                      <a:pt x="2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39" name="Google Shape;9839;p47"/>
              <p:cNvSpPr/>
              <p:nvPr/>
            </p:nvSpPr>
            <p:spPr>
              <a:xfrm>
                <a:off x="4153950" y="3911075"/>
                <a:ext cx="20125" cy="14450"/>
              </a:xfrm>
              <a:custGeom>
                <a:rect b="b" l="l" r="r" t="t"/>
                <a:pathLst>
                  <a:path extrusionOk="0" h="578" w="805">
                    <a:moveTo>
                      <a:pt x="391" y="0"/>
                    </a:moveTo>
                    <a:cubicBezTo>
                      <a:pt x="47" y="0"/>
                      <a:pt x="0" y="529"/>
                      <a:pt x="363" y="577"/>
                    </a:cubicBezTo>
                    <a:cubicBezTo>
                      <a:pt x="372" y="578"/>
                      <a:pt x="380" y="578"/>
                      <a:pt x="388" y="578"/>
                    </a:cubicBezTo>
                    <a:cubicBezTo>
                      <a:pt x="730" y="578"/>
                      <a:pt x="805" y="75"/>
                      <a:pt x="451" y="2"/>
                    </a:cubicBezTo>
                    <a:lnTo>
                      <a:pt x="426" y="2"/>
                    </a:lnTo>
                    <a:cubicBezTo>
                      <a:pt x="414" y="1"/>
                      <a:pt x="402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40" name="Google Shape;9840;p47"/>
              <p:cNvSpPr/>
              <p:nvPr/>
            </p:nvSpPr>
            <p:spPr>
              <a:xfrm>
                <a:off x="4116775" y="3955400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20" y="1"/>
                    </a:moveTo>
                    <a:cubicBezTo>
                      <a:pt x="289" y="1"/>
                      <a:pt x="257" y="6"/>
                      <a:pt x="226" y="16"/>
                    </a:cubicBezTo>
                    <a:cubicBezTo>
                      <a:pt x="76" y="79"/>
                      <a:pt x="1" y="241"/>
                      <a:pt x="63" y="391"/>
                    </a:cubicBezTo>
                    <a:cubicBezTo>
                      <a:pt x="103" y="510"/>
                      <a:pt x="221" y="581"/>
                      <a:pt x="336" y="581"/>
                    </a:cubicBezTo>
                    <a:cubicBezTo>
                      <a:pt x="367" y="581"/>
                      <a:pt x="397" y="576"/>
                      <a:pt x="426" y="566"/>
                    </a:cubicBezTo>
                    <a:cubicBezTo>
                      <a:pt x="576" y="504"/>
                      <a:pt x="651" y="341"/>
                      <a:pt x="601" y="191"/>
                    </a:cubicBezTo>
                    <a:cubicBezTo>
                      <a:pt x="551" y="72"/>
                      <a:pt x="439" y="1"/>
                      <a:pt x="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41" name="Google Shape;9841;p47"/>
              <p:cNvSpPr/>
              <p:nvPr/>
            </p:nvSpPr>
            <p:spPr>
              <a:xfrm>
                <a:off x="3993225" y="4040425"/>
                <a:ext cx="18575" cy="15250"/>
              </a:xfrm>
              <a:custGeom>
                <a:rect b="b" l="l" r="r" t="t"/>
                <a:pathLst>
                  <a:path extrusionOk="0" h="610" w="743">
                    <a:moveTo>
                      <a:pt x="351" y="0"/>
                    </a:moveTo>
                    <a:cubicBezTo>
                      <a:pt x="168" y="0"/>
                      <a:pt x="0" y="185"/>
                      <a:pt x="82" y="402"/>
                    </a:cubicBezTo>
                    <a:cubicBezTo>
                      <a:pt x="127" y="548"/>
                      <a:pt x="237" y="609"/>
                      <a:pt x="349" y="609"/>
                    </a:cubicBezTo>
                    <a:cubicBezTo>
                      <a:pt x="542" y="609"/>
                      <a:pt x="742" y="427"/>
                      <a:pt x="631" y="189"/>
                    </a:cubicBezTo>
                    <a:cubicBezTo>
                      <a:pt x="606" y="152"/>
                      <a:pt x="581" y="114"/>
                      <a:pt x="556" y="89"/>
                    </a:cubicBezTo>
                    <a:cubicBezTo>
                      <a:pt x="494" y="27"/>
                      <a:pt x="422" y="0"/>
                      <a:pt x="3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42" name="Google Shape;9842;p47"/>
              <p:cNvSpPr/>
              <p:nvPr/>
            </p:nvSpPr>
            <p:spPr>
              <a:xfrm>
                <a:off x="4105225" y="3987725"/>
                <a:ext cx="17475" cy="14600"/>
              </a:xfrm>
              <a:custGeom>
                <a:rect b="b" l="l" r="r" t="t"/>
                <a:pathLst>
                  <a:path extrusionOk="0" h="584" w="699">
                    <a:moveTo>
                      <a:pt x="359" y="1"/>
                    </a:moveTo>
                    <a:cubicBezTo>
                      <a:pt x="323" y="1"/>
                      <a:pt x="286" y="8"/>
                      <a:pt x="250" y="23"/>
                    </a:cubicBezTo>
                    <a:cubicBezTo>
                      <a:pt x="13" y="110"/>
                      <a:pt x="0" y="448"/>
                      <a:pt x="238" y="560"/>
                    </a:cubicBezTo>
                    <a:cubicBezTo>
                      <a:pt x="276" y="576"/>
                      <a:pt x="314" y="584"/>
                      <a:pt x="351" y="584"/>
                    </a:cubicBezTo>
                    <a:cubicBezTo>
                      <a:pt x="543" y="584"/>
                      <a:pt x="699" y="384"/>
                      <a:pt x="625" y="185"/>
                    </a:cubicBezTo>
                    <a:cubicBezTo>
                      <a:pt x="578" y="71"/>
                      <a:pt x="473" y="1"/>
                      <a:pt x="3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43" name="Google Shape;9843;p47"/>
              <p:cNvSpPr/>
              <p:nvPr/>
            </p:nvSpPr>
            <p:spPr>
              <a:xfrm>
                <a:off x="3959625" y="3835375"/>
                <a:ext cx="16750" cy="15025"/>
              </a:xfrm>
              <a:custGeom>
                <a:rect b="b" l="l" r="r" t="t"/>
                <a:pathLst>
                  <a:path extrusionOk="0" h="601" w="670">
                    <a:moveTo>
                      <a:pt x="295" y="0"/>
                    </a:moveTo>
                    <a:cubicBezTo>
                      <a:pt x="160" y="0"/>
                      <a:pt x="31" y="102"/>
                      <a:pt x="13" y="256"/>
                    </a:cubicBezTo>
                    <a:cubicBezTo>
                      <a:pt x="1" y="306"/>
                      <a:pt x="13" y="343"/>
                      <a:pt x="26" y="393"/>
                    </a:cubicBezTo>
                    <a:lnTo>
                      <a:pt x="13" y="393"/>
                    </a:lnTo>
                    <a:cubicBezTo>
                      <a:pt x="59" y="540"/>
                      <a:pt x="169" y="601"/>
                      <a:pt x="280" y="601"/>
                    </a:cubicBezTo>
                    <a:cubicBezTo>
                      <a:pt x="472" y="601"/>
                      <a:pt x="670" y="418"/>
                      <a:pt x="551" y="181"/>
                    </a:cubicBezTo>
                    <a:cubicBezTo>
                      <a:pt x="538" y="143"/>
                      <a:pt x="513" y="106"/>
                      <a:pt x="476" y="68"/>
                    </a:cubicBezTo>
                    <a:cubicBezTo>
                      <a:pt x="421" y="21"/>
                      <a:pt x="357" y="0"/>
                      <a:pt x="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44" name="Google Shape;9844;p47"/>
              <p:cNvSpPr/>
              <p:nvPr/>
            </p:nvSpPr>
            <p:spPr>
              <a:xfrm>
                <a:off x="4071800" y="3791850"/>
                <a:ext cx="14825" cy="14350"/>
              </a:xfrm>
              <a:custGeom>
                <a:rect b="b" l="l" r="r" t="t"/>
                <a:pathLst>
                  <a:path extrusionOk="0" h="574" w="593">
                    <a:moveTo>
                      <a:pt x="289" y="0"/>
                    </a:moveTo>
                    <a:cubicBezTo>
                      <a:pt x="155" y="0"/>
                      <a:pt x="19" y="88"/>
                      <a:pt x="0" y="260"/>
                    </a:cubicBezTo>
                    <a:cubicBezTo>
                      <a:pt x="0" y="297"/>
                      <a:pt x="0" y="347"/>
                      <a:pt x="13" y="385"/>
                    </a:cubicBezTo>
                    <a:cubicBezTo>
                      <a:pt x="63" y="516"/>
                      <a:pt x="171" y="574"/>
                      <a:pt x="278" y="574"/>
                    </a:cubicBezTo>
                    <a:cubicBezTo>
                      <a:pt x="436" y="574"/>
                      <a:pt x="592" y="448"/>
                      <a:pt x="563" y="247"/>
                    </a:cubicBezTo>
                    <a:cubicBezTo>
                      <a:pt x="544" y="82"/>
                      <a:pt x="417" y="0"/>
                      <a:pt x="2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45" name="Google Shape;9845;p47"/>
              <p:cNvSpPr/>
              <p:nvPr/>
            </p:nvSpPr>
            <p:spPr>
              <a:xfrm>
                <a:off x="3994650" y="3816450"/>
                <a:ext cx="16250" cy="14175"/>
              </a:xfrm>
              <a:custGeom>
                <a:rect b="b" l="l" r="r" t="t"/>
                <a:pathLst>
                  <a:path extrusionOk="0" h="567" w="650">
                    <a:moveTo>
                      <a:pt x="379" y="0"/>
                    </a:moveTo>
                    <a:cubicBezTo>
                      <a:pt x="185" y="0"/>
                      <a:pt x="0" y="203"/>
                      <a:pt x="125" y="426"/>
                    </a:cubicBezTo>
                    <a:cubicBezTo>
                      <a:pt x="162" y="501"/>
                      <a:pt x="237" y="551"/>
                      <a:pt x="312" y="563"/>
                    </a:cubicBezTo>
                    <a:cubicBezTo>
                      <a:pt x="329" y="566"/>
                      <a:pt x="345" y="567"/>
                      <a:pt x="361" y="567"/>
                    </a:cubicBezTo>
                    <a:cubicBezTo>
                      <a:pt x="504" y="567"/>
                      <a:pt x="627" y="471"/>
                      <a:pt x="649" y="326"/>
                    </a:cubicBezTo>
                    <a:cubicBezTo>
                      <a:pt x="649" y="288"/>
                      <a:pt x="649" y="263"/>
                      <a:pt x="649" y="226"/>
                    </a:cubicBezTo>
                    <a:cubicBezTo>
                      <a:pt x="637" y="213"/>
                      <a:pt x="637" y="188"/>
                      <a:pt x="637" y="176"/>
                    </a:cubicBezTo>
                    <a:cubicBezTo>
                      <a:pt x="624" y="151"/>
                      <a:pt x="612" y="138"/>
                      <a:pt x="599" y="113"/>
                    </a:cubicBezTo>
                    <a:cubicBezTo>
                      <a:pt x="538" y="34"/>
                      <a:pt x="458" y="0"/>
                      <a:pt x="3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46" name="Google Shape;9846;p47"/>
              <p:cNvSpPr/>
              <p:nvPr/>
            </p:nvSpPr>
            <p:spPr>
              <a:xfrm>
                <a:off x="3962450" y="4049400"/>
                <a:ext cx="17200" cy="14200"/>
              </a:xfrm>
              <a:custGeom>
                <a:rect b="b" l="l" r="r" t="t"/>
                <a:pathLst>
                  <a:path extrusionOk="0" h="568" w="688">
                    <a:moveTo>
                      <a:pt x="361" y="1"/>
                    </a:moveTo>
                    <a:cubicBezTo>
                      <a:pt x="328" y="1"/>
                      <a:pt x="295" y="6"/>
                      <a:pt x="263" y="18"/>
                    </a:cubicBezTo>
                    <a:cubicBezTo>
                      <a:pt x="213" y="30"/>
                      <a:pt x="175" y="55"/>
                      <a:pt x="150" y="93"/>
                    </a:cubicBezTo>
                    <a:cubicBezTo>
                      <a:pt x="0" y="268"/>
                      <a:pt x="113" y="530"/>
                      <a:pt x="338" y="568"/>
                    </a:cubicBezTo>
                    <a:cubicBezTo>
                      <a:pt x="375" y="568"/>
                      <a:pt x="425" y="568"/>
                      <a:pt x="475" y="543"/>
                    </a:cubicBezTo>
                    <a:cubicBezTo>
                      <a:pt x="613" y="480"/>
                      <a:pt x="688" y="318"/>
                      <a:pt x="625" y="168"/>
                    </a:cubicBezTo>
                    <a:cubicBezTo>
                      <a:pt x="577" y="62"/>
                      <a:pt x="470" y="1"/>
                      <a:pt x="3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47" name="Google Shape;9847;p47"/>
              <p:cNvSpPr/>
              <p:nvPr/>
            </p:nvSpPr>
            <p:spPr>
              <a:xfrm>
                <a:off x="4253925" y="3903525"/>
                <a:ext cx="15800" cy="14550"/>
              </a:xfrm>
              <a:custGeom>
                <a:rect b="b" l="l" r="r" t="t"/>
                <a:pathLst>
                  <a:path extrusionOk="0" h="582" w="632">
                    <a:moveTo>
                      <a:pt x="329" y="1"/>
                    </a:moveTo>
                    <a:cubicBezTo>
                      <a:pt x="246" y="1"/>
                      <a:pt x="162" y="37"/>
                      <a:pt x="101" y="117"/>
                    </a:cubicBezTo>
                    <a:cubicBezTo>
                      <a:pt x="1" y="229"/>
                      <a:pt x="26" y="417"/>
                      <a:pt x="151" y="517"/>
                    </a:cubicBezTo>
                    <a:cubicBezTo>
                      <a:pt x="206" y="562"/>
                      <a:pt x="268" y="582"/>
                      <a:pt x="328" y="582"/>
                    </a:cubicBezTo>
                    <a:cubicBezTo>
                      <a:pt x="486" y="582"/>
                      <a:pt x="631" y="444"/>
                      <a:pt x="613" y="254"/>
                    </a:cubicBezTo>
                    <a:cubicBezTo>
                      <a:pt x="598" y="98"/>
                      <a:pt x="466" y="1"/>
                      <a:pt x="3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48" name="Google Shape;9848;p47"/>
              <p:cNvSpPr/>
              <p:nvPr/>
            </p:nvSpPr>
            <p:spPr>
              <a:xfrm>
                <a:off x="4291425" y="3882950"/>
                <a:ext cx="18225" cy="14525"/>
              </a:xfrm>
              <a:custGeom>
                <a:rect b="b" l="l" r="r" t="t"/>
                <a:pathLst>
                  <a:path extrusionOk="0" h="581" w="729">
                    <a:moveTo>
                      <a:pt x="355" y="1"/>
                    </a:moveTo>
                    <a:cubicBezTo>
                      <a:pt x="257" y="1"/>
                      <a:pt x="160" y="48"/>
                      <a:pt x="100" y="140"/>
                    </a:cubicBezTo>
                    <a:cubicBezTo>
                      <a:pt x="0" y="315"/>
                      <a:pt x="100" y="540"/>
                      <a:pt x="313" y="577"/>
                    </a:cubicBezTo>
                    <a:cubicBezTo>
                      <a:pt x="328" y="580"/>
                      <a:pt x="343" y="581"/>
                      <a:pt x="357" y="581"/>
                    </a:cubicBezTo>
                    <a:cubicBezTo>
                      <a:pt x="583" y="581"/>
                      <a:pt x="729" y="315"/>
                      <a:pt x="588" y="115"/>
                    </a:cubicBezTo>
                    <a:cubicBezTo>
                      <a:pt x="529" y="38"/>
                      <a:pt x="442" y="1"/>
                      <a:pt x="3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49" name="Google Shape;9849;p47"/>
              <p:cNvSpPr/>
              <p:nvPr/>
            </p:nvSpPr>
            <p:spPr>
              <a:xfrm>
                <a:off x="4224525" y="3869850"/>
                <a:ext cx="18250" cy="14475"/>
              </a:xfrm>
              <a:custGeom>
                <a:rect b="b" l="l" r="r" t="t"/>
                <a:pathLst>
                  <a:path extrusionOk="0" h="579" w="730">
                    <a:moveTo>
                      <a:pt x="384" y="0"/>
                    </a:moveTo>
                    <a:cubicBezTo>
                      <a:pt x="188" y="0"/>
                      <a:pt x="1" y="207"/>
                      <a:pt x="115" y="426"/>
                    </a:cubicBezTo>
                    <a:cubicBezTo>
                      <a:pt x="175" y="533"/>
                      <a:pt x="271" y="579"/>
                      <a:pt x="366" y="579"/>
                    </a:cubicBezTo>
                    <a:cubicBezTo>
                      <a:pt x="550" y="579"/>
                      <a:pt x="730" y="411"/>
                      <a:pt x="639" y="189"/>
                    </a:cubicBezTo>
                    <a:cubicBezTo>
                      <a:pt x="639" y="164"/>
                      <a:pt x="627" y="139"/>
                      <a:pt x="614" y="127"/>
                    </a:cubicBezTo>
                    <a:cubicBezTo>
                      <a:pt x="551" y="37"/>
                      <a:pt x="467" y="0"/>
                      <a:pt x="3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50" name="Google Shape;9850;p47"/>
              <p:cNvSpPr/>
              <p:nvPr/>
            </p:nvSpPr>
            <p:spPr>
              <a:xfrm>
                <a:off x="4235675" y="3830875"/>
                <a:ext cx="15150" cy="14500"/>
              </a:xfrm>
              <a:custGeom>
                <a:rect b="b" l="l" r="r" t="t"/>
                <a:pathLst>
                  <a:path extrusionOk="0" h="580" w="606">
                    <a:moveTo>
                      <a:pt x="306" y="1"/>
                    </a:moveTo>
                    <a:cubicBezTo>
                      <a:pt x="147" y="1"/>
                      <a:pt x="1" y="137"/>
                      <a:pt x="19" y="323"/>
                    </a:cubicBezTo>
                    <a:cubicBezTo>
                      <a:pt x="42" y="482"/>
                      <a:pt x="176" y="580"/>
                      <a:pt x="312" y="580"/>
                    </a:cubicBezTo>
                    <a:cubicBezTo>
                      <a:pt x="391" y="580"/>
                      <a:pt x="471" y="547"/>
                      <a:pt x="531" y="473"/>
                    </a:cubicBezTo>
                    <a:cubicBezTo>
                      <a:pt x="581" y="411"/>
                      <a:pt x="606" y="336"/>
                      <a:pt x="593" y="261"/>
                    </a:cubicBezTo>
                    <a:cubicBezTo>
                      <a:pt x="593" y="236"/>
                      <a:pt x="593" y="211"/>
                      <a:pt x="581" y="186"/>
                    </a:cubicBezTo>
                    <a:cubicBezTo>
                      <a:pt x="568" y="136"/>
                      <a:pt x="531" y="98"/>
                      <a:pt x="493" y="61"/>
                    </a:cubicBezTo>
                    <a:lnTo>
                      <a:pt x="493" y="73"/>
                    </a:lnTo>
                    <a:cubicBezTo>
                      <a:pt x="436" y="23"/>
                      <a:pt x="370" y="1"/>
                      <a:pt x="3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51" name="Google Shape;9851;p47"/>
              <p:cNvSpPr/>
              <p:nvPr/>
            </p:nvSpPr>
            <p:spPr>
              <a:xfrm>
                <a:off x="4270175" y="3830150"/>
                <a:ext cx="17725" cy="14500"/>
              </a:xfrm>
              <a:custGeom>
                <a:rect b="b" l="l" r="r" t="t"/>
                <a:pathLst>
                  <a:path extrusionOk="0" h="580" w="709">
                    <a:moveTo>
                      <a:pt x="368" y="1"/>
                    </a:moveTo>
                    <a:cubicBezTo>
                      <a:pt x="270" y="1"/>
                      <a:pt x="173" y="48"/>
                      <a:pt x="113" y="140"/>
                    </a:cubicBezTo>
                    <a:cubicBezTo>
                      <a:pt x="1" y="315"/>
                      <a:pt x="113" y="540"/>
                      <a:pt x="326" y="577"/>
                    </a:cubicBezTo>
                    <a:cubicBezTo>
                      <a:pt x="337" y="579"/>
                      <a:pt x="348" y="579"/>
                      <a:pt x="360" y="579"/>
                    </a:cubicBezTo>
                    <a:cubicBezTo>
                      <a:pt x="556" y="579"/>
                      <a:pt x="709" y="379"/>
                      <a:pt x="638" y="190"/>
                    </a:cubicBezTo>
                    <a:cubicBezTo>
                      <a:pt x="626" y="165"/>
                      <a:pt x="613" y="140"/>
                      <a:pt x="601" y="115"/>
                    </a:cubicBezTo>
                    <a:cubicBezTo>
                      <a:pt x="542" y="38"/>
                      <a:pt x="455" y="1"/>
                      <a:pt x="3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52" name="Google Shape;9852;p47"/>
              <p:cNvSpPr/>
              <p:nvPr/>
            </p:nvSpPr>
            <p:spPr>
              <a:xfrm>
                <a:off x="4304225" y="3849650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4" y="0"/>
                    </a:moveTo>
                    <a:cubicBezTo>
                      <a:pt x="287" y="0"/>
                      <a:pt x="249" y="7"/>
                      <a:pt x="213" y="22"/>
                    </a:cubicBezTo>
                    <a:cubicBezTo>
                      <a:pt x="76" y="72"/>
                      <a:pt x="1" y="247"/>
                      <a:pt x="51" y="397"/>
                    </a:cubicBezTo>
                    <a:cubicBezTo>
                      <a:pt x="100" y="506"/>
                      <a:pt x="212" y="575"/>
                      <a:pt x="330" y="575"/>
                    </a:cubicBezTo>
                    <a:cubicBezTo>
                      <a:pt x="362" y="575"/>
                      <a:pt x="394" y="570"/>
                      <a:pt x="426" y="560"/>
                    </a:cubicBezTo>
                    <a:cubicBezTo>
                      <a:pt x="576" y="497"/>
                      <a:pt x="651" y="335"/>
                      <a:pt x="588" y="185"/>
                    </a:cubicBezTo>
                    <a:cubicBezTo>
                      <a:pt x="550" y="71"/>
                      <a:pt x="440" y="0"/>
                      <a:pt x="3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53" name="Google Shape;9853;p47"/>
              <p:cNvSpPr/>
              <p:nvPr/>
            </p:nvSpPr>
            <p:spPr>
              <a:xfrm>
                <a:off x="4210225" y="3770100"/>
                <a:ext cx="18675" cy="14625"/>
              </a:xfrm>
              <a:custGeom>
                <a:rect b="b" l="l" r="r" t="t"/>
                <a:pathLst>
                  <a:path extrusionOk="0" h="585" w="747">
                    <a:moveTo>
                      <a:pt x="385" y="1"/>
                    </a:moveTo>
                    <a:cubicBezTo>
                      <a:pt x="131" y="1"/>
                      <a:pt x="1" y="342"/>
                      <a:pt x="212" y="518"/>
                    </a:cubicBezTo>
                    <a:cubicBezTo>
                      <a:pt x="271" y="564"/>
                      <a:pt x="335" y="584"/>
                      <a:pt x="397" y="584"/>
                    </a:cubicBezTo>
                    <a:cubicBezTo>
                      <a:pt x="584" y="584"/>
                      <a:pt x="746" y="399"/>
                      <a:pt x="662" y="193"/>
                    </a:cubicBezTo>
                    <a:cubicBezTo>
                      <a:pt x="624" y="93"/>
                      <a:pt x="549" y="18"/>
                      <a:pt x="437" y="5"/>
                    </a:cubicBezTo>
                    <a:cubicBezTo>
                      <a:pt x="419" y="2"/>
                      <a:pt x="402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54" name="Google Shape;9854;p47"/>
              <p:cNvSpPr/>
              <p:nvPr/>
            </p:nvSpPr>
            <p:spPr>
              <a:xfrm>
                <a:off x="4249875" y="3758500"/>
                <a:ext cx="16000" cy="14625"/>
              </a:xfrm>
              <a:custGeom>
                <a:rect b="b" l="l" r="r" t="t"/>
                <a:pathLst>
                  <a:path extrusionOk="0" h="585" w="640">
                    <a:moveTo>
                      <a:pt x="322" y="0"/>
                    </a:moveTo>
                    <a:cubicBezTo>
                      <a:pt x="241" y="0"/>
                      <a:pt x="160" y="33"/>
                      <a:pt x="100" y="107"/>
                    </a:cubicBezTo>
                    <a:cubicBezTo>
                      <a:pt x="0" y="232"/>
                      <a:pt x="25" y="407"/>
                      <a:pt x="150" y="519"/>
                    </a:cubicBezTo>
                    <a:cubicBezTo>
                      <a:pt x="206" y="564"/>
                      <a:pt x="269" y="584"/>
                      <a:pt x="330" y="584"/>
                    </a:cubicBezTo>
                    <a:cubicBezTo>
                      <a:pt x="490" y="584"/>
                      <a:pt x="640" y="447"/>
                      <a:pt x="613" y="257"/>
                    </a:cubicBezTo>
                    <a:cubicBezTo>
                      <a:pt x="597" y="98"/>
                      <a:pt x="461" y="0"/>
                      <a:pt x="3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55" name="Google Shape;9855;p47"/>
              <p:cNvSpPr/>
              <p:nvPr/>
            </p:nvSpPr>
            <p:spPr>
              <a:xfrm>
                <a:off x="4198000" y="3803325"/>
                <a:ext cx="19200" cy="14875"/>
              </a:xfrm>
              <a:custGeom>
                <a:rect b="b" l="l" r="r" t="t"/>
                <a:pathLst>
                  <a:path extrusionOk="0" h="595" w="768">
                    <a:moveTo>
                      <a:pt x="323" y="1"/>
                    </a:moveTo>
                    <a:cubicBezTo>
                      <a:pt x="240" y="1"/>
                      <a:pt x="158" y="36"/>
                      <a:pt x="101" y="101"/>
                    </a:cubicBezTo>
                    <a:cubicBezTo>
                      <a:pt x="1" y="226"/>
                      <a:pt x="13" y="413"/>
                      <a:pt x="138" y="513"/>
                    </a:cubicBezTo>
                    <a:cubicBezTo>
                      <a:pt x="204" y="571"/>
                      <a:pt x="273" y="595"/>
                      <a:pt x="337" y="595"/>
                    </a:cubicBezTo>
                    <a:cubicBezTo>
                      <a:pt x="581" y="595"/>
                      <a:pt x="768" y="251"/>
                      <a:pt x="501" y="63"/>
                    </a:cubicBezTo>
                    <a:cubicBezTo>
                      <a:pt x="447" y="21"/>
                      <a:pt x="385" y="1"/>
                      <a:pt x="3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56" name="Google Shape;9856;p47"/>
              <p:cNvSpPr/>
              <p:nvPr/>
            </p:nvSpPr>
            <p:spPr>
              <a:xfrm>
                <a:off x="4277050" y="3792475"/>
                <a:ext cx="16575" cy="14550"/>
              </a:xfrm>
              <a:custGeom>
                <a:rect b="b" l="l" r="r" t="t"/>
                <a:pathLst>
                  <a:path extrusionOk="0" h="582" w="663">
                    <a:moveTo>
                      <a:pt x="336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85"/>
                      <a:pt x="1" y="247"/>
                      <a:pt x="63" y="397"/>
                    </a:cubicBezTo>
                    <a:cubicBezTo>
                      <a:pt x="111" y="511"/>
                      <a:pt x="216" y="582"/>
                      <a:pt x="329" y="582"/>
                    </a:cubicBezTo>
                    <a:cubicBezTo>
                      <a:pt x="365" y="582"/>
                      <a:pt x="402" y="575"/>
                      <a:pt x="438" y="560"/>
                    </a:cubicBezTo>
                    <a:cubicBezTo>
                      <a:pt x="588" y="497"/>
                      <a:pt x="663" y="335"/>
                      <a:pt x="600" y="185"/>
                    </a:cubicBezTo>
                    <a:cubicBezTo>
                      <a:pt x="562" y="71"/>
                      <a:pt x="452" y="0"/>
                      <a:pt x="3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57" name="Google Shape;9857;p47"/>
              <p:cNvSpPr/>
              <p:nvPr/>
            </p:nvSpPr>
            <p:spPr>
              <a:xfrm>
                <a:off x="4368275" y="3858550"/>
                <a:ext cx="18850" cy="14450"/>
              </a:xfrm>
              <a:custGeom>
                <a:rect b="b" l="l" r="r" t="t"/>
                <a:pathLst>
                  <a:path extrusionOk="0" h="578" w="754">
                    <a:moveTo>
                      <a:pt x="393" y="1"/>
                    </a:moveTo>
                    <a:cubicBezTo>
                      <a:pt x="379" y="1"/>
                      <a:pt x="365" y="2"/>
                      <a:pt x="351" y="4"/>
                    </a:cubicBezTo>
                    <a:cubicBezTo>
                      <a:pt x="88" y="29"/>
                      <a:pt x="1" y="354"/>
                      <a:pt x="201" y="516"/>
                    </a:cubicBezTo>
                    <a:cubicBezTo>
                      <a:pt x="253" y="558"/>
                      <a:pt x="314" y="578"/>
                      <a:pt x="374" y="578"/>
                    </a:cubicBezTo>
                    <a:cubicBezTo>
                      <a:pt x="459" y="578"/>
                      <a:pt x="542" y="539"/>
                      <a:pt x="600" y="466"/>
                    </a:cubicBezTo>
                    <a:cubicBezTo>
                      <a:pt x="754" y="278"/>
                      <a:pt x="618" y="1"/>
                      <a:pt x="3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58" name="Google Shape;9858;p47"/>
              <p:cNvSpPr/>
              <p:nvPr/>
            </p:nvSpPr>
            <p:spPr>
              <a:xfrm>
                <a:off x="4343850" y="3794475"/>
                <a:ext cx="17025" cy="14450"/>
              </a:xfrm>
              <a:custGeom>
                <a:rect b="b" l="l" r="r" t="t"/>
                <a:pathLst>
                  <a:path extrusionOk="0" h="578" w="681">
                    <a:moveTo>
                      <a:pt x="371" y="1"/>
                    </a:moveTo>
                    <a:cubicBezTo>
                      <a:pt x="172" y="1"/>
                      <a:pt x="0" y="219"/>
                      <a:pt x="115" y="430"/>
                    </a:cubicBezTo>
                    <a:cubicBezTo>
                      <a:pt x="176" y="532"/>
                      <a:pt x="272" y="578"/>
                      <a:pt x="366" y="578"/>
                    </a:cubicBezTo>
                    <a:cubicBezTo>
                      <a:pt x="525" y="578"/>
                      <a:pt x="681" y="451"/>
                      <a:pt x="665" y="255"/>
                    </a:cubicBezTo>
                    <a:cubicBezTo>
                      <a:pt x="653" y="230"/>
                      <a:pt x="653" y="205"/>
                      <a:pt x="640" y="180"/>
                    </a:cubicBezTo>
                    <a:cubicBezTo>
                      <a:pt x="628" y="130"/>
                      <a:pt x="590" y="92"/>
                      <a:pt x="553" y="67"/>
                    </a:cubicBezTo>
                    <a:cubicBezTo>
                      <a:pt x="495" y="21"/>
                      <a:pt x="432" y="1"/>
                      <a:pt x="3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59" name="Google Shape;9859;p47"/>
              <p:cNvSpPr/>
              <p:nvPr/>
            </p:nvSpPr>
            <p:spPr>
              <a:xfrm>
                <a:off x="4338600" y="3830275"/>
                <a:ext cx="16575" cy="14550"/>
              </a:xfrm>
              <a:custGeom>
                <a:rect b="b" l="l" r="r" t="t"/>
                <a:pathLst>
                  <a:path extrusionOk="0" h="582" w="663">
                    <a:moveTo>
                      <a:pt x="336" y="0"/>
                    </a:moveTo>
                    <a:cubicBezTo>
                      <a:pt x="299" y="0"/>
                      <a:pt x="261" y="7"/>
                      <a:pt x="225" y="23"/>
                    </a:cubicBezTo>
                    <a:cubicBezTo>
                      <a:pt x="75" y="72"/>
                      <a:pt x="0" y="247"/>
                      <a:pt x="63" y="397"/>
                    </a:cubicBezTo>
                    <a:cubicBezTo>
                      <a:pt x="110" y="511"/>
                      <a:pt x="216" y="582"/>
                      <a:pt x="329" y="582"/>
                    </a:cubicBezTo>
                    <a:cubicBezTo>
                      <a:pt x="365" y="582"/>
                      <a:pt x="402" y="575"/>
                      <a:pt x="438" y="560"/>
                    </a:cubicBezTo>
                    <a:cubicBezTo>
                      <a:pt x="588" y="497"/>
                      <a:pt x="663" y="335"/>
                      <a:pt x="600" y="185"/>
                    </a:cubicBezTo>
                    <a:cubicBezTo>
                      <a:pt x="562" y="71"/>
                      <a:pt x="452" y="0"/>
                      <a:pt x="3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60" name="Google Shape;9860;p47"/>
              <p:cNvSpPr/>
              <p:nvPr/>
            </p:nvSpPr>
            <p:spPr>
              <a:xfrm>
                <a:off x="4320175" y="3724825"/>
                <a:ext cx="16025" cy="14550"/>
              </a:xfrm>
              <a:custGeom>
                <a:rect b="b" l="l" r="r" t="t"/>
                <a:pathLst>
                  <a:path extrusionOk="0" h="582" w="641">
                    <a:moveTo>
                      <a:pt x="296" y="1"/>
                    </a:moveTo>
                    <a:cubicBezTo>
                      <a:pt x="161" y="1"/>
                      <a:pt x="35" y="107"/>
                      <a:pt x="13" y="254"/>
                    </a:cubicBezTo>
                    <a:cubicBezTo>
                      <a:pt x="0" y="329"/>
                      <a:pt x="13" y="404"/>
                      <a:pt x="63" y="467"/>
                    </a:cubicBezTo>
                    <a:cubicBezTo>
                      <a:pt x="124" y="547"/>
                      <a:pt x="206" y="582"/>
                      <a:pt x="286" y="582"/>
                    </a:cubicBezTo>
                    <a:cubicBezTo>
                      <a:pt x="467" y="582"/>
                      <a:pt x="640" y="408"/>
                      <a:pt x="563" y="192"/>
                    </a:cubicBezTo>
                    <a:cubicBezTo>
                      <a:pt x="563" y="167"/>
                      <a:pt x="550" y="142"/>
                      <a:pt x="525" y="129"/>
                    </a:cubicBezTo>
                    <a:cubicBezTo>
                      <a:pt x="488" y="67"/>
                      <a:pt x="413" y="17"/>
                      <a:pt x="338" y="4"/>
                    </a:cubicBezTo>
                    <a:cubicBezTo>
                      <a:pt x="324" y="2"/>
                      <a:pt x="309" y="1"/>
                      <a:pt x="2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61" name="Google Shape;9861;p47"/>
              <p:cNvSpPr/>
              <p:nvPr/>
            </p:nvSpPr>
            <p:spPr>
              <a:xfrm>
                <a:off x="4292050" y="3770600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9" y="1"/>
                    </a:moveTo>
                    <a:cubicBezTo>
                      <a:pt x="294" y="1"/>
                      <a:pt x="258" y="8"/>
                      <a:pt x="225" y="23"/>
                    </a:cubicBezTo>
                    <a:cubicBezTo>
                      <a:pt x="75" y="73"/>
                      <a:pt x="0" y="248"/>
                      <a:pt x="50" y="385"/>
                    </a:cubicBezTo>
                    <a:cubicBezTo>
                      <a:pt x="100" y="504"/>
                      <a:pt x="212" y="575"/>
                      <a:pt x="331" y="575"/>
                    </a:cubicBezTo>
                    <a:cubicBezTo>
                      <a:pt x="362" y="575"/>
                      <a:pt x="394" y="570"/>
                      <a:pt x="425" y="560"/>
                    </a:cubicBezTo>
                    <a:cubicBezTo>
                      <a:pt x="575" y="498"/>
                      <a:pt x="650" y="335"/>
                      <a:pt x="588" y="185"/>
                    </a:cubicBezTo>
                    <a:cubicBezTo>
                      <a:pt x="550" y="71"/>
                      <a:pt x="440" y="1"/>
                      <a:pt x="3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62" name="Google Shape;9862;p47"/>
              <p:cNvSpPr/>
              <p:nvPr/>
            </p:nvSpPr>
            <p:spPr>
              <a:xfrm>
                <a:off x="4185525" y="3926100"/>
                <a:ext cx="17400" cy="14450"/>
              </a:xfrm>
              <a:custGeom>
                <a:rect b="b" l="l" r="r" t="t"/>
                <a:pathLst>
                  <a:path extrusionOk="0" h="578" w="696">
                    <a:moveTo>
                      <a:pt x="349" y="1"/>
                    </a:moveTo>
                    <a:cubicBezTo>
                      <a:pt x="253" y="1"/>
                      <a:pt x="158" y="48"/>
                      <a:pt x="100" y="138"/>
                    </a:cubicBezTo>
                    <a:cubicBezTo>
                      <a:pt x="0" y="313"/>
                      <a:pt x="100" y="538"/>
                      <a:pt x="312" y="576"/>
                    </a:cubicBezTo>
                    <a:cubicBezTo>
                      <a:pt x="324" y="577"/>
                      <a:pt x="335" y="578"/>
                      <a:pt x="347" y="578"/>
                    </a:cubicBezTo>
                    <a:cubicBezTo>
                      <a:pt x="543" y="578"/>
                      <a:pt x="696" y="378"/>
                      <a:pt x="625" y="188"/>
                    </a:cubicBezTo>
                    <a:cubicBezTo>
                      <a:pt x="612" y="163"/>
                      <a:pt x="600" y="138"/>
                      <a:pt x="587" y="126"/>
                    </a:cubicBezTo>
                    <a:cubicBezTo>
                      <a:pt x="527" y="42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63" name="Google Shape;9863;p47"/>
              <p:cNvSpPr/>
              <p:nvPr/>
            </p:nvSpPr>
            <p:spPr>
              <a:xfrm>
                <a:off x="4190825" y="3887325"/>
                <a:ext cx="18925" cy="14450"/>
              </a:xfrm>
              <a:custGeom>
                <a:rect b="b" l="l" r="r" t="t"/>
                <a:pathLst>
                  <a:path extrusionOk="0" h="578" w="757">
                    <a:moveTo>
                      <a:pt x="382" y="1"/>
                    </a:moveTo>
                    <a:cubicBezTo>
                      <a:pt x="372" y="1"/>
                      <a:pt x="361" y="1"/>
                      <a:pt x="350" y="2"/>
                    </a:cubicBezTo>
                    <a:cubicBezTo>
                      <a:pt x="100" y="27"/>
                      <a:pt x="1" y="352"/>
                      <a:pt x="200" y="515"/>
                    </a:cubicBezTo>
                    <a:cubicBezTo>
                      <a:pt x="254" y="558"/>
                      <a:pt x="316" y="577"/>
                      <a:pt x="378" y="577"/>
                    </a:cubicBezTo>
                    <a:cubicBezTo>
                      <a:pt x="461" y="577"/>
                      <a:pt x="543" y="542"/>
                      <a:pt x="600" y="477"/>
                    </a:cubicBezTo>
                    <a:cubicBezTo>
                      <a:pt x="756" y="274"/>
                      <a:pt x="625" y="1"/>
                      <a:pt x="3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64" name="Google Shape;9864;p47"/>
              <p:cNvSpPr/>
              <p:nvPr/>
            </p:nvSpPr>
            <p:spPr>
              <a:xfrm>
                <a:off x="4159275" y="3866275"/>
                <a:ext cx="17425" cy="14600"/>
              </a:xfrm>
              <a:custGeom>
                <a:rect b="b" l="l" r="r" t="t"/>
                <a:pathLst>
                  <a:path extrusionOk="0" h="584" w="697">
                    <a:moveTo>
                      <a:pt x="355" y="1"/>
                    </a:moveTo>
                    <a:cubicBezTo>
                      <a:pt x="260" y="1"/>
                      <a:pt x="165" y="48"/>
                      <a:pt x="113" y="145"/>
                    </a:cubicBezTo>
                    <a:cubicBezTo>
                      <a:pt x="0" y="320"/>
                      <a:pt x="113" y="544"/>
                      <a:pt x="313" y="582"/>
                    </a:cubicBezTo>
                    <a:cubicBezTo>
                      <a:pt x="325" y="583"/>
                      <a:pt x="337" y="584"/>
                      <a:pt x="349" y="584"/>
                    </a:cubicBezTo>
                    <a:cubicBezTo>
                      <a:pt x="555" y="584"/>
                      <a:pt x="696" y="384"/>
                      <a:pt x="625" y="195"/>
                    </a:cubicBezTo>
                    <a:cubicBezTo>
                      <a:pt x="613" y="170"/>
                      <a:pt x="600" y="145"/>
                      <a:pt x="588" y="120"/>
                    </a:cubicBezTo>
                    <a:cubicBezTo>
                      <a:pt x="533" y="41"/>
                      <a:pt x="444" y="1"/>
                      <a:pt x="3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65" name="Google Shape;9865;p47"/>
              <p:cNvSpPr/>
              <p:nvPr/>
            </p:nvSpPr>
            <p:spPr>
              <a:xfrm>
                <a:off x="4135400" y="3800750"/>
                <a:ext cx="17475" cy="12975"/>
              </a:xfrm>
              <a:custGeom>
                <a:rect b="b" l="l" r="r" t="t"/>
                <a:pathLst>
                  <a:path extrusionOk="0" h="519" w="699">
                    <a:moveTo>
                      <a:pt x="490" y="0"/>
                    </a:moveTo>
                    <a:cubicBezTo>
                      <a:pt x="282" y="0"/>
                      <a:pt x="1" y="286"/>
                      <a:pt x="206" y="454"/>
                    </a:cubicBezTo>
                    <a:cubicBezTo>
                      <a:pt x="261" y="499"/>
                      <a:pt x="324" y="519"/>
                      <a:pt x="385" y="519"/>
                    </a:cubicBezTo>
                    <a:cubicBezTo>
                      <a:pt x="546" y="519"/>
                      <a:pt x="698" y="381"/>
                      <a:pt x="680" y="191"/>
                    </a:cubicBezTo>
                    <a:cubicBezTo>
                      <a:pt x="668" y="166"/>
                      <a:pt x="668" y="141"/>
                      <a:pt x="655" y="116"/>
                    </a:cubicBezTo>
                    <a:cubicBezTo>
                      <a:pt x="624" y="34"/>
                      <a:pt x="561" y="0"/>
                      <a:pt x="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66" name="Google Shape;9866;p47"/>
              <p:cNvSpPr/>
              <p:nvPr/>
            </p:nvSpPr>
            <p:spPr>
              <a:xfrm>
                <a:off x="4161825" y="3827175"/>
                <a:ext cx="19200" cy="14600"/>
              </a:xfrm>
              <a:custGeom>
                <a:rect b="b" l="l" r="r" t="t"/>
                <a:pathLst>
                  <a:path extrusionOk="0" h="584" w="768">
                    <a:moveTo>
                      <a:pt x="399" y="1"/>
                    </a:moveTo>
                    <a:cubicBezTo>
                      <a:pt x="62" y="1"/>
                      <a:pt x="0" y="549"/>
                      <a:pt x="386" y="584"/>
                    </a:cubicBezTo>
                    <a:lnTo>
                      <a:pt x="386" y="571"/>
                    </a:lnTo>
                    <a:cubicBezTo>
                      <a:pt x="402" y="574"/>
                      <a:pt x="419" y="576"/>
                      <a:pt x="435" y="576"/>
                    </a:cubicBezTo>
                    <a:cubicBezTo>
                      <a:pt x="624" y="576"/>
                      <a:pt x="767" y="380"/>
                      <a:pt x="698" y="184"/>
                    </a:cubicBezTo>
                    <a:cubicBezTo>
                      <a:pt x="686" y="159"/>
                      <a:pt x="673" y="147"/>
                      <a:pt x="661" y="122"/>
                    </a:cubicBezTo>
                    <a:cubicBezTo>
                      <a:pt x="611" y="59"/>
                      <a:pt x="548" y="22"/>
                      <a:pt x="473" y="9"/>
                    </a:cubicBezTo>
                    <a:cubicBezTo>
                      <a:pt x="447" y="3"/>
                      <a:pt x="422" y="1"/>
                      <a:pt x="3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67" name="Google Shape;9867;p47"/>
              <p:cNvSpPr/>
              <p:nvPr/>
            </p:nvSpPr>
            <p:spPr>
              <a:xfrm>
                <a:off x="4308925" y="3811100"/>
                <a:ext cx="16150" cy="14500"/>
              </a:xfrm>
              <a:custGeom>
                <a:rect b="b" l="l" r="r" t="t"/>
                <a:pathLst>
                  <a:path extrusionOk="0" h="580" w="646">
                    <a:moveTo>
                      <a:pt x="296" y="0"/>
                    </a:moveTo>
                    <a:cubicBezTo>
                      <a:pt x="165" y="0"/>
                      <a:pt x="36" y="88"/>
                      <a:pt x="13" y="240"/>
                    </a:cubicBezTo>
                    <a:cubicBezTo>
                      <a:pt x="0" y="315"/>
                      <a:pt x="25" y="402"/>
                      <a:pt x="63" y="465"/>
                    </a:cubicBezTo>
                    <a:cubicBezTo>
                      <a:pt x="113" y="515"/>
                      <a:pt x="175" y="565"/>
                      <a:pt x="250" y="577"/>
                    </a:cubicBezTo>
                    <a:cubicBezTo>
                      <a:pt x="262" y="578"/>
                      <a:pt x="274" y="579"/>
                      <a:pt x="286" y="579"/>
                    </a:cubicBezTo>
                    <a:cubicBezTo>
                      <a:pt x="493" y="579"/>
                      <a:pt x="645" y="379"/>
                      <a:pt x="563" y="190"/>
                    </a:cubicBezTo>
                    <a:cubicBezTo>
                      <a:pt x="563" y="165"/>
                      <a:pt x="550" y="140"/>
                      <a:pt x="525" y="115"/>
                    </a:cubicBezTo>
                    <a:cubicBezTo>
                      <a:pt x="466" y="36"/>
                      <a:pt x="381" y="0"/>
                      <a:pt x="2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68" name="Google Shape;9868;p47"/>
              <p:cNvSpPr/>
              <p:nvPr/>
            </p:nvSpPr>
            <p:spPr>
              <a:xfrm>
                <a:off x="4241125" y="3797025"/>
                <a:ext cx="17425" cy="14500"/>
              </a:xfrm>
              <a:custGeom>
                <a:rect b="b" l="l" r="r" t="t"/>
                <a:pathLst>
                  <a:path extrusionOk="0" h="580" w="697">
                    <a:moveTo>
                      <a:pt x="355" y="1"/>
                    </a:moveTo>
                    <a:cubicBezTo>
                      <a:pt x="257" y="1"/>
                      <a:pt x="160" y="48"/>
                      <a:pt x="100" y="140"/>
                    </a:cubicBezTo>
                    <a:cubicBezTo>
                      <a:pt x="0" y="315"/>
                      <a:pt x="100" y="540"/>
                      <a:pt x="313" y="578"/>
                    </a:cubicBezTo>
                    <a:cubicBezTo>
                      <a:pt x="324" y="579"/>
                      <a:pt x="336" y="580"/>
                      <a:pt x="347" y="580"/>
                    </a:cubicBezTo>
                    <a:cubicBezTo>
                      <a:pt x="544" y="580"/>
                      <a:pt x="696" y="379"/>
                      <a:pt x="625" y="190"/>
                    </a:cubicBezTo>
                    <a:cubicBezTo>
                      <a:pt x="613" y="165"/>
                      <a:pt x="600" y="140"/>
                      <a:pt x="588" y="115"/>
                    </a:cubicBezTo>
                    <a:cubicBezTo>
                      <a:pt x="529" y="39"/>
                      <a:pt x="442" y="1"/>
                      <a:pt x="3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69" name="Google Shape;9869;p47"/>
              <p:cNvSpPr/>
              <p:nvPr/>
            </p:nvSpPr>
            <p:spPr>
              <a:xfrm>
                <a:off x="4260175" y="3866075"/>
                <a:ext cx="17300" cy="14525"/>
              </a:xfrm>
              <a:custGeom>
                <a:rect b="b" l="l" r="r" t="t"/>
                <a:pathLst>
                  <a:path extrusionOk="0" h="581" w="692">
                    <a:moveTo>
                      <a:pt x="318" y="1"/>
                    </a:moveTo>
                    <a:cubicBezTo>
                      <a:pt x="182" y="1"/>
                      <a:pt x="49" y="88"/>
                      <a:pt x="26" y="240"/>
                    </a:cubicBezTo>
                    <a:cubicBezTo>
                      <a:pt x="1" y="403"/>
                      <a:pt x="113" y="552"/>
                      <a:pt x="276" y="577"/>
                    </a:cubicBezTo>
                    <a:cubicBezTo>
                      <a:pt x="291" y="580"/>
                      <a:pt x="305" y="581"/>
                      <a:pt x="320" y="581"/>
                    </a:cubicBezTo>
                    <a:cubicBezTo>
                      <a:pt x="545" y="581"/>
                      <a:pt x="692" y="315"/>
                      <a:pt x="551" y="115"/>
                    </a:cubicBezTo>
                    <a:cubicBezTo>
                      <a:pt x="492" y="37"/>
                      <a:pt x="404" y="1"/>
                      <a:pt x="3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70" name="Google Shape;9870;p47"/>
              <p:cNvSpPr/>
              <p:nvPr/>
            </p:nvSpPr>
            <p:spPr>
              <a:xfrm>
                <a:off x="4196550" y="3847700"/>
                <a:ext cx="18750" cy="14475"/>
              </a:xfrm>
              <a:custGeom>
                <a:rect b="b" l="l" r="r" t="t"/>
                <a:pathLst>
                  <a:path extrusionOk="0" h="579" w="750">
                    <a:moveTo>
                      <a:pt x="406" y="1"/>
                    </a:moveTo>
                    <a:cubicBezTo>
                      <a:pt x="198" y="1"/>
                      <a:pt x="1" y="238"/>
                      <a:pt x="171" y="463"/>
                    </a:cubicBezTo>
                    <a:cubicBezTo>
                      <a:pt x="233" y="544"/>
                      <a:pt x="315" y="578"/>
                      <a:pt x="395" y="578"/>
                    </a:cubicBezTo>
                    <a:cubicBezTo>
                      <a:pt x="576" y="578"/>
                      <a:pt x="749" y="404"/>
                      <a:pt x="671" y="188"/>
                    </a:cubicBezTo>
                    <a:cubicBezTo>
                      <a:pt x="659" y="163"/>
                      <a:pt x="646" y="150"/>
                      <a:pt x="634" y="125"/>
                    </a:cubicBezTo>
                    <a:cubicBezTo>
                      <a:pt x="570" y="37"/>
                      <a:pt x="487" y="1"/>
                      <a:pt x="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71" name="Google Shape;9871;p47"/>
              <p:cNvSpPr/>
              <p:nvPr/>
            </p:nvSpPr>
            <p:spPr>
              <a:xfrm>
                <a:off x="4169000" y="3781250"/>
                <a:ext cx="18275" cy="14675"/>
              </a:xfrm>
              <a:custGeom>
                <a:rect b="b" l="l" r="r" t="t"/>
                <a:pathLst>
                  <a:path extrusionOk="0" h="587" w="731">
                    <a:moveTo>
                      <a:pt x="383" y="1"/>
                    </a:moveTo>
                    <a:cubicBezTo>
                      <a:pt x="187" y="1"/>
                      <a:pt x="0" y="205"/>
                      <a:pt x="124" y="434"/>
                    </a:cubicBezTo>
                    <a:cubicBezTo>
                      <a:pt x="179" y="541"/>
                      <a:pt x="273" y="586"/>
                      <a:pt x="367" y="586"/>
                    </a:cubicBezTo>
                    <a:cubicBezTo>
                      <a:pt x="548" y="586"/>
                      <a:pt x="731" y="418"/>
                      <a:pt x="649" y="196"/>
                    </a:cubicBezTo>
                    <a:cubicBezTo>
                      <a:pt x="636" y="171"/>
                      <a:pt x="624" y="146"/>
                      <a:pt x="611" y="122"/>
                    </a:cubicBezTo>
                    <a:cubicBezTo>
                      <a:pt x="548" y="37"/>
                      <a:pt x="465" y="1"/>
                      <a:pt x="3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72" name="Google Shape;9872;p47"/>
              <p:cNvSpPr/>
              <p:nvPr/>
            </p:nvSpPr>
            <p:spPr>
              <a:xfrm>
                <a:off x="4221450" y="3912250"/>
                <a:ext cx="15425" cy="14350"/>
              </a:xfrm>
              <a:custGeom>
                <a:rect b="b" l="l" r="r" t="t"/>
                <a:pathLst>
                  <a:path extrusionOk="0" h="574" w="617">
                    <a:moveTo>
                      <a:pt x="291" y="0"/>
                    </a:moveTo>
                    <a:cubicBezTo>
                      <a:pt x="161" y="0"/>
                      <a:pt x="32" y="82"/>
                      <a:pt x="13" y="243"/>
                    </a:cubicBezTo>
                    <a:cubicBezTo>
                      <a:pt x="0" y="318"/>
                      <a:pt x="13" y="393"/>
                      <a:pt x="63" y="455"/>
                    </a:cubicBezTo>
                    <a:cubicBezTo>
                      <a:pt x="121" y="538"/>
                      <a:pt x="203" y="574"/>
                      <a:pt x="286" y="574"/>
                    </a:cubicBezTo>
                    <a:cubicBezTo>
                      <a:pt x="452" y="574"/>
                      <a:pt x="617" y="427"/>
                      <a:pt x="575" y="218"/>
                    </a:cubicBezTo>
                    <a:cubicBezTo>
                      <a:pt x="539" y="72"/>
                      <a:pt x="414" y="0"/>
                      <a:pt x="2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73" name="Google Shape;9873;p47"/>
              <p:cNvSpPr/>
              <p:nvPr/>
            </p:nvSpPr>
            <p:spPr>
              <a:xfrm>
                <a:off x="4281425" y="3739725"/>
                <a:ext cx="16675" cy="14675"/>
              </a:xfrm>
              <a:custGeom>
                <a:rect b="b" l="l" r="r" t="t"/>
                <a:pathLst>
                  <a:path extrusionOk="0" h="587" w="667">
                    <a:moveTo>
                      <a:pt x="298" y="1"/>
                    </a:moveTo>
                    <a:cubicBezTo>
                      <a:pt x="166" y="1"/>
                      <a:pt x="36" y="93"/>
                      <a:pt x="13" y="245"/>
                    </a:cubicBezTo>
                    <a:cubicBezTo>
                      <a:pt x="1" y="320"/>
                      <a:pt x="13" y="395"/>
                      <a:pt x="63" y="458"/>
                    </a:cubicBezTo>
                    <a:cubicBezTo>
                      <a:pt x="101" y="520"/>
                      <a:pt x="176" y="570"/>
                      <a:pt x="250" y="583"/>
                    </a:cubicBezTo>
                    <a:cubicBezTo>
                      <a:pt x="265" y="585"/>
                      <a:pt x="280" y="586"/>
                      <a:pt x="295" y="586"/>
                    </a:cubicBezTo>
                    <a:cubicBezTo>
                      <a:pt x="520" y="586"/>
                      <a:pt x="666" y="320"/>
                      <a:pt x="525" y="120"/>
                    </a:cubicBezTo>
                    <a:cubicBezTo>
                      <a:pt x="467" y="38"/>
                      <a:pt x="382" y="1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74" name="Google Shape;9874;p47"/>
              <p:cNvSpPr/>
              <p:nvPr/>
            </p:nvSpPr>
            <p:spPr>
              <a:xfrm>
                <a:off x="4346725" y="3754325"/>
                <a:ext cx="16675" cy="14425"/>
              </a:xfrm>
              <a:custGeom>
                <a:rect b="b" l="l" r="r" t="t"/>
                <a:pathLst>
                  <a:path extrusionOk="0" h="577" w="667">
                    <a:moveTo>
                      <a:pt x="293" y="0"/>
                    </a:moveTo>
                    <a:cubicBezTo>
                      <a:pt x="163" y="0"/>
                      <a:pt x="35" y="90"/>
                      <a:pt x="13" y="249"/>
                    </a:cubicBezTo>
                    <a:cubicBezTo>
                      <a:pt x="0" y="324"/>
                      <a:pt x="13" y="399"/>
                      <a:pt x="63" y="461"/>
                    </a:cubicBezTo>
                    <a:cubicBezTo>
                      <a:pt x="100" y="524"/>
                      <a:pt x="175" y="561"/>
                      <a:pt x="250" y="574"/>
                    </a:cubicBezTo>
                    <a:cubicBezTo>
                      <a:pt x="265" y="576"/>
                      <a:pt x="280" y="577"/>
                      <a:pt x="294" y="577"/>
                    </a:cubicBezTo>
                    <a:cubicBezTo>
                      <a:pt x="520" y="577"/>
                      <a:pt x="666" y="312"/>
                      <a:pt x="525" y="124"/>
                    </a:cubicBezTo>
                    <a:cubicBezTo>
                      <a:pt x="466" y="39"/>
                      <a:pt x="379" y="0"/>
                      <a:pt x="2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75" name="Google Shape;9875;p47"/>
              <p:cNvSpPr/>
              <p:nvPr/>
            </p:nvSpPr>
            <p:spPr>
              <a:xfrm>
                <a:off x="4373900" y="3825775"/>
                <a:ext cx="19825" cy="14475"/>
              </a:xfrm>
              <a:custGeom>
                <a:rect b="b" l="l" r="r" t="t"/>
                <a:pathLst>
                  <a:path extrusionOk="0" h="579" w="793">
                    <a:moveTo>
                      <a:pt x="390" y="1"/>
                    </a:moveTo>
                    <a:cubicBezTo>
                      <a:pt x="47" y="1"/>
                      <a:pt x="0" y="529"/>
                      <a:pt x="363" y="577"/>
                    </a:cubicBezTo>
                    <a:cubicBezTo>
                      <a:pt x="371" y="578"/>
                      <a:pt x="380" y="578"/>
                      <a:pt x="388" y="578"/>
                    </a:cubicBezTo>
                    <a:cubicBezTo>
                      <a:pt x="729" y="578"/>
                      <a:pt x="792" y="76"/>
                      <a:pt x="450" y="3"/>
                    </a:cubicBezTo>
                    <a:lnTo>
                      <a:pt x="425" y="3"/>
                    </a:lnTo>
                    <a:cubicBezTo>
                      <a:pt x="413" y="1"/>
                      <a:pt x="402" y="1"/>
                      <a:pt x="3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76" name="Google Shape;9876;p47"/>
              <p:cNvSpPr/>
              <p:nvPr/>
            </p:nvSpPr>
            <p:spPr>
              <a:xfrm>
                <a:off x="4336725" y="3870250"/>
                <a:ext cx="16275" cy="14450"/>
              </a:xfrm>
              <a:custGeom>
                <a:rect b="b" l="l" r="r" t="t"/>
                <a:pathLst>
                  <a:path extrusionOk="0" h="578" w="651">
                    <a:moveTo>
                      <a:pt x="323" y="1"/>
                    </a:moveTo>
                    <a:cubicBezTo>
                      <a:pt x="286" y="1"/>
                      <a:pt x="249" y="8"/>
                      <a:pt x="213" y="23"/>
                    </a:cubicBezTo>
                    <a:cubicBezTo>
                      <a:pt x="75" y="73"/>
                      <a:pt x="0" y="248"/>
                      <a:pt x="50" y="398"/>
                    </a:cubicBezTo>
                    <a:cubicBezTo>
                      <a:pt x="99" y="514"/>
                      <a:pt x="207" y="577"/>
                      <a:pt x="322" y="577"/>
                    </a:cubicBezTo>
                    <a:cubicBezTo>
                      <a:pt x="356" y="577"/>
                      <a:pt x="391" y="572"/>
                      <a:pt x="425" y="560"/>
                    </a:cubicBezTo>
                    <a:cubicBezTo>
                      <a:pt x="575" y="498"/>
                      <a:pt x="650" y="336"/>
                      <a:pt x="588" y="186"/>
                    </a:cubicBezTo>
                    <a:cubicBezTo>
                      <a:pt x="550" y="72"/>
                      <a:pt x="440" y="1"/>
                      <a:pt x="3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77" name="Google Shape;9877;p47"/>
              <p:cNvSpPr/>
              <p:nvPr/>
            </p:nvSpPr>
            <p:spPr>
              <a:xfrm>
                <a:off x="4214875" y="3955125"/>
                <a:ext cx="16750" cy="15250"/>
              </a:xfrm>
              <a:custGeom>
                <a:rect b="b" l="l" r="r" t="t"/>
                <a:pathLst>
                  <a:path extrusionOk="0" h="610" w="670">
                    <a:moveTo>
                      <a:pt x="287" y="1"/>
                    </a:moveTo>
                    <a:cubicBezTo>
                      <a:pt x="143" y="1"/>
                      <a:pt x="9" y="104"/>
                      <a:pt x="1" y="265"/>
                    </a:cubicBezTo>
                    <a:cubicBezTo>
                      <a:pt x="1" y="315"/>
                      <a:pt x="1" y="352"/>
                      <a:pt x="13" y="402"/>
                    </a:cubicBezTo>
                    <a:cubicBezTo>
                      <a:pt x="59" y="549"/>
                      <a:pt x="169" y="610"/>
                      <a:pt x="280" y="610"/>
                    </a:cubicBezTo>
                    <a:cubicBezTo>
                      <a:pt x="472" y="610"/>
                      <a:pt x="669" y="427"/>
                      <a:pt x="551" y="190"/>
                    </a:cubicBezTo>
                    <a:cubicBezTo>
                      <a:pt x="538" y="152"/>
                      <a:pt x="513" y="115"/>
                      <a:pt x="488" y="90"/>
                    </a:cubicBezTo>
                    <a:lnTo>
                      <a:pt x="488" y="77"/>
                    </a:lnTo>
                    <a:cubicBezTo>
                      <a:pt x="427" y="25"/>
                      <a:pt x="356" y="1"/>
                      <a:pt x="2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78" name="Google Shape;9878;p47"/>
              <p:cNvSpPr/>
              <p:nvPr/>
            </p:nvSpPr>
            <p:spPr>
              <a:xfrm>
                <a:off x="4325225" y="3902350"/>
                <a:ext cx="17450" cy="14625"/>
              </a:xfrm>
              <a:custGeom>
                <a:rect b="b" l="l" r="r" t="t"/>
                <a:pathLst>
                  <a:path extrusionOk="0" h="585" w="698">
                    <a:moveTo>
                      <a:pt x="354" y="1"/>
                    </a:moveTo>
                    <a:cubicBezTo>
                      <a:pt x="140" y="1"/>
                      <a:pt x="0" y="207"/>
                      <a:pt x="73" y="401"/>
                    </a:cubicBezTo>
                    <a:cubicBezTo>
                      <a:pt x="127" y="522"/>
                      <a:pt x="238" y="585"/>
                      <a:pt x="348" y="585"/>
                    </a:cubicBezTo>
                    <a:cubicBezTo>
                      <a:pt x="444" y="585"/>
                      <a:pt x="540" y="537"/>
                      <a:pt x="598" y="439"/>
                    </a:cubicBezTo>
                    <a:cubicBezTo>
                      <a:pt x="698" y="251"/>
                      <a:pt x="585" y="14"/>
                      <a:pt x="373" y="1"/>
                    </a:cubicBezTo>
                    <a:cubicBezTo>
                      <a:pt x="367" y="1"/>
                      <a:pt x="360" y="1"/>
                      <a:pt x="3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79" name="Google Shape;9879;p47"/>
              <p:cNvSpPr/>
              <p:nvPr/>
            </p:nvSpPr>
            <p:spPr>
              <a:xfrm>
                <a:off x="4178600" y="3750300"/>
                <a:ext cx="17825" cy="14500"/>
              </a:xfrm>
              <a:custGeom>
                <a:rect b="b" l="l" r="r" t="t"/>
                <a:pathLst>
                  <a:path extrusionOk="0" h="580" w="713">
                    <a:moveTo>
                      <a:pt x="354" y="0"/>
                    </a:moveTo>
                    <a:cubicBezTo>
                      <a:pt x="179" y="0"/>
                      <a:pt x="0" y="155"/>
                      <a:pt x="65" y="372"/>
                    </a:cubicBezTo>
                    <a:cubicBezTo>
                      <a:pt x="106" y="519"/>
                      <a:pt x="212" y="580"/>
                      <a:pt x="322" y="580"/>
                    </a:cubicBezTo>
                    <a:cubicBezTo>
                      <a:pt x="513" y="580"/>
                      <a:pt x="713" y="397"/>
                      <a:pt x="602" y="160"/>
                    </a:cubicBezTo>
                    <a:cubicBezTo>
                      <a:pt x="548" y="48"/>
                      <a:pt x="452" y="0"/>
                      <a:pt x="3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80" name="Google Shape;9880;p47"/>
              <p:cNvSpPr/>
              <p:nvPr/>
            </p:nvSpPr>
            <p:spPr>
              <a:xfrm>
                <a:off x="4290450" y="3706950"/>
                <a:ext cx="18000" cy="14525"/>
              </a:xfrm>
              <a:custGeom>
                <a:rect b="b" l="l" r="r" t="t"/>
                <a:pathLst>
                  <a:path extrusionOk="0" h="581" w="720">
                    <a:moveTo>
                      <a:pt x="349" y="1"/>
                    </a:moveTo>
                    <a:cubicBezTo>
                      <a:pt x="175" y="1"/>
                      <a:pt x="1" y="155"/>
                      <a:pt x="64" y="369"/>
                    </a:cubicBezTo>
                    <a:cubicBezTo>
                      <a:pt x="111" y="518"/>
                      <a:pt x="224" y="581"/>
                      <a:pt x="337" y="581"/>
                    </a:cubicBezTo>
                    <a:cubicBezTo>
                      <a:pt x="527" y="581"/>
                      <a:pt x="719" y="404"/>
                      <a:pt x="602" y="169"/>
                    </a:cubicBezTo>
                    <a:cubicBezTo>
                      <a:pt x="547" y="51"/>
                      <a:pt x="44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81" name="Google Shape;9881;p47"/>
              <p:cNvSpPr/>
              <p:nvPr/>
            </p:nvSpPr>
            <p:spPr>
              <a:xfrm>
                <a:off x="4214800" y="3731150"/>
                <a:ext cx="16900" cy="14225"/>
              </a:xfrm>
              <a:custGeom>
                <a:rect b="b" l="l" r="r" t="t"/>
                <a:pathLst>
                  <a:path extrusionOk="0" h="569" w="676">
                    <a:moveTo>
                      <a:pt x="373" y="1"/>
                    </a:moveTo>
                    <a:cubicBezTo>
                      <a:pt x="182" y="1"/>
                      <a:pt x="1" y="204"/>
                      <a:pt x="116" y="426"/>
                    </a:cubicBezTo>
                    <a:cubicBezTo>
                      <a:pt x="154" y="501"/>
                      <a:pt x="229" y="551"/>
                      <a:pt x="316" y="563"/>
                    </a:cubicBezTo>
                    <a:cubicBezTo>
                      <a:pt x="335" y="567"/>
                      <a:pt x="353" y="569"/>
                      <a:pt x="370" y="569"/>
                    </a:cubicBezTo>
                    <a:cubicBezTo>
                      <a:pt x="544" y="569"/>
                      <a:pt x="675" y="408"/>
                      <a:pt x="641" y="226"/>
                    </a:cubicBezTo>
                    <a:cubicBezTo>
                      <a:pt x="641" y="214"/>
                      <a:pt x="629" y="189"/>
                      <a:pt x="629" y="176"/>
                    </a:cubicBezTo>
                    <a:cubicBezTo>
                      <a:pt x="616" y="151"/>
                      <a:pt x="604" y="139"/>
                      <a:pt x="591" y="114"/>
                    </a:cubicBezTo>
                    <a:cubicBezTo>
                      <a:pt x="530" y="34"/>
                      <a:pt x="451" y="1"/>
                      <a:pt x="3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82" name="Google Shape;9882;p47"/>
              <p:cNvSpPr/>
              <p:nvPr/>
            </p:nvSpPr>
            <p:spPr>
              <a:xfrm>
                <a:off x="4181325" y="3963850"/>
                <a:ext cx="18275" cy="14250"/>
              </a:xfrm>
              <a:custGeom>
                <a:rect b="b" l="l" r="r" t="t"/>
                <a:pathLst>
                  <a:path extrusionOk="0" h="570" w="731">
                    <a:moveTo>
                      <a:pt x="389" y="0"/>
                    </a:moveTo>
                    <a:cubicBezTo>
                      <a:pt x="357" y="0"/>
                      <a:pt x="325" y="5"/>
                      <a:pt x="293" y="16"/>
                    </a:cubicBezTo>
                    <a:cubicBezTo>
                      <a:pt x="0" y="151"/>
                      <a:pt x="123" y="569"/>
                      <a:pt x="406" y="569"/>
                    </a:cubicBezTo>
                    <a:cubicBezTo>
                      <a:pt x="437" y="569"/>
                      <a:pt x="471" y="564"/>
                      <a:pt x="505" y="553"/>
                    </a:cubicBezTo>
                    <a:cubicBezTo>
                      <a:pt x="655" y="503"/>
                      <a:pt x="730" y="328"/>
                      <a:pt x="668" y="178"/>
                    </a:cubicBezTo>
                    <a:cubicBezTo>
                      <a:pt x="619" y="70"/>
                      <a:pt x="507" y="0"/>
                      <a:pt x="3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83" name="Google Shape;9883;p47"/>
              <p:cNvSpPr/>
              <p:nvPr/>
            </p:nvSpPr>
            <p:spPr>
              <a:xfrm>
                <a:off x="4416450" y="3718050"/>
                <a:ext cx="17450" cy="14125"/>
              </a:xfrm>
              <a:custGeom>
                <a:rect b="b" l="l" r="r" t="t"/>
                <a:pathLst>
                  <a:path extrusionOk="0" h="565" w="698">
                    <a:moveTo>
                      <a:pt x="386" y="1"/>
                    </a:moveTo>
                    <a:cubicBezTo>
                      <a:pt x="300" y="1"/>
                      <a:pt x="214" y="40"/>
                      <a:pt x="148" y="113"/>
                    </a:cubicBezTo>
                    <a:cubicBezTo>
                      <a:pt x="0" y="325"/>
                      <a:pt x="187" y="564"/>
                      <a:pt x="395" y="564"/>
                    </a:cubicBezTo>
                    <a:cubicBezTo>
                      <a:pt x="469" y="564"/>
                      <a:pt x="545" y="534"/>
                      <a:pt x="610" y="463"/>
                    </a:cubicBezTo>
                    <a:cubicBezTo>
                      <a:pt x="698" y="338"/>
                      <a:pt x="685" y="163"/>
                      <a:pt x="560" y="63"/>
                    </a:cubicBezTo>
                    <a:cubicBezTo>
                      <a:pt x="508" y="21"/>
                      <a:pt x="447" y="1"/>
                      <a:pt x="3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84" name="Google Shape;9884;p47"/>
              <p:cNvSpPr/>
              <p:nvPr/>
            </p:nvSpPr>
            <p:spPr>
              <a:xfrm>
                <a:off x="4405150" y="3840825"/>
                <a:ext cx="17725" cy="14450"/>
              </a:xfrm>
              <a:custGeom>
                <a:rect b="b" l="l" r="r" t="t"/>
                <a:pathLst>
                  <a:path extrusionOk="0" h="578" w="709">
                    <a:moveTo>
                      <a:pt x="362" y="0"/>
                    </a:moveTo>
                    <a:cubicBezTo>
                      <a:pt x="266" y="0"/>
                      <a:pt x="171" y="47"/>
                      <a:pt x="113" y="138"/>
                    </a:cubicBezTo>
                    <a:cubicBezTo>
                      <a:pt x="0" y="313"/>
                      <a:pt x="113" y="538"/>
                      <a:pt x="325" y="575"/>
                    </a:cubicBezTo>
                    <a:cubicBezTo>
                      <a:pt x="337" y="577"/>
                      <a:pt x="348" y="577"/>
                      <a:pt x="359" y="577"/>
                    </a:cubicBezTo>
                    <a:cubicBezTo>
                      <a:pt x="556" y="577"/>
                      <a:pt x="709" y="377"/>
                      <a:pt x="638" y="188"/>
                    </a:cubicBezTo>
                    <a:cubicBezTo>
                      <a:pt x="625" y="163"/>
                      <a:pt x="613" y="138"/>
                      <a:pt x="600" y="125"/>
                    </a:cubicBezTo>
                    <a:cubicBezTo>
                      <a:pt x="540" y="41"/>
                      <a:pt x="451" y="0"/>
                      <a:pt x="3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85" name="Google Shape;9885;p47"/>
              <p:cNvSpPr/>
              <p:nvPr/>
            </p:nvSpPr>
            <p:spPr>
              <a:xfrm>
                <a:off x="4410775" y="3802050"/>
                <a:ext cx="18900" cy="14400"/>
              </a:xfrm>
              <a:custGeom>
                <a:rect b="b" l="l" r="r" t="t"/>
                <a:pathLst>
                  <a:path extrusionOk="0" h="576" w="756">
                    <a:moveTo>
                      <a:pt x="380" y="0"/>
                    </a:moveTo>
                    <a:cubicBezTo>
                      <a:pt x="370" y="0"/>
                      <a:pt x="360" y="1"/>
                      <a:pt x="350" y="2"/>
                    </a:cubicBezTo>
                    <a:cubicBezTo>
                      <a:pt x="88" y="27"/>
                      <a:pt x="0" y="352"/>
                      <a:pt x="200" y="514"/>
                    </a:cubicBezTo>
                    <a:cubicBezTo>
                      <a:pt x="252" y="556"/>
                      <a:pt x="313" y="576"/>
                      <a:pt x="374" y="576"/>
                    </a:cubicBezTo>
                    <a:cubicBezTo>
                      <a:pt x="458" y="576"/>
                      <a:pt x="542" y="537"/>
                      <a:pt x="600" y="464"/>
                    </a:cubicBezTo>
                    <a:cubicBezTo>
                      <a:pt x="756" y="272"/>
                      <a:pt x="613" y="0"/>
                      <a:pt x="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86" name="Google Shape;9886;p47"/>
              <p:cNvSpPr/>
              <p:nvPr/>
            </p:nvSpPr>
            <p:spPr>
              <a:xfrm>
                <a:off x="4379225" y="3781100"/>
                <a:ext cx="17400" cy="14500"/>
              </a:xfrm>
              <a:custGeom>
                <a:rect b="b" l="l" r="r" t="t"/>
                <a:pathLst>
                  <a:path extrusionOk="0" h="580" w="696">
                    <a:moveTo>
                      <a:pt x="356" y="1"/>
                    </a:moveTo>
                    <a:cubicBezTo>
                      <a:pt x="260" y="1"/>
                      <a:pt x="165" y="48"/>
                      <a:pt x="113" y="140"/>
                    </a:cubicBezTo>
                    <a:cubicBezTo>
                      <a:pt x="0" y="315"/>
                      <a:pt x="113" y="540"/>
                      <a:pt x="312" y="577"/>
                    </a:cubicBezTo>
                    <a:cubicBezTo>
                      <a:pt x="324" y="579"/>
                      <a:pt x="335" y="579"/>
                      <a:pt x="347" y="579"/>
                    </a:cubicBezTo>
                    <a:cubicBezTo>
                      <a:pt x="543" y="579"/>
                      <a:pt x="696" y="379"/>
                      <a:pt x="625" y="190"/>
                    </a:cubicBezTo>
                    <a:cubicBezTo>
                      <a:pt x="612" y="165"/>
                      <a:pt x="600" y="140"/>
                      <a:pt x="587" y="115"/>
                    </a:cubicBezTo>
                    <a:cubicBezTo>
                      <a:pt x="528" y="38"/>
                      <a:pt x="441" y="1"/>
                      <a:pt x="3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87" name="Google Shape;9887;p47"/>
              <p:cNvSpPr/>
              <p:nvPr/>
            </p:nvSpPr>
            <p:spPr>
              <a:xfrm>
                <a:off x="4355350" y="3715450"/>
                <a:ext cx="17375" cy="13000"/>
              </a:xfrm>
              <a:custGeom>
                <a:rect b="b" l="l" r="r" t="t"/>
                <a:pathLst>
                  <a:path extrusionOk="0" h="520" w="695">
                    <a:moveTo>
                      <a:pt x="490" y="1"/>
                    </a:moveTo>
                    <a:cubicBezTo>
                      <a:pt x="281" y="1"/>
                      <a:pt x="0" y="286"/>
                      <a:pt x="205" y="454"/>
                    </a:cubicBezTo>
                    <a:cubicBezTo>
                      <a:pt x="261" y="499"/>
                      <a:pt x="323" y="519"/>
                      <a:pt x="385" y="519"/>
                    </a:cubicBezTo>
                    <a:cubicBezTo>
                      <a:pt x="545" y="519"/>
                      <a:pt x="695" y="382"/>
                      <a:pt x="668" y="192"/>
                    </a:cubicBezTo>
                    <a:cubicBezTo>
                      <a:pt x="668" y="167"/>
                      <a:pt x="668" y="142"/>
                      <a:pt x="655" y="117"/>
                    </a:cubicBezTo>
                    <a:cubicBezTo>
                      <a:pt x="623" y="34"/>
                      <a:pt x="561" y="1"/>
                      <a:pt x="4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88" name="Google Shape;9888;p47"/>
              <p:cNvSpPr/>
              <p:nvPr/>
            </p:nvSpPr>
            <p:spPr>
              <a:xfrm>
                <a:off x="4382100" y="3742025"/>
                <a:ext cx="18900" cy="14525"/>
              </a:xfrm>
              <a:custGeom>
                <a:rect b="b" l="l" r="r" t="t"/>
                <a:pathLst>
                  <a:path extrusionOk="0" h="581" w="756">
                    <a:moveTo>
                      <a:pt x="401" y="0"/>
                    </a:moveTo>
                    <a:cubicBezTo>
                      <a:pt x="66" y="0"/>
                      <a:pt x="1" y="518"/>
                      <a:pt x="360" y="578"/>
                    </a:cubicBezTo>
                    <a:cubicBezTo>
                      <a:pt x="372" y="580"/>
                      <a:pt x="384" y="580"/>
                      <a:pt x="396" y="580"/>
                    </a:cubicBezTo>
                    <a:cubicBezTo>
                      <a:pt x="603" y="580"/>
                      <a:pt x="755" y="380"/>
                      <a:pt x="672" y="191"/>
                    </a:cubicBezTo>
                    <a:cubicBezTo>
                      <a:pt x="672" y="166"/>
                      <a:pt x="660" y="141"/>
                      <a:pt x="647" y="128"/>
                    </a:cubicBezTo>
                    <a:cubicBezTo>
                      <a:pt x="597" y="66"/>
                      <a:pt x="522" y="16"/>
                      <a:pt x="447" y="3"/>
                    </a:cubicBezTo>
                    <a:cubicBezTo>
                      <a:pt x="431" y="1"/>
                      <a:pt x="416" y="0"/>
                      <a:pt x="4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89" name="Google Shape;9889;p47"/>
              <p:cNvSpPr/>
              <p:nvPr/>
            </p:nvSpPr>
            <p:spPr>
              <a:xfrm>
                <a:off x="4416400" y="3762425"/>
                <a:ext cx="18825" cy="14450"/>
              </a:xfrm>
              <a:custGeom>
                <a:rect b="b" l="l" r="r" t="t"/>
                <a:pathLst>
                  <a:path extrusionOk="0" h="578" w="753">
                    <a:moveTo>
                      <a:pt x="409" y="0"/>
                    </a:moveTo>
                    <a:cubicBezTo>
                      <a:pt x="201" y="0"/>
                      <a:pt x="1" y="238"/>
                      <a:pt x="163" y="462"/>
                    </a:cubicBezTo>
                    <a:lnTo>
                      <a:pt x="175" y="462"/>
                    </a:lnTo>
                    <a:cubicBezTo>
                      <a:pt x="237" y="543"/>
                      <a:pt x="319" y="578"/>
                      <a:pt x="399" y="578"/>
                    </a:cubicBezTo>
                    <a:cubicBezTo>
                      <a:pt x="579" y="578"/>
                      <a:pt x="753" y="403"/>
                      <a:pt x="675" y="187"/>
                    </a:cubicBezTo>
                    <a:cubicBezTo>
                      <a:pt x="662" y="162"/>
                      <a:pt x="650" y="150"/>
                      <a:pt x="637" y="125"/>
                    </a:cubicBezTo>
                    <a:cubicBezTo>
                      <a:pt x="574" y="37"/>
                      <a:pt x="491" y="0"/>
                      <a:pt x="4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90" name="Google Shape;9890;p47"/>
              <p:cNvSpPr/>
              <p:nvPr/>
            </p:nvSpPr>
            <p:spPr>
              <a:xfrm>
                <a:off x="4388850" y="3695975"/>
                <a:ext cx="18375" cy="14650"/>
              </a:xfrm>
              <a:custGeom>
                <a:rect b="b" l="l" r="r" t="t"/>
                <a:pathLst>
                  <a:path extrusionOk="0" h="586" w="735">
                    <a:moveTo>
                      <a:pt x="386" y="0"/>
                    </a:moveTo>
                    <a:cubicBezTo>
                      <a:pt x="190" y="0"/>
                      <a:pt x="0" y="204"/>
                      <a:pt x="115" y="433"/>
                    </a:cubicBezTo>
                    <a:cubicBezTo>
                      <a:pt x="175" y="540"/>
                      <a:pt x="271" y="586"/>
                      <a:pt x="367" y="586"/>
                    </a:cubicBezTo>
                    <a:cubicBezTo>
                      <a:pt x="552" y="586"/>
                      <a:pt x="734" y="418"/>
                      <a:pt x="652" y="196"/>
                    </a:cubicBezTo>
                    <a:cubicBezTo>
                      <a:pt x="640" y="171"/>
                      <a:pt x="627" y="146"/>
                      <a:pt x="615" y="121"/>
                    </a:cubicBezTo>
                    <a:cubicBezTo>
                      <a:pt x="552" y="36"/>
                      <a:pt x="469" y="0"/>
                      <a:pt x="3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91" name="Google Shape;9891;p47"/>
              <p:cNvSpPr/>
              <p:nvPr/>
            </p:nvSpPr>
            <p:spPr>
              <a:xfrm>
                <a:off x="4398550" y="3665100"/>
                <a:ext cx="17825" cy="14725"/>
              </a:xfrm>
              <a:custGeom>
                <a:rect b="b" l="l" r="r" t="t"/>
                <a:pathLst>
                  <a:path extrusionOk="0" h="589" w="713">
                    <a:moveTo>
                      <a:pt x="345" y="1"/>
                    </a:moveTo>
                    <a:cubicBezTo>
                      <a:pt x="171" y="1"/>
                      <a:pt x="1" y="158"/>
                      <a:pt x="64" y="381"/>
                    </a:cubicBezTo>
                    <a:cubicBezTo>
                      <a:pt x="106" y="528"/>
                      <a:pt x="212" y="589"/>
                      <a:pt x="322" y="589"/>
                    </a:cubicBezTo>
                    <a:cubicBezTo>
                      <a:pt x="512" y="589"/>
                      <a:pt x="713" y="406"/>
                      <a:pt x="602" y="169"/>
                    </a:cubicBezTo>
                    <a:cubicBezTo>
                      <a:pt x="543" y="51"/>
                      <a:pt x="443" y="1"/>
                      <a:pt x="3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92" name="Google Shape;9892;p47"/>
              <p:cNvSpPr/>
              <p:nvPr/>
            </p:nvSpPr>
            <p:spPr>
              <a:xfrm>
                <a:off x="3390275" y="3945200"/>
                <a:ext cx="19225" cy="14400"/>
              </a:xfrm>
              <a:custGeom>
                <a:rect b="b" l="l" r="r" t="t"/>
                <a:pathLst>
                  <a:path extrusionOk="0" h="576" w="769">
                    <a:moveTo>
                      <a:pt x="390" y="0"/>
                    </a:moveTo>
                    <a:cubicBezTo>
                      <a:pt x="302" y="0"/>
                      <a:pt x="214" y="39"/>
                      <a:pt x="156" y="112"/>
                    </a:cubicBezTo>
                    <a:cubicBezTo>
                      <a:pt x="0" y="304"/>
                      <a:pt x="143" y="576"/>
                      <a:pt x="386" y="576"/>
                    </a:cubicBezTo>
                    <a:cubicBezTo>
                      <a:pt x="397" y="576"/>
                      <a:pt x="408" y="575"/>
                      <a:pt x="418" y="574"/>
                    </a:cubicBezTo>
                    <a:cubicBezTo>
                      <a:pt x="668" y="549"/>
                      <a:pt x="768" y="224"/>
                      <a:pt x="568" y="62"/>
                    </a:cubicBezTo>
                    <a:cubicBezTo>
                      <a:pt x="516" y="20"/>
                      <a:pt x="453" y="0"/>
                      <a:pt x="3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93" name="Google Shape;9893;p47"/>
              <p:cNvSpPr/>
              <p:nvPr/>
            </p:nvSpPr>
            <p:spPr>
              <a:xfrm>
                <a:off x="3364225" y="3875700"/>
                <a:ext cx="18725" cy="14300"/>
              </a:xfrm>
              <a:custGeom>
                <a:rect b="b" l="l" r="r" t="t"/>
                <a:pathLst>
                  <a:path extrusionOk="0" h="572" w="749">
                    <a:moveTo>
                      <a:pt x="394" y="0"/>
                    </a:moveTo>
                    <a:cubicBezTo>
                      <a:pt x="130" y="0"/>
                      <a:pt x="0" y="341"/>
                      <a:pt x="223" y="505"/>
                    </a:cubicBezTo>
                    <a:cubicBezTo>
                      <a:pt x="279" y="552"/>
                      <a:pt x="341" y="572"/>
                      <a:pt x="402" y="572"/>
                    </a:cubicBezTo>
                    <a:cubicBezTo>
                      <a:pt x="583" y="572"/>
                      <a:pt x="748" y="387"/>
                      <a:pt x="673" y="180"/>
                    </a:cubicBezTo>
                    <a:cubicBezTo>
                      <a:pt x="661" y="155"/>
                      <a:pt x="648" y="130"/>
                      <a:pt x="636" y="118"/>
                    </a:cubicBezTo>
                    <a:cubicBezTo>
                      <a:pt x="586" y="55"/>
                      <a:pt x="523" y="18"/>
                      <a:pt x="448" y="5"/>
                    </a:cubicBezTo>
                    <a:cubicBezTo>
                      <a:pt x="430" y="2"/>
                      <a:pt x="412" y="0"/>
                      <a:pt x="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94" name="Google Shape;9894;p47"/>
              <p:cNvSpPr/>
              <p:nvPr/>
            </p:nvSpPr>
            <p:spPr>
              <a:xfrm>
                <a:off x="3392150" y="3905025"/>
                <a:ext cx="17200" cy="14350"/>
              </a:xfrm>
              <a:custGeom>
                <a:rect b="b" l="l" r="r" t="t"/>
                <a:pathLst>
                  <a:path extrusionOk="0" h="574" w="688">
                    <a:moveTo>
                      <a:pt x="373" y="0"/>
                    </a:moveTo>
                    <a:cubicBezTo>
                      <a:pt x="125" y="0"/>
                      <a:pt x="1" y="535"/>
                      <a:pt x="306" y="569"/>
                    </a:cubicBezTo>
                    <a:cubicBezTo>
                      <a:pt x="322" y="572"/>
                      <a:pt x="339" y="573"/>
                      <a:pt x="355" y="573"/>
                    </a:cubicBezTo>
                    <a:cubicBezTo>
                      <a:pt x="544" y="573"/>
                      <a:pt x="687" y="378"/>
                      <a:pt x="618" y="182"/>
                    </a:cubicBezTo>
                    <a:cubicBezTo>
                      <a:pt x="581" y="107"/>
                      <a:pt x="531" y="57"/>
                      <a:pt x="456" y="32"/>
                    </a:cubicBezTo>
                    <a:lnTo>
                      <a:pt x="456" y="19"/>
                    </a:lnTo>
                    <a:cubicBezTo>
                      <a:pt x="427" y="6"/>
                      <a:pt x="400" y="0"/>
                      <a:pt x="3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95" name="Google Shape;9895;p47"/>
              <p:cNvSpPr/>
              <p:nvPr/>
            </p:nvSpPr>
            <p:spPr>
              <a:xfrm>
                <a:off x="3420300" y="3976400"/>
                <a:ext cx="20125" cy="14450"/>
              </a:xfrm>
              <a:custGeom>
                <a:rect b="b" l="l" r="r" t="t"/>
                <a:pathLst>
                  <a:path extrusionOk="0" h="578" w="805">
                    <a:moveTo>
                      <a:pt x="405" y="0"/>
                    </a:moveTo>
                    <a:cubicBezTo>
                      <a:pt x="52" y="0"/>
                      <a:pt x="0" y="539"/>
                      <a:pt x="367" y="576"/>
                    </a:cubicBezTo>
                    <a:cubicBezTo>
                      <a:pt x="379" y="577"/>
                      <a:pt x="391" y="578"/>
                      <a:pt x="403" y="578"/>
                    </a:cubicBezTo>
                    <a:cubicBezTo>
                      <a:pt x="735" y="578"/>
                      <a:pt x="805" y="73"/>
                      <a:pt x="454" y="1"/>
                    </a:cubicBezTo>
                    <a:lnTo>
                      <a:pt x="429" y="1"/>
                    </a:lnTo>
                    <a:cubicBezTo>
                      <a:pt x="421" y="0"/>
                      <a:pt x="413" y="0"/>
                      <a:pt x="4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96" name="Google Shape;9896;p47"/>
              <p:cNvSpPr/>
              <p:nvPr/>
            </p:nvSpPr>
            <p:spPr>
              <a:xfrm>
                <a:off x="3520375" y="3969075"/>
                <a:ext cx="15775" cy="14625"/>
              </a:xfrm>
              <a:custGeom>
                <a:rect b="b" l="l" r="r" t="t"/>
                <a:pathLst>
                  <a:path extrusionOk="0" h="585" w="631">
                    <a:moveTo>
                      <a:pt x="320" y="1"/>
                    </a:moveTo>
                    <a:cubicBezTo>
                      <a:pt x="240" y="1"/>
                      <a:pt x="160" y="34"/>
                      <a:pt x="101" y="107"/>
                    </a:cubicBezTo>
                    <a:cubicBezTo>
                      <a:pt x="1" y="231"/>
                      <a:pt x="26" y="406"/>
                      <a:pt x="151" y="506"/>
                    </a:cubicBezTo>
                    <a:lnTo>
                      <a:pt x="138" y="519"/>
                    </a:lnTo>
                    <a:cubicBezTo>
                      <a:pt x="194" y="564"/>
                      <a:pt x="257" y="584"/>
                      <a:pt x="319" y="584"/>
                    </a:cubicBezTo>
                    <a:cubicBezTo>
                      <a:pt x="480" y="584"/>
                      <a:pt x="631" y="449"/>
                      <a:pt x="613" y="269"/>
                    </a:cubicBezTo>
                    <a:cubicBezTo>
                      <a:pt x="597" y="102"/>
                      <a:pt x="460" y="1"/>
                      <a:pt x="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97" name="Google Shape;9897;p47"/>
              <p:cNvSpPr/>
              <p:nvPr/>
            </p:nvSpPr>
            <p:spPr>
              <a:xfrm>
                <a:off x="3557550" y="3948300"/>
                <a:ext cx="18550" cy="14475"/>
              </a:xfrm>
              <a:custGeom>
                <a:rect b="b" l="l" r="r" t="t"/>
                <a:pathLst>
                  <a:path extrusionOk="0" h="579" w="742">
                    <a:moveTo>
                      <a:pt x="362" y="0"/>
                    </a:moveTo>
                    <a:cubicBezTo>
                      <a:pt x="266" y="0"/>
                      <a:pt x="171" y="47"/>
                      <a:pt x="113" y="138"/>
                    </a:cubicBezTo>
                    <a:cubicBezTo>
                      <a:pt x="1" y="313"/>
                      <a:pt x="113" y="550"/>
                      <a:pt x="326" y="575"/>
                    </a:cubicBezTo>
                    <a:cubicBezTo>
                      <a:pt x="341" y="577"/>
                      <a:pt x="355" y="578"/>
                      <a:pt x="370" y="578"/>
                    </a:cubicBezTo>
                    <a:cubicBezTo>
                      <a:pt x="595" y="578"/>
                      <a:pt x="741" y="313"/>
                      <a:pt x="601" y="125"/>
                    </a:cubicBezTo>
                    <a:cubicBezTo>
                      <a:pt x="540" y="41"/>
                      <a:pt x="451" y="0"/>
                      <a:pt x="3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98" name="Google Shape;9898;p47"/>
              <p:cNvSpPr/>
              <p:nvPr/>
            </p:nvSpPr>
            <p:spPr>
              <a:xfrm>
                <a:off x="3490950" y="3935275"/>
                <a:ext cx="18075" cy="14675"/>
              </a:xfrm>
              <a:custGeom>
                <a:rect b="b" l="l" r="r" t="t"/>
                <a:pathLst>
                  <a:path extrusionOk="0" h="587" w="723">
                    <a:moveTo>
                      <a:pt x="377" y="1"/>
                    </a:moveTo>
                    <a:cubicBezTo>
                      <a:pt x="184" y="1"/>
                      <a:pt x="1" y="205"/>
                      <a:pt x="115" y="434"/>
                    </a:cubicBezTo>
                    <a:cubicBezTo>
                      <a:pt x="175" y="541"/>
                      <a:pt x="270" y="586"/>
                      <a:pt x="364" y="586"/>
                    </a:cubicBezTo>
                    <a:cubicBezTo>
                      <a:pt x="545" y="586"/>
                      <a:pt x="722" y="418"/>
                      <a:pt x="640" y="196"/>
                    </a:cubicBezTo>
                    <a:cubicBezTo>
                      <a:pt x="628" y="171"/>
                      <a:pt x="615" y="146"/>
                      <a:pt x="603" y="121"/>
                    </a:cubicBezTo>
                    <a:cubicBezTo>
                      <a:pt x="540" y="37"/>
                      <a:pt x="458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99" name="Google Shape;9899;p47"/>
              <p:cNvSpPr/>
              <p:nvPr/>
            </p:nvSpPr>
            <p:spPr>
              <a:xfrm>
                <a:off x="3502575" y="3896325"/>
                <a:ext cx="14700" cy="14350"/>
              </a:xfrm>
              <a:custGeom>
                <a:rect b="b" l="l" r="r" t="t"/>
                <a:pathLst>
                  <a:path extrusionOk="0" h="574" w="588">
                    <a:moveTo>
                      <a:pt x="289" y="1"/>
                    </a:moveTo>
                    <a:cubicBezTo>
                      <a:pt x="207" y="1"/>
                      <a:pt x="125" y="35"/>
                      <a:pt x="63" y="105"/>
                    </a:cubicBezTo>
                    <a:cubicBezTo>
                      <a:pt x="25" y="167"/>
                      <a:pt x="0" y="242"/>
                      <a:pt x="0" y="317"/>
                    </a:cubicBezTo>
                    <a:cubicBezTo>
                      <a:pt x="16" y="475"/>
                      <a:pt x="152" y="574"/>
                      <a:pt x="291" y="574"/>
                    </a:cubicBezTo>
                    <a:cubicBezTo>
                      <a:pt x="371" y="574"/>
                      <a:pt x="453" y="541"/>
                      <a:pt x="513" y="467"/>
                    </a:cubicBezTo>
                    <a:cubicBezTo>
                      <a:pt x="563" y="417"/>
                      <a:pt x="588" y="330"/>
                      <a:pt x="575" y="255"/>
                    </a:cubicBezTo>
                    <a:cubicBezTo>
                      <a:pt x="575" y="230"/>
                      <a:pt x="575" y="205"/>
                      <a:pt x="563" y="192"/>
                    </a:cubicBezTo>
                    <a:cubicBezTo>
                      <a:pt x="550" y="142"/>
                      <a:pt x="513" y="92"/>
                      <a:pt x="475" y="67"/>
                    </a:cubicBezTo>
                    <a:cubicBezTo>
                      <a:pt x="420" y="23"/>
                      <a:pt x="354" y="1"/>
                      <a:pt x="2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00" name="Google Shape;9900;p47"/>
              <p:cNvSpPr/>
              <p:nvPr/>
            </p:nvSpPr>
            <p:spPr>
              <a:xfrm>
                <a:off x="3536625" y="3895500"/>
                <a:ext cx="17675" cy="14500"/>
              </a:xfrm>
              <a:custGeom>
                <a:rect b="b" l="l" r="r" t="t"/>
                <a:pathLst>
                  <a:path extrusionOk="0" h="580" w="707">
                    <a:moveTo>
                      <a:pt x="362" y="0"/>
                    </a:moveTo>
                    <a:cubicBezTo>
                      <a:pt x="266" y="0"/>
                      <a:pt x="171" y="47"/>
                      <a:pt x="113" y="138"/>
                    </a:cubicBezTo>
                    <a:cubicBezTo>
                      <a:pt x="0" y="313"/>
                      <a:pt x="113" y="550"/>
                      <a:pt x="325" y="575"/>
                    </a:cubicBezTo>
                    <a:cubicBezTo>
                      <a:pt x="342" y="578"/>
                      <a:pt x="358" y="580"/>
                      <a:pt x="374" y="580"/>
                    </a:cubicBezTo>
                    <a:cubicBezTo>
                      <a:pt x="564" y="580"/>
                      <a:pt x="707" y="384"/>
                      <a:pt x="638" y="188"/>
                    </a:cubicBezTo>
                    <a:cubicBezTo>
                      <a:pt x="625" y="163"/>
                      <a:pt x="613" y="138"/>
                      <a:pt x="600" y="125"/>
                    </a:cubicBezTo>
                    <a:cubicBezTo>
                      <a:pt x="540" y="41"/>
                      <a:pt x="451" y="0"/>
                      <a:pt x="3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01" name="Google Shape;9901;p47"/>
              <p:cNvSpPr/>
              <p:nvPr/>
            </p:nvSpPr>
            <p:spPr>
              <a:xfrm>
                <a:off x="3570675" y="3914950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29" y="0"/>
                    </a:moveTo>
                    <a:cubicBezTo>
                      <a:pt x="294" y="0"/>
                      <a:pt x="259" y="7"/>
                      <a:pt x="225" y="22"/>
                    </a:cubicBezTo>
                    <a:cubicBezTo>
                      <a:pt x="76" y="85"/>
                      <a:pt x="1" y="247"/>
                      <a:pt x="51" y="397"/>
                    </a:cubicBezTo>
                    <a:cubicBezTo>
                      <a:pt x="98" y="511"/>
                      <a:pt x="203" y="582"/>
                      <a:pt x="317" y="582"/>
                    </a:cubicBezTo>
                    <a:cubicBezTo>
                      <a:pt x="353" y="582"/>
                      <a:pt x="389" y="575"/>
                      <a:pt x="425" y="559"/>
                    </a:cubicBezTo>
                    <a:cubicBezTo>
                      <a:pt x="575" y="509"/>
                      <a:pt x="650" y="335"/>
                      <a:pt x="588" y="185"/>
                    </a:cubicBezTo>
                    <a:cubicBezTo>
                      <a:pt x="550" y="71"/>
                      <a:pt x="440" y="0"/>
                      <a:pt x="3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02" name="Google Shape;9902;p47"/>
              <p:cNvSpPr/>
              <p:nvPr/>
            </p:nvSpPr>
            <p:spPr>
              <a:xfrm>
                <a:off x="3478900" y="3835725"/>
                <a:ext cx="16225" cy="11675"/>
              </a:xfrm>
              <a:custGeom>
                <a:rect b="b" l="l" r="r" t="t"/>
                <a:pathLst>
                  <a:path extrusionOk="0" h="467" w="649">
                    <a:moveTo>
                      <a:pt x="301" y="1"/>
                    </a:moveTo>
                    <a:cubicBezTo>
                      <a:pt x="168" y="1"/>
                      <a:pt x="45" y="96"/>
                      <a:pt x="22" y="242"/>
                    </a:cubicBezTo>
                    <a:cubicBezTo>
                      <a:pt x="0" y="398"/>
                      <a:pt x="134" y="467"/>
                      <a:pt x="277" y="467"/>
                    </a:cubicBezTo>
                    <a:cubicBezTo>
                      <a:pt x="456" y="467"/>
                      <a:pt x="649" y="360"/>
                      <a:pt x="572" y="179"/>
                    </a:cubicBezTo>
                    <a:cubicBezTo>
                      <a:pt x="535" y="79"/>
                      <a:pt x="460" y="17"/>
                      <a:pt x="347" y="4"/>
                    </a:cubicBezTo>
                    <a:cubicBezTo>
                      <a:pt x="332" y="2"/>
                      <a:pt x="317" y="1"/>
                      <a:pt x="3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03" name="Google Shape;9903;p47"/>
              <p:cNvSpPr/>
              <p:nvPr/>
            </p:nvSpPr>
            <p:spPr>
              <a:xfrm>
                <a:off x="3516325" y="3823800"/>
                <a:ext cx="16000" cy="14600"/>
              </a:xfrm>
              <a:custGeom>
                <a:rect b="b" l="l" r="r" t="t"/>
                <a:pathLst>
                  <a:path extrusionOk="0" h="584" w="640">
                    <a:moveTo>
                      <a:pt x="322" y="0"/>
                    </a:moveTo>
                    <a:cubicBezTo>
                      <a:pt x="241" y="0"/>
                      <a:pt x="160" y="33"/>
                      <a:pt x="100" y="107"/>
                    </a:cubicBezTo>
                    <a:cubicBezTo>
                      <a:pt x="0" y="232"/>
                      <a:pt x="25" y="419"/>
                      <a:pt x="150" y="519"/>
                    </a:cubicBezTo>
                    <a:cubicBezTo>
                      <a:pt x="205" y="564"/>
                      <a:pt x="268" y="584"/>
                      <a:pt x="330" y="584"/>
                    </a:cubicBezTo>
                    <a:cubicBezTo>
                      <a:pt x="490" y="584"/>
                      <a:pt x="640" y="446"/>
                      <a:pt x="612" y="257"/>
                    </a:cubicBezTo>
                    <a:cubicBezTo>
                      <a:pt x="597" y="98"/>
                      <a:pt x="461" y="0"/>
                      <a:pt x="3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04" name="Google Shape;9904;p47"/>
              <p:cNvSpPr/>
              <p:nvPr/>
            </p:nvSpPr>
            <p:spPr>
              <a:xfrm>
                <a:off x="3464450" y="3868650"/>
                <a:ext cx="19175" cy="14975"/>
              </a:xfrm>
              <a:custGeom>
                <a:rect b="b" l="l" r="r" t="t"/>
                <a:pathLst>
                  <a:path extrusionOk="0" h="599" w="767">
                    <a:moveTo>
                      <a:pt x="327" y="0"/>
                    </a:moveTo>
                    <a:cubicBezTo>
                      <a:pt x="243" y="0"/>
                      <a:pt x="159" y="39"/>
                      <a:pt x="101" y="112"/>
                    </a:cubicBezTo>
                    <a:cubicBezTo>
                      <a:pt x="1" y="237"/>
                      <a:pt x="13" y="412"/>
                      <a:pt x="138" y="512"/>
                    </a:cubicBezTo>
                    <a:cubicBezTo>
                      <a:pt x="205" y="573"/>
                      <a:pt x="274" y="599"/>
                      <a:pt x="340" y="599"/>
                    </a:cubicBezTo>
                    <a:cubicBezTo>
                      <a:pt x="583" y="599"/>
                      <a:pt x="766" y="249"/>
                      <a:pt x="501" y="62"/>
                    </a:cubicBezTo>
                    <a:cubicBezTo>
                      <a:pt x="448" y="20"/>
                      <a:pt x="387" y="0"/>
                      <a:pt x="3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05" name="Google Shape;9905;p47"/>
              <p:cNvSpPr/>
              <p:nvPr/>
            </p:nvSpPr>
            <p:spPr>
              <a:xfrm>
                <a:off x="3543800" y="385777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35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51" y="397"/>
                    </a:cubicBezTo>
                    <a:cubicBezTo>
                      <a:pt x="100" y="506"/>
                      <a:pt x="212" y="575"/>
                      <a:pt x="330" y="575"/>
                    </a:cubicBezTo>
                    <a:cubicBezTo>
                      <a:pt x="362" y="575"/>
                      <a:pt x="394" y="570"/>
                      <a:pt x="426" y="560"/>
                    </a:cubicBezTo>
                    <a:cubicBezTo>
                      <a:pt x="576" y="497"/>
                      <a:pt x="651" y="335"/>
                      <a:pt x="601" y="185"/>
                    </a:cubicBezTo>
                    <a:cubicBezTo>
                      <a:pt x="553" y="71"/>
                      <a:pt x="448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06" name="Google Shape;9906;p47"/>
              <p:cNvSpPr/>
              <p:nvPr/>
            </p:nvSpPr>
            <p:spPr>
              <a:xfrm>
                <a:off x="3634650" y="3925525"/>
                <a:ext cx="16975" cy="12800"/>
              </a:xfrm>
              <a:custGeom>
                <a:rect b="b" l="l" r="r" t="t"/>
                <a:pathLst>
                  <a:path extrusionOk="0" h="512" w="679">
                    <a:moveTo>
                      <a:pt x="482" y="1"/>
                    </a:moveTo>
                    <a:cubicBezTo>
                      <a:pt x="275" y="1"/>
                      <a:pt x="0" y="283"/>
                      <a:pt x="203" y="449"/>
                    </a:cubicBezTo>
                    <a:cubicBezTo>
                      <a:pt x="257" y="492"/>
                      <a:pt x="319" y="512"/>
                      <a:pt x="381" y="512"/>
                    </a:cubicBezTo>
                    <a:cubicBezTo>
                      <a:pt x="464" y="512"/>
                      <a:pt x="546" y="476"/>
                      <a:pt x="603" y="411"/>
                    </a:cubicBezTo>
                    <a:cubicBezTo>
                      <a:pt x="653" y="349"/>
                      <a:pt x="678" y="274"/>
                      <a:pt x="666" y="199"/>
                    </a:cubicBezTo>
                    <a:cubicBezTo>
                      <a:pt x="666" y="161"/>
                      <a:pt x="666" y="149"/>
                      <a:pt x="653" y="124"/>
                    </a:cubicBezTo>
                    <a:cubicBezTo>
                      <a:pt x="621" y="36"/>
                      <a:pt x="555" y="1"/>
                      <a:pt x="4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07" name="Google Shape;9907;p47"/>
              <p:cNvSpPr/>
              <p:nvPr/>
            </p:nvSpPr>
            <p:spPr>
              <a:xfrm>
                <a:off x="3610300" y="3859775"/>
                <a:ext cx="17025" cy="14550"/>
              </a:xfrm>
              <a:custGeom>
                <a:rect b="b" l="l" r="r" t="t"/>
                <a:pathLst>
                  <a:path extrusionOk="0" h="582" w="681">
                    <a:moveTo>
                      <a:pt x="371" y="0"/>
                    </a:moveTo>
                    <a:cubicBezTo>
                      <a:pt x="172" y="0"/>
                      <a:pt x="0" y="219"/>
                      <a:pt x="115" y="430"/>
                    </a:cubicBezTo>
                    <a:cubicBezTo>
                      <a:pt x="177" y="535"/>
                      <a:pt x="276" y="581"/>
                      <a:pt x="373" y="581"/>
                    </a:cubicBezTo>
                    <a:cubicBezTo>
                      <a:pt x="529" y="581"/>
                      <a:pt x="680" y="460"/>
                      <a:pt x="665" y="267"/>
                    </a:cubicBezTo>
                    <a:cubicBezTo>
                      <a:pt x="652" y="230"/>
                      <a:pt x="652" y="217"/>
                      <a:pt x="640" y="192"/>
                    </a:cubicBezTo>
                    <a:cubicBezTo>
                      <a:pt x="627" y="142"/>
                      <a:pt x="590" y="105"/>
                      <a:pt x="552" y="67"/>
                    </a:cubicBezTo>
                    <a:cubicBezTo>
                      <a:pt x="494" y="21"/>
                      <a:pt x="431" y="0"/>
                      <a:pt x="3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08" name="Google Shape;9908;p47"/>
              <p:cNvSpPr/>
              <p:nvPr/>
            </p:nvSpPr>
            <p:spPr>
              <a:xfrm>
                <a:off x="3605050" y="3896000"/>
                <a:ext cx="16575" cy="14450"/>
              </a:xfrm>
              <a:custGeom>
                <a:rect b="b" l="l" r="r" t="t"/>
                <a:pathLst>
                  <a:path extrusionOk="0" h="578" w="663">
                    <a:moveTo>
                      <a:pt x="328" y="1"/>
                    </a:moveTo>
                    <a:cubicBezTo>
                      <a:pt x="294" y="1"/>
                      <a:pt x="259" y="6"/>
                      <a:pt x="225" y="18"/>
                    </a:cubicBezTo>
                    <a:cubicBezTo>
                      <a:pt x="75" y="80"/>
                      <a:pt x="0" y="243"/>
                      <a:pt x="63" y="393"/>
                    </a:cubicBezTo>
                    <a:cubicBezTo>
                      <a:pt x="110" y="507"/>
                      <a:pt x="215" y="577"/>
                      <a:pt x="329" y="577"/>
                    </a:cubicBezTo>
                    <a:cubicBezTo>
                      <a:pt x="365" y="577"/>
                      <a:pt x="401" y="570"/>
                      <a:pt x="438" y="555"/>
                    </a:cubicBezTo>
                    <a:cubicBezTo>
                      <a:pt x="588" y="505"/>
                      <a:pt x="662" y="330"/>
                      <a:pt x="600" y="180"/>
                    </a:cubicBezTo>
                    <a:cubicBezTo>
                      <a:pt x="552" y="65"/>
                      <a:pt x="444" y="1"/>
                      <a:pt x="3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09" name="Google Shape;9909;p47"/>
              <p:cNvSpPr/>
              <p:nvPr/>
            </p:nvSpPr>
            <p:spPr>
              <a:xfrm>
                <a:off x="3586600" y="3790425"/>
                <a:ext cx="16350" cy="14250"/>
              </a:xfrm>
              <a:custGeom>
                <a:rect b="b" l="l" r="r" t="t"/>
                <a:pathLst>
                  <a:path extrusionOk="0" h="570" w="654">
                    <a:moveTo>
                      <a:pt x="301" y="1"/>
                    </a:moveTo>
                    <a:cubicBezTo>
                      <a:pt x="159" y="1"/>
                      <a:pt x="36" y="96"/>
                      <a:pt x="13" y="242"/>
                    </a:cubicBezTo>
                    <a:cubicBezTo>
                      <a:pt x="1" y="317"/>
                      <a:pt x="26" y="392"/>
                      <a:pt x="63" y="454"/>
                    </a:cubicBezTo>
                    <a:lnTo>
                      <a:pt x="76" y="454"/>
                    </a:lnTo>
                    <a:cubicBezTo>
                      <a:pt x="137" y="535"/>
                      <a:pt x="219" y="570"/>
                      <a:pt x="300" y="570"/>
                    </a:cubicBezTo>
                    <a:cubicBezTo>
                      <a:pt x="480" y="570"/>
                      <a:pt x="654" y="396"/>
                      <a:pt x="576" y="179"/>
                    </a:cubicBezTo>
                    <a:cubicBezTo>
                      <a:pt x="563" y="154"/>
                      <a:pt x="551" y="129"/>
                      <a:pt x="538" y="117"/>
                    </a:cubicBezTo>
                    <a:cubicBezTo>
                      <a:pt x="501" y="54"/>
                      <a:pt x="426" y="17"/>
                      <a:pt x="351" y="4"/>
                    </a:cubicBezTo>
                    <a:cubicBezTo>
                      <a:pt x="334" y="2"/>
                      <a:pt x="318" y="1"/>
                      <a:pt x="3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10" name="Google Shape;9910;p47"/>
              <p:cNvSpPr/>
              <p:nvPr/>
            </p:nvSpPr>
            <p:spPr>
              <a:xfrm>
                <a:off x="3572850" y="383652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35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63" y="385"/>
                    </a:cubicBezTo>
                    <a:cubicBezTo>
                      <a:pt x="103" y="504"/>
                      <a:pt x="221" y="575"/>
                      <a:pt x="343" y="575"/>
                    </a:cubicBezTo>
                    <a:cubicBezTo>
                      <a:pt x="375" y="575"/>
                      <a:pt x="407" y="570"/>
                      <a:pt x="438" y="560"/>
                    </a:cubicBezTo>
                    <a:cubicBezTo>
                      <a:pt x="576" y="497"/>
                      <a:pt x="651" y="335"/>
                      <a:pt x="601" y="185"/>
                    </a:cubicBezTo>
                    <a:cubicBezTo>
                      <a:pt x="553" y="71"/>
                      <a:pt x="448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11" name="Google Shape;9911;p47"/>
              <p:cNvSpPr/>
              <p:nvPr/>
            </p:nvSpPr>
            <p:spPr>
              <a:xfrm>
                <a:off x="3453200" y="3991675"/>
                <a:ext cx="17500" cy="14425"/>
              </a:xfrm>
              <a:custGeom>
                <a:rect b="b" l="l" r="r" t="t"/>
                <a:pathLst>
                  <a:path extrusionOk="0" h="577" w="700">
                    <a:moveTo>
                      <a:pt x="297" y="0"/>
                    </a:moveTo>
                    <a:cubicBezTo>
                      <a:pt x="165" y="0"/>
                      <a:pt x="36" y="88"/>
                      <a:pt x="13" y="240"/>
                    </a:cubicBezTo>
                    <a:cubicBezTo>
                      <a:pt x="1" y="315"/>
                      <a:pt x="13" y="390"/>
                      <a:pt x="63" y="452"/>
                    </a:cubicBezTo>
                    <a:cubicBezTo>
                      <a:pt x="127" y="540"/>
                      <a:pt x="210" y="577"/>
                      <a:pt x="291" y="577"/>
                    </a:cubicBezTo>
                    <a:cubicBezTo>
                      <a:pt x="500" y="577"/>
                      <a:pt x="700" y="339"/>
                      <a:pt x="538" y="115"/>
                    </a:cubicBezTo>
                    <a:lnTo>
                      <a:pt x="526" y="115"/>
                    </a:lnTo>
                    <a:cubicBezTo>
                      <a:pt x="467" y="37"/>
                      <a:pt x="381" y="0"/>
                      <a:pt x="2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12" name="Google Shape;9912;p47"/>
              <p:cNvSpPr/>
              <p:nvPr/>
            </p:nvSpPr>
            <p:spPr>
              <a:xfrm>
                <a:off x="3459100" y="3952600"/>
                <a:ext cx="15375" cy="14600"/>
              </a:xfrm>
              <a:custGeom>
                <a:rect b="b" l="l" r="r" t="t"/>
                <a:pathLst>
                  <a:path extrusionOk="0" h="584" w="615">
                    <a:moveTo>
                      <a:pt x="309" y="0"/>
                    </a:moveTo>
                    <a:cubicBezTo>
                      <a:pt x="149" y="0"/>
                      <a:pt x="0" y="135"/>
                      <a:pt x="27" y="316"/>
                    </a:cubicBezTo>
                    <a:cubicBezTo>
                      <a:pt x="43" y="483"/>
                      <a:pt x="175" y="584"/>
                      <a:pt x="315" y="584"/>
                    </a:cubicBezTo>
                    <a:cubicBezTo>
                      <a:pt x="394" y="584"/>
                      <a:pt x="476" y="551"/>
                      <a:pt x="540" y="478"/>
                    </a:cubicBezTo>
                    <a:cubicBezTo>
                      <a:pt x="602" y="391"/>
                      <a:pt x="615" y="291"/>
                      <a:pt x="577" y="191"/>
                    </a:cubicBezTo>
                    <a:cubicBezTo>
                      <a:pt x="565" y="141"/>
                      <a:pt x="527" y="103"/>
                      <a:pt x="490" y="66"/>
                    </a:cubicBezTo>
                    <a:cubicBezTo>
                      <a:pt x="434" y="21"/>
                      <a:pt x="371" y="0"/>
                      <a:pt x="3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13" name="Google Shape;9913;p47"/>
              <p:cNvSpPr/>
              <p:nvPr/>
            </p:nvSpPr>
            <p:spPr>
              <a:xfrm>
                <a:off x="3427275" y="3931775"/>
                <a:ext cx="15650" cy="14450"/>
              </a:xfrm>
              <a:custGeom>
                <a:rect b="b" l="l" r="r" t="t"/>
                <a:pathLst>
                  <a:path extrusionOk="0" h="578" w="626">
                    <a:moveTo>
                      <a:pt x="296" y="0"/>
                    </a:moveTo>
                    <a:cubicBezTo>
                      <a:pt x="167" y="0"/>
                      <a:pt x="39" y="82"/>
                      <a:pt x="13" y="236"/>
                    </a:cubicBezTo>
                    <a:cubicBezTo>
                      <a:pt x="1" y="311"/>
                      <a:pt x="13" y="399"/>
                      <a:pt x="63" y="461"/>
                    </a:cubicBezTo>
                    <a:cubicBezTo>
                      <a:pt x="124" y="543"/>
                      <a:pt x="207" y="578"/>
                      <a:pt x="289" y="578"/>
                    </a:cubicBezTo>
                    <a:cubicBezTo>
                      <a:pt x="460" y="578"/>
                      <a:pt x="626" y="426"/>
                      <a:pt x="575" y="224"/>
                    </a:cubicBezTo>
                    <a:cubicBezTo>
                      <a:pt x="539" y="72"/>
                      <a:pt x="418" y="0"/>
                      <a:pt x="2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14" name="Google Shape;9914;p47"/>
              <p:cNvSpPr/>
              <p:nvPr/>
            </p:nvSpPr>
            <p:spPr>
              <a:xfrm>
                <a:off x="3403925" y="3864650"/>
                <a:ext cx="15775" cy="14950"/>
              </a:xfrm>
              <a:custGeom>
                <a:rect b="b" l="l" r="r" t="t"/>
                <a:pathLst>
                  <a:path extrusionOk="0" h="598" w="631">
                    <a:moveTo>
                      <a:pt x="309" y="1"/>
                    </a:moveTo>
                    <a:cubicBezTo>
                      <a:pt x="154" y="1"/>
                      <a:pt x="0" y="122"/>
                      <a:pt x="22" y="322"/>
                    </a:cubicBezTo>
                    <a:cubicBezTo>
                      <a:pt x="28" y="511"/>
                      <a:pt x="162" y="598"/>
                      <a:pt x="300" y="598"/>
                    </a:cubicBezTo>
                    <a:cubicBezTo>
                      <a:pt x="463" y="598"/>
                      <a:pt x="631" y="476"/>
                      <a:pt x="597" y="260"/>
                    </a:cubicBezTo>
                    <a:cubicBezTo>
                      <a:pt x="585" y="235"/>
                      <a:pt x="585" y="210"/>
                      <a:pt x="572" y="185"/>
                    </a:cubicBezTo>
                    <a:cubicBezTo>
                      <a:pt x="521" y="58"/>
                      <a:pt x="415" y="1"/>
                      <a:pt x="3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15" name="Google Shape;9915;p47"/>
              <p:cNvSpPr/>
              <p:nvPr/>
            </p:nvSpPr>
            <p:spPr>
              <a:xfrm>
                <a:off x="3431075" y="3892900"/>
                <a:ext cx="16375" cy="11775"/>
              </a:xfrm>
              <a:custGeom>
                <a:rect b="b" l="l" r="r" t="t"/>
                <a:pathLst>
                  <a:path extrusionOk="0" h="471" w="655">
                    <a:moveTo>
                      <a:pt x="315" y="1"/>
                    </a:moveTo>
                    <a:cubicBezTo>
                      <a:pt x="171" y="1"/>
                      <a:pt x="46" y="106"/>
                      <a:pt x="23" y="242"/>
                    </a:cubicBezTo>
                    <a:cubicBezTo>
                      <a:pt x="1" y="399"/>
                      <a:pt x="138" y="471"/>
                      <a:pt x="285" y="471"/>
                    </a:cubicBezTo>
                    <a:cubicBezTo>
                      <a:pt x="463" y="471"/>
                      <a:pt x="654" y="365"/>
                      <a:pt x="586" y="179"/>
                    </a:cubicBezTo>
                    <a:cubicBezTo>
                      <a:pt x="573" y="154"/>
                      <a:pt x="561" y="142"/>
                      <a:pt x="548" y="117"/>
                    </a:cubicBezTo>
                    <a:cubicBezTo>
                      <a:pt x="498" y="54"/>
                      <a:pt x="436" y="17"/>
                      <a:pt x="361" y="4"/>
                    </a:cubicBezTo>
                    <a:cubicBezTo>
                      <a:pt x="346" y="2"/>
                      <a:pt x="330" y="1"/>
                      <a:pt x="3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16" name="Google Shape;9916;p47"/>
              <p:cNvSpPr/>
              <p:nvPr/>
            </p:nvSpPr>
            <p:spPr>
              <a:xfrm>
                <a:off x="3572875" y="3876450"/>
                <a:ext cx="19475" cy="14475"/>
              </a:xfrm>
              <a:custGeom>
                <a:rect b="b" l="l" r="r" t="t"/>
                <a:pathLst>
                  <a:path extrusionOk="0" h="579" w="779">
                    <a:moveTo>
                      <a:pt x="404" y="1"/>
                    </a:moveTo>
                    <a:cubicBezTo>
                      <a:pt x="194" y="1"/>
                      <a:pt x="1" y="238"/>
                      <a:pt x="162" y="462"/>
                    </a:cubicBezTo>
                    <a:cubicBezTo>
                      <a:pt x="212" y="525"/>
                      <a:pt x="275" y="562"/>
                      <a:pt x="362" y="575"/>
                    </a:cubicBezTo>
                    <a:cubicBezTo>
                      <a:pt x="377" y="577"/>
                      <a:pt x="392" y="578"/>
                      <a:pt x="407" y="578"/>
                    </a:cubicBezTo>
                    <a:cubicBezTo>
                      <a:pt x="632" y="578"/>
                      <a:pt x="778" y="313"/>
                      <a:pt x="637" y="125"/>
                    </a:cubicBezTo>
                    <a:cubicBezTo>
                      <a:pt x="570" y="37"/>
                      <a:pt x="486" y="1"/>
                      <a:pt x="4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17" name="Google Shape;9917;p47"/>
              <p:cNvSpPr/>
              <p:nvPr/>
            </p:nvSpPr>
            <p:spPr>
              <a:xfrm>
                <a:off x="3506950" y="3862250"/>
                <a:ext cx="17275" cy="14625"/>
              </a:xfrm>
              <a:custGeom>
                <a:rect b="b" l="l" r="r" t="t"/>
                <a:pathLst>
                  <a:path extrusionOk="0" h="585" w="691">
                    <a:moveTo>
                      <a:pt x="375" y="0"/>
                    </a:moveTo>
                    <a:cubicBezTo>
                      <a:pt x="320" y="0"/>
                      <a:pt x="264" y="18"/>
                      <a:pt x="213" y="56"/>
                    </a:cubicBezTo>
                    <a:cubicBezTo>
                      <a:pt x="0" y="218"/>
                      <a:pt x="75" y="543"/>
                      <a:pt x="338" y="581"/>
                    </a:cubicBezTo>
                    <a:cubicBezTo>
                      <a:pt x="352" y="583"/>
                      <a:pt x="366" y="584"/>
                      <a:pt x="380" y="584"/>
                    </a:cubicBezTo>
                    <a:cubicBezTo>
                      <a:pt x="515" y="584"/>
                      <a:pt x="640" y="479"/>
                      <a:pt x="663" y="343"/>
                    </a:cubicBezTo>
                    <a:cubicBezTo>
                      <a:pt x="690" y="147"/>
                      <a:pt x="538" y="0"/>
                      <a:pt x="3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18" name="Google Shape;9918;p47"/>
              <p:cNvSpPr/>
              <p:nvPr/>
            </p:nvSpPr>
            <p:spPr>
              <a:xfrm>
                <a:off x="3526700" y="3931550"/>
                <a:ext cx="16375" cy="11775"/>
              </a:xfrm>
              <a:custGeom>
                <a:rect b="b" l="l" r="r" t="t"/>
                <a:pathLst>
                  <a:path extrusionOk="0" h="471" w="655">
                    <a:moveTo>
                      <a:pt x="314" y="1"/>
                    </a:moveTo>
                    <a:cubicBezTo>
                      <a:pt x="182" y="1"/>
                      <a:pt x="53" y="93"/>
                      <a:pt x="22" y="245"/>
                    </a:cubicBezTo>
                    <a:cubicBezTo>
                      <a:pt x="0" y="401"/>
                      <a:pt x="134" y="470"/>
                      <a:pt x="278" y="470"/>
                    </a:cubicBezTo>
                    <a:cubicBezTo>
                      <a:pt x="458" y="470"/>
                      <a:pt x="654" y="363"/>
                      <a:pt x="585" y="183"/>
                    </a:cubicBezTo>
                    <a:cubicBezTo>
                      <a:pt x="572" y="158"/>
                      <a:pt x="560" y="133"/>
                      <a:pt x="547" y="120"/>
                    </a:cubicBezTo>
                    <a:cubicBezTo>
                      <a:pt x="484" y="38"/>
                      <a:pt x="398" y="1"/>
                      <a:pt x="31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19" name="Google Shape;9919;p47"/>
              <p:cNvSpPr/>
              <p:nvPr/>
            </p:nvSpPr>
            <p:spPr>
              <a:xfrm>
                <a:off x="3463550" y="3913100"/>
                <a:ext cx="18300" cy="14650"/>
              </a:xfrm>
              <a:custGeom>
                <a:rect b="b" l="l" r="r" t="t"/>
                <a:pathLst>
                  <a:path extrusionOk="0" h="586" w="732">
                    <a:moveTo>
                      <a:pt x="383" y="0"/>
                    </a:moveTo>
                    <a:cubicBezTo>
                      <a:pt x="188" y="0"/>
                      <a:pt x="1" y="205"/>
                      <a:pt x="124" y="434"/>
                    </a:cubicBezTo>
                    <a:cubicBezTo>
                      <a:pt x="180" y="540"/>
                      <a:pt x="273" y="586"/>
                      <a:pt x="368" y="586"/>
                    </a:cubicBezTo>
                    <a:cubicBezTo>
                      <a:pt x="548" y="586"/>
                      <a:pt x="731" y="418"/>
                      <a:pt x="649" y="196"/>
                    </a:cubicBezTo>
                    <a:cubicBezTo>
                      <a:pt x="636" y="171"/>
                      <a:pt x="624" y="146"/>
                      <a:pt x="611" y="121"/>
                    </a:cubicBezTo>
                    <a:cubicBezTo>
                      <a:pt x="549" y="36"/>
                      <a:pt x="465" y="0"/>
                      <a:pt x="3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20" name="Google Shape;9920;p47"/>
              <p:cNvSpPr/>
              <p:nvPr/>
            </p:nvSpPr>
            <p:spPr>
              <a:xfrm>
                <a:off x="3435450" y="3846725"/>
                <a:ext cx="18275" cy="14625"/>
              </a:xfrm>
              <a:custGeom>
                <a:rect b="b" l="l" r="r" t="t"/>
                <a:pathLst>
                  <a:path extrusionOk="0" h="585" w="731">
                    <a:moveTo>
                      <a:pt x="381" y="0"/>
                    </a:moveTo>
                    <a:cubicBezTo>
                      <a:pt x="186" y="0"/>
                      <a:pt x="1" y="207"/>
                      <a:pt x="123" y="427"/>
                    </a:cubicBezTo>
                    <a:cubicBezTo>
                      <a:pt x="179" y="538"/>
                      <a:pt x="273" y="585"/>
                      <a:pt x="367" y="585"/>
                    </a:cubicBezTo>
                    <a:cubicBezTo>
                      <a:pt x="548" y="585"/>
                      <a:pt x="731" y="411"/>
                      <a:pt x="648" y="189"/>
                    </a:cubicBezTo>
                    <a:cubicBezTo>
                      <a:pt x="636" y="164"/>
                      <a:pt x="623" y="152"/>
                      <a:pt x="611" y="127"/>
                    </a:cubicBezTo>
                    <a:cubicBezTo>
                      <a:pt x="548" y="38"/>
                      <a:pt x="463" y="0"/>
                      <a:pt x="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21" name="Google Shape;9921;p47"/>
              <p:cNvSpPr/>
              <p:nvPr/>
            </p:nvSpPr>
            <p:spPr>
              <a:xfrm>
                <a:off x="3485425" y="3977550"/>
                <a:ext cx="18450" cy="14450"/>
              </a:xfrm>
              <a:custGeom>
                <a:rect b="b" l="l" r="r" t="t"/>
                <a:pathLst>
                  <a:path extrusionOk="0" h="578" w="738">
                    <a:moveTo>
                      <a:pt x="385" y="0"/>
                    </a:moveTo>
                    <a:cubicBezTo>
                      <a:pt x="130" y="0"/>
                      <a:pt x="0" y="341"/>
                      <a:pt x="211" y="517"/>
                    </a:cubicBezTo>
                    <a:cubicBezTo>
                      <a:pt x="265" y="559"/>
                      <a:pt x="325" y="577"/>
                      <a:pt x="383" y="577"/>
                    </a:cubicBezTo>
                    <a:cubicBezTo>
                      <a:pt x="567" y="577"/>
                      <a:pt x="737" y="392"/>
                      <a:pt x="661" y="192"/>
                    </a:cubicBezTo>
                    <a:cubicBezTo>
                      <a:pt x="624" y="92"/>
                      <a:pt x="536" y="17"/>
                      <a:pt x="436" y="5"/>
                    </a:cubicBezTo>
                    <a:cubicBezTo>
                      <a:pt x="419" y="2"/>
                      <a:pt x="401" y="0"/>
                      <a:pt x="3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22" name="Google Shape;9922;p47"/>
              <p:cNvSpPr/>
              <p:nvPr/>
            </p:nvSpPr>
            <p:spPr>
              <a:xfrm>
                <a:off x="3547875" y="3805250"/>
                <a:ext cx="15800" cy="14450"/>
              </a:xfrm>
              <a:custGeom>
                <a:rect b="b" l="l" r="r" t="t"/>
                <a:pathLst>
                  <a:path extrusionOk="0" h="578" w="632">
                    <a:moveTo>
                      <a:pt x="293" y="0"/>
                    </a:moveTo>
                    <a:cubicBezTo>
                      <a:pt x="162" y="0"/>
                      <a:pt x="35" y="90"/>
                      <a:pt x="13" y="249"/>
                    </a:cubicBezTo>
                    <a:cubicBezTo>
                      <a:pt x="0" y="324"/>
                      <a:pt x="13" y="399"/>
                      <a:pt x="63" y="461"/>
                    </a:cubicBezTo>
                    <a:cubicBezTo>
                      <a:pt x="100" y="524"/>
                      <a:pt x="175" y="561"/>
                      <a:pt x="250" y="574"/>
                    </a:cubicBezTo>
                    <a:cubicBezTo>
                      <a:pt x="266" y="576"/>
                      <a:pt x="282" y="578"/>
                      <a:pt x="297" y="578"/>
                    </a:cubicBezTo>
                    <a:cubicBezTo>
                      <a:pt x="487" y="578"/>
                      <a:pt x="632" y="371"/>
                      <a:pt x="563" y="186"/>
                    </a:cubicBezTo>
                    <a:cubicBezTo>
                      <a:pt x="550" y="161"/>
                      <a:pt x="538" y="136"/>
                      <a:pt x="525" y="124"/>
                    </a:cubicBezTo>
                    <a:cubicBezTo>
                      <a:pt x="466" y="39"/>
                      <a:pt x="378" y="0"/>
                      <a:pt x="2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23" name="Google Shape;9923;p47"/>
              <p:cNvSpPr/>
              <p:nvPr/>
            </p:nvSpPr>
            <p:spPr>
              <a:xfrm>
                <a:off x="3611050" y="3819800"/>
                <a:ext cx="18250" cy="14275"/>
              </a:xfrm>
              <a:custGeom>
                <a:rect b="b" l="l" r="r" t="t"/>
                <a:pathLst>
                  <a:path extrusionOk="0" h="571" w="730">
                    <a:moveTo>
                      <a:pt x="371" y="1"/>
                    </a:moveTo>
                    <a:cubicBezTo>
                      <a:pt x="154" y="1"/>
                      <a:pt x="0" y="254"/>
                      <a:pt x="148" y="454"/>
                    </a:cubicBezTo>
                    <a:cubicBezTo>
                      <a:pt x="198" y="516"/>
                      <a:pt x="260" y="554"/>
                      <a:pt x="348" y="566"/>
                    </a:cubicBezTo>
                    <a:cubicBezTo>
                      <a:pt x="364" y="569"/>
                      <a:pt x="380" y="571"/>
                      <a:pt x="396" y="571"/>
                    </a:cubicBezTo>
                    <a:cubicBezTo>
                      <a:pt x="586" y="571"/>
                      <a:pt x="729" y="375"/>
                      <a:pt x="660" y="179"/>
                    </a:cubicBezTo>
                    <a:cubicBezTo>
                      <a:pt x="622" y="104"/>
                      <a:pt x="572" y="54"/>
                      <a:pt x="497" y="29"/>
                    </a:cubicBezTo>
                    <a:cubicBezTo>
                      <a:pt x="454" y="9"/>
                      <a:pt x="412" y="1"/>
                      <a:pt x="3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24" name="Google Shape;9924;p47"/>
              <p:cNvSpPr/>
              <p:nvPr/>
            </p:nvSpPr>
            <p:spPr>
              <a:xfrm>
                <a:off x="3640225" y="3891100"/>
                <a:ext cx="20150" cy="14475"/>
              </a:xfrm>
              <a:custGeom>
                <a:rect b="b" l="l" r="r" t="t"/>
                <a:pathLst>
                  <a:path extrusionOk="0" h="579" w="806">
                    <a:moveTo>
                      <a:pt x="406" y="1"/>
                    </a:moveTo>
                    <a:cubicBezTo>
                      <a:pt x="53" y="1"/>
                      <a:pt x="1" y="540"/>
                      <a:pt x="368" y="576"/>
                    </a:cubicBezTo>
                    <a:cubicBezTo>
                      <a:pt x="380" y="578"/>
                      <a:pt x="392" y="578"/>
                      <a:pt x="404" y="578"/>
                    </a:cubicBezTo>
                    <a:cubicBezTo>
                      <a:pt x="736" y="578"/>
                      <a:pt x="805" y="86"/>
                      <a:pt x="455" y="1"/>
                    </a:cubicBezTo>
                    <a:lnTo>
                      <a:pt x="430" y="1"/>
                    </a:lnTo>
                    <a:cubicBezTo>
                      <a:pt x="422" y="1"/>
                      <a:pt x="414" y="1"/>
                      <a:pt x="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25" name="Google Shape;9925;p47"/>
              <p:cNvSpPr/>
              <p:nvPr/>
            </p:nvSpPr>
            <p:spPr>
              <a:xfrm>
                <a:off x="3603175" y="3935550"/>
                <a:ext cx="16250" cy="14575"/>
              </a:xfrm>
              <a:custGeom>
                <a:rect b="b" l="l" r="r" t="t"/>
                <a:pathLst>
                  <a:path extrusionOk="0" h="583" w="650">
                    <a:moveTo>
                      <a:pt x="329" y="1"/>
                    </a:moveTo>
                    <a:cubicBezTo>
                      <a:pt x="293" y="1"/>
                      <a:pt x="258" y="8"/>
                      <a:pt x="225" y="23"/>
                    </a:cubicBezTo>
                    <a:cubicBezTo>
                      <a:pt x="75" y="73"/>
                      <a:pt x="0" y="248"/>
                      <a:pt x="50" y="398"/>
                    </a:cubicBezTo>
                    <a:cubicBezTo>
                      <a:pt x="98" y="512"/>
                      <a:pt x="203" y="582"/>
                      <a:pt x="316" y="582"/>
                    </a:cubicBezTo>
                    <a:cubicBezTo>
                      <a:pt x="352" y="582"/>
                      <a:pt x="389" y="575"/>
                      <a:pt x="425" y="560"/>
                    </a:cubicBezTo>
                    <a:cubicBezTo>
                      <a:pt x="575" y="498"/>
                      <a:pt x="650" y="335"/>
                      <a:pt x="600" y="185"/>
                    </a:cubicBezTo>
                    <a:cubicBezTo>
                      <a:pt x="553" y="71"/>
                      <a:pt x="440" y="1"/>
                      <a:pt x="3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26" name="Google Shape;9926;p47"/>
              <p:cNvSpPr/>
              <p:nvPr/>
            </p:nvSpPr>
            <p:spPr>
              <a:xfrm>
                <a:off x="3555050" y="3986675"/>
                <a:ext cx="16275" cy="14525"/>
              </a:xfrm>
              <a:custGeom>
                <a:rect b="b" l="l" r="r" t="t"/>
                <a:pathLst>
                  <a:path extrusionOk="0" h="581" w="651">
                    <a:moveTo>
                      <a:pt x="356" y="0"/>
                    </a:moveTo>
                    <a:cubicBezTo>
                      <a:pt x="260" y="0"/>
                      <a:pt x="166" y="48"/>
                      <a:pt x="113" y="140"/>
                    </a:cubicBezTo>
                    <a:cubicBezTo>
                      <a:pt x="1" y="315"/>
                      <a:pt x="113" y="552"/>
                      <a:pt x="313" y="577"/>
                    </a:cubicBezTo>
                    <a:cubicBezTo>
                      <a:pt x="327" y="580"/>
                      <a:pt x="341" y="581"/>
                      <a:pt x="355" y="581"/>
                    </a:cubicBezTo>
                    <a:cubicBezTo>
                      <a:pt x="490" y="581"/>
                      <a:pt x="615" y="476"/>
                      <a:pt x="638" y="340"/>
                    </a:cubicBezTo>
                    <a:cubicBezTo>
                      <a:pt x="651" y="302"/>
                      <a:pt x="651" y="265"/>
                      <a:pt x="638" y="227"/>
                    </a:cubicBezTo>
                    <a:cubicBezTo>
                      <a:pt x="638" y="215"/>
                      <a:pt x="638" y="202"/>
                      <a:pt x="626" y="190"/>
                    </a:cubicBezTo>
                    <a:cubicBezTo>
                      <a:pt x="626" y="165"/>
                      <a:pt x="613" y="140"/>
                      <a:pt x="601" y="127"/>
                    </a:cubicBezTo>
                    <a:lnTo>
                      <a:pt x="588" y="115"/>
                    </a:lnTo>
                    <a:cubicBezTo>
                      <a:pt x="529" y="38"/>
                      <a:pt x="442" y="0"/>
                      <a:pt x="3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27" name="Google Shape;9927;p47"/>
              <p:cNvSpPr/>
              <p:nvPr/>
            </p:nvSpPr>
            <p:spPr>
              <a:xfrm>
                <a:off x="3591600" y="3968050"/>
                <a:ext cx="17450" cy="14425"/>
              </a:xfrm>
              <a:custGeom>
                <a:rect b="b" l="l" r="r" t="t"/>
                <a:pathLst>
                  <a:path extrusionOk="0" h="577" w="698">
                    <a:moveTo>
                      <a:pt x="359" y="0"/>
                    </a:moveTo>
                    <a:cubicBezTo>
                      <a:pt x="324" y="0"/>
                      <a:pt x="287" y="8"/>
                      <a:pt x="251" y="23"/>
                    </a:cubicBezTo>
                    <a:cubicBezTo>
                      <a:pt x="1" y="110"/>
                      <a:pt x="1" y="447"/>
                      <a:pt x="238" y="547"/>
                    </a:cubicBezTo>
                    <a:cubicBezTo>
                      <a:pt x="280" y="567"/>
                      <a:pt x="322" y="576"/>
                      <a:pt x="362" y="576"/>
                    </a:cubicBezTo>
                    <a:cubicBezTo>
                      <a:pt x="549" y="576"/>
                      <a:pt x="698" y="381"/>
                      <a:pt x="626" y="185"/>
                    </a:cubicBezTo>
                    <a:cubicBezTo>
                      <a:pt x="578" y="71"/>
                      <a:pt x="473" y="0"/>
                      <a:pt x="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28" name="Google Shape;9928;p47"/>
              <p:cNvSpPr/>
              <p:nvPr/>
            </p:nvSpPr>
            <p:spPr>
              <a:xfrm>
                <a:off x="3445050" y="3815900"/>
                <a:ext cx="17825" cy="14525"/>
              </a:xfrm>
              <a:custGeom>
                <a:rect b="b" l="l" r="r" t="t"/>
                <a:pathLst>
                  <a:path extrusionOk="0" h="581" w="713">
                    <a:moveTo>
                      <a:pt x="354" y="1"/>
                    </a:moveTo>
                    <a:cubicBezTo>
                      <a:pt x="179" y="1"/>
                      <a:pt x="0" y="156"/>
                      <a:pt x="64" y="373"/>
                    </a:cubicBezTo>
                    <a:cubicBezTo>
                      <a:pt x="106" y="519"/>
                      <a:pt x="212" y="580"/>
                      <a:pt x="322" y="580"/>
                    </a:cubicBezTo>
                    <a:cubicBezTo>
                      <a:pt x="512" y="580"/>
                      <a:pt x="713" y="398"/>
                      <a:pt x="602" y="160"/>
                    </a:cubicBezTo>
                    <a:cubicBezTo>
                      <a:pt x="548" y="49"/>
                      <a:pt x="452" y="1"/>
                      <a:pt x="3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29" name="Google Shape;9929;p47"/>
              <p:cNvSpPr/>
              <p:nvPr/>
            </p:nvSpPr>
            <p:spPr>
              <a:xfrm>
                <a:off x="3556900" y="3772275"/>
                <a:ext cx="18025" cy="14700"/>
              </a:xfrm>
              <a:custGeom>
                <a:rect b="b" l="l" r="r" t="t"/>
                <a:pathLst>
                  <a:path extrusionOk="0" h="588" w="721">
                    <a:moveTo>
                      <a:pt x="350" y="0"/>
                    </a:moveTo>
                    <a:cubicBezTo>
                      <a:pt x="176" y="0"/>
                      <a:pt x="0" y="157"/>
                      <a:pt x="64" y="381"/>
                    </a:cubicBezTo>
                    <a:cubicBezTo>
                      <a:pt x="110" y="527"/>
                      <a:pt x="219" y="588"/>
                      <a:pt x="331" y="588"/>
                    </a:cubicBezTo>
                    <a:cubicBezTo>
                      <a:pt x="523" y="588"/>
                      <a:pt x="720" y="406"/>
                      <a:pt x="602" y="168"/>
                    </a:cubicBezTo>
                    <a:cubicBezTo>
                      <a:pt x="547" y="51"/>
                      <a:pt x="449" y="0"/>
                      <a:pt x="3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30" name="Google Shape;9930;p47"/>
              <p:cNvSpPr/>
              <p:nvPr/>
            </p:nvSpPr>
            <p:spPr>
              <a:xfrm>
                <a:off x="3406300" y="3830675"/>
                <a:ext cx="17825" cy="14725"/>
              </a:xfrm>
              <a:custGeom>
                <a:rect b="b" l="l" r="r" t="t"/>
                <a:pathLst>
                  <a:path extrusionOk="0" h="589" w="713">
                    <a:moveTo>
                      <a:pt x="351" y="1"/>
                    </a:moveTo>
                    <a:cubicBezTo>
                      <a:pt x="176" y="1"/>
                      <a:pt x="1" y="158"/>
                      <a:pt x="65" y="381"/>
                    </a:cubicBezTo>
                    <a:cubicBezTo>
                      <a:pt x="111" y="528"/>
                      <a:pt x="218" y="589"/>
                      <a:pt x="328" y="589"/>
                    </a:cubicBezTo>
                    <a:cubicBezTo>
                      <a:pt x="518" y="589"/>
                      <a:pt x="713" y="407"/>
                      <a:pt x="602" y="169"/>
                    </a:cubicBezTo>
                    <a:cubicBezTo>
                      <a:pt x="548" y="51"/>
                      <a:pt x="449" y="1"/>
                      <a:pt x="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31" name="Google Shape;9931;p47"/>
              <p:cNvSpPr/>
              <p:nvPr/>
            </p:nvSpPr>
            <p:spPr>
              <a:xfrm>
                <a:off x="3740325" y="3883800"/>
                <a:ext cx="15700" cy="14600"/>
              </a:xfrm>
              <a:custGeom>
                <a:rect b="b" l="l" r="r" t="t"/>
                <a:pathLst>
                  <a:path extrusionOk="0" h="584" w="628">
                    <a:moveTo>
                      <a:pt x="319" y="0"/>
                    </a:moveTo>
                    <a:cubicBezTo>
                      <a:pt x="240" y="0"/>
                      <a:pt x="159" y="33"/>
                      <a:pt x="100" y="106"/>
                    </a:cubicBezTo>
                    <a:cubicBezTo>
                      <a:pt x="0" y="231"/>
                      <a:pt x="13" y="406"/>
                      <a:pt x="138" y="506"/>
                    </a:cubicBezTo>
                    <a:lnTo>
                      <a:pt x="138" y="518"/>
                    </a:lnTo>
                    <a:cubicBezTo>
                      <a:pt x="193" y="564"/>
                      <a:pt x="257" y="584"/>
                      <a:pt x="318" y="584"/>
                    </a:cubicBezTo>
                    <a:cubicBezTo>
                      <a:pt x="478" y="584"/>
                      <a:pt x="627" y="449"/>
                      <a:pt x="600" y="268"/>
                    </a:cubicBezTo>
                    <a:cubicBezTo>
                      <a:pt x="592" y="101"/>
                      <a:pt x="458" y="0"/>
                      <a:pt x="3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32" name="Google Shape;9932;p47"/>
              <p:cNvSpPr/>
              <p:nvPr/>
            </p:nvSpPr>
            <p:spPr>
              <a:xfrm>
                <a:off x="3777500" y="3863000"/>
                <a:ext cx="18250" cy="14475"/>
              </a:xfrm>
              <a:custGeom>
                <a:rect b="b" l="l" r="r" t="t"/>
                <a:pathLst>
                  <a:path extrusionOk="0" h="579" w="730">
                    <a:moveTo>
                      <a:pt x="362" y="1"/>
                    </a:moveTo>
                    <a:cubicBezTo>
                      <a:pt x="266" y="1"/>
                      <a:pt x="171" y="48"/>
                      <a:pt x="113" y="138"/>
                    </a:cubicBezTo>
                    <a:cubicBezTo>
                      <a:pt x="0" y="313"/>
                      <a:pt x="113" y="551"/>
                      <a:pt x="313" y="576"/>
                    </a:cubicBezTo>
                    <a:cubicBezTo>
                      <a:pt x="329" y="578"/>
                      <a:pt x="344" y="579"/>
                      <a:pt x="359" y="579"/>
                    </a:cubicBezTo>
                    <a:cubicBezTo>
                      <a:pt x="594" y="579"/>
                      <a:pt x="729" y="314"/>
                      <a:pt x="600" y="126"/>
                    </a:cubicBezTo>
                    <a:cubicBezTo>
                      <a:pt x="540" y="41"/>
                      <a:pt x="451" y="1"/>
                      <a:pt x="3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33" name="Google Shape;9933;p47"/>
              <p:cNvSpPr/>
              <p:nvPr/>
            </p:nvSpPr>
            <p:spPr>
              <a:xfrm>
                <a:off x="3710700" y="3850150"/>
                <a:ext cx="18250" cy="14725"/>
              </a:xfrm>
              <a:custGeom>
                <a:rect b="b" l="l" r="r" t="t"/>
                <a:pathLst>
                  <a:path extrusionOk="0" h="589" w="730">
                    <a:moveTo>
                      <a:pt x="380" y="1"/>
                    </a:moveTo>
                    <a:cubicBezTo>
                      <a:pt x="185" y="1"/>
                      <a:pt x="0" y="208"/>
                      <a:pt x="123" y="427"/>
                    </a:cubicBezTo>
                    <a:cubicBezTo>
                      <a:pt x="184" y="540"/>
                      <a:pt x="281" y="588"/>
                      <a:pt x="376" y="588"/>
                    </a:cubicBezTo>
                    <a:cubicBezTo>
                      <a:pt x="555" y="588"/>
                      <a:pt x="729" y="418"/>
                      <a:pt x="648" y="190"/>
                    </a:cubicBezTo>
                    <a:cubicBezTo>
                      <a:pt x="635" y="165"/>
                      <a:pt x="623" y="152"/>
                      <a:pt x="610" y="127"/>
                    </a:cubicBezTo>
                    <a:cubicBezTo>
                      <a:pt x="547" y="38"/>
                      <a:pt x="463" y="1"/>
                      <a:pt x="3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34" name="Google Shape;9934;p47"/>
              <p:cNvSpPr/>
              <p:nvPr/>
            </p:nvSpPr>
            <p:spPr>
              <a:xfrm>
                <a:off x="3722050" y="3811075"/>
                <a:ext cx="15175" cy="14525"/>
              </a:xfrm>
              <a:custGeom>
                <a:rect b="b" l="l" r="r" t="t"/>
                <a:pathLst>
                  <a:path extrusionOk="0" h="581" w="607">
                    <a:moveTo>
                      <a:pt x="313" y="0"/>
                    </a:moveTo>
                    <a:cubicBezTo>
                      <a:pt x="152" y="0"/>
                      <a:pt x="1" y="135"/>
                      <a:pt x="19" y="316"/>
                    </a:cubicBezTo>
                    <a:cubicBezTo>
                      <a:pt x="35" y="480"/>
                      <a:pt x="168" y="581"/>
                      <a:pt x="305" y="581"/>
                    </a:cubicBezTo>
                    <a:cubicBezTo>
                      <a:pt x="387" y="581"/>
                      <a:pt x="471" y="545"/>
                      <a:pt x="531" y="466"/>
                    </a:cubicBezTo>
                    <a:cubicBezTo>
                      <a:pt x="581" y="416"/>
                      <a:pt x="606" y="328"/>
                      <a:pt x="594" y="253"/>
                    </a:cubicBezTo>
                    <a:cubicBezTo>
                      <a:pt x="594" y="228"/>
                      <a:pt x="594" y="203"/>
                      <a:pt x="581" y="191"/>
                    </a:cubicBezTo>
                    <a:cubicBezTo>
                      <a:pt x="556" y="141"/>
                      <a:pt x="531" y="91"/>
                      <a:pt x="494" y="66"/>
                    </a:cubicBezTo>
                    <a:cubicBezTo>
                      <a:pt x="438" y="20"/>
                      <a:pt x="375" y="0"/>
                      <a:pt x="3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35" name="Google Shape;9935;p47"/>
              <p:cNvSpPr/>
              <p:nvPr/>
            </p:nvSpPr>
            <p:spPr>
              <a:xfrm>
                <a:off x="3756875" y="3810325"/>
                <a:ext cx="17350" cy="14375"/>
              </a:xfrm>
              <a:custGeom>
                <a:rect b="b" l="l" r="r" t="t"/>
                <a:pathLst>
                  <a:path extrusionOk="0" h="575" w="694">
                    <a:moveTo>
                      <a:pt x="343" y="0"/>
                    </a:moveTo>
                    <a:cubicBezTo>
                      <a:pt x="251" y="0"/>
                      <a:pt x="158" y="44"/>
                      <a:pt x="101" y="133"/>
                    </a:cubicBezTo>
                    <a:cubicBezTo>
                      <a:pt x="1" y="308"/>
                      <a:pt x="101" y="546"/>
                      <a:pt x="300" y="571"/>
                    </a:cubicBezTo>
                    <a:cubicBezTo>
                      <a:pt x="318" y="574"/>
                      <a:pt x="335" y="575"/>
                      <a:pt x="352" y="575"/>
                    </a:cubicBezTo>
                    <a:cubicBezTo>
                      <a:pt x="551" y="575"/>
                      <a:pt x="694" y="379"/>
                      <a:pt x="613" y="183"/>
                    </a:cubicBezTo>
                    <a:cubicBezTo>
                      <a:pt x="613" y="158"/>
                      <a:pt x="600" y="133"/>
                      <a:pt x="575" y="121"/>
                    </a:cubicBezTo>
                    <a:cubicBezTo>
                      <a:pt x="520" y="41"/>
                      <a:pt x="432" y="0"/>
                      <a:pt x="3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36" name="Google Shape;9936;p47"/>
              <p:cNvSpPr/>
              <p:nvPr/>
            </p:nvSpPr>
            <p:spPr>
              <a:xfrm>
                <a:off x="3790300" y="3829775"/>
                <a:ext cx="16600" cy="14425"/>
              </a:xfrm>
              <a:custGeom>
                <a:rect b="b" l="l" r="r" t="t"/>
                <a:pathLst>
                  <a:path extrusionOk="0" h="577" w="664">
                    <a:moveTo>
                      <a:pt x="329" y="1"/>
                    </a:moveTo>
                    <a:cubicBezTo>
                      <a:pt x="295" y="1"/>
                      <a:pt x="260" y="6"/>
                      <a:pt x="226" y="18"/>
                    </a:cubicBezTo>
                    <a:cubicBezTo>
                      <a:pt x="76" y="80"/>
                      <a:pt x="1" y="242"/>
                      <a:pt x="63" y="392"/>
                    </a:cubicBezTo>
                    <a:cubicBezTo>
                      <a:pt x="111" y="506"/>
                      <a:pt x="216" y="577"/>
                      <a:pt x="329" y="577"/>
                    </a:cubicBezTo>
                    <a:cubicBezTo>
                      <a:pt x="365" y="577"/>
                      <a:pt x="402" y="570"/>
                      <a:pt x="438" y="555"/>
                    </a:cubicBezTo>
                    <a:cubicBezTo>
                      <a:pt x="588" y="505"/>
                      <a:pt x="663" y="330"/>
                      <a:pt x="601" y="180"/>
                    </a:cubicBezTo>
                    <a:cubicBezTo>
                      <a:pt x="552" y="64"/>
                      <a:pt x="444" y="1"/>
                      <a:pt x="3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37" name="Google Shape;9937;p47"/>
              <p:cNvSpPr/>
              <p:nvPr/>
            </p:nvSpPr>
            <p:spPr>
              <a:xfrm>
                <a:off x="3696625" y="3750425"/>
                <a:ext cx="18650" cy="14300"/>
              </a:xfrm>
              <a:custGeom>
                <a:rect b="b" l="l" r="r" t="t"/>
                <a:pathLst>
                  <a:path extrusionOk="0" h="572" w="746">
                    <a:moveTo>
                      <a:pt x="384" y="0"/>
                    </a:moveTo>
                    <a:cubicBezTo>
                      <a:pt x="130" y="0"/>
                      <a:pt x="0" y="341"/>
                      <a:pt x="211" y="505"/>
                    </a:cubicBezTo>
                    <a:cubicBezTo>
                      <a:pt x="270" y="551"/>
                      <a:pt x="335" y="572"/>
                      <a:pt x="397" y="572"/>
                    </a:cubicBezTo>
                    <a:cubicBezTo>
                      <a:pt x="583" y="572"/>
                      <a:pt x="746" y="386"/>
                      <a:pt x="661" y="180"/>
                    </a:cubicBezTo>
                    <a:cubicBezTo>
                      <a:pt x="624" y="80"/>
                      <a:pt x="536" y="17"/>
                      <a:pt x="436" y="5"/>
                    </a:cubicBezTo>
                    <a:cubicBezTo>
                      <a:pt x="418" y="2"/>
                      <a:pt x="401" y="0"/>
                      <a:pt x="3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38" name="Google Shape;9938;p47"/>
              <p:cNvSpPr/>
              <p:nvPr/>
            </p:nvSpPr>
            <p:spPr>
              <a:xfrm>
                <a:off x="3736250" y="3738500"/>
                <a:ext cx="15800" cy="14625"/>
              </a:xfrm>
              <a:custGeom>
                <a:rect b="b" l="l" r="r" t="t"/>
                <a:pathLst>
                  <a:path extrusionOk="0" h="585" w="632">
                    <a:moveTo>
                      <a:pt x="322" y="1"/>
                    </a:moveTo>
                    <a:cubicBezTo>
                      <a:pt x="242" y="1"/>
                      <a:pt x="160" y="34"/>
                      <a:pt x="101" y="107"/>
                    </a:cubicBezTo>
                    <a:cubicBezTo>
                      <a:pt x="1" y="232"/>
                      <a:pt x="26" y="419"/>
                      <a:pt x="151" y="519"/>
                    </a:cubicBezTo>
                    <a:cubicBezTo>
                      <a:pt x="206" y="564"/>
                      <a:pt x="268" y="584"/>
                      <a:pt x="328" y="584"/>
                    </a:cubicBezTo>
                    <a:cubicBezTo>
                      <a:pt x="486" y="584"/>
                      <a:pt x="631" y="447"/>
                      <a:pt x="613" y="257"/>
                    </a:cubicBezTo>
                    <a:cubicBezTo>
                      <a:pt x="597" y="99"/>
                      <a:pt x="461" y="1"/>
                      <a:pt x="3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39" name="Google Shape;9939;p47"/>
              <p:cNvSpPr/>
              <p:nvPr/>
            </p:nvSpPr>
            <p:spPr>
              <a:xfrm>
                <a:off x="3683150" y="3783350"/>
                <a:ext cx="17975" cy="14500"/>
              </a:xfrm>
              <a:custGeom>
                <a:rect b="b" l="l" r="r" t="t"/>
                <a:pathLst>
                  <a:path extrusionOk="0" h="580" w="719">
                    <a:moveTo>
                      <a:pt x="377" y="1"/>
                    </a:moveTo>
                    <a:cubicBezTo>
                      <a:pt x="292" y="1"/>
                      <a:pt x="209" y="40"/>
                      <a:pt x="150" y="112"/>
                    </a:cubicBezTo>
                    <a:cubicBezTo>
                      <a:pt x="0" y="287"/>
                      <a:pt x="100" y="550"/>
                      <a:pt x="325" y="575"/>
                    </a:cubicBezTo>
                    <a:cubicBezTo>
                      <a:pt x="343" y="578"/>
                      <a:pt x="360" y="579"/>
                      <a:pt x="377" y="579"/>
                    </a:cubicBezTo>
                    <a:cubicBezTo>
                      <a:pt x="576" y="579"/>
                      <a:pt x="718" y="383"/>
                      <a:pt x="638" y="187"/>
                    </a:cubicBezTo>
                    <a:cubicBezTo>
                      <a:pt x="625" y="137"/>
                      <a:pt x="588" y="100"/>
                      <a:pt x="550" y="62"/>
                    </a:cubicBezTo>
                    <a:cubicBezTo>
                      <a:pt x="498" y="21"/>
                      <a:pt x="437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40" name="Google Shape;9940;p47"/>
              <p:cNvSpPr/>
              <p:nvPr/>
            </p:nvSpPr>
            <p:spPr>
              <a:xfrm>
                <a:off x="3763750" y="377232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15" y="1"/>
                    </a:moveTo>
                    <a:cubicBezTo>
                      <a:pt x="284" y="1"/>
                      <a:pt x="254" y="6"/>
                      <a:pt x="225" y="16"/>
                    </a:cubicBezTo>
                    <a:cubicBezTo>
                      <a:pt x="75" y="79"/>
                      <a:pt x="0" y="241"/>
                      <a:pt x="50" y="391"/>
                    </a:cubicBezTo>
                    <a:cubicBezTo>
                      <a:pt x="98" y="505"/>
                      <a:pt x="203" y="576"/>
                      <a:pt x="317" y="576"/>
                    </a:cubicBezTo>
                    <a:cubicBezTo>
                      <a:pt x="353" y="576"/>
                      <a:pt x="389" y="569"/>
                      <a:pt x="425" y="553"/>
                    </a:cubicBezTo>
                    <a:cubicBezTo>
                      <a:pt x="575" y="503"/>
                      <a:pt x="650" y="329"/>
                      <a:pt x="588" y="191"/>
                    </a:cubicBezTo>
                    <a:cubicBezTo>
                      <a:pt x="548" y="72"/>
                      <a:pt x="430" y="1"/>
                      <a:pt x="3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41" name="Google Shape;9941;p47"/>
              <p:cNvSpPr/>
              <p:nvPr/>
            </p:nvSpPr>
            <p:spPr>
              <a:xfrm>
                <a:off x="3854675" y="3838600"/>
                <a:ext cx="18900" cy="14425"/>
              </a:xfrm>
              <a:custGeom>
                <a:rect b="b" l="l" r="r" t="t"/>
                <a:pathLst>
                  <a:path extrusionOk="0" h="577" w="756">
                    <a:moveTo>
                      <a:pt x="379" y="0"/>
                    </a:moveTo>
                    <a:cubicBezTo>
                      <a:pt x="370" y="0"/>
                      <a:pt x="360" y="1"/>
                      <a:pt x="350" y="2"/>
                    </a:cubicBezTo>
                    <a:cubicBezTo>
                      <a:pt x="88" y="27"/>
                      <a:pt x="0" y="352"/>
                      <a:pt x="200" y="514"/>
                    </a:cubicBezTo>
                    <a:cubicBezTo>
                      <a:pt x="253" y="557"/>
                      <a:pt x="316" y="577"/>
                      <a:pt x="378" y="577"/>
                    </a:cubicBezTo>
                    <a:cubicBezTo>
                      <a:pt x="461" y="577"/>
                      <a:pt x="543" y="541"/>
                      <a:pt x="600" y="477"/>
                    </a:cubicBezTo>
                    <a:cubicBezTo>
                      <a:pt x="756" y="285"/>
                      <a:pt x="612" y="0"/>
                      <a:pt x="3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42" name="Google Shape;9942;p47"/>
              <p:cNvSpPr/>
              <p:nvPr/>
            </p:nvSpPr>
            <p:spPr>
              <a:xfrm>
                <a:off x="3830225" y="3774475"/>
                <a:ext cx="17050" cy="14550"/>
              </a:xfrm>
              <a:custGeom>
                <a:rect b="b" l="l" r="r" t="t"/>
                <a:pathLst>
                  <a:path extrusionOk="0" h="582" w="682">
                    <a:moveTo>
                      <a:pt x="372" y="1"/>
                    </a:moveTo>
                    <a:cubicBezTo>
                      <a:pt x="172" y="1"/>
                      <a:pt x="1" y="219"/>
                      <a:pt x="116" y="430"/>
                    </a:cubicBezTo>
                    <a:cubicBezTo>
                      <a:pt x="178" y="535"/>
                      <a:pt x="277" y="582"/>
                      <a:pt x="374" y="582"/>
                    </a:cubicBezTo>
                    <a:cubicBezTo>
                      <a:pt x="530" y="582"/>
                      <a:pt x="681" y="460"/>
                      <a:pt x="666" y="268"/>
                    </a:cubicBezTo>
                    <a:cubicBezTo>
                      <a:pt x="653" y="230"/>
                      <a:pt x="653" y="218"/>
                      <a:pt x="641" y="193"/>
                    </a:cubicBezTo>
                    <a:cubicBezTo>
                      <a:pt x="628" y="143"/>
                      <a:pt x="591" y="105"/>
                      <a:pt x="553" y="68"/>
                    </a:cubicBezTo>
                    <a:cubicBezTo>
                      <a:pt x="495" y="21"/>
                      <a:pt x="432" y="1"/>
                      <a:pt x="3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43" name="Google Shape;9943;p47"/>
              <p:cNvSpPr/>
              <p:nvPr/>
            </p:nvSpPr>
            <p:spPr>
              <a:xfrm>
                <a:off x="3824975" y="3810725"/>
                <a:ext cx="16275" cy="14425"/>
              </a:xfrm>
              <a:custGeom>
                <a:rect b="b" l="l" r="r" t="t"/>
                <a:pathLst>
                  <a:path extrusionOk="0" h="577" w="651">
                    <a:moveTo>
                      <a:pt x="329" y="0"/>
                    </a:moveTo>
                    <a:cubicBezTo>
                      <a:pt x="295" y="0"/>
                      <a:pt x="260" y="6"/>
                      <a:pt x="226" y="17"/>
                    </a:cubicBezTo>
                    <a:cubicBezTo>
                      <a:pt x="76" y="80"/>
                      <a:pt x="1" y="242"/>
                      <a:pt x="63" y="392"/>
                    </a:cubicBezTo>
                    <a:cubicBezTo>
                      <a:pt x="101" y="506"/>
                      <a:pt x="211" y="577"/>
                      <a:pt x="328" y="577"/>
                    </a:cubicBezTo>
                    <a:cubicBezTo>
                      <a:pt x="365" y="577"/>
                      <a:pt x="402" y="570"/>
                      <a:pt x="438" y="555"/>
                    </a:cubicBezTo>
                    <a:cubicBezTo>
                      <a:pt x="588" y="505"/>
                      <a:pt x="651" y="330"/>
                      <a:pt x="601" y="180"/>
                    </a:cubicBezTo>
                    <a:cubicBezTo>
                      <a:pt x="552" y="64"/>
                      <a:pt x="445" y="0"/>
                      <a:pt x="3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44" name="Google Shape;9944;p47"/>
              <p:cNvSpPr/>
              <p:nvPr/>
            </p:nvSpPr>
            <p:spPr>
              <a:xfrm>
                <a:off x="3806550" y="3705150"/>
                <a:ext cx="16350" cy="14550"/>
              </a:xfrm>
              <a:custGeom>
                <a:rect b="b" l="l" r="r" t="t"/>
                <a:pathLst>
                  <a:path extrusionOk="0" h="582" w="654">
                    <a:moveTo>
                      <a:pt x="296" y="0"/>
                    </a:moveTo>
                    <a:cubicBezTo>
                      <a:pt x="161" y="0"/>
                      <a:pt x="36" y="105"/>
                      <a:pt x="13" y="241"/>
                    </a:cubicBezTo>
                    <a:cubicBezTo>
                      <a:pt x="1" y="316"/>
                      <a:pt x="26" y="404"/>
                      <a:pt x="63" y="466"/>
                    </a:cubicBezTo>
                    <a:cubicBezTo>
                      <a:pt x="125" y="547"/>
                      <a:pt x="208" y="582"/>
                      <a:pt x="290" y="582"/>
                    </a:cubicBezTo>
                    <a:cubicBezTo>
                      <a:pt x="474" y="582"/>
                      <a:pt x="653" y="407"/>
                      <a:pt x="575" y="191"/>
                    </a:cubicBezTo>
                    <a:cubicBezTo>
                      <a:pt x="563" y="166"/>
                      <a:pt x="550" y="141"/>
                      <a:pt x="538" y="116"/>
                    </a:cubicBezTo>
                    <a:cubicBezTo>
                      <a:pt x="488" y="54"/>
                      <a:pt x="425" y="16"/>
                      <a:pt x="338" y="4"/>
                    </a:cubicBezTo>
                    <a:cubicBezTo>
                      <a:pt x="324" y="1"/>
                      <a:pt x="310" y="0"/>
                      <a:pt x="2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45" name="Google Shape;9945;p47"/>
              <p:cNvSpPr/>
              <p:nvPr/>
            </p:nvSpPr>
            <p:spPr>
              <a:xfrm>
                <a:off x="3792500" y="3751550"/>
                <a:ext cx="16575" cy="14400"/>
              </a:xfrm>
              <a:custGeom>
                <a:rect b="b" l="l" r="r" t="t"/>
                <a:pathLst>
                  <a:path extrusionOk="0" h="576" w="663">
                    <a:moveTo>
                      <a:pt x="336" y="0"/>
                    </a:moveTo>
                    <a:cubicBezTo>
                      <a:pt x="299" y="0"/>
                      <a:pt x="261" y="7"/>
                      <a:pt x="225" y="22"/>
                    </a:cubicBezTo>
                    <a:cubicBezTo>
                      <a:pt x="75" y="72"/>
                      <a:pt x="0" y="247"/>
                      <a:pt x="63" y="385"/>
                    </a:cubicBezTo>
                    <a:cubicBezTo>
                      <a:pt x="112" y="503"/>
                      <a:pt x="224" y="575"/>
                      <a:pt x="343" y="575"/>
                    </a:cubicBezTo>
                    <a:cubicBezTo>
                      <a:pt x="374" y="575"/>
                      <a:pt x="406" y="570"/>
                      <a:pt x="438" y="560"/>
                    </a:cubicBezTo>
                    <a:cubicBezTo>
                      <a:pt x="588" y="497"/>
                      <a:pt x="663" y="335"/>
                      <a:pt x="600" y="185"/>
                    </a:cubicBezTo>
                    <a:cubicBezTo>
                      <a:pt x="562" y="71"/>
                      <a:pt x="452" y="0"/>
                      <a:pt x="3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46" name="Google Shape;9946;p47"/>
              <p:cNvSpPr/>
              <p:nvPr/>
            </p:nvSpPr>
            <p:spPr>
              <a:xfrm>
                <a:off x="3671575" y="3906225"/>
                <a:ext cx="17675" cy="14400"/>
              </a:xfrm>
              <a:custGeom>
                <a:rect b="b" l="l" r="r" t="t"/>
                <a:pathLst>
                  <a:path extrusionOk="0" h="576" w="707">
                    <a:moveTo>
                      <a:pt x="358" y="1"/>
                    </a:moveTo>
                    <a:cubicBezTo>
                      <a:pt x="264" y="1"/>
                      <a:pt x="171" y="45"/>
                      <a:pt x="113" y="134"/>
                    </a:cubicBezTo>
                    <a:cubicBezTo>
                      <a:pt x="1" y="321"/>
                      <a:pt x="113" y="546"/>
                      <a:pt x="313" y="571"/>
                    </a:cubicBezTo>
                    <a:cubicBezTo>
                      <a:pt x="331" y="574"/>
                      <a:pt x="348" y="575"/>
                      <a:pt x="365" y="575"/>
                    </a:cubicBezTo>
                    <a:cubicBezTo>
                      <a:pt x="564" y="575"/>
                      <a:pt x="706" y="380"/>
                      <a:pt x="626" y="184"/>
                    </a:cubicBezTo>
                    <a:cubicBezTo>
                      <a:pt x="626" y="159"/>
                      <a:pt x="613" y="146"/>
                      <a:pt x="601" y="121"/>
                    </a:cubicBezTo>
                    <a:cubicBezTo>
                      <a:pt x="539" y="41"/>
                      <a:pt x="448" y="1"/>
                      <a:pt x="3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47" name="Google Shape;9947;p47"/>
              <p:cNvSpPr/>
              <p:nvPr/>
            </p:nvSpPr>
            <p:spPr>
              <a:xfrm>
                <a:off x="3677100" y="3869025"/>
                <a:ext cx="17000" cy="12850"/>
              </a:xfrm>
              <a:custGeom>
                <a:rect b="b" l="l" r="r" t="t"/>
                <a:pathLst>
                  <a:path extrusionOk="0" h="514" w="680">
                    <a:moveTo>
                      <a:pt x="487" y="1"/>
                    </a:moveTo>
                    <a:cubicBezTo>
                      <a:pt x="279" y="1"/>
                      <a:pt x="1" y="289"/>
                      <a:pt x="205" y="447"/>
                    </a:cubicBezTo>
                    <a:cubicBezTo>
                      <a:pt x="260" y="491"/>
                      <a:pt x="326" y="514"/>
                      <a:pt x="390" y="514"/>
                    </a:cubicBezTo>
                    <a:cubicBezTo>
                      <a:pt x="471" y="514"/>
                      <a:pt x="549" y="479"/>
                      <a:pt x="605" y="410"/>
                    </a:cubicBezTo>
                    <a:cubicBezTo>
                      <a:pt x="655" y="347"/>
                      <a:pt x="680" y="272"/>
                      <a:pt x="667" y="197"/>
                    </a:cubicBezTo>
                    <a:cubicBezTo>
                      <a:pt x="667" y="172"/>
                      <a:pt x="667" y="147"/>
                      <a:pt x="655" y="122"/>
                    </a:cubicBezTo>
                    <a:cubicBezTo>
                      <a:pt x="623" y="35"/>
                      <a:pt x="559" y="1"/>
                      <a:pt x="4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48" name="Google Shape;9948;p47"/>
              <p:cNvSpPr/>
              <p:nvPr/>
            </p:nvSpPr>
            <p:spPr>
              <a:xfrm>
                <a:off x="3645650" y="3846450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51" y="0"/>
                    </a:moveTo>
                    <a:cubicBezTo>
                      <a:pt x="257" y="0"/>
                      <a:pt x="165" y="47"/>
                      <a:pt x="113" y="138"/>
                    </a:cubicBezTo>
                    <a:cubicBezTo>
                      <a:pt x="1" y="325"/>
                      <a:pt x="113" y="550"/>
                      <a:pt x="313" y="575"/>
                    </a:cubicBezTo>
                    <a:cubicBezTo>
                      <a:pt x="330" y="578"/>
                      <a:pt x="346" y="580"/>
                      <a:pt x="362" y="580"/>
                    </a:cubicBezTo>
                    <a:cubicBezTo>
                      <a:pt x="551" y="580"/>
                      <a:pt x="695" y="384"/>
                      <a:pt x="626" y="188"/>
                    </a:cubicBezTo>
                    <a:cubicBezTo>
                      <a:pt x="613" y="163"/>
                      <a:pt x="601" y="150"/>
                      <a:pt x="588" y="125"/>
                    </a:cubicBezTo>
                    <a:cubicBezTo>
                      <a:pt x="528" y="41"/>
                      <a:pt x="439" y="0"/>
                      <a:pt x="3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49" name="Google Shape;9949;p47"/>
              <p:cNvSpPr/>
              <p:nvPr/>
            </p:nvSpPr>
            <p:spPr>
              <a:xfrm>
                <a:off x="3621800" y="3780925"/>
                <a:ext cx="17375" cy="12825"/>
              </a:xfrm>
              <a:custGeom>
                <a:rect b="b" l="l" r="r" t="t"/>
                <a:pathLst>
                  <a:path extrusionOk="0" h="513" w="695">
                    <a:moveTo>
                      <a:pt x="487" y="0"/>
                    </a:moveTo>
                    <a:cubicBezTo>
                      <a:pt x="279" y="0"/>
                      <a:pt x="1" y="289"/>
                      <a:pt x="205" y="447"/>
                    </a:cubicBezTo>
                    <a:cubicBezTo>
                      <a:pt x="261" y="492"/>
                      <a:pt x="324" y="512"/>
                      <a:pt x="386" y="512"/>
                    </a:cubicBezTo>
                    <a:cubicBezTo>
                      <a:pt x="546" y="512"/>
                      <a:pt x="694" y="377"/>
                      <a:pt x="667" y="197"/>
                    </a:cubicBezTo>
                    <a:cubicBezTo>
                      <a:pt x="667" y="172"/>
                      <a:pt x="667" y="147"/>
                      <a:pt x="655" y="122"/>
                    </a:cubicBezTo>
                    <a:cubicBezTo>
                      <a:pt x="623" y="35"/>
                      <a:pt x="559" y="0"/>
                      <a:pt x="4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50" name="Google Shape;9950;p47"/>
              <p:cNvSpPr/>
              <p:nvPr/>
            </p:nvSpPr>
            <p:spPr>
              <a:xfrm>
                <a:off x="3648875" y="3807625"/>
                <a:ext cx="18575" cy="14525"/>
              </a:xfrm>
              <a:custGeom>
                <a:rect b="b" l="l" r="r" t="t"/>
                <a:pathLst>
                  <a:path extrusionOk="0" h="581" w="743">
                    <a:moveTo>
                      <a:pt x="400" y="1"/>
                    </a:moveTo>
                    <a:cubicBezTo>
                      <a:pt x="65" y="1"/>
                      <a:pt x="0" y="519"/>
                      <a:pt x="359" y="579"/>
                    </a:cubicBezTo>
                    <a:cubicBezTo>
                      <a:pt x="371" y="580"/>
                      <a:pt x="382" y="581"/>
                      <a:pt x="393" y="581"/>
                    </a:cubicBezTo>
                    <a:cubicBezTo>
                      <a:pt x="590" y="581"/>
                      <a:pt x="742" y="380"/>
                      <a:pt x="672" y="191"/>
                    </a:cubicBezTo>
                    <a:cubicBezTo>
                      <a:pt x="659" y="166"/>
                      <a:pt x="647" y="141"/>
                      <a:pt x="634" y="129"/>
                    </a:cubicBezTo>
                    <a:cubicBezTo>
                      <a:pt x="584" y="66"/>
                      <a:pt x="522" y="16"/>
                      <a:pt x="447" y="4"/>
                    </a:cubicBezTo>
                    <a:cubicBezTo>
                      <a:pt x="431" y="2"/>
                      <a:pt x="415" y="1"/>
                      <a:pt x="4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51" name="Google Shape;9951;p47"/>
              <p:cNvSpPr/>
              <p:nvPr/>
            </p:nvSpPr>
            <p:spPr>
              <a:xfrm>
                <a:off x="3792800" y="3790900"/>
                <a:ext cx="18650" cy="14700"/>
              </a:xfrm>
              <a:custGeom>
                <a:rect b="b" l="l" r="r" t="t"/>
                <a:pathLst>
                  <a:path extrusionOk="0" h="588" w="746">
                    <a:moveTo>
                      <a:pt x="409" y="1"/>
                    </a:moveTo>
                    <a:cubicBezTo>
                      <a:pt x="198" y="1"/>
                      <a:pt x="0" y="247"/>
                      <a:pt x="163" y="473"/>
                    </a:cubicBezTo>
                    <a:cubicBezTo>
                      <a:pt x="213" y="535"/>
                      <a:pt x="276" y="573"/>
                      <a:pt x="351" y="585"/>
                    </a:cubicBezTo>
                    <a:cubicBezTo>
                      <a:pt x="363" y="587"/>
                      <a:pt x="375" y="587"/>
                      <a:pt x="387" y="587"/>
                    </a:cubicBezTo>
                    <a:cubicBezTo>
                      <a:pt x="594" y="587"/>
                      <a:pt x="746" y="387"/>
                      <a:pt x="663" y="198"/>
                    </a:cubicBezTo>
                    <a:cubicBezTo>
                      <a:pt x="663" y="173"/>
                      <a:pt x="651" y="148"/>
                      <a:pt x="638" y="123"/>
                    </a:cubicBezTo>
                    <a:cubicBezTo>
                      <a:pt x="572" y="37"/>
                      <a:pt x="490" y="1"/>
                      <a:pt x="4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52" name="Google Shape;9952;p47"/>
              <p:cNvSpPr/>
              <p:nvPr/>
            </p:nvSpPr>
            <p:spPr>
              <a:xfrm>
                <a:off x="3727500" y="3777075"/>
                <a:ext cx="17375" cy="14525"/>
              </a:xfrm>
              <a:custGeom>
                <a:rect b="b" l="l" r="r" t="t"/>
                <a:pathLst>
                  <a:path extrusionOk="0" h="581" w="695">
                    <a:moveTo>
                      <a:pt x="350" y="1"/>
                    </a:moveTo>
                    <a:cubicBezTo>
                      <a:pt x="254" y="1"/>
                      <a:pt x="159" y="48"/>
                      <a:pt x="101" y="139"/>
                    </a:cubicBezTo>
                    <a:cubicBezTo>
                      <a:pt x="1" y="313"/>
                      <a:pt x="101" y="551"/>
                      <a:pt x="313" y="576"/>
                    </a:cubicBezTo>
                    <a:cubicBezTo>
                      <a:pt x="330" y="579"/>
                      <a:pt x="346" y="580"/>
                      <a:pt x="362" y="580"/>
                    </a:cubicBezTo>
                    <a:cubicBezTo>
                      <a:pt x="552" y="580"/>
                      <a:pt x="695" y="384"/>
                      <a:pt x="626" y="189"/>
                    </a:cubicBezTo>
                    <a:cubicBezTo>
                      <a:pt x="613" y="164"/>
                      <a:pt x="601" y="139"/>
                      <a:pt x="588" y="126"/>
                    </a:cubicBezTo>
                    <a:cubicBezTo>
                      <a:pt x="528" y="42"/>
                      <a:pt x="439" y="1"/>
                      <a:pt x="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53" name="Google Shape;9953;p47"/>
              <p:cNvSpPr/>
              <p:nvPr/>
            </p:nvSpPr>
            <p:spPr>
              <a:xfrm>
                <a:off x="3746625" y="3846250"/>
                <a:ext cx="16250" cy="11775"/>
              </a:xfrm>
              <a:custGeom>
                <a:rect b="b" l="l" r="r" t="t"/>
                <a:pathLst>
                  <a:path extrusionOk="0" h="471" w="650">
                    <a:moveTo>
                      <a:pt x="308" y="1"/>
                    </a:moveTo>
                    <a:cubicBezTo>
                      <a:pt x="176" y="1"/>
                      <a:pt x="46" y="93"/>
                      <a:pt x="23" y="246"/>
                    </a:cubicBezTo>
                    <a:cubicBezTo>
                      <a:pt x="1" y="402"/>
                      <a:pt x="135" y="471"/>
                      <a:pt x="278" y="471"/>
                    </a:cubicBezTo>
                    <a:cubicBezTo>
                      <a:pt x="456" y="471"/>
                      <a:pt x="649" y="364"/>
                      <a:pt x="573" y="183"/>
                    </a:cubicBezTo>
                    <a:cubicBezTo>
                      <a:pt x="573" y="158"/>
                      <a:pt x="561" y="133"/>
                      <a:pt x="536" y="121"/>
                    </a:cubicBezTo>
                    <a:cubicBezTo>
                      <a:pt x="477" y="38"/>
                      <a:pt x="392" y="1"/>
                      <a:pt x="3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54" name="Google Shape;9954;p47"/>
              <p:cNvSpPr/>
              <p:nvPr/>
            </p:nvSpPr>
            <p:spPr>
              <a:xfrm>
                <a:off x="3682825" y="3827775"/>
                <a:ext cx="18850" cy="14700"/>
              </a:xfrm>
              <a:custGeom>
                <a:rect b="b" l="l" r="r" t="t"/>
                <a:pathLst>
                  <a:path extrusionOk="0" h="588" w="754">
                    <a:moveTo>
                      <a:pt x="415" y="0"/>
                    </a:moveTo>
                    <a:cubicBezTo>
                      <a:pt x="204" y="0"/>
                      <a:pt x="0" y="246"/>
                      <a:pt x="163" y="472"/>
                    </a:cubicBezTo>
                    <a:lnTo>
                      <a:pt x="176" y="472"/>
                    </a:lnTo>
                    <a:cubicBezTo>
                      <a:pt x="237" y="553"/>
                      <a:pt x="319" y="588"/>
                      <a:pt x="400" y="588"/>
                    </a:cubicBezTo>
                    <a:cubicBezTo>
                      <a:pt x="580" y="588"/>
                      <a:pt x="753" y="414"/>
                      <a:pt x="676" y="197"/>
                    </a:cubicBezTo>
                    <a:cubicBezTo>
                      <a:pt x="663" y="172"/>
                      <a:pt x="651" y="148"/>
                      <a:pt x="638" y="123"/>
                    </a:cubicBezTo>
                    <a:cubicBezTo>
                      <a:pt x="576" y="36"/>
                      <a:pt x="495" y="0"/>
                      <a:pt x="4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55" name="Google Shape;9955;p47"/>
              <p:cNvSpPr/>
              <p:nvPr/>
            </p:nvSpPr>
            <p:spPr>
              <a:xfrm>
                <a:off x="3654725" y="3761475"/>
                <a:ext cx="17200" cy="14575"/>
              </a:xfrm>
              <a:custGeom>
                <a:rect b="b" l="l" r="r" t="t"/>
                <a:pathLst>
                  <a:path extrusionOk="0" h="583" w="688">
                    <a:moveTo>
                      <a:pt x="409" y="1"/>
                    </a:moveTo>
                    <a:cubicBezTo>
                      <a:pt x="201" y="1"/>
                      <a:pt x="1" y="238"/>
                      <a:pt x="163" y="463"/>
                    </a:cubicBezTo>
                    <a:cubicBezTo>
                      <a:pt x="226" y="545"/>
                      <a:pt x="312" y="582"/>
                      <a:pt x="396" y="582"/>
                    </a:cubicBezTo>
                    <a:cubicBezTo>
                      <a:pt x="528" y="582"/>
                      <a:pt x="657" y="490"/>
                      <a:pt x="687" y="338"/>
                    </a:cubicBezTo>
                    <a:cubicBezTo>
                      <a:pt x="687" y="288"/>
                      <a:pt x="687" y="238"/>
                      <a:pt x="675" y="188"/>
                    </a:cubicBezTo>
                    <a:cubicBezTo>
                      <a:pt x="662" y="163"/>
                      <a:pt x="650" y="150"/>
                      <a:pt x="637" y="125"/>
                    </a:cubicBezTo>
                    <a:cubicBezTo>
                      <a:pt x="574" y="37"/>
                      <a:pt x="491" y="1"/>
                      <a:pt x="4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56" name="Google Shape;9956;p47"/>
              <p:cNvSpPr/>
              <p:nvPr/>
            </p:nvSpPr>
            <p:spPr>
              <a:xfrm>
                <a:off x="3707525" y="3892175"/>
                <a:ext cx="16975" cy="14675"/>
              </a:xfrm>
              <a:custGeom>
                <a:rect b="b" l="l" r="r" t="t"/>
                <a:pathLst>
                  <a:path extrusionOk="0" h="587" w="679">
                    <a:moveTo>
                      <a:pt x="310" y="1"/>
                    </a:moveTo>
                    <a:cubicBezTo>
                      <a:pt x="176" y="1"/>
                      <a:pt x="43" y="93"/>
                      <a:pt x="13" y="246"/>
                    </a:cubicBezTo>
                    <a:cubicBezTo>
                      <a:pt x="0" y="321"/>
                      <a:pt x="25" y="396"/>
                      <a:pt x="63" y="458"/>
                    </a:cubicBezTo>
                    <a:cubicBezTo>
                      <a:pt x="113" y="521"/>
                      <a:pt x="188" y="571"/>
                      <a:pt x="263" y="583"/>
                    </a:cubicBezTo>
                    <a:cubicBezTo>
                      <a:pt x="277" y="585"/>
                      <a:pt x="292" y="587"/>
                      <a:pt x="307" y="587"/>
                    </a:cubicBezTo>
                    <a:cubicBezTo>
                      <a:pt x="532" y="587"/>
                      <a:pt x="678" y="321"/>
                      <a:pt x="537" y="121"/>
                    </a:cubicBezTo>
                    <a:cubicBezTo>
                      <a:pt x="479" y="38"/>
                      <a:pt x="394" y="1"/>
                      <a:pt x="3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57" name="Google Shape;9957;p47"/>
              <p:cNvSpPr/>
              <p:nvPr/>
            </p:nvSpPr>
            <p:spPr>
              <a:xfrm>
                <a:off x="3765100" y="3719925"/>
                <a:ext cx="18525" cy="14500"/>
              </a:xfrm>
              <a:custGeom>
                <a:rect b="b" l="l" r="r" t="t"/>
                <a:pathLst>
                  <a:path extrusionOk="0" h="580" w="741">
                    <a:moveTo>
                      <a:pt x="406" y="1"/>
                    </a:moveTo>
                    <a:cubicBezTo>
                      <a:pt x="198" y="1"/>
                      <a:pt x="1" y="238"/>
                      <a:pt x="171" y="463"/>
                    </a:cubicBezTo>
                    <a:cubicBezTo>
                      <a:pt x="209" y="525"/>
                      <a:pt x="284" y="563"/>
                      <a:pt x="359" y="575"/>
                    </a:cubicBezTo>
                    <a:cubicBezTo>
                      <a:pt x="375" y="578"/>
                      <a:pt x="392" y="579"/>
                      <a:pt x="408" y="579"/>
                    </a:cubicBezTo>
                    <a:cubicBezTo>
                      <a:pt x="597" y="579"/>
                      <a:pt x="740" y="383"/>
                      <a:pt x="671" y="188"/>
                    </a:cubicBezTo>
                    <a:cubicBezTo>
                      <a:pt x="659" y="163"/>
                      <a:pt x="646" y="138"/>
                      <a:pt x="634" y="125"/>
                    </a:cubicBezTo>
                    <a:cubicBezTo>
                      <a:pt x="570" y="37"/>
                      <a:pt x="487" y="1"/>
                      <a:pt x="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58" name="Google Shape;9958;p47"/>
              <p:cNvSpPr/>
              <p:nvPr/>
            </p:nvSpPr>
            <p:spPr>
              <a:xfrm>
                <a:off x="3830975" y="3734525"/>
                <a:ext cx="18225" cy="14275"/>
              </a:xfrm>
              <a:custGeom>
                <a:rect b="b" l="l" r="r" t="t"/>
                <a:pathLst>
                  <a:path extrusionOk="0" h="571" w="729">
                    <a:moveTo>
                      <a:pt x="372" y="0"/>
                    </a:moveTo>
                    <a:cubicBezTo>
                      <a:pt x="155" y="0"/>
                      <a:pt x="1" y="253"/>
                      <a:pt x="148" y="453"/>
                    </a:cubicBezTo>
                    <a:cubicBezTo>
                      <a:pt x="198" y="516"/>
                      <a:pt x="261" y="553"/>
                      <a:pt x="336" y="566"/>
                    </a:cubicBezTo>
                    <a:cubicBezTo>
                      <a:pt x="353" y="569"/>
                      <a:pt x="371" y="570"/>
                      <a:pt x="387" y="570"/>
                    </a:cubicBezTo>
                    <a:cubicBezTo>
                      <a:pt x="586" y="570"/>
                      <a:pt x="729" y="374"/>
                      <a:pt x="648" y="178"/>
                    </a:cubicBezTo>
                    <a:cubicBezTo>
                      <a:pt x="623" y="103"/>
                      <a:pt x="573" y="54"/>
                      <a:pt x="498" y="29"/>
                    </a:cubicBezTo>
                    <a:cubicBezTo>
                      <a:pt x="455" y="9"/>
                      <a:pt x="412" y="0"/>
                      <a:pt x="3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59" name="Google Shape;9959;p47"/>
              <p:cNvSpPr/>
              <p:nvPr/>
            </p:nvSpPr>
            <p:spPr>
              <a:xfrm>
                <a:off x="3860175" y="3805800"/>
                <a:ext cx="19825" cy="14475"/>
              </a:xfrm>
              <a:custGeom>
                <a:rect b="b" l="l" r="r" t="t"/>
                <a:pathLst>
                  <a:path extrusionOk="0" h="579" w="793">
                    <a:moveTo>
                      <a:pt x="406" y="1"/>
                    </a:moveTo>
                    <a:cubicBezTo>
                      <a:pt x="52" y="1"/>
                      <a:pt x="1" y="540"/>
                      <a:pt x="367" y="577"/>
                    </a:cubicBezTo>
                    <a:cubicBezTo>
                      <a:pt x="380" y="578"/>
                      <a:pt x="392" y="579"/>
                      <a:pt x="404" y="579"/>
                    </a:cubicBezTo>
                    <a:cubicBezTo>
                      <a:pt x="734" y="579"/>
                      <a:pt x="793" y="86"/>
                      <a:pt x="455" y="2"/>
                    </a:cubicBezTo>
                    <a:lnTo>
                      <a:pt x="430" y="2"/>
                    </a:lnTo>
                    <a:cubicBezTo>
                      <a:pt x="422" y="1"/>
                      <a:pt x="414" y="1"/>
                      <a:pt x="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60" name="Google Shape;9960;p47"/>
              <p:cNvSpPr/>
              <p:nvPr/>
            </p:nvSpPr>
            <p:spPr>
              <a:xfrm>
                <a:off x="3823100" y="3850400"/>
                <a:ext cx="16275" cy="14425"/>
              </a:xfrm>
              <a:custGeom>
                <a:rect b="b" l="l" r="r" t="t"/>
                <a:pathLst>
                  <a:path extrusionOk="0" h="577" w="651">
                    <a:moveTo>
                      <a:pt x="318" y="0"/>
                    </a:moveTo>
                    <a:cubicBezTo>
                      <a:pt x="283" y="0"/>
                      <a:pt x="248" y="6"/>
                      <a:pt x="213" y="17"/>
                    </a:cubicBezTo>
                    <a:cubicBezTo>
                      <a:pt x="63" y="80"/>
                      <a:pt x="1" y="242"/>
                      <a:pt x="51" y="392"/>
                    </a:cubicBezTo>
                    <a:cubicBezTo>
                      <a:pt x="98" y="506"/>
                      <a:pt x="203" y="577"/>
                      <a:pt x="317" y="577"/>
                    </a:cubicBezTo>
                    <a:cubicBezTo>
                      <a:pt x="353" y="577"/>
                      <a:pt x="390" y="570"/>
                      <a:pt x="426" y="555"/>
                    </a:cubicBezTo>
                    <a:cubicBezTo>
                      <a:pt x="576" y="505"/>
                      <a:pt x="651" y="330"/>
                      <a:pt x="588" y="180"/>
                    </a:cubicBezTo>
                    <a:cubicBezTo>
                      <a:pt x="550" y="64"/>
                      <a:pt x="437" y="0"/>
                      <a:pt x="3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61" name="Google Shape;9961;p47"/>
              <p:cNvSpPr/>
              <p:nvPr/>
            </p:nvSpPr>
            <p:spPr>
              <a:xfrm>
                <a:off x="3699525" y="3935175"/>
                <a:ext cx="18450" cy="15300"/>
              </a:xfrm>
              <a:custGeom>
                <a:rect b="b" l="l" r="r" t="t"/>
                <a:pathLst>
                  <a:path extrusionOk="0" h="612" w="738">
                    <a:moveTo>
                      <a:pt x="357" y="1"/>
                    </a:moveTo>
                    <a:cubicBezTo>
                      <a:pt x="171" y="1"/>
                      <a:pt x="1" y="191"/>
                      <a:pt x="83" y="400"/>
                    </a:cubicBezTo>
                    <a:cubicBezTo>
                      <a:pt x="129" y="549"/>
                      <a:pt x="242" y="612"/>
                      <a:pt x="355" y="612"/>
                    </a:cubicBezTo>
                    <a:cubicBezTo>
                      <a:pt x="545" y="612"/>
                      <a:pt x="738" y="435"/>
                      <a:pt x="620" y="200"/>
                    </a:cubicBezTo>
                    <a:cubicBezTo>
                      <a:pt x="608" y="150"/>
                      <a:pt x="583" y="113"/>
                      <a:pt x="545" y="88"/>
                    </a:cubicBezTo>
                    <a:lnTo>
                      <a:pt x="558" y="88"/>
                    </a:lnTo>
                    <a:cubicBezTo>
                      <a:pt x="497" y="27"/>
                      <a:pt x="426" y="1"/>
                      <a:pt x="3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62" name="Google Shape;9962;p47"/>
              <p:cNvSpPr/>
              <p:nvPr/>
            </p:nvSpPr>
            <p:spPr>
              <a:xfrm>
                <a:off x="3811550" y="3882750"/>
                <a:ext cx="17400" cy="14425"/>
              </a:xfrm>
              <a:custGeom>
                <a:rect b="b" l="l" r="r" t="t"/>
                <a:pathLst>
                  <a:path extrusionOk="0" h="577" w="696">
                    <a:moveTo>
                      <a:pt x="348" y="1"/>
                    </a:moveTo>
                    <a:cubicBezTo>
                      <a:pt x="311" y="1"/>
                      <a:pt x="274" y="8"/>
                      <a:pt x="238" y="23"/>
                    </a:cubicBezTo>
                    <a:cubicBezTo>
                      <a:pt x="0" y="110"/>
                      <a:pt x="0" y="448"/>
                      <a:pt x="238" y="548"/>
                    </a:cubicBezTo>
                    <a:cubicBezTo>
                      <a:pt x="278" y="568"/>
                      <a:pt x="318" y="577"/>
                      <a:pt x="357" y="577"/>
                    </a:cubicBezTo>
                    <a:cubicBezTo>
                      <a:pt x="540" y="577"/>
                      <a:pt x="695" y="381"/>
                      <a:pt x="613" y="185"/>
                    </a:cubicBezTo>
                    <a:cubicBezTo>
                      <a:pt x="575" y="72"/>
                      <a:pt x="465" y="1"/>
                      <a:pt x="3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63" name="Google Shape;9963;p47"/>
              <p:cNvSpPr/>
              <p:nvPr/>
            </p:nvSpPr>
            <p:spPr>
              <a:xfrm>
                <a:off x="3665000" y="3730700"/>
                <a:ext cx="17825" cy="14725"/>
              </a:xfrm>
              <a:custGeom>
                <a:rect b="b" l="l" r="r" t="t"/>
                <a:pathLst>
                  <a:path extrusionOk="0" h="589" w="713">
                    <a:moveTo>
                      <a:pt x="344" y="1"/>
                    </a:moveTo>
                    <a:cubicBezTo>
                      <a:pt x="171" y="1"/>
                      <a:pt x="0" y="158"/>
                      <a:pt x="64" y="381"/>
                    </a:cubicBezTo>
                    <a:cubicBezTo>
                      <a:pt x="105" y="528"/>
                      <a:pt x="212" y="589"/>
                      <a:pt x="322" y="589"/>
                    </a:cubicBezTo>
                    <a:cubicBezTo>
                      <a:pt x="512" y="589"/>
                      <a:pt x="712" y="407"/>
                      <a:pt x="601" y="169"/>
                    </a:cubicBezTo>
                    <a:cubicBezTo>
                      <a:pt x="543" y="51"/>
                      <a:pt x="443" y="1"/>
                      <a:pt x="3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64" name="Google Shape;9964;p47"/>
              <p:cNvSpPr/>
              <p:nvPr/>
            </p:nvSpPr>
            <p:spPr>
              <a:xfrm>
                <a:off x="3776850" y="3686975"/>
                <a:ext cx="18000" cy="14725"/>
              </a:xfrm>
              <a:custGeom>
                <a:rect b="b" l="l" r="r" t="t"/>
                <a:pathLst>
                  <a:path extrusionOk="0" h="589" w="720">
                    <a:moveTo>
                      <a:pt x="350" y="0"/>
                    </a:moveTo>
                    <a:cubicBezTo>
                      <a:pt x="175" y="0"/>
                      <a:pt x="0" y="158"/>
                      <a:pt x="64" y="381"/>
                    </a:cubicBezTo>
                    <a:cubicBezTo>
                      <a:pt x="110" y="527"/>
                      <a:pt x="219" y="588"/>
                      <a:pt x="330" y="588"/>
                    </a:cubicBezTo>
                    <a:cubicBezTo>
                      <a:pt x="523" y="588"/>
                      <a:pt x="720" y="406"/>
                      <a:pt x="601" y="168"/>
                    </a:cubicBezTo>
                    <a:cubicBezTo>
                      <a:pt x="547" y="51"/>
                      <a:pt x="449" y="0"/>
                      <a:pt x="3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65" name="Google Shape;9965;p47"/>
              <p:cNvSpPr/>
              <p:nvPr/>
            </p:nvSpPr>
            <p:spPr>
              <a:xfrm>
                <a:off x="3701175" y="3711200"/>
                <a:ext cx="17200" cy="14475"/>
              </a:xfrm>
              <a:custGeom>
                <a:rect b="b" l="l" r="r" t="t"/>
                <a:pathLst>
                  <a:path extrusionOk="0" h="579" w="688">
                    <a:moveTo>
                      <a:pt x="378" y="1"/>
                    </a:moveTo>
                    <a:cubicBezTo>
                      <a:pt x="185" y="1"/>
                      <a:pt x="0" y="209"/>
                      <a:pt x="117" y="424"/>
                    </a:cubicBezTo>
                    <a:cubicBezTo>
                      <a:pt x="154" y="499"/>
                      <a:pt x="229" y="562"/>
                      <a:pt x="317" y="574"/>
                    </a:cubicBezTo>
                    <a:cubicBezTo>
                      <a:pt x="334" y="577"/>
                      <a:pt x="351" y="579"/>
                      <a:pt x="368" y="579"/>
                    </a:cubicBezTo>
                    <a:cubicBezTo>
                      <a:pt x="545" y="579"/>
                      <a:pt x="687" y="407"/>
                      <a:pt x="641" y="224"/>
                    </a:cubicBezTo>
                    <a:cubicBezTo>
                      <a:pt x="629" y="187"/>
                      <a:pt x="616" y="149"/>
                      <a:pt x="591" y="112"/>
                    </a:cubicBezTo>
                    <a:cubicBezTo>
                      <a:pt x="531" y="34"/>
                      <a:pt x="454" y="1"/>
                      <a:pt x="3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66" name="Google Shape;9966;p47"/>
              <p:cNvSpPr/>
              <p:nvPr/>
            </p:nvSpPr>
            <p:spPr>
              <a:xfrm>
                <a:off x="3668775" y="3944125"/>
                <a:ext cx="17200" cy="14200"/>
              </a:xfrm>
              <a:custGeom>
                <a:rect b="b" l="l" r="r" t="t"/>
                <a:pathLst>
                  <a:path extrusionOk="0" h="568" w="688">
                    <a:moveTo>
                      <a:pt x="354" y="0"/>
                    </a:moveTo>
                    <a:cubicBezTo>
                      <a:pt x="319" y="0"/>
                      <a:pt x="285" y="6"/>
                      <a:pt x="250" y="17"/>
                    </a:cubicBezTo>
                    <a:cubicBezTo>
                      <a:pt x="213" y="42"/>
                      <a:pt x="175" y="67"/>
                      <a:pt x="150" y="105"/>
                    </a:cubicBezTo>
                    <a:cubicBezTo>
                      <a:pt x="0" y="267"/>
                      <a:pt x="100" y="542"/>
                      <a:pt x="325" y="567"/>
                    </a:cubicBezTo>
                    <a:cubicBezTo>
                      <a:pt x="375" y="567"/>
                      <a:pt x="425" y="567"/>
                      <a:pt x="463" y="555"/>
                    </a:cubicBezTo>
                    <a:cubicBezTo>
                      <a:pt x="613" y="492"/>
                      <a:pt x="688" y="330"/>
                      <a:pt x="625" y="180"/>
                    </a:cubicBezTo>
                    <a:cubicBezTo>
                      <a:pt x="577" y="64"/>
                      <a:pt x="469" y="0"/>
                      <a:pt x="3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67" name="Google Shape;9967;p47"/>
              <p:cNvSpPr/>
              <p:nvPr/>
            </p:nvSpPr>
            <p:spPr>
              <a:xfrm>
                <a:off x="3960250" y="3798400"/>
                <a:ext cx="15800" cy="14400"/>
              </a:xfrm>
              <a:custGeom>
                <a:rect b="b" l="l" r="r" t="t"/>
                <a:pathLst>
                  <a:path extrusionOk="0" h="576" w="632">
                    <a:moveTo>
                      <a:pt x="328" y="1"/>
                    </a:moveTo>
                    <a:cubicBezTo>
                      <a:pt x="246" y="1"/>
                      <a:pt x="162" y="35"/>
                      <a:pt x="101" y="110"/>
                    </a:cubicBezTo>
                    <a:cubicBezTo>
                      <a:pt x="1" y="235"/>
                      <a:pt x="13" y="410"/>
                      <a:pt x="138" y="510"/>
                    </a:cubicBezTo>
                    <a:cubicBezTo>
                      <a:pt x="194" y="555"/>
                      <a:pt x="257" y="575"/>
                      <a:pt x="319" y="575"/>
                    </a:cubicBezTo>
                    <a:cubicBezTo>
                      <a:pt x="480" y="575"/>
                      <a:pt x="631" y="441"/>
                      <a:pt x="613" y="260"/>
                    </a:cubicBezTo>
                    <a:cubicBezTo>
                      <a:pt x="598" y="96"/>
                      <a:pt x="465" y="1"/>
                      <a:pt x="3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68" name="Google Shape;9968;p47"/>
              <p:cNvSpPr/>
              <p:nvPr/>
            </p:nvSpPr>
            <p:spPr>
              <a:xfrm>
                <a:off x="3997450" y="3777700"/>
                <a:ext cx="18225" cy="14500"/>
              </a:xfrm>
              <a:custGeom>
                <a:rect b="b" l="l" r="r" t="t"/>
                <a:pathLst>
                  <a:path extrusionOk="0" h="580" w="729">
                    <a:moveTo>
                      <a:pt x="355" y="1"/>
                    </a:moveTo>
                    <a:cubicBezTo>
                      <a:pt x="260" y="1"/>
                      <a:pt x="164" y="48"/>
                      <a:pt x="113" y="139"/>
                    </a:cubicBezTo>
                    <a:cubicBezTo>
                      <a:pt x="0" y="313"/>
                      <a:pt x="113" y="551"/>
                      <a:pt x="312" y="576"/>
                    </a:cubicBezTo>
                    <a:cubicBezTo>
                      <a:pt x="327" y="578"/>
                      <a:pt x="342" y="579"/>
                      <a:pt x="357" y="579"/>
                    </a:cubicBezTo>
                    <a:cubicBezTo>
                      <a:pt x="582" y="579"/>
                      <a:pt x="728" y="314"/>
                      <a:pt x="587" y="126"/>
                    </a:cubicBezTo>
                    <a:cubicBezTo>
                      <a:pt x="533" y="42"/>
                      <a:pt x="444" y="1"/>
                      <a:pt x="3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69" name="Google Shape;9969;p47"/>
              <p:cNvSpPr/>
              <p:nvPr/>
            </p:nvSpPr>
            <p:spPr>
              <a:xfrm>
                <a:off x="3930625" y="3764700"/>
                <a:ext cx="18275" cy="14650"/>
              </a:xfrm>
              <a:custGeom>
                <a:rect b="b" l="l" r="r" t="t"/>
                <a:pathLst>
                  <a:path extrusionOk="0" h="586" w="731">
                    <a:moveTo>
                      <a:pt x="383" y="0"/>
                    </a:moveTo>
                    <a:cubicBezTo>
                      <a:pt x="187" y="0"/>
                      <a:pt x="0" y="205"/>
                      <a:pt x="124" y="434"/>
                    </a:cubicBezTo>
                    <a:cubicBezTo>
                      <a:pt x="179" y="541"/>
                      <a:pt x="273" y="586"/>
                      <a:pt x="367" y="586"/>
                    </a:cubicBezTo>
                    <a:cubicBezTo>
                      <a:pt x="548" y="586"/>
                      <a:pt x="731" y="418"/>
                      <a:pt x="649" y="196"/>
                    </a:cubicBezTo>
                    <a:cubicBezTo>
                      <a:pt x="636" y="171"/>
                      <a:pt x="624" y="146"/>
                      <a:pt x="611" y="121"/>
                    </a:cubicBezTo>
                    <a:cubicBezTo>
                      <a:pt x="548" y="36"/>
                      <a:pt x="465" y="0"/>
                      <a:pt x="3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70" name="Google Shape;9970;p47"/>
              <p:cNvSpPr/>
              <p:nvPr/>
            </p:nvSpPr>
            <p:spPr>
              <a:xfrm>
                <a:off x="3942000" y="3725775"/>
                <a:ext cx="15150" cy="14550"/>
              </a:xfrm>
              <a:custGeom>
                <a:rect b="b" l="l" r="r" t="t"/>
                <a:pathLst>
                  <a:path extrusionOk="0" h="582" w="606">
                    <a:moveTo>
                      <a:pt x="312" y="1"/>
                    </a:moveTo>
                    <a:cubicBezTo>
                      <a:pt x="152" y="1"/>
                      <a:pt x="1" y="136"/>
                      <a:pt x="19" y="316"/>
                    </a:cubicBezTo>
                    <a:cubicBezTo>
                      <a:pt x="34" y="480"/>
                      <a:pt x="168" y="581"/>
                      <a:pt x="305" y="581"/>
                    </a:cubicBezTo>
                    <a:cubicBezTo>
                      <a:pt x="387" y="581"/>
                      <a:pt x="470" y="545"/>
                      <a:pt x="531" y="466"/>
                    </a:cubicBezTo>
                    <a:cubicBezTo>
                      <a:pt x="581" y="416"/>
                      <a:pt x="606" y="329"/>
                      <a:pt x="593" y="254"/>
                    </a:cubicBezTo>
                    <a:cubicBezTo>
                      <a:pt x="593" y="229"/>
                      <a:pt x="581" y="204"/>
                      <a:pt x="581" y="191"/>
                    </a:cubicBezTo>
                    <a:cubicBezTo>
                      <a:pt x="556" y="141"/>
                      <a:pt x="531" y="91"/>
                      <a:pt x="493" y="66"/>
                    </a:cubicBezTo>
                    <a:cubicBezTo>
                      <a:pt x="438" y="21"/>
                      <a:pt x="374" y="1"/>
                      <a:pt x="3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71" name="Google Shape;9971;p47"/>
              <p:cNvSpPr/>
              <p:nvPr/>
            </p:nvSpPr>
            <p:spPr>
              <a:xfrm>
                <a:off x="3976500" y="3724900"/>
                <a:ext cx="17675" cy="14525"/>
              </a:xfrm>
              <a:custGeom>
                <a:rect b="b" l="l" r="r" t="t"/>
                <a:pathLst>
                  <a:path extrusionOk="0" h="581" w="707">
                    <a:moveTo>
                      <a:pt x="356" y="1"/>
                    </a:moveTo>
                    <a:cubicBezTo>
                      <a:pt x="260" y="1"/>
                      <a:pt x="165" y="48"/>
                      <a:pt x="113" y="139"/>
                    </a:cubicBezTo>
                    <a:cubicBezTo>
                      <a:pt x="1" y="314"/>
                      <a:pt x="113" y="551"/>
                      <a:pt x="313" y="576"/>
                    </a:cubicBezTo>
                    <a:cubicBezTo>
                      <a:pt x="331" y="579"/>
                      <a:pt x="348" y="580"/>
                      <a:pt x="365" y="580"/>
                    </a:cubicBezTo>
                    <a:cubicBezTo>
                      <a:pt x="564" y="580"/>
                      <a:pt x="706" y="384"/>
                      <a:pt x="626" y="189"/>
                    </a:cubicBezTo>
                    <a:cubicBezTo>
                      <a:pt x="626" y="164"/>
                      <a:pt x="613" y="139"/>
                      <a:pt x="588" y="126"/>
                    </a:cubicBezTo>
                    <a:cubicBezTo>
                      <a:pt x="534" y="42"/>
                      <a:pt x="445" y="1"/>
                      <a:pt x="3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72" name="Google Shape;9972;p47"/>
              <p:cNvSpPr/>
              <p:nvPr/>
            </p:nvSpPr>
            <p:spPr>
              <a:xfrm>
                <a:off x="4010250" y="3744350"/>
                <a:ext cx="16575" cy="14575"/>
              </a:xfrm>
              <a:custGeom>
                <a:rect b="b" l="l" r="r" t="t"/>
                <a:pathLst>
                  <a:path extrusionOk="0" h="583" w="663">
                    <a:moveTo>
                      <a:pt x="334" y="1"/>
                    </a:moveTo>
                    <a:cubicBezTo>
                      <a:pt x="298" y="1"/>
                      <a:pt x="261" y="8"/>
                      <a:pt x="225" y="23"/>
                    </a:cubicBezTo>
                    <a:cubicBezTo>
                      <a:pt x="75" y="85"/>
                      <a:pt x="0" y="248"/>
                      <a:pt x="63" y="398"/>
                    </a:cubicBezTo>
                    <a:cubicBezTo>
                      <a:pt x="101" y="512"/>
                      <a:pt x="211" y="582"/>
                      <a:pt x="327" y="582"/>
                    </a:cubicBezTo>
                    <a:cubicBezTo>
                      <a:pt x="364" y="582"/>
                      <a:pt x="402" y="575"/>
                      <a:pt x="438" y="560"/>
                    </a:cubicBezTo>
                    <a:cubicBezTo>
                      <a:pt x="588" y="510"/>
                      <a:pt x="663" y="335"/>
                      <a:pt x="600" y="185"/>
                    </a:cubicBezTo>
                    <a:cubicBezTo>
                      <a:pt x="553" y="71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73" name="Google Shape;9973;p47"/>
              <p:cNvSpPr/>
              <p:nvPr/>
            </p:nvSpPr>
            <p:spPr>
              <a:xfrm>
                <a:off x="3916550" y="3665125"/>
                <a:ext cx="18675" cy="14625"/>
              </a:xfrm>
              <a:custGeom>
                <a:rect b="b" l="l" r="r" t="t"/>
                <a:pathLst>
                  <a:path extrusionOk="0" h="585" w="747">
                    <a:moveTo>
                      <a:pt x="385" y="1"/>
                    </a:moveTo>
                    <a:cubicBezTo>
                      <a:pt x="131" y="1"/>
                      <a:pt x="1" y="342"/>
                      <a:pt x="212" y="518"/>
                    </a:cubicBezTo>
                    <a:cubicBezTo>
                      <a:pt x="268" y="564"/>
                      <a:pt x="331" y="585"/>
                      <a:pt x="392" y="585"/>
                    </a:cubicBezTo>
                    <a:cubicBezTo>
                      <a:pt x="577" y="585"/>
                      <a:pt x="746" y="399"/>
                      <a:pt x="662" y="193"/>
                    </a:cubicBezTo>
                    <a:cubicBezTo>
                      <a:pt x="624" y="93"/>
                      <a:pt x="537" y="18"/>
                      <a:pt x="437" y="5"/>
                    </a:cubicBezTo>
                    <a:cubicBezTo>
                      <a:pt x="419" y="2"/>
                      <a:pt x="402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74" name="Google Shape;9974;p47"/>
              <p:cNvSpPr/>
              <p:nvPr/>
            </p:nvSpPr>
            <p:spPr>
              <a:xfrm>
                <a:off x="3956200" y="3653200"/>
                <a:ext cx="15775" cy="14625"/>
              </a:xfrm>
              <a:custGeom>
                <a:rect b="b" l="l" r="r" t="t"/>
                <a:pathLst>
                  <a:path extrusionOk="0" h="585" w="631">
                    <a:moveTo>
                      <a:pt x="322" y="1"/>
                    </a:moveTo>
                    <a:cubicBezTo>
                      <a:pt x="242" y="1"/>
                      <a:pt x="160" y="34"/>
                      <a:pt x="100" y="107"/>
                    </a:cubicBezTo>
                    <a:cubicBezTo>
                      <a:pt x="0" y="232"/>
                      <a:pt x="25" y="420"/>
                      <a:pt x="150" y="520"/>
                    </a:cubicBezTo>
                    <a:cubicBezTo>
                      <a:pt x="206" y="565"/>
                      <a:pt x="268" y="585"/>
                      <a:pt x="328" y="585"/>
                    </a:cubicBezTo>
                    <a:cubicBezTo>
                      <a:pt x="485" y="585"/>
                      <a:pt x="631" y="447"/>
                      <a:pt x="613" y="257"/>
                    </a:cubicBezTo>
                    <a:cubicBezTo>
                      <a:pt x="597" y="99"/>
                      <a:pt x="461" y="1"/>
                      <a:pt x="3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75" name="Google Shape;9975;p47"/>
              <p:cNvSpPr/>
              <p:nvPr/>
            </p:nvSpPr>
            <p:spPr>
              <a:xfrm>
                <a:off x="3904025" y="3698075"/>
                <a:ext cx="19475" cy="14975"/>
              </a:xfrm>
              <a:custGeom>
                <a:rect b="b" l="l" r="r" t="t"/>
                <a:pathLst>
                  <a:path extrusionOk="0" h="599" w="779">
                    <a:moveTo>
                      <a:pt x="339" y="0"/>
                    </a:moveTo>
                    <a:cubicBezTo>
                      <a:pt x="255" y="0"/>
                      <a:pt x="171" y="39"/>
                      <a:pt x="113" y="112"/>
                    </a:cubicBezTo>
                    <a:cubicBezTo>
                      <a:pt x="1" y="237"/>
                      <a:pt x="26" y="412"/>
                      <a:pt x="150" y="512"/>
                    </a:cubicBezTo>
                    <a:cubicBezTo>
                      <a:pt x="214" y="573"/>
                      <a:pt x="283" y="598"/>
                      <a:pt x="347" y="598"/>
                    </a:cubicBezTo>
                    <a:cubicBezTo>
                      <a:pt x="587" y="598"/>
                      <a:pt x="779" y="249"/>
                      <a:pt x="513" y="62"/>
                    </a:cubicBezTo>
                    <a:cubicBezTo>
                      <a:pt x="461" y="20"/>
                      <a:pt x="400" y="0"/>
                      <a:pt x="3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76" name="Google Shape;9976;p47"/>
              <p:cNvSpPr/>
              <p:nvPr/>
            </p:nvSpPr>
            <p:spPr>
              <a:xfrm>
                <a:off x="3983375" y="3687500"/>
                <a:ext cx="16575" cy="14400"/>
              </a:xfrm>
              <a:custGeom>
                <a:rect b="b" l="l" r="r" t="t"/>
                <a:pathLst>
                  <a:path extrusionOk="0" h="576" w="663">
                    <a:moveTo>
                      <a:pt x="334" y="0"/>
                    </a:moveTo>
                    <a:cubicBezTo>
                      <a:pt x="298" y="0"/>
                      <a:pt x="262" y="7"/>
                      <a:pt x="226" y="23"/>
                    </a:cubicBezTo>
                    <a:cubicBezTo>
                      <a:pt x="76" y="73"/>
                      <a:pt x="1" y="247"/>
                      <a:pt x="63" y="385"/>
                    </a:cubicBezTo>
                    <a:cubicBezTo>
                      <a:pt x="103" y="504"/>
                      <a:pt x="221" y="575"/>
                      <a:pt x="342" y="575"/>
                    </a:cubicBezTo>
                    <a:cubicBezTo>
                      <a:pt x="374" y="575"/>
                      <a:pt x="407" y="570"/>
                      <a:pt x="438" y="560"/>
                    </a:cubicBezTo>
                    <a:cubicBezTo>
                      <a:pt x="588" y="497"/>
                      <a:pt x="663" y="335"/>
                      <a:pt x="601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77" name="Google Shape;9977;p47"/>
              <p:cNvSpPr/>
              <p:nvPr/>
            </p:nvSpPr>
            <p:spPr>
              <a:xfrm>
                <a:off x="4074225" y="3754950"/>
                <a:ext cx="17600" cy="12900"/>
              </a:xfrm>
              <a:custGeom>
                <a:rect b="b" l="l" r="r" t="t"/>
                <a:pathLst>
                  <a:path extrusionOk="0" h="516" w="704">
                    <a:moveTo>
                      <a:pt x="482" y="0"/>
                    </a:moveTo>
                    <a:cubicBezTo>
                      <a:pt x="274" y="0"/>
                      <a:pt x="0" y="283"/>
                      <a:pt x="203" y="449"/>
                    </a:cubicBezTo>
                    <a:cubicBezTo>
                      <a:pt x="259" y="493"/>
                      <a:pt x="327" y="515"/>
                      <a:pt x="394" y="515"/>
                    </a:cubicBezTo>
                    <a:cubicBezTo>
                      <a:pt x="477" y="515"/>
                      <a:pt x="560" y="481"/>
                      <a:pt x="616" y="411"/>
                    </a:cubicBezTo>
                    <a:cubicBezTo>
                      <a:pt x="678" y="324"/>
                      <a:pt x="703" y="211"/>
                      <a:pt x="653" y="124"/>
                    </a:cubicBezTo>
                    <a:cubicBezTo>
                      <a:pt x="620" y="36"/>
                      <a:pt x="555" y="0"/>
                      <a:pt x="4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78" name="Google Shape;9978;p47"/>
              <p:cNvSpPr/>
              <p:nvPr/>
            </p:nvSpPr>
            <p:spPr>
              <a:xfrm>
                <a:off x="4050175" y="3689200"/>
                <a:ext cx="16900" cy="14550"/>
              </a:xfrm>
              <a:custGeom>
                <a:rect b="b" l="l" r="r" t="t"/>
                <a:pathLst>
                  <a:path extrusionOk="0" h="582" w="676">
                    <a:moveTo>
                      <a:pt x="371" y="0"/>
                    </a:moveTo>
                    <a:cubicBezTo>
                      <a:pt x="172" y="0"/>
                      <a:pt x="0" y="219"/>
                      <a:pt x="115" y="429"/>
                    </a:cubicBezTo>
                    <a:cubicBezTo>
                      <a:pt x="173" y="535"/>
                      <a:pt x="270" y="581"/>
                      <a:pt x="367" y="581"/>
                    </a:cubicBezTo>
                    <a:cubicBezTo>
                      <a:pt x="523" y="581"/>
                      <a:pt x="676" y="460"/>
                      <a:pt x="653" y="267"/>
                    </a:cubicBezTo>
                    <a:cubicBezTo>
                      <a:pt x="653" y="229"/>
                      <a:pt x="653" y="217"/>
                      <a:pt x="640" y="192"/>
                    </a:cubicBezTo>
                    <a:cubicBezTo>
                      <a:pt x="628" y="142"/>
                      <a:pt x="590" y="104"/>
                      <a:pt x="553" y="67"/>
                    </a:cubicBezTo>
                    <a:cubicBezTo>
                      <a:pt x="495" y="20"/>
                      <a:pt x="432" y="0"/>
                      <a:pt x="3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79" name="Google Shape;9979;p47"/>
              <p:cNvSpPr/>
              <p:nvPr/>
            </p:nvSpPr>
            <p:spPr>
              <a:xfrm>
                <a:off x="4044925" y="3725000"/>
                <a:ext cx="16575" cy="14550"/>
              </a:xfrm>
              <a:custGeom>
                <a:rect b="b" l="l" r="r" t="t"/>
                <a:pathLst>
                  <a:path extrusionOk="0" h="582" w="663">
                    <a:moveTo>
                      <a:pt x="336" y="0"/>
                    </a:moveTo>
                    <a:cubicBezTo>
                      <a:pt x="299" y="0"/>
                      <a:pt x="262" y="7"/>
                      <a:pt x="225" y="22"/>
                    </a:cubicBezTo>
                    <a:cubicBezTo>
                      <a:pt x="76" y="85"/>
                      <a:pt x="1" y="247"/>
                      <a:pt x="63" y="397"/>
                    </a:cubicBezTo>
                    <a:cubicBezTo>
                      <a:pt x="110" y="511"/>
                      <a:pt x="216" y="582"/>
                      <a:pt x="329" y="582"/>
                    </a:cubicBezTo>
                    <a:cubicBezTo>
                      <a:pt x="365" y="582"/>
                      <a:pt x="402" y="575"/>
                      <a:pt x="438" y="559"/>
                    </a:cubicBezTo>
                    <a:cubicBezTo>
                      <a:pt x="588" y="497"/>
                      <a:pt x="663" y="335"/>
                      <a:pt x="600" y="185"/>
                    </a:cubicBezTo>
                    <a:cubicBezTo>
                      <a:pt x="562" y="71"/>
                      <a:pt x="452" y="0"/>
                      <a:pt x="3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80" name="Google Shape;9980;p47"/>
              <p:cNvSpPr/>
              <p:nvPr/>
            </p:nvSpPr>
            <p:spPr>
              <a:xfrm>
                <a:off x="4026500" y="3619850"/>
                <a:ext cx="15025" cy="14350"/>
              </a:xfrm>
              <a:custGeom>
                <a:rect b="b" l="l" r="r" t="t"/>
                <a:pathLst>
                  <a:path extrusionOk="0" h="574" w="601">
                    <a:moveTo>
                      <a:pt x="295" y="1"/>
                    </a:moveTo>
                    <a:cubicBezTo>
                      <a:pt x="161" y="1"/>
                      <a:pt x="35" y="106"/>
                      <a:pt x="13" y="242"/>
                    </a:cubicBezTo>
                    <a:cubicBezTo>
                      <a:pt x="0" y="317"/>
                      <a:pt x="25" y="392"/>
                      <a:pt x="63" y="454"/>
                    </a:cubicBezTo>
                    <a:cubicBezTo>
                      <a:pt x="121" y="537"/>
                      <a:pt x="206" y="574"/>
                      <a:pt x="291" y="574"/>
                    </a:cubicBezTo>
                    <a:cubicBezTo>
                      <a:pt x="424" y="574"/>
                      <a:pt x="557" y="482"/>
                      <a:pt x="588" y="329"/>
                    </a:cubicBezTo>
                    <a:cubicBezTo>
                      <a:pt x="600" y="254"/>
                      <a:pt x="575" y="179"/>
                      <a:pt x="525" y="117"/>
                    </a:cubicBezTo>
                    <a:cubicBezTo>
                      <a:pt x="488" y="54"/>
                      <a:pt x="413" y="17"/>
                      <a:pt x="338" y="4"/>
                    </a:cubicBezTo>
                    <a:cubicBezTo>
                      <a:pt x="324" y="2"/>
                      <a:pt x="309" y="1"/>
                      <a:pt x="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81" name="Google Shape;9981;p47"/>
              <p:cNvSpPr/>
              <p:nvPr/>
            </p:nvSpPr>
            <p:spPr>
              <a:xfrm>
                <a:off x="4012750" y="3665950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23" y="0"/>
                    </a:moveTo>
                    <a:cubicBezTo>
                      <a:pt x="286" y="0"/>
                      <a:pt x="249" y="7"/>
                      <a:pt x="213" y="22"/>
                    </a:cubicBezTo>
                    <a:cubicBezTo>
                      <a:pt x="63" y="85"/>
                      <a:pt x="0" y="247"/>
                      <a:pt x="50" y="397"/>
                    </a:cubicBezTo>
                    <a:cubicBezTo>
                      <a:pt x="98" y="511"/>
                      <a:pt x="203" y="582"/>
                      <a:pt x="317" y="582"/>
                    </a:cubicBezTo>
                    <a:cubicBezTo>
                      <a:pt x="352" y="582"/>
                      <a:pt x="389" y="575"/>
                      <a:pt x="425" y="560"/>
                    </a:cubicBezTo>
                    <a:cubicBezTo>
                      <a:pt x="575" y="497"/>
                      <a:pt x="650" y="335"/>
                      <a:pt x="588" y="185"/>
                    </a:cubicBezTo>
                    <a:cubicBezTo>
                      <a:pt x="550" y="71"/>
                      <a:pt x="440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82" name="Google Shape;9982;p47"/>
              <p:cNvSpPr/>
              <p:nvPr/>
            </p:nvSpPr>
            <p:spPr>
              <a:xfrm>
                <a:off x="3891525" y="3820950"/>
                <a:ext cx="17675" cy="14375"/>
              </a:xfrm>
              <a:custGeom>
                <a:rect b="b" l="l" r="r" t="t"/>
                <a:pathLst>
                  <a:path extrusionOk="0" h="575" w="707">
                    <a:moveTo>
                      <a:pt x="357" y="0"/>
                    </a:moveTo>
                    <a:cubicBezTo>
                      <a:pt x="263" y="0"/>
                      <a:pt x="170" y="44"/>
                      <a:pt x="113" y="133"/>
                    </a:cubicBezTo>
                    <a:cubicBezTo>
                      <a:pt x="1" y="321"/>
                      <a:pt x="113" y="545"/>
                      <a:pt x="313" y="570"/>
                    </a:cubicBezTo>
                    <a:cubicBezTo>
                      <a:pt x="331" y="573"/>
                      <a:pt x="348" y="575"/>
                      <a:pt x="365" y="575"/>
                    </a:cubicBezTo>
                    <a:cubicBezTo>
                      <a:pt x="564" y="575"/>
                      <a:pt x="706" y="379"/>
                      <a:pt x="625" y="183"/>
                    </a:cubicBezTo>
                    <a:cubicBezTo>
                      <a:pt x="625" y="158"/>
                      <a:pt x="613" y="146"/>
                      <a:pt x="600" y="121"/>
                    </a:cubicBezTo>
                    <a:cubicBezTo>
                      <a:pt x="539" y="41"/>
                      <a:pt x="448" y="0"/>
                      <a:pt x="3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83" name="Google Shape;9983;p47"/>
              <p:cNvSpPr/>
              <p:nvPr/>
            </p:nvSpPr>
            <p:spPr>
              <a:xfrm>
                <a:off x="3897050" y="3783725"/>
                <a:ext cx="17000" cy="12875"/>
              </a:xfrm>
              <a:custGeom>
                <a:rect b="b" l="l" r="r" t="t"/>
                <a:pathLst>
                  <a:path extrusionOk="0" h="515" w="680">
                    <a:moveTo>
                      <a:pt x="487" y="1"/>
                    </a:moveTo>
                    <a:cubicBezTo>
                      <a:pt x="279" y="1"/>
                      <a:pt x="0" y="290"/>
                      <a:pt x="205" y="447"/>
                    </a:cubicBezTo>
                    <a:cubicBezTo>
                      <a:pt x="260" y="492"/>
                      <a:pt x="325" y="514"/>
                      <a:pt x="390" y="514"/>
                    </a:cubicBezTo>
                    <a:cubicBezTo>
                      <a:pt x="470" y="514"/>
                      <a:pt x="549" y="479"/>
                      <a:pt x="604" y="410"/>
                    </a:cubicBezTo>
                    <a:cubicBezTo>
                      <a:pt x="654" y="347"/>
                      <a:pt x="679" y="272"/>
                      <a:pt x="667" y="197"/>
                    </a:cubicBezTo>
                    <a:cubicBezTo>
                      <a:pt x="667" y="172"/>
                      <a:pt x="654" y="147"/>
                      <a:pt x="654" y="122"/>
                    </a:cubicBezTo>
                    <a:cubicBezTo>
                      <a:pt x="622" y="36"/>
                      <a:pt x="559" y="1"/>
                      <a:pt x="4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84" name="Google Shape;9984;p47"/>
              <p:cNvSpPr/>
              <p:nvPr/>
            </p:nvSpPr>
            <p:spPr>
              <a:xfrm>
                <a:off x="3865600" y="3761150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49" y="1"/>
                    </a:moveTo>
                    <a:cubicBezTo>
                      <a:pt x="254" y="1"/>
                      <a:pt x="159" y="48"/>
                      <a:pt x="100" y="138"/>
                    </a:cubicBezTo>
                    <a:cubicBezTo>
                      <a:pt x="0" y="326"/>
                      <a:pt x="100" y="551"/>
                      <a:pt x="313" y="576"/>
                    </a:cubicBezTo>
                    <a:cubicBezTo>
                      <a:pt x="329" y="579"/>
                      <a:pt x="346" y="580"/>
                      <a:pt x="362" y="580"/>
                    </a:cubicBezTo>
                    <a:cubicBezTo>
                      <a:pt x="551" y="580"/>
                      <a:pt x="694" y="384"/>
                      <a:pt x="625" y="188"/>
                    </a:cubicBezTo>
                    <a:cubicBezTo>
                      <a:pt x="613" y="163"/>
                      <a:pt x="600" y="151"/>
                      <a:pt x="588" y="126"/>
                    </a:cubicBezTo>
                    <a:cubicBezTo>
                      <a:pt x="528" y="41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85" name="Google Shape;9985;p47"/>
              <p:cNvSpPr/>
              <p:nvPr/>
            </p:nvSpPr>
            <p:spPr>
              <a:xfrm>
                <a:off x="3841750" y="3695625"/>
                <a:ext cx="17150" cy="12825"/>
              </a:xfrm>
              <a:custGeom>
                <a:rect b="b" l="l" r="r" t="t"/>
                <a:pathLst>
                  <a:path extrusionOk="0" h="513" w="686">
                    <a:moveTo>
                      <a:pt x="487" y="1"/>
                    </a:moveTo>
                    <a:cubicBezTo>
                      <a:pt x="279" y="1"/>
                      <a:pt x="0" y="290"/>
                      <a:pt x="205" y="447"/>
                    </a:cubicBezTo>
                    <a:cubicBezTo>
                      <a:pt x="260" y="493"/>
                      <a:pt x="323" y="513"/>
                      <a:pt x="383" y="513"/>
                    </a:cubicBezTo>
                    <a:cubicBezTo>
                      <a:pt x="540" y="513"/>
                      <a:pt x="685" y="378"/>
                      <a:pt x="667" y="197"/>
                    </a:cubicBezTo>
                    <a:cubicBezTo>
                      <a:pt x="667" y="172"/>
                      <a:pt x="667" y="147"/>
                      <a:pt x="655" y="122"/>
                    </a:cubicBezTo>
                    <a:cubicBezTo>
                      <a:pt x="622" y="36"/>
                      <a:pt x="559" y="1"/>
                      <a:pt x="4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86" name="Google Shape;9986;p47"/>
              <p:cNvSpPr/>
              <p:nvPr/>
            </p:nvSpPr>
            <p:spPr>
              <a:xfrm>
                <a:off x="3868150" y="3722200"/>
                <a:ext cx="19175" cy="14400"/>
              </a:xfrm>
              <a:custGeom>
                <a:rect b="b" l="l" r="r" t="t"/>
                <a:pathLst>
                  <a:path extrusionOk="0" h="576" w="767">
                    <a:moveTo>
                      <a:pt x="385" y="1"/>
                    </a:moveTo>
                    <a:cubicBezTo>
                      <a:pt x="51" y="1"/>
                      <a:pt x="0" y="537"/>
                      <a:pt x="373" y="572"/>
                    </a:cubicBezTo>
                    <a:cubicBezTo>
                      <a:pt x="391" y="574"/>
                      <a:pt x="408" y="576"/>
                      <a:pt x="425" y="576"/>
                    </a:cubicBezTo>
                    <a:cubicBezTo>
                      <a:pt x="624" y="576"/>
                      <a:pt x="766" y="380"/>
                      <a:pt x="686" y="184"/>
                    </a:cubicBezTo>
                    <a:cubicBezTo>
                      <a:pt x="686" y="159"/>
                      <a:pt x="673" y="134"/>
                      <a:pt x="648" y="122"/>
                    </a:cubicBezTo>
                    <a:cubicBezTo>
                      <a:pt x="611" y="59"/>
                      <a:pt x="536" y="22"/>
                      <a:pt x="461" y="9"/>
                    </a:cubicBezTo>
                    <a:cubicBezTo>
                      <a:pt x="434" y="3"/>
                      <a:pt x="409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87" name="Google Shape;9987;p47"/>
              <p:cNvSpPr/>
              <p:nvPr/>
            </p:nvSpPr>
            <p:spPr>
              <a:xfrm>
                <a:off x="4015250" y="3705975"/>
                <a:ext cx="15800" cy="14375"/>
              </a:xfrm>
              <a:custGeom>
                <a:rect b="b" l="l" r="r" t="t"/>
                <a:pathLst>
                  <a:path extrusionOk="0" h="575" w="632">
                    <a:moveTo>
                      <a:pt x="298" y="1"/>
                    </a:moveTo>
                    <a:cubicBezTo>
                      <a:pt x="166" y="1"/>
                      <a:pt x="36" y="93"/>
                      <a:pt x="13" y="246"/>
                    </a:cubicBezTo>
                    <a:cubicBezTo>
                      <a:pt x="0" y="321"/>
                      <a:pt x="13" y="396"/>
                      <a:pt x="63" y="458"/>
                    </a:cubicBezTo>
                    <a:cubicBezTo>
                      <a:pt x="100" y="521"/>
                      <a:pt x="175" y="558"/>
                      <a:pt x="250" y="571"/>
                    </a:cubicBezTo>
                    <a:cubicBezTo>
                      <a:pt x="267" y="574"/>
                      <a:pt x="283" y="575"/>
                      <a:pt x="299" y="575"/>
                    </a:cubicBezTo>
                    <a:cubicBezTo>
                      <a:pt x="489" y="575"/>
                      <a:pt x="632" y="379"/>
                      <a:pt x="563" y="183"/>
                    </a:cubicBezTo>
                    <a:cubicBezTo>
                      <a:pt x="550" y="158"/>
                      <a:pt x="538" y="133"/>
                      <a:pt x="525" y="121"/>
                    </a:cubicBezTo>
                    <a:cubicBezTo>
                      <a:pt x="467" y="38"/>
                      <a:pt x="382" y="1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88" name="Google Shape;9988;p47"/>
              <p:cNvSpPr/>
              <p:nvPr/>
            </p:nvSpPr>
            <p:spPr>
              <a:xfrm>
                <a:off x="3947450" y="3691800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51" y="0"/>
                    </a:moveTo>
                    <a:cubicBezTo>
                      <a:pt x="257" y="0"/>
                      <a:pt x="165" y="47"/>
                      <a:pt x="113" y="138"/>
                    </a:cubicBezTo>
                    <a:cubicBezTo>
                      <a:pt x="1" y="313"/>
                      <a:pt x="101" y="538"/>
                      <a:pt x="313" y="575"/>
                    </a:cubicBezTo>
                    <a:cubicBezTo>
                      <a:pt x="330" y="578"/>
                      <a:pt x="346" y="580"/>
                      <a:pt x="362" y="580"/>
                    </a:cubicBezTo>
                    <a:cubicBezTo>
                      <a:pt x="551" y="580"/>
                      <a:pt x="695" y="384"/>
                      <a:pt x="625" y="188"/>
                    </a:cubicBezTo>
                    <a:cubicBezTo>
                      <a:pt x="613" y="163"/>
                      <a:pt x="600" y="138"/>
                      <a:pt x="588" y="125"/>
                    </a:cubicBezTo>
                    <a:cubicBezTo>
                      <a:pt x="528" y="41"/>
                      <a:pt x="438" y="0"/>
                      <a:pt x="3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89" name="Google Shape;9989;p47"/>
              <p:cNvSpPr/>
              <p:nvPr/>
            </p:nvSpPr>
            <p:spPr>
              <a:xfrm>
                <a:off x="3966500" y="3760875"/>
                <a:ext cx="17275" cy="14450"/>
              </a:xfrm>
              <a:custGeom>
                <a:rect b="b" l="l" r="r" t="t"/>
                <a:pathLst>
                  <a:path extrusionOk="0" h="578" w="691">
                    <a:moveTo>
                      <a:pt x="306" y="1"/>
                    </a:moveTo>
                    <a:cubicBezTo>
                      <a:pt x="176" y="1"/>
                      <a:pt x="48" y="91"/>
                      <a:pt x="26" y="249"/>
                    </a:cubicBezTo>
                    <a:cubicBezTo>
                      <a:pt x="1" y="399"/>
                      <a:pt x="101" y="549"/>
                      <a:pt x="263" y="574"/>
                    </a:cubicBezTo>
                    <a:cubicBezTo>
                      <a:pt x="278" y="576"/>
                      <a:pt x="293" y="577"/>
                      <a:pt x="308" y="577"/>
                    </a:cubicBezTo>
                    <a:cubicBezTo>
                      <a:pt x="534" y="577"/>
                      <a:pt x="691" y="312"/>
                      <a:pt x="538" y="124"/>
                    </a:cubicBezTo>
                    <a:cubicBezTo>
                      <a:pt x="479" y="40"/>
                      <a:pt x="392" y="1"/>
                      <a:pt x="3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90" name="Google Shape;9990;p47"/>
              <p:cNvSpPr/>
              <p:nvPr/>
            </p:nvSpPr>
            <p:spPr>
              <a:xfrm>
                <a:off x="3902775" y="3742475"/>
                <a:ext cx="18625" cy="14725"/>
              </a:xfrm>
              <a:custGeom>
                <a:rect b="b" l="l" r="r" t="t"/>
                <a:pathLst>
                  <a:path extrusionOk="0" h="589" w="745">
                    <a:moveTo>
                      <a:pt x="409" y="1"/>
                    </a:moveTo>
                    <a:cubicBezTo>
                      <a:pt x="197" y="1"/>
                      <a:pt x="0" y="247"/>
                      <a:pt x="163" y="473"/>
                    </a:cubicBezTo>
                    <a:cubicBezTo>
                      <a:pt x="225" y="554"/>
                      <a:pt x="306" y="588"/>
                      <a:pt x="387" y="588"/>
                    </a:cubicBezTo>
                    <a:cubicBezTo>
                      <a:pt x="568" y="588"/>
                      <a:pt x="745" y="414"/>
                      <a:pt x="675" y="198"/>
                    </a:cubicBezTo>
                    <a:cubicBezTo>
                      <a:pt x="663" y="173"/>
                      <a:pt x="650" y="148"/>
                      <a:pt x="638" y="123"/>
                    </a:cubicBezTo>
                    <a:cubicBezTo>
                      <a:pt x="572" y="37"/>
                      <a:pt x="490" y="1"/>
                      <a:pt x="4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91" name="Google Shape;9991;p47"/>
              <p:cNvSpPr/>
              <p:nvPr/>
            </p:nvSpPr>
            <p:spPr>
              <a:xfrm>
                <a:off x="3875250" y="3676150"/>
                <a:ext cx="18250" cy="14625"/>
              </a:xfrm>
              <a:custGeom>
                <a:rect b="b" l="l" r="r" t="t"/>
                <a:pathLst>
                  <a:path extrusionOk="0" h="585" w="730">
                    <a:moveTo>
                      <a:pt x="379" y="0"/>
                    </a:moveTo>
                    <a:cubicBezTo>
                      <a:pt x="188" y="0"/>
                      <a:pt x="0" y="207"/>
                      <a:pt x="114" y="427"/>
                    </a:cubicBezTo>
                    <a:cubicBezTo>
                      <a:pt x="174" y="538"/>
                      <a:pt x="270" y="584"/>
                      <a:pt x="366" y="584"/>
                    </a:cubicBezTo>
                    <a:cubicBezTo>
                      <a:pt x="550" y="584"/>
                      <a:pt x="730" y="411"/>
                      <a:pt x="639" y="189"/>
                    </a:cubicBezTo>
                    <a:cubicBezTo>
                      <a:pt x="639" y="164"/>
                      <a:pt x="627" y="152"/>
                      <a:pt x="602" y="127"/>
                    </a:cubicBezTo>
                    <a:cubicBezTo>
                      <a:pt x="542" y="37"/>
                      <a:pt x="460" y="0"/>
                      <a:pt x="3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92" name="Google Shape;9992;p47"/>
              <p:cNvSpPr/>
              <p:nvPr/>
            </p:nvSpPr>
            <p:spPr>
              <a:xfrm>
                <a:off x="3927450" y="3806950"/>
                <a:ext cx="15650" cy="14525"/>
              </a:xfrm>
              <a:custGeom>
                <a:rect b="b" l="l" r="r" t="t"/>
                <a:pathLst>
                  <a:path extrusionOk="0" h="581" w="626">
                    <a:moveTo>
                      <a:pt x="297" y="1"/>
                    </a:moveTo>
                    <a:cubicBezTo>
                      <a:pt x="168" y="1"/>
                      <a:pt x="39" y="82"/>
                      <a:pt x="13" y="243"/>
                    </a:cubicBezTo>
                    <a:cubicBezTo>
                      <a:pt x="1" y="318"/>
                      <a:pt x="26" y="393"/>
                      <a:pt x="63" y="456"/>
                    </a:cubicBezTo>
                    <a:cubicBezTo>
                      <a:pt x="125" y="543"/>
                      <a:pt x="211" y="580"/>
                      <a:pt x="295" y="580"/>
                    </a:cubicBezTo>
                    <a:cubicBezTo>
                      <a:pt x="464" y="580"/>
                      <a:pt x="626" y="427"/>
                      <a:pt x="576" y="218"/>
                    </a:cubicBezTo>
                    <a:cubicBezTo>
                      <a:pt x="539" y="73"/>
                      <a:pt x="418" y="1"/>
                      <a:pt x="2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93" name="Google Shape;9993;p47"/>
              <p:cNvSpPr/>
              <p:nvPr/>
            </p:nvSpPr>
            <p:spPr>
              <a:xfrm>
                <a:off x="3987450" y="3634750"/>
                <a:ext cx="16100" cy="14375"/>
              </a:xfrm>
              <a:custGeom>
                <a:rect b="b" l="l" r="r" t="t"/>
                <a:pathLst>
                  <a:path extrusionOk="0" h="575" w="644">
                    <a:moveTo>
                      <a:pt x="304" y="1"/>
                    </a:moveTo>
                    <a:cubicBezTo>
                      <a:pt x="172" y="1"/>
                      <a:pt x="43" y="93"/>
                      <a:pt x="13" y="246"/>
                    </a:cubicBezTo>
                    <a:cubicBezTo>
                      <a:pt x="0" y="320"/>
                      <a:pt x="25" y="395"/>
                      <a:pt x="63" y="458"/>
                    </a:cubicBezTo>
                    <a:cubicBezTo>
                      <a:pt x="113" y="520"/>
                      <a:pt x="175" y="558"/>
                      <a:pt x="250" y="570"/>
                    </a:cubicBezTo>
                    <a:cubicBezTo>
                      <a:pt x="268" y="573"/>
                      <a:pt x="285" y="575"/>
                      <a:pt x="302" y="575"/>
                    </a:cubicBezTo>
                    <a:cubicBezTo>
                      <a:pt x="501" y="575"/>
                      <a:pt x="643" y="379"/>
                      <a:pt x="562" y="183"/>
                    </a:cubicBezTo>
                    <a:cubicBezTo>
                      <a:pt x="562" y="158"/>
                      <a:pt x="550" y="133"/>
                      <a:pt x="538" y="121"/>
                    </a:cubicBezTo>
                    <a:cubicBezTo>
                      <a:pt x="474" y="38"/>
                      <a:pt x="389" y="1"/>
                      <a:pt x="3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94" name="Google Shape;9994;p47"/>
              <p:cNvSpPr/>
              <p:nvPr/>
            </p:nvSpPr>
            <p:spPr>
              <a:xfrm>
                <a:off x="4053050" y="3649250"/>
                <a:ext cx="16650" cy="14225"/>
              </a:xfrm>
              <a:custGeom>
                <a:rect b="b" l="l" r="r" t="t"/>
                <a:pathLst>
                  <a:path extrusionOk="0" h="569" w="666">
                    <a:moveTo>
                      <a:pt x="296" y="1"/>
                    </a:moveTo>
                    <a:cubicBezTo>
                      <a:pt x="165" y="1"/>
                      <a:pt x="36" y="88"/>
                      <a:pt x="13" y="240"/>
                    </a:cubicBezTo>
                    <a:cubicBezTo>
                      <a:pt x="0" y="315"/>
                      <a:pt x="13" y="390"/>
                      <a:pt x="63" y="453"/>
                    </a:cubicBezTo>
                    <a:cubicBezTo>
                      <a:pt x="100" y="515"/>
                      <a:pt x="175" y="553"/>
                      <a:pt x="250" y="565"/>
                    </a:cubicBezTo>
                    <a:cubicBezTo>
                      <a:pt x="266" y="568"/>
                      <a:pt x="281" y="569"/>
                      <a:pt x="296" y="569"/>
                    </a:cubicBezTo>
                    <a:cubicBezTo>
                      <a:pt x="521" y="569"/>
                      <a:pt x="666" y="315"/>
                      <a:pt x="525" y="115"/>
                    </a:cubicBezTo>
                    <a:cubicBezTo>
                      <a:pt x="467" y="37"/>
                      <a:pt x="381" y="1"/>
                      <a:pt x="2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95" name="Google Shape;9995;p47"/>
              <p:cNvSpPr/>
              <p:nvPr/>
            </p:nvSpPr>
            <p:spPr>
              <a:xfrm>
                <a:off x="4080125" y="3720525"/>
                <a:ext cx="19825" cy="14450"/>
              </a:xfrm>
              <a:custGeom>
                <a:rect b="b" l="l" r="r" t="t"/>
                <a:pathLst>
                  <a:path extrusionOk="0" h="578" w="793">
                    <a:moveTo>
                      <a:pt x="405" y="0"/>
                    </a:moveTo>
                    <a:cubicBezTo>
                      <a:pt x="40" y="0"/>
                      <a:pt x="0" y="539"/>
                      <a:pt x="367" y="576"/>
                    </a:cubicBezTo>
                    <a:cubicBezTo>
                      <a:pt x="379" y="577"/>
                      <a:pt x="391" y="578"/>
                      <a:pt x="402" y="578"/>
                    </a:cubicBezTo>
                    <a:cubicBezTo>
                      <a:pt x="722" y="578"/>
                      <a:pt x="792" y="86"/>
                      <a:pt x="455" y="1"/>
                    </a:cubicBezTo>
                    <a:lnTo>
                      <a:pt x="430" y="1"/>
                    </a:lnTo>
                    <a:cubicBezTo>
                      <a:pt x="421" y="1"/>
                      <a:pt x="413" y="0"/>
                      <a:pt x="4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96" name="Google Shape;9996;p47"/>
              <p:cNvSpPr/>
              <p:nvPr/>
            </p:nvSpPr>
            <p:spPr>
              <a:xfrm>
                <a:off x="4042750" y="3765300"/>
                <a:ext cx="16575" cy="14375"/>
              </a:xfrm>
              <a:custGeom>
                <a:rect b="b" l="l" r="r" t="t"/>
                <a:pathLst>
                  <a:path extrusionOk="0" h="575" w="663">
                    <a:moveTo>
                      <a:pt x="334" y="0"/>
                    </a:moveTo>
                    <a:cubicBezTo>
                      <a:pt x="298" y="0"/>
                      <a:pt x="261" y="7"/>
                      <a:pt x="225" y="22"/>
                    </a:cubicBezTo>
                    <a:cubicBezTo>
                      <a:pt x="75" y="72"/>
                      <a:pt x="0" y="247"/>
                      <a:pt x="63" y="385"/>
                    </a:cubicBezTo>
                    <a:cubicBezTo>
                      <a:pt x="112" y="503"/>
                      <a:pt x="224" y="575"/>
                      <a:pt x="343" y="575"/>
                    </a:cubicBezTo>
                    <a:cubicBezTo>
                      <a:pt x="374" y="575"/>
                      <a:pt x="406" y="570"/>
                      <a:pt x="437" y="560"/>
                    </a:cubicBezTo>
                    <a:cubicBezTo>
                      <a:pt x="587" y="497"/>
                      <a:pt x="662" y="335"/>
                      <a:pt x="600" y="185"/>
                    </a:cubicBezTo>
                    <a:cubicBezTo>
                      <a:pt x="552" y="71"/>
                      <a:pt x="447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97" name="Google Shape;9997;p47"/>
              <p:cNvSpPr/>
              <p:nvPr/>
            </p:nvSpPr>
            <p:spPr>
              <a:xfrm>
                <a:off x="3920900" y="3850150"/>
                <a:ext cx="17025" cy="15050"/>
              </a:xfrm>
              <a:custGeom>
                <a:rect b="b" l="l" r="r" t="t"/>
                <a:pathLst>
                  <a:path extrusionOk="0" h="602" w="681">
                    <a:moveTo>
                      <a:pt x="295" y="1"/>
                    </a:moveTo>
                    <a:cubicBezTo>
                      <a:pt x="155" y="1"/>
                      <a:pt x="21" y="104"/>
                      <a:pt x="13" y="265"/>
                    </a:cubicBezTo>
                    <a:cubicBezTo>
                      <a:pt x="0" y="302"/>
                      <a:pt x="13" y="352"/>
                      <a:pt x="25" y="390"/>
                    </a:cubicBezTo>
                    <a:cubicBezTo>
                      <a:pt x="72" y="539"/>
                      <a:pt x="185" y="601"/>
                      <a:pt x="298" y="601"/>
                    </a:cubicBezTo>
                    <a:cubicBezTo>
                      <a:pt x="488" y="601"/>
                      <a:pt x="680" y="425"/>
                      <a:pt x="563" y="190"/>
                    </a:cubicBezTo>
                    <a:cubicBezTo>
                      <a:pt x="550" y="140"/>
                      <a:pt x="525" y="102"/>
                      <a:pt x="488" y="77"/>
                    </a:cubicBezTo>
                    <a:cubicBezTo>
                      <a:pt x="431" y="25"/>
                      <a:pt x="362" y="1"/>
                      <a:pt x="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98" name="Google Shape;9998;p47"/>
              <p:cNvSpPr/>
              <p:nvPr/>
            </p:nvSpPr>
            <p:spPr>
              <a:xfrm>
                <a:off x="4031175" y="3797475"/>
                <a:ext cx="17700" cy="14400"/>
              </a:xfrm>
              <a:custGeom>
                <a:rect b="b" l="l" r="r" t="t"/>
                <a:pathLst>
                  <a:path extrusionOk="0" h="576" w="708">
                    <a:moveTo>
                      <a:pt x="361" y="0"/>
                    </a:moveTo>
                    <a:cubicBezTo>
                      <a:pt x="324" y="0"/>
                      <a:pt x="287" y="7"/>
                      <a:pt x="251" y="22"/>
                    </a:cubicBezTo>
                    <a:cubicBezTo>
                      <a:pt x="13" y="110"/>
                      <a:pt x="1" y="447"/>
                      <a:pt x="238" y="547"/>
                    </a:cubicBezTo>
                    <a:cubicBezTo>
                      <a:pt x="280" y="567"/>
                      <a:pt x="322" y="576"/>
                      <a:pt x="363" y="576"/>
                    </a:cubicBezTo>
                    <a:cubicBezTo>
                      <a:pt x="553" y="576"/>
                      <a:pt x="708" y="380"/>
                      <a:pt x="626" y="185"/>
                    </a:cubicBezTo>
                    <a:cubicBezTo>
                      <a:pt x="588" y="71"/>
                      <a:pt x="477" y="0"/>
                      <a:pt x="3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99" name="Google Shape;9999;p47"/>
              <p:cNvSpPr/>
              <p:nvPr/>
            </p:nvSpPr>
            <p:spPr>
              <a:xfrm>
                <a:off x="3884925" y="3645325"/>
                <a:ext cx="17825" cy="14500"/>
              </a:xfrm>
              <a:custGeom>
                <a:rect b="b" l="l" r="r" t="t"/>
                <a:pathLst>
                  <a:path extrusionOk="0" h="580" w="713">
                    <a:moveTo>
                      <a:pt x="349" y="1"/>
                    </a:moveTo>
                    <a:cubicBezTo>
                      <a:pt x="174" y="1"/>
                      <a:pt x="0" y="155"/>
                      <a:pt x="65" y="372"/>
                    </a:cubicBezTo>
                    <a:cubicBezTo>
                      <a:pt x="106" y="519"/>
                      <a:pt x="213" y="580"/>
                      <a:pt x="322" y="580"/>
                    </a:cubicBezTo>
                    <a:cubicBezTo>
                      <a:pt x="513" y="580"/>
                      <a:pt x="713" y="397"/>
                      <a:pt x="602" y="160"/>
                    </a:cubicBezTo>
                    <a:cubicBezTo>
                      <a:pt x="544" y="48"/>
                      <a:pt x="446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00" name="Google Shape;10000;p47"/>
              <p:cNvSpPr/>
              <p:nvPr/>
            </p:nvSpPr>
            <p:spPr>
              <a:xfrm>
                <a:off x="3996775" y="3601900"/>
                <a:ext cx="17825" cy="14500"/>
              </a:xfrm>
              <a:custGeom>
                <a:rect b="b" l="l" r="r" t="t"/>
                <a:pathLst>
                  <a:path extrusionOk="0" h="580" w="713">
                    <a:moveTo>
                      <a:pt x="354" y="0"/>
                    </a:moveTo>
                    <a:cubicBezTo>
                      <a:pt x="179" y="0"/>
                      <a:pt x="0" y="155"/>
                      <a:pt x="65" y="372"/>
                    </a:cubicBezTo>
                    <a:cubicBezTo>
                      <a:pt x="110" y="519"/>
                      <a:pt x="218" y="580"/>
                      <a:pt x="328" y="580"/>
                    </a:cubicBezTo>
                    <a:cubicBezTo>
                      <a:pt x="518" y="580"/>
                      <a:pt x="713" y="397"/>
                      <a:pt x="602" y="160"/>
                    </a:cubicBezTo>
                    <a:cubicBezTo>
                      <a:pt x="548" y="48"/>
                      <a:pt x="452" y="0"/>
                      <a:pt x="3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01" name="Google Shape;10001;p47"/>
              <p:cNvSpPr/>
              <p:nvPr/>
            </p:nvSpPr>
            <p:spPr>
              <a:xfrm>
                <a:off x="3920800" y="3625925"/>
                <a:ext cx="16375" cy="14425"/>
              </a:xfrm>
              <a:custGeom>
                <a:rect b="b" l="l" r="r" t="t"/>
                <a:pathLst>
                  <a:path extrusionOk="0" h="577" w="655">
                    <a:moveTo>
                      <a:pt x="382" y="0"/>
                    </a:moveTo>
                    <a:cubicBezTo>
                      <a:pt x="185" y="0"/>
                      <a:pt x="0" y="209"/>
                      <a:pt x="117" y="424"/>
                    </a:cubicBezTo>
                    <a:cubicBezTo>
                      <a:pt x="167" y="499"/>
                      <a:pt x="229" y="561"/>
                      <a:pt x="317" y="574"/>
                    </a:cubicBezTo>
                    <a:cubicBezTo>
                      <a:pt x="332" y="576"/>
                      <a:pt x="347" y="577"/>
                      <a:pt x="362" y="577"/>
                    </a:cubicBezTo>
                    <a:cubicBezTo>
                      <a:pt x="506" y="577"/>
                      <a:pt x="632" y="472"/>
                      <a:pt x="654" y="336"/>
                    </a:cubicBezTo>
                    <a:cubicBezTo>
                      <a:pt x="654" y="299"/>
                      <a:pt x="654" y="261"/>
                      <a:pt x="654" y="224"/>
                    </a:cubicBezTo>
                    <a:cubicBezTo>
                      <a:pt x="642" y="211"/>
                      <a:pt x="642" y="199"/>
                      <a:pt x="642" y="186"/>
                    </a:cubicBezTo>
                    <a:cubicBezTo>
                      <a:pt x="629" y="161"/>
                      <a:pt x="617" y="136"/>
                      <a:pt x="604" y="111"/>
                    </a:cubicBezTo>
                    <a:cubicBezTo>
                      <a:pt x="540" y="33"/>
                      <a:pt x="460" y="0"/>
                      <a:pt x="3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02" name="Google Shape;10002;p47"/>
              <p:cNvSpPr/>
              <p:nvPr/>
            </p:nvSpPr>
            <p:spPr>
              <a:xfrm>
                <a:off x="3888400" y="3858825"/>
                <a:ext cx="17200" cy="14200"/>
              </a:xfrm>
              <a:custGeom>
                <a:rect b="b" l="l" r="r" t="t"/>
                <a:pathLst>
                  <a:path extrusionOk="0" h="568" w="688">
                    <a:moveTo>
                      <a:pt x="366" y="1"/>
                    </a:moveTo>
                    <a:cubicBezTo>
                      <a:pt x="332" y="1"/>
                      <a:pt x="297" y="6"/>
                      <a:pt x="263" y="18"/>
                    </a:cubicBezTo>
                    <a:cubicBezTo>
                      <a:pt x="226" y="43"/>
                      <a:pt x="188" y="68"/>
                      <a:pt x="151" y="105"/>
                    </a:cubicBezTo>
                    <a:cubicBezTo>
                      <a:pt x="1" y="268"/>
                      <a:pt x="113" y="543"/>
                      <a:pt x="338" y="568"/>
                    </a:cubicBezTo>
                    <a:cubicBezTo>
                      <a:pt x="388" y="568"/>
                      <a:pt x="426" y="568"/>
                      <a:pt x="476" y="555"/>
                    </a:cubicBezTo>
                    <a:cubicBezTo>
                      <a:pt x="626" y="493"/>
                      <a:pt x="688" y="330"/>
                      <a:pt x="638" y="180"/>
                    </a:cubicBezTo>
                    <a:cubicBezTo>
                      <a:pt x="590" y="64"/>
                      <a:pt x="482" y="1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03" name="Google Shape;10003;p47"/>
              <p:cNvSpPr/>
              <p:nvPr/>
            </p:nvSpPr>
            <p:spPr>
              <a:xfrm>
                <a:off x="4180200" y="3713125"/>
                <a:ext cx="15775" cy="14375"/>
              </a:xfrm>
              <a:custGeom>
                <a:rect b="b" l="l" r="r" t="t"/>
                <a:pathLst>
                  <a:path extrusionOk="0" h="575" w="631">
                    <a:moveTo>
                      <a:pt x="324" y="0"/>
                    </a:moveTo>
                    <a:cubicBezTo>
                      <a:pt x="244" y="0"/>
                      <a:pt x="162" y="35"/>
                      <a:pt x="101" y="110"/>
                    </a:cubicBezTo>
                    <a:cubicBezTo>
                      <a:pt x="1" y="235"/>
                      <a:pt x="13" y="410"/>
                      <a:pt x="138" y="510"/>
                    </a:cubicBezTo>
                    <a:cubicBezTo>
                      <a:pt x="194" y="555"/>
                      <a:pt x="257" y="575"/>
                      <a:pt x="319" y="575"/>
                    </a:cubicBezTo>
                    <a:cubicBezTo>
                      <a:pt x="480" y="575"/>
                      <a:pt x="631" y="440"/>
                      <a:pt x="613" y="260"/>
                    </a:cubicBezTo>
                    <a:cubicBezTo>
                      <a:pt x="590" y="96"/>
                      <a:pt x="459" y="0"/>
                      <a:pt x="3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04" name="Google Shape;10004;p47"/>
              <p:cNvSpPr/>
              <p:nvPr/>
            </p:nvSpPr>
            <p:spPr>
              <a:xfrm>
                <a:off x="4217375" y="3692425"/>
                <a:ext cx="18250" cy="14475"/>
              </a:xfrm>
              <a:custGeom>
                <a:rect b="b" l="l" r="r" t="t"/>
                <a:pathLst>
                  <a:path extrusionOk="0" h="579" w="730">
                    <a:moveTo>
                      <a:pt x="356" y="0"/>
                    </a:moveTo>
                    <a:cubicBezTo>
                      <a:pt x="260" y="0"/>
                      <a:pt x="165" y="47"/>
                      <a:pt x="113" y="138"/>
                    </a:cubicBezTo>
                    <a:cubicBezTo>
                      <a:pt x="1" y="313"/>
                      <a:pt x="113" y="550"/>
                      <a:pt x="313" y="575"/>
                    </a:cubicBezTo>
                    <a:cubicBezTo>
                      <a:pt x="328" y="578"/>
                      <a:pt x="343" y="579"/>
                      <a:pt x="357" y="579"/>
                    </a:cubicBezTo>
                    <a:cubicBezTo>
                      <a:pt x="583" y="579"/>
                      <a:pt x="729" y="313"/>
                      <a:pt x="588" y="125"/>
                    </a:cubicBezTo>
                    <a:cubicBezTo>
                      <a:pt x="534" y="41"/>
                      <a:pt x="445" y="0"/>
                      <a:pt x="3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05" name="Google Shape;10005;p47"/>
              <p:cNvSpPr/>
              <p:nvPr/>
            </p:nvSpPr>
            <p:spPr>
              <a:xfrm>
                <a:off x="4150575" y="3679400"/>
                <a:ext cx="18275" cy="14675"/>
              </a:xfrm>
              <a:custGeom>
                <a:rect b="b" l="l" r="r" t="t"/>
                <a:pathLst>
                  <a:path extrusionOk="0" h="587" w="731">
                    <a:moveTo>
                      <a:pt x="383" y="1"/>
                    </a:moveTo>
                    <a:cubicBezTo>
                      <a:pt x="187" y="1"/>
                      <a:pt x="0" y="205"/>
                      <a:pt x="123" y="434"/>
                    </a:cubicBezTo>
                    <a:cubicBezTo>
                      <a:pt x="179" y="541"/>
                      <a:pt x="273" y="586"/>
                      <a:pt x="367" y="586"/>
                    </a:cubicBezTo>
                    <a:cubicBezTo>
                      <a:pt x="548" y="586"/>
                      <a:pt x="730" y="418"/>
                      <a:pt x="648" y="197"/>
                    </a:cubicBezTo>
                    <a:cubicBezTo>
                      <a:pt x="636" y="172"/>
                      <a:pt x="623" y="147"/>
                      <a:pt x="611" y="122"/>
                    </a:cubicBezTo>
                    <a:cubicBezTo>
                      <a:pt x="548" y="37"/>
                      <a:pt x="465" y="1"/>
                      <a:pt x="3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06" name="Google Shape;10006;p47"/>
              <p:cNvSpPr/>
              <p:nvPr/>
            </p:nvSpPr>
            <p:spPr>
              <a:xfrm>
                <a:off x="4162075" y="3640450"/>
                <a:ext cx="15025" cy="14350"/>
              </a:xfrm>
              <a:custGeom>
                <a:rect b="b" l="l" r="r" t="t"/>
                <a:pathLst>
                  <a:path extrusionOk="0" h="574" w="601">
                    <a:moveTo>
                      <a:pt x="298" y="1"/>
                    </a:moveTo>
                    <a:cubicBezTo>
                      <a:pt x="214" y="1"/>
                      <a:pt x="131" y="36"/>
                      <a:pt x="76" y="105"/>
                    </a:cubicBezTo>
                    <a:cubicBezTo>
                      <a:pt x="26" y="167"/>
                      <a:pt x="1" y="242"/>
                      <a:pt x="13" y="317"/>
                    </a:cubicBezTo>
                    <a:cubicBezTo>
                      <a:pt x="29" y="476"/>
                      <a:pt x="165" y="574"/>
                      <a:pt x="304" y="574"/>
                    </a:cubicBezTo>
                    <a:cubicBezTo>
                      <a:pt x="385" y="574"/>
                      <a:pt x="466" y="541"/>
                      <a:pt x="526" y="467"/>
                    </a:cubicBezTo>
                    <a:cubicBezTo>
                      <a:pt x="576" y="417"/>
                      <a:pt x="601" y="330"/>
                      <a:pt x="588" y="255"/>
                    </a:cubicBezTo>
                    <a:cubicBezTo>
                      <a:pt x="588" y="230"/>
                      <a:pt x="576" y="205"/>
                      <a:pt x="576" y="192"/>
                    </a:cubicBezTo>
                    <a:cubicBezTo>
                      <a:pt x="551" y="142"/>
                      <a:pt x="526" y="92"/>
                      <a:pt x="488" y="67"/>
                    </a:cubicBezTo>
                    <a:cubicBezTo>
                      <a:pt x="433" y="23"/>
                      <a:pt x="365" y="1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07" name="Google Shape;10007;p47"/>
              <p:cNvSpPr/>
              <p:nvPr/>
            </p:nvSpPr>
            <p:spPr>
              <a:xfrm>
                <a:off x="4196450" y="3639775"/>
                <a:ext cx="17425" cy="14600"/>
              </a:xfrm>
              <a:custGeom>
                <a:rect b="b" l="l" r="r" t="t"/>
                <a:pathLst>
                  <a:path extrusionOk="0" h="584" w="697">
                    <a:moveTo>
                      <a:pt x="351" y="1"/>
                    </a:moveTo>
                    <a:cubicBezTo>
                      <a:pt x="257" y="1"/>
                      <a:pt x="165" y="47"/>
                      <a:pt x="113" y="144"/>
                    </a:cubicBezTo>
                    <a:cubicBezTo>
                      <a:pt x="0" y="319"/>
                      <a:pt x="113" y="544"/>
                      <a:pt x="313" y="582"/>
                    </a:cubicBezTo>
                    <a:cubicBezTo>
                      <a:pt x="324" y="583"/>
                      <a:pt x="336" y="584"/>
                      <a:pt x="347" y="584"/>
                    </a:cubicBezTo>
                    <a:cubicBezTo>
                      <a:pt x="544" y="584"/>
                      <a:pt x="696" y="384"/>
                      <a:pt x="625" y="194"/>
                    </a:cubicBezTo>
                    <a:cubicBezTo>
                      <a:pt x="613" y="169"/>
                      <a:pt x="600" y="144"/>
                      <a:pt x="588" y="119"/>
                    </a:cubicBezTo>
                    <a:cubicBezTo>
                      <a:pt x="528" y="41"/>
                      <a:pt x="438" y="1"/>
                      <a:pt x="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08" name="Google Shape;10008;p47"/>
              <p:cNvSpPr/>
              <p:nvPr/>
            </p:nvSpPr>
            <p:spPr>
              <a:xfrm>
                <a:off x="4230200" y="3659375"/>
                <a:ext cx="16250" cy="14575"/>
              </a:xfrm>
              <a:custGeom>
                <a:rect b="b" l="l" r="r" t="t"/>
                <a:pathLst>
                  <a:path extrusionOk="0" h="583" w="650">
                    <a:moveTo>
                      <a:pt x="334" y="1"/>
                    </a:moveTo>
                    <a:cubicBezTo>
                      <a:pt x="298" y="1"/>
                      <a:pt x="261" y="8"/>
                      <a:pt x="225" y="23"/>
                    </a:cubicBezTo>
                    <a:cubicBezTo>
                      <a:pt x="75" y="85"/>
                      <a:pt x="0" y="248"/>
                      <a:pt x="63" y="398"/>
                    </a:cubicBezTo>
                    <a:cubicBezTo>
                      <a:pt x="101" y="512"/>
                      <a:pt x="211" y="582"/>
                      <a:pt x="322" y="582"/>
                    </a:cubicBezTo>
                    <a:cubicBezTo>
                      <a:pt x="357" y="582"/>
                      <a:pt x="392" y="575"/>
                      <a:pt x="425" y="560"/>
                    </a:cubicBezTo>
                    <a:cubicBezTo>
                      <a:pt x="575" y="510"/>
                      <a:pt x="650" y="335"/>
                      <a:pt x="600" y="185"/>
                    </a:cubicBezTo>
                    <a:cubicBezTo>
                      <a:pt x="552" y="71"/>
                      <a:pt x="447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09" name="Google Shape;10009;p47"/>
              <p:cNvSpPr/>
              <p:nvPr/>
            </p:nvSpPr>
            <p:spPr>
              <a:xfrm>
                <a:off x="4138575" y="3579850"/>
                <a:ext cx="16200" cy="11675"/>
              </a:xfrm>
              <a:custGeom>
                <a:rect b="b" l="l" r="r" t="t"/>
                <a:pathLst>
                  <a:path extrusionOk="0" h="467" w="648">
                    <a:moveTo>
                      <a:pt x="304" y="1"/>
                    </a:moveTo>
                    <a:cubicBezTo>
                      <a:pt x="164" y="1"/>
                      <a:pt x="51" y="96"/>
                      <a:pt x="29" y="242"/>
                    </a:cubicBezTo>
                    <a:cubicBezTo>
                      <a:pt x="1" y="398"/>
                      <a:pt x="132" y="467"/>
                      <a:pt x="274" y="467"/>
                    </a:cubicBezTo>
                    <a:cubicBezTo>
                      <a:pt x="452" y="467"/>
                      <a:pt x="648" y="360"/>
                      <a:pt x="578" y="180"/>
                    </a:cubicBezTo>
                    <a:cubicBezTo>
                      <a:pt x="541" y="80"/>
                      <a:pt x="453" y="17"/>
                      <a:pt x="353" y="5"/>
                    </a:cubicBezTo>
                    <a:cubicBezTo>
                      <a:pt x="337" y="2"/>
                      <a:pt x="320" y="1"/>
                      <a:pt x="3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10" name="Google Shape;10010;p47"/>
              <p:cNvSpPr/>
              <p:nvPr/>
            </p:nvSpPr>
            <p:spPr>
              <a:xfrm>
                <a:off x="4176150" y="3567925"/>
                <a:ext cx="15775" cy="14625"/>
              </a:xfrm>
              <a:custGeom>
                <a:rect b="b" l="l" r="r" t="t"/>
                <a:pathLst>
                  <a:path extrusionOk="0" h="585" w="631">
                    <a:moveTo>
                      <a:pt x="322" y="0"/>
                    </a:moveTo>
                    <a:cubicBezTo>
                      <a:pt x="241" y="0"/>
                      <a:pt x="160" y="33"/>
                      <a:pt x="100" y="107"/>
                    </a:cubicBezTo>
                    <a:cubicBezTo>
                      <a:pt x="0" y="232"/>
                      <a:pt x="25" y="419"/>
                      <a:pt x="138" y="519"/>
                    </a:cubicBezTo>
                    <a:cubicBezTo>
                      <a:pt x="193" y="564"/>
                      <a:pt x="256" y="584"/>
                      <a:pt x="317" y="584"/>
                    </a:cubicBezTo>
                    <a:cubicBezTo>
                      <a:pt x="479" y="584"/>
                      <a:pt x="631" y="447"/>
                      <a:pt x="613" y="257"/>
                    </a:cubicBezTo>
                    <a:cubicBezTo>
                      <a:pt x="597" y="99"/>
                      <a:pt x="461" y="0"/>
                      <a:pt x="3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11" name="Google Shape;10011;p47"/>
              <p:cNvSpPr/>
              <p:nvPr/>
            </p:nvSpPr>
            <p:spPr>
              <a:xfrm>
                <a:off x="4123975" y="3612775"/>
                <a:ext cx="19475" cy="14975"/>
              </a:xfrm>
              <a:custGeom>
                <a:rect b="b" l="l" r="r" t="t"/>
                <a:pathLst>
                  <a:path extrusionOk="0" h="599" w="779">
                    <a:moveTo>
                      <a:pt x="334" y="1"/>
                    </a:moveTo>
                    <a:cubicBezTo>
                      <a:pt x="246" y="1"/>
                      <a:pt x="158" y="39"/>
                      <a:pt x="100" y="112"/>
                    </a:cubicBezTo>
                    <a:cubicBezTo>
                      <a:pt x="0" y="237"/>
                      <a:pt x="25" y="412"/>
                      <a:pt x="150" y="512"/>
                    </a:cubicBezTo>
                    <a:cubicBezTo>
                      <a:pt x="214" y="573"/>
                      <a:pt x="282" y="599"/>
                      <a:pt x="347" y="599"/>
                    </a:cubicBezTo>
                    <a:cubicBezTo>
                      <a:pt x="587" y="599"/>
                      <a:pt x="778" y="249"/>
                      <a:pt x="513" y="62"/>
                    </a:cubicBezTo>
                    <a:cubicBezTo>
                      <a:pt x="460" y="21"/>
                      <a:pt x="397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12" name="Google Shape;10012;p47"/>
              <p:cNvSpPr/>
              <p:nvPr/>
            </p:nvSpPr>
            <p:spPr>
              <a:xfrm>
                <a:off x="4203325" y="3602200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34" y="1"/>
                    </a:moveTo>
                    <a:cubicBezTo>
                      <a:pt x="298" y="1"/>
                      <a:pt x="261" y="8"/>
                      <a:pt x="225" y="23"/>
                    </a:cubicBezTo>
                    <a:cubicBezTo>
                      <a:pt x="75" y="73"/>
                      <a:pt x="0" y="248"/>
                      <a:pt x="63" y="398"/>
                    </a:cubicBezTo>
                    <a:cubicBezTo>
                      <a:pt x="102" y="506"/>
                      <a:pt x="219" y="576"/>
                      <a:pt x="341" y="576"/>
                    </a:cubicBezTo>
                    <a:cubicBezTo>
                      <a:pt x="373" y="576"/>
                      <a:pt x="406" y="571"/>
                      <a:pt x="438" y="560"/>
                    </a:cubicBezTo>
                    <a:cubicBezTo>
                      <a:pt x="575" y="498"/>
                      <a:pt x="650" y="335"/>
                      <a:pt x="600" y="185"/>
                    </a:cubicBezTo>
                    <a:cubicBezTo>
                      <a:pt x="553" y="71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13" name="Google Shape;10013;p47"/>
              <p:cNvSpPr/>
              <p:nvPr/>
            </p:nvSpPr>
            <p:spPr>
              <a:xfrm>
                <a:off x="4294225" y="3668025"/>
                <a:ext cx="19250" cy="14425"/>
              </a:xfrm>
              <a:custGeom>
                <a:rect b="b" l="l" r="r" t="t"/>
                <a:pathLst>
                  <a:path extrusionOk="0" h="577" w="770">
                    <a:moveTo>
                      <a:pt x="381" y="0"/>
                    </a:moveTo>
                    <a:cubicBezTo>
                      <a:pt x="371" y="0"/>
                      <a:pt x="361" y="1"/>
                      <a:pt x="351" y="2"/>
                    </a:cubicBezTo>
                    <a:cubicBezTo>
                      <a:pt x="101" y="27"/>
                      <a:pt x="1" y="352"/>
                      <a:pt x="201" y="514"/>
                    </a:cubicBezTo>
                    <a:cubicBezTo>
                      <a:pt x="254" y="557"/>
                      <a:pt x="319" y="577"/>
                      <a:pt x="384" y="577"/>
                    </a:cubicBezTo>
                    <a:cubicBezTo>
                      <a:pt x="470" y="577"/>
                      <a:pt x="556" y="541"/>
                      <a:pt x="613" y="477"/>
                    </a:cubicBezTo>
                    <a:cubicBezTo>
                      <a:pt x="769" y="285"/>
                      <a:pt x="626" y="0"/>
                      <a:pt x="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14" name="Google Shape;10014;p47"/>
              <p:cNvSpPr/>
              <p:nvPr/>
            </p:nvSpPr>
            <p:spPr>
              <a:xfrm>
                <a:off x="4270125" y="3603900"/>
                <a:ext cx="16900" cy="14550"/>
              </a:xfrm>
              <a:custGeom>
                <a:rect b="b" l="l" r="r" t="t"/>
                <a:pathLst>
                  <a:path extrusionOk="0" h="582" w="676">
                    <a:moveTo>
                      <a:pt x="371" y="1"/>
                    </a:moveTo>
                    <a:cubicBezTo>
                      <a:pt x="172" y="1"/>
                      <a:pt x="0" y="219"/>
                      <a:pt x="115" y="430"/>
                    </a:cubicBezTo>
                    <a:cubicBezTo>
                      <a:pt x="173" y="535"/>
                      <a:pt x="270" y="582"/>
                      <a:pt x="367" y="582"/>
                    </a:cubicBezTo>
                    <a:cubicBezTo>
                      <a:pt x="523" y="582"/>
                      <a:pt x="676" y="460"/>
                      <a:pt x="653" y="267"/>
                    </a:cubicBezTo>
                    <a:cubicBezTo>
                      <a:pt x="653" y="230"/>
                      <a:pt x="653" y="217"/>
                      <a:pt x="640" y="192"/>
                    </a:cubicBezTo>
                    <a:cubicBezTo>
                      <a:pt x="615" y="142"/>
                      <a:pt x="590" y="105"/>
                      <a:pt x="553" y="67"/>
                    </a:cubicBezTo>
                    <a:cubicBezTo>
                      <a:pt x="494" y="21"/>
                      <a:pt x="431" y="1"/>
                      <a:pt x="3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15" name="Google Shape;10015;p47"/>
              <p:cNvSpPr/>
              <p:nvPr/>
            </p:nvSpPr>
            <p:spPr>
              <a:xfrm>
                <a:off x="4264875" y="364017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1" y="0"/>
                    </a:moveTo>
                    <a:cubicBezTo>
                      <a:pt x="289" y="0"/>
                      <a:pt x="257" y="5"/>
                      <a:pt x="225" y="16"/>
                    </a:cubicBezTo>
                    <a:cubicBezTo>
                      <a:pt x="75" y="78"/>
                      <a:pt x="0" y="241"/>
                      <a:pt x="63" y="391"/>
                    </a:cubicBezTo>
                    <a:cubicBezTo>
                      <a:pt x="101" y="505"/>
                      <a:pt x="211" y="575"/>
                      <a:pt x="322" y="575"/>
                    </a:cubicBezTo>
                    <a:cubicBezTo>
                      <a:pt x="357" y="575"/>
                      <a:pt x="392" y="568"/>
                      <a:pt x="425" y="553"/>
                    </a:cubicBezTo>
                    <a:cubicBezTo>
                      <a:pt x="575" y="503"/>
                      <a:pt x="650" y="328"/>
                      <a:pt x="600" y="178"/>
                    </a:cubicBezTo>
                    <a:cubicBezTo>
                      <a:pt x="551" y="70"/>
                      <a:pt x="439" y="0"/>
                      <a:pt x="3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16" name="Google Shape;10016;p47"/>
              <p:cNvSpPr/>
              <p:nvPr/>
            </p:nvSpPr>
            <p:spPr>
              <a:xfrm>
                <a:off x="4246425" y="3534575"/>
                <a:ext cx="16050" cy="14225"/>
              </a:xfrm>
              <a:custGeom>
                <a:rect b="b" l="l" r="r" t="t"/>
                <a:pathLst>
                  <a:path extrusionOk="0" h="569" w="642">
                    <a:moveTo>
                      <a:pt x="296" y="0"/>
                    </a:moveTo>
                    <a:cubicBezTo>
                      <a:pt x="161" y="0"/>
                      <a:pt x="36" y="105"/>
                      <a:pt x="13" y="241"/>
                    </a:cubicBezTo>
                    <a:cubicBezTo>
                      <a:pt x="1" y="316"/>
                      <a:pt x="13" y="391"/>
                      <a:pt x="63" y="454"/>
                    </a:cubicBezTo>
                    <a:cubicBezTo>
                      <a:pt x="125" y="534"/>
                      <a:pt x="207" y="569"/>
                      <a:pt x="287" y="569"/>
                    </a:cubicBezTo>
                    <a:cubicBezTo>
                      <a:pt x="468" y="569"/>
                      <a:pt x="641" y="395"/>
                      <a:pt x="563" y="179"/>
                    </a:cubicBezTo>
                    <a:cubicBezTo>
                      <a:pt x="563" y="154"/>
                      <a:pt x="551" y="141"/>
                      <a:pt x="526" y="116"/>
                    </a:cubicBezTo>
                    <a:cubicBezTo>
                      <a:pt x="488" y="54"/>
                      <a:pt x="413" y="16"/>
                      <a:pt x="338" y="4"/>
                    </a:cubicBezTo>
                    <a:cubicBezTo>
                      <a:pt x="324" y="1"/>
                      <a:pt x="310" y="0"/>
                      <a:pt x="2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17" name="Google Shape;10017;p47"/>
              <p:cNvSpPr/>
              <p:nvPr/>
            </p:nvSpPr>
            <p:spPr>
              <a:xfrm>
                <a:off x="4232375" y="3580975"/>
                <a:ext cx="16575" cy="14425"/>
              </a:xfrm>
              <a:custGeom>
                <a:rect b="b" l="l" r="r" t="t"/>
                <a:pathLst>
                  <a:path extrusionOk="0" h="577" w="663">
                    <a:moveTo>
                      <a:pt x="334" y="0"/>
                    </a:moveTo>
                    <a:cubicBezTo>
                      <a:pt x="298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63" y="397"/>
                    </a:cubicBezTo>
                    <a:cubicBezTo>
                      <a:pt x="102" y="513"/>
                      <a:pt x="215" y="576"/>
                      <a:pt x="333" y="576"/>
                    </a:cubicBezTo>
                    <a:cubicBezTo>
                      <a:pt x="368" y="576"/>
                      <a:pt x="404" y="571"/>
                      <a:pt x="438" y="559"/>
                    </a:cubicBezTo>
                    <a:cubicBezTo>
                      <a:pt x="588" y="497"/>
                      <a:pt x="663" y="335"/>
                      <a:pt x="600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18" name="Google Shape;10018;p47"/>
              <p:cNvSpPr/>
              <p:nvPr/>
            </p:nvSpPr>
            <p:spPr>
              <a:xfrm>
                <a:off x="4112725" y="3735675"/>
                <a:ext cx="17225" cy="14400"/>
              </a:xfrm>
              <a:custGeom>
                <a:rect b="b" l="l" r="r" t="t"/>
                <a:pathLst>
                  <a:path extrusionOk="0" h="576" w="689">
                    <a:moveTo>
                      <a:pt x="313" y="0"/>
                    </a:moveTo>
                    <a:cubicBezTo>
                      <a:pt x="179" y="0"/>
                      <a:pt x="48" y="92"/>
                      <a:pt x="25" y="245"/>
                    </a:cubicBezTo>
                    <a:cubicBezTo>
                      <a:pt x="0" y="407"/>
                      <a:pt x="113" y="545"/>
                      <a:pt x="263" y="570"/>
                    </a:cubicBezTo>
                    <a:cubicBezTo>
                      <a:pt x="283" y="574"/>
                      <a:pt x="303" y="576"/>
                      <a:pt x="322" y="576"/>
                    </a:cubicBezTo>
                    <a:cubicBezTo>
                      <a:pt x="550" y="576"/>
                      <a:pt x="688" y="316"/>
                      <a:pt x="550" y="120"/>
                    </a:cubicBezTo>
                    <a:cubicBezTo>
                      <a:pt x="487" y="37"/>
                      <a:pt x="399" y="0"/>
                      <a:pt x="3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19" name="Google Shape;10019;p47"/>
              <p:cNvSpPr/>
              <p:nvPr/>
            </p:nvSpPr>
            <p:spPr>
              <a:xfrm>
                <a:off x="4116750" y="3698450"/>
                <a:ext cx="17250" cy="12850"/>
              </a:xfrm>
              <a:custGeom>
                <a:rect b="b" l="l" r="r" t="t"/>
                <a:pathLst>
                  <a:path extrusionOk="0" h="514" w="690">
                    <a:moveTo>
                      <a:pt x="489" y="0"/>
                    </a:moveTo>
                    <a:cubicBezTo>
                      <a:pt x="277" y="0"/>
                      <a:pt x="1" y="289"/>
                      <a:pt x="214" y="447"/>
                    </a:cubicBezTo>
                    <a:cubicBezTo>
                      <a:pt x="264" y="491"/>
                      <a:pt x="329" y="513"/>
                      <a:pt x="394" y="513"/>
                    </a:cubicBezTo>
                    <a:cubicBezTo>
                      <a:pt x="476" y="513"/>
                      <a:pt x="559" y="479"/>
                      <a:pt x="614" y="409"/>
                    </a:cubicBezTo>
                    <a:cubicBezTo>
                      <a:pt x="664" y="347"/>
                      <a:pt x="689" y="272"/>
                      <a:pt x="677" y="197"/>
                    </a:cubicBezTo>
                    <a:cubicBezTo>
                      <a:pt x="677" y="172"/>
                      <a:pt x="664" y="147"/>
                      <a:pt x="664" y="122"/>
                    </a:cubicBezTo>
                    <a:cubicBezTo>
                      <a:pt x="629" y="35"/>
                      <a:pt x="563" y="0"/>
                      <a:pt x="4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20" name="Google Shape;10020;p47"/>
              <p:cNvSpPr/>
              <p:nvPr/>
            </p:nvSpPr>
            <p:spPr>
              <a:xfrm>
                <a:off x="4085550" y="3675850"/>
                <a:ext cx="17375" cy="14525"/>
              </a:xfrm>
              <a:custGeom>
                <a:rect b="b" l="l" r="r" t="t"/>
                <a:pathLst>
                  <a:path extrusionOk="0" h="581" w="695">
                    <a:moveTo>
                      <a:pt x="349" y="1"/>
                    </a:moveTo>
                    <a:cubicBezTo>
                      <a:pt x="253" y="1"/>
                      <a:pt x="158" y="48"/>
                      <a:pt x="100" y="139"/>
                    </a:cubicBezTo>
                    <a:cubicBezTo>
                      <a:pt x="0" y="326"/>
                      <a:pt x="100" y="551"/>
                      <a:pt x="313" y="576"/>
                    </a:cubicBezTo>
                    <a:cubicBezTo>
                      <a:pt x="329" y="579"/>
                      <a:pt x="345" y="580"/>
                      <a:pt x="361" y="580"/>
                    </a:cubicBezTo>
                    <a:cubicBezTo>
                      <a:pt x="551" y="580"/>
                      <a:pt x="694" y="384"/>
                      <a:pt x="625" y="189"/>
                    </a:cubicBezTo>
                    <a:cubicBezTo>
                      <a:pt x="612" y="164"/>
                      <a:pt x="600" y="151"/>
                      <a:pt x="587" y="126"/>
                    </a:cubicBezTo>
                    <a:cubicBezTo>
                      <a:pt x="527" y="42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21" name="Google Shape;10021;p47"/>
              <p:cNvSpPr/>
              <p:nvPr/>
            </p:nvSpPr>
            <p:spPr>
              <a:xfrm>
                <a:off x="4061450" y="3610350"/>
                <a:ext cx="17375" cy="12800"/>
              </a:xfrm>
              <a:custGeom>
                <a:rect b="b" l="l" r="r" t="t"/>
                <a:pathLst>
                  <a:path extrusionOk="0" h="512" w="695">
                    <a:moveTo>
                      <a:pt x="489" y="0"/>
                    </a:moveTo>
                    <a:cubicBezTo>
                      <a:pt x="277" y="0"/>
                      <a:pt x="1" y="289"/>
                      <a:pt x="214" y="447"/>
                    </a:cubicBezTo>
                    <a:cubicBezTo>
                      <a:pt x="270" y="492"/>
                      <a:pt x="332" y="512"/>
                      <a:pt x="393" y="512"/>
                    </a:cubicBezTo>
                    <a:cubicBezTo>
                      <a:pt x="550" y="512"/>
                      <a:pt x="695" y="377"/>
                      <a:pt x="677" y="197"/>
                    </a:cubicBezTo>
                    <a:cubicBezTo>
                      <a:pt x="677" y="172"/>
                      <a:pt x="664" y="147"/>
                      <a:pt x="664" y="122"/>
                    </a:cubicBezTo>
                    <a:cubicBezTo>
                      <a:pt x="629" y="35"/>
                      <a:pt x="563" y="0"/>
                      <a:pt x="4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22" name="Google Shape;10022;p47"/>
              <p:cNvSpPr/>
              <p:nvPr/>
            </p:nvSpPr>
            <p:spPr>
              <a:xfrm>
                <a:off x="4087800" y="3636925"/>
                <a:ext cx="19175" cy="14400"/>
              </a:xfrm>
              <a:custGeom>
                <a:rect b="b" l="l" r="r" t="t"/>
                <a:pathLst>
                  <a:path extrusionOk="0" h="576" w="767">
                    <a:moveTo>
                      <a:pt x="397" y="0"/>
                    </a:moveTo>
                    <a:cubicBezTo>
                      <a:pt x="62" y="0"/>
                      <a:pt x="0" y="536"/>
                      <a:pt x="385" y="571"/>
                    </a:cubicBezTo>
                    <a:cubicBezTo>
                      <a:pt x="403" y="574"/>
                      <a:pt x="420" y="575"/>
                      <a:pt x="436" y="575"/>
                    </a:cubicBezTo>
                    <a:cubicBezTo>
                      <a:pt x="634" y="575"/>
                      <a:pt x="767" y="379"/>
                      <a:pt x="697" y="184"/>
                    </a:cubicBezTo>
                    <a:cubicBezTo>
                      <a:pt x="685" y="159"/>
                      <a:pt x="672" y="134"/>
                      <a:pt x="660" y="121"/>
                    </a:cubicBezTo>
                    <a:cubicBezTo>
                      <a:pt x="622" y="59"/>
                      <a:pt x="547" y="21"/>
                      <a:pt x="472" y="9"/>
                    </a:cubicBezTo>
                    <a:cubicBezTo>
                      <a:pt x="446" y="3"/>
                      <a:pt x="421" y="0"/>
                      <a:pt x="3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23" name="Google Shape;10023;p47"/>
              <p:cNvSpPr/>
              <p:nvPr/>
            </p:nvSpPr>
            <p:spPr>
              <a:xfrm>
                <a:off x="4235200" y="3620600"/>
                <a:ext cx="16650" cy="14450"/>
              </a:xfrm>
              <a:custGeom>
                <a:rect b="b" l="l" r="r" t="t"/>
                <a:pathLst>
                  <a:path extrusionOk="0" h="578" w="666">
                    <a:moveTo>
                      <a:pt x="293" y="1"/>
                    </a:moveTo>
                    <a:cubicBezTo>
                      <a:pt x="162" y="1"/>
                      <a:pt x="35" y="91"/>
                      <a:pt x="13" y="249"/>
                    </a:cubicBezTo>
                    <a:cubicBezTo>
                      <a:pt x="0" y="324"/>
                      <a:pt x="13" y="399"/>
                      <a:pt x="63" y="462"/>
                    </a:cubicBezTo>
                    <a:cubicBezTo>
                      <a:pt x="100" y="524"/>
                      <a:pt x="175" y="562"/>
                      <a:pt x="250" y="574"/>
                    </a:cubicBezTo>
                    <a:cubicBezTo>
                      <a:pt x="265" y="576"/>
                      <a:pt x="280" y="577"/>
                      <a:pt x="294" y="577"/>
                    </a:cubicBezTo>
                    <a:cubicBezTo>
                      <a:pt x="520" y="577"/>
                      <a:pt x="666" y="312"/>
                      <a:pt x="525" y="124"/>
                    </a:cubicBezTo>
                    <a:cubicBezTo>
                      <a:pt x="465" y="40"/>
                      <a:pt x="378" y="1"/>
                      <a:pt x="2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24" name="Google Shape;10024;p47"/>
              <p:cNvSpPr/>
              <p:nvPr/>
            </p:nvSpPr>
            <p:spPr>
              <a:xfrm>
                <a:off x="4167075" y="3606500"/>
                <a:ext cx="17675" cy="14525"/>
              </a:xfrm>
              <a:custGeom>
                <a:rect b="b" l="l" r="r" t="t"/>
                <a:pathLst>
                  <a:path extrusionOk="0" h="581" w="707">
                    <a:moveTo>
                      <a:pt x="360" y="1"/>
                    </a:moveTo>
                    <a:cubicBezTo>
                      <a:pt x="267" y="1"/>
                      <a:pt x="171" y="48"/>
                      <a:pt x="113" y="138"/>
                    </a:cubicBezTo>
                    <a:cubicBezTo>
                      <a:pt x="1" y="313"/>
                      <a:pt x="113" y="551"/>
                      <a:pt x="313" y="576"/>
                    </a:cubicBezTo>
                    <a:cubicBezTo>
                      <a:pt x="331" y="579"/>
                      <a:pt x="348" y="580"/>
                      <a:pt x="365" y="580"/>
                    </a:cubicBezTo>
                    <a:cubicBezTo>
                      <a:pt x="564" y="580"/>
                      <a:pt x="706" y="384"/>
                      <a:pt x="626" y="188"/>
                    </a:cubicBezTo>
                    <a:cubicBezTo>
                      <a:pt x="626" y="163"/>
                      <a:pt x="613" y="138"/>
                      <a:pt x="588" y="126"/>
                    </a:cubicBezTo>
                    <a:cubicBezTo>
                      <a:pt x="534" y="41"/>
                      <a:pt x="448" y="1"/>
                      <a:pt x="3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25" name="Google Shape;10025;p47"/>
              <p:cNvSpPr/>
              <p:nvPr/>
            </p:nvSpPr>
            <p:spPr>
              <a:xfrm>
                <a:off x="4186375" y="3675675"/>
                <a:ext cx="16200" cy="11775"/>
              </a:xfrm>
              <a:custGeom>
                <a:rect b="b" l="l" r="r" t="t"/>
                <a:pathLst>
                  <a:path extrusionOk="0" h="471" w="648">
                    <a:moveTo>
                      <a:pt x="314" y="1"/>
                    </a:moveTo>
                    <a:cubicBezTo>
                      <a:pt x="182" y="1"/>
                      <a:pt x="51" y="93"/>
                      <a:pt x="29" y="246"/>
                    </a:cubicBezTo>
                    <a:cubicBezTo>
                      <a:pt x="1" y="401"/>
                      <a:pt x="132" y="470"/>
                      <a:pt x="274" y="470"/>
                    </a:cubicBezTo>
                    <a:cubicBezTo>
                      <a:pt x="452" y="470"/>
                      <a:pt x="648" y="363"/>
                      <a:pt x="578" y="183"/>
                    </a:cubicBezTo>
                    <a:cubicBezTo>
                      <a:pt x="566" y="158"/>
                      <a:pt x="553" y="133"/>
                      <a:pt x="541" y="121"/>
                    </a:cubicBezTo>
                    <a:cubicBezTo>
                      <a:pt x="483" y="38"/>
                      <a:pt x="398" y="1"/>
                      <a:pt x="31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26" name="Google Shape;10026;p47"/>
              <p:cNvSpPr/>
              <p:nvPr/>
            </p:nvSpPr>
            <p:spPr>
              <a:xfrm>
                <a:off x="4122700" y="3657200"/>
                <a:ext cx="18550" cy="14700"/>
              </a:xfrm>
              <a:custGeom>
                <a:rect b="b" l="l" r="r" t="t"/>
                <a:pathLst>
                  <a:path extrusionOk="0" h="588" w="742">
                    <a:moveTo>
                      <a:pt x="410" y="0"/>
                    </a:moveTo>
                    <a:cubicBezTo>
                      <a:pt x="198" y="0"/>
                      <a:pt x="1" y="246"/>
                      <a:pt x="164" y="472"/>
                    </a:cubicBezTo>
                    <a:cubicBezTo>
                      <a:pt x="225" y="553"/>
                      <a:pt x="307" y="588"/>
                      <a:pt x="388" y="588"/>
                    </a:cubicBezTo>
                    <a:cubicBezTo>
                      <a:pt x="568" y="588"/>
                      <a:pt x="741" y="413"/>
                      <a:pt x="664" y="197"/>
                    </a:cubicBezTo>
                    <a:cubicBezTo>
                      <a:pt x="664" y="172"/>
                      <a:pt x="651" y="147"/>
                      <a:pt x="639" y="122"/>
                    </a:cubicBezTo>
                    <a:cubicBezTo>
                      <a:pt x="573" y="36"/>
                      <a:pt x="490" y="0"/>
                      <a:pt x="4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27" name="Google Shape;10027;p47"/>
              <p:cNvSpPr/>
              <p:nvPr/>
            </p:nvSpPr>
            <p:spPr>
              <a:xfrm>
                <a:off x="4095175" y="3590850"/>
                <a:ext cx="18075" cy="14625"/>
              </a:xfrm>
              <a:custGeom>
                <a:rect b="b" l="l" r="r" t="t"/>
                <a:pathLst>
                  <a:path extrusionOk="0" h="585" w="723">
                    <a:moveTo>
                      <a:pt x="375" y="0"/>
                    </a:moveTo>
                    <a:cubicBezTo>
                      <a:pt x="183" y="0"/>
                      <a:pt x="1" y="208"/>
                      <a:pt x="115" y="427"/>
                    </a:cubicBezTo>
                    <a:cubicBezTo>
                      <a:pt x="175" y="538"/>
                      <a:pt x="270" y="585"/>
                      <a:pt x="364" y="585"/>
                    </a:cubicBezTo>
                    <a:cubicBezTo>
                      <a:pt x="545" y="585"/>
                      <a:pt x="722" y="412"/>
                      <a:pt x="640" y="189"/>
                    </a:cubicBezTo>
                    <a:cubicBezTo>
                      <a:pt x="640" y="164"/>
                      <a:pt x="627" y="152"/>
                      <a:pt x="602" y="127"/>
                    </a:cubicBezTo>
                    <a:cubicBezTo>
                      <a:pt x="539" y="38"/>
                      <a:pt x="456" y="0"/>
                      <a:pt x="3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28" name="Google Shape;10028;p47"/>
              <p:cNvSpPr/>
              <p:nvPr/>
            </p:nvSpPr>
            <p:spPr>
              <a:xfrm>
                <a:off x="4147400" y="3721675"/>
                <a:ext cx="15650" cy="14500"/>
              </a:xfrm>
              <a:custGeom>
                <a:rect b="b" l="l" r="r" t="t"/>
                <a:pathLst>
                  <a:path extrusionOk="0" h="580" w="626">
                    <a:moveTo>
                      <a:pt x="296" y="0"/>
                    </a:moveTo>
                    <a:cubicBezTo>
                      <a:pt x="167" y="0"/>
                      <a:pt x="39" y="82"/>
                      <a:pt x="13" y="243"/>
                    </a:cubicBezTo>
                    <a:cubicBezTo>
                      <a:pt x="0" y="318"/>
                      <a:pt x="25" y="393"/>
                      <a:pt x="63" y="455"/>
                    </a:cubicBezTo>
                    <a:cubicBezTo>
                      <a:pt x="125" y="542"/>
                      <a:pt x="210" y="580"/>
                      <a:pt x="294" y="580"/>
                    </a:cubicBezTo>
                    <a:cubicBezTo>
                      <a:pt x="463" y="580"/>
                      <a:pt x="625" y="427"/>
                      <a:pt x="575" y="218"/>
                    </a:cubicBezTo>
                    <a:cubicBezTo>
                      <a:pt x="539" y="72"/>
                      <a:pt x="417" y="0"/>
                      <a:pt x="2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29" name="Google Shape;10029;p47"/>
              <p:cNvSpPr/>
              <p:nvPr/>
            </p:nvSpPr>
            <p:spPr>
              <a:xfrm>
                <a:off x="4207375" y="3549475"/>
                <a:ext cx="16100" cy="14375"/>
              </a:xfrm>
              <a:custGeom>
                <a:rect b="b" l="l" r="r" t="t"/>
                <a:pathLst>
                  <a:path extrusionOk="0" h="575" w="644">
                    <a:moveTo>
                      <a:pt x="301" y="0"/>
                    </a:moveTo>
                    <a:cubicBezTo>
                      <a:pt x="167" y="0"/>
                      <a:pt x="36" y="92"/>
                      <a:pt x="13" y="245"/>
                    </a:cubicBezTo>
                    <a:cubicBezTo>
                      <a:pt x="1" y="320"/>
                      <a:pt x="26" y="395"/>
                      <a:pt x="63" y="457"/>
                    </a:cubicBezTo>
                    <a:cubicBezTo>
                      <a:pt x="113" y="520"/>
                      <a:pt x="176" y="557"/>
                      <a:pt x="251" y="570"/>
                    </a:cubicBezTo>
                    <a:cubicBezTo>
                      <a:pt x="268" y="573"/>
                      <a:pt x="286" y="574"/>
                      <a:pt x="302" y="574"/>
                    </a:cubicBezTo>
                    <a:cubicBezTo>
                      <a:pt x="501" y="574"/>
                      <a:pt x="644" y="378"/>
                      <a:pt x="563" y="182"/>
                    </a:cubicBezTo>
                    <a:cubicBezTo>
                      <a:pt x="563" y="157"/>
                      <a:pt x="551" y="132"/>
                      <a:pt x="538" y="120"/>
                    </a:cubicBezTo>
                    <a:cubicBezTo>
                      <a:pt x="475" y="37"/>
                      <a:pt x="387" y="0"/>
                      <a:pt x="3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30" name="Google Shape;10030;p47"/>
              <p:cNvSpPr/>
              <p:nvPr/>
            </p:nvSpPr>
            <p:spPr>
              <a:xfrm>
                <a:off x="4272675" y="3563975"/>
                <a:ext cx="16975" cy="14225"/>
              </a:xfrm>
              <a:custGeom>
                <a:rect b="b" l="l" r="r" t="t"/>
                <a:pathLst>
                  <a:path extrusionOk="0" h="569" w="679">
                    <a:moveTo>
                      <a:pt x="299" y="0"/>
                    </a:moveTo>
                    <a:cubicBezTo>
                      <a:pt x="165" y="0"/>
                      <a:pt x="36" y="88"/>
                      <a:pt x="13" y="240"/>
                    </a:cubicBezTo>
                    <a:cubicBezTo>
                      <a:pt x="1" y="315"/>
                      <a:pt x="26" y="390"/>
                      <a:pt x="63" y="452"/>
                    </a:cubicBezTo>
                    <a:cubicBezTo>
                      <a:pt x="113" y="515"/>
                      <a:pt x="176" y="552"/>
                      <a:pt x="263" y="565"/>
                    </a:cubicBezTo>
                    <a:cubicBezTo>
                      <a:pt x="279" y="567"/>
                      <a:pt x="294" y="568"/>
                      <a:pt x="309" y="568"/>
                    </a:cubicBezTo>
                    <a:cubicBezTo>
                      <a:pt x="534" y="568"/>
                      <a:pt x="679" y="314"/>
                      <a:pt x="538" y="115"/>
                    </a:cubicBezTo>
                    <a:cubicBezTo>
                      <a:pt x="474" y="37"/>
                      <a:pt x="386" y="0"/>
                      <a:pt x="2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31" name="Google Shape;10031;p47"/>
              <p:cNvSpPr/>
              <p:nvPr/>
            </p:nvSpPr>
            <p:spPr>
              <a:xfrm>
                <a:off x="4300075" y="3635225"/>
                <a:ext cx="19825" cy="14475"/>
              </a:xfrm>
              <a:custGeom>
                <a:rect b="b" l="l" r="r" t="t"/>
                <a:pathLst>
                  <a:path extrusionOk="0" h="579" w="793">
                    <a:moveTo>
                      <a:pt x="404" y="1"/>
                    </a:moveTo>
                    <a:cubicBezTo>
                      <a:pt x="40" y="1"/>
                      <a:pt x="0" y="540"/>
                      <a:pt x="367" y="576"/>
                    </a:cubicBezTo>
                    <a:cubicBezTo>
                      <a:pt x="379" y="578"/>
                      <a:pt x="391" y="578"/>
                      <a:pt x="403" y="578"/>
                    </a:cubicBezTo>
                    <a:cubicBezTo>
                      <a:pt x="734" y="578"/>
                      <a:pt x="792" y="86"/>
                      <a:pt x="454" y="2"/>
                    </a:cubicBezTo>
                    <a:lnTo>
                      <a:pt x="429" y="2"/>
                    </a:lnTo>
                    <a:cubicBezTo>
                      <a:pt x="421" y="1"/>
                      <a:pt x="413" y="1"/>
                      <a:pt x="4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32" name="Google Shape;10032;p47"/>
              <p:cNvSpPr/>
              <p:nvPr/>
            </p:nvSpPr>
            <p:spPr>
              <a:xfrm>
                <a:off x="4262675" y="3679675"/>
                <a:ext cx="16600" cy="14575"/>
              </a:xfrm>
              <a:custGeom>
                <a:rect b="b" l="l" r="r" t="t"/>
                <a:pathLst>
                  <a:path extrusionOk="0" h="583" w="664">
                    <a:moveTo>
                      <a:pt x="334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86"/>
                      <a:pt x="1" y="248"/>
                      <a:pt x="63" y="398"/>
                    </a:cubicBezTo>
                    <a:cubicBezTo>
                      <a:pt x="101" y="512"/>
                      <a:pt x="211" y="583"/>
                      <a:pt x="328" y="583"/>
                    </a:cubicBezTo>
                    <a:cubicBezTo>
                      <a:pt x="365" y="583"/>
                      <a:pt x="402" y="575"/>
                      <a:pt x="438" y="560"/>
                    </a:cubicBezTo>
                    <a:cubicBezTo>
                      <a:pt x="588" y="498"/>
                      <a:pt x="663" y="336"/>
                      <a:pt x="601" y="186"/>
                    </a:cubicBezTo>
                    <a:cubicBezTo>
                      <a:pt x="553" y="72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33" name="Google Shape;10033;p47"/>
              <p:cNvSpPr/>
              <p:nvPr/>
            </p:nvSpPr>
            <p:spPr>
              <a:xfrm>
                <a:off x="4140850" y="3764875"/>
                <a:ext cx="16825" cy="15025"/>
              </a:xfrm>
              <a:custGeom>
                <a:rect b="b" l="l" r="r" t="t"/>
                <a:pathLst>
                  <a:path extrusionOk="0" h="601" w="673">
                    <a:moveTo>
                      <a:pt x="295" y="0"/>
                    </a:moveTo>
                    <a:cubicBezTo>
                      <a:pt x="154" y="0"/>
                      <a:pt x="17" y="104"/>
                      <a:pt x="0" y="264"/>
                    </a:cubicBezTo>
                    <a:cubicBezTo>
                      <a:pt x="0" y="302"/>
                      <a:pt x="13" y="352"/>
                      <a:pt x="25" y="389"/>
                    </a:cubicBezTo>
                    <a:cubicBezTo>
                      <a:pt x="67" y="538"/>
                      <a:pt x="177" y="600"/>
                      <a:pt x="289" y="600"/>
                    </a:cubicBezTo>
                    <a:cubicBezTo>
                      <a:pt x="477" y="600"/>
                      <a:pt x="672" y="424"/>
                      <a:pt x="562" y="189"/>
                    </a:cubicBezTo>
                    <a:cubicBezTo>
                      <a:pt x="550" y="139"/>
                      <a:pt x="525" y="102"/>
                      <a:pt x="487" y="77"/>
                    </a:cubicBezTo>
                    <a:cubicBezTo>
                      <a:pt x="431" y="24"/>
                      <a:pt x="362" y="0"/>
                      <a:pt x="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34" name="Google Shape;10034;p47"/>
              <p:cNvSpPr/>
              <p:nvPr/>
            </p:nvSpPr>
            <p:spPr>
              <a:xfrm>
                <a:off x="4251125" y="3712025"/>
                <a:ext cx="17725" cy="14450"/>
              </a:xfrm>
              <a:custGeom>
                <a:rect b="b" l="l" r="r" t="t"/>
                <a:pathLst>
                  <a:path extrusionOk="0" h="578" w="709">
                    <a:moveTo>
                      <a:pt x="345" y="1"/>
                    </a:moveTo>
                    <a:cubicBezTo>
                      <a:pt x="313" y="1"/>
                      <a:pt x="282" y="6"/>
                      <a:pt x="250" y="16"/>
                    </a:cubicBezTo>
                    <a:cubicBezTo>
                      <a:pt x="13" y="116"/>
                      <a:pt x="0" y="454"/>
                      <a:pt x="238" y="554"/>
                    </a:cubicBezTo>
                    <a:cubicBezTo>
                      <a:pt x="278" y="570"/>
                      <a:pt x="318" y="578"/>
                      <a:pt x="356" y="578"/>
                    </a:cubicBezTo>
                    <a:cubicBezTo>
                      <a:pt x="549" y="578"/>
                      <a:pt x="708" y="389"/>
                      <a:pt x="625" y="191"/>
                    </a:cubicBezTo>
                    <a:cubicBezTo>
                      <a:pt x="576" y="73"/>
                      <a:pt x="464" y="1"/>
                      <a:pt x="3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35" name="Google Shape;10035;p47"/>
              <p:cNvSpPr/>
              <p:nvPr/>
            </p:nvSpPr>
            <p:spPr>
              <a:xfrm>
                <a:off x="4105850" y="3559575"/>
                <a:ext cx="14950" cy="14375"/>
              </a:xfrm>
              <a:custGeom>
                <a:rect b="b" l="l" r="r" t="t"/>
                <a:pathLst>
                  <a:path extrusionOk="0" h="575" w="598">
                    <a:moveTo>
                      <a:pt x="283" y="0"/>
                    </a:moveTo>
                    <a:cubicBezTo>
                      <a:pt x="150" y="0"/>
                      <a:pt x="19" y="85"/>
                      <a:pt x="0" y="253"/>
                    </a:cubicBezTo>
                    <a:cubicBezTo>
                      <a:pt x="0" y="303"/>
                      <a:pt x="0" y="353"/>
                      <a:pt x="25" y="391"/>
                    </a:cubicBezTo>
                    <a:cubicBezTo>
                      <a:pt x="71" y="518"/>
                      <a:pt x="177" y="575"/>
                      <a:pt x="283" y="575"/>
                    </a:cubicBezTo>
                    <a:cubicBezTo>
                      <a:pt x="439" y="575"/>
                      <a:pt x="597" y="454"/>
                      <a:pt x="575" y="253"/>
                    </a:cubicBezTo>
                    <a:cubicBezTo>
                      <a:pt x="550" y="85"/>
                      <a:pt x="416" y="0"/>
                      <a:pt x="2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36" name="Google Shape;10036;p47"/>
              <p:cNvSpPr/>
              <p:nvPr/>
            </p:nvSpPr>
            <p:spPr>
              <a:xfrm>
                <a:off x="4217700" y="3516150"/>
                <a:ext cx="14950" cy="14275"/>
              </a:xfrm>
              <a:custGeom>
                <a:rect b="b" l="l" r="r" t="t"/>
                <a:pathLst>
                  <a:path extrusionOk="0" h="571" w="598">
                    <a:moveTo>
                      <a:pt x="285" y="0"/>
                    </a:moveTo>
                    <a:cubicBezTo>
                      <a:pt x="153" y="0"/>
                      <a:pt x="25" y="85"/>
                      <a:pt x="13" y="253"/>
                    </a:cubicBezTo>
                    <a:cubicBezTo>
                      <a:pt x="0" y="303"/>
                      <a:pt x="13" y="341"/>
                      <a:pt x="25" y="391"/>
                    </a:cubicBezTo>
                    <a:cubicBezTo>
                      <a:pt x="75" y="516"/>
                      <a:pt x="180" y="571"/>
                      <a:pt x="284" y="571"/>
                    </a:cubicBezTo>
                    <a:cubicBezTo>
                      <a:pt x="440" y="571"/>
                      <a:pt x="598" y="448"/>
                      <a:pt x="575" y="253"/>
                    </a:cubicBezTo>
                    <a:cubicBezTo>
                      <a:pt x="550" y="85"/>
                      <a:pt x="416" y="0"/>
                      <a:pt x="2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37" name="Google Shape;10037;p47"/>
              <p:cNvSpPr/>
              <p:nvPr/>
            </p:nvSpPr>
            <p:spPr>
              <a:xfrm>
                <a:off x="4140750" y="3540625"/>
                <a:ext cx="17825" cy="14400"/>
              </a:xfrm>
              <a:custGeom>
                <a:rect b="b" l="l" r="r" t="t"/>
                <a:pathLst>
                  <a:path extrusionOk="0" h="576" w="713">
                    <a:moveTo>
                      <a:pt x="382" y="1"/>
                    </a:moveTo>
                    <a:cubicBezTo>
                      <a:pt x="185" y="1"/>
                      <a:pt x="0" y="209"/>
                      <a:pt x="117" y="424"/>
                    </a:cubicBezTo>
                    <a:cubicBezTo>
                      <a:pt x="166" y="499"/>
                      <a:pt x="241" y="561"/>
                      <a:pt x="329" y="574"/>
                    </a:cubicBezTo>
                    <a:cubicBezTo>
                      <a:pt x="340" y="575"/>
                      <a:pt x="352" y="576"/>
                      <a:pt x="363" y="576"/>
                    </a:cubicBezTo>
                    <a:cubicBezTo>
                      <a:pt x="560" y="576"/>
                      <a:pt x="712" y="376"/>
                      <a:pt x="641" y="187"/>
                    </a:cubicBezTo>
                    <a:cubicBezTo>
                      <a:pt x="629" y="162"/>
                      <a:pt x="616" y="137"/>
                      <a:pt x="604" y="112"/>
                    </a:cubicBezTo>
                    <a:cubicBezTo>
                      <a:pt x="540" y="34"/>
                      <a:pt x="460" y="1"/>
                      <a:pt x="3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38" name="Google Shape;10038;p47"/>
              <p:cNvSpPr/>
              <p:nvPr/>
            </p:nvSpPr>
            <p:spPr>
              <a:xfrm>
                <a:off x="4107525" y="3773425"/>
                <a:ext cx="18025" cy="14325"/>
              </a:xfrm>
              <a:custGeom>
                <a:rect b="b" l="l" r="r" t="t"/>
                <a:pathLst>
                  <a:path extrusionOk="0" h="573" w="721">
                    <a:moveTo>
                      <a:pt x="405" y="0"/>
                    </a:moveTo>
                    <a:cubicBezTo>
                      <a:pt x="369" y="0"/>
                      <a:pt x="332" y="7"/>
                      <a:pt x="296" y="22"/>
                    </a:cubicBezTo>
                    <a:cubicBezTo>
                      <a:pt x="1" y="158"/>
                      <a:pt x="128" y="573"/>
                      <a:pt x="416" y="573"/>
                    </a:cubicBezTo>
                    <a:cubicBezTo>
                      <a:pt x="445" y="573"/>
                      <a:pt x="476" y="569"/>
                      <a:pt x="508" y="559"/>
                    </a:cubicBezTo>
                    <a:cubicBezTo>
                      <a:pt x="646" y="497"/>
                      <a:pt x="721" y="335"/>
                      <a:pt x="671" y="185"/>
                    </a:cubicBezTo>
                    <a:cubicBezTo>
                      <a:pt x="623" y="71"/>
                      <a:pt x="518" y="0"/>
                      <a:pt x="4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39" name="Google Shape;10039;p47"/>
              <p:cNvSpPr/>
              <p:nvPr/>
            </p:nvSpPr>
            <p:spPr>
              <a:xfrm>
                <a:off x="4400150" y="3627900"/>
                <a:ext cx="15775" cy="14325"/>
              </a:xfrm>
              <a:custGeom>
                <a:rect b="b" l="l" r="r" t="t"/>
                <a:pathLst>
                  <a:path extrusionOk="0" h="573" w="631">
                    <a:moveTo>
                      <a:pt x="321" y="0"/>
                    </a:moveTo>
                    <a:cubicBezTo>
                      <a:pt x="239" y="0"/>
                      <a:pt x="158" y="34"/>
                      <a:pt x="100" y="107"/>
                    </a:cubicBezTo>
                    <a:cubicBezTo>
                      <a:pt x="0" y="232"/>
                      <a:pt x="25" y="407"/>
                      <a:pt x="150" y="507"/>
                    </a:cubicBezTo>
                    <a:lnTo>
                      <a:pt x="138" y="507"/>
                    </a:lnTo>
                    <a:cubicBezTo>
                      <a:pt x="193" y="552"/>
                      <a:pt x="257" y="572"/>
                      <a:pt x="319" y="572"/>
                    </a:cubicBezTo>
                    <a:cubicBezTo>
                      <a:pt x="479" y="572"/>
                      <a:pt x="631" y="437"/>
                      <a:pt x="613" y="257"/>
                    </a:cubicBezTo>
                    <a:cubicBezTo>
                      <a:pt x="613" y="232"/>
                      <a:pt x="600" y="207"/>
                      <a:pt x="600" y="182"/>
                    </a:cubicBezTo>
                    <a:cubicBezTo>
                      <a:pt x="549" y="66"/>
                      <a:pt x="435" y="0"/>
                      <a:pt x="3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40" name="Google Shape;10040;p47"/>
              <p:cNvSpPr/>
              <p:nvPr/>
            </p:nvSpPr>
            <p:spPr>
              <a:xfrm>
                <a:off x="4370425" y="3594125"/>
                <a:ext cx="18375" cy="14650"/>
              </a:xfrm>
              <a:custGeom>
                <a:rect b="b" l="l" r="r" t="t"/>
                <a:pathLst>
                  <a:path extrusionOk="0" h="586" w="735">
                    <a:moveTo>
                      <a:pt x="386" y="0"/>
                    </a:moveTo>
                    <a:cubicBezTo>
                      <a:pt x="190" y="0"/>
                      <a:pt x="0" y="204"/>
                      <a:pt x="115" y="433"/>
                    </a:cubicBezTo>
                    <a:cubicBezTo>
                      <a:pt x="174" y="540"/>
                      <a:pt x="271" y="586"/>
                      <a:pt x="367" y="586"/>
                    </a:cubicBezTo>
                    <a:cubicBezTo>
                      <a:pt x="551" y="586"/>
                      <a:pt x="734" y="418"/>
                      <a:pt x="652" y="196"/>
                    </a:cubicBezTo>
                    <a:cubicBezTo>
                      <a:pt x="639" y="171"/>
                      <a:pt x="627" y="146"/>
                      <a:pt x="614" y="121"/>
                    </a:cubicBezTo>
                    <a:cubicBezTo>
                      <a:pt x="552" y="36"/>
                      <a:pt x="468" y="0"/>
                      <a:pt x="3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41" name="Google Shape;10041;p47"/>
              <p:cNvSpPr/>
              <p:nvPr/>
            </p:nvSpPr>
            <p:spPr>
              <a:xfrm>
                <a:off x="4382025" y="3555175"/>
                <a:ext cx="14700" cy="14350"/>
              </a:xfrm>
              <a:custGeom>
                <a:rect b="b" l="l" r="r" t="t"/>
                <a:pathLst>
                  <a:path extrusionOk="0" h="574" w="588">
                    <a:moveTo>
                      <a:pt x="295" y="0"/>
                    </a:moveTo>
                    <a:cubicBezTo>
                      <a:pt x="214" y="0"/>
                      <a:pt x="131" y="35"/>
                      <a:pt x="75" y="104"/>
                    </a:cubicBezTo>
                    <a:cubicBezTo>
                      <a:pt x="25" y="167"/>
                      <a:pt x="1" y="242"/>
                      <a:pt x="13" y="317"/>
                    </a:cubicBezTo>
                    <a:cubicBezTo>
                      <a:pt x="29" y="475"/>
                      <a:pt x="165" y="573"/>
                      <a:pt x="304" y="573"/>
                    </a:cubicBezTo>
                    <a:cubicBezTo>
                      <a:pt x="384" y="573"/>
                      <a:pt x="466" y="540"/>
                      <a:pt x="525" y="467"/>
                    </a:cubicBezTo>
                    <a:cubicBezTo>
                      <a:pt x="575" y="417"/>
                      <a:pt x="588" y="329"/>
                      <a:pt x="588" y="254"/>
                    </a:cubicBezTo>
                    <a:cubicBezTo>
                      <a:pt x="588" y="229"/>
                      <a:pt x="575" y="204"/>
                      <a:pt x="563" y="192"/>
                    </a:cubicBezTo>
                    <a:cubicBezTo>
                      <a:pt x="550" y="142"/>
                      <a:pt x="525" y="92"/>
                      <a:pt x="475" y="67"/>
                    </a:cubicBezTo>
                    <a:cubicBezTo>
                      <a:pt x="425" y="22"/>
                      <a:pt x="361" y="0"/>
                      <a:pt x="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42" name="Google Shape;10042;p47"/>
              <p:cNvSpPr/>
              <p:nvPr/>
            </p:nvSpPr>
            <p:spPr>
              <a:xfrm>
                <a:off x="4416400" y="3554325"/>
                <a:ext cx="17375" cy="14525"/>
              </a:xfrm>
              <a:custGeom>
                <a:rect b="b" l="l" r="r" t="t"/>
                <a:pathLst>
                  <a:path extrusionOk="0" h="581" w="695">
                    <a:moveTo>
                      <a:pt x="349" y="1"/>
                    </a:moveTo>
                    <a:cubicBezTo>
                      <a:pt x="253" y="1"/>
                      <a:pt x="158" y="48"/>
                      <a:pt x="100" y="138"/>
                    </a:cubicBezTo>
                    <a:cubicBezTo>
                      <a:pt x="0" y="313"/>
                      <a:pt x="100" y="551"/>
                      <a:pt x="313" y="576"/>
                    </a:cubicBezTo>
                    <a:cubicBezTo>
                      <a:pt x="329" y="579"/>
                      <a:pt x="345" y="580"/>
                      <a:pt x="362" y="580"/>
                    </a:cubicBezTo>
                    <a:cubicBezTo>
                      <a:pt x="551" y="580"/>
                      <a:pt x="694" y="384"/>
                      <a:pt x="625" y="188"/>
                    </a:cubicBezTo>
                    <a:cubicBezTo>
                      <a:pt x="612" y="163"/>
                      <a:pt x="600" y="138"/>
                      <a:pt x="587" y="126"/>
                    </a:cubicBezTo>
                    <a:cubicBezTo>
                      <a:pt x="527" y="42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43" name="Google Shape;10043;p47"/>
              <p:cNvSpPr/>
              <p:nvPr/>
            </p:nvSpPr>
            <p:spPr>
              <a:xfrm>
                <a:off x="4356150" y="3494550"/>
                <a:ext cx="18725" cy="14300"/>
              </a:xfrm>
              <a:custGeom>
                <a:rect b="b" l="l" r="r" t="t"/>
                <a:pathLst>
                  <a:path extrusionOk="0" h="572" w="749">
                    <a:moveTo>
                      <a:pt x="394" y="1"/>
                    </a:moveTo>
                    <a:cubicBezTo>
                      <a:pt x="130" y="1"/>
                      <a:pt x="0" y="341"/>
                      <a:pt x="223" y="505"/>
                    </a:cubicBezTo>
                    <a:cubicBezTo>
                      <a:pt x="279" y="552"/>
                      <a:pt x="341" y="572"/>
                      <a:pt x="402" y="572"/>
                    </a:cubicBezTo>
                    <a:cubicBezTo>
                      <a:pt x="584" y="572"/>
                      <a:pt x="748" y="387"/>
                      <a:pt x="673" y="180"/>
                    </a:cubicBezTo>
                    <a:cubicBezTo>
                      <a:pt x="661" y="155"/>
                      <a:pt x="648" y="130"/>
                      <a:pt x="636" y="118"/>
                    </a:cubicBezTo>
                    <a:cubicBezTo>
                      <a:pt x="586" y="55"/>
                      <a:pt x="523" y="18"/>
                      <a:pt x="448" y="5"/>
                    </a:cubicBezTo>
                    <a:cubicBezTo>
                      <a:pt x="430" y="2"/>
                      <a:pt x="412" y="1"/>
                      <a:pt x="3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44" name="Google Shape;10044;p47"/>
              <p:cNvSpPr/>
              <p:nvPr/>
            </p:nvSpPr>
            <p:spPr>
              <a:xfrm>
                <a:off x="4396075" y="3482775"/>
                <a:ext cx="15650" cy="14400"/>
              </a:xfrm>
              <a:custGeom>
                <a:rect b="b" l="l" r="r" t="t"/>
                <a:pathLst>
                  <a:path extrusionOk="0" h="576" w="626">
                    <a:moveTo>
                      <a:pt x="320" y="0"/>
                    </a:moveTo>
                    <a:cubicBezTo>
                      <a:pt x="239" y="0"/>
                      <a:pt x="158" y="33"/>
                      <a:pt x="101" y="101"/>
                    </a:cubicBezTo>
                    <a:cubicBezTo>
                      <a:pt x="1" y="226"/>
                      <a:pt x="13" y="414"/>
                      <a:pt x="138" y="514"/>
                    </a:cubicBezTo>
                    <a:cubicBezTo>
                      <a:pt x="190" y="555"/>
                      <a:pt x="254" y="575"/>
                      <a:pt x="317" y="575"/>
                    </a:cubicBezTo>
                    <a:cubicBezTo>
                      <a:pt x="405" y="575"/>
                      <a:pt x="492" y="536"/>
                      <a:pt x="551" y="464"/>
                    </a:cubicBezTo>
                    <a:cubicBezTo>
                      <a:pt x="613" y="389"/>
                      <a:pt x="626" y="276"/>
                      <a:pt x="588" y="189"/>
                    </a:cubicBezTo>
                    <a:cubicBezTo>
                      <a:pt x="544" y="65"/>
                      <a:pt x="433" y="0"/>
                      <a:pt x="3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45" name="Google Shape;10045;p47"/>
              <p:cNvSpPr/>
              <p:nvPr/>
            </p:nvSpPr>
            <p:spPr>
              <a:xfrm>
                <a:off x="4343900" y="3527675"/>
                <a:ext cx="19550" cy="14950"/>
              </a:xfrm>
              <a:custGeom>
                <a:rect b="b" l="l" r="r" t="t"/>
                <a:pathLst>
                  <a:path extrusionOk="0" h="598" w="782">
                    <a:moveTo>
                      <a:pt x="323" y="1"/>
                    </a:moveTo>
                    <a:cubicBezTo>
                      <a:pt x="239" y="1"/>
                      <a:pt x="156" y="35"/>
                      <a:pt x="101" y="105"/>
                    </a:cubicBezTo>
                    <a:cubicBezTo>
                      <a:pt x="1" y="230"/>
                      <a:pt x="26" y="405"/>
                      <a:pt x="151" y="517"/>
                    </a:cubicBezTo>
                    <a:cubicBezTo>
                      <a:pt x="213" y="574"/>
                      <a:pt x="279" y="598"/>
                      <a:pt x="342" y="598"/>
                    </a:cubicBezTo>
                    <a:cubicBezTo>
                      <a:pt x="584" y="598"/>
                      <a:pt x="781" y="246"/>
                      <a:pt x="513" y="67"/>
                    </a:cubicBezTo>
                    <a:cubicBezTo>
                      <a:pt x="458" y="23"/>
                      <a:pt x="390" y="1"/>
                      <a:pt x="3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46" name="Google Shape;10046;p47"/>
              <p:cNvSpPr/>
              <p:nvPr/>
            </p:nvSpPr>
            <p:spPr>
              <a:xfrm>
                <a:off x="4331425" y="3650375"/>
                <a:ext cx="17350" cy="14375"/>
              </a:xfrm>
              <a:custGeom>
                <a:rect b="b" l="l" r="r" t="t"/>
                <a:pathLst>
                  <a:path extrusionOk="0" h="575" w="694">
                    <a:moveTo>
                      <a:pt x="350" y="0"/>
                    </a:moveTo>
                    <a:cubicBezTo>
                      <a:pt x="256" y="0"/>
                      <a:pt x="163" y="44"/>
                      <a:pt x="113" y="133"/>
                    </a:cubicBezTo>
                    <a:cubicBezTo>
                      <a:pt x="0" y="320"/>
                      <a:pt x="113" y="545"/>
                      <a:pt x="312" y="570"/>
                    </a:cubicBezTo>
                    <a:cubicBezTo>
                      <a:pt x="330" y="573"/>
                      <a:pt x="347" y="575"/>
                      <a:pt x="364" y="575"/>
                    </a:cubicBezTo>
                    <a:cubicBezTo>
                      <a:pt x="561" y="575"/>
                      <a:pt x="694" y="379"/>
                      <a:pt x="625" y="183"/>
                    </a:cubicBezTo>
                    <a:cubicBezTo>
                      <a:pt x="612" y="158"/>
                      <a:pt x="600" y="145"/>
                      <a:pt x="587" y="120"/>
                    </a:cubicBezTo>
                    <a:cubicBezTo>
                      <a:pt x="532" y="41"/>
                      <a:pt x="441" y="0"/>
                      <a:pt x="3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47" name="Google Shape;10047;p47"/>
              <p:cNvSpPr/>
              <p:nvPr/>
            </p:nvSpPr>
            <p:spPr>
              <a:xfrm>
                <a:off x="4336625" y="3613150"/>
                <a:ext cx="17000" cy="12850"/>
              </a:xfrm>
              <a:custGeom>
                <a:rect b="b" l="l" r="r" t="t"/>
                <a:pathLst>
                  <a:path extrusionOk="0" h="514" w="680">
                    <a:moveTo>
                      <a:pt x="486" y="1"/>
                    </a:moveTo>
                    <a:cubicBezTo>
                      <a:pt x="278" y="1"/>
                      <a:pt x="0" y="289"/>
                      <a:pt x="204" y="447"/>
                    </a:cubicBezTo>
                    <a:cubicBezTo>
                      <a:pt x="260" y="492"/>
                      <a:pt x="328" y="514"/>
                      <a:pt x="395" y="514"/>
                    </a:cubicBezTo>
                    <a:cubicBezTo>
                      <a:pt x="479" y="514"/>
                      <a:pt x="561" y="479"/>
                      <a:pt x="617" y="410"/>
                    </a:cubicBezTo>
                    <a:cubicBezTo>
                      <a:pt x="667" y="347"/>
                      <a:pt x="679" y="272"/>
                      <a:pt x="679" y="197"/>
                    </a:cubicBezTo>
                    <a:cubicBezTo>
                      <a:pt x="679" y="172"/>
                      <a:pt x="667" y="147"/>
                      <a:pt x="654" y="122"/>
                    </a:cubicBezTo>
                    <a:cubicBezTo>
                      <a:pt x="622" y="35"/>
                      <a:pt x="559" y="1"/>
                      <a:pt x="4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48" name="Google Shape;10048;p47"/>
              <p:cNvSpPr/>
              <p:nvPr/>
            </p:nvSpPr>
            <p:spPr>
              <a:xfrm>
                <a:off x="4305475" y="3590575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50" y="0"/>
                    </a:moveTo>
                    <a:cubicBezTo>
                      <a:pt x="254" y="0"/>
                      <a:pt x="159" y="47"/>
                      <a:pt x="101" y="138"/>
                    </a:cubicBezTo>
                    <a:cubicBezTo>
                      <a:pt x="1" y="325"/>
                      <a:pt x="101" y="550"/>
                      <a:pt x="313" y="575"/>
                    </a:cubicBezTo>
                    <a:cubicBezTo>
                      <a:pt x="330" y="578"/>
                      <a:pt x="346" y="580"/>
                      <a:pt x="362" y="580"/>
                    </a:cubicBezTo>
                    <a:cubicBezTo>
                      <a:pt x="551" y="580"/>
                      <a:pt x="695" y="384"/>
                      <a:pt x="626" y="188"/>
                    </a:cubicBezTo>
                    <a:cubicBezTo>
                      <a:pt x="613" y="163"/>
                      <a:pt x="601" y="151"/>
                      <a:pt x="588" y="126"/>
                    </a:cubicBezTo>
                    <a:cubicBezTo>
                      <a:pt x="528" y="41"/>
                      <a:pt x="439" y="0"/>
                      <a:pt x="3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49" name="Google Shape;10049;p47"/>
              <p:cNvSpPr/>
              <p:nvPr/>
            </p:nvSpPr>
            <p:spPr>
              <a:xfrm>
                <a:off x="4281400" y="3525050"/>
                <a:ext cx="17375" cy="12825"/>
              </a:xfrm>
              <a:custGeom>
                <a:rect b="b" l="l" r="r" t="t"/>
                <a:pathLst>
                  <a:path extrusionOk="0" h="513" w="695">
                    <a:moveTo>
                      <a:pt x="489" y="1"/>
                    </a:moveTo>
                    <a:cubicBezTo>
                      <a:pt x="276" y="1"/>
                      <a:pt x="1" y="289"/>
                      <a:pt x="214" y="447"/>
                    </a:cubicBezTo>
                    <a:lnTo>
                      <a:pt x="202" y="447"/>
                    </a:lnTo>
                    <a:cubicBezTo>
                      <a:pt x="257" y="492"/>
                      <a:pt x="321" y="512"/>
                      <a:pt x="383" y="512"/>
                    </a:cubicBezTo>
                    <a:cubicBezTo>
                      <a:pt x="543" y="512"/>
                      <a:pt x="694" y="378"/>
                      <a:pt x="676" y="197"/>
                    </a:cubicBezTo>
                    <a:cubicBezTo>
                      <a:pt x="676" y="172"/>
                      <a:pt x="664" y="147"/>
                      <a:pt x="664" y="122"/>
                    </a:cubicBezTo>
                    <a:cubicBezTo>
                      <a:pt x="629" y="35"/>
                      <a:pt x="562" y="1"/>
                      <a:pt x="4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50" name="Google Shape;10050;p47"/>
              <p:cNvSpPr/>
              <p:nvPr/>
            </p:nvSpPr>
            <p:spPr>
              <a:xfrm>
                <a:off x="4308475" y="3551725"/>
                <a:ext cx="18450" cy="14300"/>
              </a:xfrm>
              <a:custGeom>
                <a:rect b="b" l="l" r="r" t="t"/>
                <a:pathLst>
                  <a:path extrusionOk="0" h="572" w="738">
                    <a:moveTo>
                      <a:pt x="388" y="0"/>
                    </a:moveTo>
                    <a:cubicBezTo>
                      <a:pt x="60" y="0"/>
                      <a:pt x="0" y="520"/>
                      <a:pt x="356" y="567"/>
                    </a:cubicBezTo>
                    <a:cubicBezTo>
                      <a:pt x="372" y="570"/>
                      <a:pt x="389" y="572"/>
                      <a:pt x="405" y="572"/>
                    </a:cubicBezTo>
                    <a:cubicBezTo>
                      <a:pt x="594" y="572"/>
                      <a:pt x="737" y="376"/>
                      <a:pt x="668" y="180"/>
                    </a:cubicBezTo>
                    <a:cubicBezTo>
                      <a:pt x="656" y="155"/>
                      <a:pt x="643" y="130"/>
                      <a:pt x="631" y="117"/>
                    </a:cubicBezTo>
                    <a:cubicBezTo>
                      <a:pt x="581" y="55"/>
                      <a:pt x="518" y="17"/>
                      <a:pt x="443" y="5"/>
                    </a:cubicBezTo>
                    <a:cubicBezTo>
                      <a:pt x="424" y="2"/>
                      <a:pt x="405" y="0"/>
                      <a:pt x="3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51" name="Google Shape;10051;p47"/>
              <p:cNvSpPr/>
              <p:nvPr/>
            </p:nvSpPr>
            <p:spPr>
              <a:xfrm>
                <a:off x="4387025" y="3521225"/>
                <a:ext cx="17650" cy="14500"/>
              </a:xfrm>
              <a:custGeom>
                <a:rect b="b" l="l" r="r" t="t"/>
                <a:pathLst>
                  <a:path extrusionOk="0" h="580" w="706">
                    <a:moveTo>
                      <a:pt x="356" y="0"/>
                    </a:moveTo>
                    <a:cubicBezTo>
                      <a:pt x="260" y="0"/>
                      <a:pt x="165" y="47"/>
                      <a:pt x="113" y="138"/>
                    </a:cubicBezTo>
                    <a:cubicBezTo>
                      <a:pt x="0" y="313"/>
                      <a:pt x="113" y="550"/>
                      <a:pt x="313" y="575"/>
                    </a:cubicBezTo>
                    <a:cubicBezTo>
                      <a:pt x="330" y="578"/>
                      <a:pt x="348" y="579"/>
                      <a:pt x="365" y="579"/>
                    </a:cubicBezTo>
                    <a:cubicBezTo>
                      <a:pt x="564" y="579"/>
                      <a:pt x="706" y="384"/>
                      <a:pt x="625" y="188"/>
                    </a:cubicBezTo>
                    <a:cubicBezTo>
                      <a:pt x="625" y="163"/>
                      <a:pt x="613" y="138"/>
                      <a:pt x="588" y="125"/>
                    </a:cubicBezTo>
                    <a:cubicBezTo>
                      <a:pt x="534" y="41"/>
                      <a:pt x="444" y="0"/>
                      <a:pt x="3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52" name="Google Shape;10052;p47"/>
              <p:cNvSpPr/>
              <p:nvPr/>
            </p:nvSpPr>
            <p:spPr>
              <a:xfrm>
                <a:off x="4406400" y="3590300"/>
                <a:ext cx="16975" cy="14450"/>
              </a:xfrm>
              <a:custGeom>
                <a:rect b="b" l="l" r="r" t="t"/>
                <a:pathLst>
                  <a:path extrusionOk="0" h="578" w="679">
                    <a:moveTo>
                      <a:pt x="305" y="1"/>
                    </a:moveTo>
                    <a:cubicBezTo>
                      <a:pt x="175" y="1"/>
                      <a:pt x="48" y="91"/>
                      <a:pt x="25" y="249"/>
                    </a:cubicBezTo>
                    <a:cubicBezTo>
                      <a:pt x="0" y="399"/>
                      <a:pt x="100" y="549"/>
                      <a:pt x="263" y="574"/>
                    </a:cubicBezTo>
                    <a:cubicBezTo>
                      <a:pt x="278" y="576"/>
                      <a:pt x="292" y="577"/>
                      <a:pt x="307" y="577"/>
                    </a:cubicBezTo>
                    <a:cubicBezTo>
                      <a:pt x="532" y="577"/>
                      <a:pt x="679" y="312"/>
                      <a:pt x="538" y="124"/>
                    </a:cubicBezTo>
                    <a:cubicBezTo>
                      <a:pt x="478" y="40"/>
                      <a:pt x="391" y="1"/>
                      <a:pt x="3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53" name="Google Shape;10053;p47"/>
              <p:cNvSpPr/>
              <p:nvPr/>
            </p:nvSpPr>
            <p:spPr>
              <a:xfrm>
                <a:off x="4342650" y="3571900"/>
                <a:ext cx="18550" cy="14725"/>
              </a:xfrm>
              <a:custGeom>
                <a:rect b="b" l="l" r="r" t="t"/>
                <a:pathLst>
                  <a:path extrusionOk="0" h="589" w="742">
                    <a:moveTo>
                      <a:pt x="405" y="1"/>
                    </a:moveTo>
                    <a:cubicBezTo>
                      <a:pt x="198" y="1"/>
                      <a:pt x="1" y="246"/>
                      <a:pt x="163" y="473"/>
                    </a:cubicBezTo>
                    <a:cubicBezTo>
                      <a:pt x="225" y="553"/>
                      <a:pt x="307" y="588"/>
                      <a:pt x="387" y="588"/>
                    </a:cubicBezTo>
                    <a:cubicBezTo>
                      <a:pt x="568" y="588"/>
                      <a:pt x="741" y="414"/>
                      <a:pt x="663" y="198"/>
                    </a:cubicBezTo>
                    <a:cubicBezTo>
                      <a:pt x="663" y="173"/>
                      <a:pt x="651" y="148"/>
                      <a:pt x="626" y="123"/>
                    </a:cubicBezTo>
                    <a:cubicBezTo>
                      <a:pt x="564" y="36"/>
                      <a:pt x="483" y="1"/>
                      <a:pt x="4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54" name="Google Shape;10054;p47"/>
              <p:cNvSpPr/>
              <p:nvPr/>
            </p:nvSpPr>
            <p:spPr>
              <a:xfrm>
                <a:off x="4314900" y="3505550"/>
                <a:ext cx="18275" cy="14650"/>
              </a:xfrm>
              <a:custGeom>
                <a:rect b="b" l="l" r="r" t="t"/>
                <a:pathLst>
                  <a:path extrusionOk="0" h="586" w="731">
                    <a:moveTo>
                      <a:pt x="381" y="1"/>
                    </a:moveTo>
                    <a:cubicBezTo>
                      <a:pt x="186" y="1"/>
                      <a:pt x="1" y="208"/>
                      <a:pt x="124" y="427"/>
                    </a:cubicBezTo>
                    <a:cubicBezTo>
                      <a:pt x="184" y="538"/>
                      <a:pt x="278" y="585"/>
                      <a:pt x="372" y="585"/>
                    </a:cubicBezTo>
                    <a:cubicBezTo>
                      <a:pt x="553" y="585"/>
                      <a:pt x="731" y="412"/>
                      <a:pt x="649" y="190"/>
                    </a:cubicBezTo>
                    <a:cubicBezTo>
                      <a:pt x="636" y="165"/>
                      <a:pt x="624" y="152"/>
                      <a:pt x="611" y="127"/>
                    </a:cubicBezTo>
                    <a:cubicBezTo>
                      <a:pt x="548" y="38"/>
                      <a:pt x="463" y="1"/>
                      <a:pt x="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55" name="Google Shape;10055;p47"/>
              <p:cNvSpPr/>
              <p:nvPr/>
            </p:nvSpPr>
            <p:spPr>
              <a:xfrm>
                <a:off x="4367350" y="3636375"/>
                <a:ext cx="15650" cy="14500"/>
              </a:xfrm>
              <a:custGeom>
                <a:rect b="b" l="l" r="r" t="t"/>
                <a:pathLst>
                  <a:path extrusionOk="0" h="580" w="626">
                    <a:moveTo>
                      <a:pt x="296" y="1"/>
                    </a:moveTo>
                    <a:cubicBezTo>
                      <a:pt x="167" y="1"/>
                      <a:pt x="38" y="82"/>
                      <a:pt x="13" y="243"/>
                    </a:cubicBezTo>
                    <a:cubicBezTo>
                      <a:pt x="0" y="318"/>
                      <a:pt x="13" y="393"/>
                      <a:pt x="63" y="455"/>
                    </a:cubicBezTo>
                    <a:cubicBezTo>
                      <a:pt x="125" y="542"/>
                      <a:pt x="210" y="580"/>
                      <a:pt x="294" y="580"/>
                    </a:cubicBezTo>
                    <a:cubicBezTo>
                      <a:pt x="463" y="580"/>
                      <a:pt x="625" y="427"/>
                      <a:pt x="575" y="218"/>
                    </a:cubicBezTo>
                    <a:cubicBezTo>
                      <a:pt x="539" y="73"/>
                      <a:pt x="417" y="1"/>
                      <a:pt x="2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56" name="Google Shape;10056;p47"/>
              <p:cNvSpPr/>
              <p:nvPr/>
            </p:nvSpPr>
            <p:spPr>
              <a:xfrm>
                <a:off x="4359125" y="3679325"/>
                <a:ext cx="18475" cy="15275"/>
              </a:xfrm>
              <a:custGeom>
                <a:rect b="b" l="l" r="r" t="t"/>
                <a:pathLst>
                  <a:path extrusionOk="0" h="611" w="739">
                    <a:moveTo>
                      <a:pt x="354" y="0"/>
                    </a:moveTo>
                    <a:cubicBezTo>
                      <a:pt x="169" y="0"/>
                      <a:pt x="1" y="190"/>
                      <a:pt x="92" y="400"/>
                    </a:cubicBezTo>
                    <a:cubicBezTo>
                      <a:pt x="134" y="549"/>
                      <a:pt x="243" y="611"/>
                      <a:pt x="355" y="611"/>
                    </a:cubicBezTo>
                    <a:cubicBezTo>
                      <a:pt x="544" y="611"/>
                      <a:pt x="739" y="435"/>
                      <a:pt x="629" y="200"/>
                    </a:cubicBezTo>
                    <a:cubicBezTo>
                      <a:pt x="604" y="150"/>
                      <a:pt x="579" y="112"/>
                      <a:pt x="554" y="87"/>
                    </a:cubicBezTo>
                    <a:cubicBezTo>
                      <a:pt x="493" y="26"/>
                      <a:pt x="422" y="0"/>
                      <a:pt x="3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57" name="Google Shape;10057;p47"/>
              <p:cNvSpPr/>
              <p:nvPr/>
            </p:nvSpPr>
            <p:spPr>
              <a:xfrm>
                <a:off x="4325800" y="3474275"/>
                <a:ext cx="14825" cy="14375"/>
              </a:xfrm>
              <a:custGeom>
                <a:rect b="b" l="l" r="r" t="t"/>
                <a:pathLst>
                  <a:path extrusionOk="0" h="575" w="593">
                    <a:moveTo>
                      <a:pt x="281" y="1"/>
                    </a:moveTo>
                    <a:cubicBezTo>
                      <a:pt x="150" y="1"/>
                      <a:pt x="19" y="85"/>
                      <a:pt x="0" y="254"/>
                    </a:cubicBezTo>
                    <a:cubicBezTo>
                      <a:pt x="0" y="304"/>
                      <a:pt x="0" y="354"/>
                      <a:pt x="13" y="391"/>
                    </a:cubicBezTo>
                    <a:cubicBezTo>
                      <a:pt x="63" y="518"/>
                      <a:pt x="172" y="575"/>
                      <a:pt x="280" y="575"/>
                    </a:cubicBezTo>
                    <a:cubicBezTo>
                      <a:pt x="437" y="575"/>
                      <a:pt x="592" y="454"/>
                      <a:pt x="562" y="254"/>
                    </a:cubicBezTo>
                    <a:cubicBezTo>
                      <a:pt x="544" y="85"/>
                      <a:pt x="412" y="1"/>
                      <a:pt x="2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58" name="Google Shape;10058;p47"/>
              <p:cNvSpPr/>
              <p:nvPr/>
            </p:nvSpPr>
            <p:spPr>
              <a:xfrm>
                <a:off x="4360675" y="3455350"/>
                <a:ext cx="16375" cy="14425"/>
              </a:xfrm>
              <a:custGeom>
                <a:rect b="b" l="l" r="r" t="t"/>
                <a:pathLst>
                  <a:path extrusionOk="0" h="577" w="655">
                    <a:moveTo>
                      <a:pt x="383" y="0"/>
                    </a:moveTo>
                    <a:cubicBezTo>
                      <a:pt x="186" y="0"/>
                      <a:pt x="1" y="209"/>
                      <a:pt x="117" y="423"/>
                    </a:cubicBezTo>
                    <a:cubicBezTo>
                      <a:pt x="155" y="498"/>
                      <a:pt x="230" y="561"/>
                      <a:pt x="317" y="573"/>
                    </a:cubicBezTo>
                    <a:cubicBezTo>
                      <a:pt x="331" y="576"/>
                      <a:pt x="345" y="577"/>
                      <a:pt x="359" y="577"/>
                    </a:cubicBezTo>
                    <a:cubicBezTo>
                      <a:pt x="494" y="577"/>
                      <a:pt x="619" y="472"/>
                      <a:pt x="642" y="336"/>
                    </a:cubicBezTo>
                    <a:cubicBezTo>
                      <a:pt x="655" y="298"/>
                      <a:pt x="655" y="261"/>
                      <a:pt x="642" y="223"/>
                    </a:cubicBezTo>
                    <a:cubicBezTo>
                      <a:pt x="642" y="211"/>
                      <a:pt x="642" y="198"/>
                      <a:pt x="630" y="186"/>
                    </a:cubicBezTo>
                    <a:cubicBezTo>
                      <a:pt x="630" y="161"/>
                      <a:pt x="617" y="136"/>
                      <a:pt x="605" y="111"/>
                    </a:cubicBezTo>
                    <a:cubicBezTo>
                      <a:pt x="541" y="33"/>
                      <a:pt x="461" y="0"/>
                      <a:pt x="3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59" name="Google Shape;10059;p47"/>
              <p:cNvSpPr/>
              <p:nvPr/>
            </p:nvSpPr>
            <p:spPr>
              <a:xfrm>
                <a:off x="4328300" y="3688100"/>
                <a:ext cx="17200" cy="14350"/>
              </a:xfrm>
              <a:custGeom>
                <a:rect b="b" l="l" r="r" t="t"/>
                <a:pathLst>
                  <a:path extrusionOk="0" h="574" w="688">
                    <a:moveTo>
                      <a:pt x="364" y="0"/>
                    </a:moveTo>
                    <a:cubicBezTo>
                      <a:pt x="280" y="0"/>
                      <a:pt x="196" y="36"/>
                      <a:pt x="138" y="111"/>
                    </a:cubicBezTo>
                    <a:cubicBezTo>
                      <a:pt x="0" y="286"/>
                      <a:pt x="113" y="548"/>
                      <a:pt x="337" y="573"/>
                    </a:cubicBezTo>
                    <a:cubicBezTo>
                      <a:pt x="375" y="573"/>
                      <a:pt x="425" y="573"/>
                      <a:pt x="475" y="561"/>
                    </a:cubicBezTo>
                    <a:cubicBezTo>
                      <a:pt x="612" y="498"/>
                      <a:pt x="687" y="336"/>
                      <a:pt x="637" y="186"/>
                    </a:cubicBezTo>
                    <a:cubicBezTo>
                      <a:pt x="587" y="64"/>
                      <a:pt x="476" y="0"/>
                      <a:pt x="3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60" name="Google Shape;10060;p47"/>
              <p:cNvSpPr/>
              <p:nvPr/>
            </p:nvSpPr>
            <p:spPr>
              <a:xfrm>
                <a:off x="3342700" y="3818925"/>
                <a:ext cx="16500" cy="14425"/>
              </a:xfrm>
              <a:custGeom>
                <a:rect b="b" l="l" r="r" t="t"/>
                <a:pathLst>
                  <a:path extrusionOk="0" h="577" w="660">
                    <a:moveTo>
                      <a:pt x="309" y="1"/>
                    </a:moveTo>
                    <a:cubicBezTo>
                      <a:pt x="143" y="1"/>
                      <a:pt x="1" y="144"/>
                      <a:pt x="22" y="314"/>
                    </a:cubicBezTo>
                    <a:cubicBezTo>
                      <a:pt x="22" y="389"/>
                      <a:pt x="72" y="464"/>
                      <a:pt x="134" y="514"/>
                    </a:cubicBezTo>
                    <a:cubicBezTo>
                      <a:pt x="182" y="557"/>
                      <a:pt x="244" y="577"/>
                      <a:pt x="307" y="577"/>
                    </a:cubicBezTo>
                    <a:cubicBezTo>
                      <a:pt x="391" y="577"/>
                      <a:pt x="477" y="541"/>
                      <a:pt x="534" y="477"/>
                    </a:cubicBezTo>
                    <a:cubicBezTo>
                      <a:pt x="659" y="314"/>
                      <a:pt x="597" y="77"/>
                      <a:pt x="397" y="14"/>
                    </a:cubicBezTo>
                    <a:cubicBezTo>
                      <a:pt x="367" y="5"/>
                      <a:pt x="338" y="1"/>
                      <a:pt x="3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61" name="Google Shape;10061;p47"/>
              <p:cNvSpPr/>
              <p:nvPr/>
            </p:nvSpPr>
            <p:spPr>
              <a:xfrm>
                <a:off x="3316625" y="3754750"/>
                <a:ext cx="16900" cy="14500"/>
              </a:xfrm>
              <a:custGeom>
                <a:rect b="b" l="l" r="r" t="t"/>
                <a:pathLst>
                  <a:path extrusionOk="0" h="580" w="676">
                    <a:moveTo>
                      <a:pt x="367" y="1"/>
                    </a:moveTo>
                    <a:cubicBezTo>
                      <a:pt x="170" y="1"/>
                      <a:pt x="1" y="213"/>
                      <a:pt x="115" y="432"/>
                    </a:cubicBezTo>
                    <a:cubicBezTo>
                      <a:pt x="171" y="534"/>
                      <a:pt x="266" y="580"/>
                      <a:pt x="360" y="580"/>
                    </a:cubicBezTo>
                    <a:cubicBezTo>
                      <a:pt x="518" y="580"/>
                      <a:pt x="676" y="452"/>
                      <a:pt x="653" y="257"/>
                    </a:cubicBezTo>
                    <a:cubicBezTo>
                      <a:pt x="653" y="232"/>
                      <a:pt x="653" y="207"/>
                      <a:pt x="640" y="182"/>
                    </a:cubicBezTo>
                    <a:cubicBezTo>
                      <a:pt x="628" y="132"/>
                      <a:pt x="590" y="94"/>
                      <a:pt x="553" y="69"/>
                    </a:cubicBezTo>
                    <a:cubicBezTo>
                      <a:pt x="493" y="22"/>
                      <a:pt x="429" y="1"/>
                      <a:pt x="3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62" name="Google Shape;10062;p47"/>
              <p:cNvSpPr/>
              <p:nvPr/>
            </p:nvSpPr>
            <p:spPr>
              <a:xfrm>
                <a:off x="3311375" y="3790750"/>
                <a:ext cx="16575" cy="14400"/>
              </a:xfrm>
              <a:custGeom>
                <a:rect b="b" l="l" r="r" t="t"/>
                <a:pathLst>
                  <a:path extrusionOk="0" h="576" w="663">
                    <a:moveTo>
                      <a:pt x="321" y="1"/>
                    </a:moveTo>
                    <a:cubicBezTo>
                      <a:pt x="289" y="1"/>
                      <a:pt x="257" y="6"/>
                      <a:pt x="225" y="16"/>
                    </a:cubicBezTo>
                    <a:cubicBezTo>
                      <a:pt x="75" y="79"/>
                      <a:pt x="0" y="241"/>
                      <a:pt x="63" y="391"/>
                    </a:cubicBezTo>
                    <a:cubicBezTo>
                      <a:pt x="101" y="505"/>
                      <a:pt x="211" y="576"/>
                      <a:pt x="327" y="576"/>
                    </a:cubicBezTo>
                    <a:cubicBezTo>
                      <a:pt x="364" y="576"/>
                      <a:pt x="402" y="569"/>
                      <a:pt x="438" y="554"/>
                    </a:cubicBezTo>
                    <a:cubicBezTo>
                      <a:pt x="588" y="504"/>
                      <a:pt x="663" y="329"/>
                      <a:pt x="600" y="179"/>
                    </a:cubicBezTo>
                    <a:cubicBezTo>
                      <a:pt x="551" y="70"/>
                      <a:pt x="439" y="1"/>
                      <a:pt x="3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63" name="Google Shape;10063;p47"/>
              <p:cNvSpPr/>
              <p:nvPr/>
            </p:nvSpPr>
            <p:spPr>
              <a:xfrm>
                <a:off x="3290400" y="3685175"/>
                <a:ext cx="18725" cy="14575"/>
              </a:xfrm>
              <a:custGeom>
                <a:rect b="b" l="l" r="r" t="t"/>
                <a:pathLst>
                  <a:path extrusionOk="0" h="583" w="749">
                    <a:moveTo>
                      <a:pt x="398" y="0"/>
                    </a:moveTo>
                    <a:cubicBezTo>
                      <a:pt x="137" y="0"/>
                      <a:pt x="0" y="337"/>
                      <a:pt x="214" y="515"/>
                    </a:cubicBezTo>
                    <a:cubicBezTo>
                      <a:pt x="273" y="562"/>
                      <a:pt x="338" y="582"/>
                      <a:pt x="400" y="582"/>
                    </a:cubicBezTo>
                    <a:cubicBezTo>
                      <a:pt x="586" y="582"/>
                      <a:pt x="749" y="397"/>
                      <a:pt x="664" y="190"/>
                    </a:cubicBezTo>
                    <a:cubicBezTo>
                      <a:pt x="664" y="166"/>
                      <a:pt x="652" y="141"/>
                      <a:pt x="639" y="128"/>
                    </a:cubicBezTo>
                    <a:cubicBezTo>
                      <a:pt x="589" y="66"/>
                      <a:pt x="514" y="16"/>
                      <a:pt x="439" y="16"/>
                    </a:cubicBezTo>
                    <a:lnTo>
                      <a:pt x="439" y="3"/>
                    </a:lnTo>
                    <a:cubicBezTo>
                      <a:pt x="425" y="1"/>
                      <a:pt x="412" y="0"/>
                      <a:pt x="3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64" name="Google Shape;10064;p47"/>
              <p:cNvSpPr/>
              <p:nvPr/>
            </p:nvSpPr>
            <p:spPr>
              <a:xfrm>
                <a:off x="3336525" y="3857025"/>
                <a:ext cx="18450" cy="15250"/>
              </a:xfrm>
              <a:custGeom>
                <a:rect b="b" l="l" r="r" t="t"/>
                <a:pathLst>
                  <a:path extrusionOk="0" h="610" w="738">
                    <a:moveTo>
                      <a:pt x="351" y="1"/>
                    </a:moveTo>
                    <a:cubicBezTo>
                      <a:pt x="167" y="1"/>
                      <a:pt x="0" y="185"/>
                      <a:pt x="81" y="402"/>
                    </a:cubicBezTo>
                    <a:cubicBezTo>
                      <a:pt x="127" y="549"/>
                      <a:pt x="237" y="610"/>
                      <a:pt x="348" y="610"/>
                    </a:cubicBezTo>
                    <a:cubicBezTo>
                      <a:pt x="540" y="610"/>
                      <a:pt x="738" y="427"/>
                      <a:pt x="619" y="190"/>
                    </a:cubicBezTo>
                    <a:cubicBezTo>
                      <a:pt x="607" y="154"/>
                      <a:pt x="584" y="119"/>
                      <a:pt x="550" y="84"/>
                    </a:cubicBezTo>
                    <a:lnTo>
                      <a:pt x="550" y="84"/>
                    </a:lnTo>
                    <a:cubicBezTo>
                      <a:pt x="552" y="86"/>
                      <a:pt x="554" y="88"/>
                      <a:pt x="556" y="90"/>
                    </a:cubicBezTo>
                    <a:lnTo>
                      <a:pt x="544" y="77"/>
                    </a:lnTo>
                    <a:lnTo>
                      <a:pt x="544" y="77"/>
                    </a:lnTo>
                    <a:cubicBezTo>
                      <a:pt x="546" y="80"/>
                      <a:pt x="548" y="82"/>
                      <a:pt x="550" y="84"/>
                    </a:cubicBezTo>
                    <a:lnTo>
                      <a:pt x="550" y="84"/>
                    </a:lnTo>
                    <a:cubicBezTo>
                      <a:pt x="490" y="26"/>
                      <a:pt x="419" y="1"/>
                      <a:pt x="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65" name="Google Shape;10065;p47"/>
              <p:cNvSpPr/>
              <p:nvPr/>
            </p:nvSpPr>
            <p:spPr>
              <a:xfrm>
                <a:off x="3318475" y="3714675"/>
                <a:ext cx="17175" cy="14375"/>
              </a:xfrm>
              <a:custGeom>
                <a:rect b="b" l="l" r="r" t="t"/>
                <a:pathLst>
                  <a:path extrusionOk="0" h="575" w="687">
                    <a:moveTo>
                      <a:pt x="366" y="1"/>
                    </a:moveTo>
                    <a:cubicBezTo>
                      <a:pt x="121" y="1"/>
                      <a:pt x="0" y="539"/>
                      <a:pt x="304" y="573"/>
                    </a:cubicBezTo>
                    <a:cubicBezTo>
                      <a:pt x="315" y="574"/>
                      <a:pt x="326" y="575"/>
                      <a:pt x="338" y="575"/>
                    </a:cubicBezTo>
                    <a:cubicBezTo>
                      <a:pt x="534" y="575"/>
                      <a:pt x="687" y="374"/>
                      <a:pt x="616" y="185"/>
                    </a:cubicBezTo>
                    <a:cubicBezTo>
                      <a:pt x="579" y="110"/>
                      <a:pt x="529" y="48"/>
                      <a:pt x="454" y="23"/>
                    </a:cubicBezTo>
                    <a:cubicBezTo>
                      <a:pt x="423" y="8"/>
                      <a:pt x="394" y="1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66" name="Google Shape;10066;p47"/>
              <p:cNvSpPr/>
              <p:nvPr/>
            </p:nvSpPr>
            <p:spPr>
              <a:xfrm>
                <a:off x="3346650" y="3786100"/>
                <a:ext cx="19850" cy="14475"/>
              </a:xfrm>
              <a:custGeom>
                <a:rect b="b" l="l" r="r" t="t"/>
                <a:pathLst>
                  <a:path extrusionOk="0" h="579" w="794">
                    <a:moveTo>
                      <a:pt x="391" y="1"/>
                    </a:moveTo>
                    <a:cubicBezTo>
                      <a:pt x="48" y="1"/>
                      <a:pt x="1" y="529"/>
                      <a:pt x="364" y="577"/>
                    </a:cubicBezTo>
                    <a:cubicBezTo>
                      <a:pt x="372" y="578"/>
                      <a:pt x="380" y="578"/>
                      <a:pt x="389" y="578"/>
                    </a:cubicBezTo>
                    <a:cubicBezTo>
                      <a:pt x="729" y="578"/>
                      <a:pt x="793" y="76"/>
                      <a:pt x="451" y="2"/>
                    </a:cubicBezTo>
                    <a:lnTo>
                      <a:pt x="426" y="2"/>
                    </a:lnTo>
                    <a:cubicBezTo>
                      <a:pt x="414" y="1"/>
                      <a:pt x="402" y="1"/>
                      <a:pt x="3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67" name="Google Shape;10067;p47"/>
              <p:cNvSpPr/>
              <p:nvPr/>
            </p:nvSpPr>
            <p:spPr>
              <a:xfrm>
                <a:off x="3446650" y="3778700"/>
                <a:ext cx="15700" cy="14400"/>
              </a:xfrm>
              <a:custGeom>
                <a:rect b="b" l="l" r="r" t="t"/>
                <a:pathLst>
                  <a:path extrusionOk="0" h="576" w="628">
                    <a:moveTo>
                      <a:pt x="326" y="0"/>
                    </a:moveTo>
                    <a:cubicBezTo>
                      <a:pt x="243" y="0"/>
                      <a:pt x="159" y="36"/>
                      <a:pt x="100" y="111"/>
                    </a:cubicBezTo>
                    <a:cubicBezTo>
                      <a:pt x="0" y="224"/>
                      <a:pt x="13" y="411"/>
                      <a:pt x="138" y="511"/>
                    </a:cubicBezTo>
                    <a:cubicBezTo>
                      <a:pt x="193" y="556"/>
                      <a:pt x="256" y="576"/>
                      <a:pt x="317" y="576"/>
                    </a:cubicBezTo>
                    <a:cubicBezTo>
                      <a:pt x="478" y="576"/>
                      <a:pt x="627" y="438"/>
                      <a:pt x="600" y="248"/>
                    </a:cubicBezTo>
                    <a:cubicBezTo>
                      <a:pt x="600" y="224"/>
                      <a:pt x="600" y="199"/>
                      <a:pt x="588" y="186"/>
                    </a:cubicBezTo>
                    <a:cubicBezTo>
                      <a:pt x="545" y="64"/>
                      <a:pt x="436" y="0"/>
                      <a:pt x="3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68" name="Google Shape;10068;p47"/>
              <p:cNvSpPr/>
              <p:nvPr/>
            </p:nvSpPr>
            <p:spPr>
              <a:xfrm>
                <a:off x="3483825" y="3757875"/>
                <a:ext cx="18300" cy="14600"/>
              </a:xfrm>
              <a:custGeom>
                <a:rect b="b" l="l" r="r" t="t"/>
                <a:pathLst>
                  <a:path extrusionOk="0" h="584" w="732">
                    <a:moveTo>
                      <a:pt x="356" y="0"/>
                    </a:moveTo>
                    <a:cubicBezTo>
                      <a:pt x="260" y="0"/>
                      <a:pt x="165" y="47"/>
                      <a:pt x="113" y="144"/>
                    </a:cubicBezTo>
                    <a:cubicBezTo>
                      <a:pt x="0" y="319"/>
                      <a:pt x="113" y="544"/>
                      <a:pt x="313" y="582"/>
                    </a:cubicBezTo>
                    <a:cubicBezTo>
                      <a:pt x="324" y="583"/>
                      <a:pt x="334" y="583"/>
                      <a:pt x="344" y="583"/>
                    </a:cubicBezTo>
                    <a:cubicBezTo>
                      <a:pt x="577" y="583"/>
                      <a:pt x="731" y="323"/>
                      <a:pt x="588" y="119"/>
                    </a:cubicBezTo>
                    <a:cubicBezTo>
                      <a:pt x="534" y="41"/>
                      <a:pt x="444" y="0"/>
                      <a:pt x="3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69" name="Google Shape;10069;p47"/>
              <p:cNvSpPr/>
              <p:nvPr/>
            </p:nvSpPr>
            <p:spPr>
              <a:xfrm>
                <a:off x="3417025" y="3744875"/>
                <a:ext cx="18275" cy="14500"/>
              </a:xfrm>
              <a:custGeom>
                <a:rect b="b" l="l" r="r" t="t"/>
                <a:pathLst>
                  <a:path extrusionOk="0" h="580" w="731">
                    <a:moveTo>
                      <a:pt x="380" y="0"/>
                    </a:moveTo>
                    <a:cubicBezTo>
                      <a:pt x="186" y="0"/>
                      <a:pt x="0" y="207"/>
                      <a:pt x="123" y="427"/>
                    </a:cubicBezTo>
                    <a:cubicBezTo>
                      <a:pt x="179" y="534"/>
                      <a:pt x="272" y="579"/>
                      <a:pt x="366" y="579"/>
                    </a:cubicBezTo>
                    <a:cubicBezTo>
                      <a:pt x="547" y="579"/>
                      <a:pt x="730" y="411"/>
                      <a:pt x="648" y="189"/>
                    </a:cubicBezTo>
                    <a:cubicBezTo>
                      <a:pt x="635" y="164"/>
                      <a:pt x="623" y="139"/>
                      <a:pt x="610" y="127"/>
                    </a:cubicBezTo>
                    <a:cubicBezTo>
                      <a:pt x="547" y="38"/>
                      <a:pt x="463" y="0"/>
                      <a:pt x="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70" name="Google Shape;10070;p47"/>
              <p:cNvSpPr/>
              <p:nvPr/>
            </p:nvSpPr>
            <p:spPr>
              <a:xfrm>
                <a:off x="3428375" y="3705800"/>
                <a:ext cx="15175" cy="14625"/>
              </a:xfrm>
              <a:custGeom>
                <a:rect b="b" l="l" r="r" t="t"/>
                <a:pathLst>
                  <a:path extrusionOk="0" h="585" w="607">
                    <a:moveTo>
                      <a:pt x="309" y="0"/>
                    </a:moveTo>
                    <a:cubicBezTo>
                      <a:pt x="146" y="0"/>
                      <a:pt x="1" y="138"/>
                      <a:pt x="19" y="328"/>
                    </a:cubicBezTo>
                    <a:cubicBezTo>
                      <a:pt x="35" y="486"/>
                      <a:pt x="171" y="584"/>
                      <a:pt x="310" y="584"/>
                    </a:cubicBezTo>
                    <a:cubicBezTo>
                      <a:pt x="390" y="584"/>
                      <a:pt x="472" y="551"/>
                      <a:pt x="531" y="478"/>
                    </a:cubicBezTo>
                    <a:cubicBezTo>
                      <a:pt x="581" y="415"/>
                      <a:pt x="606" y="340"/>
                      <a:pt x="594" y="265"/>
                    </a:cubicBezTo>
                    <a:cubicBezTo>
                      <a:pt x="594" y="240"/>
                      <a:pt x="581" y="215"/>
                      <a:pt x="581" y="190"/>
                    </a:cubicBezTo>
                    <a:cubicBezTo>
                      <a:pt x="556" y="140"/>
                      <a:pt x="531" y="103"/>
                      <a:pt x="494" y="65"/>
                    </a:cubicBezTo>
                    <a:cubicBezTo>
                      <a:pt x="435" y="20"/>
                      <a:pt x="371" y="0"/>
                      <a:pt x="3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71" name="Google Shape;10071;p47"/>
              <p:cNvSpPr/>
              <p:nvPr/>
            </p:nvSpPr>
            <p:spPr>
              <a:xfrm>
                <a:off x="3462900" y="3705175"/>
                <a:ext cx="17400" cy="14500"/>
              </a:xfrm>
              <a:custGeom>
                <a:rect b="b" l="l" r="r" t="t"/>
                <a:pathLst>
                  <a:path extrusionOk="0" h="580" w="696">
                    <a:moveTo>
                      <a:pt x="361" y="1"/>
                    </a:moveTo>
                    <a:cubicBezTo>
                      <a:pt x="263" y="1"/>
                      <a:pt x="165" y="48"/>
                      <a:pt x="113" y="140"/>
                    </a:cubicBezTo>
                    <a:cubicBezTo>
                      <a:pt x="0" y="315"/>
                      <a:pt x="113" y="540"/>
                      <a:pt x="313" y="578"/>
                    </a:cubicBezTo>
                    <a:cubicBezTo>
                      <a:pt x="325" y="579"/>
                      <a:pt x="337" y="580"/>
                      <a:pt x="349" y="580"/>
                    </a:cubicBezTo>
                    <a:cubicBezTo>
                      <a:pt x="554" y="580"/>
                      <a:pt x="696" y="379"/>
                      <a:pt x="625" y="190"/>
                    </a:cubicBezTo>
                    <a:cubicBezTo>
                      <a:pt x="612" y="165"/>
                      <a:pt x="600" y="140"/>
                      <a:pt x="587" y="115"/>
                    </a:cubicBezTo>
                    <a:cubicBezTo>
                      <a:pt x="534" y="39"/>
                      <a:pt x="448" y="1"/>
                      <a:pt x="3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72" name="Google Shape;10072;p47"/>
              <p:cNvSpPr/>
              <p:nvPr/>
            </p:nvSpPr>
            <p:spPr>
              <a:xfrm>
                <a:off x="3496625" y="3724525"/>
                <a:ext cx="16600" cy="14400"/>
              </a:xfrm>
              <a:custGeom>
                <a:rect b="b" l="l" r="r" t="t"/>
                <a:pathLst>
                  <a:path extrusionOk="0" h="576" w="664">
                    <a:moveTo>
                      <a:pt x="320" y="1"/>
                    </a:moveTo>
                    <a:cubicBezTo>
                      <a:pt x="289" y="1"/>
                      <a:pt x="257" y="6"/>
                      <a:pt x="226" y="16"/>
                    </a:cubicBezTo>
                    <a:cubicBezTo>
                      <a:pt x="76" y="79"/>
                      <a:pt x="1" y="241"/>
                      <a:pt x="63" y="391"/>
                    </a:cubicBezTo>
                    <a:cubicBezTo>
                      <a:pt x="111" y="505"/>
                      <a:pt x="216" y="576"/>
                      <a:pt x="329" y="576"/>
                    </a:cubicBezTo>
                    <a:cubicBezTo>
                      <a:pt x="365" y="576"/>
                      <a:pt x="402" y="569"/>
                      <a:pt x="438" y="553"/>
                    </a:cubicBezTo>
                    <a:cubicBezTo>
                      <a:pt x="588" y="503"/>
                      <a:pt x="663" y="329"/>
                      <a:pt x="601" y="191"/>
                    </a:cubicBezTo>
                    <a:cubicBezTo>
                      <a:pt x="551" y="72"/>
                      <a:pt x="439" y="1"/>
                      <a:pt x="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73" name="Google Shape;10073;p47"/>
              <p:cNvSpPr/>
              <p:nvPr/>
            </p:nvSpPr>
            <p:spPr>
              <a:xfrm>
                <a:off x="3402950" y="3645125"/>
                <a:ext cx="18725" cy="14625"/>
              </a:xfrm>
              <a:custGeom>
                <a:rect b="b" l="l" r="r" t="t"/>
                <a:pathLst>
                  <a:path extrusionOk="0" h="585" w="749">
                    <a:moveTo>
                      <a:pt x="385" y="1"/>
                    </a:moveTo>
                    <a:cubicBezTo>
                      <a:pt x="130" y="1"/>
                      <a:pt x="0" y="342"/>
                      <a:pt x="211" y="518"/>
                    </a:cubicBezTo>
                    <a:cubicBezTo>
                      <a:pt x="270" y="564"/>
                      <a:pt x="335" y="585"/>
                      <a:pt x="397" y="585"/>
                    </a:cubicBezTo>
                    <a:cubicBezTo>
                      <a:pt x="584" y="585"/>
                      <a:pt x="749" y="399"/>
                      <a:pt x="674" y="193"/>
                    </a:cubicBezTo>
                    <a:cubicBezTo>
                      <a:pt x="636" y="93"/>
                      <a:pt x="549" y="18"/>
                      <a:pt x="436" y="5"/>
                    </a:cubicBezTo>
                    <a:cubicBezTo>
                      <a:pt x="418" y="2"/>
                      <a:pt x="401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74" name="Google Shape;10074;p47"/>
              <p:cNvSpPr/>
              <p:nvPr/>
            </p:nvSpPr>
            <p:spPr>
              <a:xfrm>
                <a:off x="3442575" y="3633525"/>
                <a:ext cx="15800" cy="14625"/>
              </a:xfrm>
              <a:custGeom>
                <a:rect b="b" l="l" r="r" t="t"/>
                <a:pathLst>
                  <a:path extrusionOk="0" h="585" w="632">
                    <a:moveTo>
                      <a:pt x="322" y="1"/>
                    </a:moveTo>
                    <a:cubicBezTo>
                      <a:pt x="242" y="1"/>
                      <a:pt x="160" y="34"/>
                      <a:pt x="101" y="107"/>
                    </a:cubicBezTo>
                    <a:cubicBezTo>
                      <a:pt x="1" y="232"/>
                      <a:pt x="26" y="407"/>
                      <a:pt x="138" y="519"/>
                    </a:cubicBezTo>
                    <a:cubicBezTo>
                      <a:pt x="197" y="564"/>
                      <a:pt x="262" y="584"/>
                      <a:pt x="324" y="584"/>
                    </a:cubicBezTo>
                    <a:cubicBezTo>
                      <a:pt x="486" y="584"/>
                      <a:pt x="631" y="447"/>
                      <a:pt x="613" y="257"/>
                    </a:cubicBezTo>
                    <a:cubicBezTo>
                      <a:pt x="597" y="99"/>
                      <a:pt x="461" y="1"/>
                      <a:pt x="3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75" name="Google Shape;10075;p47"/>
              <p:cNvSpPr/>
              <p:nvPr/>
            </p:nvSpPr>
            <p:spPr>
              <a:xfrm>
                <a:off x="3390400" y="3678250"/>
                <a:ext cx="19525" cy="15000"/>
              </a:xfrm>
              <a:custGeom>
                <a:rect b="b" l="l" r="r" t="t"/>
                <a:pathLst>
                  <a:path extrusionOk="0" h="600" w="781">
                    <a:moveTo>
                      <a:pt x="323" y="1"/>
                    </a:moveTo>
                    <a:cubicBezTo>
                      <a:pt x="239" y="1"/>
                      <a:pt x="156" y="36"/>
                      <a:pt x="101" y="105"/>
                    </a:cubicBezTo>
                    <a:cubicBezTo>
                      <a:pt x="1" y="230"/>
                      <a:pt x="26" y="418"/>
                      <a:pt x="151" y="517"/>
                    </a:cubicBezTo>
                    <a:cubicBezTo>
                      <a:pt x="214" y="575"/>
                      <a:pt x="281" y="599"/>
                      <a:pt x="345" y="599"/>
                    </a:cubicBezTo>
                    <a:cubicBezTo>
                      <a:pt x="586" y="599"/>
                      <a:pt x="780" y="255"/>
                      <a:pt x="513" y="68"/>
                    </a:cubicBezTo>
                    <a:cubicBezTo>
                      <a:pt x="458" y="23"/>
                      <a:pt x="390" y="1"/>
                      <a:pt x="3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76" name="Google Shape;10076;p47"/>
              <p:cNvSpPr/>
              <p:nvPr/>
            </p:nvSpPr>
            <p:spPr>
              <a:xfrm>
                <a:off x="3469775" y="3667200"/>
                <a:ext cx="16575" cy="14550"/>
              </a:xfrm>
              <a:custGeom>
                <a:rect b="b" l="l" r="r" t="t"/>
                <a:pathLst>
                  <a:path extrusionOk="0" h="582" w="663">
                    <a:moveTo>
                      <a:pt x="335" y="0"/>
                    </a:moveTo>
                    <a:cubicBezTo>
                      <a:pt x="299" y="0"/>
                      <a:pt x="261" y="7"/>
                      <a:pt x="225" y="22"/>
                    </a:cubicBezTo>
                    <a:cubicBezTo>
                      <a:pt x="75" y="85"/>
                      <a:pt x="0" y="247"/>
                      <a:pt x="63" y="397"/>
                    </a:cubicBezTo>
                    <a:cubicBezTo>
                      <a:pt x="110" y="511"/>
                      <a:pt x="215" y="582"/>
                      <a:pt x="329" y="582"/>
                    </a:cubicBezTo>
                    <a:cubicBezTo>
                      <a:pt x="365" y="582"/>
                      <a:pt x="401" y="575"/>
                      <a:pt x="437" y="560"/>
                    </a:cubicBezTo>
                    <a:cubicBezTo>
                      <a:pt x="587" y="497"/>
                      <a:pt x="662" y="335"/>
                      <a:pt x="600" y="185"/>
                    </a:cubicBezTo>
                    <a:cubicBezTo>
                      <a:pt x="562" y="71"/>
                      <a:pt x="452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77" name="Google Shape;10077;p47"/>
              <p:cNvSpPr/>
              <p:nvPr/>
            </p:nvSpPr>
            <p:spPr>
              <a:xfrm>
                <a:off x="3560675" y="3733325"/>
                <a:ext cx="19225" cy="14575"/>
              </a:xfrm>
              <a:custGeom>
                <a:rect b="b" l="l" r="r" t="t"/>
                <a:pathLst>
                  <a:path extrusionOk="0" h="583" w="769">
                    <a:moveTo>
                      <a:pt x="381" y="0"/>
                    </a:moveTo>
                    <a:cubicBezTo>
                      <a:pt x="371" y="0"/>
                      <a:pt x="361" y="1"/>
                      <a:pt x="351" y="2"/>
                    </a:cubicBezTo>
                    <a:cubicBezTo>
                      <a:pt x="101" y="39"/>
                      <a:pt x="1" y="364"/>
                      <a:pt x="201" y="526"/>
                    </a:cubicBezTo>
                    <a:cubicBezTo>
                      <a:pt x="254" y="564"/>
                      <a:pt x="316" y="583"/>
                      <a:pt x="379" y="583"/>
                    </a:cubicBezTo>
                    <a:cubicBezTo>
                      <a:pt x="463" y="583"/>
                      <a:pt x="548" y="548"/>
                      <a:pt x="613" y="476"/>
                    </a:cubicBezTo>
                    <a:cubicBezTo>
                      <a:pt x="769" y="284"/>
                      <a:pt x="625" y="0"/>
                      <a:pt x="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78" name="Google Shape;10078;p47"/>
              <p:cNvSpPr/>
              <p:nvPr/>
            </p:nvSpPr>
            <p:spPr>
              <a:xfrm>
                <a:off x="3536575" y="3669475"/>
                <a:ext cx="16900" cy="14475"/>
              </a:xfrm>
              <a:custGeom>
                <a:rect b="b" l="l" r="r" t="t"/>
                <a:pathLst>
                  <a:path extrusionOk="0" h="579" w="676">
                    <a:moveTo>
                      <a:pt x="367" y="0"/>
                    </a:moveTo>
                    <a:cubicBezTo>
                      <a:pt x="169" y="0"/>
                      <a:pt x="1" y="212"/>
                      <a:pt x="115" y="431"/>
                    </a:cubicBezTo>
                    <a:cubicBezTo>
                      <a:pt x="171" y="534"/>
                      <a:pt x="265" y="579"/>
                      <a:pt x="360" y="579"/>
                    </a:cubicBezTo>
                    <a:cubicBezTo>
                      <a:pt x="518" y="579"/>
                      <a:pt x="676" y="452"/>
                      <a:pt x="652" y="256"/>
                    </a:cubicBezTo>
                    <a:cubicBezTo>
                      <a:pt x="652" y="231"/>
                      <a:pt x="652" y="206"/>
                      <a:pt x="640" y="181"/>
                    </a:cubicBezTo>
                    <a:cubicBezTo>
                      <a:pt x="615" y="131"/>
                      <a:pt x="590" y="94"/>
                      <a:pt x="552" y="69"/>
                    </a:cubicBezTo>
                    <a:cubicBezTo>
                      <a:pt x="493" y="21"/>
                      <a:pt x="428" y="0"/>
                      <a:pt x="3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79" name="Google Shape;10079;p47"/>
              <p:cNvSpPr/>
              <p:nvPr/>
            </p:nvSpPr>
            <p:spPr>
              <a:xfrm>
                <a:off x="3531300" y="3705300"/>
                <a:ext cx="16600" cy="14575"/>
              </a:xfrm>
              <a:custGeom>
                <a:rect b="b" l="l" r="r" t="t"/>
                <a:pathLst>
                  <a:path extrusionOk="0" h="583" w="664">
                    <a:moveTo>
                      <a:pt x="335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73"/>
                      <a:pt x="1" y="248"/>
                      <a:pt x="63" y="398"/>
                    </a:cubicBezTo>
                    <a:cubicBezTo>
                      <a:pt x="101" y="512"/>
                      <a:pt x="211" y="582"/>
                      <a:pt x="328" y="582"/>
                    </a:cubicBezTo>
                    <a:cubicBezTo>
                      <a:pt x="365" y="582"/>
                      <a:pt x="402" y="575"/>
                      <a:pt x="438" y="560"/>
                    </a:cubicBezTo>
                    <a:cubicBezTo>
                      <a:pt x="588" y="498"/>
                      <a:pt x="663" y="335"/>
                      <a:pt x="601" y="185"/>
                    </a:cubicBezTo>
                    <a:cubicBezTo>
                      <a:pt x="553" y="71"/>
                      <a:pt x="448" y="1"/>
                      <a:pt x="3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80" name="Google Shape;10080;p47"/>
              <p:cNvSpPr/>
              <p:nvPr/>
            </p:nvSpPr>
            <p:spPr>
              <a:xfrm>
                <a:off x="3512875" y="3599850"/>
                <a:ext cx="16050" cy="14375"/>
              </a:xfrm>
              <a:custGeom>
                <a:rect b="b" l="l" r="r" t="t"/>
                <a:pathLst>
                  <a:path extrusionOk="0" h="575" w="642">
                    <a:moveTo>
                      <a:pt x="296" y="1"/>
                    </a:moveTo>
                    <a:cubicBezTo>
                      <a:pt x="161" y="1"/>
                      <a:pt x="36" y="107"/>
                      <a:pt x="13" y="254"/>
                    </a:cubicBezTo>
                    <a:cubicBezTo>
                      <a:pt x="1" y="329"/>
                      <a:pt x="13" y="404"/>
                      <a:pt x="63" y="467"/>
                    </a:cubicBezTo>
                    <a:cubicBezTo>
                      <a:pt x="123" y="542"/>
                      <a:pt x="203" y="574"/>
                      <a:pt x="282" y="574"/>
                    </a:cubicBezTo>
                    <a:cubicBezTo>
                      <a:pt x="464" y="574"/>
                      <a:pt x="642" y="401"/>
                      <a:pt x="563" y="192"/>
                    </a:cubicBezTo>
                    <a:cubicBezTo>
                      <a:pt x="563" y="167"/>
                      <a:pt x="550" y="142"/>
                      <a:pt x="525" y="117"/>
                    </a:cubicBezTo>
                    <a:cubicBezTo>
                      <a:pt x="488" y="54"/>
                      <a:pt x="413" y="17"/>
                      <a:pt x="338" y="4"/>
                    </a:cubicBezTo>
                    <a:cubicBezTo>
                      <a:pt x="324" y="2"/>
                      <a:pt x="310" y="1"/>
                      <a:pt x="2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81" name="Google Shape;10081;p47"/>
              <p:cNvSpPr/>
              <p:nvPr/>
            </p:nvSpPr>
            <p:spPr>
              <a:xfrm>
                <a:off x="3499125" y="3645950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9" y="0"/>
                    </a:moveTo>
                    <a:cubicBezTo>
                      <a:pt x="294" y="0"/>
                      <a:pt x="259" y="7"/>
                      <a:pt x="226" y="22"/>
                    </a:cubicBezTo>
                    <a:cubicBezTo>
                      <a:pt x="76" y="72"/>
                      <a:pt x="1" y="247"/>
                      <a:pt x="51" y="397"/>
                    </a:cubicBezTo>
                    <a:cubicBezTo>
                      <a:pt x="100" y="506"/>
                      <a:pt x="212" y="575"/>
                      <a:pt x="330" y="575"/>
                    </a:cubicBezTo>
                    <a:cubicBezTo>
                      <a:pt x="362" y="575"/>
                      <a:pt x="394" y="570"/>
                      <a:pt x="426" y="560"/>
                    </a:cubicBezTo>
                    <a:cubicBezTo>
                      <a:pt x="576" y="497"/>
                      <a:pt x="651" y="335"/>
                      <a:pt x="588" y="185"/>
                    </a:cubicBezTo>
                    <a:cubicBezTo>
                      <a:pt x="550" y="71"/>
                      <a:pt x="440" y="0"/>
                      <a:pt x="3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82" name="Google Shape;10082;p47"/>
              <p:cNvSpPr/>
              <p:nvPr/>
            </p:nvSpPr>
            <p:spPr>
              <a:xfrm>
                <a:off x="3377525" y="3801000"/>
                <a:ext cx="18300" cy="14600"/>
              </a:xfrm>
              <a:custGeom>
                <a:rect b="b" l="l" r="r" t="t"/>
                <a:pathLst>
                  <a:path extrusionOk="0" h="584" w="732">
                    <a:moveTo>
                      <a:pt x="382" y="0"/>
                    </a:moveTo>
                    <a:cubicBezTo>
                      <a:pt x="188" y="0"/>
                      <a:pt x="1" y="209"/>
                      <a:pt x="116" y="431"/>
                    </a:cubicBezTo>
                    <a:cubicBezTo>
                      <a:pt x="176" y="538"/>
                      <a:pt x="272" y="584"/>
                      <a:pt x="368" y="584"/>
                    </a:cubicBezTo>
                    <a:cubicBezTo>
                      <a:pt x="551" y="584"/>
                      <a:pt x="731" y="416"/>
                      <a:pt x="641" y="194"/>
                    </a:cubicBezTo>
                    <a:cubicBezTo>
                      <a:pt x="641" y="169"/>
                      <a:pt x="628" y="144"/>
                      <a:pt x="603" y="119"/>
                    </a:cubicBezTo>
                    <a:cubicBezTo>
                      <a:pt x="542" y="35"/>
                      <a:pt x="461" y="0"/>
                      <a:pt x="3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83" name="Google Shape;10083;p47"/>
              <p:cNvSpPr/>
              <p:nvPr/>
            </p:nvSpPr>
            <p:spPr>
              <a:xfrm>
                <a:off x="3383225" y="3764000"/>
                <a:ext cx="17200" cy="12800"/>
              </a:xfrm>
              <a:custGeom>
                <a:rect b="b" l="l" r="r" t="t"/>
                <a:pathLst>
                  <a:path extrusionOk="0" h="512" w="688">
                    <a:moveTo>
                      <a:pt x="485" y="1"/>
                    </a:moveTo>
                    <a:cubicBezTo>
                      <a:pt x="273" y="1"/>
                      <a:pt x="1" y="283"/>
                      <a:pt x="213" y="449"/>
                    </a:cubicBezTo>
                    <a:cubicBezTo>
                      <a:pt x="261" y="492"/>
                      <a:pt x="323" y="512"/>
                      <a:pt x="386" y="512"/>
                    </a:cubicBezTo>
                    <a:cubicBezTo>
                      <a:pt x="470" y="512"/>
                      <a:pt x="556" y="476"/>
                      <a:pt x="613" y="412"/>
                    </a:cubicBezTo>
                    <a:cubicBezTo>
                      <a:pt x="663" y="349"/>
                      <a:pt x="688" y="274"/>
                      <a:pt x="675" y="199"/>
                    </a:cubicBezTo>
                    <a:cubicBezTo>
                      <a:pt x="675" y="162"/>
                      <a:pt x="663" y="149"/>
                      <a:pt x="663" y="124"/>
                    </a:cubicBezTo>
                    <a:cubicBezTo>
                      <a:pt x="627" y="36"/>
                      <a:pt x="559" y="1"/>
                      <a:pt x="4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84" name="Google Shape;10084;p47"/>
              <p:cNvSpPr/>
              <p:nvPr/>
            </p:nvSpPr>
            <p:spPr>
              <a:xfrm>
                <a:off x="3353550" y="3741500"/>
                <a:ext cx="15450" cy="14475"/>
              </a:xfrm>
              <a:custGeom>
                <a:rect b="b" l="l" r="r" t="t"/>
                <a:pathLst>
                  <a:path extrusionOk="0" h="579" w="618">
                    <a:moveTo>
                      <a:pt x="292" y="1"/>
                    </a:moveTo>
                    <a:cubicBezTo>
                      <a:pt x="161" y="1"/>
                      <a:pt x="32" y="82"/>
                      <a:pt x="13" y="237"/>
                    </a:cubicBezTo>
                    <a:cubicBezTo>
                      <a:pt x="0" y="312"/>
                      <a:pt x="13" y="399"/>
                      <a:pt x="63" y="462"/>
                    </a:cubicBezTo>
                    <a:cubicBezTo>
                      <a:pt x="120" y="543"/>
                      <a:pt x="200" y="578"/>
                      <a:pt x="281" y="578"/>
                    </a:cubicBezTo>
                    <a:cubicBezTo>
                      <a:pt x="449" y="578"/>
                      <a:pt x="617" y="427"/>
                      <a:pt x="575" y="224"/>
                    </a:cubicBezTo>
                    <a:cubicBezTo>
                      <a:pt x="539" y="73"/>
                      <a:pt x="414" y="1"/>
                      <a:pt x="2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85" name="Google Shape;10085;p47"/>
              <p:cNvSpPr/>
              <p:nvPr/>
            </p:nvSpPr>
            <p:spPr>
              <a:xfrm>
                <a:off x="3330050" y="3674075"/>
                <a:ext cx="15775" cy="15050"/>
              </a:xfrm>
              <a:custGeom>
                <a:rect b="b" l="l" r="r" t="t"/>
                <a:pathLst>
                  <a:path extrusionOk="0" h="602" w="631">
                    <a:moveTo>
                      <a:pt x="314" y="1"/>
                    </a:moveTo>
                    <a:cubicBezTo>
                      <a:pt x="158" y="1"/>
                      <a:pt x="1" y="122"/>
                      <a:pt x="16" y="322"/>
                    </a:cubicBezTo>
                    <a:cubicBezTo>
                      <a:pt x="27" y="513"/>
                      <a:pt x="167" y="602"/>
                      <a:pt x="306" y="602"/>
                    </a:cubicBezTo>
                    <a:cubicBezTo>
                      <a:pt x="469" y="602"/>
                      <a:pt x="631" y="481"/>
                      <a:pt x="590" y="260"/>
                    </a:cubicBezTo>
                    <a:cubicBezTo>
                      <a:pt x="590" y="235"/>
                      <a:pt x="578" y="210"/>
                      <a:pt x="578" y="185"/>
                    </a:cubicBezTo>
                    <a:cubicBezTo>
                      <a:pt x="527" y="58"/>
                      <a:pt x="421" y="1"/>
                      <a:pt x="31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86" name="Google Shape;10086;p47"/>
              <p:cNvSpPr/>
              <p:nvPr/>
            </p:nvSpPr>
            <p:spPr>
              <a:xfrm>
                <a:off x="3357600" y="3702325"/>
                <a:ext cx="16050" cy="14375"/>
              </a:xfrm>
              <a:custGeom>
                <a:rect b="b" l="l" r="r" t="t"/>
                <a:pathLst>
                  <a:path extrusionOk="0" h="575" w="642">
                    <a:moveTo>
                      <a:pt x="296" y="1"/>
                    </a:moveTo>
                    <a:cubicBezTo>
                      <a:pt x="161" y="1"/>
                      <a:pt x="36" y="107"/>
                      <a:pt x="13" y="254"/>
                    </a:cubicBezTo>
                    <a:cubicBezTo>
                      <a:pt x="1" y="329"/>
                      <a:pt x="26" y="404"/>
                      <a:pt x="63" y="467"/>
                    </a:cubicBezTo>
                    <a:cubicBezTo>
                      <a:pt x="124" y="542"/>
                      <a:pt x="203" y="574"/>
                      <a:pt x="282" y="574"/>
                    </a:cubicBezTo>
                    <a:cubicBezTo>
                      <a:pt x="464" y="574"/>
                      <a:pt x="642" y="401"/>
                      <a:pt x="563" y="192"/>
                    </a:cubicBezTo>
                    <a:cubicBezTo>
                      <a:pt x="563" y="167"/>
                      <a:pt x="551" y="142"/>
                      <a:pt x="538" y="117"/>
                    </a:cubicBezTo>
                    <a:cubicBezTo>
                      <a:pt x="488" y="54"/>
                      <a:pt x="413" y="17"/>
                      <a:pt x="338" y="4"/>
                    </a:cubicBezTo>
                    <a:cubicBezTo>
                      <a:pt x="324" y="2"/>
                      <a:pt x="310" y="1"/>
                      <a:pt x="2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87" name="Google Shape;10087;p47"/>
              <p:cNvSpPr/>
              <p:nvPr/>
            </p:nvSpPr>
            <p:spPr>
              <a:xfrm>
                <a:off x="3499150" y="3685875"/>
                <a:ext cx="17200" cy="14775"/>
              </a:xfrm>
              <a:custGeom>
                <a:rect b="b" l="l" r="r" t="t"/>
                <a:pathLst>
                  <a:path extrusionOk="0" h="591" w="688">
                    <a:moveTo>
                      <a:pt x="399" y="1"/>
                    </a:moveTo>
                    <a:cubicBezTo>
                      <a:pt x="194" y="1"/>
                      <a:pt x="1" y="238"/>
                      <a:pt x="162" y="462"/>
                    </a:cubicBezTo>
                    <a:cubicBezTo>
                      <a:pt x="200" y="525"/>
                      <a:pt x="275" y="575"/>
                      <a:pt x="350" y="587"/>
                    </a:cubicBezTo>
                    <a:cubicBezTo>
                      <a:pt x="365" y="590"/>
                      <a:pt x="380" y="591"/>
                      <a:pt x="395" y="591"/>
                    </a:cubicBezTo>
                    <a:cubicBezTo>
                      <a:pt x="537" y="591"/>
                      <a:pt x="652" y="485"/>
                      <a:pt x="675" y="337"/>
                    </a:cubicBezTo>
                    <a:cubicBezTo>
                      <a:pt x="687" y="287"/>
                      <a:pt x="687" y="237"/>
                      <a:pt x="662" y="200"/>
                    </a:cubicBezTo>
                    <a:cubicBezTo>
                      <a:pt x="650" y="175"/>
                      <a:pt x="637" y="150"/>
                      <a:pt x="625" y="125"/>
                    </a:cubicBezTo>
                    <a:cubicBezTo>
                      <a:pt x="561" y="37"/>
                      <a:pt x="479" y="1"/>
                      <a:pt x="3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88" name="Google Shape;10088;p47"/>
              <p:cNvSpPr/>
              <p:nvPr/>
            </p:nvSpPr>
            <p:spPr>
              <a:xfrm>
                <a:off x="3433525" y="3671950"/>
                <a:ext cx="17725" cy="14625"/>
              </a:xfrm>
              <a:custGeom>
                <a:rect b="b" l="l" r="r" t="t"/>
                <a:pathLst>
                  <a:path extrusionOk="0" h="585" w="709">
                    <a:moveTo>
                      <a:pt x="362" y="1"/>
                    </a:moveTo>
                    <a:cubicBezTo>
                      <a:pt x="266" y="1"/>
                      <a:pt x="171" y="48"/>
                      <a:pt x="113" y="145"/>
                    </a:cubicBezTo>
                    <a:cubicBezTo>
                      <a:pt x="0" y="320"/>
                      <a:pt x="113" y="545"/>
                      <a:pt x="325" y="582"/>
                    </a:cubicBezTo>
                    <a:cubicBezTo>
                      <a:pt x="337" y="583"/>
                      <a:pt x="348" y="584"/>
                      <a:pt x="360" y="584"/>
                    </a:cubicBezTo>
                    <a:cubicBezTo>
                      <a:pt x="556" y="584"/>
                      <a:pt x="709" y="384"/>
                      <a:pt x="638" y="195"/>
                    </a:cubicBezTo>
                    <a:cubicBezTo>
                      <a:pt x="625" y="170"/>
                      <a:pt x="613" y="145"/>
                      <a:pt x="600" y="120"/>
                    </a:cubicBezTo>
                    <a:cubicBezTo>
                      <a:pt x="540" y="41"/>
                      <a:pt x="451" y="1"/>
                      <a:pt x="3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89" name="Google Shape;10089;p47"/>
              <p:cNvSpPr/>
              <p:nvPr/>
            </p:nvSpPr>
            <p:spPr>
              <a:xfrm>
                <a:off x="3452900" y="3740975"/>
                <a:ext cx="17275" cy="14675"/>
              </a:xfrm>
              <a:custGeom>
                <a:rect b="b" l="l" r="r" t="t"/>
                <a:pathLst>
                  <a:path extrusionOk="0" h="587" w="691">
                    <a:moveTo>
                      <a:pt x="311" y="1"/>
                    </a:moveTo>
                    <a:cubicBezTo>
                      <a:pt x="178" y="1"/>
                      <a:pt x="48" y="93"/>
                      <a:pt x="25" y="245"/>
                    </a:cubicBezTo>
                    <a:cubicBezTo>
                      <a:pt x="0" y="408"/>
                      <a:pt x="100" y="558"/>
                      <a:pt x="263" y="583"/>
                    </a:cubicBezTo>
                    <a:cubicBezTo>
                      <a:pt x="278" y="585"/>
                      <a:pt x="292" y="586"/>
                      <a:pt x="307" y="586"/>
                    </a:cubicBezTo>
                    <a:cubicBezTo>
                      <a:pt x="534" y="586"/>
                      <a:pt x="690" y="320"/>
                      <a:pt x="538" y="120"/>
                    </a:cubicBezTo>
                    <a:cubicBezTo>
                      <a:pt x="479" y="38"/>
                      <a:pt x="395" y="1"/>
                      <a:pt x="3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90" name="Google Shape;10090;p47"/>
              <p:cNvSpPr/>
              <p:nvPr/>
            </p:nvSpPr>
            <p:spPr>
              <a:xfrm>
                <a:off x="3389750" y="3722700"/>
                <a:ext cx="18050" cy="14625"/>
              </a:xfrm>
              <a:custGeom>
                <a:rect b="b" l="l" r="r" t="t"/>
                <a:pathLst>
                  <a:path extrusionOk="0" h="585" w="722">
                    <a:moveTo>
                      <a:pt x="374" y="0"/>
                    </a:moveTo>
                    <a:cubicBezTo>
                      <a:pt x="182" y="0"/>
                      <a:pt x="0" y="207"/>
                      <a:pt x="114" y="427"/>
                    </a:cubicBezTo>
                    <a:cubicBezTo>
                      <a:pt x="174" y="538"/>
                      <a:pt x="269" y="584"/>
                      <a:pt x="363" y="584"/>
                    </a:cubicBezTo>
                    <a:cubicBezTo>
                      <a:pt x="544" y="584"/>
                      <a:pt x="721" y="411"/>
                      <a:pt x="639" y="189"/>
                    </a:cubicBezTo>
                    <a:cubicBezTo>
                      <a:pt x="627" y="164"/>
                      <a:pt x="614" y="152"/>
                      <a:pt x="602" y="127"/>
                    </a:cubicBezTo>
                    <a:cubicBezTo>
                      <a:pt x="539" y="37"/>
                      <a:pt x="455" y="0"/>
                      <a:pt x="3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91" name="Google Shape;10091;p47"/>
              <p:cNvSpPr/>
              <p:nvPr/>
            </p:nvSpPr>
            <p:spPr>
              <a:xfrm>
                <a:off x="3361400" y="3656300"/>
                <a:ext cx="18275" cy="14650"/>
              </a:xfrm>
              <a:custGeom>
                <a:rect b="b" l="l" r="r" t="t"/>
                <a:pathLst>
                  <a:path extrusionOk="0" h="586" w="731">
                    <a:moveTo>
                      <a:pt x="383" y="0"/>
                    </a:moveTo>
                    <a:cubicBezTo>
                      <a:pt x="187" y="0"/>
                      <a:pt x="0" y="204"/>
                      <a:pt x="124" y="433"/>
                    </a:cubicBezTo>
                    <a:cubicBezTo>
                      <a:pt x="179" y="540"/>
                      <a:pt x="273" y="586"/>
                      <a:pt x="367" y="586"/>
                    </a:cubicBezTo>
                    <a:cubicBezTo>
                      <a:pt x="548" y="586"/>
                      <a:pt x="731" y="418"/>
                      <a:pt x="649" y="196"/>
                    </a:cubicBezTo>
                    <a:cubicBezTo>
                      <a:pt x="636" y="171"/>
                      <a:pt x="624" y="146"/>
                      <a:pt x="611" y="121"/>
                    </a:cubicBezTo>
                    <a:cubicBezTo>
                      <a:pt x="548" y="36"/>
                      <a:pt x="465" y="0"/>
                      <a:pt x="3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92" name="Google Shape;10092;p47"/>
              <p:cNvSpPr/>
              <p:nvPr/>
            </p:nvSpPr>
            <p:spPr>
              <a:xfrm>
                <a:off x="3411300" y="3787025"/>
                <a:ext cx="18725" cy="14575"/>
              </a:xfrm>
              <a:custGeom>
                <a:rect b="b" l="l" r="r" t="t"/>
                <a:pathLst>
                  <a:path extrusionOk="0" h="583" w="749">
                    <a:moveTo>
                      <a:pt x="399" y="0"/>
                    </a:moveTo>
                    <a:cubicBezTo>
                      <a:pt x="137" y="0"/>
                      <a:pt x="1" y="337"/>
                      <a:pt x="215" y="515"/>
                    </a:cubicBezTo>
                    <a:cubicBezTo>
                      <a:pt x="274" y="562"/>
                      <a:pt x="338" y="582"/>
                      <a:pt x="400" y="582"/>
                    </a:cubicBezTo>
                    <a:cubicBezTo>
                      <a:pt x="587" y="582"/>
                      <a:pt x="749" y="397"/>
                      <a:pt x="665" y="190"/>
                    </a:cubicBezTo>
                    <a:cubicBezTo>
                      <a:pt x="627" y="90"/>
                      <a:pt x="552" y="28"/>
                      <a:pt x="440" y="3"/>
                    </a:cubicBezTo>
                    <a:cubicBezTo>
                      <a:pt x="426" y="1"/>
                      <a:pt x="412" y="0"/>
                      <a:pt x="3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93" name="Google Shape;10093;p47"/>
              <p:cNvSpPr/>
              <p:nvPr/>
            </p:nvSpPr>
            <p:spPr>
              <a:xfrm>
                <a:off x="3471350" y="3614650"/>
                <a:ext cx="18650" cy="14750"/>
              </a:xfrm>
              <a:custGeom>
                <a:rect b="b" l="l" r="r" t="t"/>
                <a:pathLst>
                  <a:path extrusionOk="0" h="590" w="746">
                    <a:moveTo>
                      <a:pt x="409" y="0"/>
                    </a:moveTo>
                    <a:cubicBezTo>
                      <a:pt x="200" y="0"/>
                      <a:pt x="0" y="238"/>
                      <a:pt x="162" y="462"/>
                    </a:cubicBezTo>
                    <a:cubicBezTo>
                      <a:pt x="212" y="525"/>
                      <a:pt x="274" y="575"/>
                      <a:pt x="362" y="587"/>
                    </a:cubicBezTo>
                    <a:cubicBezTo>
                      <a:pt x="373" y="588"/>
                      <a:pt x="385" y="589"/>
                      <a:pt x="396" y="589"/>
                    </a:cubicBezTo>
                    <a:cubicBezTo>
                      <a:pt x="593" y="589"/>
                      <a:pt x="745" y="388"/>
                      <a:pt x="674" y="187"/>
                    </a:cubicBezTo>
                    <a:cubicBezTo>
                      <a:pt x="662" y="162"/>
                      <a:pt x="649" y="150"/>
                      <a:pt x="637" y="125"/>
                    </a:cubicBezTo>
                    <a:cubicBezTo>
                      <a:pt x="574" y="37"/>
                      <a:pt x="490" y="0"/>
                      <a:pt x="4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94" name="Google Shape;10094;p47"/>
              <p:cNvSpPr/>
              <p:nvPr/>
            </p:nvSpPr>
            <p:spPr>
              <a:xfrm>
                <a:off x="3536950" y="3629325"/>
                <a:ext cx="18350" cy="14425"/>
              </a:xfrm>
              <a:custGeom>
                <a:rect b="b" l="l" r="r" t="t"/>
                <a:pathLst>
                  <a:path extrusionOk="0" h="577" w="734">
                    <a:moveTo>
                      <a:pt x="384" y="1"/>
                    </a:moveTo>
                    <a:cubicBezTo>
                      <a:pt x="169" y="1"/>
                      <a:pt x="1" y="250"/>
                      <a:pt x="150" y="463"/>
                    </a:cubicBezTo>
                    <a:cubicBezTo>
                      <a:pt x="200" y="525"/>
                      <a:pt x="262" y="562"/>
                      <a:pt x="350" y="575"/>
                    </a:cubicBezTo>
                    <a:cubicBezTo>
                      <a:pt x="361" y="576"/>
                      <a:pt x="373" y="577"/>
                      <a:pt x="384" y="577"/>
                    </a:cubicBezTo>
                    <a:cubicBezTo>
                      <a:pt x="580" y="577"/>
                      <a:pt x="733" y="377"/>
                      <a:pt x="662" y="188"/>
                    </a:cubicBezTo>
                    <a:cubicBezTo>
                      <a:pt x="625" y="113"/>
                      <a:pt x="575" y="50"/>
                      <a:pt x="500" y="25"/>
                    </a:cubicBezTo>
                    <a:cubicBezTo>
                      <a:pt x="461" y="8"/>
                      <a:pt x="422" y="1"/>
                      <a:pt x="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95" name="Google Shape;10095;p47"/>
              <p:cNvSpPr/>
              <p:nvPr/>
            </p:nvSpPr>
            <p:spPr>
              <a:xfrm>
                <a:off x="3566600" y="3700825"/>
                <a:ext cx="19825" cy="14450"/>
              </a:xfrm>
              <a:custGeom>
                <a:rect b="b" l="l" r="r" t="t"/>
                <a:pathLst>
                  <a:path extrusionOk="0" h="578" w="793">
                    <a:moveTo>
                      <a:pt x="390" y="0"/>
                    </a:moveTo>
                    <a:cubicBezTo>
                      <a:pt x="36" y="0"/>
                      <a:pt x="1" y="528"/>
                      <a:pt x="363" y="577"/>
                    </a:cubicBezTo>
                    <a:cubicBezTo>
                      <a:pt x="372" y="577"/>
                      <a:pt x="380" y="578"/>
                      <a:pt x="388" y="578"/>
                    </a:cubicBezTo>
                    <a:cubicBezTo>
                      <a:pt x="729" y="578"/>
                      <a:pt x="793" y="75"/>
                      <a:pt x="451" y="2"/>
                    </a:cubicBezTo>
                    <a:lnTo>
                      <a:pt x="426" y="2"/>
                    </a:lnTo>
                    <a:cubicBezTo>
                      <a:pt x="413" y="1"/>
                      <a:pt x="401" y="0"/>
                      <a:pt x="3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96" name="Google Shape;10096;p47"/>
              <p:cNvSpPr/>
              <p:nvPr/>
            </p:nvSpPr>
            <p:spPr>
              <a:xfrm>
                <a:off x="3529425" y="3744975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24" y="1"/>
                    </a:moveTo>
                    <a:cubicBezTo>
                      <a:pt x="287" y="1"/>
                      <a:pt x="249" y="8"/>
                      <a:pt x="213" y="23"/>
                    </a:cubicBezTo>
                    <a:cubicBezTo>
                      <a:pt x="76" y="73"/>
                      <a:pt x="1" y="248"/>
                      <a:pt x="51" y="398"/>
                    </a:cubicBezTo>
                    <a:cubicBezTo>
                      <a:pt x="98" y="512"/>
                      <a:pt x="204" y="582"/>
                      <a:pt x="317" y="582"/>
                    </a:cubicBezTo>
                    <a:cubicBezTo>
                      <a:pt x="353" y="582"/>
                      <a:pt x="390" y="575"/>
                      <a:pt x="426" y="560"/>
                    </a:cubicBezTo>
                    <a:cubicBezTo>
                      <a:pt x="576" y="498"/>
                      <a:pt x="651" y="335"/>
                      <a:pt x="588" y="185"/>
                    </a:cubicBezTo>
                    <a:cubicBezTo>
                      <a:pt x="550" y="71"/>
                      <a:pt x="440" y="1"/>
                      <a:pt x="3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97" name="Google Shape;10097;p47"/>
              <p:cNvSpPr/>
              <p:nvPr/>
            </p:nvSpPr>
            <p:spPr>
              <a:xfrm>
                <a:off x="3481325" y="3796300"/>
                <a:ext cx="15950" cy="14350"/>
              </a:xfrm>
              <a:custGeom>
                <a:rect b="b" l="l" r="r" t="t"/>
                <a:pathLst>
                  <a:path extrusionOk="0" h="574" w="638">
                    <a:moveTo>
                      <a:pt x="349" y="0"/>
                    </a:moveTo>
                    <a:cubicBezTo>
                      <a:pt x="254" y="0"/>
                      <a:pt x="159" y="47"/>
                      <a:pt x="100" y="144"/>
                    </a:cubicBezTo>
                    <a:cubicBezTo>
                      <a:pt x="0" y="319"/>
                      <a:pt x="100" y="544"/>
                      <a:pt x="313" y="569"/>
                    </a:cubicBezTo>
                    <a:cubicBezTo>
                      <a:pt x="328" y="572"/>
                      <a:pt x="344" y="573"/>
                      <a:pt x="359" y="573"/>
                    </a:cubicBezTo>
                    <a:cubicBezTo>
                      <a:pt x="492" y="573"/>
                      <a:pt x="615" y="478"/>
                      <a:pt x="638" y="332"/>
                    </a:cubicBezTo>
                    <a:cubicBezTo>
                      <a:pt x="638" y="294"/>
                      <a:pt x="638" y="269"/>
                      <a:pt x="638" y="232"/>
                    </a:cubicBezTo>
                    <a:cubicBezTo>
                      <a:pt x="625" y="194"/>
                      <a:pt x="613" y="157"/>
                      <a:pt x="588" y="119"/>
                    </a:cubicBezTo>
                    <a:cubicBezTo>
                      <a:pt x="528" y="41"/>
                      <a:pt x="438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98" name="Google Shape;10098;p47"/>
              <p:cNvSpPr/>
              <p:nvPr/>
            </p:nvSpPr>
            <p:spPr>
              <a:xfrm>
                <a:off x="3517575" y="3777475"/>
                <a:ext cx="17725" cy="14600"/>
              </a:xfrm>
              <a:custGeom>
                <a:rect b="b" l="l" r="r" t="t"/>
                <a:pathLst>
                  <a:path extrusionOk="0" h="584" w="709">
                    <a:moveTo>
                      <a:pt x="359" y="0"/>
                    </a:moveTo>
                    <a:cubicBezTo>
                      <a:pt x="323" y="0"/>
                      <a:pt x="286" y="8"/>
                      <a:pt x="250" y="23"/>
                    </a:cubicBezTo>
                    <a:cubicBezTo>
                      <a:pt x="13" y="110"/>
                      <a:pt x="0" y="447"/>
                      <a:pt x="238" y="560"/>
                    </a:cubicBezTo>
                    <a:cubicBezTo>
                      <a:pt x="276" y="576"/>
                      <a:pt x="314" y="583"/>
                      <a:pt x="352" y="583"/>
                    </a:cubicBezTo>
                    <a:cubicBezTo>
                      <a:pt x="546" y="583"/>
                      <a:pt x="709" y="384"/>
                      <a:pt x="625" y="185"/>
                    </a:cubicBezTo>
                    <a:cubicBezTo>
                      <a:pt x="577" y="71"/>
                      <a:pt x="472" y="0"/>
                      <a:pt x="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99" name="Google Shape;10099;p47"/>
              <p:cNvSpPr/>
              <p:nvPr/>
            </p:nvSpPr>
            <p:spPr>
              <a:xfrm>
                <a:off x="3371100" y="3625325"/>
                <a:ext cx="18050" cy="14525"/>
              </a:xfrm>
              <a:custGeom>
                <a:rect b="b" l="l" r="r" t="t"/>
                <a:pathLst>
                  <a:path extrusionOk="0" h="581" w="722">
                    <a:moveTo>
                      <a:pt x="354" y="1"/>
                    </a:moveTo>
                    <a:cubicBezTo>
                      <a:pt x="176" y="1"/>
                      <a:pt x="1" y="156"/>
                      <a:pt x="73" y="373"/>
                    </a:cubicBezTo>
                    <a:cubicBezTo>
                      <a:pt x="114" y="519"/>
                      <a:pt x="221" y="580"/>
                      <a:pt x="331" y="580"/>
                    </a:cubicBezTo>
                    <a:cubicBezTo>
                      <a:pt x="521" y="580"/>
                      <a:pt x="721" y="398"/>
                      <a:pt x="610" y="160"/>
                    </a:cubicBezTo>
                    <a:cubicBezTo>
                      <a:pt x="552" y="49"/>
                      <a:pt x="453" y="1"/>
                      <a:pt x="3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00" name="Google Shape;10100;p47"/>
              <p:cNvSpPr/>
              <p:nvPr/>
            </p:nvSpPr>
            <p:spPr>
              <a:xfrm>
                <a:off x="3483175" y="3581975"/>
                <a:ext cx="17775" cy="14525"/>
              </a:xfrm>
              <a:custGeom>
                <a:rect b="b" l="l" r="r" t="t"/>
                <a:pathLst>
                  <a:path extrusionOk="0" h="581" w="711">
                    <a:moveTo>
                      <a:pt x="348" y="1"/>
                    </a:moveTo>
                    <a:cubicBezTo>
                      <a:pt x="174" y="1"/>
                      <a:pt x="0" y="155"/>
                      <a:pt x="64" y="370"/>
                    </a:cubicBezTo>
                    <a:cubicBezTo>
                      <a:pt x="106" y="519"/>
                      <a:pt x="216" y="581"/>
                      <a:pt x="328" y="581"/>
                    </a:cubicBezTo>
                    <a:cubicBezTo>
                      <a:pt x="516" y="581"/>
                      <a:pt x="711" y="405"/>
                      <a:pt x="601" y="170"/>
                    </a:cubicBezTo>
                    <a:cubicBezTo>
                      <a:pt x="547" y="51"/>
                      <a:pt x="447" y="1"/>
                      <a:pt x="3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01" name="Google Shape;10101;p47"/>
              <p:cNvSpPr/>
              <p:nvPr/>
            </p:nvSpPr>
            <p:spPr>
              <a:xfrm>
                <a:off x="3333550" y="3639900"/>
                <a:ext cx="15150" cy="14350"/>
              </a:xfrm>
              <a:custGeom>
                <a:rect b="b" l="l" r="r" t="t"/>
                <a:pathLst>
                  <a:path extrusionOk="0" h="574" w="606">
                    <a:moveTo>
                      <a:pt x="288" y="0"/>
                    </a:moveTo>
                    <a:cubicBezTo>
                      <a:pt x="156" y="0"/>
                      <a:pt x="26" y="88"/>
                      <a:pt x="13" y="264"/>
                    </a:cubicBezTo>
                    <a:cubicBezTo>
                      <a:pt x="1" y="302"/>
                      <a:pt x="1" y="352"/>
                      <a:pt x="26" y="389"/>
                    </a:cubicBezTo>
                    <a:cubicBezTo>
                      <a:pt x="76" y="516"/>
                      <a:pt x="185" y="573"/>
                      <a:pt x="293" y="573"/>
                    </a:cubicBezTo>
                    <a:cubicBezTo>
                      <a:pt x="450" y="573"/>
                      <a:pt x="605" y="452"/>
                      <a:pt x="575" y="252"/>
                    </a:cubicBezTo>
                    <a:cubicBezTo>
                      <a:pt x="551" y="85"/>
                      <a:pt x="418" y="0"/>
                      <a:pt x="2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02" name="Google Shape;10102;p47"/>
              <p:cNvSpPr/>
              <p:nvPr/>
            </p:nvSpPr>
            <p:spPr>
              <a:xfrm>
                <a:off x="3373975" y="3838825"/>
                <a:ext cx="18025" cy="14225"/>
              </a:xfrm>
              <a:custGeom>
                <a:rect b="b" l="l" r="r" t="t"/>
                <a:pathLst>
                  <a:path extrusionOk="0" h="569" w="721">
                    <a:moveTo>
                      <a:pt x="399" y="1"/>
                    </a:moveTo>
                    <a:cubicBezTo>
                      <a:pt x="365" y="1"/>
                      <a:pt x="330" y="7"/>
                      <a:pt x="296" y="18"/>
                    </a:cubicBezTo>
                    <a:cubicBezTo>
                      <a:pt x="0" y="154"/>
                      <a:pt x="128" y="569"/>
                      <a:pt x="416" y="569"/>
                    </a:cubicBezTo>
                    <a:cubicBezTo>
                      <a:pt x="445" y="569"/>
                      <a:pt x="476" y="564"/>
                      <a:pt x="508" y="555"/>
                    </a:cubicBezTo>
                    <a:cubicBezTo>
                      <a:pt x="645" y="493"/>
                      <a:pt x="720" y="330"/>
                      <a:pt x="670" y="180"/>
                    </a:cubicBezTo>
                    <a:cubicBezTo>
                      <a:pt x="622" y="65"/>
                      <a:pt x="514" y="1"/>
                      <a:pt x="3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03" name="Google Shape;10103;p47"/>
              <p:cNvSpPr/>
              <p:nvPr/>
            </p:nvSpPr>
            <p:spPr>
              <a:xfrm>
                <a:off x="3666600" y="3693275"/>
                <a:ext cx="15775" cy="14550"/>
              </a:xfrm>
              <a:custGeom>
                <a:rect b="b" l="l" r="r" t="t"/>
                <a:pathLst>
                  <a:path extrusionOk="0" h="582" w="631">
                    <a:moveTo>
                      <a:pt x="319" y="1"/>
                    </a:moveTo>
                    <a:cubicBezTo>
                      <a:pt x="238" y="1"/>
                      <a:pt x="157" y="36"/>
                      <a:pt x="100" y="116"/>
                    </a:cubicBezTo>
                    <a:cubicBezTo>
                      <a:pt x="0" y="229"/>
                      <a:pt x="13" y="416"/>
                      <a:pt x="137" y="516"/>
                    </a:cubicBezTo>
                    <a:cubicBezTo>
                      <a:pt x="193" y="561"/>
                      <a:pt x="256" y="581"/>
                      <a:pt x="317" y="581"/>
                    </a:cubicBezTo>
                    <a:cubicBezTo>
                      <a:pt x="478" y="581"/>
                      <a:pt x="630" y="444"/>
                      <a:pt x="612" y="254"/>
                    </a:cubicBezTo>
                    <a:cubicBezTo>
                      <a:pt x="589" y="98"/>
                      <a:pt x="454" y="1"/>
                      <a:pt x="3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04" name="Google Shape;10104;p47"/>
              <p:cNvSpPr/>
              <p:nvPr/>
            </p:nvSpPr>
            <p:spPr>
              <a:xfrm>
                <a:off x="3703775" y="3672575"/>
                <a:ext cx="16250" cy="14600"/>
              </a:xfrm>
              <a:custGeom>
                <a:rect b="b" l="l" r="r" t="t"/>
                <a:pathLst>
                  <a:path extrusionOk="0" h="584" w="650">
                    <a:moveTo>
                      <a:pt x="349" y="1"/>
                    </a:moveTo>
                    <a:cubicBezTo>
                      <a:pt x="253" y="1"/>
                      <a:pt x="158" y="48"/>
                      <a:pt x="100" y="145"/>
                    </a:cubicBezTo>
                    <a:cubicBezTo>
                      <a:pt x="0" y="320"/>
                      <a:pt x="100" y="545"/>
                      <a:pt x="313" y="582"/>
                    </a:cubicBezTo>
                    <a:cubicBezTo>
                      <a:pt x="321" y="583"/>
                      <a:pt x="329" y="583"/>
                      <a:pt x="338" y="583"/>
                    </a:cubicBezTo>
                    <a:cubicBezTo>
                      <a:pt x="479" y="583"/>
                      <a:pt x="614" y="485"/>
                      <a:pt x="637" y="332"/>
                    </a:cubicBezTo>
                    <a:cubicBezTo>
                      <a:pt x="650" y="282"/>
                      <a:pt x="637" y="232"/>
                      <a:pt x="625" y="182"/>
                    </a:cubicBezTo>
                    <a:cubicBezTo>
                      <a:pt x="612" y="170"/>
                      <a:pt x="600" y="145"/>
                      <a:pt x="587" y="120"/>
                    </a:cubicBezTo>
                    <a:cubicBezTo>
                      <a:pt x="527" y="41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05" name="Google Shape;10105;p47"/>
              <p:cNvSpPr/>
              <p:nvPr/>
            </p:nvSpPr>
            <p:spPr>
              <a:xfrm>
                <a:off x="3636875" y="3659575"/>
                <a:ext cx="18350" cy="14650"/>
              </a:xfrm>
              <a:custGeom>
                <a:rect b="b" l="l" r="r" t="t"/>
                <a:pathLst>
                  <a:path extrusionOk="0" h="586" w="734">
                    <a:moveTo>
                      <a:pt x="384" y="1"/>
                    </a:moveTo>
                    <a:cubicBezTo>
                      <a:pt x="188" y="1"/>
                      <a:pt x="0" y="208"/>
                      <a:pt x="114" y="427"/>
                    </a:cubicBezTo>
                    <a:cubicBezTo>
                      <a:pt x="174" y="538"/>
                      <a:pt x="270" y="585"/>
                      <a:pt x="366" y="585"/>
                    </a:cubicBezTo>
                    <a:cubicBezTo>
                      <a:pt x="551" y="585"/>
                      <a:pt x="734" y="412"/>
                      <a:pt x="652" y="190"/>
                    </a:cubicBezTo>
                    <a:cubicBezTo>
                      <a:pt x="639" y="165"/>
                      <a:pt x="627" y="152"/>
                      <a:pt x="614" y="127"/>
                    </a:cubicBezTo>
                    <a:cubicBezTo>
                      <a:pt x="551" y="38"/>
                      <a:pt x="467" y="1"/>
                      <a:pt x="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06" name="Google Shape;10106;p47"/>
              <p:cNvSpPr/>
              <p:nvPr/>
            </p:nvSpPr>
            <p:spPr>
              <a:xfrm>
                <a:off x="3648100" y="3620500"/>
                <a:ext cx="15075" cy="14625"/>
              </a:xfrm>
              <a:custGeom>
                <a:rect b="b" l="l" r="r" t="t"/>
                <a:pathLst>
                  <a:path extrusionOk="0" h="585" w="603">
                    <a:moveTo>
                      <a:pt x="311" y="1"/>
                    </a:moveTo>
                    <a:cubicBezTo>
                      <a:pt x="150" y="1"/>
                      <a:pt x="1" y="138"/>
                      <a:pt x="28" y="328"/>
                    </a:cubicBezTo>
                    <a:cubicBezTo>
                      <a:pt x="44" y="486"/>
                      <a:pt x="180" y="584"/>
                      <a:pt x="318" y="584"/>
                    </a:cubicBezTo>
                    <a:cubicBezTo>
                      <a:pt x="399" y="584"/>
                      <a:pt x="480" y="551"/>
                      <a:pt x="540" y="478"/>
                    </a:cubicBezTo>
                    <a:cubicBezTo>
                      <a:pt x="590" y="416"/>
                      <a:pt x="603" y="341"/>
                      <a:pt x="603" y="266"/>
                    </a:cubicBezTo>
                    <a:cubicBezTo>
                      <a:pt x="603" y="241"/>
                      <a:pt x="590" y="216"/>
                      <a:pt x="578" y="191"/>
                    </a:cubicBezTo>
                    <a:cubicBezTo>
                      <a:pt x="565" y="141"/>
                      <a:pt x="540" y="103"/>
                      <a:pt x="490" y="66"/>
                    </a:cubicBezTo>
                    <a:cubicBezTo>
                      <a:pt x="435" y="21"/>
                      <a:pt x="372" y="1"/>
                      <a:pt x="3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07" name="Google Shape;10107;p47"/>
              <p:cNvSpPr/>
              <p:nvPr/>
            </p:nvSpPr>
            <p:spPr>
              <a:xfrm>
                <a:off x="3682825" y="3619900"/>
                <a:ext cx="17425" cy="14500"/>
              </a:xfrm>
              <a:custGeom>
                <a:rect b="b" l="l" r="r" t="t"/>
                <a:pathLst>
                  <a:path extrusionOk="0" h="580" w="697">
                    <a:moveTo>
                      <a:pt x="356" y="0"/>
                    </a:moveTo>
                    <a:cubicBezTo>
                      <a:pt x="261" y="0"/>
                      <a:pt x="166" y="47"/>
                      <a:pt x="113" y="140"/>
                    </a:cubicBezTo>
                    <a:cubicBezTo>
                      <a:pt x="1" y="315"/>
                      <a:pt x="113" y="540"/>
                      <a:pt x="313" y="577"/>
                    </a:cubicBezTo>
                    <a:cubicBezTo>
                      <a:pt x="325" y="578"/>
                      <a:pt x="336" y="579"/>
                      <a:pt x="347" y="579"/>
                    </a:cubicBezTo>
                    <a:cubicBezTo>
                      <a:pt x="544" y="579"/>
                      <a:pt x="697" y="379"/>
                      <a:pt x="626" y="190"/>
                    </a:cubicBezTo>
                    <a:cubicBezTo>
                      <a:pt x="613" y="165"/>
                      <a:pt x="601" y="140"/>
                      <a:pt x="588" y="115"/>
                    </a:cubicBezTo>
                    <a:cubicBezTo>
                      <a:pt x="529" y="38"/>
                      <a:pt x="442" y="0"/>
                      <a:pt x="3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08" name="Google Shape;10108;p47"/>
              <p:cNvSpPr/>
              <p:nvPr/>
            </p:nvSpPr>
            <p:spPr>
              <a:xfrm>
                <a:off x="3703775" y="3638300"/>
                <a:ext cx="16250" cy="14400"/>
              </a:xfrm>
              <a:custGeom>
                <a:rect b="b" l="l" r="r" t="t"/>
                <a:pathLst>
                  <a:path extrusionOk="0" h="576" w="650">
                    <a:moveTo>
                      <a:pt x="320" y="1"/>
                    </a:moveTo>
                    <a:cubicBezTo>
                      <a:pt x="288" y="1"/>
                      <a:pt x="256" y="6"/>
                      <a:pt x="225" y="16"/>
                    </a:cubicBezTo>
                    <a:cubicBezTo>
                      <a:pt x="75" y="79"/>
                      <a:pt x="0" y="241"/>
                      <a:pt x="50" y="391"/>
                    </a:cubicBezTo>
                    <a:cubicBezTo>
                      <a:pt x="98" y="505"/>
                      <a:pt x="203" y="575"/>
                      <a:pt x="316" y="575"/>
                    </a:cubicBezTo>
                    <a:cubicBezTo>
                      <a:pt x="352" y="575"/>
                      <a:pt x="389" y="568"/>
                      <a:pt x="425" y="553"/>
                    </a:cubicBezTo>
                    <a:cubicBezTo>
                      <a:pt x="575" y="503"/>
                      <a:pt x="650" y="328"/>
                      <a:pt x="600" y="191"/>
                    </a:cubicBezTo>
                    <a:cubicBezTo>
                      <a:pt x="551" y="72"/>
                      <a:pt x="438" y="1"/>
                      <a:pt x="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09" name="Google Shape;10109;p47"/>
              <p:cNvSpPr/>
              <p:nvPr/>
            </p:nvSpPr>
            <p:spPr>
              <a:xfrm>
                <a:off x="3622600" y="3559850"/>
                <a:ext cx="18700" cy="14300"/>
              </a:xfrm>
              <a:custGeom>
                <a:rect b="b" l="l" r="r" t="t"/>
                <a:pathLst>
                  <a:path extrusionOk="0" h="572" w="748">
                    <a:moveTo>
                      <a:pt x="394" y="0"/>
                    </a:moveTo>
                    <a:cubicBezTo>
                      <a:pt x="129" y="0"/>
                      <a:pt x="0" y="341"/>
                      <a:pt x="223" y="505"/>
                    </a:cubicBezTo>
                    <a:cubicBezTo>
                      <a:pt x="279" y="551"/>
                      <a:pt x="341" y="572"/>
                      <a:pt x="401" y="572"/>
                    </a:cubicBezTo>
                    <a:cubicBezTo>
                      <a:pt x="583" y="572"/>
                      <a:pt x="748" y="386"/>
                      <a:pt x="673" y="180"/>
                    </a:cubicBezTo>
                    <a:cubicBezTo>
                      <a:pt x="660" y="155"/>
                      <a:pt x="648" y="130"/>
                      <a:pt x="635" y="117"/>
                    </a:cubicBezTo>
                    <a:cubicBezTo>
                      <a:pt x="585" y="55"/>
                      <a:pt x="523" y="5"/>
                      <a:pt x="448" y="5"/>
                    </a:cubicBezTo>
                    <a:cubicBezTo>
                      <a:pt x="429" y="2"/>
                      <a:pt x="411" y="0"/>
                      <a:pt x="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10" name="Google Shape;10110;p47"/>
              <p:cNvSpPr/>
              <p:nvPr/>
            </p:nvSpPr>
            <p:spPr>
              <a:xfrm>
                <a:off x="3662525" y="3548150"/>
                <a:ext cx="15775" cy="14400"/>
              </a:xfrm>
              <a:custGeom>
                <a:rect b="b" l="l" r="r" t="t"/>
                <a:pathLst>
                  <a:path extrusionOk="0" h="576" w="631">
                    <a:moveTo>
                      <a:pt x="328" y="1"/>
                    </a:moveTo>
                    <a:cubicBezTo>
                      <a:pt x="245" y="1"/>
                      <a:pt x="162" y="35"/>
                      <a:pt x="101" y="110"/>
                    </a:cubicBezTo>
                    <a:cubicBezTo>
                      <a:pt x="1" y="235"/>
                      <a:pt x="13" y="410"/>
                      <a:pt x="138" y="510"/>
                    </a:cubicBezTo>
                    <a:cubicBezTo>
                      <a:pt x="194" y="556"/>
                      <a:pt x="257" y="576"/>
                      <a:pt x="319" y="576"/>
                    </a:cubicBezTo>
                    <a:cubicBezTo>
                      <a:pt x="480" y="576"/>
                      <a:pt x="631" y="441"/>
                      <a:pt x="613" y="260"/>
                    </a:cubicBezTo>
                    <a:cubicBezTo>
                      <a:pt x="597" y="97"/>
                      <a:pt x="465" y="1"/>
                      <a:pt x="3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11" name="Google Shape;10111;p47"/>
              <p:cNvSpPr/>
              <p:nvPr/>
            </p:nvSpPr>
            <p:spPr>
              <a:xfrm>
                <a:off x="3608950" y="3592975"/>
                <a:ext cx="19225" cy="14525"/>
              </a:xfrm>
              <a:custGeom>
                <a:rect b="b" l="l" r="r" t="t"/>
                <a:pathLst>
                  <a:path extrusionOk="0" h="581" w="769">
                    <a:moveTo>
                      <a:pt x="378" y="0"/>
                    </a:moveTo>
                    <a:cubicBezTo>
                      <a:pt x="295" y="0"/>
                      <a:pt x="212" y="35"/>
                      <a:pt x="157" y="104"/>
                    </a:cubicBezTo>
                    <a:cubicBezTo>
                      <a:pt x="1" y="297"/>
                      <a:pt x="144" y="581"/>
                      <a:pt x="388" y="581"/>
                    </a:cubicBezTo>
                    <a:cubicBezTo>
                      <a:pt x="398" y="581"/>
                      <a:pt x="409" y="580"/>
                      <a:pt x="419" y="579"/>
                    </a:cubicBezTo>
                    <a:cubicBezTo>
                      <a:pt x="669" y="554"/>
                      <a:pt x="769" y="229"/>
                      <a:pt x="569" y="67"/>
                    </a:cubicBezTo>
                    <a:cubicBezTo>
                      <a:pt x="513" y="23"/>
                      <a:pt x="446" y="0"/>
                      <a:pt x="3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12" name="Google Shape;10112;p47"/>
              <p:cNvSpPr/>
              <p:nvPr/>
            </p:nvSpPr>
            <p:spPr>
              <a:xfrm>
                <a:off x="3689700" y="3582075"/>
                <a:ext cx="16275" cy="14525"/>
              </a:xfrm>
              <a:custGeom>
                <a:rect b="b" l="l" r="r" t="t"/>
                <a:pathLst>
                  <a:path extrusionOk="0" h="581" w="651">
                    <a:moveTo>
                      <a:pt x="320" y="0"/>
                    </a:moveTo>
                    <a:cubicBezTo>
                      <a:pt x="289" y="0"/>
                      <a:pt x="257" y="5"/>
                      <a:pt x="226" y="16"/>
                    </a:cubicBezTo>
                    <a:cubicBezTo>
                      <a:pt x="76" y="78"/>
                      <a:pt x="1" y="241"/>
                      <a:pt x="63" y="391"/>
                    </a:cubicBezTo>
                    <a:cubicBezTo>
                      <a:pt x="103" y="509"/>
                      <a:pt x="221" y="581"/>
                      <a:pt x="342" y="581"/>
                    </a:cubicBezTo>
                    <a:cubicBezTo>
                      <a:pt x="374" y="581"/>
                      <a:pt x="407" y="576"/>
                      <a:pt x="438" y="565"/>
                    </a:cubicBezTo>
                    <a:cubicBezTo>
                      <a:pt x="588" y="503"/>
                      <a:pt x="651" y="341"/>
                      <a:pt x="601" y="191"/>
                    </a:cubicBezTo>
                    <a:cubicBezTo>
                      <a:pt x="551" y="72"/>
                      <a:pt x="439" y="0"/>
                      <a:pt x="3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13" name="Google Shape;10113;p47"/>
              <p:cNvSpPr/>
              <p:nvPr/>
            </p:nvSpPr>
            <p:spPr>
              <a:xfrm>
                <a:off x="3780500" y="3649850"/>
                <a:ext cx="17325" cy="12775"/>
              </a:xfrm>
              <a:custGeom>
                <a:rect b="b" l="l" r="r" t="t"/>
                <a:pathLst>
                  <a:path extrusionOk="0" h="511" w="693">
                    <a:moveTo>
                      <a:pt x="490" y="0"/>
                    </a:moveTo>
                    <a:cubicBezTo>
                      <a:pt x="281" y="0"/>
                      <a:pt x="0" y="286"/>
                      <a:pt x="205" y="454"/>
                    </a:cubicBezTo>
                    <a:cubicBezTo>
                      <a:pt x="259" y="491"/>
                      <a:pt x="323" y="510"/>
                      <a:pt x="387" y="510"/>
                    </a:cubicBezTo>
                    <a:cubicBezTo>
                      <a:pt x="474" y="510"/>
                      <a:pt x="560" y="476"/>
                      <a:pt x="618" y="404"/>
                    </a:cubicBezTo>
                    <a:cubicBezTo>
                      <a:pt x="680" y="329"/>
                      <a:pt x="693" y="216"/>
                      <a:pt x="655" y="116"/>
                    </a:cubicBezTo>
                    <a:cubicBezTo>
                      <a:pt x="623" y="34"/>
                      <a:pt x="561" y="0"/>
                      <a:pt x="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14" name="Google Shape;10114;p47"/>
              <p:cNvSpPr/>
              <p:nvPr/>
            </p:nvSpPr>
            <p:spPr>
              <a:xfrm>
                <a:off x="3756875" y="3584100"/>
                <a:ext cx="16500" cy="14350"/>
              </a:xfrm>
              <a:custGeom>
                <a:rect b="b" l="l" r="r" t="t"/>
                <a:pathLst>
                  <a:path extrusionOk="0" h="574" w="660">
                    <a:moveTo>
                      <a:pt x="352" y="0"/>
                    </a:moveTo>
                    <a:cubicBezTo>
                      <a:pt x="266" y="0"/>
                      <a:pt x="182" y="39"/>
                      <a:pt x="126" y="110"/>
                    </a:cubicBezTo>
                    <a:cubicBezTo>
                      <a:pt x="1" y="260"/>
                      <a:pt x="76" y="497"/>
                      <a:pt x="263" y="559"/>
                    </a:cubicBezTo>
                    <a:cubicBezTo>
                      <a:pt x="293" y="569"/>
                      <a:pt x="322" y="573"/>
                      <a:pt x="351" y="573"/>
                    </a:cubicBezTo>
                    <a:cubicBezTo>
                      <a:pt x="517" y="573"/>
                      <a:pt x="659" y="430"/>
                      <a:pt x="638" y="260"/>
                    </a:cubicBezTo>
                    <a:cubicBezTo>
                      <a:pt x="638" y="235"/>
                      <a:pt x="625" y="210"/>
                      <a:pt x="625" y="185"/>
                    </a:cubicBezTo>
                    <a:cubicBezTo>
                      <a:pt x="600" y="135"/>
                      <a:pt x="575" y="97"/>
                      <a:pt x="538" y="72"/>
                    </a:cubicBezTo>
                    <a:cubicBezTo>
                      <a:pt x="484" y="23"/>
                      <a:pt x="417" y="0"/>
                      <a:pt x="3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15" name="Google Shape;10115;p47"/>
              <p:cNvSpPr/>
              <p:nvPr/>
            </p:nvSpPr>
            <p:spPr>
              <a:xfrm>
                <a:off x="3751250" y="362032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9" y="1"/>
                    </a:moveTo>
                    <a:cubicBezTo>
                      <a:pt x="294" y="1"/>
                      <a:pt x="259" y="8"/>
                      <a:pt x="226" y="23"/>
                    </a:cubicBezTo>
                    <a:cubicBezTo>
                      <a:pt x="76" y="73"/>
                      <a:pt x="1" y="248"/>
                      <a:pt x="51" y="398"/>
                    </a:cubicBezTo>
                    <a:cubicBezTo>
                      <a:pt x="100" y="506"/>
                      <a:pt x="211" y="576"/>
                      <a:pt x="330" y="576"/>
                    </a:cubicBezTo>
                    <a:cubicBezTo>
                      <a:pt x="362" y="576"/>
                      <a:pt x="394" y="571"/>
                      <a:pt x="426" y="560"/>
                    </a:cubicBezTo>
                    <a:cubicBezTo>
                      <a:pt x="575" y="498"/>
                      <a:pt x="650" y="335"/>
                      <a:pt x="588" y="185"/>
                    </a:cubicBezTo>
                    <a:cubicBezTo>
                      <a:pt x="550" y="71"/>
                      <a:pt x="440" y="1"/>
                      <a:pt x="3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16" name="Google Shape;10116;p47"/>
              <p:cNvSpPr/>
              <p:nvPr/>
            </p:nvSpPr>
            <p:spPr>
              <a:xfrm>
                <a:off x="3732825" y="3514575"/>
                <a:ext cx="16050" cy="14350"/>
              </a:xfrm>
              <a:custGeom>
                <a:rect b="b" l="l" r="r" t="t"/>
                <a:pathLst>
                  <a:path extrusionOk="0" h="574" w="642">
                    <a:moveTo>
                      <a:pt x="296" y="0"/>
                    </a:moveTo>
                    <a:cubicBezTo>
                      <a:pt x="161" y="0"/>
                      <a:pt x="35" y="107"/>
                      <a:pt x="13" y="254"/>
                    </a:cubicBezTo>
                    <a:cubicBezTo>
                      <a:pt x="0" y="329"/>
                      <a:pt x="13" y="404"/>
                      <a:pt x="63" y="466"/>
                    </a:cubicBezTo>
                    <a:cubicBezTo>
                      <a:pt x="123" y="542"/>
                      <a:pt x="203" y="574"/>
                      <a:pt x="281" y="574"/>
                    </a:cubicBezTo>
                    <a:cubicBezTo>
                      <a:pt x="464" y="574"/>
                      <a:pt x="641" y="401"/>
                      <a:pt x="563" y="191"/>
                    </a:cubicBezTo>
                    <a:cubicBezTo>
                      <a:pt x="550" y="166"/>
                      <a:pt x="538" y="141"/>
                      <a:pt x="525" y="116"/>
                    </a:cubicBezTo>
                    <a:cubicBezTo>
                      <a:pt x="488" y="54"/>
                      <a:pt x="413" y="16"/>
                      <a:pt x="338" y="4"/>
                    </a:cubicBezTo>
                    <a:cubicBezTo>
                      <a:pt x="324" y="1"/>
                      <a:pt x="310" y="0"/>
                      <a:pt x="2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17" name="Google Shape;10117;p47"/>
              <p:cNvSpPr/>
              <p:nvPr/>
            </p:nvSpPr>
            <p:spPr>
              <a:xfrm>
                <a:off x="3718750" y="3560975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35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85"/>
                      <a:pt x="1" y="247"/>
                      <a:pt x="63" y="397"/>
                    </a:cubicBezTo>
                    <a:cubicBezTo>
                      <a:pt x="101" y="511"/>
                      <a:pt x="211" y="582"/>
                      <a:pt x="328" y="582"/>
                    </a:cubicBezTo>
                    <a:cubicBezTo>
                      <a:pt x="365" y="582"/>
                      <a:pt x="402" y="575"/>
                      <a:pt x="438" y="560"/>
                    </a:cubicBezTo>
                    <a:cubicBezTo>
                      <a:pt x="588" y="497"/>
                      <a:pt x="651" y="335"/>
                      <a:pt x="601" y="185"/>
                    </a:cubicBezTo>
                    <a:cubicBezTo>
                      <a:pt x="553" y="71"/>
                      <a:pt x="448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18" name="Google Shape;10118;p47"/>
              <p:cNvSpPr/>
              <p:nvPr/>
            </p:nvSpPr>
            <p:spPr>
              <a:xfrm>
                <a:off x="3597550" y="3715925"/>
                <a:ext cx="19450" cy="14400"/>
              </a:xfrm>
              <a:custGeom>
                <a:rect b="b" l="l" r="r" t="t"/>
                <a:pathLst>
                  <a:path extrusionOk="0" h="576" w="778">
                    <a:moveTo>
                      <a:pt x="376" y="1"/>
                    </a:moveTo>
                    <a:cubicBezTo>
                      <a:pt x="352" y="1"/>
                      <a:pt x="326" y="4"/>
                      <a:pt x="300" y="10"/>
                    </a:cubicBezTo>
                    <a:cubicBezTo>
                      <a:pt x="0" y="85"/>
                      <a:pt x="13" y="523"/>
                      <a:pt x="325" y="573"/>
                    </a:cubicBezTo>
                    <a:cubicBezTo>
                      <a:pt x="338" y="575"/>
                      <a:pt x="352" y="576"/>
                      <a:pt x="365" y="576"/>
                    </a:cubicBezTo>
                    <a:cubicBezTo>
                      <a:pt x="426" y="576"/>
                      <a:pt x="486" y="553"/>
                      <a:pt x="538" y="523"/>
                    </a:cubicBezTo>
                    <a:cubicBezTo>
                      <a:pt x="778" y="351"/>
                      <a:pt x="641" y="1"/>
                      <a:pt x="3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19" name="Google Shape;10119;p47"/>
              <p:cNvSpPr/>
              <p:nvPr/>
            </p:nvSpPr>
            <p:spPr>
              <a:xfrm>
                <a:off x="3603175" y="3677025"/>
                <a:ext cx="19150" cy="14475"/>
              </a:xfrm>
              <a:custGeom>
                <a:rect b="b" l="l" r="r" t="t"/>
                <a:pathLst>
                  <a:path extrusionOk="0" h="579" w="766">
                    <a:moveTo>
                      <a:pt x="394" y="1"/>
                    </a:moveTo>
                    <a:cubicBezTo>
                      <a:pt x="380" y="1"/>
                      <a:pt x="365" y="2"/>
                      <a:pt x="350" y="4"/>
                    </a:cubicBezTo>
                    <a:cubicBezTo>
                      <a:pt x="100" y="29"/>
                      <a:pt x="0" y="354"/>
                      <a:pt x="200" y="516"/>
                    </a:cubicBezTo>
                    <a:cubicBezTo>
                      <a:pt x="252" y="558"/>
                      <a:pt x="315" y="578"/>
                      <a:pt x="378" y="578"/>
                    </a:cubicBezTo>
                    <a:cubicBezTo>
                      <a:pt x="466" y="578"/>
                      <a:pt x="554" y="539"/>
                      <a:pt x="613" y="467"/>
                    </a:cubicBezTo>
                    <a:cubicBezTo>
                      <a:pt x="766" y="278"/>
                      <a:pt x="630" y="1"/>
                      <a:pt x="3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20" name="Google Shape;10120;p47"/>
              <p:cNvSpPr/>
              <p:nvPr/>
            </p:nvSpPr>
            <p:spPr>
              <a:xfrm>
                <a:off x="3571925" y="3656125"/>
                <a:ext cx="17425" cy="14500"/>
              </a:xfrm>
              <a:custGeom>
                <a:rect b="b" l="l" r="r" t="t"/>
                <a:pathLst>
                  <a:path extrusionOk="0" h="580" w="697">
                    <a:moveTo>
                      <a:pt x="356" y="1"/>
                    </a:moveTo>
                    <a:cubicBezTo>
                      <a:pt x="260" y="1"/>
                      <a:pt x="166" y="48"/>
                      <a:pt x="113" y="140"/>
                    </a:cubicBezTo>
                    <a:cubicBezTo>
                      <a:pt x="1" y="315"/>
                      <a:pt x="113" y="540"/>
                      <a:pt x="313" y="578"/>
                    </a:cubicBezTo>
                    <a:cubicBezTo>
                      <a:pt x="324" y="579"/>
                      <a:pt x="336" y="580"/>
                      <a:pt x="347" y="580"/>
                    </a:cubicBezTo>
                    <a:cubicBezTo>
                      <a:pt x="544" y="580"/>
                      <a:pt x="696" y="379"/>
                      <a:pt x="625" y="190"/>
                    </a:cubicBezTo>
                    <a:cubicBezTo>
                      <a:pt x="613" y="165"/>
                      <a:pt x="600" y="140"/>
                      <a:pt x="588" y="115"/>
                    </a:cubicBezTo>
                    <a:cubicBezTo>
                      <a:pt x="529" y="39"/>
                      <a:pt x="442" y="1"/>
                      <a:pt x="3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21" name="Google Shape;10121;p47"/>
              <p:cNvSpPr/>
              <p:nvPr/>
            </p:nvSpPr>
            <p:spPr>
              <a:xfrm>
                <a:off x="3547825" y="3590475"/>
                <a:ext cx="17400" cy="13000"/>
              </a:xfrm>
              <a:custGeom>
                <a:rect b="b" l="l" r="r" t="t"/>
                <a:pathLst>
                  <a:path extrusionOk="0" h="520" w="696">
                    <a:moveTo>
                      <a:pt x="492" y="1"/>
                    </a:moveTo>
                    <a:cubicBezTo>
                      <a:pt x="279" y="1"/>
                      <a:pt x="0" y="287"/>
                      <a:pt x="215" y="454"/>
                    </a:cubicBezTo>
                    <a:lnTo>
                      <a:pt x="202" y="454"/>
                    </a:lnTo>
                    <a:cubicBezTo>
                      <a:pt x="261" y="499"/>
                      <a:pt x="325" y="519"/>
                      <a:pt x="387" y="519"/>
                    </a:cubicBezTo>
                    <a:cubicBezTo>
                      <a:pt x="550" y="519"/>
                      <a:pt x="695" y="382"/>
                      <a:pt x="677" y="192"/>
                    </a:cubicBezTo>
                    <a:cubicBezTo>
                      <a:pt x="677" y="167"/>
                      <a:pt x="665" y="142"/>
                      <a:pt x="665" y="117"/>
                    </a:cubicBezTo>
                    <a:cubicBezTo>
                      <a:pt x="630" y="34"/>
                      <a:pt x="565" y="1"/>
                      <a:pt x="4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22" name="Google Shape;10122;p47"/>
              <p:cNvSpPr/>
              <p:nvPr/>
            </p:nvSpPr>
            <p:spPr>
              <a:xfrm>
                <a:off x="3574525" y="3617050"/>
                <a:ext cx="20800" cy="14675"/>
              </a:xfrm>
              <a:custGeom>
                <a:rect b="b" l="l" r="r" t="t"/>
                <a:pathLst>
                  <a:path extrusionOk="0" h="587" w="832">
                    <a:moveTo>
                      <a:pt x="400" y="1"/>
                    </a:moveTo>
                    <a:cubicBezTo>
                      <a:pt x="65" y="1"/>
                      <a:pt x="0" y="519"/>
                      <a:pt x="371" y="579"/>
                    </a:cubicBezTo>
                    <a:cubicBezTo>
                      <a:pt x="397" y="584"/>
                      <a:pt x="422" y="587"/>
                      <a:pt x="446" y="587"/>
                    </a:cubicBezTo>
                    <a:cubicBezTo>
                      <a:pt x="781" y="587"/>
                      <a:pt x="832" y="39"/>
                      <a:pt x="446" y="4"/>
                    </a:cubicBezTo>
                    <a:cubicBezTo>
                      <a:pt x="430" y="2"/>
                      <a:pt x="415" y="1"/>
                      <a:pt x="4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23" name="Google Shape;10123;p47"/>
              <p:cNvSpPr/>
              <p:nvPr/>
            </p:nvSpPr>
            <p:spPr>
              <a:xfrm>
                <a:off x="3718875" y="3600575"/>
                <a:ext cx="18550" cy="14750"/>
              </a:xfrm>
              <a:custGeom>
                <a:rect b="b" l="l" r="r" t="t"/>
                <a:pathLst>
                  <a:path extrusionOk="0" h="590" w="742">
                    <a:moveTo>
                      <a:pt x="405" y="1"/>
                    </a:moveTo>
                    <a:cubicBezTo>
                      <a:pt x="197" y="1"/>
                      <a:pt x="0" y="238"/>
                      <a:pt x="171" y="463"/>
                    </a:cubicBezTo>
                    <a:cubicBezTo>
                      <a:pt x="208" y="525"/>
                      <a:pt x="283" y="575"/>
                      <a:pt x="358" y="588"/>
                    </a:cubicBezTo>
                    <a:cubicBezTo>
                      <a:pt x="370" y="589"/>
                      <a:pt x="381" y="590"/>
                      <a:pt x="393" y="590"/>
                    </a:cubicBezTo>
                    <a:cubicBezTo>
                      <a:pt x="589" y="590"/>
                      <a:pt x="742" y="389"/>
                      <a:pt x="671" y="200"/>
                    </a:cubicBezTo>
                    <a:cubicBezTo>
                      <a:pt x="658" y="175"/>
                      <a:pt x="646" y="150"/>
                      <a:pt x="633" y="125"/>
                    </a:cubicBezTo>
                    <a:cubicBezTo>
                      <a:pt x="570" y="37"/>
                      <a:pt x="487" y="1"/>
                      <a:pt x="4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24" name="Google Shape;10124;p47"/>
              <p:cNvSpPr/>
              <p:nvPr/>
            </p:nvSpPr>
            <p:spPr>
              <a:xfrm>
                <a:off x="3653475" y="3586675"/>
                <a:ext cx="17700" cy="14600"/>
              </a:xfrm>
              <a:custGeom>
                <a:rect b="b" l="l" r="r" t="t"/>
                <a:pathLst>
                  <a:path extrusionOk="0" h="584" w="708">
                    <a:moveTo>
                      <a:pt x="355" y="0"/>
                    </a:moveTo>
                    <a:cubicBezTo>
                      <a:pt x="260" y="0"/>
                      <a:pt x="164" y="47"/>
                      <a:pt x="113" y="144"/>
                    </a:cubicBezTo>
                    <a:cubicBezTo>
                      <a:pt x="0" y="319"/>
                      <a:pt x="113" y="544"/>
                      <a:pt x="313" y="581"/>
                    </a:cubicBezTo>
                    <a:cubicBezTo>
                      <a:pt x="325" y="583"/>
                      <a:pt x="337" y="583"/>
                      <a:pt x="349" y="583"/>
                    </a:cubicBezTo>
                    <a:cubicBezTo>
                      <a:pt x="556" y="583"/>
                      <a:pt x="708" y="383"/>
                      <a:pt x="625" y="194"/>
                    </a:cubicBezTo>
                    <a:cubicBezTo>
                      <a:pt x="625" y="169"/>
                      <a:pt x="612" y="144"/>
                      <a:pt x="587" y="119"/>
                    </a:cubicBezTo>
                    <a:cubicBezTo>
                      <a:pt x="533" y="41"/>
                      <a:pt x="444" y="0"/>
                      <a:pt x="3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25" name="Google Shape;10125;p47"/>
              <p:cNvSpPr/>
              <p:nvPr/>
            </p:nvSpPr>
            <p:spPr>
              <a:xfrm>
                <a:off x="3672775" y="3655850"/>
                <a:ext cx="16375" cy="11925"/>
              </a:xfrm>
              <a:custGeom>
                <a:rect b="b" l="l" r="r" t="t"/>
                <a:pathLst>
                  <a:path extrusionOk="0" h="477" w="655">
                    <a:moveTo>
                      <a:pt x="314" y="0"/>
                    </a:moveTo>
                    <a:cubicBezTo>
                      <a:pt x="182" y="0"/>
                      <a:pt x="51" y="91"/>
                      <a:pt x="28" y="251"/>
                    </a:cubicBezTo>
                    <a:cubicBezTo>
                      <a:pt x="0" y="407"/>
                      <a:pt x="133" y="476"/>
                      <a:pt x="278" y="476"/>
                    </a:cubicBezTo>
                    <a:cubicBezTo>
                      <a:pt x="457" y="476"/>
                      <a:pt x="654" y="369"/>
                      <a:pt x="578" y="189"/>
                    </a:cubicBezTo>
                    <a:cubicBezTo>
                      <a:pt x="578" y="164"/>
                      <a:pt x="565" y="139"/>
                      <a:pt x="540" y="114"/>
                    </a:cubicBezTo>
                    <a:cubicBezTo>
                      <a:pt x="482" y="36"/>
                      <a:pt x="398" y="0"/>
                      <a:pt x="3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26" name="Google Shape;10126;p47"/>
              <p:cNvSpPr/>
              <p:nvPr/>
            </p:nvSpPr>
            <p:spPr>
              <a:xfrm>
                <a:off x="3609125" y="3637450"/>
                <a:ext cx="18500" cy="14450"/>
              </a:xfrm>
              <a:custGeom>
                <a:rect b="b" l="l" r="r" t="t"/>
                <a:pathLst>
                  <a:path extrusionOk="0" h="578" w="740">
                    <a:moveTo>
                      <a:pt x="399" y="1"/>
                    </a:moveTo>
                    <a:cubicBezTo>
                      <a:pt x="194" y="1"/>
                      <a:pt x="0" y="238"/>
                      <a:pt x="162" y="462"/>
                    </a:cubicBezTo>
                    <a:cubicBezTo>
                      <a:pt x="224" y="543"/>
                      <a:pt x="306" y="578"/>
                      <a:pt x="386" y="578"/>
                    </a:cubicBezTo>
                    <a:cubicBezTo>
                      <a:pt x="566" y="578"/>
                      <a:pt x="740" y="404"/>
                      <a:pt x="662" y="187"/>
                    </a:cubicBezTo>
                    <a:cubicBezTo>
                      <a:pt x="662" y="163"/>
                      <a:pt x="649" y="150"/>
                      <a:pt x="624" y="125"/>
                    </a:cubicBezTo>
                    <a:cubicBezTo>
                      <a:pt x="561" y="37"/>
                      <a:pt x="479" y="1"/>
                      <a:pt x="3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27" name="Google Shape;10127;p47"/>
              <p:cNvSpPr/>
              <p:nvPr/>
            </p:nvSpPr>
            <p:spPr>
              <a:xfrm>
                <a:off x="3581550" y="3571000"/>
                <a:ext cx="18075" cy="14650"/>
              </a:xfrm>
              <a:custGeom>
                <a:rect b="b" l="l" r="r" t="t"/>
                <a:pathLst>
                  <a:path extrusionOk="0" h="586" w="723">
                    <a:moveTo>
                      <a:pt x="377" y="1"/>
                    </a:moveTo>
                    <a:cubicBezTo>
                      <a:pt x="184" y="1"/>
                      <a:pt x="1" y="205"/>
                      <a:pt x="115" y="434"/>
                    </a:cubicBezTo>
                    <a:cubicBezTo>
                      <a:pt x="175" y="541"/>
                      <a:pt x="270" y="586"/>
                      <a:pt x="364" y="586"/>
                    </a:cubicBezTo>
                    <a:cubicBezTo>
                      <a:pt x="545" y="586"/>
                      <a:pt x="722" y="418"/>
                      <a:pt x="640" y="196"/>
                    </a:cubicBezTo>
                    <a:cubicBezTo>
                      <a:pt x="628" y="171"/>
                      <a:pt x="615" y="146"/>
                      <a:pt x="603" y="121"/>
                    </a:cubicBezTo>
                    <a:cubicBezTo>
                      <a:pt x="540" y="36"/>
                      <a:pt x="458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28" name="Google Shape;10128;p47"/>
              <p:cNvSpPr/>
              <p:nvPr/>
            </p:nvSpPr>
            <p:spPr>
              <a:xfrm>
                <a:off x="3633775" y="3701875"/>
                <a:ext cx="15675" cy="14400"/>
              </a:xfrm>
              <a:custGeom>
                <a:rect b="b" l="l" r="r" t="t"/>
                <a:pathLst>
                  <a:path extrusionOk="0" h="576" w="627">
                    <a:moveTo>
                      <a:pt x="300" y="0"/>
                    </a:moveTo>
                    <a:cubicBezTo>
                      <a:pt x="170" y="0"/>
                      <a:pt x="39" y="85"/>
                      <a:pt x="13" y="247"/>
                    </a:cubicBezTo>
                    <a:cubicBezTo>
                      <a:pt x="1" y="322"/>
                      <a:pt x="13" y="397"/>
                      <a:pt x="63" y="460"/>
                    </a:cubicBezTo>
                    <a:cubicBezTo>
                      <a:pt x="124" y="541"/>
                      <a:pt x="208" y="576"/>
                      <a:pt x="290" y="576"/>
                    </a:cubicBezTo>
                    <a:cubicBezTo>
                      <a:pt x="461" y="576"/>
                      <a:pt x="626" y="425"/>
                      <a:pt x="576" y="222"/>
                    </a:cubicBezTo>
                    <a:cubicBezTo>
                      <a:pt x="540" y="72"/>
                      <a:pt x="420" y="0"/>
                      <a:pt x="3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29" name="Google Shape;10129;p47"/>
              <p:cNvSpPr/>
              <p:nvPr/>
            </p:nvSpPr>
            <p:spPr>
              <a:xfrm>
                <a:off x="3693775" y="3529475"/>
                <a:ext cx="16100" cy="14375"/>
              </a:xfrm>
              <a:custGeom>
                <a:rect b="b" l="l" r="r" t="t"/>
                <a:pathLst>
                  <a:path extrusionOk="0" h="575" w="644">
                    <a:moveTo>
                      <a:pt x="298" y="0"/>
                    </a:moveTo>
                    <a:cubicBezTo>
                      <a:pt x="166" y="0"/>
                      <a:pt x="36" y="92"/>
                      <a:pt x="13" y="245"/>
                    </a:cubicBezTo>
                    <a:cubicBezTo>
                      <a:pt x="0" y="320"/>
                      <a:pt x="25" y="395"/>
                      <a:pt x="63" y="458"/>
                    </a:cubicBezTo>
                    <a:cubicBezTo>
                      <a:pt x="113" y="520"/>
                      <a:pt x="175" y="558"/>
                      <a:pt x="250" y="570"/>
                    </a:cubicBezTo>
                    <a:cubicBezTo>
                      <a:pt x="268" y="573"/>
                      <a:pt x="285" y="574"/>
                      <a:pt x="302" y="574"/>
                    </a:cubicBezTo>
                    <a:cubicBezTo>
                      <a:pt x="501" y="574"/>
                      <a:pt x="643" y="378"/>
                      <a:pt x="563" y="183"/>
                    </a:cubicBezTo>
                    <a:cubicBezTo>
                      <a:pt x="563" y="158"/>
                      <a:pt x="550" y="133"/>
                      <a:pt x="525" y="120"/>
                    </a:cubicBezTo>
                    <a:cubicBezTo>
                      <a:pt x="467" y="38"/>
                      <a:pt x="382" y="0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30" name="Google Shape;10130;p47"/>
              <p:cNvSpPr/>
              <p:nvPr/>
            </p:nvSpPr>
            <p:spPr>
              <a:xfrm>
                <a:off x="3757175" y="3544050"/>
                <a:ext cx="18050" cy="14425"/>
              </a:xfrm>
              <a:custGeom>
                <a:rect b="b" l="l" r="r" t="t"/>
                <a:pathLst>
                  <a:path extrusionOk="0" h="577" w="722">
                    <a:moveTo>
                      <a:pt x="373" y="0"/>
                    </a:moveTo>
                    <a:cubicBezTo>
                      <a:pt x="161" y="0"/>
                      <a:pt x="0" y="249"/>
                      <a:pt x="139" y="462"/>
                    </a:cubicBezTo>
                    <a:cubicBezTo>
                      <a:pt x="189" y="524"/>
                      <a:pt x="263" y="562"/>
                      <a:pt x="338" y="574"/>
                    </a:cubicBezTo>
                    <a:cubicBezTo>
                      <a:pt x="350" y="576"/>
                      <a:pt x="361" y="576"/>
                      <a:pt x="373" y="576"/>
                    </a:cubicBezTo>
                    <a:cubicBezTo>
                      <a:pt x="569" y="576"/>
                      <a:pt x="722" y="376"/>
                      <a:pt x="651" y="187"/>
                    </a:cubicBezTo>
                    <a:cubicBezTo>
                      <a:pt x="626" y="112"/>
                      <a:pt x="563" y="50"/>
                      <a:pt x="488" y="25"/>
                    </a:cubicBezTo>
                    <a:cubicBezTo>
                      <a:pt x="449" y="8"/>
                      <a:pt x="411" y="0"/>
                      <a:pt x="3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31" name="Google Shape;10131;p47"/>
              <p:cNvSpPr/>
              <p:nvPr/>
            </p:nvSpPr>
            <p:spPr>
              <a:xfrm>
                <a:off x="3786550" y="3615525"/>
                <a:ext cx="19825" cy="14450"/>
              </a:xfrm>
              <a:custGeom>
                <a:rect b="b" l="l" r="r" t="t"/>
                <a:pathLst>
                  <a:path extrusionOk="0" h="578" w="793">
                    <a:moveTo>
                      <a:pt x="378" y="0"/>
                    </a:moveTo>
                    <a:cubicBezTo>
                      <a:pt x="35" y="0"/>
                      <a:pt x="0" y="529"/>
                      <a:pt x="363" y="577"/>
                    </a:cubicBezTo>
                    <a:cubicBezTo>
                      <a:pt x="371" y="578"/>
                      <a:pt x="379" y="578"/>
                      <a:pt x="387" y="578"/>
                    </a:cubicBezTo>
                    <a:cubicBezTo>
                      <a:pt x="717" y="578"/>
                      <a:pt x="792" y="76"/>
                      <a:pt x="451" y="2"/>
                    </a:cubicBezTo>
                    <a:lnTo>
                      <a:pt x="413" y="2"/>
                    </a:lnTo>
                    <a:cubicBezTo>
                      <a:pt x="401" y="1"/>
                      <a:pt x="389" y="0"/>
                      <a:pt x="3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32" name="Google Shape;10132;p47"/>
              <p:cNvSpPr/>
              <p:nvPr/>
            </p:nvSpPr>
            <p:spPr>
              <a:xfrm>
                <a:off x="3749075" y="3660000"/>
                <a:ext cx="16250" cy="14400"/>
              </a:xfrm>
              <a:custGeom>
                <a:rect b="b" l="l" r="r" t="t"/>
                <a:pathLst>
                  <a:path extrusionOk="0" h="576" w="650">
                    <a:moveTo>
                      <a:pt x="334" y="1"/>
                    </a:moveTo>
                    <a:cubicBezTo>
                      <a:pt x="298" y="1"/>
                      <a:pt x="261" y="8"/>
                      <a:pt x="225" y="23"/>
                    </a:cubicBezTo>
                    <a:cubicBezTo>
                      <a:pt x="75" y="73"/>
                      <a:pt x="0" y="248"/>
                      <a:pt x="63" y="398"/>
                    </a:cubicBezTo>
                    <a:cubicBezTo>
                      <a:pt x="102" y="506"/>
                      <a:pt x="219" y="576"/>
                      <a:pt x="341" y="576"/>
                    </a:cubicBezTo>
                    <a:cubicBezTo>
                      <a:pt x="373" y="576"/>
                      <a:pt x="406" y="571"/>
                      <a:pt x="438" y="560"/>
                    </a:cubicBezTo>
                    <a:cubicBezTo>
                      <a:pt x="575" y="498"/>
                      <a:pt x="650" y="335"/>
                      <a:pt x="600" y="185"/>
                    </a:cubicBezTo>
                    <a:cubicBezTo>
                      <a:pt x="553" y="71"/>
                      <a:pt x="447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33" name="Google Shape;10133;p47"/>
              <p:cNvSpPr/>
              <p:nvPr/>
            </p:nvSpPr>
            <p:spPr>
              <a:xfrm>
                <a:off x="3625575" y="3744875"/>
                <a:ext cx="18500" cy="15250"/>
              </a:xfrm>
              <a:custGeom>
                <a:rect b="b" l="l" r="r" t="t"/>
                <a:pathLst>
                  <a:path extrusionOk="0" h="610" w="740">
                    <a:moveTo>
                      <a:pt x="349" y="0"/>
                    </a:moveTo>
                    <a:cubicBezTo>
                      <a:pt x="166" y="0"/>
                      <a:pt x="1" y="185"/>
                      <a:pt x="91" y="402"/>
                    </a:cubicBezTo>
                    <a:cubicBezTo>
                      <a:pt x="133" y="548"/>
                      <a:pt x="239" y="609"/>
                      <a:pt x="349" y="609"/>
                    </a:cubicBezTo>
                    <a:cubicBezTo>
                      <a:pt x="539" y="609"/>
                      <a:pt x="740" y="427"/>
                      <a:pt x="629" y="189"/>
                    </a:cubicBezTo>
                    <a:cubicBezTo>
                      <a:pt x="604" y="152"/>
                      <a:pt x="579" y="114"/>
                      <a:pt x="554" y="89"/>
                    </a:cubicBezTo>
                    <a:cubicBezTo>
                      <a:pt x="492" y="27"/>
                      <a:pt x="419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34" name="Google Shape;10134;p47"/>
              <p:cNvSpPr/>
              <p:nvPr/>
            </p:nvSpPr>
            <p:spPr>
              <a:xfrm>
                <a:off x="3737500" y="3692175"/>
                <a:ext cx="17475" cy="14600"/>
              </a:xfrm>
              <a:custGeom>
                <a:rect b="b" l="l" r="r" t="t"/>
                <a:pathLst>
                  <a:path extrusionOk="0" h="584" w="699">
                    <a:moveTo>
                      <a:pt x="359" y="1"/>
                    </a:moveTo>
                    <a:cubicBezTo>
                      <a:pt x="324" y="1"/>
                      <a:pt x="287" y="8"/>
                      <a:pt x="251" y="23"/>
                    </a:cubicBezTo>
                    <a:cubicBezTo>
                      <a:pt x="13" y="110"/>
                      <a:pt x="1" y="448"/>
                      <a:pt x="238" y="560"/>
                    </a:cubicBezTo>
                    <a:cubicBezTo>
                      <a:pt x="276" y="576"/>
                      <a:pt x="315" y="584"/>
                      <a:pt x="352" y="584"/>
                    </a:cubicBezTo>
                    <a:cubicBezTo>
                      <a:pt x="544" y="584"/>
                      <a:pt x="699" y="385"/>
                      <a:pt x="626" y="185"/>
                    </a:cubicBezTo>
                    <a:cubicBezTo>
                      <a:pt x="578" y="72"/>
                      <a:pt x="473" y="1"/>
                      <a:pt x="3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35" name="Google Shape;10135;p47"/>
              <p:cNvSpPr/>
              <p:nvPr/>
            </p:nvSpPr>
            <p:spPr>
              <a:xfrm>
                <a:off x="3590950" y="3540125"/>
                <a:ext cx="18025" cy="14725"/>
              </a:xfrm>
              <a:custGeom>
                <a:rect b="b" l="l" r="r" t="t"/>
                <a:pathLst>
                  <a:path extrusionOk="0" h="589" w="721">
                    <a:moveTo>
                      <a:pt x="350" y="1"/>
                    </a:moveTo>
                    <a:cubicBezTo>
                      <a:pt x="176" y="1"/>
                      <a:pt x="0" y="158"/>
                      <a:pt x="64" y="381"/>
                    </a:cubicBezTo>
                    <a:cubicBezTo>
                      <a:pt x="110" y="528"/>
                      <a:pt x="220" y="589"/>
                      <a:pt x="331" y="589"/>
                    </a:cubicBezTo>
                    <a:cubicBezTo>
                      <a:pt x="523" y="589"/>
                      <a:pt x="720" y="407"/>
                      <a:pt x="602" y="169"/>
                    </a:cubicBezTo>
                    <a:cubicBezTo>
                      <a:pt x="547" y="51"/>
                      <a:pt x="449" y="1"/>
                      <a:pt x="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36" name="Google Shape;10136;p47"/>
              <p:cNvSpPr/>
              <p:nvPr/>
            </p:nvSpPr>
            <p:spPr>
              <a:xfrm>
                <a:off x="3703125" y="3496700"/>
                <a:ext cx="17775" cy="14525"/>
              </a:xfrm>
              <a:custGeom>
                <a:rect b="b" l="l" r="r" t="t"/>
                <a:pathLst>
                  <a:path extrusionOk="0" h="581" w="711">
                    <a:moveTo>
                      <a:pt x="348" y="0"/>
                    </a:moveTo>
                    <a:cubicBezTo>
                      <a:pt x="174" y="0"/>
                      <a:pt x="0" y="154"/>
                      <a:pt x="64" y="369"/>
                    </a:cubicBezTo>
                    <a:cubicBezTo>
                      <a:pt x="110" y="518"/>
                      <a:pt x="221" y="580"/>
                      <a:pt x="333" y="580"/>
                    </a:cubicBezTo>
                    <a:cubicBezTo>
                      <a:pt x="521" y="580"/>
                      <a:pt x="711" y="404"/>
                      <a:pt x="601" y="169"/>
                    </a:cubicBezTo>
                    <a:cubicBezTo>
                      <a:pt x="546" y="51"/>
                      <a:pt x="447" y="0"/>
                      <a:pt x="3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37" name="Google Shape;10137;p47"/>
              <p:cNvSpPr/>
              <p:nvPr/>
            </p:nvSpPr>
            <p:spPr>
              <a:xfrm>
                <a:off x="3627150" y="3520900"/>
                <a:ext cx="16350" cy="14175"/>
              </a:xfrm>
              <a:custGeom>
                <a:rect b="b" l="l" r="r" t="t"/>
                <a:pathLst>
                  <a:path extrusionOk="0" h="567" w="654">
                    <a:moveTo>
                      <a:pt x="377" y="0"/>
                    </a:moveTo>
                    <a:cubicBezTo>
                      <a:pt x="182" y="0"/>
                      <a:pt x="0" y="203"/>
                      <a:pt x="116" y="426"/>
                    </a:cubicBezTo>
                    <a:cubicBezTo>
                      <a:pt x="153" y="501"/>
                      <a:pt x="228" y="551"/>
                      <a:pt x="316" y="563"/>
                    </a:cubicBezTo>
                    <a:cubicBezTo>
                      <a:pt x="330" y="565"/>
                      <a:pt x="344" y="567"/>
                      <a:pt x="358" y="567"/>
                    </a:cubicBezTo>
                    <a:cubicBezTo>
                      <a:pt x="493" y="567"/>
                      <a:pt x="618" y="462"/>
                      <a:pt x="641" y="326"/>
                    </a:cubicBezTo>
                    <a:cubicBezTo>
                      <a:pt x="653" y="288"/>
                      <a:pt x="653" y="251"/>
                      <a:pt x="641" y="226"/>
                    </a:cubicBezTo>
                    <a:cubicBezTo>
                      <a:pt x="641" y="176"/>
                      <a:pt x="628" y="138"/>
                      <a:pt x="603" y="113"/>
                    </a:cubicBezTo>
                    <a:cubicBezTo>
                      <a:pt x="538" y="34"/>
                      <a:pt x="457" y="0"/>
                      <a:pt x="3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38" name="Google Shape;10138;p47"/>
              <p:cNvSpPr/>
              <p:nvPr/>
            </p:nvSpPr>
            <p:spPr>
              <a:xfrm>
                <a:off x="3594725" y="3753550"/>
                <a:ext cx="17225" cy="14500"/>
              </a:xfrm>
              <a:custGeom>
                <a:rect b="b" l="l" r="r" t="t"/>
                <a:pathLst>
                  <a:path extrusionOk="0" h="580" w="689">
                    <a:moveTo>
                      <a:pt x="365" y="0"/>
                    </a:moveTo>
                    <a:cubicBezTo>
                      <a:pt x="281" y="0"/>
                      <a:pt x="197" y="37"/>
                      <a:pt x="138" y="117"/>
                    </a:cubicBezTo>
                    <a:cubicBezTo>
                      <a:pt x="1" y="292"/>
                      <a:pt x="113" y="555"/>
                      <a:pt x="338" y="580"/>
                    </a:cubicBezTo>
                    <a:cubicBezTo>
                      <a:pt x="376" y="580"/>
                      <a:pt x="426" y="567"/>
                      <a:pt x="476" y="555"/>
                    </a:cubicBezTo>
                    <a:cubicBezTo>
                      <a:pt x="613" y="492"/>
                      <a:pt x="688" y="330"/>
                      <a:pt x="638" y="180"/>
                    </a:cubicBezTo>
                    <a:cubicBezTo>
                      <a:pt x="588" y="66"/>
                      <a:pt x="477" y="0"/>
                      <a:pt x="3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39" name="Google Shape;10139;p47"/>
              <p:cNvSpPr/>
              <p:nvPr/>
            </p:nvSpPr>
            <p:spPr>
              <a:xfrm>
                <a:off x="3886225" y="3608000"/>
                <a:ext cx="16000" cy="14525"/>
              </a:xfrm>
              <a:custGeom>
                <a:rect b="b" l="l" r="r" t="t"/>
                <a:pathLst>
                  <a:path extrusionOk="0" h="581" w="640">
                    <a:moveTo>
                      <a:pt x="328" y="0"/>
                    </a:moveTo>
                    <a:cubicBezTo>
                      <a:pt x="246" y="0"/>
                      <a:pt x="161" y="36"/>
                      <a:pt x="100" y="116"/>
                    </a:cubicBezTo>
                    <a:cubicBezTo>
                      <a:pt x="0" y="228"/>
                      <a:pt x="25" y="416"/>
                      <a:pt x="150" y="516"/>
                    </a:cubicBezTo>
                    <a:cubicBezTo>
                      <a:pt x="205" y="561"/>
                      <a:pt x="268" y="581"/>
                      <a:pt x="330" y="581"/>
                    </a:cubicBezTo>
                    <a:cubicBezTo>
                      <a:pt x="490" y="581"/>
                      <a:pt x="640" y="443"/>
                      <a:pt x="613" y="253"/>
                    </a:cubicBezTo>
                    <a:cubicBezTo>
                      <a:pt x="597" y="98"/>
                      <a:pt x="465" y="0"/>
                      <a:pt x="3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40" name="Google Shape;10140;p47"/>
              <p:cNvSpPr/>
              <p:nvPr/>
            </p:nvSpPr>
            <p:spPr>
              <a:xfrm>
                <a:off x="3923700" y="3587300"/>
                <a:ext cx="18300" cy="14575"/>
              </a:xfrm>
              <a:custGeom>
                <a:rect b="b" l="l" r="r" t="t"/>
                <a:pathLst>
                  <a:path extrusionOk="0" h="583" w="732">
                    <a:moveTo>
                      <a:pt x="350" y="0"/>
                    </a:moveTo>
                    <a:cubicBezTo>
                      <a:pt x="254" y="0"/>
                      <a:pt x="159" y="47"/>
                      <a:pt x="101" y="144"/>
                    </a:cubicBezTo>
                    <a:cubicBezTo>
                      <a:pt x="1" y="319"/>
                      <a:pt x="101" y="544"/>
                      <a:pt x="313" y="581"/>
                    </a:cubicBezTo>
                    <a:cubicBezTo>
                      <a:pt x="324" y="582"/>
                      <a:pt x="334" y="583"/>
                      <a:pt x="345" y="583"/>
                    </a:cubicBezTo>
                    <a:cubicBezTo>
                      <a:pt x="578" y="583"/>
                      <a:pt x="732" y="322"/>
                      <a:pt x="588" y="119"/>
                    </a:cubicBezTo>
                    <a:cubicBezTo>
                      <a:pt x="528" y="41"/>
                      <a:pt x="439" y="0"/>
                      <a:pt x="3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41" name="Google Shape;10141;p47"/>
              <p:cNvSpPr/>
              <p:nvPr/>
            </p:nvSpPr>
            <p:spPr>
              <a:xfrm>
                <a:off x="3856800" y="3574300"/>
                <a:ext cx="18275" cy="14625"/>
              </a:xfrm>
              <a:custGeom>
                <a:rect b="b" l="l" r="r" t="t"/>
                <a:pathLst>
                  <a:path extrusionOk="0" h="585" w="731">
                    <a:moveTo>
                      <a:pt x="384" y="0"/>
                    </a:moveTo>
                    <a:cubicBezTo>
                      <a:pt x="189" y="0"/>
                      <a:pt x="1" y="207"/>
                      <a:pt x="115" y="427"/>
                    </a:cubicBezTo>
                    <a:cubicBezTo>
                      <a:pt x="175" y="538"/>
                      <a:pt x="271" y="585"/>
                      <a:pt x="367" y="585"/>
                    </a:cubicBezTo>
                    <a:cubicBezTo>
                      <a:pt x="550" y="585"/>
                      <a:pt x="730" y="411"/>
                      <a:pt x="640" y="189"/>
                    </a:cubicBezTo>
                    <a:cubicBezTo>
                      <a:pt x="640" y="164"/>
                      <a:pt x="627" y="152"/>
                      <a:pt x="615" y="127"/>
                    </a:cubicBezTo>
                    <a:cubicBezTo>
                      <a:pt x="552" y="37"/>
                      <a:pt x="467" y="0"/>
                      <a:pt x="3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42" name="Google Shape;10142;p47"/>
              <p:cNvSpPr/>
              <p:nvPr/>
            </p:nvSpPr>
            <p:spPr>
              <a:xfrm>
                <a:off x="3868400" y="3535350"/>
                <a:ext cx="15025" cy="14475"/>
              </a:xfrm>
              <a:custGeom>
                <a:rect b="b" l="l" r="r" t="t"/>
                <a:pathLst>
                  <a:path extrusionOk="0" h="579" w="601">
                    <a:moveTo>
                      <a:pt x="302" y="1"/>
                    </a:moveTo>
                    <a:cubicBezTo>
                      <a:pt x="217" y="1"/>
                      <a:pt x="132" y="39"/>
                      <a:pt x="76" y="110"/>
                    </a:cubicBezTo>
                    <a:cubicBezTo>
                      <a:pt x="26" y="160"/>
                      <a:pt x="1" y="235"/>
                      <a:pt x="13" y="323"/>
                    </a:cubicBezTo>
                    <a:cubicBezTo>
                      <a:pt x="29" y="481"/>
                      <a:pt x="165" y="579"/>
                      <a:pt x="304" y="579"/>
                    </a:cubicBezTo>
                    <a:cubicBezTo>
                      <a:pt x="385" y="579"/>
                      <a:pt x="466" y="546"/>
                      <a:pt x="526" y="472"/>
                    </a:cubicBezTo>
                    <a:cubicBezTo>
                      <a:pt x="576" y="410"/>
                      <a:pt x="601" y="335"/>
                      <a:pt x="588" y="260"/>
                    </a:cubicBezTo>
                    <a:cubicBezTo>
                      <a:pt x="588" y="235"/>
                      <a:pt x="576" y="210"/>
                      <a:pt x="563" y="185"/>
                    </a:cubicBezTo>
                    <a:cubicBezTo>
                      <a:pt x="551" y="135"/>
                      <a:pt x="526" y="98"/>
                      <a:pt x="488" y="73"/>
                    </a:cubicBezTo>
                    <a:cubicBezTo>
                      <a:pt x="434" y="24"/>
                      <a:pt x="368" y="1"/>
                      <a:pt x="3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43" name="Google Shape;10143;p47"/>
              <p:cNvSpPr/>
              <p:nvPr/>
            </p:nvSpPr>
            <p:spPr>
              <a:xfrm>
                <a:off x="3902775" y="3534600"/>
                <a:ext cx="17425" cy="14500"/>
              </a:xfrm>
              <a:custGeom>
                <a:rect b="b" l="l" r="r" t="t"/>
                <a:pathLst>
                  <a:path extrusionOk="0" h="580" w="697">
                    <a:moveTo>
                      <a:pt x="355" y="1"/>
                    </a:moveTo>
                    <a:cubicBezTo>
                      <a:pt x="258" y="1"/>
                      <a:pt x="160" y="48"/>
                      <a:pt x="101" y="140"/>
                    </a:cubicBezTo>
                    <a:cubicBezTo>
                      <a:pt x="1" y="315"/>
                      <a:pt x="101" y="540"/>
                      <a:pt x="313" y="577"/>
                    </a:cubicBezTo>
                    <a:cubicBezTo>
                      <a:pt x="324" y="579"/>
                      <a:pt x="336" y="579"/>
                      <a:pt x="347" y="579"/>
                    </a:cubicBezTo>
                    <a:cubicBezTo>
                      <a:pt x="544" y="579"/>
                      <a:pt x="696" y="379"/>
                      <a:pt x="625" y="190"/>
                    </a:cubicBezTo>
                    <a:cubicBezTo>
                      <a:pt x="613" y="165"/>
                      <a:pt x="600" y="140"/>
                      <a:pt x="588" y="115"/>
                    </a:cubicBezTo>
                    <a:cubicBezTo>
                      <a:pt x="529" y="38"/>
                      <a:pt x="442" y="1"/>
                      <a:pt x="3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44" name="Google Shape;10144;p47"/>
              <p:cNvSpPr/>
              <p:nvPr/>
            </p:nvSpPr>
            <p:spPr>
              <a:xfrm>
                <a:off x="3936525" y="3554100"/>
                <a:ext cx="16250" cy="14550"/>
              </a:xfrm>
              <a:custGeom>
                <a:rect b="b" l="l" r="r" t="t"/>
                <a:pathLst>
                  <a:path extrusionOk="0" h="582" w="650">
                    <a:moveTo>
                      <a:pt x="329" y="0"/>
                    </a:moveTo>
                    <a:cubicBezTo>
                      <a:pt x="293" y="0"/>
                      <a:pt x="258" y="7"/>
                      <a:pt x="225" y="22"/>
                    </a:cubicBezTo>
                    <a:cubicBezTo>
                      <a:pt x="75" y="85"/>
                      <a:pt x="0" y="247"/>
                      <a:pt x="50" y="397"/>
                    </a:cubicBezTo>
                    <a:cubicBezTo>
                      <a:pt x="98" y="511"/>
                      <a:pt x="203" y="582"/>
                      <a:pt x="316" y="582"/>
                    </a:cubicBezTo>
                    <a:cubicBezTo>
                      <a:pt x="352" y="582"/>
                      <a:pt x="389" y="575"/>
                      <a:pt x="425" y="560"/>
                    </a:cubicBezTo>
                    <a:cubicBezTo>
                      <a:pt x="575" y="510"/>
                      <a:pt x="650" y="335"/>
                      <a:pt x="588" y="185"/>
                    </a:cubicBezTo>
                    <a:cubicBezTo>
                      <a:pt x="550" y="71"/>
                      <a:pt x="439" y="0"/>
                      <a:pt x="3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45" name="Google Shape;10145;p47"/>
              <p:cNvSpPr/>
              <p:nvPr/>
            </p:nvSpPr>
            <p:spPr>
              <a:xfrm>
                <a:off x="3844725" y="3474575"/>
                <a:ext cx="16350" cy="11800"/>
              </a:xfrm>
              <a:custGeom>
                <a:rect b="b" l="l" r="r" t="t"/>
                <a:pathLst>
                  <a:path extrusionOk="0" h="472" w="654">
                    <a:moveTo>
                      <a:pt x="315" y="1"/>
                    </a:moveTo>
                    <a:cubicBezTo>
                      <a:pt x="171" y="1"/>
                      <a:pt x="46" y="106"/>
                      <a:pt x="23" y="242"/>
                    </a:cubicBezTo>
                    <a:cubicBezTo>
                      <a:pt x="0" y="401"/>
                      <a:pt x="140" y="472"/>
                      <a:pt x="288" y="472"/>
                    </a:cubicBezTo>
                    <a:cubicBezTo>
                      <a:pt x="465" y="472"/>
                      <a:pt x="654" y="369"/>
                      <a:pt x="585" y="192"/>
                    </a:cubicBezTo>
                    <a:cubicBezTo>
                      <a:pt x="548" y="92"/>
                      <a:pt x="461" y="17"/>
                      <a:pt x="361" y="4"/>
                    </a:cubicBezTo>
                    <a:cubicBezTo>
                      <a:pt x="345" y="2"/>
                      <a:pt x="330" y="1"/>
                      <a:pt x="3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46" name="Google Shape;10146;p47"/>
              <p:cNvSpPr/>
              <p:nvPr/>
            </p:nvSpPr>
            <p:spPr>
              <a:xfrm>
                <a:off x="3882475" y="3462875"/>
                <a:ext cx="15775" cy="14375"/>
              </a:xfrm>
              <a:custGeom>
                <a:rect b="b" l="l" r="r" t="t"/>
                <a:pathLst>
                  <a:path extrusionOk="0" h="575" w="631">
                    <a:moveTo>
                      <a:pt x="324" y="0"/>
                    </a:moveTo>
                    <a:cubicBezTo>
                      <a:pt x="243" y="0"/>
                      <a:pt x="161" y="35"/>
                      <a:pt x="100" y="110"/>
                    </a:cubicBezTo>
                    <a:cubicBezTo>
                      <a:pt x="0" y="235"/>
                      <a:pt x="13" y="410"/>
                      <a:pt x="138" y="510"/>
                    </a:cubicBezTo>
                    <a:cubicBezTo>
                      <a:pt x="193" y="555"/>
                      <a:pt x="257" y="575"/>
                      <a:pt x="319" y="575"/>
                    </a:cubicBezTo>
                    <a:cubicBezTo>
                      <a:pt x="479" y="575"/>
                      <a:pt x="631" y="440"/>
                      <a:pt x="613" y="260"/>
                    </a:cubicBezTo>
                    <a:cubicBezTo>
                      <a:pt x="589" y="96"/>
                      <a:pt x="458" y="0"/>
                      <a:pt x="3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47" name="Google Shape;10147;p47"/>
              <p:cNvSpPr/>
              <p:nvPr/>
            </p:nvSpPr>
            <p:spPr>
              <a:xfrm>
                <a:off x="3830300" y="3507775"/>
                <a:ext cx="19250" cy="14875"/>
              </a:xfrm>
              <a:custGeom>
                <a:rect b="b" l="l" r="r" t="t"/>
                <a:pathLst>
                  <a:path extrusionOk="0" h="595" w="770">
                    <a:moveTo>
                      <a:pt x="330" y="1"/>
                    </a:moveTo>
                    <a:cubicBezTo>
                      <a:pt x="243" y="1"/>
                      <a:pt x="158" y="36"/>
                      <a:pt x="100" y="101"/>
                    </a:cubicBezTo>
                    <a:cubicBezTo>
                      <a:pt x="0" y="226"/>
                      <a:pt x="25" y="413"/>
                      <a:pt x="150" y="513"/>
                    </a:cubicBezTo>
                    <a:cubicBezTo>
                      <a:pt x="213" y="571"/>
                      <a:pt x="280" y="595"/>
                      <a:pt x="343" y="595"/>
                    </a:cubicBezTo>
                    <a:cubicBezTo>
                      <a:pt x="581" y="595"/>
                      <a:pt x="770" y="251"/>
                      <a:pt x="513" y="63"/>
                    </a:cubicBezTo>
                    <a:cubicBezTo>
                      <a:pt x="459" y="21"/>
                      <a:pt x="394" y="1"/>
                      <a:pt x="3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48" name="Google Shape;10148;p47"/>
              <p:cNvSpPr/>
              <p:nvPr/>
            </p:nvSpPr>
            <p:spPr>
              <a:xfrm>
                <a:off x="3909650" y="349692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34" y="0"/>
                    </a:moveTo>
                    <a:cubicBezTo>
                      <a:pt x="298" y="0"/>
                      <a:pt x="261" y="7"/>
                      <a:pt x="225" y="23"/>
                    </a:cubicBezTo>
                    <a:cubicBezTo>
                      <a:pt x="75" y="73"/>
                      <a:pt x="0" y="247"/>
                      <a:pt x="50" y="397"/>
                    </a:cubicBezTo>
                    <a:cubicBezTo>
                      <a:pt x="100" y="506"/>
                      <a:pt x="211" y="575"/>
                      <a:pt x="330" y="575"/>
                    </a:cubicBezTo>
                    <a:cubicBezTo>
                      <a:pt x="361" y="575"/>
                      <a:pt x="394" y="570"/>
                      <a:pt x="425" y="560"/>
                    </a:cubicBezTo>
                    <a:cubicBezTo>
                      <a:pt x="575" y="497"/>
                      <a:pt x="650" y="335"/>
                      <a:pt x="600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49" name="Google Shape;10149;p47"/>
              <p:cNvSpPr/>
              <p:nvPr/>
            </p:nvSpPr>
            <p:spPr>
              <a:xfrm>
                <a:off x="4000450" y="3564550"/>
                <a:ext cx="17325" cy="12775"/>
              </a:xfrm>
              <a:custGeom>
                <a:rect b="b" l="l" r="r" t="t"/>
                <a:pathLst>
                  <a:path extrusionOk="0" h="511" w="693">
                    <a:moveTo>
                      <a:pt x="489" y="1"/>
                    </a:moveTo>
                    <a:cubicBezTo>
                      <a:pt x="281" y="1"/>
                      <a:pt x="0" y="287"/>
                      <a:pt x="205" y="454"/>
                    </a:cubicBezTo>
                    <a:cubicBezTo>
                      <a:pt x="258" y="491"/>
                      <a:pt x="321" y="511"/>
                      <a:pt x="383" y="511"/>
                    </a:cubicBezTo>
                    <a:cubicBezTo>
                      <a:pt x="468" y="511"/>
                      <a:pt x="553" y="476"/>
                      <a:pt x="617" y="404"/>
                    </a:cubicBezTo>
                    <a:cubicBezTo>
                      <a:pt x="680" y="329"/>
                      <a:pt x="692" y="217"/>
                      <a:pt x="655" y="117"/>
                    </a:cubicBezTo>
                    <a:cubicBezTo>
                      <a:pt x="623" y="34"/>
                      <a:pt x="560" y="1"/>
                      <a:pt x="4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50" name="Google Shape;10150;p47"/>
              <p:cNvSpPr/>
              <p:nvPr/>
            </p:nvSpPr>
            <p:spPr>
              <a:xfrm>
                <a:off x="3976450" y="3498900"/>
                <a:ext cx="16925" cy="14475"/>
              </a:xfrm>
              <a:custGeom>
                <a:rect b="b" l="l" r="r" t="t"/>
                <a:pathLst>
                  <a:path extrusionOk="0" h="579" w="677">
                    <a:moveTo>
                      <a:pt x="367" y="0"/>
                    </a:moveTo>
                    <a:cubicBezTo>
                      <a:pt x="170" y="0"/>
                      <a:pt x="1" y="212"/>
                      <a:pt x="115" y="431"/>
                    </a:cubicBezTo>
                    <a:cubicBezTo>
                      <a:pt x="171" y="534"/>
                      <a:pt x="266" y="579"/>
                      <a:pt x="360" y="579"/>
                    </a:cubicBezTo>
                    <a:cubicBezTo>
                      <a:pt x="518" y="579"/>
                      <a:pt x="676" y="452"/>
                      <a:pt x="653" y="256"/>
                    </a:cubicBezTo>
                    <a:cubicBezTo>
                      <a:pt x="653" y="231"/>
                      <a:pt x="640" y="206"/>
                      <a:pt x="640" y="181"/>
                    </a:cubicBezTo>
                    <a:cubicBezTo>
                      <a:pt x="615" y="131"/>
                      <a:pt x="590" y="93"/>
                      <a:pt x="553" y="68"/>
                    </a:cubicBezTo>
                    <a:cubicBezTo>
                      <a:pt x="493" y="21"/>
                      <a:pt x="429" y="0"/>
                      <a:pt x="3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51" name="Google Shape;10151;p47"/>
              <p:cNvSpPr/>
              <p:nvPr/>
            </p:nvSpPr>
            <p:spPr>
              <a:xfrm>
                <a:off x="3971200" y="3534725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34" y="1"/>
                    </a:moveTo>
                    <a:cubicBezTo>
                      <a:pt x="298" y="1"/>
                      <a:pt x="261" y="8"/>
                      <a:pt x="225" y="23"/>
                    </a:cubicBezTo>
                    <a:cubicBezTo>
                      <a:pt x="75" y="73"/>
                      <a:pt x="0" y="248"/>
                      <a:pt x="50" y="398"/>
                    </a:cubicBezTo>
                    <a:cubicBezTo>
                      <a:pt x="98" y="511"/>
                      <a:pt x="210" y="582"/>
                      <a:pt x="322" y="582"/>
                    </a:cubicBezTo>
                    <a:cubicBezTo>
                      <a:pt x="357" y="582"/>
                      <a:pt x="392" y="575"/>
                      <a:pt x="425" y="560"/>
                    </a:cubicBezTo>
                    <a:cubicBezTo>
                      <a:pt x="575" y="497"/>
                      <a:pt x="650" y="335"/>
                      <a:pt x="600" y="185"/>
                    </a:cubicBezTo>
                    <a:cubicBezTo>
                      <a:pt x="553" y="71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52" name="Google Shape;10152;p47"/>
              <p:cNvSpPr/>
              <p:nvPr/>
            </p:nvSpPr>
            <p:spPr>
              <a:xfrm>
                <a:off x="3952775" y="3429275"/>
                <a:ext cx="16025" cy="14375"/>
              </a:xfrm>
              <a:custGeom>
                <a:rect b="b" l="l" r="r" t="t"/>
                <a:pathLst>
                  <a:path extrusionOk="0" h="575" w="641">
                    <a:moveTo>
                      <a:pt x="292" y="1"/>
                    </a:moveTo>
                    <a:cubicBezTo>
                      <a:pt x="150" y="1"/>
                      <a:pt x="35" y="107"/>
                      <a:pt x="13" y="254"/>
                    </a:cubicBezTo>
                    <a:cubicBezTo>
                      <a:pt x="0" y="329"/>
                      <a:pt x="13" y="404"/>
                      <a:pt x="62" y="467"/>
                    </a:cubicBezTo>
                    <a:cubicBezTo>
                      <a:pt x="123" y="542"/>
                      <a:pt x="202" y="574"/>
                      <a:pt x="281" y="574"/>
                    </a:cubicBezTo>
                    <a:cubicBezTo>
                      <a:pt x="463" y="574"/>
                      <a:pt x="641" y="401"/>
                      <a:pt x="562" y="192"/>
                    </a:cubicBezTo>
                    <a:cubicBezTo>
                      <a:pt x="550" y="167"/>
                      <a:pt x="537" y="142"/>
                      <a:pt x="525" y="117"/>
                    </a:cubicBezTo>
                    <a:cubicBezTo>
                      <a:pt x="487" y="54"/>
                      <a:pt x="412" y="17"/>
                      <a:pt x="337" y="4"/>
                    </a:cubicBezTo>
                    <a:cubicBezTo>
                      <a:pt x="322" y="2"/>
                      <a:pt x="307" y="1"/>
                      <a:pt x="2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53" name="Google Shape;10153;p47"/>
              <p:cNvSpPr/>
              <p:nvPr/>
            </p:nvSpPr>
            <p:spPr>
              <a:xfrm>
                <a:off x="3938700" y="3475375"/>
                <a:ext cx="16575" cy="14550"/>
              </a:xfrm>
              <a:custGeom>
                <a:rect b="b" l="l" r="r" t="t"/>
                <a:pathLst>
                  <a:path extrusionOk="0" h="582" w="663">
                    <a:moveTo>
                      <a:pt x="334" y="0"/>
                    </a:moveTo>
                    <a:cubicBezTo>
                      <a:pt x="298" y="0"/>
                      <a:pt x="262" y="7"/>
                      <a:pt x="226" y="22"/>
                    </a:cubicBezTo>
                    <a:cubicBezTo>
                      <a:pt x="76" y="85"/>
                      <a:pt x="1" y="247"/>
                      <a:pt x="63" y="397"/>
                    </a:cubicBezTo>
                    <a:cubicBezTo>
                      <a:pt x="101" y="511"/>
                      <a:pt x="211" y="582"/>
                      <a:pt x="328" y="582"/>
                    </a:cubicBezTo>
                    <a:cubicBezTo>
                      <a:pt x="364" y="582"/>
                      <a:pt x="402" y="575"/>
                      <a:pt x="438" y="560"/>
                    </a:cubicBezTo>
                    <a:cubicBezTo>
                      <a:pt x="588" y="510"/>
                      <a:pt x="663" y="335"/>
                      <a:pt x="600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54" name="Google Shape;10154;p47"/>
              <p:cNvSpPr/>
              <p:nvPr/>
            </p:nvSpPr>
            <p:spPr>
              <a:xfrm>
                <a:off x="3819050" y="3630525"/>
                <a:ext cx="17300" cy="14525"/>
              </a:xfrm>
              <a:custGeom>
                <a:rect b="b" l="l" r="r" t="t"/>
                <a:pathLst>
                  <a:path extrusionOk="0" h="581" w="692">
                    <a:moveTo>
                      <a:pt x="320" y="1"/>
                    </a:moveTo>
                    <a:cubicBezTo>
                      <a:pt x="184" y="1"/>
                      <a:pt x="48" y="91"/>
                      <a:pt x="25" y="252"/>
                    </a:cubicBezTo>
                    <a:cubicBezTo>
                      <a:pt x="0" y="402"/>
                      <a:pt x="113" y="552"/>
                      <a:pt x="275" y="577"/>
                    </a:cubicBezTo>
                    <a:cubicBezTo>
                      <a:pt x="290" y="579"/>
                      <a:pt x="305" y="580"/>
                      <a:pt x="319" y="580"/>
                    </a:cubicBezTo>
                    <a:cubicBezTo>
                      <a:pt x="545" y="580"/>
                      <a:pt x="691" y="314"/>
                      <a:pt x="550" y="115"/>
                    </a:cubicBezTo>
                    <a:cubicBezTo>
                      <a:pt x="492" y="37"/>
                      <a:pt x="406" y="1"/>
                      <a:pt x="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55" name="Google Shape;10155;p47"/>
              <p:cNvSpPr/>
              <p:nvPr/>
            </p:nvSpPr>
            <p:spPr>
              <a:xfrm>
                <a:off x="3822975" y="3593300"/>
                <a:ext cx="17025" cy="12900"/>
              </a:xfrm>
              <a:custGeom>
                <a:rect b="b" l="l" r="r" t="t"/>
                <a:pathLst>
                  <a:path extrusionOk="0" h="516" w="681">
                    <a:moveTo>
                      <a:pt x="490" y="0"/>
                    </a:moveTo>
                    <a:cubicBezTo>
                      <a:pt x="282" y="0"/>
                      <a:pt x="1" y="286"/>
                      <a:pt x="206" y="454"/>
                    </a:cubicBezTo>
                    <a:cubicBezTo>
                      <a:pt x="258" y="496"/>
                      <a:pt x="321" y="516"/>
                      <a:pt x="384" y="516"/>
                    </a:cubicBezTo>
                    <a:cubicBezTo>
                      <a:pt x="472" y="516"/>
                      <a:pt x="560" y="477"/>
                      <a:pt x="618" y="404"/>
                    </a:cubicBezTo>
                    <a:cubicBezTo>
                      <a:pt x="668" y="341"/>
                      <a:pt x="681" y="266"/>
                      <a:pt x="681" y="191"/>
                    </a:cubicBezTo>
                    <a:cubicBezTo>
                      <a:pt x="668" y="166"/>
                      <a:pt x="668" y="141"/>
                      <a:pt x="656" y="116"/>
                    </a:cubicBezTo>
                    <a:cubicBezTo>
                      <a:pt x="624" y="34"/>
                      <a:pt x="561" y="0"/>
                      <a:pt x="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56" name="Google Shape;10156;p47"/>
              <p:cNvSpPr/>
              <p:nvPr/>
            </p:nvSpPr>
            <p:spPr>
              <a:xfrm>
                <a:off x="3791550" y="3570850"/>
                <a:ext cx="17725" cy="14500"/>
              </a:xfrm>
              <a:custGeom>
                <a:rect b="b" l="l" r="r" t="t"/>
                <a:pathLst>
                  <a:path extrusionOk="0" h="580" w="709">
                    <a:moveTo>
                      <a:pt x="368" y="0"/>
                    </a:moveTo>
                    <a:cubicBezTo>
                      <a:pt x="270" y="0"/>
                      <a:pt x="173" y="47"/>
                      <a:pt x="113" y="140"/>
                    </a:cubicBezTo>
                    <a:cubicBezTo>
                      <a:pt x="1" y="315"/>
                      <a:pt x="113" y="540"/>
                      <a:pt x="313" y="577"/>
                    </a:cubicBezTo>
                    <a:cubicBezTo>
                      <a:pt x="325" y="578"/>
                      <a:pt x="337" y="579"/>
                      <a:pt x="349" y="579"/>
                    </a:cubicBezTo>
                    <a:cubicBezTo>
                      <a:pt x="556" y="579"/>
                      <a:pt x="708" y="379"/>
                      <a:pt x="626" y="190"/>
                    </a:cubicBezTo>
                    <a:cubicBezTo>
                      <a:pt x="626" y="165"/>
                      <a:pt x="613" y="140"/>
                      <a:pt x="601" y="115"/>
                    </a:cubicBezTo>
                    <a:cubicBezTo>
                      <a:pt x="542" y="38"/>
                      <a:pt x="455" y="0"/>
                      <a:pt x="3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57" name="Google Shape;10157;p47"/>
              <p:cNvSpPr/>
              <p:nvPr/>
            </p:nvSpPr>
            <p:spPr>
              <a:xfrm>
                <a:off x="3767800" y="3503650"/>
                <a:ext cx="19175" cy="14450"/>
              </a:xfrm>
              <a:custGeom>
                <a:rect b="b" l="l" r="r" t="t"/>
                <a:pathLst>
                  <a:path extrusionOk="0" h="578" w="767">
                    <a:moveTo>
                      <a:pt x="395" y="0"/>
                    </a:moveTo>
                    <a:cubicBezTo>
                      <a:pt x="381" y="0"/>
                      <a:pt x="366" y="1"/>
                      <a:pt x="351" y="3"/>
                    </a:cubicBezTo>
                    <a:cubicBezTo>
                      <a:pt x="101" y="28"/>
                      <a:pt x="1" y="353"/>
                      <a:pt x="201" y="516"/>
                    </a:cubicBezTo>
                    <a:cubicBezTo>
                      <a:pt x="253" y="558"/>
                      <a:pt x="316" y="578"/>
                      <a:pt x="379" y="578"/>
                    </a:cubicBezTo>
                    <a:cubicBezTo>
                      <a:pt x="467" y="578"/>
                      <a:pt x="555" y="539"/>
                      <a:pt x="613" y="466"/>
                    </a:cubicBezTo>
                    <a:cubicBezTo>
                      <a:pt x="766" y="277"/>
                      <a:pt x="631" y="0"/>
                      <a:pt x="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58" name="Google Shape;10158;p47"/>
              <p:cNvSpPr/>
              <p:nvPr/>
            </p:nvSpPr>
            <p:spPr>
              <a:xfrm>
                <a:off x="3794475" y="3531775"/>
                <a:ext cx="18875" cy="14525"/>
              </a:xfrm>
              <a:custGeom>
                <a:rect b="b" l="l" r="r" t="t"/>
                <a:pathLst>
                  <a:path extrusionOk="0" h="581" w="755">
                    <a:moveTo>
                      <a:pt x="411" y="0"/>
                    </a:moveTo>
                    <a:cubicBezTo>
                      <a:pt x="65" y="0"/>
                      <a:pt x="0" y="518"/>
                      <a:pt x="371" y="578"/>
                    </a:cubicBezTo>
                    <a:cubicBezTo>
                      <a:pt x="383" y="579"/>
                      <a:pt x="394" y="580"/>
                      <a:pt x="405" y="580"/>
                    </a:cubicBezTo>
                    <a:cubicBezTo>
                      <a:pt x="602" y="580"/>
                      <a:pt x="754" y="380"/>
                      <a:pt x="683" y="191"/>
                    </a:cubicBezTo>
                    <a:cubicBezTo>
                      <a:pt x="671" y="166"/>
                      <a:pt x="658" y="141"/>
                      <a:pt x="646" y="116"/>
                    </a:cubicBezTo>
                    <a:cubicBezTo>
                      <a:pt x="596" y="53"/>
                      <a:pt x="534" y="16"/>
                      <a:pt x="459" y="3"/>
                    </a:cubicBezTo>
                    <a:cubicBezTo>
                      <a:pt x="442" y="1"/>
                      <a:pt x="426" y="0"/>
                      <a:pt x="4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59" name="Google Shape;10159;p47"/>
              <p:cNvSpPr/>
              <p:nvPr/>
            </p:nvSpPr>
            <p:spPr>
              <a:xfrm>
                <a:off x="3941200" y="3515550"/>
                <a:ext cx="16175" cy="14500"/>
              </a:xfrm>
              <a:custGeom>
                <a:rect b="b" l="l" r="r" t="t"/>
                <a:pathLst>
                  <a:path extrusionOk="0" h="580" w="647">
                    <a:moveTo>
                      <a:pt x="308" y="0"/>
                    </a:moveTo>
                    <a:cubicBezTo>
                      <a:pt x="176" y="0"/>
                      <a:pt x="44" y="88"/>
                      <a:pt x="13" y="240"/>
                    </a:cubicBezTo>
                    <a:cubicBezTo>
                      <a:pt x="1" y="315"/>
                      <a:pt x="26" y="390"/>
                      <a:pt x="76" y="452"/>
                    </a:cubicBezTo>
                    <a:cubicBezTo>
                      <a:pt x="113" y="515"/>
                      <a:pt x="188" y="565"/>
                      <a:pt x="263" y="577"/>
                    </a:cubicBezTo>
                    <a:cubicBezTo>
                      <a:pt x="275" y="579"/>
                      <a:pt x="286" y="579"/>
                      <a:pt x="297" y="579"/>
                    </a:cubicBezTo>
                    <a:cubicBezTo>
                      <a:pt x="494" y="579"/>
                      <a:pt x="646" y="379"/>
                      <a:pt x="575" y="190"/>
                    </a:cubicBezTo>
                    <a:cubicBezTo>
                      <a:pt x="563" y="165"/>
                      <a:pt x="550" y="140"/>
                      <a:pt x="538" y="115"/>
                    </a:cubicBezTo>
                    <a:cubicBezTo>
                      <a:pt x="479" y="37"/>
                      <a:pt x="394" y="0"/>
                      <a:pt x="3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60" name="Google Shape;10160;p47"/>
              <p:cNvSpPr/>
              <p:nvPr/>
            </p:nvSpPr>
            <p:spPr>
              <a:xfrm>
                <a:off x="3873725" y="3501500"/>
                <a:ext cx="17100" cy="14475"/>
              </a:xfrm>
              <a:custGeom>
                <a:rect b="b" l="l" r="r" t="t"/>
                <a:pathLst>
                  <a:path extrusionOk="0" h="579" w="684">
                    <a:moveTo>
                      <a:pt x="353" y="0"/>
                    </a:moveTo>
                    <a:cubicBezTo>
                      <a:pt x="257" y="0"/>
                      <a:pt x="160" y="47"/>
                      <a:pt x="100" y="139"/>
                    </a:cubicBezTo>
                    <a:cubicBezTo>
                      <a:pt x="0" y="314"/>
                      <a:pt x="100" y="539"/>
                      <a:pt x="300" y="577"/>
                    </a:cubicBezTo>
                    <a:cubicBezTo>
                      <a:pt x="312" y="578"/>
                      <a:pt x="324" y="579"/>
                      <a:pt x="336" y="579"/>
                    </a:cubicBezTo>
                    <a:cubicBezTo>
                      <a:pt x="542" y="579"/>
                      <a:pt x="684" y="379"/>
                      <a:pt x="613" y="189"/>
                    </a:cubicBezTo>
                    <a:cubicBezTo>
                      <a:pt x="600" y="164"/>
                      <a:pt x="588" y="139"/>
                      <a:pt x="575" y="114"/>
                    </a:cubicBezTo>
                    <a:cubicBezTo>
                      <a:pt x="522" y="38"/>
                      <a:pt x="438" y="0"/>
                      <a:pt x="3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61" name="Google Shape;10161;p47"/>
              <p:cNvSpPr/>
              <p:nvPr/>
            </p:nvSpPr>
            <p:spPr>
              <a:xfrm>
                <a:off x="3892525" y="3570525"/>
                <a:ext cx="16350" cy="11775"/>
              </a:xfrm>
              <a:custGeom>
                <a:rect b="b" l="l" r="r" t="t"/>
                <a:pathLst>
                  <a:path extrusionOk="0" h="471" w="654">
                    <a:moveTo>
                      <a:pt x="318" y="1"/>
                    </a:moveTo>
                    <a:cubicBezTo>
                      <a:pt x="186" y="1"/>
                      <a:pt x="54" y="88"/>
                      <a:pt x="23" y="240"/>
                    </a:cubicBezTo>
                    <a:cubicBezTo>
                      <a:pt x="0" y="399"/>
                      <a:pt x="140" y="470"/>
                      <a:pt x="288" y="470"/>
                    </a:cubicBezTo>
                    <a:cubicBezTo>
                      <a:pt x="465" y="470"/>
                      <a:pt x="654" y="368"/>
                      <a:pt x="585" y="190"/>
                    </a:cubicBezTo>
                    <a:cubicBezTo>
                      <a:pt x="573" y="165"/>
                      <a:pt x="560" y="140"/>
                      <a:pt x="548" y="115"/>
                    </a:cubicBezTo>
                    <a:cubicBezTo>
                      <a:pt x="489" y="37"/>
                      <a:pt x="404" y="1"/>
                      <a:pt x="3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62" name="Google Shape;10162;p47"/>
              <p:cNvSpPr/>
              <p:nvPr/>
            </p:nvSpPr>
            <p:spPr>
              <a:xfrm>
                <a:off x="3829075" y="3552175"/>
                <a:ext cx="18500" cy="14450"/>
              </a:xfrm>
              <a:custGeom>
                <a:rect b="b" l="l" r="r" t="t"/>
                <a:pathLst>
                  <a:path extrusionOk="0" h="578" w="740">
                    <a:moveTo>
                      <a:pt x="398" y="0"/>
                    </a:moveTo>
                    <a:cubicBezTo>
                      <a:pt x="193" y="0"/>
                      <a:pt x="0" y="237"/>
                      <a:pt x="162" y="462"/>
                    </a:cubicBezTo>
                    <a:cubicBezTo>
                      <a:pt x="223" y="543"/>
                      <a:pt x="305" y="577"/>
                      <a:pt x="386" y="577"/>
                    </a:cubicBezTo>
                    <a:cubicBezTo>
                      <a:pt x="566" y="577"/>
                      <a:pt x="739" y="403"/>
                      <a:pt x="662" y="187"/>
                    </a:cubicBezTo>
                    <a:cubicBezTo>
                      <a:pt x="649" y="162"/>
                      <a:pt x="637" y="149"/>
                      <a:pt x="624" y="124"/>
                    </a:cubicBezTo>
                    <a:cubicBezTo>
                      <a:pt x="561" y="36"/>
                      <a:pt x="479" y="0"/>
                      <a:pt x="3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63" name="Google Shape;10163;p47"/>
              <p:cNvSpPr/>
              <p:nvPr/>
            </p:nvSpPr>
            <p:spPr>
              <a:xfrm>
                <a:off x="3801275" y="3485700"/>
                <a:ext cx="18300" cy="14675"/>
              </a:xfrm>
              <a:custGeom>
                <a:rect b="b" l="l" r="r" t="t"/>
                <a:pathLst>
                  <a:path extrusionOk="0" h="587" w="732">
                    <a:moveTo>
                      <a:pt x="383" y="1"/>
                    </a:moveTo>
                    <a:cubicBezTo>
                      <a:pt x="188" y="1"/>
                      <a:pt x="1" y="205"/>
                      <a:pt x="124" y="434"/>
                    </a:cubicBezTo>
                    <a:cubicBezTo>
                      <a:pt x="184" y="541"/>
                      <a:pt x="279" y="586"/>
                      <a:pt x="373" y="586"/>
                    </a:cubicBezTo>
                    <a:cubicBezTo>
                      <a:pt x="554" y="586"/>
                      <a:pt x="731" y="419"/>
                      <a:pt x="649" y="197"/>
                    </a:cubicBezTo>
                    <a:cubicBezTo>
                      <a:pt x="636" y="172"/>
                      <a:pt x="624" y="147"/>
                      <a:pt x="611" y="122"/>
                    </a:cubicBezTo>
                    <a:cubicBezTo>
                      <a:pt x="549" y="37"/>
                      <a:pt x="465" y="1"/>
                      <a:pt x="3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64" name="Google Shape;10164;p47"/>
              <p:cNvSpPr/>
              <p:nvPr/>
            </p:nvSpPr>
            <p:spPr>
              <a:xfrm>
                <a:off x="3853725" y="3616575"/>
                <a:ext cx="15650" cy="14425"/>
              </a:xfrm>
              <a:custGeom>
                <a:rect b="b" l="l" r="r" t="t"/>
                <a:pathLst>
                  <a:path extrusionOk="0" h="577" w="626">
                    <a:moveTo>
                      <a:pt x="300" y="1"/>
                    </a:moveTo>
                    <a:cubicBezTo>
                      <a:pt x="170" y="1"/>
                      <a:pt x="39" y="85"/>
                      <a:pt x="13" y="248"/>
                    </a:cubicBezTo>
                    <a:cubicBezTo>
                      <a:pt x="1" y="323"/>
                      <a:pt x="13" y="398"/>
                      <a:pt x="63" y="460"/>
                    </a:cubicBezTo>
                    <a:cubicBezTo>
                      <a:pt x="124" y="541"/>
                      <a:pt x="207" y="576"/>
                      <a:pt x="289" y="576"/>
                    </a:cubicBezTo>
                    <a:cubicBezTo>
                      <a:pt x="460" y="576"/>
                      <a:pt x="626" y="425"/>
                      <a:pt x="575" y="223"/>
                    </a:cubicBezTo>
                    <a:cubicBezTo>
                      <a:pt x="539" y="73"/>
                      <a:pt x="420" y="1"/>
                      <a:pt x="3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65" name="Google Shape;10165;p47"/>
              <p:cNvSpPr/>
              <p:nvPr/>
            </p:nvSpPr>
            <p:spPr>
              <a:xfrm>
                <a:off x="3913700" y="3444325"/>
                <a:ext cx="15875" cy="14475"/>
              </a:xfrm>
              <a:custGeom>
                <a:rect b="b" l="l" r="r" t="t"/>
                <a:pathLst>
                  <a:path extrusionOk="0" h="579" w="635">
                    <a:moveTo>
                      <a:pt x="297" y="0"/>
                    </a:moveTo>
                    <a:cubicBezTo>
                      <a:pt x="165" y="0"/>
                      <a:pt x="36" y="87"/>
                      <a:pt x="13" y="240"/>
                    </a:cubicBezTo>
                    <a:cubicBezTo>
                      <a:pt x="1" y="314"/>
                      <a:pt x="13" y="389"/>
                      <a:pt x="63" y="452"/>
                    </a:cubicBezTo>
                    <a:cubicBezTo>
                      <a:pt x="113" y="514"/>
                      <a:pt x="176" y="564"/>
                      <a:pt x="251" y="577"/>
                    </a:cubicBezTo>
                    <a:cubicBezTo>
                      <a:pt x="263" y="578"/>
                      <a:pt x="275" y="579"/>
                      <a:pt x="287" y="579"/>
                    </a:cubicBezTo>
                    <a:cubicBezTo>
                      <a:pt x="493" y="579"/>
                      <a:pt x="634" y="378"/>
                      <a:pt x="563" y="177"/>
                    </a:cubicBezTo>
                    <a:cubicBezTo>
                      <a:pt x="551" y="152"/>
                      <a:pt x="538" y="140"/>
                      <a:pt x="526" y="115"/>
                    </a:cubicBezTo>
                    <a:cubicBezTo>
                      <a:pt x="467" y="36"/>
                      <a:pt x="382" y="0"/>
                      <a:pt x="2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66" name="Google Shape;10166;p47"/>
              <p:cNvSpPr/>
              <p:nvPr/>
            </p:nvSpPr>
            <p:spPr>
              <a:xfrm>
                <a:off x="3979000" y="3459175"/>
                <a:ext cx="15075" cy="14000"/>
              </a:xfrm>
              <a:custGeom>
                <a:rect b="b" l="l" r="r" t="t"/>
                <a:pathLst>
                  <a:path extrusionOk="0" h="560" w="603">
                    <a:moveTo>
                      <a:pt x="289" y="1"/>
                    </a:moveTo>
                    <a:cubicBezTo>
                      <a:pt x="167" y="1"/>
                      <a:pt x="46" y="73"/>
                      <a:pt x="13" y="233"/>
                    </a:cubicBezTo>
                    <a:cubicBezTo>
                      <a:pt x="1" y="308"/>
                      <a:pt x="26" y="383"/>
                      <a:pt x="63" y="445"/>
                    </a:cubicBezTo>
                    <a:cubicBezTo>
                      <a:pt x="113" y="508"/>
                      <a:pt x="176" y="545"/>
                      <a:pt x="251" y="558"/>
                    </a:cubicBezTo>
                    <a:cubicBezTo>
                      <a:pt x="262" y="559"/>
                      <a:pt x="274" y="559"/>
                      <a:pt x="285" y="559"/>
                    </a:cubicBezTo>
                    <a:cubicBezTo>
                      <a:pt x="409" y="559"/>
                      <a:pt x="517" y="497"/>
                      <a:pt x="563" y="383"/>
                    </a:cubicBezTo>
                    <a:cubicBezTo>
                      <a:pt x="576" y="358"/>
                      <a:pt x="576" y="333"/>
                      <a:pt x="588" y="320"/>
                    </a:cubicBezTo>
                    <a:cubicBezTo>
                      <a:pt x="602" y="118"/>
                      <a:pt x="444" y="1"/>
                      <a:pt x="2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67" name="Google Shape;10167;p47"/>
              <p:cNvSpPr/>
              <p:nvPr/>
            </p:nvSpPr>
            <p:spPr>
              <a:xfrm>
                <a:off x="4006175" y="3530225"/>
                <a:ext cx="20125" cy="14475"/>
              </a:xfrm>
              <a:custGeom>
                <a:rect b="b" l="l" r="r" t="t"/>
                <a:pathLst>
                  <a:path extrusionOk="0" h="579" w="805">
                    <a:moveTo>
                      <a:pt x="391" y="1"/>
                    </a:moveTo>
                    <a:cubicBezTo>
                      <a:pt x="47" y="1"/>
                      <a:pt x="1" y="529"/>
                      <a:pt x="363" y="578"/>
                    </a:cubicBezTo>
                    <a:cubicBezTo>
                      <a:pt x="372" y="578"/>
                      <a:pt x="380" y="578"/>
                      <a:pt x="388" y="578"/>
                    </a:cubicBezTo>
                    <a:cubicBezTo>
                      <a:pt x="730" y="578"/>
                      <a:pt x="805" y="76"/>
                      <a:pt x="451" y="3"/>
                    </a:cubicBezTo>
                    <a:lnTo>
                      <a:pt x="426" y="3"/>
                    </a:lnTo>
                    <a:cubicBezTo>
                      <a:pt x="414" y="1"/>
                      <a:pt x="402" y="1"/>
                      <a:pt x="3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68" name="Google Shape;10168;p47"/>
              <p:cNvSpPr/>
              <p:nvPr/>
            </p:nvSpPr>
            <p:spPr>
              <a:xfrm>
                <a:off x="3969000" y="3574725"/>
                <a:ext cx="16275" cy="14425"/>
              </a:xfrm>
              <a:custGeom>
                <a:rect b="b" l="l" r="r" t="t"/>
                <a:pathLst>
                  <a:path extrusionOk="0" h="577" w="651">
                    <a:moveTo>
                      <a:pt x="335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63" y="397"/>
                    </a:cubicBezTo>
                    <a:cubicBezTo>
                      <a:pt x="102" y="513"/>
                      <a:pt x="215" y="577"/>
                      <a:pt x="328" y="577"/>
                    </a:cubicBezTo>
                    <a:cubicBezTo>
                      <a:pt x="361" y="577"/>
                      <a:pt x="394" y="571"/>
                      <a:pt x="426" y="560"/>
                    </a:cubicBezTo>
                    <a:cubicBezTo>
                      <a:pt x="576" y="497"/>
                      <a:pt x="651" y="335"/>
                      <a:pt x="601" y="185"/>
                    </a:cubicBezTo>
                    <a:cubicBezTo>
                      <a:pt x="553" y="71"/>
                      <a:pt x="448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69" name="Google Shape;10169;p47"/>
              <p:cNvSpPr/>
              <p:nvPr/>
            </p:nvSpPr>
            <p:spPr>
              <a:xfrm>
                <a:off x="3847175" y="3659575"/>
                <a:ext cx="16850" cy="15250"/>
              </a:xfrm>
              <a:custGeom>
                <a:rect b="b" l="l" r="r" t="t"/>
                <a:pathLst>
                  <a:path extrusionOk="0" h="610" w="674">
                    <a:moveTo>
                      <a:pt x="295" y="1"/>
                    </a:moveTo>
                    <a:cubicBezTo>
                      <a:pt x="154" y="1"/>
                      <a:pt x="17" y="104"/>
                      <a:pt x="0" y="265"/>
                    </a:cubicBezTo>
                    <a:cubicBezTo>
                      <a:pt x="0" y="315"/>
                      <a:pt x="0" y="352"/>
                      <a:pt x="25" y="402"/>
                    </a:cubicBezTo>
                    <a:cubicBezTo>
                      <a:pt x="66" y="549"/>
                      <a:pt x="173" y="610"/>
                      <a:pt x="283" y="610"/>
                    </a:cubicBezTo>
                    <a:cubicBezTo>
                      <a:pt x="473" y="610"/>
                      <a:pt x="673" y="427"/>
                      <a:pt x="562" y="190"/>
                    </a:cubicBezTo>
                    <a:cubicBezTo>
                      <a:pt x="537" y="152"/>
                      <a:pt x="512" y="115"/>
                      <a:pt x="487" y="90"/>
                    </a:cubicBezTo>
                    <a:lnTo>
                      <a:pt x="487" y="77"/>
                    </a:lnTo>
                    <a:cubicBezTo>
                      <a:pt x="431" y="25"/>
                      <a:pt x="362" y="1"/>
                      <a:pt x="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70" name="Google Shape;10170;p47"/>
              <p:cNvSpPr/>
              <p:nvPr/>
            </p:nvSpPr>
            <p:spPr>
              <a:xfrm>
                <a:off x="3957450" y="3606900"/>
                <a:ext cx="17475" cy="14600"/>
              </a:xfrm>
              <a:custGeom>
                <a:rect b="b" l="l" r="r" t="t"/>
                <a:pathLst>
                  <a:path extrusionOk="0" h="584" w="699">
                    <a:moveTo>
                      <a:pt x="359" y="0"/>
                    </a:moveTo>
                    <a:cubicBezTo>
                      <a:pt x="323" y="0"/>
                      <a:pt x="286" y="7"/>
                      <a:pt x="250" y="22"/>
                    </a:cubicBezTo>
                    <a:cubicBezTo>
                      <a:pt x="13" y="110"/>
                      <a:pt x="0" y="447"/>
                      <a:pt x="238" y="560"/>
                    </a:cubicBezTo>
                    <a:cubicBezTo>
                      <a:pt x="276" y="576"/>
                      <a:pt x="314" y="583"/>
                      <a:pt x="351" y="583"/>
                    </a:cubicBezTo>
                    <a:cubicBezTo>
                      <a:pt x="543" y="583"/>
                      <a:pt x="699" y="384"/>
                      <a:pt x="625" y="185"/>
                    </a:cubicBezTo>
                    <a:cubicBezTo>
                      <a:pt x="578" y="71"/>
                      <a:pt x="473" y="0"/>
                      <a:pt x="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71" name="Google Shape;10171;p47"/>
              <p:cNvSpPr/>
              <p:nvPr/>
            </p:nvSpPr>
            <p:spPr>
              <a:xfrm>
                <a:off x="3811850" y="3454525"/>
                <a:ext cx="16875" cy="15050"/>
              </a:xfrm>
              <a:custGeom>
                <a:rect b="b" l="l" r="r" t="t"/>
                <a:pathLst>
                  <a:path extrusionOk="0" h="602" w="675">
                    <a:moveTo>
                      <a:pt x="295" y="1"/>
                    </a:moveTo>
                    <a:cubicBezTo>
                      <a:pt x="160" y="1"/>
                      <a:pt x="31" y="102"/>
                      <a:pt x="13" y="256"/>
                    </a:cubicBezTo>
                    <a:cubicBezTo>
                      <a:pt x="1" y="294"/>
                      <a:pt x="13" y="344"/>
                      <a:pt x="26" y="394"/>
                    </a:cubicBezTo>
                    <a:cubicBezTo>
                      <a:pt x="67" y="540"/>
                      <a:pt x="174" y="601"/>
                      <a:pt x="284" y="601"/>
                    </a:cubicBezTo>
                    <a:cubicBezTo>
                      <a:pt x="474" y="601"/>
                      <a:pt x="674" y="419"/>
                      <a:pt x="563" y="181"/>
                    </a:cubicBezTo>
                    <a:cubicBezTo>
                      <a:pt x="538" y="131"/>
                      <a:pt x="513" y="94"/>
                      <a:pt x="476" y="69"/>
                    </a:cubicBezTo>
                    <a:cubicBezTo>
                      <a:pt x="421" y="22"/>
                      <a:pt x="357" y="1"/>
                      <a:pt x="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72" name="Google Shape;10172;p47"/>
              <p:cNvSpPr/>
              <p:nvPr/>
            </p:nvSpPr>
            <p:spPr>
              <a:xfrm>
                <a:off x="3924025" y="3410900"/>
                <a:ext cx="16825" cy="15025"/>
              </a:xfrm>
              <a:custGeom>
                <a:rect b="b" l="l" r="r" t="t"/>
                <a:pathLst>
                  <a:path extrusionOk="0" h="601" w="673">
                    <a:moveTo>
                      <a:pt x="295" y="0"/>
                    </a:moveTo>
                    <a:cubicBezTo>
                      <a:pt x="154" y="0"/>
                      <a:pt x="17" y="104"/>
                      <a:pt x="0" y="264"/>
                    </a:cubicBezTo>
                    <a:cubicBezTo>
                      <a:pt x="0" y="302"/>
                      <a:pt x="0" y="352"/>
                      <a:pt x="25" y="389"/>
                    </a:cubicBezTo>
                    <a:cubicBezTo>
                      <a:pt x="67" y="538"/>
                      <a:pt x="177" y="601"/>
                      <a:pt x="289" y="601"/>
                    </a:cubicBezTo>
                    <a:cubicBezTo>
                      <a:pt x="477" y="601"/>
                      <a:pt x="672" y="425"/>
                      <a:pt x="563" y="189"/>
                    </a:cubicBezTo>
                    <a:cubicBezTo>
                      <a:pt x="538" y="139"/>
                      <a:pt x="513" y="102"/>
                      <a:pt x="488" y="77"/>
                    </a:cubicBezTo>
                    <a:cubicBezTo>
                      <a:pt x="431" y="24"/>
                      <a:pt x="362" y="0"/>
                      <a:pt x="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73" name="Google Shape;10173;p47"/>
              <p:cNvSpPr/>
              <p:nvPr/>
            </p:nvSpPr>
            <p:spPr>
              <a:xfrm>
                <a:off x="3847100" y="3435600"/>
                <a:ext cx="16325" cy="14200"/>
              </a:xfrm>
              <a:custGeom>
                <a:rect b="b" l="l" r="r" t="t"/>
                <a:pathLst>
                  <a:path extrusionOk="0" h="568" w="653">
                    <a:moveTo>
                      <a:pt x="372" y="1"/>
                    </a:moveTo>
                    <a:cubicBezTo>
                      <a:pt x="182" y="1"/>
                      <a:pt x="0" y="204"/>
                      <a:pt x="116" y="426"/>
                    </a:cubicBezTo>
                    <a:cubicBezTo>
                      <a:pt x="153" y="501"/>
                      <a:pt x="228" y="551"/>
                      <a:pt x="316" y="564"/>
                    </a:cubicBezTo>
                    <a:cubicBezTo>
                      <a:pt x="332" y="566"/>
                      <a:pt x="349" y="567"/>
                      <a:pt x="365" y="567"/>
                    </a:cubicBezTo>
                    <a:cubicBezTo>
                      <a:pt x="507" y="567"/>
                      <a:pt x="631" y="472"/>
                      <a:pt x="653" y="326"/>
                    </a:cubicBezTo>
                    <a:cubicBezTo>
                      <a:pt x="653" y="276"/>
                      <a:pt x="640" y="226"/>
                      <a:pt x="628" y="176"/>
                    </a:cubicBezTo>
                    <a:cubicBezTo>
                      <a:pt x="628" y="151"/>
                      <a:pt x="615" y="126"/>
                      <a:pt x="590" y="114"/>
                    </a:cubicBezTo>
                    <a:cubicBezTo>
                      <a:pt x="529" y="34"/>
                      <a:pt x="450" y="1"/>
                      <a:pt x="3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74" name="Google Shape;10174;p47"/>
              <p:cNvSpPr/>
              <p:nvPr/>
            </p:nvSpPr>
            <p:spPr>
              <a:xfrm>
                <a:off x="3813925" y="3668250"/>
                <a:ext cx="17950" cy="14300"/>
              </a:xfrm>
              <a:custGeom>
                <a:rect b="b" l="l" r="r" t="t"/>
                <a:pathLst>
                  <a:path extrusionOk="0" h="572" w="718">
                    <a:moveTo>
                      <a:pt x="391" y="1"/>
                    </a:moveTo>
                    <a:cubicBezTo>
                      <a:pt x="358" y="1"/>
                      <a:pt x="324" y="6"/>
                      <a:pt x="293" y="18"/>
                    </a:cubicBezTo>
                    <a:cubicBezTo>
                      <a:pt x="0" y="153"/>
                      <a:pt x="123" y="571"/>
                      <a:pt x="397" y="571"/>
                    </a:cubicBezTo>
                    <a:cubicBezTo>
                      <a:pt x="427" y="571"/>
                      <a:pt x="459" y="566"/>
                      <a:pt x="493" y="555"/>
                    </a:cubicBezTo>
                    <a:cubicBezTo>
                      <a:pt x="643" y="493"/>
                      <a:pt x="718" y="330"/>
                      <a:pt x="668" y="180"/>
                    </a:cubicBezTo>
                    <a:cubicBezTo>
                      <a:pt x="620" y="64"/>
                      <a:pt x="504" y="1"/>
                      <a:pt x="3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75" name="Google Shape;10175;p47"/>
              <p:cNvSpPr/>
              <p:nvPr/>
            </p:nvSpPr>
            <p:spPr>
              <a:xfrm>
                <a:off x="4106150" y="3522825"/>
                <a:ext cx="15800" cy="14425"/>
              </a:xfrm>
              <a:custGeom>
                <a:rect b="b" l="l" r="r" t="t"/>
                <a:pathLst>
                  <a:path extrusionOk="0" h="577" w="632">
                    <a:moveTo>
                      <a:pt x="327" y="0"/>
                    </a:moveTo>
                    <a:cubicBezTo>
                      <a:pt x="244" y="0"/>
                      <a:pt x="160" y="36"/>
                      <a:pt x="101" y="111"/>
                    </a:cubicBezTo>
                    <a:cubicBezTo>
                      <a:pt x="1" y="224"/>
                      <a:pt x="26" y="411"/>
                      <a:pt x="151" y="511"/>
                    </a:cubicBezTo>
                    <a:cubicBezTo>
                      <a:pt x="206" y="556"/>
                      <a:pt x="268" y="576"/>
                      <a:pt x="328" y="576"/>
                    </a:cubicBezTo>
                    <a:cubicBezTo>
                      <a:pt x="486" y="576"/>
                      <a:pt x="631" y="439"/>
                      <a:pt x="613" y="249"/>
                    </a:cubicBezTo>
                    <a:cubicBezTo>
                      <a:pt x="613" y="224"/>
                      <a:pt x="601" y="199"/>
                      <a:pt x="601" y="186"/>
                    </a:cubicBezTo>
                    <a:cubicBezTo>
                      <a:pt x="551" y="65"/>
                      <a:pt x="439" y="0"/>
                      <a:pt x="3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76" name="Google Shape;10176;p47"/>
              <p:cNvSpPr/>
              <p:nvPr/>
            </p:nvSpPr>
            <p:spPr>
              <a:xfrm>
                <a:off x="4143650" y="3502000"/>
                <a:ext cx="18300" cy="14600"/>
              </a:xfrm>
              <a:custGeom>
                <a:rect b="b" l="l" r="r" t="t"/>
                <a:pathLst>
                  <a:path extrusionOk="0" h="584" w="732">
                    <a:moveTo>
                      <a:pt x="349" y="1"/>
                    </a:moveTo>
                    <a:cubicBezTo>
                      <a:pt x="254" y="1"/>
                      <a:pt x="159" y="47"/>
                      <a:pt x="100" y="144"/>
                    </a:cubicBezTo>
                    <a:cubicBezTo>
                      <a:pt x="1" y="319"/>
                      <a:pt x="100" y="544"/>
                      <a:pt x="313" y="582"/>
                    </a:cubicBezTo>
                    <a:cubicBezTo>
                      <a:pt x="324" y="583"/>
                      <a:pt x="334" y="583"/>
                      <a:pt x="345" y="583"/>
                    </a:cubicBezTo>
                    <a:cubicBezTo>
                      <a:pt x="577" y="583"/>
                      <a:pt x="731" y="323"/>
                      <a:pt x="588" y="119"/>
                    </a:cubicBezTo>
                    <a:cubicBezTo>
                      <a:pt x="528" y="41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77" name="Google Shape;10177;p47"/>
              <p:cNvSpPr/>
              <p:nvPr/>
            </p:nvSpPr>
            <p:spPr>
              <a:xfrm>
                <a:off x="4076750" y="3489000"/>
                <a:ext cx="18050" cy="14625"/>
              </a:xfrm>
              <a:custGeom>
                <a:rect b="b" l="l" r="r" t="t"/>
                <a:pathLst>
                  <a:path extrusionOk="0" h="585" w="722">
                    <a:moveTo>
                      <a:pt x="374" y="1"/>
                    </a:moveTo>
                    <a:cubicBezTo>
                      <a:pt x="182" y="1"/>
                      <a:pt x="1" y="208"/>
                      <a:pt x="115" y="427"/>
                    </a:cubicBezTo>
                    <a:cubicBezTo>
                      <a:pt x="175" y="538"/>
                      <a:pt x="269" y="585"/>
                      <a:pt x="363" y="585"/>
                    </a:cubicBezTo>
                    <a:cubicBezTo>
                      <a:pt x="544" y="585"/>
                      <a:pt x="722" y="412"/>
                      <a:pt x="640" y="190"/>
                    </a:cubicBezTo>
                    <a:cubicBezTo>
                      <a:pt x="640" y="165"/>
                      <a:pt x="627" y="152"/>
                      <a:pt x="602" y="127"/>
                    </a:cubicBezTo>
                    <a:cubicBezTo>
                      <a:pt x="539" y="38"/>
                      <a:pt x="456" y="1"/>
                      <a:pt x="3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78" name="Google Shape;10178;p47"/>
              <p:cNvSpPr/>
              <p:nvPr/>
            </p:nvSpPr>
            <p:spPr>
              <a:xfrm>
                <a:off x="4087900" y="3449925"/>
                <a:ext cx="15150" cy="14625"/>
              </a:xfrm>
              <a:custGeom>
                <a:rect b="b" l="l" r="r" t="t"/>
                <a:pathLst>
                  <a:path extrusionOk="0" h="585" w="606">
                    <a:moveTo>
                      <a:pt x="314" y="1"/>
                    </a:moveTo>
                    <a:cubicBezTo>
                      <a:pt x="153" y="1"/>
                      <a:pt x="1" y="138"/>
                      <a:pt x="19" y="328"/>
                    </a:cubicBezTo>
                    <a:cubicBezTo>
                      <a:pt x="42" y="486"/>
                      <a:pt x="181" y="584"/>
                      <a:pt x="318" y="584"/>
                    </a:cubicBezTo>
                    <a:cubicBezTo>
                      <a:pt x="397" y="584"/>
                      <a:pt x="476" y="551"/>
                      <a:pt x="531" y="478"/>
                    </a:cubicBezTo>
                    <a:cubicBezTo>
                      <a:pt x="581" y="415"/>
                      <a:pt x="606" y="340"/>
                      <a:pt x="593" y="265"/>
                    </a:cubicBezTo>
                    <a:cubicBezTo>
                      <a:pt x="593" y="240"/>
                      <a:pt x="593" y="215"/>
                      <a:pt x="581" y="190"/>
                    </a:cubicBezTo>
                    <a:cubicBezTo>
                      <a:pt x="568" y="140"/>
                      <a:pt x="531" y="103"/>
                      <a:pt x="493" y="66"/>
                    </a:cubicBezTo>
                    <a:cubicBezTo>
                      <a:pt x="438" y="21"/>
                      <a:pt x="375" y="1"/>
                      <a:pt x="31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79" name="Google Shape;10179;p47"/>
              <p:cNvSpPr/>
              <p:nvPr/>
            </p:nvSpPr>
            <p:spPr>
              <a:xfrm>
                <a:off x="4122400" y="3449325"/>
                <a:ext cx="17725" cy="14475"/>
              </a:xfrm>
              <a:custGeom>
                <a:rect b="b" l="l" r="r" t="t"/>
                <a:pathLst>
                  <a:path extrusionOk="0" h="579" w="709">
                    <a:moveTo>
                      <a:pt x="368" y="0"/>
                    </a:moveTo>
                    <a:cubicBezTo>
                      <a:pt x="270" y="0"/>
                      <a:pt x="173" y="47"/>
                      <a:pt x="113" y="139"/>
                    </a:cubicBezTo>
                    <a:cubicBezTo>
                      <a:pt x="1" y="314"/>
                      <a:pt x="113" y="539"/>
                      <a:pt x="326" y="577"/>
                    </a:cubicBezTo>
                    <a:cubicBezTo>
                      <a:pt x="337" y="578"/>
                      <a:pt x="349" y="579"/>
                      <a:pt x="360" y="579"/>
                    </a:cubicBezTo>
                    <a:cubicBezTo>
                      <a:pt x="556" y="579"/>
                      <a:pt x="709" y="379"/>
                      <a:pt x="638" y="189"/>
                    </a:cubicBezTo>
                    <a:cubicBezTo>
                      <a:pt x="626" y="164"/>
                      <a:pt x="613" y="139"/>
                      <a:pt x="601" y="114"/>
                    </a:cubicBezTo>
                    <a:cubicBezTo>
                      <a:pt x="542" y="38"/>
                      <a:pt x="455" y="0"/>
                      <a:pt x="3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80" name="Google Shape;10180;p47"/>
              <p:cNvSpPr/>
              <p:nvPr/>
            </p:nvSpPr>
            <p:spPr>
              <a:xfrm>
                <a:off x="4156450" y="3468650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15" y="1"/>
                    </a:moveTo>
                    <a:cubicBezTo>
                      <a:pt x="285" y="1"/>
                      <a:pt x="255" y="6"/>
                      <a:pt x="226" y="16"/>
                    </a:cubicBezTo>
                    <a:cubicBezTo>
                      <a:pt x="76" y="79"/>
                      <a:pt x="1" y="254"/>
                      <a:pt x="51" y="391"/>
                    </a:cubicBezTo>
                    <a:cubicBezTo>
                      <a:pt x="100" y="510"/>
                      <a:pt x="212" y="582"/>
                      <a:pt x="331" y="582"/>
                    </a:cubicBezTo>
                    <a:cubicBezTo>
                      <a:pt x="363" y="582"/>
                      <a:pt x="394" y="577"/>
                      <a:pt x="426" y="566"/>
                    </a:cubicBezTo>
                    <a:cubicBezTo>
                      <a:pt x="576" y="504"/>
                      <a:pt x="651" y="341"/>
                      <a:pt x="588" y="191"/>
                    </a:cubicBezTo>
                    <a:cubicBezTo>
                      <a:pt x="549" y="73"/>
                      <a:pt x="431" y="1"/>
                      <a:pt x="3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81" name="Google Shape;10181;p47"/>
              <p:cNvSpPr/>
              <p:nvPr/>
            </p:nvSpPr>
            <p:spPr>
              <a:xfrm>
                <a:off x="4062450" y="3389275"/>
                <a:ext cx="18750" cy="14600"/>
              </a:xfrm>
              <a:custGeom>
                <a:rect b="b" l="l" r="r" t="t"/>
                <a:pathLst>
                  <a:path extrusionOk="0" h="584" w="750">
                    <a:moveTo>
                      <a:pt x="385" y="0"/>
                    </a:moveTo>
                    <a:cubicBezTo>
                      <a:pt x="131" y="0"/>
                      <a:pt x="1" y="341"/>
                      <a:pt x="212" y="517"/>
                    </a:cubicBezTo>
                    <a:cubicBezTo>
                      <a:pt x="271" y="564"/>
                      <a:pt x="335" y="584"/>
                      <a:pt x="397" y="584"/>
                    </a:cubicBezTo>
                    <a:cubicBezTo>
                      <a:pt x="585" y="584"/>
                      <a:pt x="749" y="399"/>
                      <a:pt x="674" y="192"/>
                    </a:cubicBezTo>
                    <a:cubicBezTo>
                      <a:pt x="662" y="167"/>
                      <a:pt x="649" y="142"/>
                      <a:pt x="637" y="117"/>
                    </a:cubicBezTo>
                    <a:cubicBezTo>
                      <a:pt x="587" y="55"/>
                      <a:pt x="524" y="17"/>
                      <a:pt x="437" y="5"/>
                    </a:cubicBezTo>
                    <a:cubicBezTo>
                      <a:pt x="419" y="2"/>
                      <a:pt x="402" y="0"/>
                      <a:pt x="3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82" name="Google Shape;10182;p47"/>
              <p:cNvSpPr/>
              <p:nvPr/>
            </p:nvSpPr>
            <p:spPr>
              <a:xfrm>
                <a:off x="4102400" y="3377575"/>
                <a:ext cx="15800" cy="14400"/>
              </a:xfrm>
              <a:custGeom>
                <a:rect b="b" l="l" r="r" t="t"/>
                <a:pathLst>
                  <a:path extrusionOk="0" h="576" w="632">
                    <a:moveTo>
                      <a:pt x="319" y="1"/>
                    </a:moveTo>
                    <a:cubicBezTo>
                      <a:pt x="238" y="1"/>
                      <a:pt x="157" y="35"/>
                      <a:pt x="101" y="110"/>
                    </a:cubicBezTo>
                    <a:cubicBezTo>
                      <a:pt x="1" y="235"/>
                      <a:pt x="13" y="410"/>
                      <a:pt x="138" y="510"/>
                    </a:cubicBezTo>
                    <a:cubicBezTo>
                      <a:pt x="194" y="555"/>
                      <a:pt x="257" y="575"/>
                      <a:pt x="319" y="575"/>
                    </a:cubicBezTo>
                    <a:cubicBezTo>
                      <a:pt x="480" y="575"/>
                      <a:pt x="631" y="441"/>
                      <a:pt x="613" y="260"/>
                    </a:cubicBezTo>
                    <a:cubicBezTo>
                      <a:pt x="590" y="96"/>
                      <a:pt x="454" y="1"/>
                      <a:pt x="3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83" name="Google Shape;10183;p47"/>
              <p:cNvSpPr/>
              <p:nvPr/>
            </p:nvSpPr>
            <p:spPr>
              <a:xfrm>
                <a:off x="4050225" y="3422500"/>
                <a:ext cx="19200" cy="14875"/>
              </a:xfrm>
              <a:custGeom>
                <a:rect b="b" l="l" r="r" t="t"/>
                <a:pathLst>
                  <a:path extrusionOk="0" h="595" w="768">
                    <a:moveTo>
                      <a:pt x="323" y="0"/>
                    </a:moveTo>
                    <a:cubicBezTo>
                      <a:pt x="240" y="0"/>
                      <a:pt x="158" y="36"/>
                      <a:pt x="101" y="100"/>
                    </a:cubicBezTo>
                    <a:cubicBezTo>
                      <a:pt x="1" y="225"/>
                      <a:pt x="13" y="413"/>
                      <a:pt x="138" y="513"/>
                    </a:cubicBezTo>
                    <a:cubicBezTo>
                      <a:pt x="204" y="570"/>
                      <a:pt x="273" y="594"/>
                      <a:pt x="337" y="594"/>
                    </a:cubicBezTo>
                    <a:cubicBezTo>
                      <a:pt x="581" y="594"/>
                      <a:pt x="768" y="250"/>
                      <a:pt x="501" y="63"/>
                    </a:cubicBezTo>
                    <a:cubicBezTo>
                      <a:pt x="447" y="20"/>
                      <a:pt x="385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84" name="Google Shape;10184;p47"/>
              <p:cNvSpPr/>
              <p:nvPr/>
            </p:nvSpPr>
            <p:spPr>
              <a:xfrm>
                <a:off x="4129275" y="3411800"/>
                <a:ext cx="16575" cy="14400"/>
              </a:xfrm>
              <a:custGeom>
                <a:rect b="b" l="l" r="r" t="t"/>
                <a:pathLst>
                  <a:path extrusionOk="0" h="576" w="663">
                    <a:moveTo>
                      <a:pt x="321" y="0"/>
                    </a:moveTo>
                    <a:cubicBezTo>
                      <a:pt x="289" y="0"/>
                      <a:pt x="257" y="5"/>
                      <a:pt x="226" y="16"/>
                    </a:cubicBezTo>
                    <a:cubicBezTo>
                      <a:pt x="76" y="78"/>
                      <a:pt x="1" y="241"/>
                      <a:pt x="63" y="391"/>
                    </a:cubicBezTo>
                    <a:cubicBezTo>
                      <a:pt x="111" y="505"/>
                      <a:pt x="216" y="575"/>
                      <a:pt x="329" y="575"/>
                    </a:cubicBezTo>
                    <a:cubicBezTo>
                      <a:pt x="365" y="575"/>
                      <a:pt x="402" y="568"/>
                      <a:pt x="438" y="553"/>
                    </a:cubicBezTo>
                    <a:cubicBezTo>
                      <a:pt x="588" y="503"/>
                      <a:pt x="663" y="328"/>
                      <a:pt x="600" y="191"/>
                    </a:cubicBezTo>
                    <a:cubicBezTo>
                      <a:pt x="561" y="72"/>
                      <a:pt x="443" y="0"/>
                      <a:pt x="3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85" name="Google Shape;10185;p47"/>
              <p:cNvSpPr/>
              <p:nvPr/>
            </p:nvSpPr>
            <p:spPr>
              <a:xfrm>
                <a:off x="4220450" y="3479275"/>
                <a:ext cx="17575" cy="12750"/>
              </a:xfrm>
              <a:custGeom>
                <a:rect b="b" l="l" r="r" t="t"/>
                <a:pathLst>
                  <a:path extrusionOk="0" h="510" w="703">
                    <a:moveTo>
                      <a:pt x="492" y="0"/>
                    </a:moveTo>
                    <a:cubicBezTo>
                      <a:pt x="280" y="0"/>
                      <a:pt x="1" y="286"/>
                      <a:pt x="215" y="454"/>
                    </a:cubicBezTo>
                    <a:cubicBezTo>
                      <a:pt x="268" y="491"/>
                      <a:pt x="331" y="510"/>
                      <a:pt x="392" y="510"/>
                    </a:cubicBezTo>
                    <a:cubicBezTo>
                      <a:pt x="476" y="510"/>
                      <a:pt x="558" y="475"/>
                      <a:pt x="615" y="404"/>
                    </a:cubicBezTo>
                    <a:cubicBezTo>
                      <a:pt x="678" y="316"/>
                      <a:pt x="703" y="216"/>
                      <a:pt x="665" y="116"/>
                    </a:cubicBezTo>
                    <a:cubicBezTo>
                      <a:pt x="630" y="33"/>
                      <a:pt x="565" y="0"/>
                      <a:pt x="4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86" name="Google Shape;10186;p47"/>
              <p:cNvSpPr/>
              <p:nvPr/>
            </p:nvSpPr>
            <p:spPr>
              <a:xfrm>
                <a:off x="4196400" y="3413600"/>
                <a:ext cx="16900" cy="14500"/>
              </a:xfrm>
              <a:custGeom>
                <a:rect b="b" l="l" r="r" t="t"/>
                <a:pathLst>
                  <a:path extrusionOk="0" h="580" w="676">
                    <a:moveTo>
                      <a:pt x="361" y="1"/>
                    </a:moveTo>
                    <a:cubicBezTo>
                      <a:pt x="169" y="1"/>
                      <a:pt x="1" y="212"/>
                      <a:pt x="115" y="431"/>
                    </a:cubicBezTo>
                    <a:cubicBezTo>
                      <a:pt x="171" y="534"/>
                      <a:pt x="265" y="579"/>
                      <a:pt x="360" y="579"/>
                    </a:cubicBezTo>
                    <a:cubicBezTo>
                      <a:pt x="518" y="579"/>
                      <a:pt x="676" y="452"/>
                      <a:pt x="652" y="256"/>
                    </a:cubicBezTo>
                    <a:cubicBezTo>
                      <a:pt x="652" y="231"/>
                      <a:pt x="640" y="206"/>
                      <a:pt x="640" y="181"/>
                    </a:cubicBezTo>
                    <a:cubicBezTo>
                      <a:pt x="615" y="131"/>
                      <a:pt x="590" y="94"/>
                      <a:pt x="552" y="69"/>
                    </a:cubicBezTo>
                    <a:lnTo>
                      <a:pt x="540" y="69"/>
                    </a:lnTo>
                    <a:cubicBezTo>
                      <a:pt x="483" y="21"/>
                      <a:pt x="421" y="1"/>
                      <a:pt x="3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87" name="Google Shape;10187;p47"/>
              <p:cNvSpPr/>
              <p:nvPr/>
            </p:nvSpPr>
            <p:spPr>
              <a:xfrm>
                <a:off x="4191150" y="3449750"/>
                <a:ext cx="16250" cy="14550"/>
              </a:xfrm>
              <a:custGeom>
                <a:rect b="b" l="l" r="r" t="t"/>
                <a:pathLst>
                  <a:path extrusionOk="0" h="582" w="650">
                    <a:moveTo>
                      <a:pt x="323" y="0"/>
                    </a:moveTo>
                    <a:cubicBezTo>
                      <a:pt x="286" y="0"/>
                      <a:pt x="249" y="7"/>
                      <a:pt x="212" y="23"/>
                    </a:cubicBezTo>
                    <a:cubicBezTo>
                      <a:pt x="62" y="73"/>
                      <a:pt x="0" y="247"/>
                      <a:pt x="50" y="397"/>
                    </a:cubicBezTo>
                    <a:cubicBezTo>
                      <a:pt x="97" y="511"/>
                      <a:pt x="203" y="582"/>
                      <a:pt x="316" y="582"/>
                    </a:cubicBezTo>
                    <a:cubicBezTo>
                      <a:pt x="352" y="582"/>
                      <a:pt x="389" y="575"/>
                      <a:pt x="425" y="560"/>
                    </a:cubicBezTo>
                    <a:cubicBezTo>
                      <a:pt x="575" y="497"/>
                      <a:pt x="650" y="335"/>
                      <a:pt x="587" y="185"/>
                    </a:cubicBezTo>
                    <a:cubicBezTo>
                      <a:pt x="549" y="71"/>
                      <a:pt x="439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88" name="Google Shape;10188;p47"/>
              <p:cNvSpPr/>
              <p:nvPr/>
            </p:nvSpPr>
            <p:spPr>
              <a:xfrm>
                <a:off x="4172400" y="3344000"/>
                <a:ext cx="16350" cy="14350"/>
              </a:xfrm>
              <a:custGeom>
                <a:rect b="b" l="l" r="r" t="t"/>
                <a:pathLst>
                  <a:path extrusionOk="0" h="574" w="654">
                    <a:moveTo>
                      <a:pt x="305" y="0"/>
                    </a:moveTo>
                    <a:cubicBezTo>
                      <a:pt x="161" y="0"/>
                      <a:pt x="35" y="106"/>
                      <a:pt x="13" y="254"/>
                    </a:cubicBezTo>
                    <a:cubicBezTo>
                      <a:pt x="0" y="329"/>
                      <a:pt x="25" y="404"/>
                      <a:pt x="75" y="466"/>
                    </a:cubicBezTo>
                    <a:cubicBezTo>
                      <a:pt x="135" y="541"/>
                      <a:pt x="215" y="574"/>
                      <a:pt x="294" y="574"/>
                    </a:cubicBezTo>
                    <a:cubicBezTo>
                      <a:pt x="476" y="574"/>
                      <a:pt x="654" y="401"/>
                      <a:pt x="575" y="191"/>
                    </a:cubicBezTo>
                    <a:cubicBezTo>
                      <a:pt x="563" y="166"/>
                      <a:pt x="550" y="141"/>
                      <a:pt x="538" y="116"/>
                    </a:cubicBezTo>
                    <a:cubicBezTo>
                      <a:pt x="488" y="54"/>
                      <a:pt x="425" y="16"/>
                      <a:pt x="350" y="4"/>
                    </a:cubicBezTo>
                    <a:cubicBezTo>
                      <a:pt x="335" y="1"/>
                      <a:pt x="320" y="0"/>
                      <a:pt x="3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89" name="Google Shape;10189;p47"/>
              <p:cNvSpPr/>
              <p:nvPr/>
            </p:nvSpPr>
            <p:spPr>
              <a:xfrm>
                <a:off x="4158650" y="3390075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34" y="1"/>
                    </a:moveTo>
                    <a:cubicBezTo>
                      <a:pt x="298" y="1"/>
                      <a:pt x="261" y="8"/>
                      <a:pt x="225" y="23"/>
                    </a:cubicBezTo>
                    <a:cubicBezTo>
                      <a:pt x="75" y="73"/>
                      <a:pt x="0" y="248"/>
                      <a:pt x="63" y="398"/>
                    </a:cubicBezTo>
                    <a:cubicBezTo>
                      <a:pt x="101" y="511"/>
                      <a:pt x="211" y="582"/>
                      <a:pt x="327" y="582"/>
                    </a:cubicBezTo>
                    <a:cubicBezTo>
                      <a:pt x="364" y="582"/>
                      <a:pt x="402" y="575"/>
                      <a:pt x="438" y="560"/>
                    </a:cubicBezTo>
                    <a:cubicBezTo>
                      <a:pt x="588" y="498"/>
                      <a:pt x="650" y="335"/>
                      <a:pt x="600" y="185"/>
                    </a:cubicBezTo>
                    <a:cubicBezTo>
                      <a:pt x="553" y="71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90" name="Google Shape;10190;p47"/>
              <p:cNvSpPr/>
              <p:nvPr/>
            </p:nvSpPr>
            <p:spPr>
              <a:xfrm>
                <a:off x="4037750" y="3545275"/>
                <a:ext cx="17400" cy="14450"/>
              </a:xfrm>
              <a:custGeom>
                <a:rect b="b" l="l" r="r" t="t"/>
                <a:pathLst>
                  <a:path extrusionOk="0" h="578" w="696">
                    <a:moveTo>
                      <a:pt x="350" y="0"/>
                    </a:moveTo>
                    <a:cubicBezTo>
                      <a:pt x="256" y="0"/>
                      <a:pt x="164" y="47"/>
                      <a:pt x="113" y="138"/>
                    </a:cubicBezTo>
                    <a:cubicBezTo>
                      <a:pt x="0" y="313"/>
                      <a:pt x="113" y="538"/>
                      <a:pt x="313" y="575"/>
                    </a:cubicBezTo>
                    <a:cubicBezTo>
                      <a:pt x="324" y="577"/>
                      <a:pt x="335" y="577"/>
                      <a:pt x="347" y="577"/>
                    </a:cubicBezTo>
                    <a:cubicBezTo>
                      <a:pt x="543" y="577"/>
                      <a:pt x="696" y="377"/>
                      <a:pt x="625" y="188"/>
                    </a:cubicBezTo>
                    <a:cubicBezTo>
                      <a:pt x="612" y="163"/>
                      <a:pt x="600" y="138"/>
                      <a:pt x="587" y="125"/>
                    </a:cubicBezTo>
                    <a:cubicBezTo>
                      <a:pt x="527" y="41"/>
                      <a:pt x="438" y="0"/>
                      <a:pt x="3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91" name="Google Shape;10191;p47"/>
              <p:cNvSpPr/>
              <p:nvPr/>
            </p:nvSpPr>
            <p:spPr>
              <a:xfrm>
                <a:off x="4042925" y="3508000"/>
                <a:ext cx="17025" cy="12900"/>
              </a:xfrm>
              <a:custGeom>
                <a:rect b="b" l="l" r="r" t="t"/>
                <a:pathLst>
                  <a:path extrusionOk="0" h="516" w="681">
                    <a:moveTo>
                      <a:pt x="490" y="1"/>
                    </a:moveTo>
                    <a:cubicBezTo>
                      <a:pt x="282" y="1"/>
                      <a:pt x="1" y="287"/>
                      <a:pt x="206" y="454"/>
                    </a:cubicBezTo>
                    <a:cubicBezTo>
                      <a:pt x="258" y="496"/>
                      <a:pt x="319" y="516"/>
                      <a:pt x="380" y="516"/>
                    </a:cubicBezTo>
                    <a:cubicBezTo>
                      <a:pt x="466" y="516"/>
                      <a:pt x="552" y="477"/>
                      <a:pt x="618" y="404"/>
                    </a:cubicBezTo>
                    <a:cubicBezTo>
                      <a:pt x="655" y="342"/>
                      <a:pt x="680" y="267"/>
                      <a:pt x="668" y="192"/>
                    </a:cubicBezTo>
                    <a:cubicBezTo>
                      <a:pt x="668" y="167"/>
                      <a:pt x="668" y="142"/>
                      <a:pt x="655" y="117"/>
                    </a:cubicBezTo>
                    <a:cubicBezTo>
                      <a:pt x="624" y="34"/>
                      <a:pt x="561" y="1"/>
                      <a:pt x="4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92" name="Google Shape;10192;p47"/>
              <p:cNvSpPr/>
              <p:nvPr/>
            </p:nvSpPr>
            <p:spPr>
              <a:xfrm>
                <a:off x="4011500" y="3485550"/>
                <a:ext cx="17700" cy="14500"/>
              </a:xfrm>
              <a:custGeom>
                <a:rect b="b" l="l" r="r" t="t"/>
                <a:pathLst>
                  <a:path extrusionOk="0" h="580" w="708">
                    <a:moveTo>
                      <a:pt x="361" y="1"/>
                    </a:moveTo>
                    <a:cubicBezTo>
                      <a:pt x="264" y="1"/>
                      <a:pt x="166" y="48"/>
                      <a:pt x="113" y="140"/>
                    </a:cubicBezTo>
                    <a:cubicBezTo>
                      <a:pt x="0" y="315"/>
                      <a:pt x="113" y="540"/>
                      <a:pt x="313" y="577"/>
                    </a:cubicBezTo>
                    <a:cubicBezTo>
                      <a:pt x="325" y="579"/>
                      <a:pt x="337" y="580"/>
                      <a:pt x="349" y="580"/>
                    </a:cubicBezTo>
                    <a:cubicBezTo>
                      <a:pt x="556" y="580"/>
                      <a:pt x="708" y="379"/>
                      <a:pt x="625" y="190"/>
                    </a:cubicBezTo>
                    <a:cubicBezTo>
                      <a:pt x="625" y="165"/>
                      <a:pt x="613" y="140"/>
                      <a:pt x="588" y="115"/>
                    </a:cubicBezTo>
                    <a:cubicBezTo>
                      <a:pt x="535" y="38"/>
                      <a:pt x="448" y="1"/>
                      <a:pt x="3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93" name="Google Shape;10193;p47"/>
              <p:cNvSpPr/>
              <p:nvPr/>
            </p:nvSpPr>
            <p:spPr>
              <a:xfrm>
                <a:off x="3987625" y="3419900"/>
                <a:ext cx="17475" cy="13000"/>
              </a:xfrm>
              <a:custGeom>
                <a:rect b="b" l="l" r="r" t="t"/>
                <a:pathLst>
                  <a:path extrusionOk="0" h="520" w="699">
                    <a:moveTo>
                      <a:pt x="490" y="1"/>
                    </a:moveTo>
                    <a:cubicBezTo>
                      <a:pt x="282" y="1"/>
                      <a:pt x="1" y="287"/>
                      <a:pt x="206" y="454"/>
                    </a:cubicBezTo>
                    <a:cubicBezTo>
                      <a:pt x="261" y="499"/>
                      <a:pt x="324" y="519"/>
                      <a:pt x="385" y="519"/>
                    </a:cubicBezTo>
                    <a:cubicBezTo>
                      <a:pt x="547" y="519"/>
                      <a:pt x="699" y="382"/>
                      <a:pt x="680" y="192"/>
                    </a:cubicBezTo>
                    <a:cubicBezTo>
                      <a:pt x="668" y="167"/>
                      <a:pt x="668" y="142"/>
                      <a:pt x="655" y="117"/>
                    </a:cubicBezTo>
                    <a:cubicBezTo>
                      <a:pt x="624" y="34"/>
                      <a:pt x="561" y="1"/>
                      <a:pt x="4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94" name="Google Shape;10194;p47"/>
              <p:cNvSpPr/>
              <p:nvPr/>
            </p:nvSpPr>
            <p:spPr>
              <a:xfrm>
                <a:off x="4014050" y="3446350"/>
                <a:ext cx="19250" cy="14650"/>
              </a:xfrm>
              <a:custGeom>
                <a:rect b="b" l="l" r="r" t="t"/>
                <a:pathLst>
                  <a:path extrusionOk="0" h="586" w="770">
                    <a:moveTo>
                      <a:pt x="399" y="0"/>
                    </a:moveTo>
                    <a:cubicBezTo>
                      <a:pt x="62" y="0"/>
                      <a:pt x="0" y="548"/>
                      <a:pt x="386" y="583"/>
                    </a:cubicBezTo>
                    <a:cubicBezTo>
                      <a:pt x="397" y="585"/>
                      <a:pt x="409" y="585"/>
                      <a:pt x="420" y="585"/>
                    </a:cubicBezTo>
                    <a:cubicBezTo>
                      <a:pt x="616" y="585"/>
                      <a:pt x="769" y="385"/>
                      <a:pt x="698" y="196"/>
                    </a:cubicBezTo>
                    <a:cubicBezTo>
                      <a:pt x="686" y="171"/>
                      <a:pt x="673" y="146"/>
                      <a:pt x="661" y="121"/>
                    </a:cubicBezTo>
                    <a:cubicBezTo>
                      <a:pt x="611" y="59"/>
                      <a:pt x="548" y="21"/>
                      <a:pt x="473" y="9"/>
                    </a:cubicBezTo>
                    <a:cubicBezTo>
                      <a:pt x="447" y="3"/>
                      <a:pt x="422" y="0"/>
                      <a:pt x="3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95" name="Google Shape;10195;p47"/>
              <p:cNvSpPr/>
              <p:nvPr/>
            </p:nvSpPr>
            <p:spPr>
              <a:xfrm>
                <a:off x="4161150" y="3430125"/>
                <a:ext cx="16975" cy="14650"/>
              </a:xfrm>
              <a:custGeom>
                <a:rect b="b" l="l" r="r" t="t"/>
                <a:pathLst>
                  <a:path extrusionOk="0" h="586" w="679">
                    <a:moveTo>
                      <a:pt x="306" y="0"/>
                    </a:moveTo>
                    <a:cubicBezTo>
                      <a:pt x="171" y="0"/>
                      <a:pt x="36" y="92"/>
                      <a:pt x="13" y="245"/>
                    </a:cubicBezTo>
                    <a:cubicBezTo>
                      <a:pt x="0" y="320"/>
                      <a:pt x="25" y="395"/>
                      <a:pt x="63" y="458"/>
                    </a:cubicBezTo>
                    <a:cubicBezTo>
                      <a:pt x="113" y="520"/>
                      <a:pt x="175" y="570"/>
                      <a:pt x="250" y="583"/>
                    </a:cubicBezTo>
                    <a:cubicBezTo>
                      <a:pt x="266" y="585"/>
                      <a:pt x="281" y="586"/>
                      <a:pt x="296" y="586"/>
                    </a:cubicBezTo>
                    <a:cubicBezTo>
                      <a:pt x="532" y="586"/>
                      <a:pt x="679" y="320"/>
                      <a:pt x="538" y="120"/>
                    </a:cubicBezTo>
                    <a:cubicBezTo>
                      <a:pt x="479" y="38"/>
                      <a:pt x="393" y="0"/>
                      <a:pt x="3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96" name="Google Shape;10196;p47"/>
              <p:cNvSpPr/>
              <p:nvPr/>
            </p:nvSpPr>
            <p:spPr>
              <a:xfrm>
                <a:off x="4093350" y="3416075"/>
                <a:ext cx="17425" cy="14625"/>
              </a:xfrm>
              <a:custGeom>
                <a:rect b="b" l="l" r="r" t="t"/>
                <a:pathLst>
                  <a:path extrusionOk="0" h="585" w="697">
                    <a:moveTo>
                      <a:pt x="351" y="1"/>
                    </a:moveTo>
                    <a:cubicBezTo>
                      <a:pt x="257" y="1"/>
                      <a:pt x="165" y="48"/>
                      <a:pt x="113" y="145"/>
                    </a:cubicBezTo>
                    <a:cubicBezTo>
                      <a:pt x="1" y="320"/>
                      <a:pt x="113" y="545"/>
                      <a:pt x="313" y="582"/>
                    </a:cubicBezTo>
                    <a:cubicBezTo>
                      <a:pt x="324" y="584"/>
                      <a:pt x="336" y="584"/>
                      <a:pt x="347" y="584"/>
                    </a:cubicBezTo>
                    <a:cubicBezTo>
                      <a:pt x="544" y="584"/>
                      <a:pt x="696" y="384"/>
                      <a:pt x="625" y="195"/>
                    </a:cubicBezTo>
                    <a:cubicBezTo>
                      <a:pt x="613" y="170"/>
                      <a:pt x="600" y="145"/>
                      <a:pt x="588" y="120"/>
                    </a:cubicBezTo>
                    <a:cubicBezTo>
                      <a:pt x="528" y="42"/>
                      <a:pt x="438" y="1"/>
                      <a:pt x="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97" name="Google Shape;10197;p47"/>
              <p:cNvSpPr/>
              <p:nvPr/>
            </p:nvSpPr>
            <p:spPr>
              <a:xfrm>
                <a:off x="4112475" y="3485250"/>
                <a:ext cx="16350" cy="11750"/>
              </a:xfrm>
              <a:custGeom>
                <a:rect b="b" l="l" r="r" t="t"/>
                <a:pathLst>
                  <a:path extrusionOk="0" h="470" w="654">
                    <a:moveTo>
                      <a:pt x="318" y="0"/>
                    </a:moveTo>
                    <a:cubicBezTo>
                      <a:pt x="185" y="0"/>
                      <a:pt x="53" y="88"/>
                      <a:pt x="23" y="240"/>
                    </a:cubicBezTo>
                    <a:cubicBezTo>
                      <a:pt x="0" y="399"/>
                      <a:pt x="140" y="470"/>
                      <a:pt x="287" y="470"/>
                    </a:cubicBezTo>
                    <a:cubicBezTo>
                      <a:pt x="465" y="470"/>
                      <a:pt x="653" y="367"/>
                      <a:pt x="585" y="190"/>
                    </a:cubicBezTo>
                    <a:cubicBezTo>
                      <a:pt x="573" y="165"/>
                      <a:pt x="560" y="140"/>
                      <a:pt x="548" y="115"/>
                    </a:cubicBezTo>
                    <a:cubicBezTo>
                      <a:pt x="489" y="36"/>
                      <a:pt x="403" y="0"/>
                      <a:pt x="3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98" name="Google Shape;10198;p47"/>
              <p:cNvSpPr/>
              <p:nvPr/>
            </p:nvSpPr>
            <p:spPr>
              <a:xfrm>
                <a:off x="4048775" y="3466875"/>
                <a:ext cx="18750" cy="14450"/>
              </a:xfrm>
              <a:custGeom>
                <a:rect b="b" l="l" r="r" t="t"/>
                <a:pathLst>
                  <a:path extrusionOk="0" h="578" w="750">
                    <a:moveTo>
                      <a:pt x="406" y="0"/>
                    </a:moveTo>
                    <a:cubicBezTo>
                      <a:pt x="198" y="0"/>
                      <a:pt x="1" y="238"/>
                      <a:pt x="171" y="462"/>
                    </a:cubicBezTo>
                    <a:cubicBezTo>
                      <a:pt x="233" y="543"/>
                      <a:pt x="315" y="578"/>
                      <a:pt x="395" y="578"/>
                    </a:cubicBezTo>
                    <a:cubicBezTo>
                      <a:pt x="576" y="578"/>
                      <a:pt x="749" y="403"/>
                      <a:pt x="671" y="187"/>
                    </a:cubicBezTo>
                    <a:cubicBezTo>
                      <a:pt x="659" y="162"/>
                      <a:pt x="646" y="137"/>
                      <a:pt x="634" y="125"/>
                    </a:cubicBezTo>
                    <a:cubicBezTo>
                      <a:pt x="571" y="37"/>
                      <a:pt x="487" y="0"/>
                      <a:pt x="4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99" name="Google Shape;10199;p47"/>
              <p:cNvSpPr/>
              <p:nvPr/>
            </p:nvSpPr>
            <p:spPr>
              <a:xfrm>
                <a:off x="4021450" y="3400425"/>
                <a:ext cx="18275" cy="14650"/>
              </a:xfrm>
              <a:custGeom>
                <a:rect b="b" l="l" r="r" t="t"/>
                <a:pathLst>
                  <a:path extrusionOk="0" h="586" w="731">
                    <a:moveTo>
                      <a:pt x="386" y="0"/>
                    </a:moveTo>
                    <a:cubicBezTo>
                      <a:pt x="190" y="0"/>
                      <a:pt x="0" y="204"/>
                      <a:pt x="115" y="433"/>
                    </a:cubicBezTo>
                    <a:cubicBezTo>
                      <a:pt x="175" y="540"/>
                      <a:pt x="271" y="586"/>
                      <a:pt x="367" y="586"/>
                    </a:cubicBezTo>
                    <a:cubicBezTo>
                      <a:pt x="550" y="586"/>
                      <a:pt x="730" y="418"/>
                      <a:pt x="640" y="196"/>
                    </a:cubicBezTo>
                    <a:cubicBezTo>
                      <a:pt x="640" y="171"/>
                      <a:pt x="627" y="146"/>
                      <a:pt x="615" y="121"/>
                    </a:cubicBezTo>
                    <a:cubicBezTo>
                      <a:pt x="552" y="36"/>
                      <a:pt x="468" y="0"/>
                      <a:pt x="3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00" name="Google Shape;10200;p47"/>
              <p:cNvSpPr/>
              <p:nvPr/>
            </p:nvSpPr>
            <p:spPr>
              <a:xfrm>
                <a:off x="4073675" y="3531275"/>
                <a:ext cx="15650" cy="14425"/>
              </a:xfrm>
              <a:custGeom>
                <a:rect b="b" l="l" r="r" t="t"/>
                <a:pathLst>
                  <a:path extrusionOk="0" h="577" w="626">
                    <a:moveTo>
                      <a:pt x="300" y="1"/>
                    </a:moveTo>
                    <a:cubicBezTo>
                      <a:pt x="169" y="1"/>
                      <a:pt x="39" y="86"/>
                      <a:pt x="13" y="248"/>
                    </a:cubicBezTo>
                    <a:cubicBezTo>
                      <a:pt x="0" y="323"/>
                      <a:pt x="13" y="398"/>
                      <a:pt x="63" y="461"/>
                    </a:cubicBezTo>
                    <a:cubicBezTo>
                      <a:pt x="124" y="542"/>
                      <a:pt x="207" y="577"/>
                      <a:pt x="289" y="577"/>
                    </a:cubicBezTo>
                    <a:cubicBezTo>
                      <a:pt x="460" y="577"/>
                      <a:pt x="626" y="426"/>
                      <a:pt x="575" y="223"/>
                    </a:cubicBezTo>
                    <a:cubicBezTo>
                      <a:pt x="539" y="73"/>
                      <a:pt x="420" y="1"/>
                      <a:pt x="3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01" name="Google Shape;10201;p47"/>
              <p:cNvSpPr/>
              <p:nvPr/>
            </p:nvSpPr>
            <p:spPr>
              <a:xfrm>
                <a:off x="4133650" y="3358900"/>
                <a:ext cx="16675" cy="14650"/>
              </a:xfrm>
              <a:custGeom>
                <a:rect b="b" l="l" r="r" t="t"/>
                <a:pathLst>
                  <a:path extrusionOk="0" h="586" w="667">
                    <a:moveTo>
                      <a:pt x="298" y="0"/>
                    </a:moveTo>
                    <a:cubicBezTo>
                      <a:pt x="166" y="0"/>
                      <a:pt x="36" y="92"/>
                      <a:pt x="13" y="245"/>
                    </a:cubicBezTo>
                    <a:cubicBezTo>
                      <a:pt x="1" y="320"/>
                      <a:pt x="13" y="395"/>
                      <a:pt x="63" y="457"/>
                    </a:cubicBezTo>
                    <a:cubicBezTo>
                      <a:pt x="101" y="520"/>
                      <a:pt x="176" y="570"/>
                      <a:pt x="251" y="582"/>
                    </a:cubicBezTo>
                    <a:cubicBezTo>
                      <a:pt x="266" y="585"/>
                      <a:pt x="280" y="586"/>
                      <a:pt x="295" y="586"/>
                    </a:cubicBezTo>
                    <a:cubicBezTo>
                      <a:pt x="520" y="586"/>
                      <a:pt x="666" y="320"/>
                      <a:pt x="525" y="120"/>
                    </a:cubicBezTo>
                    <a:cubicBezTo>
                      <a:pt x="467" y="37"/>
                      <a:pt x="382" y="0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02" name="Google Shape;10202;p47"/>
              <p:cNvSpPr/>
              <p:nvPr/>
            </p:nvSpPr>
            <p:spPr>
              <a:xfrm>
                <a:off x="4198950" y="3373575"/>
                <a:ext cx="15225" cy="14075"/>
              </a:xfrm>
              <a:custGeom>
                <a:rect b="b" l="l" r="r" t="t"/>
                <a:pathLst>
                  <a:path extrusionOk="0" h="563" w="609">
                    <a:moveTo>
                      <a:pt x="293" y="1"/>
                    </a:moveTo>
                    <a:cubicBezTo>
                      <a:pt x="169" y="1"/>
                      <a:pt x="46" y="73"/>
                      <a:pt x="13" y="233"/>
                    </a:cubicBezTo>
                    <a:cubicBezTo>
                      <a:pt x="0" y="308"/>
                      <a:pt x="25" y="383"/>
                      <a:pt x="75" y="445"/>
                    </a:cubicBezTo>
                    <a:cubicBezTo>
                      <a:pt x="113" y="508"/>
                      <a:pt x="175" y="545"/>
                      <a:pt x="250" y="558"/>
                    </a:cubicBezTo>
                    <a:cubicBezTo>
                      <a:pt x="268" y="561"/>
                      <a:pt x="286" y="562"/>
                      <a:pt x="303" y="562"/>
                    </a:cubicBezTo>
                    <a:cubicBezTo>
                      <a:pt x="419" y="562"/>
                      <a:pt x="519" y="493"/>
                      <a:pt x="563" y="395"/>
                    </a:cubicBezTo>
                    <a:cubicBezTo>
                      <a:pt x="575" y="370"/>
                      <a:pt x="588" y="345"/>
                      <a:pt x="588" y="320"/>
                    </a:cubicBezTo>
                    <a:cubicBezTo>
                      <a:pt x="609" y="117"/>
                      <a:pt x="450" y="1"/>
                      <a:pt x="2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03" name="Google Shape;10203;p47"/>
              <p:cNvSpPr/>
              <p:nvPr/>
            </p:nvSpPr>
            <p:spPr>
              <a:xfrm>
                <a:off x="4226125" y="3444950"/>
                <a:ext cx="20125" cy="14450"/>
              </a:xfrm>
              <a:custGeom>
                <a:rect b="b" l="l" r="r" t="t"/>
                <a:pathLst>
                  <a:path extrusionOk="0" h="578" w="805">
                    <a:moveTo>
                      <a:pt x="390" y="0"/>
                    </a:moveTo>
                    <a:cubicBezTo>
                      <a:pt x="47" y="0"/>
                      <a:pt x="0" y="529"/>
                      <a:pt x="363" y="577"/>
                    </a:cubicBezTo>
                    <a:cubicBezTo>
                      <a:pt x="371" y="578"/>
                      <a:pt x="380" y="578"/>
                      <a:pt x="388" y="578"/>
                    </a:cubicBezTo>
                    <a:cubicBezTo>
                      <a:pt x="729" y="578"/>
                      <a:pt x="805" y="75"/>
                      <a:pt x="451" y="2"/>
                    </a:cubicBezTo>
                    <a:lnTo>
                      <a:pt x="426" y="2"/>
                    </a:lnTo>
                    <a:cubicBezTo>
                      <a:pt x="413" y="1"/>
                      <a:pt x="402" y="0"/>
                      <a:pt x="3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04" name="Google Shape;10204;p47"/>
              <p:cNvSpPr/>
              <p:nvPr/>
            </p:nvSpPr>
            <p:spPr>
              <a:xfrm>
                <a:off x="4188950" y="3489425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23" y="1"/>
                    </a:moveTo>
                    <a:cubicBezTo>
                      <a:pt x="287" y="1"/>
                      <a:pt x="249" y="8"/>
                      <a:pt x="213" y="23"/>
                    </a:cubicBezTo>
                    <a:cubicBezTo>
                      <a:pt x="76" y="85"/>
                      <a:pt x="1" y="248"/>
                      <a:pt x="51" y="398"/>
                    </a:cubicBezTo>
                    <a:cubicBezTo>
                      <a:pt x="98" y="511"/>
                      <a:pt x="203" y="582"/>
                      <a:pt x="317" y="582"/>
                    </a:cubicBezTo>
                    <a:cubicBezTo>
                      <a:pt x="353" y="582"/>
                      <a:pt x="389" y="575"/>
                      <a:pt x="425" y="560"/>
                    </a:cubicBezTo>
                    <a:cubicBezTo>
                      <a:pt x="575" y="510"/>
                      <a:pt x="650" y="335"/>
                      <a:pt x="588" y="185"/>
                    </a:cubicBezTo>
                    <a:cubicBezTo>
                      <a:pt x="550" y="71"/>
                      <a:pt x="440" y="1"/>
                      <a:pt x="3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05" name="Google Shape;10205;p47"/>
              <p:cNvSpPr/>
              <p:nvPr/>
            </p:nvSpPr>
            <p:spPr>
              <a:xfrm>
                <a:off x="4067100" y="3574300"/>
                <a:ext cx="16875" cy="15250"/>
              </a:xfrm>
              <a:custGeom>
                <a:rect b="b" l="l" r="r" t="t"/>
                <a:pathLst>
                  <a:path extrusionOk="0" h="610" w="675">
                    <a:moveTo>
                      <a:pt x="295" y="0"/>
                    </a:moveTo>
                    <a:cubicBezTo>
                      <a:pt x="154" y="0"/>
                      <a:pt x="18" y="104"/>
                      <a:pt x="1" y="264"/>
                    </a:cubicBezTo>
                    <a:cubicBezTo>
                      <a:pt x="1" y="314"/>
                      <a:pt x="1" y="352"/>
                      <a:pt x="13" y="402"/>
                    </a:cubicBezTo>
                    <a:cubicBezTo>
                      <a:pt x="59" y="548"/>
                      <a:pt x="169" y="609"/>
                      <a:pt x="280" y="609"/>
                    </a:cubicBezTo>
                    <a:cubicBezTo>
                      <a:pt x="474" y="609"/>
                      <a:pt x="674" y="427"/>
                      <a:pt x="563" y="189"/>
                    </a:cubicBezTo>
                    <a:cubicBezTo>
                      <a:pt x="538" y="152"/>
                      <a:pt x="513" y="114"/>
                      <a:pt x="488" y="89"/>
                    </a:cubicBezTo>
                    <a:lnTo>
                      <a:pt x="488" y="77"/>
                    </a:lnTo>
                    <a:cubicBezTo>
                      <a:pt x="431" y="24"/>
                      <a:pt x="363" y="0"/>
                      <a:pt x="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06" name="Google Shape;10206;p47"/>
              <p:cNvSpPr/>
              <p:nvPr/>
            </p:nvSpPr>
            <p:spPr>
              <a:xfrm>
                <a:off x="4177400" y="3521600"/>
                <a:ext cx="17475" cy="14600"/>
              </a:xfrm>
              <a:custGeom>
                <a:rect b="b" l="l" r="r" t="t"/>
                <a:pathLst>
                  <a:path extrusionOk="0" h="584" w="699">
                    <a:moveTo>
                      <a:pt x="359" y="1"/>
                    </a:moveTo>
                    <a:cubicBezTo>
                      <a:pt x="323" y="1"/>
                      <a:pt x="286" y="8"/>
                      <a:pt x="250" y="23"/>
                    </a:cubicBezTo>
                    <a:cubicBezTo>
                      <a:pt x="0" y="110"/>
                      <a:pt x="0" y="448"/>
                      <a:pt x="238" y="560"/>
                    </a:cubicBezTo>
                    <a:cubicBezTo>
                      <a:pt x="276" y="576"/>
                      <a:pt x="314" y="584"/>
                      <a:pt x="351" y="584"/>
                    </a:cubicBezTo>
                    <a:cubicBezTo>
                      <a:pt x="543" y="584"/>
                      <a:pt x="698" y="384"/>
                      <a:pt x="625" y="185"/>
                    </a:cubicBezTo>
                    <a:cubicBezTo>
                      <a:pt x="578" y="71"/>
                      <a:pt x="472" y="1"/>
                      <a:pt x="3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07" name="Google Shape;10207;p47"/>
              <p:cNvSpPr/>
              <p:nvPr/>
            </p:nvSpPr>
            <p:spPr>
              <a:xfrm>
                <a:off x="4030825" y="3369550"/>
                <a:ext cx="17825" cy="14725"/>
              </a:xfrm>
              <a:custGeom>
                <a:rect b="b" l="l" r="r" t="t"/>
                <a:pathLst>
                  <a:path extrusionOk="0" h="589" w="713">
                    <a:moveTo>
                      <a:pt x="351" y="1"/>
                    </a:moveTo>
                    <a:cubicBezTo>
                      <a:pt x="176" y="1"/>
                      <a:pt x="1" y="158"/>
                      <a:pt x="65" y="381"/>
                    </a:cubicBezTo>
                    <a:cubicBezTo>
                      <a:pt x="110" y="528"/>
                      <a:pt x="218" y="589"/>
                      <a:pt x="328" y="589"/>
                    </a:cubicBezTo>
                    <a:cubicBezTo>
                      <a:pt x="518" y="589"/>
                      <a:pt x="713" y="406"/>
                      <a:pt x="602" y="169"/>
                    </a:cubicBezTo>
                    <a:cubicBezTo>
                      <a:pt x="548" y="51"/>
                      <a:pt x="449" y="1"/>
                      <a:pt x="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08" name="Google Shape;10208;p47"/>
              <p:cNvSpPr/>
              <p:nvPr/>
            </p:nvSpPr>
            <p:spPr>
              <a:xfrm>
                <a:off x="4142850" y="3326250"/>
                <a:ext cx="17650" cy="14300"/>
              </a:xfrm>
              <a:custGeom>
                <a:rect b="b" l="l" r="r" t="t"/>
                <a:pathLst>
                  <a:path extrusionOk="0" h="572" w="706">
                    <a:moveTo>
                      <a:pt x="349" y="0"/>
                    </a:moveTo>
                    <a:cubicBezTo>
                      <a:pt x="175" y="0"/>
                      <a:pt x="1" y="153"/>
                      <a:pt x="57" y="364"/>
                    </a:cubicBezTo>
                    <a:cubicBezTo>
                      <a:pt x="103" y="510"/>
                      <a:pt x="211" y="571"/>
                      <a:pt x="321" y="571"/>
                    </a:cubicBezTo>
                    <a:cubicBezTo>
                      <a:pt x="511" y="571"/>
                      <a:pt x="706" y="389"/>
                      <a:pt x="595" y="151"/>
                    </a:cubicBezTo>
                    <a:cubicBezTo>
                      <a:pt x="538" y="46"/>
                      <a:pt x="443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09" name="Google Shape;10209;p47"/>
              <p:cNvSpPr/>
              <p:nvPr/>
            </p:nvSpPr>
            <p:spPr>
              <a:xfrm>
                <a:off x="4067025" y="3350325"/>
                <a:ext cx="17175" cy="14225"/>
              </a:xfrm>
              <a:custGeom>
                <a:rect b="b" l="l" r="r" t="t"/>
                <a:pathLst>
                  <a:path extrusionOk="0" h="569" w="687">
                    <a:moveTo>
                      <a:pt x="373" y="0"/>
                    </a:moveTo>
                    <a:cubicBezTo>
                      <a:pt x="182" y="0"/>
                      <a:pt x="1" y="203"/>
                      <a:pt x="116" y="425"/>
                    </a:cubicBezTo>
                    <a:cubicBezTo>
                      <a:pt x="154" y="500"/>
                      <a:pt x="229" y="550"/>
                      <a:pt x="316" y="563"/>
                    </a:cubicBezTo>
                    <a:cubicBezTo>
                      <a:pt x="335" y="566"/>
                      <a:pt x="353" y="568"/>
                      <a:pt x="371" y="568"/>
                    </a:cubicBezTo>
                    <a:cubicBezTo>
                      <a:pt x="546" y="568"/>
                      <a:pt x="687" y="407"/>
                      <a:pt x="641" y="226"/>
                    </a:cubicBezTo>
                    <a:cubicBezTo>
                      <a:pt x="641" y="213"/>
                      <a:pt x="641" y="188"/>
                      <a:pt x="629" y="176"/>
                    </a:cubicBezTo>
                    <a:cubicBezTo>
                      <a:pt x="616" y="151"/>
                      <a:pt x="604" y="126"/>
                      <a:pt x="591" y="113"/>
                    </a:cubicBezTo>
                    <a:cubicBezTo>
                      <a:pt x="530" y="34"/>
                      <a:pt x="451" y="0"/>
                      <a:pt x="3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10" name="Google Shape;10210;p47"/>
              <p:cNvSpPr/>
              <p:nvPr/>
            </p:nvSpPr>
            <p:spPr>
              <a:xfrm>
                <a:off x="4033575" y="3582975"/>
                <a:ext cx="18250" cy="14275"/>
              </a:xfrm>
              <a:custGeom>
                <a:rect b="b" l="l" r="r" t="t"/>
                <a:pathLst>
                  <a:path extrusionOk="0" h="571" w="730">
                    <a:moveTo>
                      <a:pt x="403" y="0"/>
                    </a:moveTo>
                    <a:cubicBezTo>
                      <a:pt x="369" y="0"/>
                      <a:pt x="336" y="6"/>
                      <a:pt x="305" y="17"/>
                    </a:cubicBezTo>
                    <a:cubicBezTo>
                      <a:pt x="1" y="152"/>
                      <a:pt x="133" y="571"/>
                      <a:pt x="408" y="571"/>
                    </a:cubicBezTo>
                    <a:cubicBezTo>
                      <a:pt x="439" y="571"/>
                      <a:pt x="471" y="566"/>
                      <a:pt x="505" y="554"/>
                    </a:cubicBezTo>
                    <a:cubicBezTo>
                      <a:pt x="654" y="492"/>
                      <a:pt x="729" y="330"/>
                      <a:pt x="667" y="180"/>
                    </a:cubicBezTo>
                    <a:cubicBezTo>
                      <a:pt x="628" y="64"/>
                      <a:pt x="515" y="0"/>
                      <a:pt x="4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11" name="Google Shape;10211;p47"/>
              <p:cNvSpPr/>
              <p:nvPr/>
            </p:nvSpPr>
            <p:spPr>
              <a:xfrm>
                <a:off x="4326100" y="3437400"/>
                <a:ext cx="15775" cy="14550"/>
              </a:xfrm>
              <a:custGeom>
                <a:rect b="b" l="l" r="r" t="t"/>
                <a:pathLst>
                  <a:path extrusionOk="0" h="582" w="631">
                    <a:moveTo>
                      <a:pt x="320" y="1"/>
                    </a:moveTo>
                    <a:cubicBezTo>
                      <a:pt x="238" y="1"/>
                      <a:pt x="157" y="37"/>
                      <a:pt x="101" y="117"/>
                    </a:cubicBezTo>
                    <a:cubicBezTo>
                      <a:pt x="1" y="229"/>
                      <a:pt x="13" y="417"/>
                      <a:pt x="138" y="517"/>
                    </a:cubicBezTo>
                    <a:cubicBezTo>
                      <a:pt x="193" y="561"/>
                      <a:pt x="256" y="582"/>
                      <a:pt x="318" y="582"/>
                    </a:cubicBezTo>
                    <a:cubicBezTo>
                      <a:pt x="479" y="582"/>
                      <a:pt x="631" y="444"/>
                      <a:pt x="613" y="254"/>
                    </a:cubicBezTo>
                    <a:cubicBezTo>
                      <a:pt x="590" y="98"/>
                      <a:pt x="455" y="1"/>
                      <a:pt x="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12" name="Google Shape;10212;p47"/>
              <p:cNvSpPr/>
              <p:nvPr/>
            </p:nvSpPr>
            <p:spPr>
              <a:xfrm>
                <a:off x="4363275" y="3416875"/>
                <a:ext cx="18550" cy="14475"/>
              </a:xfrm>
              <a:custGeom>
                <a:rect b="b" l="l" r="r" t="t"/>
                <a:pathLst>
                  <a:path extrusionOk="0" h="579" w="742">
                    <a:moveTo>
                      <a:pt x="362" y="0"/>
                    </a:moveTo>
                    <a:cubicBezTo>
                      <a:pt x="267" y="0"/>
                      <a:pt x="171" y="47"/>
                      <a:pt x="113" y="138"/>
                    </a:cubicBezTo>
                    <a:cubicBezTo>
                      <a:pt x="1" y="313"/>
                      <a:pt x="113" y="538"/>
                      <a:pt x="326" y="575"/>
                    </a:cubicBezTo>
                    <a:cubicBezTo>
                      <a:pt x="341" y="577"/>
                      <a:pt x="355" y="579"/>
                      <a:pt x="370" y="579"/>
                    </a:cubicBezTo>
                    <a:cubicBezTo>
                      <a:pt x="595" y="579"/>
                      <a:pt x="742" y="313"/>
                      <a:pt x="601" y="125"/>
                    </a:cubicBezTo>
                    <a:cubicBezTo>
                      <a:pt x="540" y="41"/>
                      <a:pt x="451" y="0"/>
                      <a:pt x="3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13" name="Google Shape;10213;p47"/>
              <p:cNvSpPr/>
              <p:nvPr/>
            </p:nvSpPr>
            <p:spPr>
              <a:xfrm>
                <a:off x="4296125" y="3403775"/>
                <a:ext cx="17200" cy="14550"/>
              </a:xfrm>
              <a:custGeom>
                <a:rect b="b" l="l" r="r" t="t"/>
                <a:pathLst>
                  <a:path extrusionOk="0" h="582" w="688">
                    <a:moveTo>
                      <a:pt x="404" y="0"/>
                    </a:moveTo>
                    <a:cubicBezTo>
                      <a:pt x="194" y="0"/>
                      <a:pt x="1" y="237"/>
                      <a:pt x="162" y="462"/>
                    </a:cubicBezTo>
                    <a:cubicBezTo>
                      <a:pt x="221" y="544"/>
                      <a:pt x="305" y="582"/>
                      <a:pt x="389" y="582"/>
                    </a:cubicBezTo>
                    <a:cubicBezTo>
                      <a:pt x="522" y="582"/>
                      <a:pt x="652" y="490"/>
                      <a:pt x="675" y="337"/>
                    </a:cubicBezTo>
                    <a:cubicBezTo>
                      <a:pt x="687" y="287"/>
                      <a:pt x="687" y="237"/>
                      <a:pt x="662" y="187"/>
                    </a:cubicBezTo>
                    <a:cubicBezTo>
                      <a:pt x="650" y="162"/>
                      <a:pt x="637" y="149"/>
                      <a:pt x="625" y="124"/>
                    </a:cubicBezTo>
                    <a:lnTo>
                      <a:pt x="637" y="124"/>
                    </a:lnTo>
                    <a:cubicBezTo>
                      <a:pt x="570" y="37"/>
                      <a:pt x="486" y="0"/>
                      <a:pt x="4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14" name="Google Shape;10214;p47"/>
              <p:cNvSpPr/>
              <p:nvPr/>
            </p:nvSpPr>
            <p:spPr>
              <a:xfrm>
                <a:off x="4307850" y="3364625"/>
                <a:ext cx="15150" cy="14625"/>
              </a:xfrm>
              <a:custGeom>
                <a:rect b="b" l="l" r="r" t="t"/>
                <a:pathLst>
                  <a:path extrusionOk="0" h="585" w="606">
                    <a:moveTo>
                      <a:pt x="313" y="1"/>
                    </a:moveTo>
                    <a:cubicBezTo>
                      <a:pt x="152" y="1"/>
                      <a:pt x="0" y="138"/>
                      <a:pt x="18" y="328"/>
                    </a:cubicBezTo>
                    <a:cubicBezTo>
                      <a:pt x="42" y="487"/>
                      <a:pt x="176" y="585"/>
                      <a:pt x="312" y="585"/>
                    </a:cubicBezTo>
                    <a:cubicBezTo>
                      <a:pt x="391" y="585"/>
                      <a:pt x="471" y="552"/>
                      <a:pt x="531" y="478"/>
                    </a:cubicBezTo>
                    <a:cubicBezTo>
                      <a:pt x="581" y="416"/>
                      <a:pt x="606" y="341"/>
                      <a:pt x="593" y="266"/>
                    </a:cubicBezTo>
                    <a:cubicBezTo>
                      <a:pt x="593" y="241"/>
                      <a:pt x="593" y="216"/>
                      <a:pt x="581" y="191"/>
                    </a:cubicBezTo>
                    <a:cubicBezTo>
                      <a:pt x="568" y="141"/>
                      <a:pt x="531" y="103"/>
                      <a:pt x="493" y="66"/>
                    </a:cubicBezTo>
                    <a:cubicBezTo>
                      <a:pt x="438" y="21"/>
                      <a:pt x="375" y="1"/>
                      <a:pt x="31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15" name="Google Shape;10215;p47"/>
              <p:cNvSpPr/>
              <p:nvPr/>
            </p:nvSpPr>
            <p:spPr>
              <a:xfrm>
                <a:off x="4342350" y="3364025"/>
                <a:ext cx="17725" cy="14500"/>
              </a:xfrm>
              <a:custGeom>
                <a:rect b="b" l="l" r="r" t="t"/>
                <a:pathLst>
                  <a:path extrusionOk="0" h="580" w="709">
                    <a:moveTo>
                      <a:pt x="367" y="0"/>
                    </a:moveTo>
                    <a:cubicBezTo>
                      <a:pt x="270" y="0"/>
                      <a:pt x="172" y="48"/>
                      <a:pt x="113" y="140"/>
                    </a:cubicBezTo>
                    <a:cubicBezTo>
                      <a:pt x="0" y="315"/>
                      <a:pt x="113" y="540"/>
                      <a:pt x="325" y="577"/>
                    </a:cubicBezTo>
                    <a:cubicBezTo>
                      <a:pt x="337" y="579"/>
                      <a:pt x="348" y="579"/>
                      <a:pt x="359" y="579"/>
                    </a:cubicBezTo>
                    <a:cubicBezTo>
                      <a:pt x="556" y="579"/>
                      <a:pt x="709" y="379"/>
                      <a:pt x="638" y="190"/>
                    </a:cubicBezTo>
                    <a:cubicBezTo>
                      <a:pt x="625" y="165"/>
                      <a:pt x="613" y="140"/>
                      <a:pt x="600" y="115"/>
                    </a:cubicBezTo>
                    <a:cubicBezTo>
                      <a:pt x="541" y="38"/>
                      <a:pt x="454" y="0"/>
                      <a:pt x="3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16" name="Google Shape;10216;p47"/>
              <p:cNvSpPr/>
              <p:nvPr/>
            </p:nvSpPr>
            <p:spPr>
              <a:xfrm>
                <a:off x="4376400" y="338352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3" y="0"/>
                    </a:moveTo>
                    <a:cubicBezTo>
                      <a:pt x="287" y="0"/>
                      <a:pt x="249" y="7"/>
                      <a:pt x="213" y="22"/>
                    </a:cubicBezTo>
                    <a:cubicBezTo>
                      <a:pt x="63" y="72"/>
                      <a:pt x="1" y="247"/>
                      <a:pt x="51" y="397"/>
                    </a:cubicBezTo>
                    <a:cubicBezTo>
                      <a:pt x="100" y="506"/>
                      <a:pt x="211" y="575"/>
                      <a:pt x="330" y="575"/>
                    </a:cubicBezTo>
                    <a:cubicBezTo>
                      <a:pt x="362" y="575"/>
                      <a:pt x="394" y="570"/>
                      <a:pt x="425" y="560"/>
                    </a:cubicBezTo>
                    <a:cubicBezTo>
                      <a:pt x="575" y="497"/>
                      <a:pt x="650" y="335"/>
                      <a:pt x="588" y="185"/>
                    </a:cubicBezTo>
                    <a:cubicBezTo>
                      <a:pt x="550" y="71"/>
                      <a:pt x="440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17" name="Google Shape;10217;p47"/>
              <p:cNvSpPr/>
              <p:nvPr/>
            </p:nvSpPr>
            <p:spPr>
              <a:xfrm>
                <a:off x="4284600" y="3304000"/>
                <a:ext cx="16225" cy="11800"/>
              </a:xfrm>
              <a:custGeom>
                <a:rect b="b" l="l" r="r" t="t"/>
                <a:pathLst>
                  <a:path extrusionOk="0" h="472" w="649">
                    <a:moveTo>
                      <a:pt x="306" y="1"/>
                    </a:moveTo>
                    <a:cubicBezTo>
                      <a:pt x="171" y="1"/>
                      <a:pt x="46" y="106"/>
                      <a:pt x="24" y="241"/>
                    </a:cubicBezTo>
                    <a:cubicBezTo>
                      <a:pt x="1" y="400"/>
                      <a:pt x="141" y="472"/>
                      <a:pt x="287" y="472"/>
                    </a:cubicBezTo>
                    <a:cubicBezTo>
                      <a:pt x="463" y="472"/>
                      <a:pt x="648" y="369"/>
                      <a:pt x="573" y="192"/>
                    </a:cubicBezTo>
                    <a:cubicBezTo>
                      <a:pt x="536" y="92"/>
                      <a:pt x="461" y="17"/>
                      <a:pt x="348" y="4"/>
                    </a:cubicBezTo>
                    <a:cubicBezTo>
                      <a:pt x="334" y="2"/>
                      <a:pt x="320" y="1"/>
                      <a:pt x="3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18" name="Google Shape;10218;p47"/>
              <p:cNvSpPr/>
              <p:nvPr/>
            </p:nvSpPr>
            <p:spPr>
              <a:xfrm>
                <a:off x="4322050" y="3292300"/>
                <a:ext cx="15775" cy="14375"/>
              </a:xfrm>
              <a:custGeom>
                <a:rect b="b" l="l" r="r" t="t"/>
                <a:pathLst>
                  <a:path extrusionOk="0" h="575" w="631">
                    <a:moveTo>
                      <a:pt x="327" y="0"/>
                    </a:moveTo>
                    <a:cubicBezTo>
                      <a:pt x="245" y="0"/>
                      <a:pt x="161" y="35"/>
                      <a:pt x="100" y="110"/>
                    </a:cubicBezTo>
                    <a:cubicBezTo>
                      <a:pt x="0" y="235"/>
                      <a:pt x="25" y="410"/>
                      <a:pt x="150" y="510"/>
                    </a:cubicBezTo>
                    <a:cubicBezTo>
                      <a:pt x="206" y="555"/>
                      <a:pt x="268" y="575"/>
                      <a:pt x="329" y="575"/>
                    </a:cubicBezTo>
                    <a:cubicBezTo>
                      <a:pt x="486" y="575"/>
                      <a:pt x="631" y="440"/>
                      <a:pt x="612" y="260"/>
                    </a:cubicBezTo>
                    <a:cubicBezTo>
                      <a:pt x="597" y="96"/>
                      <a:pt x="464" y="0"/>
                      <a:pt x="3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19" name="Google Shape;10219;p47"/>
              <p:cNvSpPr/>
              <p:nvPr/>
            </p:nvSpPr>
            <p:spPr>
              <a:xfrm>
                <a:off x="4268775" y="3337100"/>
                <a:ext cx="18925" cy="14550"/>
              </a:xfrm>
              <a:custGeom>
                <a:rect b="b" l="l" r="r" t="t"/>
                <a:pathLst>
                  <a:path extrusionOk="0" h="582" w="757">
                    <a:moveTo>
                      <a:pt x="371" y="1"/>
                    </a:moveTo>
                    <a:cubicBezTo>
                      <a:pt x="291" y="1"/>
                      <a:pt x="212" y="35"/>
                      <a:pt x="157" y="105"/>
                    </a:cubicBezTo>
                    <a:cubicBezTo>
                      <a:pt x="1" y="297"/>
                      <a:pt x="133" y="581"/>
                      <a:pt x="376" y="581"/>
                    </a:cubicBezTo>
                    <a:cubicBezTo>
                      <a:pt x="386" y="581"/>
                      <a:pt x="396" y="581"/>
                      <a:pt x="407" y="580"/>
                    </a:cubicBezTo>
                    <a:cubicBezTo>
                      <a:pt x="657" y="555"/>
                      <a:pt x="756" y="230"/>
                      <a:pt x="557" y="67"/>
                    </a:cubicBezTo>
                    <a:cubicBezTo>
                      <a:pt x="501" y="23"/>
                      <a:pt x="436" y="1"/>
                      <a:pt x="3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20" name="Google Shape;10220;p47"/>
              <p:cNvSpPr/>
              <p:nvPr/>
            </p:nvSpPr>
            <p:spPr>
              <a:xfrm>
                <a:off x="4349525" y="3326200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09" y="0"/>
                    </a:moveTo>
                    <a:cubicBezTo>
                      <a:pt x="277" y="0"/>
                      <a:pt x="245" y="5"/>
                      <a:pt x="213" y="16"/>
                    </a:cubicBezTo>
                    <a:cubicBezTo>
                      <a:pt x="76" y="78"/>
                      <a:pt x="1" y="241"/>
                      <a:pt x="51" y="391"/>
                    </a:cubicBezTo>
                    <a:cubicBezTo>
                      <a:pt x="100" y="509"/>
                      <a:pt x="212" y="581"/>
                      <a:pt x="331" y="581"/>
                    </a:cubicBezTo>
                    <a:cubicBezTo>
                      <a:pt x="363" y="581"/>
                      <a:pt x="394" y="576"/>
                      <a:pt x="426" y="566"/>
                    </a:cubicBezTo>
                    <a:cubicBezTo>
                      <a:pt x="576" y="503"/>
                      <a:pt x="651" y="341"/>
                      <a:pt x="588" y="191"/>
                    </a:cubicBezTo>
                    <a:cubicBezTo>
                      <a:pt x="549" y="72"/>
                      <a:pt x="431" y="0"/>
                      <a:pt x="3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21" name="Google Shape;10221;p47"/>
              <p:cNvSpPr/>
              <p:nvPr/>
            </p:nvSpPr>
            <p:spPr>
              <a:xfrm>
                <a:off x="4415925" y="3328375"/>
                <a:ext cx="18925" cy="14525"/>
              </a:xfrm>
              <a:custGeom>
                <a:rect b="b" l="l" r="r" t="t"/>
                <a:pathLst>
                  <a:path extrusionOk="0" h="581" w="757">
                    <a:moveTo>
                      <a:pt x="376" y="1"/>
                    </a:moveTo>
                    <a:cubicBezTo>
                      <a:pt x="294" y="1"/>
                      <a:pt x="213" y="38"/>
                      <a:pt x="157" y="116"/>
                    </a:cubicBezTo>
                    <a:cubicBezTo>
                      <a:pt x="1" y="308"/>
                      <a:pt x="144" y="580"/>
                      <a:pt x="376" y="580"/>
                    </a:cubicBezTo>
                    <a:cubicBezTo>
                      <a:pt x="386" y="580"/>
                      <a:pt x="396" y="580"/>
                      <a:pt x="407" y="579"/>
                    </a:cubicBezTo>
                    <a:cubicBezTo>
                      <a:pt x="669" y="554"/>
                      <a:pt x="756" y="229"/>
                      <a:pt x="557" y="66"/>
                    </a:cubicBezTo>
                    <a:cubicBezTo>
                      <a:pt x="502" y="23"/>
                      <a:pt x="439" y="1"/>
                      <a:pt x="3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22" name="Google Shape;10222;p47"/>
              <p:cNvSpPr/>
              <p:nvPr/>
            </p:nvSpPr>
            <p:spPr>
              <a:xfrm>
                <a:off x="4396700" y="3365075"/>
                <a:ext cx="16600" cy="14575"/>
              </a:xfrm>
              <a:custGeom>
                <a:rect b="b" l="l" r="r" t="t"/>
                <a:pathLst>
                  <a:path extrusionOk="0" h="583" w="664">
                    <a:moveTo>
                      <a:pt x="336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85"/>
                      <a:pt x="1" y="248"/>
                      <a:pt x="63" y="398"/>
                    </a:cubicBezTo>
                    <a:cubicBezTo>
                      <a:pt x="111" y="512"/>
                      <a:pt x="216" y="582"/>
                      <a:pt x="329" y="582"/>
                    </a:cubicBezTo>
                    <a:cubicBezTo>
                      <a:pt x="365" y="582"/>
                      <a:pt x="402" y="575"/>
                      <a:pt x="438" y="560"/>
                    </a:cubicBezTo>
                    <a:cubicBezTo>
                      <a:pt x="588" y="498"/>
                      <a:pt x="663" y="335"/>
                      <a:pt x="601" y="185"/>
                    </a:cubicBezTo>
                    <a:cubicBezTo>
                      <a:pt x="563" y="71"/>
                      <a:pt x="453" y="1"/>
                      <a:pt x="3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23" name="Google Shape;10223;p47"/>
              <p:cNvSpPr/>
              <p:nvPr/>
            </p:nvSpPr>
            <p:spPr>
              <a:xfrm>
                <a:off x="4392325" y="3258750"/>
                <a:ext cx="16375" cy="14300"/>
              </a:xfrm>
              <a:custGeom>
                <a:rect b="b" l="l" r="r" t="t"/>
                <a:pathLst>
                  <a:path extrusionOk="0" h="572" w="655">
                    <a:moveTo>
                      <a:pt x="308" y="1"/>
                    </a:moveTo>
                    <a:cubicBezTo>
                      <a:pt x="172" y="1"/>
                      <a:pt x="36" y="91"/>
                      <a:pt x="13" y="252"/>
                    </a:cubicBezTo>
                    <a:cubicBezTo>
                      <a:pt x="1" y="327"/>
                      <a:pt x="26" y="402"/>
                      <a:pt x="63" y="464"/>
                    </a:cubicBezTo>
                    <a:lnTo>
                      <a:pt x="76" y="464"/>
                    </a:lnTo>
                    <a:cubicBezTo>
                      <a:pt x="136" y="540"/>
                      <a:pt x="216" y="572"/>
                      <a:pt x="294" y="572"/>
                    </a:cubicBezTo>
                    <a:cubicBezTo>
                      <a:pt x="477" y="572"/>
                      <a:pt x="654" y="399"/>
                      <a:pt x="576" y="189"/>
                    </a:cubicBezTo>
                    <a:cubicBezTo>
                      <a:pt x="563" y="164"/>
                      <a:pt x="551" y="139"/>
                      <a:pt x="538" y="114"/>
                    </a:cubicBezTo>
                    <a:cubicBezTo>
                      <a:pt x="480" y="37"/>
                      <a:pt x="394" y="1"/>
                      <a:pt x="3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24" name="Google Shape;10224;p47"/>
              <p:cNvSpPr/>
              <p:nvPr/>
            </p:nvSpPr>
            <p:spPr>
              <a:xfrm>
                <a:off x="4378600" y="3304650"/>
                <a:ext cx="16250" cy="14375"/>
              </a:xfrm>
              <a:custGeom>
                <a:rect b="b" l="l" r="r" t="t"/>
                <a:pathLst>
                  <a:path extrusionOk="0" h="575" w="650">
                    <a:moveTo>
                      <a:pt x="319" y="0"/>
                    </a:moveTo>
                    <a:cubicBezTo>
                      <a:pt x="288" y="0"/>
                      <a:pt x="256" y="5"/>
                      <a:pt x="225" y="16"/>
                    </a:cubicBezTo>
                    <a:cubicBezTo>
                      <a:pt x="75" y="78"/>
                      <a:pt x="0" y="240"/>
                      <a:pt x="63" y="390"/>
                    </a:cubicBezTo>
                    <a:cubicBezTo>
                      <a:pt x="100" y="504"/>
                      <a:pt x="211" y="575"/>
                      <a:pt x="327" y="575"/>
                    </a:cubicBezTo>
                    <a:cubicBezTo>
                      <a:pt x="364" y="575"/>
                      <a:pt x="401" y="568"/>
                      <a:pt x="437" y="553"/>
                    </a:cubicBezTo>
                    <a:cubicBezTo>
                      <a:pt x="575" y="503"/>
                      <a:pt x="650" y="328"/>
                      <a:pt x="600" y="191"/>
                    </a:cubicBezTo>
                    <a:cubicBezTo>
                      <a:pt x="550" y="72"/>
                      <a:pt x="438" y="0"/>
                      <a:pt x="3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25" name="Google Shape;10225;p47"/>
              <p:cNvSpPr/>
              <p:nvPr/>
            </p:nvSpPr>
            <p:spPr>
              <a:xfrm>
                <a:off x="4257675" y="3459975"/>
                <a:ext cx="17425" cy="14450"/>
              </a:xfrm>
              <a:custGeom>
                <a:rect b="b" l="l" r="r" t="t"/>
                <a:pathLst>
                  <a:path extrusionOk="0" h="578" w="697">
                    <a:moveTo>
                      <a:pt x="350" y="1"/>
                    </a:moveTo>
                    <a:cubicBezTo>
                      <a:pt x="254" y="1"/>
                      <a:pt x="159" y="48"/>
                      <a:pt x="101" y="138"/>
                    </a:cubicBezTo>
                    <a:cubicBezTo>
                      <a:pt x="1" y="313"/>
                      <a:pt x="101" y="538"/>
                      <a:pt x="313" y="576"/>
                    </a:cubicBezTo>
                    <a:cubicBezTo>
                      <a:pt x="325" y="577"/>
                      <a:pt x="336" y="578"/>
                      <a:pt x="347" y="578"/>
                    </a:cubicBezTo>
                    <a:cubicBezTo>
                      <a:pt x="544" y="578"/>
                      <a:pt x="697" y="377"/>
                      <a:pt x="626" y="188"/>
                    </a:cubicBezTo>
                    <a:cubicBezTo>
                      <a:pt x="613" y="163"/>
                      <a:pt x="601" y="138"/>
                      <a:pt x="588" y="126"/>
                    </a:cubicBezTo>
                    <a:cubicBezTo>
                      <a:pt x="528" y="42"/>
                      <a:pt x="439" y="1"/>
                      <a:pt x="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26" name="Google Shape;10226;p47"/>
              <p:cNvSpPr/>
              <p:nvPr/>
            </p:nvSpPr>
            <p:spPr>
              <a:xfrm>
                <a:off x="4262875" y="3422725"/>
                <a:ext cx="17025" cy="12900"/>
              </a:xfrm>
              <a:custGeom>
                <a:rect b="b" l="l" r="r" t="t"/>
                <a:pathLst>
                  <a:path extrusionOk="0" h="516" w="681">
                    <a:moveTo>
                      <a:pt x="490" y="0"/>
                    </a:moveTo>
                    <a:cubicBezTo>
                      <a:pt x="281" y="0"/>
                      <a:pt x="0" y="286"/>
                      <a:pt x="205" y="454"/>
                    </a:cubicBezTo>
                    <a:cubicBezTo>
                      <a:pt x="257" y="495"/>
                      <a:pt x="318" y="515"/>
                      <a:pt x="379" y="515"/>
                    </a:cubicBezTo>
                    <a:cubicBezTo>
                      <a:pt x="463" y="515"/>
                      <a:pt x="547" y="477"/>
                      <a:pt x="605" y="404"/>
                    </a:cubicBezTo>
                    <a:cubicBezTo>
                      <a:pt x="655" y="341"/>
                      <a:pt x="680" y="266"/>
                      <a:pt x="668" y="191"/>
                    </a:cubicBezTo>
                    <a:cubicBezTo>
                      <a:pt x="668" y="166"/>
                      <a:pt x="668" y="141"/>
                      <a:pt x="655" y="116"/>
                    </a:cubicBezTo>
                    <a:cubicBezTo>
                      <a:pt x="623" y="34"/>
                      <a:pt x="561" y="0"/>
                      <a:pt x="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27" name="Google Shape;10227;p47"/>
              <p:cNvSpPr/>
              <p:nvPr/>
            </p:nvSpPr>
            <p:spPr>
              <a:xfrm>
                <a:off x="4231450" y="3400275"/>
                <a:ext cx="17400" cy="14475"/>
              </a:xfrm>
              <a:custGeom>
                <a:rect b="b" l="l" r="r" t="t"/>
                <a:pathLst>
                  <a:path extrusionOk="0" h="579" w="696">
                    <a:moveTo>
                      <a:pt x="361" y="0"/>
                    </a:moveTo>
                    <a:cubicBezTo>
                      <a:pt x="263" y="0"/>
                      <a:pt x="165" y="47"/>
                      <a:pt x="113" y="140"/>
                    </a:cubicBezTo>
                    <a:cubicBezTo>
                      <a:pt x="0" y="314"/>
                      <a:pt x="113" y="539"/>
                      <a:pt x="313" y="577"/>
                    </a:cubicBezTo>
                    <a:cubicBezTo>
                      <a:pt x="325" y="578"/>
                      <a:pt x="337" y="579"/>
                      <a:pt x="348" y="579"/>
                    </a:cubicBezTo>
                    <a:cubicBezTo>
                      <a:pt x="554" y="579"/>
                      <a:pt x="696" y="379"/>
                      <a:pt x="625" y="189"/>
                    </a:cubicBezTo>
                    <a:cubicBezTo>
                      <a:pt x="612" y="165"/>
                      <a:pt x="600" y="140"/>
                      <a:pt x="587" y="115"/>
                    </a:cubicBezTo>
                    <a:cubicBezTo>
                      <a:pt x="534" y="38"/>
                      <a:pt x="448" y="0"/>
                      <a:pt x="3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28" name="Google Shape;10228;p47"/>
              <p:cNvSpPr/>
              <p:nvPr/>
            </p:nvSpPr>
            <p:spPr>
              <a:xfrm>
                <a:off x="4207575" y="3334625"/>
                <a:ext cx="17375" cy="12975"/>
              </a:xfrm>
              <a:custGeom>
                <a:rect b="b" l="l" r="r" t="t"/>
                <a:pathLst>
                  <a:path extrusionOk="0" h="519" w="695">
                    <a:moveTo>
                      <a:pt x="490" y="0"/>
                    </a:moveTo>
                    <a:cubicBezTo>
                      <a:pt x="282" y="0"/>
                      <a:pt x="0" y="286"/>
                      <a:pt x="205" y="454"/>
                    </a:cubicBezTo>
                    <a:cubicBezTo>
                      <a:pt x="261" y="499"/>
                      <a:pt x="323" y="519"/>
                      <a:pt x="385" y="519"/>
                    </a:cubicBezTo>
                    <a:cubicBezTo>
                      <a:pt x="545" y="519"/>
                      <a:pt x="695" y="381"/>
                      <a:pt x="668" y="191"/>
                    </a:cubicBezTo>
                    <a:cubicBezTo>
                      <a:pt x="668" y="166"/>
                      <a:pt x="668" y="141"/>
                      <a:pt x="655" y="116"/>
                    </a:cubicBezTo>
                    <a:cubicBezTo>
                      <a:pt x="623" y="34"/>
                      <a:pt x="561" y="0"/>
                      <a:pt x="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29" name="Google Shape;10229;p47"/>
              <p:cNvSpPr/>
              <p:nvPr/>
            </p:nvSpPr>
            <p:spPr>
              <a:xfrm>
                <a:off x="4233975" y="3361050"/>
                <a:ext cx="19250" cy="14650"/>
              </a:xfrm>
              <a:custGeom>
                <a:rect b="b" l="l" r="r" t="t"/>
                <a:pathLst>
                  <a:path extrusionOk="0" h="586" w="770">
                    <a:moveTo>
                      <a:pt x="399" y="1"/>
                    </a:moveTo>
                    <a:cubicBezTo>
                      <a:pt x="63" y="1"/>
                      <a:pt x="1" y="549"/>
                      <a:pt x="386" y="584"/>
                    </a:cubicBezTo>
                    <a:cubicBezTo>
                      <a:pt x="398" y="585"/>
                      <a:pt x="409" y="586"/>
                      <a:pt x="421" y="586"/>
                    </a:cubicBezTo>
                    <a:cubicBezTo>
                      <a:pt x="617" y="586"/>
                      <a:pt x="770" y="386"/>
                      <a:pt x="699" y="196"/>
                    </a:cubicBezTo>
                    <a:cubicBezTo>
                      <a:pt x="686" y="171"/>
                      <a:pt x="674" y="146"/>
                      <a:pt x="661" y="121"/>
                    </a:cubicBezTo>
                    <a:cubicBezTo>
                      <a:pt x="611" y="59"/>
                      <a:pt x="549" y="21"/>
                      <a:pt x="474" y="9"/>
                    </a:cubicBezTo>
                    <a:cubicBezTo>
                      <a:pt x="448" y="3"/>
                      <a:pt x="423" y="1"/>
                      <a:pt x="3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30" name="Google Shape;10230;p47"/>
              <p:cNvSpPr/>
              <p:nvPr/>
            </p:nvSpPr>
            <p:spPr>
              <a:xfrm>
                <a:off x="4378900" y="3344875"/>
                <a:ext cx="17600" cy="14625"/>
              </a:xfrm>
              <a:custGeom>
                <a:rect b="b" l="l" r="r" t="t"/>
                <a:pathLst>
                  <a:path extrusionOk="0" h="585" w="704">
                    <a:moveTo>
                      <a:pt x="384" y="1"/>
                    </a:moveTo>
                    <a:cubicBezTo>
                      <a:pt x="327" y="1"/>
                      <a:pt x="267" y="18"/>
                      <a:pt x="213" y="56"/>
                    </a:cubicBezTo>
                    <a:cubicBezTo>
                      <a:pt x="1" y="206"/>
                      <a:pt x="88" y="531"/>
                      <a:pt x="338" y="581"/>
                    </a:cubicBezTo>
                    <a:cubicBezTo>
                      <a:pt x="353" y="583"/>
                      <a:pt x="368" y="584"/>
                      <a:pt x="383" y="584"/>
                    </a:cubicBezTo>
                    <a:cubicBezTo>
                      <a:pt x="527" y="584"/>
                      <a:pt x="653" y="478"/>
                      <a:pt x="675" y="331"/>
                    </a:cubicBezTo>
                    <a:cubicBezTo>
                      <a:pt x="703" y="145"/>
                      <a:pt x="551" y="1"/>
                      <a:pt x="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31" name="Google Shape;10231;p47"/>
              <p:cNvSpPr/>
              <p:nvPr/>
            </p:nvSpPr>
            <p:spPr>
              <a:xfrm>
                <a:off x="4313300" y="3330800"/>
                <a:ext cx="17400" cy="14600"/>
              </a:xfrm>
              <a:custGeom>
                <a:rect b="b" l="l" r="r" t="t"/>
                <a:pathLst>
                  <a:path extrusionOk="0" h="584" w="696">
                    <a:moveTo>
                      <a:pt x="349" y="0"/>
                    </a:moveTo>
                    <a:cubicBezTo>
                      <a:pt x="254" y="0"/>
                      <a:pt x="158" y="47"/>
                      <a:pt x="100" y="144"/>
                    </a:cubicBezTo>
                    <a:cubicBezTo>
                      <a:pt x="0" y="319"/>
                      <a:pt x="100" y="544"/>
                      <a:pt x="313" y="582"/>
                    </a:cubicBezTo>
                    <a:cubicBezTo>
                      <a:pt x="324" y="583"/>
                      <a:pt x="336" y="584"/>
                      <a:pt x="347" y="584"/>
                    </a:cubicBezTo>
                    <a:cubicBezTo>
                      <a:pt x="543" y="584"/>
                      <a:pt x="696" y="383"/>
                      <a:pt x="625" y="194"/>
                    </a:cubicBezTo>
                    <a:cubicBezTo>
                      <a:pt x="613" y="169"/>
                      <a:pt x="600" y="144"/>
                      <a:pt x="588" y="119"/>
                    </a:cubicBezTo>
                    <a:cubicBezTo>
                      <a:pt x="527" y="41"/>
                      <a:pt x="438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32" name="Google Shape;10232;p47"/>
              <p:cNvSpPr/>
              <p:nvPr/>
            </p:nvSpPr>
            <p:spPr>
              <a:xfrm>
                <a:off x="4332400" y="3399950"/>
                <a:ext cx="16375" cy="11775"/>
              </a:xfrm>
              <a:custGeom>
                <a:rect b="b" l="l" r="r" t="t"/>
                <a:pathLst>
                  <a:path extrusionOk="0" h="471" w="655">
                    <a:moveTo>
                      <a:pt x="313" y="1"/>
                    </a:moveTo>
                    <a:cubicBezTo>
                      <a:pt x="182" y="1"/>
                      <a:pt x="54" y="88"/>
                      <a:pt x="24" y="240"/>
                    </a:cubicBezTo>
                    <a:cubicBezTo>
                      <a:pt x="1" y="399"/>
                      <a:pt x="141" y="470"/>
                      <a:pt x="288" y="470"/>
                    </a:cubicBezTo>
                    <a:cubicBezTo>
                      <a:pt x="465" y="470"/>
                      <a:pt x="654" y="367"/>
                      <a:pt x="586" y="190"/>
                    </a:cubicBezTo>
                    <a:cubicBezTo>
                      <a:pt x="573" y="165"/>
                      <a:pt x="561" y="140"/>
                      <a:pt x="548" y="115"/>
                    </a:cubicBezTo>
                    <a:cubicBezTo>
                      <a:pt x="485" y="37"/>
                      <a:pt x="398" y="1"/>
                      <a:pt x="31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33" name="Google Shape;10233;p47"/>
              <p:cNvSpPr/>
              <p:nvPr/>
            </p:nvSpPr>
            <p:spPr>
              <a:xfrm>
                <a:off x="4268725" y="3381575"/>
                <a:ext cx="18725" cy="14475"/>
              </a:xfrm>
              <a:custGeom>
                <a:rect b="b" l="l" r="r" t="t"/>
                <a:pathLst>
                  <a:path extrusionOk="0" h="579" w="749">
                    <a:moveTo>
                      <a:pt x="406" y="1"/>
                    </a:moveTo>
                    <a:cubicBezTo>
                      <a:pt x="198" y="1"/>
                      <a:pt x="1" y="238"/>
                      <a:pt x="171" y="463"/>
                    </a:cubicBezTo>
                    <a:cubicBezTo>
                      <a:pt x="233" y="544"/>
                      <a:pt x="315" y="578"/>
                      <a:pt x="395" y="578"/>
                    </a:cubicBezTo>
                    <a:cubicBezTo>
                      <a:pt x="575" y="578"/>
                      <a:pt x="749" y="404"/>
                      <a:pt x="671" y="188"/>
                    </a:cubicBezTo>
                    <a:cubicBezTo>
                      <a:pt x="659" y="163"/>
                      <a:pt x="646" y="150"/>
                      <a:pt x="634" y="125"/>
                    </a:cubicBezTo>
                    <a:cubicBezTo>
                      <a:pt x="570" y="37"/>
                      <a:pt x="487" y="1"/>
                      <a:pt x="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34" name="Google Shape;10234;p47"/>
              <p:cNvSpPr/>
              <p:nvPr/>
            </p:nvSpPr>
            <p:spPr>
              <a:xfrm>
                <a:off x="4241175" y="3315300"/>
                <a:ext cx="18275" cy="14500"/>
              </a:xfrm>
              <a:custGeom>
                <a:rect b="b" l="l" r="r" t="t"/>
                <a:pathLst>
                  <a:path extrusionOk="0" h="580" w="731">
                    <a:moveTo>
                      <a:pt x="381" y="0"/>
                    </a:moveTo>
                    <a:cubicBezTo>
                      <a:pt x="186" y="0"/>
                      <a:pt x="1" y="207"/>
                      <a:pt x="123" y="427"/>
                    </a:cubicBezTo>
                    <a:cubicBezTo>
                      <a:pt x="179" y="534"/>
                      <a:pt x="273" y="579"/>
                      <a:pt x="367" y="579"/>
                    </a:cubicBezTo>
                    <a:cubicBezTo>
                      <a:pt x="548" y="579"/>
                      <a:pt x="731" y="411"/>
                      <a:pt x="648" y="189"/>
                    </a:cubicBezTo>
                    <a:cubicBezTo>
                      <a:pt x="636" y="164"/>
                      <a:pt x="623" y="139"/>
                      <a:pt x="611" y="127"/>
                    </a:cubicBezTo>
                    <a:cubicBezTo>
                      <a:pt x="548" y="38"/>
                      <a:pt x="463" y="0"/>
                      <a:pt x="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35" name="Google Shape;10235;p47"/>
              <p:cNvSpPr/>
              <p:nvPr/>
            </p:nvSpPr>
            <p:spPr>
              <a:xfrm>
                <a:off x="4293600" y="3446000"/>
                <a:ext cx="15450" cy="14425"/>
              </a:xfrm>
              <a:custGeom>
                <a:rect b="b" l="l" r="r" t="t"/>
                <a:pathLst>
                  <a:path extrusionOk="0" h="577" w="618">
                    <a:moveTo>
                      <a:pt x="296" y="0"/>
                    </a:moveTo>
                    <a:cubicBezTo>
                      <a:pt x="164" y="0"/>
                      <a:pt x="33" y="85"/>
                      <a:pt x="13" y="247"/>
                    </a:cubicBezTo>
                    <a:cubicBezTo>
                      <a:pt x="1" y="322"/>
                      <a:pt x="13" y="397"/>
                      <a:pt x="63" y="460"/>
                    </a:cubicBezTo>
                    <a:cubicBezTo>
                      <a:pt x="120" y="541"/>
                      <a:pt x="201" y="576"/>
                      <a:pt x="282" y="576"/>
                    </a:cubicBezTo>
                    <a:cubicBezTo>
                      <a:pt x="449" y="576"/>
                      <a:pt x="618" y="425"/>
                      <a:pt x="576" y="223"/>
                    </a:cubicBezTo>
                    <a:cubicBezTo>
                      <a:pt x="540" y="73"/>
                      <a:pt x="417" y="0"/>
                      <a:pt x="2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36" name="Google Shape;10236;p47"/>
              <p:cNvSpPr/>
              <p:nvPr/>
            </p:nvSpPr>
            <p:spPr>
              <a:xfrm>
                <a:off x="4353600" y="3273725"/>
                <a:ext cx="15850" cy="14500"/>
              </a:xfrm>
              <a:custGeom>
                <a:rect b="b" l="l" r="r" t="t"/>
                <a:pathLst>
                  <a:path extrusionOk="0" h="580" w="634">
                    <a:moveTo>
                      <a:pt x="296" y="1"/>
                    </a:moveTo>
                    <a:cubicBezTo>
                      <a:pt x="165" y="1"/>
                      <a:pt x="36" y="88"/>
                      <a:pt x="13" y="240"/>
                    </a:cubicBezTo>
                    <a:cubicBezTo>
                      <a:pt x="0" y="315"/>
                      <a:pt x="13" y="390"/>
                      <a:pt x="63" y="453"/>
                    </a:cubicBezTo>
                    <a:cubicBezTo>
                      <a:pt x="100" y="515"/>
                      <a:pt x="175" y="565"/>
                      <a:pt x="250" y="578"/>
                    </a:cubicBezTo>
                    <a:cubicBezTo>
                      <a:pt x="262" y="579"/>
                      <a:pt x="273" y="580"/>
                      <a:pt x="284" y="580"/>
                    </a:cubicBezTo>
                    <a:cubicBezTo>
                      <a:pt x="481" y="580"/>
                      <a:pt x="634" y="379"/>
                      <a:pt x="563" y="178"/>
                    </a:cubicBezTo>
                    <a:cubicBezTo>
                      <a:pt x="550" y="153"/>
                      <a:pt x="538" y="140"/>
                      <a:pt x="525" y="115"/>
                    </a:cubicBezTo>
                    <a:cubicBezTo>
                      <a:pt x="466" y="37"/>
                      <a:pt x="381" y="1"/>
                      <a:pt x="2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37" name="Google Shape;10237;p47"/>
              <p:cNvSpPr/>
              <p:nvPr/>
            </p:nvSpPr>
            <p:spPr>
              <a:xfrm>
                <a:off x="4418900" y="3288600"/>
                <a:ext cx="14900" cy="13925"/>
              </a:xfrm>
              <a:custGeom>
                <a:rect b="b" l="l" r="r" t="t"/>
                <a:pathLst>
                  <a:path extrusionOk="0" h="557" w="596">
                    <a:moveTo>
                      <a:pt x="287" y="1"/>
                    </a:moveTo>
                    <a:cubicBezTo>
                      <a:pt x="166" y="1"/>
                      <a:pt x="46" y="73"/>
                      <a:pt x="13" y="233"/>
                    </a:cubicBezTo>
                    <a:cubicBezTo>
                      <a:pt x="0" y="308"/>
                      <a:pt x="13" y="383"/>
                      <a:pt x="63" y="445"/>
                    </a:cubicBezTo>
                    <a:cubicBezTo>
                      <a:pt x="122" y="521"/>
                      <a:pt x="208" y="557"/>
                      <a:pt x="293" y="557"/>
                    </a:cubicBezTo>
                    <a:cubicBezTo>
                      <a:pt x="403" y="557"/>
                      <a:pt x="513" y="496"/>
                      <a:pt x="562" y="383"/>
                    </a:cubicBezTo>
                    <a:cubicBezTo>
                      <a:pt x="575" y="358"/>
                      <a:pt x="575" y="333"/>
                      <a:pt x="575" y="320"/>
                    </a:cubicBezTo>
                    <a:cubicBezTo>
                      <a:pt x="596" y="117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38" name="Google Shape;10238;p47"/>
              <p:cNvSpPr/>
              <p:nvPr/>
            </p:nvSpPr>
            <p:spPr>
              <a:xfrm>
                <a:off x="4408575" y="3404450"/>
                <a:ext cx="16600" cy="14425"/>
              </a:xfrm>
              <a:custGeom>
                <a:rect b="b" l="l" r="r" t="t"/>
                <a:pathLst>
                  <a:path extrusionOk="0" h="577" w="664">
                    <a:moveTo>
                      <a:pt x="336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63" y="397"/>
                    </a:cubicBezTo>
                    <a:cubicBezTo>
                      <a:pt x="111" y="513"/>
                      <a:pt x="219" y="577"/>
                      <a:pt x="335" y="577"/>
                    </a:cubicBezTo>
                    <a:cubicBezTo>
                      <a:pt x="369" y="577"/>
                      <a:pt x="404" y="571"/>
                      <a:pt x="438" y="560"/>
                    </a:cubicBezTo>
                    <a:cubicBezTo>
                      <a:pt x="588" y="497"/>
                      <a:pt x="663" y="335"/>
                      <a:pt x="601" y="185"/>
                    </a:cubicBezTo>
                    <a:cubicBezTo>
                      <a:pt x="563" y="71"/>
                      <a:pt x="453" y="0"/>
                      <a:pt x="3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39" name="Google Shape;10239;p47"/>
              <p:cNvSpPr/>
              <p:nvPr/>
            </p:nvSpPr>
            <p:spPr>
              <a:xfrm>
                <a:off x="4285325" y="3489000"/>
                <a:ext cx="18475" cy="15250"/>
              </a:xfrm>
              <a:custGeom>
                <a:rect b="b" l="l" r="r" t="t"/>
                <a:pathLst>
                  <a:path extrusionOk="0" h="610" w="739">
                    <a:moveTo>
                      <a:pt x="352" y="1"/>
                    </a:moveTo>
                    <a:cubicBezTo>
                      <a:pt x="168" y="1"/>
                      <a:pt x="1" y="185"/>
                      <a:pt x="82" y="402"/>
                    </a:cubicBezTo>
                    <a:cubicBezTo>
                      <a:pt x="128" y="549"/>
                      <a:pt x="237" y="609"/>
                      <a:pt x="348" y="609"/>
                    </a:cubicBezTo>
                    <a:cubicBezTo>
                      <a:pt x="541" y="609"/>
                      <a:pt x="738" y="427"/>
                      <a:pt x="619" y="190"/>
                    </a:cubicBezTo>
                    <a:cubicBezTo>
                      <a:pt x="607" y="152"/>
                      <a:pt x="582" y="115"/>
                      <a:pt x="557" y="90"/>
                    </a:cubicBezTo>
                    <a:cubicBezTo>
                      <a:pt x="495" y="27"/>
                      <a:pt x="422" y="1"/>
                      <a:pt x="3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40" name="Google Shape;10240;p47"/>
              <p:cNvSpPr/>
              <p:nvPr/>
            </p:nvSpPr>
            <p:spPr>
              <a:xfrm>
                <a:off x="4397375" y="3436225"/>
                <a:ext cx="17475" cy="14625"/>
              </a:xfrm>
              <a:custGeom>
                <a:rect b="b" l="l" r="r" t="t"/>
                <a:pathLst>
                  <a:path extrusionOk="0" h="585" w="699">
                    <a:moveTo>
                      <a:pt x="355" y="1"/>
                    </a:moveTo>
                    <a:cubicBezTo>
                      <a:pt x="141" y="1"/>
                      <a:pt x="1" y="207"/>
                      <a:pt x="74" y="401"/>
                    </a:cubicBezTo>
                    <a:cubicBezTo>
                      <a:pt x="127" y="522"/>
                      <a:pt x="238" y="585"/>
                      <a:pt x="349" y="585"/>
                    </a:cubicBezTo>
                    <a:cubicBezTo>
                      <a:pt x="445" y="585"/>
                      <a:pt x="541" y="537"/>
                      <a:pt x="599" y="439"/>
                    </a:cubicBezTo>
                    <a:cubicBezTo>
                      <a:pt x="699" y="251"/>
                      <a:pt x="586" y="14"/>
                      <a:pt x="374" y="1"/>
                    </a:cubicBezTo>
                    <a:cubicBezTo>
                      <a:pt x="367" y="1"/>
                      <a:pt x="361" y="1"/>
                      <a:pt x="3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41" name="Google Shape;10241;p47"/>
              <p:cNvSpPr/>
              <p:nvPr/>
            </p:nvSpPr>
            <p:spPr>
              <a:xfrm>
                <a:off x="4250775" y="3284275"/>
                <a:ext cx="17825" cy="14725"/>
              </a:xfrm>
              <a:custGeom>
                <a:rect b="b" l="l" r="r" t="t"/>
                <a:pathLst>
                  <a:path extrusionOk="0" h="589" w="713">
                    <a:moveTo>
                      <a:pt x="350" y="0"/>
                    </a:moveTo>
                    <a:cubicBezTo>
                      <a:pt x="176" y="0"/>
                      <a:pt x="1" y="157"/>
                      <a:pt x="64" y="381"/>
                    </a:cubicBezTo>
                    <a:cubicBezTo>
                      <a:pt x="106" y="527"/>
                      <a:pt x="212" y="588"/>
                      <a:pt x="322" y="588"/>
                    </a:cubicBezTo>
                    <a:cubicBezTo>
                      <a:pt x="512" y="588"/>
                      <a:pt x="713" y="406"/>
                      <a:pt x="602" y="168"/>
                    </a:cubicBezTo>
                    <a:cubicBezTo>
                      <a:pt x="547" y="51"/>
                      <a:pt x="449" y="0"/>
                      <a:pt x="3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42" name="Google Shape;10242;p47"/>
              <p:cNvSpPr/>
              <p:nvPr/>
            </p:nvSpPr>
            <p:spPr>
              <a:xfrm>
                <a:off x="4363900" y="3240425"/>
                <a:ext cx="14825" cy="14375"/>
              </a:xfrm>
              <a:custGeom>
                <a:rect b="b" l="l" r="r" t="t"/>
                <a:pathLst>
                  <a:path extrusionOk="0" h="575" w="593">
                    <a:moveTo>
                      <a:pt x="289" y="1"/>
                    </a:moveTo>
                    <a:cubicBezTo>
                      <a:pt x="156" y="1"/>
                      <a:pt x="20" y="88"/>
                      <a:pt x="1" y="260"/>
                    </a:cubicBezTo>
                    <a:cubicBezTo>
                      <a:pt x="1" y="298"/>
                      <a:pt x="1" y="348"/>
                      <a:pt x="13" y="385"/>
                    </a:cubicBezTo>
                    <a:cubicBezTo>
                      <a:pt x="64" y="516"/>
                      <a:pt x="171" y="574"/>
                      <a:pt x="278" y="574"/>
                    </a:cubicBezTo>
                    <a:cubicBezTo>
                      <a:pt x="436" y="574"/>
                      <a:pt x="593" y="449"/>
                      <a:pt x="563" y="248"/>
                    </a:cubicBezTo>
                    <a:cubicBezTo>
                      <a:pt x="545" y="82"/>
                      <a:pt x="418" y="1"/>
                      <a:pt x="2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43" name="Google Shape;10243;p47"/>
              <p:cNvSpPr/>
              <p:nvPr/>
            </p:nvSpPr>
            <p:spPr>
              <a:xfrm>
                <a:off x="4286975" y="3265025"/>
                <a:ext cx="16350" cy="14200"/>
              </a:xfrm>
              <a:custGeom>
                <a:rect b="b" l="l" r="r" t="t"/>
                <a:pathLst>
                  <a:path extrusionOk="0" h="568" w="654">
                    <a:moveTo>
                      <a:pt x="373" y="0"/>
                    </a:moveTo>
                    <a:cubicBezTo>
                      <a:pt x="182" y="0"/>
                      <a:pt x="0" y="204"/>
                      <a:pt x="116" y="426"/>
                    </a:cubicBezTo>
                    <a:cubicBezTo>
                      <a:pt x="153" y="501"/>
                      <a:pt x="228" y="551"/>
                      <a:pt x="316" y="563"/>
                    </a:cubicBezTo>
                    <a:cubicBezTo>
                      <a:pt x="331" y="566"/>
                      <a:pt x="347" y="567"/>
                      <a:pt x="362" y="567"/>
                    </a:cubicBezTo>
                    <a:cubicBezTo>
                      <a:pt x="495" y="567"/>
                      <a:pt x="618" y="472"/>
                      <a:pt x="641" y="326"/>
                    </a:cubicBezTo>
                    <a:cubicBezTo>
                      <a:pt x="653" y="276"/>
                      <a:pt x="641" y="226"/>
                      <a:pt x="628" y="176"/>
                    </a:cubicBezTo>
                    <a:cubicBezTo>
                      <a:pt x="616" y="151"/>
                      <a:pt x="603" y="126"/>
                      <a:pt x="591" y="113"/>
                    </a:cubicBezTo>
                    <a:cubicBezTo>
                      <a:pt x="529" y="34"/>
                      <a:pt x="450" y="0"/>
                      <a:pt x="3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44" name="Google Shape;10244;p47"/>
              <p:cNvSpPr/>
              <p:nvPr/>
            </p:nvSpPr>
            <p:spPr>
              <a:xfrm>
                <a:off x="4253750" y="3497675"/>
                <a:ext cx="18025" cy="14225"/>
              </a:xfrm>
              <a:custGeom>
                <a:rect b="b" l="l" r="r" t="t"/>
                <a:pathLst>
                  <a:path extrusionOk="0" h="569" w="721">
                    <a:moveTo>
                      <a:pt x="393" y="1"/>
                    </a:moveTo>
                    <a:cubicBezTo>
                      <a:pt x="360" y="1"/>
                      <a:pt x="327" y="6"/>
                      <a:pt x="295" y="18"/>
                    </a:cubicBezTo>
                    <a:cubicBezTo>
                      <a:pt x="0" y="154"/>
                      <a:pt x="128" y="568"/>
                      <a:pt x="406" y="568"/>
                    </a:cubicBezTo>
                    <a:cubicBezTo>
                      <a:pt x="435" y="568"/>
                      <a:pt x="464" y="564"/>
                      <a:pt x="495" y="555"/>
                    </a:cubicBezTo>
                    <a:cubicBezTo>
                      <a:pt x="645" y="492"/>
                      <a:pt x="720" y="330"/>
                      <a:pt x="658" y="180"/>
                    </a:cubicBezTo>
                    <a:cubicBezTo>
                      <a:pt x="619" y="64"/>
                      <a:pt x="506" y="1"/>
                      <a:pt x="3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45" name="Google Shape;10245;p47"/>
              <p:cNvSpPr/>
              <p:nvPr/>
            </p:nvSpPr>
            <p:spPr>
              <a:xfrm>
                <a:off x="4402025" y="3222000"/>
                <a:ext cx="15650" cy="14325"/>
              </a:xfrm>
              <a:custGeom>
                <a:rect b="b" l="l" r="r" t="t"/>
                <a:pathLst>
                  <a:path extrusionOk="0" h="573" w="626">
                    <a:moveTo>
                      <a:pt x="309" y="0"/>
                    </a:moveTo>
                    <a:cubicBezTo>
                      <a:pt x="273" y="0"/>
                      <a:pt x="236" y="7"/>
                      <a:pt x="200" y="22"/>
                    </a:cubicBezTo>
                    <a:cubicBezTo>
                      <a:pt x="150" y="35"/>
                      <a:pt x="113" y="60"/>
                      <a:pt x="88" y="97"/>
                    </a:cubicBezTo>
                    <a:cubicBezTo>
                      <a:pt x="13" y="172"/>
                      <a:pt x="0" y="285"/>
                      <a:pt x="38" y="397"/>
                    </a:cubicBezTo>
                    <a:cubicBezTo>
                      <a:pt x="75" y="497"/>
                      <a:pt x="163" y="560"/>
                      <a:pt x="275" y="572"/>
                    </a:cubicBezTo>
                    <a:cubicBezTo>
                      <a:pt x="313" y="572"/>
                      <a:pt x="363" y="572"/>
                      <a:pt x="413" y="560"/>
                    </a:cubicBezTo>
                    <a:cubicBezTo>
                      <a:pt x="550" y="497"/>
                      <a:pt x="625" y="335"/>
                      <a:pt x="575" y="185"/>
                    </a:cubicBezTo>
                    <a:cubicBezTo>
                      <a:pt x="528" y="71"/>
                      <a:pt x="423" y="0"/>
                      <a:pt x="3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46" name="Google Shape;10246;p47"/>
              <p:cNvSpPr/>
              <p:nvPr/>
            </p:nvSpPr>
            <p:spPr>
              <a:xfrm>
                <a:off x="3265325" y="3627900"/>
                <a:ext cx="19200" cy="14850"/>
              </a:xfrm>
              <a:custGeom>
                <a:rect b="b" l="l" r="r" t="t"/>
                <a:pathLst>
                  <a:path extrusionOk="0" h="594" w="768">
                    <a:moveTo>
                      <a:pt x="436" y="0"/>
                    </a:moveTo>
                    <a:cubicBezTo>
                      <a:pt x="195" y="0"/>
                      <a:pt x="1" y="344"/>
                      <a:pt x="268" y="532"/>
                    </a:cubicBezTo>
                    <a:cubicBezTo>
                      <a:pt x="320" y="574"/>
                      <a:pt x="381" y="594"/>
                      <a:pt x="441" y="594"/>
                    </a:cubicBezTo>
                    <a:cubicBezTo>
                      <a:pt x="526" y="594"/>
                      <a:pt x="609" y="555"/>
                      <a:pt x="668" y="482"/>
                    </a:cubicBezTo>
                    <a:cubicBezTo>
                      <a:pt x="768" y="357"/>
                      <a:pt x="755" y="182"/>
                      <a:pt x="630" y="82"/>
                    </a:cubicBezTo>
                    <a:cubicBezTo>
                      <a:pt x="567" y="25"/>
                      <a:pt x="500" y="0"/>
                      <a:pt x="4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47" name="Google Shape;10247;p47"/>
              <p:cNvSpPr/>
              <p:nvPr/>
            </p:nvSpPr>
            <p:spPr>
              <a:xfrm>
                <a:off x="3272525" y="3595550"/>
                <a:ext cx="20125" cy="14475"/>
              </a:xfrm>
              <a:custGeom>
                <a:rect b="b" l="l" r="r" t="t"/>
                <a:pathLst>
                  <a:path extrusionOk="0" h="579" w="805">
                    <a:moveTo>
                      <a:pt x="406" y="1"/>
                    </a:moveTo>
                    <a:cubicBezTo>
                      <a:pt x="52" y="1"/>
                      <a:pt x="1" y="540"/>
                      <a:pt x="380" y="576"/>
                    </a:cubicBezTo>
                    <a:cubicBezTo>
                      <a:pt x="392" y="578"/>
                      <a:pt x="403" y="578"/>
                      <a:pt x="415" y="578"/>
                    </a:cubicBezTo>
                    <a:cubicBezTo>
                      <a:pt x="735" y="578"/>
                      <a:pt x="804" y="86"/>
                      <a:pt x="455" y="1"/>
                    </a:cubicBezTo>
                    <a:lnTo>
                      <a:pt x="430" y="1"/>
                    </a:lnTo>
                    <a:cubicBezTo>
                      <a:pt x="421" y="1"/>
                      <a:pt x="413" y="1"/>
                      <a:pt x="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48" name="Google Shape;10248;p47"/>
              <p:cNvSpPr/>
              <p:nvPr/>
            </p:nvSpPr>
            <p:spPr>
              <a:xfrm>
                <a:off x="3372600" y="3588150"/>
                <a:ext cx="16000" cy="14400"/>
              </a:xfrm>
              <a:custGeom>
                <a:rect b="b" l="l" r="r" t="t"/>
                <a:pathLst>
                  <a:path extrusionOk="0" h="576" w="640">
                    <a:moveTo>
                      <a:pt x="328" y="0"/>
                    </a:moveTo>
                    <a:cubicBezTo>
                      <a:pt x="245" y="0"/>
                      <a:pt x="162" y="35"/>
                      <a:pt x="101" y="110"/>
                    </a:cubicBezTo>
                    <a:cubicBezTo>
                      <a:pt x="1" y="235"/>
                      <a:pt x="26" y="410"/>
                      <a:pt x="151" y="510"/>
                    </a:cubicBezTo>
                    <a:cubicBezTo>
                      <a:pt x="206" y="555"/>
                      <a:pt x="270" y="575"/>
                      <a:pt x="331" y="575"/>
                    </a:cubicBezTo>
                    <a:cubicBezTo>
                      <a:pt x="491" y="575"/>
                      <a:pt x="640" y="440"/>
                      <a:pt x="613" y="260"/>
                    </a:cubicBezTo>
                    <a:cubicBezTo>
                      <a:pt x="597" y="96"/>
                      <a:pt x="465" y="0"/>
                      <a:pt x="3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49" name="Google Shape;10249;p47"/>
              <p:cNvSpPr/>
              <p:nvPr/>
            </p:nvSpPr>
            <p:spPr>
              <a:xfrm>
                <a:off x="3410100" y="3567450"/>
                <a:ext cx="18225" cy="14475"/>
              </a:xfrm>
              <a:custGeom>
                <a:rect b="b" l="l" r="r" t="t"/>
                <a:pathLst>
                  <a:path extrusionOk="0" h="579" w="729">
                    <a:moveTo>
                      <a:pt x="349" y="1"/>
                    </a:moveTo>
                    <a:cubicBezTo>
                      <a:pt x="254" y="1"/>
                      <a:pt x="158" y="48"/>
                      <a:pt x="100" y="138"/>
                    </a:cubicBezTo>
                    <a:cubicBezTo>
                      <a:pt x="0" y="313"/>
                      <a:pt x="100" y="551"/>
                      <a:pt x="313" y="576"/>
                    </a:cubicBezTo>
                    <a:cubicBezTo>
                      <a:pt x="328" y="578"/>
                      <a:pt x="342" y="579"/>
                      <a:pt x="357" y="579"/>
                    </a:cubicBezTo>
                    <a:cubicBezTo>
                      <a:pt x="582" y="579"/>
                      <a:pt x="729" y="314"/>
                      <a:pt x="588" y="126"/>
                    </a:cubicBezTo>
                    <a:cubicBezTo>
                      <a:pt x="527" y="41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50" name="Google Shape;10250;p47"/>
              <p:cNvSpPr/>
              <p:nvPr/>
            </p:nvSpPr>
            <p:spPr>
              <a:xfrm>
                <a:off x="3343175" y="3554450"/>
                <a:ext cx="18075" cy="14650"/>
              </a:xfrm>
              <a:custGeom>
                <a:rect b="b" l="l" r="r" t="t"/>
                <a:pathLst>
                  <a:path extrusionOk="0" h="586" w="723">
                    <a:moveTo>
                      <a:pt x="377" y="0"/>
                    </a:moveTo>
                    <a:cubicBezTo>
                      <a:pt x="184" y="0"/>
                      <a:pt x="1" y="204"/>
                      <a:pt x="115" y="433"/>
                    </a:cubicBezTo>
                    <a:cubicBezTo>
                      <a:pt x="175" y="540"/>
                      <a:pt x="270" y="586"/>
                      <a:pt x="364" y="586"/>
                    </a:cubicBezTo>
                    <a:cubicBezTo>
                      <a:pt x="545" y="586"/>
                      <a:pt x="722" y="418"/>
                      <a:pt x="640" y="196"/>
                    </a:cubicBezTo>
                    <a:cubicBezTo>
                      <a:pt x="640" y="171"/>
                      <a:pt x="628" y="146"/>
                      <a:pt x="603" y="121"/>
                    </a:cubicBezTo>
                    <a:cubicBezTo>
                      <a:pt x="540" y="36"/>
                      <a:pt x="458" y="0"/>
                      <a:pt x="3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51" name="Google Shape;10251;p47"/>
              <p:cNvSpPr/>
              <p:nvPr/>
            </p:nvSpPr>
            <p:spPr>
              <a:xfrm>
                <a:off x="3354800" y="3515500"/>
                <a:ext cx="14700" cy="14350"/>
              </a:xfrm>
              <a:custGeom>
                <a:rect b="b" l="l" r="r" t="t"/>
                <a:pathLst>
                  <a:path extrusionOk="0" h="574" w="588">
                    <a:moveTo>
                      <a:pt x="290" y="0"/>
                    </a:moveTo>
                    <a:cubicBezTo>
                      <a:pt x="209" y="0"/>
                      <a:pt x="131" y="35"/>
                      <a:pt x="75" y="104"/>
                    </a:cubicBezTo>
                    <a:cubicBezTo>
                      <a:pt x="25" y="167"/>
                      <a:pt x="0" y="242"/>
                      <a:pt x="13" y="317"/>
                    </a:cubicBezTo>
                    <a:cubicBezTo>
                      <a:pt x="29" y="475"/>
                      <a:pt x="160" y="573"/>
                      <a:pt x="298" y="573"/>
                    </a:cubicBezTo>
                    <a:cubicBezTo>
                      <a:pt x="378" y="573"/>
                      <a:pt x="461" y="540"/>
                      <a:pt x="525" y="467"/>
                    </a:cubicBezTo>
                    <a:cubicBezTo>
                      <a:pt x="563" y="404"/>
                      <a:pt x="588" y="329"/>
                      <a:pt x="588" y="254"/>
                    </a:cubicBezTo>
                    <a:cubicBezTo>
                      <a:pt x="575" y="229"/>
                      <a:pt x="575" y="204"/>
                      <a:pt x="563" y="179"/>
                    </a:cubicBezTo>
                    <a:cubicBezTo>
                      <a:pt x="550" y="142"/>
                      <a:pt x="513" y="92"/>
                      <a:pt x="475" y="67"/>
                    </a:cubicBezTo>
                    <a:cubicBezTo>
                      <a:pt x="420" y="22"/>
                      <a:pt x="354" y="0"/>
                      <a:pt x="2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52" name="Google Shape;10252;p47"/>
              <p:cNvSpPr/>
              <p:nvPr/>
            </p:nvSpPr>
            <p:spPr>
              <a:xfrm>
                <a:off x="3388525" y="3514825"/>
                <a:ext cx="17300" cy="14625"/>
              </a:xfrm>
              <a:custGeom>
                <a:rect b="b" l="l" r="r" t="t"/>
                <a:pathLst>
                  <a:path extrusionOk="0" h="585" w="692">
                    <a:moveTo>
                      <a:pt x="377" y="1"/>
                    </a:moveTo>
                    <a:cubicBezTo>
                      <a:pt x="321" y="1"/>
                      <a:pt x="265" y="18"/>
                      <a:pt x="213" y="56"/>
                    </a:cubicBezTo>
                    <a:cubicBezTo>
                      <a:pt x="1" y="206"/>
                      <a:pt x="76" y="531"/>
                      <a:pt x="338" y="581"/>
                    </a:cubicBezTo>
                    <a:cubicBezTo>
                      <a:pt x="352" y="584"/>
                      <a:pt x="366" y="585"/>
                      <a:pt x="380" y="585"/>
                    </a:cubicBezTo>
                    <a:cubicBezTo>
                      <a:pt x="515" y="585"/>
                      <a:pt x="641" y="478"/>
                      <a:pt x="663" y="331"/>
                    </a:cubicBezTo>
                    <a:cubicBezTo>
                      <a:pt x="691" y="145"/>
                      <a:pt x="539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53" name="Google Shape;10253;p47"/>
              <p:cNvSpPr/>
              <p:nvPr/>
            </p:nvSpPr>
            <p:spPr>
              <a:xfrm>
                <a:off x="3422900" y="3534425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23" y="0"/>
                    </a:moveTo>
                    <a:cubicBezTo>
                      <a:pt x="287" y="0"/>
                      <a:pt x="249" y="7"/>
                      <a:pt x="213" y="22"/>
                    </a:cubicBezTo>
                    <a:cubicBezTo>
                      <a:pt x="63" y="85"/>
                      <a:pt x="1" y="247"/>
                      <a:pt x="51" y="397"/>
                    </a:cubicBezTo>
                    <a:cubicBezTo>
                      <a:pt x="98" y="511"/>
                      <a:pt x="203" y="582"/>
                      <a:pt x="317" y="582"/>
                    </a:cubicBezTo>
                    <a:cubicBezTo>
                      <a:pt x="353" y="582"/>
                      <a:pt x="389" y="575"/>
                      <a:pt x="425" y="559"/>
                    </a:cubicBezTo>
                    <a:cubicBezTo>
                      <a:pt x="575" y="497"/>
                      <a:pt x="650" y="335"/>
                      <a:pt x="588" y="185"/>
                    </a:cubicBezTo>
                    <a:cubicBezTo>
                      <a:pt x="550" y="71"/>
                      <a:pt x="440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54" name="Google Shape;10254;p47"/>
              <p:cNvSpPr/>
              <p:nvPr/>
            </p:nvSpPr>
            <p:spPr>
              <a:xfrm>
                <a:off x="3328900" y="3454875"/>
                <a:ext cx="18650" cy="14300"/>
              </a:xfrm>
              <a:custGeom>
                <a:rect b="b" l="l" r="r" t="t"/>
                <a:pathLst>
                  <a:path extrusionOk="0" h="572" w="746">
                    <a:moveTo>
                      <a:pt x="385" y="0"/>
                    </a:moveTo>
                    <a:cubicBezTo>
                      <a:pt x="130" y="0"/>
                      <a:pt x="0" y="341"/>
                      <a:pt x="212" y="505"/>
                    </a:cubicBezTo>
                    <a:cubicBezTo>
                      <a:pt x="267" y="551"/>
                      <a:pt x="330" y="572"/>
                      <a:pt x="392" y="572"/>
                    </a:cubicBezTo>
                    <a:cubicBezTo>
                      <a:pt x="576" y="572"/>
                      <a:pt x="746" y="386"/>
                      <a:pt x="661" y="180"/>
                    </a:cubicBezTo>
                    <a:cubicBezTo>
                      <a:pt x="624" y="80"/>
                      <a:pt x="536" y="17"/>
                      <a:pt x="436" y="5"/>
                    </a:cubicBezTo>
                    <a:cubicBezTo>
                      <a:pt x="419" y="2"/>
                      <a:pt x="401" y="0"/>
                      <a:pt x="3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55" name="Google Shape;10255;p47"/>
              <p:cNvSpPr/>
              <p:nvPr/>
            </p:nvSpPr>
            <p:spPr>
              <a:xfrm>
                <a:off x="3368850" y="3442950"/>
                <a:ext cx="15800" cy="14625"/>
              </a:xfrm>
              <a:custGeom>
                <a:rect b="b" l="l" r="r" t="t"/>
                <a:pathLst>
                  <a:path extrusionOk="0" h="585" w="632">
                    <a:moveTo>
                      <a:pt x="314" y="1"/>
                    </a:moveTo>
                    <a:cubicBezTo>
                      <a:pt x="234" y="1"/>
                      <a:pt x="156" y="34"/>
                      <a:pt x="101" y="107"/>
                    </a:cubicBezTo>
                    <a:cubicBezTo>
                      <a:pt x="1" y="232"/>
                      <a:pt x="13" y="419"/>
                      <a:pt x="138" y="519"/>
                    </a:cubicBezTo>
                    <a:cubicBezTo>
                      <a:pt x="193" y="564"/>
                      <a:pt x="256" y="584"/>
                      <a:pt x="318" y="584"/>
                    </a:cubicBezTo>
                    <a:cubicBezTo>
                      <a:pt x="479" y="584"/>
                      <a:pt x="631" y="447"/>
                      <a:pt x="613" y="257"/>
                    </a:cubicBezTo>
                    <a:cubicBezTo>
                      <a:pt x="589" y="99"/>
                      <a:pt x="450" y="1"/>
                      <a:pt x="31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56" name="Google Shape;10256;p47"/>
              <p:cNvSpPr/>
              <p:nvPr/>
            </p:nvSpPr>
            <p:spPr>
              <a:xfrm>
                <a:off x="3315750" y="3487800"/>
                <a:ext cx="17650" cy="14500"/>
              </a:xfrm>
              <a:custGeom>
                <a:rect b="b" l="l" r="r" t="t"/>
                <a:pathLst>
                  <a:path extrusionOk="0" h="580" w="706">
                    <a:moveTo>
                      <a:pt x="364" y="1"/>
                    </a:moveTo>
                    <a:cubicBezTo>
                      <a:pt x="280" y="1"/>
                      <a:pt x="196" y="40"/>
                      <a:pt x="138" y="113"/>
                    </a:cubicBezTo>
                    <a:cubicBezTo>
                      <a:pt x="0" y="288"/>
                      <a:pt x="100" y="537"/>
                      <a:pt x="313" y="575"/>
                    </a:cubicBezTo>
                    <a:cubicBezTo>
                      <a:pt x="329" y="578"/>
                      <a:pt x="346" y="579"/>
                      <a:pt x="362" y="579"/>
                    </a:cubicBezTo>
                    <a:cubicBezTo>
                      <a:pt x="562" y="579"/>
                      <a:pt x="706" y="373"/>
                      <a:pt x="625" y="188"/>
                    </a:cubicBezTo>
                    <a:cubicBezTo>
                      <a:pt x="613" y="138"/>
                      <a:pt x="588" y="100"/>
                      <a:pt x="538" y="63"/>
                    </a:cubicBezTo>
                    <a:cubicBezTo>
                      <a:pt x="485" y="21"/>
                      <a:pt x="425" y="1"/>
                      <a:pt x="3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57" name="Google Shape;10257;p47"/>
              <p:cNvSpPr/>
              <p:nvPr/>
            </p:nvSpPr>
            <p:spPr>
              <a:xfrm>
                <a:off x="3396025" y="3476925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35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73"/>
                      <a:pt x="1" y="248"/>
                      <a:pt x="63" y="398"/>
                    </a:cubicBezTo>
                    <a:cubicBezTo>
                      <a:pt x="101" y="512"/>
                      <a:pt x="211" y="582"/>
                      <a:pt x="322" y="582"/>
                    </a:cubicBezTo>
                    <a:cubicBezTo>
                      <a:pt x="357" y="582"/>
                      <a:pt x="393" y="575"/>
                      <a:pt x="426" y="560"/>
                    </a:cubicBezTo>
                    <a:cubicBezTo>
                      <a:pt x="576" y="498"/>
                      <a:pt x="651" y="335"/>
                      <a:pt x="601" y="185"/>
                    </a:cubicBezTo>
                    <a:cubicBezTo>
                      <a:pt x="553" y="71"/>
                      <a:pt x="448" y="1"/>
                      <a:pt x="3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58" name="Google Shape;10258;p47"/>
              <p:cNvSpPr/>
              <p:nvPr/>
            </p:nvSpPr>
            <p:spPr>
              <a:xfrm>
                <a:off x="3486950" y="3543050"/>
                <a:ext cx="18925" cy="14450"/>
              </a:xfrm>
              <a:custGeom>
                <a:rect b="b" l="l" r="r" t="t"/>
                <a:pathLst>
                  <a:path extrusionOk="0" h="578" w="757">
                    <a:moveTo>
                      <a:pt x="382" y="1"/>
                    </a:moveTo>
                    <a:cubicBezTo>
                      <a:pt x="372" y="1"/>
                      <a:pt x="361" y="1"/>
                      <a:pt x="350" y="2"/>
                    </a:cubicBezTo>
                    <a:cubicBezTo>
                      <a:pt x="100" y="27"/>
                      <a:pt x="0" y="352"/>
                      <a:pt x="200" y="514"/>
                    </a:cubicBezTo>
                    <a:cubicBezTo>
                      <a:pt x="254" y="557"/>
                      <a:pt x="316" y="577"/>
                      <a:pt x="378" y="577"/>
                    </a:cubicBezTo>
                    <a:cubicBezTo>
                      <a:pt x="461" y="577"/>
                      <a:pt x="543" y="541"/>
                      <a:pt x="600" y="477"/>
                    </a:cubicBezTo>
                    <a:lnTo>
                      <a:pt x="613" y="477"/>
                    </a:lnTo>
                    <a:cubicBezTo>
                      <a:pt x="757" y="273"/>
                      <a:pt x="625" y="1"/>
                      <a:pt x="3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59" name="Google Shape;10259;p47"/>
              <p:cNvSpPr/>
              <p:nvPr/>
            </p:nvSpPr>
            <p:spPr>
              <a:xfrm>
                <a:off x="3462825" y="3478925"/>
                <a:ext cx="16925" cy="14550"/>
              </a:xfrm>
              <a:custGeom>
                <a:rect b="b" l="l" r="r" t="t"/>
                <a:pathLst>
                  <a:path extrusionOk="0" h="582" w="677">
                    <a:moveTo>
                      <a:pt x="366" y="1"/>
                    </a:moveTo>
                    <a:cubicBezTo>
                      <a:pt x="172" y="1"/>
                      <a:pt x="1" y="219"/>
                      <a:pt x="116" y="430"/>
                    </a:cubicBezTo>
                    <a:cubicBezTo>
                      <a:pt x="173" y="535"/>
                      <a:pt x="271" y="582"/>
                      <a:pt x="367" y="582"/>
                    </a:cubicBezTo>
                    <a:cubicBezTo>
                      <a:pt x="523" y="582"/>
                      <a:pt x="676" y="461"/>
                      <a:pt x="653" y="268"/>
                    </a:cubicBezTo>
                    <a:cubicBezTo>
                      <a:pt x="653" y="230"/>
                      <a:pt x="640" y="218"/>
                      <a:pt x="628" y="193"/>
                    </a:cubicBezTo>
                    <a:cubicBezTo>
                      <a:pt x="615" y="143"/>
                      <a:pt x="590" y="105"/>
                      <a:pt x="541" y="68"/>
                    </a:cubicBezTo>
                    <a:cubicBezTo>
                      <a:pt x="485" y="21"/>
                      <a:pt x="424" y="1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60" name="Google Shape;10260;p47"/>
              <p:cNvSpPr/>
              <p:nvPr/>
            </p:nvSpPr>
            <p:spPr>
              <a:xfrm>
                <a:off x="3457575" y="3514850"/>
                <a:ext cx="16275" cy="14450"/>
              </a:xfrm>
              <a:custGeom>
                <a:rect b="b" l="l" r="r" t="t"/>
                <a:pathLst>
                  <a:path extrusionOk="0" h="578" w="651">
                    <a:moveTo>
                      <a:pt x="324" y="1"/>
                    </a:moveTo>
                    <a:cubicBezTo>
                      <a:pt x="290" y="1"/>
                      <a:pt x="257" y="6"/>
                      <a:pt x="226" y="18"/>
                    </a:cubicBezTo>
                    <a:cubicBezTo>
                      <a:pt x="76" y="80"/>
                      <a:pt x="1" y="243"/>
                      <a:pt x="51" y="393"/>
                    </a:cubicBezTo>
                    <a:cubicBezTo>
                      <a:pt x="98" y="507"/>
                      <a:pt x="203" y="577"/>
                      <a:pt x="317" y="577"/>
                    </a:cubicBezTo>
                    <a:cubicBezTo>
                      <a:pt x="353" y="577"/>
                      <a:pt x="390" y="570"/>
                      <a:pt x="426" y="555"/>
                    </a:cubicBezTo>
                    <a:cubicBezTo>
                      <a:pt x="576" y="505"/>
                      <a:pt x="651" y="330"/>
                      <a:pt x="588" y="180"/>
                    </a:cubicBezTo>
                    <a:cubicBezTo>
                      <a:pt x="549" y="65"/>
                      <a:pt x="436" y="1"/>
                      <a:pt x="3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61" name="Google Shape;10261;p47"/>
              <p:cNvSpPr/>
              <p:nvPr/>
            </p:nvSpPr>
            <p:spPr>
              <a:xfrm>
                <a:off x="3439150" y="3409600"/>
                <a:ext cx="16025" cy="14250"/>
              </a:xfrm>
              <a:custGeom>
                <a:rect b="b" l="l" r="r" t="t"/>
                <a:pathLst>
                  <a:path extrusionOk="0" h="570" w="641">
                    <a:moveTo>
                      <a:pt x="288" y="0"/>
                    </a:moveTo>
                    <a:cubicBezTo>
                      <a:pt x="146" y="0"/>
                      <a:pt x="23" y="96"/>
                      <a:pt x="0" y="241"/>
                    </a:cubicBezTo>
                    <a:cubicBezTo>
                      <a:pt x="0" y="316"/>
                      <a:pt x="13" y="391"/>
                      <a:pt x="63" y="454"/>
                    </a:cubicBezTo>
                    <a:cubicBezTo>
                      <a:pt x="125" y="535"/>
                      <a:pt x="206" y="569"/>
                      <a:pt x="287" y="569"/>
                    </a:cubicBezTo>
                    <a:cubicBezTo>
                      <a:pt x="467" y="569"/>
                      <a:pt x="641" y="395"/>
                      <a:pt x="563" y="179"/>
                    </a:cubicBezTo>
                    <a:cubicBezTo>
                      <a:pt x="550" y="154"/>
                      <a:pt x="538" y="129"/>
                      <a:pt x="525" y="116"/>
                    </a:cubicBezTo>
                    <a:cubicBezTo>
                      <a:pt x="475" y="54"/>
                      <a:pt x="413" y="16"/>
                      <a:pt x="338" y="4"/>
                    </a:cubicBezTo>
                    <a:cubicBezTo>
                      <a:pt x="321" y="1"/>
                      <a:pt x="305" y="0"/>
                      <a:pt x="2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62" name="Google Shape;10262;p47"/>
              <p:cNvSpPr/>
              <p:nvPr/>
            </p:nvSpPr>
            <p:spPr>
              <a:xfrm>
                <a:off x="3425100" y="3455500"/>
                <a:ext cx="16575" cy="14425"/>
              </a:xfrm>
              <a:custGeom>
                <a:rect b="b" l="l" r="r" t="t"/>
                <a:pathLst>
                  <a:path extrusionOk="0" h="577" w="663">
                    <a:moveTo>
                      <a:pt x="328" y="1"/>
                    </a:moveTo>
                    <a:cubicBezTo>
                      <a:pt x="294" y="1"/>
                      <a:pt x="259" y="6"/>
                      <a:pt x="225" y="17"/>
                    </a:cubicBezTo>
                    <a:cubicBezTo>
                      <a:pt x="75" y="80"/>
                      <a:pt x="0" y="242"/>
                      <a:pt x="63" y="392"/>
                    </a:cubicBezTo>
                    <a:cubicBezTo>
                      <a:pt x="110" y="506"/>
                      <a:pt x="215" y="577"/>
                      <a:pt x="329" y="577"/>
                    </a:cubicBezTo>
                    <a:cubicBezTo>
                      <a:pt x="365" y="577"/>
                      <a:pt x="401" y="570"/>
                      <a:pt x="437" y="555"/>
                    </a:cubicBezTo>
                    <a:cubicBezTo>
                      <a:pt x="587" y="505"/>
                      <a:pt x="662" y="330"/>
                      <a:pt x="600" y="180"/>
                    </a:cubicBezTo>
                    <a:cubicBezTo>
                      <a:pt x="552" y="64"/>
                      <a:pt x="444" y="1"/>
                      <a:pt x="3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63" name="Google Shape;10263;p47"/>
              <p:cNvSpPr/>
              <p:nvPr/>
            </p:nvSpPr>
            <p:spPr>
              <a:xfrm>
                <a:off x="3303600" y="3610550"/>
                <a:ext cx="18300" cy="14700"/>
              </a:xfrm>
              <a:custGeom>
                <a:rect b="b" l="l" r="r" t="t"/>
                <a:pathLst>
                  <a:path extrusionOk="0" h="588" w="732">
                    <a:moveTo>
                      <a:pt x="382" y="0"/>
                    </a:moveTo>
                    <a:cubicBezTo>
                      <a:pt x="187" y="0"/>
                      <a:pt x="1" y="210"/>
                      <a:pt x="124" y="439"/>
                    </a:cubicBezTo>
                    <a:cubicBezTo>
                      <a:pt x="182" y="543"/>
                      <a:pt x="275" y="588"/>
                      <a:pt x="367" y="588"/>
                    </a:cubicBezTo>
                    <a:cubicBezTo>
                      <a:pt x="550" y="588"/>
                      <a:pt x="732" y="413"/>
                      <a:pt x="649" y="189"/>
                    </a:cubicBezTo>
                    <a:cubicBezTo>
                      <a:pt x="636" y="164"/>
                      <a:pt x="624" y="139"/>
                      <a:pt x="611" y="126"/>
                    </a:cubicBezTo>
                    <a:cubicBezTo>
                      <a:pt x="548" y="37"/>
                      <a:pt x="464" y="0"/>
                      <a:pt x="3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64" name="Google Shape;10264;p47"/>
              <p:cNvSpPr/>
              <p:nvPr/>
            </p:nvSpPr>
            <p:spPr>
              <a:xfrm>
                <a:off x="3311325" y="3571750"/>
                <a:ext cx="15375" cy="14625"/>
              </a:xfrm>
              <a:custGeom>
                <a:rect b="b" l="l" r="r" t="t"/>
                <a:pathLst>
                  <a:path extrusionOk="0" h="585" w="615">
                    <a:moveTo>
                      <a:pt x="309" y="1"/>
                    </a:moveTo>
                    <a:cubicBezTo>
                      <a:pt x="149" y="1"/>
                      <a:pt x="0" y="136"/>
                      <a:pt x="27" y="316"/>
                    </a:cubicBezTo>
                    <a:cubicBezTo>
                      <a:pt x="43" y="483"/>
                      <a:pt x="181" y="584"/>
                      <a:pt x="320" y="584"/>
                    </a:cubicBezTo>
                    <a:cubicBezTo>
                      <a:pt x="400" y="584"/>
                      <a:pt x="481" y="551"/>
                      <a:pt x="540" y="479"/>
                    </a:cubicBezTo>
                    <a:cubicBezTo>
                      <a:pt x="602" y="391"/>
                      <a:pt x="615" y="279"/>
                      <a:pt x="577" y="191"/>
                    </a:cubicBezTo>
                    <a:cubicBezTo>
                      <a:pt x="565" y="141"/>
                      <a:pt x="527" y="104"/>
                      <a:pt x="490" y="66"/>
                    </a:cubicBezTo>
                    <a:cubicBezTo>
                      <a:pt x="434" y="21"/>
                      <a:pt x="371" y="1"/>
                      <a:pt x="3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65" name="Google Shape;10265;p47"/>
              <p:cNvSpPr/>
              <p:nvPr/>
            </p:nvSpPr>
            <p:spPr>
              <a:xfrm>
                <a:off x="3277575" y="3550850"/>
                <a:ext cx="18275" cy="14500"/>
              </a:xfrm>
              <a:custGeom>
                <a:rect b="b" l="l" r="r" t="t"/>
                <a:pathLst>
                  <a:path extrusionOk="0" h="580" w="731">
                    <a:moveTo>
                      <a:pt x="384" y="1"/>
                    </a:moveTo>
                    <a:cubicBezTo>
                      <a:pt x="189" y="1"/>
                      <a:pt x="1" y="208"/>
                      <a:pt x="115" y="427"/>
                    </a:cubicBezTo>
                    <a:cubicBezTo>
                      <a:pt x="175" y="534"/>
                      <a:pt x="271" y="580"/>
                      <a:pt x="367" y="580"/>
                    </a:cubicBezTo>
                    <a:cubicBezTo>
                      <a:pt x="550" y="580"/>
                      <a:pt x="730" y="412"/>
                      <a:pt x="640" y="190"/>
                    </a:cubicBezTo>
                    <a:cubicBezTo>
                      <a:pt x="640" y="165"/>
                      <a:pt x="627" y="140"/>
                      <a:pt x="615" y="127"/>
                    </a:cubicBezTo>
                    <a:cubicBezTo>
                      <a:pt x="552" y="38"/>
                      <a:pt x="467" y="1"/>
                      <a:pt x="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66" name="Google Shape;10266;p47"/>
              <p:cNvSpPr/>
              <p:nvPr/>
            </p:nvSpPr>
            <p:spPr>
              <a:xfrm>
                <a:off x="3281125" y="3512050"/>
                <a:ext cx="18700" cy="14300"/>
              </a:xfrm>
              <a:custGeom>
                <a:rect b="b" l="l" r="r" t="t"/>
                <a:pathLst>
                  <a:path extrusionOk="0" h="572" w="748">
                    <a:moveTo>
                      <a:pt x="394" y="0"/>
                    </a:moveTo>
                    <a:cubicBezTo>
                      <a:pt x="130" y="0"/>
                      <a:pt x="0" y="341"/>
                      <a:pt x="223" y="505"/>
                    </a:cubicBezTo>
                    <a:cubicBezTo>
                      <a:pt x="279" y="551"/>
                      <a:pt x="341" y="572"/>
                      <a:pt x="401" y="572"/>
                    </a:cubicBezTo>
                    <a:cubicBezTo>
                      <a:pt x="583" y="572"/>
                      <a:pt x="748" y="386"/>
                      <a:pt x="673" y="180"/>
                    </a:cubicBezTo>
                    <a:cubicBezTo>
                      <a:pt x="660" y="155"/>
                      <a:pt x="648" y="130"/>
                      <a:pt x="635" y="117"/>
                    </a:cubicBezTo>
                    <a:cubicBezTo>
                      <a:pt x="585" y="55"/>
                      <a:pt x="523" y="17"/>
                      <a:pt x="448" y="5"/>
                    </a:cubicBezTo>
                    <a:cubicBezTo>
                      <a:pt x="429" y="2"/>
                      <a:pt x="412" y="0"/>
                      <a:pt x="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67" name="Google Shape;10267;p47"/>
              <p:cNvSpPr/>
              <p:nvPr/>
            </p:nvSpPr>
            <p:spPr>
              <a:xfrm>
                <a:off x="3425100" y="3495625"/>
                <a:ext cx="18600" cy="14475"/>
              </a:xfrm>
              <a:custGeom>
                <a:rect b="b" l="l" r="r" t="t"/>
                <a:pathLst>
                  <a:path extrusionOk="0" h="579" w="744">
                    <a:moveTo>
                      <a:pt x="409" y="0"/>
                    </a:moveTo>
                    <a:cubicBezTo>
                      <a:pt x="201" y="0"/>
                      <a:pt x="1" y="237"/>
                      <a:pt x="163" y="462"/>
                    </a:cubicBezTo>
                    <a:cubicBezTo>
                      <a:pt x="212" y="524"/>
                      <a:pt x="287" y="562"/>
                      <a:pt x="362" y="574"/>
                    </a:cubicBezTo>
                    <a:cubicBezTo>
                      <a:pt x="379" y="577"/>
                      <a:pt x="395" y="579"/>
                      <a:pt x="411" y="579"/>
                    </a:cubicBezTo>
                    <a:cubicBezTo>
                      <a:pt x="601" y="579"/>
                      <a:pt x="744" y="383"/>
                      <a:pt x="675" y="187"/>
                    </a:cubicBezTo>
                    <a:cubicBezTo>
                      <a:pt x="662" y="162"/>
                      <a:pt x="650" y="137"/>
                      <a:pt x="637" y="125"/>
                    </a:cubicBezTo>
                    <a:cubicBezTo>
                      <a:pt x="574" y="37"/>
                      <a:pt x="491" y="0"/>
                      <a:pt x="4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68" name="Google Shape;10268;p47"/>
              <p:cNvSpPr/>
              <p:nvPr/>
            </p:nvSpPr>
            <p:spPr>
              <a:xfrm>
                <a:off x="3359800" y="3481550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50" y="0"/>
                    </a:moveTo>
                    <a:cubicBezTo>
                      <a:pt x="256" y="0"/>
                      <a:pt x="164" y="47"/>
                      <a:pt x="113" y="138"/>
                    </a:cubicBezTo>
                    <a:cubicBezTo>
                      <a:pt x="0" y="313"/>
                      <a:pt x="113" y="550"/>
                      <a:pt x="313" y="575"/>
                    </a:cubicBezTo>
                    <a:cubicBezTo>
                      <a:pt x="329" y="578"/>
                      <a:pt x="346" y="579"/>
                      <a:pt x="362" y="579"/>
                    </a:cubicBezTo>
                    <a:cubicBezTo>
                      <a:pt x="551" y="579"/>
                      <a:pt x="694" y="384"/>
                      <a:pt x="625" y="188"/>
                    </a:cubicBezTo>
                    <a:cubicBezTo>
                      <a:pt x="613" y="163"/>
                      <a:pt x="600" y="138"/>
                      <a:pt x="588" y="125"/>
                    </a:cubicBezTo>
                    <a:cubicBezTo>
                      <a:pt x="527" y="41"/>
                      <a:pt x="438" y="0"/>
                      <a:pt x="3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69" name="Google Shape;10269;p47"/>
              <p:cNvSpPr/>
              <p:nvPr/>
            </p:nvSpPr>
            <p:spPr>
              <a:xfrm>
                <a:off x="3378925" y="3550725"/>
                <a:ext cx="16375" cy="11750"/>
              </a:xfrm>
              <a:custGeom>
                <a:rect b="b" l="l" r="r" t="t"/>
                <a:pathLst>
                  <a:path extrusionOk="0" h="470" w="655">
                    <a:moveTo>
                      <a:pt x="320" y="0"/>
                    </a:moveTo>
                    <a:cubicBezTo>
                      <a:pt x="186" y="0"/>
                      <a:pt x="53" y="92"/>
                      <a:pt x="23" y="245"/>
                    </a:cubicBezTo>
                    <a:cubicBezTo>
                      <a:pt x="0" y="401"/>
                      <a:pt x="134" y="470"/>
                      <a:pt x="278" y="470"/>
                    </a:cubicBezTo>
                    <a:cubicBezTo>
                      <a:pt x="458" y="470"/>
                      <a:pt x="654" y="363"/>
                      <a:pt x="585" y="182"/>
                    </a:cubicBezTo>
                    <a:cubicBezTo>
                      <a:pt x="572" y="157"/>
                      <a:pt x="560" y="132"/>
                      <a:pt x="547" y="120"/>
                    </a:cubicBezTo>
                    <a:cubicBezTo>
                      <a:pt x="489" y="37"/>
                      <a:pt x="404" y="0"/>
                      <a:pt x="3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70" name="Google Shape;10270;p47"/>
              <p:cNvSpPr/>
              <p:nvPr/>
            </p:nvSpPr>
            <p:spPr>
              <a:xfrm>
                <a:off x="3315775" y="3532250"/>
                <a:ext cx="18300" cy="14675"/>
              </a:xfrm>
              <a:custGeom>
                <a:rect b="b" l="l" r="r" t="t"/>
                <a:pathLst>
                  <a:path extrusionOk="0" h="587" w="732">
                    <a:moveTo>
                      <a:pt x="383" y="1"/>
                    </a:moveTo>
                    <a:cubicBezTo>
                      <a:pt x="188" y="1"/>
                      <a:pt x="1" y="205"/>
                      <a:pt x="124" y="434"/>
                    </a:cubicBezTo>
                    <a:cubicBezTo>
                      <a:pt x="180" y="541"/>
                      <a:pt x="273" y="586"/>
                      <a:pt x="368" y="586"/>
                    </a:cubicBezTo>
                    <a:cubicBezTo>
                      <a:pt x="548" y="586"/>
                      <a:pt x="731" y="419"/>
                      <a:pt x="649" y="197"/>
                    </a:cubicBezTo>
                    <a:cubicBezTo>
                      <a:pt x="637" y="172"/>
                      <a:pt x="624" y="147"/>
                      <a:pt x="612" y="122"/>
                    </a:cubicBezTo>
                    <a:cubicBezTo>
                      <a:pt x="549" y="37"/>
                      <a:pt x="465" y="1"/>
                      <a:pt x="3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71" name="Google Shape;10271;p47"/>
              <p:cNvSpPr/>
              <p:nvPr/>
            </p:nvSpPr>
            <p:spPr>
              <a:xfrm>
                <a:off x="3287675" y="3465875"/>
                <a:ext cx="18275" cy="14500"/>
              </a:xfrm>
              <a:custGeom>
                <a:rect b="b" l="l" r="r" t="t"/>
                <a:pathLst>
                  <a:path extrusionOk="0" h="580" w="731">
                    <a:moveTo>
                      <a:pt x="381" y="1"/>
                    </a:moveTo>
                    <a:cubicBezTo>
                      <a:pt x="186" y="1"/>
                      <a:pt x="1" y="208"/>
                      <a:pt x="123" y="427"/>
                    </a:cubicBezTo>
                    <a:cubicBezTo>
                      <a:pt x="179" y="534"/>
                      <a:pt x="273" y="580"/>
                      <a:pt x="367" y="580"/>
                    </a:cubicBezTo>
                    <a:cubicBezTo>
                      <a:pt x="548" y="580"/>
                      <a:pt x="731" y="412"/>
                      <a:pt x="648" y="190"/>
                    </a:cubicBezTo>
                    <a:cubicBezTo>
                      <a:pt x="636" y="165"/>
                      <a:pt x="623" y="140"/>
                      <a:pt x="611" y="127"/>
                    </a:cubicBezTo>
                    <a:cubicBezTo>
                      <a:pt x="548" y="38"/>
                      <a:pt x="463" y="1"/>
                      <a:pt x="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72" name="Google Shape;10272;p47"/>
              <p:cNvSpPr/>
              <p:nvPr/>
            </p:nvSpPr>
            <p:spPr>
              <a:xfrm>
                <a:off x="3337650" y="3596700"/>
                <a:ext cx="18450" cy="14450"/>
              </a:xfrm>
              <a:custGeom>
                <a:rect b="b" l="l" r="r" t="t"/>
                <a:pathLst>
                  <a:path extrusionOk="0" h="578" w="738">
                    <a:moveTo>
                      <a:pt x="385" y="1"/>
                    </a:moveTo>
                    <a:cubicBezTo>
                      <a:pt x="130" y="1"/>
                      <a:pt x="0" y="342"/>
                      <a:pt x="211" y="518"/>
                    </a:cubicBezTo>
                    <a:cubicBezTo>
                      <a:pt x="265" y="559"/>
                      <a:pt x="324" y="578"/>
                      <a:pt x="382" y="578"/>
                    </a:cubicBezTo>
                    <a:cubicBezTo>
                      <a:pt x="567" y="578"/>
                      <a:pt x="737" y="390"/>
                      <a:pt x="661" y="180"/>
                    </a:cubicBezTo>
                    <a:cubicBezTo>
                      <a:pt x="624" y="93"/>
                      <a:pt x="536" y="18"/>
                      <a:pt x="436" y="5"/>
                    </a:cubicBezTo>
                    <a:cubicBezTo>
                      <a:pt x="419" y="2"/>
                      <a:pt x="401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73" name="Google Shape;10273;p47"/>
              <p:cNvSpPr/>
              <p:nvPr/>
            </p:nvSpPr>
            <p:spPr>
              <a:xfrm>
                <a:off x="3400100" y="3424400"/>
                <a:ext cx="15825" cy="14475"/>
              </a:xfrm>
              <a:custGeom>
                <a:rect b="b" l="l" r="r" t="t"/>
                <a:pathLst>
                  <a:path extrusionOk="0" h="579" w="633">
                    <a:moveTo>
                      <a:pt x="293" y="1"/>
                    </a:moveTo>
                    <a:cubicBezTo>
                      <a:pt x="163" y="1"/>
                      <a:pt x="35" y="91"/>
                      <a:pt x="13" y="249"/>
                    </a:cubicBezTo>
                    <a:cubicBezTo>
                      <a:pt x="0" y="324"/>
                      <a:pt x="13" y="399"/>
                      <a:pt x="63" y="462"/>
                    </a:cubicBezTo>
                    <a:cubicBezTo>
                      <a:pt x="100" y="524"/>
                      <a:pt x="175" y="562"/>
                      <a:pt x="250" y="574"/>
                    </a:cubicBezTo>
                    <a:cubicBezTo>
                      <a:pt x="266" y="577"/>
                      <a:pt x="282" y="578"/>
                      <a:pt x="297" y="578"/>
                    </a:cubicBezTo>
                    <a:cubicBezTo>
                      <a:pt x="487" y="578"/>
                      <a:pt x="632" y="372"/>
                      <a:pt x="563" y="187"/>
                    </a:cubicBezTo>
                    <a:cubicBezTo>
                      <a:pt x="550" y="162"/>
                      <a:pt x="538" y="137"/>
                      <a:pt x="525" y="124"/>
                    </a:cubicBezTo>
                    <a:cubicBezTo>
                      <a:pt x="466" y="40"/>
                      <a:pt x="379" y="1"/>
                      <a:pt x="2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74" name="Google Shape;10274;p47"/>
              <p:cNvSpPr/>
              <p:nvPr/>
            </p:nvSpPr>
            <p:spPr>
              <a:xfrm>
                <a:off x="3463200" y="3438775"/>
                <a:ext cx="17200" cy="14475"/>
              </a:xfrm>
              <a:custGeom>
                <a:rect b="b" l="l" r="r" t="t"/>
                <a:pathLst>
                  <a:path extrusionOk="0" h="579" w="688">
                    <a:moveTo>
                      <a:pt x="388" y="0"/>
                    </a:moveTo>
                    <a:cubicBezTo>
                      <a:pt x="171" y="0"/>
                      <a:pt x="1" y="258"/>
                      <a:pt x="151" y="462"/>
                    </a:cubicBezTo>
                    <a:cubicBezTo>
                      <a:pt x="201" y="524"/>
                      <a:pt x="263" y="561"/>
                      <a:pt x="338" y="574"/>
                    </a:cubicBezTo>
                    <a:cubicBezTo>
                      <a:pt x="356" y="577"/>
                      <a:pt x="373" y="579"/>
                      <a:pt x="391" y="579"/>
                    </a:cubicBezTo>
                    <a:cubicBezTo>
                      <a:pt x="507" y="579"/>
                      <a:pt x="607" y="508"/>
                      <a:pt x="650" y="399"/>
                    </a:cubicBezTo>
                    <a:cubicBezTo>
                      <a:pt x="663" y="374"/>
                      <a:pt x="675" y="362"/>
                      <a:pt x="675" y="337"/>
                    </a:cubicBezTo>
                    <a:cubicBezTo>
                      <a:pt x="688" y="287"/>
                      <a:pt x="675" y="237"/>
                      <a:pt x="663" y="187"/>
                    </a:cubicBezTo>
                    <a:cubicBezTo>
                      <a:pt x="625" y="112"/>
                      <a:pt x="575" y="62"/>
                      <a:pt x="501" y="24"/>
                    </a:cubicBezTo>
                    <a:cubicBezTo>
                      <a:pt x="463" y="8"/>
                      <a:pt x="425" y="0"/>
                      <a:pt x="3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75" name="Google Shape;10275;p47"/>
              <p:cNvSpPr/>
              <p:nvPr/>
            </p:nvSpPr>
            <p:spPr>
              <a:xfrm>
                <a:off x="3492450" y="3510275"/>
                <a:ext cx="19850" cy="14450"/>
              </a:xfrm>
              <a:custGeom>
                <a:rect b="b" l="l" r="r" t="t"/>
                <a:pathLst>
                  <a:path extrusionOk="0" h="578" w="794">
                    <a:moveTo>
                      <a:pt x="406" y="0"/>
                    </a:moveTo>
                    <a:cubicBezTo>
                      <a:pt x="53" y="0"/>
                      <a:pt x="1" y="539"/>
                      <a:pt x="368" y="576"/>
                    </a:cubicBezTo>
                    <a:cubicBezTo>
                      <a:pt x="380" y="577"/>
                      <a:pt x="392" y="578"/>
                      <a:pt x="404" y="578"/>
                    </a:cubicBezTo>
                    <a:cubicBezTo>
                      <a:pt x="735" y="578"/>
                      <a:pt x="793" y="85"/>
                      <a:pt x="455" y="1"/>
                    </a:cubicBezTo>
                    <a:lnTo>
                      <a:pt x="430" y="1"/>
                    </a:lnTo>
                    <a:cubicBezTo>
                      <a:pt x="422" y="0"/>
                      <a:pt x="414" y="0"/>
                      <a:pt x="4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76" name="Google Shape;10276;p47"/>
              <p:cNvSpPr/>
              <p:nvPr/>
            </p:nvSpPr>
            <p:spPr>
              <a:xfrm>
                <a:off x="3443200" y="3553275"/>
                <a:ext cx="16600" cy="14450"/>
              </a:xfrm>
              <a:custGeom>
                <a:rect b="b" l="l" r="r" t="t"/>
                <a:pathLst>
                  <a:path extrusionOk="0" h="578" w="664">
                    <a:moveTo>
                      <a:pt x="329" y="1"/>
                    </a:moveTo>
                    <a:cubicBezTo>
                      <a:pt x="295" y="1"/>
                      <a:pt x="260" y="7"/>
                      <a:pt x="226" y="18"/>
                    </a:cubicBezTo>
                    <a:cubicBezTo>
                      <a:pt x="76" y="80"/>
                      <a:pt x="1" y="243"/>
                      <a:pt x="63" y="393"/>
                    </a:cubicBezTo>
                    <a:cubicBezTo>
                      <a:pt x="111" y="507"/>
                      <a:pt x="216" y="577"/>
                      <a:pt x="329" y="577"/>
                    </a:cubicBezTo>
                    <a:cubicBezTo>
                      <a:pt x="365" y="577"/>
                      <a:pt x="402" y="570"/>
                      <a:pt x="438" y="555"/>
                    </a:cubicBezTo>
                    <a:cubicBezTo>
                      <a:pt x="588" y="505"/>
                      <a:pt x="663" y="330"/>
                      <a:pt x="601" y="180"/>
                    </a:cubicBezTo>
                    <a:cubicBezTo>
                      <a:pt x="552" y="65"/>
                      <a:pt x="445" y="1"/>
                      <a:pt x="3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77" name="Google Shape;10277;p47"/>
              <p:cNvSpPr/>
              <p:nvPr/>
            </p:nvSpPr>
            <p:spPr>
              <a:xfrm>
                <a:off x="3407275" y="3605825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56" y="1"/>
                    </a:moveTo>
                    <a:cubicBezTo>
                      <a:pt x="260" y="1"/>
                      <a:pt x="166" y="48"/>
                      <a:pt x="113" y="140"/>
                    </a:cubicBezTo>
                    <a:cubicBezTo>
                      <a:pt x="1" y="315"/>
                      <a:pt x="113" y="553"/>
                      <a:pt x="313" y="578"/>
                    </a:cubicBezTo>
                    <a:cubicBezTo>
                      <a:pt x="328" y="580"/>
                      <a:pt x="344" y="581"/>
                      <a:pt x="358" y="581"/>
                    </a:cubicBezTo>
                    <a:cubicBezTo>
                      <a:pt x="500" y="581"/>
                      <a:pt x="615" y="476"/>
                      <a:pt x="638" y="340"/>
                    </a:cubicBezTo>
                    <a:cubicBezTo>
                      <a:pt x="651" y="303"/>
                      <a:pt x="651" y="265"/>
                      <a:pt x="638" y="240"/>
                    </a:cubicBezTo>
                    <a:cubicBezTo>
                      <a:pt x="638" y="215"/>
                      <a:pt x="638" y="203"/>
                      <a:pt x="638" y="190"/>
                    </a:cubicBezTo>
                    <a:cubicBezTo>
                      <a:pt x="626" y="165"/>
                      <a:pt x="613" y="140"/>
                      <a:pt x="601" y="128"/>
                    </a:cubicBezTo>
                    <a:lnTo>
                      <a:pt x="588" y="115"/>
                    </a:lnTo>
                    <a:cubicBezTo>
                      <a:pt x="529" y="39"/>
                      <a:pt x="442" y="1"/>
                      <a:pt x="3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78" name="Google Shape;10278;p47"/>
              <p:cNvSpPr/>
              <p:nvPr/>
            </p:nvSpPr>
            <p:spPr>
              <a:xfrm>
                <a:off x="3443825" y="3587075"/>
                <a:ext cx="17475" cy="14450"/>
              </a:xfrm>
              <a:custGeom>
                <a:rect b="b" l="l" r="r" t="t"/>
                <a:pathLst>
                  <a:path extrusionOk="0" h="578" w="699">
                    <a:moveTo>
                      <a:pt x="345" y="0"/>
                    </a:moveTo>
                    <a:cubicBezTo>
                      <a:pt x="314" y="0"/>
                      <a:pt x="282" y="5"/>
                      <a:pt x="251" y="16"/>
                    </a:cubicBezTo>
                    <a:cubicBezTo>
                      <a:pt x="13" y="116"/>
                      <a:pt x="1" y="453"/>
                      <a:pt x="238" y="553"/>
                    </a:cubicBezTo>
                    <a:cubicBezTo>
                      <a:pt x="278" y="570"/>
                      <a:pt x="318" y="577"/>
                      <a:pt x="356" y="577"/>
                    </a:cubicBezTo>
                    <a:cubicBezTo>
                      <a:pt x="546" y="577"/>
                      <a:pt x="699" y="388"/>
                      <a:pt x="626" y="191"/>
                    </a:cubicBezTo>
                    <a:cubicBezTo>
                      <a:pt x="576" y="72"/>
                      <a:pt x="464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79" name="Google Shape;10279;p47"/>
              <p:cNvSpPr/>
              <p:nvPr/>
            </p:nvSpPr>
            <p:spPr>
              <a:xfrm>
                <a:off x="3297275" y="3435075"/>
                <a:ext cx="18025" cy="14500"/>
              </a:xfrm>
              <a:custGeom>
                <a:rect b="b" l="l" r="r" t="t"/>
                <a:pathLst>
                  <a:path extrusionOk="0" h="580" w="721">
                    <a:moveTo>
                      <a:pt x="354" y="0"/>
                    </a:moveTo>
                    <a:cubicBezTo>
                      <a:pt x="179" y="0"/>
                      <a:pt x="0" y="155"/>
                      <a:pt x="64" y="372"/>
                    </a:cubicBezTo>
                    <a:cubicBezTo>
                      <a:pt x="110" y="519"/>
                      <a:pt x="220" y="580"/>
                      <a:pt x="331" y="580"/>
                    </a:cubicBezTo>
                    <a:cubicBezTo>
                      <a:pt x="523" y="580"/>
                      <a:pt x="721" y="397"/>
                      <a:pt x="602" y="160"/>
                    </a:cubicBezTo>
                    <a:cubicBezTo>
                      <a:pt x="548" y="48"/>
                      <a:pt x="452" y="0"/>
                      <a:pt x="3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80" name="Google Shape;10280;p47"/>
              <p:cNvSpPr/>
              <p:nvPr/>
            </p:nvSpPr>
            <p:spPr>
              <a:xfrm>
                <a:off x="3409225" y="3391425"/>
                <a:ext cx="18025" cy="14725"/>
              </a:xfrm>
              <a:custGeom>
                <a:rect b="b" l="l" r="r" t="t"/>
                <a:pathLst>
                  <a:path extrusionOk="0" h="589" w="721">
                    <a:moveTo>
                      <a:pt x="350" y="1"/>
                    </a:moveTo>
                    <a:cubicBezTo>
                      <a:pt x="173" y="1"/>
                      <a:pt x="1" y="158"/>
                      <a:pt x="73" y="381"/>
                    </a:cubicBezTo>
                    <a:cubicBezTo>
                      <a:pt x="114" y="528"/>
                      <a:pt x="221" y="589"/>
                      <a:pt x="330" y="589"/>
                    </a:cubicBezTo>
                    <a:cubicBezTo>
                      <a:pt x="521" y="589"/>
                      <a:pt x="721" y="406"/>
                      <a:pt x="610" y="169"/>
                    </a:cubicBezTo>
                    <a:cubicBezTo>
                      <a:pt x="551" y="51"/>
                      <a:pt x="450" y="1"/>
                      <a:pt x="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81" name="Google Shape;10281;p47"/>
              <p:cNvSpPr/>
              <p:nvPr/>
            </p:nvSpPr>
            <p:spPr>
              <a:xfrm>
                <a:off x="3300500" y="3647800"/>
                <a:ext cx="17775" cy="15050"/>
              </a:xfrm>
              <a:custGeom>
                <a:rect b="b" l="l" r="r" t="t"/>
                <a:pathLst>
                  <a:path extrusionOk="0" h="602" w="711">
                    <a:moveTo>
                      <a:pt x="386" y="0"/>
                    </a:moveTo>
                    <a:cubicBezTo>
                      <a:pt x="197" y="0"/>
                      <a:pt x="0" y="180"/>
                      <a:pt x="110" y="423"/>
                    </a:cubicBezTo>
                    <a:cubicBezTo>
                      <a:pt x="160" y="532"/>
                      <a:pt x="271" y="601"/>
                      <a:pt x="390" y="601"/>
                    </a:cubicBezTo>
                    <a:cubicBezTo>
                      <a:pt x="421" y="601"/>
                      <a:pt x="454" y="596"/>
                      <a:pt x="485" y="586"/>
                    </a:cubicBezTo>
                    <a:cubicBezTo>
                      <a:pt x="635" y="523"/>
                      <a:pt x="710" y="361"/>
                      <a:pt x="648" y="211"/>
                    </a:cubicBezTo>
                    <a:cubicBezTo>
                      <a:pt x="606" y="63"/>
                      <a:pt x="497" y="0"/>
                      <a:pt x="3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82" name="Google Shape;10282;p47"/>
              <p:cNvSpPr/>
              <p:nvPr/>
            </p:nvSpPr>
            <p:spPr>
              <a:xfrm>
                <a:off x="3592550" y="3502850"/>
                <a:ext cx="15775" cy="14400"/>
              </a:xfrm>
              <a:custGeom>
                <a:rect b="b" l="l" r="r" t="t"/>
                <a:pathLst>
                  <a:path extrusionOk="0" h="576" w="631">
                    <a:moveTo>
                      <a:pt x="327" y="1"/>
                    </a:moveTo>
                    <a:cubicBezTo>
                      <a:pt x="245" y="1"/>
                      <a:pt x="161" y="35"/>
                      <a:pt x="100" y="110"/>
                    </a:cubicBezTo>
                    <a:cubicBezTo>
                      <a:pt x="0" y="235"/>
                      <a:pt x="25" y="410"/>
                      <a:pt x="150" y="510"/>
                    </a:cubicBezTo>
                    <a:cubicBezTo>
                      <a:pt x="206" y="556"/>
                      <a:pt x="268" y="576"/>
                      <a:pt x="329" y="576"/>
                    </a:cubicBezTo>
                    <a:cubicBezTo>
                      <a:pt x="486" y="576"/>
                      <a:pt x="631" y="441"/>
                      <a:pt x="613" y="260"/>
                    </a:cubicBezTo>
                    <a:cubicBezTo>
                      <a:pt x="597" y="96"/>
                      <a:pt x="464" y="1"/>
                      <a:pt x="3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83" name="Google Shape;10283;p47"/>
              <p:cNvSpPr/>
              <p:nvPr/>
            </p:nvSpPr>
            <p:spPr>
              <a:xfrm>
                <a:off x="3629725" y="3482175"/>
                <a:ext cx="16575" cy="14475"/>
              </a:xfrm>
              <a:custGeom>
                <a:rect b="b" l="l" r="r" t="t"/>
                <a:pathLst>
                  <a:path extrusionOk="0" h="579" w="663">
                    <a:moveTo>
                      <a:pt x="362" y="0"/>
                    </a:moveTo>
                    <a:cubicBezTo>
                      <a:pt x="266" y="0"/>
                      <a:pt x="171" y="47"/>
                      <a:pt x="113" y="138"/>
                    </a:cubicBezTo>
                    <a:cubicBezTo>
                      <a:pt x="0" y="313"/>
                      <a:pt x="113" y="550"/>
                      <a:pt x="325" y="575"/>
                    </a:cubicBezTo>
                    <a:cubicBezTo>
                      <a:pt x="339" y="577"/>
                      <a:pt x="354" y="579"/>
                      <a:pt x="368" y="579"/>
                    </a:cubicBezTo>
                    <a:cubicBezTo>
                      <a:pt x="502" y="579"/>
                      <a:pt x="628" y="473"/>
                      <a:pt x="650" y="338"/>
                    </a:cubicBezTo>
                    <a:cubicBezTo>
                      <a:pt x="663" y="263"/>
                      <a:pt x="638" y="188"/>
                      <a:pt x="600" y="125"/>
                    </a:cubicBezTo>
                    <a:cubicBezTo>
                      <a:pt x="540" y="41"/>
                      <a:pt x="451" y="0"/>
                      <a:pt x="3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84" name="Google Shape;10284;p47"/>
              <p:cNvSpPr/>
              <p:nvPr/>
            </p:nvSpPr>
            <p:spPr>
              <a:xfrm>
                <a:off x="3563125" y="3469150"/>
                <a:ext cx="18075" cy="14675"/>
              </a:xfrm>
              <a:custGeom>
                <a:rect b="b" l="l" r="r" t="t"/>
                <a:pathLst>
                  <a:path extrusionOk="0" h="587" w="723">
                    <a:moveTo>
                      <a:pt x="377" y="1"/>
                    </a:moveTo>
                    <a:cubicBezTo>
                      <a:pt x="184" y="1"/>
                      <a:pt x="1" y="205"/>
                      <a:pt x="115" y="434"/>
                    </a:cubicBezTo>
                    <a:cubicBezTo>
                      <a:pt x="175" y="541"/>
                      <a:pt x="270" y="586"/>
                      <a:pt x="364" y="586"/>
                    </a:cubicBezTo>
                    <a:cubicBezTo>
                      <a:pt x="545" y="586"/>
                      <a:pt x="722" y="418"/>
                      <a:pt x="640" y="196"/>
                    </a:cubicBezTo>
                    <a:cubicBezTo>
                      <a:pt x="627" y="171"/>
                      <a:pt x="615" y="146"/>
                      <a:pt x="602" y="121"/>
                    </a:cubicBezTo>
                    <a:cubicBezTo>
                      <a:pt x="540" y="36"/>
                      <a:pt x="457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85" name="Google Shape;10285;p47"/>
              <p:cNvSpPr/>
              <p:nvPr/>
            </p:nvSpPr>
            <p:spPr>
              <a:xfrm>
                <a:off x="3574275" y="3430225"/>
                <a:ext cx="15175" cy="14400"/>
              </a:xfrm>
              <a:custGeom>
                <a:rect b="b" l="l" r="r" t="t"/>
                <a:pathLst>
                  <a:path extrusionOk="0" h="576" w="607">
                    <a:moveTo>
                      <a:pt x="313" y="1"/>
                    </a:moveTo>
                    <a:cubicBezTo>
                      <a:pt x="152" y="1"/>
                      <a:pt x="1" y="136"/>
                      <a:pt x="19" y="316"/>
                    </a:cubicBezTo>
                    <a:cubicBezTo>
                      <a:pt x="42" y="480"/>
                      <a:pt x="173" y="576"/>
                      <a:pt x="307" y="576"/>
                    </a:cubicBezTo>
                    <a:cubicBezTo>
                      <a:pt x="388" y="576"/>
                      <a:pt x="470" y="541"/>
                      <a:pt x="531" y="466"/>
                    </a:cubicBezTo>
                    <a:cubicBezTo>
                      <a:pt x="581" y="404"/>
                      <a:pt x="606" y="329"/>
                      <a:pt x="594" y="254"/>
                    </a:cubicBezTo>
                    <a:cubicBezTo>
                      <a:pt x="594" y="229"/>
                      <a:pt x="594" y="204"/>
                      <a:pt x="581" y="179"/>
                    </a:cubicBezTo>
                    <a:cubicBezTo>
                      <a:pt x="569" y="141"/>
                      <a:pt x="531" y="91"/>
                      <a:pt x="494" y="66"/>
                    </a:cubicBezTo>
                    <a:cubicBezTo>
                      <a:pt x="438" y="21"/>
                      <a:pt x="375" y="1"/>
                      <a:pt x="31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86" name="Google Shape;10286;p47"/>
              <p:cNvSpPr/>
              <p:nvPr/>
            </p:nvSpPr>
            <p:spPr>
              <a:xfrm>
                <a:off x="3608800" y="3429375"/>
                <a:ext cx="17675" cy="14500"/>
              </a:xfrm>
              <a:custGeom>
                <a:rect b="b" l="l" r="r" t="t"/>
                <a:pathLst>
                  <a:path extrusionOk="0" h="580" w="707">
                    <a:moveTo>
                      <a:pt x="361" y="0"/>
                    </a:moveTo>
                    <a:cubicBezTo>
                      <a:pt x="266" y="0"/>
                      <a:pt x="171" y="47"/>
                      <a:pt x="113" y="138"/>
                    </a:cubicBezTo>
                    <a:cubicBezTo>
                      <a:pt x="0" y="313"/>
                      <a:pt x="113" y="550"/>
                      <a:pt x="325" y="575"/>
                    </a:cubicBezTo>
                    <a:cubicBezTo>
                      <a:pt x="342" y="578"/>
                      <a:pt x="358" y="579"/>
                      <a:pt x="374" y="579"/>
                    </a:cubicBezTo>
                    <a:cubicBezTo>
                      <a:pt x="563" y="579"/>
                      <a:pt x="707" y="384"/>
                      <a:pt x="637" y="188"/>
                    </a:cubicBezTo>
                    <a:cubicBezTo>
                      <a:pt x="625" y="163"/>
                      <a:pt x="612" y="138"/>
                      <a:pt x="600" y="125"/>
                    </a:cubicBezTo>
                    <a:cubicBezTo>
                      <a:pt x="540" y="41"/>
                      <a:pt x="450" y="0"/>
                      <a:pt x="3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87" name="Google Shape;10287;p47"/>
              <p:cNvSpPr/>
              <p:nvPr/>
            </p:nvSpPr>
            <p:spPr>
              <a:xfrm>
                <a:off x="3642850" y="3448800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23" y="1"/>
                    </a:moveTo>
                    <a:cubicBezTo>
                      <a:pt x="286" y="1"/>
                      <a:pt x="249" y="8"/>
                      <a:pt x="213" y="23"/>
                    </a:cubicBezTo>
                    <a:cubicBezTo>
                      <a:pt x="75" y="86"/>
                      <a:pt x="0" y="248"/>
                      <a:pt x="50" y="398"/>
                    </a:cubicBezTo>
                    <a:cubicBezTo>
                      <a:pt x="98" y="512"/>
                      <a:pt x="203" y="582"/>
                      <a:pt x="316" y="582"/>
                    </a:cubicBezTo>
                    <a:cubicBezTo>
                      <a:pt x="352" y="582"/>
                      <a:pt x="389" y="575"/>
                      <a:pt x="425" y="560"/>
                    </a:cubicBezTo>
                    <a:cubicBezTo>
                      <a:pt x="575" y="510"/>
                      <a:pt x="650" y="335"/>
                      <a:pt x="588" y="185"/>
                    </a:cubicBezTo>
                    <a:cubicBezTo>
                      <a:pt x="550" y="72"/>
                      <a:pt x="440" y="1"/>
                      <a:pt x="3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88" name="Google Shape;10288;p47"/>
              <p:cNvSpPr/>
              <p:nvPr/>
            </p:nvSpPr>
            <p:spPr>
              <a:xfrm>
                <a:off x="3548850" y="3369575"/>
                <a:ext cx="18650" cy="14325"/>
              </a:xfrm>
              <a:custGeom>
                <a:rect b="b" l="l" r="r" t="t"/>
                <a:pathLst>
                  <a:path extrusionOk="0" h="573" w="746">
                    <a:moveTo>
                      <a:pt x="384" y="1"/>
                    </a:moveTo>
                    <a:cubicBezTo>
                      <a:pt x="130" y="1"/>
                      <a:pt x="0" y="341"/>
                      <a:pt x="211" y="505"/>
                    </a:cubicBezTo>
                    <a:cubicBezTo>
                      <a:pt x="270" y="552"/>
                      <a:pt x="335" y="572"/>
                      <a:pt x="397" y="572"/>
                    </a:cubicBezTo>
                    <a:cubicBezTo>
                      <a:pt x="583" y="572"/>
                      <a:pt x="746" y="387"/>
                      <a:pt x="661" y="180"/>
                    </a:cubicBezTo>
                    <a:cubicBezTo>
                      <a:pt x="624" y="80"/>
                      <a:pt x="549" y="18"/>
                      <a:pt x="436" y="5"/>
                    </a:cubicBezTo>
                    <a:cubicBezTo>
                      <a:pt x="418" y="2"/>
                      <a:pt x="401" y="1"/>
                      <a:pt x="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89" name="Google Shape;10289;p47"/>
              <p:cNvSpPr/>
              <p:nvPr/>
            </p:nvSpPr>
            <p:spPr>
              <a:xfrm>
                <a:off x="3588475" y="3357650"/>
                <a:ext cx="15975" cy="14550"/>
              </a:xfrm>
              <a:custGeom>
                <a:rect b="b" l="l" r="r" t="t"/>
                <a:pathLst>
                  <a:path extrusionOk="0" h="582" w="639">
                    <a:moveTo>
                      <a:pt x="327" y="1"/>
                    </a:moveTo>
                    <a:cubicBezTo>
                      <a:pt x="246" y="1"/>
                      <a:pt x="163" y="34"/>
                      <a:pt x="101" y="107"/>
                    </a:cubicBezTo>
                    <a:cubicBezTo>
                      <a:pt x="1" y="232"/>
                      <a:pt x="26" y="420"/>
                      <a:pt x="151" y="520"/>
                    </a:cubicBezTo>
                    <a:cubicBezTo>
                      <a:pt x="203" y="562"/>
                      <a:pt x="264" y="582"/>
                      <a:pt x="324" y="582"/>
                    </a:cubicBezTo>
                    <a:cubicBezTo>
                      <a:pt x="409" y="582"/>
                      <a:pt x="492" y="543"/>
                      <a:pt x="551" y="470"/>
                    </a:cubicBezTo>
                    <a:cubicBezTo>
                      <a:pt x="626" y="395"/>
                      <a:pt x="638" y="282"/>
                      <a:pt x="601" y="182"/>
                    </a:cubicBezTo>
                    <a:cubicBezTo>
                      <a:pt x="550" y="66"/>
                      <a:pt x="440" y="1"/>
                      <a:pt x="3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90" name="Google Shape;10290;p47"/>
              <p:cNvSpPr/>
              <p:nvPr/>
            </p:nvSpPr>
            <p:spPr>
              <a:xfrm>
                <a:off x="3536625" y="3402700"/>
                <a:ext cx="19225" cy="14950"/>
              </a:xfrm>
              <a:custGeom>
                <a:rect b="b" l="l" r="r" t="t"/>
                <a:pathLst>
                  <a:path extrusionOk="0" h="598" w="769">
                    <a:moveTo>
                      <a:pt x="315" y="1"/>
                    </a:moveTo>
                    <a:cubicBezTo>
                      <a:pt x="235" y="1"/>
                      <a:pt x="156" y="36"/>
                      <a:pt x="100" y="105"/>
                    </a:cubicBezTo>
                    <a:cubicBezTo>
                      <a:pt x="0" y="230"/>
                      <a:pt x="13" y="405"/>
                      <a:pt x="138" y="517"/>
                    </a:cubicBezTo>
                    <a:cubicBezTo>
                      <a:pt x="202" y="574"/>
                      <a:pt x="270" y="598"/>
                      <a:pt x="334" y="598"/>
                    </a:cubicBezTo>
                    <a:cubicBezTo>
                      <a:pt x="579" y="598"/>
                      <a:pt x="768" y="246"/>
                      <a:pt x="500" y="68"/>
                    </a:cubicBezTo>
                    <a:cubicBezTo>
                      <a:pt x="445" y="23"/>
                      <a:pt x="379" y="1"/>
                      <a:pt x="3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91" name="Google Shape;10291;p47"/>
              <p:cNvSpPr/>
              <p:nvPr/>
            </p:nvSpPr>
            <p:spPr>
              <a:xfrm>
                <a:off x="3615975" y="3391650"/>
                <a:ext cx="16275" cy="14425"/>
              </a:xfrm>
              <a:custGeom>
                <a:rect b="b" l="l" r="r" t="t"/>
                <a:pathLst>
                  <a:path extrusionOk="0" h="577" w="651">
                    <a:moveTo>
                      <a:pt x="334" y="0"/>
                    </a:moveTo>
                    <a:cubicBezTo>
                      <a:pt x="298" y="0"/>
                      <a:pt x="262" y="7"/>
                      <a:pt x="225" y="22"/>
                    </a:cubicBezTo>
                    <a:cubicBezTo>
                      <a:pt x="76" y="72"/>
                      <a:pt x="1" y="247"/>
                      <a:pt x="51" y="397"/>
                    </a:cubicBezTo>
                    <a:cubicBezTo>
                      <a:pt x="99" y="513"/>
                      <a:pt x="207" y="576"/>
                      <a:pt x="322" y="576"/>
                    </a:cubicBezTo>
                    <a:cubicBezTo>
                      <a:pt x="356" y="576"/>
                      <a:pt x="391" y="571"/>
                      <a:pt x="425" y="559"/>
                    </a:cubicBezTo>
                    <a:cubicBezTo>
                      <a:pt x="575" y="497"/>
                      <a:pt x="650" y="335"/>
                      <a:pt x="600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92" name="Google Shape;10292;p47"/>
              <p:cNvSpPr/>
              <p:nvPr/>
            </p:nvSpPr>
            <p:spPr>
              <a:xfrm>
                <a:off x="3706900" y="3457750"/>
                <a:ext cx="18900" cy="14450"/>
              </a:xfrm>
              <a:custGeom>
                <a:rect b="b" l="l" r="r" t="t"/>
                <a:pathLst>
                  <a:path extrusionOk="0" h="578" w="756">
                    <a:moveTo>
                      <a:pt x="379" y="1"/>
                    </a:moveTo>
                    <a:cubicBezTo>
                      <a:pt x="370" y="1"/>
                      <a:pt x="360" y="1"/>
                      <a:pt x="350" y="2"/>
                    </a:cubicBezTo>
                    <a:cubicBezTo>
                      <a:pt x="100" y="27"/>
                      <a:pt x="0" y="352"/>
                      <a:pt x="200" y="515"/>
                    </a:cubicBezTo>
                    <a:cubicBezTo>
                      <a:pt x="253" y="558"/>
                      <a:pt x="316" y="577"/>
                      <a:pt x="378" y="577"/>
                    </a:cubicBezTo>
                    <a:cubicBezTo>
                      <a:pt x="461" y="577"/>
                      <a:pt x="543" y="542"/>
                      <a:pt x="600" y="477"/>
                    </a:cubicBezTo>
                    <a:cubicBezTo>
                      <a:pt x="756" y="285"/>
                      <a:pt x="612" y="1"/>
                      <a:pt x="37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93" name="Google Shape;10293;p47"/>
              <p:cNvSpPr/>
              <p:nvPr/>
            </p:nvSpPr>
            <p:spPr>
              <a:xfrm>
                <a:off x="3682450" y="3393650"/>
                <a:ext cx="17225" cy="14550"/>
              </a:xfrm>
              <a:custGeom>
                <a:rect b="b" l="l" r="r" t="t"/>
                <a:pathLst>
                  <a:path extrusionOk="0" h="582" w="689">
                    <a:moveTo>
                      <a:pt x="377" y="0"/>
                    </a:moveTo>
                    <a:cubicBezTo>
                      <a:pt x="180" y="0"/>
                      <a:pt x="1" y="219"/>
                      <a:pt x="116" y="430"/>
                    </a:cubicBezTo>
                    <a:cubicBezTo>
                      <a:pt x="178" y="535"/>
                      <a:pt x="279" y="581"/>
                      <a:pt x="377" y="581"/>
                    </a:cubicBezTo>
                    <a:cubicBezTo>
                      <a:pt x="536" y="581"/>
                      <a:pt x="689" y="460"/>
                      <a:pt x="666" y="267"/>
                    </a:cubicBezTo>
                    <a:cubicBezTo>
                      <a:pt x="666" y="230"/>
                      <a:pt x="653" y="217"/>
                      <a:pt x="641" y="192"/>
                    </a:cubicBezTo>
                    <a:cubicBezTo>
                      <a:pt x="628" y="142"/>
                      <a:pt x="603" y="105"/>
                      <a:pt x="553" y="67"/>
                    </a:cubicBezTo>
                    <a:cubicBezTo>
                      <a:pt x="498" y="21"/>
                      <a:pt x="436" y="0"/>
                      <a:pt x="3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94" name="Google Shape;10294;p47"/>
              <p:cNvSpPr/>
              <p:nvPr/>
            </p:nvSpPr>
            <p:spPr>
              <a:xfrm>
                <a:off x="3677525" y="3429600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10" y="1"/>
                    </a:moveTo>
                    <a:cubicBezTo>
                      <a:pt x="277" y="1"/>
                      <a:pt x="245" y="6"/>
                      <a:pt x="213" y="16"/>
                    </a:cubicBezTo>
                    <a:cubicBezTo>
                      <a:pt x="75" y="79"/>
                      <a:pt x="0" y="241"/>
                      <a:pt x="50" y="391"/>
                    </a:cubicBezTo>
                    <a:cubicBezTo>
                      <a:pt x="98" y="505"/>
                      <a:pt x="203" y="576"/>
                      <a:pt x="317" y="576"/>
                    </a:cubicBezTo>
                    <a:cubicBezTo>
                      <a:pt x="352" y="576"/>
                      <a:pt x="389" y="569"/>
                      <a:pt x="425" y="554"/>
                    </a:cubicBezTo>
                    <a:cubicBezTo>
                      <a:pt x="575" y="504"/>
                      <a:pt x="650" y="329"/>
                      <a:pt x="588" y="179"/>
                    </a:cubicBezTo>
                    <a:cubicBezTo>
                      <a:pt x="548" y="70"/>
                      <a:pt x="431" y="1"/>
                      <a:pt x="3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95" name="Google Shape;10295;p47"/>
              <p:cNvSpPr/>
              <p:nvPr/>
            </p:nvSpPr>
            <p:spPr>
              <a:xfrm>
                <a:off x="3658775" y="3324300"/>
                <a:ext cx="16350" cy="14250"/>
              </a:xfrm>
              <a:custGeom>
                <a:rect b="b" l="l" r="r" t="t"/>
                <a:pathLst>
                  <a:path extrusionOk="0" h="570" w="654">
                    <a:moveTo>
                      <a:pt x="301" y="1"/>
                    </a:moveTo>
                    <a:cubicBezTo>
                      <a:pt x="159" y="1"/>
                      <a:pt x="36" y="96"/>
                      <a:pt x="13" y="242"/>
                    </a:cubicBezTo>
                    <a:cubicBezTo>
                      <a:pt x="1" y="317"/>
                      <a:pt x="26" y="392"/>
                      <a:pt x="63" y="454"/>
                    </a:cubicBezTo>
                    <a:cubicBezTo>
                      <a:pt x="129" y="535"/>
                      <a:pt x="213" y="570"/>
                      <a:pt x="295" y="570"/>
                    </a:cubicBezTo>
                    <a:cubicBezTo>
                      <a:pt x="480" y="570"/>
                      <a:pt x="653" y="395"/>
                      <a:pt x="575" y="179"/>
                    </a:cubicBezTo>
                    <a:cubicBezTo>
                      <a:pt x="563" y="154"/>
                      <a:pt x="550" y="129"/>
                      <a:pt x="538" y="117"/>
                    </a:cubicBezTo>
                    <a:cubicBezTo>
                      <a:pt x="488" y="54"/>
                      <a:pt x="425" y="17"/>
                      <a:pt x="351" y="4"/>
                    </a:cubicBezTo>
                    <a:cubicBezTo>
                      <a:pt x="334" y="2"/>
                      <a:pt x="317" y="1"/>
                      <a:pt x="3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96" name="Google Shape;10296;p47"/>
              <p:cNvSpPr/>
              <p:nvPr/>
            </p:nvSpPr>
            <p:spPr>
              <a:xfrm>
                <a:off x="3645025" y="3370400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34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85"/>
                      <a:pt x="1" y="247"/>
                      <a:pt x="63" y="397"/>
                    </a:cubicBezTo>
                    <a:cubicBezTo>
                      <a:pt x="101" y="511"/>
                      <a:pt x="211" y="582"/>
                      <a:pt x="322" y="582"/>
                    </a:cubicBezTo>
                    <a:cubicBezTo>
                      <a:pt x="357" y="582"/>
                      <a:pt x="393" y="575"/>
                      <a:pt x="426" y="560"/>
                    </a:cubicBezTo>
                    <a:cubicBezTo>
                      <a:pt x="576" y="497"/>
                      <a:pt x="651" y="335"/>
                      <a:pt x="601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97" name="Google Shape;10297;p47"/>
              <p:cNvSpPr/>
              <p:nvPr/>
            </p:nvSpPr>
            <p:spPr>
              <a:xfrm>
                <a:off x="3524125" y="3525275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49" y="1"/>
                    </a:moveTo>
                    <a:cubicBezTo>
                      <a:pt x="254" y="1"/>
                      <a:pt x="159" y="48"/>
                      <a:pt x="100" y="138"/>
                    </a:cubicBezTo>
                    <a:cubicBezTo>
                      <a:pt x="1" y="326"/>
                      <a:pt x="100" y="551"/>
                      <a:pt x="313" y="576"/>
                    </a:cubicBezTo>
                    <a:cubicBezTo>
                      <a:pt x="330" y="579"/>
                      <a:pt x="346" y="580"/>
                      <a:pt x="362" y="580"/>
                    </a:cubicBezTo>
                    <a:cubicBezTo>
                      <a:pt x="551" y="580"/>
                      <a:pt x="694" y="384"/>
                      <a:pt x="625" y="188"/>
                    </a:cubicBezTo>
                    <a:cubicBezTo>
                      <a:pt x="613" y="163"/>
                      <a:pt x="600" y="138"/>
                      <a:pt x="588" y="126"/>
                    </a:cubicBezTo>
                    <a:cubicBezTo>
                      <a:pt x="528" y="41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98" name="Google Shape;10298;p47"/>
              <p:cNvSpPr/>
              <p:nvPr/>
            </p:nvSpPr>
            <p:spPr>
              <a:xfrm>
                <a:off x="3529350" y="3488150"/>
                <a:ext cx="16975" cy="12800"/>
              </a:xfrm>
              <a:custGeom>
                <a:rect b="b" l="l" r="r" t="t"/>
                <a:pathLst>
                  <a:path extrusionOk="0" h="512" w="679">
                    <a:moveTo>
                      <a:pt x="483" y="0"/>
                    </a:moveTo>
                    <a:cubicBezTo>
                      <a:pt x="275" y="0"/>
                      <a:pt x="1" y="282"/>
                      <a:pt x="204" y="449"/>
                    </a:cubicBezTo>
                    <a:cubicBezTo>
                      <a:pt x="257" y="491"/>
                      <a:pt x="320" y="511"/>
                      <a:pt x="382" y="511"/>
                    </a:cubicBezTo>
                    <a:cubicBezTo>
                      <a:pt x="465" y="511"/>
                      <a:pt x="547" y="475"/>
                      <a:pt x="604" y="411"/>
                    </a:cubicBezTo>
                    <a:cubicBezTo>
                      <a:pt x="654" y="349"/>
                      <a:pt x="679" y="274"/>
                      <a:pt x="666" y="199"/>
                    </a:cubicBezTo>
                    <a:cubicBezTo>
                      <a:pt x="666" y="174"/>
                      <a:pt x="666" y="149"/>
                      <a:pt x="654" y="124"/>
                    </a:cubicBezTo>
                    <a:cubicBezTo>
                      <a:pt x="621" y="35"/>
                      <a:pt x="556" y="0"/>
                      <a:pt x="4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99" name="Google Shape;10299;p47"/>
              <p:cNvSpPr/>
              <p:nvPr/>
            </p:nvSpPr>
            <p:spPr>
              <a:xfrm>
                <a:off x="3497875" y="3465600"/>
                <a:ext cx="17375" cy="14525"/>
              </a:xfrm>
              <a:custGeom>
                <a:rect b="b" l="l" r="r" t="t"/>
                <a:pathLst>
                  <a:path extrusionOk="0" h="581" w="695">
                    <a:moveTo>
                      <a:pt x="356" y="1"/>
                    </a:moveTo>
                    <a:cubicBezTo>
                      <a:pt x="260" y="1"/>
                      <a:pt x="165" y="48"/>
                      <a:pt x="113" y="138"/>
                    </a:cubicBezTo>
                    <a:cubicBezTo>
                      <a:pt x="1" y="313"/>
                      <a:pt x="113" y="551"/>
                      <a:pt x="313" y="576"/>
                    </a:cubicBezTo>
                    <a:cubicBezTo>
                      <a:pt x="331" y="579"/>
                      <a:pt x="348" y="580"/>
                      <a:pt x="365" y="580"/>
                    </a:cubicBezTo>
                    <a:cubicBezTo>
                      <a:pt x="562" y="580"/>
                      <a:pt x="695" y="384"/>
                      <a:pt x="626" y="188"/>
                    </a:cubicBezTo>
                    <a:cubicBezTo>
                      <a:pt x="613" y="163"/>
                      <a:pt x="601" y="138"/>
                      <a:pt x="588" y="126"/>
                    </a:cubicBezTo>
                    <a:cubicBezTo>
                      <a:pt x="534" y="41"/>
                      <a:pt x="445" y="1"/>
                      <a:pt x="3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00" name="Google Shape;10300;p47"/>
              <p:cNvSpPr/>
              <p:nvPr/>
            </p:nvSpPr>
            <p:spPr>
              <a:xfrm>
                <a:off x="3474050" y="3400050"/>
                <a:ext cx="17425" cy="12850"/>
              </a:xfrm>
              <a:custGeom>
                <a:rect b="b" l="l" r="r" t="t"/>
                <a:pathLst>
                  <a:path extrusionOk="0" h="514" w="697">
                    <a:moveTo>
                      <a:pt x="483" y="0"/>
                    </a:moveTo>
                    <a:cubicBezTo>
                      <a:pt x="275" y="0"/>
                      <a:pt x="1" y="282"/>
                      <a:pt x="204" y="448"/>
                    </a:cubicBezTo>
                    <a:cubicBezTo>
                      <a:pt x="260" y="494"/>
                      <a:pt x="323" y="514"/>
                      <a:pt x="385" y="514"/>
                    </a:cubicBezTo>
                    <a:cubicBezTo>
                      <a:pt x="546" y="514"/>
                      <a:pt x="697" y="379"/>
                      <a:pt x="679" y="198"/>
                    </a:cubicBezTo>
                    <a:cubicBezTo>
                      <a:pt x="666" y="174"/>
                      <a:pt x="666" y="149"/>
                      <a:pt x="654" y="124"/>
                    </a:cubicBezTo>
                    <a:cubicBezTo>
                      <a:pt x="621" y="35"/>
                      <a:pt x="556" y="0"/>
                      <a:pt x="4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01" name="Google Shape;10301;p47"/>
              <p:cNvSpPr/>
              <p:nvPr/>
            </p:nvSpPr>
            <p:spPr>
              <a:xfrm>
                <a:off x="3500875" y="3426750"/>
                <a:ext cx="18750" cy="14300"/>
              </a:xfrm>
              <a:custGeom>
                <a:rect b="b" l="l" r="r" t="t"/>
                <a:pathLst>
                  <a:path extrusionOk="0" h="572" w="750">
                    <a:moveTo>
                      <a:pt x="398" y="1"/>
                    </a:moveTo>
                    <a:cubicBezTo>
                      <a:pt x="60" y="1"/>
                      <a:pt x="1" y="520"/>
                      <a:pt x="368" y="568"/>
                    </a:cubicBezTo>
                    <a:cubicBezTo>
                      <a:pt x="385" y="571"/>
                      <a:pt x="401" y="572"/>
                      <a:pt x="417" y="572"/>
                    </a:cubicBezTo>
                    <a:cubicBezTo>
                      <a:pt x="606" y="572"/>
                      <a:pt x="750" y="376"/>
                      <a:pt x="681" y="180"/>
                    </a:cubicBezTo>
                    <a:cubicBezTo>
                      <a:pt x="668" y="155"/>
                      <a:pt x="656" y="130"/>
                      <a:pt x="643" y="118"/>
                    </a:cubicBezTo>
                    <a:cubicBezTo>
                      <a:pt x="593" y="55"/>
                      <a:pt x="531" y="18"/>
                      <a:pt x="456" y="5"/>
                    </a:cubicBezTo>
                    <a:cubicBezTo>
                      <a:pt x="436" y="2"/>
                      <a:pt x="417" y="1"/>
                      <a:pt x="3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02" name="Google Shape;10302;p47"/>
              <p:cNvSpPr/>
              <p:nvPr/>
            </p:nvSpPr>
            <p:spPr>
              <a:xfrm>
                <a:off x="3645050" y="3410325"/>
                <a:ext cx="18600" cy="14500"/>
              </a:xfrm>
              <a:custGeom>
                <a:rect b="b" l="l" r="r" t="t"/>
                <a:pathLst>
                  <a:path extrusionOk="0" h="580" w="744">
                    <a:moveTo>
                      <a:pt x="409" y="0"/>
                    </a:moveTo>
                    <a:cubicBezTo>
                      <a:pt x="200" y="0"/>
                      <a:pt x="1" y="238"/>
                      <a:pt x="162" y="462"/>
                    </a:cubicBezTo>
                    <a:cubicBezTo>
                      <a:pt x="212" y="525"/>
                      <a:pt x="275" y="562"/>
                      <a:pt x="362" y="575"/>
                    </a:cubicBezTo>
                    <a:cubicBezTo>
                      <a:pt x="379" y="578"/>
                      <a:pt x="395" y="579"/>
                      <a:pt x="411" y="579"/>
                    </a:cubicBezTo>
                    <a:cubicBezTo>
                      <a:pt x="600" y="579"/>
                      <a:pt x="744" y="383"/>
                      <a:pt x="675" y="187"/>
                    </a:cubicBezTo>
                    <a:cubicBezTo>
                      <a:pt x="662" y="162"/>
                      <a:pt x="650" y="137"/>
                      <a:pt x="637" y="125"/>
                    </a:cubicBezTo>
                    <a:cubicBezTo>
                      <a:pt x="574" y="37"/>
                      <a:pt x="491" y="0"/>
                      <a:pt x="4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03" name="Google Shape;10303;p47"/>
              <p:cNvSpPr/>
              <p:nvPr/>
            </p:nvSpPr>
            <p:spPr>
              <a:xfrm>
                <a:off x="3579725" y="3396250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51" y="0"/>
                    </a:moveTo>
                    <a:cubicBezTo>
                      <a:pt x="257" y="0"/>
                      <a:pt x="165" y="47"/>
                      <a:pt x="113" y="138"/>
                    </a:cubicBezTo>
                    <a:cubicBezTo>
                      <a:pt x="1" y="313"/>
                      <a:pt x="113" y="550"/>
                      <a:pt x="313" y="575"/>
                    </a:cubicBezTo>
                    <a:cubicBezTo>
                      <a:pt x="330" y="578"/>
                      <a:pt x="346" y="580"/>
                      <a:pt x="362" y="580"/>
                    </a:cubicBezTo>
                    <a:cubicBezTo>
                      <a:pt x="552" y="580"/>
                      <a:pt x="695" y="384"/>
                      <a:pt x="626" y="188"/>
                    </a:cubicBezTo>
                    <a:cubicBezTo>
                      <a:pt x="613" y="163"/>
                      <a:pt x="601" y="138"/>
                      <a:pt x="588" y="126"/>
                    </a:cubicBezTo>
                    <a:cubicBezTo>
                      <a:pt x="528" y="41"/>
                      <a:pt x="439" y="0"/>
                      <a:pt x="3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04" name="Google Shape;10304;p47"/>
              <p:cNvSpPr/>
              <p:nvPr/>
            </p:nvSpPr>
            <p:spPr>
              <a:xfrm>
                <a:off x="3598850" y="3465425"/>
                <a:ext cx="16250" cy="11775"/>
              </a:xfrm>
              <a:custGeom>
                <a:rect b="b" l="l" r="r" t="t"/>
                <a:pathLst>
                  <a:path extrusionOk="0" h="471" w="650">
                    <a:moveTo>
                      <a:pt x="315" y="0"/>
                    </a:moveTo>
                    <a:cubicBezTo>
                      <a:pt x="182" y="0"/>
                      <a:pt x="54" y="93"/>
                      <a:pt x="23" y="245"/>
                    </a:cubicBezTo>
                    <a:cubicBezTo>
                      <a:pt x="1" y="401"/>
                      <a:pt x="135" y="470"/>
                      <a:pt x="278" y="470"/>
                    </a:cubicBezTo>
                    <a:cubicBezTo>
                      <a:pt x="456" y="470"/>
                      <a:pt x="649" y="363"/>
                      <a:pt x="573" y="183"/>
                    </a:cubicBezTo>
                    <a:cubicBezTo>
                      <a:pt x="573" y="158"/>
                      <a:pt x="561" y="133"/>
                      <a:pt x="548" y="120"/>
                    </a:cubicBezTo>
                    <a:cubicBezTo>
                      <a:pt x="485" y="38"/>
                      <a:pt x="399" y="0"/>
                      <a:pt x="3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05" name="Google Shape;10305;p47"/>
              <p:cNvSpPr/>
              <p:nvPr/>
            </p:nvSpPr>
            <p:spPr>
              <a:xfrm>
                <a:off x="3535125" y="3446925"/>
                <a:ext cx="18800" cy="14525"/>
              </a:xfrm>
              <a:custGeom>
                <a:rect b="b" l="l" r="r" t="t"/>
                <a:pathLst>
                  <a:path extrusionOk="0" h="581" w="752">
                    <a:moveTo>
                      <a:pt x="412" y="1"/>
                    </a:moveTo>
                    <a:cubicBezTo>
                      <a:pt x="202" y="1"/>
                      <a:pt x="1" y="247"/>
                      <a:pt x="173" y="473"/>
                    </a:cubicBezTo>
                    <a:cubicBezTo>
                      <a:pt x="233" y="548"/>
                      <a:pt x="313" y="580"/>
                      <a:pt x="391" y="580"/>
                    </a:cubicBezTo>
                    <a:cubicBezTo>
                      <a:pt x="574" y="580"/>
                      <a:pt x="751" y="408"/>
                      <a:pt x="673" y="198"/>
                    </a:cubicBezTo>
                    <a:cubicBezTo>
                      <a:pt x="660" y="173"/>
                      <a:pt x="648" y="148"/>
                      <a:pt x="635" y="123"/>
                    </a:cubicBezTo>
                    <a:cubicBezTo>
                      <a:pt x="573" y="37"/>
                      <a:pt x="492" y="1"/>
                      <a:pt x="4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06" name="Google Shape;10306;p47"/>
              <p:cNvSpPr/>
              <p:nvPr/>
            </p:nvSpPr>
            <p:spPr>
              <a:xfrm>
                <a:off x="3507625" y="3380600"/>
                <a:ext cx="18275" cy="14475"/>
              </a:xfrm>
              <a:custGeom>
                <a:rect b="b" l="l" r="r" t="t"/>
                <a:pathLst>
                  <a:path extrusionOk="0" h="579" w="731">
                    <a:moveTo>
                      <a:pt x="380" y="0"/>
                    </a:moveTo>
                    <a:cubicBezTo>
                      <a:pt x="186" y="0"/>
                      <a:pt x="0" y="207"/>
                      <a:pt x="123" y="427"/>
                    </a:cubicBezTo>
                    <a:cubicBezTo>
                      <a:pt x="179" y="534"/>
                      <a:pt x="272" y="579"/>
                      <a:pt x="367" y="579"/>
                    </a:cubicBezTo>
                    <a:cubicBezTo>
                      <a:pt x="547" y="579"/>
                      <a:pt x="730" y="411"/>
                      <a:pt x="648" y="189"/>
                    </a:cubicBezTo>
                    <a:cubicBezTo>
                      <a:pt x="636" y="164"/>
                      <a:pt x="623" y="139"/>
                      <a:pt x="611" y="127"/>
                    </a:cubicBezTo>
                    <a:cubicBezTo>
                      <a:pt x="547" y="37"/>
                      <a:pt x="463" y="0"/>
                      <a:pt x="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07" name="Google Shape;10307;p47"/>
              <p:cNvSpPr/>
              <p:nvPr/>
            </p:nvSpPr>
            <p:spPr>
              <a:xfrm>
                <a:off x="3559750" y="3511400"/>
                <a:ext cx="15750" cy="14375"/>
              </a:xfrm>
              <a:custGeom>
                <a:rect b="b" l="l" r="r" t="t"/>
                <a:pathLst>
                  <a:path extrusionOk="0" h="575" w="630">
                    <a:moveTo>
                      <a:pt x="304" y="1"/>
                    </a:moveTo>
                    <a:cubicBezTo>
                      <a:pt x="173" y="1"/>
                      <a:pt x="44" y="82"/>
                      <a:pt x="25" y="243"/>
                    </a:cubicBezTo>
                    <a:cubicBezTo>
                      <a:pt x="0" y="318"/>
                      <a:pt x="25" y="393"/>
                      <a:pt x="75" y="456"/>
                    </a:cubicBezTo>
                    <a:cubicBezTo>
                      <a:pt x="133" y="539"/>
                      <a:pt x="216" y="575"/>
                      <a:pt x="298" y="575"/>
                    </a:cubicBezTo>
                    <a:cubicBezTo>
                      <a:pt x="464" y="575"/>
                      <a:pt x="629" y="427"/>
                      <a:pt x="587" y="218"/>
                    </a:cubicBezTo>
                    <a:cubicBezTo>
                      <a:pt x="551" y="73"/>
                      <a:pt x="427" y="1"/>
                      <a:pt x="3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08" name="Google Shape;10308;p47"/>
              <p:cNvSpPr/>
              <p:nvPr/>
            </p:nvSpPr>
            <p:spPr>
              <a:xfrm>
                <a:off x="3617550" y="3339100"/>
                <a:ext cx="18300" cy="14475"/>
              </a:xfrm>
              <a:custGeom>
                <a:rect b="b" l="l" r="r" t="t"/>
                <a:pathLst>
                  <a:path extrusionOk="0" h="579" w="732">
                    <a:moveTo>
                      <a:pt x="399" y="0"/>
                    </a:moveTo>
                    <a:cubicBezTo>
                      <a:pt x="194" y="0"/>
                      <a:pt x="1" y="238"/>
                      <a:pt x="162" y="462"/>
                    </a:cubicBezTo>
                    <a:cubicBezTo>
                      <a:pt x="200" y="525"/>
                      <a:pt x="275" y="562"/>
                      <a:pt x="350" y="575"/>
                    </a:cubicBezTo>
                    <a:cubicBezTo>
                      <a:pt x="367" y="577"/>
                      <a:pt x="383" y="579"/>
                      <a:pt x="399" y="579"/>
                    </a:cubicBezTo>
                    <a:cubicBezTo>
                      <a:pt x="598" y="579"/>
                      <a:pt x="732" y="372"/>
                      <a:pt x="662" y="187"/>
                    </a:cubicBezTo>
                    <a:cubicBezTo>
                      <a:pt x="650" y="162"/>
                      <a:pt x="637" y="137"/>
                      <a:pt x="625" y="125"/>
                    </a:cubicBezTo>
                    <a:cubicBezTo>
                      <a:pt x="562" y="37"/>
                      <a:pt x="479" y="0"/>
                      <a:pt x="3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09" name="Google Shape;10309;p47"/>
              <p:cNvSpPr/>
              <p:nvPr/>
            </p:nvSpPr>
            <p:spPr>
              <a:xfrm>
                <a:off x="3685325" y="3354125"/>
                <a:ext cx="14925" cy="14075"/>
              </a:xfrm>
              <a:custGeom>
                <a:rect b="b" l="l" r="r" t="t"/>
                <a:pathLst>
                  <a:path extrusionOk="0" h="563" w="597">
                    <a:moveTo>
                      <a:pt x="286" y="1"/>
                    </a:moveTo>
                    <a:cubicBezTo>
                      <a:pt x="166" y="1"/>
                      <a:pt x="46" y="70"/>
                      <a:pt x="13" y="223"/>
                    </a:cubicBezTo>
                    <a:cubicBezTo>
                      <a:pt x="1" y="298"/>
                      <a:pt x="13" y="386"/>
                      <a:pt x="63" y="448"/>
                    </a:cubicBezTo>
                    <a:cubicBezTo>
                      <a:pt x="101" y="498"/>
                      <a:pt x="176" y="548"/>
                      <a:pt x="251" y="561"/>
                    </a:cubicBezTo>
                    <a:cubicBezTo>
                      <a:pt x="261" y="562"/>
                      <a:pt x="272" y="562"/>
                      <a:pt x="282" y="562"/>
                    </a:cubicBezTo>
                    <a:cubicBezTo>
                      <a:pt x="398" y="562"/>
                      <a:pt x="517" y="500"/>
                      <a:pt x="563" y="386"/>
                    </a:cubicBezTo>
                    <a:cubicBezTo>
                      <a:pt x="576" y="361"/>
                      <a:pt x="576" y="336"/>
                      <a:pt x="576" y="311"/>
                    </a:cubicBezTo>
                    <a:cubicBezTo>
                      <a:pt x="597" y="114"/>
                      <a:pt x="440" y="1"/>
                      <a:pt x="2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10" name="Google Shape;10310;p47"/>
              <p:cNvSpPr/>
              <p:nvPr/>
            </p:nvSpPr>
            <p:spPr>
              <a:xfrm>
                <a:off x="3712400" y="3424975"/>
                <a:ext cx="20225" cy="14425"/>
              </a:xfrm>
              <a:custGeom>
                <a:rect b="b" l="l" r="r" t="t"/>
                <a:pathLst>
                  <a:path extrusionOk="0" h="577" w="809">
                    <a:moveTo>
                      <a:pt x="405" y="0"/>
                    </a:moveTo>
                    <a:cubicBezTo>
                      <a:pt x="52" y="0"/>
                      <a:pt x="1" y="527"/>
                      <a:pt x="367" y="576"/>
                    </a:cubicBezTo>
                    <a:cubicBezTo>
                      <a:pt x="376" y="577"/>
                      <a:pt x="384" y="577"/>
                      <a:pt x="392" y="577"/>
                    </a:cubicBezTo>
                    <a:cubicBezTo>
                      <a:pt x="734" y="577"/>
                      <a:pt x="809" y="75"/>
                      <a:pt x="455" y="1"/>
                    </a:cubicBezTo>
                    <a:lnTo>
                      <a:pt x="430" y="1"/>
                    </a:lnTo>
                    <a:cubicBezTo>
                      <a:pt x="422" y="1"/>
                      <a:pt x="413" y="0"/>
                      <a:pt x="4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11" name="Google Shape;10311;p47"/>
              <p:cNvSpPr/>
              <p:nvPr/>
            </p:nvSpPr>
            <p:spPr>
              <a:xfrm>
                <a:off x="3675325" y="3469600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09" y="0"/>
                    </a:moveTo>
                    <a:cubicBezTo>
                      <a:pt x="277" y="0"/>
                      <a:pt x="245" y="5"/>
                      <a:pt x="213" y="16"/>
                    </a:cubicBezTo>
                    <a:cubicBezTo>
                      <a:pt x="76" y="78"/>
                      <a:pt x="1" y="253"/>
                      <a:pt x="51" y="391"/>
                    </a:cubicBezTo>
                    <a:cubicBezTo>
                      <a:pt x="100" y="509"/>
                      <a:pt x="212" y="581"/>
                      <a:pt x="331" y="581"/>
                    </a:cubicBezTo>
                    <a:cubicBezTo>
                      <a:pt x="363" y="581"/>
                      <a:pt x="395" y="576"/>
                      <a:pt x="426" y="566"/>
                    </a:cubicBezTo>
                    <a:cubicBezTo>
                      <a:pt x="576" y="503"/>
                      <a:pt x="651" y="341"/>
                      <a:pt x="588" y="191"/>
                    </a:cubicBezTo>
                    <a:cubicBezTo>
                      <a:pt x="549" y="72"/>
                      <a:pt x="431" y="0"/>
                      <a:pt x="3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12" name="Google Shape;10312;p47"/>
              <p:cNvSpPr/>
              <p:nvPr/>
            </p:nvSpPr>
            <p:spPr>
              <a:xfrm>
                <a:off x="3551750" y="3554350"/>
                <a:ext cx="18450" cy="15300"/>
              </a:xfrm>
              <a:custGeom>
                <a:rect b="b" l="l" r="r" t="t"/>
                <a:pathLst>
                  <a:path extrusionOk="0" h="612" w="738">
                    <a:moveTo>
                      <a:pt x="357" y="0"/>
                    </a:moveTo>
                    <a:cubicBezTo>
                      <a:pt x="171" y="0"/>
                      <a:pt x="1" y="190"/>
                      <a:pt x="83" y="400"/>
                    </a:cubicBezTo>
                    <a:cubicBezTo>
                      <a:pt x="129" y="549"/>
                      <a:pt x="242" y="611"/>
                      <a:pt x="355" y="611"/>
                    </a:cubicBezTo>
                    <a:cubicBezTo>
                      <a:pt x="545" y="611"/>
                      <a:pt x="738" y="435"/>
                      <a:pt x="620" y="200"/>
                    </a:cubicBezTo>
                    <a:cubicBezTo>
                      <a:pt x="608" y="150"/>
                      <a:pt x="583" y="112"/>
                      <a:pt x="558" y="87"/>
                    </a:cubicBezTo>
                    <a:cubicBezTo>
                      <a:pt x="497" y="27"/>
                      <a:pt x="426" y="0"/>
                      <a:pt x="3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13" name="Google Shape;10313;p47"/>
              <p:cNvSpPr/>
              <p:nvPr/>
            </p:nvSpPr>
            <p:spPr>
              <a:xfrm>
                <a:off x="3663775" y="3501775"/>
                <a:ext cx="17475" cy="14450"/>
              </a:xfrm>
              <a:custGeom>
                <a:rect b="b" l="l" r="r" t="t"/>
                <a:pathLst>
                  <a:path extrusionOk="0" h="578" w="699">
                    <a:moveTo>
                      <a:pt x="345" y="1"/>
                    </a:moveTo>
                    <a:cubicBezTo>
                      <a:pt x="314" y="1"/>
                      <a:pt x="282" y="6"/>
                      <a:pt x="250" y="16"/>
                    </a:cubicBezTo>
                    <a:cubicBezTo>
                      <a:pt x="1" y="116"/>
                      <a:pt x="1" y="453"/>
                      <a:pt x="238" y="553"/>
                    </a:cubicBezTo>
                    <a:cubicBezTo>
                      <a:pt x="278" y="570"/>
                      <a:pt x="317" y="578"/>
                      <a:pt x="356" y="578"/>
                    </a:cubicBezTo>
                    <a:cubicBezTo>
                      <a:pt x="546" y="578"/>
                      <a:pt x="698" y="389"/>
                      <a:pt x="625" y="191"/>
                    </a:cubicBezTo>
                    <a:cubicBezTo>
                      <a:pt x="576" y="72"/>
                      <a:pt x="464" y="1"/>
                      <a:pt x="3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14" name="Google Shape;10314;p47"/>
              <p:cNvSpPr/>
              <p:nvPr/>
            </p:nvSpPr>
            <p:spPr>
              <a:xfrm>
                <a:off x="3517200" y="3349775"/>
                <a:ext cx="17850" cy="14500"/>
              </a:xfrm>
              <a:custGeom>
                <a:rect b="b" l="l" r="r" t="t"/>
                <a:pathLst>
                  <a:path extrusionOk="0" h="580" w="714">
                    <a:moveTo>
                      <a:pt x="355" y="1"/>
                    </a:moveTo>
                    <a:cubicBezTo>
                      <a:pt x="179" y="1"/>
                      <a:pt x="1" y="156"/>
                      <a:pt x="65" y="372"/>
                    </a:cubicBezTo>
                    <a:cubicBezTo>
                      <a:pt x="106" y="519"/>
                      <a:pt x="213" y="580"/>
                      <a:pt x="323" y="580"/>
                    </a:cubicBezTo>
                    <a:cubicBezTo>
                      <a:pt x="513" y="580"/>
                      <a:pt x="713" y="398"/>
                      <a:pt x="602" y="160"/>
                    </a:cubicBezTo>
                    <a:cubicBezTo>
                      <a:pt x="549" y="48"/>
                      <a:pt x="452" y="1"/>
                      <a:pt x="3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15" name="Google Shape;10315;p47"/>
              <p:cNvSpPr/>
              <p:nvPr/>
            </p:nvSpPr>
            <p:spPr>
              <a:xfrm>
                <a:off x="3629275" y="3306575"/>
                <a:ext cx="17775" cy="14375"/>
              </a:xfrm>
              <a:custGeom>
                <a:rect b="b" l="l" r="r" t="t"/>
                <a:pathLst>
                  <a:path extrusionOk="0" h="575" w="711">
                    <a:moveTo>
                      <a:pt x="342" y="0"/>
                    </a:moveTo>
                    <a:cubicBezTo>
                      <a:pt x="172" y="0"/>
                      <a:pt x="0" y="149"/>
                      <a:pt x="56" y="363"/>
                    </a:cubicBezTo>
                    <a:cubicBezTo>
                      <a:pt x="102" y="513"/>
                      <a:pt x="215" y="575"/>
                      <a:pt x="328" y="575"/>
                    </a:cubicBezTo>
                    <a:cubicBezTo>
                      <a:pt x="519" y="575"/>
                      <a:pt x="711" y="399"/>
                      <a:pt x="593" y="163"/>
                    </a:cubicBezTo>
                    <a:cubicBezTo>
                      <a:pt x="539" y="49"/>
                      <a:pt x="441" y="0"/>
                      <a:pt x="3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16" name="Google Shape;10316;p47"/>
              <p:cNvSpPr/>
              <p:nvPr/>
            </p:nvSpPr>
            <p:spPr>
              <a:xfrm>
                <a:off x="3552800" y="3330075"/>
                <a:ext cx="16975" cy="14425"/>
              </a:xfrm>
              <a:custGeom>
                <a:rect b="b" l="l" r="r" t="t"/>
                <a:pathLst>
                  <a:path extrusionOk="0" h="577" w="679">
                    <a:moveTo>
                      <a:pt x="401" y="1"/>
                    </a:moveTo>
                    <a:cubicBezTo>
                      <a:pt x="204" y="1"/>
                      <a:pt x="0" y="204"/>
                      <a:pt x="141" y="436"/>
                    </a:cubicBezTo>
                    <a:cubicBezTo>
                      <a:pt x="178" y="511"/>
                      <a:pt x="253" y="561"/>
                      <a:pt x="341" y="573"/>
                    </a:cubicBezTo>
                    <a:cubicBezTo>
                      <a:pt x="356" y="576"/>
                      <a:pt x="371" y="577"/>
                      <a:pt x="387" y="577"/>
                    </a:cubicBezTo>
                    <a:cubicBezTo>
                      <a:pt x="520" y="577"/>
                      <a:pt x="643" y="481"/>
                      <a:pt x="666" y="336"/>
                    </a:cubicBezTo>
                    <a:cubicBezTo>
                      <a:pt x="678" y="298"/>
                      <a:pt x="678" y="273"/>
                      <a:pt x="666" y="236"/>
                    </a:cubicBezTo>
                    <a:cubicBezTo>
                      <a:pt x="666" y="223"/>
                      <a:pt x="666" y="198"/>
                      <a:pt x="653" y="186"/>
                    </a:cubicBezTo>
                    <a:cubicBezTo>
                      <a:pt x="602" y="54"/>
                      <a:pt x="502" y="1"/>
                      <a:pt x="4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17" name="Google Shape;10317;p47"/>
              <p:cNvSpPr/>
              <p:nvPr/>
            </p:nvSpPr>
            <p:spPr>
              <a:xfrm>
                <a:off x="3520550" y="3562500"/>
                <a:ext cx="17650" cy="14975"/>
              </a:xfrm>
              <a:custGeom>
                <a:rect b="b" l="l" r="r" t="t"/>
                <a:pathLst>
                  <a:path extrusionOk="0" h="599" w="706">
                    <a:moveTo>
                      <a:pt x="385" y="1"/>
                    </a:moveTo>
                    <a:cubicBezTo>
                      <a:pt x="194" y="1"/>
                      <a:pt x="1" y="180"/>
                      <a:pt x="119" y="424"/>
                    </a:cubicBezTo>
                    <a:cubicBezTo>
                      <a:pt x="156" y="524"/>
                      <a:pt x="243" y="586"/>
                      <a:pt x="356" y="599"/>
                    </a:cubicBezTo>
                    <a:cubicBezTo>
                      <a:pt x="393" y="599"/>
                      <a:pt x="443" y="599"/>
                      <a:pt x="481" y="586"/>
                    </a:cubicBezTo>
                    <a:cubicBezTo>
                      <a:pt x="631" y="524"/>
                      <a:pt x="706" y="361"/>
                      <a:pt x="656" y="211"/>
                    </a:cubicBezTo>
                    <a:cubicBezTo>
                      <a:pt x="610" y="63"/>
                      <a:pt x="498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18" name="Google Shape;10318;p47"/>
              <p:cNvSpPr/>
              <p:nvPr/>
            </p:nvSpPr>
            <p:spPr>
              <a:xfrm>
                <a:off x="3812475" y="3417550"/>
                <a:ext cx="15800" cy="14400"/>
              </a:xfrm>
              <a:custGeom>
                <a:rect b="b" l="l" r="r" t="t"/>
                <a:pathLst>
                  <a:path extrusionOk="0" h="576" w="632">
                    <a:moveTo>
                      <a:pt x="327" y="0"/>
                    </a:moveTo>
                    <a:cubicBezTo>
                      <a:pt x="244" y="0"/>
                      <a:pt x="160" y="36"/>
                      <a:pt x="101" y="111"/>
                    </a:cubicBezTo>
                    <a:cubicBezTo>
                      <a:pt x="1" y="236"/>
                      <a:pt x="26" y="411"/>
                      <a:pt x="138" y="511"/>
                    </a:cubicBezTo>
                    <a:cubicBezTo>
                      <a:pt x="194" y="556"/>
                      <a:pt x="257" y="576"/>
                      <a:pt x="319" y="576"/>
                    </a:cubicBezTo>
                    <a:cubicBezTo>
                      <a:pt x="480" y="576"/>
                      <a:pt x="631" y="441"/>
                      <a:pt x="613" y="261"/>
                    </a:cubicBezTo>
                    <a:cubicBezTo>
                      <a:pt x="613" y="236"/>
                      <a:pt x="601" y="211"/>
                      <a:pt x="588" y="186"/>
                    </a:cubicBezTo>
                    <a:cubicBezTo>
                      <a:pt x="545" y="64"/>
                      <a:pt x="437" y="0"/>
                      <a:pt x="3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19" name="Google Shape;10319;p47"/>
              <p:cNvSpPr/>
              <p:nvPr/>
            </p:nvSpPr>
            <p:spPr>
              <a:xfrm>
                <a:off x="3849675" y="3396875"/>
                <a:ext cx="16250" cy="14475"/>
              </a:xfrm>
              <a:custGeom>
                <a:rect b="b" l="l" r="r" t="t"/>
                <a:pathLst>
                  <a:path extrusionOk="0" h="579" w="650">
                    <a:moveTo>
                      <a:pt x="355" y="0"/>
                    </a:moveTo>
                    <a:cubicBezTo>
                      <a:pt x="260" y="0"/>
                      <a:pt x="164" y="47"/>
                      <a:pt x="113" y="138"/>
                    </a:cubicBezTo>
                    <a:cubicBezTo>
                      <a:pt x="0" y="313"/>
                      <a:pt x="113" y="550"/>
                      <a:pt x="313" y="575"/>
                    </a:cubicBezTo>
                    <a:cubicBezTo>
                      <a:pt x="328" y="578"/>
                      <a:pt x="343" y="579"/>
                      <a:pt x="358" y="579"/>
                    </a:cubicBezTo>
                    <a:cubicBezTo>
                      <a:pt x="502" y="579"/>
                      <a:pt x="627" y="474"/>
                      <a:pt x="650" y="338"/>
                    </a:cubicBezTo>
                    <a:cubicBezTo>
                      <a:pt x="650" y="288"/>
                      <a:pt x="650" y="238"/>
                      <a:pt x="625" y="188"/>
                    </a:cubicBezTo>
                    <a:cubicBezTo>
                      <a:pt x="625" y="163"/>
                      <a:pt x="612" y="138"/>
                      <a:pt x="587" y="126"/>
                    </a:cubicBezTo>
                    <a:cubicBezTo>
                      <a:pt x="533" y="41"/>
                      <a:pt x="444" y="0"/>
                      <a:pt x="3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20" name="Google Shape;10320;p47"/>
              <p:cNvSpPr/>
              <p:nvPr/>
            </p:nvSpPr>
            <p:spPr>
              <a:xfrm>
                <a:off x="3782850" y="3383850"/>
                <a:ext cx="18275" cy="14675"/>
              </a:xfrm>
              <a:custGeom>
                <a:rect b="b" l="l" r="r" t="t"/>
                <a:pathLst>
                  <a:path extrusionOk="0" h="587" w="731">
                    <a:moveTo>
                      <a:pt x="383" y="1"/>
                    </a:moveTo>
                    <a:cubicBezTo>
                      <a:pt x="187" y="1"/>
                      <a:pt x="0" y="205"/>
                      <a:pt x="124" y="434"/>
                    </a:cubicBezTo>
                    <a:cubicBezTo>
                      <a:pt x="184" y="541"/>
                      <a:pt x="279" y="586"/>
                      <a:pt x="373" y="586"/>
                    </a:cubicBezTo>
                    <a:cubicBezTo>
                      <a:pt x="553" y="586"/>
                      <a:pt x="731" y="419"/>
                      <a:pt x="649" y="197"/>
                    </a:cubicBezTo>
                    <a:cubicBezTo>
                      <a:pt x="636" y="172"/>
                      <a:pt x="624" y="147"/>
                      <a:pt x="611" y="122"/>
                    </a:cubicBezTo>
                    <a:cubicBezTo>
                      <a:pt x="548" y="37"/>
                      <a:pt x="465" y="1"/>
                      <a:pt x="3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21" name="Google Shape;10321;p47"/>
              <p:cNvSpPr/>
              <p:nvPr/>
            </p:nvSpPr>
            <p:spPr>
              <a:xfrm>
                <a:off x="3794225" y="3344950"/>
                <a:ext cx="15775" cy="14400"/>
              </a:xfrm>
              <a:custGeom>
                <a:rect b="b" l="l" r="r" t="t"/>
                <a:pathLst>
                  <a:path extrusionOk="0" h="576" w="631">
                    <a:moveTo>
                      <a:pt x="313" y="0"/>
                    </a:moveTo>
                    <a:cubicBezTo>
                      <a:pt x="152" y="0"/>
                      <a:pt x="1" y="135"/>
                      <a:pt x="19" y="316"/>
                    </a:cubicBezTo>
                    <a:cubicBezTo>
                      <a:pt x="42" y="479"/>
                      <a:pt x="173" y="575"/>
                      <a:pt x="307" y="575"/>
                    </a:cubicBezTo>
                    <a:cubicBezTo>
                      <a:pt x="388" y="575"/>
                      <a:pt x="470" y="541"/>
                      <a:pt x="531" y="466"/>
                    </a:cubicBezTo>
                    <a:cubicBezTo>
                      <a:pt x="631" y="341"/>
                      <a:pt x="619" y="166"/>
                      <a:pt x="494" y="66"/>
                    </a:cubicBezTo>
                    <a:cubicBezTo>
                      <a:pt x="438" y="20"/>
                      <a:pt x="375" y="0"/>
                      <a:pt x="3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22" name="Google Shape;10322;p47"/>
              <p:cNvSpPr/>
              <p:nvPr/>
            </p:nvSpPr>
            <p:spPr>
              <a:xfrm>
                <a:off x="3828725" y="3344075"/>
                <a:ext cx="17675" cy="14500"/>
              </a:xfrm>
              <a:custGeom>
                <a:rect b="b" l="l" r="r" t="t"/>
                <a:pathLst>
                  <a:path extrusionOk="0" h="580" w="707">
                    <a:moveTo>
                      <a:pt x="360" y="0"/>
                    </a:moveTo>
                    <a:cubicBezTo>
                      <a:pt x="267" y="0"/>
                      <a:pt x="172" y="48"/>
                      <a:pt x="113" y="138"/>
                    </a:cubicBezTo>
                    <a:cubicBezTo>
                      <a:pt x="1" y="313"/>
                      <a:pt x="113" y="550"/>
                      <a:pt x="313" y="575"/>
                    </a:cubicBezTo>
                    <a:cubicBezTo>
                      <a:pt x="331" y="578"/>
                      <a:pt x="348" y="580"/>
                      <a:pt x="365" y="580"/>
                    </a:cubicBezTo>
                    <a:cubicBezTo>
                      <a:pt x="564" y="580"/>
                      <a:pt x="706" y="384"/>
                      <a:pt x="626" y="188"/>
                    </a:cubicBezTo>
                    <a:cubicBezTo>
                      <a:pt x="626" y="163"/>
                      <a:pt x="613" y="138"/>
                      <a:pt x="588" y="126"/>
                    </a:cubicBezTo>
                    <a:cubicBezTo>
                      <a:pt x="534" y="41"/>
                      <a:pt x="448" y="0"/>
                      <a:pt x="3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23" name="Google Shape;10323;p47"/>
              <p:cNvSpPr/>
              <p:nvPr/>
            </p:nvSpPr>
            <p:spPr>
              <a:xfrm>
                <a:off x="3862775" y="336352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4" y="0"/>
                    </a:moveTo>
                    <a:cubicBezTo>
                      <a:pt x="287" y="0"/>
                      <a:pt x="249" y="7"/>
                      <a:pt x="213" y="22"/>
                    </a:cubicBezTo>
                    <a:cubicBezTo>
                      <a:pt x="76" y="72"/>
                      <a:pt x="1" y="247"/>
                      <a:pt x="51" y="397"/>
                    </a:cubicBezTo>
                    <a:cubicBezTo>
                      <a:pt x="100" y="506"/>
                      <a:pt x="212" y="575"/>
                      <a:pt x="330" y="575"/>
                    </a:cubicBezTo>
                    <a:cubicBezTo>
                      <a:pt x="362" y="575"/>
                      <a:pt x="394" y="570"/>
                      <a:pt x="426" y="560"/>
                    </a:cubicBezTo>
                    <a:cubicBezTo>
                      <a:pt x="576" y="497"/>
                      <a:pt x="651" y="335"/>
                      <a:pt x="588" y="185"/>
                    </a:cubicBezTo>
                    <a:cubicBezTo>
                      <a:pt x="550" y="71"/>
                      <a:pt x="440" y="0"/>
                      <a:pt x="3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24" name="Google Shape;10324;p47"/>
              <p:cNvSpPr/>
              <p:nvPr/>
            </p:nvSpPr>
            <p:spPr>
              <a:xfrm>
                <a:off x="3770875" y="3284300"/>
                <a:ext cx="16350" cy="11700"/>
              </a:xfrm>
              <a:custGeom>
                <a:rect b="b" l="l" r="r" t="t"/>
                <a:pathLst>
                  <a:path extrusionOk="0" h="468" w="654">
                    <a:moveTo>
                      <a:pt x="307" y="1"/>
                    </a:moveTo>
                    <a:cubicBezTo>
                      <a:pt x="173" y="1"/>
                      <a:pt x="50" y="96"/>
                      <a:pt x="28" y="242"/>
                    </a:cubicBezTo>
                    <a:cubicBezTo>
                      <a:pt x="0" y="398"/>
                      <a:pt x="133" y="467"/>
                      <a:pt x="278" y="467"/>
                    </a:cubicBezTo>
                    <a:cubicBezTo>
                      <a:pt x="457" y="467"/>
                      <a:pt x="654" y="360"/>
                      <a:pt x="578" y="180"/>
                    </a:cubicBezTo>
                    <a:cubicBezTo>
                      <a:pt x="540" y="80"/>
                      <a:pt x="453" y="17"/>
                      <a:pt x="353" y="5"/>
                    </a:cubicBezTo>
                    <a:cubicBezTo>
                      <a:pt x="337" y="2"/>
                      <a:pt x="322" y="1"/>
                      <a:pt x="3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25" name="Google Shape;10325;p47"/>
              <p:cNvSpPr/>
              <p:nvPr/>
            </p:nvSpPr>
            <p:spPr>
              <a:xfrm>
                <a:off x="3808425" y="3272375"/>
                <a:ext cx="15775" cy="14625"/>
              </a:xfrm>
              <a:custGeom>
                <a:rect b="b" l="l" r="r" t="t"/>
                <a:pathLst>
                  <a:path extrusionOk="0" h="585" w="631">
                    <a:moveTo>
                      <a:pt x="322" y="0"/>
                    </a:moveTo>
                    <a:cubicBezTo>
                      <a:pt x="242" y="0"/>
                      <a:pt x="160" y="33"/>
                      <a:pt x="100" y="107"/>
                    </a:cubicBezTo>
                    <a:cubicBezTo>
                      <a:pt x="1" y="232"/>
                      <a:pt x="26" y="419"/>
                      <a:pt x="150" y="519"/>
                    </a:cubicBezTo>
                    <a:cubicBezTo>
                      <a:pt x="206" y="564"/>
                      <a:pt x="268" y="584"/>
                      <a:pt x="328" y="584"/>
                    </a:cubicBezTo>
                    <a:cubicBezTo>
                      <a:pt x="485" y="584"/>
                      <a:pt x="631" y="447"/>
                      <a:pt x="613" y="257"/>
                    </a:cubicBezTo>
                    <a:cubicBezTo>
                      <a:pt x="597" y="99"/>
                      <a:pt x="461" y="0"/>
                      <a:pt x="3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26" name="Google Shape;10326;p47"/>
              <p:cNvSpPr/>
              <p:nvPr/>
            </p:nvSpPr>
            <p:spPr>
              <a:xfrm>
                <a:off x="3756575" y="3317225"/>
                <a:ext cx="19150" cy="14975"/>
              </a:xfrm>
              <a:custGeom>
                <a:rect b="b" l="l" r="r" t="t"/>
                <a:pathLst>
                  <a:path extrusionOk="0" h="599" w="766">
                    <a:moveTo>
                      <a:pt x="326" y="1"/>
                    </a:moveTo>
                    <a:cubicBezTo>
                      <a:pt x="242" y="1"/>
                      <a:pt x="158" y="40"/>
                      <a:pt x="100" y="112"/>
                    </a:cubicBezTo>
                    <a:cubicBezTo>
                      <a:pt x="0" y="237"/>
                      <a:pt x="13" y="412"/>
                      <a:pt x="138" y="512"/>
                    </a:cubicBezTo>
                    <a:cubicBezTo>
                      <a:pt x="201" y="573"/>
                      <a:pt x="270" y="599"/>
                      <a:pt x="334" y="599"/>
                    </a:cubicBezTo>
                    <a:cubicBezTo>
                      <a:pt x="574" y="599"/>
                      <a:pt x="766" y="249"/>
                      <a:pt x="500" y="62"/>
                    </a:cubicBezTo>
                    <a:cubicBezTo>
                      <a:pt x="448" y="21"/>
                      <a:pt x="387" y="1"/>
                      <a:pt x="3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27" name="Google Shape;10327;p47"/>
              <p:cNvSpPr/>
              <p:nvPr/>
            </p:nvSpPr>
            <p:spPr>
              <a:xfrm>
                <a:off x="3835600" y="3306650"/>
                <a:ext cx="16600" cy="14575"/>
              </a:xfrm>
              <a:custGeom>
                <a:rect b="b" l="l" r="r" t="t"/>
                <a:pathLst>
                  <a:path extrusionOk="0" h="583" w="664">
                    <a:moveTo>
                      <a:pt x="334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86"/>
                      <a:pt x="1" y="248"/>
                      <a:pt x="63" y="398"/>
                    </a:cubicBezTo>
                    <a:cubicBezTo>
                      <a:pt x="111" y="512"/>
                      <a:pt x="216" y="582"/>
                      <a:pt x="329" y="582"/>
                    </a:cubicBezTo>
                    <a:cubicBezTo>
                      <a:pt x="365" y="582"/>
                      <a:pt x="402" y="575"/>
                      <a:pt x="438" y="560"/>
                    </a:cubicBezTo>
                    <a:cubicBezTo>
                      <a:pt x="588" y="498"/>
                      <a:pt x="663" y="335"/>
                      <a:pt x="601" y="185"/>
                    </a:cubicBezTo>
                    <a:cubicBezTo>
                      <a:pt x="553" y="72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28" name="Google Shape;10328;p47"/>
              <p:cNvSpPr/>
              <p:nvPr/>
            </p:nvSpPr>
            <p:spPr>
              <a:xfrm>
                <a:off x="3926750" y="3374100"/>
                <a:ext cx="16975" cy="12800"/>
              </a:xfrm>
              <a:custGeom>
                <a:rect b="b" l="l" r="r" t="t"/>
                <a:pathLst>
                  <a:path extrusionOk="0" h="512" w="679">
                    <a:moveTo>
                      <a:pt x="483" y="1"/>
                    </a:moveTo>
                    <a:cubicBezTo>
                      <a:pt x="275" y="1"/>
                      <a:pt x="1" y="283"/>
                      <a:pt x="204" y="449"/>
                    </a:cubicBezTo>
                    <a:cubicBezTo>
                      <a:pt x="257" y="492"/>
                      <a:pt x="320" y="512"/>
                      <a:pt x="382" y="512"/>
                    </a:cubicBezTo>
                    <a:cubicBezTo>
                      <a:pt x="465" y="512"/>
                      <a:pt x="546" y="476"/>
                      <a:pt x="604" y="412"/>
                    </a:cubicBezTo>
                    <a:cubicBezTo>
                      <a:pt x="654" y="349"/>
                      <a:pt x="679" y="274"/>
                      <a:pt x="666" y="199"/>
                    </a:cubicBezTo>
                    <a:cubicBezTo>
                      <a:pt x="666" y="162"/>
                      <a:pt x="654" y="149"/>
                      <a:pt x="654" y="124"/>
                    </a:cubicBezTo>
                    <a:cubicBezTo>
                      <a:pt x="621" y="36"/>
                      <a:pt x="556" y="1"/>
                      <a:pt x="4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29" name="Google Shape;10329;p47"/>
              <p:cNvSpPr/>
              <p:nvPr/>
            </p:nvSpPr>
            <p:spPr>
              <a:xfrm>
                <a:off x="3902775" y="3308350"/>
                <a:ext cx="16500" cy="14525"/>
              </a:xfrm>
              <a:custGeom>
                <a:rect b="b" l="l" r="r" t="t"/>
                <a:pathLst>
                  <a:path extrusionOk="0" h="581" w="660">
                    <a:moveTo>
                      <a:pt x="353" y="1"/>
                    </a:moveTo>
                    <a:cubicBezTo>
                      <a:pt x="272" y="1"/>
                      <a:pt x="194" y="36"/>
                      <a:pt x="138" y="105"/>
                    </a:cubicBezTo>
                    <a:cubicBezTo>
                      <a:pt x="1" y="267"/>
                      <a:pt x="76" y="505"/>
                      <a:pt x="275" y="567"/>
                    </a:cubicBezTo>
                    <a:cubicBezTo>
                      <a:pt x="303" y="577"/>
                      <a:pt x="331" y="581"/>
                      <a:pt x="359" y="581"/>
                    </a:cubicBezTo>
                    <a:cubicBezTo>
                      <a:pt x="517" y="581"/>
                      <a:pt x="659" y="438"/>
                      <a:pt x="638" y="267"/>
                    </a:cubicBezTo>
                    <a:cubicBezTo>
                      <a:pt x="638" y="230"/>
                      <a:pt x="638" y="217"/>
                      <a:pt x="625" y="192"/>
                    </a:cubicBezTo>
                    <a:cubicBezTo>
                      <a:pt x="613" y="142"/>
                      <a:pt x="575" y="105"/>
                      <a:pt x="538" y="67"/>
                    </a:cubicBezTo>
                    <a:cubicBezTo>
                      <a:pt x="482" y="23"/>
                      <a:pt x="417" y="1"/>
                      <a:pt x="3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30" name="Google Shape;10330;p47"/>
              <p:cNvSpPr/>
              <p:nvPr/>
            </p:nvSpPr>
            <p:spPr>
              <a:xfrm>
                <a:off x="3897150" y="3344600"/>
                <a:ext cx="16575" cy="14425"/>
              </a:xfrm>
              <a:custGeom>
                <a:rect b="b" l="l" r="r" t="t"/>
                <a:pathLst>
                  <a:path extrusionOk="0" h="577" w="663">
                    <a:moveTo>
                      <a:pt x="329" y="0"/>
                    </a:moveTo>
                    <a:cubicBezTo>
                      <a:pt x="295" y="0"/>
                      <a:pt x="260" y="6"/>
                      <a:pt x="226" y="17"/>
                    </a:cubicBezTo>
                    <a:cubicBezTo>
                      <a:pt x="76" y="80"/>
                      <a:pt x="1" y="242"/>
                      <a:pt x="63" y="392"/>
                    </a:cubicBezTo>
                    <a:cubicBezTo>
                      <a:pt x="101" y="506"/>
                      <a:pt x="211" y="577"/>
                      <a:pt x="328" y="577"/>
                    </a:cubicBezTo>
                    <a:cubicBezTo>
                      <a:pt x="364" y="577"/>
                      <a:pt x="402" y="570"/>
                      <a:pt x="438" y="554"/>
                    </a:cubicBezTo>
                    <a:cubicBezTo>
                      <a:pt x="588" y="504"/>
                      <a:pt x="663" y="330"/>
                      <a:pt x="600" y="180"/>
                    </a:cubicBezTo>
                    <a:cubicBezTo>
                      <a:pt x="552" y="64"/>
                      <a:pt x="444" y="0"/>
                      <a:pt x="3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31" name="Google Shape;10331;p47"/>
              <p:cNvSpPr/>
              <p:nvPr/>
            </p:nvSpPr>
            <p:spPr>
              <a:xfrm>
                <a:off x="3878725" y="3239000"/>
                <a:ext cx="16325" cy="14275"/>
              </a:xfrm>
              <a:custGeom>
                <a:rect b="b" l="l" r="r" t="t"/>
                <a:pathLst>
                  <a:path extrusionOk="0" h="571" w="653">
                    <a:moveTo>
                      <a:pt x="301" y="1"/>
                    </a:moveTo>
                    <a:cubicBezTo>
                      <a:pt x="158" y="1"/>
                      <a:pt x="35" y="96"/>
                      <a:pt x="13" y="242"/>
                    </a:cubicBezTo>
                    <a:cubicBezTo>
                      <a:pt x="0" y="317"/>
                      <a:pt x="25" y="392"/>
                      <a:pt x="75" y="455"/>
                    </a:cubicBezTo>
                    <a:cubicBezTo>
                      <a:pt x="137" y="535"/>
                      <a:pt x="219" y="570"/>
                      <a:pt x="299" y="570"/>
                    </a:cubicBezTo>
                    <a:cubicBezTo>
                      <a:pt x="480" y="570"/>
                      <a:pt x="653" y="396"/>
                      <a:pt x="575" y="180"/>
                    </a:cubicBezTo>
                    <a:cubicBezTo>
                      <a:pt x="563" y="155"/>
                      <a:pt x="550" y="130"/>
                      <a:pt x="538" y="117"/>
                    </a:cubicBezTo>
                    <a:cubicBezTo>
                      <a:pt x="488" y="55"/>
                      <a:pt x="425" y="17"/>
                      <a:pt x="350" y="5"/>
                    </a:cubicBezTo>
                    <a:cubicBezTo>
                      <a:pt x="334" y="2"/>
                      <a:pt x="317" y="1"/>
                      <a:pt x="3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32" name="Google Shape;10332;p47"/>
              <p:cNvSpPr/>
              <p:nvPr/>
            </p:nvSpPr>
            <p:spPr>
              <a:xfrm>
                <a:off x="3864975" y="3285100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34" y="1"/>
                    </a:moveTo>
                    <a:cubicBezTo>
                      <a:pt x="298" y="1"/>
                      <a:pt x="261" y="8"/>
                      <a:pt x="225" y="23"/>
                    </a:cubicBezTo>
                    <a:cubicBezTo>
                      <a:pt x="75" y="85"/>
                      <a:pt x="0" y="248"/>
                      <a:pt x="50" y="398"/>
                    </a:cubicBezTo>
                    <a:cubicBezTo>
                      <a:pt x="98" y="512"/>
                      <a:pt x="203" y="582"/>
                      <a:pt x="317" y="582"/>
                    </a:cubicBezTo>
                    <a:cubicBezTo>
                      <a:pt x="352" y="582"/>
                      <a:pt x="389" y="575"/>
                      <a:pt x="425" y="560"/>
                    </a:cubicBezTo>
                    <a:cubicBezTo>
                      <a:pt x="575" y="498"/>
                      <a:pt x="650" y="335"/>
                      <a:pt x="600" y="185"/>
                    </a:cubicBezTo>
                    <a:cubicBezTo>
                      <a:pt x="553" y="71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33" name="Google Shape;10333;p47"/>
              <p:cNvSpPr/>
              <p:nvPr/>
            </p:nvSpPr>
            <p:spPr>
              <a:xfrm>
                <a:off x="3743750" y="3439975"/>
                <a:ext cx="17375" cy="14525"/>
              </a:xfrm>
              <a:custGeom>
                <a:rect b="b" l="l" r="r" t="t"/>
                <a:pathLst>
                  <a:path extrusionOk="0" h="581" w="695">
                    <a:moveTo>
                      <a:pt x="351" y="1"/>
                    </a:moveTo>
                    <a:cubicBezTo>
                      <a:pt x="257" y="1"/>
                      <a:pt x="165" y="48"/>
                      <a:pt x="113" y="139"/>
                    </a:cubicBezTo>
                    <a:cubicBezTo>
                      <a:pt x="1" y="326"/>
                      <a:pt x="113" y="551"/>
                      <a:pt x="313" y="576"/>
                    </a:cubicBezTo>
                    <a:cubicBezTo>
                      <a:pt x="330" y="579"/>
                      <a:pt x="346" y="580"/>
                      <a:pt x="362" y="580"/>
                    </a:cubicBezTo>
                    <a:cubicBezTo>
                      <a:pt x="551" y="580"/>
                      <a:pt x="695" y="384"/>
                      <a:pt x="626" y="189"/>
                    </a:cubicBezTo>
                    <a:cubicBezTo>
                      <a:pt x="613" y="164"/>
                      <a:pt x="601" y="139"/>
                      <a:pt x="588" y="126"/>
                    </a:cubicBezTo>
                    <a:cubicBezTo>
                      <a:pt x="528" y="42"/>
                      <a:pt x="438" y="1"/>
                      <a:pt x="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34" name="Google Shape;10334;p47"/>
              <p:cNvSpPr/>
              <p:nvPr/>
            </p:nvSpPr>
            <p:spPr>
              <a:xfrm>
                <a:off x="3749300" y="3402850"/>
                <a:ext cx="16975" cy="12800"/>
              </a:xfrm>
              <a:custGeom>
                <a:rect b="b" l="l" r="r" t="t"/>
                <a:pathLst>
                  <a:path extrusionOk="0" h="512" w="679">
                    <a:moveTo>
                      <a:pt x="482" y="1"/>
                    </a:moveTo>
                    <a:cubicBezTo>
                      <a:pt x="275" y="1"/>
                      <a:pt x="0" y="283"/>
                      <a:pt x="204" y="449"/>
                    </a:cubicBezTo>
                    <a:cubicBezTo>
                      <a:pt x="257" y="492"/>
                      <a:pt x="320" y="512"/>
                      <a:pt x="381" y="512"/>
                    </a:cubicBezTo>
                    <a:cubicBezTo>
                      <a:pt x="464" y="512"/>
                      <a:pt x="546" y="476"/>
                      <a:pt x="603" y="411"/>
                    </a:cubicBezTo>
                    <a:cubicBezTo>
                      <a:pt x="653" y="349"/>
                      <a:pt x="678" y="274"/>
                      <a:pt x="666" y="199"/>
                    </a:cubicBezTo>
                    <a:cubicBezTo>
                      <a:pt x="666" y="174"/>
                      <a:pt x="666" y="149"/>
                      <a:pt x="653" y="124"/>
                    </a:cubicBezTo>
                    <a:cubicBezTo>
                      <a:pt x="621" y="36"/>
                      <a:pt x="556" y="1"/>
                      <a:pt x="4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35" name="Google Shape;10335;p47"/>
              <p:cNvSpPr/>
              <p:nvPr/>
            </p:nvSpPr>
            <p:spPr>
              <a:xfrm>
                <a:off x="3717825" y="3380425"/>
                <a:ext cx="17375" cy="14400"/>
              </a:xfrm>
              <a:custGeom>
                <a:rect b="b" l="l" r="r" t="t"/>
                <a:pathLst>
                  <a:path extrusionOk="0" h="576" w="695">
                    <a:moveTo>
                      <a:pt x="346" y="1"/>
                    </a:moveTo>
                    <a:cubicBezTo>
                      <a:pt x="254" y="1"/>
                      <a:pt x="164" y="45"/>
                      <a:pt x="113" y="134"/>
                    </a:cubicBezTo>
                    <a:cubicBezTo>
                      <a:pt x="0" y="309"/>
                      <a:pt x="113" y="546"/>
                      <a:pt x="313" y="571"/>
                    </a:cubicBezTo>
                    <a:cubicBezTo>
                      <a:pt x="329" y="574"/>
                      <a:pt x="346" y="575"/>
                      <a:pt x="362" y="575"/>
                    </a:cubicBezTo>
                    <a:cubicBezTo>
                      <a:pt x="551" y="575"/>
                      <a:pt x="694" y="380"/>
                      <a:pt x="625" y="184"/>
                    </a:cubicBezTo>
                    <a:cubicBezTo>
                      <a:pt x="613" y="159"/>
                      <a:pt x="600" y="134"/>
                      <a:pt x="588" y="121"/>
                    </a:cubicBezTo>
                    <a:cubicBezTo>
                      <a:pt x="526" y="41"/>
                      <a:pt x="435" y="1"/>
                      <a:pt x="3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36" name="Google Shape;10336;p47"/>
              <p:cNvSpPr/>
              <p:nvPr/>
            </p:nvSpPr>
            <p:spPr>
              <a:xfrm>
                <a:off x="3693950" y="3314925"/>
                <a:ext cx="17400" cy="12800"/>
              </a:xfrm>
              <a:custGeom>
                <a:rect b="b" l="l" r="r" t="t"/>
                <a:pathLst>
                  <a:path extrusionOk="0" h="512" w="696">
                    <a:moveTo>
                      <a:pt x="490" y="1"/>
                    </a:moveTo>
                    <a:cubicBezTo>
                      <a:pt x="282" y="1"/>
                      <a:pt x="1" y="287"/>
                      <a:pt x="206" y="454"/>
                    </a:cubicBezTo>
                    <a:cubicBezTo>
                      <a:pt x="259" y="494"/>
                      <a:pt x="319" y="512"/>
                      <a:pt x="378" y="512"/>
                    </a:cubicBezTo>
                    <a:cubicBezTo>
                      <a:pt x="541" y="512"/>
                      <a:pt x="696" y="376"/>
                      <a:pt x="668" y="192"/>
                    </a:cubicBezTo>
                    <a:cubicBezTo>
                      <a:pt x="668" y="167"/>
                      <a:pt x="668" y="142"/>
                      <a:pt x="656" y="117"/>
                    </a:cubicBezTo>
                    <a:cubicBezTo>
                      <a:pt x="624" y="34"/>
                      <a:pt x="561" y="1"/>
                      <a:pt x="4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37" name="Google Shape;10337;p47"/>
              <p:cNvSpPr/>
              <p:nvPr/>
            </p:nvSpPr>
            <p:spPr>
              <a:xfrm>
                <a:off x="3720825" y="3341450"/>
                <a:ext cx="18750" cy="14325"/>
              </a:xfrm>
              <a:custGeom>
                <a:rect b="b" l="l" r="r" t="t"/>
                <a:pathLst>
                  <a:path extrusionOk="0" h="573" w="750">
                    <a:moveTo>
                      <a:pt x="398" y="1"/>
                    </a:moveTo>
                    <a:cubicBezTo>
                      <a:pt x="60" y="1"/>
                      <a:pt x="0" y="521"/>
                      <a:pt x="368" y="568"/>
                    </a:cubicBezTo>
                    <a:cubicBezTo>
                      <a:pt x="384" y="571"/>
                      <a:pt x="401" y="572"/>
                      <a:pt x="417" y="572"/>
                    </a:cubicBezTo>
                    <a:cubicBezTo>
                      <a:pt x="606" y="572"/>
                      <a:pt x="749" y="376"/>
                      <a:pt x="680" y="181"/>
                    </a:cubicBezTo>
                    <a:cubicBezTo>
                      <a:pt x="668" y="156"/>
                      <a:pt x="655" y="131"/>
                      <a:pt x="643" y="118"/>
                    </a:cubicBezTo>
                    <a:cubicBezTo>
                      <a:pt x="593" y="56"/>
                      <a:pt x="530" y="18"/>
                      <a:pt x="455" y="6"/>
                    </a:cubicBezTo>
                    <a:cubicBezTo>
                      <a:pt x="435" y="2"/>
                      <a:pt x="416" y="1"/>
                      <a:pt x="3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38" name="Google Shape;10338;p47"/>
              <p:cNvSpPr/>
              <p:nvPr/>
            </p:nvSpPr>
            <p:spPr>
              <a:xfrm>
                <a:off x="3867475" y="3325150"/>
                <a:ext cx="15800" cy="14375"/>
              </a:xfrm>
              <a:custGeom>
                <a:rect b="b" l="l" r="r" t="t"/>
                <a:pathLst>
                  <a:path extrusionOk="0" h="575" w="632">
                    <a:moveTo>
                      <a:pt x="298" y="0"/>
                    </a:moveTo>
                    <a:cubicBezTo>
                      <a:pt x="166" y="0"/>
                      <a:pt x="36" y="93"/>
                      <a:pt x="13" y="245"/>
                    </a:cubicBezTo>
                    <a:cubicBezTo>
                      <a:pt x="0" y="320"/>
                      <a:pt x="13" y="395"/>
                      <a:pt x="63" y="458"/>
                    </a:cubicBezTo>
                    <a:cubicBezTo>
                      <a:pt x="113" y="520"/>
                      <a:pt x="175" y="558"/>
                      <a:pt x="250" y="570"/>
                    </a:cubicBezTo>
                    <a:cubicBezTo>
                      <a:pt x="268" y="573"/>
                      <a:pt x="285" y="575"/>
                      <a:pt x="302" y="575"/>
                    </a:cubicBezTo>
                    <a:cubicBezTo>
                      <a:pt x="499" y="575"/>
                      <a:pt x="632" y="379"/>
                      <a:pt x="563" y="183"/>
                    </a:cubicBezTo>
                    <a:cubicBezTo>
                      <a:pt x="550" y="158"/>
                      <a:pt x="538" y="133"/>
                      <a:pt x="525" y="120"/>
                    </a:cubicBezTo>
                    <a:cubicBezTo>
                      <a:pt x="467" y="38"/>
                      <a:pt x="382" y="0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39" name="Google Shape;10339;p47"/>
              <p:cNvSpPr/>
              <p:nvPr/>
            </p:nvSpPr>
            <p:spPr>
              <a:xfrm>
                <a:off x="3799675" y="3310950"/>
                <a:ext cx="17375" cy="14525"/>
              </a:xfrm>
              <a:custGeom>
                <a:rect b="b" l="l" r="r" t="t"/>
                <a:pathLst>
                  <a:path extrusionOk="0" h="581" w="695">
                    <a:moveTo>
                      <a:pt x="349" y="1"/>
                    </a:moveTo>
                    <a:cubicBezTo>
                      <a:pt x="254" y="1"/>
                      <a:pt x="159" y="48"/>
                      <a:pt x="101" y="138"/>
                    </a:cubicBezTo>
                    <a:cubicBezTo>
                      <a:pt x="1" y="313"/>
                      <a:pt x="101" y="551"/>
                      <a:pt x="313" y="576"/>
                    </a:cubicBezTo>
                    <a:cubicBezTo>
                      <a:pt x="330" y="579"/>
                      <a:pt x="346" y="580"/>
                      <a:pt x="362" y="580"/>
                    </a:cubicBezTo>
                    <a:cubicBezTo>
                      <a:pt x="551" y="580"/>
                      <a:pt x="695" y="384"/>
                      <a:pt x="625" y="188"/>
                    </a:cubicBezTo>
                    <a:cubicBezTo>
                      <a:pt x="613" y="163"/>
                      <a:pt x="600" y="138"/>
                      <a:pt x="588" y="126"/>
                    </a:cubicBezTo>
                    <a:cubicBezTo>
                      <a:pt x="528" y="42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40" name="Google Shape;10340;p47"/>
              <p:cNvSpPr/>
              <p:nvPr/>
            </p:nvSpPr>
            <p:spPr>
              <a:xfrm>
                <a:off x="3818800" y="3380125"/>
                <a:ext cx="16225" cy="11775"/>
              </a:xfrm>
              <a:custGeom>
                <a:rect b="b" l="l" r="r" t="t"/>
                <a:pathLst>
                  <a:path extrusionOk="0" h="471" w="649">
                    <a:moveTo>
                      <a:pt x="308" y="1"/>
                    </a:moveTo>
                    <a:cubicBezTo>
                      <a:pt x="176" y="1"/>
                      <a:pt x="46" y="93"/>
                      <a:pt x="23" y="246"/>
                    </a:cubicBezTo>
                    <a:cubicBezTo>
                      <a:pt x="1" y="402"/>
                      <a:pt x="135" y="471"/>
                      <a:pt x="278" y="471"/>
                    </a:cubicBezTo>
                    <a:cubicBezTo>
                      <a:pt x="456" y="471"/>
                      <a:pt x="649" y="363"/>
                      <a:pt x="573" y="183"/>
                    </a:cubicBezTo>
                    <a:cubicBezTo>
                      <a:pt x="573" y="158"/>
                      <a:pt x="560" y="133"/>
                      <a:pt x="535" y="121"/>
                    </a:cubicBezTo>
                    <a:cubicBezTo>
                      <a:pt x="477" y="38"/>
                      <a:pt x="392" y="1"/>
                      <a:pt x="3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41" name="Google Shape;10341;p47"/>
              <p:cNvSpPr/>
              <p:nvPr/>
            </p:nvSpPr>
            <p:spPr>
              <a:xfrm>
                <a:off x="3755000" y="3361650"/>
                <a:ext cx="18850" cy="14500"/>
              </a:xfrm>
              <a:custGeom>
                <a:rect b="b" l="l" r="r" t="t"/>
                <a:pathLst>
                  <a:path extrusionOk="0" h="580" w="754">
                    <a:moveTo>
                      <a:pt x="414" y="0"/>
                    </a:moveTo>
                    <a:cubicBezTo>
                      <a:pt x="204" y="0"/>
                      <a:pt x="0" y="246"/>
                      <a:pt x="163" y="472"/>
                    </a:cubicBezTo>
                    <a:lnTo>
                      <a:pt x="176" y="472"/>
                    </a:lnTo>
                    <a:cubicBezTo>
                      <a:pt x="236" y="548"/>
                      <a:pt x="315" y="580"/>
                      <a:pt x="394" y="580"/>
                    </a:cubicBezTo>
                    <a:cubicBezTo>
                      <a:pt x="576" y="580"/>
                      <a:pt x="754" y="407"/>
                      <a:pt x="675" y="197"/>
                    </a:cubicBezTo>
                    <a:cubicBezTo>
                      <a:pt x="663" y="172"/>
                      <a:pt x="650" y="147"/>
                      <a:pt x="638" y="122"/>
                    </a:cubicBezTo>
                    <a:cubicBezTo>
                      <a:pt x="576" y="36"/>
                      <a:pt x="495" y="0"/>
                      <a:pt x="4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42" name="Google Shape;10342;p47"/>
              <p:cNvSpPr/>
              <p:nvPr/>
            </p:nvSpPr>
            <p:spPr>
              <a:xfrm>
                <a:off x="3727475" y="3295300"/>
                <a:ext cx="18350" cy="14500"/>
              </a:xfrm>
              <a:custGeom>
                <a:rect b="b" l="l" r="r" t="t"/>
                <a:pathLst>
                  <a:path extrusionOk="0" h="580" w="734">
                    <a:moveTo>
                      <a:pt x="384" y="1"/>
                    </a:moveTo>
                    <a:cubicBezTo>
                      <a:pt x="188" y="1"/>
                      <a:pt x="0" y="208"/>
                      <a:pt x="114" y="427"/>
                    </a:cubicBezTo>
                    <a:cubicBezTo>
                      <a:pt x="174" y="534"/>
                      <a:pt x="271" y="579"/>
                      <a:pt x="367" y="579"/>
                    </a:cubicBezTo>
                    <a:cubicBezTo>
                      <a:pt x="551" y="579"/>
                      <a:pt x="734" y="412"/>
                      <a:pt x="652" y="190"/>
                    </a:cubicBezTo>
                    <a:cubicBezTo>
                      <a:pt x="639" y="165"/>
                      <a:pt x="627" y="140"/>
                      <a:pt x="614" y="127"/>
                    </a:cubicBezTo>
                    <a:cubicBezTo>
                      <a:pt x="551" y="38"/>
                      <a:pt x="467" y="1"/>
                      <a:pt x="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43" name="Google Shape;10343;p47"/>
              <p:cNvSpPr/>
              <p:nvPr/>
            </p:nvSpPr>
            <p:spPr>
              <a:xfrm>
                <a:off x="3779675" y="3426125"/>
                <a:ext cx="15650" cy="14500"/>
              </a:xfrm>
              <a:custGeom>
                <a:rect b="b" l="l" r="r" t="t"/>
                <a:pathLst>
                  <a:path extrusionOk="0" h="580" w="626">
                    <a:moveTo>
                      <a:pt x="301" y="0"/>
                    </a:moveTo>
                    <a:cubicBezTo>
                      <a:pt x="171" y="0"/>
                      <a:pt x="39" y="82"/>
                      <a:pt x="13" y="243"/>
                    </a:cubicBezTo>
                    <a:cubicBezTo>
                      <a:pt x="1" y="318"/>
                      <a:pt x="26" y="393"/>
                      <a:pt x="76" y="455"/>
                    </a:cubicBezTo>
                    <a:cubicBezTo>
                      <a:pt x="134" y="542"/>
                      <a:pt x="216" y="580"/>
                      <a:pt x="298" y="580"/>
                    </a:cubicBezTo>
                    <a:cubicBezTo>
                      <a:pt x="464" y="580"/>
                      <a:pt x="626" y="427"/>
                      <a:pt x="576" y="218"/>
                    </a:cubicBezTo>
                    <a:cubicBezTo>
                      <a:pt x="545" y="72"/>
                      <a:pt x="424" y="0"/>
                      <a:pt x="3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44" name="Google Shape;10344;p47"/>
              <p:cNvSpPr/>
              <p:nvPr/>
            </p:nvSpPr>
            <p:spPr>
              <a:xfrm>
                <a:off x="3839675" y="3253825"/>
                <a:ext cx="16125" cy="14475"/>
              </a:xfrm>
              <a:custGeom>
                <a:rect b="b" l="l" r="r" t="t"/>
                <a:pathLst>
                  <a:path extrusionOk="0" h="579" w="645">
                    <a:moveTo>
                      <a:pt x="304" y="1"/>
                    </a:moveTo>
                    <a:cubicBezTo>
                      <a:pt x="173" y="1"/>
                      <a:pt x="43" y="91"/>
                      <a:pt x="13" y="249"/>
                    </a:cubicBezTo>
                    <a:cubicBezTo>
                      <a:pt x="0" y="324"/>
                      <a:pt x="25" y="399"/>
                      <a:pt x="75" y="461"/>
                    </a:cubicBezTo>
                    <a:cubicBezTo>
                      <a:pt x="113" y="524"/>
                      <a:pt x="188" y="561"/>
                      <a:pt x="263" y="574"/>
                    </a:cubicBezTo>
                    <a:cubicBezTo>
                      <a:pt x="278" y="577"/>
                      <a:pt x="294" y="578"/>
                      <a:pt x="309" y="578"/>
                    </a:cubicBezTo>
                    <a:cubicBezTo>
                      <a:pt x="500" y="578"/>
                      <a:pt x="644" y="372"/>
                      <a:pt x="575" y="187"/>
                    </a:cubicBezTo>
                    <a:cubicBezTo>
                      <a:pt x="563" y="162"/>
                      <a:pt x="550" y="137"/>
                      <a:pt x="538" y="124"/>
                    </a:cubicBezTo>
                    <a:cubicBezTo>
                      <a:pt x="478" y="40"/>
                      <a:pt x="391" y="1"/>
                      <a:pt x="3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45" name="Google Shape;10345;p47"/>
              <p:cNvSpPr/>
              <p:nvPr/>
            </p:nvSpPr>
            <p:spPr>
              <a:xfrm>
                <a:off x="3905275" y="3268750"/>
                <a:ext cx="14925" cy="13925"/>
              </a:xfrm>
              <a:custGeom>
                <a:rect b="b" l="l" r="r" t="t"/>
                <a:pathLst>
                  <a:path extrusionOk="0" h="557" w="597">
                    <a:moveTo>
                      <a:pt x="290" y="0"/>
                    </a:moveTo>
                    <a:cubicBezTo>
                      <a:pt x="168" y="0"/>
                      <a:pt x="46" y="72"/>
                      <a:pt x="13" y="227"/>
                    </a:cubicBezTo>
                    <a:cubicBezTo>
                      <a:pt x="1" y="302"/>
                      <a:pt x="13" y="377"/>
                      <a:pt x="63" y="439"/>
                    </a:cubicBezTo>
                    <a:cubicBezTo>
                      <a:pt x="100" y="502"/>
                      <a:pt x="175" y="539"/>
                      <a:pt x="250" y="552"/>
                    </a:cubicBezTo>
                    <a:cubicBezTo>
                      <a:pt x="267" y="555"/>
                      <a:pt x="283" y="557"/>
                      <a:pt x="299" y="557"/>
                    </a:cubicBezTo>
                    <a:cubicBezTo>
                      <a:pt x="407" y="557"/>
                      <a:pt x="509" y="487"/>
                      <a:pt x="563" y="389"/>
                    </a:cubicBezTo>
                    <a:cubicBezTo>
                      <a:pt x="563" y="364"/>
                      <a:pt x="575" y="339"/>
                      <a:pt x="575" y="314"/>
                    </a:cubicBezTo>
                    <a:cubicBezTo>
                      <a:pt x="596" y="113"/>
                      <a:pt x="443" y="0"/>
                      <a:pt x="2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46" name="Google Shape;10346;p47"/>
              <p:cNvSpPr/>
              <p:nvPr/>
            </p:nvSpPr>
            <p:spPr>
              <a:xfrm>
                <a:off x="3932350" y="3339675"/>
                <a:ext cx="19825" cy="14475"/>
              </a:xfrm>
              <a:custGeom>
                <a:rect b="b" l="l" r="r" t="t"/>
                <a:pathLst>
                  <a:path extrusionOk="0" h="579" w="793">
                    <a:moveTo>
                      <a:pt x="406" y="1"/>
                    </a:moveTo>
                    <a:cubicBezTo>
                      <a:pt x="52" y="1"/>
                      <a:pt x="0" y="540"/>
                      <a:pt x="367" y="577"/>
                    </a:cubicBezTo>
                    <a:cubicBezTo>
                      <a:pt x="380" y="578"/>
                      <a:pt x="392" y="578"/>
                      <a:pt x="403" y="578"/>
                    </a:cubicBezTo>
                    <a:cubicBezTo>
                      <a:pt x="734" y="578"/>
                      <a:pt x="792" y="86"/>
                      <a:pt x="455" y="2"/>
                    </a:cubicBezTo>
                    <a:lnTo>
                      <a:pt x="430" y="2"/>
                    </a:lnTo>
                    <a:cubicBezTo>
                      <a:pt x="421" y="1"/>
                      <a:pt x="413" y="1"/>
                      <a:pt x="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47" name="Google Shape;10347;p47"/>
              <p:cNvSpPr/>
              <p:nvPr/>
            </p:nvSpPr>
            <p:spPr>
              <a:xfrm>
                <a:off x="3895275" y="3384150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23" y="0"/>
                    </a:moveTo>
                    <a:cubicBezTo>
                      <a:pt x="287" y="0"/>
                      <a:pt x="249" y="7"/>
                      <a:pt x="213" y="22"/>
                    </a:cubicBezTo>
                    <a:cubicBezTo>
                      <a:pt x="76" y="72"/>
                      <a:pt x="1" y="247"/>
                      <a:pt x="51" y="397"/>
                    </a:cubicBezTo>
                    <a:cubicBezTo>
                      <a:pt x="98" y="511"/>
                      <a:pt x="203" y="582"/>
                      <a:pt x="317" y="582"/>
                    </a:cubicBezTo>
                    <a:cubicBezTo>
                      <a:pt x="353" y="582"/>
                      <a:pt x="389" y="575"/>
                      <a:pt x="426" y="560"/>
                    </a:cubicBezTo>
                    <a:cubicBezTo>
                      <a:pt x="575" y="497"/>
                      <a:pt x="650" y="335"/>
                      <a:pt x="588" y="185"/>
                    </a:cubicBezTo>
                    <a:cubicBezTo>
                      <a:pt x="550" y="71"/>
                      <a:pt x="440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48" name="Google Shape;10348;p47"/>
              <p:cNvSpPr/>
              <p:nvPr/>
            </p:nvSpPr>
            <p:spPr>
              <a:xfrm>
                <a:off x="3771700" y="3469050"/>
                <a:ext cx="18475" cy="15200"/>
              </a:xfrm>
              <a:custGeom>
                <a:rect b="b" l="l" r="r" t="t"/>
                <a:pathLst>
                  <a:path extrusionOk="0" h="608" w="739">
                    <a:moveTo>
                      <a:pt x="357" y="1"/>
                    </a:moveTo>
                    <a:cubicBezTo>
                      <a:pt x="171" y="1"/>
                      <a:pt x="0" y="191"/>
                      <a:pt x="82" y="400"/>
                    </a:cubicBezTo>
                    <a:cubicBezTo>
                      <a:pt x="128" y="547"/>
                      <a:pt x="238" y="608"/>
                      <a:pt x="349" y="608"/>
                    </a:cubicBezTo>
                    <a:cubicBezTo>
                      <a:pt x="541" y="608"/>
                      <a:pt x="739" y="425"/>
                      <a:pt x="620" y="188"/>
                    </a:cubicBezTo>
                    <a:cubicBezTo>
                      <a:pt x="607" y="150"/>
                      <a:pt x="582" y="113"/>
                      <a:pt x="545" y="88"/>
                    </a:cubicBezTo>
                    <a:lnTo>
                      <a:pt x="557" y="88"/>
                    </a:lnTo>
                    <a:cubicBezTo>
                      <a:pt x="496" y="27"/>
                      <a:pt x="425" y="1"/>
                      <a:pt x="3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49" name="Google Shape;10349;p47"/>
              <p:cNvSpPr/>
              <p:nvPr/>
            </p:nvSpPr>
            <p:spPr>
              <a:xfrm>
                <a:off x="3883725" y="3416475"/>
                <a:ext cx="17400" cy="14475"/>
              </a:xfrm>
              <a:custGeom>
                <a:rect b="b" l="l" r="r" t="t"/>
                <a:pathLst>
                  <a:path extrusionOk="0" h="579" w="696">
                    <a:moveTo>
                      <a:pt x="340" y="1"/>
                    </a:moveTo>
                    <a:cubicBezTo>
                      <a:pt x="309" y="1"/>
                      <a:pt x="279" y="6"/>
                      <a:pt x="250" y="16"/>
                    </a:cubicBezTo>
                    <a:cubicBezTo>
                      <a:pt x="0" y="116"/>
                      <a:pt x="0" y="454"/>
                      <a:pt x="238" y="554"/>
                    </a:cubicBezTo>
                    <a:cubicBezTo>
                      <a:pt x="275" y="570"/>
                      <a:pt x="314" y="578"/>
                      <a:pt x="351" y="578"/>
                    </a:cubicBezTo>
                    <a:cubicBezTo>
                      <a:pt x="536" y="578"/>
                      <a:pt x="696" y="389"/>
                      <a:pt x="613" y="191"/>
                    </a:cubicBezTo>
                    <a:cubicBezTo>
                      <a:pt x="573" y="73"/>
                      <a:pt x="455" y="1"/>
                      <a:pt x="3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50" name="Google Shape;10350;p47"/>
              <p:cNvSpPr/>
              <p:nvPr/>
            </p:nvSpPr>
            <p:spPr>
              <a:xfrm>
                <a:off x="3738125" y="3264200"/>
                <a:ext cx="16750" cy="14800"/>
              </a:xfrm>
              <a:custGeom>
                <a:rect b="b" l="l" r="r" t="t"/>
                <a:pathLst>
                  <a:path extrusionOk="0" h="592" w="670">
                    <a:moveTo>
                      <a:pt x="287" y="0"/>
                    </a:moveTo>
                    <a:cubicBezTo>
                      <a:pt x="153" y="0"/>
                      <a:pt x="26" y="95"/>
                      <a:pt x="1" y="246"/>
                    </a:cubicBezTo>
                    <a:cubicBezTo>
                      <a:pt x="1" y="296"/>
                      <a:pt x="1" y="346"/>
                      <a:pt x="26" y="384"/>
                    </a:cubicBezTo>
                    <a:lnTo>
                      <a:pt x="13" y="384"/>
                    </a:lnTo>
                    <a:cubicBezTo>
                      <a:pt x="59" y="530"/>
                      <a:pt x="169" y="591"/>
                      <a:pt x="280" y="591"/>
                    </a:cubicBezTo>
                    <a:cubicBezTo>
                      <a:pt x="472" y="591"/>
                      <a:pt x="669" y="409"/>
                      <a:pt x="551" y="171"/>
                    </a:cubicBezTo>
                    <a:cubicBezTo>
                      <a:pt x="538" y="134"/>
                      <a:pt x="513" y="96"/>
                      <a:pt x="476" y="71"/>
                    </a:cubicBezTo>
                    <a:cubicBezTo>
                      <a:pt x="418" y="22"/>
                      <a:pt x="352" y="0"/>
                      <a:pt x="2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51" name="Google Shape;10351;p47"/>
              <p:cNvSpPr/>
              <p:nvPr/>
            </p:nvSpPr>
            <p:spPr>
              <a:xfrm>
                <a:off x="3849000" y="3220850"/>
                <a:ext cx="18025" cy="14725"/>
              </a:xfrm>
              <a:custGeom>
                <a:rect b="b" l="l" r="r" t="t"/>
                <a:pathLst>
                  <a:path extrusionOk="0" h="589" w="721">
                    <a:moveTo>
                      <a:pt x="351" y="0"/>
                    </a:moveTo>
                    <a:cubicBezTo>
                      <a:pt x="176" y="0"/>
                      <a:pt x="1" y="158"/>
                      <a:pt x="65" y="381"/>
                    </a:cubicBezTo>
                    <a:cubicBezTo>
                      <a:pt x="110" y="527"/>
                      <a:pt x="220" y="588"/>
                      <a:pt x="331" y="588"/>
                    </a:cubicBezTo>
                    <a:cubicBezTo>
                      <a:pt x="523" y="588"/>
                      <a:pt x="721" y="406"/>
                      <a:pt x="602" y="168"/>
                    </a:cubicBezTo>
                    <a:cubicBezTo>
                      <a:pt x="548" y="51"/>
                      <a:pt x="449" y="0"/>
                      <a:pt x="3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52" name="Google Shape;10352;p47"/>
              <p:cNvSpPr/>
              <p:nvPr/>
            </p:nvSpPr>
            <p:spPr>
              <a:xfrm>
                <a:off x="3773350" y="3245350"/>
                <a:ext cx="16050" cy="14175"/>
              </a:xfrm>
              <a:custGeom>
                <a:rect b="b" l="l" r="r" t="t"/>
                <a:pathLst>
                  <a:path extrusionOk="0" h="567" w="642">
                    <a:moveTo>
                      <a:pt x="373" y="0"/>
                    </a:moveTo>
                    <a:cubicBezTo>
                      <a:pt x="182" y="0"/>
                      <a:pt x="1" y="203"/>
                      <a:pt x="116" y="426"/>
                    </a:cubicBezTo>
                    <a:cubicBezTo>
                      <a:pt x="154" y="488"/>
                      <a:pt x="229" y="551"/>
                      <a:pt x="304" y="563"/>
                    </a:cubicBezTo>
                    <a:cubicBezTo>
                      <a:pt x="319" y="565"/>
                      <a:pt x="334" y="567"/>
                      <a:pt x="349" y="567"/>
                    </a:cubicBezTo>
                    <a:cubicBezTo>
                      <a:pt x="493" y="567"/>
                      <a:pt x="619" y="461"/>
                      <a:pt x="641" y="326"/>
                    </a:cubicBezTo>
                    <a:cubicBezTo>
                      <a:pt x="641" y="288"/>
                      <a:pt x="641" y="251"/>
                      <a:pt x="641" y="213"/>
                    </a:cubicBezTo>
                    <a:cubicBezTo>
                      <a:pt x="641" y="201"/>
                      <a:pt x="629" y="188"/>
                      <a:pt x="629" y="176"/>
                    </a:cubicBezTo>
                    <a:cubicBezTo>
                      <a:pt x="616" y="151"/>
                      <a:pt x="604" y="126"/>
                      <a:pt x="591" y="113"/>
                    </a:cubicBezTo>
                    <a:cubicBezTo>
                      <a:pt x="530" y="34"/>
                      <a:pt x="451" y="0"/>
                      <a:pt x="3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53" name="Google Shape;10353;p47"/>
              <p:cNvSpPr/>
              <p:nvPr/>
            </p:nvSpPr>
            <p:spPr>
              <a:xfrm>
                <a:off x="3742200" y="3477725"/>
                <a:ext cx="15950" cy="14475"/>
              </a:xfrm>
              <a:custGeom>
                <a:rect b="b" l="l" r="r" t="t"/>
                <a:pathLst>
                  <a:path extrusionOk="0" h="579" w="638">
                    <a:moveTo>
                      <a:pt x="295" y="0"/>
                    </a:moveTo>
                    <a:cubicBezTo>
                      <a:pt x="263" y="0"/>
                      <a:pt x="231" y="5"/>
                      <a:pt x="200" y="16"/>
                    </a:cubicBezTo>
                    <a:cubicBezTo>
                      <a:pt x="163" y="41"/>
                      <a:pt x="125" y="66"/>
                      <a:pt x="100" y="103"/>
                    </a:cubicBezTo>
                    <a:cubicBezTo>
                      <a:pt x="25" y="178"/>
                      <a:pt x="0" y="291"/>
                      <a:pt x="38" y="391"/>
                    </a:cubicBezTo>
                    <a:cubicBezTo>
                      <a:pt x="75" y="491"/>
                      <a:pt x="175" y="566"/>
                      <a:pt x="275" y="578"/>
                    </a:cubicBezTo>
                    <a:cubicBezTo>
                      <a:pt x="325" y="578"/>
                      <a:pt x="375" y="578"/>
                      <a:pt x="413" y="553"/>
                    </a:cubicBezTo>
                    <a:cubicBezTo>
                      <a:pt x="563" y="503"/>
                      <a:pt x="638" y="328"/>
                      <a:pt x="575" y="191"/>
                    </a:cubicBezTo>
                    <a:cubicBezTo>
                      <a:pt x="526" y="72"/>
                      <a:pt x="414" y="0"/>
                      <a:pt x="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54" name="Google Shape;10354;p47"/>
              <p:cNvSpPr/>
              <p:nvPr/>
            </p:nvSpPr>
            <p:spPr>
              <a:xfrm>
                <a:off x="4032425" y="3332250"/>
                <a:ext cx="15800" cy="14425"/>
              </a:xfrm>
              <a:custGeom>
                <a:rect b="b" l="l" r="r" t="t"/>
                <a:pathLst>
                  <a:path extrusionOk="0" h="577" w="632">
                    <a:moveTo>
                      <a:pt x="326" y="0"/>
                    </a:moveTo>
                    <a:cubicBezTo>
                      <a:pt x="243" y="0"/>
                      <a:pt x="159" y="36"/>
                      <a:pt x="101" y="111"/>
                    </a:cubicBezTo>
                    <a:cubicBezTo>
                      <a:pt x="1" y="236"/>
                      <a:pt x="13" y="411"/>
                      <a:pt x="138" y="511"/>
                    </a:cubicBezTo>
                    <a:cubicBezTo>
                      <a:pt x="194" y="556"/>
                      <a:pt x="257" y="576"/>
                      <a:pt x="319" y="576"/>
                    </a:cubicBezTo>
                    <a:cubicBezTo>
                      <a:pt x="480" y="576"/>
                      <a:pt x="631" y="442"/>
                      <a:pt x="613" y="261"/>
                    </a:cubicBezTo>
                    <a:cubicBezTo>
                      <a:pt x="601" y="236"/>
                      <a:pt x="601" y="211"/>
                      <a:pt x="588" y="186"/>
                    </a:cubicBezTo>
                    <a:cubicBezTo>
                      <a:pt x="545" y="65"/>
                      <a:pt x="437" y="0"/>
                      <a:pt x="3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55" name="Google Shape;10355;p47"/>
              <p:cNvSpPr/>
              <p:nvPr/>
            </p:nvSpPr>
            <p:spPr>
              <a:xfrm>
                <a:off x="4069600" y="3311575"/>
                <a:ext cx="18250" cy="14500"/>
              </a:xfrm>
              <a:custGeom>
                <a:rect b="b" l="l" r="r" t="t"/>
                <a:pathLst>
                  <a:path extrusionOk="0" h="580" w="730">
                    <a:moveTo>
                      <a:pt x="356" y="1"/>
                    </a:moveTo>
                    <a:cubicBezTo>
                      <a:pt x="260" y="1"/>
                      <a:pt x="165" y="48"/>
                      <a:pt x="113" y="138"/>
                    </a:cubicBezTo>
                    <a:cubicBezTo>
                      <a:pt x="1" y="313"/>
                      <a:pt x="113" y="551"/>
                      <a:pt x="313" y="576"/>
                    </a:cubicBezTo>
                    <a:cubicBezTo>
                      <a:pt x="328" y="578"/>
                      <a:pt x="343" y="579"/>
                      <a:pt x="357" y="579"/>
                    </a:cubicBezTo>
                    <a:cubicBezTo>
                      <a:pt x="583" y="579"/>
                      <a:pt x="729" y="314"/>
                      <a:pt x="588" y="126"/>
                    </a:cubicBezTo>
                    <a:cubicBezTo>
                      <a:pt x="534" y="42"/>
                      <a:pt x="445" y="1"/>
                      <a:pt x="3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56" name="Google Shape;10356;p47"/>
              <p:cNvSpPr/>
              <p:nvPr/>
            </p:nvSpPr>
            <p:spPr>
              <a:xfrm>
                <a:off x="4002800" y="3298575"/>
                <a:ext cx="18275" cy="14650"/>
              </a:xfrm>
              <a:custGeom>
                <a:rect b="b" l="l" r="r" t="t"/>
                <a:pathLst>
                  <a:path extrusionOk="0" h="586" w="731">
                    <a:moveTo>
                      <a:pt x="383" y="0"/>
                    </a:moveTo>
                    <a:cubicBezTo>
                      <a:pt x="187" y="0"/>
                      <a:pt x="0" y="205"/>
                      <a:pt x="123" y="434"/>
                    </a:cubicBezTo>
                    <a:cubicBezTo>
                      <a:pt x="179" y="540"/>
                      <a:pt x="273" y="586"/>
                      <a:pt x="367" y="586"/>
                    </a:cubicBezTo>
                    <a:cubicBezTo>
                      <a:pt x="548" y="586"/>
                      <a:pt x="731" y="418"/>
                      <a:pt x="648" y="196"/>
                    </a:cubicBezTo>
                    <a:cubicBezTo>
                      <a:pt x="636" y="171"/>
                      <a:pt x="623" y="146"/>
                      <a:pt x="611" y="121"/>
                    </a:cubicBezTo>
                    <a:cubicBezTo>
                      <a:pt x="548" y="36"/>
                      <a:pt x="465" y="0"/>
                      <a:pt x="3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57" name="Google Shape;10357;p47"/>
              <p:cNvSpPr/>
              <p:nvPr/>
            </p:nvSpPr>
            <p:spPr>
              <a:xfrm>
                <a:off x="4014625" y="3259625"/>
                <a:ext cx="14700" cy="14350"/>
              </a:xfrm>
              <a:custGeom>
                <a:rect b="b" l="l" r="r" t="t"/>
                <a:pathLst>
                  <a:path extrusionOk="0" h="574" w="588">
                    <a:moveTo>
                      <a:pt x="285" y="0"/>
                    </a:moveTo>
                    <a:cubicBezTo>
                      <a:pt x="201" y="0"/>
                      <a:pt x="118" y="35"/>
                      <a:pt x="63" y="104"/>
                    </a:cubicBezTo>
                    <a:cubicBezTo>
                      <a:pt x="13" y="167"/>
                      <a:pt x="0" y="242"/>
                      <a:pt x="0" y="317"/>
                    </a:cubicBezTo>
                    <a:cubicBezTo>
                      <a:pt x="16" y="475"/>
                      <a:pt x="152" y="573"/>
                      <a:pt x="291" y="573"/>
                    </a:cubicBezTo>
                    <a:cubicBezTo>
                      <a:pt x="372" y="573"/>
                      <a:pt x="453" y="540"/>
                      <a:pt x="513" y="467"/>
                    </a:cubicBezTo>
                    <a:cubicBezTo>
                      <a:pt x="563" y="404"/>
                      <a:pt x="588" y="329"/>
                      <a:pt x="575" y="254"/>
                    </a:cubicBezTo>
                    <a:cubicBezTo>
                      <a:pt x="575" y="229"/>
                      <a:pt x="563" y="204"/>
                      <a:pt x="563" y="179"/>
                    </a:cubicBezTo>
                    <a:cubicBezTo>
                      <a:pt x="538" y="142"/>
                      <a:pt x="513" y="92"/>
                      <a:pt x="475" y="67"/>
                    </a:cubicBezTo>
                    <a:cubicBezTo>
                      <a:pt x="420" y="23"/>
                      <a:pt x="352" y="0"/>
                      <a:pt x="2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58" name="Google Shape;10358;p47"/>
              <p:cNvSpPr/>
              <p:nvPr/>
            </p:nvSpPr>
            <p:spPr>
              <a:xfrm>
                <a:off x="4048675" y="3258775"/>
                <a:ext cx="17650" cy="14525"/>
              </a:xfrm>
              <a:custGeom>
                <a:rect b="b" l="l" r="r" t="t"/>
                <a:pathLst>
                  <a:path extrusionOk="0" h="581" w="706">
                    <a:moveTo>
                      <a:pt x="356" y="1"/>
                    </a:moveTo>
                    <a:cubicBezTo>
                      <a:pt x="260" y="1"/>
                      <a:pt x="165" y="48"/>
                      <a:pt x="113" y="138"/>
                    </a:cubicBezTo>
                    <a:cubicBezTo>
                      <a:pt x="1" y="313"/>
                      <a:pt x="113" y="551"/>
                      <a:pt x="313" y="576"/>
                    </a:cubicBezTo>
                    <a:cubicBezTo>
                      <a:pt x="330" y="579"/>
                      <a:pt x="348" y="580"/>
                      <a:pt x="365" y="580"/>
                    </a:cubicBezTo>
                    <a:cubicBezTo>
                      <a:pt x="564" y="580"/>
                      <a:pt x="706" y="384"/>
                      <a:pt x="625" y="188"/>
                    </a:cubicBezTo>
                    <a:cubicBezTo>
                      <a:pt x="625" y="163"/>
                      <a:pt x="613" y="138"/>
                      <a:pt x="588" y="126"/>
                    </a:cubicBezTo>
                    <a:cubicBezTo>
                      <a:pt x="534" y="42"/>
                      <a:pt x="445" y="1"/>
                      <a:pt x="3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59" name="Google Shape;10359;p47"/>
              <p:cNvSpPr/>
              <p:nvPr/>
            </p:nvSpPr>
            <p:spPr>
              <a:xfrm>
                <a:off x="4082425" y="3278225"/>
                <a:ext cx="16575" cy="14575"/>
              </a:xfrm>
              <a:custGeom>
                <a:rect b="b" l="l" r="r" t="t"/>
                <a:pathLst>
                  <a:path extrusionOk="0" h="583" w="663">
                    <a:moveTo>
                      <a:pt x="334" y="1"/>
                    </a:moveTo>
                    <a:cubicBezTo>
                      <a:pt x="298" y="1"/>
                      <a:pt x="261" y="8"/>
                      <a:pt x="225" y="23"/>
                    </a:cubicBezTo>
                    <a:cubicBezTo>
                      <a:pt x="75" y="85"/>
                      <a:pt x="0" y="248"/>
                      <a:pt x="63" y="398"/>
                    </a:cubicBezTo>
                    <a:cubicBezTo>
                      <a:pt x="110" y="512"/>
                      <a:pt x="215" y="582"/>
                      <a:pt x="329" y="582"/>
                    </a:cubicBezTo>
                    <a:cubicBezTo>
                      <a:pt x="365" y="582"/>
                      <a:pt x="401" y="575"/>
                      <a:pt x="438" y="560"/>
                    </a:cubicBezTo>
                    <a:cubicBezTo>
                      <a:pt x="587" y="510"/>
                      <a:pt x="662" y="335"/>
                      <a:pt x="600" y="185"/>
                    </a:cubicBezTo>
                    <a:cubicBezTo>
                      <a:pt x="553" y="71"/>
                      <a:pt x="447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60" name="Google Shape;10360;p47"/>
              <p:cNvSpPr/>
              <p:nvPr/>
            </p:nvSpPr>
            <p:spPr>
              <a:xfrm>
                <a:off x="3988725" y="3199000"/>
                <a:ext cx="18750" cy="14300"/>
              </a:xfrm>
              <a:custGeom>
                <a:rect b="b" l="l" r="r" t="t"/>
                <a:pathLst>
                  <a:path extrusionOk="0" h="572" w="750">
                    <a:moveTo>
                      <a:pt x="385" y="1"/>
                    </a:moveTo>
                    <a:cubicBezTo>
                      <a:pt x="131" y="1"/>
                      <a:pt x="0" y="341"/>
                      <a:pt x="212" y="505"/>
                    </a:cubicBezTo>
                    <a:cubicBezTo>
                      <a:pt x="271" y="552"/>
                      <a:pt x="335" y="572"/>
                      <a:pt x="397" y="572"/>
                    </a:cubicBezTo>
                    <a:cubicBezTo>
                      <a:pt x="584" y="572"/>
                      <a:pt x="749" y="387"/>
                      <a:pt x="674" y="180"/>
                    </a:cubicBezTo>
                    <a:cubicBezTo>
                      <a:pt x="636" y="80"/>
                      <a:pt x="549" y="18"/>
                      <a:pt x="437" y="5"/>
                    </a:cubicBezTo>
                    <a:cubicBezTo>
                      <a:pt x="419" y="2"/>
                      <a:pt x="402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61" name="Google Shape;10361;p47"/>
              <p:cNvSpPr/>
              <p:nvPr/>
            </p:nvSpPr>
            <p:spPr>
              <a:xfrm>
                <a:off x="4028375" y="3187075"/>
                <a:ext cx="15775" cy="14625"/>
              </a:xfrm>
              <a:custGeom>
                <a:rect b="b" l="l" r="r" t="t"/>
                <a:pathLst>
                  <a:path extrusionOk="0" h="585" w="631">
                    <a:moveTo>
                      <a:pt x="322" y="1"/>
                    </a:moveTo>
                    <a:cubicBezTo>
                      <a:pt x="241" y="1"/>
                      <a:pt x="160" y="34"/>
                      <a:pt x="100" y="107"/>
                    </a:cubicBezTo>
                    <a:cubicBezTo>
                      <a:pt x="0" y="232"/>
                      <a:pt x="25" y="420"/>
                      <a:pt x="150" y="520"/>
                    </a:cubicBezTo>
                    <a:cubicBezTo>
                      <a:pt x="205" y="565"/>
                      <a:pt x="267" y="585"/>
                      <a:pt x="328" y="585"/>
                    </a:cubicBezTo>
                    <a:cubicBezTo>
                      <a:pt x="485" y="585"/>
                      <a:pt x="631" y="447"/>
                      <a:pt x="613" y="257"/>
                    </a:cubicBezTo>
                    <a:cubicBezTo>
                      <a:pt x="597" y="99"/>
                      <a:pt x="461" y="1"/>
                      <a:pt x="3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62" name="Google Shape;10362;p47"/>
              <p:cNvSpPr/>
              <p:nvPr/>
            </p:nvSpPr>
            <p:spPr>
              <a:xfrm>
                <a:off x="3974800" y="3231950"/>
                <a:ext cx="19225" cy="14400"/>
              </a:xfrm>
              <a:custGeom>
                <a:rect b="b" l="l" r="r" t="t"/>
                <a:pathLst>
                  <a:path extrusionOk="0" h="576" w="769">
                    <a:moveTo>
                      <a:pt x="390" y="0"/>
                    </a:moveTo>
                    <a:cubicBezTo>
                      <a:pt x="302" y="0"/>
                      <a:pt x="214" y="39"/>
                      <a:pt x="156" y="112"/>
                    </a:cubicBezTo>
                    <a:cubicBezTo>
                      <a:pt x="0" y="304"/>
                      <a:pt x="143" y="576"/>
                      <a:pt x="387" y="576"/>
                    </a:cubicBezTo>
                    <a:cubicBezTo>
                      <a:pt x="397" y="576"/>
                      <a:pt x="408" y="575"/>
                      <a:pt x="419" y="574"/>
                    </a:cubicBezTo>
                    <a:cubicBezTo>
                      <a:pt x="669" y="549"/>
                      <a:pt x="769" y="224"/>
                      <a:pt x="569" y="62"/>
                    </a:cubicBezTo>
                    <a:cubicBezTo>
                      <a:pt x="516" y="20"/>
                      <a:pt x="453" y="0"/>
                      <a:pt x="3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63" name="Google Shape;10363;p47"/>
              <p:cNvSpPr/>
              <p:nvPr/>
            </p:nvSpPr>
            <p:spPr>
              <a:xfrm>
                <a:off x="4055550" y="3221375"/>
                <a:ext cx="16575" cy="14400"/>
              </a:xfrm>
              <a:custGeom>
                <a:rect b="b" l="l" r="r" t="t"/>
                <a:pathLst>
                  <a:path extrusionOk="0" h="576" w="663">
                    <a:moveTo>
                      <a:pt x="334" y="0"/>
                    </a:moveTo>
                    <a:cubicBezTo>
                      <a:pt x="298" y="0"/>
                      <a:pt x="261" y="7"/>
                      <a:pt x="225" y="22"/>
                    </a:cubicBezTo>
                    <a:cubicBezTo>
                      <a:pt x="75" y="72"/>
                      <a:pt x="0" y="247"/>
                      <a:pt x="63" y="397"/>
                    </a:cubicBezTo>
                    <a:cubicBezTo>
                      <a:pt x="102" y="506"/>
                      <a:pt x="220" y="575"/>
                      <a:pt x="341" y="575"/>
                    </a:cubicBezTo>
                    <a:cubicBezTo>
                      <a:pt x="373" y="575"/>
                      <a:pt x="406" y="570"/>
                      <a:pt x="438" y="560"/>
                    </a:cubicBezTo>
                    <a:cubicBezTo>
                      <a:pt x="588" y="497"/>
                      <a:pt x="663" y="335"/>
                      <a:pt x="600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64" name="Google Shape;10364;p47"/>
              <p:cNvSpPr/>
              <p:nvPr/>
            </p:nvSpPr>
            <p:spPr>
              <a:xfrm>
                <a:off x="4146450" y="3286875"/>
                <a:ext cx="19250" cy="14575"/>
              </a:xfrm>
              <a:custGeom>
                <a:rect b="b" l="l" r="r" t="t"/>
                <a:pathLst>
                  <a:path extrusionOk="0" h="583" w="770">
                    <a:moveTo>
                      <a:pt x="381" y="0"/>
                    </a:moveTo>
                    <a:cubicBezTo>
                      <a:pt x="371" y="0"/>
                      <a:pt x="361" y="1"/>
                      <a:pt x="351" y="2"/>
                    </a:cubicBezTo>
                    <a:cubicBezTo>
                      <a:pt x="101" y="39"/>
                      <a:pt x="1" y="364"/>
                      <a:pt x="201" y="527"/>
                    </a:cubicBezTo>
                    <a:cubicBezTo>
                      <a:pt x="254" y="564"/>
                      <a:pt x="317" y="583"/>
                      <a:pt x="379" y="583"/>
                    </a:cubicBezTo>
                    <a:cubicBezTo>
                      <a:pt x="464" y="583"/>
                      <a:pt x="549" y="548"/>
                      <a:pt x="613" y="477"/>
                    </a:cubicBezTo>
                    <a:cubicBezTo>
                      <a:pt x="769" y="285"/>
                      <a:pt x="626" y="0"/>
                      <a:pt x="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65" name="Google Shape;10365;p47"/>
              <p:cNvSpPr/>
              <p:nvPr/>
            </p:nvSpPr>
            <p:spPr>
              <a:xfrm>
                <a:off x="4122350" y="3223025"/>
                <a:ext cx="16925" cy="14500"/>
              </a:xfrm>
              <a:custGeom>
                <a:rect b="b" l="l" r="r" t="t"/>
                <a:pathLst>
                  <a:path extrusionOk="0" h="580" w="677">
                    <a:moveTo>
                      <a:pt x="367" y="1"/>
                    </a:moveTo>
                    <a:cubicBezTo>
                      <a:pt x="170" y="1"/>
                      <a:pt x="1" y="212"/>
                      <a:pt x="115" y="431"/>
                    </a:cubicBezTo>
                    <a:cubicBezTo>
                      <a:pt x="171" y="534"/>
                      <a:pt x="266" y="579"/>
                      <a:pt x="360" y="579"/>
                    </a:cubicBezTo>
                    <a:cubicBezTo>
                      <a:pt x="518" y="579"/>
                      <a:pt x="676" y="452"/>
                      <a:pt x="653" y="256"/>
                    </a:cubicBezTo>
                    <a:cubicBezTo>
                      <a:pt x="653" y="231"/>
                      <a:pt x="653" y="206"/>
                      <a:pt x="640" y="181"/>
                    </a:cubicBezTo>
                    <a:cubicBezTo>
                      <a:pt x="628" y="131"/>
                      <a:pt x="590" y="94"/>
                      <a:pt x="553" y="69"/>
                    </a:cubicBezTo>
                    <a:cubicBezTo>
                      <a:pt x="493" y="21"/>
                      <a:pt x="429" y="1"/>
                      <a:pt x="3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66" name="Google Shape;10366;p47"/>
              <p:cNvSpPr/>
              <p:nvPr/>
            </p:nvSpPr>
            <p:spPr>
              <a:xfrm>
                <a:off x="4117100" y="3258850"/>
                <a:ext cx="16575" cy="14575"/>
              </a:xfrm>
              <a:custGeom>
                <a:rect b="b" l="l" r="r" t="t"/>
                <a:pathLst>
                  <a:path extrusionOk="0" h="583" w="663">
                    <a:moveTo>
                      <a:pt x="334" y="1"/>
                    </a:moveTo>
                    <a:cubicBezTo>
                      <a:pt x="298" y="1"/>
                      <a:pt x="261" y="8"/>
                      <a:pt x="225" y="23"/>
                    </a:cubicBezTo>
                    <a:cubicBezTo>
                      <a:pt x="75" y="73"/>
                      <a:pt x="0" y="248"/>
                      <a:pt x="63" y="398"/>
                    </a:cubicBezTo>
                    <a:cubicBezTo>
                      <a:pt x="110" y="512"/>
                      <a:pt x="215" y="582"/>
                      <a:pt x="329" y="582"/>
                    </a:cubicBezTo>
                    <a:cubicBezTo>
                      <a:pt x="365" y="582"/>
                      <a:pt x="402" y="575"/>
                      <a:pt x="438" y="560"/>
                    </a:cubicBezTo>
                    <a:cubicBezTo>
                      <a:pt x="588" y="498"/>
                      <a:pt x="663" y="335"/>
                      <a:pt x="600" y="185"/>
                    </a:cubicBezTo>
                    <a:cubicBezTo>
                      <a:pt x="553" y="72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67" name="Google Shape;10367;p47"/>
              <p:cNvSpPr/>
              <p:nvPr/>
            </p:nvSpPr>
            <p:spPr>
              <a:xfrm>
                <a:off x="4098650" y="3153725"/>
                <a:ext cx="16050" cy="14250"/>
              </a:xfrm>
              <a:custGeom>
                <a:rect b="b" l="l" r="r" t="t"/>
                <a:pathLst>
                  <a:path extrusionOk="0" h="570" w="642">
                    <a:moveTo>
                      <a:pt x="292" y="0"/>
                    </a:moveTo>
                    <a:cubicBezTo>
                      <a:pt x="159" y="0"/>
                      <a:pt x="36" y="96"/>
                      <a:pt x="13" y="242"/>
                    </a:cubicBezTo>
                    <a:cubicBezTo>
                      <a:pt x="1" y="317"/>
                      <a:pt x="26" y="392"/>
                      <a:pt x="63" y="454"/>
                    </a:cubicBezTo>
                    <a:cubicBezTo>
                      <a:pt x="125" y="535"/>
                      <a:pt x="207" y="569"/>
                      <a:pt x="287" y="569"/>
                    </a:cubicBezTo>
                    <a:cubicBezTo>
                      <a:pt x="468" y="569"/>
                      <a:pt x="641" y="395"/>
                      <a:pt x="563" y="179"/>
                    </a:cubicBezTo>
                    <a:cubicBezTo>
                      <a:pt x="563" y="154"/>
                      <a:pt x="551" y="129"/>
                      <a:pt x="526" y="117"/>
                    </a:cubicBezTo>
                    <a:cubicBezTo>
                      <a:pt x="488" y="54"/>
                      <a:pt x="413" y="17"/>
                      <a:pt x="338" y="4"/>
                    </a:cubicBezTo>
                    <a:cubicBezTo>
                      <a:pt x="323" y="2"/>
                      <a:pt x="308" y="0"/>
                      <a:pt x="2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68" name="Google Shape;10368;p47"/>
              <p:cNvSpPr/>
              <p:nvPr/>
            </p:nvSpPr>
            <p:spPr>
              <a:xfrm>
                <a:off x="4084925" y="3199825"/>
                <a:ext cx="16250" cy="14550"/>
              </a:xfrm>
              <a:custGeom>
                <a:rect b="b" l="l" r="r" t="t"/>
                <a:pathLst>
                  <a:path extrusionOk="0" h="582" w="650">
                    <a:moveTo>
                      <a:pt x="323" y="0"/>
                    </a:moveTo>
                    <a:cubicBezTo>
                      <a:pt x="286" y="0"/>
                      <a:pt x="249" y="7"/>
                      <a:pt x="213" y="22"/>
                    </a:cubicBezTo>
                    <a:cubicBezTo>
                      <a:pt x="63" y="85"/>
                      <a:pt x="0" y="247"/>
                      <a:pt x="50" y="397"/>
                    </a:cubicBezTo>
                    <a:cubicBezTo>
                      <a:pt x="98" y="511"/>
                      <a:pt x="203" y="582"/>
                      <a:pt x="316" y="582"/>
                    </a:cubicBezTo>
                    <a:cubicBezTo>
                      <a:pt x="352" y="582"/>
                      <a:pt x="389" y="575"/>
                      <a:pt x="425" y="560"/>
                    </a:cubicBezTo>
                    <a:cubicBezTo>
                      <a:pt x="575" y="510"/>
                      <a:pt x="650" y="335"/>
                      <a:pt x="587" y="185"/>
                    </a:cubicBezTo>
                    <a:cubicBezTo>
                      <a:pt x="549" y="71"/>
                      <a:pt x="439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69" name="Google Shape;10369;p47"/>
              <p:cNvSpPr/>
              <p:nvPr/>
            </p:nvSpPr>
            <p:spPr>
              <a:xfrm>
                <a:off x="3964000" y="3354700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50" y="0"/>
                    </a:moveTo>
                    <a:cubicBezTo>
                      <a:pt x="254" y="0"/>
                      <a:pt x="159" y="47"/>
                      <a:pt x="101" y="138"/>
                    </a:cubicBezTo>
                    <a:cubicBezTo>
                      <a:pt x="1" y="313"/>
                      <a:pt x="101" y="538"/>
                      <a:pt x="301" y="575"/>
                    </a:cubicBezTo>
                    <a:cubicBezTo>
                      <a:pt x="318" y="578"/>
                      <a:pt x="334" y="580"/>
                      <a:pt x="350" y="580"/>
                    </a:cubicBezTo>
                    <a:cubicBezTo>
                      <a:pt x="550" y="580"/>
                      <a:pt x="694" y="373"/>
                      <a:pt x="613" y="188"/>
                    </a:cubicBezTo>
                    <a:cubicBezTo>
                      <a:pt x="613" y="163"/>
                      <a:pt x="601" y="138"/>
                      <a:pt x="588" y="125"/>
                    </a:cubicBezTo>
                    <a:cubicBezTo>
                      <a:pt x="528" y="41"/>
                      <a:pt x="439" y="0"/>
                      <a:pt x="3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70" name="Google Shape;10370;p47"/>
              <p:cNvSpPr/>
              <p:nvPr/>
            </p:nvSpPr>
            <p:spPr>
              <a:xfrm>
                <a:off x="3969000" y="3317550"/>
                <a:ext cx="17225" cy="12800"/>
              </a:xfrm>
              <a:custGeom>
                <a:rect b="b" l="l" r="r" t="t"/>
                <a:pathLst>
                  <a:path extrusionOk="0" h="512" w="689">
                    <a:moveTo>
                      <a:pt x="485" y="1"/>
                    </a:moveTo>
                    <a:cubicBezTo>
                      <a:pt x="273" y="1"/>
                      <a:pt x="1" y="283"/>
                      <a:pt x="213" y="449"/>
                    </a:cubicBezTo>
                    <a:cubicBezTo>
                      <a:pt x="261" y="492"/>
                      <a:pt x="323" y="512"/>
                      <a:pt x="386" y="512"/>
                    </a:cubicBezTo>
                    <a:cubicBezTo>
                      <a:pt x="470" y="512"/>
                      <a:pt x="556" y="476"/>
                      <a:pt x="613" y="412"/>
                    </a:cubicBezTo>
                    <a:cubicBezTo>
                      <a:pt x="663" y="349"/>
                      <a:pt x="688" y="274"/>
                      <a:pt x="676" y="199"/>
                    </a:cubicBezTo>
                    <a:cubicBezTo>
                      <a:pt x="676" y="174"/>
                      <a:pt x="663" y="149"/>
                      <a:pt x="663" y="124"/>
                    </a:cubicBezTo>
                    <a:cubicBezTo>
                      <a:pt x="627" y="36"/>
                      <a:pt x="560" y="1"/>
                      <a:pt x="4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71" name="Google Shape;10371;p47"/>
              <p:cNvSpPr/>
              <p:nvPr/>
            </p:nvSpPr>
            <p:spPr>
              <a:xfrm>
                <a:off x="3937775" y="3295025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49" y="0"/>
                    </a:moveTo>
                    <a:cubicBezTo>
                      <a:pt x="253" y="0"/>
                      <a:pt x="158" y="48"/>
                      <a:pt x="100" y="138"/>
                    </a:cubicBezTo>
                    <a:cubicBezTo>
                      <a:pt x="0" y="313"/>
                      <a:pt x="100" y="551"/>
                      <a:pt x="313" y="576"/>
                    </a:cubicBezTo>
                    <a:cubicBezTo>
                      <a:pt x="329" y="578"/>
                      <a:pt x="346" y="580"/>
                      <a:pt x="362" y="580"/>
                    </a:cubicBezTo>
                    <a:cubicBezTo>
                      <a:pt x="551" y="580"/>
                      <a:pt x="694" y="384"/>
                      <a:pt x="625" y="188"/>
                    </a:cubicBezTo>
                    <a:cubicBezTo>
                      <a:pt x="613" y="163"/>
                      <a:pt x="600" y="138"/>
                      <a:pt x="588" y="126"/>
                    </a:cubicBezTo>
                    <a:cubicBezTo>
                      <a:pt x="527" y="41"/>
                      <a:pt x="438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72" name="Google Shape;10372;p47"/>
              <p:cNvSpPr/>
              <p:nvPr/>
            </p:nvSpPr>
            <p:spPr>
              <a:xfrm>
                <a:off x="3914025" y="3227825"/>
                <a:ext cx="18925" cy="14525"/>
              </a:xfrm>
              <a:custGeom>
                <a:rect b="b" l="l" r="r" t="t"/>
                <a:pathLst>
                  <a:path extrusionOk="0" h="581" w="757">
                    <a:moveTo>
                      <a:pt x="380" y="0"/>
                    </a:moveTo>
                    <a:cubicBezTo>
                      <a:pt x="370" y="0"/>
                      <a:pt x="360" y="1"/>
                      <a:pt x="350" y="2"/>
                    </a:cubicBezTo>
                    <a:cubicBezTo>
                      <a:pt x="88" y="27"/>
                      <a:pt x="0" y="352"/>
                      <a:pt x="200" y="514"/>
                    </a:cubicBezTo>
                    <a:cubicBezTo>
                      <a:pt x="256" y="559"/>
                      <a:pt x="321" y="581"/>
                      <a:pt x="386" y="581"/>
                    </a:cubicBezTo>
                    <a:cubicBezTo>
                      <a:pt x="466" y="581"/>
                      <a:pt x="545" y="546"/>
                      <a:pt x="600" y="477"/>
                    </a:cubicBezTo>
                    <a:cubicBezTo>
                      <a:pt x="756" y="285"/>
                      <a:pt x="613" y="0"/>
                      <a:pt x="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73" name="Google Shape;10373;p47"/>
              <p:cNvSpPr/>
              <p:nvPr/>
            </p:nvSpPr>
            <p:spPr>
              <a:xfrm>
                <a:off x="3940300" y="3256075"/>
                <a:ext cx="19200" cy="14400"/>
              </a:xfrm>
              <a:custGeom>
                <a:rect b="b" l="l" r="r" t="t"/>
                <a:pathLst>
                  <a:path extrusionOk="0" h="576" w="768">
                    <a:moveTo>
                      <a:pt x="386" y="1"/>
                    </a:moveTo>
                    <a:cubicBezTo>
                      <a:pt x="52" y="1"/>
                      <a:pt x="1" y="536"/>
                      <a:pt x="374" y="571"/>
                    </a:cubicBezTo>
                    <a:cubicBezTo>
                      <a:pt x="392" y="574"/>
                      <a:pt x="409" y="576"/>
                      <a:pt x="426" y="576"/>
                    </a:cubicBezTo>
                    <a:cubicBezTo>
                      <a:pt x="625" y="576"/>
                      <a:pt x="767" y="380"/>
                      <a:pt x="686" y="184"/>
                    </a:cubicBezTo>
                    <a:cubicBezTo>
                      <a:pt x="686" y="159"/>
                      <a:pt x="674" y="134"/>
                      <a:pt x="661" y="122"/>
                    </a:cubicBezTo>
                    <a:cubicBezTo>
                      <a:pt x="611" y="59"/>
                      <a:pt x="536" y="22"/>
                      <a:pt x="462" y="9"/>
                    </a:cubicBezTo>
                    <a:cubicBezTo>
                      <a:pt x="435" y="3"/>
                      <a:pt x="410" y="1"/>
                      <a:pt x="3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74" name="Google Shape;10374;p47"/>
              <p:cNvSpPr/>
              <p:nvPr/>
            </p:nvSpPr>
            <p:spPr>
              <a:xfrm>
                <a:off x="4087425" y="3239775"/>
                <a:ext cx="16650" cy="14425"/>
              </a:xfrm>
              <a:custGeom>
                <a:rect b="b" l="l" r="r" t="t"/>
                <a:pathLst>
                  <a:path extrusionOk="0" h="577" w="666">
                    <a:moveTo>
                      <a:pt x="293" y="0"/>
                    </a:moveTo>
                    <a:cubicBezTo>
                      <a:pt x="162" y="0"/>
                      <a:pt x="35" y="90"/>
                      <a:pt x="13" y="249"/>
                    </a:cubicBezTo>
                    <a:cubicBezTo>
                      <a:pt x="0" y="324"/>
                      <a:pt x="13" y="399"/>
                      <a:pt x="63" y="461"/>
                    </a:cubicBezTo>
                    <a:cubicBezTo>
                      <a:pt x="100" y="524"/>
                      <a:pt x="175" y="561"/>
                      <a:pt x="250" y="574"/>
                    </a:cubicBezTo>
                    <a:cubicBezTo>
                      <a:pt x="265" y="576"/>
                      <a:pt x="280" y="577"/>
                      <a:pt x="294" y="577"/>
                    </a:cubicBezTo>
                    <a:cubicBezTo>
                      <a:pt x="520" y="577"/>
                      <a:pt x="666" y="312"/>
                      <a:pt x="525" y="124"/>
                    </a:cubicBezTo>
                    <a:cubicBezTo>
                      <a:pt x="465" y="39"/>
                      <a:pt x="378" y="0"/>
                      <a:pt x="2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75" name="Google Shape;10375;p47"/>
              <p:cNvSpPr/>
              <p:nvPr/>
            </p:nvSpPr>
            <p:spPr>
              <a:xfrm>
                <a:off x="4019625" y="3225825"/>
                <a:ext cx="17425" cy="14600"/>
              </a:xfrm>
              <a:custGeom>
                <a:rect b="b" l="l" r="r" t="t"/>
                <a:pathLst>
                  <a:path extrusionOk="0" h="584" w="697">
                    <a:moveTo>
                      <a:pt x="349" y="0"/>
                    </a:moveTo>
                    <a:cubicBezTo>
                      <a:pt x="254" y="0"/>
                      <a:pt x="159" y="47"/>
                      <a:pt x="100" y="144"/>
                    </a:cubicBezTo>
                    <a:cubicBezTo>
                      <a:pt x="0" y="319"/>
                      <a:pt x="100" y="544"/>
                      <a:pt x="313" y="582"/>
                    </a:cubicBezTo>
                    <a:cubicBezTo>
                      <a:pt x="324" y="583"/>
                      <a:pt x="336" y="584"/>
                      <a:pt x="347" y="584"/>
                    </a:cubicBezTo>
                    <a:cubicBezTo>
                      <a:pt x="543" y="584"/>
                      <a:pt x="696" y="383"/>
                      <a:pt x="625" y="194"/>
                    </a:cubicBezTo>
                    <a:cubicBezTo>
                      <a:pt x="613" y="169"/>
                      <a:pt x="600" y="144"/>
                      <a:pt x="588" y="119"/>
                    </a:cubicBezTo>
                    <a:cubicBezTo>
                      <a:pt x="527" y="41"/>
                      <a:pt x="438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76" name="Google Shape;10376;p47"/>
              <p:cNvSpPr/>
              <p:nvPr/>
            </p:nvSpPr>
            <p:spPr>
              <a:xfrm>
                <a:off x="4038675" y="3294750"/>
                <a:ext cx="17300" cy="14450"/>
              </a:xfrm>
              <a:custGeom>
                <a:rect b="b" l="l" r="r" t="t"/>
                <a:pathLst>
                  <a:path extrusionOk="0" h="578" w="692">
                    <a:moveTo>
                      <a:pt x="308" y="1"/>
                    </a:moveTo>
                    <a:cubicBezTo>
                      <a:pt x="175" y="1"/>
                      <a:pt x="48" y="91"/>
                      <a:pt x="26" y="249"/>
                    </a:cubicBezTo>
                    <a:cubicBezTo>
                      <a:pt x="1" y="399"/>
                      <a:pt x="113" y="549"/>
                      <a:pt x="263" y="574"/>
                    </a:cubicBezTo>
                    <a:cubicBezTo>
                      <a:pt x="279" y="576"/>
                      <a:pt x="294" y="577"/>
                      <a:pt x="309" y="577"/>
                    </a:cubicBezTo>
                    <a:cubicBezTo>
                      <a:pt x="545" y="577"/>
                      <a:pt x="691" y="312"/>
                      <a:pt x="550" y="124"/>
                    </a:cubicBezTo>
                    <a:cubicBezTo>
                      <a:pt x="486" y="40"/>
                      <a:pt x="396" y="1"/>
                      <a:pt x="3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77" name="Google Shape;10377;p47"/>
              <p:cNvSpPr/>
              <p:nvPr/>
            </p:nvSpPr>
            <p:spPr>
              <a:xfrm>
                <a:off x="3974925" y="3276350"/>
                <a:ext cx="18875" cy="14525"/>
              </a:xfrm>
              <a:custGeom>
                <a:rect b="b" l="l" r="r" t="t"/>
                <a:pathLst>
                  <a:path extrusionOk="0" h="581" w="755">
                    <a:moveTo>
                      <a:pt x="415" y="1"/>
                    </a:moveTo>
                    <a:cubicBezTo>
                      <a:pt x="205" y="1"/>
                      <a:pt x="1" y="247"/>
                      <a:pt x="164" y="473"/>
                    </a:cubicBezTo>
                    <a:cubicBezTo>
                      <a:pt x="228" y="548"/>
                      <a:pt x="310" y="580"/>
                      <a:pt x="390" y="580"/>
                    </a:cubicBezTo>
                    <a:cubicBezTo>
                      <a:pt x="577" y="580"/>
                      <a:pt x="755" y="407"/>
                      <a:pt x="676" y="198"/>
                    </a:cubicBezTo>
                    <a:cubicBezTo>
                      <a:pt x="664" y="173"/>
                      <a:pt x="651" y="148"/>
                      <a:pt x="639" y="123"/>
                    </a:cubicBezTo>
                    <a:cubicBezTo>
                      <a:pt x="576" y="37"/>
                      <a:pt x="495" y="1"/>
                      <a:pt x="4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78" name="Google Shape;10378;p47"/>
              <p:cNvSpPr/>
              <p:nvPr/>
            </p:nvSpPr>
            <p:spPr>
              <a:xfrm>
                <a:off x="3947200" y="3210000"/>
                <a:ext cx="18275" cy="14500"/>
              </a:xfrm>
              <a:custGeom>
                <a:rect b="b" l="l" r="r" t="t"/>
                <a:pathLst>
                  <a:path extrusionOk="0" h="580" w="731">
                    <a:moveTo>
                      <a:pt x="380" y="1"/>
                    </a:moveTo>
                    <a:cubicBezTo>
                      <a:pt x="185" y="1"/>
                      <a:pt x="0" y="208"/>
                      <a:pt x="123" y="427"/>
                    </a:cubicBezTo>
                    <a:cubicBezTo>
                      <a:pt x="179" y="534"/>
                      <a:pt x="272" y="580"/>
                      <a:pt x="366" y="580"/>
                    </a:cubicBezTo>
                    <a:cubicBezTo>
                      <a:pt x="547" y="580"/>
                      <a:pt x="730" y="412"/>
                      <a:pt x="648" y="190"/>
                    </a:cubicBezTo>
                    <a:cubicBezTo>
                      <a:pt x="635" y="165"/>
                      <a:pt x="623" y="140"/>
                      <a:pt x="610" y="128"/>
                    </a:cubicBezTo>
                    <a:cubicBezTo>
                      <a:pt x="547" y="38"/>
                      <a:pt x="463" y="1"/>
                      <a:pt x="3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79" name="Google Shape;10379;p47"/>
              <p:cNvSpPr/>
              <p:nvPr/>
            </p:nvSpPr>
            <p:spPr>
              <a:xfrm>
                <a:off x="3999625" y="3340825"/>
                <a:ext cx="15650" cy="14525"/>
              </a:xfrm>
              <a:custGeom>
                <a:rect b="b" l="l" r="r" t="t"/>
                <a:pathLst>
                  <a:path extrusionOk="0" h="581" w="626">
                    <a:moveTo>
                      <a:pt x="296" y="1"/>
                    </a:moveTo>
                    <a:cubicBezTo>
                      <a:pt x="167" y="1"/>
                      <a:pt x="39" y="82"/>
                      <a:pt x="13" y="243"/>
                    </a:cubicBezTo>
                    <a:cubicBezTo>
                      <a:pt x="1" y="318"/>
                      <a:pt x="26" y="393"/>
                      <a:pt x="63" y="456"/>
                    </a:cubicBezTo>
                    <a:cubicBezTo>
                      <a:pt x="125" y="542"/>
                      <a:pt x="211" y="580"/>
                      <a:pt x="294" y="580"/>
                    </a:cubicBezTo>
                    <a:cubicBezTo>
                      <a:pt x="463" y="580"/>
                      <a:pt x="626" y="427"/>
                      <a:pt x="575" y="218"/>
                    </a:cubicBezTo>
                    <a:cubicBezTo>
                      <a:pt x="539" y="73"/>
                      <a:pt x="418" y="1"/>
                      <a:pt x="2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80" name="Google Shape;10380;p47"/>
              <p:cNvSpPr/>
              <p:nvPr/>
            </p:nvSpPr>
            <p:spPr>
              <a:xfrm>
                <a:off x="4059600" y="3168550"/>
                <a:ext cx="17000" cy="14425"/>
              </a:xfrm>
              <a:custGeom>
                <a:rect b="b" l="l" r="r" t="t"/>
                <a:pathLst>
                  <a:path extrusionOk="0" h="577" w="680">
                    <a:moveTo>
                      <a:pt x="302" y="0"/>
                    </a:moveTo>
                    <a:cubicBezTo>
                      <a:pt x="168" y="0"/>
                      <a:pt x="36" y="90"/>
                      <a:pt x="13" y="248"/>
                    </a:cubicBezTo>
                    <a:cubicBezTo>
                      <a:pt x="1" y="323"/>
                      <a:pt x="26" y="398"/>
                      <a:pt x="63" y="461"/>
                    </a:cubicBezTo>
                    <a:cubicBezTo>
                      <a:pt x="113" y="523"/>
                      <a:pt x="176" y="561"/>
                      <a:pt x="251" y="573"/>
                    </a:cubicBezTo>
                    <a:cubicBezTo>
                      <a:pt x="267" y="576"/>
                      <a:pt x="282" y="577"/>
                      <a:pt x="297" y="577"/>
                    </a:cubicBezTo>
                    <a:cubicBezTo>
                      <a:pt x="533" y="577"/>
                      <a:pt x="679" y="311"/>
                      <a:pt x="538" y="123"/>
                    </a:cubicBezTo>
                    <a:cubicBezTo>
                      <a:pt x="479" y="39"/>
                      <a:pt x="390" y="0"/>
                      <a:pt x="3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81" name="Google Shape;10381;p47"/>
              <p:cNvSpPr/>
              <p:nvPr/>
            </p:nvSpPr>
            <p:spPr>
              <a:xfrm>
                <a:off x="4124900" y="3183325"/>
                <a:ext cx="14925" cy="14050"/>
              </a:xfrm>
              <a:custGeom>
                <a:rect b="b" l="l" r="r" t="t"/>
                <a:pathLst>
                  <a:path extrusionOk="0" h="562" w="597">
                    <a:moveTo>
                      <a:pt x="288" y="0"/>
                    </a:moveTo>
                    <a:cubicBezTo>
                      <a:pt x="167" y="0"/>
                      <a:pt x="46" y="73"/>
                      <a:pt x="13" y="232"/>
                    </a:cubicBezTo>
                    <a:cubicBezTo>
                      <a:pt x="1" y="307"/>
                      <a:pt x="13" y="382"/>
                      <a:pt x="63" y="445"/>
                    </a:cubicBezTo>
                    <a:cubicBezTo>
                      <a:pt x="113" y="507"/>
                      <a:pt x="176" y="545"/>
                      <a:pt x="251" y="557"/>
                    </a:cubicBezTo>
                    <a:cubicBezTo>
                      <a:pt x="267" y="560"/>
                      <a:pt x="283" y="562"/>
                      <a:pt x="300" y="562"/>
                    </a:cubicBezTo>
                    <a:cubicBezTo>
                      <a:pt x="410" y="562"/>
                      <a:pt x="520" y="493"/>
                      <a:pt x="563" y="395"/>
                    </a:cubicBezTo>
                    <a:cubicBezTo>
                      <a:pt x="576" y="370"/>
                      <a:pt x="576" y="345"/>
                      <a:pt x="576" y="320"/>
                    </a:cubicBezTo>
                    <a:cubicBezTo>
                      <a:pt x="597" y="117"/>
                      <a:pt x="441" y="0"/>
                      <a:pt x="2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82" name="Google Shape;10382;p47"/>
              <p:cNvSpPr/>
              <p:nvPr/>
            </p:nvSpPr>
            <p:spPr>
              <a:xfrm>
                <a:off x="4152300" y="3254400"/>
                <a:ext cx="20125" cy="14450"/>
              </a:xfrm>
              <a:custGeom>
                <a:rect b="b" l="l" r="r" t="t"/>
                <a:pathLst>
                  <a:path extrusionOk="0" h="578" w="805">
                    <a:moveTo>
                      <a:pt x="405" y="0"/>
                    </a:moveTo>
                    <a:cubicBezTo>
                      <a:pt x="52" y="0"/>
                      <a:pt x="0" y="539"/>
                      <a:pt x="379" y="576"/>
                    </a:cubicBezTo>
                    <a:cubicBezTo>
                      <a:pt x="391" y="577"/>
                      <a:pt x="403" y="578"/>
                      <a:pt x="414" y="578"/>
                    </a:cubicBezTo>
                    <a:cubicBezTo>
                      <a:pt x="735" y="578"/>
                      <a:pt x="804" y="86"/>
                      <a:pt x="454" y="1"/>
                    </a:cubicBezTo>
                    <a:lnTo>
                      <a:pt x="429" y="1"/>
                    </a:lnTo>
                    <a:cubicBezTo>
                      <a:pt x="421" y="1"/>
                      <a:pt x="413" y="0"/>
                      <a:pt x="4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83" name="Google Shape;10383;p47"/>
              <p:cNvSpPr/>
              <p:nvPr/>
            </p:nvSpPr>
            <p:spPr>
              <a:xfrm>
                <a:off x="4115225" y="3298700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10" y="1"/>
                    </a:moveTo>
                    <a:cubicBezTo>
                      <a:pt x="277" y="1"/>
                      <a:pt x="244" y="6"/>
                      <a:pt x="213" y="16"/>
                    </a:cubicBezTo>
                    <a:cubicBezTo>
                      <a:pt x="75" y="79"/>
                      <a:pt x="0" y="241"/>
                      <a:pt x="50" y="391"/>
                    </a:cubicBezTo>
                    <a:cubicBezTo>
                      <a:pt x="98" y="505"/>
                      <a:pt x="203" y="576"/>
                      <a:pt x="316" y="576"/>
                    </a:cubicBezTo>
                    <a:cubicBezTo>
                      <a:pt x="352" y="576"/>
                      <a:pt x="389" y="568"/>
                      <a:pt x="425" y="553"/>
                    </a:cubicBezTo>
                    <a:cubicBezTo>
                      <a:pt x="575" y="503"/>
                      <a:pt x="650" y="329"/>
                      <a:pt x="588" y="179"/>
                    </a:cubicBezTo>
                    <a:cubicBezTo>
                      <a:pt x="548" y="70"/>
                      <a:pt x="431" y="1"/>
                      <a:pt x="3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84" name="Google Shape;10384;p47"/>
              <p:cNvSpPr/>
              <p:nvPr/>
            </p:nvSpPr>
            <p:spPr>
              <a:xfrm>
                <a:off x="3993375" y="3384025"/>
                <a:ext cx="16750" cy="14950"/>
              </a:xfrm>
              <a:custGeom>
                <a:rect b="b" l="l" r="r" t="t"/>
                <a:pathLst>
                  <a:path extrusionOk="0" h="598" w="670">
                    <a:moveTo>
                      <a:pt x="287" y="1"/>
                    </a:moveTo>
                    <a:cubicBezTo>
                      <a:pt x="143" y="1"/>
                      <a:pt x="9" y="104"/>
                      <a:pt x="1" y="265"/>
                    </a:cubicBezTo>
                    <a:cubicBezTo>
                      <a:pt x="1" y="302"/>
                      <a:pt x="1" y="352"/>
                      <a:pt x="13" y="390"/>
                    </a:cubicBezTo>
                    <a:cubicBezTo>
                      <a:pt x="59" y="536"/>
                      <a:pt x="168" y="597"/>
                      <a:pt x="280" y="597"/>
                    </a:cubicBezTo>
                    <a:cubicBezTo>
                      <a:pt x="472" y="597"/>
                      <a:pt x="669" y="415"/>
                      <a:pt x="550" y="177"/>
                    </a:cubicBezTo>
                    <a:cubicBezTo>
                      <a:pt x="538" y="140"/>
                      <a:pt x="513" y="102"/>
                      <a:pt x="488" y="77"/>
                    </a:cubicBezTo>
                    <a:cubicBezTo>
                      <a:pt x="427" y="25"/>
                      <a:pt x="356" y="1"/>
                      <a:pt x="2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85" name="Google Shape;10385;p47"/>
              <p:cNvSpPr/>
              <p:nvPr/>
            </p:nvSpPr>
            <p:spPr>
              <a:xfrm>
                <a:off x="4103350" y="3331200"/>
                <a:ext cx="17725" cy="14450"/>
              </a:xfrm>
              <a:custGeom>
                <a:rect b="b" l="l" r="r" t="t"/>
                <a:pathLst>
                  <a:path extrusionOk="0" h="578" w="709">
                    <a:moveTo>
                      <a:pt x="346" y="0"/>
                    </a:moveTo>
                    <a:cubicBezTo>
                      <a:pt x="314" y="0"/>
                      <a:pt x="282" y="5"/>
                      <a:pt x="250" y="16"/>
                    </a:cubicBezTo>
                    <a:cubicBezTo>
                      <a:pt x="13" y="116"/>
                      <a:pt x="0" y="453"/>
                      <a:pt x="238" y="553"/>
                    </a:cubicBezTo>
                    <a:cubicBezTo>
                      <a:pt x="278" y="570"/>
                      <a:pt x="318" y="577"/>
                      <a:pt x="356" y="577"/>
                    </a:cubicBezTo>
                    <a:cubicBezTo>
                      <a:pt x="549" y="577"/>
                      <a:pt x="709" y="388"/>
                      <a:pt x="625" y="191"/>
                    </a:cubicBezTo>
                    <a:cubicBezTo>
                      <a:pt x="586" y="72"/>
                      <a:pt x="468" y="0"/>
                      <a:pt x="3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86" name="Google Shape;10386;p47"/>
              <p:cNvSpPr/>
              <p:nvPr/>
            </p:nvSpPr>
            <p:spPr>
              <a:xfrm>
                <a:off x="3958075" y="3178900"/>
                <a:ext cx="16550" cy="14800"/>
              </a:xfrm>
              <a:custGeom>
                <a:rect b="b" l="l" r="r" t="t"/>
                <a:pathLst>
                  <a:path extrusionOk="0" h="592" w="662">
                    <a:moveTo>
                      <a:pt x="284" y="1"/>
                    </a:moveTo>
                    <a:cubicBezTo>
                      <a:pt x="147" y="1"/>
                      <a:pt x="17" y="95"/>
                      <a:pt x="0" y="247"/>
                    </a:cubicBezTo>
                    <a:cubicBezTo>
                      <a:pt x="0" y="297"/>
                      <a:pt x="0" y="347"/>
                      <a:pt x="25" y="384"/>
                    </a:cubicBezTo>
                    <a:lnTo>
                      <a:pt x="13" y="384"/>
                    </a:lnTo>
                    <a:cubicBezTo>
                      <a:pt x="54" y="531"/>
                      <a:pt x="161" y="592"/>
                      <a:pt x="271" y="592"/>
                    </a:cubicBezTo>
                    <a:cubicBezTo>
                      <a:pt x="461" y="592"/>
                      <a:pt x="661" y="409"/>
                      <a:pt x="550" y="172"/>
                    </a:cubicBezTo>
                    <a:cubicBezTo>
                      <a:pt x="538" y="134"/>
                      <a:pt x="500" y="97"/>
                      <a:pt x="475" y="72"/>
                    </a:cubicBezTo>
                    <a:cubicBezTo>
                      <a:pt x="418" y="23"/>
                      <a:pt x="350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87" name="Google Shape;10387;p47"/>
              <p:cNvSpPr/>
              <p:nvPr/>
            </p:nvSpPr>
            <p:spPr>
              <a:xfrm>
                <a:off x="4068950" y="3135550"/>
                <a:ext cx="17825" cy="14725"/>
              </a:xfrm>
              <a:custGeom>
                <a:rect b="b" l="l" r="r" t="t"/>
                <a:pathLst>
                  <a:path extrusionOk="0" h="589" w="713">
                    <a:moveTo>
                      <a:pt x="350" y="1"/>
                    </a:moveTo>
                    <a:cubicBezTo>
                      <a:pt x="176" y="1"/>
                      <a:pt x="0" y="158"/>
                      <a:pt x="64" y="381"/>
                    </a:cubicBezTo>
                    <a:cubicBezTo>
                      <a:pt x="110" y="528"/>
                      <a:pt x="218" y="589"/>
                      <a:pt x="328" y="589"/>
                    </a:cubicBezTo>
                    <a:cubicBezTo>
                      <a:pt x="517" y="589"/>
                      <a:pt x="712" y="406"/>
                      <a:pt x="602" y="169"/>
                    </a:cubicBezTo>
                    <a:cubicBezTo>
                      <a:pt x="547" y="51"/>
                      <a:pt x="449" y="1"/>
                      <a:pt x="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88" name="Google Shape;10388;p47"/>
              <p:cNvSpPr/>
              <p:nvPr/>
            </p:nvSpPr>
            <p:spPr>
              <a:xfrm>
                <a:off x="3992975" y="3159800"/>
                <a:ext cx="17825" cy="14400"/>
              </a:xfrm>
              <a:custGeom>
                <a:rect b="b" l="l" r="r" t="t"/>
                <a:pathLst>
                  <a:path extrusionOk="0" h="576" w="713">
                    <a:moveTo>
                      <a:pt x="382" y="0"/>
                    </a:moveTo>
                    <a:cubicBezTo>
                      <a:pt x="185" y="0"/>
                      <a:pt x="0" y="209"/>
                      <a:pt x="117" y="423"/>
                    </a:cubicBezTo>
                    <a:cubicBezTo>
                      <a:pt x="167" y="498"/>
                      <a:pt x="242" y="561"/>
                      <a:pt x="329" y="573"/>
                    </a:cubicBezTo>
                    <a:cubicBezTo>
                      <a:pt x="341" y="575"/>
                      <a:pt x="352" y="575"/>
                      <a:pt x="363" y="575"/>
                    </a:cubicBezTo>
                    <a:cubicBezTo>
                      <a:pt x="560" y="575"/>
                      <a:pt x="712" y="375"/>
                      <a:pt x="641" y="186"/>
                    </a:cubicBezTo>
                    <a:cubicBezTo>
                      <a:pt x="629" y="161"/>
                      <a:pt x="616" y="136"/>
                      <a:pt x="604" y="111"/>
                    </a:cubicBezTo>
                    <a:cubicBezTo>
                      <a:pt x="540" y="33"/>
                      <a:pt x="460" y="0"/>
                      <a:pt x="3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89" name="Google Shape;10389;p47"/>
              <p:cNvSpPr/>
              <p:nvPr/>
            </p:nvSpPr>
            <p:spPr>
              <a:xfrm>
                <a:off x="3960125" y="3391925"/>
                <a:ext cx="17650" cy="15050"/>
              </a:xfrm>
              <a:custGeom>
                <a:rect b="b" l="l" r="r" t="t"/>
                <a:pathLst>
                  <a:path extrusionOk="0" h="602" w="706">
                    <a:moveTo>
                      <a:pt x="385" y="0"/>
                    </a:moveTo>
                    <a:cubicBezTo>
                      <a:pt x="194" y="0"/>
                      <a:pt x="0" y="180"/>
                      <a:pt x="118" y="424"/>
                    </a:cubicBezTo>
                    <a:cubicBezTo>
                      <a:pt x="168" y="532"/>
                      <a:pt x="279" y="602"/>
                      <a:pt x="398" y="602"/>
                    </a:cubicBezTo>
                    <a:cubicBezTo>
                      <a:pt x="429" y="602"/>
                      <a:pt x="462" y="597"/>
                      <a:pt x="493" y="586"/>
                    </a:cubicBezTo>
                    <a:cubicBezTo>
                      <a:pt x="643" y="523"/>
                      <a:pt x="706" y="361"/>
                      <a:pt x="656" y="211"/>
                    </a:cubicBezTo>
                    <a:cubicBezTo>
                      <a:pt x="609" y="63"/>
                      <a:pt x="498" y="0"/>
                      <a:pt x="3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90" name="Google Shape;10390;p47"/>
              <p:cNvSpPr/>
              <p:nvPr/>
            </p:nvSpPr>
            <p:spPr>
              <a:xfrm>
                <a:off x="4252375" y="3246850"/>
                <a:ext cx="15775" cy="14525"/>
              </a:xfrm>
              <a:custGeom>
                <a:rect b="b" l="l" r="r" t="t"/>
                <a:pathLst>
                  <a:path extrusionOk="0" h="581" w="631">
                    <a:moveTo>
                      <a:pt x="323" y="1"/>
                    </a:moveTo>
                    <a:cubicBezTo>
                      <a:pt x="243" y="1"/>
                      <a:pt x="161" y="36"/>
                      <a:pt x="100" y="116"/>
                    </a:cubicBezTo>
                    <a:cubicBezTo>
                      <a:pt x="0" y="241"/>
                      <a:pt x="13" y="416"/>
                      <a:pt x="138" y="516"/>
                    </a:cubicBezTo>
                    <a:cubicBezTo>
                      <a:pt x="193" y="561"/>
                      <a:pt x="257" y="581"/>
                      <a:pt x="319" y="581"/>
                    </a:cubicBezTo>
                    <a:cubicBezTo>
                      <a:pt x="480" y="581"/>
                      <a:pt x="631" y="446"/>
                      <a:pt x="613" y="266"/>
                    </a:cubicBezTo>
                    <a:cubicBezTo>
                      <a:pt x="589" y="101"/>
                      <a:pt x="458" y="1"/>
                      <a:pt x="3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91" name="Google Shape;10391;p47"/>
              <p:cNvSpPr/>
              <p:nvPr/>
            </p:nvSpPr>
            <p:spPr>
              <a:xfrm>
                <a:off x="4289550" y="3226300"/>
                <a:ext cx="16275" cy="14475"/>
              </a:xfrm>
              <a:custGeom>
                <a:rect b="b" l="l" r="r" t="t"/>
                <a:pathLst>
                  <a:path extrusionOk="0" h="579" w="651">
                    <a:moveTo>
                      <a:pt x="351" y="0"/>
                    </a:moveTo>
                    <a:cubicBezTo>
                      <a:pt x="257" y="0"/>
                      <a:pt x="165" y="47"/>
                      <a:pt x="113" y="138"/>
                    </a:cubicBezTo>
                    <a:cubicBezTo>
                      <a:pt x="0" y="313"/>
                      <a:pt x="113" y="550"/>
                      <a:pt x="313" y="575"/>
                    </a:cubicBezTo>
                    <a:cubicBezTo>
                      <a:pt x="328" y="578"/>
                      <a:pt x="343" y="579"/>
                      <a:pt x="358" y="579"/>
                    </a:cubicBezTo>
                    <a:cubicBezTo>
                      <a:pt x="500" y="579"/>
                      <a:pt x="615" y="474"/>
                      <a:pt x="638" y="338"/>
                    </a:cubicBezTo>
                    <a:cubicBezTo>
                      <a:pt x="650" y="263"/>
                      <a:pt x="638" y="188"/>
                      <a:pt x="588" y="125"/>
                    </a:cubicBezTo>
                    <a:cubicBezTo>
                      <a:pt x="528" y="41"/>
                      <a:pt x="438" y="0"/>
                      <a:pt x="3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92" name="Google Shape;10392;p47"/>
              <p:cNvSpPr/>
              <p:nvPr/>
            </p:nvSpPr>
            <p:spPr>
              <a:xfrm>
                <a:off x="4222725" y="3213275"/>
                <a:ext cx="18300" cy="14675"/>
              </a:xfrm>
              <a:custGeom>
                <a:rect b="b" l="l" r="r" t="t"/>
                <a:pathLst>
                  <a:path extrusionOk="0" h="587" w="732">
                    <a:moveTo>
                      <a:pt x="383" y="1"/>
                    </a:moveTo>
                    <a:cubicBezTo>
                      <a:pt x="188" y="1"/>
                      <a:pt x="1" y="205"/>
                      <a:pt x="124" y="434"/>
                    </a:cubicBezTo>
                    <a:cubicBezTo>
                      <a:pt x="180" y="541"/>
                      <a:pt x="273" y="586"/>
                      <a:pt x="368" y="586"/>
                    </a:cubicBezTo>
                    <a:cubicBezTo>
                      <a:pt x="548" y="586"/>
                      <a:pt x="731" y="418"/>
                      <a:pt x="649" y="196"/>
                    </a:cubicBezTo>
                    <a:cubicBezTo>
                      <a:pt x="637" y="171"/>
                      <a:pt x="624" y="146"/>
                      <a:pt x="612" y="121"/>
                    </a:cubicBezTo>
                    <a:cubicBezTo>
                      <a:pt x="549" y="37"/>
                      <a:pt x="465" y="1"/>
                      <a:pt x="3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93" name="Google Shape;10393;p47"/>
              <p:cNvSpPr/>
              <p:nvPr/>
            </p:nvSpPr>
            <p:spPr>
              <a:xfrm>
                <a:off x="4234575" y="3174175"/>
                <a:ext cx="15000" cy="14500"/>
              </a:xfrm>
              <a:custGeom>
                <a:rect b="b" l="l" r="r" t="t"/>
                <a:pathLst>
                  <a:path extrusionOk="0" h="580" w="600">
                    <a:moveTo>
                      <a:pt x="289" y="0"/>
                    </a:moveTo>
                    <a:cubicBezTo>
                      <a:pt x="205" y="0"/>
                      <a:pt x="121" y="36"/>
                      <a:pt x="63" y="111"/>
                    </a:cubicBezTo>
                    <a:cubicBezTo>
                      <a:pt x="13" y="173"/>
                      <a:pt x="0" y="248"/>
                      <a:pt x="0" y="323"/>
                    </a:cubicBezTo>
                    <a:cubicBezTo>
                      <a:pt x="16" y="482"/>
                      <a:pt x="152" y="580"/>
                      <a:pt x="291" y="580"/>
                    </a:cubicBezTo>
                    <a:cubicBezTo>
                      <a:pt x="371" y="580"/>
                      <a:pt x="453" y="547"/>
                      <a:pt x="512" y="473"/>
                    </a:cubicBezTo>
                    <a:cubicBezTo>
                      <a:pt x="575" y="398"/>
                      <a:pt x="600" y="286"/>
                      <a:pt x="562" y="186"/>
                    </a:cubicBezTo>
                    <a:cubicBezTo>
                      <a:pt x="512" y="64"/>
                      <a:pt x="401" y="0"/>
                      <a:pt x="2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94" name="Google Shape;10394;p47"/>
              <p:cNvSpPr/>
              <p:nvPr/>
            </p:nvSpPr>
            <p:spPr>
              <a:xfrm>
                <a:off x="4268625" y="3173500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55" y="0"/>
                    </a:moveTo>
                    <a:cubicBezTo>
                      <a:pt x="260" y="0"/>
                      <a:pt x="164" y="47"/>
                      <a:pt x="113" y="138"/>
                    </a:cubicBezTo>
                    <a:cubicBezTo>
                      <a:pt x="0" y="313"/>
                      <a:pt x="113" y="550"/>
                      <a:pt x="313" y="575"/>
                    </a:cubicBezTo>
                    <a:cubicBezTo>
                      <a:pt x="330" y="578"/>
                      <a:pt x="347" y="580"/>
                      <a:pt x="364" y="580"/>
                    </a:cubicBezTo>
                    <a:cubicBezTo>
                      <a:pt x="561" y="580"/>
                      <a:pt x="694" y="384"/>
                      <a:pt x="625" y="188"/>
                    </a:cubicBezTo>
                    <a:cubicBezTo>
                      <a:pt x="613" y="163"/>
                      <a:pt x="600" y="138"/>
                      <a:pt x="588" y="125"/>
                    </a:cubicBezTo>
                    <a:cubicBezTo>
                      <a:pt x="533" y="41"/>
                      <a:pt x="444" y="0"/>
                      <a:pt x="3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95" name="Google Shape;10395;p47"/>
              <p:cNvSpPr/>
              <p:nvPr/>
            </p:nvSpPr>
            <p:spPr>
              <a:xfrm>
                <a:off x="4302350" y="3193250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35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85"/>
                      <a:pt x="1" y="248"/>
                      <a:pt x="63" y="398"/>
                    </a:cubicBezTo>
                    <a:cubicBezTo>
                      <a:pt x="101" y="512"/>
                      <a:pt x="211" y="582"/>
                      <a:pt x="328" y="582"/>
                    </a:cubicBezTo>
                    <a:cubicBezTo>
                      <a:pt x="365" y="582"/>
                      <a:pt x="402" y="575"/>
                      <a:pt x="438" y="560"/>
                    </a:cubicBezTo>
                    <a:cubicBezTo>
                      <a:pt x="576" y="498"/>
                      <a:pt x="651" y="335"/>
                      <a:pt x="601" y="185"/>
                    </a:cubicBezTo>
                    <a:cubicBezTo>
                      <a:pt x="553" y="71"/>
                      <a:pt x="448" y="1"/>
                      <a:pt x="3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96" name="Google Shape;10396;p47"/>
              <p:cNvSpPr/>
              <p:nvPr/>
            </p:nvSpPr>
            <p:spPr>
              <a:xfrm>
                <a:off x="4208075" y="3113725"/>
                <a:ext cx="20025" cy="14350"/>
              </a:xfrm>
              <a:custGeom>
                <a:rect b="b" l="l" r="r" t="t"/>
                <a:pathLst>
                  <a:path extrusionOk="0" h="574" w="801">
                    <a:moveTo>
                      <a:pt x="396" y="0"/>
                    </a:moveTo>
                    <a:cubicBezTo>
                      <a:pt x="120" y="0"/>
                      <a:pt x="1" y="376"/>
                      <a:pt x="260" y="529"/>
                    </a:cubicBezTo>
                    <a:cubicBezTo>
                      <a:pt x="312" y="560"/>
                      <a:pt x="364" y="573"/>
                      <a:pt x="414" y="573"/>
                    </a:cubicBezTo>
                    <a:cubicBezTo>
                      <a:pt x="630" y="573"/>
                      <a:pt x="800" y="320"/>
                      <a:pt x="648" y="117"/>
                    </a:cubicBezTo>
                    <a:cubicBezTo>
                      <a:pt x="598" y="55"/>
                      <a:pt x="523" y="17"/>
                      <a:pt x="448" y="5"/>
                    </a:cubicBezTo>
                    <a:cubicBezTo>
                      <a:pt x="430" y="2"/>
                      <a:pt x="413" y="0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97" name="Google Shape;10397;p47"/>
              <p:cNvSpPr/>
              <p:nvPr/>
            </p:nvSpPr>
            <p:spPr>
              <a:xfrm>
                <a:off x="4248300" y="3101800"/>
                <a:ext cx="15800" cy="14625"/>
              </a:xfrm>
              <a:custGeom>
                <a:rect b="b" l="l" r="r" t="t"/>
                <a:pathLst>
                  <a:path extrusionOk="0" h="585" w="632">
                    <a:moveTo>
                      <a:pt x="323" y="0"/>
                    </a:moveTo>
                    <a:cubicBezTo>
                      <a:pt x="242" y="0"/>
                      <a:pt x="161" y="33"/>
                      <a:pt x="101" y="107"/>
                    </a:cubicBezTo>
                    <a:cubicBezTo>
                      <a:pt x="1" y="232"/>
                      <a:pt x="26" y="419"/>
                      <a:pt x="138" y="519"/>
                    </a:cubicBezTo>
                    <a:cubicBezTo>
                      <a:pt x="194" y="564"/>
                      <a:pt x="257" y="584"/>
                      <a:pt x="318" y="584"/>
                    </a:cubicBezTo>
                    <a:cubicBezTo>
                      <a:pt x="479" y="584"/>
                      <a:pt x="631" y="446"/>
                      <a:pt x="613" y="257"/>
                    </a:cubicBezTo>
                    <a:cubicBezTo>
                      <a:pt x="597" y="98"/>
                      <a:pt x="461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98" name="Google Shape;10398;p47"/>
              <p:cNvSpPr/>
              <p:nvPr/>
            </p:nvSpPr>
            <p:spPr>
              <a:xfrm>
                <a:off x="4194925" y="3146650"/>
                <a:ext cx="17475" cy="14275"/>
              </a:xfrm>
              <a:custGeom>
                <a:rect b="b" l="l" r="r" t="t"/>
                <a:pathLst>
                  <a:path extrusionOk="0" h="571" w="699">
                    <a:moveTo>
                      <a:pt x="383" y="1"/>
                    </a:moveTo>
                    <a:cubicBezTo>
                      <a:pt x="295" y="1"/>
                      <a:pt x="207" y="39"/>
                      <a:pt x="149" y="112"/>
                    </a:cubicBezTo>
                    <a:cubicBezTo>
                      <a:pt x="1" y="335"/>
                      <a:pt x="189" y="571"/>
                      <a:pt x="394" y="571"/>
                    </a:cubicBezTo>
                    <a:cubicBezTo>
                      <a:pt x="465" y="571"/>
                      <a:pt x="538" y="542"/>
                      <a:pt x="599" y="475"/>
                    </a:cubicBezTo>
                    <a:cubicBezTo>
                      <a:pt x="699" y="350"/>
                      <a:pt x="686" y="162"/>
                      <a:pt x="561" y="62"/>
                    </a:cubicBezTo>
                    <a:cubicBezTo>
                      <a:pt x="509" y="20"/>
                      <a:pt x="446" y="1"/>
                      <a:pt x="3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99" name="Google Shape;10399;p47"/>
              <p:cNvSpPr/>
              <p:nvPr/>
            </p:nvSpPr>
            <p:spPr>
              <a:xfrm>
                <a:off x="4275500" y="3135775"/>
                <a:ext cx="16575" cy="14425"/>
              </a:xfrm>
              <a:custGeom>
                <a:rect b="b" l="l" r="r" t="t"/>
                <a:pathLst>
                  <a:path extrusionOk="0" h="577" w="663">
                    <a:moveTo>
                      <a:pt x="334" y="0"/>
                    </a:moveTo>
                    <a:cubicBezTo>
                      <a:pt x="298" y="0"/>
                      <a:pt x="261" y="7"/>
                      <a:pt x="225" y="22"/>
                    </a:cubicBezTo>
                    <a:cubicBezTo>
                      <a:pt x="75" y="72"/>
                      <a:pt x="0" y="247"/>
                      <a:pt x="63" y="397"/>
                    </a:cubicBezTo>
                    <a:cubicBezTo>
                      <a:pt x="101" y="513"/>
                      <a:pt x="214" y="577"/>
                      <a:pt x="333" y="577"/>
                    </a:cubicBezTo>
                    <a:cubicBezTo>
                      <a:pt x="368" y="577"/>
                      <a:pt x="403" y="571"/>
                      <a:pt x="438" y="560"/>
                    </a:cubicBezTo>
                    <a:cubicBezTo>
                      <a:pt x="587" y="497"/>
                      <a:pt x="662" y="335"/>
                      <a:pt x="600" y="185"/>
                    </a:cubicBezTo>
                    <a:cubicBezTo>
                      <a:pt x="553" y="71"/>
                      <a:pt x="447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00" name="Google Shape;10400;p47"/>
              <p:cNvSpPr/>
              <p:nvPr/>
            </p:nvSpPr>
            <p:spPr>
              <a:xfrm>
                <a:off x="4366325" y="3203525"/>
                <a:ext cx="17425" cy="12875"/>
              </a:xfrm>
              <a:custGeom>
                <a:rect b="b" l="l" r="r" t="t"/>
                <a:pathLst>
                  <a:path extrusionOk="0" h="515" w="697">
                    <a:moveTo>
                      <a:pt x="482" y="1"/>
                    </a:moveTo>
                    <a:cubicBezTo>
                      <a:pt x="275" y="1"/>
                      <a:pt x="1" y="283"/>
                      <a:pt x="204" y="449"/>
                    </a:cubicBezTo>
                    <a:cubicBezTo>
                      <a:pt x="259" y="494"/>
                      <a:pt x="323" y="514"/>
                      <a:pt x="385" y="514"/>
                    </a:cubicBezTo>
                    <a:cubicBezTo>
                      <a:pt x="545" y="514"/>
                      <a:pt x="697" y="379"/>
                      <a:pt x="678" y="199"/>
                    </a:cubicBezTo>
                    <a:cubicBezTo>
                      <a:pt x="678" y="162"/>
                      <a:pt x="666" y="149"/>
                      <a:pt x="653" y="124"/>
                    </a:cubicBezTo>
                    <a:cubicBezTo>
                      <a:pt x="621" y="36"/>
                      <a:pt x="556" y="1"/>
                      <a:pt x="4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01" name="Google Shape;10401;p47"/>
              <p:cNvSpPr/>
              <p:nvPr/>
            </p:nvSpPr>
            <p:spPr>
              <a:xfrm>
                <a:off x="4341900" y="3137800"/>
                <a:ext cx="19225" cy="14525"/>
              </a:xfrm>
              <a:custGeom>
                <a:rect b="b" l="l" r="r" t="t"/>
                <a:pathLst>
                  <a:path extrusionOk="0" h="581" w="769">
                    <a:moveTo>
                      <a:pt x="383" y="1"/>
                    </a:moveTo>
                    <a:cubicBezTo>
                      <a:pt x="297" y="1"/>
                      <a:pt x="212" y="38"/>
                      <a:pt x="156" y="116"/>
                    </a:cubicBezTo>
                    <a:cubicBezTo>
                      <a:pt x="0" y="308"/>
                      <a:pt x="143" y="580"/>
                      <a:pt x="386" y="580"/>
                    </a:cubicBezTo>
                    <a:cubicBezTo>
                      <a:pt x="397" y="580"/>
                      <a:pt x="408" y="580"/>
                      <a:pt x="418" y="579"/>
                    </a:cubicBezTo>
                    <a:cubicBezTo>
                      <a:pt x="668" y="554"/>
                      <a:pt x="768" y="229"/>
                      <a:pt x="568" y="66"/>
                    </a:cubicBezTo>
                    <a:cubicBezTo>
                      <a:pt x="514" y="23"/>
                      <a:pt x="448" y="1"/>
                      <a:pt x="3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02" name="Google Shape;10402;p47"/>
              <p:cNvSpPr/>
              <p:nvPr/>
            </p:nvSpPr>
            <p:spPr>
              <a:xfrm>
                <a:off x="4337025" y="3173875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35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73"/>
                      <a:pt x="1" y="248"/>
                      <a:pt x="63" y="398"/>
                    </a:cubicBezTo>
                    <a:cubicBezTo>
                      <a:pt x="101" y="512"/>
                      <a:pt x="212" y="582"/>
                      <a:pt x="322" y="582"/>
                    </a:cubicBezTo>
                    <a:cubicBezTo>
                      <a:pt x="358" y="582"/>
                      <a:pt x="393" y="575"/>
                      <a:pt x="426" y="560"/>
                    </a:cubicBezTo>
                    <a:cubicBezTo>
                      <a:pt x="576" y="498"/>
                      <a:pt x="651" y="335"/>
                      <a:pt x="601" y="185"/>
                    </a:cubicBezTo>
                    <a:cubicBezTo>
                      <a:pt x="553" y="71"/>
                      <a:pt x="448" y="1"/>
                      <a:pt x="3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03" name="Google Shape;10403;p47"/>
              <p:cNvSpPr/>
              <p:nvPr/>
            </p:nvSpPr>
            <p:spPr>
              <a:xfrm>
                <a:off x="4316750" y="3068375"/>
                <a:ext cx="18225" cy="14525"/>
              </a:xfrm>
              <a:custGeom>
                <a:rect b="b" l="l" r="r" t="t"/>
                <a:pathLst>
                  <a:path extrusionOk="0" h="581" w="729">
                    <a:moveTo>
                      <a:pt x="378" y="1"/>
                    </a:moveTo>
                    <a:cubicBezTo>
                      <a:pt x="185" y="1"/>
                      <a:pt x="0" y="210"/>
                      <a:pt x="125" y="431"/>
                    </a:cubicBezTo>
                    <a:cubicBezTo>
                      <a:pt x="179" y="536"/>
                      <a:pt x="270" y="580"/>
                      <a:pt x="362" y="580"/>
                    </a:cubicBezTo>
                    <a:cubicBezTo>
                      <a:pt x="544" y="580"/>
                      <a:pt x="728" y="406"/>
                      <a:pt x="637" y="181"/>
                    </a:cubicBezTo>
                    <a:cubicBezTo>
                      <a:pt x="625" y="156"/>
                      <a:pt x="612" y="144"/>
                      <a:pt x="600" y="119"/>
                    </a:cubicBezTo>
                    <a:cubicBezTo>
                      <a:pt x="538" y="36"/>
                      <a:pt x="457" y="1"/>
                      <a:pt x="3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04" name="Google Shape;10404;p47"/>
              <p:cNvSpPr/>
              <p:nvPr/>
            </p:nvSpPr>
            <p:spPr>
              <a:xfrm>
                <a:off x="4304850" y="3114200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24" y="1"/>
                    </a:moveTo>
                    <a:cubicBezTo>
                      <a:pt x="287" y="1"/>
                      <a:pt x="249" y="8"/>
                      <a:pt x="213" y="23"/>
                    </a:cubicBezTo>
                    <a:cubicBezTo>
                      <a:pt x="76" y="86"/>
                      <a:pt x="1" y="248"/>
                      <a:pt x="51" y="398"/>
                    </a:cubicBezTo>
                    <a:cubicBezTo>
                      <a:pt x="98" y="512"/>
                      <a:pt x="203" y="583"/>
                      <a:pt x="317" y="583"/>
                    </a:cubicBezTo>
                    <a:cubicBezTo>
                      <a:pt x="353" y="583"/>
                      <a:pt x="390" y="575"/>
                      <a:pt x="426" y="560"/>
                    </a:cubicBezTo>
                    <a:cubicBezTo>
                      <a:pt x="576" y="510"/>
                      <a:pt x="651" y="335"/>
                      <a:pt x="588" y="186"/>
                    </a:cubicBezTo>
                    <a:cubicBezTo>
                      <a:pt x="550" y="72"/>
                      <a:pt x="440" y="1"/>
                      <a:pt x="3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05" name="Google Shape;10405;p47"/>
              <p:cNvSpPr/>
              <p:nvPr/>
            </p:nvSpPr>
            <p:spPr>
              <a:xfrm>
                <a:off x="4183650" y="3269400"/>
                <a:ext cx="17650" cy="14525"/>
              </a:xfrm>
              <a:custGeom>
                <a:rect b="b" l="l" r="r" t="t"/>
                <a:pathLst>
                  <a:path extrusionOk="0" h="581" w="706">
                    <a:moveTo>
                      <a:pt x="355" y="1"/>
                    </a:moveTo>
                    <a:cubicBezTo>
                      <a:pt x="260" y="1"/>
                      <a:pt x="164" y="48"/>
                      <a:pt x="113" y="138"/>
                    </a:cubicBezTo>
                    <a:cubicBezTo>
                      <a:pt x="0" y="326"/>
                      <a:pt x="113" y="551"/>
                      <a:pt x="313" y="576"/>
                    </a:cubicBezTo>
                    <a:cubicBezTo>
                      <a:pt x="330" y="579"/>
                      <a:pt x="347" y="580"/>
                      <a:pt x="364" y="580"/>
                    </a:cubicBezTo>
                    <a:cubicBezTo>
                      <a:pt x="563" y="580"/>
                      <a:pt x="706" y="384"/>
                      <a:pt x="625" y="188"/>
                    </a:cubicBezTo>
                    <a:cubicBezTo>
                      <a:pt x="625" y="163"/>
                      <a:pt x="612" y="138"/>
                      <a:pt x="587" y="126"/>
                    </a:cubicBezTo>
                    <a:cubicBezTo>
                      <a:pt x="533" y="42"/>
                      <a:pt x="444" y="1"/>
                      <a:pt x="3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06" name="Google Shape;10406;p47"/>
              <p:cNvSpPr/>
              <p:nvPr/>
            </p:nvSpPr>
            <p:spPr>
              <a:xfrm>
                <a:off x="4188950" y="3232275"/>
                <a:ext cx="17200" cy="12800"/>
              </a:xfrm>
              <a:custGeom>
                <a:rect b="b" l="l" r="r" t="t"/>
                <a:pathLst>
                  <a:path extrusionOk="0" h="512" w="688">
                    <a:moveTo>
                      <a:pt x="485" y="0"/>
                    </a:moveTo>
                    <a:cubicBezTo>
                      <a:pt x="273" y="0"/>
                      <a:pt x="1" y="283"/>
                      <a:pt x="213" y="449"/>
                    </a:cubicBezTo>
                    <a:cubicBezTo>
                      <a:pt x="261" y="491"/>
                      <a:pt x="323" y="511"/>
                      <a:pt x="386" y="511"/>
                    </a:cubicBezTo>
                    <a:cubicBezTo>
                      <a:pt x="470" y="511"/>
                      <a:pt x="556" y="476"/>
                      <a:pt x="613" y="411"/>
                    </a:cubicBezTo>
                    <a:cubicBezTo>
                      <a:pt x="663" y="349"/>
                      <a:pt x="688" y="274"/>
                      <a:pt x="675" y="199"/>
                    </a:cubicBezTo>
                    <a:cubicBezTo>
                      <a:pt x="675" y="174"/>
                      <a:pt x="663" y="149"/>
                      <a:pt x="663" y="124"/>
                    </a:cubicBezTo>
                    <a:cubicBezTo>
                      <a:pt x="627" y="36"/>
                      <a:pt x="559" y="0"/>
                      <a:pt x="4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07" name="Google Shape;10407;p47"/>
              <p:cNvSpPr/>
              <p:nvPr/>
            </p:nvSpPr>
            <p:spPr>
              <a:xfrm>
                <a:off x="4158950" y="3209875"/>
                <a:ext cx="16125" cy="14375"/>
              </a:xfrm>
              <a:custGeom>
                <a:rect b="b" l="l" r="r" t="t"/>
                <a:pathLst>
                  <a:path extrusionOk="0" h="575" w="645">
                    <a:moveTo>
                      <a:pt x="311" y="0"/>
                    </a:moveTo>
                    <a:cubicBezTo>
                      <a:pt x="179" y="0"/>
                      <a:pt x="49" y="92"/>
                      <a:pt x="26" y="245"/>
                    </a:cubicBezTo>
                    <a:cubicBezTo>
                      <a:pt x="1" y="395"/>
                      <a:pt x="101" y="545"/>
                      <a:pt x="263" y="570"/>
                    </a:cubicBezTo>
                    <a:cubicBezTo>
                      <a:pt x="280" y="573"/>
                      <a:pt x="296" y="574"/>
                      <a:pt x="312" y="574"/>
                    </a:cubicBezTo>
                    <a:cubicBezTo>
                      <a:pt x="502" y="574"/>
                      <a:pt x="645" y="378"/>
                      <a:pt x="576" y="182"/>
                    </a:cubicBezTo>
                    <a:cubicBezTo>
                      <a:pt x="563" y="158"/>
                      <a:pt x="551" y="133"/>
                      <a:pt x="538" y="120"/>
                    </a:cubicBezTo>
                    <a:cubicBezTo>
                      <a:pt x="480" y="37"/>
                      <a:pt x="395" y="0"/>
                      <a:pt x="3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08" name="Google Shape;10408;p47"/>
              <p:cNvSpPr/>
              <p:nvPr/>
            </p:nvSpPr>
            <p:spPr>
              <a:xfrm>
                <a:off x="4133875" y="3144175"/>
                <a:ext cx="17125" cy="12850"/>
              </a:xfrm>
              <a:custGeom>
                <a:rect b="b" l="l" r="r" t="t"/>
                <a:pathLst>
                  <a:path extrusionOk="0" h="514" w="685">
                    <a:moveTo>
                      <a:pt x="483" y="0"/>
                    </a:moveTo>
                    <a:cubicBezTo>
                      <a:pt x="275" y="0"/>
                      <a:pt x="1" y="282"/>
                      <a:pt x="204" y="449"/>
                    </a:cubicBezTo>
                    <a:cubicBezTo>
                      <a:pt x="260" y="494"/>
                      <a:pt x="322" y="514"/>
                      <a:pt x="383" y="514"/>
                    </a:cubicBezTo>
                    <a:cubicBezTo>
                      <a:pt x="540" y="514"/>
                      <a:pt x="684" y="379"/>
                      <a:pt x="666" y="199"/>
                    </a:cubicBezTo>
                    <a:cubicBezTo>
                      <a:pt x="666" y="174"/>
                      <a:pt x="654" y="149"/>
                      <a:pt x="654" y="124"/>
                    </a:cubicBezTo>
                    <a:cubicBezTo>
                      <a:pt x="621" y="36"/>
                      <a:pt x="556" y="0"/>
                      <a:pt x="4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09" name="Google Shape;10409;p47"/>
              <p:cNvSpPr/>
              <p:nvPr/>
            </p:nvSpPr>
            <p:spPr>
              <a:xfrm>
                <a:off x="4159950" y="3170775"/>
                <a:ext cx="19200" cy="14425"/>
              </a:xfrm>
              <a:custGeom>
                <a:rect b="b" l="l" r="r" t="t"/>
                <a:pathLst>
                  <a:path extrusionOk="0" h="577" w="768">
                    <a:moveTo>
                      <a:pt x="397" y="1"/>
                    </a:moveTo>
                    <a:cubicBezTo>
                      <a:pt x="62" y="1"/>
                      <a:pt x="1" y="537"/>
                      <a:pt x="386" y="572"/>
                    </a:cubicBezTo>
                    <a:cubicBezTo>
                      <a:pt x="403" y="575"/>
                      <a:pt x="420" y="576"/>
                      <a:pt x="437" y="576"/>
                    </a:cubicBezTo>
                    <a:cubicBezTo>
                      <a:pt x="635" y="576"/>
                      <a:pt x="767" y="380"/>
                      <a:pt x="698" y="184"/>
                    </a:cubicBezTo>
                    <a:cubicBezTo>
                      <a:pt x="686" y="159"/>
                      <a:pt x="673" y="134"/>
                      <a:pt x="661" y="122"/>
                    </a:cubicBezTo>
                    <a:cubicBezTo>
                      <a:pt x="623" y="59"/>
                      <a:pt x="548" y="22"/>
                      <a:pt x="473" y="9"/>
                    </a:cubicBezTo>
                    <a:cubicBezTo>
                      <a:pt x="447" y="4"/>
                      <a:pt x="421" y="1"/>
                      <a:pt x="3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10" name="Google Shape;10410;p47"/>
              <p:cNvSpPr/>
              <p:nvPr/>
            </p:nvSpPr>
            <p:spPr>
              <a:xfrm>
                <a:off x="4305800" y="3154425"/>
                <a:ext cx="17375" cy="14525"/>
              </a:xfrm>
              <a:custGeom>
                <a:rect b="b" l="l" r="r" t="t"/>
                <a:pathLst>
                  <a:path extrusionOk="0" h="581" w="695">
                    <a:moveTo>
                      <a:pt x="349" y="1"/>
                    </a:moveTo>
                    <a:cubicBezTo>
                      <a:pt x="254" y="1"/>
                      <a:pt x="159" y="48"/>
                      <a:pt x="100" y="139"/>
                    </a:cubicBezTo>
                    <a:cubicBezTo>
                      <a:pt x="0" y="314"/>
                      <a:pt x="100" y="551"/>
                      <a:pt x="313" y="576"/>
                    </a:cubicBezTo>
                    <a:cubicBezTo>
                      <a:pt x="329" y="579"/>
                      <a:pt x="346" y="580"/>
                      <a:pt x="362" y="580"/>
                    </a:cubicBezTo>
                    <a:cubicBezTo>
                      <a:pt x="551" y="580"/>
                      <a:pt x="694" y="384"/>
                      <a:pt x="625" y="189"/>
                    </a:cubicBezTo>
                    <a:cubicBezTo>
                      <a:pt x="613" y="164"/>
                      <a:pt x="600" y="139"/>
                      <a:pt x="588" y="126"/>
                    </a:cubicBezTo>
                    <a:cubicBezTo>
                      <a:pt x="527" y="42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11" name="Google Shape;10411;p47"/>
              <p:cNvSpPr/>
              <p:nvPr/>
            </p:nvSpPr>
            <p:spPr>
              <a:xfrm>
                <a:off x="4239250" y="3140375"/>
                <a:ext cx="17650" cy="14500"/>
              </a:xfrm>
              <a:custGeom>
                <a:rect b="b" l="l" r="r" t="t"/>
                <a:pathLst>
                  <a:path extrusionOk="0" h="580" w="706">
                    <a:moveTo>
                      <a:pt x="362" y="1"/>
                    </a:moveTo>
                    <a:cubicBezTo>
                      <a:pt x="266" y="1"/>
                      <a:pt x="171" y="48"/>
                      <a:pt x="113" y="138"/>
                    </a:cubicBezTo>
                    <a:cubicBezTo>
                      <a:pt x="1" y="313"/>
                      <a:pt x="113" y="551"/>
                      <a:pt x="313" y="576"/>
                    </a:cubicBezTo>
                    <a:cubicBezTo>
                      <a:pt x="330" y="579"/>
                      <a:pt x="348" y="580"/>
                      <a:pt x="365" y="580"/>
                    </a:cubicBezTo>
                    <a:cubicBezTo>
                      <a:pt x="564" y="580"/>
                      <a:pt x="706" y="384"/>
                      <a:pt x="625" y="188"/>
                    </a:cubicBezTo>
                    <a:cubicBezTo>
                      <a:pt x="625" y="163"/>
                      <a:pt x="613" y="138"/>
                      <a:pt x="600" y="126"/>
                    </a:cubicBezTo>
                    <a:cubicBezTo>
                      <a:pt x="540" y="41"/>
                      <a:pt x="451" y="1"/>
                      <a:pt x="3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12" name="Google Shape;10412;p47"/>
              <p:cNvSpPr/>
              <p:nvPr/>
            </p:nvSpPr>
            <p:spPr>
              <a:xfrm>
                <a:off x="4258550" y="3209550"/>
                <a:ext cx="16375" cy="11775"/>
              </a:xfrm>
              <a:custGeom>
                <a:rect b="b" l="l" r="r" t="t"/>
                <a:pathLst>
                  <a:path extrusionOk="0" h="471" w="655">
                    <a:moveTo>
                      <a:pt x="314" y="1"/>
                    </a:moveTo>
                    <a:cubicBezTo>
                      <a:pt x="181" y="1"/>
                      <a:pt x="51" y="93"/>
                      <a:pt x="28" y="245"/>
                    </a:cubicBezTo>
                    <a:cubicBezTo>
                      <a:pt x="0" y="401"/>
                      <a:pt x="134" y="470"/>
                      <a:pt x="278" y="470"/>
                    </a:cubicBezTo>
                    <a:cubicBezTo>
                      <a:pt x="458" y="470"/>
                      <a:pt x="654" y="363"/>
                      <a:pt x="578" y="183"/>
                    </a:cubicBezTo>
                    <a:cubicBezTo>
                      <a:pt x="578" y="158"/>
                      <a:pt x="566" y="133"/>
                      <a:pt x="541" y="121"/>
                    </a:cubicBezTo>
                    <a:cubicBezTo>
                      <a:pt x="482" y="38"/>
                      <a:pt x="398" y="1"/>
                      <a:pt x="31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13" name="Google Shape;10413;p47"/>
              <p:cNvSpPr/>
              <p:nvPr/>
            </p:nvSpPr>
            <p:spPr>
              <a:xfrm>
                <a:off x="4194875" y="3191075"/>
                <a:ext cx="18550" cy="14500"/>
              </a:xfrm>
              <a:custGeom>
                <a:rect b="b" l="l" r="r" t="t"/>
                <a:pathLst>
                  <a:path extrusionOk="0" h="580" w="742">
                    <a:moveTo>
                      <a:pt x="405" y="0"/>
                    </a:moveTo>
                    <a:cubicBezTo>
                      <a:pt x="198" y="0"/>
                      <a:pt x="1" y="246"/>
                      <a:pt x="163" y="472"/>
                    </a:cubicBezTo>
                    <a:cubicBezTo>
                      <a:pt x="224" y="547"/>
                      <a:pt x="303" y="580"/>
                      <a:pt x="382" y="580"/>
                    </a:cubicBezTo>
                    <a:cubicBezTo>
                      <a:pt x="564" y="580"/>
                      <a:pt x="742" y="407"/>
                      <a:pt x="663" y="197"/>
                    </a:cubicBezTo>
                    <a:cubicBezTo>
                      <a:pt x="663" y="172"/>
                      <a:pt x="651" y="147"/>
                      <a:pt x="626" y="122"/>
                    </a:cubicBezTo>
                    <a:cubicBezTo>
                      <a:pt x="564" y="36"/>
                      <a:pt x="483" y="0"/>
                      <a:pt x="4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14" name="Google Shape;10414;p47"/>
              <p:cNvSpPr/>
              <p:nvPr/>
            </p:nvSpPr>
            <p:spPr>
              <a:xfrm>
                <a:off x="4167350" y="3124725"/>
                <a:ext cx="18050" cy="14500"/>
              </a:xfrm>
              <a:custGeom>
                <a:rect b="b" l="l" r="r" t="t"/>
                <a:pathLst>
                  <a:path extrusionOk="0" h="580" w="722">
                    <a:moveTo>
                      <a:pt x="374" y="0"/>
                    </a:moveTo>
                    <a:cubicBezTo>
                      <a:pt x="182" y="0"/>
                      <a:pt x="1" y="207"/>
                      <a:pt x="115" y="427"/>
                    </a:cubicBezTo>
                    <a:cubicBezTo>
                      <a:pt x="175" y="534"/>
                      <a:pt x="270" y="579"/>
                      <a:pt x="364" y="579"/>
                    </a:cubicBezTo>
                    <a:cubicBezTo>
                      <a:pt x="544" y="579"/>
                      <a:pt x="722" y="411"/>
                      <a:pt x="640" y="189"/>
                    </a:cubicBezTo>
                    <a:cubicBezTo>
                      <a:pt x="640" y="164"/>
                      <a:pt x="627" y="139"/>
                      <a:pt x="602" y="127"/>
                    </a:cubicBezTo>
                    <a:cubicBezTo>
                      <a:pt x="539" y="38"/>
                      <a:pt x="456" y="0"/>
                      <a:pt x="3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15" name="Google Shape;10415;p47"/>
              <p:cNvSpPr/>
              <p:nvPr/>
            </p:nvSpPr>
            <p:spPr>
              <a:xfrm>
                <a:off x="4219575" y="3255550"/>
                <a:ext cx="15650" cy="14500"/>
              </a:xfrm>
              <a:custGeom>
                <a:rect b="b" l="l" r="r" t="t"/>
                <a:pathLst>
                  <a:path extrusionOk="0" h="580" w="626">
                    <a:moveTo>
                      <a:pt x="296" y="0"/>
                    </a:moveTo>
                    <a:cubicBezTo>
                      <a:pt x="167" y="0"/>
                      <a:pt x="38" y="82"/>
                      <a:pt x="13" y="242"/>
                    </a:cubicBezTo>
                    <a:cubicBezTo>
                      <a:pt x="0" y="317"/>
                      <a:pt x="25" y="392"/>
                      <a:pt x="63" y="455"/>
                    </a:cubicBezTo>
                    <a:cubicBezTo>
                      <a:pt x="125" y="542"/>
                      <a:pt x="210" y="579"/>
                      <a:pt x="294" y="579"/>
                    </a:cubicBezTo>
                    <a:cubicBezTo>
                      <a:pt x="463" y="579"/>
                      <a:pt x="625" y="426"/>
                      <a:pt x="575" y="218"/>
                    </a:cubicBezTo>
                    <a:cubicBezTo>
                      <a:pt x="539" y="72"/>
                      <a:pt x="417" y="0"/>
                      <a:pt x="2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16" name="Google Shape;10416;p47"/>
              <p:cNvSpPr/>
              <p:nvPr/>
            </p:nvSpPr>
            <p:spPr>
              <a:xfrm>
                <a:off x="4278000" y="3083200"/>
                <a:ext cx="17650" cy="14500"/>
              </a:xfrm>
              <a:custGeom>
                <a:rect b="b" l="l" r="r" t="t"/>
                <a:pathLst>
                  <a:path extrusionOk="0" h="580" w="706">
                    <a:moveTo>
                      <a:pt x="361" y="1"/>
                    </a:moveTo>
                    <a:cubicBezTo>
                      <a:pt x="266" y="1"/>
                      <a:pt x="171" y="48"/>
                      <a:pt x="113" y="138"/>
                    </a:cubicBezTo>
                    <a:cubicBezTo>
                      <a:pt x="0" y="313"/>
                      <a:pt x="113" y="551"/>
                      <a:pt x="313" y="576"/>
                    </a:cubicBezTo>
                    <a:cubicBezTo>
                      <a:pt x="329" y="579"/>
                      <a:pt x="346" y="580"/>
                      <a:pt x="362" y="580"/>
                    </a:cubicBezTo>
                    <a:cubicBezTo>
                      <a:pt x="562" y="580"/>
                      <a:pt x="706" y="373"/>
                      <a:pt x="625" y="188"/>
                    </a:cubicBezTo>
                    <a:cubicBezTo>
                      <a:pt x="625" y="163"/>
                      <a:pt x="612" y="138"/>
                      <a:pt x="600" y="126"/>
                    </a:cubicBezTo>
                    <a:cubicBezTo>
                      <a:pt x="540" y="41"/>
                      <a:pt x="450" y="1"/>
                      <a:pt x="3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17" name="Google Shape;10417;p47"/>
              <p:cNvSpPr/>
              <p:nvPr/>
            </p:nvSpPr>
            <p:spPr>
              <a:xfrm>
                <a:off x="4373050" y="3169125"/>
                <a:ext cx="18375" cy="14450"/>
              </a:xfrm>
              <a:custGeom>
                <a:rect b="b" l="l" r="r" t="t"/>
                <a:pathLst>
                  <a:path extrusionOk="0" h="578" w="735">
                    <a:moveTo>
                      <a:pt x="381" y="0"/>
                    </a:moveTo>
                    <a:cubicBezTo>
                      <a:pt x="141" y="0"/>
                      <a:pt x="0" y="267"/>
                      <a:pt x="147" y="463"/>
                    </a:cubicBezTo>
                    <a:cubicBezTo>
                      <a:pt x="200" y="540"/>
                      <a:pt x="287" y="577"/>
                      <a:pt x="374" y="577"/>
                    </a:cubicBezTo>
                    <a:cubicBezTo>
                      <a:pt x="471" y="577"/>
                      <a:pt x="569" y="530"/>
                      <a:pt x="622" y="438"/>
                    </a:cubicBezTo>
                    <a:cubicBezTo>
                      <a:pt x="734" y="263"/>
                      <a:pt x="622" y="38"/>
                      <a:pt x="422" y="0"/>
                    </a:cubicBezTo>
                    <a:lnTo>
                      <a:pt x="397" y="0"/>
                    </a:lnTo>
                    <a:cubicBezTo>
                      <a:pt x="391" y="0"/>
                      <a:pt x="386" y="0"/>
                      <a:pt x="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18" name="Google Shape;10418;p47"/>
              <p:cNvSpPr/>
              <p:nvPr/>
            </p:nvSpPr>
            <p:spPr>
              <a:xfrm>
                <a:off x="4321425" y="3214500"/>
                <a:ext cx="16250" cy="14550"/>
              </a:xfrm>
              <a:custGeom>
                <a:rect b="b" l="l" r="r" t="t"/>
                <a:pathLst>
                  <a:path extrusionOk="0" h="582" w="650">
                    <a:moveTo>
                      <a:pt x="323" y="0"/>
                    </a:moveTo>
                    <a:cubicBezTo>
                      <a:pt x="286" y="0"/>
                      <a:pt x="249" y="7"/>
                      <a:pt x="213" y="22"/>
                    </a:cubicBezTo>
                    <a:cubicBezTo>
                      <a:pt x="75" y="85"/>
                      <a:pt x="0" y="247"/>
                      <a:pt x="50" y="397"/>
                    </a:cubicBezTo>
                    <a:cubicBezTo>
                      <a:pt x="98" y="511"/>
                      <a:pt x="203" y="582"/>
                      <a:pt x="316" y="582"/>
                    </a:cubicBezTo>
                    <a:cubicBezTo>
                      <a:pt x="352" y="582"/>
                      <a:pt x="389" y="575"/>
                      <a:pt x="425" y="560"/>
                    </a:cubicBezTo>
                    <a:cubicBezTo>
                      <a:pt x="575" y="497"/>
                      <a:pt x="650" y="335"/>
                      <a:pt x="587" y="185"/>
                    </a:cubicBezTo>
                    <a:cubicBezTo>
                      <a:pt x="550" y="71"/>
                      <a:pt x="439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19" name="Google Shape;10419;p47"/>
              <p:cNvSpPr/>
              <p:nvPr/>
            </p:nvSpPr>
            <p:spPr>
              <a:xfrm>
                <a:off x="4211350" y="3298475"/>
                <a:ext cx="18500" cy="15200"/>
              </a:xfrm>
              <a:custGeom>
                <a:rect b="b" l="l" r="r" t="t"/>
                <a:pathLst>
                  <a:path extrusionOk="0" h="608" w="740">
                    <a:moveTo>
                      <a:pt x="359" y="1"/>
                    </a:moveTo>
                    <a:cubicBezTo>
                      <a:pt x="175" y="1"/>
                      <a:pt x="1" y="190"/>
                      <a:pt x="92" y="400"/>
                    </a:cubicBezTo>
                    <a:cubicBezTo>
                      <a:pt x="133" y="547"/>
                      <a:pt x="240" y="607"/>
                      <a:pt x="350" y="607"/>
                    </a:cubicBezTo>
                    <a:cubicBezTo>
                      <a:pt x="540" y="607"/>
                      <a:pt x="740" y="425"/>
                      <a:pt x="629" y="188"/>
                    </a:cubicBezTo>
                    <a:cubicBezTo>
                      <a:pt x="617" y="150"/>
                      <a:pt x="592" y="113"/>
                      <a:pt x="554" y="88"/>
                    </a:cubicBezTo>
                    <a:cubicBezTo>
                      <a:pt x="497" y="27"/>
                      <a:pt x="427" y="1"/>
                      <a:pt x="3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20" name="Google Shape;10420;p47"/>
              <p:cNvSpPr/>
              <p:nvPr/>
            </p:nvSpPr>
            <p:spPr>
              <a:xfrm>
                <a:off x="4323675" y="3245975"/>
                <a:ext cx="17750" cy="14225"/>
              </a:xfrm>
              <a:custGeom>
                <a:rect b="b" l="l" r="r" t="t"/>
                <a:pathLst>
                  <a:path extrusionOk="0" h="569" w="710">
                    <a:moveTo>
                      <a:pt x="355" y="0"/>
                    </a:moveTo>
                    <a:cubicBezTo>
                      <a:pt x="151" y="0"/>
                      <a:pt x="0" y="206"/>
                      <a:pt x="85" y="401"/>
                    </a:cubicBezTo>
                    <a:cubicBezTo>
                      <a:pt x="131" y="512"/>
                      <a:pt x="235" y="568"/>
                      <a:pt x="339" y="568"/>
                    </a:cubicBezTo>
                    <a:cubicBezTo>
                      <a:pt x="435" y="568"/>
                      <a:pt x="531" y="521"/>
                      <a:pt x="585" y="426"/>
                    </a:cubicBezTo>
                    <a:lnTo>
                      <a:pt x="597" y="438"/>
                    </a:lnTo>
                    <a:cubicBezTo>
                      <a:pt x="710" y="251"/>
                      <a:pt x="585" y="13"/>
                      <a:pt x="373" y="1"/>
                    </a:cubicBezTo>
                    <a:cubicBezTo>
                      <a:pt x="367" y="0"/>
                      <a:pt x="361" y="0"/>
                      <a:pt x="3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21" name="Google Shape;10421;p47"/>
              <p:cNvSpPr/>
              <p:nvPr/>
            </p:nvSpPr>
            <p:spPr>
              <a:xfrm>
                <a:off x="4176825" y="3093900"/>
                <a:ext cx="18050" cy="14525"/>
              </a:xfrm>
              <a:custGeom>
                <a:rect b="b" l="l" r="r" t="t"/>
                <a:pathLst>
                  <a:path extrusionOk="0" h="581" w="722">
                    <a:moveTo>
                      <a:pt x="354" y="1"/>
                    </a:moveTo>
                    <a:cubicBezTo>
                      <a:pt x="176" y="1"/>
                      <a:pt x="1" y="156"/>
                      <a:pt x="73" y="373"/>
                    </a:cubicBezTo>
                    <a:cubicBezTo>
                      <a:pt x="114" y="519"/>
                      <a:pt x="221" y="580"/>
                      <a:pt x="331" y="580"/>
                    </a:cubicBezTo>
                    <a:cubicBezTo>
                      <a:pt x="521" y="580"/>
                      <a:pt x="721" y="398"/>
                      <a:pt x="610" y="160"/>
                    </a:cubicBezTo>
                    <a:cubicBezTo>
                      <a:pt x="552" y="49"/>
                      <a:pt x="453" y="1"/>
                      <a:pt x="3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22" name="Google Shape;10422;p47"/>
              <p:cNvSpPr/>
              <p:nvPr/>
            </p:nvSpPr>
            <p:spPr>
              <a:xfrm>
                <a:off x="4212900" y="3074500"/>
                <a:ext cx="17200" cy="14475"/>
              </a:xfrm>
              <a:custGeom>
                <a:rect b="b" l="l" r="r" t="t"/>
                <a:pathLst>
                  <a:path extrusionOk="0" h="579" w="688">
                    <a:moveTo>
                      <a:pt x="383" y="1"/>
                    </a:moveTo>
                    <a:cubicBezTo>
                      <a:pt x="186" y="1"/>
                      <a:pt x="1" y="209"/>
                      <a:pt x="117" y="424"/>
                    </a:cubicBezTo>
                    <a:cubicBezTo>
                      <a:pt x="167" y="499"/>
                      <a:pt x="242" y="561"/>
                      <a:pt x="330" y="574"/>
                    </a:cubicBezTo>
                    <a:cubicBezTo>
                      <a:pt x="346" y="577"/>
                      <a:pt x="362" y="579"/>
                      <a:pt x="378" y="579"/>
                    </a:cubicBezTo>
                    <a:cubicBezTo>
                      <a:pt x="546" y="579"/>
                      <a:pt x="688" y="406"/>
                      <a:pt x="642" y="224"/>
                    </a:cubicBezTo>
                    <a:cubicBezTo>
                      <a:pt x="642" y="211"/>
                      <a:pt x="642" y="199"/>
                      <a:pt x="642" y="186"/>
                    </a:cubicBezTo>
                    <a:cubicBezTo>
                      <a:pt x="630" y="161"/>
                      <a:pt x="617" y="136"/>
                      <a:pt x="605" y="111"/>
                    </a:cubicBezTo>
                    <a:cubicBezTo>
                      <a:pt x="541" y="33"/>
                      <a:pt x="461" y="1"/>
                      <a:pt x="3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23" name="Google Shape;10423;p47"/>
              <p:cNvSpPr/>
              <p:nvPr/>
            </p:nvSpPr>
            <p:spPr>
              <a:xfrm>
                <a:off x="4180075" y="3306625"/>
                <a:ext cx="17650" cy="15050"/>
              </a:xfrm>
              <a:custGeom>
                <a:rect b="b" l="l" r="r" t="t"/>
                <a:pathLst>
                  <a:path extrusionOk="0" h="602" w="706">
                    <a:moveTo>
                      <a:pt x="385" y="1"/>
                    </a:moveTo>
                    <a:cubicBezTo>
                      <a:pt x="194" y="1"/>
                      <a:pt x="0" y="180"/>
                      <a:pt x="118" y="424"/>
                    </a:cubicBezTo>
                    <a:cubicBezTo>
                      <a:pt x="167" y="532"/>
                      <a:pt x="279" y="602"/>
                      <a:pt x="397" y="602"/>
                    </a:cubicBezTo>
                    <a:cubicBezTo>
                      <a:pt x="429" y="602"/>
                      <a:pt x="461" y="597"/>
                      <a:pt x="493" y="586"/>
                    </a:cubicBezTo>
                    <a:cubicBezTo>
                      <a:pt x="630" y="524"/>
                      <a:pt x="705" y="361"/>
                      <a:pt x="655" y="211"/>
                    </a:cubicBezTo>
                    <a:cubicBezTo>
                      <a:pt x="609" y="63"/>
                      <a:pt x="497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24" name="Google Shape;10424;p47"/>
              <p:cNvSpPr/>
              <p:nvPr/>
            </p:nvSpPr>
            <p:spPr>
              <a:xfrm>
                <a:off x="4405150" y="3184250"/>
                <a:ext cx="16025" cy="14350"/>
              </a:xfrm>
              <a:custGeom>
                <a:rect b="b" l="l" r="r" t="t"/>
                <a:pathLst>
                  <a:path extrusionOk="0" h="574" w="641">
                    <a:moveTo>
                      <a:pt x="298" y="0"/>
                    </a:moveTo>
                    <a:cubicBezTo>
                      <a:pt x="166" y="0"/>
                      <a:pt x="36" y="92"/>
                      <a:pt x="13" y="245"/>
                    </a:cubicBezTo>
                    <a:cubicBezTo>
                      <a:pt x="0" y="320"/>
                      <a:pt x="13" y="395"/>
                      <a:pt x="63" y="458"/>
                    </a:cubicBezTo>
                    <a:cubicBezTo>
                      <a:pt x="124" y="539"/>
                      <a:pt x="206" y="573"/>
                      <a:pt x="287" y="573"/>
                    </a:cubicBezTo>
                    <a:cubicBezTo>
                      <a:pt x="467" y="573"/>
                      <a:pt x="640" y="399"/>
                      <a:pt x="563" y="183"/>
                    </a:cubicBezTo>
                    <a:cubicBezTo>
                      <a:pt x="563" y="158"/>
                      <a:pt x="550" y="133"/>
                      <a:pt x="525" y="120"/>
                    </a:cubicBezTo>
                    <a:cubicBezTo>
                      <a:pt x="467" y="38"/>
                      <a:pt x="382" y="0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25" name="Google Shape;10425;p47"/>
              <p:cNvSpPr/>
              <p:nvPr/>
            </p:nvSpPr>
            <p:spPr>
              <a:xfrm>
                <a:off x="4408825" y="3146975"/>
                <a:ext cx="17425" cy="12875"/>
              </a:xfrm>
              <a:custGeom>
                <a:rect b="b" l="l" r="r" t="t"/>
                <a:pathLst>
                  <a:path extrusionOk="0" h="515" w="697">
                    <a:moveTo>
                      <a:pt x="482" y="1"/>
                    </a:moveTo>
                    <a:cubicBezTo>
                      <a:pt x="274" y="1"/>
                      <a:pt x="0" y="283"/>
                      <a:pt x="203" y="449"/>
                    </a:cubicBezTo>
                    <a:cubicBezTo>
                      <a:pt x="259" y="494"/>
                      <a:pt x="322" y="514"/>
                      <a:pt x="384" y="514"/>
                    </a:cubicBezTo>
                    <a:cubicBezTo>
                      <a:pt x="545" y="514"/>
                      <a:pt x="696" y="380"/>
                      <a:pt x="678" y="199"/>
                    </a:cubicBezTo>
                    <a:cubicBezTo>
                      <a:pt x="678" y="162"/>
                      <a:pt x="666" y="149"/>
                      <a:pt x="653" y="124"/>
                    </a:cubicBezTo>
                    <a:cubicBezTo>
                      <a:pt x="620" y="36"/>
                      <a:pt x="555" y="1"/>
                      <a:pt x="4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26" name="Google Shape;10426;p47"/>
              <p:cNvSpPr/>
              <p:nvPr/>
            </p:nvSpPr>
            <p:spPr>
              <a:xfrm>
                <a:off x="4378900" y="3124575"/>
                <a:ext cx="15025" cy="14350"/>
              </a:xfrm>
              <a:custGeom>
                <a:rect b="b" l="l" r="r" t="t"/>
                <a:pathLst>
                  <a:path extrusionOk="0" h="574" w="601">
                    <a:moveTo>
                      <a:pt x="310" y="1"/>
                    </a:moveTo>
                    <a:cubicBezTo>
                      <a:pt x="177" y="1"/>
                      <a:pt x="44" y="93"/>
                      <a:pt x="13" y="245"/>
                    </a:cubicBezTo>
                    <a:cubicBezTo>
                      <a:pt x="1" y="320"/>
                      <a:pt x="26" y="395"/>
                      <a:pt x="76" y="458"/>
                    </a:cubicBezTo>
                    <a:cubicBezTo>
                      <a:pt x="113" y="520"/>
                      <a:pt x="188" y="558"/>
                      <a:pt x="263" y="570"/>
                    </a:cubicBezTo>
                    <a:cubicBezTo>
                      <a:pt x="277" y="573"/>
                      <a:pt x="291" y="574"/>
                      <a:pt x="305" y="574"/>
                    </a:cubicBezTo>
                    <a:cubicBezTo>
                      <a:pt x="440" y="574"/>
                      <a:pt x="565" y="469"/>
                      <a:pt x="588" y="333"/>
                    </a:cubicBezTo>
                    <a:cubicBezTo>
                      <a:pt x="600" y="258"/>
                      <a:pt x="575" y="183"/>
                      <a:pt x="538" y="120"/>
                    </a:cubicBezTo>
                    <a:cubicBezTo>
                      <a:pt x="480" y="38"/>
                      <a:pt x="395" y="1"/>
                      <a:pt x="3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27" name="Google Shape;10427;p47"/>
              <p:cNvSpPr/>
              <p:nvPr/>
            </p:nvSpPr>
            <p:spPr>
              <a:xfrm>
                <a:off x="4353600" y="3058875"/>
                <a:ext cx="17350" cy="12875"/>
              </a:xfrm>
              <a:custGeom>
                <a:rect b="b" l="l" r="r" t="t"/>
                <a:pathLst>
                  <a:path extrusionOk="0" h="515" w="694">
                    <a:moveTo>
                      <a:pt x="484" y="1"/>
                    </a:moveTo>
                    <a:cubicBezTo>
                      <a:pt x="272" y="1"/>
                      <a:pt x="0" y="283"/>
                      <a:pt x="213" y="449"/>
                    </a:cubicBezTo>
                    <a:lnTo>
                      <a:pt x="200" y="449"/>
                    </a:lnTo>
                    <a:cubicBezTo>
                      <a:pt x="256" y="494"/>
                      <a:pt x="319" y="514"/>
                      <a:pt x="381" y="514"/>
                    </a:cubicBezTo>
                    <a:cubicBezTo>
                      <a:pt x="542" y="514"/>
                      <a:pt x="693" y="379"/>
                      <a:pt x="675" y="199"/>
                    </a:cubicBezTo>
                    <a:cubicBezTo>
                      <a:pt x="675" y="174"/>
                      <a:pt x="663" y="149"/>
                      <a:pt x="663" y="124"/>
                    </a:cubicBezTo>
                    <a:cubicBezTo>
                      <a:pt x="627" y="36"/>
                      <a:pt x="559" y="1"/>
                      <a:pt x="4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28" name="Google Shape;10428;p47"/>
              <p:cNvSpPr/>
              <p:nvPr/>
            </p:nvSpPr>
            <p:spPr>
              <a:xfrm>
                <a:off x="4383275" y="3085525"/>
                <a:ext cx="16025" cy="14350"/>
              </a:xfrm>
              <a:custGeom>
                <a:rect b="b" l="l" r="r" t="t"/>
                <a:pathLst>
                  <a:path extrusionOk="0" h="574" w="641">
                    <a:moveTo>
                      <a:pt x="298" y="0"/>
                    </a:moveTo>
                    <a:cubicBezTo>
                      <a:pt x="166" y="0"/>
                      <a:pt x="36" y="93"/>
                      <a:pt x="13" y="245"/>
                    </a:cubicBezTo>
                    <a:cubicBezTo>
                      <a:pt x="0" y="320"/>
                      <a:pt x="13" y="395"/>
                      <a:pt x="63" y="458"/>
                    </a:cubicBezTo>
                    <a:cubicBezTo>
                      <a:pt x="125" y="539"/>
                      <a:pt x="206" y="573"/>
                      <a:pt x="287" y="573"/>
                    </a:cubicBezTo>
                    <a:cubicBezTo>
                      <a:pt x="467" y="573"/>
                      <a:pt x="641" y="399"/>
                      <a:pt x="563" y="183"/>
                    </a:cubicBezTo>
                    <a:cubicBezTo>
                      <a:pt x="550" y="158"/>
                      <a:pt x="538" y="133"/>
                      <a:pt x="525" y="120"/>
                    </a:cubicBezTo>
                    <a:cubicBezTo>
                      <a:pt x="467" y="38"/>
                      <a:pt x="382" y="0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29" name="Google Shape;10429;p47"/>
              <p:cNvSpPr/>
              <p:nvPr/>
            </p:nvSpPr>
            <p:spPr>
              <a:xfrm>
                <a:off x="4344600" y="3097675"/>
                <a:ext cx="15275" cy="14550"/>
              </a:xfrm>
              <a:custGeom>
                <a:rect b="b" l="l" r="r" t="t"/>
                <a:pathLst>
                  <a:path extrusionOk="0" h="582" w="611">
                    <a:moveTo>
                      <a:pt x="317" y="0"/>
                    </a:moveTo>
                    <a:cubicBezTo>
                      <a:pt x="159" y="0"/>
                      <a:pt x="1" y="121"/>
                      <a:pt x="23" y="322"/>
                    </a:cubicBezTo>
                    <a:cubicBezTo>
                      <a:pt x="42" y="493"/>
                      <a:pt x="178" y="581"/>
                      <a:pt x="313" y="581"/>
                    </a:cubicBezTo>
                    <a:cubicBezTo>
                      <a:pt x="443" y="581"/>
                      <a:pt x="573" y="500"/>
                      <a:pt x="598" y="334"/>
                    </a:cubicBezTo>
                    <a:cubicBezTo>
                      <a:pt x="610" y="284"/>
                      <a:pt x="598" y="234"/>
                      <a:pt x="585" y="184"/>
                    </a:cubicBezTo>
                    <a:cubicBezTo>
                      <a:pt x="534" y="57"/>
                      <a:pt x="426" y="0"/>
                      <a:pt x="3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30" name="Google Shape;10430;p47"/>
              <p:cNvSpPr/>
              <p:nvPr/>
            </p:nvSpPr>
            <p:spPr>
              <a:xfrm>
                <a:off x="3298875" y="3397775"/>
                <a:ext cx="15775" cy="14500"/>
              </a:xfrm>
              <a:custGeom>
                <a:rect b="b" l="l" r="r" t="t"/>
                <a:pathLst>
                  <a:path extrusionOk="0" h="580" w="631">
                    <a:moveTo>
                      <a:pt x="324" y="0"/>
                    </a:moveTo>
                    <a:cubicBezTo>
                      <a:pt x="241" y="0"/>
                      <a:pt x="158" y="33"/>
                      <a:pt x="100" y="102"/>
                    </a:cubicBezTo>
                    <a:cubicBezTo>
                      <a:pt x="0" y="227"/>
                      <a:pt x="25" y="414"/>
                      <a:pt x="150" y="514"/>
                    </a:cubicBezTo>
                    <a:lnTo>
                      <a:pt x="138" y="514"/>
                    </a:lnTo>
                    <a:cubicBezTo>
                      <a:pt x="193" y="559"/>
                      <a:pt x="256" y="579"/>
                      <a:pt x="318" y="579"/>
                    </a:cubicBezTo>
                    <a:cubicBezTo>
                      <a:pt x="479" y="579"/>
                      <a:pt x="631" y="442"/>
                      <a:pt x="613" y="252"/>
                    </a:cubicBezTo>
                    <a:cubicBezTo>
                      <a:pt x="613" y="227"/>
                      <a:pt x="600" y="202"/>
                      <a:pt x="600" y="177"/>
                    </a:cubicBezTo>
                    <a:cubicBezTo>
                      <a:pt x="550" y="62"/>
                      <a:pt x="437" y="0"/>
                      <a:pt x="3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31" name="Google Shape;10431;p47"/>
              <p:cNvSpPr/>
              <p:nvPr/>
            </p:nvSpPr>
            <p:spPr>
              <a:xfrm>
                <a:off x="3336050" y="3377025"/>
                <a:ext cx="18300" cy="14600"/>
              </a:xfrm>
              <a:custGeom>
                <a:rect b="b" l="l" r="r" t="t"/>
                <a:pathLst>
                  <a:path extrusionOk="0" h="584" w="732">
                    <a:moveTo>
                      <a:pt x="356" y="1"/>
                    </a:moveTo>
                    <a:cubicBezTo>
                      <a:pt x="260" y="1"/>
                      <a:pt x="165" y="48"/>
                      <a:pt x="113" y="145"/>
                    </a:cubicBezTo>
                    <a:cubicBezTo>
                      <a:pt x="0" y="320"/>
                      <a:pt x="113" y="545"/>
                      <a:pt x="313" y="582"/>
                    </a:cubicBezTo>
                    <a:cubicBezTo>
                      <a:pt x="324" y="583"/>
                      <a:pt x="334" y="584"/>
                      <a:pt x="345" y="584"/>
                    </a:cubicBezTo>
                    <a:cubicBezTo>
                      <a:pt x="577" y="584"/>
                      <a:pt x="731" y="323"/>
                      <a:pt x="588" y="120"/>
                    </a:cubicBezTo>
                    <a:cubicBezTo>
                      <a:pt x="534" y="41"/>
                      <a:pt x="445" y="1"/>
                      <a:pt x="3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32" name="Google Shape;10432;p47"/>
              <p:cNvSpPr/>
              <p:nvPr/>
            </p:nvSpPr>
            <p:spPr>
              <a:xfrm>
                <a:off x="3315125" y="3324225"/>
                <a:ext cx="17700" cy="14625"/>
              </a:xfrm>
              <a:custGeom>
                <a:rect b="b" l="l" r="r" t="t"/>
                <a:pathLst>
                  <a:path extrusionOk="0" h="585" w="708">
                    <a:moveTo>
                      <a:pt x="355" y="1"/>
                    </a:moveTo>
                    <a:cubicBezTo>
                      <a:pt x="260" y="1"/>
                      <a:pt x="164" y="48"/>
                      <a:pt x="113" y="145"/>
                    </a:cubicBezTo>
                    <a:cubicBezTo>
                      <a:pt x="0" y="320"/>
                      <a:pt x="113" y="545"/>
                      <a:pt x="313" y="582"/>
                    </a:cubicBezTo>
                    <a:cubicBezTo>
                      <a:pt x="325" y="584"/>
                      <a:pt x="337" y="584"/>
                      <a:pt x="349" y="584"/>
                    </a:cubicBezTo>
                    <a:cubicBezTo>
                      <a:pt x="556" y="584"/>
                      <a:pt x="708" y="384"/>
                      <a:pt x="625" y="195"/>
                    </a:cubicBezTo>
                    <a:cubicBezTo>
                      <a:pt x="625" y="170"/>
                      <a:pt x="613" y="145"/>
                      <a:pt x="588" y="120"/>
                    </a:cubicBezTo>
                    <a:cubicBezTo>
                      <a:pt x="533" y="41"/>
                      <a:pt x="444" y="1"/>
                      <a:pt x="3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33" name="Google Shape;10433;p47"/>
              <p:cNvSpPr/>
              <p:nvPr/>
            </p:nvSpPr>
            <p:spPr>
              <a:xfrm>
                <a:off x="3348850" y="3343850"/>
                <a:ext cx="16600" cy="14550"/>
              </a:xfrm>
              <a:custGeom>
                <a:rect b="b" l="l" r="r" t="t"/>
                <a:pathLst>
                  <a:path extrusionOk="0" h="582" w="664">
                    <a:moveTo>
                      <a:pt x="335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85"/>
                      <a:pt x="1" y="247"/>
                      <a:pt x="63" y="397"/>
                    </a:cubicBezTo>
                    <a:cubicBezTo>
                      <a:pt x="111" y="511"/>
                      <a:pt x="216" y="582"/>
                      <a:pt x="329" y="582"/>
                    </a:cubicBezTo>
                    <a:cubicBezTo>
                      <a:pt x="365" y="582"/>
                      <a:pt x="402" y="575"/>
                      <a:pt x="438" y="559"/>
                    </a:cubicBezTo>
                    <a:cubicBezTo>
                      <a:pt x="588" y="497"/>
                      <a:pt x="663" y="335"/>
                      <a:pt x="601" y="185"/>
                    </a:cubicBezTo>
                    <a:cubicBezTo>
                      <a:pt x="553" y="71"/>
                      <a:pt x="448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34" name="Google Shape;10434;p47"/>
              <p:cNvSpPr/>
              <p:nvPr/>
            </p:nvSpPr>
            <p:spPr>
              <a:xfrm>
                <a:off x="3322000" y="3286525"/>
                <a:ext cx="16575" cy="14400"/>
              </a:xfrm>
              <a:custGeom>
                <a:rect b="b" l="l" r="r" t="t"/>
                <a:pathLst>
                  <a:path extrusionOk="0" h="576" w="663">
                    <a:moveTo>
                      <a:pt x="321" y="0"/>
                    </a:moveTo>
                    <a:cubicBezTo>
                      <a:pt x="289" y="0"/>
                      <a:pt x="256" y="5"/>
                      <a:pt x="225" y="16"/>
                    </a:cubicBezTo>
                    <a:cubicBezTo>
                      <a:pt x="75" y="78"/>
                      <a:pt x="0" y="241"/>
                      <a:pt x="63" y="391"/>
                    </a:cubicBezTo>
                    <a:cubicBezTo>
                      <a:pt x="110" y="505"/>
                      <a:pt x="215" y="575"/>
                      <a:pt x="329" y="575"/>
                    </a:cubicBezTo>
                    <a:cubicBezTo>
                      <a:pt x="365" y="575"/>
                      <a:pt x="401" y="568"/>
                      <a:pt x="438" y="553"/>
                    </a:cubicBezTo>
                    <a:cubicBezTo>
                      <a:pt x="587" y="503"/>
                      <a:pt x="662" y="328"/>
                      <a:pt x="600" y="191"/>
                    </a:cubicBezTo>
                    <a:cubicBezTo>
                      <a:pt x="560" y="72"/>
                      <a:pt x="443" y="0"/>
                      <a:pt x="3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35" name="Google Shape;10435;p47"/>
              <p:cNvSpPr/>
              <p:nvPr/>
            </p:nvSpPr>
            <p:spPr>
              <a:xfrm>
                <a:off x="3412875" y="3354300"/>
                <a:ext cx="17225" cy="12725"/>
              </a:xfrm>
              <a:custGeom>
                <a:rect b="b" l="l" r="r" t="t"/>
                <a:pathLst>
                  <a:path extrusionOk="0" h="509" w="689">
                    <a:moveTo>
                      <a:pt x="491" y="0"/>
                    </a:moveTo>
                    <a:cubicBezTo>
                      <a:pt x="278" y="0"/>
                      <a:pt x="0" y="283"/>
                      <a:pt x="214" y="441"/>
                    </a:cubicBezTo>
                    <a:cubicBezTo>
                      <a:pt x="270" y="486"/>
                      <a:pt x="335" y="508"/>
                      <a:pt x="399" y="508"/>
                    </a:cubicBezTo>
                    <a:cubicBezTo>
                      <a:pt x="480" y="508"/>
                      <a:pt x="558" y="473"/>
                      <a:pt x="614" y="404"/>
                    </a:cubicBezTo>
                    <a:cubicBezTo>
                      <a:pt x="664" y="341"/>
                      <a:pt x="689" y="266"/>
                      <a:pt x="676" y="191"/>
                    </a:cubicBezTo>
                    <a:cubicBezTo>
                      <a:pt x="676" y="166"/>
                      <a:pt x="664" y="141"/>
                      <a:pt x="664" y="116"/>
                    </a:cubicBezTo>
                    <a:cubicBezTo>
                      <a:pt x="629" y="34"/>
                      <a:pt x="564" y="0"/>
                      <a:pt x="4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36" name="Google Shape;10436;p47"/>
              <p:cNvSpPr/>
              <p:nvPr/>
            </p:nvSpPr>
            <p:spPr>
              <a:xfrm>
                <a:off x="3388775" y="3288500"/>
                <a:ext cx="18850" cy="14450"/>
              </a:xfrm>
              <a:custGeom>
                <a:rect b="b" l="l" r="r" t="t"/>
                <a:pathLst>
                  <a:path extrusionOk="0" h="578" w="754">
                    <a:moveTo>
                      <a:pt x="380" y="0"/>
                    </a:moveTo>
                    <a:cubicBezTo>
                      <a:pt x="295" y="0"/>
                      <a:pt x="212" y="39"/>
                      <a:pt x="153" y="112"/>
                    </a:cubicBezTo>
                    <a:cubicBezTo>
                      <a:pt x="0" y="300"/>
                      <a:pt x="136" y="577"/>
                      <a:pt x="361" y="577"/>
                    </a:cubicBezTo>
                    <a:cubicBezTo>
                      <a:pt x="375" y="577"/>
                      <a:pt x="389" y="576"/>
                      <a:pt x="403" y="574"/>
                    </a:cubicBezTo>
                    <a:cubicBezTo>
                      <a:pt x="666" y="549"/>
                      <a:pt x="753" y="224"/>
                      <a:pt x="553" y="62"/>
                    </a:cubicBezTo>
                    <a:cubicBezTo>
                      <a:pt x="501" y="20"/>
                      <a:pt x="440" y="0"/>
                      <a:pt x="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37" name="Google Shape;10437;p47"/>
              <p:cNvSpPr/>
              <p:nvPr/>
            </p:nvSpPr>
            <p:spPr>
              <a:xfrm>
                <a:off x="3383525" y="3324475"/>
                <a:ext cx="16600" cy="14550"/>
              </a:xfrm>
              <a:custGeom>
                <a:rect b="b" l="l" r="r" t="t"/>
                <a:pathLst>
                  <a:path extrusionOk="0" h="582" w="664">
                    <a:moveTo>
                      <a:pt x="335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63" y="397"/>
                    </a:cubicBezTo>
                    <a:cubicBezTo>
                      <a:pt x="111" y="511"/>
                      <a:pt x="216" y="582"/>
                      <a:pt x="330" y="582"/>
                    </a:cubicBezTo>
                    <a:cubicBezTo>
                      <a:pt x="366" y="582"/>
                      <a:pt x="402" y="575"/>
                      <a:pt x="438" y="560"/>
                    </a:cubicBezTo>
                    <a:cubicBezTo>
                      <a:pt x="588" y="497"/>
                      <a:pt x="663" y="335"/>
                      <a:pt x="601" y="185"/>
                    </a:cubicBezTo>
                    <a:cubicBezTo>
                      <a:pt x="553" y="71"/>
                      <a:pt x="448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38" name="Google Shape;10438;p47"/>
              <p:cNvSpPr/>
              <p:nvPr/>
            </p:nvSpPr>
            <p:spPr>
              <a:xfrm>
                <a:off x="3362650" y="3219000"/>
                <a:ext cx="18650" cy="14625"/>
              </a:xfrm>
              <a:custGeom>
                <a:rect b="b" l="l" r="r" t="t"/>
                <a:pathLst>
                  <a:path extrusionOk="0" h="585" w="746">
                    <a:moveTo>
                      <a:pt x="384" y="0"/>
                    </a:moveTo>
                    <a:cubicBezTo>
                      <a:pt x="130" y="0"/>
                      <a:pt x="0" y="341"/>
                      <a:pt x="211" y="517"/>
                    </a:cubicBezTo>
                    <a:cubicBezTo>
                      <a:pt x="270" y="564"/>
                      <a:pt x="335" y="584"/>
                      <a:pt x="397" y="584"/>
                    </a:cubicBezTo>
                    <a:cubicBezTo>
                      <a:pt x="583" y="584"/>
                      <a:pt x="746" y="399"/>
                      <a:pt x="661" y="192"/>
                    </a:cubicBezTo>
                    <a:cubicBezTo>
                      <a:pt x="661" y="167"/>
                      <a:pt x="649" y="142"/>
                      <a:pt x="636" y="117"/>
                    </a:cubicBezTo>
                    <a:cubicBezTo>
                      <a:pt x="586" y="55"/>
                      <a:pt x="511" y="17"/>
                      <a:pt x="436" y="5"/>
                    </a:cubicBezTo>
                    <a:cubicBezTo>
                      <a:pt x="418" y="2"/>
                      <a:pt x="401" y="0"/>
                      <a:pt x="3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39" name="Google Shape;10439;p47"/>
              <p:cNvSpPr/>
              <p:nvPr/>
            </p:nvSpPr>
            <p:spPr>
              <a:xfrm>
                <a:off x="3351350" y="3265100"/>
                <a:ext cx="16275" cy="14450"/>
              </a:xfrm>
              <a:custGeom>
                <a:rect b="b" l="l" r="r" t="t"/>
                <a:pathLst>
                  <a:path extrusionOk="0" h="578" w="651">
                    <a:moveTo>
                      <a:pt x="335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73"/>
                      <a:pt x="1" y="248"/>
                      <a:pt x="51" y="398"/>
                    </a:cubicBezTo>
                    <a:cubicBezTo>
                      <a:pt x="99" y="514"/>
                      <a:pt x="207" y="577"/>
                      <a:pt x="323" y="577"/>
                    </a:cubicBezTo>
                    <a:cubicBezTo>
                      <a:pt x="357" y="577"/>
                      <a:pt x="392" y="572"/>
                      <a:pt x="426" y="560"/>
                    </a:cubicBezTo>
                    <a:cubicBezTo>
                      <a:pt x="576" y="498"/>
                      <a:pt x="651" y="335"/>
                      <a:pt x="601" y="185"/>
                    </a:cubicBezTo>
                    <a:cubicBezTo>
                      <a:pt x="553" y="72"/>
                      <a:pt x="448" y="1"/>
                      <a:pt x="3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40" name="Google Shape;10440;p47"/>
              <p:cNvSpPr/>
              <p:nvPr/>
            </p:nvSpPr>
            <p:spPr>
              <a:xfrm>
                <a:off x="3352300" y="3305150"/>
                <a:ext cx="18150" cy="14425"/>
              </a:xfrm>
              <a:custGeom>
                <a:rect b="b" l="l" r="r" t="t"/>
                <a:pathLst>
                  <a:path extrusionOk="0" h="577" w="726">
                    <a:moveTo>
                      <a:pt x="346" y="0"/>
                    </a:moveTo>
                    <a:cubicBezTo>
                      <a:pt x="254" y="0"/>
                      <a:pt x="164" y="44"/>
                      <a:pt x="113" y="133"/>
                    </a:cubicBezTo>
                    <a:cubicBezTo>
                      <a:pt x="0" y="320"/>
                      <a:pt x="113" y="545"/>
                      <a:pt x="313" y="570"/>
                    </a:cubicBezTo>
                    <a:cubicBezTo>
                      <a:pt x="332" y="574"/>
                      <a:pt x="351" y="576"/>
                      <a:pt x="370" y="576"/>
                    </a:cubicBezTo>
                    <a:cubicBezTo>
                      <a:pt x="588" y="576"/>
                      <a:pt x="726" y="316"/>
                      <a:pt x="588" y="121"/>
                    </a:cubicBezTo>
                    <a:cubicBezTo>
                      <a:pt x="526" y="41"/>
                      <a:pt x="435" y="0"/>
                      <a:pt x="3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41" name="Google Shape;10441;p47"/>
              <p:cNvSpPr/>
              <p:nvPr/>
            </p:nvSpPr>
            <p:spPr>
              <a:xfrm>
                <a:off x="3303500" y="3360125"/>
                <a:ext cx="18075" cy="14650"/>
              </a:xfrm>
              <a:custGeom>
                <a:rect b="b" l="l" r="r" t="t"/>
                <a:pathLst>
                  <a:path extrusionOk="0" h="586" w="723">
                    <a:moveTo>
                      <a:pt x="377" y="0"/>
                    </a:moveTo>
                    <a:cubicBezTo>
                      <a:pt x="184" y="0"/>
                      <a:pt x="1" y="204"/>
                      <a:pt x="115" y="433"/>
                    </a:cubicBezTo>
                    <a:cubicBezTo>
                      <a:pt x="175" y="540"/>
                      <a:pt x="270" y="586"/>
                      <a:pt x="364" y="586"/>
                    </a:cubicBezTo>
                    <a:cubicBezTo>
                      <a:pt x="545" y="586"/>
                      <a:pt x="722" y="418"/>
                      <a:pt x="640" y="196"/>
                    </a:cubicBezTo>
                    <a:cubicBezTo>
                      <a:pt x="640" y="171"/>
                      <a:pt x="628" y="146"/>
                      <a:pt x="603" y="121"/>
                    </a:cubicBezTo>
                    <a:cubicBezTo>
                      <a:pt x="540" y="36"/>
                      <a:pt x="458" y="0"/>
                      <a:pt x="3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42" name="Google Shape;10442;p47"/>
              <p:cNvSpPr/>
              <p:nvPr/>
            </p:nvSpPr>
            <p:spPr>
              <a:xfrm>
                <a:off x="3390625" y="3248550"/>
                <a:ext cx="17175" cy="14375"/>
              </a:xfrm>
              <a:custGeom>
                <a:rect b="b" l="l" r="r" t="t"/>
                <a:pathLst>
                  <a:path extrusionOk="0" h="575" w="687">
                    <a:moveTo>
                      <a:pt x="366" y="0"/>
                    </a:moveTo>
                    <a:cubicBezTo>
                      <a:pt x="121" y="0"/>
                      <a:pt x="0" y="528"/>
                      <a:pt x="292" y="572"/>
                    </a:cubicBezTo>
                    <a:cubicBezTo>
                      <a:pt x="304" y="574"/>
                      <a:pt x="316" y="574"/>
                      <a:pt x="328" y="574"/>
                    </a:cubicBezTo>
                    <a:cubicBezTo>
                      <a:pt x="535" y="574"/>
                      <a:pt x="687" y="374"/>
                      <a:pt x="604" y="173"/>
                    </a:cubicBezTo>
                    <a:cubicBezTo>
                      <a:pt x="579" y="110"/>
                      <a:pt x="517" y="48"/>
                      <a:pt x="454" y="23"/>
                    </a:cubicBezTo>
                    <a:cubicBezTo>
                      <a:pt x="423" y="7"/>
                      <a:pt x="394" y="0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43" name="Google Shape;10443;p47"/>
              <p:cNvSpPr/>
              <p:nvPr/>
            </p:nvSpPr>
            <p:spPr>
              <a:xfrm>
                <a:off x="3418825" y="3319975"/>
                <a:ext cx="19725" cy="14450"/>
              </a:xfrm>
              <a:custGeom>
                <a:rect b="b" l="l" r="r" t="t"/>
                <a:pathLst>
                  <a:path extrusionOk="0" h="578" w="789">
                    <a:moveTo>
                      <a:pt x="391" y="1"/>
                    </a:moveTo>
                    <a:cubicBezTo>
                      <a:pt x="48" y="1"/>
                      <a:pt x="1" y="529"/>
                      <a:pt x="364" y="577"/>
                    </a:cubicBezTo>
                    <a:lnTo>
                      <a:pt x="364" y="565"/>
                    </a:lnTo>
                    <a:cubicBezTo>
                      <a:pt x="376" y="566"/>
                      <a:pt x="388" y="567"/>
                      <a:pt x="400" y="567"/>
                    </a:cubicBezTo>
                    <a:cubicBezTo>
                      <a:pt x="731" y="567"/>
                      <a:pt x="789" y="75"/>
                      <a:pt x="451" y="2"/>
                    </a:cubicBezTo>
                    <a:lnTo>
                      <a:pt x="426" y="2"/>
                    </a:lnTo>
                    <a:cubicBezTo>
                      <a:pt x="414" y="1"/>
                      <a:pt x="402" y="1"/>
                      <a:pt x="3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44" name="Google Shape;10444;p47"/>
              <p:cNvSpPr/>
              <p:nvPr/>
            </p:nvSpPr>
            <p:spPr>
              <a:xfrm>
                <a:off x="3381675" y="3364150"/>
                <a:ext cx="16250" cy="14550"/>
              </a:xfrm>
              <a:custGeom>
                <a:rect b="b" l="l" r="r" t="t"/>
                <a:pathLst>
                  <a:path extrusionOk="0" h="582" w="650">
                    <a:moveTo>
                      <a:pt x="323" y="0"/>
                    </a:moveTo>
                    <a:cubicBezTo>
                      <a:pt x="286" y="0"/>
                      <a:pt x="249" y="7"/>
                      <a:pt x="212" y="22"/>
                    </a:cubicBezTo>
                    <a:cubicBezTo>
                      <a:pt x="75" y="72"/>
                      <a:pt x="0" y="247"/>
                      <a:pt x="50" y="397"/>
                    </a:cubicBezTo>
                    <a:cubicBezTo>
                      <a:pt x="97" y="511"/>
                      <a:pt x="203" y="582"/>
                      <a:pt x="316" y="582"/>
                    </a:cubicBezTo>
                    <a:cubicBezTo>
                      <a:pt x="352" y="582"/>
                      <a:pt x="389" y="575"/>
                      <a:pt x="425" y="560"/>
                    </a:cubicBezTo>
                    <a:cubicBezTo>
                      <a:pt x="575" y="497"/>
                      <a:pt x="650" y="335"/>
                      <a:pt x="587" y="185"/>
                    </a:cubicBezTo>
                    <a:cubicBezTo>
                      <a:pt x="549" y="71"/>
                      <a:pt x="439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45" name="Google Shape;10445;p47"/>
              <p:cNvSpPr/>
              <p:nvPr/>
            </p:nvSpPr>
            <p:spPr>
              <a:xfrm>
                <a:off x="3333550" y="3415300"/>
                <a:ext cx="16275" cy="14500"/>
              </a:xfrm>
              <a:custGeom>
                <a:rect b="b" l="l" r="r" t="t"/>
                <a:pathLst>
                  <a:path extrusionOk="0" h="580" w="651">
                    <a:moveTo>
                      <a:pt x="349" y="1"/>
                    </a:moveTo>
                    <a:cubicBezTo>
                      <a:pt x="254" y="1"/>
                      <a:pt x="159" y="48"/>
                      <a:pt x="100" y="138"/>
                    </a:cubicBezTo>
                    <a:cubicBezTo>
                      <a:pt x="1" y="326"/>
                      <a:pt x="100" y="551"/>
                      <a:pt x="313" y="576"/>
                    </a:cubicBezTo>
                    <a:cubicBezTo>
                      <a:pt x="328" y="578"/>
                      <a:pt x="344" y="580"/>
                      <a:pt x="359" y="580"/>
                    </a:cubicBezTo>
                    <a:cubicBezTo>
                      <a:pt x="492" y="580"/>
                      <a:pt x="615" y="484"/>
                      <a:pt x="638" y="338"/>
                    </a:cubicBezTo>
                    <a:cubicBezTo>
                      <a:pt x="650" y="301"/>
                      <a:pt x="650" y="263"/>
                      <a:pt x="638" y="238"/>
                    </a:cubicBezTo>
                    <a:cubicBezTo>
                      <a:pt x="638" y="201"/>
                      <a:pt x="613" y="151"/>
                      <a:pt x="588" y="126"/>
                    </a:cubicBezTo>
                    <a:cubicBezTo>
                      <a:pt x="528" y="41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46" name="Google Shape;10446;p47"/>
              <p:cNvSpPr/>
              <p:nvPr/>
            </p:nvSpPr>
            <p:spPr>
              <a:xfrm>
                <a:off x="3370100" y="3396625"/>
                <a:ext cx="17425" cy="14600"/>
              </a:xfrm>
              <a:custGeom>
                <a:rect b="b" l="l" r="r" t="t"/>
                <a:pathLst>
                  <a:path extrusionOk="0" h="584" w="697">
                    <a:moveTo>
                      <a:pt x="348" y="1"/>
                    </a:moveTo>
                    <a:cubicBezTo>
                      <a:pt x="312" y="1"/>
                      <a:pt x="274" y="8"/>
                      <a:pt x="238" y="23"/>
                    </a:cubicBezTo>
                    <a:cubicBezTo>
                      <a:pt x="1" y="111"/>
                      <a:pt x="1" y="448"/>
                      <a:pt x="226" y="560"/>
                    </a:cubicBezTo>
                    <a:cubicBezTo>
                      <a:pt x="264" y="577"/>
                      <a:pt x="302" y="584"/>
                      <a:pt x="340" y="584"/>
                    </a:cubicBezTo>
                    <a:cubicBezTo>
                      <a:pt x="534" y="584"/>
                      <a:pt x="697" y="385"/>
                      <a:pt x="613" y="186"/>
                    </a:cubicBezTo>
                    <a:cubicBezTo>
                      <a:pt x="575" y="72"/>
                      <a:pt x="465" y="1"/>
                      <a:pt x="3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47" name="Google Shape;10447;p47"/>
              <p:cNvSpPr/>
              <p:nvPr/>
            </p:nvSpPr>
            <p:spPr>
              <a:xfrm>
                <a:off x="3518825" y="3312375"/>
                <a:ext cx="15675" cy="14625"/>
              </a:xfrm>
              <a:custGeom>
                <a:rect b="b" l="l" r="r" t="t"/>
                <a:pathLst>
                  <a:path extrusionOk="0" h="585" w="627">
                    <a:moveTo>
                      <a:pt x="319" y="1"/>
                    </a:moveTo>
                    <a:cubicBezTo>
                      <a:pt x="240" y="1"/>
                      <a:pt x="159" y="34"/>
                      <a:pt x="100" y="106"/>
                    </a:cubicBezTo>
                    <a:cubicBezTo>
                      <a:pt x="0" y="231"/>
                      <a:pt x="13" y="419"/>
                      <a:pt x="138" y="519"/>
                    </a:cubicBezTo>
                    <a:cubicBezTo>
                      <a:pt x="193" y="564"/>
                      <a:pt x="257" y="584"/>
                      <a:pt x="318" y="584"/>
                    </a:cubicBezTo>
                    <a:cubicBezTo>
                      <a:pt x="478" y="584"/>
                      <a:pt x="627" y="449"/>
                      <a:pt x="600" y="269"/>
                    </a:cubicBezTo>
                    <a:cubicBezTo>
                      <a:pt x="592" y="102"/>
                      <a:pt x="457" y="1"/>
                      <a:pt x="3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48" name="Google Shape;10448;p47"/>
              <p:cNvSpPr/>
              <p:nvPr/>
            </p:nvSpPr>
            <p:spPr>
              <a:xfrm>
                <a:off x="3556000" y="3291900"/>
                <a:ext cx="18225" cy="14475"/>
              </a:xfrm>
              <a:custGeom>
                <a:rect b="b" l="l" r="r" t="t"/>
                <a:pathLst>
                  <a:path extrusionOk="0" h="579" w="729">
                    <a:moveTo>
                      <a:pt x="355" y="1"/>
                    </a:moveTo>
                    <a:cubicBezTo>
                      <a:pt x="260" y="1"/>
                      <a:pt x="164" y="48"/>
                      <a:pt x="113" y="138"/>
                    </a:cubicBezTo>
                    <a:cubicBezTo>
                      <a:pt x="0" y="313"/>
                      <a:pt x="113" y="538"/>
                      <a:pt x="313" y="576"/>
                    </a:cubicBezTo>
                    <a:cubicBezTo>
                      <a:pt x="328" y="578"/>
                      <a:pt x="342" y="579"/>
                      <a:pt x="357" y="579"/>
                    </a:cubicBezTo>
                    <a:cubicBezTo>
                      <a:pt x="582" y="579"/>
                      <a:pt x="728" y="314"/>
                      <a:pt x="588" y="126"/>
                    </a:cubicBezTo>
                    <a:cubicBezTo>
                      <a:pt x="533" y="41"/>
                      <a:pt x="444" y="1"/>
                      <a:pt x="3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49" name="Google Shape;10449;p47"/>
              <p:cNvSpPr/>
              <p:nvPr/>
            </p:nvSpPr>
            <p:spPr>
              <a:xfrm>
                <a:off x="3489175" y="3278750"/>
                <a:ext cx="18275" cy="14500"/>
              </a:xfrm>
              <a:custGeom>
                <a:rect b="b" l="l" r="r" t="t"/>
                <a:pathLst>
                  <a:path extrusionOk="0" h="580" w="731">
                    <a:moveTo>
                      <a:pt x="381" y="0"/>
                    </a:moveTo>
                    <a:cubicBezTo>
                      <a:pt x="186" y="0"/>
                      <a:pt x="1" y="207"/>
                      <a:pt x="124" y="427"/>
                    </a:cubicBezTo>
                    <a:cubicBezTo>
                      <a:pt x="179" y="534"/>
                      <a:pt x="273" y="579"/>
                      <a:pt x="367" y="579"/>
                    </a:cubicBezTo>
                    <a:cubicBezTo>
                      <a:pt x="548" y="579"/>
                      <a:pt x="731" y="411"/>
                      <a:pt x="649" y="189"/>
                    </a:cubicBezTo>
                    <a:cubicBezTo>
                      <a:pt x="636" y="164"/>
                      <a:pt x="624" y="139"/>
                      <a:pt x="611" y="127"/>
                    </a:cubicBezTo>
                    <a:cubicBezTo>
                      <a:pt x="548" y="37"/>
                      <a:pt x="464" y="0"/>
                      <a:pt x="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50" name="Google Shape;10450;p47"/>
              <p:cNvSpPr/>
              <p:nvPr/>
            </p:nvSpPr>
            <p:spPr>
              <a:xfrm>
                <a:off x="3500700" y="3239625"/>
                <a:ext cx="15025" cy="14650"/>
              </a:xfrm>
              <a:custGeom>
                <a:rect b="b" l="l" r="r" t="t"/>
                <a:pathLst>
                  <a:path extrusionOk="0" h="586" w="601">
                    <a:moveTo>
                      <a:pt x="297" y="1"/>
                    </a:moveTo>
                    <a:cubicBezTo>
                      <a:pt x="213" y="1"/>
                      <a:pt x="131" y="35"/>
                      <a:pt x="75" y="105"/>
                    </a:cubicBezTo>
                    <a:cubicBezTo>
                      <a:pt x="25" y="167"/>
                      <a:pt x="0" y="242"/>
                      <a:pt x="13" y="317"/>
                    </a:cubicBezTo>
                    <a:cubicBezTo>
                      <a:pt x="29" y="484"/>
                      <a:pt x="166" y="585"/>
                      <a:pt x="306" y="585"/>
                    </a:cubicBezTo>
                    <a:cubicBezTo>
                      <a:pt x="385" y="585"/>
                      <a:pt x="466" y="552"/>
                      <a:pt x="525" y="480"/>
                    </a:cubicBezTo>
                    <a:cubicBezTo>
                      <a:pt x="575" y="417"/>
                      <a:pt x="600" y="342"/>
                      <a:pt x="588" y="267"/>
                    </a:cubicBezTo>
                    <a:cubicBezTo>
                      <a:pt x="588" y="242"/>
                      <a:pt x="575" y="217"/>
                      <a:pt x="575" y="192"/>
                    </a:cubicBezTo>
                    <a:cubicBezTo>
                      <a:pt x="550" y="142"/>
                      <a:pt x="525" y="105"/>
                      <a:pt x="488" y="67"/>
                    </a:cubicBezTo>
                    <a:cubicBezTo>
                      <a:pt x="432" y="23"/>
                      <a:pt x="364" y="1"/>
                      <a:pt x="2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51" name="Google Shape;10451;p47"/>
              <p:cNvSpPr/>
              <p:nvPr/>
            </p:nvSpPr>
            <p:spPr>
              <a:xfrm>
                <a:off x="3534425" y="3238975"/>
                <a:ext cx="17600" cy="14625"/>
              </a:xfrm>
              <a:custGeom>
                <a:rect b="b" l="l" r="r" t="t"/>
                <a:pathLst>
                  <a:path extrusionOk="0" h="585" w="704">
                    <a:moveTo>
                      <a:pt x="385" y="0"/>
                    </a:moveTo>
                    <a:cubicBezTo>
                      <a:pt x="327" y="0"/>
                      <a:pt x="268" y="17"/>
                      <a:pt x="213" y="56"/>
                    </a:cubicBezTo>
                    <a:cubicBezTo>
                      <a:pt x="1" y="206"/>
                      <a:pt x="88" y="531"/>
                      <a:pt x="338" y="581"/>
                    </a:cubicBezTo>
                    <a:cubicBezTo>
                      <a:pt x="354" y="583"/>
                      <a:pt x="369" y="584"/>
                      <a:pt x="384" y="584"/>
                    </a:cubicBezTo>
                    <a:cubicBezTo>
                      <a:pt x="528" y="584"/>
                      <a:pt x="653" y="478"/>
                      <a:pt x="676" y="331"/>
                    </a:cubicBezTo>
                    <a:cubicBezTo>
                      <a:pt x="704" y="145"/>
                      <a:pt x="552" y="0"/>
                      <a:pt x="3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52" name="Google Shape;10452;p47"/>
              <p:cNvSpPr/>
              <p:nvPr/>
            </p:nvSpPr>
            <p:spPr>
              <a:xfrm>
                <a:off x="3568800" y="3258700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1" y="1"/>
                    </a:moveTo>
                    <a:cubicBezTo>
                      <a:pt x="289" y="1"/>
                      <a:pt x="257" y="6"/>
                      <a:pt x="225" y="17"/>
                    </a:cubicBezTo>
                    <a:cubicBezTo>
                      <a:pt x="76" y="79"/>
                      <a:pt x="1" y="241"/>
                      <a:pt x="63" y="391"/>
                    </a:cubicBezTo>
                    <a:cubicBezTo>
                      <a:pt x="101" y="505"/>
                      <a:pt x="211" y="576"/>
                      <a:pt x="322" y="576"/>
                    </a:cubicBezTo>
                    <a:cubicBezTo>
                      <a:pt x="357" y="576"/>
                      <a:pt x="392" y="569"/>
                      <a:pt x="425" y="554"/>
                    </a:cubicBezTo>
                    <a:cubicBezTo>
                      <a:pt x="575" y="504"/>
                      <a:pt x="650" y="329"/>
                      <a:pt x="600" y="179"/>
                    </a:cubicBezTo>
                    <a:cubicBezTo>
                      <a:pt x="551" y="71"/>
                      <a:pt x="440" y="1"/>
                      <a:pt x="3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53" name="Google Shape;10453;p47"/>
              <p:cNvSpPr/>
              <p:nvPr/>
            </p:nvSpPr>
            <p:spPr>
              <a:xfrm>
                <a:off x="3477175" y="3179025"/>
                <a:ext cx="16200" cy="11825"/>
              </a:xfrm>
              <a:custGeom>
                <a:rect b="b" l="l" r="r" t="t"/>
                <a:pathLst>
                  <a:path extrusionOk="0" h="473" w="648">
                    <a:moveTo>
                      <a:pt x="309" y="1"/>
                    </a:moveTo>
                    <a:cubicBezTo>
                      <a:pt x="167" y="1"/>
                      <a:pt x="52" y="106"/>
                      <a:pt x="29" y="242"/>
                    </a:cubicBezTo>
                    <a:cubicBezTo>
                      <a:pt x="1" y="401"/>
                      <a:pt x="137" y="472"/>
                      <a:pt x="283" y="472"/>
                    </a:cubicBezTo>
                    <a:cubicBezTo>
                      <a:pt x="458" y="472"/>
                      <a:pt x="647" y="369"/>
                      <a:pt x="579" y="192"/>
                    </a:cubicBezTo>
                    <a:cubicBezTo>
                      <a:pt x="541" y="92"/>
                      <a:pt x="454" y="17"/>
                      <a:pt x="354" y="4"/>
                    </a:cubicBezTo>
                    <a:cubicBezTo>
                      <a:pt x="339" y="2"/>
                      <a:pt x="324" y="1"/>
                      <a:pt x="3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54" name="Google Shape;10454;p47"/>
              <p:cNvSpPr/>
              <p:nvPr/>
            </p:nvSpPr>
            <p:spPr>
              <a:xfrm>
                <a:off x="3514750" y="3167175"/>
                <a:ext cx="15775" cy="14550"/>
              </a:xfrm>
              <a:custGeom>
                <a:rect b="b" l="l" r="r" t="t"/>
                <a:pathLst>
                  <a:path extrusionOk="0" h="582" w="631">
                    <a:moveTo>
                      <a:pt x="326" y="1"/>
                    </a:moveTo>
                    <a:cubicBezTo>
                      <a:pt x="245" y="1"/>
                      <a:pt x="161" y="37"/>
                      <a:pt x="101" y="116"/>
                    </a:cubicBezTo>
                    <a:cubicBezTo>
                      <a:pt x="1" y="228"/>
                      <a:pt x="13" y="416"/>
                      <a:pt x="138" y="516"/>
                    </a:cubicBezTo>
                    <a:cubicBezTo>
                      <a:pt x="197" y="561"/>
                      <a:pt x="262" y="581"/>
                      <a:pt x="325" y="581"/>
                    </a:cubicBezTo>
                    <a:cubicBezTo>
                      <a:pt x="486" y="581"/>
                      <a:pt x="631" y="446"/>
                      <a:pt x="613" y="266"/>
                    </a:cubicBezTo>
                    <a:cubicBezTo>
                      <a:pt x="597" y="102"/>
                      <a:pt x="464" y="1"/>
                      <a:pt x="3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55" name="Google Shape;10455;p47"/>
              <p:cNvSpPr/>
              <p:nvPr/>
            </p:nvSpPr>
            <p:spPr>
              <a:xfrm>
                <a:off x="3461650" y="3212125"/>
                <a:ext cx="17725" cy="14550"/>
              </a:xfrm>
              <a:custGeom>
                <a:rect b="b" l="l" r="r" t="t"/>
                <a:pathLst>
                  <a:path extrusionOk="0" h="582" w="709">
                    <a:moveTo>
                      <a:pt x="360" y="1"/>
                    </a:moveTo>
                    <a:cubicBezTo>
                      <a:pt x="276" y="1"/>
                      <a:pt x="193" y="36"/>
                      <a:pt x="138" y="105"/>
                    </a:cubicBezTo>
                    <a:cubicBezTo>
                      <a:pt x="0" y="280"/>
                      <a:pt x="100" y="542"/>
                      <a:pt x="325" y="580"/>
                    </a:cubicBezTo>
                    <a:cubicBezTo>
                      <a:pt x="337" y="581"/>
                      <a:pt x="348" y="582"/>
                      <a:pt x="359" y="582"/>
                    </a:cubicBezTo>
                    <a:cubicBezTo>
                      <a:pt x="556" y="582"/>
                      <a:pt x="708" y="381"/>
                      <a:pt x="637" y="180"/>
                    </a:cubicBezTo>
                    <a:cubicBezTo>
                      <a:pt x="613" y="142"/>
                      <a:pt x="588" y="92"/>
                      <a:pt x="550" y="68"/>
                    </a:cubicBezTo>
                    <a:cubicBezTo>
                      <a:pt x="494" y="23"/>
                      <a:pt x="427" y="1"/>
                      <a:pt x="3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56" name="Google Shape;10456;p47"/>
              <p:cNvSpPr/>
              <p:nvPr/>
            </p:nvSpPr>
            <p:spPr>
              <a:xfrm>
                <a:off x="3541925" y="3201075"/>
                <a:ext cx="16600" cy="14550"/>
              </a:xfrm>
              <a:custGeom>
                <a:rect b="b" l="l" r="r" t="t"/>
                <a:pathLst>
                  <a:path extrusionOk="0" h="582" w="664">
                    <a:moveTo>
                      <a:pt x="335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85"/>
                      <a:pt x="1" y="247"/>
                      <a:pt x="63" y="397"/>
                    </a:cubicBezTo>
                    <a:cubicBezTo>
                      <a:pt x="111" y="511"/>
                      <a:pt x="216" y="582"/>
                      <a:pt x="329" y="582"/>
                    </a:cubicBezTo>
                    <a:cubicBezTo>
                      <a:pt x="365" y="582"/>
                      <a:pt x="402" y="575"/>
                      <a:pt x="438" y="559"/>
                    </a:cubicBezTo>
                    <a:cubicBezTo>
                      <a:pt x="588" y="510"/>
                      <a:pt x="663" y="335"/>
                      <a:pt x="601" y="185"/>
                    </a:cubicBezTo>
                    <a:cubicBezTo>
                      <a:pt x="553" y="71"/>
                      <a:pt x="448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57" name="Google Shape;10457;p47"/>
              <p:cNvSpPr/>
              <p:nvPr/>
            </p:nvSpPr>
            <p:spPr>
              <a:xfrm>
                <a:off x="3632850" y="3267500"/>
                <a:ext cx="19225" cy="14425"/>
              </a:xfrm>
              <a:custGeom>
                <a:rect b="b" l="l" r="r" t="t"/>
                <a:pathLst>
                  <a:path extrusionOk="0" h="577" w="769">
                    <a:moveTo>
                      <a:pt x="393" y="0"/>
                    </a:moveTo>
                    <a:cubicBezTo>
                      <a:pt x="383" y="0"/>
                      <a:pt x="373" y="1"/>
                      <a:pt x="363" y="2"/>
                    </a:cubicBezTo>
                    <a:cubicBezTo>
                      <a:pt x="100" y="27"/>
                      <a:pt x="0" y="352"/>
                      <a:pt x="200" y="514"/>
                    </a:cubicBezTo>
                    <a:cubicBezTo>
                      <a:pt x="254" y="557"/>
                      <a:pt x="319" y="577"/>
                      <a:pt x="383" y="577"/>
                    </a:cubicBezTo>
                    <a:cubicBezTo>
                      <a:pt x="470" y="577"/>
                      <a:pt x="555" y="541"/>
                      <a:pt x="613" y="477"/>
                    </a:cubicBezTo>
                    <a:cubicBezTo>
                      <a:pt x="768" y="273"/>
                      <a:pt x="625" y="0"/>
                      <a:pt x="3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58" name="Google Shape;10458;p47"/>
              <p:cNvSpPr/>
              <p:nvPr/>
            </p:nvSpPr>
            <p:spPr>
              <a:xfrm>
                <a:off x="3609425" y="3203375"/>
                <a:ext cx="16225" cy="14550"/>
              </a:xfrm>
              <a:custGeom>
                <a:rect b="b" l="l" r="r" t="t"/>
                <a:pathLst>
                  <a:path extrusionOk="0" h="582" w="649">
                    <a:moveTo>
                      <a:pt x="347" y="1"/>
                    </a:moveTo>
                    <a:cubicBezTo>
                      <a:pt x="263" y="1"/>
                      <a:pt x="181" y="36"/>
                      <a:pt x="125" y="105"/>
                    </a:cubicBezTo>
                    <a:cubicBezTo>
                      <a:pt x="0" y="268"/>
                      <a:pt x="63" y="505"/>
                      <a:pt x="263" y="567"/>
                    </a:cubicBezTo>
                    <a:cubicBezTo>
                      <a:pt x="292" y="577"/>
                      <a:pt x="321" y="581"/>
                      <a:pt x="350" y="581"/>
                    </a:cubicBezTo>
                    <a:cubicBezTo>
                      <a:pt x="514" y="581"/>
                      <a:pt x="648" y="438"/>
                      <a:pt x="637" y="268"/>
                    </a:cubicBezTo>
                    <a:cubicBezTo>
                      <a:pt x="637" y="230"/>
                      <a:pt x="625" y="218"/>
                      <a:pt x="612" y="193"/>
                    </a:cubicBezTo>
                    <a:cubicBezTo>
                      <a:pt x="600" y="143"/>
                      <a:pt x="575" y="105"/>
                      <a:pt x="537" y="68"/>
                    </a:cubicBezTo>
                    <a:cubicBezTo>
                      <a:pt x="482" y="23"/>
                      <a:pt x="414" y="1"/>
                      <a:pt x="3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59" name="Google Shape;10459;p47"/>
              <p:cNvSpPr/>
              <p:nvPr/>
            </p:nvSpPr>
            <p:spPr>
              <a:xfrm>
                <a:off x="3591600" y="3238875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34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85"/>
                      <a:pt x="1" y="247"/>
                      <a:pt x="51" y="397"/>
                    </a:cubicBezTo>
                    <a:cubicBezTo>
                      <a:pt x="98" y="511"/>
                      <a:pt x="203" y="582"/>
                      <a:pt x="317" y="582"/>
                    </a:cubicBezTo>
                    <a:cubicBezTo>
                      <a:pt x="353" y="582"/>
                      <a:pt x="390" y="575"/>
                      <a:pt x="426" y="560"/>
                    </a:cubicBezTo>
                    <a:cubicBezTo>
                      <a:pt x="576" y="497"/>
                      <a:pt x="651" y="335"/>
                      <a:pt x="588" y="185"/>
                    </a:cubicBezTo>
                    <a:cubicBezTo>
                      <a:pt x="550" y="71"/>
                      <a:pt x="447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60" name="Google Shape;10460;p47"/>
              <p:cNvSpPr/>
              <p:nvPr/>
            </p:nvSpPr>
            <p:spPr>
              <a:xfrm>
                <a:off x="3585050" y="3133725"/>
                <a:ext cx="16050" cy="14375"/>
              </a:xfrm>
              <a:custGeom>
                <a:rect b="b" l="l" r="r" t="t"/>
                <a:pathLst>
                  <a:path extrusionOk="0" h="575" w="642">
                    <a:moveTo>
                      <a:pt x="296" y="1"/>
                    </a:moveTo>
                    <a:cubicBezTo>
                      <a:pt x="161" y="1"/>
                      <a:pt x="36" y="107"/>
                      <a:pt x="13" y="254"/>
                    </a:cubicBezTo>
                    <a:cubicBezTo>
                      <a:pt x="0" y="329"/>
                      <a:pt x="13" y="404"/>
                      <a:pt x="63" y="467"/>
                    </a:cubicBezTo>
                    <a:cubicBezTo>
                      <a:pt x="123" y="542"/>
                      <a:pt x="203" y="574"/>
                      <a:pt x="281" y="574"/>
                    </a:cubicBezTo>
                    <a:cubicBezTo>
                      <a:pt x="464" y="574"/>
                      <a:pt x="641" y="401"/>
                      <a:pt x="563" y="192"/>
                    </a:cubicBezTo>
                    <a:cubicBezTo>
                      <a:pt x="563" y="167"/>
                      <a:pt x="550" y="142"/>
                      <a:pt x="525" y="117"/>
                    </a:cubicBezTo>
                    <a:cubicBezTo>
                      <a:pt x="488" y="54"/>
                      <a:pt x="413" y="17"/>
                      <a:pt x="338" y="4"/>
                    </a:cubicBezTo>
                    <a:cubicBezTo>
                      <a:pt x="324" y="2"/>
                      <a:pt x="310" y="1"/>
                      <a:pt x="2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61" name="Google Shape;10461;p47"/>
              <p:cNvSpPr/>
              <p:nvPr/>
            </p:nvSpPr>
            <p:spPr>
              <a:xfrm>
                <a:off x="3571000" y="3179825"/>
                <a:ext cx="16575" cy="14550"/>
              </a:xfrm>
              <a:custGeom>
                <a:rect b="b" l="l" r="r" t="t"/>
                <a:pathLst>
                  <a:path extrusionOk="0" h="582" w="663">
                    <a:moveTo>
                      <a:pt x="335" y="0"/>
                    </a:moveTo>
                    <a:cubicBezTo>
                      <a:pt x="299" y="0"/>
                      <a:pt x="261" y="7"/>
                      <a:pt x="225" y="22"/>
                    </a:cubicBezTo>
                    <a:cubicBezTo>
                      <a:pt x="75" y="85"/>
                      <a:pt x="0" y="247"/>
                      <a:pt x="63" y="397"/>
                    </a:cubicBezTo>
                    <a:cubicBezTo>
                      <a:pt x="110" y="511"/>
                      <a:pt x="215" y="582"/>
                      <a:pt x="329" y="582"/>
                    </a:cubicBezTo>
                    <a:cubicBezTo>
                      <a:pt x="365" y="582"/>
                      <a:pt x="401" y="575"/>
                      <a:pt x="437" y="560"/>
                    </a:cubicBezTo>
                    <a:cubicBezTo>
                      <a:pt x="587" y="497"/>
                      <a:pt x="662" y="335"/>
                      <a:pt x="600" y="185"/>
                    </a:cubicBezTo>
                    <a:cubicBezTo>
                      <a:pt x="562" y="71"/>
                      <a:pt x="452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62" name="Google Shape;10462;p47"/>
              <p:cNvSpPr/>
              <p:nvPr/>
            </p:nvSpPr>
            <p:spPr>
              <a:xfrm>
                <a:off x="3449775" y="3335100"/>
                <a:ext cx="19475" cy="14400"/>
              </a:xfrm>
              <a:custGeom>
                <a:rect b="b" l="l" r="r" t="t"/>
                <a:pathLst>
                  <a:path extrusionOk="0" h="576" w="779">
                    <a:moveTo>
                      <a:pt x="376" y="0"/>
                    </a:moveTo>
                    <a:cubicBezTo>
                      <a:pt x="352" y="0"/>
                      <a:pt x="326" y="3"/>
                      <a:pt x="300" y="10"/>
                    </a:cubicBezTo>
                    <a:cubicBezTo>
                      <a:pt x="0" y="85"/>
                      <a:pt x="13" y="522"/>
                      <a:pt x="325" y="572"/>
                    </a:cubicBezTo>
                    <a:cubicBezTo>
                      <a:pt x="338" y="574"/>
                      <a:pt x="352" y="575"/>
                      <a:pt x="365" y="575"/>
                    </a:cubicBezTo>
                    <a:cubicBezTo>
                      <a:pt x="426" y="575"/>
                      <a:pt x="486" y="553"/>
                      <a:pt x="538" y="522"/>
                    </a:cubicBezTo>
                    <a:cubicBezTo>
                      <a:pt x="778" y="350"/>
                      <a:pt x="641" y="0"/>
                      <a:pt x="3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63" name="Google Shape;10463;p47"/>
              <p:cNvSpPr/>
              <p:nvPr/>
            </p:nvSpPr>
            <p:spPr>
              <a:xfrm>
                <a:off x="3455350" y="3297750"/>
                <a:ext cx="17250" cy="12900"/>
              </a:xfrm>
              <a:custGeom>
                <a:rect b="b" l="l" r="r" t="t"/>
                <a:pathLst>
                  <a:path extrusionOk="0" h="516" w="690">
                    <a:moveTo>
                      <a:pt x="492" y="1"/>
                    </a:moveTo>
                    <a:cubicBezTo>
                      <a:pt x="279" y="1"/>
                      <a:pt x="0" y="286"/>
                      <a:pt x="215" y="454"/>
                    </a:cubicBezTo>
                    <a:cubicBezTo>
                      <a:pt x="267" y="496"/>
                      <a:pt x="328" y="516"/>
                      <a:pt x="388" y="516"/>
                    </a:cubicBezTo>
                    <a:cubicBezTo>
                      <a:pt x="473" y="516"/>
                      <a:pt x="556" y="477"/>
                      <a:pt x="615" y="404"/>
                    </a:cubicBezTo>
                    <a:cubicBezTo>
                      <a:pt x="665" y="342"/>
                      <a:pt x="690" y="267"/>
                      <a:pt x="677" y="192"/>
                    </a:cubicBezTo>
                    <a:cubicBezTo>
                      <a:pt x="677" y="167"/>
                      <a:pt x="665" y="142"/>
                      <a:pt x="665" y="117"/>
                    </a:cubicBezTo>
                    <a:cubicBezTo>
                      <a:pt x="630" y="34"/>
                      <a:pt x="565" y="1"/>
                      <a:pt x="4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64" name="Google Shape;10464;p47"/>
              <p:cNvSpPr/>
              <p:nvPr/>
            </p:nvSpPr>
            <p:spPr>
              <a:xfrm>
                <a:off x="3425725" y="3275300"/>
                <a:ext cx="16025" cy="14225"/>
              </a:xfrm>
              <a:custGeom>
                <a:rect b="b" l="l" r="r" t="t"/>
                <a:pathLst>
                  <a:path extrusionOk="0" h="569" w="641">
                    <a:moveTo>
                      <a:pt x="295" y="0"/>
                    </a:moveTo>
                    <a:cubicBezTo>
                      <a:pt x="163" y="0"/>
                      <a:pt x="30" y="88"/>
                      <a:pt x="0" y="240"/>
                    </a:cubicBezTo>
                    <a:cubicBezTo>
                      <a:pt x="0" y="315"/>
                      <a:pt x="13" y="390"/>
                      <a:pt x="63" y="452"/>
                    </a:cubicBezTo>
                    <a:cubicBezTo>
                      <a:pt x="124" y="534"/>
                      <a:pt x="207" y="568"/>
                      <a:pt x="288" y="568"/>
                    </a:cubicBezTo>
                    <a:cubicBezTo>
                      <a:pt x="468" y="568"/>
                      <a:pt x="640" y="397"/>
                      <a:pt x="562" y="190"/>
                    </a:cubicBezTo>
                    <a:cubicBezTo>
                      <a:pt x="550" y="165"/>
                      <a:pt x="537" y="140"/>
                      <a:pt x="525" y="115"/>
                    </a:cubicBezTo>
                    <a:cubicBezTo>
                      <a:pt x="466" y="37"/>
                      <a:pt x="381" y="0"/>
                      <a:pt x="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65" name="Google Shape;10465;p47"/>
              <p:cNvSpPr/>
              <p:nvPr/>
            </p:nvSpPr>
            <p:spPr>
              <a:xfrm>
                <a:off x="3402225" y="3207950"/>
                <a:ext cx="15775" cy="15050"/>
              </a:xfrm>
              <a:custGeom>
                <a:rect b="b" l="l" r="r" t="t"/>
                <a:pathLst>
                  <a:path extrusionOk="0" h="602" w="631">
                    <a:moveTo>
                      <a:pt x="313" y="1"/>
                    </a:moveTo>
                    <a:cubicBezTo>
                      <a:pt x="157" y="1"/>
                      <a:pt x="0" y="122"/>
                      <a:pt x="15" y="322"/>
                    </a:cubicBezTo>
                    <a:cubicBezTo>
                      <a:pt x="27" y="513"/>
                      <a:pt x="167" y="602"/>
                      <a:pt x="306" y="602"/>
                    </a:cubicBezTo>
                    <a:cubicBezTo>
                      <a:pt x="468" y="602"/>
                      <a:pt x="630" y="481"/>
                      <a:pt x="590" y="259"/>
                    </a:cubicBezTo>
                    <a:cubicBezTo>
                      <a:pt x="590" y="235"/>
                      <a:pt x="578" y="210"/>
                      <a:pt x="578" y="185"/>
                    </a:cubicBezTo>
                    <a:cubicBezTo>
                      <a:pt x="527" y="58"/>
                      <a:pt x="420" y="1"/>
                      <a:pt x="31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66" name="Google Shape;10466;p47"/>
              <p:cNvSpPr/>
              <p:nvPr/>
            </p:nvSpPr>
            <p:spPr>
              <a:xfrm>
                <a:off x="3427125" y="3236175"/>
                <a:ext cx="18800" cy="14575"/>
              </a:xfrm>
              <a:custGeom>
                <a:rect b="b" l="l" r="r" t="t"/>
                <a:pathLst>
                  <a:path extrusionOk="0" h="583" w="752">
                    <a:moveTo>
                      <a:pt x="388" y="1"/>
                    </a:moveTo>
                    <a:cubicBezTo>
                      <a:pt x="61" y="1"/>
                      <a:pt x="1" y="521"/>
                      <a:pt x="356" y="580"/>
                    </a:cubicBezTo>
                    <a:cubicBezTo>
                      <a:pt x="369" y="581"/>
                      <a:pt x="381" y="582"/>
                      <a:pt x="393" y="582"/>
                    </a:cubicBezTo>
                    <a:cubicBezTo>
                      <a:pt x="600" y="582"/>
                      <a:pt x="752" y="382"/>
                      <a:pt x="669" y="193"/>
                    </a:cubicBezTo>
                    <a:cubicBezTo>
                      <a:pt x="669" y="168"/>
                      <a:pt x="656" y="143"/>
                      <a:pt x="631" y="118"/>
                    </a:cubicBezTo>
                    <a:cubicBezTo>
                      <a:pt x="594" y="55"/>
                      <a:pt x="519" y="18"/>
                      <a:pt x="444" y="5"/>
                    </a:cubicBezTo>
                    <a:cubicBezTo>
                      <a:pt x="425" y="2"/>
                      <a:pt x="406" y="1"/>
                      <a:pt x="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67" name="Google Shape;10467;p47"/>
              <p:cNvSpPr/>
              <p:nvPr/>
            </p:nvSpPr>
            <p:spPr>
              <a:xfrm>
                <a:off x="3571325" y="3219750"/>
                <a:ext cx="18325" cy="14750"/>
              </a:xfrm>
              <a:custGeom>
                <a:rect b="b" l="l" r="r" t="t"/>
                <a:pathLst>
                  <a:path extrusionOk="0" h="590" w="733">
                    <a:moveTo>
                      <a:pt x="399" y="0"/>
                    </a:moveTo>
                    <a:cubicBezTo>
                      <a:pt x="194" y="0"/>
                      <a:pt x="0" y="238"/>
                      <a:pt x="162" y="462"/>
                    </a:cubicBezTo>
                    <a:cubicBezTo>
                      <a:pt x="199" y="525"/>
                      <a:pt x="274" y="575"/>
                      <a:pt x="349" y="587"/>
                    </a:cubicBezTo>
                    <a:cubicBezTo>
                      <a:pt x="362" y="589"/>
                      <a:pt x="374" y="589"/>
                      <a:pt x="385" y="589"/>
                    </a:cubicBezTo>
                    <a:cubicBezTo>
                      <a:pt x="591" y="589"/>
                      <a:pt x="733" y="388"/>
                      <a:pt x="662" y="187"/>
                    </a:cubicBezTo>
                    <a:cubicBezTo>
                      <a:pt x="649" y="162"/>
                      <a:pt x="637" y="150"/>
                      <a:pt x="624" y="125"/>
                    </a:cubicBezTo>
                    <a:cubicBezTo>
                      <a:pt x="561" y="37"/>
                      <a:pt x="479" y="0"/>
                      <a:pt x="3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68" name="Google Shape;10468;p47"/>
              <p:cNvSpPr/>
              <p:nvPr/>
            </p:nvSpPr>
            <p:spPr>
              <a:xfrm>
                <a:off x="3505700" y="3205800"/>
                <a:ext cx="17725" cy="14625"/>
              </a:xfrm>
              <a:custGeom>
                <a:rect b="b" l="l" r="r" t="t"/>
                <a:pathLst>
                  <a:path extrusionOk="0" h="585" w="709">
                    <a:moveTo>
                      <a:pt x="357" y="0"/>
                    </a:moveTo>
                    <a:cubicBezTo>
                      <a:pt x="263" y="0"/>
                      <a:pt x="170" y="44"/>
                      <a:pt x="113" y="133"/>
                    </a:cubicBezTo>
                    <a:cubicBezTo>
                      <a:pt x="0" y="321"/>
                      <a:pt x="113" y="545"/>
                      <a:pt x="325" y="570"/>
                    </a:cubicBezTo>
                    <a:lnTo>
                      <a:pt x="325" y="583"/>
                    </a:lnTo>
                    <a:cubicBezTo>
                      <a:pt x="337" y="584"/>
                      <a:pt x="348" y="585"/>
                      <a:pt x="359" y="585"/>
                    </a:cubicBezTo>
                    <a:cubicBezTo>
                      <a:pt x="556" y="585"/>
                      <a:pt x="708" y="384"/>
                      <a:pt x="638" y="183"/>
                    </a:cubicBezTo>
                    <a:cubicBezTo>
                      <a:pt x="625" y="158"/>
                      <a:pt x="613" y="146"/>
                      <a:pt x="600" y="121"/>
                    </a:cubicBezTo>
                    <a:cubicBezTo>
                      <a:pt x="539" y="41"/>
                      <a:pt x="447" y="0"/>
                      <a:pt x="3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69" name="Google Shape;10469;p47"/>
              <p:cNvSpPr/>
              <p:nvPr/>
            </p:nvSpPr>
            <p:spPr>
              <a:xfrm>
                <a:off x="3524975" y="3274975"/>
                <a:ext cx="16200" cy="11750"/>
              </a:xfrm>
              <a:custGeom>
                <a:rect b="b" l="l" r="r" t="t"/>
                <a:pathLst>
                  <a:path extrusionOk="0" h="470" w="648">
                    <a:moveTo>
                      <a:pt x="313" y="1"/>
                    </a:moveTo>
                    <a:cubicBezTo>
                      <a:pt x="181" y="1"/>
                      <a:pt x="52" y="88"/>
                      <a:pt x="29" y="240"/>
                    </a:cubicBezTo>
                    <a:cubicBezTo>
                      <a:pt x="1" y="398"/>
                      <a:pt x="135" y="469"/>
                      <a:pt x="280" y="469"/>
                    </a:cubicBezTo>
                    <a:cubicBezTo>
                      <a:pt x="456" y="469"/>
                      <a:pt x="648" y="363"/>
                      <a:pt x="579" y="178"/>
                    </a:cubicBezTo>
                    <a:cubicBezTo>
                      <a:pt x="566" y="153"/>
                      <a:pt x="554" y="140"/>
                      <a:pt x="541" y="115"/>
                    </a:cubicBezTo>
                    <a:cubicBezTo>
                      <a:pt x="483" y="37"/>
                      <a:pt x="397" y="1"/>
                      <a:pt x="31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70" name="Google Shape;10470;p47"/>
              <p:cNvSpPr/>
              <p:nvPr/>
            </p:nvSpPr>
            <p:spPr>
              <a:xfrm>
                <a:off x="3461925" y="3256550"/>
                <a:ext cx="18025" cy="14725"/>
              </a:xfrm>
              <a:custGeom>
                <a:rect b="b" l="l" r="r" t="t"/>
                <a:pathLst>
                  <a:path extrusionOk="0" h="589" w="721">
                    <a:moveTo>
                      <a:pt x="374" y="1"/>
                    </a:moveTo>
                    <a:cubicBezTo>
                      <a:pt x="182" y="1"/>
                      <a:pt x="0" y="208"/>
                      <a:pt x="114" y="427"/>
                    </a:cubicBezTo>
                    <a:cubicBezTo>
                      <a:pt x="175" y="540"/>
                      <a:pt x="272" y="588"/>
                      <a:pt x="367" y="588"/>
                    </a:cubicBezTo>
                    <a:cubicBezTo>
                      <a:pt x="547" y="588"/>
                      <a:pt x="721" y="418"/>
                      <a:pt x="639" y="190"/>
                    </a:cubicBezTo>
                    <a:cubicBezTo>
                      <a:pt x="639" y="165"/>
                      <a:pt x="626" y="153"/>
                      <a:pt x="602" y="128"/>
                    </a:cubicBezTo>
                    <a:cubicBezTo>
                      <a:pt x="538" y="38"/>
                      <a:pt x="455" y="1"/>
                      <a:pt x="3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71" name="Google Shape;10471;p47"/>
              <p:cNvSpPr/>
              <p:nvPr/>
            </p:nvSpPr>
            <p:spPr>
              <a:xfrm>
                <a:off x="3433800" y="3190325"/>
                <a:ext cx="18050" cy="14500"/>
              </a:xfrm>
              <a:custGeom>
                <a:rect b="b" l="l" r="r" t="t"/>
                <a:pathLst>
                  <a:path extrusionOk="0" h="580" w="722">
                    <a:moveTo>
                      <a:pt x="374" y="1"/>
                    </a:moveTo>
                    <a:cubicBezTo>
                      <a:pt x="182" y="1"/>
                      <a:pt x="0" y="208"/>
                      <a:pt x="114" y="427"/>
                    </a:cubicBezTo>
                    <a:cubicBezTo>
                      <a:pt x="174" y="534"/>
                      <a:pt x="269" y="580"/>
                      <a:pt x="363" y="580"/>
                    </a:cubicBezTo>
                    <a:cubicBezTo>
                      <a:pt x="544" y="580"/>
                      <a:pt x="721" y="412"/>
                      <a:pt x="639" y="190"/>
                    </a:cubicBezTo>
                    <a:cubicBezTo>
                      <a:pt x="639" y="165"/>
                      <a:pt x="627" y="140"/>
                      <a:pt x="602" y="127"/>
                    </a:cubicBezTo>
                    <a:cubicBezTo>
                      <a:pt x="539" y="38"/>
                      <a:pt x="455" y="1"/>
                      <a:pt x="3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72" name="Google Shape;10472;p47"/>
              <p:cNvSpPr/>
              <p:nvPr/>
            </p:nvSpPr>
            <p:spPr>
              <a:xfrm>
                <a:off x="3486000" y="3321025"/>
                <a:ext cx="15675" cy="14425"/>
              </a:xfrm>
              <a:custGeom>
                <a:rect b="b" l="l" r="r" t="t"/>
                <a:pathLst>
                  <a:path extrusionOk="0" h="577" w="627">
                    <a:moveTo>
                      <a:pt x="300" y="1"/>
                    </a:moveTo>
                    <a:cubicBezTo>
                      <a:pt x="170" y="1"/>
                      <a:pt x="39" y="85"/>
                      <a:pt x="13" y="248"/>
                    </a:cubicBezTo>
                    <a:cubicBezTo>
                      <a:pt x="1" y="323"/>
                      <a:pt x="26" y="398"/>
                      <a:pt x="63" y="460"/>
                    </a:cubicBezTo>
                    <a:cubicBezTo>
                      <a:pt x="124" y="541"/>
                      <a:pt x="208" y="577"/>
                      <a:pt x="290" y="577"/>
                    </a:cubicBezTo>
                    <a:cubicBezTo>
                      <a:pt x="461" y="577"/>
                      <a:pt x="626" y="425"/>
                      <a:pt x="576" y="223"/>
                    </a:cubicBezTo>
                    <a:cubicBezTo>
                      <a:pt x="540" y="73"/>
                      <a:pt x="420" y="1"/>
                      <a:pt x="3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73" name="Google Shape;10473;p47"/>
              <p:cNvSpPr/>
              <p:nvPr/>
            </p:nvSpPr>
            <p:spPr>
              <a:xfrm>
                <a:off x="3543525" y="3148525"/>
                <a:ext cx="18600" cy="14475"/>
              </a:xfrm>
              <a:custGeom>
                <a:rect b="b" l="l" r="r" t="t"/>
                <a:pathLst>
                  <a:path extrusionOk="0" h="579" w="744">
                    <a:moveTo>
                      <a:pt x="408" y="0"/>
                    </a:moveTo>
                    <a:cubicBezTo>
                      <a:pt x="200" y="0"/>
                      <a:pt x="0" y="238"/>
                      <a:pt x="162" y="462"/>
                    </a:cubicBezTo>
                    <a:cubicBezTo>
                      <a:pt x="212" y="525"/>
                      <a:pt x="274" y="575"/>
                      <a:pt x="362" y="575"/>
                    </a:cubicBezTo>
                    <a:cubicBezTo>
                      <a:pt x="378" y="577"/>
                      <a:pt x="395" y="579"/>
                      <a:pt x="411" y="579"/>
                    </a:cubicBezTo>
                    <a:cubicBezTo>
                      <a:pt x="600" y="579"/>
                      <a:pt x="743" y="383"/>
                      <a:pt x="674" y="187"/>
                    </a:cubicBezTo>
                    <a:cubicBezTo>
                      <a:pt x="662" y="162"/>
                      <a:pt x="649" y="150"/>
                      <a:pt x="637" y="125"/>
                    </a:cubicBezTo>
                    <a:cubicBezTo>
                      <a:pt x="573" y="37"/>
                      <a:pt x="490" y="0"/>
                      <a:pt x="4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74" name="Google Shape;10474;p47"/>
              <p:cNvSpPr/>
              <p:nvPr/>
            </p:nvSpPr>
            <p:spPr>
              <a:xfrm>
                <a:off x="3609475" y="3163100"/>
                <a:ext cx="17975" cy="14525"/>
              </a:xfrm>
              <a:custGeom>
                <a:rect b="b" l="l" r="r" t="t"/>
                <a:pathLst>
                  <a:path extrusionOk="0" h="581" w="719">
                    <a:moveTo>
                      <a:pt x="372" y="1"/>
                    </a:moveTo>
                    <a:cubicBezTo>
                      <a:pt x="155" y="1"/>
                      <a:pt x="1" y="256"/>
                      <a:pt x="148" y="466"/>
                    </a:cubicBezTo>
                    <a:cubicBezTo>
                      <a:pt x="186" y="529"/>
                      <a:pt x="261" y="566"/>
                      <a:pt x="336" y="579"/>
                    </a:cubicBezTo>
                    <a:cubicBezTo>
                      <a:pt x="348" y="580"/>
                      <a:pt x="360" y="581"/>
                      <a:pt x="371" y="581"/>
                    </a:cubicBezTo>
                    <a:cubicBezTo>
                      <a:pt x="577" y="581"/>
                      <a:pt x="719" y="380"/>
                      <a:pt x="648" y="179"/>
                    </a:cubicBezTo>
                    <a:cubicBezTo>
                      <a:pt x="623" y="117"/>
                      <a:pt x="560" y="54"/>
                      <a:pt x="498" y="29"/>
                    </a:cubicBezTo>
                    <a:cubicBezTo>
                      <a:pt x="455" y="9"/>
                      <a:pt x="412" y="1"/>
                      <a:pt x="3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75" name="Google Shape;10475;p47"/>
              <p:cNvSpPr/>
              <p:nvPr/>
            </p:nvSpPr>
            <p:spPr>
              <a:xfrm>
                <a:off x="3638775" y="3234675"/>
                <a:ext cx="19725" cy="14450"/>
              </a:xfrm>
              <a:custGeom>
                <a:rect b="b" l="l" r="r" t="t"/>
                <a:pathLst>
                  <a:path extrusionOk="0" h="578" w="789">
                    <a:moveTo>
                      <a:pt x="389" y="1"/>
                    </a:moveTo>
                    <a:cubicBezTo>
                      <a:pt x="36" y="1"/>
                      <a:pt x="0" y="529"/>
                      <a:pt x="363" y="578"/>
                    </a:cubicBezTo>
                    <a:lnTo>
                      <a:pt x="363" y="565"/>
                    </a:lnTo>
                    <a:cubicBezTo>
                      <a:pt x="376" y="566"/>
                      <a:pt x="388" y="567"/>
                      <a:pt x="400" y="567"/>
                    </a:cubicBezTo>
                    <a:cubicBezTo>
                      <a:pt x="730" y="567"/>
                      <a:pt x="789" y="75"/>
                      <a:pt x="451" y="3"/>
                    </a:cubicBezTo>
                    <a:lnTo>
                      <a:pt x="426" y="3"/>
                    </a:lnTo>
                    <a:cubicBezTo>
                      <a:pt x="413" y="2"/>
                      <a:pt x="401" y="1"/>
                      <a:pt x="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76" name="Google Shape;10476;p47"/>
              <p:cNvSpPr/>
              <p:nvPr/>
            </p:nvSpPr>
            <p:spPr>
              <a:xfrm>
                <a:off x="3601300" y="3279025"/>
                <a:ext cx="16575" cy="14550"/>
              </a:xfrm>
              <a:custGeom>
                <a:rect b="b" l="l" r="r" t="t"/>
                <a:pathLst>
                  <a:path extrusionOk="0" h="582" w="663">
                    <a:moveTo>
                      <a:pt x="320" y="0"/>
                    </a:moveTo>
                    <a:cubicBezTo>
                      <a:pt x="288" y="0"/>
                      <a:pt x="256" y="5"/>
                      <a:pt x="225" y="16"/>
                    </a:cubicBezTo>
                    <a:cubicBezTo>
                      <a:pt x="75" y="78"/>
                      <a:pt x="0" y="253"/>
                      <a:pt x="63" y="391"/>
                    </a:cubicBezTo>
                    <a:cubicBezTo>
                      <a:pt x="102" y="509"/>
                      <a:pt x="220" y="581"/>
                      <a:pt x="342" y="581"/>
                    </a:cubicBezTo>
                    <a:cubicBezTo>
                      <a:pt x="374" y="581"/>
                      <a:pt x="406" y="576"/>
                      <a:pt x="438" y="566"/>
                    </a:cubicBezTo>
                    <a:cubicBezTo>
                      <a:pt x="588" y="503"/>
                      <a:pt x="663" y="341"/>
                      <a:pt x="600" y="191"/>
                    </a:cubicBezTo>
                    <a:cubicBezTo>
                      <a:pt x="551" y="72"/>
                      <a:pt x="439" y="0"/>
                      <a:pt x="3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77" name="Google Shape;10477;p47"/>
              <p:cNvSpPr/>
              <p:nvPr/>
            </p:nvSpPr>
            <p:spPr>
              <a:xfrm>
                <a:off x="3478050" y="3364025"/>
                <a:ext cx="18250" cy="15250"/>
              </a:xfrm>
              <a:custGeom>
                <a:rect b="b" l="l" r="r" t="t"/>
                <a:pathLst>
                  <a:path extrusionOk="0" h="610" w="730">
                    <a:moveTo>
                      <a:pt x="351" y="1"/>
                    </a:moveTo>
                    <a:cubicBezTo>
                      <a:pt x="167" y="1"/>
                      <a:pt x="0" y="185"/>
                      <a:pt x="81" y="402"/>
                    </a:cubicBezTo>
                    <a:cubicBezTo>
                      <a:pt x="127" y="549"/>
                      <a:pt x="235" y="610"/>
                      <a:pt x="345" y="610"/>
                    </a:cubicBezTo>
                    <a:cubicBezTo>
                      <a:pt x="534" y="610"/>
                      <a:pt x="730" y="427"/>
                      <a:pt x="619" y="190"/>
                    </a:cubicBezTo>
                    <a:cubicBezTo>
                      <a:pt x="607" y="155"/>
                      <a:pt x="584" y="119"/>
                      <a:pt x="550" y="84"/>
                    </a:cubicBezTo>
                    <a:lnTo>
                      <a:pt x="550" y="84"/>
                    </a:lnTo>
                    <a:cubicBezTo>
                      <a:pt x="552" y="86"/>
                      <a:pt x="554" y="88"/>
                      <a:pt x="556" y="90"/>
                    </a:cubicBezTo>
                    <a:lnTo>
                      <a:pt x="544" y="77"/>
                    </a:lnTo>
                    <a:lnTo>
                      <a:pt x="544" y="77"/>
                    </a:lnTo>
                    <a:cubicBezTo>
                      <a:pt x="546" y="80"/>
                      <a:pt x="548" y="82"/>
                      <a:pt x="550" y="84"/>
                    </a:cubicBezTo>
                    <a:lnTo>
                      <a:pt x="550" y="84"/>
                    </a:lnTo>
                    <a:cubicBezTo>
                      <a:pt x="490" y="26"/>
                      <a:pt x="419" y="1"/>
                      <a:pt x="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78" name="Google Shape;10478;p47"/>
              <p:cNvSpPr/>
              <p:nvPr/>
            </p:nvSpPr>
            <p:spPr>
              <a:xfrm>
                <a:off x="3589725" y="3311350"/>
                <a:ext cx="17750" cy="14600"/>
              </a:xfrm>
              <a:custGeom>
                <a:rect b="b" l="l" r="r" t="t"/>
                <a:pathLst>
                  <a:path extrusionOk="0" h="584" w="710">
                    <a:moveTo>
                      <a:pt x="360" y="0"/>
                    </a:moveTo>
                    <a:cubicBezTo>
                      <a:pt x="324" y="0"/>
                      <a:pt x="287" y="7"/>
                      <a:pt x="251" y="22"/>
                    </a:cubicBezTo>
                    <a:cubicBezTo>
                      <a:pt x="13" y="110"/>
                      <a:pt x="1" y="447"/>
                      <a:pt x="238" y="560"/>
                    </a:cubicBezTo>
                    <a:cubicBezTo>
                      <a:pt x="277" y="576"/>
                      <a:pt x="315" y="583"/>
                      <a:pt x="352" y="583"/>
                    </a:cubicBezTo>
                    <a:cubicBezTo>
                      <a:pt x="547" y="583"/>
                      <a:pt x="710" y="384"/>
                      <a:pt x="626" y="185"/>
                    </a:cubicBezTo>
                    <a:cubicBezTo>
                      <a:pt x="578" y="71"/>
                      <a:pt x="473" y="0"/>
                      <a:pt x="3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79" name="Google Shape;10479;p47"/>
              <p:cNvSpPr/>
              <p:nvPr/>
            </p:nvSpPr>
            <p:spPr>
              <a:xfrm>
                <a:off x="3443300" y="3159275"/>
                <a:ext cx="17975" cy="14525"/>
              </a:xfrm>
              <a:custGeom>
                <a:rect b="b" l="l" r="r" t="t"/>
                <a:pathLst>
                  <a:path extrusionOk="0" h="581" w="719">
                    <a:moveTo>
                      <a:pt x="347" y="1"/>
                    </a:moveTo>
                    <a:cubicBezTo>
                      <a:pt x="171" y="1"/>
                      <a:pt x="0" y="155"/>
                      <a:pt x="72" y="369"/>
                    </a:cubicBezTo>
                    <a:cubicBezTo>
                      <a:pt x="114" y="519"/>
                      <a:pt x="223" y="581"/>
                      <a:pt x="335" y="581"/>
                    </a:cubicBezTo>
                    <a:cubicBezTo>
                      <a:pt x="524" y="581"/>
                      <a:pt x="719" y="405"/>
                      <a:pt x="609" y="170"/>
                    </a:cubicBezTo>
                    <a:cubicBezTo>
                      <a:pt x="550" y="51"/>
                      <a:pt x="448" y="1"/>
                      <a:pt x="3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80" name="Google Shape;10480;p47"/>
              <p:cNvSpPr/>
              <p:nvPr/>
            </p:nvSpPr>
            <p:spPr>
              <a:xfrm>
                <a:off x="3555375" y="3115225"/>
                <a:ext cx="17150" cy="14475"/>
              </a:xfrm>
              <a:custGeom>
                <a:rect b="b" l="l" r="r" t="t"/>
                <a:pathLst>
                  <a:path extrusionOk="0" h="579" w="686">
                    <a:moveTo>
                      <a:pt x="327" y="1"/>
                    </a:moveTo>
                    <a:cubicBezTo>
                      <a:pt x="294" y="1"/>
                      <a:pt x="260" y="7"/>
                      <a:pt x="225" y="20"/>
                    </a:cubicBezTo>
                    <a:cubicBezTo>
                      <a:pt x="75" y="82"/>
                      <a:pt x="0" y="244"/>
                      <a:pt x="63" y="394"/>
                    </a:cubicBezTo>
                    <a:cubicBezTo>
                      <a:pt x="108" y="516"/>
                      <a:pt x="218" y="579"/>
                      <a:pt x="331" y="579"/>
                    </a:cubicBezTo>
                    <a:cubicBezTo>
                      <a:pt x="437" y="579"/>
                      <a:pt x="545" y="523"/>
                      <a:pt x="600" y="407"/>
                    </a:cubicBezTo>
                    <a:cubicBezTo>
                      <a:pt x="685" y="204"/>
                      <a:pt x="524" y="1"/>
                      <a:pt x="3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81" name="Google Shape;10481;p47"/>
              <p:cNvSpPr/>
              <p:nvPr/>
            </p:nvSpPr>
            <p:spPr>
              <a:xfrm>
                <a:off x="3405725" y="3173875"/>
                <a:ext cx="14950" cy="14250"/>
              </a:xfrm>
              <a:custGeom>
                <a:rect b="b" l="l" r="r" t="t"/>
                <a:pathLst>
                  <a:path extrusionOk="0" h="570" w="598">
                    <a:moveTo>
                      <a:pt x="290" y="1"/>
                    </a:moveTo>
                    <a:cubicBezTo>
                      <a:pt x="155" y="1"/>
                      <a:pt x="19" y="89"/>
                      <a:pt x="0" y="260"/>
                    </a:cubicBezTo>
                    <a:cubicBezTo>
                      <a:pt x="0" y="298"/>
                      <a:pt x="0" y="348"/>
                      <a:pt x="25" y="385"/>
                    </a:cubicBezTo>
                    <a:cubicBezTo>
                      <a:pt x="71" y="512"/>
                      <a:pt x="177" y="569"/>
                      <a:pt x="283" y="569"/>
                    </a:cubicBezTo>
                    <a:cubicBezTo>
                      <a:pt x="439" y="569"/>
                      <a:pt x="597" y="448"/>
                      <a:pt x="575" y="248"/>
                    </a:cubicBezTo>
                    <a:cubicBezTo>
                      <a:pt x="551" y="82"/>
                      <a:pt x="421" y="1"/>
                      <a:pt x="2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82" name="Google Shape;10482;p47"/>
              <p:cNvSpPr/>
              <p:nvPr/>
            </p:nvSpPr>
            <p:spPr>
              <a:xfrm>
                <a:off x="3446500" y="3372000"/>
                <a:ext cx="17675" cy="15025"/>
              </a:xfrm>
              <a:custGeom>
                <a:rect b="b" l="l" r="r" t="t"/>
                <a:pathLst>
                  <a:path extrusionOk="0" h="601" w="707">
                    <a:moveTo>
                      <a:pt x="390" y="1"/>
                    </a:moveTo>
                    <a:cubicBezTo>
                      <a:pt x="197" y="1"/>
                      <a:pt x="0" y="183"/>
                      <a:pt x="119" y="421"/>
                    </a:cubicBezTo>
                    <a:cubicBezTo>
                      <a:pt x="156" y="521"/>
                      <a:pt x="244" y="596"/>
                      <a:pt x="356" y="596"/>
                    </a:cubicBezTo>
                    <a:cubicBezTo>
                      <a:pt x="371" y="599"/>
                      <a:pt x="384" y="601"/>
                      <a:pt x="398" y="601"/>
                    </a:cubicBezTo>
                    <a:cubicBezTo>
                      <a:pt x="429" y="601"/>
                      <a:pt x="458" y="592"/>
                      <a:pt x="494" y="583"/>
                    </a:cubicBezTo>
                    <a:cubicBezTo>
                      <a:pt x="644" y="521"/>
                      <a:pt x="706" y="358"/>
                      <a:pt x="656" y="208"/>
                    </a:cubicBezTo>
                    <a:cubicBezTo>
                      <a:pt x="610" y="62"/>
                      <a:pt x="501" y="1"/>
                      <a:pt x="3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83" name="Google Shape;10483;p47"/>
              <p:cNvSpPr/>
              <p:nvPr/>
            </p:nvSpPr>
            <p:spPr>
              <a:xfrm>
                <a:off x="3738750" y="3227075"/>
                <a:ext cx="15800" cy="14625"/>
              </a:xfrm>
              <a:custGeom>
                <a:rect b="b" l="l" r="r" t="t"/>
                <a:pathLst>
                  <a:path extrusionOk="0" h="585" w="632">
                    <a:moveTo>
                      <a:pt x="314" y="0"/>
                    </a:moveTo>
                    <a:cubicBezTo>
                      <a:pt x="234" y="0"/>
                      <a:pt x="156" y="33"/>
                      <a:pt x="101" y="107"/>
                    </a:cubicBezTo>
                    <a:cubicBezTo>
                      <a:pt x="1" y="232"/>
                      <a:pt x="13" y="419"/>
                      <a:pt x="138" y="519"/>
                    </a:cubicBezTo>
                    <a:cubicBezTo>
                      <a:pt x="193" y="564"/>
                      <a:pt x="256" y="584"/>
                      <a:pt x="318" y="584"/>
                    </a:cubicBezTo>
                    <a:cubicBezTo>
                      <a:pt x="479" y="584"/>
                      <a:pt x="631" y="447"/>
                      <a:pt x="613" y="257"/>
                    </a:cubicBezTo>
                    <a:cubicBezTo>
                      <a:pt x="589" y="99"/>
                      <a:pt x="450" y="0"/>
                      <a:pt x="3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84" name="Google Shape;10484;p47"/>
              <p:cNvSpPr/>
              <p:nvPr/>
            </p:nvSpPr>
            <p:spPr>
              <a:xfrm>
                <a:off x="3775925" y="3206450"/>
                <a:ext cx="18300" cy="14600"/>
              </a:xfrm>
              <a:custGeom>
                <a:rect b="b" l="l" r="r" t="t"/>
                <a:pathLst>
                  <a:path extrusionOk="0" h="584" w="732">
                    <a:moveTo>
                      <a:pt x="350" y="1"/>
                    </a:moveTo>
                    <a:cubicBezTo>
                      <a:pt x="254" y="1"/>
                      <a:pt x="159" y="47"/>
                      <a:pt x="101" y="145"/>
                    </a:cubicBezTo>
                    <a:cubicBezTo>
                      <a:pt x="1" y="319"/>
                      <a:pt x="101" y="544"/>
                      <a:pt x="313" y="582"/>
                    </a:cubicBezTo>
                    <a:cubicBezTo>
                      <a:pt x="324" y="583"/>
                      <a:pt x="335" y="584"/>
                      <a:pt x="345" y="584"/>
                    </a:cubicBezTo>
                    <a:cubicBezTo>
                      <a:pt x="578" y="584"/>
                      <a:pt x="732" y="323"/>
                      <a:pt x="588" y="120"/>
                    </a:cubicBezTo>
                    <a:cubicBezTo>
                      <a:pt x="528" y="41"/>
                      <a:pt x="439" y="1"/>
                      <a:pt x="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85" name="Google Shape;10485;p47"/>
              <p:cNvSpPr/>
              <p:nvPr/>
            </p:nvSpPr>
            <p:spPr>
              <a:xfrm>
                <a:off x="3709025" y="3193450"/>
                <a:ext cx="18275" cy="14500"/>
              </a:xfrm>
              <a:custGeom>
                <a:rect b="b" l="l" r="r" t="t"/>
                <a:pathLst>
                  <a:path extrusionOk="0" h="580" w="731">
                    <a:moveTo>
                      <a:pt x="384" y="1"/>
                    </a:moveTo>
                    <a:cubicBezTo>
                      <a:pt x="189" y="1"/>
                      <a:pt x="1" y="208"/>
                      <a:pt x="115" y="427"/>
                    </a:cubicBezTo>
                    <a:cubicBezTo>
                      <a:pt x="175" y="534"/>
                      <a:pt x="271" y="579"/>
                      <a:pt x="367" y="579"/>
                    </a:cubicBezTo>
                    <a:cubicBezTo>
                      <a:pt x="550" y="579"/>
                      <a:pt x="730" y="412"/>
                      <a:pt x="640" y="190"/>
                    </a:cubicBezTo>
                    <a:cubicBezTo>
                      <a:pt x="640" y="165"/>
                      <a:pt x="627" y="140"/>
                      <a:pt x="615" y="127"/>
                    </a:cubicBezTo>
                    <a:cubicBezTo>
                      <a:pt x="552" y="38"/>
                      <a:pt x="467" y="1"/>
                      <a:pt x="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86" name="Google Shape;10486;p47"/>
              <p:cNvSpPr/>
              <p:nvPr/>
            </p:nvSpPr>
            <p:spPr>
              <a:xfrm>
                <a:off x="3720500" y="3154375"/>
                <a:ext cx="15150" cy="14625"/>
              </a:xfrm>
              <a:custGeom>
                <a:rect b="b" l="l" r="r" t="t"/>
                <a:pathLst>
                  <a:path extrusionOk="0" h="585" w="606">
                    <a:moveTo>
                      <a:pt x="303" y="1"/>
                    </a:moveTo>
                    <a:cubicBezTo>
                      <a:pt x="146" y="1"/>
                      <a:pt x="0" y="138"/>
                      <a:pt x="18" y="328"/>
                    </a:cubicBezTo>
                    <a:cubicBezTo>
                      <a:pt x="34" y="486"/>
                      <a:pt x="170" y="584"/>
                      <a:pt x="309" y="584"/>
                    </a:cubicBezTo>
                    <a:cubicBezTo>
                      <a:pt x="390" y="584"/>
                      <a:pt x="471" y="551"/>
                      <a:pt x="531" y="478"/>
                    </a:cubicBezTo>
                    <a:cubicBezTo>
                      <a:pt x="581" y="416"/>
                      <a:pt x="606" y="341"/>
                      <a:pt x="593" y="266"/>
                    </a:cubicBezTo>
                    <a:cubicBezTo>
                      <a:pt x="593" y="241"/>
                      <a:pt x="581" y="216"/>
                      <a:pt x="568" y="191"/>
                    </a:cubicBezTo>
                    <a:cubicBezTo>
                      <a:pt x="556" y="141"/>
                      <a:pt x="531" y="103"/>
                      <a:pt x="481" y="66"/>
                    </a:cubicBezTo>
                    <a:cubicBezTo>
                      <a:pt x="426" y="21"/>
                      <a:pt x="364" y="1"/>
                      <a:pt x="3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87" name="Google Shape;10487;p47"/>
              <p:cNvSpPr/>
              <p:nvPr/>
            </p:nvSpPr>
            <p:spPr>
              <a:xfrm>
                <a:off x="3755000" y="3153775"/>
                <a:ext cx="17425" cy="14475"/>
              </a:xfrm>
              <a:custGeom>
                <a:rect b="b" l="l" r="r" t="t"/>
                <a:pathLst>
                  <a:path extrusionOk="0" h="579" w="697">
                    <a:moveTo>
                      <a:pt x="356" y="0"/>
                    </a:moveTo>
                    <a:cubicBezTo>
                      <a:pt x="260" y="0"/>
                      <a:pt x="166" y="47"/>
                      <a:pt x="113" y="140"/>
                    </a:cubicBezTo>
                    <a:cubicBezTo>
                      <a:pt x="1" y="315"/>
                      <a:pt x="113" y="539"/>
                      <a:pt x="313" y="577"/>
                    </a:cubicBezTo>
                    <a:cubicBezTo>
                      <a:pt x="325" y="578"/>
                      <a:pt x="336" y="579"/>
                      <a:pt x="347" y="579"/>
                    </a:cubicBezTo>
                    <a:cubicBezTo>
                      <a:pt x="544" y="579"/>
                      <a:pt x="696" y="379"/>
                      <a:pt x="625" y="190"/>
                    </a:cubicBezTo>
                    <a:cubicBezTo>
                      <a:pt x="613" y="165"/>
                      <a:pt x="600" y="140"/>
                      <a:pt x="588" y="115"/>
                    </a:cubicBezTo>
                    <a:cubicBezTo>
                      <a:pt x="529" y="38"/>
                      <a:pt x="442" y="0"/>
                      <a:pt x="3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88" name="Google Shape;10488;p47"/>
              <p:cNvSpPr/>
              <p:nvPr/>
            </p:nvSpPr>
            <p:spPr>
              <a:xfrm>
                <a:off x="3788750" y="3173125"/>
                <a:ext cx="16275" cy="14525"/>
              </a:xfrm>
              <a:custGeom>
                <a:rect b="b" l="l" r="r" t="t"/>
                <a:pathLst>
                  <a:path extrusionOk="0" h="581" w="651">
                    <a:moveTo>
                      <a:pt x="320" y="0"/>
                    </a:moveTo>
                    <a:cubicBezTo>
                      <a:pt x="288" y="0"/>
                      <a:pt x="256" y="5"/>
                      <a:pt x="225" y="15"/>
                    </a:cubicBezTo>
                    <a:cubicBezTo>
                      <a:pt x="75" y="78"/>
                      <a:pt x="0" y="240"/>
                      <a:pt x="63" y="390"/>
                    </a:cubicBezTo>
                    <a:cubicBezTo>
                      <a:pt x="102" y="509"/>
                      <a:pt x="220" y="581"/>
                      <a:pt x="342" y="581"/>
                    </a:cubicBezTo>
                    <a:cubicBezTo>
                      <a:pt x="374" y="581"/>
                      <a:pt x="406" y="576"/>
                      <a:pt x="438" y="565"/>
                    </a:cubicBezTo>
                    <a:cubicBezTo>
                      <a:pt x="575" y="503"/>
                      <a:pt x="650" y="340"/>
                      <a:pt x="600" y="190"/>
                    </a:cubicBezTo>
                    <a:cubicBezTo>
                      <a:pt x="551" y="72"/>
                      <a:pt x="439" y="0"/>
                      <a:pt x="3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89" name="Google Shape;10489;p47"/>
              <p:cNvSpPr/>
              <p:nvPr/>
            </p:nvSpPr>
            <p:spPr>
              <a:xfrm>
                <a:off x="3694750" y="3093725"/>
                <a:ext cx="18725" cy="14625"/>
              </a:xfrm>
              <a:custGeom>
                <a:rect b="b" l="l" r="r" t="t"/>
                <a:pathLst>
                  <a:path extrusionOk="0" h="585" w="749">
                    <a:moveTo>
                      <a:pt x="395" y="0"/>
                    </a:moveTo>
                    <a:cubicBezTo>
                      <a:pt x="130" y="0"/>
                      <a:pt x="1" y="341"/>
                      <a:pt x="224" y="517"/>
                    </a:cubicBezTo>
                    <a:cubicBezTo>
                      <a:pt x="280" y="564"/>
                      <a:pt x="342" y="584"/>
                      <a:pt x="402" y="584"/>
                    </a:cubicBezTo>
                    <a:cubicBezTo>
                      <a:pt x="584" y="584"/>
                      <a:pt x="749" y="399"/>
                      <a:pt x="674" y="192"/>
                    </a:cubicBezTo>
                    <a:cubicBezTo>
                      <a:pt x="636" y="92"/>
                      <a:pt x="549" y="17"/>
                      <a:pt x="449" y="5"/>
                    </a:cubicBezTo>
                    <a:cubicBezTo>
                      <a:pt x="430" y="2"/>
                      <a:pt x="412" y="0"/>
                      <a:pt x="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90" name="Google Shape;10490;p47"/>
              <p:cNvSpPr/>
              <p:nvPr/>
            </p:nvSpPr>
            <p:spPr>
              <a:xfrm>
                <a:off x="3734700" y="3082025"/>
                <a:ext cx="15775" cy="14400"/>
              </a:xfrm>
              <a:custGeom>
                <a:rect b="b" l="l" r="r" t="t"/>
                <a:pathLst>
                  <a:path extrusionOk="0" h="576" w="631">
                    <a:moveTo>
                      <a:pt x="327" y="1"/>
                    </a:moveTo>
                    <a:cubicBezTo>
                      <a:pt x="245" y="1"/>
                      <a:pt x="161" y="35"/>
                      <a:pt x="100" y="110"/>
                    </a:cubicBezTo>
                    <a:cubicBezTo>
                      <a:pt x="0" y="235"/>
                      <a:pt x="13" y="410"/>
                      <a:pt x="138" y="510"/>
                    </a:cubicBezTo>
                    <a:cubicBezTo>
                      <a:pt x="193" y="555"/>
                      <a:pt x="257" y="576"/>
                      <a:pt x="319" y="576"/>
                    </a:cubicBezTo>
                    <a:cubicBezTo>
                      <a:pt x="479" y="576"/>
                      <a:pt x="631" y="441"/>
                      <a:pt x="613" y="260"/>
                    </a:cubicBezTo>
                    <a:cubicBezTo>
                      <a:pt x="597" y="96"/>
                      <a:pt x="464" y="1"/>
                      <a:pt x="3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91" name="Google Shape;10491;p47"/>
              <p:cNvSpPr/>
              <p:nvPr/>
            </p:nvSpPr>
            <p:spPr>
              <a:xfrm>
                <a:off x="3682525" y="3126850"/>
                <a:ext cx="19500" cy="14975"/>
              </a:xfrm>
              <a:custGeom>
                <a:rect b="b" l="l" r="r" t="t"/>
                <a:pathLst>
                  <a:path extrusionOk="0" h="599" w="780">
                    <a:moveTo>
                      <a:pt x="322" y="0"/>
                    </a:moveTo>
                    <a:cubicBezTo>
                      <a:pt x="238" y="0"/>
                      <a:pt x="156" y="35"/>
                      <a:pt x="100" y="104"/>
                    </a:cubicBezTo>
                    <a:cubicBezTo>
                      <a:pt x="0" y="229"/>
                      <a:pt x="25" y="417"/>
                      <a:pt x="150" y="517"/>
                    </a:cubicBezTo>
                    <a:cubicBezTo>
                      <a:pt x="213" y="574"/>
                      <a:pt x="280" y="599"/>
                      <a:pt x="344" y="599"/>
                    </a:cubicBezTo>
                    <a:cubicBezTo>
                      <a:pt x="585" y="599"/>
                      <a:pt x="779" y="255"/>
                      <a:pt x="513" y="67"/>
                    </a:cubicBezTo>
                    <a:cubicBezTo>
                      <a:pt x="457" y="22"/>
                      <a:pt x="389" y="0"/>
                      <a:pt x="3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92" name="Google Shape;10492;p47"/>
              <p:cNvSpPr/>
              <p:nvPr/>
            </p:nvSpPr>
            <p:spPr>
              <a:xfrm>
                <a:off x="3761875" y="3116075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34" y="1"/>
                    </a:moveTo>
                    <a:cubicBezTo>
                      <a:pt x="298" y="1"/>
                      <a:pt x="262" y="8"/>
                      <a:pt x="225" y="23"/>
                    </a:cubicBezTo>
                    <a:cubicBezTo>
                      <a:pt x="75" y="86"/>
                      <a:pt x="1" y="248"/>
                      <a:pt x="50" y="398"/>
                    </a:cubicBezTo>
                    <a:cubicBezTo>
                      <a:pt x="98" y="512"/>
                      <a:pt x="210" y="582"/>
                      <a:pt x="322" y="582"/>
                    </a:cubicBezTo>
                    <a:cubicBezTo>
                      <a:pt x="357" y="582"/>
                      <a:pt x="392" y="575"/>
                      <a:pt x="425" y="560"/>
                    </a:cubicBezTo>
                    <a:cubicBezTo>
                      <a:pt x="575" y="498"/>
                      <a:pt x="650" y="335"/>
                      <a:pt x="600" y="185"/>
                    </a:cubicBezTo>
                    <a:cubicBezTo>
                      <a:pt x="553" y="72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93" name="Google Shape;10493;p47"/>
              <p:cNvSpPr/>
              <p:nvPr/>
            </p:nvSpPr>
            <p:spPr>
              <a:xfrm>
                <a:off x="3852675" y="3183725"/>
                <a:ext cx="17325" cy="12775"/>
              </a:xfrm>
              <a:custGeom>
                <a:rect b="b" l="l" r="r" t="t"/>
                <a:pathLst>
                  <a:path extrusionOk="0" h="511" w="693">
                    <a:moveTo>
                      <a:pt x="489" y="0"/>
                    </a:moveTo>
                    <a:cubicBezTo>
                      <a:pt x="281" y="0"/>
                      <a:pt x="0" y="286"/>
                      <a:pt x="205" y="454"/>
                    </a:cubicBezTo>
                    <a:cubicBezTo>
                      <a:pt x="258" y="491"/>
                      <a:pt x="323" y="510"/>
                      <a:pt x="387" y="510"/>
                    </a:cubicBezTo>
                    <a:cubicBezTo>
                      <a:pt x="474" y="510"/>
                      <a:pt x="560" y="475"/>
                      <a:pt x="617" y="404"/>
                    </a:cubicBezTo>
                    <a:cubicBezTo>
                      <a:pt x="680" y="329"/>
                      <a:pt x="692" y="216"/>
                      <a:pt x="655" y="116"/>
                    </a:cubicBezTo>
                    <a:cubicBezTo>
                      <a:pt x="623" y="34"/>
                      <a:pt x="561" y="0"/>
                      <a:pt x="4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94" name="Google Shape;10494;p47"/>
              <p:cNvSpPr/>
              <p:nvPr/>
            </p:nvSpPr>
            <p:spPr>
              <a:xfrm>
                <a:off x="3828350" y="3117900"/>
                <a:ext cx="19150" cy="14475"/>
              </a:xfrm>
              <a:custGeom>
                <a:rect b="b" l="l" r="r" t="t"/>
                <a:pathLst>
                  <a:path extrusionOk="0" h="579" w="766">
                    <a:moveTo>
                      <a:pt x="387" y="1"/>
                    </a:moveTo>
                    <a:cubicBezTo>
                      <a:pt x="299" y="1"/>
                      <a:pt x="212" y="40"/>
                      <a:pt x="153" y="112"/>
                    </a:cubicBezTo>
                    <a:cubicBezTo>
                      <a:pt x="0" y="301"/>
                      <a:pt x="136" y="578"/>
                      <a:pt x="371" y="578"/>
                    </a:cubicBezTo>
                    <a:cubicBezTo>
                      <a:pt x="386" y="578"/>
                      <a:pt x="401" y="577"/>
                      <a:pt x="416" y="575"/>
                    </a:cubicBezTo>
                    <a:cubicBezTo>
                      <a:pt x="666" y="550"/>
                      <a:pt x="766" y="225"/>
                      <a:pt x="566" y="62"/>
                    </a:cubicBezTo>
                    <a:cubicBezTo>
                      <a:pt x="514" y="21"/>
                      <a:pt x="450" y="1"/>
                      <a:pt x="3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95" name="Google Shape;10495;p47"/>
              <p:cNvSpPr/>
              <p:nvPr/>
            </p:nvSpPr>
            <p:spPr>
              <a:xfrm>
                <a:off x="3823425" y="3153900"/>
                <a:ext cx="16275" cy="14425"/>
              </a:xfrm>
              <a:custGeom>
                <a:rect b="b" l="l" r="r" t="t"/>
                <a:pathLst>
                  <a:path extrusionOk="0" h="577" w="651">
                    <a:moveTo>
                      <a:pt x="334" y="0"/>
                    </a:moveTo>
                    <a:cubicBezTo>
                      <a:pt x="298" y="0"/>
                      <a:pt x="261" y="7"/>
                      <a:pt x="225" y="22"/>
                    </a:cubicBezTo>
                    <a:cubicBezTo>
                      <a:pt x="75" y="72"/>
                      <a:pt x="0" y="247"/>
                      <a:pt x="63" y="397"/>
                    </a:cubicBezTo>
                    <a:cubicBezTo>
                      <a:pt x="101" y="513"/>
                      <a:pt x="215" y="576"/>
                      <a:pt x="333" y="576"/>
                    </a:cubicBezTo>
                    <a:cubicBezTo>
                      <a:pt x="368" y="576"/>
                      <a:pt x="404" y="571"/>
                      <a:pt x="438" y="559"/>
                    </a:cubicBezTo>
                    <a:cubicBezTo>
                      <a:pt x="575" y="497"/>
                      <a:pt x="650" y="335"/>
                      <a:pt x="600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96" name="Google Shape;10496;p47"/>
              <p:cNvSpPr/>
              <p:nvPr/>
            </p:nvSpPr>
            <p:spPr>
              <a:xfrm>
                <a:off x="3790925" y="3094850"/>
                <a:ext cx="16600" cy="14425"/>
              </a:xfrm>
              <a:custGeom>
                <a:rect b="b" l="l" r="r" t="t"/>
                <a:pathLst>
                  <a:path extrusionOk="0" h="577" w="664">
                    <a:moveTo>
                      <a:pt x="334" y="0"/>
                    </a:moveTo>
                    <a:cubicBezTo>
                      <a:pt x="298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63" y="397"/>
                    </a:cubicBezTo>
                    <a:cubicBezTo>
                      <a:pt x="102" y="513"/>
                      <a:pt x="215" y="577"/>
                      <a:pt x="333" y="577"/>
                    </a:cubicBezTo>
                    <a:cubicBezTo>
                      <a:pt x="368" y="577"/>
                      <a:pt x="404" y="571"/>
                      <a:pt x="438" y="560"/>
                    </a:cubicBezTo>
                    <a:cubicBezTo>
                      <a:pt x="588" y="497"/>
                      <a:pt x="663" y="335"/>
                      <a:pt x="601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97" name="Google Shape;10497;p47"/>
              <p:cNvSpPr/>
              <p:nvPr/>
            </p:nvSpPr>
            <p:spPr>
              <a:xfrm>
                <a:off x="3670025" y="3249675"/>
                <a:ext cx="17425" cy="14500"/>
              </a:xfrm>
              <a:custGeom>
                <a:rect b="b" l="l" r="r" t="t"/>
                <a:pathLst>
                  <a:path extrusionOk="0" h="580" w="697">
                    <a:moveTo>
                      <a:pt x="361" y="1"/>
                    </a:moveTo>
                    <a:cubicBezTo>
                      <a:pt x="264" y="1"/>
                      <a:pt x="166" y="48"/>
                      <a:pt x="113" y="140"/>
                    </a:cubicBezTo>
                    <a:cubicBezTo>
                      <a:pt x="0" y="315"/>
                      <a:pt x="113" y="540"/>
                      <a:pt x="313" y="577"/>
                    </a:cubicBezTo>
                    <a:cubicBezTo>
                      <a:pt x="325" y="579"/>
                      <a:pt x="337" y="579"/>
                      <a:pt x="349" y="579"/>
                    </a:cubicBezTo>
                    <a:cubicBezTo>
                      <a:pt x="555" y="579"/>
                      <a:pt x="696" y="379"/>
                      <a:pt x="625" y="190"/>
                    </a:cubicBezTo>
                    <a:cubicBezTo>
                      <a:pt x="613" y="165"/>
                      <a:pt x="600" y="140"/>
                      <a:pt x="588" y="115"/>
                    </a:cubicBezTo>
                    <a:cubicBezTo>
                      <a:pt x="535" y="38"/>
                      <a:pt x="448" y="1"/>
                      <a:pt x="3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98" name="Google Shape;10498;p47"/>
              <p:cNvSpPr/>
              <p:nvPr/>
            </p:nvSpPr>
            <p:spPr>
              <a:xfrm>
                <a:off x="3675200" y="3212450"/>
                <a:ext cx="17350" cy="12925"/>
              </a:xfrm>
              <a:custGeom>
                <a:rect b="b" l="l" r="r" t="t"/>
                <a:pathLst>
                  <a:path extrusionOk="0" h="517" w="694">
                    <a:moveTo>
                      <a:pt x="490" y="1"/>
                    </a:moveTo>
                    <a:cubicBezTo>
                      <a:pt x="282" y="1"/>
                      <a:pt x="1" y="287"/>
                      <a:pt x="206" y="454"/>
                    </a:cubicBezTo>
                    <a:cubicBezTo>
                      <a:pt x="258" y="496"/>
                      <a:pt x="321" y="516"/>
                      <a:pt x="384" y="516"/>
                    </a:cubicBezTo>
                    <a:cubicBezTo>
                      <a:pt x="472" y="516"/>
                      <a:pt x="560" y="477"/>
                      <a:pt x="618" y="404"/>
                    </a:cubicBezTo>
                    <a:cubicBezTo>
                      <a:pt x="668" y="342"/>
                      <a:pt x="693" y="267"/>
                      <a:pt x="681" y="192"/>
                    </a:cubicBezTo>
                    <a:cubicBezTo>
                      <a:pt x="681" y="167"/>
                      <a:pt x="668" y="142"/>
                      <a:pt x="656" y="117"/>
                    </a:cubicBezTo>
                    <a:cubicBezTo>
                      <a:pt x="624" y="34"/>
                      <a:pt x="561" y="1"/>
                      <a:pt x="4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99" name="Google Shape;10499;p47"/>
              <p:cNvSpPr/>
              <p:nvPr/>
            </p:nvSpPr>
            <p:spPr>
              <a:xfrm>
                <a:off x="3645025" y="3189875"/>
                <a:ext cx="17300" cy="14650"/>
              </a:xfrm>
              <a:custGeom>
                <a:rect b="b" l="l" r="r" t="t"/>
                <a:pathLst>
                  <a:path extrusionOk="0" h="586" w="692">
                    <a:moveTo>
                      <a:pt x="323" y="0"/>
                    </a:moveTo>
                    <a:cubicBezTo>
                      <a:pt x="190" y="0"/>
                      <a:pt x="56" y="92"/>
                      <a:pt x="26" y="245"/>
                    </a:cubicBezTo>
                    <a:cubicBezTo>
                      <a:pt x="1" y="408"/>
                      <a:pt x="113" y="558"/>
                      <a:pt x="276" y="583"/>
                    </a:cubicBezTo>
                    <a:cubicBezTo>
                      <a:pt x="291" y="585"/>
                      <a:pt x="305" y="586"/>
                      <a:pt x="320" y="586"/>
                    </a:cubicBezTo>
                    <a:cubicBezTo>
                      <a:pt x="545" y="586"/>
                      <a:pt x="692" y="320"/>
                      <a:pt x="551" y="120"/>
                    </a:cubicBezTo>
                    <a:cubicBezTo>
                      <a:pt x="492" y="38"/>
                      <a:pt x="408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00" name="Google Shape;10500;p47"/>
              <p:cNvSpPr/>
              <p:nvPr/>
            </p:nvSpPr>
            <p:spPr>
              <a:xfrm>
                <a:off x="3620000" y="3124350"/>
                <a:ext cx="17375" cy="13000"/>
              </a:xfrm>
              <a:custGeom>
                <a:rect b="b" l="l" r="r" t="t"/>
                <a:pathLst>
                  <a:path extrusionOk="0" h="520" w="695">
                    <a:moveTo>
                      <a:pt x="492" y="1"/>
                    </a:moveTo>
                    <a:cubicBezTo>
                      <a:pt x="279" y="1"/>
                      <a:pt x="0" y="287"/>
                      <a:pt x="214" y="454"/>
                    </a:cubicBezTo>
                    <a:cubicBezTo>
                      <a:pt x="270" y="499"/>
                      <a:pt x="332" y="519"/>
                      <a:pt x="392" y="519"/>
                    </a:cubicBezTo>
                    <a:cubicBezTo>
                      <a:pt x="549" y="519"/>
                      <a:pt x="695" y="382"/>
                      <a:pt x="677" y="192"/>
                    </a:cubicBezTo>
                    <a:cubicBezTo>
                      <a:pt x="677" y="167"/>
                      <a:pt x="664" y="142"/>
                      <a:pt x="664" y="117"/>
                    </a:cubicBezTo>
                    <a:cubicBezTo>
                      <a:pt x="629" y="34"/>
                      <a:pt x="564" y="1"/>
                      <a:pt x="4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01" name="Google Shape;10501;p47"/>
              <p:cNvSpPr/>
              <p:nvPr/>
            </p:nvSpPr>
            <p:spPr>
              <a:xfrm>
                <a:off x="3647075" y="3150875"/>
                <a:ext cx="18500" cy="14575"/>
              </a:xfrm>
              <a:custGeom>
                <a:rect b="b" l="l" r="r" t="t"/>
                <a:pathLst>
                  <a:path extrusionOk="0" h="583" w="740">
                    <a:moveTo>
                      <a:pt x="388" y="1"/>
                    </a:moveTo>
                    <a:cubicBezTo>
                      <a:pt x="61" y="1"/>
                      <a:pt x="0" y="521"/>
                      <a:pt x="356" y="581"/>
                    </a:cubicBezTo>
                    <a:cubicBezTo>
                      <a:pt x="368" y="582"/>
                      <a:pt x="379" y="583"/>
                      <a:pt x="390" y="583"/>
                    </a:cubicBezTo>
                    <a:cubicBezTo>
                      <a:pt x="587" y="583"/>
                      <a:pt x="739" y="382"/>
                      <a:pt x="669" y="193"/>
                    </a:cubicBezTo>
                    <a:cubicBezTo>
                      <a:pt x="656" y="168"/>
                      <a:pt x="644" y="143"/>
                      <a:pt x="631" y="118"/>
                    </a:cubicBezTo>
                    <a:cubicBezTo>
                      <a:pt x="594" y="56"/>
                      <a:pt x="519" y="18"/>
                      <a:pt x="444" y="6"/>
                    </a:cubicBezTo>
                    <a:cubicBezTo>
                      <a:pt x="424" y="2"/>
                      <a:pt x="406" y="1"/>
                      <a:pt x="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02" name="Google Shape;10502;p47"/>
              <p:cNvSpPr/>
              <p:nvPr/>
            </p:nvSpPr>
            <p:spPr>
              <a:xfrm>
                <a:off x="3793750" y="3134700"/>
                <a:ext cx="15850" cy="14500"/>
              </a:xfrm>
              <a:custGeom>
                <a:rect b="b" l="l" r="r" t="t"/>
                <a:pathLst>
                  <a:path extrusionOk="0" h="580" w="634">
                    <a:moveTo>
                      <a:pt x="295" y="1"/>
                    </a:moveTo>
                    <a:cubicBezTo>
                      <a:pt x="163" y="1"/>
                      <a:pt x="31" y="88"/>
                      <a:pt x="0" y="240"/>
                    </a:cubicBezTo>
                    <a:cubicBezTo>
                      <a:pt x="0" y="315"/>
                      <a:pt x="13" y="390"/>
                      <a:pt x="63" y="453"/>
                    </a:cubicBezTo>
                    <a:cubicBezTo>
                      <a:pt x="100" y="515"/>
                      <a:pt x="175" y="565"/>
                      <a:pt x="250" y="578"/>
                    </a:cubicBezTo>
                    <a:cubicBezTo>
                      <a:pt x="262" y="579"/>
                      <a:pt x="273" y="580"/>
                      <a:pt x="284" y="580"/>
                    </a:cubicBezTo>
                    <a:cubicBezTo>
                      <a:pt x="481" y="580"/>
                      <a:pt x="633" y="379"/>
                      <a:pt x="563" y="178"/>
                    </a:cubicBezTo>
                    <a:cubicBezTo>
                      <a:pt x="550" y="153"/>
                      <a:pt x="538" y="140"/>
                      <a:pt x="525" y="115"/>
                    </a:cubicBezTo>
                    <a:cubicBezTo>
                      <a:pt x="466" y="37"/>
                      <a:pt x="381" y="1"/>
                      <a:pt x="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03" name="Google Shape;10503;p47"/>
              <p:cNvSpPr/>
              <p:nvPr/>
            </p:nvSpPr>
            <p:spPr>
              <a:xfrm>
                <a:off x="3725625" y="3120375"/>
                <a:ext cx="17675" cy="14525"/>
              </a:xfrm>
              <a:custGeom>
                <a:rect b="b" l="l" r="r" t="t"/>
                <a:pathLst>
                  <a:path extrusionOk="0" h="581" w="707">
                    <a:moveTo>
                      <a:pt x="360" y="1"/>
                    </a:moveTo>
                    <a:cubicBezTo>
                      <a:pt x="267" y="1"/>
                      <a:pt x="172" y="48"/>
                      <a:pt x="113" y="138"/>
                    </a:cubicBezTo>
                    <a:cubicBezTo>
                      <a:pt x="1" y="313"/>
                      <a:pt x="113" y="551"/>
                      <a:pt x="313" y="576"/>
                    </a:cubicBezTo>
                    <a:cubicBezTo>
                      <a:pt x="331" y="579"/>
                      <a:pt x="348" y="580"/>
                      <a:pt x="365" y="580"/>
                    </a:cubicBezTo>
                    <a:cubicBezTo>
                      <a:pt x="564" y="580"/>
                      <a:pt x="706" y="384"/>
                      <a:pt x="626" y="188"/>
                    </a:cubicBezTo>
                    <a:cubicBezTo>
                      <a:pt x="626" y="163"/>
                      <a:pt x="613" y="138"/>
                      <a:pt x="588" y="126"/>
                    </a:cubicBezTo>
                    <a:cubicBezTo>
                      <a:pt x="534" y="42"/>
                      <a:pt x="448" y="1"/>
                      <a:pt x="3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04" name="Google Shape;10504;p47"/>
              <p:cNvSpPr/>
              <p:nvPr/>
            </p:nvSpPr>
            <p:spPr>
              <a:xfrm>
                <a:off x="3744925" y="3189700"/>
                <a:ext cx="16200" cy="11725"/>
              </a:xfrm>
              <a:custGeom>
                <a:rect b="b" l="l" r="r" t="t"/>
                <a:pathLst>
                  <a:path extrusionOk="0" h="469" w="648">
                    <a:moveTo>
                      <a:pt x="312" y="0"/>
                    </a:moveTo>
                    <a:cubicBezTo>
                      <a:pt x="181" y="0"/>
                      <a:pt x="51" y="88"/>
                      <a:pt x="29" y="240"/>
                    </a:cubicBezTo>
                    <a:cubicBezTo>
                      <a:pt x="1" y="397"/>
                      <a:pt x="135" y="469"/>
                      <a:pt x="279" y="469"/>
                    </a:cubicBezTo>
                    <a:cubicBezTo>
                      <a:pt x="456" y="469"/>
                      <a:pt x="647" y="363"/>
                      <a:pt x="579" y="177"/>
                    </a:cubicBezTo>
                    <a:cubicBezTo>
                      <a:pt x="566" y="152"/>
                      <a:pt x="554" y="140"/>
                      <a:pt x="541" y="115"/>
                    </a:cubicBezTo>
                    <a:cubicBezTo>
                      <a:pt x="482" y="36"/>
                      <a:pt x="397" y="0"/>
                      <a:pt x="3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05" name="Google Shape;10505;p47"/>
              <p:cNvSpPr/>
              <p:nvPr/>
            </p:nvSpPr>
            <p:spPr>
              <a:xfrm>
                <a:off x="3681075" y="3171325"/>
                <a:ext cx="18725" cy="14450"/>
              </a:xfrm>
              <a:custGeom>
                <a:rect b="b" l="l" r="r" t="t"/>
                <a:pathLst>
                  <a:path extrusionOk="0" h="578" w="749">
                    <a:moveTo>
                      <a:pt x="405" y="1"/>
                    </a:moveTo>
                    <a:cubicBezTo>
                      <a:pt x="197" y="1"/>
                      <a:pt x="0" y="238"/>
                      <a:pt x="171" y="462"/>
                    </a:cubicBezTo>
                    <a:cubicBezTo>
                      <a:pt x="232" y="543"/>
                      <a:pt x="314" y="578"/>
                      <a:pt x="395" y="578"/>
                    </a:cubicBezTo>
                    <a:cubicBezTo>
                      <a:pt x="575" y="578"/>
                      <a:pt x="748" y="404"/>
                      <a:pt x="671" y="187"/>
                    </a:cubicBezTo>
                    <a:cubicBezTo>
                      <a:pt x="658" y="162"/>
                      <a:pt x="646" y="137"/>
                      <a:pt x="633" y="125"/>
                    </a:cubicBezTo>
                    <a:cubicBezTo>
                      <a:pt x="570" y="37"/>
                      <a:pt x="487" y="1"/>
                      <a:pt x="4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06" name="Google Shape;10506;p47"/>
              <p:cNvSpPr/>
              <p:nvPr/>
            </p:nvSpPr>
            <p:spPr>
              <a:xfrm>
                <a:off x="3653725" y="3104875"/>
                <a:ext cx="18075" cy="14650"/>
              </a:xfrm>
              <a:custGeom>
                <a:rect b="b" l="l" r="r" t="t"/>
                <a:pathLst>
                  <a:path extrusionOk="0" h="586" w="723">
                    <a:moveTo>
                      <a:pt x="377" y="0"/>
                    </a:moveTo>
                    <a:cubicBezTo>
                      <a:pt x="184" y="0"/>
                      <a:pt x="1" y="205"/>
                      <a:pt x="115" y="434"/>
                    </a:cubicBezTo>
                    <a:cubicBezTo>
                      <a:pt x="175" y="540"/>
                      <a:pt x="270" y="586"/>
                      <a:pt x="364" y="586"/>
                    </a:cubicBezTo>
                    <a:cubicBezTo>
                      <a:pt x="545" y="586"/>
                      <a:pt x="722" y="418"/>
                      <a:pt x="640" y="196"/>
                    </a:cubicBezTo>
                    <a:cubicBezTo>
                      <a:pt x="627" y="171"/>
                      <a:pt x="615" y="146"/>
                      <a:pt x="602" y="121"/>
                    </a:cubicBezTo>
                    <a:cubicBezTo>
                      <a:pt x="540" y="36"/>
                      <a:pt x="457" y="0"/>
                      <a:pt x="3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07" name="Google Shape;10507;p47"/>
              <p:cNvSpPr/>
              <p:nvPr/>
            </p:nvSpPr>
            <p:spPr>
              <a:xfrm>
                <a:off x="3705950" y="3235750"/>
                <a:ext cx="15675" cy="14400"/>
              </a:xfrm>
              <a:custGeom>
                <a:rect b="b" l="l" r="r" t="t"/>
                <a:pathLst>
                  <a:path extrusionOk="0" h="576" w="627">
                    <a:moveTo>
                      <a:pt x="300" y="0"/>
                    </a:moveTo>
                    <a:cubicBezTo>
                      <a:pt x="170" y="0"/>
                      <a:pt x="39" y="85"/>
                      <a:pt x="13" y="247"/>
                    </a:cubicBezTo>
                    <a:cubicBezTo>
                      <a:pt x="1" y="322"/>
                      <a:pt x="26" y="397"/>
                      <a:pt x="63" y="460"/>
                    </a:cubicBezTo>
                    <a:cubicBezTo>
                      <a:pt x="124" y="541"/>
                      <a:pt x="207" y="576"/>
                      <a:pt x="290" y="576"/>
                    </a:cubicBezTo>
                    <a:cubicBezTo>
                      <a:pt x="460" y="576"/>
                      <a:pt x="626" y="425"/>
                      <a:pt x="575" y="222"/>
                    </a:cubicBezTo>
                    <a:cubicBezTo>
                      <a:pt x="539" y="72"/>
                      <a:pt x="420" y="0"/>
                      <a:pt x="3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08" name="Google Shape;10508;p47"/>
              <p:cNvSpPr/>
              <p:nvPr/>
            </p:nvSpPr>
            <p:spPr>
              <a:xfrm>
                <a:off x="3765925" y="3063350"/>
                <a:ext cx="17000" cy="14650"/>
              </a:xfrm>
              <a:custGeom>
                <a:rect b="b" l="l" r="r" t="t"/>
                <a:pathLst>
                  <a:path extrusionOk="0" h="586" w="680">
                    <a:moveTo>
                      <a:pt x="302" y="0"/>
                    </a:moveTo>
                    <a:cubicBezTo>
                      <a:pt x="167" y="0"/>
                      <a:pt x="36" y="92"/>
                      <a:pt x="13" y="245"/>
                    </a:cubicBezTo>
                    <a:cubicBezTo>
                      <a:pt x="1" y="320"/>
                      <a:pt x="26" y="395"/>
                      <a:pt x="63" y="457"/>
                    </a:cubicBezTo>
                    <a:cubicBezTo>
                      <a:pt x="113" y="520"/>
                      <a:pt x="176" y="570"/>
                      <a:pt x="251" y="582"/>
                    </a:cubicBezTo>
                    <a:cubicBezTo>
                      <a:pt x="267" y="585"/>
                      <a:pt x="282" y="586"/>
                      <a:pt x="297" y="586"/>
                    </a:cubicBezTo>
                    <a:cubicBezTo>
                      <a:pt x="533" y="586"/>
                      <a:pt x="679" y="320"/>
                      <a:pt x="538" y="120"/>
                    </a:cubicBezTo>
                    <a:cubicBezTo>
                      <a:pt x="475" y="37"/>
                      <a:pt x="387" y="0"/>
                      <a:pt x="3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09" name="Google Shape;10509;p47"/>
              <p:cNvSpPr/>
              <p:nvPr/>
            </p:nvSpPr>
            <p:spPr>
              <a:xfrm>
                <a:off x="3831225" y="3078200"/>
                <a:ext cx="15250" cy="14125"/>
              </a:xfrm>
              <a:custGeom>
                <a:rect b="b" l="l" r="r" t="t"/>
                <a:pathLst>
                  <a:path extrusionOk="0" h="565" w="610">
                    <a:moveTo>
                      <a:pt x="293" y="0"/>
                    </a:moveTo>
                    <a:cubicBezTo>
                      <a:pt x="169" y="0"/>
                      <a:pt x="46" y="72"/>
                      <a:pt x="13" y="226"/>
                    </a:cubicBezTo>
                    <a:cubicBezTo>
                      <a:pt x="1" y="301"/>
                      <a:pt x="26" y="388"/>
                      <a:pt x="63" y="451"/>
                    </a:cubicBezTo>
                    <a:cubicBezTo>
                      <a:pt x="113" y="501"/>
                      <a:pt x="176" y="551"/>
                      <a:pt x="251" y="563"/>
                    </a:cubicBezTo>
                    <a:cubicBezTo>
                      <a:pt x="262" y="564"/>
                      <a:pt x="274" y="565"/>
                      <a:pt x="285" y="565"/>
                    </a:cubicBezTo>
                    <a:cubicBezTo>
                      <a:pt x="409" y="565"/>
                      <a:pt x="517" y="503"/>
                      <a:pt x="563" y="388"/>
                    </a:cubicBezTo>
                    <a:cubicBezTo>
                      <a:pt x="576" y="363"/>
                      <a:pt x="576" y="338"/>
                      <a:pt x="588" y="326"/>
                    </a:cubicBezTo>
                    <a:cubicBezTo>
                      <a:pt x="609" y="116"/>
                      <a:pt x="450" y="0"/>
                      <a:pt x="2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10" name="Google Shape;10510;p47"/>
              <p:cNvSpPr/>
              <p:nvPr/>
            </p:nvSpPr>
            <p:spPr>
              <a:xfrm>
                <a:off x="3858725" y="3149400"/>
                <a:ext cx="19725" cy="14450"/>
              </a:xfrm>
              <a:custGeom>
                <a:rect b="b" l="l" r="r" t="t"/>
                <a:pathLst>
                  <a:path extrusionOk="0" h="578" w="789">
                    <a:moveTo>
                      <a:pt x="378" y="0"/>
                    </a:moveTo>
                    <a:cubicBezTo>
                      <a:pt x="35" y="0"/>
                      <a:pt x="0" y="529"/>
                      <a:pt x="363" y="577"/>
                    </a:cubicBezTo>
                    <a:lnTo>
                      <a:pt x="363" y="565"/>
                    </a:lnTo>
                    <a:cubicBezTo>
                      <a:pt x="375" y="566"/>
                      <a:pt x="387" y="566"/>
                      <a:pt x="398" y="566"/>
                    </a:cubicBezTo>
                    <a:cubicBezTo>
                      <a:pt x="718" y="566"/>
                      <a:pt x="788" y="75"/>
                      <a:pt x="450" y="2"/>
                    </a:cubicBezTo>
                    <a:lnTo>
                      <a:pt x="413" y="2"/>
                    </a:lnTo>
                    <a:cubicBezTo>
                      <a:pt x="401" y="1"/>
                      <a:pt x="389" y="0"/>
                      <a:pt x="3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11" name="Google Shape;10511;p47"/>
              <p:cNvSpPr/>
              <p:nvPr/>
            </p:nvSpPr>
            <p:spPr>
              <a:xfrm>
                <a:off x="3821225" y="3193575"/>
                <a:ext cx="16600" cy="14425"/>
              </a:xfrm>
              <a:custGeom>
                <a:rect b="b" l="l" r="r" t="t"/>
                <a:pathLst>
                  <a:path extrusionOk="0" h="577" w="664">
                    <a:moveTo>
                      <a:pt x="335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63" y="397"/>
                    </a:cubicBezTo>
                    <a:cubicBezTo>
                      <a:pt x="112" y="513"/>
                      <a:pt x="219" y="577"/>
                      <a:pt x="335" y="577"/>
                    </a:cubicBezTo>
                    <a:cubicBezTo>
                      <a:pt x="369" y="577"/>
                      <a:pt x="404" y="571"/>
                      <a:pt x="438" y="560"/>
                    </a:cubicBezTo>
                    <a:cubicBezTo>
                      <a:pt x="588" y="497"/>
                      <a:pt x="663" y="335"/>
                      <a:pt x="601" y="185"/>
                    </a:cubicBezTo>
                    <a:cubicBezTo>
                      <a:pt x="553" y="71"/>
                      <a:pt x="448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12" name="Google Shape;10512;p47"/>
              <p:cNvSpPr/>
              <p:nvPr/>
            </p:nvSpPr>
            <p:spPr>
              <a:xfrm>
                <a:off x="3697750" y="3278750"/>
                <a:ext cx="18500" cy="15250"/>
              </a:xfrm>
              <a:custGeom>
                <a:rect b="b" l="l" r="r" t="t"/>
                <a:pathLst>
                  <a:path extrusionOk="0" h="610" w="740">
                    <a:moveTo>
                      <a:pt x="354" y="0"/>
                    </a:moveTo>
                    <a:cubicBezTo>
                      <a:pt x="172" y="0"/>
                      <a:pt x="1" y="185"/>
                      <a:pt x="91" y="402"/>
                    </a:cubicBezTo>
                    <a:cubicBezTo>
                      <a:pt x="132" y="548"/>
                      <a:pt x="239" y="609"/>
                      <a:pt x="349" y="609"/>
                    </a:cubicBezTo>
                    <a:cubicBezTo>
                      <a:pt x="539" y="609"/>
                      <a:pt x="739" y="427"/>
                      <a:pt x="629" y="189"/>
                    </a:cubicBezTo>
                    <a:cubicBezTo>
                      <a:pt x="616" y="152"/>
                      <a:pt x="591" y="114"/>
                      <a:pt x="554" y="77"/>
                    </a:cubicBezTo>
                    <a:lnTo>
                      <a:pt x="554" y="89"/>
                    </a:lnTo>
                    <a:cubicBezTo>
                      <a:pt x="495" y="27"/>
                      <a:pt x="424" y="0"/>
                      <a:pt x="3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13" name="Google Shape;10513;p47"/>
              <p:cNvSpPr/>
              <p:nvPr/>
            </p:nvSpPr>
            <p:spPr>
              <a:xfrm>
                <a:off x="3809675" y="3226050"/>
                <a:ext cx="17475" cy="14600"/>
              </a:xfrm>
              <a:custGeom>
                <a:rect b="b" l="l" r="r" t="t"/>
                <a:pathLst>
                  <a:path extrusionOk="0" h="584" w="699">
                    <a:moveTo>
                      <a:pt x="359" y="1"/>
                    </a:moveTo>
                    <a:cubicBezTo>
                      <a:pt x="323" y="1"/>
                      <a:pt x="286" y="8"/>
                      <a:pt x="250" y="23"/>
                    </a:cubicBezTo>
                    <a:cubicBezTo>
                      <a:pt x="13" y="110"/>
                      <a:pt x="1" y="448"/>
                      <a:pt x="238" y="560"/>
                    </a:cubicBezTo>
                    <a:cubicBezTo>
                      <a:pt x="276" y="576"/>
                      <a:pt x="314" y="584"/>
                      <a:pt x="351" y="584"/>
                    </a:cubicBezTo>
                    <a:cubicBezTo>
                      <a:pt x="543" y="584"/>
                      <a:pt x="699" y="385"/>
                      <a:pt x="625" y="185"/>
                    </a:cubicBezTo>
                    <a:cubicBezTo>
                      <a:pt x="578" y="71"/>
                      <a:pt x="473" y="1"/>
                      <a:pt x="3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14" name="Google Shape;10514;p47"/>
              <p:cNvSpPr/>
              <p:nvPr/>
            </p:nvSpPr>
            <p:spPr>
              <a:xfrm>
                <a:off x="3663475" y="3073575"/>
                <a:ext cx="16800" cy="14375"/>
              </a:xfrm>
              <a:custGeom>
                <a:rect b="b" l="l" r="r" t="t"/>
                <a:pathLst>
                  <a:path extrusionOk="0" h="575" w="672">
                    <a:moveTo>
                      <a:pt x="330" y="0"/>
                    </a:moveTo>
                    <a:cubicBezTo>
                      <a:pt x="292" y="0"/>
                      <a:pt x="253" y="7"/>
                      <a:pt x="212" y="23"/>
                    </a:cubicBezTo>
                    <a:cubicBezTo>
                      <a:pt x="75" y="73"/>
                      <a:pt x="0" y="248"/>
                      <a:pt x="50" y="386"/>
                    </a:cubicBezTo>
                    <a:cubicBezTo>
                      <a:pt x="101" y="512"/>
                      <a:pt x="212" y="575"/>
                      <a:pt x="323" y="575"/>
                    </a:cubicBezTo>
                    <a:cubicBezTo>
                      <a:pt x="431" y="575"/>
                      <a:pt x="538" y="516"/>
                      <a:pt x="587" y="398"/>
                    </a:cubicBezTo>
                    <a:cubicBezTo>
                      <a:pt x="671" y="199"/>
                      <a:pt x="526" y="0"/>
                      <a:pt x="3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15" name="Google Shape;10515;p47"/>
              <p:cNvSpPr/>
              <p:nvPr/>
            </p:nvSpPr>
            <p:spPr>
              <a:xfrm>
                <a:off x="3699325" y="3054775"/>
                <a:ext cx="16325" cy="14175"/>
              </a:xfrm>
              <a:custGeom>
                <a:rect b="b" l="l" r="r" t="t"/>
                <a:pathLst>
                  <a:path extrusionOk="0" h="567" w="653">
                    <a:moveTo>
                      <a:pt x="377" y="0"/>
                    </a:moveTo>
                    <a:cubicBezTo>
                      <a:pt x="182" y="0"/>
                      <a:pt x="0" y="203"/>
                      <a:pt x="116" y="426"/>
                    </a:cubicBezTo>
                    <a:cubicBezTo>
                      <a:pt x="153" y="501"/>
                      <a:pt x="228" y="551"/>
                      <a:pt x="316" y="563"/>
                    </a:cubicBezTo>
                    <a:cubicBezTo>
                      <a:pt x="330" y="565"/>
                      <a:pt x="344" y="567"/>
                      <a:pt x="358" y="567"/>
                    </a:cubicBezTo>
                    <a:cubicBezTo>
                      <a:pt x="493" y="567"/>
                      <a:pt x="618" y="461"/>
                      <a:pt x="641" y="326"/>
                    </a:cubicBezTo>
                    <a:cubicBezTo>
                      <a:pt x="653" y="288"/>
                      <a:pt x="653" y="251"/>
                      <a:pt x="641" y="226"/>
                    </a:cubicBezTo>
                    <a:cubicBezTo>
                      <a:pt x="641" y="201"/>
                      <a:pt x="641" y="188"/>
                      <a:pt x="628" y="176"/>
                    </a:cubicBezTo>
                    <a:cubicBezTo>
                      <a:pt x="628" y="151"/>
                      <a:pt x="616" y="126"/>
                      <a:pt x="603" y="113"/>
                    </a:cubicBezTo>
                    <a:cubicBezTo>
                      <a:pt x="538" y="34"/>
                      <a:pt x="456" y="0"/>
                      <a:pt x="3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16" name="Google Shape;10516;p47"/>
              <p:cNvSpPr/>
              <p:nvPr/>
            </p:nvSpPr>
            <p:spPr>
              <a:xfrm>
                <a:off x="3668450" y="3287300"/>
                <a:ext cx="15650" cy="14450"/>
              </a:xfrm>
              <a:custGeom>
                <a:rect b="b" l="l" r="r" t="t"/>
                <a:pathLst>
                  <a:path extrusionOk="0" h="578" w="626">
                    <a:moveTo>
                      <a:pt x="310" y="0"/>
                    </a:moveTo>
                    <a:cubicBezTo>
                      <a:pt x="274" y="0"/>
                      <a:pt x="237" y="7"/>
                      <a:pt x="201" y="22"/>
                    </a:cubicBezTo>
                    <a:cubicBezTo>
                      <a:pt x="151" y="35"/>
                      <a:pt x="113" y="60"/>
                      <a:pt x="88" y="97"/>
                    </a:cubicBezTo>
                    <a:cubicBezTo>
                      <a:pt x="13" y="185"/>
                      <a:pt x="1" y="297"/>
                      <a:pt x="38" y="397"/>
                    </a:cubicBezTo>
                    <a:cubicBezTo>
                      <a:pt x="76" y="497"/>
                      <a:pt x="163" y="572"/>
                      <a:pt x="276" y="572"/>
                    </a:cubicBezTo>
                    <a:cubicBezTo>
                      <a:pt x="287" y="576"/>
                      <a:pt x="299" y="577"/>
                      <a:pt x="312" y="577"/>
                    </a:cubicBezTo>
                    <a:cubicBezTo>
                      <a:pt x="343" y="577"/>
                      <a:pt x="378" y="568"/>
                      <a:pt x="413" y="560"/>
                    </a:cubicBezTo>
                    <a:cubicBezTo>
                      <a:pt x="551" y="497"/>
                      <a:pt x="626" y="335"/>
                      <a:pt x="576" y="185"/>
                    </a:cubicBezTo>
                    <a:cubicBezTo>
                      <a:pt x="528" y="71"/>
                      <a:pt x="423" y="0"/>
                      <a:pt x="3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17" name="Google Shape;10517;p47"/>
              <p:cNvSpPr/>
              <p:nvPr/>
            </p:nvSpPr>
            <p:spPr>
              <a:xfrm>
                <a:off x="3958375" y="3141775"/>
                <a:ext cx="16025" cy="14625"/>
              </a:xfrm>
              <a:custGeom>
                <a:rect b="b" l="l" r="r" t="t"/>
                <a:pathLst>
                  <a:path extrusionOk="0" h="585" w="641">
                    <a:moveTo>
                      <a:pt x="323" y="1"/>
                    </a:moveTo>
                    <a:cubicBezTo>
                      <a:pt x="242" y="1"/>
                      <a:pt x="161" y="34"/>
                      <a:pt x="101" y="107"/>
                    </a:cubicBezTo>
                    <a:cubicBezTo>
                      <a:pt x="1" y="232"/>
                      <a:pt x="26" y="420"/>
                      <a:pt x="151" y="520"/>
                    </a:cubicBezTo>
                    <a:cubicBezTo>
                      <a:pt x="206" y="565"/>
                      <a:pt x="269" y="585"/>
                      <a:pt x="330" y="585"/>
                    </a:cubicBezTo>
                    <a:cubicBezTo>
                      <a:pt x="491" y="585"/>
                      <a:pt x="640" y="447"/>
                      <a:pt x="613" y="257"/>
                    </a:cubicBezTo>
                    <a:cubicBezTo>
                      <a:pt x="597" y="99"/>
                      <a:pt x="461" y="1"/>
                      <a:pt x="3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18" name="Google Shape;10518;p47"/>
              <p:cNvSpPr/>
              <p:nvPr/>
            </p:nvSpPr>
            <p:spPr>
              <a:xfrm>
                <a:off x="3995875" y="3121175"/>
                <a:ext cx="18300" cy="14575"/>
              </a:xfrm>
              <a:custGeom>
                <a:rect b="b" l="l" r="r" t="t"/>
                <a:pathLst>
                  <a:path extrusionOk="0" h="583" w="732">
                    <a:moveTo>
                      <a:pt x="349" y="0"/>
                    </a:moveTo>
                    <a:cubicBezTo>
                      <a:pt x="254" y="0"/>
                      <a:pt x="159" y="47"/>
                      <a:pt x="101" y="144"/>
                    </a:cubicBezTo>
                    <a:cubicBezTo>
                      <a:pt x="1" y="319"/>
                      <a:pt x="101" y="544"/>
                      <a:pt x="313" y="581"/>
                    </a:cubicBezTo>
                    <a:cubicBezTo>
                      <a:pt x="324" y="582"/>
                      <a:pt x="334" y="583"/>
                      <a:pt x="345" y="583"/>
                    </a:cubicBezTo>
                    <a:cubicBezTo>
                      <a:pt x="577" y="583"/>
                      <a:pt x="731" y="322"/>
                      <a:pt x="588" y="119"/>
                    </a:cubicBezTo>
                    <a:cubicBezTo>
                      <a:pt x="528" y="41"/>
                      <a:pt x="438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19" name="Google Shape;10519;p47"/>
              <p:cNvSpPr/>
              <p:nvPr/>
            </p:nvSpPr>
            <p:spPr>
              <a:xfrm>
                <a:off x="3928975" y="3108175"/>
                <a:ext cx="18250" cy="14700"/>
              </a:xfrm>
              <a:custGeom>
                <a:rect b="b" l="l" r="r" t="t"/>
                <a:pathLst>
                  <a:path extrusionOk="0" h="588" w="730">
                    <a:moveTo>
                      <a:pt x="384" y="0"/>
                    </a:moveTo>
                    <a:cubicBezTo>
                      <a:pt x="189" y="0"/>
                      <a:pt x="1" y="207"/>
                      <a:pt x="115" y="427"/>
                    </a:cubicBezTo>
                    <a:cubicBezTo>
                      <a:pt x="175" y="539"/>
                      <a:pt x="274" y="587"/>
                      <a:pt x="371" y="587"/>
                    </a:cubicBezTo>
                    <a:cubicBezTo>
                      <a:pt x="553" y="587"/>
                      <a:pt x="729" y="417"/>
                      <a:pt x="640" y="189"/>
                    </a:cubicBezTo>
                    <a:cubicBezTo>
                      <a:pt x="640" y="164"/>
                      <a:pt x="627" y="152"/>
                      <a:pt x="615" y="127"/>
                    </a:cubicBezTo>
                    <a:cubicBezTo>
                      <a:pt x="551" y="37"/>
                      <a:pt x="467" y="0"/>
                      <a:pt x="3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20" name="Google Shape;10520;p47"/>
              <p:cNvSpPr/>
              <p:nvPr/>
            </p:nvSpPr>
            <p:spPr>
              <a:xfrm>
                <a:off x="3940575" y="3069050"/>
                <a:ext cx="14700" cy="14650"/>
              </a:xfrm>
              <a:custGeom>
                <a:rect b="b" l="l" r="r" t="t"/>
                <a:pathLst>
                  <a:path extrusionOk="0" h="586" w="588">
                    <a:moveTo>
                      <a:pt x="290" y="0"/>
                    </a:moveTo>
                    <a:cubicBezTo>
                      <a:pt x="210" y="0"/>
                      <a:pt x="131" y="35"/>
                      <a:pt x="76" y="104"/>
                    </a:cubicBezTo>
                    <a:cubicBezTo>
                      <a:pt x="26" y="167"/>
                      <a:pt x="1" y="242"/>
                      <a:pt x="13" y="317"/>
                    </a:cubicBezTo>
                    <a:cubicBezTo>
                      <a:pt x="29" y="484"/>
                      <a:pt x="166" y="585"/>
                      <a:pt x="306" y="585"/>
                    </a:cubicBezTo>
                    <a:cubicBezTo>
                      <a:pt x="386" y="585"/>
                      <a:pt x="466" y="552"/>
                      <a:pt x="525" y="479"/>
                    </a:cubicBezTo>
                    <a:cubicBezTo>
                      <a:pt x="575" y="417"/>
                      <a:pt x="588" y="342"/>
                      <a:pt x="588" y="267"/>
                    </a:cubicBezTo>
                    <a:cubicBezTo>
                      <a:pt x="575" y="242"/>
                      <a:pt x="575" y="217"/>
                      <a:pt x="563" y="192"/>
                    </a:cubicBezTo>
                    <a:cubicBezTo>
                      <a:pt x="550" y="142"/>
                      <a:pt x="513" y="104"/>
                      <a:pt x="476" y="67"/>
                    </a:cubicBezTo>
                    <a:cubicBezTo>
                      <a:pt x="420" y="23"/>
                      <a:pt x="355" y="0"/>
                      <a:pt x="2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21" name="Google Shape;10521;p47"/>
              <p:cNvSpPr/>
              <p:nvPr/>
            </p:nvSpPr>
            <p:spPr>
              <a:xfrm>
                <a:off x="3974950" y="3068375"/>
                <a:ext cx="17425" cy="14600"/>
              </a:xfrm>
              <a:custGeom>
                <a:rect b="b" l="l" r="r" t="t"/>
                <a:pathLst>
                  <a:path extrusionOk="0" h="584" w="697">
                    <a:moveTo>
                      <a:pt x="349" y="0"/>
                    </a:moveTo>
                    <a:cubicBezTo>
                      <a:pt x="254" y="0"/>
                      <a:pt x="158" y="47"/>
                      <a:pt x="100" y="144"/>
                    </a:cubicBezTo>
                    <a:cubicBezTo>
                      <a:pt x="0" y="319"/>
                      <a:pt x="100" y="544"/>
                      <a:pt x="313" y="581"/>
                    </a:cubicBezTo>
                    <a:cubicBezTo>
                      <a:pt x="324" y="583"/>
                      <a:pt x="336" y="583"/>
                      <a:pt x="347" y="583"/>
                    </a:cubicBezTo>
                    <a:cubicBezTo>
                      <a:pt x="543" y="583"/>
                      <a:pt x="696" y="383"/>
                      <a:pt x="625" y="194"/>
                    </a:cubicBezTo>
                    <a:cubicBezTo>
                      <a:pt x="613" y="169"/>
                      <a:pt x="600" y="144"/>
                      <a:pt x="588" y="119"/>
                    </a:cubicBezTo>
                    <a:cubicBezTo>
                      <a:pt x="527" y="41"/>
                      <a:pt x="438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22" name="Google Shape;10522;p47"/>
              <p:cNvSpPr/>
              <p:nvPr/>
            </p:nvSpPr>
            <p:spPr>
              <a:xfrm>
                <a:off x="4008675" y="308797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35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51" y="385"/>
                    </a:cubicBezTo>
                    <a:cubicBezTo>
                      <a:pt x="100" y="503"/>
                      <a:pt x="212" y="575"/>
                      <a:pt x="331" y="575"/>
                    </a:cubicBezTo>
                    <a:cubicBezTo>
                      <a:pt x="363" y="575"/>
                      <a:pt x="395" y="570"/>
                      <a:pt x="426" y="560"/>
                    </a:cubicBezTo>
                    <a:cubicBezTo>
                      <a:pt x="576" y="497"/>
                      <a:pt x="651" y="335"/>
                      <a:pt x="601" y="185"/>
                    </a:cubicBezTo>
                    <a:cubicBezTo>
                      <a:pt x="553" y="71"/>
                      <a:pt x="448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23" name="Google Shape;10523;p47"/>
              <p:cNvSpPr/>
              <p:nvPr/>
            </p:nvSpPr>
            <p:spPr>
              <a:xfrm>
                <a:off x="4072600" y="3098425"/>
                <a:ext cx="17025" cy="12775"/>
              </a:xfrm>
              <a:custGeom>
                <a:rect b="b" l="l" r="r" t="t"/>
                <a:pathLst>
                  <a:path extrusionOk="0" h="511" w="681">
                    <a:moveTo>
                      <a:pt x="490" y="1"/>
                    </a:moveTo>
                    <a:cubicBezTo>
                      <a:pt x="282" y="1"/>
                      <a:pt x="1" y="286"/>
                      <a:pt x="206" y="454"/>
                    </a:cubicBezTo>
                    <a:cubicBezTo>
                      <a:pt x="259" y="491"/>
                      <a:pt x="321" y="510"/>
                      <a:pt x="384" y="510"/>
                    </a:cubicBezTo>
                    <a:cubicBezTo>
                      <a:pt x="468" y="510"/>
                      <a:pt x="554" y="476"/>
                      <a:pt x="618" y="404"/>
                    </a:cubicBezTo>
                    <a:cubicBezTo>
                      <a:pt x="656" y="342"/>
                      <a:pt x="681" y="267"/>
                      <a:pt x="681" y="192"/>
                    </a:cubicBezTo>
                    <a:cubicBezTo>
                      <a:pt x="668" y="167"/>
                      <a:pt x="668" y="142"/>
                      <a:pt x="656" y="117"/>
                    </a:cubicBezTo>
                    <a:cubicBezTo>
                      <a:pt x="624" y="34"/>
                      <a:pt x="561" y="1"/>
                      <a:pt x="4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24" name="Google Shape;10524;p47"/>
              <p:cNvSpPr/>
              <p:nvPr/>
            </p:nvSpPr>
            <p:spPr>
              <a:xfrm>
                <a:off x="4043375" y="3068750"/>
                <a:ext cx="16250" cy="14400"/>
              </a:xfrm>
              <a:custGeom>
                <a:rect b="b" l="l" r="r" t="t"/>
                <a:pathLst>
                  <a:path extrusionOk="0" h="576" w="650">
                    <a:moveTo>
                      <a:pt x="316" y="1"/>
                    </a:moveTo>
                    <a:cubicBezTo>
                      <a:pt x="285" y="1"/>
                      <a:pt x="254" y="6"/>
                      <a:pt x="225" y="17"/>
                    </a:cubicBezTo>
                    <a:cubicBezTo>
                      <a:pt x="75" y="79"/>
                      <a:pt x="0" y="241"/>
                      <a:pt x="50" y="391"/>
                    </a:cubicBezTo>
                    <a:cubicBezTo>
                      <a:pt x="98" y="505"/>
                      <a:pt x="203" y="576"/>
                      <a:pt x="316" y="576"/>
                    </a:cubicBezTo>
                    <a:cubicBezTo>
                      <a:pt x="352" y="576"/>
                      <a:pt x="389" y="569"/>
                      <a:pt x="425" y="554"/>
                    </a:cubicBezTo>
                    <a:cubicBezTo>
                      <a:pt x="575" y="504"/>
                      <a:pt x="650" y="329"/>
                      <a:pt x="600" y="179"/>
                    </a:cubicBezTo>
                    <a:cubicBezTo>
                      <a:pt x="551" y="71"/>
                      <a:pt x="431" y="1"/>
                      <a:pt x="3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25" name="Google Shape;10525;p47"/>
              <p:cNvSpPr/>
              <p:nvPr/>
            </p:nvSpPr>
            <p:spPr>
              <a:xfrm>
                <a:off x="3889975" y="3164400"/>
                <a:ext cx="17400" cy="14475"/>
              </a:xfrm>
              <a:custGeom>
                <a:rect b="b" l="l" r="r" t="t"/>
                <a:pathLst>
                  <a:path extrusionOk="0" h="579" w="696">
                    <a:moveTo>
                      <a:pt x="356" y="0"/>
                    </a:moveTo>
                    <a:cubicBezTo>
                      <a:pt x="260" y="0"/>
                      <a:pt x="165" y="47"/>
                      <a:pt x="113" y="139"/>
                    </a:cubicBezTo>
                    <a:cubicBezTo>
                      <a:pt x="0" y="314"/>
                      <a:pt x="113" y="539"/>
                      <a:pt x="313" y="577"/>
                    </a:cubicBezTo>
                    <a:cubicBezTo>
                      <a:pt x="324" y="578"/>
                      <a:pt x="335" y="579"/>
                      <a:pt x="347" y="579"/>
                    </a:cubicBezTo>
                    <a:cubicBezTo>
                      <a:pt x="543" y="579"/>
                      <a:pt x="696" y="379"/>
                      <a:pt x="625" y="189"/>
                    </a:cubicBezTo>
                    <a:cubicBezTo>
                      <a:pt x="613" y="164"/>
                      <a:pt x="600" y="139"/>
                      <a:pt x="588" y="114"/>
                    </a:cubicBezTo>
                    <a:cubicBezTo>
                      <a:pt x="528" y="38"/>
                      <a:pt x="442" y="0"/>
                      <a:pt x="3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26" name="Google Shape;10526;p47"/>
              <p:cNvSpPr/>
              <p:nvPr/>
            </p:nvSpPr>
            <p:spPr>
              <a:xfrm>
                <a:off x="3895275" y="3125625"/>
                <a:ext cx="19175" cy="14450"/>
              </a:xfrm>
              <a:custGeom>
                <a:rect b="b" l="l" r="r" t="t"/>
                <a:pathLst>
                  <a:path extrusionOk="0" h="578" w="767">
                    <a:moveTo>
                      <a:pt x="395" y="0"/>
                    </a:moveTo>
                    <a:cubicBezTo>
                      <a:pt x="380" y="0"/>
                      <a:pt x="366" y="1"/>
                      <a:pt x="351" y="3"/>
                    </a:cubicBezTo>
                    <a:cubicBezTo>
                      <a:pt x="101" y="28"/>
                      <a:pt x="1" y="353"/>
                      <a:pt x="201" y="516"/>
                    </a:cubicBezTo>
                    <a:cubicBezTo>
                      <a:pt x="253" y="558"/>
                      <a:pt x="316" y="577"/>
                      <a:pt x="379" y="577"/>
                    </a:cubicBezTo>
                    <a:cubicBezTo>
                      <a:pt x="467" y="577"/>
                      <a:pt x="555" y="539"/>
                      <a:pt x="613" y="466"/>
                    </a:cubicBezTo>
                    <a:cubicBezTo>
                      <a:pt x="766" y="277"/>
                      <a:pt x="631" y="0"/>
                      <a:pt x="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27" name="Google Shape;10527;p47"/>
              <p:cNvSpPr/>
              <p:nvPr/>
            </p:nvSpPr>
            <p:spPr>
              <a:xfrm>
                <a:off x="3863725" y="3104750"/>
                <a:ext cx="17675" cy="14525"/>
              </a:xfrm>
              <a:custGeom>
                <a:rect b="b" l="l" r="r" t="t"/>
                <a:pathLst>
                  <a:path extrusionOk="0" h="581" w="707">
                    <a:moveTo>
                      <a:pt x="362" y="1"/>
                    </a:moveTo>
                    <a:cubicBezTo>
                      <a:pt x="266" y="1"/>
                      <a:pt x="171" y="48"/>
                      <a:pt x="113" y="139"/>
                    </a:cubicBezTo>
                    <a:cubicBezTo>
                      <a:pt x="0" y="314"/>
                      <a:pt x="113" y="551"/>
                      <a:pt x="325" y="576"/>
                    </a:cubicBezTo>
                    <a:cubicBezTo>
                      <a:pt x="342" y="579"/>
                      <a:pt x="358" y="580"/>
                      <a:pt x="374" y="580"/>
                    </a:cubicBezTo>
                    <a:cubicBezTo>
                      <a:pt x="564" y="580"/>
                      <a:pt x="707" y="384"/>
                      <a:pt x="638" y="189"/>
                    </a:cubicBezTo>
                    <a:cubicBezTo>
                      <a:pt x="625" y="164"/>
                      <a:pt x="613" y="139"/>
                      <a:pt x="600" y="126"/>
                    </a:cubicBezTo>
                    <a:cubicBezTo>
                      <a:pt x="540" y="42"/>
                      <a:pt x="451" y="1"/>
                      <a:pt x="3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28" name="Google Shape;10528;p47"/>
              <p:cNvSpPr/>
              <p:nvPr/>
            </p:nvSpPr>
            <p:spPr>
              <a:xfrm>
                <a:off x="3866275" y="3065500"/>
                <a:ext cx="19250" cy="14650"/>
              </a:xfrm>
              <a:custGeom>
                <a:rect b="b" l="l" r="r" t="t"/>
                <a:pathLst>
                  <a:path extrusionOk="0" h="586" w="770">
                    <a:moveTo>
                      <a:pt x="399" y="1"/>
                    </a:moveTo>
                    <a:cubicBezTo>
                      <a:pt x="63" y="1"/>
                      <a:pt x="0" y="549"/>
                      <a:pt x="386" y="584"/>
                    </a:cubicBezTo>
                    <a:cubicBezTo>
                      <a:pt x="397" y="585"/>
                      <a:pt x="409" y="586"/>
                      <a:pt x="420" y="586"/>
                    </a:cubicBezTo>
                    <a:cubicBezTo>
                      <a:pt x="616" y="586"/>
                      <a:pt x="769" y="386"/>
                      <a:pt x="698" y="197"/>
                    </a:cubicBezTo>
                    <a:cubicBezTo>
                      <a:pt x="686" y="172"/>
                      <a:pt x="673" y="147"/>
                      <a:pt x="661" y="134"/>
                    </a:cubicBezTo>
                    <a:cubicBezTo>
                      <a:pt x="611" y="72"/>
                      <a:pt x="548" y="22"/>
                      <a:pt x="473" y="9"/>
                    </a:cubicBezTo>
                    <a:cubicBezTo>
                      <a:pt x="447" y="3"/>
                      <a:pt x="422" y="1"/>
                      <a:pt x="3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29" name="Google Shape;10529;p47"/>
              <p:cNvSpPr/>
              <p:nvPr/>
            </p:nvSpPr>
            <p:spPr>
              <a:xfrm>
                <a:off x="3964700" y="3104400"/>
                <a:ext cx="16350" cy="11750"/>
              </a:xfrm>
              <a:custGeom>
                <a:rect b="b" l="l" r="r" t="t"/>
                <a:pathLst>
                  <a:path extrusionOk="0" h="470" w="654">
                    <a:moveTo>
                      <a:pt x="319" y="1"/>
                    </a:moveTo>
                    <a:cubicBezTo>
                      <a:pt x="187" y="1"/>
                      <a:pt x="58" y="88"/>
                      <a:pt x="35" y="240"/>
                    </a:cubicBezTo>
                    <a:lnTo>
                      <a:pt x="23" y="240"/>
                    </a:lnTo>
                    <a:cubicBezTo>
                      <a:pt x="0" y="398"/>
                      <a:pt x="138" y="469"/>
                      <a:pt x="284" y="469"/>
                    </a:cubicBezTo>
                    <a:cubicBezTo>
                      <a:pt x="462" y="469"/>
                      <a:pt x="654" y="363"/>
                      <a:pt x="585" y="178"/>
                    </a:cubicBezTo>
                    <a:cubicBezTo>
                      <a:pt x="573" y="153"/>
                      <a:pt x="560" y="140"/>
                      <a:pt x="548" y="115"/>
                    </a:cubicBezTo>
                    <a:cubicBezTo>
                      <a:pt x="489" y="37"/>
                      <a:pt x="404" y="1"/>
                      <a:pt x="3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30" name="Google Shape;10530;p47"/>
              <p:cNvSpPr/>
              <p:nvPr/>
            </p:nvSpPr>
            <p:spPr>
              <a:xfrm>
                <a:off x="3901225" y="3086025"/>
                <a:ext cx="19150" cy="14475"/>
              </a:xfrm>
              <a:custGeom>
                <a:rect b="b" l="l" r="r" t="t"/>
                <a:pathLst>
                  <a:path extrusionOk="0" h="579" w="766">
                    <a:moveTo>
                      <a:pt x="399" y="1"/>
                    </a:moveTo>
                    <a:cubicBezTo>
                      <a:pt x="194" y="1"/>
                      <a:pt x="1" y="238"/>
                      <a:pt x="163" y="463"/>
                    </a:cubicBezTo>
                    <a:cubicBezTo>
                      <a:pt x="200" y="525"/>
                      <a:pt x="275" y="563"/>
                      <a:pt x="350" y="575"/>
                    </a:cubicBezTo>
                    <a:cubicBezTo>
                      <a:pt x="365" y="577"/>
                      <a:pt x="380" y="579"/>
                      <a:pt x="394" y="579"/>
                    </a:cubicBezTo>
                    <a:cubicBezTo>
                      <a:pt x="620" y="579"/>
                      <a:pt x="766" y="313"/>
                      <a:pt x="625" y="125"/>
                    </a:cubicBezTo>
                    <a:cubicBezTo>
                      <a:pt x="562" y="37"/>
                      <a:pt x="479" y="1"/>
                      <a:pt x="3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31" name="Google Shape;10531;p47"/>
              <p:cNvSpPr/>
              <p:nvPr/>
            </p:nvSpPr>
            <p:spPr>
              <a:xfrm>
                <a:off x="3925575" y="3150450"/>
                <a:ext cx="15675" cy="14425"/>
              </a:xfrm>
              <a:custGeom>
                <a:rect b="b" l="l" r="r" t="t"/>
                <a:pathLst>
                  <a:path extrusionOk="0" h="577" w="627">
                    <a:moveTo>
                      <a:pt x="305" y="0"/>
                    </a:moveTo>
                    <a:cubicBezTo>
                      <a:pt x="173" y="0"/>
                      <a:pt x="39" y="85"/>
                      <a:pt x="13" y="248"/>
                    </a:cubicBezTo>
                    <a:cubicBezTo>
                      <a:pt x="1" y="323"/>
                      <a:pt x="26" y="398"/>
                      <a:pt x="76" y="460"/>
                    </a:cubicBezTo>
                    <a:cubicBezTo>
                      <a:pt x="133" y="541"/>
                      <a:pt x="213" y="576"/>
                      <a:pt x="294" y="576"/>
                    </a:cubicBezTo>
                    <a:cubicBezTo>
                      <a:pt x="460" y="576"/>
                      <a:pt x="626" y="425"/>
                      <a:pt x="576" y="223"/>
                    </a:cubicBezTo>
                    <a:cubicBezTo>
                      <a:pt x="546" y="73"/>
                      <a:pt x="426" y="0"/>
                      <a:pt x="3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32" name="Google Shape;10532;p47"/>
              <p:cNvSpPr/>
              <p:nvPr/>
            </p:nvSpPr>
            <p:spPr>
              <a:xfrm>
                <a:off x="4078350" y="3064100"/>
                <a:ext cx="19725" cy="14450"/>
              </a:xfrm>
              <a:custGeom>
                <a:rect b="b" l="l" r="r" t="t"/>
                <a:pathLst>
                  <a:path extrusionOk="0" h="578" w="789">
                    <a:moveTo>
                      <a:pt x="390" y="1"/>
                    </a:moveTo>
                    <a:cubicBezTo>
                      <a:pt x="47" y="1"/>
                      <a:pt x="0" y="529"/>
                      <a:pt x="363" y="577"/>
                    </a:cubicBezTo>
                    <a:lnTo>
                      <a:pt x="363" y="565"/>
                    </a:lnTo>
                    <a:cubicBezTo>
                      <a:pt x="376" y="566"/>
                      <a:pt x="388" y="567"/>
                      <a:pt x="399" y="567"/>
                    </a:cubicBezTo>
                    <a:cubicBezTo>
                      <a:pt x="730" y="567"/>
                      <a:pt x="788" y="75"/>
                      <a:pt x="451" y="3"/>
                    </a:cubicBezTo>
                    <a:lnTo>
                      <a:pt x="426" y="3"/>
                    </a:lnTo>
                    <a:cubicBezTo>
                      <a:pt x="414" y="1"/>
                      <a:pt x="402" y="1"/>
                      <a:pt x="3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33" name="Google Shape;10533;p47"/>
              <p:cNvSpPr/>
              <p:nvPr/>
            </p:nvSpPr>
            <p:spPr>
              <a:xfrm>
                <a:off x="4041175" y="310827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34" y="1"/>
                    </a:moveTo>
                    <a:cubicBezTo>
                      <a:pt x="298" y="1"/>
                      <a:pt x="262" y="8"/>
                      <a:pt x="226" y="23"/>
                    </a:cubicBezTo>
                    <a:cubicBezTo>
                      <a:pt x="76" y="73"/>
                      <a:pt x="1" y="248"/>
                      <a:pt x="63" y="385"/>
                    </a:cubicBezTo>
                    <a:cubicBezTo>
                      <a:pt x="103" y="504"/>
                      <a:pt x="220" y="575"/>
                      <a:pt x="342" y="575"/>
                    </a:cubicBezTo>
                    <a:cubicBezTo>
                      <a:pt x="374" y="575"/>
                      <a:pt x="407" y="570"/>
                      <a:pt x="438" y="560"/>
                    </a:cubicBezTo>
                    <a:cubicBezTo>
                      <a:pt x="588" y="497"/>
                      <a:pt x="650" y="335"/>
                      <a:pt x="600" y="185"/>
                    </a:cubicBezTo>
                    <a:cubicBezTo>
                      <a:pt x="553" y="71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34" name="Google Shape;10534;p47"/>
              <p:cNvSpPr/>
              <p:nvPr/>
            </p:nvSpPr>
            <p:spPr>
              <a:xfrm>
                <a:off x="3919325" y="3193450"/>
                <a:ext cx="16875" cy="15250"/>
              </a:xfrm>
              <a:custGeom>
                <a:rect b="b" l="l" r="r" t="t"/>
                <a:pathLst>
                  <a:path extrusionOk="0" h="610" w="675">
                    <a:moveTo>
                      <a:pt x="295" y="1"/>
                    </a:moveTo>
                    <a:cubicBezTo>
                      <a:pt x="155" y="1"/>
                      <a:pt x="18" y="104"/>
                      <a:pt x="1" y="265"/>
                    </a:cubicBezTo>
                    <a:cubicBezTo>
                      <a:pt x="1" y="315"/>
                      <a:pt x="1" y="352"/>
                      <a:pt x="26" y="402"/>
                    </a:cubicBezTo>
                    <a:cubicBezTo>
                      <a:pt x="67" y="549"/>
                      <a:pt x="174" y="610"/>
                      <a:pt x="284" y="610"/>
                    </a:cubicBezTo>
                    <a:cubicBezTo>
                      <a:pt x="474" y="610"/>
                      <a:pt x="674" y="427"/>
                      <a:pt x="563" y="190"/>
                    </a:cubicBezTo>
                    <a:cubicBezTo>
                      <a:pt x="538" y="152"/>
                      <a:pt x="513" y="115"/>
                      <a:pt x="488" y="77"/>
                    </a:cubicBezTo>
                    <a:cubicBezTo>
                      <a:pt x="432" y="25"/>
                      <a:pt x="363" y="1"/>
                      <a:pt x="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35" name="Google Shape;10535;p47"/>
              <p:cNvSpPr/>
              <p:nvPr/>
            </p:nvSpPr>
            <p:spPr>
              <a:xfrm>
                <a:off x="4029625" y="3140775"/>
                <a:ext cx="17475" cy="14600"/>
              </a:xfrm>
              <a:custGeom>
                <a:rect b="b" l="l" r="r" t="t"/>
                <a:pathLst>
                  <a:path extrusionOk="0" h="584" w="699">
                    <a:moveTo>
                      <a:pt x="359" y="0"/>
                    </a:moveTo>
                    <a:cubicBezTo>
                      <a:pt x="323" y="0"/>
                      <a:pt x="286" y="7"/>
                      <a:pt x="250" y="22"/>
                    </a:cubicBezTo>
                    <a:cubicBezTo>
                      <a:pt x="13" y="110"/>
                      <a:pt x="0" y="447"/>
                      <a:pt x="238" y="560"/>
                    </a:cubicBezTo>
                    <a:cubicBezTo>
                      <a:pt x="276" y="576"/>
                      <a:pt x="314" y="583"/>
                      <a:pt x="351" y="583"/>
                    </a:cubicBezTo>
                    <a:cubicBezTo>
                      <a:pt x="543" y="583"/>
                      <a:pt x="698" y="384"/>
                      <a:pt x="625" y="185"/>
                    </a:cubicBezTo>
                    <a:cubicBezTo>
                      <a:pt x="578" y="71"/>
                      <a:pt x="472" y="0"/>
                      <a:pt x="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36" name="Google Shape;10536;p47"/>
              <p:cNvSpPr/>
              <p:nvPr/>
            </p:nvSpPr>
            <p:spPr>
              <a:xfrm>
                <a:off x="3888100" y="3202000"/>
                <a:ext cx="15950" cy="14425"/>
              </a:xfrm>
              <a:custGeom>
                <a:rect b="b" l="l" r="r" t="t"/>
                <a:pathLst>
                  <a:path extrusionOk="0" h="577" w="638">
                    <a:moveTo>
                      <a:pt x="316" y="1"/>
                    </a:moveTo>
                    <a:cubicBezTo>
                      <a:pt x="281" y="1"/>
                      <a:pt x="246" y="8"/>
                      <a:pt x="213" y="23"/>
                    </a:cubicBezTo>
                    <a:cubicBezTo>
                      <a:pt x="163" y="35"/>
                      <a:pt x="125" y="60"/>
                      <a:pt x="100" y="98"/>
                    </a:cubicBezTo>
                    <a:cubicBezTo>
                      <a:pt x="25" y="185"/>
                      <a:pt x="0" y="298"/>
                      <a:pt x="50" y="398"/>
                    </a:cubicBezTo>
                    <a:cubicBezTo>
                      <a:pt x="89" y="513"/>
                      <a:pt x="202" y="577"/>
                      <a:pt x="315" y="577"/>
                    </a:cubicBezTo>
                    <a:cubicBezTo>
                      <a:pt x="348" y="577"/>
                      <a:pt x="381" y="571"/>
                      <a:pt x="413" y="560"/>
                    </a:cubicBezTo>
                    <a:cubicBezTo>
                      <a:pt x="563" y="497"/>
                      <a:pt x="638" y="335"/>
                      <a:pt x="575" y="185"/>
                    </a:cubicBezTo>
                    <a:cubicBezTo>
                      <a:pt x="537" y="71"/>
                      <a:pt x="427" y="1"/>
                      <a:pt x="3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37" name="Google Shape;10537;p47"/>
              <p:cNvSpPr/>
              <p:nvPr/>
            </p:nvSpPr>
            <p:spPr>
              <a:xfrm>
                <a:off x="4178325" y="3056500"/>
                <a:ext cx="16025" cy="14625"/>
              </a:xfrm>
              <a:custGeom>
                <a:rect b="b" l="l" r="r" t="t"/>
                <a:pathLst>
                  <a:path extrusionOk="0" h="585" w="641">
                    <a:moveTo>
                      <a:pt x="322" y="0"/>
                    </a:moveTo>
                    <a:cubicBezTo>
                      <a:pt x="242" y="0"/>
                      <a:pt x="160" y="33"/>
                      <a:pt x="101" y="107"/>
                    </a:cubicBezTo>
                    <a:cubicBezTo>
                      <a:pt x="1" y="232"/>
                      <a:pt x="26" y="419"/>
                      <a:pt x="151" y="519"/>
                    </a:cubicBezTo>
                    <a:cubicBezTo>
                      <a:pt x="206" y="564"/>
                      <a:pt x="269" y="584"/>
                      <a:pt x="330" y="584"/>
                    </a:cubicBezTo>
                    <a:cubicBezTo>
                      <a:pt x="491" y="584"/>
                      <a:pt x="640" y="446"/>
                      <a:pt x="613" y="257"/>
                    </a:cubicBezTo>
                    <a:cubicBezTo>
                      <a:pt x="597" y="98"/>
                      <a:pt x="461" y="0"/>
                      <a:pt x="3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38" name="Google Shape;10538;p47"/>
              <p:cNvSpPr/>
              <p:nvPr/>
            </p:nvSpPr>
            <p:spPr>
              <a:xfrm>
                <a:off x="4109900" y="3079100"/>
                <a:ext cx="17425" cy="14500"/>
              </a:xfrm>
              <a:custGeom>
                <a:rect b="b" l="l" r="r" t="t"/>
                <a:pathLst>
                  <a:path extrusionOk="0" h="580" w="697">
                    <a:moveTo>
                      <a:pt x="355" y="0"/>
                    </a:moveTo>
                    <a:cubicBezTo>
                      <a:pt x="258" y="0"/>
                      <a:pt x="160" y="48"/>
                      <a:pt x="101" y="140"/>
                    </a:cubicBezTo>
                    <a:cubicBezTo>
                      <a:pt x="1" y="315"/>
                      <a:pt x="101" y="540"/>
                      <a:pt x="313" y="577"/>
                    </a:cubicBezTo>
                    <a:cubicBezTo>
                      <a:pt x="325" y="579"/>
                      <a:pt x="336" y="579"/>
                      <a:pt x="347" y="579"/>
                    </a:cubicBezTo>
                    <a:cubicBezTo>
                      <a:pt x="544" y="579"/>
                      <a:pt x="697" y="379"/>
                      <a:pt x="626" y="190"/>
                    </a:cubicBezTo>
                    <a:cubicBezTo>
                      <a:pt x="613" y="165"/>
                      <a:pt x="601" y="140"/>
                      <a:pt x="588" y="115"/>
                    </a:cubicBezTo>
                    <a:cubicBezTo>
                      <a:pt x="529" y="38"/>
                      <a:pt x="442" y="0"/>
                      <a:pt x="3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39" name="Google Shape;10539;p47"/>
              <p:cNvSpPr/>
              <p:nvPr/>
            </p:nvSpPr>
            <p:spPr>
              <a:xfrm>
                <a:off x="4145825" y="3065150"/>
                <a:ext cx="15675" cy="14425"/>
              </a:xfrm>
              <a:custGeom>
                <a:rect b="b" l="l" r="r" t="t"/>
                <a:pathLst>
                  <a:path extrusionOk="0" h="577" w="627">
                    <a:moveTo>
                      <a:pt x="300" y="1"/>
                    </a:moveTo>
                    <a:cubicBezTo>
                      <a:pt x="170" y="1"/>
                      <a:pt x="39" y="86"/>
                      <a:pt x="13" y="248"/>
                    </a:cubicBezTo>
                    <a:cubicBezTo>
                      <a:pt x="1" y="323"/>
                      <a:pt x="13" y="398"/>
                      <a:pt x="63" y="460"/>
                    </a:cubicBezTo>
                    <a:cubicBezTo>
                      <a:pt x="124" y="542"/>
                      <a:pt x="208" y="577"/>
                      <a:pt x="290" y="577"/>
                    </a:cubicBezTo>
                    <a:cubicBezTo>
                      <a:pt x="461" y="577"/>
                      <a:pt x="626" y="425"/>
                      <a:pt x="576" y="223"/>
                    </a:cubicBezTo>
                    <a:cubicBezTo>
                      <a:pt x="540" y="73"/>
                      <a:pt x="420" y="1"/>
                      <a:pt x="3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40" name="Google Shape;10540;p47"/>
              <p:cNvSpPr/>
              <p:nvPr/>
            </p:nvSpPr>
            <p:spPr>
              <a:xfrm>
                <a:off x="4139275" y="3108175"/>
                <a:ext cx="16850" cy="15225"/>
              </a:xfrm>
              <a:custGeom>
                <a:rect b="b" l="l" r="r" t="t"/>
                <a:pathLst>
                  <a:path extrusionOk="0" h="609" w="674">
                    <a:moveTo>
                      <a:pt x="295" y="0"/>
                    </a:moveTo>
                    <a:cubicBezTo>
                      <a:pt x="154" y="0"/>
                      <a:pt x="17" y="104"/>
                      <a:pt x="1" y="264"/>
                    </a:cubicBezTo>
                    <a:cubicBezTo>
                      <a:pt x="1" y="314"/>
                      <a:pt x="1" y="352"/>
                      <a:pt x="26" y="402"/>
                    </a:cubicBezTo>
                    <a:cubicBezTo>
                      <a:pt x="67" y="548"/>
                      <a:pt x="173" y="609"/>
                      <a:pt x="283" y="609"/>
                    </a:cubicBezTo>
                    <a:cubicBezTo>
                      <a:pt x="474" y="609"/>
                      <a:pt x="674" y="427"/>
                      <a:pt x="563" y="189"/>
                    </a:cubicBezTo>
                    <a:cubicBezTo>
                      <a:pt x="538" y="152"/>
                      <a:pt x="513" y="114"/>
                      <a:pt x="488" y="77"/>
                    </a:cubicBezTo>
                    <a:cubicBezTo>
                      <a:pt x="431" y="24"/>
                      <a:pt x="363" y="0"/>
                      <a:pt x="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41" name="Google Shape;10541;p47"/>
              <p:cNvSpPr/>
              <p:nvPr/>
            </p:nvSpPr>
            <p:spPr>
              <a:xfrm>
                <a:off x="4249625" y="3055400"/>
                <a:ext cx="17775" cy="14625"/>
              </a:xfrm>
              <a:custGeom>
                <a:rect b="b" l="l" r="r" t="t"/>
                <a:pathLst>
                  <a:path extrusionOk="0" h="585" w="711">
                    <a:moveTo>
                      <a:pt x="355" y="0"/>
                    </a:moveTo>
                    <a:cubicBezTo>
                      <a:pt x="151" y="0"/>
                      <a:pt x="0" y="206"/>
                      <a:pt x="85" y="401"/>
                    </a:cubicBezTo>
                    <a:cubicBezTo>
                      <a:pt x="132" y="521"/>
                      <a:pt x="240" y="584"/>
                      <a:pt x="349" y="584"/>
                    </a:cubicBezTo>
                    <a:cubicBezTo>
                      <a:pt x="444" y="584"/>
                      <a:pt x="540" y="537"/>
                      <a:pt x="598" y="438"/>
                    </a:cubicBezTo>
                    <a:cubicBezTo>
                      <a:pt x="710" y="251"/>
                      <a:pt x="585" y="13"/>
                      <a:pt x="373" y="1"/>
                    </a:cubicBezTo>
                    <a:cubicBezTo>
                      <a:pt x="367" y="0"/>
                      <a:pt x="361" y="0"/>
                      <a:pt x="3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42" name="Google Shape;10542;p47"/>
              <p:cNvSpPr/>
              <p:nvPr/>
            </p:nvSpPr>
            <p:spPr>
              <a:xfrm>
                <a:off x="4108025" y="3116700"/>
                <a:ext cx="15975" cy="14450"/>
              </a:xfrm>
              <a:custGeom>
                <a:rect b="b" l="l" r="r" t="t"/>
                <a:pathLst>
                  <a:path extrusionOk="0" h="578" w="639">
                    <a:moveTo>
                      <a:pt x="317" y="1"/>
                    </a:moveTo>
                    <a:cubicBezTo>
                      <a:pt x="282" y="1"/>
                      <a:pt x="246" y="8"/>
                      <a:pt x="213" y="23"/>
                    </a:cubicBezTo>
                    <a:cubicBezTo>
                      <a:pt x="163" y="36"/>
                      <a:pt x="126" y="61"/>
                      <a:pt x="101" y="98"/>
                    </a:cubicBezTo>
                    <a:cubicBezTo>
                      <a:pt x="26" y="185"/>
                      <a:pt x="1" y="298"/>
                      <a:pt x="51" y="398"/>
                    </a:cubicBezTo>
                    <a:cubicBezTo>
                      <a:pt x="89" y="514"/>
                      <a:pt x="203" y="577"/>
                      <a:pt x="315" y="577"/>
                    </a:cubicBezTo>
                    <a:cubicBezTo>
                      <a:pt x="349" y="577"/>
                      <a:pt x="382" y="572"/>
                      <a:pt x="413" y="560"/>
                    </a:cubicBezTo>
                    <a:cubicBezTo>
                      <a:pt x="563" y="498"/>
                      <a:pt x="638" y="335"/>
                      <a:pt x="588" y="185"/>
                    </a:cubicBezTo>
                    <a:cubicBezTo>
                      <a:pt x="541" y="72"/>
                      <a:pt x="428" y="1"/>
                      <a:pt x="3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43" name="Google Shape;10543;p47"/>
              <p:cNvSpPr/>
              <p:nvPr/>
            </p:nvSpPr>
            <p:spPr>
              <a:xfrm>
                <a:off x="3444775" y="3121875"/>
                <a:ext cx="15775" cy="14850"/>
              </a:xfrm>
              <a:custGeom>
                <a:rect b="b" l="l" r="r" t="t"/>
                <a:pathLst>
                  <a:path extrusionOk="0" h="594" w="631">
                    <a:moveTo>
                      <a:pt x="326" y="1"/>
                    </a:moveTo>
                    <a:cubicBezTo>
                      <a:pt x="244" y="1"/>
                      <a:pt x="161" y="37"/>
                      <a:pt x="100" y="116"/>
                    </a:cubicBezTo>
                    <a:cubicBezTo>
                      <a:pt x="0" y="241"/>
                      <a:pt x="25" y="416"/>
                      <a:pt x="150" y="516"/>
                    </a:cubicBezTo>
                    <a:lnTo>
                      <a:pt x="150" y="528"/>
                    </a:lnTo>
                    <a:cubicBezTo>
                      <a:pt x="206" y="573"/>
                      <a:pt x="268" y="593"/>
                      <a:pt x="328" y="593"/>
                    </a:cubicBezTo>
                    <a:cubicBezTo>
                      <a:pt x="485" y="593"/>
                      <a:pt x="631" y="456"/>
                      <a:pt x="613" y="266"/>
                    </a:cubicBezTo>
                    <a:cubicBezTo>
                      <a:pt x="597" y="101"/>
                      <a:pt x="464" y="1"/>
                      <a:pt x="3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44" name="Google Shape;10544;p47"/>
              <p:cNvSpPr/>
              <p:nvPr/>
            </p:nvSpPr>
            <p:spPr>
              <a:xfrm>
                <a:off x="3482250" y="3101325"/>
                <a:ext cx="18250" cy="14475"/>
              </a:xfrm>
              <a:custGeom>
                <a:rect b="b" l="l" r="r" t="t"/>
                <a:pathLst>
                  <a:path extrusionOk="0" h="579" w="730">
                    <a:moveTo>
                      <a:pt x="350" y="1"/>
                    </a:moveTo>
                    <a:cubicBezTo>
                      <a:pt x="254" y="1"/>
                      <a:pt x="159" y="48"/>
                      <a:pt x="101" y="138"/>
                    </a:cubicBezTo>
                    <a:cubicBezTo>
                      <a:pt x="1" y="313"/>
                      <a:pt x="101" y="538"/>
                      <a:pt x="313" y="576"/>
                    </a:cubicBezTo>
                    <a:cubicBezTo>
                      <a:pt x="328" y="578"/>
                      <a:pt x="343" y="579"/>
                      <a:pt x="357" y="579"/>
                    </a:cubicBezTo>
                    <a:cubicBezTo>
                      <a:pt x="583" y="579"/>
                      <a:pt x="729" y="314"/>
                      <a:pt x="588" y="126"/>
                    </a:cubicBezTo>
                    <a:cubicBezTo>
                      <a:pt x="528" y="41"/>
                      <a:pt x="439" y="1"/>
                      <a:pt x="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45" name="Google Shape;10545;p47"/>
              <p:cNvSpPr/>
              <p:nvPr/>
            </p:nvSpPr>
            <p:spPr>
              <a:xfrm>
                <a:off x="3495075" y="3068275"/>
                <a:ext cx="16275" cy="14450"/>
              </a:xfrm>
              <a:custGeom>
                <a:rect b="b" l="l" r="r" t="t"/>
                <a:pathLst>
                  <a:path extrusionOk="0" h="578" w="651">
                    <a:moveTo>
                      <a:pt x="323" y="1"/>
                    </a:moveTo>
                    <a:cubicBezTo>
                      <a:pt x="286" y="1"/>
                      <a:pt x="249" y="8"/>
                      <a:pt x="213" y="23"/>
                    </a:cubicBezTo>
                    <a:cubicBezTo>
                      <a:pt x="63" y="73"/>
                      <a:pt x="0" y="248"/>
                      <a:pt x="50" y="398"/>
                    </a:cubicBezTo>
                    <a:cubicBezTo>
                      <a:pt x="99" y="514"/>
                      <a:pt x="206" y="577"/>
                      <a:pt x="322" y="577"/>
                    </a:cubicBezTo>
                    <a:cubicBezTo>
                      <a:pt x="356" y="577"/>
                      <a:pt x="391" y="572"/>
                      <a:pt x="425" y="560"/>
                    </a:cubicBezTo>
                    <a:cubicBezTo>
                      <a:pt x="575" y="498"/>
                      <a:pt x="650" y="335"/>
                      <a:pt x="588" y="185"/>
                    </a:cubicBezTo>
                    <a:cubicBezTo>
                      <a:pt x="550" y="72"/>
                      <a:pt x="440" y="1"/>
                      <a:pt x="3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46" name="Google Shape;10546;p47"/>
              <p:cNvSpPr/>
              <p:nvPr/>
            </p:nvSpPr>
            <p:spPr>
              <a:xfrm>
                <a:off x="3559025" y="3078550"/>
                <a:ext cx="17300" cy="12775"/>
              </a:xfrm>
              <a:custGeom>
                <a:rect b="b" l="l" r="r" t="t"/>
                <a:pathLst>
                  <a:path extrusionOk="0" h="511" w="692">
                    <a:moveTo>
                      <a:pt x="483" y="1"/>
                    </a:moveTo>
                    <a:cubicBezTo>
                      <a:pt x="275" y="1"/>
                      <a:pt x="1" y="283"/>
                      <a:pt x="204" y="449"/>
                    </a:cubicBezTo>
                    <a:cubicBezTo>
                      <a:pt x="256" y="491"/>
                      <a:pt x="317" y="511"/>
                      <a:pt x="378" y="511"/>
                    </a:cubicBezTo>
                    <a:cubicBezTo>
                      <a:pt x="462" y="511"/>
                      <a:pt x="546" y="472"/>
                      <a:pt x="604" y="399"/>
                    </a:cubicBezTo>
                    <a:lnTo>
                      <a:pt x="616" y="399"/>
                    </a:lnTo>
                    <a:cubicBezTo>
                      <a:pt x="679" y="324"/>
                      <a:pt x="691" y="212"/>
                      <a:pt x="654" y="124"/>
                    </a:cubicBezTo>
                    <a:cubicBezTo>
                      <a:pt x="621" y="36"/>
                      <a:pt x="556" y="1"/>
                      <a:pt x="4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47" name="Google Shape;10547;p47"/>
              <p:cNvSpPr/>
              <p:nvPr/>
            </p:nvSpPr>
            <p:spPr>
              <a:xfrm>
                <a:off x="3450075" y="3084550"/>
                <a:ext cx="17525" cy="14625"/>
              </a:xfrm>
              <a:custGeom>
                <a:rect b="b" l="l" r="r" t="t"/>
                <a:pathLst>
                  <a:path extrusionOk="0" h="585" w="701">
                    <a:moveTo>
                      <a:pt x="339" y="0"/>
                    </a:moveTo>
                    <a:cubicBezTo>
                      <a:pt x="301" y="0"/>
                      <a:pt x="262" y="7"/>
                      <a:pt x="226" y="22"/>
                    </a:cubicBezTo>
                    <a:lnTo>
                      <a:pt x="101" y="159"/>
                    </a:lnTo>
                    <a:cubicBezTo>
                      <a:pt x="1" y="347"/>
                      <a:pt x="126" y="572"/>
                      <a:pt x="338" y="584"/>
                    </a:cubicBezTo>
                    <a:cubicBezTo>
                      <a:pt x="551" y="584"/>
                      <a:pt x="701" y="372"/>
                      <a:pt x="626" y="184"/>
                    </a:cubicBezTo>
                    <a:cubicBezTo>
                      <a:pt x="613" y="159"/>
                      <a:pt x="601" y="134"/>
                      <a:pt x="588" y="122"/>
                    </a:cubicBezTo>
                    <a:cubicBezTo>
                      <a:pt x="526" y="42"/>
                      <a:pt x="433" y="0"/>
                      <a:pt x="3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48" name="Google Shape;10548;p47"/>
              <p:cNvSpPr/>
              <p:nvPr/>
            </p:nvSpPr>
            <p:spPr>
              <a:xfrm>
                <a:off x="3409825" y="3130575"/>
                <a:ext cx="18425" cy="14325"/>
              </a:xfrm>
              <a:custGeom>
                <a:rect b="b" l="l" r="r" t="t"/>
                <a:pathLst>
                  <a:path extrusionOk="0" h="573" w="737">
                    <a:moveTo>
                      <a:pt x="384" y="1"/>
                    </a:moveTo>
                    <a:cubicBezTo>
                      <a:pt x="130" y="1"/>
                      <a:pt x="0" y="341"/>
                      <a:pt x="211" y="505"/>
                    </a:cubicBezTo>
                    <a:cubicBezTo>
                      <a:pt x="267" y="552"/>
                      <a:pt x="329" y="572"/>
                      <a:pt x="390" y="572"/>
                    </a:cubicBezTo>
                    <a:cubicBezTo>
                      <a:pt x="571" y="572"/>
                      <a:pt x="736" y="387"/>
                      <a:pt x="661" y="180"/>
                    </a:cubicBezTo>
                    <a:cubicBezTo>
                      <a:pt x="624" y="93"/>
                      <a:pt x="536" y="18"/>
                      <a:pt x="436" y="5"/>
                    </a:cubicBezTo>
                    <a:cubicBezTo>
                      <a:pt x="418" y="2"/>
                      <a:pt x="401" y="1"/>
                      <a:pt x="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49" name="Google Shape;10549;p47"/>
              <p:cNvSpPr/>
              <p:nvPr/>
            </p:nvSpPr>
            <p:spPr>
              <a:xfrm>
                <a:off x="3527550" y="3088600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29" y="0"/>
                    </a:moveTo>
                    <a:cubicBezTo>
                      <a:pt x="294" y="0"/>
                      <a:pt x="259" y="7"/>
                      <a:pt x="226" y="22"/>
                    </a:cubicBezTo>
                    <a:cubicBezTo>
                      <a:pt x="76" y="85"/>
                      <a:pt x="1" y="247"/>
                      <a:pt x="51" y="397"/>
                    </a:cubicBezTo>
                    <a:cubicBezTo>
                      <a:pt x="98" y="511"/>
                      <a:pt x="204" y="582"/>
                      <a:pt x="317" y="582"/>
                    </a:cubicBezTo>
                    <a:cubicBezTo>
                      <a:pt x="353" y="582"/>
                      <a:pt x="390" y="575"/>
                      <a:pt x="426" y="560"/>
                    </a:cubicBezTo>
                    <a:cubicBezTo>
                      <a:pt x="576" y="510"/>
                      <a:pt x="651" y="335"/>
                      <a:pt x="588" y="185"/>
                    </a:cubicBezTo>
                    <a:cubicBezTo>
                      <a:pt x="550" y="71"/>
                      <a:pt x="440" y="0"/>
                      <a:pt x="3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50" name="Google Shape;10550;p47"/>
              <p:cNvSpPr/>
              <p:nvPr/>
            </p:nvSpPr>
            <p:spPr>
              <a:xfrm>
                <a:off x="3479450" y="3139700"/>
                <a:ext cx="16275" cy="14475"/>
              </a:xfrm>
              <a:custGeom>
                <a:rect b="b" l="l" r="r" t="t"/>
                <a:pathLst>
                  <a:path extrusionOk="0" h="579" w="651">
                    <a:moveTo>
                      <a:pt x="367" y="1"/>
                    </a:moveTo>
                    <a:cubicBezTo>
                      <a:pt x="270" y="1"/>
                      <a:pt x="172" y="48"/>
                      <a:pt x="113" y="140"/>
                    </a:cubicBezTo>
                    <a:cubicBezTo>
                      <a:pt x="0" y="315"/>
                      <a:pt x="113" y="540"/>
                      <a:pt x="313" y="578"/>
                    </a:cubicBezTo>
                    <a:cubicBezTo>
                      <a:pt x="322" y="578"/>
                      <a:pt x="331" y="579"/>
                      <a:pt x="340" y="579"/>
                    </a:cubicBezTo>
                    <a:cubicBezTo>
                      <a:pt x="492" y="579"/>
                      <a:pt x="627" y="481"/>
                      <a:pt x="650" y="328"/>
                    </a:cubicBezTo>
                    <a:cubicBezTo>
                      <a:pt x="650" y="278"/>
                      <a:pt x="650" y="228"/>
                      <a:pt x="638" y="178"/>
                    </a:cubicBezTo>
                    <a:cubicBezTo>
                      <a:pt x="625" y="153"/>
                      <a:pt x="613" y="140"/>
                      <a:pt x="600" y="115"/>
                    </a:cubicBezTo>
                    <a:cubicBezTo>
                      <a:pt x="541" y="39"/>
                      <a:pt x="454" y="1"/>
                      <a:pt x="3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51" name="Google Shape;10551;p47"/>
              <p:cNvSpPr/>
              <p:nvPr/>
            </p:nvSpPr>
            <p:spPr>
              <a:xfrm>
                <a:off x="3516000" y="3120950"/>
                <a:ext cx="17475" cy="14450"/>
              </a:xfrm>
              <a:custGeom>
                <a:rect b="b" l="l" r="r" t="t"/>
                <a:pathLst>
                  <a:path extrusionOk="0" h="578" w="699">
                    <a:moveTo>
                      <a:pt x="345" y="0"/>
                    </a:moveTo>
                    <a:cubicBezTo>
                      <a:pt x="314" y="0"/>
                      <a:pt x="282" y="5"/>
                      <a:pt x="251" y="15"/>
                    </a:cubicBezTo>
                    <a:cubicBezTo>
                      <a:pt x="13" y="115"/>
                      <a:pt x="1" y="453"/>
                      <a:pt x="238" y="553"/>
                    </a:cubicBezTo>
                    <a:cubicBezTo>
                      <a:pt x="278" y="570"/>
                      <a:pt x="317" y="577"/>
                      <a:pt x="356" y="577"/>
                    </a:cubicBezTo>
                    <a:cubicBezTo>
                      <a:pt x="546" y="577"/>
                      <a:pt x="698" y="388"/>
                      <a:pt x="625" y="190"/>
                    </a:cubicBezTo>
                    <a:cubicBezTo>
                      <a:pt x="576" y="72"/>
                      <a:pt x="464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52" name="Google Shape;10552;p47"/>
              <p:cNvSpPr/>
              <p:nvPr/>
            </p:nvSpPr>
            <p:spPr>
              <a:xfrm>
                <a:off x="3374475" y="3182325"/>
                <a:ext cx="15950" cy="14400"/>
              </a:xfrm>
              <a:custGeom>
                <a:rect b="b" l="l" r="r" t="t"/>
                <a:pathLst>
                  <a:path extrusionOk="0" h="576" w="638">
                    <a:moveTo>
                      <a:pt x="316" y="0"/>
                    </a:moveTo>
                    <a:cubicBezTo>
                      <a:pt x="281" y="0"/>
                      <a:pt x="246" y="7"/>
                      <a:pt x="213" y="22"/>
                    </a:cubicBezTo>
                    <a:cubicBezTo>
                      <a:pt x="163" y="35"/>
                      <a:pt x="126" y="60"/>
                      <a:pt x="101" y="97"/>
                    </a:cubicBezTo>
                    <a:cubicBezTo>
                      <a:pt x="26" y="172"/>
                      <a:pt x="1" y="285"/>
                      <a:pt x="38" y="385"/>
                    </a:cubicBezTo>
                    <a:cubicBezTo>
                      <a:pt x="88" y="503"/>
                      <a:pt x="200" y="575"/>
                      <a:pt x="318" y="575"/>
                    </a:cubicBezTo>
                    <a:cubicBezTo>
                      <a:pt x="350" y="575"/>
                      <a:pt x="382" y="570"/>
                      <a:pt x="413" y="560"/>
                    </a:cubicBezTo>
                    <a:cubicBezTo>
                      <a:pt x="563" y="497"/>
                      <a:pt x="638" y="322"/>
                      <a:pt x="575" y="185"/>
                    </a:cubicBezTo>
                    <a:cubicBezTo>
                      <a:pt x="537" y="71"/>
                      <a:pt x="427" y="0"/>
                      <a:pt x="3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53" name="Google Shape;10553;p47"/>
              <p:cNvSpPr/>
              <p:nvPr/>
            </p:nvSpPr>
            <p:spPr>
              <a:xfrm>
                <a:off x="3596300" y="3059150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49" y="0"/>
                    </a:moveTo>
                    <a:cubicBezTo>
                      <a:pt x="254" y="0"/>
                      <a:pt x="158" y="47"/>
                      <a:pt x="100" y="138"/>
                    </a:cubicBezTo>
                    <a:cubicBezTo>
                      <a:pt x="0" y="326"/>
                      <a:pt x="100" y="550"/>
                      <a:pt x="313" y="575"/>
                    </a:cubicBezTo>
                    <a:cubicBezTo>
                      <a:pt x="329" y="578"/>
                      <a:pt x="346" y="580"/>
                      <a:pt x="362" y="580"/>
                    </a:cubicBezTo>
                    <a:cubicBezTo>
                      <a:pt x="551" y="580"/>
                      <a:pt x="694" y="384"/>
                      <a:pt x="625" y="188"/>
                    </a:cubicBezTo>
                    <a:cubicBezTo>
                      <a:pt x="613" y="163"/>
                      <a:pt x="600" y="138"/>
                      <a:pt x="588" y="126"/>
                    </a:cubicBezTo>
                    <a:cubicBezTo>
                      <a:pt x="527" y="41"/>
                      <a:pt x="438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54" name="Google Shape;10554;p47"/>
              <p:cNvSpPr/>
              <p:nvPr/>
            </p:nvSpPr>
            <p:spPr>
              <a:xfrm>
                <a:off x="3623925" y="3088225"/>
                <a:ext cx="18475" cy="15200"/>
              </a:xfrm>
              <a:custGeom>
                <a:rect b="b" l="l" r="r" t="t"/>
                <a:pathLst>
                  <a:path extrusionOk="0" h="608" w="739">
                    <a:moveTo>
                      <a:pt x="357" y="0"/>
                    </a:moveTo>
                    <a:cubicBezTo>
                      <a:pt x="171" y="0"/>
                      <a:pt x="0" y="190"/>
                      <a:pt x="82" y="400"/>
                    </a:cubicBezTo>
                    <a:cubicBezTo>
                      <a:pt x="128" y="546"/>
                      <a:pt x="238" y="607"/>
                      <a:pt x="349" y="607"/>
                    </a:cubicBezTo>
                    <a:cubicBezTo>
                      <a:pt x="541" y="607"/>
                      <a:pt x="739" y="425"/>
                      <a:pt x="620" y="187"/>
                    </a:cubicBezTo>
                    <a:cubicBezTo>
                      <a:pt x="607" y="150"/>
                      <a:pt x="582" y="112"/>
                      <a:pt x="557" y="87"/>
                    </a:cubicBezTo>
                    <a:cubicBezTo>
                      <a:pt x="496" y="26"/>
                      <a:pt x="426" y="0"/>
                      <a:pt x="3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55" name="Google Shape;10555;p47"/>
              <p:cNvSpPr/>
              <p:nvPr/>
            </p:nvSpPr>
            <p:spPr>
              <a:xfrm>
                <a:off x="3592625" y="3096350"/>
                <a:ext cx="17750" cy="15000"/>
              </a:xfrm>
              <a:custGeom>
                <a:rect b="b" l="l" r="r" t="t"/>
                <a:pathLst>
                  <a:path extrusionOk="0" h="600" w="710">
                    <a:moveTo>
                      <a:pt x="384" y="1"/>
                    </a:moveTo>
                    <a:cubicBezTo>
                      <a:pt x="195" y="1"/>
                      <a:pt x="0" y="177"/>
                      <a:pt x="110" y="412"/>
                    </a:cubicBezTo>
                    <a:cubicBezTo>
                      <a:pt x="147" y="512"/>
                      <a:pt x="247" y="587"/>
                      <a:pt x="347" y="600"/>
                    </a:cubicBezTo>
                    <a:cubicBezTo>
                      <a:pt x="397" y="600"/>
                      <a:pt x="447" y="600"/>
                      <a:pt x="485" y="587"/>
                    </a:cubicBezTo>
                    <a:cubicBezTo>
                      <a:pt x="635" y="525"/>
                      <a:pt x="710" y="350"/>
                      <a:pt x="647" y="212"/>
                    </a:cubicBezTo>
                    <a:cubicBezTo>
                      <a:pt x="605" y="63"/>
                      <a:pt x="496" y="1"/>
                      <a:pt x="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556" name="Google Shape;10556;p47"/>
            <p:cNvGrpSpPr/>
            <p:nvPr/>
          </p:nvGrpSpPr>
          <p:grpSpPr>
            <a:xfrm>
              <a:off x="1122656" y="1577237"/>
              <a:ext cx="2607094" cy="2101985"/>
              <a:chOff x="1102311" y="1624300"/>
              <a:chExt cx="2607094" cy="2101985"/>
            </a:xfrm>
          </p:grpSpPr>
          <p:sp>
            <p:nvSpPr>
              <p:cNvPr id="10557" name="Google Shape;10557;p47"/>
              <p:cNvSpPr/>
              <p:nvPr/>
            </p:nvSpPr>
            <p:spPr>
              <a:xfrm rot="410660">
                <a:off x="1359363" y="1752491"/>
                <a:ext cx="2254882" cy="1732652"/>
              </a:xfrm>
              <a:custGeom>
                <a:rect b="b" l="l" r="r" t="t"/>
                <a:pathLst>
                  <a:path extrusionOk="0" h="21114" w="25795">
                    <a:moveTo>
                      <a:pt x="11355" y="0"/>
                    </a:moveTo>
                    <a:cubicBezTo>
                      <a:pt x="10021" y="0"/>
                      <a:pt x="8644" y="263"/>
                      <a:pt x="7261" y="832"/>
                    </a:cubicBezTo>
                    <a:cubicBezTo>
                      <a:pt x="2263" y="2882"/>
                      <a:pt x="1" y="7431"/>
                      <a:pt x="88" y="12654"/>
                    </a:cubicBezTo>
                    <a:cubicBezTo>
                      <a:pt x="126" y="15004"/>
                      <a:pt x="226" y="17815"/>
                      <a:pt x="2188" y="19415"/>
                    </a:cubicBezTo>
                    <a:cubicBezTo>
                      <a:pt x="3764" y="20716"/>
                      <a:pt x="5986" y="21113"/>
                      <a:pt x="8041" y="21113"/>
                    </a:cubicBezTo>
                    <a:cubicBezTo>
                      <a:pt x="8413" y="21113"/>
                      <a:pt x="8780" y="21100"/>
                      <a:pt x="9136" y="21077"/>
                    </a:cubicBezTo>
                    <a:cubicBezTo>
                      <a:pt x="16009" y="20652"/>
                      <a:pt x="25794" y="16166"/>
                      <a:pt x="22170" y="7806"/>
                    </a:cubicBezTo>
                    <a:cubicBezTo>
                      <a:pt x="20204" y="3251"/>
                      <a:pt x="16048" y="0"/>
                      <a:pt x="11355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58" name="Google Shape;10558;p47"/>
              <p:cNvSpPr/>
              <p:nvPr/>
            </p:nvSpPr>
            <p:spPr>
              <a:xfrm rot="410714">
                <a:off x="1198127" y="1845523"/>
                <a:ext cx="2329254" cy="1748176"/>
              </a:xfrm>
              <a:custGeom>
                <a:rect b="b" l="l" r="r" t="t"/>
                <a:pathLst>
                  <a:path extrusionOk="0" h="21114" w="25795">
                    <a:moveTo>
                      <a:pt x="11355" y="0"/>
                    </a:moveTo>
                    <a:cubicBezTo>
                      <a:pt x="10021" y="0"/>
                      <a:pt x="8644" y="263"/>
                      <a:pt x="7261" y="832"/>
                    </a:cubicBezTo>
                    <a:cubicBezTo>
                      <a:pt x="2263" y="2882"/>
                      <a:pt x="1" y="7431"/>
                      <a:pt x="88" y="12654"/>
                    </a:cubicBezTo>
                    <a:cubicBezTo>
                      <a:pt x="126" y="15004"/>
                      <a:pt x="226" y="17815"/>
                      <a:pt x="2188" y="19415"/>
                    </a:cubicBezTo>
                    <a:cubicBezTo>
                      <a:pt x="3764" y="20716"/>
                      <a:pt x="5986" y="21113"/>
                      <a:pt x="8041" y="21113"/>
                    </a:cubicBezTo>
                    <a:cubicBezTo>
                      <a:pt x="8413" y="21113"/>
                      <a:pt x="8780" y="21100"/>
                      <a:pt x="9136" y="21077"/>
                    </a:cubicBezTo>
                    <a:cubicBezTo>
                      <a:pt x="16009" y="20652"/>
                      <a:pt x="25794" y="16166"/>
                      <a:pt x="22170" y="7806"/>
                    </a:cubicBezTo>
                    <a:cubicBezTo>
                      <a:pt x="20204" y="3251"/>
                      <a:pt x="16048" y="0"/>
                      <a:pt x="113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10559" name="Google Shape;10559;p47"/>
          <p:cNvSpPr txBox="1"/>
          <p:nvPr>
            <p:ph type="title"/>
          </p:nvPr>
        </p:nvSpPr>
        <p:spPr>
          <a:xfrm>
            <a:off x="4077025" y="1903200"/>
            <a:ext cx="4217100" cy="906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4100"/>
              <a:t>Personal Benefit &amp; External Influence</a:t>
            </a:r>
            <a:endParaRPr sz="4100"/>
          </a:p>
        </p:txBody>
      </p:sp>
      <p:sp>
        <p:nvSpPr>
          <p:cNvPr id="10560" name="Google Shape;10560;p47"/>
          <p:cNvSpPr txBox="1"/>
          <p:nvPr>
            <p:ph idx="2" type="title"/>
          </p:nvPr>
        </p:nvSpPr>
        <p:spPr>
          <a:xfrm>
            <a:off x="1669845" y="1928575"/>
            <a:ext cx="2407200" cy="1494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564" name="Shape 10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565" name="Google Shape;10565;p4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349500" y="1800801"/>
            <a:ext cx="6444999" cy="1877850"/>
          </a:xfrm>
          <a:prstGeom prst="rect">
            <a:avLst/>
          </a:prstGeom>
          <a:noFill/>
          <a:ln>
            <a:noFill/>
          </a:ln>
        </p:spPr>
      </p:pic>
      <p:sp>
        <p:nvSpPr>
          <p:cNvPr id="10566" name="Google Shape;10566;p48"/>
          <p:cNvSpPr txBox="1"/>
          <p:nvPr>
            <p:ph idx="2" type="title"/>
          </p:nvPr>
        </p:nvSpPr>
        <p:spPr>
          <a:xfrm>
            <a:off x="2223905" y="563775"/>
            <a:ext cx="4696200" cy="11019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4200">
                <a:solidFill>
                  <a:schemeClr val="dk2"/>
                </a:solidFill>
              </a:rPr>
              <a:t>PERSONAL BENEFIT</a:t>
            </a:r>
            <a:endParaRPr/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570" name="Shape 105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71" name="Google Shape;10571;p49"/>
          <p:cNvSpPr txBox="1"/>
          <p:nvPr>
            <p:ph idx="2" type="title"/>
          </p:nvPr>
        </p:nvSpPr>
        <p:spPr>
          <a:xfrm>
            <a:off x="2213175" y="697525"/>
            <a:ext cx="4878600" cy="11439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4200">
                <a:solidFill>
                  <a:schemeClr val="dk2"/>
                </a:solidFill>
              </a:rPr>
              <a:t>EXTERNAL INFLUENCE</a:t>
            </a:r>
            <a:endParaRPr/>
          </a:p>
        </p:txBody>
      </p:sp>
      <p:pic>
        <p:nvPicPr>
          <p:cNvPr id="10572" name="Google Shape;10572;p49"/>
          <p:cNvPicPr preferRelativeResize="0"/>
          <p:nvPr/>
        </p:nvPicPr>
        <p:blipFill rotWithShape="1">
          <a:blip r:embed="rId3">
            <a:alphaModFix/>
          </a:blip>
          <a:srcRect b="4058" l="0" r="0" t="0"/>
          <a:stretch/>
        </p:blipFill>
        <p:spPr>
          <a:xfrm>
            <a:off x="1115700" y="1841425"/>
            <a:ext cx="6912600" cy="22412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576" name="Shape 10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77" name="Google Shape;10577;p50"/>
          <p:cNvGrpSpPr/>
          <p:nvPr/>
        </p:nvGrpSpPr>
        <p:grpSpPr>
          <a:xfrm>
            <a:off x="606358" y="1522120"/>
            <a:ext cx="3123392" cy="2157102"/>
            <a:chOff x="606358" y="1522120"/>
            <a:chExt cx="3123392" cy="2157102"/>
          </a:xfrm>
        </p:grpSpPr>
        <p:grpSp>
          <p:nvGrpSpPr>
            <p:cNvPr id="10578" name="Google Shape;10578;p50"/>
            <p:cNvGrpSpPr/>
            <p:nvPr/>
          </p:nvGrpSpPr>
          <p:grpSpPr>
            <a:xfrm flipH="1" rot="6841431">
              <a:off x="863983" y="1779996"/>
              <a:ext cx="1608366" cy="1608221"/>
              <a:chOff x="3265325" y="3054775"/>
              <a:chExt cx="1169900" cy="1169725"/>
            </a:xfrm>
          </p:grpSpPr>
          <p:sp>
            <p:nvSpPr>
              <p:cNvPr id="10579" name="Google Shape;10579;p50"/>
              <p:cNvSpPr/>
              <p:nvPr/>
            </p:nvSpPr>
            <p:spPr>
              <a:xfrm>
                <a:off x="3731925" y="4171250"/>
                <a:ext cx="18675" cy="14450"/>
              </a:xfrm>
              <a:custGeom>
                <a:rect b="b" l="l" r="r" t="t"/>
                <a:pathLst>
                  <a:path extrusionOk="0" h="578" w="747">
                    <a:moveTo>
                      <a:pt x="385" y="0"/>
                    </a:moveTo>
                    <a:cubicBezTo>
                      <a:pt x="130" y="0"/>
                      <a:pt x="0" y="341"/>
                      <a:pt x="211" y="517"/>
                    </a:cubicBezTo>
                    <a:cubicBezTo>
                      <a:pt x="268" y="559"/>
                      <a:pt x="329" y="577"/>
                      <a:pt x="388" y="577"/>
                    </a:cubicBezTo>
                    <a:cubicBezTo>
                      <a:pt x="579" y="577"/>
                      <a:pt x="747" y="389"/>
                      <a:pt x="661" y="180"/>
                    </a:cubicBezTo>
                    <a:cubicBezTo>
                      <a:pt x="661" y="155"/>
                      <a:pt x="649" y="142"/>
                      <a:pt x="636" y="117"/>
                    </a:cubicBezTo>
                    <a:cubicBezTo>
                      <a:pt x="586" y="55"/>
                      <a:pt x="511" y="17"/>
                      <a:pt x="436" y="5"/>
                    </a:cubicBezTo>
                    <a:cubicBezTo>
                      <a:pt x="419" y="2"/>
                      <a:pt x="401" y="0"/>
                      <a:pt x="3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80" name="Google Shape;10580;p50"/>
              <p:cNvSpPr/>
              <p:nvPr/>
            </p:nvSpPr>
            <p:spPr>
              <a:xfrm>
                <a:off x="3704075" y="4186350"/>
                <a:ext cx="2225" cy="650"/>
              </a:xfrm>
              <a:custGeom>
                <a:rect b="b" l="l" r="r" t="t"/>
                <a:pathLst>
                  <a:path extrusionOk="0" h="26" w="89">
                    <a:moveTo>
                      <a:pt x="1" y="1"/>
                    </a:moveTo>
                    <a:lnTo>
                      <a:pt x="88" y="26"/>
                    </a:lnTo>
                    <a:cubicBezTo>
                      <a:pt x="63" y="13"/>
                      <a:pt x="26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81" name="Google Shape;10581;p50"/>
              <p:cNvSpPr/>
              <p:nvPr/>
            </p:nvSpPr>
            <p:spPr>
              <a:xfrm>
                <a:off x="3869825" y="4191900"/>
                <a:ext cx="15175" cy="14550"/>
              </a:xfrm>
              <a:custGeom>
                <a:rect b="b" l="l" r="r" t="t"/>
                <a:pathLst>
                  <a:path extrusionOk="0" h="582" w="607">
                    <a:moveTo>
                      <a:pt x="307" y="1"/>
                    </a:moveTo>
                    <a:cubicBezTo>
                      <a:pt x="146" y="1"/>
                      <a:pt x="1" y="136"/>
                      <a:pt x="19" y="316"/>
                    </a:cubicBezTo>
                    <a:cubicBezTo>
                      <a:pt x="35" y="481"/>
                      <a:pt x="168" y="581"/>
                      <a:pt x="305" y="581"/>
                    </a:cubicBezTo>
                    <a:cubicBezTo>
                      <a:pt x="387" y="581"/>
                      <a:pt x="471" y="545"/>
                      <a:pt x="531" y="466"/>
                    </a:cubicBezTo>
                    <a:cubicBezTo>
                      <a:pt x="581" y="416"/>
                      <a:pt x="606" y="329"/>
                      <a:pt x="594" y="254"/>
                    </a:cubicBezTo>
                    <a:cubicBezTo>
                      <a:pt x="594" y="229"/>
                      <a:pt x="581" y="204"/>
                      <a:pt x="581" y="191"/>
                    </a:cubicBezTo>
                    <a:cubicBezTo>
                      <a:pt x="556" y="141"/>
                      <a:pt x="531" y="91"/>
                      <a:pt x="494" y="66"/>
                    </a:cubicBezTo>
                    <a:cubicBezTo>
                      <a:pt x="435" y="21"/>
                      <a:pt x="370" y="1"/>
                      <a:pt x="3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82" name="Google Shape;10582;p50"/>
              <p:cNvSpPr/>
              <p:nvPr/>
            </p:nvSpPr>
            <p:spPr>
              <a:xfrm>
                <a:off x="3904350" y="4191050"/>
                <a:ext cx="17650" cy="14500"/>
              </a:xfrm>
              <a:custGeom>
                <a:rect b="b" l="l" r="r" t="t"/>
                <a:pathLst>
                  <a:path extrusionOk="0" h="580" w="706">
                    <a:moveTo>
                      <a:pt x="355" y="0"/>
                    </a:moveTo>
                    <a:cubicBezTo>
                      <a:pt x="260" y="0"/>
                      <a:pt x="164" y="47"/>
                      <a:pt x="112" y="138"/>
                    </a:cubicBezTo>
                    <a:cubicBezTo>
                      <a:pt x="0" y="325"/>
                      <a:pt x="112" y="550"/>
                      <a:pt x="312" y="575"/>
                    </a:cubicBezTo>
                    <a:cubicBezTo>
                      <a:pt x="330" y="578"/>
                      <a:pt x="347" y="579"/>
                      <a:pt x="364" y="579"/>
                    </a:cubicBezTo>
                    <a:cubicBezTo>
                      <a:pt x="563" y="579"/>
                      <a:pt x="706" y="384"/>
                      <a:pt x="625" y="188"/>
                    </a:cubicBezTo>
                    <a:cubicBezTo>
                      <a:pt x="625" y="163"/>
                      <a:pt x="612" y="150"/>
                      <a:pt x="587" y="125"/>
                    </a:cubicBezTo>
                    <a:cubicBezTo>
                      <a:pt x="533" y="41"/>
                      <a:pt x="444" y="0"/>
                      <a:pt x="3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83" name="Google Shape;10583;p50"/>
              <p:cNvSpPr/>
              <p:nvPr/>
            </p:nvSpPr>
            <p:spPr>
              <a:xfrm>
                <a:off x="3937450" y="4210650"/>
                <a:ext cx="16900" cy="13850"/>
              </a:xfrm>
              <a:custGeom>
                <a:rect b="b" l="l" r="r" t="t"/>
                <a:pathLst>
                  <a:path extrusionOk="0" h="554" w="676">
                    <a:moveTo>
                      <a:pt x="353" y="0"/>
                    </a:moveTo>
                    <a:cubicBezTo>
                      <a:pt x="282" y="0"/>
                      <a:pt x="209" y="25"/>
                      <a:pt x="151" y="78"/>
                    </a:cubicBezTo>
                    <a:cubicBezTo>
                      <a:pt x="1" y="228"/>
                      <a:pt x="63" y="478"/>
                      <a:pt x="251" y="553"/>
                    </a:cubicBezTo>
                    <a:lnTo>
                      <a:pt x="476" y="553"/>
                    </a:lnTo>
                    <a:cubicBezTo>
                      <a:pt x="613" y="491"/>
                      <a:pt x="675" y="328"/>
                      <a:pt x="626" y="191"/>
                    </a:cubicBezTo>
                    <a:lnTo>
                      <a:pt x="626" y="178"/>
                    </a:lnTo>
                    <a:cubicBezTo>
                      <a:pt x="580" y="63"/>
                      <a:pt x="468" y="0"/>
                      <a:pt x="3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84" name="Google Shape;10584;p50"/>
              <p:cNvSpPr/>
              <p:nvPr/>
            </p:nvSpPr>
            <p:spPr>
              <a:xfrm>
                <a:off x="3846450" y="4131275"/>
                <a:ext cx="16200" cy="11775"/>
              </a:xfrm>
              <a:custGeom>
                <a:rect b="b" l="l" r="r" t="t"/>
                <a:pathLst>
                  <a:path extrusionOk="0" h="471" w="648">
                    <a:moveTo>
                      <a:pt x="305" y="1"/>
                    </a:moveTo>
                    <a:cubicBezTo>
                      <a:pt x="165" y="1"/>
                      <a:pt x="52" y="96"/>
                      <a:pt x="29" y="242"/>
                    </a:cubicBezTo>
                    <a:cubicBezTo>
                      <a:pt x="1" y="399"/>
                      <a:pt x="135" y="471"/>
                      <a:pt x="280" y="471"/>
                    </a:cubicBezTo>
                    <a:cubicBezTo>
                      <a:pt x="456" y="471"/>
                      <a:pt x="648" y="365"/>
                      <a:pt x="579" y="179"/>
                    </a:cubicBezTo>
                    <a:cubicBezTo>
                      <a:pt x="541" y="92"/>
                      <a:pt x="454" y="17"/>
                      <a:pt x="354" y="4"/>
                    </a:cubicBezTo>
                    <a:cubicBezTo>
                      <a:pt x="337" y="2"/>
                      <a:pt x="321" y="1"/>
                      <a:pt x="3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85" name="Google Shape;10585;p50"/>
              <p:cNvSpPr/>
              <p:nvPr/>
            </p:nvSpPr>
            <p:spPr>
              <a:xfrm>
                <a:off x="3884025" y="4119525"/>
                <a:ext cx="16275" cy="14350"/>
              </a:xfrm>
              <a:custGeom>
                <a:rect b="b" l="l" r="r" t="t"/>
                <a:pathLst>
                  <a:path extrusionOk="0" h="574" w="651">
                    <a:moveTo>
                      <a:pt x="327" y="0"/>
                    </a:moveTo>
                    <a:cubicBezTo>
                      <a:pt x="243" y="0"/>
                      <a:pt x="159" y="39"/>
                      <a:pt x="101" y="112"/>
                    </a:cubicBezTo>
                    <a:cubicBezTo>
                      <a:pt x="1" y="224"/>
                      <a:pt x="26" y="412"/>
                      <a:pt x="151" y="512"/>
                    </a:cubicBezTo>
                    <a:cubicBezTo>
                      <a:pt x="198" y="554"/>
                      <a:pt x="258" y="574"/>
                      <a:pt x="319" y="574"/>
                    </a:cubicBezTo>
                    <a:cubicBezTo>
                      <a:pt x="404" y="574"/>
                      <a:pt x="492" y="535"/>
                      <a:pt x="551" y="462"/>
                    </a:cubicBezTo>
                    <a:cubicBezTo>
                      <a:pt x="651" y="337"/>
                      <a:pt x="626" y="162"/>
                      <a:pt x="501" y="62"/>
                    </a:cubicBezTo>
                    <a:cubicBezTo>
                      <a:pt x="448" y="20"/>
                      <a:pt x="388" y="0"/>
                      <a:pt x="3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86" name="Google Shape;10586;p50"/>
              <p:cNvSpPr/>
              <p:nvPr/>
            </p:nvSpPr>
            <p:spPr>
              <a:xfrm>
                <a:off x="3830925" y="4164200"/>
                <a:ext cx="17700" cy="14475"/>
              </a:xfrm>
              <a:custGeom>
                <a:rect b="b" l="l" r="r" t="t"/>
                <a:pathLst>
                  <a:path extrusionOk="0" h="579" w="708">
                    <a:moveTo>
                      <a:pt x="372" y="0"/>
                    </a:moveTo>
                    <a:cubicBezTo>
                      <a:pt x="284" y="0"/>
                      <a:pt x="196" y="39"/>
                      <a:pt x="138" y="112"/>
                    </a:cubicBezTo>
                    <a:cubicBezTo>
                      <a:pt x="0" y="274"/>
                      <a:pt x="100" y="537"/>
                      <a:pt x="325" y="574"/>
                    </a:cubicBezTo>
                    <a:cubicBezTo>
                      <a:pt x="341" y="577"/>
                      <a:pt x="357" y="578"/>
                      <a:pt x="372" y="578"/>
                    </a:cubicBezTo>
                    <a:cubicBezTo>
                      <a:pt x="562" y="578"/>
                      <a:pt x="707" y="372"/>
                      <a:pt x="638" y="187"/>
                    </a:cubicBezTo>
                    <a:cubicBezTo>
                      <a:pt x="613" y="137"/>
                      <a:pt x="588" y="99"/>
                      <a:pt x="550" y="62"/>
                    </a:cubicBezTo>
                    <a:cubicBezTo>
                      <a:pt x="498" y="20"/>
                      <a:pt x="435" y="0"/>
                      <a:pt x="3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87" name="Google Shape;10587;p50"/>
              <p:cNvSpPr/>
              <p:nvPr/>
            </p:nvSpPr>
            <p:spPr>
              <a:xfrm>
                <a:off x="3911200" y="4153625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35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85"/>
                      <a:pt x="1" y="248"/>
                      <a:pt x="63" y="398"/>
                    </a:cubicBezTo>
                    <a:cubicBezTo>
                      <a:pt x="101" y="511"/>
                      <a:pt x="211" y="582"/>
                      <a:pt x="328" y="582"/>
                    </a:cubicBezTo>
                    <a:cubicBezTo>
                      <a:pt x="365" y="582"/>
                      <a:pt x="402" y="575"/>
                      <a:pt x="438" y="560"/>
                    </a:cubicBezTo>
                    <a:cubicBezTo>
                      <a:pt x="576" y="497"/>
                      <a:pt x="651" y="335"/>
                      <a:pt x="601" y="185"/>
                    </a:cubicBezTo>
                    <a:cubicBezTo>
                      <a:pt x="553" y="71"/>
                      <a:pt x="448" y="1"/>
                      <a:pt x="3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88" name="Google Shape;10588;p50"/>
              <p:cNvSpPr/>
              <p:nvPr/>
            </p:nvSpPr>
            <p:spPr>
              <a:xfrm>
                <a:off x="3978000" y="4155325"/>
                <a:ext cx="16925" cy="14550"/>
              </a:xfrm>
              <a:custGeom>
                <a:rect b="b" l="l" r="r" t="t"/>
                <a:pathLst>
                  <a:path extrusionOk="0" h="582" w="677">
                    <a:moveTo>
                      <a:pt x="371" y="0"/>
                    </a:moveTo>
                    <a:cubicBezTo>
                      <a:pt x="172" y="0"/>
                      <a:pt x="1" y="219"/>
                      <a:pt x="116" y="429"/>
                    </a:cubicBezTo>
                    <a:cubicBezTo>
                      <a:pt x="173" y="535"/>
                      <a:pt x="271" y="581"/>
                      <a:pt x="367" y="581"/>
                    </a:cubicBezTo>
                    <a:cubicBezTo>
                      <a:pt x="523" y="581"/>
                      <a:pt x="676" y="460"/>
                      <a:pt x="653" y="267"/>
                    </a:cubicBezTo>
                    <a:cubicBezTo>
                      <a:pt x="653" y="242"/>
                      <a:pt x="653" y="217"/>
                      <a:pt x="641" y="192"/>
                    </a:cubicBezTo>
                    <a:cubicBezTo>
                      <a:pt x="628" y="142"/>
                      <a:pt x="591" y="105"/>
                      <a:pt x="553" y="67"/>
                    </a:cubicBezTo>
                    <a:cubicBezTo>
                      <a:pt x="495" y="20"/>
                      <a:pt x="432" y="0"/>
                      <a:pt x="3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89" name="Google Shape;10589;p50"/>
              <p:cNvSpPr/>
              <p:nvPr/>
            </p:nvSpPr>
            <p:spPr>
              <a:xfrm>
                <a:off x="3972750" y="4191750"/>
                <a:ext cx="16275" cy="14375"/>
              </a:xfrm>
              <a:custGeom>
                <a:rect b="b" l="l" r="r" t="t"/>
                <a:pathLst>
                  <a:path extrusionOk="0" h="575" w="651">
                    <a:moveTo>
                      <a:pt x="334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51" y="385"/>
                    </a:cubicBezTo>
                    <a:cubicBezTo>
                      <a:pt x="100" y="503"/>
                      <a:pt x="220" y="575"/>
                      <a:pt x="336" y="575"/>
                    </a:cubicBezTo>
                    <a:cubicBezTo>
                      <a:pt x="367" y="575"/>
                      <a:pt x="397" y="570"/>
                      <a:pt x="426" y="560"/>
                    </a:cubicBezTo>
                    <a:cubicBezTo>
                      <a:pt x="576" y="497"/>
                      <a:pt x="651" y="335"/>
                      <a:pt x="601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90" name="Google Shape;10590;p50"/>
              <p:cNvSpPr/>
              <p:nvPr/>
            </p:nvSpPr>
            <p:spPr>
              <a:xfrm>
                <a:off x="3954325" y="4085975"/>
                <a:ext cx="16025" cy="14250"/>
              </a:xfrm>
              <a:custGeom>
                <a:rect b="b" l="l" r="r" t="t"/>
                <a:pathLst>
                  <a:path extrusionOk="0" h="570" w="641">
                    <a:moveTo>
                      <a:pt x="296" y="1"/>
                    </a:moveTo>
                    <a:cubicBezTo>
                      <a:pt x="161" y="1"/>
                      <a:pt x="36" y="106"/>
                      <a:pt x="13" y="242"/>
                    </a:cubicBezTo>
                    <a:cubicBezTo>
                      <a:pt x="0" y="317"/>
                      <a:pt x="25" y="392"/>
                      <a:pt x="63" y="454"/>
                    </a:cubicBezTo>
                    <a:cubicBezTo>
                      <a:pt x="125" y="535"/>
                      <a:pt x="206" y="570"/>
                      <a:pt x="287" y="570"/>
                    </a:cubicBezTo>
                    <a:cubicBezTo>
                      <a:pt x="467" y="570"/>
                      <a:pt x="641" y="395"/>
                      <a:pt x="563" y="179"/>
                    </a:cubicBezTo>
                    <a:cubicBezTo>
                      <a:pt x="563" y="154"/>
                      <a:pt x="550" y="142"/>
                      <a:pt x="538" y="117"/>
                    </a:cubicBezTo>
                    <a:cubicBezTo>
                      <a:pt x="488" y="54"/>
                      <a:pt x="413" y="17"/>
                      <a:pt x="338" y="4"/>
                    </a:cubicBezTo>
                    <a:cubicBezTo>
                      <a:pt x="324" y="2"/>
                      <a:pt x="310" y="1"/>
                      <a:pt x="2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91" name="Google Shape;10591;p50"/>
              <p:cNvSpPr/>
              <p:nvPr/>
            </p:nvSpPr>
            <p:spPr>
              <a:xfrm>
                <a:off x="3940575" y="4132075"/>
                <a:ext cx="16275" cy="14425"/>
              </a:xfrm>
              <a:custGeom>
                <a:rect b="b" l="l" r="r" t="t"/>
                <a:pathLst>
                  <a:path extrusionOk="0" h="577" w="651">
                    <a:moveTo>
                      <a:pt x="323" y="0"/>
                    </a:moveTo>
                    <a:cubicBezTo>
                      <a:pt x="287" y="0"/>
                      <a:pt x="249" y="7"/>
                      <a:pt x="213" y="22"/>
                    </a:cubicBezTo>
                    <a:cubicBezTo>
                      <a:pt x="76" y="72"/>
                      <a:pt x="1" y="247"/>
                      <a:pt x="51" y="397"/>
                    </a:cubicBezTo>
                    <a:cubicBezTo>
                      <a:pt x="99" y="513"/>
                      <a:pt x="207" y="577"/>
                      <a:pt x="322" y="577"/>
                    </a:cubicBezTo>
                    <a:cubicBezTo>
                      <a:pt x="356" y="577"/>
                      <a:pt x="391" y="571"/>
                      <a:pt x="426" y="560"/>
                    </a:cubicBezTo>
                    <a:cubicBezTo>
                      <a:pt x="575" y="497"/>
                      <a:pt x="650" y="335"/>
                      <a:pt x="588" y="185"/>
                    </a:cubicBezTo>
                    <a:cubicBezTo>
                      <a:pt x="550" y="71"/>
                      <a:pt x="440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92" name="Google Shape;10592;p50"/>
              <p:cNvSpPr/>
              <p:nvPr/>
            </p:nvSpPr>
            <p:spPr>
              <a:xfrm>
                <a:off x="3771500" y="4160200"/>
                <a:ext cx="15775" cy="14950"/>
              </a:xfrm>
              <a:custGeom>
                <a:rect b="b" l="l" r="r" t="t"/>
                <a:pathLst>
                  <a:path extrusionOk="0" h="598" w="631">
                    <a:moveTo>
                      <a:pt x="313" y="1"/>
                    </a:moveTo>
                    <a:cubicBezTo>
                      <a:pt x="157" y="1"/>
                      <a:pt x="1" y="122"/>
                      <a:pt x="15" y="322"/>
                    </a:cubicBezTo>
                    <a:cubicBezTo>
                      <a:pt x="27" y="511"/>
                      <a:pt x="164" y="597"/>
                      <a:pt x="302" y="597"/>
                    </a:cubicBezTo>
                    <a:cubicBezTo>
                      <a:pt x="466" y="597"/>
                      <a:pt x="631" y="476"/>
                      <a:pt x="590" y="259"/>
                    </a:cubicBezTo>
                    <a:cubicBezTo>
                      <a:pt x="590" y="234"/>
                      <a:pt x="590" y="209"/>
                      <a:pt x="578" y="184"/>
                    </a:cubicBezTo>
                    <a:cubicBezTo>
                      <a:pt x="527" y="57"/>
                      <a:pt x="420" y="1"/>
                      <a:pt x="31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93" name="Google Shape;10593;p50"/>
              <p:cNvSpPr/>
              <p:nvPr/>
            </p:nvSpPr>
            <p:spPr>
              <a:xfrm>
                <a:off x="3796575" y="4188425"/>
                <a:ext cx="18700" cy="14450"/>
              </a:xfrm>
              <a:custGeom>
                <a:rect b="b" l="l" r="r" t="t"/>
                <a:pathLst>
                  <a:path extrusionOk="0" h="578" w="748">
                    <a:moveTo>
                      <a:pt x="385" y="1"/>
                    </a:moveTo>
                    <a:cubicBezTo>
                      <a:pt x="131" y="1"/>
                      <a:pt x="1" y="342"/>
                      <a:pt x="212" y="518"/>
                    </a:cubicBezTo>
                    <a:cubicBezTo>
                      <a:pt x="269" y="559"/>
                      <a:pt x="330" y="578"/>
                      <a:pt x="389" y="578"/>
                    </a:cubicBezTo>
                    <a:cubicBezTo>
                      <a:pt x="579" y="578"/>
                      <a:pt x="748" y="390"/>
                      <a:pt x="662" y="180"/>
                    </a:cubicBezTo>
                    <a:cubicBezTo>
                      <a:pt x="662" y="155"/>
                      <a:pt x="649" y="143"/>
                      <a:pt x="637" y="118"/>
                    </a:cubicBezTo>
                    <a:cubicBezTo>
                      <a:pt x="587" y="55"/>
                      <a:pt x="512" y="18"/>
                      <a:pt x="437" y="5"/>
                    </a:cubicBezTo>
                    <a:cubicBezTo>
                      <a:pt x="419" y="2"/>
                      <a:pt x="402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94" name="Google Shape;10594;p50"/>
              <p:cNvSpPr/>
              <p:nvPr/>
            </p:nvSpPr>
            <p:spPr>
              <a:xfrm>
                <a:off x="3940600" y="4172000"/>
                <a:ext cx="18575" cy="14500"/>
              </a:xfrm>
              <a:custGeom>
                <a:rect b="b" l="l" r="r" t="t"/>
                <a:pathLst>
                  <a:path extrusionOk="0" h="580" w="743">
                    <a:moveTo>
                      <a:pt x="399" y="0"/>
                    </a:moveTo>
                    <a:cubicBezTo>
                      <a:pt x="194" y="0"/>
                      <a:pt x="0" y="238"/>
                      <a:pt x="162" y="462"/>
                    </a:cubicBezTo>
                    <a:cubicBezTo>
                      <a:pt x="212" y="525"/>
                      <a:pt x="275" y="562"/>
                      <a:pt x="350" y="575"/>
                    </a:cubicBezTo>
                    <a:cubicBezTo>
                      <a:pt x="367" y="578"/>
                      <a:pt x="384" y="579"/>
                      <a:pt x="401" y="579"/>
                    </a:cubicBezTo>
                    <a:cubicBezTo>
                      <a:pt x="600" y="579"/>
                      <a:pt x="743" y="383"/>
                      <a:pt x="662" y="187"/>
                    </a:cubicBezTo>
                    <a:cubicBezTo>
                      <a:pt x="662" y="162"/>
                      <a:pt x="649" y="137"/>
                      <a:pt x="624" y="125"/>
                    </a:cubicBezTo>
                    <a:cubicBezTo>
                      <a:pt x="561" y="37"/>
                      <a:pt x="479" y="0"/>
                      <a:pt x="3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95" name="Google Shape;10595;p50"/>
              <p:cNvSpPr/>
              <p:nvPr/>
            </p:nvSpPr>
            <p:spPr>
              <a:xfrm>
                <a:off x="3874975" y="4157925"/>
                <a:ext cx="17675" cy="14500"/>
              </a:xfrm>
              <a:custGeom>
                <a:rect b="b" l="l" r="r" t="t"/>
                <a:pathLst>
                  <a:path extrusionOk="0" h="580" w="707">
                    <a:moveTo>
                      <a:pt x="362" y="0"/>
                    </a:moveTo>
                    <a:cubicBezTo>
                      <a:pt x="266" y="0"/>
                      <a:pt x="171" y="47"/>
                      <a:pt x="113" y="138"/>
                    </a:cubicBezTo>
                    <a:cubicBezTo>
                      <a:pt x="0" y="313"/>
                      <a:pt x="113" y="550"/>
                      <a:pt x="325" y="575"/>
                    </a:cubicBezTo>
                    <a:cubicBezTo>
                      <a:pt x="342" y="578"/>
                      <a:pt x="358" y="580"/>
                      <a:pt x="374" y="580"/>
                    </a:cubicBezTo>
                    <a:cubicBezTo>
                      <a:pt x="563" y="580"/>
                      <a:pt x="707" y="384"/>
                      <a:pt x="638" y="188"/>
                    </a:cubicBezTo>
                    <a:cubicBezTo>
                      <a:pt x="625" y="163"/>
                      <a:pt x="613" y="138"/>
                      <a:pt x="600" y="126"/>
                    </a:cubicBezTo>
                    <a:cubicBezTo>
                      <a:pt x="540" y="41"/>
                      <a:pt x="451" y="0"/>
                      <a:pt x="3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96" name="Google Shape;10596;p50"/>
              <p:cNvSpPr/>
              <p:nvPr/>
            </p:nvSpPr>
            <p:spPr>
              <a:xfrm>
                <a:off x="3803075" y="4142275"/>
                <a:ext cx="18250" cy="14625"/>
              </a:xfrm>
              <a:custGeom>
                <a:rect b="b" l="l" r="r" t="t"/>
                <a:pathLst>
                  <a:path extrusionOk="0" h="585" w="730">
                    <a:moveTo>
                      <a:pt x="384" y="0"/>
                    </a:moveTo>
                    <a:cubicBezTo>
                      <a:pt x="188" y="0"/>
                      <a:pt x="0" y="207"/>
                      <a:pt x="115" y="427"/>
                    </a:cubicBezTo>
                    <a:cubicBezTo>
                      <a:pt x="174" y="538"/>
                      <a:pt x="271" y="585"/>
                      <a:pt x="366" y="585"/>
                    </a:cubicBezTo>
                    <a:cubicBezTo>
                      <a:pt x="550" y="585"/>
                      <a:pt x="730" y="411"/>
                      <a:pt x="639" y="189"/>
                    </a:cubicBezTo>
                    <a:cubicBezTo>
                      <a:pt x="639" y="164"/>
                      <a:pt x="627" y="152"/>
                      <a:pt x="614" y="127"/>
                    </a:cubicBezTo>
                    <a:cubicBezTo>
                      <a:pt x="551" y="37"/>
                      <a:pt x="467" y="0"/>
                      <a:pt x="3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97" name="Google Shape;10597;p50"/>
              <p:cNvSpPr/>
              <p:nvPr/>
            </p:nvSpPr>
            <p:spPr>
              <a:xfrm>
                <a:off x="3912800" y="4100775"/>
                <a:ext cx="18600" cy="14475"/>
              </a:xfrm>
              <a:custGeom>
                <a:rect b="b" l="l" r="r" t="t"/>
                <a:pathLst>
                  <a:path extrusionOk="0" h="579" w="744">
                    <a:moveTo>
                      <a:pt x="409" y="0"/>
                    </a:moveTo>
                    <a:cubicBezTo>
                      <a:pt x="200" y="0"/>
                      <a:pt x="0" y="238"/>
                      <a:pt x="162" y="462"/>
                    </a:cubicBezTo>
                    <a:cubicBezTo>
                      <a:pt x="212" y="525"/>
                      <a:pt x="287" y="562"/>
                      <a:pt x="362" y="575"/>
                    </a:cubicBezTo>
                    <a:cubicBezTo>
                      <a:pt x="378" y="577"/>
                      <a:pt x="395" y="579"/>
                      <a:pt x="411" y="579"/>
                    </a:cubicBezTo>
                    <a:cubicBezTo>
                      <a:pt x="600" y="579"/>
                      <a:pt x="743" y="383"/>
                      <a:pt x="674" y="187"/>
                    </a:cubicBezTo>
                    <a:cubicBezTo>
                      <a:pt x="662" y="162"/>
                      <a:pt x="649" y="137"/>
                      <a:pt x="637" y="125"/>
                    </a:cubicBezTo>
                    <a:cubicBezTo>
                      <a:pt x="573" y="37"/>
                      <a:pt x="490" y="0"/>
                      <a:pt x="4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98" name="Google Shape;10598;p50"/>
              <p:cNvSpPr/>
              <p:nvPr/>
            </p:nvSpPr>
            <p:spPr>
              <a:xfrm>
                <a:off x="3980575" y="4115700"/>
                <a:ext cx="15225" cy="13950"/>
              </a:xfrm>
              <a:custGeom>
                <a:rect b="b" l="l" r="r" t="t"/>
                <a:pathLst>
                  <a:path extrusionOk="0" h="558" w="609">
                    <a:moveTo>
                      <a:pt x="300" y="1"/>
                    </a:moveTo>
                    <a:cubicBezTo>
                      <a:pt x="176" y="1"/>
                      <a:pt x="52" y="72"/>
                      <a:pt x="13" y="227"/>
                    </a:cubicBezTo>
                    <a:cubicBezTo>
                      <a:pt x="0" y="302"/>
                      <a:pt x="25" y="377"/>
                      <a:pt x="75" y="440"/>
                    </a:cubicBezTo>
                    <a:cubicBezTo>
                      <a:pt x="113" y="502"/>
                      <a:pt x="175" y="540"/>
                      <a:pt x="250" y="552"/>
                    </a:cubicBezTo>
                    <a:cubicBezTo>
                      <a:pt x="268" y="556"/>
                      <a:pt x="285" y="557"/>
                      <a:pt x="303" y="557"/>
                    </a:cubicBezTo>
                    <a:cubicBezTo>
                      <a:pt x="419" y="557"/>
                      <a:pt x="519" y="486"/>
                      <a:pt x="563" y="377"/>
                    </a:cubicBezTo>
                    <a:cubicBezTo>
                      <a:pt x="575" y="365"/>
                      <a:pt x="588" y="340"/>
                      <a:pt x="588" y="315"/>
                    </a:cubicBezTo>
                    <a:cubicBezTo>
                      <a:pt x="608" y="113"/>
                      <a:pt x="455" y="1"/>
                      <a:pt x="3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99" name="Google Shape;10599;p50"/>
              <p:cNvSpPr/>
              <p:nvPr/>
            </p:nvSpPr>
            <p:spPr>
              <a:xfrm>
                <a:off x="4008050" y="4186925"/>
                <a:ext cx="19725" cy="14200"/>
              </a:xfrm>
              <a:custGeom>
                <a:rect b="b" l="l" r="r" t="t"/>
                <a:pathLst>
                  <a:path extrusionOk="0" h="568" w="789">
                    <a:moveTo>
                      <a:pt x="391" y="1"/>
                    </a:moveTo>
                    <a:cubicBezTo>
                      <a:pt x="47" y="1"/>
                      <a:pt x="1" y="529"/>
                      <a:pt x="363" y="565"/>
                    </a:cubicBezTo>
                    <a:cubicBezTo>
                      <a:pt x="376" y="566"/>
                      <a:pt x="388" y="567"/>
                      <a:pt x="400" y="567"/>
                    </a:cubicBezTo>
                    <a:cubicBezTo>
                      <a:pt x="730" y="567"/>
                      <a:pt x="789" y="75"/>
                      <a:pt x="451" y="3"/>
                    </a:cubicBezTo>
                    <a:lnTo>
                      <a:pt x="426" y="3"/>
                    </a:lnTo>
                    <a:cubicBezTo>
                      <a:pt x="414" y="2"/>
                      <a:pt x="402" y="1"/>
                      <a:pt x="3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00" name="Google Shape;10600;p50"/>
              <p:cNvSpPr/>
              <p:nvPr/>
            </p:nvSpPr>
            <p:spPr>
              <a:xfrm>
                <a:off x="3813425" y="4111150"/>
                <a:ext cx="16700" cy="14900"/>
              </a:xfrm>
              <a:custGeom>
                <a:rect b="b" l="l" r="r" t="t"/>
                <a:pathLst>
                  <a:path extrusionOk="0" h="596" w="668">
                    <a:moveTo>
                      <a:pt x="287" y="1"/>
                    </a:moveTo>
                    <a:cubicBezTo>
                      <a:pt x="154" y="1"/>
                      <a:pt x="30" y="96"/>
                      <a:pt x="13" y="247"/>
                    </a:cubicBezTo>
                    <a:cubicBezTo>
                      <a:pt x="0" y="297"/>
                      <a:pt x="13" y="347"/>
                      <a:pt x="25" y="384"/>
                    </a:cubicBezTo>
                    <a:lnTo>
                      <a:pt x="13" y="384"/>
                    </a:lnTo>
                    <a:cubicBezTo>
                      <a:pt x="60" y="534"/>
                      <a:pt x="172" y="596"/>
                      <a:pt x="285" y="596"/>
                    </a:cubicBezTo>
                    <a:cubicBezTo>
                      <a:pt x="476" y="596"/>
                      <a:pt x="668" y="420"/>
                      <a:pt x="550" y="185"/>
                    </a:cubicBezTo>
                    <a:cubicBezTo>
                      <a:pt x="538" y="135"/>
                      <a:pt x="513" y="97"/>
                      <a:pt x="475" y="72"/>
                    </a:cubicBezTo>
                    <a:cubicBezTo>
                      <a:pt x="418" y="23"/>
                      <a:pt x="352" y="1"/>
                      <a:pt x="2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01" name="Google Shape;10601;p50"/>
              <p:cNvSpPr/>
              <p:nvPr/>
            </p:nvSpPr>
            <p:spPr>
              <a:xfrm>
                <a:off x="3925575" y="4067525"/>
                <a:ext cx="16850" cy="15000"/>
              </a:xfrm>
              <a:custGeom>
                <a:rect b="b" l="l" r="r" t="t"/>
                <a:pathLst>
                  <a:path extrusionOk="0" h="600" w="674">
                    <a:moveTo>
                      <a:pt x="288" y="0"/>
                    </a:moveTo>
                    <a:cubicBezTo>
                      <a:pt x="151" y="0"/>
                      <a:pt x="22" y="97"/>
                      <a:pt x="13" y="255"/>
                    </a:cubicBezTo>
                    <a:cubicBezTo>
                      <a:pt x="1" y="305"/>
                      <a:pt x="13" y="355"/>
                      <a:pt x="26" y="392"/>
                    </a:cubicBezTo>
                    <a:cubicBezTo>
                      <a:pt x="67" y="539"/>
                      <a:pt x="174" y="600"/>
                      <a:pt x="284" y="600"/>
                    </a:cubicBezTo>
                    <a:cubicBezTo>
                      <a:pt x="474" y="600"/>
                      <a:pt x="674" y="418"/>
                      <a:pt x="563" y="180"/>
                    </a:cubicBezTo>
                    <a:cubicBezTo>
                      <a:pt x="551" y="142"/>
                      <a:pt x="526" y="105"/>
                      <a:pt x="488" y="80"/>
                    </a:cubicBezTo>
                    <a:cubicBezTo>
                      <a:pt x="429" y="25"/>
                      <a:pt x="358" y="0"/>
                      <a:pt x="2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02" name="Google Shape;10602;p50"/>
              <p:cNvSpPr/>
              <p:nvPr/>
            </p:nvSpPr>
            <p:spPr>
              <a:xfrm>
                <a:off x="3848625" y="4092050"/>
                <a:ext cx="16375" cy="14450"/>
              </a:xfrm>
              <a:custGeom>
                <a:rect b="b" l="l" r="r" t="t"/>
                <a:pathLst>
                  <a:path extrusionOk="0" h="578" w="655">
                    <a:moveTo>
                      <a:pt x="383" y="0"/>
                    </a:moveTo>
                    <a:cubicBezTo>
                      <a:pt x="186" y="0"/>
                      <a:pt x="1" y="209"/>
                      <a:pt x="117" y="424"/>
                    </a:cubicBezTo>
                    <a:cubicBezTo>
                      <a:pt x="167" y="499"/>
                      <a:pt x="242" y="561"/>
                      <a:pt x="330" y="574"/>
                    </a:cubicBezTo>
                    <a:cubicBezTo>
                      <a:pt x="344" y="576"/>
                      <a:pt x="358" y="577"/>
                      <a:pt x="372" y="577"/>
                    </a:cubicBezTo>
                    <a:cubicBezTo>
                      <a:pt x="507" y="577"/>
                      <a:pt x="632" y="472"/>
                      <a:pt x="654" y="336"/>
                    </a:cubicBezTo>
                    <a:cubicBezTo>
                      <a:pt x="654" y="286"/>
                      <a:pt x="654" y="236"/>
                      <a:pt x="642" y="186"/>
                    </a:cubicBezTo>
                    <a:cubicBezTo>
                      <a:pt x="629" y="161"/>
                      <a:pt x="617" y="136"/>
                      <a:pt x="604" y="111"/>
                    </a:cubicBezTo>
                    <a:cubicBezTo>
                      <a:pt x="541" y="33"/>
                      <a:pt x="461" y="0"/>
                      <a:pt x="3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03" name="Google Shape;10603;p50"/>
              <p:cNvSpPr/>
              <p:nvPr/>
            </p:nvSpPr>
            <p:spPr>
              <a:xfrm>
                <a:off x="4108400" y="4179500"/>
                <a:ext cx="15675" cy="14700"/>
              </a:xfrm>
              <a:custGeom>
                <a:rect b="b" l="l" r="r" t="t"/>
                <a:pathLst>
                  <a:path extrusionOk="0" h="588" w="627">
                    <a:moveTo>
                      <a:pt x="313" y="0"/>
                    </a:moveTo>
                    <a:cubicBezTo>
                      <a:pt x="157" y="0"/>
                      <a:pt x="1" y="118"/>
                      <a:pt x="23" y="312"/>
                    </a:cubicBezTo>
                    <a:cubicBezTo>
                      <a:pt x="29" y="501"/>
                      <a:pt x="163" y="588"/>
                      <a:pt x="300" y="588"/>
                    </a:cubicBezTo>
                    <a:cubicBezTo>
                      <a:pt x="461" y="588"/>
                      <a:pt x="626" y="467"/>
                      <a:pt x="586" y="250"/>
                    </a:cubicBezTo>
                    <a:cubicBezTo>
                      <a:pt x="586" y="225"/>
                      <a:pt x="586" y="200"/>
                      <a:pt x="573" y="175"/>
                    </a:cubicBezTo>
                    <a:cubicBezTo>
                      <a:pt x="523" y="54"/>
                      <a:pt x="418" y="0"/>
                      <a:pt x="3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04" name="Google Shape;10604;p50"/>
              <p:cNvSpPr/>
              <p:nvPr/>
            </p:nvSpPr>
            <p:spPr>
              <a:xfrm>
                <a:off x="4145200" y="4158550"/>
                <a:ext cx="18250" cy="14475"/>
              </a:xfrm>
              <a:custGeom>
                <a:rect b="b" l="l" r="r" t="t"/>
                <a:pathLst>
                  <a:path extrusionOk="0" h="579" w="730">
                    <a:moveTo>
                      <a:pt x="356" y="0"/>
                    </a:moveTo>
                    <a:cubicBezTo>
                      <a:pt x="261" y="0"/>
                      <a:pt x="165" y="47"/>
                      <a:pt x="113" y="138"/>
                    </a:cubicBezTo>
                    <a:cubicBezTo>
                      <a:pt x="1" y="313"/>
                      <a:pt x="113" y="550"/>
                      <a:pt x="313" y="575"/>
                    </a:cubicBezTo>
                    <a:cubicBezTo>
                      <a:pt x="328" y="578"/>
                      <a:pt x="343" y="579"/>
                      <a:pt x="358" y="579"/>
                    </a:cubicBezTo>
                    <a:cubicBezTo>
                      <a:pt x="583" y="579"/>
                      <a:pt x="729" y="313"/>
                      <a:pt x="588" y="126"/>
                    </a:cubicBezTo>
                    <a:cubicBezTo>
                      <a:pt x="534" y="41"/>
                      <a:pt x="445" y="0"/>
                      <a:pt x="3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05" name="Google Shape;10605;p50"/>
              <p:cNvSpPr/>
              <p:nvPr/>
            </p:nvSpPr>
            <p:spPr>
              <a:xfrm>
                <a:off x="4078400" y="4145700"/>
                <a:ext cx="18275" cy="14500"/>
              </a:xfrm>
              <a:custGeom>
                <a:rect b="b" l="l" r="r" t="t"/>
                <a:pathLst>
                  <a:path extrusionOk="0" h="580" w="731">
                    <a:moveTo>
                      <a:pt x="381" y="1"/>
                    </a:moveTo>
                    <a:cubicBezTo>
                      <a:pt x="186" y="1"/>
                      <a:pt x="1" y="208"/>
                      <a:pt x="124" y="427"/>
                    </a:cubicBezTo>
                    <a:cubicBezTo>
                      <a:pt x="179" y="534"/>
                      <a:pt x="273" y="579"/>
                      <a:pt x="367" y="579"/>
                    </a:cubicBezTo>
                    <a:cubicBezTo>
                      <a:pt x="548" y="579"/>
                      <a:pt x="731" y="412"/>
                      <a:pt x="649" y="190"/>
                    </a:cubicBezTo>
                    <a:cubicBezTo>
                      <a:pt x="636" y="165"/>
                      <a:pt x="624" y="140"/>
                      <a:pt x="611" y="127"/>
                    </a:cubicBezTo>
                    <a:cubicBezTo>
                      <a:pt x="548" y="38"/>
                      <a:pt x="463" y="1"/>
                      <a:pt x="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06" name="Google Shape;10606;p50"/>
              <p:cNvSpPr/>
              <p:nvPr/>
            </p:nvSpPr>
            <p:spPr>
              <a:xfrm>
                <a:off x="4089925" y="4106575"/>
                <a:ext cx="15000" cy="14350"/>
              </a:xfrm>
              <a:custGeom>
                <a:rect b="b" l="l" r="r" t="t"/>
                <a:pathLst>
                  <a:path extrusionOk="0" h="574" w="600">
                    <a:moveTo>
                      <a:pt x="297" y="1"/>
                    </a:moveTo>
                    <a:cubicBezTo>
                      <a:pt x="213" y="1"/>
                      <a:pt x="131" y="36"/>
                      <a:pt x="75" y="105"/>
                    </a:cubicBezTo>
                    <a:cubicBezTo>
                      <a:pt x="25" y="168"/>
                      <a:pt x="0" y="243"/>
                      <a:pt x="13" y="318"/>
                    </a:cubicBezTo>
                    <a:cubicBezTo>
                      <a:pt x="28" y="476"/>
                      <a:pt x="164" y="574"/>
                      <a:pt x="303" y="574"/>
                    </a:cubicBezTo>
                    <a:cubicBezTo>
                      <a:pt x="384" y="574"/>
                      <a:pt x="465" y="541"/>
                      <a:pt x="525" y="467"/>
                    </a:cubicBezTo>
                    <a:cubicBezTo>
                      <a:pt x="575" y="417"/>
                      <a:pt x="600" y="330"/>
                      <a:pt x="587" y="255"/>
                    </a:cubicBezTo>
                    <a:cubicBezTo>
                      <a:pt x="587" y="230"/>
                      <a:pt x="575" y="205"/>
                      <a:pt x="562" y="193"/>
                    </a:cubicBezTo>
                    <a:cubicBezTo>
                      <a:pt x="550" y="143"/>
                      <a:pt x="525" y="93"/>
                      <a:pt x="487" y="68"/>
                    </a:cubicBezTo>
                    <a:cubicBezTo>
                      <a:pt x="432" y="23"/>
                      <a:pt x="364" y="1"/>
                      <a:pt x="2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07" name="Google Shape;10607;p50"/>
              <p:cNvSpPr/>
              <p:nvPr/>
            </p:nvSpPr>
            <p:spPr>
              <a:xfrm>
                <a:off x="4124275" y="4105750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51" y="0"/>
                    </a:moveTo>
                    <a:cubicBezTo>
                      <a:pt x="257" y="0"/>
                      <a:pt x="165" y="47"/>
                      <a:pt x="113" y="138"/>
                    </a:cubicBezTo>
                    <a:cubicBezTo>
                      <a:pt x="1" y="326"/>
                      <a:pt x="113" y="550"/>
                      <a:pt x="313" y="575"/>
                    </a:cubicBezTo>
                    <a:cubicBezTo>
                      <a:pt x="330" y="578"/>
                      <a:pt x="346" y="580"/>
                      <a:pt x="362" y="580"/>
                    </a:cubicBezTo>
                    <a:cubicBezTo>
                      <a:pt x="551" y="580"/>
                      <a:pt x="695" y="384"/>
                      <a:pt x="626" y="188"/>
                    </a:cubicBezTo>
                    <a:cubicBezTo>
                      <a:pt x="613" y="163"/>
                      <a:pt x="601" y="151"/>
                      <a:pt x="588" y="126"/>
                    </a:cubicBezTo>
                    <a:cubicBezTo>
                      <a:pt x="528" y="41"/>
                      <a:pt x="438" y="0"/>
                      <a:pt x="3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08" name="Google Shape;10608;p50"/>
              <p:cNvSpPr/>
              <p:nvPr/>
            </p:nvSpPr>
            <p:spPr>
              <a:xfrm>
                <a:off x="4143350" y="4123950"/>
                <a:ext cx="16250" cy="14400"/>
              </a:xfrm>
              <a:custGeom>
                <a:rect b="b" l="l" r="r" t="t"/>
                <a:pathLst>
                  <a:path extrusionOk="0" h="576" w="650">
                    <a:moveTo>
                      <a:pt x="334" y="0"/>
                    </a:moveTo>
                    <a:cubicBezTo>
                      <a:pt x="298" y="0"/>
                      <a:pt x="261" y="7"/>
                      <a:pt x="225" y="22"/>
                    </a:cubicBezTo>
                    <a:cubicBezTo>
                      <a:pt x="75" y="72"/>
                      <a:pt x="0" y="247"/>
                      <a:pt x="62" y="397"/>
                    </a:cubicBezTo>
                    <a:cubicBezTo>
                      <a:pt x="102" y="506"/>
                      <a:pt x="219" y="575"/>
                      <a:pt x="340" y="575"/>
                    </a:cubicBezTo>
                    <a:cubicBezTo>
                      <a:pt x="373" y="575"/>
                      <a:pt x="406" y="570"/>
                      <a:pt x="437" y="560"/>
                    </a:cubicBezTo>
                    <a:cubicBezTo>
                      <a:pt x="587" y="497"/>
                      <a:pt x="650" y="335"/>
                      <a:pt x="600" y="185"/>
                    </a:cubicBezTo>
                    <a:cubicBezTo>
                      <a:pt x="552" y="71"/>
                      <a:pt x="447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09" name="Google Shape;10609;p50"/>
              <p:cNvSpPr/>
              <p:nvPr/>
            </p:nvSpPr>
            <p:spPr>
              <a:xfrm>
                <a:off x="4064025" y="4045975"/>
                <a:ext cx="18750" cy="14425"/>
              </a:xfrm>
              <a:custGeom>
                <a:rect b="b" l="l" r="r" t="t"/>
                <a:pathLst>
                  <a:path extrusionOk="0" h="577" w="750">
                    <a:moveTo>
                      <a:pt x="395" y="0"/>
                    </a:moveTo>
                    <a:cubicBezTo>
                      <a:pt x="130" y="0"/>
                      <a:pt x="1" y="341"/>
                      <a:pt x="224" y="517"/>
                    </a:cubicBezTo>
                    <a:cubicBezTo>
                      <a:pt x="277" y="559"/>
                      <a:pt x="336" y="577"/>
                      <a:pt x="394" y="577"/>
                    </a:cubicBezTo>
                    <a:cubicBezTo>
                      <a:pt x="579" y="577"/>
                      <a:pt x="750" y="389"/>
                      <a:pt x="674" y="180"/>
                    </a:cubicBezTo>
                    <a:cubicBezTo>
                      <a:pt x="636" y="92"/>
                      <a:pt x="549" y="17"/>
                      <a:pt x="449" y="5"/>
                    </a:cubicBezTo>
                    <a:cubicBezTo>
                      <a:pt x="430" y="2"/>
                      <a:pt x="412" y="0"/>
                      <a:pt x="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10" name="Google Shape;10610;p50"/>
              <p:cNvSpPr/>
              <p:nvPr/>
            </p:nvSpPr>
            <p:spPr>
              <a:xfrm>
                <a:off x="4103975" y="4034150"/>
                <a:ext cx="15775" cy="14525"/>
              </a:xfrm>
              <a:custGeom>
                <a:rect b="b" l="l" r="r" t="t"/>
                <a:pathLst>
                  <a:path extrusionOk="0" h="581" w="631">
                    <a:moveTo>
                      <a:pt x="326" y="0"/>
                    </a:moveTo>
                    <a:cubicBezTo>
                      <a:pt x="244" y="0"/>
                      <a:pt x="161" y="36"/>
                      <a:pt x="100" y="115"/>
                    </a:cubicBezTo>
                    <a:cubicBezTo>
                      <a:pt x="0" y="228"/>
                      <a:pt x="25" y="415"/>
                      <a:pt x="138" y="515"/>
                    </a:cubicBezTo>
                    <a:cubicBezTo>
                      <a:pt x="194" y="560"/>
                      <a:pt x="257" y="580"/>
                      <a:pt x="319" y="580"/>
                    </a:cubicBezTo>
                    <a:cubicBezTo>
                      <a:pt x="480" y="580"/>
                      <a:pt x="631" y="446"/>
                      <a:pt x="613" y="265"/>
                    </a:cubicBezTo>
                    <a:cubicBezTo>
                      <a:pt x="597" y="101"/>
                      <a:pt x="464" y="0"/>
                      <a:pt x="3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11" name="Google Shape;10611;p50"/>
              <p:cNvSpPr/>
              <p:nvPr/>
            </p:nvSpPr>
            <p:spPr>
              <a:xfrm>
                <a:off x="4051800" y="4079100"/>
                <a:ext cx="19525" cy="14950"/>
              </a:xfrm>
              <a:custGeom>
                <a:rect b="b" l="l" r="r" t="t"/>
                <a:pathLst>
                  <a:path extrusionOk="0" h="598" w="781">
                    <a:moveTo>
                      <a:pt x="322" y="0"/>
                    </a:moveTo>
                    <a:cubicBezTo>
                      <a:pt x="239" y="0"/>
                      <a:pt x="156" y="35"/>
                      <a:pt x="100" y="104"/>
                    </a:cubicBezTo>
                    <a:cubicBezTo>
                      <a:pt x="0" y="229"/>
                      <a:pt x="25" y="404"/>
                      <a:pt x="150" y="517"/>
                    </a:cubicBezTo>
                    <a:cubicBezTo>
                      <a:pt x="212" y="573"/>
                      <a:pt x="278" y="597"/>
                      <a:pt x="341" y="597"/>
                    </a:cubicBezTo>
                    <a:cubicBezTo>
                      <a:pt x="584" y="597"/>
                      <a:pt x="781" y="245"/>
                      <a:pt x="513" y="67"/>
                    </a:cubicBezTo>
                    <a:cubicBezTo>
                      <a:pt x="457" y="22"/>
                      <a:pt x="389" y="0"/>
                      <a:pt x="3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12" name="Google Shape;10612;p50"/>
              <p:cNvSpPr/>
              <p:nvPr/>
            </p:nvSpPr>
            <p:spPr>
              <a:xfrm>
                <a:off x="4131150" y="406817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1" y="1"/>
                    </a:moveTo>
                    <a:cubicBezTo>
                      <a:pt x="289" y="1"/>
                      <a:pt x="257" y="6"/>
                      <a:pt x="226" y="17"/>
                    </a:cubicBezTo>
                    <a:cubicBezTo>
                      <a:pt x="76" y="79"/>
                      <a:pt x="1" y="241"/>
                      <a:pt x="63" y="391"/>
                    </a:cubicBezTo>
                    <a:cubicBezTo>
                      <a:pt x="101" y="505"/>
                      <a:pt x="211" y="576"/>
                      <a:pt x="328" y="576"/>
                    </a:cubicBezTo>
                    <a:cubicBezTo>
                      <a:pt x="364" y="576"/>
                      <a:pt x="402" y="569"/>
                      <a:pt x="438" y="554"/>
                    </a:cubicBezTo>
                    <a:cubicBezTo>
                      <a:pt x="588" y="504"/>
                      <a:pt x="650" y="329"/>
                      <a:pt x="600" y="179"/>
                    </a:cubicBezTo>
                    <a:cubicBezTo>
                      <a:pt x="551" y="71"/>
                      <a:pt x="440" y="1"/>
                      <a:pt x="3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13" name="Google Shape;10613;p50"/>
              <p:cNvSpPr/>
              <p:nvPr/>
            </p:nvSpPr>
            <p:spPr>
              <a:xfrm>
                <a:off x="4222075" y="4134150"/>
                <a:ext cx="19225" cy="14525"/>
              </a:xfrm>
              <a:custGeom>
                <a:rect b="b" l="l" r="r" t="t"/>
                <a:pathLst>
                  <a:path extrusionOk="0" h="581" w="769">
                    <a:moveTo>
                      <a:pt x="381" y="0"/>
                    </a:moveTo>
                    <a:cubicBezTo>
                      <a:pt x="371" y="0"/>
                      <a:pt x="360" y="1"/>
                      <a:pt x="350" y="2"/>
                    </a:cubicBezTo>
                    <a:cubicBezTo>
                      <a:pt x="100" y="27"/>
                      <a:pt x="0" y="352"/>
                      <a:pt x="200" y="514"/>
                    </a:cubicBezTo>
                    <a:cubicBezTo>
                      <a:pt x="256" y="559"/>
                      <a:pt x="324" y="581"/>
                      <a:pt x="391" y="581"/>
                    </a:cubicBezTo>
                    <a:cubicBezTo>
                      <a:pt x="474" y="581"/>
                      <a:pt x="557" y="546"/>
                      <a:pt x="613" y="477"/>
                    </a:cubicBezTo>
                    <a:cubicBezTo>
                      <a:pt x="769" y="285"/>
                      <a:pt x="625" y="0"/>
                      <a:pt x="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14" name="Google Shape;10614;p50"/>
              <p:cNvSpPr/>
              <p:nvPr/>
            </p:nvSpPr>
            <p:spPr>
              <a:xfrm>
                <a:off x="4197950" y="4070025"/>
                <a:ext cx="16900" cy="14550"/>
              </a:xfrm>
              <a:custGeom>
                <a:rect b="b" l="l" r="r" t="t"/>
                <a:pathLst>
                  <a:path extrusionOk="0" h="582" w="676">
                    <a:moveTo>
                      <a:pt x="371" y="1"/>
                    </a:moveTo>
                    <a:cubicBezTo>
                      <a:pt x="172" y="1"/>
                      <a:pt x="0" y="219"/>
                      <a:pt x="115" y="430"/>
                    </a:cubicBezTo>
                    <a:cubicBezTo>
                      <a:pt x="173" y="535"/>
                      <a:pt x="270" y="582"/>
                      <a:pt x="367" y="582"/>
                    </a:cubicBezTo>
                    <a:cubicBezTo>
                      <a:pt x="523" y="582"/>
                      <a:pt x="676" y="460"/>
                      <a:pt x="653" y="267"/>
                    </a:cubicBezTo>
                    <a:cubicBezTo>
                      <a:pt x="653" y="242"/>
                      <a:pt x="653" y="217"/>
                      <a:pt x="640" y="192"/>
                    </a:cubicBezTo>
                    <a:cubicBezTo>
                      <a:pt x="615" y="142"/>
                      <a:pt x="590" y="105"/>
                      <a:pt x="553" y="67"/>
                    </a:cubicBezTo>
                    <a:cubicBezTo>
                      <a:pt x="495" y="21"/>
                      <a:pt x="432" y="1"/>
                      <a:pt x="3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15" name="Google Shape;10615;p50"/>
              <p:cNvSpPr/>
              <p:nvPr/>
            </p:nvSpPr>
            <p:spPr>
              <a:xfrm>
                <a:off x="4178025" y="4104750"/>
                <a:ext cx="16250" cy="14400"/>
              </a:xfrm>
              <a:custGeom>
                <a:rect b="b" l="l" r="r" t="t"/>
                <a:pathLst>
                  <a:path extrusionOk="0" h="576" w="650">
                    <a:moveTo>
                      <a:pt x="321" y="0"/>
                    </a:moveTo>
                    <a:cubicBezTo>
                      <a:pt x="289" y="0"/>
                      <a:pt x="257" y="5"/>
                      <a:pt x="225" y="16"/>
                    </a:cubicBezTo>
                    <a:cubicBezTo>
                      <a:pt x="75" y="78"/>
                      <a:pt x="0" y="241"/>
                      <a:pt x="63" y="391"/>
                    </a:cubicBezTo>
                    <a:cubicBezTo>
                      <a:pt x="101" y="504"/>
                      <a:pt x="211" y="575"/>
                      <a:pt x="327" y="575"/>
                    </a:cubicBezTo>
                    <a:cubicBezTo>
                      <a:pt x="364" y="575"/>
                      <a:pt x="401" y="568"/>
                      <a:pt x="438" y="553"/>
                    </a:cubicBezTo>
                    <a:cubicBezTo>
                      <a:pt x="575" y="503"/>
                      <a:pt x="650" y="328"/>
                      <a:pt x="600" y="178"/>
                    </a:cubicBezTo>
                    <a:cubicBezTo>
                      <a:pt x="551" y="70"/>
                      <a:pt x="439" y="0"/>
                      <a:pt x="3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16" name="Google Shape;10616;p50"/>
              <p:cNvSpPr/>
              <p:nvPr/>
            </p:nvSpPr>
            <p:spPr>
              <a:xfrm>
                <a:off x="4174275" y="4000700"/>
                <a:ext cx="16025" cy="14250"/>
              </a:xfrm>
              <a:custGeom>
                <a:rect b="b" l="l" r="r" t="t"/>
                <a:pathLst>
                  <a:path extrusionOk="0" h="570" w="641">
                    <a:moveTo>
                      <a:pt x="295" y="0"/>
                    </a:moveTo>
                    <a:cubicBezTo>
                      <a:pt x="161" y="0"/>
                      <a:pt x="35" y="105"/>
                      <a:pt x="13" y="241"/>
                    </a:cubicBezTo>
                    <a:cubicBezTo>
                      <a:pt x="0" y="316"/>
                      <a:pt x="13" y="391"/>
                      <a:pt x="63" y="454"/>
                    </a:cubicBezTo>
                    <a:cubicBezTo>
                      <a:pt x="124" y="534"/>
                      <a:pt x="206" y="569"/>
                      <a:pt x="286" y="569"/>
                    </a:cubicBezTo>
                    <a:cubicBezTo>
                      <a:pt x="467" y="569"/>
                      <a:pt x="640" y="395"/>
                      <a:pt x="563" y="179"/>
                    </a:cubicBezTo>
                    <a:cubicBezTo>
                      <a:pt x="563" y="154"/>
                      <a:pt x="550" y="141"/>
                      <a:pt x="525" y="116"/>
                    </a:cubicBezTo>
                    <a:cubicBezTo>
                      <a:pt x="488" y="54"/>
                      <a:pt x="413" y="16"/>
                      <a:pt x="338" y="4"/>
                    </a:cubicBezTo>
                    <a:cubicBezTo>
                      <a:pt x="323" y="1"/>
                      <a:pt x="309" y="0"/>
                      <a:pt x="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17" name="Google Shape;10617;p50"/>
              <p:cNvSpPr/>
              <p:nvPr/>
            </p:nvSpPr>
            <p:spPr>
              <a:xfrm>
                <a:off x="4160200" y="4046775"/>
                <a:ext cx="16600" cy="14450"/>
              </a:xfrm>
              <a:custGeom>
                <a:rect b="b" l="l" r="r" t="t"/>
                <a:pathLst>
                  <a:path extrusionOk="0" h="578" w="664">
                    <a:moveTo>
                      <a:pt x="336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73"/>
                      <a:pt x="1" y="248"/>
                      <a:pt x="63" y="398"/>
                    </a:cubicBezTo>
                    <a:cubicBezTo>
                      <a:pt x="112" y="513"/>
                      <a:pt x="219" y="577"/>
                      <a:pt x="335" y="577"/>
                    </a:cubicBezTo>
                    <a:cubicBezTo>
                      <a:pt x="369" y="577"/>
                      <a:pt x="404" y="571"/>
                      <a:pt x="438" y="560"/>
                    </a:cubicBezTo>
                    <a:cubicBezTo>
                      <a:pt x="588" y="498"/>
                      <a:pt x="663" y="335"/>
                      <a:pt x="601" y="185"/>
                    </a:cubicBezTo>
                    <a:cubicBezTo>
                      <a:pt x="563" y="71"/>
                      <a:pt x="453" y="1"/>
                      <a:pt x="3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18" name="Google Shape;10618;p50"/>
              <p:cNvSpPr/>
              <p:nvPr/>
            </p:nvSpPr>
            <p:spPr>
              <a:xfrm>
                <a:off x="4044575" y="4164700"/>
                <a:ext cx="17250" cy="12725"/>
              </a:xfrm>
              <a:custGeom>
                <a:rect b="b" l="l" r="r" t="t"/>
                <a:pathLst>
                  <a:path extrusionOk="0" h="509" w="690">
                    <a:moveTo>
                      <a:pt x="491" y="1"/>
                    </a:moveTo>
                    <a:cubicBezTo>
                      <a:pt x="278" y="1"/>
                      <a:pt x="0" y="284"/>
                      <a:pt x="214" y="442"/>
                    </a:cubicBezTo>
                    <a:cubicBezTo>
                      <a:pt x="264" y="486"/>
                      <a:pt x="329" y="509"/>
                      <a:pt x="395" y="509"/>
                    </a:cubicBezTo>
                    <a:cubicBezTo>
                      <a:pt x="476" y="509"/>
                      <a:pt x="559" y="474"/>
                      <a:pt x="614" y="404"/>
                    </a:cubicBezTo>
                    <a:cubicBezTo>
                      <a:pt x="664" y="342"/>
                      <a:pt x="689" y="267"/>
                      <a:pt x="677" y="192"/>
                    </a:cubicBezTo>
                    <a:cubicBezTo>
                      <a:pt x="677" y="167"/>
                      <a:pt x="664" y="142"/>
                      <a:pt x="664" y="117"/>
                    </a:cubicBezTo>
                    <a:cubicBezTo>
                      <a:pt x="629" y="34"/>
                      <a:pt x="564" y="1"/>
                      <a:pt x="4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19" name="Google Shape;10619;p50"/>
              <p:cNvSpPr/>
              <p:nvPr/>
            </p:nvSpPr>
            <p:spPr>
              <a:xfrm>
                <a:off x="4014300" y="4142125"/>
                <a:ext cx="17250" cy="14400"/>
              </a:xfrm>
              <a:custGeom>
                <a:rect b="b" l="l" r="r" t="t"/>
                <a:pathLst>
                  <a:path extrusionOk="0" h="576" w="690">
                    <a:moveTo>
                      <a:pt x="319" y="0"/>
                    </a:moveTo>
                    <a:cubicBezTo>
                      <a:pt x="184" y="0"/>
                      <a:pt x="49" y="92"/>
                      <a:pt x="26" y="245"/>
                    </a:cubicBezTo>
                    <a:cubicBezTo>
                      <a:pt x="1" y="408"/>
                      <a:pt x="113" y="545"/>
                      <a:pt x="276" y="570"/>
                    </a:cubicBezTo>
                    <a:cubicBezTo>
                      <a:pt x="295" y="574"/>
                      <a:pt x="314" y="576"/>
                      <a:pt x="333" y="576"/>
                    </a:cubicBezTo>
                    <a:cubicBezTo>
                      <a:pt x="551" y="576"/>
                      <a:pt x="689" y="316"/>
                      <a:pt x="551" y="120"/>
                    </a:cubicBezTo>
                    <a:cubicBezTo>
                      <a:pt x="492" y="38"/>
                      <a:pt x="406" y="0"/>
                      <a:pt x="3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20" name="Google Shape;10620;p50"/>
              <p:cNvSpPr/>
              <p:nvPr/>
            </p:nvSpPr>
            <p:spPr>
              <a:xfrm>
                <a:off x="3989325" y="4076425"/>
                <a:ext cx="17325" cy="12875"/>
              </a:xfrm>
              <a:custGeom>
                <a:rect b="b" l="l" r="r" t="t"/>
                <a:pathLst>
                  <a:path extrusionOk="0" h="515" w="693">
                    <a:moveTo>
                      <a:pt x="484" y="0"/>
                    </a:moveTo>
                    <a:cubicBezTo>
                      <a:pt x="272" y="0"/>
                      <a:pt x="0" y="283"/>
                      <a:pt x="213" y="449"/>
                    </a:cubicBezTo>
                    <a:cubicBezTo>
                      <a:pt x="268" y="494"/>
                      <a:pt x="331" y="514"/>
                      <a:pt x="391" y="514"/>
                    </a:cubicBezTo>
                    <a:cubicBezTo>
                      <a:pt x="548" y="514"/>
                      <a:pt x="693" y="379"/>
                      <a:pt x="675" y="199"/>
                    </a:cubicBezTo>
                    <a:cubicBezTo>
                      <a:pt x="675" y="161"/>
                      <a:pt x="662" y="149"/>
                      <a:pt x="662" y="124"/>
                    </a:cubicBezTo>
                    <a:cubicBezTo>
                      <a:pt x="627" y="36"/>
                      <a:pt x="559" y="0"/>
                      <a:pt x="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21" name="Google Shape;10621;p50"/>
              <p:cNvSpPr/>
              <p:nvPr/>
            </p:nvSpPr>
            <p:spPr>
              <a:xfrm>
                <a:off x="4015600" y="4103050"/>
                <a:ext cx="20400" cy="14625"/>
              </a:xfrm>
              <a:custGeom>
                <a:rect b="b" l="l" r="r" t="t"/>
                <a:pathLst>
                  <a:path extrusionOk="0" h="585" w="816">
                    <a:moveTo>
                      <a:pt x="399" y="0"/>
                    </a:moveTo>
                    <a:cubicBezTo>
                      <a:pt x="63" y="0"/>
                      <a:pt x="1" y="548"/>
                      <a:pt x="386" y="583"/>
                    </a:cubicBezTo>
                    <a:cubicBezTo>
                      <a:pt x="395" y="584"/>
                      <a:pt x="403" y="584"/>
                      <a:pt x="411" y="584"/>
                    </a:cubicBezTo>
                    <a:cubicBezTo>
                      <a:pt x="752" y="584"/>
                      <a:pt x="816" y="82"/>
                      <a:pt x="474" y="9"/>
                    </a:cubicBezTo>
                    <a:cubicBezTo>
                      <a:pt x="448" y="3"/>
                      <a:pt x="423" y="0"/>
                      <a:pt x="3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22" name="Google Shape;10622;p50"/>
              <p:cNvSpPr/>
              <p:nvPr/>
            </p:nvSpPr>
            <p:spPr>
              <a:xfrm>
                <a:off x="4163025" y="4086825"/>
                <a:ext cx="15800" cy="14375"/>
              </a:xfrm>
              <a:custGeom>
                <a:rect b="b" l="l" r="r" t="t"/>
                <a:pathLst>
                  <a:path extrusionOk="0" h="575" w="632">
                    <a:moveTo>
                      <a:pt x="298" y="0"/>
                    </a:moveTo>
                    <a:cubicBezTo>
                      <a:pt x="166" y="0"/>
                      <a:pt x="36" y="92"/>
                      <a:pt x="13" y="245"/>
                    </a:cubicBezTo>
                    <a:cubicBezTo>
                      <a:pt x="0" y="320"/>
                      <a:pt x="13" y="395"/>
                      <a:pt x="63" y="458"/>
                    </a:cubicBezTo>
                    <a:cubicBezTo>
                      <a:pt x="100" y="520"/>
                      <a:pt x="175" y="558"/>
                      <a:pt x="250" y="570"/>
                    </a:cubicBezTo>
                    <a:cubicBezTo>
                      <a:pt x="267" y="573"/>
                      <a:pt x="283" y="574"/>
                      <a:pt x="299" y="574"/>
                    </a:cubicBezTo>
                    <a:cubicBezTo>
                      <a:pt x="488" y="574"/>
                      <a:pt x="632" y="379"/>
                      <a:pt x="563" y="183"/>
                    </a:cubicBezTo>
                    <a:cubicBezTo>
                      <a:pt x="550" y="158"/>
                      <a:pt x="538" y="133"/>
                      <a:pt x="525" y="120"/>
                    </a:cubicBezTo>
                    <a:cubicBezTo>
                      <a:pt x="467" y="38"/>
                      <a:pt x="382" y="0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23" name="Google Shape;10623;p50"/>
              <p:cNvSpPr/>
              <p:nvPr/>
            </p:nvSpPr>
            <p:spPr>
              <a:xfrm>
                <a:off x="4095225" y="4072625"/>
                <a:ext cx="17375" cy="14525"/>
              </a:xfrm>
              <a:custGeom>
                <a:rect b="b" l="l" r="r" t="t"/>
                <a:pathLst>
                  <a:path extrusionOk="0" h="581" w="695">
                    <a:moveTo>
                      <a:pt x="351" y="1"/>
                    </a:moveTo>
                    <a:cubicBezTo>
                      <a:pt x="257" y="1"/>
                      <a:pt x="165" y="48"/>
                      <a:pt x="113" y="138"/>
                    </a:cubicBezTo>
                    <a:cubicBezTo>
                      <a:pt x="1" y="313"/>
                      <a:pt x="113" y="551"/>
                      <a:pt x="313" y="576"/>
                    </a:cubicBezTo>
                    <a:cubicBezTo>
                      <a:pt x="330" y="579"/>
                      <a:pt x="346" y="580"/>
                      <a:pt x="362" y="580"/>
                    </a:cubicBezTo>
                    <a:cubicBezTo>
                      <a:pt x="551" y="580"/>
                      <a:pt x="694" y="384"/>
                      <a:pt x="625" y="188"/>
                    </a:cubicBezTo>
                    <a:cubicBezTo>
                      <a:pt x="613" y="163"/>
                      <a:pt x="600" y="138"/>
                      <a:pt x="588" y="126"/>
                    </a:cubicBezTo>
                    <a:cubicBezTo>
                      <a:pt x="528" y="42"/>
                      <a:pt x="438" y="1"/>
                      <a:pt x="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24" name="Google Shape;10624;p50"/>
              <p:cNvSpPr/>
              <p:nvPr/>
            </p:nvSpPr>
            <p:spPr>
              <a:xfrm>
                <a:off x="4114050" y="4141800"/>
                <a:ext cx="16350" cy="11775"/>
              </a:xfrm>
              <a:custGeom>
                <a:rect b="b" l="l" r="r" t="t"/>
                <a:pathLst>
                  <a:path extrusionOk="0" h="471" w="654">
                    <a:moveTo>
                      <a:pt x="320" y="1"/>
                    </a:moveTo>
                    <a:cubicBezTo>
                      <a:pt x="188" y="1"/>
                      <a:pt x="58" y="93"/>
                      <a:pt x="35" y="246"/>
                    </a:cubicBezTo>
                    <a:lnTo>
                      <a:pt x="22" y="246"/>
                    </a:lnTo>
                    <a:cubicBezTo>
                      <a:pt x="0" y="401"/>
                      <a:pt x="134" y="471"/>
                      <a:pt x="278" y="471"/>
                    </a:cubicBezTo>
                    <a:cubicBezTo>
                      <a:pt x="458" y="471"/>
                      <a:pt x="654" y="363"/>
                      <a:pt x="585" y="183"/>
                    </a:cubicBezTo>
                    <a:cubicBezTo>
                      <a:pt x="572" y="158"/>
                      <a:pt x="560" y="133"/>
                      <a:pt x="547" y="121"/>
                    </a:cubicBezTo>
                    <a:cubicBezTo>
                      <a:pt x="489" y="38"/>
                      <a:pt x="404" y="1"/>
                      <a:pt x="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25" name="Google Shape;10625;p50"/>
              <p:cNvSpPr/>
              <p:nvPr/>
            </p:nvSpPr>
            <p:spPr>
              <a:xfrm>
                <a:off x="4050575" y="4123575"/>
                <a:ext cx="18500" cy="14450"/>
              </a:xfrm>
              <a:custGeom>
                <a:rect b="b" l="l" r="r" t="t"/>
                <a:pathLst>
                  <a:path extrusionOk="0" h="578" w="740">
                    <a:moveTo>
                      <a:pt x="403" y="0"/>
                    </a:moveTo>
                    <a:cubicBezTo>
                      <a:pt x="194" y="0"/>
                      <a:pt x="0" y="238"/>
                      <a:pt x="162" y="462"/>
                    </a:cubicBezTo>
                    <a:cubicBezTo>
                      <a:pt x="224" y="543"/>
                      <a:pt x="305" y="578"/>
                      <a:pt x="386" y="578"/>
                    </a:cubicBezTo>
                    <a:cubicBezTo>
                      <a:pt x="566" y="578"/>
                      <a:pt x="740" y="404"/>
                      <a:pt x="662" y="187"/>
                    </a:cubicBezTo>
                    <a:cubicBezTo>
                      <a:pt x="662" y="162"/>
                      <a:pt x="649" y="137"/>
                      <a:pt x="637" y="125"/>
                    </a:cubicBezTo>
                    <a:cubicBezTo>
                      <a:pt x="570" y="37"/>
                      <a:pt x="485" y="0"/>
                      <a:pt x="4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26" name="Google Shape;10626;p50"/>
              <p:cNvSpPr/>
              <p:nvPr/>
            </p:nvSpPr>
            <p:spPr>
              <a:xfrm>
                <a:off x="4023025" y="4057300"/>
                <a:ext cx="18050" cy="14475"/>
              </a:xfrm>
              <a:custGeom>
                <a:rect b="b" l="l" r="r" t="t"/>
                <a:pathLst>
                  <a:path extrusionOk="0" h="579" w="722">
                    <a:moveTo>
                      <a:pt x="374" y="0"/>
                    </a:moveTo>
                    <a:cubicBezTo>
                      <a:pt x="182" y="0"/>
                      <a:pt x="0" y="207"/>
                      <a:pt x="114" y="427"/>
                    </a:cubicBezTo>
                    <a:cubicBezTo>
                      <a:pt x="174" y="533"/>
                      <a:pt x="269" y="579"/>
                      <a:pt x="363" y="579"/>
                    </a:cubicBezTo>
                    <a:cubicBezTo>
                      <a:pt x="544" y="579"/>
                      <a:pt x="721" y="411"/>
                      <a:pt x="639" y="189"/>
                    </a:cubicBezTo>
                    <a:cubicBezTo>
                      <a:pt x="639" y="164"/>
                      <a:pt x="627" y="139"/>
                      <a:pt x="602" y="127"/>
                    </a:cubicBezTo>
                    <a:cubicBezTo>
                      <a:pt x="538" y="37"/>
                      <a:pt x="455" y="0"/>
                      <a:pt x="3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27" name="Google Shape;10627;p50"/>
              <p:cNvSpPr/>
              <p:nvPr/>
            </p:nvSpPr>
            <p:spPr>
              <a:xfrm>
                <a:off x="4072775" y="4187800"/>
                <a:ext cx="18675" cy="14450"/>
              </a:xfrm>
              <a:custGeom>
                <a:rect b="b" l="l" r="r" t="t"/>
                <a:pathLst>
                  <a:path extrusionOk="0" h="578" w="747">
                    <a:moveTo>
                      <a:pt x="385" y="1"/>
                    </a:moveTo>
                    <a:cubicBezTo>
                      <a:pt x="130" y="1"/>
                      <a:pt x="0" y="342"/>
                      <a:pt x="211" y="518"/>
                    </a:cubicBezTo>
                    <a:cubicBezTo>
                      <a:pt x="268" y="559"/>
                      <a:pt x="330" y="578"/>
                      <a:pt x="389" y="578"/>
                    </a:cubicBezTo>
                    <a:cubicBezTo>
                      <a:pt x="579" y="578"/>
                      <a:pt x="747" y="392"/>
                      <a:pt x="661" y="193"/>
                    </a:cubicBezTo>
                    <a:cubicBezTo>
                      <a:pt x="624" y="93"/>
                      <a:pt x="536" y="18"/>
                      <a:pt x="436" y="5"/>
                    </a:cubicBezTo>
                    <a:cubicBezTo>
                      <a:pt x="418" y="2"/>
                      <a:pt x="401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28" name="Google Shape;10628;p50"/>
              <p:cNvSpPr/>
              <p:nvPr/>
            </p:nvSpPr>
            <p:spPr>
              <a:xfrm>
                <a:off x="4135225" y="4015500"/>
                <a:ext cx="16975" cy="14450"/>
              </a:xfrm>
              <a:custGeom>
                <a:rect b="b" l="l" r="r" t="t"/>
                <a:pathLst>
                  <a:path extrusionOk="0" h="578" w="679">
                    <a:moveTo>
                      <a:pt x="301" y="1"/>
                    </a:moveTo>
                    <a:cubicBezTo>
                      <a:pt x="167" y="1"/>
                      <a:pt x="35" y="91"/>
                      <a:pt x="13" y="249"/>
                    </a:cubicBezTo>
                    <a:cubicBezTo>
                      <a:pt x="0" y="324"/>
                      <a:pt x="25" y="399"/>
                      <a:pt x="63" y="461"/>
                    </a:cubicBezTo>
                    <a:cubicBezTo>
                      <a:pt x="113" y="524"/>
                      <a:pt x="175" y="561"/>
                      <a:pt x="250" y="574"/>
                    </a:cubicBezTo>
                    <a:cubicBezTo>
                      <a:pt x="266" y="576"/>
                      <a:pt x="281" y="577"/>
                      <a:pt x="296" y="577"/>
                    </a:cubicBezTo>
                    <a:cubicBezTo>
                      <a:pt x="532" y="577"/>
                      <a:pt x="678" y="312"/>
                      <a:pt x="537" y="124"/>
                    </a:cubicBezTo>
                    <a:cubicBezTo>
                      <a:pt x="478" y="40"/>
                      <a:pt x="389" y="1"/>
                      <a:pt x="3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29" name="Google Shape;10629;p50"/>
              <p:cNvSpPr/>
              <p:nvPr/>
            </p:nvSpPr>
            <p:spPr>
              <a:xfrm>
                <a:off x="4200500" y="4030100"/>
                <a:ext cx="17000" cy="14525"/>
              </a:xfrm>
              <a:custGeom>
                <a:rect b="b" l="l" r="r" t="t"/>
                <a:pathLst>
                  <a:path extrusionOk="0" h="581" w="680">
                    <a:moveTo>
                      <a:pt x="300" y="0"/>
                    </a:moveTo>
                    <a:cubicBezTo>
                      <a:pt x="165" y="0"/>
                      <a:pt x="36" y="88"/>
                      <a:pt x="13" y="240"/>
                    </a:cubicBezTo>
                    <a:cubicBezTo>
                      <a:pt x="1" y="315"/>
                      <a:pt x="26" y="390"/>
                      <a:pt x="63" y="452"/>
                    </a:cubicBezTo>
                    <a:cubicBezTo>
                      <a:pt x="113" y="515"/>
                      <a:pt x="176" y="565"/>
                      <a:pt x="263" y="577"/>
                    </a:cubicBezTo>
                    <a:cubicBezTo>
                      <a:pt x="278" y="580"/>
                      <a:pt x="293" y="581"/>
                      <a:pt x="307" y="581"/>
                    </a:cubicBezTo>
                    <a:cubicBezTo>
                      <a:pt x="533" y="581"/>
                      <a:pt x="679" y="315"/>
                      <a:pt x="538" y="115"/>
                    </a:cubicBezTo>
                    <a:cubicBezTo>
                      <a:pt x="475" y="37"/>
                      <a:pt x="386" y="0"/>
                      <a:pt x="3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30" name="Google Shape;10630;p50"/>
              <p:cNvSpPr/>
              <p:nvPr/>
            </p:nvSpPr>
            <p:spPr>
              <a:xfrm>
                <a:off x="4228000" y="4101650"/>
                <a:ext cx="19725" cy="14175"/>
              </a:xfrm>
              <a:custGeom>
                <a:rect b="b" l="l" r="r" t="t"/>
                <a:pathLst>
                  <a:path extrusionOk="0" h="567" w="789">
                    <a:moveTo>
                      <a:pt x="389" y="0"/>
                    </a:moveTo>
                    <a:cubicBezTo>
                      <a:pt x="35" y="0"/>
                      <a:pt x="0" y="528"/>
                      <a:pt x="363" y="565"/>
                    </a:cubicBezTo>
                    <a:cubicBezTo>
                      <a:pt x="375" y="566"/>
                      <a:pt x="388" y="566"/>
                      <a:pt x="399" y="566"/>
                    </a:cubicBezTo>
                    <a:cubicBezTo>
                      <a:pt x="730" y="566"/>
                      <a:pt x="788" y="75"/>
                      <a:pt x="451" y="2"/>
                    </a:cubicBezTo>
                    <a:lnTo>
                      <a:pt x="426" y="2"/>
                    </a:lnTo>
                    <a:cubicBezTo>
                      <a:pt x="413" y="1"/>
                      <a:pt x="401" y="0"/>
                      <a:pt x="3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31" name="Google Shape;10631;p50"/>
              <p:cNvSpPr/>
              <p:nvPr/>
            </p:nvSpPr>
            <p:spPr>
              <a:xfrm>
                <a:off x="4190525" y="4145675"/>
                <a:ext cx="16575" cy="14400"/>
              </a:xfrm>
              <a:custGeom>
                <a:rect b="b" l="l" r="r" t="t"/>
                <a:pathLst>
                  <a:path extrusionOk="0" h="576" w="663">
                    <a:moveTo>
                      <a:pt x="321" y="0"/>
                    </a:moveTo>
                    <a:cubicBezTo>
                      <a:pt x="289" y="0"/>
                      <a:pt x="256" y="5"/>
                      <a:pt x="225" y="16"/>
                    </a:cubicBezTo>
                    <a:cubicBezTo>
                      <a:pt x="75" y="78"/>
                      <a:pt x="0" y="241"/>
                      <a:pt x="62" y="391"/>
                    </a:cubicBezTo>
                    <a:cubicBezTo>
                      <a:pt x="110" y="505"/>
                      <a:pt x="215" y="575"/>
                      <a:pt x="329" y="575"/>
                    </a:cubicBezTo>
                    <a:cubicBezTo>
                      <a:pt x="365" y="575"/>
                      <a:pt x="401" y="568"/>
                      <a:pt x="437" y="553"/>
                    </a:cubicBezTo>
                    <a:cubicBezTo>
                      <a:pt x="587" y="503"/>
                      <a:pt x="662" y="328"/>
                      <a:pt x="600" y="191"/>
                    </a:cubicBezTo>
                    <a:cubicBezTo>
                      <a:pt x="560" y="72"/>
                      <a:pt x="443" y="0"/>
                      <a:pt x="3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32" name="Google Shape;10632;p50"/>
              <p:cNvSpPr/>
              <p:nvPr/>
            </p:nvSpPr>
            <p:spPr>
              <a:xfrm>
                <a:off x="4032525" y="4026250"/>
                <a:ext cx="17975" cy="14525"/>
              </a:xfrm>
              <a:custGeom>
                <a:rect b="b" l="l" r="r" t="t"/>
                <a:pathLst>
                  <a:path extrusionOk="0" h="581" w="719">
                    <a:moveTo>
                      <a:pt x="347" y="0"/>
                    </a:moveTo>
                    <a:cubicBezTo>
                      <a:pt x="171" y="0"/>
                      <a:pt x="0" y="154"/>
                      <a:pt x="72" y="369"/>
                    </a:cubicBezTo>
                    <a:cubicBezTo>
                      <a:pt x="114" y="518"/>
                      <a:pt x="223" y="580"/>
                      <a:pt x="335" y="580"/>
                    </a:cubicBezTo>
                    <a:cubicBezTo>
                      <a:pt x="524" y="580"/>
                      <a:pt x="719" y="404"/>
                      <a:pt x="609" y="169"/>
                    </a:cubicBezTo>
                    <a:cubicBezTo>
                      <a:pt x="550" y="51"/>
                      <a:pt x="448" y="0"/>
                      <a:pt x="3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33" name="Google Shape;10633;p50"/>
              <p:cNvSpPr/>
              <p:nvPr/>
            </p:nvSpPr>
            <p:spPr>
              <a:xfrm>
                <a:off x="4144350" y="3982725"/>
                <a:ext cx="18025" cy="14525"/>
              </a:xfrm>
              <a:custGeom>
                <a:rect b="b" l="l" r="r" t="t"/>
                <a:pathLst>
                  <a:path extrusionOk="0" h="581" w="721">
                    <a:moveTo>
                      <a:pt x="354" y="1"/>
                    </a:moveTo>
                    <a:cubicBezTo>
                      <a:pt x="176" y="1"/>
                      <a:pt x="0" y="156"/>
                      <a:pt x="72" y="373"/>
                    </a:cubicBezTo>
                    <a:cubicBezTo>
                      <a:pt x="114" y="519"/>
                      <a:pt x="220" y="580"/>
                      <a:pt x="330" y="580"/>
                    </a:cubicBezTo>
                    <a:cubicBezTo>
                      <a:pt x="520" y="580"/>
                      <a:pt x="721" y="398"/>
                      <a:pt x="610" y="160"/>
                    </a:cubicBezTo>
                    <a:cubicBezTo>
                      <a:pt x="552" y="49"/>
                      <a:pt x="452" y="1"/>
                      <a:pt x="3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34" name="Google Shape;10634;p50"/>
              <p:cNvSpPr/>
              <p:nvPr/>
            </p:nvSpPr>
            <p:spPr>
              <a:xfrm>
                <a:off x="4068600" y="4006700"/>
                <a:ext cx="17800" cy="14475"/>
              </a:xfrm>
              <a:custGeom>
                <a:rect b="b" l="l" r="r" t="t"/>
                <a:pathLst>
                  <a:path extrusionOk="0" h="579" w="712">
                    <a:moveTo>
                      <a:pt x="377" y="1"/>
                    </a:moveTo>
                    <a:cubicBezTo>
                      <a:pt x="182" y="1"/>
                      <a:pt x="0" y="204"/>
                      <a:pt x="116" y="426"/>
                    </a:cubicBezTo>
                    <a:cubicBezTo>
                      <a:pt x="166" y="501"/>
                      <a:pt x="241" y="551"/>
                      <a:pt x="328" y="576"/>
                    </a:cubicBezTo>
                    <a:cubicBezTo>
                      <a:pt x="340" y="577"/>
                      <a:pt x="351" y="578"/>
                      <a:pt x="362" y="578"/>
                    </a:cubicBezTo>
                    <a:cubicBezTo>
                      <a:pt x="559" y="578"/>
                      <a:pt x="712" y="377"/>
                      <a:pt x="641" y="176"/>
                    </a:cubicBezTo>
                    <a:cubicBezTo>
                      <a:pt x="628" y="151"/>
                      <a:pt x="616" y="139"/>
                      <a:pt x="603" y="114"/>
                    </a:cubicBezTo>
                    <a:cubicBezTo>
                      <a:pt x="538" y="34"/>
                      <a:pt x="456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35" name="Google Shape;10635;p50"/>
              <p:cNvSpPr/>
              <p:nvPr/>
            </p:nvSpPr>
            <p:spPr>
              <a:xfrm>
                <a:off x="4298600" y="4060450"/>
                <a:ext cx="17700" cy="14500"/>
              </a:xfrm>
              <a:custGeom>
                <a:rect b="b" l="l" r="r" t="t"/>
                <a:pathLst>
                  <a:path extrusionOk="0" h="580" w="708">
                    <a:moveTo>
                      <a:pt x="362" y="0"/>
                    </a:moveTo>
                    <a:cubicBezTo>
                      <a:pt x="267" y="0"/>
                      <a:pt x="172" y="47"/>
                      <a:pt x="113" y="138"/>
                    </a:cubicBezTo>
                    <a:cubicBezTo>
                      <a:pt x="1" y="313"/>
                      <a:pt x="113" y="538"/>
                      <a:pt x="326" y="575"/>
                    </a:cubicBezTo>
                    <a:cubicBezTo>
                      <a:pt x="342" y="578"/>
                      <a:pt x="357" y="580"/>
                      <a:pt x="373" y="580"/>
                    </a:cubicBezTo>
                    <a:cubicBezTo>
                      <a:pt x="563" y="580"/>
                      <a:pt x="708" y="373"/>
                      <a:pt x="638" y="188"/>
                    </a:cubicBezTo>
                    <a:cubicBezTo>
                      <a:pt x="626" y="163"/>
                      <a:pt x="613" y="138"/>
                      <a:pt x="601" y="126"/>
                    </a:cubicBezTo>
                    <a:cubicBezTo>
                      <a:pt x="540" y="41"/>
                      <a:pt x="451" y="0"/>
                      <a:pt x="3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36" name="Google Shape;10636;p50"/>
              <p:cNvSpPr/>
              <p:nvPr/>
            </p:nvSpPr>
            <p:spPr>
              <a:xfrm>
                <a:off x="4309550" y="4021400"/>
                <a:ext cx="15325" cy="14425"/>
              </a:xfrm>
              <a:custGeom>
                <a:rect b="b" l="l" r="r" t="t"/>
                <a:pathLst>
                  <a:path extrusionOk="0" h="577" w="613">
                    <a:moveTo>
                      <a:pt x="309" y="1"/>
                    </a:moveTo>
                    <a:cubicBezTo>
                      <a:pt x="181" y="1"/>
                      <a:pt x="52" y="83"/>
                      <a:pt x="25" y="238"/>
                    </a:cubicBezTo>
                    <a:cubicBezTo>
                      <a:pt x="0" y="438"/>
                      <a:pt x="153" y="577"/>
                      <a:pt x="313" y="577"/>
                    </a:cubicBezTo>
                    <a:cubicBezTo>
                      <a:pt x="393" y="577"/>
                      <a:pt x="475" y="542"/>
                      <a:pt x="538" y="463"/>
                    </a:cubicBezTo>
                    <a:cubicBezTo>
                      <a:pt x="588" y="413"/>
                      <a:pt x="613" y="325"/>
                      <a:pt x="600" y="250"/>
                    </a:cubicBezTo>
                    <a:cubicBezTo>
                      <a:pt x="600" y="225"/>
                      <a:pt x="588" y="200"/>
                      <a:pt x="575" y="188"/>
                    </a:cubicBezTo>
                    <a:cubicBezTo>
                      <a:pt x="529" y="61"/>
                      <a:pt x="419" y="1"/>
                      <a:pt x="3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37" name="Google Shape;10637;p50"/>
              <p:cNvSpPr/>
              <p:nvPr/>
            </p:nvSpPr>
            <p:spPr>
              <a:xfrm>
                <a:off x="4344225" y="4020450"/>
                <a:ext cx="17375" cy="14525"/>
              </a:xfrm>
              <a:custGeom>
                <a:rect b="b" l="l" r="r" t="t"/>
                <a:pathLst>
                  <a:path extrusionOk="0" h="581" w="695">
                    <a:moveTo>
                      <a:pt x="349" y="1"/>
                    </a:moveTo>
                    <a:cubicBezTo>
                      <a:pt x="254" y="1"/>
                      <a:pt x="159" y="48"/>
                      <a:pt x="100" y="138"/>
                    </a:cubicBezTo>
                    <a:cubicBezTo>
                      <a:pt x="0" y="326"/>
                      <a:pt x="100" y="551"/>
                      <a:pt x="313" y="576"/>
                    </a:cubicBezTo>
                    <a:cubicBezTo>
                      <a:pt x="329" y="579"/>
                      <a:pt x="346" y="580"/>
                      <a:pt x="362" y="580"/>
                    </a:cubicBezTo>
                    <a:cubicBezTo>
                      <a:pt x="551" y="580"/>
                      <a:pt x="694" y="384"/>
                      <a:pt x="625" y="188"/>
                    </a:cubicBezTo>
                    <a:cubicBezTo>
                      <a:pt x="613" y="163"/>
                      <a:pt x="600" y="151"/>
                      <a:pt x="588" y="126"/>
                    </a:cubicBezTo>
                    <a:cubicBezTo>
                      <a:pt x="527" y="42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38" name="Google Shape;10638;p50"/>
              <p:cNvSpPr/>
              <p:nvPr/>
            </p:nvSpPr>
            <p:spPr>
              <a:xfrm>
                <a:off x="4283975" y="3960675"/>
                <a:ext cx="18750" cy="14450"/>
              </a:xfrm>
              <a:custGeom>
                <a:rect b="b" l="l" r="r" t="t"/>
                <a:pathLst>
                  <a:path extrusionOk="0" h="578" w="750">
                    <a:moveTo>
                      <a:pt x="395" y="1"/>
                    </a:moveTo>
                    <a:cubicBezTo>
                      <a:pt x="130" y="1"/>
                      <a:pt x="1" y="342"/>
                      <a:pt x="223" y="518"/>
                    </a:cubicBezTo>
                    <a:cubicBezTo>
                      <a:pt x="277" y="559"/>
                      <a:pt x="336" y="577"/>
                      <a:pt x="394" y="577"/>
                    </a:cubicBezTo>
                    <a:cubicBezTo>
                      <a:pt x="579" y="577"/>
                      <a:pt x="750" y="390"/>
                      <a:pt x="673" y="180"/>
                    </a:cubicBezTo>
                    <a:cubicBezTo>
                      <a:pt x="661" y="155"/>
                      <a:pt x="648" y="143"/>
                      <a:pt x="636" y="118"/>
                    </a:cubicBezTo>
                    <a:cubicBezTo>
                      <a:pt x="586" y="55"/>
                      <a:pt x="523" y="18"/>
                      <a:pt x="448" y="5"/>
                    </a:cubicBezTo>
                    <a:cubicBezTo>
                      <a:pt x="430" y="2"/>
                      <a:pt x="412" y="1"/>
                      <a:pt x="3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39" name="Google Shape;10639;p50"/>
              <p:cNvSpPr/>
              <p:nvPr/>
            </p:nvSpPr>
            <p:spPr>
              <a:xfrm>
                <a:off x="4323925" y="3948825"/>
                <a:ext cx="15775" cy="14550"/>
              </a:xfrm>
              <a:custGeom>
                <a:rect b="b" l="l" r="r" t="t"/>
                <a:pathLst>
                  <a:path extrusionOk="0" h="582" w="631">
                    <a:moveTo>
                      <a:pt x="328" y="1"/>
                    </a:moveTo>
                    <a:cubicBezTo>
                      <a:pt x="246" y="1"/>
                      <a:pt x="161" y="37"/>
                      <a:pt x="100" y="117"/>
                    </a:cubicBezTo>
                    <a:cubicBezTo>
                      <a:pt x="0" y="229"/>
                      <a:pt x="13" y="417"/>
                      <a:pt x="138" y="517"/>
                    </a:cubicBezTo>
                    <a:cubicBezTo>
                      <a:pt x="193" y="562"/>
                      <a:pt x="256" y="582"/>
                      <a:pt x="317" y="582"/>
                    </a:cubicBezTo>
                    <a:cubicBezTo>
                      <a:pt x="479" y="582"/>
                      <a:pt x="631" y="444"/>
                      <a:pt x="612" y="254"/>
                    </a:cubicBezTo>
                    <a:cubicBezTo>
                      <a:pt x="597" y="98"/>
                      <a:pt x="465" y="1"/>
                      <a:pt x="3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40" name="Google Shape;10640;p50"/>
              <p:cNvSpPr/>
              <p:nvPr/>
            </p:nvSpPr>
            <p:spPr>
              <a:xfrm>
                <a:off x="4270500" y="3993925"/>
                <a:ext cx="17500" cy="14250"/>
              </a:xfrm>
              <a:custGeom>
                <a:rect b="b" l="l" r="r" t="t"/>
                <a:pathLst>
                  <a:path extrusionOk="0" h="570" w="700">
                    <a:moveTo>
                      <a:pt x="384" y="1"/>
                    </a:moveTo>
                    <a:cubicBezTo>
                      <a:pt x="296" y="1"/>
                      <a:pt x="208" y="39"/>
                      <a:pt x="150" y="112"/>
                    </a:cubicBezTo>
                    <a:cubicBezTo>
                      <a:pt x="1" y="327"/>
                      <a:pt x="193" y="569"/>
                      <a:pt x="398" y="569"/>
                    </a:cubicBezTo>
                    <a:cubicBezTo>
                      <a:pt x="468" y="569"/>
                      <a:pt x="540" y="541"/>
                      <a:pt x="600" y="475"/>
                    </a:cubicBezTo>
                    <a:cubicBezTo>
                      <a:pt x="700" y="350"/>
                      <a:pt x="687" y="162"/>
                      <a:pt x="563" y="62"/>
                    </a:cubicBezTo>
                    <a:cubicBezTo>
                      <a:pt x="510" y="21"/>
                      <a:pt x="447" y="1"/>
                      <a:pt x="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41" name="Google Shape;10641;p50"/>
              <p:cNvSpPr/>
              <p:nvPr/>
            </p:nvSpPr>
            <p:spPr>
              <a:xfrm>
                <a:off x="4351100" y="3983050"/>
                <a:ext cx="16275" cy="14425"/>
              </a:xfrm>
              <a:custGeom>
                <a:rect b="b" l="l" r="r" t="t"/>
                <a:pathLst>
                  <a:path extrusionOk="0" h="577" w="651">
                    <a:moveTo>
                      <a:pt x="334" y="0"/>
                    </a:moveTo>
                    <a:cubicBezTo>
                      <a:pt x="298" y="0"/>
                      <a:pt x="261" y="7"/>
                      <a:pt x="225" y="22"/>
                    </a:cubicBezTo>
                    <a:cubicBezTo>
                      <a:pt x="75" y="72"/>
                      <a:pt x="0" y="247"/>
                      <a:pt x="63" y="397"/>
                    </a:cubicBezTo>
                    <a:cubicBezTo>
                      <a:pt x="101" y="513"/>
                      <a:pt x="214" y="577"/>
                      <a:pt x="327" y="577"/>
                    </a:cubicBezTo>
                    <a:cubicBezTo>
                      <a:pt x="361" y="577"/>
                      <a:pt x="394" y="571"/>
                      <a:pt x="425" y="560"/>
                    </a:cubicBezTo>
                    <a:cubicBezTo>
                      <a:pt x="575" y="497"/>
                      <a:pt x="650" y="335"/>
                      <a:pt x="600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42" name="Google Shape;10642;p50"/>
              <p:cNvSpPr/>
              <p:nvPr/>
            </p:nvSpPr>
            <p:spPr>
              <a:xfrm>
                <a:off x="4391750" y="3915375"/>
                <a:ext cx="18675" cy="14575"/>
              </a:xfrm>
              <a:custGeom>
                <a:rect b="b" l="l" r="r" t="t"/>
                <a:pathLst>
                  <a:path extrusionOk="0" h="583" w="747">
                    <a:moveTo>
                      <a:pt x="385" y="1"/>
                    </a:moveTo>
                    <a:cubicBezTo>
                      <a:pt x="130" y="1"/>
                      <a:pt x="0" y="342"/>
                      <a:pt x="211" y="517"/>
                    </a:cubicBezTo>
                    <a:cubicBezTo>
                      <a:pt x="266" y="563"/>
                      <a:pt x="327" y="583"/>
                      <a:pt x="386" y="583"/>
                    </a:cubicBezTo>
                    <a:cubicBezTo>
                      <a:pt x="573" y="583"/>
                      <a:pt x="746" y="389"/>
                      <a:pt x="661" y="180"/>
                    </a:cubicBezTo>
                    <a:cubicBezTo>
                      <a:pt x="649" y="168"/>
                      <a:pt x="636" y="143"/>
                      <a:pt x="624" y="118"/>
                    </a:cubicBezTo>
                    <a:cubicBezTo>
                      <a:pt x="586" y="55"/>
                      <a:pt x="511" y="18"/>
                      <a:pt x="436" y="5"/>
                    </a:cubicBezTo>
                    <a:cubicBezTo>
                      <a:pt x="419" y="2"/>
                      <a:pt x="401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43" name="Google Shape;10643;p50"/>
              <p:cNvSpPr/>
              <p:nvPr/>
            </p:nvSpPr>
            <p:spPr>
              <a:xfrm>
                <a:off x="4380475" y="3961175"/>
                <a:ext cx="16250" cy="14575"/>
              </a:xfrm>
              <a:custGeom>
                <a:rect b="b" l="l" r="r" t="t"/>
                <a:pathLst>
                  <a:path extrusionOk="0" h="583" w="650">
                    <a:moveTo>
                      <a:pt x="323" y="1"/>
                    </a:moveTo>
                    <a:cubicBezTo>
                      <a:pt x="286" y="1"/>
                      <a:pt x="249" y="8"/>
                      <a:pt x="212" y="23"/>
                    </a:cubicBezTo>
                    <a:cubicBezTo>
                      <a:pt x="63" y="85"/>
                      <a:pt x="0" y="248"/>
                      <a:pt x="50" y="398"/>
                    </a:cubicBezTo>
                    <a:cubicBezTo>
                      <a:pt x="97" y="511"/>
                      <a:pt x="203" y="582"/>
                      <a:pt x="316" y="582"/>
                    </a:cubicBezTo>
                    <a:cubicBezTo>
                      <a:pt x="352" y="582"/>
                      <a:pt x="389" y="575"/>
                      <a:pt x="425" y="560"/>
                    </a:cubicBezTo>
                    <a:cubicBezTo>
                      <a:pt x="575" y="510"/>
                      <a:pt x="650" y="335"/>
                      <a:pt x="587" y="185"/>
                    </a:cubicBezTo>
                    <a:cubicBezTo>
                      <a:pt x="549" y="71"/>
                      <a:pt x="439" y="1"/>
                      <a:pt x="3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44" name="Google Shape;10644;p50"/>
              <p:cNvSpPr/>
              <p:nvPr/>
            </p:nvSpPr>
            <p:spPr>
              <a:xfrm>
                <a:off x="4260800" y="4118500"/>
                <a:ext cx="16625" cy="12575"/>
              </a:xfrm>
              <a:custGeom>
                <a:rect b="b" l="l" r="r" t="t"/>
                <a:pathLst>
                  <a:path extrusionOk="0" h="503" w="665">
                    <a:moveTo>
                      <a:pt x="226" y="0"/>
                    </a:moveTo>
                    <a:cubicBezTo>
                      <a:pt x="122" y="0"/>
                      <a:pt x="31" y="48"/>
                      <a:pt x="13" y="165"/>
                    </a:cubicBezTo>
                    <a:cubicBezTo>
                      <a:pt x="1" y="240"/>
                      <a:pt x="13" y="315"/>
                      <a:pt x="63" y="378"/>
                    </a:cubicBezTo>
                    <a:cubicBezTo>
                      <a:pt x="113" y="440"/>
                      <a:pt x="176" y="490"/>
                      <a:pt x="251" y="503"/>
                    </a:cubicBezTo>
                    <a:lnTo>
                      <a:pt x="313" y="503"/>
                    </a:lnTo>
                    <a:lnTo>
                      <a:pt x="551" y="365"/>
                    </a:lnTo>
                    <a:cubicBezTo>
                      <a:pt x="665" y="170"/>
                      <a:pt x="422" y="0"/>
                      <a:pt x="2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45" name="Google Shape;10645;p50"/>
              <p:cNvSpPr/>
              <p:nvPr/>
            </p:nvSpPr>
            <p:spPr>
              <a:xfrm>
                <a:off x="4266750" y="4077175"/>
                <a:ext cx="18125" cy="15000"/>
              </a:xfrm>
              <a:custGeom>
                <a:rect b="b" l="l" r="r" t="t"/>
                <a:pathLst>
                  <a:path extrusionOk="0" h="600" w="725">
                    <a:moveTo>
                      <a:pt x="306" y="1"/>
                    </a:moveTo>
                    <a:cubicBezTo>
                      <a:pt x="224" y="1"/>
                      <a:pt x="140" y="39"/>
                      <a:pt x="75" y="131"/>
                    </a:cubicBezTo>
                    <a:cubicBezTo>
                      <a:pt x="25" y="181"/>
                      <a:pt x="0" y="256"/>
                      <a:pt x="13" y="331"/>
                    </a:cubicBezTo>
                    <a:cubicBezTo>
                      <a:pt x="29" y="498"/>
                      <a:pt x="166" y="600"/>
                      <a:pt x="306" y="600"/>
                    </a:cubicBezTo>
                    <a:cubicBezTo>
                      <a:pt x="385" y="600"/>
                      <a:pt x="466" y="566"/>
                      <a:pt x="525" y="494"/>
                    </a:cubicBezTo>
                    <a:cubicBezTo>
                      <a:pt x="725" y="267"/>
                      <a:pt x="523" y="1"/>
                      <a:pt x="3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46" name="Google Shape;10646;p50"/>
              <p:cNvSpPr/>
              <p:nvPr/>
            </p:nvSpPr>
            <p:spPr>
              <a:xfrm>
                <a:off x="4233000" y="4056825"/>
                <a:ext cx="18550" cy="14350"/>
              </a:xfrm>
              <a:custGeom>
                <a:rect b="b" l="l" r="r" t="t"/>
                <a:pathLst>
                  <a:path extrusionOk="0" h="574" w="742">
                    <a:moveTo>
                      <a:pt x="357" y="0"/>
                    </a:moveTo>
                    <a:cubicBezTo>
                      <a:pt x="263" y="0"/>
                      <a:pt x="170" y="44"/>
                      <a:pt x="113" y="133"/>
                    </a:cubicBezTo>
                    <a:cubicBezTo>
                      <a:pt x="1" y="321"/>
                      <a:pt x="113" y="545"/>
                      <a:pt x="325" y="570"/>
                    </a:cubicBezTo>
                    <a:cubicBezTo>
                      <a:pt x="341" y="573"/>
                      <a:pt x="356" y="574"/>
                      <a:pt x="371" y="574"/>
                    </a:cubicBezTo>
                    <a:cubicBezTo>
                      <a:pt x="596" y="574"/>
                      <a:pt x="741" y="320"/>
                      <a:pt x="600" y="121"/>
                    </a:cubicBezTo>
                    <a:cubicBezTo>
                      <a:pt x="539" y="41"/>
                      <a:pt x="448" y="0"/>
                      <a:pt x="3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47" name="Google Shape;10647;p50"/>
              <p:cNvSpPr/>
              <p:nvPr/>
            </p:nvSpPr>
            <p:spPr>
              <a:xfrm>
                <a:off x="4209225" y="3991175"/>
                <a:ext cx="17375" cy="12825"/>
              </a:xfrm>
              <a:custGeom>
                <a:rect b="b" l="l" r="r" t="t"/>
                <a:pathLst>
                  <a:path extrusionOk="0" h="513" w="695">
                    <a:moveTo>
                      <a:pt x="489" y="1"/>
                    </a:moveTo>
                    <a:cubicBezTo>
                      <a:pt x="277" y="1"/>
                      <a:pt x="1" y="289"/>
                      <a:pt x="214" y="447"/>
                    </a:cubicBezTo>
                    <a:lnTo>
                      <a:pt x="202" y="447"/>
                    </a:lnTo>
                    <a:cubicBezTo>
                      <a:pt x="257" y="492"/>
                      <a:pt x="321" y="512"/>
                      <a:pt x="383" y="512"/>
                    </a:cubicBezTo>
                    <a:cubicBezTo>
                      <a:pt x="543" y="512"/>
                      <a:pt x="695" y="378"/>
                      <a:pt x="677" y="197"/>
                    </a:cubicBezTo>
                    <a:cubicBezTo>
                      <a:pt x="677" y="172"/>
                      <a:pt x="664" y="147"/>
                      <a:pt x="664" y="122"/>
                    </a:cubicBezTo>
                    <a:cubicBezTo>
                      <a:pt x="629" y="35"/>
                      <a:pt x="563" y="1"/>
                      <a:pt x="4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48" name="Google Shape;10648;p50"/>
              <p:cNvSpPr/>
              <p:nvPr/>
            </p:nvSpPr>
            <p:spPr>
              <a:xfrm>
                <a:off x="4238625" y="4017875"/>
                <a:ext cx="16125" cy="14475"/>
              </a:xfrm>
              <a:custGeom>
                <a:rect b="b" l="l" r="r" t="t"/>
                <a:pathLst>
                  <a:path extrusionOk="0" h="579" w="645">
                    <a:moveTo>
                      <a:pt x="308" y="1"/>
                    </a:moveTo>
                    <a:cubicBezTo>
                      <a:pt x="173" y="1"/>
                      <a:pt x="48" y="106"/>
                      <a:pt x="26" y="241"/>
                    </a:cubicBezTo>
                    <a:cubicBezTo>
                      <a:pt x="1" y="404"/>
                      <a:pt x="100" y="554"/>
                      <a:pt x="263" y="579"/>
                    </a:cubicBezTo>
                    <a:lnTo>
                      <a:pt x="263" y="566"/>
                    </a:lnTo>
                    <a:cubicBezTo>
                      <a:pt x="280" y="569"/>
                      <a:pt x="298" y="571"/>
                      <a:pt x="314" y="571"/>
                    </a:cubicBezTo>
                    <a:cubicBezTo>
                      <a:pt x="512" y="571"/>
                      <a:pt x="644" y="375"/>
                      <a:pt x="575" y="179"/>
                    </a:cubicBezTo>
                    <a:cubicBezTo>
                      <a:pt x="563" y="154"/>
                      <a:pt x="550" y="142"/>
                      <a:pt x="538" y="117"/>
                    </a:cubicBezTo>
                    <a:cubicBezTo>
                      <a:pt x="500" y="54"/>
                      <a:pt x="425" y="17"/>
                      <a:pt x="350" y="4"/>
                    </a:cubicBezTo>
                    <a:cubicBezTo>
                      <a:pt x="336" y="2"/>
                      <a:pt x="322" y="1"/>
                      <a:pt x="3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49" name="Google Shape;10649;p50"/>
              <p:cNvSpPr/>
              <p:nvPr/>
            </p:nvSpPr>
            <p:spPr>
              <a:xfrm>
                <a:off x="4380775" y="4001575"/>
                <a:ext cx="17275" cy="14325"/>
              </a:xfrm>
              <a:custGeom>
                <a:rect b="b" l="l" r="r" t="t"/>
                <a:pathLst>
                  <a:path extrusionOk="0" h="573" w="691">
                    <a:moveTo>
                      <a:pt x="377" y="1"/>
                    </a:moveTo>
                    <a:cubicBezTo>
                      <a:pt x="321" y="1"/>
                      <a:pt x="264" y="18"/>
                      <a:pt x="213" y="56"/>
                    </a:cubicBezTo>
                    <a:cubicBezTo>
                      <a:pt x="1" y="206"/>
                      <a:pt x="75" y="531"/>
                      <a:pt x="338" y="569"/>
                    </a:cubicBezTo>
                    <a:cubicBezTo>
                      <a:pt x="353" y="571"/>
                      <a:pt x="369" y="572"/>
                      <a:pt x="384" y="572"/>
                    </a:cubicBezTo>
                    <a:cubicBezTo>
                      <a:pt x="517" y="572"/>
                      <a:pt x="640" y="477"/>
                      <a:pt x="663" y="331"/>
                    </a:cubicBezTo>
                    <a:cubicBezTo>
                      <a:pt x="691" y="145"/>
                      <a:pt x="539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50" name="Google Shape;10650;p50"/>
              <p:cNvSpPr/>
              <p:nvPr/>
            </p:nvSpPr>
            <p:spPr>
              <a:xfrm>
                <a:off x="4314225" y="3987225"/>
                <a:ext cx="17600" cy="14600"/>
              </a:xfrm>
              <a:custGeom>
                <a:rect b="b" l="l" r="r" t="t"/>
                <a:pathLst>
                  <a:path extrusionOk="0" h="584" w="704">
                    <a:moveTo>
                      <a:pt x="383" y="0"/>
                    </a:moveTo>
                    <a:cubicBezTo>
                      <a:pt x="326" y="0"/>
                      <a:pt x="267" y="17"/>
                      <a:pt x="213" y="55"/>
                    </a:cubicBezTo>
                    <a:cubicBezTo>
                      <a:pt x="1" y="218"/>
                      <a:pt x="88" y="543"/>
                      <a:pt x="338" y="580"/>
                    </a:cubicBezTo>
                    <a:cubicBezTo>
                      <a:pt x="353" y="583"/>
                      <a:pt x="369" y="584"/>
                      <a:pt x="384" y="584"/>
                    </a:cubicBezTo>
                    <a:cubicBezTo>
                      <a:pt x="528" y="584"/>
                      <a:pt x="653" y="479"/>
                      <a:pt x="676" y="343"/>
                    </a:cubicBezTo>
                    <a:cubicBezTo>
                      <a:pt x="703" y="147"/>
                      <a:pt x="551" y="0"/>
                      <a:pt x="3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51" name="Google Shape;10651;p50"/>
              <p:cNvSpPr/>
              <p:nvPr/>
            </p:nvSpPr>
            <p:spPr>
              <a:xfrm>
                <a:off x="4334150" y="4056525"/>
                <a:ext cx="16200" cy="11750"/>
              </a:xfrm>
              <a:custGeom>
                <a:rect b="b" l="l" r="r" t="t"/>
                <a:pathLst>
                  <a:path extrusionOk="0" h="470" w="648">
                    <a:moveTo>
                      <a:pt x="314" y="0"/>
                    </a:moveTo>
                    <a:cubicBezTo>
                      <a:pt x="182" y="0"/>
                      <a:pt x="51" y="92"/>
                      <a:pt x="28" y="245"/>
                    </a:cubicBezTo>
                    <a:cubicBezTo>
                      <a:pt x="1" y="401"/>
                      <a:pt x="131" y="470"/>
                      <a:pt x="274" y="470"/>
                    </a:cubicBezTo>
                    <a:cubicBezTo>
                      <a:pt x="452" y="470"/>
                      <a:pt x="648" y="363"/>
                      <a:pt x="578" y="183"/>
                    </a:cubicBezTo>
                    <a:cubicBezTo>
                      <a:pt x="566" y="158"/>
                      <a:pt x="553" y="133"/>
                      <a:pt x="541" y="120"/>
                    </a:cubicBezTo>
                    <a:cubicBezTo>
                      <a:pt x="483" y="38"/>
                      <a:pt x="398" y="0"/>
                      <a:pt x="3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52" name="Google Shape;10652;p50"/>
              <p:cNvSpPr/>
              <p:nvPr/>
            </p:nvSpPr>
            <p:spPr>
              <a:xfrm>
                <a:off x="4270525" y="4038275"/>
                <a:ext cx="18500" cy="14475"/>
              </a:xfrm>
              <a:custGeom>
                <a:rect b="b" l="l" r="r" t="t"/>
                <a:pathLst>
                  <a:path extrusionOk="0" h="579" w="740">
                    <a:moveTo>
                      <a:pt x="398" y="1"/>
                    </a:moveTo>
                    <a:cubicBezTo>
                      <a:pt x="193" y="1"/>
                      <a:pt x="0" y="238"/>
                      <a:pt x="162" y="463"/>
                    </a:cubicBezTo>
                    <a:cubicBezTo>
                      <a:pt x="223" y="544"/>
                      <a:pt x="305" y="578"/>
                      <a:pt x="385" y="578"/>
                    </a:cubicBezTo>
                    <a:cubicBezTo>
                      <a:pt x="566" y="578"/>
                      <a:pt x="739" y="404"/>
                      <a:pt x="661" y="188"/>
                    </a:cubicBezTo>
                    <a:cubicBezTo>
                      <a:pt x="661" y="163"/>
                      <a:pt x="649" y="138"/>
                      <a:pt x="624" y="125"/>
                    </a:cubicBezTo>
                    <a:cubicBezTo>
                      <a:pt x="561" y="37"/>
                      <a:pt x="479" y="1"/>
                      <a:pt x="3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53" name="Google Shape;10653;p50"/>
              <p:cNvSpPr/>
              <p:nvPr/>
            </p:nvSpPr>
            <p:spPr>
              <a:xfrm>
                <a:off x="4242750" y="3971675"/>
                <a:ext cx="18275" cy="14650"/>
              </a:xfrm>
              <a:custGeom>
                <a:rect b="b" l="l" r="r" t="t"/>
                <a:pathLst>
                  <a:path extrusionOk="0" h="586" w="731">
                    <a:moveTo>
                      <a:pt x="380" y="1"/>
                    </a:moveTo>
                    <a:cubicBezTo>
                      <a:pt x="185" y="1"/>
                      <a:pt x="0" y="208"/>
                      <a:pt x="123" y="427"/>
                    </a:cubicBezTo>
                    <a:cubicBezTo>
                      <a:pt x="183" y="539"/>
                      <a:pt x="278" y="585"/>
                      <a:pt x="372" y="585"/>
                    </a:cubicBezTo>
                    <a:cubicBezTo>
                      <a:pt x="553" y="585"/>
                      <a:pt x="730" y="412"/>
                      <a:pt x="648" y="190"/>
                    </a:cubicBezTo>
                    <a:cubicBezTo>
                      <a:pt x="635" y="165"/>
                      <a:pt x="623" y="152"/>
                      <a:pt x="610" y="127"/>
                    </a:cubicBezTo>
                    <a:cubicBezTo>
                      <a:pt x="547" y="38"/>
                      <a:pt x="463" y="1"/>
                      <a:pt x="3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54" name="Google Shape;10654;p50"/>
              <p:cNvSpPr/>
              <p:nvPr/>
            </p:nvSpPr>
            <p:spPr>
              <a:xfrm>
                <a:off x="4355150" y="3930300"/>
                <a:ext cx="16125" cy="14375"/>
              </a:xfrm>
              <a:custGeom>
                <a:rect b="b" l="l" r="r" t="t"/>
                <a:pathLst>
                  <a:path extrusionOk="0" h="575" w="645">
                    <a:moveTo>
                      <a:pt x="310" y="1"/>
                    </a:moveTo>
                    <a:cubicBezTo>
                      <a:pt x="177" y="1"/>
                      <a:pt x="44" y="93"/>
                      <a:pt x="13" y="245"/>
                    </a:cubicBezTo>
                    <a:cubicBezTo>
                      <a:pt x="1" y="320"/>
                      <a:pt x="26" y="395"/>
                      <a:pt x="76" y="458"/>
                    </a:cubicBezTo>
                    <a:cubicBezTo>
                      <a:pt x="113" y="520"/>
                      <a:pt x="188" y="558"/>
                      <a:pt x="263" y="570"/>
                    </a:cubicBezTo>
                    <a:cubicBezTo>
                      <a:pt x="280" y="573"/>
                      <a:pt x="296" y="575"/>
                      <a:pt x="312" y="575"/>
                    </a:cubicBezTo>
                    <a:cubicBezTo>
                      <a:pt x="501" y="575"/>
                      <a:pt x="645" y="379"/>
                      <a:pt x="576" y="183"/>
                    </a:cubicBezTo>
                    <a:cubicBezTo>
                      <a:pt x="563" y="158"/>
                      <a:pt x="551" y="133"/>
                      <a:pt x="538" y="120"/>
                    </a:cubicBezTo>
                    <a:cubicBezTo>
                      <a:pt x="480" y="38"/>
                      <a:pt x="395" y="1"/>
                      <a:pt x="3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55" name="Google Shape;10655;p50"/>
              <p:cNvSpPr/>
              <p:nvPr/>
            </p:nvSpPr>
            <p:spPr>
              <a:xfrm>
                <a:off x="4252350" y="3940950"/>
                <a:ext cx="17975" cy="14525"/>
              </a:xfrm>
              <a:custGeom>
                <a:rect b="b" l="l" r="r" t="t"/>
                <a:pathLst>
                  <a:path extrusionOk="0" h="581" w="719">
                    <a:moveTo>
                      <a:pt x="348" y="1"/>
                    </a:moveTo>
                    <a:cubicBezTo>
                      <a:pt x="174" y="1"/>
                      <a:pt x="0" y="155"/>
                      <a:pt x="64" y="369"/>
                    </a:cubicBezTo>
                    <a:cubicBezTo>
                      <a:pt x="110" y="518"/>
                      <a:pt x="223" y="581"/>
                      <a:pt x="336" y="581"/>
                    </a:cubicBezTo>
                    <a:cubicBezTo>
                      <a:pt x="527" y="581"/>
                      <a:pt x="719" y="404"/>
                      <a:pt x="601" y="169"/>
                    </a:cubicBezTo>
                    <a:cubicBezTo>
                      <a:pt x="547" y="51"/>
                      <a:pt x="447" y="1"/>
                      <a:pt x="3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56" name="Google Shape;10656;p50"/>
              <p:cNvSpPr/>
              <p:nvPr/>
            </p:nvSpPr>
            <p:spPr>
              <a:xfrm>
                <a:off x="4364475" y="3897450"/>
                <a:ext cx="17850" cy="14500"/>
              </a:xfrm>
              <a:custGeom>
                <a:rect b="b" l="l" r="r" t="t"/>
                <a:pathLst>
                  <a:path extrusionOk="0" h="580" w="714">
                    <a:moveTo>
                      <a:pt x="349" y="0"/>
                    </a:moveTo>
                    <a:cubicBezTo>
                      <a:pt x="174" y="0"/>
                      <a:pt x="1" y="155"/>
                      <a:pt x="65" y="372"/>
                    </a:cubicBezTo>
                    <a:cubicBezTo>
                      <a:pt x="106" y="519"/>
                      <a:pt x="213" y="580"/>
                      <a:pt x="323" y="580"/>
                    </a:cubicBezTo>
                    <a:cubicBezTo>
                      <a:pt x="513" y="580"/>
                      <a:pt x="713" y="397"/>
                      <a:pt x="603" y="160"/>
                    </a:cubicBezTo>
                    <a:cubicBezTo>
                      <a:pt x="545" y="48"/>
                      <a:pt x="447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57" name="Google Shape;10657;p50"/>
              <p:cNvSpPr/>
              <p:nvPr/>
            </p:nvSpPr>
            <p:spPr>
              <a:xfrm>
                <a:off x="4288525" y="3921475"/>
                <a:ext cx="16350" cy="14425"/>
              </a:xfrm>
              <a:custGeom>
                <a:rect b="b" l="l" r="r" t="t"/>
                <a:pathLst>
                  <a:path extrusionOk="0" h="577" w="654">
                    <a:moveTo>
                      <a:pt x="382" y="0"/>
                    </a:moveTo>
                    <a:cubicBezTo>
                      <a:pt x="185" y="0"/>
                      <a:pt x="0" y="209"/>
                      <a:pt x="116" y="423"/>
                    </a:cubicBezTo>
                    <a:cubicBezTo>
                      <a:pt x="154" y="498"/>
                      <a:pt x="229" y="561"/>
                      <a:pt x="316" y="573"/>
                    </a:cubicBezTo>
                    <a:cubicBezTo>
                      <a:pt x="332" y="576"/>
                      <a:pt x="347" y="577"/>
                      <a:pt x="362" y="577"/>
                    </a:cubicBezTo>
                    <a:cubicBezTo>
                      <a:pt x="506" y="577"/>
                      <a:pt x="631" y="472"/>
                      <a:pt x="654" y="336"/>
                    </a:cubicBezTo>
                    <a:cubicBezTo>
                      <a:pt x="654" y="286"/>
                      <a:pt x="654" y="236"/>
                      <a:pt x="629" y="186"/>
                    </a:cubicBezTo>
                    <a:cubicBezTo>
                      <a:pt x="629" y="161"/>
                      <a:pt x="616" y="136"/>
                      <a:pt x="604" y="111"/>
                    </a:cubicBezTo>
                    <a:cubicBezTo>
                      <a:pt x="540" y="33"/>
                      <a:pt x="460" y="0"/>
                      <a:pt x="3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58" name="Google Shape;10658;p50"/>
              <p:cNvSpPr/>
              <p:nvPr/>
            </p:nvSpPr>
            <p:spPr>
              <a:xfrm>
                <a:off x="4419125" y="3944925"/>
                <a:ext cx="16025" cy="14125"/>
              </a:xfrm>
              <a:custGeom>
                <a:rect b="b" l="l" r="r" t="t"/>
                <a:pathLst>
                  <a:path extrusionOk="0" h="565" w="641">
                    <a:moveTo>
                      <a:pt x="365" y="0"/>
                    </a:moveTo>
                    <a:cubicBezTo>
                      <a:pt x="120" y="0"/>
                      <a:pt x="1" y="527"/>
                      <a:pt x="304" y="560"/>
                    </a:cubicBezTo>
                    <a:cubicBezTo>
                      <a:pt x="320" y="563"/>
                      <a:pt x="336" y="565"/>
                      <a:pt x="353" y="565"/>
                    </a:cubicBezTo>
                    <a:cubicBezTo>
                      <a:pt x="463" y="565"/>
                      <a:pt x="572" y="496"/>
                      <a:pt x="616" y="398"/>
                    </a:cubicBezTo>
                    <a:cubicBezTo>
                      <a:pt x="628" y="373"/>
                      <a:pt x="628" y="348"/>
                      <a:pt x="641" y="323"/>
                    </a:cubicBezTo>
                    <a:cubicBezTo>
                      <a:pt x="641" y="273"/>
                      <a:pt x="641" y="223"/>
                      <a:pt x="616" y="173"/>
                    </a:cubicBezTo>
                    <a:cubicBezTo>
                      <a:pt x="591" y="98"/>
                      <a:pt x="528" y="48"/>
                      <a:pt x="453" y="23"/>
                    </a:cubicBezTo>
                    <a:cubicBezTo>
                      <a:pt x="423" y="7"/>
                      <a:pt x="393" y="0"/>
                      <a:pt x="3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59" name="Google Shape;10659;p50"/>
              <p:cNvSpPr/>
              <p:nvPr/>
            </p:nvSpPr>
            <p:spPr>
              <a:xfrm>
                <a:off x="4402425" y="3878350"/>
                <a:ext cx="17750" cy="14475"/>
              </a:xfrm>
              <a:custGeom>
                <a:rect b="b" l="l" r="r" t="t"/>
                <a:pathLst>
                  <a:path extrusionOk="0" h="579" w="710">
                    <a:moveTo>
                      <a:pt x="357" y="1"/>
                    </a:moveTo>
                    <a:cubicBezTo>
                      <a:pt x="163" y="1"/>
                      <a:pt x="0" y="200"/>
                      <a:pt x="84" y="399"/>
                    </a:cubicBezTo>
                    <a:cubicBezTo>
                      <a:pt x="133" y="515"/>
                      <a:pt x="240" y="578"/>
                      <a:pt x="356" y="578"/>
                    </a:cubicBezTo>
                    <a:cubicBezTo>
                      <a:pt x="390" y="578"/>
                      <a:pt x="425" y="573"/>
                      <a:pt x="459" y="561"/>
                    </a:cubicBezTo>
                    <a:cubicBezTo>
                      <a:pt x="697" y="474"/>
                      <a:pt x="709" y="136"/>
                      <a:pt x="472" y="24"/>
                    </a:cubicBezTo>
                    <a:cubicBezTo>
                      <a:pt x="433" y="8"/>
                      <a:pt x="395" y="1"/>
                      <a:pt x="3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60" name="Google Shape;10660;p50"/>
              <p:cNvSpPr/>
              <p:nvPr/>
            </p:nvSpPr>
            <p:spPr>
              <a:xfrm>
                <a:off x="3631275" y="4138825"/>
                <a:ext cx="16600" cy="14525"/>
              </a:xfrm>
              <a:custGeom>
                <a:rect b="b" l="l" r="r" t="t"/>
                <a:pathLst>
                  <a:path extrusionOk="0" h="581" w="664">
                    <a:moveTo>
                      <a:pt x="361" y="0"/>
                    </a:moveTo>
                    <a:cubicBezTo>
                      <a:pt x="264" y="0"/>
                      <a:pt x="166" y="47"/>
                      <a:pt x="113" y="140"/>
                    </a:cubicBezTo>
                    <a:cubicBezTo>
                      <a:pt x="1" y="315"/>
                      <a:pt x="113" y="540"/>
                      <a:pt x="313" y="577"/>
                    </a:cubicBezTo>
                    <a:cubicBezTo>
                      <a:pt x="329" y="579"/>
                      <a:pt x="344" y="581"/>
                      <a:pt x="359" y="581"/>
                    </a:cubicBezTo>
                    <a:cubicBezTo>
                      <a:pt x="503" y="581"/>
                      <a:pt x="628" y="474"/>
                      <a:pt x="651" y="327"/>
                    </a:cubicBezTo>
                    <a:cubicBezTo>
                      <a:pt x="663" y="252"/>
                      <a:pt x="638" y="177"/>
                      <a:pt x="601" y="115"/>
                    </a:cubicBezTo>
                    <a:lnTo>
                      <a:pt x="588" y="115"/>
                    </a:lnTo>
                    <a:cubicBezTo>
                      <a:pt x="535" y="38"/>
                      <a:pt x="449" y="0"/>
                      <a:pt x="3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61" name="Google Shape;10661;p50"/>
              <p:cNvSpPr/>
              <p:nvPr/>
            </p:nvSpPr>
            <p:spPr>
              <a:xfrm>
                <a:off x="3576300" y="4086700"/>
                <a:ext cx="14700" cy="14525"/>
              </a:xfrm>
              <a:custGeom>
                <a:rect b="b" l="l" r="r" t="t"/>
                <a:pathLst>
                  <a:path extrusionOk="0" h="581" w="588">
                    <a:moveTo>
                      <a:pt x="303" y="0"/>
                    </a:moveTo>
                    <a:cubicBezTo>
                      <a:pt x="219" y="0"/>
                      <a:pt x="133" y="36"/>
                      <a:pt x="75" y="100"/>
                    </a:cubicBezTo>
                    <a:cubicBezTo>
                      <a:pt x="25" y="163"/>
                      <a:pt x="0" y="238"/>
                      <a:pt x="13" y="313"/>
                    </a:cubicBezTo>
                    <a:cubicBezTo>
                      <a:pt x="29" y="480"/>
                      <a:pt x="166" y="581"/>
                      <a:pt x="306" y="581"/>
                    </a:cubicBezTo>
                    <a:cubicBezTo>
                      <a:pt x="386" y="581"/>
                      <a:pt x="466" y="548"/>
                      <a:pt x="525" y="475"/>
                    </a:cubicBezTo>
                    <a:cubicBezTo>
                      <a:pt x="575" y="413"/>
                      <a:pt x="588" y="338"/>
                      <a:pt x="588" y="263"/>
                    </a:cubicBezTo>
                    <a:cubicBezTo>
                      <a:pt x="588" y="238"/>
                      <a:pt x="575" y="213"/>
                      <a:pt x="563" y="188"/>
                    </a:cubicBezTo>
                    <a:cubicBezTo>
                      <a:pt x="550" y="138"/>
                      <a:pt x="525" y="100"/>
                      <a:pt x="475" y="63"/>
                    </a:cubicBezTo>
                    <a:cubicBezTo>
                      <a:pt x="427" y="20"/>
                      <a:pt x="365" y="0"/>
                      <a:pt x="3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62" name="Google Shape;10662;p50"/>
              <p:cNvSpPr/>
              <p:nvPr/>
            </p:nvSpPr>
            <p:spPr>
              <a:xfrm>
                <a:off x="3610675" y="4086025"/>
                <a:ext cx="17400" cy="14500"/>
              </a:xfrm>
              <a:custGeom>
                <a:rect b="b" l="l" r="r" t="t"/>
                <a:pathLst>
                  <a:path extrusionOk="0" h="580" w="696">
                    <a:moveTo>
                      <a:pt x="354" y="0"/>
                    </a:moveTo>
                    <a:cubicBezTo>
                      <a:pt x="257" y="0"/>
                      <a:pt x="159" y="47"/>
                      <a:pt x="100" y="140"/>
                    </a:cubicBezTo>
                    <a:cubicBezTo>
                      <a:pt x="0" y="315"/>
                      <a:pt x="100" y="540"/>
                      <a:pt x="313" y="577"/>
                    </a:cubicBezTo>
                    <a:cubicBezTo>
                      <a:pt x="324" y="579"/>
                      <a:pt x="335" y="579"/>
                      <a:pt x="347" y="579"/>
                    </a:cubicBezTo>
                    <a:cubicBezTo>
                      <a:pt x="543" y="579"/>
                      <a:pt x="696" y="379"/>
                      <a:pt x="625" y="190"/>
                    </a:cubicBezTo>
                    <a:cubicBezTo>
                      <a:pt x="612" y="165"/>
                      <a:pt x="600" y="140"/>
                      <a:pt x="587" y="115"/>
                    </a:cubicBezTo>
                    <a:cubicBezTo>
                      <a:pt x="528" y="38"/>
                      <a:pt x="442" y="0"/>
                      <a:pt x="3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63" name="Google Shape;10663;p50"/>
              <p:cNvSpPr/>
              <p:nvPr/>
            </p:nvSpPr>
            <p:spPr>
              <a:xfrm>
                <a:off x="3644400" y="4105525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34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63" y="397"/>
                    </a:cubicBezTo>
                    <a:cubicBezTo>
                      <a:pt x="101" y="511"/>
                      <a:pt x="211" y="582"/>
                      <a:pt x="328" y="582"/>
                    </a:cubicBezTo>
                    <a:cubicBezTo>
                      <a:pt x="365" y="582"/>
                      <a:pt x="402" y="574"/>
                      <a:pt x="438" y="559"/>
                    </a:cubicBezTo>
                    <a:cubicBezTo>
                      <a:pt x="576" y="497"/>
                      <a:pt x="651" y="335"/>
                      <a:pt x="601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64" name="Google Shape;10664;p50"/>
              <p:cNvSpPr/>
              <p:nvPr/>
            </p:nvSpPr>
            <p:spPr>
              <a:xfrm>
                <a:off x="3552575" y="4026000"/>
                <a:ext cx="17500" cy="14625"/>
              </a:xfrm>
              <a:custGeom>
                <a:rect b="b" l="l" r="r" t="t"/>
                <a:pathLst>
                  <a:path extrusionOk="0" h="585" w="700">
                    <a:moveTo>
                      <a:pt x="317" y="0"/>
                    </a:moveTo>
                    <a:cubicBezTo>
                      <a:pt x="173" y="0"/>
                      <a:pt x="49" y="107"/>
                      <a:pt x="37" y="254"/>
                    </a:cubicBezTo>
                    <a:cubicBezTo>
                      <a:pt x="0" y="440"/>
                      <a:pt x="150" y="584"/>
                      <a:pt x="316" y="584"/>
                    </a:cubicBezTo>
                    <a:cubicBezTo>
                      <a:pt x="373" y="584"/>
                      <a:pt x="433" y="567"/>
                      <a:pt x="487" y="529"/>
                    </a:cubicBezTo>
                    <a:cubicBezTo>
                      <a:pt x="700" y="379"/>
                      <a:pt x="612" y="41"/>
                      <a:pt x="362" y="4"/>
                    </a:cubicBezTo>
                    <a:cubicBezTo>
                      <a:pt x="347" y="2"/>
                      <a:pt x="332" y="0"/>
                      <a:pt x="3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65" name="Google Shape;10665;p50"/>
              <p:cNvSpPr/>
              <p:nvPr/>
            </p:nvSpPr>
            <p:spPr>
              <a:xfrm>
                <a:off x="3590350" y="4014275"/>
                <a:ext cx="15800" cy="14400"/>
              </a:xfrm>
              <a:custGeom>
                <a:rect b="b" l="l" r="r" t="t"/>
                <a:pathLst>
                  <a:path extrusionOk="0" h="576" w="632">
                    <a:moveTo>
                      <a:pt x="328" y="1"/>
                    </a:moveTo>
                    <a:cubicBezTo>
                      <a:pt x="246" y="1"/>
                      <a:pt x="162" y="35"/>
                      <a:pt x="101" y="111"/>
                    </a:cubicBezTo>
                    <a:cubicBezTo>
                      <a:pt x="1" y="236"/>
                      <a:pt x="13" y="410"/>
                      <a:pt x="138" y="510"/>
                    </a:cubicBezTo>
                    <a:cubicBezTo>
                      <a:pt x="194" y="556"/>
                      <a:pt x="257" y="576"/>
                      <a:pt x="319" y="576"/>
                    </a:cubicBezTo>
                    <a:cubicBezTo>
                      <a:pt x="480" y="576"/>
                      <a:pt x="631" y="441"/>
                      <a:pt x="613" y="261"/>
                    </a:cubicBezTo>
                    <a:cubicBezTo>
                      <a:pt x="598" y="97"/>
                      <a:pt x="465" y="1"/>
                      <a:pt x="3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66" name="Google Shape;10666;p50"/>
              <p:cNvSpPr/>
              <p:nvPr/>
            </p:nvSpPr>
            <p:spPr>
              <a:xfrm>
                <a:off x="3536775" y="4059100"/>
                <a:ext cx="19250" cy="14525"/>
              </a:xfrm>
              <a:custGeom>
                <a:rect b="b" l="l" r="r" t="t"/>
                <a:pathLst>
                  <a:path extrusionOk="0" h="581" w="770">
                    <a:moveTo>
                      <a:pt x="379" y="0"/>
                    </a:moveTo>
                    <a:cubicBezTo>
                      <a:pt x="295" y="0"/>
                      <a:pt x="212" y="35"/>
                      <a:pt x="157" y="105"/>
                    </a:cubicBezTo>
                    <a:cubicBezTo>
                      <a:pt x="1" y="297"/>
                      <a:pt x="145" y="581"/>
                      <a:pt x="389" y="581"/>
                    </a:cubicBezTo>
                    <a:cubicBezTo>
                      <a:pt x="399" y="581"/>
                      <a:pt x="409" y="580"/>
                      <a:pt x="419" y="579"/>
                    </a:cubicBezTo>
                    <a:cubicBezTo>
                      <a:pt x="669" y="554"/>
                      <a:pt x="769" y="230"/>
                      <a:pt x="569" y="67"/>
                    </a:cubicBezTo>
                    <a:cubicBezTo>
                      <a:pt x="514" y="23"/>
                      <a:pt x="446" y="0"/>
                      <a:pt x="3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67" name="Google Shape;10667;p50"/>
              <p:cNvSpPr/>
              <p:nvPr/>
            </p:nvSpPr>
            <p:spPr>
              <a:xfrm>
                <a:off x="3617550" y="4048200"/>
                <a:ext cx="16575" cy="14400"/>
              </a:xfrm>
              <a:custGeom>
                <a:rect b="b" l="l" r="r" t="t"/>
                <a:pathLst>
                  <a:path extrusionOk="0" h="576" w="663">
                    <a:moveTo>
                      <a:pt x="321" y="0"/>
                    </a:moveTo>
                    <a:cubicBezTo>
                      <a:pt x="289" y="0"/>
                      <a:pt x="257" y="5"/>
                      <a:pt x="225" y="16"/>
                    </a:cubicBezTo>
                    <a:cubicBezTo>
                      <a:pt x="75" y="78"/>
                      <a:pt x="0" y="241"/>
                      <a:pt x="63" y="391"/>
                    </a:cubicBezTo>
                    <a:cubicBezTo>
                      <a:pt x="110" y="505"/>
                      <a:pt x="215" y="575"/>
                      <a:pt x="329" y="575"/>
                    </a:cubicBezTo>
                    <a:cubicBezTo>
                      <a:pt x="365" y="575"/>
                      <a:pt x="401" y="568"/>
                      <a:pt x="437" y="553"/>
                    </a:cubicBezTo>
                    <a:cubicBezTo>
                      <a:pt x="587" y="503"/>
                      <a:pt x="662" y="328"/>
                      <a:pt x="600" y="178"/>
                    </a:cubicBezTo>
                    <a:cubicBezTo>
                      <a:pt x="551" y="70"/>
                      <a:pt x="439" y="0"/>
                      <a:pt x="3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68" name="Google Shape;10668;p50"/>
              <p:cNvSpPr/>
              <p:nvPr/>
            </p:nvSpPr>
            <p:spPr>
              <a:xfrm>
                <a:off x="3708450" y="4114450"/>
                <a:ext cx="18925" cy="14425"/>
              </a:xfrm>
              <a:custGeom>
                <a:rect b="b" l="l" r="r" t="t"/>
                <a:pathLst>
                  <a:path extrusionOk="0" h="577" w="757">
                    <a:moveTo>
                      <a:pt x="382" y="1"/>
                    </a:moveTo>
                    <a:cubicBezTo>
                      <a:pt x="372" y="1"/>
                      <a:pt x="361" y="1"/>
                      <a:pt x="350" y="3"/>
                    </a:cubicBezTo>
                    <a:cubicBezTo>
                      <a:pt x="101" y="28"/>
                      <a:pt x="1" y="352"/>
                      <a:pt x="201" y="515"/>
                    </a:cubicBezTo>
                    <a:cubicBezTo>
                      <a:pt x="253" y="557"/>
                      <a:pt x="316" y="577"/>
                      <a:pt x="379" y="577"/>
                    </a:cubicBezTo>
                    <a:cubicBezTo>
                      <a:pt x="467" y="577"/>
                      <a:pt x="555" y="538"/>
                      <a:pt x="613" y="465"/>
                    </a:cubicBezTo>
                    <a:cubicBezTo>
                      <a:pt x="757" y="273"/>
                      <a:pt x="625" y="1"/>
                      <a:pt x="3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69" name="Google Shape;10669;p50"/>
              <p:cNvSpPr/>
              <p:nvPr/>
            </p:nvSpPr>
            <p:spPr>
              <a:xfrm>
                <a:off x="3684325" y="4050350"/>
                <a:ext cx="16925" cy="14450"/>
              </a:xfrm>
              <a:custGeom>
                <a:rect b="b" l="l" r="r" t="t"/>
                <a:pathLst>
                  <a:path extrusionOk="0" h="578" w="677">
                    <a:moveTo>
                      <a:pt x="372" y="0"/>
                    </a:moveTo>
                    <a:cubicBezTo>
                      <a:pt x="172" y="0"/>
                      <a:pt x="1" y="219"/>
                      <a:pt x="116" y="430"/>
                    </a:cubicBezTo>
                    <a:cubicBezTo>
                      <a:pt x="172" y="532"/>
                      <a:pt x="266" y="577"/>
                      <a:pt x="360" y="577"/>
                    </a:cubicBezTo>
                    <a:cubicBezTo>
                      <a:pt x="519" y="577"/>
                      <a:pt x="677" y="450"/>
                      <a:pt x="653" y="255"/>
                    </a:cubicBezTo>
                    <a:cubicBezTo>
                      <a:pt x="653" y="230"/>
                      <a:pt x="641" y="205"/>
                      <a:pt x="641" y="180"/>
                    </a:cubicBezTo>
                    <a:cubicBezTo>
                      <a:pt x="616" y="130"/>
                      <a:pt x="591" y="92"/>
                      <a:pt x="553" y="67"/>
                    </a:cubicBezTo>
                    <a:cubicBezTo>
                      <a:pt x="495" y="21"/>
                      <a:pt x="432" y="0"/>
                      <a:pt x="3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70" name="Google Shape;10670;p50"/>
              <p:cNvSpPr/>
              <p:nvPr/>
            </p:nvSpPr>
            <p:spPr>
              <a:xfrm>
                <a:off x="3679075" y="4086450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4" y="1"/>
                    </a:moveTo>
                    <a:cubicBezTo>
                      <a:pt x="287" y="1"/>
                      <a:pt x="249" y="8"/>
                      <a:pt x="213" y="23"/>
                    </a:cubicBezTo>
                    <a:cubicBezTo>
                      <a:pt x="76" y="73"/>
                      <a:pt x="1" y="248"/>
                      <a:pt x="51" y="398"/>
                    </a:cubicBezTo>
                    <a:cubicBezTo>
                      <a:pt x="100" y="506"/>
                      <a:pt x="212" y="576"/>
                      <a:pt x="330" y="576"/>
                    </a:cubicBezTo>
                    <a:cubicBezTo>
                      <a:pt x="362" y="576"/>
                      <a:pt x="394" y="571"/>
                      <a:pt x="426" y="560"/>
                    </a:cubicBezTo>
                    <a:cubicBezTo>
                      <a:pt x="576" y="498"/>
                      <a:pt x="651" y="335"/>
                      <a:pt x="588" y="185"/>
                    </a:cubicBezTo>
                    <a:cubicBezTo>
                      <a:pt x="550" y="71"/>
                      <a:pt x="440" y="1"/>
                      <a:pt x="3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71" name="Google Shape;10671;p50"/>
              <p:cNvSpPr/>
              <p:nvPr/>
            </p:nvSpPr>
            <p:spPr>
              <a:xfrm>
                <a:off x="3660650" y="3980700"/>
                <a:ext cx="16025" cy="14550"/>
              </a:xfrm>
              <a:custGeom>
                <a:rect b="b" l="l" r="r" t="t"/>
                <a:pathLst>
                  <a:path extrusionOk="0" h="582" w="641">
                    <a:moveTo>
                      <a:pt x="296" y="0"/>
                    </a:moveTo>
                    <a:cubicBezTo>
                      <a:pt x="161" y="0"/>
                      <a:pt x="36" y="107"/>
                      <a:pt x="13" y="254"/>
                    </a:cubicBezTo>
                    <a:cubicBezTo>
                      <a:pt x="1" y="329"/>
                      <a:pt x="13" y="404"/>
                      <a:pt x="63" y="466"/>
                    </a:cubicBezTo>
                    <a:cubicBezTo>
                      <a:pt x="125" y="547"/>
                      <a:pt x="206" y="582"/>
                      <a:pt x="287" y="582"/>
                    </a:cubicBezTo>
                    <a:cubicBezTo>
                      <a:pt x="467" y="582"/>
                      <a:pt x="641" y="408"/>
                      <a:pt x="563" y="191"/>
                    </a:cubicBezTo>
                    <a:cubicBezTo>
                      <a:pt x="550" y="166"/>
                      <a:pt x="538" y="141"/>
                      <a:pt x="525" y="129"/>
                    </a:cubicBezTo>
                    <a:cubicBezTo>
                      <a:pt x="488" y="66"/>
                      <a:pt x="413" y="16"/>
                      <a:pt x="338" y="4"/>
                    </a:cubicBezTo>
                    <a:cubicBezTo>
                      <a:pt x="324" y="2"/>
                      <a:pt x="310" y="0"/>
                      <a:pt x="2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72" name="Google Shape;10672;p50"/>
              <p:cNvSpPr/>
              <p:nvPr/>
            </p:nvSpPr>
            <p:spPr>
              <a:xfrm>
                <a:off x="3646600" y="4027100"/>
                <a:ext cx="16575" cy="14400"/>
              </a:xfrm>
              <a:custGeom>
                <a:rect b="b" l="l" r="r" t="t"/>
                <a:pathLst>
                  <a:path extrusionOk="0" h="576" w="663">
                    <a:moveTo>
                      <a:pt x="334" y="0"/>
                    </a:moveTo>
                    <a:cubicBezTo>
                      <a:pt x="298" y="0"/>
                      <a:pt x="261" y="7"/>
                      <a:pt x="225" y="22"/>
                    </a:cubicBezTo>
                    <a:cubicBezTo>
                      <a:pt x="75" y="72"/>
                      <a:pt x="0" y="247"/>
                      <a:pt x="63" y="385"/>
                    </a:cubicBezTo>
                    <a:cubicBezTo>
                      <a:pt x="112" y="504"/>
                      <a:pt x="224" y="575"/>
                      <a:pt x="343" y="575"/>
                    </a:cubicBezTo>
                    <a:cubicBezTo>
                      <a:pt x="374" y="575"/>
                      <a:pt x="406" y="570"/>
                      <a:pt x="438" y="560"/>
                    </a:cubicBezTo>
                    <a:cubicBezTo>
                      <a:pt x="588" y="497"/>
                      <a:pt x="663" y="335"/>
                      <a:pt x="600" y="185"/>
                    </a:cubicBezTo>
                    <a:cubicBezTo>
                      <a:pt x="553" y="71"/>
                      <a:pt x="447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73" name="Google Shape;10673;p50"/>
              <p:cNvSpPr/>
              <p:nvPr/>
            </p:nvSpPr>
            <p:spPr>
              <a:xfrm>
                <a:off x="3705650" y="4152675"/>
                <a:ext cx="16175" cy="14575"/>
              </a:xfrm>
              <a:custGeom>
                <a:rect b="b" l="l" r="r" t="t"/>
                <a:pathLst>
                  <a:path extrusionOk="0" h="583" w="647">
                    <a:moveTo>
                      <a:pt x="297" y="1"/>
                    </a:moveTo>
                    <a:cubicBezTo>
                      <a:pt x="261" y="1"/>
                      <a:pt x="224" y="8"/>
                      <a:pt x="188" y="23"/>
                    </a:cubicBezTo>
                    <a:cubicBezTo>
                      <a:pt x="88" y="61"/>
                      <a:pt x="25" y="161"/>
                      <a:pt x="13" y="261"/>
                    </a:cubicBezTo>
                    <a:cubicBezTo>
                      <a:pt x="0" y="311"/>
                      <a:pt x="13" y="361"/>
                      <a:pt x="25" y="398"/>
                    </a:cubicBezTo>
                    <a:cubicBezTo>
                      <a:pt x="76" y="520"/>
                      <a:pt x="190" y="582"/>
                      <a:pt x="302" y="582"/>
                    </a:cubicBezTo>
                    <a:cubicBezTo>
                      <a:pt x="409" y="582"/>
                      <a:pt x="514" y="526"/>
                      <a:pt x="562" y="411"/>
                    </a:cubicBezTo>
                    <a:cubicBezTo>
                      <a:pt x="647" y="210"/>
                      <a:pt x="491" y="1"/>
                      <a:pt x="2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74" name="Google Shape;10674;p50"/>
              <p:cNvSpPr/>
              <p:nvPr/>
            </p:nvSpPr>
            <p:spPr>
              <a:xfrm>
                <a:off x="3649400" y="4066975"/>
                <a:ext cx="16675" cy="14525"/>
              </a:xfrm>
              <a:custGeom>
                <a:rect b="b" l="l" r="r" t="t"/>
                <a:pathLst>
                  <a:path extrusionOk="0" h="581" w="667">
                    <a:moveTo>
                      <a:pt x="297" y="0"/>
                    </a:moveTo>
                    <a:cubicBezTo>
                      <a:pt x="165" y="0"/>
                      <a:pt x="36" y="87"/>
                      <a:pt x="13" y="239"/>
                    </a:cubicBezTo>
                    <a:cubicBezTo>
                      <a:pt x="1" y="314"/>
                      <a:pt x="13" y="402"/>
                      <a:pt x="63" y="464"/>
                    </a:cubicBezTo>
                    <a:cubicBezTo>
                      <a:pt x="101" y="514"/>
                      <a:pt x="176" y="564"/>
                      <a:pt x="251" y="577"/>
                    </a:cubicBezTo>
                    <a:cubicBezTo>
                      <a:pt x="266" y="579"/>
                      <a:pt x="280" y="580"/>
                      <a:pt x="295" y="580"/>
                    </a:cubicBezTo>
                    <a:cubicBezTo>
                      <a:pt x="520" y="580"/>
                      <a:pt x="667" y="314"/>
                      <a:pt x="526" y="114"/>
                    </a:cubicBezTo>
                    <a:cubicBezTo>
                      <a:pt x="467" y="36"/>
                      <a:pt x="381" y="0"/>
                      <a:pt x="2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75" name="Google Shape;10675;p50"/>
              <p:cNvSpPr/>
              <p:nvPr/>
            </p:nvSpPr>
            <p:spPr>
              <a:xfrm>
                <a:off x="3580675" y="4052900"/>
                <a:ext cx="18350" cy="14500"/>
              </a:xfrm>
              <a:custGeom>
                <a:rect b="b" l="l" r="r" t="t"/>
                <a:pathLst>
                  <a:path extrusionOk="0" h="580" w="734">
                    <a:moveTo>
                      <a:pt x="401" y="1"/>
                    </a:moveTo>
                    <a:cubicBezTo>
                      <a:pt x="70" y="1"/>
                      <a:pt x="0" y="493"/>
                      <a:pt x="350" y="578"/>
                    </a:cubicBezTo>
                    <a:cubicBezTo>
                      <a:pt x="362" y="579"/>
                      <a:pt x="373" y="580"/>
                      <a:pt x="384" y="580"/>
                    </a:cubicBezTo>
                    <a:cubicBezTo>
                      <a:pt x="581" y="580"/>
                      <a:pt x="734" y="379"/>
                      <a:pt x="663" y="190"/>
                    </a:cubicBezTo>
                    <a:cubicBezTo>
                      <a:pt x="650" y="165"/>
                      <a:pt x="638" y="140"/>
                      <a:pt x="625" y="115"/>
                    </a:cubicBezTo>
                    <a:cubicBezTo>
                      <a:pt x="575" y="53"/>
                      <a:pt x="513" y="15"/>
                      <a:pt x="438" y="3"/>
                    </a:cubicBezTo>
                    <a:cubicBezTo>
                      <a:pt x="425" y="1"/>
                      <a:pt x="413" y="1"/>
                      <a:pt x="4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76" name="Google Shape;10676;p50"/>
              <p:cNvSpPr/>
              <p:nvPr/>
            </p:nvSpPr>
            <p:spPr>
              <a:xfrm>
                <a:off x="3598225" y="4121900"/>
                <a:ext cx="19725" cy="14650"/>
              </a:xfrm>
              <a:custGeom>
                <a:rect b="b" l="l" r="r" t="t"/>
                <a:pathLst>
                  <a:path extrusionOk="0" h="586" w="789">
                    <a:moveTo>
                      <a:pt x="398" y="0"/>
                    </a:moveTo>
                    <a:cubicBezTo>
                      <a:pt x="120" y="0"/>
                      <a:pt x="1" y="388"/>
                      <a:pt x="261" y="542"/>
                    </a:cubicBezTo>
                    <a:cubicBezTo>
                      <a:pt x="310" y="572"/>
                      <a:pt x="360" y="585"/>
                      <a:pt x="408" y="585"/>
                    </a:cubicBezTo>
                    <a:cubicBezTo>
                      <a:pt x="618" y="585"/>
                      <a:pt x="788" y="330"/>
                      <a:pt x="636" y="117"/>
                    </a:cubicBezTo>
                    <a:cubicBezTo>
                      <a:pt x="586" y="54"/>
                      <a:pt x="523" y="17"/>
                      <a:pt x="448" y="4"/>
                    </a:cubicBezTo>
                    <a:cubicBezTo>
                      <a:pt x="431" y="2"/>
                      <a:pt x="414" y="0"/>
                      <a:pt x="3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77" name="Google Shape;10677;p50"/>
              <p:cNvSpPr/>
              <p:nvPr/>
            </p:nvSpPr>
            <p:spPr>
              <a:xfrm>
                <a:off x="3508850" y="4037350"/>
                <a:ext cx="17175" cy="14425"/>
              </a:xfrm>
              <a:custGeom>
                <a:rect b="b" l="l" r="r" t="t"/>
                <a:pathLst>
                  <a:path extrusionOk="0" h="577" w="687">
                    <a:moveTo>
                      <a:pt x="403" y="0"/>
                    </a:moveTo>
                    <a:cubicBezTo>
                      <a:pt x="193" y="0"/>
                      <a:pt x="0" y="238"/>
                      <a:pt x="162" y="462"/>
                    </a:cubicBezTo>
                    <a:cubicBezTo>
                      <a:pt x="220" y="540"/>
                      <a:pt x="306" y="577"/>
                      <a:pt x="390" y="577"/>
                    </a:cubicBezTo>
                    <a:cubicBezTo>
                      <a:pt x="522" y="577"/>
                      <a:pt x="651" y="489"/>
                      <a:pt x="674" y="337"/>
                    </a:cubicBezTo>
                    <a:cubicBezTo>
                      <a:pt x="686" y="287"/>
                      <a:pt x="686" y="237"/>
                      <a:pt x="661" y="187"/>
                    </a:cubicBezTo>
                    <a:cubicBezTo>
                      <a:pt x="649" y="162"/>
                      <a:pt x="637" y="137"/>
                      <a:pt x="624" y="112"/>
                    </a:cubicBezTo>
                    <a:lnTo>
                      <a:pt x="624" y="112"/>
                    </a:lnTo>
                    <a:lnTo>
                      <a:pt x="637" y="125"/>
                    </a:lnTo>
                    <a:cubicBezTo>
                      <a:pt x="570" y="37"/>
                      <a:pt x="485" y="0"/>
                      <a:pt x="4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78" name="Google Shape;10678;p50"/>
              <p:cNvSpPr/>
              <p:nvPr/>
            </p:nvSpPr>
            <p:spPr>
              <a:xfrm>
                <a:off x="3621600" y="3995600"/>
                <a:ext cx="16975" cy="14650"/>
              </a:xfrm>
              <a:custGeom>
                <a:rect b="b" l="l" r="r" t="t"/>
                <a:pathLst>
                  <a:path extrusionOk="0" h="586" w="679">
                    <a:moveTo>
                      <a:pt x="301" y="0"/>
                    </a:moveTo>
                    <a:cubicBezTo>
                      <a:pt x="166" y="0"/>
                      <a:pt x="36" y="92"/>
                      <a:pt x="13" y="245"/>
                    </a:cubicBezTo>
                    <a:cubicBezTo>
                      <a:pt x="0" y="320"/>
                      <a:pt x="25" y="395"/>
                      <a:pt x="63" y="458"/>
                    </a:cubicBezTo>
                    <a:cubicBezTo>
                      <a:pt x="113" y="520"/>
                      <a:pt x="175" y="570"/>
                      <a:pt x="250" y="583"/>
                    </a:cubicBezTo>
                    <a:cubicBezTo>
                      <a:pt x="266" y="585"/>
                      <a:pt x="282" y="586"/>
                      <a:pt x="297" y="586"/>
                    </a:cubicBezTo>
                    <a:cubicBezTo>
                      <a:pt x="533" y="586"/>
                      <a:pt x="679" y="320"/>
                      <a:pt x="538" y="120"/>
                    </a:cubicBezTo>
                    <a:cubicBezTo>
                      <a:pt x="475" y="38"/>
                      <a:pt x="387" y="0"/>
                      <a:pt x="3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79" name="Google Shape;10679;p50"/>
              <p:cNvSpPr/>
              <p:nvPr/>
            </p:nvSpPr>
            <p:spPr>
              <a:xfrm>
                <a:off x="3686900" y="4010600"/>
                <a:ext cx="15050" cy="14000"/>
              </a:xfrm>
              <a:custGeom>
                <a:rect b="b" l="l" r="r" t="t"/>
                <a:pathLst>
                  <a:path extrusionOk="0" h="560" w="602">
                    <a:moveTo>
                      <a:pt x="288" y="1"/>
                    </a:moveTo>
                    <a:cubicBezTo>
                      <a:pt x="166" y="1"/>
                      <a:pt x="46" y="73"/>
                      <a:pt x="13" y="233"/>
                    </a:cubicBezTo>
                    <a:cubicBezTo>
                      <a:pt x="0" y="308"/>
                      <a:pt x="25" y="383"/>
                      <a:pt x="63" y="445"/>
                    </a:cubicBezTo>
                    <a:cubicBezTo>
                      <a:pt x="113" y="507"/>
                      <a:pt x="175" y="545"/>
                      <a:pt x="250" y="557"/>
                    </a:cubicBezTo>
                    <a:cubicBezTo>
                      <a:pt x="262" y="559"/>
                      <a:pt x="273" y="559"/>
                      <a:pt x="285" y="559"/>
                    </a:cubicBezTo>
                    <a:cubicBezTo>
                      <a:pt x="408" y="559"/>
                      <a:pt x="517" y="497"/>
                      <a:pt x="563" y="383"/>
                    </a:cubicBezTo>
                    <a:cubicBezTo>
                      <a:pt x="575" y="358"/>
                      <a:pt x="575" y="333"/>
                      <a:pt x="588" y="320"/>
                    </a:cubicBezTo>
                    <a:cubicBezTo>
                      <a:pt x="602" y="117"/>
                      <a:pt x="443" y="1"/>
                      <a:pt x="2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80" name="Google Shape;10680;p50"/>
              <p:cNvSpPr/>
              <p:nvPr/>
            </p:nvSpPr>
            <p:spPr>
              <a:xfrm>
                <a:off x="3714375" y="4081650"/>
                <a:ext cx="19825" cy="14475"/>
              </a:xfrm>
              <a:custGeom>
                <a:rect b="b" l="l" r="r" t="t"/>
                <a:pathLst>
                  <a:path extrusionOk="0" h="579" w="793">
                    <a:moveTo>
                      <a:pt x="378" y="1"/>
                    </a:moveTo>
                    <a:cubicBezTo>
                      <a:pt x="36" y="1"/>
                      <a:pt x="1" y="529"/>
                      <a:pt x="363" y="577"/>
                    </a:cubicBezTo>
                    <a:cubicBezTo>
                      <a:pt x="372" y="578"/>
                      <a:pt x="380" y="578"/>
                      <a:pt x="387" y="578"/>
                    </a:cubicBezTo>
                    <a:cubicBezTo>
                      <a:pt x="717" y="578"/>
                      <a:pt x="793" y="76"/>
                      <a:pt x="451" y="2"/>
                    </a:cubicBezTo>
                    <a:lnTo>
                      <a:pt x="413" y="2"/>
                    </a:lnTo>
                    <a:cubicBezTo>
                      <a:pt x="401" y="1"/>
                      <a:pt x="390" y="1"/>
                      <a:pt x="3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81" name="Google Shape;10681;p50"/>
              <p:cNvSpPr/>
              <p:nvPr/>
            </p:nvSpPr>
            <p:spPr>
              <a:xfrm>
                <a:off x="3676900" y="4125825"/>
                <a:ext cx="16575" cy="14550"/>
              </a:xfrm>
              <a:custGeom>
                <a:rect b="b" l="l" r="r" t="t"/>
                <a:pathLst>
                  <a:path extrusionOk="0" h="582" w="663">
                    <a:moveTo>
                      <a:pt x="334" y="0"/>
                    </a:moveTo>
                    <a:cubicBezTo>
                      <a:pt x="298" y="0"/>
                      <a:pt x="261" y="7"/>
                      <a:pt x="225" y="22"/>
                    </a:cubicBezTo>
                    <a:cubicBezTo>
                      <a:pt x="75" y="85"/>
                      <a:pt x="0" y="247"/>
                      <a:pt x="63" y="397"/>
                    </a:cubicBezTo>
                    <a:cubicBezTo>
                      <a:pt x="110" y="511"/>
                      <a:pt x="215" y="582"/>
                      <a:pt x="329" y="582"/>
                    </a:cubicBezTo>
                    <a:cubicBezTo>
                      <a:pt x="365" y="582"/>
                      <a:pt x="402" y="575"/>
                      <a:pt x="438" y="560"/>
                    </a:cubicBezTo>
                    <a:cubicBezTo>
                      <a:pt x="588" y="497"/>
                      <a:pt x="663" y="335"/>
                      <a:pt x="600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82" name="Google Shape;10682;p50"/>
              <p:cNvSpPr/>
              <p:nvPr/>
            </p:nvSpPr>
            <p:spPr>
              <a:xfrm>
                <a:off x="3665350" y="4158300"/>
                <a:ext cx="17475" cy="14600"/>
              </a:xfrm>
              <a:custGeom>
                <a:rect b="b" l="l" r="r" t="t"/>
                <a:pathLst>
                  <a:path extrusionOk="0" h="584" w="699">
                    <a:moveTo>
                      <a:pt x="359" y="1"/>
                    </a:moveTo>
                    <a:cubicBezTo>
                      <a:pt x="323" y="1"/>
                      <a:pt x="286" y="8"/>
                      <a:pt x="250" y="23"/>
                    </a:cubicBezTo>
                    <a:cubicBezTo>
                      <a:pt x="13" y="111"/>
                      <a:pt x="0" y="448"/>
                      <a:pt x="237" y="560"/>
                    </a:cubicBezTo>
                    <a:cubicBezTo>
                      <a:pt x="276" y="577"/>
                      <a:pt x="314" y="584"/>
                      <a:pt x="351" y="584"/>
                    </a:cubicBezTo>
                    <a:cubicBezTo>
                      <a:pt x="543" y="584"/>
                      <a:pt x="698" y="385"/>
                      <a:pt x="625" y="186"/>
                    </a:cubicBezTo>
                    <a:cubicBezTo>
                      <a:pt x="577" y="72"/>
                      <a:pt x="472" y="1"/>
                      <a:pt x="3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83" name="Google Shape;10683;p50"/>
              <p:cNvSpPr/>
              <p:nvPr/>
            </p:nvSpPr>
            <p:spPr>
              <a:xfrm>
                <a:off x="3520075" y="4005975"/>
                <a:ext cx="14825" cy="14300"/>
              </a:xfrm>
              <a:custGeom>
                <a:rect b="b" l="l" r="r" t="t"/>
                <a:pathLst>
                  <a:path extrusionOk="0" h="572" w="593">
                    <a:moveTo>
                      <a:pt x="285" y="0"/>
                    </a:moveTo>
                    <a:cubicBezTo>
                      <a:pt x="152" y="0"/>
                      <a:pt x="19" y="85"/>
                      <a:pt x="0" y="255"/>
                    </a:cubicBezTo>
                    <a:cubicBezTo>
                      <a:pt x="0" y="293"/>
                      <a:pt x="0" y="343"/>
                      <a:pt x="13" y="393"/>
                    </a:cubicBezTo>
                    <a:cubicBezTo>
                      <a:pt x="62" y="517"/>
                      <a:pt x="167" y="572"/>
                      <a:pt x="273" y="572"/>
                    </a:cubicBezTo>
                    <a:cubicBezTo>
                      <a:pt x="432" y="572"/>
                      <a:pt x="593" y="446"/>
                      <a:pt x="562" y="243"/>
                    </a:cubicBezTo>
                    <a:cubicBezTo>
                      <a:pt x="544" y="82"/>
                      <a:pt x="415" y="0"/>
                      <a:pt x="2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84" name="Google Shape;10684;p50"/>
              <p:cNvSpPr/>
              <p:nvPr/>
            </p:nvSpPr>
            <p:spPr>
              <a:xfrm>
                <a:off x="3630950" y="3962825"/>
                <a:ext cx="17775" cy="14525"/>
              </a:xfrm>
              <a:custGeom>
                <a:rect b="b" l="l" r="r" t="t"/>
                <a:pathLst>
                  <a:path extrusionOk="0" h="581" w="711">
                    <a:moveTo>
                      <a:pt x="343" y="0"/>
                    </a:moveTo>
                    <a:cubicBezTo>
                      <a:pt x="169" y="0"/>
                      <a:pt x="0" y="154"/>
                      <a:pt x="64" y="369"/>
                    </a:cubicBezTo>
                    <a:cubicBezTo>
                      <a:pt x="106" y="518"/>
                      <a:pt x="215" y="580"/>
                      <a:pt x="327" y="580"/>
                    </a:cubicBezTo>
                    <a:cubicBezTo>
                      <a:pt x="516" y="580"/>
                      <a:pt x="711" y="404"/>
                      <a:pt x="601" y="169"/>
                    </a:cubicBezTo>
                    <a:cubicBezTo>
                      <a:pt x="542" y="51"/>
                      <a:pt x="442" y="0"/>
                      <a:pt x="3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85" name="Google Shape;10685;p50"/>
              <p:cNvSpPr/>
              <p:nvPr/>
            </p:nvSpPr>
            <p:spPr>
              <a:xfrm>
                <a:off x="3481325" y="4020750"/>
                <a:ext cx="16725" cy="15000"/>
              </a:xfrm>
              <a:custGeom>
                <a:rect b="b" l="l" r="r" t="t"/>
                <a:pathLst>
                  <a:path extrusionOk="0" h="600" w="669">
                    <a:moveTo>
                      <a:pt x="287" y="0"/>
                    </a:moveTo>
                    <a:cubicBezTo>
                      <a:pt x="143" y="0"/>
                      <a:pt x="9" y="103"/>
                      <a:pt x="0" y="264"/>
                    </a:cubicBezTo>
                    <a:cubicBezTo>
                      <a:pt x="0" y="301"/>
                      <a:pt x="0" y="351"/>
                      <a:pt x="13" y="389"/>
                    </a:cubicBezTo>
                    <a:cubicBezTo>
                      <a:pt x="59" y="537"/>
                      <a:pt x="171" y="600"/>
                      <a:pt x="284" y="600"/>
                    </a:cubicBezTo>
                    <a:cubicBezTo>
                      <a:pt x="475" y="600"/>
                      <a:pt x="668" y="420"/>
                      <a:pt x="550" y="176"/>
                    </a:cubicBezTo>
                    <a:cubicBezTo>
                      <a:pt x="538" y="139"/>
                      <a:pt x="513" y="101"/>
                      <a:pt x="488" y="76"/>
                    </a:cubicBezTo>
                    <a:cubicBezTo>
                      <a:pt x="427" y="24"/>
                      <a:pt x="356" y="0"/>
                      <a:pt x="2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86" name="Google Shape;10686;p50"/>
              <p:cNvSpPr/>
              <p:nvPr/>
            </p:nvSpPr>
            <p:spPr>
              <a:xfrm>
                <a:off x="3814050" y="4074250"/>
                <a:ext cx="15775" cy="14400"/>
              </a:xfrm>
              <a:custGeom>
                <a:rect b="b" l="l" r="r" t="t"/>
                <a:pathLst>
                  <a:path extrusionOk="0" h="576" w="631">
                    <a:moveTo>
                      <a:pt x="327" y="0"/>
                    </a:moveTo>
                    <a:cubicBezTo>
                      <a:pt x="243" y="0"/>
                      <a:pt x="159" y="36"/>
                      <a:pt x="100" y="111"/>
                    </a:cubicBezTo>
                    <a:cubicBezTo>
                      <a:pt x="0" y="223"/>
                      <a:pt x="25" y="411"/>
                      <a:pt x="150" y="511"/>
                    </a:cubicBezTo>
                    <a:cubicBezTo>
                      <a:pt x="206" y="556"/>
                      <a:pt x="268" y="576"/>
                      <a:pt x="328" y="576"/>
                    </a:cubicBezTo>
                    <a:cubicBezTo>
                      <a:pt x="485" y="576"/>
                      <a:pt x="631" y="438"/>
                      <a:pt x="613" y="248"/>
                    </a:cubicBezTo>
                    <a:cubicBezTo>
                      <a:pt x="613" y="223"/>
                      <a:pt x="613" y="198"/>
                      <a:pt x="600" y="186"/>
                    </a:cubicBezTo>
                    <a:cubicBezTo>
                      <a:pt x="550" y="64"/>
                      <a:pt x="439" y="0"/>
                      <a:pt x="3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87" name="Google Shape;10687;p50"/>
              <p:cNvSpPr/>
              <p:nvPr/>
            </p:nvSpPr>
            <p:spPr>
              <a:xfrm>
                <a:off x="3851550" y="4053375"/>
                <a:ext cx="18225" cy="14375"/>
              </a:xfrm>
              <a:custGeom>
                <a:rect b="b" l="l" r="r" t="t"/>
                <a:pathLst>
                  <a:path extrusionOk="0" h="575" w="729">
                    <a:moveTo>
                      <a:pt x="344" y="1"/>
                    </a:moveTo>
                    <a:cubicBezTo>
                      <a:pt x="250" y="1"/>
                      <a:pt x="157" y="45"/>
                      <a:pt x="100" y="134"/>
                    </a:cubicBezTo>
                    <a:cubicBezTo>
                      <a:pt x="0" y="321"/>
                      <a:pt x="100" y="546"/>
                      <a:pt x="312" y="571"/>
                    </a:cubicBezTo>
                    <a:cubicBezTo>
                      <a:pt x="328" y="573"/>
                      <a:pt x="343" y="574"/>
                      <a:pt x="358" y="574"/>
                    </a:cubicBezTo>
                    <a:cubicBezTo>
                      <a:pt x="583" y="574"/>
                      <a:pt x="728" y="320"/>
                      <a:pt x="587" y="121"/>
                    </a:cubicBezTo>
                    <a:cubicBezTo>
                      <a:pt x="526" y="41"/>
                      <a:pt x="435" y="1"/>
                      <a:pt x="3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88" name="Google Shape;10688;p50"/>
              <p:cNvSpPr/>
              <p:nvPr/>
            </p:nvSpPr>
            <p:spPr>
              <a:xfrm>
                <a:off x="3784650" y="4040425"/>
                <a:ext cx="18250" cy="14625"/>
              </a:xfrm>
              <a:custGeom>
                <a:rect b="b" l="l" r="r" t="t"/>
                <a:pathLst>
                  <a:path extrusionOk="0" h="585" w="730">
                    <a:moveTo>
                      <a:pt x="384" y="0"/>
                    </a:moveTo>
                    <a:cubicBezTo>
                      <a:pt x="188" y="0"/>
                      <a:pt x="0" y="207"/>
                      <a:pt x="114" y="427"/>
                    </a:cubicBezTo>
                    <a:cubicBezTo>
                      <a:pt x="174" y="538"/>
                      <a:pt x="270" y="585"/>
                      <a:pt x="366" y="585"/>
                    </a:cubicBezTo>
                    <a:cubicBezTo>
                      <a:pt x="549" y="585"/>
                      <a:pt x="730" y="411"/>
                      <a:pt x="639" y="189"/>
                    </a:cubicBezTo>
                    <a:cubicBezTo>
                      <a:pt x="639" y="164"/>
                      <a:pt x="627" y="152"/>
                      <a:pt x="614" y="127"/>
                    </a:cubicBezTo>
                    <a:cubicBezTo>
                      <a:pt x="551" y="37"/>
                      <a:pt x="467" y="0"/>
                      <a:pt x="3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89" name="Google Shape;10689;p50"/>
              <p:cNvSpPr/>
              <p:nvPr/>
            </p:nvSpPr>
            <p:spPr>
              <a:xfrm>
                <a:off x="3796250" y="4001400"/>
                <a:ext cx="15625" cy="14550"/>
              </a:xfrm>
              <a:custGeom>
                <a:rect b="b" l="l" r="r" t="t"/>
                <a:pathLst>
                  <a:path extrusionOk="0" h="582" w="625">
                    <a:moveTo>
                      <a:pt x="297" y="1"/>
                    </a:moveTo>
                    <a:cubicBezTo>
                      <a:pt x="214" y="1"/>
                      <a:pt x="132" y="36"/>
                      <a:pt x="75" y="101"/>
                    </a:cubicBezTo>
                    <a:cubicBezTo>
                      <a:pt x="25" y="163"/>
                      <a:pt x="0" y="238"/>
                      <a:pt x="13" y="313"/>
                    </a:cubicBezTo>
                    <a:cubicBezTo>
                      <a:pt x="29" y="480"/>
                      <a:pt x="166" y="581"/>
                      <a:pt x="306" y="581"/>
                    </a:cubicBezTo>
                    <a:cubicBezTo>
                      <a:pt x="385" y="581"/>
                      <a:pt x="466" y="548"/>
                      <a:pt x="525" y="476"/>
                    </a:cubicBezTo>
                    <a:cubicBezTo>
                      <a:pt x="625" y="351"/>
                      <a:pt x="600" y="163"/>
                      <a:pt x="475" y="63"/>
                    </a:cubicBezTo>
                    <a:cubicBezTo>
                      <a:pt x="422" y="20"/>
                      <a:pt x="359" y="1"/>
                      <a:pt x="2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90" name="Google Shape;10690;p50"/>
              <p:cNvSpPr/>
              <p:nvPr/>
            </p:nvSpPr>
            <p:spPr>
              <a:xfrm>
                <a:off x="3830600" y="4000725"/>
                <a:ext cx="17425" cy="14500"/>
              </a:xfrm>
              <a:custGeom>
                <a:rect b="b" l="l" r="r" t="t"/>
                <a:pathLst>
                  <a:path extrusionOk="0" h="580" w="697">
                    <a:moveTo>
                      <a:pt x="356" y="1"/>
                    </a:moveTo>
                    <a:cubicBezTo>
                      <a:pt x="261" y="1"/>
                      <a:pt x="166" y="48"/>
                      <a:pt x="113" y="140"/>
                    </a:cubicBezTo>
                    <a:cubicBezTo>
                      <a:pt x="1" y="315"/>
                      <a:pt x="101" y="540"/>
                      <a:pt x="313" y="578"/>
                    </a:cubicBezTo>
                    <a:cubicBezTo>
                      <a:pt x="325" y="579"/>
                      <a:pt x="336" y="580"/>
                      <a:pt x="347" y="580"/>
                    </a:cubicBezTo>
                    <a:cubicBezTo>
                      <a:pt x="544" y="580"/>
                      <a:pt x="697" y="379"/>
                      <a:pt x="626" y="190"/>
                    </a:cubicBezTo>
                    <a:cubicBezTo>
                      <a:pt x="613" y="165"/>
                      <a:pt x="601" y="140"/>
                      <a:pt x="588" y="115"/>
                    </a:cubicBezTo>
                    <a:cubicBezTo>
                      <a:pt x="529" y="38"/>
                      <a:pt x="442" y="1"/>
                      <a:pt x="3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91" name="Google Shape;10691;p50"/>
              <p:cNvSpPr/>
              <p:nvPr/>
            </p:nvSpPr>
            <p:spPr>
              <a:xfrm>
                <a:off x="3864350" y="402022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34" y="0"/>
                    </a:moveTo>
                    <a:cubicBezTo>
                      <a:pt x="298" y="0"/>
                      <a:pt x="261" y="7"/>
                      <a:pt x="225" y="23"/>
                    </a:cubicBezTo>
                    <a:cubicBezTo>
                      <a:pt x="75" y="72"/>
                      <a:pt x="0" y="247"/>
                      <a:pt x="63" y="397"/>
                    </a:cubicBezTo>
                    <a:cubicBezTo>
                      <a:pt x="102" y="506"/>
                      <a:pt x="220" y="575"/>
                      <a:pt x="335" y="575"/>
                    </a:cubicBezTo>
                    <a:cubicBezTo>
                      <a:pt x="366" y="575"/>
                      <a:pt x="396" y="570"/>
                      <a:pt x="425" y="560"/>
                    </a:cubicBezTo>
                    <a:cubicBezTo>
                      <a:pt x="575" y="497"/>
                      <a:pt x="650" y="335"/>
                      <a:pt x="600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92" name="Google Shape;10692;p50"/>
              <p:cNvSpPr/>
              <p:nvPr/>
            </p:nvSpPr>
            <p:spPr>
              <a:xfrm>
                <a:off x="3770375" y="3940675"/>
                <a:ext cx="18700" cy="14625"/>
              </a:xfrm>
              <a:custGeom>
                <a:rect b="b" l="l" r="r" t="t"/>
                <a:pathLst>
                  <a:path extrusionOk="0" h="585" w="748">
                    <a:moveTo>
                      <a:pt x="394" y="1"/>
                    </a:moveTo>
                    <a:cubicBezTo>
                      <a:pt x="129" y="1"/>
                      <a:pt x="0" y="342"/>
                      <a:pt x="223" y="518"/>
                    </a:cubicBezTo>
                    <a:cubicBezTo>
                      <a:pt x="279" y="564"/>
                      <a:pt x="341" y="585"/>
                      <a:pt x="401" y="585"/>
                    </a:cubicBezTo>
                    <a:cubicBezTo>
                      <a:pt x="583" y="585"/>
                      <a:pt x="748" y="399"/>
                      <a:pt x="673" y="193"/>
                    </a:cubicBezTo>
                    <a:cubicBezTo>
                      <a:pt x="635" y="93"/>
                      <a:pt x="548" y="18"/>
                      <a:pt x="448" y="5"/>
                    </a:cubicBezTo>
                    <a:cubicBezTo>
                      <a:pt x="429" y="2"/>
                      <a:pt x="411" y="1"/>
                      <a:pt x="3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93" name="Google Shape;10693;p50"/>
              <p:cNvSpPr/>
              <p:nvPr/>
            </p:nvSpPr>
            <p:spPr>
              <a:xfrm>
                <a:off x="3810300" y="3929000"/>
                <a:ext cx="15775" cy="14400"/>
              </a:xfrm>
              <a:custGeom>
                <a:rect b="b" l="l" r="r" t="t"/>
                <a:pathLst>
                  <a:path extrusionOk="0" h="576" w="631">
                    <a:moveTo>
                      <a:pt x="324" y="0"/>
                    </a:moveTo>
                    <a:cubicBezTo>
                      <a:pt x="244" y="0"/>
                      <a:pt x="161" y="35"/>
                      <a:pt x="100" y="110"/>
                    </a:cubicBezTo>
                    <a:cubicBezTo>
                      <a:pt x="1" y="235"/>
                      <a:pt x="13" y="410"/>
                      <a:pt x="138" y="510"/>
                    </a:cubicBezTo>
                    <a:cubicBezTo>
                      <a:pt x="194" y="555"/>
                      <a:pt x="257" y="575"/>
                      <a:pt x="319" y="575"/>
                    </a:cubicBezTo>
                    <a:cubicBezTo>
                      <a:pt x="480" y="575"/>
                      <a:pt x="631" y="440"/>
                      <a:pt x="613" y="260"/>
                    </a:cubicBezTo>
                    <a:cubicBezTo>
                      <a:pt x="589" y="96"/>
                      <a:pt x="459" y="0"/>
                      <a:pt x="3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94" name="Google Shape;10694;p50"/>
              <p:cNvSpPr/>
              <p:nvPr/>
            </p:nvSpPr>
            <p:spPr>
              <a:xfrm>
                <a:off x="3758125" y="3973900"/>
                <a:ext cx="19200" cy="14900"/>
              </a:xfrm>
              <a:custGeom>
                <a:rect b="b" l="l" r="r" t="t"/>
                <a:pathLst>
                  <a:path extrusionOk="0" h="596" w="768">
                    <a:moveTo>
                      <a:pt x="328" y="1"/>
                    </a:moveTo>
                    <a:cubicBezTo>
                      <a:pt x="244" y="1"/>
                      <a:pt x="158" y="37"/>
                      <a:pt x="101" y="101"/>
                    </a:cubicBezTo>
                    <a:cubicBezTo>
                      <a:pt x="1" y="226"/>
                      <a:pt x="26" y="413"/>
                      <a:pt x="151" y="513"/>
                    </a:cubicBezTo>
                    <a:cubicBezTo>
                      <a:pt x="213" y="571"/>
                      <a:pt x="280" y="595"/>
                      <a:pt x="343" y="595"/>
                    </a:cubicBezTo>
                    <a:cubicBezTo>
                      <a:pt x="581" y="595"/>
                      <a:pt x="767" y="251"/>
                      <a:pt x="500" y="63"/>
                    </a:cubicBezTo>
                    <a:cubicBezTo>
                      <a:pt x="452" y="21"/>
                      <a:pt x="391" y="1"/>
                      <a:pt x="3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95" name="Google Shape;10695;p50"/>
              <p:cNvSpPr/>
              <p:nvPr/>
            </p:nvSpPr>
            <p:spPr>
              <a:xfrm>
                <a:off x="3837475" y="396322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1" y="0"/>
                    </a:moveTo>
                    <a:cubicBezTo>
                      <a:pt x="290" y="0"/>
                      <a:pt x="257" y="5"/>
                      <a:pt x="226" y="16"/>
                    </a:cubicBezTo>
                    <a:cubicBezTo>
                      <a:pt x="76" y="78"/>
                      <a:pt x="1" y="241"/>
                      <a:pt x="51" y="391"/>
                    </a:cubicBezTo>
                    <a:cubicBezTo>
                      <a:pt x="98" y="504"/>
                      <a:pt x="203" y="575"/>
                      <a:pt x="317" y="575"/>
                    </a:cubicBezTo>
                    <a:cubicBezTo>
                      <a:pt x="353" y="575"/>
                      <a:pt x="390" y="568"/>
                      <a:pt x="426" y="553"/>
                    </a:cubicBezTo>
                    <a:cubicBezTo>
                      <a:pt x="576" y="503"/>
                      <a:pt x="651" y="328"/>
                      <a:pt x="601" y="178"/>
                    </a:cubicBezTo>
                    <a:cubicBezTo>
                      <a:pt x="551" y="70"/>
                      <a:pt x="440" y="0"/>
                      <a:pt x="3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96" name="Google Shape;10696;p50"/>
              <p:cNvSpPr/>
              <p:nvPr/>
            </p:nvSpPr>
            <p:spPr>
              <a:xfrm>
                <a:off x="3928275" y="4030675"/>
                <a:ext cx="17325" cy="12775"/>
              </a:xfrm>
              <a:custGeom>
                <a:rect b="b" l="l" r="r" t="t"/>
                <a:pathLst>
                  <a:path extrusionOk="0" h="511" w="693">
                    <a:moveTo>
                      <a:pt x="490" y="1"/>
                    </a:moveTo>
                    <a:cubicBezTo>
                      <a:pt x="281" y="1"/>
                      <a:pt x="0" y="287"/>
                      <a:pt x="205" y="454"/>
                    </a:cubicBezTo>
                    <a:cubicBezTo>
                      <a:pt x="258" y="492"/>
                      <a:pt x="321" y="511"/>
                      <a:pt x="383" y="511"/>
                    </a:cubicBezTo>
                    <a:cubicBezTo>
                      <a:pt x="466" y="511"/>
                      <a:pt x="548" y="476"/>
                      <a:pt x="605" y="404"/>
                    </a:cubicBezTo>
                    <a:lnTo>
                      <a:pt x="618" y="404"/>
                    </a:lnTo>
                    <a:cubicBezTo>
                      <a:pt x="680" y="329"/>
                      <a:pt x="693" y="217"/>
                      <a:pt x="655" y="117"/>
                    </a:cubicBezTo>
                    <a:cubicBezTo>
                      <a:pt x="623" y="34"/>
                      <a:pt x="561" y="1"/>
                      <a:pt x="4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97" name="Google Shape;10697;p50"/>
              <p:cNvSpPr/>
              <p:nvPr/>
            </p:nvSpPr>
            <p:spPr>
              <a:xfrm>
                <a:off x="3904300" y="3965025"/>
                <a:ext cx="16900" cy="14475"/>
              </a:xfrm>
              <a:custGeom>
                <a:rect b="b" l="l" r="r" t="t"/>
                <a:pathLst>
                  <a:path extrusionOk="0" h="579" w="676">
                    <a:moveTo>
                      <a:pt x="366" y="0"/>
                    </a:moveTo>
                    <a:cubicBezTo>
                      <a:pt x="169" y="0"/>
                      <a:pt x="0" y="212"/>
                      <a:pt x="114" y="431"/>
                    </a:cubicBezTo>
                    <a:cubicBezTo>
                      <a:pt x="170" y="534"/>
                      <a:pt x="265" y="579"/>
                      <a:pt x="359" y="579"/>
                    </a:cubicBezTo>
                    <a:cubicBezTo>
                      <a:pt x="517" y="579"/>
                      <a:pt x="675" y="452"/>
                      <a:pt x="652" y="256"/>
                    </a:cubicBezTo>
                    <a:cubicBezTo>
                      <a:pt x="652" y="231"/>
                      <a:pt x="639" y="206"/>
                      <a:pt x="639" y="181"/>
                    </a:cubicBezTo>
                    <a:cubicBezTo>
                      <a:pt x="614" y="131"/>
                      <a:pt x="589" y="94"/>
                      <a:pt x="552" y="69"/>
                    </a:cubicBezTo>
                    <a:cubicBezTo>
                      <a:pt x="492" y="21"/>
                      <a:pt x="428" y="0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98" name="Google Shape;10698;p50"/>
              <p:cNvSpPr/>
              <p:nvPr/>
            </p:nvSpPr>
            <p:spPr>
              <a:xfrm>
                <a:off x="3899025" y="4000850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34" y="1"/>
                    </a:moveTo>
                    <a:cubicBezTo>
                      <a:pt x="298" y="1"/>
                      <a:pt x="262" y="8"/>
                      <a:pt x="226" y="23"/>
                    </a:cubicBezTo>
                    <a:cubicBezTo>
                      <a:pt x="76" y="73"/>
                      <a:pt x="1" y="248"/>
                      <a:pt x="63" y="398"/>
                    </a:cubicBezTo>
                    <a:cubicBezTo>
                      <a:pt x="101" y="512"/>
                      <a:pt x="211" y="582"/>
                      <a:pt x="322" y="582"/>
                    </a:cubicBezTo>
                    <a:cubicBezTo>
                      <a:pt x="357" y="582"/>
                      <a:pt x="392" y="575"/>
                      <a:pt x="425" y="560"/>
                    </a:cubicBezTo>
                    <a:cubicBezTo>
                      <a:pt x="575" y="498"/>
                      <a:pt x="650" y="335"/>
                      <a:pt x="600" y="185"/>
                    </a:cubicBezTo>
                    <a:cubicBezTo>
                      <a:pt x="553" y="71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99" name="Google Shape;10699;p50"/>
              <p:cNvSpPr/>
              <p:nvPr/>
            </p:nvSpPr>
            <p:spPr>
              <a:xfrm>
                <a:off x="3880600" y="3895400"/>
                <a:ext cx="16025" cy="14575"/>
              </a:xfrm>
              <a:custGeom>
                <a:rect b="b" l="l" r="r" t="t"/>
                <a:pathLst>
                  <a:path extrusionOk="0" h="583" w="641">
                    <a:moveTo>
                      <a:pt x="293" y="1"/>
                    </a:moveTo>
                    <a:cubicBezTo>
                      <a:pt x="150" y="1"/>
                      <a:pt x="35" y="107"/>
                      <a:pt x="13" y="254"/>
                    </a:cubicBezTo>
                    <a:cubicBezTo>
                      <a:pt x="0" y="329"/>
                      <a:pt x="13" y="404"/>
                      <a:pt x="63" y="467"/>
                    </a:cubicBezTo>
                    <a:cubicBezTo>
                      <a:pt x="124" y="548"/>
                      <a:pt x="206" y="582"/>
                      <a:pt x="287" y="582"/>
                    </a:cubicBezTo>
                    <a:cubicBezTo>
                      <a:pt x="467" y="582"/>
                      <a:pt x="640" y="408"/>
                      <a:pt x="563" y="192"/>
                    </a:cubicBezTo>
                    <a:cubicBezTo>
                      <a:pt x="550" y="167"/>
                      <a:pt x="538" y="142"/>
                      <a:pt x="525" y="129"/>
                    </a:cubicBezTo>
                    <a:cubicBezTo>
                      <a:pt x="488" y="67"/>
                      <a:pt x="413" y="17"/>
                      <a:pt x="338" y="4"/>
                    </a:cubicBezTo>
                    <a:cubicBezTo>
                      <a:pt x="322" y="2"/>
                      <a:pt x="307" y="1"/>
                      <a:pt x="2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00" name="Google Shape;10700;p50"/>
              <p:cNvSpPr/>
              <p:nvPr/>
            </p:nvSpPr>
            <p:spPr>
              <a:xfrm>
                <a:off x="3866525" y="3941800"/>
                <a:ext cx="16600" cy="14400"/>
              </a:xfrm>
              <a:custGeom>
                <a:rect b="b" l="l" r="r" t="t"/>
                <a:pathLst>
                  <a:path extrusionOk="0" h="576" w="664">
                    <a:moveTo>
                      <a:pt x="335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73"/>
                      <a:pt x="1" y="248"/>
                      <a:pt x="63" y="398"/>
                    </a:cubicBezTo>
                    <a:cubicBezTo>
                      <a:pt x="103" y="506"/>
                      <a:pt x="220" y="576"/>
                      <a:pt x="341" y="576"/>
                    </a:cubicBezTo>
                    <a:cubicBezTo>
                      <a:pt x="374" y="576"/>
                      <a:pt x="407" y="571"/>
                      <a:pt x="438" y="560"/>
                    </a:cubicBezTo>
                    <a:cubicBezTo>
                      <a:pt x="588" y="498"/>
                      <a:pt x="663" y="335"/>
                      <a:pt x="601" y="185"/>
                    </a:cubicBezTo>
                    <a:cubicBezTo>
                      <a:pt x="553" y="71"/>
                      <a:pt x="448" y="1"/>
                      <a:pt x="3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01" name="Google Shape;10701;p50"/>
              <p:cNvSpPr/>
              <p:nvPr/>
            </p:nvSpPr>
            <p:spPr>
              <a:xfrm>
                <a:off x="3745625" y="4096700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51" y="0"/>
                    </a:moveTo>
                    <a:cubicBezTo>
                      <a:pt x="257" y="0"/>
                      <a:pt x="165" y="47"/>
                      <a:pt x="113" y="138"/>
                    </a:cubicBezTo>
                    <a:cubicBezTo>
                      <a:pt x="1" y="313"/>
                      <a:pt x="113" y="550"/>
                      <a:pt x="313" y="575"/>
                    </a:cubicBezTo>
                    <a:cubicBezTo>
                      <a:pt x="329" y="578"/>
                      <a:pt x="345" y="579"/>
                      <a:pt x="360" y="579"/>
                    </a:cubicBezTo>
                    <a:cubicBezTo>
                      <a:pt x="550" y="579"/>
                      <a:pt x="695" y="373"/>
                      <a:pt x="626" y="188"/>
                    </a:cubicBezTo>
                    <a:cubicBezTo>
                      <a:pt x="613" y="163"/>
                      <a:pt x="601" y="138"/>
                      <a:pt x="588" y="125"/>
                    </a:cubicBezTo>
                    <a:cubicBezTo>
                      <a:pt x="528" y="41"/>
                      <a:pt x="438" y="0"/>
                      <a:pt x="3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02" name="Google Shape;10702;p50"/>
              <p:cNvSpPr/>
              <p:nvPr/>
            </p:nvSpPr>
            <p:spPr>
              <a:xfrm>
                <a:off x="3750825" y="4059425"/>
                <a:ext cx="17000" cy="12900"/>
              </a:xfrm>
              <a:custGeom>
                <a:rect b="b" l="l" r="r" t="t"/>
                <a:pathLst>
                  <a:path extrusionOk="0" h="516" w="680">
                    <a:moveTo>
                      <a:pt x="489" y="1"/>
                    </a:moveTo>
                    <a:cubicBezTo>
                      <a:pt x="281" y="1"/>
                      <a:pt x="0" y="286"/>
                      <a:pt x="205" y="454"/>
                    </a:cubicBezTo>
                    <a:cubicBezTo>
                      <a:pt x="257" y="496"/>
                      <a:pt x="320" y="516"/>
                      <a:pt x="383" y="516"/>
                    </a:cubicBezTo>
                    <a:cubicBezTo>
                      <a:pt x="471" y="516"/>
                      <a:pt x="559" y="477"/>
                      <a:pt x="617" y="404"/>
                    </a:cubicBezTo>
                    <a:cubicBezTo>
                      <a:pt x="667" y="342"/>
                      <a:pt x="680" y="267"/>
                      <a:pt x="680" y="192"/>
                    </a:cubicBezTo>
                    <a:cubicBezTo>
                      <a:pt x="667" y="167"/>
                      <a:pt x="667" y="142"/>
                      <a:pt x="655" y="117"/>
                    </a:cubicBezTo>
                    <a:cubicBezTo>
                      <a:pt x="623" y="34"/>
                      <a:pt x="561" y="1"/>
                      <a:pt x="4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03" name="Google Shape;10703;p50"/>
              <p:cNvSpPr/>
              <p:nvPr/>
            </p:nvSpPr>
            <p:spPr>
              <a:xfrm>
                <a:off x="3719375" y="4036975"/>
                <a:ext cx="17725" cy="14500"/>
              </a:xfrm>
              <a:custGeom>
                <a:rect b="b" l="l" r="r" t="t"/>
                <a:pathLst>
                  <a:path extrusionOk="0" h="580" w="709">
                    <a:moveTo>
                      <a:pt x="368" y="0"/>
                    </a:moveTo>
                    <a:cubicBezTo>
                      <a:pt x="270" y="0"/>
                      <a:pt x="173" y="47"/>
                      <a:pt x="113" y="140"/>
                    </a:cubicBezTo>
                    <a:cubicBezTo>
                      <a:pt x="1" y="315"/>
                      <a:pt x="113" y="540"/>
                      <a:pt x="313" y="577"/>
                    </a:cubicBezTo>
                    <a:cubicBezTo>
                      <a:pt x="326" y="579"/>
                      <a:pt x="338" y="579"/>
                      <a:pt x="349" y="579"/>
                    </a:cubicBezTo>
                    <a:cubicBezTo>
                      <a:pt x="557" y="579"/>
                      <a:pt x="709" y="379"/>
                      <a:pt x="626" y="190"/>
                    </a:cubicBezTo>
                    <a:cubicBezTo>
                      <a:pt x="626" y="165"/>
                      <a:pt x="613" y="140"/>
                      <a:pt x="601" y="115"/>
                    </a:cubicBezTo>
                    <a:cubicBezTo>
                      <a:pt x="542" y="38"/>
                      <a:pt x="455" y="0"/>
                      <a:pt x="3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04" name="Google Shape;10704;p50"/>
              <p:cNvSpPr/>
              <p:nvPr/>
            </p:nvSpPr>
            <p:spPr>
              <a:xfrm>
                <a:off x="3695600" y="3971325"/>
                <a:ext cx="17400" cy="12975"/>
              </a:xfrm>
              <a:custGeom>
                <a:rect b="b" l="l" r="r" t="t"/>
                <a:pathLst>
                  <a:path extrusionOk="0" h="519" w="696">
                    <a:moveTo>
                      <a:pt x="492" y="0"/>
                    </a:moveTo>
                    <a:cubicBezTo>
                      <a:pt x="279" y="0"/>
                      <a:pt x="0" y="286"/>
                      <a:pt x="215" y="454"/>
                    </a:cubicBezTo>
                    <a:lnTo>
                      <a:pt x="202" y="454"/>
                    </a:lnTo>
                    <a:cubicBezTo>
                      <a:pt x="257" y="499"/>
                      <a:pt x="320" y="519"/>
                      <a:pt x="382" y="519"/>
                    </a:cubicBezTo>
                    <a:cubicBezTo>
                      <a:pt x="543" y="519"/>
                      <a:pt x="695" y="381"/>
                      <a:pt x="677" y="191"/>
                    </a:cubicBezTo>
                    <a:cubicBezTo>
                      <a:pt x="677" y="166"/>
                      <a:pt x="665" y="141"/>
                      <a:pt x="665" y="117"/>
                    </a:cubicBezTo>
                    <a:cubicBezTo>
                      <a:pt x="630" y="34"/>
                      <a:pt x="565" y="0"/>
                      <a:pt x="4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05" name="Google Shape;10705;p50"/>
              <p:cNvSpPr/>
              <p:nvPr/>
            </p:nvSpPr>
            <p:spPr>
              <a:xfrm>
                <a:off x="3722300" y="3997900"/>
                <a:ext cx="18875" cy="14525"/>
              </a:xfrm>
              <a:custGeom>
                <a:rect b="b" l="l" r="r" t="t"/>
                <a:pathLst>
                  <a:path extrusionOk="0" h="581" w="755">
                    <a:moveTo>
                      <a:pt x="411" y="0"/>
                    </a:moveTo>
                    <a:cubicBezTo>
                      <a:pt x="65" y="0"/>
                      <a:pt x="0" y="518"/>
                      <a:pt x="371" y="578"/>
                    </a:cubicBezTo>
                    <a:cubicBezTo>
                      <a:pt x="383" y="579"/>
                      <a:pt x="394" y="580"/>
                      <a:pt x="405" y="580"/>
                    </a:cubicBezTo>
                    <a:cubicBezTo>
                      <a:pt x="602" y="580"/>
                      <a:pt x="755" y="380"/>
                      <a:pt x="684" y="191"/>
                    </a:cubicBezTo>
                    <a:cubicBezTo>
                      <a:pt x="671" y="166"/>
                      <a:pt x="659" y="141"/>
                      <a:pt x="646" y="128"/>
                    </a:cubicBezTo>
                    <a:cubicBezTo>
                      <a:pt x="596" y="66"/>
                      <a:pt x="534" y="16"/>
                      <a:pt x="459" y="3"/>
                    </a:cubicBezTo>
                    <a:cubicBezTo>
                      <a:pt x="442" y="1"/>
                      <a:pt x="426" y="0"/>
                      <a:pt x="4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06" name="Google Shape;10706;p50"/>
              <p:cNvSpPr/>
              <p:nvPr/>
            </p:nvSpPr>
            <p:spPr>
              <a:xfrm>
                <a:off x="3869025" y="3981675"/>
                <a:ext cx="16175" cy="14500"/>
              </a:xfrm>
              <a:custGeom>
                <a:rect b="b" l="l" r="r" t="t"/>
                <a:pathLst>
                  <a:path extrusionOk="0" h="580" w="647">
                    <a:moveTo>
                      <a:pt x="309" y="0"/>
                    </a:moveTo>
                    <a:cubicBezTo>
                      <a:pt x="176" y="0"/>
                      <a:pt x="44" y="88"/>
                      <a:pt x="13" y="240"/>
                    </a:cubicBezTo>
                    <a:cubicBezTo>
                      <a:pt x="1" y="315"/>
                      <a:pt x="26" y="402"/>
                      <a:pt x="76" y="465"/>
                    </a:cubicBezTo>
                    <a:cubicBezTo>
                      <a:pt x="113" y="515"/>
                      <a:pt x="188" y="565"/>
                      <a:pt x="263" y="577"/>
                    </a:cubicBezTo>
                    <a:cubicBezTo>
                      <a:pt x="275" y="579"/>
                      <a:pt x="286" y="579"/>
                      <a:pt x="297" y="579"/>
                    </a:cubicBezTo>
                    <a:cubicBezTo>
                      <a:pt x="494" y="579"/>
                      <a:pt x="647" y="379"/>
                      <a:pt x="576" y="190"/>
                    </a:cubicBezTo>
                    <a:cubicBezTo>
                      <a:pt x="563" y="165"/>
                      <a:pt x="551" y="140"/>
                      <a:pt x="538" y="115"/>
                    </a:cubicBezTo>
                    <a:cubicBezTo>
                      <a:pt x="480" y="37"/>
                      <a:pt x="394" y="0"/>
                      <a:pt x="3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07" name="Google Shape;10707;p50"/>
              <p:cNvSpPr/>
              <p:nvPr/>
            </p:nvSpPr>
            <p:spPr>
              <a:xfrm>
                <a:off x="3801250" y="3967625"/>
                <a:ext cx="17400" cy="14475"/>
              </a:xfrm>
              <a:custGeom>
                <a:rect b="b" l="l" r="r" t="t"/>
                <a:pathLst>
                  <a:path extrusionOk="0" h="579" w="696">
                    <a:moveTo>
                      <a:pt x="356" y="0"/>
                    </a:moveTo>
                    <a:cubicBezTo>
                      <a:pt x="260" y="0"/>
                      <a:pt x="165" y="47"/>
                      <a:pt x="113" y="140"/>
                    </a:cubicBezTo>
                    <a:cubicBezTo>
                      <a:pt x="0" y="314"/>
                      <a:pt x="113" y="539"/>
                      <a:pt x="313" y="577"/>
                    </a:cubicBezTo>
                    <a:cubicBezTo>
                      <a:pt x="325" y="578"/>
                      <a:pt x="337" y="579"/>
                      <a:pt x="348" y="579"/>
                    </a:cubicBezTo>
                    <a:cubicBezTo>
                      <a:pt x="554" y="579"/>
                      <a:pt x="696" y="378"/>
                      <a:pt x="625" y="177"/>
                    </a:cubicBezTo>
                    <a:cubicBezTo>
                      <a:pt x="612" y="152"/>
                      <a:pt x="600" y="140"/>
                      <a:pt x="587" y="115"/>
                    </a:cubicBezTo>
                    <a:cubicBezTo>
                      <a:pt x="528" y="38"/>
                      <a:pt x="442" y="0"/>
                      <a:pt x="3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08" name="Google Shape;10708;p50"/>
              <p:cNvSpPr/>
              <p:nvPr/>
            </p:nvSpPr>
            <p:spPr>
              <a:xfrm>
                <a:off x="3820350" y="4036650"/>
                <a:ext cx="16350" cy="11775"/>
              </a:xfrm>
              <a:custGeom>
                <a:rect b="b" l="l" r="r" t="t"/>
                <a:pathLst>
                  <a:path extrusionOk="0" h="471" w="654">
                    <a:moveTo>
                      <a:pt x="319" y="1"/>
                    </a:moveTo>
                    <a:cubicBezTo>
                      <a:pt x="186" y="1"/>
                      <a:pt x="54" y="88"/>
                      <a:pt x="23" y="240"/>
                    </a:cubicBezTo>
                    <a:cubicBezTo>
                      <a:pt x="1" y="399"/>
                      <a:pt x="140" y="470"/>
                      <a:pt x="288" y="470"/>
                    </a:cubicBezTo>
                    <a:cubicBezTo>
                      <a:pt x="465" y="470"/>
                      <a:pt x="654" y="368"/>
                      <a:pt x="586" y="190"/>
                    </a:cubicBezTo>
                    <a:cubicBezTo>
                      <a:pt x="573" y="165"/>
                      <a:pt x="561" y="140"/>
                      <a:pt x="548" y="115"/>
                    </a:cubicBezTo>
                    <a:cubicBezTo>
                      <a:pt x="490" y="37"/>
                      <a:pt x="404" y="1"/>
                      <a:pt x="3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09" name="Google Shape;10709;p50"/>
              <p:cNvSpPr/>
              <p:nvPr/>
            </p:nvSpPr>
            <p:spPr>
              <a:xfrm>
                <a:off x="3756900" y="4018300"/>
                <a:ext cx="18500" cy="14450"/>
              </a:xfrm>
              <a:custGeom>
                <a:rect b="b" l="l" r="r" t="t"/>
                <a:pathLst>
                  <a:path extrusionOk="0" h="578" w="740">
                    <a:moveTo>
                      <a:pt x="399" y="0"/>
                    </a:moveTo>
                    <a:cubicBezTo>
                      <a:pt x="194" y="0"/>
                      <a:pt x="0" y="237"/>
                      <a:pt x="162" y="462"/>
                    </a:cubicBezTo>
                    <a:cubicBezTo>
                      <a:pt x="224" y="543"/>
                      <a:pt x="305" y="577"/>
                      <a:pt x="386" y="577"/>
                    </a:cubicBezTo>
                    <a:cubicBezTo>
                      <a:pt x="566" y="577"/>
                      <a:pt x="740" y="403"/>
                      <a:pt x="662" y="187"/>
                    </a:cubicBezTo>
                    <a:cubicBezTo>
                      <a:pt x="649" y="162"/>
                      <a:pt x="637" y="149"/>
                      <a:pt x="624" y="125"/>
                    </a:cubicBezTo>
                    <a:cubicBezTo>
                      <a:pt x="561" y="37"/>
                      <a:pt x="479" y="0"/>
                      <a:pt x="3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10" name="Google Shape;10710;p50"/>
              <p:cNvSpPr/>
              <p:nvPr/>
            </p:nvSpPr>
            <p:spPr>
              <a:xfrm>
                <a:off x="3729125" y="3951700"/>
                <a:ext cx="18250" cy="14700"/>
              </a:xfrm>
              <a:custGeom>
                <a:rect b="b" l="l" r="r" t="t"/>
                <a:pathLst>
                  <a:path extrusionOk="0" h="588" w="730">
                    <a:moveTo>
                      <a:pt x="381" y="0"/>
                    </a:moveTo>
                    <a:cubicBezTo>
                      <a:pt x="186" y="0"/>
                      <a:pt x="0" y="207"/>
                      <a:pt x="123" y="427"/>
                    </a:cubicBezTo>
                    <a:cubicBezTo>
                      <a:pt x="180" y="539"/>
                      <a:pt x="275" y="587"/>
                      <a:pt x="371" y="587"/>
                    </a:cubicBezTo>
                    <a:cubicBezTo>
                      <a:pt x="550" y="587"/>
                      <a:pt x="730" y="418"/>
                      <a:pt x="648" y="189"/>
                    </a:cubicBezTo>
                    <a:cubicBezTo>
                      <a:pt x="636" y="164"/>
                      <a:pt x="623" y="152"/>
                      <a:pt x="611" y="127"/>
                    </a:cubicBezTo>
                    <a:cubicBezTo>
                      <a:pt x="547" y="37"/>
                      <a:pt x="463" y="0"/>
                      <a:pt x="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11" name="Google Shape;10711;p50"/>
              <p:cNvSpPr/>
              <p:nvPr/>
            </p:nvSpPr>
            <p:spPr>
              <a:xfrm>
                <a:off x="3781550" y="4082825"/>
                <a:ext cx="15675" cy="14300"/>
              </a:xfrm>
              <a:custGeom>
                <a:rect b="b" l="l" r="r" t="t"/>
                <a:pathLst>
                  <a:path extrusionOk="0" h="572" w="627">
                    <a:moveTo>
                      <a:pt x="297" y="0"/>
                    </a:moveTo>
                    <a:cubicBezTo>
                      <a:pt x="168" y="0"/>
                      <a:pt x="39" y="82"/>
                      <a:pt x="13" y="243"/>
                    </a:cubicBezTo>
                    <a:cubicBezTo>
                      <a:pt x="1" y="318"/>
                      <a:pt x="13" y="393"/>
                      <a:pt x="63" y="455"/>
                    </a:cubicBezTo>
                    <a:cubicBezTo>
                      <a:pt x="124" y="536"/>
                      <a:pt x="208" y="571"/>
                      <a:pt x="290" y="571"/>
                    </a:cubicBezTo>
                    <a:cubicBezTo>
                      <a:pt x="460" y="571"/>
                      <a:pt x="626" y="420"/>
                      <a:pt x="576" y="218"/>
                    </a:cubicBezTo>
                    <a:cubicBezTo>
                      <a:pt x="539" y="72"/>
                      <a:pt x="418" y="0"/>
                      <a:pt x="2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12" name="Google Shape;10712;p50"/>
              <p:cNvSpPr/>
              <p:nvPr/>
            </p:nvSpPr>
            <p:spPr>
              <a:xfrm>
                <a:off x="3839075" y="3910200"/>
                <a:ext cx="18625" cy="14750"/>
              </a:xfrm>
              <a:custGeom>
                <a:rect b="b" l="l" r="r" t="t"/>
                <a:pathLst>
                  <a:path extrusionOk="0" h="590" w="745">
                    <a:moveTo>
                      <a:pt x="403" y="0"/>
                    </a:moveTo>
                    <a:cubicBezTo>
                      <a:pt x="193" y="0"/>
                      <a:pt x="0" y="238"/>
                      <a:pt x="162" y="462"/>
                    </a:cubicBezTo>
                    <a:cubicBezTo>
                      <a:pt x="212" y="525"/>
                      <a:pt x="274" y="575"/>
                      <a:pt x="349" y="587"/>
                    </a:cubicBezTo>
                    <a:cubicBezTo>
                      <a:pt x="361" y="588"/>
                      <a:pt x="373" y="589"/>
                      <a:pt x="385" y="589"/>
                    </a:cubicBezTo>
                    <a:cubicBezTo>
                      <a:pt x="592" y="589"/>
                      <a:pt x="744" y="389"/>
                      <a:pt x="662" y="200"/>
                    </a:cubicBezTo>
                    <a:cubicBezTo>
                      <a:pt x="662" y="175"/>
                      <a:pt x="649" y="150"/>
                      <a:pt x="637" y="125"/>
                    </a:cubicBezTo>
                    <a:cubicBezTo>
                      <a:pt x="570" y="37"/>
                      <a:pt x="485" y="0"/>
                      <a:pt x="4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13" name="Google Shape;10713;p50"/>
              <p:cNvSpPr/>
              <p:nvPr/>
            </p:nvSpPr>
            <p:spPr>
              <a:xfrm>
                <a:off x="3906825" y="3924900"/>
                <a:ext cx="16675" cy="14450"/>
              </a:xfrm>
              <a:custGeom>
                <a:rect b="b" l="l" r="r" t="t"/>
                <a:pathLst>
                  <a:path extrusionOk="0" h="578" w="667">
                    <a:moveTo>
                      <a:pt x="293" y="1"/>
                    </a:moveTo>
                    <a:cubicBezTo>
                      <a:pt x="163" y="1"/>
                      <a:pt x="36" y="91"/>
                      <a:pt x="13" y="249"/>
                    </a:cubicBezTo>
                    <a:cubicBezTo>
                      <a:pt x="1" y="324"/>
                      <a:pt x="26" y="399"/>
                      <a:pt x="63" y="461"/>
                    </a:cubicBezTo>
                    <a:cubicBezTo>
                      <a:pt x="113" y="524"/>
                      <a:pt x="176" y="561"/>
                      <a:pt x="251" y="574"/>
                    </a:cubicBezTo>
                    <a:cubicBezTo>
                      <a:pt x="266" y="576"/>
                      <a:pt x="281" y="577"/>
                      <a:pt x="295" y="577"/>
                    </a:cubicBezTo>
                    <a:cubicBezTo>
                      <a:pt x="521" y="577"/>
                      <a:pt x="667" y="312"/>
                      <a:pt x="526" y="124"/>
                    </a:cubicBezTo>
                    <a:cubicBezTo>
                      <a:pt x="466" y="40"/>
                      <a:pt x="379" y="1"/>
                      <a:pt x="2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14" name="Google Shape;10714;p50"/>
              <p:cNvSpPr/>
              <p:nvPr/>
            </p:nvSpPr>
            <p:spPr>
              <a:xfrm>
                <a:off x="3934025" y="3996350"/>
                <a:ext cx="20125" cy="14475"/>
              </a:xfrm>
              <a:custGeom>
                <a:rect b="b" l="l" r="r" t="t"/>
                <a:pathLst>
                  <a:path extrusionOk="0" h="579" w="805">
                    <a:moveTo>
                      <a:pt x="390" y="1"/>
                    </a:moveTo>
                    <a:cubicBezTo>
                      <a:pt x="47" y="1"/>
                      <a:pt x="0" y="529"/>
                      <a:pt x="375" y="578"/>
                    </a:cubicBezTo>
                    <a:cubicBezTo>
                      <a:pt x="383" y="578"/>
                      <a:pt x="391" y="578"/>
                      <a:pt x="399" y="578"/>
                    </a:cubicBezTo>
                    <a:cubicBezTo>
                      <a:pt x="729" y="578"/>
                      <a:pt x="804" y="76"/>
                      <a:pt x="463" y="3"/>
                    </a:cubicBezTo>
                    <a:lnTo>
                      <a:pt x="425" y="3"/>
                    </a:lnTo>
                    <a:cubicBezTo>
                      <a:pt x="413" y="2"/>
                      <a:pt x="401" y="1"/>
                      <a:pt x="3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15" name="Google Shape;10715;p50"/>
              <p:cNvSpPr/>
              <p:nvPr/>
            </p:nvSpPr>
            <p:spPr>
              <a:xfrm>
                <a:off x="3896850" y="4040850"/>
                <a:ext cx="16250" cy="14550"/>
              </a:xfrm>
              <a:custGeom>
                <a:rect b="b" l="l" r="r" t="t"/>
                <a:pathLst>
                  <a:path extrusionOk="0" h="582" w="650">
                    <a:moveTo>
                      <a:pt x="334" y="0"/>
                    </a:moveTo>
                    <a:cubicBezTo>
                      <a:pt x="298" y="0"/>
                      <a:pt x="261" y="7"/>
                      <a:pt x="225" y="22"/>
                    </a:cubicBezTo>
                    <a:cubicBezTo>
                      <a:pt x="75" y="72"/>
                      <a:pt x="0" y="247"/>
                      <a:pt x="50" y="397"/>
                    </a:cubicBezTo>
                    <a:cubicBezTo>
                      <a:pt x="98" y="511"/>
                      <a:pt x="210" y="582"/>
                      <a:pt x="321" y="582"/>
                    </a:cubicBezTo>
                    <a:cubicBezTo>
                      <a:pt x="357" y="582"/>
                      <a:pt x="392" y="575"/>
                      <a:pt x="425" y="560"/>
                    </a:cubicBezTo>
                    <a:cubicBezTo>
                      <a:pt x="575" y="497"/>
                      <a:pt x="650" y="335"/>
                      <a:pt x="600" y="185"/>
                    </a:cubicBezTo>
                    <a:cubicBezTo>
                      <a:pt x="552" y="71"/>
                      <a:pt x="447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16" name="Google Shape;10716;p50"/>
              <p:cNvSpPr/>
              <p:nvPr/>
            </p:nvSpPr>
            <p:spPr>
              <a:xfrm>
                <a:off x="3773350" y="4125700"/>
                <a:ext cx="18500" cy="15250"/>
              </a:xfrm>
              <a:custGeom>
                <a:rect b="b" l="l" r="r" t="t"/>
                <a:pathLst>
                  <a:path extrusionOk="0" h="610" w="740">
                    <a:moveTo>
                      <a:pt x="349" y="1"/>
                    </a:moveTo>
                    <a:cubicBezTo>
                      <a:pt x="166" y="1"/>
                      <a:pt x="1" y="185"/>
                      <a:pt x="91" y="402"/>
                    </a:cubicBezTo>
                    <a:cubicBezTo>
                      <a:pt x="133" y="549"/>
                      <a:pt x="239" y="610"/>
                      <a:pt x="349" y="610"/>
                    </a:cubicBezTo>
                    <a:cubicBezTo>
                      <a:pt x="539" y="610"/>
                      <a:pt x="740" y="427"/>
                      <a:pt x="629" y="190"/>
                    </a:cubicBezTo>
                    <a:cubicBezTo>
                      <a:pt x="604" y="152"/>
                      <a:pt x="579" y="115"/>
                      <a:pt x="554" y="90"/>
                    </a:cubicBezTo>
                    <a:cubicBezTo>
                      <a:pt x="492" y="28"/>
                      <a:pt x="419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17" name="Google Shape;10717;p50"/>
              <p:cNvSpPr/>
              <p:nvPr/>
            </p:nvSpPr>
            <p:spPr>
              <a:xfrm>
                <a:off x="3885275" y="4073025"/>
                <a:ext cx="17475" cy="14600"/>
              </a:xfrm>
              <a:custGeom>
                <a:rect b="b" l="l" r="r" t="t"/>
                <a:pathLst>
                  <a:path extrusionOk="0" h="584" w="699">
                    <a:moveTo>
                      <a:pt x="359" y="0"/>
                    </a:moveTo>
                    <a:cubicBezTo>
                      <a:pt x="323" y="0"/>
                      <a:pt x="287" y="7"/>
                      <a:pt x="251" y="22"/>
                    </a:cubicBezTo>
                    <a:cubicBezTo>
                      <a:pt x="13" y="110"/>
                      <a:pt x="1" y="447"/>
                      <a:pt x="238" y="560"/>
                    </a:cubicBezTo>
                    <a:cubicBezTo>
                      <a:pt x="276" y="576"/>
                      <a:pt x="315" y="583"/>
                      <a:pt x="352" y="583"/>
                    </a:cubicBezTo>
                    <a:cubicBezTo>
                      <a:pt x="544" y="583"/>
                      <a:pt x="699" y="384"/>
                      <a:pt x="626" y="185"/>
                    </a:cubicBezTo>
                    <a:cubicBezTo>
                      <a:pt x="578" y="71"/>
                      <a:pt x="473" y="0"/>
                      <a:pt x="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18" name="Google Shape;10718;p50"/>
              <p:cNvSpPr/>
              <p:nvPr/>
            </p:nvSpPr>
            <p:spPr>
              <a:xfrm>
                <a:off x="3738725" y="3920975"/>
                <a:ext cx="18025" cy="14725"/>
              </a:xfrm>
              <a:custGeom>
                <a:rect b="b" l="l" r="r" t="t"/>
                <a:pathLst>
                  <a:path extrusionOk="0" h="589" w="721">
                    <a:moveTo>
                      <a:pt x="350" y="0"/>
                    </a:moveTo>
                    <a:cubicBezTo>
                      <a:pt x="176" y="0"/>
                      <a:pt x="0" y="158"/>
                      <a:pt x="64" y="381"/>
                    </a:cubicBezTo>
                    <a:cubicBezTo>
                      <a:pt x="110" y="527"/>
                      <a:pt x="220" y="588"/>
                      <a:pt x="331" y="588"/>
                    </a:cubicBezTo>
                    <a:cubicBezTo>
                      <a:pt x="523" y="588"/>
                      <a:pt x="720" y="406"/>
                      <a:pt x="602" y="169"/>
                    </a:cubicBezTo>
                    <a:cubicBezTo>
                      <a:pt x="547" y="51"/>
                      <a:pt x="449" y="0"/>
                      <a:pt x="3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19" name="Google Shape;10719;p50"/>
              <p:cNvSpPr/>
              <p:nvPr/>
            </p:nvSpPr>
            <p:spPr>
              <a:xfrm>
                <a:off x="3850575" y="3877525"/>
                <a:ext cx="18100" cy="14525"/>
              </a:xfrm>
              <a:custGeom>
                <a:rect b="b" l="l" r="r" t="t"/>
                <a:pathLst>
                  <a:path extrusionOk="0" h="581" w="724">
                    <a:moveTo>
                      <a:pt x="351" y="1"/>
                    </a:moveTo>
                    <a:cubicBezTo>
                      <a:pt x="175" y="1"/>
                      <a:pt x="0" y="155"/>
                      <a:pt x="64" y="369"/>
                    </a:cubicBezTo>
                    <a:cubicBezTo>
                      <a:pt x="111" y="519"/>
                      <a:pt x="223" y="581"/>
                      <a:pt x="337" y="581"/>
                    </a:cubicBezTo>
                    <a:cubicBezTo>
                      <a:pt x="529" y="581"/>
                      <a:pt x="724" y="405"/>
                      <a:pt x="614" y="169"/>
                    </a:cubicBezTo>
                    <a:cubicBezTo>
                      <a:pt x="555" y="51"/>
                      <a:pt x="453" y="1"/>
                      <a:pt x="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20" name="Google Shape;10720;p50"/>
              <p:cNvSpPr/>
              <p:nvPr/>
            </p:nvSpPr>
            <p:spPr>
              <a:xfrm>
                <a:off x="3774925" y="3901725"/>
                <a:ext cx="17175" cy="14225"/>
              </a:xfrm>
              <a:custGeom>
                <a:rect b="b" l="l" r="r" t="t"/>
                <a:pathLst>
                  <a:path extrusionOk="0" h="569" w="687">
                    <a:moveTo>
                      <a:pt x="373" y="1"/>
                    </a:moveTo>
                    <a:cubicBezTo>
                      <a:pt x="182" y="1"/>
                      <a:pt x="0" y="204"/>
                      <a:pt x="116" y="426"/>
                    </a:cubicBezTo>
                    <a:cubicBezTo>
                      <a:pt x="153" y="501"/>
                      <a:pt x="228" y="551"/>
                      <a:pt x="316" y="564"/>
                    </a:cubicBezTo>
                    <a:cubicBezTo>
                      <a:pt x="334" y="567"/>
                      <a:pt x="352" y="569"/>
                      <a:pt x="370" y="569"/>
                    </a:cubicBezTo>
                    <a:cubicBezTo>
                      <a:pt x="546" y="569"/>
                      <a:pt x="686" y="408"/>
                      <a:pt x="641" y="226"/>
                    </a:cubicBezTo>
                    <a:cubicBezTo>
                      <a:pt x="641" y="214"/>
                      <a:pt x="641" y="189"/>
                      <a:pt x="628" y="176"/>
                    </a:cubicBezTo>
                    <a:cubicBezTo>
                      <a:pt x="628" y="151"/>
                      <a:pt x="616" y="139"/>
                      <a:pt x="591" y="114"/>
                    </a:cubicBezTo>
                    <a:cubicBezTo>
                      <a:pt x="529" y="34"/>
                      <a:pt x="450" y="1"/>
                      <a:pt x="3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21" name="Google Shape;10721;p50"/>
              <p:cNvSpPr/>
              <p:nvPr/>
            </p:nvSpPr>
            <p:spPr>
              <a:xfrm>
                <a:off x="3742500" y="4134575"/>
                <a:ext cx="17225" cy="14325"/>
              </a:xfrm>
              <a:custGeom>
                <a:rect b="b" l="l" r="r" t="t"/>
                <a:pathLst>
                  <a:path extrusionOk="0" h="573" w="689">
                    <a:moveTo>
                      <a:pt x="368" y="0"/>
                    </a:moveTo>
                    <a:cubicBezTo>
                      <a:pt x="332" y="0"/>
                      <a:pt x="297" y="7"/>
                      <a:pt x="263" y="22"/>
                    </a:cubicBezTo>
                    <a:cubicBezTo>
                      <a:pt x="213" y="35"/>
                      <a:pt x="176" y="60"/>
                      <a:pt x="151" y="97"/>
                    </a:cubicBezTo>
                    <a:cubicBezTo>
                      <a:pt x="1" y="272"/>
                      <a:pt x="113" y="535"/>
                      <a:pt x="338" y="572"/>
                    </a:cubicBezTo>
                    <a:cubicBezTo>
                      <a:pt x="376" y="572"/>
                      <a:pt x="426" y="572"/>
                      <a:pt x="463" y="547"/>
                    </a:cubicBezTo>
                    <a:cubicBezTo>
                      <a:pt x="613" y="497"/>
                      <a:pt x="688" y="322"/>
                      <a:pt x="638" y="172"/>
                    </a:cubicBezTo>
                    <a:cubicBezTo>
                      <a:pt x="591" y="68"/>
                      <a:pt x="479" y="0"/>
                      <a:pt x="3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22" name="Google Shape;10722;p50"/>
              <p:cNvSpPr/>
              <p:nvPr/>
            </p:nvSpPr>
            <p:spPr>
              <a:xfrm>
                <a:off x="4034000" y="3988850"/>
                <a:ext cx="15775" cy="14825"/>
              </a:xfrm>
              <a:custGeom>
                <a:rect b="b" l="l" r="r" t="t"/>
                <a:pathLst>
                  <a:path extrusionOk="0" h="593" w="631">
                    <a:moveTo>
                      <a:pt x="326" y="0"/>
                    </a:moveTo>
                    <a:cubicBezTo>
                      <a:pt x="244" y="0"/>
                      <a:pt x="161" y="36"/>
                      <a:pt x="100" y="115"/>
                    </a:cubicBezTo>
                    <a:cubicBezTo>
                      <a:pt x="0" y="240"/>
                      <a:pt x="25" y="415"/>
                      <a:pt x="150" y="515"/>
                    </a:cubicBezTo>
                    <a:lnTo>
                      <a:pt x="150" y="528"/>
                    </a:lnTo>
                    <a:cubicBezTo>
                      <a:pt x="205" y="573"/>
                      <a:pt x="267" y="593"/>
                      <a:pt x="328" y="593"/>
                    </a:cubicBezTo>
                    <a:cubicBezTo>
                      <a:pt x="485" y="593"/>
                      <a:pt x="631" y="455"/>
                      <a:pt x="612" y="265"/>
                    </a:cubicBezTo>
                    <a:cubicBezTo>
                      <a:pt x="597" y="101"/>
                      <a:pt x="463" y="0"/>
                      <a:pt x="3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23" name="Google Shape;10723;p50"/>
              <p:cNvSpPr/>
              <p:nvPr/>
            </p:nvSpPr>
            <p:spPr>
              <a:xfrm>
                <a:off x="4071475" y="3968250"/>
                <a:ext cx="17425" cy="14475"/>
              </a:xfrm>
              <a:custGeom>
                <a:rect b="b" l="l" r="r" t="t"/>
                <a:pathLst>
                  <a:path extrusionOk="0" h="579" w="697">
                    <a:moveTo>
                      <a:pt x="355" y="0"/>
                    </a:moveTo>
                    <a:cubicBezTo>
                      <a:pt x="258" y="0"/>
                      <a:pt x="160" y="47"/>
                      <a:pt x="101" y="140"/>
                    </a:cubicBezTo>
                    <a:cubicBezTo>
                      <a:pt x="1" y="314"/>
                      <a:pt x="101" y="539"/>
                      <a:pt x="313" y="577"/>
                    </a:cubicBezTo>
                    <a:cubicBezTo>
                      <a:pt x="325" y="578"/>
                      <a:pt x="336" y="579"/>
                      <a:pt x="347" y="579"/>
                    </a:cubicBezTo>
                    <a:cubicBezTo>
                      <a:pt x="544" y="579"/>
                      <a:pt x="697" y="379"/>
                      <a:pt x="626" y="190"/>
                    </a:cubicBezTo>
                    <a:cubicBezTo>
                      <a:pt x="613" y="165"/>
                      <a:pt x="601" y="140"/>
                      <a:pt x="588" y="115"/>
                    </a:cubicBezTo>
                    <a:cubicBezTo>
                      <a:pt x="529" y="38"/>
                      <a:pt x="442" y="0"/>
                      <a:pt x="3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24" name="Google Shape;10724;p50"/>
              <p:cNvSpPr/>
              <p:nvPr/>
            </p:nvSpPr>
            <p:spPr>
              <a:xfrm>
                <a:off x="4004575" y="3955125"/>
                <a:ext cx="18075" cy="14625"/>
              </a:xfrm>
              <a:custGeom>
                <a:rect b="b" l="l" r="r" t="t"/>
                <a:pathLst>
                  <a:path extrusionOk="0" h="585" w="723">
                    <a:moveTo>
                      <a:pt x="374" y="1"/>
                    </a:moveTo>
                    <a:cubicBezTo>
                      <a:pt x="183" y="1"/>
                      <a:pt x="1" y="208"/>
                      <a:pt x="115" y="427"/>
                    </a:cubicBezTo>
                    <a:cubicBezTo>
                      <a:pt x="175" y="538"/>
                      <a:pt x="270" y="585"/>
                      <a:pt x="364" y="585"/>
                    </a:cubicBezTo>
                    <a:cubicBezTo>
                      <a:pt x="545" y="585"/>
                      <a:pt x="722" y="412"/>
                      <a:pt x="640" y="190"/>
                    </a:cubicBezTo>
                    <a:cubicBezTo>
                      <a:pt x="640" y="165"/>
                      <a:pt x="627" y="152"/>
                      <a:pt x="602" y="127"/>
                    </a:cubicBezTo>
                    <a:cubicBezTo>
                      <a:pt x="539" y="38"/>
                      <a:pt x="456" y="1"/>
                      <a:pt x="3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25" name="Google Shape;10725;p50"/>
              <p:cNvSpPr/>
              <p:nvPr/>
            </p:nvSpPr>
            <p:spPr>
              <a:xfrm>
                <a:off x="4015750" y="3916175"/>
                <a:ext cx="15150" cy="14500"/>
              </a:xfrm>
              <a:custGeom>
                <a:rect b="b" l="l" r="r" t="t"/>
                <a:pathLst>
                  <a:path extrusionOk="0" h="580" w="606">
                    <a:moveTo>
                      <a:pt x="305" y="0"/>
                    </a:moveTo>
                    <a:cubicBezTo>
                      <a:pt x="147" y="0"/>
                      <a:pt x="0" y="136"/>
                      <a:pt x="18" y="323"/>
                    </a:cubicBezTo>
                    <a:cubicBezTo>
                      <a:pt x="42" y="481"/>
                      <a:pt x="180" y="579"/>
                      <a:pt x="317" y="579"/>
                    </a:cubicBezTo>
                    <a:cubicBezTo>
                      <a:pt x="397" y="579"/>
                      <a:pt x="475" y="546"/>
                      <a:pt x="530" y="473"/>
                    </a:cubicBezTo>
                    <a:cubicBezTo>
                      <a:pt x="580" y="411"/>
                      <a:pt x="605" y="336"/>
                      <a:pt x="593" y="261"/>
                    </a:cubicBezTo>
                    <a:cubicBezTo>
                      <a:pt x="593" y="236"/>
                      <a:pt x="593" y="211"/>
                      <a:pt x="580" y="186"/>
                    </a:cubicBezTo>
                    <a:cubicBezTo>
                      <a:pt x="568" y="136"/>
                      <a:pt x="530" y="98"/>
                      <a:pt x="493" y="61"/>
                    </a:cubicBezTo>
                    <a:lnTo>
                      <a:pt x="493" y="73"/>
                    </a:lnTo>
                    <a:cubicBezTo>
                      <a:pt x="435" y="23"/>
                      <a:pt x="369" y="0"/>
                      <a:pt x="3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26" name="Google Shape;10726;p50"/>
              <p:cNvSpPr/>
              <p:nvPr/>
            </p:nvSpPr>
            <p:spPr>
              <a:xfrm>
                <a:off x="4050550" y="3915450"/>
                <a:ext cx="17425" cy="14475"/>
              </a:xfrm>
              <a:custGeom>
                <a:rect b="b" l="l" r="r" t="t"/>
                <a:pathLst>
                  <a:path extrusionOk="0" h="579" w="697">
                    <a:moveTo>
                      <a:pt x="355" y="0"/>
                    </a:moveTo>
                    <a:cubicBezTo>
                      <a:pt x="257" y="0"/>
                      <a:pt x="160" y="47"/>
                      <a:pt x="100" y="140"/>
                    </a:cubicBezTo>
                    <a:cubicBezTo>
                      <a:pt x="0" y="315"/>
                      <a:pt x="100" y="539"/>
                      <a:pt x="313" y="577"/>
                    </a:cubicBezTo>
                    <a:cubicBezTo>
                      <a:pt x="324" y="578"/>
                      <a:pt x="336" y="579"/>
                      <a:pt x="347" y="579"/>
                    </a:cubicBezTo>
                    <a:cubicBezTo>
                      <a:pt x="544" y="579"/>
                      <a:pt x="696" y="379"/>
                      <a:pt x="625" y="190"/>
                    </a:cubicBezTo>
                    <a:cubicBezTo>
                      <a:pt x="613" y="165"/>
                      <a:pt x="600" y="140"/>
                      <a:pt x="588" y="115"/>
                    </a:cubicBezTo>
                    <a:cubicBezTo>
                      <a:pt x="529" y="38"/>
                      <a:pt x="442" y="0"/>
                      <a:pt x="3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27" name="Google Shape;10727;p50"/>
              <p:cNvSpPr/>
              <p:nvPr/>
            </p:nvSpPr>
            <p:spPr>
              <a:xfrm>
                <a:off x="4084300" y="3935250"/>
                <a:ext cx="16250" cy="14400"/>
              </a:xfrm>
              <a:custGeom>
                <a:rect b="b" l="l" r="r" t="t"/>
                <a:pathLst>
                  <a:path extrusionOk="0" h="576" w="650">
                    <a:moveTo>
                      <a:pt x="323" y="0"/>
                    </a:moveTo>
                    <a:cubicBezTo>
                      <a:pt x="286" y="0"/>
                      <a:pt x="249" y="7"/>
                      <a:pt x="213" y="22"/>
                    </a:cubicBezTo>
                    <a:cubicBezTo>
                      <a:pt x="63" y="72"/>
                      <a:pt x="0" y="247"/>
                      <a:pt x="50" y="385"/>
                    </a:cubicBezTo>
                    <a:cubicBezTo>
                      <a:pt x="100" y="503"/>
                      <a:pt x="212" y="575"/>
                      <a:pt x="331" y="575"/>
                    </a:cubicBezTo>
                    <a:cubicBezTo>
                      <a:pt x="362" y="575"/>
                      <a:pt x="394" y="570"/>
                      <a:pt x="425" y="560"/>
                    </a:cubicBezTo>
                    <a:cubicBezTo>
                      <a:pt x="575" y="497"/>
                      <a:pt x="650" y="335"/>
                      <a:pt x="587" y="185"/>
                    </a:cubicBezTo>
                    <a:cubicBezTo>
                      <a:pt x="550" y="71"/>
                      <a:pt x="439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28" name="Google Shape;10728;p50"/>
              <p:cNvSpPr/>
              <p:nvPr/>
            </p:nvSpPr>
            <p:spPr>
              <a:xfrm>
                <a:off x="3990275" y="3855400"/>
                <a:ext cx="18750" cy="14625"/>
              </a:xfrm>
              <a:custGeom>
                <a:rect b="b" l="l" r="r" t="t"/>
                <a:pathLst>
                  <a:path extrusionOk="0" h="585" w="750">
                    <a:moveTo>
                      <a:pt x="385" y="0"/>
                    </a:moveTo>
                    <a:cubicBezTo>
                      <a:pt x="131" y="0"/>
                      <a:pt x="1" y="341"/>
                      <a:pt x="212" y="517"/>
                    </a:cubicBezTo>
                    <a:cubicBezTo>
                      <a:pt x="271" y="564"/>
                      <a:pt x="336" y="584"/>
                      <a:pt x="398" y="584"/>
                    </a:cubicBezTo>
                    <a:cubicBezTo>
                      <a:pt x="585" y="584"/>
                      <a:pt x="750" y="399"/>
                      <a:pt x="674" y="192"/>
                    </a:cubicBezTo>
                    <a:cubicBezTo>
                      <a:pt x="637" y="92"/>
                      <a:pt x="549" y="17"/>
                      <a:pt x="437" y="5"/>
                    </a:cubicBezTo>
                    <a:cubicBezTo>
                      <a:pt x="419" y="2"/>
                      <a:pt x="402" y="0"/>
                      <a:pt x="3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29" name="Google Shape;10729;p50"/>
              <p:cNvSpPr/>
              <p:nvPr/>
            </p:nvSpPr>
            <p:spPr>
              <a:xfrm>
                <a:off x="4030250" y="3843700"/>
                <a:ext cx="15775" cy="14400"/>
              </a:xfrm>
              <a:custGeom>
                <a:rect b="b" l="l" r="r" t="t"/>
                <a:pathLst>
                  <a:path extrusionOk="0" h="576" w="631">
                    <a:moveTo>
                      <a:pt x="319" y="1"/>
                    </a:moveTo>
                    <a:cubicBezTo>
                      <a:pt x="237" y="1"/>
                      <a:pt x="156" y="35"/>
                      <a:pt x="100" y="110"/>
                    </a:cubicBezTo>
                    <a:cubicBezTo>
                      <a:pt x="0" y="235"/>
                      <a:pt x="13" y="410"/>
                      <a:pt x="138" y="510"/>
                    </a:cubicBezTo>
                    <a:cubicBezTo>
                      <a:pt x="193" y="555"/>
                      <a:pt x="257" y="576"/>
                      <a:pt x="319" y="576"/>
                    </a:cubicBezTo>
                    <a:cubicBezTo>
                      <a:pt x="479" y="576"/>
                      <a:pt x="631" y="441"/>
                      <a:pt x="613" y="260"/>
                    </a:cubicBezTo>
                    <a:cubicBezTo>
                      <a:pt x="589" y="96"/>
                      <a:pt x="454" y="1"/>
                      <a:pt x="3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30" name="Google Shape;10730;p50"/>
              <p:cNvSpPr/>
              <p:nvPr/>
            </p:nvSpPr>
            <p:spPr>
              <a:xfrm>
                <a:off x="3977125" y="3888525"/>
                <a:ext cx="16550" cy="14525"/>
              </a:xfrm>
              <a:custGeom>
                <a:rect b="b" l="l" r="r" t="t"/>
                <a:pathLst>
                  <a:path extrusionOk="0" h="581" w="662">
                    <a:moveTo>
                      <a:pt x="353" y="0"/>
                    </a:moveTo>
                    <a:cubicBezTo>
                      <a:pt x="272" y="0"/>
                      <a:pt x="194" y="35"/>
                      <a:pt x="138" y="104"/>
                    </a:cubicBezTo>
                    <a:cubicBezTo>
                      <a:pt x="1" y="267"/>
                      <a:pt x="76" y="504"/>
                      <a:pt x="276" y="567"/>
                    </a:cubicBezTo>
                    <a:cubicBezTo>
                      <a:pt x="305" y="576"/>
                      <a:pt x="334" y="580"/>
                      <a:pt x="363" y="580"/>
                    </a:cubicBezTo>
                    <a:cubicBezTo>
                      <a:pt x="527" y="580"/>
                      <a:pt x="661" y="435"/>
                      <a:pt x="651" y="254"/>
                    </a:cubicBezTo>
                    <a:cubicBezTo>
                      <a:pt x="638" y="229"/>
                      <a:pt x="638" y="204"/>
                      <a:pt x="626" y="192"/>
                    </a:cubicBezTo>
                    <a:cubicBezTo>
                      <a:pt x="613" y="142"/>
                      <a:pt x="576" y="92"/>
                      <a:pt x="538" y="67"/>
                    </a:cubicBezTo>
                    <a:cubicBezTo>
                      <a:pt x="483" y="22"/>
                      <a:pt x="417" y="0"/>
                      <a:pt x="3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31" name="Google Shape;10731;p50"/>
              <p:cNvSpPr/>
              <p:nvPr/>
            </p:nvSpPr>
            <p:spPr>
              <a:xfrm>
                <a:off x="4057425" y="3877900"/>
                <a:ext cx="16275" cy="14425"/>
              </a:xfrm>
              <a:custGeom>
                <a:rect b="b" l="l" r="r" t="t"/>
                <a:pathLst>
                  <a:path extrusionOk="0" h="577" w="651">
                    <a:moveTo>
                      <a:pt x="318" y="0"/>
                    </a:moveTo>
                    <a:cubicBezTo>
                      <a:pt x="283" y="0"/>
                      <a:pt x="247" y="6"/>
                      <a:pt x="213" y="17"/>
                    </a:cubicBezTo>
                    <a:cubicBezTo>
                      <a:pt x="75" y="79"/>
                      <a:pt x="0" y="242"/>
                      <a:pt x="50" y="392"/>
                    </a:cubicBezTo>
                    <a:cubicBezTo>
                      <a:pt x="98" y="506"/>
                      <a:pt x="203" y="576"/>
                      <a:pt x="317" y="576"/>
                    </a:cubicBezTo>
                    <a:cubicBezTo>
                      <a:pt x="352" y="576"/>
                      <a:pt x="389" y="569"/>
                      <a:pt x="425" y="554"/>
                    </a:cubicBezTo>
                    <a:cubicBezTo>
                      <a:pt x="575" y="504"/>
                      <a:pt x="650" y="329"/>
                      <a:pt x="588" y="179"/>
                    </a:cubicBezTo>
                    <a:cubicBezTo>
                      <a:pt x="549" y="64"/>
                      <a:pt x="436" y="0"/>
                      <a:pt x="3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32" name="Google Shape;10732;p50"/>
              <p:cNvSpPr/>
              <p:nvPr/>
            </p:nvSpPr>
            <p:spPr>
              <a:xfrm>
                <a:off x="4148200" y="3945400"/>
                <a:ext cx="17350" cy="12900"/>
              </a:xfrm>
              <a:custGeom>
                <a:rect b="b" l="l" r="r" t="t"/>
                <a:pathLst>
                  <a:path extrusionOk="0" h="516" w="694">
                    <a:moveTo>
                      <a:pt x="490" y="0"/>
                    </a:moveTo>
                    <a:cubicBezTo>
                      <a:pt x="282" y="0"/>
                      <a:pt x="1" y="286"/>
                      <a:pt x="206" y="454"/>
                    </a:cubicBezTo>
                    <a:cubicBezTo>
                      <a:pt x="258" y="495"/>
                      <a:pt x="319" y="515"/>
                      <a:pt x="379" y="515"/>
                    </a:cubicBezTo>
                    <a:cubicBezTo>
                      <a:pt x="464" y="515"/>
                      <a:pt x="548" y="477"/>
                      <a:pt x="606" y="404"/>
                    </a:cubicBezTo>
                    <a:lnTo>
                      <a:pt x="618" y="404"/>
                    </a:lnTo>
                    <a:cubicBezTo>
                      <a:pt x="681" y="329"/>
                      <a:pt x="693" y="216"/>
                      <a:pt x="656" y="116"/>
                    </a:cubicBezTo>
                    <a:cubicBezTo>
                      <a:pt x="624" y="34"/>
                      <a:pt x="561" y="0"/>
                      <a:pt x="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33" name="Google Shape;10733;p50"/>
              <p:cNvSpPr/>
              <p:nvPr/>
            </p:nvSpPr>
            <p:spPr>
              <a:xfrm>
                <a:off x="4124225" y="3879775"/>
                <a:ext cx="16725" cy="14450"/>
              </a:xfrm>
              <a:custGeom>
                <a:rect b="b" l="l" r="r" t="t"/>
                <a:pathLst>
                  <a:path extrusionOk="0" h="578" w="669">
                    <a:moveTo>
                      <a:pt x="365" y="0"/>
                    </a:moveTo>
                    <a:cubicBezTo>
                      <a:pt x="172" y="0"/>
                      <a:pt x="0" y="219"/>
                      <a:pt x="115" y="429"/>
                    </a:cubicBezTo>
                    <a:cubicBezTo>
                      <a:pt x="171" y="532"/>
                      <a:pt x="264" y="577"/>
                      <a:pt x="357" y="577"/>
                    </a:cubicBezTo>
                    <a:cubicBezTo>
                      <a:pt x="512" y="577"/>
                      <a:pt x="668" y="450"/>
                      <a:pt x="653" y="254"/>
                    </a:cubicBezTo>
                    <a:cubicBezTo>
                      <a:pt x="653" y="229"/>
                      <a:pt x="640" y="204"/>
                      <a:pt x="628" y="179"/>
                    </a:cubicBezTo>
                    <a:cubicBezTo>
                      <a:pt x="615" y="129"/>
                      <a:pt x="590" y="92"/>
                      <a:pt x="540" y="67"/>
                    </a:cubicBezTo>
                    <a:cubicBezTo>
                      <a:pt x="485" y="20"/>
                      <a:pt x="424" y="0"/>
                      <a:pt x="3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34" name="Google Shape;10734;p50"/>
              <p:cNvSpPr/>
              <p:nvPr/>
            </p:nvSpPr>
            <p:spPr>
              <a:xfrm>
                <a:off x="4118975" y="3915575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29" y="0"/>
                    </a:moveTo>
                    <a:cubicBezTo>
                      <a:pt x="293" y="0"/>
                      <a:pt x="258" y="7"/>
                      <a:pt x="225" y="22"/>
                    </a:cubicBezTo>
                    <a:cubicBezTo>
                      <a:pt x="75" y="72"/>
                      <a:pt x="0" y="247"/>
                      <a:pt x="50" y="397"/>
                    </a:cubicBezTo>
                    <a:cubicBezTo>
                      <a:pt x="98" y="511"/>
                      <a:pt x="203" y="582"/>
                      <a:pt x="316" y="582"/>
                    </a:cubicBezTo>
                    <a:cubicBezTo>
                      <a:pt x="352" y="582"/>
                      <a:pt x="389" y="574"/>
                      <a:pt x="425" y="559"/>
                    </a:cubicBezTo>
                    <a:cubicBezTo>
                      <a:pt x="575" y="497"/>
                      <a:pt x="650" y="335"/>
                      <a:pt x="588" y="185"/>
                    </a:cubicBezTo>
                    <a:cubicBezTo>
                      <a:pt x="550" y="71"/>
                      <a:pt x="440" y="0"/>
                      <a:pt x="3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35" name="Google Shape;10735;p50"/>
              <p:cNvSpPr/>
              <p:nvPr/>
            </p:nvSpPr>
            <p:spPr>
              <a:xfrm>
                <a:off x="4100225" y="3810125"/>
                <a:ext cx="16350" cy="14550"/>
              </a:xfrm>
              <a:custGeom>
                <a:rect b="b" l="l" r="r" t="t"/>
                <a:pathLst>
                  <a:path extrusionOk="0" h="582" w="654">
                    <a:moveTo>
                      <a:pt x="305" y="0"/>
                    </a:moveTo>
                    <a:cubicBezTo>
                      <a:pt x="161" y="0"/>
                      <a:pt x="36" y="106"/>
                      <a:pt x="13" y="254"/>
                    </a:cubicBezTo>
                    <a:cubicBezTo>
                      <a:pt x="0" y="329"/>
                      <a:pt x="25" y="404"/>
                      <a:pt x="75" y="466"/>
                    </a:cubicBezTo>
                    <a:cubicBezTo>
                      <a:pt x="137" y="547"/>
                      <a:pt x="219" y="582"/>
                      <a:pt x="299" y="582"/>
                    </a:cubicBezTo>
                    <a:cubicBezTo>
                      <a:pt x="480" y="582"/>
                      <a:pt x="653" y="407"/>
                      <a:pt x="575" y="191"/>
                    </a:cubicBezTo>
                    <a:cubicBezTo>
                      <a:pt x="563" y="166"/>
                      <a:pt x="550" y="141"/>
                      <a:pt x="538" y="129"/>
                    </a:cubicBezTo>
                    <a:cubicBezTo>
                      <a:pt x="488" y="66"/>
                      <a:pt x="425" y="16"/>
                      <a:pt x="350" y="4"/>
                    </a:cubicBezTo>
                    <a:cubicBezTo>
                      <a:pt x="335" y="1"/>
                      <a:pt x="320" y="0"/>
                      <a:pt x="3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36" name="Google Shape;10736;p50"/>
              <p:cNvSpPr/>
              <p:nvPr/>
            </p:nvSpPr>
            <p:spPr>
              <a:xfrm>
                <a:off x="4086475" y="3856325"/>
                <a:ext cx="16275" cy="14450"/>
              </a:xfrm>
              <a:custGeom>
                <a:rect b="b" l="l" r="r" t="t"/>
                <a:pathLst>
                  <a:path extrusionOk="0" h="578" w="651">
                    <a:moveTo>
                      <a:pt x="329" y="1"/>
                    </a:moveTo>
                    <a:cubicBezTo>
                      <a:pt x="295" y="1"/>
                      <a:pt x="260" y="6"/>
                      <a:pt x="226" y="18"/>
                    </a:cubicBezTo>
                    <a:cubicBezTo>
                      <a:pt x="76" y="80"/>
                      <a:pt x="1" y="243"/>
                      <a:pt x="63" y="393"/>
                    </a:cubicBezTo>
                    <a:cubicBezTo>
                      <a:pt x="101" y="507"/>
                      <a:pt x="211" y="577"/>
                      <a:pt x="328" y="577"/>
                    </a:cubicBezTo>
                    <a:cubicBezTo>
                      <a:pt x="364" y="577"/>
                      <a:pt x="402" y="570"/>
                      <a:pt x="438" y="555"/>
                    </a:cubicBezTo>
                    <a:cubicBezTo>
                      <a:pt x="588" y="505"/>
                      <a:pt x="650" y="330"/>
                      <a:pt x="600" y="180"/>
                    </a:cubicBezTo>
                    <a:cubicBezTo>
                      <a:pt x="552" y="64"/>
                      <a:pt x="444" y="1"/>
                      <a:pt x="3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37" name="Google Shape;10737;p50"/>
              <p:cNvSpPr/>
              <p:nvPr/>
            </p:nvSpPr>
            <p:spPr>
              <a:xfrm>
                <a:off x="3965575" y="4011400"/>
                <a:ext cx="17425" cy="14450"/>
              </a:xfrm>
              <a:custGeom>
                <a:rect b="b" l="l" r="r" t="t"/>
                <a:pathLst>
                  <a:path extrusionOk="0" h="578" w="697">
                    <a:moveTo>
                      <a:pt x="349" y="0"/>
                    </a:moveTo>
                    <a:cubicBezTo>
                      <a:pt x="254" y="0"/>
                      <a:pt x="159" y="47"/>
                      <a:pt x="100" y="138"/>
                    </a:cubicBezTo>
                    <a:cubicBezTo>
                      <a:pt x="0" y="313"/>
                      <a:pt x="100" y="538"/>
                      <a:pt x="313" y="575"/>
                    </a:cubicBezTo>
                    <a:cubicBezTo>
                      <a:pt x="324" y="577"/>
                      <a:pt x="336" y="577"/>
                      <a:pt x="347" y="577"/>
                    </a:cubicBezTo>
                    <a:cubicBezTo>
                      <a:pt x="543" y="577"/>
                      <a:pt x="696" y="377"/>
                      <a:pt x="625" y="188"/>
                    </a:cubicBezTo>
                    <a:cubicBezTo>
                      <a:pt x="613" y="163"/>
                      <a:pt x="600" y="138"/>
                      <a:pt x="588" y="126"/>
                    </a:cubicBezTo>
                    <a:cubicBezTo>
                      <a:pt x="527" y="41"/>
                      <a:pt x="438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38" name="Google Shape;10738;p50"/>
              <p:cNvSpPr/>
              <p:nvPr/>
            </p:nvSpPr>
            <p:spPr>
              <a:xfrm>
                <a:off x="3970750" y="3974125"/>
                <a:ext cx="17025" cy="12925"/>
              </a:xfrm>
              <a:custGeom>
                <a:rect b="b" l="l" r="r" t="t"/>
                <a:pathLst>
                  <a:path extrusionOk="0" h="517" w="681">
                    <a:moveTo>
                      <a:pt x="490" y="1"/>
                    </a:moveTo>
                    <a:cubicBezTo>
                      <a:pt x="282" y="1"/>
                      <a:pt x="1" y="287"/>
                      <a:pt x="206" y="454"/>
                    </a:cubicBezTo>
                    <a:cubicBezTo>
                      <a:pt x="258" y="496"/>
                      <a:pt x="319" y="516"/>
                      <a:pt x="380" y="516"/>
                    </a:cubicBezTo>
                    <a:cubicBezTo>
                      <a:pt x="466" y="516"/>
                      <a:pt x="553" y="477"/>
                      <a:pt x="618" y="404"/>
                    </a:cubicBezTo>
                    <a:cubicBezTo>
                      <a:pt x="656" y="342"/>
                      <a:pt x="681" y="267"/>
                      <a:pt x="681" y="192"/>
                    </a:cubicBezTo>
                    <a:cubicBezTo>
                      <a:pt x="668" y="167"/>
                      <a:pt x="668" y="142"/>
                      <a:pt x="656" y="117"/>
                    </a:cubicBezTo>
                    <a:cubicBezTo>
                      <a:pt x="624" y="34"/>
                      <a:pt x="561" y="1"/>
                      <a:pt x="4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39" name="Google Shape;10739;p50"/>
              <p:cNvSpPr/>
              <p:nvPr/>
            </p:nvSpPr>
            <p:spPr>
              <a:xfrm>
                <a:off x="3939325" y="3951675"/>
                <a:ext cx="17725" cy="14500"/>
              </a:xfrm>
              <a:custGeom>
                <a:rect b="b" l="l" r="r" t="t"/>
                <a:pathLst>
                  <a:path extrusionOk="0" h="580" w="709">
                    <a:moveTo>
                      <a:pt x="361" y="1"/>
                    </a:moveTo>
                    <a:cubicBezTo>
                      <a:pt x="264" y="1"/>
                      <a:pt x="166" y="48"/>
                      <a:pt x="113" y="140"/>
                    </a:cubicBezTo>
                    <a:cubicBezTo>
                      <a:pt x="1" y="315"/>
                      <a:pt x="113" y="540"/>
                      <a:pt x="313" y="578"/>
                    </a:cubicBezTo>
                    <a:cubicBezTo>
                      <a:pt x="325" y="579"/>
                      <a:pt x="337" y="580"/>
                      <a:pt x="349" y="580"/>
                    </a:cubicBezTo>
                    <a:cubicBezTo>
                      <a:pt x="556" y="580"/>
                      <a:pt x="708" y="379"/>
                      <a:pt x="625" y="190"/>
                    </a:cubicBezTo>
                    <a:cubicBezTo>
                      <a:pt x="625" y="165"/>
                      <a:pt x="613" y="140"/>
                      <a:pt x="588" y="115"/>
                    </a:cubicBezTo>
                    <a:cubicBezTo>
                      <a:pt x="535" y="38"/>
                      <a:pt x="448" y="1"/>
                      <a:pt x="3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40" name="Google Shape;10740;p50"/>
              <p:cNvSpPr/>
              <p:nvPr/>
            </p:nvSpPr>
            <p:spPr>
              <a:xfrm>
                <a:off x="3915575" y="3884475"/>
                <a:ext cx="19175" cy="14450"/>
              </a:xfrm>
              <a:custGeom>
                <a:rect b="b" l="l" r="r" t="t"/>
                <a:pathLst>
                  <a:path extrusionOk="0" h="578" w="767">
                    <a:moveTo>
                      <a:pt x="395" y="1"/>
                    </a:moveTo>
                    <a:cubicBezTo>
                      <a:pt x="381" y="1"/>
                      <a:pt x="366" y="2"/>
                      <a:pt x="351" y="4"/>
                    </a:cubicBezTo>
                    <a:cubicBezTo>
                      <a:pt x="101" y="29"/>
                      <a:pt x="1" y="354"/>
                      <a:pt x="201" y="516"/>
                    </a:cubicBezTo>
                    <a:cubicBezTo>
                      <a:pt x="253" y="558"/>
                      <a:pt x="316" y="578"/>
                      <a:pt x="379" y="578"/>
                    </a:cubicBezTo>
                    <a:cubicBezTo>
                      <a:pt x="467" y="578"/>
                      <a:pt x="555" y="539"/>
                      <a:pt x="613" y="466"/>
                    </a:cubicBezTo>
                    <a:cubicBezTo>
                      <a:pt x="766" y="278"/>
                      <a:pt x="631" y="1"/>
                      <a:pt x="3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41" name="Google Shape;10741;p50"/>
              <p:cNvSpPr/>
              <p:nvPr/>
            </p:nvSpPr>
            <p:spPr>
              <a:xfrm>
                <a:off x="3941875" y="3912475"/>
                <a:ext cx="19500" cy="14700"/>
              </a:xfrm>
              <a:custGeom>
                <a:rect b="b" l="l" r="r" t="t"/>
                <a:pathLst>
                  <a:path extrusionOk="0" h="588" w="780">
                    <a:moveTo>
                      <a:pt x="399" y="0"/>
                    </a:moveTo>
                    <a:cubicBezTo>
                      <a:pt x="63" y="0"/>
                      <a:pt x="1" y="548"/>
                      <a:pt x="386" y="583"/>
                    </a:cubicBezTo>
                    <a:cubicBezTo>
                      <a:pt x="404" y="586"/>
                      <a:pt x="421" y="588"/>
                      <a:pt x="438" y="588"/>
                    </a:cubicBezTo>
                    <a:cubicBezTo>
                      <a:pt x="637" y="588"/>
                      <a:pt x="779" y="392"/>
                      <a:pt x="698" y="196"/>
                    </a:cubicBezTo>
                    <a:cubicBezTo>
                      <a:pt x="698" y="171"/>
                      <a:pt x="686" y="159"/>
                      <a:pt x="673" y="134"/>
                    </a:cubicBezTo>
                    <a:cubicBezTo>
                      <a:pt x="623" y="71"/>
                      <a:pt x="548" y="21"/>
                      <a:pt x="473" y="9"/>
                    </a:cubicBezTo>
                    <a:cubicBezTo>
                      <a:pt x="447" y="3"/>
                      <a:pt x="423" y="0"/>
                      <a:pt x="3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42" name="Google Shape;10742;p50"/>
              <p:cNvSpPr/>
              <p:nvPr/>
            </p:nvSpPr>
            <p:spPr>
              <a:xfrm>
                <a:off x="4088975" y="3896550"/>
                <a:ext cx="16100" cy="14375"/>
              </a:xfrm>
              <a:custGeom>
                <a:rect b="b" l="l" r="r" t="t"/>
                <a:pathLst>
                  <a:path extrusionOk="0" h="575" w="644">
                    <a:moveTo>
                      <a:pt x="298" y="1"/>
                    </a:moveTo>
                    <a:cubicBezTo>
                      <a:pt x="166" y="1"/>
                      <a:pt x="36" y="93"/>
                      <a:pt x="13" y="246"/>
                    </a:cubicBezTo>
                    <a:cubicBezTo>
                      <a:pt x="1" y="321"/>
                      <a:pt x="26" y="396"/>
                      <a:pt x="63" y="458"/>
                    </a:cubicBezTo>
                    <a:cubicBezTo>
                      <a:pt x="113" y="521"/>
                      <a:pt x="176" y="558"/>
                      <a:pt x="251" y="571"/>
                    </a:cubicBezTo>
                    <a:cubicBezTo>
                      <a:pt x="268" y="574"/>
                      <a:pt x="285" y="575"/>
                      <a:pt x="302" y="575"/>
                    </a:cubicBezTo>
                    <a:cubicBezTo>
                      <a:pt x="501" y="575"/>
                      <a:pt x="644" y="379"/>
                      <a:pt x="563" y="183"/>
                    </a:cubicBezTo>
                    <a:cubicBezTo>
                      <a:pt x="563" y="158"/>
                      <a:pt x="550" y="133"/>
                      <a:pt x="525" y="121"/>
                    </a:cubicBezTo>
                    <a:cubicBezTo>
                      <a:pt x="467" y="38"/>
                      <a:pt x="382" y="1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43" name="Google Shape;10743;p50"/>
              <p:cNvSpPr/>
              <p:nvPr/>
            </p:nvSpPr>
            <p:spPr>
              <a:xfrm>
                <a:off x="4020875" y="3882325"/>
                <a:ext cx="17725" cy="14500"/>
              </a:xfrm>
              <a:custGeom>
                <a:rect b="b" l="l" r="r" t="t"/>
                <a:pathLst>
                  <a:path extrusionOk="0" h="580" w="709">
                    <a:moveTo>
                      <a:pt x="367" y="1"/>
                    </a:moveTo>
                    <a:cubicBezTo>
                      <a:pt x="270" y="1"/>
                      <a:pt x="172" y="48"/>
                      <a:pt x="113" y="140"/>
                    </a:cubicBezTo>
                    <a:cubicBezTo>
                      <a:pt x="0" y="315"/>
                      <a:pt x="113" y="540"/>
                      <a:pt x="325" y="577"/>
                    </a:cubicBezTo>
                    <a:cubicBezTo>
                      <a:pt x="337" y="579"/>
                      <a:pt x="348" y="579"/>
                      <a:pt x="359" y="579"/>
                    </a:cubicBezTo>
                    <a:cubicBezTo>
                      <a:pt x="556" y="579"/>
                      <a:pt x="709" y="379"/>
                      <a:pt x="638" y="190"/>
                    </a:cubicBezTo>
                    <a:cubicBezTo>
                      <a:pt x="625" y="165"/>
                      <a:pt x="613" y="140"/>
                      <a:pt x="600" y="115"/>
                    </a:cubicBezTo>
                    <a:cubicBezTo>
                      <a:pt x="541" y="38"/>
                      <a:pt x="454" y="1"/>
                      <a:pt x="3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44" name="Google Shape;10744;p50"/>
              <p:cNvSpPr/>
              <p:nvPr/>
            </p:nvSpPr>
            <p:spPr>
              <a:xfrm>
                <a:off x="4040300" y="3951375"/>
                <a:ext cx="16350" cy="11750"/>
              </a:xfrm>
              <a:custGeom>
                <a:rect b="b" l="l" r="r" t="t"/>
                <a:pathLst>
                  <a:path extrusionOk="0" h="470" w="654">
                    <a:moveTo>
                      <a:pt x="318" y="0"/>
                    </a:moveTo>
                    <a:cubicBezTo>
                      <a:pt x="186" y="0"/>
                      <a:pt x="54" y="88"/>
                      <a:pt x="23" y="240"/>
                    </a:cubicBezTo>
                    <a:cubicBezTo>
                      <a:pt x="0" y="399"/>
                      <a:pt x="140" y="470"/>
                      <a:pt x="288" y="470"/>
                    </a:cubicBezTo>
                    <a:cubicBezTo>
                      <a:pt x="465" y="470"/>
                      <a:pt x="654" y="367"/>
                      <a:pt x="585" y="190"/>
                    </a:cubicBezTo>
                    <a:cubicBezTo>
                      <a:pt x="573" y="165"/>
                      <a:pt x="560" y="140"/>
                      <a:pt x="548" y="115"/>
                    </a:cubicBezTo>
                    <a:cubicBezTo>
                      <a:pt x="489" y="36"/>
                      <a:pt x="404" y="0"/>
                      <a:pt x="3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45" name="Google Shape;10745;p50"/>
              <p:cNvSpPr/>
              <p:nvPr/>
            </p:nvSpPr>
            <p:spPr>
              <a:xfrm>
                <a:off x="3976625" y="3933000"/>
                <a:ext cx="19875" cy="14675"/>
              </a:xfrm>
              <a:custGeom>
                <a:rect b="b" l="l" r="r" t="t"/>
                <a:pathLst>
                  <a:path extrusionOk="0" h="587" w="795">
                    <a:moveTo>
                      <a:pt x="405" y="0"/>
                    </a:moveTo>
                    <a:cubicBezTo>
                      <a:pt x="197" y="0"/>
                      <a:pt x="0" y="238"/>
                      <a:pt x="171" y="462"/>
                    </a:cubicBezTo>
                    <a:cubicBezTo>
                      <a:pt x="234" y="550"/>
                      <a:pt x="316" y="587"/>
                      <a:pt x="397" y="587"/>
                    </a:cubicBezTo>
                    <a:cubicBezTo>
                      <a:pt x="602" y="587"/>
                      <a:pt x="795" y="349"/>
                      <a:pt x="633" y="125"/>
                    </a:cubicBezTo>
                    <a:cubicBezTo>
                      <a:pt x="570" y="37"/>
                      <a:pt x="487" y="0"/>
                      <a:pt x="4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46" name="Google Shape;10746;p50"/>
              <p:cNvSpPr/>
              <p:nvPr/>
            </p:nvSpPr>
            <p:spPr>
              <a:xfrm>
                <a:off x="3949050" y="3866550"/>
                <a:ext cx="18300" cy="14650"/>
              </a:xfrm>
              <a:custGeom>
                <a:rect b="b" l="l" r="r" t="t"/>
                <a:pathLst>
                  <a:path extrusionOk="0" h="586" w="732">
                    <a:moveTo>
                      <a:pt x="383" y="0"/>
                    </a:moveTo>
                    <a:cubicBezTo>
                      <a:pt x="188" y="0"/>
                      <a:pt x="1" y="205"/>
                      <a:pt x="124" y="434"/>
                    </a:cubicBezTo>
                    <a:cubicBezTo>
                      <a:pt x="180" y="540"/>
                      <a:pt x="273" y="586"/>
                      <a:pt x="367" y="586"/>
                    </a:cubicBezTo>
                    <a:cubicBezTo>
                      <a:pt x="548" y="586"/>
                      <a:pt x="731" y="418"/>
                      <a:pt x="649" y="196"/>
                    </a:cubicBezTo>
                    <a:cubicBezTo>
                      <a:pt x="636" y="171"/>
                      <a:pt x="624" y="146"/>
                      <a:pt x="611" y="121"/>
                    </a:cubicBezTo>
                    <a:cubicBezTo>
                      <a:pt x="549" y="36"/>
                      <a:pt x="465" y="0"/>
                      <a:pt x="3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47" name="Google Shape;10747;p50"/>
              <p:cNvSpPr/>
              <p:nvPr/>
            </p:nvSpPr>
            <p:spPr>
              <a:xfrm>
                <a:off x="4001500" y="3997525"/>
                <a:ext cx="15650" cy="14300"/>
              </a:xfrm>
              <a:custGeom>
                <a:rect b="b" l="l" r="r" t="t"/>
                <a:pathLst>
                  <a:path extrusionOk="0" h="572" w="626">
                    <a:moveTo>
                      <a:pt x="296" y="1"/>
                    </a:moveTo>
                    <a:cubicBezTo>
                      <a:pt x="167" y="1"/>
                      <a:pt x="39" y="82"/>
                      <a:pt x="13" y="243"/>
                    </a:cubicBezTo>
                    <a:cubicBezTo>
                      <a:pt x="0" y="318"/>
                      <a:pt x="13" y="393"/>
                      <a:pt x="63" y="456"/>
                    </a:cubicBezTo>
                    <a:cubicBezTo>
                      <a:pt x="124" y="537"/>
                      <a:pt x="207" y="572"/>
                      <a:pt x="289" y="572"/>
                    </a:cubicBezTo>
                    <a:cubicBezTo>
                      <a:pt x="460" y="572"/>
                      <a:pt x="626" y="421"/>
                      <a:pt x="575" y="218"/>
                    </a:cubicBezTo>
                    <a:cubicBezTo>
                      <a:pt x="539" y="73"/>
                      <a:pt x="418" y="1"/>
                      <a:pt x="2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48" name="Google Shape;10748;p50"/>
              <p:cNvSpPr/>
              <p:nvPr/>
            </p:nvSpPr>
            <p:spPr>
              <a:xfrm>
                <a:off x="4061475" y="3825025"/>
                <a:ext cx="16675" cy="14650"/>
              </a:xfrm>
              <a:custGeom>
                <a:rect b="b" l="l" r="r" t="t"/>
                <a:pathLst>
                  <a:path extrusionOk="0" h="586" w="667">
                    <a:moveTo>
                      <a:pt x="299" y="0"/>
                    </a:moveTo>
                    <a:cubicBezTo>
                      <a:pt x="167" y="0"/>
                      <a:pt x="36" y="92"/>
                      <a:pt x="13" y="245"/>
                    </a:cubicBezTo>
                    <a:cubicBezTo>
                      <a:pt x="1" y="320"/>
                      <a:pt x="13" y="395"/>
                      <a:pt x="63" y="457"/>
                    </a:cubicBezTo>
                    <a:cubicBezTo>
                      <a:pt x="101" y="520"/>
                      <a:pt x="176" y="570"/>
                      <a:pt x="251" y="582"/>
                    </a:cubicBezTo>
                    <a:cubicBezTo>
                      <a:pt x="266" y="585"/>
                      <a:pt x="280" y="586"/>
                      <a:pt x="295" y="586"/>
                    </a:cubicBezTo>
                    <a:cubicBezTo>
                      <a:pt x="521" y="586"/>
                      <a:pt x="667" y="320"/>
                      <a:pt x="526" y="120"/>
                    </a:cubicBezTo>
                    <a:cubicBezTo>
                      <a:pt x="467" y="37"/>
                      <a:pt x="383" y="0"/>
                      <a:pt x="2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49" name="Google Shape;10749;p50"/>
              <p:cNvSpPr/>
              <p:nvPr/>
            </p:nvSpPr>
            <p:spPr>
              <a:xfrm>
                <a:off x="4126775" y="3839625"/>
                <a:ext cx="16675" cy="14425"/>
              </a:xfrm>
              <a:custGeom>
                <a:rect b="b" l="l" r="r" t="t"/>
                <a:pathLst>
                  <a:path extrusionOk="0" h="577" w="667">
                    <a:moveTo>
                      <a:pt x="293" y="0"/>
                    </a:moveTo>
                    <a:cubicBezTo>
                      <a:pt x="163" y="0"/>
                      <a:pt x="36" y="90"/>
                      <a:pt x="13" y="248"/>
                    </a:cubicBezTo>
                    <a:cubicBezTo>
                      <a:pt x="1" y="323"/>
                      <a:pt x="13" y="398"/>
                      <a:pt x="63" y="461"/>
                    </a:cubicBezTo>
                    <a:cubicBezTo>
                      <a:pt x="113" y="523"/>
                      <a:pt x="176" y="561"/>
                      <a:pt x="251" y="573"/>
                    </a:cubicBezTo>
                    <a:cubicBezTo>
                      <a:pt x="266" y="576"/>
                      <a:pt x="280" y="577"/>
                      <a:pt x="295" y="577"/>
                    </a:cubicBezTo>
                    <a:cubicBezTo>
                      <a:pt x="520" y="577"/>
                      <a:pt x="667" y="311"/>
                      <a:pt x="526" y="123"/>
                    </a:cubicBezTo>
                    <a:cubicBezTo>
                      <a:pt x="466" y="39"/>
                      <a:pt x="379" y="0"/>
                      <a:pt x="2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50" name="Google Shape;10750;p50"/>
              <p:cNvSpPr/>
              <p:nvPr/>
            </p:nvSpPr>
            <p:spPr>
              <a:xfrm>
                <a:off x="4153950" y="3911075"/>
                <a:ext cx="20125" cy="14450"/>
              </a:xfrm>
              <a:custGeom>
                <a:rect b="b" l="l" r="r" t="t"/>
                <a:pathLst>
                  <a:path extrusionOk="0" h="578" w="805">
                    <a:moveTo>
                      <a:pt x="391" y="0"/>
                    </a:moveTo>
                    <a:cubicBezTo>
                      <a:pt x="47" y="0"/>
                      <a:pt x="0" y="529"/>
                      <a:pt x="363" y="577"/>
                    </a:cubicBezTo>
                    <a:cubicBezTo>
                      <a:pt x="372" y="578"/>
                      <a:pt x="380" y="578"/>
                      <a:pt x="388" y="578"/>
                    </a:cubicBezTo>
                    <a:cubicBezTo>
                      <a:pt x="730" y="578"/>
                      <a:pt x="805" y="75"/>
                      <a:pt x="451" y="2"/>
                    </a:cubicBezTo>
                    <a:lnTo>
                      <a:pt x="426" y="2"/>
                    </a:lnTo>
                    <a:cubicBezTo>
                      <a:pt x="414" y="1"/>
                      <a:pt x="402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51" name="Google Shape;10751;p50"/>
              <p:cNvSpPr/>
              <p:nvPr/>
            </p:nvSpPr>
            <p:spPr>
              <a:xfrm>
                <a:off x="4116775" y="3955400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20" y="1"/>
                    </a:moveTo>
                    <a:cubicBezTo>
                      <a:pt x="289" y="1"/>
                      <a:pt x="257" y="6"/>
                      <a:pt x="226" y="16"/>
                    </a:cubicBezTo>
                    <a:cubicBezTo>
                      <a:pt x="76" y="79"/>
                      <a:pt x="1" y="241"/>
                      <a:pt x="63" y="391"/>
                    </a:cubicBezTo>
                    <a:cubicBezTo>
                      <a:pt x="103" y="510"/>
                      <a:pt x="221" y="581"/>
                      <a:pt x="336" y="581"/>
                    </a:cubicBezTo>
                    <a:cubicBezTo>
                      <a:pt x="367" y="581"/>
                      <a:pt x="397" y="576"/>
                      <a:pt x="426" y="566"/>
                    </a:cubicBezTo>
                    <a:cubicBezTo>
                      <a:pt x="576" y="504"/>
                      <a:pt x="651" y="341"/>
                      <a:pt x="601" y="191"/>
                    </a:cubicBezTo>
                    <a:cubicBezTo>
                      <a:pt x="551" y="72"/>
                      <a:pt x="439" y="1"/>
                      <a:pt x="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52" name="Google Shape;10752;p50"/>
              <p:cNvSpPr/>
              <p:nvPr/>
            </p:nvSpPr>
            <p:spPr>
              <a:xfrm>
                <a:off x="3993225" y="4040425"/>
                <a:ext cx="18575" cy="15250"/>
              </a:xfrm>
              <a:custGeom>
                <a:rect b="b" l="l" r="r" t="t"/>
                <a:pathLst>
                  <a:path extrusionOk="0" h="610" w="743">
                    <a:moveTo>
                      <a:pt x="351" y="0"/>
                    </a:moveTo>
                    <a:cubicBezTo>
                      <a:pt x="168" y="0"/>
                      <a:pt x="0" y="185"/>
                      <a:pt x="82" y="402"/>
                    </a:cubicBezTo>
                    <a:cubicBezTo>
                      <a:pt x="127" y="548"/>
                      <a:pt x="237" y="609"/>
                      <a:pt x="349" y="609"/>
                    </a:cubicBezTo>
                    <a:cubicBezTo>
                      <a:pt x="542" y="609"/>
                      <a:pt x="742" y="427"/>
                      <a:pt x="631" y="189"/>
                    </a:cubicBezTo>
                    <a:cubicBezTo>
                      <a:pt x="606" y="152"/>
                      <a:pt x="581" y="114"/>
                      <a:pt x="556" y="89"/>
                    </a:cubicBezTo>
                    <a:cubicBezTo>
                      <a:pt x="494" y="27"/>
                      <a:pt x="422" y="0"/>
                      <a:pt x="3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53" name="Google Shape;10753;p50"/>
              <p:cNvSpPr/>
              <p:nvPr/>
            </p:nvSpPr>
            <p:spPr>
              <a:xfrm>
                <a:off x="4105225" y="3987725"/>
                <a:ext cx="17475" cy="14600"/>
              </a:xfrm>
              <a:custGeom>
                <a:rect b="b" l="l" r="r" t="t"/>
                <a:pathLst>
                  <a:path extrusionOk="0" h="584" w="699">
                    <a:moveTo>
                      <a:pt x="359" y="1"/>
                    </a:moveTo>
                    <a:cubicBezTo>
                      <a:pt x="323" y="1"/>
                      <a:pt x="286" y="8"/>
                      <a:pt x="250" y="23"/>
                    </a:cubicBezTo>
                    <a:cubicBezTo>
                      <a:pt x="13" y="110"/>
                      <a:pt x="0" y="448"/>
                      <a:pt x="238" y="560"/>
                    </a:cubicBezTo>
                    <a:cubicBezTo>
                      <a:pt x="276" y="576"/>
                      <a:pt x="314" y="584"/>
                      <a:pt x="351" y="584"/>
                    </a:cubicBezTo>
                    <a:cubicBezTo>
                      <a:pt x="543" y="584"/>
                      <a:pt x="699" y="384"/>
                      <a:pt x="625" y="185"/>
                    </a:cubicBezTo>
                    <a:cubicBezTo>
                      <a:pt x="578" y="71"/>
                      <a:pt x="473" y="1"/>
                      <a:pt x="3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54" name="Google Shape;10754;p50"/>
              <p:cNvSpPr/>
              <p:nvPr/>
            </p:nvSpPr>
            <p:spPr>
              <a:xfrm>
                <a:off x="3959625" y="3835375"/>
                <a:ext cx="16750" cy="15025"/>
              </a:xfrm>
              <a:custGeom>
                <a:rect b="b" l="l" r="r" t="t"/>
                <a:pathLst>
                  <a:path extrusionOk="0" h="601" w="670">
                    <a:moveTo>
                      <a:pt x="295" y="0"/>
                    </a:moveTo>
                    <a:cubicBezTo>
                      <a:pt x="160" y="0"/>
                      <a:pt x="31" y="102"/>
                      <a:pt x="13" y="256"/>
                    </a:cubicBezTo>
                    <a:cubicBezTo>
                      <a:pt x="1" y="306"/>
                      <a:pt x="13" y="343"/>
                      <a:pt x="26" y="393"/>
                    </a:cubicBezTo>
                    <a:lnTo>
                      <a:pt x="13" y="393"/>
                    </a:lnTo>
                    <a:cubicBezTo>
                      <a:pt x="59" y="540"/>
                      <a:pt x="169" y="601"/>
                      <a:pt x="280" y="601"/>
                    </a:cubicBezTo>
                    <a:cubicBezTo>
                      <a:pt x="472" y="601"/>
                      <a:pt x="670" y="418"/>
                      <a:pt x="551" y="181"/>
                    </a:cubicBezTo>
                    <a:cubicBezTo>
                      <a:pt x="538" y="143"/>
                      <a:pt x="513" y="106"/>
                      <a:pt x="476" y="68"/>
                    </a:cubicBezTo>
                    <a:cubicBezTo>
                      <a:pt x="421" y="21"/>
                      <a:pt x="357" y="0"/>
                      <a:pt x="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55" name="Google Shape;10755;p50"/>
              <p:cNvSpPr/>
              <p:nvPr/>
            </p:nvSpPr>
            <p:spPr>
              <a:xfrm>
                <a:off x="4071800" y="3791850"/>
                <a:ext cx="14825" cy="14350"/>
              </a:xfrm>
              <a:custGeom>
                <a:rect b="b" l="l" r="r" t="t"/>
                <a:pathLst>
                  <a:path extrusionOk="0" h="574" w="593">
                    <a:moveTo>
                      <a:pt x="289" y="0"/>
                    </a:moveTo>
                    <a:cubicBezTo>
                      <a:pt x="155" y="0"/>
                      <a:pt x="19" y="88"/>
                      <a:pt x="0" y="260"/>
                    </a:cubicBezTo>
                    <a:cubicBezTo>
                      <a:pt x="0" y="297"/>
                      <a:pt x="0" y="347"/>
                      <a:pt x="13" y="385"/>
                    </a:cubicBezTo>
                    <a:cubicBezTo>
                      <a:pt x="63" y="516"/>
                      <a:pt x="171" y="574"/>
                      <a:pt x="278" y="574"/>
                    </a:cubicBezTo>
                    <a:cubicBezTo>
                      <a:pt x="436" y="574"/>
                      <a:pt x="592" y="448"/>
                      <a:pt x="563" y="247"/>
                    </a:cubicBezTo>
                    <a:cubicBezTo>
                      <a:pt x="544" y="82"/>
                      <a:pt x="417" y="0"/>
                      <a:pt x="2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56" name="Google Shape;10756;p50"/>
              <p:cNvSpPr/>
              <p:nvPr/>
            </p:nvSpPr>
            <p:spPr>
              <a:xfrm>
                <a:off x="3994650" y="3816450"/>
                <a:ext cx="16250" cy="14175"/>
              </a:xfrm>
              <a:custGeom>
                <a:rect b="b" l="l" r="r" t="t"/>
                <a:pathLst>
                  <a:path extrusionOk="0" h="567" w="650">
                    <a:moveTo>
                      <a:pt x="379" y="0"/>
                    </a:moveTo>
                    <a:cubicBezTo>
                      <a:pt x="185" y="0"/>
                      <a:pt x="0" y="203"/>
                      <a:pt x="125" y="426"/>
                    </a:cubicBezTo>
                    <a:cubicBezTo>
                      <a:pt x="162" y="501"/>
                      <a:pt x="237" y="551"/>
                      <a:pt x="312" y="563"/>
                    </a:cubicBezTo>
                    <a:cubicBezTo>
                      <a:pt x="329" y="566"/>
                      <a:pt x="345" y="567"/>
                      <a:pt x="361" y="567"/>
                    </a:cubicBezTo>
                    <a:cubicBezTo>
                      <a:pt x="504" y="567"/>
                      <a:pt x="627" y="471"/>
                      <a:pt x="649" y="326"/>
                    </a:cubicBezTo>
                    <a:cubicBezTo>
                      <a:pt x="649" y="288"/>
                      <a:pt x="649" y="263"/>
                      <a:pt x="649" y="226"/>
                    </a:cubicBezTo>
                    <a:cubicBezTo>
                      <a:pt x="637" y="213"/>
                      <a:pt x="637" y="188"/>
                      <a:pt x="637" y="176"/>
                    </a:cubicBezTo>
                    <a:cubicBezTo>
                      <a:pt x="624" y="151"/>
                      <a:pt x="612" y="138"/>
                      <a:pt x="599" y="113"/>
                    </a:cubicBezTo>
                    <a:cubicBezTo>
                      <a:pt x="538" y="34"/>
                      <a:pt x="458" y="0"/>
                      <a:pt x="3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57" name="Google Shape;10757;p50"/>
              <p:cNvSpPr/>
              <p:nvPr/>
            </p:nvSpPr>
            <p:spPr>
              <a:xfrm>
                <a:off x="3962450" y="4049400"/>
                <a:ext cx="17200" cy="14200"/>
              </a:xfrm>
              <a:custGeom>
                <a:rect b="b" l="l" r="r" t="t"/>
                <a:pathLst>
                  <a:path extrusionOk="0" h="568" w="688">
                    <a:moveTo>
                      <a:pt x="361" y="1"/>
                    </a:moveTo>
                    <a:cubicBezTo>
                      <a:pt x="328" y="1"/>
                      <a:pt x="295" y="6"/>
                      <a:pt x="263" y="18"/>
                    </a:cubicBezTo>
                    <a:cubicBezTo>
                      <a:pt x="213" y="30"/>
                      <a:pt x="175" y="55"/>
                      <a:pt x="150" y="93"/>
                    </a:cubicBezTo>
                    <a:cubicBezTo>
                      <a:pt x="0" y="268"/>
                      <a:pt x="113" y="530"/>
                      <a:pt x="338" y="568"/>
                    </a:cubicBezTo>
                    <a:cubicBezTo>
                      <a:pt x="375" y="568"/>
                      <a:pt x="425" y="568"/>
                      <a:pt x="475" y="543"/>
                    </a:cubicBezTo>
                    <a:cubicBezTo>
                      <a:pt x="613" y="480"/>
                      <a:pt x="688" y="318"/>
                      <a:pt x="625" y="168"/>
                    </a:cubicBezTo>
                    <a:cubicBezTo>
                      <a:pt x="577" y="62"/>
                      <a:pt x="470" y="1"/>
                      <a:pt x="3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58" name="Google Shape;10758;p50"/>
              <p:cNvSpPr/>
              <p:nvPr/>
            </p:nvSpPr>
            <p:spPr>
              <a:xfrm>
                <a:off x="4253925" y="3903525"/>
                <a:ext cx="15800" cy="14550"/>
              </a:xfrm>
              <a:custGeom>
                <a:rect b="b" l="l" r="r" t="t"/>
                <a:pathLst>
                  <a:path extrusionOk="0" h="582" w="632">
                    <a:moveTo>
                      <a:pt x="329" y="1"/>
                    </a:moveTo>
                    <a:cubicBezTo>
                      <a:pt x="246" y="1"/>
                      <a:pt x="162" y="37"/>
                      <a:pt x="101" y="117"/>
                    </a:cubicBezTo>
                    <a:cubicBezTo>
                      <a:pt x="1" y="229"/>
                      <a:pt x="26" y="417"/>
                      <a:pt x="151" y="517"/>
                    </a:cubicBezTo>
                    <a:cubicBezTo>
                      <a:pt x="206" y="562"/>
                      <a:pt x="268" y="582"/>
                      <a:pt x="328" y="582"/>
                    </a:cubicBezTo>
                    <a:cubicBezTo>
                      <a:pt x="486" y="582"/>
                      <a:pt x="631" y="444"/>
                      <a:pt x="613" y="254"/>
                    </a:cubicBezTo>
                    <a:cubicBezTo>
                      <a:pt x="598" y="98"/>
                      <a:pt x="466" y="1"/>
                      <a:pt x="3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59" name="Google Shape;10759;p50"/>
              <p:cNvSpPr/>
              <p:nvPr/>
            </p:nvSpPr>
            <p:spPr>
              <a:xfrm>
                <a:off x="4291425" y="3882950"/>
                <a:ext cx="18225" cy="14525"/>
              </a:xfrm>
              <a:custGeom>
                <a:rect b="b" l="l" r="r" t="t"/>
                <a:pathLst>
                  <a:path extrusionOk="0" h="581" w="729">
                    <a:moveTo>
                      <a:pt x="355" y="1"/>
                    </a:moveTo>
                    <a:cubicBezTo>
                      <a:pt x="257" y="1"/>
                      <a:pt x="160" y="48"/>
                      <a:pt x="100" y="140"/>
                    </a:cubicBezTo>
                    <a:cubicBezTo>
                      <a:pt x="0" y="315"/>
                      <a:pt x="100" y="540"/>
                      <a:pt x="313" y="577"/>
                    </a:cubicBezTo>
                    <a:cubicBezTo>
                      <a:pt x="328" y="580"/>
                      <a:pt x="343" y="581"/>
                      <a:pt x="357" y="581"/>
                    </a:cubicBezTo>
                    <a:cubicBezTo>
                      <a:pt x="583" y="581"/>
                      <a:pt x="729" y="315"/>
                      <a:pt x="588" y="115"/>
                    </a:cubicBezTo>
                    <a:cubicBezTo>
                      <a:pt x="529" y="38"/>
                      <a:pt x="442" y="1"/>
                      <a:pt x="3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60" name="Google Shape;10760;p50"/>
              <p:cNvSpPr/>
              <p:nvPr/>
            </p:nvSpPr>
            <p:spPr>
              <a:xfrm>
                <a:off x="4224525" y="3869850"/>
                <a:ext cx="18250" cy="14475"/>
              </a:xfrm>
              <a:custGeom>
                <a:rect b="b" l="l" r="r" t="t"/>
                <a:pathLst>
                  <a:path extrusionOk="0" h="579" w="730">
                    <a:moveTo>
                      <a:pt x="384" y="0"/>
                    </a:moveTo>
                    <a:cubicBezTo>
                      <a:pt x="188" y="0"/>
                      <a:pt x="1" y="207"/>
                      <a:pt x="115" y="426"/>
                    </a:cubicBezTo>
                    <a:cubicBezTo>
                      <a:pt x="175" y="533"/>
                      <a:pt x="271" y="579"/>
                      <a:pt x="366" y="579"/>
                    </a:cubicBezTo>
                    <a:cubicBezTo>
                      <a:pt x="550" y="579"/>
                      <a:pt x="730" y="411"/>
                      <a:pt x="639" y="189"/>
                    </a:cubicBezTo>
                    <a:cubicBezTo>
                      <a:pt x="639" y="164"/>
                      <a:pt x="627" y="139"/>
                      <a:pt x="614" y="127"/>
                    </a:cubicBezTo>
                    <a:cubicBezTo>
                      <a:pt x="551" y="37"/>
                      <a:pt x="467" y="0"/>
                      <a:pt x="3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61" name="Google Shape;10761;p50"/>
              <p:cNvSpPr/>
              <p:nvPr/>
            </p:nvSpPr>
            <p:spPr>
              <a:xfrm>
                <a:off x="4235675" y="3830875"/>
                <a:ext cx="15150" cy="14500"/>
              </a:xfrm>
              <a:custGeom>
                <a:rect b="b" l="l" r="r" t="t"/>
                <a:pathLst>
                  <a:path extrusionOk="0" h="580" w="606">
                    <a:moveTo>
                      <a:pt x="306" y="1"/>
                    </a:moveTo>
                    <a:cubicBezTo>
                      <a:pt x="147" y="1"/>
                      <a:pt x="1" y="137"/>
                      <a:pt x="19" y="323"/>
                    </a:cubicBezTo>
                    <a:cubicBezTo>
                      <a:pt x="42" y="482"/>
                      <a:pt x="176" y="580"/>
                      <a:pt x="312" y="580"/>
                    </a:cubicBezTo>
                    <a:cubicBezTo>
                      <a:pt x="391" y="580"/>
                      <a:pt x="471" y="547"/>
                      <a:pt x="531" y="473"/>
                    </a:cubicBezTo>
                    <a:cubicBezTo>
                      <a:pt x="581" y="411"/>
                      <a:pt x="606" y="336"/>
                      <a:pt x="593" y="261"/>
                    </a:cubicBezTo>
                    <a:cubicBezTo>
                      <a:pt x="593" y="236"/>
                      <a:pt x="593" y="211"/>
                      <a:pt x="581" y="186"/>
                    </a:cubicBezTo>
                    <a:cubicBezTo>
                      <a:pt x="568" y="136"/>
                      <a:pt x="531" y="98"/>
                      <a:pt x="493" y="61"/>
                    </a:cubicBezTo>
                    <a:lnTo>
                      <a:pt x="493" y="73"/>
                    </a:lnTo>
                    <a:cubicBezTo>
                      <a:pt x="436" y="23"/>
                      <a:pt x="370" y="1"/>
                      <a:pt x="3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62" name="Google Shape;10762;p50"/>
              <p:cNvSpPr/>
              <p:nvPr/>
            </p:nvSpPr>
            <p:spPr>
              <a:xfrm>
                <a:off x="4270175" y="3830150"/>
                <a:ext cx="17725" cy="14500"/>
              </a:xfrm>
              <a:custGeom>
                <a:rect b="b" l="l" r="r" t="t"/>
                <a:pathLst>
                  <a:path extrusionOk="0" h="580" w="709">
                    <a:moveTo>
                      <a:pt x="368" y="1"/>
                    </a:moveTo>
                    <a:cubicBezTo>
                      <a:pt x="270" y="1"/>
                      <a:pt x="173" y="48"/>
                      <a:pt x="113" y="140"/>
                    </a:cubicBezTo>
                    <a:cubicBezTo>
                      <a:pt x="1" y="315"/>
                      <a:pt x="113" y="540"/>
                      <a:pt x="326" y="577"/>
                    </a:cubicBezTo>
                    <a:cubicBezTo>
                      <a:pt x="337" y="579"/>
                      <a:pt x="348" y="579"/>
                      <a:pt x="360" y="579"/>
                    </a:cubicBezTo>
                    <a:cubicBezTo>
                      <a:pt x="556" y="579"/>
                      <a:pt x="709" y="379"/>
                      <a:pt x="638" y="190"/>
                    </a:cubicBezTo>
                    <a:cubicBezTo>
                      <a:pt x="626" y="165"/>
                      <a:pt x="613" y="140"/>
                      <a:pt x="601" y="115"/>
                    </a:cubicBezTo>
                    <a:cubicBezTo>
                      <a:pt x="542" y="38"/>
                      <a:pt x="455" y="1"/>
                      <a:pt x="3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63" name="Google Shape;10763;p50"/>
              <p:cNvSpPr/>
              <p:nvPr/>
            </p:nvSpPr>
            <p:spPr>
              <a:xfrm>
                <a:off x="4304225" y="3849650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4" y="0"/>
                    </a:moveTo>
                    <a:cubicBezTo>
                      <a:pt x="287" y="0"/>
                      <a:pt x="249" y="7"/>
                      <a:pt x="213" y="22"/>
                    </a:cubicBezTo>
                    <a:cubicBezTo>
                      <a:pt x="76" y="72"/>
                      <a:pt x="1" y="247"/>
                      <a:pt x="51" y="397"/>
                    </a:cubicBezTo>
                    <a:cubicBezTo>
                      <a:pt x="100" y="506"/>
                      <a:pt x="212" y="575"/>
                      <a:pt x="330" y="575"/>
                    </a:cubicBezTo>
                    <a:cubicBezTo>
                      <a:pt x="362" y="575"/>
                      <a:pt x="394" y="570"/>
                      <a:pt x="426" y="560"/>
                    </a:cubicBezTo>
                    <a:cubicBezTo>
                      <a:pt x="576" y="497"/>
                      <a:pt x="651" y="335"/>
                      <a:pt x="588" y="185"/>
                    </a:cubicBezTo>
                    <a:cubicBezTo>
                      <a:pt x="550" y="71"/>
                      <a:pt x="440" y="0"/>
                      <a:pt x="3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64" name="Google Shape;10764;p50"/>
              <p:cNvSpPr/>
              <p:nvPr/>
            </p:nvSpPr>
            <p:spPr>
              <a:xfrm>
                <a:off x="4210225" y="3770100"/>
                <a:ext cx="18675" cy="14625"/>
              </a:xfrm>
              <a:custGeom>
                <a:rect b="b" l="l" r="r" t="t"/>
                <a:pathLst>
                  <a:path extrusionOk="0" h="585" w="747">
                    <a:moveTo>
                      <a:pt x="385" y="1"/>
                    </a:moveTo>
                    <a:cubicBezTo>
                      <a:pt x="131" y="1"/>
                      <a:pt x="1" y="342"/>
                      <a:pt x="212" y="518"/>
                    </a:cubicBezTo>
                    <a:cubicBezTo>
                      <a:pt x="271" y="564"/>
                      <a:pt x="335" y="584"/>
                      <a:pt x="397" y="584"/>
                    </a:cubicBezTo>
                    <a:cubicBezTo>
                      <a:pt x="584" y="584"/>
                      <a:pt x="746" y="399"/>
                      <a:pt x="662" y="193"/>
                    </a:cubicBezTo>
                    <a:cubicBezTo>
                      <a:pt x="624" y="93"/>
                      <a:pt x="549" y="18"/>
                      <a:pt x="437" y="5"/>
                    </a:cubicBezTo>
                    <a:cubicBezTo>
                      <a:pt x="419" y="2"/>
                      <a:pt x="402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65" name="Google Shape;10765;p50"/>
              <p:cNvSpPr/>
              <p:nvPr/>
            </p:nvSpPr>
            <p:spPr>
              <a:xfrm>
                <a:off x="4249875" y="3758500"/>
                <a:ext cx="16000" cy="14625"/>
              </a:xfrm>
              <a:custGeom>
                <a:rect b="b" l="l" r="r" t="t"/>
                <a:pathLst>
                  <a:path extrusionOk="0" h="585" w="640">
                    <a:moveTo>
                      <a:pt x="322" y="0"/>
                    </a:moveTo>
                    <a:cubicBezTo>
                      <a:pt x="241" y="0"/>
                      <a:pt x="160" y="33"/>
                      <a:pt x="100" y="107"/>
                    </a:cubicBezTo>
                    <a:cubicBezTo>
                      <a:pt x="0" y="232"/>
                      <a:pt x="25" y="407"/>
                      <a:pt x="150" y="519"/>
                    </a:cubicBezTo>
                    <a:cubicBezTo>
                      <a:pt x="206" y="564"/>
                      <a:pt x="269" y="584"/>
                      <a:pt x="330" y="584"/>
                    </a:cubicBezTo>
                    <a:cubicBezTo>
                      <a:pt x="490" y="584"/>
                      <a:pt x="640" y="447"/>
                      <a:pt x="613" y="257"/>
                    </a:cubicBezTo>
                    <a:cubicBezTo>
                      <a:pt x="597" y="98"/>
                      <a:pt x="461" y="0"/>
                      <a:pt x="3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66" name="Google Shape;10766;p50"/>
              <p:cNvSpPr/>
              <p:nvPr/>
            </p:nvSpPr>
            <p:spPr>
              <a:xfrm>
                <a:off x="4198000" y="3803325"/>
                <a:ext cx="19200" cy="14875"/>
              </a:xfrm>
              <a:custGeom>
                <a:rect b="b" l="l" r="r" t="t"/>
                <a:pathLst>
                  <a:path extrusionOk="0" h="595" w="768">
                    <a:moveTo>
                      <a:pt x="323" y="1"/>
                    </a:moveTo>
                    <a:cubicBezTo>
                      <a:pt x="240" y="1"/>
                      <a:pt x="158" y="36"/>
                      <a:pt x="101" y="101"/>
                    </a:cubicBezTo>
                    <a:cubicBezTo>
                      <a:pt x="1" y="226"/>
                      <a:pt x="13" y="413"/>
                      <a:pt x="138" y="513"/>
                    </a:cubicBezTo>
                    <a:cubicBezTo>
                      <a:pt x="204" y="571"/>
                      <a:pt x="273" y="595"/>
                      <a:pt x="337" y="595"/>
                    </a:cubicBezTo>
                    <a:cubicBezTo>
                      <a:pt x="581" y="595"/>
                      <a:pt x="768" y="251"/>
                      <a:pt x="501" y="63"/>
                    </a:cubicBezTo>
                    <a:cubicBezTo>
                      <a:pt x="447" y="21"/>
                      <a:pt x="385" y="1"/>
                      <a:pt x="3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67" name="Google Shape;10767;p50"/>
              <p:cNvSpPr/>
              <p:nvPr/>
            </p:nvSpPr>
            <p:spPr>
              <a:xfrm>
                <a:off x="4277050" y="3792475"/>
                <a:ext cx="16575" cy="14550"/>
              </a:xfrm>
              <a:custGeom>
                <a:rect b="b" l="l" r="r" t="t"/>
                <a:pathLst>
                  <a:path extrusionOk="0" h="582" w="663">
                    <a:moveTo>
                      <a:pt x="336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85"/>
                      <a:pt x="1" y="247"/>
                      <a:pt x="63" y="397"/>
                    </a:cubicBezTo>
                    <a:cubicBezTo>
                      <a:pt x="111" y="511"/>
                      <a:pt x="216" y="582"/>
                      <a:pt x="329" y="582"/>
                    </a:cubicBezTo>
                    <a:cubicBezTo>
                      <a:pt x="365" y="582"/>
                      <a:pt x="402" y="575"/>
                      <a:pt x="438" y="560"/>
                    </a:cubicBezTo>
                    <a:cubicBezTo>
                      <a:pt x="588" y="497"/>
                      <a:pt x="663" y="335"/>
                      <a:pt x="600" y="185"/>
                    </a:cubicBezTo>
                    <a:cubicBezTo>
                      <a:pt x="562" y="71"/>
                      <a:pt x="452" y="0"/>
                      <a:pt x="3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68" name="Google Shape;10768;p50"/>
              <p:cNvSpPr/>
              <p:nvPr/>
            </p:nvSpPr>
            <p:spPr>
              <a:xfrm>
                <a:off x="4368275" y="3858550"/>
                <a:ext cx="18850" cy="14450"/>
              </a:xfrm>
              <a:custGeom>
                <a:rect b="b" l="l" r="r" t="t"/>
                <a:pathLst>
                  <a:path extrusionOk="0" h="578" w="754">
                    <a:moveTo>
                      <a:pt x="393" y="1"/>
                    </a:moveTo>
                    <a:cubicBezTo>
                      <a:pt x="379" y="1"/>
                      <a:pt x="365" y="2"/>
                      <a:pt x="351" y="4"/>
                    </a:cubicBezTo>
                    <a:cubicBezTo>
                      <a:pt x="88" y="29"/>
                      <a:pt x="1" y="354"/>
                      <a:pt x="201" y="516"/>
                    </a:cubicBezTo>
                    <a:cubicBezTo>
                      <a:pt x="253" y="558"/>
                      <a:pt x="314" y="578"/>
                      <a:pt x="374" y="578"/>
                    </a:cubicBezTo>
                    <a:cubicBezTo>
                      <a:pt x="459" y="578"/>
                      <a:pt x="542" y="539"/>
                      <a:pt x="600" y="466"/>
                    </a:cubicBezTo>
                    <a:cubicBezTo>
                      <a:pt x="754" y="278"/>
                      <a:pt x="618" y="1"/>
                      <a:pt x="3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69" name="Google Shape;10769;p50"/>
              <p:cNvSpPr/>
              <p:nvPr/>
            </p:nvSpPr>
            <p:spPr>
              <a:xfrm>
                <a:off x="4343850" y="3794475"/>
                <a:ext cx="17025" cy="14450"/>
              </a:xfrm>
              <a:custGeom>
                <a:rect b="b" l="l" r="r" t="t"/>
                <a:pathLst>
                  <a:path extrusionOk="0" h="578" w="681">
                    <a:moveTo>
                      <a:pt x="371" y="1"/>
                    </a:moveTo>
                    <a:cubicBezTo>
                      <a:pt x="172" y="1"/>
                      <a:pt x="0" y="219"/>
                      <a:pt x="115" y="430"/>
                    </a:cubicBezTo>
                    <a:cubicBezTo>
                      <a:pt x="176" y="532"/>
                      <a:pt x="272" y="578"/>
                      <a:pt x="366" y="578"/>
                    </a:cubicBezTo>
                    <a:cubicBezTo>
                      <a:pt x="525" y="578"/>
                      <a:pt x="681" y="451"/>
                      <a:pt x="665" y="255"/>
                    </a:cubicBezTo>
                    <a:cubicBezTo>
                      <a:pt x="653" y="230"/>
                      <a:pt x="653" y="205"/>
                      <a:pt x="640" y="180"/>
                    </a:cubicBezTo>
                    <a:cubicBezTo>
                      <a:pt x="628" y="130"/>
                      <a:pt x="590" y="92"/>
                      <a:pt x="553" y="67"/>
                    </a:cubicBezTo>
                    <a:cubicBezTo>
                      <a:pt x="495" y="21"/>
                      <a:pt x="432" y="1"/>
                      <a:pt x="3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70" name="Google Shape;10770;p50"/>
              <p:cNvSpPr/>
              <p:nvPr/>
            </p:nvSpPr>
            <p:spPr>
              <a:xfrm>
                <a:off x="4338600" y="3830275"/>
                <a:ext cx="16575" cy="14550"/>
              </a:xfrm>
              <a:custGeom>
                <a:rect b="b" l="l" r="r" t="t"/>
                <a:pathLst>
                  <a:path extrusionOk="0" h="582" w="663">
                    <a:moveTo>
                      <a:pt x="336" y="0"/>
                    </a:moveTo>
                    <a:cubicBezTo>
                      <a:pt x="299" y="0"/>
                      <a:pt x="261" y="7"/>
                      <a:pt x="225" y="23"/>
                    </a:cubicBezTo>
                    <a:cubicBezTo>
                      <a:pt x="75" y="72"/>
                      <a:pt x="0" y="247"/>
                      <a:pt x="63" y="397"/>
                    </a:cubicBezTo>
                    <a:cubicBezTo>
                      <a:pt x="110" y="511"/>
                      <a:pt x="216" y="582"/>
                      <a:pt x="329" y="582"/>
                    </a:cubicBezTo>
                    <a:cubicBezTo>
                      <a:pt x="365" y="582"/>
                      <a:pt x="402" y="575"/>
                      <a:pt x="438" y="560"/>
                    </a:cubicBezTo>
                    <a:cubicBezTo>
                      <a:pt x="588" y="497"/>
                      <a:pt x="663" y="335"/>
                      <a:pt x="600" y="185"/>
                    </a:cubicBezTo>
                    <a:cubicBezTo>
                      <a:pt x="562" y="71"/>
                      <a:pt x="452" y="0"/>
                      <a:pt x="3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71" name="Google Shape;10771;p50"/>
              <p:cNvSpPr/>
              <p:nvPr/>
            </p:nvSpPr>
            <p:spPr>
              <a:xfrm>
                <a:off x="4320175" y="3724825"/>
                <a:ext cx="16025" cy="14550"/>
              </a:xfrm>
              <a:custGeom>
                <a:rect b="b" l="l" r="r" t="t"/>
                <a:pathLst>
                  <a:path extrusionOk="0" h="582" w="641">
                    <a:moveTo>
                      <a:pt x="296" y="1"/>
                    </a:moveTo>
                    <a:cubicBezTo>
                      <a:pt x="161" y="1"/>
                      <a:pt x="35" y="107"/>
                      <a:pt x="13" y="254"/>
                    </a:cubicBezTo>
                    <a:cubicBezTo>
                      <a:pt x="0" y="329"/>
                      <a:pt x="13" y="404"/>
                      <a:pt x="63" y="467"/>
                    </a:cubicBezTo>
                    <a:cubicBezTo>
                      <a:pt x="124" y="547"/>
                      <a:pt x="206" y="582"/>
                      <a:pt x="286" y="582"/>
                    </a:cubicBezTo>
                    <a:cubicBezTo>
                      <a:pt x="467" y="582"/>
                      <a:pt x="640" y="408"/>
                      <a:pt x="563" y="192"/>
                    </a:cubicBezTo>
                    <a:cubicBezTo>
                      <a:pt x="563" y="167"/>
                      <a:pt x="550" y="142"/>
                      <a:pt x="525" y="129"/>
                    </a:cubicBezTo>
                    <a:cubicBezTo>
                      <a:pt x="488" y="67"/>
                      <a:pt x="413" y="17"/>
                      <a:pt x="338" y="4"/>
                    </a:cubicBezTo>
                    <a:cubicBezTo>
                      <a:pt x="324" y="2"/>
                      <a:pt x="309" y="1"/>
                      <a:pt x="2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72" name="Google Shape;10772;p50"/>
              <p:cNvSpPr/>
              <p:nvPr/>
            </p:nvSpPr>
            <p:spPr>
              <a:xfrm>
                <a:off x="4292050" y="3770600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9" y="1"/>
                    </a:moveTo>
                    <a:cubicBezTo>
                      <a:pt x="294" y="1"/>
                      <a:pt x="258" y="8"/>
                      <a:pt x="225" y="23"/>
                    </a:cubicBezTo>
                    <a:cubicBezTo>
                      <a:pt x="75" y="73"/>
                      <a:pt x="0" y="248"/>
                      <a:pt x="50" y="385"/>
                    </a:cubicBezTo>
                    <a:cubicBezTo>
                      <a:pt x="100" y="504"/>
                      <a:pt x="212" y="575"/>
                      <a:pt x="331" y="575"/>
                    </a:cubicBezTo>
                    <a:cubicBezTo>
                      <a:pt x="362" y="575"/>
                      <a:pt x="394" y="570"/>
                      <a:pt x="425" y="560"/>
                    </a:cubicBezTo>
                    <a:cubicBezTo>
                      <a:pt x="575" y="498"/>
                      <a:pt x="650" y="335"/>
                      <a:pt x="588" y="185"/>
                    </a:cubicBezTo>
                    <a:cubicBezTo>
                      <a:pt x="550" y="71"/>
                      <a:pt x="440" y="1"/>
                      <a:pt x="3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73" name="Google Shape;10773;p50"/>
              <p:cNvSpPr/>
              <p:nvPr/>
            </p:nvSpPr>
            <p:spPr>
              <a:xfrm>
                <a:off x="4185525" y="3926100"/>
                <a:ext cx="17400" cy="14450"/>
              </a:xfrm>
              <a:custGeom>
                <a:rect b="b" l="l" r="r" t="t"/>
                <a:pathLst>
                  <a:path extrusionOk="0" h="578" w="696">
                    <a:moveTo>
                      <a:pt x="349" y="1"/>
                    </a:moveTo>
                    <a:cubicBezTo>
                      <a:pt x="253" y="1"/>
                      <a:pt x="158" y="48"/>
                      <a:pt x="100" y="138"/>
                    </a:cubicBezTo>
                    <a:cubicBezTo>
                      <a:pt x="0" y="313"/>
                      <a:pt x="100" y="538"/>
                      <a:pt x="312" y="576"/>
                    </a:cubicBezTo>
                    <a:cubicBezTo>
                      <a:pt x="324" y="577"/>
                      <a:pt x="335" y="578"/>
                      <a:pt x="347" y="578"/>
                    </a:cubicBezTo>
                    <a:cubicBezTo>
                      <a:pt x="543" y="578"/>
                      <a:pt x="696" y="378"/>
                      <a:pt x="625" y="188"/>
                    </a:cubicBezTo>
                    <a:cubicBezTo>
                      <a:pt x="612" y="163"/>
                      <a:pt x="600" y="138"/>
                      <a:pt x="587" y="126"/>
                    </a:cubicBezTo>
                    <a:cubicBezTo>
                      <a:pt x="527" y="42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74" name="Google Shape;10774;p50"/>
              <p:cNvSpPr/>
              <p:nvPr/>
            </p:nvSpPr>
            <p:spPr>
              <a:xfrm>
                <a:off x="4190825" y="3887325"/>
                <a:ext cx="18925" cy="14450"/>
              </a:xfrm>
              <a:custGeom>
                <a:rect b="b" l="l" r="r" t="t"/>
                <a:pathLst>
                  <a:path extrusionOk="0" h="578" w="757">
                    <a:moveTo>
                      <a:pt x="382" y="1"/>
                    </a:moveTo>
                    <a:cubicBezTo>
                      <a:pt x="372" y="1"/>
                      <a:pt x="361" y="1"/>
                      <a:pt x="350" y="2"/>
                    </a:cubicBezTo>
                    <a:cubicBezTo>
                      <a:pt x="100" y="27"/>
                      <a:pt x="1" y="352"/>
                      <a:pt x="200" y="515"/>
                    </a:cubicBezTo>
                    <a:cubicBezTo>
                      <a:pt x="254" y="558"/>
                      <a:pt x="316" y="577"/>
                      <a:pt x="378" y="577"/>
                    </a:cubicBezTo>
                    <a:cubicBezTo>
                      <a:pt x="461" y="577"/>
                      <a:pt x="543" y="542"/>
                      <a:pt x="600" y="477"/>
                    </a:cubicBezTo>
                    <a:cubicBezTo>
                      <a:pt x="756" y="274"/>
                      <a:pt x="625" y="1"/>
                      <a:pt x="3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75" name="Google Shape;10775;p50"/>
              <p:cNvSpPr/>
              <p:nvPr/>
            </p:nvSpPr>
            <p:spPr>
              <a:xfrm>
                <a:off x="4159275" y="3866275"/>
                <a:ext cx="17425" cy="14600"/>
              </a:xfrm>
              <a:custGeom>
                <a:rect b="b" l="l" r="r" t="t"/>
                <a:pathLst>
                  <a:path extrusionOk="0" h="584" w="697">
                    <a:moveTo>
                      <a:pt x="355" y="1"/>
                    </a:moveTo>
                    <a:cubicBezTo>
                      <a:pt x="260" y="1"/>
                      <a:pt x="165" y="48"/>
                      <a:pt x="113" y="145"/>
                    </a:cubicBezTo>
                    <a:cubicBezTo>
                      <a:pt x="0" y="320"/>
                      <a:pt x="113" y="544"/>
                      <a:pt x="313" y="582"/>
                    </a:cubicBezTo>
                    <a:cubicBezTo>
                      <a:pt x="325" y="583"/>
                      <a:pt x="337" y="584"/>
                      <a:pt x="349" y="584"/>
                    </a:cubicBezTo>
                    <a:cubicBezTo>
                      <a:pt x="555" y="584"/>
                      <a:pt x="696" y="384"/>
                      <a:pt x="625" y="195"/>
                    </a:cubicBezTo>
                    <a:cubicBezTo>
                      <a:pt x="613" y="170"/>
                      <a:pt x="600" y="145"/>
                      <a:pt x="588" y="120"/>
                    </a:cubicBezTo>
                    <a:cubicBezTo>
                      <a:pt x="533" y="41"/>
                      <a:pt x="444" y="1"/>
                      <a:pt x="3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76" name="Google Shape;10776;p50"/>
              <p:cNvSpPr/>
              <p:nvPr/>
            </p:nvSpPr>
            <p:spPr>
              <a:xfrm>
                <a:off x="4135400" y="3800750"/>
                <a:ext cx="17475" cy="12975"/>
              </a:xfrm>
              <a:custGeom>
                <a:rect b="b" l="l" r="r" t="t"/>
                <a:pathLst>
                  <a:path extrusionOk="0" h="519" w="699">
                    <a:moveTo>
                      <a:pt x="490" y="0"/>
                    </a:moveTo>
                    <a:cubicBezTo>
                      <a:pt x="282" y="0"/>
                      <a:pt x="1" y="286"/>
                      <a:pt x="206" y="454"/>
                    </a:cubicBezTo>
                    <a:cubicBezTo>
                      <a:pt x="261" y="499"/>
                      <a:pt x="324" y="519"/>
                      <a:pt x="385" y="519"/>
                    </a:cubicBezTo>
                    <a:cubicBezTo>
                      <a:pt x="546" y="519"/>
                      <a:pt x="698" y="381"/>
                      <a:pt x="680" y="191"/>
                    </a:cubicBezTo>
                    <a:cubicBezTo>
                      <a:pt x="668" y="166"/>
                      <a:pt x="668" y="141"/>
                      <a:pt x="655" y="116"/>
                    </a:cubicBezTo>
                    <a:cubicBezTo>
                      <a:pt x="624" y="34"/>
                      <a:pt x="561" y="0"/>
                      <a:pt x="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77" name="Google Shape;10777;p50"/>
              <p:cNvSpPr/>
              <p:nvPr/>
            </p:nvSpPr>
            <p:spPr>
              <a:xfrm>
                <a:off x="4161825" y="3827175"/>
                <a:ext cx="19200" cy="14600"/>
              </a:xfrm>
              <a:custGeom>
                <a:rect b="b" l="l" r="r" t="t"/>
                <a:pathLst>
                  <a:path extrusionOk="0" h="584" w="768">
                    <a:moveTo>
                      <a:pt x="399" y="1"/>
                    </a:moveTo>
                    <a:cubicBezTo>
                      <a:pt x="62" y="1"/>
                      <a:pt x="0" y="549"/>
                      <a:pt x="386" y="584"/>
                    </a:cubicBezTo>
                    <a:lnTo>
                      <a:pt x="386" y="571"/>
                    </a:lnTo>
                    <a:cubicBezTo>
                      <a:pt x="402" y="574"/>
                      <a:pt x="419" y="576"/>
                      <a:pt x="435" y="576"/>
                    </a:cubicBezTo>
                    <a:cubicBezTo>
                      <a:pt x="624" y="576"/>
                      <a:pt x="767" y="380"/>
                      <a:pt x="698" y="184"/>
                    </a:cubicBezTo>
                    <a:cubicBezTo>
                      <a:pt x="686" y="159"/>
                      <a:pt x="673" y="147"/>
                      <a:pt x="661" y="122"/>
                    </a:cubicBezTo>
                    <a:cubicBezTo>
                      <a:pt x="611" y="59"/>
                      <a:pt x="548" y="22"/>
                      <a:pt x="473" y="9"/>
                    </a:cubicBezTo>
                    <a:cubicBezTo>
                      <a:pt x="447" y="3"/>
                      <a:pt x="422" y="1"/>
                      <a:pt x="3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78" name="Google Shape;10778;p50"/>
              <p:cNvSpPr/>
              <p:nvPr/>
            </p:nvSpPr>
            <p:spPr>
              <a:xfrm>
                <a:off x="4308925" y="3811100"/>
                <a:ext cx="16150" cy="14500"/>
              </a:xfrm>
              <a:custGeom>
                <a:rect b="b" l="l" r="r" t="t"/>
                <a:pathLst>
                  <a:path extrusionOk="0" h="580" w="646">
                    <a:moveTo>
                      <a:pt x="296" y="0"/>
                    </a:moveTo>
                    <a:cubicBezTo>
                      <a:pt x="165" y="0"/>
                      <a:pt x="36" y="88"/>
                      <a:pt x="13" y="240"/>
                    </a:cubicBezTo>
                    <a:cubicBezTo>
                      <a:pt x="0" y="315"/>
                      <a:pt x="25" y="402"/>
                      <a:pt x="63" y="465"/>
                    </a:cubicBezTo>
                    <a:cubicBezTo>
                      <a:pt x="113" y="515"/>
                      <a:pt x="175" y="565"/>
                      <a:pt x="250" y="577"/>
                    </a:cubicBezTo>
                    <a:cubicBezTo>
                      <a:pt x="262" y="578"/>
                      <a:pt x="274" y="579"/>
                      <a:pt x="286" y="579"/>
                    </a:cubicBezTo>
                    <a:cubicBezTo>
                      <a:pt x="493" y="579"/>
                      <a:pt x="645" y="379"/>
                      <a:pt x="563" y="190"/>
                    </a:cubicBezTo>
                    <a:cubicBezTo>
                      <a:pt x="563" y="165"/>
                      <a:pt x="550" y="140"/>
                      <a:pt x="525" y="115"/>
                    </a:cubicBezTo>
                    <a:cubicBezTo>
                      <a:pt x="466" y="36"/>
                      <a:pt x="381" y="0"/>
                      <a:pt x="2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79" name="Google Shape;10779;p50"/>
              <p:cNvSpPr/>
              <p:nvPr/>
            </p:nvSpPr>
            <p:spPr>
              <a:xfrm>
                <a:off x="4241125" y="3797025"/>
                <a:ext cx="17425" cy="14500"/>
              </a:xfrm>
              <a:custGeom>
                <a:rect b="b" l="l" r="r" t="t"/>
                <a:pathLst>
                  <a:path extrusionOk="0" h="580" w="697">
                    <a:moveTo>
                      <a:pt x="355" y="1"/>
                    </a:moveTo>
                    <a:cubicBezTo>
                      <a:pt x="257" y="1"/>
                      <a:pt x="160" y="48"/>
                      <a:pt x="100" y="140"/>
                    </a:cubicBezTo>
                    <a:cubicBezTo>
                      <a:pt x="0" y="315"/>
                      <a:pt x="100" y="540"/>
                      <a:pt x="313" y="578"/>
                    </a:cubicBezTo>
                    <a:cubicBezTo>
                      <a:pt x="324" y="579"/>
                      <a:pt x="336" y="580"/>
                      <a:pt x="347" y="580"/>
                    </a:cubicBezTo>
                    <a:cubicBezTo>
                      <a:pt x="544" y="580"/>
                      <a:pt x="696" y="379"/>
                      <a:pt x="625" y="190"/>
                    </a:cubicBezTo>
                    <a:cubicBezTo>
                      <a:pt x="613" y="165"/>
                      <a:pt x="600" y="140"/>
                      <a:pt x="588" y="115"/>
                    </a:cubicBezTo>
                    <a:cubicBezTo>
                      <a:pt x="529" y="39"/>
                      <a:pt x="442" y="1"/>
                      <a:pt x="3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80" name="Google Shape;10780;p50"/>
              <p:cNvSpPr/>
              <p:nvPr/>
            </p:nvSpPr>
            <p:spPr>
              <a:xfrm>
                <a:off x="4260175" y="3866075"/>
                <a:ext cx="17300" cy="14525"/>
              </a:xfrm>
              <a:custGeom>
                <a:rect b="b" l="l" r="r" t="t"/>
                <a:pathLst>
                  <a:path extrusionOk="0" h="581" w="692">
                    <a:moveTo>
                      <a:pt x="318" y="1"/>
                    </a:moveTo>
                    <a:cubicBezTo>
                      <a:pt x="182" y="1"/>
                      <a:pt x="49" y="88"/>
                      <a:pt x="26" y="240"/>
                    </a:cubicBezTo>
                    <a:cubicBezTo>
                      <a:pt x="1" y="403"/>
                      <a:pt x="113" y="552"/>
                      <a:pt x="276" y="577"/>
                    </a:cubicBezTo>
                    <a:cubicBezTo>
                      <a:pt x="291" y="580"/>
                      <a:pt x="305" y="581"/>
                      <a:pt x="320" y="581"/>
                    </a:cubicBezTo>
                    <a:cubicBezTo>
                      <a:pt x="545" y="581"/>
                      <a:pt x="692" y="315"/>
                      <a:pt x="551" y="115"/>
                    </a:cubicBezTo>
                    <a:cubicBezTo>
                      <a:pt x="492" y="37"/>
                      <a:pt x="404" y="1"/>
                      <a:pt x="3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81" name="Google Shape;10781;p50"/>
              <p:cNvSpPr/>
              <p:nvPr/>
            </p:nvSpPr>
            <p:spPr>
              <a:xfrm>
                <a:off x="4196550" y="3847700"/>
                <a:ext cx="18750" cy="14475"/>
              </a:xfrm>
              <a:custGeom>
                <a:rect b="b" l="l" r="r" t="t"/>
                <a:pathLst>
                  <a:path extrusionOk="0" h="579" w="750">
                    <a:moveTo>
                      <a:pt x="406" y="1"/>
                    </a:moveTo>
                    <a:cubicBezTo>
                      <a:pt x="198" y="1"/>
                      <a:pt x="1" y="238"/>
                      <a:pt x="171" y="463"/>
                    </a:cubicBezTo>
                    <a:cubicBezTo>
                      <a:pt x="233" y="544"/>
                      <a:pt x="315" y="578"/>
                      <a:pt x="395" y="578"/>
                    </a:cubicBezTo>
                    <a:cubicBezTo>
                      <a:pt x="576" y="578"/>
                      <a:pt x="749" y="404"/>
                      <a:pt x="671" y="188"/>
                    </a:cubicBezTo>
                    <a:cubicBezTo>
                      <a:pt x="659" y="163"/>
                      <a:pt x="646" y="150"/>
                      <a:pt x="634" y="125"/>
                    </a:cubicBezTo>
                    <a:cubicBezTo>
                      <a:pt x="570" y="37"/>
                      <a:pt x="487" y="1"/>
                      <a:pt x="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82" name="Google Shape;10782;p50"/>
              <p:cNvSpPr/>
              <p:nvPr/>
            </p:nvSpPr>
            <p:spPr>
              <a:xfrm>
                <a:off x="4169000" y="3781250"/>
                <a:ext cx="18275" cy="14675"/>
              </a:xfrm>
              <a:custGeom>
                <a:rect b="b" l="l" r="r" t="t"/>
                <a:pathLst>
                  <a:path extrusionOk="0" h="587" w="731">
                    <a:moveTo>
                      <a:pt x="383" y="1"/>
                    </a:moveTo>
                    <a:cubicBezTo>
                      <a:pt x="187" y="1"/>
                      <a:pt x="0" y="205"/>
                      <a:pt x="124" y="434"/>
                    </a:cubicBezTo>
                    <a:cubicBezTo>
                      <a:pt x="179" y="541"/>
                      <a:pt x="273" y="586"/>
                      <a:pt x="367" y="586"/>
                    </a:cubicBezTo>
                    <a:cubicBezTo>
                      <a:pt x="548" y="586"/>
                      <a:pt x="731" y="418"/>
                      <a:pt x="649" y="196"/>
                    </a:cubicBezTo>
                    <a:cubicBezTo>
                      <a:pt x="636" y="171"/>
                      <a:pt x="624" y="146"/>
                      <a:pt x="611" y="122"/>
                    </a:cubicBezTo>
                    <a:cubicBezTo>
                      <a:pt x="548" y="37"/>
                      <a:pt x="465" y="1"/>
                      <a:pt x="3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83" name="Google Shape;10783;p50"/>
              <p:cNvSpPr/>
              <p:nvPr/>
            </p:nvSpPr>
            <p:spPr>
              <a:xfrm>
                <a:off x="4221450" y="3912250"/>
                <a:ext cx="15425" cy="14350"/>
              </a:xfrm>
              <a:custGeom>
                <a:rect b="b" l="l" r="r" t="t"/>
                <a:pathLst>
                  <a:path extrusionOk="0" h="574" w="617">
                    <a:moveTo>
                      <a:pt x="291" y="0"/>
                    </a:moveTo>
                    <a:cubicBezTo>
                      <a:pt x="161" y="0"/>
                      <a:pt x="32" y="82"/>
                      <a:pt x="13" y="243"/>
                    </a:cubicBezTo>
                    <a:cubicBezTo>
                      <a:pt x="0" y="318"/>
                      <a:pt x="13" y="393"/>
                      <a:pt x="63" y="455"/>
                    </a:cubicBezTo>
                    <a:cubicBezTo>
                      <a:pt x="121" y="538"/>
                      <a:pt x="203" y="574"/>
                      <a:pt x="286" y="574"/>
                    </a:cubicBezTo>
                    <a:cubicBezTo>
                      <a:pt x="452" y="574"/>
                      <a:pt x="617" y="427"/>
                      <a:pt x="575" y="218"/>
                    </a:cubicBezTo>
                    <a:cubicBezTo>
                      <a:pt x="539" y="72"/>
                      <a:pt x="414" y="0"/>
                      <a:pt x="2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84" name="Google Shape;10784;p50"/>
              <p:cNvSpPr/>
              <p:nvPr/>
            </p:nvSpPr>
            <p:spPr>
              <a:xfrm>
                <a:off x="4281425" y="3739725"/>
                <a:ext cx="16675" cy="14675"/>
              </a:xfrm>
              <a:custGeom>
                <a:rect b="b" l="l" r="r" t="t"/>
                <a:pathLst>
                  <a:path extrusionOk="0" h="587" w="667">
                    <a:moveTo>
                      <a:pt x="298" y="1"/>
                    </a:moveTo>
                    <a:cubicBezTo>
                      <a:pt x="166" y="1"/>
                      <a:pt x="36" y="93"/>
                      <a:pt x="13" y="245"/>
                    </a:cubicBezTo>
                    <a:cubicBezTo>
                      <a:pt x="1" y="320"/>
                      <a:pt x="13" y="395"/>
                      <a:pt x="63" y="458"/>
                    </a:cubicBezTo>
                    <a:cubicBezTo>
                      <a:pt x="101" y="520"/>
                      <a:pt x="176" y="570"/>
                      <a:pt x="250" y="583"/>
                    </a:cubicBezTo>
                    <a:cubicBezTo>
                      <a:pt x="265" y="585"/>
                      <a:pt x="280" y="586"/>
                      <a:pt x="295" y="586"/>
                    </a:cubicBezTo>
                    <a:cubicBezTo>
                      <a:pt x="520" y="586"/>
                      <a:pt x="666" y="320"/>
                      <a:pt x="525" y="120"/>
                    </a:cubicBezTo>
                    <a:cubicBezTo>
                      <a:pt x="467" y="38"/>
                      <a:pt x="382" y="1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85" name="Google Shape;10785;p50"/>
              <p:cNvSpPr/>
              <p:nvPr/>
            </p:nvSpPr>
            <p:spPr>
              <a:xfrm>
                <a:off x="4346725" y="3754325"/>
                <a:ext cx="16675" cy="14425"/>
              </a:xfrm>
              <a:custGeom>
                <a:rect b="b" l="l" r="r" t="t"/>
                <a:pathLst>
                  <a:path extrusionOk="0" h="577" w="667">
                    <a:moveTo>
                      <a:pt x="293" y="0"/>
                    </a:moveTo>
                    <a:cubicBezTo>
                      <a:pt x="163" y="0"/>
                      <a:pt x="35" y="90"/>
                      <a:pt x="13" y="249"/>
                    </a:cubicBezTo>
                    <a:cubicBezTo>
                      <a:pt x="0" y="324"/>
                      <a:pt x="13" y="399"/>
                      <a:pt x="63" y="461"/>
                    </a:cubicBezTo>
                    <a:cubicBezTo>
                      <a:pt x="100" y="524"/>
                      <a:pt x="175" y="561"/>
                      <a:pt x="250" y="574"/>
                    </a:cubicBezTo>
                    <a:cubicBezTo>
                      <a:pt x="265" y="576"/>
                      <a:pt x="280" y="577"/>
                      <a:pt x="294" y="577"/>
                    </a:cubicBezTo>
                    <a:cubicBezTo>
                      <a:pt x="520" y="577"/>
                      <a:pt x="666" y="312"/>
                      <a:pt x="525" y="124"/>
                    </a:cubicBezTo>
                    <a:cubicBezTo>
                      <a:pt x="466" y="39"/>
                      <a:pt x="379" y="0"/>
                      <a:pt x="2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86" name="Google Shape;10786;p50"/>
              <p:cNvSpPr/>
              <p:nvPr/>
            </p:nvSpPr>
            <p:spPr>
              <a:xfrm>
                <a:off x="4373900" y="3825775"/>
                <a:ext cx="19825" cy="14475"/>
              </a:xfrm>
              <a:custGeom>
                <a:rect b="b" l="l" r="r" t="t"/>
                <a:pathLst>
                  <a:path extrusionOk="0" h="579" w="793">
                    <a:moveTo>
                      <a:pt x="390" y="1"/>
                    </a:moveTo>
                    <a:cubicBezTo>
                      <a:pt x="47" y="1"/>
                      <a:pt x="0" y="529"/>
                      <a:pt x="363" y="577"/>
                    </a:cubicBezTo>
                    <a:cubicBezTo>
                      <a:pt x="371" y="578"/>
                      <a:pt x="380" y="578"/>
                      <a:pt x="388" y="578"/>
                    </a:cubicBezTo>
                    <a:cubicBezTo>
                      <a:pt x="729" y="578"/>
                      <a:pt x="792" y="76"/>
                      <a:pt x="450" y="3"/>
                    </a:cubicBezTo>
                    <a:lnTo>
                      <a:pt x="425" y="3"/>
                    </a:lnTo>
                    <a:cubicBezTo>
                      <a:pt x="413" y="1"/>
                      <a:pt x="402" y="1"/>
                      <a:pt x="3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87" name="Google Shape;10787;p50"/>
              <p:cNvSpPr/>
              <p:nvPr/>
            </p:nvSpPr>
            <p:spPr>
              <a:xfrm>
                <a:off x="4336725" y="3870250"/>
                <a:ext cx="16275" cy="14450"/>
              </a:xfrm>
              <a:custGeom>
                <a:rect b="b" l="l" r="r" t="t"/>
                <a:pathLst>
                  <a:path extrusionOk="0" h="578" w="651">
                    <a:moveTo>
                      <a:pt x="323" y="1"/>
                    </a:moveTo>
                    <a:cubicBezTo>
                      <a:pt x="286" y="1"/>
                      <a:pt x="249" y="8"/>
                      <a:pt x="213" y="23"/>
                    </a:cubicBezTo>
                    <a:cubicBezTo>
                      <a:pt x="75" y="73"/>
                      <a:pt x="0" y="248"/>
                      <a:pt x="50" y="398"/>
                    </a:cubicBezTo>
                    <a:cubicBezTo>
                      <a:pt x="99" y="514"/>
                      <a:pt x="207" y="577"/>
                      <a:pt x="322" y="577"/>
                    </a:cubicBezTo>
                    <a:cubicBezTo>
                      <a:pt x="356" y="577"/>
                      <a:pt x="391" y="572"/>
                      <a:pt x="425" y="560"/>
                    </a:cubicBezTo>
                    <a:cubicBezTo>
                      <a:pt x="575" y="498"/>
                      <a:pt x="650" y="336"/>
                      <a:pt x="588" y="186"/>
                    </a:cubicBezTo>
                    <a:cubicBezTo>
                      <a:pt x="550" y="72"/>
                      <a:pt x="440" y="1"/>
                      <a:pt x="3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88" name="Google Shape;10788;p50"/>
              <p:cNvSpPr/>
              <p:nvPr/>
            </p:nvSpPr>
            <p:spPr>
              <a:xfrm>
                <a:off x="4214875" y="3955125"/>
                <a:ext cx="16750" cy="15250"/>
              </a:xfrm>
              <a:custGeom>
                <a:rect b="b" l="l" r="r" t="t"/>
                <a:pathLst>
                  <a:path extrusionOk="0" h="610" w="670">
                    <a:moveTo>
                      <a:pt x="287" y="1"/>
                    </a:moveTo>
                    <a:cubicBezTo>
                      <a:pt x="143" y="1"/>
                      <a:pt x="9" y="104"/>
                      <a:pt x="1" y="265"/>
                    </a:cubicBezTo>
                    <a:cubicBezTo>
                      <a:pt x="1" y="315"/>
                      <a:pt x="1" y="352"/>
                      <a:pt x="13" y="402"/>
                    </a:cubicBezTo>
                    <a:cubicBezTo>
                      <a:pt x="59" y="549"/>
                      <a:pt x="169" y="610"/>
                      <a:pt x="280" y="610"/>
                    </a:cubicBezTo>
                    <a:cubicBezTo>
                      <a:pt x="472" y="610"/>
                      <a:pt x="669" y="427"/>
                      <a:pt x="551" y="190"/>
                    </a:cubicBezTo>
                    <a:cubicBezTo>
                      <a:pt x="538" y="152"/>
                      <a:pt x="513" y="115"/>
                      <a:pt x="488" y="90"/>
                    </a:cubicBezTo>
                    <a:lnTo>
                      <a:pt x="488" y="77"/>
                    </a:lnTo>
                    <a:cubicBezTo>
                      <a:pt x="427" y="25"/>
                      <a:pt x="356" y="1"/>
                      <a:pt x="2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89" name="Google Shape;10789;p50"/>
              <p:cNvSpPr/>
              <p:nvPr/>
            </p:nvSpPr>
            <p:spPr>
              <a:xfrm>
                <a:off x="4325225" y="3902350"/>
                <a:ext cx="17450" cy="14625"/>
              </a:xfrm>
              <a:custGeom>
                <a:rect b="b" l="l" r="r" t="t"/>
                <a:pathLst>
                  <a:path extrusionOk="0" h="585" w="698">
                    <a:moveTo>
                      <a:pt x="354" y="1"/>
                    </a:moveTo>
                    <a:cubicBezTo>
                      <a:pt x="140" y="1"/>
                      <a:pt x="0" y="207"/>
                      <a:pt x="73" y="401"/>
                    </a:cubicBezTo>
                    <a:cubicBezTo>
                      <a:pt x="127" y="522"/>
                      <a:pt x="238" y="585"/>
                      <a:pt x="348" y="585"/>
                    </a:cubicBezTo>
                    <a:cubicBezTo>
                      <a:pt x="444" y="585"/>
                      <a:pt x="540" y="537"/>
                      <a:pt x="598" y="439"/>
                    </a:cubicBezTo>
                    <a:cubicBezTo>
                      <a:pt x="698" y="251"/>
                      <a:pt x="585" y="14"/>
                      <a:pt x="373" y="1"/>
                    </a:cubicBezTo>
                    <a:cubicBezTo>
                      <a:pt x="367" y="1"/>
                      <a:pt x="360" y="1"/>
                      <a:pt x="3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90" name="Google Shape;10790;p50"/>
              <p:cNvSpPr/>
              <p:nvPr/>
            </p:nvSpPr>
            <p:spPr>
              <a:xfrm>
                <a:off x="4178600" y="3750300"/>
                <a:ext cx="17825" cy="14500"/>
              </a:xfrm>
              <a:custGeom>
                <a:rect b="b" l="l" r="r" t="t"/>
                <a:pathLst>
                  <a:path extrusionOk="0" h="580" w="713">
                    <a:moveTo>
                      <a:pt x="354" y="0"/>
                    </a:moveTo>
                    <a:cubicBezTo>
                      <a:pt x="179" y="0"/>
                      <a:pt x="0" y="155"/>
                      <a:pt x="65" y="372"/>
                    </a:cubicBezTo>
                    <a:cubicBezTo>
                      <a:pt x="106" y="519"/>
                      <a:pt x="212" y="580"/>
                      <a:pt x="322" y="580"/>
                    </a:cubicBezTo>
                    <a:cubicBezTo>
                      <a:pt x="513" y="580"/>
                      <a:pt x="713" y="397"/>
                      <a:pt x="602" y="160"/>
                    </a:cubicBezTo>
                    <a:cubicBezTo>
                      <a:pt x="548" y="48"/>
                      <a:pt x="452" y="0"/>
                      <a:pt x="3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91" name="Google Shape;10791;p50"/>
              <p:cNvSpPr/>
              <p:nvPr/>
            </p:nvSpPr>
            <p:spPr>
              <a:xfrm>
                <a:off x="4290450" y="3706950"/>
                <a:ext cx="18000" cy="14525"/>
              </a:xfrm>
              <a:custGeom>
                <a:rect b="b" l="l" r="r" t="t"/>
                <a:pathLst>
                  <a:path extrusionOk="0" h="581" w="720">
                    <a:moveTo>
                      <a:pt x="349" y="1"/>
                    </a:moveTo>
                    <a:cubicBezTo>
                      <a:pt x="175" y="1"/>
                      <a:pt x="1" y="155"/>
                      <a:pt x="64" y="369"/>
                    </a:cubicBezTo>
                    <a:cubicBezTo>
                      <a:pt x="111" y="518"/>
                      <a:pt x="224" y="581"/>
                      <a:pt x="337" y="581"/>
                    </a:cubicBezTo>
                    <a:cubicBezTo>
                      <a:pt x="527" y="581"/>
                      <a:pt x="719" y="404"/>
                      <a:pt x="602" y="169"/>
                    </a:cubicBezTo>
                    <a:cubicBezTo>
                      <a:pt x="547" y="51"/>
                      <a:pt x="44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92" name="Google Shape;10792;p50"/>
              <p:cNvSpPr/>
              <p:nvPr/>
            </p:nvSpPr>
            <p:spPr>
              <a:xfrm>
                <a:off x="4214800" y="3731150"/>
                <a:ext cx="16900" cy="14225"/>
              </a:xfrm>
              <a:custGeom>
                <a:rect b="b" l="l" r="r" t="t"/>
                <a:pathLst>
                  <a:path extrusionOk="0" h="569" w="676">
                    <a:moveTo>
                      <a:pt x="373" y="1"/>
                    </a:moveTo>
                    <a:cubicBezTo>
                      <a:pt x="182" y="1"/>
                      <a:pt x="1" y="204"/>
                      <a:pt x="116" y="426"/>
                    </a:cubicBezTo>
                    <a:cubicBezTo>
                      <a:pt x="154" y="501"/>
                      <a:pt x="229" y="551"/>
                      <a:pt x="316" y="563"/>
                    </a:cubicBezTo>
                    <a:cubicBezTo>
                      <a:pt x="335" y="567"/>
                      <a:pt x="353" y="569"/>
                      <a:pt x="370" y="569"/>
                    </a:cubicBezTo>
                    <a:cubicBezTo>
                      <a:pt x="544" y="569"/>
                      <a:pt x="675" y="408"/>
                      <a:pt x="641" y="226"/>
                    </a:cubicBezTo>
                    <a:cubicBezTo>
                      <a:pt x="641" y="214"/>
                      <a:pt x="629" y="189"/>
                      <a:pt x="629" y="176"/>
                    </a:cubicBezTo>
                    <a:cubicBezTo>
                      <a:pt x="616" y="151"/>
                      <a:pt x="604" y="139"/>
                      <a:pt x="591" y="114"/>
                    </a:cubicBezTo>
                    <a:cubicBezTo>
                      <a:pt x="530" y="34"/>
                      <a:pt x="451" y="1"/>
                      <a:pt x="3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93" name="Google Shape;10793;p50"/>
              <p:cNvSpPr/>
              <p:nvPr/>
            </p:nvSpPr>
            <p:spPr>
              <a:xfrm>
                <a:off x="4181325" y="3963850"/>
                <a:ext cx="18275" cy="14250"/>
              </a:xfrm>
              <a:custGeom>
                <a:rect b="b" l="l" r="r" t="t"/>
                <a:pathLst>
                  <a:path extrusionOk="0" h="570" w="731">
                    <a:moveTo>
                      <a:pt x="389" y="0"/>
                    </a:moveTo>
                    <a:cubicBezTo>
                      <a:pt x="357" y="0"/>
                      <a:pt x="325" y="5"/>
                      <a:pt x="293" y="16"/>
                    </a:cubicBezTo>
                    <a:cubicBezTo>
                      <a:pt x="0" y="151"/>
                      <a:pt x="123" y="569"/>
                      <a:pt x="406" y="569"/>
                    </a:cubicBezTo>
                    <a:cubicBezTo>
                      <a:pt x="437" y="569"/>
                      <a:pt x="471" y="564"/>
                      <a:pt x="505" y="553"/>
                    </a:cubicBezTo>
                    <a:cubicBezTo>
                      <a:pt x="655" y="503"/>
                      <a:pt x="730" y="328"/>
                      <a:pt x="668" y="178"/>
                    </a:cubicBezTo>
                    <a:cubicBezTo>
                      <a:pt x="619" y="70"/>
                      <a:pt x="507" y="0"/>
                      <a:pt x="3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94" name="Google Shape;10794;p50"/>
              <p:cNvSpPr/>
              <p:nvPr/>
            </p:nvSpPr>
            <p:spPr>
              <a:xfrm>
                <a:off x="4416450" y="3718050"/>
                <a:ext cx="17450" cy="14125"/>
              </a:xfrm>
              <a:custGeom>
                <a:rect b="b" l="l" r="r" t="t"/>
                <a:pathLst>
                  <a:path extrusionOk="0" h="565" w="698">
                    <a:moveTo>
                      <a:pt x="386" y="1"/>
                    </a:moveTo>
                    <a:cubicBezTo>
                      <a:pt x="300" y="1"/>
                      <a:pt x="214" y="40"/>
                      <a:pt x="148" y="113"/>
                    </a:cubicBezTo>
                    <a:cubicBezTo>
                      <a:pt x="0" y="325"/>
                      <a:pt x="187" y="564"/>
                      <a:pt x="395" y="564"/>
                    </a:cubicBezTo>
                    <a:cubicBezTo>
                      <a:pt x="469" y="564"/>
                      <a:pt x="545" y="534"/>
                      <a:pt x="610" y="463"/>
                    </a:cubicBezTo>
                    <a:cubicBezTo>
                      <a:pt x="698" y="338"/>
                      <a:pt x="685" y="163"/>
                      <a:pt x="560" y="63"/>
                    </a:cubicBezTo>
                    <a:cubicBezTo>
                      <a:pt x="508" y="21"/>
                      <a:pt x="447" y="1"/>
                      <a:pt x="3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95" name="Google Shape;10795;p50"/>
              <p:cNvSpPr/>
              <p:nvPr/>
            </p:nvSpPr>
            <p:spPr>
              <a:xfrm>
                <a:off x="4405150" y="3840825"/>
                <a:ext cx="17725" cy="14450"/>
              </a:xfrm>
              <a:custGeom>
                <a:rect b="b" l="l" r="r" t="t"/>
                <a:pathLst>
                  <a:path extrusionOk="0" h="578" w="709">
                    <a:moveTo>
                      <a:pt x="362" y="0"/>
                    </a:moveTo>
                    <a:cubicBezTo>
                      <a:pt x="266" y="0"/>
                      <a:pt x="171" y="47"/>
                      <a:pt x="113" y="138"/>
                    </a:cubicBezTo>
                    <a:cubicBezTo>
                      <a:pt x="0" y="313"/>
                      <a:pt x="113" y="538"/>
                      <a:pt x="325" y="575"/>
                    </a:cubicBezTo>
                    <a:cubicBezTo>
                      <a:pt x="337" y="577"/>
                      <a:pt x="348" y="577"/>
                      <a:pt x="359" y="577"/>
                    </a:cubicBezTo>
                    <a:cubicBezTo>
                      <a:pt x="556" y="577"/>
                      <a:pt x="709" y="377"/>
                      <a:pt x="638" y="188"/>
                    </a:cubicBezTo>
                    <a:cubicBezTo>
                      <a:pt x="625" y="163"/>
                      <a:pt x="613" y="138"/>
                      <a:pt x="600" y="125"/>
                    </a:cubicBezTo>
                    <a:cubicBezTo>
                      <a:pt x="540" y="41"/>
                      <a:pt x="451" y="0"/>
                      <a:pt x="3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96" name="Google Shape;10796;p50"/>
              <p:cNvSpPr/>
              <p:nvPr/>
            </p:nvSpPr>
            <p:spPr>
              <a:xfrm>
                <a:off x="4410775" y="3802050"/>
                <a:ext cx="18900" cy="14400"/>
              </a:xfrm>
              <a:custGeom>
                <a:rect b="b" l="l" r="r" t="t"/>
                <a:pathLst>
                  <a:path extrusionOk="0" h="576" w="756">
                    <a:moveTo>
                      <a:pt x="380" y="0"/>
                    </a:moveTo>
                    <a:cubicBezTo>
                      <a:pt x="370" y="0"/>
                      <a:pt x="360" y="1"/>
                      <a:pt x="350" y="2"/>
                    </a:cubicBezTo>
                    <a:cubicBezTo>
                      <a:pt x="88" y="27"/>
                      <a:pt x="0" y="352"/>
                      <a:pt x="200" y="514"/>
                    </a:cubicBezTo>
                    <a:cubicBezTo>
                      <a:pt x="252" y="556"/>
                      <a:pt x="313" y="576"/>
                      <a:pt x="374" y="576"/>
                    </a:cubicBezTo>
                    <a:cubicBezTo>
                      <a:pt x="458" y="576"/>
                      <a:pt x="542" y="537"/>
                      <a:pt x="600" y="464"/>
                    </a:cubicBezTo>
                    <a:cubicBezTo>
                      <a:pt x="756" y="272"/>
                      <a:pt x="613" y="0"/>
                      <a:pt x="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97" name="Google Shape;10797;p50"/>
              <p:cNvSpPr/>
              <p:nvPr/>
            </p:nvSpPr>
            <p:spPr>
              <a:xfrm>
                <a:off x="4379225" y="3781100"/>
                <a:ext cx="17400" cy="14500"/>
              </a:xfrm>
              <a:custGeom>
                <a:rect b="b" l="l" r="r" t="t"/>
                <a:pathLst>
                  <a:path extrusionOk="0" h="580" w="696">
                    <a:moveTo>
                      <a:pt x="356" y="1"/>
                    </a:moveTo>
                    <a:cubicBezTo>
                      <a:pt x="260" y="1"/>
                      <a:pt x="165" y="48"/>
                      <a:pt x="113" y="140"/>
                    </a:cubicBezTo>
                    <a:cubicBezTo>
                      <a:pt x="0" y="315"/>
                      <a:pt x="113" y="540"/>
                      <a:pt x="312" y="577"/>
                    </a:cubicBezTo>
                    <a:cubicBezTo>
                      <a:pt x="324" y="579"/>
                      <a:pt x="335" y="579"/>
                      <a:pt x="347" y="579"/>
                    </a:cubicBezTo>
                    <a:cubicBezTo>
                      <a:pt x="543" y="579"/>
                      <a:pt x="696" y="379"/>
                      <a:pt x="625" y="190"/>
                    </a:cubicBezTo>
                    <a:cubicBezTo>
                      <a:pt x="612" y="165"/>
                      <a:pt x="600" y="140"/>
                      <a:pt x="587" y="115"/>
                    </a:cubicBezTo>
                    <a:cubicBezTo>
                      <a:pt x="528" y="38"/>
                      <a:pt x="441" y="1"/>
                      <a:pt x="3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98" name="Google Shape;10798;p50"/>
              <p:cNvSpPr/>
              <p:nvPr/>
            </p:nvSpPr>
            <p:spPr>
              <a:xfrm>
                <a:off x="4355350" y="3715450"/>
                <a:ext cx="17375" cy="13000"/>
              </a:xfrm>
              <a:custGeom>
                <a:rect b="b" l="l" r="r" t="t"/>
                <a:pathLst>
                  <a:path extrusionOk="0" h="520" w="695">
                    <a:moveTo>
                      <a:pt x="490" y="1"/>
                    </a:moveTo>
                    <a:cubicBezTo>
                      <a:pt x="281" y="1"/>
                      <a:pt x="0" y="286"/>
                      <a:pt x="205" y="454"/>
                    </a:cubicBezTo>
                    <a:cubicBezTo>
                      <a:pt x="261" y="499"/>
                      <a:pt x="323" y="519"/>
                      <a:pt x="385" y="519"/>
                    </a:cubicBezTo>
                    <a:cubicBezTo>
                      <a:pt x="545" y="519"/>
                      <a:pt x="695" y="382"/>
                      <a:pt x="668" y="192"/>
                    </a:cubicBezTo>
                    <a:cubicBezTo>
                      <a:pt x="668" y="167"/>
                      <a:pt x="668" y="142"/>
                      <a:pt x="655" y="117"/>
                    </a:cubicBezTo>
                    <a:cubicBezTo>
                      <a:pt x="623" y="34"/>
                      <a:pt x="561" y="1"/>
                      <a:pt x="4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99" name="Google Shape;10799;p50"/>
              <p:cNvSpPr/>
              <p:nvPr/>
            </p:nvSpPr>
            <p:spPr>
              <a:xfrm>
                <a:off x="4382100" y="3742025"/>
                <a:ext cx="18900" cy="14525"/>
              </a:xfrm>
              <a:custGeom>
                <a:rect b="b" l="l" r="r" t="t"/>
                <a:pathLst>
                  <a:path extrusionOk="0" h="581" w="756">
                    <a:moveTo>
                      <a:pt x="401" y="0"/>
                    </a:moveTo>
                    <a:cubicBezTo>
                      <a:pt x="66" y="0"/>
                      <a:pt x="1" y="518"/>
                      <a:pt x="360" y="578"/>
                    </a:cubicBezTo>
                    <a:cubicBezTo>
                      <a:pt x="372" y="580"/>
                      <a:pt x="384" y="580"/>
                      <a:pt x="396" y="580"/>
                    </a:cubicBezTo>
                    <a:cubicBezTo>
                      <a:pt x="603" y="580"/>
                      <a:pt x="755" y="380"/>
                      <a:pt x="672" y="191"/>
                    </a:cubicBezTo>
                    <a:cubicBezTo>
                      <a:pt x="672" y="166"/>
                      <a:pt x="660" y="141"/>
                      <a:pt x="647" y="128"/>
                    </a:cubicBezTo>
                    <a:cubicBezTo>
                      <a:pt x="597" y="66"/>
                      <a:pt x="522" y="16"/>
                      <a:pt x="447" y="3"/>
                    </a:cubicBezTo>
                    <a:cubicBezTo>
                      <a:pt x="431" y="1"/>
                      <a:pt x="416" y="0"/>
                      <a:pt x="4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00" name="Google Shape;10800;p50"/>
              <p:cNvSpPr/>
              <p:nvPr/>
            </p:nvSpPr>
            <p:spPr>
              <a:xfrm>
                <a:off x="4416400" y="3762425"/>
                <a:ext cx="18825" cy="14450"/>
              </a:xfrm>
              <a:custGeom>
                <a:rect b="b" l="l" r="r" t="t"/>
                <a:pathLst>
                  <a:path extrusionOk="0" h="578" w="753">
                    <a:moveTo>
                      <a:pt x="409" y="0"/>
                    </a:moveTo>
                    <a:cubicBezTo>
                      <a:pt x="201" y="0"/>
                      <a:pt x="1" y="238"/>
                      <a:pt x="163" y="462"/>
                    </a:cubicBezTo>
                    <a:lnTo>
                      <a:pt x="175" y="462"/>
                    </a:lnTo>
                    <a:cubicBezTo>
                      <a:pt x="237" y="543"/>
                      <a:pt x="319" y="578"/>
                      <a:pt x="399" y="578"/>
                    </a:cubicBezTo>
                    <a:cubicBezTo>
                      <a:pt x="579" y="578"/>
                      <a:pt x="753" y="403"/>
                      <a:pt x="675" y="187"/>
                    </a:cubicBezTo>
                    <a:cubicBezTo>
                      <a:pt x="662" y="162"/>
                      <a:pt x="650" y="150"/>
                      <a:pt x="637" y="125"/>
                    </a:cubicBezTo>
                    <a:cubicBezTo>
                      <a:pt x="574" y="37"/>
                      <a:pt x="491" y="0"/>
                      <a:pt x="4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01" name="Google Shape;10801;p50"/>
              <p:cNvSpPr/>
              <p:nvPr/>
            </p:nvSpPr>
            <p:spPr>
              <a:xfrm>
                <a:off x="4388850" y="3695975"/>
                <a:ext cx="18375" cy="14650"/>
              </a:xfrm>
              <a:custGeom>
                <a:rect b="b" l="l" r="r" t="t"/>
                <a:pathLst>
                  <a:path extrusionOk="0" h="586" w="735">
                    <a:moveTo>
                      <a:pt x="386" y="0"/>
                    </a:moveTo>
                    <a:cubicBezTo>
                      <a:pt x="190" y="0"/>
                      <a:pt x="0" y="204"/>
                      <a:pt x="115" y="433"/>
                    </a:cubicBezTo>
                    <a:cubicBezTo>
                      <a:pt x="175" y="540"/>
                      <a:pt x="271" y="586"/>
                      <a:pt x="367" y="586"/>
                    </a:cubicBezTo>
                    <a:cubicBezTo>
                      <a:pt x="552" y="586"/>
                      <a:pt x="734" y="418"/>
                      <a:pt x="652" y="196"/>
                    </a:cubicBezTo>
                    <a:cubicBezTo>
                      <a:pt x="640" y="171"/>
                      <a:pt x="627" y="146"/>
                      <a:pt x="615" y="121"/>
                    </a:cubicBezTo>
                    <a:cubicBezTo>
                      <a:pt x="552" y="36"/>
                      <a:pt x="469" y="0"/>
                      <a:pt x="3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02" name="Google Shape;10802;p50"/>
              <p:cNvSpPr/>
              <p:nvPr/>
            </p:nvSpPr>
            <p:spPr>
              <a:xfrm>
                <a:off x="4398550" y="3665100"/>
                <a:ext cx="17825" cy="14725"/>
              </a:xfrm>
              <a:custGeom>
                <a:rect b="b" l="l" r="r" t="t"/>
                <a:pathLst>
                  <a:path extrusionOk="0" h="589" w="713">
                    <a:moveTo>
                      <a:pt x="345" y="1"/>
                    </a:moveTo>
                    <a:cubicBezTo>
                      <a:pt x="171" y="1"/>
                      <a:pt x="1" y="158"/>
                      <a:pt x="64" y="381"/>
                    </a:cubicBezTo>
                    <a:cubicBezTo>
                      <a:pt x="106" y="528"/>
                      <a:pt x="212" y="589"/>
                      <a:pt x="322" y="589"/>
                    </a:cubicBezTo>
                    <a:cubicBezTo>
                      <a:pt x="512" y="589"/>
                      <a:pt x="713" y="406"/>
                      <a:pt x="602" y="169"/>
                    </a:cubicBezTo>
                    <a:cubicBezTo>
                      <a:pt x="543" y="51"/>
                      <a:pt x="443" y="1"/>
                      <a:pt x="3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03" name="Google Shape;10803;p50"/>
              <p:cNvSpPr/>
              <p:nvPr/>
            </p:nvSpPr>
            <p:spPr>
              <a:xfrm>
                <a:off x="3390275" y="3945200"/>
                <a:ext cx="19225" cy="14400"/>
              </a:xfrm>
              <a:custGeom>
                <a:rect b="b" l="l" r="r" t="t"/>
                <a:pathLst>
                  <a:path extrusionOk="0" h="576" w="769">
                    <a:moveTo>
                      <a:pt x="390" y="0"/>
                    </a:moveTo>
                    <a:cubicBezTo>
                      <a:pt x="302" y="0"/>
                      <a:pt x="214" y="39"/>
                      <a:pt x="156" y="112"/>
                    </a:cubicBezTo>
                    <a:cubicBezTo>
                      <a:pt x="0" y="304"/>
                      <a:pt x="143" y="576"/>
                      <a:pt x="386" y="576"/>
                    </a:cubicBezTo>
                    <a:cubicBezTo>
                      <a:pt x="397" y="576"/>
                      <a:pt x="408" y="575"/>
                      <a:pt x="418" y="574"/>
                    </a:cubicBezTo>
                    <a:cubicBezTo>
                      <a:pt x="668" y="549"/>
                      <a:pt x="768" y="224"/>
                      <a:pt x="568" y="62"/>
                    </a:cubicBezTo>
                    <a:cubicBezTo>
                      <a:pt x="516" y="20"/>
                      <a:pt x="453" y="0"/>
                      <a:pt x="3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04" name="Google Shape;10804;p50"/>
              <p:cNvSpPr/>
              <p:nvPr/>
            </p:nvSpPr>
            <p:spPr>
              <a:xfrm>
                <a:off x="3364225" y="3875700"/>
                <a:ext cx="18725" cy="14300"/>
              </a:xfrm>
              <a:custGeom>
                <a:rect b="b" l="l" r="r" t="t"/>
                <a:pathLst>
                  <a:path extrusionOk="0" h="572" w="749">
                    <a:moveTo>
                      <a:pt x="394" y="0"/>
                    </a:moveTo>
                    <a:cubicBezTo>
                      <a:pt x="130" y="0"/>
                      <a:pt x="0" y="341"/>
                      <a:pt x="223" y="505"/>
                    </a:cubicBezTo>
                    <a:cubicBezTo>
                      <a:pt x="279" y="552"/>
                      <a:pt x="341" y="572"/>
                      <a:pt x="402" y="572"/>
                    </a:cubicBezTo>
                    <a:cubicBezTo>
                      <a:pt x="583" y="572"/>
                      <a:pt x="748" y="387"/>
                      <a:pt x="673" y="180"/>
                    </a:cubicBezTo>
                    <a:cubicBezTo>
                      <a:pt x="661" y="155"/>
                      <a:pt x="648" y="130"/>
                      <a:pt x="636" y="118"/>
                    </a:cubicBezTo>
                    <a:cubicBezTo>
                      <a:pt x="586" y="55"/>
                      <a:pt x="523" y="18"/>
                      <a:pt x="448" y="5"/>
                    </a:cubicBezTo>
                    <a:cubicBezTo>
                      <a:pt x="430" y="2"/>
                      <a:pt x="412" y="0"/>
                      <a:pt x="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05" name="Google Shape;10805;p50"/>
              <p:cNvSpPr/>
              <p:nvPr/>
            </p:nvSpPr>
            <p:spPr>
              <a:xfrm>
                <a:off x="3392150" y="3905025"/>
                <a:ext cx="17200" cy="14350"/>
              </a:xfrm>
              <a:custGeom>
                <a:rect b="b" l="l" r="r" t="t"/>
                <a:pathLst>
                  <a:path extrusionOk="0" h="574" w="688">
                    <a:moveTo>
                      <a:pt x="373" y="0"/>
                    </a:moveTo>
                    <a:cubicBezTo>
                      <a:pt x="125" y="0"/>
                      <a:pt x="1" y="535"/>
                      <a:pt x="306" y="569"/>
                    </a:cubicBezTo>
                    <a:cubicBezTo>
                      <a:pt x="322" y="572"/>
                      <a:pt x="339" y="573"/>
                      <a:pt x="355" y="573"/>
                    </a:cubicBezTo>
                    <a:cubicBezTo>
                      <a:pt x="544" y="573"/>
                      <a:pt x="687" y="378"/>
                      <a:pt x="618" y="182"/>
                    </a:cubicBezTo>
                    <a:cubicBezTo>
                      <a:pt x="581" y="107"/>
                      <a:pt x="531" y="57"/>
                      <a:pt x="456" y="32"/>
                    </a:cubicBezTo>
                    <a:lnTo>
                      <a:pt x="456" y="19"/>
                    </a:lnTo>
                    <a:cubicBezTo>
                      <a:pt x="427" y="6"/>
                      <a:pt x="400" y="0"/>
                      <a:pt x="3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06" name="Google Shape;10806;p50"/>
              <p:cNvSpPr/>
              <p:nvPr/>
            </p:nvSpPr>
            <p:spPr>
              <a:xfrm>
                <a:off x="3420300" y="3976400"/>
                <a:ext cx="20125" cy="14450"/>
              </a:xfrm>
              <a:custGeom>
                <a:rect b="b" l="l" r="r" t="t"/>
                <a:pathLst>
                  <a:path extrusionOk="0" h="578" w="805">
                    <a:moveTo>
                      <a:pt x="405" y="0"/>
                    </a:moveTo>
                    <a:cubicBezTo>
                      <a:pt x="52" y="0"/>
                      <a:pt x="0" y="539"/>
                      <a:pt x="367" y="576"/>
                    </a:cubicBezTo>
                    <a:cubicBezTo>
                      <a:pt x="379" y="577"/>
                      <a:pt x="391" y="578"/>
                      <a:pt x="403" y="578"/>
                    </a:cubicBezTo>
                    <a:cubicBezTo>
                      <a:pt x="735" y="578"/>
                      <a:pt x="805" y="73"/>
                      <a:pt x="454" y="1"/>
                    </a:cubicBezTo>
                    <a:lnTo>
                      <a:pt x="429" y="1"/>
                    </a:lnTo>
                    <a:cubicBezTo>
                      <a:pt x="421" y="0"/>
                      <a:pt x="413" y="0"/>
                      <a:pt x="4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07" name="Google Shape;10807;p50"/>
              <p:cNvSpPr/>
              <p:nvPr/>
            </p:nvSpPr>
            <p:spPr>
              <a:xfrm>
                <a:off x="3520375" y="3969075"/>
                <a:ext cx="15775" cy="14625"/>
              </a:xfrm>
              <a:custGeom>
                <a:rect b="b" l="l" r="r" t="t"/>
                <a:pathLst>
                  <a:path extrusionOk="0" h="585" w="631">
                    <a:moveTo>
                      <a:pt x="320" y="1"/>
                    </a:moveTo>
                    <a:cubicBezTo>
                      <a:pt x="240" y="1"/>
                      <a:pt x="160" y="34"/>
                      <a:pt x="101" y="107"/>
                    </a:cubicBezTo>
                    <a:cubicBezTo>
                      <a:pt x="1" y="231"/>
                      <a:pt x="26" y="406"/>
                      <a:pt x="151" y="506"/>
                    </a:cubicBezTo>
                    <a:lnTo>
                      <a:pt x="138" y="519"/>
                    </a:lnTo>
                    <a:cubicBezTo>
                      <a:pt x="194" y="564"/>
                      <a:pt x="257" y="584"/>
                      <a:pt x="319" y="584"/>
                    </a:cubicBezTo>
                    <a:cubicBezTo>
                      <a:pt x="480" y="584"/>
                      <a:pt x="631" y="449"/>
                      <a:pt x="613" y="269"/>
                    </a:cubicBezTo>
                    <a:cubicBezTo>
                      <a:pt x="597" y="102"/>
                      <a:pt x="460" y="1"/>
                      <a:pt x="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08" name="Google Shape;10808;p50"/>
              <p:cNvSpPr/>
              <p:nvPr/>
            </p:nvSpPr>
            <p:spPr>
              <a:xfrm>
                <a:off x="3557550" y="3948300"/>
                <a:ext cx="18550" cy="14475"/>
              </a:xfrm>
              <a:custGeom>
                <a:rect b="b" l="l" r="r" t="t"/>
                <a:pathLst>
                  <a:path extrusionOk="0" h="579" w="742">
                    <a:moveTo>
                      <a:pt x="362" y="0"/>
                    </a:moveTo>
                    <a:cubicBezTo>
                      <a:pt x="266" y="0"/>
                      <a:pt x="171" y="47"/>
                      <a:pt x="113" y="138"/>
                    </a:cubicBezTo>
                    <a:cubicBezTo>
                      <a:pt x="1" y="313"/>
                      <a:pt x="113" y="550"/>
                      <a:pt x="326" y="575"/>
                    </a:cubicBezTo>
                    <a:cubicBezTo>
                      <a:pt x="341" y="577"/>
                      <a:pt x="355" y="578"/>
                      <a:pt x="370" y="578"/>
                    </a:cubicBezTo>
                    <a:cubicBezTo>
                      <a:pt x="595" y="578"/>
                      <a:pt x="741" y="313"/>
                      <a:pt x="601" y="125"/>
                    </a:cubicBezTo>
                    <a:cubicBezTo>
                      <a:pt x="540" y="41"/>
                      <a:pt x="451" y="0"/>
                      <a:pt x="3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09" name="Google Shape;10809;p50"/>
              <p:cNvSpPr/>
              <p:nvPr/>
            </p:nvSpPr>
            <p:spPr>
              <a:xfrm>
                <a:off x="3490950" y="3935275"/>
                <a:ext cx="18075" cy="14675"/>
              </a:xfrm>
              <a:custGeom>
                <a:rect b="b" l="l" r="r" t="t"/>
                <a:pathLst>
                  <a:path extrusionOk="0" h="587" w="723">
                    <a:moveTo>
                      <a:pt x="377" y="1"/>
                    </a:moveTo>
                    <a:cubicBezTo>
                      <a:pt x="184" y="1"/>
                      <a:pt x="1" y="205"/>
                      <a:pt x="115" y="434"/>
                    </a:cubicBezTo>
                    <a:cubicBezTo>
                      <a:pt x="175" y="541"/>
                      <a:pt x="270" y="586"/>
                      <a:pt x="364" y="586"/>
                    </a:cubicBezTo>
                    <a:cubicBezTo>
                      <a:pt x="545" y="586"/>
                      <a:pt x="722" y="418"/>
                      <a:pt x="640" y="196"/>
                    </a:cubicBezTo>
                    <a:cubicBezTo>
                      <a:pt x="628" y="171"/>
                      <a:pt x="615" y="146"/>
                      <a:pt x="603" y="121"/>
                    </a:cubicBezTo>
                    <a:cubicBezTo>
                      <a:pt x="540" y="37"/>
                      <a:pt x="458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10" name="Google Shape;10810;p50"/>
              <p:cNvSpPr/>
              <p:nvPr/>
            </p:nvSpPr>
            <p:spPr>
              <a:xfrm>
                <a:off x="3502575" y="3896325"/>
                <a:ext cx="14700" cy="14350"/>
              </a:xfrm>
              <a:custGeom>
                <a:rect b="b" l="l" r="r" t="t"/>
                <a:pathLst>
                  <a:path extrusionOk="0" h="574" w="588">
                    <a:moveTo>
                      <a:pt x="289" y="1"/>
                    </a:moveTo>
                    <a:cubicBezTo>
                      <a:pt x="207" y="1"/>
                      <a:pt x="125" y="35"/>
                      <a:pt x="63" y="105"/>
                    </a:cubicBezTo>
                    <a:cubicBezTo>
                      <a:pt x="25" y="167"/>
                      <a:pt x="0" y="242"/>
                      <a:pt x="0" y="317"/>
                    </a:cubicBezTo>
                    <a:cubicBezTo>
                      <a:pt x="16" y="475"/>
                      <a:pt x="152" y="574"/>
                      <a:pt x="291" y="574"/>
                    </a:cubicBezTo>
                    <a:cubicBezTo>
                      <a:pt x="371" y="574"/>
                      <a:pt x="453" y="541"/>
                      <a:pt x="513" y="467"/>
                    </a:cubicBezTo>
                    <a:cubicBezTo>
                      <a:pt x="563" y="417"/>
                      <a:pt x="588" y="330"/>
                      <a:pt x="575" y="255"/>
                    </a:cubicBezTo>
                    <a:cubicBezTo>
                      <a:pt x="575" y="230"/>
                      <a:pt x="575" y="205"/>
                      <a:pt x="563" y="192"/>
                    </a:cubicBezTo>
                    <a:cubicBezTo>
                      <a:pt x="550" y="142"/>
                      <a:pt x="513" y="92"/>
                      <a:pt x="475" y="67"/>
                    </a:cubicBezTo>
                    <a:cubicBezTo>
                      <a:pt x="420" y="23"/>
                      <a:pt x="354" y="1"/>
                      <a:pt x="2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11" name="Google Shape;10811;p50"/>
              <p:cNvSpPr/>
              <p:nvPr/>
            </p:nvSpPr>
            <p:spPr>
              <a:xfrm>
                <a:off x="3536625" y="3895500"/>
                <a:ext cx="17675" cy="14500"/>
              </a:xfrm>
              <a:custGeom>
                <a:rect b="b" l="l" r="r" t="t"/>
                <a:pathLst>
                  <a:path extrusionOk="0" h="580" w="707">
                    <a:moveTo>
                      <a:pt x="362" y="0"/>
                    </a:moveTo>
                    <a:cubicBezTo>
                      <a:pt x="266" y="0"/>
                      <a:pt x="171" y="47"/>
                      <a:pt x="113" y="138"/>
                    </a:cubicBezTo>
                    <a:cubicBezTo>
                      <a:pt x="0" y="313"/>
                      <a:pt x="113" y="550"/>
                      <a:pt x="325" y="575"/>
                    </a:cubicBezTo>
                    <a:cubicBezTo>
                      <a:pt x="342" y="578"/>
                      <a:pt x="358" y="580"/>
                      <a:pt x="374" y="580"/>
                    </a:cubicBezTo>
                    <a:cubicBezTo>
                      <a:pt x="564" y="580"/>
                      <a:pt x="707" y="384"/>
                      <a:pt x="638" y="188"/>
                    </a:cubicBezTo>
                    <a:cubicBezTo>
                      <a:pt x="625" y="163"/>
                      <a:pt x="613" y="138"/>
                      <a:pt x="600" y="125"/>
                    </a:cubicBezTo>
                    <a:cubicBezTo>
                      <a:pt x="540" y="41"/>
                      <a:pt x="451" y="0"/>
                      <a:pt x="3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12" name="Google Shape;10812;p50"/>
              <p:cNvSpPr/>
              <p:nvPr/>
            </p:nvSpPr>
            <p:spPr>
              <a:xfrm>
                <a:off x="3570675" y="3914950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29" y="0"/>
                    </a:moveTo>
                    <a:cubicBezTo>
                      <a:pt x="294" y="0"/>
                      <a:pt x="259" y="7"/>
                      <a:pt x="225" y="22"/>
                    </a:cubicBezTo>
                    <a:cubicBezTo>
                      <a:pt x="76" y="85"/>
                      <a:pt x="1" y="247"/>
                      <a:pt x="51" y="397"/>
                    </a:cubicBezTo>
                    <a:cubicBezTo>
                      <a:pt x="98" y="511"/>
                      <a:pt x="203" y="582"/>
                      <a:pt x="317" y="582"/>
                    </a:cubicBezTo>
                    <a:cubicBezTo>
                      <a:pt x="353" y="582"/>
                      <a:pt x="389" y="575"/>
                      <a:pt x="425" y="559"/>
                    </a:cubicBezTo>
                    <a:cubicBezTo>
                      <a:pt x="575" y="509"/>
                      <a:pt x="650" y="335"/>
                      <a:pt x="588" y="185"/>
                    </a:cubicBezTo>
                    <a:cubicBezTo>
                      <a:pt x="550" y="71"/>
                      <a:pt x="440" y="0"/>
                      <a:pt x="3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13" name="Google Shape;10813;p50"/>
              <p:cNvSpPr/>
              <p:nvPr/>
            </p:nvSpPr>
            <p:spPr>
              <a:xfrm>
                <a:off x="3478900" y="3835725"/>
                <a:ext cx="16225" cy="11675"/>
              </a:xfrm>
              <a:custGeom>
                <a:rect b="b" l="l" r="r" t="t"/>
                <a:pathLst>
                  <a:path extrusionOk="0" h="467" w="649">
                    <a:moveTo>
                      <a:pt x="301" y="1"/>
                    </a:moveTo>
                    <a:cubicBezTo>
                      <a:pt x="168" y="1"/>
                      <a:pt x="45" y="96"/>
                      <a:pt x="22" y="242"/>
                    </a:cubicBezTo>
                    <a:cubicBezTo>
                      <a:pt x="0" y="398"/>
                      <a:pt x="134" y="467"/>
                      <a:pt x="277" y="467"/>
                    </a:cubicBezTo>
                    <a:cubicBezTo>
                      <a:pt x="456" y="467"/>
                      <a:pt x="649" y="360"/>
                      <a:pt x="572" y="179"/>
                    </a:cubicBezTo>
                    <a:cubicBezTo>
                      <a:pt x="535" y="79"/>
                      <a:pt x="460" y="17"/>
                      <a:pt x="347" y="4"/>
                    </a:cubicBezTo>
                    <a:cubicBezTo>
                      <a:pt x="332" y="2"/>
                      <a:pt x="317" y="1"/>
                      <a:pt x="3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14" name="Google Shape;10814;p50"/>
              <p:cNvSpPr/>
              <p:nvPr/>
            </p:nvSpPr>
            <p:spPr>
              <a:xfrm>
                <a:off x="3516325" y="3823800"/>
                <a:ext cx="16000" cy="14600"/>
              </a:xfrm>
              <a:custGeom>
                <a:rect b="b" l="l" r="r" t="t"/>
                <a:pathLst>
                  <a:path extrusionOk="0" h="584" w="640">
                    <a:moveTo>
                      <a:pt x="322" y="0"/>
                    </a:moveTo>
                    <a:cubicBezTo>
                      <a:pt x="241" y="0"/>
                      <a:pt x="160" y="33"/>
                      <a:pt x="100" y="107"/>
                    </a:cubicBezTo>
                    <a:cubicBezTo>
                      <a:pt x="0" y="232"/>
                      <a:pt x="25" y="419"/>
                      <a:pt x="150" y="519"/>
                    </a:cubicBezTo>
                    <a:cubicBezTo>
                      <a:pt x="205" y="564"/>
                      <a:pt x="268" y="584"/>
                      <a:pt x="330" y="584"/>
                    </a:cubicBezTo>
                    <a:cubicBezTo>
                      <a:pt x="490" y="584"/>
                      <a:pt x="640" y="446"/>
                      <a:pt x="612" y="257"/>
                    </a:cubicBezTo>
                    <a:cubicBezTo>
                      <a:pt x="597" y="98"/>
                      <a:pt x="461" y="0"/>
                      <a:pt x="3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15" name="Google Shape;10815;p50"/>
              <p:cNvSpPr/>
              <p:nvPr/>
            </p:nvSpPr>
            <p:spPr>
              <a:xfrm>
                <a:off x="3464450" y="3868650"/>
                <a:ext cx="19175" cy="14975"/>
              </a:xfrm>
              <a:custGeom>
                <a:rect b="b" l="l" r="r" t="t"/>
                <a:pathLst>
                  <a:path extrusionOk="0" h="599" w="767">
                    <a:moveTo>
                      <a:pt x="327" y="0"/>
                    </a:moveTo>
                    <a:cubicBezTo>
                      <a:pt x="243" y="0"/>
                      <a:pt x="159" y="39"/>
                      <a:pt x="101" y="112"/>
                    </a:cubicBezTo>
                    <a:cubicBezTo>
                      <a:pt x="1" y="237"/>
                      <a:pt x="13" y="412"/>
                      <a:pt x="138" y="512"/>
                    </a:cubicBezTo>
                    <a:cubicBezTo>
                      <a:pt x="205" y="573"/>
                      <a:pt x="274" y="599"/>
                      <a:pt x="340" y="599"/>
                    </a:cubicBezTo>
                    <a:cubicBezTo>
                      <a:pt x="583" y="599"/>
                      <a:pt x="766" y="249"/>
                      <a:pt x="501" y="62"/>
                    </a:cubicBezTo>
                    <a:cubicBezTo>
                      <a:pt x="448" y="20"/>
                      <a:pt x="387" y="0"/>
                      <a:pt x="3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16" name="Google Shape;10816;p50"/>
              <p:cNvSpPr/>
              <p:nvPr/>
            </p:nvSpPr>
            <p:spPr>
              <a:xfrm>
                <a:off x="3543800" y="385777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35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51" y="397"/>
                    </a:cubicBezTo>
                    <a:cubicBezTo>
                      <a:pt x="100" y="506"/>
                      <a:pt x="212" y="575"/>
                      <a:pt x="330" y="575"/>
                    </a:cubicBezTo>
                    <a:cubicBezTo>
                      <a:pt x="362" y="575"/>
                      <a:pt x="394" y="570"/>
                      <a:pt x="426" y="560"/>
                    </a:cubicBezTo>
                    <a:cubicBezTo>
                      <a:pt x="576" y="497"/>
                      <a:pt x="651" y="335"/>
                      <a:pt x="601" y="185"/>
                    </a:cubicBezTo>
                    <a:cubicBezTo>
                      <a:pt x="553" y="71"/>
                      <a:pt x="448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17" name="Google Shape;10817;p50"/>
              <p:cNvSpPr/>
              <p:nvPr/>
            </p:nvSpPr>
            <p:spPr>
              <a:xfrm>
                <a:off x="3634650" y="3925525"/>
                <a:ext cx="16975" cy="12800"/>
              </a:xfrm>
              <a:custGeom>
                <a:rect b="b" l="l" r="r" t="t"/>
                <a:pathLst>
                  <a:path extrusionOk="0" h="512" w="679">
                    <a:moveTo>
                      <a:pt x="482" y="1"/>
                    </a:moveTo>
                    <a:cubicBezTo>
                      <a:pt x="275" y="1"/>
                      <a:pt x="0" y="283"/>
                      <a:pt x="203" y="449"/>
                    </a:cubicBezTo>
                    <a:cubicBezTo>
                      <a:pt x="257" y="492"/>
                      <a:pt x="319" y="512"/>
                      <a:pt x="381" y="512"/>
                    </a:cubicBezTo>
                    <a:cubicBezTo>
                      <a:pt x="464" y="512"/>
                      <a:pt x="546" y="476"/>
                      <a:pt x="603" y="411"/>
                    </a:cubicBezTo>
                    <a:cubicBezTo>
                      <a:pt x="653" y="349"/>
                      <a:pt x="678" y="274"/>
                      <a:pt x="666" y="199"/>
                    </a:cubicBezTo>
                    <a:cubicBezTo>
                      <a:pt x="666" y="161"/>
                      <a:pt x="666" y="149"/>
                      <a:pt x="653" y="124"/>
                    </a:cubicBezTo>
                    <a:cubicBezTo>
                      <a:pt x="621" y="36"/>
                      <a:pt x="555" y="1"/>
                      <a:pt x="4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18" name="Google Shape;10818;p50"/>
              <p:cNvSpPr/>
              <p:nvPr/>
            </p:nvSpPr>
            <p:spPr>
              <a:xfrm>
                <a:off x="3610300" y="3859775"/>
                <a:ext cx="17025" cy="14550"/>
              </a:xfrm>
              <a:custGeom>
                <a:rect b="b" l="l" r="r" t="t"/>
                <a:pathLst>
                  <a:path extrusionOk="0" h="582" w="681">
                    <a:moveTo>
                      <a:pt x="371" y="0"/>
                    </a:moveTo>
                    <a:cubicBezTo>
                      <a:pt x="172" y="0"/>
                      <a:pt x="0" y="219"/>
                      <a:pt x="115" y="430"/>
                    </a:cubicBezTo>
                    <a:cubicBezTo>
                      <a:pt x="177" y="535"/>
                      <a:pt x="276" y="581"/>
                      <a:pt x="373" y="581"/>
                    </a:cubicBezTo>
                    <a:cubicBezTo>
                      <a:pt x="529" y="581"/>
                      <a:pt x="680" y="460"/>
                      <a:pt x="665" y="267"/>
                    </a:cubicBezTo>
                    <a:cubicBezTo>
                      <a:pt x="652" y="230"/>
                      <a:pt x="652" y="217"/>
                      <a:pt x="640" y="192"/>
                    </a:cubicBezTo>
                    <a:cubicBezTo>
                      <a:pt x="627" y="142"/>
                      <a:pt x="590" y="105"/>
                      <a:pt x="552" y="67"/>
                    </a:cubicBezTo>
                    <a:cubicBezTo>
                      <a:pt x="494" y="21"/>
                      <a:pt x="431" y="0"/>
                      <a:pt x="3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19" name="Google Shape;10819;p50"/>
              <p:cNvSpPr/>
              <p:nvPr/>
            </p:nvSpPr>
            <p:spPr>
              <a:xfrm>
                <a:off x="3605050" y="3896000"/>
                <a:ext cx="16575" cy="14450"/>
              </a:xfrm>
              <a:custGeom>
                <a:rect b="b" l="l" r="r" t="t"/>
                <a:pathLst>
                  <a:path extrusionOk="0" h="578" w="663">
                    <a:moveTo>
                      <a:pt x="328" y="1"/>
                    </a:moveTo>
                    <a:cubicBezTo>
                      <a:pt x="294" y="1"/>
                      <a:pt x="259" y="6"/>
                      <a:pt x="225" y="18"/>
                    </a:cubicBezTo>
                    <a:cubicBezTo>
                      <a:pt x="75" y="80"/>
                      <a:pt x="0" y="243"/>
                      <a:pt x="63" y="393"/>
                    </a:cubicBezTo>
                    <a:cubicBezTo>
                      <a:pt x="110" y="507"/>
                      <a:pt x="215" y="577"/>
                      <a:pt x="329" y="577"/>
                    </a:cubicBezTo>
                    <a:cubicBezTo>
                      <a:pt x="365" y="577"/>
                      <a:pt x="401" y="570"/>
                      <a:pt x="438" y="555"/>
                    </a:cubicBezTo>
                    <a:cubicBezTo>
                      <a:pt x="588" y="505"/>
                      <a:pt x="662" y="330"/>
                      <a:pt x="600" y="180"/>
                    </a:cubicBezTo>
                    <a:cubicBezTo>
                      <a:pt x="552" y="65"/>
                      <a:pt x="444" y="1"/>
                      <a:pt x="3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20" name="Google Shape;10820;p50"/>
              <p:cNvSpPr/>
              <p:nvPr/>
            </p:nvSpPr>
            <p:spPr>
              <a:xfrm>
                <a:off x="3586600" y="3790425"/>
                <a:ext cx="16350" cy="14250"/>
              </a:xfrm>
              <a:custGeom>
                <a:rect b="b" l="l" r="r" t="t"/>
                <a:pathLst>
                  <a:path extrusionOk="0" h="570" w="654">
                    <a:moveTo>
                      <a:pt x="301" y="1"/>
                    </a:moveTo>
                    <a:cubicBezTo>
                      <a:pt x="159" y="1"/>
                      <a:pt x="36" y="96"/>
                      <a:pt x="13" y="242"/>
                    </a:cubicBezTo>
                    <a:cubicBezTo>
                      <a:pt x="1" y="317"/>
                      <a:pt x="26" y="392"/>
                      <a:pt x="63" y="454"/>
                    </a:cubicBezTo>
                    <a:lnTo>
                      <a:pt x="76" y="454"/>
                    </a:lnTo>
                    <a:cubicBezTo>
                      <a:pt x="137" y="535"/>
                      <a:pt x="219" y="570"/>
                      <a:pt x="300" y="570"/>
                    </a:cubicBezTo>
                    <a:cubicBezTo>
                      <a:pt x="480" y="570"/>
                      <a:pt x="654" y="396"/>
                      <a:pt x="576" y="179"/>
                    </a:cubicBezTo>
                    <a:cubicBezTo>
                      <a:pt x="563" y="154"/>
                      <a:pt x="551" y="129"/>
                      <a:pt x="538" y="117"/>
                    </a:cubicBezTo>
                    <a:cubicBezTo>
                      <a:pt x="501" y="54"/>
                      <a:pt x="426" y="17"/>
                      <a:pt x="351" y="4"/>
                    </a:cubicBezTo>
                    <a:cubicBezTo>
                      <a:pt x="334" y="2"/>
                      <a:pt x="318" y="1"/>
                      <a:pt x="3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21" name="Google Shape;10821;p50"/>
              <p:cNvSpPr/>
              <p:nvPr/>
            </p:nvSpPr>
            <p:spPr>
              <a:xfrm>
                <a:off x="3572850" y="383652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35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63" y="385"/>
                    </a:cubicBezTo>
                    <a:cubicBezTo>
                      <a:pt x="103" y="504"/>
                      <a:pt x="221" y="575"/>
                      <a:pt x="343" y="575"/>
                    </a:cubicBezTo>
                    <a:cubicBezTo>
                      <a:pt x="375" y="575"/>
                      <a:pt x="407" y="570"/>
                      <a:pt x="438" y="560"/>
                    </a:cubicBezTo>
                    <a:cubicBezTo>
                      <a:pt x="576" y="497"/>
                      <a:pt x="651" y="335"/>
                      <a:pt x="601" y="185"/>
                    </a:cubicBezTo>
                    <a:cubicBezTo>
                      <a:pt x="553" y="71"/>
                      <a:pt x="448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22" name="Google Shape;10822;p50"/>
              <p:cNvSpPr/>
              <p:nvPr/>
            </p:nvSpPr>
            <p:spPr>
              <a:xfrm>
                <a:off x="3453200" y="3991675"/>
                <a:ext cx="17500" cy="14425"/>
              </a:xfrm>
              <a:custGeom>
                <a:rect b="b" l="l" r="r" t="t"/>
                <a:pathLst>
                  <a:path extrusionOk="0" h="577" w="700">
                    <a:moveTo>
                      <a:pt x="297" y="0"/>
                    </a:moveTo>
                    <a:cubicBezTo>
                      <a:pt x="165" y="0"/>
                      <a:pt x="36" y="88"/>
                      <a:pt x="13" y="240"/>
                    </a:cubicBezTo>
                    <a:cubicBezTo>
                      <a:pt x="1" y="315"/>
                      <a:pt x="13" y="390"/>
                      <a:pt x="63" y="452"/>
                    </a:cubicBezTo>
                    <a:cubicBezTo>
                      <a:pt x="127" y="540"/>
                      <a:pt x="210" y="577"/>
                      <a:pt x="291" y="577"/>
                    </a:cubicBezTo>
                    <a:cubicBezTo>
                      <a:pt x="500" y="577"/>
                      <a:pt x="700" y="339"/>
                      <a:pt x="538" y="115"/>
                    </a:cubicBezTo>
                    <a:lnTo>
                      <a:pt x="526" y="115"/>
                    </a:lnTo>
                    <a:cubicBezTo>
                      <a:pt x="467" y="37"/>
                      <a:pt x="381" y="0"/>
                      <a:pt x="2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23" name="Google Shape;10823;p50"/>
              <p:cNvSpPr/>
              <p:nvPr/>
            </p:nvSpPr>
            <p:spPr>
              <a:xfrm>
                <a:off x="3459100" y="3952600"/>
                <a:ext cx="15375" cy="14600"/>
              </a:xfrm>
              <a:custGeom>
                <a:rect b="b" l="l" r="r" t="t"/>
                <a:pathLst>
                  <a:path extrusionOk="0" h="584" w="615">
                    <a:moveTo>
                      <a:pt x="309" y="0"/>
                    </a:moveTo>
                    <a:cubicBezTo>
                      <a:pt x="149" y="0"/>
                      <a:pt x="0" y="135"/>
                      <a:pt x="27" y="316"/>
                    </a:cubicBezTo>
                    <a:cubicBezTo>
                      <a:pt x="43" y="483"/>
                      <a:pt x="175" y="584"/>
                      <a:pt x="315" y="584"/>
                    </a:cubicBezTo>
                    <a:cubicBezTo>
                      <a:pt x="394" y="584"/>
                      <a:pt x="476" y="551"/>
                      <a:pt x="540" y="478"/>
                    </a:cubicBezTo>
                    <a:cubicBezTo>
                      <a:pt x="602" y="391"/>
                      <a:pt x="615" y="291"/>
                      <a:pt x="577" y="191"/>
                    </a:cubicBezTo>
                    <a:cubicBezTo>
                      <a:pt x="565" y="141"/>
                      <a:pt x="527" y="103"/>
                      <a:pt x="490" y="66"/>
                    </a:cubicBezTo>
                    <a:cubicBezTo>
                      <a:pt x="434" y="21"/>
                      <a:pt x="371" y="0"/>
                      <a:pt x="3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24" name="Google Shape;10824;p50"/>
              <p:cNvSpPr/>
              <p:nvPr/>
            </p:nvSpPr>
            <p:spPr>
              <a:xfrm>
                <a:off x="3427275" y="3931775"/>
                <a:ext cx="15650" cy="14450"/>
              </a:xfrm>
              <a:custGeom>
                <a:rect b="b" l="l" r="r" t="t"/>
                <a:pathLst>
                  <a:path extrusionOk="0" h="578" w="626">
                    <a:moveTo>
                      <a:pt x="296" y="0"/>
                    </a:moveTo>
                    <a:cubicBezTo>
                      <a:pt x="167" y="0"/>
                      <a:pt x="39" y="82"/>
                      <a:pt x="13" y="236"/>
                    </a:cubicBezTo>
                    <a:cubicBezTo>
                      <a:pt x="1" y="311"/>
                      <a:pt x="13" y="399"/>
                      <a:pt x="63" y="461"/>
                    </a:cubicBezTo>
                    <a:cubicBezTo>
                      <a:pt x="124" y="543"/>
                      <a:pt x="207" y="578"/>
                      <a:pt x="289" y="578"/>
                    </a:cubicBezTo>
                    <a:cubicBezTo>
                      <a:pt x="460" y="578"/>
                      <a:pt x="626" y="426"/>
                      <a:pt x="575" y="224"/>
                    </a:cubicBezTo>
                    <a:cubicBezTo>
                      <a:pt x="539" y="72"/>
                      <a:pt x="418" y="0"/>
                      <a:pt x="2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25" name="Google Shape;10825;p50"/>
              <p:cNvSpPr/>
              <p:nvPr/>
            </p:nvSpPr>
            <p:spPr>
              <a:xfrm>
                <a:off x="3403925" y="3864650"/>
                <a:ext cx="15775" cy="14950"/>
              </a:xfrm>
              <a:custGeom>
                <a:rect b="b" l="l" r="r" t="t"/>
                <a:pathLst>
                  <a:path extrusionOk="0" h="598" w="631">
                    <a:moveTo>
                      <a:pt x="309" y="1"/>
                    </a:moveTo>
                    <a:cubicBezTo>
                      <a:pt x="154" y="1"/>
                      <a:pt x="0" y="122"/>
                      <a:pt x="22" y="322"/>
                    </a:cubicBezTo>
                    <a:cubicBezTo>
                      <a:pt x="28" y="511"/>
                      <a:pt x="162" y="598"/>
                      <a:pt x="300" y="598"/>
                    </a:cubicBezTo>
                    <a:cubicBezTo>
                      <a:pt x="463" y="598"/>
                      <a:pt x="631" y="476"/>
                      <a:pt x="597" y="260"/>
                    </a:cubicBezTo>
                    <a:cubicBezTo>
                      <a:pt x="585" y="235"/>
                      <a:pt x="585" y="210"/>
                      <a:pt x="572" y="185"/>
                    </a:cubicBezTo>
                    <a:cubicBezTo>
                      <a:pt x="521" y="58"/>
                      <a:pt x="415" y="1"/>
                      <a:pt x="3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26" name="Google Shape;10826;p50"/>
              <p:cNvSpPr/>
              <p:nvPr/>
            </p:nvSpPr>
            <p:spPr>
              <a:xfrm>
                <a:off x="3431075" y="3892900"/>
                <a:ext cx="16375" cy="11775"/>
              </a:xfrm>
              <a:custGeom>
                <a:rect b="b" l="l" r="r" t="t"/>
                <a:pathLst>
                  <a:path extrusionOk="0" h="471" w="655">
                    <a:moveTo>
                      <a:pt x="315" y="1"/>
                    </a:moveTo>
                    <a:cubicBezTo>
                      <a:pt x="171" y="1"/>
                      <a:pt x="46" y="106"/>
                      <a:pt x="23" y="242"/>
                    </a:cubicBezTo>
                    <a:cubicBezTo>
                      <a:pt x="1" y="399"/>
                      <a:pt x="138" y="471"/>
                      <a:pt x="285" y="471"/>
                    </a:cubicBezTo>
                    <a:cubicBezTo>
                      <a:pt x="463" y="471"/>
                      <a:pt x="654" y="365"/>
                      <a:pt x="586" y="179"/>
                    </a:cubicBezTo>
                    <a:cubicBezTo>
                      <a:pt x="573" y="154"/>
                      <a:pt x="561" y="142"/>
                      <a:pt x="548" y="117"/>
                    </a:cubicBezTo>
                    <a:cubicBezTo>
                      <a:pt x="498" y="54"/>
                      <a:pt x="436" y="17"/>
                      <a:pt x="361" y="4"/>
                    </a:cubicBezTo>
                    <a:cubicBezTo>
                      <a:pt x="346" y="2"/>
                      <a:pt x="330" y="1"/>
                      <a:pt x="3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27" name="Google Shape;10827;p50"/>
              <p:cNvSpPr/>
              <p:nvPr/>
            </p:nvSpPr>
            <p:spPr>
              <a:xfrm>
                <a:off x="3572875" y="3876450"/>
                <a:ext cx="19475" cy="14475"/>
              </a:xfrm>
              <a:custGeom>
                <a:rect b="b" l="l" r="r" t="t"/>
                <a:pathLst>
                  <a:path extrusionOk="0" h="579" w="779">
                    <a:moveTo>
                      <a:pt x="404" y="1"/>
                    </a:moveTo>
                    <a:cubicBezTo>
                      <a:pt x="194" y="1"/>
                      <a:pt x="1" y="238"/>
                      <a:pt x="162" y="462"/>
                    </a:cubicBezTo>
                    <a:cubicBezTo>
                      <a:pt x="212" y="525"/>
                      <a:pt x="275" y="562"/>
                      <a:pt x="362" y="575"/>
                    </a:cubicBezTo>
                    <a:cubicBezTo>
                      <a:pt x="377" y="577"/>
                      <a:pt x="392" y="578"/>
                      <a:pt x="407" y="578"/>
                    </a:cubicBezTo>
                    <a:cubicBezTo>
                      <a:pt x="632" y="578"/>
                      <a:pt x="778" y="313"/>
                      <a:pt x="637" y="125"/>
                    </a:cubicBezTo>
                    <a:cubicBezTo>
                      <a:pt x="570" y="37"/>
                      <a:pt x="486" y="1"/>
                      <a:pt x="4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28" name="Google Shape;10828;p50"/>
              <p:cNvSpPr/>
              <p:nvPr/>
            </p:nvSpPr>
            <p:spPr>
              <a:xfrm>
                <a:off x="3506950" y="3862250"/>
                <a:ext cx="17275" cy="14625"/>
              </a:xfrm>
              <a:custGeom>
                <a:rect b="b" l="l" r="r" t="t"/>
                <a:pathLst>
                  <a:path extrusionOk="0" h="585" w="691">
                    <a:moveTo>
                      <a:pt x="375" y="0"/>
                    </a:moveTo>
                    <a:cubicBezTo>
                      <a:pt x="320" y="0"/>
                      <a:pt x="264" y="18"/>
                      <a:pt x="213" y="56"/>
                    </a:cubicBezTo>
                    <a:cubicBezTo>
                      <a:pt x="0" y="218"/>
                      <a:pt x="75" y="543"/>
                      <a:pt x="338" y="581"/>
                    </a:cubicBezTo>
                    <a:cubicBezTo>
                      <a:pt x="352" y="583"/>
                      <a:pt x="366" y="584"/>
                      <a:pt x="380" y="584"/>
                    </a:cubicBezTo>
                    <a:cubicBezTo>
                      <a:pt x="515" y="584"/>
                      <a:pt x="640" y="479"/>
                      <a:pt x="663" y="343"/>
                    </a:cubicBezTo>
                    <a:cubicBezTo>
                      <a:pt x="690" y="147"/>
                      <a:pt x="538" y="0"/>
                      <a:pt x="3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29" name="Google Shape;10829;p50"/>
              <p:cNvSpPr/>
              <p:nvPr/>
            </p:nvSpPr>
            <p:spPr>
              <a:xfrm>
                <a:off x="3526700" y="3931550"/>
                <a:ext cx="16375" cy="11775"/>
              </a:xfrm>
              <a:custGeom>
                <a:rect b="b" l="l" r="r" t="t"/>
                <a:pathLst>
                  <a:path extrusionOk="0" h="471" w="655">
                    <a:moveTo>
                      <a:pt x="314" y="1"/>
                    </a:moveTo>
                    <a:cubicBezTo>
                      <a:pt x="182" y="1"/>
                      <a:pt x="53" y="93"/>
                      <a:pt x="22" y="245"/>
                    </a:cubicBezTo>
                    <a:cubicBezTo>
                      <a:pt x="0" y="401"/>
                      <a:pt x="134" y="470"/>
                      <a:pt x="278" y="470"/>
                    </a:cubicBezTo>
                    <a:cubicBezTo>
                      <a:pt x="458" y="470"/>
                      <a:pt x="654" y="363"/>
                      <a:pt x="585" y="183"/>
                    </a:cubicBezTo>
                    <a:cubicBezTo>
                      <a:pt x="572" y="158"/>
                      <a:pt x="560" y="133"/>
                      <a:pt x="547" y="120"/>
                    </a:cubicBezTo>
                    <a:cubicBezTo>
                      <a:pt x="484" y="38"/>
                      <a:pt x="398" y="1"/>
                      <a:pt x="31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30" name="Google Shape;10830;p50"/>
              <p:cNvSpPr/>
              <p:nvPr/>
            </p:nvSpPr>
            <p:spPr>
              <a:xfrm>
                <a:off x="3463550" y="3913100"/>
                <a:ext cx="18300" cy="14650"/>
              </a:xfrm>
              <a:custGeom>
                <a:rect b="b" l="l" r="r" t="t"/>
                <a:pathLst>
                  <a:path extrusionOk="0" h="586" w="732">
                    <a:moveTo>
                      <a:pt x="383" y="0"/>
                    </a:moveTo>
                    <a:cubicBezTo>
                      <a:pt x="188" y="0"/>
                      <a:pt x="1" y="205"/>
                      <a:pt x="124" y="434"/>
                    </a:cubicBezTo>
                    <a:cubicBezTo>
                      <a:pt x="180" y="540"/>
                      <a:pt x="273" y="586"/>
                      <a:pt x="368" y="586"/>
                    </a:cubicBezTo>
                    <a:cubicBezTo>
                      <a:pt x="548" y="586"/>
                      <a:pt x="731" y="418"/>
                      <a:pt x="649" y="196"/>
                    </a:cubicBezTo>
                    <a:cubicBezTo>
                      <a:pt x="636" y="171"/>
                      <a:pt x="624" y="146"/>
                      <a:pt x="611" y="121"/>
                    </a:cubicBezTo>
                    <a:cubicBezTo>
                      <a:pt x="549" y="36"/>
                      <a:pt x="465" y="0"/>
                      <a:pt x="3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31" name="Google Shape;10831;p50"/>
              <p:cNvSpPr/>
              <p:nvPr/>
            </p:nvSpPr>
            <p:spPr>
              <a:xfrm>
                <a:off x="3435450" y="3846725"/>
                <a:ext cx="18275" cy="14625"/>
              </a:xfrm>
              <a:custGeom>
                <a:rect b="b" l="l" r="r" t="t"/>
                <a:pathLst>
                  <a:path extrusionOk="0" h="585" w="731">
                    <a:moveTo>
                      <a:pt x="381" y="0"/>
                    </a:moveTo>
                    <a:cubicBezTo>
                      <a:pt x="186" y="0"/>
                      <a:pt x="1" y="207"/>
                      <a:pt x="123" y="427"/>
                    </a:cubicBezTo>
                    <a:cubicBezTo>
                      <a:pt x="179" y="538"/>
                      <a:pt x="273" y="585"/>
                      <a:pt x="367" y="585"/>
                    </a:cubicBezTo>
                    <a:cubicBezTo>
                      <a:pt x="548" y="585"/>
                      <a:pt x="731" y="411"/>
                      <a:pt x="648" y="189"/>
                    </a:cubicBezTo>
                    <a:cubicBezTo>
                      <a:pt x="636" y="164"/>
                      <a:pt x="623" y="152"/>
                      <a:pt x="611" y="127"/>
                    </a:cubicBezTo>
                    <a:cubicBezTo>
                      <a:pt x="548" y="38"/>
                      <a:pt x="463" y="0"/>
                      <a:pt x="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32" name="Google Shape;10832;p50"/>
              <p:cNvSpPr/>
              <p:nvPr/>
            </p:nvSpPr>
            <p:spPr>
              <a:xfrm>
                <a:off x="3485425" y="3977550"/>
                <a:ext cx="18450" cy="14450"/>
              </a:xfrm>
              <a:custGeom>
                <a:rect b="b" l="l" r="r" t="t"/>
                <a:pathLst>
                  <a:path extrusionOk="0" h="578" w="738">
                    <a:moveTo>
                      <a:pt x="385" y="0"/>
                    </a:moveTo>
                    <a:cubicBezTo>
                      <a:pt x="130" y="0"/>
                      <a:pt x="0" y="341"/>
                      <a:pt x="211" y="517"/>
                    </a:cubicBezTo>
                    <a:cubicBezTo>
                      <a:pt x="265" y="559"/>
                      <a:pt x="325" y="577"/>
                      <a:pt x="383" y="577"/>
                    </a:cubicBezTo>
                    <a:cubicBezTo>
                      <a:pt x="567" y="577"/>
                      <a:pt x="737" y="392"/>
                      <a:pt x="661" y="192"/>
                    </a:cubicBezTo>
                    <a:cubicBezTo>
                      <a:pt x="624" y="92"/>
                      <a:pt x="536" y="17"/>
                      <a:pt x="436" y="5"/>
                    </a:cubicBezTo>
                    <a:cubicBezTo>
                      <a:pt x="419" y="2"/>
                      <a:pt x="401" y="0"/>
                      <a:pt x="3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33" name="Google Shape;10833;p50"/>
              <p:cNvSpPr/>
              <p:nvPr/>
            </p:nvSpPr>
            <p:spPr>
              <a:xfrm>
                <a:off x="3547875" y="3805250"/>
                <a:ext cx="15800" cy="14450"/>
              </a:xfrm>
              <a:custGeom>
                <a:rect b="b" l="l" r="r" t="t"/>
                <a:pathLst>
                  <a:path extrusionOk="0" h="578" w="632">
                    <a:moveTo>
                      <a:pt x="293" y="0"/>
                    </a:moveTo>
                    <a:cubicBezTo>
                      <a:pt x="162" y="0"/>
                      <a:pt x="35" y="90"/>
                      <a:pt x="13" y="249"/>
                    </a:cubicBezTo>
                    <a:cubicBezTo>
                      <a:pt x="0" y="324"/>
                      <a:pt x="13" y="399"/>
                      <a:pt x="63" y="461"/>
                    </a:cubicBezTo>
                    <a:cubicBezTo>
                      <a:pt x="100" y="524"/>
                      <a:pt x="175" y="561"/>
                      <a:pt x="250" y="574"/>
                    </a:cubicBezTo>
                    <a:cubicBezTo>
                      <a:pt x="266" y="576"/>
                      <a:pt x="282" y="578"/>
                      <a:pt x="297" y="578"/>
                    </a:cubicBezTo>
                    <a:cubicBezTo>
                      <a:pt x="487" y="578"/>
                      <a:pt x="632" y="371"/>
                      <a:pt x="563" y="186"/>
                    </a:cubicBezTo>
                    <a:cubicBezTo>
                      <a:pt x="550" y="161"/>
                      <a:pt x="538" y="136"/>
                      <a:pt x="525" y="124"/>
                    </a:cubicBezTo>
                    <a:cubicBezTo>
                      <a:pt x="466" y="39"/>
                      <a:pt x="378" y="0"/>
                      <a:pt x="2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34" name="Google Shape;10834;p50"/>
              <p:cNvSpPr/>
              <p:nvPr/>
            </p:nvSpPr>
            <p:spPr>
              <a:xfrm>
                <a:off x="3611050" y="3819800"/>
                <a:ext cx="18250" cy="14275"/>
              </a:xfrm>
              <a:custGeom>
                <a:rect b="b" l="l" r="r" t="t"/>
                <a:pathLst>
                  <a:path extrusionOk="0" h="571" w="730">
                    <a:moveTo>
                      <a:pt x="371" y="1"/>
                    </a:moveTo>
                    <a:cubicBezTo>
                      <a:pt x="154" y="1"/>
                      <a:pt x="0" y="254"/>
                      <a:pt x="148" y="454"/>
                    </a:cubicBezTo>
                    <a:cubicBezTo>
                      <a:pt x="198" y="516"/>
                      <a:pt x="260" y="554"/>
                      <a:pt x="348" y="566"/>
                    </a:cubicBezTo>
                    <a:cubicBezTo>
                      <a:pt x="364" y="569"/>
                      <a:pt x="380" y="571"/>
                      <a:pt x="396" y="571"/>
                    </a:cubicBezTo>
                    <a:cubicBezTo>
                      <a:pt x="586" y="571"/>
                      <a:pt x="729" y="375"/>
                      <a:pt x="660" y="179"/>
                    </a:cubicBezTo>
                    <a:cubicBezTo>
                      <a:pt x="622" y="104"/>
                      <a:pt x="572" y="54"/>
                      <a:pt x="497" y="29"/>
                    </a:cubicBezTo>
                    <a:cubicBezTo>
                      <a:pt x="454" y="9"/>
                      <a:pt x="412" y="1"/>
                      <a:pt x="3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35" name="Google Shape;10835;p50"/>
              <p:cNvSpPr/>
              <p:nvPr/>
            </p:nvSpPr>
            <p:spPr>
              <a:xfrm>
                <a:off x="3640225" y="3891100"/>
                <a:ext cx="20150" cy="14475"/>
              </a:xfrm>
              <a:custGeom>
                <a:rect b="b" l="l" r="r" t="t"/>
                <a:pathLst>
                  <a:path extrusionOk="0" h="579" w="806">
                    <a:moveTo>
                      <a:pt x="406" y="1"/>
                    </a:moveTo>
                    <a:cubicBezTo>
                      <a:pt x="53" y="1"/>
                      <a:pt x="1" y="540"/>
                      <a:pt x="368" y="576"/>
                    </a:cubicBezTo>
                    <a:cubicBezTo>
                      <a:pt x="380" y="578"/>
                      <a:pt x="392" y="578"/>
                      <a:pt x="404" y="578"/>
                    </a:cubicBezTo>
                    <a:cubicBezTo>
                      <a:pt x="736" y="578"/>
                      <a:pt x="805" y="86"/>
                      <a:pt x="455" y="1"/>
                    </a:cubicBezTo>
                    <a:lnTo>
                      <a:pt x="430" y="1"/>
                    </a:lnTo>
                    <a:cubicBezTo>
                      <a:pt x="422" y="1"/>
                      <a:pt x="414" y="1"/>
                      <a:pt x="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36" name="Google Shape;10836;p50"/>
              <p:cNvSpPr/>
              <p:nvPr/>
            </p:nvSpPr>
            <p:spPr>
              <a:xfrm>
                <a:off x="3603175" y="3935550"/>
                <a:ext cx="16250" cy="14575"/>
              </a:xfrm>
              <a:custGeom>
                <a:rect b="b" l="l" r="r" t="t"/>
                <a:pathLst>
                  <a:path extrusionOk="0" h="583" w="650">
                    <a:moveTo>
                      <a:pt x="329" y="1"/>
                    </a:moveTo>
                    <a:cubicBezTo>
                      <a:pt x="293" y="1"/>
                      <a:pt x="258" y="8"/>
                      <a:pt x="225" y="23"/>
                    </a:cubicBezTo>
                    <a:cubicBezTo>
                      <a:pt x="75" y="73"/>
                      <a:pt x="0" y="248"/>
                      <a:pt x="50" y="398"/>
                    </a:cubicBezTo>
                    <a:cubicBezTo>
                      <a:pt x="98" y="512"/>
                      <a:pt x="203" y="582"/>
                      <a:pt x="316" y="582"/>
                    </a:cubicBezTo>
                    <a:cubicBezTo>
                      <a:pt x="352" y="582"/>
                      <a:pt x="389" y="575"/>
                      <a:pt x="425" y="560"/>
                    </a:cubicBezTo>
                    <a:cubicBezTo>
                      <a:pt x="575" y="498"/>
                      <a:pt x="650" y="335"/>
                      <a:pt x="600" y="185"/>
                    </a:cubicBezTo>
                    <a:cubicBezTo>
                      <a:pt x="553" y="71"/>
                      <a:pt x="440" y="1"/>
                      <a:pt x="3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37" name="Google Shape;10837;p50"/>
              <p:cNvSpPr/>
              <p:nvPr/>
            </p:nvSpPr>
            <p:spPr>
              <a:xfrm>
                <a:off x="3555050" y="3986675"/>
                <a:ext cx="16275" cy="14525"/>
              </a:xfrm>
              <a:custGeom>
                <a:rect b="b" l="l" r="r" t="t"/>
                <a:pathLst>
                  <a:path extrusionOk="0" h="581" w="651">
                    <a:moveTo>
                      <a:pt x="356" y="0"/>
                    </a:moveTo>
                    <a:cubicBezTo>
                      <a:pt x="260" y="0"/>
                      <a:pt x="166" y="48"/>
                      <a:pt x="113" y="140"/>
                    </a:cubicBezTo>
                    <a:cubicBezTo>
                      <a:pt x="1" y="315"/>
                      <a:pt x="113" y="552"/>
                      <a:pt x="313" y="577"/>
                    </a:cubicBezTo>
                    <a:cubicBezTo>
                      <a:pt x="327" y="580"/>
                      <a:pt x="341" y="581"/>
                      <a:pt x="355" y="581"/>
                    </a:cubicBezTo>
                    <a:cubicBezTo>
                      <a:pt x="490" y="581"/>
                      <a:pt x="615" y="476"/>
                      <a:pt x="638" y="340"/>
                    </a:cubicBezTo>
                    <a:cubicBezTo>
                      <a:pt x="651" y="302"/>
                      <a:pt x="651" y="265"/>
                      <a:pt x="638" y="227"/>
                    </a:cubicBezTo>
                    <a:cubicBezTo>
                      <a:pt x="638" y="215"/>
                      <a:pt x="638" y="202"/>
                      <a:pt x="626" y="190"/>
                    </a:cubicBezTo>
                    <a:cubicBezTo>
                      <a:pt x="626" y="165"/>
                      <a:pt x="613" y="140"/>
                      <a:pt x="601" y="127"/>
                    </a:cubicBezTo>
                    <a:lnTo>
                      <a:pt x="588" y="115"/>
                    </a:lnTo>
                    <a:cubicBezTo>
                      <a:pt x="529" y="38"/>
                      <a:pt x="442" y="0"/>
                      <a:pt x="3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38" name="Google Shape;10838;p50"/>
              <p:cNvSpPr/>
              <p:nvPr/>
            </p:nvSpPr>
            <p:spPr>
              <a:xfrm>
                <a:off x="3591600" y="3968050"/>
                <a:ext cx="17450" cy="14425"/>
              </a:xfrm>
              <a:custGeom>
                <a:rect b="b" l="l" r="r" t="t"/>
                <a:pathLst>
                  <a:path extrusionOk="0" h="577" w="698">
                    <a:moveTo>
                      <a:pt x="359" y="0"/>
                    </a:moveTo>
                    <a:cubicBezTo>
                      <a:pt x="324" y="0"/>
                      <a:pt x="287" y="8"/>
                      <a:pt x="251" y="23"/>
                    </a:cubicBezTo>
                    <a:cubicBezTo>
                      <a:pt x="1" y="110"/>
                      <a:pt x="1" y="447"/>
                      <a:pt x="238" y="547"/>
                    </a:cubicBezTo>
                    <a:cubicBezTo>
                      <a:pt x="280" y="567"/>
                      <a:pt x="322" y="576"/>
                      <a:pt x="362" y="576"/>
                    </a:cubicBezTo>
                    <a:cubicBezTo>
                      <a:pt x="549" y="576"/>
                      <a:pt x="698" y="381"/>
                      <a:pt x="626" y="185"/>
                    </a:cubicBezTo>
                    <a:cubicBezTo>
                      <a:pt x="578" y="71"/>
                      <a:pt x="473" y="0"/>
                      <a:pt x="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39" name="Google Shape;10839;p50"/>
              <p:cNvSpPr/>
              <p:nvPr/>
            </p:nvSpPr>
            <p:spPr>
              <a:xfrm>
                <a:off x="3445050" y="3815900"/>
                <a:ext cx="17825" cy="14525"/>
              </a:xfrm>
              <a:custGeom>
                <a:rect b="b" l="l" r="r" t="t"/>
                <a:pathLst>
                  <a:path extrusionOk="0" h="581" w="713">
                    <a:moveTo>
                      <a:pt x="354" y="1"/>
                    </a:moveTo>
                    <a:cubicBezTo>
                      <a:pt x="179" y="1"/>
                      <a:pt x="0" y="156"/>
                      <a:pt x="64" y="373"/>
                    </a:cubicBezTo>
                    <a:cubicBezTo>
                      <a:pt x="106" y="519"/>
                      <a:pt x="212" y="580"/>
                      <a:pt x="322" y="580"/>
                    </a:cubicBezTo>
                    <a:cubicBezTo>
                      <a:pt x="512" y="580"/>
                      <a:pt x="713" y="398"/>
                      <a:pt x="602" y="160"/>
                    </a:cubicBezTo>
                    <a:cubicBezTo>
                      <a:pt x="548" y="49"/>
                      <a:pt x="452" y="1"/>
                      <a:pt x="3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40" name="Google Shape;10840;p50"/>
              <p:cNvSpPr/>
              <p:nvPr/>
            </p:nvSpPr>
            <p:spPr>
              <a:xfrm>
                <a:off x="3556900" y="3772275"/>
                <a:ext cx="18025" cy="14700"/>
              </a:xfrm>
              <a:custGeom>
                <a:rect b="b" l="l" r="r" t="t"/>
                <a:pathLst>
                  <a:path extrusionOk="0" h="588" w="721">
                    <a:moveTo>
                      <a:pt x="350" y="0"/>
                    </a:moveTo>
                    <a:cubicBezTo>
                      <a:pt x="176" y="0"/>
                      <a:pt x="0" y="157"/>
                      <a:pt x="64" y="381"/>
                    </a:cubicBezTo>
                    <a:cubicBezTo>
                      <a:pt x="110" y="527"/>
                      <a:pt x="219" y="588"/>
                      <a:pt x="331" y="588"/>
                    </a:cubicBezTo>
                    <a:cubicBezTo>
                      <a:pt x="523" y="588"/>
                      <a:pt x="720" y="406"/>
                      <a:pt x="602" y="168"/>
                    </a:cubicBezTo>
                    <a:cubicBezTo>
                      <a:pt x="547" y="51"/>
                      <a:pt x="449" y="0"/>
                      <a:pt x="3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41" name="Google Shape;10841;p50"/>
              <p:cNvSpPr/>
              <p:nvPr/>
            </p:nvSpPr>
            <p:spPr>
              <a:xfrm>
                <a:off x="3406300" y="3830675"/>
                <a:ext cx="17825" cy="14725"/>
              </a:xfrm>
              <a:custGeom>
                <a:rect b="b" l="l" r="r" t="t"/>
                <a:pathLst>
                  <a:path extrusionOk="0" h="589" w="713">
                    <a:moveTo>
                      <a:pt x="351" y="1"/>
                    </a:moveTo>
                    <a:cubicBezTo>
                      <a:pt x="176" y="1"/>
                      <a:pt x="1" y="158"/>
                      <a:pt x="65" y="381"/>
                    </a:cubicBezTo>
                    <a:cubicBezTo>
                      <a:pt x="111" y="528"/>
                      <a:pt x="218" y="589"/>
                      <a:pt x="328" y="589"/>
                    </a:cubicBezTo>
                    <a:cubicBezTo>
                      <a:pt x="518" y="589"/>
                      <a:pt x="713" y="407"/>
                      <a:pt x="602" y="169"/>
                    </a:cubicBezTo>
                    <a:cubicBezTo>
                      <a:pt x="548" y="51"/>
                      <a:pt x="449" y="1"/>
                      <a:pt x="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42" name="Google Shape;10842;p50"/>
              <p:cNvSpPr/>
              <p:nvPr/>
            </p:nvSpPr>
            <p:spPr>
              <a:xfrm>
                <a:off x="3740325" y="3883800"/>
                <a:ext cx="15700" cy="14600"/>
              </a:xfrm>
              <a:custGeom>
                <a:rect b="b" l="l" r="r" t="t"/>
                <a:pathLst>
                  <a:path extrusionOk="0" h="584" w="628">
                    <a:moveTo>
                      <a:pt x="319" y="0"/>
                    </a:moveTo>
                    <a:cubicBezTo>
                      <a:pt x="240" y="0"/>
                      <a:pt x="159" y="33"/>
                      <a:pt x="100" y="106"/>
                    </a:cubicBezTo>
                    <a:cubicBezTo>
                      <a:pt x="0" y="231"/>
                      <a:pt x="13" y="406"/>
                      <a:pt x="138" y="506"/>
                    </a:cubicBezTo>
                    <a:lnTo>
                      <a:pt x="138" y="518"/>
                    </a:lnTo>
                    <a:cubicBezTo>
                      <a:pt x="193" y="564"/>
                      <a:pt x="257" y="584"/>
                      <a:pt x="318" y="584"/>
                    </a:cubicBezTo>
                    <a:cubicBezTo>
                      <a:pt x="478" y="584"/>
                      <a:pt x="627" y="449"/>
                      <a:pt x="600" y="268"/>
                    </a:cubicBezTo>
                    <a:cubicBezTo>
                      <a:pt x="592" y="101"/>
                      <a:pt x="458" y="0"/>
                      <a:pt x="3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43" name="Google Shape;10843;p50"/>
              <p:cNvSpPr/>
              <p:nvPr/>
            </p:nvSpPr>
            <p:spPr>
              <a:xfrm>
                <a:off x="3777500" y="3863000"/>
                <a:ext cx="18250" cy="14475"/>
              </a:xfrm>
              <a:custGeom>
                <a:rect b="b" l="l" r="r" t="t"/>
                <a:pathLst>
                  <a:path extrusionOk="0" h="579" w="730">
                    <a:moveTo>
                      <a:pt x="362" y="1"/>
                    </a:moveTo>
                    <a:cubicBezTo>
                      <a:pt x="266" y="1"/>
                      <a:pt x="171" y="48"/>
                      <a:pt x="113" y="138"/>
                    </a:cubicBezTo>
                    <a:cubicBezTo>
                      <a:pt x="0" y="313"/>
                      <a:pt x="113" y="551"/>
                      <a:pt x="313" y="576"/>
                    </a:cubicBezTo>
                    <a:cubicBezTo>
                      <a:pt x="329" y="578"/>
                      <a:pt x="344" y="579"/>
                      <a:pt x="359" y="579"/>
                    </a:cubicBezTo>
                    <a:cubicBezTo>
                      <a:pt x="594" y="579"/>
                      <a:pt x="729" y="314"/>
                      <a:pt x="600" y="126"/>
                    </a:cubicBezTo>
                    <a:cubicBezTo>
                      <a:pt x="540" y="41"/>
                      <a:pt x="451" y="1"/>
                      <a:pt x="3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44" name="Google Shape;10844;p50"/>
              <p:cNvSpPr/>
              <p:nvPr/>
            </p:nvSpPr>
            <p:spPr>
              <a:xfrm>
                <a:off x="3710700" y="3850150"/>
                <a:ext cx="18250" cy="14725"/>
              </a:xfrm>
              <a:custGeom>
                <a:rect b="b" l="l" r="r" t="t"/>
                <a:pathLst>
                  <a:path extrusionOk="0" h="589" w="730">
                    <a:moveTo>
                      <a:pt x="380" y="1"/>
                    </a:moveTo>
                    <a:cubicBezTo>
                      <a:pt x="185" y="1"/>
                      <a:pt x="0" y="208"/>
                      <a:pt x="123" y="427"/>
                    </a:cubicBezTo>
                    <a:cubicBezTo>
                      <a:pt x="184" y="540"/>
                      <a:pt x="281" y="588"/>
                      <a:pt x="376" y="588"/>
                    </a:cubicBezTo>
                    <a:cubicBezTo>
                      <a:pt x="555" y="588"/>
                      <a:pt x="729" y="418"/>
                      <a:pt x="648" y="190"/>
                    </a:cubicBezTo>
                    <a:cubicBezTo>
                      <a:pt x="635" y="165"/>
                      <a:pt x="623" y="152"/>
                      <a:pt x="610" y="127"/>
                    </a:cubicBezTo>
                    <a:cubicBezTo>
                      <a:pt x="547" y="38"/>
                      <a:pt x="463" y="1"/>
                      <a:pt x="3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45" name="Google Shape;10845;p50"/>
              <p:cNvSpPr/>
              <p:nvPr/>
            </p:nvSpPr>
            <p:spPr>
              <a:xfrm>
                <a:off x="3722050" y="3811075"/>
                <a:ext cx="15175" cy="14525"/>
              </a:xfrm>
              <a:custGeom>
                <a:rect b="b" l="l" r="r" t="t"/>
                <a:pathLst>
                  <a:path extrusionOk="0" h="581" w="607">
                    <a:moveTo>
                      <a:pt x="313" y="0"/>
                    </a:moveTo>
                    <a:cubicBezTo>
                      <a:pt x="152" y="0"/>
                      <a:pt x="1" y="135"/>
                      <a:pt x="19" y="316"/>
                    </a:cubicBezTo>
                    <a:cubicBezTo>
                      <a:pt x="35" y="480"/>
                      <a:pt x="168" y="581"/>
                      <a:pt x="305" y="581"/>
                    </a:cubicBezTo>
                    <a:cubicBezTo>
                      <a:pt x="387" y="581"/>
                      <a:pt x="471" y="545"/>
                      <a:pt x="531" y="466"/>
                    </a:cubicBezTo>
                    <a:cubicBezTo>
                      <a:pt x="581" y="416"/>
                      <a:pt x="606" y="328"/>
                      <a:pt x="594" y="253"/>
                    </a:cubicBezTo>
                    <a:cubicBezTo>
                      <a:pt x="594" y="228"/>
                      <a:pt x="594" y="203"/>
                      <a:pt x="581" y="191"/>
                    </a:cubicBezTo>
                    <a:cubicBezTo>
                      <a:pt x="556" y="141"/>
                      <a:pt x="531" y="91"/>
                      <a:pt x="494" y="66"/>
                    </a:cubicBezTo>
                    <a:cubicBezTo>
                      <a:pt x="438" y="20"/>
                      <a:pt x="375" y="0"/>
                      <a:pt x="3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46" name="Google Shape;10846;p50"/>
              <p:cNvSpPr/>
              <p:nvPr/>
            </p:nvSpPr>
            <p:spPr>
              <a:xfrm>
                <a:off x="3756875" y="3810325"/>
                <a:ext cx="17350" cy="14375"/>
              </a:xfrm>
              <a:custGeom>
                <a:rect b="b" l="l" r="r" t="t"/>
                <a:pathLst>
                  <a:path extrusionOk="0" h="575" w="694">
                    <a:moveTo>
                      <a:pt x="343" y="0"/>
                    </a:moveTo>
                    <a:cubicBezTo>
                      <a:pt x="251" y="0"/>
                      <a:pt x="158" y="44"/>
                      <a:pt x="101" y="133"/>
                    </a:cubicBezTo>
                    <a:cubicBezTo>
                      <a:pt x="1" y="308"/>
                      <a:pt x="101" y="546"/>
                      <a:pt x="300" y="571"/>
                    </a:cubicBezTo>
                    <a:cubicBezTo>
                      <a:pt x="318" y="574"/>
                      <a:pt x="335" y="575"/>
                      <a:pt x="352" y="575"/>
                    </a:cubicBezTo>
                    <a:cubicBezTo>
                      <a:pt x="551" y="575"/>
                      <a:pt x="694" y="379"/>
                      <a:pt x="613" y="183"/>
                    </a:cubicBezTo>
                    <a:cubicBezTo>
                      <a:pt x="613" y="158"/>
                      <a:pt x="600" y="133"/>
                      <a:pt x="575" y="121"/>
                    </a:cubicBezTo>
                    <a:cubicBezTo>
                      <a:pt x="520" y="41"/>
                      <a:pt x="432" y="0"/>
                      <a:pt x="3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47" name="Google Shape;10847;p50"/>
              <p:cNvSpPr/>
              <p:nvPr/>
            </p:nvSpPr>
            <p:spPr>
              <a:xfrm>
                <a:off x="3790300" y="3829775"/>
                <a:ext cx="16600" cy="14425"/>
              </a:xfrm>
              <a:custGeom>
                <a:rect b="b" l="l" r="r" t="t"/>
                <a:pathLst>
                  <a:path extrusionOk="0" h="577" w="664">
                    <a:moveTo>
                      <a:pt x="329" y="1"/>
                    </a:moveTo>
                    <a:cubicBezTo>
                      <a:pt x="295" y="1"/>
                      <a:pt x="260" y="6"/>
                      <a:pt x="226" y="18"/>
                    </a:cubicBezTo>
                    <a:cubicBezTo>
                      <a:pt x="76" y="80"/>
                      <a:pt x="1" y="242"/>
                      <a:pt x="63" y="392"/>
                    </a:cubicBezTo>
                    <a:cubicBezTo>
                      <a:pt x="111" y="506"/>
                      <a:pt x="216" y="577"/>
                      <a:pt x="329" y="577"/>
                    </a:cubicBezTo>
                    <a:cubicBezTo>
                      <a:pt x="365" y="577"/>
                      <a:pt x="402" y="570"/>
                      <a:pt x="438" y="555"/>
                    </a:cubicBezTo>
                    <a:cubicBezTo>
                      <a:pt x="588" y="505"/>
                      <a:pt x="663" y="330"/>
                      <a:pt x="601" y="180"/>
                    </a:cubicBezTo>
                    <a:cubicBezTo>
                      <a:pt x="552" y="64"/>
                      <a:pt x="444" y="1"/>
                      <a:pt x="3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48" name="Google Shape;10848;p50"/>
              <p:cNvSpPr/>
              <p:nvPr/>
            </p:nvSpPr>
            <p:spPr>
              <a:xfrm>
                <a:off x="3696625" y="3750425"/>
                <a:ext cx="18650" cy="14300"/>
              </a:xfrm>
              <a:custGeom>
                <a:rect b="b" l="l" r="r" t="t"/>
                <a:pathLst>
                  <a:path extrusionOk="0" h="572" w="746">
                    <a:moveTo>
                      <a:pt x="384" y="0"/>
                    </a:moveTo>
                    <a:cubicBezTo>
                      <a:pt x="130" y="0"/>
                      <a:pt x="0" y="341"/>
                      <a:pt x="211" y="505"/>
                    </a:cubicBezTo>
                    <a:cubicBezTo>
                      <a:pt x="270" y="551"/>
                      <a:pt x="335" y="572"/>
                      <a:pt x="397" y="572"/>
                    </a:cubicBezTo>
                    <a:cubicBezTo>
                      <a:pt x="583" y="572"/>
                      <a:pt x="746" y="386"/>
                      <a:pt x="661" y="180"/>
                    </a:cubicBezTo>
                    <a:cubicBezTo>
                      <a:pt x="624" y="80"/>
                      <a:pt x="536" y="17"/>
                      <a:pt x="436" y="5"/>
                    </a:cubicBezTo>
                    <a:cubicBezTo>
                      <a:pt x="418" y="2"/>
                      <a:pt x="401" y="0"/>
                      <a:pt x="3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49" name="Google Shape;10849;p50"/>
              <p:cNvSpPr/>
              <p:nvPr/>
            </p:nvSpPr>
            <p:spPr>
              <a:xfrm>
                <a:off x="3736250" y="3738500"/>
                <a:ext cx="15800" cy="14625"/>
              </a:xfrm>
              <a:custGeom>
                <a:rect b="b" l="l" r="r" t="t"/>
                <a:pathLst>
                  <a:path extrusionOk="0" h="585" w="632">
                    <a:moveTo>
                      <a:pt x="322" y="1"/>
                    </a:moveTo>
                    <a:cubicBezTo>
                      <a:pt x="242" y="1"/>
                      <a:pt x="160" y="34"/>
                      <a:pt x="101" y="107"/>
                    </a:cubicBezTo>
                    <a:cubicBezTo>
                      <a:pt x="1" y="232"/>
                      <a:pt x="26" y="419"/>
                      <a:pt x="151" y="519"/>
                    </a:cubicBezTo>
                    <a:cubicBezTo>
                      <a:pt x="206" y="564"/>
                      <a:pt x="268" y="584"/>
                      <a:pt x="328" y="584"/>
                    </a:cubicBezTo>
                    <a:cubicBezTo>
                      <a:pt x="486" y="584"/>
                      <a:pt x="631" y="447"/>
                      <a:pt x="613" y="257"/>
                    </a:cubicBezTo>
                    <a:cubicBezTo>
                      <a:pt x="597" y="99"/>
                      <a:pt x="461" y="1"/>
                      <a:pt x="3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50" name="Google Shape;10850;p50"/>
              <p:cNvSpPr/>
              <p:nvPr/>
            </p:nvSpPr>
            <p:spPr>
              <a:xfrm>
                <a:off x="3683150" y="3783350"/>
                <a:ext cx="17975" cy="14500"/>
              </a:xfrm>
              <a:custGeom>
                <a:rect b="b" l="l" r="r" t="t"/>
                <a:pathLst>
                  <a:path extrusionOk="0" h="580" w="719">
                    <a:moveTo>
                      <a:pt x="377" y="1"/>
                    </a:moveTo>
                    <a:cubicBezTo>
                      <a:pt x="292" y="1"/>
                      <a:pt x="209" y="40"/>
                      <a:pt x="150" y="112"/>
                    </a:cubicBezTo>
                    <a:cubicBezTo>
                      <a:pt x="0" y="287"/>
                      <a:pt x="100" y="550"/>
                      <a:pt x="325" y="575"/>
                    </a:cubicBezTo>
                    <a:cubicBezTo>
                      <a:pt x="343" y="578"/>
                      <a:pt x="360" y="579"/>
                      <a:pt x="377" y="579"/>
                    </a:cubicBezTo>
                    <a:cubicBezTo>
                      <a:pt x="576" y="579"/>
                      <a:pt x="718" y="383"/>
                      <a:pt x="638" y="187"/>
                    </a:cubicBezTo>
                    <a:cubicBezTo>
                      <a:pt x="625" y="137"/>
                      <a:pt x="588" y="100"/>
                      <a:pt x="550" y="62"/>
                    </a:cubicBezTo>
                    <a:cubicBezTo>
                      <a:pt x="498" y="21"/>
                      <a:pt x="437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51" name="Google Shape;10851;p50"/>
              <p:cNvSpPr/>
              <p:nvPr/>
            </p:nvSpPr>
            <p:spPr>
              <a:xfrm>
                <a:off x="3763750" y="377232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15" y="1"/>
                    </a:moveTo>
                    <a:cubicBezTo>
                      <a:pt x="284" y="1"/>
                      <a:pt x="254" y="6"/>
                      <a:pt x="225" y="16"/>
                    </a:cubicBezTo>
                    <a:cubicBezTo>
                      <a:pt x="75" y="79"/>
                      <a:pt x="0" y="241"/>
                      <a:pt x="50" y="391"/>
                    </a:cubicBezTo>
                    <a:cubicBezTo>
                      <a:pt x="98" y="505"/>
                      <a:pt x="203" y="576"/>
                      <a:pt x="317" y="576"/>
                    </a:cubicBezTo>
                    <a:cubicBezTo>
                      <a:pt x="353" y="576"/>
                      <a:pt x="389" y="569"/>
                      <a:pt x="425" y="553"/>
                    </a:cubicBezTo>
                    <a:cubicBezTo>
                      <a:pt x="575" y="503"/>
                      <a:pt x="650" y="329"/>
                      <a:pt x="588" y="191"/>
                    </a:cubicBezTo>
                    <a:cubicBezTo>
                      <a:pt x="548" y="72"/>
                      <a:pt x="430" y="1"/>
                      <a:pt x="3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52" name="Google Shape;10852;p50"/>
              <p:cNvSpPr/>
              <p:nvPr/>
            </p:nvSpPr>
            <p:spPr>
              <a:xfrm>
                <a:off x="3854675" y="3838600"/>
                <a:ext cx="18900" cy="14425"/>
              </a:xfrm>
              <a:custGeom>
                <a:rect b="b" l="l" r="r" t="t"/>
                <a:pathLst>
                  <a:path extrusionOk="0" h="577" w="756">
                    <a:moveTo>
                      <a:pt x="379" y="0"/>
                    </a:moveTo>
                    <a:cubicBezTo>
                      <a:pt x="370" y="0"/>
                      <a:pt x="360" y="1"/>
                      <a:pt x="350" y="2"/>
                    </a:cubicBezTo>
                    <a:cubicBezTo>
                      <a:pt x="88" y="27"/>
                      <a:pt x="0" y="352"/>
                      <a:pt x="200" y="514"/>
                    </a:cubicBezTo>
                    <a:cubicBezTo>
                      <a:pt x="253" y="557"/>
                      <a:pt x="316" y="577"/>
                      <a:pt x="378" y="577"/>
                    </a:cubicBezTo>
                    <a:cubicBezTo>
                      <a:pt x="461" y="577"/>
                      <a:pt x="543" y="541"/>
                      <a:pt x="600" y="477"/>
                    </a:cubicBezTo>
                    <a:cubicBezTo>
                      <a:pt x="756" y="285"/>
                      <a:pt x="612" y="0"/>
                      <a:pt x="3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53" name="Google Shape;10853;p50"/>
              <p:cNvSpPr/>
              <p:nvPr/>
            </p:nvSpPr>
            <p:spPr>
              <a:xfrm>
                <a:off x="3830225" y="3774475"/>
                <a:ext cx="17050" cy="14550"/>
              </a:xfrm>
              <a:custGeom>
                <a:rect b="b" l="l" r="r" t="t"/>
                <a:pathLst>
                  <a:path extrusionOk="0" h="582" w="682">
                    <a:moveTo>
                      <a:pt x="372" y="1"/>
                    </a:moveTo>
                    <a:cubicBezTo>
                      <a:pt x="172" y="1"/>
                      <a:pt x="1" y="219"/>
                      <a:pt x="116" y="430"/>
                    </a:cubicBezTo>
                    <a:cubicBezTo>
                      <a:pt x="178" y="535"/>
                      <a:pt x="277" y="582"/>
                      <a:pt x="374" y="582"/>
                    </a:cubicBezTo>
                    <a:cubicBezTo>
                      <a:pt x="530" y="582"/>
                      <a:pt x="681" y="460"/>
                      <a:pt x="666" y="268"/>
                    </a:cubicBezTo>
                    <a:cubicBezTo>
                      <a:pt x="653" y="230"/>
                      <a:pt x="653" y="218"/>
                      <a:pt x="641" y="193"/>
                    </a:cubicBezTo>
                    <a:cubicBezTo>
                      <a:pt x="628" y="143"/>
                      <a:pt x="591" y="105"/>
                      <a:pt x="553" y="68"/>
                    </a:cubicBezTo>
                    <a:cubicBezTo>
                      <a:pt x="495" y="21"/>
                      <a:pt x="432" y="1"/>
                      <a:pt x="3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54" name="Google Shape;10854;p50"/>
              <p:cNvSpPr/>
              <p:nvPr/>
            </p:nvSpPr>
            <p:spPr>
              <a:xfrm>
                <a:off x="3824975" y="3810725"/>
                <a:ext cx="16275" cy="14425"/>
              </a:xfrm>
              <a:custGeom>
                <a:rect b="b" l="l" r="r" t="t"/>
                <a:pathLst>
                  <a:path extrusionOk="0" h="577" w="651">
                    <a:moveTo>
                      <a:pt x="329" y="0"/>
                    </a:moveTo>
                    <a:cubicBezTo>
                      <a:pt x="295" y="0"/>
                      <a:pt x="260" y="6"/>
                      <a:pt x="226" y="17"/>
                    </a:cubicBezTo>
                    <a:cubicBezTo>
                      <a:pt x="76" y="80"/>
                      <a:pt x="1" y="242"/>
                      <a:pt x="63" y="392"/>
                    </a:cubicBezTo>
                    <a:cubicBezTo>
                      <a:pt x="101" y="506"/>
                      <a:pt x="211" y="577"/>
                      <a:pt x="328" y="577"/>
                    </a:cubicBezTo>
                    <a:cubicBezTo>
                      <a:pt x="365" y="577"/>
                      <a:pt x="402" y="570"/>
                      <a:pt x="438" y="555"/>
                    </a:cubicBezTo>
                    <a:cubicBezTo>
                      <a:pt x="588" y="505"/>
                      <a:pt x="651" y="330"/>
                      <a:pt x="601" y="180"/>
                    </a:cubicBezTo>
                    <a:cubicBezTo>
                      <a:pt x="552" y="64"/>
                      <a:pt x="445" y="0"/>
                      <a:pt x="3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55" name="Google Shape;10855;p50"/>
              <p:cNvSpPr/>
              <p:nvPr/>
            </p:nvSpPr>
            <p:spPr>
              <a:xfrm>
                <a:off x="3806550" y="3705150"/>
                <a:ext cx="16350" cy="14550"/>
              </a:xfrm>
              <a:custGeom>
                <a:rect b="b" l="l" r="r" t="t"/>
                <a:pathLst>
                  <a:path extrusionOk="0" h="582" w="654">
                    <a:moveTo>
                      <a:pt x="296" y="0"/>
                    </a:moveTo>
                    <a:cubicBezTo>
                      <a:pt x="161" y="0"/>
                      <a:pt x="36" y="105"/>
                      <a:pt x="13" y="241"/>
                    </a:cubicBezTo>
                    <a:cubicBezTo>
                      <a:pt x="1" y="316"/>
                      <a:pt x="26" y="404"/>
                      <a:pt x="63" y="466"/>
                    </a:cubicBezTo>
                    <a:cubicBezTo>
                      <a:pt x="125" y="547"/>
                      <a:pt x="208" y="582"/>
                      <a:pt x="290" y="582"/>
                    </a:cubicBezTo>
                    <a:cubicBezTo>
                      <a:pt x="474" y="582"/>
                      <a:pt x="653" y="407"/>
                      <a:pt x="575" y="191"/>
                    </a:cubicBezTo>
                    <a:cubicBezTo>
                      <a:pt x="563" y="166"/>
                      <a:pt x="550" y="141"/>
                      <a:pt x="538" y="116"/>
                    </a:cubicBezTo>
                    <a:cubicBezTo>
                      <a:pt x="488" y="54"/>
                      <a:pt x="425" y="16"/>
                      <a:pt x="338" y="4"/>
                    </a:cubicBezTo>
                    <a:cubicBezTo>
                      <a:pt x="324" y="1"/>
                      <a:pt x="310" y="0"/>
                      <a:pt x="2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56" name="Google Shape;10856;p50"/>
              <p:cNvSpPr/>
              <p:nvPr/>
            </p:nvSpPr>
            <p:spPr>
              <a:xfrm>
                <a:off x="3792500" y="3751550"/>
                <a:ext cx="16575" cy="14400"/>
              </a:xfrm>
              <a:custGeom>
                <a:rect b="b" l="l" r="r" t="t"/>
                <a:pathLst>
                  <a:path extrusionOk="0" h="576" w="663">
                    <a:moveTo>
                      <a:pt x="336" y="0"/>
                    </a:moveTo>
                    <a:cubicBezTo>
                      <a:pt x="299" y="0"/>
                      <a:pt x="261" y="7"/>
                      <a:pt x="225" y="22"/>
                    </a:cubicBezTo>
                    <a:cubicBezTo>
                      <a:pt x="75" y="72"/>
                      <a:pt x="0" y="247"/>
                      <a:pt x="63" y="385"/>
                    </a:cubicBezTo>
                    <a:cubicBezTo>
                      <a:pt x="112" y="503"/>
                      <a:pt x="224" y="575"/>
                      <a:pt x="343" y="575"/>
                    </a:cubicBezTo>
                    <a:cubicBezTo>
                      <a:pt x="374" y="575"/>
                      <a:pt x="406" y="570"/>
                      <a:pt x="438" y="560"/>
                    </a:cubicBezTo>
                    <a:cubicBezTo>
                      <a:pt x="588" y="497"/>
                      <a:pt x="663" y="335"/>
                      <a:pt x="600" y="185"/>
                    </a:cubicBezTo>
                    <a:cubicBezTo>
                      <a:pt x="562" y="71"/>
                      <a:pt x="452" y="0"/>
                      <a:pt x="3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57" name="Google Shape;10857;p50"/>
              <p:cNvSpPr/>
              <p:nvPr/>
            </p:nvSpPr>
            <p:spPr>
              <a:xfrm>
                <a:off x="3671575" y="3906225"/>
                <a:ext cx="17675" cy="14400"/>
              </a:xfrm>
              <a:custGeom>
                <a:rect b="b" l="l" r="r" t="t"/>
                <a:pathLst>
                  <a:path extrusionOk="0" h="576" w="707">
                    <a:moveTo>
                      <a:pt x="358" y="1"/>
                    </a:moveTo>
                    <a:cubicBezTo>
                      <a:pt x="264" y="1"/>
                      <a:pt x="171" y="45"/>
                      <a:pt x="113" y="134"/>
                    </a:cubicBezTo>
                    <a:cubicBezTo>
                      <a:pt x="1" y="321"/>
                      <a:pt x="113" y="546"/>
                      <a:pt x="313" y="571"/>
                    </a:cubicBezTo>
                    <a:cubicBezTo>
                      <a:pt x="331" y="574"/>
                      <a:pt x="348" y="575"/>
                      <a:pt x="365" y="575"/>
                    </a:cubicBezTo>
                    <a:cubicBezTo>
                      <a:pt x="564" y="575"/>
                      <a:pt x="706" y="380"/>
                      <a:pt x="626" y="184"/>
                    </a:cubicBezTo>
                    <a:cubicBezTo>
                      <a:pt x="626" y="159"/>
                      <a:pt x="613" y="146"/>
                      <a:pt x="601" y="121"/>
                    </a:cubicBezTo>
                    <a:cubicBezTo>
                      <a:pt x="539" y="41"/>
                      <a:pt x="448" y="1"/>
                      <a:pt x="3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58" name="Google Shape;10858;p50"/>
              <p:cNvSpPr/>
              <p:nvPr/>
            </p:nvSpPr>
            <p:spPr>
              <a:xfrm>
                <a:off x="3677100" y="3869025"/>
                <a:ext cx="17000" cy="12850"/>
              </a:xfrm>
              <a:custGeom>
                <a:rect b="b" l="l" r="r" t="t"/>
                <a:pathLst>
                  <a:path extrusionOk="0" h="514" w="680">
                    <a:moveTo>
                      <a:pt x="487" y="1"/>
                    </a:moveTo>
                    <a:cubicBezTo>
                      <a:pt x="279" y="1"/>
                      <a:pt x="1" y="289"/>
                      <a:pt x="205" y="447"/>
                    </a:cubicBezTo>
                    <a:cubicBezTo>
                      <a:pt x="260" y="491"/>
                      <a:pt x="326" y="514"/>
                      <a:pt x="390" y="514"/>
                    </a:cubicBezTo>
                    <a:cubicBezTo>
                      <a:pt x="471" y="514"/>
                      <a:pt x="549" y="479"/>
                      <a:pt x="605" y="410"/>
                    </a:cubicBezTo>
                    <a:cubicBezTo>
                      <a:pt x="655" y="347"/>
                      <a:pt x="680" y="272"/>
                      <a:pt x="667" y="197"/>
                    </a:cubicBezTo>
                    <a:cubicBezTo>
                      <a:pt x="667" y="172"/>
                      <a:pt x="667" y="147"/>
                      <a:pt x="655" y="122"/>
                    </a:cubicBezTo>
                    <a:cubicBezTo>
                      <a:pt x="623" y="35"/>
                      <a:pt x="559" y="1"/>
                      <a:pt x="4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59" name="Google Shape;10859;p50"/>
              <p:cNvSpPr/>
              <p:nvPr/>
            </p:nvSpPr>
            <p:spPr>
              <a:xfrm>
                <a:off x="3645650" y="3846450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51" y="0"/>
                    </a:moveTo>
                    <a:cubicBezTo>
                      <a:pt x="257" y="0"/>
                      <a:pt x="165" y="47"/>
                      <a:pt x="113" y="138"/>
                    </a:cubicBezTo>
                    <a:cubicBezTo>
                      <a:pt x="1" y="325"/>
                      <a:pt x="113" y="550"/>
                      <a:pt x="313" y="575"/>
                    </a:cubicBezTo>
                    <a:cubicBezTo>
                      <a:pt x="330" y="578"/>
                      <a:pt x="346" y="580"/>
                      <a:pt x="362" y="580"/>
                    </a:cubicBezTo>
                    <a:cubicBezTo>
                      <a:pt x="551" y="580"/>
                      <a:pt x="695" y="384"/>
                      <a:pt x="626" y="188"/>
                    </a:cubicBezTo>
                    <a:cubicBezTo>
                      <a:pt x="613" y="163"/>
                      <a:pt x="601" y="150"/>
                      <a:pt x="588" y="125"/>
                    </a:cubicBezTo>
                    <a:cubicBezTo>
                      <a:pt x="528" y="41"/>
                      <a:pt x="439" y="0"/>
                      <a:pt x="3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60" name="Google Shape;10860;p50"/>
              <p:cNvSpPr/>
              <p:nvPr/>
            </p:nvSpPr>
            <p:spPr>
              <a:xfrm>
                <a:off x="3621800" y="3780925"/>
                <a:ext cx="17375" cy="12825"/>
              </a:xfrm>
              <a:custGeom>
                <a:rect b="b" l="l" r="r" t="t"/>
                <a:pathLst>
                  <a:path extrusionOk="0" h="513" w="695">
                    <a:moveTo>
                      <a:pt x="487" y="0"/>
                    </a:moveTo>
                    <a:cubicBezTo>
                      <a:pt x="279" y="0"/>
                      <a:pt x="1" y="289"/>
                      <a:pt x="205" y="447"/>
                    </a:cubicBezTo>
                    <a:cubicBezTo>
                      <a:pt x="261" y="492"/>
                      <a:pt x="324" y="512"/>
                      <a:pt x="386" y="512"/>
                    </a:cubicBezTo>
                    <a:cubicBezTo>
                      <a:pt x="546" y="512"/>
                      <a:pt x="694" y="377"/>
                      <a:pt x="667" y="197"/>
                    </a:cubicBezTo>
                    <a:cubicBezTo>
                      <a:pt x="667" y="172"/>
                      <a:pt x="667" y="147"/>
                      <a:pt x="655" y="122"/>
                    </a:cubicBezTo>
                    <a:cubicBezTo>
                      <a:pt x="623" y="35"/>
                      <a:pt x="559" y="0"/>
                      <a:pt x="4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61" name="Google Shape;10861;p50"/>
              <p:cNvSpPr/>
              <p:nvPr/>
            </p:nvSpPr>
            <p:spPr>
              <a:xfrm>
                <a:off x="3648875" y="3807625"/>
                <a:ext cx="18575" cy="14525"/>
              </a:xfrm>
              <a:custGeom>
                <a:rect b="b" l="l" r="r" t="t"/>
                <a:pathLst>
                  <a:path extrusionOk="0" h="581" w="743">
                    <a:moveTo>
                      <a:pt x="400" y="1"/>
                    </a:moveTo>
                    <a:cubicBezTo>
                      <a:pt x="65" y="1"/>
                      <a:pt x="0" y="519"/>
                      <a:pt x="359" y="579"/>
                    </a:cubicBezTo>
                    <a:cubicBezTo>
                      <a:pt x="371" y="580"/>
                      <a:pt x="382" y="581"/>
                      <a:pt x="393" y="581"/>
                    </a:cubicBezTo>
                    <a:cubicBezTo>
                      <a:pt x="590" y="581"/>
                      <a:pt x="742" y="380"/>
                      <a:pt x="672" y="191"/>
                    </a:cubicBezTo>
                    <a:cubicBezTo>
                      <a:pt x="659" y="166"/>
                      <a:pt x="647" y="141"/>
                      <a:pt x="634" y="129"/>
                    </a:cubicBezTo>
                    <a:cubicBezTo>
                      <a:pt x="584" y="66"/>
                      <a:pt x="522" y="16"/>
                      <a:pt x="447" y="4"/>
                    </a:cubicBezTo>
                    <a:cubicBezTo>
                      <a:pt x="431" y="2"/>
                      <a:pt x="415" y="1"/>
                      <a:pt x="4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62" name="Google Shape;10862;p50"/>
              <p:cNvSpPr/>
              <p:nvPr/>
            </p:nvSpPr>
            <p:spPr>
              <a:xfrm>
                <a:off x="3792800" y="3790900"/>
                <a:ext cx="18650" cy="14700"/>
              </a:xfrm>
              <a:custGeom>
                <a:rect b="b" l="l" r="r" t="t"/>
                <a:pathLst>
                  <a:path extrusionOk="0" h="588" w="746">
                    <a:moveTo>
                      <a:pt x="409" y="1"/>
                    </a:moveTo>
                    <a:cubicBezTo>
                      <a:pt x="198" y="1"/>
                      <a:pt x="0" y="247"/>
                      <a:pt x="163" y="473"/>
                    </a:cubicBezTo>
                    <a:cubicBezTo>
                      <a:pt x="213" y="535"/>
                      <a:pt x="276" y="573"/>
                      <a:pt x="351" y="585"/>
                    </a:cubicBezTo>
                    <a:cubicBezTo>
                      <a:pt x="363" y="587"/>
                      <a:pt x="375" y="587"/>
                      <a:pt x="387" y="587"/>
                    </a:cubicBezTo>
                    <a:cubicBezTo>
                      <a:pt x="594" y="587"/>
                      <a:pt x="746" y="387"/>
                      <a:pt x="663" y="198"/>
                    </a:cubicBezTo>
                    <a:cubicBezTo>
                      <a:pt x="663" y="173"/>
                      <a:pt x="651" y="148"/>
                      <a:pt x="638" y="123"/>
                    </a:cubicBezTo>
                    <a:cubicBezTo>
                      <a:pt x="572" y="37"/>
                      <a:pt x="490" y="1"/>
                      <a:pt x="4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63" name="Google Shape;10863;p50"/>
              <p:cNvSpPr/>
              <p:nvPr/>
            </p:nvSpPr>
            <p:spPr>
              <a:xfrm>
                <a:off x="3727500" y="3777075"/>
                <a:ext cx="17375" cy="14525"/>
              </a:xfrm>
              <a:custGeom>
                <a:rect b="b" l="l" r="r" t="t"/>
                <a:pathLst>
                  <a:path extrusionOk="0" h="581" w="695">
                    <a:moveTo>
                      <a:pt x="350" y="1"/>
                    </a:moveTo>
                    <a:cubicBezTo>
                      <a:pt x="254" y="1"/>
                      <a:pt x="159" y="48"/>
                      <a:pt x="101" y="139"/>
                    </a:cubicBezTo>
                    <a:cubicBezTo>
                      <a:pt x="1" y="313"/>
                      <a:pt x="101" y="551"/>
                      <a:pt x="313" y="576"/>
                    </a:cubicBezTo>
                    <a:cubicBezTo>
                      <a:pt x="330" y="579"/>
                      <a:pt x="346" y="580"/>
                      <a:pt x="362" y="580"/>
                    </a:cubicBezTo>
                    <a:cubicBezTo>
                      <a:pt x="552" y="580"/>
                      <a:pt x="695" y="384"/>
                      <a:pt x="626" y="189"/>
                    </a:cubicBezTo>
                    <a:cubicBezTo>
                      <a:pt x="613" y="164"/>
                      <a:pt x="601" y="139"/>
                      <a:pt x="588" y="126"/>
                    </a:cubicBezTo>
                    <a:cubicBezTo>
                      <a:pt x="528" y="42"/>
                      <a:pt x="439" y="1"/>
                      <a:pt x="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64" name="Google Shape;10864;p50"/>
              <p:cNvSpPr/>
              <p:nvPr/>
            </p:nvSpPr>
            <p:spPr>
              <a:xfrm>
                <a:off x="3746625" y="3846250"/>
                <a:ext cx="16250" cy="11775"/>
              </a:xfrm>
              <a:custGeom>
                <a:rect b="b" l="l" r="r" t="t"/>
                <a:pathLst>
                  <a:path extrusionOk="0" h="471" w="650">
                    <a:moveTo>
                      <a:pt x="308" y="1"/>
                    </a:moveTo>
                    <a:cubicBezTo>
                      <a:pt x="176" y="1"/>
                      <a:pt x="46" y="93"/>
                      <a:pt x="23" y="246"/>
                    </a:cubicBezTo>
                    <a:cubicBezTo>
                      <a:pt x="1" y="402"/>
                      <a:pt x="135" y="471"/>
                      <a:pt x="278" y="471"/>
                    </a:cubicBezTo>
                    <a:cubicBezTo>
                      <a:pt x="456" y="471"/>
                      <a:pt x="649" y="364"/>
                      <a:pt x="573" y="183"/>
                    </a:cubicBezTo>
                    <a:cubicBezTo>
                      <a:pt x="573" y="158"/>
                      <a:pt x="561" y="133"/>
                      <a:pt x="536" y="121"/>
                    </a:cubicBezTo>
                    <a:cubicBezTo>
                      <a:pt x="477" y="38"/>
                      <a:pt x="392" y="1"/>
                      <a:pt x="3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65" name="Google Shape;10865;p50"/>
              <p:cNvSpPr/>
              <p:nvPr/>
            </p:nvSpPr>
            <p:spPr>
              <a:xfrm>
                <a:off x="3682825" y="3827775"/>
                <a:ext cx="18850" cy="14700"/>
              </a:xfrm>
              <a:custGeom>
                <a:rect b="b" l="l" r="r" t="t"/>
                <a:pathLst>
                  <a:path extrusionOk="0" h="588" w="754">
                    <a:moveTo>
                      <a:pt x="415" y="0"/>
                    </a:moveTo>
                    <a:cubicBezTo>
                      <a:pt x="204" y="0"/>
                      <a:pt x="0" y="246"/>
                      <a:pt x="163" y="472"/>
                    </a:cubicBezTo>
                    <a:lnTo>
                      <a:pt x="176" y="472"/>
                    </a:lnTo>
                    <a:cubicBezTo>
                      <a:pt x="237" y="553"/>
                      <a:pt x="319" y="588"/>
                      <a:pt x="400" y="588"/>
                    </a:cubicBezTo>
                    <a:cubicBezTo>
                      <a:pt x="580" y="588"/>
                      <a:pt x="753" y="414"/>
                      <a:pt x="676" y="197"/>
                    </a:cubicBezTo>
                    <a:cubicBezTo>
                      <a:pt x="663" y="172"/>
                      <a:pt x="651" y="148"/>
                      <a:pt x="638" y="123"/>
                    </a:cubicBezTo>
                    <a:cubicBezTo>
                      <a:pt x="576" y="36"/>
                      <a:pt x="495" y="0"/>
                      <a:pt x="4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66" name="Google Shape;10866;p50"/>
              <p:cNvSpPr/>
              <p:nvPr/>
            </p:nvSpPr>
            <p:spPr>
              <a:xfrm>
                <a:off x="3654725" y="3761475"/>
                <a:ext cx="17200" cy="14575"/>
              </a:xfrm>
              <a:custGeom>
                <a:rect b="b" l="l" r="r" t="t"/>
                <a:pathLst>
                  <a:path extrusionOk="0" h="583" w="688">
                    <a:moveTo>
                      <a:pt x="409" y="1"/>
                    </a:moveTo>
                    <a:cubicBezTo>
                      <a:pt x="201" y="1"/>
                      <a:pt x="1" y="238"/>
                      <a:pt x="163" y="463"/>
                    </a:cubicBezTo>
                    <a:cubicBezTo>
                      <a:pt x="226" y="545"/>
                      <a:pt x="312" y="582"/>
                      <a:pt x="396" y="582"/>
                    </a:cubicBezTo>
                    <a:cubicBezTo>
                      <a:pt x="528" y="582"/>
                      <a:pt x="657" y="490"/>
                      <a:pt x="687" y="338"/>
                    </a:cubicBezTo>
                    <a:cubicBezTo>
                      <a:pt x="687" y="288"/>
                      <a:pt x="687" y="238"/>
                      <a:pt x="675" y="188"/>
                    </a:cubicBezTo>
                    <a:cubicBezTo>
                      <a:pt x="662" y="163"/>
                      <a:pt x="650" y="150"/>
                      <a:pt x="637" y="125"/>
                    </a:cubicBezTo>
                    <a:cubicBezTo>
                      <a:pt x="574" y="37"/>
                      <a:pt x="491" y="1"/>
                      <a:pt x="4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67" name="Google Shape;10867;p50"/>
              <p:cNvSpPr/>
              <p:nvPr/>
            </p:nvSpPr>
            <p:spPr>
              <a:xfrm>
                <a:off x="3707525" y="3892175"/>
                <a:ext cx="16975" cy="14675"/>
              </a:xfrm>
              <a:custGeom>
                <a:rect b="b" l="l" r="r" t="t"/>
                <a:pathLst>
                  <a:path extrusionOk="0" h="587" w="679">
                    <a:moveTo>
                      <a:pt x="310" y="1"/>
                    </a:moveTo>
                    <a:cubicBezTo>
                      <a:pt x="176" y="1"/>
                      <a:pt x="43" y="93"/>
                      <a:pt x="13" y="246"/>
                    </a:cubicBezTo>
                    <a:cubicBezTo>
                      <a:pt x="0" y="321"/>
                      <a:pt x="25" y="396"/>
                      <a:pt x="63" y="458"/>
                    </a:cubicBezTo>
                    <a:cubicBezTo>
                      <a:pt x="113" y="521"/>
                      <a:pt x="188" y="571"/>
                      <a:pt x="263" y="583"/>
                    </a:cubicBezTo>
                    <a:cubicBezTo>
                      <a:pt x="277" y="585"/>
                      <a:pt x="292" y="587"/>
                      <a:pt x="307" y="587"/>
                    </a:cubicBezTo>
                    <a:cubicBezTo>
                      <a:pt x="532" y="587"/>
                      <a:pt x="678" y="321"/>
                      <a:pt x="537" y="121"/>
                    </a:cubicBezTo>
                    <a:cubicBezTo>
                      <a:pt x="479" y="38"/>
                      <a:pt x="394" y="1"/>
                      <a:pt x="3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68" name="Google Shape;10868;p50"/>
              <p:cNvSpPr/>
              <p:nvPr/>
            </p:nvSpPr>
            <p:spPr>
              <a:xfrm>
                <a:off x="3765100" y="3719925"/>
                <a:ext cx="18525" cy="14500"/>
              </a:xfrm>
              <a:custGeom>
                <a:rect b="b" l="l" r="r" t="t"/>
                <a:pathLst>
                  <a:path extrusionOk="0" h="580" w="741">
                    <a:moveTo>
                      <a:pt x="406" y="1"/>
                    </a:moveTo>
                    <a:cubicBezTo>
                      <a:pt x="198" y="1"/>
                      <a:pt x="1" y="238"/>
                      <a:pt x="171" y="463"/>
                    </a:cubicBezTo>
                    <a:cubicBezTo>
                      <a:pt x="209" y="525"/>
                      <a:pt x="284" y="563"/>
                      <a:pt x="359" y="575"/>
                    </a:cubicBezTo>
                    <a:cubicBezTo>
                      <a:pt x="375" y="578"/>
                      <a:pt x="392" y="579"/>
                      <a:pt x="408" y="579"/>
                    </a:cubicBezTo>
                    <a:cubicBezTo>
                      <a:pt x="597" y="579"/>
                      <a:pt x="740" y="383"/>
                      <a:pt x="671" y="188"/>
                    </a:cubicBezTo>
                    <a:cubicBezTo>
                      <a:pt x="659" y="163"/>
                      <a:pt x="646" y="138"/>
                      <a:pt x="634" y="125"/>
                    </a:cubicBezTo>
                    <a:cubicBezTo>
                      <a:pt x="570" y="37"/>
                      <a:pt x="487" y="1"/>
                      <a:pt x="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69" name="Google Shape;10869;p50"/>
              <p:cNvSpPr/>
              <p:nvPr/>
            </p:nvSpPr>
            <p:spPr>
              <a:xfrm>
                <a:off x="3830975" y="3734525"/>
                <a:ext cx="18225" cy="14275"/>
              </a:xfrm>
              <a:custGeom>
                <a:rect b="b" l="l" r="r" t="t"/>
                <a:pathLst>
                  <a:path extrusionOk="0" h="571" w="729">
                    <a:moveTo>
                      <a:pt x="372" y="0"/>
                    </a:moveTo>
                    <a:cubicBezTo>
                      <a:pt x="155" y="0"/>
                      <a:pt x="1" y="253"/>
                      <a:pt x="148" y="453"/>
                    </a:cubicBezTo>
                    <a:cubicBezTo>
                      <a:pt x="198" y="516"/>
                      <a:pt x="261" y="553"/>
                      <a:pt x="336" y="566"/>
                    </a:cubicBezTo>
                    <a:cubicBezTo>
                      <a:pt x="353" y="569"/>
                      <a:pt x="371" y="570"/>
                      <a:pt x="387" y="570"/>
                    </a:cubicBezTo>
                    <a:cubicBezTo>
                      <a:pt x="586" y="570"/>
                      <a:pt x="729" y="374"/>
                      <a:pt x="648" y="178"/>
                    </a:cubicBezTo>
                    <a:cubicBezTo>
                      <a:pt x="623" y="103"/>
                      <a:pt x="573" y="54"/>
                      <a:pt x="498" y="29"/>
                    </a:cubicBezTo>
                    <a:cubicBezTo>
                      <a:pt x="455" y="9"/>
                      <a:pt x="412" y="0"/>
                      <a:pt x="3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70" name="Google Shape;10870;p50"/>
              <p:cNvSpPr/>
              <p:nvPr/>
            </p:nvSpPr>
            <p:spPr>
              <a:xfrm>
                <a:off x="3860175" y="3805800"/>
                <a:ext cx="19825" cy="14475"/>
              </a:xfrm>
              <a:custGeom>
                <a:rect b="b" l="l" r="r" t="t"/>
                <a:pathLst>
                  <a:path extrusionOk="0" h="579" w="793">
                    <a:moveTo>
                      <a:pt x="406" y="1"/>
                    </a:moveTo>
                    <a:cubicBezTo>
                      <a:pt x="52" y="1"/>
                      <a:pt x="1" y="540"/>
                      <a:pt x="367" y="577"/>
                    </a:cubicBezTo>
                    <a:cubicBezTo>
                      <a:pt x="380" y="578"/>
                      <a:pt x="392" y="579"/>
                      <a:pt x="404" y="579"/>
                    </a:cubicBezTo>
                    <a:cubicBezTo>
                      <a:pt x="734" y="579"/>
                      <a:pt x="793" y="86"/>
                      <a:pt x="455" y="2"/>
                    </a:cubicBezTo>
                    <a:lnTo>
                      <a:pt x="430" y="2"/>
                    </a:lnTo>
                    <a:cubicBezTo>
                      <a:pt x="422" y="1"/>
                      <a:pt x="414" y="1"/>
                      <a:pt x="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71" name="Google Shape;10871;p50"/>
              <p:cNvSpPr/>
              <p:nvPr/>
            </p:nvSpPr>
            <p:spPr>
              <a:xfrm>
                <a:off x="3823100" y="3850400"/>
                <a:ext cx="16275" cy="14425"/>
              </a:xfrm>
              <a:custGeom>
                <a:rect b="b" l="l" r="r" t="t"/>
                <a:pathLst>
                  <a:path extrusionOk="0" h="577" w="651">
                    <a:moveTo>
                      <a:pt x="318" y="0"/>
                    </a:moveTo>
                    <a:cubicBezTo>
                      <a:pt x="283" y="0"/>
                      <a:pt x="248" y="6"/>
                      <a:pt x="213" y="17"/>
                    </a:cubicBezTo>
                    <a:cubicBezTo>
                      <a:pt x="63" y="80"/>
                      <a:pt x="1" y="242"/>
                      <a:pt x="51" y="392"/>
                    </a:cubicBezTo>
                    <a:cubicBezTo>
                      <a:pt x="98" y="506"/>
                      <a:pt x="203" y="577"/>
                      <a:pt x="317" y="577"/>
                    </a:cubicBezTo>
                    <a:cubicBezTo>
                      <a:pt x="353" y="577"/>
                      <a:pt x="390" y="570"/>
                      <a:pt x="426" y="555"/>
                    </a:cubicBezTo>
                    <a:cubicBezTo>
                      <a:pt x="576" y="505"/>
                      <a:pt x="651" y="330"/>
                      <a:pt x="588" y="180"/>
                    </a:cubicBezTo>
                    <a:cubicBezTo>
                      <a:pt x="550" y="64"/>
                      <a:pt x="437" y="0"/>
                      <a:pt x="3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72" name="Google Shape;10872;p50"/>
              <p:cNvSpPr/>
              <p:nvPr/>
            </p:nvSpPr>
            <p:spPr>
              <a:xfrm>
                <a:off x="3699525" y="3935175"/>
                <a:ext cx="18450" cy="15300"/>
              </a:xfrm>
              <a:custGeom>
                <a:rect b="b" l="l" r="r" t="t"/>
                <a:pathLst>
                  <a:path extrusionOk="0" h="612" w="738">
                    <a:moveTo>
                      <a:pt x="357" y="1"/>
                    </a:moveTo>
                    <a:cubicBezTo>
                      <a:pt x="171" y="1"/>
                      <a:pt x="1" y="191"/>
                      <a:pt x="83" y="400"/>
                    </a:cubicBezTo>
                    <a:cubicBezTo>
                      <a:pt x="129" y="549"/>
                      <a:pt x="242" y="612"/>
                      <a:pt x="355" y="612"/>
                    </a:cubicBezTo>
                    <a:cubicBezTo>
                      <a:pt x="545" y="612"/>
                      <a:pt x="738" y="435"/>
                      <a:pt x="620" y="200"/>
                    </a:cubicBezTo>
                    <a:cubicBezTo>
                      <a:pt x="608" y="150"/>
                      <a:pt x="583" y="113"/>
                      <a:pt x="545" y="88"/>
                    </a:cubicBezTo>
                    <a:lnTo>
                      <a:pt x="558" y="88"/>
                    </a:lnTo>
                    <a:cubicBezTo>
                      <a:pt x="497" y="27"/>
                      <a:pt x="426" y="1"/>
                      <a:pt x="3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73" name="Google Shape;10873;p50"/>
              <p:cNvSpPr/>
              <p:nvPr/>
            </p:nvSpPr>
            <p:spPr>
              <a:xfrm>
                <a:off x="3811550" y="3882750"/>
                <a:ext cx="17400" cy="14425"/>
              </a:xfrm>
              <a:custGeom>
                <a:rect b="b" l="l" r="r" t="t"/>
                <a:pathLst>
                  <a:path extrusionOk="0" h="577" w="696">
                    <a:moveTo>
                      <a:pt x="348" y="1"/>
                    </a:moveTo>
                    <a:cubicBezTo>
                      <a:pt x="311" y="1"/>
                      <a:pt x="274" y="8"/>
                      <a:pt x="238" y="23"/>
                    </a:cubicBezTo>
                    <a:cubicBezTo>
                      <a:pt x="0" y="110"/>
                      <a:pt x="0" y="448"/>
                      <a:pt x="238" y="548"/>
                    </a:cubicBezTo>
                    <a:cubicBezTo>
                      <a:pt x="278" y="568"/>
                      <a:pt x="318" y="577"/>
                      <a:pt x="357" y="577"/>
                    </a:cubicBezTo>
                    <a:cubicBezTo>
                      <a:pt x="540" y="577"/>
                      <a:pt x="695" y="381"/>
                      <a:pt x="613" y="185"/>
                    </a:cubicBezTo>
                    <a:cubicBezTo>
                      <a:pt x="575" y="72"/>
                      <a:pt x="465" y="1"/>
                      <a:pt x="3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74" name="Google Shape;10874;p50"/>
              <p:cNvSpPr/>
              <p:nvPr/>
            </p:nvSpPr>
            <p:spPr>
              <a:xfrm>
                <a:off x="3665000" y="3730700"/>
                <a:ext cx="17825" cy="14725"/>
              </a:xfrm>
              <a:custGeom>
                <a:rect b="b" l="l" r="r" t="t"/>
                <a:pathLst>
                  <a:path extrusionOk="0" h="589" w="713">
                    <a:moveTo>
                      <a:pt x="344" y="1"/>
                    </a:moveTo>
                    <a:cubicBezTo>
                      <a:pt x="171" y="1"/>
                      <a:pt x="0" y="158"/>
                      <a:pt x="64" y="381"/>
                    </a:cubicBezTo>
                    <a:cubicBezTo>
                      <a:pt x="105" y="528"/>
                      <a:pt x="212" y="589"/>
                      <a:pt x="322" y="589"/>
                    </a:cubicBezTo>
                    <a:cubicBezTo>
                      <a:pt x="512" y="589"/>
                      <a:pt x="712" y="407"/>
                      <a:pt x="601" y="169"/>
                    </a:cubicBezTo>
                    <a:cubicBezTo>
                      <a:pt x="543" y="51"/>
                      <a:pt x="443" y="1"/>
                      <a:pt x="3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75" name="Google Shape;10875;p50"/>
              <p:cNvSpPr/>
              <p:nvPr/>
            </p:nvSpPr>
            <p:spPr>
              <a:xfrm>
                <a:off x="3776850" y="3686975"/>
                <a:ext cx="18000" cy="14725"/>
              </a:xfrm>
              <a:custGeom>
                <a:rect b="b" l="l" r="r" t="t"/>
                <a:pathLst>
                  <a:path extrusionOk="0" h="589" w="720">
                    <a:moveTo>
                      <a:pt x="350" y="0"/>
                    </a:moveTo>
                    <a:cubicBezTo>
                      <a:pt x="175" y="0"/>
                      <a:pt x="0" y="158"/>
                      <a:pt x="64" y="381"/>
                    </a:cubicBezTo>
                    <a:cubicBezTo>
                      <a:pt x="110" y="527"/>
                      <a:pt x="219" y="588"/>
                      <a:pt x="330" y="588"/>
                    </a:cubicBezTo>
                    <a:cubicBezTo>
                      <a:pt x="523" y="588"/>
                      <a:pt x="720" y="406"/>
                      <a:pt x="601" y="168"/>
                    </a:cubicBezTo>
                    <a:cubicBezTo>
                      <a:pt x="547" y="51"/>
                      <a:pt x="449" y="0"/>
                      <a:pt x="3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76" name="Google Shape;10876;p50"/>
              <p:cNvSpPr/>
              <p:nvPr/>
            </p:nvSpPr>
            <p:spPr>
              <a:xfrm>
                <a:off x="3701175" y="3711200"/>
                <a:ext cx="17200" cy="14475"/>
              </a:xfrm>
              <a:custGeom>
                <a:rect b="b" l="l" r="r" t="t"/>
                <a:pathLst>
                  <a:path extrusionOk="0" h="579" w="688">
                    <a:moveTo>
                      <a:pt x="378" y="1"/>
                    </a:moveTo>
                    <a:cubicBezTo>
                      <a:pt x="185" y="1"/>
                      <a:pt x="0" y="209"/>
                      <a:pt x="117" y="424"/>
                    </a:cubicBezTo>
                    <a:cubicBezTo>
                      <a:pt x="154" y="499"/>
                      <a:pt x="229" y="562"/>
                      <a:pt x="317" y="574"/>
                    </a:cubicBezTo>
                    <a:cubicBezTo>
                      <a:pt x="334" y="577"/>
                      <a:pt x="351" y="579"/>
                      <a:pt x="368" y="579"/>
                    </a:cubicBezTo>
                    <a:cubicBezTo>
                      <a:pt x="545" y="579"/>
                      <a:pt x="687" y="407"/>
                      <a:pt x="641" y="224"/>
                    </a:cubicBezTo>
                    <a:cubicBezTo>
                      <a:pt x="629" y="187"/>
                      <a:pt x="616" y="149"/>
                      <a:pt x="591" y="112"/>
                    </a:cubicBezTo>
                    <a:cubicBezTo>
                      <a:pt x="531" y="34"/>
                      <a:pt x="454" y="1"/>
                      <a:pt x="3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77" name="Google Shape;10877;p50"/>
              <p:cNvSpPr/>
              <p:nvPr/>
            </p:nvSpPr>
            <p:spPr>
              <a:xfrm>
                <a:off x="3668775" y="3944125"/>
                <a:ext cx="17200" cy="14200"/>
              </a:xfrm>
              <a:custGeom>
                <a:rect b="b" l="l" r="r" t="t"/>
                <a:pathLst>
                  <a:path extrusionOk="0" h="568" w="688">
                    <a:moveTo>
                      <a:pt x="354" y="0"/>
                    </a:moveTo>
                    <a:cubicBezTo>
                      <a:pt x="319" y="0"/>
                      <a:pt x="285" y="6"/>
                      <a:pt x="250" y="17"/>
                    </a:cubicBezTo>
                    <a:cubicBezTo>
                      <a:pt x="213" y="42"/>
                      <a:pt x="175" y="67"/>
                      <a:pt x="150" y="105"/>
                    </a:cubicBezTo>
                    <a:cubicBezTo>
                      <a:pt x="0" y="267"/>
                      <a:pt x="100" y="542"/>
                      <a:pt x="325" y="567"/>
                    </a:cubicBezTo>
                    <a:cubicBezTo>
                      <a:pt x="375" y="567"/>
                      <a:pt x="425" y="567"/>
                      <a:pt x="463" y="555"/>
                    </a:cubicBezTo>
                    <a:cubicBezTo>
                      <a:pt x="613" y="492"/>
                      <a:pt x="688" y="330"/>
                      <a:pt x="625" y="180"/>
                    </a:cubicBezTo>
                    <a:cubicBezTo>
                      <a:pt x="577" y="64"/>
                      <a:pt x="469" y="0"/>
                      <a:pt x="3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78" name="Google Shape;10878;p50"/>
              <p:cNvSpPr/>
              <p:nvPr/>
            </p:nvSpPr>
            <p:spPr>
              <a:xfrm>
                <a:off x="3960250" y="3798400"/>
                <a:ext cx="15800" cy="14400"/>
              </a:xfrm>
              <a:custGeom>
                <a:rect b="b" l="l" r="r" t="t"/>
                <a:pathLst>
                  <a:path extrusionOk="0" h="576" w="632">
                    <a:moveTo>
                      <a:pt x="328" y="1"/>
                    </a:moveTo>
                    <a:cubicBezTo>
                      <a:pt x="246" y="1"/>
                      <a:pt x="162" y="35"/>
                      <a:pt x="101" y="110"/>
                    </a:cubicBezTo>
                    <a:cubicBezTo>
                      <a:pt x="1" y="235"/>
                      <a:pt x="13" y="410"/>
                      <a:pt x="138" y="510"/>
                    </a:cubicBezTo>
                    <a:cubicBezTo>
                      <a:pt x="194" y="555"/>
                      <a:pt x="257" y="575"/>
                      <a:pt x="319" y="575"/>
                    </a:cubicBezTo>
                    <a:cubicBezTo>
                      <a:pt x="480" y="575"/>
                      <a:pt x="631" y="441"/>
                      <a:pt x="613" y="260"/>
                    </a:cubicBezTo>
                    <a:cubicBezTo>
                      <a:pt x="598" y="96"/>
                      <a:pt x="465" y="1"/>
                      <a:pt x="3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79" name="Google Shape;10879;p50"/>
              <p:cNvSpPr/>
              <p:nvPr/>
            </p:nvSpPr>
            <p:spPr>
              <a:xfrm>
                <a:off x="3997450" y="3777700"/>
                <a:ext cx="18225" cy="14500"/>
              </a:xfrm>
              <a:custGeom>
                <a:rect b="b" l="l" r="r" t="t"/>
                <a:pathLst>
                  <a:path extrusionOk="0" h="580" w="729">
                    <a:moveTo>
                      <a:pt x="355" y="1"/>
                    </a:moveTo>
                    <a:cubicBezTo>
                      <a:pt x="260" y="1"/>
                      <a:pt x="164" y="48"/>
                      <a:pt x="113" y="139"/>
                    </a:cubicBezTo>
                    <a:cubicBezTo>
                      <a:pt x="0" y="313"/>
                      <a:pt x="113" y="551"/>
                      <a:pt x="312" y="576"/>
                    </a:cubicBezTo>
                    <a:cubicBezTo>
                      <a:pt x="327" y="578"/>
                      <a:pt x="342" y="579"/>
                      <a:pt x="357" y="579"/>
                    </a:cubicBezTo>
                    <a:cubicBezTo>
                      <a:pt x="582" y="579"/>
                      <a:pt x="728" y="314"/>
                      <a:pt x="587" y="126"/>
                    </a:cubicBezTo>
                    <a:cubicBezTo>
                      <a:pt x="533" y="42"/>
                      <a:pt x="444" y="1"/>
                      <a:pt x="3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80" name="Google Shape;10880;p50"/>
              <p:cNvSpPr/>
              <p:nvPr/>
            </p:nvSpPr>
            <p:spPr>
              <a:xfrm>
                <a:off x="3930625" y="3764700"/>
                <a:ext cx="18275" cy="14650"/>
              </a:xfrm>
              <a:custGeom>
                <a:rect b="b" l="l" r="r" t="t"/>
                <a:pathLst>
                  <a:path extrusionOk="0" h="586" w="731">
                    <a:moveTo>
                      <a:pt x="383" y="0"/>
                    </a:moveTo>
                    <a:cubicBezTo>
                      <a:pt x="187" y="0"/>
                      <a:pt x="0" y="205"/>
                      <a:pt x="124" y="434"/>
                    </a:cubicBezTo>
                    <a:cubicBezTo>
                      <a:pt x="179" y="541"/>
                      <a:pt x="273" y="586"/>
                      <a:pt x="367" y="586"/>
                    </a:cubicBezTo>
                    <a:cubicBezTo>
                      <a:pt x="548" y="586"/>
                      <a:pt x="731" y="418"/>
                      <a:pt x="649" y="196"/>
                    </a:cubicBezTo>
                    <a:cubicBezTo>
                      <a:pt x="636" y="171"/>
                      <a:pt x="624" y="146"/>
                      <a:pt x="611" y="121"/>
                    </a:cubicBezTo>
                    <a:cubicBezTo>
                      <a:pt x="548" y="36"/>
                      <a:pt x="465" y="0"/>
                      <a:pt x="3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81" name="Google Shape;10881;p50"/>
              <p:cNvSpPr/>
              <p:nvPr/>
            </p:nvSpPr>
            <p:spPr>
              <a:xfrm>
                <a:off x="3942000" y="3725775"/>
                <a:ext cx="15150" cy="14550"/>
              </a:xfrm>
              <a:custGeom>
                <a:rect b="b" l="l" r="r" t="t"/>
                <a:pathLst>
                  <a:path extrusionOk="0" h="582" w="606">
                    <a:moveTo>
                      <a:pt x="312" y="1"/>
                    </a:moveTo>
                    <a:cubicBezTo>
                      <a:pt x="152" y="1"/>
                      <a:pt x="1" y="136"/>
                      <a:pt x="19" y="316"/>
                    </a:cubicBezTo>
                    <a:cubicBezTo>
                      <a:pt x="34" y="480"/>
                      <a:pt x="168" y="581"/>
                      <a:pt x="305" y="581"/>
                    </a:cubicBezTo>
                    <a:cubicBezTo>
                      <a:pt x="387" y="581"/>
                      <a:pt x="470" y="545"/>
                      <a:pt x="531" y="466"/>
                    </a:cubicBezTo>
                    <a:cubicBezTo>
                      <a:pt x="581" y="416"/>
                      <a:pt x="606" y="329"/>
                      <a:pt x="593" y="254"/>
                    </a:cubicBezTo>
                    <a:cubicBezTo>
                      <a:pt x="593" y="229"/>
                      <a:pt x="581" y="204"/>
                      <a:pt x="581" y="191"/>
                    </a:cubicBezTo>
                    <a:cubicBezTo>
                      <a:pt x="556" y="141"/>
                      <a:pt x="531" y="91"/>
                      <a:pt x="493" y="66"/>
                    </a:cubicBezTo>
                    <a:cubicBezTo>
                      <a:pt x="438" y="21"/>
                      <a:pt x="374" y="1"/>
                      <a:pt x="3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82" name="Google Shape;10882;p50"/>
              <p:cNvSpPr/>
              <p:nvPr/>
            </p:nvSpPr>
            <p:spPr>
              <a:xfrm>
                <a:off x="3976500" y="3724900"/>
                <a:ext cx="17675" cy="14525"/>
              </a:xfrm>
              <a:custGeom>
                <a:rect b="b" l="l" r="r" t="t"/>
                <a:pathLst>
                  <a:path extrusionOk="0" h="581" w="707">
                    <a:moveTo>
                      <a:pt x="356" y="1"/>
                    </a:moveTo>
                    <a:cubicBezTo>
                      <a:pt x="260" y="1"/>
                      <a:pt x="165" y="48"/>
                      <a:pt x="113" y="139"/>
                    </a:cubicBezTo>
                    <a:cubicBezTo>
                      <a:pt x="1" y="314"/>
                      <a:pt x="113" y="551"/>
                      <a:pt x="313" y="576"/>
                    </a:cubicBezTo>
                    <a:cubicBezTo>
                      <a:pt x="331" y="579"/>
                      <a:pt x="348" y="580"/>
                      <a:pt x="365" y="580"/>
                    </a:cubicBezTo>
                    <a:cubicBezTo>
                      <a:pt x="564" y="580"/>
                      <a:pt x="706" y="384"/>
                      <a:pt x="626" y="189"/>
                    </a:cubicBezTo>
                    <a:cubicBezTo>
                      <a:pt x="626" y="164"/>
                      <a:pt x="613" y="139"/>
                      <a:pt x="588" y="126"/>
                    </a:cubicBezTo>
                    <a:cubicBezTo>
                      <a:pt x="534" y="42"/>
                      <a:pt x="445" y="1"/>
                      <a:pt x="3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83" name="Google Shape;10883;p50"/>
              <p:cNvSpPr/>
              <p:nvPr/>
            </p:nvSpPr>
            <p:spPr>
              <a:xfrm>
                <a:off x="4010250" y="3744350"/>
                <a:ext cx="16575" cy="14575"/>
              </a:xfrm>
              <a:custGeom>
                <a:rect b="b" l="l" r="r" t="t"/>
                <a:pathLst>
                  <a:path extrusionOk="0" h="583" w="663">
                    <a:moveTo>
                      <a:pt x="334" y="1"/>
                    </a:moveTo>
                    <a:cubicBezTo>
                      <a:pt x="298" y="1"/>
                      <a:pt x="261" y="8"/>
                      <a:pt x="225" y="23"/>
                    </a:cubicBezTo>
                    <a:cubicBezTo>
                      <a:pt x="75" y="85"/>
                      <a:pt x="0" y="248"/>
                      <a:pt x="63" y="398"/>
                    </a:cubicBezTo>
                    <a:cubicBezTo>
                      <a:pt x="101" y="512"/>
                      <a:pt x="211" y="582"/>
                      <a:pt x="327" y="582"/>
                    </a:cubicBezTo>
                    <a:cubicBezTo>
                      <a:pt x="364" y="582"/>
                      <a:pt x="402" y="575"/>
                      <a:pt x="438" y="560"/>
                    </a:cubicBezTo>
                    <a:cubicBezTo>
                      <a:pt x="588" y="510"/>
                      <a:pt x="663" y="335"/>
                      <a:pt x="600" y="185"/>
                    </a:cubicBezTo>
                    <a:cubicBezTo>
                      <a:pt x="553" y="71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84" name="Google Shape;10884;p50"/>
              <p:cNvSpPr/>
              <p:nvPr/>
            </p:nvSpPr>
            <p:spPr>
              <a:xfrm>
                <a:off x="3916550" y="3665125"/>
                <a:ext cx="18675" cy="14625"/>
              </a:xfrm>
              <a:custGeom>
                <a:rect b="b" l="l" r="r" t="t"/>
                <a:pathLst>
                  <a:path extrusionOk="0" h="585" w="747">
                    <a:moveTo>
                      <a:pt x="385" y="1"/>
                    </a:moveTo>
                    <a:cubicBezTo>
                      <a:pt x="131" y="1"/>
                      <a:pt x="1" y="342"/>
                      <a:pt x="212" y="518"/>
                    </a:cubicBezTo>
                    <a:cubicBezTo>
                      <a:pt x="268" y="564"/>
                      <a:pt x="331" y="585"/>
                      <a:pt x="392" y="585"/>
                    </a:cubicBezTo>
                    <a:cubicBezTo>
                      <a:pt x="577" y="585"/>
                      <a:pt x="746" y="399"/>
                      <a:pt x="662" y="193"/>
                    </a:cubicBezTo>
                    <a:cubicBezTo>
                      <a:pt x="624" y="93"/>
                      <a:pt x="537" y="18"/>
                      <a:pt x="437" y="5"/>
                    </a:cubicBezTo>
                    <a:cubicBezTo>
                      <a:pt x="419" y="2"/>
                      <a:pt x="402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85" name="Google Shape;10885;p50"/>
              <p:cNvSpPr/>
              <p:nvPr/>
            </p:nvSpPr>
            <p:spPr>
              <a:xfrm>
                <a:off x="3956200" y="3653200"/>
                <a:ext cx="15775" cy="14625"/>
              </a:xfrm>
              <a:custGeom>
                <a:rect b="b" l="l" r="r" t="t"/>
                <a:pathLst>
                  <a:path extrusionOk="0" h="585" w="631">
                    <a:moveTo>
                      <a:pt x="322" y="1"/>
                    </a:moveTo>
                    <a:cubicBezTo>
                      <a:pt x="242" y="1"/>
                      <a:pt x="160" y="34"/>
                      <a:pt x="100" y="107"/>
                    </a:cubicBezTo>
                    <a:cubicBezTo>
                      <a:pt x="0" y="232"/>
                      <a:pt x="25" y="420"/>
                      <a:pt x="150" y="520"/>
                    </a:cubicBezTo>
                    <a:cubicBezTo>
                      <a:pt x="206" y="565"/>
                      <a:pt x="268" y="585"/>
                      <a:pt x="328" y="585"/>
                    </a:cubicBezTo>
                    <a:cubicBezTo>
                      <a:pt x="485" y="585"/>
                      <a:pt x="631" y="447"/>
                      <a:pt x="613" y="257"/>
                    </a:cubicBezTo>
                    <a:cubicBezTo>
                      <a:pt x="597" y="99"/>
                      <a:pt x="461" y="1"/>
                      <a:pt x="3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86" name="Google Shape;10886;p50"/>
              <p:cNvSpPr/>
              <p:nvPr/>
            </p:nvSpPr>
            <p:spPr>
              <a:xfrm>
                <a:off x="3904025" y="3698075"/>
                <a:ext cx="19475" cy="14975"/>
              </a:xfrm>
              <a:custGeom>
                <a:rect b="b" l="l" r="r" t="t"/>
                <a:pathLst>
                  <a:path extrusionOk="0" h="599" w="779">
                    <a:moveTo>
                      <a:pt x="339" y="0"/>
                    </a:moveTo>
                    <a:cubicBezTo>
                      <a:pt x="255" y="0"/>
                      <a:pt x="171" y="39"/>
                      <a:pt x="113" y="112"/>
                    </a:cubicBezTo>
                    <a:cubicBezTo>
                      <a:pt x="1" y="237"/>
                      <a:pt x="26" y="412"/>
                      <a:pt x="150" y="512"/>
                    </a:cubicBezTo>
                    <a:cubicBezTo>
                      <a:pt x="214" y="573"/>
                      <a:pt x="283" y="598"/>
                      <a:pt x="347" y="598"/>
                    </a:cubicBezTo>
                    <a:cubicBezTo>
                      <a:pt x="587" y="598"/>
                      <a:pt x="779" y="249"/>
                      <a:pt x="513" y="62"/>
                    </a:cubicBezTo>
                    <a:cubicBezTo>
                      <a:pt x="461" y="20"/>
                      <a:pt x="400" y="0"/>
                      <a:pt x="3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87" name="Google Shape;10887;p50"/>
              <p:cNvSpPr/>
              <p:nvPr/>
            </p:nvSpPr>
            <p:spPr>
              <a:xfrm>
                <a:off x="3983375" y="3687500"/>
                <a:ext cx="16575" cy="14400"/>
              </a:xfrm>
              <a:custGeom>
                <a:rect b="b" l="l" r="r" t="t"/>
                <a:pathLst>
                  <a:path extrusionOk="0" h="576" w="663">
                    <a:moveTo>
                      <a:pt x="334" y="0"/>
                    </a:moveTo>
                    <a:cubicBezTo>
                      <a:pt x="298" y="0"/>
                      <a:pt x="262" y="7"/>
                      <a:pt x="226" y="23"/>
                    </a:cubicBezTo>
                    <a:cubicBezTo>
                      <a:pt x="76" y="73"/>
                      <a:pt x="1" y="247"/>
                      <a:pt x="63" y="385"/>
                    </a:cubicBezTo>
                    <a:cubicBezTo>
                      <a:pt x="103" y="504"/>
                      <a:pt x="221" y="575"/>
                      <a:pt x="342" y="575"/>
                    </a:cubicBezTo>
                    <a:cubicBezTo>
                      <a:pt x="374" y="575"/>
                      <a:pt x="407" y="570"/>
                      <a:pt x="438" y="560"/>
                    </a:cubicBezTo>
                    <a:cubicBezTo>
                      <a:pt x="588" y="497"/>
                      <a:pt x="663" y="335"/>
                      <a:pt x="601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88" name="Google Shape;10888;p50"/>
              <p:cNvSpPr/>
              <p:nvPr/>
            </p:nvSpPr>
            <p:spPr>
              <a:xfrm>
                <a:off x="4074225" y="3754950"/>
                <a:ext cx="17600" cy="12900"/>
              </a:xfrm>
              <a:custGeom>
                <a:rect b="b" l="l" r="r" t="t"/>
                <a:pathLst>
                  <a:path extrusionOk="0" h="516" w="704">
                    <a:moveTo>
                      <a:pt x="482" y="0"/>
                    </a:moveTo>
                    <a:cubicBezTo>
                      <a:pt x="274" y="0"/>
                      <a:pt x="0" y="283"/>
                      <a:pt x="203" y="449"/>
                    </a:cubicBezTo>
                    <a:cubicBezTo>
                      <a:pt x="259" y="493"/>
                      <a:pt x="327" y="515"/>
                      <a:pt x="394" y="515"/>
                    </a:cubicBezTo>
                    <a:cubicBezTo>
                      <a:pt x="477" y="515"/>
                      <a:pt x="560" y="481"/>
                      <a:pt x="616" y="411"/>
                    </a:cubicBezTo>
                    <a:cubicBezTo>
                      <a:pt x="678" y="324"/>
                      <a:pt x="703" y="211"/>
                      <a:pt x="653" y="124"/>
                    </a:cubicBezTo>
                    <a:cubicBezTo>
                      <a:pt x="620" y="36"/>
                      <a:pt x="555" y="0"/>
                      <a:pt x="4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89" name="Google Shape;10889;p50"/>
              <p:cNvSpPr/>
              <p:nvPr/>
            </p:nvSpPr>
            <p:spPr>
              <a:xfrm>
                <a:off x="4050175" y="3689200"/>
                <a:ext cx="16900" cy="14550"/>
              </a:xfrm>
              <a:custGeom>
                <a:rect b="b" l="l" r="r" t="t"/>
                <a:pathLst>
                  <a:path extrusionOk="0" h="582" w="676">
                    <a:moveTo>
                      <a:pt x="371" y="0"/>
                    </a:moveTo>
                    <a:cubicBezTo>
                      <a:pt x="172" y="0"/>
                      <a:pt x="0" y="219"/>
                      <a:pt x="115" y="429"/>
                    </a:cubicBezTo>
                    <a:cubicBezTo>
                      <a:pt x="173" y="535"/>
                      <a:pt x="270" y="581"/>
                      <a:pt x="367" y="581"/>
                    </a:cubicBezTo>
                    <a:cubicBezTo>
                      <a:pt x="523" y="581"/>
                      <a:pt x="676" y="460"/>
                      <a:pt x="653" y="267"/>
                    </a:cubicBezTo>
                    <a:cubicBezTo>
                      <a:pt x="653" y="229"/>
                      <a:pt x="653" y="217"/>
                      <a:pt x="640" y="192"/>
                    </a:cubicBezTo>
                    <a:cubicBezTo>
                      <a:pt x="628" y="142"/>
                      <a:pt x="590" y="104"/>
                      <a:pt x="553" y="67"/>
                    </a:cubicBezTo>
                    <a:cubicBezTo>
                      <a:pt x="495" y="20"/>
                      <a:pt x="432" y="0"/>
                      <a:pt x="3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90" name="Google Shape;10890;p50"/>
              <p:cNvSpPr/>
              <p:nvPr/>
            </p:nvSpPr>
            <p:spPr>
              <a:xfrm>
                <a:off x="4044925" y="3725000"/>
                <a:ext cx="16575" cy="14550"/>
              </a:xfrm>
              <a:custGeom>
                <a:rect b="b" l="l" r="r" t="t"/>
                <a:pathLst>
                  <a:path extrusionOk="0" h="582" w="663">
                    <a:moveTo>
                      <a:pt x="336" y="0"/>
                    </a:moveTo>
                    <a:cubicBezTo>
                      <a:pt x="299" y="0"/>
                      <a:pt x="262" y="7"/>
                      <a:pt x="225" y="22"/>
                    </a:cubicBezTo>
                    <a:cubicBezTo>
                      <a:pt x="76" y="85"/>
                      <a:pt x="1" y="247"/>
                      <a:pt x="63" y="397"/>
                    </a:cubicBezTo>
                    <a:cubicBezTo>
                      <a:pt x="110" y="511"/>
                      <a:pt x="216" y="582"/>
                      <a:pt x="329" y="582"/>
                    </a:cubicBezTo>
                    <a:cubicBezTo>
                      <a:pt x="365" y="582"/>
                      <a:pt x="402" y="575"/>
                      <a:pt x="438" y="559"/>
                    </a:cubicBezTo>
                    <a:cubicBezTo>
                      <a:pt x="588" y="497"/>
                      <a:pt x="663" y="335"/>
                      <a:pt x="600" y="185"/>
                    </a:cubicBezTo>
                    <a:cubicBezTo>
                      <a:pt x="562" y="71"/>
                      <a:pt x="452" y="0"/>
                      <a:pt x="3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91" name="Google Shape;10891;p50"/>
              <p:cNvSpPr/>
              <p:nvPr/>
            </p:nvSpPr>
            <p:spPr>
              <a:xfrm>
                <a:off x="4026500" y="3619850"/>
                <a:ext cx="15025" cy="14350"/>
              </a:xfrm>
              <a:custGeom>
                <a:rect b="b" l="l" r="r" t="t"/>
                <a:pathLst>
                  <a:path extrusionOk="0" h="574" w="601">
                    <a:moveTo>
                      <a:pt x="295" y="1"/>
                    </a:moveTo>
                    <a:cubicBezTo>
                      <a:pt x="161" y="1"/>
                      <a:pt x="35" y="106"/>
                      <a:pt x="13" y="242"/>
                    </a:cubicBezTo>
                    <a:cubicBezTo>
                      <a:pt x="0" y="317"/>
                      <a:pt x="25" y="392"/>
                      <a:pt x="63" y="454"/>
                    </a:cubicBezTo>
                    <a:cubicBezTo>
                      <a:pt x="121" y="537"/>
                      <a:pt x="206" y="574"/>
                      <a:pt x="291" y="574"/>
                    </a:cubicBezTo>
                    <a:cubicBezTo>
                      <a:pt x="424" y="574"/>
                      <a:pt x="557" y="482"/>
                      <a:pt x="588" y="329"/>
                    </a:cubicBezTo>
                    <a:cubicBezTo>
                      <a:pt x="600" y="254"/>
                      <a:pt x="575" y="179"/>
                      <a:pt x="525" y="117"/>
                    </a:cubicBezTo>
                    <a:cubicBezTo>
                      <a:pt x="488" y="54"/>
                      <a:pt x="413" y="17"/>
                      <a:pt x="338" y="4"/>
                    </a:cubicBezTo>
                    <a:cubicBezTo>
                      <a:pt x="324" y="2"/>
                      <a:pt x="309" y="1"/>
                      <a:pt x="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92" name="Google Shape;10892;p50"/>
              <p:cNvSpPr/>
              <p:nvPr/>
            </p:nvSpPr>
            <p:spPr>
              <a:xfrm>
                <a:off x="4012750" y="3665950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23" y="0"/>
                    </a:moveTo>
                    <a:cubicBezTo>
                      <a:pt x="286" y="0"/>
                      <a:pt x="249" y="7"/>
                      <a:pt x="213" y="22"/>
                    </a:cubicBezTo>
                    <a:cubicBezTo>
                      <a:pt x="63" y="85"/>
                      <a:pt x="0" y="247"/>
                      <a:pt x="50" y="397"/>
                    </a:cubicBezTo>
                    <a:cubicBezTo>
                      <a:pt x="98" y="511"/>
                      <a:pt x="203" y="582"/>
                      <a:pt x="317" y="582"/>
                    </a:cubicBezTo>
                    <a:cubicBezTo>
                      <a:pt x="352" y="582"/>
                      <a:pt x="389" y="575"/>
                      <a:pt x="425" y="560"/>
                    </a:cubicBezTo>
                    <a:cubicBezTo>
                      <a:pt x="575" y="497"/>
                      <a:pt x="650" y="335"/>
                      <a:pt x="588" y="185"/>
                    </a:cubicBezTo>
                    <a:cubicBezTo>
                      <a:pt x="550" y="71"/>
                      <a:pt x="440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93" name="Google Shape;10893;p50"/>
              <p:cNvSpPr/>
              <p:nvPr/>
            </p:nvSpPr>
            <p:spPr>
              <a:xfrm>
                <a:off x="3891525" y="3820950"/>
                <a:ext cx="17675" cy="14375"/>
              </a:xfrm>
              <a:custGeom>
                <a:rect b="b" l="l" r="r" t="t"/>
                <a:pathLst>
                  <a:path extrusionOk="0" h="575" w="707">
                    <a:moveTo>
                      <a:pt x="357" y="0"/>
                    </a:moveTo>
                    <a:cubicBezTo>
                      <a:pt x="263" y="0"/>
                      <a:pt x="170" y="44"/>
                      <a:pt x="113" y="133"/>
                    </a:cubicBezTo>
                    <a:cubicBezTo>
                      <a:pt x="1" y="321"/>
                      <a:pt x="113" y="545"/>
                      <a:pt x="313" y="570"/>
                    </a:cubicBezTo>
                    <a:cubicBezTo>
                      <a:pt x="331" y="573"/>
                      <a:pt x="348" y="575"/>
                      <a:pt x="365" y="575"/>
                    </a:cubicBezTo>
                    <a:cubicBezTo>
                      <a:pt x="564" y="575"/>
                      <a:pt x="706" y="379"/>
                      <a:pt x="625" y="183"/>
                    </a:cubicBezTo>
                    <a:cubicBezTo>
                      <a:pt x="625" y="158"/>
                      <a:pt x="613" y="146"/>
                      <a:pt x="600" y="121"/>
                    </a:cubicBezTo>
                    <a:cubicBezTo>
                      <a:pt x="539" y="41"/>
                      <a:pt x="448" y="0"/>
                      <a:pt x="3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94" name="Google Shape;10894;p50"/>
              <p:cNvSpPr/>
              <p:nvPr/>
            </p:nvSpPr>
            <p:spPr>
              <a:xfrm>
                <a:off x="3897050" y="3783725"/>
                <a:ext cx="17000" cy="12875"/>
              </a:xfrm>
              <a:custGeom>
                <a:rect b="b" l="l" r="r" t="t"/>
                <a:pathLst>
                  <a:path extrusionOk="0" h="515" w="680">
                    <a:moveTo>
                      <a:pt x="487" y="1"/>
                    </a:moveTo>
                    <a:cubicBezTo>
                      <a:pt x="279" y="1"/>
                      <a:pt x="0" y="290"/>
                      <a:pt x="205" y="447"/>
                    </a:cubicBezTo>
                    <a:cubicBezTo>
                      <a:pt x="260" y="492"/>
                      <a:pt x="325" y="514"/>
                      <a:pt x="390" y="514"/>
                    </a:cubicBezTo>
                    <a:cubicBezTo>
                      <a:pt x="470" y="514"/>
                      <a:pt x="549" y="479"/>
                      <a:pt x="604" y="410"/>
                    </a:cubicBezTo>
                    <a:cubicBezTo>
                      <a:pt x="654" y="347"/>
                      <a:pt x="679" y="272"/>
                      <a:pt x="667" y="197"/>
                    </a:cubicBezTo>
                    <a:cubicBezTo>
                      <a:pt x="667" y="172"/>
                      <a:pt x="654" y="147"/>
                      <a:pt x="654" y="122"/>
                    </a:cubicBezTo>
                    <a:cubicBezTo>
                      <a:pt x="622" y="36"/>
                      <a:pt x="559" y="1"/>
                      <a:pt x="4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95" name="Google Shape;10895;p50"/>
              <p:cNvSpPr/>
              <p:nvPr/>
            </p:nvSpPr>
            <p:spPr>
              <a:xfrm>
                <a:off x="3865600" y="3761150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49" y="1"/>
                    </a:moveTo>
                    <a:cubicBezTo>
                      <a:pt x="254" y="1"/>
                      <a:pt x="159" y="48"/>
                      <a:pt x="100" y="138"/>
                    </a:cubicBezTo>
                    <a:cubicBezTo>
                      <a:pt x="0" y="326"/>
                      <a:pt x="100" y="551"/>
                      <a:pt x="313" y="576"/>
                    </a:cubicBezTo>
                    <a:cubicBezTo>
                      <a:pt x="329" y="579"/>
                      <a:pt x="346" y="580"/>
                      <a:pt x="362" y="580"/>
                    </a:cubicBezTo>
                    <a:cubicBezTo>
                      <a:pt x="551" y="580"/>
                      <a:pt x="694" y="384"/>
                      <a:pt x="625" y="188"/>
                    </a:cubicBezTo>
                    <a:cubicBezTo>
                      <a:pt x="613" y="163"/>
                      <a:pt x="600" y="151"/>
                      <a:pt x="588" y="126"/>
                    </a:cubicBezTo>
                    <a:cubicBezTo>
                      <a:pt x="528" y="41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96" name="Google Shape;10896;p50"/>
              <p:cNvSpPr/>
              <p:nvPr/>
            </p:nvSpPr>
            <p:spPr>
              <a:xfrm>
                <a:off x="3841750" y="3695625"/>
                <a:ext cx="17150" cy="12825"/>
              </a:xfrm>
              <a:custGeom>
                <a:rect b="b" l="l" r="r" t="t"/>
                <a:pathLst>
                  <a:path extrusionOk="0" h="513" w="686">
                    <a:moveTo>
                      <a:pt x="487" y="1"/>
                    </a:moveTo>
                    <a:cubicBezTo>
                      <a:pt x="279" y="1"/>
                      <a:pt x="0" y="290"/>
                      <a:pt x="205" y="447"/>
                    </a:cubicBezTo>
                    <a:cubicBezTo>
                      <a:pt x="260" y="493"/>
                      <a:pt x="323" y="513"/>
                      <a:pt x="383" y="513"/>
                    </a:cubicBezTo>
                    <a:cubicBezTo>
                      <a:pt x="540" y="513"/>
                      <a:pt x="685" y="378"/>
                      <a:pt x="667" y="197"/>
                    </a:cubicBezTo>
                    <a:cubicBezTo>
                      <a:pt x="667" y="172"/>
                      <a:pt x="667" y="147"/>
                      <a:pt x="655" y="122"/>
                    </a:cubicBezTo>
                    <a:cubicBezTo>
                      <a:pt x="622" y="36"/>
                      <a:pt x="559" y="1"/>
                      <a:pt x="4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97" name="Google Shape;10897;p50"/>
              <p:cNvSpPr/>
              <p:nvPr/>
            </p:nvSpPr>
            <p:spPr>
              <a:xfrm>
                <a:off x="3868150" y="3722200"/>
                <a:ext cx="19175" cy="14400"/>
              </a:xfrm>
              <a:custGeom>
                <a:rect b="b" l="l" r="r" t="t"/>
                <a:pathLst>
                  <a:path extrusionOk="0" h="576" w="767">
                    <a:moveTo>
                      <a:pt x="385" y="1"/>
                    </a:moveTo>
                    <a:cubicBezTo>
                      <a:pt x="51" y="1"/>
                      <a:pt x="0" y="537"/>
                      <a:pt x="373" y="572"/>
                    </a:cubicBezTo>
                    <a:cubicBezTo>
                      <a:pt x="391" y="574"/>
                      <a:pt x="408" y="576"/>
                      <a:pt x="425" y="576"/>
                    </a:cubicBezTo>
                    <a:cubicBezTo>
                      <a:pt x="624" y="576"/>
                      <a:pt x="766" y="380"/>
                      <a:pt x="686" y="184"/>
                    </a:cubicBezTo>
                    <a:cubicBezTo>
                      <a:pt x="686" y="159"/>
                      <a:pt x="673" y="134"/>
                      <a:pt x="648" y="122"/>
                    </a:cubicBezTo>
                    <a:cubicBezTo>
                      <a:pt x="611" y="59"/>
                      <a:pt x="536" y="22"/>
                      <a:pt x="461" y="9"/>
                    </a:cubicBezTo>
                    <a:cubicBezTo>
                      <a:pt x="434" y="3"/>
                      <a:pt x="409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98" name="Google Shape;10898;p50"/>
              <p:cNvSpPr/>
              <p:nvPr/>
            </p:nvSpPr>
            <p:spPr>
              <a:xfrm>
                <a:off x="4015250" y="3705975"/>
                <a:ext cx="15800" cy="14375"/>
              </a:xfrm>
              <a:custGeom>
                <a:rect b="b" l="l" r="r" t="t"/>
                <a:pathLst>
                  <a:path extrusionOk="0" h="575" w="632">
                    <a:moveTo>
                      <a:pt x="298" y="1"/>
                    </a:moveTo>
                    <a:cubicBezTo>
                      <a:pt x="166" y="1"/>
                      <a:pt x="36" y="93"/>
                      <a:pt x="13" y="246"/>
                    </a:cubicBezTo>
                    <a:cubicBezTo>
                      <a:pt x="0" y="321"/>
                      <a:pt x="13" y="396"/>
                      <a:pt x="63" y="458"/>
                    </a:cubicBezTo>
                    <a:cubicBezTo>
                      <a:pt x="100" y="521"/>
                      <a:pt x="175" y="558"/>
                      <a:pt x="250" y="571"/>
                    </a:cubicBezTo>
                    <a:cubicBezTo>
                      <a:pt x="267" y="574"/>
                      <a:pt x="283" y="575"/>
                      <a:pt x="299" y="575"/>
                    </a:cubicBezTo>
                    <a:cubicBezTo>
                      <a:pt x="489" y="575"/>
                      <a:pt x="632" y="379"/>
                      <a:pt x="563" y="183"/>
                    </a:cubicBezTo>
                    <a:cubicBezTo>
                      <a:pt x="550" y="158"/>
                      <a:pt x="538" y="133"/>
                      <a:pt x="525" y="121"/>
                    </a:cubicBezTo>
                    <a:cubicBezTo>
                      <a:pt x="467" y="38"/>
                      <a:pt x="382" y="1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99" name="Google Shape;10899;p50"/>
              <p:cNvSpPr/>
              <p:nvPr/>
            </p:nvSpPr>
            <p:spPr>
              <a:xfrm>
                <a:off x="3947450" y="3691800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51" y="0"/>
                    </a:moveTo>
                    <a:cubicBezTo>
                      <a:pt x="257" y="0"/>
                      <a:pt x="165" y="47"/>
                      <a:pt x="113" y="138"/>
                    </a:cubicBezTo>
                    <a:cubicBezTo>
                      <a:pt x="1" y="313"/>
                      <a:pt x="101" y="538"/>
                      <a:pt x="313" y="575"/>
                    </a:cubicBezTo>
                    <a:cubicBezTo>
                      <a:pt x="330" y="578"/>
                      <a:pt x="346" y="580"/>
                      <a:pt x="362" y="580"/>
                    </a:cubicBezTo>
                    <a:cubicBezTo>
                      <a:pt x="551" y="580"/>
                      <a:pt x="695" y="384"/>
                      <a:pt x="625" y="188"/>
                    </a:cubicBezTo>
                    <a:cubicBezTo>
                      <a:pt x="613" y="163"/>
                      <a:pt x="600" y="138"/>
                      <a:pt x="588" y="125"/>
                    </a:cubicBezTo>
                    <a:cubicBezTo>
                      <a:pt x="528" y="41"/>
                      <a:pt x="438" y="0"/>
                      <a:pt x="3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00" name="Google Shape;10900;p50"/>
              <p:cNvSpPr/>
              <p:nvPr/>
            </p:nvSpPr>
            <p:spPr>
              <a:xfrm>
                <a:off x="3966500" y="3760875"/>
                <a:ext cx="17275" cy="14450"/>
              </a:xfrm>
              <a:custGeom>
                <a:rect b="b" l="l" r="r" t="t"/>
                <a:pathLst>
                  <a:path extrusionOk="0" h="578" w="691">
                    <a:moveTo>
                      <a:pt x="306" y="1"/>
                    </a:moveTo>
                    <a:cubicBezTo>
                      <a:pt x="176" y="1"/>
                      <a:pt x="48" y="91"/>
                      <a:pt x="26" y="249"/>
                    </a:cubicBezTo>
                    <a:cubicBezTo>
                      <a:pt x="1" y="399"/>
                      <a:pt x="101" y="549"/>
                      <a:pt x="263" y="574"/>
                    </a:cubicBezTo>
                    <a:cubicBezTo>
                      <a:pt x="278" y="576"/>
                      <a:pt x="293" y="577"/>
                      <a:pt x="308" y="577"/>
                    </a:cubicBezTo>
                    <a:cubicBezTo>
                      <a:pt x="534" y="577"/>
                      <a:pt x="691" y="312"/>
                      <a:pt x="538" y="124"/>
                    </a:cubicBezTo>
                    <a:cubicBezTo>
                      <a:pt x="479" y="40"/>
                      <a:pt x="392" y="1"/>
                      <a:pt x="3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01" name="Google Shape;10901;p50"/>
              <p:cNvSpPr/>
              <p:nvPr/>
            </p:nvSpPr>
            <p:spPr>
              <a:xfrm>
                <a:off x="3902775" y="3742475"/>
                <a:ext cx="18625" cy="14725"/>
              </a:xfrm>
              <a:custGeom>
                <a:rect b="b" l="l" r="r" t="t"/>
                <a:pathLst>
                  <a:path extrusionOk="0" h="589" w="745">
                    <a:moveTo>
                      <a:pt x="409" y="1"/>
                    </a:moveTo>
                    <a:cubicBezTo>
                      <a:pt x="197" y="1"/>
                      <a:pt x="0" y="247"/>
                      <a:pt x="163" y="473"/>
                    </a:cubicBezTo>
                    <a:cubicBezTo>
                      <a:pt x="225" y="554"/>
                      <a:pt x="306" y="588"/>
                      <a:pt x="387" y="588"/>
                    </a:cubicBezTo>
                    <a:cubicBezTo>
                      <a:pt x="568" y="588"/>
                      <a:pt x="745" y="414"/>
                      <a:pt x="675" y="198"/>
                    </a:cubicBezTo>
                    <a:cubicBezTo>
                      <a:pt x="663" y="173"/>
                      <a:pt x="650" y="148"/>
                      <a:pt x="638" y="123"/>
                    </a:cubicBezTo>
                    <a:cubicBezTo>
                      <a:pt x="572" y="37"/>
                      <a:pt x="490" y="1"/>
                      <a:pt x="4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02" name="Google Shape;10902;p50"/>
              <p:cNvSpPr/>
              <p:nvPr/>
            </p:nvSpPr>
            <p:spPr>
              <a:xfrm>
                <a:off x="3875250" y="3676150"/>
                <a:ext cx="18250" cy="14625"/>
              </a:xfrm>
              <a:custGeom>
                <a:rect b="b" l="l" r="r" t="t"/>
                <a:pathLst>
                  <a:path extrusionOk="0" h="585" w="730">
                    <a:moveTo>
                      <a:pt x="379" y="0"/>
                    </a:moveTo>
                    <a:cubicBezTo>
                      <a:pt x="188" y="0"/>
                      <a:pt x="0" y="207"/>
                      <a:pt x="114" y="427"/>
                    </a:cubicBezTo>
                    <a:cubicBezTo>
                      <a:pt x="174" y="538"/>
                      <a:pt x="270" y="584"/>
                      <a:pt x="366" y="584"/>
                    </a:cubicBezTo>
                    <a:cubicBezTo>
                      <a:pt x="550" y="584"/>
                      <a:pt x="730" y="411"/>
                      <a:pt x="639" y="189"/>
                    </a:cubicBezTo>
                    <a:cubicBezTo>
                      <a:pt x="639" y="164"/>
                      <a:pt x="627" y="152"/>
                      <a:pt x="602" y="127"/>
                    </a:cubicBezTo>
                    <a:cubicBezTo>
                      <a:pt x="542" y="37"/>
                      <a:pt x="460" y="0"/>
                      <a:pt x="3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03" name="Google Shape;10903;p50"/>
              <p:cNvSpPr/>
              <p:nvPr/>
            </p:nvSpPr>
            <p:spPr>
              <a:xfrm>
                <a:off x="3927450" y="3806950"/>
                <a:ext cx="15650" cy="14525"/>
              </a:xfrm>
              <a:custGeom>
                <a:rect b="b" l="l" r="r" t="t"/>
                <a:pathLst>
                  <a:path extrusionOk="0" h="581" w="626">
                    <a:moveTo>
                      <a:pt x="297" y="1"/>
                    </a:moveTo>
                    <a:cubicBezTo>
                      <a:pt x="168" y="1"/>
                      <a:pt x="39" y="82"/>
                      <a:pt x="13" y="243"/>
                    </a:cubicBezTo>
                    <a:cubicBezTo>
                      <a:pt x="1" y="318"/>
                      <a:pt x="26" y="393"/>
                      <a:pt x="63" y="456"/>
                    </a:cubicBezTo>
                    <a:cubicBezTo>
                      <a:pt x="125" y="543"/>
                      <a:pt x="211" y="580"/>
                      <a:pt x="295" y="580"/>
                    </a:cubicBezTo>
                    <a:cubicBezTo>
                      <a:pt x="464" y="580"/>
                      <a:pt x="626" y="427"/>
                      <a:pt x="576" y="218"/>
                    </a:cubicBezTo>
                    <a:cubicBezTo>
                      <a:pt x="539" y="73"/>
                      <a:pt x="418" y="1"/>
                      <a:pt x="2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04" name="Google Shape;10904;p50"/>
              <p:cNvSpPr/>
              <p:nvPr/>
            </p:nvSpPr>
            <p:spPr>
              <a:xfrm>
                <a:off x="3987450" y="3634750"/>
                <a:ext cx="16100" cy="14375"/>
              </a:xfrm>
              <a:custGeom>
                <a:rect b="b" l="l" r="r" t="t"/>
                <a:pathLst>
                  <a:path extrusionOk="0" h="575" w="644">
                    <a:moveTo>
                      <a:pt x="304" y="1"/>
                    </a:moveTo>
                    <a:cubicBezTo>
                      <a:pt x="172" y="1"/>
                      <a:pt x="43" y="93"/>
                      <a:pt x="13" y="246"/>
                    </a:cubicBezTo>
                    <a:cubicBezTo>
                      <a:pt x="0" y="320"/>
                      <a:pt x="25" y="395"/>
                      <a:pt x="63" y="458"/>
                    </a:cubicBezTo>
                    <a:cubicBezTo>
                      <a:pt x="113" y="520"/>
                      <a:pt x="175" y="558"/>
                      <a:pt x="250" y="570"/>
                    </a:cubicBezTo>
                    <a:cubicBezTo>
                      <a:pt x="268" y="573"/>
                      <a:pt x="285" y="575"/>
                      <a:pt x="302" y="575"/>
                    </a:cubicBezTo>
                    <a:cubicBezTo>
                      <a:pt x="501" y="575"/>
                      <a:pt x="643" y="379"/>
                      <a:pt x="562" y="183"/>
                    </a:cubicBezTo>
                    <a:cubicBezTo>
                      <a:pt x="562" y="158"/>
                      <a:pt x="550" y="133"/>
                      <a:pt x="538" y="121"/>
                    </a:cubicBezTo>
                    <a:cubicBezTo>
                      <a:pt x="474" y="38"/>
                      <a:pt x="389" y="1"/>
                      <a:pt x="3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05" name="Google Shape;10905;p50"/>
              <p:cNvSpPr/>
              <p:nvPr/>
            </p:nvSpPr>
            <p:spPr>
              <a:xfrm>
                <a:off x="4053050" y="3649250"/>
                <a:ext cx="16650" cy="14225"/>
              </a:xfrm>
              <a:custGeom>
                <a:rect b="b" l="l" r="r" t="t"/>
                <a:pathLst>
                  <a:path extrusionOk="0" h="569" w="666">
                    <a:moveTo>
                      <a:pt x="296" y="1"/>
                    </a:moveTo>
                    <a:cubicBezTo>
                      <a:pt x="165" y="1"/>
                      <a:pt x="36" y="88"/>
                      <a:pt x="13" y="240"/>
                    </a:cubicBezTo>
                    <a:cubicBezTo>
                      <a:pt x="0" y="315"/>
                      <a:pt x="13" y="390"/>
                      <a:pt x="63" y="453"/>
                    </a:cubicBezTo>
                    <a:cubicBezTo>
                      <a:pt x="100" y="515"/>
                      <a:pt x="175" y="553"/>
                      <a:pt x="250" y="565"/>
                    </a:cubicBezTo>
                    <a:cubicBezTo>
                      <a:pt x="266" y="568"/>
                      <a:pt x="281" y="569"/>
                      <a:pt x="296" y="569"/>
                    </a:cubicBezTo>
                    <a:cubicBezTo>
                      <a:pt x="521" y="569"/>
                      <a:pt x="666" y="315"/>
                      <a:pt x="525" y="115"/>
                    </a:cubicBezTo>
                    <a:cubicBezTo>
                      <a:pt x="467" y="37"/>
                      <a:pt x="381" y="1"/>
                      <a:pt x="2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06" name="Google Shape;10906;p50"/>
              <p:cNvSpPr/>
              <p:nvPr/>
            </p:nvSpPr>
            <p:spPr>
              <a:xfrm>
                <a:off x="4080125" y="3720525"/>
                <a:ext cx="19825" cy="14450"/>
              </a:xfrm>
              <a:custGeom>
                <a:rect b="b" l="l" r="r" t="t"/>
                <a:pathLst>
                  <a:path extrusionOk="0" h="578" w="793">
                    <a:moveTo>
                      <a:pt x="405" y="0"/>
                    </a:moveTo>
                    <a:cubicBezTo>
                      <a:pt x="40" y="0"/>
                      <a:pt x="0" y="539"/>
                      <a:pt x="367" y="576"/>
                    </a:cubicBezTo>
                    <a:cubicBezTo>
                      <a:pt x="379" y="577"/>
                      <a:pt x="391" y="578"/>
                      <a:pt x="402" y="578"/>
                    </a:cubicBezTo>
                    <a:cubicBezTo>
                      <a:pt x="722" y="578"/>
                      <a:pt x="792" y="86"/>
                      <a:pt x="455" y="1"/>
                    </a:cubicBezTo>
                    <a:lnTo>
                      <a:pt x="430" y="1"/>
                    </a:lnTo>
                    <a:cubicBezTo>
                      <a:pt x="421" y="1"/>
                      <a:pt x="413" y="0"/>
                      <a:pt x="4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07" name="Google Shape;10907;p50"/>
              <p:cNvSpPr/>
              <p:nvPr/>
            </p:nvSpPr>
            <p:spPr>
              <a:xfrm>
                <a:off x="4042750" y="3765300"/>
                <a:ext cx="16575" cy="14375"/>
              </a:xfrm>
              <a:custGeom>
                <a:rect b="b" l="l" r="r" t="t"/>
                <a:pathLst>
                  <a:path extrusionOk="0" h="575" w="663">
                    <a:moveTo>
                      <a:pt x="334" y="0"/>
                    </a:moveTo>
                    <a:cubicBezTo>
                      <a:pt x="298" y="0"/>
                      <a:pt x="261" y="7"/>
                      <a:pt x="225" y="22"/>
                    </a:cubicBezTo>
                    <a:cubicBezTo>
                      <a:pt x="75" y="72"/>
                      <a:pt x="0" y="247"/>
                      <a:pt x="63" y="385"/>
                    </a:cubicBezTo>
                    <a:cubicBezTo>
                      <a:pt x="112" y="503"/>
                      <a:pt x="224" y="575"/>
                      <a:pt x="343" y="575"/>
                    </a:cubicBezTo>
                    <a:cubicBezTo>
                      <a:pt x="374" y="575"/>
                      <a:pt x="406" y="570"/>
                      <a:pt x="437" y="560"/>
                    </a:cubicBezTo>
                    <a:cubicBezTo>
                      <a:pt x="587" y="497"/>
                      <a:pt x="662" y="335"/>
                      <a:pt x="600" y="185"/>
                    </a:cubicBezTo>
                    <a:cubicBezTo>
                      <a:pt x="552" y="71"/>
                      <a:pt x="447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08" name="Google Shape;10908;p50"/>
              <p:cNvSpPr/>
              <p:nvPr/>
            </p:nvSpPr>
            <p:spPr>
              <a:xfrm>
                <a:off x="3920900" y="3850150"/>
                <a:ext cx="17025" cy="15050"/>
              </a:xfrm>
              <a:custGeom>
                <a:rect b="b" l="l" r="r" t="t"/>
                <a:pathLst>
                  <a:path extrusionOk="0" h="602" w="681">
                    <a:moveTo>
                      <a:pt x="295" y="1"/>
                    </a:moveTo>
                    <a:cubicBezTo>
                      <a:pt x="155" y="1"/>
                      <a:pt x="21" y="104"/>
                      <a:pt x="13" y="265"/>
                    </a:cubicBezTo>
                    <a:cubicBezTo>
                      <a:pt x="0" y="302"/>
                      <a:pt x="13" y="352"/>
                      <a:pt x="25" y="390"/>
                    </a:cubicBezTo>
                    <a:cubicBezTo>
                      <a:pt x="72" y="539"/>
                      <a:pt x="185" y="601"/>
                      <a:pt x="298" y="601"/>
                    </a:cubicBezTo>
                    <a:cubicBezTo>
                      <a:pt x="488" y="601"/>
                      <a:pt x="680" y="425"/>
                      <a:pt x="563" y="190"/>
                    </a:cubicBezTo>
                    <a:cubicBezTo>
                      <a:pt x="550" y="140"/>
                      <a:pt x="525" y="102"/>
                      <a:pt x="488" y="77"/>
                    </a:cubicBezTo>
                    <a:cubicBezTo>
                      <a:pt x="431" y="25"/>
                      <a:pt x="362" y="1"/>
                      <a:pt x="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09" name="Google Shape;10909;p50"/>
              <p:cNvSpPr/>
              <p:nvPr/>
            </p:nvSpPr>
            <p:spPr>
              <a:xfrm>
                <a:off x="4031175" y="3797475"/>
                <a:ext cx="17700" cy="14400"/>
              </a:xfrm>
              <a:custGeom>
                <a:rect b="b" l="l" r="r" t="t"/>
                <a:pathLst>
                  <a:path extrusionOk="0" h="576" w="708">
                    <a:moveTo>
                      <a:pt x="361" y="0"/>
                    </a:moveTo>
                    <a:cubicBezTo>
                      <a:pt x="324" y="0"/>
                      <a:pt x="287" y="7"/>
                      <a:pt x="251" y="22"/>
                    </a:cubicBezTo>
                    <a:cubicBezTo>
                      <a:pt x="13" y="110"/>
                      <a:pt x="1" y="447"/>
                      <a:pt x="238" y="547"/>
                    </a:cubicBezTo>
                    <a:cubicBezTo>
                      <a:pt x="280" y="567"/>
                      <a:pt x="322" y="576"/>
                      <a:pt x="363" y="576"/>
                    </a:cubicBezTo>
                    <a:cubicBezTo>
                      <a:pt x="553" y="576"/>
                      <a:pt x="708" y="380"/>
                      <a:pt x="626" y="185"/>
                    </a:cubicBezTo>
                    <a:cubicBezTo>
                      <a:pt x="588" y="71"/>
                      <a:pt x="477" y="0"/>
                      <a:pt x="3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10" name="Google Shape;10910;p50"/>
              <p:cNvSpPr/>
              <p:nvPr/>
            </p:nvSpPr>
            <p:spPr>
              <a:xfrm>
                <a:off x="3884925" y="3645325"/>
                <a:ext cx="17825" cy="14500"/>
              </a:xfrm>
              <a:custGeom>
                <a:rect b="b" l="l" r="r" t="t"/>
                <a:pathLst>
                  <a:path extrusionOk="0" h="580" w="713">
                    <a:moveTo>
                      <a:pt x="349" y="1"/>
                    </a:moveTo>
                    <a:cubicBezTo>
                      <a:pt x="174" y="1"/>
                      <a:pt x="0" y="155"/>
                      <a:pt x="65" y="372"/>
                    </a:cubicBezTo>
                    <a:cubicBezTo>
                      <a:pt x="106" y="519"/>
                      <a:pt x="213" y="580"/>
                      <a:pt x="322" y="580"/>
                    </a:cubicBezTo>
                    <a:cubicBezTo>
                      <a:pt x="513" y="580"/>
                      <a:pt x="713" y="397"/>
                      <a:pt x="602" y="160"/>
                    </a:cubicBezTo>
                    <a:cubicBezTo>
                      <a:pt x="544" y="48"/>
                      <a:pt x="446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11" name="Google Shape;10911;p50"/>
              <p:cNvSpPr/>
              <p:nvPr/>
            </p:nvSpPr>
            <p:spPr>
              <a:xfrm>
                <a:off x="3996775" y="3601900"/>
                <a:ext cx="17825" cy="14500"/>
              </a:xfrm>
              <a:custGeom>
                <a:rect b="b" l="l" r="r" t="t"/>
                <a:pathLst>
                  <a:path extrusionOk="0" h="580" w="713">
                    <a:moveTo>
                      <a:pt x="354" y="0"/>
                    </a:moveTo>
                    <a:cubicBezTo>
                      <a:pt x="179" y="0"/>
                      <a:pt x="0" y="155"/>
                      <a:pt x="65" y="372"/>
                    </a:cubicBezTo>
                    <a:cubicBezTo>
                      <a:pt x="110" y="519"/>
                      <a:pt x="218" y="580"/>
                      <a:pt x="328" y="580"/>
                    </a:cubicBezTo>
                    <a:cubicBezTo>
                      <a:pt x="518" y="580"/>
                      <a:pt x="713" y="397"/>
                      <a:pt x="602" y="160"/>
                    </a:cubicBezTo>
                    <a:cubicBezTo>
                      <a:pt x="548" y="48"/>
                      <a:pt x="452" y="0"/>
                      <a:pt x="3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12" name="Google Shape;10912;p50"/>
              <p:cNvSpPr/>
              <p:nvPr/>
            </p:nvSpPr>
            <p:spPr>
              <a:xfrm>
                <a:off x="3920800" y="3625925"/>
                <a:ext cx="16375" cy="14425"/>
              </a:xfrm>
              <a:custGeom>
                <a:rect b="b" l="l" r="r" t="t"/>
                <a:pathLst>
                  <a:path extrusionOk="0" h="577" w="655">
                    <a:moveTo>
                      <a:pt x="382" y="0"/>
                    </a:moveTo>
                    <a:cubicBezTo>
                      <a:pt x="185" y="0"/>
                      <a:pt x="0" y="209"/>
                      <a:pt x="117" y="424"/>
                    </a:cubicBezTo>
                    <a:cubicBezTo>
                      <a:pt x="167" y="499"/>
                      <a:pt x="229" y="561"/>
                      <a:pt x="317" y="574"/>
                    </a:cubicBezTo>
                    <a:cubicBezTo>
                      <a:pt x="332" y="576"/>
                      <a:pt x="347" y="577"/>
                      <a:pt x="362" y="577"/>
                    </a:cubicBezTo>
                    <a:cubicBezTo>
                      <a:pt x="506" y="577"/>
                      <a:pt x="632" y="472"/>
                      <a:pt x="654" y="336"/>
                    </a:cubicBezTo>
                    <a:cubicBezTo>
                      <a:pt x="654" y="299"/>
                      <a:pt x="654" y="261"/>
                      <a:pt x="654" y="224"/>
                    </a:cubicBezTo>
                    <a:cubicBezTo>
                      <a:pt x="642" y="211"/>
                      <a:pt x="642" y="199"/>
                      <a:pt x="642" y="186"/>
                    </a:cubicBezTo>
                    <a:cubicBezTo>
                      <a:pt x="629" y="161"/>
                      <a:pt x="617" y="136"/>
                      <a:pt x="604" y="111"/>
                    </a:cubicBezTo>
                    <a:cubicBezTo>
                      <a:pt x="540" y="33"/>
                      <a:pt x="460" y="0"/>
                      <a:pt x="3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13" name="Google Shape;10913;p50"/>
              <p:cNvSpPr/>
              <p:nvPr/>
            </p:nvSpPr>
            <p:spPr>
              <a:xfrm>
                <a:off x="3888400" y="3858825"/>
                <a:ext cx="17200" cy="14200"/>
              </a:xfrm>
              <a:custGeom>
                <a:rect b="b" l="l" r="r" t="t"/>
                <a:pathLst>
                  <a:path extrusionOk="0" h="568" w="688">
                    <a:moveTo>
                      <a:pt x="366" y="1"/>
                    </a:moveTo>
                    <a:cubicBezTo>
                      <a:pt x="332" y="1"/>
                      <a:pt x="297" y="6"/>
                      <a:pt x="263" y="18"/>
                    </a:cubicBezTo>
                    <a:cubicBezTo>
                      <a:pt x="226" y="43"/>
                      <a:pt x="188" y="68"/>
                      <a:pt x="151" y="105"/>
                    </a:cubicBezTo>
                    <a:cubicBezTo>
                      <a:pt x="1" y="268"/>
                      <a:pt x="113" y="543"/>
                      <a:pt x="338" y="568"/>
                    </a:cubicBezTo>
                    <a:cubicBezTo>
                      <a:pt x="388" y="568"/>
                      <a:pt x="426" y="568"/>
                      <a:pt x="476" y="555"/>
                    </a:cubicBezTo>
                    <a:cubicBezTo>
                      <a:pt x="626" y="493"/>
                      <a:pt x="688" y="330"/>
                      <a:pt x="638" y="180"/>
                    </a:cubicBezTo>
                    <a:cubicBezTo>
                      <a:pt x="590" y="64"/>
                      <a:pt x="482" y="1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14" name="Google Shape;10914;p50"/>
              <p:cNvSpPr/>
              <p:nvPr/>
            </p:nvSpPr>
            <p:spPr>
              <a:xfrm>
                <a:off x="4180200" y="3713125"/>
                <a:ext cx="15775" cy="14375"/>
              </a:xfrm>
              <a:custGeom>
                <a:rect b="b" l="l" r="r" t="t"/>
                <a:pathLst>
                  <a:path extrusionOk="0" h="575" w="631">
                    <a:moveTo>
                      <a:pt x="324" y="0"/>
                    </a:moveTo>
                    <a:cubicBezTo>
                      <a:pt x="244" y="0"/>
                      <a:pt x="162" y="35"/>
                      <a:pt x="101" y="110"/>
                    </a:cubicBezTo>
                    <a:cubicBezTo>
                      <a:pt x="1" y="235"/>
                      <a:pt x="13" y="410"/>
                      <a:pt x="138" y="510"/>
                    </a:cubicBezTo>
                    <a:cubicBezTo>
                      <a:pt x="194" y="555"/>
                      <a:pt x="257" y="575"/>
                      <a:pt x="319" y="575"/>
                    </a:cubicBezTo>
                    <a:cubicBezTo>
                      <a:pt x="480" y="575"/>
                      <a:pt x="631" y="440"/>
                      <a:pt x="613" y="260"/>
                    </a:cubicBezTo>
                    <a:cubicBezTo>
                      <a:pt x="590" y="96"/>
                      <a:pt x="459" y="0"/>
                      <a:pt x="3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15" name="Google Shape;10915;p50"/>
              <p:cNvSpPr/>
              <p:nvPr/>
            </p:nvSpPr>
            <p:spPr>
              <a:xfrm>
                <a:off x="4217375" y="3692425"/>
                <a:ext cx="18250" cy="14475"/>
              </a:xfrm>
              <a:custGeom>
                <a:rect b="b" l="l" r="r" t="t"/>
                <a:pathLst>
                  <a:path extrusionOk="0" h="579" w="730">
                    <a:moveTo>
                      <a:pt x="356" y="0"/>
                    </a:moveTo>
                    <a:cubicBezTo>
                      <a:pt x="260" y="0"/>
                      <a:pt x="165" y="47"/>
                      <a:pt x="113" y="138"/>
                    </a:cubicBezTo>
                    <a:cubicBezTo>
                      <a:pt x="1" y="313"/>
                      <a:pt x="113" y="550"/>
                      <a:pt x="313" y="575"/>
                    </a:cubicBezTo>
                    <a:cubicBezTo>
                      <a:pt x="328" y="578"/>
                      <a:pt x="343" y="579"/>
                      <a:pt x="357" y="579"/>
                    </a:cubicBezTo>
                    <a:cubicBezTo>
                      <a:pt x="583" y="579"/>
                      <a:pt x="729" y="313"/>
                      <a:pt x="588" y="125"/>
                    </a:cubicBezTo>
                    <a:cubicBezTo>
                      <a:pt x="534" y="41"/>
                      <a:pt x="445" y="0"/>
                      <a:pt x="3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16" name="Google Shape;10916;p50"/>
              <p:cNvSpPr/>
              <p:nvPr/>
            </p:nvSpPr>
            <p:spPr>
              <a:xfrm>
                <a:off x="4150575" y="3679400"/>
                <a:ext cx="18275" cy="14675"/>
              </a:xfrm>
              <a:custGeom>
                <a:rect b="b" l="l" r="r" t="t"/>
                <a:pathLst>
                  <a:path extrusionOk="0" h="587" w="731">
                    <a:moveTo>
                      <a:pt x="383" y="1"/>
                    </a:moveTo>
                    <a:cubicBezTo>
                      <a:pt x="187" y="1"/>
                      <a:pt x="0" y="205"/>
                      <a:pt x="123" y="434"/>
                    </a:cubicBezTo>
                    <a:cubicBezTo>
                      <a:pt x="179" y="541"/>
                      <a:pt x="273" y="586"/>
                      <a:pt x="367" y="586"/>
                    </a:cubicBezTo>
                    <a:cubicBezTo>
                      <a:pt x="548" y="586"/>
                      <a:pt x="730" y="418"/>
                      <a:pt x="648" y="197"/>
                    </a:cubicBezTo>
                    <a:cubicBezTo>
                      <a:pt x="636" y="172"/>
                      <a:pt x="623" y="147"/>
                      <a:pt x="611" y="122"/>
                    </a:cubicBezTo>
                    <a:cubicBezTo>
                      <a:pt x="548" y="37"/>
                      <a:pt x="465" y="1"/>
                      <a:pt x="3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17" name="Google Shape;10917;p50"/>
              <p:cNvSpPr/>
              <p:nvPr/>
            </p:nvSpPr>
            <p:spPr>
              <a:xfrm>
                <a:off x="4162075" y="3640450"/>
                <a:ext cx="15025" cy="14350"/>
              </a:xfrm>
              <a:custGeom>
                <a:rect b="b" l="l" r="r" t="t"/>
                <a:pathLst>
                  <a:path extrusionOk="0" h="574" w="601">
                    <a:moveTo>
                      <a:pt x="298" y="1"/>
                    </a:moveTo>
                    <a:cubicBezTo>
                      <a:pt x="214" y="1"/>
                      <a:pt x="131" y="36"/>
                      <a:pt x="76" y="105"/>
                    </a:cubicBezTo>
                    <a:cubicBezTo>
                      <a:pt x="26" y="167"/>
                      <a:pt x="1" y="242"/>
                      <a:pt x="13" y="317"/>
                    </a:cubicBezTo>
                    <a:cubicBezTo>
                      <a:pt x="29" y="476"/>
                      <a:pt x="165" y="574"/>
                      <a:pt x="304" y="574"/>
                    </a:cubicBezTo>
                    <a:cubicBezTo>
                      <a:pt x="385" y="574"/>
                      <a:pt x="466" y="541"/>
                      <a:pt x="526" y="467"/>
                    </a:cubicBezTo>
                    <a:cubicBezTo>
                      <a:pt x="576" y="417"/>
                      <a:pt x="601" y="330"/>
                      <a:pt x="588" y="255"/>
                    </a:cubicBezTo>
                    <a:cubicBezTo>
                      <a:pt x="588" y="230"/>
                      <a:pt x="576" y="205"/>
                      <a:pt x="576" y="192"/>
                    </a:cubicBezTo>
                    <a:cubicBezTo>
                      <a:pt x="551" y="142"/>
                      <a:pt x="526" y="92"/>
                      <a:pt x="488" y="67"/>
                    </a:cubicBezTo>
                    <a:cubicBezTo>
                      <a:pt x="433" y="23"/>
                      <a:pt x="365" y="1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18" name="Google Shape;10918;p50"/>
              <p:cNvSpPr/>
              <p:nvPr/>
            </p:nvSpPr>
            <p:spPr>
              <a:xfrm>
                <a:off x="4196450" y="3639775"/>
                <a:ext cx="17425" cy="14600"/>
              </a:xfrm>
              <a:custGeom>
                <a:rect b="b" l="l" r="r" t="t"/>
                <a:pathLst>
                  <a:path extrusionOk="0" h="584" w="697">
                    <a:moveTo>
                      <a:pt x="351" y="1"/>
                    </a:moveTo>
                    <a:cubicBezTo>
                      <a:pt x="257" y="1"/>
                      <a:pt x="165" y="47"/>
                      <a:pt x="113" y="144"/>
                    </a:cubicBezTo>
                    <a:cubicBezTo>
                      <a:pt x="0" y="319"/>
                      <a:pt x="113" y="544"/>
                      <a:pt x="313" y="582"/>
                    </a:cubicBezTo>
                    <a:cubicBezTo>
                      <a:pt x="324" y="583"/>
                      <a:pt x="336" y="584"/>
                      <a:pt x="347" y="584"/>
                    </a:cubicBezTo>
                    <a:cubicBezTo>
                      <a:pt x="544" y="584"/>
                      <a:pt x="696" y="384"/>
                      <a:pt x="625" y="194"/>
                    </a:cubicBezTo>
                    <a:cubicBezTo>
                      <a:pt x="613" y="169"/>
                      <a:pt x="600" y="144"/>
                      <a:pt x="588" y="119"/>
                    </a:cubicBezTo>
                    <a:cubicBezTo>
                      <a:pt x="528" y="41"/>
                      <a:pt x="438" y="1"/>
                      <a:pt x="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19" name="Google Shape;10919;p50"/>
              <p:cNvSpPr/>
              <p:nvPr/>
            </p:nvSpPr>
            <p:spPr>
              <a:xfrm>
                <a:off x="4230200" y="3659375"/>
                <a:ext cx="16250" cy="14575"/>
              </a:xfrm>
              <a:custGeom>
                <a:rect b="b" l="l" r="r" t="t"/>
                <a:pathLst>
                  <a:path extrusionOk="0" h="583" w="650">
                    <a:moveTo>
                      <a:pt x="334" y="1"/>
                    </a:moveTo>
                    <a:cubicBezTo>
                      <a:pt x="298" y="1"/>
                      <a:pt x="261" y="8"/>
                      <a:pt x="225" y="23"/>
                    </a:cubicBezTo>
                    <a:cubicBezTo>
                      <a:pt x="75" y="85"/>
                      <a:pt x="0" y="248"/>
                      <a:pt x="63" y="398"/>
                    </a:cubicBezTo>
                    <a:cubicBezTo>
                      <a:pt x="101" y="512"/>
                      <a:pt x="211" y="582"/>
                      <a:pt x="322" y="582"/>
                    </a:cubicBezTo>
                    <a:cubicBezTo>
                      <a:pt x="357" y="582"/>
                      <a:pt x="392" y="575"/>
                      <a:pt x="425" y="560"/>
                    </a:cubicBezTo>
                    <a:cubicBezTo>
                      <a:pt x="575" y="510"/>
                      <a:pt x="650" y="335"/>
                      <a:pt x="600" y="185"/>
                    </a:cubicBezTo>
                    <a:cubicBezTo>
                      <a:pt x="552" y="71"/>
                      <a:pt x="447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20" name="Google Shape;10920;p50"/>
              <p:cNvSpPr/>
              <p:nvPr/>
            </p:nvSpPr>
            <p:spPr>
              <a:xfrm>
                <a:off x="4138575" y="3579850"/>
                <a:ext cx="16200" cy="11675"/>
              </a:xfrm>
              <a:custGeom>
                <a:rect b="b" l="l" r="r" t="t"/>
                <a:pathLst>
                  <a:path extrusionOk="0" h="467" w="648">
                    <a:moveTo>
                      <a:pt x="304" y="1"/>
                    </a:moveTo>
                    <a:cubicBezTo>
                      <a:pt x="164" y="1"/>
                      <a:pt x="51" y="96"/>
                      <a:pt x="29" y="242"/>
                    </a:cubicBezTo>
                    <a:cubicBezTo>
                      <a:pt x="1" y="398"/>
                      <a:pt x="132" y="467"/>
                      <a:pt x="274" y="467"/>
                    </a:cubicBezTo>
                    <a:cubicBezTo>
                      <a:pt x="452" y="467"/>
                      <a:pt x="648" y="360"/>
                      <a:pt x="578" y="180"/>
                    </a:cubicBezTo>
                    <a:cubicBezTo>
                      <a:pt x="541" y="80"/>
                      <a:pt x="453" y="17"/>
                      <a:pt x="353" y="5"/>
                    </a:cubicBezTo>
                    <a:cubicBezTo>
                      <a:pt x="337" y="2"/>
                      <a:pt x="320" y="1"/>
                      <a:pt x="3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21" name="Google Shape;10921;p50"/>
              <p:cNvSpPr/>
              <p:nvPr/>
            </p:nvSpPr>
            <p:spPr>
              <a:xfrm>
                <a:off x="4176150" y="3567925"/>
                <a:ext cx="15775" cy="14625"/>
              </a:xfrm>
              <a:custGeom>
                <a:rect b="b" l="l" r="r" t="t"/>
                <a:pathLst>
                  <a:path extrusionOk="0" h="585" w="631">
                    <a:moveTo>
                      <a:pt x="322" y="0"/>
                    </a:moveTo>
                    <a:cubicBezTo>
                      <a:pt x="241" y="0"/>
                      <a:pt x="160" y="33"/>
                      <a:pt x="100" y="107"/>
                    </a:cubicBezTo>
                    <a:cubicBezTo>
                      <a:pt x="0" y="232"/>
                      <a:pt x="25" y="419"/>
                      <a:pt x="138" y="519"/>
                    </a:cubicBezTo>
                    <a:cubicBezTo>
                      <a:pt x="193" y="564"/>
                      <a:pt x="256" y="584"/>
                      <a:pt x="317" y="584"/>
                    </a:cubicBezTo>
                    <a:cubicBezTo>
                      <a:pt x="479" y="584"/>
                      <a:pt x="631" y="447"/>
                      <a:pt x="613" y="257"/>
                    </a:cubicBezTo>
                    <a:cubicBezTo>
                      <a:pt x="597" y="99"/>
                      <a:pt x="461" y="0"/>
                      <a:pt x="3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22" name="Google Shape;10922;p50"/>
              <p:cNvSpPr/>
              <p:nvPr/>
            </p:nvSpPr>
            <p:spPr>
              <a:xfrm>
                <a:off x="4123975" y="3612775"/>
                <a:ext cx="19475" cy="14975"/>
              </a:xfrm>
              <a:custGeom>
                <a:rect b="b" l="l" r="r" t="t"/>
                <a:pathLst>
                  <a:path extrusionOk="0" h="599" w="779">
                    <a:moveTo>
                      <a:pt x="334" y="1"/>
                    </a:moveTo>
                    <a:cubicBezTo>
                      <a:pt x="246" y="1"/>
                      <a:pt x="158" y="39"/>
                      <a:pt x="100" y="112"/>
                    </a:cubicBezTo>
                    <a:cubicBezTo>
                      <a:pt x="0" y="237"/>
                      <a:pt x="25" y="412"/>
                      <a:pt x="150" y="512"/>
                    </a:cubicBezTo>
                    <a:cubicBezTo>
                      <a:pt x="214" y="573"/>
                      <a:pt x="282" y="599"/>
                      <a:pt x="347" y="599"/>
                    </a:cubicBezTo>
                    <a:cubicBezTo>
                      <a:pt x="587" y="599"/>
                      <a:pt x="778" y="249"/>
                      <a:pt x="513" y="62"/>
                    </a:cubicBezTo>
                    <a:cubicBezTo>
                      <a:pt x="460" y="21"/>
                      <a:pt x="397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23" name="Google Shape;10923;p50"/>
              <p:cNvSpPr/>
              <p:nvPr/>
            </p:nvSpPr>
            <p:spPr>
              <a:xfrm>
                <a:off x="4203325" y="3602200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34" y="1"/>
                    </a:moveTo>
                    <a:cubicBezTo>
                      <a:pt x="298" y="1"/>
                      <a:pt x="261" y="8"/>
                      <a:pt x="225" y="23"/>
                    </a:cubicBezTo>
                    <a:cubicBezTo>
                      <a:pt x="75" y="73"/>
                      <a:pt x="0" y="248"/>
                      <a:pt x="63" y="398"/>
                    </a:cubicBezTo>
                    <a:cubicBezTo>
                      <a:pt x="102" y="506"/>
                      <a:pt x="219" y="576"/>
                      <a:pt x="341" y="576"/>
                    </a:cubicBezTo>
                    <a:cubicBezTo>
                      <a:pt x="373" y="576"/>
                      <a:pt x="406" y="571"/>
                      <a:pt x="438" y="560"/>
                    </a:cubicBezTo>
                    <a:cubicBezTo>
                      <a:pt x="575" y="498"/>
                      <a:pt x="650" y="335"/>
                      <a:pt x="600" y="185"/>
                    </a:cubicBezTo>
                    <a:cubicBezTo>
                      <a:pt x="553" y="71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24" name="Google Shape;10924;p50"/>
              <p:cNvSpPr/>
              <p:nvPr/>
            </p:nvSpPr>
            <p:spPr>
              <a:xfrm>
                <a:off x="4294225" y="3668025"/>
                <a:ext cx="19250" cy="14425"/>
              </a:xfrm>
              <a:custGeom>
                <a:rect b="b" l="l" r="r" t="t"/>
                <a:pathLst>
                  <a:path extrusionOk="0" h="577" w="770">
                    <a:moveTo>
                      <a:pt x="381" y="0"/>
                    </a:moveTo>
                    <a:cubicBezTo>
                      <a:pt x="371" y="0"/>
                      <a:pt x="361" y="1"/>
                      <a:pt x="351" y="2"/>
                    </a:cubicBezTo>
                    <a:cubicBezTo>
                      <a:pt x="101" y="27"/>
                      <a:pt x="1" y="352"/>
                      <a:pt x="201" y="514"/>
                    </a:cubicBezTo>
                    <a:cubicBezTo>
                      <a:pt x="254" y="557"/>
                      <a:pt x="319" y="577"/>
                      <a:pt x="384" y="577"/>
                    </a:cubicBezTo>
                    <a:cubicBezTo>
                      <a:pt x="470" y="577"/>
                      <a:pt x="556" y="541"/>
                      <a:pt x="613" y="477"/>
                    </a:cubicBezTo>
                    <a:cubicBezTo>
                      <a:pt x="769" y="285"/>
                      <a:pt x="626" y="0"/>
                      <a:pt x="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25" name="Google Shape;10925;p50"/>
              <p:cNvSpPr/>
              <p:nvPr/>
            </p:nvSpPr>
            <p:spPr>
              <a:xfrm>
                <a:off x="4270125" y="3603900"/>
                <a:ext cx="16900" cy="14550"/>
              </a:xfrm>
              <a:custGeom>
                <a:rect b="b" l="l" r="r" t="t"/>
                <a:pathLst>
                  <a:path extrusionOk="0" h="582" w="676">
                    <a:moveTo>
                      <a:pt x="371" y="1"/>
                    </a:moveTo>
                    <a:cubicBezTo>
                      <a:pt x="172" y="1"/>
                      <a:pt x="0" y="219"/>
                      <a:pt x="115" y="430"/>
                    </a:cubicBezTo>
                    <a:cubicBezTo>
                      <a:pt x="173" y="535"/>
                      <a:pt x="270" y="582"/>
                      <a:pt x="367" y="582"/>
                    </a:cubicBezTo>
                    <a:cubicBezTo>
                      <a:pt x="523" y="582"/>
                      <a:pt x="676" y="460"/>
                      <a:pt x="653" y="267"/>
                    </a:cubicBezTo>
                    <a:cubicBezTo>
                      <a:pt x="653" y="230"/>
                      <a:pt x="653" y="217"/>
                      <a:pt x="640" y="192"/>
                    </a:cubicBezTo>
                    <a:cubicBezTo>
                      <a:pt x="615" y="142"/>
                      <a:pt x="590" y="105"/>
                      <a:pt x="553" y="67"/>
                    </a:cubicBezTo>
                    <a:cubicBezTo>
                      <a:pt x="494" y="21"/>
                      <a:pt x="431" y="1"/>
                      <a:pt x="3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26" name="Google Shape;10926;p50"/>
              <p:cNvSpPr/>
              <p:nvPr/>
            </p:nvSpPr>
            <p:spPr>
              <a:xfrm>
                <a:off x="4264875" y="364017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1" y="0"/>
                    </a:moveTo>
                    <a:cubicBezTo>
                      <a:pt x="289" y="0"/>
                      <a:pt x="257" y="5"/>
                      <a:pt x="225" y="16"/>
                    </a:cubicBezTo>
                    <a:cubicBezTo>
                      <a:pt x="75" y="78"/>
                      <a:pt x="0" y="241"/>
                      <a:pt x="63" y="391"/>
                    </a:cubicBezTo>
                    <a:cubicBezTo>
                      <a:pt x="101" y="505"/>
                      <a:pt x="211" y="575"/>
                      <a:pt x="322" y="575"/>
                    </a:cubicBezTo>
                    <a:cubicBezTo>
                      <a:pt x="357" y="575"/>
                      <a:pt x="392" y="568"/>
                      <a:pt x="425" y="553"/>
                    </a:cubicBezTo>
                    <a:cubicBezTo>
                      <a:pt x="575" y="503"/>
                      <a:pt x="650" y="328"/>
                      <a:pt x="600" y="178"/>
                    </a:cubicBezTo>
                    <a:cubicBezTo>
                      <a:pt x="551" y="70"/>
                      <a:pt x="439" y="0"/>
                      <a:pt x="3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27" name="Google Shape;10927;p50"/>
              <p:cNvSpPr/>
              <p:nvPr/>
            </p:nvSpPr>
            <p:spPr>
              <a:xfrm>
                <a:off x="4246425" y="3534575"/>
                <a:ext cx="16050" cy="14225"/>
              </a:xfrm>
              <a:custGeom>
                <a:rect b="b" l="l" r="r" t="t"/>
                <a:pathLst>
                  <a:path extrusionOk="0" h="569" w="642">
                    <a:moveTo>
                      <a:pt x="296" y="0"/>
                    </a:moveTo>
                    <a:cubicBezTo>
                      <a:pt x="161" y="0"/>
                      <a:pt x="36" y="105"/>
                      <a:pt x="13" y="241"/>
                    </a:cubicBezTo>
                    <a:cubicBezTo>
                      <a:pt x="1" y="316"/>
                      <a:pt x="13" y="391"/>
                      <a:pt x="63" y="454"/>
                    </a:cubicBezTo>
                    <a:cubicBezTo>
                      <a:pt x="125" y="534"/>
                      <a:pt x="207" y="569"/>
                      <a:pt x="287" y="569"/>
                    </a:cubicBezTo>
                    <a:cubicBezTo>
                      <a:pt x="468" y="569"/>
                      <a:pt x="641" y="395"/>
                      <a:pt x="563" y="179"/>
                    </a:cubicBezTo>
                    <a:cubicBezTo>
                      <a:pt x="563" y="154"/>
                      <a:pt x="551" y="141"/>
                      <a:pt x="526" y="116"/>
                    </a:cubicBezTo>
                    <a:cubicBezTo>
                      <a:pt x="488" y="54"/>
                      <a:pt x="413" y="16"/>
                      <a:pt x="338" y="4"/>
                    </a:cubicBezTo>
                    <a:cubicBezTo>
                      <a:pt x="324" y="1"/>
                      <a:pt x="310" y="0"/>
                      <a:pt x="2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28" name="Google Shape;10928;p50"/>
              <p:cNvSpPr/>
              <p:nvPr/>
            </p:nvSpPr>
            <p:spPr>
              <a:xfrm>
                <a:off x="4232375" y="3580975"/>
                <a:ext cx="16575" cy="14425"/>
              </a:xfrm>
              <a:custGeom>
                <a:rect b="b" l="l" r="r" t="t"/>
                <a:pathLst>
                  <a:path extrusionOk="0" h="577" w="663">
                    <a:moveTo>
                      <a:pt x="334" y="0"/>
                    </a:moveTo>
                    <a:cubicBezTo>
                      <a:pt x="298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63" y="397"/>
                    </a:cubicBezTo>
                    <a:cubicBezTo>
                      <a:pt x="102" y="513"/>
                      <a:pt x="215" y="576"/>
                      <a:pt x="333" y="576"/>
                    </a:cubicBezTo>
                    <a:cubicBezTo>
                      <a:pt x="368" y="576"/>
                      <a:pt x="404" y="571"/>
                      <a:pt x="438" y="559"/>
                    </a:cubicBezTo>
                    <a:cubicBezTo>
                      <a:pt x="588" y="497"/>
                      <a:pt x="663" y="335"/>
                      <a:pt x="600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29" name="Google Shape;10929;p50"/>
              <p:cNvSpPr/>
              <p:nvPr/>
            </p:nvSpPr>
            <p:spPr>
              <a:xfrm>
                <a:off x="4112725" y="3735675"/>
                <a:ext cx="17225" cy="14400"/>
              </a:xfrm>
              <a:custGeom>
                <a:rect b="b" l="l" r="r" t="t"/>
                <a:pathLst>
                  <a:path extrusionOk="0" h="576" w="689">
                    <a:moveTo>
                      <a:pt x="313" y="0"/>
                    </a:moveTo>
                    <a:cubicBezTo>
                      <a:pt x="179" y="0"/>
                      <a:pt x="48" y="92"/>
                      <a:pt x="25" y="245"/>
                    </a:cubicBezTo>
                    <a:cubicBezTo>
                      <a:pt x="0" y="407"/>
                      <a:pt x="113" y="545"/>
                      <a:pt x="263" y="570"/>
                    </a:cubicBezTo>
                    <a:cubicBezTo>
                      <a:pt x="283" y="574"/>
                      <a:pt x="303" y="576"/>
                      <a:pt x="322" y="576"/>
                    </a:cubicBezTo>
                    <a:cubicBezTo>
                      <a:pt x="550" y="576"/>
                      <a:pt x="688" y="316"/>
                      <a:pt x="550" y="120"/>
                    </a:cubicBezTo>
                    <a:cubicBezTo>
                      <a:pt x="487" y="37"/>
                      <a:pt x="399" y="0"/>
                      <a:pt x="3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30" name="Google Shape;10930;p50"/>
              <p:cNvSpPr/>
              <p:nvPr/>
            </p:nvSpPr>
            <p:spPr>
              <a:xfrm>
                <a:off x="4116750" y="3698450"/>
                <a:ext cx="17250" cy="12850"/>
              </a:xfrm>
              <a:custGeom>
                <a:rect b="b" l="l" r="r" t="t"/>
                <a:pathLst>
                  <a:path extrusionOk="0" h="514" w="690">
                    <a:moveTo>
                      <a:pt x="489" y="0"/>
                    </a:moveTo>
                    <a:cubicBezTo>
                      <a:pt x="277" y="0"/>
                      <a:pt x="1" y="289"/>
                      <a:pt x="214" y="447"/>
                    </a:cubicBezTo>
                    <a:cubicBezTo>
                      <a:pt x="264" y="491"/>
                      <a:pt x="329" y="513"/>
                      <a:pt x="394" y="513"/>
                    </a:cubicBezTo>
                    <a:cubicBezTo>
                      <a:pt x="476" y="513"/>
                      <a:pt x="559" y="479"/>
                      <a:pt x="614" y="409"/>
                    </a:cubicBezTo>
                    <a:cubicBezTo>
                      <a:pt x="664" y="347"/>
                      <a:pt x="689" y="272"/>
                      <a:pt x="677" y="197"/>
                    </a:cubicBezTo>
                    <a:cubicBezTo>
                      <a:pt x="677" y="172"/>
                      <a:pt x="664" y="147"/>
                      <a:pt x="664" y="122"/>
                    </a:cubicBezTo>
                    <a:cubicBezTo>
                      <a:pt x="629" y="35"/>
                      <a:pt x="563" y="0"/>
                      <a:pt x="4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31" name="Google Shape;10931;p50"/>
              <p:cNvSpPr/>
              <p:nvPr/>
            </p:nvSpPr>
            <p:spPr>
              <a:xfrm>
                <a:off x="4085550" y="3675850"/>
                <a:ext cx="17375" cy="14525"/>
              </a:xfrm>
              <a:custGeom>
                <a:rect b="b" l="l" r="r" t="t"/>
                <a:pathLst>
                  <a:path extrusionOk="0" h="581" w="695">
                    <a:moveTo>
                      <a:pt x="349" y="1"/>
                    </a:moveTo>
                    <a:cubicBezTo>
                      <a:pt x="253" y="1"/>
                      <a:pt x="158" y="48"/>
                      <a:pt x="100" y="139"/>
                    </a:cubicBezTo>
                    <a:cubicBezTo>
                      <a:pt x="0" y="326"/>
                      <a:pt x="100" y="551"/>
                      <a:pt x="313" y="576"/>
                    </a:cubicBezTo>
                    <a:cubicBezTo>
                      <a:pt x="329" y="579"/>
                      <a:pt x="345" y="580"/>
                      <a:pt x="361" y="580"/>
                    </a:cubicBezTo>
                    <a:cubicBezTo>
                      <a:pt x="551" y="580"/>
                      <a:pt x="694" y="384"/>
                      <a:pt x="625" y="189"/>
                    </a:cubicBezTo>
                    <a:cubicBezTo>
                      <a:pt x="612" y="164"/>
                      <a:pt x="600" y="151"/>
                      <a:pt x="587" y="126"/>
                    </a:cubicBezTo>
                    <a:cubicBezTo>
                      <a:pt x="527" y="42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32" name="Google Shape;10932;p50"/>
              <p:cNvSpPr/>
              <p:nvPr/>
            </p:nvSpPr>
            <p:spPr>
              <a:xfrm>
                <a:off x="4061450" y="3610350"/>
                <a:ext cx="17375" cy="12800"/>
              </a:xfrm>
              <a:custGeom>
                <a:rect b="b" l="l" r="r" t="t"/>
                <a:pathLst>
                  <a:path extrusionOk="0" h="512" w="695">
                    <a:moveTo>
                      <a:pt x="489" y="0"/>
                    </a:moveTo>
                    <a:cubicBezTo>
                      <a:pt x="277" y="0"/>
                      <a:pt x="1" y="289"/>
                      <a:pt x="214" y="447"/>
                    </a:cubicBezTo>
                    <a:cubicBezTo>
                      <a:pt x="270" y="492"/>
                      <a:pt x="332" y="512"/>
                      <a:pt x="393" y="512"/>
                    </a:cubicBezTo>
                    <a:cubicBezTo>
                      <a:pt x="550" y="512"/>
                      <a:pt x="695" y="377"/>
                      <a:pt x="677" y="197"/>
                    </a:cubicBezTo>
                    <a:cubicBezTo>
                      <a:pt x="677" y="172"/>
                      <a:pt x="664" y="147"/>
                      <a:pt x="664" y="122"/>
                    </a:cubicBezTo>
                    <a:cubicBezTo>
                      <a:pt x="629" y="35"/>
                      <a:pt x="563" y="0"/>
                      <a:pt x="4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33" name="Google Shape;10933;p50"/>
              <p:cNvSpPr/>
              <p:nvPr/>
            </p:nvSpPr>
            <p:spPr>
              <a:xfrm>
                <a:off x="4087800" y="3636925"/>
                <a:ext cx="19175" cy="14400"/>
              </a:xfrm>
              <a:custGeom>
                <a:rect b="b" l="l" r="r" t="t"/>
                <a:pathLst>
                  <a:path extrusionOk="0" h="576" w="767">
                    <a:moveTo>
                      <a:pt x="397" y="0"/>
                    </a:moveTo>
                    <a:cubicBezTo>
                      <a:pt x="62" y="0"/>
                      <a:pt x="0" y="536"/>
                      <a:pt x="385" y="571"/>
                    </a:cubicBezTo>
                    <a:cubicBezTo>
                      <a:pt x="403" y="574"/>
                      <a:pt x="420" y="575"/>
                      <a:pt x="436" y="575"/>
                    </a:cubicBezTo>
                    <a:cubicBezTo>
                      <a:pt x="634" y="575"/>
                      <a:pt x="767" y="379"/>
                      <a:pt x="697" y="184"/>
                    </a:cubicBezTo>
                    <a:cubicBezTo>
                      <a:pt x="685" y="159"/>
                      <a:pt x="672" y="134"/>
                      <a:pt x="660" y="121"/>
                    </a:cubicBezTo>
                    <a:cubicBezTo>
                      <a:pt x="622" y="59"/>
                      <a:pt x="547" y="21"/>
                      <a:pt x="472" y="9"/>
                    </a:cubicBezTo>
                    <a:cubicBezTo>
                      <a:pt x="446" y="3"/>
                      <a:pt x="421" y="0"/>
                      <a:pt x="3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34" name="Google Shape;10934;p50"/>
              <p:cNvSpPr/>
              <p:nvPr/>
            </p:nvSpPr>
            <p:spPr>
              <a:xfrm>
                <a:off x="4235200" y="3620600"/>
                <a:ext cx="16650" cy="14450"/>
              </a:xfrm>
              <a:custGeom>
                <a:rect b="b" l="l" r="r" t="t"/>
                <a:pathLst>
                  <a:path extrusionOk="0" h="578" w="666">
                    <a:moveTo>
                      <a:pt x="293" y="1"/>
                    </a:moveTo>
                    <a:cubicBezTo>
                      <a:pt x="162" y="1"/>
                      <a:pt x="35" y="91"/>
                      <a:pt x="13" y="249"/>
                    </a:cubicBezTo>
                    <a:cubicBezTo>
                      <a:pt x="0" y="324"/>
                      <a:pt x="13" y="399"/>
                      <a:pt x="63" y="462"/>
                    </a:cubicBezTo>
                    <a:cubicBezTo>
                      <a:pt x="100" y="524"/>
                      <a:pt x="175" y="562"/>
                      <a:pt x="250" y="574"/>
                    </a:cubicBezTo>
                    <a:cubicBezTo>
                      <a:pt x="265" y="576"/>
                      <a:pt x="280" y="577"/>
                      <a:pt x="294" y="577"/>
                    </a:cubicBezTo>
                    <a:cubicBezTo>
                      <a:pt x="520" y="577"/>
                      <a:pt x="666" y="312"/>
                      <a:pt x="525" y="124"/>
                    </a:cubicBezTo>
                    <a:cubicBezTo>
                      <a:pt x="465" y="40"/>
                      <a:pt x="378" y="1"/>
                      <a:pt x="2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35" name="Google Shape;10935;p50"/>
              <p:cNvSpPr/>
              <p:nvPr/>
            </p:nvSpPr>
            <p:spPr>
              <a:xfrm>
                <a:off x="4167075" y="3606500"/>
                <a:ext cx="17675" cy="14525"/>
              </a:xfrm>
              <a:custGeom>
                <a:rect b="b" l="l" r="r" t="t"/>
                <a:pathLst>
                  <a:path extrusionOk="0" h="581" w="707">
                    <a:moveTo>
                      <a:pt x="360" y="1"/>
                    </a:moveTo>
                    <a:cubicBezTo>
                      <a:pt x="267" y="1"/>
                      <a:pt x="171" y="48"/>
                      <a:pt x="113" y="138"/>
                    </a:cubicBezTo>
                    <a:cubicBezTo>
                      <a:pt x="1" y="313"/>
                      <a:pt x="113" y="551"/>
                      <a:pt x="313" y="576"/>
                    </a:cubicBezTo>
                    <a:cubicBezTo>
                      <a:pt x="331" y="579"/>
                      <a:pt x="348" y="580"/>
                      <a:pt x="365" y="580"/>
                    </a:cubicBezTo>
                    <a:cubicBezTo>
                      <a:pt x="564" y="580"/>
                      <a:pt x="706" y="384"/>
                      <a:pt x="626" y="188"/>
                    </a:cubicBezTo>
                    <a:cubicBezTo>
                      <a:pt x="626" y="163"/>
                      <a:pt x="613" y="138"/>
                      <a:pt x="588" y="126"/>
                    </a:cubicBezTo>
                    <a:cubicBezTo>
                      <a:pt x="534" y="41"/>
                      <a:pt x="448" y="1"/>
                      <a:pt x="3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36" name="Google Shape;10936;p50"/>
              <p:cNvSpPr/>
              <p:nvPr/>
            </p:nvSpPr>
            <p:spPr>
              <a:xfrm>
                <a:off x="4186375" y="3675675"/>
                <a:ext cx="16200" cy="11775"/>
              </a:xfrm>
              <a:custGeom>
                <a:rect b="b" l="l" r="r" t="t"/>
                <a:pathLst>
                  <a:path extrusionOk="0" h="471" w="648">
                    <a:moveTo>
                      <a:pt x="314" y="1"/>
                    </a:moveTo>
                    <a:cubicBezTo>
                      <a:pt x="182" y="1"/>
                      <a:pt x="51" y="93"/>
                      <a:pt x="29" y="246"/>
                    </a:cubicBezTo>
                    <a:cubicBezTo>
                      <a:pt x="1" y="401"/>
                      <a:pt x="132" y="470"/>
                      <a:pt x="274" y="470"/>
                    </a:cubicBezTo>
                    <a:cubicBezTo>
                      <a:pt x="452" y="470"/>
                      <a:pt x="648" y="363"/>
                      <a:pt x="578" y="183"/>
                    </a:cubicBezTo>
                    <a:cubicBezTo>
                      <a:pt x="566" y="158"/>
                      <a:pt x="553" y="133"/>
                      <a:pt x="541" y="121"/>
                    </a:cubicBezTo>
                    <a:cubicBezTo>
                      <a:pt x="483" y="38"/>
                      <a:pt x="398" y="1"/>
                      <a:pt x="31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37" name="Google Shape;10937;p50"/>
              <p:cNvSpPr/>
              <p:nvPr/>
            </p:nvSpPr>
            <p:spPr>
              <a:xfrm>
                <a:off x="4122700" y="3657200"/>
                <a:ext cx="18550" cy="14700"/>
              </a:xfrm>
              <a:custGeom>
                <a:rect b="b" l="l" r="r" t="t"/>
                <a:pathLst>
                  <a:path extrusionOk="0" h="588" w="742">
                    <a:moveTo>
                      <a:pt x="410" y="0"/>
                    </a:moveTo>
                    <a:cubicBezTo>
                      <a:pt x="198" y="0"/>
                      <a:pt x="1" y="246"/>
                      <a:pt x="164" y="472"/>
                    </a:cubicBezTo>
                    <a:cubicBezTo>
                      <a:pt x="225" y="553"/>
                      <a:pt x="307" y="588"/>
                      <a:pt x="388" y="588"/>
                    </a:cubicBezTo>
                    <a:cubicBezTo>
                      <a:pt x="568" y="588"/>
                      <a:pt x="741" y="413"/>
                      <a:pt x="664" y="197"/>
                    </a:cubicBezTo>
                    <a:cubicBezTo>
                      <a:pt x="664" y="172"/>
                      <a:pt x="651" y="147"/>
                      <a:pt x="639" y="122"/>
                    </a:cubicBezTo>
                    <a:cubicBezTo>
                      <a:pt x="573" y="36"/>
                      <a:pt x="490" y="0"/>
                      <a:pt x="4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38" name="Google Shape;10938;p50"/>
              <p:cNvSpPr/>
              <p:nvPr/>
            </p:nvSpPr>
            <p:spPr>
              <a:xfrm>
                <a:off x="4095175" y="3590850"/>
                <a:ext cx="18075" cy="14625"/>
              </a:xfrm>
              <a:custGeom>
                <a:rect b="b" l="l" r="r" t="t"/>
                <a:pathLst>
                  <a:path extrusionOk="0" h="585" w="723">
                    <a:moveTo>
                      <a:pt x="375" y="0"/>
                    </a:moveTo>
                    <a:cubicBezTo>
                      <a:pt x="183" y="0"/>
                      <a:pt x="1" y="208"/>
                      <a:pt x="115" y="427"/>
                    </a:cubicBezTo>
                    <a:cubicBezTo>
                      <a:pt x="175" y="538"/>
                      <a:pt x="270" y="585"/>
                      <a:pt x="364" y="585"/>
                    </a:cubicBezTo>
                    <a:cubicBezTo>
                      <a:pt x="545" y="585"/>
                      <a:pt x="722" y="412"/>
                      <a:pt x="640" y="189"/>
                    </a:cubicBezTo>
                    <a:cubicBezTo>
                      <a:pt x="640" y="164"/>
                      <a:pt x="627" y="152"/>
                      <a:pt x="602" y="127"/>
                    </a:cubicBezTo>
                    <a:cubicBezTo>
                      <a:pt x="539" y="38"/>
                      <a:pt x="456" y="0"/>
                      <a:pt x="3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39" name="Google Shape;10939;p50"/>
              <p:cNvSpPr/>
              <p:nvPr/>
            </p:nvSpPr>
            <p:spPr>
              <a:xfrm>
                <a:off x="4147400" y="3721675"/>
                <a:ext cx="15650" cy="14500"/>
              </a:xfrm>
              <a:custGeom>
                <a:rect b="b" l="l" r="r" t="t"/>
                <a:pathLst>
                  <a:path extrusionOk="0" h="580" w="626">
                    <a:moveTo>
                      <a:pt x="296" y="0"/>
                    </a:moveTo>
                    <a:cubicBezTo>
                      <a:pt x="167" y="0"/>
                      <a:pt x="39" y="82"/>
                      <a:pt x="13" y="243"/>
                    </a:cubicBezTo>
                    <a:cubicBezTo>
                      <a:pt x="0" y="318"/>
                      <a:pt x="25" y="393"/>
                      <a:pt x="63" y="455"/>
                    </a:cubicBezTo>
                    <a:cubicBezTo>
                      <a:pt x="125" y="542"/>
                      <a:pt x="210" y="580"/>
                      <a:pt x="294" y="580"/>
                    </a:cubicBezTo>
                    <a:cubicBezTo>
                      <a:pt x="463" y="580"/>
                      <a:pt x="625" y="427"/>
                      <a:pt x="575" y="218"/>
                    </a:cubicBezTo>
                    <a:cubicBezTo>
                      <a:pt x="539" y="72"/>
                      <a:pt x="417" y="0"/>
                      <a:pt x="2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40" name="Google Shape;10940;p50"/>
              <p:cNvSpPr/>
              <p:nvPr/>
            </p:nvSpPr>
            <p:spPr>
              <a:xfrm>
                <a:off x="4207375" y="3549475"/>
                <a:ext cx="16100" cy="14375"/>
              </a:xfrm>
              <a:custGeom>
                <a:rect b="b" l="l" r="r" t="t"/>
                <a:pathLst>
                  <a:path extrusionOk="0" h="575" w="644">
                    <a:moveTo>
                      <a:pt x="301" y="0"/>
                    </a:moveTo>
                    <a:cubicBezTo>
                      <a:pt x="167" y="0"/>
                      <a:pt x="36" y="92"/>
                      <a:pt x="13" y="245"/>
                    </a:cubicBezTo>
                    <a:cubicBezTo>
                      <a:pt x="1" y="320"/>
                      <a:pt x="26" y="395"/>
                      <a:pt x="63" y="457"/>
                    </a:cubicBezTo>
                    <a:cubicBezTo>
                      <a:pt x="113" y="520"/>
                      <a:pt x="176" y="557"/>
                      <a:pt x="251" y="570"/>
                    </a:cubicBezTo>
                    <a:cubicBezTo>
                      <a:pt x="268" y="573"/>
                      <a:pt x="286" y="574"/>
                      <a:pt x="302" y="574"/>
                    </a:cubicBezTo>
                    <a:cubicBezTo>
                      <a:pt x="501" y="574"/>
                      <a:pt x="644" y="378"/>
                      <a:pt x="563" y="182"/>
                    </a:cubicBezTo>
                    <a:cubicBezTo>
                      <a:pt x="563" y="157"/>
                      <a:pt x="551" y="132"/>
                      <a:pt x="538" y="120"/>
                    </a:cubicBezTo>
                    <a:cubicBezTo>
                      <a:pt x="475" y="37"/>
                      <a:pt x="387" y="0"/>
                      <a:pt x="3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41" name="Google Shape;10941;p50"/>
              <p:cNvSpPr/>
              <p:nvPr/>
            </p:nvSpPr>
            <p:spPr>
              <a:xfrm>
                <a:off x="4272675" y="3563975"/>
                <a:ext cx="16975" cy="14225"/>
              </a:xfrm>
              <a:custGeom>
                <a:rect b="b" l="l" r="r" t="t"/>
                <a:pathLst>
                  <a:path extrusionOk="0" h="569" w="679">
                    <a:moveTo>
                      <a:pt x="299" y="0"/>
                    </a:moveTo>
                    <a:cubicBezTo>
                      <a:pt x="165" y="0"/>
                      <a:pt x="36" y="88"/>
                      <a:pt x="13" y="240"/>
                    </a:cubicBezTo>
                    <a:cubicBezTo>
                      <a:pt x="1" y="315"/>
                      <a:pt x="26" y="390"/>
                      <a:pt x="63" y="452"/>
                    </a:cubicBezTo>
                    <a:cubicBezTo>
                      <a:pt x="113" y="515"/>
                      <a:pt x="176" y="552"/>
                      <a:pt x="263" y="565"/>
                    </a:cubicBezTo>
                    <a:cubicBezTo>
                      <a:pt x="279" y="567"/>
                      <a:pt x="294" y="568"/>
                      <a:pt x="309" y="568"/>
                    </a:cubicBezTo>
                    <a:cubicBezTo>
                      <a:pt x="534" y="568"/>
                      <a:pt x="679" y="314"/>
                      <a:pt x="538" y="115"/>
                    </a:cubicBezTo>
                    <a:cubicBezTo>
                      <a:pt x="474" y="37"/>
                      <a:pt x="386" y="0"/>
                      <a:pt x="2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42" name="Google Shape;10942;p50"/>
              <p:cNvSpPr/>
              <p:nvPr/>
            </p:nvSpPr>
            <p:spPr>
              <a:xfrm>
                <a:off x="4300075" y="3635225"/>
                <a:ext cx="19825" cy="14475"/>
              </a:xfrm>
              <a:custGeom>
                <a:rect b="b" l="l" r="r" t="t"/>
                <a:pathLst>
                  <a:path extrusionOk="0" h="579" w="793">
                    <a:moveTo>
                      <a:pt x="404" y="1"/>
                    </a:moveTo>
                    <a:cubicBezTo>
                      <a:pt x="40" y="1"/>
                      <a:pt x="0" y="540"/>
                      <a:pt x="367" y="576"/>
                    </a:cubicBezTo>
                    <a:cubicBezTo>
                      <a:pt x="379" y="578"/>
                      <a:pt x="391" y="578"/>
                      <a:pt x="403" y="578"/>
                    </a:cubicBezTo>
                    <a:cubicBezTo>
                      <a:pt x="734" y="578"/>
                      <a:pt x="792" y="86"/>
                      <a:pt x="454" y="2"/>
                    </a:cubicBezTo>
                    <a:lnTo>
                      <a:pt x="429" y="2"/>
                    </a:lnTo>
                    <a:cubicBezTo>
                      <a:pt x="421" y="1"/>
                      <a:pt x="413" y="1"/>
                      <a:pt x="4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43" name="Google Shape;10943;p50"/>
              <p:cNvSpPr/>
              <p:nvPr/>
            </p:nvSpPr>
            <p:spPr>
              <a:xfrm>
                <a:off x="4262675" y="3679675"/>
                <a:ext cx="16600" cy="14575"/>
              </a:xfrm>
              <a:custGeom>
                <a:rect b="b" l="l" r="r" t="t"/>
                <a:pathLst>
                  <a:path extrusionOk="0" h="583" w="664">
                    <a:moveTo>
                      <a:pt x="334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86"/>
                      <a:pt x="1" y="248"/>
                      <a:pt x="63" y="398"/>
                    </a:cubicBezTo>
                    <a:cubicBezTo>
                      <a:pt x="101" y="512"/>
                      <a:pt x="211" y="583"/>
                      <a:pt x="328" y="583"/>
                    </a:cubicBezTo>
                    <a:cubicBezTo>
                      <a:pt x="365" y="583"/>
                      <a:pt x="402" y="575"/>
                      <a:pt x="438" y="560"/>
                    </a:cubicBezTo>
                    <a:cubicBezTo>
                      <a:pt x="588" y="498"/>
                      <a:pt x="663" y="336"/>
                      <a:pt x="601" y="186"/>
                    </a:cubicBezTo>
                    <a:cubicBezTo>
                      <a:pt x="553" y="72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44" name="Google Shape;10944;p50"/>
              <p:cNvSpPr/>
              <p:nvPr/>
            </p:nvSpPr>
            <p:spPr>
              <a:xfrm>
                <a:off x="4140850" y="3764875"/>
                <a:ext cx="16825" cy="15025"/>
              </a:xfrm>
              <a:custGeom>
                <a:rect b="b" l="l" r="r" t="t"/>
                <a:pathLst>
                  <a:path extrusionOk="0" h="601" w="673">
                    <a:moveTo>
                      <a:pt x="295" y="0"/>
                    </a:moveTo>
                    <a:cubicBezTo>
                      <a:pt x="154" y="0"/>
                      <a:pt x="17" y="104"/>
                      <a:pt x="0" y="264"/>
                    </a:cubicBezTo>
                    <a:cubicBezTo>
                      <a:pt x="0" y="302"/>
                      <a:pt x="13" y="352"/>
                      <a:pt x="25" y="389"/>
                    </a:cubicBezTo>
                    <a:cubicBezTo>
                      <a:pt x="67" y="538"/>
                      <a:pt x="177" y="600"/>
                      <a:pt x="289" y="600"/>
                    </a:cubicBezTo>
                    <a:cubicBezTo>
                      <a:pt x="477" y="600"/>
                      <a:pt x="672" y="424"/>
                      <a:pt x="562" y="189"/>
                    </a:cubicBezTo>
                    <a:cubicBezTo>
                      <a:pt x="550" y="139"/>
                      <a:pt x="525" y="102"/>
                      <a:pt x="487" y="77"/>
                    </a:cubicBezTo>
                    <a:cubicBezTo>
                      <a:pt x="431" y="24"/>
                      <a:pt x="362" y="0"/>
                      <a:pt x="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45" name="Google Shape;10945;p50"/>
              <p:cNvSpPr/>
              <p:nvPr/>
            </p:nvSpPr>
            <p:spPr>
              <a:xfrm>
                <a:off x="4251125" y="3712025"/>
                <a:ext cx="17725" cy="14450"/>
              </a:xfrm>
              <a:custGeom>
                <a:rect b="b" l="l" r="r" t="t"/>
                <a:pathLst>
                  <a:path extrusionOk="0" h="578" w="709">
                    <a:moveTo>
                      <a:pt x="345" y="1"/>
                    </a:moveTo>
                    <a:cubicBezTo>
                      <a:pt x="313" y="1"/>
                      <a:pt x="282" y="6"/>
                      <a:pt x="250" y="16"/>
                    </a:cubicBezTo>
                    <a:cubicBezTo>
                      <a:pt x="13" y="116"/>
                      <a:pt x="0" y="454"/>
                      <a:pt x="238" y="554"/>
                    </a:cubicBezTo>
                    <a:cubicBezTo>
                      <a:pt x="278" y="570"/>
                      <a:pt x="318" y="578"/>
                      <a:pt x="356" y="578"/>
                    </a:cubicBezTo>
                    <a:cubicBezTo>
                      <a:pt x="549" y="578"/>
                      <a:pt x="708" y="389"/>
                      <a:pt x="625" y="191"/>
                    </a:cubicBezTo>
                    <a:cubicBezTo>
                      <a:pt x="576" y="73"/>
                      <a:pt x="464" y="1"/>
                      <a:pt x="3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46" name="Google Shape;10946;p50"/>
              <p:cNvSpPr/>
              <p:nvPr/>
            </p:nvSpPr>
            <p:spPr>
              <a:xfrm>
                <a:off x="4105850" y="3559575"/>
                <a:ext cx="14950" cy="14375"/>
              </a:xfrm>
              <a:custGeom>
                <a:rect b="b" l="l" r="r" t="t"/>
                <a:pathLst>
                  <a:path extrusionOk="0" h="575" w="598">
                    <a:moveTo>
                      <a:pt x="283" y="0"/>
                    </a:moveTo>
                    <a:cubicBezTo>
                      <a:pt x="150" y="0"/>
                      <a:pt x="19" y="85"/>
                      <a:pt x="0" y="253"/>
                    </a:cubicBezTo>
                    <a:cubicBezTo>
                      <a:pt x="0" y="303"/>
                      <a:pt x="0" y="353"/>
                      <a:pt x="25" y="391"/>
                    </a:cubicBezTo>
                    <a:cubicBezTo>
                      <a:pt x="71" y="518"/>
                      <a:pt x="177" y="575"/>
                      <a:pt x="283" y="575"/>
                    </a:cubicBezTo>
                    <a:cubicBezTo>
                      <a:pt x="439" y="575"/>
                      <a:pt x="597" y="454"/>
                      <a:pt x="575" y="253"/>
                    </a:cubicBezTo>
                    <a:cubicBezTo>
                      <a:pt x="550" y="85"/>
                      <a:pt x="416" y="0"/>
                      <a:pt x="2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47" name="Google Shape;10947;p50"/>
              <p:cNvSpPr/>
              <p:nvPr/>
            </p:nvSpPr>
            <p:spPr>
              <a:xfrm>
                <a:off x="4217700" y="3516150"/>
                <a:ext cx="14950" cy="14275"/>
              </a:xfrm>
              <a:custGeom>
                <a:rect b="b" l="l" r="r" t="t"/>
                <a:pathLst>
                  <a:path extrusionOk="0" h="571" w="598">
                    <a:moveTo>
                      <a:pt x="285" y="0"/>
                    </a:moveTo>
                    <a:cubicBezTo>
                      <a:pt x="153" y="0"/>
                      <a:pt x="25" y="85"/>
                      <a:pt x="13" y="253"/>
                    </a:cubicBezTo>
                    <a:cubicBezTo>
                      <a:pt x="0" y="303"/>
                      <a:pt x="13" y="341"/>
                      <a:pt x="25" y="391"/>
                    </a:cubicBezTo>
                    <a:cubicBezTo>
                      <a:pt x="75" y="516"/>
                      <a:pt x="180" y="571"/>
                      <a:pt x="284" y="571"/>
                    </a:cubicBezTo>
                    <a:cubicBezTo>
                      <a:pt x="440" y="571"/>
                      <a:pt x="598" y="448"/>
                      <a:pt x="575" y="253"/>
                    </a:cubicBezTo>
                    <a:cubicBezTo>
                      <a:pt x="550" y="85"/>
                      <a:pt x="416" y="0"/>
                      <a:pt x="2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48" name="Google Shape;10948;p50"/>
              <p:cNvSpPr/>
              <p:nvPr/>
            </p:nvSpPr>
            <p:spPr>
              <a:xfrm>
                <a:off x="4140750" y="3540625"/>
                <a:ext cx="17825" cy="14400"/>
              </a:xfrm>
              <a:custGeom>
                <a:rect b="b" l="l" r="r" t="t"/>
                <a:pathLst>
                  <a:path extrusionOk="0" h="576" w="713">
                    <a:moveTo>
                      <a:pt x="382" y="1"/>
                    </a:moveTo>
                    <a:cubicBezTo>
                      <a:pt x="185" y="1"/>
                      <a:pt x="0" y="209"/>
                      <a:pt x="117" y="424"/>
                    </a:cubicBezTo>
                    <a:cubicBezTo>
                      <a:pt x="166" y="499"/>
                      <a:pt x="241" y="561"/>
                      <a:pt x="329" y="574"/>
                    </a:cubicBezTo>
                    <a:cubicBezTo>
                      <a:pt x="340" y="575"/>
                      <a:pt x="352" y="576"/>
                      <a:pt x="363" y="576"/>
                    </a:cubicBezTo>
                    <a:cubicBezTo>
                      <a:pt x="560" y="576"/>
                      <a:pt x="712" y="376"/>
                      <a:pt x="641" y="187"/>
                    </a:cubicBezTo>
                    <a:cubicBezTo>
                      <a:pt x="629" y="162"/>
                      <a:pt x="616" y="137"/>
                      <a:pt x="604" y="112"/>
                    </a:cubicBezTo>
                    <a:cubicBezTo>
                      <a:pt x="540" y="34"/>
                      <a:pt x="460" y="1"/>
                      <a:pt x="3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49" name="Google Shape;10949;p50"/>
              <p:cNvSpPr/>
              <p:nvPr/>
            </p:nvSpPr>
            <p:spPr>
              <a:xfrm>
                <a:off x="4107525" y="3773425"/>
                <a:ext cx="18025" cy="14325"/>
              </a:xfrm>
              <a:custGeom>
                <a:rect b="b" l="l" r="r" t="t"/>
                <a:pathLst>
                  <a:path extrusionOk="0" h="573" w="721">
                    <a:moveTo>
                      <a:pt x="405" y="0"/>
                    </a:moveTo>
                    <a:cubicBezTo>
                      <a:pt x="369" y="0"/>
                      <a:pt x="332" y="7"/>
                      <a:pt x="296" y="22"/>
                    </a:cubicBezTo>
                    <a:cubicBezTo>
                      <a:pt x="1" y="158"/>
                      <a:pt x="128" y="573"/>
                      <a:pt x="416" y="573"/>
                    </a:cubicBezTo>
                    <a:cubicBezTo>
                      <a:pt x="445" y="573"/>
                      <a:pt x="476" y="569"/>
                      <a:pt x="508" y="559"/>
                    </a:cubicBezTo>
                    <a:cubicBezTo>
                      <a:pt x="646" y="497"/>
                      <a:pt x="721" y="335"/>
                      <a:pt x="671" y="185"/>
                    </a:cubicBezTo>
                    <a:cubicBezTo>
                      <a:pt x="623" y="71"/>
                      <a:pt x="518" y="0"/>
                      <a:pt x="4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50" name="Google Shape;10950;p50"/>
              <p:cNvSpPr/>
              <p:nvPr/>
            </p:nvSpPr>
            <p:spPr>
              <a:xfrm>
                <a:off x="4400150" y="3627900"/>
                <a:ext cx="15775" cy="14325"/>
              </a:xfrm>
              <a:custGeom>
                <a:rect b="b" l="l" r="r" t="t"/>
                <a:pathLst>
                  <a:path extrusionOk="0" h="573" w="631">
                    <a:moveTo>
                      <a:pt x="321" y="0"/>
                    </a:moveTo>
                    <a:cubicBezTo>
                      <a:pt x="239" y="0"/>
                      <a:pt x="158" y="34"/>
                      <a:pt x="100" y="107"/>
                    </a:cubicBezTo>
                    <a:cubicBezTo>
                      <a:pt x="0" y="232"/>
                      <a:pt x="25" y="407"/>
                      <a:pt x="150" y="507"/>
                    </a:cubicBezTo>
                    <a:lnTo>
                      <a:pt x="138" y="507"/>
                    </a:lnTo>
                    <a:cubicBezTo>
                      <a:pt x="193" y="552"/>
                      <a:pt x="257" y="572"/>
                      <a:pt x="319" y="572"/>
                    </a:cubicBezTo>
                    <a:cubicBezTo>
                      <a:pt x="479" y="572"/>
                      <a:pt x="631" y="437"/>
                      <a:pt x="613" y="257"/>
                    </a:cubicBezTo>
                    <a:cubicBezTo>
                      <a:pt x="613" y="232"/>
                      <a:pt x="600" y="207"/>
                      <a:pt x="600" y="182"/>
                    </a:cubicBezTo>
                    <a:cubicBezTo>
                      <a:pt x="549" y="66"/>
                      <a:pt x="435" y="0"/>
                      <a:pt x="3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51" name="Google Shape;10951;p50"/>
              <p:cNvSpPr/>
              <p:nvPr/>
            </p:nvSpPr>
            <p:spPr>
              <a:xfrm>
                <a:off x="4370425" y="3594125"/>
                <a:ext cx="18375" cy="14650"/>
              </a:xfrm>
              <a:custGeom>
                <a:rect b="b" l="l" r="r" t="t"/>
                <a:pathLst>
                  <a:path extrusionOk="0" h="586" w="735">
                    <a:moveTo>
                      <a:pt x="386" y="0"/>
                    </a:moveTo>
                    <a:cubicBezTo>
                      <a:pt x="190" y="0"/>
                      <a:pt x="0" y="204"/>
                      <a:pt x="115" y="433"/>
                    </a:cubicBezTo>
                    <a:cubicBezTo>
                      <a:pt x="174" y="540"/>
                      <a:pt x="271" y="586"/>
                      <a:pt x="367" y="586"/>
                    </a:cubicBezTo>
                    <a:cubicBezTo>
                      <a:pt x="551" y="586"/>
                      <a:pt x="734" y="418"/>
                      <a:pt x="652" y="196"/>
                    </a:cubicBezTo>
                    <a:cubicBezTo>
                      <a:pt x="639" y="171"/>
                      <a:pt x="627" y="146"/>
                      <a:pt x="614" y="121"/>
                    </a:cubicBezTo>
                    <a:cubicBezTo>
                      <a:pt x="552" y="36"/>
                      <a:pt x="468" y="0"/>
                      <a:pt x="3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52" name="Google Shape;10952;p50"/>
              <p:cNvSpPr/>
              <p:nvPr/>
            </p:nvSpPr>
            <p:spPr>
              <a:xfrm>
                <a:off x="4382025" y="3555175"/>
                <a:ext cx="14700" cy="14350"/>
              </a:xfrm>
              <a:custGeom>
                <a:rect b="b" l="l" r="r" t="t"/>
                <a:pathLst>
                  <a:path extrusionOk="0" h="574" w="588">
                    <a:moveTo>
                      <a:pt x="295" y="0"/>
                    </a:moveTo>
                    <a:cubicBezTo>
                      <a:pt x="214" y="0"/>
                      <a:pt x="131" y="35"/>
                      <a:pt x="75" y="104"/>
                    </a:cubicBezTo>
                    <a:cubicBezTo>
                      <a:pt x="25" y="167"/>
                      <a:pt x="1" y="242"/>
                      <a:pt x="13" y="317"/>
                    </a:cubicBezTo>
                    <a:cubicBezTo>
                      <a:pt x="29" y="475"/>
                      <a:pt x="165" y="573"/>
                      <a:pt x="304" y="573"/>
                    </a:cubicBezTo>
                    <a:cubicBezTo>
                      <a:pt x="384" y="573"/>
                      <a:pt x="466" y="540"/>
                      <a:pt x="525" y="467"/>
                    </a:cubicBezTo>
                    <a:cubicBezTo>
                      <a:pt x="575" y="417"/>
                      <a:pt x="588" y="329"/>
                      <a:pt x="588" y="254"/>
                    </a:cubicBezTo>
                    <a:cubicBezTo>
                      <a:pt x="588" y="229"/>
                      <a:pt x="575" y="204"/>
                      <a:pt x="563" y="192"/>
                    </a:cubicBezTo>
                    <a:cubicBezTo>
                      <a:pt x="550" y="142"/>
                      <a:pt x="525" y="92"/>
                      <a:pt x="475" y="67"/>
                    </a:cubicBezTo>
                    <a:cubicBezTo>
                      <a:pt x="425" y="22"/>
                      <a:pt x="361" y="0"/>
                      <a:pt x="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53" name="Google Shape;10953;p50"/>
              <p:cNvSpPr/>
              <p:nvPr/>
            </p:nvSpPr>
            <p:spPr>
              <a:xfrm>
                <a:off x="4416400" y="3554325"/>
                <a:ext cx="17375" cy="14525"/>
              </a:xfrm>
              <a:custGeom>
                <a:rect b="b" l="l" r="r" t="t"/>
                <a:pathLst>
                  <a:path extrusionOk="0" h="581" w="695">
                    <a:moveTo>
                      <a:pt x="349" y="1"/>
                    </a:moveTo>
                    <a:cubicBezTo>
                      <a:pt x="253" y="1"/>
                      <a:pt x="158" y="48"/>
                      <a:pt x="100" y="138"/>
                    </a:cubicBezTo>
                    <a:cubicBezTo>
                      <a:pt x="0" y="313"/>
                      <a:pt x="100" y="551"/>
                      <a:pt x="313" y="576"/>
                    </a:cubicBezTo>
                    <a:cubicBezTo>
                      <a:pt x="329" y="579"/>
                      <a:pt x="345" y="580"/>
                      <a:pt x="362" y="580"/>
                    </a:cubicBezTo>
                    <a:cubicBezTo>
                      <a:pt x="551" y="580"/>
                      <a:pt x="694" y="384"/>
                      <a:pt x="625" y="188"/>
                    </a:cubicBezTo>
                    <a:cubicBezTo>
                      <a:pt x="612" y="163"/>
                      <a:pt x="600" y="138"/>
                      <a:pt x="587" y="126"/>
                    </a:cubicBezTo>
                    <a:cubicBezTo>
                      <a:pt x="527" y="42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54" name="Google Shape;10954;p50"/>
              <p:cNvSpPr/>
              <p:nvPr/>
            </p:nvSpPr>
            <p:spPr>
              <a:xfrm>
                <a:off x="4356150" y="3494550"/>
                <a:ext cx="18725" cy="14300"/>
              </a:xfrm>
              <a:custGeom>
                <a:rect b="b" l="l" r="r" t="t"/>
                <a:pathLst>
                  <a:path extrusionOk="0" h="572" w="749">
                    <a:moveTo>
                      <a:pt x="394" y="1"/>
                    </a:moveTo>
                    <a:cubicBezTo>
                      <a:pt x="130" y="1"/>
                      <a:pt x="0" y="341"/>
                      <a:pt x="223" y="505"/>
                    </a:cubicBezTo>
                    <a:cubicBezTo>
                      <a:pt x="279" y="552"/>
                      <a:pt x="341" y="572"/>
                      <a:pt x="402" y="572"/>
                    </a:cubicBezTo>
                    <a:cubicBezTo>
                      <a:pt x="584" y="572"/>
                      <a:pt x="748" y="387"/>
                      <a:pt x="673" y="180"/>
                    </a:cubicBezTo>
                    <a:cubicBezTo>
                      <a:pt x="661" y="155"/>
                      <a:pt x="648" y="130"/>
                      <a:pt x="636" y="118"/>
                    </a:cubicBezTo>
                    <a:cubicBezTo>
                      <a:pt x="586" y="55"/>
                      <a:pt x="523" y="18"/>
                      <a:pt x="448" y="5"/>
                    </a:cubicBezTo>
                    <a:cubicBezTo>
                      <a:pt x="430" y="2"/>
                      <a:pt x="412" y="1"/>
                      <a:pt x="3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55" name="Google Shape;10955;p50"/>
              <p:cNvSpPr/>
              <p:nvPr/>
            </p:nvSpPr>
            <p:spPr>
              <a:xfrm>
                <a:off x="4396075" y="3482775"/>
                <a:ext cx="15650" cy="14400"/>
              </a:xfrm>
              <a:custGeom>
                <a:rect b="b" l="l" r="r" t="t"/>
                <a:pathLst>
                  <a:path extrusionOk="0" h="576" w="626">
                    <a:moveTo>
                      <a:pt x="320" y="0"/>
                    </a:moveTo>
                    <a:cubicBezTo>
                      <a:pt x="239" y="0"/>
                      <a:pt x="158" y="33"/>
                      <a:pt x="101" y="101"/>
                    </a:cubicBezTo>
                    <a:cubicBezTo>
                      <a:pt x="1" y="226"/>
                      <a:pt x="13" y="414"/>
                      <a:pt x="138" y="514"/>
                    </a:cubicBezTo>
                    <a:cubicBezTo>
                      <a:pt x="190" y="555"/>
                      <a:pt x="254" y="575"/>
                      <a:pt x="317" y="575"/>
                    </a:cubicBezTo>
                    <a:cubicBezTo>
                      <a:pt x="405" y="575"/>
                      <a:pt x="492" y="536"/>
                      <a:pt x="551" y="464"/>
                    </a:cubicBezTo>
                    <a:cubicBezTo>
                      <a:pt x="613" y="389"/>
                      <a:pt x="626" y="276"/>
                      <a:pt x="588" y="189"/>
                    </a:cubicBezTo>
                    <a:cubicBezTo>
                      <a:pt x="544" y="65"/>
                      <a:pt x="433" y="0"/>
                      <a:pt x="3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56" name="Google Shape;10956;p50"/>
              <p:cNvSpPr/>
              <p:nvPr/>
            </p:nvSpPr>
            <p:spPr>
              <a:xfrm>
                <a:off x="4343900" y="3527675"/>
                <a:ext cx="19550" cy="14950"/>
              </a:xfrm>
              <a:custGeom>
                <a:rect b="b" l="l" r="r" t="t"/>
                <a:pathLst>
                  <a:path extrusionOk="0" h="598" w="782">
                    <a:moveTo>
                      <a:pt x="323" y="1"/>
                    </a:moveTo>
                    <a:cubicBezTo>
                      <a:pt x="239" y="1"/>
                      <a:pt x="156" y="35"/>
                      <a:pt x="101" y="105"/>
                    </a:cubicBezTo>
                    <a:cubicBezTo>
                      <a:pt x="1" y="230"/>
                      <a:pt x="26" y="405"/>
                      <a:pt x="151" y="517"/>
                    </a:cubicBezTo>
                    <a:cubicBezTo>
                      <a:pt x="213" y="574"/>
                      <a:pt x="279" y="598"/>
                      <a:pt x="342" y="598"/>
                    </a:cubicBezTo>
                    <a:cubicBezTo>
                      <a:pt x="584" y="598"/>
                      <a:pt x="781" y="246"/>
                      <a:pt x="513" y="67"/>
                    </a:cubicBezTo>
                    <a:cubicBezTo>
                      <a:pt x="458" y="23"/>
                      <a:pt x="390" y="1"/>
                      <a:pt x="3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57" name="Google Shape;10957;p50"/>
              <p:cNvSpPr/>
              <p:nvPr/>
            </p:nvSpPr>
            <p:spPr>
              <a:xfrm>
                <a:off x="4331425" y="3650375"/>
                <a:ext cx="17350" cy="14375"/>
              </a:xfrm>
              <a:custGeom>
                <a:rect b="b" l="l" r="r" t="t"/>
                <a:pathLst>
                  <a:path extrusionOk="0" h="575" w="694">
                    <a:moveTo>
                      <a:pt x="350" y="0"/>
                    </a:moveTo>
                    <a:cubicBezTo>
                      <a:pt x="256" y="0"/>
                      <a:pt x="163" y="44"/>
                      <a:pt x="113" y="133"/>
                    </a:cubicBezTo>
                    <a:cubicBezTo>
                      <a:pt x="0" y="320"/>
                      <a:pt x="113" y="545"/>
                      <a:pt x="312" y="570"/>
                    </a:cubicBezTo>
                    <a:cubicBezTo>
                      <a:pt x="330" y="573"/>
                      <a:pt x="347" y="575"/>
                      <a:pt x="364" y="575"/>
                    </a:cubicBezTo>
                    <a:cubicBezTo>
                      <a:pt x="561" y="575"/>
                      <a:pt x="694" y="379"/>
                      <a:pt x="625" y="183"/>
                    </a:cubicBezTo>
                    <a:cubicBezTo>
                      <a:pt x="612" y="158"/>
                      <a:pt x="600" y="145"/>
                      <a:pt x="587" y="120"/>
                    </a:cubicBezTo>
                    <a:cubicBezTo>
                      <a:pt x="532" y="41"/>
                      <a:pt x="441" y="0"/>
                      <a:pt x="3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58" name="Google Shape;10958;p50"/>
              <p:cNvSpPr/>
              <p:nvPr/>
            </p:nvSpPr>
            <p:spPr>
              <a:xfrm>
                <a:off x="4336625" y="3613150"/>
                <a:ext cx="17000" cy="12850"/>
              </a:xfrm>
              <a:custGeom>
                <a:rect b="b" l="l" r="r" t="t"/>
                <a:pathLst>
                  <a:path extrusionOk="0" h="514" w="680">
                    <a:moveTo>
                      <a:pt x="486" y="1"/>
                    </a:moveTo>
                    <a:cubicBezTo>
                      <a:pt x="278" y="1"/>
                      <a:pt x="0" y="289"/>
                      <a:pt x="204" y="447"/>
                    </a:cubicBezTo>
                    <a:cubicBezTo>
                      <a:pt x="260" y="492"/>
                      <a:pt x="328" y="514"/>
                      <a:pt x="395" y="514"/>
                    </a:cubicBezTo>
                    <a:cubicBezTo>
                      <a:pt x="479" y="514"/>
                      <a:pt x="561" y="479"/>
                      <a:pt x="617" y="410"/>
                    </a:cubicBezTo>
                    <a:cubicBezTo>
                      <a:pt x="667" y="347"/>
                      <a:pt x="679" y="272"/>
                      <a:pt x="679" y="197"/>
                    </a:cubicBezTo>
                    <a:cubicBezTo>
                      <a:pt x="679" y="172"/>
                      <a:pt x="667" y="147"/>
                      <a:pt x="654" y="122"/>
                    </a:cubicBezTo>
                    <a:cubicBezTo>
                      <a:pt x="622" y="35"/>
                      <a:pt x="559" y="1"/>
                      <a:pt x="4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59" name="Google Shape;10959;p50"/>
              <p:cNvSpPr/>
              <p:nvPr/>
            </p:nvSpPr>
            <p:spPr>
              <a:xfrm>
                <a:off x="4305475" y="3590575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50" y="0"/>
                    </a:moveTo>
                    <a:cubicBezTo>
                      <a:pt x="254" y="0"/>
                      <a:pt x="159" y="47"/>
                      <a:pt x="101" y="138"/>
                    </a:cubicBezTo>
                    <a:cubicBezTo>
                      <a:pt x="1" y="325"/>
                      <a:pt x="101" y="550"/>
                      <a:pt x="313" y="575"/>
                    </a:cubicBezTo>
                    <a:cubicBezTo>
                      <a:pt x="330" y="578"/>
                      <a:pt x="346" y="580"/>
                      <a:pt x="362" y="580"/>
                    </a:cubicBezTo>
                    <a:cubicBezTo>
                      <a:pt x="551" y="580"/>
                      <a:pt x="695" y="384"/>
                      <a:pt x="626" y="188"/>
                    </a:cubicBezTo>
                    <a:cubicBezTo>
                      <a:pt x="613" y="163"/>
                      <a:pt x="601" y="151"/>
                      <a:pt x="588" y="126"/>
                    </a:cubicBezTo>
                    <a:cubicBezTo>
                      <a:pt x="528" y="41"/>
                      <a:pt x="439" y="0"/>
                      <a:pt x="3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60" name="Google Shape;10960;p50"/>
              <p:cNvSpPr/>
              <p:nvPr/>
            </p:nvSpPr>
            <p:spPr>
              <a:xfrm>
                <a:off x="4281400" y="3525050"/>
                <a:ext cx="17375" cy="12825"/>
              </a:xfrm>
              <a:custGeom>
                <a:rect b="b" l="l" r="r" t="t"/>
                <a:pathLst>
                  <a:path extrusionOk="0" h="513" w="695">
                    <a:moveTo>
                      <a:pt x="489" y="1"/>
                    </a:moveTo>
                    <a:cubicBezTo>
                      <a:pt x="276" y="1"/>
                      <a:pt x="1" y="289"/>
                      <a:pt x="214" y="447"/>
                    </a:cubicBezTo>
                    <a:lnTo>
                      <a:pt x="202" y="447"/>
                    </a:lnTo>
                    <a:cubicBezTo>
                      <a:pt x="257" y="492"/>
                      <a:pt x="321" y="512"/>
                      <a:pt x="383" y="512"/>
                    </a:cubicBezTo>
                    <a:cubicBezTo>
                      <a:pt x="543" y="512"/>
                      <a:pt x="694" y="378"/>
                      <a:pt x="676" y="197"/>
                    </a:cubicBezTo>
                    <a:cubicBezTo>
                      <a:pt x="676" y="172"/>
                      <a:pt x="664" y="147"/>
                      <a:pt x="664" y="122"/>
                    </a:cubicBezTo>
                    <a:cubicBezTo>
                      <a:pt x="629" y="35"/>
                      <a:pt x="562" y="1"/>
                      <a:pt x="4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61" name="Google Shape;10961;p50"/>
              <p:cNvSpPr/>
              <p:nvPr/>
            </p:nvSpPr>
            <p:spPr>
              <a:xfrm>
                <a:off x="4308475" y="3551725"/>
                <a:ext cx="18450" cy="14300"/>
              </a:xfrm>
              <a:custGeom>
                <a:rect b="b" l="l" r="r" t="t"/>
                <a:pathLst>
                  <a:path extrusionOk="0" h="572" w="738">
                    <a:moveTo>
                      <a:pt x="388" y="0"/>
                    </a:moveTo>
                    <a:cubicBezTo>
                      <a:pt x="60" y="0"/>
                      <a:pt x="0" y="520"/>
                      <a:pt x="356" y="567"/>
                    </a:cubicBezTo>
                    <a:cubicBezTo>
                      <a:pt x="372" y="570"/>
                      <a:pt x="389" y="572"/>
                      <a:pt x="405" y="572"/>
                    </a:cubicBezTo>
                    <a:cubicBezTo>
                      <a:pt x="594" y="572"/>
                      <a:pt x="737" y="376"/>
                      <a:pt x="668" y="180"/>
                    </a:cubicBezTo>
                    <a:cubicBezTo>
                      <a:pt x="656" y="155"/>
                      <a:pt x="643" y="130"/>
                      <a:pt x="631" y="117"/>
                    </a:cubicBezTo>
                    <a:cubicBezTo>
                      <a:pt x="581" y="55"/>
                      <a:pt x="518" y="17"/>
                      <a:pt x="443" y="5"/>
                    </a:cubicBezTo>
                    <a:cubicBezTo>
                      <a:pt x="424" y="2"/>
                      <a:pt x="405" y="0"/>
                      <a:pt x="3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62" name="Google Shape;10962;p50"/>
              <p:cNvSpPr/>
              <p:nvPr/>
            </p:nvSpPr>
            <p:spPr>
              <a:xfrm>
                <a:off x="4387025" y="3521225"/>
                <a:ext cx="17650" cy="14500"/>
              </a:xfrm>
              <a:custGeom>
                <a:rect b="b" l="l" r="r" t="t"/>
                <a:pathLst>
                  <a:path extrusionOk="0" h="580" w="706">
                    <a:moveTo>
                      <a:pt x="356" y="0"/>
                    </a:moveTo>
                    <a:cubicBezTo>
                      <a:pt x="260" y="0"/>
                      <a:pt x="165" y="47"/>
                      <a:pt x="113" y="138"/>
                    </a:cubicBezTo>
                    <a:cubicBezTo>
                      <a:pt x="0" y="313"/>
                      <a:pt x="113" y="550"/>
                      <a:pt x="313" y="575"/>
                    </a:cubicBezTo>
                    <a:cubicBezTo>
                      <a:pt x="330" y="578"/>
                      <a:pt x="348" y="579"/>
                      <a:pt x="365" y="579"/>
                    </a:cubicBezTo>
                    <a:cubicBezTo>
                      <a:pt x="564" y="579"/>
                      <a:pt x="706" y="384"/>
                      <a:pt x="625" y="188"/>
                    </a:cubicBezTo>
                    <a:cubicBezTo>
                      <a:pt x="625" y="163"/>
                      <a:pt x="613" y="138"/>
                      <a:pt x="588" y="125"/>
                    </a:cubicBezTo>
                    <a:cubicBezTo>
                      <a:pt x="534" y="41"/>
                      <a:pt x="444" y="0"/>
                      <a:pt x="3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63" name="Google Shape;10963;p50"/>
              <p:cNvSpPr/>
              <p:nvPr/>
            </p:nvSpPr>
            <p:spPr>
              <a:xfrm>
                <a:off x="4406400" y="3590300"/>
                <a:ext cx="16975" cy="14450"/>
              </a:xfrm>
              <a:custGeom>
                <a:rect b="b" l="l" r="r" t="t"/>
                <a:pathLst>
                  <a:path extrusionOk="0" h="578" w="679">
                    <a:moveTo>
                      <a:pt x="305" y="1"/>
                    </a:moveTo>
                    <a:cubicBezTo>
                      <a:pt x="175" y="1"/>
                      <a:pt x="48" y="91"/>
                      <a:pt x="25" y="249"/>
                    </a:cubicBezTo>
                    <a:cubicBezTo>
                      <a:pt x="0" y="399"/>
                      <a:pt x="100" y="549"/>
                      <a:pt x="263" y="574"/>
                    </a:cubicBezTo>
                    <a:cubicBezTo>
                      <a:pt x="278" y="576"/>
                      <a:pt x="292" y="577"/>
                      <a:pt x="307" y="577"/>
                    </a:cubicBezTo>
                    <a:cubicBezTo>
                      <a:pt x="532" y="577"/>
                      <a:pt x="679" y="312"/>
                      <a:pt x="538" y="124"/>
                    </a:cubicBezTo>
                    <a:cubicBezTo>
                      <a:pt x="478" y="40"/>
                      <a:pt x="391" y="1"/>
                      <a:pt x="3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64" name="Google Shape;10964;p50"/>
              <p:cNvSpPr/>
              <p:nvPr/>
            </p:nvSpPr>
            <p:spPr>
              <a:xfrm>
                <a:off x="4342650" y="3571900"/>
                <a:ext cx="18550" cy="14725"/>
              </a:xfrm>
              <a:custGeom>
                <a:rect b="b" l="l" r="r" t="t"/>
                <a:pathLst>
                  <a:path extrusionOk="0" h="589" w="742">
                    <a:moveTo>
                      <a:pt x="405" y="1"/>
                    </a:moveTo>
                    <a:cubicBezTo>
                      <a:pt x="198" y="1"/>
                      <a:pt x="1" y="246"/>
                      <a:pt x="163" y="473"/>
                    </a:cubicBezTo>
                    <a:cubicBezTo>
                      <a:pt x="225" y="553"/>
                      <a:pt x="307" y="588"/>
                      <a:pt x="387" y="588"/>
                    </a:cubicBezTo>
                    <a:cubicBezTo>
                      <a:pt x="568" y="588"/>
                      <a:pt x="741" y="414"/>
                      <a:pt x="663" y="198"/>
                    </a:cubicBezTo>
                    <a:cubicBezTo>
                      <a:pt x="663" y="173"/>
                      <a:pt x="651" y="148"/>
                      <a:pt x="626" y="123"/>
                    </a:cubicBezTo>
                    <a:cubicBezTo>
                      <a:pt x="564" y="36"/>
                      <a:pt x="483" y="1"/>
                      <a:pt x="4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65" name="Google Shape;10965;p50"/>
              <p:cNvSpPr/>
              <p:nvPr/>
            </p:nvSpPr>
            <p:spPr>
              <a:xfrm>
                <a:off x="4314900" y="3505550"/>
                <a:ext cx="18275" cy="14650"/>
              </a:xfrm>
              <a:custGeom>
                <a:rect b="b" l="l" r="r" t="t"/>
                <a:pathLst>
                  <a:path extrusionOk="0" h="586" w="731">
                    <a:moveTo>
                      <a:pt x="381" y="1"/>
                    </a:moveTo>
                    <a:cubicBezTo>
                      <a:pt x="186" y="1"/>
                      <a:pt x="1" y="208"/>
                      <a:pt x="124" y="427"/>
                    </a:cubicBezTo>
                    <a:cubicBezTo>
                      <a:pt x="184" y="538"/>
                      <a:pt x="278" y="585"/>
                      <a:pt x="372" y="585"/>
                    </a:cubicBezTo>
                    <a:cubicBezTo>
                      <a:pt x="553" y="585"/>
                      <a:pt x="731" y="412"/>
                      <a:pt x="649" y="190"/>
                    </a:cubicBezTo>
                    <a:cubicBezTo>
                      <a:pt x="636" y="165"/>
                      <a:pt x="624" y="152"/>
                      <a:pt x="611" y="127"/>
                    </a:cubicBezTo>
                    <a:cubicBezTo>
                      <a:pt x="548" y="38"/>
                      <a:pt x="463" y="1"/>
                      <a:pt x="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66" name="Google Shape;10966;p50"/>
              <p:cNvSpPr/>
              <p:nvPr/>
            </p:nvSpPr>
            <p:spPr>
              <a:xfrm>
                <a:off x="4367350" y="3636375"/>
                <a:ext cx="15650" cy="14500"/>
              </a:xfrm>
              <a:custGeom>
                <a:rect b="b" l="l" r="r" t="t"/>
                <a:pathLst>
                  <a:path extrusionOk="0" h="580" w="626">
                    <a:moveTo>
                      <a:pt x="296" y="1"/>
                    </a:moveTo>
                    <a:cubicBezTo>
                      <a:pt x="167" y="1"/>
                      <a:pt x="38" y="82"/>
                      <a:pt x="13" y="243"/>
                    </a:cubicBezTo>
                    <a:cubicBezTo>
                      <a:pt x="0" y="318"/>
                      <a:pt x="13" y="393"/>
                      <a:pt x="63" y="455"/>
                    </a:cubicBezTo>
                    <a:cubicBezTo>
                      <a:pt x="125" y="542"/>
                      <a:pt x="210" y="580"/>
                      <a:pt x="294" y="580"/>
                    </a:cubicBezTo>
                    <a:cubicBezTo>
                      <a:pt x="463" y="580"/>
                      <a:pt x="625" y="427"/>
                      <a:pt x="575" y="218"/>
                    </a:cubicBezTo>
                    <a:cubicBezTo>
                      <a:pt x="539" y="73"/>
                      <a:pt x="417" y="1"/>
                      <a:pt x="2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67" name="Google Shape;10967;p50"/>
              <p:cNvSpPr/>
              <p:nvPr/>
            </p:nvSpPr>
            <p:spPr>
              <a:xfrm>
                <a:off x="4359125" y="3679325"/>
                <a:ext cx="18475" cy="15275"/>
              </a:xfrm>
              <a:custGeom>
                <a:rect b="b" l="l" r="r" t="t"/>
                <a:pathLst>
                  <a:path extrusionOk="0" h="611" w="739">
                    <a:moveTo>
                      <a:pt x="354" y="0"/>
                    </a:moveTo>
                    <a:cubicBezTo>
                      <a:pt x="169" y="0"/>
                      <a:pt x="1" y="190"/>
                      <a:pt x="92" y="400"/>
                    </a:cubicBezTo>
                    <a:cubicBezTo>
                      <a:pt x="134" y="549"/>
                      <a:pt x="243" y="611"/>
                      <a:pt x="355" y="611"/>
                    </a:cubicBezTo>
                    <a:cubicBezTo>
                      <a:pt x="544" y="611"/>
                      <a:pt x="739" y="435"/>
                      <a:pt x="629" y="200"/>
                    </a:cubicBezTo>
                    <a:cubicBezTo>
                      <a:pt x="604" y="150"/>
                      <a:pt x="579" y="112"/>
                      <a:pt x="554" y="87"/>
                    </a:cubicBezTo>
                    <a:cubicBezTo>
                      <a:pt x="493" y="26"/>
                      <a:pt x="422" y="0"/>
                      <a:pt x="3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68" name="Google Shape;10968;p50"/>
              <p:cNvSpPr/>
              <p:nvPr/>
            </p:nvSpPr>
            <p:spPr>
              <a:xfrm>
                <a:off x="4325800" y="3474275"/>
                <a:ext cx="14825" cy="14375"/>
              </a:xfrm>
              <a:custGeom>
                <a:rect b="b" l="l" r="r" t="t"/>
                <a:pathLst>
                  <a:path extrusionOk="0" h="575" w="593">
                    <a:moveTo>
                      <a:pt x="281" y="1"/>
                    </a:moveTo>
                    <a:cubicBezTo>
                      <a:pt x="150" y="1"/>
                      <a:pt x="19" y="85"/>
                      <a:pt x="0" y="254"/>
                    </a:cubicBezTo>
                    <a:cubicBezTo>
                      <a:pt x="0" y="304"/>
                      <a:pt x="0" y="354"/>
                      <a:pt x="13" y="391"/>
                    </a:cubicBezTo>
                    <a:cubicBezTo>
                      <a:pt x="63" y="518"/>
                      <a:pt x="172" y="575"/>
                      <a:pt x="280" y="575"/>
                    </a:cubicBezTo>
                    <a:cubicBezTo>
                      <a:pt x="437" y="575"/>
                      <a:pt x="592" y="454"/>
                      <a:pt x="562" y="254"/>
                    </a:cubicBezTo>
                    <a:cubicBezTo>
                      <a:pt x="544" y="85"/>
                      <a:pt x="412" y="1"/>
                      <a:pt x="2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69" name="Google Shape;10969;p50"/>
              <p:cNvSpPr/>
              <p:nvPr/>
            </p:nvSpPr>
            <p:spPr>
              <a:xfrm>
                <a:off x="4360675" y="3455350"/>
                <a:ext cx="16375" cy="14425"/>
              </a:xfrm>
              <a:custGeom>
                <a:rect b="b" l="l" r="r" t="t"/>
                <a:pathLst>
                  <a:path extrusionOk="0" h="577" w="655">
                    <a:moveTo>
                      <a:pt x="383" y="0"/>
                    </a:moveTo>
                    <a:cubicBezTo>
                      <a:pt x="186" y="0"/>
                      <a:pt x="1" y="209"/>
                      <a:pt x="117" y="423"/>
                    </a:cubicBezTo>
                    <a:cubicBezTo>
                      <a:pt x="155" y="498"/>
                      <a:pt x="230" y="561"/>
                      <a:pt x="317" y="573"/>
                    </a:cubicBezTo>
                    <a:cubicBezTo>
                      <a:pt x="331" y="576"/>
                      <a:pt x="345" y="577"/>
                      <a:pt x="359" y="577"/>
                    </a:cubicBezTo>
                    <a:cubicBezTo>
                      <a:pt x="494" y="577"/>
                      <a:pt x="619" y="472"/>
                      <a:pt x="642" y="336"/>
                    </a:cubicBezTo>
                    <a:cubicBezTo>
                      <a:pt x="655" y="298"/>
                      <a:pt x="655" y="261"/>
                      <a:pt x="642" y="223"/>
                    </a:cubicBezTo>
                    <a:cubicBezTo>
                      <a:pt x="642" y="211"/>
                      <a:pt x="642" y="198"/>
                      <a:pt x="630" y="186"/>
                    </a:cubicBezTo>
                    <a:cubicBezTo>
                      <a:pt x="630" y="161"/>
                      <a:pt x="617" y="136"/>
                      <a:pt x="605" y="111"/>
                    </a:cubicBezTo>
                    <a:cubicBezTo>
                      <a:pt x="541" y="33"/>
                      <a:pt x="461" y="0"/>
                      <a:pt x="3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70" name="Google Shape;10970;p50"/>
              <p:cNvSpPr/>
              <p:nvPr/>
            </p:nvSpPr>
            <p:spPr>
              <a:xfrm>
                <a:off x="4328300" y="3688100"/>
                <a:ext cx="17200" cy="14350"/>
              </a:xfrm>
              <a:custGeom>
                <a:rect b="b" l="l" r="r" t="t"/>
                <a:pathLst>
                  <a:path extrusionOk="0" h="574" w="688">
                    <a:moveTo>
                      <a:pt x="364" y="0"/>
                    </a:moveTo>
                    <a:cubicBezTo>
                      <a:pt x="280" y="0"/>
                      <a:pt x="196" y="36"/>
                      <a:pt x="138" y="111"/>
                    </a:cubicBezTo>
                    <a:cubicBezTo>
                      <a:pt x="0" y="286"/>
                      <a:pt x="113" y="548"/>
                      <a:pt x="337" y="573"/>
                    </a:cubicBezTo>
                    <a:cubicBezTo>
                      <a:pt x="375" y="573"/>
                      <a:pt x="425" y="573"/>
                      <a:pt x="475" y="561"/>
                    </a:cubicBezTo>
                    <a:cubicBezTo>
                      <a:pt x="612" y="498"/>
                      <a:pt x="687" y="336"/>
                      <a:pt x="637" y="186"/>
                    </a:cubicBezTo>
                    <a:cubicBezTo>
                      <a:pt x="587" y="64"/>
                      <a:pt x="476" y="0"/>
                      <a:pt x="3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71" name="Google Shape;10971;p50"/>
              <p:cNvSpPr/>
              <p:nvPr/>
            </p:nvSpPr>
            <p:spPr>
              <a:xfrm>
                <a:off x="3342700" y="3818925"/>
                <a:ext cx="16500" cy="14425"/>
              </a:xfrm>
              <a:custGeom>
                <a:rect b="b" l="l" r="r" t="t"/>
                <a:pathLst>
                  <a:path extrusionOk="0" h="577" w="660">
                    <a:moveTo>
                      <a:pt x="309" y="1"/>
                    </a:moveTo>
                    <a:cubicBezTo>
                      <a:pt x="143" y="1"/>
                      <a:pt x="1" y="144"/>
                      <a:pt x="22" y="314"/>
                    </a:cubicBezTo>
                    <a:cubicBezTo>
                      <a:pt x="22" y="389"/>
                      <a:pt x="72" y="464"/>
                      <a:pt x="134" y="514"/>
                    </a:cubicBezTo>
                    <a:cubicBezTo>
                      <a:pt x="182" y="557"/>
                      <a:pt x="244" y="577"/>
                      <a:pt x="307" y="577"/>
                    </a:cubicBezTo>
                    <a:cubicBezTo>
                      <a:pt x="391" y="577"/>
                      <a:pt x="477" y="541"/>
                      <a:pt x="534" y="477"/>
                    </a:cubicBezTo>
                    <a:cubicBezTo>
                      <a:pt x="659" y="314"/>
                      <a:pt x="597" y="77"/>
                      <a:pt x="397" y="14"/>
                    </a:cubicBezTo>
                    <a:cubicBezTo>
                      <a:pt x="367" y="5"/>
                      <a:pt x="338" y="1"/>
                      <a:pt x="3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72" name="Google Shape;10972;p50"/>
              <p:cNvSpPr/>
              <p:nvPr/>
            </p:nvSpPr>
            <p:spPr>
              <a:xfrm>
                <a:off x="3316625" y="3754750"/>
                <a:ext cx="16900" cy="14500"/>
              </a:xfrm>
              <a:custGeom>
                <a:rect b="b" l="l" r="r" t="t"/>
                <a:pathLst>
                  <a:path extrusionOk="0" h="580" w="676">
                    <a:moveTo>
                      <a:pt x="367" y="1"/>
                    </a:moveTo>
                    <a:cubicBezTo>
                      <a:pt x="170" y="1"/>
                      <a:pt x="1" y="213"/>
                      <a:pt x="115" y="432"/>
                    </a:cubicBezTo>
                    <a:cubicBezTo>
                      <a:pt x="171" y="534"/>
                      <a:pt x="266" y="580"/>
                      <a:pt x="360" y="580"/>
                    </a:cubicBezTo>
                    <a:cubicBezTo>
                      <a:pt x="518" y="580"/>
                      <a:pt x="676" y="452"/>
                      <a:pt x="653" y="257"/>
                    </a:cubicBezTo>
                    <a:cubicBezTo>
                      <a:pt x="653" y="232"/>
                      <a:pt x="653" y="207"/>
                      <a:pt x="640" y="182"/>
                    </a:cubicBezTo>
                    <a:cubicBezTo>
                      <a:pt x="628" y="132"/>
                      <a:pt x="590" y="94"/>
                      <a:pt x="553" y="69"/>
                    </a:cubicBezTo>
                    <a:cubicBezTo>
                      <a:pt x="493" y="22"/>
                      <a:pt x="429" y="1"/>
                      <a:pt x="3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73" name="Google Shape;10973;p50"/>
              <p:cNvSpPr/>
              <p:nvPr/>
            </p:nvSpPr>
            <p:spPr>
              <a:xfrm>
                <a:off x="3311375" y="3790750"/>
                <a:ext cx="16575" cy="14400"/>
              </a:xfrm>
              <a:custGeom>
                <a:rect b="b" l="l" r="r" t="t"/>
                <a:pathLst>
                  <a:path extrusionOk="0" h="576" w="663">
                    <a:moveTo>
                      <a:pt x="321" y="1"/>
                    </a:moveTo>
                    <a:cubicBezTo>
                      <a:pt x="289" y="1"/>
                      <a:pt x="257" y="6"/>
                      <a:pt x="225" y="16"/>
                    </a:cubicBezTo>
                    <a:cubicBezTo>
                      <a:pt x="75" y="79"/>
                      <a:pt x="0" y="241"/>
                      <a:pt x="63" y="391"/>
                    </a:cubicBezTo>
                    <a:cubicBezTo>
                      <a:pt x="101" y="505"/>
                      <a:pt x="211" y="576"/>
                      <a:pt x="327" y="576"/>
                    </a:cubicBezTo>
                    <a:cubicBezTo>
                      <a:pt x="364" y="576"/>
                      <a:pt x="402" y="569"/>
                      <a:pt x="438" y="554"/>
                    </a:cubicBezTo>
                    <a:cubicBezTo>
                      <a:pt x="588" y="504"/>
                      <a:pt x="663" y="329"/>
                      <a:pt x="600" y="179"/>
                    </a:cubicBezTo>
                    <a:cubicBezTo>
                      <a:pt x="551" y="70"/>
                      <a:pt x="439" y="1"/>
                      <a:pt x="3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74" name="Google Shape;10974;p50"/>
              <p:cNvSpPr/>
              <p:nvPr/>
            </p:nvSpPr>
            <p:spPr>
              <a:xfrm>
                <a:off x="3290400" y="3685175"/>
                <a:ext cx="18725" cy="14575"/>
              </a:xfrm>
              <a:custGeom>
                <a:rect b="b" l="l" r="r" t="t"/>
                <a:pathLst>
                  <a:path extrusionOk="0" h="583" w="749">
                    <a:moveTo>
                      <a:pt x="398" y="0"/>
                    </a:moveTo>
                    <a:cubicBezTo>
                      <a:pt x="137" y="0"/>
                      <a:pt x="0" y="337"/>
                      <a:pt x="214" y="515"/>
                    </a:cubicBezTo>
                    <a:cubicBezTo>
                      <a:pt x="273" y="562"/>
                      <a:pt x="338" y="582"/>
                      <a:pt x="400" y="582"/>
                    </a:cubicBezTo>
                    <a:cubicBezTo>
                      <a:pt x="586" y="582"/>
                      <a:pt x="749" y="397"/>
                      <a:pt x="664" y="190"/>
                    </a:cubicBezTo>
                    <a:cubicBezTo>
                      <a:pt x="664" y="166"/>
                      <a:pt x="652" y="141"/>
                      <a:pt x="639" y="128"/>
                    </a:cubicBezTo>
                    <a:cubicBezTo>
                      <a:pt x="589" y="66"/>
                      <a:pt x="514" y="16"/>
                      <a:pt x="439" y="16"/>
                    </a:cubicBezTo>
                    <a:lnTo>
                      <a:pt x="439" y="3"/>
                    </a:lnTo>
                    <a:cubicBezTo>
                      <a:pt x="425" y="1"/>
                      <a:pt x="412" y="0"/>
                      <a:pt x="3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75" name="Google Shape;10975;p50"/>
              <p:cNvSpPr/>
              <p:nvPr/>
            </p:nvSpPr>
            <p:spPr>
              <a:xfrm>
                <a:off x="3336525" y="3857025"/>
                <a:ext cx="18450" cy="15250"/>
              </a:xfrm>
              <a:custGeom>
                <a:rect b="b" l="l" r="r" t="t"/>
                <a:pathLst>
                  <a:path extrusionOk="0" h="610" w="738">
                    <a:moveTo>
                      <a:pt x="351" y="1"/>
                    </a:moveTo>
                    <a:cubicBezTo>
                      <a:pt x="167" y="1"/>
                      <a:pt x="0" y="185"/>
                      <a:pt x="81" y="402"/>
                    </a:cubicBezTo>
                    <a:cubicBezTo>
                      <a:pt x="127" y="549"/>
                      <a:pt x="237" y="610"/>
                      <a:pt x="348" y="610"/>
                    </a:cubicBezTo>
                    <a:cubicBezTo>
                      <a:pt x="540" y="610"/>
                      <a:pt x="738" y="427"/>
                      <a:pt x="619" y="190"/>
                    </a:cubicBezTo>
                    <a:cubicBezTo>
                      <a:pt x="607" y="154"/>
                      <a:pt x="584" y="119"/>
                      <a:pt x="550" y="84"/>
                    </a:cubicBezTo>
                    <a:lnTo>
                      <a:pt x="550" y="84"/>
                    </a:lnTo>
                    <a:cubicBezTo>
                      <a:pt x="552" y="86"/>
                      <a:pt x="554" y="88"/>
                      <a:pt x="556" y="90"/>
                    </a:cubicBezTo>
                    <a:lnTo>
                      <a:pt x="544" y="77"/>
                    </a:lnTo>
                    <a:lnTo>
                      <a:pt x="544" y="77"/>
                    </a:lnTo>
                    <a:cubicBezTo>
                      <a:pt x="546" y="80"/>
                      <a:pt x="548" y="82"/>
                      <a:pt x="550" y="84"/>
                    </a:cubicBezTo>
                    <a:lnTo>
                      <a:pt x="550" y="84"/>
                    </a:lnTo>
                    <a:cubicBezTo>
                      <a:pt x="490" y="26"/>
                      <a:pt x="419" y="1"/>
                      <a:pt x="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76" name="Google Shape;10976;p50"/>
              <p:cNvSpPr/>
              <p:nvPr/>
            </p:nvSpPr>
            <p:spPr>
              <a:xfrm>
                <a:off x="3318475" y="3714675"/>
                <a:ext cx="17175" cy="14375"/>
              </a:xfrm>
              <a:custGeom>
                <a:rect b="b" l="l" r="r" t="t"/>
                <a:pathLst>
                  <a:path extrusionOk="0" h="575" w="687">
                    <a:moveTo>
                      <a:pt x="366" y="1"/>
                    </a:moveTo>
                    <a:cubicBezTo>
                      <a:pt x="121" y="1"/>
                      <a:pt x="0" y="539"/>
                      <a:pt x="304" y="573"/>
                    </a:cubicBezTo>
                    <a:cubicBezTo>
                      <a:pt x="315" y="574"/>
                      <a:pt x="326" y="575"/>
                      <a:pt x="338" y="575"/>
                    </a:cubicBezTo>
                    <a:cubicBezTo>
                      <a:pt x="534" y="575"/>
                      <a:pt x="687" y="374"/>
                      <a:pt x="616" y="185"/>
                    </a:cubicBezTo>
                    <a:cubicBezTo>
                      <a:pt x="579" y="110"/>
                      <a:pt x="529" y="48"/>
                      <a:pt x="454" y="23"/>
                    </a:cubicBezTo>
                    <a:cubicBezTo>
                      <a:pt x="423" y="8"/>
                      <a:pt x="394" y="1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77" name="Google Shape;10977;p50"/>
              <p:cNvSpPr/>
              <p:nvPr/>
            </p:nvSpPr>
            <p:spPr>
              <a:xfrm>
                <a:off x="3346650" y="3786100"/>
                <a:ext cx="19850" cy="14475"/>
              </a:xfrm>
              <a:custGeom>
                <a:rect b="b" l="l" r="r" t="t"/>
                <a:pathLst>
                  <a:path extrusionOk="0" h="579" w="794">
                    <a:moveTo>
                      <a:pt x="391" y="1"/>
                    </a:moveTo>
                    <a:cubicBezTo>
                      <a:pt x="48" y="1"/>
                      <a:pt x="1" y="529"/>
                      <a:pt x="364" y="577"/>
                    </a:cubicBezTo>
                    <a:cubicBezTo>
                      <a:pt x="372" y="578"/>
                      <a:pt x="380" y="578"/>
                      <a:pt x="389" y="578"/>
                    </a:cubicBezTo>
                    <a:cubicBezTo>
                      <a:pt x="729" y="578"/>
                      <a:pt x="793" y="76"/>
                      <a:pt x="451" y="2"/>
                    </a:cubicBezTo>
                    <a:lnTo>
                      <a:pt x="426" y="2"/>
                    </a:lnTo>
                    <a:cubicBezTo>
                      <a:pt x="414" y="1"/>
                      <a:pt x="402" y="1"/>
                      <a:pt x="3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78" name="Google Shape;10978;p50"/>
              <p:cNvSpPr/>
              <p:nvPr/>
            </p:nvSpPr>
            <p:spPr>
              <a:xfrm>
                <a:off x="3446650" y="3778700"/>
                <a:ext cx="15700" cy="14400"/>
              </a:xfrm>
              <a:custGeom>
                <a:rect b="b" l="l" r="r" t="t"/>
                <a:pathLst>
                  <a:path extrusionOk="0" h="576" w="628">
                    <a:moveTo>
                      <a:pt x="326" y="0"/>
                    </a:moveTo>
                    <a:cubicBezTo>
                      <a:pt x="243" y="0"/>
                      <a:pt x="159" y="36"/>
                      <a:pt x="100" y="111"/>
                    </a:cubicBezTo>
                    <a:cubicBezTo>
                      <a:pt x="0" y="224"/>
                      <a:pt x="13" y="411"/>
                      <a:pt x="138" y="511"/>
                    </a:cubicBezTo>
                    <a:cubicBezTo>
                      <a:pt x="193" y="556"/>
                      <a:pt x="256" y="576"/>
                      <a:pt x="317" y="576"/>
                    </a:cubicBezTo>
                    <a:cubicBezTo>
                      <a:pt x="478" y="576"/>
                      <a:pt x="627" y="438"/>
                      <a:pt x="600" y="248"/>
                    </a:cubicBezTo>
                    <a:cubicBezTo>
                      <a:pt x="600" y="224"/>
                      <a:pt x="600" y="199"/>
                      <a:pt x="588" y="186"/>
                    </a:cubicBezTo>
                    <a:cubicBezTo>
                      <a:pt x="545" y="64"/>
                      <a:pt x="436" y="0"/>
                      <a:pt x="3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79" name="Google Shape;10979;p50"/>
              <p:cNvSpPr/>
              <p:nvPr/>
            </p:nvSpPr>
            <p:spPr>
              <a:xfrm>
                <a:off x="3483825" y="3757875"/>
                <a:ext cx="18300" cy="14600"/>
              </a:xfrm>
              <a:custGeom>
                <a:rect b="b" l="l" r="r" t="t"/>
                <a:pathLst>
                  <a:path extrusionOk="0" h="584" w="732">
                    <a:moveTo>
                      <a:pt x="356" y="0"/>
                    </a:moveTo>
                    <a:cubicBezTo>
                      <a:pt x="260" y="0"/>
                      <a:pt x="165" y="47"/>
                      <a:pt x="113" y="144"/>
                    </a:cubicBezTo>
                    <a:cubicBezTo>
                      <a:pt x="0" y="319"/>
                      <a:pt x="113" y="544"/>
                      <a:pt x="313" y="582"/>
                    </a:cubicBezTo>
                    <a:cubicBezTo>
                      <a:pt x="324" y="583"/>
                      <a:pt x="334" y="583"/>
                      <a:pt x="344" y="583"/>
                    </a:cubicBezTo>
                    <a:cubicBezTo>
                      <a:pt x="577" y="583"/>
                      <a:pt x="731" y="323"/>
                      <a:pt x="588" y="119"/>
                    </a:cubicBezTo>
                    <a:cubicBezTo>
                      <a:pt x="534" y="41"/>
                      <a:pt x="444" y="0"/>
                      <a:pt x="3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80" name="Google Shape;10980;p50"/>
              <p:cNvSpPr/>
              <p:nvPr/>
            </p:nvSpPr>
            <p:spPr>
              <a:xfrm>
                <a:off x="3417025" y="3744875"/>
                <a:ext cx="18275" cy="14500"/>
              </a:xfrm>
              <a:custGeom>
                <a:rect b="b" l="l" r="r" t="t"/>
                <a:pathLst>
                  <a:path extrusionOk="0" h="580" w="731">
                    <a:moveTo>
                      <a:pt x="380" y="0"/>
                    </a:moveTo>
                    <a:cubicBezTo>
                      <a:pt x="186" y="0"/>
                      <a:pt x="0" y="207"/>
                      <a:pt x="123" y="427"/>
                    </a:cubicBezTo>
                    <a:cubicBezTo>
                      <a:pt x="179" y="534"/>
                      <a:pt x="272" y="579"/>
                      <a:pt x="366" y="579"/>
                    </a:cubicBezTo>
                    <a:cubicBezTo>
                      <a:pt x="547" y="579"/>
                      <a:pt x="730" y="411"/>
                      <a:pt x="648" y="189"/>
                    </a:cubicBezTo>
                    <a:cubicBezTo>
                      <a:pt x="635" y="164"/>
                      <a:pt x="623" y="139"/>
                      <a:pt x="610" y="127"/>
                    </a:cubicBezTo>
                    <a:cubicBezTo>
                      <a:pt x="547" y="38"/>
                      <a:pt x="463" y="0"/>
                      <a:pt x="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81" name="Google Shape;10981;p50"/>
              <p:cNvSpPr/>
              <p:nvPr/>
            </p:nvSpPr>
            <p:spPr>
              <a:xfrm>
                <a:off x="3428375" y="3705800"/>
                <a:ext cx="15175" cy="14625"/>
              </a:xfrm>
              <a:custGeom>
                <a:rect b="b" l="l" r="r" t="t"/>
                <a:pathLst>
                  <a:path extrusionOk="0" h="585" w="607">
                    <a:moveTo>
                      <a:pt x="309" y="0"/>
                    </a:moveTo>
                    <a:cubicBezTo>
                      <a:pt x="146" y="0"/>
                      <a:pt x="1" y="138"/>
                      <a:pt x="19" y="328"/>
                    </a:cubicBezTo>
                    <a:cubicBezTo>
                      <a:pt x="35" y="486"/>
                      <a:pt x="171" y="584"/>
                      <a:pt x="310" y="584"/>
                    </a:cubicBezTo>
                    <a:cubicBezTo>
                      <a:pt x="390" y="584"/>
                      <a:pt x="472" y="551"/>
                      <a:pt x="531" y="478"/>
                    </a:cubicBezTo>
                    <a:cubicBezTo>
                      <a:pt x="581" y="415"/>
                      <a:pt x="606" y="340"/>
                      <a:pt x="594" y="265"/>
                    </a:cubicBezTo>
                    <a:cubicBezTo>
                      <a:pt x="594" y="240"/>
                      <a:pt x="581" y="215"/>
                      <a:pt x="581" y="190"/>
                    </a:cubicBezTo>
                    <a:cubicBezTo>
                      <a:pt x="556" y="140"/>
                      <a:pt x="531" y="103"/>
                      <a:pt x="494" y="65"/>
                    </a:cubicBezTo>
                    <a:cubicBezTo>
                      <a:pt x="435" y="20"/>
                      <a:pt x="371" y="0"/>
                      <a:pt x="3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82" name="Google Shape;10982;p50"/>
              <p:cNvSpPr/>
              <p:nvPr/>
            </p:nvSpPr>
            <p:spPr>
              <a:xfrm>
                <a:off x="3462900" y="3705175"/>
                <a:ext cx="17400" cy="14500"/>
              </a:xfrm>
              <a:custGeom>
                <a:rect b="b" l="l" r="r" t="t"/>
                <a:pathLst>
                  <a:path extrusionOk="0" h="580" w="696">
                    <a:moveTo>
                      <a:pt x="361" y="1"/>
                    </a:moveTo>
                    <a:cubicBezTo>
                      <a:pt x="263" y="1"/>
                      <a:pt x="165" y="48"/>
                      <a:pt x="113" y="140"/>
                    </a:cubicBezTo>
                    <a:cubicBezTo>
                      <a:pt x="0" y="315"/>
                      <a:pt x="113" y="540"/>
                      <a:pt x="313" y="578"/>
                    </a:cubicBezTo>
                    <a:cubicBezTo>
                      <a:pt x="325" y="579"/>
                      <a:pt x="337" y="580"/>
                      <a:pt x="349" y="580"/>
                    </a:cubicBezTo>
                    <a:cubicBezTo>
                      <a:pt x="554" y="580"/>
                      <a:pt x="696" y="379"/>
                      <a:pt x="625" y="190"/>
                    </a:cubicBezTo>
                    <a:cubicBezTo>
                      <a:pt x="612" y="165"/>
                      <a:pt x="600" y="140"/>
                      <a:pt x="587" y="115"/>
                    </a:cubicBezTo>
                    <a:cubicBezTo>
                      <a:pt x="534" y="39"/>
                      <a:pt x="448" y="1"/>
                      <a:pt x="3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83" name="Google Shape;10983;p50"/>
              <p:cNvSpPr/>
              <p:nvPr/>
            </p:nvSpPr>
            <p:spPr>
              <a:xfrm>
                <a:off x="3496625" y="3724525"/>
                <a:ext cx="16600" cy="14400"/>
              </a:xfrm>
              <a:custGeom>
                <a:rect b="b" l="l" r="r" t="t"/>
                <a:pathLst>
                  <a:path extrusionOk="0" h="576" w="664">
                    <a:moveTo>
                      <a:pt x="320" y="1"/>
                    </a:moveTo>
                    <a:cubicBezTo>
                      <a:pt x="289" y="1"/>
                      <a:pt x="257" y="6"/>
                      <a:pt x="226" y="16"/>
                    </a:cubicBezTo>
                    <a:cubicBezTo>
                      <a:pt x="76" y="79"/>
                      <a:pt x="1" y="241"/>
                      <a:pt x="63" y="391"/>
                    </a:cubicBezTo>
                    <a:cubicBezTo>
                      <a:pt x="111" y="505"/>
                      <a:pt x="216" y="576"/>
                      <a:pt x="329" y="576"/>
                    </a:cubicBezTo>
                    <a:cubicBezTo>
                      <a:pt x="365" y="576"/>
                      <a:pt x="402" y="569"/>
                      <a:pt x="438" y="553"/>
                    </a:cubicBezTo>
                    <a:cubicBezTo>
                      <a:pt x="588" y="503"/>
                      <a:pt x="663" y="329"/>
                      <a:pt x="601" y="191"/>
                    </a:cubicBezTo>
                    <a:cubicBezTo>
                      <a:pt x="551" y="72"/>
                      <a:pt x="439" y="1"/>
                      <a:pt x="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84" name="Google Shape;10984;p50"/>
              <p:cNvSpPr/>
              <p:nvPr/>
            </p:nvSpPr>
            <p:spPr>
              <a:xfrm>
                <a:off x="3402950" y="3645125"/>
                <a:ext cx="18725" cy="14625"/>
              </a:xfrm>
              <a:custGeom>
                <a:rect b="b" l="l" r="r" t="t"/>
                <a:pathLst>
                  <a:path extrusionOk="0" h="585" w="749">
                    <a:moveTo>
                      <a:pt x="385" y="1"/>
                    </a:moveTo>
                    <a:cubicBezTo>
                      <a:pt x="130" y="1"/>
                      <a:pt x="0" y="342"/>
                      <a:pt x="211" y="518"/>
                    </a:cubicBezTo>
                    <a:cubicBezTo>
                      <a:pt x="270" y="564"/>
                      <a:pt x="335" y="585"/>
                      <a:pt x="397" y="585"/>
                    </a:cubicBezTo>
                    <a:cubicBezTo>
                      <a:pt x="584" y="585"/>
                      <a:pt x="749" y="399"/>
                      <a:pt x="674" y="193"/>
                    </a:cubicBezTo>
                    <a:cubicBezTo>
                      <a:pt x="636" y="93"/>
                      <a:pt x="549" y="18"/>
                      <a:pt x="436" y="5"/>
                    </a:cubicBezTo>
                    <a:cubicBezTo>
                      <a:pt x="418" y="2"/>
                      <a:pt x="401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85" name="Google Shape;10985;p50"/>
              <p:cNvSpPr/>
              <p:nvPr/>
            </p:nvSpPr>
            <p:spPr>
              <a:xfrm>
                <a:off x="3442575" y="3633525"/>
                <a:ext cx="15800" cy="14625"/>
              </a:xfrm>
              <a:custGeom>
                <a:rect b="b" l="l" r="r" t="t"/>
                <a:pathLst>
                  <a:path extrusionOk="0" h="585" w="632">
                    <a:moveTo>
                      <a:pt x="322" y="1"/>
                    </a:moveTo>
                    <a:cubicBezTo>
                      <a:pt x="242" y="1"/>
                      <a:pt x="160" y="34"/>
                      <a:pt x="101" y="107"/>
                    </a:cubicBezTo>
                    <a:cubicBezTo>
                      <a:pt x="1" y="232"/>
                      <a:pt x="26" y="407"/>
                      <a:pt x="138" y="519"/>
                    </a:cubicBezTo>
                    <a:cubicBezTo>
                      <a:pt x="197" y="564"/>
                      <a:pt x="262" y="584"/>
                      <a:pt x="324" y="584"/>
                    </a:cubicBezTo>
                    <a:cubicBezTo>
                      <a:pt x="486" y="584"/>
                      <a:pt x="631" y="447"/>
                      <a:pt x="613" y="257"/>
                    </a:cubicBezTo>
                    <a:cubicBezTo>
                      <a:pt x="597" y="99"/>
                      <a:pt x="461" y="1"/>
                      <a:pt x="3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86" name="Google Shape;10986;p50"/>
              <p:cNvSpPr/>
              <p:nvPr/>
            </p:nvSpPr>
            <p:spPr>
              <a:xfrm>
                <a:off x="3390400" y="3678250"/>
                <a:ext cx="19525" cy="15000"/>
              </a:xfrm>
              <a:custGeom>
                <a:rect b="b" l="l" r="r" t="t"/>
                <a:pathLst>
                  <a:path extrusionOk="0" h="600" w="781">
                    <a:moveTo>
                      <a:pt x="323" y="1"/>
                    </a:moveTo>
                    <a:cubicBezTo>
                      <a:pt x="239" y="1"/>
                      <a:pt x="156" y="36"/>
                      <a:pt x="101" y="105"/>
                    </a:cubicBezTo>
                    <a:cubicBezTo>
                      <a:pt x="1" y="230"/>
                      <a:pt x="26" y="418"/>
                      <a:pt x="151" y="517"/>
                    </a:cubicBezTo>
                    <a:cubicBezTo>
                      <a:pt x="214" y="575"/>
                      <a:pt x="281" y="599"/>
                      <a:pt x="345" y="599"/>
                    </a:cubicBezTo>
                    <a:cubicBezTo>
                      <a:pt x="586" y="599"/>
                      <a:pt x="780" y="255"/>
                      <a:pt x="513" y="68"/>
                    </a:cubicBezTo>
                    <a:cubicBezTo>
                      <a:pt x="458" y="23"/>
                      <a:pt x="390" y="1"/>
                      <a:pt x="3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87" name="Google Shape;10987;p50"/>
              <p:cNvSpPr/>
              <p:nvPr/>
            </p:nvSpPr>
            <p:spPr>
              <a:xfrm>
                <a:off x="3469775" y="3667200"/>
                <a:ext cx="16575" cy="14550"/>
              </a:xfrm>
              <a:custGeom>
                <a:rect b="b" l="l" r="r" t="t"/>
                <a:pathLst>
                  <a:path extrusionOk="0" h="582" w="663">
                    <a:moveTo>
                      <a:pt x="335" y="0"/>
                    </a:moveTo>
                    <a:cubicBezTo>
                      <a:pt x="299" y="0"/>
                      <a:pt x="261" y="7"/>
                      <a:pt x="225" y="22"/>
                    </a:cubicBezTo>
                    <a:cubicBezTo>
                      <a:pt x="75" y="85"/>
                      <a:pt x="0" y="247"/>
                      <a:pt x="63" y="397"/>
                    </a:cubicBezTo>
                    <a:cubicBezTo>
                      <a:pt x="110" y="511"/>
                      <a:pt x="215" y="582"/>
                      <a:pt x="329" y="582"/>
                    </a:cubicBezTo>
                    <a:cubicBezTo>
                      <a:pt x="365" y="582"/>
                      <a:pt x="401" y="575"/>
                      <a:pt x="437" y="560"/>
                    </a:cubicBezTo>
                    <a:cubicBezTo>
                      <a:pt x="587" y="497"/>
                      <a:pt x="662" y="335"/>
                      <a:pt x="600" y="185"/>
                    </a:cubicBezTo>
                    <a:cubicBezTo>
                      <a:pt x="562" y="71"/>
                      <a:pt x="452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88" name="Google Shape;10988;p50"/>
              <p:cNvSpPr/>
              <p:nvPr/>
            </p:nvSpPr>
            <p:spPr>
              <a:xfrm>
                <a:off x="3560675" y="3733325"/>
                <a:ext cx="19225" cy="14575"/>
              </a:xfrm>
              <a:custGeom>
                <a:rect b="b" l="l" r="r" t="t"/>
                <a:pathLst>
                  <a:path extrusionOk="0" h="583" w="769">
                    <a:moveTo>
                      <a:pt x="381" y="0"/>
                    </a:moveTo>
                    <a:cubicBezTo>
                      <a:pt x="371" y="0"/>
                      <a:pt x="361" y="1"/>
                      <a:pt x="351" y="2"/>
                    </a:cubicBezTo>
                    <a:cubicBezTo>
                      <a:pt x="101" y="39"/>
                      <a:pt x="1" y="364"/>
                      <a:pt x="201" y="526"/>
                    </a:cubicBezTo>
                    <a:cubicBezTo>
                      <a:pt x="254" y="564"/>
                      <a:pt x="316" y="583"/>
                      <a:pt x="379" y="583"/>
                    </a:cubicBezTo>
                    <a:cubicBezTo>
                      <a:pt x="463" y="583"/>
                      <a:pt x="548" y="548"/>
                      <a:pt x="613" y="476"/>
                    </a:cubicBezTo>
                    <a:cubicBezTo>
                      <a:pt x="769" y="284"/>
                      <a:pt x="625" y="0"/>
                      <a:pt x="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89" name="Google Shape;10989;p50"/>
              <p:cNvSpPr/>
              <p:nvPr/>
            </p:nvSpPr>
            <p:spPr>
              <a:xfrm>
                <a:off x="3536575" y="3669475"/>
                <a:ext cx="16900" cy="14475"/>
              </a:xfrm>
              <a:custGeom>
                <a:rect b="b" l="l" r="r" t="t"/>
                <a:pathLst>
                  <a:path extrusionOk="0" h="579" w="676">
                    <a:moveTo>
                      <a:pt x="367" y="0"/>
                    </a:moveTo>
                    <a:cubicBezTo>
                      <a:pt x="169" y="0"/>
                      <a:pt x="1" y="212"/>
                      <a:pt x="115" y="431"/>
                    </a:cubicBezTo>
                    <a:cubicBezTo>
                      <a:pt x="171" y="534"/>
                      <a:pt x="265" y="579"/>
                      <a:pt x="360" y="579"/>
                    </a:cubicBezTo>
                    <a:cubicBezTo>
                      <a:pt x="518" y="579"/>
                      <a:pt x="676" y="452"/>
                      <a:pt x="652" y="256"/>
                    </a:cubicBezTo>
                    <a:cubicBezTo>
                      <a:pt x="652" y="231"/>
                      <a:pt x="652" y="206"/>
                      <a:pt x="640" y="181"/>
                    </a:cubicBezTo>
                    <a:cubicBezTo>
                      <a:pt x="615" y="131"/>
                      <a:pt x="590" y="94"/>
                      <a:pt x="552" y="69"/>
                    </a:cubicBezTo>
                    <a:cubicBezTo>
                      <a:pt x="493" y="21"/>
                      <a:pt x="428" y="0"/>
                      <a:pt x="3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90" name="Google Shape;10990;p50"/>
              <p:cNvSpPr/>
              <p:nvPr/>
            </p:nvSpPr>
            <p:spPr>
              <a:xfrm>
                <a:off x="3531300" y="3705300"/>
                <a:ext cx="16600" cy="14575"/>
              </a:xfrm>
              <a:custGeom>
                <a:rect b="b" l="l" r="r" t="t"/>
                <a:pathLst>
                  <a:path extrusionOk="0" h="583" w="664">
                    <a:moveTo>
                      <a:pt x="335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73"/>
                      <a:pt x="1" y="248"/>
                      <a:pt x="63" y="398"/>
                    </a:cubicBezTo>
                    <a:cubicBezTo>
                      <a:pt x="101" y="512"/>
                      <a:pt x="211" y="582"/>
                      <a:pt x="328" y="582"/>
                    </a:cubicBezTo>
                    <a:cubicBezTo>
                      <a:pt x="365" y="582"/>
                      <a:pt x="402" y="575"/>
                      <a:pt x="438" y="560"/>
                    </a:cubicBezTo>
                    <a:cubicBezTo>
                      <a:pt x="588" y="498"/>
                      <a:pt x="663" y="335"/>
                      <a:pt x="601" y="185"/>
                    </a:cubicBezTo>
                    <a:cubicBezTo>
                      <a:pt x="553" y="71"/>
                      <a:pt x="448" y="1"/>
                      <a:pt x="3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91" name="Google Shape;10991;p50"/>
              <p:cNvSpPr/>
              <p:nvPr/>
            </p:nvSpPr>
            <p:spPr>
              <a:xfrm>
                <a:off x="3512875" y="3599850"/>
                <a:ext cx="16050" cy="14375"/>
              </a:xfrm>
              <a:custGeom>
                <a:rect b="b" l="l" r="r" t="t"/>
                <a:pathLst>
                  <a:path extrusionOk="0" h="575" w="642">
                    <a:moveTo>
                      <a:pt x="296" y="1"/>
                    </a:moveTo>
                    <a:cubicBezTo>
                      <a:pt x="161" y="1"/>
                      <a:pt x="36" y="107"/>
                      <a:pt x="13" y="254"/>
                    </a:cubicBezTo>
                    <a:cubicBezTo>
                      <a:pt x="1" y="329"/>
                      <a:pt x="13" y="404"/>
                      <a:pt x="63" y="467"/>
                    </a:cubicBezTo>
                    <a:cubicBezTo>
                      <a:pt x="123" y="542"/>
                      <a:pt x="203" y="574"/>
                      <a:pt x="282" y="574"/>
                    </a:cubicBezTo>
                    <a:cubicBezTo>
                      <a:pt x="464" y="574"/>
                      <a:pt x="642" y="401"/>
                      <a:pt x="563" y="192"/>
                    </a:cubicBezTo>
                    <a:cubicBezTo>
                      <a:pt x="563" y="167"/>
                      <a:pt x="550" y="142"/>
                      <a:pt x="525" y="117"/>
                    </a:cubicBezTo>
                    <a:cubicBezTo>
                      <a:pt x="488" y="54"/>
                      <a:pt x="413" y="17"/>
                      <a:pt x="338" y="4"/>
                    </a:cubicBezTo>
                    <a:cubicBezTo>
                      <a:pt x="324" y="2"/>
                      <a:pt x="310" y="1"/>
                      <a:pt x="2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92" name="Google Shape;10992;p50"/>
              <p:cNvSpPr/>
              <p:nvPr/>
            </p:nvSpPr>
            <p:spPr>
              <a:xfrm>
                <a:off x="3499125" y="3645950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9" y="0"/>
                    </a:moveTo>
                    <a:cubicBezTo>
                      <a:pt x="294" y="0"/>
                      <a:pt x="259" y="7"/>
                      <a:pt x="226" y="22"/>
                    </a:cubicBezTo>
                    <a:cubicBezTo>
                      <a:pt x="76" y="72"/>
                      <a:pt x="1" y="247"/>
                      <a:pt x="51" y="397"/>
                    </a:cubicBezTo>
                    <a:cubicBezTo>
                      <a:pt x="100" y="506"/>
                      <a:pt x="212" y="575"/>
                      <a:pt x="330" y="575"/>
                    </a:cubicBezTo>
                    <a:cubicBezTo>
                      <a:pt x="362" y="575"/>
                      <a:pt x="394" y="570"/>
                      <a:pt x="426" y="560"/>
                    </a:cubicBezTo>
                    <a:cubicBezTo>
                      <a:pt x="576" y="497"/>
                      <a:pt x="651" y="335"/>
                      <a:pt x="588" y="185"/>
                    </a:cubicBezTo>
                    <a:cubicBezTo>
                      <a:pt x="550" y="71"/>
                      <a:pt x="440" y="0"/>
                      <a:pt x="3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93" name="Google Shape;10993;p50"/>
              <p:cNvSpPr/>
              <p:nvPr/>
            </p:nvSpPr>
            <p:spPr>
              <a:xfrm>
                <a:off x="3377525" y="3801000"/>
                <a:ext cx="18300" cy="14600"/>
              </a:xfrm>
              <a:custGeom>
                <a:rect b="b" l="l" r="r" t="t"/>
                <a:pathLst>
                  <a:path extrusionOk="0" h="584" w="732">
                    <a:moveTo>
                      <a:pt x="382" y="0"/>
                    </a:moveTo>
                    <a:cubicBezTo>
                      <a:pt x="188" y="0"/>
                      <a:pt x="1" y="209"/>
                      <a:pt x="116" y="431"/>
                    </a:cubicBezTo>
                    <a:cubicBezTo>
                      <a:pt x="176" y="538"/>
                      <a:pt x="272" y="584"/>
                      <a:pt x="368" y="584"/>
                    </a:cubicBezTo>
                    <a:cubicBezTo>
                      <a:pt x="551" y="584"/>
                      <a:pt x="731" y="416"/>
                      <a:pt x="641" y="194"/>
                    </a:cubicBezTo>
                    <a:cubicBezTo>
                      <a:pt x="641" y="169"/>
                      <a:pt x="628" y="144"/>
                      <a:pt x="603" y="119"/>
                    </a:cubicBezTo>
                    <a:cubicBezTo>
                      <a:pt x="542" y="35"/>
                      <a:pt x="461" y="0"/>
                      <a:pt x="3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94" name="Google Shape;10994;p50"/>
              <p:cNvSpPr/>
              <p:nvPr/>
            </p:nvSpPr>
            <p:spPr>
              <a:xfrm>
                <a:off x="3383225" y="3764000"/>
                <a:ext cx="17200" cy="12800"/>
              </a:xfrm>
              <a:custGeom>
                <a:rect b="b" l="l" r="r" t="t"/>
                <a:pathLst>
                  <a:path extrusionOk="0" h="512" w="688">
                    <a:moveTo>
                      <a:pt x="485" y="1"/>
                    </a:moveTo>
                    <a:cubicBezTo>
                      <a:pt x="273" y="1"/>
                      <a:pt x="1" y="283"/>
                      <a:pt x="213" y="449"/>
                    </a:cubicBezTo>
                    <a:cubicBezTo>
                      <a:pt x="261" y="492"/>
                      <a:pt x="323" y="512"/>
                      <a:pt x="386" y="512"/>
                    </a:cubicBezTo>
                    <a:cubicBezTo>
                      <a:pt x="470" y="512"/>
                      <a:pt x="556" y="476"/>
                      <a:pt x="613" y="412"/>
                    </a:cubicBezTo>
                    <a:cubicBezTo>
                      <a:pt x="663" y="349"/>
                      <a:pt x="688" y="274"/>
                      <a:pt x="675" y="199"/>
                    </a:cubicBezTo>
                    <a:cubicBezTo>
                      <a:pt x="675" y="162"/>
                      <a:pt x="663" y="149"/>
                      <a:pt x="663" y="124"/>
                    </a:cubicBezTo>
                    <a:cubicBezTo>
                      <a:pt x="627" y="36"/>
                      <a:pt x="559" y="1"/>
                      <a:pt x="4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95" name="Google Shape;10995;p50"/>
              <p:cNvSpPr/>
              <p:nvPr/>
            </p:nvSpPr>
            <p:spPr>
              <a:xfrm>
                <a:off x="3353550" y="3741500"/>
                <a:ext cx="15450" cy="14475"/>
              </a:xfrm>
              <a:custGeom>
                <a:rect b="b" l="l" r="r" t="t"/>
                <a:pathLst>
                  <a:path extrusionOk="0" h="579" w="618">
                    <a:moveTo>
                      <a:pt x="292" y="1"/>
                    </a:moveTo>
                    <a:cubicBezTo>
                      <a:pt x="161" y="1"/>
                      <a:pt x="32" y="82"/>
                      <a:pt x="13" y="237"/>
                    </a:cubicBezTo>
                    <a:cubicBezTo>
                      <a:pt x="0" y="312"/>
                      <a:pt x="13" y="399"/>
                      <a:pt x="63" y="462"/>
                    </a:cubicBezTo>
                    <a:cubicBezTo>
                      <a:pt x="120" y="543"/>
                      <a:pt x="200" y="578"/>
                      <a:pt x="281" y="578"/>
                    </a:cubicBezTo>
                    <a:cubicBezTo>
                      <a:pt x="449" y="578"/>
                      <a:pt x="617" y="427"/>
                      <a:pt x="575" y="224"/>
                    </a:cubicBezTo>
                    <a:cubicBezTo>
                      <a:pt x="539" y="73"/>
                      <a:pt x="414" y="1"/>
                      <a:pt x="2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96" name="Google Shape;10996;p50"/>
              <p:cNvSpPr/>
              <p:nvPr/>
            </p:nvSpPr>
            <p:spPr>
              <a:xfrm>
                <a:off x="3330050" y="3674075"/>
                <a:ext cx="15775" cy="15050"/>
              </a:xfrm>
              <a:custGeom>
                <a:rect b="b" l="l" r="r" t="t"/>
                <a:pathLst>
                  <a:path extrusionOk="0" h="602" w="631">
                    <a:moveTo>
                      <a:pt x="314" y="1"/>
                    </a:moveTo>
                    <a:cubicBezTo>
                      <a:pt x="158" y="1"/>
                      <a:pt x="1" y="122"/>
                      <a:pt x="16" y="322"/>
                    </a:cubicBezTo>
                    <a:cubicBezTo>
                      <a:pt x="27" y="513"/>
                      <a:pt x="167" y="602"/>
                      <a:pt x="306" y="602"/>
                    </a:cubicBezTo>
                    <a:cubicBezTo>
                      <a:pt x="469" y="602"/>
                      <a:pt x="631" y="481"/>
                      <a:pt x="590" y="260"/>
                    </a:cubicBezTo>
                    <a:cubicBezTo>
                      <a:pt x="590" y="235"/>
                      <a:pt x="578" y="210"/>
                      <a:pt x="578" y="185"/>
                    </a:cubicBezTo>
                    <a:cubicBezTo>
                      <a:pt x="527" y="58"/>
                      <a:pt x="421" y="1"/>
                      <a:pt x="31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97" name="Google Shape;10997;p50"/>
              <p:cNvSpPr/>
              <p:nvPr/>
            </p:nvSpPr>
            <p:spPr>
              <a:xfrm>
                <a:off x="3357600" y="3702325"/>
                <a:ext cx="16050" cy="14375"/>
              </a:xfrm>
              <a:custGeom>
                <a:rect b="b" l="l" r="r" t="t"/>
                <a:pathLst>
                  <a:path extrusionOk="0" h="575" w="642">
                    <a:moveTo>
                      <a:pt x="296" y="1"/>
                    </a:moveTo>
                    <a:cubicBezTo>
                      <a:pt x="161" y="1"/>
                      <a:pt x="36" y="107"/>
                      <a:pt x="13" y="254"/>
                    </a:cubicBezTo>
                    <a:cubicBezTo>
                      <a:pt x="1" y="329"/>
                      <a:pt x="26" y="404"/>
                      <a:pt x="63" y="467"/>
                    </a:cubicBezTo>
                    <a:cubicBezTo>
                      <a:pt x="124" y="542"/>
                      <a:pt x="203" y="574"/>
                      <a:pt x="282" y="574"/>
                    </a:cubicBezTo>
                    <a:cubicBezTo>
                      <a:pt x="464" y="574"/>
                      <a:pt x="642" y="401"/>
                      <a:pt x="563" y="192"/>
                    </a:cubicBezTo>
                    <a:cubicBezTo>
                      <a:pt x="563" y="167"/>
                      <a:pt x="551" y="142"/>
                      <a:pt x="538" y="117"/>
                    </a:cubicBezTo>
                    <a:cubicBezTo>
                      <a:pt x="488" y="54"/>
                      <a:pt x="413" y="17"/>
                      <a:pt x="338" y="4"/>
                    </a:cubicBezTo>
                    <a:cubicBezTo>
                      <a:pt x="324" y="2"/>
                      <a:pt x="310" y="1"/>
                      <a:pt x="2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98" name="Google Shape;10998;p50"/>
              <p:cNvSpPr/>
              <p:nvPr/>
            </p:nvSpPr>
            <p:spPr>
              <a:xfrm>
                <a:off x="3499150" y="3685875"/>
                <a:ext cx="17200" cy="14775"/>
              </a:xfrm>
              <a:custGeom>
                <a:rect b="b" l="l" r="r" t="t"/>
                <a:pathLst>
                  <a:path extrusionOk="0" h="591" w="688">
                    <a:moveTo>
                      <a:pt x="399" y="1"/>
                    </a:moveTo>
                    <a:cubicBezTo>
                      <a:pt x="194" y="1"/>
                      <a:pt x="1" y="238"/>
                      <a:pt x="162" y="462"/>
                    </a:cubicBezTo>
                    <a:cubicBezTo>
                      <a:pt x="200" y="525"/>
                      <a:pt x="275" y="575"/>
                      <a:pt x="350" y="587"/>
                    </a:cubicBezTo>
                    <a:cubicBezTo>
                      <a:pt x="365" y="590"/>
                      <a:pt x="380" y="591"/>
                      <a:pt x="395" y="591"/>
                    </a:cubicBezTo>
                    <a:cubicBezTo>
                      <a:pt x="537" y="591"/>
                      <a:pt x="652" y="485"/>
                      <a:pt x="675" y="337"/>
                    </a:cubicBezTo>
                    <a:cubicBezTo>
                      <a:pt x="687" y="287"/>
                      <a:pt x="687" y="237"/>
                      <a:pt x="662" y="200"/>
                    </a:cubicBezTo>
                    <a:cubicBezTo>
                      <a:pt x="650" y="175"/>
                      <a:pt x="637" y="150"/>
                      <a:pt x="625" y="125"/>
                    </a:cubicBezTo>
                    <a:cubicBezTo>
                      <a:pt x="561" y="37"/>
                      <a:pt x="479" y="1"/>
                      <a:pt x="3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99" name="Google Shape;10999;p50"/>
              <p:cNvSpPr/>
              <p:nvPr/>
            </p:nvSpPr>
            <p:spPr>
              <a:xfrm>
                <a:off x="3433525" y="3671950"/>
                <a:ext cx="17725" cy="14625"/>
              </a:xfrm>
              <a:custGeom>
                <a:rect b="b" l="l" r="r" t="t"/>
                <a:pathLst>
                  <a:path extrusionOk="0" h="585" w="709">
                    <a:moveTo>
                      <a:pt x="362" y="1"/>
                    </a:moveTo>
                    <a:cubicBezTo>
                      <a:pt x="266" y="1"/>
                      <a:pt x="171" y="48"/>
                      <a:pt x="113" y="145"/>
                    </a:cubicBezTo>
                    <a:cubicBezTo>
                      <a:pt x="0" y="320"/>
                      <a:pt x="113" y="545"/>
                      <a:pt x="325" y="582"/>
                    </a:cubicBezTo>
                    <a:cubicBezTo>
                      <a:pt x="337" y="583"/>
                      <a:pt x="348" y="584"/>
                      <a:pt x="360" y="584"/>
                    </a:cubicBezTo>
                    <a:cubicBezTo>
                      <a:pt x="556" y="584"/>
                      <a:pt x="709" y="384"/>
                      <a:pt x="638" y="195"/>
                    </a:cubicBezTo>
                    <a:cubicBezTo>
                      <a:pt x="625" y="170"/>
                      <a:pt x="613" y="145"/>
                      <a:pt x="600" y="120"/>
                    </a:cubicBezTo>
                    <a:cubicBezTo>
                      <a:pt x="540" y="41"/>
                      <a:pt x="451" y="1"/>
                      <a:pt x="3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00" name="Google Shape;11000;p50"/>
              <p:cNvSpPr/>
              <p:nvPr/>
            </p:nvSpPr>
            <p:spPr>
              <a:xfrm>
                <a:off x="3452900" y="3740975"/>
                <a:ext cx="17275" cy="14675"/>
              </a:xfrm>
              <a:custGeom>
                <a:rect b="b" l="l" r="r" t="t"/>
                <a:pathLst>
                  <a:path extrusionOk="0" h="587" w="691">
                    <a:moveTo>
                      <a:pt x="311" y="1"/>
                    </a:moveTo>
                    <a:cubicBezTo>
                      <a:pt x="178" y="1"/>
                      <a:pt x="48" y="93"/>
                      <a:pt x="25" y="245"/>
                    </a:cubicBezTo>
                    <a:cubicBezTo>
                      <a:pt x="0" y="408"/>
                      <a:pt x="100" y="558"/>
                      <a:pt x="263" y="583"/>
                    </a:cubicBezTo>
                    <a:cubicBezTo>
                      <a:pt x="278" y="585"/>
                      <a:pt x="292" y="586"/>
                      <a:pt x="307" y="586"/>
                    </a:cubicBezTo>
                    <a:cubicBezTo>
                      <a:pt x="534" y="586"/>
                      <a:pt x="690" y="320"/>
                      <a:pt x="538" y="120"/>
                    </a:cubicBezTo>
                    <a:cubicBezTo>
                      <a:pt x="479" y="38"/>
                      <a:pt x="395" y="1"/>
                      <a:pt x="3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01" name="Google Shape;11001;p50"/>
              <p:cNvSpPr/>
              <p:nvPr/>
            </p:nvSpPr>
            <p:spPr>
              <a:xfrm>
                <a:off x="3389750" y="3722700"/>
                <a:ext cx="18050" cy="14625"/>
              </a:xfrm>
              <a:custGeom>
                <a:rect b="b" l="l" r="r" t="t"/>
                <a:pathLst>
                  <a:path extrusionOk="0" h="585" w="722">
                    <a:moveTo>
                      <a:pt x="374" y="0"/>
                    </a:moveTo>
                    <a:cubicBezTo>
                      <a:pt x="182" y="0"/>
                      <a:pt x="0" y="207"/>
                      <a:pt x="114" y="427"/>
                    </a:cubicBezTo>
                    <a:cubicBezTo>
                      <a:pt x="174" y="538"/>
                      <a:pt x="269" y="584"/>
                      <a:pt x="363" y="584"/>
                    </a:cubicBezTo>
                    <a:cubicBezTo>
                      <a:pt x="544" y="584"/>
                      <a:pt x="721" y="411"/>
                      <a:pt x="639" y="189"/>
                    </a:cubicBezTo>
                    <a:cubicBezTo>
                      <a:pt x="627" y="164"/>
                      <a:pt x="614" y="152"/>
                      <a:pt x="602" y="127"/>
                    </a:cubicBezTo>
                    <a:cubicBezTo>
                      <a:pt x="539" y="37"/>
                      <a:pt x="455" y="0"/>
                      <a:pt x="3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02" name="Google Shape;11002;p50"/>
              <p:cNvSpPr/>
              <p:nvPr/>
            </p:nvSpPr>
            <p:spPr>
              <a:xfrm>
                <a:off x="3361400" y="3656300"/>
                <a:ext cx="18275" cy="14650"/>
              </a:xfrm>
              <a:custGeom>
                <a:rect b="b" l="l" r="r" t="t"/>
                <a:pathLst>
                  <a:path extrusionOk="0" h="586" w="731">
                    <a:moveTo>
                      <a:pt x="383" y="0"/>
                    </a:moveTo>
                    <a:cubicBezTo>
                      <a:pt x="187" y="0"/>
                      <a:pt x="0" y="204"/>
                      <a:pt x="124" y="433"/>
                    </a:cubicBezTo>
                    <a:cubicBezTo>
                      <a:pt x="179" y="540"/>
                      <a:pt x="273" y="586"/>
                      <a:pt x="367" y="586"/>
                    </a:cubicBezTo>
                    <a:cubicBezTo>
                      <a:pt x="548" y="586"/>
                      <a:pt x="731" y="418"/>
                      <a:pt x="649" y="196"/>
                    </a:cubicBezTo>
                    <a:cubicBezTo>
                      <a:pt x="636" y="171"/>
                      <a:pt x="624" y="146"/>
                      <a:pt x="611" y="121"/>
                    </a:cubicBezTo>
                    <a:cubicBezTo>
                      <a:pt x="548" y="36"/>
                      <a:pt x="465" y="0"/>
                      <a:pt x="3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03" name="Google Shape;11003;p50"/>
              <p:cNvSpPr/>
              <p:nvPr/>
            </p:nvSpPr>
            <p:spPr>
              <a:xfrm>
                <a:off x="3411300" y="3787025"/>
                <a:ext cx="18725" cy="14575"/>
              </a:xfrm>
              <a:custGeom>
                <a:rect b="b" l="l" r="r" t="t"/>
                <a:pathLst>
                  <a:path extrusionOk="0" h="583" w="749">
                    <a:moveTo>
                      <a:pt x="399" y="0"/>
                    </a:moveTo>
                    <a:cubicBezTo>
                      <a:pt x="137" y="0"/>
                      <a:pt x="1" y="337"/>
                      <a:pt x="215" y="515"/>
                    </a:cubicBezTo>
                    <a:cubicBezTo>
                      <a:pt x="274" y="562"/>
                      <a:pt x="338" y="582"/>
                      <a:pt x="400" y="582"/>
                    </a:cubicBezTo>
                    <a:cubicBezTo>
                      <a:pt x="587" y="582"/>
                      <a:pt x="749" y="397"/>
                      <a:pt x="665" y="190"/>
                    </a:cubicBezTo>
                    <a:cubicBezTo>
                      <a:pt x="627" y="90"/>
                      <a:pt x="552" y="28"/>
                      <a:pt x="440" y="3"/>
                    </a:cubicBezTo>
                    <a:cubicBezTo>
                      <a:pt x="426" y="1"/>
                      <a:pt x="412" y="0"/>
                      <a:pt x="3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04" name="Google Shape;11004;p50"/>
              <p:cNvSpPr/>
              <p:nvPr/>
            </p:nvSpPr>
            <p:spPr>
              <a:xfrm>
                <a:off x="3471350" y="3614650"/>
                <a:ext cx="18650" cy="14750"/>
              </a:xfrm>
              <a:custGeom>
                <a:rect b="b" l="l" r="r" t="t"/>
                <a:pathLst>
                  <a:path extrusionOk="0" h="590" w="746">
                    <a:moveTo>
                      <a:pt x="409" y="0"/>
                    </a:moveTo>
                    <a:cubicBezTo>
                      <a:pt x="200" y="0"/>
                      <a:pt x="0" y="238"/>
                      <a:pt x="162" y="462"/>
                    </a:cubicBezTo>
                    <a:cubicBezTo>
                      <a:pt x="212" y="525"/>
                      <a:pt x="274" y="575"/>
                      <a:pt x="362" y="587"/>
                    </a:cubicBezTo>
                    <a:cubicBezTo>
                      <a:pt x="373" y="588"/>
                      <a:pt x="385" y="589"/>
                      <a:pt x="396" y="589"/>
                    </a:cubicBezTo>
                    <a:cubicBezTo>
                      <a:pt x="593" y="589"/>
                      <a:pt x="745" y="388"/>
                      <a:pt x="674" y="187"/>
                    </a:cubicBezTo>
                    <a:cubicBezTo>
                      <a:pt x="662" y="162"/>
                      <a:pt x="649" y="150"/>
                      <a:pt x="637" y="125"/>
                    </a:cubicBezTo>
                    <a:cubicBezTo>
                      <a:pt x="574" y="37"/>
                      <a:pt x="490" y="0"/>
                      <a:pt x="4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05" name="Google Shape;11005;p50"/>
              <p:cNvSpPr/>
              <p:nvPr/>
            </p:nvSpPr>
            <p:spPr>
              <a:xfrm>
                <a:off x="3536950" y="3629325"/>
                <a:ext cx="18350" cy="14425"/>
              </a:xfrm>
              <a:custGeom>
                <a:rect b="b" l="l" r="r" t="t"/>
                <a:pathLst>
                  <a:path extrusionOk="0" h="577" w="734">
                    <a:moveTo>
                      <a:pt x="384" y="1"/>
                    </a:moveTo>
                    <a:cubicBezTo>
                      <a:pt x="169" y="1"/>
                      <a:pt x="1" y="250"/>
                      <a:pt x="150" y="463"/>
                    </a:cubicBezTo>
                    <a:cubicBezTo>
                      <a:pt x="200" y="525"/>
                      <a:pt x="262" y="562"/>
                      <a:pt x="350" y="575"/>
                    </a:cubicBezTo>
                    <a:cubicBezTo>
                      <a:pt x="361" y="576"/>
                      <a:pt x="373" y="577"/>
                      <a:pt x="384" y="577"/>
                    </a:cubicBezTo>
                    <a:cubicBezTo>
                      <a:pt x="580" y="577"/>
                      <a:pt x="733" y="377"/>
                      <a:pt x="662" y="188"/>
                    </a:cubicBezTo>
                    <a:cubicBezTo>
                      <a:pt x="625" y="113"/>
                      <a:pt x="575" y="50"/>
                      <a:pt x="500" y="25"/>
                    </a:cubicBezTo>
                    <a:cubicBezTo>
                      <a:pt x="461" y="8"/>
                      <a:pt x="422" y="1"/>
                      <a:pt x="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06" name="Google Shape;11006;p50"/>
              <p:cNvSpPr/>
              <p:nvPr/>
            </p:nvSpPr>
            <p:spPr>
              <a:xfrm>
                <a:off x="3566600" y="3700825"/>
                <a:ext cx="19825" cy="14450"/>
              </a:xfrm>
              <a:custGeom>
                <a:rect b="b" l="l" r="r" t="t"/>
                <a:pathLst>
                  <a:path extrusionOk="0" h="578" w="793">
                    <a:moveTo>
                      <a:pt x="390" y="0"/>
                    </a:moveTo>
                    <a:cubicBezTo>
                      <a:pt x="36" y="0"/>
                      <a:pt x="1" y="528"/>
                      <a:pt x="363" y="577"/>
                    </a:cubicBezTo>
                    <a:cubicBezTo>
                      <a:pt x="372" y="577"/>
                      <a:pt x="380" y="578"/>
                      <a:pt x="388" y="578"/>
                    </a:cubicBezTo>
                    <a:cubicBezTo>
                      <a:pt x="729" y="578"/>
                      <a:pt x="793" y="75"/>
                      <a:pt x="451" y="2"/>
                    </a:cubicBezTo>
                    <a:lnTo>
                      <a:pt x="426" y="2"/>
                    </a:lnTo>
                    <a:cubicBezTo>
                      <a:pt x="413" y="1"/>
                      <a:pt x="401" y="0"/>
                      <a:pt x="3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07" name="Google Shape;11007;p50"/>
              <p:cNvSpPr/>
              <p:nvPr/>
            </p:nvSpPr>
            <p:spPr>
              <a:xfrm>
                <a:off x="3529425" y="3744975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24" y="1"/>
                    </a:moveTo>
                    <a:cubicBezTo>
                      <a:pt x="287" y="1"/>
                      <a:pt x="249" y="8"/>
                      <a:pt x="213" y="23"/>
                    </a:cubicBezTo>
                    <a:cubicBezTo>
                      <a:pt x="76" y="73"/>
                      <a:pt x="1" y="248"/>
                      <a:pt x="51" y="398"/>
                    </a:cubicBezTo>
                    <a:cubicBezTo>
                      <a:pt x="98" y="512"/>
                      <a:pt x="204" y="582"/>
                      <a:pt x="317" y="582"/>
                    </a:cubicBezTo>
                    <a:cubicBezTo>
                      <a:pt x="353" y="582"/>
                      <a:pt x="390" y="575"/>
                      <a:pt x="426" y="560"/>
                    </a:cubicBezTo>
                    <a:cubicBezTo>
                      <a:pt x="576" y="498"/>
                      <a:pt x="651" y="335"/>
                      <a:pt x="588" y="185"/>
                    </a:cubicBezTo>
                    <a:cubicBezTo>
                      <a:pt x="550" y="71"/>
                      <a:pt x="440" y="1"/>
                      <a:pt x="3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08" name="Google Shape;11008;p50"/>
              <p:cNvSpPr/>
              <p:nvPr/>
            </p:nvSpPr>
            <p:spPr>
              <a:xfrm>
                <a:off x="3481325" y="3796300"/>
                <a:ext cx="15950" cy="14350"/>
              </a:xfrm>
              <a:custGeom>
                <a:rect b="b" l="l" r="r" t="t"/>
                <a:pathLst>
                  <a:path extrusionOk="0" h="574" w="638">
                    <a:moveTo>
                      <a:pt x="349" y="0"/>
                    </a:moveTo>
                    <a:cubicBezTo>
                      <a:pt x="254" y="0"/>
                      <a:pt x="159" y="47"/>
                      <a:pt x="100" y="144"/>
                    </a:cubicBezTo>
                    <a:cubicBezTo>
                      <a:pt x="0" y="319"/>
                      <a:pt x="100" y="544"/>
                      <a:pt x="313" y="569"/>
                    </a:cubicBezTo>
                    <a:cubicBezTo>
                      <a:pt x="328" y="572"/>
                      <a:pt x="344" y="573"/>
                      <a:pt x="359" y="573"/>
                    </a:cubicBezTo>
                    <a:cubicBezTo>
                      <a:pt x="492" y="573"/>
                      <a:pt x="615" y="478"/>
                      <a:pt x="638" y="332"/>
                    </a:cubicBezTo>
                    <a:cubicBezTo>
                      <a:pt x="638" y="294"/>
                      <a:pt x="638" y="269"/>
                      <a:pt x="638" y="232"/>
                    </a:cubicBezTo>
                    <a:cubicBezTo>
                      <a:pt x="625" y="194"/>
                      <a:pt x="613" y="157"/>
                      <a:pt x="588" y="119"/>
                    </a:cubicBezTo>
                    <a:cubicBezTo>
                      <a:pt x="528" y="41"/>
                      <a:pt x="438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09" name="Google Shape;11009;p50"/>
              <p:cNvSpPr/>
              <p:nvPr/>
            </p:nvSpPr>
            <p:spPr>
              <a:xfrm>
                <a:off x="3517575" y="3777475"/>
                <a:ext cx="17725" cy="14600"/>
              </a:xfrm>
              <a:custGeom>
                <a:rect b="b" l="l" r="r" t="t"/>
                <a:pathLst>
                  <a:path extrusionOk="0" h="584" w="709">
                    <a:moveTo>
                      <a:pt x="359" y="0"/>
                    </a:moveTo>
                    <a:cubicBezTo>
                      <a:pt x="323" y="0"/>
                      <a:pt x="286" y="8"/>
                      <a:pt x="250" y="23"/>
                    </a:cubicBezTo>
                    <a:cubicBezTo>
                      <a:pt x="13" y="110"/>
                      <a:pt x="0" y="447"/>
                      <a:pt x="238" y="560"/>
                    </a:cubicBezTo>
                    <a:cubicBezTo>
                      <a:pt x="276" y="576"/>
                      <a:pt x="314" y="583"/>
                      <a:pt x="352" y="583"/>
                    </a:cubicBezTo>
                    <a:cubicBezTo>
                      <a:pt x="546" y="583"/>
                      <a:pt x="709" y="384"/>
                      <a:pt x="625" y="185"/>
                    </a:cubicBezTo>
                    <a:cubicBezTo>
                      <a:pt x="577" y="71"/>
                      <a:pt x="472" y="0"/>
                      <a:pt x="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10" name="Google Shape;11010;p50"/>
              <p:cNvSpPr/>
              <p:nvPr/>
            </p:nvSpPr>
            <p:spPr>
              <a:xfrm>
                <a:off x="3371100" y="3625325"/>
                <a:ext cx="18050" cy="14525"/>
              </a:xfrm>
              <a:custGeom>
                <a:rect b="b" l="l" r="r" t="t"/>
                <a:pathLst>
                  <a:path extrusionOk="0" h="581" w="722">
                    <a:moveTo>
                      <a:pt x="354" y="1"/>
                    </a:moveTo>
                    <a:cubicBezTo>
                      <a:pt x="176" y="1"/>
                      <a:pt x="1" y="156"/>
                      <a:pt x="73" y="373"/>
                    </a:cubicBezTo>
                    <a:cubicBezTo>
                      <a:pt x="114" y="519"/>
                      <a:pt x="221" y="580"/>
                      <a:pt x="331" y="580"/>
                    </a:cubicBezTo>
                    <a:cubicBezTo>
                      <a:pt x="521" y="580"/>
                      <a:pt x="721" y="398"/>
                      <a:pt x="610" y="160"/>
                    </a:cubicBezTo>
                    <a:cubicBezTo>
                      <a:pt x="552" y="49"/>
                      <a:pt x="453" y="1"/>
                      <a:pt x="3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11" name="Google Shape;11011;p50"/>
              <p:cNvSpPr/>
              <p:nvPr/>
            </p:nvSpPr>
            <p:spPr>
              <a:xfrm>
                <a:off x="3483175" y="3581975"/>
                <a:ext cx="17775" cy="14525"/>
              </a:xfrm>
              <a:custGeom>
                <a:rect b="b" l="l" r="r" t="t"/>
                <a:pathLst>
                  <a:path extrusionOk="0" h="581" w="711">
                    <a:moveTo>
                      <a:pt x="348" y="1"/>
                    </a:moveTo>
                    <a:cubicBezTo>
                      <a:pt x="174" y="1"/>
                      <a:pt x="0" y="155"/>
                      <a:pt x="64" y="370"/>
                    </a:cubicBezTo>
                    <a:cubicBezTo>
                      <a:pt x="106" y="519"/>
                      <a:pt x="216" y="581"/>
                      <a:pt x="328" y="581"/>
                    </a:cubicBezTo>
                    <a:cubicBezTo>
                      <a:pt x="516" y="581"/>
                      <a:pt x="711" y="405"/>
                      <a:pt x="601" y="170"/>
                    </a:cubicBezTo>
                    <a:cubicBezTo>
                      <a:pt x="547" y="51"/>
                      <a:pt x="447" y="1"/>
                      <a:pt x="3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12" name="Google Shape;11012;p50"/>
              <p:cNvSpPr/>
              <p:nvPr/>
            </p:nvSpPr>
            <p:spPr>
              <a:xfrm>
                <a:off x="3333550" y="3639900"/>
                <a:ext cx="15150" cy="14350"/>
              </a:xfrm>
              <a:custGeom>
                <a:rect b="b" l="l" r="r" t="t"/>
                <a:pathLst>
                  <a:path extrusionOk="0" h="574" w="606">
                    <a:moveTo>
                      <a:pt x="288" y="0"/>
                    </a:moveTo>
                    <a:cubicBezTo>
                      <a:pt x="156" y="0"/>
                      <a:pt x="26" y="88"/>
                      <a:pt x="13" y="264"/>
                    </a:cubicBezTo>
                    <a:cubicBezTo>
                      <a:pt x="1" y="302"/>
                      <a:pt x="1" y="352"/>
                      <a:pt x="26" y="389"/>
                    </a:cubicBezTo>
                    <a:cubicBezTo>
                      <a:pt x="76" y="516"/>
                      <a:pt x="185" y="573"/>
                      <a:pt x="293" y="573"/>
                    </a:cubicBezTo>
                    <a:cubicBezTo>
                      <a:pt x="450" y="573"/>
                      <a:pt x="605" y="452"/>
                      <a:pt x="575" y="252"/>
                    </a:cubicBezTo>
                    <a:cubicBezTo>
                      <a:pt x="551" y="85"/>
                      <a:pt x="418" y="0"/>
                      <a:pt x="2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13" name="Google Shape;11013;p50"/>
              <p:cNvSpPr/>
              <p:nvPr/>
            </p:nvSpPr>
            <p:spPr>
              <a:xfrm>
                <a:off x="3373975" y="3838825"/>
                <a:ext cx="18025" cy="14225"/>
              </a:xfrm>
              <a:custGeom>
                <a:rect b="b" l="l" r="r" t="t"/>
                <a:pathLst>
                  <a:path extrusionOk="0" h="569" w="721">
                    <a:moveTo>
                      <a:pt x="399" y="1"/>
                    </a:moveTo>
                    <a:cubicBezTo>
                      <a:pt x="365" y="1"/>
                      <a:pt x="330" y="7"/>
                      <a:pt x="296" y="18"/>
                    </a:cubicBezTo>
                    <a:cubicBezTo>
                      <a:pt x="0" y="154"/>
                      <a:pt x="128" y="569"/>
                      <a:pt x="416" y="569"/>
                    </a:cubicBezTo>
                    <a:cubicBezTo>
                      <a:pt x="445" y="569"/>
                      <a:pt x="476" y="564"/>
                      <a:pt x="508" y="555"/>
                    </a:cubicBezTo>
                    <a:cubicBezTo>
                      <a:pt x="645" y="493"/>
                      <a:pt x="720" y="330"/>
                      <a:pt x="670" y="180"/>
                    </a:cubicBezTo>
                    <a:cubicBezTo>
                      <a:pt x="622" y="65"/>
                      <a:pt x="514" y="1"/>
                      <a:pt x="3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14" name="Google Shape;11014;p50"/>
              <p:cNvSpPr/>
              <p:nvPr/>
            </p:nvSpPr>
            <p:spPr>
              <a:xfrm>
                <a:off x="3666600" y="3693275"/>
                <a:ext cx="15775" cy="14550"/>
              </a:xfrm>
              <a:custGeom>
                <a:rect b="b" l="l" r="r" t="t"/>
                <a:pathLst>
                  <a:path extrusionOk="0" h="582" w="631">
                    <a:moveTo>
                      <a:pt x="319" y="1"/>
                    </a:moveTo>
                    <a:cubicBezTo>
                      <a:pt x="238" y="1"/>
                      <a:pt x="157" y="36"/>
                      <a:pt x="100" y="116"/>
                    </a:cubicBezTo>
                    <a:cubicBezTo>
                      <a:pt x="0" y="229"/>
                      <a:pt x="13" y="416"/>
                      <a:pt x="137" y="516"/>
                    </a:cubicBezTo>
                    <a:cubicBezTo>
                      <a:pt x="193" y="561"/>
                      <a:pt x="256" y="581"/>
                      <a:pt x="317" y="581"/>
                    </a:cubicBezTo>
                    <a:cubicBezTo>
                      <a:pt x="478" y="581"/>
                      <a:pt x="630" y="444"/>
                      <a:pt x="612" y="254"/>
                    </a:cubicBezTo>
                    <a:cubicBezTo>
                      <a:pt x="589" y="98"/>
                      <a:pt x="454" y="1"/>
                      <a:pt x="3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15" name="Google Shape;11015;p50"/>
              <p:cNvSpPr/>
              <p:nvPr/>
            </p:nvSpPr>
            <p:spPr>
              <a:xfrm>
                <a:off x="3703775" y="3672575"/>
                <a:ext cx="16250" cy="14600"/>
              </a:xfrm>
              <a:custGeom>
                <a:rect b="b" l="l" r="r" t="t"/>
                <a:pathLst>
                  <a:path extrusionOk="0" h="584" w="650">
                    <a:moveTo>
                      <a:pt x="349" y="1"/>
                    </a:moveTo>
                    <a:cubicBezTo>
                      <a:pt x="253" y="1"/>
                      <a:pt x="158" y="48"/>
                      <a:pt x="100" y="145"/>
                    </a:cubicBezTo>
                    <a:cubicBezTo>
                      <a:pt x="0" y="320"/>
                      <a:pt x="100" y="545"/>
                      <a:pt x="313" y="582"/>
                    </a:cubicBezTo>
                    <a:cubicBezTo>
                      <a:pt x="321" y="583"/>
                      <a:pt x="329" y="583"/>
                      <a:pt x="338" y="583"/>
                    </a:cubicBezTo>
                    <a:cubicBezTo>
                      <a:pt x="479" y="583"/>
                      <a:pt x="614" y="485"/>
                      <a:pt x="637" y="332"/>
                    </a:cubicBezTo>
                    <a:cubicBezTo>
                      <a:pt x="650" y="282"/>
                      <a:pt x="637" y="232"/>
                      <a:pt x="625" y="182"/>
                    </a:cubicBezTo>
                    <a:cubicBezTo>
                      <a:pt x="612" y="170"/>
                      <a:pt x="600" y="145"/>
                      <a:pt x="587" y="120"/>
                    </a:cubicBezTo>
                    <a:cubicBezTo>
                      <a:pt x="527" y="41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16" name="Google Shape;11016;p50"/>
              <p:cNvSpPr/>
              <p:nvPr/>
            </p:nvSpPr>
            <p:spPr>
              <a:xfrm>
                <a:off x="3636875" y="3659575"/>
                <a:ext cx="18350" cy="14650"/>
              </a:xfrm>
              <a:custGeom>
                <a:rect b="b" l="l" r="r" t="t"/>
                <a:pathLst>
                  <a:path extrusionOk="0" h="586" w="734">
                    <a:moveTo>
                      <a:pt x="384" y="1"/>
                    </a:moveTo>
                    <a:cubicBezTo>
                      <a:pt x="188" y="1"/>
                      <a:pt x="0" y="208"/>
                      <a:pt x="114" y="427"/>
                    </a:cubicBezTo>
                    <a:cubicBezTo>
                      <a:pt x="174" y="538"/>
                      <a:pt x="270" y="585"/>
                      <a:pt x="366" y="585"/>
                    </a:cubicBezTo>
                    <a:cubicBezTo>
                      <a:pt x="551" y="585"/>
                      <a:pt x="734" y="412"/>
                      <a:pt x="652" y="190"/>
                    </a:cubicBezTo>
                    <a:cubicBezTo>
                      <a:pt x="639" y="165"/>
                      <a:pt x="627" y="152"/>
                      <a:pt x="614" y="127"/>
                    </a:cubicBezTo>
                    <a:cubicBezTo>
                      <a:pt x="551" y="38"/>
                      <a:pt x="467" y="1"/>
                      <a:pt x="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17" name="Google Shape;11017;p50"/>
              <p:cNvSpPr/>
              <p:nvPr/>
            </p:nvSpPr>
            <p:spPr>
              <a:xfrm>
                <a:off x="3648100" y="3620500"/>
                <a:ext cx="15075" cy="14625"/>
              </a:xfrm>
              <a:custGeom>
                <a:rect b="b" l="l" r="r" t="t"/>
                <a:pathLst>
                  <a:path extrusionOk="0" h="585" w="603">
                    <a:moveTo>
                      <a:pt x="311" y="1"/>
                    </a:moveTo>
                    <a:cubicBezTo>
                      <a:pt x="150" y="1"/>
                      <a:pt x="1" y="138"/>
                      <a:pt x="28" y="328"/>
                    </a:cubicBezTo>
                    <a:cubicBezTo>
                      <a:pt x="44" y="486"/>
                      <a:pt x="180" y="584"/>
                      <a:pt x="318" y="584"/>
                    </a:cubicBezTo>
                    <a:cubicBezTo>
                      <a:pt x="399" y="584"/>
                      <a:pt x="480" y="551"/>
                      <a:pt x="540" y="478"/>
                    </a:cubicBezTo>
                    <a:cubicBezTo>
                      <a:pt x="590" y="416"/>
                      <a:pt x="603" y="341"/>
                      <a:pt x="603" y="266"/>
                    </a:cubicBezTo>
                    <a:cubicBezTo>
                      <a:pt x="603" y="241"/>
                      <a:pt x="590" y="216"/>
                      <a:pt x="578" y="191"/>
                    </a:cubicBezTo>
                    <a:cubicBezTo>
                      <a:pt x="565" y="141"/>
                      <a:pt x="540" y="103"/>
                      <a:pt x="490" y="66"/>
                    </a:cubicBezTo>
                    <a:cubicBezTo>
                      <a:pt x="435" y="21"/>
                      <a:pt x="372" y="1"/>
                      <a:pt x="3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18" name="Google Shape;11018;p50"/>
              <p:cNvSpPr/>
              <p:nvPr/>
            </p:nvSpPr>
            <p:spPr>
              <a:xfrm>
                <a:off x="3682825" y="3619900"/>
                <a:ext cx="17425" cy="14500"/>
              </a:xfrm>
              <a:custGeom>
                <a:rect b="b" l="l" r="r" t="t"/>
                <a:pathLst>
                  <a:path extrusionOk="0" h="580" w="697">
                    <a:moveTo>
                      <a:pt x="356" y="0"/>
                    </a:moveTo>
                    <a:cubicBezTo>
                      <a:pt x="261" y="0"/>
                      <a:pt x="166" y="47"/>
                      <a:pt x="113" y="140"/>
                    </a:cubicBezTo>
                    <a:cubicBezTo>
                      <a:pt x="1" y="315"/>
                      <a:pt x="113" y="540"/>
                      <a:pt x="313" y="577"/>
                    </a:cubicBezTo>
                    <a:cubicBezTo>
                      <a:pt x="325" y="578"/>
                      <a:pt x="336" y="579"/>
                      <a:pt x="347" y="579"/>
                    </a:cubicBezTo>
                    <a:cubicBezTo>
                      <a:pt x="544" y="579"/>
                      <a:pt x="697" y="379"/>
                      <a:pt x="626" y="190"/>
                    </a:cubicBezTo>
                    <a:cubicBezTo>
                      <a:pt x="613" y="165"/>
                      <a:pt x="601" y="140"/>
                      <a:pt x="588" y="115"/>
                    </a:cubicBezTo>
                    <a:cubicBezTo>
                      <a:pt x="529" y="38"/>
                      <a:pt x="442" y="0"/>
                      <a:pt x="3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19" name="Google Shape;11019;p50"/>
              <p:cNvSpPr/>
              <p:nvPr/>
            </p:nvSpPr>
            <p:spPr>
              <a:xfrm>
                <a:off x="3703775" y="3638300"/>
                <a:ext cx="16250" cy="14400"/>
              </a:xfrm>
              <a:custGeom>
                <a:rect b="b" l="l" r="r" t="t"/>
                <a:pathLst>
                  <a:path extrusionOk="0" h="576" w="650">
                    <a:moveTo>
                      <a:pt x="320" y="1"/>
                    </a:moveTo>
                    <a:cubicBezTo>
                      <a:pt x="288" y="1"/>
                      <a:pt x="256" y="6"/>
                      <a:pt x="225" y="16"/>
                    </a:cubicBezTo>
                    <a:cubicBezTo>
                      <a:pt x="75" y="79"/>
                      <a:pt x="0" y="241"/>
                      <a:pt x="50" y="391"/>
                    </a:cubicBezTo>
                    <a:cubicBezTo>
                      <a:pt x="98" y="505"/>
                      <a:pt x="203" y="575"/>
                      <a:pt x="316" y="575"/>
                    </a:cubicBezTo>
                    <a:cubicBezTo>
                      <a:pt x="352" y="575"/>
                      <a:pt x="389" y="568"/>
                      <a:pt x="425" y="553"/>
                    </a:cubicBezTo>
                    <a:cubicBezTo>
                      <a:pt x="575" y="503"/>
                      <a:pt x="650" y="328"/>
                      <a:pt x="600" y="191"/>
                    </a:cubicBezTo>
                    <a:cubicBezTo>
                      <a:pt x="551" y="72"/>
                      <a:pt x="438" y="1"/>
                      <a:pt x="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20" name="Google Shape;11020;p50"/>
              <p:cNvSpPr/>
              <p:nvPr/>
            </p:nvSpPr>
            <p:spPr>
              <a:xfrm>
                <a:off x="3622600" y="3559850"/>
                <a:ext cx="18700" cy="14300"/>
              </a:xfrm>
              <a:custGeom>
                <a:rect b="b" l="l" r="r" t="t"/>
                <a:pathLst>
                  <a:path extrusionOk="0" h="572" w="748">
                    <a:moveTo>
                      <a:pt x="394" y="0"/>
                    </a:moveTo>
                    <a:cubicBezTo>
                      <a:pt x="129" y="0"/>
                      <a:pt x="0" y="341"/>
                      <a:pt x="223" y="505"/>
                    </a:cubicBezTo>
                    <a:cubicBezTo>
                      <a:pt x="279" y="551"/>
                      <a:pt x="341" y="572"/>
                      <a:pt x="401" y="572"/>
                    </a:cubicBezTo>
                    <a:cubicBezTo>
                      <a:pt x="583" y="572"/>
                      <a:pt x="748" y="386"/>
                      <a:pt x="673" y="180"/>
                    </a:cubicBezTo>
                    <a:cubicBezTo>
                      <a:pt x="660" y="155"/>
                      <a:pt x="648" y="130"/>
                      <a:pt x="635" y="117"/>
                    </a:cubicBezTo>
                    <a:cubicBezTo>
                      <a:pt x="585" y="55"/>
                      <a:pt x="523" y="5"/>
                      <a:pt x="448" y="5"/>
                    </a:cubicBezTo>
                    <a:cubicBezTo>
                      <a:pt x="429" y="2"/>
                      <a:pt x="411" y="0"/>
                      <a:pt x="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21" name="Google Shape;11021;p50"/>
              <p:cNvSpPr/>
              <p:nvPr/>
            </p:nvSpPr>
            <p:spPr>
              <a:xfrm>
                <a:off x="3662525" y="3548150"/>
                <a:ext cx="15775" cy="14400"/>
              </a:xfrm>
              <a:custGeom>
                <a:rect b="b" l="l" r="r" t="t"/>
                <a:pathLst>
                  <a:path extrusionOk="0" h="576" w="631">
                    <a:moveTo>
                      <a:pt x="328" y="1"/>
                    </a:moveTo>
                    <a:cubicBezTo>
                      <a:pt x="245" y="1"/>
                      <a:pt x="162" y="35"/>
                      <a:pt x="101" y="110"/>
                    </a:cubicBezTo>
                    <a:cubicBezTo>
                      <a:pt x="1" y="235"/>
                      <a:pt x="13" y="410"/>
                      <a:pt x="138" y="510"/>
                    </a:cubicBezTo>
                    <a:cubicBezTo>
                      <a:pt x="194" y="556"/>
                      <a:pt x="257" y="576"/>
                      <a:pt x="319" y="576"/>
                    </a:cubicBezTo>
                    <a:cubicBezTo>
                      <a:pt x="480" y="576"/>
                      <a:pt x="631" y="441"/>
                      <a:pt x="613" y="260"/>
                    </a:cubicBezTo>
                    <a:cubicBezTo>
                      <a:pt x="597" y="97"/>
                      <a:pt x="465" y="1"/>
                      <a:pt x="3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22" name="Google Shape;11022;p50"/>
              <p:cNvSpPr/>
              <p:nvPr/>
            </p:nvSpPr>
            <p:spPr>
              <a:xfrm>
                <a:off x="3608950" y="3592975"/>
                <a:ext cx="19225" cy="14525"/>
              </a:xfrm>
              <a:custGeom>
                <a:rect b="b" l="l" r="r" t="t"/>
                <a:pathLst>
                  <a:path extrusionOk="0" h="581" w="769">
                    <a:moveTo>
                      <a:pt x="378" y="0"/>
                    </a:moveTo>
                    <a:cubicBezTo>
                      <a:pt x="295" y="0"/>
                      <a:pt x="212" y="35"/>
                      <a:pt x="157" y="104"/>
                    </a:cubicBezTo>
                    <a:cubicBezTo>
                      <a:pt x="1" y="297"/>
                      <a:pt x="144" y="581"/>
                      <a:pt x="388" y="581"/>
                    </a:cubicBezTo>
                    <a:cubicBezTo>
                      <a:pt x="398" y="581"/>
                      <a:pt x="409" y="580"/>
                      <a:pt x="419" y="579"/>
                    </a:cubicBezTo>
                    <a:cubicBezTo>
                      <a:pt x="669" y="554"/>
                      <a:pt x="769" y="229"/>
                      <a:pt x="569" y="67"/>
                    </a:cubicBezTo>
                    <a:cubicBezTo>
                      <a:pt x="513" y="23"/>
                      <a:pt x="446" y="0"/>
                      <a:pt x="3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23" name="Google Shape;11023;p50"/>
              <p:cNvSpPr/>
              <p:nvPr/>
            </p:nvSpPr>
            <p:spPr>
              <a:xfrm>
                <a:off x="3689700" y="3582075"/>
                <a:ext cx="16275" cy="14525"/>
              </a:xfrm>
              <a:custGeom>
                <a:rect b="b" l="l" r="r" t="t"/>
                <a:pathLst>
                  <a:path extrusionOk="0" h="581" w="651">
                    <a:moveTo>
                      <a:pt x="320" y="0"/>
                    </a:moveTo>
                    <a:cubicBezTo>
                      <a:pt x="289" y="0"/>
                      <a:pt x="257" y="5"/>
                      <a:pt x="226" y="16"/>
                    </a:cubicBezTo>
                    <a:cubicBezTo>
                      <a:pt x="76" y="78"/>
                      <a:pt x="1" y="241"/>
                      <a:pt x="63" y="391"/>
                    </a:cubicBezTo>
                    <a:cubicBezTo>
                      <a:pt x="103" y="509"/>
                      <a:pt x="221" y="581"/>
                      <a:pt x="342" y="581"/>
                    </a:cubicBezTo>
                    <a:cubicBezTo>
                      <a:pt x="374" y="581"/>
                      <a:pt x="407" y="576"/>
                      <a:pt x="438" y="565"/>
                    </a:cubicBezTo>
                    <a:cubicBezTo>
                      <a:pt x="588" y="503"/>
                      <a:pt x="651" y="341"/>
                      <a:pt x="601" y="191"/>
                    </a:cubicBezTo>
                    <a:cubicBezTo>
                      <a:pt x="551" y="72"/>
                      <a:pt x="439" y="0"/>
                      <a:pt x="3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24" name="Google Shape;11024;p50"/>
              <p:cNvSpPr/>
              <p:nvPr/>
            </p:nvSpPr>
            <p:spPr>
              <a:xfrm>
                <a:off x="3780500" y="3649850"/>
                <a:ext cx="17325" cy="12775"/>
              </a:xfrm>
              <a:custGeom>
                <a:rect b="b" l="l" r="r" t="t"/>
                <a:pathLst>
                  <a:path extrusionOk="0" h="511" w="693">
                    <a:moveTo>
                      <a:pt x="490" y="0"/>
                    </a:moveTo>
                    <a:cubicBezTo>
                      <a:pt x="281" y="0"/>
                      <a:pt x="0" y="286"/>
                      <a:pt x="205" y="454"/>
                    </a:cubicBezTo>
                    <a:cubicBezTo>
                      <a:pt x="259" y="491"/>
                      <a:pt x="323" y="510"/>
                      <a:pt x="387" y="510"/>
                    </a:cubicBezTo>
                    <a:cubicBezTo>
                      <a:pt x="474" y="510"/>
                      <a:pt x="560" y="476"/>
                      <a:pt x="618" y="404"/>
                    </a:cubicBezTo>
                    <a:cubicBezTo>
                      <a:pt x="680" y="329"/>
                      <a:pt x="693" y="216"/>
                      <a:pt x="655" y="116"/>
                    </a:cubicBezTo>
                    <a:cubicBezTo>
                      <a:pt x="623" y="34"/>
                      <a:pt x="561" y="0"/>
                      <a:pt x="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25" name="Google Shape;11025;p50"/>
              <p:cNvSpPr/>
              <p:nvPr/>
            </p:nvSpPr>
            <p:spPr>
              <a:xfrm>
                <a:off x="3756875" y="3584100"/>
                <a:ext cx="16500" cy="14350"/>
              </a:xfrm>
              <a:custGeom>
                <a:rect b="b" l="l" r="r" t="t"/>
                <a:pathLst>
                  <a:path extrusionOk="0" h="574" w="660">
                    <a:moveTo>
                      <a:pt x="352" y="0"/>
                    </a:moveTo>
                    <a:cubicBezTo>
                      <a:pt x="266" y="0"/>
                      <a:pt x="182" y="39"/>
                      <a:pt x="126" y="110"/>
                    </a:cubicBezTo>
                    <a:cubicBezTo>
                      <a:pt x="1" y="260"/>
                      <a:pt x="76" y="497"/>
                      <a:pt x="263" y="559"/>
                    </a:cubicBezTo>
                    <a:cubicBezTo>
                      <a:pt x="293" y="569"/>
                      <a:pt x="322" y="573"/>
                      <a:pt x="351" y="573"/>
                    </a:cubicBezTo>
                    <a:cubicBezTo>
                      <a:pt x="517" y="573"/>
                      <a:pt x="659" y="430"/>
                      <a:pt x="638" y="260"/>
                    </a:cubicBezTo>
                    <a:cubicBezTo>
                      <a:pt x="638" y="235"/>
                      <a:pt x="625" y="210"/>
                      <a:pt x="625" y="185"/>
                    </a:cubicBezTo>
                    <a:cubicBezTo>
                      <a:pt x="600" y="135"/>
                      <a:pt x="575" y="97"/>
                      <a:pt x="538" y="72"/>
                    </a:cubicBezTo>
                    <a:cubicBezTo>
                      <a:pt x="484" y="23"/>
                      <a:pt x="417" y="0"/>
                      <a:pt x="3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26" name="Google Shape;11026;p50"/>
              <p:cNvSpPr/>
              <p:nvPr/>
            </p:nvSpPr>
            <p:spPr>
              <a:xfrm>
                <a:off x="3751250" y="362032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9" y="1"/>
                    </a:moveTo>
                    <a:cubicBezTo>
                      <a:pt x="294" y="1"/>
                      <a:pt x="259" y="8"/>
                      <a:pt x="226" y="23"/>
                    </a:cubicBezTo>
                    <a:cubicBezTo>
                      <a:pt x="76" y="73"/>
                      <a:pt x="1" y="248"/>
                      <a:pt x="51" y="398"/>
                    </a:cubicBezTo>
                    <a:cubicBezTo>
                      <a:pt x="100" y="506"/>
                      <a:pt x="211" y="576"/>
                      <a:pt x="330" y="576"/>
                    </a:cubicBezTo>
                    <a:cubicBezTo>
                      <a:pt x="362" y="576"/>
                      <a:pt x="394" y="571"/>
                      <a:pt x="426" y="560"/>
                    </a:cubicBezTo>
                    <a:cubicBezTo>
                      <a:pt x="575" y="498"/>
                      <a:pt x="650" y="335"/>
                      <a:pt x="588" y="185"/>
                    </a:cubicBezTo>
                    <a:cubicBezTo>
                      <a:pt x="550" y="71"/>
                      <a:pt x="440" y="1"/>
                      <a:pt x="3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27" name="Google Shape;11027;p50"/>
              <p:cNvSpPr/>
              <p:nvPr/>
            </p:nvSpPr>
            <p:spPr>
              <a:xfrm>
                <a:off x="3732825" y="3514575"/>
                <a:ext cx="16050" cy="14350"/>
              </a:xfrm>
              <a:custGeom>
                <a:rect b="b" l="l" r="r" t="t"/>
                <a:pathLst>
                  <a:path extrusionOk="0" h="574" w="642">
                    <a:moveTo>
                      <a:pt x="296" y="0"/>
                    </a:moveTo>
                    <a:cubicBezTo>
                      <a:pt x="161" y="0"/>
                      <a:pt x="35" y="107"/>
                      <a:pt x="13" y="254"/>
                    </a:cubicBezTo>
                    <a:cubicBezTo>
                      <a:pt x="0" y="329"/>
                      <a:pt x="13" y="404"/>
                      <a:pt x="63" y="466"/>
                    </a:cubicBezTo>
                    <a:cubicBezTo>
                      <a:pt x="123" y="542"/>
                      <a:pt x="203" y="574"/>
                      <a:pt x="281" y="574"/>
                    </a:cubicBezTo>
                    <a:cubicBezTo>
                      <a:pt x="464" y="574"/>
                      <a:pt x="641" y="401"/>
                      <a:pt x="563" y="191"/>
                    </a:cubicBezTo>
                    <a:cubicBezTo>
                      <a:pt x="550" y="166"/>
                      <a:pt x="538" y="141"/>
                      <a:pt x="525" y="116"/>
                    </a:cubicBezTo>
                    <a:cubicBezTo>
                      <a:pt x="488" y="54"/>
                      <a:pt x="413" y="16"/>
                      <a:pt x="338" y="4"/>
                    </a:cubicBezTo>
                    <a:cubicBezTo>
                      <a:pt x="324" y="1"/>
                      <a:pt x="310" y="0"/>
                      <a:pt x="2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28" name="Google Shape;11028;p50"/>
              <p:cNvSpPr/>
              <p:nvPr/>
            </p:nvSpPr>
            <p:spPr>
              <a:xfrm>
                <a:off x="3718750" y="3560975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35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85"/>
                      <a:pt x="1" y="247"/>
                      <a:pt x="63" y="397"/>
                    </a:cubicBezTo>
                    <a:cubicBezTo>
                      <a:pt x="101" y="511"/>
                      <a:pt x="211" y="582"/>
                      <a:pt x="328" y="582"/>
                    </a:cubicBezTo>
                    <a:cubicBezTo>
                      <a:pt x="365" y="582"/>
                      <a:pt x="402" y="575"/>
                      <a:pt x="438" y="560"/>
                    </a:cubicBezTo>
                    <a:cubicBezTo>
                      <a:pt x="588" y="497"/>
                      <a:pt x="651" y="335"/>
                      <a:pt x="601" y="185"/>
                    </a:cubicBezTo>
                    <a:cubicBezTo>
                      <a:pt x="553" y="71"/>
                      <a:pt x="448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29" name="Google Shape;11029;p50"/>
              <p:cNvSpPr/>
              <p:nvPr/>
            </p:nvSpPr>
            <p:spPr>
              <a:xfrm>
                <a:off x="3597550" y="3715925"/>
                <a:ext cx="19450" cy="14400"/>
              </a:xfrm>
              <a:custGeom>
                <a:rect b="b" l="l" r="r" t="t"/>
                <a:pathLst>
                  <a:path extrusionOk="0" h="576" w="778">
                    <a:moveTo>
                      <a:pt x="376" y="1"/>
                    </a:moveTo>
                    <a:cubicBezTo>
                      <a:pt x="352" y="1"/>
                      <a:pt x="326" y="4"/>
                      <a:pt x="300" y="10"/>
                    </a:cubicBezTo>
                    <a:cubicBezTo>
                      <a:pt x="0" y="85"/>
                      <a:pt x="13" y="523"/>
                      <a:pt x="325" y="573"/>
                    </a:cubicBezTo>
                    <a:cubicBezTo>
                      <a:pt x="338" y="575"/>
                      <a:pt x="352" y="576"/>
                      <a:pt x="365" y="576"/>
                    </a:cubicBezTo>
                    <a:cubicBezTo>
                      <a:pt x="426" y="576"/>
                      <a:pt x="486" y="553"/>
                      <a:pt x="538" y="523"/>
                    </a:cubicBezTo>
                    <a:cubicBezTo>
                      <a:pt x="778" y="351"/>
                      <a:pt x="641" y="1"/>
                      <a:pt x="3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30" name="Google Shape;11030;p50"/>
              <p:cNvSpPr/>
              <p:nvPr/>
            </p:nvSpPr>
            <p:spPr>
              <a:xfrm>
                <a:off x="3603175" y="3677025"/>
                <a:ext cx="19150" cy="14475"/>
              </a:xfrm>
              <a:custGeom>
                <a:rect b="b" l="l" r="r" t="t"/>
                <a:pathLst>
                  <a:path extrusionOk="0" h="579" w="766">
                    <a:moveTo>
                      <a:pt x="394" y="1"/>
                    </a:moveTo>
                    <a:cubicBezTo>
                      <a:pt x="380" y="1"/>
                      <a:pt x="365" y="2"/>
                      <a:pt x="350" y="4"/>
                    </a:cubicBezTo>
                    <a:cubicBezTo>
                      <a:pt x="100" y="29"/>
                      <a:pt x="0" y="354"/>
                      <a:pt x="200" y="516"/>
                    </a:cubicBezTo>
                    <a:cubicBezTo>
                      <a:pt x="252" y="558"/>
                      <a:pt x="315" y="578"/>
                      <a:pt x="378" y="578"/>
                    </a:cubicBezTo>
                    <a:cubicBezTo>
                      <a:pt x="466" y="578"/>
                      <a:pt x="554" y="539"/>
                      <a:pt x="613" y="467"/>
                    </a:cubicBezTo>
                    <a:cubicBezTo>
                      <a:pt x="766" y="278"/>
                      <a:pt x="630" y="1"/>
                      <a:pt x="3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31" name="Google Shape;11031;p50"/>
              <p:cNvSpPr/>
              <p:nvPr/>
            </p:nvSpPr>
            <p:spPr>
              <a:xfrm>
                <a:off x="3571925" y="3656125"/>
                <a:ext cx="17425" cy="14500"/>
              </a:xfrm>
              <a:custGeom>
                <a:rect b="b" l="l" r="r" t="t"/>
                <a:pathLst>
                  <a:path extrusionOk="0" h="580" w="697">
                    <a:moveTo>
                      <a:pt x="356" y="1"/>
                    </a:moveTo>
                    <a:cubicBezTo>
                      <a:pt x="260" y="1"/>
                      <a:pt x="166" y="48"/>
                      <a:pt x="113" y="140"/>
                    </a:cubicBezTo>
                    <a:cubicBezTo>
                      <a:pt x="1" y="315"/>
                      <a:pt x="113" y="540"/>
                      <a:pt x="313" y="578"/>
                    </a:cubicBezTo>
                    <a:cubicBezTo>
                      <a:pt x="324" y="579"/>
                      <a:pt x="336" y="580"/>
                      <a:pt x="347" y="580"/>
                    </a:cubicBezTo>
                    <a:cubicBezTo>
                      <a:pt x="544" y="580"/>
                      <a:pt x="696" y="379"/>
                      <a:pt x="625" y="190"/>
                    </a:cubicBezTo>
                    <a:cubicBezTo>
                      <a:pt x="613" y="165"/>
                      <a:pt x="600" y="140"/>
                      <a:pt x="588" y="115"/>
                    </a:cubicBezTo>
                    <a:cubicBezTo>
                      <a:pt x="529" y="39"/>
                      <a:pt x="442" y="1"/>
                      <a:pt x="3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32" name="Google Shape;11032;p50"/>
              <p:cNvSpPr/>
              <p:nvPr/>
            </p:nvSpPr>
            <p:spPr>
              <a:xfrm>
                <a:off x="3547825" y="3590475"/>
                <a:ext cx="17400" cy="13000"/>
              </a:xfrm>
              <a:custGeom>
                <a:rect b="b" l="l" r="r" t="t"/>
                <a:pathLst>
                  <a:path extrusionOk="0" h="520" w="696">
                    <a:moveTo>
                      <a:pt x="492" y="1"/>
                    </a:moveTo>
                    <a:cubicBezTo>
                      <a:pt x="279" y="1"/>
                      <a:pt x="0" y="287"/>
                      <a:pt x="215" y="454"/>
                    </a:cubicBezTo>
                    <a:lnTo>
                      <a:pt x="202" y="454"/>
                    </a:lnTo>
                    <a:cubicBezTo>
                      <a:pt x="261" y="499"/>
                      <a:pt x="325" y="519"/>
                      <a:pt x="387" y="519"/>
                    </a:cubicBezTo>
                    <a:cubicBezTo>
                      <a:pt x="550" y="519"/>
                      <a:pt x="695" y="382"/>
                      <a:pt x="677" y="192"/>
                    </a:cubicBezTo>
                    <a:cubicBezTo>
                      <a:pt x="677" y="167"/>
                      <a:pt x="665" y="142"/>
                      <a:pt x="665" y="117"/>
                    </a:cubicBezTo>
                    <a:cubicBezTo>
                      <a:pt x="630" y="34"/>
                      <a:pt x="565" y="1"/>
                      <a:pt x="4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33" name="Google Shape;11033;p50"/>
              <p:cNvSpPr/>
              <p:nvPr/>
            </p:nvSpPr>
            <p:spPr>
              <a:xfrm>
                <a:off x="3574525" y="3617050"/>
                <a:ext cx="20800" cy="14675"/>
              </a:xfrm>
              <a:custGeom>
                <a:rect b="b" l="l" r="r" t="t"/>
                <a:pathLst>
                  <a:path extrusionOk="0" h="587" w="832">
                    <a:moveTo>
                      <a:pt x="400" y="1"/>
                    </a:moveTo>
                    <a:cubicBezTo>
                      <a:pt x="65" y="1"/>
                      <a:pt x="0" y="519"/>
                      <a:pt x="371" y="579"/>
                    </a:cubicBezTo>
                    <a:cubicBezTo>
                      <a:pt x="397" y="584"/>
                      <a:pt x="422" y="587"/>
                      <a:pt x="446" y="587"/>
                    </a:cubicBezTo>
                    <a:cubicBezTo>
                      <a:pt x="781" y="587"/>
                      <a:pt x="832" y="39"/>
                      <a:pt x="446" y="4"/>
                    </a:cubicBezTo>
                    <a:cubicBezTo>
                      <a:pt x="430" y="2"/>
                      <a:pt x="415" y="1"/>
                      <a:pt x="4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34" name="Google Shape;11034;p50"/>
              <p:cNvSpPr/>
              <p:nvPr/>
            </p:nvSpPr>
            <p:spPr>
              <a:xfrm>
                <a:off x="3718875" y="3600575"/>
                <a:ext cx="18550" cy="14750"/>
              </a:xfrm>
              <a:custGeom>
                <a:rect b="b" l="l" r="r" t="t"/>
                <a:pathLst>
                  <a:path extrusionOk="0" h="590" w="742">
                    <a:moveTo>
                      <a:pt x="405" y="1"/>
                    </a:moveTo>
                    <a:cubicBezTo>
                      <a:pt x="197" y="1"/>
                      <a:pt x="0" y="238"/>
                      <a:pt x="171" y="463"/>
                    </a:cubicBezTo>
                    <a:cubicBezTo>
                      <a:pt x="208" y="525"/>
                      <a:pt x="283" y="575"/>
                      <a:pt x="358" y="588"/>
                    </a:cubicBezTo>
                    <a:cubicBezTo>
                      <a:pt x="370" y="589"/>
                      <a:pt x="381" y="590"/>
                      <a:pt x="393" y="590"/>
                    </a:cubicBezTo>
                    <a:cubicBezTo>
                      <a:pt x="589" y="590"/>
                      <a:pt x="742" y="389"/>
                      <a:pt x="671" y="200"/>
                    </a:cubicBezTo>
                    <a:cubicBezTo>
                      <a:pt x="658" y="175"/>
                      <a:pt x="646" y="150"/>
                      <a:pt x="633" y="125"/>
                    </a:cubicBezTo>
                    <a:cubicBezTo>
                      <a:pt x="570" y="37"/>
                      <a:pt x="487" y="1"/>
                      <a:pt x="4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35" name="Google Shape;11035;p50"/>
              <p:cNvSpPr/>
              <p:nvPr/>
            </p:nvSpPr>
            <p:spPr>
              <a:xfrm>
                <a:off x="3653475" y="3586675"/>
                <a:ext cx="17700" cy="14600"/>
              </a:xfrm>
              <a:custGeom>
                <a:rect b="b" l="l" r="r" t="t"/>
                <a:pathLst>
                  <a:path extrusionOk="0" h="584" w="708">
                    <a:moveTo>
                      <a:pt x="355" y="0"/>
                    </a:moveTo>
                    <a:cubicBezTo>
                      <a:pt x="260" y="0"/>
                      <a:pt x="164" y="47"/>
                      <a:pt x="113" y="144"/>
                    </a:cubicBezTo>
                    <a:cubicBezTo>
                      <a:pt x="0" y="319"/>
                      <a:pt x="113" y="544"/>
                      <a:pt x="313" y="581"/>
                    </a:cubicBezTo>
                    <a:cubicBezTo>
                      <a:pt x="325" y="583"/>
                      <a:pt x="337" y="583"/>
                      <a:pt x="349" y="583"/>
                    </a:cubicBezTo>
                    <a:cubicBezTo>
                      <a:pt x="556" y="583"/>
                      <a:pt x="708" y="383"/>
                      <a:pt x="625" y="194"/>
                    </a:cubicBezTo>
                    <a:cubicBezTo>
                      <a:pt x="625" y="169"/>
                      <a:pt x="612" y="144"/>
                      <a:pt x="587" y="119"/>
                    </a:cubicBezTo>
                    <a:cubicBezTo>
                      <a:pt x="533" y="41"/>
                      <a:pt x="444" y="0"/>
                      <a:pt x="3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36" name="Google Shape;11036;p50"/>
              <p:cNvSpPr/>
              <p:nvPr/>
            </p:nvSpPr>
            <p:spPr>
              <a:xfrm>
                <a:off x="3672775" y="3655850"/>
                <a:ext cx="16375" cy="11925"/>
              </a:xfrm>
              <a:custGeom>
                <a:rect b="b" l="l" r="r" t="t"/>
                <a:pathLst>
                  <a:path extrusionOk="0" h="477" w="655">
                    <a:moveTo>
                      <a:pt x="314" y="0"/>
                    </a:moveTo>
                    <a:cubicBezTo>
                      <a:pt x="182" y="0"/>
                      <a:pt x="51" y="91"/>
                      <a:pt x="28" y="251"/>
                    </a:cubicBezTo>
                    <a:cubicBezTo>
                      <a:pt x="0" y="407"/>
                      <a:pt x="133" y="476"/>
                      <a:pt x="278" y="476"/>
                    </a:cubicBezTo>
                    <a:cubicBezTo>
                      <a:pt x="457" y="476"/>
                      <a:pt x="654" y="369"/>
                      <a:pt x="578" y="189"/>
                    </a:cubicBezTo>
                    <a:cubicBezTo>
                      <a:pt x="578" y="164"/>
                      <a:pt x="565" y="139"/>
                      <a:pt x="540" y="114"/>
                    </a:cubicBezTo>
                    <a:cubicBezTo>
                      <a:pt x="482" y="36"/>
                      <a:pt x="398" y="0"/>
                      <a:pt x="3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37" name="Google Shape;11037;p50"/>
              <p:cNvSpPr/>
              <p:nvPr/>
            </p:nvSpPr>
            <p:spPr>
              <a:xfrm>
                <a:off x="3609125" y="3637450"/>
                <a:ext cx="18500" cy="14450"/>
              </a:xfrm>
              <a:custGeom>
                <a:rect b="b" l="l" r="r" t="t"/>
                <a:pathLst>
                  <a:path extrusionOk="0" h="578" w="740">
                    <a:moveTo>
                      <a:pt x="399" y="1"/>
                    </a:moveTo>
                    <a:cubicBezTo>
                      <a:pt x="194" y="1"/>
                      <a:pt x="0" y="238"/>
                      <a:pt x="162" y="462"/>
                    </a:cubicBezTo>
                    <a:cubicBezTo>
                      <a:pt x="224" y="543"/>
                      <a:pt x="306" y="578"/>
                      <a:pt x="386" y="578"/>
                    </a:cubicBezTo>
                    <a:cubicBezTo>
                      <a:pt x="566" y="578"/>
                      <a:pt x="740" y="404"/>
                      <a:pt x="662" y="187"/>
                    </a:cubicBezTo>
                    <a:cubicBezTo>
                      <a:pt x="662" y="163"/>
                      <a:pt x="649" y="150"/>
                      <a:pt x="624" y="125"/>
                    </a:cubicBezTo>
                    <a:cubicBezTo>
                      <a:pt x="561" y="37"/>
                      <a:pt x="479" y="1"/>
                      <a:pt x="3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38" name="Google Shape;11038;p50"/>
              <p:cNvSpPr/>
              <p:nvPr/>
            </p:nvSpPr>
            <p:spPr>
              <a:xfrm>
                <a:off x="3581550" y="3571000"/>
                <a:ext cx="18075" cy="14650"/>
              </a:xfrm>
              <a:custGeom>
                <a:rect b="b" l="l" r="r" t="t"/>
                <a:pathLst>
                  <a:path extrusionOk="0" h="586" w="723">
                    <a:moveTo>
                      <a:pt x="377" y="1"/>
                    </a:moveTo>
                    <a:cubicBezTo>
                      <a:pt x="184" y="1"/>
                      <a:pt x="1" y="205"/>
                      <a:pt x="115" y="434"/>
                    </a:cubicBezTo>
                    <a:cubicBezTo>
                      <a:pt x="175" y="541"/>
                      <a:pt x="270" y="586"/>
                      <a:pt x="364" y="586"/>
                    </a:cubicBezTo>
                    <a:cubicBezTo>
                      <a:pt x="545" y="586"/>
                      <a:pt x="722" y="418"/>
                      <a:pt x="640" y="196"/>
                    </a:cubicBezTo>
                    <a:cubicBezTo>
                      <a:pt x="628" y="171"/>
                      <a:pt x="615" y="146"/>
                      <a:pt x="603" y="121"/>
                    </a:cubicBezTo>
                    <a:cubicBezTo>
                      <a:pt x="540" y="36"/>
                      <a:pt x="458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39" name="Google Shape;11039;p50"/>
              <p:cNvSpPr/>
              <p:nvPr/>
            </p:nvSpPr>
            <p:spPr>
              <a:xfrm>
                <a:off x="3633775" y="3701875"/>
                <a:ext cx="15675" cy="14400"/>
              </a:xfrm>
              <a:custGeom>
                <a:rect b="b" l="l" r="r" t="t"/>
                <a:pathLst>
                  <a:path extrusionOk="0" h="576" w="627">
                    <a:moveTo>
                      <a:pt x="300" y="0"/>
                    </a:moveTo>
                    <a:cubicBezTo>
                      <a:pt x="170" y="0"/>
                      <a:pt x="39" y="85"/>
                      <a:pt x="13" y="247"/>
                    </a:cubicBezTo>
                    <a:cubicBezTo>
                      <a:pt x="1" y="322"/>
                      <a:pt x="13" y="397"/>
                      <a:pt x="63" y="460"/>
                    </a:cubicBezTo>
                    <a:cubicBezTo>
                      <a:pt x="124" y="541"/>
                      <a:pt x="208" y="576"/>
                      <a:pt x="290" y="576"/>
                    </a:cubicBezTo>
                    <a:cubicBezTo>
                      <a:pt x="461" y="576"/>
                      <a:pt x="626" y="425"/>
                      <a:pt x="576" y="222"/>
                    </a:cubicBezTo>
                    <a:cubicBezTo>
                      <a:pt x="540" y="72"/>
                      <a:pt x="420" y="0"/>
                      <a:pt x="3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40" name="Google Shape;11040;p50"/>
              <p:cNvSpPr/>
              <p:nvPr/>
            </p:nvSpPr>
            <p:spPr>
              <a:xfrm>
                <a:off x="3693775" y="3529475"/>
                <a:ext cx="16100" cy="14375"/>
              </a:xfrm>
              <a:custGeom>
                <a:rect b="b" l="l" r="r" t="t"/>
                <a:pathLst>
                  <a:path extrusionOk="0" h="575" w="644">
                    <a:moveTo>
                      <a:pt x="298" y="0"/>
                    </a:moveTo>
                    <a:cubicBezTo>
                      <a:pt x="166" y="0"/>
                      <a:pt x="36" y="92"/>
                      <a:pt x="13" y="245"/>
                    </a:cubicBezTo>
                    <a:cubicBezTo>
                      <a:pt x="0" y="320"/>
                      <a:pt x="25" y="395"/>
                      <a:pt x="63" y="458"/>
                    </a:cubicBezTo>
                    <a:cubicBezTo>
                      <a:pt x="113" y="520"/>
                      <a:pt x="175" y="558"/>
                      <a:pt x="250" y="570"/>
                    </a:cubicBezTo>
                    <a:cubicBezTo>
                      <a:pt x="268" y="573"/>
                      <a:pt x="285" y="574"/>
                      <a:pt x="302" y="574"/>
                    </a:cubicBezTo>
                    <a:cubicBezTo>
                      <a:pt x="501" y="574"/>
                      <a:pt x="643" y="378"/>
                      <a:pt x="563" y="183"/>
                    </a:cubicBezTo>
                    <a:cubicBezTo>
                      <a:pt x="563" y="158"/>
                      <a:pt x="550" y="133"/>
                      <a:pt x="525" y="120"/>
                    </a:cubicBezTo>
                    <a:cubicBezTo>
                      <a:pt x="467" y="38"/>
                      <a:pt x="382" y="0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41" name="Google Shape;11041;p50"/>
              <p:cNvSpPr/>
              <p:nvPr/>
            </p:nvSpPr>
            <p:spPr>
              <a:xfrm>
                <a:off x="3757175" y="3544050"/>
                <a:ext cx="18050" cy="14425"/>
              </a:xfrm>
              <a:custGeom>
                <a:rect b="b" l="l" r="r" t="t"/>
                <a:pathLst>
                  <a:path extrusionOk="0" h="577" w="722">
                    <a:moveTo>
                      <a:pt x="373" y="0"/>
                    </a:moveTo>
                    <a:cubicBezTo>
                      <a:pt x="161" y="0"/>
                      <a:pt x="0" y="249"/>
                      <a:pt x="139" y="462"/>
                    </a:cubicBezTo>
                    <a:cubicBezTo>
                      <a:pt x="189" y="524"/>
                      <a:pt x="263" y="562"/>
                      <a:pt x="338" y="574"/>
                    </a:cubicBezTo>
                    <a:cubicBezTo>
                      <a:pt x="350" y="576"/>
                      <a:pt x="361" y="576"/>
                      <a:pt x="373" y="576"/>
                    </a:cubicBezTo>
                    <a:cubicBezTo>
                      <a:pt x="569" y="576"/>
                      <a:pt x="722" y="376"/>
                      <a:pt x="651" y="187"/>
                    </a:cubicBezTo>
                    <a:cubicBezTo>
                      <a:pt x="626" y="112"/>
                      <a:pt x="563" y="50"/>
                      <a:pt x="488" y="25"/>
                    </a:cubicBezTo>
                    <a:cubicBezTo>
                      <a:pt x="449" y="8"/>
                      <a:pt x="411" y="0"/>
                      <a:pt x="3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42" name="Google Shape;11042;p50"/>
              <p:cNvSpPr/>
              <p:nvPr/>
            </p:nvSpPr>
            <p:spPr>
              <a:xfrm>
                <a:off x="3786550" y="3615525"/>
                <a:ext cx="19825" cy="14450"/>
              </a:xfrm>
              <a:custGeom>
                <a:rect b="b" l="l" r="r" t="t"/>
                <a:pathLst>
                  <a:path extrusionOk="0" h="578" w="793">
                    <a:moveTo>
                      <a:pt x="378" y="0"/>
                    </a:moveTo>
                    <a:cubicBezTo>
                      <a:pt x="35" y="0"/>
                      <a:pt x="0" y="529"/>
                      <a:pt x="363" y="577"/>
                    </a:cubicBezTo>
                    <a:cubicBezTo>
                      <a:pt x="371" y="578"/>
                      <a:pt x="379" y="578"/>
                      <a:pt x="387" y="578"/>
                    </a:cubicBezTo>
                    <a:cubicBezTo>
                      <a:pt x="717" y="578"/>
                      <a:pt x="792" y="76"/>
                      <a:pt x="451" y="2"/>
                    </a:cubicBezTo>
                    <a:lnTo>
                      <a:pt x="413" y="2"/>
                    </a:lnTo>
                    <a:cubicBezTo>
                      <a:pt x="401" y="1"/>
                      <a:pt x="389" y="0"/>
                      <a:pt x="3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43" name="Google Shape;11043;p50"/>
              <p:cNvSpPr/>
              <p:nvPr/>
            </p:nvSpPr>
            <p:spPr>
              <a:xfrm>
                <a:off x="3749075" y="3660000"/>
                <a:ext cx="16250" cy="14400"/>
              </a:xfrm>
              <a:custGeom>
                <a:rect b="b" l="l" r="r" t="t"/>
                <a:pathLst>
                  <a:path extrusionOk="0" h="576" w="650">
                    <a:moveTo>
                      <a:pt x="334" y="1"/>
                    </a:moveTo>
                    <a:cubicBezTo>
                      <a:pt x="298" y="1"/>
                      <a:pt x="261" y="8"/>
                      <a:pt x="225" y="23"/>
                    </a:cubicBezTo>
                    <a:cubicBezTo>
                      <a:pt x="75" y="73"/>
                      <a:pt x="0" y="248"/>
                      <a:pt x="63" y="398"/>
                    </a:cubicBezTo>
                    <a:cubicBezTo>
                      <a:pt x="102" y="506"/>
                      <a:pt x="219" y="576"/>
                      <a:pt x="341" y="576"/>
                    </a:cubicBezTo>
                    <a:cubicBezTo>
                      <a:pt x="373" y="576"/>
                      <a:pt x="406" y="571"/>
                      <a:pt x="438" y="560"/>
                    </a:cubicBezTo>
                    <a:cubicBezTo>
                      <a:pt x="575" y="498"/>
                      <a:pt x="650" y="335"/>
                      <a:pt x="600" y="185"/>
                    </a:cubicBezTo>
                    <a:cubicBezTo>
                      <a:pt x="553" y="71"/>
                      <a:pt x="447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44" name="Google Shape;11044;p50"/>
              <p:cNvSpPr/>
              <p:nvPr/>
            </p:nvSpPr>
            <p:spPr>
              <a:xfrm>
                <a:off x="3625575" y="3744875"/>
                <a:ext cx="18500" cy="15250"/>
              </a:xfrm>
              <a:custGeom>
                <a:rect b="b" l="l" r="r" t="t"/>
                <a:pathLst>
                  <a:path extrusionOk="0" h="610" w="740">
                    <a:moveTo>
                      <a:pt x="349" y="0"/>
                    </a:moveTo>
                    <a:cubicBezTo>
                      <a:pt x="166" y="0"/>
                      <a:pt x="1" y="185"/>
                      <a:pt x="91" y="402"/>
                    </a:cubicBezTo>
                    <a:cubicBezTo>
                      <a:pt x="133" y="548"/>
                      <a:pt x="239" y="609"/>
                      <a:pt x="349" y="609"/>
                    </a:cubicBezTo>
                    <a:cubicBezTo>
                      <a:pt x="539" y="609"/>
                      <a:pt x="740" y="427"/>
                      <a:pt x="629" y="189"/>
                    </a:cubicBezTo>
                    <a:cubicBezTo>
                      <a:pt x="604" y="152"/>
                      <a:pt x="579" y="114"/>
                      <a:pt x="554" y="89"/>
                    </a:cubicBezTo>
                    <a:cubicBezTo>
                      <a:pt x="492" y="27"/>
                      <a:pt x="419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45" name="Google Shape;11045;p50"/>
              <p:cNvSpPr/>
              <p:nvPr/>
            </p:nvSpPr>
            <p:spPr>
              <a:xfrm>
                <a:off x="3737500" y="3692175"/>
                <a:ext cx="17475" cy="14600"/>
              </a:xfrm>
              <a:custGeom>
                <a:rect b="b" l="l" r="r" t="t"/>
                <a:pathLst>
                  <a:path extrusionOk="0" h="584" w="699">
                    <a:moveTo>
                      <a:pt x="359" y="1"/>
                    </a:moveTo>
                    <a:cubicBezTo>
                      <a:pt x="324" y="1"/>
                      <a:pt x="287" y="8"/>
                      <a:pt x="251" y="23"/>
                    </a:cubicBezTo>
                    <a:cubicBezTo>
                      <a:pt x="13" y="110"/>
                      <a:pt x="1" y="448"/>
                      <a:pt x="238" y="560"/>
                    </a:cubicBezTo>
                    <a:cubicBezTo>
                      <a:pt x="276" y="576"/>
                      <a:pt x="315" y="584"/>
                      <a:pt x="352" y="584"/>
                    </a:cubicBezTo>
                    <a:cubicBezTo>
                      <a:pt x="544" y="584"/>
                      <a:pt x="699" y="385"/>
                      <a:pt x="626" y="185"/>
                    </a:cubicBezTo>
                    <a:cubicBezTo>
                      <a:pt x="578" y="72"/>
                      <a:pt x="473" y="1"/>
                      <a:pt x="3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46" name="Google Shape;11046;p50"/>
              <p:cNvSpPr/>
              <p:nvPr/>
            </p:nvSpPr>
            <p:spPr>
              <a:xfrm>
                <a:off x="3590950" y="3540125"/>
                <a:ext cx="18025" cy="14725"/>
              </a:xfrm>
              <a:custGeom>
                <a:rect b="b" l="l" r="r" t="t"/>
                <a:pathLst>
                  <a:path extrusionOk="0" h="589" w="721">
                    <a:moveTo>
                      <a:pt x="350" y="1"/>
                    </a:moveTo>
                    <a:cubicBezTo>
                      <a:pt x="176" y="1"/>
                      <a:pt x="0" y="158"/>
                      <a:pt x="64" y="381"/>
                    </a:cubicBezTo>
                    <a:cubicBezTo>
                      <a:pt x="110" y="528"/>
                      <a:pt x="220" y="589"/>
                      <a:pt x="331" y="589"/>
                    </a:cubicBezTo>
                    <a:cubicBezTo>
                      <a:pt x="523" y="589"/>
                      <a:pt x="720" y="407"/>
                      <a:pt x="602" y="169"/>
                    </a:cubicBezTo>
                    <a:cubicBezTo>
                      <a:pt x="547" y="51"/>
                      <a:pt x="449" y="1"/>
                      <a:pt x="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47" name="Google Shape;11047;p50"/>
              <p:cNvSpPr/>
              <p:nvPr/>
            </p:nvSpPr>
            <p:spPr>
              <a:xfrm>
                <a:off x="3703125" y="3496700"/>
                <a:ext cx="17775" cy="14525"/>
              </a:xfrm>
              <a:custGeom>
                <a:rect b="b" l="l" r="r" t="t"/>
                <a:pathLst>
                  <a:path extrusionOk="0" h="581" w="711">
                    <a:moveTo>
                      <a:pt x="348" y="0"/>
                    </a:moveTo>
                    <a:cubicBezTo>
                      <a:pt x="174" y="0"/>
                      <a:pt x="0" y="154"/>
                      <a:pt x="64" y="369"/>
                    </a:cubicBezTo>
                    <a:cubicBezTo>
                      <a:pt x="110" y="518"/>
                      <a:pt x="221" y="580"/>
                      <a:pt x="333" y="580"/>
                    </a:cubicBezTo>
                    <a:cubicBezTo>
                      <a:pt x="521" y="580"/>
                      <a:pt x="711" y="404"/>
                      <a:pt x="601" y="169"/>
                    </a:cubicBezTo>
                    <a:cubicBezTo>
                      <a:pt x="546" y="51"/>
                      <a:pt x="447" y="0"/>
                      <a:pt x="3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48" name="Google Shape;11048;p50"/>
              <p:cNvSpPr/>
              <p:nvPr/>
            </p:nvSpPr>
            <p:spPr>
              <a:xfrm>
                <a:off x="3627150" y="3520900"/>
                <a:ext cx="16350" cy="14175"/>
              </a:xfrm>
              <a:custGeom>
                <a:rect b="b" l="l" r="r" t="t"/>
                <a:pathLst>
                  <a:path extrusionOk="0" h="567" w="654">
                    <a:moveTo>
                      <a:pt x="377" y="0"/>
                    </a:moveTo>
                    <a:cubicBezTo>
                      <a:pt x="182" y="0"/>
                      <a:pt x="0" y="203"/>
                      <a:pt x="116" y="426"/>
                    </a:cubicBezTo>
                    <a:cubicBezTo>
                      <a:pt x="153" y="501"/>
                      <a:pt x="228" y="551"/>
                      <a:pt x="316" y="563"/>
                    </a:cubicBezTo>
                    <a:cubicBezTo>
                      <a:pt x="330" y="565"/>
                      <a:pt x="344" y="567"/>
                      <a:pt x="358" y="567"/>
                    </a:cubicBezTo>
                    <a:cubicBezTo>
                      <a:pt x="493" y="567"/>
                      <a:pt x="618" y="462"/>
                      <a:pt x="641" y="326"/>
                    </a:cubicBezTo>
                    <a:cubicBezTo>
                      <a:pt x="653" y="288"/>
                      <a:pt x="653" y="251"/>
                      <a:pt x="641" y="226"/>
                    </a:cubicBezTo>
                    <a:cubicBezTo>
                      <a:pt x="641" y="176"/>
                      <a:pt x="628" y="138"/>
                      <a:pt x="603" y="113"/>
                    </a:cubicBezTo>
                    <a:cubicBezTo>
                      <a:pt x="538" y="34"/>
                      <a:pt x="457" y="0"/>
                      <a:pt x="3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49" name="Google Shape;11049;p50"/>
              <p:cNvSpPr/>
              <p:nvPr/>
            </p:nvSpPr>
            <p:spPr>
              <a:xfrm>
                <a:off x="3594725" y="3753550"/>
                <a:ext cx="17225" cy="14500"/>
              </a:xfrm>
              <a:custGeom>
                <a:rect b="b" l="l" r="r" t="t"/>
                <a:pathLst>
                  <a:path extrusionOk="0" h="580" w="689">
                    <a:moveTo>
                      <a:pt x="365" y="0"/>
                    </a:moveTo>
                    <a:cubicBezTo>
                      <a:pt x="281" y="0"/>
                      <a:pt x="197" y="37"/>
                      <a:pt x="138" y="117"/>
                    </a:cubicBezTo>
                    <a:cubicBezTo>
                      <a:pt x="1" y="292"/>
                      <a:pt x="113" y="555"/>
                      <a:pt x="338" y="580"/>
                    </a:cubicBezTo>
                    <a:cubicBezTo>
                      <a:pt x="376" y="580"/>
                      <a:pt x="426" y="567"/>
                      <a:pt x="476" y="555"/>
                    </a:cubicBezTo>
                    <a:cubicBezTo>
                      <a:pt x="613" y="492"/>
                      <a:pt x="688" y="330"/>
                      <a:pt x="638" y="180"/>
                    </a:cubicBezTo>
                    <a:cubicBezTo>
                      <a:pt x="588" y="66"/>
                      <a:pt x="477" y="0"/>
                      <a:pt x="3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50" name="Google Shape;11050;p50"/>
              <p:cNvSpPr/>
              <p:nvPr/>
            </p:nvSpPr>
            <p:spPr>
              <a:xfrm>
                <a:off x="3886225" y="3608000"/>
                <a:ext cx="16000" cy="14525"/>
              </a:xfrm>
              <a:custGeom>
                <a:rect b="b" l="l" r="r" t="t"/>
                <a:pathLst>
                  <a:path extrusionOk="0" h="581" w="640">
                    <a:moveTo>
                      <a:pt x="328" y="0"/>
                    </a:moveTo>
                    <a:cubicBezTo>
                      <a:pt x="246" y="0"/>
                      <a:pt x="161" y="36"/>
                      <a:pt x="100" y="116"/>
                    </a:cubicBezTo>
                    <a:cubicBezTo>
                      <a:pt x="0" y="228"/>
                      <a:pt x="25" y="416"/>
                      <a:pt x="150" y="516"/>
                    </a:cubicBezTo>
                    <a:cubicBezTo>
                      <a:pt x="205" y="561"/>
                      <a:pt x="268" y="581"/>
                      <a:pt x="330" y="581"/>
                    </a:cubicBezTo>
                    <a:cubicBezTo>
                      <a:pt x="490" y="581"/>
                      <a:pt x="640" y="443"/>
                      <a:pt x="613" y="253"/>
                    </a:cubicBezTo>
                    <a:cubicBezTo>
                      <a:pt x="597" y="98"/>
                      <a:pt x="465" y="0"/>
                      <a:pt x="3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51" name="Google Shape;11051;p50"/>
              <p:cNvSpPr/>
              <p:nvPr/>
            </p:nvSpPr>
            <p:spPr>
              <a:xfrm>
                <a:off x="3923700" y="3587300"/>
                <a:ext cx="18300" cy="14575"/>
              </a:xfrm>
              <a:custGeom>
                <a:rect b="b" l="l" r="r" t="t"/>
                <a:pathLst>
                  <a:path extrusionOk="0" h="583" w="732">
                    <a:moveTo>
                      <a:pt x="350" y="0"/>
                    </a:moveTo>
                    <a:cubicBezTo>
                      <a:pt x="254" y="0"/>
                      <a:pt x="159" y="47"/>
                      <a:pt x="101" y="144"/>
                    </a:cubicBezTo>
                    <a:cubicBezTo>
                      <a:pt x="1" y="319"/>
                      <a:pt x="101" y="544"/>
                      <a:pt x="313" y="581"/>
                    </a:cubicBezTo>
                    <a:cubicBezTo>
                      <a:pt x="324" y="582"/>
                      <a:pt x="334" y="583"/>
                      <a:pt x="345" y="583"/>
                    </a:cubicBezTo>
                    <a:cubicBezTo>
                      <a:pt x="578" y="583"/>
                      <a:pt x="732" y="322"/>
                      <a:pt x="588" y="119"/>
                    </a:cubicBezTo>
                    <a:cubicBezTo>
                      <a:pt x="528" y="41"/>
                      <a:pt x="439" y="0"/>
                      <a:pt x="3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52" name="Google Shape;11052;p50"/>
              <p:cNvSpPr/>
              <p:nvPr/>
            </p:nvSpPr>
            <p:spPr>
              <a:xfrm>
                <a:off x="3856800" y="3574300"/>
                <a:ext cx="18275" cy="14625"/>
              </a:xfrm>
              <a:custGeom>
                <a:rect b="b" l="l" r="r" t="t"/>
                <a:pathLst>
                  <a:path extrusionOk="0" h="585" w="731">
                    <a:moveTo>
                      <a:pt x="384" y="0"/>
                    </a:moveTo>
                    <a:cubicBezTo>
                      <a:pt x="189" y="0"/>
                      <a:pt x="1" y="207"/>
                      <a:pt x="115" y="427"/>
                    </a:cubicBezTo>
                    <a:cubicBezTo>
                      <a:pt x="175" y="538"/>
                      <a:pt x="271" y="585"/>
                      <a:pt x="367" y="585"/>
                    </a:cubicBezTo>
                    <a:cubicBezTo>
                      <a:pt x="550" y="585"/>
                      <a:pt x="730" y="411"/>
                      <a:pt x="640" y="189"/>
                    </a:cubicBezTo>
                    <a:cubicBezTo>
                      <a:pt x="640" y="164"/>
                      <a:pt x="627" y="152"/>
                      <a:pt x="615" y="127"/>
                    </a:cubicBezTo>
                    <a:cubicBezTo>
                      <a:pt x="552" y="37"/>
                      <a:pt x="467" y="0"/>
                      <a:pt x="3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53" name="Google Shape;11053;p50"/>
              <p:cNvSpPr/>
              <p:nvPr/>
            </p:nvSpPr>
            <p:spPr>
              <a:xfrm>
                <a:off x="3868400" y="3535350"/>
                <a:ext cx="15025" cy="14475"/>
              </a:xfrm>
              <a:custGeom>
                <a:rect b="b" l="l" r="r" t="t"/>
                <a:pathLst>
                  <a:path extrusionOk="0" h="579" w="601">
                    <a:moveTo>
                      <a:pt x="302" y="1"/>
                    </a:moveTo>
                    <a:cubicBezTo>
                      <a:pt x="217" y="1"/>
                      <a:pt x="132" y="39"/>
                      <a:pt x="76" y="110"/>
                    </a:cubicBezTo>
                    <a:cubicBezTo>
                      <a:pt x="26" y="160"/>
                      <a:pt x="1" y="235"/>
                      <a:pt x="13" y="323"/>
                    </a:cubicBezTo>
                    <a:cubicBezTo>
                      <a:pt x="29" y="481"/>
                      <a:pt x="165" y="579"/>
                      <a:pt x="304" y="579"/>
                    </a:cubicBezTo>
                    <a:cubicBezTo>
                      <a:pt x="385" y="579"/>
                      <a:pt x="466" y="546"/>
                      <a:pt x="526" y="472"/>
                    </a:cubicBezTo>
                    <a:cubicBezTo>
                      <a:pt x="576" y="410"/>
                      <a:pt x="601" y="335"/>
                      <a:pt x="588" y="260"/>
                    </a:cubicBezTo>
                    <a:cubicBezTo>
                      <a:pt x="588" y="235"/>
                      <a:pt x="576" y="210"/>
                      <a:pt x="563" y="185"/>
                    </a:cubicBezTo>
                    <a:cubicBezTo>
                      <a:pt x="551" y="135"/>
                      <a:pt x="526" y="98"/>
                      <a:pt x="488" y="73"/>
                    </a:cubicBezTo>
                    <a:cubicBezTo>
                      <a:pt x="434" y="24"/>
                      <a:pt x="368" y="1"/>
                      <a:pt x="3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54" name="Google Shape;11054;p50"/>
              <p:cNvSpPr/>
              <p:nvPr/>
            </p:nvSpPr>
            <p:spPr>
              <a:xfrm>
                <a:off x="3902775" y="3534600"/>
                <a:ext cx="17425" cy="14500"/>
              </a:xfrm>
              <a:custGeom>
                <a:rect b="b" l="l" r="r" t="t"/>
                <a:pathLst>
                  <a:path extrusionOk="0" h="580" w="697">
                    <a:moveTo>
                      <a:pt x="355" y="1"/>
                    </a:moveTo>
                    <a:cubicBezTo>
                      <a:pt x="258" y="1"/>
                      <a:pt x="160" y="48"/>
                      <a:pt x="101" y="140"/>
                    </a:cubicBezTo>
                    <a:cubicBezTo>
                      <a:pt x="1" y="315"/>
                      <a:pt x="101" y="540"/>
                      <a:pt x="313" y="577"/>
                    </a:cubicBezTo>
                    <a:cubicBezTo>
                      <a:pt x="324" y="579"/>
                      <a:pt x="336" y="579"/>
                      <a:pt x="347" y="579"/>
                    </a:cubicBezTo>
                    <a:cubicBezTo>
                      <a:pt x="544" y="579"/>
                      <a:pt x="696" y="379"/>
                      <a:pt x="625" y="190"/>
                    </a:cubicBezTo>
                    <a:cubicBezTo>
                      <a:pt x="613" y="165"/>
                      <a:pt x="600" y="140"/>
                      <a:pt x="588" y="115"/>
                    </a:cubicBezTo>
                    <a:cubicBezTo>
                      <a:pt x="529" y="38"/>
                      <a:pt x="442" y="1"/>
                      <a:pt x="3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55" name="Google Shape;11055;p50"/>
              <p:cNvSpPr/>
              <p:nvPr/>
            </p:nvSpPr>
            <p:spPr>
              <a:xfrm>
                <a:off x="3936525" y="3554100"/>
                <a:ext cx="16250" cy="14550"/>
              </a:xfrm>
              <a:custGeom>
                <a:rect b="b" l="l" r="r" t="t"/>
                <a:pathLst>
                  <a:path extrusionOk="0" h="582" w="650">
                    <a:moveTo>
                      <a:pt x="329" y="0"/>
                    </a:moveTo>
                    <a:cubicBezTo>
                      <a:pt x="293" y="0"/>
                      <a:pt x="258" y="7"/>
                      <a:pt x="225" y="22"/>
                    </a:cubicBezTo>
                    <a:cubicBezTo>
                      <a:pt x="75" y="85"/>
                      <a:pt x="0" y="247"/>
                      <a:pt x="50" y="397"/>
                    </a:cubicBezTo>
                    <a:cubicBezTo>
                      <a:pt x="98" y="511"/>
                      <a:pt x="203" y="582"/>
                      <a:pt x="316" y="582"/>
                    </a:cubicBezTo>
                    <a:cubicBezTo>
                      <a:pt x="352" y="582"/>
                      <a:pt x="389" y="575"/>
                      <a:pt x="425" y="560"/>
                    </a:cubicBezTo>
                    <a:cubicBezTo>
                      <a:pt x="575" y="510"/>
                      <a:pt x="650" y="335"/>
                      <a:pt x="588" y="185"/>
                    </a:cubicBezTo>
                    <a:cubicBezTo>
                      <a:pt x="550" y="71"/>
                      <a:pt x="439" y="0"/>
                      <a:pt x="3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56" name="Google Shape;11056;p50"/>
              <p:cNvSpPr/>
              <p:nvPr/>
            </p:nvSpPr>
            <p:spPr>
              <a:xfrm>
                <a:off x="3844725" y="3474575"/>
                <a:ext cx="16350" cy="11800"/>
              </a:xfrm>
              <a:custGeom>
                <a:rect b="b" l="l" r="r" t="t"/>
                <a:pathLst>
                  <a:path extrusionOk="0" h="472" w="654">
                    <a:moveTo>
                      <a:pt x="315" y="1"/>
                    </a:moveTo>
                    <a:cubicBezTo>
                      <a:pt x="171" y="1"/>
                      <a:pt x="46" y="106"/>
                      <a:pt x="23" y="242"/>
                    </a:cubicBezTo>
                    <a:cubicBezTo>
                      <a:pt x="0" y="401"/>
                      <a:pt x="140" y="472"/>
                      <a:pt x="288" y="472"/>
                    </a:cubicBezTo>
                    <a:cubicBezTo>
                      <a:pt x="465" y="472"/>
                      <a:pt x="654" y="369"/>
                      <a:pt x="585" y="192"/>
                    </a:cubicBezTo>
                    <a:cubicBezTo>
                      <a:pt x="548" y="92"/>
                      <a:pt x="461" y="17"/>
                      <a:pt x="361" y="4"/>
                    </a:cubicBezTo>
                    <a:cubicBezTo>
                      <a:pt x="345" y="2"/>
                      <a:pt x="330" y="1"/>
                      <a:pt x="3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57" name="Google Shape;11057;p50"/>
              <p:cNvSpPr/>
              <p:nvPr/>
            </p:nvSpPr>
            <p:spPr>
              <a:xfrm>
                <a:off x="3882475" y="3462875"/>
                <a:ext cx="15775" cy="14375"/>
              </a:xfrm>
              <a:custGeom>
                <a:rect b="b" l="l" r="r" t="t"/>
                <a:pathLst>
                  <a:path extrusionOk="0" h="575" w="631">
                    <a:moveTo>
                      <a:pt x="324" y="0"/>
                    </a:moveTo>
                    <a:cubicBezTo>
                      <a:pt x="243" y="0"/>
                      <a:pt x="161" y="35"/>
                      <a:pt x="100" y="110"/>
                    </a:cubicBezTo>
                    <a:cubicBezTo>
                      <a:pt x="0" y="235"/>
                      <a:pt x="13" y="410"/>
                      <a:pt x="138" y="510"/>
                    </a:cubicBezTo>
                    <a:cubicBezTo>
                      <a:pt x="193" y="555"/>
                      <a:pt x="257" y="575"/>
                      <a:pt x="319" y="575"/>
                    </a:cubicBezTo>
                    <a:cubicBezTo>
                      <a:pt x="479" y="575"/>
                      <a:pt x="631" y="440"/>
                      <a:pt x="613" y="260"/>
                    </a:cubicBezTo>
                    <a:cubicBezTo>
                      <a:pt x="589" y="96"/>
                      <a:pt x="458" y="0"/>
                      <a:pt x="3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58" name="Google Shape;11058;p50"/>
              <p:cNvSpPr/>
              <p:nvPr/>
            </p:nvSpPr>
            <p:spPr>
              <a:xfrm>
                <a:off x="3830300" y="3507775"/>
                <a:ext cx="19250" cy="14875"/>
              </a:xfrm>
              <a:custGeom>
                <a:rect b="b" l="l" r="r" t="t"/>
                <a:pathLst>
                  <a:path extrusionOk="0" h="595" w="770">
                    <a:moveTo>
                      <a:pt x="330" y="1"/>
                    </a:moveTo>
                    <a:cubicBezTo>
                      <a:pt x="243" y="1"/>
                      <a:pt x="158" y="36"/>
                      <a:pt x="100" y="101"/>
                    </a:cubicBezTo>
                    <a:cubicBezTo>
                      <a:pt x="0" y="226"/>
                      <a:pt x="25" y="413"/>
                      <a:pt x="150" y="513"/>
                    </a:cubicBezTo>
                    <a:cubicBezTo>
                      <a:pt x="213" y="571"/>
                      <a:pt x="280" y="595"/>
                      <a:pt x="343" y="595"/>
                    </a:cubicBezTo>
                    <a:cubicBezTo>
                      <a:pt x="581" y="595"/>
                      <a:pt x="770" y="251"/>
                      <a:pt x="513" y="63"/>
                    </a:cubicBezTo>
                    <a:cubicBezTo>
                      <a:pt x="459" y="21"/>
                      <a:pt x="394" y="1"/>
                      <a:pt x="3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59" name="Google Shape;11059;p50"/>
              <p:cNvSpPr/>
              <p:nvPr/>
            </p:nvSpPr>
            <p:spPr>
              <a:xfrm>
                <a:off x="3909650" y="349692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34" y="0"/>
                    </a:moveTo>
                    <a:cubicBezTo>
                      <a:pt x="298" y="0"/>
                      <a:pt x="261" y="7"/>
                      <a:pt x="225" y="23"/>
                    </a:cubicBezTo>
                    <a:cubicBezTo>
                      <a:pt x="75" y="73"/>
                      <a:pt x="0" y="247"/>
                      <a:pt x="50" y="397"/>
                    </a:cubicBezTo>
                    <a:cubicBezTo>
                      <a:pt x="100" y="506"/>
                      <a:pt x="211" y="575"/>
                      <a:pt x="330" y="575"/>
                    </a:cubicBezTo>
                    <a:cubicBezTo>
                      <a:pt x="361" y="575"/>
                      <a:pt x="394" y="570"/>
                      <a:pt x="425" y="560"/>
                    </a:cubicBezTo>
                    <a:cubicBezTo>
                      <a:pt x="575" y="497"/>
                      <a:pt x="650" y="335"/>
                      <a:pt x="600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60" name="Google Shape;11060;p50"/>
              <p:cNvSpPr/>
              <p:nvPr/>
            </p:nvSpPr>
            <p:spPr>
              <a:xfrm>
                <a:off x="4000450" y="3564550"/>
                <a:ext cx="17325" cy="12775"/>
              </a:xfrm>
              <a:custGeom>
                <a:rect b="b" l="l" r="r" t="t"/>
                <a:pathLst>
                  <a:path extrusionOk="0" h="511" w="693">
                    <a:moveTo>
                      <a:pt x="489" y="1"/>
                    </a:moveTo>
                    <a:cubicBezTo>
                      <a:pt x="281" y="1"/>
                      <a:pt x="0" y="287"/>
                      <a:pt x="205" y="454"/>
                    </a:cubicBezTo>
                    <a:cubicBezTo>
                      <a:pt x="258" y="491"/>
                      <a:pt x="321" y="511"/>
                      <a:pt x="383" y="511"/>
                    </a:cubicBezTo>
                    <a:cubicBezTo>
                      <a:pt x="468" y="511"/>
                      <a:pt x="553" y="476"/>
                      <a:pt x="617" y="404"/>
                    </a:cubicBezTo>
                    <a:cubicBezTo>
                      <a:pt x="680" y="329"/>
                      <a:pt x="692" y="217"/>
                      <a:pt x="655" y="117"/>
                    </a:cubicBezTo>
                    <a:cubicBezTo>
                      <a:pt x="623" y="34"/>
                      <a:pt x="560" y="1"/>
                      <a:pt x="4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61" name="Google Shape;11061;p50"/>
              <p:cNvSpPr/>
              <p:nvPr/>
            </p:nvSpPr>
            <p:spPr>
              <a:xfrm>
                <a:off x="3976450" y="3498900"/>
                <a:ext cx="16925" cy="14475"/>
              </a:xfrm>
              <a:custGeom>
                <a:rect b="b" l="l" r="r" t="t"/>
                <a:pathLst>
                  <a:path extrusionOk="0" h="579" w="677">
                    <a:moveTo>
                      <a:pt x="367" y="0"/>
                    </a:moveTo>
                    <a:cubicBezTo>
                      <a:pt x="170" y="0"/>
                      <a:pt x="1" y="212"/>
                      <a:pt x="115" y="431"/>
                    </a:cubicBezTo>
                    <a:cubicBezTo>
                      <a:pt x="171" y="534"/>
                      <a:pt x="266" y="579"/>
                      <a:pt x="360" y="579"/>
                    </a:cubicBezTo>
                    <a:cubicBezTo>
                      <a:pt x="518" y="579"/>
                      <a:pt x="676" y="452"/>
                      <a:pt x="653" y="256"/>
                    </a:cubicBezTo>
                    <a:cubicBezTo>
                      <a:pt x="653" y="231"/>
                      <a:pt x="640" y="206"/>
                      <a:pt x="640" y="181"/>
                    </a:cubicBezTo>
                    <a:cubicBezTo>
                      <a:pt x="615" y="131"/>
                      <a:pt x="590" y="93"/>
                      <a:pt x="553" y="68"/>
                    </a:cubicBezTo>
                    <a:cubicBezTo>
                      <a:pt x="493" y="21"/>
                      <a:pt x="429" y="0"/>
                      <a:pt x="3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62" name="Google Shape;11062;p50"/>
              <p:cNvSpPr/>
              <p:nvPr/>
            </p:nvSpPr>
            <p:spPr>
              <a:xfrm>
                <a:off x="3971200" y="3534725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34" y="1"/>
                    </a:moveTo>
                    <a:cubicBezTo>
                      <a:pt x="298" y="1"/>
                      <a:pt x="261" y="8"/>
                      <a:pt x="225" y="23"/>
                    </a:cubicBezTo>
                    <a:cubicBezTo>
                      <a:pt x="75" y="73"/>
                      <a:pt x="0" y="248"/>
                      <a:pt x="50" y="398"/>
                    </a:cubicBezTo>
                    <a:cubicBezTo>
                      <a:pt x="98" y="511"/>
                      <a:pt x="210" y="582"/>
                      <a:pt x="322" y="582"/>
                    </a:cubicBezTo>
                    <a:cubicBezTo>
                      <a:pt x="357" y="582"/>
                      <a:pt x="392" y="575"/>
                      <a:pt x="425" y="560"/>
                    </a:cubicBezTo>
                    <a:cubicBezTo>
                      <a:pt x="575" y="497"/>
                      <a:pt x="650" y="335"/>
                      <a:pt x="600" y="185"/>
                    </a:cubicBezTo>
                    <a:cubicBezTo>
                      <a:pt x="553" y="71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63" name="Google Shape;11063;p50"/>
              <p:cNvSpPr/>
              <p:nvPr/>
            </p:nvSpPr>
            <p:spPr>
              <a:xfrm>
                <a:off x="3952775" y="3429275"/>
                <a:ext cx="16025" cy="14375"/>
              </a:xfrm>
              <a:custGeom>
                <a:rect b="b" l="l" r="r" t="t"/>
                <a:pathLst>
                  <a:path extrusionOk="0" h="575" w="641">
                    <a:moveTo>
                      <a:pt x="292" y="1"/>
                    </a:moveTo>
                    <a:cubicBezTo>
                      <a:pt x="150" y="1"/>
                      <a:pt x="35" y="107"/>
                      <a:pt x="13" y="254"/>
                    </a:cubicBezTo>
                    <a:cubicBezTo>
                      <a:pt x="0" y="329"/>
                      <a:pt x="13" y="404"/>
                      <a:pt x="62" y="467"/>
                    </a:cubicBezTo>
                    <a:cubicBezTo>
                      <a:pt x="123" y="542"/>
                      <a:pt x="202" y="574"/>
                      <a:pt x="281" y="574"/>
                    </a:cubicBezTo>
                    <a:cubicBezTo>
                      <a:pt x="463" y="574"/>
                      <a:pt x="641" y="401"/>
                      <a:pt x="562" y="192"/>
                    </a:cubicBezTo>
                    <a:cubicBezTo>
                      <a:pt x="550" y="167"/>
                      <a:pt x="537" y="142"/>
                      <a:pt x="525" y="117"/>
                    </a:cubicBezTo>
                    <a:cubicBezTo>
                      <a:pt x="487" y="54"/>
                      <a:pt x="412" y="17"/>
                      <a:pt x="337" y="4"/>
                    </a:cubicBezTo>
                    <a:cubicBezTo>
                      <a:pt x="322" y="2"/>
                      <a:pt x="307" y="1"/>
                      <a:pt x="2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64" name="Google Shape;11064;p50"/>
              <p:cNvSpPr/>
              <p:nvPr/>
            </p:nvSpPr>
            <p:spPr>
              <a:xfrm>
                <a:off x="3938700" y="3475375"/>
                <a:ext cx="16575" cy="14550"/>
              </a:xfrm>
              <a:custGeom>
                <a:rect b="b" l="l" r="r" t="t"/>
                <a:pathLst>
                  <a:path extrusionOk="0" h="582" w="663">
                    <a:moveTo>
                      <a:pt x="334" y="0"/>
                    </a:moveTo>
                    <a:cubicBezTo>
                      <a:pt x="298" y="0"/>
                      <a:pt x="262" y="7"/>
                      <a:pt x="226" y="22"/>
                    </a:cubicBezTo>
                    <a:cubicBezTo>
                      <a:pt x="76" y="85"/>
                      <a:pt x="1" y="247"/>
                      <a:pt x="63" y="397"/>
                    </a:cubicBezTo>
                    <a:cubicBezTo>
                      <a:pt x="101" y="511"/>
                      <a:pt x="211" y="582"/>
                      <a:pt x="328" y="582"/>
                    </a:cubicBezTo>
                    <a:cubicBezTo>
                      <a:pt x="364" y="582"/>
                      <a:pt x="402" y="575"/>
                      <a:pt x="438" y="560"/>
                    </a:cubicBezTo>
                    <a:cubicBezTo>
                      <a:pt x="588" y="510"/>
                      <a:pt x="663" y="335"/>
                      <a:pt x="600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65" name="Google Shape;11065;p50"/>
              <p:cNvSpPr/>
              <p:nvPr/>
            </p:nvSpPr>
            <p:spPr>
              <a:xfrm>
                <a:off x="3819050" y="3630525"/>
                <a:ext cx="17300" cy="14525"/>
              </a:xfrm>
              <a:custGeom>
                <a:rect b="b" l="l" r="r" t="t"/>
                <a:pathLst>
                  <a:path extrusionOk="0" h="581" w="692">
                    <a:moveTo>
                      <a:pt x="320" y="1"/>
                    </a:moveTo>
                    <a:cubicBezTo>
                      <a:pt x="184" y="1"/>
                      <a:pt x="48" y="91"/>
                      <a:pt x="25" y="252"/>
                    </a:cubicBezTo>
                    <a:cubicBezTo>
                      <a:pt x="0" y="402"/>
                      <a:pt x="113" y="552"/>
                      <a:pt x="275" y="577"/>
                    </a:cubicBezTo>
                    <a:cubicBezTo>
                      <a:pt x="290" y="579"/>
                      <a:pt x="305" y="580"/>
                      <a:pt x="319" y="580"/>
                    </a:cubicBezTo>
                    <a:cubicBezTo>
                      <a:pt x="545" y="580"/>
                      <a:pt x="691" y="314"/>
                      <a:pt x="550" y="115"/>
                    </a:cubicBezTo>
                    <a:cubicBezTo>
                      <a:pt x="492" y="37"/>
                      <a:pt x="406" y="1"/>
                      <a:pt x="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66" name="Google Shape;11066;p50"/>
              <p:cNvSpPr/>
              <p:nvPr/>
            </p:nvSpPr>
            <p:spPr>
              <a:xfrm>
                <a:off x="3822975" y="3593300"/>
                <a:ext cx="17025" cy="12900"/>
              </a:xfrm>
              <a:custGeom>
                <a:rect b="b" l="l" r="r" t="t"/>
                <a:pathLst>
                  <a:path extrusionOk="0" h="516" w="681">
                    <a:moveTo>
                      <a:pt x="490" y="0"/>
                    </a:moveTo>
                    <a:cubicBezTo>
                      <a:pt x="282" y="0"/>
                      <a:pt x="1" y="286"/>
                      <a:pt x="206" y="454"/>
                    </a:cubicBezTo>
                    <a:cubicBezTo>
                      <a:pt x="258" y="496"/>
                      <a:pt x="321" y="516"/>
                      <a:pt x="384" y="516"/>
                    </a:cubicBezTo>
                    <a:cubicBezTo>
                      <a:pt x="472" y="516"/>
                      <a:pt x="560" y="477"/>
                      <a:pt x="618" y="404"/>
                    </a:cubicBezTo>
                    <a:cubicBezTo>
                      <a:pt x="668" y="341"/>
                      <a:pt x="681" y="266"/>
                      <a:pt x="681" y="191"/>
                    </a:cubicBezTo>
                    <a:cubicBezTo>
                      <a:pt x="668" y="166"/>
                      <a:pt x="668" y="141"/>
                      <a:pt x="656" y="116"/>
                    </a:cubicBezTo>
                    <a:cubicBezTo>
                      <a:pt x="624" y="34"/>
                      <a:pt x="561" y="0"/>
                      <a:pt x="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67" name="Google Shape;11067;p50"/>
              <p:cNvSpPr/>
              <p:nvPr/>
            </p:nvSpPr>
            <p:spPr>
              <a:xfrm>
                <a:off x="3791550" y="3570850"/>
                <a:ext cx="17725" cy="14500"/>
              </a:xfrm>
              <a:custGeom>
                <a:rect b="b" l="l" r="r" t="t"/>
                <a:pathLst>
                  <a:path extrusionOk="0" h="580" w="709">
                    <a:moveTo>
                      <a:pt x="368" y="0"/>
                    </a:moveTo>
                    <a:cubicBezTo>
                      <a:pt x="270" y="0"/>
                      <a:pt x="173" y="47"/>
                      <a:pt x="113" y="140"/>
                    </a:cubicBezTo>
                    <a:cubicBezTo>
                      <a:pt x="1" y="315"/>
                      <a:pt x="113" y="540"/>
                      <a:pt x="313" y="577"/>
                    </a:cubicBezTo>
                    <a:cubicBezTo>
                      <a:pt x="325" y="578"/>
                      <a:pt x="337" y="579"/>
                      <a:pt x="349" y="579"/>
                    </a:cubicBezTo>
                    <a:cubicBezTo>
                      <a:pt x="556" y="579"/>
                      <a:pt x="708" y="379"/>
                      <a:pt x="626" y="190"/>
                    </a:cubicBezTo>
                    <a:cubicBezTo>
                      <a:pt x="626" y="165"/>
                      <a:pt x="613" y="140"/>
                      <a:pt x="601" y="115"/>
                    </a:cubicBezTo>
                    <a:cubicBezTo>
                      <a:pt x="542" y="38"/>
                      <a:pt x="455" y="0"/>
                      <a:pt x="3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68" name="Google Shape;11068;p50"/>
              <p:cNvSpPr/>
              <p:nvPr/>
            </p:nvSpPr>
            <p:spPr>
              <a:xfrm>
                <a:off x="3767800" y="3503650"/>
                <a:ext cx="19175" cy="14450"/>
              </a:xfrm>
              <a:custGeom>
                <a:rect b="b" l="l" r="r" t="t"/>
                <a:pathLst>
                  <a:path extrusionOk="0" h="578" w="767">
                    <a:moveTo>
                      <a:pt x="395" y="0"/>
                    </a:moveTo>
                    <a:cubicBezTo>
                      <a:pt x="381" y="0"/>
                      <a:pt x="366" y="1"/>
                      <a:pt x="351" y="3"/>
                    </a:cubicBezTo>
                    <a:cubicBezTo>
                      <a:pt x="101" y="28"/>
                      <a:pt x="1" y="353"/>
                      <a:pt x="201" y="516"/>
                    </a:cubicBezTo>
                    <a:cubicBezTo>
                      <a:pt x="253" y="558"/>
                      <a:pt x="316" y="578"/>
                      <a:pt x="379" y="578"/>
                    </a:cubicBezTo>
                    <a:cubicBezTo>
                      <a:pt x="467" y="578"/>
                      <a:pt x="555" y="539"/>
                      <a:pt x="613" y="466"/>
                    </a:cubicBezTo>
                    <a:cubicBezTo>
                      <a:pt x="766" y="277"/>
                      <a:pt x="631" y="0"/>
                      <a:pt x="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69" name="Google Shape;11069;p50"/>
              <p:cNvSpPr/>
              <p:nvPr/>
            </p:nvSpPr>
            <p:spPr>
              <a:xfrm>
                <a:off x="3794475" y="3531775"/>
                <a:ext cx="18875" cy="14525"/>
              </a:xfrm>
              <a:custGeom>
                <a:rect b="b" l="l" r="r" t="t"/>
                <a:pathLst>
                  <a:path extrusionOk="0" h="581" w="755">
                    <a:moveTo>
                      <a:pt x="411" y="0"/>
                    </a:moveTo>
                    <a:cubicBezTo>
                      <a:pt x="65" y="0"/>
                      <a:pt x="0" y="518"/>
                      <a:pt x="371" y="578"/>
                    </a:cubicBezTo>
                    <a:cubicBezTo>
                      <a:pt x="383" y="579"/>
                      <a:pt x="394" y="580"/>
                      <a:pt x="405" y="580"/>
                    </a:cubicBezTo>
                    <a:cubicBezTo>
                      <a:pt x="602" y="580"/>
                      <a:pt x="754" y="380"/>
                      <a:pt x="683" y="191"/>
                    </a:cubicBezTo>
                    <a:cubicBezTo>
                      <a:pt x="671" y="166"/>
                      <a:pt x="658" y="141"/>
                      <a:pt x="646" y="116"/>
                    </a:cubicBezTo>
                    <a:cubicBezTo>
                      <a:pt x="596" y="53"/>
                      <a:pt x="534" y="16"/>
                      <a:pt x="459" y="3"/>
                    </a:cubicBezTo>
                    <a:cubicBezTo>
                      <a:pt x="442" y="1"/>
                      <a:pt x="426" y="0"/>
                      <a:pt x="4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70" name="Google Shape;11070;p50"/>
              <p:cNvSpPr/>
              <p:nvPr/>
            </p:nvSpPr>
            <p:spPr>
              <a:xfrm>
                <a:off x="3941200" y="3515550"/>
                <a:ext cx="16175" cy="14500"/>
              </a:xfrm>
              <a:custGeom>
                <a:rect b="b" l="l" r="r" t="t"/>
                <a:pathLst>
                  <a:path extrusionOk="0" h="580" w="647">
                    <a:moveTo>
                      <a:pt x="308" y="0"/>
                    </a:moveTo>
                    <a:cubicBezTo>
                      <a:pt x="176" y="0"/>
                      <a:pt x="44" y="88"/>
                      <a:pt x="13" y="240"/>
                    </a:cubicBezTo>
                    <a:cubicBezTo>
                      <a:pt x="1" y="315"/>
                      <a:pt x="26" y="390"/>
                      <a:pt x="76" y="452"/>
                    </a:cubicBezTo>
                    <a:cubicBezTo>
                      <a:pt x="113" y="515"/>
                      <a:pt x="188" y="565"/>
                      <a:pt x="263" y="577"/>
                    </a:cubicBezTo>
                    <a:cubicBezTo>
                      <a:pt x="275" y="579"/>
                      <a:pt x="286" y="579"/>
                      <a:pt x="297" y="579"/>
                    </a:cubicBezTo>
                    <a:cubicBezTo>
                      <a:pt x="494" y="579"/>
                      <a:pt x="646" y="379"/>
                      <a:pt x="575" y="190"/>
                    </a:cubicBezTo>
                    <a:cubicBezTo>
                      <a:pt x="563" y="165"/>
                      <a:pt x="550" y="140"/>
                      <a:pt x="538" y="115"/>
                    </a:cubicBezTo>
                    <a:cubicBezTo>
                      <a:pt x="479" y="37"/>
                      <a:pt x="394" y="0"/>
                      <a:pt x="3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71" name="Google Shape;11071;p50"/>
              <p:cNvSpPr/>
              <p:nvPr/>
            </p:nvSpPr>
            <p:spPr>
              <a:xfrm>
                <a:off x="3873725" y="3501500"/>
                <a:ext cx="17100" cy="14475"/>
              </a:xfrm>
              <a:custGeom>
                <a:rect b="b" l="l" r="r" t="t"/>
                <a:pathLst>
                  <a:path extrusionOk="0" h="579" w="684">
                    <a:moveTo>
                      <a:pt x="353" y="0"/>
                    </a:moveTo>
                    <a:cubicBezTo>
                      <a:pt x="257" y="0"/>
                      <a:pt x="160" y="47"/>
                      <a:pt x="100" y="139"/>
                    </a:cubicBezTo>
                    <a:cubicBezTo>
                      <a:pt x="0" y="314"/>
                      <a:pt x="100" y="539"/>
                      <a:pt x="300" y="577"/>
                    </a:cubicBezTo>
                    <a:cubicBezTo>
                      <a:pt x="312" y="578"/>
                      <a:pt x="324" y="579"/>
                      <a:pt x="336" y="579"/>
                    </a:cubicBezTo>
                    <a:cubicBezTo>
                      <a:pt x="542" y="579"/>
                      <a:pt x="684" y="379"/>
                      <a:pt x="613" y="189"/>
                    </a:cubicBezTo>
                    <a:cubicBezTo>
                      <a:pt x="600" y="164"/>
                      <a:pt x="588" y="139"/>
                      <a:pt x="575" y="114"/>
                    </a:cubicBezTo>
                    <a:cubicBezTo>
                      <a:pt x="522" y="38"/>
                      <a:pt x="438" y="0"/>
                      <a:pt x="3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72" name="Google Shape;11072;p50"/>
              <p:cNvSpPr/>
              <p:nvPr/>
            </p:nvSpPr>
            <p:spPr>
              <a:xfrm>
                <a:off x="3892525" y="3570525"/>
                <a:ext cx="16350" cy="11775"/>
              </a:xfrm>
              <a:custGeom>
                <a:rect b="b" l="l" r="r" t="t"/>
                <a:pathLst>
                  <a:path extrusionOk="0" h="471" w="654">
                    <a:moveTo>
                      <a:pt x="318" y="1"/>
                    </a:moveTo>
                    <a:cubicBezTo>
                      <a:pt x="186" y="1"/>
                      <a:pt x="54" y="88"/>
                      <a:pt x="23" y="240"/>
                    </a:cubicBezTo>
                    <a:cubicBezTo>
                      <a:pt x="0" y="399"/>
                      <a:pt x="140" y="470"/>
                      <a:pt x="288" y="470"/>
                    </a:cubicBezTo>
                    <a:cubicBezTo>
                      <a:pt x="465" y="470"/>
                      <a:pt x="654" y="368"/>
                      <a:pt x="585" y="190"/>
                    </a:cubicBezTo>
                    <a:cubicBezTo>
                      <a:pt x="573" y="165"/>
                      <a:pt x="560" y="140"/>
                      <a:pt x="548" y="115"/>
                    </a:cubicBezTo>
                    <a:cubicBezTo>
                      <a:pt x="489" y="37"/>
                      <a:pt x="404" y="1"/>
                      <a:pt x="3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73" name="Google Shape;11073;p50"/>
              <p:cNvSpPr/>
              <p:nvPr/>
            </p:nvSpPr>
            <p:spPr>
              <a:xfrm>
                <a:off x="3829075" y="3552175"/>
                <a:ext cx="18500" cy="14450"/>
              </a:xfrm>
              <a:custGeom>
                <a:rect b="b" l="l" r="r" t="t"/>
                <a:pathLst>
                  <a:path extrusionOk="0" h="578" w="740">
                    <a:moveTo>
                      <a:pt x="398" y="0"/>
                    </a:moveTo>
                    <a:cubicBezTo>
                      <a:pt x="193" y="0"/>
                      <a:pt x="0" y="237"/>
                      <a:pt x="162" y="462"/>
                    </a:cubicBezTo>
                    <a:cubicBezTo>
                      <a:pt x="223" y="543"/>
                      <a:pt x="305" y="577"/>
                      <a:pt x="386" y="577"/>
                    </a:cubicBezTo>
                    <a:cubicBezTo>
                      <a:pt x="566" y="577"/>
                      <a:pt x="739" y="403"/>
                      <a:pt x="662" y="187"/>
                    </a:cubicBezTo>
                    <a:cubicBezTo>
                      <a:pt x="649" y="162"/>
                      <a:pt x="637" y="149"/>
                      <a:pt x="624" y="124"/>
                    </a:cubicBezTo>
                    <a:cubicBezTo>
                      <a:pt x="561" y="36"/>
                      <a:pt x="479" y="0"/>
                      <a:pt x="3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74" name="Google Shape;11074;p50"/>
              <p:cNvSpPr/>
              <p:nvPr/>
            </p:nvSpPr>
            <p:spPr>
              <a:xfrm>
                <a:off x="3801275" y="3485700"/>
                <a:ext cx="18300" cy="14675"/>
              </a:xfrm>
              <a:custGeom>
                <a:rect b="b" l="l" r="r" t="t"/>
                <a:pathLst>
                  <a:path extrusionOk="0" h="587" w="732">
                    <a:moveTo>
                      <a:pt x="383" y="1"/>
                    </a:moveTo>
                    <a:cubicBezTo>
                      <a:pt x="188" y="1"/>
                      <a:pt x="1" y="205"/>
                      <a:pt x="124" y="434"/>
                    </a:cubicBezTo>
                    <a:cubicBezTo>
                      <a:pt x="184" y="541"/>
                      <a:pt x="279" y="586"/>
                      <a:pt x="373" y="586"/>
                    </a:cubicBezTo>
                    <a:cubicBezTo>
                      <a:pt x="554" y="586"/>
                      <a:pt x="731" y="419"/>
                      <a:pt x="649" y="197"/>
                    </a:cubicBezTo>
                    <a:cubicBezTo>
                      <a:pt x="636" y="172"/>
                      <a:pt x="624" y="147"/>
                      <a:pt x="611" y="122"/>
                    </a:cubicBezTo>
                    <a:cubicBezTo>
                      <a:pt x="549" y="37"/>
                      <a:pt x="465" y="1"/>
                      <a:pt x="3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75" name="Google Shape;11075;p50"/>
              <p:cNvSpPr/>
              <p:nvPr/>
            </p:nvSpPr>
            <p:spPr>
              <a:xfrm>
                <a:off x="3853725" y="3616575"/>
                <a:ext cx="15650" cy="14425"/>
              </a:xfrm>
              <a:custGeom>
                <a:rect b="b" l="l" r="r" t="t"/>
                <a:pathLst>
                  <a:path extrusionOk="0" h="577" w="626">
                    <a:moveTo>
                      <a:pt x="300" y="1"/>
                    </a:moveTo>
                    <a:cubicBezTo>
                      <a:pt x="170" y="1"/>
                      <a:pt x="39" y="85"/>
                      <a:pt x="13" y="248"/>
                    </a:cubicBezTo>
                    <a:cubicBezTo>
                      <a:pt x="1" y="323"/>
                      <a:pt x="13" y="398"/>
                      <a:pt x="63" y="460"/>
                    </a:cubicBezTo>
                    <a:cubicBezTo>
                      <a:pt x="124" y="541"/>
                      <a:pt x="207" y="576"/>
                      <a:pt x="289" y="576"/>
                    </a:cubicBezTo>
                    <a:cubicBezTo>
                      <a:pt x="460" y="576"/>
                      <a:pt x="626" y="425"/>
                      <a:pt x="575" y="223"/>
                    </a:cubicBezTo>
                    <a:cubicBezTo>
                      <a:pt x="539" y="73"/>
                      <a:pt x="420" y="1"/>
                      <a:pt x="3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76" name="Google Shape;11076;p50"/>
              <p:cNvSpPr/>
              <p:nvPr/>
            </p:nvSpPr>
            <p:spPr>
              <a:xfrm>
                <a:off x="3913700" y="3444325"/>
                <a:ext cx="15875" cy="14475"/>
              </a:xfrm>
              <a:custGeom>
                <a:rect b="b" l="l" r="r" t="t"/>
                <a:pathLst>
                  <a:path extrusionOk="0" h="579" w="635">
                    <a:moveTo>
                      <a:pt x="297" y="0"/>
                    </a:moveTo>
                    <a:cubicBezTo>
                      <a:pt x="165" y="0"/>
                      <a:pt x="36" y="87"/>
                      <a:pt x="13" y="240"/>
                    </a:cubicBezTo>
                    <a:cubicBezTo>
                      <a:pt x="1" y="314"/>
                      <a:pt x="13" y="389"/>
                      <a:pt x="63" y="452"/>
                    </a:cubicBezTo>
                    <a:cubicBezTo>
                      <a:pt x="113" y="514"/>
                      <a:pt x="176" y="564"/>
                      <a:pt x="251" y="577"/>
                    </a:cubicBezTo>
                    <a:cubicBezTo>
                      <a:pt x="263" y="578"/>
                      <a:pt x="275" y="579"/>
                      <a:pt x="287" y="579"/>
                    </a:cubicBezTo>
                    <a:cubicBezTo>
                      <a:pt x="493" y="579"/>
                      <a:pt x="634" y="378"/>
                      <a:pt x="563" y="177"/>
                    </a:cubicBezTo>
                    <a:cubicBezTo>
                      <a:pt x="551" y="152"/>
                      <a:pt x="538" y="140"/>
                      <a:pt x="526" y="115"/>
                    </a:cubicBezTo>
                    <a:cubicBezTo>
                      <a:pt x="467" y="36"/>
                      <a:pt x="382" y="0"/>
                      <a:pt x="2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77" name="Google Shape;11077;p50"/>
              <p:cNvSpPr/>
              <p:nvPr/>
            </p:nvSpPr>
            <p:spPr>
              <a:xfrm>
                <a:off x="3979000" y="3459175"/>
                <a:ext cx="15075" cy="14000"/>
              </a:xfrm>
              <a:custGeom>
                <a:rect b="b" l="l" r="r" t="t"/>
                <a:pathLst>
                  <a:path extrusionOk="0" h="560" w="603">
                    <a:moveTo>
                      <a:pt x="289" y="1"/>
                    </a:moveTo>
                    <a:cubicBezTo>
                      <a:pt x="167" y="1"/>
                      <a:pt x="46" y="73"/>
                      <a:pt x="13" y="233"/>
                    </a:cubicBezTo>
                    <a:cubicBezTo>
                      <a:pt x="1" y="308"/>
                      <a:pt x="26" y="383"/>
                      <a:pt x="63" y="445"/>
                    </a:cubicBezTo>
                    <a:cubicBezTo>
                      <a:pt x="113" y="508"/>
                      <a:pt x="176" y="545"/>
                      <a:pt x="251" y="558"/>
                    </a:cubicBezTo>
                    <a:cubicBezTo>
                      <a:pt x="262" y="559"/>
                      <a:pt x="274" y="559"/>
                      <a:pt x="285" y="559"/>
                    </a:cubicBezTo>
                    <a:cubicBezTo>
                      <a:pt x="409" y="559"/>
                      <a:pt x="517" y="497"/>
                      <a:pt x="563" y="383"/>
                    </a:cubicBezTo>
                    <a:cubicBezTo>
                      <a:pt x="576" y="358"/>
                      <a:pt x="576" y="333"/>
                      <a:pt x="588" y="320"/>
                    </a:cubicBezTo>
                    <a:cubicBezTo>
                      <a:pt x="602" y="118"/>
                      <a:pt x="444" y="1"/>
                      <a:pt x="2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78" name="Google Shape;11078;p50"/>
              <p:cNvSpPr/>
              <p:nvPr/>
            </p:nvSpPr>
            <p:spPr>
              <a:xfrm>
                <a:off x="4006175" y="3530225"/>
                <a:ext cx="20125" cy="14475"/>
              </a:xfrm>
              <a:custGeom>
                <a:rect b="b" l="l" r="r" t="t"/>
                <a:pathLst>
                  <a:path extrusionOk="0" h="579" w="805">
                    <a:moveTo>
                      <a:pt x="391" y="1"/>
                    </a:moveTo>
                    <a:cubicBezTo>
                      <a:pt x="47" y="1"/>
                      <a:pt x="1" y="529"/>
                      <a:pt x="363" y="578"/>
                    </a:cubicBezTo>
                    <a:cubicBezTo>
                      <a:pt x="372" y="578"/>
                      <a:pt x="380" y="578"/>
                      <a:pt x="388" y="578"/>
                    </a:cubicBezTo>
                    <a:cubicBezTo>
                      <a:pt x="730" y="578"/>
                      <a:pt x="805" y="76"/>
                      <a:pt x="451" y="3"/>
                    </a:cubicBezTo>
                    <a:lnTo>
                      <a:pt x="426" y="3"/>
                    </a:lnTo>
                    <a:cubicBezTo>
                      <a:pt x="414" y="1"/>
                      <a:pt x="402" y="1"/>
                      <a:pt x="3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79" name="Google Shape;11079;p50"/>
              <p:cNvSpPr/>
              <p:nvPr/>
            </p:nvSpPr>
            <p:spPr>
              <a:xfrm>
                <a:off x="3969000" y="3574725"/>
                <a:ext cx="16275" cy="14425"/>
              </a:xfrm>
              <a:custGeom>
                <a:rect b="b" l="l" r="r" t="t"/>
                <a:pathLst>
                  <a:path extrusionOk="0" h="577" w="651">
                    <a:moveTo>
                      <a:pt x="335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63" y="397"/>
                    </a:cubicBezTo>
                    <a:cubicBezTo>
                      <a:pt x="102" y="513"/>
                      <a:pt x="215" y="577"/>
                      <a:pt x="328" y="577"/>
                    </a:cubicBezTo>
                    <a:cubicBezTo>
                      <a:pt x="361" y="577"/>
                      <a:pt x="394" y="571"/>
                      <a:pt x="426" y="560"/>
                    </a:cubicBezTo>
                    <a:cubicBezTo>
                      <a:pt x="576" y="497"/>
                      <a:pt x="651" y="335"/>
                      <a:pt x="601" y="185"/>
                    </a:cubicBezTo>
                    <a:cubicBezTo>
                      <a:pt x="553" y="71"/>
                      <a:pt x="448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80" name="Google Shape;11080;p50"/>
              <p:cNvSpPr/>
              <p:nvPr/>
            </p:nvSpPr>
            <p:spPr>
              <a:xfrm>
                <a:off x="3847175" y="3659575"/>
                <a:ext cx="16850" cy="15250"/>
              </a:xfrm>
              <a:custGeom>
                <a:rect b="b" l="l" r="r" t="t"/>
                <a:pathLst>
                  <a:path extrusionOk="0" h="610" w="674">
                    <a:moveTo>
                      <a:pt x="295" y="1"/>
                    </a:moveTo>
                    <a:cubicBezTo>
                      <a:pt x="154" y="1"/>
                      <a:pt x="17" y="104"/>
                      <a:pt x="0" y="265"/>
                    </a:cubicBezTo>
                    <a:cubicBezTo>
                      <a:pt x="0" y="315"/>
                      <a:pt x="0" y="352"/>
                      <a:pt x="25" y="402"/>
                    </a:cubicBezTo>
                    <a:cubicBezTo>
                      <a:pt x="66" y="549"/>
                      <a:pt x="173" y="610"/>
                      <a:pt x="283" y="610"/>
                    </a:cubicBezTo>
                    <a:cubicBezTo>
                      <a:pt x="473" y="610"/>
                      <a:pt x="673" y="427"/>
                      <a:pt x="562" y="190"/>
                    </a:cubicBezTo>
                    <a:cubicBezTo>
                      <a:pt x="537" y="152"/>
                      <a:pt x="512" y="115"/>
                      <a:pt x="487" y="90"/>
                    </a:cubicBezTo>
                    <a:lnTo>
                      <a:pt x="487" y="77"/>
                    </a:lnTo>
                    <a:cubicBezTo>
                      <a:pt x="431" y="25"/>
                      <a:pt x="362" y="1"/>
                      <a:pt x="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81" name="Google Shape;11081;p50"/>
              <p:cNvSpPr/>
              <p:nvPr/>
            </p:nvSpPr>
            <p:spPr>
              <a:xfrm>
                <a:off x="3957450" y="3606900"/>
                <a:ext cx="17475" cy="14600"/>
              </a:xfrm>
              <a:custGeom>
                <a:rect b="b" l="l" r="r" t="t"/>
                <a:pathLst>
                  <a:path extrusionOk="0" h="584" w="699">
                    <a:moveTo>
                      <a:pt x="359" y="0"/>
                    </a:moveTo>
                    <a:cubicBezTo>
                      <a:pt x="323" y="0"/>
                      <a:pt x="286" y="7"/>
                      <a:pt x="250" y="22"/>
                    </a:cubicBezTo>
                    <a:cubicBezTo>
                      <a:pt x="13" y="110"/>
                      <a:pt x="0" y="447"/>
                      <a:pt x="238" y="560"/>
                    </a:cubicBezTo>
                    <a:cubicBezTo>
                      <a:pt x="276" y="576"/>
                      <a:pt x="314" y="583"/>
                      <a:pt x="351" y="583"/>
                    </a:cubicBezTo>
                    <a:cubicBezTo>
                      <a:pt x="543" y="583"/>
                      <a:pt x="699" y="384"/>
                      <a:pt x="625" y="185"/>
                    </a:cubicBezTo>
                    <a:cubicBezTo>
                      <a:pt x="578" y="71"/>
                      <a:pt x="473" y="0"/>
                      <a:pt x="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82" name="Google Shape;11082;p50"/>
              <p:cNvSpPr/>
              <p:nvPr/>
            </p:nvSpPr>
            <p:spPr>
              <a:xfrm>
                <a:off x="3811850" y="3454525"/>
                <a:ext cx="16875" cy="15050"/>
              </a:xfrm>
              <a:custGeom>
                <a:rect b="b" l="l" r="r" t="t"/>
                <a:pathLst>
                  <a:path extrusionOk="0" h="602" w="675">
                    <a:moveTo>
                      <a:pt x="295" y="1"/>
                    </a:moveTo>
                    <a:cubicBezTo>
                      <a:pt x="160" y="1"/>
                      <a:pt x="31" y="102"/>
                      <a:pt x="13" y="256"/>
                    </a:cubicBezTo>
                    <a:cubicBezTo>
                      <a:pt x="1" y="294"/>
                      <a:pt x="13" y="344"/>
                      <a:pt x="26" y="394"/>
                    </a:cubicBezTo>
                    <a:cubicBezTo>
                      <a:pt x="67" y="540"/>
                      <a:pt x="174" y="601"/>
                      <a:pt x="284" y="601"/>
                    </a:cubicBezTo>
                    <a:cubicBezTo>
                      <a:pt x="474" y="601"/>
                      <a:pt x="674" y="419"/>
                      <a:pt x="563" y="181"/>
                    </a:cubicBezTo>
                    <a:cubicBezTo>
                      <a:pt x="538" y="131"/>
                      <a:pt x="513" y="94"/>
                      <a:pt x="476" y="69"/>
                    </a:cubicBezTo>
                    <a:cubicBezTo>
                      <a:pt x="421" y="22"/>
                      <a:pt x="357" y="1"/>
                      <a:pt x="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83" name="Google Shape;11083;p50"/>
              <p:cNvSpPr/>
              <p:nvPr/>
            </p:nvSpPr>
            <p:spPr>
              <a:xfrm>
                <a:off x="3924025" y="3410900"/>
                <a:ext cx="16825" cy="15025"/>
              </a:xfrm>
              <a:custGeom>
                <a:rect b="b" l="l" r="r" t="t"/>
                <a:pathLst>
                  <a:path extrusionOk="0" h="601" w="673">
                    <a:moveTo>
                      <a:pt x="295" y="0"/>
                    </a:moveTo>
                    <a:cubicBezTo>
                      <a:pt x="154" y="0"/>
                      <a:pt x="17" y="104"/>
                      <a:pt x="0" y="264"/>
                    </a:cubicBezTo>
                    <a:cubicBezTo>
                      <a:pt x="0" y="302"/>
                      <a:pt x="0" y="352"/>
                      <a:pt x="25" y="389"/>
                    </a:cubicBezTo>
                    <a:cubicBezTo>
                      <a:pt x="67" y="538"/>
                      <a:pt x="177" y="601"/>
                      <a:pt x="289" y="601"/>
                    </a:cubicBezTo>
                    <a:cubicBezTo>
                      <a:pt x="477" y="601"/>
                      <a:pt x="672" y="425"/>
                      <a:pt x="563" y="189"/>
                    </a:cubicBezTo>
                    <a:cubicBezTo>
                      <a:pt x="538" y="139"/>
                      <a:pt x="513" y="102"/>
                      <a:pt x="488" y="77"/>
                    </a:cubicBezTo>
                    <a:cubicBezTo>
                      <a:pt x="431" y="24"/>
                      <a:pt x="362" y="0"/>
                      <a:pt x="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84" name="Google Shape;11084;p50"/>
              <p:cNvSpPr/>
              <p:nvPr/>
            </p:nvSpPr>
            <p:spPr>
              <a:xfrm>
                <a:off x="3847100" y="3435600"/>
                <a:ext cx="16325" cy="14200"/>
              </a:xfrm>
              <a:custGeom>
                <a:rect b="b" l="l" r="r" t="t"/>
                <a:pathLst>
                  <a:path extrusionOk="0" h="568" w="653">
                    <a:moveTo>
                      <a:pt x="372" y="1"/>
                    </a:moveTo>
                    <a:cubicBezTo>
                      <a:pt x="182" y="1"/>
                      <a:pt x="0" y="204"/>
                      <a:pt x="116" y="426"/>
                    </a:cubicBezTo>
                    <a:cubicBezTo>
                      <a:pt x="153" y="501"/>
                      <a:pt x="228" y="551"/>
                      <a:pt x="316" y="564"/>
                    </a:cubicBezTo>
                    <a:cubicBezTo>
                      <a:pt x="332" y="566"/>
                      <a:pt x="349" y="567"/>
                      <a:pt x="365" y="567"/>
                    </a:cubicBezTo>
                    <a:cubicBezTo>
                      <a:pt x="507" y="567"/>
                      <a:pt x="631" y="472"/>
                      <a:pt x="653" y="326"/>
                    </a:cubicBezTo>
                    <a:cubicBezTo>
                      <a:pt x="653" y="276"/>
                      <a:pt x="640" y="226"/>
                      <a:pt x="628" y="176"/>
                    </a:cubicBezTo>
                    <a:cubicBezTo>
                      <a:pt x="628" y="151"/>
                      <a:pt x="615" y="126"/>
                      <a:pt x="590" y="114"/>
                    </a:cubicBezTo>
                    <a:cubicBezTo>
                      <a:pt x="529" y="34"/>
                      <a:pt x="450" y="1"/>
                      <a:pt x="3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85" name="Google Shape;11085;p50"/>
              <p:cNvSpPr/>
              <p:nvPr/>
            </p:nvSpPr>
            <p:spPr>
              <a:xfrm>
                <a:off x="3813925" y="3668250"/>
                <a:ext cx="17950" cy="14300"/>
              </a:xfrm>
              <a:custGeom>
                <a:rect b="b" l="l" r="r" t="t"/>
                <a:pathLst>
                  <a:path extrusionOk="0" h="572" w="718">
                    <a:moveTo>
                      <a:pt x="391" y="1"/>
                    </a:moveTo>
                    <a:cubicBezTo>
                      <a:pt x="358" y="1"/>
                      <a:pt x="324" y="6"/>
                      <a:pt x="293" y="18"/>
                    </a:cubicBezTo>
                    <a:cubicBezTo>
                      <a:pt x="0" y="153"/>
                      <a:pt x="123" y="571"/>
                      <a:pt x="397" y="571"/>
                    </a:cubicBezTo>
                    <a:cubicBezTo>
                      <a:pt x="427" y="571"/>
                      <a:pt x="459" y="566"/>
                      <a:pt x="493" y="555"/>
                    </a:cubicBezTo>
                    <a:cubicBezTo>
                      <a:pt x="643" y="493"/>
                      <a:pt x="718" y="330"/>
                      <a:pt x="668" y="180"/>
                    </a:cubicBezTo>
                    <a:cubicBezTo>
                      <a:pt x="620" y="64"/>
                      <a:pt x="504" y="1"/>
                      <a:pt x="3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86" name="Google Shape;11086;p50"/>
              <p:cNvSpPr/>
              <p:nvPr/>
            </p:nvSpPr>
            <p:spPr>
              <a:xfrm>
                <a:off x="4106150" y="3522825"/>
                <a:ext cx="15800" cy="14425"/>
              </a:xfrm>
              <a:custGeom>
                <a:rect b="b" l="l" r="r" t="t"/>
                <a:pathLst>
                  <a:path extrusionOk="0" h="577" w="632">
                    <a:moveTo>
                      <a:pt x="327" y="0"/>
                    </a:moveTo>
                    <a:cubicBezTo>
                      <a:pt x="244" y="0"/>
                      <a:pt x="160" y="36"/>
                      <a:pt x="101" y="111"/>
                    </a:cubicBezTo>
                    <a:cubicBezTo>
                      <a:pt x="1" y="224"/>
                      <a:pt x="26" y="411"/>
                      <a:pt x="151" y="511"/>
                    </a:cubicBezTo>
                    <a:cubicBezTo>
                      <a:pt x="206" y="556"/>
                      <a:pt x="268" y="576"/>
                      <a:pt x="328" y="576"/>
                    </a:cubicBezTo>
                    <a:cubicBezTo>
                      <a:pt x="486" y="576"/>
                      <a:pt x="631" y="439"/>
                      <a:pt x="613" y="249"/>
                    </a:cubicBezTo>
                    <a:cubicBezTo>
                      <a:pt x="613" y="224"/>
                      <a:pt x="601" y="199"/>
                      <a:pt x="601" y="186"/>
                    </a:cubicBezTo>
                    <a:cubicBezTo>
                      <a:pt x="551" y="65"/>
                      <a:pt x="439" y="0"/>
                      <a:pt x="3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87" name="Google Shape;11087;p50"/>
              <p:cNvSpPr/>
              <p:nvPr/>
            </p:nvSpPr>
            <p:spPr>
              <a:xfrm>
                <a:off x="4143650" y="3502000"/>
                <a:ext cx="18300" cy="14600"/>
              </a:xfrm>
              <a:custGeom>
                <a:rect b="b" l="l" r="r" t="t"/>
                <a:pathLst>
                  <a:path extrusionOk="0" h="584" w="732">
                    <a:moveTo>
                      <a:pt x="349" y="1"/>
                    </a:moveTo>
                    <a:cubicBezTo>
                      <a:pt x="254" y="1"/>
                      <a:pt x="159" y="47"/>
                      <a:pt x="100" y="144"/>
                    </a:cubicBezTo>
                    <a:cubicBezTo>
                      <a:pt x="1" y="319"/>
                      <a:pt x="100" y="544"/>
                      <a:pt x="313" y="582"/>
                    </a:cubicBezTo>
                    <a:cubicBezTo>
                      <a:pt x="324" y="583"/>
                      <a:pt x="334" y="583"/>
                      <a:pt x="345" y="583"/>
                    </a:cubicBezTo>
                    <a:cubicBezTo>
                      <a:pt x="577" y="583"/>
                      <a:pt x="731" y="323"/>
                      <a:pt x="588" y="119"/>
                    </a:cubicBezTo>
                    <a:cubicBezTo>
                      <a:pt x="528" y="41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88" name="Google Shape;11088;p50"/>
              <p:cNvSpPr/>
              <p:nvPr/>
            </p:nvSpPr>
            <p:spPr>
              <a:xfrm>
                <a:off x="4076750" y="3489000"/>
                <a:ext cx="18050" cy="14625"/>
              </a:xfrm>
              <a:custGeom>
                <a:rect b="b" l="l" r="r" t="t"/>
                <a:pathLst>
                  <a:path extrusionOk="0" h="585" w="722">
                    <a:moveTo>
                      <a:pt x="374" y="1"/>
                    </a:moveTo>
                    <a:cubicBezTo>
                      <a:pt x="182" y="1"/>
                      <a:pt x="1" y="208"/>
                      <a:pt x="115" y="427"/>
                    </a:cubicBezTo>
                    <a:cubicBezTo>
                      <a:pt x="175" y="538"/>
                      <a:pt x="269" y="585"/>
                      <a:pt x="363" y="585"/>
                    </a:cubicBezTo>
                    <a:cubicBezTo>
                      <a:pt x="544" y="585"/>
                      <a:pt x="722" y="412"/>
                      <a:pt x="640" y="190"/>
                    </a:cubicBezTo>
                    <a:cubicBezTo>
                      <a:pt x="640" y="165"/>
                      <a:pt x="627" y="152"/>
                      <a:pt x="602" y="127"/>
                    </a:cubicBezTo>
                    <a:cubicBezTo>
                      <a:pt x="539" y="38"/>
                      <a:pt x="456" y="1"/>
                      <a:pt x="3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89" name="Google Shape;11089;p50"/>
              <p:cNvSpPr/>
              <p:nvPr/>
            </p:nvSpPr>
            <p:spPr>
              <a:xfrm>
                <a:off x="4087900" y="3449925"/>
                <a:ext cx="15150" cy="14625"/>
              </a:xfrm>
              <a:custGeom>
                <a:rect b="b" l="l" r="r" t="t"/>
                <a:pathLst>
                  <a:path extrusionOk="0" h="585" w="606">
                    <a:moveTo>
                      <a:pt x="314" y="1"/>
                    </a:moveTo>
                    <a:cubicBezTo>
                      <a:pt x="153" y="1"/>
                      <a:pt x="1" y="138"/>
                      <a:pt x="19" y="328"/>
                    </a:cubicBezTo>
                    <a:cubicBezTo>
                      <a:pt x="42" y="486"/>
                      <a:pt x="181" y="584"/>
                      <a:pt x="318" y="584"/>
                    </a:cubicBezTo>
                    <a:cubicBezTo>
                      <a:pt x="397" y="584"/>
                      <a:pt x="476" y="551"/>
                      <a:pt x="531" y="478"/>
                    </a:cubicBezTo>
                    <a:cubicBezTo>
                      <a:pt x="581" y="415"/>
                      <a:pt x="606" y="340"/>
                      <a:pt x="593" y="265"/>
                    </a:cubicBezTo>
                    <a:cubicBezTo>
                      <a:pt x="593" y="240"/>
                      <a:pt x="593" y="215"/>
                      <a:pt x="581" y="190"/>
                    </a:cubicBezTo>
                    <a:cubicBezTo>
                      <a:pt x="568" y="140"/>
                      <a:pt x="531" y="103"/>
                      <a:pt x="493" y="66"/>
                    </a:cubicBezTo>
                    <a:cubicBezTo>
                      <a:pt x="438" y="21"/>
                      <a:pt x="375" y="1"/>
                      <a:pt x="31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90" name="Google Shape;11090;p50"/>
              <p:cNvSpPr/>
              <p:nvPr/>
            </p:nvSpPr>
            <p:spPr>
              <a:xfrm>
                <a:off x="4122400" y="3449325"/>
                <a:ext cx="17725" cy="14475"/>
              </a:xfrm>
              <a:custGeom>
                <a:rect b="b" l="l" r="r" t="t"/>
                <a:pathLst>
                  <a:path extrusionOk="0" h="579" w="709">
                    <a:moveTo>
                      <a:pt x="368" y="0"/>
                    </a:moveTo>
                    <a:cubicBezTo>
                      <a:pt x="270" y="0"/>
                      <a:pt x="173" y="47"/>
                      <a:pt x="113" y="139"/>
                    </a:cubicBezTo>
                    <a:cubicBezTo>
                      <a:pt x="1" y="314"/>
                      <a:pt x="113" y="539"/>
                      <a:pt x="326" y="577"/>
                    </a:cubicBezTo>
                    <a:cubicBezTo>
                      <a:pt x="337" y="578"/>
                      <a:pt x="349" y="579"/>
                      <a:pt x="360" y="579"/>
                    </a:cubicBezTo>
                    <a:cubicBezTo>
                      <a:pt x="556" y="579"/>
                      <a:pt x="709" y="379"/>
                      <a:pt x="638" y="189"/>
                    </a:cubicBezTo>
                    <a:cubicBezTo>
                      <a:pt x="626" y="164"/>
                      <a:pt x="613" y="139"/>
                      <a:pt x="601" y="114"/>
                    </a:cubicBezTo>
                    <a:cubicBezTo>
                      <a:pt x="542" y="38"/>
                      <a:pt x="455" y="0"/>
                      <a:pt x="3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91" name="Google Shape;11091;p50"/>
              <p:cNvSpPr/>
              <p:nvPr/>
            </p:nvSpPr>
            <p:spPr>
              <a:xfrm>
                <a:off x="4156450" y="3468650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15" y="1"/>
                    </a:moveTo>
                    <a:cubicBezTo>
                      <a:pt x="285" y="1"/>
                      <a:pt x="255" y="6"/>
                      <a:pt x="226" y="16"/>
                    </a:cubicBezTo>
                    <a:cubicBezTo>
                      <a:pt x="76" y="79"/>
                      <a:pt x="1" y="254"/>
                      <a:pt x="51" y="391"/>
                    </a:cubicBezTo>
                    <a:cubicBezTo>
                      <a:pt x="100" y="510"/>
                      <a:pt x="212" y="582"/>
                      <a:pt x="331" y="582"/>
                    </a:cubicBezTo>
                    <a:cubicBezTo>
                      <a:pt x="363" y="582"/>
                      <a:pt x="394" y="577"/>
                      <a:pt x="426" y="566"/>
                    </a:cubicBezTo>
                    <a:cubicBezTo>
                      <a:pt x="576" y="504"/>
                      <a:pt x="651" y="341"/>
                      <a:pt x="588" y="191"/>
                    </a:cubicBezTo>
                    <a:cubicBezTo>
                      <a:pt x="549" y="73"/>
                      <a:pt x="431" y="1"/>
                      <a:pt x="3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92" name="Google Shape;11092;p50"/>
              <p:cNvSpPr/>
              <p:nvPr/>
            </p:nvSpPr>
            <p:spPr>
              <a:xfrm>
                <a:off x="4062450" y="3389275"/>
                <a:ext cx="18750" cy="14600"/>
              </a:xfrm>
              <a:custGeom>
                <a:rect b="b" l="l" r="r" t="t"/>
                <a:pathLst>
                  <a:path extrusionOk="0" h="584" w="750">
                    <a:moveTo>
                      <a:pt x="385" y="0"/>
                    </a:moveTo>
                    <a:cubicBezTo>
                      <a:pt x="131" y="0"/>
                      <a:pt x="1" y="341"/>
                      <a:pt x="212" y="517"/>
                    </a:cubicBezTo>
                    <a:cubicBezTo>
                      <a:pt x="271" y="564"/>
                      <a:pt x="335" y="584"/>
                      <a:pt x="397" y="584"/>
                    </a:cubicBezTo>
                    <a:cubicBezTo>
                      <a:pt x="585" y="584"/>
                      <a:pt x="749" y="399"/>
                      <a:pt x="674" y="192"/>
                    </a:cubicBezTo>
                    <a:cubicBezTo>
                      <a:pt x="662" y="167"/>
                      <a:pt x="649" y="142"/>
                      <a:pt x="637" y="117"/>
                    </a:cubicBezTo>
                    <a:cubicBezTo>
                      <a:pt x="587" y="55"/>
                      <a:pt x="524" y="17"/>
                      <a:pt x="437" y="5"/>
                    </a:cubicBezTo>
                    <a:cubicBezTo>
                      <a:pt x="419" y="2"/>
                      <a:pt x="402" y="0"/>
                      <a:pt x="3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93" name="Google Shape;11093;p50"/>
              <p:cNvSpPr/>
              <p:nvPr/>
            </p:nvSpPr>
            <p:spPr>
              <a:xfrm>
                <a:off x="4102400" y="3377575"/>
                <a:ext cx="15800" cy="14400"/>
              </a:xfrm>
              <a:custGeom>
                <a:rect b="b" l="l" r="r" t="t"/>
                <a:pathLst>
                  <a:path extrusionOk="0" h="576" w="632">
                    <a:moveTo>
                      <a:pt x="319" y="1"/>
                    </a:moveTo>
                    <a:cubicBezTo>
                      <a:pt x="238" y="1"/>
                      <a:pt x="157" y="35"/>
                      <a:pt x="101" y="110"/>
                    </a:cubicBezTo>
                    <a:cubicBezTo>
                      <a:pt x="1" y="235"/>
                      <a:pt x="13" y="410"/>
                      <a:pt x="138" y="510"/>
                    </a:cubicBezTo>
                    <a:cubicBezTo>
                      <a:pt x="194" y="555"/>
                      <a:pt x="257" y="575"/>
                      <a:pt x="319" y="575"/>
                    </a:cubicBezTo>
                    <a:cubicBezTo>
                      <a:pt x="480" y="575"/>
                      <a:pt x="631" y="441"/>
                      <a:pt x="613" y="260"/>
                    </a:cubicBezTo>
                    <a:cubicBezTo>
                      <a:pt x="590" y="96"/>
                      <a:pt x="454" y="1"/>
                      <a:pt x="3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94" name="Google Shape;11094;p50"/>
              <p:cNvSpPr/>
              <p:nvPr/>
            </p:nvSpPr>
            <p:spPr>
              <a:xfrm>
                <a:off x="4050225" y="3422500"/>
                <a:ext cx="19200" cy="14875"/>
              </a:xfrm>
              <a:custGeom>
                <a:rect b="b" l="l" r="r" t="t"/>
                <a:pathLst>
                  <a:path extrusionOk="0" h="595" w="768">
                    <a:moveTo>
                      <a:pt x="323" y="0"/>
                    </a:moveTo>
                    <a:cubicBezTo>
                      <a:pt x="240" y="0"/>
                      <a:pt x="158" y="36"/>
                      <a:pt x="101" y="100"/>
                    </a:cubicBezTo>
                    <a:cubicBezTo>
                      <a:pt x="1" y="225"/>
                      <a:pt x="13" y="413"/>
                      <a:pt x="138" y="513"/>
                    </a:cubicBezTo>
                    <a:cubicBezTo>
                      <a:pt x="204" y="570"/>
                      <a:pt x="273" y="594"/>
                      <a:pt x="337" y="594"/>
                    </a:cubicBezTo>
                    <a:cubicBezTo>
                      <a:pt x="581" y="594"/>
                      <a:pt x="768" y="250"/>
                      <a:pt x="501" y="63"/>
                    </a:cubicBezTo>
                    <a:cubicBezTo>
                      <a:pt x="447" y="20"/>
                      <a:pt x="385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95" name="Google Shape;11095;p50"/>
              <p:cNvSpPr/>
              <p:nvPr/>
            </p:nvSpPr>
            <p:spPr>
              <a:xfrm>
                <a:off x="4129275" y="3411800"/>
                <a:ext cx="16575" cy="14400"/>
              </a:xfrm>
              <a:custGeom>
                <a:rect b="b" l="l" r="r" t="t"/>
                <a:pathLst>
                  <a:path extrusionOk="0" h="576" w="663">
                    <a:moveTo>
                      <a:pt x="321" y="0"/>
                    </a:moveTo>
                    <a:cubicBezTo>
                      <a:pt x="289" y="0"/>
                      <a:pt x="257" y="5"/>
                      <a:pt x="226" y="16"/>
                    </a:cubicBezTo>
                    <a:cubicBezTo>
                      <a:pt x="76" y="78"/>
                      <a:pt x="1" y="241"/>
                      <a:pt x="63" y="391"/>
                    </a:cubicBezTo>
                    <a:cubicBezTo>
                      <a:pt x="111" y="505"/>
                      <a:pt x="216" y="575"/>
                      <a:pt x="329" y="575"/>
                    </a:cubicBezTo>
                    <a:cubicBezTo>
                      <a:pt x="365" y="575"/>
                      <a:pt x="402" y="568"/>
                      <a:pt x="438" y="553"/>
                    </a:cubicBezTo>
                    <a:cubicBezTo>
                      <a:pt x="588" y="503"/>
                      <a:pt x="663" y="328"/>
                      <a:pt x="600" y="191"/>
                    </a:cubicBezTo>
                    <a:cubicBezTo>
                      <a:pt x="561" y="72"/>
                      <a:pt x="443" y="0"/>
                      <a:pt x="3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96" name="Google Shape;11096;p50"/>
              <p:cNvSpPr/>
              <p:nvPr/>
            </p:nvSpPr>
            <p:spPr>
              <a:xfrm>
                <a:off x="4220450" y="3479275"/>
                <a:ext cx="17575" cy="12750"/>
              </a:xfrm>
              <a:custGeom>
                <a:rect b="b" l="l" r="r" t="t"/>
                <a:pathLst>
                  <a:path extrusionOk="0" h="510" w="703">
                    <a:moveTo>
                      <a:pt x="492" y="0"/>
                    </a:moveTo>
                    <a:cubicBezTo>
                      <a:pt x="280" y="0"/>
                      <a:pt x="1" y="286"/>
                      <a:pt x="215" y="454"/>
                    </a:cubicBezTo>
                    <a:cubicBezTo>
                      <a:pt x="268" y="491"/>
                      <a:pt x="331" y="510"/>
                      <a:pt x="392" y="510"/>
                    </a:cubicBezTo>
                    <a:cubicBezTo>
                      <a:pt x="476" y="510"/>
                      <a:pt x="558" y="475"/>
                      <a:pt x="615" y="404"/>
                    </a:cubicBezTo>
                    <a:cubicBezTo>
                      <a:pt x="678" y="316"/>
                      <a:pt x="703" y="216"/>
                      <a:pt x="665" y="116"/>
                    </a:cubicBezTo>
                    <a:cubicBezTo>
                      <a:pt x="630" y="33"/>
                      <a:pt x="565" y="0"/>
                      <a:pt x="4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97" name="Google Shape;11097;p50"/>
              <p:cNvSpPr/>
              <p:nvPr/>
            </p:nvSpPr>
            <p:spPr>
              <a:xfrm>
                <a:off x="4196400" y="3413600"/>
                <a:ext cx="16900" cy="14500"/>
              </a:xfrm>
              <a:custGeom>
                <a:rect b="b" l="l" r="r" t="t"/>
                <a:pathLst>
                  <a:path extrusionOk="0" h="580" w="676">
                    <a:moveTo>
                      <a:pt x="361" y="1"/>
                    </a:moveTo>
                    <a:cubicBezTo>
                      <a:pt x="169" y="1"/>
                      <a:pt x="1" y="212"/>
                      <a:pt x="115" y="431"/>
                    </a:cubicBezTo>
                    <a:cubicBezTo>
                      <a:pt x="171" y="534"/>
                      <a:pt x="265" y="579"/>
                      <a:pt x="360" y="579"/>
                    </a:cubicBezTo>
                    <a:cubicBezTo>
                      <a:pt x="518" y="579"/>
                      <a:pt x="676" y="452"/>
                      <a:pt x="652" y="256"/>
                    </a:cubicBezTo>
                    <a:cubicBezTo>
                      <a:pt x="652" y="231"/>
                      <a:pt x="640" y="206"/>
                      <a:pt x="640" y="181"/>
                    </a:cubicBezTo>
                    <a:cubicBezTo>
                      <a:pt x="615" y="131"/>
                      <a:pt x="590" y="94"/>
                      <a:pt x="552" y="69"/>
                    </a:cubicBezTo>
                    <a:lnTo>
                      <a:pt x="540" y="69"/>
                    </a:lnTo>
                    <a:cubicBezTo>
                      <a:pt x="483" y="21"/>
                      <a:pt x="421" y="1"/>
                      <a:pt x="3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98" name="Google Shape;11098;p50"/>
              <p:cNvSpPr/>
              <p:nvPr/>
            </p:nvSpPr>
            <p:spPr>
              <a:xfrm>
                <a:off x="4191150" y="3449750"/>
                <a:ext cx="16250" cy="14550"/>
              </a:xfrm>
              <a:custGeom>
                <a:rect b="b" l="l" r="r" t="t"/>
                <a:pathLst>
                  <a:path extrusionOk="0" h="582" w="650">
                    <a:moveTo>
                      <a:pt x="323" y="0"/>
                    </a:moveTo>
                    <a:cubicBezTo>
                      <a:pt x="286" y="0"/>
                      <a:pt x="249" y="7"/>
                      <a:pt x="212" y="23"/>
                    </a:cubicBezTo>
                    <a:cubicBezTo>
                      <a:pt x="62" y="73"/>
                      <a:pt x="0" y="247"/>
                      <a:pt x="50" y="397"/>
                    </a:cubicBezTo>
                    <a:cubicBezTo>
                      <a:pt x="97" y="511"/>
                      <a:pt x="203" y="582"/>
                      <a:pt x="316" y="582"/>
                    </a:cubicBezTo>
                    <a:cubicBezTo>
                      <a:pt x="352" y="582"/>
                      <a:pt x="389" y="575"/>
                      <a:pt x="425" y="560"/>
                    </a:cubicBezTo>
                    <a:cubicBezTo>
                      <a:pt x="575" y="497"/>
                      <a:pt x="650" y="335"/>
                      <a:pt x="587" y="185"/>
                    </a:cubicBezTo>
                    <a:cubicBezTo>
                      <a:pt x="549" y="71"/>
                      <a:pt x="439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99" name="Google Shape;11099;p50"/>
              <p:cNvSpPr/>
              <p:nvPr/>
            </p:nvSpPr>
            <p:spPr>
              <a:xfrm>
                <a:off x="4172400" y="3344000"/>
                <a:ext cx="16350" cy="14350"/>
              </a:xfrm>
              <a:custGeom>
                <a:rect b="b" l="l" r="r" t="t"/>
                <a:pathLst>
                  <a:path extrusionOk="0" h="574" w="654">
                    <a:moveTo>
                      <a:pt x="305" y="0"/>
                    </a:moveTo>
                    <a:cubicBezTo>
                      <a:pt x="161" y="0"/>
                      <a:pt x="35" y="106"/>
                      <a:pt x="13" y="254"/>
                    </a:cubicBezTo>
                    <a:cubicBezTo>
                      <a:pt x="0" y="329"/>
                      <a:pt x="25" y="404"/>
                      <a:pt x="75" y="466"/>
                    </a:cubicBezTo>
                    <a:cubicBezTo>
                      <a:pt x="135" y="541"/>
                      <a:pt x="215" y="574"/>
                      <a:pt x="294" y="574"/>
                    </a:cubicBezTo>
                    <a:cubicBezTo>
                      <a:pt x="476" y="574"/>
                      <a:pt x="654" y="401"/>
                      <a:pt x="575" y="191"/>
                    </a:cubicBezTo>
                    <a:cubicBezTo>
                      <a:pt x="563" y="166"/>
                      <a:pt x="550" y="141"/>
                      <a:pt x="538" y="116"/>
                    </a:cubicBezTo>
                    <a:cubicBezTo>
                      <a:pt x="488" y="54"/>
                      <a:pt x="425" y="16"/>
                      <a:pt x="350" y="4"/>
                    </a:cubicBezTo>
                    <a:cubicBezTo>
                      <a:pt x="335" y="1"/>
                      <a:pt x="320" y="0"/>
                      <a:pt x="3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00" name="Google Shape;11100;p50"/>
              <p:cNvSpPr/>
              <p:nvPr/>
            </p:nvSpPr>
            <p:spPr>
              <a:xfrm>
                <a:off x="4158650" y="3390075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34" y="1"/>
                    </a:moveTo>
                    <a:cubicBezTo>
                      <a:pt x="298" y="1"/>
                      <a:pt x="261" y="8"/>
                      <a:pt x="225" y="23"/>
                    </a:cubicBezTo>
                    <a:cubicBezTo>
                      <a:pt x="75" y="73"/>
                      <a:pt x="0" y="248"/>
                      <a:pt x="63" y="398"/>
                    </a:cubicBezTo>
                    <a:cubicBezTo>
                      <a:pt x="101" y="511"/>
                      <a:pt x="211" y="582"/>
                      <a:pt x="327" y="582"/>
                    </a:cubicBezTo>
                    <a:cubicBezTo>
                      <a:pt x="364" y="582"/>
                      <a:pt x="402" y="575"/>
                      <a:pt x="438" y="560"/>
                    </a:cubicBezTo>
                    <a:cubicBezTo>
                      <a:pt x="588" y="498"/>
                      <a:pt x="650" y="335"/>
                      <a:pt x="600" y="185"/>
                    </a:cubicBezTo>
                    <a:cubicBezTo>
                      <a:pt x="553" y="71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01" name="Google Shape;11101;p50"/>
              <p:cNvSpPr/>
              <p:nvPr/>
            </p:nvSpPr>
            <p:spPr>
              <a:xfrm>
                <a:off x="4037750" y="3545275"/>
                <a:ext cx="17400" cy="14450"/>
              </a:xfrm>
              <a:custGeom>
                <a:rect b="b" l="l" r="r" t="t"/>
                <a:pathLst>
                  <a:path extrusionOk="0" h="578" w="696">
                    <a:moveTo>
                      <a:pt x="350" y="0"/>
                    </a:moveTo>
                    <a:cubicBezTo>
                      <a:pt x="256" y="0"/>
                      <a:pt x="164" y="47"/>
                      <a:pt x="113" y="138"/>
                    </a:cubicBezTo>
                    <a:cubicBezTo>
                      <a:pt x="0" y="313"/>
                      <a:pt x="113" y="538"/>
                      <a:pt x="313" y="575"/>
                    </a:cubicBezTo>
                    <a:cubicBezTo>
                      <a:pt x="324" y="577"/>
                      <a:pt x="335" y="577"/>
                      <a:pt x="347" y="577"/>
                    </a:cubicBezTo>
                    <a:cubicBezTo>
                      <a:pt x="543" y="577"/>
                      <a:pt x="696" y="377"/>
                      <a:pt x="625" y="188"/>
                    </a:cubicBezTo>
                    <a:cubicBezTo>
                      <a:pt x="612" y="163"/>
                      <a:pt x="600" y="138"/>
                      <a:pt x="587" y="125"/>
                    </a:cubicBezTo>
                    <a:cubicBezTo>
                      <a:pt x="527" y="41"/>
                      <a:pt x="438" y="0"/>
                      <a:pt x="3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02" name="Google Shape;11102;p50"/>
              <p:cNvSpPr/>
              <p:nvPr/>
            </p:nvSpPr>
            <p:spPr>
              <a:xfrm>
                <a:off x="4042925" y="3508000"/>
                <a:ext cx="17025" cy="12900"/>
              </a:xfrm>
              <a:custGeom>
                <a:rect b="b" l="l" r="r" t="t"/>
                <a:pathLst>
                  <a:path extrusionOk="0" h="516" w="681">
                    <a:moveTo>
                      <a:pt x="490" y="1"/>
                    </a:moveTo>
                    <a:cubicBezTo>
                      <a:pt x="282" y="1"/>
                      <a:pt x="1" y="287"/>
                      <a:pt x="206" y="454"/>
                    </a:cubicBezTo>
                    <a:cubicBezTo>
                      <a:pt x="258" y="496"/>
                      <a:pt x="319" y="516"/>
                      <a:pt x="380" y="516"/>
                    </a:cubicBezTo>
                    <a:cubicBezTo>
                      <a:pt x="466" y="516"/>
                      <a:pt x="552" y="477"/>
                      <a:pt x="618" y="404"/>
                    </a:cubicBezTo>
                    <a:cubicBezTo>
                      <a:pt x="655" y="342"/>
                      <a:pt x="680" y="267"/>
                      <a:pt x="668" y="192"/>
                    </a:cubicBezTo>
                    <a:cubicBezTo>
                      <a:pt x="668" y="167"/>
                      <a:pt x="668" y="142"/>
                      <a:pt x="655" y="117"/>
                    </a:cubicBezTo>
                    <a:cubicBezTo>
                      <a:pt x="624" y="34"/>
                      <a:pt x="561" y="1"/>
                      <a:pt x="4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03" name="Google Shape;11103;p50"/>
              <p:cNvSpPr/>
              <p:nvPr/>
            </p:nvSpPr>
            <p:spPr>
              <a:xfrm>
                <a:off x="4011500" y="3485550"/>
                <a:ext cx="17700" cy="14500"/>
              </a:xfrm>
              <a:custGeom>
                <a:rect b="b" l="l" r="r" t="t"/>
                <a:pathLst>
                  <a:path extrusionOk="0" h="580" w="708">
                    <a:moveTo>
                      <a:pt x="361" y="1"/>
                    </a:moveTo>
                    <a:cubicBezTo>
                      <a:pt x="264" y="1"/>
                      <a:pt x="166" y="48"/>
                      <a:pt x="113" y="140"/>
                    </a:cubicBezTo>
                    <a:cubicBezTo>
                      <a:pt x="0" y="315"/>
                      <a:pt x="113" y="540"/>
                      <a:pt x="313" y="577"/>
                    </a:cubicBezTo>
                    <a:cubicBezTo>
                      <a:pt x="325" y="579"/>
                      <a:pt x="337" y="580"/>
                      <a:pt x="349" y="580"/>
                    </a:cubicBezTo>
                    <a:cubicBezTo>
                      <a:pt x="556" y="580"/>
                      <a:pt x="708" y="379"/>
                      <a:pt x="625" y="190"/>
                    </a:cubicBezTo>
                    <a:cubicBezTo>
                      <a:pt x="625" y="165"/>
                      <a:pt x="613" y="140"/>
                      <a:pt x="588" y="115"/>
                    </a:cubicBezTo>
                    <a:cubicBezTo>
                      <a:pt x="535" y="38"/>
                      <a:pt x="448" y="1"/>
                      <a:pt x="3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04" name="Google Shape;11104;p50"/>
              <p:cNvSpPr/>
              <p:nvPr/>
            </p:nvSpPr>
            <p:spPr>
              <a:xfrm>
                <a:off x="3987625" y="3419900"/>
                <a:ext cx="17475" cy="13000"/>
              </a:xfrm>
              <a:custGeom>
                <a:rect b="b" l="l" r="r" t="t"/>
                <a:pathLst>
                  <a:path extrusionOk="0" h="520" w="699">
                    <a:moveTo>
                      <a:pt x="490" y="1"/>
                    </a:moveTo>
                    <a:cubicBezTo>
                      <a:pt x="282" y="1"/>
                      <a:pt x="1" y="287"/>
                      <a:pt x="206" y="454"/>
                    </a:cubicBezTo>
                    <a:cubicBezTo>
                      <a:pt x="261" y="499"/>
                      <a:pt x="324" y="519"/>
                      <a:pt x="385" y="519"/>
                    </a:cubicBezTo>
                    <a:cubicBezTo>
                      <a:pt x="547" y="519"/>
                      <a:pt x="699" y="382"/>
                      <a:pt x="680" y="192"/>
                    </a:cubicBezTo>
                    <a:cubicBezTo>
                      <a:pt x="668" y="167"/>
                      <a:pt x="668" y="142"/>
                      <a:pt x="655" y="117"/>
                    </a:cubicBezTo>
                    <a:cubicBezTo>
                      <a:pt x="624" y="34"/>
                      <a:pt x="561" y="1"/>
                      <a:pt x="4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05" name="Google Shape;11105;p50"/>
              <p:cNvSpPr/>
              <p:nvPr/>
            </p:nvSpPr>
            <p:spPr>
              <a:xfrm>
                <a:off x="4014050" y="3446350"/>
                <a:ext cx="19250" cy="14650"/>
              </a:xfrm>
              <a:custGeom>
                <a:rect b="b" l="l" r="r" t="t"/>
                <a:pathLst>
                  <a:path extrusionOk="0" h="586" w="770">
                    <a:moveTo>
                      <a:pt x="399" y="0"/>
                    </a:moveTo>
                    <a:cubicBezTo>
                      <a:pt x="62" y="0"/>
                      <a:pt x="0" y="548"/>
                      <a:pt x="386" y="583"/>
                    </a:cubicBezTo>
                    <a:cubicBezTo>
                      <a:pt x="397" y="585"/>
                      <a:pt x="409" y="585"/>
                      <a:pt x="420" y="585"/>
                    </a:cubicBezTo>
                    <a:cubicBezTo>
                      <a:pt x="616" y="585"/>
                      <a:pt x="769" y="385"/>
                      <a:pt x="698" y="196"/>
                    </a:cubicBezTo>
                    <a:cubicBezTo>
                      <a:pt x="686" y="171"/>
                      <a:pt x="673" y="146"/>
                      <a:pt x="661" y="121"/>
                    </a:cubicBezTo>
                    <a:cubicBezTo>
                      <a:pt x="611" y="59"/>
                      <a:pt x="548" y="21"/>
                      <a:pt x="473" y="9"/>
                    </a:cubicBezTo>
                    <a:cubicBezTo>
                      <a:pt x="447" y="3"/>
                      <a:pt x="422" y="0"/>
                      <a:pt x="3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06" name="Google Shape;11106;p50"/>
              <p:cNvSpPr/>
              <p:nvPr/>
            </p:nvSpPr>
            <p:spPr>
              <a:xfrm>
                <a:off x="4161150" y="3430125"/>
                <a:ext cx="16975" cy="14650"/>
              </a:xfrm>
              <a:custGeom>
                <a:rect b="b" l="l" r="r" t="t"/>
                <a:pathLst>
                  <a:path extrusionOk="0" h="586" w="679">
                    <a:moveTo>
                      <a:pt x="306" y="0"/>
                    </a:moveTo>
                    <a:cubicBezTo>
                      <a:pt x="171" y="0"/>
                      <a:pt x="36" y="92"/>
                      <a:pt x="13" y="245"/>
                    </a:cubicBezTo>
                    <a:cubicBezTo>
                      <a:pt x="0" y="320"/>
                      <a:pt x="25" y="395"/>
                      <a:pt x="63" y="458"/>
                    </a:cubicBezTo>
                    <a:cubicBezTo>
                      <a:pt x="113" y="520"/>
                      <a:pt x="175" y="570"/>
                      <a:pt x="250" y="583"/>
                    </a:cubicBezTo>
                    <a:cubicBezTo>
                      <a:pt x="266" y="585"/>
                      <a:pt x="281" y="586"/>
                      <a:pt x="296" y="586"/>
                    </a:cubicBezTo>
                    <a:cubicBezTo>
                      <a:pt x="532" y="586"/>
                      <a:pt x="679" y="320"/>
                      <a:pt x="538" y="120"/>
                    </a:cubicBezTo>
                    <a:cubicBezTo>
                      <a:pt x="479" y="38"/>
                      <a:pt x="393" y="0"/>
                      <a:pt x="3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07" name="Google Shape;11107;p50"/>
              <p:cNvSpPr/>
              <p:nvPr/>
            </p:nvSpPr>
            <p:spPr>
              <a:xfrm>
                <a:off x="4093350" y="3416075"/>
                <a:ext cx="17425" cy="14625"/>
              </a:xfrm>
              <a:custGeom>
                <a:rect b="b" l="l" r="r" t="t"/>
                <a:pathLst>
                  <a:path extrusionOk="0" h="585" w="697">
                    <a:moveTo>
                      <a:pt x="351" y="1"/>
                    </a:moveTo>
                    <a:cubicBezTo>
                      <a:pt x="257" y="1"/>
                      <a:pt x="165" y="48"/>
                      <a:pt x="113" y="145"/>
                    </a:cubicBezTo>
                    <a:cubicBezTo>
                      <a:pt x="1" y="320"/>
                      <a:pt x="113" y="545"/>
                      <a:pt x="313" y="582"/>
                    </a:cubicBezTo>
                    <a:cubicBezTo>
                      <a:pt x="324" y="584"/>
                      <a:pt x="336" y="584"/>
                      <a:pt x="347" y="584"/>
                    </a:cubicBezTo>
                    <a:cubicBezTo>
                      <a:pt x="544" y="584"/>
                      <a:pt x="696" y="384"/>
                      <a:pt x="625" y="195"/>
                    </a:cubicBezTo>
                    <a:cubicBezTo>
                      <a:pt x="613" y="170"/>
                      <a:pt x="600" y="145"/>
                      <a:pt x="588" y="120"/>
                    </a:cubicBezTo>
                    <a:cubicBezTo>
                      <a:pt x="528" y="42"/>
                      <a:pt x="438" y="1"/>
                      <a:pt x="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08" name="Google Shape;11108;p50"/>
              <p:cNvSpPr/>
              <p:nvPr/>
            </p:nvSpPr>
            <p:spPr>
              <a:xfrm>
                <a:off x="4112475" y="3485250"/>
                <a:ext cx="16350" cy="11750"/>
              </a:xfrm>
              <a:custGeom>
                <a:rect b="b" l="l" r="r" t="t"/>
                <a:pathLst>
                  <a:path extrusionOk="0" h="470" w="654">
                    <a:moveTo>
                      <a:pt x="318" y="0"/>
                    </a:moveTo>
                    <a:cubicBezTo>
                      <a:pt x="185" y="0"/>
                      <a:pt x="53" y="88"/>
                      <a:pt x="23" y="240"/>
                    </a:cubicBezTo>
                    <a:cubicBezTo>
                      <a:pt x="0" y="399"/>
                      <a:pt x="140" y="470"/>
                      <a:pt x="287" y="470"/>
                    </a:cubicBezTo>
                    <a:cubicBezTo>
                      <a:pt x="465" y="470"/>
                      <a:pt x="653" y="367"/>
                      <a:pt x="585" y="190"/>
                    </a:cubicBezTo>
                    <a:cubicBezTo>
                      <a:pt x="573" y="165"/>
                      <a:pt x="560" y="140"/>
                      <a:pt x="548" y="115"/>
                    </a:cubicBezTo>
                    <a:cubicBezTo>
                      <a:pt x="489" y="36"/>
                      <a:pt x="403" y="0"/>
                      <a:pt x="3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09" name="Google Shape;11109;p50"/>
              <p:cNvSpPr/>
              <p:nvPr/>
            </p:nvSpPr>
            <p:spPr>
              <a:xfrm>
                <a:off x="4048775" y="3466875"/>
                <a:ext cx="18750" cy="14450"/>
              </a:xfrm>
              <a:custGeom>
                <a:rect b="b" l="l" r="r" t="t"/>
                <a:pathLst>
                  <a:path extrusionOk="0" h="578" w="750">
                    <a:moveTo>
                      <a:pt x="406" y="0"/>
                    </a:moveTo>
                    <a:cubicBezTo>
                      <a:pt x="198" y="0"/>
                      <a:pt x="1" y="238"/>
                      <a:pt x="171" y="462"/>
                    </a:cubicBezTo>
                    <a:cubicBezTo>
                      <a:pt x="233" y="543"/>
                      <a:pt x="315" y="578"/>
                      <a:pt x="395" y="578"/>
                    </a:cubicBezTo>
                    <a:cubicBezTo>
                      <a:pt x="576" y="578"/>
                      <a:pt x="749" y="403"/>
                      <a:pt x="671" y="187"/>
                    </a:cubicBezTo>
                    <a:cubicBezTo>
                      <a:pt x="659" y="162"/>
                      <a:pt x="646" y="137"/>
                      <a:pt x="634" y="125"/>
                    </a:cubicBezTo>
                    <a:cubicBezTo>
                      <a:pt x="571" y="37"/>
                      <a:pt x="487" y="0"/>
                      <a:pt x="4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10" name="Google Shape;11110;p50"/>
              <p:cNvSpPr/>
              <p:nvPr/>
            </p:nvSpPr>
            <p:spPr>
              <a:xfrm>
                <a:off x="4021450" y="3400425"/>
                <a:ext cx="18275" cy="14650"/>
              </a:xfrm>
              <a:custGeom>
                <a:rect b="b" l="l" r="r" t="t"/>
                <a:pathLst>
                  <a:path extrusionOk="0" h="586" w="731">
                    <a:moveTo>
                      <a:pt x="386" y="0"/>
                    </a:moveTo>
                    <a:cubicBezTo>
                      <a:pt x="190" y="0"/>
                      <a:pt x="0" y="204"/>
                      <a:pt x="115" y="433"/>
                    </a:cubicBezTo>
                    <a:cubicBezTo>
                      <a:pt x="175" y="540"/>
                      <a:pt x="271" y="586"/>
                      <a:pt x="367" y="586"/>
                    </a:cubicBezTo>
                    <a:cubicBezTo>
                      <a:pt x="550" y="586"/>
                      <a:pt x="730" y="418"/>
                      <a:pt x="640" y="196"/>
                    </a:cubicBezTo>
                    <a:cubicBezTo>
                      <a:pt x="640" y="171"/>
                      <a:pt x="627" y="146"/>
                      <a:pt x="615" y="121"/>
                    </a:cubicBezTo>
                    <a:cubicBezTo>
                      <a:pt x="552" y="36"/>
                      <a:pt x="468" y="0"/>
                      <a:pt x="3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11" name="Google Shape;11111;p50"/>
              <p:cNvSpPr/>
              <p:nvPr/>
            </p:nvSpPr>
            <p:spPr>
              <a:xfrm>
                <a:off x="4073675" y="3531275"/>
                <a:ext cx="15650" cy="14425"/>
              </a:xfrm>
              <a:custGeom>
                <a:rect b="b" l="l" r="r" t="t"/>
                <a:pathLst>
                  <a:path extrusionOk="0" h="577" w="626">
                    <a:moveTo>
                      <a:pt x="300" y="1"/>
                    </a:moveTo>
                    <a:cubicBezTo>
                      <a:pt x="169" y="1"/>
                      <a:pt x="39" y="86"/>
                      <a:pt x="13" y="248"/>
                    </a:cubicBezTo>
                    <a:cubicBezTo>
                      <a:pt x="0" y="323"/>
                      <a:pt x="13" y="398"/>
                      <a:pt x="63" y="461"/>
                    </a:cubicBezTo>
                    <a:cubicBezTo>
                      <a:pt x="124" y="542"/>
                      <a:pt x="207" y="577"/>
                      <a:pt x="289" y="577"/>
                    </a:cubicBezTo>
                    <a:cubicBezTo>
                      <a:pt x="460" y="577"/>
                      <a:pt x="626" y="426"/>
                      <a:pt x="575" y="223"/>
                    </a:cubicBezTo>
                    <a:cubicBezTo>
                      <a:pt x="539" y="73"/>
                      <a:pt x="420" y="1"/>
                      <a:pt x="3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12" name="Google Shape;11112;p50"/>
              <p:cNvSpPr/>
              <p:nvPr/>
            </p:nvSpPr>
            <p:spPr>
              <a:xfrm>
                <a:off x="4133650" y="3358900"/>
                <a:ext cx="16675" cy="14650"/>
              </a:xfrm>
              <a:custGeom>
                <a:rect b="b" l="l" r="r" t="t"/>
                <a:pathLst>
                  <a:path extrusionOk="0" h="586" w="667">
                    <a:moveTo>
                      <a:pt x="298" y="0"/>
                    </a:moveTo>
                    <a:cubicBezTo>
                      <a:pt x="166" y="0"/>
                      <a:pt x="36" y="92"/>
                      <a:pt x="13" y="245"/>
                    </a:cubicBezTo>
                    <a:cubicBezTo>
                      <a:pt x="1" y="320"/>
                      <a:pt x="13" y="395"/>
                      <a:pt x="63" y="457"/>
                    </a:cubicBezTo>
                    <a:cubicBezTo>
                      <a:pt x="101" y="520"/>
                      <a:pt x="176" y="570"/>
                      <a:pt x="251" y="582"/>
                    </a:cubicBezTo>
                    <a:cubicBezTo>
                      <a:pt x="266" y="585"/>
                      <a:pt x="280" y="586"/>
                      <a:pt x="295" y="586"/>
                    </a:cubicBezTo>
                    <a:cubicBezTo>
                      <a:pt x="520" y="586"/>
                      <a:pt x="666" y="320"/>
                      <a:pt x="525" y="120"/>
                    </a:cubicBezTo>
                    <a:cubicBezTo>
                      <a:pt x="467" y="37"/>
                      <a:pt x="382" y="0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13" name="Google Shape;11113;p50"/>
              <p:cNvSpPr/>
              <p:nvPr/>
            </p:nvSpPr>
            <p:spPr>
              <a:xfrm>
                <a:off x="4198950" y="3373575"/>
                <a:ext cx="15225" cy="14075"/>
              </a:xfrm>
              <a:custGeom>
                <a:rect b="b" l="l" r="r" t="t"/>
                <a:pathLst>
                  <a:path extrusionOk="0" h="563" w="609">
                    <a:moveTo>
                      <a:pt x="293" y="1"/>
                    </a:moveTo>
                    <a:cubicBezTo>
                      <a:pt x="169" y="1"/>
                      <a:pt x="46" y="73"/>
                      <a:pt x="13" y="233"/>
                    </a:cubicBezTo>
                    <a:cubicBezTo>
                      <a:pt x="0" y="308"/>
                      <a:pt x="25" y="383"/>
                      <a:pt x="75" y="445"/>
                    </a:cubicBezTo>
                    <a:cubicBezTo>
                      <a:pt x="113" y="508"/>
                      <a:pt x="175" y="545"/>
                      <a:pt x="250" y="558"/>
                    </a:cubicBezTo>
                    <a:cubicBezTo>
                      <a:pt x="268" y="561"/>
                      <a:pt x="286" y="562"/>
                      <a:pt x="303" y="562"/>
                    </a:cubicBezTo>
                    <a:cubicBezTo>
                      <a:pt x="419" y="562"/>
                      <a:pt x="519" y="493"/>
                      <a:pt x="563" y="395"/>
                    </a:cubicBezTo>
                    <a:cubicBezTo>
                      <a:pt x="575" y="370"/>
                      <a:pt x="588" y="345"/>
                      <a:pt x="588" y="320"/>
                    </a:cubicBezTo>
                    <a:cubicBezTo>
                      <a:pt x="609" y="117"/>
                      <a:pt x="450" y="1"/>
                      <a:pt x="2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14" name="Google Shape;11114;p50"/>
              <p:cNvSpPr/>
              <p:nvPr/>
            </p:nvSpPr>
            <p:spPr>
              <a:xfrm>
                <a:off x="4226125" y="3444950"/>
                <a:ext cx="20125" cy="14450"/>
              </a:xfrm>
              <a:custGeom>
                <a:rect b="b" l="l" r="r" t="t"/>
                <a:pathLst>
                  <a:path extrusionOk="0" h="578" w="805">
                    <a:moveTo>
                      <a:pt x="390" y="0"/>
                    </a:moveTo>
                    <a:cubicBezTo>
                      <a:pt x="47" y="0"/>
                      <a:pt x="0" y="529"/>
                      <a:pt x="363" y="577"/>
                    </a:cubicBezTo>
                    <a:cubicBezTo>
                      <a:pt x="371" y="578"/>
                      <a:pt x="380" y="578"/>
                      <a:pt x="388" y="578"/>
                    </a:cubicBezTo>
                    <a:cubicBezTo>
                      <a:pt x="729" y="578"/>
                      <a:pt x="805" y="75"/>
                      <a:pt x="451" y="2"/>
                    </a:cubicBezTo>
                    <a:lnTo>
                      <a:pt x="426" y="2"/>
                    </a:lnTo>
                    <a:cubicBezTo>
                      <a:pt x="413" y="1"/>
                      <a:pt x="402" y="0"/>
                      <a:pt x="3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15" name="Google Shape;11115;p50"/>
              <p:cNvSpPr/>
              <p:nvPr/>
            </p:nvSpPr>
            <p:spPr>
              <a:xfrm>
                <a:off x="4188950" y="3489425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23" y="1"/>
                    </a:moveTo>
                    <a:cubicBezTo>
                      <a:pt x="287" y="1"/>
                      <a:pt x="249" y="8"/>
                      <a:pt x="213" y="23"/>
                    </a:cubicBezTo>
                    <a:cubicBezTo>
                      <a:pt x="76" y="85"/>
                      <a:pt x="1" y="248"/>
                      <a:pt x="51" y="398"/>
                    </a:cubicBezTo>
                    <a:cubicBezTo>
                      <a:pt x="98" y="511"/>
                      <a:pt x="203" y="582"/>
                      <a:pt x="317" y="582"/>
                    </a:cubicBezTo>
                    <a:cubicBezTo>
                      <a:pt x="353" y="582"/>
                      <a:pt x="389" y="575"/>
                      <a:pt x="425" y="560"/>
                    </a:cubicBezTo>
                    <a:cubicBezTo>
                      <a:pt x="575" y="510"/>
                      <a:pt x="650" y="335"/>
                      <a:pt x="588" y="185"/>
                    </a:cubicBezTo>
                    <a:cubicBezTo>
                      <a:pt x="550" y="71"/>
                      <a:pt x="440" y="1"/>
                      <a:pt x="3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16" name="Google Shape;11116;p50"/>
              <p:cNvSpPr/>
              <p:nvPr/>
            </p:nvSpPr>
            <p:spPr>
              <a:xfrm>
                <a:off x="4067100" y="3574300"/>
                <a:ext cx="16875" cy="15250"/>
              </a:xfrm>
              <a:custGeom>
                <a:rect b="b" l="l" r="r" t="t"/>
                <a:pathLst>
                  <a:path extrusionOk="0" h="610" w="675">
                    <a:moveTo>
                      <a:pt x="295" y="0"/>
                    </a:moveTo>
                    <a:cubicBezTo>
                      <a:pt x="154" y="0"/>
                      <a:pt x="18" y="104"/>
                      <a:pt x="1" y="264"/>
                    </a:cubicBezTo>
                    <a:cubicBezTo>
                      <a:pt x="1" y="314"/>
                      <a:pt x="1" y="352"/>
                      <a:pt x="13" y="402"/>
                    </a:cubicBezTo>
                    <a:cubicBezTo>
                      <a:pt x="59" y="548"/>
                      <a:pt x="169" y="609"/>
                      <a:pt x="280" y="609"/>
                    </a:cubicBezTo>
                    <a:cubicBezTo>
                      <a:pt x="474" y="609"/>
                      <a:pt x="674" y="427"/>
                      <a:pt x="563" y="189"/>
                    </a:cubicBezTo>
                    <a:cubicBezTo>
                      <a:pt x="538" y="152"/>
                      <a:pt x="513" y="114"/>
                      <a:pt x="488" y="89"/>
                    </a:cubicBezTo>
                    <a:lnTo>
                      <a:pt x="488" y="77"/>
                    </a:lnTo>
                    <a:cubicBezTo>
                      <a:pt x="431" y="24"/>
                      <a:pt x="363" y="0"/>
                      <a:pt x="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17" name="Google Shape;11117;p50"/>
              <p:cNvSpPr/>
              <p:nvPr/>
            </p:nvSpPr>
            <p:spPr>
              <a:xfrm>
                <a:off x="4177400" y="3521600"/>
                <a:ext cx="17475" cy="14600"/>
              </a:xfrm>
              <a:custGeom>
                <a:rect b="b" l="l" r="r" t="t"/>
                <a:pathLst>
                  <a:path extrusionOk="0" h="584" w="699">
                    <a:moveTo>
                      <a:pt x="359" y="1"/>
                    </a:moveTo>
                    <a:cubicBezTo>
                      <a:pt x="323" y="1"/>
                      <a:pt x="286" y="8"/>
                      <a:pt x="250" y="23"/>
                    </a:cubicBezTo>
                    <a:cubicBezTo>
                      <a:pt x="0" y="110"/>
                      <a:pt x="0" y="448"/>
                      <a:pt x="238" y="560"/>
                    </a:cubicBezTo>
                    <a:cubicBezTo>
                      <a:pt x="276" y="576"/>
                      <a:pt x="314" y="584"/>
                      <a:pt x="351" y="584"/>
                    </a:cubicBezTo>
                    <a:cubicBezTo>
                      <a:pt x="543" y="584"/>
                      <a:pt x="698" y="384"/>
                      <a:pt x="625" y="185"/>
                    </a:cubicBezTo>
                    <a:cubicBezTo>
                      <a:pt x="578" y="71"/>
                      <a:pt x="472" y="1"/>
                      <a:pt x="3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18" name="Google Shape;11118;p50"/>
              <p:cNvSpPr/>
              <p:nvPr/>
            </p:nvSpPr>
            <p:spPr>
              <a:xfrm>
                <a:off x="4030825" y="3369550"/>
                <a:ext cx="17825" cy="14725"/>
              </a:xfrm>
              <a:custGeom>
                <a:rect b="b" l="l" r="r" t="t"/>
                <a:pathLst>
                  <a:path extrusionOk="0" h="589" w="713">
                    <a:moveTo>
                      <a:pt x="351" y="1"/>
                    </a:moveTo>
                    <a:cubicBezTo>
                      <a:pt x="176" y="1"/>
                      <a:pt x="1" y="158"/>
                      <a:pt x="65" y="381"/>
                    </a:cubicBezTo>
                    <a:cubicBezTo>
                      <a:pt x="110" y="528"/>
                      <a:pt x="218" y="589"/>
                      <a:pt x="328" y="589"/>
                    </a:cubicBezTo>
                    <a:cubicBezTo>
                      <a:pt x="518" y="589"/>
                      <a:pt x="713" y="406"/>
                      <a:pt x="602" y="169"/>
                    </a:cubicBezTo>
                    <a:cubicBezTo>
                      <a:pt x="548" y="51"/>
                      <a:pt x="449" y="1"/>
                      <a:pt x="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19" name="Google Shape;11119;p50"/>
              <p:cNvSpPr/>
              <p:nvPr/>
            </p:nvSpPr>
            <p:spPr>
              <a:xfrm>
                <a:off x="4142850" y="3326250"/>
                <a:ext cx="17650" cy="14300"/>
              </a:xfrm>
              <a:custGeom>
                <a:rect b="b" l="l" r="r" t="t"/>
                <a:pathLst>
                  <a:path extrusionOk="0" h="572" w="706">
                    <a:moveTo>
                      <a:pt x="349" y="0"/>
                    </a:moveTo>
                    <a:cubicBezTo>
                      <a:pt x="175" y="0"/>
                      <a:pt x="1" y="153"/>
                      <a:pt x="57" y="364"/>
                    </a:cubicBezTo>
                    <a:cubicBezTo>
                      <a:pt x="103" y="510"/>
                      <a:pt x="211" y="571"/>
                      <a:pt x="321" y="571"/>
                    </a:cubicBezTo>
                    <a:cubicBezTo>
                      <a:pt x="511" y="571"/>
                      <a:pt x="706" y="389"/>
                      <a:pt x="595" y="151"/>
                    </a:cubicBezTo>
                    <a:cubicBezTo>
                      <a:pt x="538" y="46"/>
                      <a:pt x="443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20" name="Google Shape;11120;p50"/>
              <p:cNvSpPr/>
              <p:nvPr/>
            </p:nvSpPr>
            <p:spPr>
              <a:xfrm>
                <a:off x="4067025" y="3350325"/>
                <a:ext cx="17175" cy="14225"/>
              </a:xfrm>
              <a:custGeom>
                <a:rect b="b" l="l" r="r" t="t"/>
                <a:pathLst>
                  <a:path extrusionOk="0" h="569" w="687">
                    <a:moveTo>
                      <a:pt x="373" y="0"/>
                    </a:moveTo>
                    <a:cubicBezTo>
                      <a:pt x="182" y="0"/>
                      <a:pt x="1" y="203"/>
                      <a:pt x="116" y="425"/>
                    </a:cubicBezTo>
                    <a:cubicBezTo>
                      <a:pt x="154" y="500"/>
                      <a:pt x="229" y="550"/>
                      <a:pt x="316" y="563"/>
                    </a:cubicBezTo>
                    <a:cubicBezTo>
                      <a:pt x="335" y="566"/>
                      <a:pt x="353" y="568"/>
                      <a:pt x="371" y="568"/>
                    </a:cubicBezTo>
                    <a:cubicBezTo>
                      <a:pt x="546" y="568"/>
                      <a:pt x="687" y="407"/>
                      <a:pt x="641" y="226"/>
                    </a:cubicBezTo>
                    <a:cubicBezTo>
                      <a:pt x="641" y="213"/>
                      <a:pt x="641" y="188"/>
                      <a:pt x="629" y="176"/>
                    </a:cubicBezTo>
                    <a:cubicBezTo>
                      <a:pt x="616" y="151"/>
                      <a:pt x="604" y="126"/>
                      <a:pt x="591" y="113"/>
                    </a:cubicBezTo>
                    <a:cubicBezTo>
                      <a:pt x="530" y="34"/>
                      <a:pt x="451" y="0"/>
                      <a:pt x="3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21" name="Google Shape;11121;p50"/>
              <p:cNvSpPr/>
              <p:nvPr/>
            </p:nvSpPr>
            <p:spPr>
              <a:xfrm>
                <a:off x="4033575" y="3582975"/>
                <a:ext cx="18250" cy="14275"/>
              </a:xfrm>
              <a:custGeom>
                <a:rect b="b" l="l" r="r" t="t"/>
                <a:pathLst>
                  <a:path extrusionOk="0" h="571" w="730">
                    <a:moveTo>
                      <a:pt x="403" y="0"/>
                    </a:moveTo>
                    <a:cubicBezTo>
                      <a:pt x="369" y="0"/>
                      <a:pt x="336" y="6"/>
                      <a:pt x="305" y="17"/>
                    </a:cubicBezTo>
                    <a:cubicBezTo>
                      <a:pt x="1" y="152"/>
                      <a:pt x="133" y="571"/>
                      <a:pt x="408" y="571"/>
                    </a:cubicBezTo>
                    <a:cubicBezTo>
                      <a:pt x="439" y="571"/>
                      <a:pt x="471" y="566"/>
                      <a:pt x="505" y="554"/>
                    </a:cubicBezTo>
                    <a:cubicBezTo>
                      <a:pt x="654" y="492"/>
                      <a:pt x="729" y="330"/>
                      <a:pt x="667" y="180"/>
                    </a:cubicBezTo>
                    <a:cubicBezTo>
                      <a:pt x="628" y="64"/>
                      <a:pt x="515" y="0"/>
                      <a:pt x="4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22" name="Google Shape;11122;p50"/>
              <p:cNvSpPr/>
              <p:nvPr/>
            </p:nvSpPr>
            <p:spPr>
              <a:xfrm>
                <a:off x="4326100" y="3437400"/>
                <a:ext cx="15775" cy="14550"/>
              </a:xfrm>
              <a:custGeom>
                <a:rect b="b" l="l" r="r" t="t"/>
                <a:pathLst>
                  <a:path extrusionOk="0" h="582" w="631">
                    <a:moveTo>
                      <a:pt x="320" y="1"/>
                    </a:moveTo>
                    <a:cubicBezTo>
                      <a:pt x="238" y="1"/>
                      <a:pt x="157" y="37"/>
                      <a:pt x="101" y="117"/>
                    </a:cubicBezTo>
                    <a:cubicBezTo>
                      <a:pt x="1" y="229"/>
                      <a:pt x="13" y="417"/>
                      <a:pt x="138" y="517"/>
                    </a:cubicBezTo>
                    <a:cubicBezTo>
                      <a:pt x="193" y="561"/>
                      <a:pt x="256" y="582"/>
                      <a:pt x="318" y="582"/>
                    </a:cubicBezTo>
                    <a:cubicBezTo>
                      <a:pt x="479" y="582"/>
                      <a:pt x="631" y="444"/>
                      <a:pt x="613" y="254"/>
                    </a:cubicBezTo>
                    <a:cubicBezTo>
                      <a:pt x="590" y="98"/>
                      <a:pt x="455" y="1"/>
                      <a:pt x="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23" name="Google Shape;11123;p50"/>
              <p:cNvSpPr/>
              <p:nvPr/>
            </p:nvSpPr>
            <p:spPr>
              <a:xfrm>
                <a:off x="4363275" y="3416875"/>
                <a:ext cx="18550" cy="14475"/>
              </a:xfrm>
              <a:custGeom>
                <a:rect b="b" l="l" r="r" t="t"/>
                <a:pathLst>
                  <a:path extrusionOk="0" h="579" w="742">
                    <a:moveTo>
                      <a:pt x="362" y="0"/>
                    </a:moveTo>
                    <a:cubicBezTo>
                      <a:pt x="267" y="0"/>
                      <a:pt x="171" y="47"/>
                      <a:pt x="113" y="138"/>
                    </a:cubicBezTo>
                    <a:cubicBezTo>
                      <a:pt x="1" y="313"/>
                      <a:pt x="113" y="538"/>
                      <a:pt x="326" y="575"/>
                    </a:cubicBezTo>
                    <a:cubicBezTo>
                      <a:pt x="341" y="577"/>
                      <a:pt x="355" y="579"/>
                      <a:pt x="370" y="579"/>
                    </a:cubicBezTo>
                    <a:cubicBezTo>
                      <a:pt x="595" y="579"/>
                      <a:pt x="742" y="313"/>
                      <a:pt x="601" y="125"/>
                    </a:cubicBezTo>
                    <a:cubicBezTo>
                      <a:pt x="540" y="41"/>
                      <a:pt x="451" y="0"/>
                      <a:pt x="3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24" name="Google Shape;11124;p50"/>
              <p:cNvSpPr/>
              <p:nvPr/>
            </p:nvSpPr>
            <p:spPr>
              <a:xfrm>
                <a:off x="4296125" y="3403775"/>
                <a:ext cx="17200" cy="14550"/>
              </a:xfrm>
              <a:custGeom>
                <a:rect b="b" l="l" r="r" t="t"/>
                <a:pathLst>
                  <a:path extrusionOk="0" h="582" w="688">
                    <a:moveTo>
                      <a:pt x="404" y="0"/>
                    </a:moveTo>
                    <a:cubicBezTo>
                      <a:pt x="194" y="0"/>
                      <a:pt x="1" y="237"/>
                      <a:pt x="162" y="462"/>
                    </a:cubicBezTo>
                    <a:cubicBezTo>
                      <a:pt x="221" y="544"/>
                      <a:pt x="305" y="582"/>
                      <a:pt x="389" y="582"/>
                    </a:cubicBezTo>
                    <a:cubicBezTo>
                      <a:pt x="522" y="582"/>
                      <a:pt x="652" y="490"/>
                      <a:pt x="675" y="337"/>
                    </a:cubicBezTo>
                    <a:cubicBezTo>
                      <a:pt x="687" y="287"/>
                      <a:pt x="687" y="237"/>
                      <a:pt x="662" y="187"/>
                    </a:cubicBezTo>
                    <a:cubicBezTo>
                      <a:pt x="650" y="162"/>
                      <a:pt x="637" y="149"/>
                      <a:pt x="625" y="124"/>
                    </a:cubicBezTo>
                    <a:lnTo>
                      <a:pt x="637" y="124"/>
                    </a:lnTo>
                    <a:cubicBezTo>
                      <a:pt x="570" y="37"/>
                      <a:pt x="486" y="0"/>
                      <a:pt x="4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25" name="Google Shape;11125;p50"/>
              <p:cNvSpPr/>
              <p:nvPr/>
            </p:nvSpPr>
            <p:spPr>
              <a:xfrm>
                <a:off x="4307850" y="3364625"/>
                <a:ext cx="15150" cy="14625"/>
              </a:xfrm>
              <a:custGeom>
                <a:rect b="b" l="l" r="r" t="t"/>
                <a:pathLst>
                  <a:path extrusionOk="0" h="585" w="606">
                    <a:moveTo>
                      <a:pt x="313" y="1"/>
                    </a:moveTo>
                    <a:cubicBezTo>
                      <a:pt x="152" y="1"/>
                      <a:pt x="0" y="138"/>
                      <a:pt x="18" y="328"/>
                    </a:cubicBezTo>
                    <a:cubicBezTo>
                      <a:pt x="42" y="487"/>
                      <a:pt x="176" y="585"/>
                      <a:pt x="312" y="585"/>
                    </a:cubicBezTo>
                    <a:cubicBezTo>
                      <a:pt x="391" y="585"/>
                      <a:pt x="471" y="552"/>
                      <a:pt x="531" y="478"/>
                    </a:cubicBezTo>
                    <a:cubicBezTo>
                      <a:pt x="581" y="416"/>
                      <a:pt x="606" y="341"/>
                      <a:pt x="593" y="266"/>
                    </a:cubicBezTo>
                    <a:cubicBezTo>
                      <a:pt x="593" y="241"/>
                      <a:pt x="593" y="216"/>
                      <a:pt x="581" y="191"/>
                    </a:cubicBezTo>
                    <a:cubicBezTo>
                      <a:pt x="568" y="141"/>
                      <a:pt x="531" y="103"/>
                      <a:pt x="493" y="66"/>
                    </a:cubicBezTo>
                    <a:cubicBezTo>
                      <a:pt x="438" y="21"/>
                      <a:pt x="375" y="1"/>
                      <a:pt x="31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26" name="Google Shape;11126;p50"/>
              <p:cNvSpPr/>
              <p:nvPr/>
            </p:nvSpPr>
            <p:spPr>
              <a:xfrm>
                <a:off x="4342350" y="3364025"/>
                <a:ext cx="17725" cy="14500"/>
              </a:xfrm>
              <a:custGeom>
                <a:rect b="b" l="l" r="r" t="t"/>
                <a:pathLst>
                  <a:path extrusionOk="0" h="580" w="709">
                    <a:moveTo>
                      <a:pt x="367" y="0"/>
                    </a:moveTo>
                    <a:cubicBezTo>
                      <a:pt x="270" y="0"/>
                      <a:pt x="172" y="48"/>
                      <a:pt x="113" y="140"/>
                    </a:cubicBezTo>
                    <a:cubicBezTo>
                      <a:pt x="0" y="315"/>
                      <a:pt x="113" y="540"/>
                      <a:pt x="325" y="577"/>
                    </a:cubicBezTo>
                    <a:cubicBezTo>
                      <a:pt x="337" y="579"/>
                      <a:pt x="348" y="579"/>
                      <a:pt x="359" y="579"/>
                    </a:cubicBezTo>
                    <a:cubicBezTo>
                      <a:pt x="556" y="579"/>
                      <a:pt x="709" y="379"/>
                      <a:pt x="638" y="190"/>
                    </a:cubicBezTo>
                    <a:cubicBezTo>
                      <a:pt x="625" y="165"/>
                      <a:pt x="613" y="140"/>
                      <a:pt x="600" y="115"/>
                    </a:cubicBezTo>
                    <a:cubicBezTo>
                      <a:pt x="541" y="38"/>
                      <a:pt x="454" y="0"/>
                      <a:pt x="3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27" name="Google Shape;11127;p50"/>
              <p:cNvSpPr/>
              <p:nvPr/>
            </p:nvSpPr>
            <p:spPr>
              <a:xfrm>
                <a:off x="4376400" y="338352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3" y="0"/>
                    </a:moveTo>
                    <a:cubicBezTo>
                      <a:pt x="287" y="0"/>
                      <a:pt x="249" y="7"/>
                      <a:pt x="213" y="22"/>
                    </a:cubicBezTo>
                    <a:cubicBezTo>
                      <a:pt x="63" y="72"/>
                      <a:pt x="1" y="247"/>
                      <a:pt x="51" y="397"/>
                    </a:cubicBezTo>
                    <a:cubicBezTo>
                      <a:pt x="100" y="506"/>
                      <a:pt x="211" y="575"/>
                      <a:pt x="330" y="575"/>
                    </a:cubicBezTo>
                    <a:cubicBezTo>
                      <a:pt x="362" y="575"/>
                      <a:pt x="394" y="570"/>
                      <a:pt x="425" y="560"/>
                    </a:cubicBezTo>
                    <a:cubicBezTo>
                      <a:pt x="575" y="497"/>
                      <a:pt x="650" y="335"/>
                      <a:pt x="588" y="185"/>
                    </a:cubicBezTo>
                    <a:cubicBezTo>
                      <a:pt x="550" y="71"/>
                      <a:pt x="440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28" name="Google Shape;11128;p50"/>
              <p:cNvSpPr/>
              <p:nvPr/>
            </p:nvSpPr>
            <p:spPr>
              <a:xfrm>
                <a:off x="4284600" y="3304000"/>
                <a:ext cx="16225" cy="11800"/>
              </a:xfrm>
              <a:custGeom>
                <a:rect b="b" l="l" r="r" t="t"/>
                <a:pathLst>
                  <a:path extrusionOk="0" h="472" w="649">
                    <a:moveTo>
                      <a:pt x="306" y="1"/>
                    </a:moveTo>
                    <a:cubicBezTo>
                      <a:pt x="171" y="1"/>
                      <a:pt x="46" y="106"/>
                      <a:pt x="24" y="241"/>
                    </a:cubicBezTo>
                    <a:cubicBezTo>
                      <a:pt x="1" y="400"/>
                      <a:pt x="141" y="472"/>
                      <a:pt x="287" y="472"/>
                    </a:cubicBezTo>
                    <a:cubicBezTo>
                      <a:pt x="463" y="472"/>
                      <a:pt x="648" y="369"/>
                      <a:pt x="573" y="192"/>
                    </a:cubicBezTo>
                    <a:cubicBezTo>
                      <a:pt x="536" y="92"/>
                      <a:pt x="461" y="17"/>
                      <a:pt x="348" y="4"/>
                    </a:cubicBezTo>
                    <a:cubicBezTo>
                      <a:pt x="334" y="2"/>
                      <a:pt x="320" y="1"/>
                      <a:pt x="3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29" name="Google Shape;11129;p50"/>
              <p:cNvSpPr/>
              <p:nvPr/>
            </p:nvSpPr>
            <p:spPr>
              <a:xfrm>
                <a:off x="4322050" y="3292300"/>
                <a:ext cx="15775" cy="14375"/>
              </a:xfrm>
              <a:custGeom>
                <a:rect b="b" l="l" r="r" t="t"/>
                <a:pathLst>
                  <a:path extrusionOk="0" h="575" w="631">
                    <a:moveTo>
                      <a:pt x="327" y="0"/>
                    </a:moveTo>
                    <a:cubicBezTo>
                      <a:pt x="245" y="0"/>
                      <a:pt x="161" y="35"/>
                      <a:pt x="100" y="110"/>
                    </a:cubicBezTo>
                    <a:cubicBezTo>
                      <a:pt x="0" y="235"/>
                      <a:pt x="25" y="410"/>
                      <a:pt x="150" y="510"/>
                    </a:cubicBezTo>
                    <a:cubicBezTo>
                      <a:pt x="206" y="555"/>
                      <a:pt x="268" y="575"/>
                      <a:pt x="329" y="575"/>
                    </a:cubicBezTo>
                    <a:cubicBezTo>
                      <a:pt x="486" y="575"/>
                      <a:pt x="631" y="440"/>
                      <a:pt x="612" y="260"/>
                    </a:cubicBezTo>
                    <a:cubicBezTo>
                      <a:pt x="597" y="96"/>
                      <a:pt x="464" y="0"/>
                      <a:pt x="3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30" name="Google Shape;11130;p50"/>
              <p:cNvSpPr/>
              <p:nvPr/>
            </p:nvSpPr>
            <p:spPr>
              <a:xfrm>
                <a:off x="4268775" y="3337100"/>
                <a:ext cx="18925" cy="14550"/>
              </a:xfrm>
              <a:custGeom>
                <a:rect b="b" l="l" r="r" t="t"/>
                <a:pathLst>
                  <a:path extrusionOk="0" h="582" w="757">
                    <a:moveTo>
                      <a:pt x="371" y="1"/>
                    </a:moveTo>
                    <a:cubicBezTo>
                      <a:pt x="291" y="1"/>
                      <a:pt x="212" y="35"/>
                      <a:pt x="157" y="105"/>
                    </a:cubicBezTo>
                    <a:cubicBezTo>
                      <a:pt x="1" y="297"/>
                      <a:pt x="133" y="581"/>
                      <a:pt x="376" y="581"/>
                    </a:cubicBezTo>
                    <a:cubicBezTo>
                      <a:pt x="386" y="581"/>
                      <a:pt x="396" y="581"/>
                      <a:pt x="407" y="580"/>
                    </a:cubicBezTo>
                    <a:cubicBezTo>
                      <a:pt x="657" y="555"/>
                      <a:pt x="756" y="230"/>
                      <a:pt x="557" y="67"/>
                    </a:cubicBezTo>
                    <a:cubicBezTo>
                      <a:pt x="501" y="23"/>
                      <a:pt x="436" y="1"/>
                      <a:pt x="3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31" name="Google Shape;11131;p50"/>
              <p:cNvSpPr/>
              <p:nvPr/>
            </p:nvSpPr>
            <p:spPr>
              <a:xfrm>
                <a:off x="4349525" y="3326200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09" y="0"/>
                    </a:moveTo>
                    <a:cubicBezTo>
                      <a:pt x="277" y="0"/>
                      <a:pt x="245" y="5"/>
                      <a:pt x="213" y="16"/>
                    </a:cubicBezTo>
                    <a:cubicBezTo>
                      <a:pt x="76" y="78"/>
                      <a:pt x="1" y="241"/>
                      <a:pt x="51" y="391"/>
                    </a:cubicBezTo>
                    <a:cubicBezTo>
                      <a:pt x="100" y="509"/>
                      <a:pt x="212" y="581"/>
                      <a:pt x="331" y="581"/>
                    </a:cubicBezTo>
                    <a:cubicBezTo>
                      <a:pt x="363" y="581"/>
                      <a:pt x="394" y="576"/>
                      <a:pt x="426" y="566"/>
                    </a:cubicBezTo>
                    <a:cubicBezTo>
                      <a:pt x="576" y="503"/>
                      <a:pt x="651" y="341"/>
                      <a:pt x="588" y="191"/>
                    </a:cubicBezTo>
                    <a:cubicBezTo>
                      <a:pt x="549" y="72"/>
                      <a:pt x="431" y="0"/>
                      <a:pt x="3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32" name="Google Shape;11132;p50"/>
              <p:cNvSpPr/>
              <p:nvPr/>
            </p:nvSpPr>
            <p:spPr>
              <a:xfrm>
                <a:off x="4415925" y="3328375"/>
                <a:ext cx="18925" cy="14525"/>
              </a:xfrm>
              <a:custGeom>
                <a:rect b="b" l="l" r="r" t="t"/>
                <a:pathLst>
                  <a:path extrusionOk="0" h="581" w="757">
                    <a:moveTo>
                      <a:pt x="376" y="1"/>
                    </a:moveTo>
                    <a:cubicBezTo>
                      <a:pt x="294" y="1"/>
                      <a:pt x="213" y="38"/>
                      <a:pt x="157" y="116"/>
                    </a:cubicBezTo>
                    <a:cubicBezTo>
                      <a:pt x="1" y="308"/>
                      <a:pt x="144" y="580"/>
                      <a:pt x="376" y="580"/>
                    </a:cubicBezTo>
                    <a:cubicBezTo>
                      <a:pt x="386" y="580"/>
                      <a:pt x="396" y="580"/>
                      <a:pt x="407" y="579"/>
                    </a:cubicBezTo>
                    <a:cubicBezTo>
                      <a:pt x="669" y="554"/>
                      <a:pt x="756" y="229"/>
                      <a:pt x="557" y="66"/>
                    </a:cubicBezTo>
                    <a:cubicBezTo>
                      <a:pt x="502" y="23"/>
                      <a:pt x="439" y="1"/>
                      <a:pt x="3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33" name="Google Shape;11133;p50"/>
              <p:cNvSpPr/>
              <p:nvPr/>
            </p:nvSpPr>
            <p:spPr>
              <a:xfrm>
                <a:off x="4396700" y="3365075"/>
                <a:ext cx="16600" cy="14575"/>
              </a:xfrm>
              <a:custGeom>
                <a:rect b="b" l="l" r="r" t="t"/>
                <a:pathLst>
                  <a:path extrusionOk="0" h="583" w="664">
                    <a:moveTo>
                      <a:pt x="336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85"/>
                      <a:pt x="1" y="248"/>
                      <a:pt x="63" y="398"/>
                    </a:cubicBezTo>
                    <a:cubicBezTo>
                      <a:pt x="111" y="512"/>
                      <a:pt x="216" y="582"/>
                      <a:pt x="329" y="582"/>
                    </a:cubicBezTo>
                    <a:cubicBezTo>
                      <a:pt x="365" y="582"/>
                      <a:pt x="402" y="575"/>
                      <a:pt x="438" y="560"/>
                    </a:cubicBezTo>
                    <a:cubicBezTo>
                      <a:pt x="588" y="498"/>
                      <a:pt x="663" y="335"/>
                      <a:pt x="601" y="185"/>
                    </a:cubicBezTo>
                    <a:cubicBezTo>
                      <a:pt x="563" y="71"/>
                      <a:pt x="453" y="1"/>
                      <a:pt x="3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34" name="Google Shape;11134;p50"/>
              <p:cNvSpPr/>
              <p:nvPr/>
            </p:nvSpPr>
            <p:spPr>
              <a:xfrm>
                <a:off x="4392325" y="3258750"/>
                <a:ext cx="16375" cy="14300"/>
              </a:xfrm>
              <a:custGeom>
                <a:rect b="b" l="l" r="r" t="t"/>
                <a:pathLst>
                  <a:path extrusionOk="0" h="572" w="655">
                    <a:moveTo>
                      <a:pt x="308" y="1"/>
                    </a:moveTo>
                    <a:cubicBezTo>
                      <a:pt x="172" y="1"/>
                      <a:pt x="36" y="91"/>
                      <a:pt x="13" y="252"/>
                    </a:cubicBezTo>
                    <a:cubicBezTo>
                      <a:pt x="1" y="327"/>
                      <a:pt x="26" y="402"/>
                      <a:pt x="63" y="464"/>
                    </a:cubicBezTo>
                    <a:lnTo>
                      <a:pt x="76" y="464"/>
                    </a:lnTo>
                    <a:cubicBezTo>
                      <a:pt x="136" y="540"/>
                      <a:pt x="216" y="572"/>
                      <a:pt x="294" y="572"/>
                    </a:cubicBezTo>
                    <a:cubicBezTo>
                      <a:pt x="477" y="572"/>
                      <a:pt x="654" y="399"/>
                      <a:pt x="576" y="189"/>
                    </a:cubicBezTo>
                    <a:cubicBezTo>
                      <a:pt x="563" y="164"/>
                      <a:pt x="551" y="139"/>
                      <a:pt x="538" y="114"/>
                    </a:cubicBezTo>
                    <a:cubicBezTo>
                      <a:pt x="480" y="37"/>
                      <a:pt x="394" y="1"/>
                      <a:pt x="3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35" name="Google Shape;11135;p50"/>
              <p:cNvSpPr/>
              <p:nvPr/>
            </p:nvSpPr>
            <p:spPr>
              <a:xfrm>
                <a:off x="4378600" y="3304650"/>
                <a:ext cx="16250" cy="14375"/>
              </a:xfrm>
              <a:custGeom>
                <a:rect b="b" l="l" r="r" t="t"/>
                <a:pathLst>
                  <a:path extrusionOk="0" h="575" w="650">
                    <a:moveTo>
                      <a:pt x="319" y="0"/>
                    </a:moveTo>
                    <a:cubicBezTo>
                      <a:pt x="288" y="0"/>
                      <a:pt x="256" y="5"/>
                      <a:pt x="225" y="16"/>
                    </a:cubicBezTo>
                    <a:cubicBezTo>
                      <a:pt x="75" y="78"/>
                      <a:pt x="0" y="240"/>
                      <a:pt x="63" y="390"/>
                    </a:cubicBezTo>
                    <a:cubicBezTo>
                      <a:pt x="100" y="504"/>
                      <a:pt x="211" y="575"/>
                      <a:pt x="327" y="575"/>
                    </a:cubicBezTo>
                    <a:cubicBezTo>
                      <a:pt x="364" y="575"/>
                      <a:pt x="401" y="568"/>
                      <a:pt x="437" y="553"/>
                    </a:cubicBezTo>
                    <a:cubicBezTo>
                      <a:pt x="575" y="503"/>
                      <a:pt x="650" y="328"/>
                      <a:pt x="600" y="191"/>
                    </a:cubicBezTo>
                    <a:cubicBezTo>
                      <a:pt x="550" y="72"/>
                      <a:pt x="438" y="0"/>
                      <a:pt x="3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36" name="Google Shape;11136;p50"/>
              <p:cNvSpPr/>
              <p:nvPr/>
            </p:nvSpPr>
            <p:spPr>
              <a:xfrm>
                <a:off x="4257675" y="3459975"/>
                <a:ext cx="17425" cy="14450"/>
              </a:xfrm>
              <a:custGeom>
                <a:rect b="b" l="l" r="r" t="t"/>
                <a:pathLst>
                  <a:path extrusionOk="0" h="578" w="697">
                    <a:moveTo>
                      <a:pt x="350" y="1"/>
                    </a:moveTo>
                    <a:cubicBezTo>
                      <a:pt x="254" y="1"/>
                      <a:pt x="159" y="48"/>
                      <a:pt x="101" y="138"/>
                    </a:cubicBezTo>
                    <a:cubicBezTo>
                      <a:pt x="1" y="313"/>
                      <a:pt x="101" y="538"/>
                      <a:pt x="313" y="576"/>
                    </a:cubicBezTo>
                    <a:cubicBezTo>
                      <a:pt x="325" y="577"/>
                      <a:pt x="336" y="578"/>
                      <a:pt x="347" y="578"/>
                    </a:cubicBezTo>
                    <a:cubicBezTo>
                      <a:pt x="544" y="578"/>
                      <a:pt x="697" y="377"/>
                      <a:pt x="626" y="188"/>
                    </a:cubicBezTo>
                    <a:cubicBezTo>
                      <a:pt x="613" y="163"/>
                      <a:pt x="601" y="138"/>
                      <a:pt x="588" y="126"/>
                    </a:cubicBezTo>
                    <a:cubicBezTo>
                      <a:pt x="528" y="42"/>
                      <a:pt x="439" y="1"/>
                      <a:pt x="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37" name="Google Shape;11137;p50"/>
              <p:cNvSpPr/>
              <p:nvPr/>
            </p:nvSpPr>
            <p:spPr>
              <a:xfrm>
                <a:off x="4262875" y="3422725"/>
                <a:ext cx="17025" cy="12900"/>
              </a:xfrm>
              <a:custGeom>
                <a:rect b="b" l="l" r="r" t="t"/>
                <a:pathLst>
                  <a:path extrusionOk="0" h="516" w="681">
                    <a:moveTo>
                      <a:pt x="490" y="0"/>
                    </a:moveTo>
                    <a:cubicBezTo>
                      <a:pt x="281" y="0"/>
                      <a:pt x="0" y="286"/>
                      <a:pt x="205" y="454"/>
                    </a:cubicBezTo>
                    <a:cubicBezTo>
                      <a:pt x="257" y="495"/>
                      <a:pt x="318" y="515"/>
                      <a:pt x="379" y="515"/>
                    </a:cubicBezTo>
                    <a:cubicBezTo>
                      <a:pt x="463" y="515"/>
                      <a:pt x="547" y="477"/>
                      <a:pt x="605" y="404"/>
                    </a:cubicBezTo>
                    <a:cubicBezTo>
                      <a:pt x="655" y="341"/>
                      <a:pt x="680" y="266"/>
                      <a:pt x="668" y="191"/>
                    </a:cubicBezTo>
                    <a:cubicBezTo>
                      <a:pt x="668" y="166"/>
                      <a:pt x="668" y="141"/>
                      <a:pt x="655" y="116"/>
                    </a:cubicBezTo>
                    <a:cubicBezTo>
                      <a:pt x="623" y="34"/>
                      <a:pt x="561" y="0"/>
                      <a:pt x="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38" name="Google Shape;11138;p50"/>
              <p:cNvSpPr/>
              <p:nvPr/>
            </p:nvSpPr>
            <p:spPr>
              <a:xfrm>
                <a:off x="4231450" y="3400275"/>
                <a:ext cx="17400" cy="14475"/>
              </a:xfrm>
              <a:custGeom>
                <a:rect b="b" l="l" r="r" t="t"/>
                <a:pathLst>
                  <a:path extrusionOk="0" h="579" w="696">
                    <a:moveTo>
                      <a:pt x="361" y="0"/>
                    </a:moveTo>
                    <a:cubicBezTo>
                      <a:pt x="263" y="0"/>
                      <a:pt x="165" y="47"/>
                      <a:pt x="113" y="140"/>
                    </a:cubicBezTo>
                    <a:cubicBezTo>
                      <a:pt x="0" y="314"/>
                      <a:pt x="113" y="539"/>
                      <a:pt x="313" y="577"/>
                    </a:cubicBezTo>
                    <a:cubicBezTo>
                      <a:pt x="325" y="578"/>
                      <a:pt x="337" y="579"/>
                      <a:pt x="348" y="579"/>
                    </a:cubicBezTo>
                    <a:cubicBezTo>
                      <a:pt x="554" y="579"/>
                      <a:pt x="696" y="379"/>
                      <a:pt x="625" y="189"/>
                    </a:cubicBezTo>
                    <a:cubicBezTo>
                      <a:pt x="612" y="165"/>
                      <a:pt x="600" y="140"/>
                      <a:pt x="587" y="115"/>
                    </a:cubicBezTo>
                    <a:cubicBezTo>
                      <a:pt x="534" y="38"/>
                      <a:pt x="448" y="0"/>
                      <a:pt x="3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39" name="Google Shape;11139;p50"/>
              <p:cNvSpPr/>
              <p:nvPr/>
            </p:nvSpPr>
            <p:spPr>
              <a:xfrm>
                <a:off x="4207575" y="3334625"/>
                <a:ext cx="17375" cy="12975"/>
              </a:xfrm>
              <a:custGeom>
                <a:rect b="b" l="l" r="r" t="t"/>
                <a:pathLst>
                  <a:path extrusionOk="0" h="519" w="695">
                    <a:moveTo>
                      <a:pt x="490" y="0"/>
                    </a:moveTo>
                    <a:cubicBezTo>
                      <a:pt x="282" y="0"/>
                      <a:pt x="0" y="286"/>
                      <a:pt x="205" y="454"/>
                    </a:cubicBezTo>
                    <a:cubicBezTo>
                      <a:pt x="261" y="499"/>
                      <a:pt x="323" y="519"/>
                      <a:pt x="385" y="519"/>
                    </a:cubicBezTo>
                    <a:cubicBezTo>
                      <a:pt x="545" y="519"/>
                      <a:pt x="695" y="381"/>
                      <a:pt x="668" y="191"/>
                    </a:cubicBezTo>
                    <a:cubicBezTo>
                      <a:pt x="668" y="166"/>
                      <a:pt x="668" y="141"/>
                      <a:pt x="655" y="116"/>
                    </a:cubicBezTo>
                    <a:cubicBezTo>
                      <a:pt x="623" y="34"/>
                      <a:pt x="561" y="0"/>
                      <a:pt x="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40" name="Google Shape;11140;p50"/>
              <p:cNvSpPr/>
              <p:nvPr/>
            </p:nvSpPr>
            <p:spPr>
              <a:xfrm>
                <a:off x="4233975" y="3361050"/>
                <a:ext cx="19250" cy="14650"/>
              </a:xfrm>
              <a:custGeom>
                <a:rect b="b" l="l" r="r" t="t"/>
                <a:pathLst>
                  <a:path extrusionOk="0" h="586" w="770">
                    <a:moveTo>
                      <a:pt x="399" y="1"/>
                    </a:moveTo>
                    <a:cubicBezTo>
                      <a:pt x="63" y="1"/>
                      <a:pt x="1" y="549"/>
                      <a:pt x="386" y="584"/>
                    </a:cubicBezTo>
                    <a:cubicBezTo>
                      <a:pt x="398" y="585"/>
                      <a:pt x="409" y="586"/>
                      <a:pt x="421" y="586"/>
                    </a:cubicBezTo>
                    <a:cubicBezTo>
                      <a:pt x="617" y="586"/>
                      <a:pt x="770" y="386"/>
                      <a:pt x="699" y="196"/>
                    </a:cubicBezTo>
                    <a:cubicBezTo>
                      <a:pt x="686" y="171"/>
                      <a:pt x="674" y="146"/>
                      <a:pt x="661" y="121"/>
                    </a:cubicBezTo>
                    <a:cubicBezTo>
                      <a:pt x="611" y="59"/>
                      <a:pt x="549" y="21"/>
                      <a:pt x="474" y="9"/>
                    </a:cubicBezTo>
                    <a:cubicBezTo>
                      <a:pt x="448" y="3"/>
                      <a:pt x="423" y="1"/>
                      <a:pt x="3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41" name="Google Shape;11141;p50"/>
              <p:cNvSpPr/>
              <p:nvPr/>
            </p:nvSpPr>
            <p:spPr>
              <a:xfrm>
                <a:off x="4378900" y="3344875"/>
                <a:ext cx="17600" cy="14625"/>
              </a:xfrm>
              <a:custGeom>
                <a:rect b="b" l="l" r="r" t="t"/>
                <a:pathLst>
                  <a:path extrusionOk="0" h="585" w="704">
                    <a:moveTo>
                      <a:pt x="384" y="1"/>
                    </a:moveTo>
                    <a:cubicBezTo>
                      <a:pt x="327" y="1"/>
                      <a:pt x="267" y="18"/>
                      <a:pt x="213" y="56"/>
                    </a:cubicBezTo>
                    <a:cubicBezTo>
                      <a:pt x="1" y="206"/>
                      <a:pt x="88" y="531"/>
                      <a:pt x="338" y="581"/>
                    </a:cubicBezTo>
                    <a:cubicBezTo>
                      <a:pt x="353" y="583"/>
                      <a:pt x="368" y="584"/>
                      <a:pt x="383" y="584"/>
                    </a:cubicBezTo>
                    <a:cubicBezTo>
                      <a:pt x="527" y="584"/>
                      <a:pt x="653" y="478"/>
                      <a:pt x="675" y="331"/>
                    </a:cubicBezTo>
                    <a:cubicBezTo>
                      <a:pt x="703" y="145"/>
                      <a:pt x="551" y="1"/>
                      <a:pt x="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42" name="Google Shape;11142;p50"/>
              <p:cNvSpPr/>
              <p:nvPr/>
            </p:nvSpPr>
            <p:spPr>
              <a:xfrm>
                <a:off x="4313300" y="3330800"/>
                <a:ext cx="17400" cy="14600"/>
              </a:xfrm>
              <a:custGeom>
                <a:rect b="b" l="l" r="r" t="t"/>
                <a:pathLst>
                  <a:path extrusionOk="0" h="584" w="696">
                    <a:moveTo>
                      <a:pt x="349" y="0"/>
                    </a:moveTo>
                    <a:cubicBezTo>
                      <a:pt x="254" y="0"/>
                      <a:pt x="158" y="47"/>
                      <a:pt x="100" y="144"/>
                    </a:cubicBezTo>
                    <a:cubicBezTo>
                      <a:pt x="0" y="319"/>
                      <a:pt x="100" y="544"/>
                      <a:pt x="313" y="582"/>
                    </a:cubicBezTo>
                    <a:cubicBezTo>
                      <a:pt x="324" y="583"/>
                      <a:pt x="336" y="584"/>
                      <a:pt x="347" y="584"/>
                    </a:cubicBezTo>
                    <a:cubicBezTo>
                      <a:pt x="543" y="584"/>
                      <a:pt x="696" y="383"/>
                      <a:pt x="625" y="194"/>
                    </a:cubicBezTo>
                    <a:cubicBezTo>
                      <a:pt x="613" y="169"/>
                      <a:pt x="600" y="144"/>
                      <a:pt x="588" y="119"/>
                    </a:cubicBezTo>
                    <a:cubicBezTo>
                      <a:pt x="527" y="41"/>
                      <a:pt x="438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43" name="Google Shape;11143;p50"/>
              <p:cNvSpPr/>
              <p:nvPr/>
            </p:nvSpPr>
            <p:spPr>
              <a:xfrm>
                <a:off x="4332400" y="3399950"/>
                <a:ext cx="16375" cy="11775"/>
              </a:xfrm>
              <a:custGeom>
                <a:rect b="b" l="l" r="r" t="t"/>
                <a:pathLst>
                  <a:path extrusionOk="0" h="471" w="655">
                    <a:moveTo>
                      <a:pt x="313" y="1"/>
                    </a:moveTo>
                    <a:cubicBezTo>
                      <a:pt x="182" y="1"/>
                      <a:pt x="54" y="88"/>
                      <a:pt x="24" y="240"/>
                    </a:cubicBezTo>
                    <a:cubicBezTo>
                      <a:pt x="1" y="399"/>
                      <a:pt x="141" y="470"/>
                      <a:pt x="288" y="470"/>
                    </a:cubicBezTo>
                    <a:cubicBezTo>
                      <a:pt x="465" y="470"/>
                      <a:pt x="654" y="367"/>
                      <a:pt x="586" y="190"/>
                    </a:cubicBezTo>
                    <a:cubicBezTo>
                      <a:pt x="573" y="165"/>
                      <a:pt x="561" y="140"/>
                      <a:pt x="548" y="115"/>
                    </a:cubicBezTo>
                    <a:cubicBezTo>
                      <a:pt x="485" y="37"/>
                      <a:pt x="398" y="1"/>
                      <a:pt x="31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44" name="Google Shape;11144;p50"/>
              <p:cNvSpPr/>
              <p:nvPr/>
            </p:nvSpPr>
            <p:spPr>
              <a:xfrm>
                <a:off x="4268725" y="3381575"/>
                <a:ext cx="18725" cy="14475"/>
              </a:xfrm>
              <a:custGeom>
                <a:rect b="b" l="l" r="r" t="t"/>
                <a:pathLst>
                  <a:path extrusionOk="0" h="579" w="749">
                    <a:moveTo>
                      <a:pt x="406" y="1"/>
                    </a:moveTo>
                    <a:cubicBezTo>
                      <a:pt x="198" y="1"/>
                      <a:pt x="1" y="238"/>
                      <a:pt x="171" y="463"/>
                    </a:cubicBezTo>
                    <a:cubicBezTo>
                      <a:pt x="233" y="544"/>
                      <a:pt x="315" y="578"/>
                      <a:pt x="395" y="578"/>
                    </a:cubicBezTo>
                    <a:cubicBezTo>
                      <a:pt x="575" y="578"/>
                      <a:pt x="749" y="404"/>
                      <a:pt x="671" y="188"/>
                    </a:cubicBezTo>
                    <a:cubicBezTo>
                      <a:pt x="659" y="163"/>
                      <a:pt x="646" y="150"/>
                      <a:pt x="634" y="125"/>
                    </a:cubicBezTo>
                    <a:cubicBezTo>
                      <a:pt x="570" y="37"/>
                      <a:pt x="487" y="1"/>
                      <a:pt x="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45" name="Google Shape;11145;p50"/>
              <p:cNvSpPr/>
              <p:nvPr/>
            </p:nvSpPr>
            <p:spPr>
              <a:xfrm>
                <a:off x="4241175" y="3315300"/>
                <a:ext cx="18275" cy="14500"/>
              </a:xfrm>
              <a:custGeom>
                <a:rect b="b" l="l" r="r" t="t"/>
                <a:pathLst>
                  <a:path extrusionOk="0" h="580" w="731">
                    <a:moveTo>
                      <a:pt x="381" y="0"/>
                    </a:moveTo>
                    <a:cubicBezTo>
                      <a:pt x="186" y="0"/>
                      <a:pt x="1" y="207"/>
                      <a:pt x="123" y="427"/>
                    </a:cubicBezTo>
                    <a:cubicBezTo>
                      <a:pt x="179" y="534"/>
                      <a:pt x="273" y="579"/>
                      <a:pt x="367" y="579"/>
                    </a:cubicBezTo>
                    <a:cubicBezTo>
                      <a:pt x="548" y="579"/>
                      <a:pt x="731" y="411"/>
                      <a:pt x="648" y="189"/>
                    </a:cubicBezTo>
                    <a:cubicBezTo>
                      <a:pt x="636" y="164"/>
                      <a:pt x="623" y="139"/>
                      <a:pt x="611" y="127"/>
                    </a:cubicBezTo>
                    <a:cubicBezTo>
                      <a:pt x="548" y="38"/>
                      <a:pt x="463" y="0"/>
                      <a:pt x="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46" name="Google Shape;11146;p50"/>
              <p:cNvSpPr/>
              <p:nvPr/>
            </p:nvSpPr>
            <p:spPr>
              <a:xfrm>
                <a:off x="4293600" y="3446000"/>
                <a:ext cx="15450" cy="14425"/>
              </a:xfrm>
              <a:custGeom>
                <a:rect b="b" l="l" r="r" t="t"/>
                <a:pathLst>
                  <a:path extrusionOk="0" h="577" w="618">
                    <a:moveTo>
                      <a:pt x="296" y="0"/>
                    </a:moveTo>
                    <a:cubicBezTo>
                      <a:pt x="164" y="0"/>
                      <a:pt x="33" y="85"/>
                      <a:pt x="13" y="247"/>
                    </a:cubicBezTo>
                    <a:cubicBezTo>
                      <a:pt x="1" y="322"/>
                      <a:pt x="13" y="397"/>
                      <a:pt x="63" y="460"/>
                    </a:cubicBezTo>
                    <a:cubicBezTo>
                      <a:pt x="120" y="541"/>
                      <a:pt x="201" y="576"/>
                      <a:pt x="282" y="576"/>
                    </a:cubicBezTo>
                    <a:cubicBezTo>
                      <a:pt x="449" y="576"/>
                      <a:pt x="618" y="425"/>
                      <a:pt x="576" y="223"/>
                    </a:cubicBezTo>
                    <a:cubicBezTo>
                      <a:pt x="540" y="73"/>
                      <a:pt x="417" y="0"/>
                      <a:pt x="2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47" name="Google Shape;11147;p50"/>
              <p:cNvSpPr/>
              <p:nvPr/>
            </p:nvSpPr>
            <p:spPr>
              <a:xfrm>
                <a:off x="4353600" y="3273725"/>
                <a:ext cx="15850" cy="14500"/>
              </a:xfrm>
              <a:custGeom>
                <a:rect b="b" l="l" r="r" t="t"/>
                <a:pathLst>
                  <a:path extrusionOk="0" h="580" w="634">
                    <a:moveTo>
                      <a:pt x="296" y="1"/>
                    </a:moveTo>
                    <a:cubicBezTo>
                      <a:pt x="165" y="1"/>
                      <a:pt x="36" y="88"/>
                      <a:pt x="13" y="240"/>
                    </a:cubicBezTo>
                    <a:cubicBezTo>
                      <a:pt x="0" y="315"/>
                      <a:pt x="13" y="390"/>
                      <a:pt x="63" y="453"/>
                    </a:cubicBezTo>
                    <a:cubicBezTo>
                      <a:pt x="100" y="515"/>
                      <a:pt x="175" y="565"/>
                      <a:pt x="250" y="578"/>
                    </a:cubicBezTo>
                    <a:cubicBezTo>
                      <a:pt x="262" y="579"/>
                      <a:pt x="273" y="580"/>
                      <a:pt x="284" y="580"/>
                    </a:cubicBezTo>
                    <a:cubicBezTo>
                      <a:pt x="481" y="580"/>
                      <a:pt x="634" y="379"/>
                      <a:pt x="563" y="178"/>
                    </a:cubicBezTo>
                    <a:cubicBezTo>
                      <a:pt x="550" y="153"/>
                      <a:pt x="538" y="140"/>
                      <a:pt x="525" y="115"/>
                    </a:cubicBezTo>
                    <a:cubicBezTo>
                      <a:pt x="466" y="37"/>
                      <a:pt x="381" y="1"/>
                      <a:pt x="2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48" name="Google Shape;11148;p50"/>
              <p:cNvSpPr/>
              <p:nvPr/>
            </p:nvSpPr>
            <p:spPr>
              <a:xfrm>
                <a:off x="4418900" y="3288600"/>
                <a:ext cx="14900" cy="13925"/>
              </a:xfrm>
              <a:custGeom>
                <a:rect b="b" l="l" r="r" t="t"/>
                <a:pathLst>
                  <a:path extrusionOk="0" h="557" w="596">
                    <a:moveTo>
                      <a:pt x="287" y="1"/>
                    </a:moveTo>
                    <a:cubicBezTo>
                      <a:pt x="166" y="1"/>
                      <a:pt x="46" y="73"/>
                      <a:pt x="13" y="233"/>
                    </a:cubicBezTo>
                    <a:cubicBezTo>
                      <a:pt x="0" y="308"/>
                      <a:pt x="13" y="383"/>
                      <a:pt x="63" y="445"/>
                    </a:cubicBezTo>
                    <a:cubicBezTo>
                      <a:pt x="122" y="521"/>
                      <a:pt x="208" y="557"/>
                      <a:pt x="293" y="557"/>
                    </a:cubicBezTo>
                    <a:cubicBezTo>
                      <a:pt x="403" y="557"/>
                      <a:pt x="513" y="496"/>
                      <a:pt x="562" y="383"/>
                    </a:cubicBezTo>
                    <a:cubicBezTo>
                      <a:pt x="575" y="358"/>
                      <a:pt x="575" y="333"/>
                      <a:pt x="575" y="320"/>
                    </a:cubicBezTo>
                    <a:cubicBezTo>
                      <a:pt x="596" y="117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49" name="Google Shape;11149;p50"/>
              <p:cNvSpPr/>
              <p:nvPr/>
            </p:nvSpPr>
            <p:spPr>
              <a:xfrm>
                <a:off x="4408575" y="3404450"/>
                <a:ext cx="16600" cy="14425"/>
              </a:xfrm>
              <a:custGeom>
                <a:rect b="b" l="l" r="r" t="t"/>
                <a:pathLst>
                  <a:path extrusionOk="0" h="577" w="664">
                    <a:moveTo>
                      <a:pt x="336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63" y="397"/>
                    </a:cubicBezTo>
                    <a:cubicBezTo>
                      <a:pt x="111" y="513"/>
                      <a:pt x="219" y="577"/>
                      <a:pt x="335" y="577"/>
                    </a:cubicBezTo>
                    <a:cubicBezTo>
                      <a:pt x="369" y="577"/>
                      <a:pt x="404" y="571"/>
                      <a:pt x="438" y="560"/>
                    </a:cubicBezTo>
                    <a:cubicBezTo>
                      <a:pt x="588" y="497"/>
                      <a:pt x="663" y="335"/>
                      <a:pt x="601" y="185"/>
                    </a:cubicBezTo>
                    <a:cubicBezTo>
                      <a:pt x="563" y="71"/>
                      <a:pt x="453" y="0"/>
                      <a:pt x="3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50" name="Google Shape;11150;p50"/>
              <p:cNvSpPr/>
              <p:nvPr/>
            </p:nvSpPr>
            <p:spPr>
              <a:xfrm>
                <a:off x="4285325" y="3489000"/>
                <a:ext cx="18475" cy="15250"/>
              </a:xfrm>
              <a:custGeom>
                <a:rect b="b" l="l" r="r" t="t"/>
                <a:pathLst>
                  <a:path extrusionOk="0" h="610" w="739">
                    <a:moveTo>
                      <a:pt x="352" y="1"/>
                    </a:moveTo>
                    <a:cubicBezTo>
                      <a:pt x="168" y="1"/>
                      <a:pt x="1" y="185"/>
                      <a:pt x="82" y="402"/>
                    </a:cubicBezTo>
                    <a:cubicBezTo>
                      <a:pt x="128" y="549"/>
                      <a:pt x="237" y="609"/>
                      <a:pt x="348" y="609"/>
                    </a:cubicBezTo>
                    <a:cubicBezTo>
                      <a:pt x="541" y="609"/>
                      <a:pt x="738" y="427"/>
                      <a:pt x="619" y="190"/>
                    </a:cubicBezTo>
                    <a:cubicBezTo>
                      <a:pt x="607" y="152"/>
                      <a:pt x="582" y="115"/>
                      <a:pt x="557" y="90"/>
                    </a:cubicBezTo>
                    <a:cubicBezTo>
                      <a:pt x="495" y="27"/>
                      <a:pt x="422" y="1"/>
                      <a:pt x="3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51" name="Google Shape;11151;p50"/>
              <p:cNvSpPr/>
              <p:nvPr/>
            </p:nvSpPr>
            <p:spPr>
              <a:xfrm>
                <a:off x="4397375" y="3436225"/>
                <a:ext cx="17475" cy="14625"/>
              </a:xfrm>
              <a:custGeom>
                <a:rect b="b" l="l" r="r" t="t"/>
                <a:pathLst>
                  <a:path extrusionOk="0" h="585" w="699">
                    <a:moveTo>
                      <a:pt x="355" y="1"/>
                    </a:moveTo>
                    <a:cubicBezTo>
                      <a:pt x="141" y="1"/>
                      <a:pt x="1" y="207"/>
                      <a:pt x="74" y="401"/>
                    </a:cubicBezTo>
                    <a:cubicBezTo>
                      <a:pt x="127" y="522"/>
                      <a:pt x="238" y="585"/>
                      <a:pt x="349" y="585"/>
                    </a:cubicBezTo>
                    <a:cubicBezTo>
                      <a:pt x="445" y="585"/>
                      <a:pt x="541" y="537"/>
                      <a:pt x="599" y="439"/>
                    </a:cubicBezTo>
                    <a:cubicBezTo>
                      <a:pt x="699" y="251"/>
                      <a:pt x="586" y="14"/>
                      <a:pt x="374" y="1"/>
                    </a:cubicBezTo>
                    <a:cubicBezTo>
                      <a:pt x="367" y="1"/>
                      <a:pt x="361" y="1"/>
                      <a:pt x="3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52" name="Google Shape;11152;p50"/>
              <p:cNvSpPr/>
              <p:nvPr/>
            </p:nvSpPr>
            <p:spPr>
              <a:xfrm>
                <a:off x="4250775" y="3284275"/>
                <a:ext cx="17825" cy="14725"/>
              </a:xfrm>
              <a:custGeom>
                <a:rect b="b" l="l" r="r" t="t"/>
                <a:pathLst>
                  <a:path extrusionOk="0" h="589" w="713">
                    <a:moveTo>
                      <a:pt x="350" y="0"/>
                    </a:moveTo>
                    <a:cubicBezTo>
                      <a:pt x="176" y="0"/>
                      <a:pt x="1" y="157"/>
                      <a:pt x="64" y="381"/>
                    </a:cubicBezTo>
                    <a:cubicBezTo>
                      <a:pt x="106" y="527"/>
                      <a:pt x="212" y="588"/>
                      <a:pt x="322" y="588"/>
                    </a:cubicBezTo>
                    <a:cubicBezTo>
                      <a:pt x="512" y="588"/>
                      <a:pt x="713" y="406"/>
                      <a:pt x="602" y="168"/>
                    </a:cubicBezTo>
                    <a:cubicBezTo>
                      <a:pt x="547" y="51"/>
                      <a:pt x="449" y="0"/>
                      <a:pt x="3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53" name="Google Shape;11153;p50"/>
              <p:cNvSpPr/>
              <p:nvPr/>
            </p:nvSpPr>
            <p:spPr>
              <a:xfrm>
                <a:off x="4363900" y="3240425"/>
                <a:ext cx="14825" cy="14375"/>
              </a:xfrm>
              <a:custGeom>
                <a:rect b="b" l="l" r="r" t="t"/>
                <a:pathLst>
                  <a:path extrusionOk="0" h="575" w="593">
                    <a:moveTo>
                      <a:pt x="289" y="1"/>
                    </a:moveTo>
                    <a:cubicBezTo>
                      <a:pt x="156" y="1"/>
                      <a:pt x="20" y="88"/>
                      <a:pt x="1" y="260"/>
                    </a:cubicBezTo>
                    <a:cubicBezTo>
                      <a:pt x="1" y="298"/>
                      <a:pt x="1" y="348"/>
                      <a:pt x="13" y="385"/>
                    </a:cubicBezTo>
                    <a:cubicBezTo>
                      <a:pt x="64" y="516"/>
                      <a:pt x="171" y="574"/>
                      <a:pt x="278" y="574"/>
                    </a:cubicBezTo>
                    <a:cubicBezTo>
                      <a:pt x="436" y="574"/>
                      <a:pt x="593" y="449"/>
                      <a:pt x="563" y="248"/>
                    </a:cubicBezTo>
                    <a:cubicBezTo>
                      <a:pt x="545" y="82"/>
                      <a:pt x="418" y="1"/>
                      <a:pt x="2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54" name="Google Shape;11154;p50"/>
              <p:cNvSpPr/>
              <p:nvPr/>
            </p:nvSpPr>
            <p:spPr>
              <a:xfrm>
                <a:off x="4286975" y="3265025"/>
                <a:ext cx="16350" cy="14200"/>
              </a:xfrm>
              <a:custGeom>
                <a:rect b="b" l="l" r="r" t="t"/>
                <a:pathLst>
                  <a:path extrusionOk="0" h="568" w="654">
                    <a:moveTo>
                      <a:pt x="373" y="0"/>
                    </a:moveTo>
                    <a:cubicBezTo>
                      <a:pt x="182" y="0"/>
                      <a:pt x="0" y="204"/>
                      <a:pt x="116" y="426"/>
                    </a:cubicBezTo>
                    <a:cubicBezTo>
                      <a:pt x="153" y="501"/>
                      <a:pt x="228" y="551"/>
                      <a:pt x="316" y="563"/>
                    </a:cubicBezTo>
                    <a:cubicBezTo>
                      <a:pt x="331" y="566"/>
                      <a:pt x="347" y="567"/>
                      <a:pt x="362" y="567"/>
                    </a:cubicBezTo>
                    <a:cubicBezTo>
                      <a:pt x="495" y="567"/>
                      <a:pt x="618" y="472"/>
                      <a:pt x="641" y="326"/>
                    </a:cubicBezTo>
                    <a:cubicBezTo>
                      <a:pt x="653" y="276"/>
                      <a:pt x="641" y="226"/>
                      <a:pt x="628" y="176"/>
                    </a:cubicBezTo>
                    <a:cubicBezTo>
                      <a:pt x="616" y="151"/>
                      <a:pt x="603" y="126"/>
                      <a:pt x="591" y="113"/>
                    </a:cubicBezTo>
                    <a:cubicBezTo>
                      <a:pt x="529" y="34"/>
                      <a:pt x="450" y="0"/>
                      <a:pt x="3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55" name="Google Shape;11155;p50"/>
              <p:cNvSpPr/>
              <p:nvPr/>
            </p:nvSpPr>
            <p:spPr>
              <a:xfrm>
                <a:off x="4253750" y="3497675"/>
                <a:ext cx="18025" cy="14225"/>
              </a:xfrm>
              <a:custGeom>
                <a:rect b="b" l="l" r="r" t="t"/>
                <a:pathLst>
                  <a:path extrusionOk="0" h="569" w="721">
                    <a:moveTo>
                      <a:pt x="393" y="1"/>
                    </a:moveTo>
                    <a:cubicBezTo>
                      <a:pt x="360" y="1"/>
                      <a:pt x="327" y="6"/>
                      <a:pt x="295" y="18"/>
                    </a:cubicBezTo>
                    <a:cubicBezTo>
                      <a:pt x="0" y="154"/>
                      <a:pt x="128" y="568"/>
                      <a:pt x="406" y="568"/>
                    </a:cubicBezTo>
                    <a:cubicBezTo>
                      <a:pt x="435" y="568"/>
                      <a:pt x="464" y="564"/>
                      <a:pt x="495" y="555"/>
                    </a:cubicBezTo>
                    <a:cubicBezTo>
                      <a:pt x="645" y="492"/>
                      <a:pt x="720" y="330"/>
                      <a:pt x="658" y="180"/>
                    </a:cubicBezTo>
                    <a:cubicBezTo>
                      <a:pt x="619" y="64"/>
                      <a:pt x="506" y="1"/>
                      <a:pt x="3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56" name="Google Shape;11156;p50"/>
              <p:cNvSpPr/>
              <p:nvPr/>
            </p:nvSpPr>
            <p:spPr>
              <a:xfrm>
                <a:off x="4402025" y="3222000"/>
                <a:ext cx="15650" cy="14325"/>
              </a:xfrm>
              <a:custGeom>
                <a:rect b="b" l="l" r="r" t="t"/>
                <a:pathLst>
                  <a:path extrusionOk="0" h="573" w="626">
                    <a:moveTo>
                      <a:pt x="309" y="0"/>
                    </a:moveTo>
                    <a:cubicBezTo>
                      <a:pt x="273" y="0"/>
                      <a:pt x="236" y="7"/>
                      <a:pt x="200" y="22"/>
                    </a:cubicBezTo>
                    <a:cubicBezTo>
                      <a:pt x="150" y="35"/>
                      <a:pt x="113" y="60"/>
                      <a:pt x="88" y="97"/>
                    </a:cubicBezTo>
                    <a:cubicBezTo>
                      <a:pt x="13" y="172"/>
                      <a:pt x="0" y="285"/>
                      <a:pt x="38" y="397"/>
                    </a:cubicBezTo>
                    <a:cubicBezTo>
                      <a:pt x="75" y="497"/>
                      <a:pt x="163" y="560"/>
                      <a:pt x="275" y="572"/>
                    </a:cubicBezTo>
                    <a:cubicBezTo>
                      <a:pt x="313" y="572"/>
                      <a:pt x="363" y="572"/>
                      <a:pt x="413" y="560"/>
                    </a:cubicBezTo>
                    <a:cubicBezTo>
                      <a:pt x="550" y="497"/>
                      <a:pt x="625" y="335"/>
                      <a:pt x="575" y="185"/>
                    </a:cubicBezTo>
                    <a:cubicBezTo>
                      <a:pt x="528" y="71"/>
                      <a:pt x="423" y="0"/>
                      <a:pt x="3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57" name="Google Shape;11157;p50"/>
              <p:cNvSpPr/>
              <p:nvPr/>
            </p:nvSpPr>
            <p:spPr>
              <a:xfrm>
                <a:off x="3265325" y="3627900"/>
                <a:ext cx="19200" cy="14850"/>
              </a:xfrm>
              <a:custGeom>
                <a:rect b="b" l="l" r="r" t="t"/>
                <a:pathLst>
                  <a:path extrusionOk="0" h="594" w="768">
                    <a:moveTo>
                      <a:pt x="436" y="0"/>
                    </a:moveTo>
                    <a:cubicBezTo>
                      <a:pt x="195" y="0"/>
                      <a:pt x="1" y="344"/>
                      <a:pt x="268" y="532"/>
                    </a:cubicBezTo>
                    <a:cubicBezTo>
                      <a:pt x="320" y="574"/>
                      <a:pt x="381" y="594"/>
                      <a:pt x="441" y="594"/>
                    </a:cubicBezTo>
                    <a:cubicBezTo>
                      <a:pt x="526" y="594"/>
                      <a:pt x="609" y="555"/>
                      <a:pt x="668" y="482"/>
                    </a:cubicBezTo>
                    <a:cubicBezTo>
                      <a:pt x="768" y="357"/>
                      <a:pt x="755" y="182"/>
                      <a:pt x="630" y="82"/>
                    </a:cubicBezTo>
                    <a:cubicBezTo>
                      <a:pt x="567" y="25"/>
                      <a:pt x="500" y="0"/>
                      <a:pt x="4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58" name="Google Shape;11158;p50"/>
              <p:cNvSpPr/>
              <p:nvPr/>
            </p:nvSpPr>
            <p:spPr>
              <a:xfrm>
                <a:off x="3272525" y="3595550"/>
                <a:ext cx="20125" cy="14475"/>
              </a:xfrm>
              <a:custGeom>
                <a:rect b="b" l="l" r="r" t="t"/>
                <a:pathLst>
                  <a:path extrusionOk="0" h="579" w="805">
                    <a:moveTo>
                      <a:pt x="406" y="1"/>
                    </a:moveTo>
                    <a:cubicBezTo>
                      <a:pt x="52" y="1"/>
                      <a:pt x="1" y="540"/>
                      <a:pt x="380" y="576"/>
                    </a:cubicBezTo>
                    <a:cubicBezTo>
                      <a:pt x="392" y="578"/>
                      <a:pt x="403" y="578"/>
                      <a:pt x="415" y="578"/>
                    </a:cubicBezTo>
                    <a:cubicBezTo>
                      <a:pt x="735" y="578"/>
                      <a:pt x="804" y="86"/>
                      <a:pt x="455" y="1"/>
                    </a:cubicBezTo>
                    <a:lnTo>
                      <a:pt x="430" y="1"/>
                    </a:lnTo>
                    <a:cubicBezTo>
                      <a:pt x="421" y="1"/>
                      <a:pt x="413" y="1"/>
                      <a:pt x="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59" name="Google Shape;11159;p50"/>
              <p:cNvSpPr/>
              <p:nvPr/>
            </p:nvSpPr>
            <p:spPr>
              <a:xfrm>
                <a:off x="3372600" y="3588150"/>
                <a:ext cx="16000" cy="14400"/>
              </a:xfrm>
              <a:custGeom>
                <a:rect b="b" l="l" r="r" t="t"/>
                <a:pathLst>
                  <a:path extrusionOk="0" h="576" w="640">
                    <a:moveTo>
                      <a:pt x="328" y="0"/>
                    </a:moveTo>
                    <a:cubicBezTo>
                      <a:pt x="245" y="0"/>
                      <a:pt x="162" y="35"/>
                      <a:pt x="101" y="110"/>
                    </a:cubicBezTo>
                    <a:cubicBezTo>
                      <a:pt x="1" y="235"/>
                      <a:pt x="26" y="410"/>
                      <a:pt x="151" y="510"/>
                    </a:cubicBezTo>
                    <a:cubicBezTo>
                      <a:pt x="206" y="555"/>
                      <a:pt x="270" y="575"/>
                      <a:pt x="331" y="575"/>
                    </a:cubicBezTo>
                    <a:cubicBezTo>
                      <a:pt x="491" y="575"/>
                      <a:pt x="640" y="440"/>
                      <a:pt x="613" y="260"/>
                    </a:cubicBezTo>
                    <a:cubicBezTo>
                      <a:pt x="597" y="96"/>
                      <a:pt x="465" y="0"/>
                      <a:pt x="3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60" name="Google Shape;11160;p50"/>
              <p:cNvSpPr/>
              <p:nvPr/>
            </p:nvSpPr>
            <p:spPr>
              <a:xfrm>
                <a:off x="3410100" y="3567450"/>
                <a:ext cx="18225" cy="14475"/>
              </a:xfrm>
              <a:custGeom>
                <a:rect b="b" l="l" r="r" t="t"/>
                <a:pathLst>
                  <a:path extrusionOk="0" h="579" w="729">
                    <a:moveTo>
                      <a:pt x="349" y="1"/>
                    </a:moveTo>
                    <a:cubicBezTo>
                      <a:pt x="254" y="1"/>
                      <a:pt x="158" y="48"/>
                      <a:pt x="100" y="138"/>
                    </a:cubicBezTo>
                    <a:cubicBezTo>
                      <a:pt x="0" y="313"/>
                      <a:pt x="100" y="551"/>
                      <a:pt x="313" y="576"/>
                    </a:cubicBezTo>
                    <a:cubicBezTo>
                      <a:pt x="328" y="578"/>
                      <a:pt x="342" y="579"/>
                      <a:pt x="357" y="579"/>
                    </a:cubicBezTo>
                    <a:cubicBezTo>
                      <a:pt x="582" y="579"/>
                      <a:pt x="729" y="314"/>
                      <a:pt x="588" y="126"/>
                    </a:cubicBezTo>
                    <a:cubicBezTo>
                      <a:pt x="527" y="41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61" name="Google Shape;11161;p50"/>
              <p:cNvSpPr/>
              <p:nvPr/>
            </p:nvSpPr>
            <p:spPr>
              <a:xfrm>
                <a:off x="3343175" y="3554450"/>
                <a:ext cx="18075" cy="14650"/>
              </a:xfrm>
              <a:custGeom>
                <a:rect b="b" l="l" r="r" t="t"/>
                <a:pathLst>
                  <a:path extrusionOk="0" h="586" w="723">
                    <a:moveTo>
                      <a:pt x="377" y="0"/>
                    </a:moveTo>
                    <a:cubicBezTo>
                      <a:pt x="184" y="0"/>
                      <a:pt x="1" y="204"/>
                      <a:pt x="115" y="433"/>
                    </a:cubicBezTo>
                    <a:cubicBezTo>
                      <a:pt x="175" y="540"/>
                      <a:pt x="270" y="586"/>
                      <a:pt x="364" y="586"/>
                    </a:cubicBezTo>
                    <a:cubicBezTo>
                      <a:pt x="545" y="586"/>
                      <a:pt x="722" y="418"/>
                      <a:pt x="640" y="196"/>
                    </a:cubicBezTo>
                    <a:cubicBezTo>
                      <a:pt x="640" y="171"/>
                      <a:pt x="628" y="146"/>
                      <a:pt x="603" y="121"/>
                    </a:cubicBezTo>
                    <a:cubicBezTo>
                      <a:pt x="540" y="36"/>
                      <a:pt x="458" y="0"/>
                      <a:pt x="3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62" name="Google Shape;11162;p50"/>
              <p:cNvSpPr/>
              <p:nvPr/>
            </p:nvSpPr>
            <p:spPr>
              <a:xfrm>
                <a:off x="3354800" y="3515500"/>
                <a:ext cx="14700" cy="14350"/>
              </a:xfrm>
              <a:custGeom>
                <a:rect b="b" l="l" r="r" t="t"/>
                <a:pathLst>
                  <a:path extrusionOk="0" h="574" w="588">
                    <a:moveTo>
                      <a:pt x="290" y="0"/>
                    </a:moveTo>
                    <a:cubicBezTo>
                      <a:pt x="209" y="0"/>
                      <a:pt x="131" y="35"/>
                      <a:pt x="75" y="104"/>
                    </a:cubicBezTo>
                    <a:cubicBezTo>
                      <a:pt x="25" y="167"/>
                      <a:pt x="0" y="242"/>
                      <a:pt x="13" y="317"/>
                    </a:cubicBezTo>
                    <a:cubicBezTo>
                      <a:pt x="29" y="475"/>
                      <a:pt x="160" y="573"/>
                      <a:pt x="298" y="573"/>
                    </a:cubicBezTo>
                    <a:cubicBezTo>
                      <a:pt x="378" y="573"/>
                      <a:pt x="461" y="540"/>
                      <a:pt x="525" y="467"/>
                    </a:cubicBezTo>
                    <a:cubicBezTo>
                      <a:pt x="563" y="404"/>
                      <a:pt x="588" y="329"/>
                      <a:pt x="588" y="254"/>
                    </a:cubicBezTo>
                    <a:cubicBezTo>
                      <a:pt x="575" y="229"/>
                      <a:pt x="575" y="204"/>
                      <a:pt x="563" y="179"/>
                    </a:cubicBezTo>
                    <a:cubicBezTo>
                      <a:pt x="550" y="142"/>
                      <a:pt x="513" y="92"/>
                      <a:pt x="475" y="67"/>
                    </a:cubicBezTo>
                    <a:cubicBezTo>
                      <a:pt x="420" y="22"/>
                      <a:pt x="354" y="0"/>
                      <a:pt x="2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63" name="Google Shape;11163;p50"/>
              <p:cNvSpPr/>
              <p:nvPr/>
            </p:nvSpPr>
            <p:spPr>
              <a:xfrm>
                <a:off x="3388525" y="3514825"/>
                <a:ext cx="17300" cy="14625"/>
              </a:xfrm>
              <a:custGeom>
                <a:rect b="b" l="l" r="r" t="t"/>
                <a:pathLst>
                  <a:path extrusionOk="0" h="585" w="692">
                    <a:moveTo>
                      <a:pt x="377" y="1"/>
                    </a:moveTo>
                    <a:cubicBezTo>
                      <a:pt x="321" y="1"/>
                      <a:pt x="265" y="18"/>
                      <a:pt x="213" y="56"/>
                    </a:cubicBezTo>
                    <a:cubicBezTo>
                      <a:pt x="1" y="206"/>
                      <a:pt x="76" y="531"/>
                      <a:pt x="338" y="581"/>
                    </a:cubicBezTo>
                    <a:cubicBezTo>
                      <a:pt x="352" y="584"/>
                      <a:pt x="366" y="585"/>
                      <a:pt x="380" y="585"/>
                    </a:cubicBezTo>
                    <a:cubicBezTo>
                      <a:pt x="515" y="585"/>
                      <a:pt x="641" y="478"/>
                      <a:pt x="663" y="331"/>
                    </a:cubicBezTo>
                    <a:cubicBezTo>
                      <a:pt x="691" y="145"/>
                      <a:pt x="539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64" name="Google Shape;11164;p50"/>
              <p:cNvSpPr/>
              <p:nvPr/>
            </p:nvSpPr>
            <p:spPr>
              <a:xfrm>
                <a:off x="3422900" y="3534425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23" y="0"/>
                    </a:moveTo>
                    <a:cubicBezTo>
                      <a:pt x="287" y="0"/>
                      <a:pt x="249" y="7"/>
                      <a:pt x="213" y="22"/>
                    </a:cubicBezTo>
                    <a:cubicBezTo>
                      <a:pt x="63" y="85"/>
                      <a:pt x="1" y="247"/>
                      <a:pt x="51" y="397"/>
                    </a:cubicBezTo>
                    <a:cubicBezTo>
                      <a:pt x="98" y="511"/>
                      <a:pt x="203" y="582"/>
                      <a:pt x="317" y="582"/>
                    </a:cubicBezTo>
                    <a:cubicBezTo>
                      <a:pt x="353" y="582"/>
                      <a:pt x="389" y="575"/>
                      <a:pt x="425" y="559"/>
                    </a:cubicBezTo>
                    <a:cubicBezTo>
                      <a:pt x="575" y="497"/>
                      <a:pt x="650" y="335"/>
                      <a:pt x="588" y="185"/>
                    </a:cubicBezTo>
                    <a:cubicBezTo>
                      <a:pt x="550" y="71"/>
                      <a:pt x="440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65" name="Google Shape;11165;p50"/>
              <p:cNvSpPr/>
              <p:nvPr/>
            </p:nvSpPr>
            <p:spPr>
              <a:xfrm>
                <a:off x="3328900" y="3454875"/>
                <a:ext cx="18650" cy="14300"/>
              </a:xfrm>
              <a:custGeom>
                <a:rect b="b" l="l" r="r" t="t"/>
                <a:pathLst>
                  <a:path extrusionOk="0" h="572" w="746">
                    <a:moveTo>
                      <a:pt x="385" y="0"/>
                    </a:moveTo>
                    <a:cubicBezTo>
                      <a:pt x="130" y="0"/>
                      <a:pt x="0" y="341"/>
                      <a:pt x="212" y="505"/>
                    </a:cubicBezTo>
                    <a:cubicBezTo>
                      <a:pt x="267" y="551"/>
                      <a:pt x="330" y="572"/>
                      <a:pt x="392" y="572"/>
                    </a:cubicBezTo>
                    <a:cubicBezTo>
                      <a:pt x="576" y="572"/>
                      <a:pt x="746" y="386"/>
                      <a:pt x="661" y="180"/>
                    </a:cubicBezTo>
                    <a:cubicBezTo>
                      <a:pt x="624" y="80"/>
                      <a:pt x="536" y="17"/>
                      <a:pt x="436" y="5"/>
                    </a:cubicBezTo>
                    <a:cubicBezTo>
                      <a:pt x="419" y="2"/>
                      <a:pt x="401" y="0"/>
                      <a:pt x="3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66" name="Google Shape;11166;p50"/>
              <p:cNvSpPr/>
              <p:nvPr/>
            </p:nvSpPr>
            <p:spPr>
              <a:xfrm>
                <a:off x="3368850" y="3442950"/>
                <a:ext cx="15800" cy="14625"/>
              </a:xfrm>
              <a:custGeom>
                <a:rect b="b" l="l" r="r" t="t"/>
                <a:pathLst>
                  <a:path extrusionOk="0" h="585" w="632">
                    <a:moveTo>
                      <a:pt x="314" y="1"/>
                    </a:moveTo>
                    <a:cubicBezTo>
                      <a:pt x="234" y="1"/>
                      <a:pt x="156" y="34"/>
                      <a:pt x="101" y="107"/>
                    </a:cubicBezTo>
                    <a:cubicBezTo>
                      <a:pt x="1" y="232"/>
                      <a:pt x="13" y="419"/>
                      <a:pt x="138" y="519"/>
                    </a:cubicBezTo>
                    <a:cubicBezTo>
                      <a:pt x="193" y="564"/>
                      <a:pt x="256" y="584"/>
                      <a:pt x="318" y="584"/>
                    </a:cubicBezTo>
                    <a:cubicBezTo>
                      <a:pt x="479" y="584"/>
                      <a:pt x="631" y="447"/>
                      <a:pt x="613" y="257"/>
                    </a:cubicBezTo>
                    <a:cubicBezTo>
                      <a:pt x="589" y="99"/>
                      <a:pt x="450" y="1"/>
                      <a:pt x="31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67" name="Google Shape;11167;p50"/>
              <p:cNvSpPr/>
              <p:nvPr/>
            </p:nvSpPr>
            <p:spPr>
              <a:xfrm>
                <a:off x="3315750" y="3487800"/>
                <a:ext cx="17650" cy="14500"/>
              </a:xfrm>
              <a:custGeom>
                <a:rect b="b" l="l" r="r" t="t"/>
                <a:pathLst>
                  <a:path extrusionOk="0" h="580" w="706">
                    <a:moveTo>
                      <a:pt x="364" y="1"/>
                    </a:moveTo>
                    <a:cubicBezTo>
                      <a:pt x="280" y="1"/>
                      <a:pt x="196" y="40"/>
                      <a:pt x="138" y="113"/>
                    </a:cubicBezTo>
                    <a:cubicBezTo>
                      <a:pt x="0" y="288"/>
                      <a:pt x="100" y="537"/>
                      <a:pt x="313" y="575"/>
                    </a:cubicBezTo>
                    <a:cubicBezTo>
                      <a:pt x="329" y="578"/>
                      <a:pt x="346" y="579"/>
                      <a:pt x="362" y="579"/>
                    </a:cubicBezTo>
                    <a:cubicBezTo>
                      <a:pt x="562" y="579"/>
                      <a:pt x="706" y="373"/>
                      <a:pt x="625" y="188"/>
                    </a:cubicBezTo>
                    <a:cubicBezTo>
                      <a:pt x="613" y="138"/>
                      <a:pt x="588" y="100"/>
                      <a:pt x="538" y="63"/>
                    </a:cubicBezTo>
                    <a:cubicBezTo>
                      <a:pt x="485" y="21"/>
                      <a:pt x="425" y="1"/>
                      <a:pt x="3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68" name="Google Shape;11168;p50"/>
              <p:cNvSpPr/>
              <p:nvPr/>
            </p:nvSpPr>
            <p:spPr>
              <a:xfrm>
                <a:off x="3396025" y="3476925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35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73"/>
                      <a:pt x="1" y="248"/>
                      <a:pt x="63" y="398"/>
                    </a:cubicBezTo>
                    <a:cubicBezTo>
                      <a:pt x="101" y="512"/>
                      <a:pt x="211" y="582"/>
                      <a:pt x="322" y="582"/>
                    </a:cubicBezTo>
                    <a:cubicBezTo>
                      <a:pt x="357" y="582"/>
                      <a:pt x="393" y="575"/>
                      <a:pt x="426" y="560"/>
                    </a:cubicBezTo>
                    <a:cubicBezTo>
                      <a:pt x="576" y="498"/>
                      <a:pt x="651" y="335"/>
                      <a:pt x="601" y="185"/>
                    </a:cubicBezTo>
                    <a:cubicBezTo>
                      <a:pt x="553" y="71"/>
                      <a:pt x="448" y="1"/>
                      <a:pt x="3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69" name="Google Shape;11169;p50"/>
              <p:cNvSpPr/>
              <p:nvPr/>
            </p:nvSpPr>
            <p:spPr>
              <a:xfrm>
                <a:off x="3486950" y="3543050"/>
                <a:ext cx="18925" cy="14450"/>
              </a:xfrm>
              <a:custGeom>
                <a:rect b="b" l="l" r="r" t="t"/>
                <a:pathLst>
                  <a:path extrusionOk="0" h="578" w="757">
                    <a:moveTo>
                      <a:pt x="382" y="1"/>
                    </a:moveTo>
                    <a:cubicBezTo>
                      <a:pt x="372" y="1"/>
                      <a:pt x="361" y="1"/>
                      <a:pt x="350" y="2"/>
                    </a:cubicBezTo>
                    <a:cubicBezTo>
                      <a:pt x="100" y="27"/>
                      <a:pt x="0" y="352"/>
                      <a:pt x="200" y="514"/>
                    </a:cubicBezTo>
                    <a:cubicBezTo>
                      <a:pt x="254" y="557"/>
                      <a:pt x="316" y="577"/>
                      <a:pt x="378" y="577"/>
                    </a:cubicBezTo>
                    <a:cubicBezTo>
                      <a:pt x="461" y="577"/>
                      <a:pt x="543" y="541"/>
                      <a:pt x="600" y="477"/>
                    </a:cubicBezTo>
                    <a:lnTo>
                      <a:pt x="613" y="477"/>
                    </a:lnTo>
                    <a:cubicBezTo>
                      <a:pt x="757" y="273"/>
                      <a:pt x="625" y="1"/>
                      <a:pt x="3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70" name="Google Shape;11170;p50"/>
              <p:cNvSpPr/>
              <p:nvPr/>
            </p:nvSpPr>
            <p:spPr>
              <a:xfrm>
                <a:off x="3462825" y="3478925"/>
                <a:ext cx="16925" cy="14550"/>
              </a:xfrm>
              <a:custGeom>
                <a:rect b="b" l="l" r="r" t="t"/>
                <a:pathLst>
                  <a:path extrusionOk="0" h="582" w="677">
                    <a:moveTo>
                      <a:pt x="366" y="1"/>
                    </a:moveTo>
                    <a:cubicBezTo>
                      <a:pt x="172" y="1"/>
                      <a:pt x="1" y="219"/>
                      <a:pt x="116" y="430"/>
                    </a:cubicBezTo>
                    <a:cubicBezTo>
                      <a:pt x="173" y="535"/>
                      <a:pt x="271" y="582"/>
                      <a:pt x="367" y="582"/>
                    </a:cubicBezTo>
                    <a:cubicBezTo>
                      <a:pt x="523" y="582"/>
                      <a:pt x="676" y="461"/>
                      <a:pt x="653" y="268"/>
                    </a:cubicBezTo>
                    <a:cubicBezTo>
                      <a:pt x="653" y="230"/>
                      <a:pt x="640" y="218"/>
                      <a:pt x="628" y="193"/>
                    </a:cubicBezTo>
                    <a:cubicBezTo>
                      <a:pt x="615" y="143"/>
                      <a:pt x="590" y="105"/>
                      <a:pt x="541" y="68"/>
                    </a:cubicBezTo>
                    <a:cubicBezTo>
                      <a:pt x="485" y="21"/>
                      <a:pt x="424" y="1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71" name="Google Shape;11171;p50"/>
              <p:cNvSpPr/>
              <p:nvPr/>
            </p:nvSpPr>
            <p:spPr>
              <a:xfrm>
                <a:off x="3457575" y="3514850"/>
                <a:ext cx="16275" cy="14450"/>
              </a:xfrm>
              <a:custGeom>
                <a:rect b="b" l="l" r="r" t="t"/>
                <a:pathLst>
                  <a:path extrusionOk="0" h="578" w="651">
                    <a:moveTo>
                      <a:pt x="324" y="1"/>
                    </a:moveTo>
                    <a:cubicBezTo>
                      <a:pt x="290" y="1"/>
                      <a:pt x="257" y="6"/>
                      <a:pt x="226" y="18"/>
                    </a:cubicBezTo>
                    <a:cubicBezTo>
                      <a:pt x="76" y="80"/>
                      <a:pt x="1" y="243"/>
                      <a:pt x="51" y="393"/>
                    </a:cubicBezTo>
                    <a:cubicBezTo>
                      <a:pt x="98" y="507"/>
                      <a:pt x="203" y="577"/>
                      <a:pt x="317" y="577"/>
                    </a:cubicBezTo>
                    <a:cubicBezTo>
                      <a:pt x="353" y="577"/>
                      <a:pt x="390" y="570"/>
                      <a:pt x="426" y="555"/>
                    </a:cubicBezTo>
                    <a:cubicBezTo>
                      <a:pt x="576" y="505"/>
                      <a:pt x="651" y="330"/>
                      <a:pt x="588" y="180"/>
                    </a:cubicBezTo>
                    <a:cubicBezTo>
                      <a:pt x="549" y="65"/>
                      <a:pt x="436" y="1"/>
                      <a:pt x="3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72" name="Google Shape;11172;p50"/>
              <p:cNvSpPr/>
              <p:nvPr/>
            </p:nvSpPr>
            <p:spPr>
              <a:xfrm>
                <a:off x="3439150" y="3409600"/>
                <a:ext cx="16025" cy="14250"/>
              </a:xfrm>
              <a:custGeom>
                <a:rect b="b" l="l" r="r" t="t"/>
                <a:pathLst>
                  <a:path extrusionOk="0" h="570" w="641">
                    <a:moveTo>
                      <a:pt x="288" y="0"/>
                    </a:moveTo>
                    <a:cubicBezTo>
                      <a:pt x="146" y="0"/>
                      <a:pt x="23" y="96"/>
                      <a:pt x="0" y="241"/>
                    </a:cubicBezTo>
                    <a:cubicBezTo>
                      <a:pt x="0" y="316"/>
                      <a:pt x="13" y="391"/>
                      <a:pt x="63" y="454"/>
                    </a:cubicBezTo>
                    <a:cubicBezTo>
                      <a:pt x="125" y="535"/>
                      <a:pt x="206" y="569"/>
                      <a:pt x="287" y="569"/>
                    </a:cubicBezTo>
                    <a:cubicBezTo>
                      <a:pt x="467" y="569"/>
                      <a:pt x="641" y="395"/>
                      <a:pt x="563" y="179"/>
                    </a:cubicBezTo>
                    <a:cubicBezTo>
                      <a:pt x="550" y="154"/>
                      <a:pt x="538" y="129"/>
                      <a:pt x="525" y="116"/>
                    </a:cubicBezTo>
                    <a:cubicBezTo>
                      <a:pt x="475" y="54"/>
                      <a:pt x="413" y="16"/>
                      <a:pt x="338" y="4"/>
                    </a:cubicBezTo>
                    <a:cubicBezTo>
                      <a:pt x="321" y="1"/>
                      <a:pt x="305" y="0"/>
                      <a:pt x="2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73" name="Google Shape;11173;p50"/>
              <p:cNvSpPr/>
              <p:nvPr/>
            </p:nvSpPr>
            <p:spPr>
              <a:xfrm>
                <a:off x="3425100" y="3455500"/>
                <a:ext cx="16575" cy="14425"/>
              </a:xfrm>
              <a:custGeom>
                <a:rect b="b" l="l" r="r" t="t"/>
                <a:pathLst>
                  <a:path extrusionOk="0" h="577" w="663">
                    <a:moveTo>
                      <a:pt x="328" y="1"/>
                    </a:moveTo>
                    <a:cubicBezTo>
                      <a:pt x="294" y="1"/>
                      <a:pt x="259" y="6"/>
                      <a:pt x="225" y="17"/>
                    </a:cubicBezTo>
                    <a:cubicBezTo>
                      <a:pt x="75" y="80"/>
                      <a:pt x="0" y="242"/>
                      <a:pt x="63" y="392"/>
                    </a:cubicBezTo>
                    <a:cubicBezTo>
                      <a:pt x="110" y="506"/>
                      <a:pt x="215" y="577"/>
                      <a:pt x="329" y="577"/>
                    </a:cubicBezTo>
                    <a:cubicBezTo>
                      <a:pt x="365" y="577"/>
                      <a:pt x="401" y="570"/>
                      <a:pt x="437" y="555"/>
                    </a:cubicBezTo>
                    <a:cubicBezTo>
                      <a:pt x="587" y="505"/>
                      <a:pt x="662" y="330"/>
                      <a:pt x="600" y="180"/>
                    </a:cubicBezTo>
                    <a:cubicBezTo>
                      <a:pt x="552" y="64"/>
                      <a:pt x="444" y="1"/>
                      <a:pt x="3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74" name="Google Shape;11174;p50"/>
              <p:cNvSpPr/>
              <p:nvPr/>
            </p:nvSpPr>
            <p:spPr>
              <a:xfrm>
                <a:off x="3303600" y="3610550"/>
                <a:ext cx="18300" cy="14700"/>
              </a:xfrm>
              <a:custGeom>
                <a:rect b="b" l="l" r="r" t="t"/>
                <a:pathLst>
                  <a:path extrusionOk="0" h="588" w="732">
                    <a:moveTo>
                      <a:pt x="382" y="0"/>
                    </a:moveTo>
                    <a:cubicBezTo>
                      <a:pt x="187" y="0"/>
                      <a:pt x="1" y="210"/>
                      <a:pt x="124" y="439"/>
                    </a:cubicBezTo>
                    <a:cubicBezTo>
                      <a:pt x="182" y="543"/>
                      <a:pt x="275" y="588"/>
                      <a:pt x="367" y="588"/>
                    </a:cubicBezTo>
                    <a:cubicBezTo>
                      <a:pt x="550" y="588"/>
                      <a:pt x="732" y="413"/>
                      <a:pt x="649" y="189"/>
                    </a:cubicBezTo>
                    <a:cubicBezTo>
                      <a:pt x="636" y="164"/>
                      <a:pt x="624" y="139"/>
                      <a:pt x="611" y="126"/>
                    </a:cubicBezTo>
                    <a:cubicBezTo>
                      <a:pt x="548" y="37"/>
                      <a:pt x="464" y="0"/>
                      <a:pt x="3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75" name="Google Shape;11175;p50"/>
              <p:cNvSpPr/>
              <p:nvPr/>
            </p:nvSpPr>
            <p:spPr>
              <a:xfrm>
                <a:off x="3311325" y="3571750"/>
                <a:ext cx="15375" cy="14625"/>
              </a:xfrm>
              <a:custGeom>
                <a:rect b="b" l="l" r="r" t="t"/>
                <a:pathLst>
                  <a:path extrusionOk="0" h="585" w="615">
                    <a:moveTo>
                      <a:pt x="309" y="1"/>
                    </a:moveTo>
                    <a:cubicBezTo>
                      <a:pt x="149" y="1"/>
                      <a:pt x="0" y="136"/>
                      <a:pt x="27" y="316"/>
                    </a:cubicBezTo>
                    <a:cubicBezTo>
                      <a:pt x="43" y="483"/>
                      <a:pt x="181" y="584"/>
                      <a:pt x="320" y="584"/>
                    </a:cubicBezTo>
                    <a:cubicBezTo>
                      <a:pt x="400" y="584"/>
                      <a:pt x="481" y="551"/>
                      <a:pt x="540" y="479"/>
                    </a:cubicBezTo>
                    <a:cubicBezTo>
                      <a:pt x="602" y="391"/>
                      <a:pt x="615" y="279"/>
                      <a:pt x="577" y="191"/>
                    </a:cubicBezTo>
                    <a:cubicBezTo>
                      <a:pt x="565" y="141"/>
                      <a:pt x="527" y="104"/>
                      <a:pt x="490" y="66"/>
                    </a:cubicBezTo>
                    <a:cubicBezTo>
                      <a:pt x="434" y="21"/>
                      <a:pt x="371" y="1"/>
                      <a:pt x="3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76" name="Google Shape;11176;p50"/>
              <p:cNvSpPr/>
              <p:nvPr/>
            </p:nvSpPr>
            <p:spPr>
              <a:xfrm>
                <a:off x="3277575" y="3550850"/>
                <a:ext cx="18275" cy="14500"/>
              </a:xfrm>
              <a:custGeom>
                <a:rect b="b" l="l" r="r" t="t"/>
                <a:pathLst>
                  <a:path extrusionOk="0" h="580" w="731">
                    <a:moveTo>
                      <a:pt x="384" y="1"/>
                    </a:moveTo>
                    <a:cubicBezTo>
                      <a:pt x="189" y="1"/>
                      <a:pt x="1" y="208"/>
                      <a:pt x="115" y="427"/>
                    </a:cubicBezTo>
                    <a:cubicBezTo>
                      <a:pt x="175" y="534"/>
                      <a:pt x="271" y="580"/>
                      <a:pt x="367" y="580"/>
                    </a:cubicBezTo>
                    <a:cubicBezTo>
                      <a:pt x="550" y="580"/>
                      <a:pt x="730" y="412"/>
                      <a:pt x="640" y="190"/>
                    </a:cubicBezTo>
                    <a:cubicBezTo>
                      <a:pt x="640" y="165"/>
                      <a:pt x="627" y="140"/>
                      <a:pt x="615" y="127"/>
                    </a:cubicBezTo>
                    <a:cubicBezTo>
                      <a:pt x="552" y="38"/>
                      <a:pt x="467" y="1"/>
                      <a:pt x="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77" name="Google Shape;11177;p50"/>
              <p:cNvSpPr/>
              <p:nvPr/>
            </p:nvSpPr>
            <p:spPr>
              <a:xfrm>
                <a:off x="3281125" y="3512050"/>
                <a:ext cx="18700" cy="14300"/>
              </a:xfrm>
              <a:custGeom>
                <a:rect b="b" l="l" r="r" t="t"/>
                <a:pathLst>
                  <a:path extrusionOk="0" h="572" w="748">
                    <a:moveTo>
                      <a:pt x="394" y="0"/>
                    </a:moveTo>
                    <a:cubicBezTo>
                      <a:pt x="130" y="0"/>
                      <a:pt x="0" y="341"/>
                      <a:pt x="223" y="505"/>
                    </a:cubicBezTo>
                    <a:cubicBezTo>
                      <a:pt x="279" y="551"/>
                      <a:pt x="341" y="572"/>
                      <a:pt x="401" y="572"/>
                    </a:cubicBezTo>
                    <a:cubicBezTo>
                      <a:pt x="583" y="572"/>
                      <a:pt x="748" y="386"/>
                      <a:pt x="673" y="180"/>
                    </a:cubicBezTo>
                    <a:cubicBezTo>
                      <a:pt x="660" y="155"/>
                      <a:pt x="648" y="130"/>
                      <a:pt x="635" y="117"/>
                    </a:cubicBezTo>
                    <a:cubicBezTo>
                      <a:pt x="585" y="55"/>
                      <a:pt x="523" y="17"/>
                      <a:pt x="448" y="5"/>
                    </a:cubicBezTo>
                    <a:cubicBezTo>
                      <a:pt x="429" y="2"/>
                      <a:pt x="412" y="0"/>
                      <a:pt x="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78" name="Google Shape;11178;p50"/>
              <p:cNvSpPr/>
              <p:nvPr/>
            </p:nvSpPr>
            <p:spPr>
              <a:xfrm>
                <a:off x="3425100" y="3495625"/>
                <a:ext cx="18600" cy="14475"/>
              </a:xfrm>
              <a:custGeom>
                <a:rect b="b" l="l" r="r" t="t"/>
                <a:pathLst>
                  <a:path extrusionOk="0" h="579" w="744">
                    <a:moveTo>
                      <a:pt x="409" y="0"/>
                    </a:moveTo>
                    <a:cubicBezTo>
                      <a:pt x="201" y="0"/>
                      <a:pt x="1" y="237"/>
                      <a:pt x="163" y="462"/>
                    </a:cubicBezTo>
                    <a:cubicBezTo>
                      <a:pt x="212" y="524"/>
                      <a:pt x="287" y="562"/>
                      <a:pt x="362" y="574"/>
                    </a:cubicBezTo>
                    <a:cubicBezTo>
                      <a:pt x="379" y="577"/>
                      <a:pt x="395" y="579"/>
                      <a:pt x="411" y="579"/>
                    </a:cubicBezTo>
                    <a:cubicBezTo>
                      <a:pt x="601" y="579"/>
                      <a:pt x="744" y="383"/>
                      <a:pt x="675" y="187"/>
                    </a:cubicBezTo>
                    <a:cubicBezTo>
                      <a:pt x="662" y="162"/>
                      <a:pt x="650" y="137"/>
                      <a:pt x="637" y="125"/>
                    </a:cubicBezTo>
                    <a:cubicBezTo>
                      <a:pt x="574" y="37"/>
                      <a:pt x="491" y="0"/>
                      <a:pt x="4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79" name="Google Shape;11179;p50"/>
              <p:cNvSpPr/>
              <p:nvPr/>
            </p:nvSpPr>
            <p:spPr>
              <a:xfrm>
                <a:off x="3359800" y="3481550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50" y="0"/>
                    </a:moveTo>
                    <a:cubicBezTo>
                      <a:pt x="256" y="0"/>
                      <a:pt x="164" y="47"/>
                      <a:pt x="113" y="138"/>
                    </a:cubicBezTo>
                    <a:cubicBezTo>
                      <a:pt x="0" y="313"/>
                      <a:pt x="113" y="550"/>
                      <a:pt x="313" y="575"/>
                    </a:cubicBezTo>
                    <a:cubicBezTo>
                      <a:pt x="329" y="578"/>
                      <a:pt x="346" y="579"/>
                      <a:pt x="362" y="579"/>
                    </a:cubicBezTo>
                    <a:cubicBezTo>
                      <a:pt x="551" y="579"/>
                      <a:pt x="694" y="384"/>
                      <a:pt x="625" y="188"/>
                    </a:cubicBezTo>
                    <a:cubicBezTo>
                      <a:pt x="613" y="163"/>
                      <a:pt x="600" y="138"/>
                      <a:pt x="588" y="125"/>
                    </a:cubicBezTo>
                    <a:cubicBezTo>
                      <a:pt x="527" y="41"/>
                      <a:pt x="438" y="0"/>
                      <a:pt x="3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80" name="Google Shape;11180;p50"/>
              <p:cNvSpPr/>
              <p:nvPr/>
            </p:nvSpPr>
            <p:spPr>
              <a:xfrm>
                <a:off x="3378925" y="3550725"/>
                <a:ext cx="16375" cy="11750"/>
              </a:xfrm>
              <a:custGeom>
                <a:rect b="b" l="l" r="r" t="t"/>
                <a:pathLst>
                  <a:path extrusionOk="0" h="470" w="655">
                    <a:moveTo>
                      <a:pt x="320" y="0"/>
                    </a:moveTo>
                    <a:cubicBezTo>
                      <a:pt x="186" y="0"/>
                      <a:pt x="53" y="92"/>
                      <a:pt x="23" y="245"/>
                    </a:cubicBezTo>
                    <a:cubicBezTo>
                      <a:pt x="0" y="401"/>
                      <a:pt x="134" y="470"/>
                      <a:pt x="278" y="470"/>
                    </a:cubicBezTo>
                    <a:cubicBezTo>
                      <a:pt x="458" y="470"/>
                      <a:pt x="654" y="363"/>
                      <a:pt x="585" y="182"/>
                    </a:cubicBezTo>
                    <a:cubicBezTo>
                      <a:pt x="572" y="157"/>
                      <a:pt x="560" y="132"/>
                      <a:pt x="547" y="120"/>
                    </a:cubicBezTo>
                    <a:cubicBezTo>
                      <a:pt x="489" y="37"/>
                      <a:pt x="404" y="0"/>
                      <a:pt x="3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81" name="Google Shape;11181;p50"/>
              <p:cNvSpPr/>
              <p:nvPr/>
            </p:nvSpPr>
            <p:spPr>
              <a:xfrm>
                <a:off x="3315775" y="3532250"/>
                <a:ext cx="18300" cy="14675"/>
              </a:xfrm>
              <a:custGeom>
                <a:rect b="b" l="l" r="r" t="t"/>
                <a:pathLst>
                  <a:path extrusionOk="0" h="587" w="732">
                    <a:moveTo>
                      <a:pt x="383" y="1"/>
                    </a:moveTo>
                    <a:cubicBezTo>
                      <a:pt x="188" y="1"/>
                      <a:pt x="1" y="205"/>
                      <a:pt x="124" y="434"/>
                    </a:cubicBezTo>
                    <a:cubicBezTo>
                      <a:pt x="180" y="541"/>
                      <a:pt x="273" y="586"/>
                      <a:pt x="368" y="586"/>
                    </a:cubicBezTo>
                    <a:cubicBezTo>
                      <a:pt x="548" y="586"/>
                      <a:pt x="731" y="419"/>
                      <a:pt x="649" y="197"/>
                    </a:cubicBezTo>
                    <a:cubicBezTo>
                      <a:pt x="637" y="172"/>
                      <a:pt x="624" y="147"/>
                      <a:pt x="612" y="122"/>
                    </a:cubicBezTo>
                    <a:cubicBezTo>
                      <a:pt x="549" y="37"/>
                      <a:pt x="465" y="1"/>
                      <a:pt x="3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82" name="Google Shape;11182;p50"/>
              <p:cNvSpPr/>
              <p:nvPr/>
            </p:nvSpPr>
            <p:spPr>
              <a:xfrm>
                <a:off x="3287675" y="3465875"/>
                <a:ext cx="18275" cy="14500"/>
              </a:xfrm>
              <a:custGeom>
                <a:rect b="b" l="l" r="r" t="t"/>
                <a:pathLst>
                  <a:path extrusionOk="0" h="580" w="731">
                    <a:moveTo>
                      <a:pt x="381" y="1"/>
                    </a:moveTo>
                    <a:cubicBezTo>
                      <a:pt x="186" y="1"/>
                      <a:pt x="1" y="208"/>
                      <a:pt x="123" y="427"/>
                    </a:cubicBezTo>
                    <a:cubicBezTo>
                      <a:pt x="179" y="534"/>
                      <a:pt x="273" y="580"/>
                      <a:pt x="367" y="580"/>
                    </a:cubicBezTo>
                    <a:cubicBezTo>
                      <a:pt x="548" y="580"/>
                      <a:pt x="731" y="412"/>
                      <a:pt x="648" y="190"/>
                    </a:cubicBezTo>
                    <a:cubicBezTo>
                      <a:pt x="636" y="165"/>
                      <a:pt x="623" y="140"/>
                      <a:pt x="611" y="127"/>
                    </a:cubicBezTo>
                    <a:cubicBezTo>
                      <a:pt x="548" y="38"/>
                      <a:pt x="463" y="1"/>
                      <a:pt x="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83" name="Google Shape;11183;p50"/>
              <p:cNvSpPr/>
              <p:nvPr/>
            </p:nvSpPr>
            <p:spPr>
              <a:xfrm>
                <a:off x="3337650" y="3596700"/>
                <a:ext cx="18450" cy="14450"/>
              </a:xfrm>
              <a:custGeom>
                <a:rect b="b" l="l" r="r" t="t"/>
                <a:pathLst>
                  <a:path extrusionOk="0" h="578" w="738">
                    <a:moveTo>
                      <a:pt x="385" y="1"/>
                    </a:moveTo>
                    <a:cubicBezTo>
                      <a:pt x="130" y="1"/>
                      <a:pt x="0" y="342"/>
                      <a:pt x="211" y="518"/>
                    </a:cubicBezTo>
                    <a:cubicBezTo>
                      <a:pt x="265" y="559"/>
                      <a:pt x="324" y="578"/>
                      <a:pt x="382" y="578"/>
                    </a:cubicBezTo>
                    <a:cubicBezTo>
                      <a:pt x="567" y="578"/>
                      <a:pt x="737" y="390"/>
                      <a:pt x="661" y="180"/>
                    </a:cubicBezTo>
                    <a:cubicBezTo>
                      <a:pt x="624" y="93"/>
                      <a:pt x="536" y="18"/>
                      <a:pt x="436" y="5"/>
                    </a:cubicBezTo>
                    <a:cubicBezTo>
                      <a:pt x="419" y="2"/>
                      <a:pt x="401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84" name="Google Shape;11184;p50"/>
              <p:cNvSpPr/>
              <p:nvPr/>
            </p:nvSpPr>
            <p:spPr>
              <a:xfrm>
                <a:off x="3400100" y="3424400"/>
                <a:ext cx="15825" cy="14475"/>
              </a:xfrm>
              <a:custGeom>
                <a:rect b="b" l="l" r="r" t="t"/>
                <a:pathLst>
                  <a:path extrusionOk="0" h="579" w="633">
                    <a:moveTo>
                      <a:pt x="293" y="1"/>
                    </a:moveTo>
                    <a:cubicBezTo>
                      <a:pt x="163" y="1"/>
                      <a:pt x="35" y="91"/>
                      <a:pt x="13" y="249"/>
                    </a:cubicBezTo>
                    <a:cubicBezTo>
                      <a:pt x="0" y="324"/>
                      <a:pt x="13" y="399"/>
                      <a:pt x="63" y="462"/>
                    </a:cubicBezTo>
                    <a:cubicBezTo>
                      <a:pt x="100" y="524"/>
                      <a:pt x="175" y="562"/>
                      <a:pt x="250" y="574"/>
                    </a:cubicBezTo>
                    <a:cubicBezTo>
                      <a:pt x="266" y="577"/>
                      <a:pt x="282" y="578"/>
                      <a:pt x="297" y="578"/>
                    </a:cubicBezTo>
                    <a:cubicBezTo>
                      <a:pt x="487" y="578"/>
                      <a:pt x="632" y="372"/>
                      <a:pt x="563" y="187"/>
                    </a:cubicBezTo>
                    <a:cubicBezTo>
                      <a:pt x="550" y="162"/>
                      <a:pt x="538" y="137"/>
                      <a:pt x="525" y="124"/>
                    </a:cubicBezTo>
                    <a:cubicBezTo>
                      <a:pt x="466" y="40"/>
                      <a:pt x="379" y="1"/>
                      <a:pt x="2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85" name="Google Shape;11185;p50"/>
              <p:cNvSpPr/>
              <p:nvPr/>
            </p:nvSpPr>
            <p:spPr>
              <a:xfrm>
                <a:off x="3463200" y="3438775"/>
                <a:ext cx="17200" cy="14475"/>
              </a:xfrm>
              <a:custGeom>
                <a:rect b="b" l="l" r="r" t="t"/>
                <a:pathLst>
                  <a:path extrusionOk="0" h="579" w="688">
                    <a:moveTo>
                      <a:pt x="388" y="0"/>
                    </a:moveTo>
                    <a:cubicBezTo>
                      <a:pt x="171" y="0"/>
                      <a:pt x="1" y="258"/>
                      <a:pt x="151" y="462"/>
                    </a:cubicBezTo>
                    <a:cubicBezTo>
                      <a:pt x="201" y="524"/>
                      <a:pt x="263" y="561"/>
                      <a:pt x="338" y="574"/>
                    </a:cubicBezTo>
                    <a:cubicBezTo>
                      <a:pt x="356" y="577"/>
                      <a:pt x="373" y="579"/>
                      <a:pt x="391" y="579"/>
                    </a:cubicBezTo>
                    <a:cubicBezTo>
                      <a:pt x="507" y="579"/>
                      <a:pt x="607" y="508"/>
                      <a:pt x="650" y="399"/>
                    </a:cubicBezTo>
                    <a:cubicBezTo>
                      <a:pt x="663" y="374"/>
                      <a:pt x="675" y="362"/>
                      <a:pt x="675" y="337"/>
                    </a:cubicBezTo>
                    <a:cubicBezTo>
                      <a:pt x="688" y="287"/>
                      <a:pt x="675" y="237"/>
                      <a:pt x="663" y="187"/>
                    </a:cubicBezTo>
                    <a:cubicBezTo>
                      <a:pt x="625" y="112"/>
                      <a:pt x="575" y="62"/>
                      <a:pt x="501" y="24"/>
                    </a:cubicBezTo>
                    <a:cubicBezTo>
                      <a:pt x="463" y="8"/>
                      <a:pt x="425" y="0"/>
                      <a:pt x="3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86" name="Google Shape;11186;p50"/>
              <p:cNvSpPr/>
              <p:nvPr/>
            </p:nvSpPr>
            <p:spPr>
              <a:xfrm>
                <a:off x="3492450" y="3510275"/>
                <a:ext cx="19850" cy="14450"/>
              </a:xfrm>
              <a:custGeom>
                <a:rect b="b" l="l" r="r" t="t"/>
                <a:pathLst>
                  <a:path extrusionOk="0" h="578" w="794">
                    <a:moveTo>
                      <a:pt x="406" y="0"/>
                    </a:moveTo>
                    <a:cubicBezTo>
                      <a:pt x="53" y="0"/>
                      <a:pt x="1" y="539"/>
                      <a:pt x="368" y="576"/>
                    </a:cubicBezTo>
                    <a:cubicBezTo>
                      <a:pt x="380" y="577"/>
                      <a:pt x="392" y="578"/>
                      <a:pt x="404" y="578"/>
                    </a:cubicBezTo>
                    <a:cubicBezTo>
                      <a:pt x="735" y="578"/>
                      <a:pt x="793" y="85"/>
                      <a:pt x="455" y="1"/>
                    </a:cubicBezTo>
                    <a:lnTo>
                      <a:pt x="430" y="1"/>
                    </a:lnTo>
                    <a:cubicBezTo>
                      <a:pt x="422" y="0"/>
                      <a:pt x="414" y="0"/>
                      <a:pt x="4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87" name="Google Shape;11187;p50"/>
              <p:cNvSpPr/>
              <p:nvPr/>
            </p:nvSpPr>
            <p:spPr>
              <a:xfrm>
                <a:off x="3443200" y="3553275"/>
                <a:ext cx="16600" cy="14450"/>
              </a:xfrm>
              <a:custGeom>
                <a:rect b="b" l="l" r="r" t="t"/>
                <a:pathLst>
                  <a:path extrusionOk="0" h="578" w="664">
                    <a:moveTo>
                      <a:pt x="329" y="1"/>
                    </a:moveTo>
                    <a:cubicBezTo>
                      <a:pt x="295" y="1"/>
                      <a:pt x="260" y="7"/>
                      <a:pt x="226" y="18"/>
                    </a:cubicBezTo>
                    <a:cubicBezTo>
                      <a:pt x="76" y="80"/>
                      <a:pt x="1" y="243"/>
                      <a:pt x="63" y="393"/>
                    </a:cubicBezTo>
                    <a:cubicBezTo>
                      <a:pt x="111" y="507"/>
                      <a:pt x="216" y="577"/>
                      <a:pt x="329" y="577"/>
                    </a:cubicBezTo>
                    <a:cubicBezTo>
                      <a:pt x="365" y="577"/>
                      <a:pt x="402" y="570"/>
                      <a:pt x="438" y="555"/>
                    </a:cubicBezTo>
                    <a:cubicBezTo>
                      <a:pt x="588" y="505"/>
                      <a:pt x="663" y="330"/>
                      <a:pt x="601" y="180"/>
                    </a:cubicBezTo>
                    <a:cubicBezTo>
                      <a:pt x="552" y="65"/>
                      <a:pt x="445" y="1"/>
                      <a:pt x="3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88" name="Google Shape;11188;p50"/>
              <p:cNvSpPr/>
              <p:nvPr/>
            </p:nvSpPr>
            <p:spPr>
              <a:xfrm>
                <a:off x="3407275" y="3605825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56" y="1"/>
                    </a:moveTo>
                    <a:cubicBezTo>
                      <a:pt x="260" y="1"/>
                      <a:pt x="166" y="48"/>
                      <a:pt x="113" y="140"/>
                    </a:cubicBezTo>
                    <a:cubicBezTo>
                      <a:pt x="1" y="315"/>
                      <a:pt x="113" y="553"/>
                      <a:pt x="313" y="578"/>
                    </a:cubicBezTo>
                    <a:cubicBezTo>
                      <a:pt x="328" y="580"/>
                      <a:pt x="344" y="581"/>
                      <a:pt x="358" y="581"/>
                    </a:cubicBezTo>
                    <a:cubicBezTo>
                      <a:pt x="500" y="581"/>
                      <a:pt x="615" y="476"/>
                      <a:pt x="638" y="340"/>
                    </a:cubicBezTo>
                    <a:cubicBezTo>
                      <a:pt x="651" y="303"/>
                      <a:pt x="651" y="265"/>
                      <a:pt x="638" y="240"/>
                    </a:cubicBezTo>
                    <a:cubicBezTo>
                      <a:pt x="638" y="215"/>
                      <a:pt x="638" y="203"/>
                      <a:pt x="638" y="190"/>
                    </a:cubicBezTo>
                    <a:cubicBezTo>
                      <a:pt x="626" y="165"/>
                      <a:pt x="613" y="140"/>
                      <a:pt x="601" y="128"/>
                    </a:cubicBezTo>
                    <a:lnTo>
                      <a:pt x="588" y="115"/>
                    </a:lnTo>
                    <a:cubicBezTo>
                      <a:pt x="529" y="39"/>
                      <a:pt x="442" y="1"/>
                      <a:pt x="3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89" name="Google Shape;11189;p50"/>
              <p:cNvSpPr/>
              <p:nvPr/>
            </p:nvSpPr>
            <p:spPr>
              <a:xfrm>
                <a:off x="3443825" y="3587075"/>
                <a:ext cx="17475" cy="14450"/>
              </a:xfrm>
              <a:custGeom>
                <a:rect b="b" l="l" r="r" t="t"/>
                <a:pathLst>
                  <a:path extrusionOk="0" h="578" w="699">
                    <a:moveTo>
                      <a:pt x="345" y="0"/>
                    </a:moveTo>
                    <a:cubicBezTo>
                      <a:pt x="314" y="0"/>
                      <a:pt x="282" y="5"/>
                      <a:pt x="251" y="16"/>
                    </a:cubicBezTo>
                    <a:cubicBezTo>
                      <a:pt x="13" y="116"/>
                      <a:pt x="1" y="453"/>
                      <a:pt x="238" y="553"/>
                    </a:cubicBezTo>
                    <a:cubicBezTo>
                      <a:pt x="278" y="570"/>
                      <a:pt x="318" y="577"/>
                      <a:pt x="356" y="577"/>
                    </a:cubicBezTo>
                    <a:cubicBezTo>
                      <a:pt x="546" y="577"/>
                      <a:pt x="699" y="388"/>
                      <a:pt x="626" y="191"/>
                    </a:cubicBezTo>
                    <a:cubicBezTo>
                      <a:pt x="576" y="72"/>
                      <a:pt x="464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90" name="Google Shape;11190;p50"/>
              <p:cNvSpPr/>
              <p:nvPr/>
            </p:nvSpPr>
            <p:spPr>
              <a:xfrm>
                <a:off x="3297275" y="3435075"/>
                <a:ext cx="18025" cy="14500"/>
              </a:xfrm>
              <a:custGeom>
                <a:rect b="b" l="l" r="r" t="t"/>
                <a:pathLst>
                  <a:path extrusionOk="0" h="580" w="721">
                    <a:moveTo>
                      <a:pt x="354" y="0"/>
                    </a:moveTo>
                    <a:cubicBezTo>
                      <a:pt x="179" y="0"/>
                      <a:pt x="0" y="155"/>
                      <a:pt x="64" y="372"/>
                    </a:cubicBezTo>
                    <a:cubicBezTo>
                      <a:pt x="110" y="519"/>
                      <a:pt x="220" y="580"/>
                      <a:pt x="331" y="580"/>
                    </a:cubicBezTo>
                    <a:cubicBezTo>
                      <a:pt x="523" y="580"/>
                      <a:pt x="721" y="397"/>
                      <a:pt x="602" y="160"/>
                    </a:cubicBezTo>
                    <a:cubicBezTo>
                      <a:pt x="548" y="48"/>
                      <a:pt x="452" y="0"/>
                      <a:pt x="3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91" name="Google Shape;11191;p50"/>
              <p:cNvSpPr/>
              <p:nvPr/>
            </p:nvSpPr>
            <p:spPr>
              <a:xfrm>
                <a:off x="3409225" y="3391425"/>
                <a:ext cx="18025" cy="14725"/>
              </a:xfrm>
              <a:custGeom>
                <a:rect b="b" l="l" r="r" t="t"/>
                <a:pathLst>
                  <a:path extrusionOk="0" h="589" w="721">
                    <a:moveTo>
                      <a:pt x="350" y="1"/>
                    </a:moveTo>
                    <a:cubicBezTo>
                      <a:pt x="173" y="1"/>
                      <a:pt x="1" y="158"/>
                      <a:pt x="73" y="381"/>
                    </a:cubicBezTo>
                    <a:cubicBezTo>
                      <a:pt x="114" y="528"/>
                      <a:pt x="221" y="589"/>
                      <a:pt x="330" y="589"/>
                    </a:cubicBezTo>
                    <a:cubicBezTo>
                      <a:pt x="521" y="589"/>
                      <a:pt x="721" y="406"/>
                      <a:pt x="610" y="169"/>
                    </a:cubicBezTo>
                    <a:cubicBezTo>
                      <a:pt x="551" y="51"/>
                      <a:pt x="450" y="1"/>
                      <a:pt x="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92" name="Google Shape;11192;p50"/>
              <p:cNvSpPr/>
              <p:nvPr/>
            </p:nvSpPr>
            <p:spPr>
              <a:xfrm>
                <a:off x="3300500" y="3647800"/>
                <a:ext cx="17775" cy="15050"/>
              </a:xfrm>
              <a:custGeom>
                <a:rect b="b" l="l" r="r" t="t"/>
                <a:pathLst>
                  <a:path extrusionOk="0" h="602" w="711">
                    <a:moveTo>
                      <a:pt x="386" y="0"/>
                    </a:moveTo>
                    <a:cubicBezTo>
                      <a:pt x="197" y="0"/>
                      <a:pt x="0" y="180"/>
                      <a:pt x="110" y="423"/>
                    </a:cubicBezTo>
                    <a:cubicBezTo>
                      <a:pt x="160" y="532"/>
                      <a:pt x="271" y="601"/>
                      <a:pt x="390" y="601"/>
                    </a:cubicBezTo>
                    <a:cubicBezTo>
                      <a:pt x="421" y="601"/>
                      <a:pt x="454" y="596"/>
                      <a:pt x="485" y="586"/>
                    </a:cubicBezTo>
                    <a:cubicBezTo>
                      <a:pt x="635" y="523"/>
                      <a:pt x="710" y="361"/>
                      <a:pt x="648" y="211"/>
                    </a:cubicBezTo>
                    <a:cubicBezTo>
                      <a:pt x="606" y="63"/>
                      <a:pt x="497" y="0"/>
                      <a:pt x="3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93" name="Google Shape;11193;p50"/>
              <p:cNvSpPr/>
              <p:nvPr/>
            </p:nvSpPr>
            <p:spPr>
              <a:xfrm>
                <a:off x="3592550" y="3502850"/>
                <a:ext cx="15775" cy="14400"/>
              </a:xfrm>
              <a:custGeom>
                <a:rect b="b" l="l" r="r" t="t"/>
                <a:pathLst>
                  <a:path extrusionOk="0" h="576" w="631">
                    <a:moveTo>
                      <a:pt x="327" y="1"/>
                    </a:moveTo>
                    <a:cubicBezTo>
                      <a:pt x="245" y="1"/>
                      <a:pt x="161" y="35"/>
                      <a:pt x="100" y="110"/>
                    </a:cubicBezTo>
                    <a:cubicBezTo>
                      <a:pt x="0" y="235"/>
                      <a:pt x="25" y="410"/>
                      <a:pt x="150" y="510"/>
                    </a:cubicBezTo>
                    <a:cubicBezTo>
                      <a:pt x="206" y="556"/>
                      <a:pt x="268" y="576"/>
                      <a:pt x="329" y="576"/>
                    </a:cubicBezTo>
                    <a:cubicBezTo>
                      <a:pt x="486" y="576"/>
                      <a:pt x="631" y="441"/>
                      <a:pt x="613" y="260"/>
                    </a:cubicBezTo>
                    <a:cubicBezTo>
                      <a:pt x="597" y="96"/>
                      <a:pt x="464" y="1"/>
                      <a:pt x="3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94" name="Google Shape;11194;p50"/>
              <p:cNvSpPr/>
              <p:nvPr/>
            </p:nvSpPr>
            <p:spPr>
              <a:xfrm>
                <a:off x="3629725" y="3482175"/>
                <a:ext cx="16575" cy="14475"/>
              </a:xfrm>
              <a:custGeom>
                <a:rect b="b" l="l" r="r" t="t"/>
                <a:pathLst>
                  <a:path extrusionOk="0" h="579" w="663">
                    <a:moveTo>
                      <a:pt x="362" y="0"/>
                    </a:moveTo>
                    <a:cubicBezTo>
                      <a:pt x="266" y="0"/>
                      <a:pt x="171" y="47"/>
                      <a:pt x="113" y="138"/>
                    </a:cubicBezTo>
                    <a:cubicBezTo>
                      <a:pt x="0" y="313"/>
                      <a:pt x="113" y="550"/>
                      <a:pt x="325" y="575"/>
                    </a:cubicBezTo>
                    <a:cubicBezTo>
                      <a:pt x="339" y="577"/>
                      <a:pt x="354" y="579"/>
                      <a:pt x="368" y="579"/>
                    </a:cubicBezTo>
                    <a:cubicBezTo>
                      <a:pt x="502" y="579"/>
                      <a:pt x="628" y="473"/>
                      <a:pt x="650" y="338"/>
                    </a:cubicBezTo>
                    <a:cubicBezTo>
                      <a:pt x="663" y="263"/>
                      <a:pt x="638" y="188"/>
                      <a:pt x="600" y="125"/>
                    </a:cubicBezTo>
                    <a:cubicBezTo>
                      <a:pt x="540" y="41"/>
                      <a:pt x="451" y="0"/>
                      <a:pt x="3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95" name="Google Shape;11195;p50"/>
              <p:cNvSpPr/>
              <p:nvPr/>
            </p:nvSpPr>
            <p:spPr>
              <a:xfrm>
                <a:off x="3563125" y="3469150"/>
                <a:ext cx="18075" cy="14675"/>
              </a:xfrm>
              <a:custGeom>
                <a:rect b="b" l="l" r="r" t="t"/>
                <a:pathLst>
                  <a:path extrusionOk="0" h="587" w="723">
                    <a:moveTo>
                      <a:pt x="377" y="1"/>
                    </a:moveTo>
                    <a:cubicBezTo>
                      <a:pt x="184" y="1"/>
                      <a:pt x="1" y="205"/>
                      <a:pt x="115" y="434"/>
                    </a:cubicBezTo>
                    <a:cubicBezTo>
                      <a:pt x="175" y="541"/>
                      <a:pt x="270" y="586"/>
                      <a:pt x="364" y="586"/>
                    </a:cubicBezTo>
                    <a:cubicBezTo>
                      <a:pt x="545" y="586"/>
                      <a:pt x="722" y="418"/>
                      <a:pt x="640" y="196"/>
                    </a:cubicBezTo>
                    <a:cubicBezTo>
                      <a:pt x="627" y="171"/>
                      <a:pt x="615" y="146"/>
                      <a:pt x="602" y="121"/>
                    </a:cubicBezTo>
                    <a:cubicBezTo>
                      <a:pt x="540" y="36"/>
                      <a:pt x="457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96" name="Google Shape;11196;p50"/>
              <p:cNvSpPr/>
              <p:nvPr/>
            </p:nvSpPr>
            <p:spPr>
              <a:xfrm>
                <a:off x="3574275" y="3430225"/>
                <a:ext cx="15175" cy="14400"/>
              </a:xfrm>
              <a:custGeom>
                <a:rect b="b" l="l" r="r" t="t"/>
                <a:pathLst>
                  <a:path extrusionOk="0" h="576" w="607">
                    <a:moveTo>
                      <a:pt x="313" y="1"/>
                    </a:moveTo>
                    <a:cubicBezTo>
                      <a:pt x="152" y="1"/>
                      <a:pt x="1" y="136"/>
                      <a:pt x="19" y="316"/>
                    </a:cubicBezTo>
                    <a:cubicBezTo>
                      <a:pt x="42" y="480"/>
                      <a:pt x="173" y="576"/>
                      <a:pt x="307" y="576"/>
                    </a:cubicBezTo>
                    <a:cubicBezTo>
                      <a:pt x="388" y="576"/>
                      <a:pt x="470" y="541"/>
                      <a:pt x="531" y="466"/>
                    </a:cubicBezTo>
                    <a:cubicBezTo>
                      <a:pt x="581" y="404"/>
                      <a:pt x="606" y="329"/>
                      <a:pt x="594" y="254"/>
                    </a:cubicBezTo>
                    <a:cubicBezTo>
                      <a:pt x="594" y="229"/>
                      <a:pt x="594" y="204"/>
                      <a:pt x="581" y="179"/>
                    </a:cubicBezTo>
                    <a:cubicBezTo>
                      <a:pt x="569" y="141"/>
                      <a:pt x="531" y="91"/>
                      <a:pt x="494" y="66"/>
                    </a:cubicBezTo>
                    <a:cubicBezTo>
                      <a:pt x="438" y="21"/>
                      <a:pt x="375" y="1"/>
                      <a:pt x="31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97" name="Google Shape;11197;p50"/>
              <p:cNvSpPr/>
              <p:nvPr/>
            </p:nvSpPr>
            <p:spPr>
              <a:xfrm>
                <a:off x="3608800" y="3429375"/>
                <a:ext cx="17675" cy="14500"/>
              </a:xfrm>
              <a:custGeom>
                <a:rect b="b" l="l" r="r" t="t"/>
                <a:pathLst>
                  <a:path extrusionOk="0" h="580" w="707">
                    <a:moveTo>
                      <a:pt x="361" y="0"/>
                    </a:moveTo>
                    <a:cubicBezTo>
                      <a:pt x="266" y="0"/>
                      <a:pt x="171" y="47"/>
                      <a:pt x="113" y="138"/>
                    </a:cubicBezTo>
                    <a:cubicBezTo>
                      <a:pt x="0" y="313"/>
                      <a:pt x="113" y="550"/>
                      <a:pt x="325" y="575"/>
                    </a:cubicBezTo>
                    <a:cubicBezTo>
                      <a:pt x="342" y="578"/>
                      <a:pt x="358" y="579"/>
                      <a:pt x="374" y="579"/>
                    </a:cubicBezTo>
                    <a:cubicBezTo>
                      <a:pt x="563" y="579"/>
                      <a:pt x="707" y="384"/>
                      <a:pt x="637" y="188"/>
                    </a:cubicBezTo>
                    <a:cubicBezTo>
                      <a:pt x="625" y="163"/>
                      <a:pt x="612" y="138"/>
                      <a:pt x="600" y="125"/>
                    </a:cubicBezTo>
                    <a:cubicBezTo>
                      <a:pt x="540" y="41"/>
                      <a:pt x="450" y="0"/>
                      <a:pt x="3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98" name="Google Shape;11198;p50"/>
              <p:cNvSpPr/>
              <p:nvPr/>
            </p:nvSpPr>
            <p:spPr>
              <a:xfrm>
                <a:off x="3642850" y="3448800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23" y="1"/>
                    </a:moveTo>
                    <a:cubicBezTo>
                      <a:pt x="286" y="1"/>
                      <a:pt x="249" y="8"/>
                      <a:pt x="213" y="23"/>
                    </a:cubicBezTo>
                    <a:cubicBezTo>
                      <a:pt x="75" y="86"/>
                      <a:pt x="0" y="248"/>
                      <a:pt x="50" y="398"/>
                    </a:cubicBezTo>
                    <a:cubicBezTo>
                      <a:pt x="98" y="512"/>
                      <a:pt x="203" y="582"/>
                      <a:pt x="316" y="582"/>
                    </a:cubicBezTo>
                    <a:cubicBezTo>
                      <a:pt x="352" y="582"/>
                      <a:pt x="389" y="575"/>
                      <a:pt x="425" y="560"/>
                    </a:cubicBezTo>
                    <a:cubicBezTo>
                      <a:pt x="575" y="510"/>
                      <a:pt x="650" y="335"/>
                      <a:pt x="588" y="185"/>
                    </a:cubicBezTo>
                    <a:cubicBezTo>
                      <a:pt x="550" y="72"/>
                      <a:pt x="440" y="1"/>
                      <a:pt x="3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99" name="Google Shape;11199;p50"/>
              <p:cNvSpPr/>
              <p:nvPr/>
            </p:nvSpPr>
            <p:spPr>
              <a:xfrm>
                <a:off x="3548850" y="3369575"/>
                <a:ext cx="18650" cy="14325"/>
              </a:xfrm>
              <a:custGeom>
                <a:rect b="b" l="l" r="r" t="t"/>
                <a:pathLst>
                  <a:path extrusionOk="0" h="573" w="746">
                    <a:moveTo>
                      <a:pt x="384" y="1"/>
                    </a:moveTo>
                    <a:cubicBezTo>
                      <a:pt x="130" y="1"/>
                      <a:pt x="0" y="341"/>
                      <a:pt x="211" y="505"/>
                    </a:cubicBezTo>
                    <a:cubicBezTo>
                      <a:pt x="270" y="552"/>
                      <a:pt x="335" y="572"/>
                      <a:pt x="397" y="572"/>
                    </a:cubicBezTo>
                    <a:cubicBezTo>
                      <a:pt x="583" y="572"/>
                      <a:pt x="746" y="387"/>
                      <a:pt x="661" y="180"/>
                    </a:cubicBezTo>
                    <a:cubicBezTo>
                      <a:pt x="624" y="80"/>
                      <a:pt x="549" y="18"/>
                      <a:pt x="436" y="5"/>
                    </a:cubicBezTo>
                    <a:cubicBezTo>
                      <a:pt x="418" y="2"/>
                      <a:pt x="401" y="1"/>
                      <a:pt x="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00" name="Google Shape;11200;p50"/>
              <p:cNvSpPr/>
              <p:nvPr/>
            </p:nvSpPr>
            <p:spPr>
              <a:xfrm>
                <a:off x="3588475" y="3357650"/>
                <a:ext cx="15975" cy="14550"/>
              </a:xfrm>
              <a:custGeom>
                <a:rect b="b" l="l" r="r" t="t"/>
                <a:pathLst>
                  <a:path extrusionOk="0" h="582" w="639">
                    <a:moveTo>
                      <a:pt x="327" y="1"/>
                    </a:moveTo>
                    <a:cubicBezTo>
                      <a:pt x="246" y="1"/>
                      <a:pt x="163" y="34"/>
                      <a:pt x="101" y="107"/>
                    </a:cubicBezTo>
                    <a:cubicBezTo>
                      <a:pt x="1" y="232"/>
                      <a:pt x="26" y="420"/>
                      <a:pt x="151" y="520"/>
                    </a:cubicBezTo>
                    <a:cubicBezTo>
                      <a:pt x="203" y="562"/>
                      <a:pt x="264" y="582"/>
                      <a:pt x="324" y="582"/>
                    </a:cubicBezTo>
                    <a:cubicBezTo>
                      <a:pt x="409" y="582"/>
                      <a:pt x="492" y="543"/>
                      <a:pt x="551" y="470"/>
                    </a:cubicBezTo>
                    <a:cubicBezTo>
                      <a:pt x="626" y="395"/>
                      <a:pt x="638" y="282"/>
                      <a:pt x="601" y="182"/>
                    </a:cubicBezTo>
                    <a:cubicBezTo>
                      <a:pt x="550" y="66"/>
                      <a:pt x="440" y="1"/>
                      <a:pt x="3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01" name="Google Shape;11201;p50"/>
              <p:cNvSpPr/>
              <p:nvPr/>
            </p:nvSpPr>
            <p:spPr>
              <a:xfrm>
                <a:off x="3536625" y="3402700"/>
                <a:ext cx="19225" cy="14950"/>
              </a:xfrm>
              <a:custGeom>
                <a:rect b="b" l="l" r="r" t="t"/>
                <a:pathLst>
                  <a:path extrusionOk="0" h="598" w="769">
                    <a:moveTo>
                      <a:pt x="315" y="1"/>
                    </a:moveTo>
                    <a:cubicBezTo>
                      <a:pt x="235" y="1"/>
                      <a:pt x="156" y="36"/>
                      <a:pt x="100" y="105"/>
                    </a:cubicBezTo>
                    <a:cubicBezTo>
                      <a:pt x="0" y="230"/>
                      <a:pt x="13" y="405"/>
                      <a:pt x="138" y="517"/>
                    </a:cubicBezTo>
                    <a:cubicBezTo>
                      <a:pt x="202" y="574"/>
                      <a:pt x="270" y="598"/>
                      <a:pt x="334" y="598"/>
                    </a:cubicBezTo>
                    <a:cubicBezTo>
                      <a:pt x="579" y="598"/>
                      <a:pt x="768" y="246"/>
                      <a:pt x="500" y="68"/>
                    </a:cubicBezTo>
                    <a:cubicBezTo>
                      <a:pt x="445" y="23"/>
                      <a:pt x="379" y="1"/>
                      <a:pt x="3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02" name="Google Shape;11202;p50"/>
              <p:cNvSpPr/>
              <p:nvPr/>
            </p:nvSpPr>
            <p:spPr>
              <a:xfrm>
                <a:off x="3615975" y="3391650"/>
                <a:ext cx="16275" cy="14425"/>
              </a:xfrm>
              <a:custGeom>
                <a:rect b="b" l="l" r="r" t="t"/>
                <a:pathLst>
                  <a:path extrusionOk="0" h="577" w="651">
                    <a:moveTo>
                      <a:pt x="334" y="0"/>
                    </a:moveTo>
                    <a:cubicBezTo>
                      <a:pt x="298" y="0"/>
                      <a:pt x="262" y="7"/>
                      <a:pt x="225" y="22"/>
                    </a:cubicBezTo>
                    <a:cubicBezTo>
                      <a:pt x="76" y="72"/>
                      <a:pt x="1" y="247"/>
                      <a:pt x="51" y="397"/>
                    </a:cubicBezTo>
                    <a:cubicBezTo>
                      <a:pt x="99" y="513"/>
                      <a:pt x="207" y="576"/>
                      <a:pt x="322" y="576"/>
                    </a:cubicBezTo>
                    <a:cubicBezTo>
                      <a:pt x="356" y="576"/>
                      <a:pt x="391" y="571"/>
                      <a:pt x="425" y="559"/>
                    </a:cubicBezTo>
                    <a:cubicBezTo>
                      <a:pt x="575" y="497"/>
                      <a:pt x="650" y="335"/>
                      <a:pt x="600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03" name="Google Shape;11203;p50"/>
              <p:cNvSpPr/>
              <p:nvPr/>
            </p:nvSpPr>
            <p:spPr>
              <a:xfrm>
                <a:off x="3706900" y="3457750"/>
                <a:ext cx="18900" cy="14450"/>
              </a:xfrm>
              <a:custGeom>
                <a:rect b="b" l="l" r="r" t="t"/>
                <a:pathLst>
                  <a:path extrusionOk="0" h="578" w="756">
                    <a:moveTo>
                      <a:pt x="379" y="1"/>
                    </a:moveTo>
                    <a:cubicBezTo>
                      <a:pt x="370" y="1"/>
                      <a:pt x="360" y="1"/>
                      <a:pt x="350" y="2"/>
                    </a:cubicBezTo>
                    <a:cubicBezTo>
                      <a:pt x="100" y="27"/>
                      <a:pt x="0" y="352"/>
                      <a:pt x="200" y="515"/>
                    </a:cubicBezTo>
                    <a:cubicBezTo>
                      <a:pt x="253" y="558"/>
                      <a:pt x="316" y="577"/>
                      <a:pt x="378" y="577"/>
                    </a:cubicBezTo>
                    <a:cubicBezTo>
                      <a:pt x="461" y="577"/>
                      <a:pt x="543" y="542"/>
                      <a:pt x="600" y="477"/>
                    </a:cubicBezTo>
                    <a:cubicBezTo>
                      <a:pt x="756" y="285"/>
                      <a:pt x="612" y="1"/>
                      <a:pt x="37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04" name="Google Shape;11204;p50"/>
              <p:cNvSpPr/>
              <p:nvPr/>
            </p:nvSpPr>
            <p:spPr>
              <a:xfrm>
                <a:off x="3682450" y="3393650"/>
                <a:ext cx="17225" cy="14550"/>
              </a:xfrm>
              <a:custGeom>
                <a:rect b="b" l="l" r="r" t="t"/>
                <a:pathLst>
                  <a:path extrusionOk="0" h="582" w="689">
                    <a:moveTo>
                      <a:pt x="377" y="0"/>
                    </a:moveTo>
                    <a:cubicBezTo>
                      <a:pt x="180" y="0"/>
                      <a:pt x="1" y="219"/>
                      <a:pt x="116" y="430"/>
                    </a:cubicBezTo>
                    <a:cubicBezTo>
                      <a:pt x="178" y="535"/>
                      <a:pt x="279" y="581"/>
                      <a:pt x="377" y="581"/>
                    </a:cubicBezTo>
                    <a:cubicBezTo>
                      <a:pt x="536" y="581"/>
                      <a:pt x="689" y="460"/>
                      <a:pt x="666" y="267"/>
                    </a:cubicBezTo>
                    <a:cubicBezTo>
                      <a:pt x="666" y="230"/>
                      <a:pt x="653" y="217"/>
                      <a:pt x="641" y="192"/>
                    </a:cubicBezTo>
                    <a:cubicBezTo>
                      <a:pt x="628" y="142"/>
                      <a:pt x="603" y="105"/>
                      <a:pt x="553" y="67"/>
                    </a:cubicBezTo>
                    <a:cubicBezTo>
                      <a:pt x="498" y="21"/>
                      <a:pt x="436" y="0"/>
                      <a:pt x="3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05" name="Google Shape;11205;p50"/>
              <p:cNvSpPr/>
              <p:nvPr/>
            </p:nvSpPr>
            <p:spPr>
              <a:xfrm>
                <a:off x="3677525" y="3429600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10" y="1"/>
                    </a:moveTo>
                    <a:cubicBezTo>
                      <a:pt x="277" y="1"/>
                      <a:pt x="245" y="6"/>
                      <a:pt x="213" y="16"/>
                    </a:cubicBezTo>
                    <a:cubicBezTo>
                      <a:pt x="75" y="79"/>
                      <a:pt x="0" y="241"/>
                      <a:pt x="50" y="391"/>
                    </a:cubicBezTo>
                    <a:cubicBezTo>
                      <a:pt x="98" y="505"/>
                      <a:pt x="203" y="576"/>
                      <a:pt x="317" y="576"/>
                    </a:cubicBezTo>
                    <a:cubicBezTo>
                      <a:pt x="352" y="576"/>
                      <a:pt x="389" y="569"/>
                      <a:pt x="425" y="554"/>
                    </a:cubicBezTo>
                    <a:cubicBezTo>
                      <a:pt x="575" y="504"/>
                      <a:pt x="650" y="329"/>
                      <a:pt x="588" y="179"/>
                    </a:cubicBezTo>
                    <a:cubicBezTo>
                      <a:pt x="548" y="70"/>
                      <a:pt x="431" y="1"/>
                      <a:pt x="3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06" name="Google Shape;11206;p50"/>
              <p:cNvSpPr/>
              <p:nvPr/>
            </p:nvSpPr>
            <p:spPr>
              <a:xfrm>
                <a:off x="3658775" y="3324300"/>
                <a:ext cx="16350" cy="14250"/>
              </a:xfrm>
              <a:custGeom>
                <a:rect b="b" l="l" r="r" t="t"/>
                <a:pathLst>
                  <a:path extrusionOk="0" h="570" w="654">
                    <a:moveTo>
                      <a:pt x="301" y="1"/>
                    </a:moveTo>
                    <a:cubicBezTo>
                      <a:pt x="159" y="1"/>
                      <a:pt x="36" y="96"/>
                      <a:pt x="13" y="242"/>
                    </a:cubicBezTo>
                    <a:cubicBezTo>
                      <a:pt x="1" y="317"/>
                      <a:pt x="26" y="392"/>
                      <a:pt x="63" y="454"/>
                    </a:cubicBezTo>
                    <a:cubicBezTo>
                      <a:pt x="129" y="535"/>
                      <a:pt x="213" y="570"/>
                      <a:pt x="295" y="570"/>
                    </a:cubicBezTo>
                    <a:cubicBezTo>
                      <a:pt x="480" y="570"/>
                      <a:pt x="653" y="395"/>
                      <a:pt x="575" y="179"/>
                    </a:cubicBezTo>
                    <a:cubicBezTo>
                      <a:pt x="563" y="154"/>
                      <a:pt x="550" y="129"/>
                      <a:pt x="538" y="117"/>
                    </a:cubicBezTo>
                    <a:cubicBezTo>
                      <a:pt x="488" y="54"/>
                      <a:pt x="425" y="17"/>
                      <a:pt x="351" y="4"/>
                    </a:cubicBezTo>
                    <a:cubicBezTo>
                      <a:pt x="334" y="2"/>
                      <a:pt x="317" y="1"/>
                      <a:pt x="3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07" name="Google Shape;11207;p50"/>
              <p:cNvSpPr/>
              <p:nvPr/>
            </p:nvSpPr>
            <p:spPr>
              <a:xfrm>
                <a:off x="3645025" y="3370400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34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85"/>
                      <a:pt x="1" y="247"/>
                      <a:pt x="63" y="397"/>
                    </a:cubicBezTo>
                    <a:cubicBezTo>
                      <a:pt x="101" y="511"/>
                      <a:pt x="211" y="582"/>
                      <a:pt x="322" y="582"/>
                    </a:cubicBezTo>
                    <a:cubicBezTo>
                      <a:pt x="357" y="582"/>
                      <a:pt x="393" y="575"/>
                      <a:pt x="426" y="560"/>
                    </a:cubicBezTo>
                    <a:cubicBezTo>
                      <a:pt x="576" y="497"/>
                      <a:pt x="651" y="335"/>
                      <a:pt x="601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08" name="Google Shape;11208;p50"/>
              <p:cNvSpPr/>
              <p:nvPr/>
            </p:nvSpPr>
            <p:spPr>
              <a:xfrm>
                <a:off x="3524125" y="3525275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49" y="1"/>
                    </a:moveTo>
                    <a:cubicBezTo>
                      <a:pt x="254" y="1"/>
                      <a:pt x="159" y="48"/>
                      <a:pt x="100" y="138"/>
                    </a:cubicBezTo>
                    <a:cubicBezTo>
                      <a:pt x="1" y="326"/>
                      <a:pt x="100" y="551"/>
                      <a:pt x="313" y="576"/>
                    </a:cubicBezTo>
                    <a:cubicBezTo>
                      <a:pt x="330" y="579"/>
                      <a:pt x="346" y="580"/>
                      <a:pt x="362" y="580"/>
                    </a:cubicBezTo>
                    <a:cubicBezTo>
                      <a:pt x="551" y="580"/>
                      <a:pt x="694" y="384"/>
                      <a:pt x="625" y="188"/>
                    </a:cubicBezTo>
                    <a:cubicBezTo>
                      <a:pt x="613" y="163"/>
                      <a:pt x="600" y="138"/>
                      <a:pt x="588" y="126"/>
                    </a:cubicBezTo>
                    <a:cubicBezTo>
                      <a:pt x="528" y="41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09" name="Google Shape;11209;p50"/>
              <p:cNvSpPr/>
              <p:nvPr/>
            </p:nvSpPr>
            <p:spPr>
              <a:xfrm>
                <a:off x="3529350" y="3488150"/>
                <a:ext cx="16975" cy="12800"/>
              </a:xfrm>
              <a:custGeom>
                <a:rect b="b" l="l" r="r" t="t"/>
                <a:pathLst>
                  <a:path extrusionOk="0" h="512" w="679">
                    <a:moveTo>
                      <a:pt x="483" y="0"/>
                    </a:moveTo>
                    <a:cubicBezTo>
                      <a:pt x="275" y="0"/>
                      <a:pt x="1" y="282"/>
                      <a:pt x="204" y="449"/>
                    </a:cubicBezTo>
                    <a:cubicBezTo>
                      <a:pt x="257" y="491"/>
                      <a:pt x="320" y="511"/>
                      <a:pt x="382" y="511"/>
                    </a:cubicBezTo>
                    <a:cubicBezTo>
                      <a:pt x="465" y="511"/>
                      <a:pt x="547" y="475"/>
                      <a:pt x="604" y="411"/>
                    </a:cubicBezTo>
                    <a:cubicBezTo>
                      <a:pt x="654" y="349"/>
                      <a:pt x="679" y="274"/>
                      <a:pt x="666" y="199"/>
                    </a:cubicBezTo>
                    <a:cubicBezTo>
                      <a:pt x="666" y="174"/>
                      <a:pt x="666" y="149"/>
                      <a:pt x="654" y="124"/>
                    </a:cubicBezTo>
                    <a:cubicBezTo>
                      <a:pt x="621" y="35"/>
                      <a:pt x="556" y="0"/>
                      <a:pt x="4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10" name="Google Shape;11210;p50"/>
              <p:cNvSpPr/>
              <p:nvPr/>
            </p:nvSpPr>
            <p:spPr>
              <a:xfrm>
                <a:off x="3497875" y="3465600"/>
                <a:ext cx="17375" cy="14525"/>
              </a:xfrm>
              <a:custGeom>
                <a:rect b="b" l="l" r="r" t="t"/>
                <a:pathLst>
                  <a:path extrusionOk="0" h="581" w="695">
                    <a:moveTo>
                      <a:pt x="356" y="1"/>
                    </a:moveTo>
                    <a:cubicBezTo>
                      <a:pt x="260" y="1"/>
                      <a:pt x="165" y="48"/>
                      <a:pt x="113" y="138"/>
                    </a:cubicBezTo>
                    <a:cubicBezTo>
                      <a:pt x="1" y="313"/>
                      <a:pt x="113" y="551"/>
                      <a:pt x="313" y="576"/>
                    </a:cubicBezTo>
                    <a:cubicBezTo>
                      <a:pt x="331" y="579"/>
                      <a:pt x="348" y="580"/>
                      <a:pt x="365" y="580"/>
                    </a:cubicBezTo>
                    <a:cubicBezTo>
                      <a:pt x="562" y="580"/>
                      <a:pt x="695" y="384"/>
                      <a:pt x="626" y="188"/>
                    </a:cubicBezTo>
                    <a:cubicBezTo>
                      <a:pt x="613" y="163"/>
                      <a:pt x="601" y="138"/>
                      <a:pt x="588" y="126"/>
                    </a:cubicBezTo>
                    <a:cubicBezTo>
                      <a:pt x="534" y="41"/>
                      <a:pt x="445" y="1"/>
                      <a:pt x="3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11" name="Google Shape;11211;p50"/>
              <p:cNvSpPr/>
              <p:nvPr/>
            </p:nvSpPr>
            <p:spPr>
              <a:xfrm>
                <a:off x="3474050" y="3400050"/>
                <a:ext cx="17425" cy="12850"/>
              </a:xfrm>
              <a:custGeom>
                <a:rect b="b" l="l" r="r" t="t"/>
                <a:pathLst>
                  <a:path extrusionOk="0" h="514" w="697">
                    <a:moveTo>
                      <a:pt x="483" y="0"/>
                    </a:moveTo>
                    <a:cubicBezTo>
                      <a:pt x="275" y="0"/>
                      <a:pt x="1" y="282"/>
                      <a:pt x="204" y="448"/>
                    </a:cubicBezTo>
                    <a:cubicBezTo>
                      <a:pt x="260" y="494"/>
                      <a:pt x="323" y="514"/>
                      <a:pt x="385" y="514"/>
                    </a:cubicBezTo>
                    <a:cubicBezTo>
                      <a:pt x="546" y="514"/>
                      <a:pt x="697" y="379"/>
                      <a:pt x="679" y="198"/>
                    </a:cubicBezTo>
                    <a:cubicBezTo>
                      <a:pt x="666" y="174"/>
                      <a:pt x="666" y="149"/>
                      <a:pt x="654" y="124"/>
                    </a:cubicBezTo>
                    <a:cubicBezTo>
                      <a:pt x="621" y="35"/>
                      <a:pt x="556" y="0"/>
                      <a:pt x="4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12" name="Google Shape;11212;p50"/>
              <p:cNvSpPr/>
              <p:nvPr/>
            </p:nvSpPr>
            <p:spPr>
              <a:xfrm>
                <a:off x="3500875" y="3426750"/>
                <a:ext cx="18750" cy="14300"/>
              </a:xfrm>
              <a:custGeom>
                <a:rect b="b" l="l" r="r" t="t"/>
                <a:pathLst>
                  <a:path extrusionOk="0" h="572" w="750">
                    <a:moveTo>
                      <a:pt x="398" y="1"/>
                    </a:moveTo>
                    <a:cubicBezTo>
                      <a:pt x="60" y="1"/>
                      <a:pt x="1" y="520"/>
                      <a:pt x="368" y="568"/>
                    </a:cubicBezTo>
                    <a:cubicBezTo>
                      <a:pt x="385" y="571"/>
                      <a:pt x="401" y="572"/>
                      <a:pt x="417" y="572"/>
                    </a:cubicBezTo>
                    <a:cubicBezTo>
                      <a:pt x="606" y="572"/>
                      <a:pt x="750" y="376"/>
                      <a:pt x="681" y="180"/>
                    </a:cubicBezTo>
                    <a:cubicBezTo>
                      <a:pt x="668" y="155"/>
                      <a:pt x="656" y="130"/>
                      <a:pt x="643" y="118"/>
                    </a:cubicBezTo>
                    <a:cubicBezTo>
                      <a:pt x="593" y="55"/>
                      <a:pt x="531" y="18"/>
                      <a:pt x="456" y="5"/>
                    </a:cubicBezTo>
                    <a:cubicBezTo>
                      <a:pt x="436" y="2"/>
                      <a:pt x="417" y="1"/>
                      <a:pt x="3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13" name="Google Shape;11213;p50"/>
              <p:cNvSpPr/>
              <p:nvPr/>
            </p:nvSpPr>
            <p:spPr>
              <a:xfrm>
                <a:off x="3645050" y="3410325"/>
                <a:ext cx="18600" cy="14500"/>
              </a:xfrm>
              <a:custGeom>
                <a:rect b="b" l="l" r="r" t="t"/>
                <a:pathLst>
                  <a:path extrusionOk="0" h="580" w="744">
                    <a:moveTo>
                      <a:pt x="409" y="0"/>
                    </a:moveTo>
                    <a:cubicBezTo>
                      <a:pt x="200" y="0"/>
                      <a:pt x="1" y="238"/>
                      <a:pt x="162" y="462"/>
                    </a:cubicBezTo>
                    <a:cubicBezTo>
                      <a:pt x="212" y="525"/>
                      <a:pt x="275" y="562"/>
                      <a:pt x="362" y="575"/>
                    </a:cubicBezTo>
                    <a:cubicBezTo>
                      <a:pt x="379" y="578"/>
                      <a:pt x="395" y="579"/>
                      <a:pt x="411" y="579"/>
                    </a:cubicBezTo>
                    <a:cubicBezTo>
                      <a:pt x="600" y="579"/>
                      <a:pt x="744" y="383"/>
                      <a:pt x="675" y="187"/>
                    </a:cubicBezTo>
                    <a:cubicBezTo>
                      <a:pt x="662" y="162"/>
                      <a:pt x="650" y="137"/>
                      <a:pt x="637" y="125"/>
                    </a:cubicBezTo>
                    <a:cubicBezTo>
                      <a:pt x="574" y="37"/>
                      <a:pt x="491" y="0"/>
                      <a:pt x="4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14" name="Google Shape;11214;p50"/>
              <p:cNvSpPr/>
              <p:nvPr/>
            </p:nvSpPr>
            <p:spPr>
              <a:xfrm>
                <a:off x="3579725" y="3396250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51" y="0"/>
                    </a:moveTo>
                    <a:cubicBezTo>
                      <a:pt x="257" y="0"/>
                      <a:pt x="165" y="47"/>
                      <a:pt x="113" y="138"/>
                    </a:cubicBezTo>
                    <a:cubicBezTo>
                      <a:pt x="1" y="313"/>
                      <a:pt x="113" y="550"/>
                      <a:pt x="313" y="575"/>
                    </a:cubicBezTo>
                    <a:cubicBezTo>
                      <a:pt x="330" y="578"/>
                      <a:pt x="346" y="580"/>
                      <a:pt x="362" y="580"/>
                    </a:cubicBezTo>
                    <a:cubicBezTo>
                      <a:pt x="552" y="580"/>
                      <a:pt x="695" y="384"/>
                      <a:pt x="626" y="188"/>
                    </a:cubicBezTo>
                    <a:cubicBezTo>
                      <a:pt x="613" y="163"/>
                      <a:pt x="601" y="138"/>
                      <a:pt x="588" y="126"/>
                    </a:cubicBezTo>
                    <a:cubicBezTo>
                      <a:pt x="528" y="41"/>
                      <a:pt x="439" y="0"/>
                      <a:pt x="3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15" name="Google Shape;11215;p50"/>
              <p:cNvSpPr/>
              <p:nvPr/>
            </p:nvSpPr>
            <p:spPr>
              <a:xfrm>
                <a:off x="3598850" y="3465425"/>
                <a:ext cx="16250" cy="11775"/>
              </a:xfrm>
              <a:custGeom>
                <a:rect b="b" l="l" r="r" t="t"/>
                <a:pathLst>
                  <a:path extrusionOk="0" h="471" w="650">
                    <a:moveTo>
                      <a:pt x="315" y="0"/>
                    </a:moveTo>
                    <a:cubicBezTo>
                      <a:pt x="182" y="0"/>
                      <a:pt x="54" y="93"/>
                      <a:pt x="23" y="245"/>
                    </a:cubicBezTo>
                    <a:cubicBezTo>
                      <a:pt x="1" y="401"/>
                      <a:pt x="135" y="470"/>
                      <a:pt x="278" y="470"/>
                    </a:cubicBezTo>
                    <a:cubicBezTo>
                      <a:pt x="456" y="470"/>
                      <a:pt x="649" y="363"/>
                      <a:pt x="573" y="183"/>
                    </a:cubicBezTo>
                    <a:cubicBezTo>
                      <a:pt x="573" y="158"/>
                      <a:pt x="561" y="133"/>
                      <a:pt x="548" y="120"/>
                    </a:cubicBezTo>
                    <a:cubicBezTo>
                      <a:pt x="485" y="38"/>
                      <a:pt x="399" y="0"/>
                      <a:pt x="3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16" name="Google Shape;11216;p50"/>
              <p:cNvSpPr/>
              <p:nvPr/>
            </p:nvSpPr>
            <p:spPr>
              <a:xfrm>
                <a:off x="3535125" y="3446925"/>
                <a:ext cx="18800" cy="14525"/>
              </a:xfrm>
              <a:custGeom>
                <a:rect b="b" l="l" r="r" t="t"/>
                <a:pathLst>
                  <a:path extrusionOk="0" h="581" w="752">
                    <a:moveTo>
                      <a:pt x="412" y="1"/>
                    </a:moveTo>
                    <a:cubicBezTo>
                      <a:pt x="202" y="1"/>
                      <a:pt x="1" y="247"/>
                      <a:pt x="173" y="473"/>
                    </a:cubicBezTo>
                    <a:cubicBezTo>
                      <a:pt x="233" y="548"/>
                      <a:pt x="313" y="580"/>
                      <a:pt x="391" y="580"/>
                    </a:cubicBezTo>
                    <a:cubicBezTo>
                      <a:pt x="574" y="580"/>
                      <a:pt x="751" y="408"/>
                      <a:pt x="673" y="198"/>
                    </a:cubicBezTo>
                    <a:cubicBezTo>
                      <a:pt x="660" y="173"/>
                      <a:pt x="648" y="148"/>
                      <a:pt x="635" y="123"/>
                    </a:cubicBezTo>
                    <a:cubicBezTo>
                      <a:pt x="573" y="37"/>
                      <a:pt x="492" y="1"/>
                      <a:pt x="4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17" name="Google Shape;11217;p50"/>
              <p:cNvSpPr/>
              <p:nvPr/>
            </p:nvSpPr>
            <p:spPr>
              <a:xfrm>
                <a:off x="3507625" y="3380600"/>
                <a:ext cx="18275" cy="14475"/>
              </a:xfrm>
              <a:custGeom>
                <a:rect b="b" l="l" r="r" t="t"/>
                <a:pathLst>
                  <a:path extrusionOk="0" h="579" w="731">
                    <a:moveTo>
                      <a:pt x="380" y="0"/>
                    </a:moveTo>
                    <a:cubicBezTo>
                      <a:pt x="186" y="0"/>
                      <a:pt x="0" y="207"/>
                      <a:pt x="123" y="427"/>
                    </a:cubicBezTo>
                    <a:cubicBezTo>
                      <a:pt x="179" y="534"/>
                      <a:pt x="272" y="579"/>
                      <a:pt x="367" y="579"/>
                    </a:cubicBezTo>
                    <a:cubicBezTo>
                      <a:pt x="547" y="579"/>
                      <a:pt x="730" y="411"/>
                      <a:pt x="648" y="189"/>
                    </a:cubicBezTo>
                    <a:cubicBezTo>
                      <a:pt x="636" y="164"/>
                      <a:pt x="623" y="139"/>
                      <a:pt x="611" y="127"/>
                    </a:cubicBezTo>
                    <a:cubicBezTo>
                      <a:pt x="547" y="37"/>
                      <a:pt x="463" y="0"/>
                      <a:pt x="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18" name="Google Shape;11218;p50"/>
              <p:cNvSpPr/>
              <p:nvPr/>
            </p:nvSpPr>
            <p:spPr>
              <a:xfrm>
                <a:off x="3559750" y="3511400"/>
                <a:ext cx="15750" cy="14375"/>
              </a:xfrm>
              <a:custGeom>
                <a:rect b="b" l="l" r="r" t="t"/>
                <a:pathLst>
                  <a:path extrusionOk="0" h="575" w="630">
                    <a:moveTo>
                      <a:pt x="304" y="1"/>
                    </a:moveTo>
                    <a:cubicBezTo>
                      <a:pt x="173" y="1"/>
                      <a:pt x="44" y="82"/>
                      <a:pt x="25" y="243"/>
                    </a:cubicBezTo>
                    <a:cubicBezTo>
                      <a:pt x="0" y="318"/>
                      <a:pt x="25" y="393"/>
                      <a:pt x="75" y="456"/>
                    </a:cubicBezTo>
                    <a:cubicBezTo>
                      <a:pt x="133" y="539"/>
                      <a:pt x="216" y="575"/>
                      <a:pt x="298" y="575"/>
                    </a:cubicBezTo>
                    <a:cubicBezTo>
                      <a:pt x="464" y="575"/>
                      <a:pt x="629" y="427"/>
                      <a:pt x="587" y="218"/>
                    </a:cubicBezTo>
                    <a:cubicBezTo>
                      <a:pt x="551" y="73"/>
                      <a:pt x="427" y="1"/>
                      <a:pt x="3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19" name="Google Shape;11219;p50"/>
              <p:cNvSpPr/>
              <p:nvPr/>
            </p:nvSpPr>
            <p:spPr>
              <a:xfrm>
                <a:off x="3617550" y="3339100"/>
                <a:ext cx="18300" cy="14475"/>
              </a:xfrm>
              <a:custGeom>
                <a:rect b="b" l="l" r="r" t="t"/>
                <a:pathLst>
                  <a:path extrusionOk="0" h="579" w="732">
                    <a:moveTo>
                      <a:pt x="399" y="0"/>
                    </a:moveTo>
                    <a:cubicBezTo>
                      <a:pt x="194" y="0"/>
                      <a:pt x="1" y="238"/>
                      <a:pt x="162" y="462"/>
                    </a:cubicBezTo>
                    <a:cubicBezTo>
                      <a:pt x="200" y="525"/>
                      <a:pt x="275" y="562"/>
                      <a:pt x="350" y="575"/>
                    </a:cubicBezTo>
                    <a:cubicBezTo>
                      <a:pt x="367" y="577"/>
                      <a:pt x="383" y="579"/>
                      <a:pt x="399" y="579"/>
                    </a:cubicBezTo>
                    <a:cubicBezTo>
                      <a:pt x="598" y="579"/>
                      <a:pt x="732" y="372"/>
                      <a:pt x="662" y="187"/>
                    </a:cubicBezTo>
                    <a:cubicBezTo>
                      <a:pt x="650" y="162"/>
                      <a:pt x="637" y="137"/>
                      <a:pt x="625" y="125"/>
                    </a:cubicBezTo>
                    <a:cubicBezTo>
                      <a:pt x="562" y="37"/>
                      <a:pt x="479" y="0"/>
                      <a:pt x="3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20" name="Google Shape;11220;p50"/>
              <p:cNvSpPr/>
              <p:nvPr/>
            </p:nvSpPr>
            <p:spPr>
              <a:xfrm>
                <a:off x="3685325" y="3354125"/>
                <a:ext cx="14925" cy="14075"/>
              </a:xfrm>
              <a:custGeom>
                <a:rect b="b" l="l" r="r" t="t"/>
                <a:pathLst>
                  <a:path extrusionOk="0" h="563" w="597">
                    <a:moveTo>
                      <a:pt x="286" y="1"/>
                    </a:moveTo>
                    <a:cubicBezTo>
                      <a:pt x="166" y="1"/>
                      <a:pt x="46" y="70"/>
                      <a:pt x="13" y="223"/>
                    </a:cubicBezTo>
                    <a:cubicBezTo>
                      <a:pt x="1" y="298"/>
                      <a:pt x="13" y="386"/>
                      <a:pt x="63" y="448"/>
                    </a:cubicBezTo>
                    <a:cubicBezTo>
                      <a:pt x="101" y="498"/>
                      <a:pt x="176" y="548"/>
                      <a:pt x="251" y="561"/>
                    </a:cubicBezTo>
                    <a:cubicBezTo>
                      <a:pt x="261" y="562"/>
                      <a:pt x="272" y="562"/>
                      <a:pt x="282" y="562"/>
                    </a:cubicBezTo>
                    <a:cubicBezTo>
                      <a:pt x="398" y="562"/>
                      <a:pt x="517" y="500"/>
                      <a:pt x="563" y="386"/>
                    </a:cubicBezTo>
                    <a:cubicBezTo>
                      <a:pt x="576" y="361"/>
                      <a:pt x="576" y="336"/>
                      <a:pt x="576" y="311"/>
                    </a:cubicBezTo>
                    <a:cubicBezTo>
                      <a:pt x="597" y="114"/>
                      <a:pt x="440" y="1"/>
                      <a:pt x="2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21" name="Google Shape;11221;p50"/>
              <p:cNvSpPr/>
              <p:nvPr/>
            </p:nvSpPr>
            <p:spPr>
              <a:xfrm>
                <a:off x="3712400" y="3424975"/>
                <a:ext cx="20225" cy="14425"/>
              </a:xfrm>
              <a:custGeom>
                <a:rect b="b" l="l" r="r" t="t"/>
                <a:pathLst>
                  <a:path extrusionOk="0" h="577" w="809">
                    <a:moveTo>
                      <a:pt x="405" y="0"/>
                    </a:moveTo>
                    <a:cubicBezTo>
                      <a:pt x="52" y="0"/>
                      <a:pt x="1" y="527"/>
                      <a:pt x="367" y="576"/>
                    </a:cubicBezTo>
                    <a:cubicBezTo>
                      <a:pt x="376" y="577"/>
                      <a:pt x="384" y="577"/>
                      <a:pt x="392" y="577"/>
                    </a:cubicBezTo>
                    <a:cubicBezTo>
                      <a:pt x="734" y="577"/>
                      <a:pt x="809" y="75"/>
                      <a:pt x="455" y="1"/>
                    </a:cubicBezTo>
                    <a:lnTo>
                      <a:pt x="430" y="1"/>
                    </a:lnTo>
                    <a:cubicBezTo>
                      <a:pt x="422" y="1"/>
                      <a:pt x="413" y="0"/>
                      <a:pt x="4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22" name="Google Shape;11222;p50"/>
              <p:cNvSpPr/>
              <p:nvPr/>
            </p:nvSpPr>
            <p:spPr>
              <a:xfrm>
                <a:off x="3675325" y="3469600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09" y="0"/>
                    </a:moveTo>
                    <a:cubicBezTo>
                      <a:pt x="277" y="0"/>
                      <a:pt x="245" y="5"/>
                      <a:pt x="213" y="16"/>
                    </a:cubicBezTo>
                    <a:cubicBezTo>
                      <a:pt x="76" y="78"/>
                      <a:pt x="1" y="253"/>
                      <a:pt x="51" y="391"/>
                    </a:cubicBezTo>
                    <a:cubicBezTo>
                      <a:pt x="100" y="509"/>
                      <a:pt x="212" y="581"/>
                      <a:pt x="331" y="581"/>
                    </a:cubicBezTo>
                    <a:cubicBezTo>
                      <a:pt x="363" y="581"/>
                      <a:pt x="395" y="576"/>
                      <a:pt x="426" y="566"/>
                    </a:cubicBezTo>
                    <a:cubicBezTo>
                      <a:pt x="576" y="503"/>
                      <a:pt x="651" y="341"/>
                      <a:pt x="588" y="191"/>
                    </a:cubicBezTo>
                    <a:cubicBezTo>
                      <a:pt x="549" y="72"/>
                      <a:pt x="431" y="0"/>
                      <a:pt x="3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23" name="Google Shape;11223;p50"/>
              <p:cNvSpPr/>
              <p:nvPr/>
            </p:nvSpPr>
            <p:spPr>
              <a:xfrm>
                <a:off x="3551750" y="3554350"/>
                <a:ext cx="18450" cy="15300"/>
              </a:xfrm>
              <a:custGeom>
                <a:rect b="b" l="l" r="r" t="t"/>
                <a:pathLst>
                  <a:path extrusionOk="0" h="612" w="738">
                    <a:moveTo>
                      <a:pt x="357" y="0"/>
                    </a:moveTo>
                    <a:cubicBezTo>
                      <a:pt x="171" y="0"/>
                      <a:pt x="1" y="190"/>
                      <a:pt x="83" y="400"/>
                    </a:cubicBezTo>
                    <a:cubicBezTo>
                      <a:pt x="129" y="549"/>
                      <a:pt x="242" y="611"/>
                      <a:pt x="355" y="611"/>
                    </a:cubicBezTo>
                    <a:cubicBezTo>
                      <a:pt x="545" y="611"/>
                      <a:pt x="738" y="435"/>
                      <a:pt x="620" y="200"/>
                    </a:cubicBezTo>
                    <a:cubicBezTo>
                      <a:pt x="608" y="150"/>
                      <a:pt x="583" y="112"/>
                      <a:pt x="558" y="87"/>
                    </a:cubicBezTo>
                    <a:cubicBezTo>
                      <a:pt x="497" y="27"/>
                      <a:pt x="426" y="0"/>
                      <a:pt x="3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24" name="Google Shape;11224;p50"/>
              <p:cNvSpPr/>
              <p:nvPr/>
            </p:nvSpPr>
            <p:spPr>
              <a:xfrm>
                <a:off x="3663775" y="3501775"/>
                <a:ext cx="17475" cy="14450"/>
              </a:xfrm>
              <a:custGeom>
                <a:rect b="b" l="l" r="r" t="t"/>
                <a:pathLst>
                  <a:path extrusionOk="0" h="578" w="699">
                    <a:moveTo>
                      <a:pt x="345" y="1"/>
                    </a:moveTo>
                    <a:cubicBezTo>
                      <a:pt x="314" y="1"/>
                      <a:pt x="282" y="6"/>
                      <a:pt x="250" y="16"/>
                    </a:cubicBezTo>
                    <a:cubicBezTo>
                      <a:pt x="1" y="116"/>
                      <a:pt x="1" y="453"/>
                      <a:pt x="238" y="553"/>
                    </a:cubicBezTo>
                    <a:cubicBezTo>
                      <a:pt x="278" y="570"/>
                      <a:pt x="317" y="578"/>
                      <a:pt x="356" y="578"/>
                    </a:cubicBezTo>
                    <a:cubicBezTo>
                      <a:pt x="546" y="578"/>
                      <a:pt x="698" y="389"/>
                      <a:pt x="625" y="191"/>
                    </a:cubicBezTo>
                    <a:cubicBezTo>
                      <a:pt x="576" y="72"/>
                      <a:pt x="464" y="1"/>
                      <a:pt x="3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25" name="Google Shape;11225;p50"/>
              <p:cNvSpPr/>
              <p:nvPr/>
            </p:nvSpPr>
            <p:spPr>
              <a:xfrm>
                <a:off x="3517200" y="3349775"/>
                <a:ext cx="17850" cy="14500"/>
              </a:xfrm>
              <a:custGeom>
                <a:rect b="b" l="l" r="r" t="t"/>
                <a:pathLst>
                  <a:path extrusionOk="0" h="580" w="714">
                    <a:moveTo>
                      <a:pt x="355" y="1"/>
                    </a:moveTo>
                    <a:cubicBezTo>
                      <a:pt x="179" y="1"/>
                      <a:pt x="1" y="156"/>
                      <a:pt x="65" y="372"/>
                    </a:cubicBezTo>
                    <a:cubicBezTo>
                      <a:pt x="106" y="519"/>
                      <a:pt x="213" y="580"/>
                      <a:pt x="323" y="580"/>
                    </a:cubicBezTo>
                    <a:cubicBezTo>
                      <a:pt x="513" y="580"/>
                      <a:pt x="713" y="398"/>
                      <a:pt x="602" y="160"/>
                    </a:cubicBezTo>
                    <a:cubicBezTo>
                      <a:pt x="549" y="48"/>
                      <a:pt x="452" y="1"/>
                      <a:pt x="3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26" name="Google Shape;11226;p50"/>
              <p:cNvSpPr/>
              <p:nvPr/>
            </p:nvSpPr>
            <p:spPr>
              <a:xfrm>
                <a:off x="3629275" y="3306575"/>
                <a:ext cx="17775" cy="14375"/>
              </a:xfrm>
              <a:custGeom>
                <a:rect b="b" l="l" r="r" t="t"/>
                <a:pathLst>
                  <a:path extrusionOk="0" h="575" w="711">
                    <a:moveTo>
                      <a:pt x="342" y="0"/>
                    </a:moveTo>
                    <a:cubicBezTo>
                      <a:pt x="172" y="0"/>
                      <a:pt x="0" y="149"/>
                      <a:pt x="56" y="363"/>
                    </a:cubicBezTo>
                    <a:cubicBezTo>
                      <a:pt x="102" y="513"/>
                      <a:pt x="215" y="575"/>
                      <a:pt x="328" y="575"/>
                    </a:cubicBezTo>
                    <a:cubicBezTo>
                      <a:pt x="519" y="575"/>
                      <a:pt x="711" y="399"/>
                      <a:pt x="593" y="163"/>
                    </a:cubicBezTo>
                    <a:cubicBezTo>
                      <a:pt x="539" y="49"/>
                      <a:pt x="441" y="0"/>
                      <a:pt x="3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27" name="Google Shape;11227;p50"/>
              <p:cNvSpPr/>
              <p:nvPr/>
            </p:nvSpPr>
            <p:spPr>
              <a:xfrm>
                <a:off x="3552800" y="3330075"/>
                <a:ext cx="16975" cy="14425"/>
              </a:xfrm>
              <a:custGeom>
                <a:rect b="b" l="l" r="r" t="t"/>
                <a:pathLst>
                  <a:path extrusionOk="0" h="577" w="679">
                    <a:moveTo>
                      <a:pt x="401" y="1"/>
                    </a:moveTo>
                    <a:cubicBezTo>
                      <a:pt x="204" y="1"/>
                      <a:pt x="0" y="204"/>
                      <a:pt x="141" y="436"/>
                    </a:cubicBezTo>
                    <a:cubicBezTo>
                      <a:pt x="178" y="511"/>
                      <a:pt x="253" y="561"/>
                      <a:pt x="341" y="573"/>
                    </a:cubicBezTo>
                    <a:cubicBezTo>
                      <a:pt x="356" y="576"/>
                      <a:pt x="371" y="577"/>
                      <a:pt x="387" y="577"/>
                    </a:cubicBezTo>
                    <a:cubicBezTo>
                      <a:pt x="520" y="577"/>
                      <a:pt x="643" y="481"/>
                      <a:pt x="666" y="336"/>
                    </a:cubicBezTo>
                    <a:cubicBezTo>
                      <a:pt x="678" y="298"/>
                      <a:pt x="678" y="273"/>
                      <a:pt x="666" y="236"/>
                    </a:cubicBezTo>
                    <a:cubicBezTo>
                      <a:pt x="666" y="223"/>
                      <a:pt x="666" y="198"/>
                      <a:pt x="653" y="186"/>
                    </a:cubicBezTo>
                    <a:cubicBezTo>
                      <a:pt x="602" y="54"/>
                      <a:pt x="502" y="1"/>
                      <a:pt x="4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28" name="Google Shape;11228;p50"/>
              <p:cNvSpPr/>
              <p:nvPr/>
            </p:nvSpPr>
            <p:spPr>
              <a:xfrm>
                <a:off x="3520550" y="3562500"/>
                <a:ext cx="17650" cy="14975"/>
              </a:xfrm>
              <a:custGeom>
                <a:rect b="b" l="l" r="r" t="t"/>
                <a:pathLst>
                  <a:path extrusionOk="0" h="599" w="706">
                    <a:moveTo>
                      <a:pt x="385" y="1"/>
                    </a:moveTo>
                    <a:cubicBezTo>
                      <a:pt x="194" y="1"/>
                      <a:pt x="1" y="180"/>
                      <a:pt x="119" y="424"/>
                    </a:cubicBezTo>
                    <a:cubicBezTo>
                      <a:pt x="156" y="524"/>
                      <a:pt x="243" y="586"/>
                      <a:pt x="356" y="599"/>
                    </a:cubicBezTo>
                    <a:cubicBezTo>
                      <a:pt x="393" y="599"/>
                      <a:pt x="443" y="599"/>
                      <a:pt x="481" y="586"/>
                    </a:cubicBezTo>
                    <a:cubicBezTo>
                      <a:pt x="631" y="524"/>
                      <a:pt x="706" y="361"/>
                      <a:pt x="656" y="211"/>
                    </a:cubicBezTo>
                    <a:cubicBezTo>
                      <a:pt x="610" y="63"/>
                      <a:pt x="498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29" name="Google Shape;11229;p50"/>
              <p:cNvSpPr/>
              <p:nvPr/>
            </p:nvSpPr>
            <p:spPr>
              <a:xfrm>
                <a:off x="3812475" y="3417550"/>
                <a:ext cx="15800" cy="14400"/>
              </a:xfrm>
              <a:custGeom>
                <a:rect b="b" l="l" r="r" t="t"/>
                <a:pathLst>
                  <a:path extrusionOk="0" h="576" w="632">
                    <a:moveTo>
                      <a:pt x="327" y="0"/>
                    </a:moveTo>
                    <a:cubicBezTo>
                      <a:pt x="244" y="0"/>
                      <a:pt x="160" y="36"/>
                      <a:pt x="101" y="111"/>
                    </a:cubicBezTo>
                    <a:cubicBezTo>
                      <a:pt x="1" y="236"/>
                      <a:pt x="26" y="411"/>
                      <a:pt x="138" y="511"/>
                    </a:cubicBezTo>
                    <a:cubicBezTo>
                      <a:pt x="194" y="556"/>
                      <a:pt x="257" y="576"/>
                      <a:pt x="319" y="576"/>
                    </a:cubicBezTo>
                    <a:cubicBezTo>
                      <a:pt x="480" y="576"/>
                      <a:pt x="631" y="441"/>
                      <a:pt x="613" y="261"/>
                    </a:cubicBezTo>
                    <a:cubicBezTo>
                      <a:pt x="613" y="236"/>
                      <a:pt x="601" y="211"/>
                      <a:pt x="588" y="186"/>
                    </a:cubicBezTo>
                    <a:cubicBezTo>
                      <a:pt x="545" y="64"/>
                      <a:pt x="437" y="0"/>
                      <a:pt x="3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30" name="Google Shape;11230;p50"/>
              <p:cNvSpPr/>
              <p:nvPr/>
            </p:nvSpPr>
            <p:spPr>
              <a:xfrm>
                <a:off x="3849675" y="3396875"/>
                <a:ext cx="16250" cy="14475"/>
              </a:xfrm>
              <a:custGeom>
                <a:rect b="b" l="l" r="r" t="t"/>
                <a:pathLst>
                  <a:path extrusionOk="0" h="579" w="650">
                    <a:moveTo>
                      <a:pt x="355" y="0"/>
                    </a:moveTo>
                    <a:cubicBezTo>
                      <a:pt x="260" y="0"/>
                      <a:pt x="164" y="47"/>
                      <a:pt x="113" y="138"/>
                    </a:cubicBezTo>
                    <a:cubicBezTo>
                      <a:pt x="0" y="313"/>
                      <a:pt x="113" y="550"/>
                      <a:pt x="313" y="575"/>
                    </a:cubicBezTo>
                    <a:cubicBezTo>
                      <a:pt x="328" y="578"/>
                      <a:pt x="343" y="579"/>
                      <a:pt x="358" y="579"/>
                    </a:cubicBezTo>
                    <a:cubicBezTo>
                      <a:pt x="502" y="579"/>
                      <a:pt x="627" y="474"/>
                      <a:pt x="650" y="338"/>
                    </a:cubicBezTo>
                    <a:cubicBezTo>
                      <a:pt x="650" y="288"/>
                      <a:pt x="650" y="238"/>
                      <a:pt x="625" y="188"/>
                    </a:cubicBezTo>
                    <a:cubicBezTo>
                      <a:pt x="625" y="163"/>
                      <a:pt x="612" y="138"/>
                      <a:pt x="587" y="126"/>
                    </a:cubicBezTo>
                    <a:cubicBezTo>
                      <a:pt x="533" y="41"/>
                      <a:pt x="444" y="0"/>
                      <a:pt x="3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31" name="Google Shape;11231;p50"/>
              <p:cNvSpPr/>
              <p:nvPr/>
            </p:nvSpPr>
            <p:spPr>
              <a:xfrm>
                <a:off x="3782850" y="3383850"/>
                <a:ext cx="18275" cy="14675"/>
              </a:xfrm>
              <a:custGeom>
                <a:rect b="b" l="l" r="r" t="t"/>
                <a:pathLst>
                  <a:path extrusionOk="0" h="587" w="731">
                    <a:moveTo>
                      <a:pt x="383" y="1"/>
                    </a:moveTo>
                    <a:cubicBezTo>
                      <a:pt x="187" y="1"/>
                      <a:pt x="0" y="205"/>
                      <a:pt x="124" y="434"/>
                    </a:cubicBezTo>
                    <a:cubicBezTo>
                      <a:pt x="184" y="541"/>
                      <a:pt x="279" y="586"/>
                      <a:pt x="373" y="586"/>
                    </a:cubicBezTo>
                    <a:cubicBezTo>
                      <a:pt x="553" y="586"/>
                      <a:pt x="731" y="419"/>
                      <a:pt x="649" y="197"/>
                    </a:cubicBezTo>
                    <a:cubicBezTo>
                      <a:pt x="636" y="172"/>
                      <a:pt x="624" y="147"/>
                      <a:pt x="611" y="122"/>
                    </a:cubicBezTo>
                    <a:cubicBezTo>
                      <a:pt x="548" y="37"/>
                      <a:pt x="465" y="1"/>
                      <a:pt x="3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32" name="Google Shape;11232;p50"/>
              <p:cNvSpPr/>
              <p:nvPr/>
            </p:nvSpPr>
            <p:spPr>
              <a:xfrm>
                <a:off x="3794225" y="3344950"/>
                <a:ext cx="15775" cy="14400"/>
              </a:xfrm>
              <a:custGeom>
                <a:rect b="b" l="l" r="r" t="t"/>
                <a:pathLst>
                  <a:path extrusionOk="0" h="576" w="631">
                    <a:moveTo>
                      <a:pt x="313" y="0"/>
                    </a:moveTo>
                    <a:cubicBezTo>
                      <a:pt x="152" y="0"/>
                      <a:pt x="1" y="135"/>
                      <a:pt x="19" y="316"/>
                    </a:cubicBezTo>
                    <a:cubicBezTo>
                      <a:pt x="42" y="479"/>
                      <a:pt x="173" y="575"/>
                      <a:pt x="307" y="575"/>
                    </a:cubicBezTo>
                    <a:cubicBezTo>
                      <a:pt x="388" y="575"/>
                      <a:pt x="470" y="541"/>
                      <a:pt x="531" y="466"/>
                    </a:cubicBezTo>
                    <a:cubicBezTo>
                      <a:pt x="631" y="341"/>
                      <a:pt x="619" y="166"/>
                      <a:pt x="494" y="66"/>
                    </a:cubicBezTo>
                    <a:cubicBezTo>
                      <a:pt x="438" y="20"/>
                      <a:pt x="375" y="0"/>
                      <a:pt x="3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33" name="Google Shape;11233;p50"/>
              <p:cNvSpPr/>
              <p:nvPr/>
            </p:nvSpPr>
            <p:spPr>
              <a:xfrm>
                <a:off x="3828725" y="3344075"/>
                <a:ext cx="17675" cy="14500"/>
              </a:xfrm>
              <a:custGeom>
                <a:rect b="b" l="l" r="r" t="t"/>
                <a:pathLst>
                  <a:path extrusionOk="0" h="580" w="707">
                    <a:moveTo>
                      <a:pt x="360" y="0"/>
                    </a:moveTo>
                    <a:cubicBezTo>
                      <a:pt x="267" y="0"/>
                      <a:pt x="172" y="48"/>
                      <a:pt x="113" y="138"/>
                    </a:cubicBezTo>
                    <a:cubicBezTo>
                      <a:pt x="1" y="313"/>
                      <a:pt x="113" y="550"/>
                      <a:pt x="313" y="575"/>
                    </a:cubicBezTo>
                    <a:cubicBezTo>
                      <a:pt x="331" y="578"/>
                      <a:pt x="348" y="580"/>
                      <a:pt x="365" y="580"/>
                    </a:cubicBezTo>
                    <a:cubicBezTo>
                      <a:pt x="564" y="580"/>
                      <a:pt x="706" y="384"/>
                      <a:pt x="626" y="188"/>
                    </a:cubicBezTo>
                    <a:cubicBezTo>
                      <a:pt x="626" y="163"/>
                      <a:pt x="613" y="138"/>
                      <a:pt x="588" y="126"/>
                    </a:cubicBezTo>
                    <a:cubicBezTo>
                      <a:pt x="534" y="41"/>
                      <a:pt x="448" y="0"/>
                      <a:pt x="3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34" name="Google Shape;11234;p50"/>
              <p:cNvSpPr/>
              <p:nvPr/>
            </p:nvSpPr>
            <p:spPr>
              <a:xfrm>
                <a:off x="3862775" y="336352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4" y="0"/>
                    </a:moveTo>
                    <a:cubicBezTo>
                      <a:pt x="287" y="0"/>
                      <a:pt x="249" y="7"/>
                      <a:pt x="213" y="22"/>
                    </a:cubicBezTo>
                    <a:cubicBezTo>
                      <a:pt x="76" y="72"/>
                      <a:pt x="1" y="247"/>
                      <a:pt x="51" y="397"/>
                    </a:cubicBezTo>
                    <a:cubicBezTo>
                      <a:pt x="100" y="506"/>
                      <a:pt x="212" y="575"/>
                      <a:pt x="330" y="575"/>
                    </a:cubicBezTo>
                    <a:cubicBezTo>
                      <a:pt x="362" y="575"/>
                      <a:pt x="394" y="570"/>
                      <a:pt x="426" y="560"/>
                    </a:cubicBezTo>
                    <a:cubicBezTo>
                      <a:pt x="576" y="497"/>
                      <a:pt x="651" y="335"/>
                      <a:pt x="588" y="185"/>
                    </a:cubicBezTo>
                    <a:cubicBezTo>
                      <a:pt x="550" y="71"/>
                      <a:pt x="440" y="0"/>
                      <a:pt x="3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35" name="Google Shape;11235;p50"/>
              <p:cNvSpPr/>
              <p:nvPr/>
            </p:nvSpPr>
            <p:spPr>
              <a:xfrm>
                <a:off x="3770875" y="3284300"/>
                <a:ext cx="16350" cy="11700"/>
              </a:xfrm>
              <a:custGeom>
                <a:rect b="b" l="l" r="r" t="t"/>
                <a:pathLst>
                  <a:path extrusionOk="0" h="468" w="654">
                    <a:moveTo>
                      <a:pt x="307" y="1"/>
                    </a:moveTo>
                    <a:cubicBezTo>
                      <a:pt x="173" y="1"/>
                      <a:pt x="50" y="96"/>
                      <a:pt x="28" y="242"/>
                    </a:cubicBezTo>
                    <a:cubicBezTo>
                      <a:pt x="0" y="398"/>
                      <a:pt x="133" y="467"/>
                      <a:pt x="278" y="467"/>
                    </a:cubicBezTo>
                    <a:cubicBezTo>
                      <a:pt x="457" y="467"/>
                      <a:pt x="654" y="360"/>
                      <a:pt x="578" y="180"/>
                    </a:cubicBezTo>
                    <a:cubicBezTo>
                      <a:pt x="540" y="80"/>
                      <a:pt x="453" y="17"/>
                      <a:pt x="353" y="5"/>
                    </a:cubicBezTo>
                    <a:cubicBezTo>
                      <a:pt x="337" y="2"/>
                      <a:pt x="322" y="1"/>
                      <a:pt x="3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36" name="Google Shape;11236;p50"/>
              <p:cNvSpPr/>
              <p:nvPr/>
            </p:nvSpPr>
            <p:spPr>
              <a:xfrm>
                <a:off x="3808425" y="3272375"/>
                <a:ext cx="15775" cy="14625"/>
              </a:xfrm>
              <a:custGeom>
                <a:rect b="b" l="l" r="r" t="t"/>
                <a:pathLst>
                  <a:path extrusionOk="0" h="585" w="631">
                    <a:moveTo>
                      <a:pt x="322" y="0"/>
                    </a:moveTo>
                    <a:cubicBezTo>
                      <a:pt x="242" y="0"/>
                      <a:pt x="160" y="33"/>
                      <a:pt x="100" y="107"/>
                    </a:cubicBezTo>
                    <a:cubicBezTo>
                      <a:pt x="1" y="232"/>
                      <a:pt x="26" y="419"/>
                      <a:pt x="150" y="519"/>
                    </a:cubicBezTo>
                    <a:cubicBezTo>
                      <a:pt x="206" y="564"/>
                      <a:pt x="268" y="584"/>
                      <a:pt x="328" y="584"/>
                    </a:cubicBezTo>
                    <a:cubicBezTo>
                      <a:pt x="485" y="584"/>
                      <a:pt x="631" y="447"/>
                      <a:pt x="613" y="257"/>
                    </a:cubicBezTo>
                    <a:cubicBezTo>
                      <a:pt x="597" y="99"/>
                      <a:pt x="461" y="0"/>
                      <a:pt x="3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37" name="Google Shape;11237;p50"/>
              <p:cNvSpPr/>
              <p:nvPr/>
            </p:nvSpPr>
            <p:spPr>
              <a:xfrm>
                <a:off x="3756575" y="3317225"/>
                <a:ext cx="19150" cy="14975"/>
              </a:xfrm>
              <a:custGeom>
                <a:rect b="b" l="l" r="r" t="t"/>
                <a:pathLst>
                  <a:path extrusionOk="0" h="599" w="766">
                    <a:moveTo>
                      <a:pt x="326" y="1"/>
                    </a:moveTo>
                    <a:cubicBezTo>
                      <a:pt x="242" y="1"/>
                      <a:pt x="158" y="40"/>
                      <a:pt x="100" y="112"/>
                    </a:cubicBezTo>
                    <a:cubicBezTo>
                      <a:pt x="0" y="237"/>
                      <a:pt x="13" y="412"/>
                      <a:pt x="138" y="512"/>
                    </a:cubicBezTo>
                    <a:cubicBezTo>
                      <a:pt x="201" y="573"/>
                      <a:pt x="270" y="599"/>
                      <a:pt x="334" y="599"/>
                    </a:cubicBezTo>
                    <a:cubicBezTo>
                      <a:pt x="574" y="599"/>
                      <a:pt x="766" y="249"/>
                      <a:pt x="500" y="62"/>
                    </a:cubicBezTo>
                    <a:cubicBezTo>
                      <a:pt x="448" y="21"/>
                      <a:pt x="387" y="1"/>
                      <a:pt x="3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38" name="Google Shape;11238;p50"/>
              <p:cNvSpPr/>
              <p:nvPr/>
            </p:nvSpPr>
            <p:spPr>
              <a:xfrm>
                <a:off x="3835600" y="3306650"/>
                <a:ext cx="16600" cy="14575"/>
              </a:xfrm>
              <a:custGeom>
                <a:rect b="b" l="l" r="r" t="t"/>
                <a:pathLst>
                  <a:path extrusionOk="0" h="583" w="664">
                    <a:moveTo>
                      <a:pt x="334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86"/>
                      <a:pt x="1" y="248"/>
                      <a:pt x="63" y="398"/>
                    </a:cubicBezTo>
                    <a:cubicBezTo>
                      <a:pt x="111" y="512"/>
                      <a:pt x="216" y="582"/>
                      <a:pt x="329" y="582"/>
                    </a:cubicBezTo>
                    <a:cubicBezTo>
                      <a:pt x="365" y="582"/>
                      <a:pt x="402" y="575"/>
                      <a:pt x="438" y="560"/>
                    </a:cubicBezTo>
                    <a:cubicBezTo>
                      <a:pt x="588" y="498"/>
                      <a:pt x="663" y="335"/>
                      <a:pt x="601" y="185"/>
                    </a:cubicBezTo>
                    <a:cubicBezTo>
                      <a:pt x="553" y="72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39" name="Google Shape;11239;p50"/>
              <p:cNvSpPr/>
              <p:nvPr/>
            </p:nvSpPr>
            <p:spPr>
              <a:xfrm>
                <a:off x="3926750" y="3374100"/>
                <a:ext cx="16975" cy="12800"/>
              </a:xfrm>
              <a:custGeom>
                <a:rect b="b" l="l" r="r" t="t"/>
                <a:pathLst>
                  <a:path extrusionOk="0" h="512" w="679">
                    <a:moveTo>
                      <a:pt x="483" y="1"/>
                    </a:moveTo>
                    <a:cubicBezTo>
                      <a:pt x="275" y="1"/>
                      <a:pt x="1" y="283"/>
                      <a:pt x="204" y="449"/>
                    </a:cubicBezTo>
                    <a:cubicBezTo>
                      <a:pt x="257" y="492"/>
                      <a:pt x="320" y="512"/>
                      <a:pt x="382" y="512"/>
                    </a:cubicBezTo>
                    <a:cubicBezTo>
                      <a:pt x="465" y="512"/>
                      <a:pt x="546" y="476"/>
                      <a:pt x="604" y="412"/>
                    </a:cubicBezTo>
                    <a:cubicBezTo>
                      <a:pt x="654" y="349"/>
                      <a:pt x="679" y="274"/>
                      <a:pt x="666" y="199"/>
                    </a:cubicBezTo>
                    <a:cubicBezTo>
                      <a:pt x="666" y="162"/>
                      <a:pt x="654" y="149"/>
                      <a:pt x="654" y="124"/>
                    </a:cubicBezTo>
                    <a:cubicBezTo>
                      <a:pt x="621" y="36"/>
                      <a:pt x="556" y="1"/>
                      <a:pt x="4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40" name="Google Shape;11240;p50"/>
              <p:cNvSpPr/>
              <p:nvPr/>
            </p:nvSpPr>
            <p:spPr>
              <a:xfrm>
                <a:off x="3902775" y="3308350"/>
                <a:ext cx="16500" cy="14525"/>
              </a:xfrm>
              <a:custGeom>
                <a:rect b="b" l="l" r="r" t="t"/>
                <a:pathLst>
                  <a:path extrusionOk="0" h="581" w="660">
                    <a:moveTo>
                      <a:pt x="353" y="1"/>
                    </a:moveTo>
                    <a:cubicBezTo>
                      <a:pt x="272" y="1"/>
                      <a:pt x="194" y="36"/>
                      <a:pt x="138" y="105"/>
                    </a:cubicBezTo>
                    <a:cubicBezTo>
                      <a:pt x="1" y="267"/>
                      <a:pt x="76" y="505"/>
                      <a:pt x="275" y="567"/>
                    </a:cubicBezTo>
                    <a:cubicBezTo>
                      <a:pt x="303" y="577"/>
                      <a:pt x="331" y="581"/>
                      <a:pt x="359" y="581"/>
                    </a:cubicBezTo>
                    <a:cubicBezTo>
                      <a:pt x="517" y="581"/>
                      <a:pt x="659" y="438"/>
                      <a:pt x="638" y="267"/>
                    </a:cubicBezTo>
                    <a:cubicBezTo>
                      <a:pt x="638" y="230"/>
                      <a:pt x="638" y="217"/>
                      <a:pt x="625" y="192"/>
                    </a:cubicBezTo>
                    <a:cubicBezTo>
                      <a:pt x="613" y="142"/>
                      <a:pt x="575" y="105"/>
                      <a:pt x="538" y="67"/>
                    </a:cubicBezTo>
                    <a:cubicBezTo>
                      <a:pt x="482" y="23"/>
                      <a:pt x="417" y="1"/>
                      <a:pt x="3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41" name="Google Shape;11241;p50"/>
              <p:cNvSpPr/>
              <p:nvPr/>
            </p:nvSpPr>
            <p:spPr>
              <a:xfrm>
                <a:off x="3897150" y="3344600"/>
                <a:ext cx="16575" cy="14425"/>
              </a:xfrm>
              <a:custGeom>
                <a:rect b="b" l="l" r="r" t="t"/>
                <a:pathLst>
                  <a:path extrusionOk="0" h="577" w="663">
                    <a:moveTo>
                      <a:pt x="329" y="0"/>
                    </a:moveTo>
                    <a:cubicBezTo>
                      <a:pt x="295" y="0"/>
                      <a:pt x="260" y="6"/>
                      <a:pt x="226" y="17"/>
                    </a:cubicBezTo>
                    <a:cubicBezTo>
                      <a:pt x="76" y="80"/>
                      <a:pt x="1" y="242"/>
                      <a:pt x="63" y="392"/>
                    </a:cubicBezTo>
                    <a:cubicBezTo>
                      <a:pt x="101" y="506"/>
                      <a:pt x="211" y="577"/>
                      <a:pt x="328" y="577"/>
                    </a:cubicBezTo>
                    <a:cubicBezTo>
                      <a:pt x="364" y="577"/>
                      <a:pt x="402" y="570"/>
                      <a:pt x="438" y="554"/>
                    </a:cubicBezTo>
                    <a:cubicBezTo>
                      <a:pt x="588" y="504"/>
                      <a:pt x="663" y="330"/>
                      <a:pt x="600" y="180"/>
                    </a:cubicBezTo>
                    <a:cubicBezTo>
                      <a:pt x="552" y="64"/>
                      <a:pt x="444" y="0"/>
                      <a:pt x="3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42" name="Google Shape;11242;p50"/>
              <p:cNvSpPr/>
              <p:nvPr/>
            </p:nvSpPr>
            <p:spPr>
              <a:xfrm>
                <a:off x="3878725" y="3239000"/>
                <a:ext cx="16325" cy="14275"/>
              </a:xfrm>
              <a:custGeom>
                <a:rect b="b" l="l" r="r" t="t"/>
                <a:pathLst>
                  <a:path extrusionOk="0" h="571" w="653">
                    <a:moveTo>
                      <a:pt x="301" y="1"/>
                    </a:moveTo>
                    <a:cubicBezTo>
                      <a:pt x="158" y="1"/>
                      <a:pt x="35" y="96"/>
                      <a:pt x="13" y="242"/>
                    </a:cubicBezTo>
                    <a:cubicBezTo>
                      <a:pt x="0" y="317"/>
                      <a:pt x="25" y="392"/>
                      <a:pt x="75" y="455"/>
                    </a:cubicBezTo>
                    <a:cubicBezTo>
                      <a:pt x="137" y="535"/>
                      <a:pt x="219" y="570"/>
                      <a:pt x="299" y="570"/>
                    </a:cubicBezTo>
                    <a:cubicBezTo>
                      <a:pt x="480" y="570"/>
                      <a:pt x="653" y="396"/>
                      <a:pt x="575" y="180"/>
                    </a:cubicBezTo>
                    <a:cubicBezTo>
                      <a:pt x="563" y="155"/>
                      <a:pt x="550" y="130"/>
                      <a:pt x="538" y="117"/>
                    </a:cubicBezTo>
                    <a:cubicBezTo>
                      <a:pt x="488" y="55"/>
                      <a:pt x="425" y="17"/>
                      <a:pt x="350" y="5"/>
                    </a:cubicBezTo>
                    <a:cubicBezTo>
                      <a:pt x="334" y="2"/>
                      <a:pt x="317" y="1"/>
                      <a:pt x="3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43" name="Google Shape;11243;p50"/>
              <p:cNvSpPr/>
              <p:nvPr/>
            </p:nvSpPr>
            <p:spPr>
              <a:xfrm>
                <a:off x="3864975" y="3285100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34" y="1"/>
                    </a:moveTo>
                    <a:cubicBezTo>
                      <a:pt x="298" y="1"/>
                      <a:pt x="261" y="8"/>
                      <a:pt x="225" y="23"/>
                    </a:cubicBezTo>
                    <a:cubicBezTo>
                      <a:pt x="75" y="85"/>
                      <a:pt x="0" y="248"/>
                      <a:pt x="50" y="398"/>
                    </a:cubicBezTo>
                    <a:cubicBezTo>
                      <a:pt x="98" y="512"/>
                      <a:pt x="203" y="582"/>
                      <a:pt x="317" y="582"/>
                    </a:cubicBezTo>
                    <a:cubicBezTo>
                      <a:pt x="352" y="582"/>
                      <a:pt x="389" y="575"/>
                      <a:pt x="425" y="560"/>
                    </a:cubicBezTo>
                    <a:cubicBezTo>
                      <a:pt x="575" y="498"/>
                      <a:pt x="650" y="335"/>
                      <a:pt x="600" y="185"/>
                    </a:cubicBezTo>
                    <a:cubicBezTo>
                      <a:pt x="553" y="71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44" name="Google Shape;11244;p50"/>
              <p:cNvSpPr/>
              <p:nvPr/>
            </p:nvSpPr>
            <p:spPr>
              <a:xfrm>
                <a:off x="3743750" y="3439975"/>
                <a:ext cx="17375" cy="14525"/>
              </a:xfrm>
              <a:custGeom>
                <a:rect b="b" l="l" r="r" t="t"/>
                <a:pathLst>
                  <a:path extrusionOk="0" h="581" w="695">
                    <a:moveTo>
                      <a:pt x="351" y="1"/>
                    </a:moveTo>
                    <a:cubicBezTo>
                      <a:pt x="257" y="1"/>
                      <a:pt x="165" y="48"/>
                      <a:pt x="113" y="139"/>
                    </a:cubicBezTo>
                    <a:cubicBezTo>
                      <a:pt x="1" y="326"/>
                      <a:pt x="113" y="551"/>
                      <a:pt x="313" y="576"/>
                    </a:cubicBezTo>
                    <a:cubicBezTo>
                      <a:pt x="330" y="579"/>
                      <a:pt x="346" y="580"/>
                      <a:pt x="362" y="580"/>
                    </a:cubicBezTo>
                    <a:cubicBezTo>
                      <a:pt x="551" y="580"/>
                      <a:pt x="695" y="384"/>
                      <a:pt x="626" y="189"/>
                    </a:cubicBezTo>
                    <a:cubicBezTo>
                      <a:pt x="613" y="164"/>
                      <a:pt x="601" y="139"/>
                      <a:pt x="588" y="126"/>
                    </a:cubicBezTo>
                    <a:cubicBezTo>
                      <a:pt x="528" y="42"/>
                      <a:pt x="438" y="1"/>
                      <a:pt x="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45" name="Google Shape;11245;p50"/>
              <p:cNvSpPr/>
              <p:nvPr/>
            </p:nvSpPr>
            <p:spPr>
              <a:xfrm>
                <a:off x="3749300" y="3402850"/>
                <a:ext cx="16975" cy="12800"/>
              </a:xfrm>
              <a:custGeom>
                <a:rect b="b" l="l" r="r" t="t"/>
                <a:pathLst>
                  <a:path extrusionOk="0" h="512" w="679">
                    <a:moveTo>
                      <a:pt x="482" y="1"/>
                    </a:moveTo>
                    <a:cubicBezTo>
                      <a:pt x="275" y="1"/>
                      <a:pt x="0" y="283"/>
                      <a:pt x="204" y="449"/>
                    </a:cubicBezTo>
                    <a:cubicBezTo>
                      <a:pt x="257" y="492"/>
                      <a:pt x="320" y="512"/>
                      <a:pt x="381" y="512"/>
                    </a:cubicBezTo>
                    <a:cubicBezTo>
                      <a:pt x="464" y="512"/>
                      <a:pt x="546" y="476"/>
                      <a:pt x="603" y="411"/>
                    </a:cubicBezTo>
                    <a:cubicBezTo>
                      <a:pt x="653" y="349"/>
                      <a:pt x="678" y="274"/>
                      <a:pt x="666" y="199"/>
                    </a:cubicBezTo>
                    <a:cubicBezTo>
                      <a:pt x="666" y="174"/>
                      <a:pt x="666" y="149"/>
                      <a:pt x="653" y="124"/>
                    </a:cubicBezTo>
                    <a:cubicBezTo>
                      <a:pt x="621" y="36"/>
                      <a:pt x="556" y="1"/>
                      <a:pt x="4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46" name="Google Shape;11246;p50"/>
              <p:cNvSpPr/>
              <p:nvPr/>
            </p:nvSpPr>
            <p:spPr>
              <a:xfrm>
                <a:off x="3717825" y="3380425"/>
                <a:ext cx="17375" cy="14400"/>
              </a:xfrm>
              <a:custGeom>
                <a:rect b="b" l="l" r="r" t="t"/>
                <a:pathLst>
                  <a:path extrusionOk="0" h="576" w="695">
                    <a:moveTo>
                      <a:pt x="346" y="1"/>
                    </a:moveTo>
                    <a:cubicBezTo>
                      <a:pt x="254" y="1"/>
                      <a:pt x="164" y="45"/>
                      <a:pt x="113" y="134"/>
                    </a:cubicBezTo>
                    <a:cubicBezTo>
                      <a:pt x="0" y="309"/>
                      <a:pt x="113" y="546"/>
                      <a:pt x="313" y="571"/>
                    </a:cubicBezTo>
                    <a:cubicBezTo>
                      <a:pt x="329" y="574"/>
                      <a:pt x="346" y="575"/>
                      <a:pt x="362" y="575"/>
                    </a:cubicBezTo>
                    <a:cubicBezTo>
                      <a:pt x="551" y="575"/>
                      <a:pt x="694" y="380"/>
                      <a:pt x="625" y="184"/>
                    </a:cubicBezTo>
                    <a:cubicBezTo>
                      <a:pt x="613" y="159"/>
                      <a:pt x="600" y="134"/>
                      <a:pt x="588" y="121"/>
                    </a:cubicBezTo>
                    <a:cubicBezTo>
                      <a:pt x="526" y="41"/>
                      <a:pt x="435" y="1"/>
                      <a:pt x="3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47" name="Google Shape;11247;p50"/>
              <p:cNvSpPr/>
              <p:nvPr/>
            </p:nvSpPr>
            <p:spPr>
              <a:xfrm>
                <a:off x="3693950" y="3314925"/>
                <a:ext cx="17400" cy="12800"/>
              </a:xfrm>
              <a:custGeom>
                <a:rect b="b" l="l" r="r" t="t"/>
                <a:pathLst>
                  <a:path extrusionOk="0" h="512" w="696">
                    <a:moveTo>
                      <a:pt x="490" y="1"/>
                    </a:moveTo>
                    <a:cubicBezTo>
                      <a:pt x="282" y="1"/>
                      <a:pt x="1" y="287"/>
                      <a:pt x="206" y="454"/>
                    </a:cubicBezTo>
                    <a:cubicBezTo>
                      <a:pt x="259" y="494"/>
                      <a:pt x="319" y="512"/>
                      <a:pt x="378" y="512"/>
                    </a:cubicBezTo>
                    <a:cubicBezTo>
                      <a:pt x="541" y="512"/>
                      <a:pt x="696" y="376"/>
                      <a:pt x="668" y="192"/>
                    </a:cubicBezTo>
                    <a:cubicBezTo>
                      <a:pt x="668" y="167"/>
                      <a:pt x="668" y="142"/>
                      <a:pt x="656" y="117"/>
                    </a:cubicBezTo>
                    <a:cubicBezTo>
                      <a:pt x="624" y="34"/>
                      <a:pt x="561" y="1"/>
                      <a:pt x="4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48" name="Google Shape;11248;p50"/>
              <p:cNvSpPr/>
              <p:nvPr/>
            </p:nvSpPr>
            <p:spPr>
              <a:xfrm>
                <a:off x="3720825" y="3341450"/>
                <a:ext cx="18750" cy="14325"/>
              </a:xfrm>
              <a:custGeom>
                <a:rect b="b" l="l" r="r" t="t"/>
                <a:pathLst>
                  <a:path extrusionOk="0" h="573" w="750">
                    <a:moveTo>
                      <a:pt x="398" y="1"/>
                    </a:moveTo>
                    <a:cubicBezTo>
                      <a:pt x="60" y="1"/>
                      <a:pt x="0" y="521"/>
                      <a:pt x="368" y="568"/>
                    </a:cubicBezTo>
                    <a:cubicBezTo>
                      <a:pt x="384" y="571"/>
                      <a:pt x="401" y="572"/>
                      <a:pt x="417" y="572"/>
                    </a:cubicBezTo>
                    <a:cubicBezTo>
                      <a:pt x="606" y="572"/>
                      <a:pt x="749" y="376"/>
                      <a:pt x="680" y="181"/>
                    </a:cubicBezTo>
                    <a:cubicBezTo>
                      <a:pt x="668" y="156"/>
                      <a:pt x="655" y="131"/>
                      <a:pt x="643" y="118"/>
                    </a:cubicBezTo>
                    <a:cubicBezTo>
                      <a:pt x="593" y="56"/>
                      <a:pt x="530" y="18"/>
                      <a:pt x="455" y="6"/>
                    </a:cubicBezTo>
                    <a:cubicBezTo>
                      <a:pt x="435" y="2"/>
                      <a:pt x="416" y="1"/>
                      <a:pt x="3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49" name="Google Shape;11249;p50"/>
              <p:cNvSpPr/>
              <p:nvPr/>
            </p:nvSpPr>
            <p:spPr>
              <a:xfrm>
                <a:off x="3867475" y="3325150"/>
                <a:ext cx="15800" cy="14375"/>
              </a:xfrm>
              <a:custGeom>
                <a:rect b="b" l="l" r="r" t="t"/>
                <a:pathLst>
                  <a:path extrusionOk="0" h="575" w="632">
                    <a:moveTo>
                      <a:pt x="298" y="0"/>
                    </a:moveTo>
                    <a:cubicBezTo>
                      <a:pt x="166" y="0"/>
                      <a:pt x="36" y="93"/>
                      <a:pt x="13" y="245"/>
                    </a:cubicBezTo>
                    <a:cubicBezTo>
                      <a:pt x="0" y="320"/>
                      <a:pt x="13" y="395"/>
                      <a:pt x="63" y="458"/>
                    </a:cubicBezTo>
                    <a:cubicBezTo>
                      <a:pt x="113" y="520"/>
                      <a:pt x="175" y="558"/>
                      <a:pt x="250" y="570"/>
                    </a:cubicBezTo>
                    <a:cubicBezTo>
                      <a:pt x="268" y="573"/>
                      <a:pt x="285" y="575"/>
                      <a:pt x="302" y="575"/>
                    </a:cubicBezTo>
                    <a:cubicBezTo>
                      <a:pt x="499" y="575"/>
                      <a:pt x="632" y="379"/>
                      <a:pt x="563" y="183"/>
                    </a:cubicBezTo>
                    <a:cubicBezTo>
                      <a:pt x="550" y="158"/>
                      <a:pt x="538" y="133"/>
                      <a:pt x="525" y="120"/>
                    </a:cubicBezTo>
                    <a:cubicBezTo>
                      <a:pt x="467" y="38"/>
                      <a:pt x="382" y="0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50" name="Google Shape;11250;p50"/>
              <p:cNvSpPr/>
              <p:nvPr/>
            </p:nvSpPr>
            <p:spPr>
              <a:xfrm>
                <a:off x="3799675" y="3310950"/>
                <a:ext cx="17375" cy="14525"/>
              </a:xfrm>
              <a:custGeom>
                <a:rect b="b" l="l" r="r" t="t"/>
                <a:pathLst>
                  <a:path extrusionOk="0" h="581" w="695">
                    <a:moveTo>
                      <a:pt x="349" y="1"/>
                    </a:moveTo>
                    <a:cubicBezTo>
                      <a:pt x="254" y="1"/>
                      <a:pt x="159" y="48"/>
                      <a:pt x="101" y="138"/>
                    </a:cubicBezTo>
                    <a:cubicBezTo>
                      <a:pt x="1" y="313"/>
                      <a:pt x="101" y="551"/>
                      <a:pt x="313" y="576"/>
                    </a:cubicBezTo>
                    <a:cubicBezTo>
                      <a:pt x="330" y="579"/>
                      <a:pt x="346" y="580"/>
                      <a:pt x="362" y="580"/>
                    </a:cubicBezTo>
                    <a:cubicBezTo>
                      <a:pt x="551" y="580"/>
                      <a:pt x="695" y="384"/>
                      <a:pt x="625" y="188"/>
                    </a:cubicBezTo>
                    <a:cubicBezTo>
                      <a:pt x="613" y="163"/>
                      <a:pt x="600" y="138"/>
                      <a:pt x="588" y="126"/>
                    </a:cubicBezTo>
                    <a:cubicBezTo>
                      <a:pt x="528" y="42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51" name="Google Shape;11251;p50"/>
              <p:cNvSpPr/>
              <p:nvPr/>
            </p:nvSpPr>
            <p:spPr>
              <a:xfrm>
                <a:off x="3818800" y="3380125"/>
                <a:ext cx="16225" cy="11775"/>
              </a:xfrm>
              <a:custGeom>
                <a:rect b="b" l="l" r="r" t="t"/>
                <a:pathLst>
                  <a:path extrusionOk="0" h="471" w="649">
                    <a:moveTo>
                      <a:pt x="308" y="1"/>
                    </a:moveTo>
                    <a:cubicBezTo>
                      <a:pt x="176" y="1"/>
                      <a:pt x="46" y="93"/>
                      <a:pt x="23" y="246"/>
                    </a:cubicBezTo>
                    <a:cubicBezTo>
                      <a:pt x="1" y="402"/>
                      <a:pt x="135" y="471"/>
                      <a:pt x="278" y="471"/>
                    </a:cubicBezTo>
                    <a:cubicBezTo>
                      <a:pt x="456" y="471"/>
                      <a:pt x="649" y="363"/>
                      <a:pt x="573" y="183"/>
                    </a:cubicBezTo>
                    <a:cubicBezTo>
                      <a:pt x="573" y="158"/>
                      <a:pt x="560" y="133"/>
                      <a:pt x="535" y="121"/>
                    </a:cubicBezTo>
                    <a:cubicBezTo>
                      <a:pt x="477" y="38"/>
                      <a:pt x="392" y="1"/>
                      <a:pt x="3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52" name="Google Shape;11252;p50"/>
              <p:cNvSpPr/>
              <p:nvPr/>
            </p:nvSpPr>
            <p:spPr>
              <a:xfrm>
                <a:off x="3755000" y="3361650"/>
                <a:ext cx="18850" cy="14500"/>
              </a:xfrm>
              <a:custGeom>
                <a:rect b="b" l="l" r="r" t="t"/>
                <a:pathLst>
                  <a:path extrusionOk="0" h="580" w="754">
                    <a:moveTo>
                      <a:pt x="414" y="0"/>
                    </a:moveTo>
                    <a:cubicBezTo>
                      <a:pt x="204" y="0"/>
                      <a:pt x="0" y="246"/>
                      <a:pt x="163" y="472"/>
                    </a:cubicBezTo>
                    <a:lnTo>
                      <a:pt x="176" y="472"/>
                    </a:lnTo>
                    <a:cubicBezTo>
                      <a:pt x="236" y="548"/>
                      <a:pt x="315" y="580"/>
                      <a:pt x="394" y="580"/>
                    </a:cubicBezTo>
                    <a:cubicBezTo>
                      <a:pt x="576" y="580"/>
                      <a:pt x="754" y="407"/>
                      <a:pt x="675" y="197"/>
                    </a:cubicBezTo>
                    <a:cubicBezTo>
                      <a:pt x="663" y="172"/>
                      <a:pt x="650" y="147"/>
                      <a:pt x="638" y="122"/>
                    </a:cubicBezTo>
                    <a:cubicBezTo>
                      <a:pt x="576" y="36"/>
                      <a:pt x="495" y="0"/>
                      <a:pt x="4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53" name="Google Shape;11253;p50"/>
              <p:cNvSpPr/>
              <p:nvPr/>
            </p:nvSpPr>
            <p:spPr>
              <a:xfrm>
                <a:off x="3727475" y="3295300"/>
                <a:ext cx="18350" cy="14500"/>
              </a:xfrm>
              <a:custGeom>
                <a:rect b="b" l="l" r="r" t="t"/>
                <a:pathLst>
                  <a:path extrusionOk="0" h="580" w="734">
                    <a:moveTo>
                      <a:pt x="384" y="1"/>
                    </a:moveTo>
                    <a:cubicBezTo>
                      <a:pt x="188" y="1"/>
                      <a:pt x="0" y="208"/>
                      <a:pt x="114" y="427"/>
                    </a:cubicBezTo>
                    <a:cubicBezTo>
                      <a:pt x="174" y="534"/>
                      <a:pt x="271" y="579"/>
                      <a:pt x="367" y="579"/>
                    </a:cubicBezTo>
                    <a:cubicBezTo>
                      <a:pt x="551" y="579"/>
                      <a:pt x="734" y="412"/>
                      <a:pt x="652" y="190"/>
                    </a:cubicBezTo>
                    <a:cubicBezTo>
                      <a:pt x="639" y="165"/>
                      <a:pt x="627" y="140"/>
                      <a:pt x="614" y="127"/>
                    </a:cubicBezTo>
                    <a:cubicBezTo>
                      <a:pt x="551" y="38"/>
                      <a:pt x="467" y="1"/>
                      <a:pt x="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54" name="Google Shape;11254;p50"/>
              <p:cNvSpPr/>
              <p:nvPr/>
            </p:nvSpPr>
            <p:spPr>
              <a:xfrm>
                <a:off x="3779675" y="3426125"/>
                <a:ext cx="15650" cy="14500"/>
              </a:xfrm>
              <a:custGeom>
                <a:rect b="b" l="l" r="r" t="t"/>
                <a:pathLst>
                  <a:path extrusionOk="0" h="580" w="626">
                    <a:moveTo>
                      <a:pt x="301" y="0"/>
                    </a:moveTo>
                    <a:cubicBezTo>
                      <a:pt x="171" y="0"/>
                      <a:pt x="39" y="82"/>
                      <a:pt x="13" y="243"/>
                    </a:cubicBezTo>
                    <a:cubicBezTo>
                      <a:pt x="1" y="318"/>
                      <a:pt x="26" y="393"/>
                      <a:pt x="76" y="455"/>
                    </a:cubicBezTo>
                    <a:cubicBezTo>
                      <a:pt x="134" y="542"/>
                      <a:pt x="216" y="580"/>
                      <a:pt x="298" y="580"/>
                    </a:cubicBezTo>
                    <a:cubicBezTo>
                      <a:pt x="464" y="580"/>
                      <a:pt x="626" y="427"/>
                      <a:pt x="576" y="218"/>
                    </a:cubicBezTo>
                    <a:cubicBezTo>
                      <a:pt x="545" y="72"/>
                      <a:pt x="424" y="0"/>
                      <a:pt x="3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55" name="Google Shape;11255;p50"/>
              <p:cNvSpPr/>
              <p:nvPr/>
            </p:nvSpPr>
            <p:spPr>
              <a:xfrm>
                <a:off x="3839675" y="3253825"/>
                <a:ext cx="16125" cy="14475"/>
              </a:xfrm>
              <a:custGeom>
                <a:rect b="b" l="l" r="r" t="t"/>
                <a:pathLst>
                  <a:path extrusionOk="0" h="579" w="645">
                    <a:moveTo>
                      <a:pt x="304" y="1"/>
                    </a:moveTo>
                    <a:cubicBezTo>
                      <a:pt x="173" y="1"/>
                      <a:pt x="43" y="91"/>
                      <a:pt x="13" y="249"/>
                    </a:cubicBezTo>
                    <a:cubicBezTo>
                      <a:pt x="0" y="324"/>
                      <a:pt x="25" y="399"/>
                      <a:pt x="75" y="461"/>
                    </a:cubicBezTo>
                    <a:cubicBezTo>
                      <a:pt x="113" y="524"/>
                      <a:pt x="188" y="561"/>
                      <a:pt x="263" y="574"/>
                    </a:cubicBezTo>
                    <a:cubicBezTo>
                      <a:pt x="278" y="577"/>
                      <a:pt x="294" y="578"/>
                      <a:pt x="309" y="578"/>
                    </a:cubicBezTo>
                    <a:cubicBezTo>
                      <a:pt x="500" y="578"/>
                      <a:pt x="644" y="372"/>
                      <a:pt x="575" y="187"/>
                    </a:cubicBezTo>
                    <a:cubicBezTo>
                      <a:pt x="563" y="162"/>
                      <a:pt x="550" y="137"/>
                      <a:pt x="538" y="124"/>
                    </a:cubicBezTo>
                    <a:cubicBezTo>
                      <a:pt x="478" y="40"/>
                      <a:pt x="391" y="1"/>
                      <a:pt x="3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56" name="Google Shape;11256;p50"/>
              <p:cNvSpPr/>
              <p:nvPr/>
            </p:nvSpPr>
            <p:spPr>
              <a:xfrm>
                <a:off x="3905275" y="3268750"/>
                <a:ext cx="14925" cy="13925"/>
              </a:xfrm>
              <a:custGeom>
                <a:rect b="b" l="l" r="r" t="t"/>
                <a:pathLst>
                  <a:path extrusionOk="0" h="557" w="597">
                    <a:moveTo>
                      <a:pt x="290" y="0"/>
                    </a:moveTo>
                    <a:cubicBezTo>
                      <a:pt x="168" y="0"/>
                      <a:pt x="46" y="72"/>
                      <a:pt x="13" y="227"/>
                    </a:cubicBezTo>
                    <a:cubicBezTo>
                      <a:pt x="1" y="302"/>
                      <a:pt x="13" y="377"/>
                      <a:pt x="63" y="439"/>
                    </a:cubicBezTo>
                    <a:cubicBezTo>
                      <a:pt x="100" y="502"/>
                      <a:pt x="175" y="539"/>
                      <a:pt x="250" y="552"/>
                    </a:cubicBezTo>
                    <a:cubicBezTo>
                      <a:pt x="267" y="555"/>
                      <a:pt x="283" y="557"/>
                      <a:pt x="299" y="557"/>
                    </a:cubicBezTo>
                    <a:cubicBezTo>
                      <a:pt x="407" y="557"/>
                      <a:pt x="509" y="487"/>
                      <a:pt x="563" y="389"/>
                    </a:cubicBezTo>
                    <a:cubicBezTo>
                      <a:pt x="563" y="364"/>
                      <a:pt x="575" y="339"/>
                      <a:pt x="575" y="314"/>
                    </a:cubicBezTo>
                    <a:cubicBezTo>
                      <a:pt x="596" y="113"/>
                      <a:pt x="443" y="0"/>
                      <a:pt x="2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57" name="Google Shape;11257;p50"/>
              <p:cNvSpPr/>
              <p:nvPr/>
            </p:nvSpPr>
            <p:spPr>
              <a:xfrm>
                <a:off x="3932350" y="3339675"/>
                <a:ext cx="19825" cy="14475"/>
              </a:xfrm>
              <a:custGeom>
                <a:rect b="b" l="l" r="r" t="t"/>
                <a:pathLst>
                  <a:path extrusionOk="0" h="579" w="793">
                    <a:moveTo>
                      <a:pt x="406" y="1"/>
                    </a:moveTo>
                    <a:cubicBezTo>
                      <a:pt x="52" y="1"/>
                      <a:pt x="0" y="540"/>
                      <a:pt x="367" y="577"/>
                    </a:cubicBezTo>
                    <a:cubicBezTo>
                      <a:pt x="380" y="578"/>
                      <a:pt x="392" y="578"/>
                      <a:pt x="403" y="578"/>
                    </a:cubicBezTo>
                    <a:cubicBezTo>
                      <a:pt x="734" y="578"/>
                      <a:pt x="792" y="86"/>
                      <a:pt x="455" y="2"/>
                    </a:cubicBezTo>
                    <a:lnTo>
                      <a:pt x="430" y="2"/>
                    </a:lnTo>
                    <a:cubicBezTo>
                      <a:pt x="421" y="1"/>
                      <a:pt x="413" y="1"/>
                      <a:pt x="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58" name="Google Shape;11258;p50"/>
              <p:cNvSpPr/>
              <p:nvPr/>
            </p:nvSpPr>
            <p:spPr>
              <a:xfrm>
                <a:off x="3895275" y="3384150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23" y="0"/>
                    </a:moveTo>
                    <a:cubicBezTo>
                      <a:pt x="287" y="0"/>
                      <a:pt x="249" y="7"/>
                      <a:pt x="213" y="22"/>
                    </a:cubicBezTo>
                    <a:cubicBezTo>
                      <a:pt x="76" y="72"/>
                      <a:pt x="1" y="247"/>
                      <a:pt x="51" y="397"/>
                    </a:cubicBezTo>
                    <a:cubicBezTo>
                      <a:pt x="98" y="511"/>
                      <a:pt x="203" y="582"/>
                      <a:pt x="317" y="582"/>
                    </a:cubicBezTo>
                    <a:cubicBezTo>
                      <a:pt x="353" y="582"/>
                      <a:pt x="389" y="575"/>
                      <a:pt x="426" y="560"/>
                    </a:cubicBezTo>
                    <a:cubicBezTo>
                      <a:pt x="575" y="497"/>
                      <a:pt x="650" y="335"/>
                      <a:pt x="588" y="185"/>
                    </a:cubicBezTo>
                    <a:cubicBezTo>
                      <a:pt x="550" y="71"/>
                      <a:pt x="440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59" name="Google Shape;11259;p50"/>
              <p:cNvSpPr/>
              <p:nvPr/>
            </p:nvSpPr>
            <p:spPr>
              <a:xfrm>
                <a:off x="3771700" y="3469050"/>
                <a:ext cx="18475" cy="15200"/>
              </a:xfrm>
              <a:custGeom>
                <a:rect b="b" l="l" r="r" t="t"/>
                <a:pathLst>
                  <a:path extrusionOk="0" h="608" w="739">
                    <a:moveTo>
                      <a:pt x="357" y="1"/>
                    </a:moveTo>
                    <a:cubicBezTo>
                      <a:pt x="171" y="1"/>
                      <a:pt x="0" y="191"/>
                      <a:pt x="82" y="400"/>
                    </a:cubicBezTo>
                    <a:cubicBezTo>
                      <a:pt x="128" y="547"/>
                      <a:pt x="238" y="608"/>
                      <a:pt x="349" y="608"/>
                    </a:cubicBezTo>
                    <a:cubicBezTo>
                      <a:pt x="541" y="608"/>
                      <a:pt x="739" y="425"/>
                      <a:pt x="620" y="188"/>
                    </a:cubicBezTo>
                    <a:cubicBezTo>
                      <a:pt x="607" y="150"/>
                      <a:pt x="582" y="113"/>
                      <a:pt x="545" y="88"/>
                    </a:cubicBezTo>
                    <a:lnTo>
                      <a:pt x="557" y="88"/>
                    </a:lnTo>
                    <a:cubicBezTo>
                      <a:pt x="496" y="27"/>
                      <a:pt x="425" y="1"/>
                      <a:pt x="3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60" name="Google Shape;11260;p50"/>
              <p:cNvSpPr/>
              <p:nvPr/>
            </p:nvSpPr>
            <p:spPr>
              <a:xfrm>
                <a:off x="3883725" y="3416475"/>
                <a:ext cx="17400" cy="14475"/>
              </a:xfrm>
              <a:custGeom>
                <a:rect b="b" l="l" r="r" t="t"/>
                <a:pathLst>
                  <a:path extrusionOk="0" h="579" w="696">
                    <a:moveTo>
                      <a:pt x="340" y="1"/>
                    </a:moveTo>
                    <a:cubicBezTo>
                      <a:pt x="309" y="1"/>
                      <a:pt x="279" y="6"/>
                      <a:pt x="250" y="16"/>
                    </a:cubicBezTo>
                    <a:cubicBezTo>
                      <a:pt x="0" y="116"/>
                      <a:pt x="0" y="454"/>
                      <a:pt x="238" y="554"/>
                    </a:cubicBezTo>
                    <a:cubicBezTo>
                      <a:pt x="275" y="570"/>
                      <a:pt x="314" y="578"/>
                      <a:pt x="351" y="578"/>
                    </a:cubicBezTo>
                    <a:cubicBezTo>
                      <a:pt x="536" y="578"/>
                      <a:pt x="696" y="389"/>
                      <a:pt x="613" y="191"/>
                    </a:cubicBezTo>
                    <a:cubicBezTo>
                      <a:pt x="573" y="73"/>
                      <a:pt x="455" y="1"/>
                      <a:pt x="3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61" name="Google Shape;11261;p50"/>
              <p:cNvSpPr/>
              <p:nvPr/>
            </p:nvSpPr>
            <p:spPr>
              <a:xfrm>
                <a:off x="3738125" y="3264200"/>
                <a:ext cx="16750" cy="14800"/>
              </a:xfrm>
              <a:custGeom>
                <a:rect b="b" l="l" r="r" t="t"/>
                <a:pathLst>
                  <a:path extrusionOk="0" h="592" w="670">
                    <a:moveTo>
                      <a:pt x="287" y="0"/>
                    </a:moveTo>
                    <a:cubicBezTo>
                      <a:pt x="153" y="0"/>
                      <a:pt x="26" y="95"/>
                      <a:pt x="1" y="246"/>
                    </a:cubicBezTo>
                    <a:cubicBezTo>
                      <a:pt x="1" y="296"/>
                      <a:pt x="1" y="346"/>
                      <a:pt x="26" y="384"/>
                    </a:cubicBezTo>
                    <a:lnTo>
                      <a:pt x="13" y="384"/>
                    </a:lnTo>
                    <a:cubicBezTo>
                      <a:pt x="59" y="530"/>
                      <a:pt x="169" y="591"/>
                      <a:pt x="280" y="591"/>
                    </a:cubicBezTo>
                    <a:cubicBezTo>
                      <a:pt x="472" y="591"/>
                      <a:pt x="669" y="409"/>
                      <a:pt x="551" y="171"/>
                    </a:cubicBezTo>
                    <a:cubicBezTo>
                      <a:pt x="538" y="134"/>
                      <a:pt x="513" y="96"/>
                      <a:pt x="476" y="71"/>
                    </a:cubicBezTo>
                    <a:cubicBezTo>
                      <a:pt x="418" y="22"/>
                      <a:pt x="352" y="0"/>
                      <a:pt x="2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62" name="Google Shape;11262;p50"/>
              <p:cNvSpPr/>
              <p:nvPr/>
            </p:nvSpPr>
            <p:spPr>
              <a:xfrm>
                <a:off x="3849000" y="3220850"/>
                <a:ext cx="18025" cy="14725"/>
              </a:xfrm>
              <a:custGeom>
                <a:rect b="b" l="l" r="r" t="t"/>
                <a:pathLst>
                  <a:path extrusionOk="0" h="589" w="721">
                    <a:moveTo>
                      <a:pt x="351" y="0"/>
                    </a:moveTo>
                    <a:cubicBezTo>
                      <a:pt x="176" y="0"/>
                      <a:pt x="1" y="158"/>
                      <a:pt x="65" y="381"/>
                    </a:cubicBezTo>
                    <a:cubicBezTo>
                      <a:pt x="110" y="527"/>
                      <a:pt x="220" y="588"/>
                      <a:pt x="331" y="588"/>
                    </a:cubicBezTo>
                    <a:cubicBezTo>
                      <a:pt x="523" y="588"/>
                      <a:pt x="721" y="406"/>
                      <a:pt x="602" y="168"/>
                    </a:cubicBezTo>
                    <a:cubicBezTo>
                      <a:pt x="548" y="51"/>
                      <a:pt x="449" y="0"/>
                      <a:pt x="3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63" name="Google Shape;11263;p50"/>
              <p:cNvSpPr/>
              <p:nvPr/>
            </p:nvSpPr>
            <p:spPr>
              <a:xfrm>
                <a:off x="3773350" y="3245350"/>
                <a:ext cx="16050" cy="14175"/>
              </a:xfrm>
              <a:custGeom>
                <a:rect b="b" l="l" r="r" t="t"/>
                <a:pathLst>
                  <a:path extrusionOk="0" h="567" w="642">
                    <a:moveTo>
                      <a:pt x="373" y="0"/>
                    </a:moveTo>
                    <a:cubicBezTo>
                      <a:pt x="182" y="0"/>
                      <a:pt x="1" y="203"/>
                      <a:pt x="116" y="426"/>
                    </a:cubicBezTo>
                    <a:cubicBezTo>
                      <a:pt x="154" y="488"/>
                      <a:pt x="229" y="551"/>
                      <a:pt x="304" y="563"/>
                    </a:cubicBezTo>
                    <a:cubicBezTo>
                      <a:pt x="319" y="565"/>
                      <a:pt x="334" y="567"/>
                      <a:pt x="349" y="567"/>
                    </a:cubicBezTo>
                    <a:cubicBezTo>
                      <a:pt x="493" y="567"/>
                      <a:pt x="619" y="461"/>
                      <a:pt x="641" y="326"/>
                    </a:cubicBezTo>
                    <a:cubicBezTo>
                      <a:pt x="641" y="288"/>
                      <a:pt x="641" y="251"/>
                      <a:pt x="641" y="213"/>
                    </a:cubicBezTo>
                    <a:cubicBezTo>
                      <a:pt x="641" y="201"/>
                      <a:pt x="629" y="188"/>
                      <a:pt x="629" y="176"/>
                    </a:cubicBezTo>
                    <a:cubicBezTo>
                      <a:pt x="616" y="151"/>
                      <a:pt x="604" y="126"/>
                      <a:pt x="591" y="113"/>
                    </a:cubicBezTo>
                    <a:cubicBezTo>
                      <a:pt x="530" y="34"/>
                      <a:pt x="451" y="0"/>
                      <a:pt x="3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64" name="Google Shape;11264;p50"/>
              <p:cNvSpPr/>
              <p:nvPr/>
            </p:nvSpPr>
            <p:spPr>
              <a:xfrm>
                <a:off x="3742200" y="3477725"/>
                <a:ext cx="15950" cy="14475"/>
              </a:xfrm>
              <a:custGeom>
                <a:rect b="b" l="l" r="r" t="t"/>
                <a:pathLst>
                  <a:path extrusionOk="0" h="579" w="638">
                    <a:moveTo>
                      <a:pt x="295" y="0"/>
                    </a:moveTo>
                    <a:cubicBezTo>
                      <a:pt x="263" y="0"/>
                      <a:pt x="231" y="5"/>
                      <a:pt x="200" y="16"/>
                    </a:cubicBezTo>
                    <a:cubicBezTo>
                      <a:pt x="163" y="41"/>
                      <a:pt x="125" y="66"/>
                      <a:pt x="100" y="103"/>
                    </a:cubicBezTo>
                    <a:cubicBezTo>
                      <a:pt x="25" y="178"/>
                      <a:pt x="0" y="291"/>
                      <a:pt x="38" y="391"/>
                    </a:cubicBezTo>
                    <a:cubicBezTo>
                      <a:pt x="75" y="491"/>
                      <a:pt x="175" y="566"/>
                      <a:pt x="275" y="578"/>
                    </a:cubicBezTo>
                    <a:cubicBezTo>
                      <a:pt x="325" y="578"/>
                      <a:pt x="375" y="578"/>
                      <a:pt x="413" y="553"/>
                    </a:cubicBezTo>
                    <a:cubicBezTo>
                      <a:pt x="563" y="503"/>
                      <a:pt x="638" y="328"/>
                      <a:pt x="575" y="191"/>
                    </a:cubicBezTo>
                    <a:cubicBezTo>
                      <a:pt x="526" y="72"/>
                      <a:pt x="414" y="0"/>
                      <a:pt x="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65" name="Google Shape;11265;p50"/>
              <p:cNvSpPr/>
              <p:nvPr/>
            </p:nvSpPr>
            <p:spPr>
              <a:xfrm>
                <a:off x="4032425" y="3332250"/>
                <a:ext cx="15800" cy="14425"/>
              </a:xfrm>
              <a:custGeom>
                <a:rect b="b" l="l" r="r" t="t"/>
                <a:pathLst>
                  <a:path extrusionOk="0" h="577" w="632">
                    <a:moveTo>
                      <a:pt x="326" y="0"/>
                    </a:moveTo>
                    <a:cubicBezTo>
                      <a:pt x="243" y="0"/>
                      <a:pt x="159" y="36"/>
                      <a:pt x="101" y="111"/>
                    </a:cubicBezTo>
                    <a:cubicBezTo>
                      <a:pt x="1" y="236"/>
                      <a:pt x="13" y="411"/>
                      <a:pt x="138" y="511"/>
                    </a:cubicBezTo>
                    <a:cubicBezTo>
                      <a:pt x="194" y="556"/>
                      <a:pt x="257" y="576"/>
                      <a:pt x="319" y="576"/>
                    </a:cubicBezTo>
                    <a:cubicBezTo>
                      <a:pt x="480" y="576"/>
                      <a:pt x="631" y="442"/>
                      <a:pt x="613" y="261"/>
                    </a:cubicBezTo>
                    <a:cubicBezTo>
                      <a:pt x="601" y="236"/>
                      <a:pt x="601" y="211"/>
                      <a:pt x="588" y="186"/>
                    </a:cubicBezTo>
                    <a:cubicBezTo>
                      <a:pt x="545" y="65"/>
                      <a:pt x="437" y="0"/>
                      <a:pt x="3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66" name="Google Shape;11266;p50"/>
              <p:cNvSpPr/>
              <p:nvPr/>
            </p:nvSpPr>
            <p:spPr>
              <a:xfrm>
                <a:off x="4069600" y="3311575"/>
                <a:ext cx="18250" cy="14500"/>
              </a:xfrm>
              <a:custGeom>
                <a:rect b="b" l="l" r="r" t="t"/>
                <a:pathLst>
                  <a:path extrusionOk="0" h="580" w="730">
                    <a:moveTo>
                      <a:pt x="356" y="1"/>
                    </a:moveTo>
                    <a:cubicBezTo>
                      <a:pt x="260" y="1"/>
                      <a:pt x="165" y="48"/>
                      <a:pt x="113" y="138"/>
                    </a:cubicBezTo>
                    <a:cubicBezTo>
                      <a:pt x="1" y="313"/>
                      <a:pt x="113" y="551"/>
                      <a:pt x="313" y="576"/>
                    </a:cubicBezTo>
                    <a:cubicBezTo>
                      <a:pt x="328" y="578"/>
                      <a:pt x="343" y="579"/>
                      <a:pt x="357" y="579"/>
                    </a:cubicBezTo>
                    <a:cubicBezTo>
                      <a:pt x="583" y="579"/>
                      <a:pt x="729" y="314"/>
                      <a:pt x="588" y="126"/>
                    </a:cubicBezTo>
                    <a:cubicBezTo>
                      <a:pt x="534" y="42"/>
                      <a:pt x="445" y="1"/>
                      <a:pt x="3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67" name="Google Shape;11267;p50"/>
              <p:cNvSpPr/>
              <p:nvPr/>
            </p:nvSpPr>
            <p:spPr>
              <a:xfrm>
                <a:off x="4002800" y="3298575"/>
                <a:ext cx="18275" cy="14650"/>
              </a:xfrm>
              <a:custGeom>
                <a:rect b="b" l="l" r="r" t="t"/>
                <a:pathLst>
                  <a:path extrusionOk="0" h="586" w="731">
                    <a:moveTo>
                      <a:pt x="383" y="0"/>
                    </a:moveTo>
                    <a:cubicBezTo>
                      <a:pt x="187" y="0"/>
                      <a:pt x="0" y="205"/>
                      <a:pt x="123" y="434"/>
                    </a:cubicBezTo>
                    <a:cubicBezTo>
                      <a:pt x="179" y="540"/>
                      <a:pt x="273" y="586"/>
                      <a:pt x="367" y="586"/>
                    </a:cubicBezTo>
                    <a:cubicBezTo>
                      <a:pt x="548" y="586"/>
                      <a:pt x="731" y="418"/>
                      <a:pt x="648" y="196"/>
                    </a:cubicBezTo>
                    <a:cubicBezTo>
                      <a:pt x="636" y="171"/>
                      <a:pt x="623" y="146"/>
                      <a:pt x="611" y="121"/>
                    </a:cubicBezTo>
                    <a:cubicBezTo>
                      <a:pt x="548" y="36"/>
                      <a:pt x="465" y="0"/>
                      <a:pt x="3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68" name="Google Shape;11268;p50"/>
              <p:cNvSpPr/>
              <p:nvPr/>
            </p:nvSpPr>
            <p:spPr>
              <a:xfrm>
                <a:off x="4014625" y="3259625"/>
                <a:ext cx="14700" cy="14350"/>
              </a:xfrm>
              <a:custGeom>
                <a:rect b="b" l="l" r="r" t="t"/>
                <a:pathLst>
                  <a:path extrusionOk="0" h="574" w="588">
                    <a:moveTo>
                      <a:pt x="285" y="0"/>
                    </a:moveTo>
                    <a:cubicBezTo>
                      <a:pt x="201" y="0"/>
                      <a:pt x="118" y="35"/>
                      <a:pt x="63" y="104"/>
                    </a:cubicBezTo>
                    <a:cubicBezTo>
                      <a:pt x="13" y="167"/>
                      <a:pt x="0" y="242"/>
                      <a:pt x="0" y="317"/>
                    </a:cubicBezTo>
                    <a:cubicBezTo>
                      <a:pt x="16" y="475"/>
                      <a:pt x="152" y="573"/>
                      <a:pt x="291" y="573"/>
                    </a:cubicBezTo>
                    <a:cubicBezTo>
                      <a:pt x="372" y="573"/>
                      <a:pt x="453" y="540"/>
                      <a:pt x="513" y="467"/>
                    </a:cubicBezTo>
                    <a:cubicBezTo>
                      <a:pt x="563" y="404"/>
                      <a:pt x="588" y="329"/>
                      <a:pt x="575" y="254"/>
                    </a:cubicBezTo>
                    <a:cubicBezTo>
                      <a:pt x="575" y="229"/>
                      <a:pt x="563" y="204"/>
                      <a:pt x="563" y="179"/>
                    </a:cubicBezTo>
                    <a:cubicBezTo>
                      <a:pt x="538" y="142"/>
                      <a:pt x="513" y="92"/>
                      <a:pt x="475" y="67"/>
                    </a:cubicBezTo>
                    <a:cubicBezTo>
                      <a:pt x="420" y="23"/>
                      <a:pt x="352" y="0"/>
                      <a:pt x="2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69" name="Google Shape;11269;p50"/>
              <p:cNvSpPr/>
              <p:nvPr/>
            </p:nvSpPr>
            <p:spPr>
              <a:xfrm>
                <a:off x="4048675" y="3258775"/>
                <a:ext cx="17650" cy="14525"/>
              </a:xfrm>
              <a:custGeom>
                <a:rect b="b" l="l" r="r" t="t"/>
                <a:pathLst>
                  <a:path extrusionOk="0" h="581" w="706">
                    <a:moveTo>
                      <a:pt x="356" y="1"/>
                    </a:moveTo>
                    <a:cubicBezTo>
                      <a:pt x="260" y="1"/>
                      <a:pt x="165" y="48"/>
                      <a:pt x="113" y="138"/>
                    </a:cubicBezTo>
                    <a:cubicBezTo>
                      <a:pt x="1" y="313"/>
                      <a:pt x="113" y="551"/>
                      <a:pt x="313" y="576"/>
                    </a:cubicBezTo>
                    <a:cubicBezTo>
                      <a:pt x="330" y="579"/>
                      <a:pt x="348" y="580"/>
                      <a:pt x="365" y="580"/>
                    </a:cubicBezTo>
                    <a:cubicBezTo>
                      <a:pt x="564" y="580"/>
                      <a:pt x="706" y="384"/>
                      <a:pt x="625" y="188"/>
                    </a:cubicBezTo>
                    <a:cubicBezTo>
                      <a:pt x="625" y="163"/>
                      <a:pt x="613" y="138"/>
                      <a:pt x="588" y="126"/>
                    </a:cubicBezTo>
                    <a:cubicBezTo>
                      <a:pt x="534" y="42"/>
                      <a:pt x="445" y="1"/>
                      <a:pt x="3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70" name="Google Shape;11270;p50"/>
              <p:cNvSpPr/>
              <p:nvPr/>
            </p:nvSpPr>
            <p:spPr>
              <a:xfrm>
                <a:off x="4082425" y="3278225"/>
                <a:ext cx="16575" cy="14575"/>
              </a:xfrm>
              <a:custGeom>
                <a:rect b="b" l="l" r="r" t="t"/>
                <a:pathLst>
                  <a:path extrusionOk="0" h="583" w="663">
                    <a:moveTo>
                      <a:pt x="334" y="1"/>
                    </a:moveTo>
                    <a:cubicBezTo>
                      <a:pt x="298" y="1"/>
                      <a:pt x="261" y="8"/>
                      <a:pt x="225" y="23"/>
                    </a:cubicBezTo>
                    <a:cubicBezTo>
                      <a:pt x="75" y="85"/>
                      <a:pt x="0" y="248"/>
                      <a:pt x="63" y="398"/>
                    </a:cubicBezTo>
                    <a:cubicBezTo>
                      <a:pt x="110" y="512"/>
                      <a:pt x="215" y="582"/>
                      <a:pt x="329" y="582"/>
                    </a:cubicBezTo>
                    <a:cubicBezTo>
                      <a:pt x="365" y="582"/>
                      <a:pt x="401" y="575"/>
                      <a:pt x="438" y="560"/>
                    </a:cubicBezTo>
                    <a:cubicBezTo>
                      <a:pt x="587" y="510"/>
                      <a:pt x="662" y="335"/>
                      <a:pt x="600" y="185"/>
                    </a:cubicBezTo>
                    <a:cubicBezTo>
                      <a:pt x="553" y="71"/>
                      <a:pt x="447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71" name="Google Shape;11271;p50"/>
              <p:cNvSpPr/>
              <p:nvPr/>
            </p:nvSpPr>
            <p:spPr>
              <a:xfrm>
                <a:off x="3988725" y="3199000"/>
                <a:ext cx="18750" cy="14300"/>
              </a:xfrm>
              <a:custGeom>
                <a:rect b="b" l="l" r="r" t="t"/>
                <a:pathLst>
                  <a:path extrusionOk="0" h="572" w="750">
                    <a:moveTo>
                      <a:pt x="385" y="1"/>
                    </a:moveTo>
                    <a:cubicBezTo>
                      <a:pt x="131" y="1"/>
                      <a:pt x="0" y="341"/>
                      <a:pt x="212" y="505"/>
                    </a:cubicBezTo>
                    <a:cubicBezTo>
                      <a:pt x="271" y="552"/>
                      <a:pt x="335" y="572"/>
                      <a:pt x="397" y="572"/>
                    </a:cubicBezTo>
                    <a:cubicBezTo>
                      <a:pt x="584" y="572"/>
                      <a:pt x="749" y="387"/>
                      <a:pt x="674" y="180"/>
                    </a:cubicBezTo>
                    <a:cubicBezTo>
                      <a:pt x="636" y="80"/>
                      <a:pt x="549" y="18"/>
                      <a:pt x="437" y="5"/>
                    </a:cubicBezTo>
                    <a:cubicBezTo>
                      <a:pt x="419" y="2"/>
                      <a:pt x="402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72" name="Google Shape;11272;p50"/>
              <p:cNvSpPr/>
              <p:nvPr/>
            </p:nvSpPr>
            <p:spPr>
              <a:xfrm>
                <a:off x="4028375" y="3187075"/>
                <a:ext cx="15775" cy="14625"/>
              </a:xfrm>
              <a:custGeom>
                <a:rect b="b" l="l" r="r" t="t"/>
                <a:pathLst>
                  <a:path extrusionOk="0" h="585" w="631">
                    <a:moveTo>
                      <a:pt x="322" y="1"/>
                    </a:moveTo>
                    <a:cubicBezTo>
                      <a:pt x="241" y="1"/>
                      <a:pt x="160" y="34"/>
                      <a:pt x="100" y="107"/>
                    </a:cubicBezTo>
                    <a:cubicBezTo>
                      <a:pt x="0" y="232"/>
                      <a:pt x="25" y="420"/>
                      <a:pt x="150" y="520"/>
                    </a:cubicBezTo>
                    <a:cubicBezTo>
                      <a:pt x="205" y="565"/>
                      <a:pt x="267" y="585"/>
                      <a:pt x="328" y="585"/>
                    </a:cubicBezTo>
                    <a:cubicBezTo>
                      <a:pt x="485" y="585"/>
                      <a:pt x="631" y="447"/>
                      <a:pt x="613" y="257"/>
                    </a:cubicBezTo>
                    <a:cubicBezTo>
                      <a:pt x="597" y="99"/>
                      <a:pt x="461" y="1"/>
                      <a:pt x="3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73" name="Google Shape;11273;p50"/>
              <p:cNvSpPr/>
              <p:nvPr/>
            </p:nvSpPr>
            <p:spPr>
              <a:xfrm>
                <a:off x="3974800" y="3231950"/>
                <a:ext cx="19225" cy="14400"/>
              </a:xfrm>
              <a:custGeom>
                <a:rect b="b" l="l" r="r" t="t"/>
                <a:pathLst>
                  <a:path extrusionOk="0" h="576" w="769">
                    <a:moveTo>
                      <a:pt x="390" y="0"/>
                    </a:moveTo>
                    <a:cubicBezTo>
                      <a:pt x="302" y="0"/>
                      <a:pt x="214" y="39"/>
                      <a:pt x="156" y="112"/>
                    </a:cubicBezTo>
                    <a:cubicBezTo>
                      <a:pt x="0" y="304"/>
                      <a:pt x="143" y="576"/>
                      <a:pt x="387" y="576"/>
                    </a:cubicBezTo>
                    <a:cubicBezTo>
                      <a:pt x="397" y="576"/>
                      <a:pt x="408" y="575"/>
                      <a:pt x="419" y="574"/>
                    </a:cubicBezTo>
                    <a:cubicBezTo>
                      <a:pt x="669" y="549"/>
                      <a:pt x="769" y="224"/>
                      <a:pt x="569" y="62"/>
                    </a:cubicBezTo>
                    <a:cubicBezTo>
                      <a:pt x="516" y="20"/>
                      <a:pt x="453" y="0"/>
                      <a:pt x="3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74" name="Google Shape;11274;p50"/>
              <p:cNvSpPr/>
              <p:nvPr/>
            </p:nvSpPr>
            <p:spPr>
              <a:xfrm>
                <a:off x="4055550" y="3221375"/>
                <a:ext cx="16575" cy="14400"/>
              </a:xfrm>
              <a:custGeom>
                <a:rect b="b" l="l" r="r" t="t"/>
                <a:pathLst>
                  <a:path extrusionOk="0" h="576" w="663">
                    <a:moveTo>
                      <a:pt x="334" y="0"/>
                    </a:moveTo>
                    <a:cubicBezTo>
                      <a:pt x="298" y="0"/>
                      <a:pt x="261" y="7"/>
                      <a:pt x="225" y="22"/>
                    </a:cubicBezTo>
                    <a:cubicBezTo>
                      <a:pt x="75" y="72"/>
                      <a:pt x="0" y="247"/>
                      <a:pt x="63" y="397"/>
                    </a:cubicBezTo>
                    <a:cubicBezTo>
                      <a:pt x="102" y="506"/>
                      <a:pt x="220" y="575"/>
                      <a:pt x="341" y="575"/>
                    </a:cubicBezTo>
                    <a:cubicBezTo>
                      <a:pt x="373" y="575"/>
                      <a:pt x="406" y="570"/>
                      <a:pt x="438" y="560"/>
                    </a:cubicBezTo>
                    <a:cubicBezTo>
                      <a:pt x="588" y="497"/>
                      <a:pt x="663" y="335"/>
                      <a:pt x="600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75" name="Google Shape;11275;p50"/>
              <p:cNvSpPr/>
              <p:nvPr/>
            </p:nvSpPr>
            <p:spPr>
              <a:xfrm>
                <a:off x="4146450" y="3286875"/>
                <a:ext cx="19250" cy="14575"/>
              </a:xfrm>
              <a:custGeom>
                <a:rect b="b" l="l" r="r" t="t"/>
                <a:pathLst>
                  <a:path extrusionOk="0" h="583" w="770">
                    <a:moveTo>
                      <a:pt x="381" y="0"/>
                    </a:moveTo>
                    <a:cubicBezTo>
                      <a:pt x="371" y="0"/>
                      <a:pt x="361" y="1"/>
                      <a:pt x="351" y="2"/>
                    </a:cubicBezTo>
                    <a:cubicBezTo>
                      <a:pt x="101" y="39"/>
                      <a:pt x="1" y="364"/>
                      <a:pt x="201" y="527"/>
                    </a:cubicBezTo>
                    <a:cubicBezTo>
                      <a:pt x="254" y="564"/>
                      <a:pt x="317" y="583"/>
                      <a:pt x="379" y="583"/>
                    </a:cubicBezTo>
                    <a:cubicBezTo>
                      <a:pt x="464" y="583"/>
                      <a:pt x="549" y="548"/>
                      <a:pt x="613" y="477"/>
                    </a:cubicBezTo>
                    <a:cubicBezTo>
                      <a:pt x="769" y="285"/>
                      <a:pt x="626" y="0"/>
                      <a:pt x="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76" name="Google Shape;11276;p50"/>
              <p:cNvSpPr/>
              <p:nvPr/>
            </p:nvSpPr>
            <p:spPr>
              <a:xfrm>
                <a:off x="4122350" y="3223025"/>
                <a:ext cx="16925" cy="14500"/>
              </a:xfrm>
              <a:custGeom>
                <a:rect b="b" l="l" r="r" t="t"/>
                <a:pathLst>
                  <a:path extrusionOk="0" h="580" w="677">
                    <a:moveTo>
                      <a:pt x="367" y="1"/>
                    </a:moveTo>
                    <a:cubicBezTo>
                      <a:pt x="170" y="1"/>
                      <a:pt x="1" y="212"/>
                      <a:pt x="115" y="431"/>
                    </a:cubicBezTo>
                    <a:cubicBezTo>
                      <a:pt x="171" y="534"/>
                      <a:pt x="266" y="579"/>
                      <a:pt x="360" y="579"/>
                    </a:cubicBezTo>
                    <a:cubicBezTo>
                      <a:pt x="518" y="579"/>
                      <a:pt x="676" y="452"/>
                      <a:pt x="653" y="256"/>
                    </a:cubicBezTo>
                    <a:cubicBezTo>
                      <a:pt x="653" y="231"/>
                      <a:pt x="653" y="206"/>
                      <a:pt x="640" y="181"/>
                    </a:cubicBezTo>
                    <a:cubicBezTo>
                      <a:pt x="628" y="131"/>
                      <a:pt x="590" y="94"/>
                      <a:pt x="553" y="69"/>
                    </a:cubicBezTo>
                    <a:cubicBezTo>
                      <a:pt x="493" y="21"/>
                      <a:pt x="429" y="1"/>
                      <a:pt x="3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77" name="Google Shape;11277;p50"/>
              <p:cNvSpPr/>
              <p:nvPr/>
            </p:nvSpPr>
            <p:spPr>
              <a:xfrm>
                <a:off x="4117100" y="3258850"/>
                <a:ext cx="16575" cy="14575"/>
              </a:xfrm>
              <a:custGeom>
                <a:rect b="b" l="l" r="r" t="t"/>
                <a:pathLst>
                  <a:path extrusionOk="0" h="583" w="663">
                    <a:moveTo>
                      <a:pt x="334" y="1"/>
                    </a:moveTo>
                    <a:cubicBezTo>
                      <a:pt x="298" y="1"/>
                      <a:pt x="261" y="8"/>
                      <a:pt x="225" y="23"/>
                    </a:cubicBezTo>
                    <a:cubicBezTo>
                      <a:pt x="75" y="73"/>
                      <a:pt x="0" y="248"/>
                      <a:pt x="63" y="398"/>
                    </a:cubicBezTo>
                    <a:cubicBezTo>
                      <a:pt x="110" y="512"/>
                      <a:pt x="215" y="582"/>
                      <a:pt x="329" y="582"/>
                    </a:cubicBezTo>
                    <a:cubicBezTo>
                      <a:pt x="365" y="582"/>
                      <a:pt x="402" y="575"/>
                      <a:pt x="438" y="560"/>
                    </a:cubicBezTo>
                    <a:cubicBezTo>
                      <a:pt x="588" y="498"/>
                      <a:pt x="663" y="335"/>
                      <a:pt x="600" y="185"/>
                    </a:cubicBezTo>
                    <a:cubicBezTo>
                      <a:pt x="553" y="72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78" name="Google Shape;11278;p50"/>
              <p:cNvSpPr/>
              <p:nvPr/>
            </p:nvSpPr>
            <p:spPr>
              <a:xfrm>
                <a:off x="4098650" y="3153725"/>
                <a:ext cx="16050" cy="14250"/>
              </a:xfrm>
              <a:custGeom>
                <a:rect b="b" l="l" r="r" t="t"/>
                <a:pathLst>
                  <a:path extrusionOk="0" h="570" w="642">
                    <a:moveTo>
                      <a:pt x="292" y="0"/>
                    </a:moveTo>
                    <a:cubicBezTo>
                      <a:pt x="159" y="0"/>
                      <a:pt x="36" y="96"/>
                      <a:pt x="13" y="242"/>
                    </a:cubicBezTo>
                    <a:cubicBezTo>
                      <a:pt x="1" y="317"/>
                      <a:pt x="26" y="392"/>
                      <a:pt x="63" y="454"/>
                    </a:cubicBezTo>
                    <a:cubicBezTo>
                      <a:pt x="125" y="535"/>
                      <a:pt x="207" y="569"/>
                      <a:pt x="287" y="569"/>
                    </a:cubicBezTo>
                    <a:cubicBezTo>
                      <a:pt x="468" y="569"/>
                      <a:pt x="641" y="395"/>
                      <a:pt x="563" y="179"/>
                    </a:cubicBezTo>
                    <a:cubicBezTo>
                      <a:pt x="563" y="154"/>
                      <a:pt x="551" y="129"/>
                      <a:pt x="526" y="117"/>
                    </a:cubicBezTo>
                    <a:cubicBezTo>
                      <a:pt x="488" y="54"/>
                      <a:pt x="413" y="17"/>
                      <a:pt x="338" y="4"/>
                    </a:cubicBezTo>
                    <a:cubicBezTo>
                      <a:pt x="323" y="2"/>
                      <a:pt x="308" y="0"/>
                      <a:pt x="2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79" name="Google Shape;11279;p50"/>
              <p:cNvSpPr/>
              <p:nvPr/>
            </p:nvSpPr>
            <p:spPr>
              <a:xfrm>
                <a:off x="4084925" y="3199825"/>
                <a:ext cx="16250" cy="14550"/>
              </a:xfrm>
              <a:custGeom>
                <a:rect b="b" l="l" r="r" t="t"/>
                <a:pathLst>
                  <a:path extrusionOk="0" h="582" w="650">
                    <a:moveTo>
                      <a:pt x="323" y="0"/>
                    </a:moveTo>
                    <a:cubicBezTo>
                      <a:pt x="286" y="0"/>
                      <a:pt x="249" y="7"/>
                      <a:pt x="213" y="22"/>
                    </a:cubicBezTo>
                    <a:cubicBezTo>
                      <a:pt x="63" y="85"/>
                      <a:pt x="0" y="247"/>
                      <a:pt x="50" y="397"/>
                    </a:cubicBezTo>
                    <a:cubicBezTo>
                      <a:pt x="98" y="511"/>
                      <a:pt x="203" y="582"/>
                      <a:pt x="316" y="582"/>
                    </a:cubicBezTo>
                    <a:cubicBezTo>
                      <a:pt x="352" y="582"/>
                      <a:pt x="389" y="575"/>
                      <a:pt x="425" y="560"/>
                    </a:cubicBezTo>
                    <a:cubicBezTo>
                      <a:pt x="575" y="510"/>
                      <a:pt x="650" y="335"/>
                      <a:pt x="587" y="185"/>
                    </a:cubicBezTo>
                    <a:cubicBezTo>
                      <a:pt x="549" y="71"/>
                      <a:pt x="439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80" name="Google Shape;11280;p50"/>
              <p:cNvSpPr/>
              <p:nvPr/>
            </p:nvSpPr>
            <p:spPr>
              <a:xfrm>
                <a:off x="3964000" y="3354700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50" y="0"/>
                    </a:moveTo>
                    <a:cubicBezTo>
                      <a:pt x="254" y="0"/>
                      <a:pt x="159" y="47"/>
                      <a:pt x="101" y="138"/>
                    </a:cubicBezTo>
                    <a:cubicBezTo>
                      <a:pt x="1" y="313"/>
                      <a:pt x="101" y="538"/>
                      <a:pt x="301" y="575"/>
                    </a:cubicBezTo>
                    <a:cubicBezTo>
                      <a:pt x="318" y="578"/>
                      <a:pt x="334" y="580"/>
                      <a:pt x="350" y="580"/>
                    </a:cubicBezTo>
                    <a:cubicBezTo>
                      <a:pt x="550" y="580"/>
                      <a:pt x="694" y="373"/>
                      <a:pt x="613" y="188"/>
                    </a:cubicBezTo>
                    <a:cubicBezTo>
                      <a:pt x="613" y="163"/>
                      <a:pt x="601" y="138"/>
                      <a:pt x="588" y="125"/>
                    </a:cubicBezTo>
                    <a:cubicBezTo>
                      <a:pt x="528" y="41"/>
                      <a:pt x="439" y="0"/>
                      <a:pt x="3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81" name="Google Shape;11281;p50"/>
              <p:cNvSpPr/>
              <p:nvPr/>
            </p:nvSpPr>
            <p:spPr>
              <a:xfrm>
                <a:off x="3969000" y="3317550"/>
                <a:ext cx="17225" cy="12800"/>
              </a:xfrm>
              <a:custGeom>
                <a:rect b="b" l="l" r="r" t="t"/>
                <a:pathLst>
                  <a:path extrusionOk="0" h="512" w="689">
                    <a:moveTo>
                      <a:pt x="485" y="1"/>
                    </a:moveTo>
                    <a:cubicBezTo>
                      <a:pt x="273" y="1"/>
                      <a:pt x="1" y="283"/>
                      <a:pt x="213" y="449"/>
                    </a:cubicBezTo>
                    <a:cubicBezTo>
                      <a:pt x="261" y="492"/>
                      <a:pt x="323" y="512"/>
                      <a:pt x="386" y="512"/>
                    </a:cubicBezTo>
                    <a:cubicBezTo>
                      <a:pt x="470" y="512"/>
                      <a:pt x="556" y="476"/>
                      <a:pt x="613" y="412"/>
                    </a:cubicBezTo>
                    <a:cubicBezTo>
                      <a:pt x="663" y="349"/>
                      <a:pt x="688" y="274"/>
                      <a:pt x="676" y="199"/>
                    </a:cubicBezTo>
                    <a:cubicBezTo>
                      <a:pt x="676" y="174"/>
                      <a:pt x="663" y="149"/>
                      <a:pt x="663" y="124"/>
                    </a:cubicBezTo>
                    <a:cubicBezTo>
                      <a:pt x="627" y="36"/>
                      <a:pt x="560" y="1"/>
                      <a:pt x="4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82" name="Google Shape;11282;p50"/>
              <p:cNvSpPr/>
              <p:nvPr/>
            </p:nvSpPr>
            <p:spPr>
              <a:xfrm>
                <a:off x="3937775" y="3295025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49" y="0"/>
                    </a:moveTo>
                    <a:cubicBezTo>
                      <a:pt x="253" y="0"/>
                      <a:pt x="158" y="48"/>
                      <a:pt x="100" y="138"/>
                    </a:cubicBezTo>
                    <a:cubicBezTo>
                      <a:pt x="0" y="313"/>
                      <a:pt x="100" y="551"/>
                      <a:pt x="313" y="576"/>
                    </a:cubicBezTo>
                    <a:cubicBezTo>
                      <a:pt x="329" y="578"/>
                      <a:pt x="346" y="580"/>
                      <a:pt x="362" y="580"/>
                    </a:cubicBezTo>
                    <a:cubicBezTo>
                      <a:pt x="551" y="580"/>
                      <a:pt x="694" y="384"/>
                      <a:pt x="625" y="188"/>
                    </a:cubicBezTo>
                    <a:cubicBezTo>
                      <a:pt x="613" y="163"/>
                      <a:pt x="600" y="138"/>
                      <a:pt x="588" y="126"/>
                    </a:cubicBezTo>
                    <a:cubicBezTo>
                      <a:pt x="527" y="41"/>
                      <a:pt x="438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83" name="Google Shape;11283;p50"/>
              <p:cNvSpPr/>
              <p:nvPr/>
            </p:nvSpPr>
            <p:spPr>
              <a:xfrm>
                <a:off x="3914025" y="3227825"/>
                <a:ext cx="18925" cy="14525"/>
              </a:xfrm>
              <a:custGeom>
                <a:rect b="b" l="l" r="r" t="t"/>
                <a:pathLst>
                  <a:path extrusionOk="0" h="581" w="757">
                    <a:moveTo>
                      <a:pt x="380" y="0"/>
                    </a:moveTo>
                    <a:cubicBezTo>
                      <a:pt x="370" y="0"/>
                      <a:pt x="360" y="1"/>
                      <a:pt x="350" y="2"/>
                    </a:cubicBezTo>
                    <a:cubicBezTo>
                      <a:pt x="88" y="27"/>
                      <a:pt x="0" y="352"/>
                      <a:pt x="200" y="514"/>
                    </a:cubicBezTo>
                    <a:cubicBezTo>
                      <a:pt x="256" y="559"/>
                      <a:pt x="321" y="581"/>
                      <a:pt x="386" y="581"/>
                    </a:cubicBezTo>
                    <a:cubicBezTo>
                      <a:pt x="466" y="581"/>
                      <a:pt x="545" y="546"/>
                      <a:pt x="600" y="477"/>
                    </a:cubicBezTo>
                    <a:cubicBezTo>
                      <a:pt x="756" y="285"/>
                      <a:pt x="613" y="0"/>
                      <a:pt x="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84" name="Google Shape;11284;p50"/>
              <p:cNvSpPr/>
              <p:nvPr/>
            </p:nvSpPr>
            <p:spPr>
              <a:xfrm>
                <a:off x="3940300" y="3256075"/>
                <a:ext cx="19200" cy="14400"/>
              </a:xfrm>
              <a:custGeom>
                <a:rect b="b" l="l" r="r" t="t"/>
                <a:pathLst>
                  <a:path extrusionOk="0" h="576" w="768">
                    <a:moveTo>
                      <a:pt x="386" y="1"/>
                    </a:moveTo>
                    <a:cubicBezTo>
                      <a:pt x="52" y="1"/>
                      <a:pt x="1" y="536"/>
                      <a:pt x="374" y="571"/>
                    </a:cubicBezTo>
                    <a:cubicBezTo>
                      <a:pt x="392" y="574"/>
                      <a:pt x="409" y="576"/>
                      <a:pt x="426" y="576"/>
                    </a:cubicBezTo>
                    <a:cubicBezTo>
                      <a:pt x="625" y="576"/>
                      <a:pt x="767" y="380"/>
                      <a:pt x="686" y="184"/>
                    </a:cubicBezTo>
                    <a:cubicBezTo>
                      <a:pt x="686" y="159"/>
                      <a:pt x="674" y="134"/>
                      <a:pt x="661" y="122"/>
                    </a:cubicBezTo>
                    <a:cubicBezTo>
                      <a:pt x="611" y="59"/>
                      <a:pt x="536" y="22"/>
                      <a:pt x="462" y="9"/>
                    </a:cubicBezTo>
                    <a:cubicBezTo>
                      <a:pt x="435" y="3"/>
                      <a:pt x="410" y="1"/>
                      <a:pt x="3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85" name="Google Shape;11285;p50"/>
              <p:cNvSpPr/>
              <p:nvPr/>
            </p:nvSpPr>
            <p:spPr>
              <a:xfrm>
                <a:off x="4087425" y="3239775"/>
                <a:ext cx="16650" cy="14425"/>
              </a:xfrm>
              <a:custGeom>
                <a:rect b="b" l="l" r="r" t="t"/>
                <a:pathLst>
                  <a:path extrusionOk="0" h="577" w="666">
                    <a:moveTo>
                      <a:pt x="293" y="0"/>
                    </a:moveTo>
                    <a:cubicBezTo>
                      <a:pt x="162" y="0"/>
                      <a:pt x="35" y="90"/>
                      <a:pt x="13" y="249"/>
                    </a:cubicBezTo>
                    <a:cubicBezTo>
                      <a:pt x="0" y="324"/>
                      <a:pt x="13" y="399"/>
                      <a:pt x="63" y="461"/>
                    </a:cubicBezTo>
                    <a:cubicBezTo>
                      <a:pt x="100" y="524"/>
                      <a:pt x="175" y="561"/>
                      <a:pt x="250" y="574"/>
                    </a:cubicBezTo>
                    <a:cubicBezTo>
                      <a:pt x="265" y="576"/>
                      <a:pt x="280" y="577"/>
                      <a:pt x="294" y="577"/>
                    </a:cubicBezTo>
                    <a:cubicBezTo>
                      <a:pt x="520" y="577"/>
                      <a:pt x="666" y="312"/>
                      <a:pt x="525" y="124"/>
                    </a:cubicBezTo>
                    <a:cubicBezTo>
                      <a:pt x="465" y="39"/>
                      <a:pt x="378" y="0"/>
                      <a:pt x="2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86" name="Google Shape;11286;p50"/>
              <p:cNvSpPr/>
              <p:nvPr/>
            </p:nvSpPr>
            <p:spPr>
              <a:xfrm>
                <a:off x="4019625" y="3225825"/>
                <a:ext cx="17425" cy="14600"/>
              </a:xfrm>
              <a:custGeom>
                <a:rect b="b" l="l" r="r" t="t"/>
                <a:pathLst>
                  <a:path extrusionOk="0" h="584" w="697">
                    <a:moveTo>
                      <a:pt x="349" y="0"/>
                    </a:moveTo>
                    <a:cubicBezTo>
                      <a:pt x="254" y="0"/>
                      <a:pt x="159" y="47"/>
                      <a:pt x="100" y="144"/>
                    </a:cubicBezTo>
                    <a:cubicBezTo>
                      <a:pt x="0" y="319"/>
                      <a:pt x="100" y="544"/>
                      <a:pt x="313" y="582"/>
                    </a:cubicBezTo>
                    <a:cubicBezTo>
                      <a:pt x="324" y="583"/>
                      <a:pt x="336" y="584"/>
                      <a:pt x="347" y="584"/>
                    </a:cubicBezTo>
                    <a:cubicBezTo>
                      <a:pt x="543" y="584"/>
                      <a:pt x="696" y="383"/>
                      <a:pt x="625" y="194"/>
                    </a:cubicBezTo>
                    <a:cubicBezTo>
                      <a:pt x="613" y="169"/>
                      <a:pt x="600" y="144"/>
                      <a:pt x="588" y="119"/>
                    </a:cubicBezTo>
                    <a:cubicBezTo>
                      <a:pt x="527" y="41"/>
                      <a:pt x="438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87" name="Google Shape;11287;p50"/>
              <p:cNvSpPr/>
              <p:nvPr/>
            </p:nvSpPr>
            <p:spPr>
              <a:xfrm>
                <a:off x="4038675" y="3294750"/>
                <a:ext cx="17300" cy="14450"/>
              </a:xfrm>
              <a:custGeom>
                <a:rect b="b" l="l" r="r" t="t"/>
                <a:pathLst>
                  <a:path extrusionOk="0" h="578" w="692">
                    <a:moveTo>
                      <a:pt x="308" y="1"/>
                    </a:moveTo>
                    <a:cubicBezTo>
                      <a:pt x="175" y="1"/>
                      <a:pt x="48" y="91"/>
                      <a:pt x="26" y="249"/>
                    </a:cubicBezTo>
                    <a:cubicBezTo>
                      <a:pt x="1" y="399"/>
                      <a:pt x="113" y="549"/>
                      <a:pt x="263" y="574"/>
                    </a:cubicBezTo>
                    <a:cubicBezTo>
                      <a:pt x="279" y="576"/>
                      <a:pt x="294" y="577"/>
                      <a:pt x="309" y="577"/>
                    </a:cubicBezTo>
                    <a:cubicBezTo>
                      <a:pt x="545" y="577"/>
                      <a:pt x="691" y="312"/>
                      <a:pt x="550" y="124"/>
                    </a:cubicBezTo>
                    <a:cubicBezTo>
                      <a:pt x="486" y="40"/>
                      <a:pt x="396" y="1"/>
                      <a:pt x="3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88" name="Google Shape;11288;p50"/>
              <p:cNvSpPr/>
              <p:nvPr/>
            </p:nvSpPr>
            <p:spPr>
              <a:xfrm>
                <a:off x="3974925" y="3276350"/>
                <a:ext cx="18875" cy="14525"/>
              </a:xfrm>
              <a:custGeom>
                <a:rect b="b" l="l" r="r" t="t"/>
                <a:pathLst>
                  <a:path extrusionOk="0" h="581" w="755">
                    <a:moveTo>
                      <a:pt x="415" y="1"/>
                    </a:moveTo>
                    <a:cubicBezTo>
                      <a:pt x="205" y="1"/>
                      <a:pt x="1" y="247"/>
                      <a:pt x="164" y="473"/>
                    </a:cubicBezTo>
                    <a:cubicBezTo>
                      <a:pt x="228" y="548"/>
                      <a:pt x="310" y="580"/>
                      <a:pt x="390" y="580"/>
                    </a:cubicBezTo>
                    <a:cubicBezTo>
                      <a:pt x="577" y="580"/>
                      <a:pt x="755" y="407"/>
                      <a:pt x="676" y="198"/>
                    </a:cubicBezTo>
                    <a:cubicBezTo>
                      <a:pt x="664" y="173"/>
                      <a:pt x="651" y="148"/>
                      <a:pt x="639" y="123"/>
                    </a:cubicBezTo>
                    <a:cubicBezTo>
                      <a:pt x="576" y="37"/>
                      <a:pt x="495" y="1"/>
                      <a:pt x="4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89" name="Google Shape;11289;p50"/>
              <p:cNvSpPr/>
              <p:nvPr/>
            </p:nvSpPr>
            <p:spPr>
              <a:xfrm>
                <a:off x="3947200" y="3210000"/>
                <a:ext cx="18275" cy="14500"/>
              </a:xfrm>
              <a:custGeom>
                <a:rect b="b" l="l" r="r" t="t"/>
                <a:pathLst>
                  <a:path extrusionOk="0" h="580" w="731">
                    <a:moveTo>
                      <a:pt x="380" y="1"/>
                    </a:moveTo>
                    <a:cubicBezTo>
                      <a:pt x="185" y="1"/>
                      <a:pt x="0" y="208"/>
                      <a:pt x="123" y="427"/>
                    </a:cubicBezTo>
                    <a:cubicBezTo>
                      <a:pt x="179" y="534"/>
                      <a:pt x="272" y="580"/>
                      <a:pt x="366" y="580"/>
                    </a:cubicBezTo>
                    <a:cubicBezTo>
                      <a:pt x="547" y="580"/>
                      <a:pt x="730" y="412"/>
                      <a:pt x="648" y="190"/>
                    </a:cubicBezTo>
                    <a:cubicBezTo>
                      <a:pt x="635" y="165"/>
                      <a:pt x="623" y="140"/>
                      <a:pt x="610" y="128"/>
                    </a:cubicBezTo>
                    <a:cubicBezTo>
                      <a:pt x="547" y="38"/>
                      <a:pt x="463" y="1"/>
                      <a:pt x="3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90" name="Google Shape;11290;p50"/>
              <p:cNvSpPr/>
              <p:nvPr/>
            </p:nvSpPr>
            <p:spPr>
              <a:xfrm>
                <a:off x="3999625" y="3340825"/>
                <a:ext cx="15650" cy="14525"/>
              </a:xfrm>
              <a:custGeom>
                <a:rect b="b" l="l" r="r" t="t"/>
                <a:pathLst>
                  <a:path extrusionOk="0" h="581" w="626">
                    <a:moveTo>
                      <a:pt x="296" y="1"/>
                    </a:moveTo>
                    <a:cubicBezTo>
                      <a:pt x="167" y="1"/>
                      <a:pt x="39" y="82"/>
                      <a:pt x="13" y="243"/>
                    </a:cubicBezTo>
                    <a:cubicBezTo>
                      <a:pt x="1" y="318"/>
                      <a:pt x="26" y="393"/>
                      <a:pt x="63" y="456"/>
                    </a:cubicBezTo>
                    <a:cubicBezTo>
                      <a:pt x="125" y="542"/>
                      <a:pt x="211" y="580"/>
                      <a:pt x="294" y="580"/>
                    </a:cubicBezTo>
                    <a:cubicBezTo>
                      <a:pt x="463" y="580"/>
                      <a:pt x="626" y="427"/>
                      <a:pt x="575" y="218"/>
                    </a:cubicBezTo>
                    <a:cubicBezTo>
                      <a:pt x="539" y="73"/>
                      <a:pt x="418" y="1"/>
                      <a:pt x="2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91" name="Google Shape;11291;p50"/>
              <p:cNvSpPr/>
              <p:nvPr/>
            </p:nvSpPr>
            <p:spPr>
              <a:xfrm>
                <a:off x="4059600" y="3168550"/>
                <a:ext cx="17000" cy="14425"/>
              </a:xfrm>
              <a:custGeom>
                <a:rect b="b" l="l" r="r" t="t"/>
                <a:pathLst>
                  <a:path extrusionOk="0" h="577" w="680">
                    <a:moveTo>
                      <a:pt x="302" y="0"/>
                    </a:moveTo>
                    <a:cubicBezTo>
                      <a:pt x="168" y="0"/>
                      <a:pt x="36" y="90"/>
                      <a:pt x="13" y="248"/>
                    </a:cubicBezTo>
                    <a:cubicBezTo>
                      <a:pt x="1" y="323"/>
                      <a:pt x="26" y="398"/>
                      <a:pt x="63" y="461"/>
                    </a:cubicBezTo>
                    <a:cubicBezTo>
                      <a:pt x="113" y="523"/>
                      <a:pt x="176" y="561"/>
                      <a:pt x="251" y="573"/>
                    </a:cubicBezTo>
                    <a:cubicBezTo>
                      <a:pt x="267" y="576"/>
                      <a:pt x="282" y="577"/>
                      <a:pt x="297" y="577"/>
                    </a:cubicBezTo>
                    <a:cubicBezTo>
                      <a:pt x="533" y="577"/>
                      <a:pt x="679" y="311"/>
                      <a:pt x="538" y="123"/>
                    </a:cubicBezTo>
                    <a:cubicBezTo>
                      <a:pt x="479" y="39"/>
                      <a:pt x="390" y="0"/>
                      <a:pt x="3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92" name="Google Shape;11292;p50"/>
              <p:cNvSpPr/>
              <p:nvPr/>
            </p:nvSpPr>
            <p:spPr>
              <a:xfrm>
                <a:off x="4124900" y="3183325"/>
                <a:ext cx="14925" cy="14050"/>
              </a:xfrm>
              <a:custGeom>
                <a:rect b="b" l="l" r="r" t="t"/>
                <a:pathLst>
                  <a:path extrusionOk="0" h="562" w="597">
                    <a:moveTo>
                      <a:pt x="288" y="0"/>
                    </a:moveTo>
                    <a:cubicBezTo>
                      <a:pt x="167" y="0"/>
                      <a:pt x="46" y="73"/>
                      <a:pt x="13" y="232"/>
                    </a:cubicBezTo>
                    <a:cubicBezTo>
                      <a:pt x="1" y="307"/>
                      <a:pt x="13" y="382"/>
                      <a:pt x="63" y="445"/>
                    </a:cubicBezTo>
                    <a:cubicBezTo>
                      <a:pt x="113" y="507"/>
                      <a:pt x="176" y="545"/>
                      <a:pt x="251" y="557"/>
                    </a:cubicBezTo>
                    <a:cubicBezTo>
                      <a:pt x="267" y="560"/>
                      <a:pt x="283" y="562"/>
                      <a:pt x="300" y="562"/>
                    </a:cubicBezTo>
                    <a:cubicBezTo>
                      <a:pt x="410" y="562"/>
                      <a:pt x="520" y="493"/>
                      <a:pt x="563" y="395"/>
                    </a:cubicBezTo>
                    <a:cubicBezTo>
                      <a:pt x="576" y="370"/>
                      <a:pt x="576" y="345"/>
                      <a:pt x="576" y="320"/>
                    </a:cubicBezTo>
                    <a:cubicBezTo>
                      <a:pt x="597" y="117"/>
                      <a:pt x="441" y="0"/>
                      <a:pt x="2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93" name="Google Shape;11293;p50"/>
              <p:cNvSpPr/>
              <p:nvPr/>
            </p:nvSpPr>
            <p:spPr>
              <a:xfrm>
                <a:off x="4152300" y="3254400"/>
                <a:ext cx="20125" cy="14450"/>
              </a:xfrm>
              <a:custGeom>
                <a:rect b="b" l="l" r="r" t="t"/>
                <a:pathLst>
                  <a:path extrusionOk="0" h="578" w="805">
                    <a:moveTo>
                      <a:pt x="405" y="0"/>
                    </a:moveTo>
                    <a:cubicBezTo>
                      <a:pt x="52" y="0"/>
                      <a:pt x="0" y="539"/>
                      <a:pt x="379" y="576"/>
                    </a:cubicBezTo>
                    <a:cubicBezTo>
                      <a:pt x="391" y="577"/>
                      <a:pt x="403" y="578"/>
                      <a:pt x="414" y="578"/>
                    </a:cubicBezTo>
                    <a:cubicBezTo>
                      <a:pt x="735" y="578"/>
                      <a:pt x="804" y="86"/>
                      <a:pt x="454" y="1"/>
                    </a:cubicBezTo>
                    <a:lnTo>
                      <a:pt x="429" y="1"/>
                    </a:lnTo>
                    <a:cubicBezTo>
                      <a:pt x="421" y="1"/>
                      <a:pt x="413" y="0"/>
                      <a:pt x="4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94" name="Google Shape;11294;p50"/>
              <p:cNvSpPr/>
              <p:nvPr/>
            </p:nvSpPr>
            <p:spPr>
              <a:xfrm>
                <a:off x="4115225" y="3298700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10" y="1"/>
                    </a:moveTo>
                    <a:cubicBezTo>
                      <a:pt x="277" y="1"/>
                      <a:pt x="244" y="6"/>
                      <a:pt x="213" y="16"/>
                    </a:cubicBezTo>
                    <a:cubicBezTo>
                      <a:pt x="75" y="79"/>
                      <a:pt x="0" y="241"/>
                      <a:pt x="50" y="391"/>
                    </a:cubicBezTo>
                    <a:cubicBezTo>
                      <a:pt x="98" y="505"/>
                      <a:pt x="203" y="576"/>
                      <a:pt x="316" y="576"/>
                    </a:cubicBezTo>
                    <a:cubicBezTo>
                      <a:pt x="352" y="576"/>
                      <a:pt x="389" y="568"/>
                      <a:pt x="425" y="553"/>
                    </a:cubicBezTo>
                    <a:cubicBezTo>
                      <a:pt x="575" y="503"/>
                      <a:pt x="650" y="329"/>
                      <a:pt x="588" y="179"/>
                    </a:cubicBezTo>
                    <a:cubicBezTo>
                      <a:pt x="548" y="70"/>
                      <a:pt x="431" y="1"/>
                      <a:pt x="3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95" name="Google Shape;11295;p50"/>
              <p:cNvSpPr/>
              <p:nvPr/>
            </p:nvSpPr>
            <p:spPr>
              <a:xfrm>
                <a:off x="3993375" y="3384025"/>
                <a:ext cx="16750" cy="14950"/>
              </a:xfrm>
              <a:custGeom>
                <a:rect b="b" l="l" r="r" t="t"/>
                <a:pathLst>
                  <a:path extrusionOk="0" h="598" w="670">
                    <a:moveTo>
                      <a:pt x="287" y="1"/>
                    </a:moveTo>
                    <a:cubicBezTo>
                      <a:pt x="143" y="1"/>
                      <a:pt x="9" y="104"/>
                      <a:pt x="1" y="265"/>
                    </a:cubicBezTo>
                    <a:cubicBezTo>
                      <a:pt x="1" y="302"/>
                      <a:pt x="1" y="352"/>
                      <a:pt x="13" y="390"/>
                    </a:cubicBezTo>
                    <a:cubicBezTo>
                      <a:pt x="59" y="536"/>
                      <a:pt x="168" y="597"/>
                      <a:pt x="280" y="597"/>
                    </a:cubicBezTo>
                    <a:cubicBezTo>
                      <a:pt x="472" y="597"/>
                      <a:pt x="669" y="415"/>
                      <a:pt x="550" y="177"/>
                    </a:cubicBezTo>
                    <a:cubicBezTo>
                      <a:pt x="538" y="140"/>
                      <a:pt x="513" y="102"/>
                      <a:pt x="488" y="77"/>
                    </a:cubicBezTo>
                    <a:cubicBezTo>
                      <a:pt x="427" y="25"/>
                      <a:pt x="356" y="1"/>
                      <a:pt x="2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96" name="Google Shape;11296;p50"/>
              <p:cNvSpPr/>
              <p:nvPr/>
            </p:nvSpPr>
            <p:spPr>
              <a:xfrm>
                <a:off x="4103350" y="3331200"/>
                <a:ext cx="17725" cy="14450"/>
              </a:xfrm>
              <a:custGeom>
                <a:rect b="b" l="l" r="r" t="t"/>
                <a:pathLst>
                  <a:path extrusionOk="0" h="578" w="709">
                    <a:moveTo>
                      <a:pt x="346" y="0"/>
                    </a:moveTo>
                    <a:cubicBezTo>
                      <a:pt x="314" y="0"/>
                      <a:pt x="282" y="5"/>
                      <a:pt x="250" y="16"/>
                    </a:cubicBezTo>
                    <a:cubicBezTo>
                      <a:pt x="13" y="116"/>
                      <a:pt x="0" y="453"/>
                      <a:pt x="238" y="553"/>
                    </a:cubicBezTo>
                    <a:cubicBezTo>
                      <a:pt x="278" y="570"/>
                      <a:pt x="318" y="577"/>
                      <a:pt x="356" y="577"/>
                    </a:cubicBezTo>
                    <a:cubicBezTo>
                      <a:pt x="549" y="577"/>
                      <a:pt x="709" y="388"/>
                      <a:pt x="625" y="191"/>
                    </a:cubicBezTo>
                    <a:cubicBezTo>
                      <a:pt x="586" y="72"/>
                      <a:pt x="468" y="0"/>
                      <a:pt x="3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97" name="Google Shape;11297;p50"/>
              <p:cNvSpPr/>
              <p:nvPr/>
            </p:nvSpPr>
            <p:spPr>
              <a:xfrm>
                <a:off x="3958075" y="3178900"/>
                <a:ext cx="16550" cy="14800"/>
              </a:xfrm>
              <a:custGeom>
                <a:rect b="b" l="l" r="r" t="t"/>
                <a:pathLst>
                  <a:path extrusionOk="0" h="592" w="662">
                    <a:moveTo>
                      <a:pt x="284" y="1"/>
                    </a:moveTo>
                    <a:cubicBezTo>
                      <a:pt x="147" y="1"/>
                      <a:pt x="17" y="95"/>
                      <a:pt x="0" y="247"/>
                    </a:cubicBezTo>
                    <a:cubicBezTo>
                      <a:pt x="0" y="297"/>
                      <a:pt x="0" y="347"/>
                      <a:pt x="25" y="384"/>
                    </a:cubicBezTo>
                    <a:lnTo>
                      <a:pt x="13" y="384"/>
                    </a:lnTo>
                    <a:cubicBezTo>
                      <a:pt x="54" y="531"/>
                      <a:pt x="161" y="592"/>
                      <a:pt x="271" y="592"/>
                    </a:cubicBezTo>
                    <a:cubicBezTo>
                      <a:pt x="461" y="592"/>
                      <a:pt x="661" y="409"/>
                      <a:pt x="550" y="172"/>
                    </a:cubicBezTo>
                    <a:cubicBezTo>
                      <a:pt x="538" y="134"/>
                      <a:pt x="500" y="97"/>
                      <a:pt x="475" y="72"/>
                    </a:cubicBezTo>
                    <a:cubicBezTo>
                      <a:pt x="418" y="23"/>
                      <a:pt x="350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98" name="Google Shape;11298;p50"/>
              <p:cNvSpPr/>
              <p:nvPr/>
            </p:nvSpPr>
            <p:spPr>
              <a:xfrm>
                <a:off x="4068950" y="3135550"/>
                <a:ext cx="17825" cy="14725"/>
              </a:xfrm>
              <a:custGeom>
                <a:rect b="b" l="l" r="r" t="t"/>
                <a:pathLst>
                  <a:path extrusionOk="0" h="589" w="713">
                    <a:moveTo>
                      <a:pt x="350" y="1"/>
                    </a:moveTo>
                    <a:cubicBezTo>
                      <a:pt x="176" y="1"/>
                      <a:pt x="0" y="158"/>
                      <a:pt x="64" y="381"/>
                    </a:cubicBezTo>
                    <a:cubicBezTo>
                      <a:pt x="110" y="528"/>
                      <a:pt x="218" y="589"/>
                      <a:pt x="328" y="589"/>
                    </a:cubicBezTo>
                    <a:cubicBezTo>
                      <a:pt x="517" y="589"/>
                      <a:pt x="712" y="406"/>
                      <a:pt x="602" y="169"/>
                    </a:cubicBezTo>
                    <a:cubicBezTo>
                      <a:pt x="547" y="51"/>
                      <a:pt x="449" y="1"/>
                      <a:pt x="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99" name="Google Shape;11299;p50"/>
              <p:cNvSpPr/>
              <p:nvPr/>
            </p:nvSpPr>
            <p:spPr>
              <a:xfrm>
                <a:off x="3992975" y="3159800"/>
                <a:ext cx="17825" cy="14400"/>
              </a:xfrm>
              <a:custGeom>
                <a:rect b="b" l="l" r="r" t="t"/>
                <a:pathLst>
                  <a:path extrusionOk="0" h="576" w="713">
                    <a:moveTo>
                      <a:pt x="382" y="0"/>
                    </a:moveTo>
                    <a:cubicBezTo>
                      <a:pt x="185" y="0"/>
                      <a:pt x="0" y="209"/>
                      <a:pt x="117" y="423"/>
                    </a:cubicBezTo>
                    <a:cubicBezTo>
                      <a:pt x="167" y="498"/>
                      <a:pt x="242" y="561"/>
                      <a:pt x="329" y="573"/>
                    </a:cubicBezTo>
                    <a:cubicBezTo>
                      <a:pt x="341" y="575"/>
                      <a:pt x="352" y="575"/>
                      <a:pt x="363" y="575"/>
                    </a:cubicBezTo>
                    <a:cubicBezTo>
                      <a:pt x="560" y="575"/>
                      <a:pt x="712" y="375"/>
                      <a:pt x="641" y="186"/>
                    </a:cubicBezTo>
                    <a:cubicBezTo>
                      <a:pt x="629" y="161"/>
                      <a:pt x="616" y="136"/>
                      <a:pt x="604" y="111"/>
                    </a:cubicBezTo>
                    <a:cubicBezTo>
                      <a:pt x="540" y="33"/>
                      <a:pt x="460" y="0"/>
                      <a:pt x="3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00" name="Google Shape;11300;p50"/>
              <p:cNvSpPr/>
              <p:nvPr/>
            </p:nvSpPr>
            <p:spPr>
              <a:xfrm>
                <a:off x="3960125" y="3391925"/>
                <a:ext cx="17650" cy="15050"/>
              </a:xfrm>
              <a:custGeom>
                <a:rect b="b" l="l" r="r" t="t"/>
                <a:pathLst>
                  <a:path extrusionOk="0" h="602" w="706">
                    <a:moveTo>
                      <a:pt x="385" y="0"/>
                    </a:moveTo>
                    <a:cubicBezTo>
                      <a:pt x="194" y="0"/>
                      <a:pt x="0" y="180"/>
                      <a:pt x="118" y="424"/>
                    </a:cubicBezTo>
                    <a:cubicBezTo>
                      <a:pt x="168" y="532"/>
                      <a:pt x="279" y="602"/>
                      <a:pt x="398" y="602"/>
                    </a:cubicBezTo>
                    <a:cubicBezTo>
                      <a:pt x="429" y="602"/>
                      <a:pt x="462" y="597"/>
                      <a:pt x="493" y="586"/>
                    </a:cubicBezTo>
                    <a:cubicBezTo>
                      <a:pt x="643" y="523"/>
                      <a:pt x="706" y="361"/>
                      <a:pt x="656" y="211"/>
                    </a:cubicBezTo>
                    <a:cubicBezTo>
                      <a:pt x="609" y="63"/>
                      <a:pt x="498" y="0"/>
                      <a:pt x="3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01" name="Google Shape;11301;p50"/>
              <p:cNvSpPr/>
              <p:nvPr/>
            </p:nvSpPr>
            <p:spPr>
              <a:xfrm>
                <a:off x="4252375" y="3246850"/>
                <a:ext cx="15775" cy="14525"/>
              </a:xfrm>
              <a:custGeom>
                <a:rect b="b" l="l" r="r" t="t"/>
                <a:pathLst>
                  <a:path extrusionOk="0" h="581" w="631">
                    <a:moveTo>
                      <a:pt x="323" y="1"/>
                    </a:moveTo>
                    <a:cubicBezTo>
                      <a:pt x="243" y="1"/>
                      <a:pt x="161" y="36"/>
                      <a:pt x="100" y="116"/>
                    </a:cubicBezTo>
                    <a:cubicBezTo>
                      <a:pt x="0" y="241"/>
                      <a:pt x="13" y="416"/>
                      <a:pt x="138" y="516"/>
                    </a:cubicBezTo>
                    <a:cubicBezTo>
                      <a:pt x="193" y="561"/>
                      <a:pt x="257" y="581"/>
                      <a:pt x="319" y="581"/>
                    </a:cubicBezTo>
                    <a:cubicBezTo>
                      <a:pt x="480" y="581"/>
                      <a:pt x="631" y="446"/>
                      <a:pt x="613" y="266"/>
                    </a:cubicBezTo>
                    <a:cubicBezTo>
                      <a:pt x="589" y="101"/>
                      <a:pt x="458" y="1"/>
                      <a:pt x="3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02" name="Google Shape;11302;p50"/>
              <p:cNvSpPr/>
              <p:nvPr/>
            </p:nvSpPr>
            <p:spPr>
              <a:xfrm>
                <a:off x="4289550" y="3226300"/>
                <a:ext cx="16275" cy="14475"/>
              </a:xfrm>
              <a:custGeom>
                <a:rect b="b" l="l" r="r" t="t"/>
                <a:pathLst>
                  <a:path extrusionOk="0" h="579" w="651">
                    <a:moveTo>
                      <a:pt x="351" y="0"/>
                    </a:moveTo>
                    <a:cubicBezTo>
                      <a:pt x="257" y="0"/>
                      <a:pt x="165" y="47"/>
                      <a:pt x="113" y="138"/>
                    </a:cubicBezTo>
                    <a:cubicBezTo>
                      <a:pt x="0" y="313"/>
                      <a:pt x="113" y="550"/>
                      <a:pt x="313" y="575"/>
                    </a:cubicBezTo>
                    <a:cubicBezTo>
                      <a:pt x="328" y="578"/>
                      <a:pt x="343" y="579"/>
                      <a:pt x="358" y="579"/>
                    </a:cubicBezTo>
                    <a:cubicBezTo>
                      <a:pt x="500" y="579"/>
                      <a:pt x="615" y="474"/>
                      <a:pt x="638" y="338"/>
                    </a:cubicBezTo>
                    <a:cubicBezTo>
                      <a:pt x="650" y="263"/>
                      <a:pt x="638" y="188"/>
                      <a:pt x="588" y="125"/>
                    </a:cubicBezTo>
                    <a:cubicBezTo>
                      <a:pt x="528" y="41"/>
                      <a:pt x="438" y="0"/>
                      <a:pt x="3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03" name="Google Shape;11303;p50"/>
              <p:cNvSpPr/>
              <p:nvPr/>
            </p:nvSpPr>
            <p:spPr>
              <a:xfrm>
                <a:off x="4222725" y="3213275"/>
                <a:ext cx="18300" cy="14675"/>
              </a:xfrm>
              <a:custGeom>
                <a:rect b="b" l="l" r="r" t="t"/>
                <a:pathLst>
                  <a:path extrusionOk="0" h="587" w="732">
                    <a:moveTo>
                      <a:pt x="383" y="1"/>
                    </a:moveTo>
                    <a:cubicBezTo>
                      <a:pt x="188" y="1"/>
                      <a:pt x="1" y="205"/>
                      <a:pt x="124" y="434"/>
                    </a:cubicBezTo>
                    <a:cubicBezTo>
                      <a:pt x="180" y="541"/>
                      <a:pt x="273" y="586"/>
                      <a:pt x="368" y="586"/>
                    </a:cubicBezTo>
                    <a:cubicBezTo>
                      <a:pt x="548" y="586"/>
                      <a:pt x="731" y="418"/>
                      <a:pt x="649" y="196"/>
                    </a:cubicBezTo>
                    <a:cubicBezTo>
                      <a:pt x="637" y="171"/>
                      <a:pt x="624" y="146"/>
                      <a:pt x="612" y="121"/>
                    </a:cubicBezTo>
                    <a:cubicBezTo>
                      <a:pt x="549" y="37"/>
                      <a:pt x="465" y="1"/>
                      <a:pt x="3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04" name="Google Shape;11304;p50"/>
              <p:cNvSpPr/>
              <p:nvPr/>
            </p:nvSpPr>
            <p:spPr>
              <a:xfrm>
                <a:off x="4234575" y="3174175"/>
                <a:ext cx="15000" cy="14500"/>
              </a:xfrm>
              <a:custGeom>
                <a:rect b="b" l="l" r="r" t="t"/>
                <a:pathLst>
                  <a:path extrusionOk="0" h="580" w="600">
                    <a:moveTo>
                      <a:pt x="289" y="0"/>
                    </a:moveTo>
                    <a:cubicBezTo>
                      <a:pt x="205" y="0"/>
                      <a:pt x="121" y="36"/>
                      <a:pt x="63" y="111"/>
                    </a:cubicBezTo>
                    <a:cubicBezTo>
                      <a:pt x="13" y="173"/>
                      <a:pt x="0" y="248"/>
                      <a:pt x="0" y="323"/>
                    </a:cubicBezTo>
                    <a:cubicBezTo>
                      <a:pt x="16" y="482"/>
                      <a:pt x="152" y="580"/>
                      <a:pt x="291" y="580"/>
                    </a:cubicBezTo>
                    <a:cubicBezTo>
                      <a:pt x="371" y="580"/>
                      <a:pt x="453" y="547"/>
                      <a:pt x="512" y="473"/>
                    </a:cubicBezTo>
                    <a:cubicBezTo>
                      <a:pt x="575" y="398"/>
                      <a:pt x="600" y="286"/>
                      <a:pt x="562" y="186"/>
                    </a:cubicBezTo>
                    <a:cubicBezTo>
                      <a:pt x="512" y="64"/>
                      <a:pt x="401" y="0"/>
                      <a:pt x="2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05" name="Google Shape;11305;p50"/>
              <p:cNvSpPr/>
              <p:nvPr/>
            </p:nvSpPr>
            <p:spPr>
              <a:xfrm>
                <a:off x="4268625" y="3173500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55" y="0"/>
                    </a:moveTo>
                    <a:cubicBezTo>
                      <a:pt x="260" y="0"/>
                      <a:pt x="164" y="47"/>
                      <a:pt x="113" y="138"/>
                    </a:cubicBezTo>
                    <a:cubicBezTo>
                      <a:pt x="0" y="313"/>
                      <a:pt x="113" y="550"/>
                      <a:pt x="313" y="575"/>
                    </a:cubicBezTo>
                    <a:cubicBezTo>
                      <a:pt x="330" y="578"/>
                      <a:pt x="347" y="580"/>
                      <a:pt x="364" y="580"/>
                    </a:cubicBezTo>
                    <a:cubicBezTo>
                      <a:pt x="561" y="580"/>
                      <a:pt x="694" y="384"/>
                      <a:pt x="625" y="188"/>
                    </a:cubicBezTo>
                    <a:cubicBezTo>
                      <a:pt x="613" y="163"/>
                      <a:pt x="600" y="138"/>
                      <a:pt x="588" y="125"/>
                    </a:cubicBezTo>
                    <a:cubicBezTo>
                      <a:pt x="533" y="41"/>
                      <a:pt x="444" y="0"/>
                      <a:pt x="3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06" name="Google Shape;11306;p50"/>
              <p:cNvSpPr/>
              <p:nvPr/>
            </p:nvSpPr>
            <p:spPr>
              <a:xfrm>
                <a:off x="4302350" y="3193250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35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85"/>
                      <a:pt x="1" y="248"/>
                      <a:pt x="63" y="398"/>
                    </a:cubicBezTo>
                    <a:cubicBezTo>
                      <a:pt x="101" y="512"/>
                      <a:pt x="211" y="582"/>
                      <a:pt x="328" y="582"/>
                    </a:cubicBezTo>
                    <a:cubicBezTo>
                      <a:pt x="365" y="582"/>
                      <a:pt x="402" y="575"/>
                      <a:pt x="438" y="560"/>
                    </a:cubicBezTo>
                    <a:cubicBezTo>
                      <a:pt x="576" y="498"/>
                      <a:pt x="651" y="335"/>
                      <a:pt x="601" y="185"/>
                    </a:cubicBezTo>
                    <a:cubicBezTo>
                      <a:pt x="553" y="71"/>
                      <a:pt x="448" y="1"/>
                      <a:pt x="3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07" name="Google Shape;11307;p50"/>
              <p:cNvSpPr/>
              <p:nvPr/>
            </p:nvSpPr>
            <p:spPr>
              <a:xfrm>
                <a:off x="4208075" y="3113725"/>
                <a:ext cx="20025" cy="14350"/>
              </a:xfrm>
              <a:custGeom>
                <a:rect b="b" l="l" r="r" t="t"/>
                <a:pathLst>
                  <a:path extrusionOk="0" h="574" w="801">
                    <a:moveTo>
                      <a:pt x="396" y="0"/>
                    </a:moveTo>
                    <a:cubicBezTo>
                      <a:pt x="120" y="0"/>
                      <a:pt x="1" y="376"/>
                      <a:pt x="260" y="529"/>
                    </a:cubicBezTo>
                    <a:cubicBezTo>
                      <a:pt x="312" y="560"/>
                      <a:pt x="364" y="573"/>
                      <a:pt x="414" y="573"/>
                    </a:cubicBezTo>
                    <a:cubicBezTo>
                      <a:pt x="630" y="573"/>
                      <a:pt x="800" y="320"/>
                      <a:pt x="648" y="117"/>
                    </a:cubicBezTo>
                    <a:cubicBezTo>
                      <a:pt x="598" y="55"/>
                      <a:pt x="523" y="17"/>
                      <a:pt x="448" y="5"/>
                    </a:cubicBezTo>
                    <a:cubicBezTo>
                      <a:pt x="430" y="2"/>
                      <a:pt x="413" y="0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08" name="Google Shape;11308;p50"/>
              <p:cNvSpPr/>
              <p:nvPr/>
            </p:nvSpPr>
            <p:spPr>
              <a:xfrm>
                <a:off x="4248300" y="3101800"/>
                <a:ext cx="15800" cy="14625"/>
              </a:xfrm>
              <a:custGeom>
                <a:rect b="b" l="l" r="r" t="t"/>
                <a:pathLst>
                  <a:path extrusionOk="0" h="585" w="632">
                    <a:moveTo>
                      <a:pt x="323" y="0"/>
                    </a:moveTo>
                    <a:cubicBezTo>
                      <a:pt x="242" y="0"/>
                      <a:pt x="161" y="33"/>
                      <a:pt x="101" y="107"/>
                    </a:cubicBezTo>
                    <a:cubicBezTo>
                      <a:pt x="1" y="232"/>
                      <a:pt x="26" y="419"/>
                      <a:pt x="138" y="519"/>
                    </a:cubicBezTo>
                    <a:cubicBezTo>
                      <a:pt x="194" y="564"/>
                      <a:pt x="257" y="584"/>
                      <a:pt x="318" y="584"/>
                    </a:cubicBezTo>
                    <a:cubicBezTo>
                      <a:pt x="479" y="584"/>
                      <a:pt x="631" y="446"/>
                      <a:pt x="613" y="257"/>
                    </a:cubicBezTo>
                    <a:cubicBezTo>
                      <a:pt x="597" y="98"/>
                      <a:pt x="461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09" name="Google Shape;11309;p50"/>
              <p:cNvSpPr/>
              <p:nvPr/>
            </p:nvSpPr>
            <p:spPr>
              <a:xfrm>
                <a:off x="4194925" y="3146650"/>
                <a:ext cx="17475" cy="14275"/>
              </a:xfrm>
              <a:custGeom>
                <a:rect b="b" l="l" r="r" t="t"/>
                <a:pathLst>
                  <a:path extrusionOk="0" h="571" w="699">
                    <a:moveTo>
                      <a:pt x="383" y="1"/>
                    </a:moveTo>
                    <a:cubicBezTo>
                      <a:pt x="295" y="1"/>
                      <a:pt x="207" y="39"/>
                      <a:pt x="149" y="112"/>
                    </a:cubicBezTo>
                    <a:cubicBezTo>
                      <a:pt x="1" y="335"/>
                      <a:pt x="189" y="571"/>
                      <a:pt x="394" y="571"/>
                    </a:cubicBezTo>
                    <a:cubicBezTo>
                      <a:pt x="465" y="571"/>
                      <a:pt x="538" y="542"/>
                      <a:pt x="599" y="475"/>
                    </a:cubicBezTo>
                    <a:cubicBezTo>
                      <a:pt x="699" y="350"/>
                      <a:pt x="686" y="162"/>
                      <a:pt x="561" y="62"/>
                    </a:cubicBezTo>
                    <a:cubicBezTo>
                      <a:pt x="509" y="20"/>
                      <a:pt x="446" y="1"/>
                      <a:pt x="3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10" name="Google Shape;11310;p50"/>
              <p:cNvSpPr/>
              <p:nvPr/>
            </p:nvSpPr>
            <p:spPr>
              <a:xfrm>
                <a:off x="4275500" y="3135775"/>
                <a:ext cx="16575" cy="14425"/>
              </a:xfrm>
              <a:custGeom>
                <a:rect b="b" l="l" r="r" t="t"/>
                <a:pathLst>
                  <a:path extrusionOk="0" h="577" w="663">
                    <a:moveTo>
                      <a:pt x="334" y="0"/>
                    </a:moveTo>
                    <a:cubicBezTo>
                      <a:pt x="298" y="0"/>
                      <a:pt x="261" y="7"/>
                      <a:pt x="225" y="22"/>
                    </a:cubicBezTo>
                    <a:cubicBezTo>
                      <a:pt x="75" y="72"/>
                      <a:pt x="0" y="247"/>
                      <a:pt x="63" y="397"/>
                    </a:cubicBezTo>
                    <a:cubicBezTo>
                      <a:pt x="101" y="513"/>
                      <a:pt x="214" y="577"/>
                      <a:pt x="333" y="577"/>
                    </a:cubicBezTo>
                    <a:cubicBezTo>
                      <a:pt x="368" y="577"/>
                      <a:pt x="403" y="571"/>
                      <a:pt x="438" y="560"/>
                    </a:cubicBezTo>
                    <a:cubicBezTo>
                      <a:pt x="587" y="497"/>
                      <a:pt x="662" y="335"/>
                      <a:pt x="600" y="185"/>
                    </a:cubicBezTo>
                    <a:cubicBezTo>
                      <a:pt x="553" y="71"/>
                      <a:pt x="447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11" name="Google Shape;11311;p50"/>
              <p:cNvSpPr/>
              <p:nvPr/>
            </p:nvSpPr>
            <p:spPr>
              <a:xfrm>
                <a:off x="4366325" y="3203525"/>
                <a:ext cx="17425" cy="12875"/>
              </a:xfrm>
              <a:custGeom>
                <a:rect b="b" l="l" r="r" t="t"/>
                <a:pathLst>
                  <a:path extrusionOk="0" h="515" w="697">
                    <a:moveTo>
                      <a:pt x="482" y="1"/>
                    </a:moveTo>
                    <a:cubicBezTo>
                      <a:pt x="275" y="1"/>
                      <a:pt x="1" y="283"/>
                      <a:pt x="204" y="449"/>
                    </a:cubicBezTo>
                    <a:cubicBezTo>
                      <a:pt x="259" y="494"/>
                      <a:pt x="323" y="514"/>
                      <a:pt x="385" y="514"/>
                    </a:cubicBezTo>
                    <a:cubicBezTo>
                      <a:pt x="545" y="514"/>
                      <a:pt x="697" y="379"/>
                      <a:pt x="678" y="199"/>
                    </a:cubicBezTo>
                    <a:cubicBezTo>
                      <a:pt x="678" y="162"/>
                      <a:pt x="666" y="149"/>
                      <a:pt x="653" y="124"/>
                    </a:cubicBezTo>
                    <a:cubicBezTo>
                      <a:pt x="621" y="36"/>
                      <a:pt x="556" y="1"/>
                      <a:pt x="4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12" name="Google Shape;11312;p50"/>
              <p:cNvSpPr/>
              <p:nvPr/>
            </p:nvSpPr>
            <p:spPr>
              <a:xfrm>
                <a:off x="4341900" y="3137800"/>
                <a:ext cx="19225" cy="14525"/>
              </a:xfrm>
              <a:custGeom>
                <a:rect b="b" l="l" r="r" t="t"/>
                <a:pathLst>
                  <a:path extrusionOk="0" h="581" w="769">
                    <a:moveTo>
                      <a:pt x="383" y="1"/>
                    </a:moveTo>
                    <a:cubicBezTo>
                      <a:pt x="297" y="1"/>
                      <a:pt x="212" y="38"/>
                      <a:pt x="156" y="116"/>
                    </a:cubicBezTo>
                    <a:cubicBezTo>
                      <a:pt x="0" y="308"/>
                      <a:pt x="143" y="580"/>
                      <a:pt x="386" y="580"/>
                    </a:cubicBezTo>
                    <a:cubicBezTo>
                      <a:pt x="397" y="580"/>
                      <a:pt x="408" y="580"/>
                      <a:pt x="418" y="579"/>
                    </a:cubicBezTo>
                    <a:cubicBezTo>
                      <a:pt x="668" y="554"/>
                      <a:pt x="768" y="229"/>
                      <a:pt x="568" y="66"/>
                    </a:cubicBezTo>
                    <a:cubicBezTo>
                      <a:pt x="514" y="23"/>
                      <a:pt x="448" y="1"/>
                      <a:pt x="3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13" name="Google Shape;11313;p50"/>
              <p:cNvSpPr/>
              <p:nvPr/>
            </p:nvSpPr>
            <p:spPr>
              <a:xfrm>
                <a:off x="4337025" y="3173875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35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73"/>
                      <a:pt x="1" y="248"/>
                      <a:pt x="63" y="398"/>
                    </a:cubicBezTo>
                    <a:cubicBezTo>
                      <a:pt x="101" y="512"/>
                      <a:pt x="212" y="582"/>
                      <a:pt x="322" y="582"/>
                    </a:cubicBezTo>
                    <a:cubicBezTo>
                      <a:pt x="358" y="582"/>
                      <a:pt x="393" y="575"/>
                      <a:pt x="426" y="560"/>
                    </a:cubicBezTo>
                    <a:cubicBezTo>
                      <a:pt x="576" y="498"/>
                      <a:pt x="651" y="335"/>
                      <a:pt x="601" y="185"/>
                    </a:cubicBezTo>
                    <a:cubicBezTo>
                      <a:pt x="553" y="71"/>
                      <a:pt x="448" y="1"/>
                      <a:pt x="3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14" name="Google Shape;11314;p50"/>
              <p:cNvSpPr/>
              <p:nvPr/>
            </p:nvSpPr>
            <p:spPr>
              <a:xfrm>
                <a:off x="4316750" y="3068375"/>
                <a:ext cx="18225" cy="14525"/>
              </a:xfrm>
              <a:custGeom>
                <a:rect b="b" l="l" r="r" t="t"/>
                <a:pathLst>
                  <a:path extrusionOk="0" h="581" w="729">
                    <a:moveTo>
                      <a:pt x="378" y="1"/>
                    </a:moveTo>
                    <a:cubicBezTo>
                      <a:pt x="185" y="1"/>
                      <a:pt x="0" y="210"/>
                      <a:pt x="125" y="431"/>
                    </a:cubicBezTo>
                    <a:cubicBezTo>
                      <a:pt x="179" y="536"/>
                      <a:pt x="270" y="580"/>
                      <a:pt x="362" y="580"/>
                    </a:cubicBezTo>
                    <a:cubicBezTo>
                      <a:pt x="544" y="580"/>
                      <a:pt x="728" y="406"/>
                      <a:pt x="637" y="181"/>
                    </a:cubicBezTo>
                    <a:cubicBezTo>
                      <a:pt x="625" y="156"/>
                      <a:pt x="612" y="144"/>
                      <a:pt x="600" y="119"/>
                    </a:cubicBezTo>
                    <a:cubicBezTo>
                      <a:pt x="538" y="36"/>
                      <a:pt x="457" y="1"/>
                      <a:pt x="3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15" name="Google Shape;11315;p50"/>
              <p:cNvSpPr/>
              <p:nvPr/>
            </p:nvSpPr>
            <p:spPr>
              <a:xfrm>
                <a:off x="4304850" y="3114200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24" y="1"/>
                    </a:moveTo>
                    <a:cubicBezTo>
                      <a:pt x="287" y="1"/>
                      <a:pt x="249" y="8"/>
                      <a:pt x="213" y="23"/>
                    </a:cubicBezTo>
                    <a:cubicBezTo>
                      <a:pt x="76" y="86"/>
                      <a:pt x="1" y="248"/>
                      <a:pt x="51" y="398"/>
                    </a:cubicBezTo>
                    <a:cubicBezTo>
                      <a:pt x="98" y="512"/>
                      <a:pt x="203" y="583"/>
                      <a:pt x="317" y="583"/>
                    </a:cubicBezTo>
                    <a:cubicBezTo>
                      <a:pt x="353" y="583"/>
                      <a:pt x="390" y="575"/>
                      <a:pt x="426" y="560"/>
                    </a:cubicBezTo>
                    <a:cubicBezTo>
                      <a:pt x="576" y="510"/>
                      <a:pt x="651" y="335"/>
                      <a:pt x="588" y="186"/>
                    </a:cubicBezTo>
                    <a:cubicBezTo>
                      <a:pt x="550" y="72"/>
                      <a:pt x="440" y="1"/>
                      <a:pt x="3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16" name="Google Shape;11316;p50"/>
              <p:cNvSpPr/>
              <p:nvPr/>
            </p:nvSpPr>
            <p:spPr>
              <a:xfrm>
                <a:off x="4183650" y="3269400"/>
                <a:ext cx="17650" cy="14525"/>
              </a:xfrm>
              <a:custGeom>
                <a:rect b="b" l="l" r="r" t="t"/>
                <a:pathLst>
                  <a:path extrusionOk="0" h="581" w="706">
                    <a:moveTo>
                      <a:pt x="355" y="1"/>
                    </a:moveTo>
                    <a:cubicBezTo>
                      <a:pt x="260" y="1"/>
                      <a:pt x="164" y="48"/>
                      <a:pt x="113" y="138"/>
                    </a:cubicBezTo>
                    <a:cubicBezTo>
                      <a:pt x="0" y="326"/>
                      <a:pt x="113" y="551"/>
                      <a:pt x="313" y="576"/>
                    </a:cubicBezTo>
                    <a:cubicBezTo>
                      <a:pt x="330" y="579"/>
                      <a:pt x="347" y="580"/>
                      <a:pt x="364" y="580"/>
                    </a:cubicBezTo>
                    <a:cubicBezTo>
                      <a:pt x="563" y="580"/>
                      <a:pt x="706" y="384"/>
                      <a:pt x="625" y="188"/>
                    </a:cubicBezTo>
                    <a:cubicBezTo>
                      <a:pt x="625" y="163"/>
                      <a:pt x="612" y="138"/>
                      <a:pt x="587" y="126"/>
                    </a:cubicBezTo>
                    <a:cubicBezTo>
                      <a:pt x="533" y="42"/>
                      <a:pt x="444" y="1"/>
                      <a:pt x="3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17" name="Google Shape;11317;p50"/>
              <p:cNvSpPr/>
              <p:nvPr/>
            </p:nvSpPr>
            <p:spPr>
              <a:xfrm>
                <a:off x="4188950" y="3232275"/>
                <a:ext cx="17200" cy="12800"/>
              </a:xfrm>
              <a:custGeom>
                <a:rect b="b" l="l" r="r" t="t"/>
                <a:pathLst>
                  <a:path extrusionOk="0" h="512" w="688">
                    <a:moveTo>
                      <a:pt x="485" y="0"/>
                    </a:moveTo>
                    <a:cubicBezTo>
                      <a:pt x="273" y="0"/>
                      <a:pt x="1" y="283"/>
                      <a:pt x="213" y="449"/>
                    </a:cubicBezTo>
                    <a:cubicBezTo>
                      <a:pt x="261" y="491"/>
                      <a:pt x="323" y="511"/>
                      <a:pt x="386" y="511"/>
                    </a:cubicBezTo>
                    <a:cubicBezTo>
                      <a:pt x="470" y="511"/>
                      <a:pt x="556" y="476"/>
                      <a:pt x="613" y="411"/>
                    </a:cubicBezTo>
                    <a:cubicBezTo>
                      <a:pt x="663" y="349"/>
                      <a:pt x="688" y="274"/>
                      <a:pt x="675" y="199"/>
                    </a:cubicBezTo>
                    <a:cubicBezTo>
                      <a:pt x="675" y="174"/>
                      <a:pt x="663" y="149"/>
                      <a:pt x="663" y="124"/>
                    </a:cubicBezTo>
                    <a:cubicBezTo>
                      <a:pt x="627" y="36"/>
                      <a:pt x="559" y="0"/>
                      <a:pt x="4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18" name="Google Shape;11318;p50"/>
              <p:cNvSpPr/>
              <p:nvPr/>
            </p:nvSpPr>
            <p:spPr>
              <a:xfrm>
                <a:off x="4158950" y="3209875"/>
                <a:ext cx="16125" cy="14375"/>
              </a:xfrm>
              <a:custGeom>
                <a:rect b="b" l="l" r="r" t="t"/>
                <a:pathLst>
                  <a:path extrusionOk="0" h="575" w="645">
                    <a:moveTo>
                      <a:pt x="311" y="0"/>
                    </a:moveTo>
                    <a:cubicBezTo>
                      <a:pt x="179" y="0"/>
                      <a:pt x="49" y="92"/>
                      <a:pt x="26" y="245"/>
                    </a:cubicBezTo>
                    <a:cubicBezTo>
                      <a:pt x="1" y="395"/>
                      <a:pt x="101" y="545"/>
                      <a:pt x="263" y="570"/>
                    </a:cubicBezTo>
                    <a:cubicBezTo>
                      <a:pt x="280" y="573"/>
                      <a:pt x="296" y="574"/>
                      <a:pt x="312" y="574"/>
                    </a:cubicBezTo>
                    <a:cubicBezTo>
                      <a:pt x="502" y="574"/>
                      <a:pt x="645" y="378"/>
                      <a:pt x="576" y="182"/>
                    </a:cubicBezTo>
                    <a:cubicBezTo>
                      <a:pt x="563" y="158"/>
                      <a:pt x="551" y="133"/>
                      <a:pt x="538" y="120"/>
                    </a:cubicBezTo>
                    <a:cubicBezTo>
                      <a:pt x="480" y="37"/>
                      <a:pt x="395" y="0"/>
                      <a:pt x="3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19" name="Google Shape;11319;p50"/>
              <p:cNvSpPr/>
              <p:nvPr/>
            </p:nvSpPr>
            <p:spPr>
              <a:xfrm>
                <a:off x="4133875" y="3144175"/>
                <a:ext cx="17125" cy="12850"/>
              </a:xfrm>
              <a:custGeom>
                <a:rect b="b" l="l" r="r" t="t"/>
                <a:pathLst>
                  <a:path extrusionOk="0" h="514" w="685">
                    <a:moveTo>
                      <a:pt x="483" y="0"/>
                    </a:moveTo>
                    <a:cubicBezTo>
                      <a:pt x="275" y="0"/>
                      <a:pt x="1" y="282"/>
                      <a:pt x="204" y="449"/>
                    </a:cubicBezTo>
                    <a:cubicBezTo>
                      <a:pt x="260" y="494"/>
                      <a:pt x="322" y="514"/>
                      <a:pt x="383" y="514"/>
                    </a:cubicBezTo>
                    <a:cubicBezTo>
                      <a:pt x="540" y="514"/>
                      <a:pt x="684" y="379"/>
                      <a:pt x="666" y="199"/>
                    </a:cubicBezTo>
                    <a:cubicBezTo>
                      <a:pt x="666" y="174"/>
                      <a:pt x="654" y="149"/>
                      <a:pt x="654" y="124"/>
                    </a:cubicBezTo>
                    <a:cubicBezTo>
                      <a:pt x="621" y="36"/>
                      <a:pt x="556" y="0"/>
                      <a:pt x="4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20" name="Google Shape;11320;p50"/>
              <p:cNvSpPr/>
              <p:nvPr/>
            </p:nvSpPr>
            <p:spPr>
              <a:xfrm>
                <a:off x="4159950" y="3170775"/>
                <a:ext cx="19200" cy="14425"/>
              </a:xfrm>
              <a:custGeom>
                <a:rect b="b" l="l" r="r" t="t"/>
                <a:pathLst>
                  <a:path extrusionOk="0" h="577" w="768">
                    <a:moveTo>
                      <a:pt x="397" y="1"/>
                    </a:moveTo>
                    <a:cubicBezTo>
                      <a:pt x="62" y="1"/>
                      <a:pt x="1" y="537"/>
                      <a:pt x="386" y="572"/>
                    </a:cubicBezTo>
                    <a:cubicBezTo>
                      <a:pt x="403" y="575"/>
                      <a:pt x="420" y="576"/>
                      <a:pt x="437" y="576"/>
                    </a:cubicBezTo>
                    <a:cubicBezTo>
                      <a:pt x="635" y="576"/>
                      <a:pt x="767" y="380"/>
                      <a:pt x="698" y="184"/>
                    </a:cubicBezTo>
                    <a:cubicBezTo>
                      <a:pt x="686" y="159"/>
                      <a:pt x="673" y="134"/>
                      <a:pt x="661" y="122"/>
                    </a:cubicBezTo>
                    <a:cubicBezTo>
                      <a:pt x="623" y="59"/>
                      <a:pt x="548" y="22"/>
                      <a:pt x="473" y="9"/>
                    </a:cubicBezTo>
                    <a:cubicBezTo>
                      <a:pt x="447" y="4"/>
                      <a:pt x="421" y="1"/>
                      <a:pt x="3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21" name="Google Shape;11321;p50"/>
              <p:cNvSpPr/>
              <p:nvPr/>
            </p:nvSpPr>
            <p:spPr>
              <a:xfrm>
                <a:off x="4305800" y="3154425"/>
                <a:ext cx="17375" cy="14525"/>
              </a:xfrm>
              <a:custGeom>
                <a:rect b="b" l="l" r="r" t="t"/>
                <a:pathLst>
                  <a:path extrusionOk="0" h="581" w="695">
                    <a:moveTo>
                      <a:pt x="349" y="1"/>
                    </a:moveTo>
                    <a:cubicBezTo>
                      <a:pt x="254" y="1"/>
                      <a:pt x="159" y="48"/>
                      <a:pt x="100" y="139"/>
                    </a:cubicBezTo>
                    <a:cubicBezTo>
                      <a:pt x="0" y="314"/>
                      <a:pt x="100" y="551"/>
                      <a:pt x="313" y="576"/>
                    </a:cubicBezTo>
                    <a:cubicBezTo>
                      <a:pt x="329" y="579"/>
                      <a:pt x="346" y="580"/>
                      <a:pt x="362" y="580"/>
                    </a:cubicBezTo>
                    <a:cubicBezTo>
                      <a:pt x="551" y="580"/>
                      <a:pt x="694" y="384"/>
                      <a:pt x="625" y="189"/>
                    </a:cubicBezTo>
                    <a:cubicBezTo>
                      <a:pt x="613" y="164"/>
                      <a:pt x="600" y="139"/>
                      <a:pt x="588" y="126"/>
                    </a:cubicBezTo>
                    <a:cubicBezTo>
                      <a:pt x="527" y="42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22" name="Google Shape;11322;p50"/>
              <p:cNvSpPr/>
              <p:nvPr/>
            </p:nvSpPr>
            <p:spPr>
              <a:xfrm>
                <a:off x="4239250" y="3140375"/>
                <a:ext cx="17650" cy="14500"/>
              </a:xfrm>
              <a:custGeom>
                <a:rect b="b" l="l" r="r" t="t"/>
                <a:pathLst>
                  <a:path extrusionOk="0" h="580" w="706">
                    <a:moveTo>
                      <a:pt x="362" y="1"/>
                    </a:moveTo>
                    <a:cubicBezTo>
                      <a:pt x="266" y="1"/>
                      <a:pt x="171" y="48"/>
                      <a:pt x="113" y="138"/>
                    </a:cubicBezTo>
                    <a:cubicBezTo>
                      <a:pt x="1" y="313"/>
                      <a:pt x="113" y="551"/>
                      <a:pt x="313" y="576"/>
                    </a:cubicBezTo>
                    <a:cubicBezTo>
                      <a:pt x="330" y="579"/>
                      <a:pt x="348" y="580"/>
                      <a:pt x="365" y="580"/>
                    </a:cubicBezTo>
                    <a:cubicBezTo>
                      <a:pt x="564" y="580"/>
                      <a:pt x="706" y="384"/>
                      <a:pt x="625" y="188"/>
                    </a:cubicBezTo>
                    <a:cubicBezTo>
                      <a:pt x="625" y="163"/>
                      <a:pt x="613" y="138"/>
                      <a:pt x="600" y="126"/>
                    </a:cubicBezTo>
                    <a:cubicBezTo>
                      <a:pt x="540" y="41"/>
                      <a:pt x="451" y="1"/>
                      <a:pt x="3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23" name="Google Shape;11323;p50"/>
              <p:cNvSpPr/>
              <p:nvPr/>
            </p:nvSpPr>
            <p:spPr>
              <a:xfrm>
                <a:off x="4258550" y="3209550"/>
                <a:ext cx="16375" cy="11775"/>
              </a:xfrm>
              <a:custGeom>
                <a:rect b="b" l="l" r="r" t="t"/>
                <a:pathLst>
                  <a:path extrusionOk="0" h="471" w="655">
                    <a:moveTo>
                      <a:pt x="314" y="1"/>
                    </a:moveTo>
                    <a:cubicBezTo>
                      <a:pt x="181" y="1"/>
                      <a:pt x="51" y="93"/>
                      <a:pt x="28" y="245"/>
                    </a:cubicBezTo>
                    <a:cubicBezTo>
                      <a:pt x="0" y="401"/>
                      <a:pt x="134" y="470"/>
                      <a:pt x="278" y="470"/>
                    </a:cubicBezTo>
                    <a:cubicBezTo>
                      <a:pt x="458" y="470"/>
                      <a:pt x="654" y="363"/>
                      <a:pt x="578" y="183"/>
                    </a:cubicBezTo>
                    <a:cubicBezTo>
                      <a:pt x="578" y="158"/>
                      <a:pt x="566" y="133"/>
                      <a:pt x="541" y="121"/>
                    </a:cubicBezTo>
                    <a:cubicBezTo>
                      <a:pt x="482" y="38"/>
                      <a:pt x="398" y="1"/>
                      <a:pt x="31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24" name="Google Shape;11324;p50"/>
              <p:cNvSpPr/>
              <p:nvPr/>
            </p:nvSpPr>
            <p:spPr>
              <a:xfrm>
                <a:off x="4194875" y="3191075"/>
                <a:ext cx="18550" cy="14500"/>
              </a:xfrm>
              <a:custGeom>
                <a:rect b="b" l="l" r="r" t="t"/>
                <a:pathLst>
                  <a:path extrusionOk="0" h="580" w="742">
                    <a:moveTo>
                      <a:pt x="405" y="0"/>
                    </a:moveTo>
                    <a:cubicBezTo>
                      <a:pt x="198" y="0"/>
                      <a:pt x="1" y="246"/>
                      <a:pt x="163" y="472"/>
                    </a:cubicBezTo>
                    <a:cubicBezTo>
                      <a:pt x="224" y="547"/>
                      <a:pt x="303" y="580"/>
                      <a:pt x="382" y="580"/>
                    </a:cubicBezTo>
                    <a:cubicBezTo>
                      <a:pt x="564" y="580"/>
                      <a:pt x="742" y="407"/>
                      <a:pt x="663" y="197"/>
                    </a:cubicBezTo>
                    <a:cubicBezTo>
                      <a:pt x="663" y="172"/>
                      <a:pt x="651" y="147"/>
                      <a:pt x="626" y="122"/>
                    </a:cubicBezTo>
                    <a:cubicBezTo>
                      <a:pt x="564" y="36"/>
                      <a:pt x="483" y="0"/>
                      <a:pt x="4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25" name="Google Shape;11325;p50"/>
              <p:cNvSpPr/>
              <p:nvPr/>
            </p:nvSpPr>
            <p:spPr>
              <a:xfrm>
                <a:off x="4167350" y="3124725"/>
                <a:ext cx="18050" cy="14500"/>
              </a:xfrm>
              <a:custGeom>
                <a:rect b="b" l="l" r="r" t="t"/>
                <a:pathLst>
                  <a:path extrusionOk="0" h="580" w="722">
                    <a:moveTo>
                      <a:pt x="374" y="0"/>
                    </a:moveTo>
                    <a:cubicBezTo>
                      <a:pt x="182" y="0"/>
                      <a:pt x="1" y="207"/>
                      <a:pt x="115" y="427"/>
                    </a:cubicBezTo>
                    <a:cubicBezTo>
                      <a:pt x="175" y="534"/>
                      <a:pt x="270" y="579"/>
                      <a:pt x="364" y="579"/>
                    </a:cubicBezTo>
                    <a:cubicBezTo>
                      <a:pt x="544" y="579"/>
                      <a:pt x="722" y="411"/>
                      <a:pt x="640" y="189"/>
                    </a:cubicBezTo>
                    <a:cubicBezTo>
                      <a:pt x="640" y="164"/>
                      <a:pt x="627" y="139"/>
                      <a:pt x="602" y="127"/>
                    </a:cubicBezTo>
                    <a:cubicBezTo>
                      <a:pt x="539" y="38"/>
                      <a:pt x="456" y="0"/>
                      <a:pt x="3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26" name="Google Shape;11326;p50"/>
              <p:cNvSpPr/>
              <p:nvPr/>
            </p:nvSpPr>
            <p:spPr>
              <a:xfrm>
                <a:off x="4219575" y="3255550"/>
                <a:ext cx="15650" cy="14500"/>
              </a:xfrm>
              <a:custGeom>
                <a:rect b="b" l="l" r="r" t="t"/>
                <a:pathLst>
                  <a:path extrusionOk="0" h="580" w="626">
                    <a:moveTo>
                      <a:pt x="296" y="0"/>
                    </a:moveTo>
                    <a:cubicBezTo>
                      <a:pt x="167" y="0"/>
                      <a:pt x="38" y="82"/>
                      <a:pt x="13" y="242"/>
                    </a:cubicBezTo>
                    <a:cubicBezTo>
                      <a:pt x="0" y="317"/>
                      <a:pt x="25" y="392"/>
                      <a:pt x="63" y="455"/>
                    </a:cubicBezTo>
                    <a:cubicBezTo>
                      <a:pt x="125" y="542"/>
                      <a:pt x="210" y="579"/>
                      <a:pt x="294" y="579"/>
                    </a:cubicBezTo>
                    <a:cubicBezTo>
                      <a:pt x="463" y="579"/>
                      <a:pt x="625" y="426"/>
                      <a:pt x="575" y="218"/>
                    </a:cubicBezTo>
                    <a:cubicBezTo>
                      <a:pt x="539" y="72"/>
                      <a:pt x="417" y="0"/>
                      <a:pt x="2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27" name="Google Shape;11327;p50"/>
              <p:cNvSpPr/>
              <p:nvPr/>
            </p:nvSpPr>
            <p:spPr>
              <a:xfrm>
                <a:off x="4278000" y="3083200"/>
                <a:ext cx="17650" cy="14500"/>
              </a:xfrm>
              <a:custGeom>
                <a:rect b="b" l="l" r="r" t="t"/>
                <a:pathLst>
                  <a:path extrusionOk="0" h="580" w="706">
                    <a:moveTo>
                      <a:pt x="361" y="1"/>
                    </a:moveTo>
                    <a:cubicBezTo>
                      <a:pt x="266" y="1"/>
                      <a:pt x="171" y="48"/>
                      <a:pt x="113" y="138"/>
                    </a:cubicBezTo>
                    <a:cubicBezTo>
                      <a:pt x="0" y="313"/>
                      <a:pt x="113" y="551"/>
                      <a:pt x="313" y="576"/>
                    </a:cubicBezTo>
                    <a:cubicBezTo>
                      <a:pt x="329" y="579"/>
                      <a:pt x="346" y="580"/>
                      <a:pt x="362" y="580"/>
                    </a:cubicBezTo>
                    <a:cubicBezTo>
                      <a:pt x="562" y="580"/>
                      <a:pt x="706" y="373"/>
                      <a:pt x="625" y="188"/>
                    </a:cubicBezTo>
                    <a:cubicBezTo>
                      <a:pt x="625" y="163"/>
                      <a:pt x="612" y="138"/>
                      <a:pt x="600" y="126"/>
                    </a:cubicBezTo>
                    <a:cubicBezTo>
                      <a:pt x="540" y="41"/>
                      <a:pt x="450" y="1"/>
                      <a:pt x="3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28" name="Google Shape;11328;p50"/>
              <p:cNvSpPr/>
              <p:nvPr/>
            </p:nvSpPr>
            <p:spPr>
              <a:xfrm>
                <a:off x="4373050" y="3169125"/>
                <a:ext cx="18375" cy="14450"/>
              </a:xfrm>
              <a:custGeom>
                <a:rect b="b" l="l" r="r" t="t"/>
                <a:pathLst>
                  <a:path extrusionOk="0" h="578" w="735">
                    <a:moveTo>
                      <a:pt x="381" y="0"/>
                    </a:moveTo>
                    <a:cubicBezTo>
                      <a:pt x="141" y="0"/>
                      <a:pt x="0" y="267"/>
                      <a:pt x="147" y="463"/>
                    </a:cubicBezTo>
                    <a:cubicBezTo>
                      <a:pt x="200" y="540"/>
                      <a:pt x="287" y="577"/>
                      <a:pt x="374" y="577"/>
                    </a:cubicBezTo>
                    <a:cubicBezTo>
                      <a:pt x="471" y="577"/>
                      <a:pt x="569" y="530"/>
                      <a:pt x="622" y="438"/>
                    </a:cubicBezTo>
                    <a:cubicBezTo>
                      <a:pt x="734" y="263"/>
                      <a:pt x="622" y="38"/>
                      <a:pt x="422" y="0"/>
                    </a:cubicBezTo>
                    <a:lnTo>
                      <a:pt x="397" y="0"/>
                    </a:lnTo>
                    <a:cubicBezTo>
                      <a:pt x="391" y="0"/>
                      <a:pt x="386" y="0"/>
                      <a:pt x="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29" name="Google Shape;11329;p50"/>
              <p:cNvSpPr/>
              <p:nvPr/>
            </p:nvSpPr>
            <p:spPr>
              <a:xfrm>
                <a:off x="4321425" y="3214500"/>
                <a:ext cx="16250" cy="14550"/>
              </a:xfrm>
              <a:custGeom>
                <a:rect b="b" l="l" r="r" t="t"/>
                <a:pathLst>
                  <a:path extrusionOk="0" h="582" w="650">
                    <a:moveTo>
                      <a:pt x="323" y="0"/>
                    </a:moveTo>
                    <a:cubicBezTo>
                      <a:pt x="286" y="0"/>
                      <a:pt x="249" y="7"/>
                      <a:pt x="213" y="22"/>
                    </a:cubicBezTo>
                    <a:cubicBezTo>
                      <a:pt x="75" y="85"/>
                      <a:pt x="0" y="247"/>
                      <a:pt x="50" y="397"/>
                    </a:cubicBezTo>
                    <a:cubicBezTo>
                      <a:pt x="98" y="511"/>
                      <a:pt x="203" y="582"/>
                      <a:pt x="316" y="582"/>
                    </a:cubicBezTo>
                    <a:cubicBezTo>
                      <a:pt x="352" y="582"/>
                      <a:pt x="389" y="575"/>
                      <a:pt x="425" y="560"/>
                    </a:cubicBezTo>
                    <a:cubicBezTo>
                      <a:pt x="575" y="497"/>
                      <a:pt x="650" y="335"/>
                      <a:pt x="587" y="185"/>
                    </a:cubicBezTo>
                    <a:cubicBezTo>
                      <a:pt x="550" y="71"/>
                      <a:pt x="439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30" name="Google Shape;11330;p50"/>
              <p:cNvSpPr/>
              <p:nvPr/>
            </p:nvSpPr>
            <p:spPr>
              <a:xfrm>
                <a:off x="4211350" y="3298475"/>
                <a:ext cx="18500" cy="15200"/>
              </a:xfrm>
              <a:custGeom>
                <a:rect b="b" l="l" r="r" t="t"/>
                <a:pathLst>
                  <a:path extrusionOk="0" h="608" w="740">
                    <a:moveTo>
                      <a:pt x="359" y="1"/>
                    </a:moveTo>
                    <a:cubicBezTo>
                      <a:pt x="175" y="1"/>
                      <a:pt x="1" y="190"/>
                      <a:pt x="92" y="400"/>
                    </a:cubicBezTo>
                    <a:cubicBezTo>
                      <a:pt x="133" y="547"/>
                      <a:pt x="240" y="607"/>
                      <a:pt x="350" y="607"/>
                    </a:cubicBezTo>
                    <a:cubicBezTo>
                      <a:pt x="540" y="607"/>
                      <a:pt x="740" y="425"/>
                      <a:pt x="629" y="188"/>
                    </a:cubicBezTo>
                    <a:cubicBezTo>
                      <a:pt x="617" y="150"/>
                      <a:pt x="592" y="113"/>
                      <a:pt x="554" y="88"/>
                    </a:cubicBezTo>
                    <a:cubicBezTo>
                      <a:pt x="497" y="27"/>
                      <a:pt x="427" y="1"/>
                      <a:pt x="3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31" name="Google Shape;11331;p50"/>
              <p:cNvSpPr/>
              <p:nvPr/>
            </p:nvSpPr>
            <p:spPr>
              <a:xfrm>
                <a:off x="4323675" y="3245975"/>
                <a:ext cx="17750" cy="14225"/>
              </a:xfrm>
              <a:custGeom>
                <a:rect b="b" l="l" r="r" t="t"/>
                <a:pathLst>
                  <a:path extrusionOk="0" h="569" w="710">
                    <a:moveTo>
                      <a:pt x="355" y="0"/>
                    </a:moveTo>
                    <a:cubicBezTo>
                      <a:pt x="151" y="0"/>
                      <a:pt x="0" y="206"/>
                      <a:pt x="85" y="401"/>
                    </a:cubicBezTo>
                    <a:cubicBezTo>
                      <a:pt x="131" y="512"/>
                      <a:pt x="235" y="568"/>
                      <a:pt x="339" y="568"/>
                    </a:cubicBezTo>
                    <a:cubicBezTo>
                      <a:pt x="435" y="568"/>
                      <a:pt x="531" y="521"/>
                      <a:pt x="585" y="426"/>
                    </a:cubicBezTo>
                    <a:lnTo>
                      <a:pt x="597" y="438"/>
                    </a:lnTo>
                    <a:cubicBezTo>
                      <a:pt x="710" y="251"/>
                      <a:pt x="585" y="13"/>
                      <a:pt x="373" y="1"/>
                    </a:cubicBezTo>
                    <a:cubicBezTo>
                      <a:pt x="367" y="0"/>
                      <a:pt x="361" y="0"/>
                      <a:pt x="3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32" name="Google Shape;11332;p50"/>
              <p:cNvSpPr/>
              <p:nvPr/>
            </p:nvSpPr>
            <p:spPr>
              <a:xfrm>
                <a:off x="4176825" y="3093900"/>
                <a:ext cx="18050" cy="14525"/>
              </a:xfrm>
              <a:custGeom>
                <a:rect b="b" l="l" r="r" t="t"/>
                <a:pathLst>
                  <a:path extrusionOk="0" h="581" w="722">
                    <a:moveTo>
                      <a:pt x="354" y="1"/>
                    </a:moveTo>
                    <a:cubicBezTo>
                      <a:pt x="176" y="1"/>
                      <a:pt x="1" y="156"/>
                      <a:pt x="73" y="373"/>
                    </a:cubicBezTo>
                    <a:cubicBezTo>
                      <a:pt x="114" y="519"/>
                      <a:pt x="221" y="580"/>
                      <a:pt x="331" y="580"/>
                    </a:cubicBezTo>
                    <a:cubicBezTo>
                      <a:pt x="521" y="580"/>
                      <a:pt x="721" y="398"/>
                      <a:pt x="610" y="160"/>
                    </a:cubicBezTo>
                    <a:cubicBezTo>
                      <a:pt x="552" y="49"/>
                      <a:pt x="453" y="1"/>
                      <a:pt x="3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33" name="Google Shape;11333;p50"/>
              <p:cNvSpPr/>
              <p:nvPr/>
            </p:nvSpPr>
            <p:spPr>
              <a:xfrm>
                <a:off x="4212900" y="3074500"/>
                <a:ext cx="17200" cy="14475"/>
              </a:xfrm>
              <a:custGeom>
                <a:rect b="b" l="l" r="r" t="t"/>
                <a:pathLst>
                  <a:path extrusionOk="0" h="579" w="688">
                    <a:moveTo>
                      <a:pt x="383" y="1"/>
                    </a:moveTo>
                    <a:cubicBezTo>
                      <a:pt x="186" y="1"/>
                      <a:pt x="1" y="209"/>
                      <a:pt x="117" y="424"/>
                    </a:cubicBezTo>
                    <a:cubicBezTo>
                      <a:pt x="167" y="499"/>
                      <a:pt x="242" y="561"/>
                      <a:pt x="330" y="574"/>
                    </a:cubicBezTo>
                    <a:cubicBezTo>
                      <a:pt x="346" y="577"/>
                      <a:pt x="362" y="579"/>
                      <a:pt x="378" y="579"/>
                    </a:cubicBezTo>
                    <a:cubicBezTo>
                      <a:pt x="546" y="579"/>
                      <a:pt x="688" y="406"/>
                      <a:pt x="642" y="224"/>
                    </a:cubicBezTo>
                    <a:cubicBezTo>
                      <a:pt x="642" y="211"/>
                      <a:pt x="642" y="199"/>
                      <a:pt x="642" y="186"/>
                    </a:cubicBezTo>
                    <a:cubicBezTo>
                      <a:pt x="630" y="161"/>
                      <a:pt x="617" y="136"/>
                      <a:pt x="605" y="111"/>
                    </a:cubicBezTo>
                    <a:cubicBezTo>
                      <a:pt x="541" y="33"/>
                      <a:pt x="461" y="1"/>
                      <a:pt x="3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34" name="Google Shape;11334;p50"/>
              <p:cNvSpPr/>
              <p:nvPr/>
            </p:nvSpPr>
            <p:spPr>
              <a:xfrm>
                <a:off x="4180075" y="3306625"/>
                <a:ext cx="17650" cy="15050"/>
              </a:xfrm>
              <a:custGeom>
                <a:rect b="b" l="l" r="r" t="t"/>
                <a:pathLst>
                  <a:path extrusionOk="0" h="602" w="706">
                    <a:moveTo>
                      <a:pt x="385" y="1"/>
                    </a:moveTo>
                    <a:cubicBezTo>
                      <a:pt x="194" y="1"/>
                      <a:pt x="0" y="180"/>
                      <a:pt x="118" y="424"/>
                    </a:cubicBezTo>
                    <a:cubicBezTo>
                      <a:pt x="167" y="532"/>
                      <a:pt x="279" y="602"/>
                      <a:pt x="397" y="602"/>
                    </a:cubicBezTo>
                    <a:cubicBezTo>
                      <a:pt x="429" y="602"/>
                      <a:pt x="461" y="597"/>
                      <a:pt x="493" y="586"/>
                    </a:cubicBezTo>
                    <a:cubicBezTo>
                      <a:pt x="630" y="524"/>
                      <a:pt x="705" y="361"/>
                      <a:pt x="655" y="211"/>
                    </a:cubicBezTo>
                    <a:cubicBezTo>
                      <a:pt x="609" y="63"/>
                      <a:pt x="497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35" name="Google Shape;11335;p50"/>
              <p:cNvSpPr/>
              <p:nvPr/>
            </p:nvSpPr>
            <p:spPr>
              <a:xfrm>
                <a:off x="4405150" y="3184250"/>
                <a:ext cx="16025" cy="14350"/>
              </a:xfrm>
              <a:custGeom>
                <a:rect b="b" l="l" r="r" t="t"/>
                <a:pathLst>
                  <a:path extrusionOk="0" h="574" w="641">
                    <a:moveTo>
                      <a:pt x="298" y="0"/>
                    </a:moveTo>
                    <a:cubicBezTo>
                      <a:pt x="166" y="0"/>
                      <a:pt x="36" y="92"/>
                      <a:pt x="13" y="245"/>
                    </a:cubicBezTo>
                    <a:cubicBezTo>
                      <a:pt x="0" y="320"/>
                      <a:pt x="13" y="395"/>
                      <a:pt x="63" y="458"/>
                    </a:cubicBezTo>
                    <a:cubicBezTo>
                      <a:pt x="124" y="539"/>
                      <a:pt x="206" y="573"/>
                      <a:pt x="287" y="573"/>
                    </a:cubicBezTo>
                    <a:cubicBezTo>
                      <a:pt x="467" y="573"/>
                      <a:pt x="640" y="399"/>
                      <a:pt x="563" y="183"/>
                    </a:cubicBezTo>
                    <a:cubicBezTo>
                      <a:pt x="563" y="158"/>
                      <a:pt x="550" y="133"/>
                      <a:pt x="525" y="120"/>
                    </a:cubicBezTo>
                    <a:cubicBezTo>
                      <a:pt x="467" y="38"/>
                      <a:pt x="382" y="0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36" name="Google Shape;11336;p50"/>
              <p:cNvSpPr/>
              <p:nvPr/>
            </p:nvSpPr>
            <p:spPr>
              <a:xfrm>
                <a:off x="4408825" y="3146975"/>
                <a:ext cx="17425" cy="12875"/>
              </a:xfrm>
              <a:custGeom>
                <a:rect b="b" l="l" r="r" t="t"/>
                <a:pathLst>
                  <a:path extrusionOk="0" h="515" w="697">
                    <a:moveTo>
                      <a:pt x="482" y="1"/>
                    </a:moveTo>
                    <a:cubicBezTo>
                      <a:pt x="274" y="1"/>
                      <a:pt x="0" y="283"/>
                      <a:pt x="203" y="449"/>
                    </a:cubicBezTo>
                    <a:cubicBezTo>
                      <a:pt x="259" y="494"/>
                      <a:pt x="322" y="514"/>
                      <a:pt x="384" y="514"/>
                    </a:cubicBezTo>
                    <a:cubicBezTo>
                      <a:pt x="545" y="514"/>
                      <a:pt x="696" y="380"/>
                      <a:pt x="678" y="199"/>
                    </a:cubicBezTo>
                    <a:cubicBezTo>
                      <a:pt x="678" y="162"/>
                      <a:pt x="666" y="149"/>
                      <a:pt x="653" y="124"/>
                    </a:cubicBezTo>
                    <a:cubicBezTo>
                      <a:pt x="620" y="36"/>
                      <a:pt x="555" y="1"/>
                      <a:pt x="4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37" name="Google Shape;11337;p50"/>
              <p:cNvSpPr/>
              <p:nvPr/>
            </p:nvSpPr>
            <p:spPr>
              <a:xfrm>
                <a:off x="4378900" y="3124575"/>
                <a:ext cx="15025" cy="14350"/>
              </a:xfrm>
              <a:custGeom>
                <a:rect b="b" l="l" r="r" t="t"/>
                <a:pathLst>
                  <a:path extrusionOk="0" h="574" w="601">
                    <a:moveTo>
                      <a:pt x="310" y="1"/>
                    </a:moveTo>
                    <a:cubicBezTo>
                      <a:pt x="177" y="1"/>
                      <a:pt x="44" y="93"/>
                      <a:pt x="13" y="245"/>
                    </a:cubicBezTo>
                    <a:cubicBezTo>
                      <a:pt x="1" y="320"/>
                      <a:pt x="26" y="395"/>
                      <a:pt x="76" y="458"/>
                    </a:cubicBezTo>
                    <a:cubicBezTo>
                      <a:pt x="113" y="520"/>
                      <a:pt x="188" y="558"/>
                      <a:pt x="263" y="570"/>
                    </a:cubicBezTo>
                    <a:cubicBezTo>
                      <a:pt x="277" y="573"/>
                      <a:pt x="291" y="574"/>
                      <a:pt x="305" y="574"/>
                    </a:cubicBezTo>
                    <a:cubicBezTo>
                      <a:pt x="440" y="574"/>
                      <a:pt x="565" y="469"/>
                      <a:pt x="588" y="333"/>
                    </a:cubicBezTo>
                    <a:cubicBezTo>
                      <a:pt x="600" y="258"/>
                      <a:pt x="575" y="183"/>
                      <a:pt x="538" y="120"/>
                    </a:cubicBezTo>
                    <a:cubicBezTo>
                      <a:pt x="480" y="38"/>
                      <a:pt x="395" y="1"/>
                      <a:pt x="3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38" name="Google Shape;11338;p50"/>
              <p:cNvSpPr/>
              <p:nvPr/>
            </p:nvSpPr>
            <p:spPr>
              <a:xfrm>
                <a:off x="4353600" y="3058875"/>
                <a:ext cx="17350" cy="12875"/>
              </a:xfrm>
              <a:custGeom>
                <a:rect b="b" l="l" r="r" t="t"/>
                <a:pathLst>
                  <a:path extrusionOk="0" h="515" w="694">
                    <a:moveTo>
                      <a:pt x="484" y="1"/>
                    </a:moveTo>
                    <a:cubicBezTo>
                      <a:pt x="272" y="1"/>
                      <a:pt x="0" y="283"/>
                      <a:pt x="213" y="449"/>
                    </a:cubicBezTo>
                    <a:lnTo>
                      <a:pt x="200" y="449"/>
                    </a:lnTo>
                    <a:cubicBezTo>
                      <a:pt x="256" y="494"/>
                      <a:pt x="319" y="514"/>
                      <a:pt x="381" y="514"/>
                    </a:cubicBezTo>
                    <a:cubicBezTo>
                      <a:pt x="542" y="514"/>
                      <a:pt x="693" y="379"/>
                      <a:pt x="675" y="199"/>
                    </a:cubicBezTo>
                    <a:cubicBezTo>
                      <a:pt x="675" y="174"/>
                      <a:pt x="663" y="149"/>
                      <a:pt x="663" y="124"/>
                    </a:cubicBezTo>
                    <a:cubicBezTo>
                      <a:pt x="627" y="36"/>
                      <a:pt x="559" y="1"/>
                      <a:pt x="4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39" name="Google Shape;11339;p50"/>
              <p:cNvSpPr/>
              <p:nvPr/>
            </p:nvSpPr>
            <p:spPr>
              <a:xfrm>
                <a:off x="4383275" y="3085525"/>
                <a:ext cx="16025" cy="14350"/>
              </a:xfrm>
              <a:custGeom>
                <a:rect b="b" l="l" r="r" t="t"/>
                <a:pathLst>
                  <a:path extrusionOk="0" h="574" w="641">
                    <a:moveTo>
                      <a:pt x="298" y="0"/>
                    </a:moveTo>
                    <a:cubicBezTo>
                      <a:pt x="166" y="0"/>
                      <a:pt x="36" y="93"/>
                      <a:pt x="13" y="245"/>
                    </a:cubicBezTo>
                    <a:cubicBezTo>
                      <a:pt x="0" y="320"/>
                      <a:pt x="13" y="395"/>
                      <a:pt x="63" y="458"/>
                    </a:cubicBezTo>
                    <a:cubicBezTo>
                      <a:pt x="125" y="539"/>
                      <a:pt x="206" y="573"/>
                      <a:pt x="287" y="573"/>
                    </a:cubicBezTo>
                    <a:cubicBezTo>
                      <a:pt x="467" y="573"/>
                      <a:pt x="641" y="399"/>
                      <a:pt x="563" y="183"/>
                    </a:cubicBezTo>
                    <a:cubicBezTo>
                      <a:pt x="550" y="158"/>
                      <a:pt x="538" y="133"/>
                      <a:pt x="525" y="120"/>
                    </a:cubicBezTo>
                    <a:cubicBezTo>
                      <a:pt x="467" y="38"/>
                      <a:pt x="382" y="0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40" name="Google Shape;11340;p50"/>
              <p:cNvSpPr/>
              <p:nvPr/>
            </p:nvSpPr>
            <p:spPr>
              <a:xfrm>
                <a:off x="4344600" y="3097675"/>
                <a:ext cx="15275" cy="14550"/>
              </a:xfrm>
              <a:custGeom>
                <a:rect b="b" l="l" r="r" t="t"/>
                <a:pathLst>
                  <a:path extrusionOk="0" h="582" w="611">
                    <a:moveTo>
                      <a:pt x="317" y="0"/>
                    </a:moveTo>
                    <a:cubicBezTo>
                      <a:pt x="159" y="0"/>
                      <a:pt x="1" y="121"/>
                      <a:pt x="23" y="322"/>
                    </a:cubicBezTo>
                    <a:cubicBezTo>
                      <a:pt x="42" y="493"/>
                      <a:pt x="178" y="581"/>
                      <a:pt x="313" y="581"/>
                    </a:cubicBezTo>
                    <a:cubicBezTo>
                      <a:pt x="443" y="581"/>
                      <a:pt x="573" y="500"/>
                      <a:pt x="598" y="334"/>
                    </a:cubicBezTo>
                    <a:cubicBezTo>
                      <a:pt x="610" y="284"/>
                      <a:pt x="598" y="234"/>
                      <a:pt x="585" y="184"/>
                    </a:cubicBezTo>
                    <a:cubicBezTo>
                      <a:pt x="534" y="57"/>
                      <a:pt x="426" y="0"/>
                      <a:pt x="3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41" name="Google Shape;11341;p50"/>
              <p:cNvSpPr/>
              <p:nvPr/>
            </p:nvSpPr>
            <p:spPr>
              <a:xfrm>
                <a:off x="3298875" y="3397775"/>
                <a:ext cx="15775" cy="14500"/>
              </a:xfrm>
              <a:custGeom>
                <a:rect b="b" l="l" r="r" t="t"/>
                <a:pathLst>
                  <a:path extrusionOk="0" h="580" w="631">
                    <a:moveTo>
                      <a:pt x="324" y="0"/>
                    </a:moveTo>
                    <a:cubicBezTo>
                      <a:pt x="241" y="0"/>
                      <a:pt x="158" y="33"/>
                      <a:pt x="100" y="102"/>
                    </a:cubicBezTo>
                    <a:cubicBezTo>
                      <a:pt x="0" y="227"/>
                      <a:pt x="25" y="414"/>
                      <a:pt x="150" y="514"/>
                    </a:cubicBezTo>
                    <a:lnTo>
                      <a:pt x="138" y="514"/>
                    </a:lnTo>
                    <a:cubicBezTo>
                      <a:pt x="193" y="559"/>
                      <a:pt x="256" y="579"/>
                      <a:pt x="318" y="579"/>
                    </a:cubicBezTo>
                    <a:cubicBezTo>
                      <a:pt x="479" y="579"/>
                      <a:pt x="631" y="442"/>
                      <a:pt x="613" y="252"/>
                    </a:cubicBezTo>
                    <a:cubicBezTo>
                      <a:pt x="613" y="227"/>
                      <a:pt x="600" y="202"/>
                      <a:pt x="600" y="177"/>
                    </a:cubicBezTo>
                    <a:cubicBezTo>
                      <a:pt x="550" y="62"/>
                      <a:pt x="437" y="0"/>
                      <a:pt x="3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42" name="Google Shape;11342;p50"/>
              <p:cNvSpPr/>
              <p:nvPr/>
            </p:nvSpPr>
            <p:spPr>
              <a:xfrm>
                <a:off x="3336050" y="3377025"/>
                <a:ext cx="18300" cy="14600"/>
              </a:xfrm>
              <a:custGeom>
                <a:rect b="b" l="l" r="r" t="t"/>
                <a:pathLst>
                  <a:path extrusionOk="0" h="584" w="732">
                    <a:moveTo>
                      <a:pt x="356" y="1"/>
                    </a:moveTo>
                    <a:cubicBezTo>
                      <a:pt x="260" y="1"/>
                      <a:pt x="165" y="48"/>
                      <a:pt x="113" y="145"/>
                    </a:cubicBezTo>
                    <a:cubicBezTo>
                      <a:pt x="0" y="320"/>
                      <a:pt x="113" y="545"/>
                      <a:pt x="313" y="582"/>
                    </a:cubicBezTo>
                    <a:cubicBezTo>
                      <a:pt x="324" y="583"/>
                      <a:pt x="334" y="584"/>
                      <a:pt x="345" y="584"/>
                    </a:cubicBezTo>
                    <a:cubicBezTo>
                      <a:pt x="577" y="584"/>
                      <a:pt x="731" y="323"/>
                      <a:pt x="588" y="120"/>
                    </a:cubicBezTo>
                    <a:cubicBezTo>
                      <a:pt x="534" y="41"/>
                      <a:pt x="445" y="1"/>
                      <a:pt x="3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43" name="Google Shape;11343;p50"/>
              <p:cNvSpPr/>
              <p:nvPr/>
            </p:nvSpPr>
            <p:spPr>
              <a:xfrm>
                <a:off x="3315125" y="3324225"/>
                <a:ext cx="17700" cy="14625"/>
              </a:xfrm>
              <a:custGeom>
                <a:rect b="b" l="l" r="r" t="t"/>
                <a:pathLst>
                  <a:path extrusionOk="0" h="585" w="708">
                    <a:moveTo>
                      <a:pt x="355" y="1"/>
                    </a:moveTo>
                    <a:cubicBezTo>
                      <a:pt x="260" y="1"/>
                      <a:pt x="164" y="48"/>
                      <a:pt x="113" y="145"/>
                    </a:cubicBezTo>
                    <a:cubicBezTo>
                      <a:pt x="0" y="320"/>
                      <a:pt x="113" y="545"/>
                      <a:pt x="313" y="582"/>
                    </a:cubicBezTo>
                    <a:cubicBezTo>
                      <a:pt x="325" y="584"/>
                      <a:pt x="337" y="584"/>
                      <a:pt x="349" y="584"/>
                    </a:cubicBezTo>
                    <a:cubicBezTo>
                      <a:pt x="556" y="584"/>
                      <a:pt x="708" y="384"/>
                      <a:pt x="625" y="195"/>
                    </a:cubicBezTo>
                    <a:cubicBezTo>
                      <a:pt x="625" y="170"/>
                      <a:pt x="613" y="145"/>
                      <a:pt x="588" y="120"/>
                    </a:cubicBezTo>
                    <a:cubicBezTo>
                      <a:pt x="533" y="41"/>
                      <a:pt x="444" y="1"/>
                      <a:pt x="3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44" name="Google Shape;11344;p50"/>
              <p:cNvSpPr/>
              <p:nvPr/>
            </p:nvSpPr>
            <p:spPr>
              <a:xfrm>
                <a:off x="3348850" y="3343850"/>
                <a:ext cx="16600" cy="14550"/>
              </a:xfrm>
              <a:custGeom>
                <a:rect b="b" l="l" r="r" t="t"/>
                <a:pathLst>
                  <a:path extrusionOk="0" h="582" w="664">
                    <a:moveTo>
                      <a:pt x="335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85"/>
                      <a:pt x="1" y="247"/>
                      <a:pt x="63" y="397"/>
                    </a:cubicBezTo>
                    <a:cubicBezTo>
                      <a:pt x="111" y="511"/>
                      <a:pt x="216" y="582"/>
                      <a:pt x="329" y="582"/>
                    </a:cubicBezTo>
                    <a:cubicBezTo>
                      <a:pt x="365" y="582"/>
                      <a:pt x="402" y="575"/>
                      <a:pt x="438" y="559"/>
                    </a:cubicBezTo>
                    <a:cubicBezTo>
                      <a:pt x="588" y="497"/>
                      <a:pt x="663" y="335"/>
                      <a:pt x="601" y="185"/>
                    </a:cubicBezTo>
                    <a:cubicBezTo>
                      <a:pt x="553" y="71"/>
                      <a:pt x="448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45" name="Google Shape;11345;p50"/>
              <p:cNvSpPr/>
              <p:nvPr/>
            </p:nvSpPr>
            <p:spPr>
              <a:xfrm>
                <a:off x="3322000" y="3286525"/>
                <a:ext cx="16575" cy="14400"/>
              </a:xfrm>
              <a:custGeom>
                <a:rect b="b" l="l" r="r" t="t"/>
                <a:pathLst>
                  <a:path extrusionOk="0" h="576" w="663">
                    <a:moveTo>
                      <a:pt x="321" y="0"/>
                    </a:moveTo>
                    <a:cubicBezTo>
                      <a:pt x="289" y="0"/>
                      <a:pt x="256" y="5"/>
                      <a:pt x="225" y="16"/>
                    </a:cubicBezTo>
                    <a:cubicBezTo>
                      <a:pt x="75" y="78"/>
                      <a:pt x="0" y="241"/>
                      <a:pt x="63" y="391"/>
                    </a:cubicBezTo>
                    <a:cubicBezTo>
                      <a:pt x="110" y="505"/>
                      <a:pt x="215" y="575"/>
                      <a:pt x="329" y="575"/>
                    </a:cubicBezTo>
                    <a:cubicBezTo>
                      <a:pt x="365" y="575"/>
                      <a:pt x="401" y="568"/>
                      <a:pt x="438" y="553"/>
                    </a:cubicBezTo>
                    <a:cubicBezTo>
                      <a:pt x="587" y="503"/>
                      <a:pt x="662" y="328"/>
                      <a:pt x="600" y="191"/>
                    </a:cubicBezTo>
                    <a:cubicBezTo>
                      <a:pt x="560" y="72"/>
                      <a:pt x="443" y="0"/>
                      <a:pt x="3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46" name="Google Shape;11346;p50"/>
              <p:cNvSpPr/>
              <p:nvPr/>
            </p:nvSpPr>
            <p:spPr>
              <a:xfrm>
                <a:off x="3412875" y="3354300"/>
                <a:ext cx="17225" cy="12725"/>
              </a:xfrm>
              <a:custGeom>
                <a:rect b="b" l="l" r="r" t="t"/>
                <a:pathLst>
                  <a:path extrusionOk="0" h="509" w="689">
                    <a:moveTo>
                      <a:pt x="491" y="0"/>
                    </a:moveTo>
                    <a:cubicBezTo>
                      <a:pt x="278" y="0"/>
                      <a:pt x="0" y="283"/>
                      <a:pt x="214" y="441"/>
                    </a:cubicBezTo>
                    <a:cubicBezTo>
                      <a:pt x="270" y="486"/>
                      <a:pt x="335" y="508"/>
                      <a:pt x="399" y="508"/>
                    </a:cubicBezTo>
                    <a:cubicBezTo>
                      <a:pt x="480" y="508"/>
                      <a:pt x="558" y="473"/>
                      <a:pt x="614" y="404"/>
                    </a:cubicBezTo>
                    <a:cubicBezTo>
                      <a:pt x="664" y="341"/>
                      <a:pt x="689" y="266"/>
                      <a:pt x="676" y="191"/>
                    </a:cubicBezTo>
                    <a:cubicBezTo>
                      <a:pt x="676" y="166"/>
                      <a:pt x="664" y="141"/>
                      <a:pt x="664" y="116"/>
                    </a:cubicBezTo>
                    <a:cubicBezTo>
                      <a:pt x="629" y="34"/>
                      <a:pt x="564" y="0"/>
                      <a:pt x="4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47" name="Google Shape;11347;p50"/>
              <p:cNvSpPr/>
              <p:nvPr/>
            </p:nvSpPr>
            <p:spPr>
              <a:xfrm>
                <a:off x="3388775" y="3288500"/>
                <a:ext cx="18850" cy="14450"/>
              </a:xfrm>
              <a:custGeom>
                <a:rect b="b" l="l" r="r" t="t"/>
                <a:pathLst>
                  <a:path extrusionOk="0" h="578" w="754">
                    <a:moveTo>
                      <a:pt x="380" y="0"/>
                    </a:moveTo>
                    <a:cubicBezTo>
                      <a:pt x="295" y="0"/>
                      <a:pt x="212" y="39"/>
                      <a:pt x="153" y="112"/>
                    </a:cubicBezTo>
                    <a:cubicBezTo>
                      <a:pt x="0" y="300"/>
                      <a:pt x="136" y="577"/>
                      <a:pt x="361" y="577"/>
                    </a:cubicBezTo>
                    <a:cubicBezTo>
                      <a:pt x="375" y="577"/>
                      <a:pt x="389" y="576"/>
                      <a:pt x="403" y="574"/>
                    </a:cubicBezTo>
                    <a:cubicBezTo>
                      <a:pt x="666" y="549"/>
                      <a:pt x="753" y="224"/>
                      <a:pt x="553" y="62"/>
                    </a:cubicBezTo>
                    <a:cubicBezTo>
                      <a:pt x="501" y="20"/>
                      <a:pt x="440" y="0"/>
                      <a:pt x="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48" name="Google Shape;11348;p50"/>
              <p:cNvSpPr/>
              <p:nvPr/>
            </p:nvSpPr>
            <p:spPr>
              <a:xfrm>
                <a:off x="3383525" y="3324475"/>
                <a:ext cx="16600" cy="14550"/>
              </a:xfrm>
              <a:custGeom>
                <a:rect b="b" l="l" r="r" t="t"/>
                <a:pathLst>
                  <a:path extrusionOk="0" h="582" w="664">
                    <a:moveTo>
                      <a:pt x="335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63" y="397"/>
                    </a:cubicBezTo>
                    <a:cubicBezTo>
                      <a:pt x="111" y="511"/>
                      <a:pt x="216" y="582"/>
                      <a:pt x="330" y="582"/>
                    </a:cubicBezTo>
                    <a:cubicBezTo>
                      <a:pt x="366" y="582"/>
                      <a:pt x="402" y="575"/>
                      <a:pt x="438" y="560"/>
                    </a:cubicBezTo>
                    <a:cubicBezTo>
                      <a:pt x="588" y="497"/>
                      <a:pt x="663" y="335"/>
                      <a:pt x="601" y="185"/>
                    </a:cubicBezTo>
                    <a:cubicBezTo>
                      <a:pt x="553" y="71"/>
                      <a:pt x="448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49" name="Google Shape;11349;p50"/>
              <p:cNvSpPr/>
              <p:nvPr/>
            </p:nvSpPr>
            <p:spPr>
              <a:xfrm>
                <a:off x="3362650" y="3219000"/>
                <a:ext cx="18650" cy="14625"/>
              </a:xfrm>
              <a:custGeom>
                <a:rect b="b" l="l" r="r" t="t"/>
                <a:pathLst>
                  <a:path extrusionOk="0" h="585" w="746">
                    <a:moveTo>
                      <a:pt x="384" y="0"/>
                    </a:moveTo>
                    <a:cubicBezTo>
                      <a:pt x="130" y="0"/>
                      <a:pt x="0" y="341"/>
                      <a:pt x="211" y="517"/>
                    </a:cubicBezTo>
                    <a:cubicBezTo>
                      <a:pt x="270" y="564"/>
                      <a:pt x="335" y="584"/>
                      <a:pt x="397" y="584"/>
                    </a:cubicBezTo>
                    <a:cubicBezTo>
                      <a:pt x="583" y="584"/>
                      <a:pt x="746" y="399"/>
                      <a:pt x="661" y="192"/>
                    </a:cubicBezTo>
                    <a:cubicBezTo>
                      <a:pt x="661" y="167"/>
                      <a:pt x="649" y="142"/>
                      <a:pt x="636" y="117"/>
                    </a:cubicBezTo>
                    <a:cubicBezTo>
                      <a:pt x="586" y="55"/>
                      <a:pt x="511" y="17"/>
                      <a:pt x="436" y="5"/>
                    </a:cubicBezTo>
                    <a:cubicBezTo>
                      <a:pt x="418" y="2"/>
                      <a:pt x="401" y="0"/>
                      <a:pt x="3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50" name="Google Shape;11350;p50"/>
              <p:cNvSpPr/>
              <p:nvPr/>
            </p:nvSpPr>
            <p:spPr>
              <a:xfrm>
                <a:off x="3351350" y="3265100"/>
                <a:ext cx="16275" cy="14450"/>
              </a:xfrm>
              <a:custGeom>
                <a:rect b="b" l="l" r="r" t="t"/>
                <a:pathLst>
                  <a:path extrusionOk="0" h="578" w="651">
                    <a:moveTo>
                      <a:pt x="335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73"/>
                      <a:pt x="1" y="248"/>
                      <a:pt x="51" y="398"/>
                    </a:cubicBezTo>
                    <a:cubicBezTo>
                      <a:pt x="99" y="514"/>
                      <a:pt x="207" y="577"/>
                      <a:pt x="323" y="577"/>
                    </a:cubicBezTo>
                    <a:cubicBezTo>
                      <a:pt x="357" y="577"/>
                      <a:pt x="392" y="572"/>
                      <a:pt x="426" y="560"/>
                    </a:cubicBezTo>
                    <a:cubicBezTo>
                      <a:pt x="576" y="498"/>
                      <a:pt x="651" y="335"/>
                      <a:pt x="601" y="185"/>
                    </a:cubicBezTo>
                    <a:cubicBezTo>
                      <a:pt x="553" y="72"/>
                      <a:pt x="448" y="1"/>
                      <a:pt x="3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51" name="Google Shape;11351;p50"/>
              <p:cNvSpPr/>
              <p:nvPr/>
            </p:nvSpPr>
            <p:spPr>
              <a:xfrm>
                <a:off x="3352300" y="3305150"/>
                <a:ext cx="18150" cy="14425"/>
              </a:xfrm>
              <a:custGeom>
                <a:rect b="b" l="l" r="r" t="t"/>
                <a:pathLst>
                  <a:path extrusionOk="0" h="577" w="726">
                    <a:moveTo>
                      <a:pt x="346" y="0"/>
                    </a:moveTo>
                    <a:cubicBezTo>
                      <a:pt x="254" y="0"/>
                      <a:pt x="164" y="44"/>
                      <a:pt x="113" y="133"/>
                    </a:cubicBezTo>
                    <a:cubicBezTo>
                      <a:pt x="0" y="320"/>
                      <a:pt x="113" y="545"/>
                      <a:pt x="313" y="570"/>
                    </a:cubicBezTo>
                    <a:cubicBezTo>
                      <a:pt x="332" y="574"/>
                      <a:pt x="351" y="576"/>
                      <a:pt x="370" y="576"/>
                    </a:cubicBezTo>
                    <a:cubicBezTo>
                      <a:pt x="588" y="576"/>
                      <a:pt x="726" y="316"/>
                      <a:pt x="588" y="121"/>
                    </a:cubicBezTo>
                    <a:cubicBezTo>
                      <a:pt x="526" y="41"/>
                      <a:pt x="435" y="0"/>
                      <a:pt x="3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52" name="Google Shape;11352;p50"/>
              <p:cNvSpPr/>
              <p:nvPr/>
            </p:nvSpPr>
            <p:spPr>
              <a:xfrm>
                <a:off x="3303500" y="3360125"/>
                <a:ext cx="18075" cy="14650"/>
              </a:xfrm>
              <a:custGeom>
                <a:rect b="b" l="l" r="r" t="t"/>
                <a:pathLst>
                  <a:path extrusionOk="0" h="586" w="723">
                    <a:moveTo>
                      <a:pt x="377" y="0"/>
                    </a:moveTo>
                    <a:cubicBezTo>
                      <a:pt x="184" y="0"/>
                      <a:pt x="1" y="204"/>
                      <a:pt x="115" y="433"/>
                    </a:cubicBezTo>
                    <a:cubicBezTo>
                      <a:pt x="175" y="540"/>
                      <a:pt x="270" y="586"/>
                      <a:pt x="364" y="586"/>
                    </a:cubicBezTo>
                    <a:cubicBezTo>
                      <a:pt x="545" y="586"/>
                      <a:pt x="722" y="418"/>
                      <a:pt x="640" y="196"/>
                    </a:cubicBezTo>
                    <a:cubicBezTo>
                      <a:pt x="640" y="171"/>
                      <a:pt x="628" y="146"/>
                      <a:pt x="603" y="121"/>
                    </a:cubicBezTo>
                    <a:cubicBezTo>
                      <a:pt x="540" y="36"/>
                      <a:pt x="458" y="0"/>
                      <a:pt x="3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53" name="Google Shape;11353;p50"/>
              <p:cNvSpPr/>
              <p:nvPr/>
            </p:nvSpPr>
            <p:spPr>
              <a:xfrm>
                <a:off x="3390625" y="3248550"/>
                <a:ext cx="17175" cy="14375"/>
              </a:xfrm>
              <a:custGeom>
                <a:rect b="b" l="l" r="r" t="t"/>
                <a:pathLst>
                  <a:path extrusionOk="0" h="575" w="687">
                    <a:moveTo>
                      <a:pt x="366" y="0"/>
                    </a:moveTo>
                    <a:cubicBezTo>
                      <a:pt x="121" y="0"/>
                      <a:pt x="0" y="528"/>
                      <a:pt x="292" y="572"/>
                    </a:cubicBezTo>
                    <a:cubicBezTo>
                      <a:pt x="304" y="574"/>
                      <a:pt x="316" y="574"/>
                      <a:pt x="328" y="574"/>
                    </a:cubicBezTo>
                    <a:cubicBezTo>
                      <a:pt x="535" y="574"/>
                      <a:pt x="687" y="374"/>
                      <a:pt x="604" y="173"/>
                    </a:cubicBezTo>
                    <a:cubicBezTo>
                      <a:pt x="579" y="110"/>
                      <a:pt x="517" y="48"/>
                      <a:pt x="454" y="23"/>
                    </a:cubicBezTo>
                    <a:cubicBezTo>
                      <a:pt x="423" y="7"/>
                      <a:pt x="394" y="0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54" name="Google Shape;11354;p50"/>
              <p:cNvSpPr/>
              <p:nvPr/>
            </p:nvSpPr>
            <p:spPr>
              <a:xfrm>
                <a:off x="3418825" y="3319975"/>
                <a:ext cx="19725" cy="14450"/>
              </a:xfrm>
              <a:custGeom>
                <a:rect b="b" l="l" r="r" t="t"/>
                <a:pathLst>
                  <a:path extrusionOk="0" h="578" w="789">
                    <a:moveTo>
                      <a:pt x="391" y="1"/>
                    </a:moveTo>
                    <a:cubicBezTo>
                      <a:pt x="48" y="1"/>
                      <a:pt x="1" y="529"/>
                      <a:pt x="364" y="577"/>
                    </a:cubicBezTo>
                    <a:lnTo>
                      <a:pt x="364" y="565"/>
                    </a:lnTo>
                    <a:cubicBezTo>
                      <a:pt x="376" y="566"/>
                      <a:pt x="388" y="567"/>
                      <a:pt x="400" y="567"/>
                    </a:cubicBezTo>
                    <a:cubicBezTo>
                      <a:pt x="731" y="567"/>
                      <a:pt x="789" y="75"/>
                      <a:pt x="451" y="2"/>
                    </a:cubicBezTo>
                    <a:lnTo>
                      <a:pt x="426" y="2"/>
                    </a:lnTo>
                    <a:cubicBezTo>
                      <a:pt x="414" y="1"/>
                      <a:pt x="402" y="1"/>
                      <a:pt x="3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55" name="Google Shape;11355;p50"/>
              <p:cNvSpPr/>
              <p:nvPr/>
            </p:nvSpPr>
            <p:spPr>
              <a:xfrm>
                <a:off x="3381675" y="3364150"/>
                <a:ext cx="16250" cy="14550"/>
              </a:xfrm>
              <a:custGeom>
                <a:rect b="b" l="l" r="r" t="t"/>
                <a:pathLst>
                  <a:path extrusionOk="0" h="582" w="650">
                    <a:moveTo>
                      <a:pt x="323" y="0"/>
                    </a:moveTo>
                    <a:cubicBezTo>
                      <a:pt x="286" y="0"/>
                      <a:pt x="249" y="7"/>
                      <a:pt x="212" y="22"/>
                    </a:cubicBezTo>
                    <a:cubicBezTo>
                      <a:pt x="75" y="72"/>
                      <a:pt x="0" y="247"/>
                      <a:pt x="50" y="397"/>
                    </a:cubicBezTo>
                    <a:cubicBezTo>
                      <a:pt x="97" y="511"/>
                      <a:pt x="203" y="582"/>
                      <a:pt x="316" y="582"/>
                    </a:cubicBezTo>
                    <a:cubicBezTo>
                      <a:pt x="352" y="582"/>
                      <a:pt x="389" y="575"/>
                      <a:pt x="425" y="560"/>
                    </a:cubicBezTo>
                    <a:cubicBezTo>
                      <a:pt x="575" y="497"/>
                      <a:pt x="650" y="335"/>
                      <a:pt x="587" y="185"/>
                    </a:cubicBezTo>
                    <a:cubicBezTo>
                      <a:pt x="549" y="71"/>
                      <a:pt x="439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56" name="Google Shape;11356;p50"/>
              <p:cNvSpPr/>
              <p:nvPr/>
            </p:nvSpPr>
            <p:spPr>
              <a:xfrm>
                <a:off x="3333550" y="3415300"/>
                <a:ext cx="16275" cy="14500"/>
              </a:xfrm>
              <a:custGeom>
                <a:rect b="b" l="l" r="r" t="t"/>
                <a:pathLst>
                  <a:path extrusionOk="0" h="580" w="651">
                    <a:moveTo>
                      <a:pt x="349" y="1"/>
                    </a:moveTo>
                    <a:cubicBezTo>
                      <a:pt x="254" y="1"/>
                      <a:pt x="159" y="48"/>
                      <a:pt x="100" y="138"/>
                    </a:cubicBezTo>
                    <a:cubicBezTo>
                      <a:pt x="1" y="326"/>
                      <a:pt x="100" y="551"/>
                      <a:pt x="313" y="576"/>
                    </a:cubicBezTo>
                    <a:cubicBezTo>
                      <a:pt x="328" y="578"/>
                      <a:pt x="344" y="580"/>
                      <a:pt x="359" y="580"/>
                    </a:cubicBezTo>
                    <a:cubicBezTo>
                      <a:pt x="492" y="580"/>
                      <a:pt x="615" y="484"/>
                      <a:pt x="638" y="338"/>
                    </a:cubicBezTo>
                    <a:cubicBezTo>
                      <a:pt x="650" y="301"/>
                      <a:pt x="650" y="263"/>
                      <a:pt x="638" y="238"/>
                    </a:cubicBezTo>
                    <a:cubicBezTo>
                      <a:pt x="638" y="201"/>
                      <a:pt x="613" y="151"/>
                      <a:pt x="588" y="126"/>
                    </a:cubicBezTo>
                    <a:cubicBezTo>
                      <a:pt x="528" y="41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57" name="Google Shape;11357;p50"/>
              <p:cNvSpPr/>
              <p:nvPr/>
            </p:nvSpPr>
            <p:spPr>
              <a:xfrm>
                <a:off x="3370100" y="3396625"/>
                <a:ext cx="17425" cy="14600"/>
              </a:xfrm>
              <a:custGeom>
                <a:rect b="b" l="l" r="r" t="t"/>
                <a:pathLst>
                  <a:path extrusionOk="0" h="584" w="697">
                    <a:moveTo>
                      <a:pt x="348" y="1"/>
                    </a:moveTo>
                    <a:cubicBezTo>
                      <a:pt x="312" y="1"/>
                      <a:pt x="274" y="8"/>
                      <a:pt x="238" y="23"/>
                    </a:cubicBezTo>
                    <a:cubicBezTo>
                      <a:pt x="1" y="111"/>
                      <a:pt x="1" y="448"/>
                      <a:pt x="226" y="560"/>
                    </a:cubicBezTo>
                    <a:cubicBezTo>
                      <a:pt x="264" y="577"/>
                      <a:pt x="302" y="584"/>
                      <a:pt x="340" y="584"/>
                    </a:cubicBezTo>
                    <a:cubicBezTo>
                      <a:pt x="534" y="584"/>
                      <a:pt x="697" y="385"/>
                      <a:pt x="613" y="186"/>
                    </a:cubicBezTo>
                    <a:cubicBezTo>
                      <a:pt x="575" y="72"/>
                      <a:pt x="465" y="1"/>
                      <a:pt x="3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58" name="Google Shape;11358;p50"/>
              <p:cNvSpPr/>
              <p:nvPr/>
            </p:nvSpPr>
            <p:spPr>
              <a:xfrm>
                <a:off x="3518825" y="3312375"/>
                <a:ext cx="15675" cy="14625"/>
              </a:xfrm>
              <a:custGeom>
                <a:rect b="b" l="l" r="r" t="t"/>
                <a:pathLst>
                  <a:path extrusionOk="0" h="585" w="627">
                    <a:moveTo>
                      <a:pt x="319" y="1"/>
                    </a:moveTo>
                    <a:cubicBezTo>
                      <a:pt x="240" y="1"/>
                      <a:pt x="159" y="34"/>
                      <a:pt x="100" y="106"/>
                    </a:cubicBezTo>
                    <a:cubicBezTo>
                      <a:pt x="0" y="231"/>
                      <a:pt x="13" y="419"/>
                      <a:pt x="138" y="519"/>
                    </a:cubicBezTo>
                    <a:cubicBezTo>
                      <a:pt x="193" y="564"/>
                      <a:pt x="257" y="584"/>
                      <a:pt x="318" y="584"/>
                    </a:cubicBezTo>
                    <a:cubicBezTo>
                      <a:pt x="478" y="584"/>
                      <a:pt x="627" y="449"/>
                      <a:pt x="600" y="269"/>
                    </a:cubicBezTo>
                    <a:cubicBezTo>
                      <a:pt x="592" y="102"/>
                      <a:pt x="457" y="1"/>
                      <a:pt x="3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59" name="Google Shape;11359;p50"/>
              <p:cNvSpPr/>
              <p:nvPr/>
            </p:nvSpPr>
            <p:spPr>
              <a:xfrm>
                <a:off x="3556000" y="3291900"/>
                <a:ext cx="18225" cy="14475"/>
              </a:xfrm>
              <a:custGeom>
                <a:rect b="b" l="l" r="r" t="t"/>
                <a:pathLst>
                  <a:path extrusionOk="0" h="579" w="729">
                    <a:moveTo>
                      <a:pt x="355" y="1"/>
                    </a:moveTo>
                    <a:cubicBezTo>
                      <a:pt x="260" y="1"/>
                      <a:pt x="164" y="48"/>
                      <a:pt x="113" y="138"/>
                    </a:cubicBezTo>
                    <a:cubicBezTo>
                      <a:pt x="0" y="313"/>
                      <a:pt x="113" y="538"/>
                      <a:pt x="313" y="576"/>
                    </a:cubicBezTo>
                    <a:cubicBezTo>
                      <a:pt x="328" y="578"/>
                      <a:pt x="342" y="579"/>
                      <a:pt x="357" y="579"/>
                    </a:cubicBezTo>
                    <a:cubicBezTo>
                      <a:pt x="582" y="579"/>
                      <a:pt x="728" y="314"/>
                      <a:pt x="588" y="126"/>
                    </a:cubicBezTo>
                    <a:cubicBezTo>
                      <a:pt x="533" y="41"/>
                      <a:pt x="444" y="1"/>
                      <a:pt x="3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60" name="Google Shape;11360;p50"/>
              <p:cNvSpPr/>
              <p:nvPr/>
            </p:nvSpPr>
            <p:spPr>
              <a:xfrm>
                <a:off x="3489175" y="3278750"/>
                <a:ext cx="18275" cy="14500"/>
              </a:xfrm>
              <a:custGeom>
                <a:rect b="b" l="l" r="r" t="t"/>
                <a:pathLst>
                  <a:path extrusionOk="0" h="580" w="731">
                    <a:moveTo>
                      <a:pt x="381" y="0"/>
                    </a:moveTo>
                    <a:cubicBezTo>
                      <a:pt x="186" y="0"/>
                      <a:pt x="1" y="207"/>
                      <a:pt x="124" y="427"/>
                    </a:cubicBezTo>
                    <a:cubicBezTo>
                      <a:pt x="179" y="534"/>
                      <a:pt x="273" y="579"/>
                      <a:pt x="367" y="579"/>
                    </a:cubicBezTo>
                    <a:cubicBezTo>
                      <a:pt x="548" y="579"/>
                      <a:pt x="731" y="411"/>
                      <a:pt x="649" y="189"/>
                    </a:cubicBezTo>
                    <a:cubicBezTo>
                      <a:pt x="636" y="164"/>
                      <a:pt x="624" y="139"/>
                      <a:pt x="611" y="127"/>
                    </a:cubicBezTo>
                    <a:cubicBezTo>
                      <a:pt x="548" y="37"/>
                      <a:pt x="464" y="0"/>
                      <a:pt x="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61" name="Google Shape;11361;p50"/>
              <p:cNvSpPr/>
              <p:nvPr/>
            </p:nvSpPr>
            <p:spPr>
              <a:xfrm>
                <a:off x="3500700" y="3239625"/>
                <a:ext cx="15025" cy="14650"/>
              </a:xfrm>
              <a:custGeom>
                <a:rect b="b" l="l" r="r" t="t"/>
                <a:pathLst>
                  <a:path extrusionOk="0" h="586" w="601">
                    <a:moveTo>
                      <a:pt x="297" y="1"/>
                    </a:moveTo>
                    <a:cubicBezTo>
                      <a:pt x="213" y="1"/>
                      <a:pt x="131" y="35"/>
                      <a:pt x="75" y="105"/>
                    </a:cubicBezTo>
                    <a:cubicBezTo>
                      <a:pt x="25" y="167"/>
                      <a:pt x="0" y="242"/>
                      <a:pt x="13" y="317"/>
                    </a:cubicBezTo>
                    <a:cubicBezTo>
                      <a:pt x="29" y="484"/>
                      <a:pt x="166" y="585"/>
                      <a:pt x="306" y="585"/>
                    </a:cubicBezTo>
                    <a:cubicBezTo>
                      <a:pt x="385" y="585"/>
                      <a:pt x="466" y="552"/>
                      <a:pt x="525" y="480"/>
                    </a:cubicBezTo>
                    <a:cubicBezTo>
                      <a:pt x="575" y="417"/>
                      <a:pt x="600" y="342"/>
                      <a:pt x="588" y="267"/>
                    </a:cubicBezTo>
                    <a:cubicBezTo>
                      <a:pt x="588" y="242"/>
                      <a:pt x="575" y="217"/>
                      <a:pt x="575" y="192"/>
                    </a:cubicBezTo>
                    <a:cubicBezTo>
                      <a:pt x="550" y="142"/>
                      <a:pt x="525" y="105"/>
                      <a:pt x="488" y="67"/>
                    </a:cubicBezTo>
                    <a:cubicBezTo>
                      <a:pt x="432" y="23"/>
                      <a:pt x="364" y="1"/>
                      <a:pt x="2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62" name="Google Shape;11362;p50"/>
              <p:cNvSpPr/>
              <p:nvPr/>
            </p:nvSpPr>
            <p:spPr>
              <a:xfrm>
                <a:off x="3534425" y="3238975"/>
                <a:ext cx="17600" cy="14625"/>
              </a:xfrm>
              <a:custGeom>
                <a:rect b="b" l="l" r="r" t="t"/>
                <a:pathLst>
                  <a:path extrusionOk="0" h="585" w="704">
                    <a:moveTo>
                      <a:pt x="385" y="0"/>
                    </a:moveTo>
                    <a:cubicBezTo>
                      <a:pt x="327" y="0"/>
                      <a:pt x="268" y="17"/>
                      <a:pt x="213" y="56"/>
                    </a:cubicBezTo>
                    <a:cubicBezTo>
                      <a:pt x="1" y="206"/>
                      <a:pt x="88" y="531"/>
                      <a:pt x="338" y="581"/>
                    </a:cubicBezTo>
                    <a:cubicBezTo>
                      <a:pt x="354" y="583"/>
                      <a:pt x="369" y="584"/>
                      <a:pt x="384" y="584"/>
                    </a:cubicBezTo>
                    <a:cubicBezTo>
                      <a:pt x="528" y="584"/>
                      <a:pt x="653" y="478"/>
                      <a:pt x="676" y="331"/>
                    </a:cubicBezTo>
                    <a:cubicBezTo>
                      <a:pt x="704" y="145"/>
                      <a:pt x="552" y="0"/>
                      <a:pt x="3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63" name="Google Shape;11363;p50"/>
              <p:cNvSpPr/>
              <p:nvPr/>
            </p:nvSpPr>
            <p:spPr>
              <a:xfrm>
                <a:off x="3568800" y="3258700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1" y="1"/>
                    </a:moveTo>
                    <a:cubicBezTo>
                      <a:pt x="289" y="1"/>
                      <a:pt x="257" y="6"/>
                      <a:pt x="225" y="17"/>
                    </a:cubicBezTo>
                    <a:cubicBezTo>
                      <a:pt x="76" y="79"/>
                      <a:pt x="1" y="241"/>
                      <a:pt x="63" y="391"/>
                    </a:cubicBezTo>
                    <a:cubicBezTo>
                      <a:pt x="101" y="505"/>
                      <a:pt x="211" y="576"/>
                      <a:pt x="322" y="576"/>
                    </a:cubicBezTo>
                    <a:cubicBezTo>
                      <a:pt x="357" y="576"/>
                      <a:pt x="392" y="569"/>
                      <a:pt x="425" y="554"/>
                    </a:cubicBezTo>
                    <a:cubicBezTo>
                      <a:pt x="575" y="504"/>
                      <a:pt x="650" y="329"/>
                      <a:pt x="600" y="179"/>
                    </a:cubicBezTo>
                    <a:cubicBezTo>
                      <a:pt x="551" y="71"/>
                      <a:pt x="440" y="1"/>
                      <a:pt x="3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64" name="Google Shape;11364;p50"/>
              <p:cNvSpPr/>
              <p:nvPr/>
            </p:nvSpPr>
            <p:spPr>
              <a:xfrm>
                <a:off x="3477175" y="3179025"/>
                <a:ext cx="16200" cy="11825"/>
              </a:xfrm>
              <a:custGeom>
                <a:rect b="b" l="l" r="r" t="t"/>
                <a:pathLst>
                  <a:path extrusionOk="0" h="473" w="648">
                    <a:moveTo>
                      <a:pt x="309" y="1"/>
                    </a:moveTo>
                    <a:cubicBezTo>
                      <a:pt x="167" y="1"/>
                      <a:pt x="52" y="106"/>
                      <a:pt x="29" y="242"/>
                    </a:cubicBezTo>
                    <a:cubicBezTo>
                      <a:pt x="1" y="401"/>
                      <a:pt x="137" y="472"/>
                      <a:pt x="283" y="472"/>
                    </a:cubicBezTo>
                    <a:cubicBezTo>
                      <a:pt x="458" y="472"/>
                      <a:pt x="647" y="369"/>
                      <a:pt x="579" y="192"/>
                    </a:cubicBezTo>
                    <a:cubicBezTo>
                      <a:pt x="541" y="92"/>
                      <a:pt x="454" y="17"/>
                      <a:pt x="354" y="4"/>
                    </a:cubicBezTo>
                    <a:cubicBezTo>
                      <a:pt x="339" y="2"/>
                      <a:pt x="324" y="1"/>
                      <a:pt x="3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65" name="Google Shape;11365;p50"/>
              <p:cNvSpPr/>
              <p:nvPr/>
            </p:nvSpPr>
            <p:spPr>
              <a:xfrm>
                <a:off x="3514750" y="3167175"/>
                <a:ext cx="15775" cy="14550"/>
              </a:xfrm>
              <a:custGeom>
                <a:rect b="b" l="l" r="r" t="t"/>
                <a:pathLst>
                  <a:path extrusionOk="0" h="582" w="631">
                    <a:moveTo>
                      <a:pt x="326" y="1"/>
                    </a:moveTo>
                    <a:cubicBezTo>
                      <a:pt x="245" y="1"/>
                      <a:pt x="161" y="37"/>
                      <a:pt x="101" y="116"/>
                    </a:cubicBezTo>
                    <a:cubicBezTo>
                      <a:pt x="1" y="228"/>
                      <a:pt x="13" y="416"/>
                      <a:pt x="138" y="516"/>
                    </a:cubicBezTo>
                    <a:cubicBezTo>
                      <a:pt x="197" y="561"/>
                      <a:pt x="262" y="581"/>
                      <a:pt x="325" y="581"/>
                    </a:cubicBezTo>
                    <a:cubicBezTo>
                      <a:pt x="486" y="581"/>
                      <a:pt x="631" y="446"/>
                      <a:pt x="613" y="266"/>
                    </a:cubicBezTo>
                    <a:cubicBezTo>
                      <a:pt x="597" y="102"/>
                      <a:pt x="464" y="1"/>
                      <a:pt x="3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66" name="Google Shape;11366;p50"/>
              <p:cNvSpPr/>
              <p:nvPr/>
            </p:nvSpPr>
            <p:spPr>
              <a:xfrm>
                <a:off x="3461650" y="3212125"/>
                <a:ext cx="17725" cy="14550"/>
              </a:xfrm>
              <a:custGeom>
                <a:rect b="b" l="l" r="r" t="t"/>
                <a:pathLst>
                  <a:path extrusionOk="0" h="582" w="709">
                    <a:moveTo>
                      <a:pt x="360" y="1"/>
                    </a:moveTo>
                    <a:cubicBezTo>
                      <a:pt x="276" y="1"/>
                      <a:pt x="193" y="36"/>
                      <a:pt x="138" y="105"/>
                    </a:cubicBezTo>
                    <a:cubicBezTo>
                      <a:pt x="0" y="280"/>
                      <a:pt x="100" y="542"/>
                      <a:pt x="325" y="580"/>
                    </a:cubicBezTo>
                    <a:cubicBezTo>
                      <a:pt x="337" y="581"/>
                      <a:pt x="348" y="582"/>
                      <a:pt x="359" y="582"/>
                    </a:cubicBezTo>
                    <a:cubicBezTo>
                      <a:pt x="556" y="582"/>
                      <a:pt x="708" y="381"/>
                      <a:pt x="637" y="180"/>
                    </a:cubicBezTo>
                    <a:cubicBezTo>
                      <a:pt x="613" y="142"/>
                      <a:pt x="588" y="92"/>
                      <a:pt x="550" y="68"/>
                    </a:cubicBezTo>
                    <a:cubicBezTo>
                      <a:pt x="494" y="23"/>
                      <a:pt x="427" y="1"/>
                      <a:pt x="3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67" name="Google Shape;11367;p50"/>
              <p:cNvSpPr/>
              <p:nvPr/>
            </p:nvSpPr>
            <p:spPr>
              <a:xfrm>
                <a:off x="3541925" y="3201075"/>
                <a:ext cx="16600" cy="14550"/>
              </a:xfrm>
              <a:custGeom>
                <a:rect b="b" l="l" r="r" t="t"/>
                <a:pathLst>
                  <a:path extrusionOk="0" h="582" w="664">
                    <a:moveTo>
                      <a:pt x="335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85"/>
                      <a:pt x="1" y="247"/>
                      <a:pt x="63" y="397"/>
                    </a:cubicBezTo>
                    <a:cubicBezTo>
                      <a:pt x="111" y="511"/>
                      <a:pt x="216" y="582"/>
                      <a:pt x="329" y="582"/>
                    </a:cubicBezTo>
                    <a:cubicBezTo>
                      <a:pt x="365" y="582"/>
                      <a:pt x="402" y="575"/>
                      <a:pt x="438" y="559"/>
                    </a:cubicBezTo>
                    <a:cubicBezTo>
                      <a:pt x="588" y="510"/>
                      <a:pt x="663" y="335"/>
                      <a:pt x="601" y="185"/>
                    </a:cubicBezTo>
                    <a:cubicBezTo>
                      <a:pt x="553" y="71"/>
                      <a:pt x="448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68" name="Google Shape;11368;p50"/>
              <p:cNvSpPr/>
              <p:nvPr/>
            </p:nvSpPr>
            <p:spPr>
              <a:xfrm>
                <a:off x="3632850" y="3267500"/>
                <a:ext cx="19225" cy="14425"/>
              </a:xfrm>
              <a:custGeom>
                <a:rect b="b" l="l" r="r" t="t"/>
                <a:pathLst>
                  <a:path extrusionOk="0" h="577" w="769">
                    <a:moveTo>
                      <a:pt x="393" y="0"/>
                    </a:moveTo>
                    <a:cubicBezTo>
                      <a:pt x="383" y="0"/>
                      <a:pt x="373" y="1"/>
                      <a:pt x="363" y="2"/>
                    </a:cubicBezTo>
                    <a:cubicBezTo>
                      <a:pt x="100" y="27"/>
                      <a:pt x="0" y="352"/>
                      <a:pt x="200" y="514"/>
                    </a:cubicBezTo>
                    <a:cubicBezTo>
                      <a:pt x="254" y="557"/>
                      <a:pt x="319" y="577"/>
                      <a:pt x="383" y="577"/>
                    </a:cubicBezTo>
                    <a:cubicBezTo>
                      <a:pt x="470" y="577"/>
                      <a:pt x="555" y="541"/>
                      <a:pt x="613" y="477"/>
                    </a:cubicBezTo>
                    <a:cubicBezTo>
                      <a:pt x="768" y="273"/>
                      <a:pt x="625" y="0"/>
                      <a:pt x="3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69" name="Google Shape;11369;p50"/>
              <p:cNvSpPr/>
              <p:nvPr/>
            </p:nvSpPr>
            <p:spPr>
              <a:xfrm>
                <a:off x="3609425" y="3203375"/>
                <a:ext cx="16225" cy="14550"/>
              </a:xfrm>
              <a:custGeom>
                <a:rect b="b" l="l" r="r" t="t"/>
                <a:pathLst>
                  <a:path extrusionOk="0" h="582" w="649">
                    <a:moveTo>
                      <a:pt x="347" y="1"/>
                    </a:moveTo>
                    <a:cubicBezTo>
                      <a:pt x="263" y="1"/>
                      <a:pt x="181" y="36"/>
                      <a:pt x="125" y="105"/>
                    </a:cubicBezTo>
                    <a:cubicBezTo>
                      <a:pt x="0" y="268"/>
                      <a:pt x="63" y="505"/>
                      <a:pt x="263" y="567"/>
                    </a:cubicBezTo>
                    <a:cubicBezTo>
                      <a:pt x="292" y="577"/>
                      <a:pt x="321" y="581"/>
                      <a:pt x="350" y="581"/>
                    </a:cubicBezTo>
                    <a:cubicBezTo>
                      <a:pt x="514" y="581"/>
                      <a:pt x="648" y="438"/>
                      <a:pt x="637" y="268"/>
                    </a:cubicBezTo>
                    <a:cubicBezTo>
                      <a:pt x="637" y="230"/>
                      <a:pt x="625" y="218"/>
                      <a:pt x="612" y="193"/>
                    </a:cubicBezTo>
                    <a:cubicBezTo>
                      <a:pt x="600" y="143"/>
                      <a:pt x="575" y="105"/>
                      <a:pt x="537" y="68"/>
                    </a:cubicBezTo>
                    <a:cubicBezTo>
                      <a:pt x="482" y="23"/>
                      <a:pt x="414" y="1"/>
                      <a:pt x="3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70" name="Google Shape;11370;p50"/>
              <p:cNvSpPr/>
              <p:nvPr/>
            </p:nvSpPr>
            <p:spPr>
              <a:xfrm>
                <a:off x="3591600" y="3238875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34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85"/>
                      <a:pt x="1" y="247"/>
                      <a:pt x="51" y="397"/>
                    </a:cubicBezTo>
                    <a:cubicBezTo>
                      <a:pt x="98" y="511"/>
                      <a:pt x="203" y="582"/>
                      <a:pt x="317" y="582"/>
                    </a:cubicBezTo>
                    <a:cubicBezTo>
                      <a:pt x="353" y="582"/>
                      <a:pt x="390" y="575"/>
                      <a:pt x="426" y="560"/>
                    </a:cubicBezTo>
                    <a:cubicBezTo>
                      <a:pt x="576" y="497"/>
                      <a:pt x="651" y="335"/>
                      <a:pt x="588" y="185"/>
                    </a:cubicBezTo>
                    <a:cubicBezTo>
                      <a:pt x="550" y="71"/>
                      <a:pt x="447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71" name="Google Shape;11371;p50"/>
              <p:cNvSpPr/>
              <p:nvPr/>
            </p:nvSpPr>
            <p:spPr>
              <a:xfrm>
                <a:off x="3585050" y="3133725"/>
                <a:ext cx="16050" cy="14375"/>
              </a:xfrm>
              <a:custGeom>
                <a:rect b="b" l="l" r="r" t="t"/>
                <a:pathLst>
                  <a:path extrusionOk="0" h="575" w="642">
                    <a:moveTo>
                      <a:pt x="296" y="1"/>
                    </a:moveTo>
                    <a:cubicBezTo>
                      <a:pt x="161" y="1"/>
                      <a:pt x="36" y="107"/>
                      <a:pt x="13" y="254"/>
                    </a:cubicBezTo>
                    <a:cubicBezTo>
                      <a:pt x="0" y="329"/>
                      <a:pt x="13" y="404"/>
                      <a:pt x="63" y="467"/>
                    </a:cubicBezTo>
                    <a:cubicBezTo>
                      <a:pt x="123" y="542"/>
                      <a:pt x="203" y="574"/>
                      <a:pt x="281" y="574"/>
                    </a:cubicBezTo>
                    <a:cubicBezTo>
                      <a:pt x="464" y="574"/>
                      <a:pt x="641" y="401"/>
                      <a:pt x="563" y="192"/>
                    </a:cubicBezTo>
                    <a:cubicBezTo>
                      <a:pt x="563" y="167"/>
                      <a:pt x="550" y="142"/>
                      <a:pt x="525" y="117"/>
                    </a:cubicBezTo>
                    <a:cubicBezTo>
                      <a:pt x="488" y="54"/>
                      <a:pt x="413" y="17"/>
                      <a:pt x="338" y="4"/>
                    </a:cubicBezTo>
                    <a:cubicBezTo>
                      <a:pt x="324" y="2"/>
                      <a:pt x="310" y="1"/>
                      <a:pt x="2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72" name="Google Shape;11372;p50"/>
              <p:cNvSpPr/>
              <p:nvPr/>
            </p:nvSpPr>
            <p:spPr>
              <a:xfrm>
                <a:off x="3571000" y="3179825"/>
                <a:ext cx="16575" cy="14550"/>
              </a:xfrm>
              <a:custGeom>
                <a:rect b="b" l="l" r="r" t="t"/>
                <a:pathLst>
                  <a:path extrusionOk="0" h="582" w="663">
                    <a:moveTo>
                      <a:pt x="335" y="0"/>
                    </a:moveTo>
                    <a:cubicBezTo>
                      <a:pt x="299" y="0"/>
                      <a:pt x="261" y="7"/>
                      <a:pt x="225" y="22"/>
                    </a:cubicBezTo>
                    <a:cubicBezTo>
                      <a:pt x="75" y="85"/>
                      <a:pt x="0" y="247"/>
                      <a:pt x="63" y="397"/>
                    </a:cubicBezTo>
                    <a:cubicBezTo>
                      <a:pt x="110" y="511"/>
                      <a:pt x="215" y="582"/>
                      <a:pt x="329" y="582"/>
                    </a:cubicBezTo>
                    <a:cubicBezTo>
                      <a:pt x="365" y="582"/>
                      <a:pt x="401" y="575"/>
                      <a:pt x="437" y="560"/>
                    </a:cubicBezTo>
                    <a:cubicBezTo>
                      <a:pt x="587" y="497"/>
                      <a:pt x="662" y="335"/>
                      <a:pt x="600" y="185"/>
                    </a:cubicBezTo>
                    <a:cubicBezTo>
                      <a:pt x="562" y="71"/>
                      <a:pt x="452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73" name="Google Shape;11373;p50"/>
              <p:cNvSpPr/>
              <p:nvPr/>
            </p:nvSpPr>
            <p:spPr>
              <a:xfrm>
                <a:off x="3449775" y="3335100"/>
                <a:ext cx="19475" cy="14400"/>
              </a:xfrm>
              <a:custGeom>
                <a:rect b="b" l="l" r="r" t="t"/>
                <a:pathLst>
                  <a:path extrusionOk="0" h="576" w="779">
                    <a:moveTo>
                      <a:pt x="376" y="0"/>
                    </a:moveTo>
                    <a:cubicBezTo>
                      <a:pt x="352" y="0"/>
                      <a:pt x="326" y="3"/>
                      <a:pt x="300" y="10"/>
                    </a:cubicBezTo>
                    <a:cubicBezTo>
                      <a:pt x="0" y="85"/>
                      <a:pt x="13" y="522"/>
                      <a:pt x="325" y="572"/>
                    </a:cubicBezTo>
                    <a:cubicBezTo>
                      <a:pt x="338" y="574"/>
                      <a:pt x="352" y="575"/>
                      <a:pt x="365" y="575"/>
                    </a:cubicBezTo>
                    <a:cubicBezTo>
                      <a:pt x="426" y="575"/>
                      <a:pt x="486" y="553"/>
                      <a:pt x="538" y="522"/>
                    </a:cubicBezTo>
                    <a:cubicBezTo>
                      <a:pt x="778" y="350"/>
                      <a:pt x="641" y="0"/>
                      <a:pt x="3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74" name="Google Shape;11374;p50"/>
              <p:cNvSpPr/>
              <p:nvPr/>
            </p:nvSpPr>
            <p:spPr>
              <a:xfrm>
                <a:off x="3455350" y="3297750"/>
                <a:ext cx="17250" cy="12900"/>
              </a:xfrm>
              <a:custGeom>
                <a:rect b="b" l="l" r="r" t="t"/>
                <a:pathLst>
                  <a:path extrusionOk="0" h="516" w="690">
                    <a:moveTo>
                      <a:pt x="492" y="1"/>
                    </a:moveTo>
                    <a:cubicBezTo>
                      <a:pt x="279" y="1"/>
                      <a:pt x="0" y="286"/>
                      <a:pt x="215" y="454"/>
                    </a:cubicBezTo>
                    <a:cubicBezTo>
                      <a:pt x="267" y="496"/>
                      <a:pt x="328" y="516"/>
                      <a:pt x="388" y="516"/>
                    </a:cubicBezTo>
                    <a:cubicBezTo>
                      <a:pt x="473" y="516"/>
                      <a:pt x="556" y="477"/>
                      <a:pt x="615" y="404"/>
                    </a:cubicBezTo>
                    <a:cubicBezTo>
                      <a:pt x="665" y="342"/>
                      <a:pt x="690" y="267"/>
                      <a:pt x="677" y="192"/>
                    </a:cubicBezTo>
                    <a:cubicBezTo>
                      <a:pt x="677" y="167"/>
                      <a:pt x="665" y="142"/>
                      <a:pt x="665" y="117"/>
                    </a:cubicBezTo>
                    <a:cubicBezTo>
                      <a:pt x="630" y="34"/>
                      <a:pt x="565" y="1"/>
                      <a:pt x="4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75" name="Google Shape;11375;p50"/>
              <p:cNvSpPr/>
              <p:nvPr/>
            </p:nvSpPr>
            <p:spPr>
              <a:xfrm>
                <a:off x="3425725" y="3275300"/>
                <a:ext cx="16025" cy="14225"/>
              </a:xfrm>
              <a:custGeom>
                <a:rect b="b" l="l" r="r" t="t"/>
                <a:pathLst>
                  <a:path extrusionOk="0" h="569" w="641">
                    <a:moveTo>
                      <a:pt x="295" y="0"/>
                    </a:moveTo>
                    <a:cubicBezTo>
                      <a:pt x="163" y="0"/>
                      <a:pt x="30" y="88"/>
                      <a:pt x="0" y="240"/>
                    </a:cubicBezTo>
                    <a:cubicBezTo>
                      <a:pt x="0" y="315"/>
                      <a:pt x="13" y="390"/>
                      <a:pt x="63" y="452"/>
                    </a:cubicBezTo>
                    <a:cubicBezTo>
                      <a:pt x="124" y="534"/>
                      <a:pt x="207" y="568"/>
                      <a:pt x="288" y="568"/>
                    </a:cubicBezTo>
                    <a:cubicBezTo>
                      <a:pt x="468" y="568"/>
                      <a:pt x="640" y="397"/>
                      <a:pt x="562" y="190"/>
                    </a:cubicBezTo>
                    <a:cubicBezTo>
                      <a:pt x="550" y="165"/>
                      <a:pt x="537" y="140"/>
                      <a:pt x="525" y="115"/>
                    </a:cubicBezTo>
                    <a:cubicBezTo>
                      <a:pt x="466" y="37"/>
                      <a:pt x="381" y="0"/>
                      <a:pt x="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76" name="Google Shape;11376;p50"/>
              <p:cNvSpPr/>
              <p:nvPr/>
            </p:nvSpPr>
            <p:spPr>
              <a:xfrm>
                <a:off x="3402225" y="3207950"/>
                <a:ext cx="15775" cy="15050"/>
              </a:xfrm>
              <a:custGeom>
                <a:rect b="b" l="l" r="r" t="t"/>
                <a:pathLst>
                  <a:path extrusionOk="0" h="602" w="631">
                    <a:moveTo>
                      <a:pt x="313" y="1"/>
                    </a:moveTo>
                    <a:cubicBezTo>
                      <a:pt x="157" y="1"/>
                      <a:pt x="0" y="122"/>
                      <a:pt x="15" y="322"/>
                    </a:cubicBezTo>
                    <a:cubicBezTo>
                      <a:pt x="27" y="513"/>
                      <a:pt x="167" y="602"/>
                      <a:pt x="306" y="602"/>
                    </a:cubicBezTo>
                    <a:cubicBezTo>
                      <a:pt x="468" y="602"/>
                      <a:pt x="630" y="481"/>
                      <a:pt x="590" y="259"/>
                    </a:cubicBezTo>
                    <a:cubicBezTo>
                      <a:pt x="590" y="235"/>
                      <a:pt x="578" y="210"/>
                      <a:pt x="578" y="185"/>
                    </a:cubicBezTo>
                    <a:cubicBezTo>
                      <a:pt x="527" y="58"/>
                      <a:pt x="420" y="1"/>
                      <a:pt x="31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77" name="Google Shape;11377;p50"/>
              <p:cNvSpPr/>
              <p:nvPr/>
            </p:nvSpPr>
            <p:spPr>
              <a:xfrm>
                <a:off x="3427125" y="3236175"/>
                <a:ext cx="18800" cy="14575"/>
              </a:xfrm>
              <a:custGeom>
                <a:rect b="b" l="l" r="r" t="t"/>
                <a:pathLst>
                  <a:path extrusionOk="0" h="583" w="752">
                    <a:moveTo>
                      <a:pt x="388" y="1"/>
                    </a:moveTo>
                    <a:cubicBezTo>
                      <a:pt x="61" y="1"/>
                      <a:pt x="1" y="521"/>
                      <a:pt x="356" y="580"/>
                    </a:cubicBezTo>
                    <a:cubicBezTo>
                      <a:pt x="369" y="581"/>
                      <a:pt x="381" y="582"/>
                      <a:pt x="393" y="582"/>
                    </a:cubicBezTo>
                    <a:cubicBezTo>
                      <a:pt x="600" y="582"/>
                      <a:pt x="752" y="382"/>
                      <a:pt x="669" y="193"/>
                    </a:cubicBezTo>
                    <a:cubicBezTo>
                      <a:pt x="669" y="168"/>
                      <a:pt x="656" y="143"/>
                      <a:pt x="631" y="118"/>
                    </a:cubicBezTo>
                    <a:cubicBezTo>
                      <a:pt x="594" y="55"/>
                      <a:pt x="519" y="18"/>
                      <a:pt x="444" y="5"/>
                    </a:cubicBezTo>
                    <a:cubicBezTo>
                      <a:pt x="425" y="2"/>
                      <a:pt x="406" y="1"/>
                      <a:pt x="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78" name="Google Shape;11378;p50"/>
              <p:cNvSpPr/>
              <p:nvPr/>
            </p:nvSpPr>
            <p:spPr>
              <a:xfrm>
                <a:off x="3571325" y="3219750"/>
                <a:ext cx="18325" cy="14750"/>
              </a:xfrm>
              <a:custGeom>
                <a:rect b="b" l="l" r="r" t="t"/>
                <a:pathLst>
                  <a:path extrusionOk="0" h="590" w="733">
                    <a:moveTo>
                      <a:pt x="399" y="0"/>
                    </a:moveTo>
                    <a:cubicBezTo>
                      <a:pt x="194" y="0"/>
                      <a:pt x="0" y="238"/>
                      <a:pt x="162" y="462"/>
                    </a:cubicBezTo>
                    <a:cubicBezTo>
                      <a:pt x="199" y="525"/>
                      <a:pt x="274" y="575"/>
                      <a:pt x="349" y="587"/>
                    </a:cubicBezTo>
                    <a:cubicBezTo>
                      <a:pt x="362" y="589"/>
                      <a:pt x="374" y="589"/>
                      <a:pt x="385" y="589"/>
                    </a:cubicBezTo>
                    <a:cubicBezTo>
                      <a:pt x="591" y="589"/>
                      <a:pt x="733" y="388"/>
                      <a:pt x="662" y="187"/>
                    </a:cubicBezTo>
                    <a:cubicBezTo>
                      <a:pt x="649" y="162"/>
                      <a:pt x="637" y="150"/>
                      <a:pt x="624" y="125"/>
                    </a:cubicBezTo>
                    <a:cubicBezTo>
                      <a:pt x="561" y="37"/>
                      <a:pt x="479" y="0"/>
                      <a:pt x="3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79" name="Google Shape;11379;p50"/>
              <p:cNvSpPr/>
              <p:nvPr/>
            </p:nvSpPr>
            <p:spPr>
              <a:xfrm>
                <a:off x="3505700" y="3205800"/>
                <a:ext cx="17725" cy="14625"/>
              </a:xfrm>
              <a:custGeom>
                <a:rect b="b" l="l" r="r" t="t"/>
                <a:pathLst>
                  <a:path extrusionOk="0" h="585" w="709">
                    <a:moveTo>
                      <a:pt x="357" y="0"/>
                    </a:moveTo>
                    <a:cubicBezTo>
                      <a:pt x="263" y="0"/>
                      <a:pt x="170" y="44"/>
                      <a:pt x="113" y="133"/>
                    </a:cubicBezTo>
                    <a:cubicBezTo>
                      <a:pt x="0" y="321"/>
                      <a:pt x="113" y="545"/>
                      <a:pt x="325" y="570"/>
                    </a:cubicBezTo>
                    <a:lnTo>
                      <a:pt x="325" y="583"/>
                    </a:lnTo>
                    <a:cubicBezTo>
                      <a:pt x="337" y="584"/>
                      <a:pt x="348" y="585"/>
                      <a:pt x="359" y="585"/>
                    </a:cubicBezTo>
                    <a:cubicBezTo>
                      <a:pt x="556" y="585"/>
                      <a:pt x="708" y="384"/>
                      <a:pt x="638" y="183"/>
                    </a:cubicBezTo>
                    <a:cubicBezTo>
                      <a:pt x="625" y="158"/>
                      <a:pt x="613" y="146"/>
                      <a:pt x="600" y="121"/>
                    </a:cubicBezTo>
                    <a:cubicBezTo>
                      <a:pt x="539" y="41"/>
                      <a:pt x="447" y="0"/>
                      <a:pt x="3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80" name="Google Shape;11380;p50"/>
              <p:cNvSpPr/>
              <p:nvPr/>
            </p:nvSpPr>
            <p:spPr>
              <a:xfrm>
                <a:off x="3524975" y="3274975"/>
                <a:ext cx="16200" cy="11750"/>
              </a:xfrm>
              <a:custGeom>
                <a:rect b="b" l="l" r="r" t="t"/>
                <a:pathLst>
                  <a:path extrusionOk="0" h="470" w="648">
                    <a:moveTo>
                      <a:pt x="313" y="1"/>
                    </a:moveTo>
                    <a:cubicBezTo>
                      <a:pt x="181" y="1"/>
                      <a:pt x="52" y="88"/>
                      <a:pt x="29" y="240"/>
                    </a:cubicBezTo>
                    <a:cubicBezTo>
                      <a:pt x="1" y="398"/>
                      <a:pt x="135" y="469"/>
                      <a:pt x="280" y="469"/>
                    </a:cubicBezTo>
                    <a:cubicBezTo>
                      <a:pt x="456" y="469"/>
                      <a:pt x="648" y="363"/>
                      <a:pt x="579" y="178"/>
                    </a:cubicBezTo>
                    <a:cubicBezTo>
                      <a:pt x="566" y="153"/>
                      <a:pt x="554" y="140"/>
                      <a:pt x="541" y="115"/>
                    </a:cubicBezTo>
                    <a:cubicBezTo>
                      <a:pt x="483" y="37"/>
                      <a:pt x="397" y="1"/>
                      <a:pt x="31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81" name="Google Shape;11381;p50"/>
              <p:cNvSpPr/>
              <p:nvPr/>
            </p:nvSpPr>
            <p:spPr>
              <a:xfrm>
                <a:off x="3461925" y="3256550"/>
                <a:ext cx="18025" cy="14725"/>
              </a:xfrm>
              <a:custGeom>
                <a:rect b="b" l="l" r="r" t="t"/>
                <a:pathLst>
                  <a:path extrusionOk="0" h="589" w="721">
                    <a:moveTo>
                      <a:pt x="374" y="1"/>
                    </a:moveTo>
                    <a:cubicBezTo>
                      <a:pt x="182" y="1"/>
                      <a:pt x="0" y="208"/>
                      <a:pt x="114" y="427"/>
                    </a:cubicBezTo>
                    <a:cubicBezTo>
                      <a:pt x="175" y="540"/>
                      <a:pt x="272" y="588"/>
                      <a:pt x="367" y="588"/>
                    </a:cubicBezTo>
                    <a:cubicBezTo>
                      <a:pt x="547" y="588"/>
                      <a:pt x="721" y="418"/>
                      <a:pt x="639" y="190"/>
                    </a:cubicBezTo>
                    <a:cubicBezTo>
                      <a:pt x="639" y="165"/>
                      <a:pt x="626" y="153"/>
                      <a:pt x="602" y="128"/>
                    </a:cubicBezTo>
                    <a:cubicBezTo>
                      <a:pt x="538" y="38"/>
                      <a:pt x="455" y="1"/>
                      <a:pt x="3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82" name="Google Shape;11382;p50"/>
              <p:cNvSpPr/>
              <p:nvPr/>
            </p:nvSpPr>
            <p:spPr>
              <a:xfrm>
                <a:off x="3433800" y="3190325"/>
                <a:ext cx="18050" cy="14500"/>
              </a:xfrm>
              <a:custGeom>
                <a:rect b="b" l="l" r="r" t="t"/>
                <a:pathLst>
                  <a:path extrusionOk="0" h="580" w="722">
                    <a:moveTo>
                      <a:pt x="374" y="1"/>
                    </a:moveTo>
                    <a:cubicBezTo>
                      <a:pt x="182" y="1"/>
                      <a:pt x="0" y="208"/>
                      <a:pt x="114" y="427"/>
                    </a:cubicBezTo>
                    <a:cubicBezTo>
                      <a:pt x="174" y="534"/>
                      <a:pt x="269" y="580"/>
                      <a:pt x="363" y="580"/>
                    </a:cubicBezTo>
                    <a:cubicBezTo>
                      <a:pt x="544" y="580"/>
                      <a:pt x="721" y="412"/>
                      <a:pt x="639" y="190"/>
                    </a:cubicBezTo>
                    <a:cubicBezTo>
                      <a:pt x="639" y="165"/>
                      <a:pt x="627" y="140"/>
                      <a:pt x="602" y="127"/>
                    </a:cubicBezTo>
                    <a:cubicBezTo>
                      <a:pt x="539" y="38"/>
                      <a:pt x="455" y="1"/>
                      <a:pt x="3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83" name="Google Shape;11383;p50"/>
              <p:cNvSpPr/>
              <p:nvPr/>
            </p:nvSpPr>
            <p:spPr>
              <a:xfrm>
                <a:off x="3486000" y="3321025"/>
                <a:ext cx="15675" cy="14425"/>
              </a:xfrm>
              <a:custGeom>
                <a:rect b="b" l="l" r="r" t="t"/>
                <a:pathLst>
                  <a:path extrusionOk="0" h="577" w="627">
                    <a:moveTo>
                      <a:pt x="300" y="1"/>
                    </a:moveTo>
                    <a:cubicBezTo>
                      <a:pt x="170" y="1"/>
                      <a:pt x="39" y="85"/>
                      <a:pt x="13" y="248"/>
                    </a:cubicBezTo>
                    <a:cubicBezTo>
                      <a:pt x="1" y="323"/>
                      <a:pt x="26" y="398"/>
                      <a:pt x="63" y="460"/>
                    </a:cubicBezTo>
                    <a:cubicBezTo>
                      <a:pt x="124" y="541"/>
                      <a:pt x="208" y="577"/>
                      <a:pt x="290" y="577"/>
                    </a:cubicBezTo>
                    <a:cubicBezTo>
                      <a:pt x="461" y="577"/>
                      <a:pt x="626" y="425"/>
                      <a:pt x="576" y="223"/>
                    </a:cubicBezTo>
                    <a:cubicBezTo>
                      <a:pt x="540" y="73"/>
                      <a:pt x="420" y="1"/>
                      <a:pt x="3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84" name="Google Shape;11384;p50"/>
              <p:cNvSpPr/>
              <p:nvPr/>
            </p:nvSpPr>
            <p:spPr>
              <a:xfrm>
                <a:off x="3543525" y="3148525"/>
                <a:ext cx="18600" cy="14475"/>
              </a:xfrm>
              <a:custGeom>
                <a:rect b="b" l="l" r="r" t="t"/>
                <a:pathLst>
                  <a:path extrusionOk="0" h="579" w="744">
                    <a:moveTo>
                      <a:pt x="408" y="0"/>
                    </a:moveTo>
                    <a:cubicBezTo>
                      <a:pt x="200" y="0"/>
                      <a:pt x="0" y="238"/>
                      <a:pt x="162" y="462"/>
                    </a:cubicBezTo>
                    <a:cubicBezTo>
                      <a:pt x="212" y="525"/>
                      <a:pt x="274" y="575"/>
                      <a:pt x="362" y="575"/>
                    </a:cubicBezTo>
                    <a:cubicBezTo>
                      <a:pt x="378" y="577"/>
                      <a:pt x="395" y="579"/>
                      <a:pt x="411" y="579"/>
                    </a:cubicBezTo>
                    <a:cubicBezTo>
                      <a:pt x="600" y="579"/>
                      <a:pt x="743" y="383"/>
                      <a:pt x="674" y="187"/>
                    </a:cubicBezTo>
                    <a:cubicBezTo>
                      <a:pt x="662" y="162"/>
                      <a:pt x="649" y="150"/>
                      <a:pt x="637" y="125"/>
                    </a:cubicBezTo>
                    <a:cubicBezTo>
                      <a:pt x="573" y="37"/>
                      <a:pt x="490" y="0"/>
                      <a:pt x="4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85" name="Google Shape;11385;p50"/>
              <p:cNvSpPr/>
              <p:nvPr/>
            </p:nvSpPr>
            <p:spPr>
              <a:xfrm>
                <a:off x="3609475" y="3163100"/>
                <a:ext cx="17975" cy="14525"/>
              </a:xfrm>
              <a:custGeom>
                <a:rect b="b" l="l" r="r" t="t"/>
                <a:pathLst>
                  <a:path extrusionOk="0" h="581" w="719">
                    <a:moveTo>
                      <a:pt x="372" y="1"/>
                    </a:moveTo>
                    <a:cubicBezTo>
                      <a:pt x="155" y="1"/>
                      <a:pt x="1" y="256"/>
                      <a:pt x="148" y="466"/>
                    </a:cubicBezTo>
                    <a:cubicBezTo>
                      <a:pt x="186" y="529"/>
                      <a:pt x="261" y="566"/>
                      <a:pt x="336" y="579"/>
                    </a:cubicBezTo>
                    <a:cubicBezTo>
                      <a:pt x="348" y="580"/>
                      <a:pt x="360" y="581"/>
                      <a:pt x="371" y="581"/>
                    </a:cubicBezTo>
                    <a:cubicBezTo>
                      <a:pt x="577" y="581"/>
                      <a:pt x="719" y="380"/>
                      <a:pt x="648" y="179"/>
                    </a:cubicBezTo>
                    <a:cubicBezTo>
                      <a:pt x="623" y="117"/>
                      <a:pt x="560" y="54"/>
                      <a:pt x="498" y="29"/>
                    </a:cubicBezTo>
                    <a:cubicBezTo>
                      <a:pt x="455" y="9"/>
                      <a:pt x="412" y="1"/>
                      <a:pt x="3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86" name="Google Shape;11386;p50"/>
              <p:cNvSpPr/>
              <p:nvPr/>
            </p:nvSpPr>
            <p:spPr>
              <a:xfrm>
                <a:off x="3638775" y="3234675"/>
                <a:ext cx="19725" cy="14450"/>
              </a:xfrm>
              <a:custGeom>
                <a:rect b="b" l="l" r="r" t="t"/>
                <a:pathLst>
                  <a:path extrusionOk="0" h="578" w="789">
                    <a:moveTo>
                      <a:pt x="389" y="1"/>
                    </a:moveTo>
                    <a:cubicBezTo>
                      <a:pt x="36" y="1"/>
                      <a:pt x="0" y="529"/>
                      <a:pt x="363" y="578"/>
                    </a:cubicBezTo>
                    <a:lnTo>
                      <a:pt x="363" y="565"/>
                    </a:lnTo>
                    <a:cubicBezTo>
                      <a:pt x="376" y="566"/>
                      <a:pt x="388" y="567"/>
                      <a:pt x="400" y="567"/>
                    </a:cubicBezTo>
                    <a:cubicBezTo>
                      <a:pt x="730" y="567"/>
                      <a:pt x="789" y="75"/>
                      <a:pt x="451" y="3"/>
                    </a:cubicBezTo>
                    <a:lnTo>
                      <a:pt x="426" y="3"/>
                    </a:lnTo>
                    <a:cubicBezTo>
                      <a:pt x="413" y="2"/>
                      <a:pt x="401" y="1"/>
                      <a:pt x="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87" name="Google Shape;11387;p50"/>
              <p:cNvSpPr/>
              <p:nvPr/>
            </p:nvSpPr>
            <p:spPr>
              <a:xfrm>
                <a:off x="3601300" y="3279025"/>
                <a:ext cx="16575" cy="14550"/>
              </a:xfrm>
              <a:custGeom>
                <a:rect b="b" l="l" r="r" t="t"/>
                <a:pathLst>
                  <a:path extrusionOk="0" h="582" w="663">
                    <a:moveTo>
                      <a:pt x="320" y="0"/>
                    </a:moveTo>
                    <a:cubicBezTo>
                      <a:pt x="288" y="0"/>
                      <a:pt x="256" y="5"/>
                      <a:pt x="225" y="16"/>
                    </a:cubicBezTo>
                    <a:cubicBezTo>
                      <a:pt x="75" y="78"/>
                      <a:pt x="0" y="253"/>
                      <a:pt x="63" y="391"/>
                    </a:cubicBezTo>
                    <a:cubicBezTo>
                      <a:pt x="102" y="509"/>
                      <a:pt x="220" y="581"/>
                      <a:pt x="342" y="581"/>
                    </a:cubicBezTo>
                    <a:cubicBezTo>
                      <a:pt x="374" y="581"/>
                      <a:pt x="406" y="576"/>
                      <a:pt x="438" y="566"/>
                    </a:cubicBezTo>
                    <a:cubicBezTo>
                      <a:pt x="588" y="503"/>
                      <a:pt x="663" y="341"/>
                      <a:pt x="600" y="191"/>
                    </a:cubicBezTo>
                    <a:cubicBezTo>
                      <a:pt x="551" y="72"/>
                      <a:pt x="439" y="0"/>
                      <a:pt x="3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88" name="Google Shape;11388;p50"/>
              <p:cNvSpPr/>
              <p:nvPr/>
            </p:nvSpPr>
            <p:spPr>
              <a:xfrm>
                <a:off x="3478050" y="3364025"/>
                <a:ext cx="18250" cy="15250"/>
              </a:xfrm>
              <a:custGeom>
                <a:rect b="b" l="l" r="r" t="t"/>
                <a:pathLst>
                  <a:path extrusionOk="0" h="610" w="730">
                    <a:moveTo>
                      <a:pt x="351" y="1"/>
                    </a:moveTo>
                    <a:cubicBezTo>
                      <a:pt x="167" y="1"/>
                      <a:pt x="0" y="185"/>
                      <a:pt x="81" y="402"/>
                    </a:cubicBezTo>
                    <a:cubicBezTo>
                      <a:pt x="127" y="549"/>
                      <a:pt x="235" y="610"/>
                      <a:pt x="345" y="610"/>
                    </a:cubicBezTo>
                    <a:cubicBezTo>
                      <a:pt x="534" y="610"/>
                      <a:pt x="730" y="427"/>
                      <a:pt x="619" y="190"/>
                    </a:cubicBezTo>
                    <a:cubicBezTo>
                      <a:pt x="607" y="155"/>
                      <a:pt x="584" y="119"/>
                      <a:pt x="550" y="84"/>
                    </a:cubicBezTo>
                    <a:lnTo>
                      <a:pt x="550" y="84"/>
                    </a:lnTo>
                    <a:cubicBezTo>
                      <a:pt x="552" y="86"/>
                      <a:pt x="554" y="88"/>
                      <a:pt x="556" y="90"/>
                    </a:cubicBezTo>
                    <a:lnTo>
                      <a:pt x="544" y="77"/>
                    </a:lnTo>
                    <a:lnTo>
                      <a:pt x="544" y="77"/>
                    </a:lnTo>
                    <a:cubicBezTo>
                      <a:pt x="546" y="80"/>
                      <a:pt x="548" y="82"/>
                      <a:pt x="550" y="84"/>
                    </a:cubicBezTo>
                    <a:lnTo>
                      <a:pt x="550" y="84"/>
                    </a:lnTo>
                    <a:cubicBezTo>
                      <a:pt x="490" y="26"/>
                      <a:pt x="419" y="1"/>
                      <a:pt x="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89" name="Google Shape;11389;p50"/>
              <p:cNvSpPr/>
              <p:nvPr/>
            </p:nvSpPr>
            <p:spPr>
              <a:xfrm>
                <a:off x="3589725" y="3311350"/>
                <a:ext cx="17750" cy="14600"/>
              </a:xfrm>
              <a:custGeom>
                <a:rect b="b" l="l" r="r" t="t"/>
                <a:pathLst>
                  <a:path extrusionOk="0" h="584" w="710">
                    <a:moveTo>
                      <a:pt x="360" y="0"/>
                    </a:moveTo>
                    <a:cubicBezTo>
                      <a:pt x="324" y="0"/>
                      <a:pt x="287" y="7"/>
                      <a:pt x="251" y="22"/>
                    </a:cubicBezTo>
                    <a:cubicBezTo>
                      <a:pt x="13" y="110"/>
                      <a:pt x="1" y="447"/>
                      <a:pt x="238" y="560"/>
                    </a:cubicBezTo>
                    <a:cubicBezTo>
                      <a:pt x="277" y="576"/>
                      <a:pt x="315" y="583"/>
                      <a:pt x="352" y="583"/>
                    </a:cubicBezTo>
                    <a:cubicBezTo>
                      <a:pt x="547" y="583"/>
                      <a:pt x="710" y="384"/>
                      <a:pt x="626" y="185"/>
                    </a:cubicBezTo>
                    <a:cubicBezTo>
                      <a:pt x="578" y="71"/>
                      <a:pt x="473" y="0"/>
                      <a:pt x="3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90" name="Google Shape;11390;p50"/>
              <p:cNvSpPr/>
              <p:nvPr/>
            </p:nvSpPr>
            <p:spPr>
              <a:xfrm>
                <a:off x="3443300" y="3159275"/>
                <a:ext cx="17975" cy="14525"/>
              </a:xfrm>
              <a:custGeom>
                <a:rect b="b" l="l" r="r" t="t"/>
                <a:pathLst>
                  <a:path extrusionOk="0" h="581" w="719">
                    <a:moveTo>
                      <a:pt x="347" y="1"/>
                    </a:moveTo>
                    <a:cubicBezTo>
                      <a:pt x="171" y="1"/>
                      <a:pt x="0" y="155"/>
                      <a:pt x="72" y="369"/>
                    </a:cubicBezTo>
                    <a:cubicBezTo>
                      <a:pt x="114" y="519"/>
                      <a:pt x="223" y="581"/>
                      <a:pt x="335" y="581"/>
                    </a:cubicBezTo>
                    <a:cubicBezTo>
                      <a:pt x="524" y="581"/>
                      <a:pt x="719" y="405"/>
                      <a:pt x="609" y="170"/>
                    </a:cubicBezTo>
                    <a:cubicBezTo>
                      <a:pt x="550" y="51"/>
                      <a:pt x="448" y="1"/>
                      <a:pt x="3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91" name="Google Shape;11391;p50"/>
              <p:cNvSpPr/>
              <p:nvPr/>
            </p:nvSpPr>
            <p:spPr>
              <a:xfrm>
                <a:off x="3555375" y="3115225"/>
                <a:ext cx="17150" cy="14475"/>
              </a:xfrm>
              <a:custGeom>
                <a:rect b="b" l="l" r="r" t="t"/>
                <a:pathLst>
                  <a:path extrusionOk="0" h="579" w="686">
                    <a:moveTo>
                      <a:pt x="327" y="1"/>
                    </a:moveTo>
                    <a:cubicBezTo>
                      <a:pt x="294" y="1"/>
                      <a:pt x="260" y="7"/>
                      <a:pt x="225" y="20"/>
                    </a:cubicBezTo>
                    <a:cubicBezTo>
                      <a:pt x="75" y="82"/>
                      <a:pt x="0" y="244"/>
                      <a:pt x="63" y="394"/>
                    </a:cubicBezTo>
                    <a:cubicBezTo>
                      <a:pt x="108" y="516"/>
                      <a:pt x="218" y="579"/>
                      <a:pt x="331" y="579"/>
                    </a:cubicBezTo>
                    <a:cubicBezTo>
                      <a:pt x="437" y="579"/>
                      <a:pt x="545" y="523"/>
                      <a:pt x="600" y="407"/>
                    </a:cubicBezTo>
                    <a:cubicBezTo>
                      <a:pt x="685" y="204"/>
                      <a:pt x="524" y="1"/>
                      <a:pt x="3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92" name="Google Shape;11392;p50"/>
              <p:cNvSpPr/>
              <p:nvPr/>
            </p:nvSpPr>
            <p:spPr>
              <a:xfrm>
                <a:off x="3405725" y="3173875"/>
                <a:ext cx="14950" cy="14250"/>
              </a:xfrm>
              <a:custGeom>
                <a:rect b="b" l="l" r="r" t="t"/>
                <a:pathLst>
                  <a:path extrusionOk="0" h="570" w="598">
                    <a:moveTo>
                      <a:pt x="290" y="1"/>
                    </a:moveTo>
                    <a:cubicBezTo>
                      <a:pt x="155" y="1"/>
                      <a:pt x="19" y="89"/>
                      <a:pt x="0" y="260"/>
                    </a:cubicBezTo>
                    <a:cubicBezTo>
                      <a:pt x="0" y="298"/>
                      <a:pt x="0" y="348"/>
                      <a:pt x="25" y="385"/>
                    </a:cubicBezTo>
                    <a:cubicBezTo>
                      <a:pt x="71" y="512"/>
                      <a:pt x="177" y="569"/>
                      <a:pt x="283" y="569"/>
                    </a:cubicBezTo>
                    <a:cubicBezTo>
                      <a:pt x="439" y="569"/>
                      <a:pt x="597" y="448"/>
                      <a:pt x="575" y="248"/>
                    </a:cubicBezTo>
                    <a:cubicBezTo>
                      <a:pt x="551" y="82"/>
                      <a:pt x="421" y="1"/>
                      <a:pt x="2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93" name="Google Shape;11393;p50"/>
              <p:cNvSpPr/>
              <p:nvPr/>
            </p:nvSpPr>
            <p:spPr>
              <a:xfrm>
                <a:off x="3446500" y="3372000"/>
                <a:ext cx="17675" cy="15025"/>
              </a:xfrm>
              <a:custGeom>
                <a:rect b="b" l="l" r="r" t="t"/>
                <a:pathLst>
                  <a:path extrusionOk="0" h="601" w="707">
                    <a:moveTo>
                      <a:pt x="390" y="1"/>
                    </a:moveTo>
                    <a:cubicBezTo>
                      <a:pt x="197" y="1"/>
                      <a:pt x="0" y="183"/>
                      <a:pt x="119" y="421"/>
                    </a:cubicBezTo>
                    <a:cubicBezTo>
                      <a:pt x="156" y="521"/>
                      <a:pt x="244" y="596"/>
                      <a:pt x="356" y="596"/>
                    </a:cubicBezTo>
                    <a:cubicBezTo>
                      <a:pt x="371" y="599"/>
                      <a:pt x="384" y="601"/>
                      <a:pt x="398" y="601"/>
                    </a:cubicBezTo>
                    <a:cubicBezTo>
                      <a:pt x="429" y="601"/>
                      <a:pt x="458" y="592"/>
                      <a:pt x="494" y="583"/>
                    </a:cubicBezTo>
                    <a:cubicBezTo>
                      <a:pt x="644" y="521"/>
                      <a:pt x="706" y="358"/>
                      <a:pt x="656" y="208"/>
                    </a:cubicBezTo>
                    <a:cubicBezTo>
                      <a:pt x="610" y="62"/>
                      <a:pt x="501" y="1"/>
                      <a:pt x="3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94" name="Google Shape;11394;p50"/>
              <p:cNvSpPr/>
              <p:nvPr/>
            </p:nvSpPr>
            <p:spPr>
              <a:xfrm>
                <a:off x="3738750" y="3227075"/>
                <a:ext cx="15800" cy="14625"/>
              </a:xfrm>
              <a:custGeom>
                <a:rect b="b" l="l" r="r" t="t"/>
                <a:pathLst>
                  <a:path extrusionOk="0" h="585" w="632">
                    <a:moveTo>
                      <a:pt x="314" y="0"/>
                    </a:moveTo>
                    <a:cubicBezTo>
                      <a:pt x="234" y="0"/>
                      <a:pt x="156" y="33"/>
                      <a:pt x="101" y="107"/>
                    </a:cubicBezTo>
                    <a:cubicBezTo>
                      <a:pt x="1" y="232"/>
                      <a:pt x="13" y="419"/>
                      <a:pt x="138" y="519"/>
                    </a:cubicBezTo>
                    <a:cubicBezTo>
                      <a:pt x="193" y="564"/>
                      <a:pt x="256" y="584"/>
                      <a:pt x="318" y="584"/>
                    </a:cubicBezTo>
                    <a:cubicBezTo>
                      <a:pt x="479" y="584"/>
                      <a:pt x="631" y="447"/>
                      <a:pt x="613" y="257"/>
                    </a:cubicBezTo>
                    <a:cubicBezTo>
                      <a:pt x="589" y="99"/>
                      <a:pt x="450" y="0"/>
                      <a:pt x="3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95" name="Google Shape;11395;p50"/>
              <p:cNvSpPr/>
              <p:nvPr/>
            </p:nvSpPr>
            <p:spPr>
              <a:xfrm>
                <a:off x="3775925" y="3206450"/>
                <a:ext cx="18300" cy="14600"/>
              </a:xfrm>
              <a:custGeom>
                <a:rect b="b" l="l" r="r" t="t"/>
                <a:pathLst>
                  <a:path extrusionOk="0" h="584" w="732">
                    <a:moveTo>
                      <a:pt x="350" y="1"/>
                    </a:moveTo>
                    <a:cubicBezTo>
                      <a:pt x="254" y="1"/>
                      <a:pt x="159" y="47"/>
                      <a:pt x="101" y="145"/>
                    </a:cubicBezTo>
                    <a:cubicBezTo>
                      <a:pt x="1" y="319"/>
                      <a:pt x="101" y="544"/>
                      <a:pt x="313" y="582"/>
                    </a:cubicBezTo>
                    <a:cubicBezTo>
                      <a:pt x="324" y="583"/>
                      <a:pt x="335" y="584"/>
                      <a:pt x="345" y="584"/>
                    </a:cubicBezTo>
                    <a:cubicBezTo>
                      <a:pt x="578" y="584"/>
                      <a:pt x="732" y="323"/>
                      <a:pt x="588" y="120"/>
                    </a:cubicBezTo>
                    <a:cubicBezTo>
                      <a:pt x="528" y="41"/>
                      <a:pt x="439" y="1"/>
                      <a:pt x="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96" name="Google Shape;11396;p50"/>
              <p:cNvSpPr/>
              <p:nvPr/>
            </p:nvSpPr>
            <p:spPr>
              <a:xfrm>
                <a:off x="3709025" y="3193450"/>
                <a:ext cx="18275" cy="14500"/>
              </a:xfrm>
              <a:custGeom>
                <a:rect b="b" l="l" r="r" t="t"/>
                <a:pathLst>
                  <a:path extrusionOk="0" h="580" w="731">
                    <a:moveTo>
                      <a:pt x="384" y="1"/>
                    </a:moveTo>
                    <a:cubicBezTo>
                      <a:pt x="189" y="1"/>
                      <a:pt x="1" y="208"/>
                      <a:pt x="115" y="427"/>
                    </a:cubicBezTo>
                    <a:cubicBezTo>
                      <a:pt x="175" y="534"/>
                      <a:pt x="271" y="579"/>
                      <a:pt x="367" y="579"/>
                    </a:cubicBezTo>
                    <a:cubicBezTo>
                      <a:pt x="550" y="579"/>
                      <a:pt x="730" y="412"/>
                      <a:pt x="640" y="190"/>
                    </a:cubicBezTo>
                    <a:cubicBezTo>
                      <a:pt x="640" y="165"/>
                      <a:pt x="627" y="140"/>
                      <a:pt x="615" y="127"/>
                    </a:cubicBezTo>
                    <a:cubicBezTo>
                      <a:pt x="552" y="38"/>
                      <a:pt x="467" y="1"/>
                      <a:pt x="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97" name="Google Shape;11397;p50"/>
              <p:cNvSpPr/>
              <p:nvPr/>
            </p:nvSpPr>
            <p:spPr>
              <a:xfrm>
                <a:off x="3720500" y="3154375"/>
                <a:ext cx="15150" cy="14625"/>
              </a:xfrm>
              <a:custGeom>
                <a:rect b="b" l="l" r="r" t="t"/>
                <a:pathLst>
                  <a:path extrusionOk="0" h="585" w="606">
                    <a:moveTo>
                      <a:pt x="303" y="1"/>
                    </a:moveTo>
                    <a:cubicBezTo>
                      <a:pt x="146" y="1"/>
                      <a:pt x="0" y="138"/>
                      <a:pt x="18" y="328"/>
                    </a:cubicBezTo>
                    <a:cubicBezTo>
                      <a:pt x="34" y="486"/>
                      <a:pt x="170" y="584"/>
                      <a:pt x="309" y="584"/>
                    </a:cubicBezTo>
                    <a:cubicBezTo>
                      <a:pt x="390" y="584"/>
                      <a:pt x="471" y="551"/>
                      <a:pt x="531" y="478"/>
                    </a:cubicBezTo>
                    <a:cubicBezTo>
                      <a:pt x="581" y="416"/>
                      <a:pt x="606" y="341"/>
                      <a:pt x="593" y="266"/>
                    </a:cubicBezTo>
                    <a:cubicBezTo>
                      <a:pt x="593" y="241"/>
                      <a:pt x="581" y="216"/>
                      <a:pt x="568" y="191"/>
                    </a:cubicBezTo>
                    <a:cubicBezTo>
                      <a:pt x="556" y="141"/>
                      <a:pt x="531" y="103"/>
                      <a:pt x="481" y="66"/>
                    </a:cubicBezTo>
                    <a:cubicBezTo>
                      <a:pt x="426" y="21"/>
                      <a:pt x="364" y="1"/>
                      <a:pt x="3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98" name="Google Shape;11398;p50"/>
              <p:cNvSpPr/>
              <p:nvPr/>
            </p:nvSpPr>
            <p:spPr>
              <a:xfrm>
                <a:off x="3755000" y="3153775"/>
                <a:ext cx="17425" cy="14475"/>
              </a:xfrm>
              <a:custGeom>
                <a:rect b="b" l="l" r="r" t="t"/>
                <a:pathLst>
                  <a:path extrusionOk="0" h="579" w="697">
                    <a:moveTo>
                      <a:pt x="356" y="0"/>
                    </a:moveTo>
                    <a:cubicBezTo>
                      <a:pt x="260" y="0"/>
                      <a:pt x="166" y="47"/>
                      <a:pt x="113" y="140"/>
                    </a:cubicBezTo>
                    <a:cubicBezTo>
                      <a:pt x="1" y="315"/>
                      <a:pt x="113" y="539"/>
                      <a:pt x="313" y="577"/>
                    </a:cubicBezTo>
                    <a:cubicBezTo>
                      <a:pt x="325" y="578"/>
                      <a:pt x="336" y="579"/>
                      <a:pt x="347" y="579"/>
                    </a:cubicBezTo>
                    <a:cubicBezTo>
                      <a:pt x="544" y="579"/>
                      <a:pt x="696" y="379"/>
                      <a:pt x="625" y="190"/>
                    </a:cubicBezTo>
                    <a:cubicBezTo>
                      <a:pt x="613" y="165"/>
                      <a:pt x="600" y="140"/>
                      <a:pt x="588" y="115"/>
                    </a:cubicBezTo>
                    <a:cubicBezTo>
                      <a:pt x="529" y="38"/>
                      <a:pt x="442" y="0"/>
                      <a:pt x="3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99" name="Google Shape;11399;p50"/>
              <p:cNvSpPr/>
              <p:nvPr/>
            </p:nvSpPr>
            <p:spPr>
              <a:xfrm>
                <a:off x="3788750" y="3173125"/>
                <a:ext cx="16275" cy="14525"/>
              </a:xfrm>
              <a:custGeom>
                <a:rect b="b" l="l" r="r" t="t"/>
                <a:pathLst>
                  <a:path extrusionOk="0" h="581" w="651">
                    <a:moveTo>
                      <a:pt x="320" y="0"/>
                    </a:moveTo>
                    <a:cubicBezTo>
                      <a:pt x="288" y="0"/>
                      <a:pt x="256" y="5"/>
                      <a:pt x="225" y="15"/>
                    </a:cubicBezTo>
                    <a:cubicBezTo>
                      <a:pt x="75" y="78"/>
                      <a:pt x="0" y="240"/>
                      <a:pt x="63" y="390"/>
                    </a:cubicBezTo>
                    <a:cubicBezTo>
                      <a:pt x="102" y="509"/>
                      <a:pt x="220" y="581"/>
                      <a:pt x="342" y="581"/>
                    </a:cubicBezTo>
                    <a:cubicBezTo>
                      <a:pt x="374" y="581"/>
                      <a:pt x="406" y="576"/>
                      <a:pt x="438" y="565"/>
                    </a:cubicBezTo>
                    <a:cubicBezTo>
                      <a:pt x="575" y="503"/>
                      <a:pt x="650" y="340"/>
                      <a:pt x="600" y="190"/>
                    </a:cubicBezTo>
                    <a:cubicBezTo>
                      <a:pt x="551" y="72"/>
                      <a:pt x="439" y="0"/>
                      <a:pt x="3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00" name="Google Shape;11400;p50"/>
              <p:cNvSpPr/>
              <p:nvPr/>
            </p:nvSpPr>
            <p:spPr>
              <a:xfrm>
                <a:off x="3694750" y="3093725"/>
                <a:ext cx="18725" cy="14625"/>
              </a:xfrm>
              <a:custGeom>
                <a:rect b="b" l="l" r="r" t="t"/>
                <a:pathLst>
                  <a:path extrusionOk="0" h="585" w="749">
                    <a:moveTo>
                      <a:pt x="395" y="0"/>
                    </a:moveTo>
                    <a:cubicBezTo>
                      <a:pt x="130" y="0"/>
                      <a:pt x="1" y="341"/>
                      <a:pt x="224" y="517"/>
                    </a:cubicBezTo>
                    <a:cubicBezTo>
                      <a:pt x="280" y="564"/>
                      <a:pt x="342" y="584"/>
                      <a:pt x="402" y="584"/>
                    </a:cubicBezTo>
                    <a:cubicBezTo>
                      <a:pt x="584" y="584"/>
                      <a:pt x="749" y="399"/>
                      <a:pt x="674" y="192"/>
                    </a:cubicBezTo>
                    <a:cubicBezTo>
                      <a:pt x="636" y="92"/>
                      <a:pt x="549" y="17"/>
                      <a:pt x="449" y="5"/>
                    </a:cubicBezTo>
                    <a:cubicBezTo>
                      <a:pt x="430" y="2"/>
                      <a:pt x="412" y="0"/>
                      <a:pt x="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01" name="Google Shape;11401;p50"/>
              <p:cNvSpPr/>
              <p:nvPr/>
            </p:nvSpPr>
            <p:spPr>
              <a:xfrm>
                <a:off x="3734700" y="3082025"/>
                <a:ext cx="15775" cy="14400"/>
              </a:xfrm>
              <a:custGeom>
                <a:rect b="b" l="l" r="r" t="t"/>
                <a:pathLst>
                  <a:path extrusionOk="0" h="576" w="631">
                    <a:moveTo>
                      <a:pt x="327" y="1"/>
                    </a:moveTo>
                    <a:cubicBezTo>
                      <a:pt x="245" y="1"/>
                      <a:pt x="161" y="35"/>
                      <a:pt x="100" y="110"/>
                    </a:cubicBezTo>
                    <a:cubicBezTo>
                      <a:pt x="0" y="235"/>
                      <a:pt x="13" y="410"/>
                      <a:pt x="138" y="510"/>
                    </a:cubicBezTo>
                    <a:cubicBezTo>
                      <a:pt x="193" y="555"/>
                      <a:pt x="257" y="576"/>
                      <a:pt x="319" y="576"/>
                    </a:cubicBezTo>
                    <a:cubicBezTo>
                      <a:pt x="479" y="576"/>
                      <a:pt x="631" y="441"/>
                      <a:pt x="613" y="260"/>
                    </a:cubicBezTo>
                    <a:cubicBezTo>
                      <a:pt x="597" y="96"/>
                      <a:pt x="464" y="1"/>
                      <a:pt x="3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02" name="Google Shape;11402;p50"/>
              <p:cNvSpPr/>
              <p:nvPr/>
            </p:nvSpPr>
            <p:spPr>
              <a:xfrm>
                <a:off x="3682525" y="3126850"/>
                <a:ext cx="19500" cy="14975"/>
              </a:xfrm>
              <a:custGeom>
                <a:rect b="b" l="l" r="r" t="t"/>
                <a:pathLst>
                  <a:path extrusionOk="0" h="599" w="780">
                    <a:moveTo>
                      <a:pt x="322" y="0"/>
                    </a:moveTo>
                    <a:cubicBezTo>
                      <a:pt x="238" y="0"/>
                      <a:pt x="156" y="35"/>
                      <a:pt x="100" y="104"/>
                    </a:cubicBezTo>
                    <a:cubicBezTo>
                      <a:pt x="0" y="229"/>
                      <a:pt x="25" y="417"/>
                      <a:pt x="150" y="517"/>
                    </a:cubicBezTo>
                    <a:cubicBezTo>
                      <a:pt x="213" y="574"/>
                      <a:pt x="280" y="599"/>
                      <a:pt x="344" y="599"/>
                    </a:cubicBezTo>
                    <a:cubicBezTo>
                      <a:pt x="585" y="599"/>
                      <a:pt x="779" y="255"/>
                      <a:pt x="513" y="67"/>
                    </a:cubicBezTo>
                    <a:cubicBezTo>
                      <a:pt x="457" y="22"/>
                      <a:pt x="389" y="0"/>
                      <a:pt x="3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03" name="Google Shape;11403;p50"/>
              <p:cNvSpPr/>
              <p:nvPr/>
            </p:nvSpPr>
            <p:spPr>
              <a:xfrm>
                <a:off x="3761875" y="3116075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34" y="1"/>
                    </a:moveTo>
                    <a:cubicBezTo>
                      <a:pt x="298" y="1"/>
                      <a:pt x="262" y="8"/>
                      <a:pt x="225" y="23"/>
                    </a:cubicBezTo>
                    <a:cubicBezTo>
                      <a:pt x="75" y="86"/>
                      <a:pt x="1" y="248"/>
                      <a:pt x="50" y="398"/>
                    </a:cubicBezTo>
                    <a:cubicBezTo>
                      <a:pt x="98" y="512"/>
                      <a:pt x="210" y="582"/>
                      <a:pt x="322" y="582"/>
                    </a:cubicBezTo>
                    <a:cubicBezTo>
                      <a:pt x="357" y="582"/>
                      <a:pt x="392" y="575"/>
                      <a:pt x="425" y="560"/>
                    </a:cubicBezTo>
                    <a:cubicBezTo>
                      <a:pt x="575" y="498"/>
                      <a:pt x="650" y="335"/>
                      <a:pt x="600" y="185"/>
                    </a:cubicBezTo>
                    <a:cubicBezTo>
                      <a:pt x="553" y="72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04" name="Google Shape;11404;p50"/>
              <p:cNvSpPr/>
              <p:nvPr/>
            </p:nvSpPr>
            <p:spPr>
              <a:xfrm>
                <a:off x="3852675" y="3183725"/>
                <a:ext cx="17325" cy="12775"/>
              </a:xfrm>
              <a:custGeom>
                <a:rect b="b" l="l" r="r" t="t"/>
                <a:pathLst>
                  <a:path extrusionOk="0" h="511" w="693">
                    <a:moveTo>
                      <a:pt x="489" y="0"/>
                    </a:moveTo>
                    <a:cubicBezTo>
                      <a:pt x="281" y="0"/>
                      <a:pt x="0" y="286"/>
                      <a:pt x="205" y="454"/>
                    </a:cubicBezTo>
                    <a:cubicBezTo>
                      <a:pt x="258" y="491"/>
                      <a:pt x="323" y="510"/>
                      <a:pt x="387" y="510"/>
                    </a:cubicBezTo>
                    <a:cubicBezTo>
                      <a:pt x="474" y="510"/>
                      <a:pt x="560" y="475"/>
                      <a:pt x="617" y="404"/>
                    </a:cubicBezTo>
                    <a:cubicBezTo>
                      <a:pt x="680" y="329"/>
                      <a:pt x="692" y="216"/>
                      <a:pt x="655" y="116"/>
                    </a:cubicBezTo>
                    <a:cubicBezTo>
                      <a:pt x="623" y="34"/>
                      <a:pt x="561" y="0"/>
                      <a:pt x="4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05" name="Google Shape;11405;p50"/>
              <p:cNvSpPr/>
              <p:nvPr/>
            </p:nvSpPr>
            <p:spPr>
              <a:xfrm>
                <a:off x="3828350" y="3117900"/>
                <a:ext cx="19150" cy="14475"/>
              </a:xfrm>
              <a:custGeom>
                <a:rect b="b" l="l" r="r" t="t"/>
                <a:pathLst>
                  <a:path extrusionOk="0" h="579" w="766">
                    <a:moveTo>
                      <a:pt x="387" y="1"/>
                    </a:moveTo>
                    <a:cubicBezTo>
                      <a:pt x="299" y="1"/>
                      <a:pt x="212" y="40"/>
                      <a:pt x="153" y="112"/>
                    </a:cubicBezTo>
                    <a:cubicBezTo>
                      <a:pt x="0" y="301"/>
                      <a:pt x="136" y="578"/>
                      <a:pt x="371" y="578"/>
                    </a:cubicBezTo>
                    <a:cubicBezTo>
                      <a:pt x="386" y="578"/>
                      <a:pt x="401" y="577"/>
                      <a:pt x="416" y="575"/>
                    </a:cubicBezTo>
                    <a:cubicBezTo>
                      <a:pt x="666" y="550"/>
                      <a:pt x="766" y="225"/>
                      <a:pt x="566" y="62"/>
                    </a:cubicBezTo>
                    <a:cubicBezTo>
                      <a:pt x="514" y="21"/>
                      <a:pt x="450" y="1"/>
                      <a:pt x="3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06" name="Google Shape;11406;p50"/>
              <p:cNvSpPr/>
              <p:nvPr/>
            </p:nvSpPr>
            <p:spPr>
              <a:xfrm>
                <a:off x="3823425" y="3153900"/>
                <a:ext cx="16275" cy="14425"/>
              </a:xfrm>
              <a:custGeom>
                <a:rect b="b" l="l" r="r" t="t"/>
                <a:pathLst>
                  <a:path extrusionOk="0" h="577" w="651">
                    <a:moveTo>
                      <a:pt x="334" y="0"/>
                    </a:moveTo>
                    <a:cubicBezTo>
                      <a:pt x="298" y="0"/>
                      <a:pt x="261" y="7"/>
                      <a:pt x="225" y="22"/>
                    </a:cubicBezTo>
                    <a:cubicBezTo>
                      <a:pt x="75" y="72"/>
                      <a:pt x="0" y="247"/>
                      <a:pt x="63" y="397"/>
                    </a:cubicBezTo>
                    <a:cubicBezTo>
                      <a:pt x="101" y="513"/>
                      <a:pt x="215" y="576"/>
                      <a:pt x="333" y="576"/>
                    </a:cubicBezTo>
                    <a:cubicBezTo>
                      <a:pt x="368" y="576"/>
                      <a:pt x="404" y="571"/>
                      <a:pt x="438" y="559"/>
                    </a:cubicBezTo>
                    <a:cubicBezTo>
                      <a:pt x="575" y="497"/>
                      <a:pt x="650" y="335"/>
                      <a:pt x="600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07" name="Google Shape;11407;p50"/>
              <p:cNvSpPr/>
              <p:nvPr/>
            </p:nvSpPr>
            <p:spPr>
              <a:xfrm>
                <a:off x="3790925" y="3094850"/>
                <a:ext cx="16600" cy="14425"/>
              </a:xfrm>
              <a:custGeom>
                <a:rect b="b" l="l" r="r" t="t"/>
                <a:pathLst>
                  <a:path extrusionOk="0" h="577" w="664">
                    <a:moveTo>
                      <a:pt x="334" y="0"/>
                    </a:moveTo>
                    <a:cubicBezTo>
                      <a:pt x="298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63" y="397"/>
                    </a:cubicBezTo>
                    <a:cubicBezTo>
                      <a:pt x="102" y="513"/>
                      <a:pt x="215" y="577"/>
                      <a:pt x="333" y="577"/>
                    </a:cubicBezTo>
                    <a:cubicBezTo>
                      <a:pt x="368" y="577"/>
                      <a:pt x="404" y="571"/>
                      <a:pt x="438" y="560"/>
                    </a:cubicBezTo>
                    <a:cubicBezTo>
                      <a:pt x="588" y="497"/>
                      <a:pt x="663" y="335"/>
                      <a:pt x="601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08" name="Google Shape;11408;p50"/>
              <p:cNvSpPr/>
              <p:nvPr/>
            </p:nvSpPr>
            <p:spPr>
              <a:xfrm>
                <a:off x="3670025" y="3249675"/>
                <a:ext cx="17425" cy="14500"/>
              </a:xfrm>
              <a:custGeom>
                <a:rect b="b" l="l" r="r" t="t"/>
                <a:pathLst>
                  <a:path extrusionOk="0" h="580" w="697">
                    <a:moveTo>
                      <a:pt x="361" y="1"/>
                    </a:moveTo>
                    <a:cubicBezTo>
                      <a:pt x="264" y="1"/>
                      <a:pt x="166" y="48"/>
                      <a:pt x="113" y="140"/>
                    </a:cubicBezTo>
                    <a:cubicBezTo>
                      <a:pt x="0" y="315"/>
                      <a:pt x="113" y="540"/>
                      <a:pt x="313" y="577"/>
                    </a:cubicBezTo>
                    <a:cubicBezTo>
                      <a:pt x="325" y="579"/>
                      <a:pt x="337" y="579"/>
                      <a:pt x="349" y="579"/>
                    </a:cubicBezTo>
                    <a:cubicBezTo>
                      <a:pt x="555" y="579"/>
                      <a:pt x="696" y="379"/>
                      <a:pt x="625" y="190"/>
                    </a:cubicBezTo>
                    <a:cubicBezTo>
                      <a:pt x="613" y="165"/>
                      <a:pt x="600" y="140"/>
                      <a:pt x="588" y="115"/>
                    </a:cubicBezTo>
                    <a:cubicBezTo>
                      <a:pt x="535" y="38"/>
                      <a:pt x="448" y="1"/>
                      <a:pt x="3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09" name="Google Shape;11409;p50"/>
              <p:cNvSpPr/>
              <p:nvPr/>
            </p:nvSpPr>
            <p:spPr>
              <a:xfrm>
                <a:off x="3675200" y="3212450"/>
                <a:ext cx="17350" cy="12925"/>
              </a:xfrm>
              <a:custGeom>
                <a:rect b="b" l="l" r="r" t="t"/>
                <a:pathLst>
                  <a:path extrusionOk="0" h="517" w="694">
                    <a:moveTo>
                      <a:pt x="490" y="1"/>
                    </a:moveTo>
                    <a:cubicBezTo>
                      <a:pt x="282" y="1"/>
                      <a:pt x="1" y="287"/>
                      <a:pt x="206" y="454"/>
                    </a:cubicBezTo>
                    <a:cubicBezTo>
                      <a:pt x="258" y="496"/>
                      <a:pt x="321" y="516"/>
                      <a:pt x="384" y="516"/>
                    </a:cubicBezTo>
                    <a:cubicBezTo>
                      <a:pt x="472" y="516"/>
                      <a:pt x="560" y="477"/>
                      <a:pt x="618" y="404"/>
                    </a:cubicBezTo>
                    <a:cubicBezTo>
                      <a:pt x="668" y="342"/>
                      <a:pt x="693" y="267"/>
                      <a:pt x="681" y="192"/>
                    </a:cubicBezTo>
                    <a:cubicBezTo>
                      <a:pt x="681" y="167"/>
                      <a:pt x="668" y="142"/>
                      <a:pt x="656" y="117"/>
                    </a:cubicBezTo>
                    <a:cubicBezTo>
                      <a:pt x="624" y="34"/>
                      <a:pt x="561" y="1"/>
                      <a:pt x="4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10" name="Google Shape;11410;p50"/>
              <p:cNvSpPr/>
              <p:nvPr/>
            </p:nvSpPr>
            <p:spPr>
              <a:xfrm>
                <a:off x="3645025" y="3189875"/>
                <a:ext cx="17300" cy="14650"/>
              </a:xfrm>
              <a:custGeom>
                <a:rect b="b" l="l" r="r" t="t"/>
                <a:pathLst>
                  <a:path extrusionOk="0" h="586" w="692">
                    <a:moveTo>
                      <a:pt x="323" y="0"/>
                    </a:moveTo>
                    <a:cubicBezTo>
                      <a:pt x="190" y="0"/>
                      <a:pt x="56" y="92"/>
                      <a:pt x="26" y="245"/>
                    </a:cubicBezTo>
                    <a:cubicBezTo>
                      <a:pt x="1" y="408"/>
                      <a:pt x="113" y="558"/>
                      <a:pt x="276" y="583"/>
                    </a:cubicBezTo>
                    <a:cubicBezTo>
                      <a:pt x="291" y="585"/>
                      <a:pt x="305" y="586"/>
                      <a:pt x="320" y="586"/>
                    </a:cubicBezTo>
                    <a:cubicBezTo>
                      <a:pt x="545" y="586"/>
                      <a:pt x="692" y="320"/>
                      <a:pt x="551" y="120"/>
                    </a:cubicBezTo>
                    <a:cubicBezTo>
                      <a:pt x="492" y="38"/>
                      <a:pt x="408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11" name="Google Shape;11411;p50"/>
              <p:cNvSpPr/>
              <p:nvPr/>
            </p:nvSpPr>
            <p:spPr>
              <a:xfrm>
                <a:off x="3620000" y="3124350"/>
                <a:ext cx="17375" cy="13000"/>
              </a:xfrm>
              <a:custGeom>
                <a:rect b="b" l="l" r="r" t="t"/>
                <a:pathLst>
                  <a:path extrusionOk="0" h="520" w="695">
                    <a:moveTo>
                      <a:pt x="492" y="1"/>
                    </a:moveTo>
                    <a:cubicBezTo>
                      <a:pt x="279" y="1"/>
                      <a:pt x="0" y="287"/>
                      <a:pt x="214" y="454"/>
                    </a:cubicBezTo>
                    <a:cubicBezTo>
                      <a:pt x="270" y="499"/>
                      <a:pt x="332" y="519"/>
                      <a:pt x="392" y="519"/>
                    </a:cubicBezTo>
                    <a:cubicBezTo>
                      <a:pt x="549" y="519"/>
                      <a:pt x="695" y="382"/>
                      <a:pt x="677" y="192"/>
                    </a:cubicBezTo>
                    <a:cubicBezTo>
                      <a:pt x="677" y="167"/>
                      <a:pt x="664" y="142"/>
                      <a:pt x="664" y="117"/>
                    </a:cubicBezTo>
                    <a:cubicBezTo>
                      <a:pt x="629" y="34"/>
                      <a:pt x="564" y="1"/>
                      <a:pt x="4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12" name="Google Shape;11412;p50"/>
              <p:cNvSpPr/>
              <p:nvPr/>
            </p:nvSpPr>
            <p:spPr>
              <a:xfrm>
                <a:off x="3647075" y="3150875"/>
                <a:ext cx="18500" cy="14575"/>
              </a:xfrm>
              <a:custGeom>
                <a:rect b="b" l="l" r="r" t="t"/>
                <a:pathLst>
                  <a:path extrusionOk="0" h="583" w="740">
                    <a:moveTo>
                      <a:pt x="388" y="1"/>
                    </a:moveTo>
                    <a:cubicBezTo>
                      <a:pt x="61" y="1"/>
                      <a:pt x="0" y="521"/>
                      <a:pt x="356" y="581"/>
                    </a:cubicBezTo>
                    <a:cubicBezTo>
                      <a:pt x="368" y="582"/>
                      <a:pt x="379" y="583"/>
                      <a:pt x="390" y="583"/>
                    </a:cubicBezTo>
                    <a:cubicBezTo>
                      <a:pt x="587" y="583"/>
                      <a:pt x="739" y="382"/>
                      <a:pt x="669" y="193"/>
                    </a:cubicBezTo>
                    <a:cubicBezTo>
                      <a:pt x="656" y="168"/>
                      <a:pt x="644" y="143"/>
                      <a:pt x="631" y="118"/>
                    </a:cubicBezTo>
                    <a:cubicBezTo>
                      <a:pt x="594" y="56"/>
                      <a:pt x="519" y="18"/>
                      <a:pt x="444" y="6"/>
                    </a:cubicBezTo>
                    <a:cubicBezTo>
                      <a:pt x="424" y="2"/>
                      <a:pt x="406" y="1"/>
                      <a:pt x="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13" name="Google Shape;11413;p50"/>
              <p:cNvSpPr/>
              <p:nvPr/>
            </p:nvSpPr>
            <p:spPr>
              <a:xfrm>
                <a:off x="3793750" y="3134700"/>
                <a:ext cx="15850" cy="14500"/>
              </a:xfrm>
              <a:custGeom>
                <a:rect b="b" l="l" r="r" t="t"/>
                <a:pathLst>
                  <a:path extrusionOk="0" h="580" w="634">
                    <a:moveTo>
                      <a:pt x="295" y="1"/>
                    </a:moveTo>
                    <a:cubicBezTo>
                      <a:pt x="163" y="1"/>
                      <a:pt x="31" y="88"/>
                      <a:pt x="0" y="240"/>
                    </a:cubicBezTo>
                    <a:cubicBezTo>
                      <a:pt x="0" y="315"/>
                      <a:pt x="13" y="390"/>
                      <a:pt x="63" y="453"/>
                    </a:cubicBezTo>
                    <a:cubicBezTo>
                      <a:pt x="100" y="515"/>
                      <a:pt x="175" y="565"/>
                      <a:pt x="250" y="578"/>
                    </a:cubicBezTo>
                    <a:cubicBezTo>
                      <a:pt x="262" y="579"/>
                      <a:pt x="273" y="580"/>
                      <a:pt x="284" y="580"/>
                    </a:cubicBezTo>
                    <a:cubicBezTo>
                      <a:pt x="481" y="580"/>
                      <a:pt x="633" y="379"/>
                      <a:pt x="563" y="178"/>
                    </a:cubicBezTo>
                    <a:cubicBezTo>
                      <a:pt x="550" y="153"/>
                      <a:pt x="538" y="140"/>
                      <a:pt x="525" y="115"/>
                    </a:cubicBezTo>
                    <a:cubicBezTo>
                      <a:pt x="466" y="37"/>
                      <a:pt x="381" y="1"/>
                      <a:pt x="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14" name="Google Shape;11414;p50"/>
              <p:cNvSpPr/>
              <p:nvPr/>
            </p:nvSpPr>
            <p:spPr>
              <a:xfrm>
                <a:off x="3725625" y="3120375"/>
                <a:ext cx="17675" cy="14525"/>
              </a:xfrm>
              <a:custGeom>
                <a:rect b="b" l="l" r="r" t="t"/>
                <a:pathLst>
                  <a:path extrusionOk="0" h="581" w="707">
                    <a:moveTo>
                      <a:pt x="360" y="1"/>
                    </a:moveTo>
                    <a:cubicBezTo>
                      <a:pt x="267" y="1"/>
                      <a:pt x="172" y="48"/>
                      <a:pt x="113" y="138"/>
                    </a:cubicBezTo>
                    <a:cubicBezTo>
                      <a:pt x="1" y="313"/>
                      <a:pt x="113" y="551"/>
                      <a:pt x="313" y="576"/>
                    </a:cubicBezTo>
                    <a:cubicBezTo>
                      <a:pt x="331" y="579"/>
                      <a:pt x="348" y="580"/>
                      <a:pt x="365" y="580"/>
                    </a:cubicBezTo>
                    <a:cubicBezTo>
                      <a:pt x="564" y="580"/>
                      <a:pt x="706" y="384"/>
                      <a:pt x="626" y="188"/>
                    </a:cubicBezTo>
                    <a:cubicBezTo>
                      <a:pt x="626" y="163"/>
                      <a:pt x="613" y="138"/>
                      <a:pt x="588" y="126"/>
                    </a:cubicBezTo>
                    <a:cubicBezTo>
                      <a:pt x="534" y="42"/>
                      <a:pt x="448" y="1"/>
                      <a:pt x="3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15" name="Google Shape;11415;p50"/>
              <p:cNvSpPr/>
              <p:nvPr/>
            </p:nvSpPr>
            <p:spPr>
              <a:xfrm>
                <a:off x="3744925" y="3189700"/>
                <a:ext cx="16200" cy="11725"/>
              </a:xfrm>
              <a:custGeom>
                <a:rect b="b" l="l" r="r" t="t"/>
                <a:pathLst>
                  <a:path extrusionOk="0" h="469" w="648">
                    <a:moveTo>
                      <a:pt x="312" y="0"/>
                    </a:moveTo>
                    <a:cubicBezTo>
                      <a:pt x="181" y="0"/>
                      <a:pt x="51" y="88"/>
                      <a:pt x="29" y="240"/>
                    </a:cubicBezTo>
                    <a:cubicBezTo>
                      <a:pt x="1" y="397"/>
                      <a:pt x="135" y="469"/>
                      <a:pt x="279" y="469"/>
                    </a:cubicBezTo>
                    <a:cubicBezTo>
                      <a:pt x="456" y="469"/>
                      <a:pt x="647" y="363"/>
                      <a:pt x="579" y="177"/>
                    </a:cubicBezTo>
                    <a:cubicBezTo>
                      <a:pt x="566" y="152"/>
                      <a:pt x="554" y="140"/>
                      <a:pt x="541" y="115"/>
                    </a:cubicBezTo>
                    <a:cubicBezTo>
                      <a:pt x="482" y="36"/>
                      <a:pt x="397" y="0"/>
                      <a:pt x="3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16" name="Google Shape;11416;p50"/>
              <p:cNvSpPr/>
              <p:nvPr/>
            </p:nvSpPr>
            <p:spPr>
              <a:xfrm>
                <a:off x="3681075" y="3171325"/>
                <a:ext cx="18725" cy="14450"/>
              </a:xfrm>
              <a:custGeom>
                <a:rect b="b" l="l" r="r" t="t"/>
                <a:pathLst>
                  <a:path extrusionOk="0" h="578" w="749">
                    <a:moveTo>
                      <a:pt x="405" y="1"/>
                    </a:moveTo>
                    <a:cubicBezTo>
                      <a:pt x="197" y="1"/>
                      <a:pt x="0" y="238"/>
                      <a:pt x="171" y="462"/>
                    </a:cubicBezTo>
                    <a:cubicBezTo>
                      <a:pt x="232" y="543"/>
                      <a:pt x="314" y="578"/>
                      <a:pt x="395" y="578"/>
                    </a:cubicBezTo>
                    <a:cubicBezTo>
                      <a:pt x="575" y="578"/>
                      <a:pt x="748" y="404"/>
                      <a:pt x="671" y="187"/>
                    </a:cubicBezTo>
                    <a:cubicBezTo>
                      <a:pt x="658" y="162"/>
                      <a:pt x="646" y="137"/>
                      <a:pt x="633" y="125"/>
                    </a:cubicBezTo>
                    <a:cubicBezTo>
                      <a:pt x="570" y="37"/>
                      <a:pt x="487" y="1"/>
                      <a:pt x="4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17" name="Google Shape;11417;p50"/>
              <p:cNvSpPr/>
              <p:nvPr/>
            </p:nvSpPr>
            <p:spPr>
              <a:xfrm>
                <a:off x="3653725" y="3104875"/>
                <a:ext cx="18075" cy="14650"/>
              </a:xfrm>
              <a:custGeom>
                <a:rect b="b" l="l" r="r" t="t"/>
                <a:pathLst>
                  <a:path extrusionOk="0" h="586" w="723">
                    <a:moveTo>
                      <a:pt x="377" y="0"/>
                    </a:moveTo>
                    <a:cubicBezTo>
                      <a:pt x="184" y="0"/>
                      <a:pt x="1" y="205"/>
                      <a:pt x="115" y="434"/>
                    </a:cubicBezTo>
                    <a:cubicBezTo>
                      <a:pt x="175" y="540"/>
                      <a:pt x="270" y="586"/>
                      <a:pt x="364" y="586"/>
                    </a:cubicBezTo>
                    <a:cubicBezTo>
                      <a:pt x="545" y="586"/>
                      <a:pt x="722" y="418"/>
                      <a:pt x="640" y="196"/>
                    </a:cubicBezTo>
                    <a:cubicBezTo>
                      <a:pt x="627" y="171"/>
                      <a:pt x="615" y="146"/>
                      <a:pt x="602" y="121"/>
                    </a:cubicBezTo>
                    <a:cubicBezTo>
                      <a:pt x="540" y="36"/>
                      <a:pt x="457" y="0"/>
                      <a:pt x="3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18" name="Google Shape;11418;p50"/>
              <p:cNvSpPr/>
              <p:nvPr/>
            </p:nvSpPr>
            <p:spPr>
              <a:xfrm>
                <a:off x="3705950" y="3235750"/>
                <a:ext cx="15675" cy="14400"/>
              </a:xfrm>
              <a:custGeom>
                <a:rect b="b" l="l" r="r" t="t"/>
                <a:pathLst>
                  <a:path extrusionOk="0" h="576" w="627">
                    <a:moveTo>
                      <a:pt x="300" y="0"/>
                    </a:moveTo>
                    <a:cubicBezTo>
                      <a:pt x="170" y="0"/>
                      <a:pt x="39" y="85"/>
                      <a:pt x="13" y="247"/>
                    </a:cubicBezTo>
                    <a:cubicBezTo>
                      <a:pt x="1" y="322"/>
                      <a:pt x="26" y="397"/>
                      <a:pt x="63" y="460"/>
                    </a:cubicBezTo>
                    <a:cubicBezTo>
                      <a:pt x="124" y="541"/>
                      <a:pt x="207" y="576"/>
                      <a:pt x="290" y="576"/>
                    </a:cubicBezTo>
                    <a:cubicBezTo>
                      <a:pt x="460" y="576"/>
                      <a:pt x="626" y="425"/>
                      <a:pt x="575" y="222"/>
                    </a:cubicBezTo>
                    <a:cubicBezTo>
                      <a:pt x="539" y="72"/>
                      <a:pt x="420" y="0"/>
                      <a:pt x="3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19" name="Google Shape;11419;p50"/>
              <p:cNvSpPr/>
              <p:nvPr/>
            </p:nvSpPr>
            <p:spPr>
              <a:xfrm>
                <a:off x="3765925" y="3063350"/>
                <a:ext cx="17000" cy="14650"/>
              </a:xfrm>
              <a:custGeom>
                <a:rect b="b" l="l" r="r" t="t"/>
                <a:pathLst>
                  <a:path extrusionOk="0" h="586" w="680">
                    <a:moveTo>
                      <a:pt x="302" y="0"/>
                    </a:moveTo>
                    <a:cubicBezTo>
                      <a:pt x="167" y="0"/>
                      <a:pt x="36" y="92"/>
                      <a:pt x="13" y="245"/>
                    </a:cubicBezTo>
                    <a:cubicBezTo>
                      <a:pt x="1" y="320"/>
                      <a:pt x="26" y="395"/>
                      <a:pt x="63" y="457"/>
                    </a:cubicBezTo>
                    <a:cubicBezTo>
                      <a:pt x="113" y="520"/>
                      <a:pt x="176" y="570"/>
                      <a:pt x="251" y="582"/>
                    </a:cubicBezTo>
                    <a:cubicBezTo>
                      <a:pt x="267" y="585"/>
                      <a:pt x="282" y="586"/>
                      <a:pt x="297" y="586"/>
                    </a:cubicBezTo>
                    <a:cubicBezTo>
                      <a:pt x="533" y="586"/>
                      <a:pt x="679" y="320"/>
                      <a:pt x="538" y="120"/>
                    </a:cubicBezTo>
                    <a:cubicBezTo>
                      <a:pt x="475" y="37"/>
                      <a:pt x="387" y="0"/>
                      <a:pt x="3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20" name="Google Shape;11420;p50"/>
              <p:cNvSpPr/>
              <p:nvPr/>
            </p:nvSpPr>
            <p:spPr>
              <a:xfrm>
                <a:off x="3831225" y="3078200"/>
                <a:ext cx="15250" cy="14125"/>
              </a:xfrm>
              <a:custGeom>
                <a:rect b="b" l="l" r="r" t="t"/>
                <a:pathLst>
                  <a:path extrusionOk="0" h="565" w="610">
                    <a:moveTo>
                      <a:pt x="293" y="0"/>
                    </a:moveTo>
                    <a:cubicBezTo>
                      <a:pt x="169" y="0"/>
                      <a:pt x="46" y="72"/>
                      <a:pt x="13" y="226"/>
                    </a:cubicBezTo>
                    <a:cubicBezTo>
                      <a:pt x="1" y="301"/>
                      <a:pt x="26" y="388"/>
                      <a:pt x="63" y="451"/>
                    </a:cubicBezTo>
                    <a:cubicBezTo>
                      <a:pt x="113" y="501"/>
                      <a:pt x="176" y="551"/>
                      <a:pt x="251" y="563"/>
                    </a:cubicBezTo>
                    <a:cubicBezTo>
                      <a:pt x="262" y="564"/>
                      <a:pt x="274" y="565"/>
                      <a:pt x="285" y="565"/>
                    </a:cubicBezTo>
                    <a:cubicBezTo>
                      <a:pt x="409" y="565"/>
                      <a:pt x="517" y="503"/>
                      <a:pt x="563" y="388"/>
                    </a:cubicBezTo>
                    <a:cubicBezTo>
                      <a:pt x="576" y="363"/>
                      <a:pt x="576" y="338"/>
                      <a:pt x="588" y="326"/>
                    </a:cubicBezTo>
                    <a:cubicBezTo>
                      <a:pt x="609" y="116"/>
                      <a:pt x="450" y="0"/>
                      <a:pt x="2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21" name="Google Shape;11421;p50"/>
              <p:cNvSpPr/>
              <p:nvPr/>
            </p:nvSpPr>
            <p:spPr>
              <a:xfrm>
                <a:off x="3858725" y="3149400"/>
                <a:ext cx="19725" cy="14450"/>
              </a:xfrm>
              <a:custGeom>
                <a:rect b="b" l="l" r="r" t="t"/>
                <a:pathLst>
                  <a:path extrusionOk="0" h="578" w="789">
                    <a:moveTo>
                      <a:pt x="378" y="0"/>
                    </a:moveTo>
                    <a:cubicBezTo>
                      <a:pt x="35" y="0"/>
                      <a:pt x="0" y="529"/>
                      <a:pt x="363" y="577"/>
                    </a:cubicBezTo>
                    <a:lnTo>
                      <a:pt x="363" y="565"/>
                    </a:lnTo>
                    <a:cubicBezTo>
                      <a:pt x="375" y="566"/>
                      <a:pt x="387" y="566"/>
                      <a:pt x="398" y="566"/>
                    </a:cubicBezTo>
                    <a:cubicBezTo>
                      <a:pt x="718" y="566"/>
                      <a:pt x="788" y="75"/>
                      <a:pt x="450" y="2"/>
                    </a:cubicBezTo>
                    <a:lnTo>
                      <a:pt x="413" y="2"/>
                    </a:lnTo>
                    <a:cubicBezTo>
                      <a:pt x="401" y="1"/>
                      <a:pt x="389" y="0"/>
                      <a:pt x="3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22" name="Google Shape;11422;p50"/>
              <p:cNvSpPr/>
              <p:nvPr/>
            </p:nvSpPr>
            <p:spPr>
              <a:xfrm>
                <a:off x="3821225" y="3193575"/>
                <a:ext cx="16600" cy="14425"/>
              </a:xfrm>
              <a:custGeom>
                <a:rect b="b" l="l" r="r" t="t"/>
                <a:pathLst>
                  <a:path extrusionOk="0" h="577" w="664">
                    <a:moveTo>
                      <a:pt x="335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63" y="397"/>
                    </a:cubicBezTo>
                    <a:cubicBezTo>
                      <a:pt x="112" y="513"/>
                      <a:pt x="219" y="577"/>
                      <a:pt x="335" y="577"/>
                    </a:cubicBezTo>
                    <a:cubicBezTo>
                      <a:pt x="369" y="577"/>
                      <a:pt x="404" y="571"/>
                      <a:pt x="438" y="560"/>
                    </a:cubicBezTo>
                    <a:cubicBezTo>
                      <a:pt x="588" y="497"/>
                      <a:pt x="663" y="335"/>
                      <a:pt x="601" y="185"/>
                    </a:cubicBezTo>
                    <a:cubicBezTo>
                      <a:pt x="553" y="71"/>
                      <a:pt x="448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23" name="Google Shape;11423;p50"/>
              <p:cNvSpPr/>
              <p:nvPr/>
            </p:nvSpPr>
            <p:spPr>
              <a:xfrm>
                <a:off x="3697750" y="3278750"/>
                <a:ext cx="18500" cy="15250"/>
              </a:xfrm>
              <a:custGeom>
                <a:rect b="b" l="l" r="r" t="t"/>
                <a:pathLst>
                  <a:path extrusionOk="0" h="610" w="740">
                    <a:moveTo>
                      <a:pt x="354" y="0"/>
                    </a:moveTo>
                    <a:cubicBezTo>
                      <a:pt x="172" y="0"/>
                      <a:pt x="1" y="185"/>
                      <a:pt x="91" y="402"/>
                    </a:cubicBezTo>
                    <a:cubicBezTo>
                      <a:pt x="132" y="548"/>
                      <a:pt x="239" y="609"/>
                      <a:pt x="349" y="609"/>
                    </a:cubicBezTo>
                    <a:cubicBezTo>
                      <a:pt x="539" y="609"/>
                      <a:pt x="739" y="427"/>
                      <a:pt x="629" y="189"/>
                    </a:cubicBezTo>
                    <a:cubicBezTo>
                      <a:pt x="616" y="152"/>
                      <a:pt x="591" y="114"/>
                      <a:pt x="554" y="77"/>
                    </a:cubicBezTo>
                    <a:lnTo>
                      <a:pt x="554" y="89"/>
                    </a:lnTo>
                    <a:cubicBezTo>
                      <a:pt x="495" y="27"/>
                      <a:pt x="424" y="0"/>
                      <a:pt x="3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24" name="Google Shape;11424;p50"/>
              <p:cNvSpPr/>
              <p:nvPr/>
            </p:nvSpPr>
            <p:spPr>
              <a:xfrm>
                <a:off x="3809675" y="3226050"/>
                <a:ext cx="17475" cy="14600"/>
              </a:xfrm>
              <a:custGeom>
                <a:rect b="b" l="l" r="r" t="t"/>
                <a:pathLst>
                  <a:path extrusionOk="0" h="584" w="699">
                    <a:moveTo>
                      <a:pt x="359" y="1"/>
                    </a:moveTo>
                    <a:cubicBezTo>
                      <a:pt x="323" y="1"/>
                      <a:pt x="286" y="8"/>
                      <a:pt x="250" y="23"/>
                    </a:cubicBezTo>
                    <a:cubicBezTo>
                      <a:pt x="13" y="110"/>
                      <a:pt x="1" y="448"/>
                      <a:pt x="238" y="560"/>
                    </a:cubicBezTo>
                    <a:cubicBezTo>
                      <a:pt x="276" y="576"/>
                      <a:pt x="314" y="584"/>
                      <a:pt x="351" y="584"/>
                    </a:cubicBezTo>
                    <a:cubicBezTo>
                      <a:pt x="543" y="584"/>
                      <a:pt x="699" y="385"/>
                      <a:pt x="625" y="185"/>
                    </a:cubicBezTo>
                    <a:cubicBezTo>
                      <a:pt x="578" y="71"/>
                      <a:pt x="473" y="1"/>
                      <a:pt x="3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25" name="Google Shape;11425;p50"/>
              <p:cNvSpPr/>
              <p:nvPr/>
            </p:nvSpPr>
            <p:spPr>
              <a:xfrm>
                <a:off x="3663475" y="3073575"/>
                <a:ext cx="16800" cy="14375"/>
              </a:xfrm>
              <a:custGeom>
                <a:rect b="b" l="l" r="r" t="t"/>
                <a:pathLst>
                  <a:path extrusionOk="0" h="575" w="672">
                    <a:moveTo>
                      <a:pt x="330" y="0"/>
                    </a:moveTo>
                    <a:cubicBezTo>
                      <a:pt x="292" y="0"/>
                      <a:pt x="253" y="7"/>
                      <a:pt x="212" y="23"/>
                    </a:cubicBezTo>
                    <a:cubicBezTo>
                      <a:pt x="75" y="73"/>
                      <a:pt x="0" y="248"/>
                      <a:pt x="50" y="386"/>
                    </a:cubicBezTo>
                    <a:cubicBezTo>
                      <a:pt x="101" y="512"/>
                      <a:pt x="212" y="575"/>
                      <a:pt x="323" y="575"/>
                    </a:cubicBezTo>
                    <a:cubicBezTo>
                      <a:pt x="431" y="575"/>
                      <a:pt x="538" y="516"/>
                      <a:pt x="587" y="398"/>
                    </a:cubicBezTo>
                    <a:cubicBezTo>
                      <a:pt x="671" y="199"/>
                      <a:pt x="526" y="0"/>
                      <a:pt x="3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26" name="Google Shape;11426;p50"/>
              <p:cNvSpPr/>
              <p:nvPr/>
            </p:nvSpPr>
            <p:spPr>
              <a:xfrm>
                <a:off x="3699325" y="3054775"/>
                <a:ext cx="16325" cy="14175"/>
              </a:xfrm>
              <a:custGeom>
                <a:rect b="b" l="l" r="r" t="t"/>
                <a:pathLst>
                  <a:path extrusionOk="0" h="567" w="653">
                    <a:moveTo>
                      <a:pt x="377" y="0"/>
                    </a:moveTo>
                    <a:cubicBezTo>
                      <a:pt x="182" y="0"/>
                      <a:pt x="0" y="203"/>
                      <a:pt x="116" y="426"/>
                    </a:cubicBezTo>
                    <a:cubicBezTo>
                      <a:pt x="153" y="501"/>
                      <a:pt x="228" y="551"/>
                      <a:pt x="316" y="563"/>
                    </a:cubicBezTo>
                    <a:cubicBezTo>
                      <a:pt x="330" y="565"/>
                      <a:pt x="344" y="567"/>
                      <a:pt x="358" y="567"/>
                    </a:cubicBezTo>
                    <a:cubicBezTo>
                      <a:pt x="493" y="567"/>
                      <a:pt x="618" y="461"/>
                      <a:pt x="641" y="326"/>
                    </a:cubicBezTo>
                    <a:cubicBezTo>
                      <a:pt x="653" y="288"/>
                      <a:pt x="653" y="251"/>
                      <a:pt x="641" y="226"/>
                    </a:cubicBezTo>
                    <a:cubicBezTo>
                      <a:pt x="641" y="201"/>
                      <a:pt x="641" y="188"/>
                      <a:pt x="628" y="176"/>
                    </a:cubicBezTo>
                    <a:cubicBezTo>
                      <a:pt x="628" y="151"/>
                      <a:pt x="616" y="126"/>
                      <a:pt x="603" y="113"/>
                    </a:cubicBezTo>
                    <a:cubicBezTo>
                      <a:pt x="538" y="34"/>
                      <a:pt x="456" y="0"/>
                      <a:pt x="3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27" name="Google Shape;11427;p50"/>
              <p:cNvSpPr/>
              <p:nvPr/>
            </p:nvSpPr>
            <p:spPr>
              <a:xfrm>
                <a:off x="3668450" y="3287300"/>
                <a:ext cx="15650" cy="14450"/>
              </a:xfrm>
              <a:custGeom>
                <a:rect b="b" l="l" r="r" t="t"/>
                <a:pathLst>
                  <a:path extrusionOk="0" h="578" w="626">
                    <a:moveTo>
                      <a:pt x="310" y="0"/>
                    </a:moveTo>
                    <a:cubicBezTo>
                      <a:pt x="274" y="0"/>
                      <a:pt x="237" y="7"/>
                      <a:pt x="201" y="22"/>
                    </a:cubicBezTo>
                    <a:cubicBezTo>
                      <a:pt x="151" y="35"/>
                      <a:pt x="113" y="60"/>
                      <a:pt x="88" y="97"/>
                    </a:cubicBezTo>
                    <a:cubicBezTo>
                      <a:pt x="13" y="185"/>
                      <a:pt x="1" y="297"/>
                      <a:pt x="38" y="397"/>
                    </a:cubicBezTo>
                    <a:cubicBezTo>
                      <a:pt x="76" y="497"/>
                      <a:pt x="163" y="572"/>
                      <a:pt x="276" y="572"/>
                    </a:cubicBezTo>
                    <a:cubicBezTo>
                      <a:pt x="287" y="576"/>
                      <a:pt x="299" y="577"/>
                      <a:pt x="312" y="577"/>
                    </a:cubicBezTo>
                    <a:cubicBezTo>
                      <a:pt x="343" y="577"/>
                      <a:pt x="378" y="568"/>
                      <a:pt x="413" y="560"/>
                    </a:cubicBezTo>
                    <a:cubicBezTo>
                      <a:pt x="551" y="497"/>
                      <a:pt x="626" y="335"/>
                      <a:pt x="576" y="185"/>
                    </a:cubicBezTo>
                    <a:cubicBezTo>
                      <a:pt x="528" y="71"/>
                      <a:pt x="423" y="0"/>
                      <a:pt x="3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28" name="Google Shape;11428;p50"/>
              <p:cNvSpPr/>
              <p:nvPr/>
            </p:nvSpPr>
            <p:spPr>
              <a:xfrm>
                <a:off x="3958375" y="3141775"/>
                <a:ext cx="16025" cy="14625"/>
              </a:xfrm>
              <a:custGeom>
                <a:rect b="b" l="l" r="r" t="t"/>
                <a:pathLst>
                  <a:path extrusionOk="0" h="585" w="641">
                    <a:moveTo>
                      <a:pt x="323" y="1"/>
                    </a:moveTo>
                    <a:cubicBezTo>
                      <a:pt x="242" y="1"/>
                      <a:pt x="161" y="34"/>
                      <a:pt x="101" y="107"/>
                    </a:cubicBezTo>
                    <a:cubicBezTo>
                      <a:pt x="1" y="232"/>
                      <a:pt x="26" y="420"/>
                      <a:pt x="151" y="520"/>
                    </a:cubicBezTo>
                    <a:cubicBezTo>
                      <a:pt x="206" y="565"/>
                      <a:pt x="269" y="585"/>
                      <a:pt x="330" y="585"/>
                    </a:cubicBezTo>
                    <a:cubicBezTo>
                      <a:pt x="491" y="585"/>
                      <a:pt x="640" y="447"/>
                      <a:pt x="613" y="257"/>
                    </a:cubicBezTo>
                    <a:cubicBezTo>
                      <a:pt x="597" y="99"/>
                      <a:pt x="461" y="1"/>
                      <a:pt x="3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29" name="Google Shape;11429;p50"/>
              <p:cNvSpPr/>
              <p:nvPr/>
            </p:nvSpPr>
            <p:spPr>
              <a:xfrm>
                <a:off x="3995875" y="3121175"/>
                <a:ext cx="18300" cy="14575"/>
              </a:xfrm>
              <a:custGeom>
                <a:rect b="b" l="l" r="r" t="t"/>
                <a:pathLst>
                  <a:path extrusionOk="0" h="583" w="732">
                    <a:moveTo>
                      <a:pt x="349" y="0"/>
                    </a:moveTo>
                    <a:cubicBezTo>
                      <a:pt x="254" y="0"/>
                      <a:pt x="159" y="47"/>
                      <a:pt x="101" y="144"/>
                    </a:cubicBezTo>
                    <a:cubicBezTo>
                      <a:pt x="1" y="319"/>
                      <a:pt x="101" y="544"/>
                      <a:pt x="313" y="581"/>
                    </a:cubicBezTo>
                    <a:cubicBezTo>
                      <a:pt x="324" y="582"/>
                      <a:pt x="334" y="583"/>
                      <a:pt x="345" y="583"/>
                    </a:cubicBezTo>
                    <a:cubicBezTo>
                      <a:pt x="577" y="583"/>
                      <a:pt x="731" y="322"/>
                      <a:pt x="588" y="119"/>
                    </a:cubicBezTo>
                    <a:cubicBezTo>
                      <a:pt x="528" y="41"/>
                      <a:pt x="438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30" name="Google Shape;11430;p50"/>
              <p:cNvSpPr/>
              <p:nvPr/>
            </p:nvSpPr>
            <p:spPr>
              <a:xfrm>
                <a:off x="3928975" y="3108175"/>
                <a:ext cx="18250" cy="14700"/>
              </a:xfrm>
              <a:custGeom>
                <a:rect b="b" l="l" r="r" t="t"/>
                <a:pathLst>
                  <a:path extrusionOk="0" h="588" w="730">
                    <a:moveTo>
                      <a:pt x="384" y="0"/>
                    </a:moveTo>
                    <a:cubicBezTo>
                      <a:pt x="189" y="0"/>
                      <a:pt x="1" y="207"/>
                      <a:pt x="115" y="427"/>
                    </a:cubicBezTo>
                    <a:cubicBezTo>
                      <a:pt x="175" y="539"/>
                      <a:pt x="274" y="587"/>
                      <a:pt x="371" y="587"/>
                    </a:cubicBezTo>
                    <a:cubicBezTo>
                      <a:pt x="553" y="587"/>
                      <a:pt x="729" y="417"/>
                      <a:pt x="640" y="189"/>
                    </a:cubicBezTo>
                    <a:cubicBezTo>
                      <a:pt x="640" y="164"/>
                      <a:pt x="627" y="152"/>
                      <a:pt x="615" y="127"/>
                    </a:cubicBezTo>
                    <a:cubicBezTo>
                      <a:pt x="551" y="37"/>
                      <a:pt x="467" y="0"/>
                      <a:pt x="3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31" name="Google Shape;11431;p50"/>
              <p:cNvSpPr/>
              <p:nvPr/>
            </p:nvSpPr>
            <p:spPr>
              <a:xfrm>
                <a:off x="3940575" y="3069050"/>
                <a:ext cx="14700" cy="14650"/>
              </a:xfrm>
              <a:custGeom>
                <a:rect b="b" l="l" r="r" t="t"/>
                <a:pathLst>
                  <a:path extrusionOk="0" h="586" w="588">
                    <a:moveTo>
                      <a:pt x="290" y="0"/>
                    </a:moveTo>
                    <a:cubicBezTo>
                      <a:pt x="210" y="0"/>
                      <a:pt x="131" y="35"/>
                      <a:pt x="76" y="104"/>
                    </a:cubicBezTo>
                    <a:cubicBezTo>
                      <a:pt x="26" y="167"/>
                      <a:pt x="1" y="242"/>
                      <a:pt x="13" y="317"/>
                    </a:cubicBezTo>
                    <a:cubicBezTo>
                      <a:pt x="29" y="484"/>
                      <a:pt x="166" y="585"/>
                      <a:pt x="306" y="585"/>
                    </a:cubicBezTo>
                    <a:cubicBezTo>
                      <a:pt x="386" y="585"/>
                      <a:pt x="466" y="552"/>
                      <a:pt x="525" y="479"/>
                    </a:cubicBezTo>
                    <a:cubicBezTo>
                      <a:pt x="575" y="417"/>
                      <a:pt x="588" y="342"/>
                      <a:pt x="588" y="267"/>
                    </a:cubicBezTo>
                    <a:cubicBezTo>
                      <a:pt x="575" y="242"/>
                      <a:pt x="575" y="217"/>
                      <a:pt x="563" y="192"/>
                    </a:cubicBezTo>
                    <a:cubicBezTo>
                      <a:pt x="550" y="142"/>
                      <a:pt x="513" y="104"/>
                      <a:pt x="476" y="67"/>
                    </a:cubicBezTo>
                    <a:cubicBezTo>
                      <a:pt x="420" y="23"/>
                      <a:pt x="355" y="0"/>
                      <a:pt x="2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32" name="Google Shape;11432;p50"/>
              <p:cNvSpPr/>
              <p:nvPr/>
            </p:nvSpPr>
            <p:spPr>
              <a:xfrm>
                <a:off x="3974950" y="3068375"/>
                <a:ext cx="17425" cy="14600"/>
              </a:xfrm>
              <a:custGeom>
                <a:rect b="b" l="l" r="r" t="t"/>
                <a:pathLst>
                  <a:path extrusionOk="0" h="584" w="697">
                    <a:moveTo>
                      <a:pt x="349" y="0"/>
                    </a:moveTo>
                    <a:cubicBezTo>
                      <a:pt x="254" y="0"/>
                      <a:pt x="158" y="47"/>
                      <a:pt x="100" y="144"/>
                    </a:cubicBezTo>
                    <a:cubicBezTo>
                      <a:pt x="0" y="319"/>
                      <a:pt x="100" y="544"/>
                      <a:pt x="313" y="581"/>
                    </a:cubicBezTo>
                    <a:cubicBezTo>
                      <a:pt x="324" y="583"/>
                      <a:pt x="336" y="583"/>
                      <a:pt x="347" y="583"/>
                    </a:cubicBezTo>
                    <a:cubicBezTo>
                      <a:pt x="543" y="583"/>
                      <a:pt x="696" y="383"/>
                      <a:pt x="625" y="194"/>
                    </a:cubicBezTo>
                    <a:cubicBezTo>
                      <a:pt x="613" y="169"/>
                      <a:pt x="600" y="144"/>
                      <a:pt x="588" y="119"/>
                    </a:cubicBezTo>
                    <a:cubicBezTo>
                      <a:pt x="527" y="41"/>
                      <a:pt x="438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33" name="Google Shape;11433;p50"/>
              <p:cNvSpPr/>
              <p:nvPr/>
            </p:nvSpPr>
            <p:spPr>
              <a:xfrm>
                <a:off x="4008675" y="308797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35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51" y="385"/>
                    </a:cubicBezTo>
                    <a:cubicBezTo>
                      <a:pt x="100" y="503"/>
                      <a:pt x="212" y="575"/>
                      <a:pt x="331" y="575"/>
                    </a:cubicBezTo>
                    <a:cubicBezTo>
                      <a:pt x="363" y="575"/>
                      <a:pt x="395" y="570"/>
                      <a:pt x="426" y="560"/>
                    </a:cubicBezTo>
                    <a:cubicBezTo>
                      <a:pt x="576" y="497"/>
                      <a:pt x="651" y="335"/>
                      <a:pt x="601" y="185"/>
                    </a:cubicBezTo>
                    <a:cubicBezTo>
                      <a:pt x="553" y="71"/>
                      <a:pt x="448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34" name="Google Shape;11434;p50"/>
              <p:cNvSpPr/>
              <p:nvPr/>
            </p:nvSpPr>
            <p:spPr>
              <a:xfrm>
                <a:off x="4072600" y="3098425"/>
                <a:ext cx="17025" cy="12775"/>
              </a:xfrm>
              <a:custGeom>
                <a:rect b="b" l="l" r="r" t="t"/>
                <a:pathLst>
                  <a:path extrusionOk="0" h="511" w="681">
                    <a:moveTo>
                      <a:pt x="490" y="1"/>
                    </a:moveTo>
                    <a:cubicBezTo>
                      <a:pt x="282" y="1"/>
                      <a:pt x="1" y="286"/>
                      <a:pt x="206" y="454"/>
                    </a:cubicBezTo>
                    <a:cubicBezTo>
                      <a:pt x="259" y="491"/>
                      <a:pt x="321" y="510"/>
                      <a:pt x="384" y="510"/>
                    </a:cubicBezTo>
                    <a:cubicBezTo>
                      <a:pt x="468" y="510"/>
                      <a:pt x="554" y="476"/>
                      <a:pt x="618" y="404"/>
                    </a:cubicBezTo>
                    <a:cubicBezTo>
                      <a:pt x="656" y="342"/>
                      <a:pt x="681" y="267"/>
                      <a:pt x="681" y="192"/>
                    </a:cubicBezTo>
                    <a:cubicBezTo>
                      <a:pt x="668" y="167"/>
                      <a:pt x="668" y="142"/>
                      <a:pt x="656" y="117"/>
                    </a:cubicBezTo>
                    <a:cubicBezTo>
                      <a:pt x="624" y="34"/>
                      <a:pt x="561" y="1"/>
                      <a:pt x="4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35" name="Google Shape;11435;p50"/>
              <p:cNvSpPr/>
              <p:nvPr/>
            </p:nvSpPr>
            <p:spPr>
              <a:xfrm>
                <a:off x="4043375" y="3068750"/>
                <a:ext cx="16250" cy="14400"/>
              </a:xfrm>
              <a:custGeom>
                <a:rect b="b" l="l" r="r" t="t"/>
                <a:pathLst>
                  <a:path extrusionOk="0" h="576" w="650">
                    <a:moveTo>
                      <a:pt x="316" y="1"/>
                    </a:moveTo>
                    <a:cubicBezTo>
                      <a:pt x="285" y="1"/>
                      <a:pt x="254" y="6"/>
                      <a:pt x="225" y="17"/>
                    </a:cubicBezTo>
                    <a:cubicBezTo>
                      <a:pt x="75" y="79"/>
                      <a:pt x="0" y="241"/>
                      <a:pt x="50" y="391"/>
                    </a:cubicBezTo>
                    <a:cubicBezTo>
                      <a:pt x="98" y="505"/>
                      <a:pt x="203" y="576"/>
                      <a:pt x="316" y="576"/>
                    </a:cubicBezTo>
                    <a:cubicBezTo>
                      <a:pt x="352" y="576"/>
                      <a:pt x="389" y="569"/>
                      <a:pt x="425" y="554"/>
                    </a:cubicBezTo>
                    <a:cubicBezTo>
                      <a:pt x="575" y="504"/>
                      <a:pt x="650" y="329"/>
                      <a:pt x="600" y="179"/>
                    </a:cubicBezTo>
                    <a:cubicBezTo>
                      <a:pt x="551" y="71"/>
                      <a:pt x="431" y="1"/>
                      <a:pt x="3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36" name="Google Shape;11436;p50"/>
              <p:cNvSpPr/>
              <p:nvPr/>
            </p:nvSpPr>
            <p:spPr>
              <a:xfrm>
                <a:off x="3889975" y="3164400"/>
                <a:ext cx="17400" cy="14475"/>
              </a:xfrm>
              <a:custGeom>
                <a:rect b="b" l="l" r="r" t="t"/>
                <a:pathLst>
                  <a:path extrusionOk="0" h="579" w="696">
                    <a:moveTo>
                      <a:pt x="356" y="0"/>
                    </a:moveTo>
                    <a:cubicBezTo>
                      <a:pt x="260" y="0"/>
                      <a:pt x="165" y="47"/>
                      <a:pt x="113" y="139"/>
                    </a:cubicBezTo>
                    <a:cubicBezTo>
                      <a:pt x="0" y="314"/>
                      <a:pt x="113" y="539"/>
                      <a:pt x="313" y="577"/>
                    </a:cubicBezTo>
                    <a:cubicBezTo>
                      <a:pt x="324" y="578"/>
                      <a:pt x="335" y="579"/>
                      <a:pt x="347" y="579"/>
                    </a:cubicBezTo>
                    <a:cubicBezTo>
                      <a:pt x="543" y="579"/>
                      <a:pt x="696" y="379"/>
                      <a:pt x="625" y="189"/>
                    </a:cubicBezTo>
                    <a:cubicBezTo>
                      <a:pt x="613" y="164"/>
                      <a:pt x="600" y="139"/>
                      <a:pt x="588" y="114"/>
                    </a:cubicBezTo>
                    <a:cubicBezTo>
                      <a:pt x="528" y="38"/>
                      <a:pt x="442" y="0"/>
                      <a:pt x="3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37" name="Google Shape;11437;p50"/>
              <p:cNvSpPr/>
              <p:nvPr/>
            </p:nvSpPr>
            <p:spPr>
              <a:xfrm>
                <a:off x="3895275" y="3125625"/>
                <a:ext cx="19175" cy="14450"/>
              </a:xfrm>
              <a:custGeom>
                <a:rect b="b" l="l" r="r" t="t"/>
                <a:pathLst>
                  <a:path extrusionOk="0" h="578" w="767">
                    <a:moveTo>
                      <a:pt x="395" y="0"/>
                    </a:moveTo>
                    <a:cubicBezTo>
                      <a:pt x="380" y="0"/>
                      <a:pt x="366" y="1"/>
                      <a:pt x="351" y="3"/>
                    </a:cubicBezTo>
                    <a:cubicBezTo>
                      <a:pt x="101" y="28"/>
                      <a:pt x="1" y="353"/>
                      <a:pt x="201" y="516"/>
                    </a:cubicBezTo>
                    <a:cubicBezTo>
                      <a:pt x="253" y="558"/>
                      <a:pt x="316" y="577"/>
                      <a:pt x="379" y="577"/>
                    </a:cubicBezTo>
                    <a:cubicBezTo>
                      <a:pt x="467" y="577"/>
                      <a:pt x="555" y="539"/>
                      <a:pt x="613" y="466"/>
                    </a:cubicBezTo>
                    <a:cubicBezTo>
                      <a:pt x="766" y="277"/>
                      <a:pt x="631" y="0"/>
                      <a:pt x="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38" name="Google Shape;11438;p50"/>
              <p:cNvSpPr/>
              <p:nvPr/>
            </p:nvSpPr>
            <p:spPr>
              <a:xfrm>
                <a:off x="3863725" y="3104750"/>
                <a:ext cx="17675" cy="14525"/>
              </a:xfrm>
              <a:custGeom>
                <a:rect b="b" l="l" r="r" t="t"/>
                <a:pathLst>
                  <a:path extrusionOk="0" h="581" w="707">
                    <a:moveTo>
                      <a:pt x="362" y="1"/>
                    </a:moveTo>
                    <a:cubicBezTo>
                      <a:pt x="266" y="1"/>
                      <a:pt x="171" y="48"/>
                      <a:pt x="113" y="139"/>
                    </a:cubicBezTo>
                    <a:cubicBezTo>
                      <a:pt x="0" y="314"/>
                      <a:pt x="113" y="551"/>
                      <a:pt x="325" y="576"/>
                    </a:cubicBezTo>
                    <a:cubicBezTo>
                      <a:pt x="342" y="579"/>
                      <a:pt x="358" y="580"/>
                      <a:pt x="374" y="580"/>
                    </a:cubicBezTo>
                    <a:cubicBezTo>
                      <a:pt x="564" y="580"/>
                      <a:pt x="707" y="384"/>
                      <a:pt x="638" y="189"/>
                    </a:cubicBezTo>
                    <a:cubicBezTo>
                      <a:pt x="625" y="164"/>
                      <a:pt x="613" y="139"/>
                      <a:pt x="600" y="126"/>
                    </a:cubicBezTo>
                    <a:cubicBezTo>
                      <a:pt x="540" y="42"/>
                      <a:pt x="451" y="1"/>
                      <a:pt x="3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39" name="Google Shape;11439;p50"/>
              <p:cNvSpPr/>
              <p:nvPr/>
            </p:nvSpPr>
            <p:spPr>
              <a:xfrm>
                <a:off x="3866275" y="3065500"/>
                <a:ext cx="19250" cy="14650"/>
              </a:xfrm>
              <a:custGeom>
                <a:rect b="b" l="l" r="r" t="t"/>
                <a:pathLst>
                  <a:path extrusionOk="0" h="586" w="770">
                    <a:moveTo>
                      <a:pt x="399" y="1"/>
                    </a:moveTo>
                    <a:cubicBezTo>
                      <a:pt x="63" y="1"/>
                      <a:pt x="0" y="549"/>
                      <a:pt x="386" y="584"/>
                    </a:cubicBezTo>
                    <a:cubicBezTo>
                      <a:pt x="397" y="585"/>
                      <a:pt x="409" y="586"/>
                      <a:pt x="420" y="586"/>
                    </a:cubicBezTo>
                    <a:cubicBezTo>
                      <a:pt x="616" y="586"/>
                      <a:pt x="769" y="386"/>
                      <a:pt x="698" y="197"/>
                    </a:cubicBezTo>
                    <a:cubicBezTo>
                      <a:pt x="686" y="172"/>
                      <a:pt x="673" y="147"/>
                      <a:pt x="661" y="134"/>
                    </a:cubicBezTo>
                    <a:cubicBezTo>
                      <a:pt x="611" y="72"/>
                      <a:pt x="548" y="22"/>
                      <a:pt x="473" y="9"/>
                    </a:cubicBezTo>
                    <a:cubicBezTo>
                      <a:pt x="447" y="3"/>
                      <a:pt x="422" y="1"/>
                      <a:pt x="3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40" name="Google Shape;11440;p50"/>
              <p:cNvSpPr/>
              <p:nvPr/>
            </p:nvSpPr>
            <p:spPr>
              <a:xfrm>
                <a:off x="3964700" y="3104400"/>
                <a:ext cx="16350" cy="11750"/>
              </a:xfrm>
              <a:custGeom>
                <a:rect b="b" l="l" r="r" t="t"/>
                <a:pathLst>
                  <a:path extrusionOk="0" h="470" w="654">
                    <a:moveTo>
                      <a:pt x="319" y="1"/>
                    </a:moveTo>
                    <a:cubicBezTo>
                      <a:pt x="187" y="1"/>
                      <a:pt x="58" y="88"/>
                      <a:pt x="35" y="240"/>
                    </a:cubicBezTo>
                    <a:lnTo>
                      <a:pt x="23" y="240"/>
                    </a:lnTo>
                    <a:cubicBezTo>
                      <a:pt x="0" y="398"/>
                      <a:pt x="138" y="469"/>
                      <a:pt x="284" y="469"/>
                    </a:cubicBezTo>
                    <a:cubicBezTo>
                      <a:pt x="462" y="469"/>
                      <a:pt x="654" y="363"/>
                      <a:pt x="585" y="178"/>
                    </a:cubicBezTo>
                    <a:cubicBezTo>
                      <a:pt x="573" y="153"/>
                      <a:pt x="560" y="140"/>
                      <a:pt x="548" y="115"/>
                    </a:cubicBezTo>
                    <a:cubicBezTo>
                      <a:pt x="489" y="37"/>
                      <a:pt x="404" y="1"/>
                      <a:pt x="3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41" name="Google Shape;11441;p50"/>
              <p:cNvSpPr/>
              <p:nvPr/>
            </p:nvSpPr>
            <p:spPr>
              <a:xfrm>
                <a:off x="3901225" y="3086025"/>
                <a:ext cx="19150" cy="14475"/>
              </a:xfrm>
              <a:custGeom>
                <a:rect b="b" l="l" r="r" t="t"/>
                <a:pathLst>
                  <a:path extrusionOk="0" h="579" w="766">
                    <a:moveTo>
                      <a:pt x="399" y="1"/>
                    </a:moveTo>
                    <a:cubicBezTo>
                      <a:pt x="194" y="1"/>
                      <a:pt x="1" y="238"/>
                      <a:pt x="163" y="463"/>
                    </a:cubicBezTo>
                    <a:cubicBezTo>
                      <a:pt x="200" y="525"/>
                      <a:pt x="275" y="563"/>
                      <a:pt x="350" y="575"/>
                    </a:cubicBezTo>
                    <a:cubicBezTo>
                      <a:pt x="365" y="577"/>
                      <a:pt x="380" y="579"/>
                      <a:pt x="394" y="579"/>
                    </a:cubicBezTo>
                    <a:cubicBezTo>
                      <a:pt x="620" y="579"/>
                      <a:pt x="766" y="313"/>
                      <a:pt x="625" y="125"/>
                    </a:cubicBezTo>
                    <a:cubicBezTo>
                      <a:pt x="562" y="37"/>
                      <a:pt x="479" y="1"/>
                      <a:pt x="3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42" name="Google Shape;11442;p50"/>
              <p:cNvSpPr/>
              <p:nvPr/>
            </p:nvSpPr>
            <p:spPr>
              <a:xfrm>
                <a:off x="3925575" y="3150450"/>
                <a:ext cx="15675" cy="14425"/>
              </a:xfrm>
              <a:custGeom>
                <a:rect b="b" l="l" r="r" t="t"/>
                <a:pathLst>
                  <a:path extrusionOk="0" h="577" w="627">
                    <a:moveTo>
                      <a:pt x="305" y="0"/>
                    </a:moveTo>
                    <a:cubicBezTo>
                      <a:pt x="173" y="0"/>
                      <a:pt x="39" y="85"/>
                      <a:pt x="13" y="248"/>
                    </a:cubicBezTo>
                    <a:cubicBezTo>
                      <a:pt x="1" y="323"/>
                      <a:pt x="26" y="398"/>
                      <a:pt x="76" y="460"/>
                    </a:cubicBezTo>
                    <a:cubicBezTo>
                      <a:pt x="133" y="541"/>
                      <a:pt x="213" y="576"/>
                      <a:pt x="294" y="576"/>
                    </a:cubicBezTo>
                    <a:cubicBezTo>
                      <a:pt x="460" y="576"/>
                      <a:pt x="626" y="425"/>
                      <a:pt x="576" y="223"/>
                    </a:cubicBezTo>
                    <a:cubicBezTo>
                      <a:pt x="546" y="73"/>
                      <a:pt x="426" y="0"/>
                      <a:pt x="3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43" name="Google Shape;11443;p50"/>
              <p:cNvSpPr/>
              <p:nvPr/>
            </p:nvSpPr>
            <p:spPr>
              <a:xfrm>
                <a:off x="4078350" y="3064100"/>
                <a:ext cx="19725" cy="14450"/>
              </a:xfrm>
              <a:custGeom>
                <a:rect b="b" l="l" r="r" t="t"/>
                <a:pathLst>
                  <a:path extrusionOk="0" h="578" w="789">
                    <a:moveTo>
                      <a:pt x="390" y="1"/>
                    </a:moveTo>
                    <a:cubicBezTo>
                      <a:pt x="47" y="1"/>
                      <a:pt x="0" y="529"/>
                      <a:pt x="363" y="577"/>
                    </a:cubicBezTo>
                    <a:lnTo>
                      <a:pt x="363" y="565"/>
                    </a:lnTo>
                    <a:cubicBezTo>
                      <a:pt x="376" y="566"/>
                      <a:pt x="388" y="567"/>
                      <a:pt x="399" y="567"/>
                    </a:cubicBezTo>
                    <a:cubicBezTo>
                      <a:pt x="730" y="567"/>
                      <a:pt x="788" y="75"/>
                      <a:pt x="451" y="3"/>
                    </a:cubicBezTo>
                    <a:lnTo>
                      <a:pt x="426" y="3"/>
                    </a:lnTo>
                    <a:cubicBezTo>
                      <a:pt x="414" y="1"/>
                      <a:pt x="402" y="1"/>
                      <a:pt x="3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44" name="Google Shape;11444;p50"/>
              <p:cNvSpPr/>
              <p:nvPr/>
            </p:nvSpPr>
            <p:spPr>
              <a:xfrm>
                <a:off x="4041175" y="310827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34" y="1"/>
                    </a:moveTo>
                    <a:cubicBezTo>
                      <a:pt x="298" y="1"/>
                      <a:pt x="262" y="8"/>
                      <a:pt x="226" y="23"/>
                    </a:cubicBezTo>
                    <a:cubicBezTo>
                      <a:pt x="76" y="73"/>
                      <a:pt x="1" y="248"/>
                      <a:pt x="63" y="385"/>
                    </a:cubicBezTo>
                    <a:cubicBezTo>
                      <a:pt x="103" y="504"/>
                      <a:pt x="220" y="575"/>
                      <a:pt x="342" y="575"/>
                    </a:cubicBezTo>
                    <a:cubicBezTo>
                      <a:pt x="374" y="575"/>
                      <a:pt x="407" y="570"/>
                      <a:pt x="438" y="560"/>
                    </a:cubicBezTo>
                    <a:cubicBezTo>
                      <a:pt x="588" y="497"/>
                      <a:pt x="650" y="335"/>
                      <a:pt x="600" y="185"/>
                    </a:cubicBezTo>
                    <a:cubicBezTo>
                      <a:pt x="553" y="71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45" name="Google Shape;11445;p50"/>
              <p:cNvSpPr/>
              <p:nvPr/>
            </p:nvSpPr>
            <p:spPr>
              <a:xfrm>
                <a:off x="3919325" y="3193450"/>
                <a:ext cx="16875" cy="15250"/>
              </a:xfrm>
              <a:custGeom>
                <a:rect b="b" l="l" r="r" t="t"/>
                <a:pathLst>
                  <a:path extrusionOk="0" h="610" w="675">
                    <a:moveTo>
                      <a:pt x="295" y="1"/>
                    </a:moveTo>
                    <a:cubicBezTo>
                      <a:pt x="155" y="1"/>
                      <a:pt x="18" y="104"/>
                      <a:pt x="1" y="265"/>
                    </a:cubicBezTo>
                    <a:cubicBezTo>
                      <a:pt x="1" y="315"/>
                      <a:pt x="1" y="352"/>
                      <a:pt x="26" y="402"/>
                    </a:cubicBezTo>
                    <a:cubicBezTo>
                      <a:pt x="67" y="549"/>
                      <a:pt x="174" y="610"/>
                      <a:pt x="284" y="610"/>
                    </a:cubicBezTo>
                    <a:cubicBezTo>
                      <a:pt x="474" y="610"/>
                      <a:pt x="674" y="427"/>
                      <a:pt x="563" y="190"/>
                    </a:cubicBezTo>
                    <a:cubicBezTo>
                      <a:pt x="538" y="152"/>
                      <a:pt x="513" y="115"/>
                      <a:pt x="488" y="77"/>
                    </a:cubicBezTo>
                    <a:cubicBezTo>
                      <a:pt x="432" y="25"/>
                      <a:pt x="363" y="1"/>
                      <a:pt x="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46" name="Google Shape;11446;p50"/>
              <p:cNvSpPr/>
              <p:nvPr/>
            </p:nvSpPr>
            <p:spPr>
              <a:xfrm>
                <a:off x="4029625" y="3140775"/>
                <a:ext cx="17475" cy="14600"/>
              </a:xfrm>
              <a:custGeom>
                <a:rect b="b" l="l" r="r" t="t"/>
                <a:pathLst>
                  <a:path extrusionOk="0" h="584" w="699">
                    <a:moveTo>
                      <a:pt x="359" y="0"/>
                    </a:moveTo>
                    <a:cubicBezTo>
                      <a:pt x="323" y="0"/>
                      <a:pt x="286" y="7"/>
                      <a:pt x="250" y="22"/>
                    </a:cubicBezTo>
                    <a:cubicBezTo>
                      <a:pt x="13" y="110"/>
                      <a:pt x="0" y="447"/>
                      <a:pt x="238" y="560"/>
                    </a:cubicBezTo>
                    <a:cubicBezTo>
                      <a:pt x="276" y="576"/>
                      <a:pt x="314" y="583"/>
                      <a:pt x="351" y="583"/>
                    </a:cubicBezTo>
                    <a:cubicBezTo>
                      <a:pt x="543" y="583"/>
                      <a:pt x="698" y="384"/>
                      <a:pt x="625" y="185"/>
                    </a:cubicBezTo>
                    <a:cubicBezTo>
                      <a:pt x="578" y="71"/>
                      <a:pt x="472" y="0"/>
                      <a:pt x="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47" name="Google Shape;11447;p50"/>
              <p:cNvSpPr/>
              <p:nvPr/>
            </p:nvSpPr>
            <p:spPr>
              <a:xfrm>
                <a:off x="3888100" y="3202000"/>
                <a:ext cx="15950" cy="14425"/>
              </a:xfrm>
              <a:custGeom>
                <a:rect b="b" l="l" r="r" t="t"/>
                <a:pathLst>
                  <a:path extrusionOk="0" h="577" w="638">
                    <a:moveTo>
                      <a:pt x="316" y="1"/>
                    </a:moveTo>
                    <a:cubicBezTo>
                      <a:pt x="281" y="1"/>
                      <a:pt x="246" y="8"/>
                      <a:pt x="213" y="23"/>
                    </a:cubicBezTo>
                    <a:cubicBezTo>
                      <a:pt x="163" y="35"/>
                      <a:pt x="125" y="60"/>
                      <a:pt x="100" y="98"/>
                    </a:cubicBezTo>
                    <a:cubicBezTo>
                      <a:pt x="25" y="185"/>
                      <a:pt x="0" y="298"/>
                      <a:pt x="50" y="398"/>
                    </a:cubicBezTo>
                    <a:cubicBezTo>
                      <a:pt x="89" y="513"/>
                      <a:pt x="202" y="577"/>
                      <a:pt x="315" y="577"/>
                    </a:cubicBezTo>
                    <a:cubicBezTo>
                      <a:pt x="348" y="577"/>
                      <a:pt x="381" y="571"/>
                      <a:pt x="413" y="560"/>
                    </a:cubicBezTo>
                    <a:cubicBezTo>
                      <a:pt x="563" y="497"/>
                      <a:pt x="638" y="335"/>
                      <a:pt x="575" y="185"/>
                    </a:cubicBezTo>
                    <a:cubicBezTo>
                      <a:pt x="537" y="71"/>
                      <a:pt x="427" y="1"/>
                      <a:pt x="3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48" name="Google Shape;11448;p50"/>
              <p:cNvSpPr/>
              <p:nvPr/>
            </p:nvSpPr>
            <p:spPr>
              <a:xfrm>
                <a:off x="4178325" y="3056500"/>
                <a:ext cx="16025" cy="14625"/>
              </a:xfrm>
              <a:custGeom>
                <a:rect b="b" l="l" r="r" t="t"/>
                <a:pathLst>
                  <a:path extrusionOk="0" h="585" w="641">
                    <a:moveTo>
                      <a:pt x="322" y="0"/>
                    </a:moveTo>
                    <a:cubicBezTo>
                      <a:pt x="242" y="0"/>
                      <a:pt x="160" y="33"/>
                      <a:pt x="101" y="107"/>
                    </a:cubicBezTo>
                    <a:cubicBezTo>
                      <a:pt x="1" y="232"/>
                      <a:pt x="26" y="419"/>
                      <a:pt x="151" y="519"/>
                    </a:cubicBezTo>
                    <a:cubicBezTo>
                      <a:pt x="206" y="564"/>
                      <a:pt x="269" y="584"/>
                      <a:pt x="330" y="584"/>
                    </a:cubicBezTo>
                    <a:cubicBezTo>
                      <a:pt x="491" y="584"/>
                      <a:pt x="640" y="446"/>
                      <a:pt x="613" y="257"/>
                    </a:cubicBezTo>
                    <a:cubicBezTo>
                      <a:pt x="597" y="98"/>
                      <a:pt x="461" y="0"/>
                      <a:pt x="3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49" name="Google Shape;11449;p50"/>
              <p:cNvSpPr/>
              <p:nvPr/>
            </p:nvSpPr>
            <p:spPr>
              <a:xfrm>
                <a:off x="4109900" y="3079100"/>
                <a:ext cx="17425" cy="14500"/>
              </a:xfrm>
              <a:custGeom>
                <a:rect b="b" l="l" r="r" t="t"/>
                <a:pathLst>
                  <a:path extrusionOk="0" h="580" w="697">
                    <a:moveTo>
                      <a:pt x="355" y="0"/>
                    </a:moveTo>
                    <a:cubicBezTo>
                      <a:pt x="258" y="0"/>
                      <a:pt x="160" y="48"/>
                      <a:pt x="101" y="140"/>
                    </a:cubicBezTo>
                    <a:cubicBezTo>
                      <a:pt x="1" y="315"/>
                      <a:pt x="101" y="540"/>
                      <a:pt x="313" y="577"/>
                    </a:cubicBezTo>
                    <a:cubicBezTo>
                      <a:pt x="325" y="579"/>
                      <a:pt x="336" y="579"/>
                      <a:pt x="347" y="579"/>
                    </a:cubicBezTo>
                    <a:cubicBezTo>
                      <a:pt x="544" y="579"/>
                      <a:pt x="697" y="379"/>
                      <a:pt x="626" y="190"/>
                    </a:cubicBezTo>
                    <a:cubicBezTo>
                      <a:pt x="613" y="165"/>
                      <a:pt x="601" y="140"/>
                      <a:pt x="588" y="115"/>
                    </a:cubicBezTo>
                    <a:cubicBezTo>
                      <a:pt x="529" y="38"/>
                      <a:pt x="442" y="0"/>
                      <a:pt x="3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50" name="Google Shape;11450;p50"/>
              <p:cNvSpPr/>
              <p:nvPr/>
            </p:nvSpPr>
            <p:spPr>
              <a:xfrm>
                <a:off x="4145825" y="3065150"/>
                <a:ext cx="15675" cy="14425"/>
              </a:xfrm>
              <a:custGeom>
                <a:rect b="b" l="l" r="r" t="t"/>
                <a:pathLst>
                  <a:path extrusionOk="0" h="577" w="627">
                    <a:moveTo>
                      <a:pt x="300" y="1"/>
                    </a:moveTo>
                    <a:cubicBezTo>
                      <a:pt x="170" y="1"/>
                      <a:pt x="39" y="86"/>
                      <a:pt x="13" y="248"/>
                    </a:cubicBezTo>
                    <a:cubicBezTo>
                      <a:pt x="1" y="323"/>
                      <a:pt x="13" y="398"/>
                      <a:pt x="63" y="460"/>
                    </a:cubicBezTo>
                    <a:cubicBezTo>
                      <a:pt x="124" y="542"/>
                      <a:pt x="208" y="577"/>
                      <a:pt x="290" y="577"/>
                    </a:cubicBezTo>
                    <a:cubicBezTo>
                      <a:pt x="461" y="577"/>
                      <a:pt x="626" y="425"/>
                      <a:pt x="576" y="223"/>
                    </a:cubicBezTo>
                    <a:cubicBezTo>
                      <a:pt x="540" y="73"/>
                      <a:pt x="420" y="1"/>
                      <a:pt x="3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51" name="Google Shape;11451;p50"/>
              <p:cNvSpPr/>
              <p:nvPr/>
            </p:nvSpPr>
            <p:spPr>
              <a:xfrm>
                <a:off x="4139275" y="3108175"/>
                <a:ext cx="16850" cy="15225"/>
              </a:xfrm>
              <a:custGeom>
                <a:rect b="b" l="l" r="r" t="t"/>
                <a:pathLst>
                  <a:path extrusionOk="0" h="609" w="674">
                    <a:moveTo>
                      <a:pt x="295" y="0"/>
                    </a:moveTo>
                    <a:cubicBezTo>
                      <a:pt x="154" y="0"/>
                      <a:pt x="17" y="104"/>
                      <a:pt x="1" y="264"/>
                    </a:cubicBezTo>
                    <a:cubicBezTo>
                      <a:pt x="1" y="314"/>
                      <a:pt x="1" y="352"/>
                      <a:pt x="26" y="402"/>
                    </a:cubicBezTo>
                    <a:cubicBezTo>
                      <a:pt x="67" y="548"/>
                      <a:pt x="173" y="609"/>
                      <a:pt x="283" y="609"/>
                    </a:cubicBezTo>
                    <a:cubicBezTo>
                      <a:pt x="474" y="609"/>
                      <a:pt x="674" y="427"/>
                      <a:pt x="563" y="189"/>
                    </a:cubicBezTo>
                    <a:cubicBezTo>
                      <a:pt x="538" y="152"/>
                      <a:pt x="513" y="114"/>
                      <a:pt x="488" y="77"/>
                    </a:cubicBezTo>
                    <a:cubicBezTo>
                      <a:pt x="431" y="24"/>
                      <a:pt x="363" y="0"/>
                      <a:pt x="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52" name="Google Shape;11452;p50"/>
              <p:cNvSpPr/>
              <p:nvPr/>
            </p:nvSpPr>
            <p:spPr>
              <a:xfrm>
                <a:off x="4249625" y="3055400"/>
                <a:ext cx="17775" cy="14625"/>
              </a:xfrm>
              <a:custGeom>
                <a:rect b="b" l="l" r="r" t="t"/>
                <a:pathLst>
                  <a:path extrusionOk="0" h="585" w="711">
                    <a:moveTo>
                      <a:pt x="355" y="0"/>
                    </a:moveTo>
                    <a:cubicBezTo>
                      <a:pt x="151" y="0"/>
                      <a:pt x="0" y="206"/>
                      <a:pt x="85" y="401"/>
                    </a:cubicBezTo>
                    <a:cubicBezTo>
                      <a:pt x="132" y="521"/>
                      <a:pt x="240" y="584"/>
                      <a:pt x="349" y="584"/>
                    </a:cubicBezTo>
                    <a:cubicBezTo>
                      <a:pt x="444" y="584"/>
                      <a:pt x="540" y="537"/>
                      <a:pt x="598" y="438"/>
                    </a:cubicBezTo>
                    <a:cubicBezTo>
                      <a:pt x="710" y="251"/>
                      <a:pt x="585" y="13"/>
                      <a:pt x="373" y="1"/>
                    </a:cubicBezTo>
                    <a:cubicBezTo>
                      <a:pt x="367" y="0"/>
                      <a:pt x="361" y="0"/>
                      <a:pt x="3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53" name="Google Shape;11453;p50"/>
              <p:cNvSpPr/>
              <p:nvPr/>
            </p:nvSpPr>
            <p:spPr>
              <a:xfrm>
                <a:off x="4108025" y="3116700"/>
                <a:ext cx="15975" cy="14450"/>
              </a:xfrm>
              <a:custGeom>
                <a:rect b="b" l="l" r="r" t="t"/>
                <a:pathLst>
                  <a:path extrusionOk="0" h="578" w="639">
                    <a:moveTo>
                      <a:pt x="317" y="1"/>
                    </a:moveTo>
                    <a:cubicBezTo>
                      <a:pt x="282" y="1"/>
                      <a:pt x="246" y="8"/>
                      <a:pt x="213" y="23"/>
                    </a:cubicBezTo>
                    <a:cubicBezTo>
                      <a:pt x="163" y="36"/>
                      <a:pt x="126" y="61"/>
                      <a:pt x="101" y="98"/>
                    </a:cubicBezTo>
                    <a:cubicBezTo>
                      <a:pt x="26" y="185"/>
                      <a:pt x="1" y="298"/>
                      <a:pt x="51" y="398"/>
                    </a:cubicBezTo>
                    <a:cubicBezTo>
                      <a:pt x="89" y="514"/>
                      <a:pt x="203" y="577"/>
                      <a:pt x="315" y="577"/>
                    </a:cubicBezTo>
                    <a:cubicBezTo>
                      <a:pt x="349" y="577"/>
                      <a:pt x="382" y="572"/>
                      <a:pt x="413" y="560"/>
                    </a:cubicBezTo>
                    <a:cubicBezTo>
                      <a:pt x="563" y="498"/>
                      <a:pt x="638" y="335"/>
                      <a:pt x="588" y="185"/>
                    </a:cubicBezTo>
                    <a:cubicBezTo>
                      <a:pt x="541" y="72"/>
                      <a:pt x="428" y="1"/>
                      <a:pt x="3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54" name="Google Shape;11454;p50"/>
              <p:cNvSpPr/>
              <p:nvPr/>
            </p:nvSpPr>
            <p:spPr>
              <a:xfrm>
                <a:off x="3444775" y="3121875"/>
                <a:ext cx="15775" cy="14850"/>
              </a:xfrm>
              <a:custGeom>
                <a:rect b="b" l="l" r="r" t="t"/>
                <a:pathLst>
                  <a:path extrusionOk="0" h="594" w="631">
                    <a:moveTo>
                      <a:pt x="326" y="1"/>
                    </a:moveTo>
                    <a:cubicBezTo>
                      <a:pt x="244" y="1"/>
                      <a:pt x="161" y="37"/>
                      <a:pt x="100" y="116"/>
                    </a:cubicBezTo>
                    <a:cubicBezTo>
                      <a:pt x="0" y="241"/>
                      <a:pt x="25" y="416"/>
                      <a:pt x="150" y="516"/>
                    </a:cubicBezTo>
                    <a:lnTo>
                      <a:pt x="150" y="528"/>
                    </a:lnTo>
                    <a:cubicBezTo>
                      <a:pt x="206" y="573"/>
                      <a:pt x="268" y="593"/>
                      <a:pt x="328" y="593"/>
                    </a:cubicBezTo>
                    <a:cubicBezTo>
                      <a:pt x="485" y="593"/>
                      <a:pt x="631" y="456"/>
                      <a:pt x="613" y="266"/>
                    </a:cubicBezTo>
                    <a:cubicBezTo>
                      <a:pt x="597" y="101"/>
                      <a:pt x="464" y="1"/>
                      <a:pt x="3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55" name="Google Shape;11455;p50"/>
              <p:cNvSpPr/>
              <p:nvPr/>
            </p:nvSpPr>
            <p:spPr>
              <a:xfrm>
                <a:off x="3482250" y="3101325"/>
                <a:ext cx="18250" cy="14475"/>
              </a:xfrm>
              <a:custGeom>
                <a:rect b="b" l="l" r="r" t="t"/>
                <a:pathLst>
                  <a:path extrusionOk="0" h="579" w="730">
                    <a:moveTo>
                      <a:pt x="350" y="1"/>
                    </a:moveTo>
                    <a:cubicBezTo>
                      <a:pt x="254" y="1"/>
                      <a:pt x="159" y="48"/>
                      <a:pt x="101" y="138"/>
                    </a:cubicBezTo>
                    <a:cubicBezTo>
                      <a:pt x="1" y="313"/>
                      <a:pt x="101" y="538"/>
                      <a:pt x="313" y="576"/>
                    </a:cubicBezTo>
                    <a:cubicBezTo>
                      <a:pt x="328" y="578"/>
                      <a:pt x="343" y="579"/>
                      <a:pt x="357" y="579"/>
                    </a:cubicBezTo>
                    <a:cubicBezTo>
                      <a:pt x="583" y="579"/>
                      <a:pt x="729" y="314"/>
                      <a:pt x="588" y="126"/>
                    </a:cubicBezTo>
                    <a:cubicBezTo>
                      <a:pt x="528" y="41"/>
                      <a:pt x="439" y="1"/>
                      <a:pt x="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56" name="Google Shape;11456;p50"/>
              <p:cNvSpPr/>
              <p:nvPr/>
            </p:nvSpPr>
            <p:spPr>
              <a:xfrm>
                <a:off x="3495075" y="3068275"/>
                <a:ext cx="16275" cy="14450"/>
              </a:xfrm>
              <a:custGeom>
                <a:rect b="b" l="l" r="r" t="t"/>
                <a:pathLst>
                  <a:path extrusionOk="0" h="578" w="651">
                    <a:moveTo>
                      <a:pt x="323" y="1"/>
                    </a:moveTo>
                    <a:cubicBezTo>
                      <a:pt x="286" y="1"/>
                      <a:pt x="249" y="8"/>
                      <a:pt x="213" y="23"/>
                    </a:cubicBezTo>
                    <a:cubicBezTo>
                      <a:pt x="63" y="73"/>
                      <a:pt x="0" y="248"/>
                      <a:pt x="50" y="398"/>
                    </a:cubicBezTo>
                    <a:cubicBezTo>
                      <a:pt x="99" y="514"/>
                      <a:pt x="206" y="577"/>
                      <a:pt x="322" y="577"/>
                    </a:cubicBezTo>
                    <a:cubicBezTo>
                      <a:pt x="356" y="577"/>
                      <a:pt x="391" y="572"/>
                      <a:pt x="425" y="560"/>
                    </a:cubicBezTo>
                    <a:cubicBezTo>
                      <a:pt x="575" y="498"/>
                      <a:pt x="650" y="335"/>
                      <a:pt x="588" y="185"/>
                    </a:cubicBezTo>
                    <a:cubicBezTo>
                      <a:pt x="550" y="72"/>
                      <a:pt x="440" y="1"/>
                      <a:pt x="3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57" name="Google Shape;11457;p50"/>
              <p:cNvSpPr/>
              <p:nvPr/>
            </p:nvSpPr>
            <p:spPr>
              <a:xfrm>
                <a:off x="3559025" y="3078550"/>
                <a:ext cx="17300" cy="12775"/>
              </a:xfrm>
              <a:custGeom>
                <a:rect b="b" l="l" r="r" t="t"/>
                <a:pathLst>
                  <a:path extrusionOk="0" h="511" w="692">
                    <a:moveTo>
                      <a:pt x="483" y="1"/>
                    </a:moveTo>
                    <a:cubicBezTo>
                      <a:pt x="275" y="1"/>
                      <a:pt x="1" y="283"/>
                      <a:pt x="204" y="449"/>
                    </a:cubicBezTo>
                    <a:cubicBezTo>
                      <a:pt x="256" y="491"/>
                      <a:pt x="317" y="511"/>
                      <a:pt x="378" y="511"/>
                    </a:cubicBezTo>
                    <a:cubicBezTo>
                      <a:pt x="462" y="511"/>
                      <a:pt x="546" y="472"/>
                      <a:pt x="604" y="399"/>
                    </a:cubicBezTo>
                    <a:lnTo>
                      <a:pt x="616" y="399"/>
                    </a:lnTo>
                    <a:cubicBezTo>
                      <a:pt x="679" y="324"/>
                      <a:pt x="691" y="212"/>
                      <a:pt x="654" y="124"/>
                    </a:cubicBezTo>
                    <a:cubicBezTo>
                      <a:pt x="621" y="36"/>
                      <a:pt x="556" y="1"/>
                      <a:pt x="4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58" name="Google Shape;11458;p50"/>
              <p:cNvSpPr/>
              <p:nvPr/>
            </p:nvSpPr>
            <p:spPr>
              <a:xfrm>
                <a:off x="3450075" y="3084550"/>
                <a:ext cx="17525" cy="14625"/>
              </a:xfrm>
              <a:custGeom>
                <a:rect b="b" l="l" r="r" t="t"/>
                <a:pathLst>
                  <a:path extrusionOk="0" h="585" w="701">
                    <a:moveTo>
                      <a:pt x="339" y="0"/>
                    </a:moveTo>
                    <a:cubicBezTo>
                      <a:pt x="301" y="0"/>
                      <a:pt x="262" y="7"/>
                      <a:pt x="226" y="22"/>
                    </a:cubicBezTo>
                    <a:lnTo>
                      <a:pt x="101" y="159"/>
                    </a:lnTo>
                    <a:cubicBezTo>
                      <a:pt x="1" y="347"/>
                      <a:pt x="126" y="572"/>
                      <a:pt x="338" y="584"/>
                    </a:cubicBezTo>
                    <a:cubicBezTo>
                      <a:pt x="551" y="584"/>
                      <a:pt x="701" y="372"/>
                      <a:pt x="626" y="184"/>
                    </a:cubicBezTo>
                    <a:cubicBezTo>
                      <a:pt x="613" y="159"/>
                      <a:pt x="601" y="134"/>
                      <a:pt x="588" y="122"/>
                    </a:cubicBezTo>
                    <a:cubicBezTo>
                      <a:pt x="526" y="42"/>
                      <a:pt x="433" y="0"/>
                      <a:pt x="3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59" name="Google Shape;11459;p50"/>
              <p:cNvSpPr/>
              <p:nvPr/>
            </p:nvSpPr>
            <p:spPr>
              <a:xfrm>
                <a:off x="3409825" y="3130575"/>
                <a:ext cx="18425" cy="14325"/>
              </a:xfrm>
              <a:custGeom>
                <a:rect b="b" l="l" r="r" t="t"/>
                <a:pathLst>
                  <a:path extrusionOk="0" h="573" w="737">
                    <a:moveTo>
                      <a:pt x="384" y="1"/>
                    </a:moveTo>
                    <a:cubicBezTo>
                      <a:pt x="130" y="1"/>
                      <a:pt x="0" y="341"/>
                      <a:pt x="211" y="505"/>
                    </a:cubicBezTo>
                    <a:cubicBezTo>
                      <a:pt x="267" y="552"/>
                      <a:pt x="329" y="572"/>
                      <a:pt x="390" y="572"/>
                    </a:cubicBezTo>
                    <a:cubicBezTo>
                      <a:pt x="571" y="572"/>
                      <a:pt x="736" y="387"/>
                      <a:pt x="661" y="180"/>
                    </a:cubicBezTo>
                    <a:cubicBezTo>
                      <a:pt x="624" y="93"/>
                      <a:pt x="536" y="18"/>
                      <a:pt x="436" y="5"/>
                    </a:cubicBezTo>
                    <a:cubicBezTo>
                      <a:pt x="418" y="2"/>
                      <a:pt x="401" y="1"/>
                      <a:pt x="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60" name="Google Shape;11460;p50"/>
              <p:cNvSpPr/>
              <p:nvPr/>
            </p:nvSpPr>
            <p:spPr>
              <a:xfrm>
                <a:off x="3527550" y="3088600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29" y="0"/>
                    </a:moveTo>
                    <a:cubicBezTo>
                      <a:pt x="294" y="0"/>
                      <a:pt x="259" y="7"/>
                      <a:pt x="226" y="22"/>
                    </a:cubicBezTo>
                    <a:cubicBezTo>
                      <a:pt x="76" y="85"/>
                      <a:pt x="1" y="247"/>
                      <a:pt x="51" y="397"/>
                    </a:cubicBezTo>
                    <a:cubicBezTo>
                      <a:pt x="98" y="511"/>
                      <a:pt x="204" y="582"/>
                      <a:pt x="317" y="582"/>
                    </a:cubicBezTo>
                    <a:cubicBezTo>
                      <a:pt x="353" y="582"/>
                      <a:pt x="390" y="575"/>
                      <a:pt x="426" y="560"/>
                    </a:cubicBezTo>
                    <a:cubicBezTo>
                      <a:pt x="576" y="510"/>
                      <a:pt x="651" y="335"/>
                      <a:pt x="588" y="185"/>
                    </a:cubicBezTo>
                    <a:cubicBezTo>
                      <a:pt x="550" y="71"/>
                      <a:pt x="440" y="0"/>
                      <a:pt x="3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61" name="Google Shape;11461;p50"/>
              <p:cNvSpPr/>
              <p:nvPr/>
            </p:nvSpPr>
            <p:spPr>
              <a:xfrm>
                <a:off x="3479450" y="3139700"/>
                <a:ext cx="16275" cy="14475"/>
              </a:xfrm>
              <a:custGeom>
                <a:rect b="b" l="l" r="r" t="t"/>
                <a:pathLst>
                  <a:path extrusionOk="0" h="579" w="651">
                    <a:moveTo>
                      <a:pt x="367" y="1"/>
                    </a:moveTo>
                    <a:cubicBezTo>
                      <a:pt x="270" y="1"/>
                      <a:pt x="172" y="48"/>
                      <a:pt x="113" y="140"/>
                    </a:cubicBezTo>
                    <a:cubicBezTo>
                      <a:pt x="0" y="315"/>
                      <a:pt x="113" y="540"/>
                      <a:pt x="313" y="578"/>
                    </a:cubicBezTo>
                    <a:cubicBezTo>
                      <a:pt x="322" y="578"/>
                      <a:pt x="331" y="579"/>
                      <a:pt x="340" y="579"/>
                    </a:cubicBezTo>
                    <a:cubicBezTo>
                      <a:pt x="492" y="579"/>
                      <a:pt x="627" y="481"/>
                      <a:pt x="650" y="328"/>
                    </a:cubicBezTo>
                    <a:cubicBezTo>
                      <a:pt x="650" y="278"/>
                      <a:pt x="650" y="228"/>
                      <a:pt x="638" y="178"/>
                    </a:cubicBezTo>
                    <a:cubicBezTo>
                      <a:pt x="625" y="153"/>
                      <a:pt x="613" y="140"/>
                      <a:pt x="600" y="115"/>
                    </a:cubicBezTo>
                    <a:cubicBezTo>
                      <a:pt x="541" y="39"/>
                      <a:pt x="454" y="1"/>
                      <a:pt x="3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62" name="Google Shape;11462;p50"/>
              <p:cNvSpPr/>
              <p:nvPr/>
            </p:nvSpPr>
            <p:spPr>
              <a:xfrm>
                <a:off x="3516000" y="3120950"/>
                <a:ext cx="17475" cy="14450"/>
              </a:xfrm>
              <a:custGeom>
                <a:rect b="b" l="l" r="r" t="t"/>
                <a:pathLst>
                  <a:path extrusionOk="0" h="578" w="699">
                    <a:moveTo>
                      <a:pt x="345" y="0"/>
                    </a:moveTo>
                    <a:cubicBezTo>
                      <a:pt x="314" y="0"/>
                      <a:pt x="282" y="5"/>
                      <a:pt x="251" y="15"/>
                    </a:cubicBezTo>
                    <a:cubicBezTo>
                      <a:pt x="13" y="115"/>
                      <a:pt x="1" y="453"/>
                      <a:pt x="238" y="553"/>
                    </a:cubicBezTo>
                    <a:cubicBezTo>
                      <a:pt x="278" y="570"/>
                      <a:pt x="317" y="577"/>
                      <a:pt x="356" y="577"/>
                    </a:cubicBezTo>
                    <a:cubicBezTo>
                      <a:pt x="546" y="577"/>
                      <a:pt x="698" y="388"/>
                      <a:pt x="625" y="190"/>
                    </a:cubicBezTo>
                    <a:cubicBezTo>
                      <a:pt x="576" y="72"/>
                      <a:pt x="464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63" name="Google Shape;11463;p50"/>
              <p:cNvSpPr/>
              <p:nvPr/>
            </p:nvSpPr>
            <p:spPr>
              <a:xfrm>
                <a:off x="3374475" y="3182325"/>
                <a:ext cx="15950" cy="14400"/>
              </a:xfrm>
              <a:custGeom>
                <a:rect b="b" l="l" r="r" t="t"/>
                <a:pathLst>
                  <a:path extrusionOk="0" h="576" w="638">
                    <a:moveTo>
                      <a:pt x="316" y="0"/>
                    </a:moveTo>
                    <a:cubicBezTo>
                      <a:pt x="281" y="0"/>
                      <a:pt x="246" y="7"/>
                      <a:pt x="213" y="22"/>
                    </a:cubicBezTo>
                    <a:cubicBezTo>
                      <a:pt x="163" y="35"/>
                      <a:pt x="126" y="60"/>
                      <a:pt x="101" y="97"/>
                    </a:cubicBezTo>
                    <a:cubicBezTo>
                      <a:pt x="26" y="172"/>
                      <a:pt x="1" y="285"/>
                      <a:pt x="38" y="385"/>
                    </a:cubicBezTo>
                    <a:cubicBezTo>
                      <a:pt x="88" y="503"/>
                      <a:pt x="200" y="575"/>
                      <a:pt x="318" y="575"/>
                    </a:cubicBezTo>
                    <a:cubicBezTo>
                      <a:pt x="350" y="575"/>
                      <a:pt x="382" y="570"/>
                      <a:pt x="413" y="560"/>
                    </a:cubicBezTo>
                    <a:cubicBezTo>
                      <a:pt x="563" y="497"/>
                      <a:pt x="638" y="322"/>
                      <a:pt x="575" y="185"/>
                    </a:cubicBezTo>
                    <a:cubicBezTo>
                      <a:pt x="537" y="71"/>
                      <a:pt x="427" y="0"/>
                      <a:pt x="3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64" name="Google Shape;11464;p50"/>
              <p:cNvSpPr/>
              <p:nvPr/>
            </p:nvSpPr>
            <p:spPr>
              <a:xfrm>
                <a:off x="3596300" y="3059150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49" y="0"/>
                    </a:moveTo>
                    <a:cubicBezTo>
                      <a:pt x="254" y="0"/>
                      <a:pt x="158" y="47"/>
                      <a:pt x="100" y="138"/>
                    </a:cubicBezTo>
                    <a:cubicBezTo>
                      <a:pt x="0" y="326"/>
                      <a:pt x="100" y="550"/>
                      <a:pt x="313" y="575"/>
                    </a:cubicBezTo>
                    <a:cubicBezTo>
                      <a:pt x="329" y="578"/>
                      <a:pt x="346" y="580"/>
                      <a:pt x="362" y="580"/>
                    </a:cubicBezTo>
                    <a:cubicBezTo>
                      <a:pt x="551" y="580"/>
                      <a:pt x="694" y="384"/>
                      <a:pt x="625" y="188"/>
                    </a:cubicBezTo>
                    <a:cubicBezTo>
                      <a:pt x="613" y="163"/>
                      <a:pt x="600" y="138"/>
                      <a:pt x="588" y="126"/>
                    </a:cubicBezTo>
                    <a:cubicBezTo>
                      <a:pt x="527" y="41"/>
                      <a:pt x="438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65" name="Google Shape;11465;p50"/>
              <p:cNvSpPr/>
              <p:nvPr/>
            </p:nvSpPr>
            <p:spPr>
              <a:xfrm>
                <a:off x="3623925" y="3088225"/>
                <a:ext cx="18475" cy="15200"/>
              </a:xfrm>
              <a:custGeom>
                <a:rect b="b" l="l" r="r" t="t"/>
                <a:pathLst>
                  <a:path extrusionOk="0" h="608" w="739">
                    <a:moveTo>
                      <a:pt x="357" y="0"/>
                    </a:moveTo>
                    <a:cubicBezTo>
                      <a:pt x="171" y="0"/>
                      <a:pt x="0" y="190"/>
                      <a:pt x="82" y="400"/>
                    </a:cubicBezTo>
                    <a:cubicBezTo>
                      <a:pt x="128" y="546"/>
                      <a:pt x="238" y="607"/>
                      <a:pt x="349" y="607"/>
                    </a:cubicBezTo>
                    <a:cubicBezTo>
                      <a:pt x="541" y="607"/>
                      <a:pt x="739" y="425"/>
                      <a:pt x="620" y="187"/>
                    </a:cubicBezTo>
                    <a:cubicBezTo>
                      <a:pt x="607" y="150"/>
                      <a:pt x="582" y="112"/>
                      <a:pt x="557" y="87"/>
                    </a:cubicBezTo>
                    <a:cubicBezTo>
                      <a:pt x="496" y="26"/>
                      <a:pt x="426" y="0"/>
                      <a:pt x="3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66" name="Google Shape;11466;p50"/>
              <p:cNvSpPr/>
              <p:nvPr/>
            </p:nvSpPr>
            <p:spPr>
              <a:xfrm>
                <a:off x="3592625" y="3096350"/>
                <a:ext cx="17750" cy="15000"/>
              </a:xfrm>
              <a:custGeom>
                <a:rect b="b" l="l" r="r" t="t"/>
                <a:pathLst>
                  <a:path extrusionOk="0" h="600" w="710">
                    <a:moveTo>
                      <a:pt x="384" y="1"/>
                    </a:moveTo>
                    <a:cubicBezTo>
                      <a:pt x="195" y="1"/>
                      <a:pt x="0" y="177"/>
                      <a:pt x="110" y="412"/>
                    </a:cubicBezTo>
                    <a:cubicBezTo>
                      <a:pt x="147" y="512"/>
                      <a:pt x="247" y="587"/>
                      <a:pt x="347" y="600"/>
                    </a:cubicBezTo>
                    <a:cubicBezTo>
                      <a:pt x="397" y="600"/>
                      <a:pt x="447" y="600"/>
                      <a:pt x="485" y="587"/>
                    </a:cubicBezTo>
                    <a:cubicBezTo>
                      <a:pt x="635" y="525"/>
                      <a:pt x="710" y="350"/>
                      <a:pt x="647" y="212"/>
                    </a:cubicBezTo>
                    <a:cubicBezTo>
                      <a:pt x="605" y="63"/>
                      <a:pt x="496" y="1"/>
                      <a:pt x="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1467" name="Google Shape;11467;p50"/>
            <p:cNvGrpSpPr/>
            <p:nvPr/>
          </p:nvGrpSpPr>
          <p:grpSpPr>
            <a:xfrm>
              <a:off x="1122656" y="1577237"/>
              <a:ext cx="2607094" cy="2101985"/>
              <a:chOff x="1102311" y="1624300"/>
              <a:chExt cx="2607094" cy="2101985"/>
            </a:xfrm>
          </p:grpSpPr>
          <p:sp>
            <p:nvSpPr>
              <p:cNvPr id="11468" name="Google Shape;11468;p50"/>
              <p:cNvSpPr/>
              <p:nvPr/>
            </p:nvSpPr>
            <p:spPr>
              <a:xfrm rot="410660">
                <a:off x="1359363" y="1752491"/>
                <a:ext cx="2254882" cy="1732652"/>
              </a:xfrm>
              <a:custGeom>
                <a:rect b="b" l="l" r="r" t="t"/>
                <a:pathLst>
                  <a:path extrusionOk="0" h="21114" w="25795">
                    <a:moveTo>
                      <a:pt x="11355" y="0"/>
                    </a:moveTo>
                    <a:cubicBezTo>
                      <a:pt x="10021" y="0"/>
                      <a:pt x="8644" y="263"/>
                      <a:pt x="7261" y="832"/>
                    </a:cubicBezTo>
                    <a:cubicBezTo>
                      <a:pt x="2263" y="2882"/>
                      <a:pt x="1" y="7431"/>
                      <a:pt x="88" y="12654"/>
                    </a:cubicBezTo>
                    <a:cubicBezTo>
                      <a:pt x="126" y="15004"/>
                      <a:pt x="226" y="17815"/>
                      <a:pt x="2188" y="19415"/>
                    </a:cubicBezTo>
                    <a:cubicBezTo>
                      <a:pt x="3764" y="20716"/>
                      <a:pt x="5986" y="21113"/>
                      <a:pt x="8041" y="21113"/>
                    </a:cubicBezTo>
                    <a:cubicBezTo>
                      <a:pt x="8413" y="21113"/>
                      <a:pt x="8780" y="21100"/>
                      <a:pt x="9136" y="21077"/>
                    </a:cubicBezTo>
                    <a:cubicBezTo>
                      <a:pt x="16009" y="20652"/>
                      <a:pt x="25794" y="16166"/>
                      <a:pt x="22170" y="7806"/>
                    </a:cubicBezTo>
                    <a:cubicBezTo>
                      <a:pt x="20204" y="3251"/>
                      <a:pt x="16048" y="0"/>
                      <a:pt x="11355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69" name="Google Shape;11469;p50"/>
              <p:cNvSpPr/>
              <p:nvPr/>
            </p:nvSpPr>
            <p:spPr>
              <a:xfrm rot="410714">
                <a:off x="1198127" y="1845523"/>
                <a:ext cx="2329254" cy="1748176"/>
              </a:xfrm>
              <a:custGeom>
                <a:rect b="b" l="l" r="r" t="t"/>
                <a:pathLst>
                  <a:path extrusionOk="0" h="21114" w="25795">
                    <a:moveTo>
                      <a:pt x="11355" y="0"/>
                    </a:moveTo>
                    <a:cubicBezTo>
                      <a:pt x="10021" y="0"/>
                      <a:pt x="8644" y="263"/>
                      <a:pt x="7261" y="832"/>
                    </a:cubicBezTo>
                    <a:cubicBezTo>
                      <a:pt x="2263" y="2882"/>
                      <a:pt x="1" y="7431"/>
                      <a:pt x="88" y="12654"/>
                    </a:cubicBezTo>
                    <a:cubicBezTo>
                      <a:pt x="126" y="15004"/>
                      <a:pt x="226" y="17815"/>
                      <a:pt x="2188" y="19415"/>
                    </a:cubicBezTo>
                    <a:cubicBezTo>
                      <a:pt x="3764" y="20716"/>
                      <a:pt x="5986" y="21113"/>
                      <a:pt x="8041" y="21113"/>
                    </a:cubicBezTo>
                    <a:cubicBezTo>
                      <a:pt x="8413" y="21113"/>
                      <a:pt x="8780" y="21100"/>
                      <a:pt x="9136" y="21077"/>
                    </a:cubicBezTo>
                    <a:cubicBezTo>
                      <a:pt x="16009" y="20652"/>
                      <a:pt x="25794" y="16166"/>
                      <a:pt x="22170" y="7806"/>
                    </a:cubicBezTo>
                    <a:cubicBezTo>
                      <a:pt x="20204" y="3251"/>
                      <a:pt x="16048" y="0"/>
                      <a:pt x="113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11470" name="Google Shape;11470;p50"/>
          <p:cNvSpPr txBox="1"/>
          <p:nvPr>
            <p:ph idx="3" type="title"/>
          </p:nvPr>
        </p:nvSpPr>
        <p:spPr>
          <a:xfrm>
            <a:off x="4077025" y="2902520"/>
            <a:ext cx="3852000" cy="376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471" name="Google Shape;11471;p50"/>
          <p:cNvSpPr txBox="1"/>
          <p:nvPr>
            <p:ph type="title"/>
          </p:nvPr>
        </p:nvSpPr>
        <p:spPr>
          <a:xfrm>
            <a:off x="4077025" y="1903200"/>
            <a:ext cx="4217100" cy="906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COVID-19 Questions</a:t>
            </a:r>
            <a:endParaRPr/>
          </a:p>
        </p:txBody>
      </p:sp>
      <p:sp>
        <p:nvSpPr>
          <p:cNvPr id="11472" name="Google Shape;11472;p50"/>
          <p:cNvSpPr txBox="1"/>
          <p:nvPr>
            <p:ph idx="2" type="title"/>
          </p:nvPr>
        </p:nvSpPr>
        <p:spPr>
          <a:xfrm>
            <a:off x="1669845" y="1928575"/>
            <a:ext cx="2407200" cy="1494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04</a:t>
            </a:r>
            <a:endParaRPr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476" name="Shape 11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77" name="Google Shape;11477;p51"/>
          <p:cNvSpPr txBox="1"/>
          <p:nvPr>
            <p:ph idx="2" type="title"/>
          </p:nvPr>
        </p:nvSpPr>
        <p:spPr>
          <a:xfrm>
            <a:off x="2132713" y="681050"/>
            <a:ext cx="4878600" cy="1144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25454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50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In the next 6 months, what do you anticipate will happen to the amount you usually donate to nonprofit organizations as a result of COVID-19?  </a:t>
            </a:r>
            <a:endParaRPr sz="2000"/>
          </a:p>
        </p:txBody>
      </p:sp>
      <p:pic>
        <p:nvPicPr>
          <p:cNvPr id="11478" name="Google Shape;11478;p5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399450" y="2161075"/>
            <a:ext cx="4345079" cy="26166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482" name="Shape 114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83" name="Google Shape;11483;p52"/>
          <p:cNvSpPr txBox="1"/>
          <p:nvPr>
            <p:ph idx="2" type="title"/>
          </p:nvPr>
        </p:nvSpPr>
        <p:spPr>
          <a:xfrm>
            <a:off x="2132700" y="530575"/>
            <a:ext cx="4878600" cy="11439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25454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50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Why do you anticipate donating more to nonprofit organizations in the next 6 months in light of COVID-19?</a:t>
            </a:r>
            <a:endParaRPr sz="2000"/>
          </a:p>
        </p:txBody>
      </p:sp>
      <p:pic>
        <p:nvPicPr>
          <p:cNvPr id="11484" name="Google Shape;11484;p5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308775" y="1998425"/>
            <a:ext cx="4526450" cy="27198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488" name="Shape 114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89" name="Google Shape;11489;p53"/>
          <p:cNvSpPr txBox="1"/>
          <p:nvPr>
            <p:ph idx="2" type="title"/>
          </p:nvPr>
        </p:nvSpPr>
        <p:spPr>
          <a:xfrm>
            <a:off x="2132700" y="765475"/>
            <a:ext cx="4878600" cy="11439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25454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50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Why do you anticipate donating less to nonprofit organizations in the next 6 months in light of COVID-19?</a:t>
            </a:r>
            <a:endParaRPr sz="2000"/>
          </a:p>
        </p:txBody>
      </p:sp>
      <p:pic>
        <p:nvPicPr>
          <p:cNvPr id="11490" name="Google Shape;11490;p5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320463" y="2343400"/>
            <a:ext cx="4503075" cy="253500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494" name="Shape 114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95" name="Google Shape;11495;p54"/>
          <p:cNvSpPr txBox="1"/>
          <p:nvPr>
            <p:ph idx="2" type="title"/>
          </p:nvPr>
        </p:nvSpPr>
        <p:spPr>
          <a:xfrm>
            <a:off x="2223900" y="1078150"/>
            <a:ext cx="4878600" cy="11439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25454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50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Thinking of COVID-19, which of the following best describes how you plan to support nonprofit organizations in the next 6 months? </a:t>
            </a:r>
            <a:endParaRPr b="1" sz="1500">
              <a:solidFill>
                <a:srgbClr val="0000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2000"/>
          </a:p>
        </p:txBody>
      </p:sp>
      <p:pic>
        <p:nvPicPr>
          <p:cNvPr id="11496" name="Google Shape;11496;p5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284700" y="2002750"/>
            <a:ext cx="4574599" cy="27253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500" name="Shape 115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01" name="Google Shape;11501;p55"/>
          <p:cNvGrpSpPr/>
          <p:nvPr/>
        </p:nvGrpSpPr>
        <p:grpSpPr>
          <a:xfrm>
            <a:off x="606358" y="1522120"/>
            <a:ext cx="3123392" cy="2157102"/>
            <a:chOff x="606358" y="1522120"/>
            <a:chExt cx="3123392" cy="2157102"/>
          </a:xfrm>
        </p:grpSpPr>
        <p:grpSp>
          <p:nvGrpSpPr>
            <p:cNvPr id="11502" name="Google Shape;11502;p55"/>
            <p:cNvGrpSpPr/>
            <p:nvPr/>
          </p:nvGrpSpPr>
          <p:grpSpPr>
            <a:xfrm flipH="1" rot="6841431">
              <a:off x="863983" y="1779996"/>
              <a:ext cx="1608366" cy="1608221"/>
              <a:chOff x="3265325" y="3054775"/>
              <a:chExt cx="1169900" cy="1169725"/>
            </a:xfrm>
          </p:grpSpPr>
          <p:sp>
            <p:nvSpPr>
              <p:cNvPr id="11503" name="Google Shape;11503;p55"/>
              <p:cNvSpPr/>
              <p:nvPr/>
            </p:nvSpPr>
            <p:spPr>
              <a:xfrm>
                <a:off x="3731925" y="4171250"/>
                <a:ext cx="18675" cy="14450"/>
              </a:xfrm>
              <a:custGeom>
                <a:rect b="b" l="l" r="r" t="t"/>
                <a:pathLst>
                  <a:path extrusionOk="0" h="578" w="747">
                    <a:moveTo>
                      <a:pt x="385" y="0"/>
                    </a:moveTo>
                    <a:cubicBezTo>
                      <a:pt x="130" y="0"/>
                      <a:pt x="0" y="341"/>
                      <a:pt x="211" y="517"/>
                    </a:cubicBezTo>
                    <a:cubicBezTo>
                      <a:pt x="268" y="559"/>
                      <a:pt x="329" y="577"/>
                      <a:pt x="388" y="577"/>
                    </a:cubicBezTo>
                    <a:cubicBezTo>
                      <a:pt x="579" y="577"/>
                      <a:pt x="747" y="389"/>
                      <a:pt x="661" y="180"/>
                    </a:cubicBezTo>
                    <a:cubicBezTo>
                      <a:pt x="661" y="155"/>
                      <a:pt x="649" y="142"/>
                      <a:pt x="636" y="117"/>
                    </a:cubicBezTo>
                    <a:cubicBezTo>
                      <a:pt x="586" y="55"/>
                      <a:pt x="511" y="17"/>
                      <a:pt x="436" y="5"/>
                    </a:cubicBezTo>
                    <a:cubicBezTo>
                      <a:pt x="419" y="2"/>
                      <a:pt x="401" y="0"/>
                      <a:pt x="3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04" name="Google Shape;11504;p55"/>
              <p:cNvSpPr/>
              <p:nvPr/>
            </p:nvSpPr>
            <p:spPr>
              <a:xfrm>
                <a:off x="3704075" y="4186350"/>
                <a:ext cx="2225" cy="650"/>
              </a:xfrm>
              <a:custGeom>
                <a:rect b="b" l="l" r="r" t="t"/>
                <a:pathLst>
                  <a:path extrusionOk="0" h="26" w="89">
                    <a:moveTo>
                      <a:pt x="1" y="1"/>
                    </a:moveTo>
                    <a:lnTo>
                      <a:pt x="88" y="26"/>
                    </a:lnTo>
                    <a:cubicBezTo>
                      <a:pt x="63" y="13"/>
                      <a:pt x="26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05" name="Google Shape;11505;p55"/>
              <p:cNvSpPr/>
              <p:nvPr/>
            </p:nvSpPr>
            <p:spPr>
              <a:xfrm>
                <a:off x="3869825" y="4191900"/>
                <a:ext cx="15175" cy="14550"/>
              </a:xfrm>
              <a:custGeom>
                <a:rect b="b" l="l" r="r" t="t"/>
                <a:pathLst>
                  <a:path extrusionOk="0" h="582" w="607">
                    <a:moveTo>
                      <a:pt x="307" y="1"/>
                    </a:moveTo>
                    <a:cubicBezTo>
                      <a:pt x="146" y="1"/>
                      <a:pt x="1" y="136"/>
                      <a:pt x="19" y="316"/>
                    </a:cubicBezTo>
                    <a:cubicBezTo>
                      <a:pt x="35" y="481"/>
                      <a:pt x="168" y="581"/>
                      <a:pt x="305" y="581"/>
                    </a:cubicBezTo>
                    <a:cubicBezTo>
                      <a:pt x="387" y="581"/>
                      <a:pt x="471" y="545"/>
                      <a:pt x="531" y="466"/>
                    </a:cubicBezTo>
                    <a:cubicBezTo>
                      <a:pt x="581" y="416"/>
                      <a:pt x="606" y="329"/>
                      <a:pt x="594" y="254"/>
                    </a:cubicBezTo>
                    <a:cubicBezTo>
                      <a:pt x="594" y="229"/>
                      <a:pt x="581" y="204"/>
                      <a:pt x="581" y="191"/>
                    </a:cubicBezTo>
                    <a:cubicBezTo>
                      <a:pt x="556" y="141"/>
                      <a:pt x="531" y="91"/>
                      <a:pt x="494" y="66"/>
                    </a:cubicBezTo>
                    <a:cubicBezTo>
                      <a:pt x="435" y="21"/>
                      <a:pt x="370" y="1"/>
                      <a:pt x="3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06" name="Google Shape;11506;p55"/>
              <p:cNvSpPr/>
              <p:nvPr/>
            </p:nvSpPr>
            <p:spPr>
              <a:xfrm>
                <a:off x="3904350" y="4191050"/>
                <a:ext cx="17650" cy="14500"/>
              </a:xfrm>
              <a:custGeom>
                <a:rect b="b" l="l" r="r" t="t"/>
                <a:pathLst>
                  <a:path extrusionOk="0" h="580" w="706">
                    <a:moveTo>
                      <a:pt x="355" y="0"/>
                    </a:moveTo>
                    <a:cubicBezTo>
                      <a:pt x="260" y="0"/>
                      <a:pt x="164" y="47"/>
                      <a:pt x="112" y="138"/>
                    </a:cubicBezTo>
                    <a:cubicBezTo>
                      <a:pt x="0" y="325"/>
                      <a:pt x="112" y="550"/>
                      <a:pt x="312" y="575"/>
                    </a:cubicBezTo>
                    <a:cubicBezTo>
                      <a:pt x="330" y="578"/>
                      <a:pt x="347" y="579"/>
                      <a:pt x="364" y="579"/>
                    </a:cubicBezTo>
                    <a:cubicBezTo>
                      <a:pt x="563" y="579"/>
                      <a:pt x="706" y="384"/>
                      <a:pt x="625" y="188"/>
                    </a:cubicBezTo>
                    <a:cubicBezTo>
                      <a:pt x="625" y="163"/>
                      <a:pt x="612" y="150"/>
                      <a:pt x="587" y="125"/>
                    </a:cubicBezTo>
                    <a:cubicBezTo>
                      <a:pt x="533" y="41"/>
                      <a:pt x="444" y="0"/>
                      <a:pt x="3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07" name="Google Shape;11507;p55"/>
              <p:cNvSpPr/>
              <p:nvPr/>
            </p:nvSpPr>
            <p:spPr>
              <a:xfrm>
                <a:off x="3937450" y="4210650"/>
                <a:ext cx="16900" cy="13850"/>
              </a:xfrm>
              <a:custGeom>
                <a:rect b="b" l="l" r="r" t="t"/>
                <a:pathLst>
                  <a:path extrusionOk="0" h="554" w="676">
                    <a:moveTo>
                      <a:pt x="353" y="0"/>
                    </a:moveTo>
                    <a:cubicBezTo>
                      <a:pt x="282" y="0"/>
                      <a:pt x="209" y="25"/>
                      <a:pt x="151" y="78"/>
                    </a:cubicBezTo>
                    <a:cubicBezTo>
                      <a:pt x="1" y="228"/>
                      <a:pt x="63" y="478"/>
                      <a:pt x="251" y="553"/>
                    </a:cubicBezTo>
                    <a:lnTo>
                      <a:pt x="476" y="553"/>
                    </a:lnTo>
                    <a:cubicBezTo>
                      <a:pt x="613" y="491"/>
                      <a:pt x="675" y="328"/>
                      <a:pt x="626" y="191"/>
                    </a:cubicBezTo>
                    <a:lnTo>
                      <a:pt x="626" y="178"/>
                    </a:lnTo>
                    <a:cubicBezTo>
                      <a:pt x="580" y="63"/>
                      <a:pt x="468" y="0"/>
                      <a:pt x="3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08" name="Google Shape;11508;p55"/>
              <p:cNvSpPr/>
              <p:nvPr/>
            </p:nvSpPr>
            <p:spPr>
              <a:xfrm>
                <a:off x="3846450" y="4131275"/>
                <a:ext cx="16200" cy="11775"/>
              </a:xfrm>
              <a:custGeom>
                <a:rect b="b" l="l" r="r" t="t"/>
                <a:pathLst>
                  <a:path extrusionOk="0" h="471" w="648">
                    <a:moveTo>
                      <a:pt x="305" y="1"/>
                    </a:moveTo>
                    <a:cubicBezTo>
                      <a:pt x="165" y="1"/>
                      <a:pt x="52" y="96"/>
                      <a:pt x="29" y="242"/>
                    </a:cubicBezTo>
                    <a:cubicBezTo>
                      <a:pt x="1" y="399"/>
                      <a:pt x="135" y="471"/>
                      <a:pt x="280" y="471"/>
                    </a:cubicBezTo>
                    <a:cubicBezTo>
                      <a:pt x="456" y="471"/>
                      <a:pt x="648" y="365"/>
                      <a:pt x="579" y="179"/>
                    </a:cubicBezTo>
                    <a:cubicBezTo>
                      <a:pt x="541" y="92"/>
                      <a:pt x="454" y="17"/>
                      <a:pt x="354" y="4"/>
                    </a:cubicBezTo>
                    <a:cubicBezTo>
                      <a:pt x="337" y="2"/>
                      <a:pt x="321" y="1"/>
                      <a:pt x="3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09" name="Google Shape;11509;p55"/>
              <p:cNvSpPr/>
              <p:nvPr/>
            </p:nvSpPr>
            <p:spPr>
              <a:xfrm>
                <a:off x="3884025" y="4119525"/>
                <a:ext cx="16275" cy="14350"/>
              </a:xfrm>
              <a:custGeom>
                <a:rect b="b" l="l" r="r" t="t"/>
                <a:pathLst>
                  <a:path extrusionOk="0" h="574" w="651">
                    <a:moveTo>
                      <a:pt x="327" y="0"/>
                    </a:moveTo>
                    <a:cubicBezTo>
                      <a:pt x="243" y="0"/>
                      <a:pt x="159" y="39"/>
                      <a:pt x="101" y="112"/>
                    </a:cubicBezTo>
                    <a:cubicBezTo>
                      <a:pt x="1" y="224"/>
                      <a:pt x="26" y="412"/>
                      <a:pt x="151" y="512"/>
                    </a:cubicBezTo>
                    <a:cubicBezTo>
                      <a:pt x="198" y="554"/>
                      <a:pt x="258" y="574"/>
                      <a:pt x="319" y="574"/>
                    </a:cubicBezTo>
                    <a:cubicBezTo>
                      <a:pt x="404" y="574"/>
                      <a:pt x="492" y="535"/>
                      <a:pt x="551" y="462"/>
                    </a:cubicBezTo>
                    <a:cubicBezTo>
                      <a:pt x="651" y="337"/>
                      <a:pt x="626" y="162"/>
                      <a:pt x="501" y="62"/>
                    </a:cubicBezTo>
                    <a:cubicBezTo>
                      <a:pt x="448" y="20"/>
                      <a:pt x="388" y="0"/>
                      <a:pt x="3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10" name="Google Shape;11510;p55"/>
              <p:cNvSpPr/>
              <p:nvPr/>
            </p:nvSpPr>
            <p:spPr>
              <a:xfrm>
                <a:off x="3830925" y="4164200"/>
                <a:ext cx="17700" cy="14475"/>
              </a:xfrm>
              <a:custGeom>
                <a:rect b="b" l="l" r="r" t="t"/>
                <a:pathLst>
                  <a:path extrusionOk="0" h="579" w="708">
                    <a:moveTo>
                      <a:pt x="372" y="0"/>
                    </a:moveTo>
                    <a:cubicBezTo>
                      <a:pt x="284" y="0"/>
                      <a:pt x="196" y="39"/>
                      <a:pt x="138" y="112"/>
                    </a:cubicBezTo>
                    <a:cubicBezTo>
                      <a:pt x="0" y="274"/>
                      <a:pt x="100" y="537"/>
                      <a:pt x="325" y="574"/>
                    </a:cubicBezTo>
                    <a:cubicBezTo>
                      <a:pt x="341" y="577"/>
                      <a:pt x="357" y="578"/>
                      <a:pt x="372" y="578"/>
                    </a:cubicBezTo>
                    <a:cubicBezTo>
                      <a:pt x="562" y="578"/>
                      <a:pt x="707" y="372"/>
                      <a:pt x="638" y="187"/>
                    </a:cubicBezTo>
                    <a:cubicBezTo>
                      <a:pt x="613" y="137"/>
                      <a:pt x="588" y="99"/>
                      <a:pt x="550" y="62"/>
                    </a:cubicBezTo>
                    <a:cubicBezTo>
                      <a:pt x="498" y="20"/>
                      <a:pt x="435" y="0"/>
                      <a:pt x="3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11" name="Google Shape;11511;p55"/>
              <p:cNvSpPr/>
              <p:nvPr/>
            </p:nvSpPr>
            <p:spPr>
              <a:xfrm>
                <a:off x="3911200" y="4153625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35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85"/>
                      <a:pt x="1" y="248"/>
                      <a:pt x="63" y="398"/>
                    </a:cubicBezTo>
                    <a:cubicBezTo>
                      <a:pt x="101" y="511"/>
                      <a:pt x="211" y="582"/>
                      <a:pt x="328" y="582"/>
                    </a:cubicBezTo>
                    <a:cubicBezTo>
                      <a:pt x="365" y="582"/>
                      <a:pt x="402" y="575"/>
                      <a:pt x="438" y="560"/>
                    </a:cubicBezTo>
                    <a:cubicBezTo>
                      <a:pt x="576" y="497"/>
                      <a:pt x="651" y="335"/>
                      <a:pt x="601" y="185"/>
                    </a:cubicBezTo>
                    <a:cubicBezTo>
                      <a:pt x="553" y="71"/>
                      <a:pt x="448" y="1"/>
                      <a:pt x="3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12" name="Google Shape;11512;p55"/>
              <p:cNvSpPr/>
              <p:nvPr/>
            </p:nvSpPr>
            <p:spPr>
              <a:xfrm>
                <a:off x="3978000" y="4155325"/>
                <a:ext cx="16925" cy="14550"/>
              </a:xfrm>
              <a:custGeom>
                <a:rect b="b" l="l" r="r" t="t"/>
                <a:pathLst>
                  <a:path extrusionOk="0" h="582" w="677">
                    <a:moveTo>
                      <a:pt x="371" y="0"/>
                    </a:moveTo>
                    <a:cubicBezTo>
                      <a:pt x="172" y="0"/>
                      <a:pt x="1" y="219"/>
                      <a:pt x="116" y="429"/>
                    </a:cubicBezTo>
                    <a:cubicBezTo>
                      <a:pt x="173" y="535"/>
                      <a:pt x="271" y="581"/>
                      <a:pt x="367" y="581"/>
                    </a:cubicBezTo>
                    <a:cubicBezTo>
                      <a:pt x="523" y="581"/>
                      <a:pt x="676" y="460"/>
                      <a:pt x="653" y="267"/>
                    </a:cubicBezTo>
                    <a:cubicBezTo>
                      <a:pt x="653" y="242"/>
                      <a:pt x="653" y="217"/>
                      <a:pt x="641" y="192"/>
                    </a:cubicBezTo>
                    <a:cubicBezTo>
                      <a:pt x="628" y="142"/>
                      <a:pt x="591" y="105"/>
                      <a:pt x="553" y="67"/>
                    </a:cubicBezTo>
                    <a:cubicBezTo>
                      <a:pt x="495" y="20"/>
                      <a:pt x="432" y="0"/>
                      <a:pt x="3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13" name="Google Shape;11513;p55"/>
              <p:cNvSpPr/>
              <p:nvPr/>
            </p:nvSpPr>
            <p:spPr>
              <a:xfrm>
                <a:off x="3972750" y="4191750"/>
                <a:ext cx="16275" cy="14375"/>
              </a:xfrm>
              <a:custGeom>
                <a:rect b="b" l="l" r="r" t="t"/>
                <a:pathLst>
                  <a:path extrusionOk="0" h="575" w="651">
                    <a:moveTo>
                      <a:pt x="334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51" y="385"/>
                    </a:cubicBezTo>
                    <a:cubicBezTo>
                      <a:pt x="100" y="503"/>
                      <a:pt x="220" y="575"/>
                      <a:pt x="336" y="575"/>
                    </a:cubicBezTo>
                    <a:cubicBezTo>
                      <a:pt x="367" y="575"/>
                      <a:pt x="397" y="570"/>
                      <a:pt x="426" y="560"/>
                    </a:cubicBezTo>
                    <a:cubicBezTo>
                      <a:pt x="576" y="497"/>
                      <a:pt x="651" y="335"/>
                      <a:pt x="601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14" name="Google Shape;11514;p55"/>
              <p:cNvSpPr/>
              <p:nvPr/>
            </p:nvSpPr>
            <p:spPr>
              <a:xfrm>
                <a:off x="3954325" y="4085975"/>
                <a:ext cx="16025" cy="14250"/>
              </a:xfrm>
              <a:custGeom>
                <a:rect b="b" l="l" r="r" t="t"/>
                <a:pathLst>
                  <a:path extrusionOk="0" h="570" w="641">
                    <a:moveTo>
                      <a:pt x="296" y="1"/>
                    </a:moveTo>
                    <a:cubicBezTo>
                      <a:pt x="161" y="1"/>
                      <a:pt x="36" y="106"/>
                      <a:pt x="13" y="242"/>
                    </a:cubicBezTo>
                    <a:cubicBezTo>
                      <a:pt x="0" y="317"/>
                      <a:pt x="25" y="392"/>
                      <a:pt x="63" y="454"/>
                    </a:cubicBezTo>
                    <a:cubicBezTo>
                      <a:pt x="125" y="535"/>
                      <a:pt x="206" y="570"/>
                      <a:pt x="287" y="570"/>
                    </a:cubicBezTo>
                    <a:cubicBezTo>
                      <a:pt x="467" y="570"/>
                      <a:pt x="641" y="395"/>
                      <a:pt x="563" y="179"/>
                    </a:cubicBezTo>
                    <a:cubicBezTo>
                      <a:pt x="563" y="154"/>
                      <a:pt x="550" y="142"/>
                      <a:pt x="538" y="117"/>
                    </a:cubicBezTo>
                    <a:cubicBezTo>
                      <a:pt x="488" y="54"/>
                      <a:pt x="413" y="17"/>
                      <a:pt x="338" y="4"/>
                    </a:cubicBezTo>
                    <a:cubicBezTo>
                      <a:pt x="324" y="2"/>
                      <a:pt x="310" y="1"/>
                      <a:pt x="2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15" name="Google Shape;11515;p55"/>
              <p:cNvSpPr/>
              <p:nvPr/>
            </p:nvSpPr>
            <p:spPr>
              <a:xfrm>
                <a:off x="3940575" y="4132075"/>
                <a:ext cx="16275" cy="14425"/>
              </a:xfrm>
              <a:custGeom>
                <a:rect b="b" l="l" r="r" t="t"/>
                <a:pathLst>
                  <a:path extrusionOk="0" h="577" w="651">
                    <a:moveTo>
                      <a:pt x="323" y="0"/>
                    </a:moveTo>
                    <a:cubicBezTo>
                      <a:pt x="287" y="0"/>
                      <a:pt x="249" y="7"/>
                      <a:pt x="213" y="22"/>
                    </a:cubicBezTo>
                    <a:cubicBezTo>
                      <a:pt x="76" y="72"/>
                      <a:pt x="1" y="247"/>
                      <a:pt x="51" y="397"/>
                    </a:cubicBezTo>
                    <a:cubicBezTo>
                      <a:pt x="99" y="513"/>
                      <a:pt x="207" y="577"/>
                      <a:pt x="322" y="577"/>
                    </a:cubicBezTo>
                    <a:cubicBezTo>
                      <a:pt x="356" y="577"/>
                      <a:pt x="391" y="571"/>
                      <a:pt x="426" y="560"/>
                    </a:cubicBezTo>
                    <a:cubicBezTo>
                      <a:pt x="575" y="497"/>
                      <a:pt x="650" y="335"/>
                      <a:pt x="588" y="185"/>
                    </a:cubicBezTo>
                    <a:cubicBezTo>
                      <a:pt x="550" y="71"/>
                      <a:pt x="440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16" name="Google Shape;11516;p55"/>
              <p:cNvSpPr/>
              <p:nvPr/>
            </p:nvSpPr>
            <p:spPr>
              <a:xfrm>
                <a:off x="3771500" y="4160200"/>
                <a:ext cx="15775" cy="14950"/>
              </a:xfrm>
              <a:custGeom>
                <a:rect b="b" l="l" r="r" t="t"/>
                <a:pathLst>
                  <a:path extrusionOk="0" h="598" w="631">
                    <a:moveTo>
                      <a:pt x="313" y="1"/>
                    </a:moveTo>
                    <a:cubicBezTo>
                      <a:pt x="157" y="1"/>
                      <a:pt x="1" y="122"/>
                      <a:pt x="15" y="322"/>
                    </a:cubicBezTo>
                    <a:cubicBezTo>
                      <a:pt x="27" y="511"/>
                      <a:pt x="164" y="597"/>
                      <a:pt x="302" y="597"/>
                    </a:cubicBezTo>
                    <a:cubicBezTo>
                      <a:pt x="466" y="597"/>
                      <a:pt x="631" y="476"/>
                      <a:pt x="590" y="259"/>
                    </a:cubicBezTo>
                    <a:cubicBezTo>
                      <a:pt x="590" y="234"/>
                      <a:pt x="590" y="209"/>
                      <a:pt x="578" y="184"/>
                    </a:cubicBezTo>
                    <a:cubicBezTo>
                      <a:pt x="527" y="57"/>
                      <a:pt x="420" y="1"/>
                      <a:pt x="31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17" name="Google Shape;11517;p55"/>
              <p:cNvSpPr/>
              <p:nvPr/>
            </p:nvSpPr>
            <p:spPr>
              <a:xfrm>
                <a:off x="3796575" y="4188425"/>
                <a:ext cx="18700" cy="14450"/>
              </a:xfrm>
              <a:custGeom>
                <a:rect b="b" l="l" r="r" t="t"/>
                <a:pathLst>
                  <a:path extrusionOk="0" h="578" w="748">
                    <a:moveTo>
                      <a:pt x="385" y="1"/>
                    </a:moveTo>
                    <a:cubicBezTo>
                      <a:pt x="131" y="1"/>
                      <a:pt x="1" y="342"/>
                      <a:pt x="212" y="518"/>
                    </a:cubicBezTo>
                    <a:cubicBezTo>
                      <a:pt x="269" y="559"/>
                      <a:pt x="330" y="578"/>
                      <a:pt x="389" y="578"/>
                    </a:cubicBezTo>
                    <a:cubicBezTo>
                      <a:pt x="579" y="578"/>
                      <a:pt x="748" y="390"/>
                      <a:pt x="662" y="180"/>
                    </a:cubicBezTo>
                    <a:cubicBezTo>
                      <a:pt x="662" y="155"/>
                      <a:pt x="649" y="143"/>
                      <a:pt x="637" y="118"/>
                    </a:cubicBezTo>
                    <a:cubicBezTo>
                      <a:pt x="587" y="55"/>
                      <a:pt x="512" y="18"/>
                      <a:pt x="437" y="5"/>
                    </a:cubicBezTo>
                    <a:cubicBezTo>
                      <a:pt x="419" y="2"/>
                      <a:pt x="402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18" name="Google Shape;11518;p55"/>
              <p:cNvSpPr/>
              <p:nvPr/>
            </p:nvSpPr>
            <p:spPr>
              <a:xfrm>
                <a:off x="3940600" y="4172000"/>
                <a:ext cx="18575" cy="14500"/>
              </a:xfrm>
              <a:custGeom>
                <a:rect b="b" l="l" r="r" t="t"/>
                <a:pathLst>
                  <a:path extrusionOk="0" h="580" w="743">
                    <a:moveTo>
                      <a:pt x="399" y="0"/>
                    </a:moveTo>
                    <a:cubicBezTo>
                      <a:pt x="194" y="0"/>
                      <a:pt x="0" y="238"/>
                      <a:pt x="162" y="462"/>
                    </a:cubicBezTo>
                    <a:cubicBezTo>
                      <a:pt x="212" y="525"/>
                      <a:pt x="275" y="562"/>
                      <a:pt x="350" y="575"/>
                    </a:cubicBezTo>
                    <a:cubicBezTo>
                      <a:pt x="367" y="578"/>
                      <a:pt x="384" y="579"/>
                      <a:pt x="401" y="579"/>
                    </a:cubicBezTo>
                    <a:cubicBezTo>
                      <a:pt x="600" y="579"/>
                      <a:pt x="743" y="383"/>
                      <a:pt x="662" y="187"/>
                    </a:cubicBezTo>
                    <a:cubicBezTo>
                      <a:pt x="662" y="162"/>
                      <a:pt x="649" y="137"/>
                      <a:pt x="624" y="125"/>
                    </a:cubicBezTo>
                    <a:cubicBezTo>
                      <a:pt x="561" y="37"/>
                      <a:pt x="479" y="0"/>
                      <a:pt x="3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19" name="Google Shape;11519;p55"/>
              <p:cNvSpPr/>
              <p:nvPr/>
            </p:nvSpPr>
            <p:spPr>
              <a:xfrm>
                <a:off x="3874975" y="4157925"/>
                <a:ext cx="17675" cy="14500"/>
              </a:xfrm>
              <a:custGeom>
                <a:rect b="b" l="l" r="r" t="t"/>
                <a:pathLst>
                  <a:path extrusionOk="0" h="580" w="707">
                    <a:moveTo>
                      <a:pt x="362" y="0"/>
                    </a:moveTo>
                    <a:cubicBezTo>
                      <a:pt x="266" y="0"/>
                      <a:pt x="171" y="47"/>
                      <a:pt x="113" y="138"/>
                    </a:cubicBezTo>
                    <a:cubicBezTo>
                      <a:pt x="0" y="313"/>
                      <a:pt x="113" y="550"/>
                      <a:pt x="325" y="575"/>
                    </a:cubicBezTo>
                    <a:cubicBezTo>
                      <a:pt x="342" y="578"/>
                      <a:pt x="358" y="580"/>
                      <a:pt x="374" y="580"/>
                    </a:cubicBezTo>
                    <a:cubicBezTo>
                      <a:pt x="563" y="580"/>
                      <a:pt x="707" y="384"/>
                      <a:pt x="638" y="188"/>
                    </a:cubicBezTo>
                    <a:cubicBezTo>
                      <a:pt x="625" y="163"/>
                      <a:pt x="613" y="138"/>
                      <a:pt x="600" y="126"/>
                    </a:cubicBezTo>
                    <a:cubicBezTo>
                      <a:pt x="540" y="41"/>
                      <a:pt x="451" y="0"/>
                      <a:pt x="3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20" name="Google Shape;11520;p55"/>
              <p:cNvSpPr/>
              <p:nvPr/>
            </p:nvSpPr>
            <p:spPr>
              <a:xfrm>
                <a:off x="3803075" y="4142275"/>
                <a:ext cx="18250" cy="14625"/>
              </a:xfrm>
              <a:custGeom>
                <a:rect b="b" l="l" r="r" t="t"/>
                <a:pathLst>
                  <a:path extrusionOk="0" h="585" w="730">
                    <a:moveTo>
                      <a:pt x="384" y="0"/>
                    </a:moveTo>
                    <a:cubicBezTo>
                      <a:pt x="188" y="0"/>
                      <a:pt x="0" y="207"/>
                      <a:pt x="115" y="427"/>
                    </a:cubicBezTo>
                    <a:cubicBezTo>
                      <a:pt x="174" y="538"/>
                      <a:pt x="271" y="585"/>
                      <a:pt x="366" y="585"/>
                    </a:cubicBezTo>
                    <a:cubicBezTo>
                      <a:pt x="550" y="585"/>
                      <a:pt x="730" y="411"/>
                      <a:pt x="639" y="189"/>
                    </a:cubicBezTo>
                    <a:cubicBezTo>
                      <a:pt x="639" y="164"/>
                      <a:pt x="627" y="152"/>
                      <a:pt x="614" y="127"/>
                    </a:cubicBezTo>
                    <a:cubicBezTo>
                      <a:pt x="551" y="37"/>
                      <a:pt x="467" y="0"/>
                      <a:pt x="3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21" name="Google Shape;11521;p55"/>
              <p:cNvSpPr/>
              <p:nvPr/>
            </p:nvSpPr>
            <p:spPr>
              <a:xfrm>
                <a:off x="3912800" y="4100775"/>
                <a:ext cx="18600" cy="14475"/>
              </a:xfrm>
              <a:custGeom>
                <a:rect b="b" l="l" r="r" t="t"/>
                <a:pathLst>
                  <a:path extrusionOk="0" h="579" w="744">
                    <a:moveTo>
                      <a:pt x="409" y="0"/>
                    </a:moveTo>
                    <a:cubicBezTo>
                      <a:pt x="200" y="0"/>
                      <a:pt x="0" y="238"/>
                      <a:pt x="162" y="462"/>
                    </a:cubicBezTo>
                    <a:cubicBezTo>
                      <a:pt x="212" y="525"/>
                      <a:pt x="287" y="562"/>
                      <a:pt x="362" y="575"/>
                    </a:cubicBezTo>
                    <a:cubicBezTo>
                      <a:pt x="378" y="577"/>
                      <a:pt x="395" y="579"/>
                      <a:pt x="411" y="579"/>
                    </a:cubicBezTo>
                    <a:cubicBezTo>
                      <a:pt x="600" y="579"/>
                      <a:pt x="743" y="383"/>
                      <a:pt x="674" y="187"/>
                    </a:cubicBezTo>
                    <a:cubicBezTo>
                      <a:pt x="662" y="162"/>
                      <a:pt x="649" y="137"/>
                      <a:pt x="637" y="125"/>
                    </a:cubicBezTo>
                    <a:cubicBezTo>
                      <a:pt x="573" y="37"/>
                      <a:pt x="490" y="0"/>
                      <a:pt x="4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22" name="Google Shape;11522;p55"/>
              <p:cNvSpPr/>
              <p:nvPr/>
            </p:nvSpPr>
            <p:spPr>
              <a:xfrm>
                <a:off x="3980575" y="4115700"/>
                <a:ext cx="15225" cy="13950"/>
              </a:xfrm>
              <a:custGeom>
                <a:rect b="b" l="l" r="r" t="t"/>
                <a:pathLst>
                  <a:path extrusionOk="0" h="558" w="609">
                    <a:moveTo>
                      <a:pt x="300" y="1"/>
                    </a:moveTo>
                    <a:cubicBezTo>
                      <a:pt x="176" y="1"/>
                      <a:pt x="52" y="72"/>
                      <a:pt x="13" y="227"/>
                    </a:cubicBezTo>
                    <a:cubicBezTo>
                      <a:pt x="0" y="302"/>
                      <a:pt x="25" y="377"/>
                      <a:pt x="75" y="440"/>
                    </a:cubicBezTo>
                    <a:cubicBezTo>
                      <a:pt x="113" y="502"/>
                      <a:pt x="175" y="540"/>
                      <a:pt x="250" y="552"/>
                    </a:cubicBezTo>
                    <a:cubicBezTo>
                      <a:pt x="268" y="556"/>
                      <a:pt x="285" y="557"/>
                      <a:pt x="303" y="557"/>
                    </a:cubicBezTo>
                    <a:cubicBezTo>
                      <a:pt x="419" y="557"/>
                      <a:pt x="519" y="486"/>
                      <a:pt x="563" y="377"/>
                    </a:cubicBezTo>
                    <a:cubicBezTo>
                      <a:pt x="575" y="365"/>
                      <a:pt x="588" y="340"/>
                      <a:pt x="588" y="315"/>
                    </a:cubicBezTo>
                    <a:cubicBezTo>
                      <a:pt x="608" y="113"/>
                      <a:pt x="455" y="1"/>
                      <a:pt x="3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23" name="Google Shape;11523;p55"/>
              <p:cNvSpPr/>
              <p:nvPr/>
            </p:nvSpPr>
            <p:spPr>
              <a:xfrm>
                <a:off x="4008050" y="4186925"/>
                <a:ext cx="19725" cy="14200"/>
              </a:xfrm>
              <a:custGeom>
                <a:rect b="b" l="l" r="r" t="t"/>
                <a:pathLst>
                  <a:path extrusionOk="0" h="568" w="789">
                    <a:moveTo>
                      <a:pt x="391" y="1"/>
                    </a:moveTo>
                    <a:cubicBezTo>
                      <a:pt x="47" y="1"/>
                      <a:pt x="1" y="529"/>
                      <a:pt x="363" y="565"/>
                    </a:cubicBezTo>
                    <a:cubicBezTo>
                      <a:pt x="376" y="566"/>
                      <a:pt x="388" y="567"/>
                      <a:pt x="400" y="567"/>
                    </a:cubicBezTo>
                    <a:cubicBezTo>
                      <a:pt x="730" y="567"/>
                      <a:pt x="789" y="75"/>
                      <a:pt x="451" y="3"/>
                    </a:cubicBezTo>
                    <a:lnTo>
                      <a:pt x="426" y="3"/>
                    </a:lnTo>
                    <a:cubicBezTo>
                      <a:pt x="414" y="2"/>
                      <a:pt x="402" y="1"/>
                      <a:pt x="3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24" name="Google Shape;11524;p55"/>
              <p:cNvSpPr/>
              <p:nvPr/>
            </p:nvSpPr>
            <p:spPr>
              <a:xfrm>
                <a:off x="3813425" y="4111150"/>
                <a:ext cx="16700" cy="14900"/>
              </a:xfrm>
              <a:custGeom>
                <a:rect b="b" l="l" r="r" t="t"/>
                <a:pathLst>
                  <a:path extrusionOk="0" h="596" w="668">
                    <a:moveTo>
                      <a:pt x="287" y="1"/>
                    </a:moveTo>
                    <a:cubicBezTo>
                      <a:pt x="154" y="1"/>
                      <a:pt x="30" y="96"/>
                      <a:pt x="13" y="247"/>
                    </a:cubicBezTo>
                    <a:cubicBezTo>
                      <a:pt x="0" y="297"/>
                      <a:pt x="13" y="347"/>
                      <a:pt x="25" y="384"/>
                    </a:cubicBezTo>
                    <a:lnTo>
                      <a:pt x="13" y="384"/>
                    </a:lnTo>
                    <a:cubicBezTo>
                      <a:pt x="60" y="534"/>
                      <a:pt x="172" y="596"/>
                      <a:pt x="285" y="596"/>
                    </a:cubicBezTo>
                    <a:cubicBezTo>
                      <a:pt x="476" y="596"/>
                      <a:pt x="668" y="420"/>
                      <a:pt x="550" y="185"/>
                    </a:cubicBezTo>
                    <a:cubicBezTo>
                      <a:pt x="538" y="135"/>
                      <a:pt x="513" y="97"/>
                      <a:pt x="475" y="72"/>
                    </a:cubicBezTo>
                    <a:cubicBezTo>
                      <a:pt x="418" y="23"/>
                      <a:pt x="352" y="1"/>
                      <a:pt x="2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25" name="Google Shape;11525;p55"/>
              <p:cNvSpPr/>
              <p:nvPr/>
            </p:nvSpPr>
            <p:spPr>
              <a:xfrm>
                <a:off x="3925575" y="4067525"/>
                <a:ext cx="16850" cy="15000"/>
              </a:xfrm>
              <a:custGeom>
                <a:rect b="b" l="l" r="r" t="t"/>
                <a:pathLst>
                  <a:path extrusionOk="0" h="600" w="674">
                    <a:moveTo>
                      <a:pt x="288" y="0"/>
                    </a:moveTo>
                    <a:cubicBezTo>
                      <a:pt x="151" y="0"/>
                      <a:pt x="22" y="97"/>
                      <a:pt x="13" y="255"/>
                    </a:cubicBezTo>
                    <a:cubicBezTo>
                      <a:pt x="1" y="305"/>
                      <a:pt x="13" y="355"/>
                      <a:pt x="26" y="392"/>
                    </a:cubicBezTo>
                    <a:cubicBezTo>
                      <a:pt x="67" y="539"/>
                      <a:pt x="174" y="600"/>
                      <a:pt x="284" y="600"/>
                    </a:cubicBezTo>
                    <a:cubicBezTo>
                      <a:pt x="474" y="600"/>
                      <a:pt x="674" y="418"/>
                      <a:pt x="563" y="180"/>
                    </a:cubicBezTo>
                    <a:cubicBezTo>
                      <a:pt x="551" y="142"/>
                      <a:pt x="526" y="105"/>
                      <a:pt x="488" y="80"/>
                    </a:cubicBezTo>
                    <a:cubicBezTo>
                      <a:pt x="429" y="25"/>
                      <a:pt x="358" y="0"/>
                      <a:pt x="2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26" name="Google Shape;11526;p55"/>
              <p:cNvSpPr/>
              <p:nvPr/>
            </p:nvSpPr>
            <p:spPr>
              <a:xfrm>
                <a:off x="3848625" y="4092050"/>
                <a:ext cx="16375" cy="14450"/>
              </a:xfrm>
              <a:custGeom>
                <a:rect b="b" l="l" r="r" t="t"/>
                <a:pathLst>
                  <a:path extrusionOk="0" h="578" w="655">
                    <a:moveTo>
                      <a:pt x="383" y="0"/>
                    </a:moveTo>
                    <a:cubicBezTo>
                      <a:pt x="186" y="0"/>
                      <a:pt x="1" y="209"/>
                      <a:pt x="117" y="424"/>
                    </a:cubicBezTo>
                    <a:cubicBezTo>
                      <a:pt x="167" y="499"/>
                      <a:pt x="242" y="561"/>
                      <a:pt x="330" y="574"/>
                    </a:cubicBezTo>
                    <a:cubicBezTo>
                      <a:pt x="344" y="576"/>
                      <a:pt x="358" y="577"/>
                      <a:pt x="372" y="577"/>
                    </a:cubicBezTo>
                    <a:cubicBezTo>
                      <a:pt x="507" y="577"/>
                      <a:pt x="632" y="472"/>
                      <a:pt x="654" y="336"/>
                    </a:cubicBezTo>
                    <a:cubicBezTo>
                      <a:pt x="654" y="286"/>
                      <a:pt x="654" y="236"/>
                      <a:pt x="642" y="186"/>
                    </a:cubicBezTo>
                    <a:cubicBezTo>
                      <a:pt x="629" y="161"/>
                      <a:pt x="617" y="136"/>
                      <a:pt x="604" y="111"/>
                    </a:cubicBezTo>
                    <a:cubicBezTo>
                      <a:pt x="541" y="33"/>
                      <a:pt x="461" y="0"/>
                      <a:pt x="3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27" name="Google Shape;11527;p55"/>
              <p:cNvSpPr/>
              <p:nvPr/>
            </p:nvSpPr>
            <p:spPr>
              <a:xfrm>
                <a:off x="4108400" y="4179500"/>
                <a:ext cx="15675" cy="14700"/>
              </a:xfrm>
              <a:custGeom>
                <a:rect b="b" l="l" r="r" t="t"/>
                <a:pathLst>
                  <a:path extrusionOk="0" h="588" w="627">
                    <a:moveTo>
                      <a:pt x="313" y="0"/>
                    </a:moveTo>
                    <a:cubicBezTo>
                      <a:pt x="157" y="0"/>
                      <a:pt x="1" y="118"/>
                      <a:pt x="23" y="312"/>
                    </a:cubicBezTo>
                    <a:cubicBezTo>
                      <a:pt x="29" y="501"/>
                      <a:pt x="163" y="588"/>
                      <a:pt x="300" y="588"/>
                    </a:cubicBezTo>
                    <a:cubicBezTo>
                      <a:pt x="461" y="588"/>
                      <a:pt x="626" y="467"/>
                      <a:pt x="586" y="250"/>
                    </a:cubicBezTo>
                    <a:cubicBezTo>
                      <a:pt x="586" y="225"/>
                      <a:pt x="586" y="200"/>
                      <a:pt x="573" y="175"/>
                    </a:cubicBezTo>
                    <a:cubicBezTo>
                      <a:pt x="523" y="54"/>
                      <a:pt x="418" y="0"/>
                      <a:pt x="3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28" name="Google Shape;11528;p55"/>
              <p:cNvSpPr/>
              <p:nvPr/>
            </p:nvSpPr>
            <p:spPr>
              <a:xfrm>
                <a:off x="4145200" y="4158550"/>
                <a:ext cx="18250" cy="14475"/>
              </a:xfrm>
              <a:custGeom>
                <a:rect b="b" l="l" r="r" t="t"/>
                <a:pathLst>
                  <a:path extrusionOk="0" h="579" w="730">
                    <a:moveTo>
                      <a:pt x="356" y="0"/>
                    </a:moveTo>
                    <a:cubicBezTo>
                      <a:pt x="261" y="0"/>
                      <a:pt x="165" y="47"/>
                      <a:pt x="113" y="138"/>
                    </a:cubicBezTo>
                    <a:cubicBezTo>
                      <a:pt x="1" y="313"/>
                      <a:pt x="113" y="550"/>
                      <a:pt x="313" y="575"/>
                    </a:cubicBezTo>
                    <a:cubicBezTo>
                      <a:pt x="328" y="578"/>
                      <a:pt x="343" y="579"/>
                      <a:pt x="358" y="579"/>
                    </a:cubicBezTo>
                    <a:cubicBezTo>
                      <a:pt x="583" y="579"/>
                      <a:pt x="729" y="313"/>
                      <a:pt x="588" y="126"/>
                    </a:cubicBezTo>
                    <a:cubicBezTo>
                      <a:pt x="534" y="41"/>
                      <a:pt x="445" y="0"/>
                      <a:pt x="3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29" name="Google Shape;11529;p55"/>
              <p:cNvSpPr/>
              <p:nvPr/>
            </p:nvSpPr>
            <p:spPr>
              <a:xfrm>
                <a:off x="4078400" y="4145700"/>
                <a:ext cx="18275" cy="14500"/>
              </a:xfrm>
              <a:custGeom>
                <a:rect b="b" l="l" r="r" t="t"/>
                <a:pathLst>
                  <a:path extrusionOk="0" h="580" w="731">
                    <a:moveTo>
                      <a:pt x="381" y="1"/>
                    </a:moveTo>
                    <a:cubicBezTo>
                      <a:pt x="186" y="1"/>
                      <a:pt x="1" y="208"/>
                      <a:pt x="124" y="427"/>
                    </a:cubicBezTo>
                    <a:cubicBezTo>
                      <a:pt x="179" y="534"/>
                      <a:pt x="273" y="579"/>
                      <a:pt x="367" y="579"/>
                    </a:cubicBezTo>
                    <a:cubicBezTo>
                      <a:pt x="548" y="579"/>
                      <a:pt x="731" y="412"/>
                      <a:pt x="649" y="190"/>
                    </a:cubicBezTo>
                    <a:cubicBezTo>
                      <a:pt x="636" y="165"/>
                      <a:pt x="624" y="140"/>
                      <a:pt x="611" y="127"/>
                    </a:cubicBezTo>
                    <a:cubicBezTo>
                      <a:pt x="548" y="38"/>
                      <a:pt x="463" y="1"/>
                      <a:pt x="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30" name="Google Shape;11530;p55"/>
              <p:cNvSpPr/>
              <p:nvPr/>
            </p:nvSpPr>
            <p:spPr>
              <a:xfrm>
                <a:off x="4089925" y="4106575"/>
                <a:ext cx="15000" cy="14350"/>
              </a:xfrm>
              <a:custGeom>
                <a:rect b="b" l="l" r="r" t="t"/>
                <a:pathLst>
                  <a:path extrusionOk="0" h="574" w="600">
                    <a:moveTo>
                      <a:pt x="297" y="1"/>
                    </a:moveTo>
                    <a:cubicBezTo>
                      <a:pt x="213" y="1"/>
                      <a:pt x="131" y="36"/>
                      <a:pt x="75" y="105"/>
                    </a:cubicBezTo>
                    <a:cubicBezTo>
                      <a:pt x="25" y="168"/>
                      <a:pt x="0" y="243"/>
                      <a:pt x="13" y="318"/>
                    </a:cubicBezTo>
                    <a:cubicBezTo>
                      <a:pt x="28" y="476"/>
                      <a:pt x="164" y="574"/>
                      <a:pt x="303" y="574"/>
                    </a:cubicBezTo>
                    <a:cubicBezTo>
                      <a:pt x="384" y="574"/>
                      <a:pt x="465" y="541"/>
                      <a:pt x="525" y="467"/>
                    </a:cubicBezTo>
                    <a:cubicBezTo>
                      <a:pt x="575" y="417"/>
                      <a:pt x="600" y="330"/>
                      <a:pt x="587" y="255"/>
                    </a:cubicBezTo>
                    <a:cubicBezTo>
                      <a:pt x="587" y="230"/>
                      <a:pt x="575" y="205"/>
                      <a:pt x="562" y="193"/>
                    </a:cubicBezTo>
                    <a:cubicBezTo>
                      <a:pt x="550" y="143"/>
                      <a:pt x="525" y="93"/>
                      <a:pt x="487" y="68"/>
                    </a:cubicBezTo>
                    <a:cubicBezTo>
                      <a:pt x="432" y="23"/>
                      <a:pt x="364" y="1"/>
                      <a:pt x="2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31" name="Google Shape;11531;p55"/>
              <p:cNvSpPr/>
              <p:nvPr/>
            </p:nvSpPr>
            <p:spPr>
              <a:xfrm>
                <a:off x="4124275" y="4105750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51" y="0"/>
                    </a:moveTo>
                    <a:cubicBezTo>
                      <a:pt x="257" y="0"/>
                      <a:pt x="165" y="47"/>
                      <a:pt x="113" y="138"/>
                    </a:cubicBezTo>
                    <a:cubicBezTo>
                      <a:pt x="1" y="326"/>
                      <a:pt x="113" y="550"/>
                      <a:pt x="313" y="575"/>
                    </a:cubicBezTo>
                    <a:cubicBezTo>
                      <a:pt x="330" y="578"/>
                      <a:pt x="346" y="580"/>
                      <a:pt x="362" y="580"/>
                    </a:cubicBezTo>
                    <a:cubicBezTo>
                      <a:pt x="551" y="580"/>
                      <a:pt x="695" y="384"/>
                      <a:pt x="626" y="188"/>
                    </a:cubicBezTo>
                    <a:cubicBezTo>
                      <a:pt x="613" y="163"/>
                      <a:pt x="601" y="151"/>
                      <a:pt x="588" y="126"/>
                    </a:cubicBezTo>
                    <a:cubicBezTo>
                      <a:pt x="528" y="41"/>
                      <a:pt x="438" y="0"/>
                      <a:pt x="3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32" name="Google Shape;11532;p55"/>
              <p:cNvSpPr/>
              <p:nvPr/>
            </p:nvSpPr>
            <p:spPr>
              <a:xfrm>
                <a:off x="4143350" y="4123950"/>
                <a:ext cx="16250" cy="14400"/>
              </a:xfrm>
              <a:custGeom>
                <a:rect b="b" l="l" r="r" t="t"/>
                <a:pathLst>
                  <a:path extrusionOk="0" h="576" w="650">
                    <a:moveTo>
                      <a:pt x="334" y="0"/>
                    </a:moveTo>
                    <a:cubicBezTo>
                      <a:pt x="298" y="0"/>
                      <a:pt x="261" y="7"/>
                      <a:pt x="225" y="22"/>
                    </a:cubicBezTo>
                    <a:cubicBezTo>
                      <a:pt x="75" y="72"/>
                      <a:pt x="0" y="247"/>
                      <a:pt x="62" y="397"/>
                    </a:cubicBezTo>
                    <a:cubicBezTo>
                      <a:pt x="102" y="506"/>
                      <a:pt x="219" y="575"/>
                      <a:pt x="340" y="575"/>
                    </a:cubicBezTo>
                    <a:cubicBezTo>
                      <a:pt x="373" y="575"/>
                      <a:pt x="406" y="570"/>
                      <a:pt x="437" y="560"/>
                    </a:cubicBezTo>
                    <a:cubicBezTo>
                      <a:pt x="587" y="497"/>
                      <a:pt x="650" y="335"/>
                      <a:pt x="600" y="185"/>
                    </a:cubicBezTo>
                    <a:cubicBezTo>
                      <a:pt x="552" y="71"/>
                      <a:pt x="447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33" name="Google Shape;11533;p55"/>
              <p:cNvSpPr/>
              <p:nvPr/>
            </p:nvSpPr>
            <p:spPr>
              <a:xfrm>
                <a:off x="4064025" y="4045975"/>
                <a:ext cx="18750" cy="14425"/>
              </a:xfrm>
              <a:custGeom>
                <a:rect b="b" l="l" r="r" t="t"/>
                <a:pathLst>
                  <a:path extrusionOk="0" h="577" w="750">
                    <a:moveTo>
                      <a:pt x="395" y="0"/>
                    </a:moveTo>
                    <a:cubicBezTo>
                      <a:pt x="130" y="0"/>
                      <a:pt x="1" y="341"/>
                      <a:pt x="224" y="517"/>
                    </a:cubicBezTo>
                    <a:cubicBezTo>
                      <a:pt x="277" y="559"/>
                      <a:pt x="336" y="577"/>
                      <a:pt x="394" y="577"/>
                    </a:cubicBezTo>
                    <a:cubicBezTo>
                      <a:pt x="579" y="577"/>
                      <a:pt x="750" y="389"/>
                      <a:pt x="674" y="180"/>
                    </a:cubicBezTo>
                    <a:cubicBezTo>
                      <a:pt x="636" y="92"/>
                      <a:pt x="549" y="17"/>
                      <a:pt x="449" y="5"/>
                    </a:cubicBezTo>
                    <a:cubicBezTo>
                      <a:pt x="430" y="2"/>
                      <a:pt x="412" y="0"/>
                      <a:pt x="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34" name="Google Shape;11534;p55"/>
              <p:cNvSpPr/>
              <p:nvPr/>
            </p:nvSpPr>
            <p:spPr>
              <a:xfrm>
                <a:off x="4103975" y="4034150"/>
                <a:ext cx="15775" cy="14525"/>
              </a:xfrm>
              <a:custGeom>
                <a:rect b="b" l="l" r="r" t="t"/>
                <a:pathLst>
                  <a:path extrusionOk="0" h="581" w="631">
                    <a:moveTo>
                      <a:pt x="326" y="0"/>
                    </a:moveTo>
                    <a:cubicBezTo>
                      <a:pt x="244" y="0"/>
                      <a:pt x="161" y="36"/>
                      <a:pt x="100" y="115"/>
                    </a:cubicBezTo>
                    <a:cubicBezTo>
                      <a:pt x="0" y="228"/>
                      <a:pt x="25" y="415"/>
                      <a:pt x="138" y="515"/>
                    </a:cubicBezTo>
                    <a:cubicBezTo>
                      <a:pt x="194" y="560"/>
                      <a:pt x="257" y="580"/>
                      <a:pt x="319" y="580"/>
                    </a:cubicBezTo>
                    <a:cubicBezTo>
                      <a:pt x="480" y="580"/>
                      <a:pt x="631" y="446"/>
                      <a:pt x="613" y="265"/>
                    </a:cubicBezTo>
                    <a:cubicBezTo>
                      <a:pt x="597" y="101"/>
                      <a:pt x="464" y="0"/>
                      <a:pt x="3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35" name="Google Shape;11535;p55"/>
              <p:cNvSpPr/>
              <p:nvPr/>
            </p:nvSpPr>
            <p:spPr>
              <a:xfrm>
                <a:off x="4051800" y="4079100"/>
                <a:ext cx="19525" cy="14950"/>
              </a:xfrm>
              <a:custGeom>
                <a:rect b="b" l="l" r="r" t="t"/>
                <a:pathLst>
                  <a:path extrusionOk="0" h="598" w="781">
                    <a:moveTo>
                      <a:pt x="322" y="0"/>
                    </a:moveTo>
                    <a:cubicBezTo>
                      <a:pt x="239" y="0"/>
                      <a:pt x="156" y="35"/>
                      <a:pt x="100" y="104"/>
                    </a:cubicBezTo>
                    <a:cubicBezTo>
                      <a:pt x="0" y="229"/>
                      <a:pt x="25" y="404"/>
                      <a:pt x="150" y="517"/>
                    </a:cubicBezTo>
                    <a:cubicBezTo>
                      <a:pt x="212" y="573"/>
                      <a:pt x="278" y="597"/>
                      <a:pt x="341" y="597"/>
                    </a:cubicBezTo>
                    <a:cubicBezTo>
                      <a:pt x="584" y="597"/>
                      <a:pt x="781" y="245"/>
                      <a:pt x="513" y="67"/>
                    </a:cubicBezTo>
                    <a:cubicBezTo>
                      <a:pt x="457" y="22"/>
                      <a:pt x="389" y="0"/>
                      <a:pt x="3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36" name="Google Shape;11536;p55"/>
              <p:cNvSpPr/>
              <p:nvPr/>
            </p:nvSpPr>
            <p:spPr>
              <a:xfrm>
                <a:off x="4131150" y="406817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1" y="1"/>
                    </a:moveTo>
                    <a:cubicBezTo>
                      <a:pt x="289" y="1"/>
                      <a:pt x="257" y="6"/>
                      <a:pt x="226" y="17"/>
                    </a:cubicBezTo>
                    <a:cubicBezTo>
                      <a:pt x="76" y="79"/>
                      <a:pt x="1" y="241"/>
                      <a:pt x="63" y="391"/>
                    </a:cubicBezTo>
                    <a:cubicBezTo>
                      <a:pt x="101" y="505"/>
                      <a:pt x="211" y="576"/>
                      <a:pt x="328" y="576"/>
                    </a:cubicBezTo>
                    <a:cubicBezTo>
                      <a:pt x="364" y="576"/>
                      <a:pt x="402" y="569"/>
                      <a:pt x="438" y="554"/>
                    </a:cubicBezTo>
                    <a:cubicBezTo>
                      <a:pt x="588" y="504"/>
                      <a:pt x="650" y="329"/>
                      <a:pt x="600" y="179"/>
                    </a:cubicBezTo>
                    <a:cubicBezTo>
                      <a:pt x="551" y="71"/>
                      <a:pt x="440" y="1"/>
                      <a:pt x="3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37" name="Google Shape;11537;p55"/>
              <p:cNvSpPr/>
              <p:nvPr/>
            </p:nvSpPr>
            <p:spPr>
              <a:xfrm>
                <a:off x="4222075" y="4134150"/>
                <a:ext cx="19225" cy="14525"/>
              </a:xfrm>
              <a:custGeom>
                <a:rect b="b" l="l" r="r" t="t"/>
                <a:pathLst>
                  <a:path extrusionOk="0" h="581" w="769">
                    <a:moveTo>
                      <a:pt x="381" y="0"/>
                    </a:moveTo>
                    <a:cubicBezTo>
                      <a:pt x="371" y="0"/>
                      <a:pt x="360" y="1"/>
                      <a:pt x="350" y="2"/>
                    </a:cubicBezTo>
                    <a:cubicBezTo>
                      <a:pt x="100" y="27"/>
                      <a:pt x="0" y="352"/>
                      <a:pt x="200" y="514"/>
                    </a:cubicBezTo>
                    <a:cubicBezTo>
                      <a:pt x="256" y="559"/>
                      <a:pt x="324" y="581"/>
                      <a:pt x="391" y="581"/>
                    </a:cubicBezTo>
                    <a:cubicBezTo>
                      <a:pt x="474" y="581"/>
                      <a:pt x="557" y="546"/>
                      <a:pt x="613" y="477"/>
                    </a:cubicBezTo>
                    <a:cubicBezTo>
                      <a:pt x="769" y="285"/>
                      <a:pt x="625" y="0"/>
                      <a:pt x="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38" name="Google Shape;11538;p55"/>
              <p:cNvSpPr/>
              <p:nvPr/>
            </p:nvSpPr>
            <p:spPr>
              <a:xfrm>
                <a:off x="4197950" y="4070025"/>
                <a:ext cx="16900" cy="14550"/>
              </a:xfrm>
              <a:custGeom>
                <a:rect b="b" l="l" r="r" t="t"/>
                <a:pathLst>
                  <a:path extrusionOk="0" h="582" w="676">
                    <a:moveTo>
                      <a:pt x="371" y="1"/>
                    </a:moveTo>
                    <a:cubicBezTo>
                      <a:pt x="172" y="1"/>
                      <a:pt x="0" y="219"/>
                      <a:pt x="115" y="430"/>
                    </a:cubicBezTo>
                    <a:cubicBezTo>
                      <a:pt x="173" y="535"/>
                      <a:pt x="270" y="582"/>
                      <a:pt x="367" y="582"/>
                    </a:cubicBezTo>
                    <a:cubicBezTo>
                      <a:pt x="523" y="582"/>
                      <a:pt x="676" y="460"/>
                      <a:pt x="653" y="267"/>
                    </a:cubicBezTo>
                    <a:cubicBezTo>
                      <a:pt x="653" y="242"/>
                      <a:pt x="653" y="217"/>
                      <a:pt x="640" y="192"/>
                    </a:cubicBezTo>
                    <a:cubicBezTo>
                      <a:pt x="615" y="142"/>
                      <a:pt x="590" y="105"/>
                      <a:pt x="553" y="67"/>
                    </a:cubicBezTo>
                    <a:cubicBezTo>
                      <a:pt x="495" y="21"/>
                      <a:pt x="432" y="1"/>
                      <a:pt x="3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39" name="Google Shape;11539;p55"/>
              <p:cNvSpPr/>
              <p:nvPr/>
            </p:nvSpPr>
            <p:spPr>
              <a:xfrm>
                <a:off x="4178025" y="4104750"/>
                <a:ext cx="16250" cy="14400"/>
              </a:xfrm>
              <a:custGeom>
                <a:rect b="b" l="l" r="r" t="t"/>
                <a:pathLst>
                  <a:path extrusionOk="0" h="576" w="650">
                    <a:moveTo>
                      <a:pt x="321" y="0"/>
                    </a:moveTo>
                    <a:cubicBezTo>
                      <a:pt x="289" y="0"/>
                      <a:pt x="257" y="5"/>
                      <a:pt x="225" y="16"/>
                    </a:cubicBezTo>
                    <a:cubicBezTo>
                      <a:pt x="75" y="78"/>
                      <a:pt x="0" y="241"/>
                      <a:pt x="63" y="391"/>
                    </a:cubicBezTo>
                    <a:cubicBezTo>
                      <a:pt x="101" y="504"/>
                      <a:pt x="211" y="575"/>
                      <a:pt x="327" y="575"/>
                    </a:cubicBezTo>
                    <a:cubicBezTo>
                      <a:pt x="364" y="575"/>
                      <a:pt x="401" y="568"/>
                      <a:pt x="438" y="553"/>
                    </a:cubicBezTo>
                    <a:cubicBezTo>
                      <a:pt x="575" y="503"/>
                      <a:pt x="650" y="328"/>
                      <a:pt x="600" y="178"/>
                    </a:cubicBezTo>
                    <a:cubicBezTo>
                      <a:pt x="551" y="70"/>
                      <a:pt x="439" y="0"/>
                      <a:pt x="3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40" name="Google Shape;11540;p55"/>
              <p:cNvSpPr/>
              <p:nvPr/>
            </p:nvSpPr>
            <p:spPr>
              <a:xfrm>
                <a:off x="4174275" y="4000700"/>
                <a:ext cx="16025" cy="14250"/>
              </a:xfrm>
              <a:custGeom>
                <a:rect b="b" l="l" r="r" t="t"/>
                <a:pathLst>
                  <a:path extrusionOk="0" h="570" w="641">
                    <a:moveTo>
                      <a:pt x="295" y="0"/>
                    </a:moveTo>
                    <a:cubicBezTo>
                      <a:pt x="161" y="0"/>
                      <a:pt x="35" y="105"/>
                      <a:pt x="13" y="241"/>
                    </a:cubicBezTo>
                    <a:cubicBezTo>
                      <a:pt x="0" y="316"/>
                      <a:pt x="13" y="391"/>
                      <a:pt x="63" y="454"/>
                    </a:cubicBezTo>
                    <a:cubicBezTo>
                      <a:pt x="124" y="534"/>
                      <a:pt x="206" y="569"/>
                      <a:pt x="286" y="569"/>
                    </a:cubicBezTo>
                    <a:cubicBezTo>
                      <a:pt x="467" y="569"/>
                      <a:pt x="640" y="395"/>
                      <a:pt x="563" y="179"/>
                    </a:cubicBezTo>
                    <a:cubicBezTo>
                      <a:pt x="563" y="154"/>
                      <a:pt x="550" y="141"/>
                      <a:pt x="525" y="116"/>
                    </a:cubicBezTo>
                    <a:cubicBezTo>
                      <a:pt x="488" y="54"/>
                      <a:pt x="413" y="16"/>
                      <a:pt x="338" y="4"/>
                    </a:cubicBezTo>
                    <a:cubicBezTo>
                      <a:pt x="323" y="1"/>
                      <a:pt x="309" y="0"/>
                      <a:pt x="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41" name="Google Shape;11541;p55"/>
              <p:cNvSpPr/>
              <p:nvPr/>
            </p:nvSpPr>
            <p:spPr>
              <a:xfrm>
                <a:off x="4160200" y="4046775"/>
                <a:ext cx="16600" cy="14450"/>
              </a:xfrm>
              <a:custGeom>
                <a:rect b="b" l="l" r="r" t="t"/>
                <a:pathLst>
                  <a:path extrusionOk="0" h="578" w="664">
                    <a:moveTo>
                      <a:pt x="336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73"/>
                      <a:pt x="1" y="248"/>
                      <a:pt x="63" y="398"/>
                    </a:cubicBezTo>
                    <a:cubicBezTo>
                      <a:pt x="112" y="513"/>
                      <a:pt x="219" y="577"/>
                      <a:pt x="335" y="577"/>
                    </a:cubicBezTo>
                    <a:cubicBezTo>
                      <a:pt x="369" y="577"/>
                      <a:pt x="404" y="571"/>
                      <a:pt x="438" y="560"/>
                    </a:cubicBezTo>
                    <a:cubicBezTo>
                      <a:pt x="588" y="498"/>
                      <a:pt x="663" y="335"/>
                      <a:pt x="601" y="185"/>
                    </a:cubicBezTo>
                    <a:cubicBezTo>
                      <a:pt x="563" y="71"/>
                      <a:pt x="453" y="1"/>
                      <a:pt x="3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42" name="Google Shape;11542;p55"/>
              <p:cNvSpPr/>
              <p:nvPr/>
            </p:nvSpPr>
            <p:spPr>
              <a:xfrm>
                <a:off x="4044575" y="4164700"/>
                <a:ext cx="17250" cy="12725"/>
              </a:xfrm>
              <a:custGeom>
                <a:rect b="b" l="l" r="r" t="t"/>
                <a:pathLst>
                  <a:path extrusionOk="0" h="509" w="690">
                    <a:moveTo>
                      <a:pt x="491" y="1"/>
                    </a:moveTo>
                    <a:cubicBezTo>
                      <a:pt x="278" y="1"/>
                      <a:pt x="0" y="284"/>
                      <a:pt x="214" y="442"/>
                    </a:cubicBezTo>
                    <a:cubicBezTo>
                      <a:pt x="264" y="486"/>
                      <a:pt x="329" y="509"/>
                      <a:pt x="395" y="509"/>
                    </a:cubicBezTo>
                    <a:cubicBezTo>
                      <a:pt x="476" y="509"/>
                      <a:pt x="559" y="474"/>
                      <a:pt x="614" y="404"/>
                    </a:cubicBezTo>
                    <a:cubicBezTo>
                      <a:pt x="664" y="342"/>
                      <a:pt x="689" y="267"/>
                      <a:pt x="677" y="192"/>
                    </a:cubicBezTo>
                    <a:cubicBezTo>
                      <a:pt x="677" y="167"/>
                      <a:pt x="664" y="142"/>
                      <a:pt x="664" y="117"/>
                    </a:cubicBezTo>
                    <a:cubicBezTo>
                      <a:pt x="629" y="34"/>
                      <a:pt x="564" y="1"/>
                      <a:pt x="4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43" name="Google Shape;11543;p55"/>
              <p:cNvSpPr/>
              <p:nvPr/>
            </p:nvSpPr>
            <p:spPr>
              <a:xfrm>
                <a:off x="4014300" y="4142125"/>
                <a:ext cx="17250" cy="14400"/>
              </a:xfrm>
              <a:custGeom>
                <a:rect b="b" l="l" r="r" t="t"/>
                <a:pathLst>
                  <a:path extrusionOk="0" h="576" w="690">
                    <a:moveTo>
                      <a:pt x="319" y="0"/>
                    </a:moveTo>
                    <a:cubicBezTo>
                      <a:pt x="184" y="0"/>
                      <a:pt x="49" y="92"/>
                      <a:pt x="26" y="245"/>
                    </a:cubicBezTo>
                    <a:cubicBezTo>
                      <a:pt x="1" y="408"/>
                      <a:pt x="113" y="545"/>
                      <a:pt x="276" y="570"/>
                    </a:cubicBezTo>
                    <a:cubicBezTo>
                      <a:pt x="295" y="574"/>
                      <a:pt x="314" y="576"/>
                      <a:pt x="333" y="576"/>
                    </a:cubicBezTo>
                    <a:cubicBezTo>
                      <a:pt x="551" y="576"/>
                      <a:pt x="689" y="316"/>
                      <a:pt x="551" y="120"/>
                    </a:cubicBezTo>
                    <a:cubicBezTo>
                      <a:pt x="492" y="38"/>
                      <a:pt x="406" y="0"/>
                      <a:pt x="3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44" name="Google Shape;11544;p55"/>
              <p:cNvSpPr/>
              <p:nvPr/>
            </p:nvSpPr>
            <p:spPr>
              <a:xfrm>
                <a:off x="3989325" y="4076425"/>
                <a:ext cx="17325" cy="12875"/>
              </a:xfrm>
              <a:custGeom>
                <a:rect b="b" l="l" r="r" t="t"/>
                <a:pathLst>
                  <a:path extrusionOk="0" h="515" w="693">
                    <a:moveTo>
                      <a:pt x="484" y="0"/>
                    </a:moveTo>
                    <a:cubicBezTo>
                      <a:pt x="272" y="0"/>
                      <a:pt x="0" y="283"/>
                      <a:pt x="213" y="449"/>
                    </a:cubicBezTo>
                    <a:cubicBezTo>
                      <a:pt x="268" y="494"/>
                      <a:pt x="331" y="514"/>
                      <a:pt x="391" y="514"/>
                    </a:cubicBezTo>
                    <a:cubicBezTo>
                      <a:pt x="548" y="514"/>
                      <a:pt x="693" y="379"/>
                      <a:pt x="675" y="199"/>
                    </a:cubicBezTo>
                    <a:cubicBezTo>
                      <a:pt x="675" y="161"/>
                      <a:pt x="662" y="149"/>
                      <a:pt x="662" y="124"/>
                    </a:cubicBezTo>
                    <a:cubicBezTo>
                      <a:pt x="627" y="36"/>
                      <a:pt x="559" y="0"/>
                      <a:pt x="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45" name="Google Shape;11545;p55"/>
              <p:cNvSpPr/>
              <p:nvPr/>
            </p:nvSpPr>
            <p:spPr>
              <a:xfrm>
                <a:off x="4015600" y="4103050"/>
                <a:ext cx="20400" cy="14625"/>
              </a:xfrm>
              <a:custGeom>
                <a:rect b="b" l="l" r="r" t="t"/>
                <a:pathLst>
                  <a:path extrusionOk="0" h="585" w="816">
                    <a:moveTo>
                      <a:pt x="399" y="0"/>
                    </a:moveTo>
                    <a:cubicBezTo>
                      <a:pt x="63" y="0"/>
                      <a:pt x="1" y="548"/>
                      <a:pt x="386" y="583"/>
                    </a:cubicBezTo>
                    <a:cubicBezTo>
                      <a:pt x="395" y="584"/>
                      <a:pt x="403" y="584"/>
                      <a:pt x="411" y="584"/>
                    </a:cubicBezTo>
                    <a:cubicBezTo>
                      <a:pt x="752" y="584"/>
                      <a:pt x="816" y="82"/>
                      <a:pt x="474" y="9"/>
                    </a:cubicBezTo>
                    <a:cubicBezTo>
                      <a:pt x="448" y="3"/>
                      <a:pt x="423" y="0"/>
                      <a:pt x="3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46" name="Google Shape;11546;p55"/>
              <p:cNvSpPr/>
              <p:nvPr/>
            </p:nvSpPr>
            <p:spPr>
              <a:xfrm>
                <a:off x="4163025" y="4086825"/>
                <a:ext cx="15800" cy="14375"/>
              </a:xfrm>
              <a:custGeom>
                <a:rect b="b" l="l" r="r" t="t"/>
                <a:pathLst>
                  <a:path extrusionOk="0" h="575" w="632">
                    <a:moveTo>
                      <a:pt x="298" y="0"/>
                    </a:moveTo>
                    <a:cubicBezTo>
                      <a:pt x="166" y="0"/>
                      <a:pt x="36" y="92"/>
                      <a:pt x="13" y="245"/>
                    </a:cubicBezTo>
                    <a:cubicBezTo>
                      <a:pt x="0" y="320"/>
                      <a:pt x="13" y="395"/>
                      <a:pt x="63" y="458"/>
                    </a:cubicBezTo>
                    <a:cubicBezTo>
                      <a:pt x="100" y="520"/>
                      <a:pt x="175" y="558"/>
                      <a:pt x="250" y="570"/>
                    </a:cubicBezTo>
                    <a:cubicBezTo>
                      <a:pt x="267" y="573"/>
                      <a:pt x="283" y="574"/>
                      <a:pt x="299" y="574"/>
                    </a:cubicBezTo>
                    <a:cubicBezTo>
                      <a:pt x="488" y="574"/>
                      <a:pt x="632" y="379"/>
                      <a:pt x="563" y="183"/>
                    </a:cubicBezTo>
                    <a:cubicBezTo>
                      <a:pt x="550" y="158"/>
                      <a:pt x="538" y="133"/>
                      <a:pt x="525" y="120"/>
                    </a:cubicBezTo>
                    <a:cubicBezTo>
                      <a:pt x="467" y="38"/>
                      <a:pt x="382" y="0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47" name="Google Shape;11547;p55"/>
              <p:cNvSpPr/>
              <p:nvPr/>
            </p:nvSpPr>
            <p:spPr>
              <a:xfrm>
                <a:off x="4095225" y="4072625"/>
                <a:ext cx="17375" cy="14525"/>
              </a:xfrm>
              <a:custGeom>
                <a:rect b="b" l="l" r="r" t="t"/>
                <a:pathLst>
                  <a:path extrusionOk="0" h="581" w="695">
                    <a:moveTo>
                      <a:pt x="351" y="1"/>
                    </a:moveTo>
                    <a:cubicBezTo>
                      <a:pt x="257" y="1"/>
                      <a:pt x="165" y="48"/>
                      <a:pt x="113" y="138"/>
                    </a:cubicBezTo>
                    <a:cubicBezTo>
                      <a:pt x="1" y="313"/>
                      <a:pt x="113" y="551"/>
                      <a:pt x="313" y="576"/>
                    </a:cubicBezTo>
                    <a:cubicBezTo>
                      <a:pt x="330" y="579"/>
                      <a:pt x="346" y="580"/>
                      <a:pt x="362" y="580"/>
                    </a:cubicBezTo>
                    <a:cubicBezTo>
                      <a:pt x="551" y="580"/>
                      <a:pt x="694" y="384"/>
                      <a:pt x="625" y="188"/>
                    </a:cubicBezTo>
                    <a:cubicBezTo>
                      <a:pt x="613" y="163"/>
                      <a:pt x="600" y="138"/>
                      <a:pt x="588" y="126"/>
                    </a:cubicBezTo>
                    <a:cubicBezTo>
                      <a:pt x="528" y="42"/>
                      <a:pt x="438" y="1"/>
                      <a:pt x="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48" name="Google Shape;11548;p55"/>
              <p:cNvSpPr/>
              <p:nvPr/>
            </p:nvSpPr>
            <p:spPr>
              <a:xfrm>
                <a:off x="4114050" y="4141800"/>
                <a:ext cx="16350" cy="11775"/>
              </a:xfrm>
              <a:custGeom>
                <a:rect b="b" l="l" r="r" t="t"/>
                <a:pathLst>
                  <a:path extrusionOk="0" h="471" w="654">
                    <a:moveTo>
                      <a:pt x="320" y="1"/>
                    </a:moveTo>
                    <a:cubicBezTo>
                      <a:pt x="188" y="1"/>
                      <a:pt x="58" y="93"/>
                      <a:pt x="35" y="246"/>
                    </a:cubicBezTo>
                    <a:lnTo>
                      <a:pt x="22" y="246"/>
                    </a:lnTo>
                    <a:cubicBezTo>
                      <a:pt x="0" y="401"/>
                      <a:pt x="134" y="471"/>
                      <a:pt x="278" y="471"/>
                    </a:cubicBezTo>
                    <a:cubicBezTo>
                      <a:pt x="458" y="471"/>
                      <a:pt x="654" y="363"/>
                      <a:pt x="585" y="183"/>
                    </a:cubicBezTo>
                    <a:cubicBezTo>
                      <a:pt x="572" y="158"/>
                      <a:pt x="560" y="133"/>
                      <a:pt x="547" y="121"/>
                    </a:cubicBezTo>
                    <a:cubicBezTo>
                      <a:pt x="489" y="38"/>
                      <a:pt x="404" y="1"/>
                      <a:pt x="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49" name="Google Shape;11549;p55"/>
              <p:cNvSpPr/>
              <p:nvPr/>
            </p:nvSpPr>
            <p:spPr>
              <a:xfrm>
                <a:off x="4050575" y="4123575"/>
                <a:ext cx="18500" cy="14450"/>
              </a:xfrm>
              <a:custGeom>
                <a:rect b="b" l="l" r="r" t="t"/>
                <a:pathLst>
                  <a:path extrusionOk="0" h="578" w="740">
                    <a:moveTo>
                      <a:pt x="403" y="0"/>
                    </a:moveTo>
                    <a:cubicBezTo>
                      <a:pt x="194" y="0"/>
                      <a:pt x="0" y="238"/>
                      <a:pt x="162" y="462"/>
                    </a:cubicBezTo>
                    <a:cubicBezTo>
                      <a:pt x="224" y="543"/>
                      <a:pt x="305" y="578"/>
                      <a:pt x="386" y="578"/>
                    </a:cubicBezTo>
                    <a:cubicBezTo>
                      <a:pt x="566" y="578"/>
                      <a:pt x="740" y="404"/>
                      <a:pt x="662" y="187"/>
                    </a:cubicBezTo>
                    <a:cubicBezTo>
                      <a:pt x="662" y="162"/>
                      <a:pt x="649" y="137"/>
                      <a:pt x="637" y="125"/>
                    </a:cubicBezTo>
                    <a:cubicBezTo>
                      <a:pt x="570" y="37"/>
                      <a:pt x="485" y="0"/>
                      <a:pt x="4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50" name="Google Shape;11550;p55"/>
              <p:cNvSpPr/>
              <p:nvPr/>
            </p:nvSpPr>
            <p:spPr>
              <a:xfrm>
                <a:off x="4023025" y="4057300"/>
                <a:ext cx="18050" cy="14475"/>
              </a:xfrm>
              <a:custGeom>
                <a:rect b="b" l="l" r="r" t="t"/>
                <a:pathLst>
                  <a:path extrusionOk="0" h="579" w="722">
                    <a:moveTo>
                      <a:pt x="374" y="0"/>
                    </a:moveTo>
                    <a:cubicBezTo>
                      <a:pt x="182" y="0"/>
                      <a:pt x="0" y="207"/>
                      <a:pt x="114" y="427"/>
                    </a:cubicBezTo>
                    <a:cubicBezTo>
                      <a:pt x="174" y="533"/>
                      <a:pt x="269" y="579"/>
                      <a:pt x="363" y="579"/>
                    </a:cubicBezTo>
                    <a:cubicBezTo>
                      <a:pt x="544" y="579"/>
                      <a:pt x="721" y="411"/>
                      <a:pt x="639" y="189"/>
                    </a:cubicBezTo>
                    <a:cubicBezTo>
                      <a:pt x="639" y="164"/>
                      <a:pt x="627" y="139"/>
                      <a:pt x="602" y="127"/>
                    </a:cubicBezTo>
                    <a:cubicBezTo>
                      <a:pt x="538" y="37"/>
                      <a:pt x="455" y="0"/>
                      <a:pt x="3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51" name="Google Shape;11551;p55"/>
              <p:cNvSpPr/>
              <p:nvPr/>
            </p:nvSpPr>
            <p:spPr>
              <a:xfrm>
                <a:off x="4072775" y="4187800"/>
                <a:ext cx="18675" cy="14450"/>
              </a:xfrm>
              <a:custGeom>
                <a:rect b="b" l="l" r="r" t="t"/>
                <a:pathLst>
                  <a:path extrusionOk="0" h="578" w="747">
                    <a:moveTo>
                      <a:pt x="385" y="1"/>
                    </a:moveTo>
                    <a:cubicBezTo>
                      <a:pt x="130" y="1"/>
                      <a:pt x="0" y="342"/>
                      <a:pt x="211" y="518"/>
                    </a:cubicBezTo>
                    <a:cubicBezTo>
                      <a:pt x="268" y="559"/>
                      <a:pt x="330" y="578"/>
                      <a:pt x="389" y="578"/>
                    </a:cubicBezTo>
                    <a:cubicBezTo>
                      <a:pt x="579" y="578"/>
                      <a:pt x="747" y="392"/>
                      <a:pt x="661" y="193"/>
                    </a:cubicBezTo>
                    <a:cubicBezTo>
                      <a:pt x="624" y="93"/>
                      <a:pt x="536" y="18"/>
                      <a:pt x="436" y="5"/>
                    </a:cubicBezTo>
                    <a:cubicBezTo>
                      <a:pt x="418" y="2"/>
                      <a:pt x="401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52" name="Google Shape;11552;p55"/>
              <p:cNvSpPr/>
              <p:nvPr/>
            </p:nvSpPr>
            <p:spPr>
              <a:xfrm>
                <a:off x="4135225" y="4015500"/>
                <a:ext cx="16975" cy="14450"/>
              </a:xfrm>
              <a:custGeom>
                <a:rect b="b" l="l" r="r" t="t"/>
                <a:pathLst>
                  <a:path extrusionOk="0" h="578" w="679">
                    <a:moveTo>
                      <a:pt x="301" y="1"/>
                    </a:moveTo>
                    <a:cubicBezTo>
                      <a:pt x="167" y="1"/>
                      <a:pt x="35" y="91"/>
                      <a:pt x="13" y="249"/>
                    </a:cubicBezTo>
                    <a:cubicBezTo>
                      <a:pt x="0" y="324"/>
                      <a:pt x="25" y="399"/>
                      <a:pt x="63" y="461"/>
                    </a:cubicBezTo>
                    <a:cubicBezTo>
                      <a:pt x="113" y="524"/>
                      <a:pt x="175" y="561"/>
                      <a:pt x="250" y="574"/>
                    </a:cubicBezTo>
                    <a:cubicBezTo>
                      <a:pt x="266" y="576"/>
                      <a:pt x="281" y="577"/>
                      <a:pt x="296" y="577"/>
                    </a:cubicBezTo>
                    <a:cubicBezTo>
                      <a:pt x="532" y="577"/>
                      <a:pt x="678" y="312"/>
                      <a:pt x="537" y="124"/>
                    </a:cubicBezTo>
                    <a:cubicBezTo>
                      <a:pt x="478" y="40"/>
                      <a:pt x="389" y="1"/>
                      <a:pt x="3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53" name="Google Shape;11553;p55"/>
              <p:cNvSpPr/>
              <p:nvPr/>
            </p:nvSpPr>
            <p:spPr>
              <a:xfrm>
                <a:off x="4200500" y="4030100"/>
                <a:ext cx="17000" cy="14525"/>
              </a:xfrm>
              <a:custGeom>
                <a:rect b="b" l="l" r="r" t="t"/>
                <a:pathLst>
                  <a:path extrusionOk="0" h="581" w="680">
                    <a:moveTo>
                      <a:pt x="300" y="0"/>
                    </a:moveTo>
                    <a:cubicBezTo>
                      <a:pt x="165" y="0"/>
                      <a:pt x="36" y="88"/>
                      <a:pt x="13" y="240"/>
                    </a:cubicBezTo>
                    <a:cubicBezTo>
                      <a:pt x="1" y="315"/>
                      <a:pt x="26" y="390"/>
                      <a:pt x="63" y="452"/>
                    </a:cubicBezTo>
                    <a:cubicBezTo>
                      <a:pt x="113" y="515"/>
                      <a:pt x="176" y="565"/>
                      <a:pt x="263" y="577"/>
                    </a:cubicBezTo>
                    <a:cubicBezTo>
                      <a:pt x="278" y="580"/>
                      <a:pt x="293" y="581"/>
                      <a:pt x="307" y="581"/>
                    </a:cubicBezTo>
                    <a:cubicBezTo>
                      <a:pt x="533" y="581"/>
                      <a:pt x="679" y="315"/>
                      <a:pt x="538" y="115"/>
                    </a:cubicBezTo>
                    <a:cubicBezTo>
                      <a:pt x="475" y="37"/>
                      <a:pt x="386" y="0"/>
                      <a:pt x="3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54" name="Google Shape;11554;p55"/>
              <p:cNvSpPr/>
              <p:nvPr/>
            </p:nvSpPr>
            <p:spPr>
              <a:xfrm>
                <a:off x="4228000" y="4101650"/>
                <a:ext cx="19725" cy="14175"/>
              </a:xfrm>
              <a:custGeom>
                <a:rect b="b" l="l" r="r" t="t"/>
                <a:pathLst>
                  <a:path extrusionOk="0" h="567" w="789">
                    <a:moveTo>
                      <a:pt x="389" y="0"/>
                    </a:moveTo>
                    <a:cubicBezTo>
                      <a:pt x="35" y="0"/>
                      <a:pt x="0" y="528"/>
                      <a:pt x="363" y="565"/>
                    </a:cubicBezTo>
                    <a:cubicBezTo>
                      <a:pt x="375" y="566"/>
                      <a:pt x="388" y="566"/>
                      <a:pt x="399" y="566"/>
                    </a:cubicBezTo>
                    <a:cubicBezTo>
                      <a:pt x="730" y="566"/>
                      <a:pt x="788" y="75"/>
                      <a:pt x="451" y="2"/>
                    </a:cubicBezTo>
                    <a:lnTo>
                      <a:pt x="426" y="2"/>
                    </a:lnTo>
                    <a:cubicBezTo>
                      <a:pt x="413" y="1"/>
                      <a:pt x="401" y="0"/>
                      <a:pt x="3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55" name="Google Shape;11555;p55"/>
              <p:cNvSpPr/>
              <p:nvPr/>
            </p:nvSpPr>
            <p:spPr>
              <a:xfrm>
                <a:off x="4190525" y="4145675"/>
                <a:ext cx="16575" cy="14400"/>
              </a:xfrm>
              <a:custGeom>
                <a:rect b="b" l="l" r="r" t="t"/>
                <a:pathLst>
                  <a:path extrusionOk="0" h="576" w="663">
                    <a:moveTo>
                      <a:pt x="321" y="0"/>
                    </a:moveTo>
                    <a:cubicBezTo>
                      <a:pt x="289" y="0"/>
                      <a:pt x="256" y="5"/>
                      <a:pt x="225" y="16"/>
                    </a:cubicBezTo>
                    <a:cubicBezTo>
                      <a:pt x="75" y="78"/>
                      <a:pt x="0" y="241"/>
                      <a:pt x="62" y="391"/>
                    </a:cubicBezTo>
                    <a:cubicBezTo>
                      <a:pt x="110" y="505"/>
                      <a:pt x="215" y="575"/>
                      <a:pt x="329" y="575"/>
                    </a:cubicBezTo>
                    <a:cubicBezTo>
                      <a:pt x="365" y="575"/>
                      <a:pt x="401" y="568"/>
                      <a:pt x="437" y="553"/>
                    </a:cubicBezTo>
                    <a:cubicBezTo>
                      <a:pt x="587" y="503"/>
                      <a:pt x="662" y="328"/>
                      <a:pt x="600" y="191"/>
                    </a:cubicBezTo>
                    <a:cubicBezTo>
                      <a:pt x="560" y="72"/>
                      <a:pt x="443" y="0"/>
                      <a:pt x="3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56" name="Google Shape;11556;p55"/>
              <p:cNvSpPr/>
              <p:nvPr/>
            </p:nvSpPr>
            <p:spPr>
              <a:xfrm>
                <a:off x="4032525" y="4026250"/>
                <a:ext cx="17975" cy="14525"/>
              </a:xfrm>
              <a:custGeom>
                <a:rect b="b" l="l" r="r" t="t"/>
                <a:pathLst>
                  <a:path extrusionOk="0" h="581" w="719">
                    <a:moveTo>
                      <a:pt x="347" y="0"/>
                    </a:moveTo>
                    <a:cubicBezTo>
                      <a:pt x="171" y="0"/>
                      <a:pt x="0" y="154"/>
                      <a:pt x="72" y="369"/>
                    </a:cubicBezTo>
                    <a:cubicBezTo>
                      <a:pt x="114" y="518"/>
                      <a:pt x="223" y="580"/>
                      <a:pt x="335" y="580"/>
                    </a:cubicBezTo>
                    <a:cubicBezTo>
                      <a:pt x="524" y="580"/>
                      <a:pt x="719" y="404"/>
                      <a:pt x="609" y="169"/>
                    </a:cubicBezTo>
                    <a:cubicBezTo>
                      <a:pt x="550" y="51"/>
                      <a:pt x="448" y="0"/>
                      <a:pt x="3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57" name="Google Shape;11557;p55"/>
              <p:cNvSpPr/>
              <p:nvPr/>
            </p:nvSpPr>
            <p:spPr>
              <a:xfrm>
                <a:off x="4144350" y="3982725"/>
                <a:ext cx="18025" cy="14525"/>
              </a:xfrm>
              <a:custGeom>
                <a:rect b="b" l="l" r="r" t="t"/>
                <a:pathLst>
                  <a:path extrusionOk="0" h="581" w="721">
                    <a:moveTo>
                      <a:pt x="354" y="1"/>
                    </a:moveTo>
                    <a:cubicBezTo>
                      <a:pt x="176" y="1"/>
                      <a:pt x="0" y="156"/>
                      <a:pt x="72" y="373"/>
                    </a:cubicBezTo>
                    <a:cubicBezTo>
                      <a:pt x="114" y="519"/>
                      <a:pt x="220" y="580"/>
                      <a:pt x="330" y="580"/>
                    </a:cubicBezTo>
                    <a:cubicBezTo>
                      <a:pt x="520" y="580"/>
                      <a:pt x="721" y="398"/>
                      <a:pt x="610" y="160"/>
                    </a:cubicBezTo>
                    <a:cubicBezTo>
                      <a:pt x="552" y="49"/>
                      <a:pt x="452" y="1"/>
                      <a:pt x="3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58" name="Google Shape;11558;p55"/>
              <p:cNvSpPr/>
              <p:nvPr/>
            </p:nvSpPr>
            <p:spPr>
              <a:xfrm>
                <a:off x="4068600" y="4006700"/>
                <a:ext cx="17800" cy="14475"/>
              </a:xfrm>
              <a:custGeom>
                <a:rect b="b" l="l" r="r" t="t"/>
                <a:pathLst>
                  <a:path extrusionOk="0" h="579" w="712">
                    <a:moveTo>
                      <a:pt x="377" y="1"/>
                    </a:moveTo>
                    <a:cubicBezTo>
                      <a:pt x="182" y="1"/>
                      <a:pt x="0" y="204"/>
                      <a:pt x="116" y="426"/>
                    </a:cubicBezTo>
                    <a:cubicBezTo>
                      <a:pt x="166" y="501"/>
                      <a:pt x="241" y="551"/>
                      <a:pt x="328" y="576"/>
                    </a:cubicBezTo>
                    <a:cubicBezTo>
                      <a:pt x="340" y="577"/>
                      <a:pt x="351" y="578"/>
                      <a:pt x="362" y="578"/>
                    </a:cubicBezTo>
                    <a:cubicBezTo>
                      <a:pt x="559" y="578"/>
                      <a:pt x="712" y="377"/>
                      <a:pt x="641" y="176"/>
                    </a:cubicBezTo>
                    <a:cubicBezTo>
                      <a:pt x="628" y="151"/>
                      <a:pt x="616" y="139"/>
                      <a:pt x="603" y="114"/>
                    </a:cubicBezTo>
                    <a:cubicBezTo>
                      <a:pt x="538" y="34"/>
                      <a:pt x="456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59" name="Google Shape;11559;p55"/>
              <p:cNvSpPr/>
              <p:nvPr/>
            </p:nvSpPr>
            <p:spPr>
              <a:xfrm>
                <a:off x="4298600" y="4060450"/>
                <a:ext cx="17700" cy="14500"/>
              </a:xfrm>
              <a:custGeom>
                <a:rect b="b" l="l" r="r" t="t"/>
                <a:pathLst>
                  <a:path extrusionOk="0" h="580" w="708">
                    <a:moveTo>
                      <a:pt x="362" y="0"/>
                    </a:moveTo>
                    <a:cubicBezTo>
                      <a:pt x="267" y="0"/>
                      <a:pt x="172" y="47"/>
                      <a:pt x="113" y="138"/>
                    </a:cubicBezTo>
                    <a:cubicBezTo>
                      <a:pt x="1" y="313"/>
                      <a:pt x="113" y="538"/>
                      <a:pt x="326" y="575"/>
                    </a:cubicBezTo>
                    <a:cubicBezTo>
                      <a:pt x="342" y="578"/>
                      <a:pt x="357" y="580"/>
                      <a:pt x="373" y="580"/>
                    </a:cubicBezTo>
                    <a:cubicBezTo>
                      <a:pt x="563" y="580"/>
                      <a:pt x="708" y="373"/>
                      <a:pt x="638" y="188"/>
                    </a:cubicBezTo>
                    <a:cubicBezTo>
                      <a:pt x="626" y="163"/>
                      <a:pt x="613" y="138"/>
                      <a:pt x="601" y="126"/>
                    </a:cubicBezTo>
                    <a:cubicBezTo>
                      <a:pt x="540" y="41"/>
                      <a:pt x="451" y="0"/>
                      <a:pt x="3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60" name="Google Shape;11560;p55"/>
              <p:cNvSpPr/>
              <p:nvPr/>
            </p:nvSpPr>
            <p:spPr>
              <a:xfrm>
                <a:off x="4309550" y="4021400"/>
                <a:ext cx="15325" cy="14425"/>
              </a:xfrm>
              <a:custGeom>
                <a:rect b="b" l="l" r="r" t="t"/>
                <a:pathLst>
                  <a:path extrusionOk="0" h="577" w="613">
                    <a:moveTo>
                      <a:pt x="309" y="1"/>
                    </a:moveTo>
                    <a:cubicBezTo>
                      <a:pt x="181" y="1"/>
                      <a:pt x="52" y="83"/>
                      <a:pt x="25" y="238"/>
                    </a:cubicBezTo>
                    <a:cubicBezTo>
                      <a:pt x="0" y="438"/>
                      <a:pt x="153" y="577"/>
                      <a:pt x="313" y="577"/>
                    </a:cubicBezTo>
                    <a:cubicBezTo>
                      <a:pt x="393" y="577"/>
                      <a:pt x="475" y="542"/>
                      <a:pt x="538" y="463"/>
                    </a:cubicBezTo>
                    <a:cubicBezTo>
                      <a:pt x="588" y="413"/>
                      <a:pt x="613" y="325"/>
                      <a:pt x="600" y="250"/>
                    </a:cubicBezTo>
                    <a:cubicBezTo>
                      <a:pt x="600" y="225"/>
                      <a:pt x="588" y="200"/>
                      <a:pt x="575" y="188"/>
                    </a:cubicBezTo>
                    <a:cubicBezTo>
                      <a:pt x="529" y="61"/>
                      <a:pt x="419" y="1"/>
                      <a:pt x="3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61" name="Google Shape;11561;p55"/>
              <p:cNvSpPr/>
              <p:nvPr/>
            </p:nvSpPr>
            <p:spPr>
              <a:xfrm>
                <a:off x="4344225" y="4020450"/>
                <a:ext cx="17375" cy="14525"/>
              </a:xfrm>
              <a:custGeom>
                <a:rect b="b" l="l" r="r" t="t"/>
                <a:pathLst>
                  <a:path extrusionOk="0" h="581" w="695">
                    <a:moveTo>
                      <a:pt x="349" y="1"/>
                    </a:moveTo>
                    <a:cubicBezTo>
                      <a:pt x="254" y="1"/>
                      <a:pt x="159" y="48"/>
                      <a:pt x="100" y="138"/>
                    </a:cubicBezTo>
                    <a:cubicBezTo>
                      <a:pt x="0" y="326"/>
                      <a:pt x="100" y="551"/>
                      <a:pt x="313" y="576"/>
                    </a:cubicBezTo>
                    <a:cubicBezTo>
                      <a:pt x="329" y="579"/>
                      <a:pt x="346" y="580"/>
                      <a:pt x="362" y="580"/>
                    </a:cubicBezTo>
                    <a:cubicBezTo>
                      <a:pt x="551" y="580"/>
                      <a:pt x="694" y="384"/>
                      <a:pt x="625" y="188"/>
                    </a:cubicBezTo>
                    <a:cubicBezTo>
                      <a:pt x="613" y="163"/>
                      <a:pt x="600" y="151"/>
                      <a:pt x="588" y="126"/>
                    </a:cubicBezTo>
                    <a:cubicBezTo>
                      <a:pt x="527" y="42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62" name="Google Shape;11562;p55"/>
              <p:cNvSpPr/>
              <p:nvPr/>
            </p:nvSpPr>
            <p:spPr>
              <a:xfrm>
                <a:off x="4283975" y="3960675"/>
                <a:ext cx="18750" cy="14450"/>
              </a:xfrm>
              <a:custGeom>
                <a:rect b="b" l="l" r="r" t="t"/>
                <a:pathLst>
                  <a:path extrusionOk="0" h="578" w="750">
                    <a:moveTo>
                      <a:pt x="395" y="1"/>
                    </a:moveTo>
                    <a:cubicBezTo>
                      <a:pt x="130" y="1"/>
                      <a:pt x="1" y="342"/>
                      <a:pt x="223" y="518"/>
                    </a:cubicBezTo>
                    <a:cubicBezTo>
                      <a:pt x="277" y="559"/>
                      <a:pt x="336" y="577"/>
                      <a:pt x="394" y="577"/>
                    </a:cubicBezTo>
                    <a:cubicBezTo>
                      <a:pt x="579" y="577"/>
                      <a:pt x="750" y="390"/>
                      <a:pt x="673" y="180"/>
                    </a:cubicBezTo>
                    <a:cubicBezTo>
                      <a:pt x="661" y="155"/>
                      <a:pt x="648" y="143"/>
                      <a:pt x="636" y="118"/>
                    </a:cubicBezTo>
                    <a:cubicBezTo>
                      <a:pt x="586" y="55"/>
                      <a:pt x="523" y="18"/>
                      <a:pt x="448" y="5"/>
                    </a:cubicBezTo>
                    <a:cubicBezTo>
                      <a:pt x="430" y="2"/>
                      <a:pt x="412" y="1"/>
                      <a:pt x="3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63" name="Google Shape;11563;p55"/>
              <p:cNvSpPr/>
              <p:nvPr/>
            </p:nvSpPr>
            <p:spPr>
              <a:xfrm>
                <a:off x="4323925" y="3948825"/>
                <a:ext cx="15775" cy="14550"/>
              </a:xfrm>
              <a:custGeom>
                <a:rect b="b" l="l" r="r" t="t"/>
                <a:pathLst>
                  <a:path extrusionOk="0" h="582" w="631">
                    <a:moveTo>
                      <a:pt x="328" y="1"/>
                    </a:moveTo>
                    <a:cubicBezTo>
                      <a:pt x="246" y="1"/>
                      <a:pt x="161" y="37"/>
                      <a:pt x="100" y="117"/>
                    </a:cubicBezTo>
                    <a:cubicBezTo>
                      <a:pt x="0" y="229"/>
                      <a:pt x="13" y="417"/>
                      <a:pt x="138" y="517"/>
                    </a:cubicBezTo>
                    <a:cubicBezTo>
                      <a:pt x="193" y="562"/>
                      <a:pt x="256" y="582"/>
                      <a:pt x="317" y="582"/>
                    </a:cubicBezTo>
                    <a:cubicBezTo>
                      <a:pt x="479" y="582"/>
                      <a:pt x="631" y="444"/>
                      <a:pt x="612" y="254"/>
                    </a:cubicBezTo>
                    <a:cubicBezTo>
                      <a:pt x="597" y="98"/>
                      <a:pt x="465" y="1"/>
                      <a:pt x="3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64" name="Google Shape;11564;p55"/>
              <p:cNvSpPr/>
              <p:nvPr/>
            </p:nvSpPr>
            <p:spPr>
              <a:xfrm>
                <a:off x="4270500" y="3993925"/>
                <a:ext cx="17500" cy="14250"/>
              </a:xfrm>
              <a:custGeom>
                <a:rect b="b" l="l" r="r" t="t"/>
                <a:pathLst>
                  <a:path extrusionOk="0" h="570" w="700">
                    <a:moveTo>
                      <a:pt x="384" y="1"/>
                    </a:moveTo>
                    <a:cubicBezTo>
                      <a:pt x="296" y="1"/>
                      <a:pt x="208" y="39"/>
                      <a:pt x="150" y="112"/>
                    </a:cubicBezTo>
                    <a:cubicBezTo>
                      <a:pt x="1" y="327"/>
                      <a:pt x="193" y="569"/>
                      <a:pt x="398" y="569"/>
                    </a:cubicBezTo>
                    <a:cubicBezTo>
                      <a:pt x="468" y="569"/>
                      <a:pt x="540" y="541"/>
                      <a:pt x="600" y="475"/>
                    </a:cubicBezTo>
                    <a:cubicBezTo>
                      <a:pt x="700" y="350"/>
                      <a:pt x="687" y="162"/>
                      <a:pt x="563" y="62"/>
                    </a:cubicBezTo>
                    <a:cubicBezTo>
                      <a:pt x="510" y="21"/>
                      <a:pt x="447" y="1"/>
                      <a:pt x="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65" name="Google Shape;11565;p55"/>
              <p:cNvSpPr/>
              <p:nvPr/>
            </p:nvSpPr>
            <p:spPr>
              <a:xfrm>
                <a:off x="4351100" y="3983050"/>
                <a:ext cx="16275" cy="14425"/>
              </a:xfrm>
              <a:custGeom>
                <a:rect b="b" l="l" r="r" t="t"/>
                <a:pathLst>
                  <a:path extrusionOk="0" h="577" w="651">
                    <a:moveTo>
                      <a:pt x="334" y="0"/>
                    </a:moveTo>
                    <a:cubicBezTo>
                      <a:pt x="298" y="0"/>
                      <a:pt x="261" y="7"/>
                      <a:pt x="225" y="22"/>
                    </a:cubicBezTo>
                    <a:cubicBezTo>
                      <a:pt x="75" y="72"/>
                      <a:pt x="0" y="247"/>
                      <a:pt x="63" y="397"/>
                    </a:cubicBezTo>
                    <a:cubicBezTo>
                      <a:pt x="101" y="513"/>
                      <a:pt x="214" y="577"/>
                      <a:pt x="327" y="577"/>
                    </a:cubicBezTo>
                    <a:cubicBezTo>
                      <a:pt x="361" y="577"/>
                      <a:pt x="394" y="571"/>
                      <a:pt x="425" y="560"/>
                    </a:cubicBezTo>
                    <a:cubicBezTo>
                      <a:pt x="575" y="497"/>
                      <a:pt x="650" y="335"/>
                      <a:pt x="600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66" name="Google Shape;11566;p55"/>
              <p:cNvSpPr/>
              <p:nvPr/>
            </p:nvSpPr>
            <p:spPr>
              <a:xfrm>
                <a:off x="4391750" y="3915375"/>
                <a:ext cx="18675" cy="14575"/>
              </a:xfrm>
              <a:custGeom>
                <a:rect b="b" l="l" r="r" t="t"/>
                <a:pathLst>
                  <a:path extrusionOk="0" h="583" w="747">
                    <a:moveTo>
                      <a:pt x="385" y="1"/>
                    </a:moveTo>
                    <a:cubicBezTo>
                      <a:pt x="130" y="1"/>
                      <a:pt x="0" y="342"/>
                      <a:pt x="211" y="517"/>
                    </a:cubicBezTo>
                    <a:cubicBezTo>
                      <a:pt x="266" y="563"/>
                      <a:pt x="327" y="583"/>
                      <a:pt x="386" y="583"/>
                    </a:cubicBezTo>
                    <a:cubicBezTo>
                      <a:pt x="573" y="583"/>
                      <a:pt x="746" y="389"/>
                      <a:pt x="661" y="180"/>
                    </a:cubicBezTo>
                    <a:cubicBezTo>
                      <a:pt x="649" y="168"/>
                      <a:pt x="636" y="143"/>
                      <a:pt x="624" y="118"/>
                    </a:cubicBezTo>
                    <a:cubicBezTo>
                      <a:pt x="586" y="55"/>
                      <a:pt x="511" y="18"/>
                      <a:pt x="436" y="5"/>
                    </a:cubicBezTo>
                    <a:cubicBezTo>
                      <a:pt x="419" y="2"/>
                      <a:pt x="401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67" name="Google Shape;11567;p55"/>
              <p:cNvSpPr/>
              <p:nvPr/>
            </p:nvSpPr>
            <p:spPr>
              <a:xfrm>
                <a:off x="4380475" y="3961175"/>
                <a:ext cx="16250" cy="14575"/>
              </a:xfrm>
              <a:custGeom>
                <a:rect b="b" l="l" r="r" t="t"/>
                <a:pathLst>
                  <a:path extrusionOk="0" h="583" w="650">
                    <a:moveTo>
                      <a:pt x="323" y="1"/>
                    </a:moveTo>
                    <a:cubicBezTo>
                      <a:pt x="286" y="1"/>
                      <a:pt x="249" y="8"/>
                      <a:pt x="212" y="23"/>
                    </a:cubicBezTo>
                    <a:cubicBezTo>
                      <a:pt x="63" y="85"/>
                      <a:pt x="0" y="248"/>
                      <a:pt x="50" y="398"/>
                    </a:cubicBezTo>
                    <a:cubicBezTo>
                      <a:pt x="97" y="511"/>
                      <a:pt x="203" y="582"/>
                      <a:pt x="316" y="582"/>
                    </a:cubicBezTo>
                    <a:cubicBezTo>
                      <a:pt x="352" y="582"/>
                      <a:pt x="389" y="575"/>
                      <a:pt x="425" y="560"/>
                    </a:cubicBezTo>
                    <a:cubicBezTo>
                      <a:pt x="575" y="510"/>
                      <a:pt x="650" y="335"/>
                      <a:pt x="587" y="185"/>
                    </a:cubicBezTo>
                    <a:cubicBezTo>
                      <a:pt x="549" y="71"/>
                      <a:pt x="439" y="1"/>
                      <a:pt x="3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68" name="Google Shape;11568;p55"/>
              <p:cNvSpPr/>
              <p:nvPr/>
            </p:nvSpPr>
            <p:spPr>
              <a:xfrm>
                <a:off x="4260800" y="4118500"/>
                <a:ext cx="16625" cy="12575"/>
              </a:xfrm>
              <a:custGeom>
                <a:rect b="b" l="l" r="r" t="t"/>
                <a:pathLst>
                  <a:path extrusionOk="0" h="503" w="665">
                    <a:moveTo>
                      <a:pt x="226" y="0"/>
                    </a:moveTo>
                    <a:cubicBezTo>
                      <a:pt x="122" y="0"/>
                      <a:pt x="31" y="48"/>
                      <a:pt x="13" y="165"/>
                    </a:cubicBezTo>
                    <a:cubicBezTo>
                      <a:pt x="1" y="240"/>
                      <a:pt x="13" y="315"/>
                      <a:pt x="63" y="378"/>
                    </a:cubicBezTo>
                    <a:cubicBezTo>
                      <a:pt x="113" y="440"/>
                      <a:pt x="176" y="490"/>
                      <a:pt x="251" y="503"/>
                    </a:cubicBezTo>
                    <a:lnTo>
                      <a:pt x="313" y="503"/>
                    </a:lnTo>
                    <a:lnTo>
                      <a:pt x="551" y="365"/>
                    </a:lnTo>
                    <a:cubicBezTo>
                      <a:pt x="665" y="170"/>
                      <a:pt x="422" y="0"/>
                      <a:pt x="2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69" name="Google Shape;11569;p55"/>
              <p:cNvSpPr/>
              <p:nvPr/>
            </p:nvSpPr>
            <p:spPr>
              <a:xfrm>
                <a:off x="4266750" y="4077175"/>
                <a:ext cx="18125" cy="15000"/>
              </a:xfrm>
              <a:custGeom>
                <a:rect b="b" l="l" r="r" t="t"/>
                <a:pathLst>
                  <a:path extrusionOk="0" h="600" w="725">
                    <a:moveTo>
                      <a:pt x="306" y="1"/>
                    </a:moveTo>
                    <a:cubicBezTo>
                      <a:pt x="224" y="1"/>
                      <a:pt x="140" y="39"/>
                      <a:pt x="75" y="131"/>
                    </a:cubicBezTo>
                    <a:cubicBezTo>
                      <a:pt x="25" y="181"/>
                      <a:pt x="0" y="256"/>
                      <a:pt x="13" y="331"/>
                    </a:cubicBezTo>
                    <a:cubicBezTo>
                      <a:pt x="29" y="498"/>
                      <a:pt x="166" y="600"/>
                      <a:pt x="306" y="600"/>
                    </a:cubicBezTo>
                    <a:cubicBezTo>
                      <a:pt x="385" y="600"/>
                      <a:pt x="466" y="566"/>
                      <a:pt x="525" y="494"/>
                    </a:cubicBezTo>
                    <a:cubicBezTo>
                      <a:pt x="725" y="267"/>
                      <a:pt x="523" y="1"/>
                      <a:pt x="3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70" name="Google Shape;11570;p55"/>
              <p:cNvSpPr/>
              <p:nvPr/>
            </p:nvSpPr>
            <p:spPr>
              <a:xfrm>
                <a:off x="4233000" y="4056825"/>
                <a:ext cx="18550" cy="14350"/>
              </a:xfrm>
              <a:custGeom>
                <a:rect b="b" l="l" r="r" t="t"/>
                <a:pathLst>
                  <a:path extrusionOk="0" h="574" w="742">
                    <a:moveTo>
                      <a:pt x="357" y="0"/>
                    </a:moveTo>
                    <a:cubicBezTo>
                      <a:pt x="263" y="0"/>
                      <a:pt x="170" y="44"/>
                      <a:pt x="113" y="133"/>
                    </a:cubicBezTo>
                    <a:cubicBezTo>
                      <a:pt x="1" y="321"/>
                      <a:pt x="113" y="545"/>
                      <a:pt x="325" y="570"/>
                    </a:cubicBezTo>
                    <a:cubicBezTo>
                      <a:pt x="341" y="573"/>
                      <a:pt x="356" y="574"/>
                      <a:pt x="371" y="574"/>
                    </a:cubicBezTo>
                    <a:cubicBezTo>
                      <a:pt x="596" y="574"/>
                      <a:pt x="741" y="320"/>
                      <a:pt x="600" y="121"/>
                    </a:cubicBezTo>
                    <a:cubicBezTo>
                      <a:pt x="539" y="41"/>
                      <a:pt x="448" y="0"/>
                      <a:pt x="3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71" name="Google Shape;11571;p55"/>
              <p:cNvSpPr/>
              <p:nvPr/>
            </p:nvSpPr>
            <p:spPr>
              <a:xfrm>
                <a:off x="4209225" y="3991175"/>
                <a:ext cx="17375" cy="12825"/>
              </a:xfrm>
              <a:custGeom>
                <a:rect b="b" l="l" r="r" t="t"/>
                <a:pathLst>
                  <a:path extrusionOk="0" h="513" w="695">
                    <a:moveTo>
                      <a:pt x="489" y="1"/>
                    </a:moveTo>
                    <a:cubicBezTo>
                      <a:pt x="277" y="1"/>
                      <a:pt x="1" y="289"/>
                      <a:pt x="214" y="447"/>
                    </a:cubicBezTo>
                    <a:lnTo>
                      <a:pt x="202" y="447"/>
                    </a:lnTo>
                    <a:cubicBezTo>
                      <a:pt x="257" y="492"/>
                      <a:pt x="321" y="512"/>
                      <a:pt x="383" y="512"/>
                    </a:cubicBezTo>
                    <a:cubicBezTo>
                      <a:pt x="543" y="512"/>
                      <a:pt x="695" y="378"/>
                      <a:pt x="677" y="197"/>
                    </a:cubicBezTo>
                    <a:cubicBezTo>
                      <a:pt x="677" y="172"/>
                      <a:pt x="664" y="147"/>
                      <a:pt x="664" y="122"/>
                    </a:cubicBezTo>
                    <a:cubicBezTo>
                      <a:pt x="629" y="35"/>
                      <a:pt x="563" y="1"/>
                      <a:pt x="4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72" name="Google Shape;11572;p55"/>
              <p:cNvSpPr/>
              <p:nvPr/>
            </p:nvSpPr>
            <p:spPr>
              <a:xfrm>
                <a:off x="4238625" y="4017875"/>
                <a:ext cx="16125" cy="14475"/>
              </a:xfrm>
              <a:custGeom>
                <a:rect b="b" l="l" r="r" t="t"/>
                <a:pathLst>
                  <a:path extrusionOk="0" h="579" w="645">
                    <a:moveTo>
                      <a:pt x="308" y="1"/>
                    </a:moveTo>
                    <a:cubicBezTo>
                      <a:pt x="173" y="1"/>
                      <a:pt x="48" y="106"/>
                      <a:pt x="26" y="241"/>
                    </a:cubicBezTo>
                    <a:cubicBezTo>
                      <a:pt x="1" y="404"/>
                      <a:pt x="100" y="554"/>
                      <a:pt x="263" y="579"/>
                    </a:cubicBezTo>
                    <a:lnTo>
                      <a:pt x="263" y="566"/>
                    </a:lnTo>
                    <a:cubicBezTo>
                      <a:pt x="280" y="569"/>
                      <a:pt x="298" y="571"/>
                      <a:pt x="314" y="571"/>
                    </a:cubicBezTo>
                    <a:cubicBezTo>
                      <a:pt x="512" y="571"/>
                      <a:pt x="644" y="375"/>
                      <a:pt x="575" y="179"/>
                    </a:cubicBezTo>
                    <a:cubicBezTo>
                      <a:pt x="563" y="154"/>
                      <a:pt x="550" y="142"/>
                      <a:pt x="538" y="117"/>
                    </a:cubicBezTo>
                    <a:cubicBezTo>
                      <a:pt x="500" y="54"/>
                      <a:pt x="425" y="17"/>
                      <a:pt x="350" y="4"/>
                    </a:cubicBezTo>
                    <a:cubicBezTo>
                      <a:pt x="336" y="2"/>
                      <a:pt x="322" y="1"/>
                      <a:pt x="3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73" name="Google Shape;11573;p55"/>
              <p:cNvSpPr/>
              <p:nvPr/>
            </p:nvSpPr>
            <p:spPr>
              <a:xfrm>
                <a:off x="4380775" y="4001575"/>
                <a:ext cx="17275" cy="14325"/>
              </a:xfrm>
              <a:custGeom>
                <a:rect b="b" l="l" r="r" t="t"/>
                <a:pathLst>
                  <a:path extrusionOk="0" h="573" w="691">
                    <a:moveTo>
                      <a:pt x="377" y="1"/>
                    </a:moveTo>
                    <a:cubicBezTo>
                      <a:pt x="321" y="1"/>
                      <a:pt x="264" y="18"/>
                      <a:pt x="213" y="56"/>
                    </a:cubicBezTo>
                    <a:cubicBezTo>
                      <a:pt x="1" y="206"/>
                      <a:pt x="75" y="531"/>
                      <a:pt x="338" y="569"/>
                    </a:cubicBezTo>
                    <a:cubicBezTo>
                      <a:pt x="353" y="571"/>
                      <a:pt x="369" y="572"/>
                      <a:pt x="384" y="572"/>
                    </a:cubicBezTo>
                    <a:cubicBezTo>
                      <a:pt x="517" y="572"/>
                      <a:pt x="640" y="477"/>
                      <a:pt x="663" y="331"/>
                    </a:cubicBezTo>
                    <a:cubicBezTo>
                      <a:pt x="691" y="145"/>
                      <a:pt x="539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74" name="Google Shape;11574;p55"/>
              <p:cNvSpPr/>
              <p:nvPr/>
            </p:nvSpPr>
            <p:spPr>
              <a:xfrm>
                <a:off x="4314225" y="3987225"/>
                <a:ext cx="17600" cy="14600"/>
              </a:xfrm>
              <a:custGeom>
                <a:rect b="b" l="l" r="r" t="t"/>
                <a:pathLst>
                  <a:path extrusionOk="0" h="584" w="704">
                    <a:moveTo>
                      <a:pt x="383" y="0"/>
                    </a:moveTo>
                    <a:cubicBezTo>
                      <a:pt x="326" y="0"/>
                      <a:pt x="267" y="17"/>
                      <a:pt x="213" y="55"/>
                    </a:cubicBezTo>
                    <a:cubicBezTo>
                      <a:pt x="1" y="218"/>
                      <a:pt x="88" y="543"/>
                      <a:pt x="338" y="580"/>
                    </a:cubicBezTo>
                    <a:cubicBezTo>
                      <a:pt x="353" y="583"/>
                      <a:pt x="369" y="584"/>
                      <a:pt x="384" y="584"/>
                    </a:cubicBezTo>
                    <a:cubicBezTo>
                      <a:pt x="528" y="584"/>
                      <a:pt x="653" y="479"/>
                      <a:pt x="676" y="343"/>
                    </a:cubicBezTo>
                    <a:cubicBezTo>
                      <a:pt x="703" y="147"/>
                      <a:pt x="551" y="0"/>
                      <a:pt x="3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75" name="Google Shape;11575;p55"/>
              <p:cNvSpPr/>
              <p:nvPr/>
            </p:nvSpPr>
            <p:spPr>
              <a:xfrm>
                <a:off x="4334150" y="4056525"/>
                <a:ext cx="16200" cy="11750"/>
              </a:xfrm>
              <a:custGeom>
                <a:rect b="b" l="l" r="r" t="t"/>
                <a:pathLst>
                  <a:path extrusionOk="0" h="470" w="648">
                    <a:moveTo>
                      <a:pt x="314" y="0"/>
                    </a:moveTo>
                    <a:cubicBezTo>
                      <a:pt x="182" y="0"/>
                      <a:pt x="51" y="92"/>
                      <a:pt x="28" y="245"/>
                    </a:cubicBezTo>
                    <a:cubicBezTo>
                      <a:pt x="1" y="401"/>
                      <a:pt x="131" y="470"/>
                      <a:pt x="274" y="470"/>
                    </a:cubicBezTo>
                    <a:cubicBezTo>
                      <a:pt x="452" y="470"/>
                      <a:pt x="648" y="363"/>
                      <a:pt x="578" y="183"/>
                    </a:cubicBezTo>
                    <a:cubicBezTo>
                      <a:pt x="566" y="158"/>
                      <a:pt x="553" y="133"/>
                      <a:pt x="541" y="120"/>
                    </a:cubicBezTo>
                    <a:cubicBezTo>
                      <a:pt x="483" y="38"/>
                      <a:pt x="398" y="0"/>
                      <a:pt x="3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76" name="Google Shape;11576;p55"/>
              <p:cNvSpPr/>
              <p:nvPr/>
            </p:nvSpPr>
            <p:spPr>
              <a:xfrm>
                <a:off x="4270525" y="4038275"/>
                <a:ext cx="18500" cy="14475"/>
              </a:xfrm>
              <a:custGeom>
                <a:rect b="b" l="l" r="r" t="t"/>
                <a:pathLst>
                  <a:path extrusionOk="0" h="579" w="740">
                    <a:moveTo>
                      <a:pt x="398" y="1"/>
                    </a:moveTo>
                    <a:cubicBezTo>
                      <a:pt x="193" y="1"/>
                      <a:pt x="0" y="238"/>
                      <a:pt x="162" y="463"/>
                    </a:cubicBezTo>
                    <a:cubicBezTo>
                      <a:pt x="223" y="544"/>
                      <a:pt x="305" y="578"/>
                      <a:pt x="385" y="578"/>
                    </a:cubicBezTo>
                    <a:cubicBezTo>
                      <a:pt x="566" y="578"/>
                      <a:pt x="739" y="404"/>
                      <a:pt x="661" y="188"/>
                    </a:cubicBezTo>
                    <a:cubicBezTo>
                      <a:pt x="661" y="163"/>
                      <a:pt x="649" y="138"/>
                      <a:pt x="624" y="125"/>
                    </a:cubicBezTo>
                    <a:cubicBezTo>
                      <a:pt x="561" y="37"/>
                      <a:pt x="479" y="1"/>
                      <a:pt x="3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77" name="Google Shape;11577;p55"/>
              <p:cNvSpPr/>
              <p:nvPr/>
            </p:nvSpPr>
            <p:spPr>
              <a:xfrm>
                <a:off x="4242750" y="3971675"/>
                <a:ext cx="18275" cy="14650"/>
              </a:xfrm>
              <a:custGeom>
                <a:rect b="b" l="l" r="r" t="t"/>
                <a:pathLst>
                  <a:path extrusionOk="0" h="586" w="731">
                    <a:moveTo>
                      <a:pt x="380" y="1"/>
                    </a:moveTo>
                    <a:cubicBezTo>
                      <a:pt x="185" y="1"/>
                      <a:pt x="0" y="208"/>
                      <a:pt x="123" y="427"/>
                    </a:cubicBezTo>
                    <a:cubicBezTo>
                      <a:pt x="183" y="539"/>
                      <a:pt x="278" y="585"/>
                      <a:pt x="372" y="585"/>
                    </a:cubicBezTo>
                    <a:cubicBezTo>
                      <a:pt x="553" y="585"/>
                      <a:pt x="730" y="412"/>
                      <a:pt x="648" y="190"/>
                    </a:cubicBezTo>
                    <a:cubicBezTo>
                      <a:pt x="635" y="165"/>
                      <a:pt x="623" y="152"/>
                      <a:pt x="610" y="127"/>
                    </a:cubicBezTo>
                    <a:cubicBezTo>
                      <a:pt x="547" y="38"/>
                      <a:pt x="463" y="1"/>
                      <a:pt x="3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78" name="Google Shape;11578;p55"/>
              <p:cNvSpPr/>
              <p:nvPr/>
            </p:nvSpPr>
            <p:spPr>
              <a:xfrm>
                <a:off x="4355150" y="3930300"/>
                <a:ext cx="16125" cy="14375"/>
              </a:xfrm>
              <a:custGeom>
                <a:rect b="b" l="l" r="r" t="t"/>
                <a:pathLst>
                  <a:path extrusionOk="0" h="575" w="645">
                    <a:moveTo>
                      <a:pt x="310" y="1"/>
                    </a:moveTo>
                    <a:cubicBezTo>
                      <a:pt x="177" y="1"/>
                      <a:pt x="44" y="93"/>
                      <a:pt x="13" y="245"/>
                    </a:cubicBezTo>
                    <a:cubicBezTo>
                      <a:pt x="1" y="320"/>
                      <a:pt x="26" y="395"/>
                      <a:pt x="76" y="458"/>
                    </a:cubicBezTo>
                    <a:cubicBezTo>
                      <a:pt x="113" y="520"/>
                      <a:pt x="188" y="558"/>
                      <a:pt x="263" y="570"/>
                    </a:cubicBezTo>
                    <a:cubicBezTo>
                      <a:pt x="280" y="573"/>
                      <a:pt x="296" y="575"/>
                      <a:pt x="312" y="575"/>
                    </a:cubicBezTo>
                    <a:cubicBezTo>
                      <a:pt x="501" y="575"/>
                      <a:pt x="645" y="379"/>
                      <a:pt x="576" y="183"/>
                    </a:cubicBezTo>
                    <a:cubicBezTo>
                      <a:pt x="563" y="158"/>
                      <a:pt x="551" y="133"/>
                      <a:pt x="538" y="120"/>
                    </a:cubicBezTo>
                    <a:cubicBezTo>
                      <a:pt x="480" y="38"/>
                      <a:pt x="395" y="1"/>
                      <a:pt x="3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79" name="Google Shape;11579;p55"/>
              <p:cNvSpPr/>
              <p:nvPr/>
            </p:nvSpPr>
            <p:spPr>
              <a:xfrm>
                <a:off x="4252350" y="3940950"/>
                <a:ext cx="17975" cy="14525"/>
              </a:xfrm>
              <a:custGeom>
                <a:rect b="b" l="l" r="r" t="t"/>
                <a:pathLst>
                  <a:path extrusionOk="0" h="581" w="719">
                    <a:moveTo>
                      <a:pt x="348" y="1"/>
                    </a:moveTo>
                    <a:cubicBezTo>
                      <a:pt x="174" y="1"/>
                      <a:pt x="0" y="155"/>
                      <a:pt x="64" y="369"/>
                    </a:cubicBezTo>
                    <a:cubicBezTo>
                      <a:pt x="110" y="518"/>
                      <a:pt x="223" y="581"/>
                      <a:pt x="336" y="581"/>
                    </a:cubicBezTo>
                    <a:cubicBezTo>
                      <a:pt x="527" y="581"/>
                      <a:pt x="719" y="404"/>
                      <a:pt x="601" y="169"/>
                    </a:cubicBezTo>
                    <a:cubicBezTo>
                      <a:pt x="547" y="51"/>
                      <a:pt x="447" y="1"/>
                      <a:pt x="3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80" name="Google Shape;11580;p55"/>
              <p:cNvSpPr/>
              <p:nvPr/>
            </p:nvSpPr>
            <p:spPr>
              <a:xfrm>
                <a:off x="4364475" y="3897450"/>
                <a:ext cx="17850" cy="14500"/>
              </a:xfrm>
              <a:custGeom>
                <a:rect b="b" l="l" r="r" t="t"/>
                <a:pathLst>
                  <a:path extrusionOk="0" h="580" w="714">
                    <a:moveTo>
                      <a:pt x="349" y="0"/>
                    </a:moveTo>
                    <a:cubicBezTo>
                      <a:pt x="174" y="0"/>
                      <a:pt x="1" y="155"/>
                      <a:pt x="65" y="372"/>
                    </a:cubicBezTo>
                    <a:cubicBezTo>
                      <a:pt x="106" y="519"/>
                      <a:pt x="213" y="580"/>
                      <a:pt x="323" y="580"/>
                    </a:cubicBezTo>
                    <a:cubicBezTo>
                      <a:pt x="513" y="580"/>
                      <a:pt x="713" y="397"/>
                      <a:pt x="603" y="160"/>
                    </a:cubicBezTo>
                    <a:cubicBezTo>
                      <a:pt x="545" y="48"/>
                      <a:pt x="447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81" name="Google Shape;11581;p55"/>
              <p:cNvSpPr/>
              <p:nvPr/>
            </p:nvSpPr>
            <p:spPr>
              <a:xfrm>
                <a:off x="4288525" y="3921475"/>
                <a:ext cx="16350" cy="14425"/>
              </a:xfrm>
              <a:custGeom>
                <a:rect b="b" l="l" r="r" t="t"/>
                <a:pathLst>
                  <a:path extrusionOk="0" h="577" w="654">
                    <a:moveTo>
                      <a:pt x="382" y="0"/>
                    </a:moveTo>
                    <a:cubicBezTo>
                      <a:pt x="185" y="0"/>
                      <a:pt x="0" y="209"/>
                      <a:pt x="116" y="423"/>
                    </a:cubicBezTo>
                    <a:cubicBezTo>
                      <a:pt x="154" y="498"/>
                      <a:pt x="229" y="561"/>
                      <a:pt x="316" y="573"/>
                    </a:cubicBezTo>
                    <a:cubicBezTo>
                      <a:pt x="332" y="576"/>
                      <a:pt x="347" y="577"/>
                      <a:pt x="362" y="577"/>
                    </a:cubicBezTo>
                    <a:cubicBezTo>
                      <a:pt x="506" y="577"/>
                      <a:pt x="631" y="472"/>
                      <a:pt x="654" y="336"/>
                    </a:cubicBezTo>
                    <a:cubicBezTo>
                      <a:pt x="654" y="286"/>
                      <a:pt x="654" y="236"/>
                      <a:pt x="629" y="186"/>
                    </a:cubicBezTo>
                    <a:cubicBezTo>
                      <a:pt x="629" y="161"/>
                      <a:pt x="616" y="136"/>
                      <a:pt x="604" y="111"/>
                    </a:cubicBezTo>
                    <a:cubicBezTo>
                      <a:pt x="540" y="33"/>
                      <a:pt x="460" y="0"/>
                      <a:pt x="3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82" name="Google Shape;11582;p55"/>
              <p:cNvSpPr/>
              <p:nvPr/>
            </p:nvSpPr>
            <p:spPr>
              <a:xfrm>
                <a:off x="4419125" y="3944925"/>
                <a:ext cx="16025" cy="14125"/>
              </a:xfrm>
              <a:custGeom>
                <a:rect b="b" l="l" r="r" t="t"/>
                <a:pathLst>
                  <a:path extrusionOk="0" h="565" w="641">
                    <a:moveTo>
                      <a:pt x="365" y="0"/>
                    </a:moveTo>
                    <a:cubicBezTo>
                      <a:pt x="120" y="0"/>
                      <a:pt x="1" y="527"/>
                      <a:pt x="304" y="560"/>
                    </a:cubicBezTo>
                    <a:cubicBezTo>
                      <a:pt x="320" y="563"/>
                      <a:pt x="336" y="565"/>
                      <a:pt x="353" y="565"/>
                    </a:cubicBezTo>
                    <a:cubicBezTo>
                      <a:pt x="463" y="565"/>
                      <a:pt x="572" y="496"/>
                      <a:pt x="616" y="398"/>
                    </a:cubicBezTo>
                    <a:cubicBezTo>
                      <a:pt x="628" y="373"/>
                      <a:pt x="628" y="348"/>
                      <a:pt x="641" y="323"/>
                    </a:cubicBezTo>
                    <a:cubicBezTo>
                      <a:pt x="641" y="273"/>
                      <a:pt x="641" y="223"/>
                      <a:pt x="616" y="173"/>
                    </a:cubicBezTo>
                    <a:cubicBezTo>
                      <a:pt x="591" y="98"/>
                      <a:pt x="528" y="48"/>
                      <a:pt x="453" y="23"/>
                    </a:cubicBezTo>
                    <a:cubicBezTo>
                      <a:pt x="423" y="7"/>
                      <a:pt x="393" y="0"/>
                      <a:pt x="3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83" name="Google Shape;11583;p55"/>
              <p:cNvSpPr/>
              <p:nvPr/>
            </p:nvSpPr>
            <p:spPr>
              <a:xfrm>
                <a:off x="4402425" y="3878350"/>
                <a:ext cx="17750" cy="14475"/>
              </a:xfrm>
              <a:custGeom>
                <a:rect b="b" l="l" r="r" t="t"/>
                <a:pathLst>
                  <a:path extrusionOk="0" h="579" w="710">
                    <a:moveTo>
                      <a:pt x="357" y="1"/>
                    </a:moveTo>
                    <a:cubicBezTo>
                      <a:pt x="163" y="1"/>
                      <a:pt x="0" y="200"/>
                      <a:pt x="84" y="399"/>
                    </a:cubicBezTo>
                    <a:cubicBezTo>
                      <a:pt x="133" y="515"/>
                      <a:pt x="240" y="578"/>
                      <a:pt x="356" y="578"/>
                    </a:cubicBezTo>
                    <a:cubicBezTo>
                      <a:pt x="390" y="578"/>
                      <a:pt x="425" y="573"/>
                      <a:pt x="459" y="561"/>
                    </a:cubicBezTo>
                    <a:cubicBezTo>
                      <a:pt x="697" y="474"/>
                      <a:pt x="709" y="136"/>
                      <a:pt x="472" y="24"/>
                    </a:cubicBezTo>
                    <a:cubicBezTo>
                      <a:pt x="433" y="8"/>
                      <a:pt x="395" y="1"/>
                      <a:pt x="3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84" name="Google Shape;11584;p55"/>
              <p:cNvSpPr/>
              <p:nvPr/>
            </p:nvSpPr>
            <p:spPr>
              <a:xfrm>
                <a:off x="3631275" y="4138825"/>
                <a:ext cx="16600" cy="14525"/>
              </a:xfrm>
              <a:custGeom>
                <a:rect b="b" l="l" r="r" t="t"/>
                <a:pathLst>
                  <a:path extrusionOk="0" h="581" w="664">
                    <a:moveTo>
                      <a:pt x="361" y="0"/>
                    </a:moveTo>
                    <a:cubicBezTo>
                      <a:pt x="264" y="0"/>
                      <a:pt x="166" y="47"/>
                      <a:pt x="113" y="140"/>
                    </a:cubicBezTo>
                    <a:cubicBezTo>
                      <a:pt x="1" y="315"/>
                      <a:pt x="113" y="540"/>
                      <a:pt x="313" y="577"/>
                    </a:cubicBezTo>
                    <a:cubicBezTo>
                      <a:pt x="329" y="579"/>
                      <a:pt x="344" y="581"/>
                      <a:pt x="359" y="581"/>
                    </a:cubicBezTo>
                    <a:cubicBezTo>
                      <a:pt x="503" y="581"/>
                      <a:pt x="628" y="474"/>
                      <a:pt x="651" y="327"/>
                    </a:cubicBezTo>
                    <a:cubicBezTo>
                      <a:pt x="663" y="252"/>
                      <a:pt x="638" y="177"/>
                      <a:pt x="601" y="115"/>
                    </a:cubicBezTo>
                    <a:lnTo>
                      <a:pt x="588" y="115"/>
                    </a:lnTo>
                    <a:cubicBezTo>
                      <a:pt x="535" y="38"/>
                      <a:pt x="449" y="0"/>
                      <a:pt x="3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85" name="Google Shape;11585;p55"/>
              <p:cNvSpPr/>
              <p:nvPr/>
            </p:nvSpPr>
            <p:spPr>
              <a:xfrm>
                <a:off x="3576300" y="4086700"/>
                <a:ext cx="14700" cy="14525"/>
              </a:xfrm>
              <a:custGeom>
                <a:rect b="b" l="l" r="r" t="t"/>
                <a:pathLst>
                  <a:path extrusionOk="0" h="581" w="588">
                    <a:moveTo>
                      <a:pt x="303" y="0"/>
                    </a:moveTo>
                    <a:cubicBezTo>
                      <a:pt x="219" y="0"/>
                      <a:pt x="133" y="36"/>
                      <a:pt x="75" y="100"/>
                    </a:cubicBezTo>
                    <a:cubicBezTo>
                      <a:pt x="25" y="163"/>
                      <a:pt x="0" y="238"/>
                      <a:pt x="13" y="313"/>
                    </a:cubicBezTo>
                    <a:cubicBezTo>
                      <a:pt x="29" y="480"/>
                      <a:pt x="166" y="581"/>
                      <a:pt x="306" y="581"/>
                    </a:cubicBezTo>
                    <a:cubicBezTo>
                      <a:pt x="386" y="581"/>
                      <a:pt x="466" y="548"/>
                      <a:pt x="525" y="475"/>
                    </a:cubicBezTo>
                    <a:cubicBezTo>
                      <a:pt x="575" y="413"/>
                      <a:pt x="588" y="338"/>
                      <a:pt x="588" y="263"/>
                    </a:cubicBezTo>
                    <a:cubicBezTo>
                      <a:pt x="588" y="238"/>
                      <a:pt x="575" y="213"/>
                      <a:pt x="563" y="188"/>
                    </a:cubicBezTo>
                    <a:cubicBezTo>
                      <a:pt x="550" y="138"/>
                      <a:pt x="525" y="100"/>
                      <a:pt x="475" y="63"/>
                    </a:cubicBezTo>
                    <a:cubicBezTo>
                      <a:pt x="427" y="20"/>
                      <a:pt x="365" y="0"/>
                      <a:pt x="3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86" name="Google Shape;11586;p55"/>
              <p:cNvSpPr/>
              <p:nvPr/>
            </p:nvSpPr>
            <p:spPr>
              <a:xfrm>
                <a:off x="3610675" y="4086025"/>
                <a:ext cx="17400" cy="14500"/>
              </a:xfrm>
              <a:custGeom>
                <a:rect b="b" l="l" r="r" t="t"/>
                <a:pathLst>
                  <a:path extrusionOk="0" h="580" w="696">
                    <a:moveTo>
                      <a:pt x="354" y="0"/>
                    </a:moveTo>
                    <a:cubicBezTo>
                      <a:pt x="257" y="0"/>
                      <a:pt x="159" y="47"/>
                      <a:pt x="100" y="140"/>
                    </a:cubicBezTo>
                    <a:cubicBezTo>
                      <a:pt x="0" y="315"/>
                      <a:pt x="100" y="540"/>
                      <a:pt x="313" y="577"/>
                    </a:cubicBezTo>
                    <a:cubicBezTo>
                      <a:pt x="324" y="579"/>
                      <a:pt x="335" y="579"/>
                      <a:pt x="347" y="579"/>
                    </a:cubicBezTo>
                    <a:cubicBezTo>
                      <a:pt x="543" y="579"/>
                      <a:pt x="696" y="379"/>
                      <a:pt x="625" y="190"/>
                    </a:cubicBezTo>
                    <a:cubicBezTo>
                      <a:pt x="612" y="165"/>
                      <a:pt x="600" y="140"/>
                      <a:pt x="587" y="115"/>
                    </a:cubicBezTo>
                    <a:cubicBezTo>
                      <a:pt x="528" y="38"/>
                      <a:pt x="442" y="0"/>
                      <a:pt x="3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87" name="Google Shape;11587;p55"/>
              <p:cNvSpPr/>
              <p:nvPr/>
            </p:nvSpPr>
            <p:spPr>
              <a:xfrm>
                <a:off x="3644400" y="4105525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34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63" y="397"/>
                    </a:cubicBezTo>
                    <a:cubicBezTo>
                      <a:pt x="101" y="511"/>
                      <a:pt x="211" y="582"/>
                      <a:pt x="328" y="582"/>
                    </a:cubicBezTo>
                    <a:cubicBezTo>
                      <a:pt x="365" y="582"/>
                      <a:pt x="402" y="574"/>
                      <a:pt x="438" y="559"/>
                    </a:cubicBezTo>
                    <a:cubicBezTo>
                      <a:pt x="576" y="497"/>
                      <a:pt x="651" y="335"/>
                      <a:pt x="601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88" name="Google Shape;11588;p55"/>
              <p:cNvSpPr/>
              <p:nvPr/>
            </p:nvSpPr>
            <p:spPr>
              <a:xfrm>
                <a:off x="3552575" y="4026000"/>
                <a:ext cx="17500" cy="14625"/>
              </a:xfrm>
              <a:custGeom>
                <a:rect b="b" l="l" r="r" t="t"/>
                <a:pathLst>
                  <a:path extrusionOk="0" h="585" w="700">
                    <a:moveTo>
                      <a:pt x="317" y="0"/>
                    </a:moveTo>
                    <a:cubicBezTo>
                      <a:pt x="173" y="0"/>
                      <a:pt x="49" y="107"/>
                      <a:pt x="37" y="254"/>
                    </a:cubicBezTo>
                    <a:cubicBezTo>
                      <a:pt x="0" y="440"/>
                      <a:pt x="150" y="584"/>
                      <a:pt x="316" y="584"/>
                    </a:cubicBezTo>
                    <a:cubicBezTo>
                      <a:pt x="373" y="584"/>
                      <a:pt x="433" y="567"/>
                      <a:pt x="487" y="529"/>
                    </a:cubicBezTo>
                    <a:cubicBezTo>
                      <a:pt x="700" y="379"/>
                      <a:pt x="612" y="41"/>
                      <a:pt x="362" y="4"/>
                    </a:cubicBezTo>
                    <a:cubicBezTo>
                      <a:pt x="347" y="2"/>
                      <a:pt x="332" y="0"/>
                      <a:pt x="3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89" name="Google Shape;11589;p55"/>
              <p:cNvSpPr/>
              <p:nvPr/>
            </p:nvSpPr>
            <p:spPr>
              <a:xfrm>
                <a:off x="3590350" y="4014275"/>
                <a:ext cx="15800" cy="14400"/>
              </a:xfrm>
              <a:custGeom>
                <a:rect b="b" l="l" r="r" t="t"/>
                <a:pathLst>
                  <a:path extrusionOk="0" h="576" w="632">
                    <a:moveTo>
                      <a:pt x="328" y="1"/>
                    </a:moveTo>
                    <a:cubicBezTo>
                      <a:pt x="246" y="1"/>
                      <a:pt x="162" y="35"/>
                      <a:pt x="101" y="111"/>
                    </a:cubicBezTo>
                    <a:cubicBezTo>
                      <a:pt x="1" y="236"/>
                      <a:pt x="13" y="410"/>
                      <a:pt x="138" y="510"/>
                    </a:cubicBezTo>
                    <a:cubicBezTo>
                      <a:pt x="194" y="556"/>
                      <a:pt x="257" y="576"/>
                      <a:pt x="319" y="576"/>
                    </a:cubicBezTo>
                    <a:cubicBezTo>
                      <a:pt x="480" y="576"/>
                      <a:pt x="631" y="441"/>
                      <a:pt x="613" y="261"/>
                    </a:cubicBezTo>
                    <a:cubicBezTo>
                      <a:pt x="598" y="97"/>
                      <a:pt x="465" y="1"/>
                      <a:pt x="3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90" name="Google Shape;11590;p55"/>
              <p:cNvSpPr/>
              <p:nvPr/>
            </p:nvSpPr>
            <p:spPr>
              <a:xfrm>
                <a:off x="3536775" y="4059100"/>
                <a:ext cx="19250" cy="14525"/>
              </a:xfrm>
              <a:custGeom>
                <a:rect b="b" l="l" r="r" t="t"/>
                <a:pathLst>
                  <a:path extrusionOk="0" h="581" w="770">
                    <a:moveTo>
                      <a:pt x="379" y="0"/>
                    </a:moveTo>
                    <a:cubicBezTo>
                      <a:pt x="295" y="0"/>
                      <a:pt x="212" y="35"/>
                      <a:pt x="157" y="105"/>
                    </a:cubicBezTo>
                    <a:cubicBezTo>
                      <a:pt x="1" y="297"/>
                      <a:pt x="145" y="581"/>
                      <a:pt x="389" y="581"/>
                    </a:cubicBezTo>
                    <a:cubicBezTo>
                      <a:pt x="399" y="581"/>
                      <a:pt x="409" y="580"/>
                      <a:pt x="419" y="579"/>
                    </a:cubicBezTo>
                    <a:cubicBezTo>
                      <a:pt x="669" y="554"/>
                      <a:pt x="769" y="230"/>
                      <a:pt x="569" y="67"/>
                    </a:cubicBezTo>
                    <a:cubicBezTo>
                      <a:pt x="514" y="23"/>
                      <a:pt x="446" y="0"/>
                      <a:pt x="3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91" name="Google Shape;11591;p55"/>
              <p:cNvSpPr/>
              <p:nvPr/>
            </p:nvSpPr>
            <p:spPr>
              <a:xfrm>
                <a:off x="3617550" y="4048200"/>
                <a:ext cx="16575" cy="14400"/>
              </a:xfrm>
              <a:custGeom>
                <a:rect b="b" l="l" r="r" t="t"/>
                <a:pathLst>
                  <a:path extrusionOk="0" h="576" w="663">
                    <a:moveTo>
                      <a:pt x="321" y="0"/>
                    </a:moveTo>
                    <a:cubicBezTo>
                      <a:pt x="289" y="0"/>
                      <a:pt x="257" y="5"/>
                      <a:pt x="225" y="16"/>
                    </a:cubicBezTo>
                    <a:cubicBezTo>
                      <a:pt x="75" y="78"/>
                      <a:pt x="0" y="241"/>
                      <a:pt x="63" y="391"/>
                    </a:cubicBezTo>
                    <a:cubicBezTo>
                      <a:pt x="110" y="505"/>
                      <a:pt x="215" y="575"/>
                      <a:pt x="329" y="575"/>
                    </a:cubicBezTo>
                    <a:cubicBezTo>
                      <a:pt x="365" y="575"/>
                      <a:pt x="401" y="568"/>
                      <a:pt x="437" y="553"/>
                    </a:cubicBezTo>
                    <a:cubicBezTo>
                      <a:pt x="587" y="503"/>
                      <a:pt x="662" y="328"/>
                      <a:pt x="600" y="178"/>
                    </a:cubicBezTo>
                    <a:cubicBezTo>
                      <a:pt x="551" y="70"/>
                      <a:pt x="439" y="0"/>
                      <a:pt x="3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92" name="Google Shape;11592;p55"/>
              <p:cNvSpPr/>
              <p:nvPr/>
            </p:nvSpPr>
            <p:spPr>
              <a:xfrm>
                <a:off x="3708450" y="4114450"/>
                <a:ext cx="18925" cy="14425"/>
              </a:xfrm>
              <a:custGeom>
                <a:rect b="b" l="l" r="r" t="t"/>
                <a:pathLst>
                  <a:path extrusionOk="0" h="577" w="757">
                    <a:moveTo>
                      <a:pt x="382" y="1"/>
                    </a:moveTo>
                    <a:cubicBezTo>
                      <a:pt x="372" y="1"/>
                      <a:pt x="361" y="1"/>
                      <a:pt x="350" y="3"/>
                    </a:cubicBezTo>
                    <a:cubicBezTo>
                      <a:pt x="101" y="28"/>
                      <a:pt x="1" y="352"/>
                      <a:pt x="201" y="515"/>
                    </a:cubicBezTo>
                    <a:cubicBezTo>
                      <a:pt x="253" y="557"/>
                      <a:pt x="316" y="577"/>
                      <a:pt x="379" y="577"/>
                    </a:cubicBezTo>
                    <a:cubicBezTo>
                      <a:pt x="467" y="577"/>
                      <a:pt x="555" y="538"/>
                      <a:pt x="613" y="465"/>
                    </a:cubicBezTo>
                    <a:cubicBezTo>
                      <a:pt x="757" y="273"/>
                      <a:pt x="625" y="1"/>
                      <a:pt x="3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93" name="Google Shape;11593;p55"/>
              <p:cNvSpPr/>
              <p:nvPr/>
            </p:nvSpPr>
            <p:spPr>
              <a:xfrm>
                <a:off x="3684325" y="4050350"/>
                <a:ext cx="16925" cy="14450"/>
              </a:xfrm>
              <a:custGeom>
                <a:rect b="b" l="l" r="r" t="t"/>
                <a:pathLst>
                  <a:path extrusionOk="0" h="578" w="677">
                    <a:moveTo>
                      <a:pt x="372" y="0"/>
                    </a:moveTo>
                    <a:cubicBezTo>
                      <a:pt x="172" y="0"/>
                      <a:pt x="1" y="219"/>
                      <a:pt x="116" y="430"/>
                    </a:cubicBezTo>
                    <a:cubicBezTo>
                      <a:pt x="172" y="532"/>
                      <a:pt x="266" y="577"/>
                      <a:pt x="360" y="577"/>
                    </a:cubicBezTo>
                    <a:cubicBezTo>
                      <a:pt x="519" y="577"/>
                      <a:pt x="677" y="450"/>
                      <a:pt x="653" y="255"/>
                    </a:cubicBezTo>
                    <a:cubicBezTo>
                      <a:pt x="653" y="230"/>
                      <a:pt x="641" y="205"/>
                      <a:pt x="641" y="180"/>
                    </a:cubicBezTo>
                    <a:cubicBezTo>
                      <a:pt x="616" y="130"/>
                      <a:pt x="591" y="92"/>
                      <a:pt x="553" y="67"/>
                    </a:cubicBezTo>
                    <a:cubicBezTo>
                      <a:pt x="495" y="21"/>
                      <a:pt x="432" y="0"/>
                      <a:pt x="3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94" name="Google Shape;11594;p55"/>
              <p:cNvSpPr/>
              <p:nvPr/>
            </p:nvSpPr>
            <p:spPr>
              <a:xfrm>
                <a:off x="3679075" y="4086450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4" y="1"/>
                    </a:moveTo>
                    <a:cubicBezTo>
                      <a:pt x="287" y="1"/>
                      <a:pt x="249" y="8"/>
                      <a:pt x="213" y="23"/>
                    </a:cubicBezTo>
                    <a:cubicBezTo>
                      <a:pt x="76" y="73"/>
                      <a:pt x="1" y="248"/>
                      <a:pt x="51" y="398"/>
                    </a:cubicBezTo>
                    <a:cubicBezTo>
                      <a:pt x="100" y="506"/>
                      <a:pt x="212" y="576"/>
                      <a:pt x="330" y="576"/>
                    </a:cubicBezTo>
                    <a:cubicBezTo>
                      <a:pt x="362" y="576"/>
                      <a:pt x="394" y="571"/>
                      <a:pt x="426" y="560"/>
                    </a:cubicBezTo>
                    <a:cubicBezTo>
                      <a:pt x="576" y="498"/>
                      <a:pt x="651" y="335"/>
                      <a:pt x="588" y="185"/>
                    </a:cubicBezTo>
                    <a:cubicBezTo>
                      <a:pt x="550" y="71"/>
                      <a:pt x="440" y="1"/>
                      <a:pt x="3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95" name="Google Shape;11595;p55"/>
              <p:cNvSpPr/>
              <p:nvPr/>
            </p:nvSpPr>
            <p:spPr>
              <a:xfrm>
                <a:off x="3660650" y="3980700"/>
                <a:ext cx="16025" cy="14550"/>
              </a:xfrm>
              <a:custGeom>
                <a:rect b="b" l="l" r="r" t="t"/>
                <a:pathLst>
                  <a:path extrusionOk="0" h="582" w="641">
                    <a:moveTo>
                      <a:pt x="296" y="0"/>
                    </a:moveTo>
                    <a:cubicBezTo>
                      <a:pt x="161" y="0"/>
                      <a:pt x="36" y="107"/>
                      <a:pt x="13" y="254"/>
                    </a:cubicBezTo>
                    <a:cubicBezTo>
                      <a:pt x="1" y="329"/>
                      <a:pt x="13" y="404"/>
                      <a:pt x="63" y="466"/>
                    </a:cubicBezTo>
                    <a:cubicBezTo>
                      <a:pt x="125" y="547"/>
                      <a:pt x="206" y="582"/>
                      <a:pt x="287" y="582"/>
                    </a:cubicBezTo>
                    <a:cubicBezTo>
                      <a:pt x="467" y="582"/>
                      <a:pt x="641" y="408"/>
                      <a:pt x="563" y="191"/>
                    </a:cubicBezTo>
                    <a:cubicBezTo>
                      <a:pt x="550" y="166"/>
                      <a:pt x="538" y="141"/>
                      <a:pt x="525" y="129"/>
                    </a:cubicBezTo>
                    <a:cubicBezTo>
                      <a:pt x="488" y="66"/>
                      <a:pt x="413" y="16"/>
                      <a:pt x="338" y="4"/>
                    </a:cubicBezTo>
                    <a:cubicBezTo>
                      <a:pt x="324" y="2"/>
                      <a:pt x="310" y="0"/>
                      <a:pt x="2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96" name="Google Shape;11596;p55"/>
              <p:cNvSpPr/>
              <p:nvPr/>
            </p:nvSpPr>
            <p:spPr>
              <a:xfrm>
                <a:off x="3646600" y="4027100"/>
                <a:ext cx="16575" cy="14400"/>
              </a:xfrm>
              <a:custGeom>
                <a:rect b="b" l="l" r="r" t="t"/>
                <a:pathLst>
                  <a:path extrusionOk="0" h="576" w="663">
                    <a:moveTo>
                      <a:pt x="334" y="0"/>
                    </a:moveTo>
                    <a:cubicBezTo>
                      <a:pt x="298" y="0"/>
                      <a:pt x="261" y="7"/>
                      <a:pt x="225" y="22"/>
                    </a:cubicBezTo>
                    <a:cubicBezTo>
                      <a:pt x="75" y="72"/>
                      <a:pt x="0" y="247"/>
                      <a:pt x="63" y="385"/>
                    </a:cubicBezTo>
                    <a:cubicBezTo>
                      <a:pt x="112" y="504"/>
                      <a:pt x="224" y="575"/>
                      <a:pt x="343" y="575"/>
                    </a:cubicBezTo>
                    <a:cubicBezTo>
                      <a:pt x="374" y="575"/>
                      <a:pt x="406" y="570"/>
                      <a:pt x="438" y="560"/>
                    </a:cubicBezTo>
                    <a:cubicBezTo>
                      <a:pt x="588" y="497"/>
                      <a:pt x="663" y="335"/>
                      <a:pt x="600" y="185"/>
                    </a:cubicBezTo>
                    <a:cubicBezTo>
                      <a:pt x="553" y="71"/>
                      <a:pt x="447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97" name="Google Shape;11597;p55"/>
              <p:cNvSpPr/>
              <p:nvPr/>
            </p:nvSpPr>
            <p:spPr>
              <a:xfrm>
                <a:off x="3705650" y="4152675"/>
                <a:ext cx="16175" cy="14575"/>
              </a:xfrm>
              <a:custGeom>
                <a:rect b="b" l="l" r="r" t="t"/>
                <a:pathLst>
                  <a:path extrusionOk="0" h="583" w="647">
                    <a:moveTo>
                      <a:pt x="297" y="1"/>
                    </a:moveTo>
                    <a:cubicBezTo>
                      <a:pt x="261" y="1"/>
                      <a:pt x="224" y="8"/>
                      <a:pt x="188" y="23"/>
                    </a:cubicBezTo>
                    <a:cubicBezTo>
                      <a:pt x="88" y="61"/>
                      <a:pt x="25" y="161"/>
                      <a:pt x="13" y="261"/>
                    </a:cubicBezTo>
                    <a:cubicBezTo>
                      <a:pt x="0" y="311"/>
                      <a:pt x="13" y="361"/>
                      <a:pt x="25" y="398"/>
                    </a:cubicBezTo>
                    <a:cubicBezTo>
                      <a:pt x="76" y="520"/>
                      <a:pt x="190" y="582"/>
                      <a:pt x="302" y="582"/>
                    </a:cubicBezTo>
                    <a:cubicBezTo>
                      <a:pt x="409" y="582"/>
                      <a:pt x="514" y="526"/>
                      <a:pt x="562" y="411"/>
                    </a:cubicBezTo>
                    <a:cubicBezTo>
                      <a:pt x="647" y="210"/>
                      <a:pt x="491" y="1"/>
                      <a:pt x="2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98" name="Google Shape;11598;p55"/>
              <p:cNvSpPr/>
              <p:nvPr/>
            </p:nvSpPr>
            <p:spPr>
              <a:xfrm>
                <a:off x="3649400" y="4066975"/>
                <a:ext cx="16675" cy="14525"/>
              </a:xfrm>
              <a:custGeom>
                <a:rect b="b" l="l" r="r" t="t"/>
                <a:pathLst>
                  <a:path extrusionOk="0" h="581" w="667">
                    <a:moveTo>
                      <a:pt x="297" y="0"/>
                    </a:moveTo>
                    <a:cubicBezTo>
                      <a:pt x="165" y="0"/>
                      <a:pt x="36" y="87"/>
                      <a:pt x="13" y="239"/>
                    </a:cubicBezTo>
                    <a:cubicBezTo>
                      <a:pt x="1" y="314"/>
                      <a:pt x="13" y="402"/>
                      <a:pt x="63" y="464"/>
                    </a:cubicBezTo>
                    <a:cubicBezTo>
                      <a:pt x="101" y="514"/>
                      <a:pt x="176" y="564"/>
                      <a:pt x="251" y="577"/>
                    </a:cubicBezTo>
                    <a:cubicBezTo>
                      <a:pt x="266" y="579"/>
                      <a:pt x="280" y="580"/>
                      <a:pt x="295" y="580"/>
                    </a:cubicBezTo>
                    <a:cubicBezTo>
                      <a:pt x="520" y="580"/>
                      <a:pt x="667" y="314"/>
                      <a:pt x="526" y="114"/>
                    </a:cubicBezTo>
                    <a:cubicBezTo>
                      <a:pt x="467" y="36"/>
                      <a:pt x="381" y="0"/>
                      <a:pt x="2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99" name="Google Shape;11599;p55"/>
              <p:cNvSpPr/>
              <p:nvPr/>
            </p:nvSpPr>
            <p:spPr>
              <a:xfrm>
                <a:off x="3580675" y="4052900"/>
                <a:ext cx="18350" cy="14500"/>
              </a:xfrm>
              <a:custGeom>
                <a:rect b="b" l="l" r="r" t="t"/>
                <a:pathLst>
                  <a:path extrusionOk="0" h="580" w="734">
                    <a:moveTo>
                      <a:pt x="401" y="1"/>
                    </a:moveTo>
                    <a:cubicBezTo>
                      <a:pt x="70" y="1"/>
                      <a:pt x="0" y="493"/>
                      <a:pt x="350" y="578"/>
                    </a:cubicBezTo>
                    <a:cubicBezTo>
                      <a:pt x="362" y="579"/>
                      <a:pt x="373" y="580"/>
                      <a:pt x="384" y="580"/>
                    </a:cubicBezTo>
                    <a:cubicBezTo>
                      <a:pt x="581" y="580"/>
                      <a:pt x="734" y="379"/>
                      <a:pt x="663" y="190"/>
                    </a:cubicBezTo>
                    <a:cubicBezTo>
                      <a:pt x="650" y="165"/>
                      <a:pt x="638" y="140"/>
                      <a:pt x="625" y="115"/>
                    </a:cubicBezTo>
                    <a:cubicBezTo>
                      <a:pt x="575" y="53"/>
                      <a:pt x="513" y="15"/>
                      <a:pt x="438" y="3"/>
                    </a:cubicBezTo>
                    <a:cubicBezTo>
                      <a:pt x="425" y="1"/>
                      <a:pt x="413" y="1"/>
                      <a:pt x="4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00" name="Google Shape;11600;p55"/>
              <p:cNvSpPr/>
              <p:nvPr/>
            </p:nvSpPr>
            <p:spPr>
              <a:xfrm>
                <a:off x="3598225" y="4121900"/>
                <a:ext cx="19725" cy="14650"/>
              </a:xfrm>
              <a:custGeom>
                <a:rect b="b" l="l" r="r" t="t"/>
                <a:pathLst>
                  <a:path extrusionOk="0" h="586" w="789">
                    <a:moveTo>
                      <a:pt x="398" y="0"/>
                    </a:moveTo>
                    <a:cubicBezTo>
                      <a:pt x="120" y="0"/>
                      <a:pt x="1" y="388"/>
                      <a:pt x="261" y="542"/>
                    </a:cubicBezTo>
                    <a:cubicBezTo>
                      <a:pt x="310" y="572"/>
                      <a:pt x="360" y="585"/>
                      <a:pt x="408" y="585"/>
                    </a:cubicBezTo>
                    <a:cubicBezTo>
                      <a:pt x="618" y="585"/>
                      <a:pt x="788" y="330"/>
                      <a:pt x="636" y="117"/>
                    </a:cubicBezTo>
                    <a:cubicBezTo>
                      <a:pt x="586" y="54"/>
                      <a:pt x="523" y="17"/>
                      <a:pt x="448" y="4"/>
                    </a:cubicBezTo>
                    <a:cubicBezTo>
                      <a:pt x="431" y="2"/>
                      <a:pt x="414" y="0"/>
                      <a:pt x="3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01" name="Google Shape;11601;p55"/>
              <p:cNvSpPr/>
              <p:nvPr/>
            </p:nvSpPr>
            <p:spPr>
              <a:xfrm>
                <a:off x="3508850" y="4037350"/>
                <a:ext cx="17175" cy="14425"/>
              </a:xfrm>
              <a:custGeom>
                <a:rect b="b" l="l" r="r" t="t"/>
                <a:pathLst>
                  <a:path extrusionOk="0" h="577" w="687">
                    <a:moveTo>
                      <a:pt x="403" y="0"/>
                    </a:moveTo>
                    <a:cubicBezTo>
                      <a:pt x="193" y="0"/>
                      <a:pt x="0" y="238"/>
                      <a:pt x="162" y="462"/>
                    </a:cubicBezTo>
                    <a:cubicBezTo>
                      <a:pt x="220" y="540"/>
                      <a:pt x="306" y="577"/>
                      <a:pt x="390" y="577"/>
                    </a:cubicBezTo>
                    <a:cubicBezTo>
                      <a:pt x="522" y="577"/>
                      <a:pt x="651" y="489"/>
                      <a:pt x="674" y="337"/>
                    </a:cubicBezTo>
                    <a:cubicBezTo>
                      <a:pt x="686" y="287"/>
                      <a:pt x="686" y="237"/>
                      <a:pt x="661" y="187"/>
                    </a:cubicBezTo>
                    <a:cubicBezTo>
                      <a:pt x="649" y="162"/>
                      <a:pt x="637" y="137"/>
                      <a:pt x="624" y="112"/>
                    </a:cubicBezTo>
                    <a:lnTo>
                      <a:pt x="624" y="112"/>
                    </a:lnTo>
                    <a:lnTo>
                      <a:pt x="637" y="125"/>
                    </a:lnTo>
                    <a:cubicBezTo>
                      <a:pt x="570" y="37"/>
                      <a:pt x="485" y="0"/>
                      <a:pt x="4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02" name="Google Shape;11602;p55"/>
              <p:cNvSpPr/>
              <p:nvPr/>
            </p:nvSpPr>
            <p:spPr>
              <a:xfrm>
                <a:off x="3621600" y="3995600"/>
                <a:ext cx="16975" cy="14650"/>
              </a:xfrm>
              <a:custGeom>
                <a:rect b="b" l="l" r="r" t="t"/>
                <a:pathLst>
                  <a:path extrusionOk="0" h="586" w="679">
                    <a:moveTo>
                      <a:pt x="301" y="0"/>
                    </a:moveTo>
                    <a:cubicBezTo>
                      <a:pt x="166" y="0"/>
                      <a:pt x="36" y="92"/>
                      <a:pt x="13" y="245"/>
                    </a:cubicBezTo>
                    <a:cubicBezTo>
                      <a:pt x="0" y="320"/>
                      <a:pt x="25" y="395"/>
                      <a:pt x="63" y="458"/>
                    </a:cubicBezTo>
                    <a:cubicBezTo>
                      <a:pt x="113" y="520"/>
                      <a:pt x="175" y="570"/>
                      <a:pt x="250" y="583"/>
                    </a:cubicBezTo>
                    <a:cubicBezTo>
                      <a:pt x="266" y="585"/>
                      <a:pt x="282" y="586"/>
                      <a:pt x="297" y="586"/>
                    </a:cubicBezTo>
                    <a:cubicBezTo>
                      <a:pt x="533" y="586"/>
                      <a:pt x="679" y="320"/>
                      <a:pt x="538" y="120"/>
                    </a:cubicBezTo>
                    <a:cubicBezTo>
                      <a:pt x="475" y="38"/>
                      <a:pt x="387" y="0"/>
                      <a:pt x="3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03" name="Google Shape;11603;p55"/>
              <p:cNvSpPr/>
              <p:nvPr/>
            </p:nvSpPr>
            <p:spPr>
              <a:xfrm>
                <a:off x="3686900" y="4010600"/>
                <a:ext cx="15050" cy="14000"/>
              </a:xfrm>
              <a:custGeom>
                <a:rect b="b" l="l" r="r" t="t"/>
                <a:pathLst>
                  <a:path extrusionOk="0" h="560" w="602">
                    <a:moveTo>
                      <a:pt x="288" y="1"/>
                    </a:moveTo>
                    <a:cubicBezTo>
                      <a:pt x="166" y="1"/>
                      <a:pt x="46" y="73"/>
                      <a:pt x="13" y="233"/>
                    </a:cubicBezTo>
                    <a:cubicBezTo>
                      <a:pt x="0" y="308"/>
                      <a:pt x="25" y="383"/>
                      <a:pt x="63" y="445"/>
                    </a:cubicBezTo>
                    <a:cubicBezTo>
                      <a:pt x="113" y="507"/>
                      <a:pt x="175" y="545"/>
                      <a:pt x="250" y="557"/>
                    </a:cubicBezTo>
                    <a:cubicBezTo>
                      <a:pt x="262" y="559"/>
                      <a:pt x="273" y="559"/>
                      <a:pt x="285" y="559"/>
                    </a:cubicBezTo>
                    <a:cubicBezTo>
                      <a:pt x="408" y="559"/>
                      <a:pt x="517" y="497"/>
                      <a:pt x="563" y="383"/>
                    </a:cubicBezTo>
                    <a:cubicBezTo>
                      <a:pt x="575" y="358"/>
                      <a:pt x="575" y="333"/>
                      <a:pt x="588" y="320"/>
                    </a:cubicBezTo>
                    <a:cubicBezTo>
                      <a:pt x="602" y="117"/>
                      <a:pt x="443" y="1"/>
                      <a:pt x="2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04" name="Google Shape;11604;p55"/>
              <p:cNvSpPr/>
              <p:nvPr/>
            </p:nvSpPr>
            <p:spPr>
              <a:xfrm>
                <a:off x="3714375" y="4081650"/>
                <a:ext cx="19825" cy="14475"/>
              </a:xfrm>
              <a:custGeom>
                <a:rect b="b" l="l" r="r" t="t"/>
                <a:pathLst>
                  <a:path extrusionOk="0" h="579" w="793">
                    <a:moveTo>
                      <a:pt x="378" y="1"/>
                    </a:moveTo>
                    <a:cubicBezTo>
                      <a:pt x="36" y="1"/>
                      <a:pt x="1" y="529"/>
                      <a:pt x="363" y="577"/>
                    </a:cubicBezTo>
                    <a:cubicBezTo>
                      <a:pt x="372" y="578"/>
                      <a:pt x="380" y="578"/>
                      <a:pt x="387" y="578"/>
                    </a:cubicBezTo>
                    <a:cubicBezTo>
                      <a:pt x="717" y="578"/>
                      <a:pt x="793" y="76"/>
                      <a:pt x="451" y="2"/>
                    </a:cubicBezTo>
                    <a:lnTo>
                      <a:pt x="413" y="2"/>
                    </a:lnTo>
                    <a:cubicBezTo>
                      <a:pt x="401" y="1"/>
                      <a:pt x="390" y="1"/>
                      <a:pt x="3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05" name="Google Shape;11605;p55"/>
              <p:cNvSpPr/>
              <p:nvPr/>
            </p:nvSpPr>
            <p:spPr>
              <a:xfrm>
                <a:off x="3676900" y="4125825"/>
                <a:ext cx="16575" cy="14550"/>
              </a:xfrm>
              <a:custGeom>
                <a:rect b="b" l="l" r="r" t="t"/>
                <a:pathLst>
                  <a:path extrusionOk="0" h="582" w="663">
                    <a:moveTo>
                      <a:pt x="334" y="0"/>
                    </a:moveTo>
                    <a:cubicBezTo>
                      <a:pt x="298" y="0"/>
                      <a:pt x="261" y="7"/>
                      <a:pt x="225" y="22"/>
                    </a:cubicBezTo>
                    <a:cubicBezTo>
                      <a:pt x="75" y="85"/>
                      <a:pt x="0" y="247"/>
                      <a:pt x="63" y="397"/>
                    </a:cubicBezTo>
                    <a:cubicBezTo>
                      <a:pt x="110" y="511"/>
                      <a:pt x="215" y="582"/>
                      <a:pt x="329" y="582"/>
                    </a:cubicBezTo>
                    <a:cubicBezTo>
                      <a:pt x="365" y="582"/>
                      <a:pt x="402" y="575"/>
                      <a:pt x="438" y="560"/>
                    </a:cubicBezTo>
                    <a:cubicBezTo>
                      <a:pt x="588" y="497"/>
                      <a:pt x="663" y="335"/>
                      <a:pt x="600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06" name="Google Shape;11606;p55"/>
              <p:cNvSpPr/>
              <p:nvPr/>
            </p:nvSpPr>
            <p:spPr>
              <a:xfrm>
                <a:off x="3665350" y="4158300"/>
                <a:ext cx="17475" cy="14600"/>
              </a:xfrm>
              <a:custGeom>
                <a:rect b="b" l="l" r="r" t="t"/>
                <a:pathLst>
                  <a:path extrusionOk="0" h="584" w="699">
                    <a:moveTo>
                      <a:pt x="359" y="1"/>
                    </a:moveTo>
                    <a:cubicBezTo>
                      <a:pt x="323" y="1"/>
                      <a:pt x="286" y="8"/>
                      <a:pt x="250" y="23"/>
                    </a:cubicBezTo>
                    <a:cubicBezTo>
                      <a:pt x="13" y="111"/>
                      <a:pt x="0" y="448"/>
                      <a:pt x="237" y="560"/>
                    </a:cubicBezTo>
                    <a:cubicBezTo>
                      <a:pt x="276" y="577"/>
                      <a:pt x="314" y="584"/>
                      <a:pt x="351" y="584"/>
                    </a:cubicBezTo>
                    <a:cubicBezTo>
                      <a:pt x="543" y="584"/>
                      <a:pt x="698" y="385"/>
                      <a:pt x="625" y="186"/>
                    </a:cubicBezTo>
                    <a:cubicBezTo>
                      <a:pt x="577" y="72"/>
                      <a:pt x="472" y="1"/>
                      <a:pt x="3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07" name="Google Shape;11607;p55"/>
              <p:cNvSpPr/>
              <p:nvPr/>
            </p:nvSpPr>
            <p:spPr>
              <a:xfrm>
                <a:off x="3520075" y="4005975"/>
                <a:ext cx="14825" cy="14300"/>
              </a:xfrm>
              <a:custGeom>
                <a:rect b="b" l="l" r="r" t="t"/>
                <a:pathLst>
                  <a:path extrusionOk="0" h="572" w="593">
                    <a:moveTo>
                      <a:pt x="285" y="0"/>
                    </a:moveTo>
                    <a:cubicBezTo>
                      <a:pt x="152" y="0"/>
                      <a:pt x="19" y="85"/>
                      <a:pt x="0" y="255"/>
                    </a:cubicBezTo>
                    <a:cubicBezTo>
                      <a:pt x="0" y="293"/>
                      <a:pt x="0" y="343"/>
                      <a:pt x="13" y="393"/>
                    </a:cubicBezTo>
                    <a:cubicBezTo>
                      <a:pt x="62" y="517"/>
                      <a:pt x="167" y="572"/>
                      <a:pt x="273" y="572"/>
                    </a:cubicBezTo>
                    <a:cubicBezTo>
                      <a:pt x="432" y="572"/>
                      <a:pt x="593" y="446"/>
                      <a:pt x="562" y="243"/>
                    </a:cubicBezTo>
                    <a:cubicBezTo>
                      <a:pt x="544" y="82"/>
                      <a:pt x="415" y="0"/>
                      <a:pt x="2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08" name="Google Shape;11608;p55"/>
              <p:cNvSpPr/>
              <p:nvPr/>
            </p:nvSpPr>
            <p:spPr>
              <a:xfrm>
                <a:off x="3630950" y="3962825"/>
                <a:ext cx="17775" cy="14525"/>
              </a:xfrm>
              <a:custGeom>
                <a:rect b="b" l="l" r="r" t="t"/>
                <a:pathLst>
                  <a:path extrusionOk="0" h="581" w="711">
                    <a:moveTo>
                      <a:pt x="343" y="0"/>
                    </a:moveTo>
                    <a:cubicBezTo>
                      <a:pt x="169" y="0"/>
                      <a:pt x="0" y="154"/>
                      <a:pt x="64" y="369"/>
                    </a:cubicBezTo>
                    <a:cubicBezTo>
                      <a:pt x="106" y="518"/>
                      <a:pt x="215" y="580"/>
                      <a:pt x="327" y="580"/>
                    </a:cubicBezTo>
                    <a:cubicBezTo>
                      <a:pt x="516" y="580"/>
                      <a:pt x="711" y="404"/>
                      <a:pt x="601" y="169"/>
                    </a:cubicBezTo>
                    <a:cubicBezTo>
                      <a:pt x="542" y="51"/>
                      <a:pt x="442" y="0"/>
                      <a:pt x="3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09" name="Google Shape;11609;p55"/>
              <p:cNvSpPr/>
              <p:nvPr/>
            </p:nvSpPr>
            <p:spPr>
              <a:xfrm>
                <a:off x="3481325" y="4020750"/>
                <a:ext cx="16725" cy="15000"/>
              </a:xfrm>
              <a:custGeom>
                <a:rect b="b" l="l" r="r" t="t"/>
                <a:pathLst>
                  <a:path extrusionOk="0" h="600" w="669">
                    <a:moveTo>
                      <a:pt x="287" y="0"/>
                    </a:moveTo>
                    <a:cubicBezTo>
                      <a:pt x="143" y="0"/>
                      <a:pt x="9" y="103"/>
                      <a:pt x="0" y="264"/>
                    </a:cubicBezTo>
                    <a:cubicBezTo>
                      <a:pt x="0" y="301"/>
                      <a:pt x="0" y="351"/>
                      <a:pt x="13" y="389"/>
                    </a:cubicBezTo>
                    <a:cubicBezTo>
                      <a:pt x="59" y="537"/>
                      <a:pt x="171" y="600"/>
                      <a:pt x="284" y="600"/>
                    </a:cubicBezTo>
                    <a:cubicBezTo>
                      <a:pt x="475" y="600"/>
                      <a:pt x="668" y="420"/>
                      <a:pt x="550" y="176"/>
                    </a:cubicBezTo>
                    <a:cubicBezTo>
                      <a:pt x="538" y="139"/>
                      <a:pt x="513" y="101"/>
                      <a:pt x="488" y="76"/>
                    </a:cubicBezTo>
                    <a:cubicBezTo>
                      <a:pt x="427" y="24"/>
                      <a:pt x="356" y="0"/>
                      <a:pt x="2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10" name="Google Shape;11610;p55"/>
              <p:cNvSpPr/>
              <p:nvPr/>
            </p:nvSpPr>
            <p:spPr>
              <a:xfrm>
                <a:off x="3814050" y="4074250"/>
                <a:ext cx="15775" cy="14400"/>
              </a:xfrm>
              <a:custGeom>
                <a:rect b="b" l="l" r="r" t="t"/>
                <a:pathLst>
                  <a:path extrusionOk="0" h="576" w="631">
                    <a:moveTo>
                      <a:pt x="327" y="0"/>
                    </a:moveTo>
                    <a:cubicBezTo>
                      <a:pt x="243" y="0"/>
                      <a:pt x="159" y="36"/>
                      <a:pt x="100" y="111"/>
                    </a:cubicBezTo>
                    <a:cubicBezTo>
                      <a:pt x="0" y="223"/>
                      <a:pt x="25" y="411"/>
                      <a:pt x="150" y="511"/>
                    </a:cubicBezTo>
                    <a:cubicBezTo>
                      <a:pt x="206" y="556"/>
                      <a:pt x="268" y="576"/>
                      <a:pt x="328" y="576"/>
                    </a:cubicBezTo>
                    <a:cubicBezTo>
                      <a:pt x="485" y="576"/>
                      <a:pt x="631" y="438"/>
                      <a:pt x="613" y="248"/>
                    </a:cubicBezTo>
                    <a:cubicBezTo>
                      <a:pt x="613" y="223"/>
                      <a:pt x="613" y="198"/>
                      <a:pt x="600" y="186"/>
                    </a:cubicBezTo>
                    <a:cubicBezTo>
                      <a:pt x="550" y="64"/>
                      <a:pt x="439" y="0"/>
                      <a:pt x="3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11" name="Google Shape;11611;p55"/>
              <p:cNvSpPr/>
              <p:nvPr/>
            </p:nvSpPr>
            <p:spPr>
              <a:xfrm>
                <a:off x="3851550" y="4053375"/>
                <a:ext cx="18225" cy="14375"/>
              </a:xfrm>
              <a:custGeom>
                <a:rect b="b" l="l" r="r" t="t"/>
                <a:pathLst>
                  <a:path extrusionOk="0" h="575" w="729">
                    <a:moveTo>
                      <a:pt x="344" y="1"/>
                    </a:moveTo>
                    <a:cubicBezTo>
                      <a:pt x="250" y="1"/>
                      <a:pt x="157" y="45"/>
                      <a:pt x="100" y="134"/>
                    </a:cubicBezTo>
                    <a:cubicBezTo>
                      <a:pt x="0" y="321"/>
                      <a:pt x="100" y="546"/>
                      <a:pt x="312" y="571"/>
                    </a:cubicBezTo>
                    <a:cubicBezTo>
                      <a:pt x="328" y="573"/>
                      <a:pt x="343" y="574"/>
                      <a:pt x="358" y="574"/>
                    </a:cubicBezTo>
                    <a:cubicBezTo>
                      <a:pt x="583" y="574"/>
                      <a:pt x="728" y="320"/>
                      <a:pt x="587" y="121"/>
                    </a:cubicBezTo>
                    <a:cubicBezTo>
                      <a:pt x="526" y="41"/>
                      <a:pt x="435" y="1"/>
                      <a:pt x="3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12" name="Google Shape;11612;p55"/>
              <p:cNvSpPr/>
              <p:nvPr/>
            </p:nvSpPr>
            <p:spPr>
              <a:xfrm>
                <a:off x="3784650" y="4040425"/>
                <a:ext cx="18250" cy="14625"/>
              </a:xfrm>
              <a:custGeom>
                <a:rect b="b" l="l" r="r" t="t"/>
                <a:pathLst>
                  <a:path extrusionOk="0" h="585" w="730">
                    <a:moveTo>
                      <a:pt x="384" y="0"/>
                    </a:moveTo>
                    <a:cubicBezTo>
                      <a:pt x="188" y="0"/>
                      <a:pt x="0" y="207"/>
                      <a:pt x="114" y="427"/>
                    </a:cubicBezTo>
                    <a:cubicBezTo>
                      <a:pt x="174" y="538"/>
                      <a:pt x="270" y="585"/>
                      <a:pt x="366" y="585"/>
                    </a:cubicBezTo>
                    <a:cubicBezTo>
                      <a:pt x="549" y="585"/>
                      <a:pt x="730" y="411"/>
                      <a:pt x="639" y="189"/>
                    </a:cubicBezTo>
                    <a:cubicBezTo>
                      <a:pt x="639" y="164"/>
                      <a:pt x="627" y="152"/>
                      <a:pt x="614" y="127"/>
                    </a:cubicBezTo>
                    <a:cubicBezTo>
                      <a:pt x="551" y="37"/>
                      <a:pt x="467" y="0"/>
                      <a:pt x="3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13" name="Google Shape;11613;p55"/>
              <p:cNvSpPr/>
              <p:nvPr/>
            </p:nvSpPr>
            <p:spPr>
              <a:xfrm>
                <a:off x="3796250" y="4001400"/>
                <a:ext cx="15625" cy="14550"/>
              </a:xfrm>
              <a:custGeom>
                <a:rect b="b" l="l" r="r" t="t"/>
                <a:pathLst>
                  <a:path extrusionOk="0" h="582" w="625">
                    <a:moveTo>
                      <a:pt x="297" y="1"/>
                    </a:moveTo>
                    <a:cubicBezTo>
                      <a:pt x="214" y="1"/>
                      <a:pt x="132" y="36"/>
                      <a:pt x="75" y="101"/>
                    </a:cubicBezTo>
                    <a:cubicBezTo>
                      <a:pt x="25" y="163"/>
                      <a:pt x="0" y="238"/>
                      <a:pt x="13" y="313"/>
                    </a:cubicBezTo>
                    <a:cubicBezTo>
                      <a:pt x="29" y="480"/>
                      <a:pt x="166" y="581"/>
                      <a:pt x="306" y="581"/>
                    </a:cubicBezTo>
                    <a:cubicBezTo>
                      <a:pt x="385" y="581"/>
                      <a:pt x="466" y="548"/>
                      <a:pt x="525" y="476"/>
                    </a:cubicBezTo>
                    <a:cubicBezTo>
                      <a:pt x="625" y="351"/>
                      <a:pt x="600" y="163"/>
                      <a:pt x="475" y="63"/>
                    </a:cubicBezTo>
                    <a:cubicBezTo>
                      <a:pt x="422" y="20"/>
                      <a:pt x="359" y="1"/>
                      <a:pt x="2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14" name="Google Shape;11614;p55"/>
              <p:cNvSpPr/>
              <p:nvPr/>
            </p:nvSpPr>
            <p:spPr>
              <a:xfrm>
                <a:off x="3830600" y="4000725"/>
                <a:ext cx="17425" cy="14500"/>
              </a:xfrm>
              <a:custGeom>
                <a:rect b="b" l="l" r="r" t="t"/>
                <a:pathLst>
                  <a:path extrusionOk="0" h="580" w="697">
                    <a:moveTo>
                      <a:pt x="356" y="1"/>
                    </a:moveTo>
                    <a:cubicBezTo>
                      <a:pt x="261" y="1"/>
                      <a:pt x="166" y="48"/>
                      <a:pt x="113" y="140"/>
                    </a:cubicBezTo>
                    <a:cubicBezTo>
                      <a:pt x="1" y="315"/>
                      <a:pt x="101" y="540"/>
                      <a:pt x="313" y="578"/>
                    </a:cubicBezTo>
                    <a:cubicBezTo>
                      <a:pt x="325" y="579"/>
                      <a:pt x="336" y="580"/>
                      <a:pt x="347" y="580"/>
                    </a:cubicBezTo>
                    <a:cubicBezTo>
                      <a:pt x="544" y="580"/>
                      <a:pt x="697" y="379"/>
                      <a:pt x="626" y="190"/>
                    </a:cubicBezTo>
                    <a:cubicBezTo>
                      <a:pt x="613" y="165"/>
                      <a:pt x="601" y="140"/>
                      <a:pt x="588" y="115"/>
                    </a:cubicBezTo>
                    <a:cubicBezTo>
                      <a:pt x="529" y="38"/>
                      <a:pt x="442" y="1"/>
                      <a:pt x="3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15" name="Google Shape;11615;p55"/>
              <p:cNvSpPr/>
              <p:nvPr/>
            </p:nvSpPr>
            <p:spPr>
              <a:xfrm>
                <a:off x="3864350" y="402022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34" y="0"/>
                    </a:moveTo>
                    <a:cubicBezTo>
                      <a:pt x="298" y="0"/>
                      <a:pt x="261" y="7"/>
                      <a:pt x="225" y="23"/>
                    </a:cubicBezTo>
                    <a:cubicBezTo>
                      <a:pt x="75" y="72"/>
                      <a:pt x="0" y="247"/>
                      <a:pt x="63" y="397"/>
                    </a:cubicBezTo>
                    <a:cubicBezTo>
                      <a:pt x="102" y="506"/>
                      <a:pt x="220" y="575"/>
                      <a:pt x="335" y="575"/>
                    </a:cubicBezTo>
                    <a:cubicBezTo>
                      <a:pt x="366" y="575"/>
                      <a:pt x="396" y="570"/>
                      <a:pt x="425" y="560"/>
                    </a:cubicBezTo>
                    <a:cubicBezTo>
                      <a:pt x="575" y="497"/>
                      <a:pt x="650" y="335"/>
                      <a:pt x="600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16" name="Google Shape;11616;p55"/>
              <p:cNvSpPr/>
              <p:nvPr/>
            </p:nvSpPr>
            <p:spPr>
              <a:xfrm>
                <a:off x="3770375" y="3940675"/>
                <a:ext cx="18700" cy="14625"/>
              </a:xfrm>
              <a:custGeom>
                <a:rect b="b" l="l" r="r" t="t"/>
                <a:pathLst>
                  <a:path extrusionOk="0" h="585" w="748">
                    <a:moveTo>
                      <a:pt x="394" y="1"/>
                    </a:moveTo>
                    <a:cubicBezTo>
                      <a:pt x="129" y="1"/>
                      <a:pt x="0" y="342"/>
                      <a:pt x="223" y="518"/>
                    </a:cubicBezTo>
                    <a:cubicBezTo>
                      <a:pt x="279" y="564"/>
                      <a:pt x="341" y="585"/>
                      <a:pt x="401" y="585"/>
                    </a:cubicBezTo>
                    <a:cubicBezTo>
                      <a:pt x="583" y="585"/>
                      <a:pt x="748" y="399"/>
                      <a:pt x="673" y="193"/>
                    </a:cubicBezTo>
                    <a:cubicBezTo>
                      <a:pt x="635" y="93"/>
                      <a:pt x="548" y="18"/>
                      <a:pt x="448" y="5"/>
                    </a:cubicBezTo>
                    <a:cubicBezTo>
                      <a:pt x="429" y="2"/>
                      <a:pt x="411" y="1"/>
                      <a:pt x="3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17" name="Google Shape;11617;p55"/>
              <p:cNvSpPr/>
              <p:nvPr/>
            </p:nvSpPr>
            <p:spPr>
              <a:xfrm>
                <a:off x="3810300" y="3929000"/>
                <a:ext cx="15775" cy="14400"/>
              </a:xfrm>
              <a:custGeom>
                <a:rect b="b" l="l" r="r" t="t"/>
                <a:pathLst>
                  <a:path extrusionOk="0" h="576" w="631">
                    <a:moveTo>
                      <a:pt x="324" y="0"/>
                    </a:moveTo>
                    <a:cubicBezTo>
                      <a:pt x="244" y="0"/>
                      <a:pt x="161" y="35"/>
                      <a:pt x="100" y="110"/>
                    </a:cubicBezTo>
                    <a:cubicBezTo>
                      <a:pt x="1" y="235"/>
                      <a:pt x="13" y="410"/>
                      <a:pt x="138" y="510"/>
                    </a:cubicBezTo>
                    <a:cubicBezTo>
                      <a:pt x="194" y="555"/>
                      <a:pt x="257" y="575"/>
                      <a:pt x="319" y="575"/>
                    </a:cubicBezTo>
                    <a:cubicBezTo>
                      <a:pt x="480" y="575"/>
                      <a:pt x="631" y="440"/>
                      <a:pt x="613" y="260"/>
                    </a:cubicBezTo>
                    <a:cubicBezTo>
                      <a:pt x="589" y="96"/>
                      <a:pt x="459" y="0"/>
                      <a:pt x="3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18" name="Google Shape;11618;p55"/>
              <p:cNvSpPr/>
              <p:nvPr/>
            </p:nvSpPr>
            <p:spPr>
              <a:xfrm>
                <a:off x="3758125" y="3973900"/>
                <a:ext cx="19200" cy="14900"/>
              </a:xfrm>
              <a:custGeom>
                <a:rect b="b" l="l" r="r" t="t"/>
                <a:pathLst>
                  <a:path extrusionOk="0" h="596" w="768">
                    <a:moveTo>
                      <a:pt x="328" y="1"/>
                    </a:moveTo>
                    <a:cubicBezTo>
                      <a:pt x="244" y="1"/>
                      <a:pt x="158" y="37"/>
                      <a:pt x="101" y="101"/>
                    </a:cubicBezTo>
                    <a:cubicBezTo>
                      <a:pt x="1" y="226"/>
                      <a:pt x="26" y="413"/>
                      <a:pt x="151" y="513"/>
                    </a:cubicBezTo>
                    <a:cubicBezTo>
                      <a:pt x="213" y="571"/>
                      <a:pt x="280" y="595"/>
                      <a:pt x="343" y="595"/>
                    </a:cubicBezTo>
                    <a:cubicBezTo>
                      <a:pt x="581" y="595"/>
                      <a:pt x="767" y="251"/>
                      <a:pt x="500" y="63"/>
                    </a:cubicBezTo>
                    <a:cubicBezTo>
                      <a:pt x="452" y="21"/>
                      <a:pt x="391" y="1"/>
                      <a:pt x="3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19" name="Google Shape;11619;p55"/>
              <p:cNvSpPr/>
              <p:nvPr/>
            </p:nvSpPr>
            <p:spPr>
              <a:xfrm>
                <a:off x="3837475" y="396322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1" y="0"/>
                    </a:moveTo>
                    <a:cubicBezTo>
                      <a:pt x="290" y="0"/>
                      <a:pt x="257" y="5"/>
                      <a:pt x="226" y="16"/>
                    </a:cubicBezTo>
                    <a:cubicBezTo>
                      <a:pt x="76" y="78"/>
                      <a:pt x="1" y="241"/>
                      <a:pt x="51" y="391"/>
                    </a:cubicBezTo>
                    <a:cubicBezTo>
                      <a:pt x="98" y="504"/>
                      <a:pt x="203" y="575"/>
                      <a:pt x="317" y="575"/>
                    </a:cubicBezTo>
                    <a:cubicBezTo>
                      <a:pt x="353" y="575"/>
                      <a:pt x="390" y="568"/>
                      <a:pt x="426" y="553"/>
                    </a:cubicBezTo>
                    <a:cubicBezTo>
                      <a:pt x="576" y="503"/>
                      <a:pt x="651" y="328"/>
                      <a:pt x="601" y="178"/>
                    </a:cubicBezTo>
                    <a:cubicBezTo>
                      <a:pt x="551" y="70"/>
                      <a:pt x="440" y="0"/>
                      <a:pt x="3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20" name="Google Shape;11620;p55"/>
              <p:cNvSpPr/>
              <p:nvPr/>
            </p:nvSpPr>
            <p:spPr>
              <a:xfrm>
                <a:off x="3928275" y="4030675"/>
                <a:ext cx="17325" cy="12775"/>
              </a:xfrm>
              <a:custGeom>
                <a:rect b="b" l="l" r="r" t="t"/>
                <a:pathLst>
                  <a:path extrusionOk="0" h="511" w="693">
                    <a:moveTo>
                      <a:pt x="490" y="1"/>
                    </a:moveTo>
                    <a:cubicBezTo>
                      <a:pt x="281" y="1"/>
                      <a:pt x="0" y="287"/>
                      <a:pt x="205" y="454"/>
                    </a:cubicBezTo>
                    <a:cubicBezTo>
                      <a:pt x="258" y="492"/>
                      <a:pt x="321" y="511"/>
                      <a:pt x="383" y="511"/>
                    </a:cubicBezTo>
                    <a:cubicBezTo>
                      <a:pt x="466" y="511"/>
                      <a:pt x="548" y="476"/>
                      <a:pt x="605" y="404"/>
                    </a:cubicBezTo>
                    <a:lnTo>
                      <a:pt x="618" y="404"/>
                    </a:lnTo>
                    <a:cubicBezTo>
                      <a:pt x="680" y="329"/>
                      <a:pt x="693" y="217"/>
                      <a:pt x="655" y="117"/>
                    </a:cubicBezTo>
                    <a:cubicBezTo>
                      <a:pt x="623" y="34"/>
                      <a:pt x="561" y="1"/>
                      <a:pt x="4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21" name="Google Shape;11621;p55"/>
              <p:cNvSpPr/>
              <p:nvPr/>
            </p:nvSpPr>
            <p:spPr>
              <a:xfrm>
                <a:off x="3904300" y="3965025"/>
                <a:ext cx="16900" cy="14475"/>
              </a:xfrm>
              <a:custGeom>
                <a:rect b="b" l="l" r="r" t="t"/>
                <a:pathLst>
                  <a:path extrusionOk="0" h="579" w="676">
                    <a:moveTo>
                      <a:pt x="366" y="0"/>
                    </a:moveTo>
                    <a:cubicBezTo>
                      <a:pt x="169" y="0"/>
                      <a:pt x="0" y="212"/>
                      <a:pt x="114" y="431"/>
                    </a:cubicBezTo>
                    <a:cubicBezTo>
                      <a:pt x="170" y="534"/>
                      <a:pt x="265" y="579"/>
                      <a:pt x="359" y="579"/>
                    </a:cubicBezTo>
                    <a:cubicBezTo>
                      <a:pt x="517" y="579"/>
                      <a:pt x="675" y="452"/>
                      <a:pt x="652" y="256"/>
                    </a:cubicBezTo>
                    <a:cubicBezTo>
                      <a:pt x="652" y="231"/>
                      <a:pt x="639" y="206"/>
                      <a:pt x="639" y="181"/>
                    </a:cubicBezTo>
                    <a:cubicBezTo>
                      <a:pt x="614" y="131"/>
                      <a:pt x="589" y="94"/>
                      <a:pt x="552" y="69"/>
                    </a:cubicBezTo>
                    <a:cubicBezTo>
                      <a:pt x="492" y="21"/>
                      <a:pt x="428" y="0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22" name="Google Shape;11622;p55"/>
              <p:cNvSpPr/>
              <p:nvPr/>
            </p:nvSpPr>
            <p:spPr>
              <a:xfrm>
                <a:off x="3899025" y="4000850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34" y="1"/>
                    </a:moveTo>
                    <a:cubicBezTo>
                      <a:pt x="298" y="1"/>
                      <a:pt x="262" y="8"/>
                      <a:pt x="226" y="23"/>
                    </a:cubicBezTo>
                    <a:cubicBezTo>
                      <a:pt x="76" y="73"/>
                      <a:pt x="1" y="248"/>
                      <a:pt x="63" y="398"/>
                    </a:cubicBezTo>
                    <a:cubicBezTo>
                      <a:pt x="101" y="512"/>
                      <a:pt x="211" y="582"/>
                      <a:pt x="322" y="582"/>
                    </a:cubicBezTo>
                    <a:cubicBezTo>
                      <a:pt x="357" y="582"/>
                      <a:pt x="392" y="575"/>
                      <a:pt x="425" y="560"/>
                    </a:cubicBezTo>
                    <a:cubicBezTo>
                      <a:pt x="575" y="498"/>
                      <a:pt x="650" y="335"/>
                      <a:pt x="600" y="185"/>
                    </a:cubicBezTo>
                    <a:cubicBezTo>
                      <a:pt x="553" y="71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23" name="Google Shape;11623;p55"/>
              <p:cNvSpPr/>
              <p:nvPr/>
            </p:nvSpPr>
            <p:spPr>
              <a:xfrm>
                <a:off x="3880600" y="3895400"/>
                <a:ext cx="16025" cy="14575"/>
              </a:xfrm>
              <a:custGeom>
                <a:rect b="b" l="l" r="r" t="t"/>
                <a:pathLst>
                  <a:path extrusionOk="0" h="583" w="641">
                    <a:moveTo>
                      <a:pt x="293" y="1"/>
                    </a:moveTo>
                    <a:cubicBezTo>
                      <a:pt x="150" y="1"/>
                      <a:pt x="35" y="107"/>
                      <a:pt x="13" y="254"/>
                    </a:cubicBezTo>
                    <a:cubicBezTo>
                      <a:pt x="0" y="329"/>
                      <a:pt x="13" y="404"/>
                      <a:pt x="63" y="467"/>
                    </a:cubicBezTo>
                    <a:cubicBezTo>
                      <a:pt x="124" y="548"/>
                      <a:pt x="206" y="582"/>
                      <a:pt x="287" y="582"/>
                    </a:cubicBezTo>
                    <a:cubicBezTo>
                      <a:pt x="467" y="582"/>
                      <a:pt x="640" y="408"/>
                      <a:pt x="563" y="192"/>
                    </a:cubicBezTo>
                    <a:cubicBezTo>
                      <a:pt x="550" y="167"/>
                      <a:pt x="538" y="142"/>
                      <a:pt x="525" y="129"/>
                    </a:cubicBezTo>
                    <a:cubicBezTo>
                      <a:pt x="488" y="67"/>
                      <a:pt x="413" y="17"/>
                      <a:pt x="338" y="4"/>
                    </a:cubicBezTo>
                    <a:cubicBezTo>
                      <a:pt x="322" y="2"/>
                      <a:pt x="307" y="1"/>
                      <a:pt x="2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24" name="Google Shape;11624;p55"/>
              <p:cNvSpPr/>
              <p:nvPr/>
            </p:nvSpPr>
            <p:spPr>
              <a:xfrm>
                <a:off x="3866525" y="3941800"/>
                <a:ext cx="16600" cy="14400"/>
              </a:xfrm>
              <a:custGeom>
                <a:rect b="b" l="l" r="r" t="t"/>
                <a:pathLst>
                  <a:path extrusionOk="0" h="576" w="664">
                    <a:moveTo>
                      <a:pt x="335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73"/>
                      <a:pt x="1" y="248"/>
                      <a:pt x="63" y="398"/>
                    </a:cubicBezTo>
                    <a:cubicBezTo>
                      <a:pt x="103" y="506"/>
                      <a:pt x="220" y="576"/>
                      <a:pt x="341" y="576"/>
                    </a:cubicBezTo>
                    <a:cubicBezTo>
                      <a:pt x="374" y="576"/>
                      <a:pt x="407" y="571"/>
                      <a:pt x="438" y="560"/>
                    </a:cubicBezTo>
                    <a:cubicBezTo>
                      <a:pt x="588" y="498"/>
                      <a:pt x="663" y="335"/>
                      <a:pt x="601" y="185"/>
                    </a:cubicBezTo>
                    <a:cubicBezTo>
                      <a:pt x="553" y="71"/>
                      <a:pt x="448" y="1"/>
                      <a:pt x="3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25" name="Google Shape;11625;p55"/>
              <p:cNvSpPr/>
              <p:nvPr/>
            </p:nvSpPr>
            <p:spPr>
              <a:xfrm>
                <a:off x="3745625" y="4096700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51" y="0"/>
                    </a:moveTo>
                    <a:cubicBezTo>
                      <a:pt x="257" y="0"/>
                      <a:pt x="165" y="47"/>
                      <a:pt x="113" y="138"/>
                    </a:cubicBezTo>
                    <a:cubicBezTo>
                      <a:pt x="1" y="313"/>
                      <a:pt x="113" y="550"/>
                      <a:pt x="313" y="575"/>
                    </a:cubicBezTo>
                    <a:cubicBezTo>
                      <a:pt x="329" y="578"/>
                      <a:pt x="345" y="579"/>
                      <a:pt x="360" y="579"/>
                    </a:cubicBezTo>
                    <a:cubicBezTo>
                      <a:pt x="550" y="579"/>
                      <a:pt x="695" y="373"/>
                      <a:pt x="626" y="188"/>
                    </a:cubicBezTo>
                    <a:cubicBezTo>
                      <a:pt x="613" y="163"/>
                      <a:pt x="601" y="138"/>
                      <a:pt x="588" y="125"/>
                    </a:cubicBezTo>
                    <a:cubicBezTo>
                      <a:pt x="528" y="41"/>
                      <a:pt x="438" y="0"/>
                      <a:pt x="3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26" name="Google Shape;11626;p55"/>
              <p:cNvSpPr/>
              <p:nvPr/>
            </p:nvSpPr>
            <p:spPr>
              <a:xfrm>
                <a:off x="3750825" y="4059425"/>
                <a:ext cx="17000" cy="12900"/>
              </a:xfrm>
              <a:custGeom>
                <a:rect b="b" l="l" r="r" t="t"/>
                <a:pathLst>
                  <a:path extrusionOk="0" h="516" w="680">
                    <a:moveTo>
                      <a:pt x="489" y="1"/>
                    </a:moveTo>
                    <a:cubicBezTo>
                      <a:pt x="281" y="1"/>
                      <a:pt x="0" y="286"/>
                      <a:pt x="205" y="454"/>
                    </a:cubicBezTo>
                    <a:cubicBezTo>
                      <a:pt x="257" y="496"/>
                      <a:pt x="320" y="516"/>
                      <a:pt x="383" y="516"/>
                    </a:cubicBezTo>
                    <a:cubicBezTo>
                      <a:pt x="471" y="516"/>
                      <a:pt x="559" y="477"/>
                      <a:pt x="617" y="404"/>
                    </a:cubicBezTo>
                    <a:cubicBezTo>
                      <a:pt x="667" y="342"/>
                      <a:pt x="680" y="267"/>
                      <a:pt x="680" y="192"/>
                    </a:cubicBezTo>
                    <a:cubicBezTo>
                      <a:pt x="667" y="167"/>
                      <a:pt x="667" y="142"/>
                      <a:pt x="655" y="117"/>
                    </a:cubicBezTo>
                    <a:cubicBezTo>
                      <a:pt x="623" y="34"/>
                      <a:pt x="561" y="1"/>
                      <a:pt x="4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27" name="Google Shape;11627;p55"/>
              <p:cNvSpPr/>
              <p:nvPr/>
            </p:nvSpPr>
            <p:spPr>
              <a:xfrm>
                <a:off x="3719375" y="4036975"/>
                <a:ext cx="17725" cy="14500"/>
              </a:xfrm>
              <a:custGeom>
                <a:rect b="b" l="l" r="r" t="t"/>
                <a:pathLst>
                  <a:path extrusionOk="0" h="580" w="709">
                    <a:moveTo>
                      <a:pt x="368" y="0"/>
                    </a:moveTo>
                    <a:cubicBezTo>
                      <a:pt x="270" y="0"/>
                      <a:pt x="173" y="47"/>
                      <a:pt x="113" y="140"/>
                    </a:cubicBezTo>
                    <a:cubicBezTo>
                      <a:pt x="1" y="315"/>
                      <a:pt x="113" y="540"/>
                      <a:pt x="313" y="577"/>
                    </a:cubicBezTo>
                    <a:cubicBezTo>
                      <a:pt x="326" y="579"/>
                      <a:pt x="338" y="579"/>
                      <a:pt x="349" y="579"/>
                    </a:cubicBezTo>
                    <a:cubicBezTo>
                      <a:pt x="557" y="579"/>
                      <a:pt x="709" y="379"/>
                      <a:pt x="626" y="190"/>
                    </a:cubicBezTo>
                    <a:cubicBezTo>
                      <a:pt x="626" y="165"/>
                      <a:pt x="613" y="140"/>
                      <a:pt x="601" y="115"/>
                    </a:cubicBezTo>
                    <a:cubicBezTo>
                      <a:pt x="542" y="38"/>
                      <a:pt x="455" y="0"/>
                      <a:pt x="3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28" name="Google Shape;11628;p55"/>
              <p:cNvSpPr/>
              <p:nvPr/>
            </p:nvSpPr>
            <p:spPr>
              <a:xfrm>
                <a:off x="3695600" y="3971325"/>
                <a:ext cx="17400" cy="12975"/>
              </a:xfrm>
              <a:custGeom>
                <a:rect b="b" l="l" r="r" t="t"/>
                <a:pathLst>
                  <a:path extrusionOk="0" h="519" w="696">
                    <a:moveTo>
                      <a:pt x="492" y="0"/>
                    </a:moveTo>
                    <a:cubicBezTo>
                      <a:pt x="279" y="0"/>
                      <a:pt x="0" y="286"/>
                      <a:pt x="215" y="454"/>
                    </a:cubicBezTo>
                    <a:lnTo>
                      <a:pt x="202" y="454"/>
                    </a:lnTo>
                    <a:cubicBezTo>
                      <a:pt x="257" y="499"/>
                      <a:pt x="320" y="519"/>
                      <a:pt x="382" y="519"/>
                    </a:cubicBezTo>
                    <a:cubicBezTo>
                      <a:pt x="543" y="519"/>
                      <a:pt x="695" y="381"/>
                      <a:pt x="677" y="191"/>
                    </a:cubicBezTo>
                    <a:cubicBezTo>
                      <a:pt x="677" y="166"/>
                      <a:pt x="665" y="141"/>
                      <a:pt x="665" y="117"/>
                    </a:cubicBezTo>
                    <a:cubicBezTo>
                      <a:pt x="630" y="34"/>
                      <a:pt x="565" y="0"/>
                      <a:pt x="4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29" name="Google Shape;11629;p55"/>
              <p:cNvSpPr/>
              <p:nvPr/>
            </p:nvSpPr>
            <p:spPr>
              <a:xfrm>
                <a:off x="3722300" y="3997900"/>
                <a:ext cx="18875" cy="14525"/>
              </a:xfrm>
              <a:custGeom>
                <a:rect b="b" l="l" r="r" t="t"/>
                <a:pathLst>
                  <a:path extrusionOk="0" h="581" w="755">
                    <a:moveTo>
                      <a:pt x="411" y="0"/>
                    </a:moveTo>
                    <a:cubicBezTo>
                      <a:pt x="65" y="0"/>
                      <a:pt x="0" y="518"/>
                      <a:pt x="371" y="578"/>
                    </a:cubicBezTo>
                    <a:cubicBezTo>
                      <a:pt x="383" y="579"/>
                      <a:pt x="394" y="580"/>
                      <a:pt x="405" y="580"/>
                    </a:cubicBezTo>
                    <a:cubicBezTo>
                      <a:pt x="602" y="580"/>
                      <a:pt x="755" y="380"/>
                      <a:pt x="684" y="191"/>
                    </a:cubicBezTo>
                    <a:cubicBezTo>
                      <a:pt x="671" y="166"/>
                      <a:pt x="659" y="141"/>
                      <a:pt x="646" y="128"/>
                    </a:cubicBezTo>
                    <a:cubicBezTo>
                      <a:pt x="596" y="66"/>
                      <a:pt x="534" y="16"/>
                      <a:pt x="459" y="3"/>
                    </a:cubicBezTo>
                    <a:cubicBezTo>
                      <a:pt x="442" y="1"/>
                      <a:pt x="426" y="0"/>
                      <a:pt x="4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30" name="Google Shape;11630;p55"/>
              <p:cNvSpPr/>
              <p:nvPr/>
            </p:nvSpPr>
            <p:spPr>
              <a:xfrm>
                <a:off x="3869025" y="3981675"/>
                <a:ext cx="16175" cy="14500"/>
              </a:xfrm>
              <a:custGeom>
                <a:rect b="b" l="l" r="r" t="t"/>
                <a:pathLst>
                  <a:path extrusionOk="0" h="580" w="647">
                    <a:moveTo>
                      <a:pt x="309" y="0"/>
                    </a:moveTo>
                    <a:cubicBezTo>
                      <a:pt x="176" y="0"/>
                      <a:pt x="44" y="88"/>
                      <a:pt x="13" y="240"/>
                    </a:cubicBezTo>
                    <a:cubicBezTo>
                      <a:pt x="1" y="315"/>
                      <a:pt x="26" y="402"/>
                      <a:pt x="76" y="465"/>
                    </a:cubicBezTo>
                    <a:cubicBezTo>
                      <a:pt x="113" y="515"/>
                      <a:pt x="188" y="565"/>
                      <a:pt x="263" y="577"/>
                    </a:cubicBezTo>
                    <a:cubicBezTo>
                      <a:pt x="275" y="579"/>
                      <a:pt x="286" y="579"/>
                      <a:pt x="297" y="579"/>
                    </a:cubicBezTo>
                    <a:cubicBezTo>
                      <a:pt x="494" y="579"/>
                      <a:pt x="647" y="379"/>
                      <a:pt x="576" y="190"/>
                    </a:cubicBezTo>
                    <a:cubicBezTo>
                      <a:pt x="563" y="165"/>
                      <a:pt x="551" y="140"/>
                      <a:pt x="538" y="115"/>
                    </a:cubicBezTo>
                    <a:cubicBezTo>
                      <a:pt x="480" y="37"/>
                      <a:pt x="394" y="0"/>
                      <a:pt x="3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31" name="Google Shape;11631;p55"/>
              <p:cNvSpPr/>
              <p:nvPr/>
            </p:nvSpPr>
            <p:spPr>
              <a:xfrm>
                <a:off x="3801250" y="3967625"/>
                <a:ext cx="17400" cy="14475"/>
              </a:xfrm>
              <a:custGeom>
                <a:rect b="b" l="l" r="r" t="t"/>
                <a:pathLst>
                  <a:path extrusionOk="0" h="579" w="696">
                    <a:moveTo>
                      <a:pt x="356" y="0"/>
                    </a:moveTo>
                    <a:cubicBezTo>
                      <a:pt x="260" y="0"/>
                      <a:pt x="165" y="47"/>
                      <a:pt x="113" y="140"/>
                    </a:cubicBezTo>
                    <a:cubicBezTo>
                      <a:pt x="0" y="314"/>
                      <a:pt x="113" y="539"/>
                      <a:pt x="313" y="577"/>
                    </a:cubicBezTo>
                    <a:cubicBezTo>
                      <a:pt x="325" y="578"/>
                      <a:pt x="337" y="579"/>
                      <a:pt x="348" y="579"/>
                    </a:cubicBezTo>
                    <a:cubicBezTo>
                      <a:pt x="554" y="579"/>
                      <a:pt x="696" y="378"/>
                      <a:pt x="625" y="177"/>
                    </a:cubicBezTo>
                    <a:cubicBezTo>
                      <a:pt x="612" y="152"/>
                      <a:pt x="600" y="140"/>
                      <a:pt x="587" y="115"/>
                    </a:cubicBezTo>
                    <a:cubicBezTo>
                      <a:pt x="528" y="38"/>
                      <a:pt x="442" y="0"/>
                      <a:pt x="3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32" name="Google Shape;11632;p55"/>
              <p:cNvSpPr/>
              <p:nvPr/>
            </p:nvSpPr>
            <p:spPr>
              <a:xfrm>
                <a:off x="3820350" y="4036650"/>
                <a:ext cx="16350" cy="11775"/>
              </a:xfrm>
              <a:custGeom>
                <a:rect b="b" l="l" r="r" t="t"/>
                <a:pathLst>
                  <a:path extrusionOk="0" h="471" w="654">
                    <a:moveTo>
                      <a:pt x="319" y="1"/>
                    </a:moveTo>
                    <a:cubicBezTo>
                      <a:pt x="186" y="1"/>
                      <a:pt x="54" y="88"/>
                      <a:pt x="23" y="240"/>
                    </a:cubicBezTo>
                    <a:cubicBezTo>
                      <a:pt x="1" y="399"/>
                      <a:pt x="140" y="470"/>
                      <a:pt x="288" y="470"/>
                    </a:cubicBezTo>
                    <a:cubicBezTo>
                      <a:pt x="465" y="470"/>
                      <a:pt x="654" y="368"/>
                      <a:pt x="586" y="190"/>
                    </a:cubicBezTo>
                    <a:cubicBezTo>
                      <a:pt x="573" y="165"/>
                      <a:pt x="561" y="140"/>
                      <a:pt x="548" y="115"/>
                    </a:cubicBezTo>
                    <a:cubicBezTo>
                      <a:pt x="490" y="37"/>
                      <a:pt x="404" y="1"/>
                      <a:pt x="3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33" name="Google Shape;11633;p55"/>
              <p:cNvSpPr/>
              <p:nvPr/>
            </p:nvSpPr>
            <p:spPr>
              <a:xfrm>
                <a:off x="3756900" y="4018300"/>
                <a:ext cx="18500" cy="14450"/>
              </a:xfrm>
              <a:custGeom>
                <a:rect b="b" l="l" r="r" t="t"/>
                <a:pathLst>
                  <a:path extrusionOk="0" h="578" w="740">
                    <a:moveTo>
                      <a:pt x="399" y="0"/>
                    </a:moveTo>
                    <a:cubicBezTo>
                      <a:pt x="194" y="0"/>
                      <a:pt x="0" y="237"/>
                      <a:pt x="162" y="462"/>
                    </a:cubicBezTo>
                    <a:cubicBezTo>
                      <a:pt x="224" y="543"/>
                      <a:pt x="305" y="577"/>
                      <a:pt x="386" y="577"/>
                    </a:cubicBezTo>
                    <a:cubicBezTo>
                      <a:pt x="566" y="577"/>
                      <a:pt x="740" y="403"/>
                      <a:pt x="662" y="187"/>
                    </a:cubicBezTo>
                    <a:cubicBezTo>
                      <a:pt x="649" y="162"/>
                      <a:pt x="637" y="149"/>
                      <a:pt x="624" y="125"/>
                    </a:cubicBezTo>
                    <a:cubicBezTo>
                      <a:pt x="561" y="37"/>
                      <a:pt x="479" y="0"/>
                      <a:pt x="3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34" name="Google Shape;11634;p55"/>
              <p:cNvSpPr/>
              <p:nvPr/>
            </p:nvSpPr>
            <p:spPr>
              <a:xfrm>
                <a:off x="3729125" y="3951700"/>
                <a:ext cx="18250" cy="14700"/>
              </a:xfrm>
              <a:custGeom>
                <a:rect b="b" l="l" r="r" t="t"/>
                <a:pathLst>
                  <a:path extrusionOk="0" h="588" w="730">
                    <a:moveTo>
                      <a:pt x="381" y="0"/>
                    </a:moveTo>
                    <a:cubicBezTo>
                      <a:pt x="186" y="0"/>
                      <a:pt x="0" y="207"/>
                      <a:pt x="123" y="427"/>
                    </a:cubicBezTo>
                    <a:cubicBezTo>
                      <a:pt x="180" y="539"/>
                      <a:pt x="275" y="587"/>
                      <a:pt x="371" y="587"/>
                    </a:cubicBezTo>
                    <a:cubicBezTo>
                      <a:pt x="550" y="587"/>
                      <a:pt x="730" y="418"/>
                      <a:pt x="648" y="189"/>
                    </a:cubicBezTo>
                    <a:cubicBezTo>
                      <a:pt x="636" y="164"/>
                      <a:pt x="623" y="152"/>
                      <a:pt x="611" y="127"/>
                    </a:cubicBezTo>
                    <a:cubicBezTo>
                      <a:pt x="547" y="37"/>
                      <a:pt x="463" y="0"/>
                      <a:pt x="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35" name="Google Shape;11635;p55"/>
              <p:cNvSpPr/>
              <p:nvPr/>
            </p:nvSpPr>
            <p:spPr>
              <a:xfrm>
                <a:off x="3781550" y="4082825"/>
                <a:ext cx="15675" cy="14300"/>
              </a:xfrm>
              <a:custGeom>
                <a:rect b="b" l="l" r="r" t="t"/>
                <a:pathLst>
                  <a:path extrusionOk="0" h="572" w="627">
                    <a:moveTo>
                      <a:pt x="297" y="0"/>
                    </a:moveTo>
                    <a:cubicBezTo>
                      <a:pt x="168" y="0"/>
                      <a:pt x="39" y="82"/>
                      <a:pt x="13" y="243"/>
                    </a:cubicBezTo>
                    <a:cubicBezTo>
                      <a:pt x="1" y="318"/>
                      <a:pt x="13" y="393"/>
                      <a:pt x="63" y="455"/>
                    </a:cubicBezTo>
                    <a:cubicBezTo>
                      <a:pt x="124" y="536"/>
                      <a:pt x="208" y="571"/>
                      <a:pt x="290" y="571"/>
                    </a:cubicBezTo>
                    <a:cubicBezTo>
                      <a:pt x="460" y="571"/>
                      <a:pt x="626" y="420"/>
                      <a:pt x="576" y="218"/>
                    </a:cubicBezTo>
                    <a:cubicBezTo>
                      <a:pt x="539" y="72"/>
                      <a:pt x="418" y="0"/>
                      <a:pt x="2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36" name="Google Shape;11636;p55"/>
              <p:cNvSpPr/>
              <p:nvPr/>
            </p:nvSpPr>
            <p:spPr>
              <a:xfrm>
                <a:off x="3839075" y="3910200"/>
                <a:ext cx="18625" cy="14750"/>
              </a:xfrm>
              <a:custGeom>
                <a:rect b="b" l="l" r="r" t="t"/>
                <a:pathLst>
                  <a:path extrusionOk="0" h="590" w="745">
                    <a:moveTo>
                      <a:pt x="403" y="0"/>
                    </a:moveTo>
                    <a:cubicBezTo>
                      <a:pt x="193" y="0"/>
                      <a:pt x="0" y="238"/>
                      <a:pt x="162" y="462"/>
                    </a:cubicBezTo>
                    <a:cubicBezTo>
                      <a:pt x="212" y="525"/>
                      <a:pt x="274" y="575"/>
                      <a:pt x="349" y="587"/>
                    </a:cubicBezTo>
                    <a:cubicBezTo>
                      <a:pt x="361" y="588"/>
                      <a:pt x="373" y="589"/>
                      <a:pt x="385" y="589"/>
                    </a:cubicBezTo>
                    <a:cubicBezTo>
                      <a:pt x="592" y="589"/>
                      <a:pt x="744" y="389"/>
                      <a:pt x="662" y="200"/>
                    </a:cubicBezTo>
                    <a:cubicBezTo>
                      <a:pt x="662" y="175"/>
                      <a:pt x="649" y="150"/>
                      <a:pt x="637" y="125"/>
                    </a:cubicBezTo>
                    <a:cubicBezTo>
                      <a:pt x="570" y="37"/>
                      <a:pt x="485" y="0"/>
                      <a:pt x="4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37" name="Google Shape;11637;p55"/>
              <p:cNvSpPr/>
              <p:nvPr/>
            </p:nvSpPr>
            <p:spPr>
              <a:xfrm>
                <a:off x="3906825" y="3924900"/>
                <a:ext cx="16675" cy="14450"/>
              </a:xfrm>
              <a:custGeom>
                <a:rect b="b" l="l" r="r" t="t"/>
                <a:pathLst>
                  <a:path extrusionOk="0" h="578" w="667">
                    <a:moveTo>
                      <a:pt x="293" y="1"/>
                    </a:moveTo>
                    <a:cubicBezTo>
                      <a:pt x="163" y="1"/>
                      <a:pt x="36" y="91"/>
                      <a:pt x="13" y="249"/>
                    </a:cubicBezTo>
                    <a:cubicBezTo>
                      <a:pt x="1" y="324"/>
                      <a:pt x="26" y="399"/>
                      <a:pt x="63" y="461"/>
                    </a:cubicBezTo>
                    <a:cubicBezTo>
                      <a:pt x="113" y="524"/>
                      <a:pt x="176" y="561"/>
                      <a:pt x="251" y="574"/>
                    </a:cubicBezTo>
                    <a:cubicBezTo>
                      <a:pt x="266" y="576"/>
                      <a:pt x="281" y="577"/>
                      <a:pt x="295" y="577"/>
                    </a:cubicBezTo>
                    <a:cubicBezTo>
                      <a:pt x="521" y="577"/>
                      <a:pt x="667" y="312"/>
                      <a:pt x="526" y="124"/>
                    </a:cubicBezTo>
                    <a:cubicBezTo>
                      <a:pt x="466" y="40"/>
                      <a:pt x="379" y="1"/>
                      <a:pt x="2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38" name="Google Shape;11638;p55"/>
              <p:cNvSpPr/>
              <p:nvPr/>
            </p:nvSpPr>
            <p:spPr>
              <a:xfrm>
                <a:off x="3934025" y="3996350"/>
                <a:ext cx="20125" cy="14475"/>
              </a:xfrm>
              <a:custGeom>
                <a:rect b="b" l="l" r="r" t="t"/>
                <a:pathLst>
                  <a:path extrusionOk="0" h="579" w="805">
                    <a:moveTo>
                      <a:pt x="390" y="1"/>
                    </a:moveTo>
                    <a:cubicBezTo>
                      <a:pt x="47" y="1"/>
                      <a:pt x="0" y="529"/>
                      <a:pt x="375" y="578"/>
                    </a:cubicBezTo>
                    <a:cubicBezTo>
                      <a:pt x="383" y="578"/>
                      <a:pt x="391" y="578"/>
                      <a:pt x="399" y="578"/>
                    </a:cubicBezTo>
                    <a:cubicBezTo>
                      <a:pt x="729" y="578"/>
                      <a:pt x="804" y="76"/>
                      <a:pt x="463" y="3"/>
                    </a:cubicBezTo>
                    <a:lnTo>
                      <a:pt x="425" y="3"/>
                    </a:lnTo>
                    <a:cubicBezTo>
                      <a:pt x="413" y="2"/>
                      <a:pt x="401" y="1"/>
                      <a:pt x="3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39" name="Google Shape;11639;p55"/>
              <p:cNvSpPr/>
              <p:nvPr/>
            </p:nvSpPr>
            <p:spPr>
              <a:xfrm>
                <a:off x="3896850" y="4040850"/>
                <a:ext cx="16250" cy="14550"/>
              </a:xfrm>
              <a:custGeom>
                <a:rect b="b" l="l" r="r" t="t"/>
                <a:pathLst>
                  <a:path extrusionOk="0" h="582" w="650">
                    <a:moveTo>
                      <a:pt x="334" y="0"/>
                    </a:moveTo>
                    <a:cubicBezTo>
                      <a:pt x="298" y="0"/>
                      <a:pt x="261" y="7"/>
                      <a:pt x="225" y="22"/>
                    </a:cubicBezTo>
                    <a:cubicBezTo>
                      <a:pt x="75" y="72"/>
                      <a:pt x="0" y="247"/>
                      <a:pt x="50" y="397"/>
                    </a:cubicBezTo>
                    <a:cubicBezTo>
                      <a:pt x="98" y="511"/>
                      <a:pt x="210" y="582"/>
                      <a:pt x="321" y="582"/>
                    </a:cubicBezTo>
                    <a:cubicBezTo>
                      <a:pt x="357" y="582"/>
                      <a:pt x="392" y="575"/>
                      <a:pt x="425" y="560"/>
                    </a:cubicBezTo>
                    <a:cubicBezTo>
                      <a:pt x="575" y="497"/>
                      <a:pt x="650" y="335"/>
                      <a:pt x="600" y="185"/>
                    </a:cubicBezTo>
                    <a:cubicBezTo>
                      <a:pt x="552" y="71"/>
                      <a:pt x="447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40" name="Google Shape;11640;p55"/>
              <p:cNvSpPr/>
              <p:nvPr/>
            </p:nvSpPr>
            <p:spPr>
              <a:xfrm>
                <a:off x="3773350" y="4125700"/>
                <a:ext cx="18500" cy="15250"/>
              </a:xfrm>
              <a:custGeom>
                <a:rect b="b" l="l" r="r" t="t"/>
                <a:pathLst>
                  <a:path extrusionOk="0" h="610" w="740">
                    <a:moveTo>
                      <a:pt x="349" y="1"/>
                    </a:moveTo>
                    <a:cubicBezTo>
                      <a:pt x="166" y="1"/>
                      <a:pt x="1" y="185"/>
                      <a:pt x="91" y="402"/>
                    </a:cubicBezTo>
                    <a:cubicBezTo>
                      <a:pt x="133" y="549"/>
                      <a:pt x="239" y="610"/>
                      <a:pt x="349" y="610"/>
                    </a:cubicBezTo>
                    <a:cubicBezTo>
                      <a:pt x="539" y="610"/>
                      <a:pt x="740" y="427"/>
                      <a:pt x="629" y="190"/>
                    </a:cubicBezTo>
                    <a:cubicBezTo>
                      <a:pt x="604" y="152"/>
                      <a:pt x="579" y="115"/>
                      <a:pt x="554" y="90"/>
                    </a:cubicBezTo>
                    <a:cubicBezTo>
                      <a:pt x="492" y="28"/>
                      <a:pt x="419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41" name="Google Shape;11641;p55"/>
              <p:cNvSpPr/>
              <p:nvPr/>
            </p:nvSpPr>
            <p:spPr>
              <a:xfrm>
                <a:off x="3885275" y="4073025"/>
                <a:ext cx="17475" cy="14600"/>
              </a:xfrm>
              <a:custGeom>
                <a:rect b="b" l="l" r="r" t="t"/>
                <a:pathLst>
                  <a:path extrusionOk="0" h="584" w="699">
                    <a:moveTo>
                      <a:pt x="359" y="0"/>
                    </a:moveTo>
                    <a:cubicBezTo>
                      <a:pt x="323" y="0"/>
                      <a:pt x="287" y="7"/>
                      <a:pt x="251" y="22"/>
                    </a:cubicBezTo>
                    <a:cubicBezTo>
                      <a:pt x="13" y="110"/>
                      <a:pt x="1" y="447"/>
                      <a:pt x="238" y="560"/>
                    </a:cubicBezTo>
                    <a:cubicBezTo>
                      <a:pt x="276" y="576"/>
                      <a:pt x="315" y="583"/>
                      <a:pt x="352" y="583"/>
                    </a:cubicBezTo>
                    <a:cubicBezTo>
                      <a:pt x="544" y="583"/>
                      <a:pt x="699" y="384"/>
                      <a:pt x="626" y="185"/>
                    </a:cubicBezTo>
                    <a:cubicBezTo>
                      <a:pt x="578" y="71"/>
                      <a:pt x="473" y="0"/>
                      <a:pt x="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42" name="Google Shape;11642;p55"/>
              <p:cNvSpPr/>
              <p:nvPr/>
            </p:nvSpPr>
            <p:spPr>
              <a:xfrm>
                <a:off x="3738725" y="3920975"/>
                <a:ext cx="18025" cy="14725"/>
              </a:xfrm>
              <a:custGeom>
                <a:rect b="b" l="l" r="r" t="t"/>
                <a:pathLst>
                  <a:path extrusionOk="0" h="589" w="721">
                    <a:moveTo>
                      <a:pt x="350" y="0"/>
                    </a:moveTo>
                    <a:cubicBezTo>
                      <a:pt x="176" y="0"/>
                      <a:pt x="0" y="158"/>
                      <a:pt x="64" y="381"/>
                    </a:cubicBezTo>
                    <a:cubicBezTo>
                      <a:pt x="110" y="527"/>
                      <a:pt x="220" y="588"/>
                      <a:pt x="331" y="588"/>
                    </a:cubicBezTo>
                    <a:cubicBezTo>
                      <a:pt x="523" y="588"/>
                      <a:pt x="720" y="406"/>
                      <a:pt x="602" y="169"/>
                    </a:cubicBezTo>
                    <a:cubicBezTo>
                      <a:pt x="547" y="51"/>
                      <a:pt x="449" y="0"/>
                      <a:pt x="3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43" name="Google Shape;11643;p55"/>
              <p:cNvSpPr/>
              <p:nvPr/>
            </p:nvSpPr>
            <p:spPr>
              <a:xfrm>
                <a:off x="3850575" y="3877525"/>
                <a:ext cx="18100" cy="14525"/>
              </a:xfrm>
              <a:custGeom>
                <a:rect b="b" l="l" r="r" t="t"/>
                <a:pathLst>
                  <a:path extrusionOk="0" h="581" w="724">
                    <a:moveTo>
                      <a:pt x="351" y="1"/>
                    </a:moveTo>
                    <a:cubicBezTo>
                      <a:pt x="175" y="1"/>
                      <a:pt x="0" y="155"/>
                      <a:pt x="64" y="369"/>
                    </a:cubicBezTo>
                    <a:cubicBezTo>
                      <a:pt x="111" y="519"/>
                      <a:pt x="223" y="581"/>
                      <a:pt x="337" y="581"/>
                    </a:cubicBezTo>
                    <a:cubicBezTo>
                      <a:pt x="529" y="581"/>
                      <a:pt x="724" y="405"/>
                      <a:pt x="614" y="169"/>
                    </a:cubicBezTo>
                    <a:cubicBezTo>
                      <a:pt x="555" y="51"/>
                      <a:pt x="453" y="1"/>
                      <a:pt x="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44" name="Google Shape;11644;p55"/>
              <p:cNvSpPr/>
              <p:nvPr/>
            </p:nvSpPr>
            <p:spPr>
              <a:xfrm>
                <a:off x="3774925" y="3901725"/>
                <a:ext cx="17175" cy="14225"/>
              </a:xfrm>
              <a:custGeom>
                <a:rect b="b" l="l" r="r" t="t"/>
                <a:pathLst>
                  <a:path extrusionOk="0" h="569" w="687">
                    <a:moveTo>
                      <a:pt x="373" y="1"/>
                    </a:moveTo>
                    <a:cubicBezTo>
                      <a:pt x="182" y="1"/>
                      <a:pt x="0" y="204"/>
                      <a:pt x="116" y="426"/>
                    </a:cubicBezTo>
                    <a:cubicBezTo>
                      <a:pt x="153" y="501"/>
                      <a:pt x="228" y="551"/>
                      <a:pt x="316" y="564"/>
                    </a:cubicBezTo>
                    <a:cubicBezTo>
                      <a:pt x="334" y="567"/>
                      <a:pt x="352" y="569"/>
                      <a:pt x="370" y="569"/>
                    </a:cubicBezTo>
                    <a:cubicBezTo>
                      <a:pt x="546" y="569"/>
                      <a:pt x="686" y="408"/>
                      <a:pt x="641" y="226"/>
                    </a:cubicBezTo>
                    <a:cubicBezTo>
                      <a:pt x="641" y="214"/>
                      <a:pt x="641" y="189"/>
                      <a:pt x="628" y="176"/>
                    </a:cubicBezTo>
                    <a:cubicBezTo>
                      <a:pt x="628" y="151"/>
                      <a:pt x="616" y="139"/>
                      <a:pt x="591" y="114"/>
                    </a:cubicBezTo>
                    <a:cubicBezTo>
                      <a:pt x="529" y="34"/>
                      <a:pt x="450" y="1"/>
                      <a:pt x="3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45" name="Google Shape;11645;p55"/>
              <p:cNvSpPr/>
              <p:nvPr/>
            </p:nvSpPr>
            <p:spPr>
              <a:xfrm>
                <a:off x="3742500" y="4134575"/>
                <a:ext cx="17225" cy="14325"/>
              </a:xfrm>
              <a:custGeom>
                <a:rect b="b" l="l" r="r" t="t"/>
                <a:pathLst>
                  <a:path extrusionOk="0" h="573" w="689">
                    <a:moveTo>
                      <a:pt x="368" y="0"/>
                    </a:moveTo>
                    <a:cubicBezTo>
                      <a:pt x="332" y="0"/>
                      <a:pt x="297" y="7"/>
                      <a:pt x="263" y="22"/>
                    </a:cubicBezTo>
                    <a:cubicBezTo>
                      <a:pt x="213" y="35"/>
                      <a:pt x="176" y="60"/>
                      <a:pt x="151" y="97"/>
                    </a:cubicBezTo>
                    <a:cubicBezTo>
                      <a:pt x="1" y="272"/>
                      <a:pt x="113" y="535"/>
                      <a:pt x="338" y="572"/>
                    </a:cubicBezTo>
                    <a:cubicBezTo>
                      <a:pt x="376" y="572"/>
                      <a:pt x="426" y="572"/>
                      <a:pt x="463" y="547"/>
                    </a:cubicBezTo>
                    <a:cubicBezTo>
                      <a:pt x="613" y="497"/>
                      <a:pt x="688" y="322"/>
                      <a:pt x="638" y="172"/>
                    </a:cubicBezTo>
                    <a:cubicBezTo>
                      <a:pt x="591" y="68"/>
                      <a:pt x="479" y="0"/>
                      <a:pt x="3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46" name="Google Shape;11646;p55"/>
              <p:cNvSpPr/>
              <p:nvPr/>
            </p:nvSpPr>
            <p:spPr>
              <a:xfrm>
                <a:off x="4034000" y="3988850"/>
                <a:ext cx="15775" cy="14825"/>
              </a:xfrm>
              <a:custGeom>
                <a:rect b="b" l="l" r="r" t="t"/>
                <a:pathLst>
                  <a:path extrusionOk="0" h="593" w="631">
                    <a:moveTo>
                      <a:pt x="326" y="0"/>
                    </a:moveTo>
                    <a:cubicBezTo>
                      <a:pt x="244" y="0"/>
                      <a:pt x="161" y="36"/>
                      <a:pt x="100" y="115"/>
                    </a:cubicBezTo>
                    <a:cubicBezTo>
                      <a:pt x="0" y="240"/>
                      <a:pt x="25" y="415"/>
                      <a:pt x="150" y="515"/>
                    </a:cubicBezTo>
                    <a:lnTo>
                      <a:pt x="150" y="528"/>
                    </a:lnTo>
                    <a:cubicBezTo>
                      <a:pt x="205" y="573"/>
                      <a:pt x="267" y="593"/>
                      <a:pt x="328" y="593"/>
                    </a:cubicBezTo>
                    <a:cubicBezTo>
                      <a:pt x="485" y="593"/>
                      <a:pt x="631" y="455"/>
                      <a:pt x="612" y="265"/>
                    </a:cubicBezTo>
                    <a:cubicBezTo>
                      <a:pt x="597" y="101"/>
                      <a:pt x="463" y="0"/>
                      <a:pt x="3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47" name="Google Shape;11647;p55"/>
              <p:cNvSpPr/>
              <p:nvPr/>
            </p:nvSpPr>
            <p:spPr>
              <a:xfrm>
                <a:off x="4071475" y="3968250"/>
                <a:ext cx="17425" cy="14475"/>
              </a:xfrm>
              <a:custGeom>
                <a:rect b="b" l="l" r="r" t="t"/>
                <a:pathLst>
                  <a:path extrusionOk="0" h="579" w="697">
                    <a:moveTo>
                      <a:pt x="355" y="0"/>
                    </a:moveTo>
                    <a:cubicBezTo>
                      <a:pt x="258" y="0"/>
                      <a:pt x="160" y="47"/>
                      <a:pt x="101" y="140"/>
                    </a:cubicBezTo>
                    <a:cubicBezTo>
                      <a:pt x="1" y="314"/>
                      <a:pt x="101" y="539"/>
                      <a:pt x="313" y="577"/>
                    </a:cubicBezTo>
                    <a:cubicBezTo>
                      <a:pt x="325" y="578"/>
                      <a:pt x="336" y="579"/>
                      <a:pt x="347" y="579"/>
                    </a:cubicBezTo>
                    <a:cubicBezTo>
                      <a:pt x="544" y="579"/>
                      <a:pt x="697" y="379"/>
                      <a:pt x="626" y="190"/>
                    </a:cubicBezTo>
                    <a:cubicBezTo>
                      <a:pt x="613" y="165"/>
                      <a:pt x="601" y="140"/>
                      <a:pt x="588" y="115"/>
                    </a:cubicBezTo>
                    <a:cubicBezTo>
                      <a:pt x="529" y="38"/>
                      <a:pt x="442" y="0"/>
                      <a:pt x="3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48" name="Google Shape;11648;p55"/>
              <p:cNvSpPr/>
              <p:nvPr/>
            </p:nvSpPr>
            <p:spPr>
              <a:xfrm>
                <a:off x="4004575" y="3955125"/>
                <a:ext cx="18075" cy="14625"/>
              </a:xfrm>
              <a:custGeom>
                <a:rect b="b" l="l" r="r" t="t"/>
                <a:pathLst>
                  <a:path extrusionOk="0" h="585" w="723">
                    <a:moveTo>
                      <a:pt x="374" y="1"/>
                    </a:moveTo>
                    <a:cubicBezTo>
                      <a:pt x="183" y="1"/>
                      <a:pt x="1" y="208"/>
                      <a:pt x="115" y="427"/>
                    </a:cubicBezTo>
                    <a:cubicBezTo>
                      <a:pt x="175" y="538"/>
                      <a:pt x="270" y="585"/>
                      <a:pt x="364" y="585"/>
                    </a:cubicBezTo>
                    <a:cubicBezTo>
                      <a:pt x="545" y="585"/>
                      <a:pt x="722" y="412"/>
                      <a:pt x="640" y="190"/>
                    </a:cubicBezTo>
                    <a:cubicBezTo>
                      <a:pt x="640" y="165"/>
                      <a:pt x="627" y="152"/>
                      <a:pt x="602" y="127"/>
                    </a:cubicBezTo>
                    <a:cubicBezTo>
                      <a:pt x="539" y="38"/>
                      <a:pt x="456" y="1"/>
                      <a:pt x="3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49" name="Google Shape;11649;p55"/>
              <p:cNvSpPr/>
              <p:nvPr/>
            </p:nvSpPr>
            <p:spPr>
              <a:xfrm>
                <a:off x="4015750" y="3916175"/>
                <a:ext cx="15150" cy="14500"/>
              </a:xfrm>
              <a:custGeom>
                <a:rect b="b" l="l" r="r" t="t"/>
                <a:pathLst>
                  <a:path extrusionOk="0" h="580" w="606">
                    <a:moveTo>
                      <a:pt x="305" y="0"/>
                    </a:moveTo>
                    <a:cubicBezTo>
                      <a:pt x="147" y="0"/>
                      <a:pt x="0" y="136"/>
                      <a:pt x="18" y="323"/>
                    </a:cubicBezTo>
                    <a:cubicBezTo>
                      <a:pt x="42" y="481"/>
                      <a:pt x="180" y="579"/>
                      <a:pt x="317" y="579"/>
                    </a:cubicBezTo>
                    <a:cubicBezTo>
                      <a:pt x="397" y="579"/>
                      <a:pt x="475" y="546"/>
                      <a:pt x="530" y="473"/>
                    </a:cubicBezTo>
                    <a:cubicBezTo>
                      <a:pt x="580" y="411"/>
                      <a:pt x="605" y="336"/>
                      <a:pt x="593" y="261"/>
                    </a:cubicBezTo>
                    <a:cubicBezTo>
                      <a:pt x="593" y="236"/>
                      <a:pt x="593" y="211"/>
                      <a:pt x="580" y="186"/>
                    </a:cubicBezTo>
                    <a:cubicBezTo>
                      <a:pt x="568" y="136"/>
                      <a:pt x="530" y="98"/>
                      <a:pt x="493" y="61"/>
                    </a:cubicBezTo>
                    <a:lnTo>
                      <a:pt x="493" y="73"/>
                    </a:lnTo>
                    <a:cubicBezTo>
                      <a:pt x="435" y="23"/>
                      <a:pt x="369" y="0"/>
                      <a:pt x="3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50" name="Google Shape;11650;p55"/>
              <p:cNvSpPr/>
              <p:nvPr/>
            </p:nvSpPr>
            <p:spPr>
              <a:xfrm>
                <a:off x="4050550" y="3915450"/>
                <a:ext cx="17425" cy="14475"/>
              </a:xfrm>
              <a:custGeom>
                <a:rect b="b" l="l" r="r" t="t"/>
                <a:pathLst>
                  <a:path extrusionOk="0" h="579" w="697">
                    <a:moveTo>
                      <a:pt x="355" y="0"/>
                    </a:moveTo>
                    <a:cubicBezTo>
                      <a:pt x="257" y="0"/>
                      <a:pt x="160" y="47"/>
                      <a:pt x="100" y="140"/>
                    </a:cubicBezTo>
                    <a:cubicBezTo>
                      <a:pt x="0" y="315"/>
                      <a:pt x="100" y="539"/>
                      <a:pt x="313" y="577"/>
                    </a:cubicBezTo>
                    <a:cubicBezTo>
                      <a:pt x="324" y="578"/>
                      <a:pt x="336" y="579"/>
                      <a:pt x="347" y="579"/>
                    </a:cubicBezTo>
                    <a:cubicBezTo>
                      <a:pt x="544" y="579"/>
                      <a:pt x="696" y="379"/>
                      <a:pt x="625" y="190"/>
                    </a:cubicBezTo>
                    <a:cubicBezTo>
                      <a:pt x="613" y="165"/>
                      <a:pt x="600" y="140"/>
                      <a:pt x="588" y="115"/>
                    </a:cubicBezTo>
                    <a:cubicBezTo>
                      <a:pt x="529" y="38"/>
                      <a:pt x="442" y="0"/>
                      <a:pt x="3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51" name="Google Shape;11651;p55"/>
              <p:cNvSpPr/>
              <p:nvPr/>
            </p:nvSpPr>
            <p:spPr>
              <a:xfrm>
                <a:off x="4084300" y="3935250"/>
                <a:ext cx="16250" cy="14400"/>
              </a:xfrm>
              <a:custGeom>
                <a:rect b="b" l="l" r="r" t="t"/>
                <a:pathLst>
                  <a:path extrusionOk="0" h="576" w="650">
                    <a:moveTo>
                      <a:pt x="323" y="0"/>
                    </a:moveTo>
                    <a:cubicBezTo>
                      <a:pt x="286" y="0"/>
                      <a:pt x="249" y="7"/>
                      <a:pt x="213" y="22"/>
                    </a:cubicBezTo>
                    <a:cubicBezTo>
                      <a:pt x="63" y="72"/>
                      <a:pt x="0" y="247"/>
                      <a:pt x="50" y="385"/>
                    </a:cubicBezTo>
                    <a:cubicBezTo>
                      <a:pt x="100" y="503"/>
                      <a:pt x="212" y="575"/>
                      <a:pt x="331" y="575"/>
                    </a:cubicBezTo>
                    <a:cubicBezTo>
                      <a:pt x="362" y="575"/>
                      <a:pt x="394" y="570"/>
                      <a:pt x="425" y="560"/>
                    </a:cubicBezTo>
                    <a:cubicBezTo>
                      <a:pt x="575" y="497"/>
                      <a:pt x="650" y="335"/>
                      <a:pt x="587" y="185"/>
                    </a:cubicBezTo>
                    <a:cubicBezTo>
                      <a:pt x="550" y="71"/>
                      <a:pt x="439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52" name="Google Shape;11652;p55"/>
              <p:cNvSpPr/>
              <p:nvPr/>
            </p:nvSpPr>
            <p:spPr>
              <a:xfrm>
                <a:off x="3990275" y="3855400"/>
                <a:ext cx="18750" cy="14625"/>
              </a:xfrm>
              <a:custGeom>
                <a:rect b="b" l="l" r="r" t="t"/>
                <a:pathLst>
                  <a:path extrusionOk="0" h="585" w="750">
                    <a:moveTo>
                      <a:pt x="385" y="0"/>
                    </a:moveTo>
                    <a:cubicBezTo>
                      <a:pt x="131" y="0"/>
                      <a:pt x="1" y="341"/>
                      <a:pt x="212" y="517"/>
                    </a:cubicBezTo>
                    <a:cubicBezTo>
                      <a:pt x="271" y="564"/>
                      <a:pt x="336" y="584"/>
                      <a:pt x="398" y="584"/>
                    </a:cubicBezTo>
                    <a:cubicBezTo>
                      <a:pt x="585" y="584"/>
                      <a:pt x="750" y="399"/>
                      <a:pt x="674" y="192"/>
                    </a:cubicBezTo>
                    <a:cubicBezTo>
                      <a:pt x="637" y="92"/>
                      <a:pt x="549" y="17"/>
                      <a:pt x="437" y="5"/>
                    </a:cubicBezTo>
                    <a:cubicBezTo>
                      <a:pt x="419" y="2"/>
                      <a:pt x="402" y="0"/>
                      <a:pt x="3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53" name="Google Shape;11653;p55"/>
              <p:cNvSpPr/>
              <p:nvPr/>
            </p:nvSpPr>
            <p:spPr>
              <a:xfrm>
                <a:off x="4030250" y="3843700"/>
                <a:ext cx="15775" cy="14400"/>
              </a:xfrm>
              <a:custGeom>
                <a:rect b="b" l="l" r="r" t="t"/>
                <a:pathLst>
                  <a:path extrusionOk="0" h="576" w="631">
                    <a:moveTo>
                      <a:pt x="319" y="1"/>
                    </a:moveTo>
                    <a:cubicBezTo>
                      <a:pt x="237" y="1"/>
                      <a:pt x="156" y="35"/>
                      <a:pt x="100" y="110"/>
                    </a:cubicBezTo>
                    <a:cubicBezTo>
                      <a:pt x="0" y="235"/>
                      <a:pt x="13" y="410"/>
                      <a:pt x="138" y="510"/>
                    </a:cubicBezTo>
                    <a:cubicBezTo>
                      <a:pt x="193" y="555"/>
                      <a:pt x="257" y="576"/>
                      <a:pt x="319" y="576"/>
                    </a:cubicBezTo>
                    <a:cubicBezTo>
                      <a:pt x="479" y="576"/>
                      <a:pt x="631" y="441"/>
                      <a:pt x="613" y="260"/>
                    </a:cubicBezTo>
                    <a:cubicBezTo>
                      <a:pt x="589" y="96"/>
                      <a:pt x="454" y="1"/>
                      <a:pt x="3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54" name="Google Shape;11654;p55"/>
              <p:cNvSpPr/>
              <p:nvPr/>
            </p:nvSpPr>
            <p:spPr>
              <a:xfrm>
                <a:off x="3977125" y="3888525"/>
                <a:ext cx="16550" cy="14525"/>
              </a:xfrm>
              <a:custGeom>
                <a:rect b="b" l="l" r="r" t="t"/>
                <a:pathLst>
                  <a:path extrusionOk="0" h="581" w="662">
                    <a:moveTo>
                      <a:pt x="353" y="0"/>
                    </a:moveTo>
                    <a:cubicBezTo>
                      <a:pt x="272" y="0"/>
                      <a:pt x="194" y="35"/>
                      <a:pt x="138" y="104"/>
                    </a:cubicBezTo>
                    <a:cubicBezTo>
                      <a:pt x="1" y="267"/>
                      <a:pt x="76" y="504"/>
                      <a:pt x="276" y="567"/>
                    </a:cubicBezTo>
                    <a:cubicBezTo>
                      <a:pt x="305" y="576"/>
                      <a:pt x="334" y="580"/>
                      <a:pt x="363" y="580"/>
                    </a:cubicBezTo>
                    <a:cubicBezTo>
                      <a:pt x="527" y="580"/>
                      <a:pt x="661" y="435"/>
                      <a:pt x="651" y="254"/>
                    </a:cubicBezTo>
                    <a:cubicBezTo>
                      <a:pt x="638" y="229"/>
                      <a:pt x="638" y="204"/>
                      <a:pt x="626" y="192"/>
                    </a:cubicBezTo>
                    <a:cubicBezTo>
                      <a:pt x="613" y="142"/>
                      <a:pt x="576" y="92"/>
                      <a:pt x="538" y="67"/>
                    </a:cubicBezTo>
                    <a:cubicBezTo>
                      <a:pt x="483" y="22"/>
                      <a:pt x="417" y="0"/>
                      <a:pt x="3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55" name="Google Shape;11655;p55"/>
              <p:cNvSpPr/>
              <p:nvPr/>
            </p:nvSpPr>
            <p:spPr>
              <a:xfrm>
                <a:off x="4057425" y="3877900"/>
                <a:ext cx="16275" cy="14425"/>
              </a:xfrm>
              <a:custGeom>
                <a:rect b="b" l="l" r="r" t="t"/>
                <a:pathLst>
                  <a:path extrusionOk="0" h="577" w="651">
                    <a:moveTo>
                      <a:pt x="318" y="0"/>
                    </a:moveTo>
                    <a:cubicBezTo>
                      <a:pt x="283" y="0"/>
                      <a:pt x="247" y="6"/>
                      <a:pt x="213" y="17"/>
                    </a:cubicBezTo>
                    <a:cubicBezTo>
                      <a:pt x="75" y="79"/>
                      <a:pt x="0" y="242"/>
                      <a:pt x="50" y="392"/>
                    </a:cubicBezTo>
                    <a:cubicBezTo>
                      <a:pt x="98" y="506"/>
                      <a:pt x="203" y="576"/>
                      <a:pt x="317" y="576"/>
                    </a:cubicBezTo>
                    <a:cubicBezTo>
                      <a:pt x="352" y="576"/>
                      <a:pt x="389" y="569"/>
                      <a:pt x="425" y="554"/>
                    </a:cubicBezTo>
                    <a:cubicBezTo>
                      <a:pt x="575" y="504"/>
                      <a:pt x="650" y="329"/>
                      <a:pt x="588" y="179"/>
                    </a:cubicBezTo>
                    <a:cubicBezTo>
                      <a:pt x="549" y="64"/>
                      <a:pt x="436" y="0"/>
                      <a:pt x="3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56" name="Google Shape;11656;p55"/>
              <p:cNvSpPr/>
              <p:nvPr/>
            </p:nvSpPr>
            <p:spPr>
              <a:xfrm>
                <a:off x="4148200" y="3945400"/>
                <a:ext cx="17350" cy="12900"/>
              </a:xfrm>
              <a:custGeom>
                <a:rect b="b" l="l" r="r" t="t"/>
                <a:pathLst>
                  <a:path extrusionOk="0" h="516" w="694">
                    <a:moveTo>
                      <a:pt x="490" y="0"/>
                    </a:moveTo>
                    <a:cubicBezTo>
                      <a:pt x="282" y="0"/>
                      <a:pt x="1" y="286"/>
                      <a:pt x="206" y="454"/>
                    </a:cubicBezTo>
                    <a:cubicBezTo>
                      <a:pt x="258" y="495"/>
                      <a:pt x="319" y="515"/>
                      <a:pt x="379" y="515"/>
                    </a:cubicBezTo>
                    <a:cubicBezTo>
                      <a:pt x="464" y="515"/>
                      <a:pt x="548" y="477"/>
                      <a:pt x="606" y="404"/>
                    </a:cubicBezTo>
                    <a:lnTo>
                      <a:pt x="618" y="404"/>
                    </a:lnTo>
                    <a:cubicBezTo>
                      <a:pt x="681" y="329"/>
                      <a:pt x="693" y="216"/>
                      <a:pt x="656" y="116"/>
                    </a:cubicBezTo>
                    <a:cubicBezTo>
                      <a:pt x="624" y="34"/>
                      <a:pt x="561" y="0"/>
                      <a:pt x="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57" name="Google Shape;11657;p55"/>
              <p:cNvSpPr/>
              <p:nvPr/>
            </p:nvSpPr>
            <p:spPr>
              <a:xfrm>
                <a:off x="4124225" y="3879775"/>
                <a:ext cx="16725" cy="14450"/>
              </a:xfrm>
              <a:custGeom>
                <a:rect b="b" l="l" r="r" t="t"/>
                <a:pathLst>
                  <a:path extrusionOk="0" h="578" w="669">
                    <a:moveTo>
                      <a:pt x="365" y="0"/>
                    </a:moveTo>
                    <a:cubicBezTo>
                      <a:pt x="172" y="0"/>
                      <a:pt x="0" y="219"/>
                      <a:pt x="115" y="429"/>
                    </a:cubicBezTo>
                    <a:cubicBezTo>
                      <a:pt x="171" y="532"/>
                      <a:pt x="264" y="577"/>
                      <a:pt x="357" y="577"/>
                    </a:cubicBezTo>
                    <a:cubicBezTo>
                      <a:pt x="512" y="577"/>
                      <a:pt x="668" y="450"/>
                      <a:pt x="653" y="254"/>
                    </a:cubicBezTo>
                    <a:cubicBezTo>
                      <a:pt x="653" y="229"/>
                      <a:pt x="640" y="204"/>
                      <a:pt x="628" y="179"/>
                    </a:cubicBezTo>
                    <a:cubicBezTo>
                      <a:pt x="615" y="129"/>
                      <a:pt x="590" y="92"/>
                      <a:pt x="540" y="67"/>
                    </a:cubicBezTo>
                    <a:cubicBezTo>
                      <a:pt x="485" y="20"/>
                      <a:pt x="424" y="0"/>
                      <a:pt x="3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58" name="Google Shape;11658;p55"/>
              <p:cNvSpPr/>
              <p:nvPr/>
            </p:nvSpPr>
            <p:spPr>
              <a:xfrm>
                <a:off x="4118975" y="3915575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29" y="0"/>
                    </a:moveTo>
                    <a:cubicBezTo>
                      <a:pt x="293" y="0"/>
                      <a:pt x="258" y="7"/>
                      <a:pt x="225" y="22"/>
                    </a:cubicBezTo>
                    <a:cubicBezTo>
                      <a:pt x="75" y="72"/>
                      <a:pt x="0" y="247"/>
                      <a:pt x="50" y="397"/>
                    </a:cubicBezTo>
                    <a:cubicBezTo>
                      <a:pt x="98" y="511"/>
                      <a:pt x="203" y="582"/>
                      <a:pt x="316" y="582"/>
                    </a:cubicBezTo>
                    <a:cubicBezTo>
                      <a:pt x="352" y="582"/>
                      <a:pt x="389" y="574"/>
                      <a:pt x="425" y="559"/>
                    </a:cubicBezTo>
                    <a:cubicBezTo>
                      <a:pt x="575" y="497"/>
                      <a:pt x="650" y="335"/>
                      <a:pt x="588" y="185"/>
                    </a:cubicBezTo>
                    <a:cubicBezTo>
                      <a:pt x="550" y="71"/>
                      <a:pt x="440" y="0"/>
                      <a:pt x="3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59" name="Google Shape;11659;p55"/>
              <p:cNvSpPr/>
              <p:nvPr/>
            </p:nvSpPr>
            <p:spPr>
              <a:xfrm>
                <a:off x="4100225" y="3810125"/>
                <a:ext cx="16350" cy="14550"/>
              </a:xfrm>
              <a:custGeom>
                <a:rect b="b" l="l" r="r" t="t"/>
                <a:pathLst>
                  <a:path extrusionOk="0" h="582" w="654">
                    <a:moveTo>
                      <a:pt x="305" y="0"/>
                    </a:moveTo>
                    <a:cubicBezTo>
                      <a:pt x="161" y="0"/>
                      <a:pt x="36" y="106"/>
                      <a:pt x="13" y="254"/>
                    </a:cubicBezTo>
                    <a:cubicBezTo>
                      <a:pt x="0" y="329"/>
                      <a:pt x="25" y="404"/>
                      <a:pt x="75" y="466"/>
                    </a:cubicBezTo>
                    <a:cubicBezTo>
                      <a:pt x="137" y="547"/>
                      <a:pt x="219" y="582"/>
                      <a:pt x="299" y="582"/>
                    </a:cubicBezTo>
                    <a:cubicBezTo>
                      <a:pt x="480" y="582"/>
                      <a:pt x="653" y="407"/>
                      <a:pt x="575" y="191"/>
                    </a:cubicBezTo>
                    <a:cubicBezTo>
                      <a:pt x="563" y="166"/>
                      <a:pt x="550" y="141"/>
                      <a:pt x="538" y="129"/>
                    </a:cubicBezTo>
                    <a:cubicBezTo>
                      <a:pt x="488" y="66"/>
                      <a:pt x="425" y="16"/>
                      <a:pt x="350" y="4"/>
                    </a:cubicBezTo>
                    <a:cubicBezTo>
                      <a:pt x="335" y="1"/>
                      <a:pt x="320" y="0"/>
                      <a:pt x="3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60" name="Google Shape;11660;p55"/>
              <p:cNvSpPr/>
              <p:nvPr/>
            </p:nvSpPr>
            <p:spPr>
              <a:xfrm>
                <a:off x="4086475" y="3856325"/>
                <a:ext cx="16275" cy="14450"/>
              </a:xfrm>
              <a:custGeom>
                <a:rect b="b" l="l" r="r" t="t"/>
                <a:pathLst>
                  <a:path extrusionOk="0" h="578" w="651">
                    <a:moveTo>
                      <a:pt x="329" y="1"/>
                    </a:moveTo>
                    <a:cubicBezTo>
                      <a:pt x="295" y="1"/>
                      <a:pt x="260" y="6"/>
                      <a:pt x="226" y="18"/>
                    </a:cubicBezTo>
                    <a:cubicBezTo>
                      <a:pt x="76" y="80"/>
                      <a:pt x="1" y="243"/>
                      <a:pt x="63" y="393"/>
                    </a:cubicBezTo>
                    <a:cubicBezTo>
                      <a:pt x="101" y="507"/>
                      <a:pt x="211" y="577"/>
                      <a:pt x="328" y="577"/>
                    </a:cubicBezTo>
                    <a:cubicBezTo>
                      <a:pt x="364" y="577"/>
                      <a:pt x="402" y="570"/>
                      <a:pt x="438" y="555"/>
                    </a:cubicBezTo>
                    <a:cubicBezTo>
                      <a:pt x="588" y="505"/>
                      <a:pt x="650" y="330"/>
                      <a:pt x="600" y="180"/>
                    </a:cubicBezTo>
                    <a:cubicBezTo>
                      <a:pt x="552" y="64"/>
                      <a:pt x="444" y="1"/>
                      <a:pt x="3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61" name="Google Shape;11661;p55"/>
              <p:cNvSpPr/>
              <p:nvPr/>
            </p:nvSpPr>
            <p:spPr>
              <a:xfrm>
                <a:off x="3965575" y="4011400"/>
                <a:ext cx="17425" cy="14450"/>
              </a:xfrm>
              <a:custGeom>
                <a:rect b="b" l="l" r="r" t="t"/>
                <a:pathLst>
                  <a:path extrusionOk="0" h="578" w="697">
                    <a:moveTo>
                      <a:pt x="349" y="0"/>
                    </a:moveTo>
                    <a:cubicBezTo>
                      <a:pt x="254" y="0"/>
                      <a:pt x="159" y="47"/>
                      <a:pt x="100" y="138"/>
                    </a:cubicBezTo>
                    <a:cubicBezTo>
                      <a:pt x="0" y="313"/>
                      <a:pt x="100" y="538"/>
                      <a:pt x="313" y="575"/>
                    </a:cubicBezTo>
                    <a:cubicBezTo>
                      <a:pt x="324" y="577"/>
                      <a:pt x="336" y="577"/>
                      <a:pt x="347" y="577"/>
                    </a:cubicBezTo>
                    <a:cubicBezTo>
                      <a:pt x="543" y="577"/>
                      <a:pt x="696" y="377"/>
                      <a:pt x="625" y="188"/>
                    </a:cubicBezTo>
                    <a:cubicBezTo>
                      <a:pt x="613" y="163"/>
                      <a:pt x="600" y="138"/>
                      <a:pt x="588" y="126"/>
                    </a:cubicBezTo>
                    <a:cubicBezTo>
                      <a:pt x="527" y="41"/>
                      <a:pt x="438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62" name="Google Shape;11662;p55"/>
              <p:cNvSpPr/>
              <p:nvPr/>
            </p:nvSpPr>
            <p:spPr>
              <a:xfrm>
                <a:off x="3970750" y="3974125"/>
                <a:ext cx="17025" cy="12925"/>
              </a:xfrm>
              <a:custGeom>
                <a:rect b="b" l="l" r="r" t="t"/>
                <a:pathLst>
                  <a:path extrusionOk="0" h="517" w="681">
                    <a:moveTo>
                      <a:pt x="490" y="1"/>
                    </a:moveTo>
                    <a:cubicBezTo>
                      <a:pt x="282" y="1"/>
                      <a:pt x="1" y="287"/>
                      <a:pt x="206" y="454"/>
                    </a:cubicBezTo>
                    <a:cubicBezTo>
                      <a:pt x="258" y="496"/>
                      <a:pt x="319" y="516"/>
                      <a:pt x="380" y="516"/>
                    </a:cubicBezTo>
                    <a:cubicBezTo>
                      <a:pt x="466" y="516"/>
                      <a:pt x="553" y="477"/>
                      <a:pt x="618" y="404"/>
                    </a:cubicBezTo>
                    <a:cubicBezTo>
                      <a:pt x="656" y="342"/>
                      <a:pt x="681" y="267"/>
                      <a:pt x="681" y="192"/>
                    </a:cubicBezTo>
                    <a:cubicBezTo>
                      <a:pt x="668" y="167"/>
                      <a:pt x="668" y="142"/>
                      <a:pt x="656" y="117"/>
                    </a:cubicBezTo>
                    <a:cubicBezTo>
                      <a:pt x="624" y="34"/>
                      <a:pt x="561" y="1"/>
                      <a:pt x="4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63" name="Google Shape;11663;p55"/>
              <p:cNvSpPr/>
              <p:nvPr/>
            </p:nvSpPr>
            <p:spPr>
              <a:xfrm>
                <a:off x="3939325" y="3951675"/>
                <a:ext cx="17725" cy="14500"/>
              </a:xfrm>
              <a:custGeom>
                <a:rect b="b" l="l" r="r" t="t"/>
                <a:pathLst>
                  <a:path extrusionOk="0" h="580" w="709">
                    <a:moveTo>
                      <a:pt x="361" y="1"/>
                    </a:moveTo>
                    <a:cubicBezTo>
                      <a:pt x="264" y="1"/>
                      <a:pt x="166" y="48"/>
                      <a:pt x="113" y="140"/>
                    </a:cubicBezTo>
                    <a:cubicBezTo>
                      <a:pt x="1" y="315"/>
                      <a:pt x="113" y="540"/>
                      <a:pt x="313" y="578"/>
                    </a:cubicBezTo>
                    <a:cubicBezTo>
                      <a:pt x="325" y="579"/>
                      <a:pt x="337" y="580"/>
                      <a:pt x="349" y="580"/>
                    </a:cubicBezTo>
                    <a:cubicBezTo>
                      <a:pt x="556" y="580"/>
                      <a:pt x="708" y="379"/>
                      <a:pt x="625" y="190"/>
                    </a:cubicBezTo>
                    <a:cubicBezTo>
                      <a:pt x="625" y="165"/>
                      <a:pt x="613" y="140"/>
                      <a:pt x="588" y="115"/>
                    </a:cubicBezTo>
                    <a:cubicBezTo>
                      <a:pt x="535" y="38"/>
                      <a:pt x="448" y="1"/>
                      <a:pt x="3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64" name="Google Shape;11664;p55"/>
              <p:cNvSpPr/>
              <p:nvPr/>
            </p:nvSpPr>
            <p:spPr>
              <a:xfrm>
                <a:off x="3915575" y="3884475"/>
                <a:ext cx="19175" cy="14450"/>
              </a:xfrm>
              <a:custGeom>
                <a:rect b="b" l="l" r="r" t="t"/>
                <a:pathLst>
                  <a:path extrusionOk="0" h="578" w="767">
                    <a:moveTo>
                      <a:pt x="395" y="1"/>
                    </a:moveTo>
                    <a:cubicBezTo>
                      <a:pt x="381" y="1"/>
                      <a:pt x="366" y="2"/>
                      <a:pt x="351" y="4"/>
                    </a:cubicBezTo>
                    <a:cubicBezTo>
                      <a:pt x="101" y="29"/>
                      <a:pt x="1" y="354"/>
                      <a:pt x="201" y="516"/>
                    </a:cubicBezTo>
                    <a:cubicBezTo>
                      <a:pt x="253" y="558"/>
                      <a:pt x="316" y="578"/>
                      <a:pt x="379" y="578"/>
                    </a:cubicBezTo>
                    <a:cubicBezTo>
                      <a:pt x="467" y="578"/>
                      <a:pt x="555" y="539"/>
                      <a:pt x="613" y="466"/>
                    </a:cubicBezTo>
                    <a:cubicBezTo>
                      <a:pt x="766" y="278"/>
                      <a:pt x="631" y="1"/>
                      <a:pt x="3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65" name="Google Shape;11665;p55"/>
              <p:cNvSpPr/>
              <p:nvPr/>
            </p:nvSpPr>
            <p:spPr>
              <a:xfrm>
                <a:off x="3941875" y="3912475"/>
                <a:ext cx="19500" cy="14700"/>
              </a:xfrm>
              <a:custGeom>
                <a:rect b="b" l="l" r="r" t="t"/>
                <a:pathLst>
                  <a:path extrusionOk="0" h="588" w="780">
                    <a:moveTo>
                      <a:pt x="399" y="0"/>
                    </a:moveTo>
                    <a:cubicBezTo>
                      <a:pt x="63" y="0"/>
                      <a:pt x="1" y="548"/>
                      <a:pt x="386" y="583"/>
                    </a:cubicBezTo>
                    <a:cubicBezTo>
                      <a:pt x="404" y="586"/>
                      <a:pt x="421" y="588"/>
                      <a:pt x="438" y="588"/>
                    </a:cubicBezTo>
                    <a:cubicBezTo>
                      <a:pt x="637" y="588"/>
                      <a:pt x="779" y="392"/>
                      <a:pt x="698" y="196"/>
                    </a:cubicBezTo>
                    <a:cubicBezTo>
                      <a:pt x="698" y="171"/>
                      <a:pt x="686" y="159"/>
                      <a:pt x="673" y="134"/>
                    </a:cubicBezTo>
                    <a:cubicBezTo>
                      <a:pt x="623" y="71"/>
                      <a:pt x="548" y="21"/>
                      <a:pt x="473" y="9"/>
                    </a:cubicBezTo>
                    <a:cubicBezTo>
                      <a:pt x="447" y="3"/>
                      <a:pt x="423" y="0"/>
                      <a:pt x="3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66" name="Google Shape;11666;p55"/>
              <p:cNvSpPr/>
              <p:nvPr/>
            </p:nvSpPr>
            <p:spPr>
              <a:xfrm>
                <a:off x="4088975" y="3896550"/>
                <a:ext cx="16100" cy="14375"/>
              </a:xfrm>
              <a:custGeom>
                <a:rect b="b" l="l" r="r" t="t"/>
                <a:pathLst>
                  <a:path extrusionOk="0" h="575" w="644">
                    <a:moveTo>
                      <a:pt x="298" y="1"/>
                    </a:moveTo>
                    <a:cubicBezTo>
                      <a:pt x="166" y="1"/>
                      <a:pt x="36" y="93"/>
                      <a:pt x="13" y="246"/>
                    </a:cubicBezTo>
                    <a:cubicBezTo>
                      <a:pt x="1" y="321"/>
                      <a:pt x="26" y="396"/>
                      <a:pt x="63" y="458"/>
                    </a:cubicBezTo>
                    <a:cubicBezTo>
                      <a:pt x="113" y="521"/>
                      <a:pt x="176" y="558"/>
                      <a:pt x="251" y="571"/>
                    </a:cubicBezTo>
                    <a:cubicBezTo>
                      <a:pt x="268" y="574"/>
                      <a:pt x="285" y="575"/>
                      <a:pt x="302" y="575"/>
                    </a:cubicBezTo>
                    <a:cubicBezTo>
                      <a:pt x="501" y="575"/>
                      <a:pt x="644" y="379"/>
                      <a:pt x="563" y="183"/>
                    </a:cubicBezTo>
                    <a:cubicBezTo>
                      <a:pt x="563" y="158"/>
                      <a:pt x="550" y="133"/>
                      <a:pt x="525" y="121"/>
                    </a:cubicBezTo>
                    <a:cubicBezTo>
                      <a:pt x="467" y="38"/>
                      <a:pt x="382" y="1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67" name="Google Shape;11667;p55"/>
              <p:cNvSpPr/>
              <p:nvPr/>
            </p:nvSpPr>
            <p:spPr>
              <a:xfrm>
                <a:off x="4020875" y="3882325"/>
                <a:ext cx="17725" cy="14500"/>
              </a:xfrm>
              <a:custGeom>
                <a:rect b="b" l="l" r="r" t="t"/>
                <a:pathLst>
                  <a:path extrusionOk="0" h="580" w="709">
                    <a:moveTo>
                      <a:pt x="367" y="1"/>
                    </a:moveTo>
                    <a:cubicBezTo>
                      <a:pt x="270" y="1"/>
                      <a:pt x="172" y="48"/>
                      <a:pt x="113" y="140"/>
                    </a:cubicBezTo>
                    <a:cubicBezTo>
                      <a:pt x="0" y="315"/>
                      <a:pt x="113" y="540"/>
                      <a:pt x="325" y="577"/>
                    </a:cubicBezTo>
                    <a:cubicBezTo>
                      <a:pt x="337" y="579"/>
                      <a:pt x="348" y="579"/>
                      <a:pt x="359" y="579"/>
                    </a:cubicBezTo>
                    <a:cubicBezTo>
                      <a:pt x="556" y="579"/>
                      <a:pt x="709" y="379"/>
                      <a:pt x="638" y="190"/>
                    </a:cubicBezTo>
                    <a:cubicBezTo>
                      <a:pt x="625" y="165"/>
                      <a:pt x="613" y="140"/>
                      <a:pt x="600" y="115"/>
                    </a:cubicBezTo>
                    <a:cubicBezTo>
                      <a:pt x="541" y="38"/>
                      <a:pt x="454" y="1"/>
                      <a:pt x="3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68" name="Google Shape;11668;p55"/>
              <p:cNvSpPr/>
              <p:nvPr/>
            </p:nvSpPr>
            <p:spPr>
              <a:xfrm>
                <a:off x="4040300" y="3951375"/>
                <a:ext cx="16350" cy="11750"/>
              </a:xfrm>
              <a:custGeom>
                <a:rect b="b" l="l" r="r" t="t"/>
                <a:pathLst>
                  <a:path extrusionOk="0" h="470" w="654">
                    <a:moveTo>
                      <a:pt x="318" y="0"/>
                    </a:moveTo>
                    <a:cubicBezTo>
                      <a:pt x="186" y="0"/>
                      <a:pt x="54" y="88"/>
                      <a:pt x="23" y="240"/>
                    </a:cubicBezTo>
                    <a:cubicBezTo>
                      <a:pt x="0" y="399"/>
                      <a:pt x="140" y="470"/>
                      <a:pt x="288" y="470"/>
                    </a:cubicBezTo>
                    <a:cubicBezTo>
                      <a:pt x="465" y="470"/>
                      <a:pt x="654" y="367"/>
                      <a:pt x="585" y="190"/>
                    </a:cubicBezTo>
                    <a:cubicBezTo>
                      <a:pt x="573" y="165"/>
                      <a:pt x="560" y="140"/>
                      <a:pt x="548" y="115"/>
                    </a:cubicBezTo>
                    <a:cubicBezTo>
                      <a:pt x="489" y="36"/>
                      <a:pt x="404" y="0"/>
                      <a:pt x="3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69" name="Google Shape;11669;p55"/>
              <p:cNvSpPr/>
              <p:nvPr/>
            </p:nvSpPr>
            <p:spPr>
              <a:xfrm>
                <a:off x="3976625" y="3933000"/>
                <a:ext cx="19875" cy="14675"/>
              </a:xfrm>
              <a:custGeom>
                <a:rect b="b" l="l" r="r" t="t"/>
                <a:pathLst>
                  <a:path extrusionOk="0" h="587" w="795">
                    <a:moveTo>
                      <a:pt x="405" y="0"/>
                    </a:moveTo>
                    <a:cubicBezTo>
                      <a:pt x="197" y="0"/>
                      <a:pt x="0" y="238"/>
                      <a:pt x="171" y="462"/>
                    </a:cubicBezTo>
                    <a:cubicBezTo>
                      <a:pt x="234" y="550"/>
                      <a:pt x="316" y="587"/>
                      <a:pt x="397" y="587"/>
                    </a:cubicBezTo>
                    <a:cubicBezTo>
                      <a:pt x="602" y="587"/>
                      <a:pt x="795" y="349"/>
                      <a:pt x="633" y="125"/>
                    </a:cubicBezTo>
                    <a:cubicBezTo>
                      <a:pt x="570" y="37"/>
                      <a:pt x="487" y="0"/>
                      <a:pt x="4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70" name="Google Shape;11670;p55"/>
              <p:cNvSpPr/>
              <p:nvPr/>
            </p:nvSpPr>
            <p:spPr>
              <a:xfrm>
                <a:off x="3949050" y="3866550"/>
                <a:ext cx="18300" cy="14650"/>
              </a:xfrm>
              <a:custGeom>
                <a:rect b="b" l="l" r="r" t="t"/>
                <a:pathLst>
                  <a:path extrusionOk="0" h="586" w="732">
                    <a:moveTo>
                      <a:pt x="383" y="0"/>
                    </a:moveTo>
                    <a:cubicBezTo>
                      <a:pt x="188" y="0"/>
                      <a:pt x="1" y="205"/>
                      <a:pt x="124" y="434"/>
                    </a:cubicBezTo>
                    <a:cubicBezTo>
                      <a:pt x="180" y="540"/>
                      <a:pt x="273" y="586"/>
                      <a:pt x="367" y="586"/>
                    </a:cubicBezTo>
                    <a:cubicBezTo>
                      <a:pt x="548" y="586"/>
                      <a:pt x="731" y="418"/>
                      <a:pt x="649" y="196"/>
                    </a:cubicBezTo>
                    <a:cubicBezTo>
                      <a:pt x="636" y="171"/>
                      <a:pt x="624" y="146"/>
                      <a:pt x="611" y="121"/>
                    </a:cubicBezTo>
                    <a:cubicBezTo>
                      <a:pt x="549" y="36"/>
                      <a:pt x="465" y="0"/>
                      <a:pt x="3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71" name="Google Shape;11671;p55"/>
              <p:cNvSpPr/>
              <p:nvPr/>
            </p:nvSpPr>
            <p:spPr>
              <a:xfrm>
                <a:off x="4001500" y="3997525"/>
                <a:ext cx="15650" cy="14300"/>
              </a:xfrm>
              <a:custGeom>
                <a:rect b="b" l="l" r="r" t="t"/>
                <a:pathLst>
                  <a:path extrusionOk="0" h="572" w="626">
                    <a:moveTo>
                      <a:pt x="296" y="1"/>
                    </a:moveTo>
                    <a:cubicBezTo>
                      <a:pt x="167" y="1"/>
                      <a:pt x="39" y="82"/>
                      <a:pt x="13" y="243"/>
                    </a:cubicBezTo>
                    <a:cubicBezTo>
                      <a:pt x="0" y="318"/>
                      <a:pt x="13" y="393"/>
                      <a:pt x="63" y="456"/>
                    </a:cubicBezTo>
                    <a:cubicBezTo>
                      <a:pt x="124" y="537"/>
                      <a:pt x="207" y="572"/>
                      <a:pt x="289" y="572"/>
                    </a:cubicBezTo>
                    <a:cubicBezTo>
                      <a:pt x="460" y="572"/>
                      <a:pt x="626" y="421"/>
                      <a:pt x="575" y="218"/>
                    </a:cubicBezTo>
                    <a:cubicBezTo>
                      <a:pt x="539" y="73"/>
                      <a:pt x="418" y="1"/>
                      <a:pt x="2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72" name="Google Shape;11672;p55"/>
              <p:cNvSpPr/>
              <p:nvPr/>
            </p:nvSpPr>
            <p:spPr>
              <a:xfrm>
                <a:off x="4061475" y="3825025"/>
                <a:ext cx="16675" cy="14650"/>
              </a:xfrm>
              <a:custGeom>
                <a:rect b="b" l="l" r="r" t="t"/>
                <a:pathLst>
                  <a:path extrusionOk="0" h="586" w="667">
                    <a:moveTo>
                      <a:pt x="299" y="0"/>
                    </a:moveTo>
                    <a:cubicBezTo>
                      <a:pt x="167" y="0"/>
                      <a:pt x="36" y="92"/>
                      <a:pt x="13" y="245"/>
                    </a:cubicBezTo>
                    <a:cubicBezTo>
                      <a:pt x="1" y="320"/>
                      <a:pt x="13" y="395"/>
                      <a:pt x="63" y="457"/>
                    </a:cubicBezTo>
                    <a:cubicBezTo>
                      <a:pt x="101" y="520"/>
                      <a:pt x="176" y="570"/>
                      <a:pt x="251" y="582"/>
                    </a:cubicBezTo>
                    <a:cubicBezTo>
                      <a:pt x="266" y="585"/>
                      <a:pt x="280" y="586"/>
                      <a:pt x="295" y="586"/>
                    </a:cubicBezTo>
                    <a:cubicBezTo>
                      <a:pt x="521" y="586"/>
                      <a:pt x="667" y="320"/>
                      <a:pt x="526" y="120"/>
                    </a:cubicBezTo>
                    <a:cubicBezTo>
                      <a:pt x="467" y="37"/>
                      <a:pt x="383" y="0"/>
                      <a:pt x="2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73" name="Google Shape;11673;p55"/>
              <p:cNvSpPr/>
              <p:nvPr/>
            </p:nvSpPr>
            <p:spPr>
              <a:xfrm>
                <a:off x="4126775" y="3839625"/>
                <a:ext cx="16675" cy="14425"/>
              </a:xfrm>
              <a:custGeom>
                <a:rect b="b" l="l" r="r" t="t"/>
                <a:pathLst>
                  <a:path extrusionOk="0" h="577" w="667">
                    <a:moveTo>
                      <a:pt x="293" y="0"/>
                    </a:moveTo>
                    <a:cubicBezTo>
                      <a:pt x="163" y="0"/>
                      <a:pt x="36" y="90"/>
                      <a:pt x="13" y="248"/>
                    </a:cubicBezTo>
                    <a:cubicBezTo>
                      <a:pt x="1" y="323"/>
                      <a:pt x="13" y="398"/>
                      <a:pt x="63" y="461"/>
                    </a:cubicBezTo>
                    <a:cubicBezTo>
                      <a:pt x="113" y="523"/>
                      <a:pt x="176" y="561"/>
                      <a:pt x="251" y="573"/>
                    </a:cubicBezTo>
                    <a:cubicBezTo>
                      <a:pt x="266" y="576"/>
                      <a:pt x="280" y="577"/>
                      <a:pt x="295" y="577"/>
                    </a:cubicBezTo>
                    <a:cubicBezTo>
                      <a:pt x="520" y="577"/>
                      <a:pt x="667" y="311"/>
                      <a:pt x="526" y="123"/>
                    </a:cubicBezTo>
                    <a:cubicBezTo>
                      <a:pt x="466" y="39"/>
                      <a:pt x="379" y="0"/>
                      <a:pt x="2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74" name="Google Shape;11674;p55"/>
              <p:cNvSpPr/>
              <p:nvPr/>
            </p:nvSpPr>
            <p:spPr>
              <a:xfrm>
                <a:off x="4153950" y="3911075"/>
                <a:ext cx="20125" cy="14450"/>
              </a:xfrm>
              <a:custGeom>
                <a:rect b="b" l="l" r="r" t="t"/>
                <a:pathLst>
                  <a:path extrusionOk="0" h="578" w="805">
                    <a:moveTo>
                      <a:pt x="391" y="0"/>
                    </a:moveTo>
                    <a:cubicBezTo>
                      <a:pt x="47" y="0"/>
                      <a:pt x="0" y="529"/>
                      <a:pt x="363" y="577"/>
                    </a:cubicBezTo>
                    <a:cubicBezTo>
                      <a:pt x="372" y="578"/>
                      <a:pt x="380" y="578"/>
                      <a:pt x="388" y="578"/>
                    </a:cubicBezTo>
                    <a:cubicBezTo>
                      <a:pt x="730" y="578"/>
                      <a:pt x="805" y="75"/>
                      <a:pt x="451" y="2"/>
                    </a:cubicBezTo>
                    <a:lnTo>
                      <a:pt x="426" y="2"/>
                    </a:lnTo>
                    <a:cubicBezTo>
                      <a:pt x="414" y="1"/>
                      <a:pt x="402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75" name="Google Shape;11675;p55"/>
              <p:cNvSpPr/>
              <p:nvPr/>
            </p:nvSpPr>
            <p:spPr>
              <a:xfrm>
                <a:off x="4116775" y="3955400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20" y="1"/>
                    </a:moveTo>
                    <a:cubicBezTo>
                      <a:pt x="289" y="1"/>
                      <a:pt x="257" y="6"/>
                      <a:pt x="226" y="16"/>
                    </a:cubicBezTo>
                    <a:cubicBezTo>
                      <a:pt x="76" y="79"/>
                      <a:pt x="1" y="241"/>
                      <a:pt x="63" y="391"/>
                    </a:cubicBezTo>
                    <a:cubicBezTo>
                      <a:pt x="103" y="510"/>
                      <a:pt x="221" y="581"/>
                      <a:pt x="336" y="581"/>
                    </a:cubicBezTo>
                    <a:cubicBezTo>
                      <a:pt x="367" y="581"/>
                      <a:pt x="397" y="576"/>
                      <a:pt x="426" y="566"/>
                    </a:cubicBezTo>
                    <a:cubicBezTo>
                      <a:pt x="576" y="504"/>
                      <a:pt x="651" y="341"/>
                      <a:pt x="601" y="191"/>
                    </a:cubicBezTo>
                    <a:cubicBezTo>
                      <a:pt x="551" y="72"/>
                      <a:pt x="439" y="1"/>
                      <a:pt x="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76" name="Google Shape;11676;p55"/>
              <p:cNvSpPr/>
              <p:nvPr/>
            </p:nvSpPr>
            <p:spPr>
              <a:xfrm>
                <a:off x="3993225" y="4040425"/>
                <a:ext cx="18575" cy="15250"/>
              </a:xfrm>
              <a:custGeom>
                <a:rect b="b" l="l" r="r" t="t"/>
                <a:pathLst>
                  <a:path extrusionOk="0" h="610" w="743">
                    <a:moveTo>
                      <a:pt x="351" y="0"/>
                    </a:moveTo>
                    <a:cubicBezTo>
                      <a:pt x="168" y="0"/>
                      <a:pt x="0" y="185"/>
                      <a:pt x="82" y="402"/>
                    </a:cubicBezTo>
                    <a:cubicBezTo>
                      <a:pt x="127" y="548"/>
                      <a:pt x="237" y="609"/>
                      <a:pt x="349" y="609"/>
                    </a:cubicBezTo>
                    <a:cubicBezTo>
                      <a:pt x="542" y="609"/>
                      <a:pt x="742" y="427"/>
                      <a:pt x="631" y="189"/>
                    </a:cubicBezTo>
                    <a:cubicBezTo>
                      <a:pt x="606" y="152"/>
                      <a:pt x="581" y="114"/>
                      <a:pt x="556" y="89"/>
                    </a:cubicBezTo>
                    <a:cubicBezTo>
                      <a:pt x="494" y="27"/>
                      <a:pt x="422" y="0"/>
                      <a:pt x="3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77" name="Google Shape;11677;p55"/>
              <p:cNvSpPr/>
              <p:nvPr/>
            </p:nvSpPr>
            <p:spPr>
              <a:xfrm>
                <a:off x="4105225" y="3987725"/>
                <a:ext cx="17475" cy="14600"/>
              </a:xfrm>
              <a:custGeom>
                <a:rect b="b" l="l" r="r" t="t"/>
                <a:pathLst>
                  <a:path extrusionOk="0" h="584" w="699">
                    <a:moveTo>
                      <a:pt x="359" y="1"/>
                    </a:moveTo>
                    <a:cubicBezTo>
                      <a:pt x="323" y="1"/>
                      <a:pt x="286" y="8"/>
                      <a:pt x="250" y="23"/>
                    </a:cubicBezTo>
                    <a:cubicBezTo>
                      <a:pt x="13" y="110"/>
                      <a:pt x="0" y="448"/>
                      <a:pt x="238" y="560"/>
                    </a:cubicBezTo>
                    <a:cubicBezTo>
                      <a:pt x="276" y="576"/>
                      <a:pt x="314" y="584"/>
                      <a:pt x="351" y="584"/>
                    </a:cubicBezTo>
                    <a:cubicBezTo>
                      <a:pt x="543" y="584"/>
                      <a:pt x="699" y="384"/>
                      <a:pt x="625" y="185"/>
                    </a:cubicBezTo>
                    <a:cubicBezTo>
                      <a:pt x="578" y="71"/>
                      <a:pt x="473" y="1"/>
                      <a:pt x="3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78" name="Google Shape;11678;p55"/>
              <p:cNvSpPr/>
              <p:nvPr/>
            </p:nvSpPr>
            <p:spPr>
              <a:xfrm>
                <a:off x="3959625" y="3835375"/>
                <a:ext cx="16750" cy="15025"/>
              </a:xfrm>
              <a:custGeom>
                <a:rect b="b" l="l" r="r" t="t"/>
                <a:pathLst>
                  <a:path extrusionOk="0" h="601" w="670">
                    <a:moveTo>
                      <a:pt x="295" y="0"/>
                    </a:moveTo>
                    <a:cubicBezTo>
                      <a:pt x="160" y="0"/>
                      <a:pt x="31" y="102"/>
                      <a:pt x="13" y="256"/>
                    </a:cubicBezTo>
                    <a:cubicBezTo>
                      <a:pt x="1" y="306"/>
                      <a:pt x="13" y="343"/>
                      <a:pt x="26" y="393"/>
                    </a:cubicBezTo>
                    <a:lnTo>
                      <a:pt x="13" y="393"/>
                    </a:lnTo>
                    <a:cubicBezTo>
                      <a:pt x="59" y="540"/>
                      <a:pt x="169" y="601"/>
                      <a:pt x="280" y="601"/>
                    </a:cubicBezTo>
                    <a:cubicBezTo>
                      <a:pt x="472" y="601"/>
                      <a:pt x="670" y="418"/>
                      <a:pt x="551" y="181"/>
                    </a:cubicBezTo>
                    <a:cubicBezTo>
                      <a:pt x="538" y="143"/>
                      <a:pt x="513" y="106"/>
                      <a:pt x="476" y="68"/>
                    </a:cubicBezTo>
                    <a:cubicBezTo>
                      <a:pt x="421" y="21"/>
                      <a:pt x="357" y="0"/>
                      <a:pt x="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79" name="Google Shape;11679;p55"/>
              <p:cNvSpPr/>
              <p:nvPr/>
            </p:nvSpPr>
            <p:spPr>
              <a:xfrm>
                <a:off x="4071800" y="3791850"/>
                <a:ext cx="14825" cy="14350"/>
              </a:xfrm>
              <a:custGeom>
                <a:rect b="b" l="l" r="r" t="t"/>
                <a:pathLst>
                  <a:path extrusionOk="0" h="574" w="593">
                    <a:moveTo>
                      <a:pt x="289" y="0"/>
                    </a:moveTo>
                    <a:cubicBezTo>
                      <a:pt x="155" y="0"/>
                      <a:pt x="19" y="88"/>
                      <a:pt x="0" y="260"/>
                    </a:cubicBezTo>
                    <a:cubicBezTo>
                      <a:pt x="0" y="297"/>
                      <a:pt x="0" y="347"/>
                      <a:pt x="13" y="385"/>
                    </a:cubicBezTo>
                    <a:cubicBezTo>
                      <a:pt x="63" y="516"/>
                      <a:pt x="171" y="574"/>
                      <a:pt x="278" y="574"/>
                    </a:cubicBezTo>
                    <a:cubicBezTo>
                      <a:pt x="436" y="574"/>
                      <a:pt x="592" y="448"/>
                      <a:pt x="563" y="247"/>
                    </a:cubicBezTo>
                    <a:cubicBezTo>
                      <a:pt x="544" y="82"/>
                      <a:pt x="417" y="0"/>
                      <a:pt x="2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80" name="Google Shape;11680;p55"/>
              <p:cNvSpPr/>
              <p:nvPr/>
            </p:nvSpPr>
            <p:spPr>
              <a:xfrm>
                <a:off x="3994650" y="3816450"/>
                <a:ext cx="16250" cy="14175"/>
              </a:xfrm>
              <a:custGeom>
                <a:rect b="b" l="l" r="r" t="t"/>
                <a:pathLst>
                  <a:path extrusionOk="0" h="567" w="650">
                    <a:moveTo>
                      <a:pt x="379" y="0"/>
                    </a:moveTo>
                    <a:cubicBezTo>
                      <a:pt x="185" y="0"/>
                      <a:pt x="0" y="203"/>
                      <a:pt x="125" y="426"/>
                    </a:cubicBezTo>
                    <a:cubicBezTo>
                      <a:pt x="162" y="501"/>
                      <a:pt x="237" y="551"/>
                      <a:pt x="312" y="563"/>
                    </a:cubicBezTo>
                    <a:cubicBezTo>
                      <a:pt x="329" y="566"/>
                      <a:pt x="345" y="567"/>
                      <a:pt x="361" y="567"/>
                    </a:cubicBezTo>
                    <a:cubicBezTo>
                      <a:pt x="504" y="567"/>
                      <a:pt x="627" y="471"/>
                      <a:pt x="649" y="326"/>
                    </a:cubicBezTo>
                    <a:cubicBezTo>
                      <a:pt x="649" y="288"/>
                      <a:pt x="649" y="263"/>
                      <a:pt x="649" y="226"/>
                    </a:cubicBezTo>
                    <a:cubicBezTo>
                      <a:pt x="637" y="213"/>
                      <a:pt x="637" y="188"/>
                      <a:pt x="637" y="176"/>
                    </a:cubicBezTo>
                    <a:cubicBezTo>
                      <a:pt x="624" y="151"/>
                      <a:pt x="612" y="138"/>
                      <a:pt x="599" y="113"/>
                    </a:cubicBezTo>
                    <a:cubicBezTo>
                      <a:pt x="538" y="34"/>
                      <a:pt x="458" y="0"/>
                      <a:pt x="3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81" name="Google Shape;11681;p55"/>
              <p:cNvSpPr/>
              <p:nvPr/>
            </p:nvSpPr>
            <p:spPr>
              <a:xfrm>
                <a:off x="3962450" y="4049400"/>
                <a:ext cx="17200" cy="14200"/>
              </a:xfrm>
              <a:custGeom>
                <a:rect b="b" l="l" r="r" t="t"/>
                <a:pathLst>
                  <a:path extrusionOk="0" h="568" w="688">
                    <a:moveTo>
                      <a:pt x="361" y="1"/>
                    </a:moveTo>
                    <a:cubicBezTo>
                      <a:pt x="328" y="1"/>
                      <a:pt x="295" y="6"/>
                      <a:pt x="263" y="18"/>
                    </a:cubicBezTo>
                    <a:cubicBezTo>
                      <a:pt x="213" y="30"/>
                      <a:pt x="175" y="55"/>
                      <a:pt x="150" y="93"/>
                    </a:cubicBezTo>
                    <a:cubicBezTo>
                      <a:pt x="0" y="268"/>
                      <a:pt x="113" y="530"/>
                      <a:pt x="338" y="568"/>
                    </a:cubicBezTo>
                    <a:cubicBezTo>
                      <a:pt x="375" y="568"/>
                      <a:pt x="425" y="568"/>
                      <a:pt x="475" y="543"/>
                    </a:cubicBezTo>
                    <a:cubicBezTo>
                      <a:pt x="613" y="480"/>
                      <a:pt x="688" y="318"/>
                      <a:pt x="625" y="168"/>
                    </a:cubicBezTo>
                    <a:cubicBezTo>
                      <a:pt x="577" y="62"/>
                      <a:pt x="470" y="1"/>
                      <a:pt x="3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82" name="Google Shape;11682;p55"/>
              <p:cNvSpPr/>
              <p:nvPr/>
            </p:nvSpPr>
            <p:spPr>
              <a:xfrm>
                <a:off x="4253925" y="3903525"/>
                <a:ext cx="15800" cy="14550"/>
              </a:xfrm>
              <a:custGeom>
                <a:rect b="b" l="l" r="r" t="t"/>
                <a:pathLst>
                  <a:path extrusionOk="0" h="582" w="632">
                    <a:moveTo>
                      <a:pt x="329" y="1"/>
                    </a:moveTo>
                    <a:cubicBezTo>
                      <a:pt x="246" y="1"/>
                      <a:pt x="162" y="37"/>
                      <a:pt x="101" y="117"/>
                    </a:cubicBezTo>
                    <a:cubicBezTo>
                      <a:pt x="1" y="229"/>
                      <a:pt x="26" y="417"/>
                      <a:pt x="151" y="517"/>
                    </a:cubicBezTo>
                    <a:cubicBezTo>
                      <a:pt x="206" y="562"/>
                      <a:pt x="268" y="582"/>
                      <a:pt x="328" y="582"/>
                    </a:cubicBezTo>
                    <a:cubicBezTo>
                      <a:pt x="486" y="582"/>
                      <a:pt x="631" y="444"/>
                      <a:pt x="613" y="254"/>
                    </a:cubicBezTo>
                    <a:cubicBezTo>
                      <a:pt x="598" y="98"/>
                      <a:pt x="466" y="1"/>
                      <a:pt x="3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83" name="Google Shape;11683;p55"/>
              <p:cNvSpPr/>
              <p:nvPr/>
            </p:nvSpPr>
            <p:spPr>
              <a:xfrm>
                <a:off x="4291425" y="3882950"/>
                <a:ext cx="18225" cy="14525"/>
              </a:xfrm>
              <a:custGeom>
                <a:rect b="b" l="l" r="r" t="t"/>
                <a:pathLst>
                  <a:path extrusionOk="0" h="581" w="729">
                    <a:moveTo>
                      <a:pt x="355" y="1"/>
                    </a:moveTo>
                    <a:cubicBezTo>
                      <a:pt x="257" y="1"/>
                      <a:pt x="160" y="48"/>
                      <a:pt x="100" y="140"/>
                    </a:cubicBezTo>
                    <a:cubicBezTo>
                      <a:pt x="0" y="315"/>
                      <a:pt x="100" y="540"/>
                      <a:pt x="313" y="577"/>
                    </a:cubicBezTo>
                    <a:cubicBezTo>
                      <a:pt x="328" y="580"/>
                      <a:pt x="343" y="581"/>
                      <a:pt x="357" y="581"/>
                    </a:cubicBezTo>
                    <a:cubicBezTo>
                      <a:pt x="583" y="581"/>
                      <a:pt x="729" y="315"/>
                      <a:pt x="588" y="115"/>
                    </a:cubicBezTo>
                    <a:cubicBezTo>
                      <a:pt x="529" y="38"/>
                      <a:pt x="442" y="1"/>
                      <a:pt x="3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84" name="Google Shape;11684;p55"/>
              <p:cNvSpPr/>
              <p:nvPr/>
            </p:nvSpPr>
            <p:spPr>
              <a:xfrm>
                <a:off x="4224525" y="3869850"/>
                <a:ext cx="18250" cy="14475"/>
              </a:xfrm>
              <a:custGeom>
                <a:rect b="b" l="l" r="r" t="t"/>
                <a:pathLst>
                  <a:path extrusionOk="0" h="579" w="730">
                    <a:moveTo>
                      <a:pt x="384" y="0"/>
                    </a:moveTo>
                    <a:cubicBezTo>
                      <a:pt x="188" y="0"/>
                      <a:pt x="1" y="207"/>
                      <a:pt x="115" y="426"/>
                    </a:cubicBezTo>
                    <a:cubicBezTo>
                      <a:pt x="175" y="533"/>
                      <a:pt x="271" y="579"/>
                      <a:pt x="366" y="579"/>
                    </a:cubicBezTo>
                    <a:cubicBezTo>
                      <a:pt x="550" y="579"/>
                      <a:pt x="730" y="411"/>
                      <a:pt x="639" y="189"/>
                    </a:cubicBezTo>
                    <a:cubicBezTo>
                      <a:pt x="639" y="164"/>
                      <a:pt x="627" y="139"/>
                      <a:pt x="614" y="127"/>
                    </a:cubicBezTo>
                    <a:cubicBezTo>
                      <a:pt x="551" y="37"/>
                      <a:pt x="467" y="0"/>
                      <a:pt x="3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85" name="Google Shape;11685;p55"/>
              <p:cNvSpPr/>
              <p:nvPr/>
            </p:nvSpPr>
            <p:spPr>
              <a:xfrm>
                <a:off x="4235675" y="3830875"/>
                <a:ext cx="15150" cy="14500"/>
              </a:xfrm>
              <a:custGeom>
                <a:rect b="b" l="l" r="r" t="t"/>
                <a:pathLst>
                  <a:path extrusionOk="0" h="580" w="606">
                    <a:moveTo>
                      <a:pt x="306" y="1"/>
                    </a:moveTo>
                    <a:cubicBezTo>
                      <a:pt x="147" y="1"/>
                      <a:pt x="1" y="137"/>
                      <a:pt x="19" y="323"/>
                    </a:cubicBezTo>
                    <a:cubicBezTo>
                      <a:pt x="42" y="482"/>
                      <a:pt x="176" y="580"/>
                      <a:pt x="312" y="580"/>
                    </a:cubicBezTo>
                    <a:cubicBezTo>
                      <a:pt x="391" y="580"/>
                      <a:pt x="471" y="547"/>
                      <a:pt x="531" y="473"/>
                    </a:cubicBezTo>
                    <a:cubicBezTo>
                      <a:pt x="581" y="411"/>
                      <a:pt x="606" y="336"/>
                      <a:pt x="593" y="261"/>
                    </a:cubicBezTo>
                    <a:cubicBezTo>
                      <a:pt x="593" y="236"/>
                      <a:pt x="593" y="211"/>
                      <a:pt x="581" y="186"/>
                    </a:cubicBezTo>
                    <a:cubicBezTo>
                      <a:pt x="568" y="136"/>
                      <a:pt x="531" y="98"/>
                      <a:pt x="493" y="61"/>
                    </a:cubicBezTo>
                    <a:lnTo>
                      <a:pt x="493" y="73"/>
                    </a:lnTo>
                    <a:cubicBezTo>
                      <a:pt x="436" y="23"/>
                      <a:pt x="370" y="1"/>
                      <a:pt x="3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86" name="Google Shape;11686;p55"/>
              <p:cNvSpPr/>
              <p:nvPr/>
            </p:nvSpPr>
            <p:spPr>
              <a:xfrm>
                <a:off x="4270175" y="3830150"/>
                <a:ext cx="17725" cy="14500"/>
              </a:xfrm>
              <a:custGeom>
                <a:rect b="b" l="l" r="r" t="t"/>
                <a:pathLst>
                  <a:path extrusionOk="0" h="580" w="709">
                    <a:moveTo>
                      <a:pt x="368" y="1"/>
                    </a:moveTo>
                    <a:cubicBezTo>
                      <a:pt x="270" y="1"/>
                      <a:pt x="173" y="48"/>
                      <a:pt x="113" y="140"/>
                    </a:cubicBezTo>
                    <a:cubicBezTo>
                      <a:pt x="1" y="315"/>
                      <a:pt x="113" y="540"/>
                      <a:pt x="326" y="577"/>
                    </a:cubicBezTo>
                    <a:cubicBezTo>
                      <a:pt x="337" y="579"/>
                      <a:pt x="348" y="579"/>
                      <a:pt x="360" y="579"/>
                    </a:cubicBezTo>
                    <a:cubicBezTo>
                      <a:pt x="556" y="579"/>
                      <a:pt x="709" y="379"/>
                      <a:pt x="638" y="190"/>
                    </a:cubicBezTo>
                    <a:cubicBezTo>
                      <a:pt x="626" y="165"/>
                      <a:pt x="613" y="140"/>
                      <a:pt x="601" y="115"/>
                    </a:cubicBezTo>
                    <a:cubicBezTo>
                      <a:pt x="542" y="38"/>
                      <a:pt x="455" y="1"/>
                      <a:pt x="3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87" name="Google Shape;11687;p55"/>
              <p:cNvSpPr/>
              <p:nvPr/>
            </p:nvSpPr>
            <p:spPr>
              <a:xfrm>
                <a:off x="4304225" y="3849650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4" y="0"/>
                    </a:moveTo>
                    <a:cubicBezTo>
                      <a:pt x="287" y="0"/>
                      <a:pt x="249" y="7"/>
                      <a:pt x="213" y="22"/>
                    </a:cubicBezTo>
                    <a:cubicBezTo>
                      <a:pt x="76" y="72"/>
                      <a:pt x="1" y="247"/>
                      <a:pt x="51" y="397"/>
                    </a:cubicBezTo>
                    <a:cubicBezTo>
                      <a:pt x="100" y="506"/>
                      <a:pt x="212" y="575"/>
                      <a:pt x="330" y="575"/>
                    </a:cubicBezTo>
                    <a:cubicBezTo>
                      <a:pt x="362" y="575"/>
                      <a:pt x="394" y="570"/>
                      <a:pt x="426" y="560"/>
                    </a:cubicBezTo>
                    <a:cubicBezTo>
                      <a:pt x="576" y="497"/>
                      <a:pt x="651" y="335"/>
                      <a:pt x="588" y="185"/>
                    </a:cubicBezTo>
                    <a:cubicBezTo>
                      <a:pt x="550" y="71"/>
                      <a:pt x="440" y="0"/>
                      <a:pt x="3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88" name="Google Shape;11688;p55"/>
              <p:cNvSpPr/>
              <p:nvPr/>
            </p:nvSpPr>
            <p:spPr>
              <a:xfrm>
                <a:off x="4210225" y="3770100"/>
                <a:ext cx="18675" cy="14625"/>
              </a:xfrm>
              <a:custGeom>
                <a:rect b="b" l="l" r="r" t="t"/>
                <a:pathLst>
                  <a:path extrusionOk="0" h="585" w="747">
                    <a:moveTo>
                      <a:pt x="385" y="1"/>
                    </a:moveTo>
                    <a:cubicBezTo>
                      <a:pt x="131" y="1"/>
                      <a:pt x="1" y="342"/>
                      <a:pt x="212" y="518"/>
                    </a:cubicBezTo>
                    <a:cubicBezTo>
                      <a:pt x="271" y="564"/>
                      <a:pt x="335" y="584"/>
                      <a:pt x="397" y="584"/>
                    </a:cubicBezTo>
                    <a:cubicBezTo>
                      <a:pt x="584" y="584"/>
                      <a:pt x="746" y="399"/>
                      <a:pt x="662" y="193"/>
                    </a:cubicBezTo>
                    <a:cubicBezTo>
                      <a:pt x="624" y="93"/>
                      <a:pt x="549" y="18"/>
                      <a:pt x="437" y="5"/>
                    </a:cubicBezTo>
                    <a:cubicBezTo>
                      <a:pt x="419" y="2"/>
                      <a:pt x="402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89" name="Google Shape;11689;p55"/>
              <p:cNvSpPr/>
              <p:nvPr/>
            </p:nvSpPr>
            <p:spPr>
              <a:xfrm>
                <a:off x="4249875" y="3758500"/>
                <a:ext cx="16000" cy="14625"/>
              </a:xfrm>
              <a:custGeom>
                <a:rect b="b" l="l" r="r" t="t"/>
                <a:pathLst>
                  <a:path extrusionOk="0" h="585" w="640">
                    <a:moveTo>
                      <a:pt x="322" y="0"/>
                    </a:moveTo>
                    <a:cubicBezTo>
                      <a:pt x="241" y="0"/>
                      <a:pt x="160" y="33"/>
                      <a:pt x="100" y="107"/>
                    </a:cubicBezTo>
                    <a:cubicBezTo>
                      <a:pt x="0" y="232"/>
                      <a:pt x="25" y="407"/>
                      <a:pt x="150" y="519"/>
                    </a:cubicBezTo>
                    <a:cubicBezTo>
                      <a:pt x="206" y="564"/>
                      <a:pt x="269" y="584"/>
                      <a:pt x="330" y="584"/>
                    </a:cubicBezTo>
                    <a:cubicBezTo>
                      <a:pt x="490" y="584"/>
                      <a:pt x="640" y="447"/>
                      <a:pt x="613" y="257"/>
                    </a:cubicBezTo>
                    <a:cubicBezTo>
                      <a:pt x="597" y="98"/>
                      <a:pt x="461" y="0"/>
                      <a:pt x="3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90" name="Google Shape;11690;p55"/>
              <p:cNvSpPr/>
              <p:nvPr/>
            </p:nvSpPr>
            <p:spPr>
              <a:xfrm>
                <a:off x="4198000" y="3803325"/>
                <a:ext cx="19200" cy="14875"/>
              </a:xfrm>
              <a:custGeom>
                <a:rect b="b" l="l" r="r" t="t"/>
                <a:pathLst>
                  <a:path extrusionOk="0" h="595" w="768">
                    <a:moveTo>
                      <a:pt x="323" y="1"/>
                    </a:moveTo>
                    <a:cubicBezTo>
                      <a:pt x="240" y="1"/>
                      <a:pt x="158" y="36"/>
                      <a:pt x="101" y="101"/>
                    </a:cubicBezTo>
                    <a:cubicBezTo>
                      <a:pt x="1" y="226"/>
                      <a:pt x="13" y="413"/>
                      <a:pt x="138" y="513"/>
                    </a:cubicBezTo>
                    <a:cubicBezTo>
                      <a:pt x="204" y="571"/>
                      <a:pt x="273" y="595"/>
                      <a:pt x="337" y="595"/>
                    </a:cubicBezTo>
                    <a:cubicBezTo>
                      <a:pt x="581" y="595"/>
                      <a:pt x="768" y="251"/>
                      <a:pt x="501" y="63"/>
                    </a:cubicBezTo>
                    <a:cubicBezTo>
                      <a:pt x="447" y="21"/>
                      <a:pt x="385" y="1"/>
                      <a:pt x="3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91" name="Google Shape;11691;p55"/>
              <p:cNvSpPr/>
              <p:nvPr/>
            </p:nvSpPr>
            <p:spPr>
              <a:xfrm>
                <a:off x="4277050" y="3792475"/>
                <a:ext cx="16575" cy="14550"/>
              </a:xfrm>
              <a:custGeom>
                <a:rect b="b" l="l" r="r" t="t"/>
                <a:pathLst>
                  <a:path extrusionOk="0" h="582" w="663">
                    <a:moveTo>
                      <a:pt x="336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85"/>
                      <a:pt x="1" y="247"/>
                      <a:pt x="63" y="397"/>
                    </a:cubicBezTo>
                    <a:cubicBezTo>
                      <a:pt x="111" y="511"/>
                      <a:pt x="216" y="582"/>
                      <a:pt x="329" y="582"/>
                    </a:cubicBezTo>
                    <a:cubicBezTo>
                      <a:pt x="365" y="582"/>
                      <a:pt x="402" y="575"/>
                      <a:pt x="438" y="560"/>
                    </a:cubicBezTo>
                    <a:cubicBezTo>
                      <a:pt x="588" y="497"/>
                      <a:pt x="663" y="335"/>
                      <a:pt x="600" y="185"/>
                    </a:cubicBezTo>
                    <a:cubicBezTo>
                      <a:pt x="562" y="71"/>
                      <a:pt x="452" y="0"/>
                      <a:pt x="3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92" name="Google Shape;11692;p55"/>
              <p:cNvSpPr/>
              <p:nvPr/>
            </p:nvSpPr>
            <p:spPr>
              <a:xfrm>
                <a:off x="4368275" y="3858550"/>
                <a:ext cx="18850" cy="14450"/>
              </a:xfrm>
              <a:custGeom>
                <a:rect b="b" l="l" r="r" t="t"/>
                <a:pathLst>
                  <a:path extrusionOk="0" h="578" w="754">
                    <a:moveTo>
                      <a:pt x="393" y="1"/>
                    </a:moveTo>
                    <a:cubicBezTo>
                      <a:pt x="379" y="1"/>
                      <a:pt x="365" y="2"/>
                      <a:pt x="351" y="4"/>
                    </a:cubicBezTo>
                    <a:cubicBezTo>
                      <a:pt x="88" y="29"/>
                      <a:pt x="1" y="354"/>
                      <a:pt x="201" y="516"/>
                    </a:cubicBezTo>
                    <a:cubicBezTo>
                      <a:pt x="253" y="558"/>
                      <a:pt x="314" y="578"/>
                      <a:pt x="374" y="578"/>
                    </a:cubicBezTo>
                    <a:cubicBezTo>
                      <a:pt x="459" y="578"/>
                      <a:pt x="542" y="539"/>
                      <a:pt x="600" y="466"/>
                    </a:cubicBezTo>
                    <a:cubicBezTo>
                      <a:pt x="754" y="278"/>
                      <a:pt x="618" y="1"/>
                      <a:pt x="3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93" name="Google Shape;11693;p55"/>
              <p:cNvSpPr/>
              <p:nvPr/>
            </p:nvSpPr>
            <p:spPr>
              <a:xfrm>
                <a:off x="4343850" y="3794475"/>
                <a:ext cx="17025" cy="14450"/>
              </a:xfrm>
              <a:custGeom>
                <a:rect b="b" l="l" r="r" t="t"/>
                <a:pathLst>
                  <a:path extrusionOk="0" h="578" w="681">
                    <a:moveTo>
                      <a:pt x="371" y="1"/>
                    </a:moveTo>
                    <a:cubicBezTo>
                      <a:pt x="172" y="1"/>
                      <a:pt x="0" y="219"/>
                      <a:pt x="115" y="430"/>
                    </a:cubicBezTo>
                    <a:cubicBezTo>
                      <a:pt x="176" y="532"/>
                      <a:pt x="272" y="578"/>
                      <a:pt x="366" y="578"/>
                    </a:cubicBezTo>
                    <a:cubicBezTo>
                      <a:pt x="525" y="578"/>
                      <a:pt x="681" y="451"/>
                      <a:pt x="665" y="255"/>
                    </a:cubicBezTo>
                    <a:cubicBezTo>
                      <a:pt x="653" y="230"/>
                      <a:pt x="653" y="205"/>
                      <a:pt x="640" y="180"/>
                    </a:cubicBezTo>
                    <a:cubicBezTo>
                      <a:pt x="628" y="130"/>
                      <a:pt x="590" y="92"/>
                      <a:pt x="553" y="67"/>
                    </a:cubicBezTo>
                    <a:cubicBezTo>
                      <a:pt x="495" y="21"/>
                      <a:pt x="432" y="1"/>
                      <a:pt x="3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94" name="Google Shape;11694;p55"/>
              <p:cNvSpPr/>
              <p:nvPr/>
            </p:nvSpPr>
            <p:spPr>
              <a:xfrm>
                <a:off x="4338600" y="3830275"/>
                <a:ext cx="16575" cy="14550"/>
              </a:xfrm>
              <a:custGeom>
                <a:rect b="b" l="l" r="r" t="t"/>
                <a:pathLst>
                  <a:path extrusionOk="0" h="582" w="663">
                    <a:moveTo>
                      <a:pt x="336" y="0"/>
                    </a:moveTo>
                    <a:cubicBezTo>
                      <a:pt x="299" y="0"/>
                      <a:pt x="261" y="7"/>
                      <a:pt x="225" y="23"/>
                    </a:cubicBezTo>
                    <a:cubicBezTo>
                      <a:pt x="75" y="72"/>
                      <a:pt x="0" y="247"/>
                      <a:pt x="63" y="397"/>
                    </a:cubicBezTo>
                    <a:cubicBezTo>
                      <a:pt x="110" y="511"/>
                      <a:pt x="216" y="582"/>
                      <a:pt x="329" y="582"/>
                    </a:cubicBezTo>
                    <a:cubicBezTo>
                      <a:pt x="365" y="582"/>
                      <a:pt x="402" y="575"/>
                      <a:pt x="438" y="560"/>
                    </a:cubicBezTo>
                    <a:cubicBezTo>
                      <a:pt x="588" y="497"/>
                      <a:pt x="663" y="335"/>
                      <a:pt x="600" y="185"/>
                    </a:cubicBezTo>
                    <a:cubicBezTo>
                      <a:pt x="562" y="71"/>
                      <a:pt x="452" y="0"/>
                      <a:pt x="3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95" name="Google Shape;11695;p55"/>
              <p:cNvSpPr/>
              <p:nvPr/>
            </p:nvSpPr>
            <p:spPr>
              <a:xfrm>
                <a:off x="4320175" y="3724825"/>
                <a:ext cx="16025" cy="14550"/>
              </a:xfrm>
              <a:custGeom>
                <a:rect b="b" l="l" r="r" t="t"/>
                <a:pathLst>
                  <a:path extrusionOk="0" h="582" w="641">
                    <a:moveTo>
                      <a:pt x="296" y="1"/>
                    </a:moveTo>
                    <a:cubicBezTo>
                      <a:pt x="161" y="1"/>
                      <a:pt x="35" y="107"/>
                      <a:pt x="13" y="254"/>
                    </a:cubicBezTo>
                    <a:cubicBezTo>
                      <a:pt x="0" y="329"/>
                      <a:pt x="13" y="404"/>
                      <a:pt x="63" y="467"/>
                    </a:cubicBezTo>
                    <a:cubicBezTo>
                      <a:pt x="124" y="547"/>
                      <a:pt x="206" y="582"/>
                      <a:pt x="286" y="582"/>
                    </a:cubicBezTo>
                    <a:cubicBezTo>
                      <a:pt x="467" y="582"/>
                      <a:pt x="640" y="408"/>
                      <a:pt x="563" y="192"/>
                    </a:cubicBezTo>
                    <a:cubicBezTo>
                      <a:pt x="563" y="167"/>
                      <a:pt x="550" y="142"/>
                      <a:pt x="525" y="129"/>
                    </a:cubicBezTo>
                    <a:cubicBezTo>
                      <a:pt x="488" y="67"/>
                      <a:pt x="413" y="17"/>
                      <a:pt x="338" y="4"/>
                    </a:cubicBezTo>
                    <a:cubicBezTo>
                      <a:pt x="324" y="2"/>
                      <a:pt x="309" y="1"/>
                      <a:pt x="2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96" name="Google Shape;11696;p55"/>
              <p:cNvSpPr/>
              <p:nvPr/>
            </p:nvSpPr>
            <p:spPr>
              <a:xfrm>
                <a:off x="4292050" y="3770600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9" y="1"/>
                    </a:moveTo>
                    <a:cubicBezTo>
                      <a:pt x="294" y="1"/>
                      <a:pt x="258" y="8"/>
                      <a:pt x="225" y="23"/>
                    </a:cubicBezTo>
                    <a:cubicBezTo>
                      <a:pt x="75" y="73"/>
                      <a:pt x="0" y="248"/>
                      <a:pt x="50" y="385"/>
                    </a:cubicBezTo>
                    <a:cubicBezTo>
                      <a:pt x="100" y="504"/>
                      <a:pt x="212" y="575"/>
                      <a:pt x="331" y="575"/>
                    </a:cubicBezTo>
                    <a:cubicBezTo>
                      <a:pt x="362" y="575"/>
                      <a:pt x="394" y="570"/>
                      <a:pt x="425" y="560"/>
                    </a:cubicBezTo>
                    <a:cubicBezTo>
                      <a:pt x="575" y="498"/>
                      <a:pt x="650" y="335"/>
                      <a:pt x="588" y="185"/>
                    </a:cubicBezTo>
                    <a:cubicBezTo>
                      <a:pt x="550" y="71"/>
                      <a:pt x="440" y="1"/>
                      <a:pt x="3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97" name="Google Shape;11697;p55"/>
              <p:cNvSpPr/>
              <p:nvPr/>
            </p:nvSpPr>
            <p:spPr>
              <a:xfrm>
                <a:off x="4185525" y="3926100"/>
                <a:ext cx="17400" cy="14450"/>
              </a:xfrm>
              <a:custGeom>
                <a:rect b="b" l="l" r="r" t="t"/>
                <a:pathLst>
                  <a:path extrusionOk="0" h="578" w="696">
                    <a:moveTo>
                      <a:pt x="349" y="1"/>
                    </a:moveTo>
                    <a:cubicBezTo>
                      <a:pt x="253" y="1"/>
                      <a:pt x="158" y="48"/>
                      <a:pt x="100" y="138"/>
                    </a:cubicBezTo>
                    <a:cubicBezTo>
                      <a:pt x="0" y="313"/>
                      <a:pt x="100" y="538"/>
                      <a:pt x="312" y="576"/>
                    </a:cubicBezTo>
                    <a:cubicBezTo>
                      <a:pt x="324" y="577"/>
                      <a:pt x="335" y="578"/>
                      <a:pt x="347" y="578"/>
                    </a:cubicBezTo>
                    <a:cubicBezTo>
                      <a:pt x="543" y="578"/>
                      <a:pt x="696" y="378"/>
                      <a:pt x="625" y="188"/>
                    </a:cubicBezTo>
                    <a:cubicBezTo>
                      <a:pt x="612" y="163"/>
                      <a:pt x="600" y="138"/>
                      <a:pt x="587" y="126"/>
                    </a:cubicBezTo>
                    <a:cubicBezTo>
                      <a:pt x="527" y="42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98" name="Google Shape;11698;p55"/>
              <p:cNvSpPr/>
              <p:nvPr/>
            </p:nvSpPr>
            <p:spPr>
              <a:xfrm>
                <a:off x="4190825" y="3887325"/>
                <a:ext cx="18925" cy="14450"/>
              </a:xfrm>
              <a:custGeom>
                <a:rect b="b" l="l" r="r" t="t"/>
                <a:pathLst>
                  <a:path extrusionOk="0" h="578" w="757">
                    <a:moveTo>
                      <a:pt x="382" y="1"/>
                    </a:moveTo>
                    <a:cubicBezTo>
                      <a:pt x="372" y="1"/>
                      <a:pt x="361" y="1"/>
                      <a:pt x="350" y="2"/>
                    </a:cubicBezTo>
                    <a:cubicBezTo>
                      <a:pt x="100" y="27"/>
                      <a:pt x="1" y="352"/>
                      <a:pt x="200" y="515"/>
                    </a:cubicBezTo>
                    <a:cubicBezTo>
                      <a:pt x="254" y="558"/>
                      <a:pt x="316" y="577"/>
                      <a:pt x="378" y="577"/>
                    </a:cubicBezTo>
                    <a:cubicBezTo>
                      <a:pt x="461" y="577"/>
                      <a:pt x="543" y="542"/>
                      <a:pt x="600" y="477"/>
                    </a:cubicBezTo>
                    <a:cubicBezTo>
                      <a:pt x="756" y="274"/>
                      <a:pt x="625" y="1"/>
                      <a:pt x="3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99" name="Google Shape;11699;p55"/>
              <p:cNvSpPr/>
              <p:nvPr/>
            </p:nvSpPr>
            <p:spPr>
              <a:xfrm>
                <a:off x="4159275" y="3866275"/>
                <a:ext cx="17425" cy="14600"/>
              </a:xfrm>
              <a:custGeom>
                <a:rect b="b" l="l" r="r" t="t"/>
                <a:pathLst>
                  <a:path extrusionOk="0" h="584" w="697">
                    <a:moveTo>
                      <a:pt x="355" y="1"/>
                    </a:moveTo>
                    <a:cubicBezTo>
                      <a:pt x="260" y="1"/>
                      <a:pt x="165" y="48"/>
                      <a:pt x="113" y="145"/>
                    </a:cubicBezTo>
                    <a:cubicBezTo>
                      <a:pt x="0" y="320"/>
                      <a:pt x="113" y="544"/>
                      <a:pt x="313" y="582"/>
                    </a:cubicBezTo>
                    <a:cubicBezTo>
                      <a:pt x="325" y="583"/>
                      <a:pt x="337" y="584"/>
                      <a:pt x="349" y="584"/>
                    </a:cubicBezTo>
                    <a:cubicBezTo>
                      <a:pt x="555" y="584"/>
                      <a:pt x="696" y="384"/>
                      <a:pt x="625" y="195"/>
                    </a:cubicBezTo>
                    <a:cubicBezTo>
                      <a:pt x="613" y="170"/>
                      <a:pt x="600" y="145"/>
                      <a:pt x="588" y="120"/>
                    </a:cubicBezTo>
                    <a:cubicBezTo>
                      <a:pt x="533" y="41"/>
                      <a:pt x="444" y="1"/>
                      <a:pt x="3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00" name="Google Shape;11700;p55"/>
              <p:cNvSpPr/>
              <p:nvPr/>
            </p:nvSpPr>
            <p:spPr>
              <a:xfrm>
                <a:off x="4135400" y="3800750"/>
                <a:ext cx="17475" cy="12975"/>
              </a:xfrm>
              <a:custGeom>
                <a:rect b="b" l="l" r="r" t="t"/>
                <a:pathLst>
                  <a:path extrusionOk="0" h="519" w="699">
                    <a:moveTo>
                      <a:pt x="490" y="0"/>
                    </a:moveTo>
                    <a:cubicBezTo>
                      <a:pt x="282" y="0"/>
                      <a:pt x="1" y="286"/>
                      <a:pt x="206" y="454"/>
                    </a:cubicBezTo>
                    <a:cubicBezTo>
                      <a:pt x="261" y="499"/>
                      <a:pt x="324" y="519"/>
                      <a:pt x="385" y="519"/>
                    </a:cubicBezTo>
                    <a:cubicBezTo>
                      <a:pt x="546" y="519"/>
                      <a:pt x="698" y="381"/>
                      <a:pt x="680" y="191"/>
                    </a:cubicBezTo>
                    <a:cubicBezTo>
                      <a:pt x="668" y="166"/>
                      <a:pt x="668" y="141"/>
                      <a:pt x="655" y="116"/>
                    </a:cubicBezTo>
                    <a:cubicBezTo>
                      <a:pt x="624" y="34"/>
                      <a:pt x="561" y="0"/>
                      <a:pt x="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01" name="Google Shape;11701;p55"/>
              <p:cNvSpPr/>
              <p:nvPr/>
            </p:nvSpPr>
            <p:spPr>
              <a:xfrm>
                <a:off x="4161825" y="3827175"/>
                <a:ext cx="19200" cy="14600"/>
              </a:xfrm>
              <a:custGeom>
                <a:rect b="b" l="l" r="r" t="t"/>
                <a:pathLst>
                  <a:path extrusionOk="0" h="584" w="768">
                    <a:moveTo>
                      <a:pt x="399" y="1"/>
                    </a:moveTo>
                    <a:cubicBezTo>
                      <a:pt x="62" y="1"/>
                      <a:pt x="0" y="549"/>
                      <a:pt x="386" y="584"/>
                    </a:cubicBezTo>
                    <a:lnTo>
                      <a:pt x="386" y="571"/>
                    </a:lnTo>
                    <a:cubicBezTo>
                      <a:pt x="402" y="574"/>
                      <a:pt x="419" y="576"/>
                      <a:pt x="435" y="576"/>
                    </a:cubicBezTo>
                    <a:cubicBezTo>
                      <a:pt x="624" y="576"/>
                      <a:pt x="767" y="380"/>
                      <a:pt x="698" y="184"/>
                    </a:cubicBezTo>
                    <a:cubicBezTo>
                      <a:pt x="686" y="159"/>
                      <a:pt x="673" y="147"/>
                      <a:pt x="661" y="122"/>
                    </a:cubicBezTo>
                    <a:cubicBezTo>
                      <a:pt x="611" y="59"/>
                      <a:pt x="548" y="22"/>
                      <a:pt x="473" y="9"/>
                    </a:cubicBezTo>
                    <a:cubicBezTo>
                      <a:pt x="447" y="3"/>
                      <a:pt x="422" y="1"/>
                      <a:pt x="3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02" name="Google Shape;11702;p55"/>
              <p:cNvSpPr/>
              <p:nvPr/>
            </p:nvSpPr>
            <p:spPr>
              <a:xfrm>
                <a:off x="4308925" y="3811100"/>
                <a:ext cx="16150" cy="14500"/>
              </a:xfrm>
              <a:custGeom>
                <a:rect b="b" l="l" r="r" t="t"/>
                <a:pathLst>
                  <a:path extrusionOk="0" h="580" w="646">
                    <a:moveTo>
                      <a:pt x="296" y="0"/>
                    </a:moveTo>
                    <a:cubicBezTo>
                      <a:pt x="165" y="0"/>
                      <a:pt x="36" y="88"/>
                      <a:pt x="13" y="240"/>
                    </a:cubicBezTo>
                    <a:cubicBezTo>
                      <a:pt x="0" y="315"/>
                      <a:pt x="25" y="402"/>
                      <a:pt x="63" y="465"/>
                    </a:cubicBezTo>
                    <a:cubicBezTo>
                      <a:pt x="113" y="515"/>
                      <a:pt x="175" y="565"/>
                      <a:pt x="250" y="577"/>
                    </a:cubicBezTo>
                    <a:cubicBezTo>
                      <a:pt x="262" y="578"/>
                      <a:pt x="274" y="579"/>
                      <a:pt x="286" y="579"/>
                    </a:cubicBezTo>
                    <a:cubicBezTo>
                      <a:pt x="493" y="579"/>
                      <a:pt x="645" y="379"/>
                      <a:pt x="563" y="190"/>
                    </a:cubicBezTo>
                    <a:cubicBezTo>
                      <a:pt x="563" y="165"/>
                      <a:pt x="550" y="140"/>
                      <a:pt x="525" y="115"/>
                    </a:cubicBezTo>
                    <a:cubicBezTo>
                      <a:pt x="466" y="36"/>
                      <a:pt x="381" y="0"/>
                      <a:pt x="2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03" name="Google Shape;11703;p55"/>
              <p:cNvSpPr/>
              <p:nvPr/>
            </p:nvSpPr>
            <p:spPr>
              <a:xfrm>
                <a:off x="4241125" y="3797025"/>
                <a:ext cx="17425" cy="14500"/>
              </a:xfrm>
              <a:custGeom>
                <a:rect b="b" l="l" r="r" t="t"/>
                <a:pathLst>
                  <a:path extrusionOk="0" h="580" w="697">
                    <a:moveTo>
                      <a:pt x="355" y="1"/>
                    </a:moveTo>
                    <a:cubicBezTo>
                      <a:pt x="257" y="1"/>
                      <a:pt x="160" y="48"/>
                      <a:pt x="100" y="140"/>
                    </a:cubicBezTo>
                    <a:cubicBezTo>
                      <a:pt x="0" y="315"/>
                      <a:pt x="100" y="540"/>
                      <a:pt x="313" y="578"/>
                    </a:cubicBezTo>
                    <a:cubicBezTo>
                      <a:pt x="324" y="579"/>
                      <a:pt x="336" y="580"/>
                      <a:pt x="347" y="580"/>
                    </a:cubicBezTo>
                    <a:cubicBezTo>
                      <a:pt x="544" y="580"/>
                      <a:pt x="696" y="379"/>
                      <a:pt x="625" y="190"/>
                    </a:cubicBezTo>
                    <a:cubicBezTo>
                      <a:pt x="613" y="165"/>
                      <a:pt x="600" y="140"/>
                      <a:pt x="588" y="115"/>
                    </a:cubicBezTo>
                    <a:cubicBezTo>
                      <a:pt x="529" y="39"/>
                      <a:pt x="442" y="1"/>
                      <a:pt x="3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04" name="Google Shape;11704;p55"/>
              <p:cNvSpPr/>
              <p:nvPr/>
            </p:nvSpPr>
            <p:spPr>
              <a:xfrm>
                <a:off x="4260175" y="3866075"/>
                <a:ext cx="17300" cy="14525"/>
              </a:xfrm>
              <a:custGeom>
                <a:rect b="b" l="l" r="r" t="t"/>
                <a:pathLst>
                  <a:path extrusionOk="0" h="581" w="692">
                    <a:moveTo>
                      <a:pt x="318" y="1"/>
                    </a:moveTo>
                    <a:cubicBezTo>
                      <a:pt x="182" y="1"/>
                      <a:pt x="49" y="88"/>
                      <a:pt x="26" y="240"/>
                    </a:cubicBezTo>
                    <a:cubicBezTo>
                      <a:pt x="1" y="403"/>
                      <a:pt x="113" y="552"/>
                      <a:pt x="276" y="577"/>
                    </a:cubicBezTo>
                    <a:cubicBezTo>
                      <a:pt x="291" y="580"/>
                      <a:pt x="305" y="581"/>
                      <a:pt x="320" y="581"/>
                    </a:cubicBezTo>
                    <a:cubicBezTo>
                      <a:pt x="545" y="581"/>
                      <a:pt x="692" y="315"/>
                      <a:pt x="551" y="115"/>
                    </a:cubicBezTo>
                    <a:cubicBezTo>
                      <a:pt x="492" y="37"/>
                      <a:pt x="404" y="1"/>
                      <a:pt x="3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05" name="Google Shape;11705;p55"/>
              <p:cNvSpPr/>
              <p:nvPr/>
            </p:nvSpPr>
            <p:spPr>
              <a:xfrm>
                <a:off x="4196550" y="3847700"/>
                <a:ext cx="18750" cy="14475"/>
              </a:xfrm>
              <a:custGeom>
                <a:rect b="b" l="l" r="r" t="t"/>
                <a:pathLst>
                  <a:path extrusionOk="0" h="579" w="750">
                    <a:moveTo>
                      <a:pt x="406" y="1"/>
                    </a:moveTo>
                    <a:cubicBezTo>
                      <a:pt x="198" y="1"/>
                      <a:pt x="1" y="238"/>
                      <a:pt x="171" y="463"/>
                    </a:cubicBezTo>
                    <a:cubicBezTo>
                      <a:pt x="233" y="544"/>
                      <a:pt x="315" y="578"/>
                      <a:pt x="395" y="578"/>
                    </a:cubicBezTo>
                    <a:cubicBezTo>
                      <a:pt x="576" y="578"/>
                      <a:pt x="749" y="404"/>
                      <a:pt x="671" y="188"/>
                    </a:cubicBezTo>
                    <a:cubicBezTo>
                      <a:pt x="659" y="163"/>
                      <a:pt x="646" y="150"/>
                      <a:pt x="634" y="125"/>
                    </a:cubicBezTo>
                    <a:cubicBezTo>
                      <a:pt x="570" y="37"/>
                      <a:pt x="487" y="1"/>
                      <a:pt x="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06" name="Google Shape;11706;p55"/>
              <p:cNvSpPr/>
              <p:nvPr/>
            </p:nvSpPr>
            <p:spPr>
              <a:xfrm>
                <a:off x="4169000" y="3781250"/>
                <a:ext cx="18275" cy="14675"/>
              </a:xfrm>
              <a:custGeom>
                <a:rect b="b" l="l" r="r" t="t"/>
                <a:pathLst>
                  <a:path extrusionOk="0" h="587" w="731">
                    <a:moveTo>
                      <a:pt x="383" y="1"/>
                    </a:moveTo>
                    <a:cubicBezTo>
                      <a:pt x="187" y="1"/>
                      <a:pt x="0" y="205"/>
                      <a:pt x="124" y="434"/>
                    </a:cubicBezTo>
                    <a:cubicBezTo>
                      <a:pt x="179" y="541"/>
                      <a:pt x="273" y="586"/>
                      <a:pt x="367" y="586"/>
                    </a:cubicBezTo>
                    <a:cubicBezTo>
                      <a:pt x="548" y="586"/>
                      <a:pt x="731" y="418"/>
                      <a:pt x="649" y="196"/>
                    </a:cubicBezTo>
                    <a:cubicBezTo>
                      <a:pt x="636" y="171"/>
                      <a:pt x="624" y="146"/>
                      <a:pt x="611" y="122"/>
                    </a:cubicBezTo>
                    <a:cubicBezTo>
                      <a:pt x="548" y="37"/>
                      <a:pt x="465" y="1"/>
                      <a:pt x="3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07" name="Google Shape;11707;p55"/>
              <p:cNvSpPr/>
              <p:nvPr/>
            </p:nvSpPr>
            <p:spPr>
              <a:xfrm>
                <a:off x="4221450" y="3912250"/>
                <a:ext cx="15425" cy="14350"/>
              </a:xfrm>
              <a:custGeom>
                <a:rect b="b" l="l" r="r" t="t"/>
                <a:pathLst>
                  <a:path extrusionOk="0" h="574" w="617">
                    <a:moveTo>
                      <a:pt x="291" y="0"/>
                    </a:moveTo>
                    <a:cubicBezTo>
                      <a:pt x="161" y="0"/>
                      <a:pt x="32" y="82"/>
                      <a:pt x="13" y="243"/>
                    </a:cubicBezTo>
                    <a:cubicBezTo>
                      <a:pt x="0" y="318"/>
                      <a:pt x="13" y="393"/>
                      <a:pt x="63" y="455"/>
                    </a:cubicBezTo>
                    <a:cubicBezTo>
                      <a:pt x="121" y="538"/>
                      <a:pt x="203" y="574"/>
                      <a:pt x="286" y="574"/>
                    </a:cubicBezTo>
                    <a:cubicBezTo>
                      <a:pt x="452" y="574"/>
                      <a:pt x="617" y="427"/>
                      <a:pt x="575" y="218"/>
                    </a:cubicBezTo>
                    <a:cubicBezTo>
                      <a:pt x="539" y="72"/>
                      <a:pt x="414" y="0"/>
                      <a:pt x="2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08" name="Google Shape;11708;p55"/>
              <p:cNvSpPr/>
              <p:nvPr/>
            </p:nvSpPr>
            <p:spPr>
              <a:xfrm>
                <a:off x="4281425" y="3739725"/>
                <a:ext cx="16675" cy="14675"/>
              </a:xfrm>
              <a:custGeom>
                <a:rect b="b" l="l" r="r" t="t"/>
                <a:pathLst>
                  <a:path extrusionOk="0" h="587" w="667">
                    <a:moveTo>
                      <a:pt x="298" y="1"/>
                    </a:moveTo>
                    <a:cubicBezTo>
                      <a:pt x="166" y="1"/>
                      <a:pt x="36" y="93"/>
                      <a:pt x="13" y="245"/>
                    </a:cubicBezTo>
                    <a:cubicBezTo>
                      <a:pt x="1" y="320"/>
                      <a:pt x="13" y="395"/>
                      <a:pt x="63" y="458"/>
                    </a:cubicBezTo>
                    <a:cubicBezTo>
                      <a:pt x="101" y="520"/>
                      <a:pt x="176" y="570"/>
                      <a:pt x="250" y="583"/>
                    </a:cubicBezTo>
                    <a:cubicBezTo>
                      <a:pt x="265" y="585"/>
                      <a:pt x="280" y="586"/>
                      <a:pt x="295" y="586"/>
                    </a:cubicBezTo>
                    <a:cubicBezTo>
                      <a:pt x="520" y="586"/>
                      <a:pt x="666" y="320"/>
                      <a:pt x="525" y="120"/>
                    </a:cubicBezTo>
                    <a:cubicBezTo>
                      <a:pt x="467" y="38"/>
                      <a:pt x="382" y="1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09" name="Google Shape;11709;p55"/>
              <p:cNvSpPr/>
              <p:nvPr/>
            </p:nvSpPr>
            <p:spPr>
              <a:xfrm>
                <a:off x="4346725" y="3754325"/>
                <a:ext cx="16675" cy="14425"/>
              </a:xfrm>
              <a:custGeom>
                <a:rect b="b" l="l" r="r" t="t"/>
                <a:pathLst>
                  <a:path extrusionOk="0" h="577" w="667">
                    <a:moveTo>
                      <a:pt x="293" y="0"/>
                    </a:moveTo>
                    <a:cubicBezTo>
                      <a:pt x="163" y="0"/>
                      <a:pt x="35" y="90"/>
                      <a:pt x="13" y="249"/>
                    </a:cubicBezTo>
                    <a:cubicBezTo>
                      <a:pt x="0" y="324"/>
                      <a:pt x="13" y="399"/>
                      <a:pt x="63" y="461"/>
                    </a:cubicBezTo>
                    <a:cubicBezTo>
                      <a:pt x="100" y="524"/>
                      <a:pt x="175" y="561"/>
                      <a:pt x="250" y="574"/>
                    </a:cubicBezTo>
                    <a:cubicBezTo>
                      <a:pt x="265" y="576"/>
                      <a:pt x="280" y="577"/>
                      <a:pt x="294" y="577"/>
                    </a:cubicBezTo>
                    <a:cubicBezTo>
                      <a:pt x="520" y="577"/>
                      <a:pt x="666" y="312"/>
                      <a:pt x="525" y="124"/>
                    </a:cubicBezTo>
                    <a:cubicBezTo>
                      <a:pt x="466" y="39"/>
                      <a:pt x="379" y="0"/>
                      <a:pt x="2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10" name="Google Shape;11710;p55"/>
              <p:cNvSpPr/>
              <p:nvPr/>
            </p:nvSpPr>
            <p:spPr>
              <a:xfrm>
                <a:off x="4373900" y="3825775"/>
                <a:ext cx="19825" cy="14475"/>
              </a:xfrm>
              <a:custGeom>
                <a:rect b="b" l="l" r="r" t="t"/>
                <a:pathLst>
                  <a:path extrusionOk="0" h="579" w="793">
                    <a:moveTo>
                      <a:pt x="390" y="1"/>
                    </a:moveTo>
                    <a:cubicBezTo>
                      <a:pt x="47" y="1"/>
                      <a:pt x="0" y="529"/>
                      <a:pt x="363" y="577"/>
                    </a:cubicBezTo>
                    <a:cubicBezTo>
                      <a:pt x="371" y="578"/>
                      <a:pt x="380" y="578"/>
                      <a:pt x="388" y="578"/>
                    </a:cubicBezTo>
                    <a:cubicBezTo>
                      <a:pt x="729" y="578"/>
                      <a:pt x="792" y="76"/>
                      <a:pt x="450" y="3"/>
                    </a:cubicBezTo>
                    <a:lnTo>
                      <a:pt x="425" y="3"/>
                    </a:lnTo>
                    <a:cubicBezTo>
                      <a:pt x="413" y="1"/>
                      <a:pt x="402" y="1"/>
                      <a:pt x="3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11" name="Google Shape;11711;p55"/>
              <p:cNvSpPr/>
              <p:nvPr/>
            </p:nvSpPr>
            <p:spPr>
              <a:xfrm>
                <a:off x="4336725" y="3870250"/>
                <a:ext cx="16275" cy="14450"/>
              </a:xfrm>
              <a:custGeom>
                <a:rect b="b" l="l" r="r" t="t"/>
                <a:pathLst>
                  <a:path extrusionOk="0" h="578" w="651">
                    <a:moveTo>
                      <a:pt x="323" y="1"/>
                    </a:moveTo>
                    <a:cubicBezTo>
                      <a:pt x="286" y="1"/>
                      <a:pt x="249" y="8"/>
                      <a:pt x="213" y="23"/>
                    </a:cubicBezTo>
                    <a:cubicBezTo>
                      <a:pt x="75" y="73"/>
                      <a:pt x="0" y="248"/>
                      <a:pt x="50" y="398"/>
                    </a:cubicBezTo>
                    <a:cubicBezTo>
                      <a:pt x="99" y="514"/>
                      <a:pt x="207" y="577"/>
                      <a:pt x="322" y="577"/>
                    </a:cubicBezTo>
                    <a:cubicBezTo>
                      <a:pt x="356" y="577"/>
                      <a:pt x="391" y="572"/>
                      <a:pt x="425" y="560"/>
                    </a:cubicBezTo>
                    <a:cubicBezTo>
                      <a:pt x="575" y="498"/>
                      <a:pt x="650" y="336"/>
                      <a:pt x="588" y="186"/>
                    </a:cubicBezTo>
                    <a:cubicBezTo>
                      <a:pt x="550" y="72"/>
                      <a:pt x="440" y="1"/>
                      <a:pt x="3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12" name="Google Shape;11712;p55"/>
              <p:cNvSpPr/>
              <p:nvPr/>
            </p:nvSpPr>
            <p:spPr>
              <a:xfrm>
                <a:off x="4214875" y="3955125"/>
                <a:ext cx="16750" cy="15250"/>
              </a:xfrm>
              <a:custGeom>
                <a:rect b="b" l="l" r="r" t="t"/>
                <a:pathLst>
                  <a:path extrusionOk="0" h="610" w="670">
                    <a:moveTo>
                      <a:pt x="287" y="1"/>
                    </a:moveTo>
                    <a:cubicBezTo>
                      <a:pt x="143" y="1"/>
                      <a:pt x="9" y="104"/>
                      <a:pt x="1" y="265"/>
                    </a:cubicBezTo>
                    <a:cubicBezTo>
                      <a:pt x="1" y="315"/>
                      <a:pt x="1" y="352"/>
                      <a:pt x="13" y="402"/>
                    </a:cubicBezTo>
                    <a:cubicBezTo>
                      <a:pt x="59" y="549"/>
                      <a:pt x="169" y="610"/>
                      <a:pt x="280" y="610"/>
                    </a:cubicBezTo>
                    <a:cubicBezTo>
                      <a:pt x="472" y="610"/>
                      <a:pt x="669" y="427"/>
                      <a:pt x="551" y="190"/>
                    </a:cubicBezTo>
                    <a:cubicBezTo>
                      <a:pt x="538" y="152"/>
                      <a:pt x="513" y="115"/>
                      <a:pt x="488" y="90"/>
                    </a:cubicBezTo>
                    <a:lnTo>
                      <a:pt x="488" y="77"/>
                    </a:lnTo>
                    <a:cubicBezTo>
                      <a:pt x="427" y="25"/>
                      <a:pt x="356" y="1"/>
                      <a:pt x="2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13" name="Google Shape;11713;p55"/>
              <p:cNvSpPr/>
              <p:nvPr/>
            </p:nvSpPr>
            <p:spPr>
              <a:xfrm>
                <a:off x="4325225" y="3902350"/>
                <a:ext cx="17450" cy="14625"/>
              </a:xfrm>
              <a:custGeom>
                <a:rect b="b" l="l" r="r" t="t"/>
                <a:pathLst>
                  <a:path extrusionOk="0" h="585" w="698">
                    <a:moveTo>
                      <a:pt x="354" y="1"/>
                    </a:moveTo>
                    <a:cubicBezTo>
                      <a:pt x="140" y="1"/>
                      <a:pt x="0" y="207"/>
                      <a:pt x="73" y="401"/>
                    </a:cubicBezTo>
                    <a:cubicBezTo>
                      <a:pt x="127" y="522"/>
                      <a:pt x="238" y="585"/>
                      <a:pt x="348" y="585"/>
                    </a:cubicBezTo>
                    <a:cubicBezTo>
                      <a:pt x="444" y="585"/>
                      <a:pt x="540" y="537"/>
                      <a:pt x="598" y="439"/>
                    </a:cubicBezTo>
                    <a:cubicBezTo>
                      <a:pt x="698" y="251"/>
                      <a:pt x="585" y="14"/>
                      <a:pt x="373" y="1"/>
                    </a:cubicBezTo>
                    <a:cubicBezTo>
                      <a:pt x="367" y="1"/>
                      <a:pt x="360" y="1"/>
                      <a:pt x="3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14" name="Google Shape;11714;p55"/>
              <p:cNvSpPr/>
              <p:nvPr/>
            </p:nvSpPr>
            <p:spPr>
              <a:xfrm>
                <a:off x="4178600" y="3750300"/>
                <a:ext cx="17825" cy="14500"/>
              </a:xfrm>
              <a:custGeom>
                <a:rect b="b" l="l" r="r" t="t"/>
                <a:pathLst>
                  <a:path extrusionOk="0" h="580" w="713">
                    <a:moveTo>
                      <a:pt x="354" y="0"/>
                    </a:moveTo>
                    <a:cubicBezTo>
                      <a:pt x="179" y="0"/>
                      <a:pt x="0" y="155"/>
                      <a:pt x="65" y="372"/>
                    </a:cubicBezTo>
                    <a:cubicBezTo>
                      <a:pt x="106" y="519"/>
                      <a:pt x="212" y="580"/>
                      <a:pt x="322" y="580"/>
                    </a:cubicBezTo>
                    <a:cubicBezTo>
                      <a:pt x="513" y="580"/>
                      <a:pt x="713" y="397"/>
                      <a:pt x="602" y="160"/>
                    </a:cubicBezTo>
                    <a:cubicBezTo>
                      <a:pt x="548" y="48"/>
                      <a:pt x="452" y="0"/>
                      <a:pt x="3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15" name="Google Shape;11715;p55"/>
              <p:cNvSpPr/>
              <p:nvPr/>
            </p:nvSpPr>
            <p:spPr>
              <a:xfrm>
                <a:off x="4290450" y="3706950"/>
                <a:ext cx="18000" cy="14525"/>
              </a:xfrm>
              <a:custGeom>
                <a:rect b="b" l="l" r="r" t="t"/>
                <a:pathLst>
                  <a:path extrusionOk="0" h="581" w="720">
                    <a:moveTo>
                      <a:pt x="349" y="1"/>
                    </a:moveTo>
                    <a:cubicBezTo>
                      <a:pt x="175" y="1"/>
                      <a:pt x="1" y="155"/>
                      <a:pt x="64" y="369"/>
                    </a:cubicBezTo>
                    <a:cubicBezTo>
                      <a:pt x="111" y="518"/>
                      <a:pt x="224" y="581"/>
                      <a:pt x="337" y="581"/>
                    </a:cubicBezTo>
                    <a:cubicBezTo>
                      <a:pt x="527" y="581"/>
                      <a:pt x="719" y="404"/>
                      <a:pt x="602" y="169"/>
                    </a:cubicBezTo>
                    <a:cubicBezTo>
                      <a:pt x="547" y="51"/>
                      <a:pt x="44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16" name="Google Shape;11716;p55"/>
              <p:cNvSpPr/>
              <p:nvPr/>
            </p:nvSpPr>
            <p:spPr>
              <a:xfrm>
                <a:off x="4214800" y="3731150"/>
                <a:ext cx="16900" cy="14225"/>
              </a:xfrm>
              <a:custGeom>
                <a:rect b="b" l="l" r="r" t="t"/>
                <a:pathLst>
                  <a:path extrusionOk="0" h="569" w="676">
                    <a:moveTo>
                      <a:pt x="373" y="1"/>
                    </a:moveTo>
                    <a:cubicBezTo>
                      <a:pt x="182" y="1"/>
                      <a:pt x="1" y="204"/>
                      <a:pt x="116" y="426"/>
                    </a:cubicBezTo>
                    <a:cubicBezTo>
                      <a:pt x="154" y="501"/>
                      <a:pt x="229" y="551"/>
                      <a:pt x="316" y="563"/>
                    </a:cubicBezTo>
                    <a:cubicBezTo>
                      <a:pt x="335" y="567"/>
                      <a:pt x="353" y="569"/>
                      <a:pt x="370" y="569"/>
                    </a:cubicBezTo>
                    <a:cubicBezTo>
                      <a:pt x="544" y="569"/>
                      <a:pt x="675" y="408"/>
                      <a:pt x="641" y="226"/>
                    </a:cubicBezTo>
                    <a:cubicBezTo>
                      <a:pt x="641" y="214"/>
                      <a:pt x="629" y="189"/>
                      <a:pt x="629" y="176"/>
                    </a:cubicBezTo>
                    <a:cubicBezTo>
                      <a:pt x="616" y="151"/>
                      <a:pt x="604" y="139"/>
                      <a:pt x="591" y="114"/>
                    </a:cubicBezTo>
                    <a:cubicBezTo>
                      <a:pt x="530" y="34"/>
                      <a:pt x="451" y="1"/>
                      <a:pt x="3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17" name="Google Shape;11717;p55"/>
              <p:cNvSpPr/>
              <p:nvPr/>
            </p:nvSpPr>
            <p:spPr>
              <a:xfrm>
                <a:off x="4181325" y="3963850"/>
                <a:ext cx="18275" cy="14250"/>
              </a:xfrm>
              <a:custGeom>
                <a:rect b="b" l="l" r="r" t="t"/>
                <a:pathLst>
                  <a:path extrusionOk="0" h="570" w="731">
                    <a:moveTo>
                      <a:pt x="389" y="0"/>
                    </a:moveTo>
                    <a:cubicBezTo>
                      <a:pt x="357" y="0"/>
                      <a:pt x="325" y="5"/>
                      <a:pt x="293" y="16"/>
                    </a:cubicBezTo>
                    <a:cubicBezTo>
                      <a:pt x="0" y="151"/>
                      <a:pt x="123" y="569"/>
                      <a:pt x="406" y="569"/>
                    </a:cubicBezTo>
                    <a:cubicBezTo>
                      <a:pt x="437" y="569"/>
                      <a:pt x="471" y="564"/>
                      <a:pt x="505" y="553"/>
                    </a:cubicBezTo>
                    <a:cubicBezTo>
                      <a:pt x="655" y="503"/>
                      <a:pt x="730" y="328"/>
                      <a:pt x="668" y="178"/>
                    </a:cubicBezTo>
                    <a:cubicBezTo>
                      <a:pt x="619" y="70"/>
                      <a:pt x="507" y="0"/>
                      <a:pt x="3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18" name="Google Shape;11718;p55"/>
              <p:cNvSpPr/>
              <p:nvPr/>
            </p:nvSpPr>
            <p:spPr>
              <a:xfrm>
                <a:off x="4416450" y="3718050"/>
                <a:ext cx="17450" cy="14125"/>
              </a:xfrm>
              <a:custGeom>
                <a:rect b="b" l="l" r="r" t="t"/>
                <a:pathLst>
                  <a:path extrusionOk="0" h="565" w="698">
                    <a:moveTo>
                      <a:pt x="386" y="1"/>
                    </a:moveTo>
                    <a:cubicBezTo>
                      <a:pt x="300" y="1"/>
                      <a:pt x="214" y="40"/>
                      <a:pt x="148" y="113"/>
                    </a:cubicBezTo>
                    <a:cubicBezTo>
                      <a:pt x="0" y="325"/>
                      <a:pt x="187" y="564"/>
                      <a:pt x="395" y="564"/>
                    </a:cubicBezTo>
                    <a:cubicBezTo>
                      <a:pt x="469" y="564"/>
                      <a:pt x="545" y="534"/>
                      <a:pt x="610" y="463"/>
                    </a:cubicBezTo>
                    <a:cubicBezTo>
                      <a:pt x="698" y="338"/>
                      <a:pt x="685" y="163"/>
                      <a:pt x="560" y="63"/>
                    </a:cubicBezTo>
                    <a:cubicBezTo>
                      <a:pt x="508" y="21"/>
                      <a:pt x="447" y="1"/>
                      <a:pt x="3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19" name="Google Shape;11719;p55"/>
              <p:cNvSpPr/>
              <p:nvPr/>
            </p:nvSpPr>
            <p:spPr>
              <a:xfrm>
                <a:off x="4405150" y="3840825"/>
                <a:ext cx="17725" cy="14450"/>
              </a:xfrm>
              <a:custGeom>
                <a:rect b="b" l="l" r="r" t="t"/>
                <a:pathLst>
                  <a:path extrusionOk="0" h="578" w="709">
                    <a:moveTo>
                      <a:pt x="362" y="0"/>
                    </a:moveTo>
                    <a:cubicBezTo>
                      <a:pt x="266" y="0"/>
                      <a:pt x="171" y="47"/>
                      <a:pt x="113" y="138"/>
                    </a:cubicBezTo>
                    <a:cubicBezTo>
                      <a:pt x="0" y="313"/>
                      <a:pt x="113" y="538"/>
                      <a:pt x="325" y="575"/>
                    </a:cubicBezTo>
                    <a:cubicBezTo>
                      <a:pt x="337" y="577"/>
                      <a:pt x="348" y="577"/>
                      <a:pt x="359" y="577"/>
                    </a:cubicBezTo>
                    <a:cubicBezTo>
                      <a:pt x="556" y="577"/>
                      <a:pt x="709" y="377"/>
                      <a:pt x="638" y="188"/>
                    </a:cubicBezTo>
                    <a:cubicBezTo>
                      <a:pt x="625" y="163"/>
                      <a:pt x="613" y="138"/>
                      <a:pt x="600" y="125"/>
                    </a:cubicBezTo>
                    <a:cubicBezTo>
                      <a:pt x="540" y="41"/>
                      <a:pt x="451" y="0"/>
                      <a:pt x="3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20" name="Google Shape;11720;p55"/>
              <p:cNvSpPr/>
              <p:nvPr/>
            </p:nvSpPr>
            <p:spPr>
              <a:xfrm>
                <a:off x="4410775" y="3802050"/>
                <a:ext cx="18900" cy="14400"/>
              </a:xfrm>
              <a:custGeom>
                <a:rect b="b" l="l" r="r" t="t"/>
                <a:pathLst>
                  <a:path extrusionOk="0" h="576" w="756">
                    <a:moveTo>
                      <a:pt x="380" y="0"/>
                    </a:moveTo>
                    <a:cubicBezTo>
                      <a:pt x="370" y="0"/>
                      <a:pt x="360" y="1"/>
                      <a:pt x="350" y="2"/>
                    </a:cubicBezTo>
                    <a:cubicBezTo>
                      <a:pt x="88" y="27"/>
                      <a:pt x="0" y="352"/>
                      <a:pt x="200" y="514"/>
                    </a:cubicBezTo>
                    <a:cubicBezTo>
                      <a:pt x="252" y="556"/>
                      <a:pt x="313" y="576"/>
                      <a:pt x="374" y="576"/>
                    </a:cubicBezTo>
                    <a:cubicBezTo>
                      <a:pt x="458" y="576"/>
                      <a:pt x="542" y="537"/>
                      <a:pt x="600" y="464"/>
                    </a:cubicBezTo>
                    <a:cubicBezTo>
                      <a:pt x="756" y="272"/>
                      <a:pt x="613" y="0"/>
                      <a:pt x="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21" name="Google Shape;11721;p55"/>
              <p:cNvSpPr/>
              <p:nvPr/>
            </p:nvSpPr>
            <p:spPr>
              <a:xfrm>
                <a:off x="4379225" y="3781100"/>
                <a:ext cx="17400" cy="14500"/>
              </a:xfrm>
              <a:custGeom>
                <a:rect b="b" l="l" r="r" t="t"/>
                <a:pathLst>
                  <a:path extrusionOk="0" h="580" w="696">
                    <a:moveTo>
                      <a:pt x="356" y="1"/>
                    </a:moveTo>
                    <a:cubicBezTo>
                      <a:pt x="260" y="1"/>
                      <a:pt x="165" y="48"/>
                      <a:pt x="113" y="140"/>
                    </a:cubicBezTo>
                    <a:cubicBezTo>
                      <a:pt x="0" y="315"/>
                      <a:pt x="113" y="540"/>
                      <a:pt x="312" y="577"/>
                    </a:cubicBezTo>
                    <a:cubicBezTo>
                      <a:pt x="324" y="579"/>
                      <a:pt x="335" y="579"/>
                      <a:pt x="347" y="579"/>
                    </a:cubicBezTo>
                    <a:cubicBezTo>
                      <a:pt x="543" y="579"/>
                      <a:pt x="696" y="379"/>
                      <a:pt x="625" y="190"/>
                    </a:cubicBezTo>
                    <a:cubicBezTo>
                      <a:pt x="612" y="165"/>
                      <a:pt x="600" y="140"/>
                      <a:pt x="587" y="115"/>
                    </a:cubicBezTo>
                    <a:cubicBezTo>
                      <a:pt x="528" y="38"/>
                      <a:pt x="441" y="1"/>
                      <a:pt x="3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22" name="Google Shape;11722;p55"/>
              <p:cNvSpPr/>
              <p:nvPr/>
            </p:nvSpPr>
            <p:spPr>
              <a:xfrm>
                <a:off x="4355350" y="3715450"/>
                <a:ext cx="17375" cy="13000"/>
              </a:xfrm>
              <a:custGeom>
                <a:rect b="b" l="l" r="r" t="t"/>
                <a:pathLst>
                  <a:path extrusionOk="0" h="520" w="695">
                    <a:moveTo>
                      <a:pt x="490" y="1"/>
                    </a:moveTo>
                    <a:cubicBezTo>
                      <a:pt x="281" y="1"/>
                      <a:pt x="0" y="286"/>
                      <a:pt x="205" y="454"/>
                    </a:cubicBezTo>
                    <a:cubicBezTo>
                      <a:pt x="261" y="499"/>
                      <a:pt x="323" y="519"/>
                      <a:pt x="385" y="519"/>
                    </a:cubicBezTo>
                    <a:cubicBezTo>
                      <a:pt x="545" y="519"/>
                      <a:pt x="695" y="382"/>
                      <a:pt x="668" y="192"/>
                    </a:cubicBezTo>
                    <a:cubicBezTo>
                      <a:pt x="668" y="167"/>
                      <a:pt x="668" y="142"/>
                      <a:pt x="655" y="117"/>
                    </a:cubicBezTo>
                    <a:cubicBezTo>
                      <a:pt x="623" y="34"/>
                      <a:pt x="561" y="1"/>
                      <a:pt x="4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23" name="Google Shape;11723;p55"/>
              <p:cNvSpPr/>
              <p:nvPr/>
            </p:nvSpPr>
            <p:spPr>
              <a:xfrm>
                <a:off x="4382100" y="3742025"/>
                <a:ext cx="18900" cy="14525"/>
              </a:xfrm>
              <a:custGeom>
                <a:rect b="b" l="l" r="r" t="t"/>
                <a:pathLst>
                  <a:path extrusionOk="0" h="581" w="756">
                    <a:moveTo>
                      <a:pt x="401" y="0"/>
                    </a:moveTo>
                    <a:cubicBezTo>
                      <a:pt x="66" y="0"/>
                      <a:pt x="1" y="518"/>
                      <a:pt x="360" y="578"/>
                    </a:cubicBezTo>
                    <a:cubicBezTo>
                      <a:pt x="372" y="580"/>
                      <a:pt x="384" y="580"/>
                      <a:pt x="396" y="580"/>
                    </a:cubicBezTo>
                    <a:cubicBezTo>
                      <a:pt x="603" y="580"/>
                      <a:pt x="755" y="380"/>
                      <a:pt x="672" y="191"/>
                    </a:cubicBezTo>
                    <a:cubicBezTo>
                      <a:pt x="672" y="166"/>
                      <a:pt x="660" y="141"/>
                      <a:pt x="647" y="128"/>
                    </a:cubicBezTo>
                    <a:cubicBezTo>
                      <a:pt x="597" y="66"/>
                      <a:pt x="522" y="16"/>
                      <a:pt x="447" y="3"/>
                    </a:cubicBezTo>
                    <a:cubicBezTo>
                      <a:pt x="431" y="1"/>
                      <a:pt x="416" y="0"/>
                      <a:pt x="4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24" name="Google Shape;11724;p55"/>
              <p:cNvSpPr/>
              <p:nvPr/>
            </p:nvSpPr>
            <p:spPr>
              <a:xfrm>
                <a:off x="4416400" y="3762425"/>
                <a:ext cx="18825" cy="14450"/>
              </a:xfrm>
              <a:custGeom>
                <a:rect b="b" l="l" r="r" t="t"/>
                <a:pathLst>
                  <a:path extrusionOk="0" h="578" w="753">
                    <a:moveTo>
                      <a:pt x="409" y="0"/>
                    </a:moveTo>
                    <a:cubicBezTo>
                      <a:pt x="201" y="0"/>
                      <a:pt x="1" y="238"/>
                      <a:pt x="163" y="462"/>
                    </a:cubicBezTo>
                    <a:lnTo>
                      <a:pt x="175" y="462"/>
                    </a:lnTo>
                    <a:cubicBezTo>
                      <a:pt x="237" y="543"/>
                      <a:pt x="319" y="578"/>
                      <a:pt x="399" y="578"/>
                    </a:cubicBezTo>
                    <a:cubicBezTo>
                      <a:pt x="579" y="578"/>
                      <a:pt x="753" y="403"/>
                      <a:pt x="675" y="187"/>
                    </a:cubicBezTo>
                    <a:cubicBezTo>
                      <a:pt x="662" y="162"/>
                      <a:pt x="650" y="150"/>
                      <a:pt x="637" y="125"/>
                    </a:cubicBezTo>
                    <a:cubicBezTo>
                      <a:pt x="574" y="37"/>
                      <a:pt x="491" y="0"/>
                      <a:pt x="4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25" name="Google Shape;11725;p55"/>
              <p:cNvSpPr/>
              <p:nvPr/>
            </p:nvSpPr>
            <p:spPr>
              <a:xfrm>
                <a:off x="4388850" y="3695975"/>
                <a:ext cx="18375" cy="14650"/>
              </a:xfrm>
              <a:custGeom>
                <a:rect b="b" l="l" r="r" t="t"/>
                <a:pathLst>
                  <a:path extrusionOk="0" h="586" w="735">
                    <a:moveTo>
                      <a:pt x="386" y="0"/>
                    </a:moveTo>
                    <a:cubicBezTo>
                      <a:pt x="190" y="0"/>
                      <a:pt x="0" y="204"/>
                      <a:pt x="115" y="433"/>
                    </a:cubicBezTo>
                    <a:cubicBezTo>
                      <a:pt x="175" y="540"/>
                      <a:pt x="271" y="586"/>
                      <a:pt x="367" y="586"/>
                    </a:cubicBezTo>
                    <a:cubicBezTo>
                      <a:pt x="552" y="586"/>
                      <a:pt x="734" y="418"/>
                      <a:pt x="652" y="196"/>
                    </a:cubicBezTo>
                    <a:cubicBezTo>
                      <a:pt x="640" y="171"/>
                      <a:pt x="627" y="146"/>
                      <a:pt x="615" y="121"/>
                    </a:cubicBezTo>
                    <a:cubicBezTo>
                      <a:pt x="552" y="36"/>
                      <a:pt x="469" y="0"/>
                      <a:pt x="3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26" name="Google Shape;11726;p55"/>
              <p:cNvSpPr/>
              <p:nvPr/>
            </p:nvSpPr>
            <p:spPr>
              <a:xfrm>
                <a:off x="4398550" y="3665100"/>
                <a:ext cx="17825" cy="14725"/>
              </a:xfrm>
              <a:custGeom>
                <a:rect b="b" l="l" r="r" t="t"/>
                <a:pathLst>
                  <a:path extrusionOk="0" h="589" w="713">
                    <a:moveTo>
                      <a:pt x="345" y="1"/>
                    </a:moveTo>
                    <a:cubicBezTo>
                      <a:pt x="171" y="1"/>
                      <a:pt x="1" y="158"/>
                      <a:pt x="64" y="381"/>
                    </a:cubicBezTo>
                    <a:cubicBezTo>
                      <a:pt x="106" y="528"/>
                      <a:pt x="212" y="589"/>
                      <a:pt x="322" y="589"/>
                    </a:cubicBezTo>
                    <a:cubicBezTo>
                      <a:pt x="512" y="589"/>
                      <a:pt x="713" y="406"/>
                      <a:pt x="602" y="169"/>
                    </a:cubicBezTo>
                    <a:cubicBezTo>
                      <a:pt x="543" y="51"/>
                      <a:pt x="443" y="1"/>
                      <a:pt x="3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27" name="Google Shape;11727;p55"/>
              <p:cNvSpPr/>
              <p:nvPr/>
            </p:nvSpPr>
            <p:spPr>
              <a:xfrm>
                <a:off x="3390275" y="3945200"/>
                <a:ext cx="19225" cy="14400"/>
              </a:xfrm>
              <a:custGeom>
                <a:rect b="b" l="l" r="r" t="t"/>
                <a:pathLst>
                  <a:path extrusionOk="0" h="576" w="769">
                    <a:moveTo>
                      <a:pt x="390" y="0"/>
                    </a:moveTo>
                    <a:cubicBezTo>
                      <a:pt x="302" y="0"/>
                      <a:pt x="214" y="39"/>
                      <a:pt x="156" y="112"/>
                    </a:cubicBezTo>
                    <a:cubicBezTo>
                      <a:pt x="0" y="304"/>
                      <a:pt x="143" y="576"/>
                      <a:pt x="386" y="576"/>
                    </a:cubicBezTo>
                    <a:cubicBezTo>
                      <a:pt x="397" y="576"/>
                      <a:pt x="408" y="575"/>
                      <a:pt x="418" y="574"/>
                    </a:cubicBezTo>
                    <a:cubicBezTo>
                      <a:pt x="668" y="549"/>
                      <a:pt x="768" y="224"/>
                      <a:pt x="568" y="62"/>
                    </a:cubicBezTo>
                    <a:cubicBezTo>
                      <a:pt x="516" y="20"/>
                      <a:pt x="453" y="0"/>
                      <a:pt x="3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28" name="Google Shape;11728;p55"/>
              <p:cNvSpPr/>
              <p:nvPr/>
            </p:nvSpPr>
            <p:spPr>
              <a:xfrm>
                <a:off x="3364225" y="3875700"/>
                <a:ext cx="18725" cy="14300"/>
              </a:xfrm>
              <a:custGeom>
                <a:rect b="b" l="l" r="r" t="t"/>
                <a:pathLst>
                  <a:path extrusionOk="0" h="572" w="749">
                    <a:moveTo>
                      <a:pt x="394" y="0"/>
                    </a:moveTo>
                    <a:cubicBezTo>
                      <a:pt x="130" y="0"/>
                      <a:pt x="0" y="341"/>
                      <a:pt x="223" y="505"/>
                    </a:cubicBezTo>
                    <a:cubicBezTo>
                      <a:pt x="279" y="552"/>
                      <a:pt x="341" y="572"/>
                      <a:pt x="402" y="572"/>
                    </a:cubicBezTo>
                    <a:cubicBezTo>
                      <a:pt x="583" y="572"/>
                      <a:pt x="748" y="387"/>
                      <a:pt x="673" y="180"/>
                    </a:cubicBezTo>
                    <a:cubicBezTo>
                      <a:pt x="661" y="155"/>
                      <a:pt x="648" y="130"/>
                      <a:pt x="636" y="118"/>
                    </a:cubicBezTo>
                    <a:cubicBezTo>
                      <a:pt x="586" y="55"/>
                      <a:pt x="523" y="18"/>
                      <a:pt x="448" y="5"/>
                    </a:cubicBezTo>
                    <a:cubicBezTo>
                      <a:pt x="430" y="2"/>
                      <a:pt x="412" y="0"/>
                      <a:pt x="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29" name="Google Shape;11729;p55"/>
              <p:cNvSpPr/>
              <p:nvPr/>
            </p:nvSpPr>
            <p:spPr>
              <a:xfrm>
                <a:off x="3392150" y="3905025"/>
                <a:ext cx="17200" cy="14350"/>
              </a:xfrm>
              <a:custGeom>
                <a:rect b="b" l="l" r="r" t="t"/>
                <a:pathLst>
                  <a:path extrusionOk="0" h="574" w="688">
                    <a:moveTo>
                      <a:pt x="373" y="0"/>
                    </a:moveTo>
                    <a:cubicBezTo>
                      <a:pt x="125" y="0"/>
                      <a:pt x="1" y="535"/>
                      <a:pt x="306" y="569"/>
                    </a:cubicBezTo>
                    <a:cubicBezTo>
                      <a:pt x="322" y="572"/>
                      <a:pt x="339" y="573"/>
                      <a:pt x="355" y="573"/>
                    </a:cubicBezTo>
                    <a:cubicBezTo>
                      <a:pt x="544" y="573"/>
                      <a:pt x="687" y="378"/>
                      <a:pt x="618" y="182"/>
                    </a:cubicBezTo>
                    <a:cubicBezTo>
                      <a:pt x="581" y="107"/>
                      <a:pt x="531" y="57"/>
                      <a:pt x="456" y="32"/>
                    </a:cubicBezTo>
                    <a:lnTo>
                      <a:pt x="456" y="19"/>
                    </a:lnTo>
                    <a:cubicBezTo>
                      <a:pt x="427" y="6"/>
                      <a:pt x="400" y="0"/>
                      <a:pt x="3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30" name="Google Shape;11730;p55"/>
              <p:cNvSpPr/>
              <p:nvPr/>
            </p:nvSpPr>
            <p:spPr>
              <a:xfrm>
                <a:off x="3420300" y="3976400"/>
                <a:ext cx="20125" cy="14450"/>
              </a:xfrm>
              <a:custGeom>
                <a:rect b="b" l="l" r="r" t="t"/>
                <a:pathLst>
                  <a:path extrusionOk="0" h="578" w="805">
                    <a:moveTo>
                      <a:pt x="405" y="0"/>
                    </a:moveTo>
                    <a:cubicBezTo>
                      <a:pt x="52" y="0"/>
                      <a:pt x="0" y="539"/>
                      <a:pt x="367" y="576"/>
                    </a:cubicBezTo>
                    <a:cubicBezTo>
                      <a:pt x="379" y="577"/>
                      <a:pt x="391" y="578"/>
                      <a:pt x="403" y="578"/>
                    </a:cubicBezTo>
                    <a:cubicBezTo>
                      <a:pt x="735" y="578"/>
                      <a:pt x="805" y="73"/>
                      <a:pt x="454" y="1"/>
                    </a:cubicBezTo>
                    <a:lnTo>
                      <a:pt x="429" y="1"/>
                    </a:lnTo>
                    <a:cubicBezTo>
                      <a:pt x="421" y="0"/>
                      <a:pt x="413" y="0"/>
                      <a:pt x="4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31" name="Google Shape;11731;p55"/>
              <p:cNvSpPr/>
              <p:nvPr/>
            </p:nvSpPr>
            <p:spPr>
              <a:xfrm>
                <a:off x="3520375" y="3969075"/>
                <a:ext cx="15775" cy="14625"/>
              </a:xfrm>
              <a:custGeom>
                <a:rect b="b" l="l" r="r" t="t"/>
                <a:pathLst>
                  <a:path extrusionOk="0" h="585" w="631">
                    <a:moveTo>
                      <a:pt x="320" y="1"/>
                    </a:moveTo>
                    <a:cubicBezTo>
                      <a:pt x="240" y="1"/>
                      <a:pt x="160" y="34"/>
                      <a:pt x="101" y="107"/>
                    </a:cubicBezTo>
                    <a:cubicBezTo>
                      <a:pt x="1" y="231"/>
                      <a:pt x="26" y="406"/>
                      <a:pt x="151" y="506"/>
                    </a:cubicBezTo>
                    <a:lnTo>
                      <a:pt x="138" y="519"/>
                    </a:lnTo>
                    <a:cubicBezTo>
                      <a:pt x="194" y="564"/>
                      <a:pt x="257" y="584"/>
                      <a:pt x="319" y="584"/>
                    </a:cubicBezTo>
                    <a:cubicBezTo>
                      <a:pt x="480" y="584"/>
                      <a:pt x="631" y="449"/>
                      <a:pt x="613" y="269"/>
                    </a:cubicBezTo>
                    <a:cubicBezTo>
                      <a:pt x="597" y="102"/>
                      <a:pt x="460" y="1"/>
                      <a:pt x="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32" name="Google Shape;11732;p55"/>
              <p:cNvSpPr/>
              <p:nvPr/>
            </p:nvSpPr>
            <p:spPr>
              <a:xfrm>
                <a:off x="3557550" y="3948300"/>
                <a:ext cx="18550" cy="14475"/>
              </a:xfrm>
              <a:custGeom>
                <a:rect b="b" l="l" r="r" t="t"/>
                <a:pathLst>
                  <a:path extrusionOk="0" h="579" w="742">
                    <a:moveTo>
                      <a:pt x="362" y="0"/>
                    </a:moveTo>
                    <a:cubicBezTo>
                      <a:pt x="266" y="0"/>
                      <a:pt x="171" y="47"/>
                      <a:pt x="113" y="138"/>
                    </a:cubicBezTo>
                    <a:cubicBezTo>
                      <a:pt x="1" y="313"/>
                      <a:pt x="113" y="550"/>
                      <a:pt x="326" y="575"/>
                    </a:cubicBezTo>
                    <a:cubicBezTo>
                      <a:pt x="341" y="577"/>
                      <a:pt x="355" y="578"/>
                      <a:pt x="370" y="578"/>
                    </a:cubicBezTo>
                    <a:cubicBezTo>
                      <a:pt x="595" y="578"/>
                      <a:pt x="741" y="313"/>
                      <a:pt x="601" y="125"/>
                    </a:cubicBezTo>
                    <a:cubicBezTo>
                      <a:pt x="540" y="41"/>
                      <a:pt x="451" y="0"/>
                      <a:pt x="3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33" name="Google Shape;11733;p55"/>
              <p:cNvSpPr/>
              <p:nvPr/>
            </p:nvSpPr>
            <p:spPr>
              <a:xfrm>
                <a:off x="3490950" y="3935275"/>
                <a:ext cx="18075" cy="14675"/>
              </a:xfrm>
              <a:custGeom>
                <a:rect b="b" l="l" r="r" t="t"/>
                <a:pathLst>
                  <a:path extrusionOk="0" h="587" w="723">
                    <a:moveTo>
                      <a:pt x="377" y="1"/>
                    </a:moveTo>
                    <a:cubicBezTo>
                      <a:pt x="184" y="1"/>
                      <a:pt x="1" y="205"/>
                      <a:pt x="115" y="434"/>
                    </a:cubicBezTo>
                    <a:cubicBezTo>
                      <a:pt x="175" y="541"/>
                      <a:pt x="270" y="586"/>
                      <a:pt x="364" y="586"/>
                    </a:cubicBezTo>
                    <a:cubicBezTo>
                      <a:pt x="545" y="586"/>
                      <a:pt x="722" y="418"/>
                      <a:pt x="640" y="196"/>
                    </a:cubicBezTo>
                    <a:cubicBezTo>
                      <a:pt x="628" y="171"/>
                      <a:pt x="615" y="146"/>
                      <a:pt x="603" y="121"/>
                    </a:cubicBezTo>
                    <a:cubicBezTo>
                      <a:pt x="540" y="37"/>
                      <a:pt x="458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34" name="Google Shape;11734;p55"/>
              <p:cNvSpPr/>
              <p:nvPr/>
            </p:nvSpPr>
            <p:spPr>
              <a:xfrm>
                <a:off x="3502575" y="3896325"/>
                <a:ext cx="14700" cy="14350"/>
              </a:xfrm>
              <a:custGeom>
                <a:rect b="b" l="l" r="r" t="t"/>
                <a:pathLst>
                  <a:path extrusionOk="0" h="574" w="588">
                    <a:moveTo>
                      <a:pt x="289" y="1"/>
                    </a:moveTo>
                    <a:cubicBezTo>
                      <a:pt x="207" y="1"/>
                      <a:pt x="125" y="35"/>
                      <a:pt x="63" y="105"/>
                    </a:cubicBezTo>
                    <a:cubicBezTo>
                      <a:pt x="25" y="167"/>
                      <a:pt x="0" y="242"/>
                      <a:pt x="0" y="317"/>
                    </a:cubicBezTo>
                    <a:cubicBezTo>
                      <a:pt x="16" y="475"/>
                      <a:pt x="152" y="574"/>
                      <a:pt x="291" y="574"/>
                    </a:cubicBezTo>
                    <a:cubicBezTo>
                      <a:pt x="371" y="574"/>
                      <a:pt x="453" y="541"/>
                      <a:pt x="513" y="467"/>
                    </a:cubicBezTo>
                    <a:cubicBezTo>
                      <a:pt x="563" y="417"/>
                      <a:pt x="588" y="330"/>
                      <a:pt x="575" y="255"/>
                    </a:cubicBezTo>
                    <a:cubicBezTo>
                      <a:pt x="575" y="230"/>
                      <a:pt x="575" y="205"/>
                      <a:pt x="563" y="192"/>
                    </a:cubicBezTo>
                    <a:cubicBezTo>
                      <a:pt x="550" y="142"/>
                      <a:pt x="513" y="92"/>
                      <a:pt x="475" y="67"/>
                    </a:cubicBezTo>
                    <a:cubicBezTo>
                      <a:pt x="420" y="23"/>
                      <a:pt x="354" y="1"/>
                      <a:pt x="2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35" name="Google Shape;11735;p55"/>
              <p:cNvSpPr/>
              <p:nvPr/>
            </p:nvSpPr>
            <p:spPr>
              <a:xfrm>
                <a:off x="3536625" y="3895500"/>
                <a:ext cx="17675" cy="14500"/>
              </a:xfrm>
              <a:custGeom>
                <a:rect b="b" l="l" r="r" t="t"/>
                <a:pathLst>
                  <a:path extrusionOk="0" h="580" w="707">
                    <a:moveTo>
                      <a:pt x="362" y="0"/>
                    </a:moveTo>
                    <a:cubicBezTo>
                      <a:pt x="266" y="0"/>
                      <a:pt x="171" y="47"/>
                      <a:pt x="113" y="138"/>
                    </a:cubicBezTo>
                    <a:cubicBezTo>
                      <a:pt x="0" y="313"/>
                      <a:pt x="113" y="550"/>
                      <a:pt x="325" y="575"/>
                    </a:cubicBezTo>
                    <a:cubicBezTo>
                      <a:pt x="342" y="578"/>
                      <a:pt x="358" y="580"/>
                      <a:pt x="374" y="580"/>
                    </a:cubicBezTo>
                    <a:cubicBezTo>
                      <a:pt x="564" y="580"/>
                      <a:pt x="707" y="384"/>
                      <a:pt x="638" y="188"/>
                    </a:cubicBezTo>
                    <a:cubicBezTo>
                      <a:pt x="625" y="163"/>
                      <a:pt x="613" y="138"/>
                      <a:pt x="600" y="125"/>
                    </a:cubicBezTo>
                    <a:cubicBezTo>
                      <a:pt x="540" y="41"/>
                      <a:pt x="451" y="0"/>
                      <a:pt x="3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36" name="Google Shape;11736;p55"/>
              <p:cNvSpPr/>
              <p:nvPr/>
            </p:nvSpPr>
            <p:spPr>
              <a:xfrm>
                <a:off x="3570675" y="3914950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29" y="0"/>
                    </a:moveTo>
                    <a:cubicBezTo>
                      <a:pt x="294" y="0"/>
                      <a:pt x="259" y="7"/>
                      <a:pt x="225" y="22"/>
                    </a:cubicBezTo>
                    <a:cubicBezTo>
                      <a:pt x="76" y="85"/>
                      <a:pt x="1" y="247"/>
                      <a:pt x="51" y="397"/>
                    </a:cubicBezTo>
                    <a:cubicBezTo>
                      <a:pt x="98" y="511"/>
                      <a:pt x="203" y="582"/>
                      <a:pt x="317" y="582"/>
                    </a:cubicBezTo>
                    <a:cubicBezTo>
                      <a:pt x="353" y="582"/>
                      <a:pt x="389" y="575"/>
                      <a:pt x="425" y="559"/>
                    </a:cubicBezTo>
                    <a:cubicBezTo>
                      <a:pt x="575" y="509"/>
                      <a:pt x="650" y="335"/>
                      <a:pt x="588" y="185"/>
                    </a:cubicBezTo>
                    <a:cubicBezTo>
                      <a:pt x="550" y="71"/>
                      <a:pt x="440" y="0"/>
                      <a:pt x="3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37" name="Google Shape;11737;p55"/>
              <p:cNvSpPr/>
              <p:nvPr/>
            </p:nvSpPr>
            <p:spPr>
              <a:xfrm>
                <a:off x="3478900" y="3835725"/>
                <a:ext cx="16225" cy="11675"/>
              </a:xfrm>
              <a:custGeom>
                <a:rect b="b" l="l" r="r" t="t"/>
                <a:pathLst>
                  <a:path extrusionOk="0" h="467" w="649">
                    <a:moveTo>
                      <a:pt x="301" y="1"/>
                    </a:moveTo>
                    <a:cubicBezTo>
                      <a:pt x="168" y="1"/>
                      <a:pt x="45" y="96"/>
                      <a:pt x="22" y="242"/>
                    </a:cubicBezTo>
                    <a:cubicBezTo>
                      <a:pt x="0" y="398"/>
                      <a:pt x="134" y="467"/>
                      <a:pt x="277" y="467"/>
                    </a:cubicBezTo>
                    <a:cubicBezTo>
                      <a:pt x="456" y="467"/>
                      <a:pt x="649" y="360"/>
                      <a:pt x="572" y="179"/>
                    </a:cubicBezTo>
                    <a:cubicBezTo>
                      <a:pt x="535" y="79"/>
                      <a:pt x="460" y="17"/>
                      <a:pt x="347" y="4"/>
                    </a:cubicBezTo>
                    <a:cubicBezTo>
                      <a:pt x="332" y="2"/>
                      <a:pt x="317" y="1"/>
                      <a:pt x="3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38" name="Google Shape;11738;p55"/>
              <p:cNvSpPr/>
              <p:nvPr/>
            </p:nvSpPr>
            <p:spPr>
              <a:xfrm>
                <a:off x="3516325" y="3823800"/>
                <a:ext cx="16000" cy="14600"/>
              </a:xfrm>
              <a:custGeom>
                <a:rect b="b" l="l" r="r" t="t"/>
                <a:pathLst>
                  <a:path extrusionOk="0" h="584" w="640">
                    <a:moveTo>
                      <a:pt x="322" y="0"/>
                    </a:moveTo>
                    <a:cubicBezTo>
                      <a:pt x="241" y="0"/>
                      <a:pt x="160" y="33"/>
                      <a:pt x="100" y="107"/>
                    </a:cubicBezTo>
                    <a:cubicBezTo>
                      <a:pt x="0" y="232"/>
                      <a:pt x="25" y="419"/>
                      <a:pt x="150" y="519"/>
                    </a:cubicBezTo>
                    <a:cubicBezTo>
                      <a:pt x="205" y="564"/>
                      <a:pt x="268" y="584"/>
                      <a:pt x="330" y="584"/>
                    </a:cubicBezTo>
                    <a:cubicBezTo>
                      <a:pt x="490" y="584"/>
                      <a:pt x="640" y="446"/>
                      <a:pt x="612" y="257"/>
                    </a:cubicBezTo>
                    <a:cubicBezTo>
                      <a:pt x="597" y="98"/>
                      <a:pt x="461" y="0"/>
                      <a:pt x="3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39" name="Google Shape;11739;p55"/>
              <p:cNvSpPr/>
              <p:nvPr/>
            </p:nvSpPr>
            <p:spPr>
              <a:xfrm>
                <a:off x="3464450" y="3868650"/>
                <a:ext cx="19175" cy="14975"/>
              </a:xfrm>
              <a:custGeom>
                <a:rect b="b" l="l" r="r" t="t"/>
                <a:pathLst>
                  <a:path extrusionOk="0" h="599" w="767">
                    <a:moveTo>
                      <a:pt x="327" y="0"/>
                    </a:moveTo>
                    <a:cubicBezTo>
                      <a:pt x="243" y="0"/>
                      <a:pt x="159" y="39"/>
                      <a:pt x="101" y="112"/>
                    </a:cubicBezTo>
                    <a:cubicBezTo>
                      <a:pt x="1" y="237"/>
                      <a:pt x="13" y="412"/>
                      <a:pt x="138" y="512"/>
                    </a:cubicBezTo>
                    <a:cubicBezTo>
                      <a:pt x="205" y="573"/>
                      <a:pt x="274" y="599"/>
                      <a:pt x="340" y="599"/>
                    </a:cubicBezTo>
                    <a:cubicBezTo>
                      <a:pt x="583" y="599"/>
                      <a:pt x="766" y="249"/>
                      <a:pt x="501" y="62"/>
                    </a:cubicBezTo>
                    <a:cubicBezTo>
                      <a:pt x="448" y="20"/>
                      <a:pt x="387" y="0"/>
                      <a:pt x="3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40" name="Google Shape;11740;p55"/>
              <p:cNvSpPr/>
              <p:nvPr/>
            </p:nvSpPr>
            <p:spPr>
              <a:xfrm>
                <a:off x="3543800" y="385777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35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51" y="397"/>
                    </a:cubicBezTo>
                    <a:cubicBezTo>
                      <a:pt x="100" y="506"/>
                      <a:pt x="212" y="575"/>
                      <a:pt x="330" y="575"/>
                    </a:cubicBezTo>
                    <a:cubicBezTo>
                      <a:pt x="362" y="575"/>
                      <a:pt x="394" y="570"/>
                      <a:pt x="426" y="560"/>
                    </a:cubicBezTo>
                    <a:cubicBezTo>
                      <a:pt x="576" y="497"/>
                      <a:pt x="651" y="335"/>
                      <a:pt x="601" y="185"/>
                    </a:cubicBezTo>
                    <a:cubicBezTo>
                      <a:pt x="553" y="71"/>
                      <a:pt x="448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41" name="Google Shape;11741;p55"/>
              <p:cNvSpPr/>
              <p:nvPr/>
            </p:nvSpPr>
            <p:spPr>
              <a:xfrm>
                <a:off x="3634650" y="3925525"/>
                <a:ext cx="16975" cy="12800"/>
              </a:xfrm>
              <a:custGeom>
                <a:rect b="b" l="l" r="r" t="t"/>
                <a:pathLst>
                  <a:path extrusionOk="0" h="512" w="679">
                    <a:moveTo>
                      <a:pt x="482" y="1"/>
                    </a:moveTo>
                    <a:cubicBezTo>
                      <a:pt x="275" y="1"/>
                      <a:pt x="0" y="283"/>
                      <a:pt x="203" y="449"/>
                    </a:cubicBezTo>
                    <a:cubicBezTo>
                      <a:pt x="257" y="492"/>
                      <a:pt x="319" y="512"/>
                      <a:pt x="381" y="512"/>
                    </a:cubicBezTo>
                    <a:cubicBezTo>
                      <a:pt x="464" y="512"/>
                      <a:pt x="546" y="476"/>
                      <a:pt x="603" y="411"/>
                    </a:cubicBezTo>
                    <a:cubicBezTo>
                      <a:pt x="653" y="349"/>
                      <a:pt x="678" y="274"/>
                      <a:pt x="666" y="199"/>
                    </a:cubicBezTo>
                    <a:cubicBezTo>
                      <a:pt x="666" y="161"/>
                      <a:pt x="666" y="149"/>
                      <a:pt x="653" y="124"/>
                    </a:cubicBezTo>
                    <a:cubicBezTo>
                      <a:pt x="621" y="36"/>
                      <a:pt x="555" y="1"/>
                      <a:pt x="4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42" name="Google Shape;11742;p55"/>
              <p:cNvSpPr/>
              <p:nvPr/>
            </p:nvSpPr>
            <p:spPr>
              <a:xfrm>
                <a:off x="3610300" y="3859775"/>
                <a:ext cx="17025" cy="14550"/>
              </a:xfrm>
              <a:custGeom>
                <a:rect b="b" l="l" r="r" t="t"/>
                <a:pathLst>
                  <a:path extrusionOk="0" h="582" w="681">
                    <a:moveTo>
                      <a:pt x="371" y="0"/>
                    </a:moveTo>
                    <a:cubicBezTo>
                      <a:pt x="172" y="0"/>
                      <a:pt x="0" y="219"/>
                      <a:pt x="115" y="430"/>
                    </a:cubicBezTo>
                    <a:cubicBezTo>
                      <a:pt x="177" y="535"/>
                      <a:pt x="276" y="581"/>
                      <a:pt x="373" y="581"/>
                    </a:cubicBezTo>
                    <a:cubicBezTo>
                      <a:pt x="529" y="581"/>
                      <a:pt x="680" y="460"/>
                      <a:pt x="665" y="267"/>
                    </a:cubicBezTo>
                    <a:cubicBezTo>
                      <a:pt x="652" y="230"/>
                      <a:pt x="652" y="217"/>
                      <a:pt x="640" y="192"/>
                    </a:cubicBezTo>
                    <a:cubicBezTo>
                      <a:pt x="627" y="142"/>
                      <a:pt x="590" y="105"/>
                      <a:pt x="552" y="67"/>
                    </a:cubicBezTo>
                    <a:cubicBezTo>
                      <a:pt x="494" y="21"/>
                      <a:pt x="431" y="0"/>
                      <a:pt x="3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43" name="Google Shape;11743;p55"/>
              <p:cNvSpPr/>
              <p:nvPr/>
            </p:nvSpPr>
            <p:spPr>
              <a:xfrm>
                <a:off x="3605050" y="3896000"/>
                <a:ext cx="16575" cy="14450"/>
              </a:xfrm>
              <a:custGeom>
                <a:rect b="b" l="l" r="r" t="t"/>
                <a:pathLst>
                  <a:path extrusionOk="0" h="578" w="663">
                    <a:moveTo>
                      <a:pt x="328" y="1"/>
                    </a:moveTo>
                    <a:cubicBezTo>
                      <a:pt x="294" y="1"/>
                      <a:pt x="259" y="6"/>
                      <a:pt x="225" y="18"/>
                    </a:cubicBezTo>
                    <a:cubicBezTo>
                      <a:pt x="75" y="80"/>
                      <a:pt x="0" y="243"/>
                      <a:pt x="63" y="393"/>
                    </a:cubicBezTo>
                    <a:cubicBezTo>
                      <a:pt x="110" y="507"/>
                      <a:pt x="215" y="577"/>
                      <a:pt x="329" y="577"/>
                    </a:cubicBezTo>
                    <a:cubicBezTo>
                      <a:pt x="365" y="577"/>
                      <a:pt x="401" y="570"/>
                      <a:pt x="438" y="555"/>
                    </a:cubicBezTo>
                    <a:cubicBezTo>
                      <a:pt x="588" y="505"/>
                      <a:pt x="662" y="330"/>
                      <a:pt x="600" y="180"/>
                    </a:cubicBezTo>
                    <a:cubicBezTo>
                      <a:pt x="552" y="65"/>
                      <a:pt x="444" y="1"/>
                      <a:pt x="3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44" name="Google Shape;11744;p55"/>
              <p:cNvSpPr/>
              <p:nvPr/>
            </p:nvSpPr>
            <p:spPr>
              <a:xfrm>
                <a:off x="3586600" y="3790425"/>
                <a:ext cx="16350" cy="14250"/>
              </a:xfrm>
              <a:custGeom>
                <a:rect b="b" l="l" r="r" t="t"/>
                <a:pathLst>
                  <a:path extrusionOk="0" h="570" w="654">
                    <a:moveTo>
                      <a:pt x="301" y="1"/>
                    </a:moveTo>
                    <a:cubicBezTo>
                      <a:pt x="159" y="1"/>
                      <a:pt x="36" y="96"/>
                      <a:pt x="13" y="242"/>
                    </a:cubicBezTo>
                    <a:cubicBezTo>
                      <a:pt x="1" y="317"/>
                      <a:pt x="26" y="392"/>
                      <a:pt x="63" y="454"/>
                    </a:cubicBezTo>
                    <a:lnTo>
                      <a:pt x="76" y="454"/>
                    </a:lnTo>
                    <a:cubicBezTo>
                      <a:pt x="137" y="535"/>
                      <a:pt x="219" y="570"/>
                      <a:pt x="300" y="570"/>
                    </a:cubicBezTo>
                    <a:cubicBezTo>
                      <a:pt x="480" y="570"/>
                      <a:pt x="654" y="396"/>
                      <a:pt x="576" y="179"/>
                    </a:cubicBezTo>
                    <a:cubicBezTo>
                      <a:pt x="563" y="154"/>
                      <a:pt x="551" y="129"/>
                      <a:pt x="538" y="117"/>
                    </a:cubicBezTo>
                    <a:cubicBezTo>
                      <a:pt x="501" y="54"/>
                      <a:pt x="426" y="17"/>
                      <a:pt x="351" y="4"/>
                    </a:cubicBezTo>
                    <a:cubicBezTo>
                      <a:pt x="334" y="2"/>
                      <a:pt x="318" y="1"/>
                      <a:pt x="3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45" name="Google Shape;11745;p55"/>
              <p:cNvSpPr/>
              <p:nvPr/>
            </p:nvSpPr>
            <p:spPr>
              <a:xfrm>
                <a:off x="3572850" y="383652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35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63" y="385"/>
                    </a:cubicBezTo>
                    <a:cubicBezTo>
                      <a:pt x="103" y="504"/>
                      <a:pt x="221" y="575"/>
                      <a:pt x="343" y="575"/>
                    </a:cubicBezTo>
                    <a:cubicBezTo>
                      <a:pt x="375" y="575"/>
                      <a:pt x="407" y="570"/>
                      <a:pt x="438" y="560"/>
                    </a:cubicBezTo>
                    <a:cubicBezTo>
                      <a:pt x="576" y="497"/>
                      <a:pt x="651" y="335"/>
                      <a:pt x="601" y="185"/>
                    </a:cubicBezTo>
                    <a:cubicBezTo>
                      <a:pt x="553" y="71"/>
                      <a:pt x="448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46" name="Google Shape;11746;p55"/>
              <p:cNvSpPr/>
              <p:nvPr/>
            </p:nvSpPr>
            <p:spPr>
              <a:xfrm>
                <a:off x="3453200" y="3991675"/>
                <a:ext cx="17500" cy="14425"/>
              </a:xfrm>
              <a:custGeom>
                <a:rect b="b" l="l" r="r" t="t"/>
                <a:pathLst>
                  <a:path extrusionOk="0" h="577" w="700">
                    <a:moveTo>
                      <a:pt x="297" y="0"/>
                    </a:moveTo>
                    <a:cubicBezTo>
                      <a:pt x="165" y="0"/>
                      <a:pt x="36" y="88"/>
                      <a:pt x="13" y="240"/>
                    </a:cubicBezTo>
                    <a:cubicBezTo>
                      <a:pt x="1" y="315"/>
                      <a:pt x="13" y="390"/>
                      <a:pt x="63" y="452"/>
                    </a:cubicBezTo>
                    <a:cubicBezTo>
                      <a:pt x="127" y="540"/>
                      <a:pt x="210" y="577"/>
                      <a:pt x="291" y="577"/>
                    </a:cubicBezTo>
                    <a:cubicBezTo>
                      <a:pt x="500" y="577"/>
                      <a:pt x="700" y="339"/>
                      <a:pt x="538" y="115"/>
                    </a:cubicBezTo>
                    <a:lnTo>
                      <a:pt x="526" y="115"/>
                    </a:lnTo>
                    <a:cubicBezTo>
                      <a:pt x="467" y="37"/>
                      <a:pt x="381" y="0"/>
                      <a:pt x="2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47" name="Google Shape;11747;p55"/>
              <p:cNvSpPr/>
              <p:nvPr/>
            </p:nvSpPr>
            <p:spPr>
              <a:xfrm>
                <a:off x="3459100" y="3952600"/>
                <a:ext cx="15375" cy="14600"/>
              </a:xfrm>
              <a:custGeom>
                <a:rect b="b" l="l" r="r" t="t"/>
                <a:pathLst>
                  <a:path extrusionOk="0" h="584" w="615">
                    <a:moveTo>
                      <a:pt x="309" y="0"/>
                    </a:moveTo>
                    <a:cubicBezTo>
                      <a:pt x="149" y="0"/>
                      <a:pt x="0" y="135"/>
                      <a:pt x="27" y="316"/>
                    </a:cubicBezTo>
                    <a:cubicBezTo>
                      <a:pt x="43" y="483"/>
                      <a:pt x="175" y="584"/>
                      <a:pt x="315" y="584"/>
                    </a:cubicBezTo>
                    <a:cubicBezTo>
                      <a:pt x="394" y="584"/>
                      <a:pt x="476" y="551"/>
                      <a:pt x="540" y="478"/>
                    </a:cubicBezTo>
                    <a:cubicBezTo>
                      <a:pt x="602" y="391"/>
                      <a:pt x="615" y="291"/>
                      <a:pt x="577" y="191"/>
                    </a:cubicBezTo>
                    <a:cubicBezTo>
                      <a:pt x="565" y="141"/>
                      <a:pt x="527" y="103"/>
                      <a:pt x="490" y="66"/>
                    </a:cubicBezTo>
                    <a:cubicBezTo>
                      <a:pt x="434" y="21"/>
                      <a:pt x="371" y="0"/>
                      <a:pt x="3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48" name="Google Shape;11748;p55"/>
              <p:cNvSpPr/>
              <p:nvPr/>
            </p:nvSpPr>
            <p:spPr>
              <a:xfrm>
                <a:off x="3427275" y="3931775"/>
                <a:ext cx="15650" cy="14450"/>
              </a:xfrm>
              <a:custGeom>
                <a:rect b="b" l="l" r="r" t="t"/>
                <a:pathLst>
                  <a:path extrusionOk="0" h="578" w="626">
                    <a:moveTo>
                      <a:pt x="296" y="0"/>
                    </a:moveTo>
                    <a:cubicBezTo>
                      <a:pt x="167" y="0"/>
                      <a:pt x="39" y="82"/>
                      <a:pt x="13" y="236"/>
                    </a:cubicBezTo>
                    <a:cubicBezTo>
                      <a:pt x="1" y="311"/>
                      <a:pt x="13" y="399"/>
                      <a:pt x="63" y="461"/>
                    </a:cubicBezTo>
                    <a:cubicBezTo>
                      <a:pt x="124" y="543"/>
                      <a:pt x="207" y="578"/>
                      <a:pt x="289" y="578"/>
                    </a:cubicBezTo>
                    <a:cubicBezTo>
                      <a:pt x="460" y="578"/>
                      <a:pt x="626" y="426"/>
                      <a:pt x="575" y="224"/>
                    </a:cubicBezTo>
                    <a:cubicBezTo>
                      <a:pt x="539" y="72"/>
                      <a:pt x="418" y="0"/>
                      <a:pt x="2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49" name="Google Shape;11749;p55"/>
              <p:cNvSpPr/>
              <p:nvPr/>
            </p:nvSpPr>
            <p:spPr>
              <a:xfrm>
                <a:off x="3403925" y="3864650"/>
                <a:ext cx="15775" cy="14950"/>
              </a:xfrm>
              <a:custGeom>
                <a:rect b="b" l="l" r="r" t="t"/>
                <a:pathLst>
                  <a:path extrusionOk="0" h="598" w="631">
                    <a:moveTo>
                      <a:pt x="309" y="1"/>
                    </a:moveTo>
                    <a:cubicBezTo>
                      <a:pt x="154" y="1"/>
                      <a:pt x="0" y="122"/>
                      <a:pt x="22" y="322"/>
                    </a:cubicBezTo>
                    <a:cubicBezTo>
                      <a:pt x="28" y="511"/>
                      <a:pt x="162" y="598"/>
                      <a:pt x="300" y="598"/>
                    </a:cubicBezTo>
                    <a:cubicBezTo>
                      <a:pt x="463" y="598"/>
                      <a:pt x="631" y="476"/>
                      <a:pt x="597" y="260"/>
                    </a:cubicBezTo>
                    <a:cubicBezTo>
                      <a:pt x="585" y="235"/>
                      <a:pt x="585" y="210"/>
                      <a:pt x="572" y="185"/>
                    </a:cubicBezTo>
                    <a:cubicBezTo>
                      <a:pt x="521" y="58"/>
                      <a:pt x="415" y="1"/>
                      <a:pt x="3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50" name="Google Shape;11750;p55"/>
              <p:cNvSpPr/>
              <p:nvPr/>
            </p:nvSpPr>
            <p:spPr>
              <a:xfrm>
                <a:off x="3431075" y="3892900"/>
                <a:ext cx="16375" cy="11775"/>
              </a:xfrm>
              <a:custGeom>
                <a:rect b="b" l="l" r="r" t="t"/>
                <a:pathLst>
                  <a:path extrusionOk="0" h="471" w="655">
                    <a:moveTo>
                      <a:pt x="315" y="1"/>
                    </a:moveTo>
                    <a:cubicBezTo>
                      <a:pt x="171" y="1"/>
                      <a:pt x="46" y="106"/>
                      <a:pt x="23" y="242"/>
                    </a:cubicBezTo>
                    <a:cubicBezTo>
                      <a:pt x="1" y="399"/>
                      <a:pt x="138" y="471"/>
                      <a:pt x="285" y="471"/>
                    </a:cubicBezTo>
                    <a:cubicBezTo>
                      <a:pt x="463" y="471"/>
                      <a:pt x="654" y="365"/>
                      <a:pt x="586" y="179"/>
                    </a:cubicBezTo>
                    <a:cubicBezTo>
                      <a:pt x="573" y="154"/>
                      <a:pt x="561" y="142"/>
                      <a:pt x="548" y="117"/>
                    </a:cubicBezTo>
                    <a:cubicBezTo>
                      <a:pt x="498" y="54"/>
                      <a:pt x="436" y="17"/>
                      <a:pt x="361" y="4"/>
                    </a:cubicBezTo>
                    <a:cubicBezTo>
                      <a:pt x="346" y="2"/>
                      <a:pt x="330" y="1"/>
                      <a:pt x="3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51" name="Google Shape;11751;p55"/>
              <p:cNvSpPr/>
              <p:nvPr/>
            </p:nvSpPr>
            <p:spPr>
              <a:xfrm>
                <a:off x="3572875" y="3876450"/>
                <a:ext cx="19475" cy="14475"/>
              </a:xfrm>
              <a:custGeom>
                <a:rect b="b" l="l" r="r" t="t"/>
                <a:pathLst>
                  <a:path extrusionOk="0" h="579" w="779">
                    <a:moveTo>
                      <a:pt x="404" y="1"/>
                    </a:moveTo>
                    <a:cubicBezTo>
                      <a:pt x="194" y="1"/>
                      <a:pt x="1" y="238"/>
                      <a:pt x="162" y="462"/>
                    </a:cubicBezTo>
                    <a:cubicBezTo>
                      <a:pt x="212" y="525"/>
                      <a:pt x="275" y="562"/>
                      <a:pt x="362" y="575"/>
                    </a:cubicBezTo>
                    <a:cubicBezTo>
                      <a:pt x="377" y="577"/>
                      <a:pt x="392" y="578"/>
                      <a:pt x="407" y="578"/>
                    </a:cubicBezTo>
                    <a:cubicBezTo>
                      <a:pt x="632" y="578"/>
                      <a:pt x="778" y="313"/>
                      <a:pt x="637" y="125"/>
                    </a:cubicBezTo>
                    <a:cubicBezTo>
                      <a:pt x="570" y="37"/>
                      <a:pt x="486" y="1"/>
                      <a:pt x="4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52" name="Google Shape;11752;p55"/>
              <p:cNvSpPr/>
              <p:nvPr/>
            </p:nvSpPr>
            <p:spPr>
              <a:xfrm>
                <a:off x="3506950" y="3862250"/>
                <a:ext cx="17275" cy="14625"/>
              </a:xfrm>
              <a:custGeom>
                <a:rect b="b" l="l" r="r" t="t"/>
                <a:pathLst>
                  <a:path extrusionOk="0" h="585" w="691">
                    <a:moveTo>
                      <a:pt x="375" y="0"/>
                    </a:moveTo>
                    <a:cubicBezTo>
                      <a:pt x="320" y="0"/>
                      <a:pt x="264" y="18"/>
                      <a:pt x="213" y="56"/>
                    </a:cubicBezTo>
                    <a:cubicBezTo>
                      <a:pt x="0" y="218"/>
                      <a:pt x="75" y="543"/>
                      <a:pt x="338" y="581"/>
                    </a:cubicBezTo>
                    <a:cubicBezTo>
                      <a:pt x="352" y="583"/>
                      <a:pt x="366" y="584"/>
                      <a:pt x="380" y="584"/>
                    </a:cubicBezTo>
                    <a:cubicBezTo>
                      <a:pt x="515" y="584"/>
                      <a:pt x="640" y="479"/>
                      <a:pt x="663" y="343"/>
                    </a:cubicBezTo>
                    <a:cubicBezTo>
                      <a:pt x="690" y="147"/>
                      <a:pt x="538" y="0"/>
                      <a:pt x="3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53" name="Google Shape;11753;p55"/>
              <p:cNvSpPr/>
              <p:nvPr/>
            </p:nvSpPr>
            <p:spPr>
              <a:xfrm>
                <a:off x="3526700" y="3931550"/>
                <a:ext cx="16375" cy="11775"/>
              </a:xfrm>
              <a:custGeom>
                <a:rect b="b" l="l" r="r" t="t"/>
                <a:pathLst>
                  <a:path extrusionOk="0" h="471" w="655">
                    <a:moveTo>
                      <a:pt x="314" y="1"/>
                    </a:moveTo>
                    <a:cubicBezTo>
                      <a:pt x="182" y="1"/>
                      <a:pt x="53" y="93"/>
                      <a:pt x="22" y="245"/>
                    </a:cubicBezTo>
                    <a:cubicBezTo>
                      <a:pt x="0" y="401"/>
                      <a:pt x="134" y="470"/>
                      <a:pt x="278" y="470"/>
                    </a:cubicBezTo>
                    <a:cubicBezTo>
                      <a:pt x="458" y="470"/>
                      <a:pt x="654" y="363"/>
                      <a:pt x="585" y="183"/>
                    </a:cubicBezTo>
                    <a:cubicBezTo>
                      <a:pt x="572" y="158"/>
                      <a:pt x="560" y="133"/>
                      <a:pt x="547" y="120"/>
                    </a:cubicBezTo>
                    <a:cubicBezTo>
                      <a:pt x="484" y="38"/>
                      <a:pt x="398" y="1"/>
                      <a:pt x="31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54" name="Google Shape;11754;p55"/>
              <p:cNvSpPr/>
              <p:nvPr/>
            </p:nvSpPr>
            <p:spPr>
              <a:xfrm>
                <a:off x="3463550" y="3913100"/>
                <a:ext cx="18300" cy="14650"/>
              </a:xfrm>
              <a:custGeom>
                <a:rect b="b" l="l" r="r" t="t"/>
                <a:pathLst>
                  <a:path extrusionOk="0" h="586" w="732">
                    <a:moveTo>
                      <a:pt x="383" y="0"/>
                    </a:moveTo>
                    <a:cubicBezTo>
                      <a:pt x="188" y="0"/>
                      <a:pt x="1" y="205"/>
                      <a:pt x="124" y="434"/>
                    </a:cubicBezTo>
                    <a:cubicBezTo>
                      <a:pt x="180" y="540"/>
                      <a:pt x="273" y="586"/>
                      <a:pt x="368" y="586"/>
                    </a:cubicBezTo>
                    <a:cubicBezTo>
                      <a:pt x="548" y="586"/>
                      <a:pt x="731" y="418"/>
                      <a:pt x="649" y="196"/>
                    </a:cubicBezTo>
                    <a:cubicBezTo>
                      <a:pt x="636" y="171"/>
                      <a:pt x="624" y="146"/>
                      <a:pt x="611" y="121"/>
                    </a:cubicBezTo>
                    <a:cubicBezTo>
                      <a:pt x="549" y="36"/>
                      <a:pt x="465" y="0"/>
                      <a:pt x="3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55" name="Google Shape;11755;p55"/>
              <p:cNvSpPr/>
              <p:nvPr/>
            </p:nvSpPr>
            <p:spPr>
              <a:xfrm>
                <a:off x="3435450" y="3846725"/>
                <a:ext cx="18275" cy="14625"/>
              </a:xfrm>
              <a:custGeom>
                <a:rect b="b" l="l" r="r" t="t"/>
                <a:pathLst>
                  <a:path extrusionOk="0" h="585" w="731">
                    <a:moveTo>
                      <a:pt x="381" y="0"/>
                    </a:moveTo>
                    <a:cubicBezTo>
                      <a:pt x="186" y="0"/>
                      <a:pt x="1" y="207"/>
                      <a:pt x="123" y="427"/>
                    </a:cubicBezTo>
                    <a:cubicBezTo>
                      <a:pt x="179" y="538"/>
                      <a:pt x="273" y="585"/>
                      <a:pt x="367" y="585"/>
                    </a:cubicBezTo>
                    <a:cubicBezTo>
                      <a:pt x="548" y="585"/>
                      <a:pt x="731" y="411"/>
                      <a:pt x="648" y="189"/>
                    </a:cubicBezTo>
                    <a:cubicBezTo>
                      <a:pt x="636" y="164"/>
                      <a:pt x="623" y="152"/>
                      <a:pt x="611" y="127"/>
                    </a:cubicBezTo>
                    <a:cubicBezTo>
                      <a:pt x="548" y="38"/>
                      <a:pt x="463" y="0"/>
                      <a:pt x="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56" name="Google Shape;11756;p55"/>
              <p:cNvSpPr/>
              <p:nvPr/>
            </p:nvSpPr>
            <p:spPr>
              <a:xfrm>
                <a:off x="3485425" y="3977550"/>
                <a:ext cx="18450" cy="14450"/>
              </a:xfrm>
              <a:custGeom>
                <a:rect b="b" l="l" r="r" t="t"/>
                <a:pathLst>
                  <a:path extrusionOk="0" h="578" w="738">
                    <a:moveTo>
                      <a:pt x="385" y="0"/>
                    </a:moveTo>
                    <a:cubicBezTo>
                      <a:pt x="130" y="0"/>
                      <a:pt x="0" y="341"/>
                      <a:pt x="211" y="517"/>
                    </a:cubicBezTo>
                    <a:cubicBezTo>
                      <a:pt x="265" y="559"/>
                      <a:pt x="325" y="577"/>
                      <a:pt x="383" y="577"/>
                    </a:cubicBezTo>
                    <a:cubicBezTo>
                      <a:pt x="567" y="577"/>
                      <a:pt x="737" y="392"/>
                      <a:pt x="661" y="192"/>
                    </a:cubicBezTo>
                    <a:cubicBezTo>
                      <a:pt x="624" y="92"/>
                      <a:pt x="536" y="17"/>
                      <a:pt x="436" y="5"/>
                    </a:cubicBezTo>
                    <a:cubicBezTo>
                      <a:pt x="419" y="2"/>
                      <a:pt x="401" y="0"/>
                      <a:pt x="3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57" name="Google Shape;11757;p55"/>
              <p:cNvSpPr/>
              <p:nvPr/>
            </p:nvSpPr>
            <p:spPr>
              <a:xfrm>
                <a:off x="3547875" y="3805250"/>
                <a:ext cx="15800" cy="14450"/>
              </a:xfrm>
              <a:custGeom>
                <a:rect b="b" l="l" r="r" t="t"/>
                <a:pathLst>
                  <a:path extrusionOk="0" h="578" w="632">
                    <a:moveTo>
                      <a:pt x="293" y="0"/>
                    </a:moveTo>
                    <a:cubicBezTo>
                      <a:pt x="162" y="0"/>
                      <a:pt x="35" y="90"/>
                      <a:pt x="13" y="249"/>
                    </a:cubicBezTo>
                    <a:cubicBezTo>
                      <a:pt x="0" y="324"/>
                      <a:pt x="13" y="399"/>
                      <a:pt x="63" y="461"/>
                    </a:cubicBezTo>
                    <a:cubicBezTo>
                      <a:pt x="100" y="524"/>
                      <a:pt x="175" y="561"/>
                      <a:pt x="250" y="574"/>
                    </a:cubicBezTo>
                    <a:cubicBezTo>
                      <a:pt x="266" y="576"/>
                      <a:pt x="282" y="578"/>
                      <a:pt x="297" y="578"/>
                    </a:cubicBezTo>
                    <a:cubicBezTo>
                      <a:pt x="487" y="578"/>
                      <a:pt x="632" y="371"/>
                      <a:pt x="563" y="186"/>
                    </a:cubicBezTo>
                    <a:cubicBezTo>
                      <a:pt x="550" y="161"/>
                      <a:pt x="538" y="136"/>
                      <a:pt x="525" y="124"/>
                    </a:cubicBezTo>
                    <a:cubicBezTo>
                      <a:pt x="466" y="39"/>
                      <a:pt x="378" y="0"/>
                      <a:pt x="2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58" name="Google Shape;11758;p55"/>
              <p:cNvSpPr/>
              <p:nvPr/>
            </p:nvSpPr>
            <p:spPr>
              <a:xfrm>
                <a:off x="3611050" y="3819800"/>
                <a:ext cx="18250" cy="14275"/>
              </a:xfrm>
              <a:custGeom>
                <a:rect b="b" l="l" r="r" t="t"/>
                <a:pathLst>
                  <a:path extrusionOk="0" h="571" w="730">
                    <a:moveTo>
                      <a:pt x="371" y="1"/>
                    </a:moveTo>
                    <a:cubicBezTo>
                      <a:pt x="154" y="1"/>
                      <a:pt x="0" y="254"/>
                      <a:pt x="148" y="454"/>
                    </a:cubicBezTo>
                    <a:cubicBezTo>
                      <a:pt x="198" y="516"/>
                      <a:pt x="260" y="554"/>
                      <a:pt x="348" y="566"/>
                    </a:cubicBezTo>
                    <a:cubicBezTo>
                      <a:pt x="364" y="569"/>
                      <a:pt x="380" y="571"/>
                      <a:pt x="396" y="571"/>
                    </a:cubicBezTo>
                    <a:cubicBezTo>
                      <a:pt x="586" y="571"/>
                      <a:pt x="729" y="375"/>
                      <a:pt x="660" y="179"/>
                    </a:cubicBezTo>
                    <a:cubicBezTo>
                      <a:pt x="622" y="104"/>
                      <a:pt x="572" y="54"/>
                      <a:pt x="497" y="29"/>
                    </a:cubicBezTo>
                    <a:cubicBezTo>
                      <a:pt x="454" y="9"/>
                      <a:pt x="412" y="1"/>
                      <a:pt x="3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59" name="Google Shape;11759;p55"/>
              <p:cNvSpPr/>
              <p:nvPr/>
            </p:nvSpPr>
            <p:spPr>
              <a:xfrm>
                <a:off x="3640225" y="3891100"/>
                <a:ext cx="20150" cy="14475"/>
              </a:xfrm>
              <a:custGeom>
                <a:rect b="b" l="l" r="r" t="t"/>
                <a:pathLst>
                  <a:path extrusionOk="0" h="579" w="806">
                    <a:moveTo>
                      <a:pt x="406" y="1"/>
                    </a:moveTo>
                    <a:cubicBezTo>
                      <a:pt x="53" y="1"/>
                      <a:pt x="1" y="540"/>
                      <a:pt x="368" y="576"/>
                    </a:cubicBezTo>
                    <a:cubicBezTo>
                      <a:pt x="380" y="578"/>
                      <a:pt x="392" y="578"/>
                      <a:pt x="404" y="578"/>
                    </a:cubicBezTo>
                    <a:cubicBezTo>
                      <a:pt x="736" y="578"/>
                      <a:pt x="805" y="86"/>
                      <a:pt x="455" y="1"/>
                    </a:cubicBezTo>
                    <a:lnTo>
                      <a:pt x="430" y="1"/>
                    </a:lnTo>
                    <a:cubicBezTo>
                      <a:pt x="422" y="1"/>
                      <a:pt x="414" y="1"/>
                      <a:pt x="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60" name="Google Shape;11760;p55"/>
              <p:cNvSpPr/>
              <p:nvPr/>
            </p:nvSpPr>
            <p:spPr>
              <a:xfrm>
                <a:off x="3603175" y="3935550"/>
                <a:ext cx="16250" cy="14575"/>
              </a:xfrm>
              <a:custGeom>
                <a:rect b="b" l="l" r="r" t="t"/>
                <a:pathLst>
                  <a:path extrusionOk="0" h="583" w="650">
                    <a:moveTo>
                      <a:pt x="329" y="1"/>
                    </a:moveTo>
                    <a:cubicBezTo>
                      <a:pt x="293" y="1"/>
                      <a:pt x="258" y="8"/>
                      <a:pt x="225" y="23"/>
                    </a:cubicBezTo>
                    <a:cubicBezTo>
                      <a:pt x="75" y="73"/>
                      <a:pt x="0" y="248"/>
                      <a:pt x="50" y="398"/>
                    </a:cubicBezTo>
                    <a:cubicBezTo>
                      <a:pt x="98" y="512"/>
                      <a:pt x="203" y="582"/>
                      <a:pt x="316" y="582"/>
                    </a:cubicBezTo>
                    <a:cubicBezTo>
                      <a:pt x="352" y="582"/>
                      <a:pt x="389" y="575"/>
                      <a:pt x="425" y="560"/>
                    </a:cubicBezTo>
                    <a:cubicBezTo>
                      <a:pt x="575" y="498"/>
                      <a:pt x="650" y="335"/>
                      <a:pt x="600" y="185"/>
                    </a:cubicBezTo>
                    <a:cubicBezTo>
                      <a:pt x="553" y="71"/>
                      <a:pt x="440" y="1"/>
                      <a:pt x="3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61" name="Google Shape;11761;p55"/>
              <p:cNvSpPr/>
              <p:nvPr/>
            </p:nvSpPr>
            <p:spPr>
              <a:xfrm>
                <a:off x="3555050" y="3986675"/>
                <a:ext cx="16275" cy="14525"/>
              </a:xfrm>
              <a:custGeom>
                <a:rect b="b" l="l" r="r" t="t"/>
                <a:pathLst>
                  <a:path extrusionOk="0" h="581" w="651">
                    <a:moveTo>
                      <a:pt x="356" y="0"/>
                    </a:moveTo>
                    <a:cubicBezTo>
                      <a:pt x="260" y="0"/>
                      <a:pt x="166" y="48"/>
                      <a:pt x="113" y="140"/>
                    </a:cubicBezTo>
                    <a:cubicBezTo>
                      <a:pt x="1" y="315"/>
                      <a:pt x="113" y="552"/>
                      <a:pt x="313" y="577"/>
                    </a:cubicBezTo>
                    <a:cubicBezTo>
                      <a:pt x="327" y="580"/>
                      <a:pt x="341" y="581"/>
                      <a:pt x="355" y="581"/>
                    </a:cubicBezTo>
                    <a:cubicBezTo>
                      <a:pt x="490" y="581"/>
                      <a:pt x="615" y="476"/>
                      <a:pt x="638" y="340"/>
                    </a:cubicBezTo>
                    <a:cubicBezTo>
                      <a:pt x="651" y="302"/>
                      <a:pt x="651" y="265"/>
                      <a:pt x="638" y="227"/>
                    </a:cubicBezTo>
                    <a:cubicBezTo>
                      <a:pt x="638" y="215"/>
                      <a:pt x="638" y="202"/>
                      <a:pt x="626" y="190"/>
                    </a:cubicBezTo>
                    <a:cubicBezTo>
                      <a:pt x="626" y="165"/>
                      <a:pt x="613" y="140"/>
                      <a:pt x="601" y="127"/>
                    </a:cubicBezTo>
                    <a:lnTo>
                      <a:pt x="588" y="115"/>
                    </a:lnTo>
                    <a:cubicBezTo>
                      <a:pt x="529" y="38"/>
                      <a:pt x="442" y="0"/>
                      <a:pt x="3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62" name="Google Shape;11762;p55"/>
              <p:cNvSpPr/>
              <p:nvPr/>
            </p:nvSpPr>
            <p:spPr>
              <a:xfrm>
                <a:off x="3591600" y="3968050"/>
                <a:ext cx="17450" cy="14425"/>
              </a:xfrm>
              <a:custGeom>
                <a:rect b="b" l="l" r="r" t="t"/>
                <a:pathLst>
                  <a:path extrusionOk="0" h="577" w="698">
                    <a:moveTo>
                      <a:pt x="359" y="0"/>
                    </a:moveTo>
                    <a:cubicBezTo>
                      <a:pt x="324" y="0"/>
                      <a:pt x="287" y="8"/>
                      <a:pt x="251" y="23"/>
                    </a:cubicBezTo>
                    <a:cubicBezTo>
                      <a:pt x="1" y="110"/>
                      <a:pt x="1" y="447"/>
                      <a:pt x="238" y="547"/>
                    </a:cubicBezTo>
                    <a:cubicBezTo>
                      <a:pt x="280" y="567"/>
                      <a:pt x="322" y="576"/>
                      <a:pt x="362" y="576"/>
                    </a:cubicBezTo>
                    <a:cubicBezTo>
                      <a:pt x="549" y="576"/>
                      <a:pt x="698" y="381"/>
                      <a:pt x="626" y="185"/>
                    </a:cubicBezTo>
                    <a:cubicBezTo>
                      <a:pt x="578" y="71"/>
                      <a:pt x="473" y="0"/>
                      <a:pt x="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63" name="Google Shape;11763;p55"/>
              <p:cNvSpPr/>
              <p:nvPr/>
            </p:nvSpPr>
            <p:spPr>
              <a:xfrm>
                <a:off x="3445050" y="3815900"/>
                <a:ext cx="17825" cy="14525"/>
              </a:xfrm>
              <a:custGeom>
                <a:rect b="b" l="l" r="r" t="t"/>
                <a:pathLst>
                  <a:path extrusionOk="0" h="581" w="713">
                    <a:moveTo>
                      <a:pt x="354" y="1"/>
                    </a:moveTo>
                    <a:cubicBezTo>
                      <a:pt x="179" y="1"/>
                      <a:pt x="0" y="156"/>
                      <a:pt x="64" y="373"/>
                    </a:cubicBezTo>
                    <a:cubicBezTo>
                      <a:pt x="106" y="519"/>
                      <a:pt x="212" y="580"/>
                      <a:pt x="322" y="580"/>
                    </a:cubicBezTo>
                    <a:cubicBezTo>
                      <a:pt x="512" y="580"/>
                      <a:pt x="713" y="398"/>
                      <a:pt x="602" y="160"/>
                    </a:cubicBezTo>
                    <a:cubicBezTo>
                      <a:pt x="548" y="49"/>
                      <a:pt x="452" y="1"/>
                      <a:pt x="3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64" name="Google Shape;11764;p55"/>
              <p:cNvSpPr/>
              <p:nvPr/>
            </p:nvSpPr>
            <p:spPr>
              <a:xfrm>
                <a:off x="3556900" y="3772275"/>
                <a:ext cx="18025" cy="14700"/>
              </a:xfrm>
              <a:custGeom>
                <a:rect b="b" l="l" r="r" t="t"/>
                <a:pathLst>
                  <a:path extrusionOk="0" h="588" w="721">
                    <a:moveTo>
                      <a:pt x="350" y="0"/>
                    </a:moveTo>
                    <a:cubicBezTo>
                      <a:pt x="176" y="0"/>
                      <a:pt x="0" y="157"/>
                      <a:pt x="64" y="381"/>
                    </a:cubicBezTo>
                    <a:cubicBezTo>
                      <a:pt x="110" y="527"/>
                      <a:pt x="219" y="588"/>
                      <a:pt x="331" y="588"/>
                    </a:cubicBezTo>
                    <a:cubicBezTo>
                      <a:pt x="523" y="588"/>
                      <a:pt x="720" y="406"/>
                      <a:pt x="602" y="168"/>
                    </a:cubicBezTo>
                    <a:cubicBezTo>
                      <a:pt x="547" y="51"/>
                      <a:pt x="449" y="0"/>
                      <a:pt x="3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65" name="Google Shape;11765;p55"/>
              <p:cNvSpPr/>
              <p:nvPr/>
            </p:nvSpPr>
            <p:spPr>
              <a:xfrm>
                <a:off x="3406300" y="3830675"/>
                <a:ext cx="17825" cy="14725"/>
              </a:xfrm>
              <a:custGeom>
                <a:rect b="b" l="l" r="r" t="t"/>
                <a:pathLst>
                  <a:path extrusionOk="0" h="589" w="713">
                    <a:moveTo>
                      <a:pt x="351" y="1"/>
                    </a:moveTo>
                    <a:cubicBezTo>
                      <a:pt x="176" y="1"/>
                      <a:pt x="1" y="158"/>
                      <a:pt x="65" y="381"/>
                    </a:cubicBezTo>
                    <a:cubicBezTo>
                      <a:pt x="111" y="528"/>
                      <a:pt x="218" y="589"/>
                      <a:pt x="328" y="589"/>
                    </a:cubicBezTo>
                    <a:cubicBezTo>
                      <a:pt x="518" y="589"/>
                      <a:pt x="713" y="407"/>
                      <a:pt x="602" y="169"/>
                    </a:cubicBezTo>
                    <a:cubicBezTo>
                      <a:pt x="548" y="51"/>
                      <a:pt x="449" y="1"/>
                      <a:pt x="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66" name="Google Shape;11766;p55"/>
              <p:cNvSpPr/>
              <p:nvPr/>
            </p:nvSpPr>
            <p:spPr>
              <a:xfrm>
                <a:off x="3740325" y="3883800"/>
                <a:ext cx="15700" cy="14600"/>
              </a:xfrm>
              <a:custGeom>
                <a:rect b="b" l="l" r="r" t="t"/>
                <a:pathLst>
                  <a:path extrusionOk="0" h="584" w="628">
                    <a:moveTo>
                      <a:pt x="319" y="0"/>
                    </a:moveTo>
                    <a:cubicBezTo>
                      <a:pt x="240" y="0"/>
                      <a:pt x="159" y="33"/>
                      <a:pt x="100" y="106"/>
                    </a:cubicBezTo>
                    <a:cubicBezTo>
                      <a:pt x="0" y="231"/>
                      <a:pt x="13" y="406"/>
                      <a:pt x="138" y="506"/>
                    </a:cubicBezTo>
                    <a:lnTo>
                      <a:pt x="138" y="518"/>
                    </a:lnTo>
                    <a:cubicBezTo>
                      <a:pt x="193" y="564"/>
                      <a:pt x="257" y="584"/>
                      <a:pt x="318" y="584"/>
                    </a:cubicBezTo>
                    <a:cubicBezTo>
                      <a:pt x="478" y="584"/>
                      <a:pt x="627" y="449"/>
                      <a:pt x="600" y="268"/>
                    </a:cubicBezTo>
                    <a:cubicBezTo>
                      <a:pt x="592" y="101"/>
                      <a:pt x="458" y="0"/>
                      <a:pt x="3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67" name="Google Shape;11767;p55"/>
              <p:cNvSpPr/>
              <p:nvPr/>
            </p:nvSpPr>
            <p:spPr>
              <a:xfrm>
                <a:off x="3777500" y="3863000"/>
                <a:ext cx="18250" cy="14475"/>
              </a:xfrm>
              <a:custGeom>
                <a:rect b="b" l="l" r="r" t="t"/>
                <a:pathLst>
                  <a:path extrusionOk="0" h="579" w="730">
                    <a:moveTo>
                      <a:pt x="362" y="1"/>
                    </a:moveTo>
                    <a:cubicBezTo>
                      <a:pt x="266" y="1"/>
                      <a:pt x="171" y="48"/>
                      <a:pt x="113" y="138"/>
                    </a:cubicBezTo>
                    <a:cubicBezTo>
                      <a:pt x="0" y="313"/>
                      <a:pt x="113" y="551"/>
                      <a:pt x="313" y="576"/>
                    </a:cubicBezTo>
                    <a:cubicBezTo>
                      <a:pt x="329" y="578"/>
                      <a:pt x="344" y="579"/>
                      <a:pt x="359" y="579"/>
                    </a:cubicBezTo>
                    <a:cubicBezTo>
                      <a:pt x="594" y="579"/>
                      <a:pt x="729" y="314"/>
                      <a:pt x="600" y="126"/>
                    </a:cubicBezTo>
                    <a:cubicBezTo>
                      <a:pt x="540" y="41"/>
                      <a:pt x="451" y="1"/>
                      <a:pt x="3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68" name="Google Shape;11768;p55"/>
              <p:cNvSpPr/>
              <p:nvPr/>
            </p:nvSpPr>
            <p:spPr>
              <a:xfrm>
                <a:off x="3710700" y="3850150"/>
                <a:ext cx="18250" cy="14725"/>
              </a:xfrm>
              <a:custGeom>
                <a:rect b="b" l="l" r="r" t="t"/>
                <a:pathLst>
                  <a:path extrusionOk="0" h="589" w="730">
                    <a:moveTo>
                      <a:pt x="380" y="1"/>
                    </a:moveTo>
                    <a:cubicBezTo>
                      <a:pt x="185" y="1"/>
                      <a:pt x="0" y="208"/>
                      <a:pt x="123" y="427"/>
                    </a:cubicBezTo>
                    <a:cubicBezTo>
                      <a:pt x="184" y="540"/>
                      <a:pt x="281" y="588"/>
                      <a:pt x="376" y="588"/>
                    </a:cubicBezTo>
                    <a:cubicBezTo>
                      <a:pt x="555" y="588"/>
                      <a:pt x="729" y="418"/>
                      <a:pt x="648" y="190"/>
                    </a:cubicBezTo>
                    <a:cubicBezTo>
                      <a:pt x="635" y="165"/>
                      <a:pt x="623" y="152"/>
                      <a:pt x="610" y="127"/>
                    </a:cubicBezTo>
                    <a:cubicBezTo>
                      <a:pt x="547" y="38"/>
                      <a:pt x="463" y="1"/>
                      <a:pt x="3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69" name="Google Shape;11769;p55"/>
              <p:cNvSpPr/>
              <p:nvPr/>
            </p:nvSpPr>
            <p:spPr>
              <a:xfrm>
                <a:off x="3722050" y="3811075"/>
                <a:ext cx="15175" cy="14525"/>
              </a:xfrm>
              <a:custGeom>
                <a:rect b="b" l="l" r="r" t="t"/>
                <a:pathLst>
                  <a:path extrusionOk="0" h="581" w="607">
                    <a:moveTo>
                      <a:pt x="313" y="0"/>
                    </a:moveTo>
                    <a:cubicBezTo>
                      <a:pt x="152" y="0"/>
                      <a:pt x="1" y="135"/>
                      <a:pt x="19" y="316"/>
                    </a:cubicBezTo>
                    <a:cubicBezTo>
                      <a:pt x="35" y="480"/>
                      <a:pt x="168" y="581"/>
                      <a:pt x="305" y="581"/>
                    </a:cubicBezTo>
                    <a:cubicBezTo>
                      <a:pt x="387" y="581"/>
                      <a:pt x="471" y="545"/>
                      <a:pt x="531" y="466"/>
                    </a:cubicBezTo>
                    <a:cubicBezTo>
                      <a:pt x="581" y="416"/>
                      <a:pt x="606" y="328"/>
                      <a:pt x="594" y="253"/>
                    </a:cubicBezTo>
                    <a:cubicBezTo>
                      <a:pt x="594" y="228"/>
                      <a:pt x="594" y="203"/>
                      <a:pt x="581" y="191"/>
                    </a:cubicBezTo>
                    <a:cubicBezTo>
                      <a:pt x="556" y="141"/>
                      <a:pt x="531" y="91"/>
                      <a:pt x="494" y="66"/>
                    </a:cubicBezTo>
                    <a:cubicBezTo>
                      <a:pt x="438" y="20"/>
                      <a:pt x="375" y="0"/>
                      <a:pt x="3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70" name="Google Shape;11770;p55"/>
              <p:cNvSpPr/>
              <p:nvPr/>
            </p:nvSpPr>
            <p:spPr>
              <a:xfrm>
                <a:off x="3756875" y="3810325"/>
                <a:ext cx="17350" cy="14375"/>
              </a:xfrm>
              <a:custGeom>
                <a:rect b="b" l="l" r="r" t="t"/>
                <a:pathLst>
                  <a:path extrusionOk="0" h="575" w="694">
                    <a:moveTo>
                      <a:pt x="343" y="0"/>
                    </a:moveTo>
                    <a:cubicBezTo>
                      <a:pt x="251" y="0"/>
                      <a:pt x="158" y="44"/>
                      <a:pt x="101" y="133"/>
                    </a:cubicBezTo>
                    <a:cubicBezTo>
                      <a:pt x="1" y="308"/>
                      <a:pt x="101" y="546"/>
                      <a:pt x="300" y="571"/>
                    </a:cubicBezTo>
                    <a:cubicBezTo>
                      <a:pt x="318" y="574"/>
                      <a:pt x="335" y="575"/>
                      <a:pt x="352" y="575"/>
                    </a:cubicBezTo>
                    <a:cubicBezTo>
                      <a:pt x="551" y="575"/>
                      <a:pt x="694" y="379"/>
                      <a:pt x="613" y="183"/>
                    </a:cubicBezTo>
                    <a:cubicBezTo>
                      <a:pt x="613" y="158"/>
                      <a:pt x="600" y="133"/>
                      <a:pt x="575" y="121"/>
                    </a:cubicBezTo>
                    <a:cubicBezTo>
                      <a:pt x="520" y="41"/>
                      <a:pt x="432" y="0"/>
                      <a:pt x="3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71" name="Google Shape;11771;p55"/>
              <p:cNvSpPr/>
              <p:nvPr/>
            </p:nvSpPr>
            <p:spPr>
              <a:xfrm>
                <a:off x="3790300" y="3829775"/>
                <a:ext cx="16600" cy="14425"/>
              </a:xfrm>
              <a:custGeom>
                <a:rect b="b" l="l" r="r" t="t"/>
                <a:pathLst>
                  <a:path extrusionOk="0" h="577" w="664">
                    <a:moveTo>
                      <a:pt x="329" y="1"/>
                    </a:moveTo>
                    <a:cubicBezTo>
                      <a:pt x="295" y="1"/>
                      <a:pt x="260" y="6"/>
                      <a:pt x="226" y="18"/>
                    </a:cubicBezTo>
                    <a:cubicBezTo>
                      <a:pt x="76" y="80"/>
                      <a:pt x="1" y="242"/>
                      <a:pt x="63" y="392"/>
                    </a:cubicBezTo>
                    <a:cubicBezTo>
                      <a:pt x="111" y="506"/>
                      <a:pt x="216" y="577"/>
                      <a:pt x="329" y="577"/>
                    </a:cubicBezTo>
                    <a:cubicBezTo>
                      <a:pt x="365" y="577"/>
                      <a:pt x="402" y="570"/>
                      <a:pt x="438" y="555"/>
                    </a:cubicBezTo>
                    <a:cubicBezTo>
                      <a:pt x="588" y="505"/>
                      <a:pt x="663" y="330"/>
                      <a:pt x="601" y="180"/>
                    </a:cubicBezTo>
                    <a:cubicBezTo>
                      <a:pt x="552" y="64"/>
                      <a:pt x="444" y="1"/>
                      <a:pt x="3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72" name="Google Shape;11772;p55"/>
              <p:cNvSpPr/>
              <p:nvPr/>
            </p:nvSpPr>
            <p:spPr>
              <a:xfrm>
                <a:off x="3696625" y="3750425"/>
                <a:ext cx="18650" cy="14300"/>
              </a:xfrm>
              <a:custGeom>
                <a:rect b="b" l="l" r="r" t="t"/>
                <a:pathLst>
                  <a:path extrusionOk="0" h="572" w="746">
                    <a:moveTo>
                      <a:pt x="384" y="0"/>
                    </a:moveTo>
                    <a:cubicBezTo>
                      <a:pt x="130" y="0"/>
                      <a:pt x="0" y="341"/>
                      <a:pt x="211" y="505"/>
                    </a:cubicBezTo>
                    <a:cubicBezTo>
                      <a:pt x="270" y="551"/>
                      <a:pt x="335" y="572"/>
                      <a:pt x="397" y="572"/>
                    </a:cubicBezTo>
                    <a:cubicBezTo>
                      <a:pt x="583" y="572"/>
                      <a:pt x="746" y="386"/>
                      <a:pt x="661" y="180"/>
                    </a:cubicBezTo>
                    <a:cubicBezTo>
                      <a:pt x="624" y="80"/>
                      <a:pt x="536" y="17"/>
                      <a:pt x="436" y="5"/>
                    </a:cubicBezTo>
                    <a:cubicBezTo>
                      <a:pt x="418" y="2"/>
                      <a:pt x="401" y="0"/>
                      <a:pt x="3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73" name="Google Shape;11773;p55"/>
              <p:cNvSpPr/>
              <p:nvPr/>
            </p:nvSpPr>
            <p:spPr>
              <a:xfrm>
                <a:off x="3736250" y="3738500"/>
                <a:ext cx="15800" cy="14625"/>
              </a:xfrm>
              <a:custGeom>
                <a:rect b="b" l="l" r="r" t="t"/>
                <a:pathLst>
                  <a:path extrusionOk="0" h="585" w="632">
                    <a:moveTo>
                      <a:pt x="322" y="1"/>
                    </a:moveTo>
                    <a:cubicBezTo>
                      <a:pt x="242" y="1"/>
                      <a:pt x="160" y="34"/>
                      <a:pt x="101" y="107"/>
                    </a:cubicBezTo>
                    <a:cubicBezTo>
                      <a:pt x="1" y="232"/>
                      <a:pt x="26" y="419"/>
                      <a:pt x="151" y="519"/>
                    </a:cubicBezTo>
                    <a:cubicBezTo>
                      <a:pt x="206" y="564"/>
                      <a:pt x="268" y="584"/>
                      <a:pt x="328" y="584"/>
                    </a:cubicBezTo>
                    <a:cubicBezTo>
                      <a:pt x="486" y="584"/>
                      <a:pt x="631" y="447"/>
                      <a:pt x="613" y="257"/>
                    </a:cubicBezTo>
                    <a:cubicBezTo>
                      <a:pt x="597" y="99"/>
                      <a:pt x="461" y="1"/>
                      <a:pt x="3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74" name="Google Shape;11774;p55"/>
              <p:cNvSpPr/>
              <p:nvPr/>
            </p:nvSpPr>
            <p:spPr>
              <a:xfrm>
                <a:off x="3683150" y="3783350"/>
                <a:ext cx="17975" cy="14500"/>
              </a:xfrm>
              <a:custGeom>
                <a:rect b="b" l="l" r="r" t="t"/>
                <a:pathLst>
                  <a:path extrusionOk="0" h="580" w="719">
                    <a:moveTo>
                      <a:pt x="377" y="1"/>
                    </a:moveTo>
                    <a:cubicBezTo>
                      <a:pt x="292" y="1"/>
                      <a:pt x="209" y="40"/>
                      <a:pt x="150" y="112"/>
                    </a:cubicBezTo>
                    <a:cubicBezTo>
                      <a:pt x="0" y="287"/>
                      <a:pt x="100" y="550"/>
                      <a:pt x="325" y="575"/>
                    </a:cubicBezTo>
                    <a:cubicBezTo>
                      <a:pt x="343" y="578"/>
                      <a:pt x="360" y="579"/>
                      <a:pt x="377" y="579"/>
                    </a:cubicBezTo>
                    <a:cubicBezTo>
                      <a:pt x="576" y="579"/>
                      <a:pt x="718" y="383"/>
                      <a:pt x="638" y="187"/>
                    </a:cubicBezTo>
                    <a:cubicBezTo>
                      <a:pt x="625" y="137"/>
                      <a:pt x="588" y="100"/>
                      <a:pt x="550" y="62"/>
                    </a:cubicBezTo>
                    <a:cubicBezTo>
                      <a:pt x="498" y="21"/>
                      <a:pt x="437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75" name="Google Shape;11775;p55"/>
              <p:cNvSpPr/>
              <p:nvPr/>
            </p:nvSpPr>
            <p:spPr>
              <a:xfrm>
                <a:off x="3763750" y="377232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15" y="1"/>
                    </a:moveTo>
                    <a:cubicBezTo>
                      <a:pt x="284" y="1"/>
                      <a:pt x="254" y="6"/>
                      <a:pt x="225" y="16"/>
                    </a:cubicBezTo>
                    <a:cubicBezTo>
                      <a:pt x="75" y="79"/>
                      <a:pt x="0" y="241"/>
                      <a:pt x="50" y="391"/>
                    </a:cubicBezTo>
                    <a:cubicBezTo>
                      <a:pt x="98" y="505"/>
                      <a:pt x="203" y="576"/>
                      <a:pt x="317" y="576"/>
                    </a:cubicBezTo>
                    <a:cubicBezTo>
                      <a:pt x="353" y="576"/>
                      <a:pt x="389" y="569"/>
                      <a:pt x="425" y="553"/>
                    </a:cubicBezTo>
                    <a:cubicBezTo>
                      <a:pt x="575" y="503"/>
                      <a:pt x="650" y="329"/>
                      <a:pt x="588" y="191"/>
                    </a:cubicBezTo>
                    <a:cubicBezTo>
                      <a:pt x="548" y="72"/>
                      <a:pt x="430" y="1"/>
                      <a:pt x="3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76" name="Google Shape;11776;p55"/>
              <p:cNvSpPr/>
              <p:nvPr/>
            </p:nvSpPr>
            <p:spPr>
              <a:xfrm>
                <a:off x="3854675" y="3838600"/>
                <a:ext cx="18900" cy="14425"/>
              </a:xfrm>
              <a:custGeom>
                <a:rect b="b" l="l" r="r" t="t"/>
                <a:pathLst>
                  <a:path extrusionOk="0" h="577" w="756">
                    <a:moveTo>
                      <a:pt x="379" y="0"/>
                    </a:moveTo>
                    <a:cubicBezTo>
                      <a:pt x="370" y="0"/>
                      <a:pt x="360" y="1"/>
                      <a:pt x="350" y="2"/>
                    </a:cubicBezTo>
                    <a:cubicBezTo>
                      <a:pt x="88" y="27"/>
                      <a:pt x="0" y="352"/>
                      <a:pt x="200" y="514"/>
                    </a:cubicBezTo>
                    <a:cubicBezTo>
                      <a:pt x="253" y="557"/>
                      <a:pt x="316" y="577"/>
                      <a:pt x="378" y="577"/>
                    </a:cubicBezTo>
                    <a:cubicBezTo>
                      <a:pt x="461" y="577"/>
                      <a:pt x="543" y="541"/>
                      <a:pt x="600" y="477"/>
                    </a:cubicBezTo>
                    <a:cubicBezTo>
                      <a:pt x="756" y="285"/>
                      <a:pt x="612" y="0"/>
                      <a:pt x="3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77" name="Google Shape;11777;p55"/>
              <p:cNvSpPr/>
              <p:nvPr/>
            </p:nvSpPr>
            <p:spPr>
              <a:xfrm>
                <a:off x="3830225" y="3774475"/>
                <a:ext cx="17050" cy="14550"/>
              </a:xfrm>
              <a:custGeom>
                <a:rect b="b" l="l" r="r" t="t"/>
                <a:pathLst>
                  <a:path extrusionOk="0" h="582" w="682">
                    <a:moveTo>
                      <a:pt x="372" y="1"/>
                    </a:moveTo>
                    <a:cubicBezTo>
                      <a:pt x="172" y="1"/>
                      <a:pt x="1" y="219"/>
                      <a:pt x="116" y="430"/>
                    </a:cubicBezTo>
                    <a:cubicBezTo>
                      <a:pt x="178" y="535"/>
                      <a:pt x="277" y="582"/>
                      <a:pt x="374" y="582"/>
                    </a:cubicBezTo>
                    <a:cubicBezTo>
                      <a:pt x="530" y="582"/>
                      <a:pt x="681" y="460"/>
                      <a:pt x="666" y="268"/>
                    </a:cubicBezTo>
                    <a:cubicBezTo>
                      <a:pt x="653" y="230"/>
                      <a:pt x="653" y="218"/>
                      <a:pt x="641" y="193"/>
                    </a:cubicBezTo>
                    <a:cubicBezTo>
                      <a:pt x="628" y="143"/>
                      <a:pt x="591" y="105"/>
                      <a:pt x="553" y="68"/>
                    </a:cubicBezTo>
                    <a:cubicBezTo>
                      <a:pt x="495" y="21"/>
                      <a:pt x="432" y="1"/>
                      <a:pt x="3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78" name="Google Shape;11778;p55"/>
              <p:cNvSpPr/>
              <p:nvPr/>
            </p:nvSpPr>
            <p:spPr>
              <a:xfrm>
                <a:off x="3824975" y="3810725"/>
                <a:ext cx="16275" cy="14425"/>
              </a:xfrm>
              <a:custGeom>
                <a:rect b="b" l="l" r="r" t="t"/>
                <a:pathLst>
                  <a:path extrusionOk="0" h="577" w="651">
                    <a:moveTo>
                      <a:pt x="329" y="0"/>
                    </a:moveTo>
                    <a:cubicBezTo>
                      <a:pt x="295" y="0"/>
                      <a:pt x="260" y="6"/>
                      <a:pt x="226" y="17"/>
                    </a:cubicBezTo>
                    <a:cubicBezTo>
                      <a:pt x="76" y="80"/>
                      <a:pt x="1" y="242"/>
                      <a:pt x="63" y="392"/>
                    </a:cubicBezTo>
                    <a:cubicBezTo>
                      <a:pt x="101" y="506"/>
                      <a:pt x="211" y="577"/>
                      <a:pt x="328" y="577"/>
                    </a:cubicBezTo>
                    <a:cubicBezTo>
                      <a:pt x="365" y="577"/>
                      <a:pt x="402" y="570"/>
                      <a:pt x="438" y="555"/>
                    </a:cubicBezTo>
                    <a:cubicBezTo>
                      <a:pt x="588" y="505"/>
                      <a:pt x="651" y="330"/>
                      <a:pt x="601" y="180"/>
                    </a:cubicBezTo>
                    <a:cubicBezTo>
                      <a:pt x="552" y="64"/>
                      <a:pt x="445" y="0"/>
                      <a:pt x="3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79" name="Google Shape;11779;p55"/>
              <p:cNvSpPr/>
              <p:nvPr/>
            </p:nvSpPr>
            <p:spPr>
              <a:xfrm>
                <a:off x="3806550" y="3705150"/>
                <a:ext cx="16350" cy="14550"/>
              </a:xfrm>
              <a:custGeom>
                <a:rect b="b" l="l" r="r" t="t"/>
                <a:pathLst>
                  <a:path extrusionOk="0" h="582" w="654">
                    <a:moveTo>
                      <a:pt x="296" y="0"/>
                    </a:moveTo>
                    <a:cubicBezTo>
                      <a:pt x="161" y="0"/>
                      <a:pt x="36" y="105"/>
                      <a:pt x="13" y="241"/>
                    </a:cubicBezTo>
                    <a:cubicBezTo>
                      <a:pt x="1" y="316"/>
                      <a:pt x="26" y="404"/>
                      <a:pt x="63" y="466"/>
                    </a:cubicBezTo>
                    <a:cubicBezTo>
                      <a:pt x="125" y="547"/>
                      <a:pt x="208" y="582"/>
                      <a:pt x="290" y="582"/>
                    </a:cubicBezTo>
                    <a:cubicBezTo>
                      <a:pt x="474" y="582"/>
                      <a:pt x="653" y="407"/>
                      <a:pt x="575" y="191"/>
                    </a:cubicBezTo>
                    <a:cubicBezTo>
                      <a:pt x="563" y="166"/>
                      <a:pt x="550" y="141"/>
                      <a:pt x="538" y="116"/>
                    </a:cubicBezTo>
                    <a:cubicBezTo>
                      <a:pt x="488" y="54"/>
                      <a:pt x="425" y="16"/>
                      <a:pt x="338" y="4"/>
                    </a:cubicBezTo>
                    <a:cubicBezTo>
                      <a:pt x="324" y="1"/>
                      <a:pt x="310" y="0"/>
                      <a:pt x="2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80" name="Google Shape;11780;p55"/>
              <p:cNvSpPr/>
              <p:nvPr/>
            </p:nvSpPr>
            <p:spPr>
              <a:xfrm>
                <a:off x="3792500" y="3751550"/>
                <a:ext cx="16575" cy="14400"/>
              </a:xfrm>
              <a:custGeom>
                <a:rect b="b" l="l" r="r" t="t"/>
                <a:pathLst>
                  <a:path extrusionOk="0" h="576" w="663">
                    <a:moveTo>
                      <a:pt x="336" y="0"/>
                    </a:moveTo>
                    <a:cubicBezTo>
                      <a:pt x="299" y="0"/>
                      <a:pt x="261" y="7"/>
                      <a:pt x="225" y="22"/>
                    </a:cubicBezTo>
                    <a:cubicBezTo>
                      <a:pt x="75" y="72"/>
                      <a:pt x="0" y="247"/>
                      <a:pt x="63" y="385"/>
                    </a:cubicBezTo>
                    <a:cubicBezTo>
                      <a:pt x="112" y="503"/>
                      <a:pt x="224" y="575"/>
                      <a:pt x="343" y="575"/>
                    </a:cubicBezTo>
                    <a:cubicBezTo>
                      <a:pt x="374" y="575"/>
                      <a:pt x="406" y="570"/>
                      <a:pt x="438" y="560"/>
                    </a:cubicBezTo>
                    <a:cubicBezTo>
                      <a:pt x="588" y="497"/>
                      <a:pt x="663" y="335"/>
                      <a:pt x="600" y="185"/>
                    </a:cubicBezTo>
                    <a:cubicBezTo>
                      <a:pt x="562" y="71"/>
                      <a:pt x="452" y="0"/>
                      <a:pt x="3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81" name="Google Shape;11781;p55"/>
              <p:cNvSpPr/>
              <p:nvPr/>
            </p:nvSpPr>
            <p:spPr>
              <a:xfrm>
                <a:off x="3671575" y="3906225"/>
                <a:ext cx="17675" cy="14400"/>
              </a:xfrm>
              <a:custGeom>
                <a:rect b="b" l="l" r="r" t="t"/>
                <a:pathLst>
                  <a:path extrusionOk="0" h="576" w="707">
                    <a:moveTo>
                      <a:pt x="358" y="1"/>
                    </a:moveTo>
                    <a:cubicBezTo>
                      <a:pt x="264" y="1"/>
                      <a:pt x="171" y="45"/>
                      <a:pt x="113" y="134"/>
                    </a:cubicBezTo>
                    <a:cubicBezTo>
                      <a:pt x="1" y="321"/>
                      <a:pt x="113" y="546"/>
                      <a:pt x="313" y="571"/>
                    </a:cubicBezTo>
                    <a:cubicBezTo>
                      <a:pt x="331" y="574"/>
                      <a:pt x="348" y="575"/>
                      <a:pt x="365" y="575"/>
                    </a:cubicBezTo>
                    <a:cubicBezTo>
                      <a:pt x="564" y="575"/>
                      <a:pt x="706" y="380"/>
                      <a:pt x="626" y="184"/>
                    </a:cubicBezTo>
                    <a:cubicBezTo>
                      <a:pt x="626" y="159"/>
                      <a:pt x="613" y="146"/>
                      <a:pt x="601" y="121"/>
                    </a:cubicBezTo>
                    <a:cubicBezTo>
                      <a:pt x="539" y="41"/>
                      <a:pt x="448" y="1"/>
                      <a:pt x="3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82" name="Google Shape;11782;p55"/>
              <p:cNvSpPr/>
              <p:nvPr/>
            </p:nvSpPr>
            <p:spPr>
              <a:xfrm>
                <a:off x="3677100" y="3869025"/>
                <a:ext cx="17000" cy="12850"/>
              </a:xfrm>
              <a:custGeom>
                <a:rect b="b" l="l" r="r" t="t"/>
                <a:pathLst>
                  <a:path extrusionOk="0" h="514" w="680">
                    <a:moveTo>
                      <a:pt x="487" y="1"/>
                    </a:moveTo>
                    <a:cubicBezTo>
                      <a:pt x="279" y="1"/>
                      <a:pt x="1" y="289"/>
                      <a:pt x="205" y="447"/>
                    </a:cubicBezTo>
                    <a:cubicBezTo>
                      <a:pt x="260" y="491"/>
                      <a:pt x="326" y="514"/>
                      <a:pt x="390" y="514"/>
                    </a:cubicBezTo>
                    <a:cubicBezTo>
                      <a:pt x="471" y="514"/>
                      <a:pt x="549" y="479"/>
                      <a:pt x="605" y="410"/>
                    </a:cubicBezTo>
                    <a:cubicBezTo>
                      <a:pt x="655" y="347"/>
                      <a:pt x="680" y="272"/>
                      <a:pt x="667" y="197"/>
                    </a:cubicBezTo>
                    <a:cubicBezTo>
                      <a:pt x="667" y="172"/>
                      <a:pt x="667" y="147"/>
                      <a:pt x="655" y="122"/>
                    </a:cubicBezTo>
                    <a:cubicBezTo>
                      <a:pt x="623" y="35"/>
                      <a:pt x="559" y="1"/>
                      <a:pt x="4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83" name="Google Shape;11783;p55"/>
              <p:cNvSpPr/>
              <p:nvPr/>
            </p:nvSpPr>
            <p:spPr>
              <a:xfrm>
                <a:off x="3645650" y="3846450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51" y="0"/>
                    </a:moveTo>
                    <a:cubicBezTo>
                      <a:pt x="257" y="0"/>
                      <a:pt x="165" y="47"/>
                      <a:pt x="113" y="138"/>
                    </a:cubicBezTo>
                    <a:cubicBezTo>
                      <a:pt x="1" y="325"/>
                      <a:pt x="113" y="550"/>
                      <a:pt x="313" y="575"/>
                    </a:cubicBezTo>
                    <a:cubicBezTo>
                      <a:pt x="330" y="578"/>
                      <a:pt x="346" y="580"/>
                      <a:pt x="362" y="580"/>
                    </a:cubicBezTo>
                    <a:cubicBezTo>
                      <a:pt x="551" y="580"/>
                      <a:pt x="695" y="384"/>
                      <a:pt x="626" y="188"/>
                    </a:cubicBezTo>
                    <a:cubicBezTo>
                      <a:pt x="613" y="163"/>
                      <a:pt x="601" y="150"/>
                      <a:pt x="588" y="125"/>
                    </a:cubicBezTo>
                    <a:cubicBezTo>
                      <a:pt x="528" y="41"/>
                      <a:pt x="439" y="0"/>
                      <a:pt x="3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84" name="Google Shape;11784;p55"/>
              <p:cNvSpPr/>
              <p:nvPr/>
            </p:nvSpPr>
            <p:spPr>
              <a:xfrm>
                <a:off x="3621800" y="3780925"/>
                <a:ext cx="17375" cy="12825"/>
              </a:xfrm>
              <a:custGeom>
                <a:rect b="b" l="l" r="r" t="t"/>
                <a:pathLst>
                  <a:path extrusionOk="0" h="513" w="695">
                    <a:moveTo>
                      <a:pt x="487" y="0"/>
                    </a:moveTo>
                    <a:cubicBezTo>
                      <a:pt x="279" y="0"/>
                      <a:pt x="1" y="289"/>
                      <a:pt x="205" y="447"/>
                    </a:cubicBezTo>
                    <a:cubicBezTo>
                      <a:pt x="261" y="492"/>
                      <a:pt x="324" y="512"/>
                      <a:pt x="386" y="512"/>
                    </a:cubicBezTo>
                    <a:cubicBezTo>
                      <a:pt x="546" y="512"/>
                      <a:pt x="694" y="377"/>
                      <a:pt x="667" y="197"/>
                    </a:cubicBezTo>
                    <a:cubicBezTo>
                      <a:pt x="667" y="172"/>
                      <a:pt x="667" y="147"/>
                      <a:pt x="655" y="122"/>
                    </a:cubicBezTo>
                    <a:cubicBezTo>
                      <a:pt x="623" y="35"/>
                      <a:pt x="559" y="0"/>
                      <a:pt x="4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85" name="Google Shape;11785;p55"/>
              <p:cNvSpPr/>
              <p:nvPr/>
            </p:nvSpPr>
            <p:spPr>
              <a:xfrm>
                <a:off x="3648875" y="3807625"/>
                <a:ext cx="18575" cy="14525"/>
              </a:xfrm>
              <a:custGeom>
                <a:rect b="b" l="l" r="r" t="t"/>
                <a:pathLst>
                  <a:path extrusionOk="0" h="581" w="743">
                    <a:moveTo>
                      <a:pt x="400" y="1"/>
                    </a:moveTo>
                    <a:cubicBezTo>
                      <a:pt x="65" y="1"/>
                      <a:pt x="0" y="519"/>
                      <a:pt x="359" y="579"/>
                    </a:cubicBezTo>
                    <a:cubicBezTo>
                      <a:pt x="371" y="580"/>
                      <a:pt x="382" y="581"/>
                      <a:pt x="393" y="581"/>
                    </a:cubicBezTo>
                    <a:cubicBezTo>
                      <a:pt x="590" y="581"/>
                      <a:pt x="742" y="380"/>
                      <a:pt x="672" y="191"/>
                    </a:cubicBezTo>
                    <a:cubicBezTo>
                      <a:pt x="659" y="166"/>
                      <a:pt x="647" y="141"/>
                      <a:pt x="634" y="129"/>
                    </a:cubicBezTo>
                    <a:cubicBezTo>
                      <a:pt x="584" y="66"/>
                      <a:pt x="522" y="16"/>
                      <a:pt x="447" y="4"/>
                    </a:cubicBezTo>
                    <a:cubicBezTo>
                      <a:pt x="431" y="2"/>
                      <a:pt x="415" y="1"/>
                      <a:pt x="4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86" name="Google Shape;11786;p55"/>
              <p:cNvSpPr/>
              <p:nvPr/>
            </p:nvSpPr>
            <p:spPr>
              <a:xfrm>
                <a:off x="3792800" y="3790900"/>
                <a:ext cx="18650" cy="14700"/>
              </a:xfrm>
              <a:custGeom>
                <a:rect b="b" l="l" r="r" t="t"/>
                <a:pathLst>
                  <a:path extrusionOk="0" h="588" w="746">
                    <a:moveTo>
                      <a:pt x="409" y="1"/>
                    </a:moveTo>
                    <a:cubicBezTo>
                      <a:pt x="198" y="1"/>
                      <a:pt x="0" y="247"/>
                      <a:pt x="163" y="473"/>
                    </a:cubicBezTo>
                    <a:cubicBezTo>
                      <a:pt x="213" y="535"/>
                      <a:pt x="276" y="573"/>
                      <a:pt x="351" y="585"/>
                    </a:cubicBezTo>
                    <a:cubicBezTo>
                      <a:pt x="363" y="587"/>
                      <a:pt x="375" y="587"/>
                      <a:pt x="387" y="587"/>
                    </a:cubicBezTo>
                    <a:cubicBezTo>
                      <a:pt x="594" y="587"/>
                      <a:pt x="746" y="387"/>
                      <a:pt x="663" y="198"/>
                    </a:cubicBezTo>
                    <a:cubicBezTo>
                      <a:pt x="663" y="173"/>
                      <a:pt x="651" y="148"/>
                      <a:pt x="638" y="123"/>
                    </a:cubicBezTo>
                    <a:cubicBezTo>
                      <a:pt x="572" y="37"/>
                      <a:pt x="490" y="1"/>
                      <a:pt x="4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87" name="Google Shape;11787;p55"/>
              <p:cNvSpPr/>
              <p:nvPr/>
            </p:nvSpPr>
            <p:spPr>
              <a:xfrm>
                <a:off x="3727500" y="3777075"/>
                <a:ext cx="17375" cy="14525"/>
              </a:xfrm>
              <a:custGeom>
                <a:rect b="b" l="l" r="r" t="t"/>
                <a:pathLst>
                  <a:path extrusionOk="0" h="581" w="695">
                    <a:moveTo>
                      <a:pt x="350" y="1"/>
                    </a:moveTo>
                    <a:cubicBezTo>
                      <a:pt x="254" y="1"/>
                      <a:pt x="159" y="48"/>
                      <a:pt x="101" y="139"/>
                    </a:cubicBezTo>
                    <a:cubicBezTo>
                      <a:pt x="1" y="313"/>
                      <a:pt x="101" y="551"/>
                      <a:pt x="313" y="576"/>
                    </a:cubicBezTo>
                    <a:cubicBezTo>
                      <a:pt x="330" y="579"/>
                      <a:pt x="346" y="580"/>
                      <a:pt x="362" y="580"/>
                    </a:cubicBezTo>
                    <a:cubicBezTo>
                      <a:pt x="552" y="580"/>
                      <a:pt x="695" y="384"/>
                      <a:pt x="626" y="189"/>
                    </a:cubicBezTo>
                    <a:cubicBezTo>
                      <a:pt x="613" y="164"/>
                      <a:pt x="601" y="139"/>
                      <a:pt x="588" y="126"/>
                    </a:cubicBezTo>
                    <a:cubicBezTo>
                      <a:pt x="528" y="42"/>
                      <a:pt x="439" y="1"/>
                      <a:pt x="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88" name="Google Shape;11788;p55"/>
              <p:cNvSpPr/>
              <p:nvPr/>
            </p:nvSpPr>
            <p:spPr>
              <a:xfrm>
                <a:off x="3746625" y="3846250"/>
                <a:ext cx="16250" cy="11775"/>
              </a:xfrm>
              <a:custGeom>
                <a:rect b="b" l="l" r="r" t="t"/>
                <a:pathLst>
                  <a:path extrusionOk="0" h="471" w="650">
                    <a:moveTo>
                      <a:pt x="308" y="1"/>
                    </a:moveTo>
                    <a:cubicBezTo>
                      <a:pt x="176" y="1"/>
                      <a:pt x="46" y="93"/>
                      <a:pt x="23" y="246"/>
                    </a:cubicBezTo>
                    <a:cubicBezTo>
                      <a:pt x="1" y="402"/>
                      <a:pt x="135" y="471"/>
                      <a:pt x="278" y="471"/>
                    </a:cubicBezTo>
                    <a:cubicBezTo>
                      <a:pt x="456" y="471"/>
                      <a:pt x="649" y="364"/>
                      <a:pt x="573" y="183"/>
                    </a:cubicBezTo>
                    <a:cubicBezTo>
                      <a:pt x="573" y="158"/>
                      <a:pt x="561" y="133"/>
                      <a:pt x="536" y="121"/>
                    </a:cubicBezTo>
                    <a:cubicBezTo>
                      <a:pt x="477" y="38"/>
                      <a:pt x="392" y="1"/>
                      <a:pt x="3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89" name="Google Shape;11789;p55"/>
              <p:cNvSpPr/>
              <p:nvPr/>
            </p:nvSpPr>
            <p:spPr>
              <a:xfrm>
                <a:off x="3682825" y="3827775"/>
                <a:ext cx="18850" cy="14700"/>
              </a:xfrm>
              <a:custGeom>
                <a:rect b="b" l="l" r="r" t="t"/>
                <a:pathLst>
                  <a:path extrusionOk="0" h="588" w="754">
                    <a:moveTo>
                      <a:pt x="415" y="0"/>
                    </a:moveTo>
                    <a:cubicBezTo>
                      <a:pt x="204" y="0"/>
                      <a:pt x="0" y="246"/>
                      <a:pt x="163" y="472"/>
                    </a:cubicBezTo>
                    <a:lnTo>
                      <a:pt x="176" y="472"/>
                    </a:lnTo>
                    <a:cubicBezTo>
                      <a:pt x="237" y="553"/>
                      <a:pt x="319" y="588"/>
                      <a:pt x="400" y="588"/>
                    </a:cubicBezTo>
                    <a:cubicBezTo>
                      <a:pt x="580" y="588"/>
                      <a:pt x="753" y="414"/>
                      <a:pt x="676" y="197"/>
                    </a:cubicBezTo>
                    <a:cubicBezTo>
                      <a:pt x="663" y="172"/>
                      <a:pt x="651" y="148"/>
                      <a:pt x="638" y="123"/>
                    </a:cubicBezTo>
                    <a:cubicBezTo>
                      <a:pt x="576" y="36"/>
                      <a:pt x="495" y="0"/>
                      <a:pt x="4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90" name="Google Shape;11790;p55"/>
              <p:cNvSpPr/>
              <p:nvPr/>
            </p:nvSpPr>
            <p:spPr>
              <a:xfrm>
                <a:off x="3654725" y="3761475"/>
                <a:ext cx="17200" cy="14575"/>
              </a:xfrm>
              <a:custGeom>
                <a:rect b="b" l="l" r="r" t="t"/>
                <a:pathLst>
                  <a:path extrusionOk="0" h="583" w="688">
                    <a:moveTo>
                      <a:pt x="409" y="1"/>
                    </a:moveTo>
                    <a:cubicBezTo>
                      <a:pt x="201" y="1"/>
                      <a:pt x="1" y="238"/>
                      <a:pt x="163" y="463"/>
                    </a:cubicBezTo>
                    <a:cubicBezTo>
                      <a:pt x="226" y="545"/>
                      <a:pt x="312" y="582"/>
                      <a:pt x="396" y="582"/>
                    </a:cubicBezTo>
                    <a:cubicBezTo>
                      <a:pt x="528" y="582"/>
                      <a:pt x="657" y="490"/>
                      <a:pt x="687" y="338"/>
                    </a:cubicBezTo>
                    <a:cubicBezTo>
                      <a:pt x="687" y="288"/>
                      <a:pt x="687" y="238"/>
                      <a:pt x="675" y="188"/>
                    </a:cubicBezTo>
                    <a:cubicBezTo>
                      <a:pt x="662" y="163"/>
                      <a:pt x="650" y="150"/>
                      <a:pt x="637" y="125"/>
                    </a:cubicBezTo>
                    <a:cubicBezTo>
                      <a:pt x="574" y="37"/>
                      <a:pt x="491" y="1"/>
                      <a:pt x="4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91" name="Google Shape;11791;p55"/>
              <p:cNvSpPr/>
              <p:nvPr/>
            </p:nvSpPr>
            <p:spPr>
              <a:xfrm>
                <a:off x="3707525" y="3892175"/>
                <a:ext cx="16975" cy="14675"/>
              </a:xfrm>
              <a:custGeom>
                <a:rect b="b" l="l" r="r" t="t"/>
                <a:pathLst>
                  <a:path extrusionOk="0" h="587" w="679">
                    <a:moveTo>
                      <a:pt x="310" y="1"/>
                    </a:moveTo>
                    <a:cubicBezTo>
                      <a:pt x="176" y="1"/>
                      <a:pt x="43" y="93"/>
                      <a:pt x="13" y="246"/>
                    </a:cubicBezTo>
                    <a:cubicBezTo>
                      <a:pt x="0" y="321"/>
                      <a:pt x="25" y="396"/>
                      <a:pt x="63" y="458"/>
                    </a:cubicBezTo>
                    <a:cubicBezTo>
                      <a:pt x="113" y="521"/>
                      <a:pt x="188" y="571"/>
                      <a:pt x="263" y="583"/>
                    </a:cubicBezTo>
                    <a:cubicBezTo>
                      <a:pt x="277" y="585"/>
                      <a:pt x="292" y="587"/>
                      <a:pt x="307" y="587"/>
                    </a:cubicBezTo>
                    <a:cubicBezTo>
                      <a:pt x="532" y="587"/>
                      <a:pt x="678" y="321"/>
                      <a:pt x="537" y="121"/>
                    </a:cubicBezTo>
                    <a:cubicBezTo>
                      <a:pt x="479" y="38"/>
                      <a:pt x="394" y="1"/>
                      <a:pt x="3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92" name="Google Shape;11792;p55"/>
              <p:cNvSpPr/>
              <p:nvPr/>
            </p:nvSpPr>
            <p:spPr>
              <a:xfrm>
                <a:off x="3765100" y="3719925"/>
                <a:ext cx="18525" cy="14500"/>
              </a:xfrm>
              <a:custGeom>
                <a:rect b="b" l="l" r="r" t="t"/>
                <a:pathLst>
                  <a:path extrusionOk="0" h="580" w="741">
                    <a:moveTo>
                      <a:pt x="406" y="1"/>
                    </a:moveTo>
                    <a:cubicBezTo>
                      <a:pt x="198" y="1"/>
                      <a:pt x="1" y="238"/>
                      <a:pt x="171" y="463"/>
                    </a:cubicBezTo>
                    <a:cubicBezTo>
                      <a:pt x="209" y="525"/>
                      <a:pt x="284" y="563"/>
                      <a:pt x="359" y="575"/>
                    </a:cubicBezTo>
                    <a:cubicBezTo>
                      <a:pt x="375" y="578"/>
                      <a:pt x="392" y="579"/>
                      <a:pt x="408" y="579"/>
                    </a:cubicBezTo>
                    <a:cubicBezTo>
                      <a:pt x="597" y="579"/>
                      <a:pt x="740" y="383"/>
                      <a:pt x="671" y="188"/>
                    </a:cubicBezTo>
                    <a:cubicBezTo>
                      <a:pt x="659" y="163"/>
                      <a:pt x="646" y="138"/>
                      <a:pt x="634" y="125"/>
                    </a:cubicBezTo>
                    <a:cubicBezTo>
                      <a:pt x="570" y="37"/>
                      <a:pt x="487" y="1"/>
                      <a:pt x="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93" name="Google Shape;11793;p55"/>
              <p:cNvSpPr/>
              <p:nvPr/>
            </p:nvSpPr>
            <p:spPr>
              <a:xfrm>
                <a:off x="3830975" y="3734525"/>
                <a:ext cx="18225" cy="14275"/>
              </a:xfrm>
              <a:custGeom>
                <a:rect b="b" l="l" r="r" t="t"/>
                <a:pathLst>
                  <a:path extrusionOk="0" h="571" w="729">
                    <a:moveTo>
                      <a:pt x="372" y="0"/>
                    </a:moveTo>
                    <a:cubicBezTo>
                      <a:pt x="155" y="0"/>
                      <a:pt x="1" y="253"/>
                      <a:pt x="148" y="453"/>
                    </a:cubicBezTo>
                    <a:cubicBezTo>
                      <a:pt x="198" y="516"/>
                      <a:pt x="261" y="553"/>
                      <a:pt x="336" y="566"/>
                    </a:cubicBezTo>
                    <a:cubicBezTo>
                      <a:pt x="353" y="569"/>
                      <a:pt x="371" y="570"/>
                      <a:pt x="387" y="570"/>
                    </a:cubicBezTo>
                    <a:cubicBezTo>
                      <a:pt x="586" y="570"/>
                      <a:pt x="729" y="374"/>
                      <a:pt x="648" y="178"/>
                    </a:cubicBezTo>
                    <a:cubicBezTo>
                      <a:pt x="623" y="103"/>
                      <a:pt x="573" y="54"/>
                      <a:pt x="498" y="29"/>
                    </a:cubicBezTo>
                    <a:cubicBezTo>
                      <a:pt x="455" y="9"/>
                      <a:pt x="412" y="0"/>
                      <a:pt x="3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94" name="Google Shape;11794;p55"/>
              <p:cNvSpPr/>
              <p:nvPr/>
            </p:nvSpPr>
            <p:spPr>
              <a:xfrm>
                <a:off x="3860175" y="3805800"/>
                <a:ext cx="19825" cy="14475"/>
              </a:xfrm>
              <a:custGeom>
                <a:rect b="b" l="l" r="r" t="t"/>
                <a:pathLst>
                  <a:path extrusionOk="0" h="579" w="793">
                    <a:moveTo>
                      <a:pt x="406" y="1"/>
                    </a:moveTo>
                    <a:cubicBezTo>
                      <a:pt x="52" y="1"/>
                      <a:pt x="1" y="540"/>
                      <a:pt x="367" y="577"/>
                    </a:cubicBezTo>
                    <a:cubicBezTo>
                      <a:pt x="380" y="578"/>
                      <a:pt x="392" y="579"/>
                      <a:pt x="404" y="579"/>
                    </a:cubicBezTo>
                    <a:cubicBezTo>
                      <a:pt x="734" y="579"/>
                      <a:pt x="793" y="86"/>
                      <a:pt x="455" y="2"/>
                    </a:cubicBezTo>
                    <a:lnTo>
                      <a:pt x="430" y="2"/>
                    </a:lnTo>
                    <a:cubicBezTo>
                      <a:pt x="422" y="1"/>
                      <a:pt x="414" y="1"/>
                      <a:pt x="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95" name="Google Shape;11795;p55"/>
              <p:cNvSpPr/>
              <p:nvPr/>
            </p:nvSpPr>
            <p:spPr>
              <a:xfrm>
                <a:off x="3823100" y="3850400"/>
                <a:ext cx="16275" cy="14425"/>
              </a:xfrm>
              <a:custGeom>
                <a:rect b="b" l="l" r="r" t="t"/>
                <a:pathLst>
                  <a:path extrusionOk="0" h="577" w="651">
                    <a:moveTo>
                      <a:pt x="318" y="0"/>
                    </a:moveTo>
                    <a:cubicBezTo>
                      <a:pt x="283" y="0"/>
                      <a:pt x="248" y="6"/>
                      <a:pt x="213" y="17"/>
                    </a:cubicBezTo>
                    <a:cubicBezTo>
                      <a:pt x="63" y="80"/>
                      <a:pt x="1" y="242"/>
                      <a:pt x="51" y="392"/>
                    </a:cubicBezTo>
                    <a:cubicBezTo>
                      <a:pt x="98" y="506"/>
                      <a:pt x="203" y="577"/>
                      <a:pt x="317" y="577"/>
                    </a:cubicBezTo>
                    <a:cubicBezTo>
                      <a:pt x="353" y="577"/>
                      <a:pt x="390" y="570"/>
                      <a:pt x="426" y="555"/>
                    </a:cubicBezTo>
                    <a:cubicBezTo>
                      <a:pt x="576" y="505"/>
                      <a:pt x="651" y="330"/>
                      <a:pt x="588" y="180"/>
                    </a:cubicBezTo>
                    <a:cubicBezTo>
                      <a:pt x="550" y="64"/>
                      <a:pt x="437" y="0"/>
                      <a:pt x="3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96" name="Google Shape;11796;p55"/>
              <p:cNvSpPr/>
              <p:nvPr/>
            </p:nvSpPr>
            <p:spPr>
              <a:xfrm>
                <a:off x="3699525" y="3935175"/>
                <a:ext cx="18450" cy="15300"/>
              </a:xfrm>
              <a:custGeom>
                <a:rect b="b" l="l" r="r" t="t"/>
                <a:pathLst>
                  <a:path extrusionOk="0" h="612" w="738">
                    <a:moveTo>
                      <a:pt x="357" y="1"/>
                    </a:moveTo>
                    <a:cubicBezTo>
                      <a:pt x="171" y="1"/>
                      <a:pt x="1" y="191"/>
                      <a:pt x="83" y="400"/>
                    </a:cubicBezTo>
                    <a:cubicBezTo>
                      <a:pt x="129" y="549"/>
                      <a:pt x="242" y="612"/>
                      <a:pt x="355" y="612"/>
                    </a:cubicBezTo>
                    <a:cubicBezTo>
                      <a:pt x="545" y="612"/>
                      <a:pt x="738" y="435"/>
                      <a:pt x="620" y="200"/>
                    </a:cubicBezTo>
                    <a:cubicBezTo>
                      <a:pt x="608" y="150"/>
                      <a:pt x="583" y="113"/>
                      <a:pt x="545" y="88"/>
                    </a:cubicBezTo>
                    <a:lnTo>
                      <a:pt x="558" y="88"/>
                    </a:lnTo>
                    <a:cubicBezTo>
                      <a:pt x="497" y="27"/>
                      <a:pt x="426" y="1"/>
                      <a:pt x="3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97" name="Google Shape;11797;p55"/>
              <p:cNvSpPr/>
              <p:nvPr/>
            </p:nvSpPr>
            <p:spPr>
              <a:xfrm>
                <a:off x="3811550" y="3882750"/>
                <a:ext cx="17400" cy="14425"/>
              </a:xfrm>
              <a:custGeom>
                <a:rect b="b" l="l" r="r" t="t"/>
                <a:pathLst>
                  <a:path extrusionOk="0" h="577" w="696">
                    <a:moveTo>
                      <a:pt x="348" y="1"/>
                    </a:moveTo>
                    <a:cubicBezTo>
                      <a:pt x="311" y="1"/>
                      <a:pt x="274" y="8"/>
                      <a:pt x="238" y="23"/>
                    </a:cubicBezTo>
                    <a:cubicBezTo>
                      <a:pt x="0" y="110"/>
                      <a:pt x="0" y="448"/>
                      <a:pt x="238" y="548"/>
                    </a:cubicBezTo>
                    <a:cubicBezTo>
                      <a:pt x="278" y="568"/>
                      <a:pt x="318" y="577"/>
                      <a:pt x="357" y="577"/>
                    </a:cubicBezTo>
                    <a:cubicBezTo>
                      <a:pt x="540" y="577"/>
                      <a:pt x="695" y="381"/>
                      <a:pt x="613" y="185"/>
                    </a:cubicBezTo>
                    <a:cubicBezTo>
                      <a:pt x="575" y="72"/>
                      <a:pt x="465" y="1"/>
                      <a:pt x="3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98" name="Google Shape;11798;p55"/>
              <p:cNvSpPr/>
              <p:nvPr/>
            </p:nvSpPr>
            <p:spPr>
              <a:xfrm>
                <a:off x="3665000" y="3730700"/>
                <a:ext cx="17825" cy="14725"/>
              </a:xfrm>
              <a:custGeom>
                <a:rect b="b" l="l" r="r" t="t"/>
                <a:pathLst>
                  <a:path extrusionOk="0" h="589" w="713">
                    <a:moveTo>
                      <a:pt x="344" y="1"/>
                    </a:moveTo>
                    <a:cubicBezTo>
                      <a:pt x="171" y="1"/>
                      <a:pt x="0" y="158"/>
                      <a:pt x="64" y="381"/>
                    </a:cubicBezTo>
                    <a:cubicBezTo>
                      <a:pt x="105" y="528"/>
                      <a:pt x="212" y="589"/>
                      <a:pt x="322" y="589"/>
                    </a:cubicBezTo>
                    <a:cubicBezTo>
                      <a:pt x="512" y="589"/>
                      <a:pt x="712" y="407"/>
                      <a:pt x="601" y="169"/>
                    </a:cubicBezTo>
                    <a:cubicBezTo>
                      <a:pt x="543" y="51"/>
                      <a:pt x="443" y="1"/>
                      <a:pt x="3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99" name="Google Shape;11799;p55"/>
              <p:cNvSpPr/>
              <p:nvPr/>
            </p:nvSpPr>
            <p:spPr>
              <a:xfrm>
                <a:off x="3776850" y="3686975"/>
                <a:ext cx="18000" cy="14725"/>
              </a:xfrm>
              <a:custGeom>
                <a:rect b="b" l="l" r="r" t="t"/>
                <a:pathLst>
                  <a:path extrusionOk="0" h="589" w="720">
                    <a:moveTo>
                      <a:pt x="350" y="0"/>
                    </a:moveTo>
                    <a:cubicBezTo>
                      <a:pt x="175" y="0"/>
                      <a:pt x="0" y="158"/>
                      <a:pt x="64" y="381"/>
                    </a:cubicBezTo>
                    <a:cubicBezTo>
                      <a:pt x="110" y="527"/>
                      <a:pt x="219" y="588"/>
                      <a:pt x="330" y="588"/>
                    </a:cubicBezTo>
                    <a:cubicBezTo>
                      <a:pt x="523" y="588"/>
                      <a:pt x="720" y="406"/>
                      <a:pt x="601" y="168"/>
                    </a:cubicBezTo>
                    <a:cubicBezTo>
                      <a:pt x="547" y="51"/>
                      <a:pt x="449" y="0"/>
                      <a:pt x="3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00" name="Google Shape;11800;p55"/>
              <p:cNvSpPr/>
              <p:nvPr/>
            </p:nvSpPr>
            <p:spPr>
              <a:xfrm>
                <a:off x="3701175" y="3711200"/>
                <a:ext cx="17200" cy="14475"/>
              </a:xfrm>
              <a:custGeom>
                <a:rect b="b" l="l" r="r" t="t"/>
                <a:pathLst>
                  <a:path extrusionOk="0" h="579" w="688">
                    <a:moveTo>
                      <a:pt x="378" y="1"/>
                    </a:moveTo>
                    <a:cubicBezTo>
                      <a:pt x="185" y="1"/>
                      <a:pt x="0" y="209"/>
                      <a:pt x="117" y="424"/>
                    </a:cubicBezTo>
                    <a:cubicBezTo>
                      <a:pt x="154" y="499"/>
                      <a:pt x="229" y="562"/>
                      <a:pt x="317" y="574"/>
                    </a:cubicBezTo>
                    <a:cubicBezTo>
                      <a:pt x="334" y="577"/>
                      <a:pt x="351" y="579"/>
                      <a:pt x="368" y="579"/>
                    </a:cubicBezTo>
                    <a:cubicBezTo>
                      <a:pt x="545" y="579"/>
                      <a:pt x="687" y="407"/>
                      <a:pt x="641" y="224"/>
                    </a:cubicBezTo>
                    <a:cubicBezTo>
                      <a:pt x="629" y="187"/>
                      <a:pt x="616" y="149"/>
                      <a:pt x="591" y="112"/>
                    </a:cubicBezTo>
                    <a:cubicBezTo>
                      <a:pt x="531" y="34"/>
                      <a:pt x="454" y="1"/>
                      <a:pt x="3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01" name="Google Shape;11801;p55"/>
              <p:cNvSpPr/>
              <p:nvPr/>
            </p:nvSpPr>
            <p:spPr>
              <a:xfrm>
                <a:off x="3668775" y="3944125"/>
                <a:ext cx="17200" cy="14200"/>
              </a:xfrm>
              <a:custGeom>
                <a:rect b="b" l="l" r="r" t="t"/>
                <a:pathLst>
                  <a:path extrusionOk="0" h="568" w="688">
                    <a:moveTo>
                      <a:pt x="354" y="0"/>
                    </a:moveTo>
                    <a:cubicBezTo>
                      <a:pt x="319" y="0"/>
                      <a:pt x="285" y="6"/>
                      <a:pt x="250" y="17"/>
                    </a:cubicBezTo>
                    <a:cubicBezTo>
                      <a:pt x="213" y="42"/>
                      <a:pt x="175" y="67"/>
                      <a:pt x="150" y="105"/>
                    </a:cubicBezTo>
                    <a:cubicBezTo>
                      <a:pt x="0" y="267"/>
                      <a:pt x="100" y="542"/>
                      <a:pt x="325" y="567"/>
                    </a:cubicBezTo>
                    <a:cubicBezTo>
                      <a:pt x="375" y="567"/>
                      <a:pt x="425" y="567"/>
                      <a:pt x="463" y="555"/>
                    </a:cubicBezTo>
                    <a:cubicBezTo>
                      <a:pt x="613" y="492"/>
                      <a:pt x="688" y="330"/>
                      <a:pt x="625" y="180"/>
                    </a:cubicBezTo>
                    <a:cubicBezTo>
                      <a:pt x="577" y="64"/>
                      <a:pt x="469" y="0"/>
                      <a:pt x="3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02" name="Google Shape;11802;p55"/>
              <p:cNvSpPr/>
              <p:nvPr/>
            </p:nvSpPr>
            <p:spPr>
              <a:xfrm>
                <a:off x="3960250" y="3798400"/>
                <a:ext cx="15800" cy="14400"/>
              </a:xfrm>
              <a:custGeom>
                <a:rect b="b" l="l" r="r" t="t"/>
                <a:pathLst>
                  <a:path extrusionOk="0" h="576" w="632">
                    <a:moveTo>
                      <a:pt x="328" y="1"/>
                    </a:moveTo>
                    <a:cubicBezTo>
                      <a:pt x="246" y="1"/>
                      <a:pt x="162" y="35"/>
                      <a:pt x="101" y="110"/>
                    </a:cubicBezTo>
                    <a:cubicBezTo>
                      <a:pt x="1" y="235"/>
                      <a:pt x="13" y="410"/>
                      <a:pt x="138" y="510"/>
                    </a:cubicBezTo>
                    <a:cubicBezTo>
                      <a:pt x="194" y="555"/>
                      <a:pt x="257" y="575"/>
                      <a:pt x="319" y="575"/>
                    </a:cubicBezTo>
                    <a:cubicBezTo>
                      <a:pt x="480" y="575"/>
                      <a:pt x="631" y="441"/>
                      <a:pt x="613" y="260"/>
                    </a:cubicBezTo>
                    <a:cubicBezTo>
                      <a:pt x="598" y="96"/>
                      <a:pt x="465" y="1"/>
                      <a:pt x="3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03" name="Google Shape;11803;p55"/>
              <p:cNvSpPr/>
              <p:nvPr/>
            </p:nvSpPr>
            <p:spPr>
              <a:xfrm>
                <a:off x="3997450" y="3777700"/>
                <a:ext cx="18225" cy="14500"/>
              </a:xfrm>
              <a:custGeom>
                <a:rect b="b" l="l" r="r" t="t"/>
                <a:pathLst>
                  <a:path extrusionOk="0" h="580" w="729">
                    <a:moveTo>
                      <a:pt x="355" y="1"/>
                    </a:moveTo>
                    <a:cubicBezTo>
                      <a:pt x="260" y="1"/>
                      <a:pt x="164" y="48"/>
                      <a:pt x="113" y="139"/>
                    </a:cubicBezTo>
                    <a:cubicBezTo>
                      <a:pt x="0" y="313"/>
                      <a:pt x="113" y="551"/>
                      <a:pt x="312" y="576"/>
                    </a:cubicBezTo>
                    <a:cubicBezTo>
                      <a:pt x="327" y="578"/>
                      <a:pt x="342" y="579"/>
                      <a:pt x="357" y="579"/>
                    </a:cubicBezTo>
                    <a:cubicBezTo>
                      <a:pt x="582" y="579"/>
                      <a:pt x="728" y="314"/>
                      <a:pt x="587" y="126"/>
                    </a:cubicBezTo>
                    <a:cubicBezTo>
                      <a:pt x="533" y="42"/>
                      <a:pt x="444" y="1"/>
                      <a:pt x="3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04" name="Google Shape;11804;p55"/>
              <p:cNvSpPr/>
              <p:nvPr/>
            </p:nvSpPr>
            <p:spPr>
              <a:xfrm>
                <a:off x="3930625" y="3764700"/>
                <a:ext cx="18275" cy="14650"/>
              </a:xfrm>
              <a:custGeom>
                <a:rect b="b" l="l" r="r" t="t"/>
                <a:pathLst>
                  <a:path extrusionOk="0" h="586" w="731">
                    <a:moveTo>
                      <a:pt x="383" y="0"/>
                    </a:moveTo>
                    <a:cubicBezTo>
                      <a:pt x="187" y="0"/>
                      <a:pt x="0" y="205"/>
                      <a:pt x="124" y="434"/>
                    </a:cubicBezTo>
                    <a:cubicBezTo>
                      <a:pt x="179" y="541"/>
                      <a:pt x="273" y="586"/>
                      <a:pt x="367" y="586"/>
                    </a:cubicBezTo>
                    <a:cubicBezTo>
                      <a:pt x="548" y="586"/>
                      <a:pt x="731" y="418"/>
                      <a:pt x="649" y="196"/>
                    </a:cubicBezTo>
                    <a:cubicBezTo>
                      <a:pt x="636" y="171"/>
                      <a:pt x="624" y="146"/>
                      <a:pt x="611" y="121"/>
                    </a:cubicBezTo>
                    <a:cubicBezTo>
                      <a:pt x="548" y="36"/>
                      <a:pt x="465" y="0"/>
                      <a:pt x="3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05" name="Google Shape;11805;p55"/>
              <p:cNvSpPr/>
              <p:nvPr/>
            </p:nvSpPr>
            <p:spPr>
              <a:xfrm>
                <a:off x="3942000" y="3725775"/>
                <a:ext cx="15150" cy="14550"/>
              </a:xfrm>
              <a:custGeom>
                <a:rect b="b" l="l" r="r" t="t"/>
                <a:pathLst>
                  <a:path extrusionOk="0" h="582" w="606">
                    <a:moveTo>
                      <a:pt x="312" y="1"/>
                    </a:moveTo>
                    <a:cubicBezTo>
                      <a:pt x="152" y="1"/>
                      <a:pt x="1" y="136"/>
                      <a:pt x="19" y="316"/>
                    </a:cubicBezTo>
                    <a:cubicBezTo>
                      <a:pt x="34" y="480"/>
                      <a:pt x="168" y="581"/>
                      <a:pt x="305" y="581"/>
                    </a:cubicBezTo>
                    <a:cubicBezTo>
                      <a:pt x="387" y="581"/>
                      <a:pt x="470" y="545"/>
                      <a:pt x="531" y="466"/>
                    </a:cubicBezTo>
                    <a:cubicBezTo>
                      <a:pt x="581" y="416"/>
                      <a:pt x="606" y="329"/>
                      <a:pt x="593" y="254"/>
                    </a:cubicBezTo>
                    <a:cubicBezTo>
                      <a:pt x="593" y="229"/>
                      <a:pt x="581" y="204"/>
                      <a:pt x="581" y="191"/>
                    </a:cubicBezTo>
                    <a:cubicBezTo>
                      <a:pt x="556" y="141"/>
                      <a:pt x="531" y="91"/>
                      <a:pt x="493" y="66"/>
                    </a:cubicBezTo>
                    <a:cubicBezTo>
                      <a:pt x="438" y="21"/>
                      <a:pt x="374" y="1"/>
                      <a:pt x="3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06" name="Google Shape;11806;p55"/>
              <p:cNvSpPr/>
              <p:nvPr/>
            </p:nvSpPr>
            <p:spPr>
              <a:xfrm>
                <a:off x="3976500" y="3724900"/>
                <a:ext cx="17675" cy="14525"/>
              </a:xfrm>
              <a:custGeom>
                <a:rect b="b" l="l" r="r" t="t"/>
                <a:pathLst>
                  <a:path extrusionOk="0" h="581" w="707">
                    <a:moveTo>
                      <a:pt x="356" y="1"/>
                    </a:moveTo>
                    <a:cubicBezTo>
                      <a:pt x="260" y="1"/>
                      <a:pt x="165" y="48"/>
                      <a:pt x="113" y="139"/>
                    </a:cubicBezTo>
                    <a:cubicBezTo>
                      <a:pt x="1" y="314"/>
                      <a:pt x="113" y="551"/>
                      <a:pt x="313" y="576"/>
                    </a:cubicBezTo>
                    <a:cubicBezTo>
                      <a:pt x="331" y="579"/>
                      <a:pt x="348" y="580"/>
                      <a:pt x="365" y="580"/>
                    </a:cubicBezTo>
                    <a:cubicBezTo>
                      <a:pt x="564" y="580"/>
                      <a:pt x="706" y="384"/>
                      <a:pt x="626" y="189"/>
                    </a:cubicBezTo>
                    <a:cubicBezTo>
                      <a:pt x="626" y="164"/>
                      <a:pt x="613" y="139"/>
                      <a:pt x="588" y="126"/>
                    </a:cubicBezTo>
                    <a:cubicBezTo>
                      <a:pt x="534" y="42"/>
                      <a:pt x="445" y="1"/>
                      <a:pt x="3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07" name="Google Shape;11807;p55"/>
              <p:cNvSpPr/>
              <p:nvPr/>
            </p:nvSpPr>
            <p:spPr>
              <a:xfrm>
                <a:off x="4010250" y="3744350"/>
                <a:ext cx="16575" cy="14575"/>
              </a:xfrm>
              <a:custGeom>
                <a:rect b="b" l="l" r="r" t="t"/>
                <a:pathLst>
                  <a:path extrusionOk="0" h="583" w="663">
                    <a:moveTo>
                      <a:pt x="334" y="1"/>
                    </a:moveTo>
                    <a:cubicBezTo>
                      <a:pt x="298" y="1"/>
                      <a:pt x="261" y="8"/>
                      <a:pt x="225" y="23"/>
                    </a:cubicBezTo>
                    <a:cubicBezTo>
                      <a:pt x="75" y="85"/>
                      <a:pt x="0" y="248"/>
                      <a:pt x="63" y="398"/>
                    </a:cubicBezTo>
                    <a:cubicBezTo>
                      <a:pt x="101" y="512"/>
                      <a:pt x="211" y="582"/>
                      <a:pt x="327" y="582"/>
                    </a:cubicBezTo>
                    <a:cubicBezTo>
                      <a:pt x="364" y="582"/>
                      <a:pt x="402" y="575"/>
                      <a:pt x="438" y="560"/>
                    </a:cubicBezTo>
                    <a:cubicBezTo>
                      <a:pt x="588" y="510"/>
                      <a:pt x="663" y="335"/>
                      <a:pt x="600" y="185"/>
                    </a:cubicBezTo>
                    <a:cubicBezTo>
                      <a:pt x="553" y="71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08" name="Google Shape;11808;p55"/>
              <p:cNvSpPr/>
              <p:nvPr/>
            </p:nvSpPr>
            <p:spPr>
              <a:xfrm>
                <a:off x="3916550" y="3665125"/>
                <a:ext cx="18675" cy="14625"/>
              </a:xfrm>
              <a:custGeom>
                <a:rect b="b" l="l" r="r" t="t"/>
                <a:pathLst>
                  <a:path extrusionOk="0" h="585" w="747">
                    <a:moveTo>
                      <a:pt x="385" y="1"/>
                    </a:moveTo>
                    <a:cubicBezTo>
                      <a:pt x="131" y="1"/>
                      <a:pt x="1" y="342"/>
                      <a:pt x="212" y="518"/>
                    </a:cubicBezTo>
                    <a:cubicBezTo>
                      <a:pt x="268" y="564"/>
                      <a:pt x="331" y="585"/>
                      <a:pt x="392" y="585"/>
                    </a:cubicBezTo>
                    <a:cubicBezTo>
                      <a:pt x="577" y="585"/>
                      <a:pt x="746" y="399"/>
                      <a:pt x="662" y="193"/>
                    </a:cubicBezTo>
                    <a:cubicBezTo>
                      <a:pt x="624" y="93"/>
                      <a:pt x="537" y="18"/>
                      <a:pt x="437" y="5"/>
                    </a:cubicBezTo>
                    <a:cubicBezTo>
                      <a:pt x="419" y="2"/>
                      <a:pt x="402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09" name="Google Shape;11809;p55"/>
              <p:cNvSpPr/>
              <p:nvPr/>
            </p:nvSpPr>
            <p:spPr>
              <a:xfrm>
                <a:off x="3956200" y="3653200"/>
                <a:ext cx="15775" cy="14625"/>
              </a:xfrm>
              <a:custGeom>
                <a:rect b="b" l="l" r="r" t="t"/>
                <a:pathLst>
                  <a:path extrusionOk="0" h="585" w="631">
                    <a:moveTo>
                      <a:pt x="322" y="1"/>
                    </a:moveTo>
                    <a:cubicBezTo>
                      <a:pt x="242" y="1"/>
                      <a:pt x="160" y="34"/>
                      <a:pt x="100" y="107"/>
                    </a:cubicBezTo>
                    <a:cubicBezTo>
                      <a:pt x="0" y="232"/>
                      <a:pt x="25" y="420"/>
                      <a:pt x="150" y="520"/>
                    </a:cubicBezTo>
                    <a:cubicBezTo>
                      <a:pt x="206" y="565"/>
                      <a:pt x="268" y="585"/>
                      <a:pt x="328" y="585"/>
                    </a:cubicBezTo>
                    <a:cubicBezTo>
                      <a:pt x="485" y="585"/>
                      <a:pt x="631" y="447"/>
                      <a:pt x="613" y="257"/>
                    </a:cubicBezTo>
                    <a:cubicBezTo>
                      <a:pt x="597" y="99"/>
                      <a:pt x="461" y="1"/>
                      <a:pt x="3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10" name="Google Shape;11810;p55"/>
              <p:cNvSpPr/>
              <p:nvPr/>
            </p:nvSpPr>
            <p:spPr>
              <a:xfrm>
                <a:off x="3904025" y="3698075"/>
                <a:ext cx="19475" cy="14975"/>
              </a:xfrm>
              <a:custGeom>
                <a:rect b="b" l="l" r="r" t="t"/>
                <a:pathLst>
                  <a:path extrusionOk="0" h="599" w="779">
                    <a:moveTo>
                      <a:pt x="339" y="0"/>
                    </a:moveTo>
                    <a:cubicBezTo>
                      <a:pt x="255" y="0"/>
                      <a:pt x="171" y="39"/>
                      <a:pt x="113" y="112"/>
                    </a:cubicBezTo>
                    <a:cubicBezTo>
                      <a:pt x="1" y="237"/>
                      <a:pt x="26" y="412"/>
                      <a:pt x="150" y="512"/>
                    </a:cubicBezTo>
                    <a:cubicBezTo>
                      <a:pt x="214" y="573"/>
                      <a:pt x="283" y="598"/>
                      <a:pt x="347" y="598"/>
                    </a:cubicBezTo>
                    <a:cubicBezTo>
                      <a:pt x="587" y="598"/>
                      <a:pt x="779" y="249"/>
                      <a:pt x="513" y="62"/>
                    </a:cubicBezTo>
                    <a:cubicBezTo>
                      <a:pt x="461" y="20"/>
                      <a:pt x="400" y="0"/>
                      <a:pt x="3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11" name="Google Shape;11811;p55"/>
              <p:cNvSpPr/>
              <p:nvPr/>
            </p:nvSpPr>
            <p:spPr>
              <a:xfrm>
                <a:off x="3983375" y="3687500"/>
                <a:ext cx="16575" cy="14400"/>
              </a:xfrm>
              <a:custGeom>
                <a:rect b="b" l="l" r="r" t="t"/>
                <a:pathLst>
                  <a:path extrusionOk="0" h="576" w="663">
                    <a:moveTo>
                      <a:pt x="334" y="0"/>
                    </a:moveTo>
                    <a:cubicBezTo>
                      <a:pt x="298" y="0"/>
                      <a:pt x="262" y="7"/>
                      <a:pt x="226" y="23"/>
                    </a:cubicBezTo>
                    <a:cubicBezTo>
                      <a:pt x="76" y="73"/>
                      <a:pt x="1" y="247"/>
                      <a:pt x="63" y="385"/>
                    </a:cubicBezTo>
                    <a:cubicBezTo>
                      <a:pt x="103" y="504"/>
                      <a:pt x="221" y="575"/>
                      <a:pt x="342" y="575"/>
                    </a:cubicBezTo>
                    <a:cubicBezTo>
                      <a:pt x="374" y="575"/>
                      <a:pt x="407" y="570"/>
                      <a:pt x="438" y="560"/>
                    </a:cubicBezTo>
                    <a:cubicBezTo>
                      <a:pt x="588" y="497"/>
                      <a:pt x="663" y="335"/>
                      <a:pt x="601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12" name="Google Shape;11812;p55"/>
              <p:cNvSpPr/>
              <p:nvPr/>
            </p:nvSpPr>
            <p:spPr>
              <a:xfrm>
                <a:off x="4074225" y="3754950"/>
                <a:ext cx="17600" cy="12900"/>
              </a:xfrm>
              <a:custGeom>
                <a:rect b="b" l="l" r="r" t="t"/>
                <a:pathLst>
                  <a:path extrusionOk="0" h="516" w="704">
                    <a:moveTo>
                      <a:pt x="482" y="0"/>
                    </a:moveTo>
                    <a:cubicBezTo>
                      <a:pt x="274" y="0"/>
                      <a:pt x="0" y="283"/>
                      <a:pt x="203" y="449"/>
                    </a:cubicBezTo>
                    <a:cubicBezTo>
                      <a:pt x="259" y="493"/>
                      <a:pt x="327" y="515"/>
                      <a:pt x="394" y="515"/>
                    </a:cubicBezTo>
                    <a:cubicBezTo>
                      <a:pt x="477" y="515"/>
                      <a:pt x="560" y="481"/>
                      <a:pt x="616" y="411"/>
                    </a:cubicBezTo>
                    <a:cubicBezTo>
                      <a:pt x="678" y="324"/>
                      <a:pt x="703" y="211"/>
                      <a:pt x="653" y="124"/>
                    </a:cubicBezTo>
                    <a:cubicBezTo>
                      <a:pt x="620" y="36"/>
                      <a:pt x="555" y="0"/>
                      <a:pt x="4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13" name="Google Shape;11813;p55"/>
              <p:cNvSpPr/>
              <p:nvPr/>
            </p:nvSpPr>
            <p:spPr>
              <a:xfrm>
                <a:off x="4050175" y="3689200"/>
                <a:ext cx="16900" cy="14550"/>
              </a:xfrm>
              <a:custGeom>
                <a:rect b="b" l="l" r="r" t="t"/>
                <a:pathLst>
                  <a:path extrusionOk="0" h="582" w="676">
                    <a:moveTo>
                      <a:pt x="371" y="0"/>
                    </a:moveTo>
                    <a:cubicBezTo>
                      <a:pt x="172" y="0"/>
                      <a:pt x="0" y="219"/>
                      <a:pt x="115" y="429"/>
                    </a:cubicBezTo>
                    <a:cubicBezTo>
                      <a:pt x="173" y="535"/>
                      <a:pt x="270" y="581"/>
                      <a:pt x="367" y="581"/>
                    </a:cubicBezTo>
                    <a:cubicBezTo>
                      <a:pt x="523" y="581"/>
                      <a:pt x="676" y="460"/>
                      <a:pt x="653" y="267"/>
                    </a:cubicBezTo>
                    <a:cubicBezTo>
                      <a:pt x="653" y="229"/>
                      <a:pt x="653" y="217"/>
                      <a:pt x="640" y="192"/>
                    </a:cubicBezTo>
                    <a:cubicBezTo>
                      <a:pt x="628" y="142"/>
                      <a:pt x="590" y="104"/>
                      <a:pt x="553" y="67"/>
                    </a:cubicBezTo>
                    <a:cubicBezTo>
                      <a:pt x="495" y="20"/>
                      <a:pt x="432" y="0"/>
                      <a:pt x="3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14" name="Google Shape;11814;p55"/>
              <p:cNvSpPr/>
              <p:nvPr/>
            </p:nvSpPr>
            <p:spPr>
              <a:xfrm>
                <a:off x="4044925" y="3725000"/>
                <a:ext cx="16575" cy="14550"/>
              </a:xfrm>
              <a:custGeom>
                <a:rect b="b" l="l" r="r" t="t"/>
                <a:pathLst>
                  <a:path extrusionOk="0" h="582" w="663">
                    <a:moveTo>
                      <a:pt x="336" y="0"/>
                    </a:moveTo>
                    <a:cubicBezTo>
                      <a:pt x="299" y="0"/>
                      <a:pt x="262" y="7"/>
                      <a:pt x="225" y="22"/>
                    </a:cubicBezTo>
                    <a:cubicBezTo>
                      <a:pt x="76" y="85"/>
                      <a:pt x="1" y="247"/>
                      <a:pt x="63" y="397"/>
                    </a:cubicBezTo>
                    <a:cubicBezTo>
                      <a:pt x="110" y="511"/>
                      <a:pt x="216" y="582"/>
                      <a:pt x="329" y="582"/>
                    </a:cubicBezTo>
                    <a:cubicBezTo>
                      <a:pt x="365" y="582"/>
                      <a:pt x="402" y="575"/>
                      <a:pt x="438" y="559"/>
                    </a:cubicBezTo>
                    <a:cubicBezTo>
                      <a:pt x="588" y="497"/>
                      <a:pt x="663" y="335"/>
                      <a:pt x="600" y="185"/>
                    </a:cubicBezTo>
                    <a:cubicBezTo>
                      <a:pt x="562" y="71"/>
                      <a:pt x="452" y="0"/>
                      <a:pt x="3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15" name="Google Shape;11815;p55"/>
              <p:cNvSpPr/>
              <p:nvPr/>
            </p:nvSpPr>
            <p:spPr>
              <a:xfrm>
                <a:off x="4026500" y="3619850"/>
                <a:ext cx="15025" cy="14350"/>
              </a:xfrm>
              <a:custGeom>
                <a:rect b="b" l="l" r="r" t="t"/>
                <a:pathLst>
                  <a:path extrusionOk="0" h="574" w="601">
                    <a:moveTo>
                      <a:pt x="295" y="1"/>
                    </a:moveTo>
                    <a:cubicBezTo>
                      <a:pt x="161" y="1"/>
                      <a:pt x="35" y="106"/>
                      <a:pt x="13" y="242"/>
                    </a:cubicBezTo>
                    <a:cubicBezTo>
                      <a:pt x="0" y="317"/>
                      <a:pt x="25" y="392"/>
                      <a:pt x="63" y="454"/>
                    </a:cubicBezTo>
                    <a:cubicBezTo>
                      <a:pt x="121" y="537"/>
                      <a:pt x="206" y="574"/>
                      <a:pt x="291" y="574"/>
                    </a:cubicBezTo>
                    <a:cubicBezTo>
                      <a:pt x="424" y="574"/>
                      <a:pt x="557" y="482"/>
                      <a:pt x="588" y="329"/>
                    </a:cubicBezTo>
                    <a:cubicBezTo>
                      <a:pt x="600" y="254"/>
                      <a:pt x="575" y="179"/>
                      <a:pt x="525" y="117"/>
                    </a:cubicBezTo>
                    <a:cubicBezTo>
                      <a:pt x="488" y="54"/>
                      <a:pt x="413" y="17"/>
                      <a:pt x="338" y="4"/>
                    </a:cubicBezTo>
                    <a:cubicBezTo>
                      <a:pt x="324" y="2"/>
                      <a:pt x="309" y="1"/>
                      <a:pt x="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16" name="Google Shape;11816;p55"/>
              <p:cNvSpPr/>
              <p:nvPr/>
            </p:nvSpPr>
            <p:spPr>
              <a:xfrm>
                <a:off x="4012750" y="3665950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23" y="0"/>
                    </a:moveTo>
                    <a:cubicBezTo>
                      <a:pt x="286" y="0"/>
                      <a:pt x="249" y="7"/>
                      <a:pt x="213" y="22"/>
                    </a:cubicBezTo>
                    <a:cubicBezTo>
                      <a:pt x="63" y="85"/>
                      <a:pt x="0" y="247"/>
                      <a:pt x="50" y="397"/>
                    </a:cubicBezTo>
                    <a:cubicBezTo>
                      <a:pt x="98" y="511"/>
                      <a:pt x="203" y="582"/>
                      <a:pt x="317" y="582"/>
                    </a:cubicBezTo>
                    <a:cubicBezTo>
                      <a:pt x="352" y="582"/>
                      <a:pt x="389" y="575"/>
                      <a:pt x="425" y="560"/>
                    </a:cubicBezTo>
                    <a:cubicBezTo>
                      <a:pt x="575" y="497"/>
                      <a:pt x="650" y="335"/>
                      <a:pt x="588" y="185"/>
                    </a:cubicBezTo>
                    <a:cubicBezTo>
                      <a:pt x="550" y="71"/>
                      <a:pt x="440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17" name="Google Shape;11817;p55"/>
              <p:cNvSpPr/>
              <p:nvPr/>
            </p:nvSpPr>
            <p:spPr>
              <a:xfrm>
                <a:off x="3891525" y="3820950"/>
                <a:ext cx="17675" cy="14375"/>
              </a:xfrm>
              <a:custGeom>
                <a:rect b="b" l="l" r="r" t="t"/>
                <a:pathLst>
                  <a:path extrusionOk="0" h="575" w="707">
                    <a:moveTo>
                      <a:pt x="357" y="0"/>
                    </a:moveTo>
                    <a:cubicBezTo>
                      <a:pt x="263" y="0"/>
                      <a:pt x="170" y="44"/>
                      <a:pt x="113" y="133"/>
                    </a:cubicBezTo>
                    <a:cubicBezTo>
                      <a:pt x="1" y="321"/>
                      <a:pt x="113" y="545"/>
                      <a:pt x="313" y="570"/>
                    </a:cubicBezTo>
                    <a:cubicBezTo>
                      <a:pt x="331" y="573"/>
                      <a:pt x="348" y="575"/>
                      <a:pt x="365" y="575"/>
                    </a:cubicBezTo>
                    <a:cubicBezTo>
                      <a:pt x="564" y="575"/>
                      <a:pt x="706" y="379"/>
                      <a:pt x="625" y="183"/>
                    </a:cubicBezTo>
                    <a:cubicBezTo>
                      <a:pt x="625" y="158"/>
                      <a:pt x="613" y="146"/>
                      <a:pt x="600" y="121"/>
                    </a:cubicBezTo>
                    <a:cubicBezTo>
                      <a:pt x="539" y="41"/>
                      <a:pt x="448" y="0"/>
                      <a:pt x="3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18" name="Google Shape;11818;p55"/>
              <p:cNvSpPr/>
              <p:nvPr/>
            </p:nvSpPr>
            <p:spPr>
              <a:xfrm>
                <a:off x="3897050" y="3783725"/>
                <a:ext cx="17000" cy="12875"/>
              </a:xfrm>
              <a:custGeom>
                <a:rect b="b" l="l" r="r" t="t"/>
                <a:pathLst>
                  <a:path extrusionOk="0" h="515" w="680">
                    <a:moveTo>
                      <a:pt x="487" y="1"/>
                    </a:moveTo>
                    <a:cubicBezTo>
                      <a:pt x="279" y="1"/>
                      <a:pt x="0" y="290"/>
                      <a:pt x="205" y="447"/>
                    </a:cubicBezTo>
                    <a:cubicBezTo>
                      <a:pt x="260" y="492"/>
                      <a:pt x="325" y="514"/>
                      <a:pt x="390" y="514"/>
                    </a:cubicBezTo>
                    <a:cubicBezTo>
                      <a:pt x="470" y="514"/>
                      <a:pt x="549" y="479"/>
                      <a:pt x="604" y="410"/>
                    </a:cubicBezTo>
                    <a:cubicBezTo>
                      <a:pt x="654" y="347"/>
                      <a:pt x="679" y="272"/>
                      <a:pt x="667" y="197"/>
                    </a:cubicBezTo>
                    <a:cubicBezTo>
                      <a:pt x="667" y="172"/>
                      <a:pt x="654" y="147"/>
                      <a:pt x="654" y="122"/>
                    </a:cubicBezTo>
                    <a:cubicBezTo>
                      <a:pt x="622" y="36"/>
                      <a:pt x="559" y="1"/>
                      <a:pt x="4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19" name="Google Shape;11819;p55"/>
              <p:cNvSpPr/>
              <p:nvPr/>
            </p:nvSpPr>
            <p:spPr>
              <a:xfrm>
                <a:off x="3865600" y="3761150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49" y="1"/>
                    </a:moveTo>
                    <a:cubicBezTo>
                      <a:pt x="254" y="1"/>
                      <a:pt x="159" y="48"/>
                      <a:pt x="100" y="138"/>
                    </a:cubicBezTo>
                    <a:cubicBezTo>
                      <a:pt x="0" y="326"/>
                      <a:pt x="100" y="551"/>
                      <a:pt x="313" y="576"/>
                    </a:cubicBezTo>
                    <a:cubicBezTo>
                      <a:pt x="329" y="579"/>
                      <a:pt x="346" y="580"/>
                      <a:pt x="362" y="580"/>
                    </a:cubicBezTo>
                    <a:cubicBezTo>
                      <a:pt x="551" y="580"/>
                      <a:pt x="694" y="384"/>
                      <a:pt x="625" y="188"/>
                    </a:cubicBezTo>
                    <a:cubicBezTo>
                      <a:pt x="613" y="163"/>
                      <a:pt x="600" y="151"/>
                      <a:pt x="588" y="126"/>
                    </a:cubicBezTo>
                    <a:cubicBezTo>
                      <a:pt x="528" y="41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20" name="Google Shape;11820;p55"/>
              <p:cNvSpPr/>
              <p:nvPr/>
            </p:nvSpPr>
            <p:spPr>
              <a:xfrm>
                <a:off x="3841750" y="3695625"/>
                <a:ext cx="17150" cy="12825"/>
              </a:xfrm>
              <a:custGeom>
                <a:rect b="b" l="l" r="r" t="t"/>
                <a:pathLst>
                  <a:path extrusionOk="0" h="513" w="686">
                    <a:moveTo>
                      <a:pt x="487" y="1"/>
                    </a:moveTo>
                    <a:cubicBezTo>
                      <a:pt x="279" y="1"/>
                      <a:pt x="0" y="290"/>
                      <a:pt x="205" y="447"/>
                    </a:cubicBezTo>
                    <a:cubicBezTo>
                      <a:pt x="260" y="493"/>
                      <a:pt x="323" y="513"/>
                      <a:pt x="383" y="513"/>
                    </a:cubicBezTo>
                    <a:cubicBezTo>
                      <a:pt x="540" y="513"/>
                      <a:pt x="685" y="378"/>
                      <a:pt x="667" y="197"/>
                    </a:cubicBezTo>
                    <a:cubicBezTo>
                      <a:pt x="667" y="172"/>
                      <a:pt x="667" y="147"/>
                      <a:pt x="655" y="122"/>
                    </a:cubicBezTo>
                    <a:cubicBezTo>
                      <a:pt x="622" y="36"/>
                      <a:pt x="559" y="1"/>
                      <a:pt x="4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21" name="Google Shape;11821;p55"/>
              <p:cNvSpPr/>
              <p:nvPr/>
            </p:nvSpPr>
            <p:spPr>
              <a:xfrm>
                <a:off x="3868150" y="3722200"/>
                <a:ext cx="19175" cy="14400"/>
              </a:xfrm>
              <a:custGeom>
                <a:rect b="b" l="l" r="r" t="t"/>
                <a:pathLst>
                  <a:path extrusionOk="0" h="576" w="767">
                    <a:moveTo>
                      <a:pt x="385" y="1"/>
                    </a:moveTo>
                    <a:cubicBezTo>
                      <a:pt x="51" y="1"/>
                      <a:pt x="0" y="537"/>
                      <a:pt x="373" y="572"/>
                    </a:cubicBezTo>
                    <a:cubicBezTo>
                      <a:pt x="391" y="574"/>
                      <a:pt x="408" y="576"/>
                      <a:pt x="425" y="576"/>
                    </a:cubicBezTo>
                    <a:cubicBezTo>
                      <a:pt x="624" y="576"/>
                      <a:pt x="766" y="380"/>
                      <a:pt x="686" y="184"/>
                    </a:cubicBezTo>
                    <a:cubicBezTo>
                      <a:pt x="686" y="159"/>
                      <a:pt x="673" y="134"/>
                      <a:pt x="648" y="122"/>
                    </a:cubicBezTo>
                    <a:cubicBezTo>
                      <a:pt x="611" y="59"/>
                      <a:pt x="536" y="22"/>
                      <a:pt x="461" y="9"/>
                    </a:cubicBezTo>
                    <a:cubicBezTo>
                      <a:pt x="434" y="3"/>
                      <a:pt x="409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22" name="Google Shape;11822;p55"/>
              <p:cNvSpPr/>
              <p:nvPr/>
            </p:nvSpPr>
            <p:spPr>
              <a:xfrm>
                <a:off x="4015250" y="3705975"/>
                <a:ext cx="15800" cy="14375"/>
              </a:xfrm>
              <a:custGeom>
                <a:rect b="b" l="l" r="r" t="t"/>
                <a:pathLst>
                  <a:path extrusionOk="0" h="575" w="632">
                    <a:moveTo>
                      <a:pt x="298" y="1"/>
                    </a:moveTo>
                    <a:cubicBezTo>
                      <a:pt x="166" y="1"/>
                      <a:pt x="36" y="93"/>
                      <a:pt x="13" y="246"/>
                    </a:cubicBezTo>
                    <a:cubicBezTo>
                      <a:pt x="0" y="321"/>
                      <a:pt x="13" y="396"/>
                      <a:pt x="63" y="458"/>
                    </a:cubicBezTo>
                    <a:cubicBezTo>
                      <a:pt x="100" y="521"/>
                      <a:pt x="175" y="558"/>
                      <a:pt x="250" y="571"/>
                    </a:cubicBezTo>
                    <a:cubicBezTo>
                      <a:pt x="267" y="574"/>
                      <a:pt x="283" y="575"/>
                      <a:pt x="299" y="575"/>
                    </a:cubicBezTo>
                    <a:cubicBezTo>
                      <a:pt x="489" y="575"/>
                      <a:pt x="632" y="379"/>
                      <a:pt x="563" y="183"/>
                    </a:cubicBezTo>
                    <a:cubicBezTo>
                      <a:pt x="550" y="158"/>
                      <a:pt x="538" y="133"/>
                      <a:pt x="525" y="121"/>
                    </a:cubicBezTo>
                    <a:cubicBezTo>
                      <a:pt x="467" y="38"/>
                      <a:pt x="382" y="1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23" name="Google Shape;11823;p55"/>
              <p:cNvSpPr/>
              <p:nvPr/>
            </p:nvSpPr>
            <p:spPr>
              <a:xfrm>
                <a:off x="3947450" y="3691800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51" y="0"/>
                    </a:moveTo>
                    <a:cubicBezTo>
                      <a:pt x="257" y="0"/>
                      <a:pt x="165" y="47"/>
                      <a:pt x="113" y="138"/>
                    </a:cubicBezTo>
                    <a:cubicBezTo>
                      <a:pt x="1" y="313"/>
                      <a:pt x="101" y="538"/>
                      <a:pt x="313" y="575"/>
                    </a:cubicBezTo>
                    <a:cubicBezTo>
                      <a:pt x="330" y="578"/>
                      <a:pt x="346" y="580"/>
                      <a:pt x="362" y="580"/>
                    </a:cubicBezTo>
                    <a:cubicBezTo>
                      <a:pt x="551" y="580"/>
                      <a:pt x="695" y="384"/>
                      <a:pt x="625" y="188"/>
                    </a:cubicBezTo>
                    <a:cubicBezTo>
                      <a:pt x="613" y="163"/>
                      <a:pt x="600" y="138"/>
                      <a:pt x="588" y="125"/>
                    </a:cubicBezTo>
                    <a:cubicBezTo>
                      <a:pt x="528" y="41"/>
                      <a:pt x="438" y="0"/>
                      <a:pt x="3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24" name="Google Shape;11824;p55"/>
              <p:cNvSpPr/>
              <p:nvPr/>
            </p:nvSpPr>
            <p:spPr>
              <a:xfrm>
                <a:off x="3966500" y="3760875"/>
                <a:ext cx="17275" cy="14450"/>
              </a:xfrm>
              <a:custGeom>
                <a:rect b="b" l="l" r="r" t="t"/>
                <a:pathLst>
                  <a:path extrusionOk="0" h="578" w="691">
                    <a:moveTo>
                      <a:pt x="306" y="1"/>
                    </a:moveTo>
                    <a:cubicBezTo>
                      <a:pt x="176" y="1"/>
                      <a:pt x="48" y="91"/>
                      <a:pt x="26" y="249"/>
                    </a:cubicBezTo>
                    <a:cubicBezTo>
                      <a:pt x="1" y="399"/>
                      <a:pt x="101" y="549"/>
                      <a:pt x="263" y="574"/>
                    </a:cubicBezTo>
                    <a:cubicBezTo>
                      <a:pt x="278" y="576"/>
                      <a:pt x="293" y="577"/>
                      <a:pt x="308" y="577"/>
                    </a:cubicBezTo>
                    <a:cubicBezTo>
                      <a:pt x="534" y="577"/>
                      <a:pt x="691" y="312"/>
                      <a:pt x="538" y="124"/>
                    </a:cubicBezTo>
                    <a:cubicBezTo>
                      <a:pt x="479" y="40"/>
                      <a:pt x="392" y="1"/>
                      <a:pt x="3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25" name="Google Shape;11825;p55"/>
              <p:cNvSpPr/>
              <p:nvPr/>
            </p:nvSpPr>
            <p:spPr>
              <a:xfrm>
                <a:off x="3902775" y="3742475"/>
                <a:ext cx="18625" cy="14725"/>
              </a:xfrm>
              <a:custGeom>
                <a:rect b="b" l="l" r="r" t="t"/>
                <a:pathLst>
                  <a:path extrusionOk="0" h="589" w="745">
                    <a:moveTo>
                      <a:pt x="409" y="1"/>
                    </a:moveTo>
                    <a:cubicBezTo>
                      <a:pt x="197" y="1"/>
                      <a:pt x="0" y="247"/>
                      <a:pt x="163" y="473"/>
                    </a:cubicBezTo>
                    <a:cubicBezTo>
                      <a:pt x="225" y="554"/>
                      <a:pt x="306" y="588"/>
                      <a:pt x="387" y="588"/>
                    </a:cubicBezTo>
                    <a:cubicBezTo>
                      <a:pt x="568" y="588"/>
                      <a:pt x="745" y="414"/>
                      <a:pt x="675" y="198"/>
                    </a:cubicBezTo>
                    <a:cubicBezTo>
                      <a:pt x="663" y="173"/>
                      <a:pt x="650" y="148"/>
                      <a:pt x="638" y="123"/>
                    </a:cubicBezTo>
                    <a:cubicBezTo>
                      <a:pt x="572" y="37"/>
                      <a:pt x="490" y="1"/>
                      <a:pt x="4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26" name="Google Shape;11826;p55"/>
              <p:cNvSpPr/>
              <p:nvPr/>
            </p:nvSpPr>
            <p:spPr>
              <a:xfrm>
                <a:off x="3875250" y="3676150"/>
                <a:ext cx="18250" cy="14625"/>
              </a:xfrm>
              <a:custGeom>
                <a:rect b="b" l="l" r="r" t="t"/>
                <a:pathLst>
                  <a:path extrusionOk="0" h="585" w="730">
                    <a:moveTo>
                      <a:pt x="379" y="0"/>
                    </a:moveTo>
                    <a:cubicBezTo>
                      <a:pt x="188" y="0"/>
                      <a:pt x="0" y="207"/>
                      <a:pt x="114" y="427"/>
                    </a:cubicBezTo>
                    <a:cubicBezTo>
                      <a:pt x="174" y="538"/>
                      <a:pt x="270" y="584"/>
                      <a:pt x="366" y="584"/>
                    </a:cubicBezTo>
                    <a:cubicBezTo>
                      <a:pt x="550" y="584"/>
                      <a:pt x="730" y="411"/>
                      <a:pt x="639" y="189"/>
                    </a:cubicBezTo>
                    <a:cubicBezTo>
                      <a:pt x="639" y="164"/>
                      <a:pt x="627" y="152"/>
                      <a:pt x="602" y="127"/>
                    </a:cubicBezTo>
                    <a:cubicBezTo>
                      <a:pt x="542" y="37"/>
                      <a:pt x="460" y="0"/>
                      <a:pt x="3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27" name="Google Shape;11827;p55"/>
              <p:cNvSpPr/>
              <p:nvPr/>
            </p:nvSpPr>
            <p:spPr>
              <a:xfrm>
                <a:off x="3927450" y="3806950"/>
                <a:ext cx="15650" cy="14525"/>
              </a:xfrm>
              <a:custGeom>
                <a:rect b="b" l="l" r="r" t="t"/>
                <a:pathLst>
                  <a:path extrusionOk="0" h="581" w="626">
                    <a:moveTo>
                      <a:pt x="297" y="1"/>
                    </a:moveTo>
                    <a:cubicBezTo>
                      <a:pt x="168" y="1"/>
                      <a:pt x="39" y="82"/>
                      <a:pt x="13" y="243"/>
                    </a:cubicBezTo>
                    <a:cubicBezTo>
                      <a:pt x="1" y="318"/>
                      <a:pt x="26" y="393"/>
                      <a:pt x="63" y="456"/>
                    </a:cubicBezTo>
                    <a:cubicBezTo>
                      <a:pt x="125" y="543"/>
                      <a:pt x="211" y="580"/>
                      <a:pt x="295" y="580"/>
                    </a:cubicBezTo>
                    <a:cubicBezTo>
                      <a:pt x="464" y="580"/>
                      <a:pt x="626" y="427"/>
                      <a:pt x="576" y="218"/>
                    </a:cubicBezTo>
                    <a:cubicBezTo>
                      <a:pt x="539" y="73"/>
                      <a:pt x="418" y="1"/>
                      <a:pt x="2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28" name="Google Shape;11828;p55"/>
              <p:cNvSpPr/>
              <p:nvPr/>
            </p:nvSpPr>
            <p:spPr>
              <a:xfrm>
                <a:off x="3987450" y="3634750"/>
                <a:ext cx="16100" cy="14375"/>
              </a:xfrm>
              <a:custGeom>
                <a:rect b="b" l="l" r="r" t="t"/>
                <a:pathLst>
                  <a:path extrusionOk="0" h="575" w="644">
                    <a:moveTo>
                      <a:pt x="304" y="1"/>
                    </a:moveTo>
                    <a:cubicBezTo>
                      <a:pt x="172" y="1"/>
                      <a:pt x="43" y="93"/>
                      <a:pt x="13" y="246"/>
                    </a:cubicBezTo>
                    <a:cubicBezTo>
                      <a:pt x="0" y="320"/>
                      <a:pt x="25" y="395"/>
                      <a:pt x="63" y="458"/>
                    </a:cubicBezTo>
                    <a:cubicBezTo>
                      <a:pt x="113" y="520"/>
                      <a:pt x="175" y="558"/>
                      <a:pt x="250" y="570"/>
                    </a:cubicBezTo>
                    <a:cubicBezTo>
                      <a:pt x="268" y="573"/>
                      <a:pt x="285" y="575"/>
                      <a:pt x="302" y="575"/>
                    </a:cubicBezTo>
                    <a:cubicBezTo>
                      <a:pt x="501" y="575"/>
                      <a:pt x="643" y="379"/>
                      <a:pt x="562" y="183"/>
                    </a:cubicBezTo>
                    <a:cubicBezTo>
                      <a:pt x="562" y="158"/>
                      <a:pt x="550" y="133"/>
                      <a:pt x="538" y="121"/>
                    </a:cubicBezTo>
                    <a:cubicBezTo>
                      <a:pt x="474" y="38"/>
                      <a:pt x="389" y="1"/>
                      <a:pt x="3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29" name="Google Shape;11829;p55"/>
              <p:cNvSpPr/>
              <p:nvPr/>
            </p:nvSpPr>
            <p:spPr>
              <a:xfrm>
                <a:off x="4053050" y="3649250"/>
                <a:ext cx="16650" cy="14225"/>
              </a:xfrm>
              <a:custGeom>
                <a:rect b="b" l="l" r="r" t="t"/>
                <a:pathLst>
                  <a:path extrusionOk="0" h="569" w="666">
                    <a:moveTo>
                      <a:pt x="296" y="1"/>
                    </a:moveTo>
                    <a:cubicBezTo>
                      <a:pt x="165" y="1"/>
                      <a:pt x="36" y="88"/>
                      <a:pt x="13" y="240"/>
                    </a:cubicBezTo>
                    <a:cubicBezTo>
                      <a:pt x="0" y="315"/>
                      <a:pt x="13" y="390"/>
                      <a:pt x="63" y="453"/>
                    </a:cubicBezTo>
                    <a:cubicBezTo>
                      <a:pt x="100" y="515"/>
                      <a:pt x="175" y="553"/>
                      <a:pt x="250" y="565"/>
                    </a:cubicBezTo>
                    <a:cubicBezTo>
                      <a:pt x="266" y="568"/>
                      <a:pt x="281" y="569"/>
                      <a:pt x="296" y="569"/>
                    </a:cubicBezTo>
                    <a:cubicBezTo>
                      <a:pt x="521" y="569"/>
                      <a:pt x="666" y="315"/>
                      <a:pt x="525" y="115"/>
                    </a:cubicBezTo>
                    <a:cubicBezTo>
                      <a:pt x="467" y="37"/>
                      <a:pt x="381" y="1"/>
                      <a:pt x="2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30" name="Google Shape;11830;p55"/>
              <p:cNvSpPr/>
              <p:nvPr/>
            </p:nvSpPr>
            <p:spPr>
              <a:xfrm>
                <a:off x="4080125" y="3720525"/>
                <a:ext cx="19825" cy="14450"/>
              </a:xfrm>
              <a:custGeom>
                <a:rect b="b" l="l" r="r" t="t"/>
                <a:pathLst>
                  <a:path extrusionOk="0" h="578" w="793">
                    <a:moveTo>
                      <a:pt x="405" y="0"/>
                    </a:moveTo>
                    <a:cubicBezTo>
                      <a:pt x="40" y="0"/>
                      <a:pt x="0" y="539"/>
                      <a:pt x="367" y="576"/>
                    </a:cubicBezTo>
                    <a:cubicBezTo>
                      <a:pt x="379" y="577"/>
                      <a:pt x="391" y="578"/>
                      <a:pt x="402" y="578"/>
                    </a:cubicBezTo>
                    <a:cubicBezTo>
                      <a:pt x="722" y="578"/>
                      <a:pt x="792" y="86"/>
                      <a:pt x="455" y="1"/>
                    </a:cubicBezTo>
                    <a:lnTo>
                      <a:pt x="430" y="1"/>
                    </a:lnTo>
                    <a:cubicBezTo>
                      <a:pt x="421" y="1"/>
                      <a:pt x="413" y="0"/>
                      <a:pt x="4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31" name="Google Shape;11831;p55"/>
              <p:cNvSpPr/>
              <p:nvPr/>
            </p:nvSpPr>
            <p:spPr>
              <a:xfrm>
                <a:off x="4042750" y="3765300"/>
                <a:ext cx="16575" cy="14375"/>
              </a:xfrm>
              <a:custGeom>
                <a:rect b="b" l="l" r="r" t="t"/>
                <a:pathLst>
                  <a:path extrusionOk="0" h="575" w="663">
                    <a:moveTo>
                      <a:pt x="334" y="0"/>
                    </a:moveTo>
                    <a:cubicBezTo>
                      <a:pt x="298" y="0"/>
                      <a:pt x="261" y="7"/>
                      <a:pt x="225" y="22"/>
                    </a:cubicBezTo>
                    <a:cubicBezTo>
                      <a:pt x="75" y="72"/>
                      <a:pt x="0" y="247"/>
                      <a:pt x="63" y="385"/>
                    </a:cubicBezTo>
                    <a:cubicBezTo>
                      <a:pt x="112" y="503"/>
                      <a:pt x="224" y="575"/>
                      <a:pt x="343" y="575"/>
                    </a:cubicBezTo>
                    <a:cubicBezTo>
                      <a:pt x="374" y="575"/>
                      <a:pt x="406" y="570"/>
                      <a:pt x="437" y="560"/>
                    </a:cubicBezTo>
                    <a:cubicBezTo>
                      <a:pt x="587" y="497"/>
                      <a:pt x="662" y="335"/>
                      <a:pt x="600" y="185"/>
                    </a:cubicBezTo>
                    <a:cubicBezTo>
                      <a:pt x="552" y="71"/>
                      <a:pt x="447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32" name="Google Shape;11832;p55"/>
              <p:cNvSpPr/>
              <p:nvPr/>
            </p:nvSpPr>
            <p:spPr>
              <a:xfrm>
                <a:off x="3920900" y="3850150"/>
                <a:ext cx="17025" cy="15050"/>
              </a:xfrm>
              <a:custGeom>
                <a:rect b="b" l="l" r="r" t="t"/>
                <a:pathLst>
                  <a:path extrusionOk="0" h="602" w="681">
                    <a:moveTo>
                      <a:pt x="295" y="1"/>
                    </a:moveTo>
                    <a:cubicBezTo>
                      <a:pt x="155" y="1"/>
                      <a:pt x="21" y="104"/>
                      <a:pt x="13" y="265"/>
                    </a:cubicBezTo>
                    <a:cubicBezTo>
                      <a:pt x="0" y="302"/>
                      <a:pt x="13" y="352"/>
                      <a:pt x="25" y="390"/>
                    </a:cubicBezTo>
                    <a:cubicBezTo>
                      <a:pt x="72" y="539"/>
                      <a:pt x="185" y="601"/>
                      <a:pt x="298" y="601"/>
                    </a:cubicBezTo>
                    <a:cubicBezTo>
                      <a:pt x="488" y="601"/>
                      <a:pt x="680" y="425"/>
                      <a:pt x="563" y="190"/>
                    </a:cubicBezTo>
                    <a:cubicBezTo>
                      <a:pt x="550" y="140"/>
                      <a:pt x="525" y="102"/>
                      <a:pt x="488" y="77"/>
                    </a:cubicBezTo>
                    <a:cubicBezTo>
                      <a:pt x="431" y="25"/>
                      <a:pt x="362" y="1"/>
                      <a:pt x="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33" name="Google Shape;11833;p55"/>
              <p:cNvSpPr/>
              <p:nvPr/>
            </p:nvSpPr>
            <p:spPr>
              <a:xfrm>
                <a:off x="4031175" y="3797475"/>
                <a:ext cx="17700" cy="14400"/>
              </a:xfrm>
              <a:custGeom>
                <a:rect b="b" l="l" r="r" t="t"/>
                <a:pathLst>
                  <a:path extrusionOk="0" h="576" w="708">
                    <a:moveTo>
                      <a:pt x="361" y="0"/>
                    </a:moveTo>
                    <a:cubicBezTo>
                      <a:pt x="324" y="0"/>
                      <a:pt x="287" y="7"/>
                      <a:pt x="251" y="22"/>
                    </a:cubicBezTo>
                    <a:cubicBezTo>
                      <a:pt x="13" y="110"/>
                      <a:pt x="1" y="447"/>
                      <a:pt x="238" y="547"/>
                    </a:cubicBezTo>
                    <a:cubicBezTo>
                      <a:pt x="280" y="567"/>
                      <a:pt x="322" y="576"/>
                      <a:pt x="363" y="576"/>
                    </a:cubicBezTo>
                    <a:cubicBezTo>
                      <a:pt x="553" y="576"/>
                      <a:pt x="708" y="380"/>
                      <a:pt x="626" y="185"/>
                    </a:cubicBezTo>
                    <a:cubicBezTo>
                      <a:pt x="588" y="71"/>
                      <a:pt x="477" y="0"/>
                      <a:pt x="3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34" name="Google Shape;11834;p55"/>
              <p:cNvSpPr/>
              <p:nvPr/>
            </p:nvSpPr>
            <p:spPr>
              <a:xfrm>
                <a:off x="3884925" y="3645325"/>
                <a:ext cx="17825" cy="14500"/>
              </a:xfrm>
              <a:custGeom>
                <a:rect b="b" l="l" r="r" t="t"/>
                <a:pathLst>
                  <a:path extrusionOk="0" h="580" w="713">
                    <a:moveTo>
                      <a:pt x="349" y="1"/>
                    </a:moveTo>
                    <a:cubicBezTo>
                      <a:pt x="174" y="1"/>
                      <a:pt x="0" y="155"/>
                      <a:pt x="65" y="372"/>
                    </a:cubicBezTo>
                    <a:cubicBezTo>
                      <a:pt x="106" y="519"/>
                      <a:pt x="213" y="580"/>
                      <a:pt x="322" y="580"/>
                    </a:cubicBezTo>
                    <a:cubicBezTo>
                      <a:pt x="513" y="580"/>
                      <a:pt x="713" y="397"/>
                      <a:pt x="602" y="160"/>
                    </a:cubicBezTo>
                    <a:cubicBezTo>
                      <a:pt x="544" y="48"/>
                      <a:pt x="446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35" name="Google Shape;11835;p55"/>
              <p:cNvSpPr/>
              <p:nvPr/>
            </p:nvSpPr>
            <p:spPr>
              <a:xfrm>
                <a:off x="3996775" y="3601900"/>
                <a:ext cx="17825" cy="14500"/>
              </a:xfrm>
              <a:custGeom>
                <a:rect b="b" l="l" r="r" t="t"/>
                <a:pathLst>
                  <a:path extrusionOk="0" h="580" w="713">
                    <a:moveTo>
                      <a:pt x="354" y="0"/>
                    </a:moveTo>
                    <a:cubicBezTo>
                      <a:pt x="179" y="0"/>
                      <a:pt x="0" y="155"/>
                      <a:pt x="65" y="372"/>
                    </a:cubicBezTo>
                    <a:cubicBezTo>
                      <a:pt x="110" y="519"/>
                      <a:pt x="218" y="580"/>
                      <a:pt x="328" y="580"/>
                    </a:cubicBezTo>
                    <a:cubicBezTo>
                      <a:pt x="518" y="580"/>
                      <a:pt x="713" y="397"/>
                      <a:pt x="602" y="160"/>
                    </a:cubicBezTo>
                    <a:cubicBezTo>
                      <a:pt x="548" y="48"/>
                      <a:pt x="452" y="0"/>
                      <a:pt x="3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36" name="Google Shape;11836;p55"/>
              <p:cNvSpPr/>
              <p:nvPr/>
            </p:nvSpPr>
            <p:spPr>
              <a:xfrm>
                <a:off x="3920800" y="3625925"/>
                <a:ext cx="16375" cy="14425"/>
              </a:xfrm>
              <a:custGeom>
                <a:rect b="b" l="l" r="r" t="t"/>
                <a:pathLst>
                  <a:path extrusionOk="0" h="577" w="655">
                    <a:moveTo>
                      <a:pt x="382" y="0"/>
                    </a:moveTo>
                    <a:cubicBezTo>
                      <a:pt x="185" y="0"/>
                      <a:pt x="0" y="209"/>
                      <a:pt x="117" y="424"/>
                    </a:cubicBezTo>
                    <a:cubicBezTo>
                      <a:pt x="167" y="499"/>
                      <a:pt x="229" y="561"/>
                      <a:pt x="317" y="574"/>
                    </a:cubicBezTo>
                    <a:cubicBezTo>
                      <a:pt x="332" y="576"/>
                      <a:pt x="347" y="577"/>
                      <a:pt x="362" y="577"/>
                    </a:cubicBezTo>
                    <a:cubicBezTo>
                      <a:pt x="506" y="577"/>
                      <a:pt x="632" y="472"/>
                      <a:pt x="654" y="336"/>
                    </a:cubicBezTo>
                    <a:cubicBezTo>
                      <a:pt x="654" y="299"/>
                      <a:pt x="654" y="261"/>
                      <a:pt x="654" y="224"/>
                    </a:cubicBezTo>
                    <a:cubicBezTo>
                      <a:pt x="642" y="211"/>
                      <a:pt x="642" y="199"/>
                      <a:pt x="642" y="186"/>
                    </a:cubicBezTo>
                    <a:cubicBezTo>
                      <a:pt x="629" y="161"/>
                      <a:pt x="617" y="136"/>
                      <a:pt x="604" y="111"/>
                    </a:cubicBezTo>
                    <a:cubicBezTo>
                      <a:pt x="540" y="33"/>
                      <a:pt x="460" y="0"/>
                      <a:pt x="3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37" name="Google Shape;11837;p55"/>
              <p:cNvSpPr/>
              <p:nvPr/>
            </p:nvSpPr>
            <p:spPr>
              <a:xfrm>
                <a:off x="3888400" y="3858825"/>
                <a:ext cx="17200" cy="14200"/>
              </a:xfrm>
              <a:custGeom>
                <a:rect b="b" l="l" r="r" t="t"/>
                <a:pathLst>
                  <a:path extrusionOk="0" h="568" w="688">
                    <a:moveTo>
                      <a:pt x="366" y="1"/>
                    </a:moveTo>
                    <a:cubicBezTo>
                      <a:pt x="332" y="1"/>
                      <a:pt x="297" y="6"/>
                      <a:pt x="263" y="18"/>
                    </a:cubicBezTo>
                    <a:cubicBezTo>
                      <a:pt x="226" y="43"/>
                      <a:pt x="188" y="68"/>
                      <a:pt x="151" y="105"/>
                    </a:cubicBezTo>
                    <a:cubicBezTo>
                      <a:pt x="1" y="268"/>
                      <a:pt x="113" y="543"/>
                      <a:pt x="338" y="568"/>
                    </a:cubicBezTo>
                    <a:cubicBezTo>
                      <a:pt x="388" y="568"/>
                      <a:pt x="426" y="568"/>
                      <a:pt x="476" y="555"/>
                    </a:cubicBezTo>
                    <a:cubicBezTo>
                      <a:pt x="626" y="493"/>
                      <a:pt x="688" y="330"/>
                      <a:pt x="638" y="180"/>
                    </a:cubicBezTo>
                    <a:cubicBezTo>
                      <a:pt x="590" y="64"/>
                      <a:pt x="482" y="1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38" name="Google Shape;11838;p55"/>
              <p:cNvSpPr/>
              <p:nvPr/>
            </p:nvSpPr>
            <p:spPr>
              <a:xfrm>
                <a:off x="4180200" y="3713125"/>
                <a:ext cx="15775" cy="14375"/>
              </a:xfrm>
              <a:custGeom>
                <a:rect b="b" l="l" r="r" t="t"/>
                <a:pathLst>
                  <a:path extrusionOk="0" h="575" w="631">
                    <a:moveTo>
                      <a:pt x="324" y="0"/>
                    </a:moveTo>
                    <a:cubicBezTo>
                      <a:pt x="244" y="0"/>
                      <a:pt x="162" y="35"/>
                      <a:pt x="101" y="110"/>
                    </a:cubicBezTo>
                    <a:cubicBezTo>
                      <a:pt x="1" y="235"/>
                      <a:pt x="13" y="410"/>
                      <a:pt x="138" y="510"/>
                    </a:cubicBezTo>
                    <a:cubicBezTo>
                      <a:pt x="194" y="555"/>
                      <a:pt x="257" y="575"/>
                      <a:pt x="319" y="575"/>
                    </a:cubicBezTo>
                    <a:cubicBezTo>
                      <a:pt x="480" y="575"/>
                      <a:pt x="631" y="440"/>
                      <a:pt x="613" y="260"/>
                    </a:cubicBezTo>
                    <a:cubicBezTo>
                      <a:pt x="590" y="96"/>
                      <a:pt x="459" y="0"/>
                      <a:pt x="3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39" name="Google Shape;11839;p55"/>
              <p:cNvSpPr/>
              <p:nvPr/>
            </p:nvSpPr>
            <p:spPr>
              <a:xfrm>
                <a:off x="4217375" y="3692425"/>
                <a:ext cx="18250" cy="14475"/>
              </a:xfrm>
              <a:custGeom>
                <a:rect b="b" l="l" r="r" t="t"/>
                <a:pathLst>
                  <a:path extrusionOk="0" h="579" w="730">
                    <a:moveTo>
                      <a:pt x="356" y="0"/>
                    </a:moveTo>
                    <a:cubicBezTo>
                      <a:pt x="260" y="0"/>
                      <a:pt x="165" y="47"/>
                      <a:pt x="113" y="138"/>
                    </a:cubicBezTo>
                    <a:cubicBezTo>
                      <a:pt x="1" y="313"/>
                      <a:pt x="113" y="550"/>
                      <a:pt x="313" y="575"/>
                    </a:cubicBezTo>
                    <a:cubicBezTo>
                      <a:pt x="328" y="578"/>
                      <a:pt x="343" y="579"/>
                      <a:pt x="357" y="579"/>
                    </a:cubicBezTo>
                    <a:cubicBezTo>
                      <a:pt x="583" y="579"/>
                      <a:pt x="729" y="313"/>
                      <a:pt x="588" y="125"/>
                    </a:cubicBezTo>
                    <a:cubicBezTo>
                      <a:pt x="534" y="41"/>
                      <a:pt x="445" y="0"/>
                      <a:pt x="3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40" name="Google Shape;11840;p55"/>
              <p:cNvSpPr/>
              <p:nvPr/>
            </p:nvSpPr>
            <p:spPr>
              <a:xfrm>
                <a:off x="4150575" y="3679400"/>
                <a:ext cx="18275" cy="14675"/>
              </a:xfrm>
              <a:custGeom>
                <a:rect b="b" l="l" r="r" t="t"/>
                <a:pathLst>
                  <a:path extrusionOk="0" h="587" w="731">
                    <a:moveTo>
                      <a:pt x="383" y="1"/>
                    </a:moveTo>
                    <a:cubicBezTo>
                      <a:pt x="187" y="1"/>
                      <a:pt x="0" y="205"/>
                      <a:pt x="123" y="434"/>
                    </a:cubicBezTo>
                    <a:cubicBezTo>
                      <a:pt x="179" y="541"/>
                      <a:pt x="273" y="586"/>
                      <a:pt x="367" y="586"/>
                    </a:cubicBezTo>
                    <a:cubicBezTo>
                      <a:pt x="548" y="586"/>
                      <a:pt x="730" y="418"/>
                      <a:pt x="648" y="197"/>
                    </a:cubicBezTo>
                    <a:cubicBezTo>
                      <a:pt x="636" y="172"/>
                      <a:pt x="623" y="147"/>
                      <a:pt x="611" y="122"/>
                    </a:cubicBezTo>
                    <a:cubicBezTo>
                      <a:pt x="548" y="37"/>
                      <a:pt x="465" y="1"/>
                      <a:pt x="3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41" name="Google Shape;11841;p55"/>
              <p:cNvSpPr/>
              <p:nvPr/>
            </p:nvSpPr>
            <p:spPr>
              <a:xfrm>
                <a:off x="4162075" y="3640450"/>
                <a:ext cx="15025" cy="14350"/>
              </a:xfrm>
              <a:custGeom>
                <a:rect b="b" l="l" r="r" t="t"/>
                <a:pathLst>
                  <a:path extrusionOk="0" h="574" w="601">
                    <a:moveTo>
                      <a:pt x="298" y="1"/>
                    </a:moveTo>
                    <a:cubicBezTo>
                      <a:pt x="214" y="1"/>
                      <a:pt x="131" y="36"/>
                      <a:pt x="76" y="105"/>
                    </a:cubicBezTo>
                    <a:cubicBezTo>
                      <a:pt x="26" y="167"/>
                      <a:pt x="1" y="242"/>
                      <a:pt x="13" y="317"/>
                    </a:cubicBezTo>
                    <a:cubicBezTo>
                      <a:pt x="29" y="476"/>
                      <a:pt x="165" y="574"/>
                      <a:pt x="304" y="574"/>
                    </a:cubicBezTo>
                    <a:cubicBezTo>
                      <a:pt x="385" y="574"/>
                      <a:pt x="466" y="541"/>
                      <a:pt x="526" y="467"/>
                    </a:cubicBezTo>
                    <a:cubicBezTo>
                      <a:pt x="576" y="417"/>
                      <a:pt x="601" y="330"/>
                      <a:pt x="588" y="255"/>
                    </a:cubicBezTo>
                    <a:cubicBezTo>
                      <a:pt x="588" y="230"/>
                      <a:pt x="576" y="205"/>
                      <a:pt x="576" y="192"/>
                    </a:cubicBezTo>
                    <a:cubicBezTo>
                      <a:pt x="551" y="142"/>
                      <a:pt x="526" y="92"/>
                      <a:pt x="488" y="67"/>
                    </a:cubicBezTo>
                    <a:cubicBezTo>
                      <a:pt x="433" y="23"/>
                      <a:pt x="365" y="1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42" name="Google Shape;11842;p55"/>
              <p:cNvSpPr/>
              <p:nvPr/>
            </p:nvSpPr>
            <p:spPr>
              <a:xfrm>
                <a:off x="4196450" y="3639775"/>
                <a:ext cx="17425" cy="14600"/>
              </a:xfrm>
              <a:custGeom>
                <a:rect b="b" l="l" r="r" t="t"/>
                <a:pathLst>
                  <a:path extrusionOk="0" h="584" w="697">
                    <a:moveTo>
                      <a:pt x="351" y="1"/>
                    </a:moveTo>
                    <a:cubicBezTo>
                      <a:pt x="257" y="1"/>
                      <a:pt x="165" y="47"/>
                      <a:pt x="113" y="144"/>
                    </a:cubicBezTo>
                    <a:cubicBezTo>
                      <a:pt x="0" y="319"/>
                      <a:pt x="113" y="544"/>
                      <a:pt x="313" y="582"/>
                    </a:cubicBezTo>
                    <a:cubicBezTo>
                      <a:pt x="324" y="583"/>
                      <a:pt x="336" y="584"/>
                      <a:pt x="347" y="584"/>
                    </a:cubicBezTo>
                    <a:cubicBezTo>
                      <a:pt x="544" y="584"/>
                      <a:pt x="696" y="384"/>
                      <a:pt x="625" y="194"/>
                    </a:cubicBezTo>
                    <a:cubicBezTo>
                      <a:pt x="613" y="169"/>
                      <a:pt x="600" y="144"/>
                      <a:pt x="588" y="119"/>
                    </a:cubicBezTo>
                    <a:cubicBezTo>
                      <a:pt x="528" y="41"/>
                      <a:pt x="438" y="1"/>
                      <a:pt x="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43" name="Google Shape;11843;p55"/>
              <p:cNvSpPr/>
              <p:nvPr/>
            </p:nvSpPr>
            <p:spPr>
              <a:xfrm>
                <a:off x="4230200" y="3659375"/>
                <a:ext cx="16250" cy="14575"/>
              </a:xfrm>
              <a:custGeom>
                <a:rect b="b" l="l" r="r" t="t"/>
                <a:pathLst>
                  <a:path extrusionOk="0" h="583" w="650">
                    <a:moveTo>
                      <a:pt x="334" y="1"/>
                    </a:moveTo>
                    <a:cubicBezTo>
                      <a:pt x="298" y="1"/>
                      <a:pt x="261" y="8"/>
                      <a:pt x="225" y="23"/>
                    </a:cubicBezTo>
                    <a:cubicBezTo>
                      <a:pt x="75" y="85"/>
                      <a:pt x="0" y="248"/>
                      <a:pt x="63" y="398"/>
                    </a:cubicBezTo>
                    <a:cubicBezTo>
                      <a:pt x="101" y="512"/>
                      <a:pt x="211" y="582"/>
                      <a:pt x="322" y="582"/>
                    </a:cubicBezTo>
                    <a:cubicBezTo>
                      <a:pt x="357" y="582"/>
                      <a:pt x="392" y="575"/>
                      <a:pt x="425" y="560"/>
                    </a:cubicBezTo>
                    <a:cubicBezTo>
                      <a:pt x="575" y="510"/>
                      <a:pt x="650" y="335"/>
                      <a:pt x="600" y="185"/>
                    </a:cubicBezTo>
                    <a:cubicBezTo>
                      <a:pt x="552" y="71"/>
                      <a:pt x="447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44" name="Google Shape;11844;p55"/>
              <p:cNvSpPr/>
              <p:nvPr/>
            </p:nvSpPr>
            <p:spPr>
              <a:xfrm>
                <a:off x="4138575" y="3579850"/>
                <a:ext cx="16200" cy="11675"/>
              </a:xfrm>
              <a:custGeom>
                <a:rect b="b" l="l" r="r" t="t"/>
                <a:pathLst>
                  <a:path extrusionOk="0" h="467" w="648">
                    <a:moveTo>
                      <a:pt x="304" y="1"/>
                    </a:moveTo>
                    <a:cubicBezTo>
                      <a:pt x="164" y="1"/>
                      <a:pt x="51" y="96"/>
                      <a:pt x="29" y="242"/>
                    </a:cubicBezTo>
                    <a:cubicBezTo>
                      <a:pt x="1" y="398"/>
                      <a:pt x="132" y="467"/>
                      <a:pt x="274" y="467"/>
                    </a:cubicBezTo>
                    <a:cubicBezTo>
                      <a:pt x="452" y="467"/>
                      <a:pt x="648" y="360"/>
                      <a:pt x="578" y="180"/>
                    </a:cubicBezTo>
                    <a:cubicBezTo>
                      <a:pt x="541" y="80"/>
                      <a:pt x="453" y="17"/>
                      <a:pt x="353" y="5"/>
                    </a:cubicBezTo>
                    <a:cubicBezTo>
                      <a:pt x="337" y="2"/>
                      <a:pt x="320" y="1"/>
                      <a:pt x="3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45" name="Google Shape;11845;p55"/>
              <p:cNvSpPr/>
              <p:nvPr/>
            </p:nvSpPr>
            <p:spPr>
              <a:xfrm>
                <a:off x="4176150" y="3567925"/>
                <a:ext cx="15775" cy="14625"/>
              </a:xfrm>
              <a:custGeom>
                <a:rect b="b" l="l" r="r" t="t"/>
                <a:pathLst>
                  <a:path extrusionOk="0" h="585" w="631">
                    <a:moveTo>
                      <a:pt x="322" y="0"/>
                    </a:moveTo>
                    <a:cubicBezTo>
                      <a:pt x="241" y="0"/>
                      <a:pt x="160" y="33"/>
                      <a:pt x="100" y="107"/>
                    </a:cubicBezTo>
                    <a:cubicBezTo>
                      <a:pt x="0" y="232"/>
                      <a:pt x="25" y="419"/>
                      <a:pt x="138" y="519"/>
                    </a:cubicBezTo>
                    <a:cubicBezTo>
                      <a:pt x="193" y="564"/>
                      <a:pt x="256" y="584"/>
                      <a:pt x="317" y="584"/>
                    </a:cubicBezTo>
                    <a:cubicBezTo>
                      <a:pt x="479" y="584"/>
                      <a:pt x="631" y="447"/>
                      <a:pt x="613" y="257"/>
                    </a:cubicBezTo>
                    <a:cubicBezTo>
                      <a:pt x="597" y="99"/>
                      <a:pt x="461" y="0"/>
                      <a:pt x="3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46" name="Google Shape;11846;p55"/>
              <p:cNvSpPr/>
              <p:nvPr/>
            </p:nvSpPr>
            <p:spPr>
              <a:xfrm>
                <a:off x="4123975" y="3612775"/>
                <a:ext cx="19475" cy="14975"/>
              </a:xfrm>
              <a:custGeom>
                <a:rect b="b" l="l" r="r" t="t"/>
                <a:pathLst>
                  <a:path extrusionOk="0" h="599" w="779">
                    <a:moveTo>
                      <a:pt x="334" y="1"/>
                    </a:moveTo>
                    <a:cubicBezTo>
                      <a:pt x="246" y="1"/>
                      <a:pt x="158" y="39"/>
                      <a:pt x="100" y="112"/>
                    </a:cubicBezTo>
                    <a:cubicBezTo>
                      <a:pt x="0" y="237"/>
                      <a:pt x="25" y="412"/>
                      <a:pt x="150" y="512"/>
                    </a:cubicBezTo>
                    <a:cubicBezTo>
                      <a:pt x="214" y="573"/>
                      <a:pt x="282" y="599"/>
                      <a:pt x="347" y="599"/>
                    </a:cubicBezTo>
                    <a:cubicBezTo>
                      <a:pt x="587" y="599"/>
                      <a:pt x="778" y="249"/>
                      <a:pt x="513" y="62"/>
                    </a:cubicBezTo>
                    <a:cubicBezTo>
                      <a:pt x="460" y="21"/>
                      <a:pt x="397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47" name="Google Shape;11847;p55"/>
              <p:cNvSpPr/>
              <p:nvPr/>
            </p:nvSpPr>
            <p:spPr>
              <a:xfrm>
                <a:off x="4203325" y="3602200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34" y="1"/>
                    </a:moveTo>
                    <a:cubicBezTo>
                      <a:pt x="298" y="1"/>
                      <a:pt x="261" y="8"/>
                      <a:pt x="225" y="23"/>
                    </a:cubicBezTo>
                    <a:cubicBezTo>
                      <a:pt x="75" y="73"/>
                      <a:pt x="0" y="248"/>
                      <a:pt x="63" y="398"/>
                    </a:cubicBezTo>
                    <a:cubicBezTo>
                      <a:pt x="102" y="506"/>
                      <a:pt x="219" y="576"/>
                      <a:pt x="341" y="576"/>
                    </a:cubicBezTo>
                    <a:cubicBezTo>
                      <a:pt x="373" y="576"/>
                      <a:pt x="406" y="571"/>
                      <a:pt x="438" y="560"/>
                    </a:cubicBezTo>
                    <a:cubicBezTo>
                      <a:pt x="575" y="498"/>
                      <a:pt x="650" y="335"/>
                      <a:pt x="600" y="185"/>
                    </a:cubicBezTo>
                    <a:cubicBezTo>
                      <a:pt x="553" y="71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48" name="Google Shape;11848;p55"/>
              <p:cNvSpPr/>
              <p:nvPr/>
            </p:nvSpPr>
            <p:spPr>
              <a:xfrm>
                <a:off x="4294225" y="3668025"/>
                <a:ext cx="19250" cy="14425"/>
              </a:xfrm>
              <a:custGeom>
                <a:rect b="b" l="l" r="r" t="t"/>
                <a:pathLst>
                  <a:path extrusionOk="0" h="577" w="770">
                    <a:moveTo>
                      <a:pt x="381" y="0"/>
                    </a:moveTo>
                    <a:cubicBezTo>
                      <a:pt x="371" y="0"/>
                      <a:pt x="361" y="1"/>
                      <a:pt x="351" y="2"/>
                    </a:cubicBezTo>
                    <a:cubicBezTo>
                      <a:pt x="101" y="27"/>
                      <a:pt x="1" y="352"/>
                      <a:pt x="201" y="514"/>
                    </a:cubicBezTo>
                    <a:cubicBezTo>
                      <a:pt x="254" y="557"/>
                      <a:pt x="319" y="577"/>
                      <a:pt x="384" y="577"/>
                    </a:cubicBezTo>
                    <a:cubicBezTo>
                      <a:pt x="470" y="577"/>
                      <a:pt x="556" y="541"/>
                      <a:pt x="613" y="477"/>
                    </a:cubicBezTo>
                    <a:cubicBezTo>
                      <a:pt x="769" y="285"/>
                      <a:pt x="626" y="0"/>
                      <a:pt x="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49" name="Google Shape;11849;p55"/>
              <p:cNvSpPr/>
              <p:nvPr/>
            </p:nvSpPr>
            <p:spPr>
              <a:xfrm>
                <a:off x="4270125" y="3603900"/>
                <a:ext cx="16900" cy="14550"/>
              </a:xfrm>
              <a:custGeom>
                <a:rect b="b" l="l" r="r" t="t"/>
                <a:pathLst>
                  <a:path extrusionOk="0" h="582" w="676">
                    <a:moveTo>
                      <a:pt x="371" y="1"/>
                    </a:moveTo>
                    <a:cubicBezTo>
                      <a:pt x="172" y="1"/>
                      <a:pt x="0" y="219"/>
                      <a:pt x="115" y="430"/>
                    </a:cubicBezTo>
                    <a:cubicBezTo>
                      <a:pt x="173" y="535"/>
                      <a:pt x="270" y="582"/>
                      <a:pt x="367" y="582"/>
                    </a:cubicBezTo>
                    <a:cubicBezTo>
                      <a:pt x="523" y="582"/>
                      <a:pt x="676" y="460"/>
                      <a:pt x="653" y="267"/>
                    </a:cubicBezTo>
                    <a:cubicBezTo>
                      <a:pt x="653" y="230"/>
                      <a:pt x="653" y="217"/>
                      <a:pt x="640" y="192"/>
                    </a:cubicBezTo>
                    <a:cubicBezTo>
                      <a:pt x="615" y="142"/>
                      <a:pt x="590" y="105"/>
                      <a:pt x="553" y="67"/>
                    </a:cubicBezTo>
                    <a:cubicBezTo>
                      <a:pt x="494" y="21"/>
                      <a:pt x="431" y="1"/>
                      <a:pt x="3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50" name="Google Shape;11850;p55"/>
              <p:cNvSpPr/>
              <p:nvPr/>
            </p:nvSpPr>
            <p:spPr>
              <a:xfrm>
                <a:off x="4264875" y="364017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1" y="0"/>
                    </a:moveTo>
                    <a:cubicBezTo>
                      <a:pt x="289" y="0"/>
                      <a:pt x="257" y="5"/>
                      <a:pt x="225" y="16"/>
                    </a:cubicBezTo>
                    <a:cubicBezTo>
                      <a:pt x="75" y="78"/>
                      <a:pt x="0" y="241"/>
                      <a:pt x="63" y="391"/>
                    </a:cubicBezTo>
                    <a:cubicBezTo>
                      <a:pt x="101" y="505"/>
                      <a:pt x="211" y="575"/>
                      <a:pt x="322" y="575"/>
                    </a:cubicBezTo>
                    <a:cubicBezTo>
                      <a:pt x="357" y="575"/>
                      <a:pt x="392" y="568"/>
                      <a:pt x="425" y="553"/>
                    </a:cubicBezTo>
                    <a:cubicBezTo>
                      <a:pt x="575" y="503"/>
                      <a:pt x="650" y="328"/>
                      <a:pt x="600" y="178"/>
                    </a:cubicBezTo>
                    <a:cubicBezTo>
                      <a:pt x="551" y="70"/>
                      <a:pt x="439" y="0"/>
                      <a:pt x="3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51" name="Google Shape;11851;p55"/>
              <p:cNvSpPr/>
              <p:nvPr/>
            </p:nvSpPr>
            <p:spPr>
              <a:xfrm>
                <a:off x="4246425" y="3534575"/>
                <a:ext cx="16050" cy="14225"/>
              </a:xfrm>
              <a:custGeom>
                <a:rect b="b" l="l" r="r" t="t"/>
                <a:pathLst>
                  <a:path extrusionOk="0" h="569" w="642">
                    <a:moveTo>
                      <a:pt x="296" y="0"/>
                    </a:moveTo>
                    <a:cubicBezTo>
                      <a:pt x="161" y="0"/>
                      <a:pt x="36" y="105"/>
                      <a:pt x="13" y="241"/>
                    </a:cubicBezTo>
                    <a:cubicBezTo>
                      <a:pt x="1" y="316"/>
                      <a:pt x="13" y="391"/>
                      <a:pt x="63" y="454"/>
                    </a:cubicBezTo>
                    <a:cubicBezTo>
                      <a:pt x="125" y="534"/>
                      <a:pt x="207" y="569"/>
                      <a:pt x="287" y="569"/>
                    </a:cubicBezTo>
                    <a:cubicBezTo>
                      <a:pt x="468" y="569"/>
                      <a:pt x="641" y="395"/>
                      <a:pt x="563" y="179"/>
                    </a:cubicBezTo>
                    <a:cubicBezTo>
                      <a:pt x="563" y="154"/>
                      <a:pt x="551" y="141"/>
                      <a:pt x="526" y="116"/>
                    </a:cubicBezTo>
                    <a:cubicBezTo>
                      <a:pt x="488" y="54"/>
                      <a:pt x="413" y="16"/>
                      <a:pt x="338" y="4"/>
                    </a:cubicBezTo>
                    <a:cubicBezTo>
                      <a:pt x="324" y="1"/>
                      <a:pt x="310" y="0"/>
                      <a:pt x="2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52" name="Google Shape;11852;p55"/>
              <p:cNvSpPr/>
              <p:nvPr/>
            </p:nvSpPr>
            <p:spPr>
              <a:xfrm>
                <a:off x="4232375" y="3580975"/>
                <a:ext cx="16575" cy="14425"/>
              </a:xfrm>
              <a:custGeom>
                <a:rect b="b" l="l" r="r" t="t"/>
                <a:pathLst>
                  <a:path extrusionOk="0" h="577" w="663">
                    <a:moveTo>
                      <a:pt x="334" y="0"/>
                    </a:moveTo>
                    <a:cubicBezTo>
                      <a:pt x="298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63" y="397"/>
                    </a:cubicBezTo>
                    <a:cubicBezTo>
                      <a:pt x="102" y="513"/>
                      <a:pt x="215" y="576"/>
                      <a:pt x="333" y="576"/>
                    </a:cubicBezTo>
                    <a:cubicBezTo>
                      <a:pt x="368" y="576"/>
                      <a:pt x="404" y="571"/>
                      <a:pt x="438" y="559"/>
                    </a:cubicBezTo>
                    <a:cubicBezTo>
                      <a:pt x="588" y="497"/>
                      <a:pt x="663" y="335"/>
                      <a:pt x="600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53" name="Google Shape;11853;p55"/>
              <p:cNvSpPr/>
              <p:nvPr/>
            </p:nvSpPr>
            <p:spPr>
              <a:xfrm>
                <a:off x="4112725" y="3735675"/>
                <a:ext cx="17225" cy="14400"/>
              </a:xfrm>
              <a:custGeom>
                <a:rect b="b" l="l" r="r" t="t"/>
                <a:pathLst>
                  <a:path extrusionOk="0" h="576" w="689">
                    <a:moveTo>
                      <a:pt x="313" y="0"/>
                    </a:moveTo>
                    <a:cubicBezTo>
                      <a:pt x="179" y="0"/>
                      <a:pt x="48" y="92"/>
                      <a:pt x="25" y="245"/>
                    </a:cubicBezTo>
                    <a:cubicBezTo>
                      <a:pt x="0" y="407"/>
                      <a:pt x="113" y="545"/>
                      <a:pt x="263" y="570"/>
                    </a:cubicBezTo>
                    <a:cubicBezTo>
                      <a:pt x="283" y="574"/>
                      <a:pt x="303" y="576"/>
                      <a:pt x="322" y="576"/>
                    </a:cubicBezTo>
                    <a:cubicBezTo>
                      <a:pt x="550" y="576"/>
                      <a:pt x="688" y="316"/>
                      <a:pt x="550" y="120"/>
                    </a:cubicBezTo>
                    <a:cubicBezTo>
                      <a:pt x="487" y="37"/>
                      <a:pt x="399" y="0"/>
                      <a:pt x="3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54" name="Google Shape;11854;p55"/>
              <p:cNvSpPr/>
              <p:nvPr/>
            </p:nvSpPr>
            <p:spPr>
              <a:xfrm>
                <a:off x="4116750" y="3698450"/>
                <a:ext cx="17250" cy="12850"/>
              </a:xfrm>
              <a:custGeom>
                <a:rect b="b" l="l" r="r" t="t"/>
                <a:pathLst>
                  <a:path extrusionOk="0" h="514" w="690">
                    <a:moveTo>
                      <a:pt x="489" y="0"/>
                    </a:moveTo>
                    <a:cubicBezTo>
                      <a:pt x="277" y="0"/>
                      <a:pt x="1" y="289"/>
                      <a:pt x="214" y="447"/>
                    </a:cubicBezTo>
                    <a:cubicBezTo>
                      <a:pt x="264" y="491"/>
                      <a:pt x="329" y="513"/>
                      <a:pt x="394" y="513"/>
                    </a:cubicBezTo>
                    <a:cubicBezTo>
                      <a:pt x="476" y="513"/>
                      <a:pt x="559" y="479"/>
                      <a:pt x="614" y="409"/>
                    </a:cubicBezTo>
                    <a:cubicBezTo>
                      <a:pt x="664" y="347"/>
                      <a:pt x="689" y="272"/>
                      <a:pt x="677" y="197"/>
                    </a:cubicBezTo>
                    <a:cubicBezTo>
                      <a:pt x="677" y="172"/>
                      <a:pt x="664" y="147"/>
                      <a:pt x="664" y="122"/>
                    </a:cubicBezTo>
                    <a:cubicBezTo>
                      <a:pt x="629" y="35"/>
                      <a:pt x="563" y="0"/>
                      <a:pt x="4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55" name="Google Shape;11855;p55"/>
              <p:cNvSpPr/>
              <p:nvPr/>
            </p:nvSpPr>
            <p:spPr>
              <a:xfrm>
                <a:off x="4085550" y="3675850"/>
                <a:ext cx="17375" cy="14525"/>
              </a:xfrm>
              <a:custGeom>
                <a:rect b="b" l="l" r="r" t="t"/>
                <a:pathLst>
                  <a:path extrusionOk="0" h="581" w="695">
                    <a:moveTo>
                      <a:pt x="349" y="1"/>
                    </a:moveTo>
                    <a:cubicBezTo>
                      <a:pt x="253" y="1"/>
                      <a:pt x="158" y="48"/>
                      <a:pt x="100" y="139"/>
                    </a:cubicBezTo>
                    <a:cubicBezTo>
                      <a:pt x="0" y="326"/>
                      <a:pt x="100" y="551"/>
                      <a:pt x="313" y="576"/>
                    </a:cubicBezTo>
                    <a:cubicBezTo>
                      <a:pt x="329" y="579"/>
                      <a:pt x="345" y="580"/>
                      <a:pt x="361" y="580"/>
                    </a:cubicBezTo>
                    <a:cubicBezTo>
                      <a:pt x="551" y="580"/>
                      <a:pt x="694" y="384"/>
                      <a:pt x="625" y="189"/>
                    </a:cubicBezTo>
                    <a:cubicBezTo>
                      <a:pt x="612" y="164"/>
                      <a:pt x="600" y="151"/>
                      <a:pt x="587" y="126"/>
                    </a:cubicBezTo>
                    <a:cubicBezTo>
                      <a:pt x="527" y="42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56" name="Google Shape;11856;p55"/>
              <p:cNvSpPr/>
              <p:nvPr/>
            </p:nvSpPr>
            <p:spPr>
              <a:xfrm>
                <a:off x="4061450" y="3610350"/>
                <a:ext cx="17375" cy="12800"/>
              </a:xfrm>
              <a:custGeom>
                <a:rect b="b" l="l" r="r" t="t"/>
                <a:pathLst>
                  <a:path extrusionOk="0" h="512" w="695">
                    <a:moveTo>
                      <a:pt x="489" y="0"/>
                    </a:moveTo>
                    <a:cubicBezTo>
                      <a:pt x="277" y="0"/>
                      <a:pt x="1" y="289"/>
                      <a:pt x="214" y="447"/>
                    </a:cubicBezTo>
                    <a:cubicBezTo>
                      <a:pt x="270" y="492"/>
                      <a:pt x="332" y="512"/>
                      <a:pt x="393" y="512"/>
                    </a:cubicBezTo>
                    <a:cubicBezTo>
                      <a:pt x="550" y="512"/>
                      <a:pt x="695" y="377"/>
                      <a:pt x="677" y="197"/>
                    </a:cubicBezTo>
                    <a:cubicBezTo>
                      <a:pt x="677" y="172"/>
                      <a:pt x="664" y="147"/>
                      <a:pt x="664" y="122"/>
                    </a:cubicBezTo>
                    <a:cubicBezTo>
                      <a:pt x="629" y="35"/>
                      <a:pt x="563" y="0"/>
                      <a:pt x="4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57" name="Google Shape;11857;p55"/>
              <p:cNvSpPr/>
              <p:nvPr/>
            </p:nvSpPr>
            <p:spPr>
              <a:xfrm>
                <a:off x="4087800" y="3636925"/>
                <a:ext cx="19175" cy="14400"/>
              </a:xfrm>
              <a:custGeom>
                <a:rect b="b" l="l" r="r" t="t"/>
                <a:pathLst>
                  <a:path extrusionOk="0" h="576" w="767">
                    <a:moveTo>
                      <a:pt x="397" y="0"/>
                    </a:moveTo>
                    <a:cubicBezTo>
                      <a:pt x="62" y="0"/>
                      <a:pt x="0" y="536"/>
                      <a:pt x="385" y="571"/>
                    </a:cubicBezTo>
                    <a:cubicBezTo>
                      <a:pt x="403" y="574"/>
                      <a:pt x="420" y="575"/>
                      <a:pt x="436" y="575"/>
                    </a:cubicBezTo>
                    <a:cubicBezTo>
                      <a:pt x="634" y="575"/>
                      <a:pt x="767" y="379"/>
                      <a:pt x="697" y="184"/>
                    </a:cubicBezTo>
                    <a:cubicBezTo>
                      <a:pt x="685" y="159"/>
                      <a:pt x="672" y="134"/>
                      <a:pt x="660" y="121"/>
                    </a:cubicBezTo>
                    <a:cubicBezTo>
                      <a:pt x="622" y="59"/>
                      <a:pt x="547" y="21"/>
                      <a:pt x="472" y="9"/>
                    </a:cubicBezTo>
                    <a:cubicBezTo>
                      <a:pt x="446" y="3"/>
                      <a:pt x="421" y="0"/>
                      <a:pt x="3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58" name="Google Shape;11858;p55"/>
              <p:cNvSpPr/>
              <p:nvPr/>
            </p:nvSpPr>
            <p:spPr>
              <a:xfrm>
                <a:off x="4235200" y="3620600"/>
                <a:ext cx="16650" cy="14450"/>
              </a:xfrm>
              <a:custGeom>
                <a:rect b="b" l="l" r="r" t="t"/>
                <a:pathLst>
                  <a:path extrusionOk="0" h="578" w="666">
                    <a:moveTo>
                      <a:pt x="293" y="1"/>
                    </a:moveTo>
                    <a:cubicBezTo>
                      <a:pt x="162" y="1"/>
                      <a:pt x="35" y="91"/>
                      <a:pt x="13" y="249"/>
                    </a:cubicBezTo>
                    <a:cubicBezTo>
                      <a:pt x="0" y="324"/>
                      <a:pt x="13" y="399"/>
                      <a:pt x="63" y="462"/>
                    </a:cubicBezTo>
                    <a:cubicBezTo>
                      <a:pt x="100" y="524"/>
                      <a:pt x="175" y="562"/>
                      <a:pt x="250" y="574"/>
                    </a:cubicBezTo>
                    <a:cubicBezTo>
                      <a:pt x="265" y="576"/>
                      <a:pt x="280" y="577"/>
                      <a:pt x="294" y="577"/>
                    </a:cubicBezTo>
                    <a:cubicBezTo>
                      <a:pt x="520" y="577"/>
                      <a:pt x="666" y="312"/>
                      <a:pt x="525" y="124"/>
                    </a:cubicBezTo>
                    <a:cubicBezTo>
                      <a:pt x="465" y="40"/>
                      <a:pt x="378" y="1"/>
                      <a:pt x="2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59" name="Google Shape;11859;p55"/>
              <p:cNvSpPr/>
              <p:nvPr/>
            </p:nvSpPr>
            <p:spPr>
              <a:xfrm>
                <a:off x="4167075" y="3606500"/>
                <a:ext cx="17675" cy="14525"/>
              </a:xfrm>
              <a:custGeom>
                <a:rect b="b" l="l" r="r" t="t"/>
                <a:pathLst>
                  <a:path extrusionOk="0" h="581" w="707">
                    <a:moveTo>
                      <a:pt x="360" y="1"/>
                    </a:moveTo>
                    <a:cubicBezTo>
                      <a:pt x="267" y="1"/>
                      <a:pt x="171" y="48"/>
                      <a:pt x="113" y="138"/>
                    </a:cubicBezTo>
                    <a:cubicBezTo>
                      <a:pt x="1" y="313"/>
                      <a:pt x="113" y="551"/>
                      <a:pt x="313" y="576"/>
                    </a:cubicBezTo>
                    <a:cubicBezTo>
                      <a:pt x="331" y="579"/>
                      <a:pt x="348" y="580"/>
                      <a:pt x="365" y="580"/>
                    </a:cubicBezTo>
                    <a:cubicBezTo>
                      <a:pt x="564" y="580"/>
                      <a:pt x="706" y="384"/>
                      <a:pt x="626" y="188"/>
                    </a:cubicBezTo>
                    <a:cubicBezTo>
                      <a:pt x="626" y="163"/>
                      <a:pt x="613" y="138"/>
                      <a:pt x="588" y="126"/>
                    </a:cubicBezTo>
                    <a:cubicBezTo>
                      <a:pt x="534" y="41"/>
                      <a:pt x="448" y="1"/>
                      <a:pt x="3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60" name="Google Shape;11860;p55"/>
              <p:cNvSpPr/>
              <p:nvPr/>
            </p:nvSpPr>
            <p:spPr>
              <a:xfrm>
                <a:off x="4186375" y="3675675"/>
                <a:ext cx="16200" cy="11775"/>
              </a:xfrm>
              <a:custGeom>
                <a:rect b="b" l="l" r="r" t="t"/>
                <a:pathLst>
                  <a:path extrusionOk="0" h="471" w="648">
                    <a:moveTo>
                      <a:pt x="314" y="1"/>
                    </a:moveTo>
                    <a:cubicBezTo>
                      <a:pt x="182" y="1"/>
                      <a:pt x="51" y="93"/>
                      <a:pt x="29" y="246"/>
                    </a:cubicBezTo>
                    <a:cubicBezTo>
                      <a:pt x="1" y="401"/>
                      <a:pt x="132" y="470"/>
                      <a:pt x="274" y="470"/>
                    </a:cubicBezTo>
                    <a:cubicBezTo>
                      <a:pt x="452" y="470"/>
                      <a:pt x="648" y="363"/>
                      <a:pt x="578" y="183"/>
                    </a:cubicBezTo>
                    <a:cubicBezTo>
                      <a:pt x="566" y="158"/>
                      <a:pt x="553" y="133"/>
                      <a:pt x="541" y="121"/>
                    </a:cubicBezTo>
                    <a:cubicBezTo>
                      <a:pt x="483" y="38"/>
                      <a:pt x="398" y="1"/>
                      <a:pt x="31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61" name="Google Shape;11861;p55"/>
              <p:cNvSpPr/>
              <p:nvPr/>
            </p:nvSpPr>
            <p:spPr>
              <a:xfrm>
                <a:off x="4122700" y="3657200"/>
                <a:ext cx="18550" cy="14700"/>
              </a:xfrm>
              <a:custGeom>
                <a:rect b="b" l="l" r="r" t="t"/>
                <a:pathLst>
                  <a:path extrusionOk="0" h="588" w="742">
                    <a:moveTo>
                      <a:pt x="410" y="0"/>
                    </a:moveTo>
                    <a:cubicBezTo>
                      <a:pt x="198" y="0"/>
                      <a:pt x="1" y="246"/>
                      <a:pt x="164" y="472"/>
                    </a:cubicBezTo>
                    <a:cubicBezTo>
                      <a:pt x="225" y="553"/>
                      <a:pt x="307" y="588"/>
                      <a:pt x="388" y="588"/>
                    </a:cubicBezTo>
                    <a:cubicBezTo>
                      <a:pt x="568" y="588"/>
                      <a:pt x="741" y="413"/>
                      <a:pt x="664" y="197"/>
                    </a:cubicBezTo>
                    <a:cubicBezTo>
                      <a:pt x="664" y="172"/>
                      <a:pt x="651" y="147"/>
                      <a:pt x="639" y="122"/>
                    </a:cubicBezTo>
                    <a:cubicBezTo>
                      <a:pt x="573" y="36"/>
                      <a:pt x="490" y="0"/>
                      <a:pt x="4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62" name="Google Shape;11862;p55"/>
              <p:cNvSpPr/>
              <p:nvPr/>
            </p:nvSpPr>
            <p:spPr>
              <a:xfrm>
                <a:off x="4095175" y="3590850"/>
                <a:ext cx="18075" cy="14625"/>
              </a:xfrm>
              <a:custGeom>
                <a:rect b="b" l="l" r="r" t="t"/>
                <a:pathLst>
                  <a:path extrusionOk="0" h="585" w="723">
                    <a:moveTo>
                      <a:pt x="375" y="0"/>
                    </a:moveTo>
                    <a:cubicBezTo>
                      <a:pt x="183" y="0"/>
                      <a:pt x="1" y="208"/>
                      <a:pt x="115" y="427"/>
                    </a:cubicBezTo>
                    <a:cubicBezTo>
                      <a:pt x="175" y="538"/>
                      <a:pt x="270" y="585"/>
                      <a:pt x="364" y="585"/>
                    </a:cubicBezTo>
                    <a:cubicBezTo>
                      <a:pt x="545" y="585"/>
                      <a:pt x="722" y="412"/>
                      <a:pt x="640" y="189"/>
                    </a:cubicBezTo>
                    <a:cubicBezTo>
                      <a:pt x="640" y="164"/>
                      <a:pt x="627" y="152"/>
                      <a:pt x="602" y="127"/>
                    </a:cubicBezTo>
                    <a:cubicBezTo>
                      <a:pt x="539" y="38"/>
                      <a:pt x="456" y="0"/>
                      <a:pt x="3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63" name="Google Shape;11863;p55"/>
              <p:cNvSpPr/>
              <p:nvPr/>
            </p:nvSpPr>
            <p:spPr>
              <a:xfrm>
                <a:off x="4147400" y="3721675"/>
                <a:ext cx="15650" cy="14500"/>
              </a:xfrm>
              <a:custGeom>
                <a:rect b="b" l="l" r="r" t="t"/>
                <a:pathLst>
                  <a:path extrusionOk="0" h="580" w="626">
                    <a:moveTo>
                      <a:pt x="296" y="0"/>
                    </a:moveTo>
                    <a:cubicBezTo>
                      <a:pt x="167" y="0"/>
                      <a:pt x="39" y="82"/>
                      <a:pt x="13" y="243"/>
                    </a:cubicBezTo>
                    <a:cubicBezTo>
                      <a:pt x="0" y="318"/>
                      <a:pt x="25" y="393"/>
                      <a:pt x="63" y="455"/>
                    </a:cubicBezTo>
                    <a:cubicBezTo>
                      <a:pt x="125" y="542"/>
                      <a:pt x="210" y="580"/>
                      <a:pt x="294" y="580"/>
                    </a:cubicBezTo>
                    <a:cubicBezTo>
                      <a:pt x="463" y="580"/>
                      <a:pt x="625" y="427"/>
                      <a:pt x="575" y="218"/>
                    </a:cubicBezTo>
                    <a:cubicBezTo>
                      <a:pt x="539" y="72"/>
                      <a:pt x="417" y="0"/>
                      <a:pt x="2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64" name="Google Shape;11864;p55"/>
              <p:cNvSpPr/>
              <p:nvPr/>
            </p:nvSpPr>
            <p:spPr>
              <a:xfrm>
                <a:off x="4207375" y="3549475"/>
                <a:ext cx="16100" cy="14375"/>
              </a:xfrm>
              <a:custGeom>
                <a:rect b="b" l="l" r="r" t="t"/>
                <a:pathLst>
                  <a:path extrusionOk="0" h="575" w="644">
                    <a:moveTo>
                      <a:pt x="301" y="0"/>
                    </a:moveTo>
                    <a:cubicBezTo>
                      <a:pt x="167" y="0"/>
                      <a:pt x="36" y="92"/>
                      <a:pt x="13" y="245"/>
                    </a:cubicBezTo>
                    <a:cubicBezTo>
                      <a:pt x="1" y="320"/>
                      <a:pt x="26" y="395"/>
                      <a:pt x="63" y="457"/>
                    </a:cubicBezTo>
                    <a:cubicBezTo>
                      <a:pt x="113" y="520"/>
                      <a:pt x="176" y="557"/>
                      <a:pt x="251" y="570"/>
                    </a:cubicBezTo>
                    <a:cubicBezTo>
                      <a:pt x="268" y="573"/>
                      <a:pt x="286" y="574"/>
                      <a:pt x="302" y="574"/>
                    </a:cubicBezTo>
                    <a:cubicBezTo>
                      <a:pt x="501" y="574"/>
                      <a:pt x="644" y="378"/>
                      <a:pt x="563" y="182"/>
                    </a:cubicBezTo>
                    <a:cubicBezTo>
                      <a:pt x="563" y="157"/>
                      <a:pt x="551" y="132"/>
                      <a:pt x="538" y="120"/>
                    </a:cubicBezTo>
                    <a:cubicBezTo>
                      <a:pt x="475" y="37"/>
                      <a:pt x="387" y="0"/>
                      <a:pt x="3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65" name="Google Shape;11865;p55"/>
              <p:cNvSpPr/>
              <p:nvPr/>
            </p:nvSpPr>
            <p:spPr>
              <a:xfrm>
                <a:off x="4272675" y="3563975"/>
                <a:ext cx="16975" cy="14225"/>
              </a:xfrm>
              <a:custGeom>
                <a:rect b="b" l="l" r="r" t="t"/>
                <a:pathLst>
                  <a:path extrusionOk="0" h="569" w="679">
                    <a:moveTo>
                      <a:pt x="299" y="0"/>
                    </a:moveTo>
                    <a:cubicBezTo>
                      <a:pt x="165" y="0"/>
                      <a:pt x="36" y="88"/>
                      <a:pt x="13" y="240"/>
                    </a:cubicBezTo>
                    <a:cubicBezTo>
                      <a:pt x="1" y="315"/>
                      <a:pt x="26" y="390"/>
                      <a:pt x="63" y="452"/>
                    </a:cubicBezTo>
                    <a:cubicBezTo>
                      <a:pt x="113" y="515"/>
                      <a:pt x="176" y="552"/>
                      <a:pt x="263" y="565"/>
                    </a:cubicBezTo>
                    <a:cubicBezTo>
                      <a:pt x="279" y="567"/>
                      <a:pt x="294" y="568"/>
                      <a:pt x="309" y="568"/>
                    </a:cubicBezTo>
                    <a:cubicBezTo>
                      <a:pt x="534" y="568"/>
                      <a:pt x="679" y="314"/>
                      <a:pt x="538" y="115"/>
                    </a:cubicBezTo>
                    <a:cubicBezTo>
                      <a:pt x="474" y="37"/>
                      <a:pt x="386" y="0"/>
                      <a:pt x="2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66" name="Google Shape;11866;p55"/>
              <p:cNvSpPr/>
              <p:nvPr/>
            </p:nvSpPr>
            <p:spPr>
              <a:xfrm>
                <a:off x="4300075" y="3635225"/>
                <a:ext cx="19825" cy="14475"/>
              </a:xfrm>
              <a:custGeom>
                <a:rect b="b" l="l" r="r" t="t"/>
                <a:pathLst>
                  <a:path extrusionOk="0" h="579" w="793">
                    <a:moveTo>
                      <a:pt x="404" y="1"/>
                    </a:moveTo>
                    <a:cubicBezTo>
                      <a:pt x="40" y="1"/>
                      <a:pt x="0" y="540"/>
                      <a:pt x="367" y="576"/>
                    </a:cubicBezTo>
                    <a:cubicBezTo>
                      <a:pt x="379" y="578"/>
                      <a:pt x="391" y="578"/>
                      <a:pt x="403" y="578"/>
                    </a:cubicBezTo>
                    <a:cubicBezTo>
                      <a:pt x="734" y="578"/>
                      <a:pt x="792" y="86"/>
                      <a:pt x="454" y="2"/>
                    </a:cubicBezTo>
                    <a:lnTo>
                      <a:pt x="429" y="2"/>
                    </a:lnTo>
                    <a:cubicBezTo>
                      <a:pt x="421" y="1"/>
                      <a:pt x="413" y="1"/>
                      <a:pt x="4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67" name="Google Shape;11867;p55"/>
              <p:cNvSpPr/>
              <p:nvPr/>
            </p:nvSpPr>
            <p:spPr>
              <a:xfrm>
                <a:off x="4262675" y="3679675"/>
                <a:ext cx="16600" cy="14575"/>
              </a:xfrm>
              <a:custGeom>
                <a:rect b="b" l="l" r="r" t="t"/>
                <a:pathLst>
                  <a:path extrusionOk="0" h="583" w="664">
                    <a:moveTo>
                      <a:pt x="334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86"/>
                      <a:pt x="1" y="248"/>
                      <a:pt x="63" y="398"/>
                    </a:cubicBezTo>
                    <a:cubicBezTo>
                      <a:pt x="101" y="512"/>
                      <a:pt x="211" y="583"/>
                      <a:pt x="328" y="583"/>
                    </a:cubicBezTo>
                    <a:cubicBezTo>
                      <a:pt x="365" y="583"/>
                      <a:pt x="402" y="575"/>
                      <a:pt x="438" y="560"/>
                    </a:cubicBezTo>
                    <a:cubicBezTo>
                      <a:pt x="588" y="498"/>
                      <a:pt x="663" y="336"/>
                      <a:pt x="601" y="186"/>
                    </a:cubicBezTo>
                    <a:cubicBezTo>
                      <a:pt x="553" y="72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68" name="Google Shape;11868;p55"/>
              <p:cNvSpPr/>
              <p:nvPr/>
            </p:nvSpPr>
            <p:spPr>
              <a:xfrm>
                <a:off x="4140850" y="3764875"/>
                <a:ext cx="16825" cy="15025"/>
              </a:xfrm>
              <a:custGeom>
                <a:rect b="b" l="l" r="r" t="t"/>
                <a:pathLst>
                  <a:path extrusionOk="0" h="601" w="673">
                    <a:moveTo>
                      <a:pt x="295" y="0"/>
                    </a:moveTo>
                    <a:cubicBezTo>
                      <a:pt x="154" y="0"/>
                      <a:pt x="17" y="104"/>
                      <a:pt x="0" y="264"/>
                    </a:cubicBezTo>
                    <a:cubicBezTo>
                      <a:pt x="0" y="302"/>
                      <a:pt x="13" y="352"/>
                      <a:pt x="25" y="389"/>
                    </a:cubicBezTo>
                    <a:cubicBezTo>
                      <a:pt x="67" y="538"/>
                      <a:pt x="177" y="600"/>
                      <a:pt x="289" y="600"/>
                    </a:cubicBezTo>
                    <a:cubicBezTo>
                      <a:pt x="477" y="600"/>
                      <a:pt x="672" y="424"/>
                      <a:pt x="562" y="189"/>
                    </a:cubicBezTo>
                    <a:cubicBezTo>
                      <a:pt x="550" y="139"/>
                      <a:pt x="525" y="102"/>
                      <a:pt x="487" y="77"/>
                    </a:cubicBezTo>
                    <a:cubicBezTo>
                      <a:pt x="431" y="24"/>
                      <a:pt x="362" y="0"/>
                      <a:pt x="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69" name="Google Shape;11869;p55"/>
              <p:cNvSpPr/>
              <p:nvPr/>
            </p:nvSpPr>
            <p:spPr>
              <a:xfrm>
                <a:off x="4251125" y="3712025"/>
                <a:ext cx="17725" cy="14450"/>
              </a:xfrm>
              <a:custGeom>
                <a:rect b="b" l="l" r="r" t="t"/>
                <a:pathLst>
                  <a:path extrusionOk="0" h="578" w="709">
                    <a:moveTo>
                      <a:pt x="345" y="1"/>
                    </a:moveTo>
                    <a:cubicBezTo>
                      <a:pt x="313" y="1"/>
                      <a:pt x="282" y="6"/>
                      <a:pt x="250" y="16"/>
                    </a:cubicBezTo>
                    <a:cubicBezTo>
                      <a:pt x="13" y="116"/>
                      <a:pt x="0" y="454"/>
                      <a:pt x="238" y="554"/>
                    </a:cubicBezTo>
                    <a:cubicBezTo>
                      <a:pt x="278" y="570"/>
                      <a:pt x="318" y="578"/>
                      <a:pt x="356" y="578"/>
                    </a:cubicBezTo>
                    <a:cubicBezTo>
                      <a:pt x="549" y="578"/>
                      <a:pt x="708" y="389"/>
                      <a:pt x="625" y="191"/>
                    </a:cubicBezTo>
                    <a:cubicBezTo>
                      <a:pt x="576" y="73"/>
                      <a:pt x="464" y="1"/>
                      <a:pt x="3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70" name="Google Shape;11870;p55"/>
              <p:cNvSpPr/>
              <p:nvPr/>
            </p:nvSpPr>
            <p:spPr>
              <a:xfrm>
                <a:off x="4105850" y="3559575"/>
                <a:ext cx="14950" cy="14375"/>
              </a:xfrm>
              <a:custGeom>
                <a:rect b="b" l="l" r="r" t="t"/>
                <a:pathLst>
                  <a:path extrusionOk="0" h="575" w="598">
                    <a:moveTo>
                      <a:pt x="283" y="0"/>
                    </a:moveTo>
                    <a:cubicBezTo>
                      <a:pt x="150" y="0"/>
                      <a:pt x="19" y="85"/>
                      <a:pt x="0" y="253"/>
                    </a:cubicBezTo>
                    <a:cubicBezTo>
                      <a:pt x="0" y="303"/>
                      <a:pt x="0" y="353"/>
                      <a:pt x="25" y="391"/>
                    </a:cubicBezTo>
                    <a:cubicBezTo>
                      <a:pt x="71" y="518"/>
                      <a:pt x="177" y="575"/>
                      <a:pt x="283" y="575"/>
                    </a:cubicBezTo>
                    <a:cubicBezTo>
                      <a:pt x="439" y="575"/>
                      <a:pt x="597" y="454"/>
                      <a:pt x="575" y="253"/>
                    </a:cubicBezTo>
                    <a:cubicBezTo>
                      <a:pt x="550" y="85"/>
                      <a:pt x="416" y="0"/>
                      <a:pt x="2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71" name="Google Shape;11871;p55"/>
              <p:cNvSpPr/>
              <p:nvPr/>
            </p:nvSpPr>
            <p:spPr>
              <a:xfrm>
                <a:off x="4217700" y="3516150"/>
                <a:ext cx="14950" cy="14275"/>
              </a:xfrm>
              <a:custGeom>
                <a:rect b="b" l="l" r="r" t="t"/>
                <a:pathLst>
                  <a:path extrusionOk="0" h="571" w="598">
                    <a:moveTo>
                      <a:pt x="285" y="0"/>
                    </a:moveTo>
                    <a:cubicBezTo>
                      <a:pt x="153" y="0"/>
                      <a:pt x="25" y="85"/>
                      <a:pt x="13" y="253"/>
                    </a:cubicBezTo>
                    <a:cubicBezTo>
                      <a:pt x="0" y="303"/>
                      <a:pt x="13" y="341"/>
                      <a:pt x="25" y="391"/>
                    </a:cubicBezTo>
                    <a:cubicBezTo>
                      <a:pt x="75" y="516"/>
                      <a:pt x="180" y="571"/>
                      <a:pt x="284" y="571"/>
                    </a:cubicBezTo>
                    <a:cubicBezTo>
                      <a:pt x="440" y="571"/>
                      <a:pt x="598" y="448"/>
                      <a:pt x="575" y="253"/>
                    </a:cubicBezTo>
                    <a:cubicBezTo>
                      <a:pt x="550" y="85"/>
                      <a:pt x="416" y="0"/>
                      <a:pt x="2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72" name="Google Shape;11872;p55"/>
              <p:cNvSpPr/>
              <p:nvPr/>
            </p:nvSpPr>
            <p:spPr>
              <a:xfrm>
                <a:off x="4140750" y="3540625"/>
                <a:ext cx="17825" cy="14400"/>
              </a:xfrm>
              <a:custGeom>
                <a:rect b="b" l="l" r="r" t="t"/>
                <a:pathLst>
                  <a:path extrusionOk="0" h="576" w="713">
                    <a:moveTo>
                      <a:pt x="382" y="1"/>
                    </a:moveTo>
                    <a:cubicBezTo>
                      <a:pt x="185" y="1"/>
                      <a:pt x="0" y="209"/>
                      <a:pt x="117" y="424"/>
                    </a:cubicBezTo>
                    <a:cubicBezTo>
                      <a:pt x="166" y="499"/>
                      <a:pt x="241" y="561"/>
                      <a:pt x="329" y="574"/>
                    </a:cubicBezTo>
                    <a:cubicBezTo>
                      <a:pt x="340" y="575"/>
                      <a:pt x="352" y="576"/>
                      <a:pt x="363" y="576"/>
                    </a:cubicBezTo>
                    <a:cubicBezTo>
                      <a:pt x="560" y="576"/>
                      <a:pt x="712" y="376"/>
                      <a:pt x="641" y="187"/>
                    </a:cubicBezTo>
                    <a:cubicBezTo>
                      <a:pt x="629" y="162"/>
                      <a:pt x="616" y="137"/>
                      <a:pt x="604" y="112"/>
                    </a:cubicBezTo>
                    <a:cubicBezTo>
                      <a:pt x="540" y="34"/>
                      <a:pt x="460" y="1"/>
                      <a:pt x="3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73" name="Google Shape;11873;p55"/>
              <p:cNvSpPr/>
              <p:nvPr/>
            </p:nvSpPr>
            <p:spPr>
              <a:xfrm>
                <a:off x="4107525" y="3773425"/>
                <a:ext cx="18025" cy="14325"/>
              </a:xfrm>
              <a:custGeom>
                <a:rect b="b" l="l" r="r" t="t"/>
                <a:pathLst>
                  <a:path extrusionOk="0" h="573" w="721">
                    <a:moveTo>
                      <a:pt x="405" y="0"/>
                    </a:moveTo>
                    <a:cubicBezTo>
                      <a:pt x="369" y="0"/>
                      <a:pt x="332" y="7"/>
                      <a:pt x="296" y="22"/>
                    </a:cubicBezTo>
                    <a:cubicBezTo>
                      <a:pt x="1" y="158"/>
                      <a:pt x="128" y="573"/>
                      <a:pt x="416" y="573"/>
                    </a:cubicBezTo>
                    <a:cubicBezTo>
                      <a:pt x="445" y="573"/>
                      <a:pt x="476" y="569"/>
                      <a:pt x="508" y="559"/>
                    </a:cubicBezTo>
                    <a:cubicBezTo>
                      <a:pt x="646" y="497"/>
                      <a:pt x="721" y="335"/>
                      <a:pt x="671" y="185"/>
                    </a:cubicBezTo>
                    <a:cubicBezTo>
                      <a:pt x="623" y="71"/>
                      <a:pt x="518" y="0"/>
                      <a:pt x="4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74" name="Google Shape;11874;p55"/>
              <p:cNvSpPr/>
              <p:nvPr/>
            </p:nvSpPr>
            <p:spPr>
              <a:xfrm>
                <a:off x="4400150" y="3627900"/>
                <a:ext cx="15775" cy="14325"/>
              </a:xfrm>
              <a:custGeom>
                <a:rect b="b" l="l" r="r" t="t"/>
                <a:pathLst>
                  <a:path extrusionOk="0" h="573" w="631">
                    <a:moveTo>
                      <a:pt x="321" y="0"/>
                    </a:moveTo>
                    <a:cubicBezTo>
                      <a:pt x="239" y="0"/>
                      <a:pt x="158" y="34"/>
                      <a:pt x="100" y="107"/>
                    </a:cubicBezTo>
                    <a:cubicBezTo>
                      <a:pt x="0" y="232"/>
                      <a:pt x="25" y="407"/>
                      <a:pt x="150" y="507"/>
                    </a:cubicBezTo>
                    <a:lnTo>
                      <a:pt x="138" y="507"/>
                    </a:lnTo>
                    <a:cubicBezTo>
                      <a:pt x="193" y="552"/>
                      <a:pt x="257" y="572"/>
                      <a:pt x="319" y="572"/>
                    </a:cubicBezTo>
                    <a:cubicBezTo>
                      <a:pt x="479" y="572"/>
                      <a:pt x="631" y="437"/>
                      <a:pt x="613" y="257"/>
                    </a:cubicBezTo>
                    <a:cubicBezTo>
                      <a:pt x="613" y="232"/>
                      <a:pt x="600" y="207"/>
                      <a:pt x="600" y="182"/>
                    </a:cubicBezTo>
                    <a:cubicBezTo>
                      <a:pt x="549" y="66"/>
                      <a:pt x="435" y="0"/>
                      <a:pt x="3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75" name="Google Shape;11875;p55"/>
              <p:cNvSpPr/>
              <p:nvPr/>
            </p:nvSpPr>
            <p:spPr>
              <a:xfrm>
                <a:off x="4370425" y="3594125"/>
                <a:ext cx="18375" cy="14650"/>
              </a:xfrm>
              <a:custGeom>
                <a:rect b="b" l="l" r="r" t="t"/>
                <a:pathLst>
                  <a:path extrusionOk="0" h="586" w="735">
                    <a:moveTo>
                      <a:pt x="386" y="0"/>
                    </a:moveTo>
                    <a:cubicBezTo>
                      <a:pt x="190" y="0"/>
                      <a:pt x="0" y="204"/>
                      <a:pt x="115" y="433"/>
                    </a:cubicBezTo>
                    <a:cubicBezTo>
                      <a:pt x="174" y="540"/>
                      <a:pt x="271" y="586"/>
                      <a:pt x="367" y="586"/>
                    </a:cubicBezTo>
                    <a:cubicBezTo>
                      <a:pt x="551" y="586"/>
                      <a:pt x="734" y="418"/>
                      <a:pt x="652" y="196"/>
                    </a:cubicBezTo>
                    <a:cubicBezTo>
                      <a:pt x="639" y="171"/>
                      <a:pt x="627" y="146"/>
                      <a:pt x="614" y="121"/>
                    </a:cubicBezTo>
                    <a:cubicBezTo>
                      <a:pt x="552" y="36"/>
                      <a:pt x="468" y="0"/>
                      <a:pt x="3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76" name="Google Shape;11876;p55"/>
              <p:cNvSpPr/>
              <p:nvPr/>
            </p:nvSpPr>
            <p:spPr>
              <a:xfrm>
                <a:off x="4382025" y="3555175"/>
                <a:ext cx="14700" cy="14350"/>
              </a:xfrm>
              <a:custGeom>
                <a:rect b="b" l="l" r="r" t="t"/>
                <a:pathLst>
                  <a:path extrusionOk="0" h="574" w="588">
                    <a:moveTo>
                      <a:pt x="295" y="0"/>
                    </a:moveTo>
                    <a:cubicBezTo>
                      <a:pt x="214" y="0"/>
                      <a:pt x="131" y="35"/>
                      <a:pt x="75" y="104"/>
                    </a:cubicBezTo>
                    <a:cubicBezTo>
                      <a:pt x="25" y="167"/>
                      <a:pt x="1" y="242"/>
                      <a:pt x="13" y="317"/>
                    </a:cubicBezTo>
                    <a:cubicBezTo>
                      <a:pt x="29" y="475"/>
                      <a:pt x="165" y="573"/>
                      <a:pt x="304" y="573"/>
                    </a:cubicBezTo>
                    <a:cubicBezTo>
                      <a:pt x="384" y="573"/>
                      <a:pt x="466" y="540"/>
                      <a:pt x="525" y="467"/>
                    </a:cubicBezTo>
                    <a:cubicBezTo>
                      <a:pt x="575" y="417"/>
                      <a:pt x="588" y="329"/>
                      <a:pt x="588" y="254"/>
                    </a:cubicBezTo>
                    <a:cubicBezTo>
                      <a:pt x="588" y="229"/>
                      <a:pt x="575" y="204"/>
                      <a:pt x="563" y="192"/>
                    </a:cubicBezTo>
                    <a:cubicBezTo>
                      <a:pt x="550" y="142"/>
                      <a:pt x="525" y="92"/>
                      <a:pt x="475" y="67"/>
                    </a:cubicBezTo>
                    <a:cubicBezTo>
                      <a:pt x="425" y="22"/>
                      <a:pt x="361" y="0"/>
                      <a:pt x="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77" name="Google Shape;11877;p55"/>
              <p:cNvSpPr/>
              <p:nvPr/>
            </p:nvSpPr>
            <p:spPr>
              <a:xfrm>
                <a:off x="4416400" y="3554325"/>
                <a:ext cx="17375" cy="14525"/>
              </a:xfrm>
              <a:custGeom>
                <a:rect b="b" l="l" r="r" t="t"/>
                <a:pathLst>
                  <a:path extrusionOk="0" h="581" w="695">
                    <a:moveTo>
                      <a:pt x="349" y="1"/>
                    </a:moveTo>
                    <a:cubicBezTo>
                      <a:pt x="253" y="1"/>
                      <a:pt x="158" y="48"/>
                      <a:pt x="100" y="138"/>
                    </a:cubicBezTo>
                    <a:cubicBezTo>
                      <a:pt x="0" y="313"/>
                      <a:pt x="100" y="551"/>
                      <a:pt x="313" y="576"/>
                    </a:cubicBezTo>
                    <a:cubicBezTo>
                      <a:pt x="329" y="579"/>
                      <a:pt x="345" y="580"/>
                      <a:pt x="362" y="580"/>
                    </a:cubicBezTo>
                    <a:cubicBezTo>
                      <a:pt x="551" y="580"/>
                      <a:pt x="694" y="384"/>
                      <a:pt x="625" y="188"/>
                    </a:cubicBezTo>
                    <a:cubicBezTo>
                      <a:pt x="612" y="163"/>
                      <a:pt x="600" y="138"/>
                      <a:pt x="587" y="126"/>
                    </a:cubicBezTo>
                    <a:cubicBezTo>
                      <a:pt x="527" y="42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78" name="Google Shape;11878;p55"/>
              <p:cNvSpPr/>
              <p:nvPr/>
            </p:nvSpPr>
            <p:spPr>
              <a:xfrm>
                <a:off x="4356150" y="3494550"/>
                <a:ext cx="18725" cy="14300"/>
              </a:xfrm>
              <a:custGeom>
                <a:rect b="b" l="l" r="r" t="t"/>
                <a:pathLst>
                  <a:path extrusionOk="0" h="572" w="749">
                    <a:moveTo>
                      <a:pt x="394" y="1"/>
                    </a:moveTo>
                    <a:cubicBezTo>
                      <a:pt x="130" y="1"/>
                      <a:pt x="0" y="341"/>
                      <a:pt x="223" y="505"/>
                    </a:cubicBezTo>
                    <a:cubicBezTo>
                      <a:pt x="279" y="552"/>
                      <a:pt x="341" y="572"/>
                      <a:pt x="402" y="572"/>
                    </a:cubicBezTo>
                    <a:cubicBezTo>
                      <a:pt x="584" y="572"/>
                      <a:pt x="748" y="387"/>
                      <a:pt x="673" y="180"/>
                    </a:cubicBezTo>
                    <a:cubicBezTo>
                      <a:pt x="661" y="155"/>
                      <a:pt x="648" y="130"/>
                      <a:pt x="636" y="118"/>
                    </a:cubicBezTo>
                    <a:cubicBezTo>
                      <a:pt x="586" y="55"/>
                      <a:pt x="523" y="18"/>
                      <a:pt x="448" y="5"/>
                    </a:cubicBezTo>
                    <a:cubicBezTo>
                      <a:pt x="430" y="2"/>
                      <a:pt x="412" y="1"/>
                      <a:pt x="3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79" name="Google Shape;11879;p55"/>
              <p:cNvSpPr/>
              <p:nvPr/>
            </p:nvSpPr>
            <p:spPr>
              <a:xfrm>
                <a:off x="4396075" y="3482775"/>
                <a:ext cx="15650" cy="14400"/>
              </a:xfrm>
              <a:custGeom>
                <a:rect b="b" l="l" r="r" t="t"/>
                <a:pathLst>
                  <a:path extrusionOk="0" h="576" w="626">
                    <a:moveTo>
                      <a:pt x="320" y="0"/>
                    </a:moveTo>
                    <a:cubicBezTo>
                      <a:pt x="239" y="0"/>
                      <a:pt x="158" y="33"/>
                      <a:pt x="101" y="101"/>
                    </a:cubicBezTo>
                    <a:cubicBezTo>
                      <a:pt x="1" y="226"/>
                      <a:pt x="13" y="414"/>
                      <a:pt x="138" y="514"/>
                    </a:cubicBezTo>
                    <a:cubicBezTo>
                      <a:pt x="190" y="555"/>
                      <a:pt x="254" y="575"/>
                      <a:pt x="317" y="575"/>
                    </a:cubicBezTo>
                    <a:cubicBezTo>
                      <a:pt x="405" y="575"/>
                      <a:pt x="492" y="536"/>
                      <a:pt x="551" y="464"/>
                    </a:cubicBezTo>
                    <a:cubicBezTo>
                      <a:pt x="613" y="389"/>
                      <a:pt x="626" y="276"/>
                      <a:pt x="588" y="189"/>
                    </a:cubicBezTo>
                    <a:cubicBezTo>
                      <a:pt x="544" y="65"/>
                      <a:pt x="433" y="0"/>
                      <a:pt x="3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80" name="Google Shape;11880;p55"/>
              <p:cNvSpPr/>
              <p:nvPr/>
            </p:nvSpPr>
            <p:spPr>
              <a:xfrm>
                <a:off x="4343900" y="3527675"/>
                <a:ext cx="19550" cy="14950"/>
              </a:xfrm>
              <a:custGeom>
                <a:rect b="b" l="l" r="r" t="t"/>
                <a:pathLst>
                  <a:path extrusionOk="0" h="598" w="782">
                    <a:moveTo>
                      <a:pt x="323" y="1"/>
                    </a:moveTo>
                    <a:cubicBezTo>
                      <a:pt x="239" y="1"/>
                      <a:pt x="156" y="35"/>
                      <a:pt x="101" y="105"/>
                    </a:cubicBezTo>
                    <a:cubicBezTo>
                      <a:pt x="1" y="230"/>
                      <a:pt x="26" y="405"/>
                      <a:pt x="151" y="517"/>
                    </a:cubicBezTo>
                    <a:cubicBezTo>
                      <a:pt x="213" y="574"/>
                      <a:pt x="279" y="598"/>
                      <a:pt x="342" y="598"/>
                    </a:cubicBezTo>
                    <a:cubicBezTo>
                      <a:pt x="584" y="598"/>
                      <a:pt x="781" y="246"/>
                      <a:pt x="513" y="67"/>
                    </a:cubicBezTo>
                    <a:cubicBezTo>
                      <a:pt x="458" y="23"/>
                      <a:pt x="390" y="1"/>
                      <a:pt x="3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81" name="Google Shape;11881;p55"/>
              <p:cNvSpPr/>
              <p:nvPr/>
            </p:nvSpPr>
            <p:spPr>
              <a:xfrm>
                <a:off x="4331425" y="3650375"/>
                <a:ext cx="17350" cy="14375"/>
              </a:xfrm>
              <a:custGeom>
                <a:rect b="b" l="l" r="r" t="t"/>
                <a:pathLst>
                  <a:path extrusionOk="0" h="575" w="694">
                    <a:moveTo>
                      <a:pt x="350" y="0"/>
                    </a:moveTo>
                    <a:cubicBezTo>
                      <a:pt x="256" y="0"/>
                      <a:pt x="163" y="44"/>
                      <a:pt x="113" y="133"/>
                    </a:cubicBezTo>
                    <a:cubicBezTo>
                      <a:pt x="0" y="320"/>
                      <a:pt x="113" y="545"/>
                      <a:pt x="312" y="570"/>
                    </a:cubicBezTo>
                    <a:cubicBezTo>
                      <a:pt x="330" y="573"/>
                      <a:pt x="347" y="575"/>
                      <a:pt x="364" y="575"/>
                    </a:cubicBezTo>
                    <a:cubicBezTo>
                      <a:pt x="561" y="575"/>
                      <a:pt x="694" y="379"/>
                      <a:pt x="625" y="183"/>
                    </a:cubicBezTo>
                    <a:cubicBezTo>
                      <a:pt x="612" y="158"/>
                      <a:pt x="600" y="145"/>
                      <a:pt x="587" y="120"/>
                    </a:cubicBezTo>
                    <a:cubicBezTo>
                      <a:pt x="532" y="41"/>
                      <a:pt x="441" y="0"/>
                      <a:pt x="3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82" name="Google Shape;11882;p55"/>
              <p:cNvSpPr/>
              <p:nvPr/>
            </p:nvSpPr>
            <p:spPr>
              <a:xfrm>
                <a:off x="4336625" y="3613150"/>
                <a:ext cx="17000" cy="12850"/>
              </a:xfrm>
              <a:custGeom>
                <a:rect b="b" l="l" r="r" t="t"/>
                <a:pathLst>
                  <a:path extrusionOk="0" h="514" w="680">
                    <a:moveTo>
                      <a:pt x="486" y="1"/>
                    </a:moveTo>
                    <a:cubicBezTo>
                      <a:pt x="278" y="1"/>
                      <a:pt x="0" y="289"/>
                      <a:pt x="204" y="447"/>
                    </a:cubicBezTo>
                    <a:cubicBezTo>
                      <a:pt x="260" y="492"/>
                      <a:pt x="328" y="514"/>
                      <a:pt x="395" y="514"/>
                    </a:cubicBezTo>
                    <a:cubicBezTo>
                      <a:pt x="479" y="514"/>
                      <a:pt x="561" y="479"/>
                      <a:pt x="617" y="410"/>
                    </a:cubicBezTo>
                    <a:cubicBezTo>
                      <a:pt x="667" y="347"/>
                      <a:pt x="679" y="272"/>
                      <a:pt x="679" y="197"/>
                    </a:cubicBezTo>
                    <a:cubicBezTo>
                      <a:pt x="679" y="172"/>
                      <a:pt x="667" y="147"/>
                      <a:pt x="654" y="122"/>
                    </a:cubicBezTo>
                    <a:cubicBezTo>
                      <a:pt x="622" y="35"/>
                      <a:pt x="559" y="1"/>
                      <a:pt x="4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83" name="Google Shape;11883;p55"/>
              <p:cNvSpPr/>
              <p:nvPr/>
            </p:nvSpPr>
            <p:spPr>
              <a:xfrm>
                <a:off x="4305475" y="3590575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50" y="0"/>
                    </a:moveTo>
                    <a:cubicBezTo>
                      <a:pt x="254" y="0"/>
                      <a:pt x="159" y="47"/>
                      <a:pt x="101" y="138"/>
                    </a:cubicBezTo>
                    <a:cubicBezTo>
                      <a:pt x="1" y="325"/>
                      <a:pt x="101" y="550"/>
                      <a:pt x="313" y="575"/>
                    </a:cubicBezTo>
                    <a:cubicBezTo>
                      <a:pt x="330" y="578"/>
                      <a:pt x="346" y="580"/>
                      <a:pt x="362" y="580"/>
                    </a:cubicBezTo>
                    <a:cubicBezTo>
                      <a:pt x="551" y="580"/>
                      <a:pt x="695" y="384"/>
                      <a:pt x="626" y="188"/>
                    </a:cubicBezTo>
                    <a:cubicBezTo>
                      <a:pt x="613" y="163"/>
                      <a:pt x="601" y="151"/>
                      <a:pt x="588" y="126"/>
                    </a:cubicBezTo>
                    <a:cubicBezTo>
                      <a:pt x="528" y="41"/>
                      <a:pt x="439" y="0"/>
                      <a:pt x="3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84" name="Google Shape;11884;p55"/>
              <p:cNvSpPr/>
              <p:nvPr/>
            </p:nvSpPr>
            <p:spPr>
              <a:xfrm>
                <a:off x="4281400" y="3525050"/>
                <a:ext cx="17375" cy="12825"/>
              </a:xfrm>
              <a:custGeom>
                <a:rect b="b" l="l" r="r" t="t"/>
                <a:pathLst>
                  <a:path extrusionOk="0" h="513" w="695">
                    <a:moveTo>
                      <a:pt x="489" y="1"/>
                    </a:moveTo>
                    <a:cubicBezTo>
                      <a:pt x="276" y="1"/>
                      <a:pt x="1" y="289"/>
                      <a:pt x="214" y="447"/>
                    </a:cubicBezTo>
                    <a:lnTo>
                      <a:pt x="202" y="447"/>
                    </a:lnTo>
                    <a:cubicBezTo>
                      <a:pt x="257" y="492"/>
                      <a:pt x="321" y="512"/>
                      <a:pt x="383" y="512"/>
                    </a:cubicBezTo>
                    <a:cubicBezTo>
                      <a:pt x="543" y="512"/>
                      <a:pt x="694" y="378"/>
                      <a:pt x="676" y="197"/>
                    </a:cubicBezTo>
                    <a:cubicBezTo>
                      <a:pt x="676" y="172"/>
                      <a:pt x="664" y="147"/>
                      <a:pt x="664" y="122"/>
                    </a:cubicBezTo>
                    <a:cubicBezTo>
                      <a:pt x="629" y="35"/>
                      <a:pt x="562" y="1"/>
                      <a:pt x="4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85" name="Google Shape;11885;p55"/>
              <p:cNvSpPr/>
              <p:nvPr/>
            </p:nvSpPr>
            <p:spPr>
              <a:xfrm>
                <a:off x="4308475" y="3551725"/>
                <a:ext cx="18450" cy="14300"/>
              </a:xfrm>
              <a:custGeom>
                <a:rect b="b" l="l" r="r" t="t"/>
                <a:pathLst>
                  <a:path extrusionOk="0" h="572" w="738">
                    <a:moveTo>
                      <a:pt x="388" y="0"/>
                    </a:moveTo>
                    <a:cubicBezTo>
                      <a:pt x="60" y="0"/>
                      <a:pt x="0" y="520"/>
                      <a:pt x="356" y="567"/>
                    </a:cubicBezTo>
                    <a:cubicBezTo>
                      <a:pt x="372" y="570"/>
                      <a:pt x="389" y="572"/>
                      <a:pt x="405" y="572"/>
                    </a:cubicBezTo>
                    <a:cubicBezTo>
                      <a:pt x="594" y="572"/>
                      <a:pt x="737" y="376"/>
                      <a:pt x="668" y="180"/>
                    </a:cubicBezTo>
                    <a:cubicBezTo>
                      <a:pt x="656" y="155"/>
                      <a:pt x="643" y="130"/>
                      <a:pt x="631" y="117"/>
                    </a:cubicBezTo>
                    <a:cubicBezTo>
                      <a:pt x="581" y="55"/>
                      <a:pt x="518" y="17"/>
                      <a:pt x="443" y="5"/>
                    </a:cubicBezTo>
                    <a:cubicBezTo>
                      <a:pt x="424" y="2"/>
                      <a:pt x="405" y="0"/>
                      <a:pt x="3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86" name="Google Shape;11886;p55"/>
              <p:cNvSpPr/>
              <p:nvPr/>
            </p:nvSpPr>
            <p:spPr>
              <a:xfrm>
                <a:off x="4387025" y="3521225"/>
                <a:ext cx="17650" cy="14500"/>
              </a:xfrm>
              <a:custGeom>
                <a:rect b="b" l="l" r="r" t="t"/>
                <a:pathLst>
                  <a:path extrusionOk="0" h="580" w="706">
                    <a:moveTo>
                      <a:pt x="356" y="0"/>
                    </a:moveTo>
                    <a:cubicBezTo>
                      <a:pt x="260" y="0"/>
                      <a:pt x="165" y="47"/>
                      <a:pt x="113" y="138"/>
                    </a:cubicBezTo>
                    <a:cubicBezTo>
                      <a:pt x="0" y="313"/>
                      <a:pt x="113" y="550"/>
                      <a:pt x="313" y="575"/>
                    </a:cubicBezTo>
                    <a:cubicBezTo>
                      <a:pt x="330" y="578"/>
                      <a:pt x="348" y="579"/>
                      <a:pt x="365" y="579"/>
                    </a:cubicBezTo>
                    <a:cubicBezTo>
                      <a:pt x="564" y="579"/>
                      <a:pt x="706" y="384"/>
                      <a:pt x="625" y="188"/>
                    </a:cubicBezTo>
                    <a:cubicBezTo>
                      <a:pt x="625" y="163"/>
                      <a:pt x="613" y="138"/>
                      <a:pt x="588" y="125"/>
                    </a:cubicBezTo>
                    <a:cubicBezTo>
                      <a:pt x="534" y="41"/>
                      <a:pt x="444" y="0"/>
                      <a:pt x="3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87" name="Google Shape;11887;p55"/>
              <p:cNvSpPr/>
              <p:nvPr/>
            </p:nvSpPr>
            <p:spPr>
              <a:xfrm>
                <a:off x="4406400" y="3590300"/>
                <a:ext cx="16975" cy="14450"/>
              </a:xfrm>
              <a:custGeom>
                <a:rect b="b" l="l" r="r" t="t"/>
                <a:pathLst>
                  <a:path extrusionOk="0" h="578" w="679">
                    <a:moveTo>
                      <a:pt x="305" y="1"/>
                    </a:moveTo>
                    <a:cubicBezTo>
                      <a:pt x="175" y="1"/>
                      <a:pt x="48" y="91"/>
                      <a:pt x="25" y="249"/>
                    </a:cubicBezTo>
                    <a:cubicBezTo>
                      <a:pt x="0" y="399"/>
                      <a:pt x="100" y="549"/>
                      <a:pt x="263" y="574"/>
                    </a:cubicBezTo>
                    <a:cubicBezTo>
                      <a:pt x="278" y="576"/>
                      <a:pt x="292" y="577"/>
                      <a:pt x="307" y="577"/>
                    </a:cubicBezTo>
                    <a:cubicBezTo>
                      <a:pt x="532" y="577"/>
                      <a:pt x="679" y="312"/>
                      <a:pt x="538" y="124"/>
                    </a:cubicBezTo>
                    <a:cubicBezTo>
                      <a:pt x="478" y="40"/>
                      <a:pt x="391" y="1"/>
                      <a:pt x="3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88" name="Google Shape;11888;p55"/>
              <p:cNvSpPr/>
              <p:nvPr/>
            </p:nvSpPr>
            <p:spPr>
              <a:xfrm>
                <a:off x="4342650" y="3571900"/>
                <a:ext cx="18550" cy="14725"/>
              </a:xfrm>
              <a:custGeom>
                <a:rect b="b" l="l" r="r" t="t"/>
                <a:pathLst>
                  <a:path extrusionOk="0" h="589" w="742">
                    <a:moveTo>
                      <a:pt x="405" y="1"/>
                    </a:moveTo>
                    <a:cubicBezTo>
                      <a:pt x="198" y="1"/>
                      <a:pt x="1" y="246"/>
                      <a:pt x="163" y="473"/>
                    </a:cubicBezTo>
                    <a:cubicBezTo>
                      <a:pt x="225" y="553"/>
                      <a:pt x="307" y="588"/>
                      <a:pt x="387" y="588"/>
                    </a:cubicBezTo>
                    <a:cubicBezTo>
                      <a:pt x="568" y="588"/>
                      <a:pt x="741" y="414"/>
                      <a:pt x="663" y="198"/>
                    </a:cubicBezTo>
                    <a:cubicBezTo>
                      <a:pt x="663" y="173"/>
                      <a:pt x="651" y="148"/>
                      <a:pt x="626" y="123"/>
                    </a:cubicBezTo>
                    <a:cubicBezTo>
                      <a:pt x="564" y="36"/>
                      <a:pt x="483" y="1"/>
                      <a:pt x="4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89" name="Google Shape;11889;p55"/>
              <p:cNvSpPr/>
              <p:nvPr/>
            </p:nvSpPr>
            <p:spPr>
              <a:xfrm>
                <a:off x="4314900" y="3505550"/>
                <a:ext cx="18275" cy="14650"/>
              </a:xfrm>
              <a:custGeom>
                <a:rect b="b" l="l" r="r" t="t"/>
                <a:pathLst>
                  <a:path extrusionOk="0" h="586" w="731">
                    <a:moveTo>
                      <a:pt x="381" y="1"/>
                    </a:moveTo>
                    <a:cubicBezTo>
                      <a:pt x="186" y="1"/>
                      <a:pt x="1" y="208"/>
                      <a:pt x="124" y="427"/>
                    </a:cubicBezTo>
                    <a:cubicBezTo>
                      <a:pt x="184" y="538"/>
                      <a:pt x="278" y="585"/>
                      <a:pt x="372" y="585"/>
                    </a:cubicBezTo>
                    <a:cubicBezTo>
                      <a:pt x="553" y="585"/>
                      <a:pt x="731" y="412"/>
                      <a:pt x="649" y="190"/>
                    </a:cubicBezTo>
                    <a:cubicBezTo>
                      <a:pt x="636" y="165"/>
                      <a:pt x="624" y="152"/>
                      <a:pt x="611" y="127"/>
                    </a:cubicBezTo>
                    <a:cubicBezTo>
                      <a:pt x="548" y="38"/>
                      <a:pt x="463" y="1"/>
                      <a:pt x="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90" name="Google Shape;11890;p55"/>
              <p:cNvSpPr/>
              <p:nvPr/>
            </p:nvSpPr>
            <p:spPr>
              <a:xfrm>
                <a:off x="4367350" y="3636375"/>
                <a:ext cx="15650" cy="14500"/>
              </a:xfrm>
              <a:custGeom>
                <a:rect b="b" l="l" r="r" t="t"/>
                <a:pathLst>
                  <a:path extrusionOk="0" h="580" w="626">
                    <a:moveTo>
                      <a:pt x="296" y="1"/>
                    </a:moveTo>
                    <a:cubicBezTo>
                      <a:pt x="167" y="1"/>
                      <a:pt x="38" y="82"/>
                      <a:pt x="13" y="243"/>
                    </a:cubicBezTo>
                    <a:cubicBezTo>
                      <a:pt x="0" y="318"/>
                      <a:pt x="13" y="393"/>
                      <a:pt x="63" y="455"/>
                    </a:cubicBezTo>
                    <a:cubicBezTo>
                      <a:pt x="125" y="542"/>
                      <a:pt x="210" y="580"/>
                      <a:pt x="294" y="580"/>
                    </a:cubicBezTo>
                    <a:cubicBezTo>
                      <a:pt x="463" y="580"/>
                      <a:pt x="625" y="427"/>
                      <a:pt x="575" y="218"/>
                    </a:cubicBezTo>
                    <a:cubicBezTo>
                      <a:pt x="539" y="73"/>
                      <a:pt x="417" y="1"/>
                      <a:pt x="2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91" name="Google Shape;11891;p55"/>
              <p:cNvSpPr/>
              <p:nvPr/>
            </p:nvSpPr>
            <p:spPr>
              <a:xfrm>
                <a:off x="4359125" y="3679325"/>
                <a:ext cx="18475" cy="15275"/>
              </a:xfrm>
              <a:custGeom>
                <a:rect b="b" l="l" r="r" t="t"/>
                <a:pathLst>
                  <a:path extrusionOk="0" h="611" w="739">
                    <a:moveTo>
                      <a:pt x="354" y="0"/>
                    </a:moveTo>
                    <a:cubicBezTo>
                      <a:pt x="169" y="0"/>
                      <a:pt x="1" y="190"/>
                      <a:pt x="92" y="400"/>
                    </a:cubicBezTo>
                    <a:cubicBezTo>
                      <a:pt x="134" y="549"/>
                      <a:pt x="243" y="611"/>
                      <a:pt x="355" y="611"/>
                    </a:cubicBezTo>
                    <a:cubicBezTo>
                      <a:pt x="544" y="611"/>
                      <a:pt x="739" y="435"/>
                      <a:pt x="629" y="200"/>
                    </a:cubicBezTo>
                    <a:cubicBezTo>
                      <a:pt x="604" y="150"/>
                      <a:pt x="579" y="112"/>
                      <a:pt x="554" y="87"/>
                    </a:cubicBezTo>
                    <a:cubicBezTo>
                      <a:pt x="493" y="26"/>
                      <a:pt x="422" y="0"/>
                      <a:pt x="3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92" name="Google Shape;11892;p55"/>
              <p:cNvSpPr/>
              <p:nvPr/>
            </p:nvSpPr>
            <p:spPr>
              <a:xfrm>
                <a:off x="4325800" y="3474275"/>
                <a:ext cx="14825" cy="14375"/>
              </a:xfrm>
              <a:custGeom>
                <a:rect b="b" l="l" r="r" t="t"/>
                <a:pathLst>
                  <a:path extrusionOk="0" h="575" w="593">
                    <a:moveTo>
                      <a:pt x="281" y="1"/>
                    </a:moveTo>
                    <a:cubicBezTo>
                      <a:pt x="150" y="1"/>
                      <a:pt x="19" y="85"/>
                      <a:pt x="0" y="254"/>
                    </a:cubicBezTo>
                    <a:cubicBezTo>
                      <a:pt x="0" y="304"/>
                      <a:pt x="0" y="354"/>
                      <a:pt x="13" y="391"/>
                    </a:cubicBezTo>
                    <a:cubicBezTo>
                      <a:pt x="63" y="518"/>
                      <a:pt x="172" y="575"/>
                      <a:pt x="280" y="575"/>
                    </a:cubicBezTo>
                    <a:cubicBezTo>
                      <a:pt x="437" y="575"/>
                      <a:pt x="592" y="454"/>
                      <a:pt x="562" y="254"/>
                    </a:cubicBezTo>
                    <a:cubicBezTo>
                      <a:pt x="544" y="85"/>
                      <a:pt x="412" y="1"/>
                      <a:pt x="2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93" name="Google Shape;11893;p55"/>
              <p:cNvSpPr/>
              <p:nvPr/>
            </p:nvSpPr>
            <p:spPr>
              <a:xfrm>
                <a:off x="4360675" y="3455350"/>
                <a:ext cx="16375" cy="14425"/>
              </a:xfrm>
              <a:custGeom>
                <a:rect b="b" l="l" r="r" t="t"/>
                <a:pathLst>
                  <a:path extrusionOk="0" h="577" w="655">
                    <a:moveTo>
                      <a:pt x="383" y="0"/>
                    </a:moveTo>
                    <a:cubicBezTo>
                      <a:pt x="186" y="0"/>
                      <a:pt x="1" y="209"/>
                      <a:pt x="117" y="423"/>
                    </a:cubicBezTo>
                    <a:cubicBezTo>
                      <a:pt x="155" y="498"/>
                      <a:pt x="230" y="561"/>
                      <a:pt x="317" y="573"/>
                    </a:cubicBezTo>
                    <a:cubicBezTo>
                      <a:pt x="331" y="576"/>
                      <a:pt x="345" y="577"/>
                      <a:pt x="359" y="577"/>
                    </a:cubicBezTo>
                    <a:cubicBezTo>
                      <a:pt x="494" y="577"/>
                      <a:pt x="619" y="472"/>
                      <a:pt x="642" y="336"/>
                    </a:cubicBezTo>
                    <a:cubicBezTo>
                      <a:pt x="655" y="298"/>
                      <a:pt x="655" y="261"/>
                      <a:pt x="642" y="223"/>
                    </a:cubicBezTo>
                    <a:cubicBezTo>
                      <a:pt x="642" y="211"/>
                      <a:pt x="642" y="198"/>
                      <a:pt x="630" y="186"/>
                    </a:cubicBezTo>
                    <a:cubicBezTo>
                      <a:pt x="630" y="161"/>
                      <a:pt x="617" y="136"/>
                      <a:pt x="605" y="111"/>
                    </a:cubicBezTo>
                    <a:cubicBezTo>
                      <a:pt x="541" y="33"/>
                      <a:pt x="461" y="0"/>
                      <a:pt x="3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94" name="Google Shape;11894;p55"/>
              <p:cNvSpPr/>
              <p:nvPr/>
            </p:nvSpPr>
            <p:spPr>
              <a:xfrm>
                <a:off x="4328300" y="3688100"/>
                <a:ext cx="17200" cy="14350"/>
              </a:xfrm>
              <a:custGeom>
                <a:rect b="b" l="l" r="r" t="t"/>
                <a:pathLst>
                  <a:path extrusionOk="0" h="574" w="688">
                    <a:moveTo>
                      <a:pt x="364" y="0"/>
                    </a:moveTo>
                    <a:cubicBezTo>
                      <a:pt x="280" y="0"/>
                      <a:pt x="196" y="36"/>
                      <a:pt x="138" y="111"/>
                    </a:cubicBezTo>
                    <a:cubicBezTo>
                      <a:pt x="0" y="286"/>
                      <a:pt x="113" y="548"/>
                      <a:pt x="337" y="573"/>
                    </a:cubicBezTo>
                    <a:cubicBezTo>
                      <a:pt x="375" y="573"/>
                      <a:pt x="425" y="573"/>
                      <a:pt x="475" y="561"/>
                    </a:cubicBezTo>
                    <a:cubicBezTo>
                      <a:pt x="612" y="498"/>
                      <a:pt x="687" y="336"/>
                      <a:pt x="637" y="186"/>
                    </a:cubicBezTo>
                    <a:cubicBezTo>
                      <a:pt x="587" y="64"/>
                      <a:pt x="476" y="0"/>
                      <a:pt x="3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95" name="Google Shape;11895;p55"/>
              <p:cNvSpPr/>
              <p:nvPr/>
            </p:nvSpPr>
            <p:spPr>
              <a:xfrm>
                <a:off x="3342700" y="3818925"/>
                <a:ext cx="16500" cy="14425"/>
              </a:xfrm>
              <a:custGeom>
                <a:rect b="b" l="l" r="r" t="t"/>
                <a:pathLst>
                  <a:path extrusionOk="0" h="577" w="660">
                    <a:moveTo>
                      <a:pt x="309" y="1"/>
                    </a:moveTo>
                    <a:cubicBezTo>
                      <a:pt x="143" y="1"/>
                      <a:pt x="1" y="144"/>
                      <a:pt x="22" y="314"/>
                    </a:cubicBezTo>
                    <a:cubicBezTo>
                      <a:pt x="22" y="389"/>
                      <a:pt x="72" y="464"/>
                      <a:pt x="134" y="514"/>
                    </a:cubicBezTo>
                    <a:cubicBezTo>
                      <a:pt x="182" y="557"/>
                      <a:pt x="244" y="577"/>
                      <a:pt x="307" y="577"/>
                    </a:cubicBezTo>
                    <a:cubicBezTo>
                      <a:pt x="391" y="577"/>
                      <a:pt x="477" y="541"/>
                      <a:pt x="534" y="477"/>
                    </a:cubicBezTo>
                    <a:cubicBezTo>
                      <a:pt x="659" y="314"/>
                      <a:pt x="597" y="77"/>
                      <a:pt x="397" y="14"/>
                    </a:cubicBezTo>
                    <a:cubicBezTo>
                      <a:pt x="367" y="5"/>
                      <a:pt x="338" y="1"/>
                      <a:pt x="3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96" name="Google Shape;11896;p55"/>
              <p:cNvSpPr/>
              <p:nvPr/>
            </p:nvSpPr>
            <p:spPr>
              <a:xfrm>
                <a:off x="3316625" y="3754750"/>
                <a:ext cx="16900" cy="14500"/>
              </a:xfrm>
              <a:custGeom>
                <a:rect b="b" l="l" r="r" t="t"/>
                <a:pathLst>
                  <a:path extrusionOk="0" h="580" w="676">
                    <a:moveTo>
                      <a:pt x="367" y="1"/>
                    </a:moveTo>
                    <a:cubicBezTo>
                      <a:pt x="170" y="1"/>
                      <a:pt x="1" y="213"/>
                      <a:pt x="115" y="432"/>
                    </a:cubicBezTo>
                    <a:cubicBezTo>
                      <a:pt x="171" y="534"/>
                      <a:pt x="266" y="580"/>
                      <a:pt x="360" y="580"/>
                    </a:cubicBezTo>
                    <a:cubicBezTo>
                      <a:pt x="518" y="580"/>
                      <a:pt x="676" y="452"/>
                      <a:pt x="653" y="257"/>
                    </a:cubicBezTo>
                    <a:cubicBezTo>
                      <a:pt x="653" y="232"/>
                      <a:pt x="653" y="207"/>
                      <a:pt x="640" y="182"/>
                    </a:cubicBezTo>
                    <a:cubicBezTo>
                      <a:pt x="628" y="132"/>
                      <a:pt x="590" y="94"/>
                      <a:pt x="553" y="69"/>
                    </a:cubicBezTo>
                    <a:cubicBezTo>
                      <a:pt x="493" y="22"/>
                      <a:pt x="429" y="1"/>
                      <a:pt x="3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97" name="Google Shape;11897;p55"/>
              <p:cNvSpPr/>
              <p:nvPr/>
            </p:nvSpPr>
            <p:spPr>
              <a:xfrm>
                <a:off x="3311375" y="3790750"/>
                <a:ext cx="16575" cy="14400"/>
              </a:xfrm>
              <a:custGeom>
                <a:rect b="b" l="l" r="r" t="t"/>
                <a:pathLst>
                  <a:path extrusionOk="0" h="576" w="663">
                    <a:moveTo>
                      <a:pt x="321" y="1"/>
                    </a:moveTo>
                    <a:cubicBezTo>
                      <a:pt x="289" y="1"/>
                      <a:pt x="257" y="6"/>
                      <a:pt x="225" y="16"/>
                    </a:cubicBezTo>
                    <a:cubicBezTo>
                      <a:pt x="75" y="79"/>
                      <a:pt x="0" y="241"/>
                      <a:pt x="63" y="391"/>
                    </a:cubicBezTo>
                    <a:cubicBezTo>
                      <a:pt x="101" y="505"/>
                      <a:pt x="211" y="576"/>
                      <a:pt x="327" y="576"/>
                    </a:cubicBezTo>
                    <a:cubicBezTo>
                      <a:pt x="364" y="576"/>
                      <a:pt x="402" y="569"/>
                      <a:pt x="438" y="554"/>
                    </a:cubicBezTo>
                    <a:cubicBezTo>
                      <a:pt x="588" y="504"/>
                      <a:pt x="663" y="329"/>
                      <a:pt x="600" y="179"/>
                    </a:cubicBezTo>
                    <a:cubicBezTo>
                      <a:pt x="551" y="70"/>
                      <a:pt x="439" y="1"/>
                      <a:pt x="3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98" name="Google Shape;11898;p55"/>
              <p:cNvSpPr/>
              <p:nvPr/>
            </p:nvSpPr>
            <p:spPr>
              <a:xfrm>
                <a:off x="3290400" y="3685175"/>
                <a:ext cx="18725" cy="14575"/>
              </a:xfrm>
              <a:custGeom>
                <a:rect b="b" l="l" r="r" t="t"/>
                <a:pathLst>
                  <a:path extrusionOk="0" h="583" w="749">
                    <a:moveTo>
                      <a:pt x="398" y="0"/>
                    </a:moveTo>
                    <a:cubicBezTo>
                      <a:pt x="137" y="0"/>
                      <a:pt x="0" y="337"/>
                      <a:pt x="214" y="515"/>
                    </a:cubicBezTo>
                    <a:cubicBezTo>
                      <a:pt x="273" y="562"/>
                      <a:pt x="338" y="582"/>
                      <a:pt x="400" y="582"/>
                    </a:cubicBezTo>
                    <a:cubicBezTo>
                      <a:pt x="586" y="582"/>
                      <a:pt x="749" y="397"/>
                      <a:pt x="664" y="190"/>
                    </a:cubicBezTo>
                    <a:cubicBezTo>
                      <a:pt x="664" y="166"/>
                      <a:pt x="652" y="141"/>
                      <a:pt x="639" y="128"/>
                    </a:cubicBezTo>
                    <a:cubicBezTo>
                      <a:pt x="589" y="66"/>
                      <a:pt x="514" y="16"/>
                      <a:pt x="439" y="16"/>
                    </a:cubicBezTo>
                    <a:lnTo>
                      <a:pt x="439" y="3"/>
                    </a:lnTo>
                    <a:cubicBezTo>
                      <a:pt x="425" y="1"/>
                      <a:pt x="412" y="0"/>
                      <a:pt x="3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99" name="Google Shape;11899;p55"/>
              <p:cNvSpPr/>
              <p:nvPr/>
            </p:nvSpPr>
            <p:spPr>
              <a:xfrm>
                <a:off x="3336525" y="3857025"/>
                <a:ext cx="18450" cy="15250"/>
              </a:xfrm>
              <a:custGeom>
                <a:rect b="b" l="l" r="r" t="t"/>
                <a:pathLst>
                  <a:path extrusionOk="0" h="610" w="738">
                    <a:moveTo>
                      <a:pt x="351" y="1"/>
                    </a:moveTo>
                    <a:cubicBezTo>
                      <a:pt x="167" y="1"/>
                      <a:pt x="0" y="185"/>
                      <a:pt x="81" y="402"/>
                    </a:cubicBezTo>
                    <a:cubicBezTo>
                      <a:pt x="127" y="549"/>
                      <a:pt x="237" y="610"/>
                      <a:pt x="348" y="610"/>
                    </a:cubicBezTo>
                    <a:cubicBezTo>
                      <a:pt x="540" y="610"/>
                      <a:pt x="738" y="427"/>
                      <a:pt x="619" y="190"/>
                    </a:cubicBezTo>
                    <a:cubicBezTo>
                      <a:pt x="607" y="154"/>
                      <a:pt x="584" y="119"/>
                      <a:pt x="550" y="84"/>
                    </a:cubicBezTo>
                    <a:lnTo>
                      <a:pt x="550" y="84"/>
                    </a:lnTo>
                    <a:cubicBezTo>
                      <a:pt x="552" y="86"/>
                      <a:pt x="554" y="88"/>
                      <a:pt x="556" y="90"/>
                    </a:cubicBezTo>
                    <a:lnTo>
                      <a:pt x="544" y="77"/>
                    </a:lnTo>
                    <a:lnTo>
                      <a:pt x="544" y="77"/>
                    </a:lnTo>
                    <a:cubicBezTo>
                      <a:pt x="546" y="80"/>
                      <a:pt x="548" y="82"/>
                      <a:pt x="550" y="84"/>
                    </a:cubicBezTo>
                    <a:lnTo>
                      <a:pt x="550" y="84"/>
                    </a:lnTo>
                    <a:cubicBezTo>
                      <a:pt x="490" y="26"/>
                      <a:pt x="419" y="1"/>
                      <a:pt x="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00" name="Google Shape;11900;p55"/>
              <p:cNvSpPr/>
              <p:nvPr/>
            </p:nvSpPr>
            <p:spPr>
              <a:xfrm>
                <a:off x="3318475" y="3714675"/>
                <a:ext cx="17175" cy="14375"/>
              </a:xfrm>
              <a:custGeom>
                <a:rect b="b" l="l" r="r" t="t"/>
                <a:pathLst>
                  <a:path extrusionOk="0" h="575" w="687">
                    <a:moveTo>
                      <a:pt x="366" y="1"/>
                    </a:moveTo>
                    <a:cubicBezTo>
                      <a:pt x="121" y="1"/>
                      <a:pt x="0" y="539"/>
                      <a:pt x="304" y="573"/>
                    </a:cubicBezTo>
                    <a:cubicBezTo>
                      <a:pt x="315" y="574"/>
                      <a:pt x="326" y="575"/>
                      <a:pt x="338" y="575"/>
                    </a:cubicBezTo>
                    <a:cubicBezTo>
                      <a:pt x="534" y="575"/>
                      <a:pt x="687" y="374"/>
                      <a:pt x="616" y="185"/>
                    </a:cubicBezTo>
                    <a:cubicBezTo>
                      <a:pt x="579" y="110"/>
                      <a:pt x="529" y="48"/>
                      <a:pt x="454" y="23"/>
                    </a:cubicBezTo>
                    <a:cubicBezTo>
                      <a:pt x="423" y="8"/>
                      <a:pt x="394" y="1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01" name="Google Shape;11901;p55"/>
              <p:cNvSpPr/>
              <p:nvPr/>
            </p:nvSpPr>
            <p:spPr>
              <a:xfrm>
                <a:off x="3346650" y="3786100"/>
                <a:ext cx="19850" cy="14475"/>
              </a:xfrm>
              <a:custGeom>
                <a:rect b="b" l="l" r="r" t="t"/>
                <a:pathLst>
                  <a:path extrusionOk="0" h="579" w="794">
                    <a:moveTo>
                      <a:pt x="391" y="1"/>
                    </a:moveTo>
                    <a:cubicBezTo>
                      <a:pt x="48" y="1"/>
                      <a:pt x="1" y="529"/>
                      <a:pt x="364" y="577"/>
                    </a:cubicBezTo>
                    <a:cubicBezTo>
                      <a:pt x="372" y="578"/>
                      <a:pt x="380" y="578"/>
                      <a:pt x="389" y="578"/>
                    </a:cubicBezTo>
                    <a:cubicBezTo>
                      <a:pt x="729" y="578"/>
                      <a:pt x="793" y="76"/>
                      <a:pt x="451" y="2"/>
                    </a:cubicBezTo>
                    <a:lnTo>
                      <a:pt x="426" y="2"/>
                    </a:lnTo>
                    <a:cubicBezTo>
                      <a:pt x="414" y="1"/>
                      <a:pt x="402" y="1"/>
                      <a:pt x="3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02" name="Google Shape;11902;p55"/>
              <p:cNvSpPr/>
              <p:nvPr/>
            </p:nvSpPr>
            <p:spPr>
              <a:xfrm>
                <a:off x="3446650" y="3778700"/>
                <a:ext cx="15700" cy="14400"/>
              </a:xfrm>
              <a:custGeom>
                <a:rect b="b" l="l" r="r" t="t"/>
                <a:pathLst>
                  <a:path extrusionOk="0" h="576" w="628">
                    <a:moveTo>
                      <a:pt x="326" y="0"/>
                    </a:moveTo>
                    <a:cubicBezTo>
                      <a:pt x="243" y="0"/>
                      <a:pt x="159" y="36"/>
                      <a:pt x="100" y="111"/>
                    </a:cubicBezTo>
                    <a:cubicBezTo>
                      <a:pt x="0" y="224"/>
                      <a:pt x="13" y="411"/>
                      <a:pt x="138" y="511"/>
                    </a:cubicBezTo>
                    <a:cubicBezTo>
                      <a:pt x="193" y="556"/>
                      <a:pt x="256" y="576"/>
                      <a:pt x="317" y="576"/>
                    </a:cubicBezTo>
                    <a:cubicBezTo>
                      <a:pt x="478" y="576"/>
                      <a:pt x="627" y="438"/>
                      <a:pt x="600" y="248"/>
                    </a:cubicBezTo>
                    <a:cubicBezTo>
                      <a:pt x="600" y="224"/>
                      <a:pt x="600" y="199"/>
                      <a:pt x="588" y="186"/>
                    </a:cubicBezTo>
                    <a:cubicBezTo>
                      <a:pt x="545" y="64"/>
                      <a:pt x="436" y="0"/>
                      <a:pt x="3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03" name="Google Shape;11903;p55"/>
              <p:cNvSpPr/>
              <p:nvPr/>
            </p:nvSpPr>
            <p:spPr>
              <a:xfrm>
                <a:off x="3483825" y="3757875"/>
                <a:ext cx="18300" cy="14600"/>
              </a:xfrm>
              <a:custGeom>
                <a:rect b="b" l="l" r="r" t="t"/>
                <a:pathLst>
                  <a:path extrusionOk="0" h="584" w="732">
                    <a:moveTo>
                      <a:pt x="356" y="0"/>
                    </a:moveTo>
                    <a:cubicBezTo>
                      <a:pt x="260" y="0"/>
                      <a:pt x="165" y="47"/>
                      <a:pt x="113" y="144"/>
                    </a:cubicBezTo>
                    <a:cubicBezTo>
                      <a:pt x="0" y="319"/>
                      <a:pt x="113" y="544"/>
                      <a:pt x="313" y="582"/>
                    </a:cubicBezTo>
                    <a:cubicBezTo>
                      <a:pt x="324" y="583"/>
                      <a:pt x="334" y="583"/>
                      <a:pt x="344" y="583"/>
                    </a:cubicBezTo>
                    <a:cubicBezTo>
                      <a:pt x="577" y="583"/>
                      <a:pt x="731" y="323"/>
                      <a:pt x="588" y="119"/>
                    </a:cubicBezTo>
                    <a:cubicBezTo>
                      <a:pt x="534" y="41"/>
                      <a:pt x="444" y="0"/>
                      <a:pt x="3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04" name="Google Shape;11904;p55"/>
              <p:cNvSpPr/>
              <p:nvPr/>
            </p:nvSpPr>
            <p:spPr>
              <a:xfrm>
                <a:off x="3417025" y="3744875"/>
                <a:ext cx="18275" cy="14500"/>
              </a:xfrm>
              <a:custGeom>
                <a:rect b="b" l="l" r="r" t="t"/>
                <a:pathLst>
                  <a:path extrusionOk="0" h="580" w="731">
                    <a:moveTo>
                      <a:pt x="380" y="0"/>
                    </a:moveTo>
                    <a:cubicBezTo>
                      <a:pt x="186" y="0"/>
                      <a:pt x="0" y="207"/>
                      <a:pt x="123" y="427"/>
                    </a:cubicBezTo>
                    <a:cubicBezTo>
                      <a:pt x="179" y="534"/>
                      <a:pt x="272" y="579"/>
                      <a:pt x="366" y="579"/>
                    </a:cubicBezTo>
                    <a:cubicBezTo>
                      <a:pt x="547" y="579"/>
                      <a:pt x="730" y="411"/>
                      <a:pt x="648" y="189"/>
                    </a:cubicBezTo>
                    <a:cubicBezTo>
                      <a:pt x="635" y="164"/>
                      <a:pt x="623" y="139"/>
                      <a:pt x="610" y="127"/>
                    </a:cubicBezTo>
                    <a:cubicBezTo>
                      <a:pt x="547" y="38"/>
                      <a:pt x="463" y="0"/>
                      <a:pt x="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05" name="Google Shape;11905;p55"/>
              <p:cNvSpPr/>
              <p:nvPr/>
            </p:nvSpPr>
            <p:spPr>
              <a:xfrm>
                <a:off x="3428375" y="3705800"/>
                <a:ext cx="15175" cy="14625"/>
              </a:xfrm>
              <a:custGeom>
                <a:rect b="b" l="l" r="r" t="t"/>
                <a:pathLst>
                  <a:path extrusionOk="0" h="585" w="607">
                    <a:moveTo>
                      <a:pt x="309" y="0"/>
                    </a:moveTo>
                    <a:cubicBezTo>
                      <a:pt x="146" y="0"/>
                      <a:pt x="1" y="138"/>
                      <a:pt x="19" y="328"/>
                    </a:cubicBezTo>
                    <a:cubicBezTo>
                      <a:pt x="35" y="486"/>
                      <a:pt x="171" y="584"/>
                      <a:pt x="310" y="584"/>
                    </a:cubicBezTo>
                    <a:cubicBezTo>
                      <a:pt x="390" y="584"/>
                      <a:pt x="472" y="551"/>
                      <a:pt x="531" y="478"/>
                    </a:cubicBezTo>
                    <a:cubicBezTo>
                      <a:pt x="581" y="415"/>
                      <a:pt x="606" y="340"/>
                      <a:pt x="594" y="265"/>
                    </a:cubicBezTo>
                    <a:cubicBezTo>
                      <a:pt x="594" y="240"/>
                      <a:pt x="581" y="215"/>
                      <a:pt x="581" y="190"/>
                    </a:cubicBezTo>
                    <a:cubicBezTo>
                      <a:pt x="556" y="140"/>
                      <a:pt x="531" y="103"/>
                      <a:pt x="494" y="65"/>
                    </a:cubicBezTo>
                    <a:cubicBezTo>
                      <a:pt x="435" y="20"/>
                      <a:pt x="371" y="0"/>
                      <a:pt x="3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06" name="Google Shape;11906;p55"/>
              <p:cNvSpPr/>
              <p:nvPr/>
            </p:nvSpPr>
            <p:spPr>
              <a:xfrm>
                <a:off x="3462900" y="3705175"/>
                <a:ext cx="17400" cy="14500"/>
              </a:xfrm>
              <a:custGeom>
                <a:rect b="b" l="l" r="r" t="t"/>
                <a:pathLst>
                  <a:path extrusionOk="0" h="580" w="696">
                    <a:moveTo>
                      <a:pt x="361" y="1"/>
                    </a:moveTo>
                    <a:cubicBezTo>
                      <a:pt x="263" y="1"/>
                      <a:pt x="165" y="48"/>
                      <a:pt x="113" y="140"/>
                    </a:cubicBezTo>
                    <a:cubicBezTo>
                      <a:pt x="0" y="315"/>
                      <a:pt x="113" y="540"/>
                      <a:pt x="313" y="578"/>
                    </a:cubicBezTo>
                    <a:cubicBezTo>
                      <a:pt x="325" y="579"/>
                      <a:pt x="337" y="580"/>
                      <a:pt x="349" y="580"/>
                    </a:cubicBezTo>
                    <a:cubicBezTo>
                      <a:pt x="554" y="580"/>
                      <a:pt x="696" y="379"/>
                      <a:pt x="625" y="190"/>
                    </a:cubicBezTo>
                    <a:cubicBezTo>
                      <a:pt x="612" y="165"/>
                      <a:pt x="600" y="140"/>
                      <a:pt x="587" y="115"/>
                    </a:cubicBezTo>
                    <a:cubicBezTo>
                      <a:pt x="534" y="39"/>
                      <a:pt x="448" y="1"/>
                      <a:pt x="3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07" name="Google Shape;11907;p55"/>
              <p:cNvSpPr/>
              <p:nvPr/>
            </p:nvSpPr>
            <p:spPr>
              <a:xfrm>
                <a:off x="3496625" y="3724525"/>
                <a:ext cx="16600" cy="14400"/>
              </a:xfrm>
              <a:custGeom>
                <a:rect b="b" l="l" r="r" t="t"/>
                <a:pathLst>
                  <a:path extrusionOk="0" h="576" w="664">
                    <a:moveTo>
                      <a:pt x="320" y="1"/>
                    </a:moveTo>
                    <a:cubicBezTo>
                      <a:pt x="289" y="1"/>
                      <a:pt x="257" y="6"/>
                      <a:pt x="226" y="16"/>
                    </a:cubicBezTo>
                    <a:cubicBezTo>
                      <a:pt x="76" y="79"/>
                      <a:pt x="1" y="241"/>
                      <a:pt x="63" y="391"/>
                    </a:cubicBezTo>
                    <a:cubicBezTo>
                      <a:pt x="111" y="505"/>
                      <a:pt x="216" y="576"/>
                      <a:pt x="329" y="576"/>
                    </a:cubicBezTo>
                    <a:cubicBezTo>
                      <a:pt x="365" y="576"/>
                      <a:pt x="402" y="569"/>
                      <a:pt x="438" y="553"/>
                    </a:cubicBezTo>
                    <a:cubicBezTo>
                      <a:pt x="588" y="503"/>
                      <a:pt x="663" y="329"/>
                      <a:pt x="601" y="191"/>
                    </a:cubicBezTo>
                    <a:cubicBezTo>
                      <a:pt x="551" y="72"/>
                      <a:pt x="439" y="1"/>
                      <a:pt x="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08" name="Google Shape;11908;p55"/>
              <p:cNvSpPr/>
              <p:nvPr/>
            </p:nvSpPr>
            <p:spPr>
              <a:xfrm>
                <a:off x="3402950" y="3645125"/>
                <a:ext cx="18725" cy="14625"/>
              </a:xfrm>
              <a:custGeom>
                <a:rect b="b" l="l" r="r" t="t"/>
                <a:pathLst>
                  <a:path extrusionOk="0" h="585" w="749">
                    <a:moveTo>
                      <a:pt x="385" y="1"/>
                    </a:moveTo>
                    <a:cubicBezTo>
                      <a:pt x="130" y="1"/>
                      <a:pt x="0" y="342"/>
                      <a:pt x="211" y="518"/>
                    </a:cubicBezTo>
                    <a:cubicBezTo>
                      <a:pt x="270" y="564"/>
                      <a:pt x="335" y="585"/>
                      <a:pt x="397" y="585"/>
                    </a:cubicBezTo>
                    <a:cubicBezTo>
                      <a:pt x="584" y="585"/>
                      <a:pt x="749" y="399"/>
                      <a:pt x="674" y="193"/>
                    </a:cubicBezTo>
                    <a:cubicBezTo>
                      <a:pt x="636" y="93"/>
                      <a:pt x="549" y="18"/>
                      <a:pt x="436" y="5"/>
                    </a:cubicBezTo>
                    <a:cubicBezTo>
                      <a:pt x="418" y="2"/>
                      <a:pt x="401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09" name="Google Shape;11909;p55"/>
              <p:cNvSpPr/>
              <p:nvPr/>
            </p:nvSpPr>
            <p:spPr>
              <a:xfrm>
                <a:off x="3442575" y="3633525"/>
                <a:ext cx="15800" cy="14625"/>
              </a:xfrm>
              <a:custGeom>
                <a:rect b="b" l="l" r="r" t="t"/>
                <a:pathLst>
                  <a:path extrusionOk="0" h="585" w="632">
                    <a:moveTo>
                      <a:pt x="322" y="1"/>
                    </a:moveTo>
                    <a:cubicBezTo>
                      <a:pt x="242" y="1"/>
                      <a:pt x="160" y="34"/>
                      <a:pt x="101" y="107"/>
                    </a:cubicBezTo>
                    <a:cubicBezTo>
                      <a:pt x="1" y="232"/>
                      <a:pt x="26" y="407"/>
                      <a:pt x="138" y="519"/>
                    </a:cubicBezTo>
                    <a:cubicBezTo>
                      <a:pt x="197" y="564"/>
                      <a:pt x="262" y="584"/>
                      <a:pt x="324" y="584"/>
                    </a:cubicBezTo>
                    <a:cubicBezTo>
                      <a:pt x="486" y="584"/>
                      <a:pt x="631" y="447"/>
                      <a:pt x="613" y="257"/>
                    </a:cubicBezTo>
                    <a:cubicBezTo>
                      <a:pt x="597" y="99"/>
                      <a:pt x="461" y="1"/>
                      <a:pt x="3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10" name="Google Shape;11910;p55"/>
              <p:cNvSpPr/>
              <p:nvPr/>
            </p:nvSpPr>
            <p:spPr>
              <a:xfrm>
                <a:off x="3390400" y="3678250"/>
                <a:ext cx="19525" cy="15000"/>
              </a:xfrm>
              <a:custGeom>
                <a:rect b="b" l="l" r="r" t="t"/>
                <a:pathLst>
                  <a:path extrusionOk="0" h="600" w="781">
                    <a:moveTo>
                      <a:pt x="323" y="1"/>
                    </a:moveTo>
                    <a:cubicBezTo>
                      <a:pt x="239" y="1"/>
                      <a:pt x="156" y="36"/>
                      <a:pt x="101" y="105"/>
                    </a:cubicBezTo>
                    <a:cubicBezTo>
                      <a:pt x="1" y="230"/>
                      <a:pt x="26" y="418"/>
                      <a:pt x="151" y="517"/>
                    </a:cubicBezTo>
                    <a:cubicBezTo>
                      <a:pt x="214" y="575"/>
                      <a:pt x="281" y="599"/>
                      <a:pt x="345" y="599"/>
                    </a:cubicBezTo>
                    <a:cubicBezTo>
                      <a:pt x="586" y="599"/>
                      <a:pt x="780" y="255"/>
                      <a:pt x="513" y="68"/>
                    </a:cubicBezTo>
                    <a:cubicBezTo>
                      <a:pt x="458" y="23"/>
                      <a:pt x="390" y="1"/>
                      <a:pt x="3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11" name="Google Shape;11911;p55"/>
              <p:cNvSpPr/>
              <p:nvPr/>
            </p:nvSpPr>
            <p:spPr>
              <a:xfrm>
                <a:off x="3469775" y="3667200"/>
                <a:ext cx="16575" cy="14550"/>
              </a:xfrm>
              <a:custGeom>
                <a:rect b="b" l="l" r="r" t="t"/>
                <a:pathLst>
                  <a:path extrusionOk="0" h="582" w="663">
                    <a:moveTo>
                      <a:pt x="335" y="0"/>
                    </a:moveTo>
                    <a:cubicBezTo>
                      <a:pt x="299" y="0"/>
                      <a:pt x="261" y="7"/>
                      <a:pt x="225" y="22"/>
                    </a:cubicBezTo>
                    <a:cubicBezTo>
                      <a:pt x="75" y="85"/>
                      <a:pt x="0" y="247"/>
                      <a:pt x="63" y="397"/>
                    </a:cubicBezTo>
                    <a:cubicBezTo>
                      <a:pt x="110" y="511"/>
                      <a:pt x="215" y="582"/>
                      <a:pt x="329" y="582"/>
                    </a:cubicBezTo>
                    <a:cubicBezTo>
                      <a:pt x="365" y="582"/>
                      <a:pt x="401" y="575"/>
                      <a:pt x="437" y="560"/>
                    </a:cubicBezTo>
                    <a:cubicBezTo>
                      <a:pt x="587" y="497"/>
                      <a:pt x="662" y="335"/>
                      <a:pt x="600" y="185"/>
                    </a:cubicBezTo>
                    <a:cubicBezTo>
                      <a:pt x="562" y="71"/>
                      <a:pt x="452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12" name="Google Shape;11912;p55"/>
              <p:cNvSpPr/>
              <p:nvPr/>
            </p:nvSpPr>
            <p:spPr>
              <a:xfrm>
                <a:off x="3560675" y="3733325"/>
                <a:ext cx="19225" cy="14575"/>
              </a:xfrm>
              <a:custGeom>
                <a:rect b="b" l="l" r="r" t="t"/>
                <a:pathLst>
                  <a:path extrusionOk="0" h="583" w="769">
                    <a:moveTo>
                      <a:pt x="381" y="0"/>
                    </a:moveTo>
                    <a:cubicBezTo>
                      <a:pt x="371" y="0"/>
                      <a:pt x="361" y="1"/>
                      <a:pt x="351" y="2"/>
                    </a:cubicBezTo>
                    <a:cubicBezTo>
                      <a:pt x="101" y="39"/>
                      <a:pt x="1" y="364"/>
                      <a:pt x="201" y="526"/>
                    </a:cubicBezTo>
                    <a:cubicBezTo>
                      <a:pt x="254" y="564"/>
                      <a:pt x="316" y="583"/>
                      <a:pt x="379" y="583"/>
                    </a:cubicBezTo>
                    <a:cubicBezTo>
                      <a:pt x="463" y="583"/>
                      <a:pt x="548" y="548"/>
                      <a:pt x="613" y="476"/>
                    </a:cubicBezTo>
                    <a:cubicBezTo>
                      <a:pt x="769" y="284"/>
                      <a:pt x="625" y="0"/>
                      <a:pt x="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13" name="Google Shape;11913;p55"/>
              <p:cNvSpPr/>
              <p:nvPr/>
            </p:nvSpPr>
            <p:spPr>
              <a:xfrm>
                <a:off x="3536575" y="3669475"/>
                <a:ext cx="16900" cy="14475"/>
              </a:xfrm>
              <a:custGeom>
                <a:rect b="b" l="l" r="r" t="t"/>
                <a:pathLst>
                  <a:path extrusionOk="0" h="579" w="676">
                    <a:moveTo>
                      <a:pt x="367" y="0"/>
                    </a:moveTo>
                    <a:cubicBezTo>
                      <a:pt x="169" y="0"/>
                      <a:pt x="1" y="212"/>
                      <a:pt x="115" y="431"/>
                    </a:cubicBezTo>
                    <a:cubicBezTo>
                      <a:pt x="171" y="534"/>
                      <a:pt x="265" y="579"/>
                      <a:pt x="360" y="579"/>
                    </a:cubicBezTo>
                    <a:cubicBezTo>
                      <a:pt x="518" y="579"/>
                      <a:pt x="676" y="452"/>
                      <a:pt x="652" y="256"/>
                    </a:cubicBezTo>
                    <a:cubicBezTo>
                      <a:pt x="652" y="231"/>
                      <a:pt x="652" y="206"/>
                      <a:pt x="640" y="181"/>
                    </a:cubicBezTo>
                    <a:cubicBezTo>
                      <a:pt x="615" y="131"/>
                      <a:pt x="590" y="94"/>
                      <a:pt x="552" y="69"/>
                    </a:cubicBezTo>
                    <a:cubicBezTo>
                      <a:pt x="493" y="21"/>
                      <a:pt x="428" y="0"/>
                      <a:pt x="3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14" name="Google Shape;11914;p55"/>
              <p:cNvSpPr/>
              <p:nvPr/>
            </p:nvSpPr>
            <p:spPr>
              <a:xfrm>
                <a:off x="3531300" y="3705300"/>
                <a:ext cx="16600" cy="14575"/>
              </a:xfrm>
              <a:custGeom>
                <a:rect b="b" l="l" r="r" t="t"/>
                <a:pathLst>
                  <a:path extrusionOk="0" h="583" w="664">
                    <a:moveTo>
                      <a:pt x="335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73"/>
                      <a:pt x="1" y="248"/>
                      <a:pt x="63" y="398"/>
                    </a:cubicBezTo>
                    <a:cubicBezTo>
                      <a:pt x="101" y="512"/>
                      <a:pt x="211" y="582"/>
                      <a:pt x="328" y="582"/>
                    </a:cubicBezTo>
                    <a:cubicBezTo>
                      <a:pt x="365" y="582"/>
                      <a:pt x="402" y="575"/>
                      <a:pt x="438" y="560"/>
                    </a:cubicBezTo>
                    <a:cubicBezTo>
                      <a:pt x="588" y="498"/>
                      <a:pt x="663" y="335"/>
                      <a:pt x="601" y="185"/>
                    </a:cubicBezTo>
                    <a:cubicBezTo>
                      <a:pt x="553" y="71"/>
                      <a:pt x="448" y="1"/>
                      <a:pt x="3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15" name="Google Shape;11915;p55"/>
              <p:cNvSpPr/>
              <p:nvPr/>
            </p:nvSpPr>
            <p:spPr>
              <a:xfrm>
                <a:off x="3512875" y="3599850"/>
                <a:ext cx="16050" cy="14375"/>
              </a:xfrm>
              <a:custGeom>
                <a:rect b="b" l="l" r="r" t="t"/>
                <a:pathLst>
                  <a:path extrusionOk="0" h="575" w="642">
                    <a:moveTo>
                      <a:pt x="296" y="1"/>
                    </a:moveTo>
                    <a:cubicBezTo>
                      <a:pt x="161" y="1"/>
                      <a:pt x="36" y="107"/>
                      <a:pt x="13" y="254"/>
                    </a:cubicBezTo>
                    <a:cubicBezTo>
                      <a:pt x="1" y="329"/>
                      <a:pt x="13" y="404"/>
                      <a:pt x="63" y="467"/>
                    </a:cubicBezTo>
                    <a:cubicBezTo>
                      <a:pt x="123" y="542"/>
                      <a:pt x="203" y="574"/>
                      <a:pt x="282" y="574"/>
                    </a:cubicBezTo>
                    <a:cubicBezTo>
                      <a:pt x="464" y="574"/>
                      <a:pt x="642" y="401"/>
                      <a:pt x="563" y="192"/>
                    </a:cubicBezTo>
                    <a:cubicBezTo>
                      <a:pt x="563" y="167"/>
                      <a:pt x="550" y="142"/>
                      <a:pt x="525" y="117"/>
                    </a:cubicBezTo>
                    <a:cubicBezTo>
                      <a:pt x="488" y="54"/>
                      <a:pt x="413" y="17"/>
                      <a:pt x="338" y="4"/>
                    </a:cubicBezTo>
                    <a:cubicBezTo>
                      <a:pt x="324" y="2"/>
                      <a:pt x="310" y="1"/>
                      <a:pt x="2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16" name="Google Shape;11916;p55"/>
              <p:cNvSpPr/>
              <p:nvPr/>
            </p:nvSpPr>
            <p:spPr>
              <a:xfrm>
                <a:off x="3499125" y="3645950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9" y="0"/>
                    </a:moveTo>
                    <a:cubicBezTo>
                      <a:pt x="294" y="0"/>
                      <a:pt x="259" y="7"/>
                      <a:pt x="226" y="22"/>
                    </a:cubicBezTo>
                    <a:cubicBezTo>
                      <a:pt x="76" y="72"/>
                      <a:pt x="1" y="247"/>
                      <a:pt x="51" y="397"/>
                    </a:cubicBezTo>
                    <a:cubicBezTo>
                      <a:pt x="100" y="506"/>
                      <a:pt x="212" y="575"/>
                      <a:pt x="330" y="575"/>
                    </a:cubicBezTo>
                    <a:cubicBezTo>
                      <a:pt x="362" y="575"/>
                      <a:pt x="394" y="570"/>
                      <a:pt x="426" y="560"/>
                    </a:cubicBezTo>
                    <a:cubicBezTo>
                      <a:pt x="576" y="497"/>
                      <a:pt x="651" y="335"/>
                      <a:pt x="588" y="185"/>
                    </a:cubicBezTo>
                    <a:cubicBezTo>
                      <a:pt x="550" y="71"/>
                      <a:pt x="440" y="0"/>
                      <a:pt x="3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17" name="Google Shape;11917;p55"/>
              <p:cNvSpPr/>
              <p:nvPr/>
            </p:nvSpPr>
            <p:spPr>
              <a:xfrm>
                <a:off x="3377525" y="3801000"/>
                <a:ext cx="18300" cy="14600"/>
              </a:xfrm>
              <a:custGeom>
                <a:rect b="b" l="l" r="r" t="t"/>
                <a:pathLst>
                  <a:path extrusionOk="0" h="584" w="732">
                    <a:moveTo>
                      <a:pt x="382" y="0"/>
                    </a:moveTo>
                    <a:cubicBezTo>
                      <a:pt x="188" y="0"/>
                      <a:pt x="1" y="209"/>
                      <a:pt x="116" y="431"/>
                    </a:cubicBezTo>
                    <a:cubicBezTo>
                      <a:pt x="176" y="538"/>
                      <a:pt x="272" y="584"/>
                      <a:pt x="368" y="584"/>
                    </a:cubicBezTo>
                    <a:cubicBezTo>
                      <a:pt x="551" y="584"/>
                      <a:pt x="731" y="416"/>
                      <a:pt x="641" y="194"/>
                    </a:cubicBezTo>
                    <a:cubicBezTo>
                      <a:pt x="641" y="169"/>
                      <a:pt x="628" y="144"/>
                      <a:pt x="603" y="119"/>
                    </a:cubicBezTo>
                    <a:cubicBezTo>
                      <a:pt x="542" y="35"/>
                      <a:pt x="461" y="0"/>
                      <a:pt x="3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18" name="Google Shape;11918;p55"/>
              <p:cNvSpPr/>
              <p:nvPr/>
            </p:nvSpPr>
            <p:spPr>
              <a:xfrm>
                <a:off x="3383225" y="3764000"/>
                <a:ext cx="17200" cy="12800"/>
              </a:xfrm>
              <a:custGeom>
                <a:rect b="b" l="l" r="r" t="t"/>
                <a:pathLst>
                  <a:path extrusionOk="0" h="512" w="688">
                    <a:moveTo>
                      <a:pt x="485" y="1"/>
                    </a:moveTo>
                    <a:cubicBezTo>
                      <a:pt x="273" y="1"/>
                      <a:pt x="1" y="283"/>
                      <a:pt x="213" y="449"/>
                    </a:cubicBezTo>
                    <a:cubicBezTo>
                      <a:pt x="261" y="492"/>
                      <a:pt x="323" y="512"/>
                      <a:pt x="386" y="512"/>
                    </a:cubicBezTo>
                    <a:cubicBezTo>
                      <a:pt x="470" y="512"/>
                      <a:pt x="556" y="476"/>
                      <a:pt x="613" y="412"/>
                    </a:cubicBezTo>
                    <a:cubicBezTo>
                      <a:pt x="663" y="349"/>
                      <a:pt x="688" y="274"/>
                      <a:pt x="675" y="199"/>
                    </a:cubicBezTo>
                    <a:cubicBezTo>
                      <a:pt x="675" y="162"/>
                      <a:pt x="663" y="149"/>
                      <a:pt x="663" y="124"/>
                    </a:cubicBezTo>
                    <a:cubicBezTo>
                      <a:pt x="627" y="36"/>
                      <a:pt x="559" y="1"/>
                      <a:pt x="4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19" name="Google Shape;11919;p55"/>
              <p:cNvSpPr/>
              <p:nvPr/>
            </p:nvSpPr>
            <p:spPr>
              <a:xfrm>
                <a:off x="3353550" y="3741500"/>
                <a:ext cx="15450" cy="14475"/>
              </a:xfrm>
              <a:custGeom>
                <a:rect b="b" l="l" r="r" t="t"/>
                <a:pathLst>
                  <a:path extrusionOk="0" h="579" w="618">
                    <a:moveTo>
                      <a:pt x="292" y="1"/>
                    </a:moveTo>
                    <a:cubicBezTo>
                      <a:pt x="161" y="1"/>
                      <a:pt x="32" y="82"/>
                      <a:pt x="13" y="237"/>
                    </a:cubicBezTo>
                    <a:cubicBezTo>
                      <a:pt x="0" y="312"/>
                      <a:pt x="13" y="399"/>
                      <a:pt x="63" y="462"/>
                    </a:cubicBezTo>
                    <a:cubicBezTo>
                      <a:pt x="120" y="543"/>
                      <a:pt x="200" y="578"/>
                      <a:pt x="281" y="578"/>
                    </a:cubicBezTo>
                    <a:cubicBezTo>
                      <a:pt x="449" y="578"/>
                      <a:pt x="617" y="427"/>
                      <a:pt x="575" y="224"/>
                    </a:cubicBezTo>
                    <a:cubicBezTo>
                      <a:pt x="539" y="73"/>
                      <a:pt x="414" y="1"/>
                      <a:pt x="2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20" name="Google Shape;11920;p55"/>
              <p:cNvSpPr/>
              <p:nvPr/>
            </p:nvSpPr>
            <p:spPr>
              <a:xfrm>
                <a:off x="3330050" y="3674075"/>
                <a:ext cx="15775" cy="15050"/>
              </a:xfrm>
              <a:custGeom>
                <a:rect b="b" l="l" r="r" t="t"/>
                <a:pathLst>
                  <a:path extrusionOk="0" h="602" w="631">
                    <a:moveTo>
                      <a:pt x="314" y="1"/>
                    </a:moveTo>
                    <a:cubicBezTo>
                      <a:pt x="158" y="1"/>
                      <a:pt x="1" y="122"/>
                      <a:pt x="16" y="322"/>
                    </a:cubicBezTo>
                    <a:cubicBezTo>
                      <a:pt x="27" y="513"/>
                      <a:pt x="167" y="602"/>
                      <a:pt x="306" y="602"/>
                    </a:cubicBezTo>
                    <a:cubicBezTo>
                      <a:pt x="469" y="602"/>
                      <a:pt x="631" y="481"/>
                      <a:pt x="590" y="260"/>
                    </a:cubicBezTo>
                    <a:cubicBezTo>
                      <a:pt x="590" y="235"/>
                      <a:pt x="578" y="210"/>
                      <a:pt x="578" y="185"/>
                    </a:cubicBezTo>
                    <a:cubicBezTo>
                      <a:pt x="527" y="58"/>
                      <a:pt x="421" y="1"/>
                      <a:pt x="31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21" name="Google Shape;11921;p55"/>
              <p:cNvSpPr/>
              <p:nvPr/>
            </p:nvSpPr>
            <p:spPr>
              <a:xfrm>
                <a:off x="3357600" y="3702325"/>
                <a:ext cx="16050" cy="14375"/>
              </a:xfrm>
              <a:custGeom>
                <a:rect b="b" l="l" r="r" t="t"/>
                <a:pathLst>
                  <a:path extrusionOk="0" h="575" w="642">
                    <a:moveTo>
                      <a:pt x="296" y="1"/>
                    </a:moveTo>
                    <a:cubicBezTo>
                      <a:pt x="161" y="1"/>
                      <a:pt x="36" y="107"/>
                      <a:pt x="13" y="254"/>
                    </a:cubicBezTo>
                    <a:cubicBezTo>
                      <a:pt x="1" y="329"/>
                      <a:pt x="26" y="404"/>
                      <a:pt x="63" y="467"/>
                    </a:cubicBezTo>
                    <a:cubicBezTo>
                      <a:pt x="124" y="542"/>
                      <a:pt x="203" y="574"/>
                      <a:pt x="282" y="574"/>
                    </a:cubicBezTo>
                    <a:cubicBezTo>
                      <a:pt x="464" y="574"/>
                      <a:pt x="642" y="401"/>
                      <a:pt x="563" y="192"/>
                    </a:cubicBezTo>
                    <a:cubicBezTo>
                      <a:pt x="563" y="167"/>
                      <a:pt x="551" y="142"/>
                      <a:pt x="538" y="117"/>
                    </a:cubicBezTo>
                    <a:cubicBezTo>
                      <a:pt x="488" y="54"/>
                      <a:pt x="413" y="17"/>
                      <a:pt x="338" y="4"/>
                    </a:cubicBezTo>
                    <a:cubicBezTo>
                      <a:pt x="324" y="2"/>
                      <a:pt x="310" y="1"/>
                      <a:pt x="2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22" name="Google Shape;11922;p55"/>
              <p:cNvSpPr/>
              <p:nvPr/>
            </p:nvSpPr>
            <p:spPr>
              <a:xfrm>
                <a:off x="3499150" y="3685875"/>
                <a:ext cx="17200" cy="14775"/>
              </a:xfrm>
              <a:custGeom>
                <a:rect b="b" l="l" r="r" t="t"/>
                <a:pathLst>
                  <a:path extrusionOk="0" h="591" w="688">
                    <a:moveTo>
                      <a:pt x="399" y="1"/>
                    </a:moveTo>
                    <a:cubicBezTo>
                      <a:pt x="194" y="1"/>
                      <a:pt x="1" y="238"/>
                      <a:pt x="162" y="462"/>
                    </a:cubicBezTo>
                    <a:cubicBezTo>
                      <a:pt x="200" y="525"/>
                      <a:pt x="275" y="575"/>
                      <a:pt x="350" y="587"/>
                    </a:cubicBezTo>
                    <a:cubicBezTo>
                      <a:pt x="365" y="590"/>
                      <a:pt x="380" y="591"/>
                      <a:pt x="395" y="591"/>
                    </a:cubicBezTo>
                    <a:cubicBezTo>
                      <a:pt x="537" y="591"/>
                      <a:pt x="652" y="485"/>
                      <a:pt x="675" y="337"/>
                    </a:cubicBezTo>
                    <a:cubicBezTo>
                      <a:pt x="687" y="287"/>
                      <a:pt x="687" y="237"/>
                      <a:pt x="662" y="200"/>
                    </a:cubicBezTo>
                    <a:cubicBezTo>
                      <a:pt x="650" y="175"/>
                      <a:pt x="637" y="150"/>
                      <a:pt x="625" y="125"/>
                    </a:cubicBezTo>
                    <a:cubicBezTo>
                      <a:pt x="561" y="37"/>
                      <a:pt x="479" y="1"/>
                      <a:pt x="3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23" name="Google Shape;11923;p55"/>
              <p:cNvSpPr/>
              <p:nvPr/>
            </p:nvSpPr>
            <p:spPr>
              <a:xfrm>
                <a:off x="3433525" y="3671950"/>
                <a:ext cx="17725" cy="14625"/>
              </a:xfrm>
              <a:custGeom>
                <a:rect b="b" l="l" r="r" t="t"/>
                <a:pathLst>
                  <a:path extrusionOk="0" h="585" w="709">
                    <a:moveTo>
                      <a:pt x="362" y="1"/>
                    </a:moveTo>
                    <a:cubicBezTo>
                      <a:pt x="266" y="1"/>
                      <a:pt x="171" y="48"/>
                      <a:pt x="113" y="145"/>
                    </a:cubicBezTo>
                    <a:cubicBezTo>
                      <a:pt x="0" y="320"/>
                      <a:pt x="113" y="545"/>
                      <a:pt x="325" y="582"/>
                    </a:cubicBezTo>
                    <a:cubicBezTo>
                      <a:pt x="337" y="583"/>
                      <a:pt x="348" y="584"/>
                      <a:pt x="360" y="584"/>
                    </a:cubicBezTo>
                    <a:cubicBezTo>
                      <a:pt x="556" y="584"/>
                      <a:pt x="709" y="384"/>
                      <a:pt x="638" y="195"/>
                    </a:cubicBezTo>
                    <a:cubicBezTo>
                      <a:pt x="625" y="170"/>
                      <a:pt x="613" y="145"/>
                      <a:pt x="600" y="120"/>
                    </a:cubicBezTo>
                    <a:cubicBezTo>
                      <a:pt x="540" y="41"/>
                      <a:pt x="451" y="1"/>
                      <a:pt x="3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24" name="Google Shape;11924;p55"/>
              <p:cNvSpPr/>
              <p:nvPr/>
            </p:nvSpPr>
            <p:spPr>
              <a:xfrm>
                <a:off x="3452900" y="3740975"/>
                <a:ext cx="17275" cy="14675"/>
              </a:xfrm>
              <a:custGeom>
                <a:rect b="b" l="l" r="r" t="t"/>
                <a:pathLst>
                  <a:path extrusionOk="0" h="587" w="691">
                    <a:moveTo>
                      <a:pt x="311" y="1"/>
                    </a:moveTo>
                    <a:cubicBezTo>
                      <a:pt x="178" y="1"/>
                      <a:pt x="48" y="93"/>
                      <a:pt x="25" y="245"/>
                    </a:cubicBezTo>
                    <a:cubicBezTo>
                      <a:pt x="0" y="408"/>
                      <a:pt x="100" y="558"/>
                      <a:pt x="263" y="583"/>
                    </a:cubicBezTo>
                    <a:cubicBezTo>
                      <a:pt x="278" y="585"/>
                      <a:pt x="292" y="586"/>
                      <a:pt x="307" y="586"/>
                    </a:cubicBezTo>
                    <a:cubicBezTo>
                      <a:pt x="534" y="586"/>
                      <a:pt x="690" y="320"/>
                      <a:pt x="538" y="120"/>
                    </a:cubicBezTo>
                    <a:cubicBezTo>
                      <a:pt x="479" y="38"/>
                      <a:pt x="395" y="1"/>
                      <a:pt x="3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25" name="Google Shape;11925;p55"/>
              <p:cNvSpPr/>
              <p:nvPr/>
            </p:nvSpPr>
            <p:spPr>
              <a:xfrm>
                <a:off x="3389750" y="3722700"/>
                <a:ext cx="18050" cy="14625"/>
              </a:xfrm>
              <a:custGeom>
                <a:rect b="b" l="l" r="r" t="t"/>
                <a:pathLst>
                  <a:path extrusionOk="0" h="585" w="722">
                    <a:moveTo>
                      <a:pt x="374" y="0"/>
                    </a:moveTo>
                    <a:cubicBezTo>
                      <a:pt x="182" y="0"/>
                      <a:pt x="0" y="207"/>
                      <a:pt x="114" y="427"/>
                    </a:cubicBezTo>
                    <a:cubicBezTo>
                      <a:pt x="174" y="538"/>
                      <a:pt x="269" y="584"/>
                      <a:pt x="363" y="584"/>
                    </a:cubicBezTo>
                    <a:cubicBezTo>
                      <a:pt x="544" y="584"/>
                      <a:pt x="721" y="411"/>
                      <a:pt x="639" y="189"/>
                    </a:cubicBezTo>
                    <a:cubicBezTo>
                      <a:pt x="627" y="164"/>
                      <a:pt x="614" y="152"/>
                      <a:pt x="602" y="127"/>
                    </a:cubicBezTo>
                    <a:cubicBezTo>
                      <a:pt x="539" y="37"/>
                      <a:pt x="455" y="0"/>
                      <a:pt x="3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26" name="Google Shape;11926;p55"/>
              <p:cNvSpPr/>
              <p:nvPr/>
            </p:nvSpPr>
            <p:spPr>
              <a:xfrm>
                <a:off x="3361400" y="3656300"/>
                <a:ext cx="18275" cy="14650"/>
              </a:xfrm>
              <a:custGeom>
                <a:rect b="b" l="l" r="r" t="t"/>
                <a:pathLst>
                  <a:path extrusionOk="0" h="586" w="731">
                    <a:moveTo>
                      <a:pt x="383" y="0"/>
                    </a:moveTo>
                    <a:cubicBezTo>
                      <a:pt x="187" y="0"/>
                      <a:pt x="0" y="204"/>
                      <a:pt x="124" y="433"/>
                    </a:cubicBezTo>
                    <a:cubicBezTo>
                      <a:pt x="179" y="540"/>
                      <a:pt x="273" y="586"/>
                      <a:pt x="367" y="586"/>
                    </a:cubicBezTo>
                    <a:cubicBezTo>
                      <a:pt x="548" y="586"/>
                      <a:pt x="731" y="418"/>
                      <a:pt x="649" y="196"/>
                    </a:cubicBezTo>
                    <a:cubicBezTo>
                      <a:pt x="636" y="171"/>
                      <a:pt x="624" y="146"/>
                      <a:pt x="611" y="121"/>
                    </a:cubicBezTo>
                    <a:cubicBezTo>
                      <a:pt x="548" y="36"/>
                      <a:pt x="465" y="0"/>
                      <a:pt x="3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27" name="Google Shape;11927;p55"/>
              <p:cNvSpPr/>
              <p:nvPr/>
            </p:nvSpPr>
            <p:spPr>
              <a:xfrm>
                <a:off x="3411300" y="3787025"/>
                <a:ext cx="18725" cy="14575"/>
              </a:xfrm>
              <a:custGeom>
                <a:rect b="b" l="l" r="r" t="t"/>
                <a:pathLst>
                  <a:path extrusionOk="0" h="583" w="749">
                    <a:moveTo>
                      <a:pt x="399" y="0"/>
                    </a:moveTo>
                    <a:cubicBezTo>
                      <a:pt x="137" y="0"/>
                      <a:pt x="1" y="337"/>
                      <a:pt x="215" y="515"/>
                    </a:cubicBezTo>
                    <a:cubicBezTo>
                      <a:pt x="274" y="562"/>
                      <a:pt x="338" y="582"/>
                      <a:pt x="400" y="582"/>
                    </a:cubicBezTo>
                    <a:cubicBezTo>
                      <a:pt x="587" y="582"/>
                      <a:pt x="749" y="397"/>
                      <a:pt x="665" y="190"/>
                    </a:cubicBezTo>
                    <a:cubicBezTo>
                      <a:pt x="627" y="90"/>
                      <a:pt x="552" y="28"/>
                      <a:pt x="440" y="3"/>
                    </a:cubicBezTo>
                    <a:cubicBezTo>
                      <a:pt x="426" y="1"/>
                      <a:pt x="412" y="0"/>
                      <a:pt x="3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28" name="Google Shape;11928;p55"/>
              <p:cNvSpPr/>
              <p:nvPr/>
            </p:nvSpPr>
            <p:spPr>
              <a:xfrm>
                <a:off x="3471350" y="3614650"/>
                <a:ext cx="18650" cy="14750"/>
              </a:xfrm>
              <a:custGeom>
                <a:rect b="b" l="l" r="r" t="t"/>
                <a:pathLst>
                  <a:path extrusionOk="0" h="590" w="746">
                    <a:moveTo>
                      <a:pt x="409" y="0"/>
                    </a:moveTo>
                    <a:cubicBezTo>
                      <a:pt x="200" y="0"/>
                      <a:pt x="0" y="238"/>
                      <a:pt x="162" y="462"/>
                    </a:cubicBezTo>
                    <a:cubicBezTo>
                      <a:pt x="212" y="525"/>
                      <a:pt x="274" y="575"/>
                      <a:pt x="362" y="587"/>
                    </a:cubicBezTo>
                    <a:cubicBezTo>
                      <a:pt x="373" y="588"/>
                      <a:pt x="385" y="589"/>
                      <a:pt x="396" y="589"/>
                    </a:cubicBezTo>
                    <a:cubicBezTo>
                      <a:pt x="593" y="589"/>
                      <a:pt x="745" y="388"/>
                      <a:pt x="674" y="187"/>
                    </a:cubicBezTo>
                    <a:cubicBezTo>
                      <a:pt x="662" y="162"/>
                      <a:pt x="649" y="150"/>
                      <a:pt x="637" y="125"/>
                    </a:cubicBezTo>
                    <a:cubicBezTo>
                      <a:pt x="574" y="37"/>
                      <a:pt x="490" y="0"/>
                      <a:pt x="4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29" name="Google Shape;11929;p55"/>
              <p:cNvSpPr/>
              <p:nvPr/>
            </p:nvSpPr>
            <p:spPr>
              <a:xfrm>
                <a:off x="3536950" y="3629325"/>
                <a:ext cx="18350" cy="14425"/>
              </a:xfrm>
              <a:custGeom>
                <a:rect b="b" l="l" r="r" t="t"/>
                <a:pathLst>
                  <a:path extrusionOk="0" h="577" w="734">
                    <a:moveTo>
                      <a:pt x="384" y="1"/>
                    </a:moveTo>
                    <a:cubicBezTo>
                      <a:pt x="169" y="1"/>
                      <a:pt x="1" y="250"/>
                      <a:pt x="150" y="463"/>
                    </a:cubicBezTo>
                    <a:cubicBezTo>
                      <a:pt x="200" y="525"/>
                      <a:pt x="262" y="562"/>
                      <a:pt x="350" y="575"/>
                    </a:cubicBezTo>
                    <a:cubicBezTo>
                      <a:pt x="361" y="576"/>
                      <a:pt x="373" y="577"/>
                      <a:pt x="384" y="577"/>
                    </a:cubicBezTo>
                    <a:cubicBezTo>
                      <a:pt x="580" y="577"/>
                      <a:pt x="733" y="377"/>
                      <a:pt x="662" y="188"/>
                    </a:cubicBezTo>
                    <a:cubicBezTo>
                      <a:pt x="625" y="113"/>
                      <a:pt x="575" y="50"/>
                      <a:pt x="500" y="25"/>
                    </a:cubicBezTo>
                    <a:cubicBezTo>
                      <a:pt x="461" y="8"/>
                      <a:pt x="422" y="1"/>
                      <a:pt x="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30" name="Google Shape;11930;p55"/>
              <p:cNvSpPr/>
              <p:nvPr/>
            </p:nvSpPr>
            <p:spPr>
              <a:xfrm>
                <a:off x="3566600" y="3700825"/>
                <a:ext cx="19825" cy="14450"/>
              </a:xfrm>
              <a:custGeom>
                <a:rect b="b" l="l" r="r" t="t"/>
                <a:pathLst>
                  <a:path extrusionOk="0" h="578" w="793">
                    <a:moveTo>
                      <a:pt x="390" y="0"/>
                    </a:moveTo>
                    <a:cubicBezTo>
                      <a:pt x="36" y="0"/>
                      <a:pt x="1" y="528"/>
                      <a:pt x="363" y="577"/>
                    </a:cubicBezTo>
                    <a:cubicBezTo>
                      <a:pt x="372" y="577"/>
                      <a:pt x="380" y="578"/>
                      <a:pt x="388" y="578"/>
                    </a:cubicBezTo>
                    <a:cubicBezTo>
                      <a:pt x="729" y="578"/>
                      <a:pt x="793" y="75"/>
                      <a:pt x="451" y="2"/>
                    </a:cubicBezTo>
                    <a:lnTo>
                      <a:pt x="426" y="2"/>
                    </a:lnTo>
                    <a:cubicBezTo>
                      <a:pt x="413" y="1"/>
                      <a:pt x="401" y="0"/>
                      <a:pt x="3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31" name="Google Shape;11931;p55"/>
              <p:cNvSpPr/>
              <p:nvPr/>
            </p:nvSpPr>
            <p:spPr>
              <a:xfrm>
                <a:off x="3529425" y="3744975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24" y="1"/>
                    </a:moveTo>
                    <a:cubicBezTo>
                      <a:pt x="287" y="1"/>
                      <a:pt x="249" y="8"/>
                      <a:pt x="213" y="23"/>
                    </a:cubicBezTo>
                    <a:cubicBezTo>
                      <a:pt x="76" y="73"/>
                      <a:pt x="1" y="248"/>
                      <a:pt x="51" y="398"/>
                    </a:cubicBezTo>
                    <a:cubicBezTo>
                      <a:pt x="98" y="512"/>
                      <a:pt x="204" y="582"/>
                      <a:pt x="317" y="582"/>
                    </a:cubicBezTo>
                    <a:cubicBezTo>
                      <a:pt x="353" y="582"/>
                      <a:pt x="390" y="575"/>
                      <a:pt x="426" y="560"/>
                    </a:cubicBezTo>
                    <a:cubicBezTo>
                      <a:pt x="576" y="498"/>
                      <a:pt x="651" y="335"/>
                      <a:pt x="588" y="185"/>
                    </a:cubicBezTo>
                    <a:cubicBezTo>
                      <a:pt x="550" y="71"/>
                      <a:pt x="440" y="1"/>
                      <a:pt x="3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32" name="Google Shape;11932;p55"/>
              <p:cNvSpPr/>
              <p:nvPr/>
            </p:nvSpPr>
            <p:spPr>
              <a:xfrm>
                <a:off x="3481325" y="3796300"/>
                <a:ext cx="15950" cy="14350"/>
              </a:xfrm>
              <a:custGeom>
                <a:rect b="b" l="l" r="r" t="t"/>
                <a:pathLst>
                  <a:path extrusionOk="0" h="574" w="638">
                    <a:moveTo>
                      <a:pt x="349" y="0"/>
                    </a:moveTo>
                    <a:cubicBezTo>
                      <a:pt x="254" y="0"/>
                      <a:pt x="159" y="47"/>
                      <a:pt x="100" y="144"/>
                    </a:cubicBezTo>
                    <a:cubicBezTo>
                      <a:pt x="0" y="319"/>
                      <a:pt x="100" y="544"/>
                      <a:pt x="313" y="569"/>
                    </a:cubicBezTo>
                    <a:cubicBezTo>
                      <a:pt x="328" y="572"/>
                      <a:pt x="344" y="573"/>
                      <a:pt x="359" y="573"/>
                    </a:cubicBezTo>
                    <a:cubicBezTo>
                      <a:pt x="492" y="573"/>
                      <a:pt x="615" y="478"/>
                      <a:pt x="638" y="332"/>
                    </a:cubicBezTo>
                    <a:cubicBezTo>
                      <a:pt x="638" y="294"/>
                      <a:pt x="638" y="269"/>
                      <a:pt x="638" y="232"/>
                    </a:cubicBezTo>
                    <a:cubicBezTo>
                      <a:pt x="625" y="194"/>
                      <a:pt x="613" y="157"/>
                      <a:pt x="588" y="119"/>
                    </a:cubicBezTo>
                    <a:cubicBezTo>
                      <a:pt x="528" y="41"/>
                      <a:pt x="438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33" name="Google Shape;11933;p55"/>
              <p:cNvSpPr/>
              <p:nvPr/>
            </p:nvSpPr>
            <p:spPr>
              <a:xfrm>
                <a:off x="3517575" y="3777475"/>
                <a:ext cx="17725" cy="14600"/>
              </a:xfrm>
              <a:custGeom>
                <a:rect b="b" l="l" r="r" t="t"/>
                <a:pathLst>
                  <a:path extrusionOk="0" h="584" w="709">
                    <a:moveTo>
                      <a:pt x="359" y="0"/>
                    </a:moveTo>
                    <a:cubicBezTo>
                      <a:pt x="323" y="0"/>
                      <a:pt x="286" y="8"/>
                      <a:pt x="250" y="23"/>
                    </a:cubicBezTo>
                    <a:cubicBezTo>
                      <a:pt x="13" y="110"/>
                      <a:pt x="0" y="447"/>
                      <a:pt x="238" y="560"/>
                    </a:cubicBezTo>
                    <a:cubicBezTo>
                      <a:pt x="276" y="576"/>
                      <a:pt x="314" y="583"/>
                      <a:pt x="352" y="583"/>
                    </a:cubicBezTo>
                    <a:cubicBezTo>
                      <a:pt x="546" y="583"/>
                      <a:pt x="709" y="384"/>
                      <a:pt x="625" y="185"/>
                    </a:cubicBezTo>
                    <a:cubicBezTo>
                      <a:pt x="577" y="71"/>
                      <a:pt x="472" y="0"/>
                      <a:pt x="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34" name="Google Shape;11934;p55"/>
              <p:cNvSpPr/>
              <p:nvPr/>
            </p:nvSpPr>
            <p:spPr>
              <a:xfrm>
                <a:off x="3371100" y="3625325"/>
                <a:ext cx="18050" cy="14525"/>
              </a:xfrm>
              <a:custGeom>
                <a:rect b="b" l="l" r="r" t="t"/>
                <a:pathLst>
                  <a:path extrusionOk="0" h="581" w="722">
                    <a:moveTo>
                      <a:pt x="354" y="1"/>
                    </a:moveTo>
                    <a:cubicBezTo>
                      <a:pt x="176" y="1"/>
                      <a:pt x="1" y="156"/>
                      <a:pt x="73" y="373"/>
                    </a:cubicBezTo>
                    <a:cubicBezTo>
                      <a:pt x="114" y="519"/>
                      <a:pt x="221" y="580"/>
                      <a:pt x="331" y="580"/>
                    </a:cubicBezTo>
                    <a:cubicBezTo>
                      <a:pt x="521" y="580"/>
                      <a:pt x="721" y="398"/>
                      <a:pt x="610" y="160"/>
                    </a:cubicBezTo>
                    <a:cubicBezTo>
                      <a:pt x="552" y="49"/>
                      <a:pt x="453" y="1"/>
                      <a:pt x="3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35" name="Google Shape;11935;p55"/>
              <p:cNvSpPr/>
              <p:nvPr/>
            </p:nvSpPr>
            <p:spPr>
              <a:xfrm>
                <a:off x="3483175" y="3581975"/>
                <a:ext cx="17775" cy="14525"/>
              </a:xfrm>
              <a:custGeom>
                <a:rect b="b" l="l" r="r" t="t"/>
                <a:pathLst>
                  <a:path extrusionOk="0" h="581" w="711">
                    <a:moveTo>
                      <a:pt x="348" y="1"/>
                    </a:moveTo>
                    <a:cubicBezTo>
                      <a:pt x="174" y="1"/>
                      <a:pt x="0" y="155"/>
                      <a:pt x="64" y="370"/>
                    </a:cubicBezTo>
                    <a:cubicBezTo>
                      <a:pt x="106" y="519"/>
                      <a:pt x="216" y="581"/>
                      <a:pt x="328" y="581"/>
                    </a:cubicBezTo>
                    <a:cubicBezTo>
                      <a:pt x="516" y="581"/>
                      <a:pt x="711" y="405"/>
                      <a:pt x="601" y="170"/>
                    </a:cubicBezTo>
                    <a:cubicBezTo>
                      <a:pt x="547" y="51"/>
                      <a:pt x="447" y="1"/>
                      <a:pt x="3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36" name="Google Shape;11936;p55"/>
              <p:cNvSpPr/>
              <p:nvPr/>
            </p:nvSpPr>
            <p:spPr>
              <a:xfrm>
                <a:off x="3333550" y="3639900"/>
                <a:ext cx="15150" cy="14350"/>
              </a:xfrm>
              <a:custGeom>
                <a:rect b="b" l="l" r="r" t="t"/>
                <a:pathLst>
                  <a:path extrusionOk="0" h="574" w="606">
                    <a:moveTo>
                      <a:pt x="288" y="0"/>
                    </a:moveTo>
                    <a:cubicBezTo>
                      <a:pt x="156" y="0"/>
                      <a:pt x="26" y="88"/>
                      <a:pt x="13" y="264"/>
                    </a:cubicBezTo>
                    <a:cubicBezTo>
                      <a:pt x="1" y="302"/>
                      <a:pt x="1" y="352"/>
                      <a:pt x="26" y="389"/>
                    </a:cubicBezTo>
                    <a:cubicBezTo>
                      <a:pt x="76" y="516"/>
                      <a:pt x="185" y="573"/>
                      <a:pt x="293" y="573"/>
                    </a:cubicBezTo>
                    <a:cubicBezTo>
                      <a:pt x="450" y="573"/>
                      <a:pt x="605" y="452"/>
                      <a:pt x="575" y="252"/>
                    </a:cubicBezTo>
                    <a:cubicBezTo>
                      <a:pt x="551" y="85"/>
                      <a:pt x="418" y="0"/>
                      <a:pt x="2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37" name="Google Shape;11937;p55"/>
              <p:cNvSpPr/>
              <p:nvPr/>
            </p:nvSpPr>
            <p:spPr>
              <a:xfrm>
                <a:off x="3373975" y="3838825"/>
                <a:ext cx="18025" cy="14225"/>
              </a:xfrm>
              <a:custGeom>
                <a:rect b="b" l="l" r="r" t="t"/>
                <a:pathLst>
                  <a:path extrusionOk="0" h="569" w="721">
                    <a:moveTo>
                      <a:pt x="399" y="1"/>
                    </a:moveTo>
                    <a:cubicBezTo>
                      <a:pt x="365" y="1"/>
                      <a:pt x="330" y="7"/>
                      <a:pt x="296" y="18"/>
                    </a:cubicBezTo>
                    <a:cubicBezTo>
                      <a:pt x="0" y="154"/>
                      <a:pt x="128" y="569"/>
                      <a:pt x="416" y="569"/>
                    </a:cubicBezTo>
                    <a:cubicBezTo>
                      <a:pt x="445" y="569"/>
                      <a:pt x="476" y="564"/>
                      <a:pt x="508" y="555"/>
                    </a:cubicBezTo>
                    <a:cubicBezTo>
                      <a:pt x="645" y="493"/>
                      <a:pt x="720" y="330"/>
                      <a:pt x="670" y="180"/>
                    </a:cubicBezTo>
                    <a:cubicBezTo>
                      <a:pt x="622" y="65"/>
                      <a:pt x="514" y="1"/>
                      <a:pt x="3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38" name="Google Shape;11938;p55"/>
              <p:cNvSpPr/>
              <p:nvPr/>
            </p:nvSpPr>
            <p:spPr>
              <a:xfrm>
                <a:off x="3666600" y="3693275"/>
                <a:ext cx="15775" cy="14550"/>
              </a:xfrm>
              <a:custGeom>
                <a:rect b="b" l="l" r="r" t="t"/>
                <a:pathLst>
                  <a:path extrusionOk="0" h="582" w="631">
                    <a:moveTo>
                      <a:pt x="319" y="1"/>
                    </a:moveTo>
                    <a:cubicBezTo>
                      <a:pt x="238" y="1"/>
                      <a:pt x="157" y="36"/>
                      <a:pt x="100" y="116"/>
                    </a:cubicBezTo>
                    <a:cubicBezTo>
                      <a:pt x="0" y="229"/>
                      <a:pt x="13" y="416"/>
                      <a:pt x="137" y="516"/>
                    </a:cubicBezTo>
                    <a:cubicBezTo>
                      <a:pt x="193" y="561"/>
                      <a:pt x="256" y="581"/>
                      <a:pt x="317" y="581"/>
                    </a:cubicBezTo>
                    <a:cubicBezTo>
                      <a:pt x="478" y="581"/>
                      <a:pt x="630" y="444"/>
                      <a:pt x="612" y="254"/>
                    </a:cubicBezTo>
                    <a:cubicBezTo>
                      <a:pt x="589" y="98"/>
                      <a:pt x="454" y="1"/>
                      <a:pt x="3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39" name="Google Shape;11939;p55"/>
              <p:cNvSpPr/>
              <p:nvPr/>
            </p:nvSpPr>
            <p:spPr>
              <a:xfrm>
                <a:off x="3703775" y="3672575"/>
                <a:ext cx="16250" cy="14600"/>
              </a:xfrm>
              <a:custGeom>
                <a:rect b="b" l="l" r="r" t="t"/>
                <a:pathLst>
                  <a:path extrusionOk="0" h="584" w="650">
                    <a:moveTo>
                      <a:pt x="349" y="1"/>
                    </a:moveTo>
                    <a:cubicBezTo>
                      <a:pt x="253" y="1"/>
                      <a:pt x="158" y="48"/>
                      <a:pt x="100" y="145"/>
                    </a:cubicBezTo>
                    <a:cubicBezTo>
                      <a:pt x="0" y="320"/>
                      <a:pt x="100" y="545"/>
                      <a:pt x="313" y="582"/>
                    </a:cubicBezTo>
                    <a:cubicBezTo>
                      <a:pt x="321" y="583"/>
                      <a:pt x="329" y="583"/>
                      <a:pt x="338" y="583"/>
                    </a:cubicBezTo>
                    <a:cubicBezTo>
                      <a:pt x="479" y="583"/>
                      <a:pt x="614" y="485"/>
                      <a:pt x="637" y="332"/>
                    </a:cubicBezTo>
                    <a:cubicBezTo>
                      <a:pt x="650" y="282"/>
                      <a:pt x="637" y="232"/>
                      <a:pt x="625" y="182"/>
                    </a:cubicBezTo>
                    <a:cubicBezTo>
                      <a:pt x="612" y="170"/>
                      <a:pt x="600" y="145"/>
                      <a:pt x="587" y="120"/>
                    </a:cubicBezTo>
                    <a:cubicBezTo>
                      <a:pt x="527" y="41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40" name="Google Shape;11940;p55"/>
              <p:cNvSpPr/>
              <p:nvPr/>
            </p:nvSpPr>
            <p:spPr>
              <a:xfrm>
                <a:off x="3636875" y="3659575"/>
                <a:ext cx="18350" cy="14650"/>
              </a:xfrm>
              <a:custGeom>
                <a:rect b="b" l="l" r="r" t="t"/>
                <a:pathLst>
                  <a:path extrusionOk="0" h="586" w="734">
                    <a:moveTo>
                      <a:pt x="384" y="1"/>
                    </a:moveTo>
                    <a:cubicBezTo>
                      <a:pt x="188" y="1"/>
                      <a:pt x="0" y="208"/>
                      <a:pt x="114" y="427"/>
                    </a:cubicBezTo>
                    <a:cubicBezTo>
                      <a:pt x="174" y="538"/>
                      <a:pt x="270" y="585"/>
                      <a:pt x="366" y="585"/>
                    </a:cubicBezTo>
                    <a:cubicBezTo>
                      <a:pt x="551" y="585"/>
                      <a:pt x="734" y="412"/>
                      <a:pt x="652" y="190"/>
                    </a:cubicBezTo>
                    <a:cubicBezTo>
                      <a:pt x="639" y="165"/>
                      <a:pt x="627" y="152"/>
                      <a:pt x="614" y="127"/>
                    </a:cubicBezTo>
                    <a:cubicBezTo>
                      <a:pt x="551" y="38"/>
                      <a:pt x="467" y="1"/>
                      <a:pt x="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41" name="Google Shape;11941;p55"/>
              <p:cNvSpPr/>
              <p:nvPr/>
            </p:nvSpPr>
            <p:spPr>
              <a:xfrm>
                <a:off x="3648100" y="3620500"/>
                <a:ext cx="15075" cy="14625"/>
              </a:xfrm>
              <a:custGeom>
                <a:rect b="b" l="l" r="r" t="t"/>
                <a:pathLst>
                  <a:path extrusionOk="0" h="585" w="603">
                    <a:moveTo>
                      <a:pt x="311" y="1"/>
                    </a:moveTo>
                    <a:cubicBezTo>
                      <a:pt x="150" y="1"/>
                      <a:pt x="1" y="138"/>
                      <a:pt x="28" y="328"/>
                    </a:cubicBezTo>
                    <a:cubicBezTo>
                      <a:pt x="44" y="486"/>
                      <a:pt x="180" y="584"/>
                      <a:pt x="318" y="584"/>
                    </a:cubicBezTo>
                    <a:cubicBezTo>
                      <a:pt x="399" y="584"/>
                      <a:pt x="480" y="551"/>
                      <a:pt x="540" y="478"/>
                    </a:cubicBezTo>
                    <a:cubicBezTo>
                      <a:pt x="590" y="416"/>
                      <a:pt x="603" y="341"/>
                      <a:pt x="603" y="266"/>
                    </a:cubicBezTo>
                    <a:cubicBezTo>
                      <a:pt x="603" y="241"/>
                      <a:pt x="590" y="216"/>
                      <a:pt x="578" y="191"/>
                    </a:cubicBezTo>
                    <a:cubicBezTo>
                      <a:pt x="565" y="141"/>
                      <a:pt x="540" y="103"/>
                      <a:pt x="490" y="66"/>
                    </a:cubicBezTo>
                    <a:cubicBezTo>
                      <a:pt x="435" y="21"/>
                      <a:pt x="372" y="1"/>
                      <a:pt x="3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42" name="Google Shape;11942;p55"/>
              <p:cNvSpPr/>
              <p:nvPr/>
            </p:nvSpPr>
            <p:spPr>
              <a:xfrm>
                <a:off x="3682825" y="3619900"/>
                <a:ext cx="17425" cy="14500"/>
              </a:xfrm>
              <a:custGeom>
                <a:rect b="b" l="l" r="r" t="t"/>
                <a:pathLst>
                  <a:path extrusionOk="0" h="580" w="697">
                    <a:moveTo>
                      <a:pt x="356" y="0"/>
                    </a:moveTo>
                    <a:cubicBezTo>
                      <a:pt x="261" y="0"/>
                      <a:pt x="166" y="47"/>
                      <a:pt x="113" y="140"/>
                    </a:cubicBezTo>
                    <a:cubicBezTo>
                      <a:pt x="1" y="315"/>
                      <a:pt x="113" y="540"/>
                      <a:pt x="313" y="577"/>
                    </a:cubicBezTo>
                    <a:cubicBezTo>
                      <a:pt x="325" y="578"/>
                      <a:pt x="336" y="579"/>
                      <a:pt x="347" y="579"/>
                    </a:cubicBezTo>
                    <a:cubicBezTo>
                      <a:pt x="544" y="579"/>
                      <a:pt x="697" y="379"/>
                      <a:pt x="626" y="190"/>
                    </a:cubicBezTo>
                    <a:cubicBezTo>
                      <a:pt x="613" y="165"/>
                      <a:pt x="601" y="140"/>
                      <a:pt x="588" y="115"/>
                    </a:cubicBezTo>
                    <a:cubicBezTo>
                      <a:pt x="529" y="38"/>
                      <a:pt x="442" y="0"/>
                      <a:pt x="3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43" name="Google Shape;11943;p55"/>
              <p:cNvSpPr/>
              <p:nvPr/>
            </p:nvSpPr>
            <p:spPr>
              <a:xfrm>
                <a:off x="3703775" y="3638300"/>
                <a:ext cx="16250" cy="14400"/>
              </a:xfrm>
              <a:custGeom>
                <a:rect b="b" l="l" r="r" t="t"/>
                <a:pathLst>
                  <a:path extrusionOk="0" h="576" w="650">
                    <a:moveTo>
                      <a:pt x="320" y="1"/>
                    </a:moveTo>
                    <a:cubicBezTo>
                      <a:pt x="288" y="1"/>
                      <a:pt x="256" y="6"/>
                      <a:pt x="225" y="16"/>
                    </a:cubicBezTo>
                    <a:cubicBezTo>
                      <a:pt x="75" y="79"/>
                      <a:pt x="0" y="241"/>
                      <a:pt x="50" y="391"/>
                    </a:cubicBezTo>
                    <a:cubicBezTo>
                      <a:pt x="98" y="505"/>
                      <a:pt x="203" y="575"/>
                      <a:pt x="316" y="575"/>
                    </a:cubicBezTo>
                    <a:cubicBezTo>
                      <a:pt x="352" y="575"/>
                      <a:pt x="389" y="568"/>
                      <a:pt x="425" y="553"/>
                    </a:cubicBezTo>
                    <a:cubicBezTo>
                      <a:pt x="575" y="503"/>
                      <a:pt x="650" y="328"/>
                      <a:pt x="600" y="191"/>
                    </a:cubicBezTo>
                    <a:cubicBezTo>
                      <a:pt x="551" y="72"/>
                      <a:pt x="438" y="1"/>
                      <a:pt x="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44" name="Google Shape;11944;p55"/>
              <p:cNvSpPr/>
              <p:nvPr/>
            </p:nvSpPr>
            <p:spPr>
              <a:xfrm>
                <a:off x="3622600" y="3559850"/>
                <a:ext cx="18700" cy="14300"/>
              </a:xfrm>
              <a:custGeom>
                <a:rect b="b" l="l" r="r" t="t"/>
                <a:pathLst>
                  <a:path extrusionOk="0" h="572" w="748">
                    <a:moveTo>
                      <a:pt x="394" y="0"/>
                    </a:moveTo>
                    <a:cubicBezTo>
                      <a:pt x="129" y="0"/>
                      <a:pt x="0" y="341"/>
                      <a:pt x="223" y="505"/>
                    </a:cubicBezTo>
                    <a:cubicBezTo>
                      <a:pt x="279" y="551"/>
                      <a:pt x="341" y="572"/>
                      <a:pt x="401" y="572"/>
                    </a:cubicBezTo>
                    <a:cubicBezTo>
                      <a:pt x="583" y="572"/>
                      <a:pt x="748" y="386"/>
                      <a:pt x="673" y="180"/>
                    </a:cubicBezTo>
                    <a:cubicBezTo>
                      <a:pt x="660" y="155"/>
                      <a:pt x="648" y="130"/>
                      <a:pt x="635" y="117"/>
                    </a:cubicBezTo>
                    <a:cubicBezTo>
                      <a:pt x="585" y="55"/>
                      <a:pt x="523" y="5"/>
                      <a:pt x="448" y="5"/>
                    </a:cubicBezTo>
                    <a:cubicBezTo>
                      <a:pt x="429" y="2"/>
                      <a:pt x="411" y="0"/>
                      <a:pt x="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45" name="Google Shape;11945;p55"/>
              <p:cNvSpPr/>
              <p:nvPr/>
            </p:nvSpPr>
            <p:spPr>
              <a:xfrm>
                <a:off x="3662525" y="3548150"/>
                <a:ext cx="15775" cy="14400"/>
              </a:xfrm>
              <a:custGeom>
                <a:rect b="b" l="l" r="r" t="t"/>
                <a:pathLst>
                  <a:path extrusionOk="0" h="576" w="631">
                    <a:moveTo>
                      <a:pt x="328" y="1"/>
                    </a:moveTo>
                    <a:cubicBezTo>
                      <a:pt x="245" y="1"/>
                      <a:pt x="162" y="35"/>
                      <a:pt x="101" y="110"/>
                    </a:cubicBezTo>
                    <a:cubicBezTo>
                      <a:pt x="1" y="235"/>
                      <a:pt x="13" y="410"/>
                      <a:pt x="138" y="510"/>
                    </a:cubicBezTo>
                    <a:cubicBezTo>
                      <a:pt x="194" y="556"/>
                      <a:pt x="257" y="576"/>
                      <a:pt x="319" y="576"/>
                    </a:cubicBezTo>
                    <a:cubicBezTo>
                      <a:pt x="480" y="576"/>
                      <a:pt x="631" y="441"/>
                      <a:pt x="613" y="260"/>
                    </a:cubicBezTo>
                    <a:cubicBezTo>
                      <a:pt x="597" y="97"/>
                      <a:pt x="465" y="1"/>
                      <a:pt x="3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46" name="Google Shape;11946;p55"/>
              <p:cNvSpPr/>
              <p:nvPr/>
            </p:nvSpPr>
            <p:spPr>
              <a:xfrm>
                <a:off x="3608950" y="3592975"/>
                <a:ext cx="19225" cy="14525"/>
              </a:xfrm>
              <a:custGeom>
                <a:rect b="b" l="l" r="r" t="t"/>
                <a:pathLst>
                  <a:path extrusionOk="0" h="581" w="769">
                    <a:moveTo>
                      <a:pt x="378" y="0"/>
                    </a:moveTo>
                    <a:cubicBezTo>
                      <a:pt x="295" y="0"/>
                      <a:pt x="212" y="35"/>
                      <a:pt x="157" y="104"/>
                    </a:cubicBezTo>
                    <a:cubicBezTo>
                      <a:pt x="1" y="297"/>
                      <a:pt x="144" y="581"/>
                      <a:pt x="388" y="581"/>
                    </a:cubicBezTo>
                    <a:cubicBezTo>
                      <a:pt x="398" y="581"/>
                      <a:pt x="409" y="580"/>
                      <a:pt x="419" y="579"/>
                    </a:cubicBezTo>
                    <a:cubicBezTo>
                      <a:pt x="669" y="554"/>
                      <a:pt x="769" y="229"/>
                      <a:pt x="569" y="67"/>
                    </a:cubicBezTo>
                    <a:cubicBezTo>
                      <a:pt x="513" y="23"/>
                      <a:pt x="446" y="0"/>
                      <a:pt x="3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47" name="Google Shape;11947;p55"/>
              <p:cNvSpPr/>
              <p:nvPr/>
            </p:nvSpPr>
            <p:spPr>
              <a:xfrm>
                <a:off x="3689700" y="3582075"/>
                <a:ext cx="16275" cy="14525"/>
              </a:xfrm>
              <a:custGeom>
                <a:rect b="b" l="l" r="r" t="t"/>
                <a:pathLst>
                  <a:path extrusionOk="0" h="581" w="651">
                    <a:moveTo>
                      <a:pt x="320" y="0"/>
                    </a:moveTo>
                    <a:cubicBezTo>
                      <a:pt x="289" y="0"/>
                      <a:pt x="257" y="5"/>
                      <a:pt x="226" y="16"/>
                    </a:cubicBezTo>
                    <a:cubicBezTo>
                      <a:pt x="76" y="78"/>
                      <a:pt x="1" y="241"/>
                      <a:pt x="63" y="391"/>
                    </a:cubicBezTo>
                    <a:cubicBezTo>
                      <a:pt x="103" y="509"/>
                      <a:pt x="221" y="581"/>
                      <a:pt x="342" y="581"/>
                    </a:cubicBezTo>
                    <a:cubicBezTo>
                      <a:pt x="374" y="581"/>
                      <a:pt x="407" y="576"/>
                      <a:pt x="438" y="565"/>
                    </a:cubicBezTo>
                    <a:cubicBezTo>
                      <a:pt x="588" y="503"/>
                      <a:pt x="651" y="341"/>
                      <a:pt x="601" y="191"/>
                    </a:cubicBezTo>
                    <a:cubicBezTo>
                      <a:pt x="551" y="72"/>
                      <a:pt x="439" y="0"/>
                      <a:pt x="3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48" name="Google Shape;11948;p55"/>
              <p:cNvSpPr/>
              <p:nvPr/>
            </p:nvSpPr>
            <p:spPr>
              <a:xfrm>
                <a:off x="3780500" y="3649850"/>
                <a:ext cx="17325" cy="12775"/>
              </a:xfrm>
              <a:custGeom>
                <a:rect b="b" l="l" r="r" t="t"/>
                <a:pathLst>
                  <a:path extrusionOk="0" h="511" w="693">
                    <a:moveTo>
                      <a:pt x="490" y="0"/>
                    </a:moveTo>
                    <a:cubicBezTo>
                      <a:pt x="281" y="0"/>
                      <a:pt x="0" y="286"/>
                      <a:pt x="205" y="454"/>
                    </a:cubicBezTo>
                    <a:cubicBezTo>
                      <a:pt x="259" y="491"/>
                      <a:pt x="323" y="510"/>
                      <a:pt x="387" y="510"/>
                    </a:cubicBezTo>
                    <a:cubicBezTo>
                      <a:pt x="474" y="510"/>
                      <a:pt x="560" y="476"/>
                      <a:pt x="618" y="404"/>
                    </a:cubicBezTo>
                    <a:cubicBezTo>
                      <a:pt x="680" y="329"/>
                      <a:pt x="693" y="216"/>
                      <a:pt x="655" y="116"/>
                    </a:cubicBezTo>
                    <a:cubicBezTo>
                      <a:pt x="623" y="34"/>
                      <a:pt x="561" y="0"/>
                      <a:pt x="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49" name="Google Shape;11949;p55"/>
              <p:cNvSpPr/>
              <p:nvPr/>
            </p:nvSpPr>
            <p:spPr>
              <a:xfrm>
                <a:off x="3756875" y="3584100"/>
                <a:ext cx="16500" cy="14350"/>
              </a:xfrm>
              <a:custGeom>
                <a:rect b="b" l="l" r="r" t="t"/>
                <a:pathLst>
                  <a:path extrusionOk="0" h="574" w="660">
                    <a:moveTo>
                      <a:pt x="352" y="0"/>
                    </a:moveTo>
                    <a:cubicBezTo>
                      <a:pt x="266" y="0"/>
                      <a:pt x="182" y="39"/>
                      <a:pt x="126" y="110"/>
                    </a:cubicBezTo>
                    <a:cubicBezTo>
                      <a:pt x="1" y="260"/>
                      <a:pt x="76" y="497"/>
                      <a:pt x="263" y="559"/>
                    </a:cubicBezTo>
                    <a:cubicBezTo>
                      <a:pt x="293" y="569"/>
                      <a:pt x="322" y="573"/>
                      <a:pt x="351" y="573"/>
                    </a:cubicBezTo>
                    <a:cubicBezTo>
                      <a:pt x="517" y="573"/>
                      <a:pt x="659" y="430"/>
                      <a:pt x="638" y="260"/>
                    </a:cubicBezTo>
                    <a:cubicBezTo>
                      <a:pt x="638" y="235"/>
                      <a:pt x="625" y="210"/>
                      <a:pt x="625" y="185"/>
                    </a:cubicBezTo>
                    <a:cubicBezTo>
                      <a:pt x="600" y="135"/>
                      <a:pt x="575" y="97"/>
                      <a:pt x="538" y="72"/>
                    </a:cubicBezTo>
                    <a:cubicBezTo>
                      <a:pt x="484" y="23"/>
                      <a:pt x="417" y="0"/>
                      <a:pt x="3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50" name="Google Shape;11950;p55"/>
              <p:cNvSpPr/>
              <p:nvPr/>
            </p:nvSpPr>
            <p:spPr>
              <a:xfrm>
                <a:off x="3751250" y="362032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9" y="1"/>
                    </a:moveTo>
                    <a:cubicBezTo>
                      <a:pt x="294" y="1"/>
                      <a:pt x="259" y="8"/>
                      <a:pt x="226" y="23"/>
                    </a:cubicBezTo>
                    <a:cubicBezTo>
                      <a:pt x="76" y="73"/>
                      <a:pt x="1" y="248"/>
                      <a:pt x="51" y="398"/>
                    </a:cubicBezTo>
                    <a:cubicBezTo>
                      <a:pt x="100" y="506"/>
                      <a:pt x="211" y="576"/>
                      <a:pt x="330" y="576"/>
                    </a:cubicBezTo>
                    <a:cubicBezTo>
                      <a:pt x="362" y="576"/>
                      <a:pt x="394" y="571"/>
                      <a:pt x="426" y="560"/>
                    </a:cubicBezTo>
                    <a:cubicBezTo>
                      <a:pt x="575" y="498"/>
                      <a:pt x="650" y="335"/>
                      <a:pt x="588" y="185"/>
                    </a:cubicBezTo>
                    <a:cubicBezTo>
                      <a:pt x="550" y="71"/>
                      <a:pt x="440" y="1"/>
                      <a:pt x="3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51" name="Google Shape;11951;p55"/>
              <p:cNvSpPr/>
              <p:nvPr/>
            </p:nvSpPr>
            <p:spPr>
              <a:xfrm>
                <a:off x="3732825" y="3514575"/>
                <a:ext cx="16050" cy="14350"/>
              </a:xfrm>
              <a:custGeom>
                <a:rect b="b" l="l" r="r" t="t"/>
                <a:pathLst>
                  <a:path extrusionOk="0" h="574" w="642">
                    <a:moveTo>
                      <a:pt x="296" y="0"/>
                    </a:moveTo>
                    <a:cubicBezTo>
                      <a:pt x="161" y="0"/>
                      <a:pt x="35" y="107"/>
                      <a:pt x="13" y="254"/>
                    </a:cubicBezTo>
                    <a:cubicBezTo>
                      <a:pt x="0" y="329"/>
                      <a:pt x="13" y="404"/>
                      <a:pt x="63" y="466"/>
                    </a:cubicBezTo>
                    <a:cubicBezTo>
                      <a:pt x="123" y="542"/>
                      <a:pt x="203" y="574"/>
                      <a:pt x="281" y="574"/>
                    </a:cubicBezTo>
                    <a:cubicBezTo>
                      <a:pt x="464" y="574"/>
                      <a:pt x="641" y="401"/>
                      <a:pt x="563" y="191"/>
                    </a:cubicBezTo>
                    <a:cubicBezTo>
                      <a:pt x="550" y="166"/>
                      <a:pt x="538" y="141"/>
                      <a:pt x="525" y="116"/>
                    </a:cubicBezTo>
                    <a:cubicBezTo>
                      <a:pt x="488" y="54"/>
                      <a:pt x="413" y="16"/>
                      <a:pt x="338" y="4"/>
                    </a:cubicBezTo>
                    <a:cubicBezTo>
                      <a:pt x="324" y="1"/>
                      <a:pt x="310" y="0"/>
                      <a:pt x="2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52" name="Google Shape;11952;p55"/>
              <p:cNvSpPr/>
              <p:nvPr/>
            </p:nvSpPr>
            <p:spPr>
              <a:xfrm>
                <a:off x="3718750" y="3560975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35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85"/>
                      <a:pt x="1" y="247"/>
                      <a:pt x="63" y="397"/>
                    </a:cubicBezTo>
                    <a:cubicBezTo>
                      <a:pt x="101" y="511"/>
                      <a:pt x="211" y="582"/>
                      <a:pt x="328" y="582"/>
                    </a:cubicBezTo>
                    <a:cubicBezTo>
                      <a:pt x="365" y="582"/>
                      <a:pt x="402" y="575"/>
                      <a:pt x="438" y="560"/>
                    </a:cubicBezTo>
                    <a:cubicBezTo>
                      <a:pt x="588" y="497"/>
                      <a:pt x="651" y="335"/>
                      <a:pt x="601" y="185"/>
                    </a:cubicBezTo>
                    <a:cubicBezTo>
                      <a:pt x="553" y="71"/>
                      <a:pt x="448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53" name="Google Shape;11953;p55"/>
              <p:cNvSpPr/>
              <p:nvPr/>
            </p:nvSpPr>
            <p:spPr>
              <a:xfrm>
                <a:off x="3597550" y="3715925"/>
                <a:ext cx="19450" cy="14400"/>
              </a:xfrm>
              <a:custGeom>
                <a:rect b="b" l="l" r="r" t="t"/>
                <a:pathLst>
                  <a:path extrusionOk="0" h="576" w="778">
                    <a:moveTo>
                      <a:pt x="376" y="1"/>
                    </a:moveTo>
                    <a:cubicBezTo>
                      <a:pt x="352" y="1"/>
                      <a:pt x="326" y="4"/>
                      <a:pt x="300" y="10"/>
                    </a:cubicBezTo>
                    <a:cubicBezTo>
                      <a:pt x="0" y="85"/>
                      <a:pt x="13" y="523"/>
                      <a:pt x="325" y="573"/>
                    </a:cubicBezTo>
                    <a:cubicBezTo>
                      <a:pt x="338" y="575"/>
                      <a:pt x="352" y="576"/>
                      <a:pt x="365" y="576"/>
                    </a:cubicBezTo>
                    <a:cubicBezTo>
                      <a:pt x="426" y="576"/>
                      <a:pt x="486" y="553"/>
                      <a:pt x="538" y="523"/>
                    </a:cubicBezTo>
                    <a:cubicBezTo>
                      <a:pt x="778" y="351"/>
                      <a:pt x="641" y="1"/>
                      <a:pt x="3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54" name="Google Shape;11954;p55"/>
              <p:cNvSpPr/>
              <p:nvPr/>
            </p:nvSpPr>
            <p:spPr>
              <a:xfrm>
                <a:off x="3603175" y="3677025"/>
                <a:ext cx="19150" cy="14475"/>
              </a:xfrm>
              <a:custGeom>
                <a:rect b="b" l="l" r="r" t="t"/>
                <a:pathLst>
                  <a:path extrusionOk="0" h="579" w="766">
                    <a:moveTo>
                      <a:pt x="394" y="1"/>
                    </a:moveTo>
                    <a:cubicBezTo>
                      <a:pt x="380" y="1"/>
                      <a:pt x="365" y="2"/>
                      <a:pt x="350" y="4"/>
                    </a:cubicBezTo>
                    <a:cubicBezTo>
                      <a:pt x="100" y="29"/>
                      <a:pt x="0" y="354"/>
                      <a:pt x="200" y="516"/>
                    </a:cubicBezTo>
                    <a:cubicBezTo>
                      <a:pt x="252" y="558"/>
                      <a:pt x="315" y="578"/>
                      <a:pt x="378" y="578"/>
                    </a:cubicBezTo>
                    <a:cubicBezTo>
                      <a:pt x="466" y="578"/>
                      <a:pt x="554" y="539"/>
                      <a:pt x="613" y="467"/>
                    </a:cubicBezTo>
                    <a:cubicBezTo>
                      <a:pt x="766" y="278"/>
                      <a:pt x="630" y="1"/>
                      <a:pt x="3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55" name="Google Shape;11955;p55"/>
              <p:cNvSpPr/>
              <p:nvPr/>
            </p:nvSpPr>
            <p:spPr>
              <a:xfrm>
                <a:off x="3571925" y="3656125"/>
                <a:ext cx="17425" cy="14500"/>
              </a:xfrm>
              <a:custGeom>
                <a:rect b="b" l="l" r="r" t="t"/>
                <a:pathLst>
                  <a:path extrusionOk="0" h="580" w="697">
                    <a:moveTo>
                      <a:pt x="356" y="1"/>
                    </a:moveTo>
                    <a:cubicBezTo>
                      <a:pt x="260" y="1"/>
                      <a:pt x="166" y="48"/>
                      <a:pt x="113" y="140"/>
                    </a:cubicBezTo>
                    <a:cubicBezTo>
                      <a:pt x="1" y="315"/>
                      <a:pt x="113" y="540"/>
                      <a:pt x="313" y="578"/>
                    </a:cubicBezTo>
                    <a:cubicBezTo>
                      <a:pt x="324" y="579"/>
                      <a:pt x="336" y="580"/>
                      <a:pt x="347" y="580"/>
                    </a:cubicBezTo>
                    <a:cubicBezTo>
                      <a:pt x="544" y="580"/>
                      <a:pt x="696" y="379"/>
                      <a:pt x="625" y="190"/>
                    </a:cubicBezTo>
                    <a:cubicBezTo>
                      <a:pt x="613" y="165"/>
                      <a:pt x="600" y="140"/>
                      <a:pt x="588" y="115"/>
                    </a:cubicBezTo>
                    <a:cubicBezTo>
                      <a:pt x="529" y="39"/>
                      <a:pt x="442" y="1"/>
                      <a:pt x="3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56" name="Google Shape;11956;p55"/>
              <p:cNvSpPr/>
              <p:nvPr/>
            </p:nvSpPr>
            <p:spPr>
              <a:xfrm>
                <a:off x="3547825" y="3590475"/>
                <a:ext cx="17400" cy="13000"/>
              </a:xfrm>
              <a:custGeom>
                <a:rect b="b" l="l" r="r" t="t"/>
                <a:pathLst>
                  <a:path extrusionOk="0" h="520" w="696">
                    <a:moveTo>
                      <a:pt x="492" y="1"/>
                    </a:moveTo>
                    <a:cubicBezTo>
                      <a:pt x="279" y="1"/>
                      <a:pt x="0" y="287"/>
                      <a:pt x="215" y="454"/>
                    </a:cubicBezTo>
                    <a:lnTo>
                      <a:pt x="202" y="454"/>
                    </a:lnTo>
                    <a:cubicBezTo>
                      <a:pt x="261" y="499"/>
                      <a:pt x="325" y="519"/>
                      <a:pt x="387" y="519"/>
                    </a:cubicBezTo>
                    <a:cubicBezTo>
                      <a:pt x="550" y="519"/>
                      <a:pt x="695" y="382"/>
                      <a:pt x="677" y="192"/>
                    </a:cubicBezTo>
                    <a:cubicBezTo>
                      <a:pt x="677" y="167"/>
                      <a:pt x="665" y="142"/>
                      <a:pt x="665" y="117"/>
                    </a:cubicBezTo>
                    <a:cubicBezTo>
                      <a:pt x="630" y="34"/>
                      <a:pt x="565" y="1"/>
                      <a:pt x="4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57" name="Google Shape;11957;p55"/>
              <p:cNvSpPr/>
              <p:nvPr/>
            </p:nvSpPr>
            <p:spPr>
              <a:xfrm>
                <a:off x="3574525" y="3617050"/>
                <a:ext cx="20800" cy="14675"/>
              </a:xfrm>
              <a:custGeom>
                <a:rect b="b" l="l" r="r" t="t"/>
                <a:pathLst>
                  <a:path extrusionOk="0" h="587" w="832">
                    <a:moveTo>
                      <a:pt x="400" y="1"/>
                    </a:moveTo>
                    <a:cubicBezTo>
                      <a:pt x="65" y="1"/>
                      <a:pt x="0" y="519"/>
                      <a:pt x="371" y="579"/>
                    </a:cubicBezTo>
                    <a:cubicBezTo>
                      <a:pt x="397" y="584"/>
                      <a:pt x="422" y="587"/>
                      <a:pt x="446" y="587"/>
                    </a:cubicBezTo>
                    <a:cubicBezTo>
                      <a:pt x="781" y="587"/>
                      <a:pt x="832" y="39"/>
                      <a:pt x="446" y="4"/>
                    </a:cubicBezTo>
                    <a:cubicBezTo>
                      <a:pt x="430" y="2"/>
                      <a:pt x="415" y="1"/>
                      <a:pt x="4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58" name="Google Shape;11958;p55"/>
              <p:cNvSpPr/>
              <p:nvPr/>
            </p:nvSpPr>
            <p:spPr>
              <a:xfrm>
                <a:off x="3718875" y="3600575"/>
                <a:ext cx="18550" cy="14750"/>
              </a:xfrm>
              <a:custGeom>
                <a:rect b="b" l="l" r="r" t="t"/>
                <a:pathLst>
                  <a:path extrusionOk="0" h="590" w="742">
                    <a:moveTo>
                      <a:pt x="405" y="1"/>
                    </a:moveTo>
                    <a:cubicBezTo>
                      <a:pt x="197" y="1"/>
                      <a:pt x="0" y="238"/>
                      <a:pt x="171" y="463"/>
                    </a:cubicBezTo>
                    <a:cubicBezTo>
                      <a:pt x="208" y="525"/>
                      <a:pt x="283" y="575"/>
                      <a:pt x="358" y="588"/>
                    </a:cubicBezTo>
                    <a:cubicBezTo>
                      <a:pt x="370" y="589"/>
                      <a:pt x="381" y="590"/>
                      <a:pt x="393" y="590"/>
                    </a:cubicBezTo>
                    <a:cubicBezTo>
                      <a:pt x="589" y="590"/>
                      <a:pt x="742" y="389"/>
                      <a:pt x="671" y="200"/>
                    </a:cubicBezTo>
                    <a:cubicBezTo>
                      <a:pt x="658" y="175"/>
                      <a:pt x="646" y="150"/>
                      <a:pt x="633" y="125"/>
                    </a:cubicBezTo>
                    <a:cubicBezTo>
                      <a:pt x="570" y="37"/>
                      <a:pt x="487" y="1"/>
                      <a:pt x="4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59" name="Google Shape;11959;p55"/>
              <p:cNvSpPr/>
              <p:nvPr/>
            </p:nvSpPr>
            <p:spPr>
              <a:xfrm>
                <a:off x="3653475" y="3586675"/>
                <a:ext cx="17700" cy="14600"/>
              </a:xfrm>
              <a:custGeom>
                <a:rect b="b" l="l" r="r" t="t"/>
                <a:pathLst>
                  <a:path extrusionOk="0" h="584" w="708">
                    <a:moveTo>
                      <a:pt x="355" y="0"/>
                    </a:moveTo>
                    <a:cubicBezTo>
                      <a:pt x="260" y="0"/>
                      <a:pt x="164" y="47"/>
                      <a:pt x="113" y="144"/>
                    </a:cubicBezTo>
                    <a:cubicBezTo>
                      <a:pt x="0" y="319"/>
                      <a:pt x="113" y="544"/>
                      <a:pt x="313" y="581"/>
                    </a:cubicBezTo>
                    <a:cubicBezTo>
                      <a:pt x="325" y="583"/>
                      <a:pt x="337" y="583"/>
                      <a:pt x="349" y="583"/>
                    </a:cubicBezTo>
                    <a:cubicBezTo>
                      <a:pt x="556" y="583"/>
                      <a:pt x="708" y="383"/>
                      <a:pt x="625" y="194"/>
                    </a:cubicBezTo>
                    <a:cubicBezTo>
                      <a:pt x="625" y="169"/>
                      <a:pt x="612" y="144"/>
                      <a:pt x="587" y="119"/>
                    </a:cubicBezTo>
                    <a:cubicBezTo>
                      <a:pt x="533" y="41"/>
                      <a:pt x="444" y="0"/>
                      <a:pt x="3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60" name="Google Shape;11960;p55"/>
              <p:cNvSpPr/>
              <p:nvPr/>
            </p:nvSpPr>
            <p:spPr>
              <a:xfrm>
                <a:off x="3672775" y="3655850"/>
                <a:ext cx="16375" cy="11925"/>
              </a:xfrm>
              <a:custGeom>
                <a:rect b="b" l="l" r="r" t="t"/>
                <a:pathLst>
                  <a:path extrusionOk="0" h="477" w="655">
                    <a:moveTo>
                      <a:pt x="314" y="0"/>
                    </a:moveTo>
                    <a:cubicBezTo>
                      <a:pt x="182" y="0"/>
                      <a:pt x="51" y="91"/>
                      <a:pt x="28" y="251"/>
                    </a:cubicBezTo>
                    <a:cubicBezTo>
                      <a:pt x="0" y="407"/>
                      <a:pt x="133" y="476"/>
                      <a:pt x="278" y="476"/>
                    </a:cubicBezTo>
                    <a:cubicBezTo>
                      <a:pt x="457" y="476"/>
                      <a:pt x="654" y="369"/>
                      <a:pt x="578" y="189"/>
                    </a:cubicBezTo>
                    <a:cubicBezTo>
                      <a:pt x="578" y="164"/>
                      <a:pt x="565" y="139"/>
                      <a:pt x="540" y="114"/>
                    </a:cubicBezTo>
                    <a:cubicBezTo>
                      <a:pt x="482" y="36"/>
                      <a:pt x="398" y="0"/>
                      <a:pt x="3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61" name="Google Shape;11961;p55"/>
              <p:cNvSpPr/>
              <p:nvPr/>
            </p:nvSpPr>
            <p:spPr>
              <a:xfrm>
                <a:off x="3609125" y="3637450"/>
                <a:ext cx="18500" cy="14450"/>
              </a:xfrm>
              <a:custGeom>
                <a:rect b="b" l="l" r="r" t="t"/>
                <a:pathLst>
                  <a:path extrusionOk="0" h="578" w="740">
                    <a:moveTo>
                      <a:pt x="399" y="1"/>
                    </a:moveTo>
                    <a:cubicBezTo>
                      <a:pt x="194" y="1"/>
                      <a:pt x="0" y="238"/>
                      <a:pt x="162" y="462"/>
                    </a:cubicBezTo>
                    <a:cubicBezTo>
                      <a:pt x="224" y="543"/>
                      <a:pt x="306" y="578"/>
                      <a:pt x="386" y="578"/>
                    </a:cubicBezTo>
                    <a:cubicBezTo>
                      <a:pt x="566" y="578"/>
                      <a:pt x="740" y="404"/>
                      <a:pt x="662" y="187"/>
                    </a:cubicBezTo>
                    <a:cubicBezTo>
                      <a:pt x="662" y="163"/>
                      <a:pt x="649" y="150"/>
                      <a:pt x="624" y="125"/>
                    </a:cubicBezTo>
                    <a:cubicBezTo>
                      <a:pt x="561" y="37"/>
                      <a:pt x="479" y="1"/>
                      <a:pt x="3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62" name="Google Shape;11962;p55"/>
              <p:cNvSpPr/>
              <p:nvPr/>
            </p:nvSpPr>
            <p:spPr>
              <a:xfrm>
                <a:off x="3581550" y="3571000"/>
                <a:ext cx="18075" cy="14650"/>
              </a:xfrm>
              <a:custGeom>
                <a:rect b="b" l="l" r="r" t="t"/>
                <a:pathLst>
                  <a:path extrusionOk="0" h="586" w="723">
                    <a:moveTo>
                      <a:pt x="377" y="1"/>
                    </a:moveTo>
                    <a:cubicBezTo>
                      <a:pt x="184" y="1"/>
                      <a:pt x="1" y="205"/>
                      <a:pt x="115" y="434"/>
                    </a:cubicBezTo>
                    <a:cubicBezTo>
                      <a:pt x="175" y="541"/>
                      <a:pt x="270" y="586"/>
                      <a:pt x="364" y="586"/>
                    </a:cubicBezTo>
                    <a:cubicBezTo>
                      <a:pt x="545" y="586"/>
                      <a:pt x="722" y="418"/>
                      <a:pt x="640" y="196"/>
                    </a:cubicBezTo>
                    <a:cubicBezTo>
                      <a:pt x="628" y="171"/>
                      <a:pt x="615" y="146"/>
                      <a:pt x="603" y="121"/>
                    </a:cubicBezTo>
                    <a:cubicBezTo>
                      <a:pt x="540" y="36"/>
                      <a:pt x="458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63" name="Google Shape;11963;p55"/>
              <p:cNvSpPr/>
              <p:nvPr/>
            </p:nvSpPr>
            <p:spPr>
              <a:xfrm>
                <a:off x="3633775" y="3701875"/>
                <a:ext cx="15675" cy="14400"/>
              </a:xfrm>
              <a:custGeom>
                <a:rect b="b" l="l" r="r" t="t"/>
                <a:pathLst>
                  <a:path extrusionOk="0" h="576" w="627">
                    <a:moveTo>
                      <a:pt x="300" y="0"/>
                    </a:moveTo>
                    <a:cubicBezTo>
                      <a:pt x="170" y="0"/>
                      <a:pt x="39" y="85"/>
                      <a:pt x="13" y="247"/>
                    </a:cubicBezTo>
                    <a:cubicBezTo>
                      <a:pt x="1" y="322"/>
                      <a:pt x="13" y="397"/>
                      <a:pt x="63" y="460"/>
                    </a:cubicBezTo>
                    <a:cubicBezTo>
                      <a:pt x="124" y="541"/>
                      <a:pt x="208" y="576"/>
                      <a:pt x="290" y="576"/>
                    </a:cubicBezTo>
                    <a:cubicBezTo>
                      <a:pt x="461" y="576"/>
                      <a:pt x="626" y="425"/>
                      <a:pt x="576" y="222"/>
                    </a:cubicBezTo>
                    <a:cubicBezTo>
                      <a:pt x="540" y="72"/>
                      <a:pt x="420" y="0"/>
                      <a:pt x="3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64" name="Google Shape;11964;p55"/>
              <p:cNvSpPr/>
              <p:nvPr/>
            </p:nvSpPr>
            <p:spPr>
              <a:xfrm>
                <a:off x="3693775" y="3529475"/>
                <a:ext cx="16100" cy="14375"/>
              </a:xfrm>
              <a:custGeom>
                <a:rect b="b" l="l" r="r" t="t"/>
                <a:pathLst>
                  <a:path extrusionOk="0" h="575" w="644">
                    <a:moveTo>
                      <a:pt x="298" y="0"/>
                    </a:moveTo>
                    <a:cubicBezTo>
                      <a:pt x="166" y="0"/>
                      <a:pt x="36" y="92"/>
                      <a:pt x="13" y="245"/>
                    </a:cubicBezTo>
                    <a:cubicBezTo>
                      <a:pt x="0" y="320"/>
                      <a:pt x="25" y="395"/>
                      <a:pt x="63" y="458"/>
                    </a:cubicBezTo>
                    <a:cubicBezTo>
                      <a:pt x="113" y="520"/>
                      <a:pt x="175" y="558"/>
                      <a:pt x="250" y="570"/>
                    </a:cubicBezTo>
                    <a:cubicBezTo>
                      <a:pt x="268" y="573"/>
                      <a:pt x="285" y="574"/>
                      <a:pt x="302" y="574"/>
                    </a:cubicBezTo>
                    <a:cubicBezTo>
                      <a:pt x="501" y="574"/>
                      <a:pt x="643" y="378"/>
                      <a:pt x="563" y="183"/>
                    </a:cubicBezTo>
                    <a:cubicBezTo>
                      <a:pt x="563" y="158"/>
                      <a:pt x="550" y="133"/>
                      <a:pt x="525" y="120"/>
                    </a:cubicBezTo>
                    <a:cubicBezTo>
                      <a:pt x="467" y="38"/>
                      <a:pt x="382" y="0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65" name="Google Shape;11965;p55"/>
              <p:cNvSpPr/>
              <p:nvPr/>
            </p:nvSpPr>
            <p:spPr>
              <a:xfrm>
                <a:off x="3757175" y="3544050"/>
                <a:ext cx="18050" cy="14425"/>
              </a:xfrm>
              <a:custGeom>
                <a:rect b="b" l="l" r="r" t="t"/>
                <a:pathLst>
                  <a:path extrusionOk="0" h="577" w="722">
                    <a:moveTo>
                      <a:pt x="373" y="0"/>
                    </a:moveTo>
                    <a:cubicBezTo>
                      <a:pt x="161" y="0"/>
                      <a:pt x="0" y="249"/>
                      <a:pt x="139" y="462"/>
                    </a:cubicBezTo>
                    <a:cubicBezTo>
                      <a:pt x="189" y="524"/>
                      <a:pt x="263" y="562"/>
                      <a:pt x="338" y="574"/>
                    </a:cubicBezTo>
                    <a:cubicBezTo>
                      <a:pt x="350" y="576"/>
                      <a:pt x="361" y="576"/>
                      <a:pt x="373" y="576"/>
                    </a:cubicBezTo>
                    <a:cubicBezTo>
                      <a:pt x="569" y="576"/>
                      <a:pt x="722" y="376"/>
                      <a:pt x="651" y="187"/>
                    </a:cubicBezTo>
                    <a:cubicBezTo>
                      <a:pt x="626" y="112"/>
                      <a:pt x="563" y="50"/>
                      <a:pt x="488" y="25"/>
                    </a:cubicBezTo>
                    <a:cubicBezTo>
                      <a:pt x="449" y="8"/>
                      <a:pt x="411" y="0"/>
                      <a:pt x="3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66" name="Google Shape;11966;p55"/>
              <p:cNvSpPr/>
              <p:nvPr/>
            </p:nvSpPr>
            <p:spPr>
              <a:xfrm>
                <a:off x="3786550" y="3615525"/>
                <a:ext cx="19825" cy="14450"/>
              </a:xfrm>
              <a:custGeom>
                <a:rect b="b" l="l" r="r" t="t"/>
                <a:pathLst>
                  <a:path extrusionOk="0" h="578" w="793">
                    <a:moveTo>
                      <a:pt x="378" y="0"/>
                    </a:moveTo>
                    <a:cubicBezTo>
                      <a:pt x="35" y="0"/>
                      <a:pt x="0" y="529"/>
                      <a:pt x="363" y="577"/>
                    </a:cubicBezTo>
                    <a:cubicBezTo>
                      <a:pt x="371" y="578"/>
                      <a:pt x="379" y="578"/>
                      <a:pt x="387" y="578"/>
                    </a:cubicBezTo>
                    <a:cubicBezTo>
                      <a:pt x="717" y="578"/>
                      <a:pt x="792" y="76"/>
                      <a:pt x="451" y="2"/>
                    </a:cubicBezTo>
                    <a:lnTo>
                      <a:pt x="413" y="2"/>
                    </a:lnTo>
                    <a:cubicBezTo>
                      <a:pt x="401" y="1"/>
                      <a:pt x="389" y="0"/>
                      <a:pt x="3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67" name="Google Shape;11967;p55"/>
              <p:cNvSpPr/>
              <p:nvPr/>
            </p:nvSpPr>
            <p:spPr>
              <a:xfrm>
                <a:off x="3749075" y="3660000"/>
                <a:ext cx="16250" cy="14400"/>
              </a:xfrm>
              <a:custGeom>
                <a:rect b="b" l="l" r="r" t="t"/>
                <a:pathLst>
                  <a:path extrusionOk="0" h="576" w="650">
                    <a:moveTo>
                      <a:pt x="334" y="1"/>
                    </a:moveTo>
                    <a:cubicBezTo>
                      <a:pt x="298" y="1"/>
                      <a:pt x="261" y="8"/>
                      <a:pt x="225" y="23"/>
                    </a:cubicBezTo>
                    <a:cubicBezTo>
                      <a:pt x="75" y="73"/>
                      <a:pt x="0" y="248"/>
                      <a:pt x="63" y="398"/>
                    </a:cubicBezTo>
                    <a:cubicBezTo>
                      <a:pt x="102" y="506"/>
                      <a:pt x="219" y="576"/>
                      <a:pt x="341" y="576"/>
                    </a:cubicBezTo>
                    <a:cubicBezTo>
                      <a:pt x="373" y="576"/>
                      <a:pt x="406" y="571"/>
                      <a:pt x="438" y="560"/>
                    </a:cubicBezTo>
                    <a:cubicBezTo>
                      <a:pt x="575" y="498"/>
                      <a:pt x="650" y="335"/>
                      <a:pt x="600" y="185"/>
                    </a:cubicBezTo>
                    <a:cubicBezTo>
                      <a:pt x="553" y="71"/>
                      <a:pt x="447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68" name="Google Shape;11968;p55"/>
              <p:cNvSpPr/>
              <p:nvPr/>
            </p:nvSpPr>
            <p:spPr>
              <a:xfrm>
                <a:off x="3625575" y="3744875"/>
                <a:ext cx="18500" cy="15250"/>
              </a:xfrm>
              <a:custGeom>
                <a:rect b="b" l="l" r="r" t="t"/>
                <a:pathLst>
                  <a:path extrusionOk="0" h="610" w="740">
                    <a:moveTo>
                      <a:pt x="349" y="0"/>
                    </a:moveTo>
                    <a:cubicBezTo>
                      <a:pt x="166" y="0"/>
                      <a:pt x="1" y="185"/>
                      <a:pt x="91" y="402"/>
                    </a:cubicBezTo>
                    <a:cubicBezTo>
                      <a:pt x="133" y="548"/>
                      <a:pt x="239" y="609"/>
                      <a:pt x="349" y="609"/>
                    </a:cubicBezTo>
                    <a:cubicBezTo>
                      <a:pt x="539" y="609"/>
                      <a:pt x="740" y="427"/>
                      <a:pt x="629" y="189"/>
                    </a:cubicBezTo>
                    <a:cubicBezTo>
                      <a:pt x="604" y="152"/>
                      <a:pt x="579" y="114"/>
                      <a:pt x="554" y="89"/>
                    </a:cubicBezTo>
                    <a:cubicBezTo>
                      <a:pt x="492" y="27"/>
                      <a:pt x="419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69" name="Google Shape;11969;p55"/>
              <p:cNvSpPr/>
              <p:nvPr/>
            </p:nvSpPr>
            <p:spPr>
              <a:xfrm>
                <a:off x="3737500" y="3692175"/>
                <a:ext cx="17475" cy="14600"/>
              </a:xfrm>
              <a:custGeom>
                <a:rect b="b" l="l" r="r" t="t"/>
                <a:pathLst>
                  <a:path extrusionOk="0" h="584" w="699">
                    <a:moveTo>
                      <a:pt x="359" y="1"/>
                    </a:moveTo>
                    <a:cubicBezTo>
                      <a:pt x="324" y="1"/>
                      <a:pt x="287" y="8"/>
                      <a:pt x="251" y="23"/>
                    </a:cubicBezTo>
                    <a:cubicBezTo>
                      <a:pt x="13" y="110"/>
                      <a:pt x="1" y="448"/>
                      <a:pt x="238" y="560"/>
                    </a:cubicBezTo>
                    <a:cubicBezTo>
                      <a:pt x="276" y="576"/>
                      <a:pt x="315" y="584"/>
                      <a:pt x="352" y="584"/>
                    </a:cubicBezTo>
                    <a:cubicBezTo>
                      <a:pt x="544" y="584"/>
                      <a:pt x="699" y="385"/>
                      <a:pt x="626" y="185"/>
                    </a:cubicBezTo>
                    <a:cubicBezTo>
                      <a:pt x="578" y="72"/>
                      <a:pt x="473" y="1"/>
                      <a:pt x="3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70" name="Google Shape;11970;p55"/>
              <p:cNvSpPr/>
              <p:nvPr/>
            </p:nvSpPr>
            <p:spPr>
              <a:xfrm>
                <a:off x="3590950" y="3540125"/>
                <a:ext cx="18025" cy="14725"/>
              </a:xfrm>
              <a:custGeom>
                <a:rect b="b" l="l" r="r" t="t"/>
                <a:pathLst>
                  <a:path extrusionOk="0" h="589" w="721">
                    <a:moveTo>
                      <a:pt x="350" y="1"/>
                    </a:moveTo>
                    <a:cubicBezTo>
                      <a:pt x="176" y="1"/>
                      <a:pt x="0" y="158"/>
                      <a:pt x="64" y="381"/>
                    </a:cubicBezTo>
                    <a:cubicBezTo>
                      <a:pt x="110" y="528"/>
                      <a:pt x="220" y="589"/>
                      <a:pt x="331" y="589"/>
                    </a:cubicBezTo>
                    <a:cubicBezTo>
                      <a:pt x="523" y="589"/>
                      <a:pt x="720" y="407"/>
                      <a:pt x="602" y="169"/>
                    </a:cubicBezTo>
                    <a:cubicBezTo>
                      <a:pt x="547" y="51"/>
                      <a:pt x="449" y="1"/>
                      <a:pt x="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71" name="Google Shape;11971;p55"/>
              <p:cNvSpPr/>
              <p:nvPr/>
            </p:nvSpPr>
            <p:spPr>
              <a:xfrm>
                <a:off x="3703125" y="3496700"/>
                <a:ext cx="17775" cy="14525"/>
              </a:xfrm>
              <a:custGeom>
                <a:rect b="b" l="l" r="r" t="t"/>
                <a:pathLst>
                  <a:path extrusionOk="0" h="581" w="711">
                    <a:moveTo>
                      <a:pt x="348" y="0"/>
                    </a:moveTo>
                    <a:cubicBezTo>
                      <a:pt x="174" y="0"/>
                      <a:pt x="0" y="154"/>
                      <a:pt x="64" y="369"/>
                    </a:cubicBezTo>
                    <a:cubicBezTo>
                      <a:pt x="110" y="518"/>
                      <a:pt x="221" y="580"/>
                      <a:pt x="333" y="580"/>
                    </a:cubicBezTo>
                    <a:cubicBezTo>
                      <a:pt x="521" y="580"/>
                      <a:pt x="711" y="404"/>
                      <a:pt x="601" y="169"/>
                    </a:cubicBezTo>
                    <a:cubicBezTo>
                      <a:pt x="546" y="51"/>
                      <a:pt x="447" y="0"/>
                      <a:pt x="3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72" name="Google Shape;11972;p55"/>
              <p:cNvSpPr/>
              <p:nvPr/>
            </p:nvSpPr>
            <p:spPr>
              <a:xfrm>
                <a:off x="3627150" y="3520900"/>
                <a:ext cx="16350" cy="14175"/>
              </a:xfrm>
              <a:custGeom>
                <a:rect b="b" l="l" r="r" t="t"/>
                <a:pathLst>
                  <a:path extrusionOk="0" h="567" w="654">
                    <a:moveTo>
                      <a:pt x="377" y="0"/>
                    </a:moveTo>
                    <a:cubicBezTo>
                      <a:pt x="182" y="0"/>
                      <a:pt x="0" y="203"/>
                      <a:pt x="116" y="426"/>
                    </a:cubicBezTo>
                    <a:cubicBezTo>
                      <a:pt x="153" y="501"/>
                      <a:pt x="228" y="551"/>
                      <a:pt x="316" y="563"/>
                    </a:cubicBezTo>
                    <a:cubicBezTo>
                      <a:pt x="330" y="565"/>
                      <a:pt x="344" y="567"/>
                      <a:pt x="358" y="567"/>
                    </a:cubicBezTo>
                    <a:cubicBezTo>
                      <a:pt x="493" y="567"/>
                      <a:pt x="618" y="462"/>
                      <a:pt x="641" y="326"/>
                    </a:cubicBezTo>
                    <a:cubicBezTo>
                      <a:pt x="653" y="288"/>
                      <a:pt x="653" y="251"/>
                      <a:pt x="641" y="226"/>
                    </a:cubicBezTo>
                    <a:cubicBezTo>
                      <a:pt x="641" y="176"/>
                      <a:pt x="628" y="138"/>
                      <a:pt x="603" y="113"/>
                    </a:cubicBezTo>
                    <a:cubicBezTo>
                      <a:pt x="538" y="34"/>
                      <a:pt x="457" y="0"/>
                      <a:pt x="3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73" name="Google Shape;11973;p55"/>
              <p:cNvSpPr/>
              <p:nvPr/>
            </p:nvSpPr>
            <p:spPr>
              <a:xfrm>
                <a:off x="3594725" y="3753550"/>
                <a:ext cx="17225" cy="14500"/>
              </a:xfrm>
              <a:custGeom>
                <a:rect b="b" l="l" r="r" t="t"/>
                <a:pathLst>
                  <a:path extrusionOk="0" h="580" w="689">
                    <a:moveTo>
                      <a:pt x="365" y="0"/>
                    </a:moveTo>
                    <a:cubicBezTo>
                      <a:pt x="281" y="0"/>
                      <a:pt x="197" y="37"/>
                      <a:pt x="138" y="117"/>
                    </a:cubicBezTo>
                    <a:cubicBezTo>
                      <a:pt x="1" y="292"/>
                      <a:pt x="113" y="555"/>
                      <a:pt x="338" y="580"/>
                    </a:cubicBezTo>
                    <a:cubicBezTo>
                      <a:pt x="376" y="580"/>
                      <a:pt x="426" y="567"/>
                      <a:pt x="476" y="555"/>
                    </a:cubicBezTo>
                    <a:cubicBezTo>
                      <a:pt x="613" y="492"/>
                      <a:pt x="688" y="330"/>
                      <a:pt x="638" y="180"/>
                    </a:cubicBezTo>
                    <a:cubicBezTo>
                      <a:pt x="588" y="66"/>
                      <a:pt x="477" y="0"/>
                      <a:pt x="3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74" name="Google Shape;11974;p55"/>
              <p:cNvSpPr/>
              <p:nvPr/>
            </p:nvSpPr>
            <p:spPr>
              <a:xfrm>
                <a:off x="3886225" y="3608000"/>
                <a:ext cx="16000" cy="14525"/>
              </a:xfrm>
              <a:custGeom>
                <a:rect b="b" l="l" r="r" t="t"/>
                <a:pathLst>
                  <a:path extrusionOk="0" h="581" w="640">
                    <a:moveTo>
                      <a:pt x="328" y="0"/>
                    </a:moveTo>
                    <a:cubicBezTo>
                      <a:pt x="246" y="0"/>
                      <a:pt x="161" y="36"/>
                      <a:pt x="100" y="116"/>
                    </a:cubicBezTo>
                    <a:cubicBezTo>
                      <a:pt x="0" y="228"/>
                      <a:pt x="25" y="416"/>
                      <a:pt x="150" y="516"/>
                    </a:cubicBezTo>
                    <a:cubicBezTo>
                      <a:pt x="205" y="561"/>
                      <a:pt x="268" y="581"/>
                      <a:pt x="330" y="581"/>
                    </a:cubicBezTo>
                    <a:cubicBezTo>
                      <a:pt x="490" y="581"/>
                      <a:pt x="640" y="443"/>
                      <a:pt x="613" y="253"/>
                    </a:cubicBezTo>
                    <a:cubicBezTo>
                      <a:pt x="597" y="98"/>
                      <a:pt x="465" y="0"/>
                      <a:pt x="3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75" name="Google Shape;11975;p55"/>
              <p:cNvSpPr/>
              <p:nvPr/>
            </p:nvSpPr>
            <p:spPr>
              <a:xfrm>
                <a:off x="3923700" y="3587300"/>
                <a:ext cx="18300" cy="14575"/>
              </a:xfrm>
              <a:custGeom>
                <a:rect b="b" l="l" r="r" t="t"/>
                <a:pathLst>
                  <a:path extrusionOk="0" h="583" w="732">
                    <a:moveTo>
                      <a:pt x="350" y="0"/>
                    </a:moveTo>
                    <a:cubicBezTo>
                      <a:pt x="254" y="0"/>
                      <a:pt x="159" y="47"/>
                      <a:pt x="101" y="144"/>
                    </a:cubicBezTo>
                    <a:cubicBezTo>
                      <a:pt x="1" y="319"/>
                      <a:pt x="101" y="544"/>
                      <a:pt x="313" y="581"/>
                    </a:cubicBezTo>
                    <a:cubicBezTo>
                      <a:pt x="324" y="582"/>
                      <a:pt x="334" y="583"/>
                      <a:pt x="345" y="583"/>
                    </a:cubicBezTo>
                    <a:cubicBezTo>
                      <a:pt x="578" y="583"/>
                      <a:pt x="732" y="322"/>
                      <a:pt x="588" y="119"/>
                    </a:cubicBezTo>
                    <a:cubicBezTo>
                      <a:pt x="528" y="41"/>
                      <a:pt x="439" y="0"/>
                      <a:pt x="3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76" name="Google Shape;11976;p55"/>
              <p:cNvSpPr/>
              <p:nvPr/>
            </p:nvSpPr>
            <p:spPr>
              <a:xfrm>
                <a:off x="3856800" y="3574300"/>
                <a:ext cx="18275" cy="14625"/>
              </a:xfrm>
              <a:custGeom>
                <a:rect b="b" l="l" r="r" t="t"/>
                <a:pathLst>
                  <a:path extrusionOk="0" h="585" w="731">
                    <a:moveTo>
                      <a:pt x="384" y="0"/>
                    </a:moveTo>
                    <a:cubicBezTo>
                      <a:pt x="189" y="0"/>
                      <a:pt x="1" y="207"/>
                      <a:pt x="115" y="427"/>
                    </a:cubicBezTo>
                    <a:cubicBezTo>
                      <a:pt x="175" y="538"/>
                      <a:pt x="271" y="585"/>
                      <a:pt x="367" y="585"/>
                    </a:cubicBezTo>
                    <a:cubicBezTo>
                      <a:pt x="550" y="585"/>
                      <a:pt x="730" y="411"/>
                      <a:pt x="640" y="189"/>
                    </a:cubicBezTo>
                    <a:cubicBezTo>
                      <a:pt x="640" y="164"/>
                      <a:pt x="627" y="152"/>
                      <a:pt x="615" y="127"/>
                    </a:cubicBezTo>
                    <a:cubicBezTo>
                      <a:pt x="552" y="37"/>
                      <a:pt x="467" y="0"/>
                      <a:pt x="3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77" name="Google Shape;11977;p55"/>
              <p:cNvSpPr/>
              <p:nvPr/>
            </p:nvSpPr>
            <p:spPr>
              <a:xfrm>
                <a:off x="3868400" y="3535350"/>
                <a:ext cx="15025" cy="14475"/>
              </a:xfrm>
              <a:custGeom>
                <a:rect b="b" l="l" r="r" t="t"/>
                <a:pathLst>
                  <a:path extrusionOk="0" h="579" w="601">
                    <a:moveTo>
                      <a:pt x="302" y="1"/>
                    </a:moveTo>
                    <a:cubicBezTo>
                      <a:pt x="217" y="1"/>
                      <a:pt x="132" y="39"/>
                      <a:pt x="76" y="110"/>
                    </a:cubicBezTo>
                    <a:cubicBezTo>
                      <a:pt x="26" y="160"/>
                      <a:pt x="1" y="235"/>
                      <a:pt x="13" y="323"/>
                    </a:cubicBezTo>
                    <a:cubicBezTo>
                      <a:pt x="29" y="481"/>
                      <a:pt x="165" y="579"/>
                      <a:pt x="304" y="579"/>
                    </a:cubicBezTo>
                    <a:cubicBezTo>
                      <a:pt x="385" y="579"/>
                      <a:pt x="466" y="546"/>
                      <a:pt x="526" y="472"/>
                    </a:cubicBezTo>
                    <a:cubicBezTo>
                      <a:pt x="576" y="410"/>
                      <a:pt x="601" y="335"/>
                      <a:pt x="588" y="260"/>
                    </a:cubicBezTo>
                    <a:cubicBezTo>
                      <a:pt x="588" y="235"/>
                      <a:pt x="576" y="210"/>
                      <a:pt x="563" y="185"/>
                    </a:cubicBezTo>
                    <a:cubicBezTo>
                      <a:pt x="551" y="135"/>
                      <a:pt x="526" y="98"/>
                      <a:pt x="488" y="73"/>
                    </a:cubicBezTo>
                    <a:cubicBezTo>
                      <a:pt x="434" y="24"/>
                      <a:pt x="368" y="1"/>
                      <a:pt x="3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78" name="Google Shape;11978;p55"/>
              <p:cNvSpPr/>
              <p:nvPr/>
            </p:nvSpPr>
            <p:spPr>
              <a:xfrm>
                <a:off x="3902775" y="3534600"/>
                <a:ext cx="17425" cy="14500"/>
              </a:xfrm>
              <a:custGeom>
                <a:rect b="b" l="l" r="r" t="t"/>
                <a:pathLst>
                  <a:path extrusionOk="0" h="580" w="697">
                    <a:moveTo>
                      <a:pt x="355" y="1"/>
                    </a:moveTo>
                    <a:cubicBezTo>
                      <a:pt x="258" y="1"/>
                      <a:pt x="160" y="48"/>
                      <a:pt x="101" y="140"/>
                    </a:cubicBezTo>
                    <a:cubicBezTo>
                      <a:pt x="1" y="315"/>
                      <a:pt x="101" y="540"/>
                      <a:pt x="313" y="577"/>
                    </a:cubicBezTo>
                    <a:cubicBezTo>
                      <a:pt x="324" y="579"/>
                      <a:pt x="336" y="579"/>
                      <a:pt x="347" y="579"/>
                    </a:cubicBezTo>
                    <a:cubicBezTo>
                      <a:pt x="544" y="579"/>
                      <a:pt x="696" y="379"/>
                      <a:pt x="625" y="190"/>
                    </a:cubicBezTo>
                    <a:cubicBezTo>
                      <a:pt x="613" y="165"/>
                      <a:pt x="600" y="140"/>
                      <a:pt x="588" y="115"/>
                    </a:cubicBezTo>
                    <a:cubicBezTo>
                      <a:pt x="529" y="38"/>
                      <a:pt x="442" y="1"/>
                      <a:pt x="3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79" name="Google Shape;11979;p55"/>
              <p:cNvSpPr/>
              <p:nvPr/>
            </p:nvSpPr>
            <p:spPr>
              <a:xfrm>
                <a:off x="3936525" y="3554100"/>
                <a:ext cx="16250" cy="14550"/>
              </a:xfrm>
              <a:custGeom>
                <a:rect b="b" l="l" r="r" t="t"/>
                <a:pathLst>
                  <a:path extrusionOk="0" h="582" w="650">
                    <a:moveTo>
                      <a:pt x="329" y="0"/>
                    </a:moveTo>
                    <a:cubicBezTo>
                      <a:pt x="293" y="0"/>
                      <a:pt x="258" y="7"/>
                      <a:pt x="225" y="22"/>
                    </a:cubicBezTo>
                    <a:cubicBezTo>
                      <a:pt x="75" y="85"/>
                      <a:pt x="0" y="247"/>
                      <a:pt x="50" y="397"/>
                    </a:cubicBezTo>
                    <a:cubicBezTo>
                      <a:pt x="98" y="511"/>
                      <a:pt x="203" y="582"/>
                      <a:pt x="316" y="582"/>
                    </a:cubicBezTo>
                    <a:cubicBezTo>
                      <a:pt x="352" y="582"/>
                      <a:pt x="389" y="575"/>
                      <a:pt x="425" y="560"/>
                    </a:cubicBezTo>
                    <a:cubicBezTo>
                      <a:pt x="575" y="510"/>
                      <a:pt x="650" y="335"/>
                      <a:pt x="588" y="185"/>
                    </a:cubicBezTo>
                    <a:cubicBezTo>
                      <a:pt x="550" y="71"/>
                      <a:pt x="439" y="0"/>
                      <a:pt x="3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80" name="Google Shape;11980;p55"/>
              <p:cNvSpPr/>
              <p:nvPr/>
            </p:nvSpPr>
            <p:spPr>
              <a:xfrm>
                <a:off x="3844725" y="3474575"/>
                <a:ext cx="16350" cy="11800"/>
              </a:xfrm>
              <a:custGeom>
                <a:rect b="b" l="l" r="r" t="t"/>
                <a:pathLst>
                  <a:path extrusionOk="0" h="472" w="654">
                    <a:moveTo>
                      <a:pt x="315" y="1"/>
                    </a:moveTo>
                    <a:cubicBezTo>
                      <a:pt x="171" y="1"/>
                      <a:pt x="46" y="106"/>
                      <a:pt x="23" y="242"/>
                    </a:cubicBezTo>
                    <a:cubicBezTo>
                      <a:pt x="0" y="401"/>
                      <a:pt x="140" y="472"/>
                      <a:pt x="288" y="472"/>
                    </a:cubicBezTo>
                    <a:cubicBezTo>
                      <a:pt x="465" y="472"/>
                      <a:pt x="654" y="369"/>
                      <a:pt x="585" y="192"/>
                    </a:cubicBezTo>
                    <a:cubicBezTo>
                      <a:pt x="548" y="92"/>
                      <a:pt x="461" y="17"/>
                      <a:pt x="361" y="4"/>
                    </a:cubicBezTo>
                    <a:cubicBezTo>
                      <a:pt x="345" y="2"/>
                      <a:pt x="330" y="1"/>
                      <a:pt x="3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81" name="Google Shape;11981;p55"/>
              <p:cNvSpPr/>
              <p:nvPr/>
            </p:nvSpPr>
            <p:spPr>
              <a:xfrm>
                <a:off x="3882475" y="3462875"/>
                <a:ext cx="15775" cy="14375"/>
              </a:xfrm>
              <a:custGeom>
                <a:rect b="b" l="l" r="r" t="t"/>
                <a:pathLst>
                  <a:path extrusionOk="0" h="575" w="631">
                    <a:moveTo>
                      <a:pt x="324" y="0"/>
                    </a:moveTo>
                    <a:cubicBezTo>
                      <a:pt x="243" y="0"/>
                      <a:pt x="161" y="35"/>
                      <a:pt x="100" y="110"/>
                    </a:cubicBezTo>
                    <a:cubicBezTo>
                      <a:pt x="0" y="235"/>
                      <a:pt x="13" y="410"/>
                      <a:pt x="138" y="510"/>
                    </a:cubicBezTo>
                    <a:cubicBezTo>
                      <a:pt x="193" y="555"/>
                      <a:pt x="257" y="575"/>
                      <a:pt x="319" y="575"/>
                    </a:cubicBezTo>
                    <a:cubicBezTo>
                      <a:pt x="479" y="575"/>
                      <a:pt x="631" y="440"/>
                      <a:pt x="613" y="260"/>
                    </a:cubicBezTo>
                    <a:cubicBezTo>
                      <a:pt x="589" y="96"/>
                      <a:pt x="458" y="0"/>
                      <a:pt x="3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82" name="Google Shape;11982;p55"/>
              <p:cNvSpPr/>
              <p:nvPr/>
            </p:nvSpPr>
            <p:spPr>
              <a:xfrm>
                <a:off x="3830300" y="3507775"/>
                <a:ext cx="19250" cy="14875"/>
              </a:xfrm>
              <a:custGeom>
                <a:rect b="b" l="l" r="r" t="t"/>
                <a:pathLst>
                  <a:path extrusionOk="0" h="595" w="770">
                    <a:moveTo>
                      <a:pt x="330" y="1"/>
                    </a:moveTo>
                    <a:cubicBezTo>
                      <a:pt x="243" y="1"/>
                      <a:pt x="158" y="36"/>
                      <a:pt x="100" y="101"/>
                    </a:cubicBezTo>
                    <a:cubicBezTo>
                      <a:pt x="0" y="226"/>
                      <a:pt x="25" y="413"/>
                      <a:pt x="150" y="513"/>
                    </a:cubicBezTo>
                    <a:cubicBezTo>
                      <a:pt x="213" y="571"/>
                      <a:pt x="280" y="595"/>
                      <a:pt x="343" y="595"/>
                    </a:cubicBezTo>
                    <a:cubicBezTo>
                      <a:pt x="581" y="595"/>
                      <a:pt x="770" y="251"/>
                      <a:pt x="513" y="63"/>
                    </a:cubicBezTo>
                    <a:cubicBezTo>
                      <a:pt x="459" y="21"/>
                      <a:pt x="394" y="1"/>
                      <a:pt x="3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83" name="Google Shape;11983;p55"/>
              <p:cNvSpPr/>
              <p:nvPr/>
            </p:nvSpPr>
            <p:spPr>
              <a:xfrm>
                <a:off x="3909650" y="349692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34" y="0"/>
                    </a:moveTo>
                    <a:cubicBezTo>
                      <a:pt x="298" y="0"/>
                      <a:pt x="261" y="7"/>
                      <a:pt x="225" y="23"/>
                    </a:cubicBezTo>
                    <a:cubicBezTo>
                      <a:pt x="75" y="73"/>
                      <a:pt x="0" y="247"/>
                      <a:pt x="50" y="397"/>
                    </a:cubicBezTo>
                    <a:cubicBezTo>
                      <a:pt x="100" y="506"/>
                      <a:pt x="211" y="575"/>
                      <a:pt x="330" y="575"/>
                    </a:cubicBezTo>
                    <a:cubicBezTo>
                      <a:pt x="361" y="575"/>
                      <a:pt x="394" y="570"/>
                      <a:pt x="425" y="560"/>
                    </a:cubicBezTo>
                    <a:cubicBezTo>
                      <a:pt x="575" y="497"/>
                      <a:pt x="650" y="335"/>
                      <a:pt x="600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84" name="Google Shape;11984;p55"/>
              <p:cNvSpPr/>
              <p:nvPr/>
            </p:nvSpPr>
            <p:spPr>
              <a:xfrm>
                <a:off x="4000450" y="3564550"/>
                <a:ext cx="17325" cy="12775"/>
              </a:xfrm>
              <a:custGeom>
                <a:rect b="b" l="l" r="r" t="t"/>
                <a:pathLst>
                  <a:path extrusionOk="0" h="511" w="693">
                    <a:moveTo>
                      <a:pt x="489" y="1"/>
                    </a:moveTo>
                    <a:cubicBezTo>
                      <a:pt x="281" y="1"/>
                      <a:pt x="0" y="287"/>
                      <a:pt x="205" y="454"/>
                    </a:cubicBezTo>
                    <a:cubicBezTo>
                      <a:pt x="258" y="491"/>
                      <a:pt x="321" y="511"/>
                      <a:pt x="383" y="511"/>
                    </a:cubicBezTo>
                    <a:cubicBezTo>
                      <a:pt x="468" y="511"/>
                      <a:pt x="553" y="476"/>
                      <a:pt x="617" y="404"/>
                    </a:cubicBezTo>
                    <a:cubicBezTo>
                      <a:pt x="680" y="329"/>
                      <a:pt x="692" y="217"/>
                      <a:pt x="655" y="117"/>
                    </a:cubicBezTo>
                    <a:cubicBezTo>
                      <a:pt x="623" y="34"/>
                      <a:pt x="560" y="1"/>
                      <a:pt x="4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85" name="Google Shape;11985;p55"/>
              <p:cNvSpPr/>
              <p:nvPr/>
            </p:nvSpPr>
            <p:spPr>
              <a:xfrm>
                <a:off x="3976450" y="3498900"/>
                <a:ext cx="16925" cy="14475"/>
              </a:xfrm>
              <a:custGeom>
                <a:rect b="b" l="l" r="r" t="t"/>
                <a:pathLst>
                  <a:path extrusionOk="0" h="579" w="677">
                    <a:moveTo>
                      <a:pt x="367" y="0"/>
                    </a:moveTo>
                    <a:cubicBezTo>
                      <a:pt x="170" y="0"/>
                      <a:pt x="1" y="212"/>
                      <a:pt x="115" y="431"/>
                    </a:cubicBezTo>
                    <a:cubicBezTo>
                      <a:pt x="171" y="534"/>
                      <a:pt x="266" y="579"/>
                      <a:pt x="360" y="579"/>
                    </a:cubicBezTo>
                    <a:cubicBezTo>
                      <a:pt x="518" y="579"/>
                      <a:pt x="676" y="452"/>
                      <a:pt x="653" y="256"/>
                    </a:cubicBezTo>
                    <a:cubicBezTo>
                      <a:pt x="653" y="231"/>
                      <a:pt x="640" y="206"/>
                      <a:pt x="640" y="181"/>
                    </a:cubicBezTo>
                    <a:cubicBezTo>
                      <a:pt x="615" y="131"/>
                      <a:pt x="590" y="93"/>
                      <a:pt x="553" y="68"/>
                    </a:cubicBezTo>
                    <a:cubicBezTo>
                      <a:pt x="493" y="21"/>
                      <a:pt x="429" y="0"/>
                      <a:pt x="3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86" name="Google Shape;11986;p55"/>
              <p:cNvSpPr/>
              <p:nvPr/>
            </p:nvSpPr>
            <p:spPr>
              <a:xfrm>
                <a:off x="3971200" y="3534725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34" y="1"/>
                    </a:moveTo>
                    <a:cubicBezTo>
                      <a:pt x="298" y="1"/>
                      <a:pt x="261" y="8"/>
                      <a:pt x="225" y="23"/>
                    </a:cubicBezTo>
                    <a:cubicBezTo>
                      <a:pt x="75" y="73"/>
                      <a:pt x="0" y="248"/>
                      <a:pt x="50" y="398"/>
                    </a:cubicBezTo>
                    <a:cubicBezTo>
                      <a:pt x="98" y="511"/>
                      <a:pt x="210" y="582"/>
                      <a:pt x="322" y="582"/>
                    </a:cubicBezTo>
                    <a:cubicBezTo>
                      <a:pt x="357" y="582"/>
                      <a:pt x="392" y="575"/>
                      <a:pt x="425" y="560"/>
                    </a:cubicBezTo>
                    <a:cubicBezTo>
                      <a:pt x="575" y="497"/>
                      <a:pt x="650" y="335"/>
                      <a:pt x="600" y="185"/>
                    </a:cubicBezTo>
                    <a:cubicBezTo>
                      <a:pt x="553" y="71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87" name="Google Shape;11987;p55"/>
              <p:cNvSpPr/>
              <p:nvPr/>
            </p:nvSpPr>
            <p:spPr>
              <a:xfrm>
                <a:off x="3952775" y="3429275"/>
                <a:ext cx="16025" cy="14375"/>
              </a:xfrm>
              <a:custGeom>
                <a:rect b="b" l="l" r="r" t="t"/>
                <a:pathLst>
                  <a:path extrusionOk="0" h="575" w="641">
                    <a:moveTo>
                      <a:pt x="292" y="1"/>
                    </a:moveTo>
                    <a:cubicBezTo>
                      <a:pt x="150" y="1"/>
                      <a:pt x="35" y="107"/>
                      <a:pt x="13" y="254"/>
                    </a:cubicBezTo>
                    <a:cubicBezTo>
                      <a:pt x="0" y="329"/>
                      <a:pt x="13" y="404"/>
                      <a:pt x="62" y="467"/>
                    </a:cubicBezTo>
                    <a:cubicBezTo>
                      <a:pt x="123" y="542"/>
                      <a:pt x="202" y="574"/>
                      <a:pt x="281" y="574"/>
                    </a:cubicBezTo>
                    <a:cubicBezTo>
                      <a:pt x="463" y="574"/>
                      <a:pt x="641" y="401"/>
                      <a:pt x="562" y="192"/>
                    </a:cubicBezTo>
                    <a:cubicBezTo>
                      <a:pt x="550" y="167"/>
                      <a:pt x="537" y="142"/>
                      <a:pt x="525" y="117"/>
                    </a:cubicBezTo>
                    <a:cubicBezTo>
                      <a:pt x="487" y="54"/>
                      <a:pt x="412" y="17"/>
                      <a:pt x="337" y="4"/>
                    </a:cubicBezTo>
                    <a:cubicBezTo>
                      <a:pt x="322" y="2"/>
                      <a:pt x="307" y="1"/>
                      <a:pt x="2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88" name="Google Shape;11988;p55"/>
              <p:cNvSpPr/>
              <p:nvPr/>
            </p:nvSpPr>
            <p:spPr>
              <a:xfrm>
                <a:off x="3938700" y="3475375"/>
                <a:ext cx="16575" cy="14550"/>
              </a:xfrm>
              <a:custGeom>
                <a:rect b="b" l="l" r="r" t="t"/>
                <a:pathLst>
                  <a:path extrusionOk="0" h="582" w="663">
                    <a:moveTo>
                      <a:pt x="334" y="0"/>
                    </a:moveTo>
                    <a:cubicBezTo>
                      <a:pt x="298" y="0"/>
                      <a:pt x="262" y="7"/>
                      <a:pt x="226" y="22"/>
                    </a:cubicBezTo>
                    <a:cubicBezTo>
                      <a:pt x="76" y="85"/>
                      <a:pt x="1" y="247"/>
                      <a:pt x="63" y="397"/>
                    </a:cubicBezTo>
                    <a:cubicBezTo>
                      <a:pt x="101" y="511"/>
                      <a:pt x="211" y="582"/>
                      <a:pt x="328" y="582"/>
                    </a:cubicBezTo>
                    <a:cubicBezTo>
                      <a:pt x="364" y="582"/>
                      <a:pt x="402" y="575"/>
                      <a:pt x="438" y="560"/>
                    </a:cubicBezTo>
                    <a:cubicBezTo>
                      <a:pt x="588" y="510"/>
                      <a:pt x="663" y="335"/>
                      <a:pt x="600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89" name="Google Shape;11989;p55"/>
              <p:cNvSpPr/>
              <p:nvPr/>
            </p:nvSpPr>
            <p:spPr>
              <a:xfrm>
                <a:off x="3819050" y="3630525"/>
                <a:ext cx="17300" cy="14525"/>
              </a:xfrm>
              <a:custGeom>
                <a:rect b="b" l="l" r="r" t="t"/>
                <a:pathLst>
                  <a:path extrusionOk="0" h="581" w="692">
                    <a:moveTo>
                      <a:pt x="320" y="1"/>
                    </a:moveTo>
                    <a:cubicBezTo>
                      <a:pt x="184" y="1"/>
                      <a:pt x="48" y="91"/>
                      <a:pt x="25" y="252"/>
                    </a:cubicBezTo>
                    <a:cubicBezTo>
                      <a:pt x="0" y="402"/>
                      <a:pt x="113" y="552"/>
                      <a:pt x="275" y="577"/>
                    </a:cubicBezTo>
                    <a:cubicBezTo>
                      <a:pt x="290" y="579"/>
                      <a:pt x="305" y="580"/>
                      <a:pt x="319" y="580"/>
                    </a:cubicBezTo>
                    <a:cubicBezTo>
                      <a:pt x="545" y="580"/>
                      <a:pt x="691" y="314"/>
                      <a:pt x="550" y="115"/>
                    </a:cubicBezTo>
                    <a:cubicBezTo>
                      <a:pt x="492" y="37"/>
                      <a:pt x="406" y="1"/>
                      <a:pt x="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90" name="Google Shape;11990;p55"/>
              <p:cNvSpPr/>
              <p:nvPr/>
            </p:nvSpPr>
            <p:spPr>
              <a:xfrm>
                <a:off x="3822975" y="3593300"/>
                <a:ext cx="17025" cy="12900"/>
              </a:xfrm>
              <a:custGeom>
                <a:rect b="b" l="l" r="r" t="t"/>
                <a:pathLst>
                  <a:path extrusionOk="0" h="516" w="681">
                    <a:moveTo>
                      <a:pt x="490" y="0"/>
                    </a:moveTo>
                    <a:cubicBezTo>
                      <a:pt x="282" y="0"/>
                      <a:pt x="1" y="286"/>
                      <a:pt x="206" y="454"/>
                    </a:cubicBezTo>
                    <a:cubicBezTo>
                      <a:pt x="258" y="496"/>
                      <a:pt x="321" y="516"/>
                      <a:pt x="384" y="516"/>
                    </a:cubicBezTo>
                    <a:cubicBezTo>
                      <a:pt x="472" y="516"/>
                      <a:pt x="560" y="477"/>
                      <a:pt x="618" y="404"/>
                    </a:cubicBezTo>
                    <a:cubicBezTo>
                      <a:pt x="668" y="341"/>
                      <a:pt x="681" y="266"/>
                      <a:pt x="681" y="191"/>
                    </a:cubicBezTo>
                    <a:cubicBezTo>
                      <a:pt x="668" y="166"/>
                      <a:pt x="668" y="141"/>
                      <a:pt x="656" y="116"/>
                    </a:cubicBezTo>
                    <a:cubicBezTo>
                      <a:pt x="624" y="34"/>
                      <a:pt x="561" y="0"/>
                      <a:pt x="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91" name="Google Shape;11991;p55"/>
              <p:cNvSpPr/>
              <p:nvPr/>
            </p:nvSpPr>
            <p:spPr>
              <a:xfrm>
                <a:off x="3791550" y="3570850"/>
                <a:ext cx="17725" cy="14500"/>
              </a:xfrm>
              <a:custGeom>
                <a:rect b="b" l="l" r="r" t="t"/>
                <a:pathLst>
                  <a:path extrusionOk="0" h="580" w="709">
                    <a:moveTo>
                      <a:pt x="368" y="0"/>
                    </a:moveTo>
                    <a:cubicBezTo>
                      <a:pt x="270" y="0"/>
                      <a:pt x="173" y="47"/>
                      <a:pt x="113" y="140"/>
                    </a:cubicBezTo>
                    <a:cubicBezTo>
                      <a:pt x="1" y="315"/>
                      <a:pt x="113" y="540"/>
                      <a:pt x="313" y="577"/>
                    </a:cubicBezTo>
                    <a:cubicBezTo>
                      <a:pt x="325" y="578"/>
                      <a:pt x="337" y="579"/>
                      <a:pt x="349" y="579"/>
                    </a:cubicBezTo>
                    <a:cubicBezTo>
                      <a:pt x="556" y="579"/>
                      <a:pt x="708" y="379"/>
                      <a:pt x="626" y="190"/>
                    </a:cubicBezTo>
                    <a:cubicBezTo>
                      <a:pt x="626" y="165"/>
                      <a:pt x="613" y="140"/>
                      <a:pt x="601" y="115"/>
                    </a:cubicBezTo>
                    <a:cubicBezTo>
                      <a:pt x="542" y="38"/>
                      <a:pt x="455" y="0"/>
                      <a:pt x="3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92" name="Google Shape;11992;p55"/>
              <p:cNvSpPr/>
              <p:nvPr/>
            </p:nvSpPr>
            <p:spPr>
              <a:xfrm>
                <a:off x="3767800" y="3503650"/>
                <a:ext cx="19175" cy="14450"/>
              </a:xfrm>
              <a:custGeom>
                <a:rect b="b" l="l" r="r" t="t"/>
                <a:pathLst>
                  <a:path extrusionOk="0" h="578" w="767">
                    <a:moveTo>
                      <a:pt x="395" y="0"/>
                    </a:moveTo>
                    <a:cubicBezTo>
                      <a:pt x="381" y="0"/>
                      <a:pt x="366" y="1"/>
                      <a:pt x="351" y="3"/>
                    </a:cubicBezTo>
                    <a:cubicBezTo>
                      <a:pt x="101" y="28"/>
                      <a:pt x="1" y="353"/>
                      <a:pt x="201" y="516"/>
                    </a:cubicBezTo>
                    <a:cubicBezTo>
                      <a:pt x="253" y="558"/>
                      <a:pt x="316" y="578"/>
                      <a:pt x="379" y="578"/>
                    </a:cubicBezTo>
                    <a:cubicBezTo>
                      <a:pt x="467" y="578"/>
                      <a:pt x="555" y="539"/>
                      <a:pt x="613" y="466"/>
                    </a:cubicBezTo>
                    <a:cubicBezTo>
                      <a:pt x="766" y="277"/>
                      <a:pt x="631" y="0"/>
                      <a:pt x="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93" name="Google Shape;11993;p55"/>
              <p:cNvSpPr/>
              <p:nvPr/>
            </p:nvSpPr>
            <p:spPr>
              <a:xfrm>
                <a:off x="3794475" y="3531775"/>
                <a:ext cx="18875" cy="14525"/>
              </a:xfrm>
              <a:custGeom>
                <a:rect b="b" l="l" r="r" t="t"/>
                <a:pathLst>
                  <a:path extrusionOk="0" h="581" w="755">
                    <a:moveTo>
                      <a:pt x="411" y="0"/>
                    </a:moveTo>
                    <a:cubicBezTo>
                      <a:pt x="65" y="0"/>
                      <a:pt x="0" y="518"/>
                      <a:pt x="371" y="578"/>
                    </a:cubicBezTo>
                    <a:cubicBezTo>
                      <a:pt x="383" y="579"/>
                      <a:pt x="394" y="580"/>
                      <a:pt x="405" y="580"/>
                    </a:cubicBezTo>
                    <a:cubicBezTo>
                      <a:pt x="602" y="580"/>
                      <a:pt x="754" y="380"/>
                      <a:pt x="683" y="191"/>
                    </a:cubicBezTo>
                    <a:cubicBezTo>
                      <a:pt x="671" y="166"/>
                      <a:pt x="658" y="141"/>
                      <a:pt x="646" y="116"/>
                    </a:cubicBezTo>
                    <a:cubicBezTo>
                      <a:pt x="596" y="53"/>
                      <a:pt x="534" y="16"/>
                      <a:pt x="459" y="3"/>
                    </a:cubicBezTo>
                    <a:cubicBezTo>
                      <a:pt x="442" y="1"/>
                      <a:pt x="426" y="0"/>
                      <a:pt x="4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94" name="Google Shape;11994;p55"/>
              <p:cNvSpPr/>
              <p:nvPr/>
            </p:nvSpPr>
            <p:spPr>
              <a:xfrm>
                <a:off x="3941200" y="3515550"/>
                <a:ext cx="16175" cy="14500"/>
              </a:xfrm>
              <a:custGeom>
                <a:rect b="b" l="l" r="r" t="t"/>
                <a:pathLst>
                  <a:path extrusionOk="0" h="580" w="647">
                    <a:moveTo>
                      <a:pt x="308" y="0"/>
                    </a:moveTo>
                    <a:cubicBezTo>
                      <a:pt x="176" y="0"/>
                      <a:pt x="44" y="88"/>
                      <a:pt x="13" y="240"/>
                    </a:cubicBezTo>
                    <a:cubicBezTo>
                      <a:pt x="1" y="315"/>
                      <a:pt x="26" y="390"/>
                      <a:pt x="76" y="452"/>
                    </a:cubicBezTo>
                    <a:cubicBezTo>
                      <a:pt x="113" y="515"/>
                      <a:pt x="188" y="565"/>
                      <a:pt x="263" y="577"/>
                    </a:cubicBezTo>
                    <a:cubicBezTo>
                      <a:pt x="275" y="579"/>
                      <a:pt x="286" y="579"/>
                      <a:pt x="297" y="579"/>
                    </a:cubicBezTo>
                    <a:cubicBezTo>
                      <a:pt x="494" y="579"/>
                      <a:pt x="646" y="379"/>
                      <a:pt x="575" y="190"/>
                    </a:cubicBezTo>
                    <a:cubicBezTo>
                      <a:pt x="563" y="165"/>
                      <a:pt x="550" y="140"/>
                      <a:pt x="538" y="115"/>
                    </a:cubicBezTo>
                    <a:cubicBezTo>
                      <a:pt x="479" y="37"/>
                      <a:pt x="394" y="0"/>
                      <a:pt x="3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95" name="Google Shape;11995;p55"/>
              <p:cNvSpPr/>
              <p:nvPr/>
            </p:nvSpPr>
            <p:spPr>
              <a:xfrm>
                <a:off x="3873725" y="3501500"/>
                <a:ext cx="17100" cy="14475"/>
              </a:xfrm>
              <a:custGeom>
                <a:rect b="b" l="l" r="r" t="t"/>
                <a:pathLst>
                  <a:path extrusionOk="0" h="579" w="684">
                    <a:moveTo>
                      <a:pt x="353" y="0"/>
                    </a:moveTo>
                    <a:cubicBezTo>
                      <a:pt x="257" y="0"/>
                      <a:pt x="160" y="47"/>
                      <a:pt x="100" y="139"/>
                    </a:cubicBezTo>
                    <a:cubicBezTo>
                      <a:pt x="0" y="314"/>
                      <a:pt x="100" y="539"/>
                      <a:pt x="300" y="577"/>
                    </a:cubicBezTo>
                    <a:cubicBezTo>
                      <a:pt x="312" y="578"/>
                      <a:pt x="324" y="579"/>
                      <a:pt x="336" y="579"/>
                    </a:cubicBezTo>
                    <a:cubicBezTo>
                      <a:pt x="542" y="579"/>
                      <a:pt x="684" y="379"/>
                      <a:pt x="613" y="189"/>
                    </a:cubicBezTo>
                    <a:cubicBezTo>
                      <a:pt x="600" y="164"/>
                      <a:pt x="588" y="139"/>
                      <a:pt x="575" y="114"/>
                    </a:cubicBezTo>
                    <a:cubicBezTo>
                      <a:pt x="522" y="38"/>
                      <a:pt x="438" y="0"/>
                      <a:pt x="3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96" name="Google Shape;11996;p55"/>
              <p:cNvSpPr/>
              <p:nvPr/>
            </p:nvSpPr>
            <p:spPr>
              <a:xfrm>
                <a:off x="3892525" y="3570525"/>
                <a:ext cx="16350" cy="11775"/>
              </a:xfrm>
              <a:custGeom>
                <a:rect b="b" l="l" r="r" t="t"/>
                <a:pathLst>
                  <a:path extrusionOk="0" h="471" w="654">
                    <a:moveTo>
                      <a:pt x="318" y="1"/>
                    </a:moveTo>
                    <a:cubicBezTo>
                      <a:pt x="186" y="1"/>
                      <a:pt x="54" y="88"/>
                      <a:pt x="23" y="240"/>
                    </a:cubicBezTo>
                    <a:cubicBezTo>
                      <a:pt x="0" y="399"/>
                      <a:pt x="140" y="470"/>
                      <a:pt x="288" y="470"/>
                    </a:cubicBezTo>
                    <a:cubicBezTo>
                      <a:pt x="465" y="470"/>
                      <a:pt x="654" y="368"/>
                      <a:pt x="585" y="190"/>
                    </a:cubicBezTo>
                    <a:cubicBezTo>
                      <a:pt x="573" y="165"/>
                      <a:pt x="560" y="140"/>
                      <a:pt x="548" y="115"/>
                    </a:cubicBezTo>
                    <a:cubicBezTo>
                      <a:pt x="489" y="37"/>
                      <a:pt x="404" y="1"/>
                      <a:pt x="3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97" name="Google Shape;11997;p55"/>
              <p:cNvSpPr/>
              <p:nvPr/>
            </p:nvSpPr>
            <p:spPr>
              <a:xfrm>
                <a:off x="3829075" y="3552175"/>
                <a:ext cx="18500" cy="14450"/>
              </a:xfrm>
              <a:custGeom>
                <a:rect b="b" l="l" r="r" t="t"/>
                <a:pathLst>
                  <a:path extrusionOk="0" h="578" w="740">
                    <a:moveTo>
                      <a:pt x="398" y="0"/>
                    </a:moveTo>
                    <a:cubicBezTo>
                      <a:pt x="193" y="0"/>
                      <a:pt x="0" y="237"/>
                      <a:pt x="162" y="462"/>
                    </a:cubicBezTo>
                    <a:cubicBezTo>
                      <a:pt x="223" y="543"/>
                      <a:pt x="305" y="577"/>
                      <a:pt x="386" y="577"/>
                    </a:cubicBezTo>
                    <a:cubicBezTo>
                      <a:pt x="566" y="577"/>
                      <a:pt x="739" y="403"/>
                      <a:pt x="662" y="187"/>
                    </a:cubicBezTo>
                    <a:cubicBezTo>
                      <a:pt x="649" y="162"/>
                      <a:pt x="637" y="149"/>
                      <a:pt x="624" y="124"/>
                    </a:cubicBezTo>
                    <a:cubicBezTo>
                      <a:pt x="561" y="36"/>
                      <a:pt x="479" y="0"/>
                      <a:pt x="3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98" name="Google Shape;11998;p55"/>
              <p:cNvSpPr/>
              <p:nvPr/>
            </p:nvSpPr>
            <p:spPr>
              <a:xfrm>
                <a:off x="3801275" y="3485700"/>
                <a:ext cx="18300" cy="14675"/>
              </a:xfrm>
              <a:custGeom>
                <a:rect b="b" l="l" r="r" t="t"/>
                <a:pathLst>
                  <a:path extrusionOk="0" h="587" w="732">
                    <a:moveTo>
                      <a:pt x="383" y="1"/>
                    </a:moveTo>
                    <a:cubicBezTo>
                      <a:pt x="188" y="1"/>
                      <a:pt x="1" y="205"/>
                      <a:pt x="124" y="434"/>
                    </a:cubicBezTo>
                    <a:cubicBezTo>
                      <a:pt x="184" y="541"/>
                      <a:pt x="279" y="586"/>
                      <a:pt x="373" y="586"/>
                    </a:cubicBezTo>
                    <a:cubicBezTo>
                      <a:pt x="554" y="586"/>
                      <a:pt x="731" y="419"/>
                      <a:pt x="649" y="197"/>
                    </a:cubicBezTo>
                    <a:cubicBezTo>
                      <a:pt x="636" y="172"/>
                      <a:pt x="624" y="147"/>
                      <a:pt x="611" y="122"/>
                    </a:cubicBezTo>
                    <a:cubicBezTo>
                      <a:pt x="549" y="37"/>
                      <a:pt x="465" y="1"/>
                      <a:pt x="3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99" name="Google Shape;11999;p55"/>
              <p:cNvSpPr/>
              <p:nvPr/>
            </p:nvSpPr>
            <p:spPr>
              <a:xfrm>
                <a:off x="3853725" y="3616575"/>
                <a:ext cx="15650" cy="14425"/>
              </a:xfrm>
              <a:custGeom>
                <a:rect b="b" l="l" r="r" t="t"/>
                <a:pathLst>
                  <a:path extrusionOk="0" h="577" w="626">
                    <a:moveTo>
                      <a:pt x="300" y="1"/>
                    </a:moveTo>
                    <a:cubicBezTo>
                      <a:pt x="170" y="1"/>
                      <a:pt x="39" y="85"/>
                      <a:pt x="13" y="248"/>
                    </a:cubicBezTo>
                    <a:cubicBezTo>
                      <a:pt x="1" y="323"/>
                      <a:pt x="13" y="398"/>
                      <a:pt x="63" y="460"/>
                    </a:cubicBezTo>
                    <a:cubicBezTo>
                      <a:pt x="124" y="541"/>
                      <a:pt x="207" y="576"/>
                      <a:pt x="289" y="576"/>
                    </a:cubicBezTo>
                    <a:cubicBezTo>
                      <a:pt x="460" y="576"/>
                      <a:pt x="626" y="425"/>
                      <a:pt x="575" y="223"/>
                    </a:cubicBezTo>
                    <a:cubicBezTo>
                      <a:pt x="539" y="73"/>
                      <a:pt x="420" y="1"/>
                      <a:pt x="3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00" name="Google Shape;12000;p55"/>
              <p:cNvSpPr/>
              <p:nvPr/>
            </p:nvSpPr>
            <p:spPr>
              <a:xfrm>
                <a:off x="3913700" y="3444325"/>
                <a:ext cx="15875" cy="14475"/>
              </a:xfrm>
              <a:custGeom>
                <a:rect b="b" l="l" r="r" t="t"/>
                <a:pathLst>
                  <a:path extrusionOk="0" h="579" w="635">
                    <a:moveTo>
                      <a:pt x="297" y="0"/>
                    </a:moveTo>
                    <a:cubicBezTo>
                      <a:pt x="165" y="0"/>
                      <a:pt x="36" y="87"/>
                      <a:pt x="13" y="240"/>
                    </a:cubicBezTo>
                    <a:cubicBezTo>
                      <a:pt x="1" y="314"/>
                      <a:pt x="13" y="389"/>
                      <a:pt x="63" y="452"/>
                    </a:cubicBezTo>
                    <a:cubicBezTo>
                      <a:pt x="113" y="514"/>
                      <a:pt x="176" y="564"/>
                      <a:pt x="251" y="577"/>
                    </a:cubicBezTo>
                    <a:cubicBezTo>
                      <a:pt x="263" y="578"/>
                      <a:pt x="275" y="579"/>
                      <a:pt x="287" y="579"/>
                    </a:cubicBezTo>
                    <a:cubicBezTo>
                      <a:pt x="493" y="579"/>
                      <a:pt x="634" y="378"/>
                      <a:pt x="563" y="177"/>
                    </a:cubicBezTo>
                    <a:cubicBezTo>
                      <a:pt x="551" y="152"/>
                      <a:pt x="538" y="140"/>
                      <a:pt x="526" y="115"/>
                    </a:cubicBezTo>
                    <a:cubicBezTo>
                      <a:pt x="467" y="36"/>
                      <a:pt x="382" y="0"/>
                      <a:pt x="2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01" name="Google Shape;12001;p55"/>
              <p:cNvSpPr/>
              <p:nvPr/>
            </p:nvSpPr>
            <p:spPr>
              <a:xfrm>
                <a:off x="3979000" y="3459175"/>
                <a:ext cx="15075" cy="14000"/>
              </a:xfrm>
              <a:custGeom>
                <a:rect b="b" l="l" r="r" t="t"/>
                <a:pathLst>
                  <a:path extrusionOk="0" h="560" w="603">
                    <a:moveTo>
                      <a:pt x="289" y="1"/>
                    </a:moveTo>
                    <a:cubicBezTo>
                      <a:pt x="167" y="1"/>
                      <a:pt x="46" y="73"/>
                      <a:pt x="13" y="233"/>
                    </a:cubicBezTo>
                    <a:cubicBezTo>
                      <a:pt x="1" y="308"/>
                      <a:pt x="26" y="383"/>
                      <a:pt x="63" y="445"/>
                    </a:cubicBezTo>
                    <a:cubicBezTo>
                      <a:pt x="113" y="508"/>
                      <a:pt x="176" y="545"/>
                      <a:pt x="251" y="558"/>
                    </a:cubicBezTo>
                    <a:cubicBezTo>
                      <a:pt x="262" y="559"/>
                      <a:pt x="274" y="559"/>
                      <a:pt x="285" y="559"/>
                    </a:cubicBezTo>
                    <a:cubicBezTo>
                      <a:pt x="409" y="559"/>
                      <a:pt x="517" y="497"/>
                      <a:pt x="563" y="383"/>
                    </a:cubicBezTo>
                    <a:cubicBezTo>
                      <a:pt x="576" y="358"/>
                      <a:pt x="576" y="333"/>
                      <a:pt x="588" y="320"/>
                    </a:cubicBezTo>
                    <a:cubicBezTo>
                      <a:pt x="602" y="118"/>
                      <a:pt x="444" y="1"/>
                      <a:pt x="2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02" name="Google Shape;12002;p55"/>
              <p:cNvSpPr/>
              <p:nvPr/>
            </p:nvSpPr>
            <p:spPr>
              <a:xfrm>
                <a:off x="4006175" y="3530225"/>
                <a:ext cx="20125" cy="14475"/>
              </a:xfrm>
              <a:custGeom>
                <a:rect b="b" l="l" r="r" t="t"/>
                <a:pathLst>
                  <a:path extrusionOk="0" h="579" w="805">
                    <a:moveTo>
                      <a:pt x="391" y="1"/>
                    </a:moveTo>
                    <a:cubicBezTo>
                      <a:pt x="47" y="1"/>
                      <a:pt x="1" y="529"/>
                      <a:pt x="363" y="578"/>
                    </a:cubicBezTo>
                    <a:cubicBezTo>
                      <a:pt x="372" y="578"/>
                      <a:pt x="380" y="578"/>
                      <a:pt x="388" y="578"/>
                    </a:cubicBezTo>
                    <a:cubicBezTo>
                      <a:pt x="730" y="578"/>
                      <a:pt x="805" y="76"/>
                      <a:pt x="451" y="3"/>
                    </a:cubicBezTo>
                    <a:lnTo>
                      <a:pt x="426" y="3"/>
                    </a:lnTo>
                    <a:cubicBezTo>
                      <a:pt x="414" y="1"/>
                      <a:pt x="402" y="1"/>
                      <a:pt x="3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03" name="Google Shape;12003;p55"/>
              <p:cNvSpPr/>
              <p:nvPr/>
            </p:nvSpPr>
            <p:spPr>
              <a:xfrm>
                <a:off x="3969000" y="3574725"/>
                <a:ext cx="16275" cy="14425"/>
              </a:xfrm>
              <a:custGeom>
                <a:rect b="b" l="l" r="r" t="t"/>
                <a:pathLst>
                  <a:path extrusionOk="0" h="577" w="651">
                    <a:moveTo>
                      <a:pt x="335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63" y="397"/>
                    </a:cubicBezTo>
                    <a:cubicBezTo>
                      <a:pt x="102" y="513"/>
                      <a:pt x="215" y="577"/>
                      <a:pt x="328" y="577"/>
                    </a:cubicBezTo>
                    <a:cubicBezTo>
                      <a:pt x="361" y="577"/>
                      <a:pt x="394" y="571"/>
                      <a:pt x="426" y="560"/>
                    </a:cubicBezTo>
                    <a:cubicBezTo>
                      <a:pt x="576" y="497"/>
                      <a:pt x="651" y="335"/>
                      <a:pt x="601" y="185"/>
                    </a:cubicBezTo>
                    <a:cubicBezTo>
                      <a:pt x="553" y="71"/>
                      <a:pt x="448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04" name="Google Shape;12004;p55"/>
              <p:cNvSpPr/>
              <p:nvPr/>
            </p:nvSpPr>
            <p:spPr>
              <a:xfrm>
                <a:off x="3847175" y="3659575"/>
                <a:ext cx="16850" cy="15250"/>
              </a:xfrm>
              <a:custGeom>
                <a:rect b="b" l="l" r="r" t="t"/>
                <a:pathLst>
                  <a:path extrusionOk="0" h="610" w="674">
                    <a:moveTo>
                      <a:pt x="295" y="1"/>
                    </a:moveTo>
                    <a:cubicBezTo>
                      <a:pt x="154" y="1"/>
                      <a:pt x="17" y="104"/>
                      <a:pt x="0" y="265"/>
                    </a:cubicBezTo>
                    <a:cubicBezTo>
                      <a:pt x="0" y="315"/>
                      <a:pt x="0" y="352"/>
                      <a:pt x="25" y="402"/>
                    </a:cubicBezTo>
                    <a:cubicBezTo>
                      <a:pt x="66" y="549"/>
                      <a:pt x="173" y="610"/>
                      <a:pt x="283" y="610"/>
                    </a:cubicBezTo>
                    <a:cubicBezTo>
                      <a:pt x="473" y="610"/>
                      <a:pt x="673" y="427"/>
                      <a:pt x="562" y="190"/>
                    </a:cubicBezTo>
                    <a:cubicBezTo>
                      <a:pt x="537" y="152"/>
                      <a:pt x="512" y="115"/>
                      <a:pt x="487" y="90"/>
                    </a:cubicBezTo>
                    <a:lnTo>
                      <a:pt x="487" y="77"/>
                    </a:lnTo>
                    <a:cubicBezTo>
                      <a:pt x="431" y="25"/>
                      <a:pt x="362" y="1"/>
                      <a:pt x="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05" name="Google Shape;12005;p55"/>
              <p:cNvSpPr/>
              <p:nvPr/>
            </p:nvSpPr>
            <p:spPr>
              <a:xfrm>
                <a:off x="3957450" y="3606900"/>
                <a:ext cx="17475" cy="14600"/>
              </a:xfrm>
              <a:custGeom>
                <a:rect b="b" l="l" r="r" t="t"/>
                <a:pathLst>
                  <a:path extrusionOk="0" h="584" w="699">
                    <a:moveTo>
                      <a:pt x="359" y="0"/>
                    </a:moveTo>
                    <a:cubicBezTo>
                      <a:pt x="323" y="0"/>
                      <a:pt x="286" y="7"/>
                      <a:pt x="250" y="22"/>
                    </a:cubicBezTo>
                    <a:cubicBezTo>
                      <a:pt x="13" y="110"/>
                      <a:pt x="0" y="447"/>
                      <a:pt x="238" y="560"/>
                    </a:cubicBezTo>
                    <a:cubicBezTo>
                      <a:pt x="276" y="576"/>
                      <a:pt x="314" y="583"/>
                      <a:pt x="351" y="583"/>
                    </a:cubicBezTo>
                    <a:cubicBezTo>
                      <a:pt x="543" y="583"/>
                      <a:pt x="699" y="384"/>
                      <a:pt x="625" y="185"/>
                    </a:cubicBezTo>
                    <a:cubicBezTo>
                      <a:pt x="578" y="71"/>
                      <a:pt x="473" y="0"/>
                      <a:pt x="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06" name="Google Shape;12006;p55"/>
              <p:cNvSpPr/>
              <p:nvPr/>
            </p:nvSpPr>
            <p:spPr>
              <a:xfrm>
                <a:off x="3811850" y="3454525"/>
                <a:ext cx="16875" cy="15050"/>
              </a:xfrm>
              <a:custGeom>
                <a:rect b="b" l="l" r="r" t="t"/>
                <a:pathLst>
                  <a:path extrusionOk="0" h="602" w="675">
                    <a:moveTo>
                      <a:pt x="295" y="1"/>
                    </a:moveTo>
                    <a:cubicBezTo>
                      <a:pt x="160" y="1"/>
                      <a:pt x="31" y="102"/>
                      <a:pt x="13" y="256"/>
                    </a:cubicBezTo>
                    <a:cubicBezTo>
                      <a:pt x="1" y="294"/>
                      <a:pt x="13" y="344"/>
                      <a:pt x="26" y="394"/>
                    </a:cubicBezTo>
                    <a:cubicBezTo>
                      <a:pt x="67" y="540"/>
                      <a:pt x="174" y="601"/>
                      <a:pt x="284" y="601"/>
                    </a:cubicBezTo>
                    <a:cubicBezTo>
                      <a:pt x="474" y="601"/>
                      <a:pt x="674" y="419"/>
                      <a:pt x="563" y="181"/>
                    </a:cubicBezTo>
                    <a:cubicBezTo>
                      <a:pt x="538" y="131"/>
                      <a:pt x="513" y="94"/>
                      <a:pt x="476" y="69"/>
                    </a:cubicBezTo>
                    <a:cubicBezTo>
                      <a:pt x="421" y="22"/>
                      <a:pt x="357" y="1"/>
                      <a:pt x="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07" name="Google Shape;12007;p55"/>
              <p:cNvSpPr/>
              <p:nvPr/>
            </p:nvSpPr>
            <p:spPr>
              <a:xfrm>
                <a:off x="3924025" y="3410900"/>
                <a:ext cx="16825" cy="15025"/>
              </a:xfrm>
              <a:custGeom>
                <a:rect b="b" l="l" r="r" t="t"/>
                <a:pathLst>
                  <a:path extrusionOk="0" h="601" w="673">
                    <a:moveTo>
                      <a:pt x="295" y="0"/>
                    </a:moveTo>
                    <a:cubicBezTo>
                      <a:pt x="154" y="0"/>
                      <a:pt x="17" y="104"/>
                      <a:pt x="0" y="264"/>
                    </a:cubicBezTo>
                    <a:cubicBezTo>
                      <a:pt x="0" y="302"/>
                      <a:pt x="0" y="352"/>
                      <a:pt x="25" y="389"/>
                    </a:cubicBezTo>
                    <a:cubicBezTo>
                      <a:pt x="67" y="538"/>
                      <a:pt x="177" y="601"/>
                      <a:pt x="289" y="601"/>
                    </a:cubicBezTo>
                    <a:cubicBezTo>
                      <a:pt x="477" y="601"/>
                      <a:pt x="672" y="425"/>
                      <a:pt x="563" y="189"/>
                    </a:cubicBezTo>
                    <a:cubicBezTo>
                      <a:pt x="538" y="139"/>
                      <a:pt x="513" y="102"/>
                      <a:pt x="488" y="77"/>
                    </a:cubicBezTo>
                    <a:cubicBezTo>
                      <a:pt x="431" y="24"/>
                      <a:pt x="362" y="0"/>
                      <a:pt x="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08" name="Google Shape;12008;p55"/>
              <p:cNvSpPr/>
              <p:nvPr/>
            </p:nvSpPr>
            <p:spPr>
              <a:xfrm>
                <a:off x="3847100" y="3435600"/>
                <a:ext cx="16325" cy="14200"/>
              </a:xfrm>
              <a:custGeom>
                <a:rect b="b" l="l" r="r" t="t"/>
                <a:pathLst>
                  <a:path extrusionOk="0" h="568" w="653">
                    <a:moveTo>
                      <a:pt x="372" y="1"/>
                    </a:moveTo>
                    <a:cubicBezTo>
                      <a:pt x="182" y="1"/>
                      <a:pt x="0" y="204"/>
                      <a:pt x="116" y="426"/>
                    </a:cubicBezTo>
                    <a:cubicBezTo>
                      <a:pt x="153" y="501"/>
                      <a:pt x="228" y="551"/>
                      <a:pt x="316" y="564"/>
                    </a:cubicBezTo>
                    <a:cubicBezTo>
                      <a:pt x="332" y="566"/>
                      <a:pt x="349" y="567"/>
                      <a:pt x="365" y="567"/>
                    </a:cubicBezTo>
                    <a:cubicBezTo>
                      <a:pt x="507" y="567"/>
                      <a:pt x="631" y="472"/>
                      <a:pt x="653" y="326"/>
                    </a:cubicBezTo>
                    <a:cubicBezTo>
                      <a:pt x="653" y="276"/>
                      <a:pt x="640" y="226"/>
                      <a:pt x="628" y="176"/>
                    </a:cubicBezTo>
                    <a:cubicBezTo>
                      <a:pt x="628" y="151"/>
                      <a:pt x="615" y="126"/>
                      <a:pt x="590" y="114"/>
                    </a:cubicBezTo>
                    <a:cubicBezTo>
                      <a:pt x="529" y="34"/>
                      <a:pt x="450" y="1"/>
                      <a:pt x="3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09" name="Google Shape;12009;p55"/>
              <p:cNvSpPr/>
              <p:nvPr/>
            </p:nvSpPr>
            <p:spPr>
              <a:xfrm>
                <a:off x="3813925" y="3668250"/>
                <a:ext cx="17950" cy="14300"/>
              </a:xfrm>
              <a:custGeom>
                <a:rect b="b" l="l" r="r" t="t"/>
                <a:pathLst>
                  <a:path extrusionOk="0" h="572" w="718">
                    <a:moveTo>
                      <a:pt x="391" y="1"/>
                    </a:moveTo>
                    <a:cubicBezTo>
                      <a:pt x="358" y="1"/>
                      <a:pt x="324" y="6"/>
                      <a:pt x="293" y="18"/>
                    </a:cubicBezTo>
                    <a:cubicBezTo>
                      <a:pt x="0" y="153"/>
                      <a:pt x="123" y="571"/>
                      <a:pt x="397" y="571"/>
                    </a:cubicBezTo>
                    <a:cubicBezTo>
                      <a:pt x="427" y="571"/>
                      <a:pt x="459" y="566"/>
                      <a:pt x="493" y="555"/>
                    </a:cubicBezTo>
                    <a:cubicBezTo>
                      <a:pt x="643" y="493"/>
                      <a:pt x="718" y="330"/>
                      <a:pt x="668" y="180"/>
                    </a:cubicBezTo>
                    <a:cubicBezTo>
                      <a:pt x="620" y="64"/>
                      <a:pt x="504" y="1"/>
                      <a:pt x="3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10" name="Google Shape;12010;p55"/>
              <p:cNvSpPr/>
              <p:nvPr/>
            </p:nvSpPr>
            <p:spPr>
              <a:xfrm>
                <a:off x="4106150" y="3522825"/>
                <a:ext cx="15800" cy="14425"/>
              </a:xfrm>
              <a:custGeom>
                <a:rect b="b" l="l" r="r" t="t"/>
                <a:pathLst>
                  <a:path extrusionOk="0" h="577" w="632">
                    <a:moveTo>
                      <a:pt x="327" y="0"/>
                    </a:moveTo>
                    <a:cubicBezTo>
                      <a:pt x="244" y="0"/>
                      <a:pt x="160" y="36"/>
                      <a:pt x="101" y="111"/>
                    </a:cubicBezTo>
                    <a:cubicBezTo>
                      <a:pt x="1" y="224"/>
                      <a:pt x="26" y="411"/>
                      <a:pt x="151" y="511"/>
                    </a:cubicBezTo>
                    <a:cubicBezTo>
                      <a:pt x="206" y="556"/>
                      <a:pt x="268" y="576"/>
                      <a:pt x="328" y="576"/>
                    </a:cubicBezTo>
                    <a:cubicBezTo>
                      <a:pt x="486" y="576"/>
                      <a:pt x="631" y="439"/>
                      <a:pt x="613" y="249"/>
                    </a:cubicBezTo>
                    <a:cubicBezTo>
                      <a:pt x="613" y="224"/>
                      <a:pt x="601" y="199"/>
                      <a:pt x="601" y="186"/>
                    </a:cubicBezTo>
                    <a:cubicBezTo>
                      <a:pt x="551" y="65"/>
                      <a:pt x="439" y="0"/>
                      <a:pt x="3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11" name="Google Shape;12011;p55"/>
              <p:cNvSpPr/>
              <p:nvPr/>
            </p:nvSpPr>
            <p:spPr>
              <a:xfrm>
                <a:off x="4143650" y="3502000"/>
                <a:ext cx="18300" cy="14600"/>
              </a:xfrm>
              <a:custGeom>
                <a:rect b="b" l="l" r="r" t="t"/>
                <a:pathLst>
                  <a:path extrusionOk="0" h="584" w="732">
                    <a:moveTo>
                      <a:pt x="349" y="1"/>
                    </a:moveTo>
                    <a:cubicBezTo>
                      <a:pt x="254" y="1"/>
                      <a:pt x="159" y="47"/>
                      <a:pt x="100" y="144"/>
                    </a:cubicBezTo>
                    <a:cubicBezTo>
                      <a:pt x="1" y="319"/>
                      <a:pt x="100" y="544"/>
                      <a:pt x="313" y="582"/>
                    </a:cubicBezTo>
                    <a:cubicBezTo>
                      <a:pt x="324" y="583"/>
                      <a:pt x="334" y="583"/>
                      <a:pt x="345" y="583"/>
                    </a:cubicBezTo>
                    <a:cubicBezTo>
                      <a:pt x="577" y="583"/>
                      <a:pt x="731" y="323"/>
                      <a:pt x="588" y="119"/>
                    </a:cubicBezTo>
                    <a:cubicBezTo>
                      <a:pt x="528" y="41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12" name="Google Shape;12012;p55"/>
              <p:cNvSpPr/>
              <p:nvPr/>
            </p:nvSpPr>
            <p:spPr>
              <a:xfrm>
                <a:off x="4076750" y="3489000"/>
                <a:ext cx="18050" cy="14625"/>
              </a:xfrm>
              <a:custGeom>
                <a:rect b="b" l="l" r="r" t="t"/>
                <a:pathLst>
                  <a:path extrusionOk="0" h="585" w="722">
                    <a:moveTo>
                      <a:pt x="374" y="1"/>
                    </a:moveTo>
                    <a:cubicBezTo>
                      <a:pt x="182" y="1"/>
                      <a:pt x="1" y="208"/>
                      <a:pt x="115" y="427"/>
                    </a:cubicBezTo>
                    <a:cubicBezTo>
                      <a:pt x="175" y="538"/>
                      <a:pt x="269" y="585"/>
                      <a:pt x="363" y="585"/>
                    </a:cubicBezTo>
                    <a:cubicBezTo>
                      <a:pt x="544" y="585"/>
                      <a:pt x="722" y="412"/>
                      <a:pt x="640" y="190"/>
                    </a:cubicBezTo>
                    <a:cubicBezTo>
                      <a:pt x="640" y="165"/>
                      <a:pt x="627" y="152"/>
                      <a:pt x="602" y="127"/>
                    </a:cubicBezTo>
                    <a:cubicBezTo>
                      <a:pt x="539" y="38"/>
                      <a:pt x="456" y="1"/>
                      <a:pt x="3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13" name="Google Shape;12013;p55"/>
              <p:cNvSpPr/>
              <p:nvPr/>
            </p:nvSpPr>
            <p:spPr>
              <a:xfrm>
                <a:off x="4087900" y="3449925"/>
                <a:ext cx="15150" cy="14625"/>
              </a:xfrm>
              <a:custGeom>
                <a:rect b="b" l="l" r="r" t="t"/>
                <a:pathLst>
                  <a:path extrusionOk="0" h="585" w="606">
                    <a:moveTo>
                      <a:pt x="314" y="1"/>
                    </a:moveTo>
                    <a:cubicBezTo>
                      <a:pt x="153" y="1"/>
                      <a:pt x="1" y="138"/>
                      <a:pt x="19" y="328"/>
                    </a:cubicBezTo>
                    <a:cubicBezTo>
                      <a:pt x="42" y="486"/>
                      <a:pt x="181" y="584"/>
                      <a:pt x="318" y="584"/>
                    </a:cubicBezTo>
                    <a:cubicBezTo>
                      <a:pt x="397" y="584"/>
                      <a:pt x="476" y="551"/>
                      <a:pt x="531" y="478"/>
                    </a:cubicBezTo>
                    <a:cubicBezTo>
                      <a:pt x="581" y="415"/>
                      <a:pt x="606" y="340"/>
                      <a:pt x="593" y="265"/>
                    </a:cubicBezTo>
                    <a:cubicBezTo>
                      <a:pt x="593" y="240"/>
                      <a:pt x="593" y="215"/>
                      <a:pt x="581" y="190"/>
                    </a:cubicBezTo>
                    <a:cubicBezTo>
                      <a:pt x="568" y="140"/>
                      <a:pt x="531" y="103"/>
                      <a:pt x="493" y="66"/>
                    </a:cubicBezTo>
                    <a:cubicBezTo>
                      <a:pt x="438" y="21"/>
                      <a:pt x="375" y="1"/>
                      <a:pt x="31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14" name="Google Shape;12014;p55"/>
              <p:cNvSpPr/>
              <p:nvPr/>
            </p:nvSpPr>
            <p:spPr>
              <a:xfrm>
                <a:off x="4122400" y="3449325"/>
                <a:ext cx="17725" cy="14475"/>
              </a:xfrm>
              <a:custGeom>
                <a:rect b="b" l="l" r="r" t="t"/>
                <a:pathLst>
                  <a:path extrusionOk="0" h="579" w="709">
                    <a:moveTo>
                      <a:pt x="368" y="0"/>
                    </a:moveTo>
                    <a:cubicBezTo>
                      <a:pt x="270" y="0"/>
                      <a:pt x="173" y="47"/>
                      <a:pt x="113" y="139"/>
                    </a:cubicBezTo>
                    <a:cubicBezTo>
                      <a:pt x="1" y="314"/>
                      <a:pt x="113" y="539"/>
                      <a:pt x="326" y="577"/>
                    </a:cubicBezTo>
                    <a:cubicBezTo>
                      <a:pt x="337" y="578"/>
                      <a:pt x="349" y="579"/>
                      <a:pt x="360" y="579"/>
                    </a:cubicBezTo>
                    <a:cubicBezTo>
                      <a:pt x="556" y="579"/>
                      <a:pt x="709" y="379"/>
                      <a:pt x="638" y="189"/>
                    </a:cubicBezTo>
                    <a:cubicBezTo>
                      <a:pt x="626" y="164"/>
                      <a:pt x="613" y="139"/>
                      <a:pt x="601" y="114"/>
                    </a:cubicBezTo>
                    <a:cubicBezTo>
                      <a:pt x="542" y="38"/>
                      <a:pt x="455" y="0"/>
                      <a:pt x="3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15" name="Google Shape;12015;p55"/>
              <p:cNvSpPr/>
              <p:nvPr/>
            </p:nvSpPr>
            <p:spPr>
              <a:xfrm>
                <a:off x="4156450" y="3468650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15" y="1"/>
                    </a:moveTo>
                    <a:cubicBezTo>
                      <a:pt x="285" y="1"/>
                      <a:pt x="255" y="6"/>
                      <a:pt x="226" y="16"/>
                    </a:cubicBezTo>
                    <a:cubicBezTo>
                      <a:pt x="76" y="79"/>
                      <a:pt x="1" y="254"/>
                      <a:pt x="51" y="391"/>
                    </a:cubicBezTo>
                    <a:cubicBezTo>
                      <a:pt x="100" y="510"/>
                      <a:pt x="212" y="582"/>
                      <a:pt x="331" y="582"/>
                    </a:cubicBezTo>
                    <a:cubicBezTo>
                      <a:pt x="363" y="582"/>
                      <a:pt x="394" y="577"/>
                      <a:pt x="426" y="566"/>
                    </a:cubicBezTo>
                    <a:cubicBezTo>
                      <a:pt x="576" y="504"/>
                      <a:pt x="651" y="341"/>
                      <a:pt x="588" y="191"/>
                    </a:cubicBezTo>
                    <a:cubicBezTo>
                      <a:pt x="549" y="73"/>
                      <a:pt x="431" y="1"/>
                      <a:pt x="3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16" name="Google Shape;12016;p55"/>
              <p:cNvSpPr/>
              <p:nvPr/>
            </p:nvSpPr>
            <p:spPr>
              <a:xfrm>
                <a:off x="4062450" y="3389275"/>
                <a:ext cx="18750" cy="14600"/>
              </a:xfrm>
              <a:custGeom>
                <a:rect b="b" l="l" r="r" t="t"/>
                <a:pathLst>
                  <a:path extrusionOk="0" h="584" w="750">
                    <a:moveTo>
                      <a:pt x="385" y="0"/>
                    </a:moveTo>
                    <a:cubicBezTo>
                      <a:pt x="131" y="0"/>
                      <a:pt x="1" y="341"/>
                      <a:pt x="212" y="517"/>
                    </a:cubicBezTo>
                    <a:cubicBezTo>
                      <a:pt x="271" y="564"/>
                      <a:pt x="335" y="584"/>
                      <a:pt x="397" y="584"/>
                    </a:cubicBezTo>
                    <a:cubicBezTo>
                      <a:pt x="585" y="584"/>
                      <a:pt x="749" y="399"/>
                      <a:pt x="674" y="192"/>
                    </a:cubicBezTo>
                    <a:cubicBezTo>
                      <a:pt x="662" y="167"/>
                      <a:pt x="649" y="142"/>
                      <a:pt x="637" y="117"/>
                    </a:cubicBezTo>
                    <a:cubicBezTo>
                      <a:pt x="587" y="55"/>
                      <a:pt x="524" y="17"/>
                      <a:pt x="437" y="5"/>
                    </a:cubicBezTo>
                    <a:cubicBezTo>
                      <a:pt x="419" y="2"/>
                      <a:pt x="402" y="0"/>
                      <a:pt x="3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17" name="Google Shape;12017;p55"/>
              <p:cNvSpPr/>
              <p:nvPr/>
            </p:nvSpPr>
            <p:spPr>
              <a:xfrm>
                <a:off x="4102400" y="3377575"/>
                <a:ext cx="15800" cy="14400"/>
              </a:xfrm>
              <a:custGeom>
                <a:rect b="b" l="l" r="r" t="t"/>
                <a:pathLst>
                  <a:path extrusionOk="0" h="576" w="632">
                    <a:moveTo>
                      <a:pt x="319" y="1"/>
                    </a:moveTo>
                    <a:cubicBezTo>
                      <a:pt x="238" y="1"/>
                      <a:pt x="157" y="35"/>
                      <a:pt x="101" y="110"/>
                    </a:cubicBezTo>
                    <a:cubicBezTo>
                      <a:pt x="1" y="235"/>
                      <a:pt x="13" y="410"/>
                      <a:pt x="138" y="510"/>
                    </a:cubicBezTo>
                    <a:cubicBezTo>
                      <a:pt x="194" y="555"/>
                      <a:pt x="257" y="575"/>
                      <a:pt x="319" y="575"/>
                    </a:cubicBezTo>
                    <a:cubicBezTo>
                      <a:pt x="480" y="575"/>
                      <a:pt x="631" y="441"/>
                      <a:pt x="613" y="260"/>
                    </a:cubicBezTo>
                    <a:cubicBezTo>
                      <a:pt x="590" y="96"/>
                      <a:pt x="454" y="1"/>
                      <a:pt x="3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18" name="Google Shape;12018;p55"/>
              <p:cNvSpPr/>
              <p:nvPr/>
            </p:nvSpPr>
            <p:spPr>
              <a:xfrm>
                <a:off x="4050225" y="3422500"/>
                <a:ext cx="19200" cy="14875"/>
              </a:xfrm>
              <a:custGeom>
                <a:rect b="b" l="l" r="r" t="t"/>
                <a:pathLst>
                  <a:path extrusionOk="0" h="595" w="768">
                    <a:moveTo>
                      <a:pt x="323" y="0"/>
                    </a:moveTo>
                    <a:cubicBezTo>
                      <a:pt x="240" y="0"/>
                      <a:pt x="158" y="36"/>
                      <a:pt x="101" y="100"/>
                    </a:cubicBezTo>
                    <a:cubicBezTo>
                      <a:pt x="1" y="225"/>
                      <a:pt x="13" y="413"/>
                      <a:pt x="138" y="513"/>
                    </a:cubicBezTo>
                    <a:cubicBezTo>
                      <a:pt x="204" y="570"/>
                      <a:pt x="273" y="594"/>
                      <a:pt x="337" y="594"/>
                    </a:cubicBezTo>
                    <a:cubicBezTo>
                      <a:pt x="581" y="594"/>
                      <a:pt x="768" y="250"/>
                      <a:pt x="501" y="63"/>
                    </a:cubicBezTo>
                    <a:cubicBezTo>
                      <a:pt x="447" y="20"/>
                      <a:pt x="385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19" name="Google Shape;12019;p55"/>
              <p:cNvSpPr/>
              <p:nvPr/>
            </p:nvSpPr>
            <p:spPr>
              <a:xfrm>
                <a:off x="4129275" y="3411800"/>
                <a:ext cx="16575" cy="14400"/>
              </a:xfrm>
              <a:custGeom>
                <a:rect b="b" l="l" r="r" t="t"/>
                <a:pathLst>
                  <a:path extrusionOk="0" h="576" w="663">
                    <a:moveTo>
                      <a:pt x="321" y="0"/>
                    </a:moveTo>
                    <a:cubicBezTo>
                      <a:pt x="289" y="0"/>
                      <a:pt x="257" y="5"/>
                      <a:pt x="226" y="16"/>
                    </a:cubicBezTo>
                    <a:cubicBezTo>
                      <a:pt x="76" y="78"/>
                      <a:pt x="1" y="241"/>
                      <a:pt x="63" y="391"/>
                    </a:cubicBezTo>
                    <a:cubicBezTo>
                      <a:pt x="111" y="505"/>
                      <a:pt x="216" y="575"/>
                      <a:pt x="329" y="575"/>
                    </a:cubicBezTo>
                    <a:cubicBezTo>
                      <a:pt x="365" y="575"/>
                      <a:pt x="402" y="568"/>
                      <a:pt x="438" y="553"/>
                    </a:cubicBezTo>
                    <a:cubicBezTo>
                      <a:pt x="588" y="503"/>
                      <a:pt x="663" y="328"/>
                      <a:pt x="600" y="191"/>
                    </a:cubicBezTo>
                    <a:cubicBezTo>
                      <a:pt x="561" y="72"/>
                      <a:pt x="443" y="0"/>
                      <a:pt x="3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20" name="Google Shape;12020;p55"/>
              <p:cNvSpPr/>
              <p:nvPr/>
            </p:nvSpPr>
            <p:spPr>
              <a:xfrm>
                <a:off x="4220450" y="3479275"/>
                <a:ext cx="17575" cy="12750"/>
              </a:xfrm>
              <a:custGeom>
                <a:rect b="b" l="l" r="r" t="t"/>
                <a:pathLst>
                  <a:path extrusionOk="0" h="510" w="703">
                    <a:moveTo>
                      <a:pt x="492" y="0"/>
                    </a:moveTo>
                    <a:cubicBezTo>
                      <a:pt x="280" y="0"/>
                      <a:pt x="1" y="286"/>
                      <a:pt x="215" y="454"/>
                    </a:cubicBezTo>
                    <a:cubicBezTo>
                      <a:pt x="268" y="491"/>
                      <a:pt x="331" y="510"/>
                      <a:pt x="392" y="510"/>
                    </a:cubicBezTo>
                    <a:cubicBezTo>
                      <a:pt x="476" y="510"/>
                      <a:pt x="558" y="475"/>
                      <a:pt x="615" y="404"/>
                    </a:cubicBezTo>
                    <a:cubicBezTo>
                      <a:pt x="678" y="316"/>
                      <a:pt x="703" y="216"/>
                      <a:pt x="665" y="116"/>
                    </a:cubicBezTo>
                    <a:cubicBezTo>
                      <a:pt x="630" y="33"/>
                      <a:pt x="565" y="0"/>
                      <a:pt x="4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21" name="Google Shape;12021;p55"/>
              <p:cNvSpPr/>
              <p:nvPr/>
            </p:nvSpPr>
            <p:spPr>
              <a:xfrm>
                <a:off x="4196400" y="3413600"/>
                <a:ext cx="16900" cy="14500"/>
              </a:xfrm>
              <a:custGeom>
                <a:rect b="b" l="l" r="r" t="t"/>
                <a:pathLst>
                  <a:path extrusionOk="0" h="580" w="676">
                    <a:moveTo>
                      <a:pt x="361" y="1"/>
                    </a:moveTo>
                    <a:cubicBezTo>
                      <a:pt x="169" y="1"/>
                      <a:pt x="1" y="212"/>
                      <a:pt x="115" y="431"/>
                    </a:cubicBezTo>
                    <a:cubicBezTo>
                      <a:pt x="171" y="534"/>
                      <a:pt x="265" y="579"/>
                      <a:pt x="360" y="579"/>
                    </a:cubicBezTo>
                    <a:cubicBezTo>
                      <a:pt x="518" y="579"/>
                      <a:pt x="676" y="452"/>
                      <a:pt x="652" y="256"/>
                    </a:cubicBezTo>
                    <a:cubicBezTo>
                      <a:pt x="652" y="231"/>
                      <a:pt x="640" y="206"/>
                      <a:pt x="640" y="181"/>
                    </a:cubicBezTo>
                    <a:cubicBezTo>
                      <a:pt x="615" y="131"/>
                      <a:pt x="590" y="94"/>
                      <a:pt x="552" y="69"/>
                    </a:cubicBezTo>
                    <a:lnTo>
                      <a:pt x="540" y="69"/>
                    </a:lnTo>
                    <a:cubicBezTo>
                      <a:pt x="483" y="21"/>
                      <a:pt x="421" y="1"/>
                      <a:pt x="3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22" name="Google Shape;12022;p55"/>
              <p:cNvSpPr/>
              <p:nvPr/>
            </p:nvSpPr>
            <p:spPr>
              <a:xfrm>
                <a:off x="4191150" y="3449750"/>
                <a:ext cx="16250" cy="14550"/>
              </a:xfrm>
              <a:custGeom>
                <a:rect b="b" l="l" r="r" t="t"/>
                <a:pathLst>
                  <a:path extrusionOk="0" h="582" w="650">
                    <a:moveTo>
                      <a:pt x="323" y="0"/>
                    </a:moveTo>
                    <a:cubicBezTo>
                      <a:pt x="286" y="0"/>
                      <a:pt x="249" y="7"/>
                      <a:pt x="212" y="23"/>
                    </a:cubicBezTo>
                    <a:cubicBezTo>
                      <a:pt x="62" y="73"/>
                      <a:pt x="0" y="247"/>
                      <a:pt x="50" y="397"/>
                    </a:cubicBezTo>
                    <a:cubicBezTo>
                      <a:pt x="97" y="511"/>
                      <a:pt x="203" y="582"/>
                      <a:pt x="316" y="582"/>
                    </a:cubicBezTo>
                    <a:cubicBezTo>
                      <a:pt x="352" y="582"/>
                      <a:pt x="389" y="575"/>
                      <a:pt x="425" y="560"/>
                    </a:cubicBezTo>
                    <a:cubicBezTo>
                      <a:pt x="575" y="497"/>
                      <a:pt x="650" y="335"/>
                      <a:pt x="587" y="185"/>
                    </a:cubicBezTo>
                    <a:cubicBezTo>
                      <a:pt x="549" y="71"/>
                      <a:pt x="439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23" name="Google Shape;12023;p55"/>
              <p:cNvSpPr/>
              <p:nvPr/>
            </p:nvSpPr>
            <p:spPr>
              <a:xfrm>
                <a:off x="4172400" y="3344000"/>
                <a:ext cx="16350" cy="14350"/>
              </a:xfrm>
              <a:custGeom>
                <a:rect b="b" l="l" r="r" t="t"/>
                <a:pathLst>
                  <a:path extrusionOk="0" h="574" w="654">
                    <a:moveTo>
                      <a:pt x="305" y="0"/>
                    </a:moveTo>
                    <a:cubicBezTo>
                      <a:pt x="161" y="0"/>
                      <a:pt x="35" y="106"/>
                      <a:pt x="13" y="254"/>
                    </a:cubicBezTo>
                    <a:cubicBezTo>
                      <a:pt x="0" y="329"/>
                      <a:pt x="25" y="404"/>
                      <a:pt x="75" y="466"/>
                    </a:cubicBezTo>
                    <a:cubicBezTo>
                      <a:pt x="135" y="541"/>
                      <a:pt x="215" y="574"/>
                      <a:pt x="294" y="574"/>
                    </a:cubicBezTo>
                    <a:cubicBezTo>
                      <a:pt x="476" y="574"/>
                      <a:pt x="654" y="401"/>
                      <a:pt x="575" y="191"/>
                    </a:cubicBezTo>
                    <a:cubicBezTo>
                      <a:pt x="563" y="166"/>
                      <a:pt x="550" y="141"/>
                      <a:pt x="538" y="116"/>
                    </a:cubicBezTo>
                    <a:cubicBezTo>
                      <a:pt x="488" y="54"/>
                      <a:pt x="425" y="16"/>
                      <a:pt x="350" y="4"/>
                    </a:cubicBezTo>
                    <a:cubicBezTo>
                      <a:pt x="335" y="1"/>
                      <a:pt x="320" y="0"/>
                      <a:pt x="3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24" name="Google Shape;12024;p55"/>
              <p:cNvSpPr/>
              <p:nvPr/>
            </p:nvSpPr>
            <p:spPr>
              <a:xfrm>
                <a:off x="4158650" y="3390075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34" y="1"/>
                    </a:moveTo>
                    <a:cubicBezTo>
                      <a:pt x="298" y="1"/>
                      <a:pt x="261" y="8"/>
                      <a:pt x="225" y="23"/>
                    </a:cubicBezTo>
                    <a:cubicBezTo>
                      <a:pt x="75" y="73"/>
                      <a:pt x="0" y="248"/>
                      <a:pt x="63" y="398"/>
                    </a:cubicBezTo>
                    <a:cubicBezTo>
                      <a:pt x="101" y="511"/>
                      <a:pt x="211" y="582"/>
                      <a:pt x="327" y="582"/>
                    </a:cubicBezTo>
                    <a:cubicBezTo>
                      <a:pt x="364" y="582"/>
                      <a:pt x="402" y="575"/>
                      <a:pt x="438" y="560"/>
                    </a:cubicBezTo>
                    <a:cubicBezTo>
                      <a:pt x="588" y="498"/>
                      <a:pt x="650" y="335"/>
                      <a:pt x="600" y="185"/>
                    </a:cubicBezTo>
                    <a:cubicBezTo>
                      <a:pt x="553" y="71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25" name="Google Shape;12025;p55"/>
              <p:cNvSpPr/>
              <p:nvPr/>
            </p:nvSpPr>
            <p:spPr>
              <a:xfrm>
                <a:off x="4037750" y="3545275"/>
                <a:ext cx="17400" cy="14450"/>
              </a:xfrm>
              <a:custGeom>
                <a:rect b="b" l="l" r="r" t="t"/>
                <a:pathLst>
                  <a:path extrusionOk="0" h="578" w="696">
                    <a:moveTo>
                      <a:pt x="350" y="0"/>
                    </a:moveTo>
                    <a:cubicBezTo>
                      <a:pt x="256" y="0"/>
                      <a:pt x="164" y="47"/>
                      <a:pt x="113" y="138"/>
                    </a:cubicBezTo>
                    <a:cubicBezTo>
                      <a:pt x="0" y="313"/>
                      <a:pt x="113" y="538"/>
                      <a:pt x="313" y="575"/>
                    </a:cubicBezTo>
                    <a:cubicBezTo>
                      <a:pt x="324" y="577"/>
                      <a:pt x="335" y="577"/>
                      <a:pt x="347" y="577"/>
                    </a:cubicBezTo>
                    <a:cubicBezTo>
                      <a:pt x="543" y="577"/>
                      <a:pt x="696" y="377"/>
                      <a:pt x="625" y="188"/>
                    </a:cubicBezTo>
                    <a:cubicBezTo>
                      <a:pt x="612" y="163"/>
                      <a:pt x="600" y="138"/>
                      <a:pt x="587" y="125"/>
                    </a:cubicBezTo>
                    <a:cubicBezTo>
                      <a:pt x="527" y="41"/>
                      <a:pt x="438" y="0"/>
                      <a:pt x="3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26" name="Google Shape;12026;p55"/>
              <p:cNvSpPr/>
              <p:nvPr/>
            </p:nvSpPr>
            <p:spPr>
              <a:xfrm>
                <a:off x="4042925" y="3508000"/>
                <a:ext cx="17025" cy="12900"/>
              </a:xfrm>
              <a:custGeom>
                <a:rect b="b" l="l" r="r" t="t"/>
                <a:pathLst>
                  <a:path extrusionOk="0" h="516" w="681">
                    <a:moveTo>
                      <a:pt x="490" y="1"/>
                    </a:moveTo>
                    <a:cubicBezTo>
                      <a:pt x="282" y="1"/>
                      <a:pt x="1" y="287"/>
                      <a:pt x="206" y="454"/>
                    </a:cubicBezTo>
                    <a:cubicBezTo>
                      <a:pt x="258" y="496"/>
                      <a:pt x="319" y="516"/>
                      <a:pt x="380" y="516"/>
                    </a:cubicBezTo>
                    <a:cubicBezTo>
                      <a:pt x="466" y="516"/>
                      <a:pt x="552" y="477"/>
                      <a:pt x="618" y="404"/>
                    </a:cubicBezTo>
                    <a:cubicBezTo>
                      <a:pt x="655" y="342"/>
                      <a:pt x="680" y="267"/>
                      <a:pt x="668" y="192"/>
                    </a:cubicBezTo>
                    <a:cubicBezTo>
                      <a:pt x="668" y="167"/>
                      <a:pt x="668" y="142"/>
                      <a:pt x="655" y="117"/>
                    </a:cubicBezTo>
                    <a:cubicBezTo>
                      <a:pt x="624" y="34"/>
                      <a:pt x="561" y="1"/>
                      <a:pt x="4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27" name="Google Shape;12027;p55"/>
              <p:cNvSpPr/>
              <p:nvPr/>
            </p:nvSpPr>
            <p:spPr>
              <a:xfrm>
                <a:off x="4011500" y="3485550"/>
                <a:ext cx="17700" cy="14500"/>
              </a:xfrm>
              <a:custGeom>
                <a:rect b="b" l="l" r="r" t="t"/>
                <a:pathLst>
                  <a:path extrusionOk="0" h="580" w="708">
                    <a:moveTo>
                      <a:pt x="361" y="1"/>
                    </a:moveTo>
                    <a:cubicBezTo>
                      <a:pt x="264" y="1"/>
                      <a:pt x="166" y="48"/>
                      <a:pt x="113" y="140"/>
                    </a:cubicBezTo>
                    <a:cubicBezTo>
                      <a:pt x="0" y="315"/>
                      <a:pt x="113" y="540"/>
                      <a:pt x="313" y="577"/>
                    </a:cubicBezTo>
                    <a:cubicBezTo>
                      <a:pt x="325" y="579"/>
                      <a:pt x="337" y="580"/>
                      <a:pt x="349" y="580"/>
                    </a:cubicBezTo>
                    <a:cubicBezTo>
                      <a:pt x="556" y="580"/>
                      <a:pt x="708" y="379"/>
                      <a:pt x="625" y="190"/>
                    </a:cubicBezTo>
                    <a:cubicBezTo>
                      <a:pt x="625" y="165"/>
                      <a:pt x="613" y="140"/>
                      <a:pt x="588" y="115"/>
                    </a:cubicBezTo>
                    <a:cubicBezTo>
                      <a:pt x="535" y="38"/>
                      <a:pt x="448" y="1"/>
                      <a:pt x="3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28" name="Google Shape;12028;p55"/>
              <p:cNvSpPr/>
              <p:nvPr/>
            </p:nvSpPr>
            <p:spPr>
              <a:xfrm>
                <a:off x="3987625" y="3419900"/>
                <a:ext cx="17475" cy="13000"/>
              </a:xfrm>
              <a:custGeom>
                <a:rect b="b" l="l" r="r" t="t"/>
                <a:pathLst>
                  <a:path extrusionOk="0" h="520" w="699">
                    <a:moveTo>
                      <a:pt x="490" y="1"/>
                    </a:moveTo>
                    <a:cubicBezTo>
                      <a:pt x="282" y="1"/>
                      <a:pt x="1" y="287"/>
                      <a:pt x="206" y="454"/>
                    </a:cubicBezTo>
                    <a:cubicBezTo>
                      <a:pt x="261" y="499"/>
                      <a:pt x="324" y="519"/>
                      <a:pt x="385" y="519"/>
                    </a:cubicBezTo>
                    <a:cubicBezTo>
                      <a:pt x="547" y="519"/>
                      <a:pt x="699" y="382"/>
                      <a:pt x="680" y="192"/>
                    </a:cubicBezTo>
                    <a:cubicBezTo>
                      <a:pt x="668" y="167"/>
                      <a:pt x="668" y="142"/>
                      <a:pt x="655" y="117"/>
                    </a:cubicBezTo>
                    <a:cubicBezTo>
                      <a:pt x="624" y="34"/>
                      <a:pt x="561" y="1"/>
                      <a:pt x="4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29" name="Google Shape;12029;p55"/>
              <p:cNvSpPr/>
              <p:nvPr/>
            </p:nvSpPr>
            <p:spPr>
              <a:xfrm>
                <a:off x="4014050" y="3446350"/>
                <a:ext cx="19250" cy="14650"/>
              </a:xfrm>
              <a:custGeom>
                <a:rect b="b" l="l" r="r" t="t"/>
                <a:pathLst>
                  <a:path extrusionOk="0" h="586" w="770">
                    <a:moveTo>
                      <a:pt x="399" y="0"/>
                    </a:moveTo>
                    <a:cubicBezTo>
                      <a:pt x="62" y="0"/>
                      <a:pt x="0" y="548"/>
                      <a:pt x="386" y="583"/>
                    </a:cubicBezTo>
                    <a:cubicBezTo>
                      <a:pt x="397" y="585"/>
                      <a:pt x="409" y="585"/>
                      <a:pt x="420" y="585"/>
                    </a:cubicBezTo>
                    <a:cubicBezTo>
                      <a:pt x="616" y="585"/>
                      <a:pt x="769" y="385"/>
                      <a:pt x="698" y="196"/>
                    </a:cubicBezTo>
                    <a:cubicBezTo>
                      <a:pt x="686" y="171"/>
                      <a:pt x="673" y="146"/>
                      <a:pt x="661" y="121"/>
                    </a:cubicBezTo>
                    <a:cubicBezTo>
                      <a:pt x="611" y="59"/>
                      <a:pt x="548" y="21"/>
                      <a:pt x="473" y="9"/>
                    </a:cubicBezTo>
                    <a:cubicBezTo>
                      <a:pt x="447" y="3"/>
                      <a:pt x="422" y="0"/>
                      <a:pt x="3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30" name="Google Shape;12030;p55"/>
              <p:cNvSpPr/>
              <p:nvPr/>
            </p:nvSpPr>
            <p:spPr>
              <a:xfrm>
                <a:off x="4161150" y="3430125"/>
                <a:ext cx="16975" cy="14650"/>
              </a:xfrm>
              <a:custGeom>
                <a:rect b="b" l="l" r="r" t="t"/>
                <a:pathLst>
                  <a:path extrusionOk="0" h="586" w="679">
                    <a:moveTo>
                      <a:pt x="306" y="0"/>
                    </a:moveTo>
                    <a:cubicBezTo>
                      <a:pt x="171" y="0"/>
                      <a:pt x="36" y="92"/>
                      <a:pt x="13" y="245"/>
                    </a:cubicBezTo>
                    <a:cubicBezTo>
                      <a:pt x="0" y="320"/>
                      <a:pt x="25" y="395"/>
                      <a:pt x="63" y="458"/>
                    </a:cubicBezTo>
                    <a:cubicBezTo>
                      <a:pt x="113" y="520"/>
                      <a:pt x="175" y="570"/>
                      <a:pt x="250" y="583"/>
                    </a:cubicBezTo>
                    <a:cubicBezTo>
                      <a:pt x="266" y="585"/>
                      <a:pt x="281" y="586"/>
                      <a:pt x="296" y="586"/>
                    </a:cubicBezTo>
                    <a:cubicBezTo>
                      <a:pt x="532" y="586"/>
                      <a:pt x="679" y="320"/>
                      <a:pt x="538" y="120"/>
                    </a:cubicBezTo>
                    <a:cubicBezTo>
                      <a:pt x="479" y="38"/>
                      <a:pt x="393" y="0"/>
                      <a:pt x="3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31" name="Google Shape;12031;p55"/>
              <p:cNvSpPr/>
              <p:nvPr/>
            </p:nvSpPr>
            <p:spPr>
              <a:xfrm>
                <a:off x="4093350" y="3416075"/>
                <a:ext cx="17425" cy="14625"/>
              </a:xfrm>
              <a:custGeom>
                <a:rect b="b" l="l" r="r" t="t"/>
                <a:pathLst>
                  <a:path extrusionOk="0" h="585" w="697">
                    <a:moveTo>
                      <a:pt x="351" y="1"/>
                    </a:moveTo>
                    <a:cubicBezTo>
                      <a:pt x="257" y="1"/>
                      <a:pt x="165" y="48"/>
                      <a:pt x="113" y="145"/>
                    </a:cubicBezTo>
                    <a:cubicBezTo>
                      <a:pt x="1" y="320"/>
                      <a:pt x="113" y="545"/>
                      <a:pt x="313" y="582"/>
                    </a:cubicBezTo>
                    <a:cubicBezTo>
                      <a:pt x="324" y="584"/>
                      <a:pt x="336" y="584"/>
                      <a:pt x="347" y="584"/>
                    </a:cubicBezTo>
                    <a:cubicBezTo>
                      <a:pt x="544" y="584"/>
                      <a:pt x="696" y="384"/>
                      <a:pt x="625" y="195"/>
                    </a:cubicBezTo>
                    <a:cubicBezTo>
                      <a:pt x="613" y="170"/>
                      <a:pt x="600" y="145"/>
                      <a:pt x="588" y="120"/>
                    </a:cubicBezTo>
                    <a:cubicBezTo>
                      <a:pt x="528" y="42"/>
                      <a:pt x="438" y="1"/>
                      <a:pt x="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32" name="Google Shape;12032;p55"/>
              <p:cNvSpPr/>
              <p:nvPr/>
            </p:nvSpPr>
            <p:spPr>
              <a:xfrm>
                <a:off x="4112475" y="3485250"/>
                <a:ext cx="16350" cy="11750"/>
              </a:xfrm>
              <a:custGeom>
                <a:rect b="b" l="l" r="r" t="t"/>
                <a:pathLst>
                  <a:path extrusionOk="0" h="470" w="654">
                    <a:moveTo>
                      <a:pt x="318" y="0"/>
                    </a:moveTo>
                    <a:cubicBezTo>
                      <a:pt x="185" y="0"/>
                      <a:pt x="53" y="88"/>
                      <a:pt x="23" y="240"/>
                    </a:cubicBezTo>
                    <a:cubicBezTo>
                      <a:pt x="0" y="399"/>
                      <a:pt x="140" y="470"/>
                      <a:pt x="287" y="470"/>
                    </a:cubicBezTo>
                    <a:cubicBezTo>
                      <a:pt x="465" y="470"/>
                      <a:pt x="653" y="367"/>
                      <a:pt x="585" y="190"/>
                    </a:cubicBezTo>
                    <a:cubicBezTo>
                      <a:pt x="573" y="165"/>
                      <a:pt x="560" y="140"/>
                      <a:pt x="548" y="115"/>
                    </a:cubicBezTo>
                    <a:cubicBezTo>
                      <a:pt x="489" y="36"/>
                      <a:pt x="403" y="0"/>
                      <a:pt x="3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33" name="Google Shape;12033;p55"/>
              <p:cNvSpPr/>
              <p:nvPr/>
            </p:nvSpPr>
            <p:spPr>
              <a:xfrm>
                <a:off x="4048775" y="3466875"/>
                <a:ext cx="18750" cy="14450"/>
              </a:xfrm>
              <a:custGeom>
                <a:rect b="b" l="l" r="r" t="t"/>
                <a:pathLst>
                  <a:path extrusionOk="0" h="578" w="750">
                    <a:moveTo>
                      <a:pt x="406" y="0"/>
                    </a:moveTo>
                    <a:cubicBezTo>
                      <a:pt x="198" y="0"/>
                      <a:pt x="1" y="238"/>
                      <a:pt x="171" y="462"/>
                    </a:cubicBezTo>
                    <a:cubicBezTo>
                      <a:pt x="233" y="543"/>
                      <a:pt x="315" y="578"/>
                      <a:pt x="395" y="578"/>
                    </a:cubicBezTo>
                    <a:cubicBezTo>
                      <a:pt x="576" y="578"/>
                      <a:pt x="749" y="403"/>
                      <a:pt x="671" y="187"/>
                    </a:cubicBezTo>
                    <a:cubicBezTo>
                      <a:pt x="659" y="162"/>
                      <a:pt x="646" y="137"/>
                      <a:pt x="634" y="125"/>
                    </a:cubicBezTo>
                    <a:cubicBezTo>
                      <a:pt x="571" y="37"/>
                      <a:pt x="487" y="0"/>
                      <a:pt x="4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34" name="Google Shape;12034;p55"/>
              <p:cNvSpPr/>
              <p:nvPr/>
            </p:nvSpPr>
            <p:spPr>
              <a:xfrm>
                <a:off x="4021450" y="3400425"/>
                <a:ext cx="18275" cy="14650"/>
              </a:xfrm>
              <a:custGeom>
                <a:rect b="b" l="l" r="r" t="t"/>
                <a:pathLst>
                  <a:path extrusionOk="0" h="586" w="731">
                    <a:moveTo>
                      <a:pt x="386" y="0"/>
                    </a:moveTo>
                    <a:cubicBezTo>
                      <a:pt x="190" y="0"/>
                      <a:pt x="0" y="204"/>
                      <a:pt x="115" y="433"/>
                    </a:cubicBezTo>
                    <a:cubicBezTo>
                      <a:pt x="175" y="540"/>
                      <a:pt x="271" y="586"/>
                      <a:pt x="367" y="586"/>
                    </a:cubicBezTo>
                    <a:cubicBezTo>
                      <a:pt x="550" y="586"/>
                      <a:pt x="730" y="418"/>
                      <a:pt x="640" y="196"/>
                    </a:cubicBezTo>
                    <a:cubicBezTo>
                      <a:pt x="640" y="171"/>
                      <a:pt x="627" y="146"/>
                      <a:pt x="615" y="121"/>
                    </a:cubicBezTo>
                    <a:cubicBezTo>
                      <a:pt x="552" y="36"/>
                      <a:pt x="468" y="0"/>
                      <a:pt x="3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35" name="Google Shape;12035;p55"/>
              <p:cNvSpPr/>
              <p:nvPr/>
            </p:nvSpPr>
            <p:spPr>
              <a:xfrm>
                <a:off x="4073675" y="3531275"/>
                <a:ext cx="15650" cy="14425"/>
              </a:xfrm>
              <a:custGeom>
                <a:rect b="b" l="l" r="r" t="t"/>
                <a:pathLst>
                  <a:path extrusionOk="0" h="577" w="626">
                    <a:moveTo>
                      <a:pt x="300" y="1"/>
                    </a:moveTo>
                    <a:cubicBezTo>
                      <a:pt x="169" y="1"/>
                      <a:pt x="39" y="86"/>
                      <a:pt x="13" y="248"/>
                    </a:cubicBezTo>
                    <a:cubicBezTo>
                      <a:pt x="0" y="323"/>
                      <a:pt x="13" y="398"/>
                      <a:pt x="63" y="461"/>
                    </a:cubicBezTo>
                    <a:cubicBezTo>
                      <a:pt x="124" y="542"/>
                      <a:pt x="207" y="577"/>
                      <a:pt x="289" y="577"/>
                    </a:cubicBezTo>
                    <a:cubicBezTo>
                      <a:pt x="460" y="577"/>
                      <a:pt x="626" y="426"/>
                      <a:pt x="575" y="223"/>
                    </a:cubicBezTo>
                    <a:cubicBezTo>
                      <a:pt x="539" y="73"/>
                      <a:pt x="420" y="1"/>
                      <a:pt x="3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36" name="Google Shape;12036;p55"/>
              <p:cNvSpPr/>
              <p:nvPr/>
            </p:nvSpPr>
            <p:spPr>
              <a:xfrm>
                <a:off x="4133650" y="3358900"/>
                <a:ext cx="16675" cy="14650"/>
              </a:xfrm>
              <a:custGeom>
                <a:rect b="b" l="l" r="r" t="t"/>
                <a:pathLst>
                  <a:path extrusionOk="0" h="586" w="667">
                    <a:moveTo>
                      <a:pt x="298" y="0"/>
                    </a:moveTo>
                    <a:cubicBezTo>
                      <a:pt x="166" y="0"/>
                      <a:pt x="36" y="92"/>
                      <a:pt x="13" y="245"/>
                    </a:cubicBezTo>
                    <a:cubicBezTo>
                      <a:pt x="1" y="320"/>
                      <a:pt x="13" y="395"/>
                      <a:pt x="63" y="457"/>
                    </a:cubicBezTo>
                    <a:cubicBezTo>
                      <a:pt x="101" y="520"/>
                      <a:pt x="176" y="570"/>
                      <a:pt x="251" y="582"/>
                    </a:cubicBezTo>
                    <a:cubicBezTo>
                      <a:pt x="266" y="585"/>
                      <a:pt x="280" y="586"/>
                      <a:pt x="295" y="586"/>
                    </a:cubicBezTo>
                    <a:cubicBezTo>
                      <a:pt x="520" y="586"/>
                      <a:pt x="666" y="320"/>
                      <a:pt x="525" y="120"/>
                    </a:cubicBezTo>
                    <a:cubicBezTo>
                      <a:pt x="467" y="37"/>
                      <a:pt x="382" y="0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37" name="Google Shape;12037;p55"/>
              <p:cNvSpPr/>
              <p:nvPr/>
            </p:nvSpPr>
            <p:spPr>
              <a:xfrm>
                <a:off x="4198950" y="3373575"/>
                <a:ext cx="15225" cy="14075"/>
              </a:xfrm>
              <a:custGeom>
                <a:rect b="b" l="l" r="r" t="t"/>
                <a:pathLst>
                  <a:path extrusionOk="0" h="563" w="609">
                    <a:moveTo>
                      <a:pt x="293" y="1"/>
                    </a:moveTo>
                    <a:cubicBezTo>
                      <a:pt x="169" y="1"/>
                      <a:pt x="46" y="73"/>
                      <a:pt x="13" y="233"/>
                    </a:cubicBezTo>
                    <a:cubicBezTo>
                      <a:pt x="0" y="308"/>
                      <a:pt x="25" y="383"/>
                      <a:pt x="75" y="445"/>
                    </a:cubicBezTo>
                    <a:cubicBezTo>
                      <a:pt x="113" y="508"/>
                      <a:pt x="175" y="545"/>
                      <a:pt x="250" y="558"/>
                    </a:cubicBezTo>
                    <a:cubicBezTo>
                      <a:pt x="268" y="561"/>
                      <a:pt x="286" y="562"/>
                      <a:pt x="303" y="562"/>
                    </a:cubicBezTo>
                    <a:cubicBezTo>
                      <a:pt x="419" y="562"/>
                      <a:pt x="519" y="493"/>
                      <a:pt x="563" y="395"/>
                    </a:cubicBezTo>
                    <a:cubicBezTo>
                      <a:pt x="575" y="370"/>
                      <a:pt x="588" y="345"/>
                      <a:pt x="588" y="320"/>
                    </a:cubicBezTo>
                    <a:cubicBezTo>
                      <a:pt x="609" y="117"/>
                      <a:pt x="450" y="1"/>
                      <a:pt x="2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38" name="Google Shape;12038;p55"/>
              <p:cNvSpPr/>
              <p:nvPr/>
            </p:nvSpPr>
            <p:spPr>
              <a:xfrm>
                <a:off x="4226125" y="3444950"/>
                <a:ext cx="20125" cy="14450"/>
              </a:xfrm>
              <a:custGeom>
                <a:rect b="b" l="l" r="r" t="t"/>
                <a:pathLst>
                  <a:path extrusionOk="0" h="578" w="805">
                    <a:moveTo>
                      <a:pt x="390" y="0"/>
                    </a:moveTo>
                    <a:cubicBezTo>
                      <a:pt x="47" y="0"/>
                      <a:pt x="0" y="529"/>
                      <a:pt x="363" y="577"/>
                    </a:cubicBezTo>
                    <a:cubicBezTo>
                      <a:pt x="371" y="578"/>
                      <a:pt x="380" y="578"/>
                      <a:pt x="388" y="578"/>
                    </a:cubicBezTo>
                    <a:cubicBezTo>
                      <a:pt x="729" y="578"/>
                      <a:pt x="805" y="75"/>
                      <a:pt x="451" y="2"/>
                    </a:cubicBezTo>
                    <a:lnTo>
                      <a:pt x="426" y="2"/>
                    </a:lnTo>
                    <a:cubicBezTo>
                      <a:pt x="413" y="1"/>
                      <a:pt x="402" y="0"/>
                      <a:pt x="3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39" name="Google Shape;12039;p55"/>
              <p:cNvSpPr/>
              <p:nvPr/>
            </p:nvSpPr>
            <p:spPr>
              <a:xfrm>
                <a:off x="4188950" y="3489425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23" y="1"/>
                    </a:moveTo>
                    <a:cubicBezTo>
                      <a:pt x="287" y="1"/>
                      <a:pt x="249" y="8"/>
                      <a:pt x="213" y="23"/>
                    </a:cubicBezTo>
                    <a:cubicBezTo>
                      <a:pt x="76" y="85"/>
                      <a:pt x="1" y="248"/>
                      <a:pt x="51" y="398"/>
                    </a:cubicBezTo>
                    <a:cubicBezTo>
                      <a:pt x="98" y="511"/>
                      <a:pt x="203" y="582"/>
                      <a:pt x="317" y="582"/>
                    </a:cubicBezTo>
                    <a:cubicBezTo>
                      <a:pt x="353" y="582"/>
                      <a:pt x="389" y="575"/>
                      <a:pt x="425" y="560"/>
                    </a:cubicBezTo>
                    <a:cubicBezTo>
                      <a:pt x="575" y="510"/>
                      <a:pt x="650" y="335"/>
                      <a:pt x="588" y="185"/>
                    </a:cubicBezTo>
                    <a:cubicBezTo>
                      <a:pt x="550" y="71"/>
                      <a:pt x="440" y="1"/>
                      <a:pt x="3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40" name="Google Shape;12040;p55"/>
              <p:cNvSpPr/>
              <p:nvPr/>
            </p:nvSpPr>
            <p:spPr>
              <a:xfrm>
                <a:off x="4067100" y="3574300"/>
                <a:ext cx="16875" cy="15250"/>
              </a:xfrm>
              <a:custGeom>
                <a:rect b="b" l="l" r="r" t="t"/>
                <a:pathLst>
                  <a:path extrusionOk="0" h="610" w="675">
                    <a:moveTo>
                      <a:pt x="295" y="0"/>
                    </a:moveTo>
                    <a:cubicBezTo>
                      <a:pt x="154" y="0"/>
                      <a:pt x="18" y="104"/>
                      <a:pt x="1" y="264"/>
                    </a:cubicBezTo>
                    <a:cubicBezTo>
                      <a:pt x="1" y="314"/>
                      <a:pt x="1" y="352"/>
                      <a:pt x="13" y="402"/>
                    </a:cubicBezTo>
                    <a:cubicBezTo>
                      <a:pt x="59" y="548"/>
                      <a:pt x="169" y="609"/>
                      <a:pt x="280" y="609"/>
                    </a:cubicBezTo>
                    <a:cubicBezTo>
                      <a:pt x="474" y="609"/>
                      <a:pt x="674" y="427"/>
                      <a:pt x="563" y="189"/>
                    </a:cubicBezTo>
                    <a:cubicBezTo>
                      <a:pt x="538" y="152"/>
                      <a:pt x="513" y="114"/>
                      <a:pt x="488" y="89"/>
                    </a:cubicBezTo>
                    <a:lnTo>
                      <a:pt x="488" y="77"/>
                    </a:lnTo>
                    <a:cubicBezTo>
                      <a:pt x="431" y="24"/>
                      <a:pt x="363" y="0"/>
                      <a:pt x="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41" name="Google Shape;12041;p55"/>
              <p:cNvSpPr/>
              <p:nvPr/>
            </p:nvSpPr>
            <p:spPr>
              <a:xfrm>
                <a:off x="4177400" y="3521600"/>
                <a:ext cx="17475" cy="14600"/>
              </a:xfrm>
              <a:custGeom>
                <a:rect b="b" l="l" r="r" t="t"/>
                <a:pathLst>
                  <a:path extrusionOk="0" h="584" w="699">
                    <a:moveTo>
                      <a:pt x="359" y="1"/>
                    </a:moveTo>
                    <a:cubicBezTo>
                      <a:pt x="323" y="1"/>
                      <a:pt x="286" y="8"/>
                      <a:pt x="250" y="23"/>
                    </a:cubicBezTo>
                    <a:cubicBezTo>
                      <a:pt x="0" y="110"/>
                      <a:pt x="0" y="448"/>
                      <a:pt x="238" y="560"/>
                    </a:cubicBezTo>
                    <a:cubicBezTo>
                      <a:pt x="276" y="576"/>
                      <a:pt x="314" y="584"/>
                      <a:pt x="351" y="584"/>
                    </a:cubicBezTo>
                    <a:cubicBezTo>
                      <a:pt x="543" y="584"/>
                      <a:pt x="698" y="384"/>
                      <a:pt x="625" y="185"/>
                    </a:cubicBezTo>
                    <a:cubicBezTo>
                      <a:pt x="578" y="71"/>
                      <a:pt x="472" y="1"/>
                      <a:pt x="3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42" name="Google Shape;12042;p55"/>
              <p:cNvSpPr/>
              <p:nvPr/>
            </p:nvSpPr>
            <p:spPr>
              <a:xfrm>
                <a:off x="4030825" y="3369550"/>
                <a:ext cx="17825" cy="14725"/>
              </a:xfrm>
              <a:custGeom>
                <a:rect b="b" l="l" r="r" t="t"/>
                <a:pathLst>
                  <a:path extrusionOk="0" h="589" w="713">
                    <a:moveTo>
                      <a:pt x="351" y="1"/>
                    </a:moveTo>
                    <a:cubicBezTo>
                      <a:pt x="176" y="1"/>
                      <a:pt x="1" y="158"/>
                      <a:pt x="65" y="381"/>
                    </a:cubicBezTo>
                    <a:cubicBezTo>
                      <a:pt x="110" y="528"/>
                      <a:pt x="218" y="589"/>
                      <a:pt x="328" y="589"/>
                    </a:cubicBezTo>
                    <a:cubicBezTo>
                      <a:pt x="518" y="589"/>
                      <a:pt x="713" y="406"/>
                      <a:pt x="602" y="169"/>
                    </a:cubicBezTo>
                    <a:cubicBezTo>
                      <a:pt x="548" y="51"/>
                      <a:pt x="449" y="1"/>
                      <a:pt x="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43" name="Google Shape;12043;p55"/>
              <p:cNvSpPr/>
              <p:nvPr/>
            </p:nvSpPr>
            <p:spPr>
              <a:xfrm>
                <a:off x="4142850" y="3326250"/>
                <a:ext cx="17650" cy="14300"/>
              </a:xfrm>
              <a:custGeom>
                <a:rect b="b" l="l" r="r" t="t"/>
                <a:pathLst>
                  <a:path extrusionOk="0" h="572" w="706">
                    <a:moveTo>
                      <a:pt x="349" y="0"/>
                    </a:moveTo>
                    <a:cubicBezTo>
                      <a:pt x="175" y="0"/>
                      <a:pt x="1" y="153"/>
                      <a:pt x="57" y="364"/>
                    </a:cubicBezTo>
                    <a:cubicBezTo>
                      <a:pt x="103" y="510"/>
                      <a:pt x="211" y="571"/>
                      <a:pt x="321" y="571"/>
                    </a:cubicBezTo>
                    <a:cubicBezTo>
                      <a:pt x="511" y="571"/>
                      <a:pt x="706" y="389"/>
                      <a:pt x="595" y="151"/>
                    </a:cubicBezTo>
                    <a:cubicBezTo>
                      <a:pt x="538" y="46"/>
                      <a:pt x="443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44" name="Google Shape;12044;p55"/>
              <p:cNvSpPr/>
              <p:nvPr/>
            </p:nvSpPr>
            <p:spPr>
              <a:xfrm>
                <a:off x="4067025" y="3350325"/>
                <a:ext cx="17175" cy="14225"/>
              </a:xfrm>
              <a:custGeom>
                <a:rect b="b" l="l" r="r" t="t"/>
                <a:pathLst>
                  <a:path extrusionOk="0" h="569" w="687">
                    <a:moveTo>
                      <a:pt x="373" y="0"/>
                    </a:moveTo>
                    <a:cubicBezTo>
                      <a:pt x="182" y="0"/>
                      <a:pt x="1" y="203"/>
                      <a:pt x="116" y="425"/>
                    </a:cubicBezTo>
                    <a:cubicBezTo>
                      <a:pt x="154" y="500"/>
                      <a:pt x="229" y="550"/>
                      <a:pt x="316" y="563"/>
                    </a:cubicBezTo>
                    <a:cubicBezTo>
                      <a:pt x="335" y="566"/>
                      <a:pt x="353" y="568"/>
                      <a:pt x="371" y="568"/>
                    </a:cubicBezTo>
                    <a:cubicBezTo>
                      <a:pt x="546" y="568"/>
                      <a:pt x="687" y="407"/>
                      <a:pt x="641" y="226"/>
                    </a:cubicBezTo>
                    <a:cubicBezTo>
                      <a:pt x="641" y="213"/>
                      <a:pt x="641" y="188"/>
                      <a:pt x="629" y="176"/>
                    </a:cubicBezTo>
                    <a:cubicBezTo>
                      <a:pt x="616" y="151"/>
                      <a:pt x="604" y="126"/>
                      <a:pt x="591" y="113"/>
                    </a:cubicBezTo>
                    <a:cubicBezTo>
                      <a:pt x="530" y="34"/>
                      <a:pt x="451" y="0"/>
                      <a:pt x="3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45" name="Google Shape;12045;p55"/>
              <p:cNvSpPr/>
              <p:nvPr/>
            </p:nvSpPr>
            <p:spPr>
              <a:xfrm>
                <a:off x="4033575" y="3582975"/>
                <a:ext cx="18250" cy="14275"/>
              </a:xfrm>
              <a:custGeom>
                <a:rect b="b" l="l" r="r" t="t"/>
                <a:pathLst>
                  <a:path extrusionOk="0" h="571" w="730">
                    <a:moveTo>
                      <a:pt x="403" y="0"/>
                    </a:moveTo>
                    <a:cubicBezTo>
                      <a:pt x="369" y="0"/>
                      <a:pt x="336" y="6"/>
                      <a:pt x="305" y="17"/>
                    </a:cubicBezTo>
                    <a:cubicBezTo>
                      <a:pt x="1" y="152"/>
                      <a:pt x="133" y="571"/>
                      <a:pt x="408" y="571"/>
                    </a:cubicBezTo>
                    <a:cubicBezTo>
                      <a:pt x="439" y="571"/>
                      <a:pt x="471" y="566"/>
                      <a:pt x="505" y="554"/>
                    </a:cubicBezTo>
                    <a:cubicBezTo>
                      <a:pt x="654" y="492"/>
                      <a:pt x="729" y="330"/>
                      <a:pt x="667" y="180"/>
                    </a:cubicBezTo>
                    <a:cubicBezTo>
                      <a:pt x="628" y="64"/>
                      <a:pt x="515" y="0"/>
                      <a:pt x="4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46" name="Google Shape;12046;p55"/>
              <p:cNvSpPr/>
              <p:nvPr/>
            </p:nvSpPr>
            <p:spPr>
              <a:xfrm>
                <a:off x="4326100" y="3437400"/>
                <a:ext cx="15775" cy="14550"/>
              </a:xfrm>
              <a:custGeom>
                <a:rect b="b" l="l" r="r" t="t"/>
                <a:pathLst>
                  <a:path extrusionOk="0" h="582" w="631">
                    <a:moveTo>
                      <a:pt x="320" y="1"/>
                    </a:moveTo>
                    <a:cubicBezTo>
                      <a:pt x="238" y="1"/>
                      <a:pt x="157" y="37"/>
                      <a:pt x="101" y="117"/>
                    </a:cubicBezTo>
                    <a:cubicBezTo>
                      <a:pt x="1" y="229"/>
                      <a:pt x="13" y="417"/>
                      <a:pt x="138" y="517"/>
                    </a:cubicBezTo>
                    <a:cubicBezTo>
                      <a:pt x="193" y="561"/>
                      <a:pt x="256" y="582"/>
                      <a:pt x="318" y="582"/>
                    </a:cubicBezTo>
                    <a:cubicBezTo>
                      <a:pt x="479" y="582"/>
                      <a:pt x="631" y="444"/>
                      <a:pt x="613" y="254"/>
                    </a:cubicBezTo>
                    <a:cubicBezTo>
                      <a:pt x="590" y="98"/>
                      <a:pt x="455" y="1"/>
                      <a:pt x="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47" name="Google Shape;12047;p55"/>
              <p:cNvSpPr/>
              <p:nvPr/>
            </p:nvSpPr>
            <p:spPr>
              <a:xfrm>
                <a:off x="4363275" y="3416875"/>
                <a:ext cx="18550" cy="14475"/>
              </a:xfrm>
              <a:custGeom>
                <a:rect b="b" l="l" r="r" t="t"/>
                <a:pathLst>
                  <a:path extrusionOk="0" h="579" w="742">
                    <a:moveTo>
                      <a:pt x="362" y="0"/>
                    </a:moveTo>
                    <a:cubicBezTo>
                      <a:pt x="267" y="0"/>
                      <a:pt x="171" y="47"/>
                      <a:pt x="113" y="138"/>
                    </a:cubicBezTo>
                    <a:cubicBezTo>
                      <a:pt x="1" y="313"/>
                      <a:pt x="113" y="538"/>
                      <a:pt x="326" y="575"/>
                    </a:cubicBezTo>
                    <a:cubicBezTo>
                      <a:pt x="341" y="577"/>
                      <a:pt x="355" y="579"/>
                      <a:pt x="370" y="579"/>
                    </a:cubicBezTo>
                    <a:cubicBezTo>
                      <a:pt x="595" y="579"/>
                      <a:pt x="742" y="313"/>
                      <a:pt x="601" y="125"/>
                    </a:cubicBezTo>
                    <a:cubicBezTo>
                      <a:pt x="540" y="41"/>
                      <a:pt x="451" y="0"/>
                      <a:pt x="3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48" name="Google Shape;12048;p55"/>
              <p:cNvSpPr/>
              <p:nvPr/>
            </p:nvSpPr>
            <p:spPr>
              <a:xfrm>
                <a:off x="4296125" y="3403775"/>
                <a:ext cx="17200" cy="14550"/>
              </a:xfrm>
              <a:custGeom>
                <a:rect b="b" l="l" r="r" t="t"/>
                <a:pathLst>
                  <a:path extrusionOk="0" h="582" w="688">
                    <a:moveTo>
                      <a:pt x="404" y="0"/>
                    </a:moveTo>
                    <a:cubicBezTo>
                      <a:pt x="194" y="0"/>
                      <a:pt x="1" y="237"/>
                      <a:pt x="162" y="462"/>
                    </a:cubicBezTo>
                    <a:cubicBezTo>
                      <a:pt x="221" y="544"/>
                      <a:pt x="305" y="582"/>
                      <a:pt x="389" y="582"/>
                    </a:cubicBezTo>
                    <a:cubicBezTo>
                      <a:pt x="522" y="582"/>
                      <a:pt x="652" y="490"/>
                      <a:pt x="675" y="337"/>
                    </a:cubicBezTo>
                    <a:cubicBezTo>
                      <a:pt x="687" y="287"/>
                      <a:pt x="687" y="237"/>
                      <a:pt x="662" y="187"/>
                    </a:cubicBezTo>
                    <a:cubicBezTo>
                      <a:pt x="650" y="162"/>
                      <a:pt x="637" y="149"/>
                      <a:pt x="625" y="124"/>
                    </a:cubicBezTo>
                    <a:lnTo>
                      <a:pt x="637" y="124"/>
                    </a:lnTo>
                    <a:cubicBezTo>
                      <a:pt x="570" y="37"/>
                      <a:pt x="486" y="0"/>
                      <a:pt x="4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49" name="Google Shape;12049;p55"/>
              <p:cNvSpPr/>
              <p:nvPr/>
            </p:nvSpPr>
            <p:spPr>
              <a:xfrm>
                <a:off x="4307850" y="3364625"/>
                <a:ext cx="15150" cy="14625"/>
              </a:xfrm>
              <a:custGeom>
                <a:rect b="b" l="l" r="r" t="t"/>
                <a:pathLst>
                  <a:path extrusionOk="0" h="585" w="606">
                    <a:moveTo>
                      <a:pt x="313" y="1"/>
                    </a:moveTo>
                    <a:cubicBezTo>
                      <a:pt x="152" y="1"/>
                      <a:pt x="0" y="138"/>
                      <a:pt x="18" y="328"/>
                    </a:cubicBezTo>
                    <a:cubicBezTo>
                      <a:pt x="42" y="487"/>
                      <a:pt x="176" y="585"/>
                      <a:pt x="312" y="585"/>
                    </a:cubicBezTo>
                    <a:cubicBezTo>
                      <a:pt x="391" y="585"/>
                      <a:pt x="471" y="552"/>
                      <a:pt x="531" y="478"/>
                    </a:cubicBezTo>
                    <a:cubicBezTo>
                      <a:pt x="581" y="416"/>
                      <a:pt x="606" y="341"/>
                      <a:pt x="593" y="266"/>
                    </a:cubicBezTo>
                    <a:cubicBezTo>
                      <a:pt x="593" y="241"/>
                      <a:pt x="593" y="216"/>
                      <a:pt x="581" y="191"/>
                    </a:cubicBezTo>
                    <a:cubicBezTo>
                      <a:pt x="568" y="141"/>
                      <a:pt x="531" y="103"/>
                      <a:pt x="493" y="66"/>
                    </a:cubicBezTo>
                    <a:cubicBezTo>
                      <a:pt x="438" y="21"/>
                      <a:pt x="375" y="1"/>
                      <a:pt x="31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50" name="Google Shape;12050;p55"/>
              <p:cNvSpPr/>
              <p:nvPr/>
            </p:nvSpPr>
            <p:spPr>
              <a:xfrm>
                <a:off x="4342350" y="3364025"/>
                <a:ext cx="17725" cy="14500"/>
              </a:xfrm>
              <a:custGeom>
                <a:rect b="b" l="l" r="r" t="t"/>
                <a:pathLst>
                  <a:path extrusionOk="0" h="580" w="709">
                    <a:moveTo>
                      <a:pt x="367" y="0"/>
                    </a:moveTo>
                    <a:cubicBezTo>
                      <a:pt x="270" y="0"/>
                      <a:pt x="172" y="48"/>
                      <a:pt x="113" y="140"/>
                    </a:cubicBezTo>
                    <a:cubicBezTo>
                      <a:pt x="0" y="315"/>
                      <a:pt x="113" y="540"/>
                      <a:pt x="325" y="577"/>
                    </a:cubicBezTo>
                    <a:cubicBezTo>
                      <a:pt x="337" y="579"/>
                      <a:pt x="348" y="579"/>
                      <a:pt x="359" y="579"/>
                    </a:cubicBezTo>
                    <a:cubicBezTo>
                      <a:pt x="556" y="579"/>
                      <a:pt x="709" y="379"/>
                      <a:pt x="638" y="190"/>
                    </a:cubicBezTo>
                    <a:cubicBezTo>
                      <a:pt x="625" y="165"/>
                      <a:pt x="613" y="140"/>
                      <a:pt x="600" y="115"/>
                    </a:cubicBezTo>
                    <a:cubicBezTo>
                      <a:pt x="541" y="38"/>
                      <a:pt x="454" y="0"/>
                      <a:pt x="3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51" name="Google Shape;12051;p55"/>
              <p:cNvSpPr/>
              <p:nvPr/>
            </p:nvSpPr>
            <p:spPr>
              <a:xfrm>
                <a:off x="4376400" y="338352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3" y="0"/>
                    </a:moveTo>
                    <a:cubicBezTo>
                      <a:pt x="287" y="0"/>
                      <a:pt x="249" y="7"/>
                      <a:pt x="213" y="22"/>
                    </a:cubicBezTo>
                    <a:cubicBezTo>
                      <a:pt x="63" y="72"/>
                      <a:pt x="1" y="247"/>
                      <a:pt x="51" y="397"/>
                    </a:cubicBezTo>
                    <a:cubicBezTo>
                      <a:pt x="100" y="506"/>
                      <a:pt x="211" y="575"/>
                      <a:pt x="330" y="575"/>
                    </a:cubicBezTo>
                    <a:cubicBezTo>
                      <a:pt x="362" y="575"/>
                      <a:pt x="394" y="570"/>
                      <a:pt x="425" y="560"/>
                    </a:cubicBezTo>
                    <a:cubicBezTo>
                      <a:pt x="575" y="497"/>
                      <a:pt x="650" y="335"/>
                      <a:pt x="588" y="185"/>
                    </a:cubicBezTo>
                    <a:cubicBezTo>
                      <a:pt x="550" y="71"/>
                      <a:pt x="440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52" name="Google Shape;12052;p55"/>
              <p:cNvSpPr/>
              <p:nvPr/>
            </p:nvSpPr>
            <p:spPr>
              <a:xfrm>
                <a:off x="4284600" y="3304000"/>
                <a:ext cx="16225" cy="11800"/>
              </a:xfrm>
              <a:custGeom>
                <a:rect b="b" l="l" r="r" t="t"/>
                <a:pathLst>
                  <a:path extrusionOk="0" h="472" w="649">
                    <a:moveTo>
                      <a:pt x="306" y="1"/>
                    </a:moveTo>
                    <a:cubicBezTo>
                      <a:pt x="171" y="1"/>
                      <a:pt x="46" y="106"/>
                      <a:pt x="24" y="241"/>
                    </a:cubicBezTo>
                    <a:cubicBezTo>
                      <a:pt x="1" y="400"/>
                      <a:pt x="141" y="472"/>
                      <a:pt x="287" y="472"/>
                    </a:cubicBezTo>
                    <a:cubicBezTo>
                      <a:pt x="463" y="472"/>
                      <a:pt x="648" y="369"/>
                      <a:pt x="573" y="192"/>
                    </a:cubicBezTo>
                    <a:cubicBezTo>
                      <a:pt x="536" y="92"/>
                      <a:pt x="461" y="17"/>
                      <a:pt x="348" y="4"/>
                    </a:cubicBezTo>
                    <a:cubicBezTo>
                      <a:pt x="334" y="2"/>
                      <a:pt x="320" y="1"/>
                      <a:pt x="3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53" name="Google Shape;12053;p55"/>
              <p:cNvSpPr/>
              <p:nvPr/>
            </p:nvSpPr>
            <p:spPr>
              <a:xfrm>
                <a:off x="4322050" y="3292300"/>
                <a:ext cx="15775" cy="14375"/>
              </a:xfrm>
              <a:custGeom>
                <a:rect b="b" l="l" r="r" t="t"/>
                <a:pathLst>
                  <a:path extrusionOk="0" h="575" w="631">
                    <a:moveTo>
                      <a:pt x="327" y="0"/>
                    </a:moveTo>
                    <a:cubicBezTo>
                      <a:pt x="245" y="0"/>
                      <a:pt x="161" y="35"/>
                      <a:pt x="100" y="110"/>
                    </a:cubicBezTo>
                    <a:cubicBezTo>
                      <a:pt x="0" y="235"/>
                      <a:pt x="25" y="410"/>
                      <a:pt x="150" y="510"/>
                    </a:cubicBezTo>
                    <a:cubicBezTo>
                      <a:pt x="206" y="555"/>
                      <a:pt x="268" y="575"/>
                      <a:pt x="329" y="575"/>
                    </a:cubicBezTo>
                    <a:cubicBezTo>
                      <a:pt x="486" y="575"/>
                      <a:pt x="631" y="440"/>
                      <a:pt x="612" y="260"/>
                    </a:cubicBezTo>
                    <a:cubicBezTo>
                      <a:pt x="597" y="96"/>
                      <a:pt x="464" y="0"/>
                      <a:pt x="3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54" name="Google Shape;12054;p55"/>
              <p:cNvSpPr/>
              <p:nvPr/>
            </p:nvSpPr>
            <p:spPr>
              <a:xfrm>
                <a:off x="4268775" y="3337100"/>
                <a:ext cx="18925" cy="14550"/>
              </a:xfrm>
              <a:custGeom>
                <a:rect b="b" l="l" r="r" t="t"/>
                <a:pathLst>
                  <a:path extrusionOk="0" h="582" w="757">
                    <a:moveTo>
                      <a:pt x="371" y="1"/>
                    </a:moveTo>
                    <a:cubicBezTo>
                      <a:pt x="291" y="1"/>
                      <a:pt x="212" y="35"/>
                      <a:pt x="157" y="105"/>
                    </a:cubicBezTo>
                    <a:cubicBezTo>
                      <a:pt x="1" y="297"/>
                      <a:pt x="133" y="581"/>
                      <a:pt x="376" y="581"/>
                    </a:cubicBezTo>
                    <a:cubicBezTo>
                      <a:pt x="386" y="581"/>
                      <a:pt x="396" y="581"/>
                      <a:pt x="407" y="580"/>
                    </a:cubicBezTo>
                    <a:cubicBezTo>
                      <a:pt x="657" y="555"/>
                      <a:pt x="756" y="230"/>
                      <a:pt x="557" y="67"/>
                    </a:cubicBezTo>
                    <a:cubicBezTo>
                      <a:pt x="501" y="23"/>
                      <a:pt x="436" y="1"/>
                      <a:pt x="3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55" name="Google Shape;12055;p55"/>
              <p:cNvSpPr/>
              <p:nvPr/>
            </p:nvSpPr>
            <p:spPr>
              <a:xfrm>
                <a:off x="4349525" y="3326200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09" y="0"/>
                    </a:moveTo>
                    <a:cubicBezTo>
                      <a:pt x="277" y="0"/>
                      <a:pt x="245" y="5"/>
                      <a:pt x="213" y="16"/>
                    </a:cubicBezTo>
                    <a:cubicBezTo>
                      <a:pt x="76" y="78"/>
                      <a:pt x="1" y="241"/>
                      <a:pt x="51" y="391"/>
                    </a:cubicBezTo>
                    <a:cubicBezTo>
                      <a:pt x="100" y="509"/>
                      <a:pt x="212" y="581"/>
                      <a:pt x="331" y="581"/>
                    </a:cubicBezTo>
                    <a:cubicBezTo>
                      <a:pt x="363" y="581"/>
                      <a:pt x="394" y="576"/>
                      <a:pt x="426" y="566"/>
                    </a:cubicBezTo>
                    <a:cubicBezTo>
                      <a:pt x="576" y="503"/>
                      <a:pt x="651" y="341"/>
                      <a:pt x="588" y="191"/>
                    </a:cubicBezTo>
                    <a:cubicBezTo>
                      <a:pt x="549" y="72"/>
                      <a:pt x="431" y="0"/>
                      <a:pt x="3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56" name="Google Shape;12056;p55"/>
              <p:cNvSpPr/>
              <p:nvPr/>
            </p:nvSpPr>
            <p:spPr>
              <a:xfrm>
                <a:off x="4415925" y="3328375"/>
                <a:ext cx="18925" cy="14525"/>
              </a:xfrm>
              <a:custGeom>
                <a:rect b="b" l="l" r="r" t="t"/>
                <a:pathLst>
                  <a:path extrusionOk="0" h="581" w="757">
                    <a:moveTo>
                      <a:pt x="376" y="1"/>
                    </a:moveTo>
                    <a:cubicBezTo>
                      <a:pt x="294" y="1"/>
                      <a:pt x="213" y="38"/>
                      <a:pt x="157" y="116"/>
                    </a:cubicBezTo>
                    <a:cubicBezTo>
                      <a:pt x="1" y="308"/>
                      <a:pt x="144" y="580"/>
                      <a:pt x="376" y="580"/>
                    </a:cubicBezTo>
                    <a:cubicBezTo>
                      <a:pt x="386" y="580"/>
                      <a:pt x="396" y="580"/>
                      <a:pt x="407" y="579"/>
                    </a:cubicBezTo>
                    <a:cubicBezTo>
                      <a:pt x="669" y="554"/>
                      <a:pt x="756" y="229"/>
                      <a:pt x="557" y="66"/>
                    </a:cubicBezTo>
                    <a:cubicBezTo>
                      <a:pt x="502" y="23"/>
                      <a:pt x="439" y="1"/>
                      <a:pt x="3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57" name="Google Shape;12057;p55"/>
              <p:cNvSpPr/>
              <p:nvPr/>
            </p:nvSpPr>
            <p:spPr>
              <a:xfrm>
                <a:off x="4396700" y="3365075"/>
                <a:ext cx="16600" cy="14575"/>
              </a:xfrm>
              <a:custGeom>
                <a:rect b="b" l="l" r="r" t="t"/>
                <a:pathLst>
                  <a:path extrusionOk="0" h="583" w="664">
                    <a:moveTo>
                      <a:pt x="336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85"/>
                      <a:pt x="1" y="248"/>
                      <a:pt x="63" y="398"/>
                    </a:cubicBezTo>
                    <a:cubicBezTo>
                      <a:pt x="111" y="512"/>
                      <a:pt x="216" y="582"/>
                      <a:pt x="329" y="582"/>
                    </a:cubicBezTo>
                    <a:cubicBezTo>
                      <a:pt x="365" y="582"/>
                      <a:pt x="402" y="575"/>
                      <a:pt x="438" y="560"/>
                    </a:cubicBezTo>
                    <a:cubicBezTo>
                      <a:pt x="588" y="498"/>
                      <a:pt x="663" y="335"/>
                      <a:pt x="601" y="185"/>
                    </a:cubicBezTo>
                    <a:cubicBezTo>
                      <a:pt x="563" y="71"/>
                      <a:pt x="453" y="1"/>
                      <a:pt x="3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58" name="Google Shape;12058;p55"/>
              <p:cNvSpPr/>
              <p:nvPr/>
            </p:nvSpPr>
            <p:spPr>
              <a:xfrm>
                <a:off x="4392325" y="3258750"/>
                <a:ext cx="16375" cy="14300"/>
              </a:xfrm>
              <a:custGeom>
                <a:rect b="b" l="l" r="r" t="t"/>
                <a:pathLst>
                  <a:path extrusionOk="0" h="572" w="655">
                    <a:moveTo>
                      <a:pt x="308" y="1"/>
                    </a:moveTo>
                    <a:cubicBezTo>
                      <a:pt x="172" y="1"/>
                      <a:pt x="36" y="91"/>
                      <a:pt x="13" y="252"/>
                    </a:cubicBezTo>
                    <a:cubicBezTo>
                      <a:pt x="1" y="327"/>
                      <a:pt x="26" y="402"/>
                      <a:pt x="63" y="464"/>
                    </a:cubicBezTo>
                    <a:lnTo>
                      <a:pt x="76" y="464"/>
                    </a:lnTo>
                    <a:cubicBezTo>
                      <a:pt x="136" y="540"/>
                      <a:pt x="216" y="572"/>
                      <a:pt x="294" y="572"/>
                    </a:cubicBezTo>
                    <a:cubicBezTo>
                      <a:pt x="477" y="572"/>
                      <a:pt x="654" y="399"/>
                      <a:pt x="576" y="189"/>
                    </a:cubicBezTo>
                    <a:cubicBezTo>
                      <a:pt x="563" y="164"/>
                      <a:pt x="551" y="139"/>
                      <a:pt x="538" y="114"/>
                    </a:cubicBezTo>
                    <a:cubicBezTo>
                      <a:pt x="480" y="37"/>
                      <a:pt x="394" y="1"/>
                      <a:pt x="3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59" name="Google Shape;12059;p55"/>
              <p:cNvSpPr/>
              <p:nvPr/>
            </p:nvSpPr>
            <p:spPr>
              <a:xfrm>
                <a:off x="4378600" y="3304650"/>
                <a:ext cx="16250" cy="14375"/>
              </a:xfrm>
              <a:custGeom>
                <a:rect b="b" l="l" r="r" t="t"/>
                <a:pathLst>
                  <a:path extrusionOk="0" h="575" w="650">
                    <a:moveTo>
                      <a:pt x="319" y="0"/>
                    </a:moveTo>
                    <a:cubicBezTo>
                      <a:pt x="288" y="0"/>
                      <a:pt x="256" y="5"/>
                      <a:pt x="225" y="16"/>
                    </a:cubicBezTo>
                    <a:cubicBezTo>
                      <a:pt x="75" y="78"/>
                      <a:pt x="0" y="240"/>
                      <a:pt x="63" y="390"/>
                    </a:cubicBezTo>
                    <a:cubicBezTo>
                      <a:pt x="100" y="504"/>
                      <a:pt x="211" y="575"/>
                      <a:pt x="327" y="575"/>
                    </a:cubicBezTo>
                    <a:cubicBezTo>
                      <a:pt x="364" y="575"/>
                      <a:pt x="401" y="568"/>
                      <a:pt x="437" y="553"/>
                    </a:cubicBezTo>
                    <a:cubicBezTo>
                      <a:pt x="575" y="503"/>
                      <a:pt x="650" y="328"/>
                      <a:pt x="600" y="191"/>
                    </a:cubicBezTo>
                    <a:cubicBezTo>
                      <a:pt x="550" y="72"/>
                      <a:pt x="438" y="0"/>
                      <a:pt x="3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60" name="Google Shape;12060;p55"/>
              <p:cNvSpPr/>
              <p:nvPr/>
            </p:nvSpPr>
            <p:spPr>
              <a:xfrm>
                <a:off x="4257675" y="3459975"/>
                <a:ext cx="17425" cy="14450"/>
              </a:xfrm>
              <a:custGeom>
                <a:rect b="b" l="l" r="r" t="t"/>
                <a:pathLst>
                  <a:path extrusionOk="0" h="578" w="697">
                    <a:moveTo>
                      <a:pt x="350" y="1"/>
                    </a:moveTo>
                    <a:cubicBezTo>
                      <a:pt x="254" y="1"/>
                      <a:pt x="159" y="48"/>
                      <a:pt x="101" y="138"/>
                    </a:cubicBezTo>
                    <a:cubicBezTo>
                      <a:pt x="1" y="313"/>
                      <a:pt x="101" y="538"/>
                      <a:pt x="313" y="576"/>
                    </a:cubicBezTo>
                    <a:cubicBezTo>
                      <a:pt x="325" y="577"/>
                      <a:pt x="336" y="578"/>
                      <a:pt x="347" y="578"/>
                    </a:cubicBezTo>
                    <a:cubicBezTo>
                      <a:pt x="544" y="578"/>
                      <a:pt x="697" y="377"/>
                      <a:pt x="626" y="188"/>
                    </a:cubicBezTo>
                    <a:cubicBezTo>
                      <a:pt x="613" y="163"/>
                      <a:pt x="601" y="138"/>
                      <a:pt x="588" y="126"/>
                    </a:cubicBezTo>
                    <a:cubicBezTo>
                      <a:pt x="528" y="42"/>
                      <a:pt x="439" y="1"/>
                      <a:pt x="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61" name="Google Shape;12061;p55"/>
              <p:cNvSpPr/>
              <p:nvPr/>
            </p:nvSpPr>
            <p:spPr>
              <a:xfrm>
                <a:off x="4262875" y="3422725"/>
                <a:ext cx="17025" cy="12900"/>
              </a:xfrm>
              <a:custGeom>
                <a:rect b="b" l="l" r="r" t="t"/>
                <a:pathLst>
                  <a:path extrusionOk="0" h="516" w="681">
                    <a:moveTo>
                      <a:pt x="490" y="0"/>
                    </a:moveTo>
                    <a:cubicBezTo>
                      <a:pt x="281" y="0"/>
                      <a:pt x="0" y="286"/>
                      <a:pt x="205" y="454"/>
                    </a:cubicBezTo>
                    <a:cubicBezTo>
                      <a:pt x="257" y="495"/>
                      <a:pt x="318" y="515"/>
                      <a:pt x="379" y="515"/>
                    </a:cubicBezTo>
                    <a:cubicBezTo>
                      <a:pt x="463" y="515"/>
                      <a:pt x="547" y="477"/>
                      <a:pt x="605" y="404"/>
                    </a:cubicBezTo>
                    <a:cubicBezTo>
                      <a:pt x="655" y="341"/>
                      <a:pt x="680" y="266"/>
                      <a:pt x="668" y="191"/>
                    </a:cubicBezTo>
                    <a:cubicBezTo>
                      <a:pt x="668" y="166"/>
                      <a:pt x="668" y="141"/>
                      <a:pt x="655" y="116"/>
                    </a:cubicBezTo>
                    <a:cubicBezTo>
                      <a:pt x="623" y="34"/>
                      <a:pt x="561" y="0"/>
                      <a:pt x="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62" name="Google Shape;12062;p55"/>
              <p:cNvSpPr/>
              <p:nvPr/>
            </p:nvSpPr>
            <p:spPr>
              <a:xfrm>
                <a:off x="4231450" y="3400275"/>
                <a:ext cx="17400" cy="14475"/>
              </a:xfrm>
              <a:custGeom>
                <a:rect b="b" l="l" r="r" t="t"/>
                <a:pathLst>
                  <a:path extrusionOk="0" h="579" w="696">
                    <a:moveTo>
                      <a:pt x="361" y="0"/>
                    </a:moveTo>
                    <a:cubicBezTo>
                      <a:pt x="263" y="0"/>
                      <a:pt x="165" y="47"/>
                      <a:pt x="113" y="140"/>
                    </a:cubicBezTo>
                    <a:cubicBezTo>
                      <a:pt x="0" y="314"/>
                      <a:pt x="113" y="539"/>
                      <a:pt x="313" y="577"/>
                    </a:cubicBezTo>
                    <a:cubicBezTo>
                      <a:pt x="325" y="578"/>
                      <a:pt x="337" y="579"/>
                      <a:pt x="348" y="579"/>
                    </a:cubicBezTo>
                    <a:cubicBezTo>
                      <a:pt x="554" y="579"/>
                      <a:pt x="696" y="379"/>
                      <a:pt x="625" y="189"/>
                    </a:cubicBezTo>
                    <a:cubicBezTo>
                      <a:pt x="612" y="165"/>
                      <a:pt x="600" y="140"/>
                      <a:pt x="587" y="115"/>
                    </a:cubicBezTo>
                    <a:cubicBezTo>
                      <a:pt x="534" y="38"/>
                      <a:pt x="448" y="0"/>
                      <a:pt x="3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63" name="Google Shape;12063;p55"/>
              <p:cNvSpPr/>
              <p:nvPr/>
            </p:nvSpPr>
            <p:spPr>
              <a:xfrm>
                <a:off x="4207575" y="3334625"/>
                <a:ext cx="17375" cy="12975"/>
              </a:xfrm>
              <a:custGeom>
                <a:rect b="b" l="l" r="r" t="t"/>
                <a:pathLst>
                  <a:path extrusionOk="0" h="519" w="695">
                    <a:moveTo>
                      <a:pt x="490" y="0"/>
                    </a:moveTo>
                    <a:cubicBezTo>
                      <a:pt x="282" y="0"/>
                      <a:pt x="0" y="286"/>
                      <a:pt x="205" y="454"/>
                    </a:cubicBezTo>
                    <a:cubicBezTo>
                      <a:pt x="261" y="499"/>
                      <a:pt x="323" y="519"/>
                      <a:pt x="385" y="519"/>
                    </a:cubicBezTo>
                    <a:cubicBezTo>
                      <a:pt x="545" y="519"/>
                      <a:pt x="695" y="381"/>
                      <a:pt x="668" y="191"/>
                    </a:cubicBezTo>
                    <a:cubicBezTo>
                      <a:pt x="668" y="166"/>
                      <a:pt x="668" y="141"/>
                      <a:pt x="655" y="116"/>
                    </a:cubicBezTo>
                    <a:cubicBezTo>
                      <a:pt x="623" y="34"/>
                      <a:pt x="561" y="0"/>
                      <a:pt x="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64" name="Google Shape;12064;p55"/>
              <p:cNvSpPr/>
              <p:nvPr/>
            </p:nvSpPr>
            <p:spPr>
              <a:xfrm>
                <a:off x="4233975" y="3361050"/>
                <a:ext cx="19250" cy="14650"/>
              </a:xfrm>
              <a:custGeom>
                <a:rect b="b" l="l" r="r" t="t"/>
                <a:pathLst>
                  <a:path extrusionOk="0" h="586" w="770">
                    <a:moveTo>
                      <a:pt x="399" y="1"/>
                    </a:moveTo>
                    <a:cubicBezTo>
                      <a:pt x="63" y="1"/>
                      <a:pt x="1" y="549"/>
                      <a:pt x="386" y="584"/>
                    </a:cubicBezTo>
                    <a:cubicBezTo>
                      <a:pt x="398" y="585"/>
                      <a:pt x="409" y="586"/>
                      <a:pt x="421" y="586"/>
                    </a:cubicBezTo>
                    <a:cubicBezTo>
                      <a:pt x="617" y="586"/>
                      <a:pt x="770" y="386"/>
                      <a:pt x="699" y="196"/>
                    </a:cubicBezTo>
                    <a:cubicBezTo>
                      <a:pt x="686" y="171"/>
                      <a:pt x="674" y="146"/>
                      <a:pt x="661" y="121"/>
                    </a:cubicBezTo>
                    <a:cubicBezTo>
                      <a:pt x="611" y="59"/>
                      <a:pt x="549" y="21"/>
                      <a:pt x="474" y="9"/>
                    </a:cubicBezTo>
                    <a:cubicBezTo>
                      <a:pt x="448" y="3"/>
                      <a:pt x="423" y="1"/>
                      <a:pt x="3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65" name="Google Shape;12065;p55"/>
              <p:cNvSpPr/>
              <p:nvPr/>
            </p:nvSpPr>
            <p:spPr>
              <a:xfrm>
                <a:off x="4378900" y="3344875"/>
                <a:ext cx="17600" cy="14625"/>
              </a:xfrm>
              <a:custGeom>
                <a:rect b="b" l="l" r="r" t="t"/>
                <a:pathLst>
                  <a:path extrusionOk="0" h="585" w="704">
                    <a:moveTo>
                      <a:pt x="384" y="1"/>
                    </a:moveTo>
                    <a:cubicBezTo>
                      <a:pt x="327" y="1"/>
                      <a:pt x="267" y="18"/>
                      <a:pt x="213" y="56"/>
                    </a:cubicBezTo>
                    <a:cubicBezTo>
                      <a:pt x="1" y="206"/>
                      <a:pt x="88" y="531"/>
                      <a:pt x="338" y="581"/>
                    </a:cubicBezTo>
                    <a:cubicBezTo>
                      <a:pt x="353" y="583"/>
                      <a:pt x="368" y="584"/>
                      <a:pt x="383" y="584"/>
                    </a:cubicBezTo>
                    <a:cubicBezTo>
                      <a:pt x="527" y="584"/>
                      <a:pt x="653" y="478"/>
                      <a:pt x="675" y="331"/>
                    </a:cubicBezTo>
                    <a:cubicBezTo>
                      <a:pt x="703" y="145"/>
                      <a:pt x="551" y="1"/>
                      <a:pt x="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66" name="Google Shape;12066;p55"/>
              <p:cNvSpPr/>
              <p:nvPr/>
            </p:nvSpPr>
            <p:spPr>
              <a:xfrm>
                <a:off x="4313300" y="3330800"/>
                <a:ext cx="17400" cy="14600"/>
              </a:xfrm>
              <a:custGeom>
                <a:rect b="b" l="l" r="r" t="t"/>
                <a:pathLst>
                  <a:path extrusionOk="0" h="584" w="696">
                    <a:moveTo>
                      <a:pt x="349" y="0"/>
                    </a:moveTo>
                    <a:cubicBezTo>
                      <a:pt x="254" y="0"/>
                      <a:pt x="158" y="47"/>
                      <a:pt x="100" y="144"/>
                    </a:cubicBezTo>
                    <a:cubicBezTo>
                      <a:pt x="0" y="319"/>
                      <a:pt x="100" y="544"/>
                      <a:pt x="313" y="582"/>
                    </a:cubicBezTo>
                    <a:cubicBezTo>
                      <a:pt x="324" y="583"/>
                      <a:pt x="336" y="584"/>
                      <a:pt x="347" y="584"/>
                    </a:cubicBezTo>
                    <a:cubicBezTo>
                      <a:pt x="543" y="584"/>
                      <a:pt x="696" y="383"/>
                      <a:pt x="625" y="194"/>
                    </a:cubicBezTo>
                    <a:cubicBezTo>
                      <a:pt x="613" y="169"/>
                      <a:pt x="600" y="144"/>
                      <a:pt x="588" y="119"/>
                    </a:cubicBezTo>
                    <a:cubicBezTo>
                      <a:pt x="527" y="41"/>
                      <a:pt x="438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67" name="Google Shape;12067;p55"/>
              <p:cNvSpPr/>
              <p:nvPr/>
            </p:nvSpPr>
            <p:spPr>
              <a:xfrm>
                <a:off x="4332400" y="3399950"/>
                <a:ext cx="16375" cy="11775"/>
              </a:xfrm>
              <a:custGeom>
                <a:rect b="b" l="l" r="r" t="t"/>
                <a:pathLst>
                  <a:path extrusionOk="0" h="471" w="655">
                    <a:moveTo>
                      <a:pt x="313" y="1"/>
                    </a:moveTo>
                    <a:cubicBezTo>
                      <a:pt x="182" y="1"/>
                      <a:pt x="54" y="88"/>
                      <a:pt x="24" y="240"/>
                    </a:cubicBezTo>
                    <a:cubicBezTo>
                      <a:pt x="1" y="399"/>
                      <a:pt x="141" y="470"/>
                      <a:pt x="288" y="470"/>
                    </a:cubicBezTo>
                    <a:cubicBezTo>
                      <a:pt x="465" y="470"/>
                      <a:pt x="654" y="367"/>
                      <a:pt x="586" y="190"/>
                    </a:cubicBezTo>
                    <a:cubicBezTo>
                      <a:pt x="573" y="165"/>
                      <a:pt x="561" y="140"/>
                      <a:pt x="548" y="115"/>
                    </a:cubicBezTo>
                    <a:cubicBezTo>
                      <a:pt x="485" y="37"/>
                      <a:pt x="398" y="1"/>
                      <a:pt x="31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68" name="Google Shape;12068;p55"/>
              <p:cNvSpPr/>
              <p:nvPr/>
            </p:nvSpPr>
            <p:spPr>
              <a:xfrm>
                <a:off x="4268725" y="3381575"/>
                <a:ext cx="18725" cy="14475"/>
              </a:xfrm>
              <a:custGeom>
                <a:rect b="b" l="l" r="r" t="t"/>
                <a:pathLst>
                  <a:path extrusionOk="0" h="579" w="749">
                    <a:moveTo>
                      <a:pt x="406" y="1"/>
                    </a:moveTo>
                    <a:cubicBezTo>
                      <a:pt x="198" y="1"/>
                      <a:pt x="1" y="238"/>
                      <a:pt x="171" y="463"/>
                    </a:cubicBezTo>
                    <a:cubicBezTo>
                      <a:pt x="233" y="544"/>
                      <a:pt x="315" y="578"/>
                      <a:pt x="395" y="578"/>
                    </a:cubicBezTo>
                    <a:cubicBezTo>
                      <a:pt x="575" y="578"/>
                      <a:pt x="749" y="404"/>
                      <a:pt x="671" y="188"/>
                    </a:cubicBezTo>
                    <a:cubicBezTo>
                      <a:pt x="659" y="163"/>
                      <a:pt x="646" y="150"/>
                      <a:pt x="634" y="125"/>
                    </a:cubicBezTo>
                    <a:cubicBezTo>
                      <a:pt x="570" y="37"/>
                      <a:pt x="487" y="1"/>
                      <a:pt x="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69" name="Google Shape;12069;p55"/>
              <p:cNvSpPr/>
              <p:nvPr/>
            </p:nvSpPr>
            <p:spPr>
              <a:xfrm>
                <a:off x="4241175" y="3315300"/>
                <a:ext cx="18275" cy="14500"/>
              </a:xfrm>
              <a:custGeom>
                <a:rect b="b" l="l" r="r" t="t"/>
                <a:pathLst>
                  <a:path extrusionOk="0" h="580" w="731">
                    <a:moveTo>
                      <a:pt x="381" y="0"/>
                    </a:moveTo>
                    <a:cubicBezTo>
                      <a:pt x="186" y="0"/>
                      <a:pt x="1" y="207"/>
                      <a:pt x="123" y="427"/>
                    </a:cubicBezTo>
                    <a:cubicBezTo>
                      <a:pt x="179" y="534"/>
                      <a:pt x="273" y="579"/>
                      <a:pt x="367" y="579"/>
                    </a:cubicBezTo>
                    <a:cubicBezTo>
                      <a:pt x="548" y="579"/>
                      <a:pt x="731" y="411"/>
                      <a:pt x="648" y="189"/>
                    </a:cubicBezTo>
                    <a:cubicBezTo>
                      <a:pt x="636" y="164"/>
                      <a:pt x="623" y="139"/>
                      <a:pt x="611" y="127"/>
                    </a:cubicBezTo>
                    <a:cubicBezTo>
                      <a:pt x="548" y="38"/>
                      <a:pt x="463" y="0"/>
                      <a:pt x="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70" name="Google Shape;12070;p55"/>
              <p:cNvSpPr/>
              <p:nvPr/>
            </p:nvSpPr>
            <p:spPr>
              <a:xfrm>
                <a:off x="4293600" y="3446000"/>
                <a:ext cx="15450" cy="14425"/>
              </a:xfrm>
              <a:custGeom>
                <a:rect b="b" l="l" r="r" t="t"/>
                <a:pathLst>
                  <a:path extrusionOk="0" h="577" w="618">
                    <a:moveTo>
                      <a:pt x="296" y="0"/>
                    </a:moveTo>
                    <a:cubicBezTo>
                      <a:pt x="164" y="0"/>
                      <a:pt x="33" y="85"/>
                      <a:pt x="13" y="247"/>
                    </a:cubicBezTo>
                    <a:cubicBezTo>
                      <a:pt x="1" y="322"/>
                      <a:pt x="13" y="397"/>
                      <a:pt x="63" y="460"/>
                    </a:cubicBezTo>
                    <a:cubicBezTo>
                      <a:pt x="120" y="541"/>
                      <a:pt x="201" y="576"/>
                      <a:pt x="282" y="576"/>
                    </a:cubicBezTo>
                    <a:cubicBezTo>
                      <a:pt x="449" y="576"/>
                      <a:pt x="618" y="425"/>
                      <a:pt x="576" y="223"/>
                    </a:cubicBezTo>
                    <a:cubicBezTo>
                      <a:pt x="540" y="73"/>
                      <a:pt x="417" y="0"/>
                      <a:pt x="2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71" name="Google Shape;12071;p55"/>
              <p:cNvSpPr/>
              <p:nvPr/>
            </p:nvSpPr>
            <p:spPr>
              <a:xfrm>
                <a:off x="4353600" y="3273725"/>
                <a:ext cx="15850" cy="14500"/>
              </a:xfrm>
              <a:custGeom>
                <a:rect b="b" l="l" r="r" t="t"/>
                <a:pathLst>
                  <a:path extrusionOk="0" h="580" w="634">
                    <a:moveTo>
                      <a:pt x="296" y="1"/>
                    </a:moveTo>
                    <a:cubicBezTo>
                      <a:pt x="165" y="1"/>
                      <a:pt x="36" y="88"/>
                      <a:pt x="13" y="240"/>
                    </a:cubicBezTo>
                    <a:cubicBezTo>
                      <a:pt x="0" y="315"/>
                      <a:pt x="13" y="390"/>
                      <a:pt x="63" y="453"/>
                    </a:cubicBezTo>
                    <a:cubicBezTo>
                      <a:pt x="100" y="515"/>
                      <a:pt x="175" y="565"/>
                      <a:pt x="250" y="578"/>
                    </a:cubicBezTo>
                    <a:cubicBezTo>
                      <a:pt x="262" y="579"/>
                      <a:pt x="273" y="580"/>
                      <a:pt x="284" y="580"/>
                    </a:cubicBezTo>
                    <a:cubicBezTo>
                      <a:pt x="481" y="580"/>
                      <a:pt x="634" y="379"/>
                      <a:pt x="563" y="178"/>
                    </a:cubicBezTo>
                    <a:cubicBezTo>
                      <a:pt x="550" y="153"/>
                      <a:pt x="538" y="140"/>
                      <a:pt x="525" y="115"/>
                    </a:cubicBezTo>
                    <a:cubicBezTo>
                      <a:pt x="466" y="37"/>
                      <a:pt x="381" y="1"/>
                      <a:pt x="2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72" name="Google Shape;12072;p55"/>
              <p:cNvSpPr/>
              <p:nvPr/>
            </p:nvSpPr>
            <p:spPr>
              <a:xfrm>
                <a:off x="4418900" y="3288600"/>
                <a:ext cx="14900" cy="13925"/>
              </a:xfrm>
              <a:custGeom>
                <a:rect b="b" l="l" r="r" t="t"/>
                <a:pathLst>
                  <a:path extrusionOk="0" h="557" w="596">
                    <a:moveTo>
                      <a:pt x="287" y="1"/>
                    </a:moveTo>
                    <a:cubicBezTo>
                      <a:pt x="166" y="1"/>
                      <a:pt x="46" y="73"/>
                      <a:pt x="13" y="233"/>
                    </a:cubicBezTo>
                    <a:cubicBezTo>
                      <a:pt x="0" y="308"/>
                      <a:pt x="13" y="383"/>
                      <a:pt x="63" y="445"/>
                    </a:cubicBezTo>
                    <a:cubicBezTo>
                      <a:pt x="122" y="521"/>
                      <a:pt x="208" y="557"/>
                      <a:pt x="293" y="557"/>
                    </a:cubicBezTo>
                    <a:cubicBezTo>
                      <a:pt x="403" y="557"/>
                      <a:pt x="513" y="496"/>
                      <a:pt x="562" y="383"/>
                    </a:cubicBezTo>
                    <a:cubicBezTo>
                      <a:pt x="575" y="358"/>
                      <a:pt x="575" y="333"/>
                      <a:pt x="575" y="320"/>
                    </a:cubicBezTo>
                    <a:cubicBezTo>
                      <a:pt x="596" y="117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73" name="Google Shape;12073;p55"/>
              <p:cNvSpPr/>
              <p:nvPr/>
            </p:nvSpPr>
            <p:spPr>
              <a:xfrm>
                <a:off x="4408575" y="3404450"/>
                <a:ext cx="16600" cy="14425"/>
              </a:xfrm>
              <a:custGeom>
                <a:rect b="b" l="l" r="r" t="t"/>
                <a:pathLst>
                  <a:path extrusionOk="0" h="577" w="664">
                    <a:moveTo>
                      <a:pt x="336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63" y="397"/>
                    </a:cubicBezTo>
                    <a:cubicBezTo>
                      <a:pt x="111" y="513"/>
                      <a:pt x="219" y="577"/>
                      <a:pt x="335" y="577"/>
                    </a:cubicBezTo>
                    <a:cubicBezTo>
                      <a:pt x="369" y="577"/>
                      <a:pt x="404" y="571"/>
                      <a:pt x="438" y="560"/>
                    </a:cubicBezTo>
                    <a:cubicBezTo>
                      <a:pt x="588" y="497"/>
                      <a:pt x="663" y="335"/>
                      <a:pt x="601" y="185"/>
                    </a:cubicBezTo>
                    <a:cubicBezTo>
                      <a:pt x="563" y="71"/>
                      <a:pt x="453" y="0"/>
                      <a:pt x="3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74" name="Google Shape;12074;p55"/>
              <p:cNvSpPr/>
              <p:nvPr/>
            </p:nvSpPr>
            <p:spPr>
              <a:xfrm>
                <a:off x="4285325" y="3489000"/>
                <a:ext cx="18475" cy="15250"/>
              </a:xfrm>
              <a:custGeom>
                <a:rect b="b" l="l" r="r" t="t"/>
                <a:pathLst>
                  <a:path extrusionOk="0" h="610" w="739">
                    <a:moveTo>
                      <a:pt x="352" y="1"/>
                    </a:moveTo>
                    <a:cubicBezTo>
                      <a:pt x="168" y="1"/>
                      <a:pt x="1" y="185"/>
                      <a:pt x="82" y="402"/>
                    </a:cubicBezTo>
                    <a:cubicBezTo>
                      <a:pt x="128" y="549"/>
                      <a:pt x="237" y="609"/>
                      <a:pt x="348" y="609"/>
                    </a:cubicBezTo>
                    <a:cubicBezTo>
                      <a:pt x="541" y="609"/>
                      <a:pt x="738" y="427"/>
                      <a:pt x="619" y="190"/>
                    </a:cubicBezTo>
                    <a:cubicBezTo>
                      <a:pt x="607" y="152"/>
                      <a:pt x="582" y="115"/>
                      <a:pt x="557" y="90"/>
                    </a:cubicBezTo>
                    <a:cubicBezTo>
                      <a:pt x="495" y="27"/>
                      <a:pt x="422" y="1"/>
                      <a:pt x="3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75" name="Google Shape;12075;p55"/>
              <p:cNvSpPr/>
              <p:nvPr/>
            </p:nvSpPr>
            <p:spPr>
              <a:xfrm>
                <a:off x="4397375" y="3436225"/>
                <a:ext cx="17475" cy="14625"/>
              </a:xfrm>
              <a:custGeom>
                <a:rect b="b" l="l" r="r" t="t"/>
                <a:pathLst>
                  <a:path extrusionOk="0" h="585" w="699">
                    <a:moveTo>
                      <a:pt x="355" y="1"/>
                    </a:moveTo>
                    <a:cubicBezTo>
                      <a:pt x="141" y="1"/>
                      <a:pt x="1" y="207"/>
                      <a:pt x="74" y="401"/>
                    </a:cubicBezTo>
                    <a:cubicBezTo>
                      <a:pt x="127" y="522"/>
                      <a:pt x="238" y="585"/>
                      <a:pt x="349" y="585"/>
                    </a:cubicBezTo>
                    <a:cubicBezTo>
                      <a:pt x="445" y="585"/>
                      <a:pt x="541" y="537"/>
                      <a:pt x="599" y="439"/>
                    </a:cubicBezTo>
                    <a:cubicBezTo>
                      <a:pt x="699" y="251"/>
                      <a:pt x="586" y="14"/>
                      <a:pt x="374" y="1"/>
                    </a:cubicBezTo>
                    <a:cubicBezTo>
                      <a:pt x="367" y="1"/>
                      <a:pt x="361" y="1"/>
                      <a:pt x="3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76" name="Google Shape;12076;p55"/>
              <p:cNvSpPr/>
              <p:nvPr/>
            </p:nvSpPr>
            <p:spPr>
              <a:xfrm>
                <a:off x="4250775" y="3284275"/>
                <a:ext cx="17825" cy="14725"/>
              </a:xfrm>
              <a:custGeom>
                <a:rect b="b" l="l" r="r" t="t"/>
                <a:pathLst>
                  <a:path extrusionOk="0" h="589" w="713">
                    <a:moveTo>
                      <a:pt x="350" y="0"/>
                    </a:moveTo>
                    <a:cubicBezTo>
                      <a:pt x="176" y="0"/>
                      <a:pt x="1" y="157"/>
                      <a:pt x="64" y="381"/>
                    </a:cubicBezTo>
                    <a:cubicBezTo>
                      <a:pt x="106" y="527"/>
                      <a:pt x="212" y="588"/>
                      <a:pt x="322" y="588"/>
                    </a:cubicBezTo>
                    <a:cubicBezTo>
                      <a:pt x="512" y="588"/>
                      <a:pt x="713" y="406"/>
                      <a:pt x="602" y="168"/>
                    </a:cubicBezTo>
                    <a:cubicBezTo>
                      <a:pt x="547" y="51"/>
                      <a:pt x="449" y="0"/>
                      <a:pt x="3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77" name="Google Shape;12077;p55"/>
              <p:cNvSpPr/>
              <p:nvPr/>
            </p:nvSpPr>
            <p:spPr>
              <a:xfrm>
                <a:off x="4363900" y="3240425"/>
                <a:ext cx="14825" cy="14375"/>
              </a:xfrm>
              <a:custGeom>
                <a:rect b="b" l="l" r="r" t="t"/>
                <a:pathLst>
                  <a:path extrusionOk="0" h="575" w="593">
                    <a:moveTo>
                      <a:pt x="289" y="1"/>
                    </a:moveTo>
                    <a:cubicBezTo>
                      <a:pt x="156" y="1"/>
                      <a:pt x="20" y="88"/>
                      <a:pt x="1" y="260"/>
                    </a:cubicBezTo>
                    <a:cubicBezTo>
                      <a:pt x="1" y="298"/>
                      <a:pt x="1" y="348"/>
                      <a:pt x="13" y="385"/>
                    </a:cubicBezTo>
                    <a:cubicBezTo>
                      <a:pt x="64" y="516"/>
                      <a:pt x="171" y="574"/>
                      <a:pt x="278" y="574"/>
                    </a:cubicBezTo>
                    <a:cubicBezTo>
                      <a:pt x="436" y="574"/>
                      <a:pt x="593" y="449"/>
                      <a:pt x="563" y="248"/>
                    </a:cubicBezTo>
                    <a:cubicBezTo>
                      <a:pt x="545" y="82"/>
                      <a:pt x="418" y="1"/>
                      <a:pt x="2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78" name="Google Shape;12078;p55"/>
              <p:cNvSpPr/>
              <p:nvPr/>
            </p:nvSpPr>
            <p:spPr>
              <a:xfrm>
                <a:off x="4286975" y="3265025"/>
                <a:ext cx="16350" cy="14200"/>
              </a:xfrm>
              <a:custGeom>
                <a:rect b="b" l="l" r="r" t="t"/>
                <a:pathLst>
                  <a:path extrusionOk="0" h="568" w="654">
                    <a:moveTo>
                      <a:pt x="373" y="0"/>
                    </a:moveTo>
                    <a:cubicBezTo>
                      <a:pt x="182" y="0"/>
                      <a:pt x="0" y="204"/>
                      <a:pt x="116" y="426"/>
                    </a:cubicBezTo>
                    <a:cubicBezTo>
                      <a:pt x="153" y="501"/>
                      <a:pt x="228" y="551"/>
                      <a:pt x="316" y="563"/>
                    </a:cubicBezTo>
                    <a:cubicBezTo>
                      <a:pt x="331" y="566"/>
                      <a:pt x="347" y="567"/>
                      <a:pt x="362" y="567"/>
                    </a:cubicBezTo>
                    <a:cubicBezTo>
                      <a:pt x="495" y="567"/>
                      <a:pt x="618" y="472"/>
                      <a:pt x="641" y="326"/>
                    </a:cubicBezTo>
                    <a:cubicBezTo>
                      <a:pt x="653" y="276"/>
                      <a:pt x="641" y="226"/>
                      <a:pt x="628" y="176"/>
                    </a:cubicBezTo>
                    <a:cubicBezTo>
                      <a:pt x="616" y="151"/>
                      <a:pt x="603" y="126"/>
                      <a:pt x="591" y="113"/>
                    </a:cubicBezTo>
                    <a:cubicBezTo>
                      <a:pt x="529" y="34"/>
                      <a:pt x="450" y="0"/>
                      <a:pt x="3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79" name="Google Shape;12079;p55"/>
              <p:cNvSpPr/>
              <p:nvPr/>
            </p:nvSpPr>
            <p:spPr>
              <a:xfrm>
                <a:off x="4253750" y="3497675"/>
                <a:ext cx="18025" cy="14225"/>
              </a:xfrm>
              <a:custGeom>
                <a:rect b="b" l="l" r="r" t="t"/>
                <a:pathLst>
                  <a:path extrusionOk="0" h="569" w="721">
                    <a:moveTo>
                      <a:pt x="393" y="1"/>
                    </a:moveTo>
                    <a:cubicBezTo>
                      <a:pt x="360" y="1"/>
                      <a:pt x="327" y="6"/>
                      <a:pt x="295" y="18"/>
                    </a:cubicBezTo>
                    <a:cubicBezTo>
                      <a:pt x="0" y="154"/>
                      <a:pt x="128" y="568"/>
                      <a:pt x="406" y="568"/>
                    </a:cubicBezTo>
                    <a:cubicBezTo>
                      <a:pt x="435" y="568"/>
                      <a:pt x="464" y="564"/>
                      <a:pt x="495" y="555"/>
                    </a:cubicBezTo>
                    <a:cubicBezTo>
                      <a:pt x="645" y="492"/>
                      <a:pt x="720" y="330"/>
                      <a:pt x="658" y="180"/>
                    </a:cubicBezTo>
                    <a:cubicBezTo>
                      <a:pt x="619" y="64"/>
                      <a:pt x="506" y="1"/>
                      <a:pt x="3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80" name="Google Shape;12080;p55"/>
              <p:cNvSpPr/>
              <p:nvPr/>
            </p:nvSpPr>
            <p:spPr>
              <a:xfrm>
                <a:off x="4402025" y="3222000"/>
                <a:ext cx="15650" cy="14325"/>
              </a:xfrm>
              <a:custGeom>
                <a:rect b="b" l="l" r="r" t="t"/>
                <a:pathLst>
                  <a:path extrusionOk="0" h="573" w="626">
                    <a:moveTo>
                      <a:pt x="309" y="0"/>
                    </a:moveTo>
                    <a:cubicBezTo>
                      <a:pt x="273" y="0"/>
                      <a:pt x="236" y="7"/>
                      <a:pt x="200" y="22"/>
                    </a:cubicBezTo>
                    <a:cubicBezTo>
                      <a:pt x="150" y="35"/>
                      <a:pt x="113" y="60"/>
                      <a:pt x="88" y="97"/>
                    </a:cubicBezTo>
                    <a:cubicBezTo>
                      <a:pt x="13" y="172"/>
                      <a:pt x="0" y="285"/>
                      <a:pt x="38" y="397"/>
                    </a:cubicBezTo>
                    <a:cubicBezTo>
                      <a:pt x="75" y="497"/>
                      <a:pt x="163" y="560"/>
                      <a:pt x="275" y="572"/>
                    </a:cubicBezTo>
                    <a:cubicBezTo>
                      <a:pt x="313" y="572"/>
                      <a:pt x="363" y="572"/>
                      <a:pt x="413" y="560"/>
                    </a:cubicBezTo>
                    <a:cubicBezTo>
                      <a:pt x="550" y="497"/>
                      <a:pt x="625" y="335"/>
                      <a:pt x="575" y="185"/>
                    </a:cubicBezTo>
                    <a:cubicBezTo>
                      <a:pt x="528" y="71"/>
                      <a:pt x="423" y="0"/>
                      <a:pt x="3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81" name="Google Shape;12081;p55"/>
              <p:cNvSpPr/>
              <p:nvPr/>
            </p:nvSpPr>
            <p:spPr>
              <a:xfrm>
                <a:off x="3265325" y="3627900"/>
                <a:ext cx="19200" cy="14850"/>
              </a:xfrm>
              <a:custGeom>
                <a:rect b="b" l="l" r="r" t="t"/>
                <a:pathLst>
                  <a:path extrusionOk="0" h="594" w="768">
                    <a:moveTo>
                      <a:pt x="436" y="0"/>
                    </a:moveTo>
                    <a:cubicBezTo>
                      <a:pt x="195" y="0"/>
                      <a:pt x="1" y="344"/>
                      <a:pt x="268" y="532"/>
                    </a:cubicBezTo>
                    <a:cubicBezTo>
                      <a:pt x="320" y="574"/>
                      <a:pt x="381" y="594"/>
                      <a:pt x="441" y="594"/>
                    </a:cubicBezTo>
                    <a:cubicBezTo>
                      <a:pt x="526" y="594"/>
                      <a:pt x="609" y="555"/>
                      <a:pt x="668" y="482"/>
                    </a:cubicBezTo>
                    <a:cubicBezTo>
                      <a:pt x="768" y="357"/>
                      <a:pt x="755" y="182"/>
                      <a:pt x="630" y="82"/>
                    </a:cubicBezTo>
                    <a:cubicBezTo>
                      <a:pt x="567" y="25"/>
                      <a:pt x="500" y="0"/>
                      <a:pt x="4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82" name="Google Shape;12082;p55"/>
              <p:cNvSpPr/>
              <p:nvPr/>
            </p:nvSpPr>
            <p:spPr>
              <a:xfrm>
                <a:off x="3272525" y="3595550"/>
                <a:ext cx="20125" cy="14475"/>
              </a:xfrm>
              <a:custGeom>
                <a:rect b="b" l="l" r="r" t="t"/>
                <a:pathLst>
                  <a:path extrusionOk="0" h="579" w="805">
                    <a:moveTo>
                      <a:pt x="406" y="1"/>
                    </a:moveTo>
                    <a:cubicBezTo>
                      <a:pt x="52" y="1"/>
                      <a:pt x="1" y="540"/>
                      <a:pt x="380" y="576"/>
                    </a:cubicBezTo>
                    <a:cubicBezTo>
                      <a:pt x="392" y="578"/>
                      <a:pt x="403" y="578"/>
                      <a:pt x="415" y="578"/>
                    </a:cubicBezTo>
                    <a:cubicBezTo>
                      <a:pt x="735" y="578"/>
                      <a:pt x="804" y="86"/>
                      <a:pt x="455" y="1"/>
                    </a:cubicBezTo>
                    <a:lnTo>
                      <a:pt x="430" y="1"/>
                    </a:lnTo>
                    <a:cubicBezTo>
                      <a:pt x="421" y="1"/>
                      <a:pt x="413" y="1"/>
                      <a:pt x="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83" name="Google Shape;12083;p55"/>
              <p:cNvSpPr/>
              <p:nvPr/>
            </p:nvSpPr>
            <p:spPr>
              <a:xfrm>
                <a:off x="3372600" y="3588150"/>
                <a:ext cx="16000" cy="14400"/>
              </a:xfrm>
              <a:custGeom>
                <a:rect b="b" l="l" r="r" t="t"/>
                <a:pathLst>
                  <a:path extrusionOk="0" h="576" w="640">
                    <a:moveTo>
                      <a:pt x="328" y="0"/>
                    </a:moveTo>
                    <a:cubicBezTo>
                      <a:pt x="245" y="0"/>
                      <a:pt x="162" y="35"/>
                      <a:pt x="101" y="110"/>
                    </a:cubicBezTo>
                    <a:cubicBezTo>
                      <a:pt x="1" y="235"/>
                      <a:pt x="26" y="410"/>
                      <a:pt x="151" y="510"/>
                    </a:cubicBezTo>
                    <a:cubicBezTo>
                      <a:pt x="206" y="555"/>
                      <a:pt x="270" y="575"/>
                      <a:pt x="331" y="575"/>
                    </a:cubicBezTo>
                    <a:cubicBezTo>
                      <a:pt x="491" y="575"/>
                      <a:pt x="640" y="440"/>
                      <a:pt x="613" y="260"/>
                    </a:cubicBezTo>
                    <a:cubicBezTo>
                      <a:pt x="597" y="96"/>
                      <a:pt x="465" y="0"/>
                      <a:pt x="3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84" name="Google Shape;12084;p55"/>
              <p:cNvSpPr/>
              <p:nvPr/>
            </p:nvSpPr>
            <p:spPr>
              <a:xfrm>
                <a:off x="3410100" y="3567450"/>
                <a:ext cx="18225" cy="14475"/>
              </a:xfrm>
              <a:custGeom>
                <a:rect b="b" l="l" r="r" t="t"/>
                <a:pathLst>
                  <a:path extrusionOk="0" h="579" w="729">
                    <a:moveTo>
                      <a:pt x="349" y="1"/>
                    </a:moveTo>
                    <a:cubicBezTo>
                      <a:pt x="254" y="1"/>
                      <a:pt x="158" y="48"/>
                      <a:pt x="100" y="138"/>
                    </a:cubicBezTo>
                    <a:cubicBezTo>
                      <a:pt x="0" y="313"/>
                      <a:pt x="100" y="551"/>
                      <a:pt x="313" y="576"/>
                    </a:cubicBezTo>
                    <a:cubicBezTo>
                      <a:pt x="328" y="578"/>
                      <a:pt x="342" y="579"/>
                      <a:pt x="357" y="579"/>
                    </a:cubicBezTo>
                    <a:cubicBezTo>
                      <a:pt x="582" y="579"/>
                      <a:pt x="729" y="314"/>
                      <a:pt x="588" y="126"/>
                    </a:cubicBezTo>
                    <a:cubicBezTo>
                      <a:pt x="527" y="41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85" name="Google Shape;12085;p55"/>
              <p:cNvSpPr/>
              <p:nvPr/>
            </p:nvSpPr>
            <p:spPr>
              <a:xfrm>
                <a:off x="3343175" y="3554450"/>
                <a:ext cx="18075" cy="14650"/>
              </a:xfrm>
              <a:custGeom>
                <a:rect b="b" l="l" r="r" t="t"/>
                <a:pathLst>
                  <a:path extrusionOk="0" h="586" w="723">
                    <a:moveTo>
                      <a:pt x="377" y="0"/>
                    </a:moveTo>
                    <a:cubicBezTo>
                      <a:pt x="184" y="0"/>
                      <a:pt x="1" y="204"/>
                      <a:pt x="115" y="433"/>
                    </a:cubicBezTo>
                    <a:cubicBezTo>
                      <a:pt x="175" y="540"/>
                      <a:pt x="270" y="586"/>
                      <a:pt x="364" y="586"/>
                    </a:cubicBezTo>
                    <a:cubicBezTo>
                      <a:pt x="545" y="586"/>
                      <a:pt x="722" y="418"/>
                      <a:pt x="640" y="196"/>
                    </a:cubicBezTo>
                    <a:cubicBezTo>
                      <a:pt x="640" y="171"/>
                      <a:pt x="628" y="146"/>
                      <a:pt x="603" y="121"/>
                    </a:cubicBezTo>
                    <a:cubicBezTo>
                      <a:pt x="540" y="36"/>
                      <a:pt x="458" y="0"/>
                      <a:pt x="3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86" name="Google Shape;12086;p55"/>
              <p:cNvSpPr/>
              <p:nvPr/>
            </p:nvSpPr>
            <p:spPr>
              <a:xfrm>
                <a:off x="3354800" y="3515500"/>
                <a:ext cx="14700" cy="14350"/>
              </a:xfrm>
              <a:custGeom>
                <a:rect b="b" l="l" r="r" t="t"/>
                <a:pathLst>
                  <a:path extrusionOk="0" h="574" w="588">
                    <a:moveTo>
                      <a:pt x="290" y="0"/>
                    </a:moveTo>
                    <a:cubicBezTo>
                      <a:pt x="209" y="0"/>
                      <a:pt x="131" y="35"/>
                      <a:pt x="75" y="104"/>
                    </a:cubicBezTo>
                    <a:cubicBezTo>
                      <a:pt x="25" y="167"/>
                      <a:pt x="0" y="242"/>
                      <a:pt x="13" y="317"/>
                    </a:cubicBezTo>
                    <a:cubicBezTo>
                      <a:pt x="29" y="475"/>
                      <a:pt x="160" y="573"/>
                      <a:pt x="298" y="573"/>
                    </a:cubicBezTo>
                    <a:cubicBezTo>
                      <a:pt x="378" y="573"/>
                      <a:pt x="461" y="540"/>
                      <a:pt x="525" y="467"/>
                    </a:cubicBezTo>
                    <a:cubicBezTo>
                      <a:pt x="563" y="404"/>
                      <a:pt x="588" y="329"/>
                      <a:pt x="588" y="254"/>
                    </a:cubicBezTo>
                    <a:cubicBezTo>
                      <a:pt x="575" y="229"/>
                      <a:pt x="575" y="204"/>
                      <a:pt x="563" y="179"/>
                    </a:cubicBezTo>
                    <a:cubicBezTo>
                      <a:pt x="550" y="142"/>
                      <a:pt x="513" y="92"/>
                      <a:pt x="475" y="67"/>
                    </a:cubicBezTo>
                    <a:cubicBezTo>
                      <a:pt x="420" y="22"/>
                      <a:pt x="354" y="0"/>
                      <a:pt x="2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87" name="Google Shape;12087;p55"/>
              <p:cNvSpPr/>
              <p:nvPr/>
            </p:nvSpPr>
            <p:spPr>
              <a:xfrm>
                <a:off x="3388525" y="3514825"/>
                <a:ext cx="17300" cy="14625"/>
              </a:xfrm>
              <a:custGeom>
                <a:rect b="b" l="l" r="r" t="t"/>
                <a:pathLst>
                  <a:path extrusionOk="0" h="585" w="692">
                    <a:moveTo>
                      <a:pt x="377" y="1"/>
                    </a:moveTo>
                    <a:cubicBezTo>
                      <a:pt x="321" y="1"/>
                      <a:pt x="265" y="18"/>
                      <a:pt x="213" y="56"/>
                    </a:cubicBezTo>
                    <a:cubicBezTo>
                      <a:pt x="1" y="206"/>
                      <a:pt x="76" y="531"/>
                      <a:pt x="338" y="581"/>
                    </a:cubicBezTo>
                    <a:cubicBezTo>
                      <a:pt x="352" y="584"/>
                      <a:pt x="366" y="585"/>
                      <a:pt x="380" y="585"/>
                    </a:cubicBezTo>
                    <a:cubicBezTo>
                      <a:pt x="515" y="585"/>
                      <a:pt x="641" y="478"/>
                      <a:pt x="663" y="331"/>
                    </a:cubicBezTo>
                    <a:cubicBezTo>
                      <a:pt x="691" y="145"/>
                      <a:pt x="539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88" name="Google Shape;12088;p55"/>
              <p:cNvSpPr/>
              <p:nvPr/>
            </p:nvSpPr>
            <p:spPr>
              <a:xfrm>
                <a:off x="3422900" y="3534425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23" y="0"/>
                    </a:moveTo>
                    <a:cubicBezTo>
                      <a:pt x="287" y="0"/>
                      <a:pt x="249" y="7"/>
                      <a:pt x="213" y="22"/>
                    </a:cubicBezTo>
                    <a:cubicBezTo>
                      <a:pt x="63" y="85"/>
                      <a:pt x="1" y="247"/>
                      <a:pt x="51" y="397"/>
                    </a:cubicBezTo>
                    <a:cubicBezTo>
                      <a:pt x="98" y="511"/>
                      <a:pt x="203" y="582"/>
                      <a:pt x="317" y="582"/>
                    </a:cubicBezTo>
                    <a:cubicBezTo>
                      <a:pt x="353" y="582"/>
                      <a:pt x="389" y="575"/>
                      <a:pt x="425" y="559"/>
                    </a:cubicBezTo>
                    <a:cubicBezTo>
                      <a:pt x="575" y="497"/>
                      <a:pt x="650" y="335"/>
                      <a:pt x="588" y="185"/>
                    </a:cubicBezTo>
                    <a:cubicBezTo>
                      <a:pt x="550" y="71"/>
                      <a:pt x="440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89" name="Google Shape;12089;p55"/>
              <p:cNvSpPr/>
              <p:nvPr/>
            </p:nvSpPr>
            <p:spPr>
              <a:xfrm>
                <a:off x="3328900" y="3454875"/>
                <a:ext cx="18650" cy="14300"/>
              </a:xfrm>
              <a:custGeom>
                <a:rect b="b" l="l" r="r" t="t"/>
                <a:pathLst>
                  <a:path extrusionOk="0" h="572" w="746">
                    <a:moveTo>
                      <a:pt x="385" y="0"/>
                    </a:moveTo>
                    <a:cubicBezTo>
                      <a:pt x="130" y="0"/>
                      <a:pt x="0" y="341"/>
                      <a:pt x="212" y="505"/>
                    </a:cubicBezTo>
                    <a:cubicBezTo>
                      <a:pt x="267" y="551"/>
                      <a:pt x="330" y="572"/>
                      <a:pt x="392" y="572"/>
                    </a:cubicBezTo>
                    <a:cubicBezTo>
                      <a:pt x="576" y="572"/>
                      <a:pt x="746" y="386"/>
                      <a:pt x="661" y="180"/>
                    </a:cubicBezTo>
                    <a:cubicBezTo>
                      <a:pt x="624" y="80"/>
                      <a:pt x="536" y="17"/>
                      <a:pt x="436" y="5"/>
                    </a:cubicBezTo>
                    <a:cubicBezTo>
                      <a:pt x="419" y="2"/>
                      <a:pt x="401" y="0"/>
                      <a:pt x="3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90" name="Google Shape;12090;p55"/>
              <p:cNvSpPr/>
              <p:nvPr/>
            </p:nvSpPr>
            <p:spPr>
              <a:xfrm>
                <a:off x="3368850" y="3442950"/>
                <a:ext cx="15800" cy="14625"/>
              </a:xfrm>
              <a:custGeom>
                <a:rect b="b" l="l" r="r" t="t"/>
                <a:pathLst>
                  <a:path extrusionOk="0" h="585" w="632">
                    <a:moveTo>
                      <a:pt x="314" y="1"/>
                    </a:moveTo>
                    <a:cubicBezTo>
                      <a:pt x="234" y="1"/>
                      <a:pt x="156" y="34"/>
                      <a:pt x="101" y="107"/>
                    </a:cubicBezTo>
                    <a:cubicBezTo>
                      <a:pt x="1" y="232"/>
                      <a:pt x="13" y="419"/>
                      <a:pt x="138" y="519"/>
                    </a:cubicBezTo>
                    <a:cubicBezTo>
                      <a:pt x="193" y="564"/>
                      <a:pt x="256" y="584"/>
                      <a:pt x="318" y="584"/>
                    </a:cubicBezTo>
                    <a:cubicBezTo>
                      <a:pt x="479" y="584"/>
                      <a:pt x="631" y="447"/>
                      <a:pt x="613" y="257"/>
                    </a:cubicBezTo>
                    <a:cubicBezTo>
                      <a:pt x="589" y="99"/>
                      <a:pt x="450" y="1"/>
                      <a:pt x="31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91" name="Google Shape;12091;p55"/>
              <p:cNvSpPr/>
              <p:nvPr/>
            </p:nvSpPr>
            <p:spPr>
              <a:xfrm>
                <a:off x="3315750" y="3487800"/>
                <a:ext cx="17650" cy="14500"/>
              </a:xfrm>
              <a:custGeom>
                <a:rect b="b" l="l" r="r" t="t"/>
                <a:pathLst>
                  <a:path extrusionOk="0" h="580" w="706">
                    <a:moveTo>
                      <a:pt x="364" y="1"/>
                    </a:moveTo>
                    <a:cubicBezTo>
                      <a:pt x="280" y="1"/>
                      <a:pt x="196" y="40"/>
                      <a:pt x="138" y="113"/>
                    </a:cubicBezTo>
                    <a:cubicBezTo>
                      <a:pt x="0" y="288"/>
                      <a:pt x="100" y="537"/>
                      <a:pt x="313" y="575"/>
                    </a:cubicBezTo>
                    <a:cubicBezTo>
                      <a:pt x="329" y="578"/>
                      <a:pt x="346" y="579"/>
                      <a:pt x="362" y="579"/>
                    </a:cubicBezTo>
                    <a:cubicBezTo>
                      <a:pt x="562" y="579"/>
                      <a:pt x="706" y="373"/>
                      <a:pt x="625" y="188"/>
                    </a:cubicBezTo>
                    <a:cubicBezTo>
                      <a:pt x="613" y="138"/>
                      <a:pt x="588" y="100"/>
                      <a:pt x="538" y="63"/>
                    </a:cubicBezTo>
                    <a:cubicBezTo>
                      <a:pt x="485" y="21"/>
                      <a:pt x="425" y="1"/>
                      <a:pt x="3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92" name="Google Shape;12092;p55"/>
              <p:cNvSpPr/>
              <p:nvPr/>
            </p:nvSpPr>
            <p:spPr>
              <a:xfrm>
                <a:off x="3396025" y="3476925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35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73"/>
                      <a:pt x="1" y="248"/>
                      <a:pt x="63" y="398"/>
                    </a:cubicBezTo>
                    <a:cubicBezTo>
                      <a:pt x="101" y="512"/>
                      <a:pt x="211" y="582"/>
                      <a:pt x="322" y="582"/>
                    </a:cubicBezTo>
                    <a:cubicBezTo>
                      <a:pt x="357" y="582"/>
                      <a:pt x="393" y="575"/>
                      <a:pt x="426" y="560"/>
                    </a:cubicBezTo>
                    <a:cubicBezTo>
                      <a:pt x="576" y="498"/>
                      <a:pt x="651" y="335"/>
                      <a:pt x="601" y="185"/>
                    </a:cubicBezTo>
                    <a:cubicBezTo>
                      <a:pt x="553" y="71"/>
                      <a:pt x="448" y="1"/>
                      <a:pt x="3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93" name="Google Shape;12093;p55"/>
              <p:cNvSpPr/>
              <p:nvPr/>
            </p:nvSpPr>
            <p:spPr>
              <a:xfrm>
                <a:off x="3486950" y="3543050"/>
                <a:ext cx="18925" cy="14450"/>
              </a:xfrm>
              <a:custGeom>
                <a:rect b="b" l="l" r="r" t="t"/>
                <a:pathLst>
                  <a:path extrusionOk="0" h="578" w="757">
                    <a:moveTo>
                      <a:pt x="382" y="1"/>
                    </a:moveTo>
                    <a:cubicBezTo>
                      <a:pt x="372" y="1"/>
                      <a:pt x="361" y="1"/>
                      <a:pt x="350" y="2"/>
                    </a:cubicBezTo>
                    <a:cubicBezTo>
                      <a:pt x="100" y="27"/>
                      <a:pt x="0" y="352"/>
                      <a:pt x="200" y="514"/>
                    </a:cubicBezTo>
                    <a:cubicBezTo>
                      <a:pt x="254" y="557"/>
                      <a:pt x="316" y="577"/>
                      <a:pt x="378" y="577"/>
                    </a:cubicBezTo>
                    <a:cubicBezTo>
                      <a:pt x="461" y="577"/>
                      <a:pt x="543" y="541"/>
                      <a:pt x="600" y="477"/>
                    </a:cubicBezTo>
                    <a:lnTo>
                      <a:pt x="613" y="477"/>
                    </a:lnTo>
                    <a:cubicBezTo>
                      <a:pt x="757" y="273"/>
                      <a:pt x="625" y="1"/>
                      <a:pt x="3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94" name="Google Shape;12094;p55"/>
              <p:cNvSpPr/>
              <p:nvPr/>
            </p:nvSpPr>
            <p:spPr>
              <a:xfrm>
                <a:off x="3462825" y="3478925"/>
                <a:ext cx="16925" cy="14550"/>
              </a:xfrm>
              <a:custGeom>
                <a:rect b="b" l="l" r="r" t="t"/>
                <a:pathLst>
                  <a:path extrusionOk="0" h="582" w="677">
                    <a:moveTo>
                      <a:pt x="366" y="1"/>
                    </a:moveTo>
                    <a:cubicBezTo>
                      <a:pt x="172" y="1"/>
                      <a:pt x="1" y="219"/>
                      <a:pt x="116" y="430"/>
                    </a:cubicBezTo>
                    <a:cubicBezTo>
                      <a:pt x="173" y="535"/>
                      <a:pt x="271" y="582"/>
                      <a:pt x="367" y="582"/>
                    </a:cubicBezTo>
                    <a:cubicBezTo>
                      <a:pt x="523" y="582"/>
                      <a:pt x="676" y="461"/>
                      <a:pt x="653" y="268"/>
                    </a:cubicBezTo>
                    <a:cubicBezTo>
                      <a:pt x="653" y="230"/>
                      <a:pt x="640" y="218"/>
                      <a:pt x="628" y="193"/>
                    </a:cubicBezTo>
                    <a:cubicBezTo>
                      <a:pt x="615" y="143"/>
                      <a:pt x="590" y="105"/>
                      <a:pt x="541" y="68"/>
                    </a:cubicBezTo>
                    <a:cubicBezTo>
                      <a:pt x="485" y="21"/>
                      <a:pt x="424" y="1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95" name="Google Shape;12095;p55"/>
              <p:cNvSpPr/>
              <p:nvPr/>
            </p:nvSpPr>
            <p:spPr>
              <a:xfrm>
                <a:off x="3457575" y="3514850"/>
                <a:ext cx="16275" cy="14450"/>
              </a:xfrm>
              <a:custGeom>
                <a:rect b="b" l="l" r="r" t="t"/>
                <a:pathLst>
                  <a:path extrusionOk="0" h="578" w="651">
                    <a:moveTo>
                      <a:pt x="324" y="1"/>
                    </a:moveTo>
                    <a:cubicBezTo>
                      <a:pt x="290" y="1"/>
                      <a:pt x="257" y="6"/>
                      <a:pt x="226" y="18"/>
                    </a:cubicBezTo>
                    <a:cubicBezTo>
                      <a:pt x="76" y="80"/>
                      <a:pt x="1" y="243"/>
                      <a:pt x="51" y="393"/>
                    </a:cubicBezTo>
                    <a:cubicBezTo>
                      <a:pt x="98" y="507"/>
                      <a:pt x="203" y="577"/>
                      <a:pt x="317" y="577"/>
                    </a:cubicBezTo>
                    <a:cubicBezTo>
                      <a:pt x="353" y="577"/>
                      <a:pt x="390" y="570"/>
                      <a:pt x="426" y="555"/>
                    </a:cubicBezTo>
                    <a:cubicBezTo>
                      <a:pt x="576" y="505"/>
                      <a:pt x="651" y="330"/>
                      <a:pt x="588" y="180"/>
                    </a:cubicBezTo>
                    <a:cubicBezTo>
                      <a:pt x="549" y="65"/>
                      <a:pt x="436" y="1"/>
                      <a:pt x="3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96" name="Google Shape;12096;p55"/>
              <p:cNvSpPr/>
              <p:nvPr/>
            </p:nvSpPr>
            <p:spPr>
              <a:xfrm>
                <a:off x="3439150" y="3409600"/>
                <a:ext cx="16025" cy="14250"/>
              </a:xfrm>
              <a:custGeom>
                <a:rect b="b" l="l" r="r" t="t"/>
                <a:pathLst>
                  <a:path extrusionOk="0" h="570" w="641">
                    <a:moveTo>
                      <a:pt x="288" y="0"/>
                    </a:moveTo>
                    <a:cubicBezTo>
                      <a:pt x="146" y="0"/>
                      <a:pt x="23" y="96"/>
                      <a:pt x="0" y="241"/>
                    </a:cubicBezTo>
                    <a:cubicBezTo>
                      <a:pt x="0" y="316"/>
                      <a:pt x="13" y="391"/>
                      <a:pt x="63" y="454"/>
                    </a:cubicBezTo>
                    <a:cubicBezTo>
                      <a:pt x="125" y="535"/>
                      <a:pt x="206" y="569"/>
                      <a:pt x="287" y="569"/>
                    </a:cubicBezTo>
                    <a:cubicBezTo>
                      <a:pt x="467" y="569"/>
                      <a:pt x="641" y="395"/>
                      <a:pt x="563" y="179"/>
                    </a:cubicBezTo>
                    <a:cubicBezTo>
                      <a:pt x="550" y="154"/>
                      <a:pt x="538" y="129"/>
                      <a:pt x="525" y="116"/>
                    </a:cubicBezTo>
                    <a:cubicBezTo>
                      <a:pt x="475" y="54"/>
                      <a:pt x="413" y="16"/>
                      <a:pt x="338" y="4"/>
                    </a:cubicBezTo>
                    <a:cubicBezTo>
                      <a:pt x="321" y="1"/>
                      <a:pt x="305" y="0"/>
                      <a:pt x="2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97" name="Google Shape;12097;p55"/>
              <p:cNvSpPr/>
              <p:nvPr/>
            </p:nvSpPr>
            <p:spPr>
              <a:xfrm>
                <a:off x="3425100" y="3455500"/>
                <a:ext cx="16575" cy="14425"/>
              </a:xfrm>
              <a:custGeom>
                <a:rect b="b" l="l" r="r" t="t"/>
                <a:pathLst>
                  <a:path extrusionOk="0" h="577" w="663">
                    <a:moveTo>
                      <a:pt x="328" y="1"/>
                    </a:moveTo>
                    <a:cubicBezTo>
                      <a:pt x="294" y="1"/>
                      <a:pt x="259" y="6"/>
                      <a:pt x="225" y="17"/>
                    </a:cubicBezTo>
                    <a:cubicBezTo>
                      <a:pt x="75" y="80"/>
                      <a:pt x="0" y="242"/>
                      <a:pt x="63" y="392"/>
                    </a:cubicBezTo>
                    <a:cubicBezTo>
                      <a:pt x="110" y="506"/>
                      <a:pt x="215" y="577"/>
                      <a:pt x="329" y="577"/>
                    </a:cubicBezTo>
                    <a:cubicBezTo>
                      <a:pt x="365" y="577"/>
                      <a:pt x="401" y="570"/>
                      <a:pt x="437" y="555"/>
                    </a:cubicBezTo>
                    <a:cubicBezTo>
                      <a:pt x="587" y="505"/>
                      <a:pt x="662" y="330"/>
                      <a:pt x="600" y="180"/>
                    </a:cubicBezTo>
                    <a:cubicBezTo>
                      <a:pt x="552" y="64"/>
                      <a:pt x="444" y="1"/>
                      <a:pt x="3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98" name="Google Shape;12098;p55"/>
              <p:cNvSpPr/>
              <p:nvPr/>
            </p:nvSpPr>
            <p:spPr>
              <a:xfrm>
                <a:off x="3303600" y="3610550"/>
                <a:ext cx="18300" cy="14700"/>
              </a:xfrm>
              <a:custGeom>
                <a:rect b="b" l="l" r="r" t="t"/>
                <a:pathLst>
                  <a:path extrusionOk="0" h="588" w="732">
                    <a:moveTo>
                      <a:pt x="382" y="0"/>
                    </a:moveTo>
                    <a:cubicBezTo>
                      <a:pt x="187" y="0"/>
                      <a:pt x="1" y="210"/>
                      <a:pt x="124" y="439"/>
                    </a:cubicBezTo>
                    <a:cubicBezTo>
                      <a:pt x="182" y="543"/>
                      <a:pt x="275" y="588"/>
                      <a:pt x="367" y="588"/>
                    </a:cubicBezTo>
                    <a:cubicBezTo>
                      <a:pt x="550" y="588"/>
                      <a:pt x="732" y="413"/>
                      <a:pt x="649" y="189"/>
                    </a:cubicBezTo>
                    <a:cubicBezTo>
                      <a:pt x="636" y="164"/>
                      <a:pt x="624" y="139"/>
                      <a:pt x="611" y="126"/>
                    </a:cubicBezTo>
                    <a:cubicBezTo>
                      <a:pt x="548" y="37"/>
                      <a:pt x="464" y="0"/>
                      <a:pt x="3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99" name="Google Shape;12099;p55"/>
              <p:cNvSpPr/>
              <p:nvPr/>
            </p:nvSpPr>
            <p:spPr>
              <a:xfrm>
                <a:off x="3311325" y="3571750"/>
                <a:ext cx="15375" cy="14625"/>
              </a:xfrm>
              <a:custGeom>
                <a:rect b="b" l="l" r="r" t="t"/>
                <a:pathLst>
                  <a:path extrusionOk="0" h="585" w="615">
                    <a:moveTo>
                      <a:pt x="309" y="1"/>
                    </a:moveTo>
                    <a:cubicBezTo>
                      <a:pt x="149" y="1"/>
                      <a:pt x="0" y="136"/>
                      <a:pt x="27" y="316"/>
                    </a:cubicBezTo>
                    <a:cubicBezTo>
                      <a:pt x="43" y="483"/>
                      <a:pt x="181" y="584"/>
                      <a:pt x="320" y="584"/>
                    </a:cubicBezTo>
                    <a:cubicBezTo>
                      <a:pt x="400" y="584"/>
                      <a:pt x="481" y="551"/>
                      <a:pt x="540" y="479"/>
                    </a:cubicBezTo>
                    <a:cubicBezTo>
                      <a:pt x="602" y="391"/>
                      <a:pt x="615" y="279"/>
                      <a:pt x="577" y="191"/>
                    </a:cubicBezTo>
                    <a:cubicBezTo>
                      <a:pt x="565" y="141"/>
                      <a:pt x="527" y="104"/>
                      <a:pt x="490" y="66"/>
                    </a:cubicBezTo>
                    <a:cubicBezTo>
                      <a:pt x="434" y="21"/>
                      <a:pt x="371" y="1"/>
                      <a:pt x="3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00" name="Google Shape;12100;p55"/>
              <p:cNvSpPr/>
              <p:nvPr/>
            </p:nvSpPr>
            <p:spPr>
              <a:xfrm>
                <a:off x="3277575" y="3550850"/>
                <a:ext cx="18275" cy="14500"/>
              </a:xfrm>
              <a:custGeom>
                <a:rect b="b" l="l" r="r" t="t"/>
                <a:pathLst>
                  <a:path extrusionOk="0" h="580" w="731">
                    <a:moveTo>
                      <a:pt x="384" y="1"/>
                    </a:moveTo>
                    <a:cubicBezTo>
                      <a:pt x="189" y="1"/>
                      <a:pt x="1" y="208"/>
                      <a:pt x="115" y="427"/>
                    </a:cubicBezTo>
                    <a:cubicBezTo>
                      <a:pt x="175" y="534"/>
                      <a:pt x="271" y="580"/>
                      <a:pt x="367" y="580"/>
                    </a:cubicBezTo>
                    <a:cubicBezTo>
                      <a:pt x="550" y="580"/>
                      <a:pt x="730" y="412"/>
                      <a:pt x="640" y="190"/>
                    </a:cubicBezTo>
                    <a:cubicBezTo>
                      <a:pt x="640" y="165"/>
                      <a:pt x="627" y="140"/>
                      <a:pt x="615" y="127"/>
                    </a:cubicBezTo>
                    <a:cubicBezTo>
                      <a:pt x="552" y="38"/>
                      <a:pt x="467" y="1"/>
                      <a:pt x="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01" name="Google Shape;12101;p55"/>
              <p:cNvSpPr/>
              <p:nvPr/>
            </p:nvSpPr>
            <p:spPr>
              <a:xfrm>
                <a:off x="3281125" y="3512050"/>
                <a:ext cx="18700" cy="14300"/>
              </a:xfrm>
              <a:custGeom>
                <a:rect b="b" l="l" r="r" t="t"/>
                <a:pathLst>
                  <a:path extrusionOk="0" h="572" w="748">
                    <a:moveTo>
                      <a:pt x="394" y="0"/>
                    </a:moveTo>
                    <a:cubicBezTo>
                      <a:pt x="130" y="0"/>
                      <a:pt x="0" y="341"/>
                      <a:pt x="223" y="505"/>
                    </a:cubicBezTo>
                    <a:cubicBezTo>
                      <a:pt x="279" y="551"/>
                      <a:pt x="341" y="572"/>
                      <a:pt x="401" y="572"/>
                    </a:cubicBezTo>
                    <a:cubicBezTo>
                      <a:pt x="583" y="572"/>
                      <a:pt x="748" y="386"/>
                      <a:pt x="673" y="180"/>
                    </a:cubicBezTo>
                    <a:cubicBezTo>
                      <a:pt x="660" y="155"/>
                      <a:pt x="648" y="130"/>
                      <a:pt x="635" y="117"/>
                    </a:cubicBezTo>
                    <a:cubicBezTo>
                      <a:pt x="585" y="55"/>
                      <a:pt x="523" y="17"/>
                      <a:pt x="448" y="5"/>
                    </a:cubicBezTo>
                    <a:cubicBezTo>
                      <a:pt x="429" y="2"/>
                      <a:pt x="412" y="0"/>
                      <a:pt x="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02" name="Google Shape;12102;p55"/>
              <p:cNvSpPr/>
              <p:nvPr/>
            </p:nvSpPr>
            <p:spPr>
              <a:xfrm>
                <a:off x="3425100" y="3495625"/>
                <a:ext cx="18600" cy="14475"/>
              </a:xfrm>
              <a:custGeom>
                <a:rect b="b" l="l" r="r" t="t"/>
                <a:pathLst>
                  <a:path extrusionOk="0" h="579" w="744">
                    <a:moveTo>
                      <a:pt x="409" y="0"/>
                    </a:moveTo>
                    <a:cubicBezTo>
                      <a:pt x="201" y="0"/>
                      <a:pt x="1" y="237"/>
                      <a:pt x="163" y="462"/>
                    </a:cubicBezTo>
                    <a:cubicBezTo>
                      <a:pt x="212" y="524"/>
                      <a:pt x="287" y="562"/>
                      <a:pt x="362" y="574"/>
                    </a:cubicBezTo>
                    <a:cubicBezTo>
                      <a:pt x="379" y="577"/>
                      <a:pt x="395" y="579"/>
                      <a:pt x="411" y="579"/>
                    </a:cubicBezTo>
                    <a:cubicBezTo>
                      <a:pt x="601" y="579"/>
                      <a:pt x="744" y="383"/>
                      <a:pt x="675" y="187"/>
                    </a:cubicBezTo>
                    <a:cubicBezTo>
                      <a:pt x="662" y="162"/>
                      <a:pt x="650" y="137"/>
                      <a:pt x="637" y="125"/>
                    </a:cubicBezTo>
                    <a:cubicBezTo>
                      <a:pt x="574" y="37"/>
                      <a:pt x="491" y="0"/>
                      <a:pt x="4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03" name="Google Shape;12103;p55"/>
              <p:cNvSpPr/>
              <p:nvPr/>
            </p:nvSpPr>
            <p:spPr>
              <a:xfrm>
                <a:off x="3359800" y="3481550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50" y="0"/>
                    </a:moveTo>
                    <a:cubicBezTo>
                      <a:pt x="256" y="0"/>
                      <a:pt x="164" y="47"/>
                      <a:pt x="113" y="138"/>
                    </a:cubicBezTo>
                    <a:cubicBezTo>
                      <a:pt x="0" y="313"/>
                      <a:pt x="113" y="550"/>
                      <a:pt x="313" y="575"/>
                    </a:cubicBezTo>
                    <a:cubicBezTo>
                      <a:pt x="329" y="578"/>
                      <a:pt x="346" y="579"/>
                      <a:pt x="362" y="579"/>
                    </a:cubicBezTo>
                    <a:cubicBezTo>
                      <a:pt x="551" y="579"/>
                      <a:pt x="694" y="384"/>
                      <a:pt x="625" y="188"/>
                    </a:cubicBezTo>
                    <a:cubicBezTo>
                      <a:pt x="613" y="163"/>
                      <a:pt x="600" y="138"/>
                      <a:pt x="588" y="125"/>
                    </a:cubicBezTo>
                    <a:cubicBezTo>
                      <a:pt x="527" y="41"/>
                      <a:pt x="438" y="0"/>
                      <a:pt x="3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04" name="Google Shape;12104;p55"/>
              <p:cNvSpPr/>
              <p:nvPr/>
            </p:nvSpPr>
            <p:spPr>
              <a:xfrm>
                <a:off x="3378925" y="3550725"/>
                <a:ext cx="16375" cy="11750"/>
              </a:xfrm>
              <a:custGeom>
                <a:rect b="b" l="l" r="r" t="t"/>
                <a:pathLst>
                  <a:path extrusionOk="0" h="470" w="655">
                    <a:moveTo>
                      <a:pt x="320" y="0"/>
                    </a:moveTo>
                    <a:cubicBezTo>
                      <a:pt x="186" y="0"/>
                      <a:pt x="53" y="92"/>
                      <a:pt x="23" y="245"/>
                    </a:cubicBezTo>
                    <a:cubicBezTo>
                      <a:pt x="0" y="401"/>
                      <a:pt x="134" y="470"/>
                      <a:pt x="278" y="470"/>
                    </a:cubicBezTo>
                    <a:cubicBezTo>
                      <a:pt x="458" y="470"/>
                      <a:pt x="654" y="363"/>
                      <a:pt x="585" y="182"/>
                    </a:cubicBezTo>
                    <a:cubicBezTo>
                      <a:pt x="572" y="157"/>
                      <a:pt x="560" y="132"/>
                      <a:pt x="547" y="120"/>
                    </a:cubicBezTo>
                    <a:cubicBezTo>
                      <a:pt x="489" y="37"/>
                      <a:pt x="404" y="0"/>
                      <a:pt x="3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05" name="Google Shape;12105;p55"/>
              <p:cNvSpPr/>
              <p:nvPr/>
            </p:nvSpPr>
            <p:spPr>
              <a:xfrm>
                <a:off x="3315775" y="3532250"/>
                <a:ext cx="18300" cy="14675"/>
              </a:xfrm>
              <a:custGeom>
                <a:rect b="b" l="l" r="r" t="t"/>
                <a:pathLst>
                  <a:path extrusionOk="0" h="587" w="732">
                    <a:moveTo>
                      <a:pt x="383" y="1"/>
                    </a:moveTo>
                    <a:cubicBezTo>
                      <a:pt x="188" y="1"/>
                      <a:pt x="1" y="205"/>
                      <a:pt x="124" y="434"/>
                    </a:cubicBezTo>
                    <a:cubicBezTo>
                      <a:pt x="180" y="541"/>
                      <a:pt x="273" y="586"/>
                      <a:pt x="368" y="586"/>
                    </a:cubicBezTo>
                    <a:cubicBezTo>
                      <a:pt x="548" y="586"/>
                      <a:pt x="731" y="419"/>
                      <a:pt x="649" y="197"/>
                    </a:cubicBezTo>
                    <a:cubicBezTo>
                      <a:pt x="637" y="172"/>
                      <a:pt x="624" y="147"/>
                      <a:pt x="612" y="122"/>
                    </a:cubicBezTo>
                    <a:cubicBezTo>
                      <a:pt x="549" y="37"/>
                      <a:pt x="465" y="1"/>
                      <a:pt x="3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06" name="Google Shape;12106;p55"/>
              <p:cNvSpPr/>
              <p:nvPr/>
            </p:nvSpPr>
            <p:spPr>
              <a:xfrm>
                <a:off x="3287675" y="3465875"/>
                <a:ext cx="18275" cy="14500"/>
              </a:xfrm>
              <a:custGeom>
                <a:rect b="b" l="l" r="r" t="t"/>
                <a:pathLst>
                  <a:path extrusionOk="0" h="580" w="731">
                    <a:moveTo>
                      <a:pt x="381" y="1"/>
                    </a:moveTo>
                    <a:cubicBezTo>
                      <a:pt x="186" y="1"/>
                      <a:pt x="1" y="208"/>
                      <a:pt x="123" y="427"/>
                    </a:cubicBezTo>
                    <a:cubicBezTo>
                      <a:pt x="179" y="534"/>
                      <a:pt x="273" y="580"/>
                      <a:pt x="367" y="580"/>
                    </a:cubicBezTo>
                    <a:cubicBezTo>
                      <a:pt x="548" y="580"/>
                      <a:pt x="731" y="412"/>
                      <a:pt x="648" y="190"/>
                    </a:cubicBezTo>
                    <a:cubicBezTo>
                      <a:pt x="636" y="165"/>
                      <a:pt x="623" y="140"/>
                      <a:pt x="611" y="127"/>
                    </a:cubicBezTo>
                    <a:cubicBezTo>
                      <a:pt x="548" y="38"/>
                      <a:pt x="463" y="1"/>
                      <a:pt x="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07" name="Google Shape;12107;p55"/>
              <p:cNvSpPr/>
              <p:nvPr/>
            </p:nvSpPr>
            <p:spPr>
              <a:xfrm>
                <a:off x="3337650" y="3596700"/>
                <a:ext cx="18450" cy="14450"/>
              </a:xfrm>
              <a:custGeom>
                <a:rect b="b" l="l" r="r" t="t"/>
                <a:pathLst>
                  <a:path extrusionOk="0" h="578" w="738">
                    <a:moveTo>
                      <a:pt x="385" y="1"/>
                    </a:moveTo>
                    <a:cubicBezTo>
                      <a:pt x="130" y="1"/>
                      <a:pt x="0" y="342"/>
                      <a:pt x="211" y="518"/>
                    </a:cubicBezTo>
                    <a:cubicBezTo>
                      <a:pt x="265" y="559"/>
                      <a:pt x="324" y="578"/>
                      <a:pt x="382" y="578"/>
                    </a:cubicBezTo>
                    <a:cubicBezTo>
                      <a:pt x="567" y="578"/>
                      <a:pt x="737" y="390"/>
                      <a:pt x="661" y="180"/>
                    </a:cubicBezTo>
                    <a:cubicBezTo>
                      <a:pt x="624" y="93"/>
                      <a:pt x="536" y="18"/>
                      <a:pt x="436" y="5"/>
                    </a:cubicBezTo>
                    <a:cubicBezTo>
                      <a:pt x="419" y="2"/>
                      <a:pt x="401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08" name="Google Shape;12108;p55"/>
              <p:cNvSpPr/>
              <p:nvPr/>
            </p:nvSpPr>
            <p:spPr>
              <a:xfrm>
                <a:off x="3400100" y="3424400"/>
                <a:ext cx="15825" cy="14475"/>
              </a:xfrm>
              <a:custGeom>
                <a:rect b="b" l="l" r="r" t="t"/>
                <a:pathLst>
                  <a:path extrusionOk="0" h="579" w="633">
                    <a:moveTo>
                      <a:pt x="293" y="1"/>
                    </a:moveTo>
                    <a:cubicBezTo>
                      <a:pt x="163" y="1"/>
                      <a:pt x="35" y="91"/>
                      <a:pt x="13" y="249"/>
                    </a:cubicBezTo>
                    <a:cubicBezTo>
                      <a:pt x="0" y="324"/>
                      <a:pt x="13" y="399"/>
                      <a:pt x="63" y="462"/>
                    </a:cubicBezTo>
                    <a:cubicBezTo>
                      <a:pt x="100" y="524"/>
                      <a:pt x="175" y="562"/>
                      <a:pt x="250" y="574"/>
                    </a:cubicBezTo>
                    <a:cubicBezTo>
                      <a:pt x="266" y="577"/>
                      <a:pt x="282" y="578"/>
                      <a:pt x="297" y="578"/>
                    </a:cubicBezTo>
                    <a:cubicBezTo>
                      <a:pt x="487" y="578"/>
                      <a:pt x="632" y="372"/>
                      <a:pt x="563" y="187"/>
                    </a:cubicBezTo>
                    <a:cubicBezTo>
                      <a:pt x="550" y="162"/>
                      <a:pt x="538" y="137"/>
                      <a:pt x="525" y="124"/>
                    </a:cubicBezTo>
                    <a:cubicBezTo>
                      <a:pt x="466" y="40"/>
                      <a:pt x="379" y="1"/>
                      <a:pt x="2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09" name="Google Shape;12109;p55"/>
              <p:cNvSpPr/>
              <p:nvPr/>
            </p:nvSpPr>
            <p:spPr>
              <a:xfrm>
                <a:off x="3463200" y="3438775"/>
                <a:ext cx="17200" cy="14475"/>
              </a:xfrm>
              <a:custGeom>
                <a:rect b="b" l="l" r="r" t="t"/>
                <a:pathLst>
                  <a:path extrusionOk="0" h="579" w="688">
                    <a:moveTo>
                      <a:pt x="388" y="0"/>
                    </a:moveTo>
                    <a:cubicBezTo>
                      <a:pt x="171" y="0"/>
                      <a:pt x="1" y="258"/>
                      <a:pt x="151" y="462"/>
                    </a:cubicBezTo>
                    <a:cubicBezTo>
                      <a:pt x="201" y="524"/>
                      <a:pt x="263" y="561"/>
                      <a:pt x="338" y="574"/>
                    </a:cubicBezTo>
                    <a:cubicBezTo>
                      <a:pt x="356" y="577"/>
                      <a:pt x="373" y="579"/>
                      <a:pt x="391" y="579"/>
                    </a:cubicBezTo>
                    <a:cubicBezTo>
                      <a:pt x="507" y="579"/>
                      <a:pt x="607" y="508"/>
                      <a:pt x="650" y="399"/>
                    </a:cubicBezTo>
                    <a:cubicBezTo>
                      <a:pt x="663" y="374"/>
                      <a:pt x="675" y="362"/>
                      <a:pt x="675" y="337"/>
                    </a:cubicBezTo>
                    <a:cubicBezTo>
                      <a:pt x="688" y="287"/>
                      <a:pt x="675" y="237"/>
                      <a:pt x="663" y="187"/>
                    </a:cubicBezTo>
                    <a:cubicBezTo>
                      <a:pt x="625" y="112"/>
                      <a:pt x="575" y="62"/>
                      <a:pt x="501" y="24"/>
                    </a:cubicBezTo>
                    <a:cubicBezTo>
                      <a:pt x="463" y="8"/>
                      <a:pt x="425" y="0"/>
                      <a:pt x="3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10" name="Google Shape;12110;p55"/>
              <p:cNvSpPr/>
              <p:nvPr/>
            </p:nvSpPr>
            <p:spPr>
              <a:xfrm>
                <a:off x="3492450" y="3510275"/>
                <a:ext cx="19850" cy="14450"/>
              </a:xfrm>
              <a:custGeom>
                <a:rect b="b" l="l" r="r" t="t"/>
                <a:pathLst>
                  <a:path extrusionOk="0" h="578" w="794">
                    <a:moveTo>
                      <a:pt x="406" y="0"/>
                    </a:moveTo>
                    <a:cubicBezTo>
                      <a:pt x="53" y="0"/>
                      <a:pt x="1" y="539"/>
                      <a:pt x="368" y="576"/>
                    </a:cubicBezTo>
                    <a:cubicBezTo>
                      <a:pt x="380" y="577"/>
                      <a:pt x="392" y="578"/>
                      <a:pt x="404" y="578"/>
                    </a:cubicBezTo>
                    <a:cubicBezTo>
                      <a:pt x="735" y="578"/>
                      <a:pt x="793" y="85"/>
                      <a:pt x="455" y="1"/>
                    </a:cubicBezTo>
                    <a:lnTo>
                      <a:pt x="430" y="1"/>
                    </a:lnTo>
                    <a:cubicBezTo>
                      <a:pt x="422" y="0"/>
                      <a:pt x="414" y="0"/>
                      <a:pt x="4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11" name="Google Shape;12111;p55"/>
              <p:cNvSpPr/>
              <p:nvPr/>
            </p:nvSpPr>
            <p:spPr>
              <a:xfrm>
                <a:off x="3443200" y="3553275"/>
                <a:ext cx="16600" cy="14450"/>
              </a:xfrm>
              <a:custGeom>
                <a:rect b="b" l="l" r="r" t="t"/>
                <a:pathLst>
                  <a:path extrusionOk="0" h="578" w="664">
                    <a:moveTo>
                      <a:pt x="329" y="1"/>
                    </a:moveTo>
                    <a:cubicBezTo>
                      <a:pt x="295" y="1"/>
                      <a:pt x="260" y="7"/>
                      <a:pt x="226" y="18"/>
                    </a:cubicBezTo>
                    <a:cubicBezTo>
                      <a:pt x="76" y="80"/>
                      <a:pt x="1" y="243"/>
                      <a:pt x="63" y="393"/>
                    </a:cubicBezTo>
                    <a:cubicBezTo>
                      <a:pt x="111" y="507"/>
                      <a:pt x="216" y="577"/>
                      <a:pt x="329" y="577"/>
                    </a:cubicBezTo>
                    <a:cubicBezTo>
                      <a:pt x="365" y="577"/>
                      <a:pt x="402" y="570"/>
                      <a:pt x="438" y="555"/>
                    </a:cubicBezTo>
                    <a:cubicBezTo>
                      <a:pt x="588" y="505"/>
                      <a:pt x="663" y="330"/>
                      <a:pt x="601" y="180"/>
                    </a:cubicBezTo>
                    <a:cubicBezTo>
                      <a:pt x="552" y="65"/>
                      <a:pt x="445" y="1"/>
                      <a:pt x="3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12" name="Google Shape;12112;p55"/>
              <p:cNvSpPr/>
              <p:nvPr/>
            </p:nvSpPr>
            <p:spPr>
              <a:xfrm>
                <a:off x="3407275" y="3605825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56" y="1"/>
                    </a:moveTo>
                    <a:cubicBezTo>
                      <a:pt x="260" y="1"/>
                      <a:pt x="166" y="48"/>
                      <a:pt x="113" y="140"/>
                    </a:cubicBezTo>
                    <a:cubicBezTo>
                      <a:pt x="1" y="315"/>
                      <a:pt x="113" y="553"/>
                      <a:pt x="313" y="578"/>
                    </a:cubicBezTo>
                    <a:cubicBezTo>
                      <a:pt x="328" y="580"/>
                      <a:pt x="344" y="581"/>
                      <a:pt x="358" y="581"/>
                    </a:cubicBezTo>
                    <a:cubicBezTo>
                      <a:pt x="500" y="581"/>
                      <a:pt x="615" y="476"/>
                      <a:pt x="638" y="340"/>
                    </a:cubicBezTo>
                    <a:cubicBezTo>
                      <a:pt x="651" y="303"/>
                      <a:pt x="651" y="265"/>
                      <a:pt x="638" y="240"/>
                    </a:cubicBezTo>
                    <a:cubicBezTo>
                      <a:pt x="638" y="215"/>
                      <a:pt x="638" y="203"/>
                      <a:pt x="638" y="190"/>
                    </a:cubicBezTo>
                    <a:cubicBezTo>
                      <a:pt x="626" y="165"/>
                      <a:pt x="613" y="140"/>
                      <a:pt x="601" y="128"/>
                    </a:cubicBezTo>
                    <a:lnTo>
                      <a:pt x="588" y="115"/>
                    </a:lnTo>
                    <a:cubicBezTo>
                      <a:pt x="529" y="39"/>
                      <a:pt x="442" y="1"/>
                      <a:pt x="3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13" name="Google Shape;12113;p55"/>
              <p:cNvSpPr/>
              <p:nvPr/>
            </p:nvSpPr>
            <p:spPr>
              <a:xfrm>
                <a:off x="3443825" y="3587075"/>
                <a:ext cx="17475" cy="14450"/>
              </a:xfrm>
              <a:custGeom>
                <a:rect b="b" l="l" r="r" t="t"/>
                <a:pathLst>
                  <a:path extrusionOk="0" h="578" w="699">
                    <a:moveTo>
                      <a:pt x="345" y="0"/>
                    </a:moveTo>
                    <a:cubicBezTo>
                      <a:pt x="314" y="0"/>
                      <a:pt x="282" y="5"/>
                      <a:pt x="251" y="16"/>
                    </a:cubicBezTo>
                    <a:cubicBezTo>
                      <a:pt x="13" y="116"/>
                      <a:pt x="1" y="453"/>
                      <a:pt x="238" y="553"/>
                    </a:cubicBezTo>
                    <a:cubicBezTo>
                      <a:pt x="278" y="570"/>
                      <a:pt x="318" y="577"/>
                      <a:pt x="356" y="577"/>
                    </a:cubicBezTo>
                    <a:cubicBezTo>
                      <a:pt x="546" y="577"/>
                      <a:pt x="699" y="388"/>
                      <a:pt x="626" y="191"/>
                    </a:cubicBezTo>
                    <a:cubicBezTo>
                      <a:pt x="576" y="72"/>
                      <a:pt x="464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14" name="Google Shape;12114;p55"/>
              <p:cNvSpPr/>
              <p:nvPr/>
            </p:nvSpPr>
            <p:spPr>
              <a:xfrm>
                <a:off x="3297275" y="3435075"/>
                <a:ext cx="18025" cy="14500"/>
              </a:xfrm>
              <a:custGeom>
                <a:rect b="b" l="l" r="r" t="t"/>
                <a:pathLst>
                  <a:path extrusionOk="0" h="580" w="721">
                    <a:moveTo>
                      <a:pt x="354" y="0"/>
                    </a:moveTo>
                    <a:cubicBezTo>
                      <a:pt x="179" y="0"/>
                      <a:pt x="0" y="155"/>
                      <a:pt x="64" y="372"/>
                    </a:cubicBezTo>
                    <a:cubicBezTo>
                      <a:pt x="110" y="519"/>
                      <a:pt x="220" y="580"/>
                      <a:pt x="331" y="580"/>
                    </a:cubicBezTo>
                    <a:cubicBezTo>
                      <a:pt x="523" y="580"/>
                      <a:pt x="721" y="397"/>
                      <a:pt x="602" y="160"/>
                    </a:cubicBezTo>
                    <a:cubicBezTo>
                      <a:pt x="548" y="48"/>
                      <a:pt x="452" y="0"/>
                      <a:pt x="3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15" name="Google Shape;12115;p55"/>
              <p:cNvSpPr/>
              <p:nvPr/>
            </p:nvSpPr>
            <p:spPr>
              <a:xfrm>
                <a:off x="3409225" y="3391425"/>
                <a:ext cx="18025" cy="14725"/>
              </a:xfrm>
              <a:custGeom>
                <a:rect b="b" l="l" r="r" t="t"/>
                <a:pathLst>
                  <a:path extrusionOk="0" h="589" w="721">
                    <a:moveTo>
                      <a:pt x="350" y="1"/>
                    </a:moveTo>
                    <a:cubicBezTo>
                      <a:pt x="173" y="1"/>
                      <a:pt x="1" y="158"/>
                      <a:pt x="73" y="381"/>
                    </a:cubicBezTo>
                    <a:cubicBezTo>
                      <a:pt x="114" y="528"/>
                      <a:pt x="221" y="589"/>
                      <a:pt x="330" y="589"/>
                    </a:cubicBezTo>
                    <a:cubicBezTo>
                      <a:pt x="521" y="589"/>
                      <a:pt x="721" y="406"/>
                      <a:pt x="610" y="169"/>
                    </a:cubicBezTo>
                    <a:cubicBezTo>
                      <a:pt x="551" y="51"/>
                      <a:pt x="450" y="1"/>
                      <a:pt x="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16" name="Google Shape;12116;p55"/>
              <p:cNvSpPr/>
              <p:nvPr/>
            </p:nvSpPr>
            <p:spPr>
              <a:xfrm>
                <a:off x="3300500" y="3647800"/>
                <a:ext cx="17775" cy="15050"/>
              </a:xfrm>
              <a:custGeom>
                <a:rect b="b" l="l" r="r" t="t"/>
                <a:pathLst>
                  <a:path extrusionOk="0" h="602" w="711">
                    <a:moveTo>
                      <a:pt x="386" y="0"/>
                    </a:moveTo>
                    <a:cubicBezTo>
                      <a:pt x="197" y="0"/>
                      <a:pt x="0" y="180"/>
                      <a:pt x="110" y="423"/>
                    </a:cubicBezTo>
                    <a:cubicBezTo>
                      <a:pt x="160" y="532"/>
                      <a:pt x="271" y="601"/>
                      <a:pt x="390" y="601"/>
                    </a:cubicBezTo>
                    <a:cubicBezTo>
                      <a:pt x="421" y="601"/>
                      <a:pt x="454" y="596"/>
                      <a:pt x="485" y="586"/>
                    </a:cubicBezTo>
                    <a:cubicBezTo>
                      <a:pt x="635" y="523"/>
                      <a:pt x="710" y="361"/>
                      <a:pt x="648" y="211"/>
                    </a:cubicBezTo>
                    <a:cubicBezTo>
                      <a:pt x="606" y="63"/>
                      <a:pt x="497" y="0"/>
                      <a:pt x="3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17" name="Google Shape;12117;p55"/>
              <p:cNvSpPr/>
              <p:nvPr/>
            </p:nvSpPr>
            <p:spPr>
              <a:xfrm>
                <a:off x="3592550" y="3502850"/>
                <a:ext cx="15775" cy="14400"/>
              </a:xfrm>
              <a:custGeom>
                <a:rect b="b" l="l" r="r" t="t"/>
                <a:pathLst>
                  <a:path extrusionOk="0" h="576" w="631">
                    <a:moveTo>
                      <a:pt x="327" y="1"/>
                    </a:moveTo>
                    <a:cubicBezTo>
                      <a:pt x="245" y="1"/>
                      <a:pt x="161" y="35"/>
                      <a:pt x="100" y="110"/>
                    </a:cubicBezTo>
                    <a:cubicBezTo>
                      <a:pt x="0" y="235"/>
                      <a:pt x="25" y="410"/>
                      <a:pt x="150" y="510"/>
                    </a:cubicBezTo>
                    <a:cubicBezTo>
                      <a:pt x="206" y="556"/>
                      <a:pt x="268" y="576"/>
                      <a:pt x="329" y="576"/>
                    </a:cubicBezTo>
                    <a:cubicBezTo>
                      <a:pt x="486" y="576"/>
                      <a:pt x="631" y="441"/>
                      <a:pt x="613" y="260"/>
                    </a:cubicBezTo>
                    <a:cubicBezTo>
                      <a:pt x="597" y="96"/>
                      <a:pt x="464" y="1"/>
                      <a:pt x="3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18" name="Google Shape;12118;p55"/>
              <p:cNvSpPr/>
              <p:nvPr/>
            </p:nvSpPr>
            <p:spPr>
              <a:xfrm>
                <a:off x="3629725" y="3482175"/>
                <a:ext cx="16575" cy="14475"/>
              </a:xfrm>
              <a:custGeom>
                <a:rect b="b" l="l" r="r" t="t"/>
                <a:pathLst>
                  <a:path extrusionOk="0" h="579" w="663">
                    <a:moveTo>
                      <a:pt x="362" y="0"/>
                    </a:moveTo>
                    <a:cubicBezTo>
                      <a:pt x="266" y="0"/>
                      <a:pt x="171" y="47"/>
                      <a:pt x="113" y="138"/>
                    </a:cubicBezTo>
                    <a:cubicBezTo>
                      <a:pt x="0" y="313"/>
                      <a:pt x="113" y="550"/>
                      <a:pt x="325" y="575"/>
                    </a:cubicBezTo>
                    <a:cubicBezTo>
                      <a:pt x="339" y="577"/>
                      <a:pt x="354" y="579"/>
                      <a:pt x="368" y="579"/>
                    </a:cubicBezTo>
                    <a:cubicBezTo>
                      <a:pt x="502" y="579"/>
                      <a:pt x="628" y="473"/>
                      <a:pt x="650" y="338"/>
                    </a:cubicBezTo>
                    <a:cubicBezTo>
                      <a:pt x="663" y="263"/>
                      <a:pt x="638" y="188"/>
                      <a:pt x="600" y="125"/>
                    </a:cubicBezTo>
                    <a:cubicBezTo>
                      <a:pt x="540" y="41"/>
                      <a:pt x="451" y="0"/>
                      <a:pt x="3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19" name="Google Shape;12119;p55"/>
              <p:cNvSpPr/>
              <p:nvPr/>
            </p:nvSpPr>
            <p:spPr>
              <a:xfrm>
                <a:off x="3563125" y="3469150"/>
                <a:ext cx="18075" cy="14675"/>
              </a:xfrm>
              <a:custGeom>
                <a:rect b="b" l="l" r="r" t="t"/>
                <a:pathLst>
                  <a:path extrusionOk="0" h="587" w="723">
                    <a:moveTo>
                      <a:pt x="377" y="1"/>
                    </a:moveTo>
                    <a:cubicBezTo>
                      <a:pt x="184" y="1"/>
                      <a:pt x="1" y="205"/>
                      <a:pt x="115" y="434"/>
                    </a:cubicBezTo>
                    <a:cubicBezTo>
                      <a:pt x="175" y="541"/>
                      <a:pt x="270" y="586"/>
                      <a:pt x="364" y="586"/>
                    </a:cubicBezTo>
                    <a:cubicBezTo>
                      <a:pt x="545" y="586"/>
                      <a:pt x="722" y="418"/>
                      <a:pt x="640" y="196"/>
                    </a:cubicBezTo>
                    <a:cubicBezTo>
                      <a:pt x="627" y="171"/>
                      <a:pt x="615" y="146"/>
                      <a:pt x="602" y="121"/>
                    </a:cubicBezTo>
                    <a:cubicBezTo>
                      <a:pt x="540" y="36"/>
                      <a:pt x="457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20" name="Google Shape;12120;p55"/>
              <p:cNvSpPr/>
              <p:nvPr/>
            </p:nvSpPr>
            <p:spPr>
              <a:xfrm>
                <a:off x="3574275" y="3430225"/>
                <a:ext cx="15175" cy="14400"/>
              </a:xfrm>
              <a:custGeom>
                <a:rect b="b" l="l" r="r" t="t"/>
                <a:pathLst>
                  <a:path extrusionOk="0" h="576" w="607">
                    <a:moveTo>
                      <a:pt x="313" y="1"/>
                    </a:moveTo>
                    <a:cubicBezTo>
                      <a:pt x="152" y="1"/>
                      <a:pt x="1" y="136"/>
                      <a:pt x="19" y="316"/>
                    </a:cubicBezTo>
                    <a:cubicBezTo>
                      <a:pt x="42" y="480"/>
                      <a:pt x="173" y="576"/>
                      <a:pt x="307" y="576"/>
                    </a:cubicBezTo>
                    <a:cubicBezTo>
                      <a:pt x="388" y="576"/>
                      <a:pt x="470" y="541"/>
                      <a:pt x="531" y="466"/>
                    </a:cubicBezTo>
                    <a:cubicBezTo>
                      <a:pt x="581" y="404"/>
                      <a:pt x="606" y="329"/>
                      <a:pt x="594" y="254"/>
                    </a:cubicBezTo>
                    <a:cubicBezTo>
                      <a:pt x="594" y="229"/>
                      <a:pt x="594" y="204"/>
                      <a:pt x="581" y="179"/>
                    </a:cubicBezTo>
                    <a:cubicBezTo>
                      <a:pt x="569" y="141"/>
                      <a:pt x="531" y="91"/>
                      <a:pt x="494" y="66"/>
                    </a:cubicBezTo>
                    <a:cubicBezTo>
                      <a:pt x="438" y="21"/>
                      <a:pt x="375" y="1"/>
                      <a:pt x="31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21" name="Google Shape;12121;p55"/>
              <p:cNvSpPr/>
              <p:nvPr/>
            </p:nvSpPr>
            <p:spPr>
              <a:xfrm>
                <a:off x="3608800" y="3429375"/>
                <a:ext cx="17675" cy="14500"/>
              </a:xfrm>
              <a:custGeom>
                <a:rect b="b" l="l" r="r" t="t"/>
                <a:pathLst>
                  <a:path extrusionOk="0" h="580" w="707">
                    <a:moveTo>
                      <a:pt x="361" y="0"/>
                    </a:moveTo>
                    <a:cubicBezTo>
                      <a:pt x="266" y="0"/>
                      <a:pt x="171" y="47"/>
                      <a:pt x="113" y="138"/>
                    </a:cubicBezTo>
                    <a:cubicBezTo>
                      <a:pt x="0" y="313"/>
                      <a:pt x="113" y="550"/>
                      <a:pt x="325" y="575"/>
                    </a:cubicBezTo>
                    <a:cubicBezTo>
                      <a:pt x="342" y="578"/>
                      <a:pt x="358" y="579"/>
                      <a:pt x="374" y="579"/>
                    </a:cubicBezTo>
                    <a:cubicBezTo>
                      <a:pt x="563" y="579"/>
                      <a:pt x="707" y="384"/>
                      <a:pt x="637" y="188"/>
                    </a:cubicBezTo>
                    <a:cubicBezTo>
                      <a:pt x="625" y="163"/>
                      <a:pt x="612" y="138"/>
                      <a:pt x="600" y="125"/>
                    </a:cubicBezTo>
                    <a:cubicBezTo>
                      <a:pt x="540" y="41"/>
                      <a:pt x="450" y="0"/>
                      <a:pt x="3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22" name="Google Shape;12122;p55"/>
              <p:cNvSpPr/>
              <p:nvPr/>
            </p:nvSpPr>
            <p:spPr>
              <a:xfrm>
                <a:off x="3642850" y="3448800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23" y="1"/>
                    </a:moveTo>
                    <a:cubicBezTo>
                      <a:pt x="286" y="1"/>
                      <a:pt x="249" y="8"/>
                      <a:pt x="213" y="23"/>
                    </a:cubicBezTo>
                    <a:cubicBezTo>
                      <a:pt x="75" y="86"/>
                      <a:pt x="0" y="248"/>
                      <a:pt x="50" y="398"/>
                    </a:cubicBezTo>
                    <a:cubicBezTo>
                      <a:pt x="98" y="512"/>
                      <a:pt x="203" y="582"/>
                      <a:pt x="316" y="582"/>
                    </a:cubicBezTo>
                    <a:cubicBezTo>
                      <a:pt x="352" y="582"/>
                      <a:pt x="389" y="575"/>
                      <a:pt x="425" y="560"/>
                    </a:cubicBezTo>
                    <a:cubicBezTo>
                      <a:pt x="575" y="510"/>
                      <a:pt x="650" y="335"/>
                      <a:pt x="588" y="185"/>
                    </a:cubicBezTo>
                    <a:cubicBezTo>
                      <a:pt x="550" y="72"/>
                      <a:pt x="440" y="1"/>
                      <a:pt x="3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23" name="Google Shape;12123;p55"/>
              <p:cNvSpPr/>
              <p:nvPr/>
            </p:nvSpPr>
            <p:spPr>
              <a:xfrm>
                <a:off x="3548850" y="3369575"/>
                <a:ext cx="18650" cy="14325"/>
              </a:xfrm>
              <a:custGeom>
                <a:rect b="b" l="l" r="r" t="t"/>
                <a:pathLst>
                  <a:path extrusionOk="0" h="573" w="746">
                    <a:moveTo>
                      <a:pt x="384" y="1"/>
                    </a:moveTo>
                    <a:cubicBezTo>
                      <a:pt x="130" y="1"/>
                      <a:pt x="0" y="341"/>
                      <a:pt x="211" y="505"/>
                    </a:cubicBezTo>
                    <a:cubicBezTo>
                      <a:pt x="270" y="552"/>
                      <a:pt x="335" y="572"/>
                      <a:pt x="397" y="572"/>
                    </a:cubicBezTo>
                    <a:cubicBezTo>
                      <a:pt x="583" y="572"/>
                      <a:pt x="746" y="387"/>
                      <a:pt x="661" y="180"/>
                    </a:cubicBezTo>
                    <a:cubicBezTo>
                      <a:pt x="624" y="80"/>
                      <a:pt x="549" y="18"/>
                      <a:pt x="436" y="5"/>
                    </a:cubicBezTo>
                    <a:cubicBezTo>
                      <a:pt x="418" y="2"/>
                      <a:pt x="401" y="1"/>
                      <a:pt x="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24" name="Google Shape;12124;p55"/>
              <p:cNvSpPr/>
              <p:nvPr/>
            </p:nvSpPr>
            <p:spPr>
              <a:xfrm>
                <a:off x="3588475" y="3357650"/>
                <a:ext cx="15975" cy="14550"/>
              </a:xfrm>
              <a:custGeom>
                <a:rect b="b" l="l" r="r" t="t"/>
                <a:pathLst>
                  <a:path extrusionOk="0" h="582" w="639">
                    <a:moveTo>
                      <a:pt x="327" y="1"/>
                    </a:moveTo>
                    <a:cubicBezTo>
                      <a:pt x="246" y="1"/>
                      <a:pt x="163" y="34"/>
                      <a:pt x="101" y="107"/>
                    </a:cubicBezTo>
                    <a:cubicBezTo>
                      <a:pt x="1" y="232"/>
                      <a:pt x="26" y="420"/>
                      <a:pt x="151" y="520"/>
                    </a:cubicBezTo>
                    <a:cubicBezTo>
                      <a:pt x="203" y="562"/>
                      <a:pt x="264" y="582"/>
                      <a:pt x="324" y="582"/>
                    </a:cubicBezTo>
                    <a:cubicBezTo>
                      <a:pt x="409" y="582"/>
                      <a:pt x="492" y="543"/>
                      <a:pt x="551" y="470"/>
                    </a:cubicBezTo>
                    <a:cubicBezTo>
                      <a:pt x="626" y="395"/>
                      <a:pt x="638" y="282"/>
                      <a:pt x="601" y="182"/>
                    </a:cubicBezTo>
                    <a:cubicBezTo>
                      <a:pt x="550" y="66"/>
                      <a:pt x="440" y="1"/>
                      <a:pt x="3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25" name="Google Shape;12125;p55"/>
              <p:cNvSpPr/>
              <p:nvPr/>
            </p:nvSpPr>
            <p:spPr>
              <a:xfrm>
                <a:off x="3536625" y="3402700"/>
                <a:ext cx="19225" cy="14950"/>
              </a:xfrm>
              <a:custGeom>
                <a:rect b="b" l="l" r="r" t="t"/>
                <a:pathLst>
                  <a:path extrusionOk="0" h="598" w="769">
                    <a:moveTo>
                      <a:pt x="315" y="1"/>
                    </a:moveTo>
                    <a:cubicBezTo>
                      <a:pt x="235" y="1"/>
                      <a:pt x="156" y="36"/>
                      <a:pt x="100" y="105"/>
                    </a:cubicBezTo>
                    <a:cubicBezTo>
                      <a:pt x="0" y="230"/>
                      <a:pt x="13" y="405"/>
                      <a:pt x="138" y="517"/>
                    </a:cubicBezTo>
                    <a:cubicBezTo>
                      <a:pt x="202" y="574"/>
                      <a:pt x="270" y="598"/>
                      <a:pt x="334" y="598"/>
                    </a:cubicBezTo>
                    <a:cubicBezTo>
                      <a:pt x="579" y="598"/>
                      <a:pt x="768" y="246"/>
                      <a:pt x="500" y="68"/>
                    </a:cubicBezTo>
                    <a:cubicBezTo>
                      <a:pt x="445" y="23"/>
                      <a:pt x="379" y="1"/>
                      <a:pt x="3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26" name="Google Shape;12126;p55"/>
              <p:cNvSpPr/>
              <p:nvPr/>
            </p:nvSpPr>
            <p:spPr>
              <a:xfrm>
                <a:off x="3615975" y="3391650"/>
                <a:ext cx="16275" cy="14425"/>
              </a:xfrm>
              <a:custGeom>
                <a:rect b="b" l="l" r="r" t="t"/>
                <a:pathLst>
                  <a:path extrusionOk="0" h="577" w="651">
                    <a:moveTo>
                      <a:pt x="334" y="0"/>
                    </a:moveTo>
                    <a:cubicBezTo>
                      <a:pt x="298" y="0"/>
                      <a:pt x="262" y="7"/>
                      <a:pt x="225" y="22"/>
                    </a:cubicBezTo>
                    <a:cubicBezTo>
                      <a:pt x="76" y="72"/>
                      <a:pt x="1" y="247"/>
                      <a:pt x="51" y="397"/>
                    </a:cubicBezTo>
                    <a:cubicBezTo>
                      <a:pt x="99" y="513"/>
                      <a:pt x="207" y="576"/>
                      <a:pt x="322" y="576"/>
                    </a:cubicBezTo>
                    <a:cubicBezTo>
                      <a:pt x="356" y="576"/>
                      <a:pt x="391" y="571"/>
                      <a:pt x="425" y="559"/>
                    </a:cubicBezTo>
                    <a:cubicBezTo>
                      <a:pt x="575" y="497"/>
                      <a:pt x="650" y="335"/>
                      <a:pt x="600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27" name="Google Shape;12127;p55"/>
              <p:cNvSpPr/>
              <p:nvPr/>
            </p:nvSpPr>
            <p:spPr>
              <a:xfrm>
                <a:off x="3706900" y="3457750"/>
                <a:ext cx="18900" cy="14450"/>
              </a:xfrm>
              <a:custGeom>
                <a:rect b="b" l="l" r="r" t="t"/>
                <a:pathLst>
                  <a:path extrusionOk="0" h="578" w="756">
                    <a:moveTo>
                      <a:pt x="379" y="1"/>
                    </a:moveTo>
                    <a:cubicBezTo>
                      <a:pt x="370" y="1"/>
                      <a:pt x="360" y="1"/>
                      <a:pt x="350" y="2"/>
                    </a:cubicBezTo>
                    <a:cubicBezTo>
                      <a:pt x="100" y="27"/>
                      <a:pt x="0" y="352"/>
                      <a:pt x="200" y="515"/>
                    </a:cubicBezTo>
                    <a:cubicBezTo>
                      <a:pt x="253" y="558"/>
                      <a:pt x="316" y="577"/>
                      <a:pt x="378" y="577"/>
                    </a:cubicBezTo>
                    <a:cubicBezTo>
                      <a:pt x="461" y="577"/>
                      <a:pt x="543" y="542"/>
                      <a:pt x="600" y="477"/>
                    </a:cubicBezTo>
                    <a:cubicBezTo>
                      <a:pt x="756" y="285"/>
                      <a:pt x="612" y="1"/>
                      <a:pt x="37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28" name="Google Shape;12128;p55"/>
              <p:cNvSpPr/>
              <p:nvPr/>
            </p:nvSpPr>
            <p:spPr>
              <a:xfrm>
                <a:off x="3682450" y="3393650"/>
                <a:ext cx="17225" cy="14550"/>
              </a:xfrm>
              <a:custGeom>
                <a:rect b="b" l="l" r="r" t="t"/>
                <a:pathLst>
                  <a:path extrusionOk="0" h="582" w="689">
                    <a:moveTo>
                      <a:pt x="377" y="0"/>
                    </a:moveTo>
                    <a:cubicBezTo>
                      <a:pt x="180" y="0"/>
                      <a:pt x="1" y="219"/>
                      <a:pt x="116" y="430"/>
                    </a:cubicBezTo>
                    <a:cubicBezTo>
                      <a:pt x="178" y="535"/>
                      <a:pt x="279" y="581"/>
                      <a:pt x="377" y="581"/>
                    </a:cubicBezTo>
                    <a:cubicBezTo>
                      <a:pt x="536" y="581"/>
                      <a:pt x="689" y="460"/>
                      <a:pt x="666" y="267"/>
                    </a:cubicBezTo>
                    <a:cubicBezTo>
                      <a:pt x="666" y="230"/>
                      <a:pt x="653" y="217"/>
                      <a:pt x="641" y="192"/>
                    </a:cubicBezTo>
                    <a:cubicBezTo>
                      <a:pt x="628" y="142"/>
                      <a:pt x="603" y="105"/>
                      <a:pt x="553" y="67"/>
                    </a:cubicBezTo>
                    <a:cubicBezTo>
                      <a:pt x="498" y="21"/>
                      <a:pt x="436" y="0"/>
                      <a:pt x="3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29" name="Google Shape;12129;p55"/>
              <p:cNvSpPr/>
              <p:nvPr/>
            </p:nvSpPr>
            <p:spPr>
              <a:xfrm>
                <a:off x="3677525" y="3429600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10" y="1"/>
                    </a:moveTo>
                    <a:cubicBezTo>
                      <a:pt x="277" y="1"/>
                      <a:pt x="245" y="6"/>
                      <a:pt x="213" y="16"/>
                    </a:cubicBezTo>
                    <a:cubicBezTo>
                      <a:pt x="75" y="79"/>
                      <a:pt x="0" y="241"/>
                      <a:pt x="50" y="391"/>
                    </a:cubicBezTo>
                    <a:cubicBezTo>
                      <a:pt x="98" y="505"/>
                      <a:pt x="203" y="576"/>
                      <a:pt x="317" y="576"/>
                    </a:cubicBezTo>
                    <a:cubicBezTo>
                      <a:pt x="352" y="576"/>
                      <a:pt x="389" y="569"/>
                      <a:pt x="425" y="554"/>
                    </a:cubicBezTo>
                    <a:cubicBezTo>
                      <a:pt x="575" y="504"/>
                      <a:pt x="650" y="329"/>
                      <a:pt x="588" y="179"/>
                    </a:cubicBezTo>
                    <a:cubicBezTo>
                      <a:pt x="548" y="70"/>
                      <a:pt x="431" y="1"/>
                      <a:pt x="3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30" name="Google Shape;12130;p55"/>
              <p:cNvSpPr/>
              <p:nvPr/>
            </p:nvSpPr>
            <p:spPr>
              <a:xfrm>
                <a:off x="3658775" y="3324300"/>
                <a:ext cx="16350" cy="14250"/>
              </a:xfrm>
              <a:custGeom>
                <a:rect b="b" l="l" r="r" t="t"/>
                <a:pathLst>
                  <a:path extrusionOk="0" h="570" w="654">
                    <a:moveTo>
                      <a:pt x="301" y="1"/>
                    </a:moveTo>
                    <a:cubicBezTo>
                      <a:pt x="159" y="1"/>
                      <a:pt x="36" y="96"/>
                      <a:pt x="13" y="242"/>
                    </a:cubicBezTo>
                    <a:cubicBezTo>
                      <a:pt x="1" y="317"/>
                      <a:pt x="26" y="392"/>
                      <a:pt x="63" y="454"/>
                    </a:cubicBezTo>
                    <a:cubicBezTo>
                      <a:pt x="129" y="535"/>
                      <a:pt x="213" y="570"/>
                      <a:pt x="295" y="570"/>
                    </a:cubicBezTo>
                    <a:cubicBezTo>
                      <a:pt x="480" y="570"/>
                      <a:pt x="653" y="395"/>
                      <a:pt x="575" y="179"/>
                    </a:cubicBezTo>
                    <a:cubicBezTo>
                      <a:pt x="563" y="154"/>
                      <a:pt x="550" y="129"/>
                      <a:pt x="538" y="117"/>
                    </a:cubicBezTo>
                    <a:cubicBezTo>
                      <a:pt x="488" y="54"/>
                      <a:pt x="425" y="17"/>
                      <a:pt x="351" y="4"/>
                    </a:cubicBezTo>
                    <a:cubicBezTo>
                      <a:pt x="334" y="2"/>
                      <a:pt x="317" y="1"/>
                      <a:pt x="3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31" name="Google Shape;12131;p55"/>
              <p:cNvSpPr/>
              <p:nvPr/>
            </p:nvSpPr>
            <p:spPr>
              <a:xfrm>
                <a:off x="3645025" y="3370400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34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85"/>
                      <a:pt x="1" y="247"/>
                      <a:pt x="63" y="397"/>
                    </a:cubicBezTo>
                    <a:cubicBezTo>
                      <a:pt x="101" y="511"/>
                      <a:pt x="211" y="582"/>
                      <a:pt x="322" y="582"/>
                    </a:cubicBezTo>
                    <a:cubicBezTo>
                      <a:pt x="357" y="582"/>
                      <a:pt x="393" y="575"/>
                      <a:pt x="426" y="560"/>
                    </a:cubicBezTo>
                    <a:cubicBezTo>
                      <a:pt x="576" y="497"/>
                      <a:pt x="651" y="335"/>
                      <a:pt x="601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32" name="Google Shape;12132;p55"/>
              <p:cNvSpPr/>
              <p:nvPr/>
            </p:nvSpPr>
            <p:spPr>
              <a:xfrm>
                <a:off x="3524125" y="3525275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49" y="1"/>
                    </a:moveTo>
                    <a:cubicBezTo>
                      <a:pt x="254" y="1"/>
                      <a:pt x="159" y="48"/>
                      <a:pt x="100" y="138"/>
                    </a:cubicBezTo>
                    <a:cubicBezTo>
                      <a:pt x="1" y="326"/>
                      <a:pt x="100" y="551"/>
                      <a:pt x="313" y="576"/>
                    </a:cubicBezTo>
                    <a:cubicBezTo>
                      <a:pt x="330" y="579"/>
                      <a:pt x="346" y="580"/>
                      <a:pt x="362" y="580"/>
                    </a:cubicBezTo>
                    <a:cubicBezTo>
                      <a:pt x="551" y="580"/>
                      <a:pt x="694" y="384"/>
                      <a:pt x="625" y="188"/>
                    </a:cubicBezTo>
                    <a:cubicBezTo>
                      <a:pt x="613" y="163"/>
                      <a:pt x="600" y="138"/>
                      <a:pt x="588" y="126"/>
                    </a:cubicBezTo>
                    <a:cubicBezTo>
                      <a:pt x="528" y="41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33" name="Google Shape;12133;p55"/>
              <p:cNvSpPr/>
              <p:nvPr/>
            </p:nvSpPr>
            <p:spPr>
              <a:xfrm>
                <a:off x="3529350" y="3488150"/>
                <a:ext cx="16975" cy="12800"/>
              </a:xfrm>
              <a:custGeom>
                <a:rect b="b" l="l" r="r" t="t"/>
                <a:pathLst>
                  <a:path extrusionOk="0" h="512" w="679">
                    <a:moveTo>
                      <a:pt x="483" y="0"/>
                    </a:moveTo>
                    <a:cubicBezTo>
                      <a:pt x="275" y="0"/>
                      <a:pt x="1" y="282"/>
                      <a:pt x="204" y="449"/>
                    </a:cubicBezTo>
                    <a:cubicBezTo>
                      <a:pt x="257" y="491"/>
                      <a:pt x="320" y="511"/>
                      <a:pt x="382" y="511"/>
                    </a:cubicBezTo>
                    <a:cubicBezTo>
                      <a:pt x="465" y="511"/>
                      <a:pt x="547" y="475"/>
                      <a:pt x="604" y="411"/>
                    </a:cubicBezTo>
                    <a:cubicBezTo>
                      <a:pt x="654" y="349"/>
                      <a:pt x="679" y="274"/>
                      <a:pt x="666" y="199"/>
                    </a:cubicBezTo>
                    <a:cubicBezTo>
                      <a:pt x="666" y="174"/>
                      <a:pt x="666" y="149"/>
                      <a:pt x="654" y="124"/>
                    </a:cubicBezTo>
                    <a:cubicBezTo>
                      <a:pt x="621" y="35"/>
                      <a:pt x="556" y="0"/>
                      <a:pt x="4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34" name="Google Shape;12134;p55"/>
              <p:cNvSpPr/>
              <p:nvPr/>
            </p:nvSpPr>
            <p:spPr>
              <a:xfrm>
                <a:off x="3497875" y="3465600"/>
                <a:ext cx="17375" cy="14525"/>
              </a:xfrm>
              <a:custGeom>
                <a:rect b="b" l="l" r="r" t="t"/>
                <a:pathLst>
                  <a:path extrusionOk="0" h="581" w="695">
                    <a:moveTo>
                      <a:pt x="356" y="1"/>
                    </a:moveTo>
                    <a:cubicBezTo>
                      <a:pt x="260" y="1"/>
                      <a:pt x="165" y="48"/>
                      <a:pt x="113" y="138"/>
                    </a:cubicBezTo>
                    <a:cubicBezTo>
                      <a:pt x="1" y="313"/>
                      <a:pt x="113" y="551"/>
                      <a:pt x="313" y="576"/>
                    </a:cubicBezTo>
                    <a:cubicBezTo>
                      <a:pt x="331" y="579"/>
                      <a:pt x="348" y="580"/>
                      <a:pt x="365" y="580"/>
                    </a:cubicBezTo>
                    <a:cubicBezTo>
                      <a:pt x="562" y="580"/>
                      <a:pt x="695" y="384"/>
                      <a:pt x="626" y="188"/>
                    </a:cubicBezTo>
                    <a:cubicBezTo>
                      <a:pt x="613" y="163"/>
                      <a:pt x="601" y="138"/>
                      <a:pt x="588" y="126"/>
                    </a:cubicBezTo>
                    <a:cubicBezTo>
                      <a:pt x="534" y="41"/>
                      <a:pt x="445" y="1"/>
                      <a:pt x="3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35" name="Google Shape;12135;p55"/>
              <p:cNvSpPr/>
              <p:nvPr/>
            </p:nvSpPr>
            <p:spPr>
              <a:xfrm>
                <a:off x="3474050" y="3400050"/>
                <a:ext cx="17425" cy="12850"/>
              </a:xfrm>
              <a:custGeom>
                <a:rect b="b" l="l" r="r" t="t"/>
                <a:pathLst>
                  <a:path extrusionOk="0" h="514" w="697">
                    <a:moveTo>
                      <a:pt x="483" y="0"/>
                    </a:moveTo>
                    <a:cubicBezTo>
                      <a:pt x="275" y="0"/>
                      <a:pt x="1" y="282"/>
                      <a:pt x="204" y="448"/>
                    </a:cubicBezTo>
                    <a:cubicBezTo>
                      <a:pt x="260" y="494"/>
                      <a:pt x="323" y="514"/>
                      <a:pt x="385" y="514"/>
                    </a:cubicBezTo>
                    <a:cubicBezTo>
                      <a:pt x="546" y="514"/>
                      <a:pt x="697" y="379"/>
                      <a:pt x="679" y="198"/>
                    </a:cubicBezTo>
                    <a:cubicBezTo>
                      <a:pt x="666" y="174"/>
                      <a:pt x="666" y="149"/>
                      <a:pt x="654" y="124"/>
                    </a:cubicBezTo>
                    <a:cubicBezTo>
                      <a:pt x="621" y="35"/>
                      <a:pt x="556" y="0"/>
                      <a:pt x="4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36" name="Google Shape;12136;p55"/>
              <p:cNvSpPr/>
              <p:nvPr/>
            </p:nvSpPr>
            <p:spPr>
              <a:xfrm>
                <a:off x="3500875" y="3426750"/>
                <a:ext cx="18750" cy="14300"/>
              </a:xfrm>
              <a:custGeom>
                <a:rect b="b" l="l" r="r" t="t"/>
                <a:pathLst>
                  <a:path extrusionOk="0" h="572" w="750">
                    <a:moveTo>
                      <a:pt x="398" y="1"/>
                    </a:moveTo>
                    <a:cubicBezTo>
                      <a:pt x="60" y="1"/>
                      <a:pt x="1" y="520"/>
                      <a:pt x="368" y="568"/>
                    </a:cubicBezTo>
                    <a:cubicBezTo>
                      <a:pt x="385" y="571"/>
                      <a:pt x="401" y="572"/>
                      <a:pt x="417" y="572"/>
                    </a:cubicBezTo>
                    <a:cubicBezTo>
                      <a:pt x="606" y="572"/>
                      <a:pt x="750" y="376"/>
                      <a:pt x="681" y="180"/>
                    </a:cubicBezTo>
                    <a:cubicBezTo>
                      <a:pt x="668" y="155"/>
                      <a:pt x="656" y="130"/>
                      <a:pt x="643" y="118"/>
                    </a:cubicBezTo>
                    <a:cubicBezTo>
                      <a:pt x="593" y="55"/>
                      <a:pt x="531" y="18"/>
                      <a:pt x="456" y="5"/>
                    </a:cubicBezTo>
                    <a:cubicBezTo>
                      <a:pt x="436" y="2"/>
                      <a:pt x="417" y="1"/>
                      <a:pt x="3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37" name="Google Shape;12137;p55"/>
              <p:cNvSpPr/>
              <p:nvPr/>
            </p:nvSpPr>
            <p:spPr>
              <a:xfrm>
                <a:off x="3645050" y="3410325"/>
                <a:ext cx="18600" cy="14500"/>
              </a:xfrm>
              <a:custGeom>
                <a:rect b="b" l="l" r="r" t="t"/>
                <a:pathLst>
                  <a:path extrusionOk="0" h="580" w="744">
                    <a:moveTo>
                      <a:pt x="409" y="0"/>
                    </a:moveTo>
                    <a:cubicBezTo>
                      <a:pt x="200" y="0"/>
                      <a:pt x="1" y="238"/>
                      <a:pt x="162" y="462"/>
                    </a:cubicBezTo>
                    <a:cubicBezTo>
                      <a:pt x="212" y="525"/>
                      <a:pt x="275" y="562"/>
                      <a:pt x="362" y="575"/>
                    </a:cubicBezTo>
                    <a:cubicBezTo>
                      <a:pt x="379" y="578"/>
                      <a:pt x="395" y="579"/>
                      <a:pt x="411" y="579"/>
                    </a:cubicBezTo>
                    <a:cubicBezTo>
                      <a:pt x="600" y="579"/>
                      <a:pt x="744" y="383"/>
                      <a:pt x="675" y="187"/>
                    </a:cubicBezTo>
                    <a:cubicBezTo>
                      <a:pt x="662" y="162"/>
                      <a:pt x="650" y="137"/>
                      <a:pt x="637" y="125"/>
                    </a:cubicBezTo>
                    <a:cubicBezTo>
                      <a:pt x="574" y="37"/>
                      <a:pt x="491" y="0"/>
                      <a:pt x="4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38" name="Google Shape;12138;p55"/>
              <p:cNvSpPr/>
              <p:nvPr/>
            </p:nvSpPr>
            <p:spPr>
              <a:xfrm>
                <a:off x="3579725" y="3396250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51" y="0"/>
                    </a:moveTo>
                    <a:cubicBezTo>
                      <a:pt x="257" y="0"/>
                      <a:pt x="165" y="47"/>
                      <a:pt x="113" y="138"/>
                    </a:cubicBezTo>
                    <a:cubicBezTo>
                      <a:pt x="1" y="313"/>
                      <a:pt x="113" y="550"/>
                      <a:pt x="313" y="575"/>
                    </a:cubicBezTo>
                    <a:cubicBezTo>
                      <a:pt x="330" y="578"/>
                      <a:pt x="346" y="580"/>
                      <a:pt x="362" y="580"/>
                    </a:cubicBezTo>
                    <a:cubicBezTo>
                      <a:pt x="552" y="580"/>
                      <a:pt x="695" y="384"/>
                      <a:pt x="626" y="188"/>
                    </a:cubicBezTo>
                    <a:cubicBezTo>
                      <a:pt x="613" y="163"/>
                      <a:pt x="601" y="138"/>
                      <a:pt x="588" y="126"/>
                    </a:cubicBezTo>
                    <a:cubicBezTo>
                      <a:pt x="528" y="41"/>
                      <a:pt x="439" y="0"/>
                      <a:pt x="3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39" name="Google Shape;12139;p55"/>
              <p:cNvSpPr/>
              <p:nvPr/>
            </p:nvSpPr>
            <p:spPr>
              <a:xfrm>
                <a:off x="3598850" y="3465425"/>
                <a:ext cx="16250" cy="11775"/>
              </a:xfrm>
              <a:custGeom>
                <a:rect b="b" l="l" r="r" t="t"/>
                <a:pathLst>
                  <a:path extrusionOk="0" h="471" w="650">
                    <a:moveTo>
                      <a:pt x="315" y="0"/>
                    </a:moveTo>
                    <a:cubicBezTo>
                      <a:pt x="182" y="0"/>
                      <a:pt x="54" y="93"/>
                      <a:pt x="23" y="245"/>
                    </a:cubicBezTo>
                    <a:cubicBezTo>
                      <a:pt x="1" y="401"/>
                      <a:pt x="135" y="470"/>
                      <a:pt x="278" y="470"/>
                    </a:cubicBezTo>
                    <a:cubicBezTo>
                      <a:pt x="456" y="470"/>
                      <a:pt x="649" y="363"/>
                      <a:pt x="573" y="183"/>
                    </a:cubicBezTo>
                    <a:cubicBezTo>
                      <a:pt x="573" y="158"/>
                      <a:pt x="561" y="133"/>
                      <a:pt x="548" y="120"/>
                    </a:cubicBezTo>
                    <a:cubicBezTo>
                      <a:pt x="485" y="38"/>
                      <a:pt x="399" y="0"/>
                      <a:pt x="3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40" name="Google Shape;12140;p55"/>
              <p:cNvSpPr/>
              <p:nvPr/>
            </p:nvSpPr>
            <p:spPr>
              <a:xfrm>
                <a:off x="3535125" y="3446925"/>
                <a:ext cx="18800" cy="14525"/>
              </a:xfrm>
              <a:custGeom>
                <a:rect b="b" l="l" r="r" t="t"/>
                <a:pathLst>
                  <a:path extrusionOk="0" h="581" w="752">
                    <a:moveTo>
                      <a:pt x="412" y="1"/>
                    </a:moveTo>
                    <a:cubicBezTo>
                      <a:pt x="202" y="1"/>
                      <a:pt x="1" y="247"/>
                      <a:pt x="173" y="473"/>
                    </a:cubicBezTo>
                    <a:cubicBezTo>
                      <a:pt x="233" y="548"/>
                      <a:pt x="313" y="580"/>
                      <a:pt x="391" y="580"/>
                    </a:cubicBezTo>
                    <a:cubicBezTo>
                      <a:pt x="574" y="580"/>
                      <a:pt x="751" y="408"/>
                      <a:pt x="673" y="198"/>
                    </a:cubicBezTo>
                    <a:cubicBezTo>
                      <a:pt x="660" y="173"/>
                      <a:pt x="648" y="148"/>
                      <a:pt x="635" y="123"/>
                    </a:cubicBezTo>
                    <a:cubicBezTo>
                      <a:pt x="573" y="37"/>
                      <a:pt x="492" y="1"/>
                      <a:pt x="4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41" name="Google Shape;12141;p55"/>
              <p:cNvSpPr/>
              <p:nvPr/>
            </p:nvSpPr>
            <p:spPr>
              <a:xfrm>
                <a:off x="3507625" y="3380600"/>
                <a:ext cx="18275" cy="14475"/>
              </a:xfrm>
              <a:custGeom>
                <a:rect b="b" l="l" r="r" t="t"/>
                <a:pathLst>
                  <a:path extrusionOk="0" h="579" w="731">
                    <a:moveTo>
                      <a:pt x="380" y="0"/>
                    </a:moveTo>
                    <a:cubicBezTo>
                      <a:pt x="186" y="0"/>
                      <a:pt x="0" y="207"/>
                      <a:pt x="123" y="427"/>
                    </a:cubicBezTo>
                    <a:cubicBezTo>
                      <a:pt x="179" y="534"/>
                      <a:pt x="272" y="579"/>
                      <a:pt x="367" y="579"/>
                    </a:cubicBezTo>
                    <a:cubicBezTo>
                      <a:pt x="547" y="579"/>
                      <a:pt x="730" y="411"/>
                      <a:pt x="648" y="189"/>
                    </a:cubicBezTo>
                    <a:cubicBezTo>
                      <a:pt x="636" y="164"/>
                      <a:pt x="623" y="139"/>
                      <a:pt x="611" y="127"/>
                    </a:cubicBezTo>
                    <a:cubicBezTo>
                      <a:pt x="547" y="37"/>
                      <a:pt x="463" y="0"/>
                      <a:pt x="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42" name="Google Shape;12142;p55"/>
              <p:cNvSpPr/>
              <p:nvPr/>
            </p:nvSpPr>
            <p:spPr>
              <a:xfrm>
                <a:off x="3559750" y="3511400"/>
                <a:ext cx="15750" cy="14375"/>
              </a:xfrm>
              <a:custGeom>
                <a:rect b="b" l="l" r="r" t="t"/>
                <a:pathLst>
                  <a:path extrusionOk="0" h="575" w="630">
                    <a:moveTo>
                      <a:pt x="304" y="1"/>
                    </a:moveTo>
                    <a:cubicBezTo>
                      <a:pt x="173" y="1"/>
                      <a:pt x="44" y="82"/>
                      <a:pt x="25" y="243"/>
                    </a:cubicBezTo>
                    <a:cubicBezTo>
                      <a:pt x="0" y="318"/>
                      <a:pt x="25" y="393"/>
                      <a:pt x="75" y="456"/>
                    </a:cubicBezTo>
                    <a:cubicBezTo>
                      <a:pt x="133" y="539"/>
                      <a:pt x="216" y="575"/>
                      <a:pt x="298" y="575"/>
                    </a:cubicBezTo>
                    <a:cubicBezTo>
                      <a:pt x="464" y="575"/>
                      <a:pt x="629" y="427"/>
                      <a:pt x="587" y="218"/>
                    </a:cubicBezTo>
                    <a:cubicBezTo>
                      <a:pt x="551" y="73"/>
                      <a:pt x="427" y="1"/>
                      <a:pt x="3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43" name="Google Shape;12143;p55"/>
              <p:cNvSpPr/>
              <p:nvPr/>
            </p:nvSpPr>
            <p:spPr>
              <a:xfrm>
                <a:off x="3617550" y="3339100"/>
                <a:ext cx="18300" cy="14475"/>
              </a:xfrm>
              <a:custGeom>
                <a:rect b="b" l="l" r="r" t="t"/>
                <a:pathLst>
                  <a:path extrusionOk="0" h="579" w="732">
                    <a:moveTo>
                      <a:pt x="399" y="0"/>
                    </a:moveTo>
                    <a:cubicBezTo>
                      <a:pt x="194" y="0"/>
                      <a:pt x="1" y="238"/>
                      <a:pt x="162" y="462"/>
                    </a:cubicBezTo>
                    <a:cubicBezTo>
                      <a:pt x="200" y="525"/>
                      <a:pt x="275" y="562"/>
                      <a:pt x="350" y="575"/>
                    </a:cubicBezTo>
                    <a:cubicBezTo>
                      <a:pt x="367" y="577"/>
                      <a:pt x="383" y="579"/>
                      <a:pt x="399" y="579"/>
                    </a:cubicBezTo>
                    <a:cubicBezTo>
                      <a:pt x="598" y="579"/>
                      <a:pt x="732" y="372"/>
                      <a:pt x="662" y="187"/>
                    </a:cubicBezTo>
                    <a:cubicBezTo>
                      <a:pt x="650" y="162"/>
                      <a:pt x="637" y="137"/>
                      <a:pt x="625" y="125"/>
                    </a:cubicBezTo>
                    <a:cubicBezTo>
                      <a:pt x="562" y="37"/>
                      <a:pt x="479" y="0"/>
                      <a:pt x="3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44" name="Google Shape;12144;p55"/>
              <p:cNvSpPr/>
              <p:nvPr/>
            </p:nvSpPr>
            <p:spPr>
              <a:xfrm>
                <a:off x="3685325" y="3354125"/>
                <a:ext cx="14925" cy="14075"/>
              </a:xfrm>
              <a:custGeom>
                <a:rect b="b" l="l" r="r" t="t"/>
                <a:pathLst>
                  <a:path extrusionOk="0" h="563" w="597">
                    <a:moveTo>
                      <a:pt x="286" y="1"/>
                    </a:moveTo>
                    <a:cubicBezTo>
                      <a:pt x="166" y="1"/>
                      <a:pt x="46" y="70"/>
                      <a:pt x="13" y="223"/>
                    </a:cubicBezTo>
                    <a:cubicBezTo>
                      <a:pt x="1" y="298"/>
                      <a:pt x="13" y="386"/>
                      <a:pt x="63" y="448"/>
                    </a:cubicBezTo>
                    <a:cubicBezTo>
                      <a:pt x="101" y="498"/>
                      <a:pt x="176" y="548"/>
                      <a:pt x="251" y="561"/>
                    </a:cubicBezTo>
                    <a:cubicBezTo>
                      <a:pt x="261" y="562"/>
                      <a:pt x="272" y="562"/>
                      <a:pt x="282" y="562"/>
                    </a:cubicBezTo>
                    <a:cubicBezTo>
                      <a:pt x="398" y="562"/>
                      <a:pt x="517" y="500"/>
                      <a:pt x="563" y="386"/>
                    </a:cubicBezTo>
                    <a:cubicBezTo>
                      <a:pt x="576" y="361"/>
                      <a:pt x="576" y="336"/>
                      <a:pt x="576" y="311"/>
                    </a:cubicBezTo>
                    <a:cubicBezTo>
                      <a:pt x="597" y="114"/>
                      <a:pt x="440" y="1"/>
                      <a:pt x="2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45" name="Google Shape;12145;p55"/>
              <p:cNvSpPr/>
              <p:nvPr/>
            </p:nvSpPr>
            <p:spPr>
              <a:xfrm>
                <a:off x="3712400" y="3424975"/>
                <a:ext cx="20225" cy="14425"/>
              </a:xfrm>
              <a:custGeom>
                <a:rect b="b" l="l" r="r" t="t"/>
                <a:pathLst>
                  <a:path extrusionOk="0" h="577" w="809">
                    <a:moveTo>
                      <a:pt x="405" y="0"/>
                    </a:moveTo>
                    <a:cubicBezTo>
                      <a:pt x="52" y="0"/>
                      <a:pt x="1" y="527"/>
                      <a:pt x="367" y="576"/>
                    </a:cubicBezTo>
                    <a:cubicBezTo>
                      <a:pt x="376" y="577"/>
                      <a:pt x="384" y="577"/>
                      <a:pt x="392" y="577"/>
                    </a:cubicBezTo>
                    <a:cubicBezTo>
                      <a:pt x="734" y="577"/>
                      <a:pt x="809" y="75"/>
                      <a:pt x="455" y="1"/>
                    </a:cubicBezTo>
                    <a:lnTo>
                      <a:pt x="430" y="1"/>
                    </a:lnTo>
                    <a:cubicBezTo>
                      <a:pt x="422" y="1"/>
                      <a:pt x="413" y="0"/>
                      <a:pt x="4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46" name="Google Shape;12146;p55"/>
              <p:cNvSpPr/>
              <p:nvPr/>
            </p:nvSpPr>
            <p:spPr>
              <a:xfrm>
                <a:off x="3675325" y="3469600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09" y="0"/>
                    </a:moveTo>
                    <a:cubicBezTo>
                      <a:pt x="277" y="0"/>
                      <a:pt x="245" y="5"/>
                      <a:pt x="213" y="16"/>
                    </a:cubicBezTo>
                    <a:cubicBezTo>
                      <a:pt x="76" y="78"/>
                      <a:pt x="1" y="253"/>
                      <a:pt x="51" y="391"/>
                    </a:cubicBezTo>
                    <a:cubicBezTo>
                      <a:pt x="100" y="509"/>
                      <a:pt x="212" y="581"/>
                      <a:pt x="331" y="581"/>
                    </a:cubicBezTo>
                    <a:cubicBezTo>
                      <a:pt x="363" y="581"/>
                      <a:pt x="395" y="576"/>
                      <a:pt x="426" y="566"/>
                    </a:cubicBezTo>
                    <a:cubicBezTo>
                      <a:pt x="576" y="503"/>
                      <a:pt x="651" y="341"/>
                      <a:pt x="588" y="191"/>
                    </a:cubicBezTo>
                    <a:cubicBezTo>
                      <a:pt x="549" y="72"/>
                      <a:pt x="431" y="0"/>
                      <a:pt x="3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47" name="Google Shape;12147;p55"/>
              <p:cNvSpPr/>
              <p:nvPr/>
            </p:nvSpPr>
            <p:spPr>
              <a:xfrm>
                <a:off x="3551750" y="3554350"/>
                <a:ext cx="18450" cy="15300"/>
              </a:xfrm>
              <a:custGeom>
                <a:rect b="b" l="l" r="r" t="t"/>
                <a:pathLst>
                  <a:path extrusionOk="0" h="612" w="738">
                    <a:moveTo>
                      <a:pt x="357" y="0"/>
                    </a:moveTo>
                    <a:cubicBezTo>
                      <a:pt x="171" y="0"/>
                      <a:pt x="1" y="190"/>
                      <a:pt x="83" y="400"/>
                    </a:cubicBezTo>
                    <a:cubicBezTo>
                      <a:pt x="129" y="549"/>
                      <a:pt x="242" y="611"/>
                      <a:pt x="355" y="611"/>
                    </a:cubicBezTo>
                    <a:cubicBezTo>
                      <a:pt x="545" y="611"/>
                      <a:pt x="738" y="435"/>
                      <a:pt x="620" y="200"/>
                    </a:cubicBezTo>
                    <a:cubicBezTo>
                      <a:pt x="608" y="150"/>
                      <a:pt x="583" y="112"/>
                      <a:pt x="558" y="87"/>
                    </a:cubicBezTo>
                    <a:cubicBezTo>
                      <a:pt x="497" y="27"/>
                      <a:pt x="426" y="0"/>
                      <a:pt x="3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48" name="Google Shape;12148;p55"/>
              <p:cNvSpPr/>
              <p:nvPr/>
            </p:nvSpPr>
            <p:spPr>
              <a:xfrm>
                <a:off x="3663775" y="3501775"/>
                <a:ext cx="17475" cy="14450"/>
              </a:xfrm>
              <a:custGeom>
                <a:rect b="b" l="l" r="r" t="t"/>
                <a:pathLst>
                  <a:path extrusionOk="0" h="578" w="699">
                    <a:moveTo>
                      <a:pt x="345" y="1"/>
                    </a:moveTo>
                    <a:cubicBezTo>
                      <a:pt x="314" y="1"/>
                      <a:pt x="282" y="6"/>
                      <a:pt x="250" y="16"/>
                    </a:cubicBezTo>
                    <a:cubicBezTo>
                      <a:pt x="1" y="116"/>
                      <a:pt x="1" y="453"/>
                      <a:pt x="238" y="553"/>
                    </a:cubicBezTo>
                    <a:cubicBezTo>
                      <a:pt x="278" y="570"/>
                      <a:pt x="317" y="578"/>
                      <a:pt x="356" y="578"/>
                    </a:cubicBezTo>
                    <a:cubicBezTo>
                      <a:pt x="546" y="578"/>
                      <a:pt x="698" y="389"/>
                      <a:pt x="625" y="191"/>
                    </a:cubicBezTo>
                    <a:cubicBezTo>
                      <a:pt x="576" y="72"/>
                      <a:pt x="464" y="1"/>
                      <a:pt x="3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49" name="Google Shape;12149;p55"/>
              <p:cNvSpPr/>
              <p:nvPr/>
            </p:nvSpPr>
            <p:spPr>
              <a:xfrm>
                <a:off x="3517200" y="3349775"/>
                <a:ext cx="17850" cy="14500"/>
              </a:xfrm>
              <a:custGeom>
                <a:rect b="b" l="l" r="r" t="t"/>
                <a:pathLst>
                  <a:path extrusionOk="0" h="580" w="714">
                    <a:moveTo>
                      <a:pt x="355" y="1"/>
                    </a:moveTo>
                    <a:cubicBezTo>
                      <a:pt x="179" y="1"/>
                      <a:pt x="1" y="156"/>
                      <a:pt x="65" y="372"/>
                    </a:cubicBezTo>
                    <a:cubicBezTo>
                      <a:pt x="106" y="519"/>
                      <a:pt x="213" y="580"/>
                      <a:pt x="323" y="580"/>
                    </a:cubicBezTo>
                    <a:cubicBezTo>
                      <a:pt x="513" y="580"/>
                      <a:pt x="713" y="398"/>
                      <a:pt x="602" y="160"/>
                    </a:cubicBezTo>
                    <a:cubicBezTo>
                      <a:pt x="549" y="48"/>
                      <a:pt x="452" y="1"/>
                      <a:pt x="3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50" name="Google Shape;12150;p55"/>
              <p:cNvSpPr/>
              <p:nvPr/>
            </p:nvSpPr>
            <p:spPr>
              <a:xfrm>
                <a:off x="3629275" y="3306575"/>
                <a:ext cx="17775" cy="14375"/>
              </a:xfrm>
              <a:custGeom>
                <a:rect b="b" l="l" r="r" t="t"/>
                <a:pathLst>
                  <a:path extrusionOk="0" h="575" w="711">
                    <a:moveTo>
                      <a:pt x="342" y="0"/>
                    </a:moveTo>
                    <a:cubicBezTo>
                      <a:pt x="172" y="0"/>
                      <a:pt x="0" y="149"/>
                      <a:pt x="56" y="363"/>
                    </a:cubicBezTo>
                    <a:cubicBezTo>
                      <a:pt x="102" y="513"/>
                      <a:pt x="215" y="575"/>
                      <a:pt x="328" y="575"/>
                    </a:cubicBezTo>
                    <a:cubicBezTo>
                      <a:pt x="519" y="575"/>
                      <a:pt x="711" y="399"/>
                      <a:pt x="593" y="163"/>
                    </a:cubicBezTo>
                    <a:cubicBezTo>
                      <a:pt x="539" y="49"/>
                      <a:pt x="441" y="0"/>
                      <a:pt x="3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51" name="Google Shape;12151;p55"/>
              <p:cNvSpPr/>
              <p:nvPr/>
            </p:nvSpPr>
            <p:spPr>
              <a:xfrm>
                <a:off x="3552800" y="3330075"/>
                <a:ext cx="16975" cy="14425"/>
              </a:xfrm>
              <a:custGeom>
                <a:rect b="b" l="l" r="r" t="t"/>
                <a:pathLst>
                  <a:path extrusionOk="0" h="577" w="679">
                    <a:moveTo>
                      <a:pt x="401" y="1"/>
                    </a:moveTo>
                    <a:cubicBezTo>
                      <a:pt x="204" y="1"/>
                      <a:pt x="0" y="204"/>
                      <a:pt x="141" y="436"/>
                    </a:cubicBezTo>
                    <a:cubicBezTo>
                      <a:pt x="178" y="511"/>
                      <a:pt x="253" y="561"/>
                      <a:pt x="341" y="573"/>
                    </a:cubicBezTo>
                    <a:cubicBezTo>
                      <a:pt x="356" y="576"/>
                      <a:pt x="371" y="577"/>
                      <a:pt x="387" y="577"/>
                    </a:cubicBezTo>
                    <a:cubicBezTo>
                      <a:pt x="520" y="577"/>
                      <a:pt x="643" y="481"/>
                      <a:pt x="666" y="336"/>
                    </a:cubicBezTo>
                    <a:cubicBezTo>
                      <a:pt x="678" y="298"/>
                      <a:pt x="678" y="273"/>
                      <a:pt x="666" y="236"/>
                    </a:cubicBezTo>
                    <a:cubicBezTo>
                      <a:pt x="666" y="223"/>
                      <a:pt x="666" y="198"/>
                      <a:pt x="653" y="186"/>
                    </a:cubicBezTo>
                    <a:cubicBezTo>
                      <a:pt x="602" y="54"/>
                      <a:pt x="502" y="1"/>
                      <a:pt x="4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52" name="Google Shape;12152;p55"/>
              <p:cNvSpPr/>
              <p:nvPr/>
            </p:nvSpPr>
            <p:spPr>
              <a:xfrm>
                <a:off x="3520550" y="3562500"/>
                <a:ext cx="17650" cy="14975"/>
              </a:xfrm>
              <a:custGeom>
                <a:rect b="b" l="l" r="r" t="t"/>
                <a:pathLst>
                  <a:path extrusionOk="0" h="599" w="706">
                    <a:moveTo>
                      <a:pt x="385" y="1"/>
                    </a:moveTo>
                    <a:cubicBezTo>
                      <a:pt x="194" y="1"/>
                      <a:pt x="1" y="180"/>
                      <a:pt x="119" y="424"/>
                    </a:cubicBezTo>
                    <a:cubicBezTo>
                      <a:pt x="156" y="524"/>
                      <a:pt x="243" y="586"/>
                      <a:pt x="356" y="599"/>
                    </a:cubicBezTo>
                    <a:cubicBezTo>
                      <a:pt x="393" y="599"/>
                      <a:pt x="443" y="599"/>
                      <a:pt x="481" y="586"/>
                    </a:cubicBezTo>
                    <a:cubicBezTo>
                      <a:pt x="631" y="524"/>
                      <a:pt x="706" y="361"/>
                      <a:pt x="656" y="211"/>
                    </a:cubicBezTo>
                    <a:cubicBezTo>
                      <a:pt x="610" y="63"/>
                      <a:pt x="498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53" name="Google Shape;12153;p55"/>
              <p:cNvSpPr/>
              <p:nvPr/>
            </p:nvSpPr>
            <p:spPr>
              <a:xfrm>
                <a:off x="3812475" y="3417550"/>
                <a:ext cx="15800" cy="14400"/>
              </a:xfrm>
              <a:custGeom>
                <a:rect b="b" l="l" r="r" t="t"/>
                <a:pathLst>
                  <a:path extrusionOk="0" h="576" w="632">
                    <a:moveTo>
                      <a:pt x="327" y="0"/>
                    </a:moveTo>
                    <a:cubicBezTo>
                      <a:pt x="244" y="0"/>
                      <a:pt x="160" y="36"/>
                      <a:pt x="101" y="111"/>
                    </a:cubicBezTo>
                    <a:cubicBezTo>
                      <a:pt x="1" y="236"/>
                      <a:pt x="26" y="411"/>
                      <a:pt x="138" y="511"/>
                    </a:cubicBezTo>
                    <a:cubicBezTo>
                      <a:pt x="194" y="556"/>
                      <a:pt x="257" y="576"/>
                      <a:pt x="319" y="576"/>
                    </a:cubicBezTo>
                    <a:cubicBezTo>
                      <a:pt x="480" y="576"/>
                      <a:pt x="631" y="441"/>
                      <a:pt x="613" y="261"/>
                    </a:cubicBezTo>
                    <a:cubicBezTo>
                      <a:pt x="613" y="236"/>
                      <a:pt x="601" y="211"/>
                      <a:pt x="588" y="186"/>
                    </a:cubicBezTo>
                    <a:cubicBezTo>
                      <a:pt x="545" y="64"/>
                      <a:pt x="437" y="0"/>
                      <a:pt x="3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54" name="Google Shape;12154;p55"/>
              <p:cNvSpPr/>
              <p:nvPr/>
            </p:nvSpPr>
            <p:spPr>
              <a:xfrm>
                <a:off x="3849675" y="3396875"/>
                <a:ext cx="16250" cy="14475"/>
              </a:xfrm>
              <a:custGeom>
                <a:rect b="b" l="l" r="r" t="t"/>
                <a:pathLst>
                  <a:path extrusionOk="0" h="579" w="650">
                    <a:moveTo>
                      <a:pt x="355" y="0"/>
                    </a:moveTo>
                    <a:cubicBezTo>
                      <a:pt x="260" y="0"/>
                      <a:pt x="164" y="47"/>
                      <a:pt x="113" y="138"/>
                    </a:cubicBezTo>
                    <a:cubicBezTo>
                      <a:pt x="0" y="313"/>
                      <a:pt x="113" y="550"/>
                      <a:pt x="313" y="575"/>
                    </a:cubicBezTo>
                    <a:cubicBezTo>
                      <a:pt x="328" y="578"/>
                      <a:pt x="343" y="579"/>
                      <a:pt x="358" y="579"/>
                    </a:cubicBezTo>
                    <a:cubicBezTo>
                      <a:pt x="502" y="579"/>
                      <a:pt x="627" y="474"/>
                      <a:pt x="650" y="338"/>
                    </a:cubicBezTo>
                    <a:cubicBezTo>
                      <a:pt x="650" y="288"/>
                      <a:pt x="650" y="238"/>
                      <a:pt x="625" y="188"/>
                    </a:cubicBezTo>
                    <a:cubicBezTo>
                      <a:pt x="625" y="163"/>
                      <a:pt x="612" y="138"/>
                      <a:pt x="587" y="126"/>
                    </a:cubicBezTo>
                    <a:cubicBezTo>
                      <a:pt x="533" y="41"/>
                      <a:pt x="444" y="0"/>
                      <a:pt x="3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55" name="Google Shape;12155;p55"/>
              <p:cNvSpPr/>
              <p:nvPr/>
            </p:nvSpPr>
            <p:spPr>
              <a:xfrm>
                <a:off x="3782850" y="3383850"/>
                <a:ext cx="18275" cy="14675"/>
              </a:xfrm>
              <a:custGeom>
                <a:rect b="b" l="l" r="r" t="t"/>
                <a:pathLst>
                  <a:path extrusionOk="0" h="587" w="731">
                    <a:moveTo>
                      <a:pt x="383" y="1"/>
                    </a:moveTo>
                    <a:cubicBezTo>
                      <a:pt x="187" y="1"/>
                      <a:pt x="0" y="205"/>
                      <a:pt x="124" y="434"/>
                    </a:cubicBezTo>
                    <a:cubicBezTo>
                      <a:pt x="184" y="541"/>
                      <a:pt x="279" y="586"/>
                      <a:pt x="373" y="586"/>
                    </a:cubicBezTo>
                    <a:cubicBezTo>
                      <a:pt x="553" y="586"/>
                      <a:pt x="731" y="419"/>
                      <a:pt x="649" y="197"/>
                    </a:cubicBezTo>
                    <a:cubicBezTo>
                      <a:pt x="636" y="172"/>
                      <a:pt x="624" y="147"/>
                      <a:pt x="611" y="122"/>
                    </a:cubicBezTo>
                    <a:cubicBezTo>
                      <a:pt x="548" y="37"/>
                      <a:pt x="465" y="1"/>
                      <a:pt x="3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56" name="Google Shape;12156;p55"/>
              <p:cNvSpPr/>
              <p:nvPr/>
            </p:nvSpPr>
            <p:spPr>
              <a:xfrm>
                <a:off x="3794225" y="3344950"/>
                <a:ext cx="15775" cy="14400"/>
              </a:xfrm>
              <a:custGeom>
                <a:rect b="b" l="l" r="r" t="t"/>
                <a:pathLst>
                  <a:path extrusionOk="0" h="576" w="631">
                    <a:moveTo>
                      <a:pt x="313" y="0"/>
                    </a:moveTo>
                    <a:cubicBezTo>
                      <a:pt x="152" y="0"/>
                      <a:pt x="1" y="135"/>
                      <a:pt x="19" y="316"/>
                    </a:cubicBezTo>
                    <a:cubicBezTo>
                      <a:pt x="42" y="479"/>
                      <a:pt x="173" y="575"/>
                      <a:pt x="307" y="575"/>
                    </a:cubicBezTo>
                    <a:cubicBezTo>
                      <a:pt x="388" y="575"/>
                      <a:pt x="470" y="541"/>
                      <a:pt x="531" y="466"/>
                    </a:cubicBezTo>
                    <a:cubicBezTo>
                      <a:pt x="631" y="341"/>
                      <a:pt x="619" y="166"/>
                      <a:pt x="494" y="66"/>
                    </a:cubicBezTo>
                    <a:cubicBezTo>
                      <a:pt x="438" y="20"/>
                      <a:pt x="375" y="0"/>
                      <a:pt x="3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57" name="Google Shape;12157;p55"/>
              <p:cNvSpPr/>
              <p:nvPr/>
            </p:nvSpPr>
            <p:spPr>
              <a:xfrm>
                <a:off x="3828725" y="3344075"/>
                <a:ext cx="17675" cy="14500"/>
              </a:xfrm>
              <a:custGeom>
                <a:rect b="b" l="l" r="r" t="t"/>
                <a:pathLst>
                  <a:path extrusionOk="0" h="580" w="707">
                    <a:moveTo>
                      <a:pt x="360" y="0"/>
                    </a:moveTo>
                    <a:cubicBezTo>
                      <a:pt x="267" y="0"/>
                      <a:pt x="172" y="48"/>
                      <a:pt x="113" y="138"/>
                    </a:cubicBezTo>
                    <a:cubicBezTo>
                      <a:pt x="1" y="313"/>
                      <a:pt x="113" y="550"/>
                      <a:pt x="313" y="575"/>
                    </a:cubicBezTo>
                    <a:cubicBezTo>
                      <a:pt x="331" y="578"/>
                      <a:pt x="348" y="580"/>
                      <a:pt x="365" y="580"/>
                    </a:cubicBezTo>
                    <a:cubicBezTo>
                      <a:pt x="564" y="580"/>
                      <a:pt x="706" y="384"/>
                      <a:pt x="626" y="188"/>
                    </a:cubicBezTo>
                    <a:cubicBezTo>
                      <a:pt x="626" y="163"/>
                      <a:pt x="613" y="138"/>
                      <a:pt x="588" y="126"/>
                    </a:cubicBezTo>
                    <a:cubicBezTo>
                      <a:pt x="534" y="41"/>
                      <a:pt x="448" y="0"/>
                      <a:pt x="3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58" name="Google Shape;12158;p55"/>
              <p:cNvSpPr/>
              <p:nvPr/>
            </p:nvSpPr>
            <p:spPr>
              <a:xfrm>
                <a:off x="3862775" y="336352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4" y="0"/>
                    </a:moveTo>
                    <a:cubicBezTo>
                      <a:pt x="287" y="0"/>
                      <a:pt x="249" y="7"/>
                      <a:pt x="213" y="22"/>
                    </a:cubicBezTo>
                    <a:cubicBezTo>
                      <a:pt x="76" y="72"/>
                      <a:pt x="1" y="247"/>
                      <a:pt x="51" y="397"/>
                    </a:cubicBezTo>
                    <a:cubicBezTo>
                      <a:pt x="100" y="506"/>
                      <a:pt x="212" y="575"/>
                      <a:pt x="330" y="575"/>
                    </a:cubicBezTo>
                    <a:cubicBezTo>
                      <a:pt x="362" y="575"/>
                      <a:pt x="394" y="570"/>
                      <a:pt x="426" y="560"/>
                    </a:cubicBezTo>
                    <a:cubicBezTo>
                      <a:pt x="576" y="497"/>
                      <a:pt x="651" y="335"/>
                      <a:pt x="588" y="185"/>
                    </a:cubicBezTo>
                    <a:cubicBezTo>
                      <a:pt x="550" y="71"/>
                      <a:pt x="440" y="0"/>
                      <a:pt x="3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59" name="Google Shape;12159;p55"/>
              <p:cNvSpPr/>
              <p:nvPr/>
            </p:nvSpPr>
            <p:spPr>
              <a:xfrm>
                <a:off x="3770875" y="3284300"/>
                <a:ext cx="16350" cy="11700"/>
              </a:xfrm>
              <a:custGeom>
                <a:rect b="b" l="l" r="r" t="t"/>
                <a:pathLst>
                  <a:path extrusionOk="0" h="468" w="654">
                    <a:moveTo>
                      <a:pt x="307" y="1"/>
                    </a:moveTo>
                    <a:cubicBezTo>
                      <a:pt x="173" y="1"/>
                      <a:pt x="50" y="96"/>
                      <a:pt x="28" y="242"/>
                    </a:cubicBezTo>
                    <a:cubicBezTo>
                      <a:pt x="0" y="398"/>
                      <a:pt x="133" y="467"/>
                      <a:pt x="278" y="467"/>
                    </a:cubicBezTo>
                    <a:cubicBezTo>
                      <a:pt x="457" y="467"/>
                      <a:pt x="654" y="360"/>
                      <a:pt x="578" y="180"/>
                    </a:cubicBezTo>
                    <a:cubicBezTo>
                      <a:pt x="540" y="80"/>
                      <a:pt x="453" y="17"/>
                      <a:pt x="353" y="5"/>
                    </a:cubicBezTo>
                    <a:cubicBezTo>
                      <a:pt x="337" y="2"/>
                      <a:pt x="322" y="1"/>
                      <a:pt x="3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60" name="Google Shape;12160;p55"/>
              <p:cNvSpPr/>
              <p:nvPr/>
            </p:nvSpPr>
            <p:spPr>
              <a:xfrm>
                <a:off x="3808425" y="3272375"/>
                <a:ext cx="15775" cy="14625"/>
              </a:xfrm>
              <a:custGeom>
                <a:rect b="b" l="l" r="r" t="t"/>
                <a:pathLst>
                  <a:path extrusionOk="0" h="585" w="631">
                    <a:moveTo>
                      <a:pt x="322" y="0"/>
                    </a:moveTo>
                    <a:cubicBezTo>
                      <a:pt x="242" y="0"/>
                      <a:pt x="160" y="33"/>
                      <a:pt x="100" y="107"/>
                    </a:cubicBezTo>
                    <a:cubicBezTo>
                      <a:pt x="1" y="232"/>
                      <a:pt x="26" y="419"/>
                      <a:pt x="150" y="519"/>
                    </a:cubicBezTo>
                    <a:cubicBezTo>
                      <a:pt x="206" y="564"/>
                      <a:pt x="268" y="584"/>
                      <a:pt x="328" y="584"/>
                    </a:cubicBezTo>
                    <a:cubicBezTo>
                      <a:pt x="485" y="584"/>
                      <a:pt x="631" y="447"/>
                      <a:pt x="613" y="257"/>
                    </a:cubicBezTo>
                    <a:cubicBezTo>
                      <a:pt x="597" y="99"/>
                      <a:pt x="461" y="0"/>
                      <a:pt x="3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61" name="Google Shape;12161;p55"/>
              <p:cNvSpPr/>
              <p:nvPr/>
            </p:nvSpPr>
            <p:spPr>
              <a:xfrm>
                <a:off x="3756575" y="3317225"/>
                <a:ext cx="19150" cy="14975"/>
              </a:xfrm>
              <a:custGeom>
                <a:rect b="b" l="l" r="r" t="t"/>
                <a:pathLst>
                  <a:path extrusionOk="0" h="599" w="766">
                    <a:moveTo>
                      <a:pt x="326" y="1"/>
                    </a:moveTo>
                    <a:cubicBezTo>
                      <a:pt x="242" y="1"/>
                      <a:pt x="158" y="40"/>
                      <a:pt x="100" y="112"/>
                    </a:cubicBezTo>
                    <a:cubicBezTo>
                      <a:pt x="0" y="237"/>
                      <a:pt x="13" y="412"/>
                      <a:pt x="138" y="512"/>
                    </a:cubicBezTo>
                    <a:cubicBezTo>
                      <a:pt x="201" y="573"/>
                      <a:pt x="270" y="599"/>
                      <a:pt x="334" y="599"/>
                    </a:cubicBezTo>
                    <a:cubicBezTo>
                      <a:pt x="574" y="599"/>
                      <a:pt x="766" y="249"/>
                      <a:pt x="500" y="62"/>
                    </a:cubicBezTo>
                    <a:cubicBezTo>
                      <a:pt x="448" y="21"/>
                      <a:pt x="387" y="1"/>
                      <a:pt x="3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62" name="Google Shape;12162;p55"/>
              <p:cNvSpPr/>
              <p:nvPr/>
            </p:nvSpPr>
            <p:spPr>
              <a:xfrm>
                <a:off x="3835600" y="3306650"/>
                <a:ext cx="16600" cy="14575"/>
              </a:xfrm>
              <a:custGeom>
                <a:rect b="b" l="l" r="r" t="t"/>
                <a:pathLst>
                  <a:path extrusionOk="0" h="583" w="664">
                    <a:moveTo>
                      <a:pt x="334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86"/>
                      <a:pt x="1" y="248"/>
                      <a:pt x="63" y="398"/>
                    </a:cubicBezTo>
                    <a:cubicBezTo>
                      <a:pt x="111" y="512"/>
                      <a:pt x="216" y="582"/>
                      <a:pt x="329" y="582"/>
                    </a:cubicBezTo>
                    <a:cubicBezTo>
                      <a:pt x="365" y="582"/>
                      <a:pt x="402" y="575"/>
                      <a:pt x="438" y="560"/>
                    </a:cubicBezTo>
                    <a:cubicBezTo>
                      <a:pt x="588" y="498"/>
                      <a:pt x="663" y="335"/>
                      <a:pt x="601" y="185"/>
                    </a:cubicBezTo>
                    <a:cubicBezTo>
                      <a:pt x="553" y="72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63" name="Google Shape;12163;p55"/>
              <p:cNvSpPr/>
              <p:nvPr/>
            </p:nvSpPr>
            <p:spPr>
              <a:xfrm>
                <a:off x="3926750" y="3374100"/>
                <a:ext cx="16975" cy="12800"/>
              </a:xfrm>
              <a:custGeom>
                <a:rect b="b" l="l" r="r" t="t"/>
                <a:pathLst>
                  <a:path extrusionOk="0" h="512" w="679">
                    <a:moveTo>
                      <a:pt x="483" y="1"/>
                    </a:moveTo>
                    <a:cubicBezTo>
                      <a:pt x="275" y="1"/>
                      <a:pt x="1" y="283"/>
                      <a:pt x="204" y="449"/>
                    </a:cubicBezTo>
                    <a:cubicBezTo>
                      <a:pt x="257" y="492"/>
                      <a:pt x="320" y="512"/>
                      <a:pt x="382" y="512"/>
                    </a:cubicBezTo>
                    <a:cubicBezTo>
                      <a:pt x="465" y="512"/>
                      <a:pt x="546" y="476"/>
                      <a:pt x="604" y="412"/>
                    </a:cubicBezTo>
                    <a:cubicBezTo>
                      <a:pt x="654" y="349"/>
                      <a:pt x="679" y="274"/>
                      <a:pt x="666" y="199"/>
                    </a:cubicBezTo>
                    <a:cubicBezTo>
                      <a:pt x="666" y="162"/>
                      <a:pt x="654" y="149"/>
                      <a:pt x="654" y="124"/>
                    </a:cubicBezTo>
                    <a:cubicBezTo>
                      <a:pt x="621" y="36"/>
                      <a:pt x="556" y="1"/>
                      <a:pt x="4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64" name="Google Shape;12164;p55"/>
              <p:cNvSpPr/>
              <p:nvPr/>
            </p:nvSpPr>
            <p:spPr>
              <a:xfrm>
                <a:off x="3902775" y="3308350"/>
                <a:ext cx="16500" cy="14525"/>
              </a:xfrm>
              <a:custGeom>
                <a:rect b="b" l="l" r="r" t="t"/>
                <a:pathLst>
                  <a:path extrusionOk="0" h="581" w="660">
                    <a:moveTo>
                      <a:pt x="353" y="1"/>
                    </a:moveTo>
                    <a:cubicBezTo>
                      <a:pt x="272" y="1"/>
                      <a:pt x="194" y="36"/>
                      <a:pt x="138" y="105"/>
                    </a:cubicBezTo>
                    <a:cubicBezTo>
                      <a:pt x="1" y="267"/>
                      <a:pt x="76" y="505"/>
                      <a:pt x="275" y="567"/>
                    </a:cubicBezTo>
                    <a:cubicBezTo>
                      <a:pt x="303" y="577"/>
                      <a:pt x="331" y="581"/>
                      <a:pt x="359" y="581"/>
                    </a:cubicBezTo>
                    <a:cubicBezTo>
                      <a:pt x="517" y="581"/>
                      <a:pt x="659" y="438"/>
                      <a:pt x="638" y="267"/>
                    </a:cubicBezTo>
                    <a:cubicBezTo>
                      <a:pt x="638" y="230"/>
                      <a:pt x="638" y="217"/>
                      <a:pt x="625" y="192"/>
                    </a:cubicBezTo>
                    <a:cubicBezTo>
                      <a:pt x="613" y="142"/>
                      <a:pt x="575" y="105"/>
                      <a:pt x="538" y="67"/>
                    </a:cubicBezTo>
                    <a:cubicBezTo>
                      <a:pt x="482" y="23"/>
                      <a:pt x="417" y="1"/>
                      <a:pt x="3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65" name="Google Shape;12165;p55"/>
              <p:cNvSpPr/>
              <p:nvPr/>
            </p:nvSpPr>
            <p:spPr>
              <a:xfrm>
                <a:off x="3897150" y="3344600"/>
                <a:ext cx="16575" cy="14425"/>
              </a:xfrm>
              <a:custGeom>
                <a:rect b="b" l="l" r="r" t="t"/>
                <a:pathLst>
                  <a:path extrusionOk="0" h="577" w="663">
                    <a:moveTo>
                      <a:pt x="329" y="0"/>
                    </a:moveTo>
                    <a:cubicBezTo>
                      <a:pt x="295" y="0"/>
                      <a:pt x="260" y="6"/>
                      <a:pt x="226" y="17"/>
                    </a:cubicBezTo>
                    <a:cubicBezTo>
                      <a:pt x="76" y="80"/>
                      <a:pt x="1" y="242"/>
                      <a:pt x="63" y="392"/>
                    </a:cubicBezTo>
                    <a:cubicBezTo>
                      <a:pt x="101" y="506"/>
                      <a:pt x="211" y="577"/>
                      <a:pt x="328" y="577"/>
                    </a:cubicBezTo>
                    <a:cubicBezTo>
                      <a:pt x="364" y="577"/>
                      <a:pt x="402" y="570"/>
                      <a:pt x="438" y="554"/>
                    </a:cubicBezTo>
                    <a:cubicBezTo>
                      <a:pt x="588" y="504"/>
                      <a:pt x="663" y="330"/>
                      <a:pt x="600" y="180"/>
                    </a:cubicBezTo>
                    <a:cubicBezTo>
                      <a:pt x="552" y="64"/>
                      <a:pt x="444" y="0"/>
                      <a:pt x="3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66" name="Google Shape;12166;p55"/>
              <p:cNvSpPr/>
              <p:nvPr/>
            </p:nvSpPr>
            <p:spPr>
              <a:xfrm>
                <a:off x="3878725" y="3239000"/>
                <a:ext cx="16325" cy="14275"/>
              </a:xfrm>
              <a:custGeom>
                <a:rect b="b" l="l" r="r" t="t"/>
                <a:pathLst>
                  <a:path extrusionOk="0" h="571" w="653">
                    <a:moveTo>
                      <a:pt x="301" y="1"/>
                    </a:moveTo>
                    <a:cubicBezTo>
                      <a:pt x="158" y="1"/>
                      <a:pt x="35" y="96"/>
                      <a:pt x="13" y="242"/>
                    </a:cubicBezTo>
                    <a:cubicBezTo>
                      <a:pt x="0" y="317"/>
                      <a:pt x="25" y="392"/>
                      <a:pt x="75" y="455"/>
                    </a:cubicBezTo>
                    <a:cubicBezTo>
                      <a:pt x="137" y="535"/>
                      <a:pt x="219" y="570"/>
                      <a:pt x="299" y="570"/>
                    </a:cubicBezTo>
                    <a:cubicBezTo>
                      <a:pt x="480" y="570"/>
                      <a:pt x="653" y="396"/>
                      <a:pt x="575" y="180"/>
                    </a:cubicBezTo>
                    <a:cubicBezTo>
                      <a:pt x="563" y="155"/>
                      <a:pt x="550" y="130"/>
                      <a:pt x="538" y="117"/>
                    </a:cubicBezTo>
                    <a:cubicBezTo>
                      <a:pt x="488" y="55"/>
                      <a:pt x="425" y="17"/>
                      <a:pt x="350" y="5"/>
                    </a:cubicBezTo>
                    <a:cubicBezTo>
                      <a:pt x="334" y="2"/>
                      <a:pt x="317" y="1"/>
                      <a:pt x="3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67" name="Google Shape;12167;p55"/>
              <p:cNvSpPr/>
              <p:nvPr/>
            </p:nvSpPr>
            <p:spPr>
              <a:xfrm>
                <a:off x="3864975" y="3285100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34" y="1"/>
                    </a:moveTo>
                    <a:cubicBezTo>
                      <a:pt x="298" y="1"/>
                      <a:pt x="261" y="8"/>
                      <a:pt x="225" y="23"/>
                    </a:cubicBezTo>
                    <a:cubicBezTo>
                      <a:pt x="75" y="85"/>
                      <a:pt x="0" y="248"/>
                      <a:pt x="50" y="398"/>
                    </a:cubicBezTo>
                    <a:cubicBezTo>
                      <a:pt x="98" y="512"/>
                      <a:pt x="203" y="582"/>
                      <a:pt x="317" y="582"/>
                    </a:cubicBezTo>
                    <a:cubicBezTo>
                      <a:pt x="352" y="582"/>
                      <a:pt x="389" y="575"/>
                      <a:pt x="425" y="560"/>
                    </a:cubicBezTo>
                    <a:cubicBezTo>
                      <a:pt x="575" y="498"/>
                      <a:pt x="650" y="335"/>
                      <a:pt x="600" y="185"/>
                    </a:cubicBezTo>
                    <a:cubicBezTo>
                      <a:pt x="553" y="71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68" name="Google Shape;12168;p55"/>
              <p:cNvSpPr/>
              <p:nvPr/>
            </p:nvSpPr>
            <p:spPr>
              <a:xfrm>
                <a:off x="3743750" y="3439975"/>
                <a:ext cx="17375" cy="14525"/>
              </a:xfrm>
              <a:custGeom>
                <a:rect b="b" l="l" r="r" t="t"/>
                <a:pathLst>
                  <a:path extrusionOk="0" h="581" w="695">
                    <a:moveTo>
                      <a:pt x="351" y="1"/>
                    </a:moveTo>
                    <a:cubicBezTo>
                      <a:pt x="257" y="1"/>
                      <a:pt x="165" y="48"/>
                      <a:pt x="113" y="139"/>
                    </a:cubicBezTo>
                    <a:cubicBezTo>
                      <a:pt x="1" y="326"/>
                      <a:pt x="113" y="551"/>
                      <a:pt x="313" y="576"/>
                    </a:cubicBezTo>
                    <a:cubicBezTo>
                      <a:pt x="330" y="579"/>
                      <a:pt x="346" y="580"/>
                      <a:pt x="362" y="580"/>
                    </a:cubicBezTo>
                    <a:cubicBezTo>
                      <a:pt x="551" y="580"/>
                      <a:pt x="695" y="384"/>
                      <a:pt x="626" y="189"/>
                    </a:cubicBezTo>
                    <a:cubicBezTo>
                      <a:pt x="613" y="164"/>
                      <a:pt x="601" y="139"/>
                      <a:pt x="588" y="126"/>
                    </a:cubicBezTo>
                    <a:cubicBezTo>
                      <a:pt x="528" y="42"/>
                      <a:pt x="438" y="1"/>
                      <a:pt x="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69" name="Google Shape;12169;p55"/>
              <p:cNvSpPr/>
              <p:nvPr/>
            </p:nvSpPr>
            <p:spPr>
              <a:xfrm>
                <a:off x="3749300" y="3402850"/>
                <a:ext cx="16975" cy="12800"/>
              </a:xfrm>
              <a:custGeom>
                <a:rect b="b" l="l" r="r" t="t"/>
                <a:pathLst>
                  <a:path extrusionOk="0" h="512" w="679">
                    <a:moveTo>
                      <a:pt x="482" y="1"/>
                    </a:moveTo>
                    <a:cubicBezTo>
                      <a:pt x="275" y="1"/>
                      <a:pt x="0" y="283"/>
                      <a:pt x="204" y="449"/>
                    </a:cubicBezTo>
                    <a:cubicBezTo>
                      <a:pt x="257" y="492"/>
                      <a:pt x="320" y="512"/>
                      <a:pt x="381" y="512"/>
                    </a:cubicBezTo>
                    <a:cubicBezTo>
                      <a:pt x="464" y="512"/>
                      <a:pt x="546" y="476"/>
                      <a:pt x="603" y="411"/>
                    </a:cubicBezTo>
                    <a:cubicBezTo>
                      <a:pt x="653" y="349"/>
                      <a:pt x="678" y="274"/>
                      <a:pt x="666" y="199"/>
                    </a:cubicBezTo>
                    <a:cubicBezTo>
                      <a:pt x="666" y="174"/>
                      <a:pt x="666" y="149"/>
                      <a:pt x="653" y="124"/>
                    </a:cubicBezTo>
                    <a:cubicBezTo>
                      <a:pt x="621" y="36"/>
                      <a:pt x="556" y="1"/>
                      <a:pt x="4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70" name="Google Shape;12170;p55"/>
              <p:cNvSpPr/>
              <p:nvPr/>
            </p:nvSpPr>
            <p:spPr>
              <a:xfrm>
                <a:off x="3717825" y="3380425"/>
                <a:ext cx="17375" cy="14400"/>
              </a:xfrm>
              <a:custGeom>
                <a:rect b="b" l="l" r="r" t="t"/>
                <a:pathLst>
                  <a:path extrusionOk="0" h="576" w="695">
                    <a:moveTo>
                      <a:pt x="346" y="1"/>
                    </a:moveTo>
                    <a:cubicBezTo>
                      <a:pt x="254" y="1"/>
                      <a:pt x="164" y="45"/>
                      <a:pt x="113" y="134"/>
                    </a:cubicBezTo>
                    <a:cubicBezTo>
                      <a:pt x="0" y="309"/>
                      <a:pt x="113" y="546"/>
                      <a:pt x="313" y="571"/>
                    </a:cubicBezTo>
                    <a:cubicBezTo>
                      <a:pt x="329" y="574"/>
                      <a:pt x="346" y="575"/>
                      <a:pt x="362" y="575"/>
                    </a:cubicBezTo>
                    <a:cubicBezTo>
                      <a:pt x="551" y="575"/>
                      <a:pt x="694" y="380"/>
                      <a:pt x="625" y="184"/>
                    </a:cubicBezTo>
                    <a:cubicBezTo>
                      <a:pt x="613" y="159"/>
                      <a:pt x="600" y="134"/>
                      <a:pt x="588" y="121"/>
                    </a:cubicBezTo>
                    <a:cubicBezTo>
                      <a:pt x="526" y="41"/>
                      <a:pt x="435" y="1"/>
                      <a:pt x="3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71" name="Google Shape;12171;p55"/>
              <p:cNvSpPr/>
              <p:nvPr/>
            </p:nvSpPr>
            <p:spPr>
              <a:xfrm>
                <a:off x="3693950" y="3314925"/>
                <a:ext cx="17400" cy="12800"/>
              </a:xfrm>
              <a:custGeom>
                <a:rect b="b" l="l" r="r" t="t"/>
                <a:pathLst>
                  <a:path extrusionOk="0" h="512" w="696">
                    <a:moveTo>
                      <a:pt x="490" y="1"/>
                    </a:moveTo>
                    <a:cubicBezTo>
                      <a:pt x="282" y="1"/>
                      <a:pt x="1" y="287"/>
                      <a:pt x="206" y="454"/>
                    </a:cubicBezTo>
                    <a:cubicBezTo>
                      <a:pt x="259" y="494"/>
                      <a:pt x="319" y="512"/>
                      <a:pt x="378" y="512"/>
                    </a:cubicBezTo>
                    <a:cubicBezTo>
                      <a:pt x="541" y="512"/>
                      <a:pt x="696" y="376"/>
                      <a:pt x="668" y="192"/>
                    </a:cubicBezTo>
                    <a:cubicBezTo>
                      <a:pt x="668" y="167"/>
                      <a:pt x="668" y="142"/>
                      <a:pt x="656" y="117"/>
                    </a:cubicBezTo>
                    <a:cubicBezTo>
                      <a:pt x="624" y="34"/>
                      <a:pt x="561" y="1"/>
                      <a:pt x="4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72" name="Google Shape;12172;p55"/>
              <p:cNvSpPr/>
              <p:nvPr/>
            </p:nvSpPr>
            <p:spPr>
              <a:xfrm>
                <a:off x="3720825" y="3341450"/>
                <a:ext cx="18750" cy="14325"/>
              </a:xfrm>
              <a:custGeom>
                <a:rect b="b" l="l" r="r" t="t"/>
                <a:pathLst>
                  <a:path extrusionOk="0" h="573" w="750">
                    <a:moveTo>
                      <a:pt x="398" y="1"/>
                    </a:moveTo>
                    <a:cubicBezTo>
                      <a:pt x="60" y="1"/>
                      <a:pt x="0" y="521"/>
                      <a:pt x="368" y="568"/>
                    </a:cubicBezTo>
                    <a:cubicBezTo>
                      <a:pt x="384" y="571"/>
                      <a:pt x="401" y="572"/>
                      <a:pt x="417" y="572"/>
                    </a:cubicBezTo>
                    <a:cubicBezTo>
                      <a:pt x="606" y="572"/>
                      <a:pt x="749" y="376"/>
                      <a:pt x="680" y="181"/>
                    </a:cubicBezTo>
                    <a:cubicBezTo>
                      <a:pt x="668" y="156"/>
                      <a:pt x="655" y="131"/>
                      <a:pt x="643" y="118"/>
                    </a:cubicBezTo>
                    <a:cubicBezTo>
                      <a:pt x="593" y="56"/>
                      <a:pt x="530" y="18"/>
                      <a:pt x="455" y="6"/>
                    </a:cubicBezTo>
                    <a:cubicBezTo>
                      <a:pt x="435" y="2"/>
                      <a:pt x="416" y="1"/>
                      <a:pt x="3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73" name="Google Shape;12173;p55"/>
              <p:cNvSpPr/>
              <p:nvPr/>
            </p:nvSpPr>
            <p:spPr>
              <a:xfrm>
                <a:off x="3867475" y="3325150"/>
                <a:ext cx="15800" cy="14375"/>
              </a:xfrm>
              <a:custGeom>
                <a:rect b="b" l="l" r="r" t="t"/>
                <a:pathLst>
                  <a:path extrusionOk="0" h="575" w="632">
                    <a:moveTo>
                      <a:pt x="298" y="0"/>
                    </a:moveTo>
                    <a:cubicBezTo>
                      <a:pt x="166" y="0"/>
                      <a:pt x="36" y="93"/>
                      <a:pt x="13" y="245"/>
                    </a:cubicBezTo>
                    <a:cubicBezTo>
                      <a:pt x="0" y="320"/>
                      <a:pt x="13" y="395"/>
                      <a:pt x="63" y="458"/>
                    </a:cubicBezTo>
                    <a:cubicBezTo>
                      <a:pt x="113" y="520"/>
                      <a:pt x="175" y="558"/>
                      <a:pt x="250" y="570"/>
                    </a:cubicBezTo>
                    <a:cubicBezTo>
                      <a:pt x="268" y="573"/>
                      <a:pt x="285" y="575"/>
                      <a:pt x="302" y="575"/>
                    </a:cubicBezTo>
                    <a:cubicBezTo>
                      <a:pt x="499" y="575"/>
                      <a:pt x="632" y="379"/>
                      <a:pt x="563" y="183"/>
                    </a:cubicBezTo>
                    <a:cubicBezTo>
                      <a:pt x="550" y="158"/>
                      <a:pt x="538" y="133"/>
                      <a:pt x="525" y="120"/>
                    </a:cubicBezTo>
                    <a:cubicBezTo>
                      <a:pt x="467" y="38"/>
                      <a:pt x="382" y="0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74" name="Google Shape;12174;p55"/>
              <p:cNvSpPr/>
              <p:nvPr/>
            </p:nvSpPr>
            <p:spPr>
              <a:xfrm>
                <a:off x="3799675" y="3310950"/>
                <a:ext cx="17375" cy="14525"/>
              </a:xfrm>
              <a:custGeom>
                <a:rect b="b" l="l" r="r" t="t"/>
                <a:pathLst>
                  <a:path extrusionOk="0" h="581" w="695">
                    <a:moveTo>
                      <a:pt x="349" y="1"/>
                    </a:moveTo>
                    <a:cubicBezTo>
                      <a:pt x="254" y="1"/>
                      <a:pt x="159" y="48"/>
                      <a:pt x="101" y="138"/>
                    </a:cubicBezTo>
                    <a:cubicBezTo>
                      <a:pt x="1" y="313"/>
                      <a:pt x="101" y="551"/>
                      <a:pt x="313" y="576"/>
                    </a:cubicBezTo>
                    <a:cubicBezTo>
                      <a:pt x="330" y="579"/>
                      <a:pt x="346" y="580"/>
                      <a:pt x="362" y="580"/>
                    </a:cubicBezTo>
                    <a:cubicBezTo>
                      <a:pt x="551" y="580"/>
                      <a:pt x="695" y="384"/>
                      <a:pt x="625" y="188"/>
                    </a:cubicBezTo>
                    <a:cubicBezTo>
                      <a:pt x="613" y="163"/>
                      <a:pt x="600" y="138"/>
                      <a:pt x="588" y="126"/>
                    </a:cubicBezTo>
                    <a:cubicBezTo>
                      <a:pt x="528" y="42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75" name="Google Shape;12175;p55"/>
              <p:cNvSpPr/>
              <p:nvPr/>
            </p:nvSpPr>
            <p:spPr>
              <a:xfrm>
                <a:off x="3818800" y="3380125"/>
                <a:ext cx="16225" cy="11775"/>
              </a:xfrm>
              <a:custGeom>
                <a:rect b="b" l="l" r="r" t="t"/>
                <a:pathLst>
                  <a:path extrusionOk="0" h="471" w="649">
                    <a:moveTo>
                      <a:pt x="308" y="1"/>
                    </a:moveTo>
                    <a:cubicBezTo>
                      <a:pt x="176" y="1"/>
                      <a:pt x="46" y="93"/>
                      <a:pt x="23" y="246"/>
                    </a:cubicBezTo>
                    <a:cubicBezTo>
                      <a:pt x="1" y="402"/>
                      <a:pt x="135" y="471"/>
                      <a:pt x="278" y="471"/>
                    </a:cubicBezTo>
                    <a:cubicBezTo>
                      <a:pt x="456" y="471"/>
                      <a:pt x="649" y="363"/>
                      <a:pt x="573" y="183"/>
                    </a:cubicBezTo>
                    <a:cubicBezTo>
                      <a:pt x="573" y="158"/>
                      <a:pt x="560" y="133"/>
                      <a:pt x="535" y="121"/>
                    </a:cubicBezTo>
                    <a:cubicBezTo>
                      <a:pt x="477" y="38"/>
                      <a:pt x="392" y="1"/>
                      <a:pt x="3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76" name="Google Shape;12176;p55"/>
              <p:cNvSpPr/>
              <p:nvPr/>
            </p:nvSpPr>
            <p:spPr>
              <a:xfrm>
                <a:off x="3755000" y="3361650"/>
                <a:ext cx="18850" cy="14500"/>
              </a:xfrm>
              <a:custGeom>
                <a:rect b="b" l="l" r="r" t="t"/>
                <a:pathLst>
                  <a:path extrusionOk="0" h="580" w="754">
                    <a:moveTo>
                      <a:pt x="414" y="0"/>
                    </a:moveTo>
                    <a:cubicBezTo>
                      <a:pt x="204" y="0"/>
                      <a:pt x="0" y="246"/>
                      <a:pt x="163" y="472"/>
                    </a:cubicBezTo>
                    <a:lnTo>
                      <a:pt x="176" y="472"/>
                    </a:lnTo>
                    <a:cubicBezTo>
                      <a:pt x="236" y="548"/>
                      <a:pt x="315" y="580"/>
                      <a:pt x="394" y="580"/>
                    </a:cubicBezTo>
                    <a:cubicBezTo>
                      <a:pt x="576" y="580"/>
                      <a:pt x="754" y="407"/>
                      <a:pt x="675" y="197"/>
                    </a:cubicBezTo>
                    <a:cubicBezTo>
                      <a:pt x="663" y="172"/>
                      <a:pt x="650" y="147"/>
                      <a:pt x="638" y="122"/>
                    </a:cubicBezTo>
                    <a:cubicBezTo>
                      <a:pt x="576" y="36"/>
                      <a:pt x="495" y="0"/>
                      <a:pt x="4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77" name="Google Shape;12177;p55"/>
              <p:cNvSpPr/>
              <p:nvPr/>
            </p:nvSpPr>
            <p:spPr>
              <a:xfrm>
                <a:off x="3727475" y="3295300"/>
                <a:ext cx="18350" cy="14500"/>
              </a:xfrm>
              <a:custGeom>
                <a:rect b="b" l="l" r="r" t="t"/>
                <a:pathLst>
                  <a:path extrusionOk="0" h="580" w="734">
                    <a:moveTo>
                      <a:pt x="384" y="1"/>
                    </a:moveTo>
                    <a:cubicBezTo>
                      <a:pt x="188" y="1"/>
                      <a:pt x="0" y="208"/>
                      <a:pt x="114" y="427"/>
                    </a:cubicBezTo>
                    <a:cubicBezTo>
                      <a:pt x="174" y="534"/>
                      <a:pt x="271" y="579"/>
                      <a:pt x="367" y="579"/>
                    </a:cubicBezTo>
                    <a:cubicBezTo>
                      <a:pt x="551" y="579"/>
                      <a:pt x="734" y="412"/>
                      <a:pt x="652" y="190"/>
                    </a:cubicBezTo>
                    <a:cubicBezTo>
                      <a:pt x="639" y="165"/>
                      <a:pt x="627" y="140"/>
                      <a:pt x="614" y="127"/>
                    </a:cubicBezTo>
                    <a:cubicBezTo>
                      <a:pt x="551" y="38"/>
                      <a:pt x="467" y="1"/>
                      <a:pt x="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78" name="Google Shape;12178;p55"/>
              <p:cNvSpPr/>
              <p:nvPr/>
            </p:nvSpPr>
            <p:spPr>
              <a:xfrm>
                <a:off x="3779675" y="3426125"/>
                <a:ext cx="15650" cy="14500"/>
              </a:xfrm>
              <a:custGeom>
                <a:rect b="b" l="l" r="r" t="t"/>
                <a:pathLst>
                  <a:path extrusionOk="0" h="580" w="626">
                    <a:moveTo>
                      <a:pt x="301" y="0"/>
                    </a:moveTo>
                    <a:cubicBezTo>
                      <a:pt x="171" y="0"/>
                      <a:pt x="39" y="82"/>
                      <a:pt x="13" y="243"/>
                    </a:cubicBezTo>
                    <a:cubicBezTo>
                      <a:pt x="1" y="318"/>
                      <a:pt x="26" y="393"/>
                      <a:pt x="76" y="455"/>
                    </a:cubicBezTo>
                    <a:cubicBezTo>
                      <a:pt x="134" y="542"/>
                      <a:pt x="216" y="580"/>
                      <a:pt x="298" y="580"/>
                    </a:cubicBezTo>
                    <a:cubicBezTo>
                      <a:pt x="464" y="580"/>
                      <a:pt x="626" y="427"/>
                      <a:pt x="576" y="218"/>
                    </a:cubicBezTo>
                    <a:cubicBezTo>
                      <a:pt x="545" y="72"/>
                      <a:pt x="424" y="0"/>
                      <a:pt x="3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79" name="Google Shape;12179;p55"/>
              <p:cNvSpPr/>
              <p:nvPr/>
            </p:nvSpPr>
            <p:spPr>
              <a:xfrm>
                <a:off x="3839675" y="3253825"/>
                <a:ext cx="16125" cy="14475"/>
              </a:xfrm>
              <a:custGeom>
                <a:rect b="b" l="l" r="r" t="t"/>
                <a:pathLst>
                  <a:path extrusionOk="0" h="579" w="645">
                    <a:moveTo>
                      <a:pt x="304" y="1"/>
                    </a:moveTo>
                    <a:cubicBezTo>
                      <a:pt x="173" y="1"/>
                      <a:pt x="43" y="91"/>
                      <a:pt x="13" y="249"/>
                    </a:cubicBezTo>
                    <a:cubicBezTo>
                      <a:pt x="0" y="324"/>
                      <a:pt x="25" y="399"/>
                      <a:pt x="75" y="461"/>
                    </a:cubicBezTo>
                    <a:cubicBezTo>
                      <a:pt x="113" y="524"/>
                      <a:pt x="188" y="561"/>
                      <a:pt x="263" y="574"/>
                    </a:cubicBezTo>
                    <a:cubicBezTo>
                      <a:pt x="278" y="577"/>
                      <a:pt x="294" y="578"/>
                      <a:pt x="309" y="578"/>
                    </a:cubicBezTo>
                    <a:cubicBezTo>
                      <a:pt x="500" y="578"/>
                      <a:pt x="644" y="372"/>
                      <a:pt x="575" y="187"/>
                    </a:cubicBezTo>
                    <a:cubicBezTo>
                      <a:pt x="563" y="162"/>
                      <a:pt x="550" y="137"/>
                      <a:pt x="538" y="124"/>
                    </a:cubicBezTo>
                    <a:cubicBezTo>
                      <a:pt x="478" y="40"/>
                      <a:pt x="391" y="1"/>
                      <a:pt x="3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80" name="Google Shape;12180;p55"/>
              <p:cNvSpPr/>
              <p:nvPr/>
            </p:nvSpPr>
            <p:spPr>
              <a:xfrm>
                <a:off x="3905275" y="3268750"/>
                <a:ext cx="14925" cy="13925"/>
              </a:xfrm>
              <a:custGeom>
                <a:rect b="b" l="l" r="r" t="t"/>
                <a:pathLst>
                  <a:path extrusionOk="0" h="557" w="597">
                    <a:moveTo>
                      <a:pt x="290" y="0"/>
                    </a:moveTo>
                    <a:cubicBezTo>
                      <a:pt x="168" y="0"/>
                      <a:pt x="46" y="72"/>
                      <a:pt x="13" y="227"/>
                    </a:cubicBezTo>
                    <a:cubicBezTo>
                      <a:pt x="1" y="302"/>
                      <a:pt x="13" y="377"/>
                      <a:pt x="63" y="439"/>
                    </a:cubicBezTo>
                    <a:cubicBezTo>
                      <a:pt x="100" y="502"/>
                      <a:pt x="175" y="539"/>
                      <a:pt x="250" y="552"/>
                    </a:cubicBezTo>
                    <a:cubicBezTo>
                      <a:pt x="267" y="555"/>
                      <a:pt x="283" y="557"/>
                      <a:pt x="299" y="557"/>
                    </a:cubicBezTo>
                    <a:cubicBezTo>
                      <a:pt x="407" y="557"/>
                      <a:pt x="509" y="487"/>
                      <a:pt x="563" y="389"/>
                    </a:cubicBezTo>
                    <a:cubicBezTo>
                      <a:pt x="563" y="364"/>
                      <a:pt x="575" y="339"/>
                      <a:pt x="575" y="314"/>
                    </a:cubicBezTo>
                    <a:cubicBezTo>
                      <a:pt x="596" y="113"/>
                      <a:pt x="443" y="0"/>
                      <a:pt x="2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81" name="Google Shape;12181;p55"/>
              <p:cNvSpPr/>
              <p:nvPr/>
            </p:nvSpPr>
            <p:spPr>
              <a:xfrm>
                <a:off x="3932350" y="3339675"/>
                <a:ext cx="19825" cy="14475"/>
              </a:xfrm>
              <a:custGeom>
                <a:rect b="b" l="l" r="r" t="t"/>
                <a:pathLst>
                  <a:path extrusionOk="0" h="579" w="793">
                    <a:moveTo>
                      <a:pt x="406" y="1"/>
                    </a:moveTo>
                    <a:cubicBezTo>
                      <a:pt x="52" y="1"/>
                      <a:pt x="0" y="540"/>
                      <a:pt x="367" y="577"/>
                    </a:cubicBezTo>
                    <a:cubicBezTo>
                      <a:pt x="380" y="578"/>
                      <a:pt x="392" y="578"/>
                      <a:pt x="403" y="578"/>
                    </a:cubicBezTo>
                    <a:cubicBezTo>
                      <a:pt x="734" y="578"/>
                      <a:pt x="792" y="86"/>
                      <a:pt x="455" y="2"/>
                    </a:cubicBezTo>
                    <a:lnTo>
                      <a:pt x="430" y="2"/>
                    </a:lnTo>
                    <a:cubicBezTo>
                      <a:pt x="421" y="1"/>
                      <a:pt x="413" y="1"/>
                      <a:pt x="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82" name="Google Shape;12182;p55"/>
              <p:cNvSpPr/>
              <p:nvPr/>
            </p:nvSpPr>
            <p:spPr>
              <a:xfrm>
                <a:off x="3895275" y="3384150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23" y="0"/>
                    </a:moveTo>
                    <a:cubicBezTo>
                      <a:pt x="287" y="0"/>
                      <a:pt x="249" y="7"/>
                      <a:pt x="213" y="22"/>
                    </a:cubicBezTo>
                    <a:cubicBezTo>
                      <a:pt x="76" y="72"/>
                      <a:pt x="1" y="247"/>
                      <a:pt x="51" y="397"/>
                    </a:cubicBezTo>
                    <a:cubicBezTo>
                      <a:pt x="98" y="511"/>
                      <a:pt x="203" y="582"/>
                      <a:pt x="317" y="582"/>
                    </a:cubicBezTo>
                    <a:cubicBezTo>
                      <a:pt x="353" y="582"/>
                      <a:pt x="389" y="575"/>
                      <a:pt x="426" y="560"/>
                    </a:cubicBezTo>
                    <a:cubicBezTo>
                      <a:pt x="575" y="497"/>
                      <a:pt x="650" y="335"/>
                      <a:pt x="588" y="185"/>
                    </a:cubicBezTo>
                    <a:cubicBezTo>
                      <a:pt x="550" y="71"/>
                      <a:pt x="440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83" name="Google Shape;12183;p55"/>
              <p:cNvSpPr/>
              <p:nvPr/>
            </p:nvSpPr>
            <p:spPr>
              <a:xfrm>
                <a:off x="3771700" y="3469050"/>
                <a:ext cx="18475" cy="15200"/>
              </a:xfrm>
              <a:custGeom>
                <a:rect b="b" l="l" r="r" t="t"/>
                <a:pathLst>
                  <a:path extrusionOk="0" h="608" w="739">
                    <a:moveTo>
                      <a:pt x="357" y="1"/>
                    </a:moveTo>
                    <a:cubicBezTo>
                      <a:pt x="171" y="1"/>
                      <a:pt x="0" y="191"/>
                      <a:pt x="82" y="400"/>
                    </a:cubicBezTo>
                    <a:cubicBezTo>
                      <a:pt x="128" y="547"/>
                      <a:pt x="238" y="608"/>
                      <a:pt x="349" y="608"/>
                    </a:cubicBezTo>
                    <a:cubicBezTo>
                      <a:pt x="541" y="608"/>
                      <a:pt x="739" y="425"/>
                      <a:pt x="620" y="188"/>
                    </a:cubicBezTo>
                    <a:cubicBezTo>
                      <a:pt x="607" y="150"/>
                      <a:pt x="582" y="113"/>
                      <a:pt x="545" y="88"/>
                    </a:cubicBezTo>
                    <a:lnTo>
                      <a:pt x="557" y="88"/>
                    </a:lnTo>
                    <a:cubicBezTo>
                      <a:pt x="496" y="27"/>
                      <a:pt x="425" y="1"/>
                      <a:pt x="3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84" name="Google Shape;12184;p55"/>
              <p:cNvSpPr/>
              <p:nvPr/>
            </p:nvSpPr>
            <p:spPr>
              <a:xfrm>
                <a:off x="3883725" y="3416475"/>
                <a:ext cx="17400" cy="14475"/>
              </a:xfrm>
              <a:custGeom>
                <a:rect b="b" l="l" r="r" t="t"/>
                <a:pathLst>
                  <a:path extrusionOk="0" h="579" w="696">
                    <a:moveTo>
                      <a:pt x="340" y="1"/>
                    </a:moveTo>
                    <a:cubicBezTo>
                      <a:pt x="309" y="1"/>
                      <a:pt x="279" y="6"/>
                      <a:pt x="250" y="16"/>
                    </a:cubicBezTo>
                    <a:cubicBezTo>
                      <a:pt x="0" y="116"/>
                      <a:pt x="0" y="454"/>
                      <a:pt x="238" y="554"/>
                    </a:cubicBezTo>
                    <a:cubicBezTo>
                      <a:pt x="275" y="570"/>
                      <a:pt x="314" y="578"/>
                      <a:pt x="351" y="578"/>
                    </a:cubicBezTo>
                    <a:cubicBezTo>
                      <a:pt x="536" y="578"/>
                      <a:pt x="696" y="389"/>
                      <a:pt x="613" y="191"/>
                    </a:cubicBezTo>
                    <a:cubicBezTo>
                      <a:pt x="573" y="73"/>
                      <a:pt x="455" y="1"/>
                      <a:pt x="3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85" name="Google Shape;12185;p55"/>
              <p:cNvSpPr/>
              <p:nvPr/>
            </p:nvSpPr>
            <p:spPr>
              <a:xfrm>
                <a:off x="3738125" y="3264200"/>
                <a:ext cx="16750" cy="14800"/>
              </a:xfrm>
              <a:custGeom>
                <a:rect b="b" l="l" r="r" t="t"/>
                <a:pathLst>
                  <a:path extrusionOk="0" h="592" w="670">
                    <a:moveTo>
                      <a:pt x="287" y="0"/>
                    </a:moveTo>
                    <a:cubicBezTo>
                      <a:pt x="153" y="0"/>
                      <a:pt x="26" y="95"/>
                      <a:pt x="1" y="246"/>
                    </a:cubicBezTo>
                    <a:cubicBezTo>
                      <a:pt x="1" y="296"/>
                      <a:pt x="1" y="346"/>
                      <a:pt x="26" y="384"/>
                    </a:cubicBezTo>
                    <a:lnTo>
                      <a:pt x="13" y="384"/>
                    </a:lnTo>
                    <a:cubicBezTo>
                      <a:pt x="59" y="530"/>
                      <a:pt x="169" y="591"/>
                      <a:pt x="280" y="591"/>
                    </a:cubicBezTo>
                    <a:cubicBezTo>
                      <a:pt x="472" y="591"/>
                      <a:pt x="669" y="409"/>
                      <a:pt x="551" y="171"/>
                    </a:cubicBezTo>
                    <a:cubicBezTo>
                      <a:pt x="538" y="134"/>
                      <a:pt x="513" y="96"/>
                      <a:pt x="476" y="71"/>
                    </a:cubicBezTo>
                    <a:cubicBezTo>
                      <a:pt x="418" y="22"/>
                      <a:pt x="352" y="0"/>
                      <a:pt x="2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86" name="Google Shape;12186;p55"/>
              <p:cNvSpPr/>
              <p:nvPr/>
            </p:nvSpPr>
            <p:spPr>
              <a:xfrm>
                <a:off x="3849000" y="3220850"/>
                <a:ext cx="18025" cy="14725"/>
              </a:xfrm>
              <a:custGeom>
                <a:rect b="b" l="l" r="r" t="t"/>
                <a:pathLst>
                  <a:path extrusionOk="0" h="589" w="721">
                    <a:moveTo>
                      <a:pt x="351" y="0"/>
                    </a:moveTo>
                    <a:cubicBezTo>
                      <a:pt x="176" y="0"/>
                      <a:pt x="1" y="158"/>
                      <a:pt x="65" y="381"/>
                    </a:cubicBezTo>
                    <a:cubicBezTo>
                      <a:pt x="110" y="527"/>
                      <a:pt x="220" y="588"/>
                      <a:pt x="331" y="588"/>
                    </a:cubicBezTo>
                    <a:cubicBezTo>
                      <a:pt x="523" y="588"/>
                      <a:pt x="721" y="406"/>
                      <a:pt x="602" y="168"/>
                    </a:cubicBezTo>
                    <a:cubicBezTo>
                      <a:pt x="548" y="51"/>
                      <a:pt x="449" y="0"/>
                      <a:pt x="3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87" name="Google Shape;12187;p55"/>
              <p:cNvSpPr/>
              <p:nvPr/>
            </p:nvSpPr>
            <p:spPr>
              <a:xfrm>
                <a:off x="3773350" y="3245350"/>
                <a:ext cx="16050" cy="14175"/>
              </a:xfrm>
              <a:custGeom>
                <a:rect b="b" l="l" r="r" t="t"/>
                <a:pathLst>
                  <a:path extrusionOk="0" h="567" w="642">
                    <a:moveTo>
                      <a:pt x="373" y="0"/>
                    </a:moveTo>
                    <a:cubicBezTo>
                      <a:pt x="182" y="0"/>
                      <a:pt x="1" y="203"/>
                      <a:pt x="116" y="426"/>
                    </a:cubicBezTo>
                    <a:cubicBezTo>
                      <a:pt x="154" y="488"/>
                      <a:pt x="229" y="551"/>
                      <a:pt x="304" y="563"/>
                    </a:cubicBezTo>
                    <a:cubicBezTo>
                      <a:pt x="319" y="565"/>
                      <a:pt x="334" y="567"/>
                      <a:pt x="349" y="567"/>
                    </a:cubicBezTo>
                    <a:cubicBezTo>
                      <a:pt x="493" y="567"/>
                      <a:pt x="619" y="461"/>
                      <a:pt x="641" y="326"/>
                    </a:cubicBezTo>
                    <a:cubicBezTo>
                      <a:pt x="641" y="288"/>
                      <a:pt x="641" y="251"/>
                      <a:pt x="641" y="213"/>
                    </a:cubicBezTo>
                    <a:cubicBezTo>
                      <a:pt x="641" y="201"/>
                      <a:pt x="629" y="188"/>
                      <a:pt x="629" y="176"/>
                    </a:cubicBezTo>
                    <a:cubicBezTo>
                      <a:pt x="616" y="151"/>
                      <a:pt x="604" y="126"/>
                      <a:pt x="591" y="113"/>
                    </a:cubicBezTo>
                    <a:cubicBezTo>
                      <a:pt x="530" y="34"/>
                      <a:pt x="451" y="0"/>
                      <a:pt x="3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88" name="Google Shape;12188;p55"/>
              <p:cNvSpPr/>
              <p:nvPr/>
            </p:nvSpPr>
            <p:spPr>
              <a:xfrm>
                <a:off x="3742200" y="3477725"/>
                <a:ext cx="15950" cy="14475"/>
              </a:xfrm>
              <a:custGeom>
                <a:rect b="b" l="l" r="r" t="t"/>
                <a:pathLst>
                  <a:path extrusionOk="0" h="579" w="638">
                    <a:moveTo>
                      <a:pt x="295" y="0"/>
                    </a:moveTo>
                    <a:cubicBezTo>
                      <a:pt x="263" y="0"/>
                      <a:pt x="231" y="5"/>
                      <a:pt x="200" y="16"/>
                    </a:cubicBezTo>
                    <a:cubicBezTo>
                      <a:pt x="163" y="41"/>
                      <a:pt x="125" y="66"/>
                      <a:pt x="100" y="103"/>
                    </a:cubicBezTo>
                    <a:cubicBezTo>
                      <a:pt x="25" y="178"/>
                      <a:pt x="0" y="291"/>
                      <a:pt x="38" y="391"/>
                    </a:cubicBezTo>
                    <a:cubicBezTo>
                      <a:pt x="75" y="491"/>
                      <a:pt x="175" y="566"/>
                      <a:pt x="275" y="578"/>
                    </a:cubicBezTo>
                    <a:cubicBezTo>
                      <a:pt x="325" y="578"/>
                      <a:pt x="375" y="578"/>
                      <a:pt x="413" y="553"/>
                    </a:cubicBezTo>
                    <a:cubicBezTo>
                      <a:pt x="563" y="503"/>
                      <a:pt x="638" y="328"/>
                      <a:pt x="575" y="191"/>
                    </a:cubicBezTo>
                    <a:cubicBezTo>
                      <a:pt x="526" y="72"/>
                      <a:pt x="414" y="0"/>
                      <a:pt x="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89" name="Google Shape;12189;p55"/>
              <p:cNvSpPr/>
              <p:nvPr/>
            </p:nvSpPr>
            <p:spPr>
              <a:xfrm>
                <a:off x="4032425" y="3332250"/>
                <a:ext cx="15800" cy="14425"/>
              </a:xfrm>
              <a:custGeom>
                <a:rect b="b" l="l" r="r" t="t"/>
                <a:pathLst>
                  <a:path extrusionOk="0" h="577" w="632">
                    <a:moveTo>
                      <a:pt x="326" y="0"/>
                    </a:moveTo>
                    <a:cubicBezTo>
                      <a:pt x="243" y="0"/>
                      <a:pt x="159" y="36"/>
                      <a:pt x="101" y="111"/>
                    </a:cubicBezTo>
                    <a:cubicBezTo>
                      <a:pt x="1" y="236"/>
                      <a:pt x="13" y="411"/>
                      <a:pt x="138" y="511"/>
                    </a:cubicBezTo>
                    <a:cubicBezTo>
                      <a:pt x="194" y="556"/>
                      <a:pt x="257" y="576"/>
                      <a:pt x="319" y="576"/>
                    </a:cubicBezTo>
                    <a:cubicBezTo>
                      <a:pt x="480" y="576"/>
                      <a:pt x="631" y="442"/>
                      <a:pt x="613" y="261"/>
                    </a:cubicBezTo>
                    <a:cubicBezTo>
                      <a:pt x="601" y="236"/>
                      <a:pt x="601" y="211"/>
                      <a:pt x="588" y="186"/>
                    </a:cubicBezTo>
                    <a:cubicBezTo>
                      <a:pt x="545" y="65"/>
                      <a:pt x="437" y="0"/>
                      <a:pt x="3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90" name="Google Shape;12190;p55"/>
              <p:cNvSpPr/>
              <p:nvPr/>
            </p:nvSpPr>
            <p:spPr>
              <a:xfrm>
                <a:off x="4069600" y="3311575"/>
                <a:ext cx="18250" cy="14500"/>
              </a:xfrm>
              <a:custGeom>
                <a:rect b="b" l="l" r="r" t="t"/>
                <a:pathLst>
                  <a:path extrusionOk="0" h="580" w="730">
                    <a:moveTo>
                      <a:pt x="356" y="1"/>
                    </a:moveTo>
                    <a:cubicBezTo>
                      <a:pt x="260" y="1"/>
                      <a:pt x="165" y="48"/>
                      <a:pt x="113" y="138"/>
                    </a:cubicBezTo>
                    <a:cubicBezTo>
                      <a:pt x="1" y="313"/>
                      <a:pt x="113" y="551"/>
                      <a:pt x="313" y="576"/>
                    </a:cubicBezTo>
                    <a:cubicBezTo>
                      <a:pt x="328" y="578"/>
                      <a:pt x="343" y="579"/>
                      <a:pt x="357" y="579"/>
                    </a:cubicBezTo>
                    <a:cubicBezTo>
                      <a:pt x="583" y="579"/>
                      <a:pt x="729" y="314"/>
                      <a:pt x="588" y="126"/>
                    </a:cubicBezTo>
                    <a:cubicBezTo>
                      <a:pt x="534" y="42"/>
                      <a:pt x="445" y="1"/>
                      <a:pt x="3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91" name="Google Shape;12191;p55"/>
              <p:cNvSpPr/>
              <p:nvPr/>
            </p:nvSpPr>
            <p:spPr>
              <a:xfrm>
                <a:off x="4002800" y="3298575"/>
                <a:ext cx="18275" cy="14650"/>
              </a:xfrm>
              <a:custGeom>
                <a:rect b="b" l="l" r="r" t="t"/>
                <a:pathLst>
                  <a:path extrusionOk="0" h="586" w="731">
                    <a:moveTo>
                      <a:pt x="383" y="0"/>
                    </a:moveTo>
                    <a:cubicBezTo>
                      <a:pt x="187" y="0"/>
                      <a:pt x="0" y="205"/>
                      <a:pt x="123" y="434"/>
                    </a:cubicBezTo>
                    <a:cubicBezTo>
                      <a:pt x="179" y="540"/>
                      <a:pt x="273" y="586"/>
                      <a:pt x="367" y="586"/>
                    </a:cubicBezTo>
                    <a:cubicBezTo>
                      <a:pt x="548" y="586"/>
                      <a:pt x="731" y="418"/>
                      <a:pt x="648" y="196"/>
                    </a:cubicBezTo>
                    <a:cubicBezTo>
                      <a:pt x="636" y="171"/>
                      <a:pt x="623" y="146"/>
                      <a:pt x="611" y="121"/>
                    </a:cubicBezTo>
                    <a:cubicBezTo>
                      <a:pt x="548" y="36"/>
                      <a:pt x="465" y="0"/>
                      <a:pt x="3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92" name="Google Shape;12192;p55"/>
              <p:cNvSpPr/>
              <p:nvPr/>
            </p:nvSpPr>
            <p:spPr>
              <a:xfrm>
                <a:off x="4014625" y="3259625"/>
                <a:ext cx="14700" cy="14350"/>
              </a:xfrm>
              <a:custGeom>
                <a:rect b="b" l="l" r="r" t="t"/>
                <a:pathLst>
                  <a:path extrusionOk="0" h="574" w="588">
                    <a:moveTo>
                      <a:pt x="285" y="0"/>
                    </a:moveTo>
                    <a:cubicBezTo>
                      <a:pt x="201" y="0"/>
                      <a:pt x="118" y="35"/>
                      <a:pt x="63" y="104"/>
                    </a:cubicBezTo>
                    <a:cubicBezTo>
                      <a:pt x="13" y="167"/>
                      <a:pt x="0" y="242"/>
                      <a:pt x="0" y="317"/>
                    </a:cubicBezTo>
                    <a:cubicBezTo>
                      <a:pt x="16" y="475"/>
                      <a:pt x="152" y="573"/>
                      <a:pt x="291" y="573"/>
                    </a:cubicBezTo>
                    <a:cubicBezTo>
                      <a:pt x="372" y="573"/>
                      <a:pt x="453" y="540"/>
                      <a:pt x="513" y="467"/>
                    </a:cubicBezTo>
                    <a:cubicBezTo>
                      <a:pt x="563" y="404"/>
                      <a:pt x="588" y="329"/>
                      <a:pt x="575" y="254"/>
                    </a:cubicBezTo>
                    <a:cubicBezTo>
                      <a:pt x="575" y="229"/>
                      <a:pt x="563" y="204"/>
                      <a:pt x="563" y="179"/>
                    </a:cubicBezTo>
                    <a:cubicBezTo>
                      <a:pt x="538" y="142"/>
                      <a:pt x="513" y="92"/>
                      <a:pt x="475" y="67"/>
                    </a:cubicBezTo>
                    <a:cubicBezTo>
                      <a:pt x="420" y="23"/>
                      <a:pt x="352" y="0"/>
                      <a:pt x="2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93" name="Google Shape;12193;p55"/>
              <p:cNvSpPr/>
              <p:nvPr/>
            </p:nvSpPr>
            <p:spPr>
              <a:xfrm>
                <a:off x="4048675" y="3258775"/>
                <a:ext cx="17650" cy="14525"/>
              </a:xfrm>
              <a:custGeom>
                <a:rect b="b" l="l" r="r" t="t"/>
                <a:pathLst>
                  <a:path extrusionOk="0" h="581" w="706">
                    <a:moveTo>
                      <a:pt x="356" y="1"/>
                    </a:moveTo>
                    <a:cubicBezTo>
                      <a:pt x="260" y="1"/>
                      <a:pt x="165" y="48"/>
                      <a:pt x="113" y="138"/>
                    </a:cubicBezTo>
                    <a:cubicBezTo>
                      <a:pt x="1" y="313"/>
                      <a:pt x="113" y="551"/>
                      <a:pt x="313" y="576"/>
                    </a:cubicBezTo>
                    <a:cubicBezTo>
                      <a:pt x="330" y="579"/>
                      <a:pt x="348" y="580"/>
                      <a:pt x="365" y="580"/>
                    </a:cubicBezTo>
                    <a:cubicBezTo>
                      <a:pt x="564" y="580"/>
                      <a:pt x="706" y="384"/>
                      <a:pt x="625" y="188"/>
                    </a:cubicBezTo>
                    <a:cubicBezTo>
                      <a:pt x="625" y="163"/>
                      <a:pt x="613" y="138"/>
                      <a:pt x="588" y="126"/>
                    </a:cubicBezTo>
                    <a:cubicBezTo>
                      <a:pt x="534" y="42"/>
                      <a:pt x="445" y="1"/>
                      <a:pt x="3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94" name="Google Shape;12194;p55"/>
              <p:cNvSpPr/>
              <p:nvPr/>
            </p:nvSpPr>
            <p:spPr>
              <a:xfrm>
                <a:off x="4082425" y="3278225"/>
                <a:ext cx="16575" cy="14575"/>
              </a:xfrm>
              <a:custGeom>
                <a:rect b="b" l="l" r="r" t="t"/>
                <a:pathLst>
                  <a:path extrusionOk="0" h="583" w="663">
                    <a:moveTo>
                      <a:pt x="334" y="1"/>
                    </a:moveTo>
                    <a:cubicBezTo>
                      <a:pt x="298" y="1"/>
                      <a:pt x="261" y="8"/>
                      <a:pt x="225" y="23"/>
                    </a:cubicBezTo>
                    <a:cubicBezTo>
                      <a:pt x="75" y="85"/>
                      <a:pt x="0" y="248"/>
                      <a:pt x="63" y="398"/>
                    </a:cubicBezTo>
                    <a:cubicBezTo>
                      <a:pt x="110" y="512"/>
                      <a:pt x="215" y="582"/>
                      <a:pt x="329" y="582"/>
                    </a:cubicBezTo>
                    <a:cubicBezTo>
                      <a:pt x="365" y="582"/>
                      <a:pt x="401" y="575"/>
                      <a:pt x="438" y="560"/>
                    </a:cubicBezTo>
                    <a:cubicBezTo>
                      <a:pt x="587" y="510"/>
                      <a:pt x="662" y="335"/>
                      <a:pt x="600" y="185"/>
                    </a:cubicBezTo>
                    <a:cubicBezTo>
                      <a:pt x="553" y="71"/>
                      <a:pt x="447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95" name="Google Shape;12195;p55"/>
              <p:cNvSpPr/>
              <p:nvPr/>
            </p:nvSpPr>
            <p:spPr>
              <a:xfrm>
                <a:off x="3988725" y="3199000"/>
                <a:ext cx="18750" cy="14300"/>
              </a:xfrm>
              <a:custGeom>
                <a:rect b="b" l="l" r="r" t="t"/>
                <a:pathLst>
                  <a:path extrusionOk="0" h="572" w="750">
                    <a:moveTo>
                      <a:pt x="385" y="1"/>
                    </a:moveTo>
                    <a:cubicBezTo>
                      <a:pt x="131" y="1"/>
                      <a:pt x="0" y="341"/>
                      <a:pt x="212" y="505"/>
                    </a:cubicBezTo>
                    <a:cubicBezTo>
                      <a:pt x="271" y="552"/>
                      <a:pt x="335" y="572"/>
                      <a:pt x="397" y="572"/>
                    </a:cubicBezTo>
                    <a:cubicBezTo>
                      <a:pt x="584" y="572"/>
                      <a:pt x="749" y="387"/>
                      <a:pt x="674" y="180"/>
                    </a:cubicBezTo>
                    <a:cubicBezTo>
                      <a:pt x="636" y="80"/>
                      <a:pt x="549" y="18"/>
                      <a:pt x="437" y="5"/>
                    </a:cubicBezTo>
                    <a:cubicBezTo>
                      <a:pt x="419" y="2"/>
                      <a:pt x="402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96" name="Google Shape;12196;p55"/>
              <p:cNvSpPr/>
              <p:nvPr/>
            </p:nvSpPr>
            <p:spPr>
              <a:xfrm>
                <a:off x="4028375" y="3187075"/>
                <a:ext cx="15775" cy="14625"/>
              </a:xfrm>
              <a:custGeom>
                <a:rect b="b" l="l" r="r" t="t"/>
                <a:pathLst>
                  <a:path extrusionOk="0" h="585" w="631">
                    <a:moveTo>
                      <a:pt x="322" y="1"/>
                    </a:moveTo>
                    <a:cubicBezTo>
                      <a:pt x="241" y="1"/>
                      <a:pt x="160" y="34"/>
                      <a:pt x="100" y="107"/>
                    </a:cubicBezTo>
                    <a:cubicBezTo>
                      <a:pt x="0" y="232"/>
                      <a:pt x="25" y="420"/>
                      <a:pt x="150" y="520"/>
                    </a:cubicBezTo>
                    <a:cubicBezTo>
                      <a:pt x="205" y="565"/>
                      <a:pt x="267" y="585"/>
                      <a:pt x="328" y="585"/>
                    </a:cubicBezTo>
                    <a:cubicBezTo>
                      <a:pt x="485" y="585"/>
                      <a:pt x="631" y="447"/>
                      <a:pt x="613" y="257"/>
                    </a:cubicBezTo>
                    <a:cubicBezTo>
                      <a:pt x="597" y="99"/>
                      <a:pt x="461" y="1"/>
                      <a:pt x="3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97" name="Google Shape;12197;p55"/>
              <p:cNvSpPr/>
              <p:nvPr/>
            </p:nvSpPr>
            <p:spPr>
              <a:xfrm>
                <a:off x="3974800" y="3231950"/>
                <a:ext cx="19225" cy="14400"/>
              </a:xfrm>
              <a:custGeom>
                <a:rect b="b" l="l" r="r" t="t"/>
                <a:pathLst>
                  <a:path extrusionOk="0" h="576" w="769">
                    <a:moveTo>
                      <a:pt x="390" y="0"/>
                    </a:moveTo>
                    <a:cubicBezTo>
                      <a:pt x="302" y="0"/>
                      <a:pt x="214" y="39"/>
                      <a:pt x="156" y="112"/>
                    </a:cubicBezTo>
                    <a:cubicBezTo>
                      <a:pt x="0" y="304"/>
                      <a:pt x="143" y="576"/>
                      <a:pt x="387" y="576"/>
                    </a:cubicBezTo>
                    <a:cubicBezTo>
                      <a:pt x="397" y="576"/>
                      <a:pt x="408" y="575"/>
                      <a:pt x="419" y="574"/>
                    </a:cubicBezTo>
                    <a:cubicBezTo>
                      <a:pt x="669" y="549"/>
                      <a:pt x="769" y="224"/>
                      <a:pt x="569" y="62"/>
                    </a:cubicBezTo>
                    <a:cubicBezTo>
                      <a:pt x="516" y="20"/>
                      <a:pt x="453" y="0"/>
                      <a:pt x="3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98" name="Google Shape;12198;p55"/>
              <p:cNvSpPr/>
              <p:nvPr/>
            </p:nvSpPr>
            <p:spPr>
              <a:xfrm>
                <a:off x="4055550" y="3221375"/>
                <a:ext cx="16575" cy="14400"/>
              </a:xfrm>
              <a:custGeom>
                <a:rect b="b" l="l" r="r" t="t"/>
                <a:pathLst>
                  <a:path extrusionOk="0" h="576" w="663">
                    <a:moveTo>
                      <a:pt x="334" y="0"/>
                    </a:moveTo>
                    <a:cubicBezTo>
                      <a:pt x="298" y="0"/>
                      <a:pt x="261" y="7"/>
                      <a:pt x="225" y="22"/>
                    </a:cubicBezTo>
                    <a:cubicBezTo>
                      <a:pt x="75" y="72"/>
                      <a:pt x="0" y="247"/>
                      <a:pt x="63" y="397"/>
                    </a:cubicBezTo>
                    <a:cubicBezTo>
                      <a:pt x="102" y="506"/>
                      <a:pt x="220" y="575"/>
                      <a:pt x="341" y="575"/>
                    </a:cubicBezTo>
                    <a:cubicBezTo>
                      <a:pt x="373" y="575"/>
                      <a:pt x="406" y="570"/>
                      <a:pt x="438" y="560"/>
                    </a:cubicBezTo>
                    <a:cubicBezTo>
                      <a:pt x="588" y="497"/>
                      <a:pt x="663" y="335"/>
                      <a:pt x="600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99" name="Google Shape;12199;p55"/>
              <p:cNvSpPr/>
              <p:nvPr/>
            </p:nvSpPr>
            <p:spPr>
              <a:xfrm>
                <a:off x="4146450" y="3286875"/>
                <a:ext cx="19250" cy="14575"/>
              </a:xfrm>
              <a:custGeom>
                <a:rect b="b" l="l" r="r" t="t"/>
                <a:pathLst>
                  <a:path extrusionOk="0" h="583" w="770">
                    <a:moveTo>
                      <a:pt x="381" y="0"/>
                    </a:moveTo>
                    <a:cubicBezTo>
                      <a:pt x="371" y="0"/>
                      <a:pt x="361" y="1"/>
                      <a:pt x="351" y="2"/>
                    </a:cubicBezTo>
                    <a:cubicBezTo>
                      <a:pt x="101" y="39"/>
                      <a:pt x="1" y="364"/>
                      <a:pt x="201" y="527"/>
                    </a:cubicBezTo>
                    <a:cubicBezTo>
                      <a:pt x="254" y="564"/>
                      <a:pt x="317" y="583"/>
                      <a:pt x="379" y="583"/>
                    </a:cubicBezTo>
                    <a:cubicBezTo>
                      <a:pt x="464" y="583"/>
                      <a:pt x="549" y="548"/>
                      <a:pt x="613" y="477"/>
                    </a:cubicBezTo>
                    <a:cubicBezTo>
                      <a:pt x="769" y="285"/>
                      <a:pt x="626" y="0"/>
                      <a:pt x="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00" name="Google Shape;12200;p55"/>
              <p:cNvSpPr/>
              <p:nvPr/>
            </p:nvSpPr>
            <p:spPr>
              <a:xfrm>
                <a:off x="4122350" y="3223025"/>
                <a:ext cx="16925" cy="14500"/>
              </a:xfrm>
              <a:custGeom>
                <a:rect b="b" l="l" r="r" t="t"/>
                <a:pathLst>
                  <a:path extrusionOk="0" h="580" w="677">
                    <a:moveTo>
                      <a:pt x="367" y="1"/>
                    </a:moveTo>
                    <a:cubicBezTo>
                      <a:pt x="170" y="1"/>
                      <a:pt x="1" y="212"/>
                      <a:pt x="115" y="431"/>
                    </a:cubicBezTo>
                    <a:cubicBezTo>
                      <a:pt x="171" y="534"/>
                      <a:pt x="266" y="579"/>
                      <a:pt x="360" y="579"/>
                    </a:cubicBezTo>
                    <a:cubicBezTo>
                      <a:pt x="518" y="579"/>
                      <a:pt x="676" y="452"/>
                      <a:pt x="653" y="256"/>
                    </a:cubicBezTo>
                    <a:cubicBezTo>
                      <a:pt x="653" y="231"/>
                      <a:pt x="653" y="206"/>
                      <a:pt x="640" y="181"/>
                    </a:cubicBezTo>
                    <a:cubicBezTo>
                      <a:pt x="628" y="131"/>
                      <a:pt x="590" y="94"/>
                      <a:pt x="553" y="69"/>
                    </a:cubicBezTo>
                    <a:cubicBezTo>
                      <a:pt x="493" y="21"/>
                      <a:pt x="429" y="1"/>
                      <a:pt x="3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01" name="Google Shape;12201;p55"/>
              <p:cNvSpPr/>
              <p:nvPr/>
            </p:nvSpPr>
            <p:spPr>
              <a:xfrm>
                <a:off x="4117100" y="3258850"/>
                <a:ext cx="16575" cy="14575"/>
              </a:xfrm>
              <a:custGeom>
                <a:rect b="b" l="l" r="r" t="t"/>
                <a:pathLst>
                  <a:path extrusionOk="0" h="583" w="663">
                    <a:moveTo>
                      <a:pt x="334" y="1"/>
                    </a:moveTo>
                    <a:cubicBezTo>
                      <a:pt x="298" y="1"/>
                      <a:pt x="261" y="8"/>
                      <a:pt x="225" y="23"/>
                    </a:cubicBezTo>
                    <a:cubicBezTo>
                      <a:pt x="75" y="73"/>
                      <a:pt x="0" y="248"/>
                      <a:pt x="63" y="398"/>
                    </a:cubicBezTo>
                    <a:cubicBezTo>
                      <a:pt x="110" y="512"/>
                      <a:pt x="215" y="582"/>
                      <a:pt x="329" y="582"/>
                    </a:cubicBezTo>
                    <a:cubicBezTo>
                      <a:pt x="365" y="582"/>
                      <a:pt x="402" y="575"/>
                      <a:pt x="438" y="560"/>
                    </a:cubicBezTo>
                    <a:cubicBezTo>
                      <a:pt x="588" y="498"/>
                      <a:pt x="663" y="335"/>
                      <a:pt x="600" y="185"/>
                    </a:cubicBezTo>
                    <a:cubicBezTo>
                      <a:pt x="553" y="72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02" name="Google Shape;12202;p55"/>
              <p:cNvSpPr/>
              <p:nvPr/>
            </p:nvSpPr>
            <p:spPr>
              <a:xfrm>
                <a:off x="4098650" y="3153725"/>
                <a:ext cx="16050" cy="14250"/>
              </a:xfrm>
              <a:custGeom>
                <a:rect b="b" l="l" r="r" t="t"/>
                <a:pathLst>
                  <a:path extrusionOk="0" h="570" w="642">
                    <a:moveTo>
                      <a:pt x="292" y="0"/>
                    </a:moveTo>
                    <a:cubicBezTo>
                      <a:pt x="159" y="0"/>
                      <a:pt x="36" y="96"/>
                      <a:pt x="13" y="242"/>
                    </a:cubicBezTo>
                    <a:cubicBezTo>
                      <a:pt x="1" y="317"/>
                      <a:pt x="26" y="392"/>
                      <a:pt x="63" y="454"/>
                    </a:cubicBezTo>
                    <a:cubicBezTo>
                      <a:pt x="125" y="535"/>
                      <a:pt x="207" y="569"/>
                      <a:pt x="287" y="569"/>
                    </a:cubicBezTo>
                    <a:cubicBezTo>
                      <a:pt x="468" y="569"/>
                      <a:pt x="641" y="395"/>
                      <a:pt x="563" y="179"/>
                    </a:cubicBezTo>
                    <a:cubicBezTo>
                      <a:pt x="563" y="154"/>
                      <a:pt x="551" y="129"/>
                      <a:pt x="526" y="117"/>
                    </a:cubicBezTo>
                    <a:cubicBezTo>
                      <a:pt x="488" y="54"/>
                      <a:pt x="413" y="17"/>
                      <a:pt x="338" y="4"/>
                    </a:cubicBezTo>
                    <a:cubicBezTo>
                      <a:pt x="323" y="2"/>
                      <a:pt x="308" y="0"/>
                      <a:pt x="2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03" name="Google Shape;12203;p55"/>
              <p:cNvSpPr/>
              <p:nvPr/>
            </p:nvSpPr>
            <p:spPr>
              <a:xfrm>
                <a:off x="4084925" y="3199825"/>
                <a:ext cx="16250" cy="14550"/>
              </a:xfrm>
              <a:custGeom>
                <a:rect b="b" l="l" r="r" t="t"/>
                <a:pathLst>
                  <a:path extrusionOk="0" h="582" w="650">
                    <a:moveTo>
                      <a:pt x="323" y="0"/>
                    </a:moveTo>
                    <a:cubicBezTo>
                      <a:pt x="286" y="0"/>
                      <a:pt x="249" y="7"/>
                      <a:pt x="213" y="22"/>
                    </a:cubicBezTo>
                    <a:cubicBezTo>
                      <a:pt x="63" y="85"/>
                      <a:pt x="0" y="247"/>
                      <a:pt x="50" y="397"/>
                    </a:cubicBezTo>
                    <a:cubicBezTo>
                      <a:pt x="98" y="511"/>
                      <a:pt x="203" y="582"/>
                      <a:pt x="316" y="582"/>
                    </a:cubicBezTo>
                    <a:cubicBezTo>
                      <a:pt x="352" y="582"/>
                      <a:pt x="389" y="575"/>
                      <a:pt x="425" y="560"/>
                    </a:cubicBezTo>
                    <a:cubicBezTo>
                      <a:pt x="575" y="510"/>
                      <a:pt x="650" y="335"/>
                      <a:pt x="587" y="185"/>
                    </a:cubicBezTo>
                    <a:cubicBezTo>
                      <a:pt x="549" y="71"/>
                      <a:pt x="439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04" name="Google Shape;12204;p55"/>
              <p:cNvSpPr/>
              <p:nvPr/>
            </p:nvSpPr>
            <p:spPr>
              <a:xfrm>
                <a:off x="3964000" y="3354700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50" y="0"/>
                    </a:moveTo>
                    <a:cubicBezTo>
                      <a:pt x="254" y="0"/>
                      <a:pt x="159" y="47"/>
                      <a:pt x="101" y="138"/>
                    </a:cubicBezTo>
                    <a:cubicBezTo>
                      <a:pt x="1" y="313"/>
                      <a:pt x="101" y="538"/>
                      <a:pt x="301" y="575"/>
                    </a:cubicBezTo>
                    <a:cubicBezTo>
                      <a:pt x="318" y="578"/>
                      <a:pt x="334" y="580"/>
                      <a:pt x="350" y="580"/>
                    </a:cubicBezTo>
                    <a:cubicBezTo>
                      <a:pt x="550" y="580"/>
                      <a:pt x="694" y="373"/>
                      <a:pt x="613" y="188"/>
                    </a:cubicBezTo>
                    <a:cubicBezTo>
                      <a:pt x="613" y="163"/>
                      <a:pt x="601" y="138"/>
                      <a:pt x="588" y="125"/>
                    </a:cubicBezTo>
                    <a:cubicBezTo>
                      <a:pt x="528" y="41"/>
                      <a:pt x="439" y="0"/>
                      <a:pt x="3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05" name="Google Shape;12205;p55"/>
              <p:cNvSpPr/>
              <p:nvPr/>
            </p:nvSpPr>
            <p:spPr>
              <a:xfrm>
                <a:off x="3969000" y="3317550"/>
                <a:ext cx="17225" cy="12800"/>
              </a:xfrm>
              <a:custGeom>
                <a:rect b="b" l="l" r="r" t="t"/>
                <a:pathLst>
                  <a:path extrusionOk="0" h="512" w="689">
                    <a:moveTo>
                      <a:pt x="485" y="1"/>
                    </a:moveTo>
                    <a:cubicBezTo>
                      <a:pt x="273" y="1"/>
                      <a:pt x="1" y="283"/>
                      <a:pt x="213" y="449"/>
                    </a:cubicBezTo>
                    <a:cubicBezTo>
                      <a:pt x="261" y="492"/>
                      <a:pt x="323" y="512"/>
                      <a:pt x="386" y="512"/>
                    </a:cubicBezTo>
                    <a:cubicBezTo>
                      <a:pt x="470" y="512"/>
                      <a:pt x="556" y="476"/>
                      <a:pt x="613" y="412"/>
                    </a:cubicBezTo>
                    <a:cubicBezTo>
                      <a:pt x="663" y="349"/>
                      <a:pt x="688" y="274"/>
                      <a:pt x="676" y="199"/>
                    </a:cubicBezTo>
                    <a:cubicBezTo>
                      <a:pt x="676" y="174"/>
                      <a:pt x="663" y="149"/>
                      <a:pt x="663" y="124"/>
                    </a:cubicBezTo>
                    <a:cubicBezTo>
                      <a:pt x="627" y="36"/>
                      <a:pt x="560" y="1"/>
                      <a:pt x="4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06" name="Google Shape;12206;p55"/>
              <p:cNvSpPr/>
              <p:nvPr/>
            </p:nvSpPr>
            <p:spPr>
              <a:xfrm>
                <a:off x="3937775" y="3295025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49" y="0"/>
                    </a:moveTo>
                    <a:cubicBezTo>
                      <a:pt x="253" y="0"/>
                      <a:pt x="158" y="48"/>
                      <a:pt x="100" y="138"/>
                    </a:cubicBezTo>
                    <a:cubicBezTo>
                      <a:pt x="0" y="313"/>
                      <a:pt x="100" y="551"/>
                      <a:pt x="313" y="576"/>
                    </a:cubicBezTo>
                    <a:cubicBezTo>
                      <a:pt x="329" y="578"/>
                      <a:pt x="346" y="580"/>
                      <a:pt x="362" y="580"/>
                    </a:cubicBezTo>
                    <a:cubicBezTo>
                      <a:pt x="551" y="580"/>
                      <a:pt x="694" y="384"/>
                      <a:pt x="625" y="188"/>
                    </a:cubicBezTo>
                    <a:cubicBezTo>
                      <a:pt x="613" y="163"/>
                      <a:pt x="600" y="138"/>
                      <a:pt x="588" y="126"/>
                    </a:cubicBezTo>
                    <a:cubicBezTo>
                      <a:pt x="527" y="41"/>
                      <a:pt x="438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07" name="Google Shape;12207;p55"/>
              <p:cNvSpPr/>
              <p:nvPr/>
            </p:nvSpPr>
            <p:spPr>
              <a:xfrm>
                <a:off x="3914025" y="3227825"/>
                <a:ext cx="18925" cy="14525"/>
              </a:xfrm>
              <a:custGeom>
                <a:rect b="b" l="l" r="r" t="t"/>
                <a:pathLst>
                  <a:path extrusionOk="0" h="581" w="757">
                    <a:moveTo>
                      <a:pt x="380" y="0"/>
                    </a:moveTo>
                    <a:cubicBezTo>
                      <a:pt x="370" y="0"/>
                      <a:pt x="360" y="1"/>
                      <a:pt x="350" y="2"/>
                    </a:cubicBezTo>
                    <a:cubicBezTo>
                      <a:pt x="88" y="27"/>
                      <a:pt x="0" y="352"/>
                      <a:pt x="200" y="514"/>
                    </a:cubicBezTo>
                    <a:cubicBezTo>
                      <a:pt x="256" y="559"/>
                      <a:pt x="321" y="581"/>
                      <a:pt x="386" y="581"/>
                    </a:cubicBezTo>
                    <a:cubicBezTo>
                      <a:pt x="466" y="581"/>
                      <a:pt x="545" y="546"/>
                      <a:pt x="600" y="477"/>
                    </a:cubicBezTo>
                    <a:cubicBezTo>
                      <a:pt x="756" y="285"/>
                      <a:pt x="613" y="0"/>
                      <a:pt x="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08" name="Google Shape;12208;p55"/>
              <p:cNvSpPr/>
              <p:nvPr/>
            </p:nvSpPr>
            <p:spPr>
              <a:xfrm>
                <a:off x="3940300" y="3256075"/>
                <a:ext cx="19200" cy="14400"/>
              </a:xfrm>
              <a:custGeom>
                <a:rect b="b" l="l" r="r" t="t"/>
                <a:pathLst>
                  <a:path extrusionOk="0" h="576" w="768">
                    <a:moveTo>
                      <a:pt x="386" y="1"/>
                    </a:moveTo>
                    <a:cubicBezTo>
                      <a:pt x="52" y="1"/>
                      <a:pt x="1" y="536"/>
                      <a:pt x="374" y="571"/>
                    </a:cubicBezTo>
                    <a:cubicBezTo>
                      <a:pt x="392" y="574"/>
                      <a:pt x="409" y="576"/>
                      <a:pt x="426" y="576"/>
                    </a:cubicBezTo>
                    <a:cubicBezTo>
                      <a:pt x="625" y="576"/>
                      <a:pt x="767" y="380"/>
                      <a:pt x="686" y="184"/>
                    </a:cubicBezTo>
                    <a:cubicBezTo>
                      <a:pt x="686" y="159"/>
                      <a:pt x="674" y="134"/>
                      <a:pt x="661" y="122"/>
                    </a:cubicBezTo>
                    <a:cubicBezTo>
                      <a:pt x="611" y="59"/>
                      <a:pt x="536" y="22"/>
                      <a:pt x="462" y="9"/>
                    </a:cubicBezTo>
                    <a:cubicBezTo>
                      <a:pt x="435" y="3"/>
                      <a:pt x="410" y="1"/>
                      <a:pt x="3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09" name="Google Shape;12209;p55"/>
              <p:cNvSpPr/>
              <p:nvPr/>
            </p:nvSpPr>
            <p:spPr>
              <a:xfrm>
                <a:off x="4087425" y="3239775"/>
                <a:ext cx="16650" cy="14425"/>
              </a:xfrm>
              <a:custGeom>
                <a:rect b="b" l="l" r="r" t="t"/>
                <a:pathLst>
                  <a:path extrusionOk="0" h="577" w="666">
                    <a:moveTo>
                      <a:pt x="293" y="0"/>
                    </a:moveTo>
                    <a:cubicBezTo>
                      <a:pt x="162" y="0"/>
                      <a:pt x="35" y="90"/>
                      <a:pt x="13" y="249"/>
                    </a:cubicBezTo>
                    <a:cubicBezTo>
                      <a:pt x="0" y="324"/>
                      <a:pt x="13" y="399"/>
                      <a:pt x="63" y="461"/>
                    </a:cubicBezTo>
                    <a:cubicBezTo>
                      <a:pt x="100" y="524"/>
                      <a:pt x="175" y="561"/>
                      <a:pt x="250" y="574"/>
                    </a:cubicBezTo>
                    <a:cubicBezTo>
                      <a:pt x="265" y="576"/>
                      <a:pt x="280" y="577"/>
                      <a:pt x="294" y="577"/>
                    </a:cubicBezTo>
                    <a:cubicBezTo>
                      <a:pt x="520" y="577"/>
                      <a:pt x="666" y="312"/>
                      <a:pt x="525" y="124"/>
                    </a:cubicBezTo>
                    <a:cubicBezTo>
                      <a:pt x="465" y="39"/>
                      <a:pt x="378" y="0"/>
                      <a:pt x="2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10" name="Google Shape;12210;p55"/>
              <p:cNvSpPr/>
              <p:nvPr/>
            </p:nvSpPr>
            <p:spPr>
              <a:xfrm>
                <a:off x="4019625" y="3225825"/>
                <a:ext cx="17425" cy="14600"/>
              </a:xfrm>
              <a:custGeom>
                <a:rect b="b" l="l" r="r" t="t"/>
                <a:pathLst>
                  <a:path extrusionOk="0" h="584" w="697">
                    <a:moveTo>
                      <a:pt x="349" y="0"/>
                    </a:moveTo>
                    <a:cubicBezTo>
                      <a:pt x="254" y="0"/>
                      <a:pt x="159" y="47"/>
                      <a:pt x="100" y="144"/>
                    </a:cubicBezTo>
                    <a:cubicBezTo>
                      <a:pt x="0" y="319"/>
                      <a:pt x="100" y="544"/>
                      <a:pt x="313" y="582"/>
                    </a:cubicBezTo>
                    <a:cubicBezTo>
                      <a:pt x="324" y="583"/>
                      <a:pt x="336" y="584"/>
                      <a:pt x="347" y="584"/>
                    </a:cubicBezTo>
                    <a:cubicBezTo>
                      <a:pt x="543" y="584"/>
                      <a:pt x="696" y="383"/>
                      <a:pt x="625" y="194"/>
                    </a:cubicBezTo>
                    <a:cubicBezTo>
                      <a:pt x="613" y="169"/>
                      <a:pt x="600" y="144"/>
                      <a:pt x="588" y="119"/>
                    </a:cubicBezTo>
                    <a:cubicBezTo>
                      <a:pt x="527" y="41"/>
                      <a:pt x="438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11" name="Google Shape;12211;p55"/>
              <p:cNvSpPr/>
              <p:nvPr/>
            </p:nvSpPr>
            <p:spPr>
              <a:xfrm>
                <a:off x="4038675" y="3294750"/>
                <a:ext cx="17300" cy="14450"/>
              </a:xfrm>
              <a:custGeom>
                <a:rect b="b" l="l" r="r" t="t"/>
                <a:pathLst>
                  <a:path extrusionOk="0" h="578" w="692">
                    <a:moveTo>
                      <a:pt x="308" y="1"/>
                    </a:moveTo>
                    <a:cubicBezTo>
                      <a:pt x="175" y="1"/>
                      <a:pt x="48" y="91"/>
                      <a:pt x="26" y="249"/>
                    </a:cubicBezTo>
                    <a:cubicBezTo>
                      <a:pt x="1" y="399"/>
                      <a:pt x="113" y="549"/>
                      <a:pt x="263" y="574"/>
                    </a:cubicBezTo>
                    <a:cubicBezTo>
                      <a:pt x="279" y="576"/>
                      <a:pt x="294" y="577"/>
                      <a:pt x="309" y="577"/>
                    </a:cubicBezTo>
                    <a:cubicBezTo>
                      <a:pt x="545" y="577"/>
                      <a:pt x="691" y="312"/>
                      <a:pt x="550" y="124"/>
                    </a:cubicBezTo>
                    <a:cubicBezTo>
                      <a:pt x="486" y="40"/>
                      <a:pt x="396" y="1"/>
                      <a:pt x="3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12" name="Google Shape;12212;p55"/>
              <p:cNvSpPr/>
              <p:nvPr/>
            </p:nvSpPr>
            <p:spPr>
              <a:xfrm>
                <a:off x="3974925" y="3276350"/>
                <a:ext cx="18875" cy="14525"/>
              </a:xfrm>
              <a:custGeom>
                <a:rect b="b" l="l" r="r" t="t"/>
                <a:pathLst>
                  <a:path extrusionOk="0" h="581" w="755">
                    <a:moveTo>
                      <a:pt x="415" y="1"/>
                    </a:moveTo>
                    <a:cubicBezTo>
                      <a:pt x="205" y="1"/>
                      <a:pt x="1" y="247"/>
                      <a:pt x="164" y="473"/>
                    </a:cubicBezTo>
                    <a:cubicBezTo>
                      <a:pt x="228" y="548"/>
                      <a:pt x="310" y="580"/>
                      <a:pt x="390" y="580"/>
                    </a:cubicBezTo>
                    <a:cubicBezTo>
                      <a:pt x="577" y="580"/>
                      <a:pt x="755" y="407"/>
                      <a:pt x="676" y="198"/>
                    </a:cubicBezTo>
                    <a:cubicBezTo>
                      <a:pt x="664" y="173"/>
                      <a:pt x="651" y="148"/>
                      <a:pt x="639" y="123"/>
                    </a:cubicBezTo>
                    <a:cubicBezTo>
                      <a:pt x="576" y="37"/>
                      <a:pt x="495" y="1"/>
                      <a:pt x="4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13" name="Google Shape;12213;p55"/>
              <p:cNvSpPr/>
              <p:nvPr/>
            </p:nvSpPr>
            <p:spPr>
              <a:xfrm>
                <a:off x="3947200" y="3210000"/>
                <a:ext cx="18275" cy="14500"/>
              </a:xfrm>
              <a:custGeom>
                <a:rect b="b" l="l" r="r" t="t"/>
                <a:pathLst>
                  <a:path extrusionOk="0" h="580" w="731">
                    <a:moveTo>
                      <a:pt x="380" y="1"/>
                    </a:moveTo>
                    <a:cubicBezTo>
                      <a:pt x="185" y="1"/>
                      <a:pt x="0" y="208"/>
                      <a:pt x="123" y="427"/>
                    </a:cubicBezTo>
                    <a:cubicBezTo>
                      <a:pt x="179" y="534"/>
                      <a:pt x="272" y="580"/>
                      <a:pt x="366" y="580"/>
                    </a:cubicBezTo>
                    <a:cubicBezTo>
                      <a:pt x="547" y="580"/>
                      <a:pt x="730" y="412"/>
                      <a:pt x="648" y="190"/>
                    </a:cubicBezTo>
                    <a:cubicBezTo>
                      <a:pt x="635" y="165"/>
                      <a:pt x="623" y="140"/>
                      <a:pt x="610" y="128"/>
                    </a:cubicBezTo>
                    <a:cubicBezTo>
                      <a:pt x="547" y="38"/>
                      <a:pt x="463" y="1"/>
                      <a:pt x="3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14" name="Google Shape;12214;p55"/>
              <p:cNvSpPr/>
              <p:nvPr/>
            </p:nvSpPr>
            <p:spPr>
              <a:xfrm>
                <a:off x="3999625" y="3340825"/>
                <a:ext cx="15650" cy="14525"/>
              </a:xfrm>
              <a:custGeom>
                <a:rect b="b" l="l" r="r" t="t"/>
                <a:pathLst>
                  <a:path extrusionOk="0" h="581" w="626">
                    <a:moveTo>
                      <a:pt x="296" y="1"/>
                    </a:moveTo>
                    <a:cubicBezTo>
                      <a:pt x="167" y="1"/>
                      <a:pt x="39" y="82"/>
                      <a:pt x="13" y="243"/>
                    </a:cubicBezTo>
                    <a:cubicBezTo>
                      <a:pt x="1" y="318"/>
                      <a:pt x="26" y="393"/>
                      <a:pt x="63" y="456"/>
                    </a:cubicBezTo>
                    <a:cubicBezTo>
                      <a:pt x="125" y="542"/>
                      <a:pt x="211" y="580"/>
                      <a:pt x="294" y="580"/>
                    </a:cubicBezTo>
                    <a:cubicBezTo>
                      <a:pt x="463" y="580"/>
                      <a:pt x="626" y="427"/>
                      <a:pt x="575" y="218"/>
                    </a:cubicBezTo>
                    <a:cubicBezTo>
                      <a:pt x="539" y="73"/>
                      <a:pt x="418" y="1"/>
                      <a:pt x="2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15" name="Google Shape;12215;p55"/>
              <p:cNvSpPr/>
              <p:nvPr/>
            </p:nvSpPr>
            <p:spPr>
              <a:xfrm>
                <a:off x="4059600" y="3168550"/>
                <a:ext cx="17000" cy="14425"/>
              </a:xfrm>
              <a:custGeom>
                <a:rect b="b" l="l" r="r" t="t"/>
                <a:pathLst>
                  <a:path extrusionOk="0" h="577" w="680">
                    <a:moveTo>
                      <a:pt x="302" y="0"/>
                    </a:moveTo>
                    <a:cubicBezTo>
                      <a:pt x="168" y="0"/>
                      <a:pt x="36" y="90"/>
                      <a:pt x="13" y="248"/>
                    </a:cubicBezTo>
                    <a:cubicBezTo>
                      <a:pt x="1" y="323"/>
                      <a:pt x="26" y="398"/>
                      <a:pt x="63" y="461"/>
                    </a:cubicBezTo>
                    <a:cubicBezTo>
                      <a:pt x="113" y="523"/>
                      <a:pt x="176" y="561"/>
                      <a:pt x="251" y="573"/>
                    </a:cubicBezTo>
                    <a:cubicBezTo>
                      <a:pt x="267" y="576"/>
                      <a:pt x="282" y="577"/>
                      <a:pt x="297" y="577"/>
                    </a:cubicBezTo>
                    <a:cubicBezTo>
                      <a:pt x="533" y="577"/>
                      <a:pt x="679" y="311"/>
                      <a:pt x="538" y="123"/>
                    </a:cubicBezTo>
                    <a:cubicBezTo>
                      <a:pt x="479" y="39"/>
                      <a:pt x="390" y="0"/>
                      <a:pt x="3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16" name="Google Shape;12216;p55"/>
              <p:cNvSpPr/>
              <p:nvPr/>
            </p:nvSpPr>
            <p:spPr>
              <a:xfrm>
                <a:off x="4124900" y="3183325"/>
                <a:ext cx="14925" cy="14050"/>
              </a:xfrm>
              <a:custGeom>
                <a:rect b="b" l="l" r="r" t="t"/>
                <a:pathLst>
                  <a:path extrusionOk="0" h="562" w="597">
                    <a:moveTo>
                      <a:pt x="288" y="0"/>
                    </a:moveTo>
                    <a:cubicBezTo>
                      <a:pt x="167" y="0"/>
                      <a:pt x="46" y="73"/>
                      <a:pt x="13" y="232"/>
                    </a:cubicBezTo>
                    <a:cubicBezTo>
                      <a:pt x="1" y="307"/>
                      <a:pt x="13" y="382"/>
                      <a:pt x="63" y="445"/>
                    </a:cubicBezTo>
                    <a:cubicBezTo>
                      <a:pt x="113" y="507"/>
                      <a:pt x="176" y="545"/>
                      <a:pt x="251" y="557"/>
                    </a:cubicBezTo>
                    <a:cubicBezTo>
                      <a:pt x="267" y="560"/>
                      <a:pt x="283" y="562"/>
                      <a:pt x="300" y="562"/>
                    </a:cubicBezTo>
                    <a:cubicBezTo>
                      <a:pt x="410" y="562"/>
                      <a:pt x="520" y="493"/>
                      <a:pt x="563" y="395"/>
                    </a:cubicBezTo>
                    <a:cubicBezTo>
                      <a:pt x="576" y="370"/>
                      <a:pt x="576" y="345"/>
                      <a:pt x="576" y="320"/>
                    </a:cubicBezTo>
                    <a:cubicBezTo>
                      <a:pt x="597" y="117"/>
                      <a:pt x="441" y="0"/>
                      <a:pt x="2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17" name="Google Shape;12217;p55"/>
              <p:cNvSpPr/>
              <p:nvPr/>
            </p:nvSpPr>
            <p:spPr>
              <a:xfrm>
                <a:off x="4152300" y="3254400"/>
                <a:ext cx="20125" cy="14450"/>
              </a:xfrm>
              <a:custGeom>
                <a:rect b="b" l="l" r="r" t="t"/>
                <a:pathLst>
                  <a:path extrusionOk="0" h="578" w="805">
                    <a:moveTo>
                      <a:pt x="405" y="0"/>
                    </a:moveTo>
                    <a:cubicBezTo>
                      <a:pt x="52" y="0"/>
                      <a:pt x="0" y="539"/>
                      <a:pt x="379" y="576"/>
                    </a:cubicBezTo>
                    <a:cubicBezTo>
                      <a:pt x="391" y="577"/>
                      <a:pt x="403" y="578"/>
                      <a:pt x="414" y="578"/>
                    </a:cubicBezTo>
                    <a:cubicBezTo>
                      <a:pt x="735" y="578"/>
                      <a:pt x="804" y="86"/>
                      <a:pt x="454" y="1"/>
                    </a:cubicBezTo>
                    <a:lnTo>
                      <a:pt x="429" y="1"/>
                    </a:lnTo>
                    <a:cubicBezTo>
                      <a:pt x="421" y="1"/>
                      <a:pt x="413" y="0"/>
                      <a:pt x="4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18" name="Google Shape;12218;p55"/>
              <p:cNvSpPr/>
              <p:nvPr/>
            </p:nvSpPr>
            <p:spPr>
              <a:xfrm>
                <a:off x="4115225" y="3298700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10" y="1"/>
                    </a:moveTo>
                    <a:cubicBezTo>
                      <a:pt x="277" y="1"/>
                      <a:pt x="244" y="6"/>
                      <a:pt x="213" y="16"/>
                    </a:cubicBezTo>
                    <a:cubicBezTo>
                      <a:pt x="75" y="79"/>
                      <a:pt x="0" y="241"/>
                      <a:pt x="50" y="391"/>
                    </a:cubicBezTo>
                    <a:cubicBezTo>
                      <a:pt x="98" y="505"/>
                      <a:pt x="203" y="576"/>
                      <a:pt x="316" y="576"/>
                    </a:cubicBezTo>
                    <a:cubicBezTo>
                      <a:pt x="352" y="576"/>
                      <a:pt x="389" y="568"/>
                      <a:pt x="425" y="553"/>
                    </a:cubicBezTo>
                    <a:cubicBezTo>
                      <a:pt x="575" y="503"/>
                      <a:pt x="650" y="329"/>
                      <a:pt x="588" y="179"/>
                    </a:cubicBezTo>
                    <a:cubicBezTo>
                      <a:pt x="548" y="70"/>
                      <a:pt x="431" y="1"/>
                      <a:pt x="3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19" name="Google Shape;12219;p55"/>
              <p:cNvSpPr/>
              <p:nvPr/>
            </p:nvSpPr>
            <p:spPr>
              <a:xfrm>
                <a:off x="3993375" y="3384025"/>
                <a:ext cx="16750" cy="14950"/>
              </a:xfrm>
              <a:custGeom>
                <a:rect b="b" l="l" r="r" t="t"/>
                <a:pathLst>
                  <a:path extrusionOk="0" h="598" w="670">
                    <a:moveTo>
                      <a:pt x="287" y="1"/>
                    </a:moveTo>
                    <a:cubicBezTo>
                      <a:pt x="143" y="1"/>
                      <a:pt x="9" y="104"/>
                      <a:pt x="1" y="265"/>
                    </a:cubicBezTo>
                    <a:cubicBezTo>
                      <a:pt x="1" y="302"/>
                      <a:pt x="1" y="352"/>
                      <a:pt x="13" y="390"/>
                    </a:cubicBezTo>
                    <a:cubicBezTo>
                      <a:pt x="59" y="536"/>
                      <a:pt x="168" y="597"/>
                      <a:pt x="280" y="597"/>
                    </a:cubicBezTo>
                    <a:cubicBezTo>
                      <a:pt x="472" y="597"/>
                      <a:pt x="669" y="415"/>
                      <a:pt x="550" y="177"/>
                    </a:cubicBezTo>
                    <a:cubicBezTo>
                      <a:pt x="538" y="140"/>
                      <a:pt x="513" y="102"/>
                      <a:pt x="488" y="77"/>
                    </a:cubicBezTo>
                    <a:cubicBezTo>
                      <a:pt x="427" y="25"/>
                      <a:pt x="356" y="1"/>
                      <a:pt x="2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20" name="Google Shape;12220;p55"/>
              <p:cNvSpPr/>
              <p:nvPr/>
            </p:nvSpPr>
            <p:spPr>
              <a:xfrm>
                <a:off x="4103350" y="3331200"/>
                <a:ext cx="17725" cy="14450"/>
              </a:xfrm>
              <a:custGeom>
                <a:rect b="b" l="l" r="r" t="t"/>
                <a:pathLst>
                  <a:path extrusionOk="0" h="578" w="709">
                    <a:moveTo>
                      <a:pt x="346" y="0"/>
                    </a:moveTo>
                    <a:cubicBezTo>
                      <a:pt x="314" y="0"/>
                      <a:pt x="282" y="5"/>
                      <a:pt x="250" y="16"/>
                    </a:cubicBezTo>
                    <a:cubicBezTo>
                      <a:pt x="13" y="116"/>
                      <a:pt x="0" y="453"/>
                      <a:pt x="238" y="553"/>
                    </a:cubicBezTo>
                    <a:cubicBezTo>
                      <a:pt x="278" y="570"/>
                      <a:pt x="318" y="577"/>
                      <a:pt x="356" y="577"/>
                    </a:cubicBezTo>
                    <a:cubicBezTo>
                      <a:pt x="549" y="577"/>
                      <a:pt x="709" y="388"/>
                      <a:pt x="625" y="191"/>
                    </a:cubicBezTo>
                    <a:cubicBezTo>
                      <a:pt x="586" y="72"/>
                      <a:pt x="468" y="0"/>
                      <a:pt x="3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21" name="Google Shape;12221;p55"/>
              <p:cNvSpPr/>
              <p:nvPr/>
            </p:nvSpPr>
            <p:spPr>
              <a:xfrm>
                <a:off x="3958075" y="3178900"/>
                <a:ext cx="16550" cy="14800"/>
              </a:xfrm>
              <a:custGeom>
                <a:rect b="b" l="l" r="r" t="t"/>
                <a:pathLst>
                  <a:path extrusionOk="0" h="592" w="662">
                    <a:moveTo>
                      <a:pt x="284" y="1"/>
                    </a:moveTo>
                    <a:cubicBezTo>
                      <a:pt x="147" y="1"/>
                      <a:pt x="17" y="95"/>
                      <a:pt x="0" y="247"/>
                    </a:cubicBezTo>
                    <a:cubicBezTo>
                      <a:pt x="0" y="297"/>
                      <a:pt x="0" y="347"/>
                      <a:pt x="25" y="384"/>
                    </a:cubicBezTo>
                    <a:lnTo>
                      <a:pt x="13" y="384"/>
                    </a:lnTo>
                    <a:cubicBezTo>
                      <a:pt x="54" y="531"/>
                      <a:pt x="161" y="592"/>
                      <a:pt x="271" y="592"/>
                    </a:cubicBezTo>
                    <a:cubicBezTo>
                      <a:pt x="461" y="592"/>
                      <a:pt x="661" y="409"/>
                      <a:pt x="550" y="172"/>
                    </a:cubicBezTo>
                    <a:cubicBezTo>
                      <a:pt x="538" y="134"/>
                      <a:pt x="500" y="97"/>
                      <a:pt x="475" y="72"/>
                    </a:cubicBezTo>
                    <a:cubicBezTo>
                      <a:pt x="418" y="23"/>
                      <a:pt x="350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22" name="Google Shape;12222;p55"/>
              <p:cNvSpPr/>
              <p:nvPr/>
            </p:nvSpPr>
            <p:spPr>
              <a:xfrm>
                <a:off x="4068950" y="3135550"/>
                <a:ext cx="17825" cy="14725"/>
              </a:xfrm>
              <a:custGeom>
                <a:rect b="b" l="l" r="r" t="t"/>
                <a:pathLst>
                  <a:path extrusionOk="0" h="589" w="713">
                    <a:moveTo>
                      <a:pt x="350" y="1"/>
                    </a:moveTo>
                    <a:cubicBezTo>
                      <a:pt x="176" y="1"/>
                      <a:pt x="0" y="158"/>
                      <a:pt x="64" y="381"/>
                    </a:cubicBezTo>
                    <a:cubicBezTo>
                      <a:pt x="110" y="528"/>
                      <a:pt x="218" y="589"/>
                      <a:pt x="328" y="589"/>
                    </a:cubicBezTo>
                    <a:cubicBezTo>
                      <a:pt x="517" y="589"/>
                      <a:pt x="712" y="406"/>
                      <a:pt x="602" y="169"/>
                    </a:cubicBezTo>
                    <a:cubicBezTo>
                      <a:pt x="547" y="51"/>
                      <a:pt x="449" y="1"/>
                      <a:pt x="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23" name="Google Shape;12223;p55"/>
              <p:cNvSpPr/>
              <p:nvPr/>
            </p:nvSpPr>
            <p:spPr>
              <a:xfrm>
                <a:off x="3992975" y="3159800"/>
                <a:ext cx="17825" cy="14400"/>
              </a:xfrm>
              <a:custGeom>
                <a:rect b="b" l="l" r="r" t="t"/>
                <a:pathLst>
                  <a:path extrusionOk="0" h="576" w="713">
                    <a:moveTo>
                      <a:pt x="382" y="0"/>
                    </a:moveTo>
                    <a:cubicBezTo>
                      <a:pt x="185" y="0"/>
                      <a:pt x="0" y="209"/>
                      <a:pt x="117" y="423"/>
                    </a:cubicBezTo>
                    <a:cubicBezTo>
                      <a:pt x="167" y="498"/>
                      <a:pt x="242" y="561"/>
                      <a:pt x="329" y="573"/>
                    </a:cubicBezTo>
                    <a:cubicBezTo>
                      <a:pt x="341" y="575"/>
                      <a:pt x="352" y="575"/>
                      <a:pt x="363" y="575"/>
                    </a:cubicBezTo>
                    <a:cubicBezTo>
                      <a:pt x="560" y="575"/>
                      <a:pt x="712" y="375"/>
                      <a:pt x="641" y="186"/>
                    </a:cubicBezTo>
                    <a:cubicBezTo>
                      <a:pt x="629" y="161"/>
                      <a:pt x="616" y="136"/>
                      <a:pt x="604" y="111"/>
                    </a:cubicBezTo>
                    <a:cubicBezTo>
                      <a:pt x="540" y="33"/>
                      <a:pt x="460" y="0"/>
                      <a:pt x="3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24" name="Google Shape;12224;p55"/>
              <p:cNvSpPr/>
              <p:nvPr/>
            </p:nvSpPr>
            <p:spPr>
              <a:xfrm>
                <a:off x="3960125" y="3391925"/>
                <a:ext cx="17650" cy="15050"/>
              </a:xfrm>
              <a:custGeom>
                <a:rect b="b" l="l" r="r" t="t"/>
                <a:pathLst>
                  <a:path extrusionOk="0" h="602" w="706">
                    <a:moveTo>
                      <a:pt x="385" y="0"/>
                    </a:moveTo>
                    <a:cubicBezTo>
                      <a:pt x="194" y="0"/>
                      <a:pt x="0" y="180"/>
                      <a:pt x="118" y="424"/>
                    </a:cubicBezTo>
                    <a:cubicBezTo>
                      <a:pt x="168" y="532"/>
                      <a:pt x="279" y="602"/>
                      <a:pt x="398" y="602"/>
                    </a:cubicBezTo>
                    <a:cubicBezTo>
                      <a:pt x="429" y="602"/>
                      <a:pt x="462" y="597"/>
                      <a:pt x="493" y="586"/>
                    </a:cubicBezTo>
                    <a:cubicBezTo>
                      <a:pt x="643" y="523"/>
                      <a:pt x="706" y="361"/>
                      <a:pt x="656" y="211"/>
                    </a:cubicBezTo>
                    <a:cubicBezTo>
                      <a:pt x="609" y="63"/>
                      <a:pt x="498" y="0"/>
                      <a:pt x="3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25" name="Google Shape;12225;p55"/>
              <p:cNvSpPr/>
              <p:nvPr/>
            </p:nvSpPr>
            <p:spPr>
              <a:xfrm>
                <a:off x="4252375" y="3246850"/>
                <a:ext cx="15775" cy="14525"/>
              </a:xfrm>
              <a:custGeom>
                <a:rect b="b" l="l" r="r" t="t"/>
                <a:pathLst>
                  <a:path extrusionOk="0" h="581" w="631">
                    <a:moveTo>
                      <a:pt x="323" y="1"/>
                    </a:moveTo>
                    <a:cubicBezTo>
                      <a:pt x="243" y="1"/>
                      <a:pt x="161" y="36"/>
                      <a:pt x="100" y="116"/>
                    </a:cubicBezTo>
                    <a:cubicBezTo>
                      <a:pt x="0" y="241"/>
                      <a:pt x="13" y="416"/>
                      <a:pt x="138" y="516"/>
                    </a:cubicBezTo>
                    <a:cubicBezTo>
                      <a:pt x="193" y="561"/>
                      <a:pt x="257" y="581"/>
                      <a:pt x="319" y="581"/>
                    </a:cubicBezTo>
                    <a:cubicBezTo>
                      <a:pt x="480" y="581"/>
                      <a:pt x="631" y="446"/>
                      <a:pt x="613" y="266"/>
                    </a:cubicBezTo>
                    <a:cubicBezTo>
                      <a:pt x="589" y="101"/>
                      <a:pt x="458" y="1"/>
                      <a:pt x="3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26" name="Google Shape;12226;p55"/>
              <p:cNvSpPr/>
              <p:nvPr/>
            </p:nvSpPr>
            <p:spPr>
              <a:xfrm>
                <a:off x="4289550" y="3226300"/>
                <a:ext cx="16275" cy="14475"/>
              </a:xfrm>
              <a:custGeom>
                <a:rect b="b" l="l" r="r" t="t"/>
                <a:pathLst>
                  <a:path extrusionOk="0" h="579" w="651">
                    <a:moveTo>
                      <a:pt x="351" y="0"/>
                    </a:moveTo>
                    <a:cubicBezTo>
                      <a:pt x="257" y="0"/>
                      <a:pt x="165" y="47"/>
                      <a:pt x="113" y="138"/>
                    </a:cubicBezTo>
                    <a:cubicBezTo>
                      <a:pt x="0" y="313"/>
                      <a:pt x="113" y="550"/>
                      <a:pt x="313" y="575"/>
                    </a:cubicBezTo>
                    <a:cubicBezTo>
                      <a:pt x="328" y="578"/>
                      <a:pt x="343" y="579"/>
                      <a:pt x="358" y="579"/>
                    </a:cubicBezTo>
                    <a:cubicBezTo>
                      <a:pt x="500" y="579"/>
                      <a:pt x="615" y="474"/>
                      <a:pt x="638" y="338"/>
                    </a:cubicBezTo>
                    <a:cubicBezTo>
                      <a:pt x="650" y="263"/>
                      <a:pt x="638" y="188"/>
                      <a:pt x="588" y="125"/>
                    </a:cubicBezTo>
                    <a:cubicBezTo>
                      <a:pt x="528" y="41"/>
                      <a:pt x="438" y="0"/>
                      <a:pt x="3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27" name="Google Shape;12227;p55"/>
              <p:cNvSpPr/>
              <p:nvPr/>
            </p:nvSpPr>
            <p:spPr>
              <a:xfrm>
                <a:off x="4222725" y="3213275"/>
                <a:ext cx="18300" cy="14675"/>
              </a:xfrm>
              <a:custGeom>
                <a:rect b="b" l="l" r="r" t="t"/>
                <a:pathLst>
                  <a:path extrusionOk="0" h="587" w="732">
                    <a:moveTo>
                      <a:pt x="383" y="1"/>
                    </a:moveTo>
                    <a:cubicBezTo>
                      <a:pt x="188" y="1"/>
                      <a:pt x="1" y="205"/>
                      <a:pt x="124" y="434"/>
                    </a:cubicBezTo>
                    <a:cubicBezTo>
                      <a:pt x="180" y="541"/>
                      <a:pt x="273" y="586"/>
                      <a:pt x="368" y="586"/>
                    </a:cubicBezTo>
                    <a:cubicBezTo>
                      <a:pt x="548" y="586"/>
                      <a:pt x="731" y="418"/>
                      <a:pt x="649" y="196"/>
                    </a:cubicBezTo>
                    <a:cubicBezTo>
                      <a:pt x="637" y="171"/>
                      <a:pt x="624" y="146"/>
                      <a:pt x="612" y="121"/>
                    </a:cubicBezTo>
                    <a:cubicBezTo>
                      <a:pt x="549" y="37"/>
                      <a:pt x="465" y="1"/>
                      <a:pt x="3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28" name="Google Shape;12228;p55"/>
              <p:cNvSpPr/>
              <p:nvPr/>
            </p:nvSpPr>
            <p:spPr>
              <a:xfrm>
                <a:off x="4234575" y="3174175"/>
                <a:ext cx="15000" cy="14500"/>
              </a:xfrm>
              <a:custGeom>
                <a:rect b="b" l="l" r="r" t="t"/>
                <a:pathLst>
                  <a:path extrusionOk="0" h="580" w="600">
                    <a:moveTo>
                      <a:pt x="289" y="0"/>
                    </a:moveTo>
                    <a:cubicBezTo>
                      <a:pt x="205" y="0"/>
                      <a:pt x="121" y="36"/>
                      <a:pt x="63" y="111"/>
                    </a:cubicBezTo>
                    <a:cubicBezTo>
                      <a:pt x="13" y="173"/>
                      <a:pt x="0" y="248"/>
                      <a:pt x="0" y="323"/>
                    </a:cubicBezTo>
                    <a:cubicBezTo>
                      <a:pt x="16" y="482"/>
                      <a:pt x="152" y="580"/>
                      <a:pt x="291" y="580"/>
                    </a:cubicBezTo>
                    <a:cubicBezTo>
                      <a:pt x="371" y="580"/>
                      <a:pt x="453" y="547"/>
                      <a:pt x="512" y="473"/>
                    </a:cubicBezTo>
                    <a:cubicBezTo>
                      <a:pt x="575" y="398"/>
                      <a:pt x="600" y="286"/>
                      <a:pt x="562" y="186"/>
                    </a:cubicBezTo>
                    <a:cubicBezTo>
                      <a:pt x="512" y="64"/>
                      <a:pt x="401" y="0"/>
                      <a:pt x="2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29" name="Google Shape;12229;p55"/>
              <p:cNvSpPr/>
              <p:nvPr/>
            </p:nvSpPr>
            <p:spPr>
              <a:xfrm>
                <a:off x="4268625" y="3173500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55" y="0"/>
                    </a:moveTo>
                    <a:cubicBezTo>
                      <a:pt x="260" y="0"/>
                      <a:pt x="164" y="47"/>
                      <a:pt x="113" y="138"/>
                    </a:cubicBezTo>
                    <a:cubicBezTo>
                      <a:pt x="0" y="313"/>
                      <a:pt x="113" y="550"/>
                      <a:pt x="313" y="575"/>
                    </a:cubicBezTo>
                    <a:cubicBezTo>
                      <a:pt x="330" y="578"/>
                      <a:pt x="347" y="580"/>
                      <a:pt x="364" y="580"/>
                    </a:cubicBezTo>
                    <a:cubicBezTo>
                      <a:pt x="561" y="580"/>
                      <a:pt x="694" y="384"/>
                      <a:pt x="625" y="188"/>
                    </a:cubicBezTo>
                    <a:cubicBezTo>
                      <a:pt x="613" y="163"/>
                      <a:pt x="600" y="138"/>
                      <a:pt x="588" y="125"/>
                    </a:cubicBezTo>
                    <a:cubicBezTo>
                      <a:pt x="533" y="41"/>
                      <a:pt x="444" y="0"/>
                      <a:pt x="3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30" name="Google Shape;12230;p55"/>
              <p:cNvSpPr/>
              <p:nvPr/>
            </p:nvSpPr>
            <p:spPr>
              <a:xfrm>
                <a:off x="4302350" y="3193250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35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85"/>
                      <a:pt x="1" y="248"/>
                      <a:pt x="63" y="398"/>
                    </a:cubicBezTo>
                    <a:cubicBezTo>
                      <a:pt x="101" y="512"/>
                      <a:pt x="211" y="582"/>
                      <a:pt x="328" y="582"/>
                    </a:cubicBezTo>
                    <a:cubicBezTo>
                      <a:pt x="365" y="582"/>
                      <a:pt x="402" y="575"/>
                      <a:pt x="438" y="560"/>
                    </a:cubicBezTo>
                    <a:cubicBezTo>
                      <a:pt x="576" y="498"/>
                      <a:pt x="651" y="335"/>
                      <a:pt x="601" y="185"/>
                    </a:cubicBezTo>
                    <a:cubicBezTo>
                      <a:pt x="553" y="71"/>
                      <a:pt x="448" y="1"/>
                      <a:pt x="3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31" name="Google Shape;12231;p55"/>
              <p:cNvSpPr/>
              <p:nvPr/>
            </p:nvSpPr>
            <p:spPr>
              <a:xfrm>
                <a:off x="4208075" y="3113725"/>
                <a:ext cx="20025" cy="14350"/>
              </a:xfrm>
              <a:custGeom>
                <a:rect b="b" l="l" r="r" t="t"/>
                <a:pathLst>
                  <a:path extrusionOk="0" h="574" w="801">
                    <a:moveTo>
                      <a:pt x="396" y="0"/>
                    </a:moveTo>
                    <a:cubicBezTo>
                      <a:pt x="120" y="0"/>
                      <a:pt x="1" y="376"/>
                      <a:pt x="260" y="529"/>
                    </a:cubicBezTo>
                    <a:cubicBezTo>
                      <a:pt x="312" y="560"/>
                      <a:pt x="364" y="573"/>
                      <a:pt x="414" y="573"/>
                    </a:cubicBezTo>
                    <a:cubicBezTo>
                      <a:pt x="630" y="573"/>
                      <a:pt x="800" y="320"/>
                      <a:pt x="648" y="117"/>
                    </a:cubicBezTo>
                    <a:cubicBezTo>
                      <a:pt x="598" y="55"/>
                      <a:pt x="523" y="17"/>
                      <a:pt x="448" y="5"/>
                    </a:cubicBezTo>
                    <a:cubicBezTo>
                      <a:pt x="430" y="2"/>
                      <a:pt x="413" y="0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32" name="Google Shape;12232;p55"/>
              <p:cNvSpPr/>
              <p:nvPr/>
            </p:nvSpPr>
            <p:spPr>
              <a:xfrm>
                <a:off x="4248300" y="3101800"/>
                <a:ext cx="15800" cy="14625"/>
              </a:xfrm>
              <a:custGeom>
                <a:rect b="b" l="l" r="r" t="t"/>
                <a:pathLst>
                  <a:path extrusionOk="0" h="585" w="632">
                    <a:moveTo>
                      <a:pt x="323" y="0"/>
                    </a:moveTo>
                    <a:cubicBezTo>
                      <a:pt x="242" y="0"/>
                      <a:pt x="161" y="33"/>
                      <a:pt x="101" y="107"/>
                    </a:cubicBezTo>
                    <a:cubicBezTo>
                      <a:pt x="1" y="232"/>
                      <a:pt x="26" y="419"/>
                      <a:pt x="138" y="519"/>
                    </a:cubicBezTo>
                    <a:cubicBezTo>
                      <a:pt x="194" y="564"/>
                      <a:pt x="257" y="584"/>
                      <a:pt x="318" y="584"/>
                    </a:cubicBezTo>
                    <a:cubicBezTo>
                      <a:pt x="479" y="584"/>
                      <a:pt x="631" y="446"/>
                      <a:pt x="613" y="257"/>
                    </a:cubicBezTo>
                    <a:cubicBezTo>
                      <a:pt x="597" y="98"/>
                      <a:pt x="461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33" name="Google Shape;12233;p55"/>
              <p:cNvSpPr/>
              <p:nvPr/>
            </p:nvSpPr>
            <p:spPr>
              <a:xfrm>
                <a:off x="4194925" y="3146650"/>
                <a:ext cx="17475" cy="14275"/>
              </a:xfrm>
              <a:custGeom>
                <a:rect b="b" l="l" r="r" t="t"/>
                <a:pathLst>
                  <a:path extrusionOk="0" h="571" w="699">
                    <a:moveTo>
                      <a:pt x="383" y="1"/>
                    </a:moveTo>
                    <a:cubicBezTo>
                      <a:pt x="295" y="1"/>
                      <a:pt x="207" y="39"/>
                      <a:pt x="149" y="112"/>
                    </a:cubicBezTo>
                    <a:cubicBezTo>
                      <a:pt x="1" y="335"/>
                      <a:pt x="189" y="571"/>
                      <a:pt x="394" y="571"/>
                    </a:cubicBezTo>
                    <a:cubicBezTo>
                      <a:pt x="465" y="571"/>
                      <a:pt x="538" y="542"/>
                      <a:pt x="599" y="475"/>
                    </a:cubicBezTo>
                    <a:cubicBezTo>
                      <a:pt x="699" y="350"/>
                      <a:pt x="686" y="162"/>
                      <a:pt x="561" y="62"/>
                    </a:cubicBezTo>
                    <a:cubicBezTo>
                      <a:pt x="509" y="20"/>
                      <a:pt x="446" y="1"/>
                      <a:pt x="3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34" name="Google Shape;12234;p55"/>
              <p:cNvSpPr/>
              <p:nvPr/>
            </p:nvSpPr>
            <p:spPr>
              <a:xfrm>
                <a:off x="4275500" y="3135775"/>
                <a:ext cx="16575" cy="14425"/>
              </a:xfrm>
              <a:custGeom>
                <a:rect b="b" l="l" r="r" t="t"/>
                <a:pathLst>
                  <a:path extrusionOk="0" h="577" w="663">
                    <a:moveTo>
                      <a:pt x="334" y="0"/>
                    </a:moveTo>
                    <a:cubicBezTo>
                      <a:pt x="298" y="0"/>
                      <a:pt x="261" y="7"/>
                      <a:pt x="225" y="22"/>
                    </a:cubicBezTo>
                    <a:cubicBezTo>
                      <a:pt x="75" y="72"/>
                      <a:pt x="0" y="247"/>
                      <a:pt x="63" y="397"/>
                    </a:cubicBezTo>
                    <a:cubicBezTo>
                      <a:pt x="101" y="513"/>
                      <a:pt x="214" y="577"/>
                      <a:pt x="333" y="577"/>
                    </a:cubicBezTo>
                    <a:cubicBezTo>
                      <a:pt x="368" y="577"/>
                      <a:pt x="403" y="571"/>
                      <a:pt x="438" y="560"/>
                    </a:cubicBezTo>
                    <a:cubicBezTo>
                      <a:pt x="587" y="497"/>
                      <a:pt x="662" y="335"/>
                      <a:pt x="600" y="185"/>
                    </a:cubicBezTo>
                    <a:cubicBezTo>
                      <a:pt x="553" y="71"/>
                      <a:pt x="447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35" name="Google Shape;12235;p55"/>
              <p:cNvSpPr/>
              <p:nvPr/>
            </p:nvSpPr>
            <p:spPr>
              <a:xfrm>
                <a:off x="4366325" y="3203525"/>
                <a:ext cx="17425" cy="12875"/>
              </a:xfrm>
              <a:custGeom>
                <a:rect b="b" l="l" r="r" t="t"/>
                <a:pathLst>
                  <a:path extrusionOk="0" h="515" w="697">
                    <a:moveTo>
                      <a:pt x="482" y="1"/>
                    </a:moveTo>
                    <a:cubicBezTo>
                      <a:pt x="275" y="1"/>
                      <a:pt x="1" y="283"/>
                      <a:pt x="204" y="449"/>
                    </a:cubicBezTo>
                    <a:cubicBezTo>
                      <a:pt x="259" y="494"/>
                      <a:pt x="323" y="514"/>
                      <a:pt x="385" y="514"/>
                    </a:cubicBezTo>
                    <a:cubicBezTo>
                      <a:pt x="545" y="514"/>
                      <a:pt x="697" y="379"/>
                      <a:pt x="678" y="199"/>
                    </a:cubicBezTo>
                    <a:cubicBezTo>
                      <a:pt x="678" y="162"/>
                      <a:pt x="666" y="149"/>
                      <a:pt x="653" y="124"/>
                    </a:cubicBezTo>
                    <a:cubicBezTo>
                      <a:pt x="621" y="36"/>
                      <a:pt x="556" y="1"/>
                      <a:pt x="4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36" name="Google Shape;12236;p55"/>
              <p:cNvSpPr/>
              <p:nvPr/>
            </p:nvSpPr>
            <p:spPr>
              <a:xfrm>
                <a:off x="4341900" y="3137800"/>
                <a:ext cx="19225" cy="14525"/>
              </a:xfrm>
              <a:custGeom>
                <a:rect b="b" l="l" r="r" t="t"/>
                <a:pathLst>
                  <a:path extrusionOk="0" h="581" w="769">
                    <a:moveTo>
                      <a:pt x="383" y="1"/>
                    </a:moveTo>
                    <a:cubicBezTo>
                      <a:pt x="297" y="1"/>
                      <a:pt x="212" y="38"/>
                      <a:pt x="156" y="116"/>
                    </a:cubicBezTo>
                    <a:cubicBezTo>
                      <a:pt x="0" y="308"/>
                      <a:pt x="143" y="580"/>
                      <a:pt x="386" y="580"/>
                    </a:cubicBezTo>
                    <a:cubicBezTo>
                      <a:pt x="397" y="580"/>
                      <a:pt x="408" y="580"/>
                      <a:pt x="418" y="579"/>
                    </a:cubicBezTo>
                    <a:cubicBezTo>
                      <a:pt x="668" y="554"/>
                      <a:pt x="768" y="229"/>
                      <a:pt x="568" y="66"/>
                    </a:cubicBezTo>
                    <a:cubicBezTo>
                      <a:pt x="514" y="23"/>
                      <a:pt x="448" y="1"/>
                      <a:pt x="3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37" name="Google Shape;12237;p55"/>
              <p:cNvSpPr/>
              <p:nvPr/>
            </p:nvSpPr>
            <p:spPr>
              <a:xfrm>
                <a:off x="4337025" y="3173875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35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73"/>
                      <a:pt x="1" y="248"/>
                      <a:pt x="63" y="398"/>
                    </a:cubicBezTo>
                    <a:cubicBezTo>
                      <a:pt x="101" y="512"/>
                      <a:pt x="212" y="582"/>
                      <a:pt x="322" y="582"/>
                    </a:cubicBezTo>
                    <a:cubicBezTo>
                      <a:pt x="358" y="582"/>
                      <a:pt x="393" y="575"/>
                      <a:pt x="426" y="560"/>
                    </a:cubicBezTo>
                    <a:cubicBezTo>
                      <a:pt x="576" y="498"/>
                      <a:pt x="651" y="335"/>
                      <a:pt x="601" y="185"/>
                    </a:cubicBezTo>
                    <a:cubicBezTo>
                      <a:pt x="553" y="71"/>
                      <a:pt x="448" y="1"/>
                      <a:pt x="3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38" name="Google Shape;12238;p55"/>
              <p:cNvSpPr/>
              <p:nvPr/>
            </p:nvSpPr>
            <p:spPr>
              <a:xfrm>
                <a:off x="4316750" y="3068375"/>
                <a:ext cx="18225" cy="14525"/>
              </a:xfrm>
              <a:custGeom>
                <a:rect b="b" l="l" r="r" t="t"/>
                <a:pathLst>
                  <a:path extrusionOk="0" h="581" w="729">
                    <a:moveTo>
                      <a:pt x="378" y="1"/>
                    </a:moveTo>
                    <a:cubicBezTo>
                      <a:pt x="185" y="1"/>
                      <a:pt x="0" y="210"/>
                      <a:pt x="125" y="431"/>
                    </a:cubicBezTo>
                    <a:cubicBezTo>
                      <a:pt x="179" y="536"/>
                      <a:pt x="270" y="580"/>
                      <a:pt x="362" y="580"/>
                    </a:cubicBezTo>
                    <a:cubicBezTo>
                      <a:pt x="544" y="580"/>
                      <a:pt x="728" y="406"/>
                      <a:pt x="637" y="181"/>
                    </a:cubicBezTo>
                    <a:cubicBezTo>
                      <a:pt x="625" y="156"/>
                      <a:pt x="612" y="144"/>
                      <a:pt x="600" y="119"/>
                    </a:cubicBezTo>
                    <a:cubicBezTo>
                      <a:pt x="538" y="36"/>
                      <a:pt x="457" y="1"/>
                      <a:pt x="3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39" name="Google Shape;12239;p55"/>
              <p:cNvSpPr/>
              <p:nvPr/>
            </p:nvSpPr>
            <p:spPr>
              <a:xfrm>
                <a:off x="4304850" y="3114200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24" y="1"/>
                    </a:moveTo>
                    <a:cubicBezTo>
                      <a:pt x="287" y="1"/>
                      <a:pt x="249" y="8"/>
                      <a:pt x="213" y="23"/>
                    </a:cubicBezTo>
                    <a:cubicBezTo>
                      <a:pt x="76" y="86"/>
                      <a:pt x="1" y="248"/>
                      <a:pt x="51" y="398"/>
                    </a:cubicBezTo>
                    <a:cubicBezTo>
                      <a:pt x="98" y="512"/>
                      <a:pt x="203" y="583"/>
                      <a:pt x="317" y="583"/>
                    </a:cubicBezTo>
                    <a:cubicBezTo>
                      <a:pt x="353" y="583"/>
                      <a:pt x="390" y="575"/>
                      <a:pt x="426" y="560"/>
                    </a:cubicBezTo>
                    <a:cubicBezTo>
                      <a:pt x="576" y="510"/>
                      <a:pt x="651" y="335"/>
                      <a:pt x="588" y="186"/>
                    </a:cubicBezTo>
                    <a:cubicBezTo>
                      <a:pt x="550" y="72"/>
                      <a:pt x="440" y="1"/>
                      <a:pt x="3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40" name="Google Shape;12240;p55"/>
              <p:cNvSpPr/>
              <p:nvPr/>
            </p:nvSpPr>
            <p:spPr>
              <a:xfrm>
                <a:off x="4183650" y="3269400"/>
                <a:ext cx="17650" cy="14525"/>
              </a:xfrm>
              <a:custGeom>
                <a:rect b="b" l="l" r="r" t="t"/>
                <a:pathLst>
                  <a:path extrusionOk="0" h="581" w="706">
                    <a:moveTo>
                      <a:pt x="355" y="1"/>
                    </a:moveTo>
                    <a:cubicBezTo>
                      <a:pt x="260" y="1"/>
                      <a:pt x="164" y="48"/>
                      <a:pt x="113" y="138"/>
                    </a:cubicBezTo>
                    <a:cubicBezTo>
                      <a:pt x="0" y="326"/>
                      <a:pt x="113" y="551"/>
                      <a:pt x="313" y="576"/>
                    </a:cubicBezTo>
                    <a:cubicBezTo>
                      <a:pt x="330" y="579"/>
                      <a:pt x="347" y="580"/>
                      <a:pt x="364" y="580"/>
                    </a:cubicBezTo>
                    <a:cubicBezTo>
                      <a:pt x="563" y="580"/>
                      <a:pt x="706" y="384"/>
                      <a:pt x="625" y="188"/>
                    </a:cubicBezTo>
                    <a:cubicBezTo>
                      <a:pt x="625" y="163"/>
                      <a:pt x="612" y="138"/>
                      <a:pt x="587" y="126"/>
                    </a:cubicBezTo>
                    <a:cubicBezTo>
                      <a:pt x="533" y="42"/>
                      <a:pt x="444" y="1"/>
                      <a:pt x="3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41" name="Google Shape;12241;p55"/>
              <p:cNvSpPr/>
              <p:nvPr/>
            </p:nvSpPr>
            <p:spPr>
              <a:xfrm>
                <a:off x="4188950" y="3232275"/>
                <a:ext cx="17200" cy="12800"/>
              </a:xfrm>
              <a:custGeom>
                <a:rect b="b" l="l" r="r" t="t"/>
                <a:pathLst>
                  <a:path extrusionOk="0" h="512" w="688">
                    <a:moveTo>
                      <a:pt x="485" y="0"/>
                    </a:moveTo>
                    <a:cubicBezTo>
                      <a:pt x="273" y="0"/>
                      <a:pt x="1" y="283"/>
                      <a:pt x="213" y="449"/>
                    </a:cubicBezTo>
                    <a:cubicBezTo>
                      <a:pt x="261" y="491"/>
                      <a:pt x="323" y="511"/>
                      <a:pt x="386" y="511"/>
                    </a:cubicBezTo>
                    <a:cubicBezTo>
                      <a:pt x="470" y="511"/>
                      <a:pt x="556" y="476"/>
                      <a:pt x="613" y="411"/>
                    </a:cubicBezTo>
                    <a:cubicBezTo>
                      <a:pt x="663" y="349"/>
                      <a:pt x="688" y="274"/>
                      <a:pt x="675" y="199"/>
                    </a:cubicBezTo>
                    <a:cubicBezTo>
                      <a:pt x="675" y="174"/>
                      <a:pt x="663" y="149"/>
                      <a:pt x="663" y="124"/>
                    </a:cubicBezTo>
                    <a:cubicBezTo>
                      <a:pt x="627" y="36"/>
                      <a:pt x="559" y="0"/>
                      <a:pt x="4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42" name="Google Shape;12242;p55"/>
              <p:cNvSpPr/>
              <p:nvPr/>
            </p:nvSpPr>
            <p:spPr>
              <a:xfrm>
                <a:off x="4158950" y="3209875"/>
                <a:ext cx="16125" cy="14375"/>
              </a:xfrm>
              <a:custGeom>
                <a:rect b="b" l="l" r="r" t="t"/>
                <a:pathLst>
                  <a:path extrusionOk="0" h="575" w="645">
                    <a:moveTo>
                      <a:pt x="311" y="0"/>
                    </a:moveTo>
                    <a:cubicBezTo>
                      <a:pt x="179" y="0"/>
                      <a:pt x="49" y="92"/>
                      <a:pt x="26" y="245"/>
                    </a:cubicBezTo>
                    <a:cubicBezTo>
                      <a:pt x="1" y="395"/>
                      <a:pt x="101" y="545"/>
                      <a:pt x="263" y="570"/>
                    </a:cubicBezTo>
                    <a:cubicBezTo>
                      <a:pt x="280" y="573"/>
                      <a:pt x="296" y="574"/>
                      <a:pt x="312" y="574"/>
                    </a:cubicBezTo>
                    <a:cubicBezTo>
                      <a:pt x="502" y="574"/>
                      <a:pt x="645" y="378"/>
                      <a:pt x="576" y="182"/>
                    </a:cubicBezTo>
                    <a:cubicBezTo>
                      <a:pt x="563" y="158"/>
                      <a:pt x="551" y="133"/>
                      <a:pt x="538" y="120"/>
                    </a:cubicBezTo>
                    <a:cubicBezTo>
                      <a:pt x="480" y="37"/>
                      <a:pt x="395" y="0"/>
                      <a:pt x="3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43" name="Google Shape;12243;p55"/>
              <p:cNvSpPr/>
              <p:nvPr/>
            </p:nvSpPr>
            <p:spPr>
              <a:xfrm>
                <a:off x="4133875" y="3144175"/>
                <a:ext cx="17125" cy="12850"/>
              </a:xfrm>
              <a:custGeom>
                <a:rect b="b" l="l" r="r" t="t"/>
                <a:pathLst>
                  <a:path extrusionOk="0" h="514" w="685">
                    <a:moveTo>
                      <a:pt x="483" y="0"/>
                    </a:moveTo>
                    <a:cubicBezTo>
                      <a:pt x="275" y="0"/>
                      <a:pt x="1" y="282"/>
                      <a:pt x="204" y="449"/>
                    </a:cubicBezTo>
                    <a:cubicBezTo>
                      <a:pt x="260" y="494"/>
                      <a:pt x="322" y="514"/>
                      <a:pt x="383" y="514"/>
                    </a:cubicBezTo>
                    <a:cubicBezTo>
                      <a:pt x="540" y="514"/>
                      <a:pt x="684" y="379"/>
                      <a:pt x="666" y="199"/>
                    </a:cubicBezTo>
                    <a:cubicBezTo>
                      <a:pt x="666" y="174"/>
                      <a:pt x="654" y="149"/>
                      <a:pt x="654" y="124"/>
                    </a:cubicBezTo>
                    <a:cubicBezTo>
                      <a:pt x="621" y="36"/>
                      <a:pt x="556" y="0"/>
                      <a:pt x="4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44" name="Google Shape;12244;p55"/>
              <p:cNvSpPr/>
              <p:nvPr/>
            </p:nvSpPr>
            <p:spPr>
              <a:xfrm>
                <a:off x="4159950" y="3170775"/>
                <a:ext cx="19200" cy="14425"/>
              </a:xfrm>
              <a:custGeom>
                <a:rect b="b" l="l" r="r" t="t"/>
                <a:pathLst>
                  <a:path extrusionOk="0" h="577" w="768">
                    <a:moveTo>
                      <a:pt x="397" y="1"/>
                    </a:moveTo>
                    <a:cubicBezTo>
                      <a:pt x="62" y="1"/>
                      <a:pt x="1" y="537"/>
                      <a:pt x="386" y="572"/>
                    </a:cubicBezTo>
                    <a:cubicBezTo>
                      <a:pt x="403" y="575"/>
                      <a:pt x="420" y="576"/>
                      <a:pt x="437" y="576"/>
                    </a:cubicBezTo>
                    <a:cubicBezTo>
                      <a:pt x="635" y="576"/>
                      <a:pt x="767" y="380"/>
                      <a:pt x="698" y="184"/>
                    </a:cubicBezTo>
                    <a:cubicBezTo>
                      <a:pt x="686" y="159"/>
                      <a:pt x="673" y="134"/>
                      <a:pt x="661" y="122"/>
                    </a:cubicBezTo>
                    <a:cubicBezTo>
                      <a:pt x="623" y="59"/>
                      <a:pt x="548" y="22"/>
                      <a:pt x="473" y="9"/>
                    </a:cubicBezTo>
                    <a:cubicBezTo>
                      <a:pt x="447" y="4"/>
                      <a:pt x="421" y="1"/>
                      <a:pt x="3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45" name="Google Shape;12245;p55"/>
              <p:cNvSpPr/>
              <p:nvPr/>
            </p:nvSpPr>
            <p:spPr>
              <a:xfrm>
                <a:off x="4305800" y="3154425"/>
                <a:ext cx="17375" cy="14525"/>
              </a:xfrm>
              <a:custGeom>
                <a:rect b="b" l="l" r="r" t="t"/>
                <a:pathLst>
                  <a:path extrusionOk="0" h="581" w="695">
                    <a:moveTo>
                      <a:pt x="349" y="1"/>
                    </a:moveTo>
                    <a:cubicBezTo>
                      <a:pt x="254" y="1"/>
                      <a:pt x="159" y="48"/>
                      <a:pt x="100" y="139"/>
                    </a:cubicBezTo>
                    <a:cubicBezTo>
                      <a:pt x="0" y="314"/>
                      <a:pt x="100" y="551"/>
                      <a:pt x="313" y="576"/>
                    </a:cubicBezTo>
                    <a:cubicBezTo>
                      <a:pt x="329" y="579"/>
                      <a:pt x="346" y="580"/>
                      <a:pt x="362" y="580"/>
                    </a:cubicBezTo>
                    <a:cubicBezTo>
                      <a:pt x="551" y="580"/>
                      <a:pt x="694" y="384"/>
                      <a:pt x="625" y="189"/>
                    </a:cubicBezTo>
                    <a:cubicBezTo>
                      <a:pt x="613" y="164"/>
                      <a:pt x="600" y="139"/>
                      <a:pt x="588" y="126"/>
                    </a:cubicBezTo>
                    <a:cubicBezTo>
                      <a:pt x="527" y="42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46" name="Google Shape;12246;p55"/>
              <p:cNvSpPr/>
              <p:nvPr/>
            </p:nvSpPr>
            <p:spPr>
              <a:xfrm>
                <a:off x="4239250" y="3140375"/>
                <a:ext cx="17650" cy="14500"/>
              </a:xfrm>
              <a:custGeom>
                <a:rect b="b" l="l" r="r" t="t"/>
                <a:pathLst>
                  <a:path extrusionOk="0" h="580" w="706">
                    <a:moveTo>
                      <a:pt x="362" y="1"/>
                    </a:moveTo>
                    <a:cubicBezTo>
                      <a:pt x="266" y="1"/>
                      <a:pt x="171" y="48"/>
                      <a:pt x="113" y="138"/>
                    </a:cubicBezTo>
                    <a:cubicBezTo>
                      <a:pt x="1" y="313"/>
                      <a:pt x="113" y="551"/>
                      <a:pt x="313" y="576"/>
                    </a:cubicBezTo>
                    <a:cubicBezTo>
                      <a:pt x="330" y="579"/>
                      <a:pt x="348" y="580"/>
                      <a:pt x="365" y="580"/>
                    </a:cubicBezTo>
                    <a:cubicBezTo>
                      <a:pt x="564" y="580"/>
                      <a:pt x="706" y="384"/>
                      <a:pt x="625" y="188"/>
                    </a:cubicBezTo>
                    <a:cubicBezTo>
                      <a:pt x="625" y="163"/>
                      <a:pt x="613" y="138"/>
                      <a:pt x="600" y="126"/>
                    </a:cubicBezTo>
                    <a:cubicBezTo>
                      <a:pt x="540" y="41"/>
                      <a:pt x="451" y="1"/>
                      <a:pt x="3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47" name="Google Shape;12247;p55"/>
              <p:cNvSpPr/>
              <p:nvPr/>
            </p:nvSpPr>
            <p:spPr>
              <a:xfrm>
                <a:off x="4258550" y="3209550"/>
                <a:ext cx="16375" cy="11775"/>
              </a:xfrm>
              <a:custGeom>
                <a:rect b="b" l="l" r="r" t="t"/>
                <a:pathLst>
                  <a:path extrusionOk="0" h="471" w="655">
                    <a:moveTo>
                      <a:pt x="314" y="1"/>
                    </a:moveTo>
                    <a:cubicBezTo>
                      <a:pt x="181" y="1"/>
                      <a:pt x="51" y="93"/>
                      <a:pt x="28" y="245"/>
                    </a:cubicBezTo>
                    <a:cubicBezTo>
                      <a:pt x="0" y="401"/>
                      <a:pt x="134" y="470"/>
                      <a:pt x="278" y="470"/>
                    </a:cubicBezTo>
                    <a:cubicBezTo>
                      <a:pt x="458" y="470"/>
                      <a:pt x="654" y="363"/>
                      <a:pt x="578" y="183"/>
                    </a:cubicBezTo>
                    <a:cubicBezTo>
                      <a:pt x="578" y="158"/>
                      <a:pt x="566" y="133"/>
                      <a:pt x="541" y="121"/>
                    </a:cubicBezTo>
                    <a:cubicBezTo>
                      <a:pt x="482" y="38"/>
                      <a:pt x="398" y="1"/>
                      <a:pt x="31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48" name="Google Shape;12248;p55"/>
              <p:cNvSpPr/>
              <p:nvPr/>
            </p:nvSpPr>
            <p:spPr>
              <a:xfrm>
                <a:off x="4194875" y="3191075"/>
                <a:ext cx="18550" cy="14500"/>
              </a:xfrm>
              <a:custGeom>
                <a:rect b="b" l="l" r="r" t="t"/>
                <a:pathLst>
                  <a:path extrusionOk="0" h="580" w="742">
                    <a:moveTo>
                      <a:pt x="405" y="0"/>
                    </a:moveTo>
                    <a:cubicBezTo>
                      <a:pt x="198" y="0"/>
                      <a:pt x="1" y="246"/>
                      <a:pt x="163" y="472"/>
                    </a:cubicBezTo>
                    <a:cubicBezTo>
                      <a:pt x="224" y="547"/>
                      <a:pt x="303" y="580"/>
                      <a:pt x="382" y="580"/>
                    </a:cubicBezTo>
                    <a:cubicBezTo>
                      <a:pt x="564" y="580"/>
                      <a:pt x="742" y="407"/>
                      <a:pt x="663" y="197"/>
                    </a:cubicBezTo>
                    <a:cubicBezTo>
                      <a:pt x="663" y="172"/>
                      <a:pt x="651" y="147"/>
                      <a:pt x="626" y="122"/>
                    </a:cubicBezTo>
                    <a:cubicBezTo>
                      <a:pt x="564" y="36"/>
                      <a:pt x="483" y="0"/>
                      <a:pt x="4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49" name="Google Shape;12249;p55"/>
              <p:cNvSpPr/>
              <p:nvPr/>
            </p:nvSpPr>
            <p:spPr>
              <a:xfrm>
                <a:off x="4167350" y="3124725"/>
                <a:ext cx="18050" cy="14500"/>
              </a:xfrm>
              <a:custGeom>
                <a:rect b="b" l="l" r="r" t="t"/>
                <a:pathLst>
                  <a:path extrusionOk="0" h="580" w="722">
                    <a:moveTo>
                      <a:pt x="374" y="0"/>
                    </a:moveTo>
                    <a:cubicBezTo>
                      <a:pt x="182" y="0"/>
                      <a:pt x="1" y="207"/>
                      <a:pt x="115" y="427"/>
                    </a:cubicBezTo>
                    <a:cubicBezTo>
                      <a:pt x="175" y="534"/>
                      <a:pt x="270" y="579"/>
                      <a:pt x="364" y="579"/>
                    </a:cubicBezTo>
                    <a:cubicBezTo>
                      <a:pt x="544" y="579"/>
                      <a:pt x="722" y="411"/>
                      <a:pt x="640" y="189"/>
                    </a:cubicBezTo>
                    <a:cubicBezTo>
                      <a:pt x="640" y="164"/>
                      <a:pt x="627" y="139"/>
                      <a:pt x="602" y="127"/>
                    </a:cubicBezTo>
                    <a:cubicBezTo>
                      <a:pt x="539" y="38"/>
                      <a:pt x="456" y="0"/>
                      <a:pt x="3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50" name="Google Shape;12250;p55"/>
              <p:cNvSpPr/>
              <p:nvPr/>
            </p:nvSpPr>
            <p:spPr>
              <a:xfrm>
                <a:off x="4219575" y="3255550"/>
                <a:ext cx="15650" cy="14500"/>
              </a:xfrm>
              <a:custGeom>
                <a:rect b="b" l="l" r="r" t="t"/>
                <a:pathLst>
                  <a:path extrusionOk="0" h="580" w="626">
                    <a:moveTo>
                      <a:pt x="296" y="0"/>
                    </a:moveTo>
                    <a:cubicBezTo>
                      <a:pt x="167" y="0"/>
                      <a:pt x="38" y="82"/>
                      <a:pt x="13" y="242"/>
                    </a:cubicBezTo>
                    <a:cubicBezTo>
                      <a:pt x="0" y="317"/>
                      <a:pt x="25" y="392"/>
                      <a:pt x="63" y="455"/>
                    </a:cubicBezTo>
                    <a:cubicBezTo>
                      <a:pt x="125" y="542"/>
                      <a:pt x="210" y="579"/>
                      <a:pt x="294" y="579"/>
                    </a:cubicBezTo>
                    <a:cubicBezTo>
                      <a:pt x="463" y="579"/>
                      <a:pt x="625" y="426"/>
                      <a:pt x="575" y="218"/>
                    </a:cubicBezTo>
                    <a:cubicBezTo>
                      <a:pt x="539" y="72"/>
                      <a:pt x="417" y="0"/>
                      <a:pt x="2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51" name="Google Shape;12251;p55"/>
              <p:cNvSpPr/>
              <p:nvPr/>
            </p:nvSpPr>
            <p:spPr>
              <a:xfrm>
                <a:off x="4278000" y="3083200"/>
                <a:ext cx="17650" cy="14500"/>
              </a:xfrm>
              <a:custGeom>
                <a:rect b="b" l="l" r="r" t="t"/>
                <a:pathLst>
                  <a:path extrusionOk="0" h="580" w="706">
                    <a:moveTo>
                      <a:pt x="361" y="1"/>
                    </a:moveTo>
                    <a:cubicBezTo>
                      <a:pt x="266" y="1"/>
                      <a:pt x="171" y="48"/>
                      <a:pt x="113" y="138"/>
                    </a:cubicBezTo>
                    <a:cubicBezTo>
                      <a:pt x="0" y="313"/>
                      <a:pt x="113" y="551"/>
                      <a:pt x="313" y="576"/>
                    </a:cubicBezTo>
                    <a:cubicBezTo>
                      <a:pt x="329" y="579"/>
                      <a:pt x="346" y="580"/>
                      <a:pt x="362" y="580"/>
                    </a:cubicBezTo>
                    <a:cubicBezTo>
                      <a:pt x="562" y="580"/>
                      <a:pt x="706" y="373"/>
                      <a:pt x="625" y="188"/>
                    </a:cubicBezTo>
                    <a:cubicBezTo>
                      <a:pt x="625" y="163"/>
                      <a:pt x="612" y="138"/>
                      <a:pt x="600" y="126"/>
                    </a:cubicBezTo>
                    <a:cubicBezTo>
                      <a:pt x="540" y="41"/>
                      <a:pt x="450" y="1"/>
                      <a:pt x="3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52" name="Google Shape;12252;p55"/>
              <p:cNvSpPr/>
              <p:nvPr/>
            </p:nvSpPr>
            <p:spPr>
              <a:xfrm>
                <a:off x="4373050" y="3169125"/>
                <a:ext cx="18375" cy="14450"/>
              </a:xfrm>
              <a:custGeom>
                <a:rect b="b" l="l" r="r" t="t"/>
                <a:pathLst>
                  <a:path extrusionOk="0" h="578" w="735">
                    <a:moveTo>
                      <a:pt x="381" y="0"/>
                    </a:moveTo>
                    <a:cubicBezTo>
                      <a:pt x="141" y="0"/>
                      <a:pt x="0" y="267"/>
                      <a:pt x="147" y="463"/>
                    </a:cubicBezTo>
                    <a:cubicBezTo>
                      <a:pt x="200" y="540"/>
                      <a:pt x="287" y="577"/>
                      <a:pt x="374" y="577"/>
                    </a:cubicBezTo>
                    <a:cubicBezTo>
                      <a:pt x="471" y="577"/>
                      <a:pt x="569" y="530"/>
                      <a:pt x="622" y="438"/>
                    </a:cubicBezTo>
                    <a:cubicBezTo>
                      <a:pt x="734" y="263"/>
                      <a:pt x="622" y="38"/>
                      <a:pt x="422" y="0"/>
                    </a:cubicBezTo>
                    <a:lnTo>
                      <a:pt x="397" y="0"/>
                    </a:lnTo>
                    <a:cubicBezTo>
                      <a:pt x="391" y="0"/>
                      <a:pt x="386" y="0"/>
                      <a:pt x="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53" name="Google Shape;12253;p55"/>
              <p:cNvSpPr/>
              <p:nvPr/>
            </p:nvSpPr>
            <p:spPr>
              <a:xfrm>
                <a:off x="4321425" y="3214500"/>
                <a:ext cx="16250" cy="14550"/>
              </a:xfrm>
              <a:custGeom>
                <a:rect b="b" l="l" r="r" t="t"/>
                <a:pathLst>
                  <a:path extrusionOk="0" h="582" w="650">
                    <a:moveTo>
                      <a:pt x="323" y="0"/>
                    </a:moveTo>
                    <a:cubicBezTo>
                      <a:pt x="286" y="0"/>
                      <a:pt x="249" y="7"/>
                      <a:pt x="213" y="22"/>
                    </a:cubicBezTo>
                    <a:cubicBezTo>
                      <a:pt x="75" y="85"/>
                      <a:pt x="0" y="247"/>
                      <a:pt x="50" y="397"/>
                    </a:cubicBezTo>
                    <a:cubicBezTo>
                      <a:pt x="98" y="511"/>
                      <a:pt x="203" y="582"/>
                      <a:pt x="316" y="582"/>
                    </a:cubicBezTo>
                    <a:cubicBezTo>
                      <a:pt x="352" y="582"/>
                      <a:pt x="389" y="575"/>
                      <a:pt x="425" y="560"/>
                    </a:cubicBezTo>
                    <a:cubicBezTo>
                      <a:pt x="575" y="497"/>
                      <a:pt x="650" y="335"/>
                      <a:pt x="587" y="185"/>
                    </a:cubicBezTo>
                    <a:cubicBezTo>
                      <a:pt x="550" y="71"/>
                      <a:pt x="439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54" name="Google Shape;12254;p55"/>
              <p:cNvSpPr/>
              <p:nvPr/>
            </p:nvSpPr>
            <p:spPr>
              <a:xfrm>
                <a:off x="4211350" y="3298475"/>
                <a:ext cx="18500" cy="15200"/>
              </a:xfrm>
              <a:custGeom>
                <a:rect b="b" l="l" r="r" t="t"/>
                <a:pathLst>
                  <a:path extrusionOk="0" h="608" w="740">
                    <a:moveTo>
                      <a:pt x="359" y="1"/>
                    </a:moveTo>
                    <a:cubicBezTo>
                      <a:pt x="175" y="1"/>
                      <a:pt x="1" y="190"/>
                      <a:pt x="92" y="400"/>
                    </a:cubicBezTo>
                    <a:cubicBezTo>
                      <a:pt x="133" y="547"/>
                      <a:pt x="240" y="607"/>
                      <a:pt x="350" y="607"/>
                    </a:cubicBezTo>
                    <a:cubicBezTo>
                      <a:pt x="540" y="607"/>
                      <a:pt x="740" y="425"/>
                      <a:pt x="629" y="188"/>
                    </a:cubicBezTo>
                    <a:cubicBezTo>
                      <a:pt x="617" y="150"/>
                      <a:pt x="592" y="113"/>
                      <a:pt x="554" y="88"/>
                    </a:cubicBezTo>
                    <a:cubicBezTo>
                      <a:pt x="497" y="27"/>
                      <a:pt x="427" y="1"/>
                      <a:pt x="3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55" name="Google Shape;12255;p55"/>
              <p:cNvSpPr/>
              <p:nvPr/>
            </p:nvSpPr>
            <p:spPr>
              <a:xfrm>
                <a:off x="4323675" y="3245975"/>
                <a:ext cx="17750" cy="14225"/>
              </a:xfrm>
              <a:custGeom>
                <a:rect b="b" l="l" r="r" t="t"/>
                <a:pathLst>
                  <a:path extrusionOk="0" h="569" w="710">
                    <a:moveTo>
                      <a:pt x="355" y="0"/>
                    </a:moveTo>
                    <a:cubicBezTo>
                      <a:pt x="151" y="0"/>
                      <a:pt x="0" y="206"/>
                      <a:pt x="85" y="401"/>
                    </a:cubicBezTo>
                    <a:cubicBezTo>
                      <a:pt x="131" y="512"/>
                      <a:pt x="235" y="568"/>
                      <a:pt x="339" y="568"/>
                    </a:cubicBezTo>
                    <a:cubicBezTo>
                      <a:pt x="435" y="568"/>
                      <a:pt x="531" y="521"/>
                      <a:pt x="585" y="426"/>
                    </a:cubicBezTo>
                    <a:lnTo>
                      <a:pt x="597" y="438"/>
                    </a:lnTo>
                    <a:cubicBezTo>
                      <a:pt x="710" y="251"/>
                      <a:pt x="585" y="13"/>
                      <a:pt x="373" y="1"/>
                    </a:cubicBezTo>
                    <a:cubicBezTo>
                      <a:pt x="367" y="0"/>
                      <a:pt x="361" y="0"/>
                      <a:pt x="3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56" name="Google Shape;12256;p55"/>
              <p:cNvSpPr/>
              <p:nvPr/>
            </p:nvSpPr>
            <p:spPr>
              <a:xfrm>
                <a:off x="4176825" y="3093900"/>
                <a:ext cx="18050" cy="14525"/>
              </a:xfrm>
              <a:custGeom>
                <a:rect b="b" l="l" r="r" t="t"/>
                <a:pathLst>
                  <a:path extrusionOk="0" h="581" w="722">
                    <a:moveTo>
                      <a:pt x="354" y="1"/>
                    </a:moveTo>
                    <a:cubicBezTo>
                      <a:pt x="176" y="1"/>
                      <a:pt x="1" y="156"/>
                      <a:pt x="73" y="373"/>
                    </a:cubicBezTo>
                    <a:cubicBezTo>
                      <a:pt x="114" y="519"/>
                      <a:pt x="221" y="580"/>
                      <a:pt x="331" y="580"/>
                    </a:cubicBezTo>
                    <a:cubicBezTo>
                      <a:pt x="521" y="580"/>
                      <a:pt x="721" y="398"/>
                      <a:pt x="610" y="160"/>
                    </a:cubicBezTo>
                    <a:cubicBezTo>
                      <a:pt x="552" y="49"/>
                      <a:pt x="453" y="1"/>
                      <a:pt x="3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57" name="Google Shape;12257;p55"/>
              <p:cNvSpPr/>
              <p:nvPr/>
            </p:nvSpPr>
            <p:spPr>
              <a:xfrm>
                <a:off x="4212900" y="3074500"/>
                <a:ext cx="17200" cy="14475"/>
              </a:xfrm>
              <a:custGeom>
                <a:rect b="b" l="l" r="r" t="t"/>
                <a:pathLst>
                  <a:path extrusionOk="0" h="579" w="688">
                    <a:moveTo>
                      <a:pt x="383" y="1"/>
                    </a:moveTo>
                    <a:cubicBezTo>
                      <a:pt x="186" y="1"/>
                      <a:pt x="1" y="209"/>
                      <a:pt x="117" y="424"/>
                    </a:cubicBezTo>
                    <a:cubicBezTo>
                      <a:pt x="167" y="499"/>
                      <a:pt x="242" y="561"/>
                      <a:pt x="330" y="574"/>
                    </a:cubicBezTo>
                    <a:cubicBezTo>
                      <a:pt x="346" y="577"/>
                      <a:pt x="362" y="579"/>
                      <a:pt x="378" y="579"/>
                    </a:cubicBezTo>
                    <a:cubicBezTo>
                      <a:pt x="546" y="579"/>
                      <a:pt x="688" y="406"/>
                      <a:pt x="642" y="224"/>
                    </a:cubicBezTo>
                    <a:cubicBezTo>
                      <a:pt x="642" y="211"/>
                      <a:pt x="642" y="199"/>
                      <a:pt x="642" y="186"/>
                    </a:cubicBezTo>
                    <a:cubicBezTo>
                      <a:pt x="630" y="161"/>
                      <a:pt x="617" y="136"/>
                      <a:pt x="605" y="111"/>
                    </a:cubicBezTo>
                    <a:cubicBezTo>
                      <a:pt x="541" y="33"/>
                      <a:pt x="461" y="1"/>
                      <a:pt x="3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58" name="Google Shape;12258;p55"/>
              <p:cNvSpPr/>
              <p:nvPr/>
            </p:nvSpPr>
            <p:spPr>
              <a:xfrm>
                <a:off x="4180075" y="3306625"/>
                <a:ext cx="17650" cy="15050"/>
              </a:xfrm>
              <a:custGeom>
                <a:rect b="b" l="l" r="r" t="t"/>
                <a:pathLst>
                  <a:path extrusionOk="0" h="602" w="706">
                    <a:moveTo>
                      <a:pt x="385" y="1"/>
                    </a:moveTo>
                    <a:cubicBezTo>
                      <a:pt x="194" y="1"/>
                      <a:pt x="0" y="180"/>
                      <a:pt x="118" y="424"/>
                    </a:cubicBezTo>
                    <a:cubicBezTo>
                      <a:pt x="167" y="532"/>
                      <a:pt x="279" y="602"/>
                      <a:pt x="397" y="602"/>
                    </a:cubicBezTo>
                    <a:cubicBezTo>
                      <a:pt x="429" y="602"/>
                      <a:pt x="461" y="597"/>
                      <a:pt x="493" y="586"/>
                    </a:cubicBezTo>
                    <a:cubicBezTo>
                      <a:pt x="630" y="524"/>
                      <a:pt x="705" y="361"/>
                      <a:pt x="655" y="211"/>
                    </a:cubicBezTo>
                    <a:cubicBezTo>
                      <a:pt x="609" y="63"/>
                      <a:pt x="497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59" name="Google Shape;12259;p55"/>
              <p:cNvSpPr/>
              <p:nvPr/>
            </p:nvSpPr>
            <p:spPr>
              <a:xfrm>
                <a:off x="4405150" y="3184250"/>
                <a:ext cx="16025" cy="14350"/>
              </a:xfrm>
              <a:custGeom>
                <a:rect b="b" l="l" r="r" t="t"/>
                <a:pathLst>
                  <a:path extrusionOk="0" h="574" w="641">
                    <a:moveTo>
                      <a:pt x="298" y="0"/>
                    </a:moveTo>
                    <a:cubicBezTo>
                      <a:pt x="166" y="0"/>
                      <a:pt x="36" y="92"/>
                      <a:pt x="13" y="245"/>
                    </a:cubicBezTo>
                    <a:cubicBezTo>
                      <a:pt x="0" y="320"/>
                      <a:pt x="13" y="395"/>
                      <a:pt x="63" y="458"/>
                    </a:cubicBezTo>
                    <a:cubicBezTo>
                      <a:pt x="124" y="539"/>
                      <a:pt x="206" y="573"/>
                      <a:pt x="287" y="573"/>
                    </a:cubicBezTo>
                    <a:cubicBezTo>
                      <a:pt x="467" y="573"/>
                      <a:pt x="640" y="399"/>
                      <a:pt x="563" y="183"/>
                    </a:cubicBezTo>
                    <a:cubicBezTo>
                      <a:pt x="563" y="158"/>
                      <a:pt x="550" y="133"/>
                      <a:pt x="525" y="120"/>
                    </a:cubicBezTo>
                    <a:cubicBezTo>
                      <a:pt x="467" y="38"/>
                      <a:pt x="382" y="0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60" name="Google Shape;12260;p55"/>
              <p:cNvSpPr/>
              <p:nvPr/>
            </p:nvSpPr>
            <p:spPr>
              <a:xfrm>
                <a:off x="4408825" y="3146975"/>
                <a:ext cx="17425" cy="12875"/>
              </a:xfrm>
              <a:custGeom>
                <a:rect b="b" l="l" r="r" t="t"/>
                <a:pathLst>
                  <a:path extrusionOk="0" h="515" w="697">
                    <a:moveTo>
                      <a:pt x="482" y="1"/>
                    </a:moveTo>
                    <a:cubicBezTo>
                      <a:pt x="274" y="1"/>
                      <a:pt x="0" y="283"/>
                      <a:pt x="203" y="449"/>
                    </a:cubicBezTo>
                    <a:cubicBezTo>
                      <a:pt x="259" y="494"/>
                      <a:pt x="322" y="514"/>
                      <a:pt x="384" y="514"/>
                    </a:cubicBezTo>
                    <a:cubicBezTo>
                      <a:pt x="545" y="514"/>
                      <a:pt x="696" y="380"/>
                      <a:pt x="678" y="199"/>
                    </a:cubicBezTo>
                    <a:cubicBezTo>
                      <a:pt x="678" y="162"/>
                      <a:pt x="666" y="149"/>
                      <a:pt x="653" y="124"/>
                    </a:cubicBezTo>
                    <a:cubicBezTo>
                      <a:pt x="620" y="36"/>
                      <a:pt x="555" y="1"/>
                      <a:pt x="4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61" name="Google Shape;12261;p55"/>
              <p:cNvSpPr/>
              <p:nvPr/>
            </p:nvSpPr>
            <p:spPr>
              <a:xfrm>
                <a:off x="4378900" y="3124575"/>
                <a:ext cx="15025" cy="14350"/>
              </a:xfrm>
              <a:custGeom>
                <a:rect b="b" l="l" r="r" t="t"/>
                <a:pathLst>
                  <a:path extrusionOk="0" h="574" w="601">
                    <a:moveTo>
                      <a:pt x="310" y="1"/>
                    </a:moveTo>
                    <a:cubicBezTo>
                      <a:pt x="177" y="1"/>
                      <a:pt x="44" y="93"/>
                      <a:pt x="13" y="245"/>
                    </a:cubicBezTo>
                    <a:cubicBezTo>
                      <a:pt x="1" y="320"/>
                      <a:pt x="26" y="395"/>
                      <a:pt x="76" y="458"/>
                    </a:cubicBezTo>
                    <a:cubicBezTo>
                      <a:pt x="113" y="520"/>
                      <a:pt x="188" y="558"/>
                      <a:pt x="263" y="570"/>
                    </a:cubicBezTo>
                    <a:cubicBezTo>
                      <a:pt x="277" y="573"/>
                      <a:pt x="291" y="574"/>
                      <a:pt x="305" y="574"/>
                    </a:cubicBezTo>
                    <a:cubicBezTo>
                      <a:pt x="440" y="574"/>
                      <a:pt x="565" y="469"/>
                      <a:pt x="588" y="333"/>
                    </a:cubicBezTo>
                    <a:cubicBezTo>
                      <a:pt x="600" y="258"/>
                      <a:pt x="575" y="183"/>
                      <a:pt x="538" y="120"/>
                    </a:cubicBezTo>
                    <a:cubicBezTo>
                      <a:pt x="480" y="38"/>
                      <a:pt x="395" y="1"/>
                      <a:pt x="3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62" name="Google Shape;12262;p55"/>
              <p:cNvSpPr/>
              <p:nvPr/>
            </p:nvSpPr>
            <p:spPr>
              <a:xfrm>
                <a:off x="4353600" y="3058875"/>
                <a:ext cx="17350" cy="12875"/>
              </a:xfrm>
              <a:custGeom>
                <a:rect b="b" l="l" r="r" t="t"/>
                <a:pathLst>
                  <a:path extrusionOk="0" h="515" w="694">
                    <a:moveTo>
                      <a:pt x="484" y="1"/>
                    </a:moveTo>
                    <a:cubicBezTo>
                      <a:pt x="272" y="1"/>
                      <a:pt x="0" y="283"/>
                      <a:pt x="213" y="449"/>
                    </a:cubicBezTo>
                    <a:lnTo>
                      <a:pt x="200" y="449"/>
                    </a:lnTo>
                    <a:cubicBezTo>
                      <a:pt x="256" y="494"/>
                      <a:pt x="319" y="514"/>
                      <a:pt x="381" y="514"/>
                    </a:cubicBezTo>
                    <a:cubicBezTo>
                      <a:pt x="542" y="514"/>
                      <a:pt x="693" y="379"/>
                      <a:pt x="675" y="199"/>
                    </a:cubicBezTo>
                    <a:cubicBezTo>
                      <a:pt x="675" y="174"/>
                      <a:pt x="663" y="149"/>
                      <a:pt x="663" y="124"/>
                    </a:cubicBezTo>
                    <a:cubicBezTo>
                      <a:pt x="627" y="36"/>
                      <a:pt x="559" y="1"/>
                      <a:pt x="4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63" name="Google Shape;12263;p55"/>
              <p:cNvSpPr/>
              <p:nvPr/>
            </p:nvSpPr>
            <p:spPr>
              <a:xfrm>
                <a:off x="4383275" y="3085525"/>
                <a:ext cx="16025" cy="14350"/>
              </a:xfrm>
              <a:custGeom>
                <a:rect b="b" l="l" r="r" t="t"/>
                <a:pathLst>
                  <a:path extrusionOk="0" h="574" w="641">
                    <a:moveTo>
                      <a:pt x="298" y="0"/>
                    </a:moveTo>
                    <a:cubicBezTo>
                      <a:pt x="166" y="0"/>
                      <a:pt x="36" y="93"/>
                      <a:pt x="13" y="245"/>
                    </a:cubicBezTo>
                    <a:cubicBezTo>
                      <a:pt x="0" y="320"/>
                      <a:pt x="13" y="395"/>
                      <a:pt x="63" y="458"/>
                    </a:cubicBezTo>
                    <a:cubicBezTo>
                      <a:pt x="125" y="539"/>
                      <a:pt x="206" y="573"/>
                      <a:pt x="287" y="573"/>
                    </a:cubicBezTo>
                    <a:cubicBezTo>
                      <a:pt x="467" y="573"/>
                      <a:pt x="641" y="399"/>
                      <a:pt x="563" y="183"/>
                    </a:cubicBezTo>
                    <a:cubicBezTo>
                      <a:pt x="550" y="158"/>
                      <a:pt x="538" y="133"/>
                      <a:pt x="525" y="120"/>
                    </a:cubicBezTo>
                    <a:cubicBezTo>
                      <a:pt x="467" y="38"/>
                      <a:pt x="382" y="0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64" name="Google Shape;12264;p55"/>
              <p:cNvSpPr/>
              <p:nvPr/>
            </p:nvSpPr>
            <p:spPr>
              <a:xfrm>
                <a:off x="4344600" y="3097675"/>
                <a:ext cx="15275" cy="14550"/>
              </a:xfrm>
              <a:custGeom>
                <a:rect b="b" l="l" r="r" t="t"/>
                <a:pathLst>
                  <a:path extrusionOk="0" h="582" w="611">
                    <a:moveTo>
                      <a:pt x="317" y="0"/>
                    </a:moveTo>
                    <a:cubicBezTo>
                      <a:pt x="159" y="0"/>
                      <a:pt x="1" y="121"/>
                      <a:pt x="23" y="322"/>
                    </a:cubicBezTo>
                    <a:cubicBezTo>
                      <a:pt x="42" y="493"/>
                      <a:pt x="178" y="581"/>
                      <a:pt x="313" y="581"/>
                    </a:cubicBezTo>
                    <a:cubicBezTo>
                      <a:pt x="443" y="581"/>
                      <a:pt x="573" y="500"/>
                      <a:pt x="598" y="334"/>
                    </a:cubicBezTo>
                    <a:cubicBezTo>
                      <a:pt x="610" y="284"/>
                      <a:pt x="598" y="234"/>
                      <a:pt x="585" y="184"/>
                    </a:cubicBezTo>
                    <a:cubicBezTo>
                      <a:pt x="534" y="57"/>
                      <a:pt x="426" y="0"/>
                      <a:pt x="3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65" name="Google Shape;12265;p55"/>
              <p:cNvSpPr/>
              <p:nvPr/>
            </p:nvSpPr>
            <p:spPr>
              <a:xfrm>
                <a:off x="3298875" y="3397775"/>
                <a:ext cx="15775" cy="14500"/>
              </a:xfrm>
              <a:custGeom>
                <a:rect b="b" l="l" r="r" t="t"/>
                <a:pathLst>
                  <a:path extrusionOk="0" h="580" w="631">
                    <a:moveTo>
                      <a:pt x="324" y="0"/>
                    </a:moveTo>
                    <a:cubicBezTo>
                      <a:pt x="241" y="0"/>
                      <a:pt x="158" y="33"/>
                      <a:pt x="100" y="102"/>
                    </a:cubicBezTo>
                    <a:cubicBezTo>
                      <a:pt x="0" y="227"/>
                      <a:pt x="25" y="414"/>
                      <a:pt x="150" y="514"/>
                    </a:cubicBezTo>
                    <a:lnTo>
                      <a:pt x="138" y="514"/>
                    </a:lnTo>
                    <a:cubicBezTo>
                      <a:pt x="193" y="559"/>
                      <a:pt x="256" y="579"/>
                      <a:pt x="318" y="579"/>
                    </a:cubicBezTo>
                    <a:cubicBezTo>
                      <a:pt x="479" y="579"/>
                      <a:pt x="631" y="442"/>
                      <a:pt x="613" y="252"/>
                    </a:cubicBezTo>
                    <a:cubicBezTo>
                      <a:pt x="613" y="227"/>
                      <a:pt x="600" y="202"/>
                      <a:pt x="600" y="177"/>
                    </a:cubicBezTo>
                    <a:cubicBezTo>
                      <a:pt x="550" y="62"/>
                      <a:pt x="437" y="0"/>
                      <a:pt x="3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66" name="Google Shape;12266;p55"/>
              <p:cNvSpPr/>
              <p:nvPr/>
            </p:nvSpPr>
            <p:spPr>
              <a:xfrm>
                <a:off x="3336050" y="3377025"/>
                <a:ext cx="18300" cy="14600"/>
              </a:xfrm>
              <a:custGeom>
                <a:rect b="b" l="l" r="r" t="t"/>
                <a:pathLst>
                  <a:path extrusionOk="0" h="584" w="732">
                    <a:moveTo>
                      <a:pt x="356" y="1"/>
                    </a:moveTo>
                    <a:cubicBezTo>
                      <a:pt x="260" y="1"/>
                      <a:pt x="165" y="48"/>
                      <a:pt x="113" y="145"/>
                    </a:cubicBezTo>
                    <a:cubicBezTo>
                      <a:pt x="0" y="320"/>
                      <a:pt x="113" y="545"/>
                      <a:pt x="313" y="582"/>
                    </a:cubicBezTo>
                    <a:cubicBezTo>
                      <a:pt x="324" y="583"/>
                      <a:pt x="334" y="584"/>
                      <a:pt x="345" y="584"/>
                    </a:cubicBezTo>
                    <a:cubicBezTo>
                      <a:pt x="577" y="584"/>
                      <a:pt x="731" y="323"/>
                      <a:pt x="588" y="120"/>
                    </a:cubicBezTo>
                    <a:cubicBezTo>
                      <a:pt x="534" y="41"/>
                      <a:pt x="445" y="1"/>
                      <a:pt x="3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67" name="Google Shape;12267;p55"/>
              <p:cNvSpPr/>
              <p:nvPr/>
            </p:nvSpPr>
            <p:spPr>
              <a:xfrm>
                <a:off x="3315125" y="3324225"/>
                <a:ext cx="17700" cy="14625"/>
              </a:xfrm>
              <a:custGeom>
                <a:rect b="b" l="l" r="r" t="t"/>
                <a:pathLst>
                  <a:path extrusionOk="0" h="585" w="708">
                    <a:moveTo>
                      <a:pt x="355" y="1"/>
                    </a:moveTo>
                    <a:cubicBezTo>
                      <a:pt x="260" y="1"/>
                      <a:pt x="164" y="48"/>
                      <a:pt x="113" y="145"/>
                    </a:cubicBezTo>
                    <a:cubicBezTo>
                      <a:pt x="0" y="320"/>
                      <a:pt x="113" y="545"/>
                      <a:pt x="313" y="582"/>
                    </a:cubicBezTo>
                    <a:cubicBezTo>
                      <a:pt x="325" y="584"/>
                      <a:pt x="337" y="584"/>
                      <a:pt x="349" y="584"/>
                    </a:cubicBezTo>
                    <a:cubicBezTo>
                      <a:pt x="556" y="584"/>
                      <a:pt x="708" y="384"/>
                      <a:pt x="625" y="195"/>
                    </a:cubicBezTo>
                    <a:cubicBezTo>
                      <a:pt x="625" y="170"/>
                      <a:pt x="613" y="145"/>
                      <a:pt x="588" y="120"/>
                    </a:cubicBezTo>
                    <a:cubicBezTo>
                      <a:pt x="533" y="41"/>
                      <a:pt x="444" y="1"/>
                      <a:pt x="3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68" name="Google Shape;12268;p55"/>
              <p:cNvSpPr/>
              <p:nvPr/>
            </p:nvSpPr>
            <p:spPr>
              <a:xfrm>
                <a:off x="3348850" y="3343850"/>
                <a:ext cx="16600" cy="14550"/>
              </a:xfrm>
              <a:custGeom>
                <a:rect b="b" l="l" r="r" t="t"/>
                <a:pathLst>
                  <a:path extrusionOk="0" h="582" w="664">
                    <a:moveTo>
                      <a:pt x="335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85"/>
                      <a:pt x="1" y="247"/>
                      <a:pt x="63" y="397"/>
                    </a:cubicBezTo>
                    <a:cubicBezTo>
                      <a:pt x="111" y="511"/>
                      <a:pt x="216" y="582"/>
                      <a:pt x="329" y="582"/>
                    </a:cubicBezTo>
                    <a:cubicBezTo>
                      <a:pt x="365" y="582"/>
                      <a:pt x="402" y="575"/>
                      <a:pt x="438" y="559"/>
                    </a:cubicBezTo>
                    <a:cubicBezTo>
                      <a:pt x="588" y="497"/>
                      <a:pt x="663" y="335"/>
                      <a:pt x="601" y="185"/>
                    </a:cubicBezTo>
                    <a:cubicBezTo>
                      <a:pt x="553" y="71"/>
                      <a:pt x="448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69" name="Google Shape;12269;p55"/>
              <p:cNvSpPr/>
              <p:nvPr/>
            </p:nvSpPr>
            <p:spPr>
              <a:xfrm>
                <a:off x="3322000" y="3286525"/>
                <a:ext cx="16575" cy="14400"/>
              </a:xfrm>
              <a:custGeom>
                <a:rect b="b" l="l" r="r" t="t"/>
                <a:pathLst>
                  <a:path extrusionOk="0" h="576" w="663">
                    <a:moveTo>
                      <a:pt x="321" y="0"/>
                    </a:moveTo>
                    <a:cubicBezTo>
                      <a:pt x="289" y="0"/>
                      <a:pt x="256" y="5"/>
                      <a:pt x="225" y="16"/>
                    </a:cubicBezTo>
                    <a:cubicBezTo>
                      <a:pt x="75" y="78"/>
                      <a:pt x="0" y="241"/>
                      <a:pt x="63" y="391"/>
                    </a:cubicBezTo>
                    <a:cubicBezTo>
                      <a:pt x="110" y="505"/>
                      <a:pt x="215" y="575"/>
                      <a:pt x="329" y="575"/>
                    </a:cubicBezTo>
                    <a:cubicBezTo>
                      <a:pt x="365" y="575"/>
                      <a:pt x="401" y="568"/>
                      <a:pt x="438" y="553"/>
                    </a:cubicBezTo>
                    <a:cubicBezTo>
                      <a:pt x="587" y="503"/>
                      <a:pt x="662" y="328"/>
                      <a:pt x="600" y="191"/>
                    </a:cubicBezTo>
                    <a:cubicBezTo>
                      <a:pt x="560" y="72"/>
                      <a:pt x="443" y="0"/>
                      <a:pt x="3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70" name="Google Shape;12270;p55"/>
              <p:cNvSpPr/>
              <p:nvPr/>
            </p:nvSpPr>
            <p:spPr>
              <a:xfrm>
                <a:off x="3412875" y="3354300"/>
                <a:ext cx="17225" cy="12725"/>
              </a:xfrm>
              <a:custGeom>
                <a:rect b="b" l="l" r="r" t="t"/>
                <a:pathLst>
                  <a:path extrusionOk="0" h="509" w="689">
                    <a:moveTo>
                      <a:pt x="491" y="0"/>
                    </a:moveTo>
                    <a:cubicBezTo>
                      <a:pt x="278" y="0"/>
                      <a:pt x="0" y="283"/>
                      <a:pt x="214" y="441"/>
                    </a:cubicBezTo>
                    <a:cubicBezTo>
                      <a:pt x="270" y="486"/>
                      <a:pt x="335" y="508"/>
                      <a:pt x="399" y="508"/>
                    </a:cubicBezTo>
                    <a:cubicBezTo>
                      <a:pt x="480" y="508"/>
                      <a:pt x="558" y="473"/>
                      <a:pt x="614" y="404"/>
                    </a:cubicBezTo>
                    <a:cubicBezTo>
                      <a:pt x="664" y="341"/>
                      <a:pt x="689" y="266"/>
                      <a:pt x="676" y="191"/>
                    </a:cubicBezTo>
                    <a:cubicBezTo>
                      <a:pt x="676" y="166"/>
                      <a:pt x="664" y="141"/>
                      <a:pt x="664" y="116"/>
                    </a:cubicBezTo>
                    <a:cubicBezTo>
                      <a:pt x="629" y="34"/>
                      <a:pt x="564" y="0"/>
                      <a:pt x="4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71" name="Google Shape;12271;p55"/>
              <p:cNvSpPr/>
              <p:nvPr/>
            </p:nvSpPr>
            <p:spPr>
              <a:xfrm>
                <a:off x="3388775" y="3288500"/>
                <a:ext cx="18850" cy="14450"/>
              </a:xfrm>
              <a:custGeom>
                <a:rect b="b" l="l" r="r" t="t"/>
                <a:pathLst>
                  <a:path extrusionOk="0" h="578" w="754">
                    <a:moveTo>
                      <a:pt x="380" y="0"/>
                    </a:moveTo>
                    <a:cubicBezTo>
                      <a:pt x="295" y="0"/>
                      <a:pt x="212" y="39"/>
                      <a:pt x="153" y="112"/>
                    </a:cubicBezTo>
                    <a:cubicBezTo>
                      <a:pt x="0" y="300"/>
                      <a:pt x="136" y="577"/>
                      <a:pt x="361" y="577"/>
                    </a:cubicBezTo>
                    <a:cubicBezTo>
                      <a:pt x="375" y="577"/>
                      <a:pt x="389" y="576"/>
                      <a:pt x="403" y="574"/>
                    </a:cubicBezTo>
                    <a:cubicBezTo>
                      <a:pt x="666" y="549"/>
                      <a:pt x="753" y="224"/>
                      <a:pt x="553" y="62"/>
                    </a:cubicBezTo>
                    <a:cubicBezTo>
                      <a:pt x="501" y="20"/>
                      <a:pt x="440" y="0"/>
                      <a:pt x="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72" name="Google Shape;12272;p55"/>
              <p:cNvSpPr/>
              <p:nvPr/>
            </p:nvSpPr>
            <p:spPr>
              <a:xfrm>
                <a:off x="3383525" y="3324475"/>
                <a:ext cx="16600" cy="14550"/>
              </a:xfrm>
              <a:custGeom>
                <a:rect b="b" l="l" r="r" t="t"/>
                <a:pathLst>
                  <a:path extrusionOk="0" h="582" w="664">
                    <a:moveTo>
                      <a:pt x="335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63" y="397"/>
                    </a:cubicBezTo>
                    <a:cubicBezTo>
                      <a:pt x="111" y="511"/>
                      <a:pt x="216" y="582"/>
                      <a:pt x="330" y="582"/>
                    </a:cubicBezTo>
                    <a:cubicBezTo>
                      <a:pt x="366" y="582"/>
                      <a:pt x="402" y="575"/>
                      <a:pt x="438" y="560"/>
                    </a:cubicBezTo>
                    <a:cubicBezTo>
                      <a:pt x="588" y="497"/>
                      <a:pt x="663" y="335"/>
                      <a:pt x="601" y="185"/>
                    </a:cubicBezTo>
                    <a:cubicBezTo>
                      <a:pt x="553" y="71"/>
                      <a:pt x="448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73" name="Google Shape;12273;p55"/>
              <p:cNvSpPr/>
              <p:nvPr/>
            </p:nvSpPr>
            <p:spPr>
              <a:xfrm>
                <a:off x="3362650" y="3219000"/>
                <a:ext cx="18650" cy="14625"/>
              </a:xfrm>
              <a:custGeom>
                <a:rect b="b" l="l" r="r" t="t"/>
                <a:pathLst>
                  <a:path extrusionOk="0" h="585" w="746">
                    <a:moveTo>
                      <a:pt x="384" y="0"/>
                    </a:moveTo>
                    <a:cubicBezTo>
                      <a:pt x="130" y="0"/>
                      <a:pt x="0" y="341"/>
                      <a:pt x="211" y="517"/>
                    </a:cubicBezTo>
                    <a:cubicBezTo>
                      <a:pt x="270" y="564"/>
                      <a:pt x="335" y="584"/>
                      <a:pt x="397" y="584"/>
                    </a:cubicBezTo>
                    <a:cubicBezTo>
                      <a:pt x="583" y="584"/>
                      <a:pt x="746" y="399"/>
                      <a:pt x="661" y="192"/>
                    </a:cubicBezTo>
                    <a:cubicBezTo>
                      <a:pt x="661" y="167"/>
                      <a:pt x="649" y="142"/>
                      <a:pt x="636" y="117"/>
                    </a:cubicBezTo>
                    <a:cubicBezTo>
                      <a:pt x="586" y="55"/>
                      <a:pt x="511" y="17"/>
                      <a:pt x="436" y="5"/>
                    </a:cubicBezTo>
                    <a:cubicBezTo>
                      <a:pt x="418" y="2"/>
                      <a:pt x="401" y="0"/>
                      <a:pt x="3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74" name="Google Shape;12274;p55"/>
              <p:cNvSpPr/>
              <p:nvPr/>
            </p:nvSpPr>
            <p:spPr>
              <a:xfrm>
                <a:off x="3351350" y="3265100"/>
                <a:ext cx="16275" cy="14450"/>
              </a:xfrm>
              <a:custGeom>
                <a:rect b="b" l="l" r="r" t="t"/>
                <a:pathLst>
                  <a:path extrusionOk="0" h="578" w="651">
                    <a:moveTo>
                      <a:pt x="335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73"/>
                      <a:pt x="1" y="248"/>
                      <a:pt x="51" y="398"/>
                    </a:cubicBezTo>
                    <a:cubicBezTo>
                      <a:pt x="99" y="514"/>
                      <a:pt x="207" y="577"/>
                      <a:pt x="323" y="577"/>
                    </a:cubicBezTo>
                    <a:cubicBezTo>
                      <a:pt x="357" y="577"/>
                      <a:pt x="392" y="572"/>
                      <a:pt x="426" y="560"/>
                    </a:cubicBezTo>
                    <a:cubicBezTo>
                      <a:pt x="576" y="498"/>
                      <a:pt x="651" y="335"/>
                      <a:pt x="601" y="185"/>
                    </a:cubicBezTo>
                    <a:cubicBezTo>
                      <a:pt x="553" y="72"/>
                      <a:pt x="448" y="1"/>
                      <a:pt x="3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75" name="Google Shape;12275;p55"/>
              <p:cNvSpPr/>
              <p:nvPr/>
            </p:nvSpPr>
            <p:spPr>
              <a:xfrm>
                <a:off x="3352300" y="3305150"/>
                <a:ext cx="18150" cy="14425"/>
              </a:xfrm>
              <a:custGeom>
                <a:rect b="b" l="l" r="r" t="t"/>
                <a:pathLst>
                  <a:path extrusionOk="0" h="577" w="726">
                    <a:moveTo>
                      <a:pt x="346" y="0"/>
                    </a:moveTo>
                    <a:cubicBezTo>
                      <a:pt x="254" y="0"/>
                      <a:pt x="164" y="44"/>
                      <a:pt x="113" y="133"/>
                    </a:cubicBezTo>
                    <a:cubicBezTo>
                      <a:pt x="0" y="320"/>
                      <a:pt x="113" y="545"/>
                      <a:pt x="313" y="570"/>
                    </a:cubicBezTo>
                    <a:cubicBezTo>
                      <a:pt x="332" y="574"/>
                      <a:pt x="351" y="576"/>
                      <a:pt x="370" y="576"/>
                    </a:cubicBezTo>
                    <a:cubicBezTo>
                      <a:pt x="588" y="576"/>
                      <a:pt x="726" y="316"/>
                      <a:pt x="588" y="121"/>
                    </a:cubicBezTo>
                    <a:cubicBezTo>
                      <a:pt x="526" y="41"/>
                      <a:pt x="435" y="0"/>
                      <a:pt x="3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76" name="Google Shape;12276;p55"/>
              <p:cNvSpPr/>
              <p:nvPr/>
            </p:nvSpPr>
            <p:spPr>
              <a:xfrm>
                <a:off x="3303500" y="3360125"/>
                <a:ext cx="18075" cy="14650"/>
              </a:xfrm>
              <a:custGeom>
                <a:rect b="b" l="l" r="r" t="t"/>
                <a:pathLst>
                  <a:path extrusionOk="0" h="586" w="723">
                    <a:moveTo>
                      <a:pt x="377" y="0"/>
                    </a:moveTo>
                    <a:cubicBezTo>
                      <a:pt x="184" y="0"/>
                      <a:pt x="1" y="204"/>
                      <a:pt x="115" y="433"/>
                    </a:cubicBezTo>
                    <a:cubicBezTo>
                      <a:pt x="175" y="540"/>
                      <a:pt x="270" y="586"/>
                      <a:pt x="364" y="586"/>
                    </a:cubicBezTo>
                    <a:cubicBezTo>
                      <a:pt x="545" y="586"/>
                      <a:pt x="722" y="418"/>
                      <a:pt x="640" y="196"/>
                    </a:cubicBezTo>
                    <a:cubicBezTo>
                      <a:pt x="640" y="171"/>
                      <a:pt x="628" y="146"/>
                      <a:pt x="603" y="121"/>
                    </a:cubicBezTo>
                    <a:cubicBezTo>
                      <a:pt x="540" y="36"/>
                      <a:pt x="458" y="0"/>
                      <a:pt x="3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77" name="Google Shape;12277;p55"/>
              <p:cNvSpPr/>
              <p:nvPr/>
            </p:nvSpPr>
            <p:spPr>
              <a:xfrm>
                <a:off x="3390625" y="3248550"/>
                <a:ext cx="17175" cy="14375"/>
              </a:xfrm>
              <a:custGeom>
                <a:rect b="b" l="l" r="r" t="t"/>
                <a:pathLst>
                  <a:path extrusionOk="0" h="575" w="687">
                    <a:moveTo>
                      <a:pt x="366" y="0"/>
                    </a:moveTo>
                    <a:cubicBezTo>
                      <a:pt x="121" y="0"/>
                      <a:pt x="0" y="528"/>
                      <a:pt x="292" y="572"/>
                    </a:cubicBezTo>
                    <a:cubicBezTo>
                      <a:pt x="304" y="574"/>
                      <a:pt x="316" y="574"/>
                      <a:pt x="328" y="574"/>
                    </a:cubicBezTo>
                    <a:cubicBezTo>
                      <a:pt x="535" y="574"/>
                      <a:pt x="687" y="374"/>
                      <a:pt x="604" y="173"/>
                    </a:cubicBezTo>
                    <a:cubicBezTo>
                      <a:pt x="579" y="110"/>
                      <a:pt x="517" y="48"/>
                      <a:pt x="454" y="23"/>
                    </a:cubicBezTo>
                    <a:cubicBezTo>
                      <a:pt x="423" y="7"/>
                      <a:pt x="394" y="0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78" name="Google Shape;12278;p55"/>
              <p:cNvSpPr/>
              <p:nvPr/>
            </p:nvSpPr>
            <p:spPr>
              <a:xfrm>
                <a:off x="3418825" y="3319975"/>
                <a:ext cx="19725" cy="14450"/>
              </a:xfrm>
              <a:custGeom>
                <a:rect b="b" l="l" r="r" t="t"/>
                <a:pathLst>
                  <a:path extrusionOk="0" h="578" w="789">
                    <a:moveTo>
                      <a:pt x="391" y="1"/>
                    </a:moveTo>
                    <a:cubicBezTo>
                      <a:pt x="48" y="1"/>
                      <a:pt x="1" y="529"/>
                      <a:pt x="364" y="577"/>
                    </a:cubicBezTo>
                    <a:lnTo>
                      <a:pt x="364" y="565"/>
                    </a:lnTo>
                    <a:cubicBezTo>
                      <a:pt x="376" y="566"/>
                      <a:pt x="388" y="567"/>
                      <a:pt x="400" y="567"/>
                    </a:cubicBezTo>
                    <a:cubicBezTo>
                      <a:pt x="731" y="567"/>
                      <a:pt x="789" y="75"/>
                      <a:pt x="451" y="2"/>
                    </a:cubicBezTo>
                    <a:lnTo>
                      <a:pt x="426" y="2"/>
                    </a:lnTo>
                    <a:cubicBezTo>
                      <a:pt x="414" y="1"/>
                      <a:pt x="402" y="1"/>
                      <a:pt x="3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79" name="Google Shape;12279;p55"/>
              <p:cNvSpPr/>
              <p:nvPr/>
            </p:nvSpPr>
            <p:spPr>
              <a:xfrm>
                <a:off x="3381675" y="3364150"/>
                <a:ext cx="16250" cy="14550"/>
              </a:xfrm>
              <a:custGeom>
                <a:rect b="b" l="l" r="r" t="t"/>
                <a:pathLst>
                  <a:path extrusionOk="0" h="582" w="650">
                    <a:moveTo>
                      <a:pt x="323" y="0"/>
                    </a:moveTo>
                    <a:cubicBezTo>
                      <a:pt x="286" y="0"/>
                      <a:pt x="249" y="7"/>
                      <a:pt x="212" y="22"/>
                    </a:cubicBezTo>
                    <a:cubicBezTo>
                      <a:pt x="75" y="72"/>
                      <a:pt x="0" y="247"/>
                      <a:pt x="50" y="397"/>
                    </a:cubicBezTo>
                    <a:cubicBezTo>
                      <a:pt x="97" y="511"/>
                      <a:pt x="203" y="582"/>
                      <a:pt x="316" y="582"/>
                    </a:cubicBezTo>
                    <a:cubicBezTo>
                      <a:pt x="352" y="582"/>
                      <a:pt x="389" y="575"/>
                      <a:pt x="425" y="560"/>
                    </a:cubicBezTo>
                    <a:cubicBezTo>
                      <a:pt x="575" y="497"/>
                      <a:pt x="650" y="335"/>
                      <a:pt x="587" y="185"/>
                    </a:cubicBezTo>
                    <a:cubicBezTo>
                      <a:pt x="549" y="71"/>
                      <a:pt x="439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80" name="Google Shape;12280;p55"/>
              <p:cNvSpPr/>
              <p:nvPr/>
            </p:nvSpPr>
            <p:spPr>
              <a:xfrm>
                <a:off x="3333550" y="3415300"/>
                <a:ext cx="16275" cy="14500"/>
              </a:xfrm>
              <a:custGeom>
                <a:rect b="b" l="l" r="r" t="t"/>
                <a:pathLst>
                  <a:path extrusionOk="0" h="580" w="651">
                    <a:moveTo>
                      <a:pt x="349" y="1"/>
                    </a:moveTo>
                    <a:cubicBezTo>
                      <a:pt x="254" y="1"/>
                      <a:pt x="159" y="48"/>
                      <a:pt x="100" y="138"/>
                    </a:cubicBezTo>
                    <a:cubicBezTo>
                      <a:pt x="1" y="326"/>
                      <a:pt x="100" y="551"/>
                      <a:pt x="313" y="576"/>
                    </a:cubicBezTo>
                    <a:cubicBezTo>
                      <a:pt x="328" y="578"/>
                      <a:pt x="344" y="580"/>
                      <a:pt x="359" y="580"/>
                    </a:cubicBezTo>
                    <a:cubicBezTo>
                      <a:pt x="492" y="580"/>
                      <a:pt x="615" y="484"/>
                      <a:pt x="638" y="338"/>
                    </a:cubicBezTo>
                    <a:cubicBezTo>
                      <a:pt x="650" y="301"/>
                      <a:pt x="650" y="263"/>
                      <a:pt x="638" y="238"/>
                    </a:cubicBezTo>
                    <a:cubicBezTo>
                      <a:pt x="638" y="201"/>
                      <a:pt x="613" y="151"/>
                      <a:pt x="588" y="126"/>
                    </a:cubicBezTo>
                    <a:cubicBezTo>
                      <a:pt x="528" y="41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81" name="Google Shape;12281;p55"/>
              <p:cNvSpPr/>
              <p:nvPr/>
            </p:nvSpPr>
            <p:spPr>
              <a:xfrm>
                <a:off x="3370100" y="3396625"/>
                <a:ext cx="17425" cy="14600"/>
              </a:xfrm>
              <a:custGeom>
                <a:rect b="b" l="l" r="r" t="t"/>
                <a:pathLst>
                  <a:path extrusionOk="0" h="584" w="697">
                    <a:moveTo>
                      <a:pt x="348" y="1"/>
                    </a:moveTo>
                    <a:cubicBezTo>
                      <a:pt x="312" y="1"/>
                      <a:pt x="274" y="8"/>
                      <a:pt x="238" y="23"/>
                    </a:cubicBezTo>
                    <a:cubicBezTo>
                      <a:pt x="1" y="111"/>
                      <a:pt x="1" y="448"/>
                      <a:pt x="226" y="560"/>
                    </a:cubicBezTo>
                    <a:cubicBezTo>
                      <a:pt x="264" y="577"/>
                      <a:pt x="302" y="584"/>
                      <a:pt x="340" y="584"/>
                    </a:cubicBezTo>
                    <a:cubicBezTo>
                      <a:pt x="534" y="584"/>
                      <a:pt x="697" y="385"/>
                      <a:pt x="613" y="186"/>
                    </a:cubicBezTo>
                    <a:cubicBezTo>
                      <a:pt x="575" y="72"/>
                      <a:pt x="465" y="1"/>
                      <a:pt x="3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82" name="Google Shape;12282;p55"/>
              <p:cNvSpPr/>
              <p:nvPr/>
            </p:nvSpPr>
            <p:spPr>
              <a:xfrm>
                <a:off x="3518825" y="3312375"/>
                <a:ext cx="15675" cy="14625"/>
              </a:xfrm>
              <a:custGeom>
                <a:rect b="b" l="l" r="r" t="t"/>
                <a:pathLst>
                  <a:path extrusionOk="0" h="585" w="627">
                    <a:moveTo>
                      <a:pt x="319" y="1"/>
                    </a:moveTo>
                    <a:cubicBezTo>
                      <a:pt x="240" y="1"/>
                      <a:pt x="159" y="34"/>
                      <a:pt x="100" y="106"/>
                    </a:cubicBezTo>
                    <a:cubicBezTo>
                      <a:pt x="0" y="231"/>
                      <a:pt x="13" y="419"/>
                      <a:pt x="138" y="519"/>
                    </a:cubicBezTo>
                    <a:cubicBezTo>
                      <a:pt x="193" y="564"/>
                      <a:pt x="257" y="584"/>
                      <a:pt x="318" y="584"/>
                    </a:cubicBezTo>
                    <a:cubicBezTo>
                      <a:pt x="478" y="584"/>
                      <a:pt x="627" y="449"/>
                      <a:pt x="600" y="269"/>
                    </a:cubicBezTo>
                    <a:cubicBezTo>
                      <a:pt x="592" y="102"/>
                      <a:pt x="457" y="1"/>
                      <a:pt x="3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83" name="Google Shape;12283;p55"/>
              <p:cNvSpPr/>
              <p:nvPr/>
            </p:nvSpPr>
            <p:spPr>
              <a:xfrm>
                <a:off x="3556000" y="3291900"/>
                <a:ext cx="18225" cy="14475"/>
              </a:xfrm>
              <a:custGeom>
                <a:rect b="b" l="l" r="r" t="t"/>
                <a:pathLst>
                  <a:path extrusionOk="0" h="579" w="729">
                    <a:moveTo>
                      <a:pt x="355" y="1"/>
                    </a:moveTo>
                    <a:cubicBezTo>
                      <a:pt x="260" y="1"/>
                      <a:pt x="164" y="48"/>
                      <a:pt x="113" y="138"/>
                    </a:cubicBezTo>
                    <a:cubicBezTo>
                      <a:pt x="0" y="313"/>
                      <a:pt x="113" y="538"/>
                      <a:pt x="313" y="576"/>
                    </a:cubicBezTo>
                    <a:cubicBezTo>
                      <a:pt x="328" y="578"/>
                      <a:pt x="342" y="579"/>
                      <a:pt x="357" y="579"/>
                    </a:cubicBezTo>
                    <a:cubicBezTo>
                      <a:pt x="582" y="579"/>
                      <a:pt x="728" y="314"/>
                      <a:pt x="588" y="126"/>
                    </a:cubicBezTo>
                    <a:cubicBezTo>
                      <a:pt x="533" y="41"/>
                      <a:pt x="444" y="1"/>
                      <a:pt x="3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84" name="Google Shape;12284;p55"/>
              <p:cNvSpPr/>
              <p:nvPr/>
            </p:nvSpPr>
            <p:spPr>
              <a:xfrm>
                <a:off x="3489175" y="3278750"/>
                <a:ext cx="18275" cy="14500"/>
              </a:xfrm>
              <a:custGeom>
                <a:rect b="b" l="l" r="r" t="t"/>
                <a:pathLst>
                  <a:path extrusionOk="0" h="580" w="731">
                    <a:moveTo>
                      <a:pt x="381" y="0"/>
                    </a:moveTo>
                    <a:cubicBezTo>
                      <a:pt x="186" y="0"/>
                      <a:pt x="1" y="207"/>
                      <a:pt x="124" y="427"/>
                    </a:cubicBezTo>
                    <a:cubicBezTo>
                      <a:pt x="179" y="534"/>
                      <a:pt x="273" y="579"/>
                      <a:pt x="367" y="579"/>
                    </a:cubicBezTo>
                    <a:cubicBezTo>
                      <a:pt x="548" y="579"/>
                      <a:pt x="731" y="411"/>
                      <a:pt x="649" y="189"/>
                    </a:cubicBezTo>
                    <a:cubicBezTo>
                      <a:pt x="636" y="164"/>
                      <a:pt x="624" y="139"/>
                      <a:pt x="611" y="127"/>
                    </a:cubicBezTo>
                    <a:cubicBezTo>
                      <a:pt x="548" y="37"/>
                      <a:pt x="464" y="0"/>
                      <a:pt x="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85" name="Google Shape;12285;p55"/>
              <p:cNvSpPr/>
              <p:nvPr/>
            </p:nvSpPr>
            <p:spPr>
              <a:xfrm>
                <a:off x="3500700" y="3239625"/>
                <a:ext cx="15025" cy="14650"/>
              </a:xfrm>
              <a:custGeom>
                <a:rect b="b" l="l" r="r" t="t"/>
                <a:pathLst>
                  <a:path extrusionOk="0" h="586" w="601">
                    <a:moveTo>
                      <a:pt x="297" y="1"/>
                    </a:moveTo>
                    <a:cubicBezTo>
                      <a:pt x="213" y="1"/>
                      <a:pt x="131" y="35"/>
                      <a:pt x="75" y="105"/>
                    </a:cubicBezTo>
                    <a:cubicBezTo>
                      <a:pt x="25" y="167"/>
                      <a:pt x="0" y="242"/>
                      <a:pt x="13" y="317"/>
                    </a:cubicBezTo>
                    <a:cubicBezTo>
                      <a:pt x="29" y="484"/>
                      <a:pt x="166" y="585"/>
                      <a:pt x="306" y="585"/>
                    </a:cubicBezTo>
                    <a:cubicBezTo>
                      <a:pt x="385" y="585"/>
                      <a:pt x="466" y="552"/>
                      <a:pt x="525" y="480"/>
                    </a:cubicBezTo>
                    <a:cubicBezTo>
                      <a:pt x="575" y="417"/>
                      <a:pt x="600" y="342"/>
                      <a:pt x="588" y="267"/>
                    </a:cubicBezTo>
                    <a:cubicBezTo>
                      <a:pt x="588" y="242"/>
                      <a:pt x="575" y="217"/>
                      <a:pt x="575" y="192"/>
                    </a:cubicBezTo>
                    <a:cubicBezTo>
                      <a:pt x="550" y="142"/>
                      <a:pt x="525" y="105"/>
                      <a:pt x="488" y="67"/>
                    </a:cubicBezTo>
                    <a:cubicBezTo>
                      <a:pt x="432" y="23"/>
                      <a:pt x="364" y="1"/>
                      <a:pt x="2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86" name="Google Shape;12286;p55"/>
              <p:cNvSpPr/>
              <p:nvPr/>
            </p:nvSpPr>
            <p:spPr>
              <a:xfrm>
                <a:off x="3534425" y="3238975"/>
                <a:ext cx="17600" cy="14625"/>
              </a:xfrm>
              <a:custGeom>
                <a:rect b="b" l="l" r="r" t="t"/>
                <a:pathLst>
                  <a:path extrusionOk="0" h="585" w="704">
                    <a:moveTo>
                      <a:pt x="385" y="0"/>
                    </a:moveTo>
                    <a:cubicBezTo>
                      <a:pt x="327" y="0"/>
                      <a:pt x="268" y="17"/>
                      <a:pt x="213" y="56"/>
                    </a:cubicBezTo>
                    <a:cubicBezTo>
                      <a:pt x="1" y="206"/>
                      <a:pt x="88" y="531"/>
                      <a:pt x="338" y="581"/>
                    </a:cubicBezTo>
                    <a:cubicBezTo>
                      <a:pt x="354" y="583"/>
                      <a:pt x="369" y="584"/>
                      <a:pt x="384" y="584"/>
                    </a:cubicBezTo>
                    <a:cubicBezTo>
                      <a:pt x="528" y="584"/>
                      <a:pt x="653" y="478"/>
                      <a:pt x="676" y="331"/>
                    </a:cubicBezTo>
                    <a:cubicBezTo>
                      <a:pt x="704" y="145"/>
                      <a:pt x="552" y="0"/>
                      <a:pt x="3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87" name="Google Shape;12287;p55"/>
              <p:cNvSpPr/>
              <p:nvPr/>
            </p:nvSpPr>
            <p:spPr>
              <a:xfrm>
                <a:off x="3568800" y="3258700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1" y="1"/>
                    </a:moveTo>
                    <a:cubicBezTo>
                      <a:pt x="289" y="1"/>
                      <a:pt x="257" y="6"/>
                      <a:pt x="225" y="17"/>
                    </a:cubicBezTo>
                    <a:cubicBezTo>
                      <a:pt x="76" y="79"/>
                      <a:pt x="1" y="241"/>
                      <a:pt x="63" y="391"/>
                    </a:cubicBezTo>
                    <a:cubicBezTo>
                      <a:pt x="101" y="505"/>
                      <a:pt x="211" y="576"/>
                      <a:pt x="322" y="576"/>
                    </a:cubicBezTo>
                    <a:cubicBezTo>
                      <a:pt x="357" y="576"/>
                      <a:pt x="392" y="569"/>
                      <a:pt x="425" y="554"/>
                    </a:cubicBezTo>
                    <a:cubicBezTo>
                      <a:pt x="575" y="504"/>
                      <a:pt x="650" y="329"/>
                      <a:pt x="600" y="179"/>
                    </a:cubicBezTo>
                    <a:cubicBezTo>
                      <a:pt x="551" y="71"/>
                      <a:pt x="440" y="1"/>
                      <a:pt x="3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88" name="Google Shape;12288;p55"/>
              <p:cNvSpPr/>
              <p:nvPr/>
            </p:nvSpPr>
            <p:spPr>
              <a:xfrm>
                <a:off x="3477175" y="3179025"/>
                <a:ext cx="16200" cy="11825"/>
              </a:xfrm>
              <a:custGeom>
                <a:rect b="b" l="l" r="r" t="t"/>
                <a:pathLst>
                  <a:path extrusionOk="0" h="473" w="648">
                    <a:moveTo>
                      <a:pt x="309" y="1"/>
                    </a:moveTo>
                    <a:cubicBezTo>
                      <a:pt x="167" y="1"/>
                      <a:pt x="52" y="106"/>
                      <a:pt x="29" y="242"/>
                    </a:cubicBezTo>
                    <a:cubicBezTo>
                      <a:pt x="1" y="401"/>
                      <a:pt x="137" y="472"/>
                      <a:pt x="283" y="472"/>
                    </a:cubicBezTo>
                    <a:cubicBezTo>
                      <a:pt x="458" y="472"/>
                      <a:pt x="647" y="369"/>
                      <a:pt x="579" y="192"/>
                    </a:cubicBezTo>
                    <a:cubicBezTo>
                      <a:pt x="541" y="92"/>
                      <a:pt x="454" y="17"/>
                      <a:pt x="354" y="4"/>
                    </a:cubicBezTo>
                    <a:cubicBezTo>
                      <a:pt x="339" y="2"/>
                      <a:pt x="324" y="1"/>
                      <a:pt x="3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89" name="Google Shape;12289;p55"/>
              <p:cNvSpPr/>
              <p:nvPr/>
            </p:nvSpPr>
            <p:spPr>
              <a:xfrm>
                <a:off x="3514750" y="3167175"/>
                <a:ext cx="15775" cy="14550"/>
              </a:xfrm>
              <a:custGeom>
                <a:rect b="b" l="l" r="r" t="t"/>
                <a:pathLst>
                  <a:path extrusionOk="0" h="582" w="631">
                    <a:moveTo>
                      <a:pt x="326" y="1"/>
                    </a:moveTo>
                    <a:cubicBezTo>
                      <a:pt x="245" y="1"/>
                      <a:pt x="161" y="37"/>
                      <a:pt x="101" y="116"/>
                    </a:cubicBezTo>
                    <a:cubicBezTo>
                      <a:pt x="1" y="228"/>
                      <a:pt x="13" y="416"/>
                      <a:pt x="138" y="516"/>
                    </a:cubicBezTo>
                    <a:cubicBezTo>
                      <a:pt x="197" y="561"/>
                      <a:pt x="262" y="581"/>
                      <a:pt x="325" y="581"/>
                    </a:cubicBezTo>
                    <a:cubicBezTo>
                      <a:pt x="486" y="581"/>
                      <a:pt x="631" y="446"/>
                      <a:pt x="613" y="266"/>
                    </a:cubicBezTo>
                    <a:cubicBezTo>
                      <a:pt x="597" y="102"/>
                      <a:pt x="464" y="1"/>
                      <a:pt x="3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90" name="Google Shape;12290;p55"/>
              <p:cNvSpPr/>
              <p:nvPr/>
            </p:nvSpPr>
            <p:spPr>
              <a:xfrm>
                <a:off x="3461650" y="3212125"/>
                <a:ext cx="17725" cy="14550"/>
              </a:xfrm>
              <a:custGeom>
                <a:rect b="b" l="l" r="r" t="t"/>
                <a:pathLst>
                  <a:path extrusionOk="0" h="582" w="709">
                    <a:moveTo>
                      <a:pt x="360" y="1"/>
                    </a:moveTo>
                    <a:cubicBezTo>
                      <a:pt x="276" y="1"/>
                      <a:pt x="193" y="36"/>
                      <a:pt x="138" y="105"/>
                    </a:cubicBezTo>
                    <a:cubicBezTo>
                      <a:pt x="0" y="280"/>
                      <a:pt x="100" y="542"/>
                      <a:pt x="325" y="580"/>
                    </a:cubicBezTo>
                    <a:cubicBezTo>
                      <a:pt x="337" y="581"/>
                      <a:pt x="348" y="582"/>
                      <a:pt x="359" y="582"/>
                    </a:cubicBezTo>
                    <a:cubicBezTo>
                      <a:pt x="556" y="582"/>
                      <a:pt x="708" y="381"/>
                      <a:pt x="637" y="180"/>
                    </a:cubicBezTo>
                    <a:cubicBezTo>
                      <a:pt x="613" y="142"/>
                      <a:pt x="588" y="92"/>
                      <a:pt x="550" y="68"/>
                    </a:cubicBezTo>
                    <a:cubicBezTo>
                      <a:pt x="494" y="23"/>
                      <a:pt x="427" y="1"/>
                      <a:pt x="3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91" name="Google Shape;12291;p55"/>
              <p:cNvSpPr/>
              <p:nvPr/>
            </p:nvSpPr>
            <p:spPr>
              <a:xfrm>
                <a:off x="3541925" y="3201075"/>
                <a:ext cx="16600" cy="14550"/>
              </a:xfrm>
              <a:custGeom>
                <a:rect b="b" l="l" r="r" t="t"/>
                <a:pathLst>
                  <a:path extrusionOk="0" h="582" w="664">
                    <a:moveTo>
                      <a:pt x="335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85"/>
                      <a:pt x="1" y="247"/>
                      <a:pt x="63" y="397"/>
                    </a:cubicBezTo>
                    <a:cubicBezTo>
                      <a:pt x="111" y="511"/>
                      <a:pt x="216" y="582"/>
                      <a:pt x="329" y="582"/>
                    </a:cubicBezTo>
                    <a:cubicBezTo>
                      <a:pt x="365" y="582"/>
                      <a:pt x="402" y="575"/>
                      <a:pt x="438" y="559"/>
                    </a:cubicBezTo>
                    <a:cubicBezTo>
                      <a:pt x="588" y="510"/>
                      <a:pt x="663" y="335"/>
                      <a:pt x="601" y="185"/>
                    </a:cubicBezTo>
                    <a:cubicBezTo>
                      <a:pt x="553" y="71"/>
                      <a:pt x="448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92" name="Google Shape;12292;p55"/>
              <p:cNvSpPr/>
              <p:nvPr/>
            </p:nvSpPr>
            <p:spPr>
              <a:xfrm>
                <a:off x="3632850" y="3267500"/>
                <a:ext cx="19225" cy="14425"/>
              </a:xfrm>
              <a:custGeom>
                <a:rect b="b" l="l" r="r" t="t"/>
                <a:pathLst>
                  <a:path extrusionOk="0" h="577" w="769">
                    <a:moveTo>
                      <a:pt x="393" y="0"/>
                    </a:moveTo>
                    <a:cubicBezTo>
                      <a:pt x="383" y="0"/>
                      <a:pt x="373" y="1"/>
                      <a:pt x="363" y="2"/>
                    </a:cubicBezTo>
                    <a:cubicBezTo>
                      <a:pt x="100" y="27"/>
                      <a:pt x="0" y="352"/>
                      <a:pt x="200" y="514"/>
                    </a:cubicBezTo>
                    <a:cubicBezTo>
                      <a:pt x="254" y="557"/>
                      <a:pt x="319" y="577"/>
                      <a:pt x="383" y="577"/>
                    </a:cubicBezTo>
                    <a:cubicBezTo>
                      <a:pt x="470" y="577"/>
                      <a:pt x="555" y="541"/>
                      <a:pt x="613" y="477"/>
                    </a:cubicBezTo>
                    <a:cubicBezTo>
                      <a:pt x="768" y="273"/>
                      <a:pt x="625" y="0"/>
                      <a:pt x="3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93" name="Google Shape;12293;p55"/>
              <p:cNvSpPr/>
              <p:nvPr/>
            </p:nvSpPr>
            <p:spPr>
              <a:xfrm>
                <a:off x="3609425" y="3203375"/>
                <a:ext cx="16225" cy="14550"/>
              </a:xfrm>
              <a:custGeom>
                <a:rect b="b" l="l" r="r" t="t"/>
                <a:pathLst>
                  <a:path extrusionOk="0" h="582" w="649">
                    <a:moveTo>
                      <a:pt x="347" y="1"/>
                    </a:moveTo>
                    <a:cubicBezTo>
                      <a:pt x="263" y="1"/>
                      <a:pt x="181" y="36"/>
                      <a:pt x="125" y="105"/>
                    </a:cubicBezTo>
                    <a:cubicBezTo>
                      <a:pt x="0" y="268"/>
                      <a:pt x="63" y="505"/>
                      <a:pt x="263" y="567"/>
                    </a:cubicBezTo>
                    <a:cubicBezTo>
                      <a:pt x="292" y="577"/>
                      <a:pt x="321" y="581"/>
                      <a:pt x="350" y="581"/>
                    </a:cubicBezTo>
                    <a:cubicBezTo>
                      <a:pt x="514" y="581"/>
                      <a:pt x="648" y="438"/>
                      <a:pt x="637" y="268"/>
                    </a:cubicBezTo>
                    <a:cubicBezTo>
                      <a:pt x="637" y="230"/>
                      <a:pt x="625" y="218"/>
                      <a:pt x="612" y="193"/>
                    </a:cubicBezTo>
                    <a:cubicBezTo>
                      <a:pt x="600" y="143"/>
                      <a:pt x="575" y="105"/>
                      <a:pt x="537" y="68"/>
                    </a:cubicBezTo>
                    <a:cubicBezTo>
                      <a:pt x="482" y="23"/>
                      <a:pt x="414" y="1"/>
                      <a:pt x="3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94" name="Google Shape;12294;p55"/>
              <p:cNvSpPr/>
              <p:nvPr/>
            </p:nvSpPr>
            <p:spPr>
              <a:xfrm>
                <a:off x="3591600" y="3238875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34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85"/>
                      <a:pt x="1" y="247"/>
                      <a:pt x="51" y="397"/>
                    </a:cubicBezTo>
                    <a:cubicBezTo>
                      <a:pt x="98" y="511"/>
                      <a:pt x="203" y="582"/>
                      <a:pt x="317" y="582"/>
                    </a:cubicBezTo>
                    <a:cubicBezTo>
                      <a:pt x="353" y="582"/>
                      <a:pt x="390" y="575"/>
                      <a:pt x="426" y="560"/>
                    </a:cubicBezTo>
                    <a:cubicBezTo>
                      <a:pt x="576" y="497"/>
                      <a:pt x="651" y="335"/>
                      <a:pt x="588" y="185"/>
                    </a:cubicBezTo>
                    <a:cubicBezTo>
                      <a:pt x="550" y="71"/>
                      <a:pt x="447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95" name="Google Shape;12295;p55"/>
              <p:cNvSpPr/>
              <p:nvPr/>
            </p:nvSpPr>
            <p:spPr>
              <a:xfrm>
                <a:off x="3585050" y="3133725"/>
                <a:ext cx="16050" cy="14375"/>
              </a:xfrm>
              <a:custGeom>
                <a:rect b="b" l="l" r="r" t="t"/>
                <a:pathLst>
                  <a:path extrusionOk="0" h="575" w="642">
                    <a:moveTo>
                      <a:pt x="296" y="1"/>
                    </a:moveTo>
                    <a:cubicBezTo>
                      <a:pt x="161" y="1"/>
                      <a:pt x="36" y="107"/>
                      <a:pt x="13" y="254"/>
                    </a:cubicBezTo>
                    <a:cubicBezTo>
                      <a:pt x="0" y="329"/>
                      <a:pt x="13" y="404"/>
                      <a:pt x="63" y="467"/>
                    </a:cubicBezTo>
                    <a:cubicBezTo>
                      <a:pt x="123" y="542"/>
                      <a:pt x="203" y="574"/>
                      <a:pt x="281" y="574"/>
                    </a:cubicBezTo>
                    <a:cubicBezTo>
                      <a:pt x="464" y="574"/>
                      <a:pt x="641" y="401"/>
                      <a:pt x="563" y="192"/>
                    </a:cubicBezTo>
                    <a:cubicBezTo>
                      <a:pt x="563" y="167"/>
                      <a:pt x="550" y="142"/>
                      <a:pt x="525" y="117"/>
                    </a:cubicBezTo>
                    <a:cubicBezTo>
                      <a:pt x="488" y="54"/>
                      <a:pt x="413" y="17"/>
                      <a:pt x="338" y="4"/>
                    </a:cubicBezTo>
                    <a:cubicBezTo>
                      <a:pt x="324" y="2"/>
                      <a:pt x="310" y="1"/>
                      <a:pt x="2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96" name="Google Shape;12296;p55"/>
              <p:cNvSpPr/>
              <p:nvPr/>
            </p:nvSpPr>
            <p:spPr>
              <a:xfrm>
                <a:off x="3571000" y="3179825"/>
                <a:ext cx="16575" cy="14550"/>
              </a:xfrm>
              <a:custGeom>
                <a:rect b="b" l="l" r="r" t="t"/>
                <a:pathLst>
                  <a:path extrusionOk="0" h="582" w="663">
                    <a:moveTo>
                      <a:pt x="335" y="0"/>
                    </a:moveTo>
                    <a:cubicBezTo>
                      <a:pt x="299" y="0"/>
                      <a:pt x="261" y="7"/>
                      <a:pt x="225" y="22"/>
                    </a:cubicBezTo>
                    <a:cubicBezTo>
                      <a:pt x="75" y="85"/>
                      <a:pt x="0" y="247"/>
                      <a:pt x="63" y="397"/>
                    </a:cubicBezTo>
                    <a:cubicBezTo>
                      <a:pt x="110" y="511"/>
                      <a:pt x="215" y="582"/>
                      <a:pt x="329" y="582"/>
                    </a:cubicBezTo>
                    <a:cubicBezTo>
                      <a:pt x="365" y="582"/>
                      <a:pt x="401" y="575"/>
                      <a:pt x="437" y="560"/>
                    </a:cubicBezTo>
                    <a:cubicBezTo>
                      <a:pt x="587" y="497"/>
                      <a:pt x="662" y="335"/>
                      <a:pt x="600" y="185"/>
                    </a:cubicBezTo>
                    <a:cubicBezTo>
                      <a:pt x="562" y="71"/>
                      <a:pt x="452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97" name="Google Shape;12297;p55"/>
              <p:cNvSpPr/>
              <p:nvPr/>
            </p:nvSpPr>
            <p:spPr>
              <a:xfrm>
                <a:off x="3449775" y="3335100"/>
                <a:ext cx="19475" cy="14400"/>
              </a:xfrm>
              <a:custGeom>
                <a:rect b="b" l="l" r="r" t="t"/>
                <a:pathLst>
                  <a:path extrusionOk="0" h="576" w="779">
                    <a:moveTo>
                      <a:pt x="376" y="0"/>
                    </a:moveTo>
                    <a:cubicBezTo>
                      <a:pt x="352" y="0"/>
                      <a:pt x="326" y="3"/>
                      <a:pt x="300" y="10"/>
                    </a:cubicBezTo>
                    <a:cubicBezTo>
                      <a:pt x="0" y="85"/>
                      <a:pt x="13" y="522"/>
                      <a:pt x="325" y="572"/>
                    </a:cubicBezTo>
                    <a:cubicBezTo>
                      <a:pt x="338" y="574"/>
                      <a:pt x="352" y="575"/>
                      <a:pt x="365" y="575"/>
                    </a:cubicBezTo>
                    <a:cubicBezTo>
                      <a:pt x="426" y="575"/>
                      <a:pt x="486" y="553"/>
                      <a:pt x="538" y="522"/>
                    </a:cubicBezTo>
                    <a:cubicBezTo>
                      <a:pt x="778" y="350"/>
                      <a:pt x="641" y="0"/>
                      <a:pt x="3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98" name="Google Shape;12298;p55"/>
              <p:cNvSpPr/>
              <p:nvPr/>
            </p:nvSpPr>
            <p:spPr>
              <a:xfrm>
                <a:off x="3455350" y="3297750"/>
                <a:ext cx="17250" cy="12900"/>
              </a:xfrm>
              <a:custGeom>
                <a:rect b="b" l="l" r="r" t="t"/>
                <a:pathLst>
                  <a:path extrusionOk="0" h="516" w="690">
                    <a:moveTo>
                      <a:pt x="492" y="1"/>
                    </a:moveTo>
                    <a:cubicBezTo>
                      <a:pt x="279" y="1"/>
                      <a:pt x="0" y="286"/>
                      <a:pt x="215" y="454"/>
                    </a:cubicBezTo>
                    <a:cubicBezTo>
                      <a:pt x="267" y="496"/>
                      <a:pt x="328" y="516"/>
                      <a:pt x="388" y="516"/>
                    </a:cubicBezTo>
                    <a:cubicBezTo>
                      <a:pt x="473" y="516"/>
                      <a:pt x="556" y="477"/>
                      <a:pt x="615" y="404"/>
                    </a:cubicBezTo>
                    <a:cubicBezTo>
                      <a:pt x="665" y="342"/>
                      <a:pt x="690" y="267"/>
                      <a:pt x="677" y="192"/>
                    </a:cubicBezTo>
                    <a:cubicBezTo>
                      <a:pt x="677" y="167"/>
                      <a:pt x="665" y="142"/>
                      <a:pt x="665" y="117"/>
                    </a:cubicBezTo>
                    <a:cubicBezTo>
                      <a:pt x="630" y="34"/>
                      <a:pt x="565" y="1"/>
                      <a:pt x="4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99" name="Google Shape;12299;p55"/>
              <p:cNvSpPr/>
              <p:nvPr/>
            </p:nvSpPr>
            <p:spPr>
              <a:xfrm>
                <a:off x="3425725" y="3275300"/>
                <a:ext cx="16025" cy="14225"/>
              </a:xfrm>
              <a:custGeom>
                <a:rect b="b" l="l" r="r" t="t"/>
                <a:pathLst>
                  <a:path extrusionOk="0" h="569" w="641">
                    <a:moveTo>
                      <a:pt x="295" y="0"/>
                    </a:moveTo>
                    <a:cubicBezTo>
                      <a:pt x="163" y="0"/>
                      <a:pt x="30" y="88"/>
                      <a:pt x="0" y="240"/>
                    </a:cubicBezTo>
                    <a:cubicBezTo>
                      <a:pt x="0" y="315"/>
                      <a:pt x="13" y="390"/>
                      <a:pt x="63" y="452"/>
                    </a:cubicBezTo>
                    <a:cubicBezTo>
                      <a:pt x="124" y="534"/>
                      <a:pt x="207" y="568"/>
                      <a:pt x="288" y="568"/>
                    </a:cubicBezTo>
                    <a:cubicBezTo>
                      <a:pt x="468" y="568"/>
                      <a:pt x="640" y="397"/>
                      <a:pt x="562" y="190"/>
                    </a:cubicBezTo>
                    <a:cubicBezTo>
                      <a:pt x="550" y="165"/>
                      <a:pt x="537" y="140"/>
                      <a:pt x="525" y="115"/>
                    </a:cubicBezTo>
                    <a:cubicBezTo>
                      <a:pt x="466" y="37"/>
                      <a:pt x="381" y="0"/>
                      <a:pt x="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00" name="Google Shape;12300;p55"/>
              <p:cNvSpPr/>
              <p:nvPr/>
            </p:nvSpPr>
            <p:spPr>
              <a:xfrm>
                <a:off x="3402225" y="3207950"/>
                <a:ext cx="15775" cy="15050"/>
              </a:xfrm>
              <a:custGeom>
                <a:rect b="b" l="l" r="r" t="t"/>
                <a:pathLst>
                  <a:path extrusionOk="0" h="602" w="631">
                    <a:moveTo>
                      <a:pt x="313" y="1"/>
                    </a:moveTo>
                    <a:cubicBezTo>
                      <a:pt x="157" y="1"/>
                      <a:pt x="0" y="122"/>
                      <a:pt x="15" y="322"/>
                    </a:cubicBezTo>
                    <a:cubicBezTo>
                      <a:pt x="27" y="513"/>
                      <a:pt x="167" y="602"/>
                      <a:pt x="306" y="602"/>
                    </a:cubicBezTo>
                    <a:cubicBezTo>
                      <a:pt x="468" y="602"/>
                      <a:pt x="630" y="481"/>
                      <a:pt x="590" y="259"/>
                    </a:cubicBezTo>
                    <a:cubicBezTo>
                      <a:pt x="590" y="235"/>
                      <a:pt x="578" y="210"/>
                      <a:pt x="578" y="185"/>
                    </a:cubicBezTo>
                    <a:cubicBezTo>
                      <a:pt x="527" y="58"/>
                      <a:pt x="420" y="1"/>
                      <a:pt x="31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01" name="Google Shape;12301;p55"/>
              <p:cNvSpPr/>
              <p:nvPr/>
            </p:nvSpPr>
            <p:spPr>
              <a:xfrm>
                <a:off x="3427125" y="3236175"/>
                <a:ext cx="18800" cy="14575"/>
              </a:xfrm>
              <a:custGeom>
                <a:rect b="b" l="l" r="r" t="t"/>
                <a:pathLst>
                  <a:path extrusionOk="0" h="583" w="752">
                    <a:moveTo>
                      <a:pt x="388" y="1"/>
                    </a:moveTo>
                    <a:cubicBezTo>
                      <a:pt x="61" y="1"/>
                      <a:pt x="1" y="521"/>
                      <a:pt x="356" y="580"/>
                    </a:cubicBezTo>
                    <a:cubicBezTo>
                      <a:pt x="369" y="581"/>
                      <a:pt x="381" y="582"/>
                      <a:pt x="393" y="582"/>
                    </a:cubicBezTo>
                    <a:cubicBezTo>
                      <a:pt x="600" y="582"/>
                      <a:pt x="752" y="382"/>
                      <a:pt x="669" y="193"/>
                    </a:cubicBezTo>
                    <a:cubicBezTo>
                      <a:pt x="669" y="168"/>
                      <a:pt x="656" y="143"/>
                      <a:pt x="631" y="118"/>
                    </a:cubicBezTo>
                    <a:cubicBezTo>
                      <a:pt x="594" y="55"/>
                      <a:pt x="519" y="18"/>
                      <a:pt x="444" y="5"/>
                    </a:cubicBezTo>
                    <a:cubicBezTo>
                      <a:pt x="425" y="2"/>
                      <a:pt x="406" y="1"/>
                      <a:pt x="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02" name="Google Shape;12302;p55"/>
              <p:cNvSpPr/>
              <p:nvPr/>
            </p:nvSpPr>
            <p:spPr>
              <a:xfrm>
                <a:off x="3571325" y="3219750"/>
                <a:ext cx="18325" cy="14750"/>
              </a:xfrm>
              <a:custGeom>
                <a:rect b="b" l="l" r="r" t="t"/>
                <a:pathLst>
                  <a:path extrusionOk="0" h="590" w="733">
                    <a:moveTo>
                      <a:pt x="399" y="0"/>
                    </a:moveTo>
                    <a:cubicBezTo>
                      <a:pt x="194" y="0"/>
                      <a:pt x="0" y="238"/>
                      <a:pt x="162" y="462"/>
                    </a:cubicBezTo>
                    <a:cubicBezTo>
                      <a:pt x="199" y="525"/>
                      <a:pt x="274" y="575"/>
                      <a:pt x="349" y="587"/>
                    </a:cubicBezTo>
                    <a:cubicBezTo>
                      <a:pt x="362" y="589"/>
                      <a:pt x="374" y="589"/>
                      <a:pt x="385" y="589"/>
                    </a:cubicBezTo>
                    <a:cubicBezTo>
                      <a:pt x="591" y="589"/>
                      <a:pt x="733" y="388"/>
                      <a:pt x="662" y="187"/>
                    </a:cubicBezTo>
                    <a:cubicBezTo>
                      <a:pt x="649" y="162"/>
                      <a:pt x="637" y="150"/>
                      <a:pt x="624" y="125"/>
                    </a:cubicBezTo>
                    <a:cubicBezTo>
                      <a:pt x="561" y="37"/>
                      <a:pt x="479" y="0"/>
                      <a:pt x="3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03" name="Google Shape;12303;p55"/>
              <p:cNvSpPr/>
              <p:nvPr/>
            </p:nvSpPr>
            <p:spPr>
              <a:xfrm>
                <a:off x="3505700" y="3205800"/>
                <a:ext cx="17725" cy="14625"/>
              </a:xfrm>
              <a:custGeom>
                <a:rect b="b" l="l" r="r" t="t"/>
                <a:pathLst>
                  <a:path extrusionOk="0" h="585" w="709">
                    <a:moveTo>
                      <a:pt x="357" y="0"/>
                    </a:moveTo>
                    <a:cubicBezTo>
                      <a:pt x="263" y="0"/>
                      <a:pt x="170" y="44"/>
                      <a:pt x="113" y="133"/>
                    </a:cubicBezTo>
                    <a:cubicBezTo>
                      <a:pt x="0" y="321"/>
                      <a:pt x="113" y="545"/>
                      <a:pt x="325" y="570"/>
                    </a:cubicBezTo>
                    <a:lnTo>
                      <a:pt x="325" y="583"/>
                    </a:lnTo>
                    <a:cubicBezTo>
                      <a:pt x="337" y="584"/>
                      <a:pt x="348" y="585"/>
                      <a:pt x="359" y="585"/>
                    </a:cubicBezTo>
                    <a:cubicBezTo>
                      <a:pt x="556" y="585"/>
                      <a:pt x="708" y="384"/>
                      <a:pt x="638" y="183"/>
                    </a:cubicBezTo>
                    <a:cubicBezTo>
                      <a:pt x="625" y="158"/>
                      <a:pt x="613" y="146"/>
                      <a:pt x="600" y="121"/>
                    </a:cubicBezTo>
                    <a:cubicBezTo>
                      <a:pt x="539" y="41"/>
                      <a:pt x="447" y="0"/>
                      <a:pt x="3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04" name="Google Shape;12304;p55"/>
              <p:cNvSpPr/>
              <p:nvPr/>
            </p:nvSpPr>
            <p:spPr>
              <a:xfrm>
                <a:off x="3524975" y="3274975"/>
                <a:ext cx="16200" cy="11750"/>
              </a:xfrm>
              <a:custGeom>
                <a:rect b="b" l="l" r="r" t="t"/>
                <a:pathLst>
                  <a:path extrusionOk="0" h="470" w="648">
                    <a:moveTo>
                      <a:pt x="313" y="1"/>
                    </a:moveTo>
                    <a:cubicBezTo>
                      <a:pt x="181" y="1"/>
                      <a:pt x="52" y="88"/>
                      <a:pt x="29" y="240"/>
                    </a:cubicBezTo>
                    <a:cubicBezTo>
                      <a:pt x="1" y="398"/>
                      <a:pt x="135" y="469"/>
                      <a:pt x="280" y="469"/>
                    </a:cubicBezTo>
                    <a:cubicBezTo>
                      <a:pt x="456" y="469"/>
                      <a:pt x="648" y="363"/>
                      <a:pt x="579" y="178"/>
                    </a:cubicBezTo>
                    <a:cubicBezTo>
                      <a:pt x="566" y="153"/>
                      <a:pt x="554" y="140"/>
                      <a:pt x="541" y="115"/>
                    </a:cubicBezTo>
                    <a:cubicBezTo>
                      <a:pt x="483" y="37"/>
                      <a:pt x="397" y="1"/>
                      <a:pt x="31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05" name="Google Shape;12305;p55"/>
              <p:cNvSpPr/>
              <p:nvPr/>
            </p:nvSpPr>
            <p:spPr>
              <a:xfrm>
                <a:off x="3461925" y="3256550"/>
                <a:ext cx="18025" cy="14725"/>
              </a:xfrm>
              <a:custGeom>
                <a:rect b="b" l="l" r="r" t="t"/>
                <a:pathLst>
                  <a:path extrusionOk="0" h="589" w="721">
                    <a:moveTo>
                      <a:pt x="374" y="1"/>
                    </a:moveTo>
                    <a:cubicBezTo>
                      <a:pt x="182" y="1"/>
                      <a:pt x="0" y="208"/>
                      <a:pt x="114" y="427"/>
                    </a:cubicBezTo>
                    <a:cubicBezTo>
                      <a:pt x="175" y="540"/>
                      <a:pt x="272" y="588"/>
                      <a:pt x="367" y="588"/>
                    </a:cubicBezTo>
                    <a:cubicBezTo>
                      <a:pt x="547" y="588"/>
                      <a:pt x="721" y="418"/>
                      <a:pt x="639" y="190"/>
                    </a:cubicBezTo>
                    <a:cubicBezTo>
                      <a:pt x="639" y="165"/>
                      <a:pt x="626" y="153"/>
                      <a:pt x="602" y="128"/>
                    </a:cubicBezTo>
                    <a:cubicBezTo>
                      <a:pt x="538" y="38"/>
                      <a:pt x="455" y="1"/>
                      <a:pt x="3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06" name="Google Shape;12306;p55"/>
              <p:cNvSpPr/>
              <p:nvPr/>
            </p:nvSpPr>
            <p:spPr>
              <a:xfrm>
                <a:off x="3433800" y="3190325"/>
                <a:ext cx="18050" cy="14500"/>
              </a:xfrm>
              <a:custGeom>
                <a:rect b="b" l="l" r="r" t="t"/>
                <a:pathLst>
                  <a:path extrusionOk="0" h="580" w="722">
                    <a:moveTo>
                      <a:pt x="374" y="1"/>
                    </a:moveTo>
                    <a:cubicBezTo>
                      <a:pt x="182" y="1"/>
                      <a:pt x="0" y="208"/>
                      <a:pt x="114" y="427"/>
                    </a:cubicBezTo>
                    <a:cubicBezTo>
                      <a:pt x="174" y="534"/>
                      <a:pt x="269" y="580"/>
                      <a:pt x="363" y="580"/>
                    </a:cubicBezTo>
                    <a:cubicBezTo>
                      <a:pt x="544" y="580"/>
                      <a:pt x="721" y="412"/>
                      <a:pt x="639" y="190"/>
                    </a:cubicBezTo>
                    <a:cubicBezTo>
                      <a:pt x="639" y="165"/>
                      <a:pt x="627" y="140"/>
                      <a:pt x="602" y="127"/>
                    </a:cubicBezTo>
                    <a:cubicBezTo>
                      <a:pt x="539" y="38"/>
                      <a:pt x="455" y="1"/>
                      <a:pt x="3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07" name="Google Shape;12307;p55"/>
              <p:cNvSpPr/>
              <p:nvPr/>
            </p:nvSpPr>
            <p:spPr>
              <a:xfrm>
                <a:off x="3486000" y="3321025"/>
                <a:ext cx="15675" cy="14425"/>
              </a:xfrm>
              <a:custGeom>
                <a:rect b="b" l="l" r="r" t="t"/>
                <a:pathLst>
                  <a:path extrusionOk="0" h="577" w="627">
                    <a:moveTo>
                      <a:pt x="300" y="1"/>
                    </a:moveTo>
                    <a:cubicBezTo>
                      <a:pt x="170" y="1"/>
                      <a:pt x="39" y="85"/>
                      <a:pt x="13" y="248"/>
                    </a:cubicBezTo>
                    <a:cubicBezTo>
                      <a:pt x="1" y="323"/>
                      <a:pt x="26" y="398"/>
                      <a:pt x="63" y="460"/>
                    </a:cubicBezTo>
                    <a:cubicBezTo>
                      <a:pt x="124" y="541"/>
                      <a:pt x="208" y="577"/>
                      <a:pt x="290" y="577"/>
                    </a:cubicBezTo>
                    <a:cubicBezTo>
                      <a:pt x="461" y="577"/>
                      <a:pt x="626" y="425"/>
                      <a:pt x="576" y="223"/>
                    </a:cubicBezTo>
                    <a:cubicBezTo>
                      <a:pt x="540" y="73"/>
                      <a:pt x="420" y="1"/>
                      <a:pt x="3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08" name="Google Shape;12308;p55"/>
              <p:cNvSpPr/>
              <p:nvPr/>
            </p:nvSpPr>
            <p:spPr>
              <a:xfrm>
                <a:off x="3543525" y="3148525"/>
                <a:ext cx="18600" cy="14475"/>
              </a:xfrm>
              <a:custGeom>
                <a:rect b="b" l="l" r="r" t="t"/>
                <a:pathLst>
                  <a:path extrusionOk="0" h="579" w="744">
                    <a:moveTo>
                      <a:pt x="408" y="0"/>
                    </a:moveTo>
                    <a:cubicBezTo>
                      <a:pt x="200" y="0"/>
                      <a:pt x="0" y="238"/>
                      <a:pt x="162" y="462"/>
                    </a:cubicBezTo>
                    <a:cubicBezTo>
                      <a:pt x="212" y="525"/>
                      <a:pt x="274" y="575"/>
                      <a:pt x="362" y="575"/>
                    </a:cubicBezTo>
                    <a:cubicBezTo>
                      <a:pt x="378" y="577"/>
                      <a:pt x="395" y="579"/>
                      <a:pt x="411" y="579"/>
                    </a:cubicBezTo>
                    <a:cubicBezTo>
                      <a:pt x="600" y="579"/>
                      <a:pt x="743" y="383"/>
                      <a:pt x="674" y="187"/>
                    </a:cubicBezTo>
                    <a:cubicBezTo>
                      <a:pt x="662" y="162"/>
                      <a:pt x="649" y="150"/>
                      <a:pt x="637" y="125"/>
                    </a:cubicBezTo>
                    <a:cubicBezTo>
                      <a:pt x="573" y="37"/>
                      <a:pt x="490" y="0"/>
                      <a:pt x="4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09" name="Google Shape;12309;p55"/>
              <p:cNvSpPr/>
              <p:nvPr/>
            </p:nvSpPr>
            <p:spPr>
              <a:xfrm>
                <a:off x="3609475" y="3163100"/>
                <a:ext cx="17975" cy="14525"/>
              </a:xfrm>
              <a:custGeom>
                <a:rect b="b" l="l" r="r" t="t"/>
                <a:pathLst>
                  <a:path extrusionOk="0" h="581" w="719">
                    <a:moveTo>
                      <a:pt x="372" y="1"/>
                    </a:moveTo>
                    <a:cubicBezTo>
                      <a:pt x="155" y="1"/>
                      <a:pt x="1" y="256"/>
                      <a:pt x="148" y="466"/>
                    </a:cubicBezTo>
                    <a:cubicBezTo>
                      <a:pt x="186" y="529"/>
                      <a:pt x="261" y="566"/>
                      <a:pt x="336" y="579"/>
                    </a:cubicBezTo>
                    <a:cubicBezTo>
                      <a:pt x="348" y="580"/>
                      <a:pt x="360" y="581"/>
                      <a:pt x="371" y="581"/>
                    </a:cubicBezTo>
                    <a:cubicBezTo>
                      <a:pt x="577" y="581"/>
                      <a:pt x="719" y="380"/>
                      <a:pt x="648" y="179"/>
                    </a:cubicBezTo>
                    <a:cubicBezTo>
                      <a:pt x="623" y="117"/>
                      <a:pt x="560" y="54"/>
                      <a:pt x="498" y="29"/>
                    </a:cubicBezTo>
                    <a:cubicBezTo>
                      <a:pt x="455" y="9"/>
                      <a:pt x="412" y="1"/>
                      <a:pt x="3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10" name="Google Shape;12310;p55"/>
              <p:cNvSpPr/>
              <p:nvPr/>
            </p:nvSpPr>
            <p:spPr>
              <a:xfrm>
                <a:off x="3638775" y="3234675"/>
                <a:ext cx="19725" cy="14450"/>
              </a:xfrm>
              <a:custGeom>
                <a:rect b="b" l="l" r="r" t="t"/>
                <a:pathLst>
                  <a:path extrusionOk="0" h="578" w="789">
                    <a:moveTo>
                      <a:pt x="389" y="1"/>
                    </a:moveTo>
                    <a:cubicBezTo>
                      <a:pt x="36" y="1"/>
                      <a:pt x="0" y="529"/>
                      <a:pt x="363" y="578"/>
                    </a:cubicBezTo>
                    <a:lnTo>
                      <a:pt x="363" y="565"/>
                    </a:lnTo>
                    <a:cubicBezTo>
                      <a:pt x="376" y="566"/>
                      <a:pt x="388" y="567"/>
                      <a:pt x="400" y="567"/>
                    </a:cubicBezTo>
                    <a:cubicBezTo>
                      <a:pt x="730" y="567"/>
                      <a:pt x="789" y="75"/>
                      <a:pt x="451" y="3"/>
                    </a:cubicBezTo>
                    <a:lnTo>
                      <a:pt x="426" y="3"/>
                    </a:lnTo>
                    <a:cubicBezTo>
                      <a:pt x="413" y="2"/>
                      <a:pt x="401" y="1"/>
                      <a:pt x="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11" name="Google Shape;12311;p55"/>
              <p:cNvSpPr/>
              <p:nvPr/>
            </p:nvSpPr>
            <p:spPr>
              <a:xfrm>
                <a:off x="3601300" y="3279025"/>
                <a:ext cx="16575" cy="14550"/>
              </a:xfrm>
              <a:custGeom>
                <a:rect b="b" l="l" r="r" t="t"/>
                <a:pathLst>
                  <a:path extrusionOk="0" h="582" w="663">
                    <a:moveTo>
                      <a:pt x="320" y="0"/>
                    </a:moveTo>
                    <a:cubicBezTo>
                      <a:pt x="288" y="0"/>
                      <a:pt x="256" y="5"/>
                      <a:pt x="225" y="16"/>
                    </a:cubicBezTo>
                    <a:cubicBezTo>
                      <a:pt x="75" y="78"/>
                      <a:pt x="0" y="253"/>
                      <a:pt x="63" y="391"/>
                    </a:cubicBezTo>
                    <a:cubicBezTo>
                      <a:pt x="102" y="509"/>
                      <a:pt x="220" y="581"/>
                      <a:pt x="342" y="581"/>
                    </a:cubicBezTo>
                    <a:cubicBezTo>
                      <a:pt x="374" y="581"/>
                      <a:pt x="406" y="576"/>
                      <a:pt x="438" y="566"/>
                    </a:cubicBezTo>
                    <a:cubicBezTo>
                      <a:pt x="588" y="503"/>
                      <a:pt x="663" y="341"/>
                      <a:pt x="600" y="191"/>
                    </a:cubicBezTo>
                    <a:cubicBezTo>
                      <a:pt x="551" y="72"/>
                      <a:pt x="439" y="0"/>
                      <a:pt x="3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12" name="Google Shape;12312;p55"/>
              <p:cNvSpPr/>
              <p:nvPr/>
            </p:nvSpPr>
            <p:spPr>
              <a:xfrm>
                <a:off x="3478050" y="3364025"/>
                <a:ext cx="18250" cy="15250"/>
              </a:xfrm>
              <a:custGeom>
                <a:rect b="b" l="l" r="r" t="t"/>
                <a:pathLst>
                  <a:path extrusionOk="0" h="610" w="730">
                    <a:moveTo>
                      <a:pt x="351" y="1"/>
                    </a:moveTo>
                    <a:cubicBezTo>
                      <a:pt x="167" y="1"/>
                      <a:pt x="0" y="185"/>
                      <a:pt x="81" y="402"/>
                    </a:cubicBezTo>
                    <a:cubicBezTo>
                      <a:pt x="127" y="549"/>
                      <a:pt x="235" y="610"/>
                      <a:pt x="345" y="610"/>
                    </a:cubicBezTo>
                    <a:cubicBezTo>
                      <a:pt x="534" y="610"/>
                      <a:pt x="730" y="427"/>
                      <a:pt x="619" y="190"/>
                    </a:cubicBezTo>
                    <a:cubicBezTo>
                      <a:pt x="607" y="155"/>
                      <a:pt x="584" y="119"/>
                      <a:pt x="550" y="84"/>
                    </a:cubicBezTo>
                    <a:lnTo>
                      <a:pt x="550" y="84"/>
                    </a:lnTo>
                    <a:cubicBezTo>
                      <a:pt x="552" y="86"/>
                      <a:pt x="554" y="88"/>
                      <a:pt x="556" y="90"/>
                    </a:cubicBezTo>
                    <a:lnTo>
                      <a:pt x="544" y="77"/>
                    </a:lnTo>
                    <a:lnTo>
                      <a:pt x="544" y="77"/>
                    </a:lnTo>
                    <a:cubicBezTo>
                      <a:pt x="546" y="80"/>
                      <a:pt x="548" y="82"/>
                      <a:pt x="550" y="84"/>
                    </a:cubicBezTo>
                    <a:lnTo>
                      <a:pt x="550" y="84"/>
                    </a:lnTo>
                    <a:cubicBezTo>
                      <a:pt x="490" y="26"/>
                      <a:pt x="419" y="1"/>
                      <a:pt x="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13" name="Google Shape;12313;p55"/>
              <p:cNvSpPr/>
              <p:nvPr/>
            </p:nvSpPr>
            <p:spPr>
              <a:xfrm>
                <a:off x="3589725" y="3311350"/>
                <a:ext cx="17750" cy="14600"/>
              </a:xfrm>
              <a:custGeom>
                <a:rect b="b" l="l" r="r" t="t"/>
                <a:pathLst>
                  <a:path extrusionOk="0" h="584" w="710">
                    <a:moveTo>
                      <a:pt x="360" y="0"/>
                    </a:moveTo>
                    <a:cubicBezTo>
                      <a:pt x="324" y="0"/>
                      <a:pt x="287" y="7"/>
                      <a:pt x="251" y="22"/>
                    </a:cubicBezTo>
                    <a:cubicBezTo>
                      <a:pt x="13" y="110"/>
                      <a:pt x="1" y="447"/>
                      <a:pt x="238" y="560"/>
                    </a:cubicBezTo>
                    <a:cubicBezTo>
                      <a:pt x="277" y="576"/>
                      <a:pt x="315" y="583"/>
                      <a:pt x="352" y="583"/>
                    </a:cubicBezTo>
                    <a:cubicBezTo>
                      <a:pt x="547" y="583"/>
                      <a:pt x="710" y="384"/>
                      <a:pt x="626" y="185"/>
                    </a:cubicBezTo>
                    <a:cubicBezTo>
                      <a:pt x="578" y="71"/>
                      <a:pt x="473" y="0"/>
                      <a:pt x="3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14" name="Google Shape;12314;p55"/>
              <p:cNvSpPr/>
              <p:nvPr/>
            </p:nvSpPr>
            <p:spPr>
              <a:xfrm>
                <a:off x="3443300" y="3159275"/>
                <a:ext cx="17975" cy="14525"/>
              </a:xfrm>
              <a:custGeom>
                <a:rect b="b" l="l" r="r" t="t"/>
                <a:pathLst>
                  <a:path extrusionOk="0" h="581" w="719">
                    <a:moveTo>
                      <a:pt x="347" y="1"/>
                    </a:moveTo>
                    <a:cubicBezTo>
                      <a:pt x="171" y="1"/>
                      <a:pt x="0" y="155"/>
                      <a:pt x="72" y="369"/>
                    </a:cubicBezTo>
                    <a:cubicBezTo>
                      <a:pt x="114" y="519"/>
                      <a:pt x="223" y="581"/>
                      <a:pt x="335" y="581"/>
                    </a:cubicBezTo>
                    <a:cubicBezTo>
                      <a:pt x="524" y="581"/>
                      <a:pt x="719" y="405"/>
                      <a:pt x="609" y="170"/>
                    </a:cubicBezTo>
                    <a:cubicBezTo>
                      <a:pt x="550" y="51"/>
                      <a:pt x="448" y="1"/>
                      <a:pt x="3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15" name="Google Shape;12315;p55"/>
              <p:cNvSpPr/>
              <p:nvPr/>
            </p:nvSpPr>
            <p:spPr>
              <a:xfrm>
                <a:off x="3555375" y="3115225"/>
                <a:ext cx="17150" cy="14475"/>
              </a:xfrm>
              <a:custGeom>
                <a:rect b="b" l="l" r="r" t="t"/>
                <a:pathLst>
                  <a:path extrusionOk="0" h="579" w="686">
                    <a:moveTo>
                      <a:pt x="327" y="1"/>
                    </a:moveTo>
                    <a:cubicBezTo>
                      <a:pt x="294" y="1"/>
                      <a:pt x="260" y="7"/>
                      <a:pt x="225" y="20"/>
                    </a:cubicBezTo>
                    <a:cubicBezTo>
                      <a:pt x="75" y="82"/>
                      <a:pt x="0" y="244"/>
                      <a:pt x="63" y="394"/>
                    </a:cubicBezTo>
                    <a:cubicBezTo>
                      <a:pt x="108" y="516"/>
                      <a:pt x="218" y="579"/>
                      <a:pt x="331" y="579"/>
                    </a:cubicBezTo>
                    <a:cubicBezTo>
                      <a:pt x="437" y="579"/>
                      <a:pt x="545" y="523"/>
                      <a:pt x="600" y="407"/>
                    </a:cubicBezTo>
                    <a:cubicBezTo>
                      <a:pt x="685" y="204"/>
                      <a:pt x="524" y="1"/>
                      <a:pt x="3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16" name="Google Shape;12316;p55"/>
              <p:cNvSpPr/>
              <p:nvPr/>
            </p:nvSpPr>
            <p:spPr>
              <a:xfrm>
                <a:off x="3405725" y="3173875"/>
                <a:ext cx="14950" cy="14250"/>
              </a:xfrm>
              <a:custGeom>
                <a:rect b="b" l="l" r="r" t="t"/>
                <a:pathLst>
                  <a:path extrusionOk="0" h="570" w="598">
                    <a:moveTo>
                      <a:pt x="290" y="1"/>
                    </a:moveTo>
                    <a:cubicBezTo>
                      <a:pt x="155" y="1"/>
                      <a:pt x="19" y="89"/>
                      <a:pt x="0" y="260"/>
                    </a:cubicBezTo>
                    <a:cubicBezTo>
                      <a:pt x="0" y="298"/>
                      <a:pt x="0" y="348"/>
                      <a:pt x="25" y="385"/>
                    </a:cubicBezTo>
                    <a:cubicBezTo>
                      <a:pt x="71" y="512"/>
                      <a:pt x="177" y="569"/>
                      <a:pt x="283" y="569"/>
                    </a:cubicBezTo>
                    <a:cubicBezTo>
                      <a:pt x="439" y="569"/>
                      <a:pt x="597" y="448"/>
                      <a:pt x="575" y="248"/>
                    </a:cubicBezTo>
                    <a:cubicBezTo>
                      <a:pt x="551" y="82"/>
                      <a:pt x="421" y="1"/>
                      <a:pt x="2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17" name="Google Shape;12317;p55"/>
              <p:cNvSpPr/>
              <p:nvPr/>
            </p:nvSpPr>
            <p:spPr>
              <a:xfrm>
                <a:off x="3446500" y="3372000"/>
                <a:ext cx="17675" cy="15025"/>
              </a:xfrm>
              <a:custGeom>
                <a:rect b="b" l="l" r="r" t="t"/>
                <a:pathLst>
                  <a:path extrusionOk="0" h="601" w="707">
                    <a:moveTo>
                      <a:pt x="390" y="1"/>
                    </a:moveTo>
                    <a:cubicBezTo>
                      <a:pt x="197" y="1"/>
                      <a:pt x="0" y="183"/>
                      <a:pt x="119" y="421"/>
                    </a:cubicBezTo>
                    <a:cubicBezTo>
                      <a:pt x="156" y="521"/>
                      <a:pt x="244" y="596"/>
                      <a:pt x="356" y="596"/>
                    </a:cubicBezTo>
                    <a:cubicBezTo>
                      <a:pt x="371" y="599"/>
                      <a:pt x="384" y="601"/>
                      <a:pt x="398" y="601"/>
                    </a:cubicBezTo>
                    <a:cubicBezTo>
                      <a:pt x="429" y="601"/>
                      <a:pt x="458" y="592"/>
                      <a:pt x="494" y="583"/>
                    </a:cubicBezTo>
                    <a:cubicBezTo>
                      <a:pt x="644" y="521"/>
                      <a:pt x="706" y="358"/>
                      <a:pt x="656" y="208"/>
                    </a:cubicBezTo>
                    <a:cubicBezTo>
                      <a:pt x="610" y="62"/>
                      <a:pt x="501" y="1"/>
                      <a:pt x="3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18" name="Google Shape;12318;p55"/>
              <p:cNvSpPr/>
              <p:nvPr/>
            </p:nvSpPr>
            <p:spPr>
              <a:xfrm>
                <a:off x="3738750" y="3227075"/>
                <a:ext cx="15800" cy="14625"/>
              </a:xfrm>
              <a:custGeom>
                <a:rect b="b" l="l" r="r" t="t"/>
                <a:pathLst>
                  <a:path extrusionOk="0" h="585" w="632">
                    <a:moveTo>
                      <a:pt x="314" y="0"/>
                    </a:moveTo>
                    <a:cubicBezTo>
                      <a:pt x="234" y="0"/>
                      <a:pt x="156" y="33"/>
                      <a:pt x="101" y="107"/>
                    </a:cubicBezTo>
                    <a:cubicBezTo>
                      <a:pt x="1" y="232"/>
                      <a:pt x="13" y="419"/>
                      <a:pt x="138" y="519"/>
                    </a:cubicBezTo>
                    <a:cubicBezTo>
                      <a:pt x="193" y="564"/>
                      <a:pt x="256" y="584"/>
                      <a:pt x="318" y="584"/>
                    </a:cubicBezTo>
                    <a:cubicBezTo>
                      <a:pt x="479" y="584"/>
                      <a:pt x="631" y="447"/>
                      <a:pt x="613" y="257"/>
                    </a:cubicBezTo>
                    <a:cubicBezTo>
                      <a:pt x="589" y="99"/>
                      <a:pt x="450" y="0"/>
                      <a:pt x="3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19" name="Google Shape;12319;p55"/>
              <p:cNvSpPr/>
              <p:nvPr/>
            </p:nvSpPr>
            <p:spPr>
              <a:xfrm>
                <a:off x="3775925" y="3206450"/>
                <a:ext cx="18300" cy="14600"/>
              </a:xfrm>
              <a:custGeom>
                <a:rect b="b" l="l" r="r" t="t"/>
                <a:pathLst>
                  <a:path extrusionOk="0" h="584" w="732">
                    <a:moveTo>
                      <a:pt x="350" y="1"/>
                    </a:moveTo>
                    <a:cubicBezTo>
                      <a:pt x="254" y="1"/>
                      <a:pt x="159" y="47"/>
                      <a:pt x="101" y="145"/>
                    </a:cubicBezTo>
                    <a:cubicBezTo>
                      <a:pt x="1" y="319"/>
                      <a:pt x="101" y="544"/>
                      <a:pt x="313" y="582"/>
                    </a:cubicBezTo>
                    <a:cubicBezTo>
                      <a:pt x="324" y="583"/>
                      <a:pt x="335" y="584"/>
                      <a:pt x="345" y="584"/>
                    </a:cubicBezTo>
                    <a:cubicBezTo>
                      <a:pt x="578" y="584"/>
                      <a:pt x="732" y="323"/>
                      <a:pt x="588" y="120"/>
                    </a:cubicBezTo>
                    <a:cubicBezTo>
                      <a:pt x="528" y="41"/>
                      <a:pt x="439" y="1"/>
                      <a:pt x="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20" name="Google Shape;12320;p55"/>
              <p:cNvSpPr/>
              <p:nvPr/>
            </p:nvSpPr>
            <p:spPr>
              <a:xfrm>
                <a:off x="3709025" y="3193450"/>
                <a:ext cx="18275" cy="14500"/>
              </a:xfrm>
              <a:custGeom>
                <a:rect b="b" l="l" r="r" t="t"/>
                <a:pathLst>
                  <a:path extrusionOk="0" h="580" w="731">
                    <a:moveTo>
                      <a:pt x="384" y="1"/>
                    </a:moveTo>
                    <a:cubicBezTo>
                      <a:pt x="189" y="1"/>
                      <a:pt x="1" y="208"/>
                      <a:pt x="115" y="427"/>
                    </a:cubicBezTo>
                    <a:cubicBezTo>
                      <a:pt x="175" y="534"/>
                      <a:pt x="271" y="579"/>
                      <a:pt x="367" y="579"/>
                    </a:cubicBezTo>
                    <a:cubicBezTo>
                      <a:pt x="550" y="579"/>
                      <a:pt x="730" y="412"/>
                      <a:pt x="640" y="190"/>
                    </a:cubicBezTo>
                    <a:cubicBezTo>
                      <a:pt x="640" y="165"/>
                      <a:pt x="627" y="140"/>
                      <a:pt x="615" y="127"/>
                    </a:cubicBezTo>
                    <a:cubicBezTo>
                      <a:pt x="552" y="38"/>
                      <a:pt x="467" y="1"/>
                      <a:pt x="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21" name="Google Shape;12321;p55"/>
              <p:cNvSpPr/>
              <p:nvPr/>
            </p:nvSpPr>
            <p:spPr>
              <a:xfrm>
                <a:off x="3720500" y="3154375"/>
                <a:ext cx="15150" cy="14625"/>
              </a:xfrm>
              <a:custGeom>
                <a:rect b="b" l="l" r="r" t="t"/>
                <a:pathLst>
                  <a:path extrusionOk="0" h="585" w="606">
                    <a:moveTo>
                      <a:pt x="303" y="1"/>
                    </a:moveTo>
                    <a:cubicBezTo>
                      <a:pt x="146" y="1"/>
                      <a:pt x="0" y="138"/>
                      <a:pt x="18" y="328"/>
                    </a:cubicBezTo>
                    <a:cubicBezTo>
                      <a:pt x="34" y="486"/>
                      <a:pt x="170" y="584"/>
                      <a:pt x="309" y="584"/>
                    </a:cubicBezTo>
                    <a:cubicBezTo>
                      <a:pt x="390" y="584"/>
                      <a:pt x="471" y="551"/>
                      <a:pt x="531" y="478"/>
                    </a:cubicBezTo>
                    <a:cubicBezTo>
                      <a:pt x="581" y="416"/>
                      <a:pt x="606" y="341"/>
                      <a:pt x="593" y="266"/>
                    </a:cubicBezTo>
                    <a:cubicBezTo>
                      <a:pt x="593" y="241"/>
                      <a:pt x="581" y="216"/>
                      <a:pt x="568" y="191"/>
                    </a:cubicBezTo>
                    <a:cubicBezTo>
                      <a:pt x="556" y="141"/>
                      <a:pt x="531" y="103"/>
                      <a:pt x="481" y="66"/>
                    </a:cubicBezTo>
                    <a:cubicBezTo>
                      <a:pt x="426" y="21"/>
                      <a:pt x="364" y="1"/>
                      <a:pt x="3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22" name="Google Shape;12322;p55"/>
              <p:cNvSpPr/>
              <p:nvPr/>
            </p:nvSpPr>
            <p:spPr>
              <a:xfrm>
                <a:off x="3755000" y="3153775"/>
                <a:ext cx="17425" cy="14475"/>
              </a:xfrm>
              <a:custGeom>
                <a:rect b="b" l="l" r="r" t="t"/>
                <a:pathLst>
                  <a:path extrusionOk="0" h="579" w="697">
                    <a:moveTo>
                      <a:pt x="356" y="0"/>
                    </a:moveTo>
                    <a:cubicBezTo>
                      <a:pt x="260" y="0"/>
                      <a:pt x="166" y="47"/>
                      <a:pt x="113" y="140"/>
                    </a:cubicBezTo>
                    <a:cubicBezTo>
                      <a:pt x="1" y="315"/>
                      <a:pt x="113" y="539"/>
                      <a:pt x="313" y="577"/>
                    </a:cubicBezTo>
                    <a:cubicBezTo>
                      <a:pt x="325" y="578"/>
                      <a:pt x="336" y="579"/>
                      <a:pt x="347" y="579"/>
                    </a:cubicBezTo>
                    <a:cubicBezTo>
                      <a:pt x="544" y="579"/>
                      <a:pt x="696" y="379"/>
                      <a:pt x="625" y="190"/>
                    </a:cubicBezTo>
                    <a:cubicBezTo>
                      <a:pt x="613" y="165"/>
                      <a:pt x="600" y="140"/>
                      <a:pt x="588" y="115"/>
                    </a:cubicBezTo>
                    <a:cubicBezTo>
                      <a:pt x="529" y="38"/>
                      <a:pt x="442" y="0"/>
                      <a:pt x="3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23" name="Google Shape;12323;p55"/>
              <p:cNvSpPr/>
              <p:nvPr/>
            </p:nvSpPr>
            <p:spPr>
              <a:xfrm>
                <a:off x="3788750" y="3173125"/>
                <a:ext cx="16275" cy="14525"/>
              </a:xfrm>
              <a:custGeom>
                <a:rect b="b" l="l" r="r" t="t"/>
                <a:pathLst>
                  <a:path extrusionOk="0" h="581" w="651">
                    <a:moveTo>
                      <a:pt x="320" y="0"/>
                    </a:moveTo>
                    <a:cubicBezTo>
                      <a:pt x="288" y="0"/>
                      <a:pt x="256" y="5"/>
                      <a:pt x="225" y="15"/>
                    </a:cubicBezTo>
                    <a:cubicBezTo>
                      <a:pt x="75" y="78"/>
                      <a:pt x="0" y="240"/>
                      <a:pt x="63" y="390"/>
                    </a:cubicBezTo>
                    <a:cubicBezTo>
                      <a:pt x="102" y="509"/>
                      <a:pt x="220" y="581"/>
                      <a:pt x="342" y="581"/>
                    </a:cubicBezTo>
                    <a:cubicBezTo>
                      <a:pt x="374" y="581"/>
                      <a:pt x="406" y="576"/>
                      <a:pt x="438" y="565"/>
                    </a:cubicBezTo>
                    <a:cubicBezTo>
                      <a:pt x="575" y="503"/>
                      <a:pt x="650" y="340"/>
                      <a:pt x="600" y="190"/>
                    </a:cubicBezTo>
                    <a:cubicBezTo>
                      <a:pt x="551" y="72"/>
                      <a:pt x="439" y="0"/>
                      <a:pt x="3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24" name="Google Shape;12324;p55"/>
              <p:cNvSpPr/>
              <p:nvPr/>
            </p:nvSpPr>
            <p:spPr>
              <a:xfrm>
                <a:off x="3694750" y="3093725"/>
                <a:ext cx="18725" cy="14625"/>
              </a:xfrm>
              <a:custGeom>
                <a:rect b="b" l="l" r="r" t="t"/>
                <a:pathLst>
                  <a:path extrusionOk="0" h="585" w="749">
                    <a:moveTo>
                      <a:pt x="395" y="0"/>
                    </a:moveTo>
                    <a:cubicBezTo>
                      <a:pt x="130" y="0"/>
                      <a:pt x="1" y="341"/>
                      <a:pt x="224" y="517"/>
                    </a:cubicBezTo>
                    <a:cubicBezTo>
                      <a:pt x="280" y="564"/>
                      <a:pt x="342" y="584"/>
                      <a:pt x="402" y="584"/>
                    </a:cubicBezTo>
                    <a:cubicBezTo>
                      <a:pt x="584" y="584"/>
                      <a:pt x="749" y="399"/>
                      <a:pt x="674" y="192"/>
                    </a:cubicBezTo>
                    <a:cubicBezTo>
                      <a:pt x="636" y="92"/>
                      <a:pt x="549" y="17"/>
                      <a:pt x="449" y="5"/>
                    </a:cubicBezTo>
                    <a:cubicBezTo>
                      <a:pt x="430" y="2"/>
                      <a:pt x="412" y="0"/>
                      <a:pt x="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25" name="Google Shape;12325;p55"/>
              <p:cNvSpPr/>
              <p:nvPr/>
            </p:nvSpPr>
            <p:spPr>
              <a:xfrm>
                <a:off x="3734700" y="3082025"/>
                <a:ext cx="15775" cy="14400"/>
              </a:xfrm>
              <a:custGeom>
                <a:rect b="b" l="l" r="r" t="t"/>
                <a:pathLst>
                  <a:path extrusionOk="0" h="576" w="631">
                    <a:moveTo>
                      <a:pt x="327" y="1"/>
                    </a:moveTo>
                    <a:cubicBezTo>
                      <a:pt x="245" y="1"/>
                      <a:pt x="161" y="35"/>
                      <a:pt x="100" y="110"/>
                    </a:cubicBezTo>
                    <a:cubicBezTo>
                      <a:pt x="0" y="235"/>
                      <a:pt x="13" y="410"/>
                      <a:pt x="138" y="510"/>
                    </a:cubicBezTo>
                    <a:cubicBezTo>
                      <a:pt x="193" y="555"/>
                      <a:pt x="257" y="576"/>
                      <a:pt x="319" y="576"/>
                    </a:cubicBezTo>
                    <a:cubicBezTo>
                      <a:pt x="479" y="576"/>
                      <a:pt x="631" y="441"/>
                      <a:pt x="613" y="260"/>
                    </a:cubicBezTo>
                    <a:cubicBezTo>
                      <a:pt x="597" y="96"/>
                      <a:pt x="464" y="1"/>
                      <a:pt x="3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26" name="Google Shape;12326;p55"/>
              <p:cNvSpPr/>
              <p:nvPr/>
            </p:nvSpPr>
            <p:spPr>
              <a:xfrm>
                <a:off x="3682525" y="3126850"/>
                <a:ext cx="19500" cy="14975"/>
              </a:xfrm>
              <a:custGeom>
                <a:rect b="b" l="l" r="r" t="t"/>
                <a:pathLst>
                  <a:path extrusionOk="0" h="599" w="780">
                    <a:moveTo>
                      <a:pt x="322" y="0"/>
                    </a:moveTo>
                    <a:cubicBezTo>
                      <a:pt x="238" y="0"/>
                      <a:pt x="156" y="35"/>
                      <a:pt x="100" y="104"/>
                    </a:cubicBezTo>
                    <a:cubicBezTo>
                      <a:pt x="0" y="229"/>
                      <a:pt x="25" y="417"/>
                      <a:pt x="150" y="517"/>
                    </a:cubicBezTo>
                    <a:cubicBezTo>
                      <a:pt x="213" y="574"/>
                      <a:pt x="280" y="599"/>
                      <a:pt x="344" y="599"/>
                    </a:cubicBezTo>
                    <a:cubicBezTo>
                      <a:pt x="585" y="599"/>
                      <a:pt x="779" y="255"/>
                      <a:pt x="513" y="67"/>
                    </a:cubicBezTo>
                    <a:cubicBezTo>
                      <a:pt x="457" y="22"/>
                      <a:pt x="389" y="0"/>
                      <a:pt x="3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27" name="Google Shape;12327;p55"/>
              <p:cNvSpPr/>
              <p:nvPr/>
            </p:nvSpPr>
            <p:spPr>
              <a:xfrm>
                <a:off x="3761875" y="3116075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34" y="1"/>
                    </a:moveTo>
                    <a:cubicBezTo>
                      <a:pt x="298" y="1"/>
                      <a:pt x="262" y="8"/>
                      <a:pt x="225" y="23"/>
                    </a:cubicBezTo>
                    <a:cubicBezTo>
                      <a:pt x="75" y="86"/>
                      <a:pt x="1" y="248"/>
                      <a:pt x="50" y="398"/>
                    </a:cubicBezTo>
                    <a:cubicBezTo>
                      <a:pt x="98" y="512"/>
                      <a:pt x="210" y="582"/>
                      <a:pt x="322" y="582"/>
                    </a:cubicBezTo>
                    <a:cubicBezTo>
                      <a:pt x="357" y="582"/>
                      <a:pt x="392" y="575"/>
                      <a:pt x="425" y="560"/>
                    </a:cubicBezTo>
                    <a:cubicBezTo>
                      <a:pt x="575" y="498"/>
                      <a:pt x="650" y="335"/>
                      <a:pt x="600" y="185"/>
                    </a:cubicBezTo>
                    <a:cubicBezTo>
                      <a:pt x="553" y="72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28" name="Google Shape;12328;p55"/>
              <p:cNvSpPr/>
              <p:nvPr/>
            </p:nvSpPr>
            <p:spPr>
              <a:xfrm>
                <a:off x="3852675" y="3183725"/>
                <a:ext cx="17325" cy="12775"/>
              </a:xfrm>
              <a:custGeom>
                <a:rect b="b" l="l" r="r" t="t"/>
                <a:pathLst>
                  <a:path extrusionOk="0" h="511" w="693">
                    <a:moveTo>
                      <a:pt x="489" y="0"/>
                    </a:moveTo>
                    <a:cubicBezTo>
                      <a:pt x="281" y="0"/>
                      <a:pt x="0" y="286"/>
                      <a:pt x="205" y="454"/>
                    </a:cubicBezTo>
                    <a:cubicBezTo>
                      <a:pt x="258" y="491"/>
                      <a:pt x="323" y="510"/>
                      <a:pt x="387" y="510"/>
                    </a:cubicBezTo>
                    <a:cubicBezTo>
                      <a:pt x="474" y="510"/>
                      <a:pt x="560" y="475"/>
                      <a:pt x="617" y="404"/>
                    </a:cubicBezTo>
                    <a:cubicBezTo>
                      <a:pt x="680" y="329"/>
                      <a:pt x="692" y="216"/>
                      <a:pt x="655" y="116"/>
                    </a:cubicBezTo>
                    <a:cubicBezTo>
                      <a:pt x="623" y="34"/>
                      <a:pt x="561" y="0"/>
                      <a:pt x="4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29" name="Google Shape;12329;p55"/>
              <p:cNvSpPr/>
              <p:nvPr/>
            </p:nvSpPr>
            <p:spPr>
              <a:xfrm>
                <a:off x="3828350" y="3117900"/>
                <a:ext cx="19150" cy="14475"/>
              </a:xfrm>
              <a:custGeom>
                <a:rect b="b" l="l" r="r" t="t"/>
                <a:pathLst>
                  <a:path extrusionOk="0" h="579" w="766">
                    <a:moveTo>
                      <a:pt x="387" y="1"/>
                    </a:moveTo>
                    <a:cubicBezTo>
                      <a:pt x="299" y="1"/>
                      <a:pt x="212" y="40"/>
                      <a:pt x="153" y="112"/>
                    </a:cubicBezTo>
                    <a:cubicBezTo>
                      <a:pt x="0" y="301"/>
                      <a:pt x="136" y="578"/>
                      <a:pt x="371" y="578"/>
                    </a:cubicBezTo>
                    <a:cubicBezTo>
                      <a:pt x="386" y="578"/>
                      <a:pt x="401" y="577"/>
                      <a:pt x="416" y="575"/>
                    </a:cubicBezTo>
                    <a:cubicBezTo>
                      <a:pt x="666" y="550"/>
                      <a:pt x="766" y="225"/>
                      <a:pt x="566" y="62"/>
                    </a:cubicBezTo>
                    <a:cubicBezTo>
                      <a:pt x="514" y="21"/>
                      <a:pt x="450" y="1"/>
                      <a:pt x="3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30" name="Google Shape;12330;p55"/>
              <p:cNvSpPr/>
              <p:nvPr/>
            </p:nvSpPr>
            <p:spPr>
              <a:xfrm>
                <a:off x="3823425" y="3153900"/>
                <a:ext cx="16275" cy="14425"/>
              </a:xfrm>
              <a:custGeom>
                <a:rect b="b" l="l" r="r" t="t"/>
                <a:pathLst>
                  <a:path extrusionOk="0" h="577" w="651">
                    <a:moveTo>
                      <a:pt x="334" y="0"/>
                    </a:moveTo>
                    <a:cubicBezTo>
                      <a:pt x="298" y="0"/>
                      <a:pt x="261" y="7"/>
                      <a:pt x="225" y="22"/>
                    </a:cubicBezTo>
                    <a:cubicBezTo>
                      <a:pt x="75" y="72"/>
                      <a:pt x="0" y="247"/>
                      <a:pt x="63" y="397"/>
                    </a:cubicBezTo>
                    <a:cubicBezTo>
                      <a:pt x="101" y="513"/>
                      <a:pt x="215" y="576"/>
                      <a:pt x="333" y="576"/>
                    </a:cubicBezTo>
                    <a:cubicBezTo>
                      <a:pt x="368" y="576"/>
                      <a:pt x="404" y="571"/>
                      <a:pt x="438" y="559"/>
                    </a:cubicBezTo>
                    <a:cubicBezTo>
                      <a:pt x="575" y="497"/>
                      <a:pt x="650" y="335"/>
                      <a:pt x="600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31" name="Google Shape;12331;p55"/>
              <p:cNvSpPr/>
              <p:nvPr/>
            </p:nvSpPr>
            <p:spPr>
              <a:xfrm>
                <a:off x="3790925" y="3094850"/>
                <a:ext cx="16600" cy="14425"/>
              </a:xfrm>
              <a:custGeom>
                <a:rect b="b" l="l" r="r" t="t"/>
                <a:pathLst>
                  <a:path extrusionOk="0" h="577" w="664">
                    <a:moveTo>
                      <a:pt x="334" y="0"/>
                    </a:moveTo>
                    <a:cubicBezTo>
                      <a:pt x="298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63" y="397"/>
                    </a:cubicBezTo>
                    <a:cubicBezTo>
                      <a:pt x="102" y="513"/>
                      <a:pt x="215" y="577"/>
                      <a:pt x="333" y="577"/>
                    </a:cubicBezTo>
                    <a:cubicBezTo>
                      <a:pt x="368" y="577"/>
                      <a:pt x="404" y="571"/>
                      <a:pt x="438" y="560"/>
                    </a:cubicBezTo>
                    <a:cubicBezTo>
                      <a:pt x="588" y="497"/>
                      <a:pt x="663" y="335"/>
                      <a:pt x="601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32" name="Google Shape;12332;p55"/>
              <p:cNvSpPr/>
              <p:nvPr/>
            </p:nvSpPr>
            <p:spPr>
              <a:xfrm>
                <a:off x="3670025" y="3249675"/>
                <a:ext cx="17425" cy="14500"/>
              </a:xfrm>
              <a:custGeom>
                <a:rect b="b" l="l" r="r" t="t"/>
                <a:pathLst>
                  <a:path extrusionOk="0" h="580" w="697">
                    <a:moveTo>
                      <a:pt x="361" y="1"/>
                    </a:moveTo>
                    <a:cubicBezTo>
                      <a:pt x="264" y="1"/>
                      <a:pt x="166" y="48"/>
                      <a:pt x="113" y="140"/>
                    </a:cubicBezTo>
                    <a:cubicBezTo>
                      <a:pt x="0" y="315"/>
                      <a:pt x="113" y="540"/>
                      <a:pt x="313" y="577"/>
                    </a:cubicBezTo>
                    <a:cubicBezTo>
                      <a:pt x="325" y="579"/>
                      <a:pt x="337" y="579"/>
                      <a:pt x="349" y="579"/>
                    </a:cubicBezTo>
                    <a:cubicBezTo>
                      <a:pt x="555" y="579"/>
                      <a:pt x="696" y="379"/>
                      <a:pt x="625" y="190"/>
                    </a:cubicBezTo>
                    <a:cubicBezTo>
                      <a:pt x="613" y="165"/>
                      <a:pt x="600" y="140"/>
                      <a:pt x="588" y="115"/>
                    </a:cubicBezTo>
                    <a:cubicBezTo>
                      <a:pt x="535" y="38"/>
                      <a:pt x="448" y="1"/>
                      <a:pt x="3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33" name="Google Shape;12333;p55"/>
              <p:cNvSpPr/>
              <p:nvPr/>
            </p:nvSpPr>
            <p:spPr>
              <a:xfrm>
                <a:off x="3675200" y="3212450"/>
                <a:ext cx="17350" cy="12925"/>
              </a:xfrm>
              <a:custGeom>
                <a:rect b="b" l="l" r="r" t="t"/>
                <a:pathLst>
                  <a:path extrusionOk="0" h="517" w="694">
                    <a:moveTo>
                      <a:pt x="490" y="1"/>
                    </a:moveTo>
                    <a:cubicBezTo>
                      <a:pt x="282" y="1"/>
                      <a:pt x="1" y="287"/>
                      <a:pt x="206" y="454"/>
                    </a:cubicBezTo>
                    <a:cubicBezTo>
                      <a:pt x="258" y="496"/>
                      <a:pt x="321" y="516"/>
                      <a:pt x="384" y="516"/>
                    </a:cubicBezTo>
                    <a:cubicBezTo>
                      <a:pt x="472" y="516"/>
                      <a:pt x="560" y="477"/>
                      <a:pt x="618" y="404"/>
                    </a:cubicBezTo>
                    <a:cubicBezTo>
                      <a:pt x="668" y="342"/>
                      <a:pt x="693" y="267"/>
                      <a:pt x="681" y="192"/>
                    </a:cubicBezTo>
                    <a:cubicBezTo>
                      <a:pt x="681" y="167"/>
                      <a:pt x="668" y="142"/>
                      <a:pt x="656" y="117"/>
                    </a:cubicBezTo>
                    <a:cubicBezTo>
                      <a:pt x="624" y="34"/>
                      <a:pt x="561" y="1"/>
                      <a:pt x="4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34" name="Google Shape;12334;p55"/>
              <p:cNvSpPr/>
              <p:nvPr/>
            </p:nvSpPr>
            <p:spPr>
              <a:xfrm>
                <a:off x="3645025" y="3189875"/>
                <a:ext cx="17300" cy="14650"/>
              </a:xfrm>
              <a:custGeom>
                <a:rect b="b" l="l" r="r" t="t"/>
                <a:pathLst>
                  <a:path extrusionOk="0" h="586" w="692">
                    <a:moveTo>
                      <a:pt x="323" y="0"/>
                    </a:moveTo>
                    <a:cubicBezTo>
                      <a:pt x="190" y="0"/>
                      <a:pt x="56" y="92"/>
                      <a:pt x="26" y="245"/>
                    </a:cubicBezTo>
                    <a:cubicBezTo>
                      <a:pt x="1" y="408"/>
                      <a:pt x="113" y="558"/>
                      <a:pt x="276" y="583"/>
                    </a:cubicBezTo>
                    <a:cubicBezTo>
                      <a:pt x="291" y="585"/>
                      <a:pt x="305" y="586"/>
                      <a:pt x="320" y="586"/>
                    </a:cubicBezTo>
                    <a:cubicBezTo>
                      <a:pt x="545" y="586"/>
                      <a:pt x="692" y="320"/>
                      <a:pt x="551" y="120"/>
                    </a:cubicBezTo>
                    <a:cubicBezTo>
                      <a:pt x="492" y="38"/>
                      <a:pt x="408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35" name="Google Shape;12335;p55"/>
              <p:cNvSpPr/>
              <p:nvPr/>
            </p:nvSpPr>
            <p:spPr>
              <a:xfrm>
                <a:off x="3620000" y="3124350"/>
                <a:ext cx="17375" cy="13000"/>
              </a:xfrm>
              <a:custGeom>
                <a:rect b="b" l="l" r="r" t="t"/>
                <a:pathLst>
                  <a:path extrusionOk="0" h="520" w="695">
                    <a:moveTo>
                      <a:pt x="492" y="1"/>
                    </a:moveTo>
                    <a:cubicBezTo>
                      <a:pt x="279" y="1"/>
                      <a:pt x="0" y="287"/>
                      <a:pt x="214" y="454"/>
                    </a:cubicBezTo>
                    <a:cubicBezTo>
                      <a:pt x="270" y="499"/>
                      <a:pt x="332" y="519"/>
                      <a:pt x="392" y="519"/>
                    </a:cubicBezTo>
                    <a:cubicBezTo>
                      <a:pt x="549" y="519"/>
                      <a:pt x="695" y="382"/>
                      <a:pt x="677" y="192"/>
                    </a:cubicBezTo>
                    <a:cubicBezTo>
                      <a:pt x="677" y="167"/>
                      <a:pt x="664" y="142"/>
                      <a:pt x="664" y="117"/>
                    </a:cubicBezTo>
                    <a:cubicBezTo>
                      <a:pt x="629" y="34"/>
                      <a:pt x="564" y="1"/>
                      <a:pt x="4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36" name="Google Shape;12336;p55"/>
              <p:cNvSpPr/>
              <p:nvPr/>
            </p:nvSpPr>
            <p:spPr>
              <a:xfrm>
                <a:off x="3647075" y="3150875"/>
                <a:ext cx="18500" cy="14575"/>
              </a:xfrm>
              <a:custGeom>
                <a:rect b="b" l="l" r="r" t="t"/>
                <a:pathLst>
                  <a:path extrusionOk="0" h="583" w="740">
                    <a:moveTo>
                      <a:pt x="388" y="1"/>
                    </a:moveTo>
                    <a:cubicBezTo>
                      <a:pt x="61" y="1"/>
                      <a:pt x="0" y="521"/>
                      <a:pt x="356" y="581"/>
                    </a:cubicBezTo>
                    <a:cubicBezTo>
                      <a:pt x="368" y="582"/>
                      <a:pt x="379" y="583"/>
                      <a:pt x="390" y="583"/>
                    </a:cubicBezTo>
                    <a:cubicBezTo>
                      <a:pt x="587" y="583"/>
                      <a:pt x="739" y="382"/>
                      <a:pt x="669" y="193"/>
                    </a:cubicBezTo>
                    <a:cubicBezTo>
                      <a:pt x="656" y="168"/>
                      <a:pt x="644" y="143"/>
                      <a:pt x="631" y="118"/>
                    </a:cubicBezTo>
                    <a:cubicBezTo>
                      <a:pt x="594" y="56"/>
                      <a:pt x="519" y="18"/>
                      <a:pt x="444" y="6"/>
                    </a:cubicBezTo>
                    <a:cubicBezTo>
                      <a:pt x="424" y="2"/>
                      <a:pt x="406" y="1"/>
                      <a:pt x="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37" name="Google Shape;12337;p55"/>
              <p:cNvSpPr/>
              <p:nvPr/>
            </p:nvSpPr>
            <p:spPr>
              <a:xfrm>
                <a:off x="3793750" y="3134700"/>
                <a:ext cx="15850" cy="14500"/>
              </a:xfrm>
              <a:custGeom>
                <a:rect b="b" l="l" r="r" t="t"/>
                <a:pathLst>
                  <a:path extrusionOk="0" h="580" w="634">
                    <a:moveTo>
                      <a:pt x="295" y="1"/>
                    </a:moveTo>
                    <a:cubicBezTo>
                      <a:pt x="163" y="1"/>
                      <a:pt x="31" y="88"/>
                      <a:pt x="0" y="240"/>
                    </a:cubicBezTo>
                    <a:cubicBezTo>
                      <a:pt x="0" y="315"/>
                      <a:pt x="13" y="390"/>
                      <a:pt x="63" y="453"/>
                    </a:cubicBezTo>
                    <a:cubicBezTo>
                      <a:pt x="100" y="515"/>
                      <a:pt x="175" y="565"/>
                      <a:pt x="250" y="578"/>
                    </a:cubicBezTo>
                    <a:cubicBezTo>
                      <a:pt x="262" y="579"/>
                      <a:pt x="273" y="580"/>
                      <a:pt x="284" y="580"/>
                    </a:cubicBezTo>
                    <a:cubicBezTo>
                      <a:pt x="481" y="580"/>
                      <a:pt x="633" y="379"/>
                      <a:pt x="563" y="178"/>
                    </a:cubicBezTo>
                    <a:cubicBezTo>
                      <a:pt x="550" y="153"/>
                      <a:pt x="538" y="140"/>
                      <a:pt x="525" y="115"/>
                    </a:cubicBezTo>
                    <a:cubicBezTo>
                      <a:pt x="466" y="37"/>
                      <a:pt x="381" y="1"/>
                      <a:pt x="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38" name="Google Shape;12338;p55"/>
              <p:cNvSpPr/>
              <p:nvPr/>
            </p:nvSpPr>
            <p:spPr>
              <a:xfrm>
                <a:off x="3725625" y="3120375"/>
                <a:ext cx="17675" cy="14525"/>
              </a:xfrm>
              <a:custGeom>
                <a:rect b="b" l="l" r="r" t="t"/>
                <a:pathLst>
                  <a:path extrusionOk="0" h="581" w="707">
                    <a:moveTo>
                      <a:pt x="360" y="1"/>
                    </a:moveTo>
                    <a:cubicBezTo>
                      <a:pt x="267" y="1"/>
                      <a:pt x="172" y="48"/>
                      <a:pt x="113" y="138"/>
                    </a:cubicBezTo>
                    <a:cubicBezTo>
                      <a:pt x="1" y="313"/>
                      <a:pt x="113" y="551"/>
                      <a:pt x="313" y="576"/>
                    </a:cubicBezTo>
                    <a:cubicBezTo>
                      <a:pt x="331" y="579"/>
                      <a:pt x="348" y="580"/>
                      <a:pt x="365" y="580"/>
                    </a:cubicBezTo>
                    <a:cubicBezTo>
                      <a:pt x="564" y="580"/>
                      <a:pt x="706" y="384"/>
                      <a:pt x="626" y="188"/>
                    </a:cubicBezTo>
                    <a:cubicBezTo>
                      <a:pt x="626" y="163"/>
                      <a:pt x="613" y="138"/>
                      <a:pt x="588" y="126"/>
                    </a:cubicBezTo>
                    <a:cubicBezTo>
                      <a:pt x="534" y="42"/>
                      <a:pt x="448" y="1"/>
                      <a:pt x="3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39" name="Google Shape;12339;p55"/>
              <p:cNvSpPr/>
              <p:nvPr/>
            </p:nvSpPr>
            <p:spPr>
              <a:xfrm>
                <a:off x="3744925" y="3189700"/>
                <a:ext cx="16200" cy="11725"/>
              </a:xfrm>
              <a:custGeom>
                <a:rect b="b" l="l" r="r" t="t"/>
                <a:pathLst>
                  <a:path extrusionOk="0" h="469" w="648">
                    <a:moveTo>
                      <a:pt x="312" y="0"/>
                    </a:moveTo>
                    <a:cubicBezTo>
                      <a:pt x="181" y="0"/>
                      <a:pt x="51" y="88"/>
                      <a:pt x="29" y="240"/>
                    </a:cubicBezTo>
                    <a:cubicBezTo>
                      <a:pt x="1" y="397"/>
                      <a:pt x="135" y="469"/>
                      <a:pt x="279" y="469"/>
                    </a:cubicBezTo>
                    <a:cubicBezTo>
                      <a:pt x="456" y="469"/>
                      <a:pt x="647" y="363"/>
                      <a:pt x="579" y="177"/>
                    </a:cubicBezTo>
                    <a:cubicBezTo>
                      <a:pt x="566" y="152"/>
                      <a:pt x="554" y="140"/>
                      <a:pt x="541" y="115"/>
                    </a:cubicBezTo>
                    <a:cubicBezTo>
                      <a:pt x="482" y="36"/>
                      <a:pt x="397" y="0"/>
                      <a:pt x="3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40" name="Google Shape;12340;p55"/>
              <p:cNvSpPr/>
              <p:nvPr/>
            </p:nvSpPr>
            <p:spPr>
              <a:xfrm>
                <a:off x="3681075" y="3171325"/>
                <a:ext cx="18725" cy="14450"/>
              </a:xfrm>
              <a:custGeom>
                <a:rect b="b" l="l" r="r" t="t"/>
                <a:pathLst>
                  <a:path extrusionOk="0" h="578" w="749">
                    <a:moveTo>
                      <a:pt x="405" y="1"/>
                    </a:moveTo>
                    <a:cubicBezTo>
                      <a:pt x="197" y="1"/>
                      <a:pt x="0" y="238"/>
                      <a:pt x="171" y="462"/>
                    </a:cubicBezTo>
                    <a:cubicBezTo>
                      <a:pt x="232" y="543"/>
                      <a:pt x="314" y="578"/>
                      <a:pt x="395" y="578"/>
                    </a:cubicBezTo>
                    <a:cubicBezTo>
                      <a:pt x="575" y="578"/>
                      <a:pt x="748" y="404"/>
                      <a:pt x="671" y="187"/>
                    </a:cubicBezTo>
                    <a:cubicBezTo>
                      <a:pt x="658" y="162"/>
                      <a:pt x="646" y="137"/>
                      <a:pt x="633" y="125"/>
                    </a:cubicBezTo>
                    <a:cubicBezTo>
                      <a:pt x="570" y="37"/>
                      <a:pt x="487" y="1"/>
                      <a:pt x="4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41" name="Google Shape;12341;p55"/>
              <p:cNvSpPr/>
              <p:nvPr/>
            </p:nvSpPr>
            <p:spPr>
              <a:xfrm>
                <a:off x="3653725" y="3104875"/>
                <a:ext cx="18075" cy="14650"/>
              </a:xfrm>
              <a:custGeom>
                <a:rect b="b" l="l" r="r" t="t"/>
                <a:pathLst>
                  <a:path extrusionOk="0" h="586" w="723">
                    <a:moveTo>
                      <a:pt x="377" y="0"/>
                    </a:moveTo>
                    <a:cubicBezTo>
                      <a:pt x="184" y="0"/>
                      <a:pt x="1" y="205"/>
                      <a:pt x="115" y="434"/>
                    </a:cubicBezTo>
                    <a:cubicBezTo>
                      <a:pt x="175" y="540"/>
                      <a:pt x="270" y="586"/>
                      <a:pt x="364" y="586"/>
                    </a:cubicBezTo>
                    <a:cubicBezTo>
                      <a:pt x="545" y="586"/>
                      <a:pt x="722" y="418"/>
                      <a:pt x="640" y="196"/>
                    </a:cubicBezTo>
                    <a:cubicBezTo>
                      <a:pt x="627" y="171"/>
                      <a:pt x="615" y="146"/>
                      <a:pt x="602" y="121"/>
                    </a:cubicBezTo>
                    <a:cubicBezTo>
                      <a:pt x="540" y="36"/>
                      <a:pt x="457" y="0"/>
                      <a:pt x="3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42" name="Google Shape;12342;p55"/>
              <p:cNvSpPr/>
              <p:nvPr/>
            </p:nvSpPr>
            <p:spPr>
              <a:xfrm>
                <a:off x="3705950" y="3235750"/>
                <a:ext cx="15675" cy="14400"/>
              </a:xfrm>
              <a:custGeom>
                <a:rect b="b" l="l" r="r" t="t"/>
                <a:pathLst>
                  <a:path extrusionOk="0" h="576" w="627">
                    <a:moveTo>
                      <a:pt x="300" y="0"/>
                    </a:moveTo>
                    <a:cubicBezTo>
                      <a:pt x="170" y="0"/>
                      <a:pt x="39" y="85"/>
                      <a:pt x="13" y="247"/>
                    </a:cubicBezTo>
                    <a:cubicBezTo>
                      <a:pt x="1" y="322"/>
                      <a:pt x="26" y="397"/>
                      <a:pt x="63" y="460"/>
                    </a:cubicBezTo>
                    <a:cubicBezTo>
                      <a:pt x="124" y="541"/>
                      <a:pt x="207" y="576"/>
                      <a:pt x="290" y="576"/>
                    </a:cubicBezTo>
                    <a:cubicBezTo>
                      <a:pt x="460" y="576"/>
                      <a:pt x="626" y="425"/>
                      <a:pt x="575" y="222"/>
                    </a:cubicBezTo>
                    <a:cubicBezTo>
                      <a:pt x="539" y="72"/>
                      <a:pt x="420" y="0"/>
                      <a:pt x="3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43" name="Google Shape;12343;p55"/>
              <p:cNvSpPr/>
              <p:nvPr/>
            </p:nvSpPr>
            <p:spPr>
              <a:xfrm>
                <a:off x="3765925" y="3063350"/>
                <a:ext cx="17000" cy="14650"/>
              </a:xfrm>
              <a:custGeom>
                <a:rect b="b" l="l" r="r" t="t"/>
                <a:pathLst>
                  <a:path extrusionOk="0" h="586" w="680">
                    <a:moveTo>
                      <a:pt x="302" y="0"/>
                    </a:moveTo>
                    <a:cubicBezTo>
                      <a:pt x="167" y="0"/>
                      <a:pt x="36" y="92"/>
                      <a:pt x="13" y="245"/>
                    </a:cubicBezTo>
                    <a:cubicBezTo>
                      <a:pt x="1" y="320"/>
                      <a:pt x="26" y="395"/>
                      <a:pt x="63" y="457"/>
                    </a:cubicBezTo>
                    <a:cubicBezTo>
                      <a:pt x="113" y="520"/>
                      <a:pt x="176" y="570"/>
                      <a:pt x="251" y="582"/>
                    </a:cubicBezTo>
                    <a:cubicBezTo>
                      <a:pt x="267" y="585"/>
                      <a:pt x="282" y="586"/>
                      <a:pt x="297" y="586"/>
                    </a:cubicBezTo>
                    <a:cubicBezTo>
                      <a:pt x="533" y="586"/>
                      <a:pt x="679" y="320"/>
                      <a:pt x="538" y="120"/>
                    </a:cubicBezTo>
                    <a:cubicBezTo>
                      <a:pt x="475" y="37"/>
                      <a:pt x="387" y="0"/>
                      <a:pt x="3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44" name="Google Shape;12344;p55"/>
              <p:cNvSpPr/>
              <p:nvPr/>
            </p:nvSpPr>
            <p:spPr>
              <a:xfrm>
                <a:off x="3831225" y="3078200"/>
                <a:ext cx="15250" cy="14125"/>
              </a:xfrm>
              <a:custGeom>
                <a:rect b="b" l="l" r="r" t="t"/>
                <a:pathLst>
                  <a:path extrusionOk="0" h="565" w="610">
                    <a:moveTo>
                      <a:pt x="293" y="0"/>
                    </a:moveTo>
                    <a:cubicBezTo>
                      <a:pt x="169" y="0"/>
                      <a:pt x="46" y="72"/>
                      <a:pt x="13" y="226"/>
                    </a:cubicBezTo>
                    <a:cubicBezTo>
                      <a:pt x="1" y="301"/>
                      <a:pt x="26" y="388"/>
                      <a:pt x="63" y="451"/>
                    </a:cubicBezTo>
                    <a:cubicBezTo>
                      <a:pt x="113" y="501"/>
                      <a:pt x="176" y="551"/>
                      <a:pt x="251" y="563"/>
                    </a:cubicBezTo>
                    <a:cubicBezTo>
                      <a:pt x="262" y="564"/>
                      <a:pt x="274" y="565"/>
                      <a:pt x="285" y="565"/>
                    </a:cubicBezTo>
                    <a:cubicBezTo>
                      <a:pt x="409" y="565"/>
                      <a:pt x="517" y="503"/>
                      <a:pt x="563" y="388"/>
                    </a:cubicBezTo>
                    <a:cubicBezTo>
                      <a:pt x="576" y="363"/>
                      <a:pt x="576" y="338"/>
                      <a:pt x="588" y="326"/>
                    </a:cubicBezTo>
                    <a:cubicBezTo>
                      <a:pt x="609" y="116"/>
                      <a:pt x="450" y="0"/>
                      <a:pt x="2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45" name="Google Shape;12345;p55"/>
              <p:cNvSpPr/>
              <p:nvPr/>
            </p:nvSpPr>
            <p:spPr>
              <a:xfrm>
                <a:off x="3858725" y="3149400"/>
                <a:ext cx="19725" cy="14450"/>
              </a:xfrm>
              <a:custGeom>
                <a:rect b="b" l="l" r="r" t="t"/>
                <a:pathLst>
                  <a:path extrusionOk="0" h="578" w="789">
                    <a:moveTo>
                      <a:pt x="378" y="0"/>
                    </a:moveTo>
                    <a:cubicBezTo>
                      <a:pt x="35" y="0"/>
                      <a:pt x="0" y="529"/>
                      <a:pt x="363" y="577"/>
                    </a:cubicBezTo>
                    <a:lnTo>
                      <a:pt x="363" y="565"/>
                    </a:lnTo>
                    <a:cubicBezTo>
                      <a:pt x="375" y="566"/>
                      <a:pt x="387" y="566"/>
                      <a:pt x="398" y="566"/>
                    </a:cubicBezTo>
                    <a:cubicBezTo>
                      <a:pt x="718" y="566"/>
                      <a:pt x="788" y="75"/>
                      <a:pt x="450" y="2"/>
                    </a:cubicBezTo>
                    <a:lnTo>
                      <a:pt x="413" y="2"/>
                    </a:lnTo>
                    <a:cubicBezTo>
                      <a:pt x="401" y="1"/>
                      <a:pt x="389" y="0"/>
                      <a:pt x="3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46" name="Google Shape;12346;p55"/>
              <p:cNvSpPr/>
              <p:nvPr/>
            </p:nvSpPr>
            <p:spPr>
              <a:xfrm>
                <a:off x="3821225" y="3193575"/>
                <a:ext cx="16600" cy="14425"/>
              </a:xfrm>
              <a:custGeom>
                <a:rect b="b" l="l" r="r" t="t"/>
                <a:pathLst>
                  <a:path extrusionOk="0" h="577" w="664">
                    <a:moveTo>
                      <a:pt x="335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63" y="397"/>
                    </a:cubicBezTo>
                    <a:cubicBezTo>
                      <a:pt x="112" y="513"/>
                      <a:pt x="219" y="577"/>
                      <a:pt x="335" y="577"/>
                    </a:cubicBezTo>
                    <a:cubicBezTo>
                      <a:pt x="369" y="577"/>
                      <a:pt x="404" y="571"/>
                      <a:pt x="438" y="560"/>
                    </a:cubicBezTo>
                    <a:cubicBezTo>
                      <a:pt x="588" y="497"/>
                      <a:pt x="663" y="335"/>
                      <a:pt x="601" y="185"/>
                    </a:cubicBezTo>
                    <a:cubicBezTo>
                      <a:pt x="553" y="71"/>
                      <a:pt x="448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47" name="Google Shape;12347;p55"/>
              <p:cNvSpPr/>
              <p:nvPr/>
            </p:nvSpPr>
            <p:spPr>
              <a:xfrm>
                <a:off x="3697750" y="3278750"/>
                <a:ext cx="18500" cy="15250"/>
              </a:xfrm>
              <a:custGeom>
                <a:rect b="b" l="l" r="r" t="t"/>
                <a:pathLst>
                  <a:path extrusionOk="0" h="610" w="740">
                    <a:moveTo>
                      <a:pt x="354" y="0"/>
                    </a:moveTo>
                    <a:cubicBezTo>
                      <a:pt x="172" y="0"/>
                      <a:pt x="1" y="185"/>
                      <a:pt x="91" y="402"/>
                    </a:cubicBezTo>
                    <a:cubicBezTo>
                      <a:pt x="132" y="548"/>
                      <a:pt x="239" y="609"/>
                      <a:pt x="349" y="609"/>
                    </a:cubicBezTo>
                    <a:cubicBezTo>
                      <a:pt x="539" y="609"/>
                      <a:pt x="739" y="427"/>
                      <a:pt x="629" y="189"/>
                    </a:cubicBezTo>
                    <a:cubicBezTo>
                      <a:pt x="616" y="152"/>
                      <a:pt x="591" y="114"/>
                      <a:pt x="554" y="77"/>
                    </a:cubicBezTo>
                    <a:lnTo>
                      <a:pt x="554" y="89"/>
                    </a:lnTo>
                    <a:cubicBezTo>
                      <a:pt x="495" y="27"/>
                      <a:pt x="424" y="0"/>
                      <a:pt x="3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48" name="Google Shape;12348;p55"/>
              <p:cNvSpPr/>
              <p:nvPr/>
            </p:nvSpPr>
            <p:spPr>
              <a:xfrm>
                <a:off x="3809675" y="3226050"/>
                <a:ext cx="17475" cy="14600"/>
              </a:xfrm>
              <a:custGeom>
                <a:rect b="b" l="l" r="r" t="t"/>
                <a:pathLst>
                  <a:path extrusionOk="0" h="584" w="699">
                    <a:moveTo>
                      <a:pt x="359" y="1"/>
                    </a:moveTo>
                    <a:cubicBezTo>
                      <a:pt x="323" y="1"/>
                      <a:pt x="286" y="8"/>
                      <a:pt x="250" y="23"/>
                    </a:cubicBezTo>
                    <a:cubicBezTo>
                      <a:pt x="13" y="110"/>
                      <a:pt x="1" y="448"/>
                      <a:pt x="238" y="560"/>
                    </a:cubicBezTo>
                    <a:cubicBezTo>
                      <a:pt x="276" y="576"/>
                      <a:pt x="314" y="584"/>
                      <a:pt x="351" y="584"/>
                    </a:cubicBezTo>
                    <a:cubicBezTo>
                      <a:pt x="543" y="584"/>
                      <a:pt x="699" y="385"/>
                      <a:pt x="625" y="185"/>
                    </a:cubicBezTo>
                    <a:cubicBezTo>
                      <a:pt x="578" y="71"/>
                      <a:pt x="473" y="1"/>
                      <a:pt x="3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49" name="Google Shape;12349;p55"/>
              <p:cNvSpPr/>
              <p:nvPr/>
            </p:nvSpPr>
            <p:spPr>
              <a:xfrm>
                <a:off x="3663475" y="3073575"/>
                <a:ext cx="16800" cy="14375"/>
              </a:xfrm>
              <a:custGeom>
                <a:rect b="b" l="l" r="r" t="t"/>
                <a:pathLst>
                  <a:path extrusionOk="0" h="575" w="672">
                    <a:moveTo>
                      <a:pt x="330" y="0"/>
                    </a:moveTo>
                    <a:cubicBezTo>
                      <a:pt x="292" y="0"/>
                      <a:pt x="253" y="7"/>
                      <a:pt x="212" y="23"/>
                    </a:cubicBezTo>
                    <a:cubicBezTo>
                      <a:pt x="75" y="73"/>
                      <a:pt x="0" y="248"/>
                      <a:pt x="50" y="386"/>
                    </a:cubicBezTo>
                    <a:cubicBezTo>
                      <a:pt x="101" y="512"/>
                      <a:pt x="212" y="575"/>
                      <a:pt x="323" y="575"/>
                    </a:cubicBezTo>
                    <a:cubicBezTo>
                      <a:pt x="431" y="575"/>
                      <a:pt x="538" y="516"/>
                      <a:pt x="587" y="398"/>
                    </a:cubicBezTo>
                    <a:cubicBezTo>
                      <a:pt x="671" y="199"/>
                      <a:pt x="526" y="0"/>
                      <a:pt x="3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50" name="Google Shape;12350;p55"/>
              <p:cNvSpPr/>
              <p:nvPr/>
            </p:nvSpPr>
            <p:spPr>
              <a:xfrm>
                <a:off x="3699325" y="3054775"/>
                <a:ext cx="16325" cy="14175"/>
              </a:xfrm>
              <a:custGeom>
                <a:rect b="b" l="l" r="r" t="t"/>
                <a:pathLst>
                  <a:path extrusionOk="0" h="567" w="653">
                    <a:moveTo>
                      <a:pt x="377" y="0"/>
                    </a:moveTo>
                    <a:cubicBezTo>
                      <a:pt x="182" y="0"/>
                      <a:pt x="0" y="203"/>
                      <a:pt x="116" y="426"/>
                    </a:cubicBezTo>
                    <a:cubicBezTo>
                      <a:pt x="153" y="501"/>
                      <a:pt x="228" y="551"/>
                      <a:pt x="316" y="563"/>
                    </a:cubicBezTo>
                    <a:cubicBezTo>
                      <a:pt x="330" y="565"/>
                      <a:pt x="344" y="567"/>
                      <a:pt x="358" y="567"/>
                    </a:cubicBezTo>
                    <a:cubicBezTo>
                      <a:pt x="493" y="567"/>
                      <a:pt x="618" y="461"/>
                      <a:pt x="641" y="326"/>
                    </a:cubicBezTo>
                    <a:cubicBezTo>
                      <a:pt x="653" y="288"/>
                      <a:pt x="653" y="251"/>
                      <a:pt x="641" y="226"/>
                    </a:cubicBezTo>
                    <a:cubicBezTo>
                      <a:pt x="641" y="201"/>
                      <a:pt x="641" y="188"/>
                      <a:pt x="628" y="176"/>
                    </a:cubicBezTo>
                    <a:cubicBezTo>
                      <a:pt x="628" y="151"/>
                      <a:pt x="616" y="126"/>
                      <a:pt x="603" y="113"/>
                    </a:cubicBezTo>
                    <a:cubicBezTo>
                      <a:pt x="538" y="34"/>
                      <a:pt x="456" y="0"/>
                      <a:pt x="3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51" name="Google Shape;12351;p55"/>
              <p:cNvSpPr/>
              <p:nvPr/>
            </p:nvSpPr>
            <p:spPr>
              <a:xfrm>
                <a:off x="3668450" y="3287300"/>
                <a:ext cx="15650" cy="14450"/>
              </a:xfrm>
              <a:custGeom>
                <a:rect b="b" l="l" r="r" t="t"/>
                <a:pathLst>
                  <a:path extrusionOk="0" h="578" w="626">
                    <a:moveTo>
                      <a:pt x="310" y="0"/>
                    </a:moveTo>
                    <a:cubicBezTo>
                      <a:pt x="274" y="0"/>
                      <a:pt x="237" y="7"/>
                      <a:pt x="201" y="22"/>
                    </a:cubicBezTo>
                    <a:cubicBezTo>
                      <a:pt x="151" y="35"/>
                      <a:pt x="113" y="60"/>
                      <a:pt x="88" y="97"/>
                    </a:cubicBezTo>
                    <a:cubicBezTo>
                      <a:pt x="13" y="185"/>
                      <a:pt x="1" y="297"/>
                      <a:pt x="38" y="397"/>
                    </a:cubicBezTo>
                    <a:cubicBezTo>
                      <a:pt x="76" y="497"/>
                      <a:pt x="163" y="572"/>
                      <a:pt x="276" y="572"/>
                    </a:cubicBezTo>
                    <a:cubicBezTo>
                      <a:pt x="287" y="576"/>
                      <a:pt x="299" y="577"/>
                      <a:pt x="312" y="577"/>
                    </a:cubicBezTo>
                    <a:cubicBezTo>
                      <a:pt x="343" y="577"/>
                      <a:pt x="378" y="568"/>
                      <a:pt x="413" y="560"/>
                    </a:cubicBezTo>
                    <a:cubicBezTo>
                      <a:pt x="551" y="497"/>
                      <a:pt x="626" y="335"/>
                      <a:pt x="576" y="185"/>
                    </a:cubicBezTo>
                    <a:cubicBezTo>
                      <a:pt x="528" y="71"/>
                      <a:pt x="423" y="0"/>
                      <a:pt x="3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52" name="Google Shape;12352;p55"/>
              <p:cNvSpPr/>
              <p:nvPr/>
            </p:nvSpPr>
            <p:spPr>
              <a:xfrm>
                <a:off x="3958375" y="3141775"/>
                <a:ext cx="16025" cy="14625"/>
              </a:xfrm>
              <a:custGeom>
                <a:rect b="b" l="l" r="r" t="t"/>
                <a:pathLst>
                  <a:path extrusionOk="0" h="585" w="641">
                    <a:moveTo>
                      <a:pt x="323" y="1"/>
                    </a:moveTo>
                    <a:cubicBezTo>
                      <a:pt x="242" y="1"/>
                      <a:pt x="161" y="34"/>
                      <a:pt x="101" y="107"/>
                    </a:cubicBezTo>
                    <a:cubicBezTo>
                      <a:pt x="1" y="232"/>
                      <a:pt x="26" y="420"/>
                      <a:pt x="151" y="520"/>
                    </a:cubicBezTo>
                    <a:cubicBezTo>
                      <a:pt x="206" y="565"/>
                      <a:pt x="269" y="585"/>
                      <a:pt x="330" y="585"/>
                    </a:cubicBezTo>
                    <a:cubicBezTo>
                      <a:pt x="491" y="585"/>
                      <a:pt x="640" y="447"/>
                      <a:pt x="613" y="257"/>
                    </a:cubicBezTo>
                    <a:cubicBezTo>
                      <a:pt x="597" y="99"/>
                      <a:pt x="461" y="1"/>
                      <a:pt x="3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53" name="Google Shape;12353;p55"/>
              <p:cNvSpPr/>
              <p:nvPr/>
            </p:nvSpPr>
            <p:spPr>
              <a:xfrm>
                <a:off x="3995875" y="3121175"/>
                <a:ext cx="18300" cy="14575"/>
              </a:xfrm>
              <a:custGeom>
                <a:rect b="b" l="l" r="r" t="t"/>
                <a:pathLst>
                  <a:path extrusionOk="0" h="583" w="732">
                    <a:moveTo>
                      <a:pt x="349" y="0"/>
                    </a:moveTo>
                    <a:cubicBezTo>
                      <a:pt x="254" y="0"/>
                      <a:pt x="159" y="47"/>
                      <a:pt x="101" y="144"/>
                    </a:cubicBezTo>
                    <a:cubicBezTo>
                      <a:pt x="1" y="319"/>
                      <a:pt x="101" y="544"/>
                      <a:pt x="313" y="581"/>
                    </a:cubicBezTo>
                    <a:cubicBezTo>
                      <a:pt x="324" y="582"/>
                      <a:pt x="334" y="583"/>
                      <a:pt x="345" y="583"/>
                    </a:cubicBezTo>
                    <a:cubicBezTo>
                      <a:pt x="577" y="583"/>
                      <a:pt x="731" y="322"/>
                      <a:pt x="588" y="119"/>
                    </a:cubicBezTo>
                    <a:cubicBezTo>
                      <a:pt x="528" y="41"/>
                      <a:pt x="438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54" name="Google Shape;12354;p55"/>
              <p:cNvSpPr/>
              <p:nvPr/>
            </p:nvSpPr>
            <p:spPr>
              <a:xfrm>
                <a:off x="3928975" y="3108175"/>
                <a:ext cx="18250" cy="14700"/>
              </a:xfrm>
              <a:custGeom>
                <a:rect b="b" l="l" r="r" t="t"/>
                <a:pathLst>
                  <a:path extrusionOk="0" h="588" w="730">
                    <a:moveTo>
                      <a:pt x="384" y="0"/>
                    </a:moveTo>
                    <a:cubicBezTo>
                      <a:pt x="189" y="0"/>
                      <a:pt x="1" y="207"/>
                      <a:pt x="115" y="427"/>
                    </a:cubicBezTo>
                    <a:cubicBezTo>
                      <a:pt x="175" y="539"/>
                      <a:pt x="274" y="587"/>
                      <a:pt x="371" y="587"/>
                    </a:cubicBezTo>
                    <a:cubicBezTo>
                      <a:pt x="553" y="587"/>
                      <a:pt x="729" y="417"/>
                      <a:pt x="640" y="189"/>
                    </a:cubicBezTo>
                    <a:cubicBezTo>
                      <a:pt x="640" y="164"/>
                      <a:pt x="627" y="152"/>
                      <a:pt x="615" y="127"/>
                    </a:cubicBezTo>
                    <a:cubicBezTo>
                      <a:pt x="551" y="37"/>
                      <a:pt x="467" y="0"/>
                      <a:pt x="3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55" name="Google Shape;12355;p55"/>
              <p:cNvSpPr/>
              <p:nvPr/>
            </p:nvSpPr>
            <p:spPr>
              <a:xfrm>
                <a:off x="3940575" y="3069050"/>
                <a:ext cx="14700" cy="14650"/>
              </a:xfrm>
              <a:custGeom>
                <a:rect b="b" l="l" r="r" t="t"/>
                <a:pathLst>
                  <a:path extrusionOk="0" h="586" w="588">
                    <a:moveTo>
                      <a:pt x="290" y="0"/>
                    </a:moveTo>
                    <a:cubicBezTo>
                      <a:pt x="210" y="0"/>
                      <a:pt x="131" y="35"/>
                      <a:pt x="76" y="104"/>
                    </a:cubicBezTo>
                    <a:cubicBezTo>
                      <a:pt x="26" y="167"/>
                      <a:pt x="1" y="242"/>
                      <a:pt x="13" y="317"/>
                    </a:cubicBezTo>
                    <a:cubicBezTo>
                      <a:pt x="29" y="484"/>
                      <a:pt x="166" y="585"/>
                      <a:pt x="306" y="585"/>
                    </a:cubicBezTo>
                    <a:cubicBezTo>
                      <a:pt x="386" y="585"/>
                      <a:pt x="466" y="552"/>
                      <a:pt x="525" y="479"/>
                    </a:cubicBezTo>
                    <a:cubicBezTo>
                      <a:pt x="575" y="417"/>
                      <a:pt x="588" y="342"/>
                      <a:pt x="588" y="267"/>
                    </a:cubicBezTo>
                    <a:cubicBezTo>
                      <a:pt x="575" y="242"/>
                      <a:pt x="575" y="217"/>
                      <a:pt x="563" y="192"/>
                    </a:cubicBezTo>
                    <a:cubicBezTo>
                      <a:pt x="550" y="142"/>
                      <a:pt x="513" y="104"/>
                      <a:pt x="476" y="67"/>
                    </a:cubicBezTo>
                    <a:cubicBezTo>
                      <a:pt x="420" y="23"/>
                      <a:pt x="355" y="0"/>
                      <a:pt x="2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56" name="Google Shape;12356;p55"/>
              <p:cNvSpPr/>
              <p:nvPr/>
            </p:nvSpPr>
            <p:spPr>
              <a:xfrm>
                <a:off x="3974950" y="3068375"/>
                <a:ext cx="17425" cy="14600"/>
              </a:xfrm>
              <a:custGeom>
                <a:rect b="b" l="l" r="r" t="t"/>
                <a:pathLst>
                  <a:path extrusionOk="0" h="584" w="697">
                    <a:moveTo>
                      <a:pt x="349" y="0"/>
                    </a:moveTo>
                    <a:cubicBezTo>
                      <a:pt x="254" y="0"/>
                      <a:pt x="158" y="47"/>
                      <a:pt x="100" y="144"/>
                    </a:cubicBezTo>
                    <a:cubicBezTo>
                      <a:pt x="0" y="319"/>
                      <a:pt x="100" y="544"/>
                      <a:pt x="313" y="581"/>
                    </a:cubicBezTo>
                    <a:cubicBezTo>
                      <a:pt x="324" y="583"/>
                      <a:pt x="336" y="583"/>
                      <a:pt x="347" y="583"/>
                    </a:cubicBezTo>
                    <a:cubicBezTo>
                      <a:pt x="543" y="583"/>
                      <a:pt x="696" y="383"/>
                      <a:pt x="625" y="194"/>
                    </a:cubicBezTo>
                    <a:cubicBezTo>
                      <a:pt x="613" y="169"/>
                      <a:pt x="600" y="144"/>
                      <a:pt x="588" y="119"/>
                    </a:cubicBezTo>
                    <a:cubicBezTo>
                      <a:pt x="527" y="41"/>
                      <a:pt x="438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57" name="Google Shape;12357;p55"/>
              <p:cNvSpPr/>
              <p:nvPr/>
            </p:nvSpPr>
            <p:spPr>
              <a:xfrm>
                <a:off x="4008675" y="308797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35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51" y="385"/>
                    </a:cubicBezTo>
                    <a:cubicBezTo>
                      <a:pt x="100" y="503"/>
                      <a:pt x="212" y="575"/>
                      <a:pt x="331" y="575"/>
                    </a:cubicBezTo>
                    <a:cubicBezTo>
                      <a:pt x="363" y="575"/>
                      <a:pt x="395" y="570"/>
                      <a:pt x="426" y="560"/>
                    </a:cubicBezTo>
                    <a:cubicBezTo>
                      <a:pt x="576" y="497"/>
                      <a:pt x="651" y="335"/>
                      <a:pt x="601" y="185"/>
                    </a:cubicBezTo>
                    <a:cubicBezTo>
                      <a:pt x="553" y="71"/>
                      <a:pt x="448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58" name="Google Shape;12358;p55"/>
              <p:cNvSpPr/>
              <p:nvPr/>
            </p:nvSpPr>
            <p:spPr>
              <a:xfrm>
                <a:off x="4072600" y="3098425"/>
                <a:ext cx="17025" cy="12775"/>
              </a:xfrm>
              <a:custGeom>
                <a:rect b="b" l="l" r="r" t="t"/>
                <a:pathLst>
                  <a:path extrusionOk="0" h="511" w="681">
                    <a:moveTo>
                      <a:pt x="490" y="1"/>
                    </a:moveTo>
                    <a:cubicBezTo>
                      <a:pt x="282" y="1"/>
                      <a:pt x="1" y="286"/>
                      <a:pt x="206" y="454"/>
                    </a:cubicBezTo>
                    <a:cubicBezTo>
                      <a:pt x="259" y="491"/>
                      <a:pt x="321" y="510"/>
                      <a:pt x="384" y="510"/>
                    </a:cubicBezTo>
                    <a:cubicBezTo>
                      <a:pt x="468" y="510"/>
                      <a:pt x="554" y="476"/>
                      <a:pt x="618" y="404"/>
                    </a:cubicBezTo>
                    <a:cubicBezTo>
                      <a:pt x="656" y="342"/>
                      <a:pt x="681" y="267"/>
                      <a:pt x="681" y="192"/>
                    </a:cubicBezTo>
                    <a:cubicBezTo>
                      <a:pt x="668" y="167"/>
                      <a:pt x="668" y="142"/>
                      <a:pt x="656" y="117"/>
                    </a:cubicBezTo>
                    <a:cubicBezTo>
                      <a:pt x="624" y="34"/>
                      <a:pt x="561" y="1"/>
                      <a:pt x="4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59" name="Google Shape;12359;p55"/>
              <p:cNvSpPr/>
              <p:nvPr/>
            </p:nvSpPr>
            <p:spPr>
              <a:xfrm>
                <a:off x="4043375" y="3068750"/>
                <a:ext cx="16250" cy="14400"/>
              </a:xfrm>
              <a:custGeom>
                <a:rect b="b" l="l" r="r" t="t"/>
                <a:pathLst>
                  <a:path extrusionOk="0" h="576" w="650">
                    <a:moveTo>
                      <a:pt x="316" y="1"/>
                    </a:moveTo>
                    <a:cubicBezTo>
                      <a:pt x="285" y="1"/>
                      <a:pt x="254" y="6"/>
                      <a:pt x="225" y="17"/>
                    </a:cubicBezTo>
                    <a:cubicBezTo>
                      <a:pt x="75" y="79"/>
                      <a:pt x="0" y="241"/>
                      <a:pt x="50" y="391"/>
                    </a:cubicBezTo>
                    <a:cubicBezTo>
                      <a:pt x="98" y="505"/>
                      <a:pt x="203" y="576"/>
                      <a:pt x="316" y="576"/>
                    </a:cubicBezTo>
                    <a:cubicBezTo>
                      <a:pt x="352" y="576"/>
                      <a:pt x="389" y="569"/>
                      <a:pt x="425" y="554"/>
                    </a:cubicBezTo>
                    <a:cubicBezTo>
                      <a:pt x="575" y="504"/>
                      <a:pt x="650" y="329"/>
                      <a:pt x="600" y="179"/>
                    </a:cubicBezTo>
                    <a:cubicBezTo>
                      <a:pt x="551" y="71"/>
                      <a:pt x="431" y="1"/>
                      <a:pt x="3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60" name="Google Shape;12360;p55"/>
              <p:cNvSpPr/>
              <p:nvPr/>
            </p:nvSpPr>
            <p:spPr>
              <a:xfrm>
                <a:off x="3889975" y="3164400"/>
                <a:ext cx="17400" cy="14475"/>
              </a:xfrm>
              <a:custGeom>
                <a:rect b="b" l="l" r="r" t="t"/>
                <a:pathLst>
                  <a:path extrusionOk="0" h="579" w="696">
                    <a:moveTo>
                      <a:pt x="356" y="0"/>
                    </a:moveTo>
                    <a:cubicBezTo>
                      <a:pt x="260" y="0"/>
                      <a:pt x="165" y="47"/>
                      <a:pt x="113" y="139"/>
                    </a:cubicBezTo>
                    <a:cubicBezTo>
                      <a:pt x="0" y="314"/>
                      <a:pt x="113" y="539"/>
                      <a:pt x="313" y="577"/>
                    </a:cubicBezTo>
                    <a:cubicBezTo>
                      <a:pt x="324" y="578"/>
                      <a:pt x="335" y="579"/>
                      <a:pt x="347" y="579"/>
                    </a:cubicBezTo>
                    <a:cubicBezTo>
                      <a:pt x="543" y="579"/>
                      <a:pt x="696" y="379"/>
                      <a:pt x="625" y="189"/>
                    </a:cubicBezTo>
                    <a:cubicBezTo>
                      <a:pt x="613" y="164"/>
                      <a:pt x="600" y="139"/>
                      <a:pt x="588" y="114"/>
                    </a:cubicBezTo>
                    <a:cubicBezTo>
                      <a:pt x="528" y="38"/>
                      <a:pt x="442" y="0"/>
                      <a:pt x="3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61" name="Google Shape;12361;p55"/>
              <p:cNvSpPr/>
              <p:nvPr/>
            </p:nvSpPr>
            <p:spPr>
              <a:xfrm>
                <a:off x="3895275" y="3125625"/>
                <a:ext cx="19175" cy="14450"/>
              </a:xfrm>
              <a:custGeom>
                <a:rect b="b" l="l" r="r" t="t"/>
                <a:pathLst>
                  <a:path extrusionOk="0" h="578" w="767">
                    <a:moveTo>
                      <a:pt x="395" y="0"/>
                    </a:moveTo>
                    <a:cubicBezTo>
                      <a:pt x="380" y="0"/>
                      <a:pt x="366" y="1"/>
                      <a:pt x="351" y="3"/>
                    </a:cubicBezTo>
                    <a:cubicBezTo>
                      <a:pt x="101" y="28"/>
                      <a:pt x="1" y="353"/>
                      <a:pt x="201" y="516"/>
                    </a:cubicBezTo>
                    <a:cubicBezTo>
                      <a:pt x="253" y="558"/>
                      <a:pt x="316" y="577"/>
                      <a:pt x="379" y="577"/>
                    </a:cubicBezTo>
                    <a:cubicBezTo>
                      <a:pt x="467" y="577"/>
                      <a:pt x="555" y="539"/>
                      <a:pt x="613" y="466"/>
                    </a:cubicBezTo>
                    <a:cubicBezTo>
                      <a:pt x="766" y="277"/>
                      <a:pt x="631" y="0"/>
                      <a:pt x="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62" name="Google Shape;12362;p55"/>
              <p:cNvSpPr/>
              <p:nvPr/>
            </p:nvSpPr>
            <p:spPr>
              <a:xfrm>
                <a:off x="3863725" y="3104750"/>
                <a:ext cx="17675" cy="14525"/>
              </a:xfrm>
              <a:custGeom>
                <a:rect b="b" l="l" r="r" t="t"/>
                <a:pathLst>
                  <a:path extrusionOk="0" h="581" w="707">
                    <a:moveTo>
                      <a:pt x="362" y="1"/>
                    </a:moveTo>
                    <a:cubicBezTo>
                      <a:pt x="266" y="1"/>
                      <a:pt x="171" y="48"/>
                      <a:pt x="113" y="139"/>
                    </a:cubicBezTo>
                    <a:cubicBezTo>
                      <a:pt x="0" y="314"/>
                      <a:pt x="113" y="551"/>
                      <a:pt x="325" y="576"/>
                    </a:cubicBezTo>
                    <a:cubicBezTo>
                      <a:pt x="342" y="579"/>
                      <a:pt x="358" y="580"/>
                      <a:pt x="374" y="580"/>
                    </a:cubicBezTo>
                    <a:cubicBezTo>
                      <a:pt x="564" y="580"/>
                      <a:pt x="707" y="384"/>
                      <a:pt x="638" y="189"/>
                    </a:cubicBezTo>
                    <a:cubicBezTo>
                      <a:pt x="625" y="164"/>
                      <a:pt x="613" y="139"/>
                      <a:pt x="600" y="126"/>
                    </a:cubicBezTo>
                    <a:cubicBezTo>
                      <a:pt x="540" y="42"/>
                      <a:pt x="451" y="1"/>
                      <a:pt x="3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63" name="Google Shape;12363;p55"/>
              <p:cNvSpPr/>
              <p:nvPr/>
            </p:nvSpPr>
            <p:spPr>
              <a:xfrm>
                <a:off x="3866275" y="3065500"/>
                <a:ext cx="19250" cy="14650"/>
              </a:xfrm>
              <a:custGeom>
                <a:rect b="b" l="l" r="r" t="t"/>
                <a:pathLst>
                  <a:path extrusionOk="0" h="586" w="770">
                    <a:moveTo>
                      <a:pt x="399" y="1"/>
                    </a:moveTo>
                    <a:cubicBezTo>
                      <a:pt x="63" y="1"/>
                      <a:pt x="0" y="549"/>
                      <a:pt x="386" y="584"/>
                    </a:cubicBezTo>
                    <a:cubicBezTo>
                      <a:pt x="397" y="585"/>
                      <a:pt x="409" y="586"/>
                      <a:pt x="420" y="586"/>
                    </a:cubicBezTo>
                    <a:cubicBezTo>
                      <a:pt x="616" y="586"/>
                      <a:pt x="769" y="386"/>
                      <a:pt x="698" y="197"/>
                    </a:cubicBezTo>
                    <a:cubicBezTo>
                      <a:pt x="686" y="172"/>
                      <a:pt x="673" y="147"/>
                      <a:pt x="661" y="134"/>
                    </a:cubicBezTo>
                    <a:cubicBezTo>
                      <a:pt x="611" y="72"/>
                      <a:pt x="548" y="22"/>
                      <a:pt x="473" y="9"/>
                    </a:cubicBezTo>
                    <a:cubicBezTo>
                      <a:pt x="447" y="3"/>
                      <a:pt x="422" y="1"/>
                      <a:pt x="3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64" name="Google Shape;12364;p55"/>
              <p:cNvSpPr/>
              <p:nvPr/>
            </p:nvSpPr>
            <p:spPr>
              <a:xfrm>
                <a:off x="3964700" y="3104400"/>
                <a:ext cx="16350" cy="11750"/>
              </a:xfrm>
              <a:custGeom>
                <a:rect b="b" l="l" r="r" t="t"/>
                <a:pathLst>
                  <a:path extrusionOk="0" h="470" w="654">
                    <a:moveTo>
                      <a:pt x="319" y="1"/>
                    </a:moveTo>
                    <a:cubicBezTo>
                      <a:pt x="187" y="1"/>
                      <a:pt x="58" y="88"/>
                      <a:pt x="35" y="240"/>
                    </a:cubicBezTo>
                    <a:lnTo>
                      <a:pt x="23" y="240"/>
                    </a:lnTo>
                    <a:cubicBezTo>
                      <a:pt x="0" y="398"/>
                      <a:pt x="138" y="469"/>
                      <a:pt x="284" y="469"/>
                    </a:cubicBezTo>
                    <a:cubicBezTo>
                      <a:pt x="462" y="469"/>
                      <a:pt x="654" y="363"/>
                      <a:pt x="585" y="178"/>
                    </a:cubicBezTo>
                    <a:cubicBezTo>
                      <a:pt x="573" y="153"/>
                      <a:pt x="560" y="140"/>
                      <a:pt x="548" y="115"/>
                    </a:cubicBezTo>
                    <a:cubicBezTo>
                      <a:pt x="489" y="37"/>
                      <a:pt x="404" y="1"/>
                      <a:pt x="3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65" name="Google Shape;12365;p55"/>
              <p:cNvSpPr/>
              <p:nvPr/>
            </p:nvSpPr>
            <p:spPr>
              <a:xfrm>
                <a:off x="3901225" y="3086025"/>
                <a:ext cx="19150" cy="14475"/>
              </a:xfrm>
              <a:custGeom>
                <a:rect b="b" l="l" r="r" t="t"/>
                <a:pathLst>
                  <a:path extrusionOk="0" h="579" w="766">
                    <a:moveTo>
                      <a:pt x="399" y="1"/>
                    </a:moveTo>
                    <a:cubicBezTo>
                      <a:pt x="194" y="1"/>
                      <a:pt x="1" y="238"/>
                      <a:pt x="163" y="463"/>
                    </a:cubicBezTo>
                    <a:cubicBezTo>
                      <a:pt x="200" y="525"/>
                      <a:pt x="275" y="563"/>
                      <a:pt x="350" y="575"/>
                    </a:cubicBezTo>
                    <a:cubicBezTo>
                      <a:pt x="365" y="577"/>
                      <a:pt x="380" y="579"/>
                      <a:pt x="394" y="579"/>
                    </a:cubicBezTo>
                    <a:cubicBezTo>
                      <a:pt x="620" y="579"/>
                      <a:pt x="766" y="313"/>
                      <a:pt x="625" y="125"/>
                    </a:cubicBezTo>
                    <a:cubicBezTo>
                      <a:pt x="562" y="37"/>
                      <a:pt x="479" y="1"/>
                      <a:pt x="3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66" name="Google Shape;12366;p55"/>
              <p:cNvSpPr/>
              <p:nvPr/>
            </p:nvSpPr>
            <p:spPr>
              <a:xfrm>
                <a:off x="3925575" y="3150450"/>
                <a:ext cx="15675" cy="14425"/>
              </a:xfrm>
              <a:custGeom>
                <a:rect b="b" l="l" r="r" t="t"/>
                <a:pathLst>
                  <a:path extrusionOk="0" h="577" w="627">
                    <a:moveTo>
                      <a:pt x="305" y="0"/>
                    </a:moveTo>
                    <a:cubicBezTo>
                      <a:pt x="173" y="0"/>
                      <a:pt x="39" y="85"/>
                      <a:pt x="13" y="248"/>
                    </a:cubicBezTo>
                    <a:cubicBezTo>
                      <a:pt x="1" y="323"/>
                      <a:pt x="26" y="398"/>
                      <a:pt x="76" y="460"/>
                    </a:cubicBezTo>
                    <a:cubicBezTo>
                      <a:pt x="133" y="541"/>
                      <a:pt x="213" y="576"/>
                      <a:pt x="294" y="576"/>
                    </a:cubicBezTo>
                    <a:cubicBezTo>
                      <a:pt x="460" y="576"/>
                      <a:pt x="626" y="425"/>
                      <a:pt x="576" y="223"/>
                    </a:cubicBezTo>
                    <a:cubicBezTo>
                      <a:pt x="546" y="73"/>
                      <a:pt x="426" y="0"/>
                      <a:pt x="3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67" name="Google Shape;12367;p55"/>
              <p:cNvSpPr/>
              <p:nvPr/>
            </p:nvSpPr>
            <p:spPr>
              <a:xfrm>
                <a:off x="4078350" y="3064100"/>
                <a:ext cx="19725" cy="14450"/>
              </a:xfrm>
              <a:custGeom>
                <a:rect b="b" l="l" r="r" t="t"/>
                <a:pathLst>
                  <a:path extrusionOk="0" h="578" w="789">
                    <a:moveTo>
                      <a:pt x="390" y="1"/>
                    </a:moveTo>
                    <a:cubicBezTo>
                      <a:pt x="47" y="1"/>
                      <a:pt x="0" y="529"/>
                      <a:pt x="363" y="577"/>
                    </a:cubicBezTo>
                    <a:lnTo>
                      <a:pt x="363" y="565"/>
                    </a:lnTo>
                    <a:cubicBezTo>
                      <a:pt x="376" y="566"/>
                      <a:pt x="388" y="567"/>
                      <a:pt x="399" y="567"/>
                    </a:cubicBezTo>
                    <a:cubicBezTo>
                      <a:pt x="730" y="567"/>
                      <a:pt x="788" y="75"/>
                      <a:pt x="451" y="3"/>
                    </a:cubicBezTo>
                    <a:lnTo>
                      <a:pt x="426" y="3"/>
                    </a:lnTo>
                    <a:cubicBezTo>
                      <a:pt x="414" y="1"/>
                      <a:pt x="402" y="1"/>
                      <a:pt x="3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68" name="Google Shape;12368;p55"/>
              <p:cNvSpPr/>
              <p:nvPr/>
            </p:nvSpPr>
            <p:spPr>
              <a:xfrm>
                <a:off x="4041175" y="310827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34" y="1"/>
                    </a:moveTo>
                    <a:cubicBezTo>
                      <a:pt x="298" y="1"/>
                      <a:pt x="262" y="8"/>
                      <a:pt x="226" y="23"/>
                    </a:cubicBezTo>
                    <a:cubicBezTo>
                      <a:pt x="76" y="73"/>
                      <a:pt x="1" y="248"/>
                      <a:pt x="63" y="385"/>
                    </a:cubicBezTo>
                    <a:cubicBezTo>
                      <a:pt x="103" y="504"/>
                      <a:pt x="220" y="575"/>
                      <a:pt x="342" y="575"/>
                    </a:cubicBezTo>
                    <a:cubicBezTo>
                      <a:pt x="374" y="575"/>
                      <a:pt x="407" y="570"/>
                      <a:pt x="438" y="560"/>
                    </a:cubicBezTo>
                    <a:cubicBezTo>
                      <a:pt x="588" y="497"/>
                      <a:pt x="650" y="335"/>
                      <a:pt x="600" y="185"/>
                    </a:cubicBezTo>
                    <a:cubicBezTo>
                      <a:pt x="553" y="71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69" name="Google Shape;12369;p55"/>
              <p:cNvSpPr/>
              <p:nvPr/>
            </p:nvSpPr>
            <p:spPr>
              <a:xfrm>
                <a:off x="3919325" y="3193450"/>
                <a:ext cx="16875" cy="15250"/>
              </a:xfrm>
              <a:custGeom>
                <a:rect b="b" l="l" r="r" t="t"/>
                <a:pathLst>
                  <a:path extrusionOk="0" h="610" w="675">
                    <a:moveTo>
                      <a:pt x="295" y="1"/>
                    </a:moveTo>
                    <a:cubicBezTo>
                      <a:pt x="155" y="1"/>
                      <a:pt x="18" y="104"/>
                      <a:pt x="1" y="265"/>
                    </a:cubicBezTo>
                    <a:cubicBezTo>
                      <a:pt x="1" y="315"/>
                      <a:pt x="1" y="352"/>
                      <a:pt x="26" y="402"/>
                    </a:cubicBezTo>
                    <a:cubicBezTo>
                      <a:pt x="67" y="549"/>
                      <a:pt x="174" y="610"/>
                      <a:pt x="284" y="610"/>
                    </a:cubicBezTo>
                    <a:cubicBezTo>
                      <a:pt x="474" y="610"/>
                      <a:pt x="674" y="427"/>
                      <a:pt x="563" y="190"/>
                    </a:cubicBezTo>
                    <a:cubicBezTo>
                      <a:pt x="538" y="152"/>
                      <a:pt x="513" y="115"/>
                      <a:pt x="488" y="77"/>
                    </a:cubicBezTo>
                    <a:cubicBezTo>
                      <a:pt x="432" y="25"/>
                      <a:pt x="363" y="1"/>
                      <a:pt x="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70" name="Google Shape;12370;p55"/>
              <p:cNvSpPr/>
              <p:nvPr/>
            </p:nvSpPr>
            <p:spPr>
              <a:xfrm>
                <a:off x="4029625" y="3140775"/>
                <a:ext cx="17475" cy="14600"/>
              </a:xfrm>
              <a:custGeom>
                <a:rect b="b" l="l" r="r" t="t"/>
                <a:pathLst>
                  <a:path extrusionOk="0" h="584" w="699">
                    <a:moveTo>
                      <a:pt x="359" y="0"/>
                    </a:moveTo>
                    <a:cubicBezTo>
                      <a:pt x="323" y="0"/>
                      <a:pt x="286" y="7"/>
                      <a:pt x="250" y="22"/>
                    </a:cubicBezTo>
                    <a:cubicBezTo>
                      <a:pt x="13" y="110"/>
                      <a:pt x="0" y="447"/>
                      <a:pt x="238" y="560"/>
                    </a:cubicBezTo>
                    <a:cubicBezTo>
                      <a:pt x="276" y="576"/>
                      <a:pt x="314" y="583"/>
                      <a:pt x="351" y="583"/>
                    </a:cubicBezTo>
                    <a:cubicBezTo>
                      <a:pt x="543" y="583"/>
                      <a:pt x="698" y="384"/>
                      <a:pt x="625" y="185"/>
                    </a:cubicBezTo>
                    <a:cubicBezTo>
                      <a:pt x="578" y="71"/>
                      <a:pt x="472" y="0"/>
                      <a:pt x="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71" name="Google Shape;12371;p55"/>
              <p:cNvSpPr/>
              <p:nvPr/>
            </p:nvSpPr>
            <p:spPr>
              <a:xfrm>
                <a:off x="3888100" y="3202000"/>
                <a:ext cx="15950" cy="14425"/>
              </a:xfrm>
              <a:custGeom>
                <a:rect b="b" l="l" r="r" t="t"/>
                <a:pathLst>
                  <a:path extrusionOk="0" h="577" w="638">
                    <a:moveTo>
                      <a:pt x="316" y="1"/>
                    </a:moveTo>
                    <a:cubicBezTo>
                      <a:pt x="281" y="1"/>
                      <a:pt x="246" y="8"/>
                      <a:pt x="213" y="23"/>
                    </a:cubicBezTo>
                    <a:cubicBezTo>
                      <a:pt x="163" y="35"/>
                      <a:pt x="125" y="60"/>
                      <a:pt x="100" y="98"/>
                    </a:cubicBezTo>
                    <a:cubicBezTo>
                      <a:pt x="25" y="185"/>
                      <a:pt x="0" y="298"/>
                      <a:pt x="50" y="398"/>
                    </a:cubicBezTo>
                    <a:cubicBezTo>
                      <a:pt x="89" y="513"/>
                      <a:pt x="202" y="577"/>
                      <a:pt x="315" y="577"/>
                    </a:cubicBezTo>
                    <a:cubicBezTo>
                      <a:pt x="348" y="577"/>
                      <a:pt x="381" y="571"/>
                      <a:pt x="413" y="560"/>
                    </a:cubicBezTo>
                    <a:cubicBezTo>
                      <a:pt x="563" y="497"/>
                      <a:pt x="638" y="335"/>
                      <a:pt x="575" y="185"/>
                    </a:cubicBezTo>
                    <a:cubicBezTo>
                      <a:pt x="537" y="71"/>
                      <a:pt x="427" y="1"/>
                      <a:pt x="3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72" name="Google Shape;12372;p55"/>
              <p:cNvSpPr/>
              <p:nvPr/>
            </p:nvSpPr>
            <p:spPr>
              <a:xfrm>
                <a:off x="4178325" y="3056500"/>
                <a:ext cx="16025" cy="14625"/>
              </a:xfrm>
              <a:custGeom>
                <a:rect b="b" l="l" r="r" t="t"/>
                <a:pathLst>
                  <a:path extrusionOk="0" h="585" w="641">
                    <a:moveTo>
                      <a:pt x="322" y="0"/>
                    </a:moveTo>
                    <a:cubicBezTo>
                      <a:pt x="242" y="0"/>
                      <a:pt x="160" y="33"/>
                      <a:pt x="101" y="107"/>
                    </a:cubicBezTo>
                    <a:cubicBezTo>
                      <a:pt x="1" y="232"/>
                      <a:pt x="26" y="419"/>
                      <a:pt x="151" y="519"/>
                    </a:cubicBezTo>
                    <a:cubicBezTo>
                      <a:pt x="206" y="564"/>
                      <a:pt x="269" y="584"/>
                      <a:pt x="330" y="584"/>
                    </a:cubicBezTo>
                    <a:cubicBezTo>
                      <a:pt x="491" y="584"/>
                      <a:pt x="640" y="446"/>
                      <a:pt x="613" y="257"/>
                    </a:cubicBezTo>
                    <a:cubicBezTo>
                      <a:pt x="597" y="98"/>
                      <a:pt x="461" y="0"/>
                      <a:pt x="3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73" name="Google Shape;12373;p55"/>
              <p:cNvSpPr/>
              <p:nvPr/>
            </p:nvSpPr>
            <p:spPr>
              <a:xfrm>
                <a:off x="4109900" y="3079100"/>
                <a:ext cx="17425" cy="14500"/>
              </a:xfrm>
              <a:custGeom>
                <a:rect b="b" l="l" r="r" t="t"/>
                <a:pathLst>
                  <a:path extrusionOk="0" h="580" w="697">
                    <a:moveTo>
                      <a:pt x="355" y="0"/>
                    </a:moveTo>
                    <a:cubicBezTo>
                      <a:pt x="258" y="0"/>
                      <a:pt x="160" y="48"/>
                      <a:pt x="101" y="140"/>
                    </a:cubicBezTo>
                    <a:cubicBezTo>
                      <a:pt x="1" y="315"/>
                      <a:pt x="101" y="540"/>
                      <a:pt x="313" y="577"/>
                    </a:cubicBezTo>
                    <a:cubicBezTo>
                      <a:pt x="325" y="579"/>
                      <a:pt x="336" y="579"/>
                      <a:pt x="347" y="579"/>
                    </a:cubicBezTo>
                    <a:cubicBezTo>
                      <a:pt x="544" y="579"/>
                      <a:pt x="697" y="379"/>
                      <a:pt x="626" y="190"/>
                    </a:cubicBezTo>
                    <a:cubicBezTo>
                      <a:pt x="613" y="165"/>
                      <a:pt x="601" y="140"/>
                      <a:pt x="588" y="115"/>
                    </a:cubicBezTo>
                    <a:cubicBezTo>
                      <a:pt x="529" y="38"/>
                      <a:pt x="442" y="0"/>
                      <a:pt x="3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74" name="Google Shape;12374;p55"/>
              <p:cNvSpPr/>
              <p:nvPr/>
            </p:nvSpPr>
            <p:spPr>
              <a:xfrm>
                <a:off x="4145825" y="3065150"/>
                <a:ext cx="15675" cy="14425"/>
              </a:xfrm>
              <a:custGeom>
                <a:rect b="b" l="l" r="r" t="t"/>
                <a:pathLst>
                  <a:path extrusionOk="0" h="577" w="627">
                    <a:moveTo>
                      <a:pt x="300" y="1"/>
                    </a:moveTo>
                    <a:cubicBezTo>
                      <a:pt x="170" y="1"/>
                      <a:pt x="39" y="86"/>
                      <a:pt x="13" y="248"/>
                    </a:cubicBezTo>
                    <a:cubicBezTo>
                      <a:pt x="1" y="323"/>
                      <a:pt x="13" y="398"/>
                      <a:pt x="63" y="460"/>
                    </a:cubicBezTo>
                    <a:cubicBezTo>
                      <a:pt x="124" y="542"/>
                      <a:pt x="208" y="577"/>
                      <a:pt x="290" y="577"/>
                    </a:cubicBezTo>
                    <a:cubicBezTo>
                      <a:pt x="461" y="577"/>
                      <a:pt x="626" y="425"/>
                      <a:pt x="576" y="223"/>
                    </a:cubicBezTo>
                    <a:cubicBezTo>
                      <a:pt x="540" y="73"/>
                      <a:pt x="420" y="1"/>
                      <a:pt x="3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75" name="Google Shape;12375;p55"/>
              <p:cNvSpPr/>
              <p:nvPr/>
            </p:nvSpPr>
            <p:spPr>
              <a:xfrm>
                <a:off x="4139275" y="3108175"/>
                <a:ext cx="16850" cy="15225"/>
              </a:xfrm>
              <a:custGeom>
                <a:rect b="b" l="l" r="r" t="t"/>
                <a:pathLst>
                  <a:path extrusionOk="0" h="609" w="674">
                    <a:moveTo>
                      <a:pt x="295" y="0"/>
                    </a:moveTo>
                    <a:cubicBezTo>
                      <a:pt x="154" y="0"/>
                      <a:pt x="17" y="104"/>
                      <a:pt x="1" y="264"/>
                    </a:cubicBezTo>
                    <a:cubicBezTo>
                      <a:pt x="1" y="314"/>
                      <a:pt x="1" y="352"/>
                      <a:pt x="26" y="402"/>
                    </a:cubicBezTo>
                    <a:cubicBezTo>
                      <a:pt x="67" y="548"/>
                      <a:pt x="173" y="609"/>
                      <a:pt x="283" y="609"/>
                    </a:cubicBezTo>
                    <a:cubicBezTo>
                      <a:pt x="474" y="609"/>
                      <a:pt x="674" y="427"/>
                      <a:pt x="563" y="189"/>
                    </a:cubicBezTo>
                    <a:cubicBezTo>
                      <a:pt x="538" y="152"/>
                      <a:pt x="513" y="114"/>
                      <a:pt x="488" y="77"/>
                    </a:cubicBezTo>
                    <a:cubicBezTo>
                      <a:pt x="431" y="24"/>
                      <a:pt x="363" y="0"/>
                      <a:pt x="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76" name="Google Shape;12376;p55"/>
              <p:cNvSpPr/>
              <p:nvPr/>
            </p:nvSpPr>
            <p:spPr>
              <a:xfrm>
                <a:off x="4249625" y="3055400"/>
                <a:ext cx="17775" cy="14625"/>
              </a:xfrm>
              <a:custGeom>
                <a:rect b="b" l="l" r="r" t="t"/>
                <a:pathLst>
                  <a:path extrusionOk="0" h="585" w="711">
                    <a:moveTo>
                      <a:pt x="355" y="0"/>
                    </a:moveTo>
                    <a:cubicBezTo>
                      <a:pt x="151" y="0"/>
                      <a:pt x="0" y="206"/>
                      <a:pt x="85" y="401"/>
                    </a:cubicBezTo>
                    <a:cubicBezTo>
                      <a:pt x="132" y="521"/>
                      <a:pt x="240" y="584"/>
                      <a:pt x="349" y="584"/>
                    </a:cubicBezTo>
                    <a:cubicBezTo>
                      <a:pt x="444" y="584"/>
                      <a:pt x="540" y="537"/>
                      <a:pt x="598" y="438"/>
                    </a:cubicBezTo>
                    <a:cubicBezTo>
                      <a:pt x="710" y="251"/>
                      <a:pt x="585" y="13"/>
                      <a:pt x="373" y="1"/>
                    </a:cubicBezTo>
                    <a:cubicBezTo>
                      <a:pt x="367" y="0"/>
                      <a:pt x="361" y="0"/>
                      <a:pt x="3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77" name="Google Shape;12377;p55"/>
              <p:cNvSpPr/>
              <p:nvPr/>
            </p:nvSpPr>
            <p:spPr>
              <a:xfrm>
                <a:off x="4108025" y="3116700"/>
                <a:ext cx="15975" cy="14450"/>
              </a:xfrm>
              <a:custGeom>
                <a:rect b="b" l="l" r="r" t="t"/>
                <a:pathLst>
                  <a:path extrusionOk="0" h="578" w="639">
                    <a:moveTo>
                      <a:pt x="317" y="1"/>
                    </a:moveTo>
                    <a:cubicBezTo>
                      <a:pt x="282" y="1"/>
                      <a:pt x="246" y="8"/>
                      <a:pt x="213" y="23"/>
                    </a:cubicBezTo>
                    <a:cubicBezTo>
                      <a:pt x="163" y="36"/>
                      <a:pt x="126" y="61"/>
                      <a:pt x="101" y="98"/>
                    </a:cubicBezTo>
                    <a:cubicBezTo>
                      <a:pt x="26" y="185"/>
                      <a:pt x="1" y="298"/>
                      <a:pt x="51" y="398"/>
                    </a:cubicBezTo>
                    <a:cubicBezTo>
                      <a:pt x="89" y="514"/>
                      <a:pt x="203" y="577"/>
                      <a:pt x="315" y="577"/>
                    </a:cubicBezTo>
                    <a:cubicBezTo>
                      <a:pt x="349" y="577"/>
                      <a:pt x="382" y="572"/>
                      <a:pt x="413" y="560"/>
                    </a:cubicBezTo>
                    <a:cubicBezTo>
                      <a:pt x="563" y="498"/>
                      <a:pt x="638" y="335"/>
                      <a:pt x="588" y="185"/>
                    </a:cubicBezTo>
                    <a:cubicBezTo>
                      <a:pt x="541" y="72"/>
                      <a:pt x="428" y="1"/>
                      <a:pt x="3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78" name="Google Shape;12378;p55"/>
              <p:cNvSpPr/>
              <p:nvPr/>
            </p:nvSpPr>
            <p:spPr>
              <a:xfrm>
                <a:off x="3444775" y="3121875"/>
                <a:ext cx="15775" cy="14850"/>
              </a:xfrm>
              <a:custGeom>
                <a:rect b="b" l="l" r="r" t="t"/>
                <a:pathLst>
                  <a:path extrusionOk="0" h="594" w="631">
                    <a:moveTo>
                      <a:pt x="326" y="1"/>
                    </a:moveTo>
                    <a:cubicBezTo>
                      <a:pt x="244" y="1"/>
                      <a:pt x="161" y="37"/>
                      <a:pt x="100" y="116"/>
                    </a:cubicBezTo>
                    <a:cubicBezTo>
                      <a:pt x="0" y="241"/>
                      <a:pt x="25" y="416"/>
                      <a:pt x="150" y="516"/>
                    </a:cubicBezTo>
                    <a:lnTo>
                      <a:pt x="150" y="528"/>
                    </a:lnTo>
                    <a:cubicBezTo>
                      <a:pt x="206" y="573"/>
                      <a:pt x="268" y="593"/>
                      <a:pt x="328" y="593"/>
                    </a:cubicBezTo>
                    <a:cubicBezTo>
                      <a:pt x="485" y="593"/>
                      <a:pt x="631" y="456"/>
                      <a:pt x="613" y="266"/>
                    </a:cubicBezTo>
                    <a:cubicBezTo>
                      <a:pt x="597" y="101"/>
                      <a:pt x="464" y="1"/>
                      <a:pt x="3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79" name="Google Shape;12379;p55"/>
              <p:cNvSpPr/>
              <p:nvPr/>
            </p:nvSpPr>
            <p:spPr>
              <a:xfrm>
                <a:off x="3482250" y="3101325"/>
                <a:ext cx="18250" cy="14475"/>
              </a:xfrm>
              <a:custGeom>
                <a:rect b="b" l="l" r="r" t="t"/>
                <a:pathLst>
                  <a:path extrusionOk="0" h="579" w="730">
                    <a:moveTo>
                      <a:pt x="350" y="1"/>
                    </a:moveTo>
                    <a:cubicBezTo>
                      <a:pt x="254" y="1"/>
                      <a:pt x="159" y="48"/>
                      <a:pt x="101" y="138"/>
                    </a:cubicBezTo>
                    <a:cubicBezTo>
                      <a:pt x="1" y="313"/>
                      <a:pt x="101" y="538"/>
                      <a:pt x="313" y="576"/>
                    </a:cubicBezTo>
                    <a:cubicBezTo>
                      <a:pt x="328" y="578"/>
                      <a:pt x="343" y="579"/>
                      <a:pt x="357" y="579"/>
                    </a:cubicBezTo>
                    <a:cubicBezTo>
                      <a:pt x="583" y="579"/>
                      <a:pt x="729" y="314"/>
                      <a:pt x="588" y="126"/>
                    </a:cubicBezTo>
                    <a:cubicBezTo>
                      <a:pt x="528" y="41"/>
                      <a:pt x="439" y="1"/>
                      <a:pt x="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80" name="Google Shape;12380;p55"/>
              <p:cNvSpPr/>
              <p:nvPr/>
            </p:nvSpPr>
            <p:spPr>
              <a:xfrm>
                <a:off x="3495075" y="3068275"/>
                <a:ext cx="16275" cy="14450"/>
              </a:xfrm>
              <a:custGeom>
                <a:rect b="b" l="l" r="r" t="t"/>
                <a:pathLst>
                  <a:path extrusionOk="0" h="578" w="651">
                    <a:moveTo>
                      <a:pt x="323" y="1"/>
                    </a:moveTo>
                    <a:cubicBezTo>
                      <a:pt x="286" y="1"/>
                      <a:pt x="249" y="8"/>
                      <a:pt x="213" y="23"/>
                    </a:cubicBezTo>
                    <a:cubicBezTo>
                      <a:pt x="63" y="73"/>
                      <a:pt x="0" y="248"/>
                      <a:pt x="50" y="398"/>
                    </a:cubicBezTo>
                    <a:cubicBezTo>
                      <a:pt x="99" y="514"/>
                      <a:pt x="206" y="577"/>
                      <a:pt x="322" y="577"/>
                    </a:cubicBezTo>
                    <a:cubicBezTo>
                      <a:pt x="356" y="577"/>
                      <a:pt x="391" y="572"/>
                      <a:pt x="425" y="560"/>
                    </a:cubicBezTo>
                    <a:cubicBezTo>
                      <a:pt x="575" y="498"/>
                      <a:pt x="650" y="335"/>
                      <a:pt x="588" y="185"/>
                    </a:cubicBezTo>
                    <a:cubicBezTo>
                      <a:pt x="550" y="72"/>
                      <a:pt x="440" y="1"/>
                      <a:pt x="3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81" name="Google Shape;12381;p55"/>
              <p:cNvSpPr/>
              <p:nvPr/>
            </p:nvSpPr>
            <p:spPr>
              <a:xfrm>
                <a:off x="3559025" y="3078550"/>
                <a:ext cx="17300" cy="12775"/>
              </a:xfrm>
              <a:custGeom>
                <a:rect b="b" l="l" r="r" t="t"/>
                <a:pathLst>
                  <a:path extrusionOk="0" h="511" w="692">
                    <a:moveTo>
                      <a:pt x="483" y="1"/>
                    </a:moveTo>
                    <a:cubicBezTo>
                      <a:pt x="275" y="1"/>
                      <a:pt x="1" y="283"/>
                      <a:pt x="204" y="449"/>
                    </a:cubicBezTo>
                    <a:cubicBezTo>
                      <a:pt x="256" y="491"/>
                      <a:pt x="317" y="511"/>
                      <a:pt x="378" y="511"/>
                    </a:cubicBezTo>
                    <a:cubicBezTo>
                      <a:pt x="462" y="511"/>
                      <a:pt x="546" y="472"/>
                      <a:pt x="604" y="399"/>
                    </a:cubicBezTo>
                    <a:lnTo>
                      <a:pt x="616" y="399"/>
                    </a:lnTo>
                    <a:cubicBezTo>
                      <a:pt x="679" y="324"/>
                      <a:pt x="691" y="212"/>
                      <a:pt x="654" y="124"/>
                    </a:cubicBezTo>
                    <a:cubicBezTo>
                      <a:pt x="621" y="36"/>
                      <a:pt x="556" y="1"/>
                      <a:pt x="4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82" name="Google Shape;12382;p55"/>
              <p:cNvSpPr/>
              <p:nvPr/>
            </p:nvSpPr>
            <p:spPr>
              <a:xfrm>
                <a:off x="3450075" y="3084550"/>
                <a:ext cx="17525" cy="14625"/>
              </a:xfrm>
              <a:custGeom>
                <a:rect b="b" l="l" r="r" t="t"/>
                <a:pathLst>
                  <a:path extrusionOk="0" h="585" w="701">
                    <a:moveTo>
                      <a:pt x="339" y="0"/>
                    </a:moveTo>
                    <a:cubicBezTo>
                      <a:pt x="301" y="0"/>
                      <a:pt x="262" y="7"/>
                      <a:pt x="226" y="22"/>
                    </a:cubicBezTo>
                    <a:lnTo>
                      <a:pt x="101" y="159"/>
                    </a:lnTo>
                    <a:cubicBezTo>
                      <a:pt x="1" y="347"/>
                      <a:pt x="126" y="572"/>
                      <a:pt x="338" y="584"/>
                    </a:cubicBezTo>
                    <a:cubicBezTo>
                      <a:pt x="551" y="584"/>
                      <a:pt x="701" y="372"/>
                      <a:pt x="626" y="184"/>
                    </a:cubicBezTo>
                    <a:cubicBezTo>
                      <a:pt x="613" y="159"/>
                      <a:pt x="601" y="134"/>
                      <a:pt x="588" y="122"/>
                    </a:cubicBezTo>
                    <a:cubicBezTo>
                      <a:pt x="526" y="42"/>
                      <a:pt x="433" y="0"/>
                      <a:pt x="3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83" name="Google Shape;12383;p55"/>
              <p:cNvSpPr/>
              <p:nvPr/>
            </p:nvSpPr>
            <p:spPr>
              <a:xfrm>
                <a:off x="3409825" y="3130575"/>
                <a:ext cx="18425" cy="14325"/>
              </a:xfrm>
              <a:custGeom>
                <a:rect b="b" l="l" r="r" t="t"/>
                <a:pathLst>
                  <a:path extrusionOk="0" h="573" w="737">
                    <a:moveTo>
                      <a:pt x="384" y="1"/>
                    </a:moveTo>
                    <a:cubicBezTo>
                      <a:pt x="130" y="1"/>
                      <a:pt x="0" y="341"/>
                      <a:pt x="211" y="505"/>
                    </a:cubicBezTo>
                    <a:cubicBezTo>
                      <a:pt x="267" y="552"/>
                      <a:pt x="329" y="572"/>
                      <a:pt x="390" y="572"/>
                    </a:cubicBezTo>
                    <a:cubicBezTo>
                      <a:pt x="571" y="572"/>
                      <a:pt x="736" y="387"/>
                      <a:pt x="661" y="180"/>
                    </a:cubicBezTo>
                    <a:cubicBezTo>
                      <a:pt x="624" y="93"/>
                      <a:pt x="536" y="18"/>
                      <a:pt x="436" y="5"/>
                    </a:cubicBezTo>
                    <a:cubicBezTo>
                      <a:pt x="418" y="2"/>
                      <a:pt x="401" y="1"/>
                      <a:pt x="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84" name="Google Shape;12384;p55"/>
              <p:cNvSpPr/>
              <p:nvPr/>
            </p:nvSpPr>
            <p:spPr>
              <a:xfrm>
                <a:off x="3527550" y="3088600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29" y="0"/>
                    </a:moveTo>
                    <a:cubicBezTo>
                      <a:pt x="294" y="0"/>
                      <a:pt x="259" y="7"/>
                      <a:pt x="226" y="22"/>
                    </a:cubicBezTo>
                    <a:cubicBezTo>
                      <a:pt x="76" y="85"/>
                      <a:pt x="1" y="247"/>
                      <a:pt x="51" y="397"/>
                    </a:cubicBezTo>
                    <a:cubicBezTo>
                      <a:pt x="98" y="511"/>
                      <a:pt x="204" y="582"/>
                      <a:pt x="317" y="582"/>
                    </a:cubicBezTo>
                    <a:cubicBezTo>
                      <a:pt x="353" y="582"/>
                      <a:pt x="390" y="575"/>
                      <a:pt x="426" y="560"/>
                    </a:cubicBezTo>
                    <a:cubicBezTo>
                      <a:pt x="576" y="510"/>
                      <a:pt x="651" y="335"/>
                      <a:pt x="588" y="185"/>
                    </a:cubicBezTo>
                    <a:cubicBezTo>
                      <a:pt x="550" y="71"/>
                      <a:pt x="440" y="0"/>
                      <a:pt x="3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85" name="Google Shape;12385;p55"/>
              <p:cNvSpPr/>
              <p:nvPr/>
            </p:nvSpPr>
            <p:spPr>
              <a:xfrm>
                <a:off x="3479450" y="3139700"/>
                <a:ext cx="16275" cy="14475"/>
              </a:xfrm>
              <a:custGeom>
                <a:rect b="b" l="l" r="r" t="t"/>
                <a:pathLst>
                  <a:path extrusionOk="0" h="579" w="651">
                    <a:moveTo>
                      <a:pt x="367" y="1"/>
                    </a:moveTo>
                    <a:cubicBezTo>
                      <a:pt x="270" y="1"/>
                      <a:pt x="172" y="48"/>
                      <a:pt x="113" y="140"/>
                    </a:cubicBezTo>
                    <a:cubicBezTo>
                      <a:pt x="0" y="315"/>
                      <a:pt x="113" y="540"/>
                      <a:pt x="313" y="578"/>
                    </a:cubicBezTo>
                    <a:cubicBezTo>
                      <a:pt x="322" y="578"/>
                      <a:pt x="331" y="579"/>
                      <a:pt x="340" y="579"/>
                    </a:cubicBezTo>
                    <a:cubicBezTo>
                      <a:pt x="492" y="579"/>
                      <a:pt x="627" y="481"/>
                      <a:pt x="650" y="328"/>
                    </a:cubicBezTo>
                    <a:cubicBezTo>
                      <a:pt x="650" y="278"/>
                      <a:pt x="650" y="228"/>
                      <a:pt x="638" y="178"/>
                    </a:cubicBezTo>
                    <a:cubicBezTo>
                      <a:pt x="625" y="153"/>
                      <a:pt x="613" y="140"/>
                      <a:pt x="600" y="115"/>
                    </a:cubicBezTo>
                    <a:cubicBezTo>
                      <a:pt x="541" y="39"/>
                      <a:pt x="454" y="1"/>
                      <a:pt x="3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86" name="Google Shape;12386;p55"/>
              <p:cNvSpPr/>
              <p:nvPr/>
            </p:nvSpPr>
            <p:spPr>
              <a:xfrm>
                <a:off x="3516000" y="3120950"/>
                <a:ext cx="17475" cy="14450"/>
              </a:xfrm>
              <a:custGeom>
                <a:rect b="b" l="l" r="r" t="t"/>
                <a:pathLst>
                  <a:path extrusionOk="0" h="578" w="699">
                    <a:moveTo>
                      <a:pt x="345" y="0"/>
                    </a:moveTo>
                    <a:cubicBezTo>
                      <a:pt x="314" y="0"/>
                      <a:pt x="282" y="5"/>
                      <a:pt x="251" y="15"/>
                    </a:cubicBezTo>
                    <a:cubicBezTo>
                      <a:pt x="13" y="115"/>
                      <a:pt x="1" y="453"/>
                      <a:pt x="238" y="553"/>
                    </a:cubicBezTo>
                    <a:cubicBezTo>
                      <a:pt x="278" y="570"/>
                      <a:pt x="317" y="577"/>
                      <a:pt x="356" y="577"/>
                    </a:cubicBezTo>
                    <a:cubicBezTo>
                      <a:pt x="546" y="577"/>
                      <a:pt x="698" y="388"/>
                      <a:pt x="625" y="190"/>
                    </a:cubicBezTo>
                    <a:cubicBezTo>
                      <a:pt x="576" y="72"/>
                      <a:pt x="464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87" name="Google Shape;12387;p55"/>
              <p:cNvSpPr/>
              <p:nvPr/>
            </p:nvSpPr>
            <p:spPr>
              <a:xfrm>
                <a:off x="3374475" y="3182325"/>
                <a:ext cx="15950" cy="14400"/>
              </a:xfrm>
              <a:custGeom>
                <a:rect b="b" l="l" r="r" t="t"/>
                <a:pathLst>
                  <a:path extrusionOk="0" h="576" w="638">
                    <a:moveTo>
                      <a:pt x="316" y="0"/>
                    </a:moveTo>
                    <a:cubicBezTo>
                      <a:pt x="281" y="0"/>
                      <a:pt x="246" y="7"/>
                      <a:pt x="213" y="22"/>
                    </a:cubicBezTo>
                    <a:cubicBezTo>
                      <a:pt x="163" y="35"/>
                      <a:pt x="126" y="60"/>
                      <a:pt x="101" y="97"/>
                    </a:cubicBezTo>
                    <a:cubicBezTo>
                      <a:pt x="26" y="172"/>
                      <a:pt x="1" y="285"/>
                      <a:pt x="38" y="385"/>
                    </a:cubicBezTo>
                    <a:cubicBezTo>
                      <a:pt x="88" y="503"/>
                      <a:pt x="200" y="575"/>
                      <a:pt x="318" y="575"/>
                    </a:cubicBezTo>
                    <a:cubicBezTo>
                      <a:pt x="350" y="575"/>
                      <a:pt x="382" y="570"/>
                      <a:pt x="413" y="560"/>
                    </a:cubicBezTo>
                    <a:cubicBezTo>
                      <a:pt x="563" y="497"/>
                      <a:pt x="638" y="322"/>
                      <a:pt x="575" y="185"/>
                    </a:cubicBezTo>
                    <a:cubicBezTo>
                      <a:pt x="537" y="71"/>
                      <a:pt x="427" y="0"/>
                      <a:pt x="3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88" name="Google Shape;12388;p55"/>
              <p:cNvSpPr/>
              <p:nvPr/>
            </p:nvSpPr>
            <p:spPr>
              <a:xfrm>
                <a:off x="3596300" y="3059150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49" y="0"/>
                    </a:moveTo>
                    <a:cubicBezTo>
                      <a:pt x="254" y="0"/>
                      <a:pt x="158" y="47"/>
                      <a:pt x="100" y="138"/>
                    </a:cubicBezTo>
                    <a:cubicBezTo>
                      <a:pt x="0" y="326"/>
                      <a:pt x="100" y="550"/>
                      <a:pt x="313" y="575"/>
                    </a:cubicBezTo>
                    <a:cubicBezTo>
                      <a:pt x="329" y="578"/>
                      <a:pt x="346" y="580"/>
                      <a:pt x="362" y="580"/>
                    </a:cubicBezTo>
                    <a:cubicBezTo>
                      <a:pt x="551" y="580"/>
                      <a:pt x="694" y="384"/>
                      <a:pt x="625" y="188"/>
                    </a:cubicBezTo>
                    <a:cubicBezTo>
                      <a:pt x="613" y="163"/>
                      <a:pt x="600" y="138"/>
                      <a:pt x="588" y="126"/>
                    </a:cubicBezTo>
                    <a:cubicBezTo>
                      <a:pt x="527" y="41"/>
                      <a:pt x="438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89" name="Google Shape;12389;p55"/>
              <p:cNvSpPr/>
              <p:nvPr/>
            </p:nvSpPr>
            <p:spPr>
              <a:xfrm>
                <a:off x="3623925" y="3088225"/>
                <a:ext cx="18475" cy="15200"/>
              </a:xfrm>
              <a:custGeom>
                <a:rect b="b" l="l" r="r" t="t"/>
                <a:pathLst>
                  <a:path extrusionOk="0" h="608" w="739">
                    <a:moveTo>
                      <a:pt x="357" y="0"/>
                    </a:moveTo>
                    <a:cubicBezTo>
                      <a:pt x="171" y="0"/>
                      <a:pt x="0" y="190"/>
                      <a:pt x="82" y="400"/>
                    </a:cubicBezTo>
                    <a:cubicBezTo>
                      <a:pt x="128" y="546"/>
                      <a:pt x="238" y="607"/>
                      <a:pt x="349" y="607"/>
                    </a:cubicBezTo>
                    <a:cubicBezTo>
                      <a:pt x="541" y="607"/>
                      <a:pt x="739" y="425"/>
                      <a:pt x="620" y="187"/>
                    </a:cubicBezTo>
                    <a:cubicBezTo>
                      <a:pt x="607" y="150"/>
                      <a:pt x="582" y="112"/>
                      <a:pt x="557" y="87"/>
                    </a:cubicBezTo>
                    <a:cubicBezTo>
                      <a:pt x="496" y="26"/>
                      <a:pt x="426" y="0"/>
                      <a:pt x="3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90" name="Google Shape;12390;p55"/>
              <p:cNvSpPr/>
              <p:nvPr/>
            </p:nvSpPr>
            <p:spPr>
              <a:xfrm>
                <a:off x="3592625" y="3096350"/>
                <a:ext cx="17750" cy="15000"/>
              </a:xfrm>
              <a:custGeom>
                <a:rect b="b" l="l" r="r" t="t"/>
                <a:pathLst>
                  <a:path extrusionOk="0" h="600" w="710">
                    <a:moveTo>
                      <a:pt x="384" y="1"/>
                    </a:moveTo>
                    <a:cubicBezTo>
                      <a:pt x="195" y="1"/>
                      <a:pt x="0" y="177"/>
                      <a:pt x="110" y="412"/>
                    </a:cubicBezTo>
                    <a:cubicBezTo>
                      <a:pt x="147" y="512"/>
                      <a:pt x="247" y="587"/>
                      <a:pt x="347" y="600"/>
                    </a:cubicBezTo>
                    <a:cubicBezTo>
                      <a:pt x="397" y="600"/>
                      <a:pt x="447" y="600"/>
                      <a:pt x="485" y="587"/>
                    </a:cubicBezTo>
                    <a:cubicBezTo>
                      <a:pt x="635" y="525"/>
                      <a:pt x="710" y="350"/>
                      <a:pt x="647" y="212"/>
                    </a:cubicBezTo>
                    <a:cubicBezTo>
                      <a:pt x="605" y="63"/>
                      <a:pt x="496" y="1"/>
                      <a:pt x="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391" name="Google Shape;12391;p55"/>
            <p:cNvGrpSpPr/>
            <p:nvPr/>
          </p:nvGrpSpPr>
          <p:grpSpPr>
            <a:xfrm>
              <a:off x="1122656" y="1577237"/>
              <a:ext cx="2607094" cy="2101985"/>
              <a:chOff x="1102311" y="1624300"/>
              <a:chExt cx="2607094" cy="2101985"/>
            </a:xfrm>
          </p:grpSpPr>
          <p:sp>
            <p:nvSpPr>
              <p:cNvPr id="12392" name="Google Shape;12392;p55"/>
              <p:cNvSpPr/>
              <p:nvPr/>
            </p:nvSpPr>
            <p:spPr>
              <a:xfrm rot="410660">
                <a:off x="1359363" y="1752491"/>
                <a:ext cx="2254882" cy="1732652"/>
              </a:xfrm>
              <a:custGeom>
                <a:rect b="b" l="l" r="r" t="t"/>
                <a:pathLst>
                  <a:path extrusionOk="0" h="21114" w="25795">
                    <a:moveTo>
                      <a:pt x="11355" y="0"/>
                    </a:moveTo>
                    <a:cubicBezTo>
                      <a:pt x="10021" y="0"/>
                      <a:pt x="8644" y="263"/>
                      <a:pt x="7261" y="832"/>
                    </a:cubicBezTo>
                    <a:cubicBezTo>
                      <a:pt x="2263" y="2882"/>
                      <a:pt x="1" y="7431"/>
                      <a:pt x="88" y="12654"/>
                    </a:cubicBezTo>
                    <a:cubicBezTo>
                      <a:pt x="126" y="15004"/>
                      <a:pt x="226" y="17815"/>
                      <a:pt x="2188" y="19415"/>
                    </a:cubicBezTo>
                    <a:cubicBezTo>
                      <a:pt x="3764" y="20716"/>
                      <a:pt x="5986" y="21113"/>
                      <a:pt x="8041" y="21113"/>
                    </a:cubicBezTo>
                    <a:cubicBezTo>
                      <a:pt x="8413" y="21113"/>
                      <a:pt x="8780" y="21100"/>
                      <a:pt x="9136" y="21077"/>
                    </a:cubicBezTo>
                    <a:cubicBezTo>
                      <a:pt x="16009" y="20652"/>
                      <a:pt x="25794" y="16166"/>
                      <a:pt x="22170" y="7806"/>
                    </a:cubicBezTo>
                    <a:cubicBezTo>
                      <a:pt x="20204" y="3251"/>
                      <a:pt x="16048" y="0"/>
                      <a:pt x="11355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93" name="Google Shape;12393;p55"/>
              <p:cNvSpPr/>
              <p:nvPr/>
            </p:nvSpPr>
            <p:spPr>
              <a:xfrm rot="410714">
                <a:off x="1198127" y="1845523"/>
                <a:ext cx="2329254" cy="1748176"/>
              </a:xfrm>
              <a:custGeom>
                <a:rect b="b" l="l" r="r" t="t"/>
                <a:pathLst>
                  <a:path extrusionOk="0" h="21114" w="25795">
                    <a:moveTo>
                      <a:pt x="11355" y="0"/>
                    </a:moveTo>
                    <a:cubicBezTo>
                      <a:pt x="10021" y="0"/>
                      <a:pt x="8644" y="263"/>
                      <a:pt x="7261" y="832"/>
                    </a:cubicBezTo>
                    <a:cubicBezTo>
                      <a:pt x="2263" y="2882"/>
                      <a:pt x="1" y="7431"/>
                      <a:pt x="88" y="12654"/>
                    </a:cubicBezTo>
                    <a:cubicBezTo>
                      <a:pt x="126" y="15004"/>
                      <a:pt x="226" y="17815"/>
                      <a:pt x="2188" y="19415"/>
                    </a:cubicBezTo>
                    <a:cubicBezTo>
                      <a:pt x="3764" y="20716"/>
                      <a:pt x="5986" y="21113"/>
                      <a:pt x="8041" y="21113"/>
                    </a:cubicBezTo>
                    <a:cubicBezTo>
                      <a:pt x="8413" y="21113"/>
                      <a:pt x="8780" y="21100"/>
                      <a:pt x="9136" y="21077"/>
                    </a:cubicBezTo>
                    <a:cubicBezTo>
                      <a:pt x="16009" y="20652"/>
                      <a:pt x="25794" y="16166"/>
                      <a:pt x="22170" y="7806"/>
                    </a:cubicBezTo>
                    <a:cubicBezTo>
                      <a:pt x="20204" y="3251"/>
                      <a:pt x="16048" y="0"/>
                      <a:pt x="113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12394" name="Google Shape;12394;p55"/>
          <p:cNvSpPr txBox="1"/>
          <p:nvPr>
            <p:ph idx="3" type="title"/>
          </p:nvPr>
        </p:nvSpPr>
        <p:spPr>
          <a:xfrm>
            <a:off x="4077025" y="2902520"/>
            <a:ext cx="3852000" cy="376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395" name="Google Shape;12395;p55"/>
          <p:cNvSpPr txBox="1"/>
          <p:nvPr>
            <p:ph type="title"/>
          </p:nvPr>
        </p:nvSpPr>
        <p:spPr>
          <a:xfrm>
            <a:off x="4077025" y="1903200"/>
            <a:ext cx="4217100" cy="906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Data Tables </a:t>
            </a:r>
            <a:endParaRPr/>
          </a:p>
        </p:txBody>
      </p:sp>
      <p:sp>
        <p:nvSpPr>
          <p:cNvPr id="12396" name="Google Shape;12396;p55"/>
          <p:cNvSpPr txBox="1"/>
          <p:nvPr>
            <p:ph idx="2" type="title"/>
          </p:nvPr>
        </p:nvSpPr>
        <p:spPr>
          <a:xfrm>
            <a:off x="1669845" y="1928575"/>
            <a:ext cx="2407200" cy="1494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05</a:t>
            </a:r>
            <a:endParaRPr/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2400" name="Shape 12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01" name="Google Shape;12401;p56"/>
          <p:cNvSpPr txBox="1"/>
          <p:nvPr>
            <p:ph type="title"/>
          </p:nvPr>
        </p:nvSpPr>
        <p:spPr>
          <a:xfrm>
            <a:off x="358675" y="531600"/>
            <a:ext cx="4217100" cy="906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FACTOR ANALYSIS</a:t>
            </a:r>
            <a:endParaRPr/>
          </a:p>
        </p:txBody>
      </p:sp>
      <p:pic>
        <p:nvPicPr>
          <p:cNvPr id="12402" name="Google Shape;12402;p56"/>
          <p:cNvPicPr preferRelativeResize="0"/>
          <p:nvPr/>
        </p:nvPicPr>
        <p:blipFill rotWithShape="1">
          <a:blip r:embed="rId3">
            <a:alphaModFix/>
          </a:blip>
          <a:srcRect b="5627" l="0" r="0" t="4902"/>
          <a:stretch/>
        </p:blipFill>
        <p:spPr>
          <a:xfrm>
            <a:off x="1501150" y="1438500"/>
            <a:ext cx="6278425" cy="35561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807" name="Shape 7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08" name="Google Shape;7808;p39"/>
          <p:cNvSpPr txBox="1"/>
          <p:nvPr>
            <p:ph idx="9" type="title"/>
          </p:nvPr>
        </p:nvSpPr>
        <p:spPr>
          <a:xfrm>
            <a:off x="726700" y="539123"/>
            <a:ext cx="2943000" cy="1505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Table of Contents</a:t>
            </a:r>
            <a:endParaRPr/>
          </a:p>
        </p:txBody>
      </p:sp>
      <p:sp>
        <p:nvSpPr>
          <p:cNvPr id="7809" name="Google Shape;7809;p39"/>
          <p:cNvSpPr txBox="1"/>
          <p:nvPr>
            <p:ph idx="1" type="subTitle"/>
          </p:nvPr>
        </p:nvSpPr>
        <p:spPr>
          <a:xfrm>
            <a:off x="1229025" y="1730450"/>
            <a:ext cx="1487400" cy="655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800"/>
              <a:t>Problem Statement</a:t>
            </a:r>
            <a:endParaRPr sz="1800"/>
          </a:p>
        </p:txBody>
      </p:sp>
      <p:sp>
        <p:nvSpPr>
          <p:cNvPr id="7810" name="Google Shape;7810;p39"/>
          <p:cNvSpPr txBox="1"/>
          <p:nvPr>
            <p:ph idx="3" type="title"/>
          </p:nvPr>
        </p:nvSpPr>
        <p:spPr>
          <a:xfrm>
            <a:off x="617430" y="1651075"/>
            <a:ext cx="717900" cy="843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1.</a:t>
            </a:r>
            <a:endParaRPr/>
          </a:p>
        </p:txBody>
      </p:sp>
      <p:sp>
        <p:nvSpPr>
          <p:cNvPr id="7811" name="Google Shape;7811;p39"/>
          <p:cNvSpPr txBox="1"/>
          <p:nvPr>
            <p:ph idx="4" type="subTitle"/>
          </p:nvPr>
        </p:nvSpPr>
        <p:spPr>
          <a:xfrm>
            <a:off x="3876100" y="1652950"/>
            <a:ext cx="1692300" cy="657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800"/>
              <a:t>Hypothesis &amp; Data Collection</a:t>
            </a:r>
            <a:endParaRPr sz="1800"/>
          </a:p>
        </p:txBody>
      </p:sp>
      <p:sp>
        <p:nvSpPr>
          <p:cNvPr id="7812" name="Google Shape;7812;p39"/>
          <p:cNvSpPr txBox="1"/>
          <p:nvPr>
            <p:ph type="title"/>
          </p:nvPr>
        </p:nvSpPr>
        <p:spPr>
          <a:xfrm>
            <a:off x="3207338" y="1649225"/>
            <a:ext cx="765000" cy="843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2.</a:t>
            </a:r>
            <a:endParaRPr/>
          </a:p>
        </p:txBody>
      </p:sp>
      <p:sp>
        <p:nvSpPr>
          <p:cNvPr id="7813" name="Google Shape;7813;p39"/>
          <p:cNvSpPr txBox="1"/>
          <p:nvPr>
            <p:ph idx="8" type="title"/>
          </p:nvPr>
        </p:nvSpPr>
        <p:spPr>
          <a:xfrm>
            <a:off x="5774792" y="1652950"/>
            <a:ext cx="765000" cy="843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3.</a:t>
            </a:r>
            <a:endParaRPr/>
          </a:p>
        </p:txBody>
      </p:sp>
      <p:sp>
        <p:nvSpPr>
          <p:cNvPr id="7814" name="Google Shape;7814;p39"/>
          <p:cNvSpPr txBox="1"/>
          <p:nvPr>
            <p:ph idx="6" type="subTitle"/>
          </p:nvPr>
        </p:nvSpPr>
        <p:spPr>
          <a:xfrm>
            <a:off x="6440400" y="1653850"/>
            <a:ext cx="1487400" cy="655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800"/>
              <a:t>Personal Benefit &amp; External Influence</a:t>
            </a:r>
            <a:endParaRPr sz="1800"/>
          </a:p>
        </p:txBody>
      </p:sp>
      <p:sp>
        <p:nvSpPr>
          <p:cNvPr id="7815" name="Google Shape;7815;p39"/>
          <p:cNvSpPr txBox="1"/>
          <p:nvPr>
            <p:ph idx="13" type="subTitle"/>
          </p:nvPr>
        </p:nvSpPr>
        <p:spPr>
          <a:xfrm>
            <a:off x="1235950" y="3224375"/>
            <a:ext cx="1594500" cy="756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800"/>
              <a:t>COVID-19 Questions</a:t>
            </a:r>
            <a:endParaRPr sz="1800"/>
          </a:p>
        </p:txBody>
      </p:sp>
      <p:sp>
        <p:nvSpPr>
          <p:cNvPr id="7816" name="Google Shape;7816;p39"/>
          <p:cNvSpPr txBox="1"/>
          <p:nvPr>
            <p:ph idx="15" type="title"/>
          </p:nvPr>
        </p:nvSpPr>
        <p:spPr>
          <a:xfrm>
            <a:off x="449180" y="3137659"/>
            <a:ext cx="882600" cy="843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4</a:t>
            </a:r>
            <a:r>
              <a:rPr lang="en"/>
              <a:t>.</a:t>
            </a:r>
            <a:endParaRPr/>
          </a:p>
        </p:txBody>
      </p:sp>
      <p:sp>
        <p:nvSpPr>
          <p:cNvPr id="7817" name="Google Shape;7817;p39"/>
          <p:cNvSpPr txBox="1"/>
          <p:nvPr>
            <p:ph idx="16" type="subTitle"/>
          </p:nvPr>
        </p:nvSpPr>
        <p:spPr>
          <a:xfrm>
            <a:off x="3854200" y="3222525"/>
            <a:ext cx="1226400" cy="655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800"/>
              <a:t>Data Tables 	</a:t>
            </a:r>
            <a:endParaRPr sz="1800"/>
          </a:p>
        </p:txBody>
      </p:sp>
      <p:sp>
        <p:nvSpPr>
          <p:cNvPr id="7818" name="Google Shape;7818;p39"/>
          <p:cNvSpPr txBox="1"/>
          <p:nvPr>
            <p:ph idx="18" type="title"/>
          </p:nvPr>
        </p:nvSpPr>
        <p:spPr>
          <a:xfrm>
            <a:off x="3195138" y="3135809"/>
            <a:ext cx="765000" cy="843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5</a:t>
            </a:r>
            <a:r>
              <a:rPr lang="en"/>
              <a:t>.</a:t>
            </a:r>
            <a:endParaRPr/>
          </a:p>
        </p:txBody>
      </p:sp>
      <p:sp>
        <p:nvSpPr>
          <p:cNvPr id="7819" name="Google Shape;7819;p39"/>
          <p:cNvSpPr txBox="1"/>
          <p:nvPr>
            <p:ph idx="19" type="subTitle"/>
          </p:nvPr>
        </p:nvSpPr>
        <p:spPr>
          <a:xfrm>
            <a:off x="6440400" y="3226250"/>
            <a:ext cx="2203200" cy="843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800"/>
              <a:t>Results &amp; </a:t>
            </a:r>
            <a:r>
              <a:rPr lang="en" sz="1800"/>
              <a:t>Recommendations</a:t>
            </a:r>
            <a:r>
              <a:rPr lang="en" sz="1800"/>
              <a:t> </a:t>
            </a:r>
            <a:endParaRPr sz="1800"/>
          </a:p>
        </p:txBody>
      </p:sp>
      <p:sp>
        <p:nvSpPr>
          <p:cNvPr id="7820" name="Google Shape;7820;p39"/>
          <p:cNvSpPr txBox="1"/>
          <p:nvPr>
            <p:ph idx="21" type="title"/>
          </p:nvPr>
        </p:nvSpPr>
        <p:spPr>
          <a:xfrm>
            <a:off x="5774792" y="3128634"/>
            <a:ext cx="765000" cy="843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6.</a:t>
            </a:r>
            <a:endParaRPr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2406" name="Shape 12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07" name="Google Shape;12407;p57"/>
          <p:cNvSpPr txBox="1"/>
          <p:nvPr>
            <p:ph type="title"/>
          </p:nvPr>
        </p:nvSpPr>
        <p:spPr>
          <a:xfrm>
            <a:off x="358675" y="649500"/>
            <a:ext cx="4217100" cy="906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3500"/>
              <a:t>TWO GROUPS </a:t>
            </a:r>
            <a:r>
              <a:rPr lang="en" sz="3500"/>
              <a:t>INDEPENDENT</a:t>
            </a:r>
            <a:r>
              <a:rPr lang="en" sz="3500"/>
              <a:t> MEANS</a:t>
            </a:r>
            <a:endParaRPr sz="3500"/>
          </a:p>
        </p:txBody>
      </p:sp>
      <p:pic>
        <p:nvPicPr>
          <p:cNvPr id="12408" name="Google Shape;12408;p57"/>
          <p:cNvPicPr preferRelativeResize="0"/>
          <p:nvPr/>
        </p:nvPicPr>
        <p:blipFill rotWithShape="1">
          <a:blip r:embed="rId3">
            <a:alphaModFix/>
          </a:blip>
          <a:srcRect b="3416" l="3270" r="4085" t="3481"/>
          <a:stretch/>
        </p:blipFill>
        <p:spPr>
          <a:xfrm>
            <a:off x="0" y="2175775"/>
            <a:ext cx="4950976" cy="2849449"/>
          </a:xfrm>
          <a:prstGeom prst="rect">
            <a:avLst/>
          </a:prstGeom>
          <a:noFill/>
          <a:ln>
            <a:noFill/>
          </a:ln>
        </p:spPr>
      </p:pic>
      <p:pic>
        <p:nvPicPr>
          <p:cNvPr id="12409" name="Google Shape;12409;p57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510125" y="138649"/>
            <a:ext cx="4449001" cy="25600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2413" name="Shape 12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14" name="Google Shape;12414;p58"/>
          <p:cNvSpPr txBox="1"/>
          <p:nvPr>
            <p:ph type="title"/>
          </p:nvPr>
        </p:nvSpPr>
        <p:spPr>
          <a:xfrm>
            <a:off x="358675" y="531600"/>
            <a:ext cx="4217100" cy="906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ANOVA</a:t>
            </a:r>
            <a:endParaRPr/>
          </a:p>
        </p:txBody>
      </p:sp>
      <p:pic>
        <p:nvPicPr>
          <p:cNvPr id="12415" name="Google Shape;12415;p58"/>
          <p:cNvPicPr preferRelativeResize="0"/>
          <p:nvPr/>
        </p:nvPicPr>
        <p:blipFill rotWithShape="1">
          <a:blip r:embed="rId3">
            <a:alphaModFix/>
          </a:blip>
          <a:srcRect b="0" l="-814" r="5010" t="79299"/>
          <a:stretch/>
        </p:blipFill>
        <p:spPr>
          <a:xfrm>
            <a:off x="156450" y="3122475"/>
            <a:ext cx="7707675" cy="1260151"/>
          </a:xfrm>
          <a:prstGeom prst="rect">
            <a:avLst/>
          </a:prstGeom>
          <a:noFill/>
          <a:ln>
            <a:noFill/>
          </a:ln>
        </p:spPr>
      </p:pic>
      <p:pic>
        <p:nvPicPr>
          <p:cNvPr id="12416" name="Google Shape;12416;p58"/>
          <p:cNvPicPr preferRelativeResize="0"/>
          <p:nvPr/>
        </p:nvPicPr>
        <p:blipFill rotWithShape="1">
          <a:blip r:embed="rId3">
            <a:alphaModFix/>
          </a:blip>
          <a:srcRect b="38721" l="0" r="4012" t="37898"/>
          <a:stretch/>
        </p:blipFill>
        <p:spPr>
          <a:xfrm>
            <a:off x="1738100" y="1438500"/>
            <a:ext cx="7071100" cy="13032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2420" name="Shape 124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21" name="Google Shape;12421;p59"/>
          <p:cNvSpPr txBox="1"/>
          <p:nvPr>
            <p:ph type="title"/>
          </p:nvPr>
        </p:nvSpPr>
        <p:spPr>
          <a:xfrm>
            <a:off x="340925" y="229525"/>
            <a:ext cx="4217100" cy="906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ANOVA</a:t>
            </a:r>
            <a:endParaRPr/>
          </a:p>
        </p:txBody>
      </p:sp>
      <p:pic>
        <p:nvPicPr>
          <p:cNvPr id="12422" name="Google Shape;12422;p59"/>
          <p:cNvPicPr preferRelativeResize="0"/>
          <p:nvPr/>
        </p:nvPicPr>
        <p:blipFill rotWithShape="1">
          <a:blip r:embed="rId3">
            <a:alphaModFix/>
          </a:blip>
          <a:srcRect b="21998" l="0" r="0" t="55977"/>
          <a:stretch/>
        </p:blipFill>
        <p:spPr>
          <a:xfrm>
            <a:off x="340925" y="3327625"/>
            <a:ext cx="6215501" cy="1393724"/>
          </a:xfrm>
          <a:prstGeom prst="rect">
            <a:avLst/>
          </a:prstGeom>
          <a:noFill/>
          <a:ln>
            <a:noFill/>
          </a:ln>
        </p:spPr>
      </p:pic>
      <p:pic>
        <p:nvPicPr>
          <p:cNvPr id="12423" name="Google Shape;12423;p59"/>
          <p:cNvPicPr preferRelativeResize="0"/>
          <p:nvPr/>
        </p:nvPicPr>
        <p:blipFill rotWithShape="1">
          <a:blip r:embed="rId4">
            <a:alphaModFix/>
          </a:blip>
          <a:srcRect b="21251" l="0" r="0" t="56330"/>
          <a:stretch/>
        </p:blipFill>
        <p:spPr>
          <a:xfrm>
            <a:off x="2601650" y="1355900"/>
            <a:ext cx="6425774" cy="138872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2427" name="Shape 124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28" name="Google Shape;12428;p60"/>
          <p:cNvSpPr txBox="1"/>
          <p:nvPr>
            <p:ph type="title"/>
          </p:nvPr>
        </p:nvSpPr>
        <p:spPr>
          <a:xfrm>
            <a:off x="358675" y="531600"/>
            <a:ext cx="4217100" cy="906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MULTIPLE REGRESSION</a:t>
            </a:r>
            <a:endParaRPr/>
          </a:p>
        </p:txBody>
      </p:sp>
      <p:pic>
        <p:nvPicPr>
          <p:cNvPr id="12429" name="Google Shape;12429;p60"/>
          <p:cNvPicPr preferRelativeResize="0"/>
          <p:nvPr/>
        </p:nvPicPr>
        <p:blipFill rotWithShape="1">
          <a:blip r:embed="rId3">
            <a:alphaModFix/>
          </a:blip>
          <a:srcRect b="10909" l="5517" r="4618" t="6438"/>
          <a:stretch/>
        </p:blipFill>
        <p:spPr>
          <a:xfrm>
            <a:off x="436475" y="1554975"/>
            <a:ext cx="8271051" cy="34428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2433" name="Shape 124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34" name="Google Shape;12434;p61"/>
          <p:cNvGrpSpPr/>
          <p:nvPr/>
        </p:nvGrpSpPr>
        <p:grpSpPr>
          <a:xfrm>
            <a:off x="606358" y="1522120"/>
            <a:ext cx="3123392" cy="2157102"/>
            <a:chOff x="606358" y="1522120"/>
            <a:chExt cx="3123392" cy="2157102"/>
          </a:xfrm>
        </p:grpSpPr>
        <p:grpSp>
          <p:nvGrpSpPr>
            <p:cNvPr id="12435" name="Google Shape;12435;p61"/>
            <p:cNvGrpSpPr/>
            <p:nvPr/>
          </p:nvGrpSpPr>
          <p:grpSpPr>
            <a:xfrm flipH="1" rot="6841431">
              <a:off x="863983" y="1779996"/>
              <a:ext cx="1608366" cy="1608221"/>
              <a:chOff x="3265325" y="3054775"/>
              <a:chExt cx="1169900" cy="1169725"/>
            </a:xfrm>
          </p:grpSpPr>
          <p:sp>
            <p:nvSpPr>
              <p:cNvPr id="12436" name="Google Shape;12436;p61"/>
              <p:cNvSpPr/>
              <p:nvPr/>
            </p:nvSpPr>
            <p:spPr>
              <a:xfrm>
                <a:off x="3731925" y="4171250"/>
                <a:ext cx="18675" cy="14450"/>
              </a:xfrm>
              <a:custGeom>
                <a:rect b="b" l="l" r="r" t="t"/>
                <a:pathLst>
                  <a:path extrusionOk="0" h="578" w="747">
                    <a:moveTo>
                      <a:pt x="385" y="0"/>
                    </a:moveTo>
                    <a:cubicBezTo>
                      <a:pt x="130" y="0"/>
                      <a:pt x="0" y="341"/>
                      <a:pt x="211" y="517"/>
                    </a:cubicBezTo>
                    <a:cubicBezTo>
                      <a:pt x="268" y="559"/>
                      <a:pt x="329" y="577"/>
                      <a:pt x="388" y="577"/>
                    </a:cubicBezTo>
                    <a:cubicBezTo>
                      <a:pt x="579" y="577"/>
                      <a:pt x="747" y="389"/>
                      <a:pt x="661" y="180"/>
                    </a:cubicBezTo>
                    <a:cubicBezTo>
                      <a:pt x="661" y="155"/>
                      <a:pt x="649" y="142"/>
                      <a:pt x="636" y="117"/>
                    </a:cubicBezTo>
                    <a:cubicBezTo>
                      <a:pt x="586" y="55"/>
                      <a:pt x="511" y="17"/>
                      <a:pt x="436" y="5"/>
                    </a:cubicBezTo>
                    <a:cubicBezTo>
                      <a:pt x="419" y="2"/>
                      <a:pt x="401" y="0"/>
                      <a:pt x="3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37" name="Google Shape;12437;p61"/>
              <p:cNvSpPr/>
              <p:nvPr/>
            </p:nvSpPr>
            <p:spPr>
              <a:xfrm>
                <a:off x="3704075" y="4186350"/>
                <a:ext cx="2225" cy="650"/>
              </a:xfrm>
              <a:custGeom>
                <a:rect b="b" l="l" r="r" t="t"/>
                <a:pathLst>
                  <a:path extrusionOk="0" h="26" w="89">
                    <a:moveTo>
                      <a:pt x="1" y="1"/>
                    </a:moveTo>
                    <a:lnTo>
                      <a:pt x="88" y="26"/>
                    </a:lnTo>
                    <a:cubicBezTo>
                      <a:pt x="63" y="13"/>
                      <a:pt x="26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38" name="Google Shape;12438;p61"/>
              <p:cNvSpPr/>
              <p:nvPr/>
            </p:nvSpPr>
            <p:spPr>
              <a:xfrm>
                <a:off x="3869825" y="4191900"/>
                <a:ext cx="15175" cy="14550"/>
              </a:xfrm>
              <a:custGeom>
                <a:rect b="b" l="l" r="r" t="t"/>
                <a:pathLst>
                  <a:path extrusionOk="0" h="582" w="607">
                    <a:moveTo>
                      <a:pt x="307" y="1"/>
                    </a:moveTo>
                    <a:cubicBezTo>
                      <a:pt x="146" y="1"/>
                      <a:pt x="1" y="136"/>
                      <a:pt x="19" y="316"/>
                    </a:cubicBezTo>
                    <a:cubicBezTo>
                      <a:pt x="35" y="481"/>
                      <a:pt x="168" y="581"/>
                      <a:pt x="305" y="581"/>
                    </a:cubicBezTo>
                    <a:cubicBezTo>
                      <a:pt x="387" y="581"/>
                      <a:pt x="471" y="545"/>
                      <a:pt x="531" y="466"/>
                    </a:cubicBezTo>
                    <a:cubicBezTo>
                      <a:pt x="581" y="416"/>
                      <a:pt x="606" y="329"/>
                      <a:pt x="594" y="254"/>
                    </a:cubicBezTo>
                    <a:cubicBezTo>
                      <a:pt x="594" y="229"/>
                      <a:pt x="581" y="204"/>
                      <a:pt x="581" y="191"/>
                    </a:cubicBezTo>
                    <a:cubicBezTo>
                      <a:pt x="556" y="141"/>
                      <a:pt x="531" y="91"/>
                      <a:pt x="494" y="66"/>
                    </a:cubicBezTo>
                    <a:cubicBezTo>
                      <a:pt x="435" y="21"/>
                      <a:pt x="370" y="1"/>
                      <a:pt x="3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39" name="Google Shape;12439;p61"/>
              <p:cNvSpPr/>
              <p:nvPr/>
            </p:nvSpPr>
            <p:spPr>
              <a:xfrm>
                <a:off x="3904350" y="4191050"/>
                <a:ext cx="17650" cy="14500"/>
              </a:xfrm>
              <a:custGeom>
                <a:rect b="b" l="l" r="r" t="t"/>
                <a:pathLst>
                  <a:path extrusionOk="0" h="580" w="706">
                    <a:moveTo>
                      <a:pt x="355" y="0"/>
                    </a:moveTo>
                    <a:cubicBezTo>
                      <a:pt x="260" y="0"/>
                      <a:pt x="164" y="47"/>
                      <a:pt x="112" y="138"/>
                    </a:cubicBezTo>
                    <a:cubicBezTo>
                      <a:pt x="0" y="325"/>
                      <a:pt x="112" y="550"/>
                      <a:pt x="312" y="575"/>
                    </a:cubicBezTo>
                    <a:cubicBezTo>
                      <a:pt x="330" y="578"/>
                      <a:pt x="347" y="579"/>
                      <a:pt x="364" y="579"/>
                    </a:cubicBezTo>
                    <a:cubicBezTo>
                      <a:pt x="563" y="579"/>
                      <a:pt x="706" y="384"/>
                      <a:pt x="625" y="188"/>
                    </a:cubicBezTo>
                    <a:cubicBezTo>
                      <a:pt x="625" y="163"/>
                      <a:pt x="612" y="150"/>
                      <a:pt x="587" y="125"/>
                    </a:cubicBezTo>
                    <a:cubicBezTo>
                      <a:pt x="533" y="41"/>
                      <a:pt x="444" y="0"/>
                      <a:pt x="3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40" name="Google Shape;12440;p61"/>
              <p:cNvSpPr/>
              <p:nvPr/>
            </p:nvSpPr>
            <p:spPr>
              <a:xfrm>
                <a:off x="3937450" y="4210650"/>
                <a:ext cx="16900" cy="13850"/>
              </a:xfrm>
              <a:custGeom>
                <a:rect b="b" l="l" r="r" t="t"/>
                <a:pathLst>
                  <a:path extrusionOk="0" h="554" w="676">
                    <a:moveTo>
                      <a:pt x="353" y="0"/>
                    </a:moveTo>
                    <a:cubicBezTo>
                      <a:pt x="282" y="0"/>
                      <a:pt x="209" y="25"/>
                      <a:pt x="151" y="78"/>
                    </a:cubicBezTo>
                    <a:cubicBezTo>
                      <a:pt x="1" y="228"/>
                      <a:pt x="63" y="478"/>
                      <a:pt x="251" y="553"/>
                    </a:cubicBezTo>
                    <a:lnTo>
                      <a:pt x="476" y="553"/>
                    </a:lnTo>
                    <a:cubicBezTo>
                      <a:pt x="613" y="491"/>
                      <a:pt x="675" y="328"/>
                      <a:pt x="626" y="191"/>
                    </a:cubicBezTo>
                    <a:lnTo>
                      <a:pt x="626" y="178"/>
                    </a:lnTo>
                    <a:cubicBezTo>
                      <a:pt x="580" y="63"/>
                      <a:pt x="468" y="0"/>
                      <a:pt x="3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41" name="Google Shape;12441;p61"/>
              <p:cNvSpPr/>
              <p:nvPr/>
            </p:nvSpPr>
            <p:spPr>
              <a:xfrm>
                <a:off x="3846450" y="4131275"/>
                <a:ext cx="16200" cy="11775"/>
              </a:xfrm>
              <a:custGeom>
                <a:rect b="b" l="l" r="r" t="t"/>
                <a:pathLst>
                  <a:path extrusionOk="0" h="471" w="648">
                    <a:moveTo>
                      <a:pt x="305" y="1"/>
                    </a:moveTo>
                    <a:cubicBezTo>
                      <a:pt x="165" y="1"/>
                      <a:pt x="52" y="96"/>
                      <a:pt x="29" y="242"/>
                    </a:cubicBezTo>
                    <a:cubicBezTo>
                      <a:pt x="1" y="399"/>
                      <a:pt x="135" y="471"/>
                      <a:pt x="280" y="471"/>
                    </a:cubicBezTo>
                    <a:cubicBezTo>
                      <a:pt x="456" y="471"/>
                      <a:pt x="648" y="365"/>
                      <a:pt x="579" y="179"/>
                    </a:cubicBezTo>
                    <a:cubicBezTo>
                      <a:pt x="541" y="92"/>
                      <a:pt x="454" y="17"/>
                      <a:pt x="354" y="4"/>
                    </a:cubicBezTo>
                    <a:cubicBezTo>
                      <a:pt x="337" y="2"/>
                      <a:pt x="321" y="1"/>
                      <a:pt x="3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42" name="Google Shape;12442;p61"/>
              <p:cNvSpPr/>
              <p:nvPr/>
            </p:nvSpPr>
            <p:spPr>
              <a:xfrm>
                <a:off x="3884025" y="4119525"/>
                <a:ext cx="16275" cy="14350"/>
              </a:xfrm>
              <a:custGeom>
                <a:rect b="b" l="l" r="r" t="t"/>
                <a:pathLst>
                  <a:path extrusionOk="0" h="574" w="651">
                    <a:moveTo>
                      <a:pt x="327" y="0"/>
                    </a:moveTo>
                    <a:cubicBezTo>
                      <a:pt x="243" y="0"/>
                      <a:pt x="159" y="39"/>
                      <a:pt x="101" y="112"/>
                    </a:cubicBezTo>
                    <a:cubicBezTo>
                      <a:pt x="1" y="224"/>
                      <a:pt x="26" y="412"/>
                      <a:pt x="151" y="512"/>
                    </a:cubicBezTo>
                    <a:cubicBezTo>
                      <a:pt x="198" y="554"/>
                      <a:pt x="258" y="574"/>
                      <a:pt x="319" y="574"/>
                    </a:cubicBezTo>
                    <a:cubicBezTo>
                      <a:pt x="404" y="574"/>
                      <a:pt x="492" y="535"/>
                      <a:pt x="551" y="462"/>
                    </a:cubicBezTo>
                    <a:cubicBezTo>
                      <a:pt x="651" y="337"/>
                      <a:pt x="626" y="162"/>
                      <a:pt x="501" y="62"/>
                    </a:cubicBezTo>
                    <a:cubicBezTo>
                      <a:pt x="448" y="20"/>
                      <a:pt x="388" y="0"/>
                      <a:pt x="3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43" name="Google Shape;12443;p61"/>
              <p:cNvSpPr/>
              <p:nvPr/>
            </p:nvSpPr>
            <p:spPr>
              <a:xfrm>
                <a:off x="3830925" y="4164200"/>
                <a:ext cx="17700" cy="14475"/>
              </a:xfrm>
              <a:custGeom>
                <a:rect b="b" l="l" r="r" t="t"/>
                <a:pathLst>
                  <a:path extrusionOk="0" h="579" w="708">
                    <a:moveTo>
                      <a:pt x="372" y="0"/>
                    </a:moveTo>
                    <a:cubicBezTo>
                      <a:pt x="284" y="0"/>
                      <a:pt x="196" y="39"/>
                      <a:pt x="138" y="112"/>
                    </a:cubicBezTo>
                    <a:cubicBezTo>
                      <a:pt x="0" y="274"/>
                      <a:pt x="100" y="537"/>
                      <a:pt x="325" y="574"/>
                    </a:cubicBezTo>
                    <a:cubicBezTo>
                      <a:pt x="341" y="577"/>
                      <a:pt x="357" y="578"/>
                      <a:pt x="372" y="578"/>
                    </a:cubicBezTo>
                    <a:cubicBezTo>
                      <a:pt x="562" y="578"/>
                      <a:pt x="707" y="372"/>
                      <a:pt x="638" y="187"/>
                    </a:cubicBezTo>
                    <a:cubicBezTo>
                      <a:pt x="613" y="137"/>
                      <a:pt x="588" y="99"/>
                      <a:pt x="550" y="62"/>
                    </a:cubicBezTo>
                    <a:cubicBezTo>
                      <a:pt x="498" y="20"/>
                      <a:pt x="435" y="0"/>
                      <a:pt x="3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44" name="Google Shape;12444;p61"/>
              <p:cNvSpPr/>
              <p:nvPr/>
            </p:nvSpPr>
            <p:spPr>
              <a:xfrm>
                <a:off x="3911200" y="4153625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35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85"/>
                      <a:pt x="1" y="248"/>
                      <a:pt x="63" y="398"/>
                    </a:cubicBezTo>
                    <a:cubicBezTo>
                      <a:pt x="101" y="511"/>
                      <a:pt x="211" y="582"/>
                      <a:pt x="328" y="582"/>
                    </a:cubicBezTo>
                    <a:cubicBezTo>
                      <a:pt x="365" y="582"/>
                      <a:pt x="402" y="575"/>
                      <a:pt x="438" y="560"/>
                    </a:cubicBezTo>
                    <a:cubicBezTo>
                      <a:pt x="576" y="497"/>
                      <a:pt x="651" y="335"/>
                      <a:pt x="601" y="185"/>
                    </a:cubicBezTo>
                    <a:cubicBezTo>
                      <a:pt x="553" y="71"/>
                      <a:pt x="448" y="1"/>
                      <a:pt x="3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45" name="Google Shape;12445;p61"/>
              <p:cNvSpPr/>
              <p:nvPr/>
            </p:nvSpPr>
            <p:spPr>
              <a:xfrm>
                <a:off x="3978000" y="4155325"/>
                <a:ext cx="16925" cy="14550"/>
              </a:xfrm>
              <a:custGeom>
                <a:rect b="b" l="l" r="r" t="t"/>
                <a:pathLst>
                  <a:path extrusionOk="0" h="582" w="677">
                    <a:moveTo>
                      <a:pt x="371" y="0"/>
                    </a:moveTo>
                    <a:cubicBezTo>
                      <a:pt x="172" y="0"/>
                      <a:pt x="1" y="219"/>
                      <a:pt x="116" y="429"/>
                    </a:cubicBezTo>
                    <a:cubicBezTo>
                      <a:pt x="173" y="535"/>
                      <a:pt x="271" y="581"/>
                      <a:pt x="367" y="581"/>
                    </a:cubicBezTo>
                    <a:cubicBezTo>
                      <a:pt x="523" y="581"/>
                      <a:pt x="676" y="460"/>
                      <a:pt x="653" y="267"/>
                    </a:cubicBezTo>
                    <a:cubicBezTo>
                      <a:pt x="653" y="242"/>
                      <a:pt x="653" y="217"/>
                      <a:pt x="641" y="192"/>
                    </a:cubicBezTo>
                    <a:cubicBezTo>
                      <a:pt x="628" y="142"/>
                      <a:pt x="591" y="105"/>
                      <a:pt x="553" y="67"/>
                    </a:cubicBezTo>
                    <a:cubicBezTo>
                      <a:pt x="495" y="20"/>
                      <a:pt x="432" y="0"/>
                      <a:pt x="3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46" name="Google Shape;12446;p61"/>
              <p:cNvSpPr/>
              <p:nvPr/>
            </p:nvSpPr>
            <p:spPr>
              <a:xfrm>
                <a:off x="3972750" y="4191750"/>
                <a:ext cx="16275" cy="14375"/>
              </a:xfrm>
              <a:custGeom>
                <a:rect b="b" l="l" r="r" t="t"/>
                <a:pathLst>
                  <a:path extrusionOk="0" h="575" w="651">
                    <a:moveTo>
                      <a:pt x="334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51" y="385"/>
                    </a:cubicBezTo>
                    <a:cubicBezTo>
                      <a:pt x="100" y="503"/>
                      <a:pt x="220" y="575"/>
                      <a:pt x="336" y="575"/>
                    </a:cubicBezTo>
                    <a:cubicBezTo>
                      <a:pt x="367" y="575"/>
                      <a:pt x="397" y="570"/>
                      <a:pt x="426" y="560"/>
                    </a:cubicBezTo>
                    <a:cubicBezTo>
                      <a:pt x="576" y="497"/>
                      <a:pt x="651" y="335"/>
                      <a:pt x="601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47" name="Google Shape;12447;p61"/>
              <p:cNvSpPr/>
              <p:nvPr/>
            </p:nvSpPr>
            <p:spPr>
              <a:xfrm>
                <a:off x="3954325" y="4085975"/>
                <a:ext cx="16025" cy="14250"/>
              </a:xfrm>
              <a:custGeom>
                <a:rect b="b" l="l" r="r" t="t"/>
                <a:pathLst>
                  <a:path extrusionOk="0" h="570" w="641">
                    <a:moveTo>
                      <a:pt x="296" y="1"/>
                    </a:moveTo>
                    <a:cubicBezTo>
                      <a:pt x="161" y="1"/>
                      <a:pt x="36" y="106"/>
                      <a:pt x="13" y="242"/>
                    </a:cubicBezTo>
                    <a:cubicBezTo>
                      <a:pt x="0" y="317"/>
                      <a:pt x="25" y="392"/>
                      <a:pt x="63" y="454"/>
                    </a:cubicBezTo>
                    <a:cubicBezTo>
                      <a:pt x="125" y="535"/>
                      <a:pt x="206" y="570"/>
                      <a:pt x="287" y="570"/>
                    </a:cubicBezTo>
                    <a:cubicBezTo>
                      <a:pt x="467" y="570"/>
                      <a:pt x="641" y="395"/>
                      <a:pt x="563" y="179"/>
                    </a:cubicBezTo>
                    <a:cubicBezTo>
                      <a:pt x="563" y="154"/>
                      <a:pt x="550" y="142"/>
                      <a:pt x="538" y="117"/>
                    </a:cubicBezTo>
                    <a:cubicBezTo>
                      <a:pt x="488" y="54"/>
                      <a:pt x="413" y="17"/>
                      <a:pt x="338" y="4"/>
                    </a:cubicBezTo>
                    <a:cubicBezTo>
                      <a:pt x="324" y="2"/>
                      <a:pt x="310" y="1"/>
                      <a:pt x="2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48" name="Google Shape;12448;p61"/>
              <p:cNvSpPr/>
              <p:nvPr/>
            </p:nvSpPr>
            <p:spPr>
              <a:xfrm>
                <a:off x="3940575" y="4132075"/>
                <a:ext cx="16275" cy="14425"/>
              </a:xfrm>
              <a:custGeom>
                <a:rect b="b" l="l" r="r" t="t"/>
                <a:pathLst>
                  <a:path extrusionOk="0" h="577" w="651">
                    <a:moveTo>
                      <a:pt x="323" y="0"/>
                    </a:moveTo>
                    <a:cubicBezTo>
                      <a:pt x="287" y="0"/>
                      <a:pt x="249" y="7"/>
                      <a:pt x="213" y="22"/>
                    </a:cubicBezTo>
                    <a:cubicBezTo>
                      <a:pt x="76" y="72"/>
                      <a:pt x="1" y="247"/>
                      <a:pt x="51" y="397"/>
                    </a:cubicBezTo>
                    <a:cubicBezTo>
                      <a:pt x="99" y="513"/>
                      <a:pt x="207" y="577"/>
                      <a:pt x="322" y="577"/>
                    </a:cubicBezTo>
                    <a:cubicBezTo>
                      <a:pt x="356" y="577"/>
                      <a:pt x="391" y="571"/>
                      <a:pt x="426" y="560"/>
                    </a:cubicBezTo>
                    <a:cubicBezTo>
                      <a:pt x="575" y="497"/>
                      <a:pt x="650" y="335"/>
                      <a:pt x="588" y="185"/>
                    </a:cubicBezTo>
                    <a:cubicBezTo>
                      <a:pt x="550" y="71"/>
                      <a:pt x="440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49" name="Google Shape;12449;p61"/>
              <p:cNvSpPr/>
              <p:nvPr/>
            </p:nvSpPr>
            <p:spPr>
              <a:xfrm>
                <a:off x="3771500" y="4160200"/>
                <a:ext cx="15775" cy="14950"/>
              </a:xfrm>
              <a:custGeom>
                <a:rect b="b" l="l" r="r" t="t"/>
                <a:pathLst>
                  <a:path extrusionOk="0" h="598" w="631">
                    <a:moveTo>
                      <a:pt x="313" y="1"/>
                    </a:moveTo>
                    <a:cubicBezTo>
                      <a:pt x="157" y="1"/>
                      <a:pt x="1" y="122"/>
                      <a:pt x="15" y="322"/>
                    </a:cubicBezTo>
                    <a:cubicBezTo>
                      <a:pt x="27" y="511"/>
                      <a:pt x="164" y="597"/>
                      <a:pt x="302" y="597"/>
                    </a:cubicBezTo>
                    <a:cubicBezTo>
                      <a:pt x="466" y="597"/>
                      <a:pt x="631" y="476"/>
                      <a:pt x="590" y="259"/>
                    </a:cubicBezTo>
                    <a:cubicBezTo>
                      <a:pt x="590" y="234"/>
                      <a:pt x="590" y="209"/>
                      <a:pt x="578" y="184"/>
                    </a:cubicBezTo>
                    <a:cubicBezTo>
                      <a:pt x="527" y="57"/>
                      <a:pt x="420" y="1"/>
                      <a:pt x="31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50" name="Google Shape;12450;p61"/>
              <p:cNvSpPr/>
              <p:nvPr/>
            </p:nvSpPr>
            <p:spPr>
              <a:xfrm>
                <a:off x="3796575" y="4188425"/>
                <a:ext cx="18700" cy="14450"/>
              </a:xfrm>
              <a:custGeom>
                <a:rect b="b" l="l" r="r" t="t"/>
                <a:pathLst>
                  <a:path extrusionOk="0" h="578" w="748">
                    <a:moveTo>
                      <a:pt x="385" y="1"/>
                    </a:moveTo>
                    <a:cubicBezTo>
                      <a:pt x="131" y="1"/>
                      <a:pt x="1" y="342"/>
                      <a:pt x="212" y="518"/>
                    </a:cubicBezTo>
                    <a:cubicBezTo>
                      <a:pt x="269" y="559"/>
                      <a:pt x="330" y="578"/>
                      <a:pt x="389" y="578"/>
                    </a:cubicBezTo>
                    <a:cubicBezTo>
                      <a:pt x="579" y="578"/>
                      <a:pt x="748" y="390"/>
                      <a:pt x="662" y="180"/>
                    </a:cubicBezTo>
                    <a:cubicBezTo>
                      <a:pt x="662" y="155"/>
                      <a:pt x="649" y="143"/>
                      <a:pt x="637" y="118"/>
                    </a:cubicBezTo>
                    <a:cubicBezTo>
                      <a:pt x="587" y="55"/>
                      <a:pt x="512" y="18"/>
                      <a:pt x="437" y="5"/>
                    </a:cubicBezTo>
                    <a:cubicBezTo>
                      <a:pt x="419" y="2"/>
                      <a:pt x="402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51" name="Google Shape;12451;p61"/>
              <p:cNvSpPr/>
              <p:nvPr/>
            </p:nvSpPr>
            <p:spPr>
              <a:xfrm>
                <a:off x="3940600" y="4172000"/>
                <a:ext cx="18575" cy="14500"/>
              </a:xfrm>
              <a:custGeom>
                <a:rect b="b" l="l" r="r" t="t"/>
                <a:pathLst>
                  <a:path extrusionOk="0" h="580" w="743">
                    <a:moveTo>
                      <a:pt x="399" y="0"/>
                    </a:moveTo>
                    <a:cubicBezTo>
                      <a:pt x="194" y="0"/>
                      <a:pt x="0" y="238"/>
                      <a:pt x="162" y="462"/>
                    </a:cubicBezTo>
                    <a:cubicBezTo>
                      <a:pt x="212" y="525"/>
                      <a:pt x="275" y="562"/>
                      <a:pt x="350" y="575"/>
                    </a:cubicBezTo>
                    <a:cubicBezTo>
                      <a:pt x="367" y="578"/>
                      <a:pt x="384" y="579"/>
                      <a:pt x="401" y="579"/>
                    </a:cubicBezTo>
                    <a:cubicBezTo>
                      <a:pt x="600" y="579"/>
                      <a:pt x="743" y="383"/>
                      <a:pt x="662" y="187"/>
                    </a:cubicBezTo>
                    <a:cubicBezTo>
                      <a:pt x="662" y="162"/>
                      <a:pt x="649" y="137"/>
                      <a:pt x="624" y="125"/>
                    </a:cubicBezTo>
                    <a:cubicBezTo>
                      <a:pt x="561" y="37"/>
                      <a:pt x="479" y="0"/>
                      <a:pt x="3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52" name="Google Shape;12452;p61"/>
              <p:cNvSpPr/>
              <p:nvPr/>
            </p:nvSpPr>
            <p:spPr>
              <a:xfrm>
                <a:off x="3874975" y="4157925"/>
                <a:ext cx="17675" cy="14500"/>
              </a:xfrm>
              <a:custGeom>
                <a:rect b="b" l="l" r="r" t="t"/>
                <a:pathLst>
                  <a:path extrusionOk="0" h="580" w="707">
                    <a:moveTo>
                      <a:pt x="362" y="0"/>
                    </a:moveTo>
                    <a:cubicBezTo>
                      <a:pt x="266" y="0"/>
                      <a:pt x="171" y="47"/>
                      <a:pt x="113" y="138"/>
                    </a:cubicBezTo>
                    <a:cubicBezTo>
                      <a:pt x="0" y="313"/>
                      <a:pt x="113" y="550"/>
                      <a:pt x="325" y="575"/>
                    </a:cubicBezTo>
                    <a:cubicBezTo>
                      <a:pt x="342" y="578"/>
                      <a:pt x="358" y="580"/>
                      <a:pt x="374" y="580"/>
                    </a:cubicBezTo>
                    <a:cubicBezTo>
                      <a:pt x="563" y="580"/>
                      <a:pt x="707" y="384"/>
                      <a:pt x="638" y="188"/>
                    </a:cubicBezTo>
                    <a:cubicBezTo>
                      <a:pt x="625" y="163"/>
                      <a:pt x="613" y="138"/>
                      <a:pt x="600" y="126"/>
                    </a:cubicBezTo>
                    <a:cubicBezTo>
                      <a:pt x="540" y="41"/>
                      <a:pt x="451" y="0"/>
                      <a:pt x="3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53" name="Google Shape;12453;p61"/>
              <p:cNvSpPr/>
              <p:nvPr/>
            </p:nvSpPr>
            <p:spPr>
              <a:xfrm>
                <a:off x="3803075" y="4142275"/>
                <a:ext cx="18250" cy="14625"/>
              </a:xfrm>
              <a:custGeom>
                <a:rect b="b" l="l" r="r" t="t"/>
                <a:pathLst>
                  <a:path extrusionOk="0" h="585" w="730">
                    <a:moveTo>
                      <a:pt x="384" y="0"/>
                    </a:moveTo>
                    <a:cubicBezTo>
                      <a:pt x="188" y="0"/>
                      <a:pt x="0" y="207"/>
                      <a:pt x="115" y="427"/>
                    </a:cubicBezTo>
                    <a:cubicBezTo>
                      <a:pt x="174" y="538"/>
                      <a:pt x="271" y="585"/>
                      <a:pt x="366" y="585"/>
                    </a:cubicBezTo>
                    <a:cubicBezTo>
                      <a:pt x="550" y="585"/>
                      <a:pt x="730" y="411"/>
                      <a:pt x="639" y="189"/>
                    </a:cubicBezTo>
                    <a:cubicBezTo>
                      <a:pt x="639" y="164"/>
                      <a:pt x="627" y="152"/>
                      <a:pt x="614" y="127"/>
                    </a:cubicBezTo>
                    <a:cubicBezTo>
                      <a:pt x="551" y="37"/>
                      <a:pt x="467" y="0"/>
                      <a:pt x="3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54" name="Google Shape;12454;p61"/>
              <p:cNvSpPr/>
              <p:nvPr/>
            </p:nvSpPr>
            <p:spPr>
              <a:xfrm>
                <a:off x="3912800" y="4100775"/>
                <a:ext cx="18600" cy="14475"/>
              </a:xfrm>
              <a:custGeom>
                <a:rect b="b" l="l" r="r" t="t"/>
                <a:pathLst>
                  <a:path extrusionOk="0" h="579" w="744">
                    <a:moveTo>
                      <a:pt x="409" y="0"/>
                    </a:moveTo>
                    <a:cubicBezTo>
                      <a:pt x="200" y="0"/>
                      <a:pt x="0" y="238"/>
                      <a:pt x="162" y="462"/>
                    </a:cubicBezTo>
                    <a:cubicBezTo>
                      <a:pt x="212" y="525"/>
                      <a:pt x="287" y="562"/>
                      <a:pt x="362" y="575"/>
                    </a:cubicBezTo>
                    <a:cubicBezTo>
                      <a:pt x="378" y="577"/>
                      <a:pt x="395" y="579"/>
                      <a:pt x="411" y="579"/>
                    </a:cubicBezTo>
                    <a:cubicBezTo>
                      <a:pt x="600" y="579"/>
                      <a:pt x="743" y="383"/>
                      <a:pt x="674" y="187"/>
                    </a:cubicBezTo>
                    <a:cubicBezTo>
                      <a:pt x="662" y="162"/>
                      <a:pt x="649" y="137"/>
                      <a:pt x="637" y="125"/>
                    </a:cubicBezTo>
                    <a:cubicBezTo>
                      <a:pt x="573" y="37"/>
                      <a:pt x="490" y="0"/>
                      <a:pt x="4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55" name="Google Shape;12455;p61"/>
              <p:cNvSpPr/>
              <p:nvPr/>
            </p:nvSpPr>
            <p:spPr>
              <a:xfrm>
                <a:off x="3980575" y="4115700"/>
                <a:ext cx="15225" cy="13950"/>
              </a:xfrm>
              <a:custGeom>
                <a:rect b="b" l="l" r="r" t="t"/>
                <a:pathLst>
                  <a:path extrusionOk="0" h="558" w="609">
                    <a:moveTo>
                      <a:pt x="300" y="1"/>
                    </a:moveTo>
                    <a:cubicBezTo>
                      <a:pt x="176" y="1"/>
                      <a:pt x="52" y="72"/>
                      <a:pt x="13" y="227"/>
                    </a:cubicBezTo>
                    <a:cubicBezTo>
                      <a:pt x="0" y="302"/>
                      <a:pt x="25" y="377"/>
                      <a:pt x="75" y="440"/>
                    </a:cubicBezTo>
                    <a:cubicBezTo>
                      <a:pt x="113" y="502"/>
                      <a:pt x="175" y="540"/>
                      <a:pt x="250" y="552"/>
                    </a:cubicBezTo>
                    <a:cubicBezTo>
                      <a:pt x="268" y="556"/>
                      <a:pt x="285" y="557"/>
                      <a:pt x="303" y="557"/>
                    </a:cubicBezTo>
                    <a:cubicBezTo>
                      <a:pt x="419" y="557"/>
                      <a:pt x="519" y="486"/>
                      <a:pt x="563" y="377"/>
                    </a:cubicBezTo>
                    <a:cubicBezTo>
                      <a:pt x="575" y="365"/>
                      <a:pt x="588" y="340"/>
                      <a:pt x="588" y="315"/>
                    </a:cubicBezTo>
                    <a:cubicBezTo>
                      <a:pt x="608" y="113"/>
                      <a:pt x="455" y="1"/>
                      <a:pt x="3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56" name="Google Shape;12456;p61"/>
              <p:cNvSpPr/>
              <p:nvPr/>
            </p:nvSpPr>
            <p:spPr>
              <a:xfrm>
                <a:off x="4008050" y="4186925"/>
                <a:ext cx="19725" cy="14200"/>
              </a:xfrm>
              <a:custGeom>
                <a:rect b="b" l="l" r="r" t="t"/>
                <a:pathLst>
                  <a:path extrusionOk="0" h="568" w="789">
                    <a:moveTo>
                      <a:pt x="391" y="1"/>
                    </a:moveTo>
                    <a:cubicBezTo>
                      <a:pt x="47" y="1"/>
                      <a:pt x="1" y="529"/>
                      <a:pt x="363" y="565"/>
                    </a:cubicBezTo>
                    <a:cubicBezTo>
                      <a:pt x="376" y="566"/>
                      <a:pt x="388" y="567"/>
                      <a:pt x="400" y="567"/>
                    </a:cubicBezTo>
                    <a:cubicBezTo>
                      <a:pt x="730" y="567"/>
                      <a:pt x="789" y="75"/>
                      <a:pt x="451" y="3"/>
                    </a:cubicBezTo>
                    <a:lnTo>
                      <a:pt x="426" y="3"/>
                    </a:lnTo>
                    <a:cubicBezTo>
                      <a:pt x="414" y="2"/>
                      <a:pt x="402" y="1"/>
                      <a:pt x="3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57" name="Google Shape;12457;p61"/>
              <p:cNvSpPr/>
              <p:nvPr/>
            </p:nvSpPr>
            <p:spPr>
              <a:xfrm>
                <a:off x="3813425" y="4111150"/>
                <a:ext cx="16700" cy="14900"/>
              </a:xfrm>
              <a:custGeom>
                <a:rect b="b" l="l" r="r" t="t"/>
                <a:pathLst>
                  <a:path extrusionOk="0" h="596" w="668">
                    <a:moveTo>
                      <a:pt x="287" y="1"/>
                    </a:moveTo>
                    <a:cubicBezTo>
                      <a:pt x="154" y="1"/>
                      <a:pt x="30" y="96"/>
                      <a:pt x="13" y="247"/>
                    </a:cubicBezTo>
                    <a:cubicBezTo>
                      <a:pt x="0" y="297"/>
                      <a:pt x="13" y="347"/>
                      <a:pt x="25" y="384"/>
                    </a:cubicBezTo>
                    <a:lnTo>
                      <a:pt x="13" y="384"/>
                    </a:lnTo>
                    <a:cubicBezTo>
                      <a:pt x="60" y="534"/>
                      <a:pt x="172" y="596"/>
                      <a:pt x="285" y="596"/>
                    </a:cubicBezTo>
                    <a:cubicBezTo>
                      <a:pt x="476" y="596"/>
                      <a:pt x="668" y="420"/>
                      <a:pt x="550" y="185"/>
                    </a:cubicBezTo>
                    <a:cubicBezTo>
                      <a:pt x="538" y="135"/>
                      <a:pt x="513" y="97"/>
                      <a:pt x="475" y="72"/>
                    </a:cubicBezTo>
                    <a:cubicBezTo>
                      <a:pt x="418" y="23"/>
                      <a:pt x="352" y="1"/>
                      <a:pt x="2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58" name="Google Shape;12458;p61"/>
              <p:cNvSpPr/>
              <p:nvPr/>
            </p:nvSpPr>
            <p:spPr>
              <a:xfrm>
                <a:off x="3925575" y="4067525"/>
                <a:ext cx="16850" cy="15000"/>
              </a:xfrm>
              <a:custGeom>
                <a:rect b="b" l="l" r="r" t="t"/>
                <a:pathLst>
                  <a:path extrusionOk="0" h="600" w="674">
                    <a:moveTo>
                      <a:pt x="288" y="0"/>
                    </a:moveTo>
                    <a:cubicBezTo>
                      <a:pt x="151" y="0"/>
                      <a:pt x="22" y="97"/>
                      <a:pt x="13" y="255"/>
                    </a:cubicBezTo>
                    <a:cubicBezTo>
                      <a:pt x="1" y="305"/>
                      <a:pt x="13" y="355"/>
                      <a:pt x="26" y="392"/>
                    </a:cubicBezTo>
                    <a:cubicBezTo>
                      <a:pt x="67" y="539"/>
                      <a:pt x="174" y="600"/>
                      <a:pt x="284" y="600"/>
                    </a:cubicBezTo>
                    <a:cubicBezTo>
                      <a:pt x="474" y="600"/>
                      <a:pt x="674" y="418"/>
                      <a:pt x="563" y="180"/>
                    </a:cubicBezTo>
                    <a:cubicBezTo>
                      <a:pt x="551" y="142"/>
                      <a:pt x="526" y="105"/>
                      <a:pt x="488" y="80"/>
                    </a:cubicBezTo>
                    <a:cubicBezTo>
                      <a:pt x="429" y="25"/>
                      <a:pt x="358" y="0"/>
                      <a:pt x="2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59" name="Google Shape;12459;p61"/>
              <p:cNvSpPr/>
              <p:nvPr/>
            </p:nvSpPr>
            <p:spPr>
              <a:xfrm>
                <a:off x="3848625" y="4092050"/>
                <a:ext cx="16375" cy="14450"/>
              </a:xfrm>
              <a:custGeom>
                <a:rect b="b" l="l" r="r" t="t"/>
                <a:pathLst>
                  <a:path extrusionOk="0" h="578" w="655">
                    <a:moveTo>
                      <a:pt x="383" y="0"/>
                    </a:moveTo>
                    <a:cubicBezTo>
                      <a:pt x="186" y="0"/>
                      <a:pt x="1" y="209"/>
                      <a:pt x="117" y="424"/>
                    </a:cubicBezTo>
                    <a:cubicBezTo>
                      <a:pt x="167" y="499"/>
                      <a:pt x="242" y="561"/>
                      <a:pt x="330" y="574"/>
                    </a:cubicBezTo>
                    <a:cubicBezTo>
                      <a:pt x="344" y="576"/>
                      <a:pt x="358" y="577"/>
                      <a:pt x="372" y="577"/>
                    </a:cubicBezTo>
                    <a:cubicBezTo>
                      <a:pt x="507" y="577"/>
                      <a:pt x="632" y="472"/>
                      <a:pt x="654" y="336"/>
                    </a:cubicBezTo>
                    <a:cubicBezTo>
                      <a:pt x="654" y="286"/>
                      <a:pt x="654" y="236"/>
                      <a:pt x="642" y="186"/>
                    </a:cubicBezTo>
                    <a:cubicBezTo>
                      <a:pt x="629" y="161"/>
                      <a:pt x="617" y="136"/>
                      <a:pt x="604" y="111"/>
                    </a:cubicBezTo>
                    <a:cubicBezTo>
                      <a:pt x="541" y="33"/>
                      <a:pt x="461" y="0"/>
                      <a:pt x="3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60" name="Google Shape;12460;p61"/>
              <p:cNvSpPr/>
              <p:nvPr/>
            </p:nvSpPr>
            <p:spPr>
              <a:xfrm>
                <a:off x="4108400" y="4179500"/>
                <a:ext cx="15675" cy="14700"/>
              </a:xfrm>
              <a:custGeom>
                <a:rect b="b" l="l" r="r" t="t"/>
                <a:pathLst>
                  <a:path extrusionOk="0" h="588" w="627">
                    <a:moveTo>
                      <a:pt x="313" y="0"/>
                    </a:moveTo>
                    <a:cubicBezTo>
                      <a:pt x="157" y="0"/>
                      <a:pt x="1" y="118"/>
                      <a:pt x="23" y="312"/>
                    </a:cubicBezTo>
                    <a:cubicBezTo>
                      <a:pt x="29" y="501"/>
                      <a:pt x="163" y="588"/>
                      <a:pt x="300" y="588"/>
                    </a:cubicBezTo>
                    <a:cubicBezTo>
                      <a:pt x="461" y="588"/>
                      <a:pt x="626" y="467"/>
                      <a:pt x="586" y="250"/>
                    </a:cubicBezTo>
                    <a:cubicBezTo>
                      <a:pt x="586" y="225"/>
                      <a:pt x="586" y="200"/>
                      <a:pt x="573" y="175"/>
                    </a:cubicBezTo>
                    <a:cubicBezTo>
                      <a:pt x="523" y="54"/>
                      <a:pt x="418" y="0"/>
                      <a:pt x="3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61" name="Google Shape;12461;p61"/>
              <p:cNvSpPr/>
              <p:nvPr/>
            </p:nvSpPr>
            <p:spPr>
              <a:xfrm>
                <a:off x="4145200" y="4158550"/>
                <a:ext cx="18250" cy="14475"/>
              </a:xfrm>
              <a:custGeom>
                <a:rect b="b" l="l" r="r" t="t"/>
                <a:pathLst>
                  <a:path extrusionOk="0" h="579" w="730">
                    <a:moveTo>
                      <a:pt x="356" y="0"/>
                    </a:moveTo>
                    <a:cubicBezTo>
                      <a:pt x="261" y="0"/>
                      <a:pt x="165" y="47"/>
                      <a:pt x="113" y="138"/>
                    </a:cubicBezTo>
                    <a:cubicBezTo>
                      <a:pt x="1" y="313"/>
                      <a:pt x="113" y="550"/>
                      <a:pt x="313" y="575"/>
                    </a:cubicBezTo>
                    <a:cubicBezTo>
                      <a:pt x="328" y="578"/>
                      <a:pt x="343" y="579"/>
                      <a:pt x="358" y="579"/>
                    </a:cubicBezTo>
                    <a:cubicBezTo>
                      <a:pt x="583" y="579"/>
                      <a:pt x="729" y="313"/>
                      <a:pt x="588" y="126"/>
                    </a:cubicBezTo>
                    <a:cubicBezTo>
                      <a:pt x="534" y="41"/>
                      <a:pt x="445" y="0"/>
                      <a:pt x="3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62" name="Google Shape;12462;p61"/>
              <p:cNvSpPr/>
              <p:nvPr/>
            </p:nvSpPr>
            <p:spPr>
              <a:xfrm>
                <a:off x="4078400" y="4145700"/>
                <a:ext cx="18275" cy="14500"/>
              </a:xfrm>
              <a:custGeom>
                <a:rect b="b" l="l" r="r" t="t"/>
                <a:pathLst>
                  <a:path extrusionOk="0" h="580" w="731">
                    <a:moveTo>
                      <a:pt x="381" y="1"/>
                    </a:moveTo>
                    <a:cubicBezTo>
                      <a:pt x="186" y="1"/>
                      <a:pt x="1" y="208"/>
                      <a:pt x="124" y="427"/>
                    </a:cubicBezTo>
                    <a:cubicBezTo>
                      <a:pt x="179" y="534"/>
                      <a:pt x="273" y="579"/>
                      <a:pt x="367" y="579"/>
                    </a:cubicBezTo>
                    <a:cubicBezTo>
                      <a:pt x="548" y="579"/>
                      <a:pt x="731" y="412"/>
                      <a:pt x="649" y="190"/>
                    </a:cubicBezTo>
                    <a:cubicBezTo>
                      <a:pt x="636" y="165"/>
                      <a:pt x="624" y="140"/>
                      <a:pt x="611" y="127"/>
                    </a:cubicBezTo>
                    <a:cubicBezTo>
                      <a:pt x="548" y="38"/>
                      <a:pt x="463" y="1"/>
                      <a:pt x="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63" name="Google Shape;12463;p61"/>
              <p:cNvSpPr/>
              <p:nvPr/>
            </p:nvSpPr>
            <p:spPr>
              <a:xfrm>
                <a:off x="4089925" y="4106575"/>
                <a:ext cx="15000" cy="14350"/>
              </a:xfrm>
              <a:custGeom>
                <a:rect b="b" l="l" r="r" t="t"/>
                <a:pathLst>
                  <a:path extrusionOk="0" h="574" w="600">
                    <a:moveTo>
                      <a:pt x="297" y="1"/>
                    </a:moveTo>
                    <a:cubicBezTo>
                      <a:pt x="213" y="1"/>
                      <a:pt x="131" y="36"/>
                      <a:pt x="75" y="105"/>
                    </a:cubicBezTo>
                    <a:cubicBezTo>
                      <a:pt x="25" y="168"/>
                      <a:pt x="0" y="243"/>
                      <a:pt x="13" y="318"/>
                    </a:cubicBezTo>
                    <a:cubicBezTo>
                      <a:pt x="28" y="476"/>
                      <a:pt x="164" y="574"/>
                      <a:pt x="303" y="574"/>
                    </a:cubicBezTo>
                    <a:cubicBezTo>
                      <a:pt x="384" y="574"/>
                      <a:pt x="465" y="541"/>
                      <a:pt x="525" y="467"/>
                    </a:cubicBezTo>
                    <a:cubicBezTo>
                      <a:pt x="575" y="417"/>
                      <a:pt x="600" y="330"/>
                      <a:pt x="587" y="255"/>
                    </a:cubicBezTo>
                    <a:cubicBezTo>
                      <a:pt x="587" y="230"/>
                      <a:pt x="575" y="205"/>
                      <a:pt x="562" y="193"/>
                    </a:cubicBezTo>
                    <a:cubicBezTo>
                      <a:pt x="550" y="143"/>
                      <a:pt x="525" y="93"/>
                      <a:pt x="487" y="68"/>
                    </a:cubicBezTo>
                    <a:cubicBezTo>
                      <a:pt x="432" y="23"/>
                      <a:pt x="364" y="1"/>
                      <a:pt x="2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64" name="Google Shape;12464;p61"/>
              <p:cNvSpPr/>
              <p:nvPr/>
            </p:nvSpPr>
            <p:spPr>
              <a:xfrm>
                <a:off x="4124275" y="4105750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51" y="0"/>
                    </a:moveTo>
                    <a:cubicBezTo>
                      <a:pt x="257" y="0"/>
                      <a:pt x="165" y="47"/>
                      <a:pt x="113" y="138"/>
                    </a:cubicBezTo>
                    <a:cubicBezTo>
                      <a:pt x="1" y="326"/>
                      <a:pt x="113" y="550"/>
                      <a:pt x="313" y="575"/>
                    </a:cubicBezTo>
                    <a:cubicBezTo>
                      <a:pt x="330" y="578"/>
                      <a:pt x="346" y="580"/>
                      <a:pt x="362" y="580"/>
                    </a:cubicBezTo>
                    <a:cubicBezTo>
                      <a:pt x="551" y="580"/>
                      <a:pt x="695" y="384"/>
                      <a:pt x="626" y="188"/>
                    </a:cubicBezTo>
                    <a:cubicBezTo>
                      <a:pt x="613" y="163"/>
                      <a:pt x="601" y="151"/>
                      <a:pt x="588" y="126"/>
                    </a:cubicBezTo>
                    <a:cubicBezTo>
                      <a:pt x="528" y="41"/>
                      <a:pt x="438" y="0"/>
                      <a:pt x="3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65" name="Google Shape;12465;p61"/>
              <p:cNvSpPr/>
              <p:nvPr/>
            </p:nvSpPr>
            <p:spPr>
              <a:xfrm>
                <a:off x="4143350" y="4123950"/>
                <a:ext cx="16250" cy="14400"/>
              </a:xfrm>
              <a:custGeom>
                <a:rect b="b" l="l" r="r" t="t"/>
                <a:pathLst>
                  <a:path extrusionOk="0" h="576" w="650">
                    <a:moveTo>
                      <a:pt x="334" y="0"/>
                    </a:moveTo>
                    <a:cubicBezTo>
                      <a:pt x="298" y="0"/>
                      <a:pt x="261" y="7"/>
                      <a:pt x="225" y="22"/>
                    </a:cubicBezTo>
                    <a:cubicBezTo>
                      <a:pt x="75" y="72"/>
                      <a:pt x="0" y="247"/>
                      <a:pt x="62" y="397"/>
                    </a:cubicBezTo>
                    <a:cubicBezTo>
                      <a:pt x="102" y="506"/>
                      <a:pt x="219" y="575"/>
                      <a:pt x="340" y="575"/>
                    </a:cubicBezTo>
                    <a:cubicBezTo>
                      <a:pt x="373" y="575"/>
                      <a:pt x="406" y="570"/>
                      <a:pt x="437" y="560"/>
                    </a:cubicBezTo>
                    <a:cubicBezTo>
                      <a:pt x="587" y="497"/>
                      <a:pt x="650" y="335"/>
                      <a:pt x="600" y="185"/>
                    </a:cubicBezTo>
                    <a:cubicBezTo>
                      <a:pt x="552" y="71"/>
                      <a:pt x="447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66" name="Google Shape;12466;p61"/>
              <p:cNvSpPr/>
              <p:nvPr/>
            </p:nvSpPr>
            <p:spPr>
              <a:xfrm>
                <a:off x="4064025" y="4045975"/>
                <a:ext cx="18750" cy="14425"/>
              </a:xfrm>
              <a:custGeom>
                <a:rect b="b" l="l" r="r" t="t"/>
                <a:pathLst>
                  <a:path extrusionOk="0" h="577" w="750">
                    <a:moveTo>
                      <a:pt x="395" y="0"/>
                    </a:moveTo>
                    <a:cubicBezTo>
                      <a:pt x="130" y="0"/>
                      <a:pt x="1" y="341"/>
                      <a:pt x="224" y="517"/>
                    </a:cubicBezTo>
                    <a:cubicBezTo>
                      <a:pt x="277" y="559"/>
                      <a:pt x="336" y="577"/>
                      <a:pt x="394" y="577"/>
                    </a:cubicBezTo>
                    <a:cubicBezTo>
                      <a:pt x="579" y="577"/>
                      <a:pt x="750" y="389"/>
                      <a:pt x="674" y="180"/>
                    </a:cubicBezTo>
                    <a:cubicBezTo>
                      <a:pt x="636" y="92"/>
                      <a:pt x="549" y="17"/>
                      <a:pt x="449" y="5"/>
                    </a:cubicBezTo>
                    <a:cubicBezTo>
                      <a:pt x="430" y="2"/>
                      <a:pt x="412" y="0"/>
                      <a:pt x="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67" name="Google Shape;12467;p61"/>
              <p:cNvSpPr/>
              <p:nvPr/>
            </p:nvSpPr>
            <p:spPr>
              <a:xfrm>
                <a:off x="4103975" y="4034150"/>
                <a:ext cx="15775" cy="14525"/>
              </a:xfrm>
              <a:custGeom>
                <a:rect b="b" l="l" r="r" t="t"/>
                <a:pathLst>
                  <a:path extrusionOk="0" h="581" w="631">
                    <a:moveTo>
                      <a:pt x="326" y="0"/>
                    </a:moveTo>
                    <a:cubicBezTo>
                      <a:pt x="244" y="0"/>
                      <a:pt x="161" y="36"/>
                      <a:pt x="100" y="115"/>
                    </a:cubicBezTo>
                    <a:cubicBezTo>
                      <a:pt x="0" y="228"/>
                      <a:pt x="25" y="415"/>
                      <a:pt x="138" y="515"/>
                    </a:cubicBezTo>
                    <a:cubicBezTo>
                      <a:pt x="194" y="560"/>
                      <a:pt x="257" y="580"/>
                      <a:pt x="319" y="580"/>
                    </a:cubicBezTo>
                    <a:cubicBezTo>
                      <a:pt x="480" y="580"/>
                      <a:pt x="631" y="446"/>
                      <a:pt x="613" y="265"/>
                    </a:cubicBezTo>
                    <a:cubicBezTo>
                      <a:pt x="597" y="101"/>
                      <a:pt x="464" y="0"/>
                      <a:pt x="3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68" name="Google Shape;12468;p61"/>
              <p:cNvSpPr/>
              <p:nvPr/>
            </p:nvSpPr>
            <p:spPr>
              <a:xfrm>
                <a:off x="4051800" y="4079100"/>
                <a:ext cx="19525" cy="14950"/>
              </a:xfrm>
              <a:custGeom>
                <a:rect b="b" l="l" r="r" t="t"/>
                <a:pathLst>
                  <a:path extrusionOk="0" h="598" w="781">
                    <a:moveTo>
                      <a:pt x="322" y="0"/>
                    </a:moveTo>
                    <a:cubicBezTo>
                      <a:pt x="239" y="0"/>
                      <a:pt x="156" y="35"/>
                      <a:pt x="100" y="104"/>
                    </a:cubicBezTo>
                    <a:cubicBezTo>
                      <a:pt x="0" y="229"/>
                      <a:pt x="25" y="404"/>
                      <a:pt x="150" y="517"/>
                    </a:cubicBezTo>
                    <a:cubicBezTo>
                      <a:pt x="212" y="573"/>
                      <a:pt x="278" y="597"/>
                      <a:pt x="341" y="597"/>
                    </a:cubicBezTo>
                    <a:cubicBezTo>
                      <a:pt x="584" y="597"/>
                      <a:pt x="781" y="245"/>
                      <a:pt x="513" y="67"/>
                    </a:cubicBezTo>
                    <a:cubicBezTo>
                      <a:pt x="457" y="22"/>
                      <a:pt x="389" y="0"/>
                      <a:pt x="3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69" name="Google Shape;12469;p61"/>
              <p:cNvSpPr/>
              <p:nvPr/>
            </p:nvSpPr>
            <p:spPr>
              <a:xfrm>
                <a:off x="4131150" y="406817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1" y="1"/>
                    </a:moveTo>
                    <a:cubicBezTo>
                      <a:pt x="289" y="1"/>
                      <a:pt x="257" y="6"/>
                      <a:pt x="226" y="17"/>
                    </a:cubicBezTo>
                    <a:cubicBezTo>
                      <a:pt x="76" y="79"/>
                      <a:pt x="1" y="241"/>
                      <a:pt x="63" y="391"/>
                    </a:cubicBezTo>
                    <a:cubicBezTo>
                      <a:pt x="101" y="505"/>
                      <a:pt x="211" y="576"/>
                      <a:pt x="328" y="576"/>
                    </a:cubicBezTo>
                    <a:cubicBezTo>
                      <a:pt x="364" y="576"/>
                      <a:pt x="402" y="569"/>
                      <a:pt x="438" y="554"/>
                    </a:cubicBezTo>
                    <a:cubicBezTo>
                      <a:pt x="588" y="504"/>
                      <a:pt x="650" y="329"/>
                      <a:pt x="600" y="179"/>
                    </a:cubicBezTo>
                    <a:cubicBezTo>
                      <a:pt x="551" y="71"/>
                      <a:pt x="440" y="1"/>
                      <a:pt x="3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70" name="Google Shape;12470;p61"/>
              <p:cNvSpPr/>
              <p:nvPr/>
            </p:nvSpPr>
            <p:spPr>
              <a:xfrm>
                <a:off x="4222075" y="4134150"/>
                <a:ext cx="19225" cy="14525"/>
              </a:xfrm>
              <a:custGeom>
                <a:rect b="b" l="l" r="r" t="t"/>
                <a:pathLst>
                  <a:path extrusionOk="0" h="581" w="769">
                    <a:moveTo>
                      <a:pt x="381" y="0"/>
                    </a:moveTo>
                    <a:cubicBezTo>
                      <a:pt x="371" y="0"/>
                      <a:pt x="360" y="1"/>
                      <a:pt x="350" y="2"/>
                    </a:cubicBezTo>
                    <a:cubicBezTo>
                      <a:pt x="100" y="27"/>
                      <a:pt x="0" y="352"/>
                      <a:pt x="200" y="514"/>
                    </a:cubicBezTo>
                    <a:cubicBezTo>
                      <a:pt x="256" y="559"/>
                      <a:pt x="324" y="581"/>
                      <a:pt x="391" y="581"/>
                    </a:cubicBezTo>
                    <a:cubicBezTo>
                      <a:pt x="474" y="581"/>
                      <a:pt x="557" y="546"/>
                      <a:pt x="613" y="477"/>
                    </a:cubicBezTo>
                    <a:cubicBezTo>
                      <a:pt x="769" y="285"/>
                      <a:pt x="625" y="0"/>
                      <a:pt x="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71" name="Google Shape;12471;p61"/>
              <p:cNvSpPr/>
              <p:nvPr/>
            </p:nvSpPr>
            <p:spPr>
              <a:xfrm>
                <a:off x="4197950" y="4070025"/>
                <a:ext cx="16900" cy="14550"/>
              </a:xfrm>
              <a:custGeom>
                <a:rect b="b" l="l" r="r" t="t"/>
                <a:pathLst>
                  <a:path extrusionOk="0" h="582" w="676">
                    <a:moveTo>
                      <a:pt x="371" y="1"/>
                    </a:moveTo>
                    <a:cubicBezTo>
                      <a:pt x="172" y="1"/>
                      <a:pt x="0" y="219"/>
                      <a:pt x="115" y="430"/>
                    </a:cubicBezTo>
                    <a:cubicBezTo>
                      <a:pt x="173" y="535"/>
                      <a:pt x="270" y="582"/>
                      <a:pt x="367" y="582"/>
                    </a:cubicBezTo>
                    <a:cubicBezTo>
                      <a:pt x="523" y="582"/>
                      <a:pt x="676" y="460"/>
                      <a:pt x="653" y="267"/>
                    </a:cubicBezTo>
                    <a:cubicBezTo>
                      <a:pt x="653" y="242"/>
                      <a:pt x="653" y="217"/>
                      <a:pt x="640" y="192"/>
                    </a:cubicBezTo>
                    <a:cubicBezTo>
                      <a:pt x="615" y="142"/>
                      <a:pt x="590" y="105"/>
                      <a:pt x="553" y="67"/>
                    </a:cubicBezTo>
                    <a:cubicBezTo>
                      <a:pt x="495" y="21"/>
                      <a:pt x="432" y="1"/>
                      <a:pt x="3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72" name="Google Shape;12472;p61"/>
              <p:cNvSpPr/>
              <p:nvPr/>
            </p:nvSpPr>
            <p:spPr>
              <a:xfrm>
                <a:off x="4178025" y="4104750"/>
                <a:ext cx="16250" cy="14400"/>
              </a:xfrm>
              <a:custGeom>
                <a:rect b="b" l="l" r="r" t="t"/>
                <a:pathLst>
                  <a:path extrusionOk="0" h="576" w="650">
                    <a:moveTo>
                      <a:pt x="321" y="0"/>
                    </a:moveTo>
                    <a:cubicBezTo>
                      <a:pt x="289" y="0"/>
                      <a:pt x="257" y="5"/>
                      <a:pt x="225" y="16"/>
                    </a:cubicBezTo>
                    <a:cubicBezTo>
                      <a:pt x="75" y="78"/>
                      <a:pt x="0" y="241"/>
                      <a:pt x="63" y="391"/>
                    </a:cubicBezTo>
                    <a:cubicBezTo>
                      <a:pt x="101" y="504"/>
                      <a:pt x="211" y="575"/>
                      <a:pt x="327" y="575"/>
                    </a:cubicBezTo>
                    <a:cubicBezTo>
                      <a:pt x="364" y="575"/>
                      <a:pt x="401" y="568"/>
                      <a:pt x="438" y="553"/>
                    </a:cubicBezTo>
                    <a:cubicBezTo>
                      <a:pt x="575" y="503"/>
                      <a:pt x="650" y="328"/>
                      <a:pt x="600" y="178"/>
                    </a:cubicBezTo>
                    <a:cubicBezTo>
                      <a:pt x="551" y="70"/>
                      <a:pt x="439" y="0"/>
                      <a:pt x="3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73" name="Google Shape;12473;p61"/>
              <p:cNvSpPr/>
              <p:nvPr/>
            </p:nvSpPr>
            <p:spPr>
              <a:xfrm>
                <a:off x="4174275" y="4000700"/>
                <a:ext cx="16025" cy="14250"/>
              </a:xfrm>
              <a:custGeom>
                <a:rect b="b" l="l" r="r" t="t"/>
                <a:pathLst>
                  <a:path extrusionOk="0" h="570" w="641">
                    <a:moveTo>
                      <a:pt x="295" y="0"/>
                    </a:moveTo>
                    <a:cubicBezTo>
                      <a:pt x="161" y="0"/>
                      <a:pt x="35" y="105"/>
                      <a:pt x="13" y="241"/>
                    </a:cubicBezTo>
                    <a:cubicBezTo>
                      <a:pt x="0" y="316"/>
                      <a:pt x="13" y="391"/>
                      <a:pt x="63" y="454"/>
                    </a:cubicBezTo>
                    <a:cubicBezTo>
                      <a:pt x="124" y="534"/>
                      <a:pt x="206" y="569"/>
                      <a:pt x="286" y="569"/>
                    </a:cubicBezTo>
                    <a:cubicBezTo>
                      <a:pt x="467" y="569"/>
                      <a:pt x="640" y="395"/>
                      <a:pt x="563" y="179"/>
                    </a:cubicBezTo>
                    <a:cubicBezTo>
                      <a:pt x="563" y="154"/>
                      <a:pt x="550" y="141"/>
                      <a:pt x="525" y="116"/>
                    </a:cubicBezTo>
                    <a:cubicBezTo>
                      <a:pt x="488" y="54"/>
                      <a:pt x="413" y="16"/>
                      <a:pt x="338" y="4"/>
                    </a:cubicBezTo>
                    <a:cubicBezTo>
                      <a:pt x="323" y="1"/>
                      <a:pt x="309" y="0"/>
                      <a:pt x="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74" name="Google Shape;12474;p61"/>
              <p:cNvSpPr/>
              <p:nvPr/>
            </p:nvSpPr>
            <p:spPr>
              <a:xfrm>
                <a:off x="4160200" y="4046775"/>
                <a:ext cx="16600" cy="14450"/>
              </a:xfrm>
              <a:custGeom>
                <a:rect b="b" l="l" r="r" t="t"/>
                <a:pathLst>
                  <a:path extrusionOk="0" h="578" w="664">
                    <a:moveTo>
                      <a:pt x="336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73"/>
                      <a:pt x="1" y="248"/>
                      <a:pt x="63" y="398"/>
                    </a:cubicBezTo>
                    <a:cubicBezTo>
                      <a:pt x="112" y="513"/>
                      <a:pt x="219" y="577"/>
                      <a:pt x="335" y="577"/>
                    </a:cubicBezTo>
                    <a:cubicBezTo>
                      <a:pt x="369" y="577"/>
                      <a:pt x="404" y="571"/>
                      <a:pt x="438" y="560"/>
                    </a:cubicBezTo>
                    <a:cubicBezTo>
                      <a:pt x="588" y="498"/>
                      <a:pt x="663" y="335"/>
                      <a:pt x="601" y="185"/>
                    </a:cubicBezTo>
                    <a:cubicBezTo>
                      <a:pt x="563" y="71"/>
                      <a:pt x="453" y="1"/>
                      <a:pt x="3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75" name="Google Shape;12475;p61"/>
              <p:cNvSpPr/>
              <p:nvPr/>
            </p:nvSpPr>
            <p:spPr>
              <a:xfrm>
                <a:off x="4044575" y="4164700"/>
                <a:ext cx="17250" cy="12725"/>
              </a:xfrm>
              <a:custGeom>
                <a:rect b="b" l="l" r="r" t="t"/>
                <a:pathLst>
                  <a:path extrusionOk="0" h="509" w="690">
                    <a:moveTo>
                      <a:pt x="491" y="1"/>
                    </a:moveTo>
                    <a:cubicBezTo>
                      <a:pt x="278" y="1"/>
                      <a:pt x="0" y="284"/>
                      <a:pt x="214" y="442"/>
                    </a:cubicBezTo>
                    <a:cubicBezTo>
                      <a:pt x="264" y="486"/>
                      <a:pt x="329" y="509"/>
                      <a:pt x="395" y="509"/>
                    </a:cubicBezTo>
                    <a:cubicBezTo>
                      <a:pt x="476" y="509"/>
                      <a:pt x="559" y="474"/>
                      <a:pt x="614" y="404"/>
                    </a:cubicBezTo>
                    <a:cubicBezTo>
                      <a:pt x="664" y="342"/>
                      <a:pt x="689" y="267"/>
                      <a:pt x="677" y="192"/>
                    </a:cubicBezTo>
                    <a:cubicBezTo>
                      <a:pt x="677" y="167"/>
                      <a:pt x="664" y="142"/>
                      <a:pt x="664" y="117"/>
                    </a:cubicBezTo>
                    <a:cubicBezTo>
                      <a:pt x="629" y="34"/>
                      <a:pt x="564" y="1"/>
                      <a:pt x="4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76" name="Google Shape;12476;p61"/>
              <p:cNvSpPr/>
              <p:nvPr/>
            </p:nvSpPr>
            <p:spPr>
              <a:xfrm>
                <a:off x="4014300" y="4142125"/>
                <a:ext cx="17250" cy="14400"/>
              </a:xfrm>
              <a:custGeom>
                <a:rect b="b" l="l" r="r" t="t"/>
                <a:pathLst>
                  <a:path extrusionOk="0" h="576" w="690">
                    <a:moveTo>
                      <a:pt x="319" y="0"/>
                    </a:moveTo>
                    <a:cubicBezTo>
                      <a:pt x="184" y="0"/>
                      <a:pt x="49" y="92"/>
                      <a:pt x="26" y="245"/>
                    </a:cubicBezTo>
                    <a:cubicBezTo>
                      <a:pt x="1" y="408"/>
                      <a:pt x="113" y="545"/>
                      <a:pt x="276" y="570"/>
                    </a:cubicBezTo>
                    <a:cubicBezTo>
                      <a:pt x="295" y="574"/>
                      <a:pt x="314" y="576"/>
                      <a:pt x="333" y="576"/>
                    </a:cubicBezTo>
                    <a:cubicBezTo>
                      <a:pt x="551" y="576"/>
                      <a:pt x="689" y="316"/>
                      <a:pt x="551" y="120"/>
                    </a:cubicBezTo>
                    <a:cubicBezTo>
                      <a:pt x="492" y="38"/>
                      <a:pt x="406" y="0"/>
                      <a:pt x="3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77" name="Google Shape;12477;p61"/>
              <p:cNvSpPr/>
              <p:nvPr/>
            </p:nvSpPr>
            <p:spPr>
              <a:xfrm>
                <a:off x="3989325" y="4076425"/>
                <a:ext cx="17325" cy="12875"/>
              </a:xfrm>
              <a:custGeom>
                <a:rect b="b" l="l" r="r" t="t"/>
                <a:pathLst>
                  <a:path extrusionOk="0" h="515" w="693">
                    <a:moveTo>
                      <a:pt x="484" y="0"/>
                    </a:moveTo>
                    <a:cubicBezTo>
                      <a:pt x="272" y="0"/>
                      <a:pt x="0" y="283"/>
                      <a:pt x="213" y="449"/>
                    </a:cubicBezTo>
                    <a:cubicBezTo>
                      <a:pt x="268" y="494"/>
                      <a:pt x="331" y="514"/>
                      <a:pt x="391" y="514"/>
                    </a:cubicBezTo>
                    <a:cubicBezTo>
                      <a:pt x="548" y="514"/>
                      <a:pt x="693" y="379"/>
                      <a:pt x="675" y="199"/>
                    </a:cubicBezTo>
                    <a:cubicBezTo>
                      <a:pt x="675" y="161"/>
                      <a:pt x="662" y="149"/>
                      <a:pt x="662" y="124"/>
                    </a:cubicBezTo>
                    <a:cubicBezTo>
                      <a:pt x="627" y="36"/>
                      <a:pt x="559" y="0"/>
                      <a:pt x="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78" name="Google Shape;12478;p61"/>
              <p:cNvSpPr/>
              <p:nvPr/>
            </p:nvSpPr>
            <p:spPr>
              <a:xfrm>
                <a:off x="4015600" y="4103050"/>
                <a:ext cx="20400" cy="14625"/>
              </a:xfrm>
              <a:custGeom>
                <a:rect b="b" l="l" r="r" t="t"/>
                <a:pathLst>
                  <a:path extrusionOk="0" h="585" w="816">
                    <a:moveTo>
                      <a:pt x="399" y="0"/>
                    </a:moveTo>
                    <a:cubicBezTo>
                      <a:pt x="63" y="0"/>
                      <a:pt x="1" y="548"/>
                      <a:pt x="386" y="583"/>
                    </a:cubicBezTo>
                    <a:cubicBezTo>
                      <a:pt x="395" y="584"/>
                      <a:pt x="403" y="584"/>
                      <a:pt x="411" y="584"/>
                    </a:cubicBezTo>
                    <a:cubicBezTo>
                      <a:pt x="752" y="584"/>
                      <a:pt x="816" y="82"/>
                      <a:pt x="474" y="9"/>
                    </a:cubicBezTo>
                    <a:cubicBezTo>
                      <a:pt x="448" y="3"/>
                      <a:pt x="423" y="0"/>
                      <a:pt x="3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79" name="Google Shape;12479;p61"/>
              <p:cNvSpPr/>
              <p:nvPr/>
            </p:nvSpPr>
            <p:spPr>
              <a:xfrm>
                <a:off x="4163025" y="4086825"/>
                <a:ext cx="15800" cy="14375"/>
              </a:xfrm>
              <a:custGeom>
                <a:rect b="b" l="l" r="r" t="t"/>
                <a:pathLst>
                  <a:path extrusionOk="0" h="575" w="632">
                    <a:moveTo>
                      <a:pt x="298" y="0"/>
                    </a:moveTo>
                    <a:cubicBezTo>
                      <a:pt x="166" y="0"/>
                      <a:pt x="36" y="92"/>
                      <a:pt x="13" y="245"/>
                    </a:cubicBezTo>
                    <a:cubicBezTo>
                      <a:pt x="0" y="320"/>
                      <a:pt x="13" y="395"/>
                      <a:pt x="63" y="458"/>
                    </a:cubicBezTo>
                    <a:cubicBezTo>
                      <a:pt x="100" y="520"/>
                      <a:pt x="175" y="558"/>
                      <a:pt x="250" y="570"/>
                    </a:cubicBezTo>
                    <a:cubicBezTo>
                      <a:pt x="267" y="573"/>
                      <a:pt x="283" y="574"/>
                      <a:pt x="299" y="574"/>
                    </a:cubicBezTo>
                    <a:cubicBezTo>
                      <a:pt x="488" y="574"/>
                      <a:pt x="632" y="379"/>
                      <a:pt x="563" y="183"/>
                    </a:cubicBezTo>
                    <a:cubicBezTo>
                      <a:pt x="550" y="158"/>
                      <a:pt x="538" y="133"/>
                      <a:pt x="525" y="120"/>
                    </a:cubicBezTo>
                    <a:cubicBezTo>
                      <a:pt x="467" y="38"/>
                      <a:pt x="382" y="0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80" name="Google Shape;12480;p61"/>
              <p:cNvSpPr/>
              <p:nvPr/>
            </p:nvSpPr>
            <p:spPr>
              <a:xfrm>
                <a:off x="4095225" y="4072625"/>
                <a:ext cx="17375" cy="14525"/>
              </a:xfrm>
              <a:custGeom>
                <a:rect b="b" l="l" r="r" t="t"/>
                <a:pathLst>
                  <a:path extrusionOk="0" h="581" w="695">
                    <a:moveTo>
                      <a:pt x="351" y="1"/>
                    </a:moveTo>
                    <a:cubicBezTo>
                      <a:pt x="257" y="1"/>
                      <a:pt x="165" y="48"/>
                      <a:pt x="113" y="138"/>
                    </a:cubicBezTo>
                    <a:cubicBezTo>
                      <a:pt x="1" y="313"/>
                      <a:pt x="113" y="551"/>
                      <a:pt x="313" y="576"/>
                    </a:cubicBezTo>
                    <a:cubicBezTo>
                      <a:pt x="330" y="579"/>
                      <a:pt x="346" y="580"/>
                      <a:pt x="362" y="580"/>
                    </a:cubicBezTo>
                    <a:cubicBezTo>
                      <a:pt x="551" y="580"/>
                      <a:pt x="694" y="384"/>
                      <a:pt x="625" y="188"/>
                    </a:cubicBezTo>
                    <a:cubicBezTo>
                      <a:pt x="613" y="163"/>
                      <a:pt x="600" y="138"/>
                      <a:pt x="588" y="126"/>
                    </a:cubicBezTo>
                    <a:cubicBezTo>
                      <a:pt x="528" y="42"/>
                      <a:pt x="438" y="1"/>
                      <a:pt x="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81" name="Google Shape;12481;p61"/>
              <p:cNvSpPr/>
              <p:nvPr/>
            </p:nvSpPr>
            <p:spPr>
              <a:xfrm>
                <a:off x="4114050" y="4141800"/>
                <a:ext cx="16350" cy="11775"/>
              </a:xfrm>
              <a:custGeom>
                <a:rect b="b" l="l" r="r" t="t"/>
                <a:pathLst>
                  <a:path extrusionOk="0" h="471" w="654">
                    <a:moveTo>
                      <a:pt x="320" y="1"/>
                    </a:moveTo>
                    <a:cubicBezTo>
                      <a:pt x="188" y="1"/>
                      <a:pt x="58" y="93"/>
                      <a:pt x="35" y="246"/>
                    </a:cubicBezTo>
                    <a:lnTo>
                      <a:pt x="22" y="246"/>
                    </a:lnTo>
                    <a:cubicBezTo>
                      <a:pt x="0" y="401"/>
                      <a:pt x="134" y="471"/>
                      <a:pt x="278" y="471"/>
                    </a:cubicBezTo>
                    <a:cubicBezTo>
                      <a:pt x="458" y="471"/>
                      <a:pt x="654" y="363"/>
                      <a:pt x="585" y="183"/>
                    </a:cubicBezTo>
                    <a:cubicBezTo>
                      <a:pt x="572" y="158"/>
                      <a:pt x="560" y="133"/>
                      <a:pt x="547" y="121"/>
                    </a:cubicBezTo>
                    <a:cubicBezTo>
                      <a:pt x="489" y="38"/>
                      <a:pt x="404" y="1"/>
                      <a:pt x="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82" name="Google Shape;12482;p61"/>
              <p:cNvSpPr/>
              <p:nvPr/>
            </p:nvSpPr>
            <p:spPr>
              <a:xfrm>
                <a:off x="4050575" y="4123575"/>
                <a:ext cx="18500" cy="14450"/>
              </a:xfrm>
              <a:custGeom>
                <a:rect b="b" l="l" r="r" t="t"/>
                <a:pathLst>
                  <a:path extrusionOk="0" h="578" w="740">
                    <a:moveTo>
                      <a:pt x="403" y="0"/>
                    </a:moveTo>
                    <a:cubicBezTo>
                      <a:pt x="194" y="0"/>
                      <a:pt x="0" y="238"/>
                      <a:pt x="162" y="462"/>
                    </a:cubicBezTo>
                    <a:cubicBezTo>
                      <a:pt x="224" y="543"/>
                      <a:pt x="305" y="578"/>
                      <a:pt x="386" y="578"/>
                    </a:cubicBezTo>
                    <a:cubicBezTo>
                      <a:pt x="566" y="578"/>
                      <a:pt x="740" y="404"/>
                      <a:pt x="662" y="187"/>
                    </a:cubicBezTo>
                    <a:cubicBezTo>
                      <a:pt x="662" y="162"/>
                      <a:pt x="649" y="137"/>
                      <a:pt x="637" y="125"/>
                    </a:cubicBezTo>
                    <a:cubicBezTo>
                      <a:pt x="570" y="37"/>
                      <a:pt x="485" y="0"/>
                      <a:pt x="4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83" name="Google Shape;12483;p61"/>
              <p:cNvSpPr/>
              <p:nvPr/>
            </p:nvSpPr>
            <p:spPr>
              <a:xfrm>
                <a:off x="4023025" y="4057300"/>
                <a:ext cx="18050" cy="14475"/>
              </a:xfrm>
              <a:custGeom>
                <a:rect b="b" l="l" r="r" t="t"/>
                <a:pathLst>
                  <a:path extrusionOk="0" h="579" w="722">
                    <a:moveTo>
                      <a:pt x="374" y="0"/>
                    </a:moveTo>
                    <a:cubicBezTo>
                      <a:pt x="182" y="0"/>
                      <a:pt x="0" y="207"/>
                      <a:pt x="114" y="427"/>
                    </a:cubicBezTo>
                    <a:cubicBezTo>
                      <a:pt x="174" y="533"/>
                      <a:pt x="269" y="579"/>
                      <a:pt x="363" y="579"/>
                    </a:cubicBezTo>
                    <a:cubicBezTo>
                      <a:pt x="544" y="579"/>
                      <a:pt x="721" y="411"/>
                      <a:pt x="639" y="189"/>
                    </a:cubicBezTo>
                    <a:cubicBezTo>
                      <a:pt x="639" y="164"/>
                      <a:pt x="627" y="139"/>
                      <a:pt x="602" y="127"/>
                    </a:cubicBezTo>
                    <a:cubicBezTo>
                      <a:pt x="538" y="37"/>
                      <a:pt x="455" y="0"/>
                      <a:pt x="3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84" name="Google Shape;12484;p61"/>
              <p:cNvSpPr/>
              <p:nvPr/>
            </p:nvSpPr>
            <p:spPr>
              <a:xfrm>
                <a:off x="4072775" y="4187800"/>
                <a:ext cx="18675" cy="14450"/>
              </a:xfrm>
              <a:custGeom>
                <a:rect b="b" l="l" r="r" t="t"/>
                <a:pathLst>
                  <a:path extrusionOk="0" h="578" w="747">
                    <a:moveTo>
                      <a:pt x="385" y="1"/>
                    </a:moveTo>
                    <a:cubicBezTo>
                      <a:pt x="130" y="1"/>
                      <a:pt x="0" y="342"/>
                      <a:pt x="211" y="518"/>
                    </a:cubicBezTo>
                    <a:cubicBezTo>
                      <a:pt x="268" y="559"/>
                      <a:pt x="330" y="578"/>
                      <a:pt x="389" y="578"/>
                    </a:cubicBezTo>
                    <a:cubicBezTo>
                      <a:pt x="579" y="578"/>
                      <a:pt x="747" y="392"/>
                      <a:pt x="661" y="193"/>
                    </a:cubicBezTo>
                    <a:cubicBezTo>
                      <a:pt x="624" y="93"/>
                      <a:pt x="536" y="18"/>
                      <a:pt x="436" y="5"/>
                    </a:cubicBezTo>
                    <a:cubicBezTo>
                      <a:pt x="418" y="2"/>
                      <a:pt x="401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85" name="Google Shape;12485;p61"/>
              <p:cNvSpPr/>
              <p:nvPr/>
            </p:nvSpPr>
            <p:spPr>
              <a:xfrm>
                <a:off x="4135225" y="4015500"/>
                <a:ext cx="16975" cy="14450"/>
              </a:xfrm>
              <a:custGeom>
                <a:rect b="b" l="l" r="r" t="t"/>
                <a:pathLst>
                  <a:path extrusionOk="0" h="578" w="679">
                    <a:moveTo>
                      <a:pt x="301" y="1"/>
                    </a:moveTo>
                    <a:cubicBezTo>
                      <a:pt x="167" y="1"/>
                      <a:pt x="35" y="91"/>
                      <a:pt x="13" y="249"/>
                    </a:cubicBezTo>
                    <a:cubicBezTo>
                      <a:pt x="0" y="324"/>
                      <a:pt x="25" y="399"/>
                      <a:pt x="63" y="461"/>
                    </a:cubicBezTo>
                    <a:cubicBezTo>
                      <a:pt x="113" y="524"/>
                      <a:pt x="175" y="561"/>
                      <a:pt x="250" y="574"/>
                    </a:cubicBezTo>
                    <a:cubicBezTo>
                      <a:pt x="266" y="576"/>
                      <a:pt x="281" y="577"/>
                      <a:pt x="296" y="577"/>
                    </a:cubicBezTo>
                    <a:cubicBezTo>
                      <a:pt x="532" y="577"/>
                      <a:pt x="678" y="312"/>
                      <a:pt x="537" y="124"/>
                    </a:cubicBezTo>
                    <a:cubicBezTo>
                      <a:pt x="478" y="40"/>
                      <a:pt x="389" y="1"/>
                      <a:pt x="3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86" name="Google Shape;12486;p61"/>
              <p:cNvSpPr/>
              <p:nvPr/>
            </p:nvSpPr>
            <p:spPr>
              <a:xfrm>
                <a:off x="4200500" y="4030100"/>
                <a:ext cx="17000" cy="14525"/>
              </a:xfrm>
              <a:custGeom>
                <a:rect b="b" l="l" r="r" t="t"/>
                <a:pathLst>
                  <a:path extrusionOk="0" h="581" w="680">
                    <a:moveTo>
                      <a:pt x="300" y="0"/>
                    </a:moveTo>
                    <a:cubicBezTo>
                      <a:pt x="165" y="0"/>
                      <a:pt x="36" y="88"/>
                      <a:pt x="13" y="240"/>
                    </a:cubicBezTo>
                    <a:cubicBezTo>
                      <a:pt x="1" y="315"/>
                      <a:pt x="26" y="390"/>
                      <a:pt x="63" y="452"/>
                    </a:cubicBezTo>
                    <a:cubicBezTo>
                      <a:pt x="113" y="515"/>
                      <a:pt x="176" y="565"/>
                      <a:pt x="263" y="577"/>
                    </a:cubicBezTo>
                    <a:cubicBezTo>
                      <a:pt x="278" y="580"/>
                      <a:pt x="293" y="581"/>
                      <a:pt x="307" y="581"/>
                    </a:cubicBezTo>
                    <a:cubicBezTo>
                      <a:pt x="533" y="581"/>
                      <a:pt x="679" y="315"/>
                      <a:pt x="538" y="115"/>
                    </a:cubicBezTo>
                    <a:cubicBezTo>
                      <a:pt x="475" y="37"/>
                      <a:pt x="386" y="0"/>
                      <a:pt x="3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87" name="Google Shape;12487;p61"/>
              <p:cNvSpPr/>
              <p:nvPr/>
            </p:nvSpPr>
            <p:spPr>
              <a:xfrm>
                <a:off x="4228000" y="4101650"/>
                <a:ext cx="19725" cy="14175"/>
              </a:xfrm>
              <a:custGeom>
                <a:rect b="b" l="l" r="r" t="t"/>
                <a:pathLst>
                  <a:path extrusionOk="0" h="567" w="789">
                    <a:moveTo>
                      <a:pt x="389" y="0"/>
                    </a:moveTo>
                    <a:cubicBezTo>
                      <a:pt x="35" y="0"/>
                      <a:pt x="0" y="528"/>
                      <a:pt x="363" y="565"/>
                    </a:cubicBezTo>
                    <a:cubicBezTo>
                      <a:pt x="375" y="566"/>
                      <a:pt x="388" y="566"/>
                      <a:pt x="399" y="566"/>
                    </a:cubicBezTo>
                    <a:cubicBezTo>
                      <a:pt x="730" y="566"/>
                      <a:pt x="788" y="75"/>
                      <a:pt x="451" y="2"/>
                    </a:cubicBezTo>
                    <a:lnTo>
                      <a:pt x="426" y="2"/>
                    </a:lnTo>
                    <a:cubicBezTo>
                      <a:pt x="413" y="1"/>
                      <a:pt x="401" y="0"/>
                      <a:pt x="3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88" name="Google Shape;12488;p61"/>
              <p:cNvSpPr/>
              <p:nvPr/>
            </p:nvSpPr>
            <p:spPr>
              <a:xfrm>
                <a:off x="4190525" y="4145675"/>
                <a:ext cx="16575" cy="14400"/>
              </a:xfrm>
              <a:custGeom>
                <a:rect b="b" l="l" r="r" t="t"/>
                <a:pathLst>
                  <a:path extrusionOk="0" h="576" w="663">
                    <a:moveTo>
                      <a:pt x="321" y="0"/>
                    </a:moveTo>
                    <a:cubicBezTo>
                      <a:pt x="289" y="0"/>
                      <a:pt x="256" y="5"/>
                      <a:pt x="225" y="16"/>
                    </a:cubicBezTo>
                    <a:cubicBezTo>
                      <a:pt x="75" y="78"/>
                      <a:pt x="0" y="241"/>
                      <a:pt x="62" y="391"/>
                    </a:cubicBezTo>
                    <a:cubicBezTo>
                      <a:pt x="110" y="505"/>
                      <a:pt x="215" y="575"/>
                      <a:pt x="329" y="575"/>
                    </a:cubicBezTo>
                    <a:cubicBezTo>
                      <a:pt x="365" y="575"/>
                      <a:pt x="401" y="568"/>
                      <a:pt x="437" y="553"/>
                    </a:cubicBezTo>
                    <a:cubicBezTo>
                      <a:pt x="587" y="503"/>
                      <a:pt x="662" y="328"/>
                      <a:pt x="600" y="191"/>
                    </a:cubicBezTo>
                    <a:cubicBezTo>
                      <a:pt x="560" y="72"/>
                      <a:pt x="443" y="0"/>
                      <a:pt x="3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89" name="Google Shape;12489;p61"/>
              <p:cNvSpPr/>
              <p:nvPr/>
            </p:nvSpPr>
            <p:spPr>
              <a:xfrm>
                <a:off x="4032525" y="4026250"/>
                <a:ext cx="17975" cy="14525"/>
              </a:xfrm>
              <a:custGeom>
                <a:rect b="b" l="l" r="r" t="t"/>
                <a:pathLst>
                  <a:path extrusionOk="0" h="581" w="719">
                    <a:moveTo>
                      <a:pt x="347" y="0"/>
                    </a:moveTo>
                    <a:cubicBezTo>
                      <a:pt x="171" y="0"/>
                      <a:pt x="0" y="154"/>
                      <a:pt x="72" y="369"/>
                    </a:cubicBezTo>
                    <a:cubicBezTo>
                      <a:pt x="114" y="518"/>
                      <a:pt x="223" y="580"/>
                      <a:pt x="335" y="580"/>
                    </a:cubicBezTo>
                    <a:cubicBezTo>
                      <a:pt x="524" y="580"/>
                      <a:pt x="719" y="404"/>
                      <a:pt x="609" y="169"/>
                    </a:cubicBezTo>
                    <a:cubicBezTo>
                      <a:pt x="550" y="51"/>
                      <a:pt x="448" y="0"/>
                      <a:pt x="3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90" name="Google Shape;12490;p61"/>
              <p:cNvSpPr/>
              <p:nvPr/>
            </p:nvSpPr>
            <p:spPr>
              <a:xfrm>
                <a:off x="4144350" y="3982725"/>
                <a:ext cx="18025" cy="14525"/>
              </a:xfrm>
              <a:custGeom>
                <a:rect b="b" l="l" r="r" t="t"/>
                <a:pathLst>
                  <a:path extrusionOk="0" h="581" w="721">
                    <a:moveTo>
                      <a:pt x="354" y="1"/>
                    </a:moveTo>
                    <a:cubicBezTo>
                      <a:pt x="176" y="1"/>
                      <a:pt x="0" y="156"/>
                      <a:pt x="72" y="373"/>
                    </a:cubicBezTo>
                    <a:cubicBezTo>
                      <a:pt x="114" y="519"/>
                      <a:pt x="220" y="580"/>
                      <a:pt x="330" y="580"/>
                    </a:cubicBezTo>
                    <a:cubicBezTo>
                      <a:pt x="520" y="580"/>
                      <a:pt x="721" y="398"/>
                      <a:pt x="610" y="160"/>
                    </a:cubicBezTo>
                    <a:cubicBezTo>
                      <a:pt x="552" y="49"/>
                      <a:pt x="452" y="1"/>
                      <a:pt x="3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91" name="Google Shape;12491;p61"/>
              <p:cNvSpPr/>
              <p:nvPr/>
            </p:nvSpPr>
            <p:spPr>
              <a:xfrm>
                <a:off x="4068600" y="4006700"/>
                <a:ext cx="17800" cy="14475"/>
              </a:xfrm>
              <a:custGeom>
                <a:rect b="b" l="l" r="r" t="t"/>
                <a:pathLst>
                  <a:path extrusionOk="0" h="579" w="712">
                    <a:moveTo>
                      <a:pt x="377" y="1"/>
                    </a:moveTo>
                    <a:cubicBezTo>
                      <a:pt x="182" y="1"/>
                      <a:pt x="0" y="204"/>
                      <a:pt x="116" y="426"/>
                    </a:cubicBezTo>
                    <a:cubicBezTo>
                      <a:pt x="166" y="501"/>
                      <a:pt x="241" y="551"/>
                      <a:pt x="328" y="576"/>
                    </a:cubicBezTo>
                    <a:cubicBezTo>
                      <a:pt x="340" y="577"/>
                      <a:pt x="351" y="578"/>
                      <a:pt x="362" y="578"/>
                    </a:cubicBezTo>
                    <a:cubicBezTo>
                      <a:pt x="559" y="578"/>
                      <a:pt x="712" y="377"/>
                      <a:pt x="641" y="176"/>
                    </a:cubicBezTo>
                    <a:cubicBezTo>
                      <a:pt x="628" y="151"/>
                      <a:pt x="616" y="139"/>
                      <a:pt x="603" y="114"/>
                    </a:cubicBezTo>
                    <a:cubicBezTo>
                      <a:pt x="538" y="34"/>
                      <a:pt x="456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92" name="Google Shape;12492;p61"/>
              <p:cNvSpPr/>
              <p:nvPr/>
            </p:nvSpPr>
            <p:spPr>
              <a:xfrm>
                <a:off x="4298600" y="4060450"/>
                <a:ext cx="17700" cy="14500"/>
              </a:xfrm>
              <a:custGeom>
                <a:rect b="b" l="l" r="r" t="t"/>
                <a:pathLst>
                  <a:path extrusionOk="0" h="580" w="708">
                    <a:moveTo>
                      <a:pt x="362" y="0"/>
                    </a:moveTo>
                    <a:cubicBezTo>
                      <a:pt x="267" y="0"/>
                      <a:pt x="172" y="47"/>
                      <a:pt x="113" y="138"/>
                    </a:cubicBezTo>
                    <a:cubicBezTo>
                      <a:pt x="1" y="313"/>
                      <a:pt x="113" y="538"/>
                      <a:pt x="326" y="575"/>
                    </a:cubicBezTo>
                    <a:cubicBezTo>
                      <a:pt x="342" y="578"/>
                      <a:pt x="357" y="580"/>
                      <a:pt x="373" y="580"/>
                    </a:cubicBezTo>
                    <a:cubicBezTo>
                      <a:pt x="563" y="580"/>
                      <a:pt x="708" y="373"/>
                      <a:pt x="638" y="188"/>
                    </a:cubicBezTo>
                    <a:cubicBezTo>
                      <a:pt x="626" y="163"/>
                      <a:pt x="613" y="138"/>
                      <a:pt x="601" y="126"/>
                    </a:cubicBezTo>
                    <a:cubicBezTo>
                      <a:pt x="540" y="41"/>
                      <a:pt x="451" y="0"/>
                      <a:pt x="3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93" name="Google Shape;12493;p61"/>
              <p:cNvSpPr/>
              <p:nvPr/>
            </p:nvSpPr>
            <p:spPr>
              <a:xfrm>
                <a:off x="4309550" y="4021400"/>
                <a:ext cx="15325" cy="14425"/>
              </a:xfrm>
              <a:custGeom>
                <a:rect b="b" l="l" r="r" t="t"/>
                <a:pathLst>
                  <a:path extrusionOk="0" h="577" w="613">
                    <a:moveTo>
                      <a:pt x="309" y="1"/>
                    </a:moveTo>
                    <a:cubicBezTo>
                      <a:pt x="181" y="1"/>
                      <a:pt x="52" y="83"/>
                      <a:pt x="25" y="238"/>
                    </a:cubicBezTo>
                    <a:cubicBezTo>
                      <a:pt x="0" y="438"/>
                      <a:pt x="153" y="577"/>
                      <a:pt x="313" y="577"/>
                    </a:cubicBezTo>
                    <a:cubicBezTo>
                      <a:pt x="393" y="577"/>
                      <a:pt x="475" y="542"/>
                      <a:pt x="538" y="463"/>
                    </a:cubicBezTo>
                    <a:cubicBezTo>
                      <a:pt x="588" y="413"/>
                      <a:pt x="613" y="325"/>
                      <a:pt x="600" y="250"/>
                    </a:cubicBezTo>
                    <a:cubicBezTo>
                      <a:pt x="600" y="225"/>
                      <a:pt x="588" y="200"/>
                      <a:pt x="575" y="188"/>
                    </a:cubicBezTo>
                    <a:cubicBezTo>
                      <a:pt x="529" y="61"/>
                      <a:pt x="419" y="1"/>
                      <a:pt x="3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94" name="Google Shape;12494;p61"/>
              <p:cNvSpPr/>
              <p:nvPr/>
            </p:nvSpPr>
            <p:spPr>
              <a:xfrm>
                <a:off x="4344225" y="4020450"/>
                <a:ext cx="17375" cy="14525"/>
              </a:xfrm>
              <a:custGeom>
                <a:rect b="b" l="l" r="r" t="t"/>
                <a:pathLst>
                  <a:path extrusionOk="0" h="581" w="695">
                    <a:moveTo>
                      <a:pt x="349" y="1"/>
                    </a:moveTo>
                    <a:cubicBezTo>
                      <a:pt x="254" y="1"/>
                      <a:pt x="159" y="48"/>
                      <a:pt x="100" y="138"/>
                    </a:cubicBezTo>
                    <a:cubicBezTo>
                      <a:pt x="0" y="326"/>
                      <a:pt x="100" y="551"/>
                      <a:pt x="313" y="576"/>
                    </a:cubicBezTo>
                    <a:cubicBezTo>
                      <a:pt x="329" y="579"/>
                      <a:pt x="346" y="580"/>
                      <a:pt x="362" y="580"/>
                    </a:cubicBezTo>
                    <a:cubicBezTo>
                      <a:pt x="551" y="580"/>
                      <a:pt x="694" y="384"/>
                      <a:pt x="625" y="188"/>
                    </a:cubicBezTo>
                    <a:cubicBezTo>
                      <a:pt x="613" y="163"/>
                      <a:pt x="600" y="151"/>
                      <a:pt x="588" y="126"/>
                    </a:cubicBezTo>
                    <a:cubicBezTo>
                      <a:pt x="527" y="42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95" name="Google Shape;12495;p61"/>
              <p:cNvSpPr/>
              <p:nvPr/>
            </p:nvSpPr>
            <p:spPr>
              <a:xfrm>
                <a:off x="4283975" y="3960675"/>
                <a:ext cx="18750" cy="14450"/>
              </a:xfrm>
              <a:custGeom>
                <a:rect b="b" l="l" r="r" t="t"/>
                <a:pathLst>
                  <a:path extrusionOk="0" h="578" w="750">
                    <a:moveTo>
                      <a:pt x="395" y="1"/>
                    </a:moveTo>
                    <a:cubicBezTo>
                      <a:pt x="130" y="1"/>
                      <a:pt x="1" y="342"/>
                      <a:pt x="223" y="518"/>
                    </a:cubicBezTo>
                    <a:cubicBezTo>
                      <a:pt x="277" y="559"/>
                      <a:pt x="336" y="577"/>
                      <a:pt x="394" y="577"/>
                    </a:cubicBezTo>
                    <a:cubicBezTo>
                      <a:pt x="579" y="577"/>
                      <a:pt x="750" y="390"/>
                      <a:pt x="673" y="180"/>
                    </a:cubicBezTo>
                    <a:cubicBezTo>
                      <a:pt x="661" y="155"/>
                      <a:pt x="648" y="143"/>
                      <a:pt x="636" y="118"/>
                    </a:cubicBezTo>
                    <a:cubicBezTo>
                      <a:pt x="586" y="55"/>
                      <a:pt x="523" y="18"/>
                      <a:pt x="448" y="5"/>
                    </a:cubicBezTo>
                    <a:cubicBezTo>
                      <a:pt x="430" y="2"/>
                      <a:pt x="412" y="1"/>
                      <a:pt x="3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96" name="Google Shape;12496;p61"/>
              <p:cNvSpPr/>
              <p:nvPr/>
            </p:nvSpPr>
            <p:spPr>
              <a:xfrm>
                <a:off x="4323925" y="3948825"/>
                <a:ext cx="15775" cy="14550"/>
              </a:xfrm>
              <a:custGeom>
                <a:rect b="b" l="l" r="r" t="t"/>
                <a:pathLst>
                  <a:path extrusionOk="0" h="582" w="631">
                    <a:moveTo>
                      <a:pt x="328" y="1"/>
                    </a:moveTo>
                    <a:cubicBezTo>
                      <a:pt x="246" y="1"/>
                      <a:pt x="161" y="37"/>
                      <a:pt x="100" y="117"/>
                    </a:cubicBezTo>
                    <a:cubicBezTo>
                      <a:pt x="0" y="229"/>
                      <a:pt x="13" y="417"/>
                      <a:pt x="138" y="517"/>
                    </a:cubicBezTo>
                    <a:cubicBezTo>
                      <a:pt x="193" y="562"/>
                      <a:pt x="256" y="582"/>
                      <a:pt x="317" y="582"/>
                    </a:cubicBezTo>
                    <a:cubicBezTo>
                      <a:pt x="479" y="582"/>
                      <a:pt x="631" y="444"/>
                      <a:pt x="612" y="254"/>
                    </a:cubicBezTo>
                    <a:cubicBezTo>
                      <a:pt x="597" y="98"/>
                      <a:pt x="465" y="1"/>
                      <a:pt x="3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97" name="Google Shape;12497;p61"/>
              <p:cNvSpPr/>
              <p:nvPr/>
            </p:nvSpPr>
            <p:spPr>
              <a:xfrm>
                <a:off x="4270500" y="3993925"/>
                <a:ext cx="17500" cy="14250"/>
              </a:xfrm>
              <a:custGeom>
                <a:rect b="b" l="l" r="r" t="t"/>
                <a:pathLst>
                  <a:path extrusionOk="0" h="570" w="700">
                    <a:moveTo>
                      <a:pt x="384" y="1"/>
                    </a:moveTo>
                    <a:cubicBezTo>
                      <a:pt x="296" y="1"/>
                      <a:pt x="208" y="39"/>
                      <a:pt x="150" y="112"/>
                    </a:cubicBezTo>
                    <a:cubicBezTo>
                      <a:pt x="1" y="327"/>
                      <a:pt x="193" y="569"/>
                      <a:pt x="398" y="569"/>
                    </a:cubicBezTo>
                    <a:cubicBezTo>
                      <a:pt x="468" y="569"/>
                      <a:pt x="540" y="541"/>
                      <a:pt x="600" y="475"/>
                    </a:cubicBezTo>
                    <a:cubicBezTo>
                      <a:pt x="700" y="350"/>
                      <a:pt x="687" y="162"/>
                      <a:pt x="563" y="62"/>
                    </a:cubicBezTo>
                    <a:cubicBezTo>
                      <a:pt x="510" y="21"/>
                      <a:pt x="447" y="1"/>
                      <a:pt x="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98" name="Google Shape;12498;p61"/>
              <p:cNvSpPr/>
              <p:nvPr/>
            </p:nvSpPr>
            <p:spPr>
              <a:xfrm>
                <a:off x="4351100" y="3983050"/>
                <a:ext cx="16275" cy="14425"/>
              </a:xfrm>
              <a:custGeom>
                <a:rect b="b" l="l" r="r" t="t"/>
                <a:pathLst>
                  <a:path extrusionOk="0" h="577" w="651">
                    <a:moveTo>
                      <a:pt x="334" y="0"/>
                    </a:moveTo>
                    <a:cubicBezTo>
                      <a:pt x="298" y="0"/>
                      <a:pt x="261" y="7"/>
                      <a:pt x="225" y="22"/>
                    </a:cubicBezTo>
                    <a:cubicBezTo>
                      <a:pt x="75" y="72"/>
                      <a:pt x="0" y="247"/>
                      <a:pt x="63" y="397"/>
                    </a:cubicBezTo>
                    <a:cubicBezTo>
                      <a:pt x="101" y="513"/>
                      <a:pt x="214" y="577"/>
                      <a:pt x="327" y="577"/>
                    </a:cubicBezTo>
                    <a:cubicBezTo>
                      <a:pt x="361" y="577"/>
                      <a:pt x="394" y="571"/>
                      <a:pt x="425" y="560"/>
                    </a:cubicBezTo>
                    <a:cubicBezTo>
                      <a:pt x="575" y="497"/>
                      <a:pt x="650" y="335"/>
                      <a:pt x="600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99" name="Google Shape;12499;p61"/>
              <p:cNvSpPr/>
              <p:nvPr/>
            </p:nvSpPr>
            <p:spPr>
              <a:xfrm>
                <a:off x="4391750" y="3915375"/>
                <a:ext cx="18675" cy="14575"/>
              </a:xfrm>
              <a:custGeom>
                <a:rect b="b" l="l" r="r" t="t"/>
                <a:pathLst>
                  <a:path extrusionOk="0" h="583" w="747">
                    <a:moveTo>
                      <a:pt x="385" y="1"/>
                    </a:moveTo>
                    <a:cubicBezTo>
                      <a:pt x="130" y="1"/>
                      <a:pt x="0" y="342"/>
                      <a:pt x="211" y="517"/>
                    </a:cubicBezTo>
                    <a:cubicBezTo>
                      <a:pt x="266" y="563"/>
                      <a:pt x="327" y="583"/>
                      <a:pt x="386" y="583"/>
                    </a:cubicBezTo>
                    <a:cubicBezTo>
                      <a:pt x="573" y="583"/>
                      <a:pt x="746" y="389"/>
                      <a:pt x="661" y="180"/>
                    </a:cubicBezTo>
                    <a:cubicBezTo>
                      <a:pt x="649" y="168"/>
                      <a:pt x="636" y="143"/>
                      <a:pt x="624" y="118"/>
                    </a:cubicBezTo>
                    <a:cubicBezTo>
                      <a:pt x="586" y="55"/>
                      <a:pt x="511" y="18"/>
                      <a:pt x="436" y="5"/>
                    </a:cubicBezTo>
                    <a:cubicBezTo>
                      <a:pt x="419" y="2"/>
                      <a:pt x="401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00" name="Google Shape;12500;p61"/>
              <p:cNvSpPr/>
              <p:nvPr/>
            </p:nvSpPr>
            <p:spPr>
              <a:xfrm>
                <a:off x="4380475" y="3961175"/>
                <a:ext cx="16250" cy="14575"/>
              </a:xfrm>
              <a:custGeom>
                <a:rect b="b" l="l" r="r" t="t"/>
                <a:pathLst>
                  <a:path extrusionOk="0" h="583" w="650">
                    <a:moveTo>
                      <a:pt x="323" y="1"/>
                    </a:moveTo>
                    <a:cubicBezTo>
                      <a:pt x="286" y="1"/>
                      <a:pt x="249" y="8"/>
                      <a:pt x="212" y="23"/>
                    </a:cubicBezTo>
                    <a:cubicBezTo>
                      <a:pt x="63" y="85"/>
                      <a:pt x="0" y="248"/>
                      <a:pt x="50" y="398"/>
                    </a:cubicBezTo>
                    <a:cubicBezTo>
                      <a:pt x="97" y="511"/>
                      <a:pt x="203" y="582"/>
                      <a:pt x="316" y="582"/>
                    </a:cubicBezTo>
                    <a:cubicBezTo>
                      <a:pt x="352" y="582"/>
                      <a:pt x="389" y="575"/>
                      <a:pt x="425" y="560"/>
                    </a:cubicBezTo>
                    <a:cubicBezTo>
                      <a:pt x="575" y="510"/>
                      <a:pt x="650" y="335"/>
                      <a:pt x="587" y="185"/>
                    </a:cubicBezTo>
                    <a:cubicBezTo>
                      <a:pt x="549" y="71"/>
                      <a:pt x="439" y="1"/>
                      <a:pt x="3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01" name="Google Shape;12501;p61"/>
              <p:cNvSpPr/>
              <p:nvPr/>
            </p:nvSpPr>
            <p:spPr>
              <a:xfrm>
                <a:off x="4260800" y="4118500"/>
                <a:ext cx="16625" cy="12575"/>
              </a:xfrm>
              <a:custGeom>
                <a:rect b="b" l="l" r="r" t="t"/>
                <a:pathLst>
                  <a:path extrusionOk="0" h="503" w="665">
                    <a:moveTo>
                      <a:pt x="226" y="0"/>
                    </a:moveTo>
                    <a:cubicBezTo>
                      <a:pt x="122" y="0"/>
                      <a:pt x="31" y="48"/>
                      <a:pt x="13" y="165"/>
                    </a:cubicBezTo>
                    <a:cubicBezTo>
                      <a:pt x="1" y="240"/>
                      <a:pt x="13" y="315"/>
                      <a:pt x="63" y="378"/>
                    </a:cubicBezTo>
                    <a:cubicBezTo>
                      <a:pt x="113" y="440"/>
                      <a:pt x="176" y="490"/>
                      <a:pt x="251" y="503"/>
                    </a:cubicBezTo>
                    <a:lnTo>
                      <a:pt x="313" y="503"/>
                    </a:lnTo>
                    <a:lnTo>
                      <a:pt x="551" y="365"/>
                    </a:lnTo>
                    <a:cubicBezTo>
                      <a:pt x="665" y="170"/>
                      <a:pt x="422" y="0"/>
                      <a:pt x="2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02" name="Google Shape;12502;p61"/>
              <p:cNvSpPr/>
              <p:nvPr/>
            </p:nvSpPr>
            <p:spPr>
              <a:xfrm>
                <a:off x="4266750" y="4077175"/>
                <a:ext cx="18125" cy="15000"/>
              </a:xfrm>
              <a:custGeom>
                <a:rect b="b" l="l" r="r" t="t"/>
                <a:pathLst>
                  <a:path extrusionOk="0" h="600" w="725">
                    <a:moveTo>
                      <a:pt x="306" y="1"/>
                    </a:moveTo>
                    <a:cubicBezTo>
                      <a:pt x="224" y="1"/>
                      <a:pt x="140" y="39"/>
                      <a:pt x="75" y="131"/>
                    </a:cubicBezTo>
                    <a:cubicBezTo>
                      <a:pt x="25" y="181"/>
                      <a:pt x="0" y="256"/>
                      <a:pt x="13" y="331"/>
                    </a:cubicBezTo>
                    <a:cubicBezTo>
                      <a:pt x="29" y="498"/>
                      <a:pt x="166" y="600"/>
                      <a:pt x="306" y="600"/>
                    </a:cubicBezTo>
                    <a:cubicBezTo>
                      <a:pt x="385" y="600"/>
                      <a:pt x="466" y="566"/>
                      <a:pt x="525" y="494"/>
                    </a:cubicBezTo>
                    <a:cubicBezTo>
                      <a:pt x="725" y="267"/>
                      <a:pt x="523" y="1"/>
                      <a:pt x="3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03" name="Google Shape;12503;p61"/>
              <p:cNvSpPr/>
              <p:nvPr/>
            </p:nvSpPr>
            <p:spPr>
              <a:xfrm>
                <a:off x="4233000" y="4056825"/>
                <a:ext cx="18550" cy="14350"/>
              </a:xfrm>
              <a:custGeom>
                <a:rect b="b" l="l" r="r" t="t"/>
                <a:pathLst>
                  <a:path extrusionOk="0" h="574" w="742">
                    <a:moveTo>
                      <a:pt x="357" y="0"/>
                    </a:moveTo>
                    <a:cubicBezTo>
                      <a:pt x="263" y="0"/>
                      <a:pt x="170" y="44"/>
                      <a:pt x="113" y="133"/>
                    </a:cubicBezTo>
                    <a:cubicBezTo>
                      <a:pt x="1" y="321"/>
                      <a:pt x="113" y="545"/>
                      <a:pt x="325" y="570"/>
                    </a:cubicBezTo>
                    <a:cubicBezTo>
                      <a:pt x="341" y="573"/>
                      <a:pt x="356" y="574"/>
                      <a:pt x="371" y="574"/>
                    </a:cubicBezTo>
                    <a:cubicBezTo>
                      <a:pt x="596" y="574"/>
                      <a:pt x="741" y="320"/>
                      <a:pt x="600" y="121"/>
                    </a:cubicBezTo>
                    <a:cubicBezTo>
                      <a:pt x="539" y="41"/>
                      <a:pt x="448" y="0"/>
                      <a:pt x="3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04" name="Google Shape;12504;p61"/>
              <p:cNvSpPr/>
              <p:nvPr/>
            </p:nvSpPr>
            <p:spPr>
              <a:xfrm>
                <a:off x="4209225" y="3991175"/>
                <a:ext cx="17375" cy="12825"/>
              </a:xfrm>
              <a:custGeom>
                <a:rect b="b" l="l" r="r" t="t"/>
                <a:pathLst>
                  <a:path extrusionOk="0" h="513" w="695">
                    <a:moveTo>
                      <a:pt x="489" y="1"/>
                    </a:moveTo>
                    <a:cubicBezTo>
                      <a:pt x="277" y="1"/>
                      <a:pt x="1" y="289"/>
                      <a:pt x="214" y="447"/>
                    </a:cubicBezTo>
                    <a:lnTo>
                      <a:pt x="202" y="447"/>
                    </a:lnTo>
                    <a:cubicBezTo>
                      <a:pt x="257" y="492"/>
                      <a:pt x="321" y="512"/>
                      <a:pt x="383" y="512"/>
                    </a:cubicBezTo>
                    <a:cubicBezTo>
                      <a:pt x="543" y="512"/>
                      <a:pt x="695" y="378"/>
                      <a:pt x="677" y="197"/>
                    </a:cubicBezTo>
                    <a:cubicBezTo>
                      <a:pt x="677" y="172"/>
                      <a:pt x="664" y="147"/>
                      <a:pt x="664" y="122"/>
                    </a:cubicBezTo>
                    <a:cubicBezTo>
                      <a:pt x="629" y="35"/>
                      <a:pt x="563" y="1"/>
                      <a:pt x="4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05" name="Google Shape;12505;p61"/>
              <p:cNvSpPr/>
              <p:nvPr/>
            </p:nvSpPr>
            <p:spPr>
              <a:xfrm>
                <a:off x="4238625" y="4017875"/>
                <a:ext cx="16125" cy="14475"/>
              </a:xfrm>
              <a:custGeom>
                <a:rect b="b" l="l" r="r" t="t"/>
                <a:pathLst>
                  <a:path extrusionOk="0" h="579" w="645">
                    <a:moveTo>
                      <a:pt x="308" y="1"/>
                    </a:moveTo>
                    <a:cubicBezTo>
                      <a:pt x="173" y="1"/>
                      <a:pt x="48" y="106"/>
                      <a:pt x="26" y="241"/>
                    </a:cubicBezTo>
                    <a:cubicBezTo>
                      <a:pt x="1" y="404"/>
                      <a:pt x="100" y="554"/>
                      <a:pt x="263" y="579"/>
                    </a:cubicBezTo>
                    <a:lnTo>
                      <a:pt x="263" y="566"/>
                    </a:lnTo>
                    <a:cubicBezTo>
                      <a:pt x="280" y="569"/>
                      <a:pt x="298" y="571"/>
                      <a:pt x="314" y="571"/>
                    </a:cubicBezTo>
                    <a:cubicBezTo>
                      <a:pt x="512" y="571"/>
                      <a:pt x="644" y="375"/>
                      <a:pt x="575" y="179"/>
                    </a:cubicBezTo>
                    <a:cubicBezTo>
                      <a:pt x="563" y="154"/>
                      <a:pt x="550" y="142"/>
                      <a:pt x="538" y="117"/>
                    </a:cubicBezTo>
                    <a:cubicBezTo>
                      <a:pt x="500" y="54"/>
                      <a:pt x="425" y="17"/>
                      <a:pt x="350" y="4"/>
                    </a:cubicBezTo>
                    <a:cubicBezTo>
                      <a:pt x="336" y="2"/>
                      <a:pt x="322" y="1"/>
                      <a:pt x="3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06" name="Google Shape;12506;p61"/>
              <p:cNvSpPr/>
              <p:nvPr/>
            </p:nvSpPr>
            <p:spPr>
              <a:xfrm>
                <a:off x="4380775" y="4001575"/>
                <a:ext cx="17275" cy="14325"/>
              </a:xfrm>
              <a:custGeom>
                <a:rect b="b" l="l" r="r" t="t"/>
                <a:pathLst>
                  <a:path extrusionOk="0" h="573" w="691">
                    <a:moveTo>
                      <a:pt x="377" y="1"/>
                    </a:moveTo>
                    <a:cubicBezTo>
                      <a:pt x="321" y="1"/>
                      <a:pt x="264" y="18"/>
                      <a:pt x="213" y="56"/>
                    </a:cubicBezTo>
                    <a:cubicBezTo>
                      <a:pt x="1" y="206"/>
                      <a:pt x="75" y="531"/>
                      <a:pt x="338" y="569"/>
                    </a:cubicBezTo>
                    <a:cubicBezTo>
                      <a:pt x="353" y="571"/>
                      <a:pt x="369" y="572"/>
                      <a:pt x="384" y="572"/>
                    </a:cubicBezTo>
                    <a:cubicBezTo>
                      <a:pt x="517" y="572"/>
                      <a:pt x="640" y="477"/>
                      <a:pt x="663" y="331"/>
                    </a:cubicBezTo>
                    <a:cubicBezTo>
                      <a:pt x="691" y="145"/>
                      <a:pt x="539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07" name="Google Shape;12507;p61"/>
              <p:cNvSpPr/>
              <p:nvPr/>
            </p:nvSpPr>
            <p:spPr>
              <a:xfrm>
                <a:off x="4314225" y="3987225"/>
                <a:ext cx="17600" cy="14600"/>
              </a:xfrm>
              <a:custGeom>
                <a:rect b="b" l="l" r="r" t="t"/>
                <a:pathLst>
                  <a:path extrusionOk="0" h="584" w="704">
                    <a:moveTo>
                      <a:pt x="383" y="0"/>
                    </a:moveTo>
                    <a:cubicBezTo>
                      <a:pt x="326" y="0"/>
                      <a:pt x="267" y="17"/>
                      <a:pt x="213" y="55"/>
                    </a:cubicBezTo>
                    <a:cubicBezTo>
                      <a:pt x="1" y="218"/>
                      <a:pt x="88" y="543"/>
                      <a:pt x="338" y="580"/>
                    </a:cubicBezTo>
                    <a:cubicBezTo>
                      <a:pt x="353" y="583"/>
                      <a:pt x="369" y="584"/>
                      <a:pt x="384" y="584"/>
                    </a:cubicBezTo>
                    <a:cubicBezTo>
                      <a:pt x="528" y="584"/>
                      <a:pt x="653" y="479"/>
                      <a:pt x="676" y="343"/>
                    </a:cubicBezTo>
                    <a:cubicBezTo>
                      <a:pt x="703" y="147"/>
                      <a:pt x="551" y="0"/>
                      <a:pt x="3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08" name="Google Shape;12508;p61"/>
              <p:cNvSpPr/>
              <p:nvPr/>
            </p:nvSpPr>
            <p:spPr>
              <a:xfrm>
                <a:off x="4334150" y="4056525"/>
                <a:ext cx="16200" cy="11750"/>
              </a:xfrm>
              <a:custGeom>
                <a:rect b="b" l="l" r="r" t="t"/>
                <a:pathLst>
                  <a:path extrusionOk="0" h="470" w="648">
                    <a:moveTo>
                      <a:pt x="314" y="0"/>
                    </a:moveTo>
                    <a:cubicBezTo>
                      <a:pt x="182" y="0"/>
                      <a:pt x="51" y="92"/>
                      <a:pt x="28" y="245"/>
                    </a:cubicBezTo>
                    <a:cubicBezTo>
                      <a:pt x="1" y="401"/>
                      <a:pt x="131" y="470"/>
                      <a:pt x="274" y="470"/>
                    </a:cubicBezTo>
                    <a:cubicBezTo>
                      <a:pt x="452" y="470"/>
                      <a:pt x="648" y="363"/>
                      <a:pt x="578" y="183"/>
                    </a:cubicBezTo>
                    <a:cubicBezTo>
                      <a:pt x="566" y="158"/>
                      <a:pt x="553" y="133"/>
                      <a:pt x="541" y="120"/>
                    </a:cubicBezTo>
                    <a:cubicBezTo>
                      <a:pt x="483" y="38"/>
                      <a:pt x="398" y="0"/>
                      <a:pt x="3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09" name="Google Shape;12509;p61"/>
              <p:cNvSpPr/>
              <p:nvPr/>
            </p:nvSpPr>
            <p:spPr>
              <a:xfrm>
                <a:off x="4270525" y="4038275"/>
                <a:ext cx="18500" cy="14475"/>
              </a:xfrm>
              <a:custGeom>
                <a:rect b="b" l="l" r="r" t="t"/>
                <a:pathLst>
                  <a:path extrusionOk="0" h="579" w="740">
                    <a:moveTo>
                      <a:pt x="398" y="1"/>
                    </a:moveTo>
                    <a:cubicBezTo>
                      <a:pt x="193" y="1"/>
                      <a:pt x="0" y="238"/>
                      <a:pt x="162" y="463"/>
                    </a:cubicBezTo>
                    <a:cubicBezTo>
                      <a:pt x="223" y="544"/>
                      <a:pt x="305" y="578"/>
                      <a:pt x="385" y="578"/>
                    </a:cubicBezTo>
                    <a:cubicBezTo>
                      <a:pt x="566" y="578"/>
                      <a:pt x="739" y="404"/>
                      <a:pt x="661" y="188"/>
                    </a:cubicBezTo>
                    <a:cubicBezTo>
                      <a:pt x="661" y="163"/>
                      <a:pt x="649" y="138"/>
                      <a:pt x="624" y="125"/>
                    </a:cubicBezTo>
                    <a:cubicBezTo>
                      <a:pt x="561" y="37"/>
                      <a:pt x="479" y="1"/>
                      <a:pt x="3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10" name="Google Shape;12510;p61"/>
              <p:cNvSpPr/>
              <p:nvPr/>
            </p:nvSpPr>
            <p:spPr>
              <a:xfrm>
                <a:off x="4242750" y="3971675"/>
                <a:ext cx="18275" cy="14650"/>
              </a:xfrm>
              <a:custGeom>
                <a:rect b="b" l="l" r="r" t="t"/>
                <a:pathLst>
                  <a:path extrusionOk="0" h="586" w="731">
                    <a:moveTo>
                      <a:pt x="380" y="1"/>
                    </a:moveTo>
                    <a:cubicBezTo>
                      <a:pt x="185" y="1"/>
                      <a:pt x="0" y="208"/>
                      <a:pt x="123" y="427"/>
                    </a:cubicBezTo>
                    <a:cubicBezTo>
                      <a:pt x="183" y="539"/>
                      <a:pt x="278" y="585"/>
                      <a:pt x="372" y="585"/>
                    </a:cubicBezTo>
                    <a:cubicBezTo>
                      <a:pt x="553" y="585"/>
                      <a:pt x="730" y="412"/>
                      <a:pt x="648" y="190"/>
                    </a:cubicBezTo>
                    <a:cubicBezTo>
                      <a:pt x="635" y="165"/>
                      <a:pt x="623" y="152"/>
                      <a:pt x="610" y="127"/>
                    </a:cubicBezTo>
                    <a:cubicBezTo>
                      <a:pt x="547" y="38"/>
                      <a:pt x="463" y="1"/>
                      <a:pt x="3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11" name="Google Shape;12511;p61"/>
              <p:cNvSpPr/>
              <p:nvPr/>
            </p:nvSpPr>
            <p:spPr>
              <a:xfrm>
                <a:off x="4355150" y="3930300"/>
                <a:ext cx="16125" cy="14375"/>
              </a:xfrm>
              <a:custGeom>
                <a:rect b="b" l="l" r="r" t="t"/>
                <a:pathLst>
                  <a:path extrusionOk="0" h="575" w="645">
                    <a:moveTo>
                      <a:pt x="310" y="1"/>
                    </a:moveTo>
                    <a:cubicBezTo>
                      <a:pt x="177" y="1"/>
                      <a:pt x="44" y="93"/>
                      <a:pt x="13" y="245"/>
                    </a:cubicBezTo>
                    <a:cubicBezTo>
                      <a:pt x="1" y="320"/>
                      <a:pt x="26" y="395"/>
                      <a:pt x="76" y="458"/>
                    </a:cubicBezTo>
                    <a:cubicBezTo>
                      <a:pt x="113" y="520"/>
                      <a:pt x="188" y="558"/>
                      <a:pt x="263" y="570"/>
                    </a:cubicBezTo>
                    <a:cubicBezTo>
                      <a:pt x="280" y="573"/>
                      <a:pt x="296" y="575"/>
                      <a:pt x="312" y="575"/>
                    </a:cubicBezTo>
                    <a:cubicBezTo>
                      <a:pt x="501" y="575"/>
                      <a:pt x="645" y="379"/>
                      <a:pt x="576" y="183"/>
                    </a:cubicBezTo>
                    <a:cubicBezTo>
                      <a:pt x="563" y="158"/>
                      <a:pt x="551" y="133"/>
                      <a:pt x="538" y="120"/>
                    </a:cubicBezTo>
                    <a:cubicBezTo>
                      <a:pt x="480" y="38"/>
                      <a:pt x="395" y="1"/>
                      <a:pt x="3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12" name="Google Shape;12512;p61"/>
              <p:cNvSpPr/>
              <p:nvPr/>
            </p:nvSpPr>
            <p:spPr>
              <a:xfrm>
                <a:off x="4252350" y="3940950"/>
                <a:ext cx="17975" cy="14525"/>
              </a:xfrm>
              <a:custGeom>
                <a:rect b="b" l="l" r="r" t="t"/>
                <a:pathLst>
                  <a:path extrusionOk="0" h="581" w="719">
                    <a:moveTo>
                      <a:pt x="348" y="1"/>
                    </a:moveTo>
                    <a:cubicBezTo>
                      <a:pt x="174" y="1"/>
                      <a:pt x="0" y="155"/>
                      <a:pt x="64" y="369"/>
                    </a:cubicBezTo>
                    <a:cubicBezTo>
                      <a:pt x="110" y="518"/>
                      <a:pt x="223" y="581"/>
                      <a:pt x="336" y="581"/>
                    </a:cubicBezTo>
                    <a:cubicBezTo>
                      <a:pt x="527" y="581"/>
                      <a:pt x="719" y="404"/>
                      <a:pt x="601" y="169"/>
                    </a:cubicBezTo>
                    <a:cubicBezTo>
                      <a:pt x="547" y="51"/>
                      <a:pt x="447" y="1"/>
                      <a:pt x="3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13" name="Google Shape;12513;p61"/>
              <p:cNvSpPr/>
              <p:nvPr/>
            </p:nvSpPr>
            <p:spPr>
              <a:xfrm>
                <a:off x="4364475" y="3897450"/>
                <a:ext cx="17850" cy="14500"/>
              </a:xfrm>
              <a:custGeom>
                <a:rect b="b" l="l" r="r" t="t"/>
                <a:pathLst>
                  <a:path extrusionOk="0" h="580" w="714">
                    <a:moveTo>
                      <a:pt x="349" y="0"/>
                    </a:moveTo>
                    <a:cubicBezTo>
                      <a:pt x="174" y="0"/>
                      <a:pt x="1" y="155"/>
                      <a:pt x="65" y="372"/>
                    </a:cubicBezTo>
                    <a:cubicBezTo>
                      <a:pt x="106" y="519"/>
                      <a:pt x="213" y="580"/>
                      <a:pt x="323" y="580"/>
                    </a:cubicBezTo>
                    <a:cubicBezTo>
                      <a:pt x="513" y="580"/>
                      <a:pt x="713" y="397"/>
                      <a:pt x="603" y="160"/>
                    </a:cubicBezTo>
                    <a:cubicBezTo>
                      <a:pt x="545" y="48"/>
                      <a:pt x="447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14" name="Google Shape;12514;p61"/>
              <p:cNvSpPr/>
              <p:nvPr/>
            </p:nvSpPr>
            <p:spPr>
              <a:xfrm>
                <a:off x="4288525" y="3921475"/>
                <a:ext cx="16350" cy="14425"/>
              </a:xfrm>
              <a:custGeom>
                <a:rect b="b" l="l" r="r" t="t"/>
                <a:pathLst>
                  <a:path extrusionOk="0" h="577" w="654">
                    <a:moveTo>
                      <a:pt x="382" y="0"/>
                    </a:moveTo>
                    <a:cubicBezTo>
                      <a:pt x="185" y="0"/>
                      <a:pt x="0" y="209"/>
                      <a:pt x="116" y="423"/>
                    </a:cubicBezTo>
                    <a:cubicBezTo>
                      <a:pt x="154" y="498"/>
                      <a:pt x="229" y="561"/>
                      <a:pt x="316" y="573"/>
                    </a:cubicBezTo>
                    <a:cubicBezTo>
                      <a:pt x="332" y="576"/>
                      <a:pt x="347" y="577"/>
                      <a:pt x="362" y="577"/>
                    </a:cubicBezTo>
                    <a:cubicBezTo>
                      <a:pt x="506" y="577"/>
                      <a:pt x="631" y="472"/>
                      <a:pt x="654" y="336"/>
                    </a:cubicBezTo>
                    <a:cubicBezTo>
                      <a:pt x="654" y="286"/>
                      <a:pt x="654" y="236"/>
                      <a:pt x="629" y="186"/>
                    </a:cubicBezTo>
                    <a:cubicBezTo>
                      <a:pt x="629" y="161"/>
                      <a:pt x="616" y="136"/>
                      <a:pt x="604" y="111"/>
                    </a:cubicBezTo>
                    <a:cubicBezTo>
                      <a:pt x="540" y="33"/>
                      <a:pt x="460" y="0"/>
                      <a:pt x="3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15" name="Google Shape;12515;p61"/>
              <p:cNvSpPr/>
              <p:nvPr/>
            </p:nvSpPr>
            <p:spPr>
              <a:xfrm>
                <a:off x="4419125" y="3944925"/>
                <a:ext cx="16025" cy="14125"/>
              </a:xfrm>
              <a:custGeom>
                <a:rect b="b" l="l" r="r" t="t"/>
                <a:pathLst>
                  <a:path extrusionOk="0" h="565" w="641">
                    <a:moveTo>
                      <a:pt x="365" y="0"/>
                    </a:moveTo>
                    <a:cubicBezTo>
                      <a:pt x="120" y="0"/>
                      <a:pt x="1" y="527"/>
                      <a:pt x="304" y="560"/>
                    </a:cubicBezTo>
                    <a:cubicBezTo>
                      <a:pt x="320" y="563"/>
                      <a:pt x="336" y="565"/>
                      <a:pt x="353" y="565"/>
                    </a:cubicBezTo>
                    <a:cubicBezTo>
                      <a:pt x="463" y="565"/>
                      <a:pt x="572" y="496"/>
                      <a:pt x="616" y="398"/>
                    </a:cubicBezTo>
                    <a:cubicBezTo>
                      <a:pt x="628" y="373"/>
                      <a:pt x="628" y="348"/>
                      <a:pt x="641" y="323"/>
                    </a:cubicBezTo>
                    <a:cubicBezTo>
                      <a:pt x="641" y="273"/>
                      <a:pt x="641" y="223"/>
                      <a:pt x="616" y="173"/>
                    </a:cubicBezTo>
                    <a:cubicBezTo>
                      <a:pt x="591" y="98"/>
                      <a:pt x="528" y="48"/>
                      <a:pt x="453" y="23"/>
                    </a:cubicBezTo>
                    <a:cubicBezTo>
                      <a:pt x="423" y="7"/>
                      <a:pt x="393" y="0"/>
                      <a:pt x="3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16" name="Google Shape;12516;p61"/>
              <p:cNvSpPr/>
              <p:nvPr/>
            </p:nvSpPr>
            <p:spPr>
              <a:xfrm>
                <a:off x="4402425" y="3878350"/>
                <a:ext cx="17750" cy="14475"/>
              </a:xfrm>
              <a:custGeom>
                <a:rect b="b" l="l" r="r" t="t"/>
                <a:pathLst>
                  <a:path extrusionOk="0" h="579" w="710">
                    <a:moveTo>
                      <a:pt x="357" y="1"/>
                    </a:moveTo>
                    <a:cubicBezTo>
                      <a:pt x="163" y="1"/>
                      <a:pt x="0" y="200"/>
                      <a:pt x="84" y="399"/>
                    </a:cubicBezTo>
                    <a:cubicBezTo>
                      <a:pt x="133" y="515"/>
                      <a:pt x="240" y="578"/>
                      <a:pt x="356" y="578"/>
                    </a:cubicBezTo>
                    <a:cubicBezTo>
                      <a:pt x="390" y="578"/>
                      <a:pt x="425" y="573"/>
                      <a:pt x="459" y="561"/>
                    </a:cubicBezTo>
                    <a:cubicBezTo>
                      <a:pt x="697" y="474"/>
                      <a:pt x="709" y="136"/>
                      <a:pt x="472" y="24"/>
                    </a:cubicBezTo>
                    <a:cubicBezTo>
                      <a:pt x="433" y="8"/>
                      <a:pt x="395" y="1"/>
                      <a:pt x="3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17" name="Google Shape;12517;p61"/>
              <p:cNvSpPr/>
              <p:nvPr/>
            </p:nvSpPr>
            <p:spPr>
              <a:xfrm>
                <a:off x="3631275" y="4138825"/>
                <a:ext cx="16600" cy="14525"/>
              </a:xfrm>
              <a:custGeom>
                <a:rect b="b" l="l" r="r" t="t"/>
                <a:pathLst>
                  <a:path extrusionOk="0" h="581" w="664">
                    <a:moveTo>
                      <a:pt x="361" y="0"/>
                    </a:moveTo>
                    <a:cubicBezTo>
                      <a:pt x="264" y="0"/>
                      <a:pt x="166" y="47"/>
                      <a:pt x="113" y="140"/>
                    </a:cubicBezTo>
                    <a:cubicBezTo>
                      <a:pt x="1" y="315"/>
                      <a:pt x="113" y="540"/>
                      <a:pt x="313" y="577"/>
                    </a:cubicBezTo>
                    <a:cubicBezTo>
                      <a:pt x="329" y="579"/>
                      <a:pt x="344" y="581"/>
                      <a:pt x="359" y="581"/>
                    </a:cubicBezTo>
                    <a:cubicBezTo>
                      <a:pt x="503" y="581"/>
                      <a:pt x="628" y="474"/>
                      <a:pt x="651" y="327"/>
                    </a:cubicBezTo>
                    <a:cubicBezTo>
                      <a:pt x="663" y="252"/>
                      <a:pt x="638" y="177"/>
                      <a:pt x="601" y="115"/>
                    </a:cubicBezTo>
                    <a:lnTo>
                      <a:pt x="588" y="115"/>
                    </a:lnTo>
                    <a:cubicBezTo>
                      <a:pt x="535" y="38"/>
                      <a:pt x="449" y="0"/>
                      <a:pt x="3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18" name="Google Shape;12518;p61"/>
              <p:cNvSpPr/>
              <p:nvPr/>
            </p:nvSpPr>
            <p:spPr>
              <a:xfrm>
                <a:off x="3576300" y="4086700"/>
                <a:ext cx="14700" cy="14525"/>
              </a:xfrm>
              <a:custGeom>
                <a:rect b="b" l="l" r="r" t="t"/>
                <a:pathLst>
                  <a:path extrusionOk="0" h="581" w="588">
                    <a:moveTo>
                      <a:pt x="303" y="0"/>
                    </a:moveTo>
                    <a:cubicBezTo>
                      <a:pt x="219" y="0"/>
                      <a:pt x="133" y="36"/>
                      <a:pt x="75" y="100"/>
                    </a:cubicBezTo>
                    <a:cubicBezTo>
                      <a:pt x="25" y="163"/>
                      <a:pt x="0" y="238"/>
                      <a:pt x="13" y="313"/>
                    </a:cubicBezTo>
                    <a:cubicBezTo>
                      <a:pt x="29" y="480"/>
                      <a:pt x="166" y="581"/>
                      <a:pt x="306" y="581"/>
                    </a:cubicBezTo>
                    <a:cubicBezTo>
                      <a:pt x="386" y="581"/>
                      <a:pt x="466" y="548"/>
                      <a:pt x="525" y="475"/>
                    </a:cubicBezTo>
                    <a:cubicBezTo>
                      <a:pt x="575" y="413"/>
                      <a:pt x="588" y="338"/>
                      <a:pt x="588" y="263"/>
                    </a:cubicBezTo>
                    <a:cubicBezTo>
                      <a:pt x="588" y="238"/>
                      <a:pt x="575" y="213"/>
                      <a:pt x="563" y="188"/>
                    </a:cubicBezTo>
                    <a:cubicBezTo>
                      <a:pt x="550" y="138"/>
                      <a:pt x="525" y="100"/>
                      <a:pt x="475" y="63"/>
                    </a:cubicBezTo>
                    <a:cubicBezTo>
                      <a:pt x="427" y="20"/>
                      <a:pt x="365" y="0"/>
                      <a:pt x="3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19" name="Google Shape;12519;p61"/>
              <p:cNvSpPr/>
              <p:nvPr/>
            </p:nvSpPr>
            <p:spPr>
              <a:xfrm>
                <a:off x="3610675" y="4086025"/>
                <a:ext cx="17400" cy="14500"/>
              </a:xfrm>
              <a:custGeom>
                <a:rect b="b" l="l" r="r" t="t"/>
                <a:pathLst>
                  <a:path extrusionOk="0" h="580" w="696">
                    <a:moveTo>
                      <a:pt x="354" y="0"/>
                    </a:moveTo>
                    <a:cubicBezTo>
                      <a:pt x="257" y="0"/>
                      <a:pt x="159" y="47"/>
                      <a:pt x="100" y="140"/>
                    </a:cubicBezTo>
                    <a:cubicBezTo>
                      <a:pt x="0" y="315"/>
                      <a:pt x="100" y="540"/>
                      <a:pt x="313" y="577"/>
                    </a:cubicBezTo>
                    <a:cubicBezTo>
                      <a:pt x="324" y="579"/>
                      <a:pt x="335" y="579"/>
                      <a:pt x="347" y="579"/>
                    </a:cubicBezTo>
                    <a:cubicBezTo>
                      <a:pt x="543" y="579"/>
                      <a:pt x="696" y="379"/>
                      <a:pt x="625" y="190"/>
                    </a:cubicBezTo>
                    <a:cubicBezTo>
                      <a:pt x="612" y="165"/>
                      <a:pt x="600" y="140"/>
                      <a:pt x="587" y="115"/>
                    </a:cubicBezTo>
                    <a:cubicBezTo>
                      <a:pt x="528" y="38"/>
                      <a:pt x="442" y="0"/>
                      <a:pt x="3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20" name="Google Shape;12520;p61"/>
              <p:cNvSpPr/>
              <p:nvPr/>
            </p:nvSpPr>
            <p:spPr>
              <a:xfrm>
                <a:off x="3644400" y="4105525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34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63" y="397"/>
                    </a:cubicBezTo>
                    <a:cubicBezTo>
                      <a:pt x="101" y="511"/>
                      <a:pt x="211" y="582"/>
                      <a:pt x="328" y="582"/>
                    </a:cubicBezTo>
                    <a:cubicBezTo>
                      <a:pt x="365" y="582"/>
                      <a:pt x="402" y="574"/>
                      <a:pt x="438" y="559"/>
                    </a:cubicBezTo>
                    <a:cubicBezTo>
                      <a:pt x="576" y="497"/>
                      <a:pt x="651" y="335"/>
                      <a:pt x="601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21" name="Google Shape;12521;p61"/>
              <p:cNvSpPr/>
              <p:nvPr/>
            </p:nvSpPr>
            <p:spPr>
              <a:xfrm>
                <a:off x="3552575" y="4026000"/>
                <a:ext cx="17500" cy="14625"/>
              </a:xfrm>
              <a:custGeom>
                <a:rect b="b" l="l" r="r" t="t"/>
                <a:pathLst>
                  <a:path extrusionOk="0" h="585" w="700">
                    <a:moveTo>
                      <a:pt x="317" y="0"/>
                    </a:moveTo>
                    <a:cubicBezTo>
                      <a:pt x="173" y="0"/>
                      <a:pt x="49" y="107"/>
                      <a:pt x="37" y="254"/>
                    </a:cubicBezTo>
                    <a:cubicBezTo>
                      <a:pt x="0" y="440"/>
                      <a:pt x="150" y="584"/>
                      <a:pt x="316" y="584"/>
                    </a:cubicBezTo>
                    <a:cubicBezTo>
                      <a:pt x="373" y="584"/>
                      <a:pt x="433" y="567"/>
                      <a:pt x="487" y="529"/>
                    </a:cubicBezTo>
                    <a:cubicBezTo>
                      <a:pt x="700" y="379"/>
                      <a:pt x="612" y="41"/>
                      <a:pt x="362" y="4"/>
                    </a:cubicBezTo>
                    <a:cubicBezTo>
                      <a:pt x="347" y="2"/>
                      <a:pt x="332" y="0"/>
                      <a:pt x="3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22" name="Google Shape;12522;p61"/>
              <p:cNvSpPr/>
              <p:nvPr/>
            </p:nvSpPr>
            <p:spPr>
              <a:xfrm>
                <a:off x="3590350" y="4014275"/>
                <a:ext cx="15800" cy="14400"/>
              </a:xfrm>
              <a:custGeom>
                <a:rect b="b" l="l" r="r" t="t"/>
                <a:pathLst>
                  <a:path extrusionOk="0" h="576" w="632">
                    <a:moveTo>
                      <a:pt x="328" y="1"/>
                    </a:moveTo>
                    <a:cubicBezTo>
                      <a:pt x="246" y="1"/>
                      <a:pt x="162" y="35"/>
                      <a:pt x="101" y="111"/>
                    </a:cubicBezTo>
                    <a:cubicBezTo>
                      <a:pt x="1" y="236"/>
                      <a:pt x="13" y="410"/>
                      <a:pt x="138" y="510"/>
                    </a:cubicBezTo>
                    <a:cubicBezTo>
                      <a:pt x="194" y="556"/>
                      <a:pt x="257" y="576"/>
                      <a:pt x="319" y="576"/>
                    </a:cubicBezTo>
                    <a:cubicBezTo>
                      <a:pt x="480" y="576"/>
                      <a:pt x="631" y="441"/>
                      <a:pt x="613" y="261"/>
                    </a:cubicBezTo>
                    <a:cubicBezTo>
                      <a:pt x="598" y="97"/>
                      <a:pt x="465" y="1"/>
                      <a:pt x="3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23" name="Google Shape;12523;p61"/>
              <p:cNvSpPr/>
              <p:nvPr/>
            </p:nvSpPr>
            <p:spPr>
              <a:xfrm>
                <a:off x="3536775" y="4059100"/>
                <a:ext cx="19250" cy="14525"/>
              </a:xfrm>
              <a:custGeom>
                <a:rect b="b" l="l" r="r" t="t"/>
                <a:pathLst>
                  <a:path extrusionOk="0" h="581" w="770">
                    <a:moveTo>
                      <a:pt x="379" y="0"/>
                    </a:moveTo>
                    <a:cubicBezTo>
                      <a:pt x="295" y="0"/>
                      <a:pt x="212" y="35"/>
                      <a:pt x="157" y="105"/>
                    </a:cubicBezTo>
                    <a:cubicBezTo>
                      <a:pt x="1" y="297"/>
                      <a:pt x="145" y="581"/>
                      <a:pt x="389" y="581"/>
                    </a:cubicBezTo>
                    <a:cubicBezTo>
                      <a:pt x="399" y="581"/>
                      <a:pt x="409" y="580"/>
                      <a:pt x="419" y="579"/>
                    </a:cubicBezTo>
                    <a:cubicBezTo>
                      <a:pt x="669" y="554"/>
                      <a:pt x="769" y="230"/>
                      <a:pt x="569" y="67"/>
                    </a:cubicBezTo>
                    <a:cubicBezTo>
                      <a:pt x="514" y="23"/>
                      <a:pt x="446" y="0"/>
                      <a:pt x="3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24" name="Google Shape;12524;p61"/>
              <p:cNvSpPr/>
              <p:nvPr/>
            </p:nvSpPr>
            <p:spPr>
              <a:xfrm>
                <a:off x="3617550" y="4048200"/>
                <a:ext cx="16575" cy="14400"/>
              </a:xfrm>
              <a:custGeom>
                <a:rect b="b" l="l" r="r" t="t"/>
                <a:pathLst>
                  <a:path extrusionOk="0" h="576" w="663">
                    <a:moveTo>
                      <a:pt x="321" y="0"/>
                    </a:moveTo>
                    <a:cubicBezTo>
                      <a:pt x="289" y="0"/>
                      <a:pt x="257" y="5"/>
                      <a:pt x="225" y="16"/>
                    </a:cubicBezTo>
                    <a:cubicBezTo>
                      <a:pt x="75" y="78"/>
                      <a:pt x="0" y="241"/>
                      <a:pt x="63" y="391"/>
                    </a:cubicBezTo>
                    <a:cubicBezTo>
                      <a:pt x="110" y="505"/>
                      <a:pt x="215" y="575"/>
                      <a:pt x="329" y="575"/>
                    </a:cubicBezTo>
                    <a:cubicBezTo>
                      <a:pt x="365" y="575"/>
                      <a:pt x="401" y="568"/>
                      <a:pt x="437" y="553"/>
                    </a:cubicBezTo>
                    <a:cubicBezTo>
                      <a:pt x="587" y="503"/>
                      <a:pt x="662" y="328"/>
                      <a:pt x="600" y="178"/>
                    </a:cubicBezTo>
                    <a:cubicBezTo>
                      <a:pt x="551" y="70"/>
                      <a:pt x="439" y="0"/>
                      <a:pt x="3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25" name="Google Shape;12525;p61"/>
              <p:cNvSpPr/>
              <p:nvPr/>
            </p:nvSpPr>
            <p:spPr>
              <a:xfrm>
                <a:off x="3708450" y="4114450"/>
                <a:ext cx="18925" cy="14425"/>
              </a:xfrm>
              <a:custGeom>
                <a:rect b="b" l="l" r="r" t="t"/>
                <a:pathLst>
                  <a:path extrusionOk="0" h="577" w="757">
                    <a:moveTo>
                      <a:pt x="382" y="1"/>
                    </a:moveTo>
                    <a:cubicBezTo>
                      <a:pt x="372" y="1"/>
                      <a:pt x="361" y="1"/>
                      <a:pt x="350" y="3"/>
                    </a:cubicBezTo>
                    <a:cubicBezTo>
                      <a:pt x="101" y="28"/>
                      <a:pt x="1" y="352"/>
                      <a:pt x="201" y="515"/>
                    </a:cubicBezTo>
                    <a:cubicBezTo>
                      <a:pt x="253" y="557"/>
                      <a:pt x="316" y="577"/>
                      <a:pt x="379" y="577"/>
                    </a:cubicBezTo>
                    <a:cubicBezTo>
                      <a:pt x="467" y="577"/>
                      <a:pt x="555" y="538"/>
                      <a:pt x="613" y="465"/>
                    </a:cubicBezTo>
                    <a:cubicBezTo>
                      <a:pt x="757" y="273"/>
                      <a:pt x="625" y="1"/>
                      <a:pt x="3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26" name="Google Shape;12526;p61"/>
              <p:cNvSpPr/>
              <p:nvPr/>
            </p:nvSpPr>
            <p:spPr>
              <a:xfrm>
                <a:off x="3684325" y="4050350"/>
                <a:ext cx="16925" cy="14450"/>
              </a:xfrm>
              <a:custGeom>
                <a:rect b="b" l="l" r="r" t="t"/>
                <a:pathLst>
                  <a:path extrusionOk="0" h="578" w="677">
                    <a:moveTo>
                      <a:pt x="372" y="0"/>
                    </a:moveTo>
                    <a:cubicBezTo>
                      <a:pt x="172" y="0"/>
                      <a:pt x="1" y="219"/>
                      <a:pt x="116" y="430"/>
                    </a:cubicBezTo>
                    <a:cubicBezTo>
                      <a:pt x="172" y="532"/>
                      <a:pt x="266" y="577"/>
                      <a:pt x="360" y="577"/>
                    </a:cubicBezTo>
                    <a:cubicBezTo>
                      <a:pt x="519" y="577"/>
                      <a:pt x="677" y="450"/>
                      <a:pt x="653" y="255"/>
                    </a:cubicBezTo>
                    <a:cubicBezTo>
                      <a:pt x="653" y="230"/>
                      <a:pt x="641" y="205"/>
                      <a:pt x="641" y="180"/>
                    </a:cubicBezTo>
                    <a:cubicBezTo>
                      <a:pt x="616" y="130"/>
                      <a:pt x="591" y="92"/>
                      <a:pt x="553" y="67"/>
                    </a:cubicBezTo>
                    <a:cubicBezTo>
                      <a:pt x="495" y="21"/>
                      <a:pt x="432" y="0"/>
                      <a:pt x="3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27" name="Google Shape;12527;p61"/>
              <p:cNvSpPr/>
              <p:nvPr/>
            </p:nvSpPr>
            <p:spPr>
              <a:xfrm>
                <a:off x="3679075" y="4086450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4" y="1"/>
                    </a:moveTo>
                    <a:cubicBezTo>
                      <a:pt x="287" y="1"/>
                      <a:pt x="249" y="8"/>
                      <a:pt x="213" y="23"/>
                    </a:cubicBezTo>
                    <a:cubicBezTo>
                      <a:pt x="76" y="73"/>
                      <a:pt x="1" y="248"/>
                      <a:pt x="51" y="398"/>
                    </a:cubicBezTo>
                    <a:cubicBezTo>
                      <a:pt x="100" y="506"/>
                      <a:pt x="212" y="576"/>
                      <a:pt x="330" y="576"/>
                    </a:cubicBezTo>
                    <a:cubicBezTo>
                      <a:pt x="362" y="576"/>
                      <a:pt x="394" y="571"/>
                      <a:pt x="426" y="560"/>
                    </a:cubicBezTo>
                    <a:cubicBezTo>
                      <a:pt x="576" y="498"/>
                      <a:pt x="651" y="335"/>
                      <a:pt x="588" y="185"/>
                    </a:cubicBezTo>
                    <a:cubicBezTo>
                      <a:pt x="550" y="71"/>
                      <a:pt x="440" y="1"/>
                      <a:pt x="3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28" name="Google Shape;12528;p61"/>
              <p:cNvSpPr/>
              <p:nvPr/>
            </p:nvSpPr>
            <p:spPr>
              <a:xfrm>
                <a:off x="3660650" y="3980700"/>
                <a:ext cx="16025" cy="14550"/>
              </a:xfrm>
              <a:custGeom>
                <a:rect b="b" l="l" r="r" t="t"/>
                <a:pathLst>
                  <a:path extrusionOk="0" h="582" w="641">
                    <a:moveTo>
                      <a:pt x="296" y="0"/>
                    </a:moveTo>
                    <a:cubicBezTo>
                      <a:pt x="161" y="0"/>
                      <a:pt x="36" y="107"/>
                      <a:pt x="13" y="254"/>
                    </a:cubicBezTo>
                    <a:cubicBezTo>
                      <a:pt x="1" y="329"/>
                      <a:pt x="13" y="404"/>
                      <a:pt x="63" y="466"/>
                    </a:cubicBezTo>
                    <a:cubicBezTo>
                      <a:pt x="125" y="547"/>
                      <a:pt x="206" y="582"/>
                      <a:pt x="287" y="582"/>
                    </a:cubicBezTo>
                    <a:cubicBezTo>
                      <a:pt x="467" y="582"/>
                      <a:pt x="641" y="408"/>
                      <a:pt x="563" y="191"/>
                    </a:cubicBezTo>
                    <a:cubicBezTo>
                      <a:pt x="550" y="166"/>
                      <a:pt x="538" y="141"/>
                      <a:pt x="525" y="129"/>
                    </a:cubicBezTo>
                    <a:cubicBezTo>
                      <a:pt x="488" y="66"/>
                      <a:pt x="413" y="16"/>
                      <a:pt x="338" y="4"/>
                    </a:cubicBezTo>
                    <a:cubicBezTo>
                      <a:pt x="324" y="2"/>
                      <a:pt x="310" y="0"/>
                      <a:pt x="2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29" name="Google Shape;12529;p61"/>
              <p:cNvSpPr/>
              <p:nvPr/>
            </p:nvSpPr>
            <p:spPr>
              <a:xfrm>
                <a:off x="3646600" y="4027100"/>
                <a:ext cx="16575" cy="14400"/>
              </a:xfrm>
              <a:custGeom>
                <a:rect b="b" l="l" r="r" t="t"/>
                <a:pathLst>
                  <a:path extrusionOk="0" h="576" w="663">
                    <a:moveTo>
                      <a:pt x="334" y="0"/>
                    </a:moveTo>
                    <a:cubicBezTo>
                      <a:pt x="298" y="0"/>
                      <a:pt x="261" y="7"/>
                      <a:pt x="225" y="22"/>
                    </a:cubicBezTo>
                    <a:cubicBezTo>
                      <a:pt x="75" y="72"/>
                      <a:pt x="0" y="247"/>
                      <a:pt x="63" y="385"/>
                    </a:cubicBezTo>
                    <a:cubicBezTo>
                      <a:pt x="112" y="504"/>
                      <a:pt x="224" y="575"/>
                      <a:pt x="343" y="575"/>
                    </a:cubicBezTo>
                    <a:cubicBezTo>
                      <a:pt x="374" y="575"/>
                      <a:pt x="406" y="570"/>
                      <a:pt x="438" y="560"/>
                    </a:cubicBezTo>
                    <a:cubicBezTo>
                      <a:pt x="588" y="497"/>
                      <a:pt x="663" y="335"/>
                      <a:pt x="600" y="185"/>
                    </a:cubicBezTo>
                    <a:cubicBezTo>
                      <a:pt x="553" y="71"/>
                      <a:pt x="447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30" name="Google Shape;12530;p61"/>
              <p:cNvSpPr/>
              <p:nvPr/>
            </p:nvSpPr>
            <p:spPr>
              <a:xfrm>
                <a:off x="3705650" y="4152675"/>
                <a:ext cx="16175" cy="14575"/>
              </a:xfrm>
              <a:custGeom>
                <a:rect b="b" l="l" r="r" t="t"/>
                <a:pathLst>
                  <a:path extrusionOk="0" h="583" w="647">
                    <a:moveTo>
                      <a:pt x="297" y="1"/>
                    </a:moveTo>
                    <a:cubicBezTo>
                      <a:pt x="261" y="1"/>
                      <a:pt x="224" y="8"/>
                      <a:pt x="188" y="23"/>
                    </a:cubicBezTo>
                    <a:cubicBezTo>
                      <a:pt x="88" y="61"/>
                      <a:pt x="25" y="161"/>
                      <a:pt x="13" y="261"/>
                    </a:cubicBezTo>
                    <a:cubicBezTo>
                      <a:pt x="0" y="311"/>
                      <a:pt x="13" y="361"/>
                      <a:pt x="25" y="398"/>
                    </a:cubicBezTo>
                    <a:cubicBezTo>
                      <a:pt x="76" y="520"/>
                      <a:pt x="190" y="582"/>
                      <a:pt x="302" y="582"/>
                    </a:cubicBezTo>
                    <a:cubicBezTo>
                      <a:pt x="409" y="582"/>
                      <a:pt x="514" y="526"/>
                      <a:pt x="562" y="411"/>
                    </a:cubicBezTo>
                    <a:cubicBezTo>
                      <a:pt x="647" y="210"/>
                      <a:pt x="491" y="1"/>
                      <a:pt x="2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31" name="Google Shape;12531;p61"/>
              <p:cNvSpPr/>
              <p:nvPr/>
            </p:nvSpPr>
            <p:spPr>
              <a:xfrm>
                <a:off x="3649400" y="4066975"/>
                <a:ext cx="16675" cy="14525"/>
              </a:xfrm>
              <a:custGeom>
                <a:rect b="b" l="l" r="r" t="t"/>
                <a:pathLst>
                  <a:path extrusionOk="0" h="581" w="667">
                    <a:moveTo>
                      <a:pt x="297" y="0"/>
                    </a:moveTo>
                    <a:cubicBezTo>
                      <a:pt x="165" y="0"/>
                      <a:pt x="36" y="87"/>
                      <a:pt x="13" y="239"/>
                    </a:cubicBezTo>
                    <a:cubicBezTo>
                      <a:pt x="1" y="314"/>
                      <a:pt x="13" y="402"/>
                      <a:pt x="63" y="464"/>
                    </a:cubicBezTo>
                    <a:cubicBezTo>
                      <a:pt x="101" y="514"/>
                      <a:pt x="176" y="564"/>
                      <a:pt x="251" y="577"/>
                    </a:cubicBezTo>
                    <a:cubicBezTo>
                      <a:pt x="266" y="579"/>
                      <a:pt x="280" y="580"/>
                      <a:pt x="295" y="580"/>
                    </a:cubicBezTo>
                    <a:cubicBezTo>
                      <a:pt x="520" y="580"/>
                      <a:pt x="667" y="314"/>
                      <a:pt x="526" y="114"/>
                    </a:cubicBezTo>
                    <a:cubicBezTo>
                      <a:pt x="467" y="36"/>
                      <a:pt x="381" y="0"/>
                      <a:pt x="2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32" name="Google Shape;12532;p61"/>
              <p:cNvSpPr/>
              <p:nvPr/>
            </p:nvSpPr>
            <p:spPr>
              <a:xfrm>
                <a:off x="3580675" y="4052900"/>
                <a:ext cx="18350" cy="14500"/>
              </a:xfrm>
              <a:custGeom>
                <a:rect b="b" l="l" r="r" t="t"/>
                <a:pathLst>
                  <a:path extrusionOk="0" h="580" w="734">
                    <a:moveTo>
                      <a:pt x="401" y="1"/>
                    </a:moveTo>
                    <a:cubicBezTo>
                      <a:pt x="70" y="1"/>
                      <a:pt x="0" y="493"/>
                      <a:pt x="350" y="578"/>
                    </a:cubicBezTo>
                    <a:cubicBezTo>
                      <a:pt x="362" y="579"/>
                      <a:pt x="373" y="580"/>
                      <a:pt x="384" y="580"/>
                    </a:cubicBezTo>
                    <a:cubicBezTo>
                      <a:pt x="581" y="580"/>
                      <a:pt x="734" y="379"/>
                      <a:pt x="663" y="190"/>
                    </a:cubicBezTo>
                    <a:cubicBezTo>
                      <a:pt x="650" y="165"/>
                      <a:pt x="638" y="140"/>
                      <a:pt x="625" y="115"/>
                    </a:cubicBezTo>
                    <a:cubicBezTo>
                      <a:pt x="575" y="53"/>
                      <a:pt x="513" y="15"/>
                      <a:pt x="438" y="3"/>
                    </a:cubicBezTo>
                    <a:cubicBezTo>
                      <a:pt x="425" y="1"/>
                      <a:pt x="413" y="1"/>
                      <a:pt x="4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33" name="Google Shape;12533;p61"/>
              <p:cNvSpPr/>
              <p:nvPr/>
            </p:nvSpPr>
            <p:spPr>
              <a:xfrm>
                <a:off x="3598225" y="4121900"/>
                <a:ext cx="19725" cy="14650"/>
              </a:xfrm>
              <a:custGeom>
                <a:rect b="b" l="l" r="r" t="t"/>
                <a:pathLst>
                  <a:path extrusionOk="0" h="586" w="789">
                    <a:moveTo>
                      <a:pt x="398" y="0"/>
                    </a:moveTo>
                    <a:cubicBezTo>
                      <a:pt x="120" y="0"/>
                      <a:pt x="1" y="388"/>
                      <a:pt x="261" y="542"/>
                    </a:cubicBezTo>
                    <a:cubicBezTo>
                      <a:pt x="310" y="572"/>
                      <a:pt x="360" y="585"/>
                      <a:pt x="408" y="585"/>
                    </a:cubicBezTo>
                    <a:cubicBezTo>
                      <a:pt x="618" y="585"/>
                      <a:pt x="788" y="330"/>
                      <a:pt x="636" y="117"/>
                    </a:cubicBezTo>
                    <a:cubicBezTo>
                      <a:pt x="586" y="54"/>
                      <a:pt x="523" y="17"/>
                      <a:pt x="448" y="4"/>
                    </a:cubicBezTo>
                    <a:cubicBezTo>
                      <a:pt x="431" y="2"/>
                      <a:pt x="414" y="0"/>
                      <a:pt x="3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34" name="Google Shape;12534;p61"/>
              <p:cNvSpPr/>
              <p:nvPr/>
            </p:nvSpPr>
            <p:spPr>
              <a:xfrm>
                <a:off x="3508850" y="4037350"/>
                <a:ext cx="17175" cy="14425"/>
              </a:xfrm>
              <a:custGeom>
                <a:rect b="b" l="l" r="r" t="t"/>
                <a:pathLst>
                  <a:path extrusionOk="0" h="577" w="687">
                    <a:moveTo>
                      <a:pt x="403" y="0"/>
                    </a:moveTo>
                    <a:cubicBezTo>
                      <a:pt x="193" y="0"/>
                      <a:pt x="0" y="238"/>
                      <a:pt x="162" y="462"/>
                    </a:cubicBezTo>
                    <a:cubicBezTo>
                      <a:pt x="220" y="540"/>
                      <a:pt x="306" y="577"/>
                      <a:pt x="390" y="577"/>
                    </a:cubicBezTo>
                    <a:cubicBezTo>
                      <a:pt x="522" y="577"/>
                      <a:pt x="651" y="489"/>
                      <a:pt x="674" y="337"/>
                    </a:cubicBezTo>
                    <a:cubicBezTo>
                      <a:pt x="686" y="287"/>
                      <a:pt x="686" y="237"/>
                      <a:pt x="661" y="187"/>
                    </a:cubicBezTo>
                    <a:cubicBezTo>
                      <a:pt x="649" y="162"/>
                      <a:pt x="637" y="137"/>
                      <a:pt x="624" y="112"/>
                    </a:cubicBezTo>
                    <a:lnTo>
                      <a:pt x="624" y="112"/>
                    </a:lnTo>
                    <a:lnTo>
                      <a:pt x="637" y="125"/>
                    </a:lnTo>
                    <a:cubicBezTo>
                      <a:pt x="570" y="37"/>
                      <a:pt x="485" y="0"/>
                      <a:pt x="4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35" name="Google Shape;12535;p61"/>
              <p:cNvSpPr/>
              <p:nvPr/>
            </p:nvSpPr>
            <p:spPr>
              <a:xfrm>
                <a:off x="3621600" y="3995600"/>
                <a:ext cx="16975" cy="14650"/>
              </a:xfrm>
              <a:custGeom>
                <a:rect b="b" l="l" r="r" t="t"/>
                <a:pathLst>
                  <a:path extrusionOk="0" h="586" w="679">
                    <a:moveTo>
                      <a:pt x="301" y="0"/>
                    </a:moveTo>
                    <a:cubicBezTo>
                      <a:pt x="166" y="0"/>
                      <a:pt x="36" y="92"/>
                      <a:pt x="13" y="245"/>
                    </a:cubicBezTo>
                    <a:cubicBezTo>
                      <a:pt x="0" y="320"/>
                      <a:pt x="25" y="395"/>
                      <a:pt x="63" y="458"/>
                    </a:cubicBezTo>
                    <a:cubicBezTo>
                      <a:pt x="113" y="520"/>
                      <a:pt x="175" y="570"/>
                      <a:pt x="250" y="583"/>
                    </a:cubicBezTo>
                    <a:cubicBezTo>
                      <a:pt x="266" y="585"/>
                      <a:pt x="282" y="586"/>
                      <a:pt x="297" y="586"/>
                    </a:cubicBezTo>
                    <a:cubicBezTo>
                      <a:pt x="533" y="586"/>
                      <a:pt x="679" y="320"/>
                      <a:pt x="538" y="120"/>
                    </a:cubicBezTo>
                    <a:cubicBezTo>
                      <a:pt x="475" y="38"/>
                      <a:pt x="387" y="0"/>
                      <a:pt x="3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36" name="Google Shape;12536;p61"/>
              <p:cNvSpPr/>
              <p:nvPr/>
            </p:nvSpPr>
            <p:spPr>
              <a:xfrm>
                <a:off x="3686900" y="4010600"/>
                <a:ext cx="15050" cy="14000"/>
              </a:xfrm>
              <a:custGeom>
                <a:rect b="b" l="l" r="r" t="t"/>
                <a:pathLst>
                  <a:path extrusionOk="0" h="560" w="602">
                    <a:moveTo>
                      <a:pt x="288" y="1"/>
                    </a:moveTo>
                    <a:cubicBezTo>
                      <a:pt x="166" y="1"/>
                      <a:pt x="46" y="73"/>
                      <a:pt x="13" y="233"/>
                    </a:cubicBezTo>
                    <a:cubicBezTo>
                      <a:pt x="0" y="308"/>
                      <a:pt x="25" y="383"/>
                      <a:pt x="63" y="445"/>
                    </a:cubicBezTo>
                    <a:cubicBezTo>
                      <a:pt x="113" y="507"/>
                      <a:pt x="175" y="545"/>
                      <a:pt x="250" y="557"/>
                    </a:cubicBezTo>
                    <a:cubicBezTo>
                      <a:pt x="262" y="559"/>
                      <a:pt x="273" y="559"/>
                      <a:pt x="285" y="559"/>
                    </a:cubicBezTo>
                    <a:cubicBezTo>
                      <a:pt x="408" y="559"/>
                      <a:pt x="517" y="497"/>
                      <a:pt x="563" y="383"/>
                    </a:cubicBezTo>
                    <a:cubicBezTo>
                      <a:pt x="575" y="358"/>
                      <a:pt x="575" y="333"/>
                      <a:pt x="588" y="320"/>
                    </a:cubicBezTo>
                    <a:cubicBezTo>
                      <a:pt x="602" y="117"/>
                      <a:pt x="443" y="1"/>
                      <a:pt x="2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37" name="Google Shape;12537;p61"/>
              <p:cNvSpPr/>
              <p:nvPr/>
            </p:nvSpPr>
            <p:spPr>
              <a:xfrm>
                <a:off x="3714375" y="4081650"/>
                <a:ext cx="19825" cy="14475"/>
              </a:xfrm>
              <a:custGeom>
                <a:rect b="b" l="l" r="r" t="t"/>
                <a:pathLst>
                  <a:path extrusionOk="0" h="579" w="793">
                    <a:moveTo>
                      <a:pt x="378" y="1"/>
                    </a:moveTo>
                    <a:cubicBezTo>
                      <a:pt x="36" y="1"/>
                      <a:pt x="1" y="529"/>
                      <a:pt x="363" y="577"/>
                    </a:cubicBezTo>
                    <a:cubicBezTo>
                      <a:pt x="372" y="578"/>
                      <a:pt x="380" y="578"/>
                      <a:pt x="387" y="578"/>
                    </a:cubicBezTo>
                    <a:cubicBezTo>
                      <a:pt x="717" y="578"/>
                      <a:pt x="793" y="76"/>
                      <a:pt x="451" y="2"/>
                    </a:cubicBezTo>
                    <a:lnTo>
                      <a:pt x="413" y="2"/>
                    </a:lnTo>
                    <a:cubicBezTo>
                      <a:pt x="401" y="1"/>
                      <a:pt x="390" y="1"/>
                      <a:pt x="3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38" name="Google Shape;12538;p61"/>
              <p:cNvSpPr/>
              <p:nvPr/>
            </p:nvSpPr>
            <p:spPr>
              <a:xfrm>
                <a:off x="3676900" y="4125825"/>
                <a:ext cx="16575" cy="14550"/>
              </a:xfrm>
              <a:custGeom>
                <a:rect b="b" l="l" r="r" t="t"/>
                <a:pathLst>
                  <a:path extrusionOk="0" h="582" w="663">
                    <a:moveTo>
                      <a:pt x="334" y="0"/>
                    </a:moveTo>
                    <a:cubicBezTo>
                      <a:pt x="298" y="0"/>
                      <a:pt x="261" y="7"/>
                      <a:pt x="225" y="22"/>
                    </a:cubicBezTo>
                    <a:cubicBezTo>
                      <a:pt x="75" y="85"/>
                      <a:pt x="0" y="247"/>
                      <a:pt x="63" y="397"/>
                    </a:cubicBezTo>
                    <a:cubicBezTo>
                      <a:pt x="110" y="511"/>
                      <a:pt x="215" y="582"/>
                      <a:pt x="329" y="582"/>
                    </a:cubicBezTo>
                    <a:cubicBezTo>
                      <a:pt x="365" y="582"/>
                      <a:pt x="402" y="575"/>
                      <a:pt x="438" y="560"/>
                    </a:cubicBezTo>
                    <a:cubicBezTo>
                      <a:pt x="588" y="497"/>
                      <a:pt x="663" y="335"/>
                      <a:pt x="600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39" name="Google Shape;12539;p61"/>
              <p:cNvSpPr/>
              <p:nvPr/>
            </p:nvSpPr>
            <p:spPr>
              <a:xfrm>
                <a:off x="3665350" y="4158300"/>
                <a:ext cx="17475" cy="14600"/>
              </a:xfrm>
              <a:custGeom>
                <a:rect b="b" l="l" r="r" t="t"/>
                <a:pathLst>
                  <a:path extrusionOk="0" h="584" w="699">
                    <a:moveTo>
                      <a:pt x="359" y="1"/>
                    </a:moveTo>
                    <a:cubicBezTo>
                      <a:pt x="323" y="1"/>
                      <a:pt x="286" y="8"/>
                      <a:pt x="250" y="23"/>
                    </a:cubicBezTo>
                    <a:cubicBezTo>
                      <a:pt x="13" y="111"/>
                      <a:pt x="0" y="448"/>
                      <a:pt x="237" y="560"/>
                    </a:cubicBezTo>
                    <a:cubicBezTo>
                      <a:pt x="276" y="577"/>
                      <a:pt x="314" y="584"/>
                      <a:pt x="351" y="584"/>
                    </a:cubicBezTo>
                    <a:cubicBezTo>
                      <a:pt x="543" y="584"/>
                      <a:pt x="698" y="385"/>
                      <a:pt x="625" y="186"/>
                    </a:cubicBezTo>
                    <a:cubicBezTo>
                      <a:pt x="577" y="72"/>
                      <a:pt x="472" y="1"/>
                      <a:pt x="3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40" name="Google Shape;12540;p61"/>
              <p:cNvSpPr/>
              <p:nvPr/>
            </p:nvSpPr>
            <p:spPr>
              <a:xfrm>
                <a:off x="3520075" y="4005975"/>
                <a:ext cx="14825" cy="14300"/>
              </a:xfrm>
              <a:custGeom>
                <a:rect b="b" l="l" r="r" t="t"/>
                <a:pathLst>
                  <a:path extrusionOk="0" h="572" w="593">
                    <a:moveTo>
                      <a:pt x="285" y="0"/>
                    </a:moveTo>
                    <a:cubicBezTo>
                      <a:pt x="152" y="0"/>
                      <a:pt x="19" y="85"/>
                      <a:pt x="0" y="255"/>
                    </a:cubicBezTo>
                    <a:cubicBezTo>
                      <a:pt x="0" y="293"/>
                      <a:pt x="0" y="343"/>
                      <a:pt x="13" y="393"/>
                    </a:cubicBezTo>
                    <a:cubicBezTo>
                      <a:pt x="62" y="517"/>
                      <a:pt x="167" y="572"/>
                      <a:pt x="273" y="572"/>
                    </a:cubicBezTo>
                    <a:cubicBezTo>
                      <a:pt x="432" y="572"/>
                      <a:pt x="593" y="446"/>
                      <a:pt x="562" y="243"/>
                    </a:cubicBezTo>
                    <a:cubicBezTo>
                      <a:pt x="544" y="82"/>
                      <a:pt x="415" y="0"/>
                      <a:pt x="2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41" name="Google Shape;12541;p61"/>
              <p:cNvSpPr/>
              <p:nvPr/>
            </p:nvSpPr>
            <p:spPr>
              <a:xfrm>
                <a:off x="3630950" y="3962825"/>
                <a:ext cx="17775" cy="14525"/>
              </a:xfrm>
              <a:custGeom>
                <a:rect b="b" l="l" r="r" t="t"/>
                <a:pathLst>
                  <a:path extrusionOk="0" h="581" w="711">
                    <a:moveTo>
                      <a:pt x="343" y="0"/>
                    </a:moveTo>
                    <a:cubicBezTo>
                      <a:pt x="169" y="0"/>
                      <a:pt x="0" y="154"/>
                      <a:pt x="64" y="369"/>
                    </a:cubicBezTo>
                    <a:cubicBezTo>
                      <a:pt x="106" y="518"/>
                      <a:pt x="215" y="580"/>
                      <a:pt x="327" y="580"/>
                    </a:cubicBezTo>
                    <a:cubicBezTo>
                      <a:pt x="516" y="580"/>
                      <a:pt x="711" y="404"/>
                      <a:pt x="601" y="169"/>
                    </a:cubicBezTo>
                    <a:cubicBezTo>
                      <a:pt x="542" y="51"/>
                      <a:pt x="442" y="0"/>
                      <a:pt x="3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42" name="Google Shape;12542;p61"/>
              <p:cNvSpPr/>
              <p:nvPr/>
            </p:nvSpPr>
            <p:spPr>
              <a:xfrm>
                <a:off x="3481325" y="4020750"/>
                <a:ext cx="16725" cy="15000"/>
              </a:xfrm>
              <a:custGeom>
                <a:rect b="b" l="l" r="r" t="t"/>
                <a:pathLst>
                  <a:path extrusionOk="0" h="600" w="669">
                    <a:moveTo>
                      <a:pt x="287" y="0"/>
                    </a:moveTo>
                    <a:cubicBezTo>
                      <a:pt x="143" y="0"/>
                      <a:pt x="9" y="103"/>
                      <a:pt x="0" y="264"/>
                    </a:cubicBezTo>
                    <a:cubicBezTo>
                      <a:pt x="0" y="301"/>
                      <a:pt x="0" y="351"/>
                      <a:pt x="13" y="389"/>
                    </a:cubicBezTo>
                    <a:cubicBezTo>
                      <a:pt x="59" y="537"/>
                      <a:pt x="171" y="600"/>
                      <a:pt x="284" y="600"/>
                    </a:cubicBezTo>
                    <a:cubicBezTo>
                      <a:pt x="475" y="600"/>
                      <a:pt x="668" y="420"/>
                      <a:pt x="550" y="176"/>
                    </a:cubicBezTo>
                    <a:cubicBezTo>
                      <a:pt x="538" y="139"/>
                      <a:pt x="513" y="101"/>
                      <a:pt x="488" y="76"/>
                    </a:cubicBezTo>
                    <a:cubicBezTo>
                      <a:pt x="427" y="24"/>
                      <a:pt x="356" y="0"/>
                      <a:pt x="2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43" name="Google Shape;12543;p61"/>
              <p:cNvSpPr/>
              <p:nvPr/>
            </p:nvSpPr>
            <p:spPr>
              <a:xfrm>
                <a:off x="3814050" y="4074250"/>
                <a:ext cx="15775" cy="14400"/>
              </a:xfrm>
              <a:custGeom>
                <a:rect b="b" l="l" r="r" t="t"/>
                <a:pathLst>
                  <a:path extrusionOk="0" h="576" w="631">
                    <a:moveTo>
                      <a:pt x="327" y="0"/>
                    </a:moveTo>
                    <a:cubicBezTo>
                      <a:pt x="243" y="0"/>
                      <a:pt x="159" y="36"/>
                      <a:pt x="100" y="111"/>
                    </a:cubicBezTo>
                    <a:cubicBezTo>
                      <a:pt x="0" y="223"/>
                      <a:pt x="25" y="411"/>
                      <a:pt x="150" y="511"/>
                    </a:cubicBezTo>
                    <a:cubicBezTo>
                      <a:pt x="206" y="556"/>
                      <a:pt x="268" y="576"/>
                      <a:pt x="328" y="576"/>
                    </a:cubicBezTo>
                    <a:cubicBezTo>
                      <a:pt x="485" y="576"/>
                      <a:pt x="631" y="438"/>
                      <a:pt x="613" y="248"/>
                    </a:cubicBezTo>
                    <a:cubicBezTo>
                      <a:pt x="613" y="223"/>
                      <a:pt x="613" y="198"/>
                      <a:pt x="600" y="186"/>
                    </a:cubicBezTo>
                    <a:cubicBezTo>
                      <a:pt x="550" y="64"/>
                      <a:pt x="439" y="0"/>
                      <a:pt x="3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44" name="Google Shape;12544;p61"/>
              <p:cNvSpPr/>
              <p:nvPr/>
            </p:nvSpPr>
            <p:spPr>
              <a:xfrm>
                <a:off x="3851550" y="4053375"/>
                <a:ext cx="18225" cy="14375"/>
              </a:xfrm>
              <a:custGeom>
                <a:rect b="b" l="l" r="r" t="t"/>
                <a:pathLst>
                  <a:path extrusionOk="0" h="575" w="729">
                    <a:moveTo>
                      <a:pt x="344" y="1"/>
                    </a:moveTo>
                    <a:cubicBezTo>
                      <a:pt x="250" y="1"/>
                      <a:pt x="157" y="45"/>
                      <a:pt x="100" y="134"/>
                    </a:cubicBezTo>
                    <a:cubicBezTo>
                      <a:pt x="0" y="321"/>
                      <a:pt x="100" y="546"/>
                      <a:pt x="312" y="571"/>
                    </a:cubicBezTo>
                    <a:cubicBezTo>
                      <a:pt x="328" y="573"/>
                      <a:pt x="343" y="574"/>
                      <a:pt x="358" y="574"/>
                    </a:cubicBezTo>
                    <a:cubicBezTo>
                      <a:pt x="583" y="574"/>
                      <a:pt x="728" y="320"/>
                      <a:pt x="587" y="121"/>
                    </a:cubicBezTo>
                    <a:cubicBezTo>
                      <a:pt x="526" y="41"/>
                      <a:pt x="435" y="1"/>
                      <a:pt x="3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45" name="Google Shape;12545;p61"/>
              <p:cNvSpPr/>
              <p:nvPr/>
            </p:nvSpPr>
            <p:spPr>
              <a:xfrm>
                <a:off x="3784650" y="4040425"/>
                <a:ext cx="18250" cy="14625"/>
              </a:xfrm>
              <a:custGeom>
                <a:rect b="b" l="l" r="r" t="t"/>
                <a:pathLst>
                  <a:path extrusionOk="0" h="585" w="730">
                    <a:moveTo>
                      <a:pt x="384" y="0"/>
                    </a:moveTo>
                    <a:cubicBezTo>
                      <a:pt x="188" y="0"/>
                      <a:pt x="0" y="207"/>
                      <a:pt x="114" y="427"/>
                    </a:cubicBezTo>
                    <a:cubicBezTo>
                      <a:pt x="174" y="538"/>
                      <a:pt x="270" y="585"/>
                      <a:pt x="366" y="585"/>
                    </a:cubicBezTo>
                    <a:cubicBezTo>
                      <a:pt x="549" y="585"/>
                      <a:pt x="730" y="411"/>
                      <a:pt x="639" y="189"/>
                    </a:cubicBezTo>
                    <a:cubicBezTo>
                      <a:pt x="639" y="164"/>
                      <a:pt x="627" y="152"/>
                      <a:pt x="614" y="127"/>
                    </a:cubicBezTo>
                    <a:cubicBezTo>
                      <a:pt x="551" y="37"/>
                      <a:pt x="467" y="0"/>
                      <a:pt x="3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46" name="Google Shape;12546;p61"/>
              <p:cNvSpPr/>
              <p:nvPr/>
            </p:nvSpPr>
            <p:spPr>
              <a:xfrm>
                <a:off x="3796250" y="4001400"/>
                <a:ext cx="15625" cy="14550"/>
              </a:xfrm>
              <a:custGeom>
                <a:rect b="b" l="l" r="r" t="t"/>
                <a:pathLst>
                  <a:path extrusionOk="0" h="582" w="625">
                    <a:moveTo>
                      <a:pt x="297" y="1"/>
                    </a:moveTo>
                    <a:cubicBezTo>
                      <a:pt x="214" y="1"/>
                      <a:pt x="132" y="36"/>
                      <a:pt x="75" y="101"/>
                    </a:cubicBezTo>
                    <a:cubicBezTo>
                      <a:pt x="25" y="163"/>
                      <a:pt x="0" y="238"/>
                      <a:pt x="13" y="313"/>
                    </a:cubicBezTo>
                    <a:cubicBezTo>
                      <a:pt x="29" y="480"/>
                      <a:pt x="166" y="581"/>
                      <a:pt x="306" y="581"/>
                    </a:cubicBezTo>
                    <a:cubicBezTo>
                      <a:pt x="385" y="581"/>
                      <a:pt x="466" y="548"/>
                      <a:pt x="525" y="476"/>
                    </a:cubicBezTo>
                    <a:cubicBezTo>
                      <a:pt x="625" y="351"/>
                      <a:pt x="600" y="163"/>
                      <a:pt x="475" y="63"/>
                    </a:cubicBezTo>
                    <a:cubicBezTo>
                      <a:pt x="422" y="20"/>
                      <a:pt x="359" y="1"/>
                      <a:pt x="2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47" name="Google Shape;12547;p61"/>
              <p:cNvSpPr/>
              <p:nvPr/>
            </p:nvSpPr>
            <p:spPr>
              <a:xfrm>
                <a:off x="3830600" y="4000725"/>
                <a:ext cx="17425" cy="14500"/>
              </a:xfrm>
              <a:custGeom>
                <a:rect b="b" l="l" r="r" t="t"/>
                <a:pathLst>
                  <a:path extrusionOk="0" h="580" w="697">
                    <a:moveTo>
                      <a:pt x="356" y="1"/>
                    </a:moveTo>
                    <a:cubicBezTo>
                      <a:pt x="261" y="1"/>
                      <a:pt x="166" y="48"/>
                      <a:pt x="113" y="140"/>
                    </a:cubicBezTo>
                    <a:cubicBezTo>
                      <a:pt x="1" y="315"/>
                      <a:pt x="101" y="540"/>
                      <a:pt x="313" y="578"/>
                    </a:cubicBezTo>
                    <a:cubicBezTo>
                      <a:pt x="325" y="579"/>
                      <a:pt x="336" y="580"/>
                      <a:pt x="347" y="580"/>
                    </a:cubicBezTo>
                    <a:cubicBezTo>
                      <a:pt x="544" y="580"/>
                      <a:pt x="697" y="379"/>
                      <a:pt x="626" y="190"/>
                    </a:cubicBezTo>
                    <a:cubicBezTo>
                      <a:pt x="613" y="165"/>
                      <a:pt x="601" y="140"/>
                      <a:pt x="588" y="115"/>
                    </a:cubicBezTo>
                    <a:cubicBezTo>
                      <a:pt x="529" y="38"/>
                      <a:pt x="442" y="1"/>
                      <a:pt x="3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48" name="Google Shape;12548;p61"/>
              <p:cNvSpPr/>
              <p:nvPr/>
            </p:nvSpPr>
            <p:spPr>
              <a:xfrm>
                <a:off x="3864350" y="402022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34" y="0"/>
                    </a:moveTo>
                    <a:cubicBezTo>
                      <a:pt x="298" y="0"/>
                      <a:pt x="261" y="7"/>
                      <a:pt x="225" y="23"/>
                    </a:cubicBezTo>
                    <a:cubicBezTo>
                      <a:pt x="75" y="72"/>
                      <a:pt x="0" y="247"/>
                      <a:pt x="63" y="397"/>
                    </a:cubicBezTo>
                    <a:cubicBezTo>
                      <a:pt x="102" y="506"/>
                      <a:pt x="220" y="575"/>
                      <a:pt x="335" y="575"/>
                    </a:cubicBezTo>
                    <a:cubicBezTo>
                      <a:pt x="366" y="575"/>
                      <a:pt x="396" y="570"/>
                      <a:pt x="425" y="560"/>
                    </a:cubicBezTo>
                    <a:cubicBezTo>
                      <a:pt x="575" y="497"/>
                      <a:pt x="650" y="335"/>
                      <a:pt x="600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49" name="Google Shape;12549;p61"/>
              <p:cNvSpPr/>
              <p:nvPr/>
            </p:nvSpPr>
            <p:spPr>
              <a:xfrm>
                <a:off x="3770375" y="3940675"/>
                <a:ext cx="18700" cy="14625"/>
              </a:xfrm>
              <a:custGeom>
                <a:rect b="b" l="l" r="r" t="t"/>
                <a:pathLst>
                  <a:path extrusionOk="0" h="585" w="748">
                    <a:moveTo>
                      <a:pt x="394" y="1"/>
                    </a:moveTo>
                    <a:cubicBezTo>
                      <a:pt x="129" y="1"/>
                      <a:pt x="0" y="342"/>
                      <a:pt x="223" y="518"/>
                    </a:cubicBezTo>
                    <a:cubicBezTo>
                      <a:pt x="279" y="564"/>
                      <a:pt x="341" y="585"/>
                      <a:pt x="401" y="585"/>
                    </a:cubicBezTo>
                    <a:cubicBezTo>
                      <a:pt x="583" y="585"/>
                      <a:pt x="748" y="399"/>
                      <a:pt x="673" y="193"/>
                    </a:cubicBezTo>
                    <a:cubicBezTo>
                      <a:pt x="635" y="93"/>
                      <a:pt x="548" y="18"/>
                      <a:pt x="448" y="5"/>
                    </a:cubicBezTo>
                    <a:cubicBezTo>
                      <a:pt x="429" y="2"/>
                      <a:pt x="411" y="1"/>
                      <a:pt x="3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50" name="Google Shape;12550;p61"/>
              <p:cNvSpPr/>
              <p:nvPr/>
            </p:nvSpPr>
            <p:spPr>
              <a:xfrm>
                <a:off x="3810300" y="3929000"/>
                <a:ext cx="15775" cy="14400"/>
              </a:xfrm>
              <a:custGeom>
                <a:rect b="b" l="l" r="r" t="t"/>
                <a:pathLst>
                  <a:path extrusionOk="0" h="576" w="631">
                    <a:moveTo>
                      <a:pt x="324" y="0"/>
                    </a:moveTo>
                    <a:cubicBezTo>
                      <a:pt x="244" y="0"/>
                      <a:pt x="161" y="35"/>
                      <a:pt x="100" y="110"/>
                    </a:cubicBezTo>
                    <a:cubicBezTo>
                      <a:pt x="1" y="235"/>
                      <a:pt x="13" y="410"/>
                      <a:pt x="138" y="510"/>
                    </a:cubicBezTo>
                    <a:cubicBezTo>
                      <a:pt x="194" y="555"/>
                      <a:pt x="257" y="575"/>
                      <a:pt x="319" y="575"/>
                    </a:cubicBezTo>
                    <a:cubicBezTo>
                      <a:pt x="480" y="575"/>
                      <a:pt x="631" y="440"/>
                      <a:pt x="613" y="260"/>
                    </a:cubicBezTo>
                    <a:cubicBezTo>
                      <a:pt x="589" y="96"/>
                      <a:pt x="459" y="0"/>
                      <a:pt x="3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51" name="Google Shape;12551;p61"/>
              <p:cNvSpPr/>
              <p:nvPr/>
            </p:nvSpPr>
            <p:spPr>
              <a:xfrm>
                <a:off x="3758125" y="3973900"/>
                <a:ext cx="19200" cy="14900"/>
              </a:xfrm>
              <a:custGeom>
                <a:rect b="b" l="l" r="r" t="t"/>
                <a:pathLst>
                  <a:path extrusionOk="0" h="596" w="768">
                    <a:moveTo>
                      <a:pt x="328" y="1"/>
                    </a:moveTo>
                    <a:cubicBezTo>
                      <a:pt x="244" y="1"/>
                      <a:pt x="158" y="37"/>
                      <a:pt x="101" y="101"/>
                    </a:cubicBezTo>
                    <a:cubicBezTo>
                      <a:pt x="1" y="226"/>
                      <a:pt x="26" y="413"/>
                      <a:pt x="151" y="513"/>
                    </a:cubicBezTo>
                    <a:cubicBezTo>
                      <a:pt x="213" y="571"/>
                      <a:pt x="280" y="595"/>
                      <a:pt x="343" y="595"/>
                    </a:cubicBezTo>
                    <a:cubicBezTo>
                      <a:pt x="581" y="595"/>
                      <a:pt x="767" y="251"/>
                      <a:pt x="500" y="63"/>
                    </a:cubicBezTo>
                    <a:cubicBezTo>
                      <a:pt x="452" y="21"/>
                      <a:pt x="391" y="1"/>
                      <a:pt x="3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52" name="Google Shape;12552;p61"/>
              <p:cNvSpPr/>
              <p:nvPr/>
            </p:nvSpPr>
            <p:spPr>
              <a:xfrm>
                <a:off x="3837475" y="396322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1" y="0"/>
                    </a:moveTo>
                    <a:cubicBezTo>
                      <a:pt x="290" y="0"/>
                      <a:pt x="257" y="5"/>
                      <a:pt x="226" y="16"/>
                    </a:cubicBezTo>
                    <a:cubicBezTo>
                      <a:pt x="76" y="78"/>
                      <a:pt x="1" y="241"/>
                      <a:pt x="51" y="391"/>
                    </a:cubicBezTo>
                    <a:cubicBezTo>
                      <a:pt x="98" y="504"/>
                      <a:pt x="203" y="575"/>
                      <a:pt x="317" y="575"/>
                    </a:cubicBezTo>
                    <a:cubicBezTo>
                      <a:pt x="353" y="575"/>
                      <a:pt x="390" y="568"/>
                      <a:pt x="426" y="553"/>
                    </a:cubicBezTo>
                    <a:cubicBezTo>
                      <a:pt x="576" y="503"/>
                      <a:pt x="651" y="328"/>
                      <a:pt x="601" y="178"/>
                    </a:cubicBezTo>
                    <a:cubicBezTo>
                      <a:pt x="551" y="70"/>
                      <a:pt x="440" y="0"/>
                      <a:pt x="3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53" name="Google Shape;12553;p61"/>
              <p:cNvSpPr/>
              <p:nvPr/>
            </p:nvSpPr>
            <p:spPr>
              <a:xfrm>
                <a:off x="3928275" y="4030675"/>
                <a:ext cx="17325" cy="12775"/>
              </a:xfrm>
              <a:custGeom>
                <a:rect b="b" l="l" r="r" t="t"/>
                <a:pathLst>
                  <a:path extrusionOk="0" h="511" w="693">
                    <a:moveTo>
                      <a:pt x="490" y="1"/>
                    </a:moveTo>
                    <a:cubicBezTo>
                      <a:pt x="281" y="1"/>
                      <a:pt x="0" y="287"/>
                      <a:pt x="205" y="454"/>
                    </a:cubicBezTo>
                    <a:cubicBezTo>
                      <a:pt x="258" y="492"/>
                      <a:pt x="321" y="511"/>
                      <a:pt x="383" y="511"/>
                    </a:cubicBezTo>
                    <a:cubicBezTo>
                      <a:pt x="466" y="511"/>
                      <a:pt x="548" y="476"/>
                      <a:pt x="605" y="404"/>
                    </a:cubicBezTo>
                    <a:lnTo>
                      <a:pt x="618" y="404"/>
                    </a:lnTo>
                    <a:cubicBezTo>
                      <a:pt x="680" y="329"/>
                      <a:pt x="693" y="217"/>
                      <a:pt x="655" y="117"/>
                    </a:cubicBezTo>
                    <a:cubicBezTo>
                      <a:pt x="623" y="34"/>
                      <a:pt x="561" y="1"/>
                      <a:pt x="4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54" name="Google Shape;12554;p61"/>
              <p:cNvSpPr/>
              <p:nvPr/>
            </p:nvSpPr>
            <p:spPr>
              <a:xfrm>
                <a:off x="3904300" y="3965025"/>
                <a:ext cx="16900" cy="14475"/>
              </a:xfrm>
              <a:custGeom>
                <a:rect b="b" l="l" r="r" t="t"/>
                <a:pathLst>
                  <a:path extrusionOk="0" h="579" w="676">
                    <a:moveTo>
                      <a:pt x="366" y="0"/>
                    </a:moveTo>
                    <a:cubicBezTo>
                      <a:pt x="169" y="0"/>
                      <a:pt x="0" y="212"/>
                      <a:pt x="114" y="431"/>
                    </a:cubicBezTo>
                    <a:cubicBezTo>
                      <a:pt x="170" y="534"/>
                      <a:pt x="265" y="579"/>
                      <a:pt x="359" y="579"/>
                    </a:cubicBezTo>
                    <a:cubicBezTo>
                      <a:pt x="517" y="579"/>
                      <a:pt x="675" y="452"/>
                      <a:pt x="652" y="256"/>
                    </a:cubicBezTo>
                    <a:cubicBezTo>
                      <a:pt x="652" y="231"/>
                      <a:pt x="639" y="206"/>
                      <a:pt x="639" y="181"/>
                    </a:cubicBezTo>
                    <a:cubicBezTo>
                      <a:pt x="614" y="131"/>
                      <a:pt x="589" y="94"/>
                      <a:pt x="552" y="69"/>
                    </a:cubicBezTo>
                    <a:cubicBezTo>
                      <a:pt x="492" y="21"/>
                      <a:pt x="428" y="0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55" name="Google Shape;12555;p61"/>
              <p:cNvSpPr/>
              <p:nvPr/>
            </p:nvSpPr>
            <p:spPr>
              <a:xfrm>
                <a:off x="3899025" y="4000850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34" y="1"/>
                    </a:moveTo>
                    <a:cubicBezTo>
                      <a:pt x="298" y="1"/>
                      <a:pt x="262" y="8"/>
                      <a:pt x="226" y="23"/>
                    </a:cubicBezTo>
                    <a:cubicBezTo>
                      <a:pt x="76" y="73"/>
                      <a:pt x="1" y="248"/>
                      <a:pt x="63" y="398"/>
                    </a:cubicBezTo>
                    <a:cubicBezTo>
                      <a:pt x="101" y="512"/>
                      <a:pt x="211" y="582"/>
                      <a:pt x="322" y="582"/>
                    </a:cubicBezTo>
                    <a:cubicBezTo>
                      <a:pt x="357" y="582"/>
                      <a:pt x="392" y="575"/>
                      <a:pt x="425" y="560"/>
                    </a:cubicBezTo>
                    <a:cubicBezTo>
                      <a:pt x="575" y="498"/>
                      <a:pt x="650" y="335"/>
                      <a:pt x="600" y="185"/>
                    </a:cubicBezTo>
                    <a:cubicBezTo>
                      <a:pt x="553" y="71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56" name="Google Shape;12556;p61"/>
              <p:cNvSpPr/>
              <p:nvPr/>
            </p:nvSpPr>
            <p:spPr>
              <a:xfrm>
                <a:off x="3880600" y="3895400"/>
                <a:ext cx="16025" cy="14575"/>
              </a:xfrm>
              <a:custGeom>
                <a:rect b="b" l="l" r="r" t="t"/>
                <a:pathLst>
                  <a:path extrusionOk="0" h="583" w="641">
                    <a:moveTo>
                      <a:pt x="293" y="1"/>
                    </a:moveTo>
                    <a:cubicBezTo>
                      <a:pt x="150" y="1"/>
                      <a:pt x="35" y="107"/>
                      <a:pt x="13" y="254"/>
                    </a:cubicBezTo>
                    <a:cubicBezTo>
                      <a:pt x="0" y="329"/>
                      <a:pt x="13" y="404"/>
                      <a:pt x="63" y="467"/>
                    </a:cubicBezTo>
                    <a:cubicBezTo>
                      <a:pt x="124" y="548"/>
                      <a:pt x="206" y="582"/>
                      <a:pt x="287" y="582"/>
                    </a:cubicBezTo>
                    <a:cubicBezTo>
                      <a:pt x="467" y="582"/>
                      <a:pt x="640" y="408"/>
                      <a:pt x="563" y="192"/>
                    </a:cubicBezTo>
                    <a:cubicBezTo>
                      <a:pt x="550" y="167"/>
                      <a:pt x="538" y="142"/>
                      <a:pt x="525" y="129"/>
                    </a:cubicBezTo>
                    <a:cubicBezTo>
                      <a:pt x="488" y="67"/>
                      <a:pt x="413" y="17"/>
                      <a:pt x="338" y="4"/>
                    </a:cubicBezTo>
                    <a:cubicBezTo>
                      <a:pt x="322" y="2"/>
                      <a:pt x="307" y="1"/>
                      <a:pt x="2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57" name="Google Shape;12557;p61"/>
              <p:cNvSpPr/>
              <p:nvPr/>
            </p:nvSpPr>
            <p:spPr>
              <a:xfrm>
                <a:off x="3866525" y="3941800"/>
                <a:ext cx="16600" cy="14400"/>
              </a:xfrm>
              <a:custGeom>
                <a:rect b="b" l="l" r="r" t="t"/>
                <a:pathLst>
                  <a:path extrusionOk="0" h="576" w="664">
                    <a:moveTo>
                      <a:pt x="335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73"/>
                      <a:pt x="1" y="248"/>
                      <a:pt x="63" y="398"/>
                    </a:cubicBezTo>
                    <a:cubicBezTo>
                      <a:pt x="103" y="506"/>
                      <a:pt x="220" y="576"/>
                      <a:pt x="341" y="576"/>
                    </a:cubicBezTo>
                    <a:cubicBezTo>
                      <a:pt x="374" y="576"/>
                      <a:pt x="407" y="571"/>
                      <a:pt x="438" y="560"/>
                    </a:cubicBezTo>
                    <a:cubicBezTo>
                      <a:pt x="588" y="498"/>
                      <a:pt x="663" y="335"/>
                      <a:pt x="601" y="185"/>
                    </a:cubicBezTo>
                    <a:cubicBezTo>
                      <a:pt x="553" y="71"/>
                      <a:pt x="448" y="1"/>
                      <a:pt x="3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58" name="Google Shape;12558;p61"/>
              <p:cNvSpPr/>
              <p:nvPr/>
            </p:nvSpPr>
            <p:spPr>
              <a:xfrm>
                <a:off x="3745625" y="4096700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51" y="0"/>
                    </a:moveTo>
                    <a:cubicBezTo>
                      <a:pt x="257" y="0"/>
                      <a:pt x="165" y="47"/>
                      <a:pt x="113" y="138"/>
                    </a:cubicBezTo>
                    <a:cubicBezTo>
                      <a:pt x="1" y="313"/>
                      <a:pt x="113" y="550"/>
                      <a:pt x="313" y="575"/>
                    </a:cubicBezTo>
                    <a:cubicBezTo>
                      <a:pt x="329" y="578"/>
                      <a:pt x="345" y="579"/>
                      <a:pt x="360" y="579"/>
                    </a:cubicBezTo>
                    <a:cubicBezTo>
                      <a:pt x="550" y="579"/>
                      <a:pt x="695" y="373"/>
                      <a:pt x="626" y="188"/>
                    </a:cubicBezTo>
                    <a:cubicBezTo>
                      <a:pt x="613" y="163"/>
                      <a:pt x="601" y="138"/>
                      <a:pt x="588" y="125"/>
                    </a:cubicBezTo>
                    <a:cubicBezTo>
                      <a:pt x="528" y="41"/>
                      <a:pt x="438" y="0"/>
                      <a:pt x="3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59" name="Google Shape;12559;p61"/>
              <p:cNvSpPr/>
              <p:nvPr/>
            </p:nvSpPr>
            <p:spPr>
              <a:xfrm>
                <a:off x="3750825" y="4059425"/>
                <a:ext cx="17000" cy="12900"/>
              </a:xfrm>
              <a:custGeom>
                <a:rect b="b" l="l" r="r" t="t"/>
                <a:pathLst>
                  <a:path extrusionOk="0" h="516" w="680">
                    <a:moveTo>
                      <a:pt x="489" y="1"/>
                    </a:moveTo>
                    <a:cubicBezTo>
                      <a:pt x="281" y="1"/>
                      <a:pt x="0" y="286"/>
                      <a:pt x="205" y="454"/>
                    </a:cubicBezTo>
                    <a:cubicBezTo>
                      <a:pt x="257" y="496"/>
                      <a:pt x="320" y="516"/>
                      <a:pt x="383" y="516"/>
                    </a:cubicBezTo>
                    <a:cubicBezTo>
                      <a:pt x="471" y="516"/>
                      <a:pt x="559" y="477"/>
                      <a:pt x="617" y="404"/>
                    </a:cubicBezTo>
                    <a:cubicBezTo>
                      <a:pt x="667" y="342"/>
                      <a:pt x="680" y="267"/>
                      <a:pt x="680" y="192"/>
                    </a:cubicBezTo>
                    <a:cubicBezTo>
                      <a:pt x="667" y="167"/>
                      <a:pt x="667" y="142"/>
                      <a:pt x="655" y="117"/>
                    </a:cubicBezTo>
                    <a:cubicBezTo>
                      <a:pt x="623" y="34"/>
                      <a:pt x="561" y="1"/>
                      <a:pt x="4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60" name="Google Shape;12560;p61"/>
              <p:cNvSpPr/>
              <p:nvPr/>
            </p:nvSpPr>
            <p:spPr>
              <a:xfrm>
                <a:off x="3719375" y="4036975"/>
                <a:ext cx="17725" cy="14500"/>
              </a:xfrm>
              <a:custGeom>
                <a:rect b="b" l="l" r="r" t="t"/>
                <a:pathLst>
                  <a:path extrusionOk="0" h="580" w="709">
                    <a:moveTo>
                      <a:pt x="368" y="0"/>
                    </a:moveTo>
                    <a:cubicBezTo>
                      <a:pt x="270" y="0"/>
                      <a:pt x="173" y="47"/>
                      <a:pt x="113" y="140"/>
                    </a:cubicBezTo>
                    <a:cubicBezTo>
                      <a:pt x="1" y="315"/>
                      <a:pt x="113" y="540"/>
                      <a:pt x="313" y="577"/>
                    </a:cubicBezTo>
                    <a:cubicBezTo>
                      <a:pt x="326" y="579"/>
                      <a:pt x="338" y="579"/>
                      <a:pt x="349" y="579"/>
                    </a:cubicBezTo>
                    <a:cubicBezTo>
                      <a:pt x="557" y="579"/>
                      <a:pt x="709" y="379"/>
                      <a:pt x="626" y="190"/>
                    </a:cubicBezTo>
                    <a:cubicBezTo>
                      <a:pt x="626" y="165"/>
                      <a:pt x="613" y="140"/>
                      <a:pt x="601" y="115"/>
                    </a:cubicBezTo>
                    <a:cubicBezTo>
                      <a:pt x="542" y="38"/>
                      <a:pt x="455" y="0"/>
                      <a:pt x="3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61" name="Google Shape;12561;p61"/>
              <p:cNvSpPr/>
              <p:nvPr/>
            </p:nvSpPr>
            <p:spPr>
              <a:xfrm>
                <a:off x="3695600" y="3971325"/>
                <a:ext cx="17400" cy="12975"/>
              </a:xfrm>
              <a:custGeom>
                <a:rect b="b" l="l" r="r" t="t"/>
                <a:pathLst>
                  <a:path extrusionOk="0" h="519" w="696">
                    <a:moveTo>
                      <a:pt x="492" y="0"/>
                    </a:moveTo>
                    <a:cubicBezTo>
                      <a:pt x="279" y="0"/>
                      <a:pt x="0" y="286"/>
                      <a:pt x="215" y="454"/>
                    </a:cubicBezTo>
                    <a:lnTo>
                      <a:pt x="202" y="454"/>
                    </a:lnTo>
                    <a:cubicBezTo>
                      <a:pt x="257" y="499"/>
                      <a:pt x="320" y="519"/>
                      <a:pt x="382" y="519"/>
                    </a:cubicBezTo>
                    <a:cubicBezTo>
                      <a:pt x="543" y="519"/>
                      <a:pt x="695" y="381"/>
                      <a:pt x="677" y="191"/>
                    </a:cubicBezTo>
                    <a:cubicBezTo>
                      <a:pt x="677" y="166"/>
                      <a:pt x="665" y="141"/>
                      <a:pt x="665" y="117"/>
                    </a:cubicBezTo>
                    <a:cubicBezTo>
                      <a:pt x="630" y="34"/>
                      <a:pt x="565" y="0"/>
                      <a:pt x="4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62" name="Google Shape;12562;p61"/>
              <p:cNvSpPr/>
              <p:nvPr/>
            </p:nvSpPr>
            <p:spPr>
              <a:xfrm>
                <a:off x="3722300" y="3997900"/>
                <a:ext cx="18875" cy="14525"/>
              </a:xfrm>
              <a:custGeom>
                <a:rect b="b" l="l" r="r" t="t"/>
                <a:pathLst>
                  <a:path extrusionOk="0" h="581" w="755">
                    <a:moveTo>
                      <a:pt x="411" y="0"/>
                    </a:moveTo>
                    <a:cubicBezTo>
                      <a:pt x="65" y="0"/>
                      <a:pt x="0" y="518"/>
                      <a:pt x="371" y="578"/>
                    </a:cubicBezTo>
                    <a:cubicBezTo>
                      <a:pt x="383" y="579"/>
                      <a:pt x="394" y="580"/>
                      <a:pt x="405" y="580"/>
                    </a:cubicBezTo>
                    <a:cubicBezTo>
                      <a:pt x="602" y="580"/>
                      <a:pt x="755" y="380"/>
                      <a:pt x="684" y="191"/>
                    </a:cubicBezTo>
                    <a:cubicBezTo>
                      <a:pt x="671" y="166"/>
                      <a:pt x="659" y="141"/>
                      <a:pt x="646" y="128"/>
                    </a:cubicBezTo>
                    <a:cubicBezTo>
                      <a:pt x="596" y="66"/>
                      <a:pt x="534" y="16"/>
                      <a:pt x="459" y="3"/>
                    </a:cubicBezTo>
                    <a:cubicBezTo>
                      <a:pt x="442" y="1"/>
                      <a:pt x="426" y="0"/>
                      <a:pt x="4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63" name="Google Shape;12563;p61"/>
              <p:cNvSpPr/>
              <p:nvPr/>
            </p:nvSpPr>
            <p:spPr>
              <a:xfrm>
                <a:off x="3869025" y="3981675"/>
                <a:ext cx="16175" cy="14500"/>
              </a:xfrm>
              <a:custGeom>
                <a:rect b="b" l="l" r="r" t="t"/>
                <a:pathLst>
                  <a:path extrusionOk="0" h="580" w="647">
                    <a:moveTo>
                      <a:pt x="309" y="0"/>
                    </a:moveTo>
                    <a:cubicBezTo>
                      <a:pt x="176" y="0"/>
                      <a:pt x="44" y="88"/>
                      <a:pt x="13" y="240"/>
                    </a:cubicBezTo>
                    <a:cubicBezTo>
                      <a:pt x="1" y="315"/>
                      <a:pt x="26" y="402"/>
                      <a:pt x="76" y="465"/>
                    </a:cubicBezTo>
                    <a:cubicBezTo>
                      <a:pt x="113" y="515"/>
                      <a:pt x="188" y="565"/>
                      <a:pt x="263" y="577"/>
                    </a:cubicBezTo>
                    <a:cubicBezTo>
                      <a:pt x="275" y="579"/>
                      <a:pt x="286" y="579"/>
                      <a:pt x="297" y="579"/>
                    </a:cubicBezTo>
                    <a:cubicBezTo>
                      <a:pt x="494" y="579"/>
                      <a:pt x="647" y="379"/>
                      <a:pt x="576" y="190"/>
                    </a:cubicBezTo>
                    <a:cubicBezTo>
                      <a:pt x="563" y="165"/>
                      <a:pt x="551" y="140"/>
                      <a:pt x="538" y="115"/>
                    </a:cubicBezTo>
                    <a:cubicBezTo>
                      <a:pt x="480" y="37"/>
                      <a:pt x="394" y="0"/>
                      <a:pt x="3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64" name="Google Shape;12564;p61"/>
              <p:cNvSpPr/>
              <p:nvPr/>
            </p:nvSpPr>
            <p:spPr>
              <a:xfrm>
                <a:off x="3801250" y="3967625"/>
                <a:ext cx="17400" cy="14475"/>
              </a:xfrm>
              <a:custGeom>
                <a:rect b="b" l="l" r="r" t="t"/>
                <a:pathLst>
                  <a:path extrusionOk="0" h="579" w="696">
                    <a:moveTo>
                      <a:pt x="356" y="0"/>
                    </a:moveTo>
                    <a:cubicBezTo>
                      <a:pt x="260" y="0"/>
                      <a:pt x="165" y="47"/>
                      <a:pt x="113" y="140"/>
                    </a:cubicBezTo>
                    <a:cubicBezTo>
                      <a:pt x="0" y="314"/>
                      <a:pt x="113" y="539"/>
                      <a:pt x="313" y="577"/>
                    </a:cubicBezTo>
                    <a:cubicBezTo>
                      <a:pt x="325" y="578"/>
                      <a:pt x="337" y="579"/>
                      <a:pt x="348" y="579"/>
                    </a:cubicBezTo>
                    <a:cubicBezTo>
                      <a:pt x="554" y="579"/>
                      <a:pt x="696" y="378"/>
                      <a:pt x="625" y="177"/>
                    </a:cubicBezTo>
                    <a:cubicBezTo>
                      <a:pt x="612" y="152"/>
                      <a:pt x="600" y="140"/>
                      <a:pt x="587" y="115"/>
                    </a:cubicBezTo>
                    <a:cubicBezTo>
                      <a:pt x="528" y="38"/>
                      <a:pt x="442" y="0"/>
                      <a:pt x="3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65" name="Google Shape;12565;p61"/>
              <p:cNvSpPr/>
              <p:nvPr/>
            </p:nvSpPr>
            <p:spPr>
              <a:xfrm>
                <a:off x="3820350" y="4036650"/>
                <a:ext cx="16350" cy="11775"/>
              </a:xfrm>
              <a:custGeom>
                <a:rect b="b" l="l" r="r" t="t"/>
                <a:pathLst>
                  <a:path extrusionOk="0" h="471" w="654">
                    <a:moveTo>
                      <a:pt x="319" y="1"/>
                    </a:moveTo>
                    <a:cubicBezTo>
                      <a:pt x="186" y="1"/>
                      <a:pt x="54" y="88"/>
                      <a:pt x="23" y="240"/>
                    </a:cubicBezTo>
                    <a:cubicBezTo>
                      <a:pt x="1" y="399"/>
                      <a:pt x="140" y="470"/>
                      <a:pt x="288" y="470"/>
                    </a:cubicBezTo>
                    <a:cubicBezTo>
                      <a:pt x="465" y="470"/>
                      <a:pt x="654" y="368"/>
                      <a:pt x="586" y="190"/>
                    </a:cubicBezTo>
                    <a:cubicBezTo>
                      <a:pt x="573" y="165"/>
                      <a:pt x="561" y="140"/>
                      <a:pt x="548" y="115"/>
                    </a:cubicBezTo>
                    <a:cubicBezTo>
                      <a:pt x="490" y="37"/>
                      <a:pt x="404" y="1"/>
                      <a:pt x="3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66" name="Google Shape;12566;p61"/>
              <p:cNvSpPr/>
              <p:nvPr/>
            </p:nvSpPr>
            <p:spPr>
              <a:xfrm>
                <a:off x="3756900" y="4018300"/>
                <a:ext cx="18500" cy="14450"/>
              </a:xfrm>
              <a:custGeom>
                <a:rect b="b" l="l" r="r" t="t"/>
                <a:pathLst>
                  <a:path extrusionOk="0" h="578" w="740">
                    <a:moveTo>
                      <a:pt x="399" y="0"/>
                    </a:moveTo>
                    <a:cubicBezTo>
                      <a:pt x="194" y="0"/>
                      <a:pt x="0" y="237"/>
                      <a:pt x="162" y="462"/>
                    </a:cubicBezTo>
                    <a:cubicBezTo>
                      <a:pt x="224" y="543"/>
                      <a:pt x="305" y="577"/>
                      <a:pt x="386" y="577"/>
                    </a:cubicBezTo>
                    <a:cubicBezTo>
                      <a:pt x="566" y="577"/>
                      <a:pt x="740" y="403"/>
                      <a:pt x="662" y="187"/>
                    </a:cubicBezTo>
                    <a:cubicBezTo>
                      <a:pt x="649" y="162"/>
                      <a:pt x="637" y="149"/>
                      <a:pt x="624" y="125"/>
                    </a:cubicBezTo>
                    <a:cubicBezTo>
                      <a:pt x="561" y="37"/>
                      <a:pt x="479" y="0"/>
                      <a:pt x="3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67" name="Google Shape;12567;p61"/>
              <p:cNvSpPr/>
              <p:nvPr/>
            </p:nvSpPr>
            <p:spPr>
              <a:xfrm>
                <a:off x="3729125" y="3951700"/>
                <a:ext cx="18250" cy="14700"/>
              </a:xfrm>
              <a:custGeom>
                <a:rect b="b" l="l" r="r" t="t"/>
                <a:pathLst>
                  <a:path extrusionOk="0" h="588" w="730">
                    <a:moveTo>
                      <a:pt x="381" y="0"/>
                    </a:moveTo>
                    <a:cubicBezTo>
                      <a:pt x="186" y="0"/>
                      <a:pt x="0" y="207"/>
                      <a:pt x="123" y="427"/>
                    </a:cubicBezTo>
                    <a:cubicBezTo>
                      <a:pt x="180" y="539"/>
                      <a:pt x="275" y="587"/>
                      <a:pt x="371" y="587"/>
                    </a:cubicBezTo>
                    <a:cubicBezTo>
                      <a:pt x="550" y="587"/>
                      <a:pt x="730" y="418"/>
                      <a:pt x="648" y="189"/>
                    </a:cubicBezTo>
                    <a:cubicBezTo>
                      <a:pt x="636" y="164"/>
                      <a:pt x="623" y="152"/>
                      <a:pt x="611" y="127"/>
                    </a:cubicBezTo>
                    <a:cubicBezTo>
                      <a:pt x="547" y="37"/>
                      <a:pt x="463" y="0"/>
                      <a:pt x="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68" name="Google Shape;12568;p61"/>
              <p:cNvSpPr/>
              <p:nvPr/>
            </p:nvSpPr>
            <p:spPr>
              <a:xfrm>
                <a:off x="3781550" y="4082825"/>
                <a:ext cx="15675" cy="14300"/>
              </a:xfrm>
              <a:custGeom>
                <a:rect b="b" l="l" r="r" t="t"/>
                <a:pathLst>
                  <a:path extrusionOk="0" h="572" w="627">
                    <a:moveTo>
                      <a:pt x="297" y="0"/>
                    </a:moveTo>
                    <a:cubicBezTo>
                      <a:pt x="168" y="0"/>
                      <a:pt x="39" y="82"/>
                      <a:pt x="13" y="243"/>
                    </a:cubicBezTo>
                    <a:cubicBezTo>
                      <a:pt x="1" y="318"/>
                      <a:pt x="13" y="393"/>
                      <a:pt x="63" y="455"/>
                    </a:cubicBezTo>
                    <a:cubicBezTo>
                      <a:pt x="124" y="536"/>
                      <a:pt x="208" y="571"/>
                      <a:pt x="290" y="571"/>
                    </a:cubicBezTo>
                    <a:cubicBezTo>
                      <a:pt x="460" y="571"/>
                      <a:pt x="626" y="420"/>
                      <a:pt x="576" y="218"/>
                    </a:cubicBezTo>
                    <a:cubicBezTo>
                      <a:pt x="539" y="72"/>
                      <a:pt x="418" y="0"/>
                      <a:pt x="2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69" name="Google Shape;12569;p61"/>
              <p:cNvSpPr/>
              <p:nvPr/>
            </p:nvSpPr>
            <p:spPr>
              <a:xfrm>
                <a:off x="3839075" y="3910200"/>
                <a:ext cx="18625" cy="14750"/>
              </a:xfrm>
              <a:custGeom>
                <a:rect b="b" l="l" r="r" t="t"/>
                <a:pathLst>
                  <a:path extrusionOk="0" h="590" w="745">
                    <a:moveTo>
                      <a:pt x="403" y="0"/>
                    </a:moveTo>
                    <a:cubicBezTo>
                      <a:pt x="193" y="0"/>
                      <a:pt x="0" y="238"/>
                      <a:pt x="162" y="462"/>
                    </a:cubicBezTo>
                    <a:cubicBezTo>
                      <a:pt x="212" y="525"/>
                      <a:pt x="274" y="575"/>
                      <a:pt x="349" y="587"/>
                    </a:cubicBezTo>
                    <a:cubicBezTo>
                      <a:pt x="361" y="588"/>
                      <a:pt x="373" y="589"/>
                      <a:pt x="385" y="589"/>
                    </a:cubicBezTo>
                    <a:cubicBezTo>
                      <a:pt x="592" y="589"/>
                      <a:pt x="744" y="389"/>
                      <a:pt x="662" y="200"/>
                    </a:cubicBezTo>
                    <a:cubicBezTo>
                      <a:pt x="662" y="175"/>
                      <a:pt x="649" y="150"/>
                      <a:pt x="637" y="125"/>
                    </a:cubicBezTo>
                    <a:cubicBezTo>
                      <a:pt x="570" y="37"/>
                      <a:pt x="485" y="0"/>
                      <a:pt x="4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70" name="Google Shape;12570;p61"/>
              <p:cNvSpPr/>
              <p:nvPr/>
            </p:nvSpPr>
            <p:spPr>
              <a:xfrm>
                <a:off x="3906825" y="3924900"/>
                <a:ext cx="16675" cy="14450"/>
              </a:xfrm>
              <a:custGeom>
                <a:rect b="b" l="l" r="r" t="t"/>
                <a:pathLst>
                  <a:path extrusionOk="0" h="578" w="667">
                    <a:moveTo>
                      <a:pt x="293" y="1"/>
                    </a:moveTo>
                    <a:cubicBezTo>
                      <a:pt x="163" y="1"/>
                      <a:pt x="36" y="91"/>
                      <a:pt x="13" y="249"/>
                    </a:cubicBezTo>
                    <a:cubicBezTo>
                      <a:pt x="1" y="324"/>
                      <a:pt x="26" y="399"/>
                      <a:pt x="63" y="461"/>
                    </a:cubicBezTo>
                    <a:cubicBezTo>
                      <a:pt x="113" y="524"/>
                      <a:pt x="176" y="561"/>
                      <a:pt x="251" y="574"/>
                    </a:cubicBezTo>
                    <a:cubicBezTo>
                      <a:pt x="266" y="576"/>
                      <a:pt x="281" y="577"/>
                      <a:pt x="295" y="577"/>
                    </a:cubicBezTo>
                    <a:cubicBezTo>
                      <a:pt x="521" y="577"/>
                      <a:pt x="667" y="312"/>
                      <a:pt x="526" y="124"/>
                    </a:cubicBezTo>
                    <a:cubicBezTo>
                      <a:pt x="466" y="40"/>
                      <a:pt x="379" y="1"/>
                      <a:pt x="2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71" name="Google Shape;12571;p61"/>
              <p:cNvSpPr/>
              <p:nvPr/>
            </p:nvSpPr>
            <p:spPr>
              <a:xfrm>
                <a:off x="3934025" y="3996350"/>
                <a:ext cx="20125" cy="14475"/>
              </a:xfrm>
              <a:custGeom>
                <a:rect b="b" l="l" r="r" t="t"/>
                <a:pathLst>
                  <a:path extrusionOk="0" h="579" w="805">
                    <a:moveTo>
                      <a:pt x="390" y="1"/>
                    </a:moveTo>
                    <a:cubicBezTo>
                      <a:pt x="47" y="1"/>
                      <a:pt x="0" y="529"/>
                      <a:pt x="375" y="578"/>
                    </a:cubicBezTo>
                    <a:cubicBezTo>
                      <a:pt x="383" y="578"/>
                      <a:pt x="391" y="578"/>
                      <a:pt x="399" y="578"/>
                    </a:cubicBezTo>
                    <a:cubicBezTo>
                      <a:pt x="729" y="578"/>
                      <a:pt x="804" y="76"/>
                      <a:pt x="463" y="3"/>
                    </a:cubicBezTo>
                    <a:lnTo>
                      <a:pt x="425" y="3"/>
                    </a:lnTo>
                    <a:cubicBezTo>
                      <a:pt x="413" y="2"/>
                      <a:pt x="401" y="1"/>
                      <a:pt x="3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72" name="Google Shape;12572;p61"/>
              <p:cNvSpPr/>
              <p:nvPr/>
            </p:nvSpPr>
            <p:spPr>
              <a:xfrm>
                <a:off x="3896850" y="4040850"/>
                <a:ext cx="16250" cy="14550"/>
              </a:xfrm>
              <a:custGeom>
                <a:rect b="b" l="l" r="r" t="t"/>
                <a:pathLst>
                  <a:path extrusionOk="0" h="582" w="650">
                    <a:moveTo>
                      <a:pt x="334" y="0"/>
                    </a:moveTo>
                    <a:cubicBezTo>
                      <a:pt x="298" y="0"/>
                      <a:pt x="261" y="7"/>
                      <a:pt x="225" y="22"/>
                    </a:cubicBezTo>
                    <a:cubicBezTo>
                      <a:pt x="75" y="72"/>
                      <a:pt x="0" y="247"/>
                      <a:pt x="50" y="397"/>
                    </a:cubicBezTo>
                    <a:cubicBezTo>
                      <a:pt x="98" y="511"/>
                      <a:pt x="210" y="582"/>
                      <a:pt x="321" y="582"/>
                    </a:cubicBezTo>
                    <a:cubicBezTo>
                      <a:pt x="357" y="582"/>
                      <a:pt x="392" y="575"/>
                      <a:pt x="425" y="560"/>
                    </a:cubicBezTo>
                    <a:cubicBezTo>
                      <a:pt x="575" y="497"/>
                      <a:pt x="650" y="335"/>
                      <a:pt x="600" y="185"/>
                    </a:cubicBezTo>
                    <a:cubicBezTo>
                      <a:pt x="552" y="71"/>
                      <a:pt x="447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73" name="Google Shape;12573;p61"/>
              <p:cNvSpPr/>
              <p:nvPr/>
            </p:nvSpPr>
            <p:spPr>
              <a:xfrm>
                <a:off x="3773350" y="4125700"/>
                <a:ext cx="18500" cy="15250"/>
              </a:xfrm>
              <a:custGeom>
                <a:rect b="b" l="l" r="r" t="t"/>
                <a:pathLst>
                  <a:path extrusionOk="0" h="610" w="740">
                    <a:moveTo>
                      <a:pt x="349" y="1"/>
                    </a:moveTo>
                    <a:cubicBezTo>
                      <a:pt x="166" y="1"/>
                      <a:pt x="1" y="185"/>
                      <a:pt x="91" y="402"/>
                    </a:cubicBezTo>
                    <a:cubicBezTo>
                      <a:pt x="133" y="549"/>
                      <a:pt x="239" y="610"/>
                      <a:pt x="349" y="610"/>
                    </a:cubicBezTo>
                    <a:cubicBezTo>
                      <a:pt x="539" y="610"/>
                      <a:pt x="740" y="427"/>
                      <a:pt x="629" y="190"/>
                    </a:cubicBezTo>
                    <a:cubicBezTo>
                      <a:pt x="604" y="152"/>
                      <a:pt x="579" y="115"/>
                      <a:pt x="554" y="90"/>
                    </a:cubicBezTo>
                    <a:cubicBezTo>
                      <a:pt x="492" y="28"/>
                      <a:pt x="419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74" name="Google Shape;12574;p61"/>
              <p:cNvSpPr/>
              <p:nvPr/>
            </p:nvSpPr>
            <p:spPr>
              <a:xfrm>
                <a:off x="3885275" y="4073025"/>
                <a:ext cx="17475" cy="14600"/>
              </a:xfrm>
              <a:custGeom>
                <a:rect b="b" l="l" r="r" t="t"/>
                <a:pathLst>
                  <a:path extrusionOk="0" h="584" w="699">
                    <a:moveTo>
                      <a:pt x="359" y="0"/>
                    </a:moveTo>
                    <a:cubicBezTo>
                      <a:pt x="323" y="0"/>
                      <a:pt x="287" y="7"/>
                      <a:pt x="251" y="22"/>
                    </a:cubicBezTo>
                    <a:cubicBezTo>
                      <a:pt x="13" y="110"/>
                      <a:pt x="1" y="447"/>
                      <a:pt x="238" y="560"/>
                    </a:cubicBezTo>
                    <a:cubicBezTo>
                      <a:pt x="276" y="576"/>
                      <a:pt x="315" y="583"/>
                      <a:pt x="352" y="583"/>
                    </a:cubicBezTo>
                    <a:cubicBezTo>
                      <a:pt x="544" y="583"/>
                      <a:pt x="699" y="384"/>
                      <a:pt x="626" y="185"/>
                    </a:cubicBezTo>
                    <a:cubicBezTo>
                      <a:pt x="578" y="71"/>
                      <a:pt x="473" y="0"/>
                      <a:pt x="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75" name="Google Shape;12575;p61"/>
              <p:cNvSpPr/>
              <p:nvPr/>
            </p:nvSpPr>
            <p:spPr>
              <a:xfrm>
                <a:off x="3738725" y="3920975"/>
                <a:ext cx="18025" cy="14725"/>
              </a:xfrm>
              <a:custGeom>
                <a:rect b="b" l="l" r="r" t="t"/>
                <a:pathLst>
                  <a:path extrusionOk="0" h="589" w="721">
                    <a:moveTo>
                      <a:pt x="350" y="0"/>
                    </a:moveTo>
                    <a:cubicBezTo>
                      <a:pt x="176" y="0"/>
                      <a:pt x="0" y="158"/>
                      <a:pt x="64" y="381"/>
                    </a:cubicBezTo>
                    <a:cubicBezTo>
                      <a:pt x="110" y="527"/>
                      <a:pt x="220" y="588"/>
                      <a:pt x="331" y="588"/>
                    </a:cubicBezTo>
                    <a:cubicBezTo>
                      <a:pt x="523" y="588"/>
                      <a:pt x="720" y="406"/>
                      <a:pt x="602" y="169"/>
                    </a:cubicBezTo>
                    <a:cubicBezTo>
                      <a:pt x="547" y="51"/>
                      <a:pt x="449" y="0"/>
                      <a:pt x="3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76" name="Google Shape;12576;p61"/>
              <p:cNvSpPr/>
              <p:nvPr/>
            </p:nvSpPr>
            <p:spPr>
              <a:xfrm>
                <a:off x="3850575" y="3877525"/>
                <a:ext cx="18100" cy="14525"/>
              </a:xfrm>
              <a:custGeom>
                <a:rect b="b" l="l" r="r" t="t"/>
                <a:pathLst>
                  <a:path extrusionOk="0" h="581" w="724">
                    <a:moveTo>
                      <a:pt x="351" y="1"/>
                    </a:moveTo>
                    <a:cubicBezTo>
                      <a:pt x="175" y="1"/>
                      <a:pt x="0" y="155"/>
                      <a:pt x="64" y="369"/>
                    </a:cubicBezTo>
                    <a:cubicBezTo>
                      <a:pt x="111" y="519"/>
                      <a:pt x="223" y="581"/>
                      <a:pt x="337" y="581"/>
                    </a:cubicBezTo>
                    <a:cubicBezTo>
                      <a:pt x="529" y="581"/>
                      <a:pt x="724" y="405"/>
                      <a:pt x="614" y="169"/>
                    </a:cubicBezTo>
                    <a:cubicBezTo>
                      <a:pt x="555" y="51"/>
                      <a:pt x="453" y="1"/>
                      <a:pt x="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77" name="Google Shape;12577;p61"/>
              <p:cNvSpPr/>
              <p:nvPr/>
            </p:nvSpPr>
            <p:spPr>
              <a:xfrm>
                <a:off x="3774925" y="3901725"/>
                <a:ext cx="17175" cy="14225"/>
              </a:xfrm>
              <a:custGeom>
                <a:rect b="b" l="l" r="r" t="t"/>
                <a:pathLst>
                  <a:path extrusionOk="0" h="569" w="687">
                    <a:moveTo>
                      <a:pt x="373" y="1"/>
                    </a:moveTo>
                    <a:cubicBezTo>
                      <a:pt x="182" y="1"/>
                      <a:pt x="0" y="204"/>
                      <a:pt x="116" y="426"/>
                    </a:cubicBezTo>
                    <a:cubicBezTo>
                      <a:pt x="153" y="501"/>
                      <a:pt x="228" y="551"/>
                      <a:pt x="316" y="564"/>
                    </a:cubicBezTo>
                    <a:cubicBezTo>
                      <a:pt x="334" y="567"/>
                      <a:pt x="352" y="569"/>
                      <a:pt x="370" y="569"/>
                    </a:cubicBezTo>
                    <a:cubicBezTo>
                      <a:pt x="546" y="569"/>
                      <a:pt x="686" y="408"/>
                      <a:pt x="641" y="226"/>
                    </a:cubicBezTo>
                    <a:cubicBezTo>
                      <a:pt x="641" y="214"/>
                      <a:pt x="641" y="189"/>
                      <a:pt x="628" y="176"/>
                    </a:cubicBezTo>
                    <a:cubicBezTo>
                      <a:pt x="628" y="151"/>
                      <a:pt x="616" y="139"/>
                      <a:pt x="591" y="114"/>
                    </a:cubicBezTo>
                    <a:cubicBezTo>
                      <a:pt x="529" y="34"/>
                      <a:pt x="450" y="1"/>
                      <a:pt x="3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78" name="Google Shape;12578;p61"/>
              <p:cNvSpPr/>
              <p:nvPr/>
            </p:nvSpPr>
            <p:spPr>
              <a:xfrm>
                <a:off x="3742500" y="4134575"/>
                <a:ext cx="17225" cy="14325"/>
              </a:xfrm>
              <a:custGeom>
                <a:rect b="b" l="l" r="r" t="t"/>
                <a:pathLst>
                  <a:path extrusionOk="0" h="573" w="689">
                    <a:moveTo>
                      <a:pt x="368" y="0"/>
                    </a:moveTo>
                    <a:cubicBezTo>
                      <a:pt x="332" y="0"/>
                      <a:pt x="297" y="7"/>
                      <a:pt x="263" y="22"/>
                    </a:cubicBezTo>
                    <a:cubicBezTo>
                      <a:pt x="213" y="35"/>
                      <a:pt x="176" y="60"/>
                      <a:pt x="151" y="97"/>
                    </a:cubicBezTo>
                    <a:cubicBezTo>
                      <a:pt x="1" y="272"/>
                      <a:pt x="113" y="535"/>
                      <a:pt x="338" y="572"/>
                    </a:cubicBezTo>
                    <a:cubicBezTo>
                      <a:pt x="376" y="572"/>
                      <a:pt x="426" y="572"/>
                      <a:pt x="463" y="547"/>
                    </a:cubicBezTo>
                    <a:cubicBezTo>
                      <a:pt x="613" y="497"/>
                      <a:pt x="688" y="322"/>
                      <a:pt x="638" y="172"/>
                    </a:cubicBezTo>
                    <a:cubicBezTo>
                      <a:pt x="591" y="68"/>
                      <a:pt x="479" y="0"/>
                      <a:pt x="3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79" name="Google Shape;12579;p61"/>
              <p:cNvSpPr/>
              <p:nvPr/>
            </p:nvSpPr>
            <p:spPr>
              <a:xfrm>
                <a:off x="4034000" y="3988850"/>
                <a:ext cx="15775" cy="14825"/>
              </a:xfrm>
              <a:custGeom>
                <a:rect b="b" l="l" r="r" t="t"/>
                <a:pathLst>
                  <a:path extrusionOk="0" h="593" w="631">
                    <a:moveTo>
                      <a:pt x="326" y="0"/>
                    </a:moveTo>
                    <a:cubicBezTo>
                      <a:pt x="244" y="0"/>
                      <a:pt x="161" y="36"/>
                      <a:pt x="100" y="115"/>
                    </a:cubicBezTo>
                    <a:cubicBezTo>
                      <a:pt x="0" y="240"/>
                      <a:pt x="25" y="415"/>
                      <a:pt x="150" y="515"/>
                    </a:cubicBezTo>
                    <a:lnTo>
                      <a:pt x="150" y="528"/>
                    </a:lnTo>
                    <a:cubicBezTo>
                      <a:pt x="205" y="573"/>
                      <a:pt x="267" y="593"/>
                      <a:pt x="328" y="593"/>
                    </a:cubicBezTo>
                    <a:cubicBezTo>
                      <a:pt x="485" y="593"/>
                      <a:pt x="631" y="455"/>
                      <a:pt x="612" y="265"/>
                    </a:cubicBezTo>
                    <a:cubicBezTo>
                      <a:pt x="597" y="101"/>
                      <a:pt x="463" y="0"/>
                      <a:pt x="3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80" name="Google Shape;12580;p61"/>
              <p:cNvSpPr/>
              <p:nvPr/>
            </p:nvSpPr>
            <p:spPr>
              <a:xfrm>
                <a:off x="4071475" y="3968250"/>
                <a:ext cx="17425" cy="14475"/>
              </a:xfrm>
              <a:custGeom>
                <a:rect b="b" l="l" r="r" t="t"/>
                <a:pathLst>
                  <a:path extrusionOk="0" h="579" w="697">
                    <a:moveTo>
                      <a:pt x="355" y="0"/>
                    </a:moveTo>
                    <a:cubicBezTo>
                      <a:pt x="258" y="0"/>
                      <a:pt x="160" y="47"/>
                      <a:pt x="101" y="140"/>
                    </a:cubicBezTo>
                    <a:cubicBezTo>
                      <a:pt x="1" y="314"/>
                      <a:pt x="101" y="539"/>
                      <a:pt x="313" y="577"/>
                    </a:cubicBezTo>
                    <a:cubicBezTo>
                      <a:pt x="325" y="578"/>
                      <a:pt x="336" y="579"/>
                      <a:pt x="347" y="579"/>
                    </a:cubicBezTo>
                    <a:cubicBezTo>
                      <a:pt x="544" y="579"/>
                      <a:pt x="697" y="379"/>
                      <a:pt x="626" y="190"/>
                    </a:cubicBezTo>
                    <a:cubicBezTo>
                      <a:pt x="613" y="165"/>
                      <a:pt x="601" y="140"/>
                      <a:pt x="588" y="115"/>
                    </a:cubicBezTo>
                    <a:cubicBezTo>
                      <a:pt x="529" y="38"/>
                      <a:pt x="442" y="0"/>
                      <a:pt x="3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81" name="Google Shape;12581;p61"/>
              <p:cNvSpPr/>
              <p:nvPr/>
            </p:nvSpPr>
            <p:spPr>
              <a:xfrm>
                <a:off x="4004575" y="3955125"/>
                <a:ext cx="18075" cy="14625"/>
              </a:xfrm>
              <a:custGeom>
                <a:rect b="b" l="l" r="r" t="t"/>
                <a:pathLst>
                  <a:path extrusionOk="0" h="585" w="723">
                    <a:moveTo>
                      <a:pt x="374" y="1"/>
                    </a:moveTo>
                    <a:cubicBezTo>
                      <a:pt x="183" y="1"/>
                      <a:pt x="1" y="208"/>
                      <a:pt x="115" y="427"/>
                    </a:cubicBezTo>
                    <a:cubicBezTo>
                      <a:pt x="175" y="538"/>
                      <a:pt x="270" y="585"/>
                      <a:pt x="364" y="585"/>
                    </a:cubicBezTo>
                    <a:cubicBezTo>
                      <a:pt x="545" y="585"/>
                      <a:pt x="722" y="412"/>
                      <a:pt x="640" y="190"/>
                    </a:cubicBezTo>
                    <a:cubicBezTo>
                      <a:pt x="640" y="165"/>
                      <a:pt x="627" y="152"/>
                      <a:pt x="602" y="127"/>
                    </a:cubicBezTo>
                    <a:cubicBezTo>
                      <a:pt x="539" y="38"/>
                      <a:pt x="456" y="1"/>
                      <a:pt x="3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82" name="Google Shape;12582;p61"/>
              <p:cNvSpPr/>
              <p:nvPr/>
            </p:nvSpPr>
            <p:spPr>
              <a:xfrm>
                <a:off x="4015750" y="3916175"/>
                <a:ext cx="15150" cy="14500"/>
              </a:xfrm>
              <a:custGeom>
                <a:rect b="b" l="l" r="r" t="t"/>
                <a:pathLst>
                  <a:path extrusionOk="0" h="580" w="606">
                    <a:moveTo>
                      <a:pt x="305" y="0"/>
                    </a:moveTo>
                    <a:cubicBezTo>
                      <a:pt x="147" y="0"/>
                      <a:pt x="0" y="136"/>
                      <a:pt x="18" y="323"/>
                    </a:cubicBezTo>
                    <a:cubicBezTo>
                      <a:pt x="42" y="481"/>
                      <a:pt x="180" y="579"/>
                      <a:pt x="317" y="579"/>
                    </a:cubicBezTo>
                    <a:cubicBezTo>
                      <a:pt x="397" y="579"/>
                      <a:pt x="475" y="546"/>
                      <a:pt x="530" y="473"/>
                    </a:cubicBezTo>
                    <a:cubicBezTo>
                      <a:pt x="580" y="411"/>
                      <a:pt x="605" y="336"/>
                      <a:pt x="593" y="261"/>
                    </a:cubicBezTo>
                    <a:cubicBezTo>
                      <a:pt x="593" y="236"/>
                      <a:pt x="593" y="211"/>
                      <a:pt x="580" y="186"/>
                    </a:cubicBezTo>
                    <a:cubicBezTo>
                      <a:pt x="568" y="136"/>
                      <a:pt x="530" y="98"/>
                      <a:pt x="493" y="61"/>
                    </a:cubicBezTo>
                    <a:lnTo>
                      <a:pt x="493" y="73"/>
                    </a:lnTo>
                    <a:cubicBezTo>
                      <a:pt x="435" y="23"/>
                      <a:pt x="369" y="0"/>
                      <a:pt x="3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83" name="Google Shape;12583;p61"/>
              <p:cNvSpPr/>
              <p:nvPr/>
            </p:nvSpPr>
            <p:spPr>
              <a:xfrm>
                <a:off x="4050550" y="3915450"/>
                <a:ext cx="17425" cy="14475"/>
              </a:xfrm>
              <a:custGeom>
                <a:rect b="b" l="l" r="r" t="t"/>
                <a:pathLst>
                  <a:path extrusionOk="0" h="579" w="697">
                    <a:moveTo>
                      <a:pt x="355" y="0"/>
                    </a:moveTo>
                    <a:cubicBezTo>
                      <a:pt x="257" y="0"/>
                      <a:pt x="160" y="47"/>
                      <a:pt x="100" y="140"/>
                    </a:cubicBezTo>
                    <a:cubicBezTo>
                      <a:pt x="0" y="315"/>
                      <a:pt x="100" y="539"/>
                      <a:pt x="313" y="577"/>
                    </a:cubicBezTo>
                    <a:cubicBezTo>
                      <a:pt x="324" y="578"/>
                      <a:pt x="336" y="579"/>
                      <a:pt x="347" y="579"/>
                    </a:cubicBezTo>
                    <a:cubicBezTo>
                      <a:pt x="544" y="579"/>
                      <a:pt x="696" y="379"/>
                      <a:pt x="625" y="190"/>
                    </a:cubicBezTo>
                    <a:cubicBezTo>
                      <a:pt x="613" y="165"/>
                      <a:pt x="600" y="140"/>
                      <a:pt x="588" y="115"/>
                    </a:cubicBezTo>
                    <a:cubicBezTo>
                      <a:pt x="529" y="38"/>
                      <a:pt x="442" y="0"/>
                      <a:pt x="3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84" name="Google Shape;12584;p61"/>
              <p:cNvSpPr/>
              <p:nvPr/>
            </p:nvSpPr>
            <p:spPr>
              <a:xfrm>
                <a:off x="4084300" y="3935250"/>
                <a:ext cx="16250" cy="14400"/>
              </a:xfrm>
              <a:custGeom>
                <a:rect b="b" l="l" r="r" t="t"/>
                <a:pathLst>
                  <a:path extrusionOk="0" h="576" w="650">
                    <a:moveTo>
                      <a:pt x="323" y="0"/>
                    </a:moveTo>
                    <a:cubicBezTo>
                      <a:pt x="286" y="0"/>
                      <a:pt x="249" y="7"/>
                      <a:pt x="213" y="22"/>
                    </a:cubicBezTo>
                    <a:cubicBezTo>
                      <a:pt x="63" y="72"/>
                      <a:pt x="0" y="247"/>
                      <a:pt x="50" y="385"/>
                    </a:cubicBezTo>
                    <a:cubicBezTo>
                      <a:pt x="100" y="503"/>
                      <a:pt x="212" y="575"/>
                      <a:pt x="331" y="575"/>
                    </a:cubicBezTo>
                    <a:cubicBezTo>
                      <a:pt x="362" y="575"/>
                      <a:pt x="394" y="570"/>
                      <a:pt x="425" y="560"/>
                    </a:cubicBezTo>
                    <a:cubicBezTo>
                      <a:pt x="575" y="497"/>
                      <a:pt x="650" y="335"/>
                      <a:pt x="587" y="185"/>
                    </a:cubicBezTo>
                    <a:cubicBezTo>
                      <a:pt x="550" y="71"/>
                      <a:pt x="439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85" name="Google Shape;12585;p61"/>
              <p:cNvSpPr/>
              <p:nvPr/>
            </p:nvSpPr>
            <p:spPr>
              <a:xfrm>
                <a:off x="3990275" y="3855400"/>
                <a:ext cx="18750" cy="14625"/>
              </a:xfrm>
              <a:custGeom>
                <a:rect b="b" l="l" r="r" t="t"/>
                <a:pathLst>
                  <a:path extrusionOk="0" h="585" w="750">
                    <a:moveTo>
                      <a:pt x="385" y="0"/>
                    </a:moveTo>
                    <a:cubicBezTo>
                      <a:pt x="131" y="0"/>
                      <a:pt x="1" y="341"/>
                      <a:pt x="212" y="517"/>
                    </a:cubicBezTo>
                    <a:cubicBezTo>
                      <a:pt x="271" y="564"/>
                      <a:pt x="336" y="584"/>
                      <a:pt x="398" y="584"/>
                    </a:cubicBezTo>
                    <a:cubicBezTo>
                      <a:pt x="585" y="584"/>
                      <a:pt x="750" y="399"/>
                      <a:pt x="674" y="192"/>
                    </a:cubicBezTo>
                    <a:cubicBezTo>
                      <a:pt x="637" y="92"/>
                      <a:pt x="549" y="17"/>
                      <a:pt x="437" y="5"/>
                    </a:cubicBezTo>
                    <a:cubicBezTo>
                      <a:pt x="419" y="2"/>
                      <a:pt x="402" y="0"/>
                      <a:pt x="3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86" name="Google Shape;12586;p61"/>
              <p:cNvSpPr/>
              <p:nvPr/>
            </p:nvSpPr>
            <p:spPr>
              <a:xfrm>
                <a:off x="4030250" y="3843700"/>
                <a:ext cx="15775" cy="14400"/>
              </a:xfrm>
              <a:custGeom>
                <a:rect b="b" l="l" r="r" t="t"/>
                <a:pathLst>
                  <a:path extrusionOk="0" h="576" w="631">
                    <a:moveTo>
                      <a:pt x="319" y="1"/>
                    </a:moveTo>
                    <a:cubicBezTo>
                      <a:pt x="237" y="1"/>
                      <a:pt x="156" y="35"/>
                      <a:pt x="100" y="110"/>
                    </a:cubicBezTo>
                    <a:cubicBezTo>
                      <a:pt x="0" y="235"/>
                      <a:pt x="13" y="410"/>
                      <a:pt x="138" y="510"/>
                    </a:cubicBezTo>
                    <a:cubicBezTo>
                      <a:pt x="193" y="555"/>
                      <a:pt x="257" y="576"/>
                      <a:pt x="319" y="576"/>
                    </a:cubicBezTo>
                    <a:cubicBezTo>
                      <a:pt x="479" y="576"/>
                      <a:pt x="631" y="441"/>
                      <a:pt x="613" y="260"/>
                    </a:cubicBezTo>
                    <a:cubicBezTo>
                      <a:pt x="589" y="96"/>
                      <a:pt x="454" y="1"/>
                      <a:pt x="3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87" name="Google Shape;12587;p61"/>
              <p:cNvSpPr/>
              <p:nvPr/>
            </p:nvSpPr>
            <p:spPr>
              <a:xfrm>
                <a:off x="3977125" y="3888525"/>
                <a:ext cx="16550" cy="14525"/>
              </a:xfrm>
              <a:custGeom>
                <a:rect b="b" l="l" r="r" t="t"/>
                <a:pathLst>
                  <a:path extrusionOk="0" h="581" w="662">
                    <a:moveTo>
                      <a:pt x="353" y="0"/>
                    </a:moveTo>
                    <a:cubicBezTo>
                      <a:pt x="272" y="0"/>
                      <a:pt x="194" y="35"/>
                      <a:pt x="138" y="104"/>
                    </a:cubicBezTo>
                    <a:cubicBezTo>
                      <a:pt x="1" y="267"/>
                      <a:pt x="76" y="504"/>
                      <a:pt x="276" y="567"/>
                    </a:cubicBezTo>
                    <a:cubicBezTo>
                      <a:pt x="305" y="576"/>
                      <a:pt x="334" y="580"/>
                      <a:pt x="363" y="580"/>
                    </a:cubicBezTo>
                    <a:cubicBezTo>
                      <a:pt x="527" y="580"/>
                      <a:pt x="661" y="435"/>
                      <a:pt x="651" y="254"/>
                    </a:cubicBezTo>
                    <a:cubicBezTo>
                      <a:pt x="638" y="229"/>
                      <a:pt x="638" y="204"/>
                      <a:pt x="626" y="192"/>
                    </a:cubicBezTo>
                    <a:cubicBezTo>
                      <a:pt x="613" y="142"/>
                      <a:pt x="576" y="92"/>
                      <a:pt x="538" y="67"/>
                    </a:cubicBezTo>
                    <a:cubicBezTo>
                      <a:pt x="483" y="22"/>
                      <a:pt x="417" y="0"/>
                      <a:pt x="3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88" name="Google Shape;12588;p61"/>
              <p:cNvSpPr/>
              <p:nvPr/>
            </p:nvSpPr>
            <p:spPr>
              <a:xfrm>
                <a:off x="4057425" y="3877900"/>
                <a:ext cx="16275" cy="14425"/>
              </a:xfrm>
              <a:custGeom>
                <a:rect b="b" l="l" r="r" t="t"/>
                <a:pathLst>
                  <a:path extrusionOk="0" h="577" w="651">
                    <a:moveTo>
                      <a:pt x="318" y="0"/>
                    </a:moveTo>
                    <a:cubicBezTo>
                      <a:pt x="283" y="0"/>
                      <a:pt x="247" y="6"/>
                      <a:pt x="213" y="17"/>
                    </a:cubicBezTo>
                    <a:cubicBezTo>
                      <a:pt x="75" y="79"/>
                      <a:pt x="0" y="242"/>
                      <a:pt x="50" y="392"/>
                    </a:cubicBezTo>
                    <a:cubicBezTo>
                      <a:pt x="98" y="506"/>
                      <a:pt x="203" y="576"/>
                      <a:pt x="317" y="576"/>
                    </a:cubicBezTo>
                    <a:cubicBezTo>
                      <a:pt x="352" y="576"/>
                      <a:pt x="389" y="569"/>
                      <a:pt x="425" y="554"/>
                    </a:cubicBezTo>
                    <a:cubicBezTo>
                      <a:pt x="575" y="504"/>
                      <a:pt x="650" y="329"/>
                      <a:pt x="588" y="179"/>
                    </a:cubicBezTo>
                    <a:cubicBezTo>
                      <a:pt x="549" y="64"/>
                      <a:pt x="436" y="0"/>
                      <a:pt x="3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89" name="Google Shape;12589;p61"/>
              <p:cNvSpPr/>
              <p:nvPr/>
            </p:nvSpPr>
            <p:spPr>
              <a:xfrm>
                <a:off x="4148200" y="3945400"/>
                <a:ext cx="17350" cy="12900"/>
              </a:xfrm>
              <a:custGeom>
                <a:rect b="b" l="l" r="r" t="t"/>
                <a:pathLst>
                  <a:path extrusionOk="0" h="516" w="694">
                    <a:moveTo>
                      <a:pt x="490" y="0"/>
                    </a:moveTo>
                    <a:cubicBezTo>
                      <a:pt x="282" y="0"/>
                      <a:pt x="1" y="286"/>
                      <a:pt x="206" y="454"/>
                    </a:cubicBezTo>
                    <a:cubicBezTo>
                      <a:pt x="258" y="495"/>
                      <a:pt x="319" y="515"/>
                      <a:pt x="379" y="515"/>
                    </a:cubicBezTo>
                    <a:cubicBezTo>
                      <a:pt x="464" y="515"/>
                      <a:pt x="548" y="477"/>
                      <a:pt x="606" y="404"/>
                    </a:cubicBezTo>
                    <a:lnTo>
                      <a:pt x="618" y="404"/>
                    </a:lnTo>
                    <a:cubicBezTo>
                      <a:pt x="681" y="329"/>
                      <a:pt x="693" y="216"/>
                      <a:pt x="656" y="116"/>
                    </a:cubicBezTo>
                    <a:cubicBezTo>
                      <a:pt x="624" y="34"/>
                      <a:pt x="561" y="0"/>
                      <a:pt x="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90" name="Google Shape;12590;p61"/>
              <p:cNvSpPr/>
              <p:nvPr/>
            </p:nvSpPr>
            <p:spPr>
              <a:xfrm>
                <a:off x="4124225" y="3879775"/>
                <a:ext cx="16725" cy="14450"/>
              </a:xfrm>
              <a:custGeom>
                <a:rect b="b" l="l" r="r" t="t"/>
                <a:pathLst>
                  <a:path extrusionOk="0" h="578" w="669">
                    <a:moveTo>
                      <a:pt x="365" y="0"/>
                    </a:moveTo>
                    <a:cubicBezTo>
                      <a:pt x="172" y="0"/>
                      <a:pt x="0" y="219"/>
                      <a:pt x="115" y="429"/>
                    </a:cubicBezTo>
                    <a:cubicBezTo>
                      <a:pt x="171" y="532"/>
                      <a:pt x="264" y="577"/>
                      <a:pt x="357" y="577"/>
                    </a:cubicBezTo>
                    <a:cubicBezTo>
                      <a:pt x="512" y="577"/>
                      <a:pt x="668" y="450"/>
                      <a:pt x="653" y="254"/>
                    </a:cubicBezTo>
                    <a:cubicBezTo>
                      <a:pt x="653" y="229"/>
                      <a:pt x="640" y="204"/>
                      <a:pt x="628" y="179"/>
                    </a:cubicBezTo>
                    <a:cubicBezTo>
                      <a:pt x="615" y="129"/>
                      <a:pt x="590" y="92"/>
                      <a:pt x="540" y="67"/>
                    </a:cubicBezTo>
                    <a:cubicBezTo>
                      <a:pt x="485" y="20"/>
                      <a:pt x="424" y="0"/>
                      <a:pt x="3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91" name="Google Shape;12591;p61"/>
              <p:cNvSpPr/>
              <p:nvPr/>
            </p:nvSpPr>
            <p:spPr>
              <a:xfrm>
                <a:off x="4118975" y="3915575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29" y="0"/>
                    </a:moveTo>
                    <a:cubicBezTo>
                      <a:pt x="293" y="0"/>
                      <a:pt x="258" y="7"/>
                      <a:pt x="225" y="22"/>
                    </a:cubicBezTo>
                    <a:cubicBezTo>
                      <a:pt x="75" y="72"/>
                      <a:pt x="0" y="247"/>
                      <a:pt x="50" y="397"/>
                    </a:cubicBezTo>
                    <a:cubicBezTo>
                      <a:pt x="98" y="511"/>
                      <a:pt x="203" y="582"/>
                      <a:pt x="316" y="582"/>
                    </a:cubicBezTo>
                    <a:cubicBezTo>
                      <a:pt x="352" y="582"/>
                      <a:pt x="389" y="574"/>
                      <a:pt x="425" y="559"/>
                    </a:cubicBezTo>
                    <a:cubicBezTo>
                      <a:pt x="575" y="497"/>
                      <a:pt x="650" y="335"/>
                      <a:pt x="588" y="185"/>
                    </a:cubicBezTo>
                    <a:cubicBezTo>
                      <a:pt x="550" y="71"/>
                      <a:pt x="440" y="0"/>
                      <a:pt x="3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92" name="Google Shape;12592;p61"/>
              <p:cNvSpPr/>
              <p:nvPr/>
            </p:nvSpPr>
            <p:spPr>
              <a:xfrm>
                <a:off x="4100225" y="3810125"/>
                <a:ext cx="16350" cy="14550"/>
              </a:xfrm>
              <a:custGeom>
                <a:rect b="b" l="l" r="r" t="t"/>
                <a:pathLst>
                  <a:path extrusionOk="0" h="582" w="654">
                    <a:moveTo>
                      <a:pt x="305" y="0"/>
                    </a:moveTo>
                    <a:cubicBezTo>
                      <a:pt x="161" y="0"/>
                      <a:pt x="36" y="106"/>
                      <a:pt x="13" y="254"/>
                    </a:cubicBezTo>
                    <a:cubicBezTo>
                      <a:pt x="0" y="329"/>
                      <a:pt x="25" y="404"/>
                      <a:pt x="75" y="466"/>
                    </a:cubicBezTo>
                    <a:cubicBezTo>
                      <a:pt x="137" y="547"/>
                      <a:pt x="219" y="582"/>
                      <a:pt x="299" y="582"/>
                    </a:cubicBezTo>
                    <a:cubicBezTo>
                      <a:pt x="480" y="582"/>
                      <a:pt x="653" y="407"/>
                      <a:pt x="575" y="191"/>
                    </a:cubicBezTo>
                    <a:cubicBezTo>
                      <a:pt x="563" y="166"/>
                      <a:pt x="550" y="141"/>
                      <a:pt x="538" y="129"/>
                    </a:cubicBezTo>
                    <a:cubicBezTo>
                      <a:pt x="488" y="66"/>
                      <a:pt x="425" y="16"/>
                      <a:pt x="350" y="4"/>
                    </a:cubicBezTo>
                    <a:cubicBezTo>
                      <a:pt x="335" y="1"/>
                      <a:pt x="320" y="0"/>
                      <a:pt x="3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93" name="Google Shape;12593;p61"/>
              <p:cNvSpPr/>
              <p:nvPr/>
            </p:nvSpPr>
            <p:spPr>
              <a:xfrm>
                <a:off x="4086475" y="3856325"/>
                <a:ext cx="16275" cy="14450"/>
              </a:xfrm>
              <a:custGeom>
                <a:rect b="b" l="l" r="r" t="t"/>
                <a:pathLst>
                  <a:path extrusionOk="0" h="578" w="651">
                    <a:moveTo>
                      <a:pt x="329" y="1"/>
                    </a:moveTo>
                    <a:cubicBezTo>
                      <a:pt x="295" y="1"/>
                      <a:pt x="260" y="6"/>
                      <a:pt x="226" y="18"/>
                    </a:cubicBezTo>
                    <a:cubicBezTo>
                      <a:pt x="76" y="80"/>
                      <a:pt x="1" y="243"/>
                      <a:pt x="63" y="393"/>
                    </a:cubicBezTo>
                    <a:cubicBezTo>
                      <a:pt x="101" y="507"/>
                      <a:pt x="211" y="577"/>
                      <a:pt x="328" y="577"/>
                    </a:cubicBezTo>
                    <a:cubicBezTo>
                      <a:pt x="364" y="577"/>
                      <a:pt x="402" y="570"/>
                      <a:pt x="438" y="555"/>
                    </a:cubicBezTo>
                    <a:cubicBezTo>
                      <a:pt x="588" y="505"/>
                      <a:pt x="650" y="330"/>
                      <a:pt x="600" y="180"/>
                    </a:cubicBezTo>
                    <a:cubicBezTo>
                      <a:pt x="552" y="64"/>
                      <a:pt x="444" y="1"/>
                      <a:pt x="3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94" name="Google Shape;12594;p61"/>
              <p:cNvSpPr/>
              <p:nvPr/>
            </p:nvSpPr>
            <p:spPr>
              <a:xfrm>
                <a:off x="3965575" y="4011400"/>
                <a:ext cx="17425" cy="14450"/>
              </a:xfrm>
              <a:custGeom>
                <a:rect b="b" l="l" r="r" t="t"/>
                <a:pathLst>
                  <a:path extrusionOk="0" h="578" w="697">
                    <a:moveTo>
                      <a:pt x="349" y="0"/>
                    </a:moveTo>
                    <a:cubicBezTo>
                      <a:pt x="254" y="0"/>
                      <a:pt x="159" y="47"/>
                      <a:pt x="100" y="138"/>
                    </a:cubicBezTo>
                    <a:cubicBezTo>
                      <a:pt x="0" y="313"/>
                      <a:pt x="100" y="538"/>
                      <a:pt x="313" y="575"/>
                    </a:cubicBezTo>
                    <a:cubicBezTo>
                      <a:pt x="324" y="577"/>
                      <a:pt x="336" y="577"/>
                      <a:pt x="347" y="577"/>
                    </a:cubicBezTo>
                    <a:cubicBezTo>
                      <a:pt x="543" y="577"/>
                      <a:pt x="696" y="377"/>
                      <a:pt x="625" y="188"/>
                    </a:cubicBezTo>
                    <a:cubicBezTo>
                      <a:pt x="613" y="163"/>
                      <a:pt x="600" y="138"/>
                      <a:pt x="588" y="126"/>
                    </a:cubicBezTo>
                    <a:cubicBezTo>
                      <a:pt x="527" y="41"/>
                      <a:pt x="438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95" name="Google Shape;12595;p61"/>
              <p:cNvSpPr/>
              <p:nvPr/>
            </p:nvSpPr>
            <p:spPr>
              <a:xfrm>
                <a:off x="3970750" y="3974125"/>
                <a:ext cx="17025" cy="12925"/>
              </a:xfrm>
              <a:custGeom>
                <a:rect b="b" l="l" r="r" t="t"/>
                <a:pathLst>
                  <a:path extrusionOk="0" h="517" w="681">
                    <a:moveTo>
                      <a:pt x="490" y="1"/>
                    </a:moveTo>
                    <a:cubicBezTo>
                      <a:pt x="282" y="1"/>
                      <a:pt x="1" y="287"/>
                      <a:pt x="206" y="454"/>
                    </a:cubicBezTo>
                    <a:cubicBezTo>
                      <a:pt x="258" y="496"/>
                      <a:pt x="319" y="516"/>
                      <a:pt x="380" y="516"/>
                    </a:cubicBezTo>
                    <a:cubicBezTo>
                      <a:pt x="466" y="516"/>
                      <a:pt x="553" y="477"/>
                      <a:pt x="618" y="404"/>
                    </a:cubicBezTo>
                    <a:cubicBezTo>
                      <a:pt x="656" y="342"/>
                      <a:pt x="681" y="267"/>
                      <a:pt x="681" y="192"/>
                    </a:cubicBezTo>
                    <a:cubicBezTo>
                      <a:pt x="668" y="167"/>
                      <a:pt x="668" y="142"/>
                      <a:pt x="656" y="117"/>
                    </a:cubicBezTo>
                    <a:cubicBezTo>
                      <a:pt x="624" y="34"/>
                      <a:pt x="561" y="1"/>
                      <a:pt x="4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96" name="Google Shape;12596;p61"/>
              <p:cNvSpPr/>
              <p:nvPr/>
            </p:nvSpPr>
            <p:spPr>
              <a:xfrm>
                <a:off x="3939325" y="3951675"/>
                <a:ext cx="17725" cy="14500"/>
              </a:xfrm>
              <a:custGeom>
                <a:rect b="b" l="l" r="r" t="t"/>
                <a:pathLst>
                  <a:path extrusionOk="0" h="580" w="709">
                    <a:moveTo>
                      <a:pt x="361" y="1"/>
                    </a:moveTo>
                    <a:cubicBezTo>
                      <a:pt x="264" y="1"/>
                      <a:pt x="166" y="48"/>
                      <a:pt x="113" y="140"/>
                    </a:cubicBezTo>
                    <a:cubicBezTo>
                      <a:pt x="1" y="315"/>
                      <a:pt x="113" y="540"/>
                      <a:pt x="313" y="578"/>
                    </a:cubicBezTo>
                    <a:cubicBezTo>
                      <a:pt x="325" y="579"/>
                      <a:pt x="337" y="580"/>
                      <a:pt x="349" y="580"/>
                    </a:cubicBezTo>
                    <a:cubicBezTo>
                      <a:pt x="556" y="580"/>
                      <a:pt x="708" y="379"/>
                      <a:pt x="625" y="190"/>
                    </a:cubicBezTo>
                    <a:cubicBezTo>
                      <a:pt x="625" y="165"/>
                      <a:pt x="613" y="140"/>
                      <a:pt x="588" y="115"/>
                    </a:cubicBezTo>
                    <a:cubicBezTo>
                      <a:pt x="535" y="38"/>
                      <a:pt x="448" y="1"/>
                      <a:pt x="3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97" name="Google Shape;12597;p61"/>
              <p:cNvSpPr/>
              <p:nvPr/>
            </p:nvSpPr>
            <p:spPr>
              <a:xfrm>
                <a:off x="3915575" y="3884475"/>
                <a:ext cx="19175" cy="14450"/>
              </a:xfrm>
              <a:custGeom>
                <a:rect b="b" l="l" r="r" t="t"/>
                <a:pathLst>
                  <a:path extrusionOk="0" h="578" w="767">
                    <a:moveTo>
                      <a:pt x="395" y="1"/>
                    </a:moveTo>
                    <a:cubicBezTo>
                      <a:pt x="381" y="1"/>
                      <a:pt x="366" y="2"/>
                      <a:pt x="351" y="4"/>
                    </a:cubicBezTo>
                    <a:cubicBezTo>
                      <a:pt x="101" y="29"/>
                      <a:pt x="1" y="354"/>
                      <a:pt x="201" y="516"/>
                    </a:cubicBezTo>
                    <a:cubicBezTo>
                      <a:pt x="253" y="558"/>
                      <a:pt x="316" y="578"/>
                      <a:pt x="379" y="578"/>
                    </a:cubicBezTo>
                    <a:cubicBezTo>
                      <a:pt x="467" y="578"/>
                      <a:pt x="555" y="539"/>
                      <a:pt x="613" y="466"/>
                    </a:cubicBezTo>
                    <a:cubicBezTo>
                      <a:pt x="766" y="278"/>
                      <a:pt x="631" y="1"/>
                      <a:pt x="3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98" name="Google Shape;12598;p61"/>
              <p:cNvSpPr/>
              <p:nvPr/>
            </p:nvSpPr>
            <p:spPr>
              <a:xfrm>
                <a:off x="3941875" y="3912475"/>
                <a:ext cx="19500" cy="14700"/>
              </a:xfrm>
              <a:custGeom>
                <a:rect b="b" l="l" r="r" t="t"/>
                <a:pathLst>
                  <a:path extrusionOk="0" h="588" w="780">
                    <a:moveTo>
                      <a:pt x="399" y="0"/>
                    </a:moveTo>
                    <a:cubicBezTo>
                      <a:pt x="63" y="0"/>
                      <a:pt x="1" y="548"/>
                      <a:pt x="386" y="583"/>
                    </a:cubicBezTo>
                    <a:cubicBezTo>
                      <a:pt x="404" y="586"/>
                      <a:pt x="421" y="588"/>
                      <a:pt x="438" y="588"/>
                    </a:cubicBezTo>
                    <a:cubicBezTo>
                      <a:pt x="637" y="588"/>
                      <a:pt x="779" y="392"/>
                      <a:pt x="698" y="196"/>
                    </a:cubicBezTo>
                    <a:cubicBezTo>
                      <a:pt x="698" y="171"/>
                      <a:pt x="686" y="159"/>
                      <a:pt x="673" y="134"/>
                    </a:cubicBezTo>
                    <a:cubicBezTo>
                      <a:pt x="623" y="71"/>
                      <a:pt x="548" y="21"/>
                      <a:pt x="473" y="9"/>
                    </a:cubicBezTo>
                    <a:cubicBezTo>
                      <a:pt x="447" y="3"/>
                      <a:pt x="423" y="0"/>
                      <a:pt x="3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99" name="Google Shape;12599;p61"/>
              <p:cNvSpPr/>
              <p:nvPr/>
            </p:nvSpPr>
            <p:spPr>
              <a:xfrm>
                <a:off x="4088975" y="3896550"/>
                <a:ext cx="16100" cy="14375"/>
              </a:xfrm>
              <a:custGeom>
                <a:rect b="b" l="l" r="r" t="t"/>
                <a:pathLst>
                  <a:path extrusionOk="0" h="575" w="644">
                    <a:moveTo>
                      <a:pt x="298" y="1"/>
                    </a:moveTo>
                    <a:cubicBezTo>
                      <a:pt x="166" y="1"/>
                      <a:pt x="36" y="93"/>
                      <a:pt x="13" y="246"/>
                    </a:cubicBezTo>
                    <a:cubicBezTo>
                      <a:pt x="1" y="321"/>
                      <a:pt x="26" y="396"/>
                      <a:pt x="63" y="458"/>
                    </a:cubicBezTo>
                    <a:cubicBezTo>
                      <a:pt x="113" y="521"/>
                      <a:pt x="176" y="558"/>
                      <a:pt x="251" y="571"/>
                    </a:cubicBezTo>
                    <a:cubicBezTo>
                      <a:pt x="268" y="574"/>
                      <a:pt x="285" y="575"/>
                      <a:pt x="302" y="575"/>
                    </a:cubicBezTo>
                    <a:cubicBezTo>
                      <a:pt x="501" y="575"/>
                      <a:pt x="644" y="379"/>
                      <a:pt x="563" y="183"/>
                    </a:cubicBezTo>
                    <a:cubicBezTo>
                      <a:pt x="563" y="158"/>
                      <a:pt x="550" y="133"/>
                      <a:pt x="525" y="121"/>
                    </a:cubicBezTo>
                    <a:cubicBezTo>
                      <a:pt x="467" y="38"/>
                      <a:pt x="382" y="1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00" name="Google Shape;12600;p61"/>
              <p:cNvSpPr/>
              <p:nvPr/>
            </p:nvSpPr>
            <p:spPr>
              <a:xfrm>
                <a:off x="4020875" y="3882325"/>
                <a:ext cx="17725" cy="14500"/>
              </a:xfrm>
              <a:custGeom>
                <a:rect b="b" l="l" r="r" t="t"/>
                <a:pathLst>
                  <a:path extrusionOk="0" h="580" w="709">
                    <a:moveTo>
                      <a:pt x="367" y="1"/>
                    </a:moveTo>
                    <a:cubicBezTo>
                      <a:pt x="270" y="1"/>
                      <a:pt x="172" y="48"/>
                      <a:pt x="113" y="140"/>
                    </a:cubicBezTo>
                    <a:cubicBezTo>
                      <a:pt x="0" y="315"/>
                      <a:pt x="113" y="540"/>
                      <a:pt x="325" y="577"/>
                    </a:cubicBezTo>
                    <a:cubicBezTo>
                      <a:pt x="337" y="579"/>
                      <a:pt x="348" y="579"/>
                      <a:pt x="359" y="579"/>
                    </a:cubicBezTo>
                    <a:cubicBezTo>
                      <a:pt x="556" y="579"/>
                      <a:pt x="709" y="379"/>
                      <a:pt x="638" y="190"/>
                    </a:cubicBezTo>
                    <a:cubicBezTo>
                      <a:pt x="625" y="165"/>
                      <a:pt x="613" y="140"/>
                      <a:pt x="600" y="115"/>
                    </a:cubicBezTo>
                    <a:cubicBezTo>
                      <a:pt x="541" y="38"/>
                      <a:pt x="454" y="1"/>
                      <a:pt x="3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01" name="Google Shape;12601;p61"/>
              <p:cNvSpPr/>
              <p:nvPr/>
            </p:nvSpPr>
            <p:spPr>
              <a:xfrm>
                <a:off x="4040300" y="3951375"/>
                <a:ext cx="16350" cy="11750"/>
              </a:xfrm>
              <a:custGeom>
                <a:rect b="b" l="l" r="r" t="t"/>
                <a:pathLst>
                  <a:path extrusionOk="0" h="470" w="654">
                    <a:moveTo>
                      <a:pt x="318" y="0"/>
                    </a:moveTo>
                    <a:cubicBezTo>
                      <a:pt x="186" y="0"/>
                      <a:pt x="54" y="88"/>
                      <a:pt x="23" y="240"/>
                    </a:cubicBezTo>
                    <a:cubicBezTo>
                      <a:pt x="0" y="399"/>
                      <a:pt x="140" y="470"/>
                      <a:pt x="288" y="470"/>
                    </a:cubicBezTo>
                    <a:cubicBezTo>
                      <a:pt x="465" y="470"/>
                      <a:pt x="654" y="367"/>
                      <a:pt x="585" y="190"/>
                    </a:cubicBezTo>
                    <a:cubicBezTo>
                      <a:pt x="573" y="165"/>
                      <a:pt x="560" y="140"/>
                      <a:pt x="548" y="115"/>
                    </a:cubicBezTo>
                    <a:cubicBezTo>
                      <a:pt x="489" y="36"/>
                      <a:pt x="404" y="0"/>
                      <a:pt x="3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02" name="Google Shape;12602;p61"/>
              <p:cNvSpPr/>
              <p:nvPr/>
            </p:nvSpPr>
            <p:spPr>
              <a:xfrm>
                <a:off x="3976625" y="3933000"/>
                <a:ext cx="19875" cy="14675"/>
              </a:xfrm>
              <a:custGeom>
                <a:rect b="b" l="l" r="r" t="t"/>
                <a:pathLst>
                  <a:path extrusionOk="0" h="587" w="795">
                    <a:moveTo>
                      <a:pt x="405" y="0"/>
                    </a:moveTo>
                    <a:cubicBezTo>
                      <a:pt x="197" y="0"/>
                      <a:pt x="0" y="238"/>
                      <a:pt x="171" y="462"/>
                    </a:cubicBezTo>
                    <a:cubicBezTo>
                      <a:pt x="234" y="550"/>
                      <a:pt x="316" y="587"/>
                      <a:pt x="397" y="587"/>
                    </a:cubicBezTo>
                    <a:cubicBezTo>
                      <a:pt x="602" y="587"/>
                      <a:pt x="795" y="349"/>
                      <a:pt x="633" y="125"/>
                    </a:cubicBezTo>
                    <a:cubicBezTo>
                      <a:pt x="570" y="37"/>
                      <a:pt x="487" y="0"/>
                      <a:pt x="4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03" name="Google Shape;12603;p61"/>
              <p:cNvSpPr/>
              <p:nvPr/>
            </p:nvSpPr>
            <p:spPr>
              <a:xfrm>
                <a:off x="3949050" y="3866550"/>
                <a:ext cx="18300" cy="14650"/>
              </a:xfrm>
              <a:custGeom>
                <a:rect b="b" l="l" r="r" t="t"/>
                <a:pathLst>
                  <a:path extrusionOk="0" h="586" w="732">
                    <a:moveTo>
                      <a:pt x="383" y="0"/>
                    </a:moveTo>
                    <a:cubicBezTo>
                      <a:pt x="188" y="0"/>
                      <a:pt x="1" y="205"/>
                      <a:pt x="124" y="434"/>
                    </a:cubicBezTo>
                    <a:cubicBezTo>
                      <a:pt x="180" y="540"/>
                      <a:pt x="273" y="586"/>
                      <a:pt x="367" y="586"/>
                    </a:cubicBezTo>
                    <a:cubicBezTo>
                      <a:pt x="548" y="586"/>
                      <a:pt x="731" y="418"/>
                      <a:pt x="649" y="196"/>
                    </a:cubicBezTo>
                    <a:cubicBezTo>
                      <a:pt x="636" y="171"/>
                      <a:pt x="624" y="146"/>
                      <a:pt x="611" y="121"/>
                    </a:cubicBezTo>
                    <a:cubicBezTo>
                      <a:pt x="549" y="36"/>
                      <a:pt x="465" y="0"/>
                      <a:pt x="3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04" name="Google Shape;12604;p61"/>
              <p:cNvSpPr/>
              <p:nvPr/>
            </p:nvSpPr>
            <p:spPr>
              <a:xfrm>
                <a:off x="4001500" y="3997525"/>
                <a:ext cx="15650" cy="14300"/>
              </a:xfrm>
              <a:custGeom>
                <a:rect b="b" l="l" r="r" t="t"/>
                <a:pathLst>
                  <a:path extrusionOk="0" h="572" w="626">
                    <a:moveTo>
                      <a:pt x="296" y="1"/>
                    </a:moveTo>
                    <a:cubicBezTo>
                      <a:pt x="167" y="1"/>
                      <a:pt x="39" y="82"/>
                      <a:pt x="13" y="243"/>
                    </a:cubicBezTo>
                    <a:cubicBezTo>
                      <a:pt x="0" y="318"/>
                      <a:pt x="13" y="393"/>
                      <a:pt x="63" y="456"/>
                    </a:cubicBezTo>
                    <a:cubicBezTo>
                      <a:pt x="124" y="537"/>
                      <a:pt x="207" y="572"/>
                      <a:pt x="289" y="572"/>
                    </a:cubicBezTo>
                    <a:cubicBezTo>
                      <a:pt x="460" y="572"/>
                      <a:pt x="626" y="421"/>
                      <a:pt x="575" y="218"/>
                    </a:cubicBezTo>
                    <a:cubicBezTo>
                      <a:pt x="539" y="73"/>
                      <a:pt x="418" y="1"/>
                      <a:pt x="2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05" name="Google Shape;12605;p61"/>
              <p:cNvSpPr/>
              <p:nvPr/>
            </p:nvSpPr>
            <p:spPr>
              <a:xfrm>
                <a:off x="4061475" y="3825025"/>
                <a:ext cx="16675" cy="14650"/>
              </a:xfrm>
              <a:custGeom>
                <a:rect b="b" l="l" r="r" t="t"/>
                <a:pathLst>
                  <a:path extrusionOk="0" h="586" w="667">
                    <a:moveTo>
                      <a:pt x="299" y="0"/>
                    </a:moveTo>
                    <a:cubicBezTo>
                      <a:pt x="167" y="0"/>
                      <a:pt x="36" y="92"/>
                      <a:pt x="13" y="245"/>
                    </a:cubicBezTo>
                    <a:cubicBezTo>
                      <a:pt x="1" y="320"/>
                      <a:pt x="13" y="395"/>
                      <a:pt x="63" y="457"/>
                    </a:cubicBezTo>
                    <a:cubicBezTo>
                      <a:pt x="101" y="520"/>
                      <a:pt x="176" y="570"/>
                      <a:pt x="251" y="582"/>
                    </a:cubicBezTo>
                    <a:cubicBezTo>
                      <a:pt x="266" y="585"/>
                      <a:pt x="280" y="586"/>
                      <a:pt x="295" y="586"/>
                    </a:cubicBezTo>
                    <a:cubicBezTo>
                      <a:pt x="521" y="586"/>
                      <a:pt x="667" y="320"/>
                      <a:pt x="526" y="120"/>
                    </a:cubicBezTo>
                    <a:cubicBezTo>
                      <a:pt x="467" y="37"/>
                      <a:pt x="383" y="0"/>
                      <a:pt x="2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06" name="Google Shape;12606;p61"/>
              <p:cNvSpPr/>
              <p:nvPr/>
            </p:nvSpPr>
            <p:spPr>
              <a:xfrm>
                <a:off x="4126775" y="3839625"/>
                <a:ext cx="16675" cy="14425"/>
              </a:xfrm>
              <a:custGeom>
                <a:rect b="b" l="l" r="r" t="t"/>
                <a:pathLst>
                  <a:path extrusionOk="0" h="577" w="667">
                    <a:moveTo>
                      <a:pt x="293" y="0"/>
                    </a:moveTo>
                    <a:cubicBezTo>
                      <a:pt x="163" y="0"/>
                      <a:pt x="36" y="90"/>
                      <a:pt x="13" y="248"/>
                    </a:cubicBezTo>
                    <a:cubicBezTo>
                      <a:pt x="1" y="323"/>
                      <a:pt x="13" y="398"/>
                      <a:pt x="63" y="461"/>
                    </a:cubicBezTo>
                    <a:cubicBezTo>
                      <a:pt x="113" y="523"/>
                      <a:pt x="176" y="561"/>
                      <a:pt x="251" y="573"/>
                    </a:cubicBezTo>
                    <a:cubicBezTo>
                      <a:pt x="266" y="576"/>
                      <a:pt x="280" y="577"/>
                      <a:pt x="295" y="577"/>
                    </a:cubicBezTo>
                    <a:cubicBezTo>
                      <a:pt x="520" y="577"/>
                      <a:pt x="667" y="311"/>
                      <a:pt x="526" y="123"/>
                    </a:cubicBezTo>
                    <a:cubicBezTo>
                      <a:pt x="466" y="39"/>
                      <a:pt x="379" y="0"/>
                      <a:pt x="2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07" name="Google Shape;12607;p61"/>
              <p:cNvSpPr/>
              <p:nvPr/>
            </p:nvSpPr>
            <p:spPr>
              <a:xfrm>
                <a:off x="4153950" y="3911075"/>
                <a:ext cx="20125" cy="14450"/>
              </a:xfrm>
              <a:custGeom>
                <a:rect b="b" l="l" r="r" t="t"/>
                <a:pathLst>
                  <a:path extrusionOk="0" h="578" w="805">
                    <a:moveTo>
                      <a:pt x="391" y="0"/>
                    </a:moveTo>
                    <a:cubicBezTo>
                      <a:pt x="47" y="0"/>
                      <a:pt x="0" y="529"/>
                      <a:pt x="363" y="577"/>
                    </a:cubicBezTo>
                    <a:cubicBezTo>
                      <a:pt x="372" y="578"/>
                      <a:pt x="380" y="578"/>
                      <a:pt x="388" y="578"/>
                    </a:cubicBezTo>
                    <a:cubicBezTo>
                      <a:pt x="730" y="578"/>
                      <a:pt x="805" y="75"/>
                      <a:pt x="451" y="2"/>
                    </a:cubicBezTo>
                    <a:lnTo>
                      <a:pt x="426" y="2"/>
                    </a:lnTo>
                    <a:cubicBezTo>
                      <a:pt x="414" y="1"/>
                      <a:pt x="402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08" name="Google Shape;12608;p61"/>
              <p:cNvSpPr/>
              <p:nvPr/>
            </p:nvSpPr>
            <p:spPr>
              <a:xfrm>
                <a:off x="4116775" y="3955400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20" y="1"/>
                    </a:moveTo>
                    <a:cubicBezTo>
                      <a:pt x="289" y="1"/>
                      <a:pt x="257" y="6"/>
                      <a:pt x="226" y="16"/>
                    </a:cubicBezTo>
                    <a:cubicBezTo>
                      <a:pt x="76" y="79"/>
                      <a:pt x="1" y="241"/>
                      <a:pt x="63" y="391"/>
                    </a:cubicBezTo>
                    <a:cubicBezTo>
                      <a:pt x="103" y="510"/>
                      <a:pt x="221" y="581"/>
                      <a:pt x="336" y="581"/>
                    </a:cubicBezTo>
                    <a:cubicBezTo>
                      <a:pt x="367" y="581"/>
                      <a:pt x="397" y="576"/>
                      <a:pt x="426" y="566"/>
                    </a:cubicBezTo>
                    <a:cubicBezTo>
                      <a:pt x="576" y="504"/>
                      <a:pt x="651" y="341"/>
                      <a:pt x="601" y="191"/>
                    </a:cubicBezTo>
                    <a:cubicBezTo>
                      <a:pt x="551" y="72"/>
                      <a:pt x="439" y="1"/>
                      <a:pt x="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09" name="Google Shape;12609;p61"/>
              <p:cNvSpPr/>
              <p:nvPr/>
            </p:nvSpPr>
            <p:spPr>
              <a:xfrm>
                <a:off x="3993225" y="4040425"/>
                <a:ext cx="18575" cy="15250"/>
              </a:xfrm>
              <a:custGeom>
                <a:rect b="b" l="l" r="r" t="t"/>
                <a:pathLst>
                  <a:path extrusionOk="0" h="610" w="743">
                    <a:moveTo>
                      <a:pt x="351" y="0"/>
                    </a:moveTo>
                    <a:cubicBezTo>
                      <a:pt x="168" y="0"/>
                      <a:pt x="0" y="185"/>
                      <a:pt x="82" y="402"/>
                    </a:cubicBezTo>
                    <a:cubicBezTo>
                      <a:pt x="127" y="548"/>
                      <a:pt x="237" y="609"/>
                      <a:pt x="349" y="609"/>
                    </a:cubicBezTo>
                    <a:cubicBezTo>
                      <a:pt x="542" y="609"/>
                      <a:pt x="742" y="427"/>
                      <a:pt x="631" y="189"/>
                    </a:cubicBezTo>
                    <a:cubicBezTo>
                      <a:pt x="606" y="152"/>
                      <a:pt x="581" y="114"/>
                      <a:pt x="556" y="89"/>
                    </a:cubicBezTo>
                    <a:cubicBezTo>
                      <a:pt x="494" y="27"/>
                      <a:pt x="422" y="0"/>
                      <a:pt x="3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10" name="Google Shape;12610;p61"/>
              <p:cNvSpPr/>
              <p:nvPr/>
            </p:nvSpPr>
            <p:spPr>
              <a:xfrm>
                <a:off x="4105225" y="3987725"/>
                <a:ext cx="17475" cy="14600"/>
              </a:xfrm>
              <a:custGeom>
                <a:rect b="b" l="l" r="r" t="t"/>
                <a:pathLst>
                  <a:path extrusionOk="0" h="584" w="699">
                    <a:moveTo>
                      <a:pt x="359" y="1"/>
                    </a:moveTo>
                    <a:cubicBezTo>
                      <a:pt x="323" y="1"/>
                      <a:pt x="286" y="8"/>
                      <a:pt x="250" y="23"/>
                    </a:cubicBezTo>
                    <a:cubicBezTo>
                      <a:pt x="13" y="110"/>
                      <a:pt x="0" y="448"/>
                      <a:pt x="238" y="560"/>
                    </a:cubicBezTo>
                    <a:cubicBezTo>
                      <a:pt x="276" y="576"/>
                      <a:pt x="314" y="584"/>
                      <a:pt x="351" y="584"/>
                    </a:cubicBezTo>
                    <a:cubicBezTo>
                      <a:pt x="543" y="584"/>
                      <a:pt x="699" y="384"/>
                      <a:pt x="625" y="185"/>
                    </a:cubicBezTo>
                    <a:cubicBezTo>
                      <a:pt x="578" y="71"/>
                      <a:pt x="473" y="1"/>
                      <a:pt x="3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11" name="Google Shape;12611;p61"/>
              <p:cNvSpPr/>
              <p:nvPr/>
            </p:nvSpPr>
            <p:spPr>
              <a:xfrm>
                <a:off x="3959625" y="3835375"/>
                <a:ext cx="16750" cy="15025"/>
              </a:xfrm>
              <a:custGeom>
                <a:rect b="b" l="l" r="r" t="t"/>
                <a:pathLst>
                  <a:path extrusionOk="0" h="601" w="670">
                    <a:moveTo>
                      <a:pt x="295" y="0"/>
                    </a:moveTo>
                    <a:cubicBezTo>
                      <a:pt x="160" y="0"/>
                      <a:pt x="31" y="102"/>
                      <a:pt x="13" y="256"/>
                    </a:cubicBezTo>
                    <a:cubicBezTo>
                      <a:pt x="1" y="306"/>
                      <a:pt x="13" y="343"/>
                      <a:pt x="26" y="393"/>
                    </a:cubicBezTo>
                    <a:lnTo>
                      <a:pt x="13" y="393"/>
                    </a:lnTo>
                    <a:cubicBezTo>
                      <a:pt x="59" y="540"/>
                      <a:pt x="169" y="601"/>
                      <a:pt x="280" y="601"/>
                    </a:cubicBezTo>
                    <a:cubicBezTo>
                      <a:pt x="472" y="601"/>
                      <a:pt x="670" y="418"/>
                      <a:pt x="551" y="181"/>
                    </a:cubicBezTo>
                    <a:cubicBezTo>
                      <a:pt x="538" y="143"/>
                      <a:pt x="513" y="106"/>
                      <a:pt x="476" y="68"/>
                    </a:cubicBezTo>
                    <a:cubicBezTo>
                      <a:pt x="421" y="21"/>
                      <a:pt x="357" y="0"/>
                      <a:pt x="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12" name="Google Shape;12612;p61"/>
              <p:cNvSpPr/>
              <p:nvPr/>
            </p:nvSpPr>
            <p:spPr>
              <a:xfrm>
                <a:off x="4071800" y="3791850"/>
                <a:ext cx="14825" cy="14350"/>
              </a:xfrm>
              <a:custGeom>
                <a:rect b="b" l="l" r="r" t="t"/>
                <a:pathLst>
                  <a:path extrusionOk="0" h="574" w="593">
                    <a:moveTo>
                      <a:pt x="289" y="0"/>
                    </a:moveTo>
                    <a:cubicBezTo>
                      <a:pt x="155" y="0"/>
                      <a:pt x="19" y="88"/>
                      <a:pt x="0" y="260"/>
                    </a:cubicBezTo>
                    <a:cubicBezTo>
                      <a:pt x="0" y="297"/>
                      <a:pt x="0" y="347"/>
                      <a:pt x="13" y="385"/>
                    </a:cubicBezTo>
                    <a:cubicBezTo>
                      <a:pt x="63" y="516"/>
                      <a:pt x="171" y="574"/>
                      <a:pt x="278" y="574"/>
                    </a:cubicBezTo>
                    <a:cubicBezTo>
                      <a:pt x="436" y="574"/>
                      <a:pt x="592" y="448"/>
                      <a:pt x="563" y="247"/>
                    </a:cubicBezTo>
                    <a:cubicBezTo>
                      <a:pt x="544" y="82"/>
                      <a:pt x="417" y="0"/>
                      <a:pt x="2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13" name="Google Shape;12613;p61"/>
              <p:cNvSpPr/>
              <p:nvPr/>
            </p:nvSpPr>
            <p:spPr>
              <a:xfrm>
                <a:off x="3994650" y="3816450"/>
                <a:ext cx="16250" cy="14175"/>
              </a:xfrm>
              <a:custGeom>
                <a:rect b="b" l="l" r="r" t="t"/>
                <a:pathLst>
                  <a:path extrusionOk="0" h="567" w="650">
                    <a:moveTo>
                      <a:pt x="379" y="0"/>
                    </a:moveTo>
                    <a:cubicBezTo>
                      <a:pt x="185" y="0"/>
                      <a:pt x="0" y="203"/>
                      <a:pt x="125" y="426"/>
                    </a:cubicBezTo>
                    <a:cubicBezTo>
                      <a:pt x="162" y="501"/>
                      <a:pt x="237" y="551"/>
                      <a:pt x="312" y="563"/>
                    </a:cubicBezTo>
                    <a:cubicBezTo>
                      <a:pt x="329" y="566"/>
                      <a:pt x="345" y="567"/>
                      <a:pt x="361" y="567"/>
                    </a:cubicBezTo>
                    <a:cubicBezTo>
                      <a:pt x="504" y="567"/>
                      <a:pt x="627" y="471"/>
                      <a:pt x="649" y="326"/>
                    </a:cubicBezTo>
                    <a:cubicBezTo>
                      <a:pt x="649" y="288"/>
                      <a:pt x="649" y="263"/>
                      <a:pt x="649" y="226"/>
                    </a:cubicBezTo>
                    <a:cubicBezTo>
                      <a:pt x="637" y="213"/>
                      <a:pt x="637" y="188"/>
                      <a:pt x="637" y="176"/>
                    </a:cubicBezTo>
                    <a:cubicBezTo>
                      <a:pt x="624" y="151"/>
                      <a:pt x="612" y="138"/>
                      <a:pt x="599" y="113"/>
                    </a:cubicBezTo>
                    <a:cubicBezTo>
                      <a:pt x="538" y="34"/>
                      <a:pt x="458" y="0"/>
                      <a:pt x="3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14" name="Google Shape;12614;p61"/>
              <p:cNvSpPr/>
              <p:nvPr/>
            </p:nvSpPr>
            <p:spPr>
              <a:xfrm>
                <a:off x="3962450" y="4049400"/>
                <a:ext cx="17200" cy="14200"/>
              </a:xfrm>
              <a:custGeom>
                <a:rect b="b" l="l" r="r" t="t"/>
                <a:pathLst>
                  <a:path extrusionOk="0" h="568" w="688">
                    <a:moveTo>
                      <a:pt x="361" y="1"/>
                    </a:moveTo>
                    <a:cubicBezTo>
                      <a:pt x="328" y="1"/>
                      <a:pt x="295" y="6"/>
                      <a:pt x="263" y="18"/>
                    </a:cubicBezTo>
                    <a:cubicBezTo>
                      <a:pt x="213" y="30"/>
                      <a:pt x="175" y="55"/>
                      <a:pt x="150" y="93"/>
                    </a:cubicBezTo>
                    <a:cubicBezTo>
                      <a:pt x="0" y="268"/>
                      <a:pt x="113" y="530"/>
                      <a:pt x="338" y="568"/>
                    </a:cubicBezTo>
                    <a:cubicBezTo>
                      <a:pt x="375" y="568"/>
                      <a:pt x="425" y="568"/>
                      <a:pt x="475" y="543"/>
                    </a:cubicBezTo>
                    <a:cubicBezTo>
                      <a:pt x="613" y="480"/>
                      <a:pt x="688" y="318"/>
                      <a:pt x="625" y="168"/>
                    </a:cubicBezTo>
                    <a:cubicBezTo>
                      <a:pt x="577" y="62"/>
                      <a:pt x="470" y="1"/>
                      <a:pt x="3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15" name="Google Shape;12615;p61"/>
              <p:cNvSpPr/>
              <p:nvPr/>
            </p:nvSpPr>
            <p:spPr>
              <a:xfrm>
                <a:off x="4253925" y="3903525"/>
                <a:ext cx="15800" cy="14550"/>
              </a:xfrm>
              <a:custGeom>
                <a:rect b="b" l="l" r="r" t="t"/>
                <a:pathLst>
                  <a:path extrusionOk="0" h="582" w="632">
                    <a:moveTo>
                      <a:pt x="329" y="1"/>
                    </a:moveTo>
                    <a:cubicBezTo>
                      <a:pt x="246" y="1"/>
                      <a:pt x="162" y="37"/>
                      <a:pt x="101" y="117"/>
                    </a:cubicBezTo>
                    <a:cubicBezTo>
                      <a:pt x="1" y="229"/>
                      <a:pt x="26" y="417"/>
                      <a:pt x="151" y="517"/>
                    </a:cubicBezTo>
                    <a:cubicBezTo>
                      <a:pt x="206" y="562"/>
                      <a:pt x="268" y="582"/>
                      <a:pt x="328" y="582"/>
                    </a:cubicBezTo>
                    <a:cubicBezTo>
                      <a:pt x="486" y="582"/>
                      <a:pt x="631" y="444"/>
                      <a:pt x="613" y="254"/>
                    </a:cubicBezTo>
                    <a:cubicBezTo>
                      <a:pt x="598" y="98"/>
                      <a:pt x="466" y="1"/>
                      <a:pt x="3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16" name="Google Shape;12616;p61"/>
              <p:cNvSpPr/>
              <p:nvPr/>
            </p:nvSpPr>
            <p:spPr>
              <a:xfrm>
                <a:off x="4291425" y="3882950"/>
                <a:ext cx="18225" cy="14525"/>
              </a:xfrm>
              <a:custGeom>
                <a:rect b="b" l="l" r="r" t="t"/>
                <a:pathLst>
                  <a:path extrusionOk="0" h="581" w="729">
                    <a:moveTo>
                      <a:pt x="355" y="1"/>
                    </a:moveTo>
                    <a:cubicBezTo>
                      <a:pt x="257" y="1"/>
                      <a:pt x="160" y="48"/>
                      <a:pt x="100" y="140"/>
                    </a:cubicBezTo>
                    <a:cubicBezTo>
                      <a:pt x="0" y="315"/>
                      <a:pt x="100" y="540"/>
                      <a:pt x="313" y="577"/>
                    </a:cubicBezTo>
                    <a:cubicBezTo>
                      <a:pt x="328" y="580"/>
                      <a:pt x="343" y="581"/>
                      <a:pt x="357" y="581"/>
                    </a:cubicBezTo>
                    <a:cubicBezTo>
                      <a:pt x="583" y="581"/>
                      <a:pt x="729" y="315"/>
                      <a:pt x="588" y="115"/>
                    </a:cubicBezTo>
                    <a:cubicBezTo>
                      <a:pt x="529" y="38"/>
                      <a:pt x="442" y="1"/>
                      <a:pt x="3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17" name="Google Shape;12617;p61"/>
              <p:cNvSpPr/>
              <p:nvPr/>
            </p:nvSpPr>
            <p:spPr>
              <a:xfrm>
                <a:off x="4224525" y="3869850"/>
                <a:ext cx="18250" cy="14475"/>
              </a:xfrm>
              <a:custGeom>
                <a:rect b="b" l="l" r="r" t="t"/>
                <a:pathLst>
                  <a:path extrusionOk="0" h="579" w="730">
                    <a:moveTo>
                      <a:pt x="384" y="0"/>
                    </a:moveTo>
                    <a:cubicBezTo>
                      <a:pt x="188" y="0"/>
                      <a:pt x="1" y="207"/>
                      <a:pt x="115" y="426"/>
                    </a:cubicBezTo>
                    <a:cubicBezTo>
                      <a:pt x="175" y="533"/>
                      <a:pt x="271" y="579"/>
                      <a:pt x="366" y="579"/>
                    </a:cubicBezTo>
                    <a:cubicBezTo>
                      <a:pt x="550" y="579"/>
                      <a:pt x="730" y="411"/>
                      <a:pt x="639" y="189"/>
                    </a:cubicBezTo>
                    <a:cubicBezTo>
                      <a:pt x="639" y="164"/>
                      <a:pt x="627" y="139"/>
                      <a:pt x="614" y="127"/>
                    </a:cubicBezTo>
                    <a:cubicBezTo>
                      <a:pt x="551" y="37"/>
                      <a:pt x="467" y="0"/>
                      <a:pt x="3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18" name="Google Shape;12618;p61"/>
              <p:cNvSpPr/>
              <p:nvPr/>
            </p:nvSpPr>
            <p:spPr>
              <a:xfrm>
                <a:off x="4235675" y="3830875"/>
                <a:ext cx="15150" cy="14500"/>
              </a:xfrm>
              <a:custGeom>
                <a:rect b="b" l="l" r="r" t="t"/>
                <a:pathLst>
                  <a:path extrusionOk="0" h="580" w="606">
                    <a:moveTo>
                      <a:pt x="306" y="1"/>
                    </a:moveTo>
                    <a:cubicBezTo>
                      <a:pt x="147" y="1"/>
                      <a:pt x="1" y="137"/>
                      <a:pt x="19" y="323"/>
                    </a:cubicBezTo>
                    <a:cubicBezTo>
                      <a:pt x="42" y="482"/>
                      <a:pt x="176" y="580"/>
                      <a:pt x="312" y="580"/>
                    </a:cubicBezTo>
                    <a:cubicBezTo>
                      <a:pt x="391" y="580"/>
                      <a:pt x="471" y="547"/>
                      <a:pt x="531" y="473"/>
                    </a:cubicBezTo>
                    <a:cubicBezTo>
                      <a:pt x="581" y="411"/>
                      <a:pt x="606" y="336"/>
                      <a:pt x="593" y="261"/>
                    </a:cubicBezTo>
                    <a:cubicBezTo>
                      <a:pt x="593" y="236"/>
                      <a:pt x="593" y="211"/>
                      <a:pt x="581" y="186"/>
                    </a:cubicBezTo>
                    <a:cubicBezTo>
                      <a:pt x="568" y="136"/>
                      <a:pt x="531" y="98"/>
                      <a:pt x="493" y="61"/>
                    </a:cubicBezTo>
                    <a:lnTo>
                      <a:pt x="493" y="73"/>
                    </a:lnTo>
                    <a:cubicBezTo>
                      <a:pt x="436" y="23"/>
                      <a:pt x="370" y="1"/>
                      <a:pt x="3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19" name="Google Shape;12619;p61"/>
              <p:cNvSpPr/>
              <p:nvPr/>
            </p:nvSpPr>
            <p:spPr>
              <a:xfrm>
                <a:off x="4270175" y="3830150"/>
                <a:ext cx="17725" cy="14500"/>
              </a:xfrm>
              <a:custGeom>
                <a:rect b="b" l="l" r="r" t="t"/>
                <a:pathLst>
                  <a:path extrusionOk="0" h="580" w="709">
                    <a:moveTo>
                      <a:pt x="368" y="1"/>
                    </a:moveTo>
                    <a:cubicBezTo>
                      <a:pt x="270" y="1"/>
                      <a:pt x="173" y="48"/>
                      <a:pt x="113" y="140"/>
                    </a:cubicBezTo>
                    <a:cubicBezTo>
                      <a:pt x="1" y="315"/>
                      <a:pt x="113" y="540"/>
                      <a:pt x="326" y="577"/>
                    </a:cubicBezTo>
                    <a:cubicBezTo>
                      <a:pt x="337" y="579"/>
                      <a:pt x="348" y="579"/>
                      <a:pt x="360" y="579"/>
                    </a:cubicBezTo>
                    <a:cubicBezTo>
                      <a:pt x="556" y="579"/>
                      <a:pt x="709" y="379"/>
                      <a:pt x="638" y="190"/>
                    </a:cubicBezTo>
                    <a:cubicBezTo>
                      <a:pt x="626" y="165"/>
                      <a:pt x="613" y="140"/>
                      <a:pt x="601" y="115"/>
                    </a:cubicBezTo>
                    <a:cubicBezTo>
                      <a:pt x="542" y="38"/>
                      <a:pt x="455" y="1"/>
                      <a:pt x="3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20" name="Google Shape;12620;p61"/>
              <p:cNvSpPr/>
              <p:nvPr/>
            </p:nvSpPr>
            <p:spPr>
              <a:xfrm>
                <a:off x="4304225" y="3849650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4" y="0"/>
                    </a:moveTo>
                    <a:cubicBezTo>
                      <a:pt x="287" y="0"/>
                      <a:pt x="249" y="7"/>
                      <a:pt x="213" y="22"/>
                    </a:cubicBezTo>
                    <a:cubicBezTo>
                      <a:pt x="76" y="72"/>
                      <a:pt x="1" y="247"/>
                      <a:pt x="51" y="397"/>
                    </a:cubicBezTo>
                    <a:cubicBezTo>
                      <a:pt x="100" y="506"/>
                      <a:pt x="212" y="575"/>
                      <a:pt x="330" y="575"/>
                    </a:cubicBezTo>
                    <a:cubicBezTo>
                      <a:pt x="362" y="575"/>
                      <a:pt x="394" y="570"/>
                      <a:pt x="426" y="560"/>
                    </a:cubicBezTo>
                    <a:cubicBezTo>
                      <a:pt x="576" y="497"/>
                      <a:pt x="651" y="335"/>
                      <a:pt x="588" y="185"/>
                    </a:cubicBezTo>
                    <a:cubicBezTo>
                      <a:pt x="550" y="71"/>
                      <a:pt x="440" y="0"/>
                      <a:pt x="3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21" name="Google Shape;12621;p61"/>
              <p:cNvSpPr/>
              <p:nvPr/>
            </p:nvSpPr>
            <p:spPr>
              <a:xfrm>
                <a:off x="4210225" y="3770100"/>
                <a:ext cx="18675" cy="14625"/>
              </a:xfrm>
              <a:custGeom>
                <a:rect b="b" l="l" r="r" t="t"/>
                <a:pathLst>
                  <a:path extrusionOk="0" h="585" w="747">
                    <a:moveTo>
                      <a:pt x="385" y="1"/>
                    </a:moveTo>
                    <a:cubicBezTo>
                      <a:pt x="131" y="1"/>
                      <a:pt x="1" y="342"/>
                      <a:pt x="212" y="518"/>
                    </a:cubicBezTo>
                    <a:cubicBezTo>
                      <a:pt x="271" y="564"/>
                      <a:pt x="335" y="584"/>
                      <a:pt x="397" y="584"/>
                    </a:cubicBezTo>
                    <a:cubicBezTo>
                      <a:pt x="584" y="584"/>
                      <a:pt x="746" y="399"/>
                      <a:pt x="662" y="193"/>
                    </a:cubicBezTo>
                    <a:cubicBezTo>
                      <a:pt x="624" y="93"/>
                      <a:pt x="549" y="18"/>
                      <a:pt x="437" y="5"/>
                    </a:cubicBezTo>
                    <a:cubicBezTo>
                      <a:pt x="419" y="2"/>
                      <a:pt x="402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22" name="Google Shape;12622;p61"/>
              <p:cNvSpPr/>
              <p:nvPr/>
            </p:nvSpPr>
            <p:spPr>
              <a:xfrm>
                <a:off x="4249875" y="3758500"/>
                <a:ext cx="16000" cy="14625"/>
              </a:xfrm>
              <a:custGeom>
                <a:rect b="b" l="l" r="r" t="t"/>
                <a:pathLst>
                  <a:path extrusionOk="0" h="585" w="640">
                    <a:moveTo>
                      <a:pt x="322" y="0"/>
                    </a:moveTo>
                    <a:cubicBezTo>
                      <a:pt x="241" y="0"/>
                      <a:pt x="160" y="33"/>
                      <a:pt x="100" y="107"/>
                    </a:cubicBezTo>
                    <a:cubicBezTo>
                      <a:pt x="0" y="232"/>
                      <a:pt x="25" y="407"/>
                      <a:pt x="150" y="519"/>
                    </a:cubicBezTo>
                    <a:cubicBezTo>
                      <a:pt x="206" y="564"/>
                      <a:pt x="269" y="584"/>
                      <a:pt x="330" y="584"/>
                    </a:cubicBezTo>
                    <a:cubicBezTo>
                      <a:pt x="490" y="584"/>
                      <a:pt x="640" y="447"/>
                      <a:pt x="613" y="257"/>
                    </a:cubicBezTo>
                    <a:cubicBezTo>
                      <a:pt x="597" y="98"/>
                      <a:pt x="461" y="0"/>
                      <a:pt x="3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23" name="Google Shape;12623;p61"/>
              <p:cNvSpPr/>
              <p:nvPr/>
            </p:nvSpPr>
            <p:spPr>
              <a:xfrm>
                <a:off x="4198000" y="3803325"/>
                <a:ext cx="19200" cy="14875"/>
              </a:xfrm>
              <a:custGeom>
                <a:rect b="b" l="l" r="r" t="t"/>
                <a:pathLst>
                  <a:path extrusionOk="0" h="595" w="768">
                    <a:moveTo>
                      <a:pt x="323" y="1"/>
                    </a:moveTo>
                    <a:cubicBezTo>
                      <a:pt x="240" y="1"/>
                      <a:pt x="158" y="36"/>
                      <a:pt x="101" y="101"/>
                    </a:cubicBezTo>
                    <a:cubicBezTo>
                      <a:pt x="1" y="226"/>
                      <a:pt x="13" y="413"/>
                      <a:pt x="138" y="513"/>
                    </a:cubicBezTo>
                    <a:cubicBezTo>
                      <a:pt x="204" y="571"/>
                      <a:pt x="273" y="595"/>
                      <a:pt x="337" y="595"/>
                    </a:cubicBezTo>
                    <a:cubicBezTo>
                      <a:pt x="581" y="595"/>
                      <a:pt x="768" y="251"/>
                      <a:pt x="501" y="63"/>
                    </a:cubicBezTo>
                    <a:cubicBezTo>
                      <a:pt x="447" y="21"/>
                      <a:pt x="385" y="1"/>
                      <a:pt x="3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24" name="Google Shape;12624;p61"/>
              <p:cNvSpPr/>
              <p:nvPr/>
            </p:nvSpPr>
            <p:spPr>
              <a:xfrm>
                <a:off x="4277050" y="3792475"/>
                <a:ext cx="16575" cy="14550"/>
              </a:xfrm>
              <a:custGeom>
                <a:rect b="b" l="l" r="r" t="t"/>
                <a:pathLst>
                  <a:path extrusionOk="0" h="582" w="663">
                    <a:moveTo>
                      <a:pt x="336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85"/>
                      <a:pt x="1" y="247"/>
                      <a:pt x="63" y="397"/>
                    </a:cubicBezTo>
                    <a:cubicBezTo>
                      <a:pt x="111" y="511"/>
                      <a:pt x="216" y="582"/>
                      <a:pt x="329" y="582"/>
                    </a:cubicBezTo>
                    <a:cubicBezTo>
                      <a:pt x="365" y="582"/>
                      <a:pt x="402" y="575"/>
                      <a:pt x="438" y="560"/>
                    </a:cubicBezTo>
                    <a:cubicBezTo>
                      <a:pt x="588" y="497"/>
                      <a:pt x="663" y="335"/>
                      <a:pt x="600" y="185"/>
                    </a:cubicBezTo>
                    <a:cubicBezTo>
                      <a:pt x="562" y="71"/>
                      <a:pt x="452" y="0"/>
                      <a:pt x="3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25" name="Google Shape;12625;p61"/>
              <p:cNvSpPr/>
              <p:nvPr/>
            </p:nvSpPr>
            <p:spPr>
              <a:xfrm>
                <a:off x="4368275" y="3858550"/>
                <a:ext cx="18850" cy="14450"/>
              </a:xfrm>
              <a:custGeom>
                <a:rect b="b" l="l" r="r" t="t"/>
                <a:pathLst>
                  <a:path extrusionOk="0" h="578" w="754">
                    <a:moveTo>
                      <a:pt x="393" y="1"/>
                    </a:moveTo>
                    <a:cubicBezTo>
                      <a:pt x="379" y="1"/>
                      <a:pt x="365" y="2"/>
                      <a:pt x="351" y="4"/>
                    </a:cubicBezTo>
                    <a:cubicBezTo>
                      <a:pt x="88" y="29"/>
                      <a:pt x="1" y="354"/>
                      <a:pt x="201" y="516"/>
                    </a:cubicBezTo>
                    <a:cubicBezTo>
                      <a:pt x="253" y="558"/>
                      <a:pt x="314" y="578"/>
                      <a:pt x="374" y="578"/>
                    </a:cubicBezTo>
                    <a:cubicBezTo>
                      <a:pt x="459" y="578"/>
                      <a:pt x="542" y="539"/>
                      <a:pt x="600" y="466"/>
                    </a:cubicBezTo>
                    <a:cubicBezTo>
                      <a:pt x="754" y="278"/>
                      <a:pt x="618" y="1"/>
                      <a:pt x="3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26" name="Google Shape;12626;p61"/>
              <p:cNvSpPr/>
              <p:nvPr/>
            </p:nvSpPr>
            <p:spPr>
              <a:xfrm>
                <a:off x="4343850" y="3794475"/>
                <a:ext cx="17025" cy="14450"/>
              </a:xfrm>
              <a:custGeom>
                <a:rect b="b" l="l" r="r" t="t"/>
                <a:pathLst>
                  <a:path extrusionOk="0" h="578" w="681">
                    <a:moveTo>
                      <a:pt x="371" y="1"/>
                    </a:moveTo>
                    <a:cubicBezTo>
                      <a:pt x="172" y="1"/>
                      <a:pt x="0" y="219"/>
                      <a:pt x="115" y="430"/>
                    </a:cubicBezTo>
                    <a:cubicBezTo>
                      <a:pt x="176" y="532"/>
                      <a:pt x="272" y="578"/>
                      <a:pt x="366" y="578"/>
                    </a:cubicBezTo>
                    <a:cubicBezTo>
                      <a:pt x="525" y="578"/>
                      <a:pt x="681" y="451"/>
                      <a:pt x="665" y="255"/>
                    </a:cubicBezTo>
                    <a:cubicBezTo>
                      <a:pt x="653" y="230"/>
                      <a:pt x="653" y="205"/>
                      <a:pt x="640" y="180"/>
                    </a:cubicBezTo>
                    <a:cubicBezTo>
                      <a:pt x="628" y="130"/>
                      <a:pt x="590" y="92"/>
                      <a:pt x="553" y="67"/>
                    </a:cubicBezTo>
                    <a:cubicBezTo>
                      <a:pt x="495" y="21"/>
                      <a:pt x="432" y="1"/>
                      <a:pt x="3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27" name="Google Shape;12627;p61"/>
              <p:cNvSpPr/>
              <p:nvPr/>
            </p:nvSpPr>
            <p:spPr>
              <a:xfrm>
                <a:off x="4338600" y="3830275"/>
                <a:ext cx="16575" cy="14550"/>
              </a:xfrm>
              <a:custGeom>
                <a:rect b="b" l="l" r="r" t="t"/>
                <a:pathLst>
                  <a:path extrusionOk="0" h="582" w="663">
                    <a:moveTo>
                      <a:pt x="336" y="0"/>
                    </a:moveTo>
                    <a:cubicBezTo>
                      <a:pt x="299" y="0"/>
                      <a:pt x="261" y="7"/>
                      <a:pt x="225" y="23"/>
                    </a:cubicBezTo>
                    <a:cubicBezTo>
                      <a:pt x="75" y="72"/>
                      <a:pt x="0" y="247"/>
                      <a:pt x="63" y="397"/>
                    </a:cubicBezTo>
                    <a:cubicBezTo>
                      <a:pt x="110" y="511"/>
                      <a:pt x="216" y="582"/>
                      <a:pt x="329" y="582"/>
                    </a:cubicBezTo>
                    <a:cubicBezTo>
                      <a:pt x="365" y="582"/>
                      <a:pt x="402" y="575"/>
                      <a:pt x="438" y="560"/>
                    </a:cubicBezTo>
                    <a:cubicBezTo>
                      <a:pt x="588" y="497"/>
                      <a:pt x="663" y="335"/>
                      <a:pt x="600" y="185"/>
                    </a:cubicBezTo>
                    <a:cubicBezTo>
                      <a:pt x="562" y="71"/>
                      <a:pt x="452" y="0"/>
                      <a:pt x="3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28" name="Google Shape;12628;p61"/>
              <p:cNvSpPr/>
              <p:nvPr/>
            </p:nvSpPr>
            <p:spPr>
              <a:xfrm>
                <a:off x="4320175" y="3724825"/>
                <a:ext cx="16025" cy="14550"/>
              </a:xfrm>
              <a:custGeom>
                <a:rect b="b" l="l" r="r" t="t"/>
                <a:pathLst>
                  <a:path extrusionOk="0" h="582" w="641">
                    <a:moveTo>
                      <a:pt x="296" y="1"/>
                    </a:moveTo>
                    <a:cubicBezTo>
                      <a:pt x="161" y="1"/>
                      <a:pt x="35" y="107"/>
                      <a:pt x="13" y="254"/>
                    </a:cubicBezTo>
                    <a:cubicBezTo>
                      <a:pt x="0" y="329"/>
                      <a:pt x="13" y="404"/>
                      <a:pt x="63" y="467"/>
                    </a:cubicBezTo>
                    <a:cubicBezTo>
                      <a:pt x="124" y="547"/>
                      <a:pt x="206" y="582"/>
                      <a:pt x="286" y="582"/>
                    </a:cubicBezTo>
                    <a:cubicBezTo>
                      <a:pt x="467" y="582"/>
                      <a:pt x="640" y="408"/>
                      <a:pt x="563" y="192"/>
                    </a:cubicBezTo>
                    <a:cubicBezTo>
                      <a:pt x="563" y="167"/>
                      <a:pt x="550" y="142"/>
                      <a:pt x="525" y="129"/>
                    </a:cubicBezTo>
                    <a:cubicBezTo>
                      <a:pt x="488" y="67"/>
                      <a:pt x="413" y="17"/>
                      <a:pt x="338" y="4"/>
                    </a:cubicBezTo>
                    <a:cubicBezTo>
                      <a:pt x="324" y="2"/>
                      <a:pt x="309" y="1"/>
                      <a:pt x="2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29" name="Google Shape;12629;p61"/>
              <p:cNvSpPr/>
              <p:nvPr/>
            </p:nvSpPr>
            <p:spPr>
              <a:xfrm>
                <a:off x="4292050" y="3770600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9" y="1"/>
                    </a:moveTo>
                    <a:cubicBezTo>
                      <a:pt x="294" y="1"/>
                      <a:pt x="258" y="8"/>
                      <a:pt x="225" y="23"/>
                    </a:cubicBezTo>
                    <a:cubicBezTo>
                      <a:pt x="75" y="73"/>
                      <a:pt x="0" y="248"/>
                      <a:pt x="50" y="385"/>
                    </a:cubicBezTo>
                    <a:cubicBezTo>
                      <a:pt x="100" y="504"/>
                      <a:pt x="212" y="575"/>
                      <a:pt x="331" y="575"/>
                    </a:cubicBezTo>
                    <a:cubicBezTo>
                      <a:pt x="362" y="575"/>
                      <a:pt x="394" y="570"/>
                      <a:pt x="425" y="560"/>
                    </a:cubicBezTo>
                    <a:cubicBezTo>
                      <a:pt x="575" y="498"/>
                      <a:pt x="650" y="335"/>
                      <a:pt x="588" y="185"/>
                    </a:cubicBezTo>
                    <a:cubicBezTo>
                      <a:pt x="550" y="71"/>
                      <a:pt x="440" y="1"/>
                      <a:pt x="3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30" name="Google Shape;12630;p61"/>
              <p:cNvSpPr/>
              <p:nvPr/>
            </p:nvSpPr>
            <p:spPr>
              <a:xfrm>
                <a:off x="4185525" y="3926100"/>
                <a:ext cx="17400" cy="14450"/>
              </a:xfrm>
              <a:custGeom>
                <a:rect b="b" l="l" r="r" t="t"/>
                <a:pathLst>
                  <a:path extrusionOk="0" h="578" w="696">
                    <a:moveTo>
                      <a:pt x="349" y="1"/>
                    </a:moveTo>
                    <a:cubicBezTo>
                      <a:pt x="253" y="1"/>
                      <a:pt x="158" y="48"/>
                      <a:pt x="100" y="138"/>
                    </a:cubicBezTo>
                    <a:cubicBezTo>
                      <a:pt x="0" y="313"/>
                      <a:pt x="100" y="538"/>
                      <a:pt x="312" y="576"/>
                    </a:cubicBezTo>
                    <a:cubicBezTo>
                      <a:pt x="324" y="577"/>
                      <a:pt x="335" y="578"/>
                      <a:pt x="347" y="578"/>
                    </a:cubicBezTo>
                    <a:cubicBezTo>
                      <a:pt x="543" y="578"/>
                      <a:pt x="696" y="378"/>
                      <a:pt x="625" y="188"/>
                    </a:cubicBezTo>
                    <a:cubicBezTo>
                      <a:pt x="612" y="163"/>
                      <a:pt x="600" y="138"/>
                      <a:pt x="587" y="126"/>
                    </a:cubicBezTo>
                    <a:cubicBezTo>
                      <a:pt x="527" y="42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31" name="Google Shape;12631;p61"/>
              <p:cNvSpPr/>
              <p:nvPr/>
            </p:nvSpPr>
            <p:spPr>
              <a:xfrm>
                <a:off x="4190825" y="3887325"/>
                <a:ext cx="18925" cy="14450"/>
              </a:xfrm>
              <a:custGeom>
                <a:rect b="b" l="l" r="r" t="t"/>
                <a:pathLst>
                  <a:path extrusionOk="0" h="578" w="757">
                    <a:moveTo>
                      <a:pt x="382" y="1"/>
                    </a:moveTo>
                    <a:cubicBezTo>
                      <a:pt x="372" y="1"/>
                      <a:pt x="361" y="1"/>
                      <a:pt x="350" y="2"/>
                    </a:cubicBezTo>
                    <a:cubicBezTo>
                      <a:pt x="100" y="27"/>
                      <a:pt x="1" y="352"/>
                      <a:pt x="200" y="515"/>
                    </a:cubicBezTo>
                    <a:cubicBezTo>
                      <a:pt x="254" y="558"/>
                      <a:pt x="316" y="577"/>
                      <a:pt x="378" y="577"/>
                    </a:cubicBezTo>
                    <a:cubicBezTo>
                      <a:pt x="461" y="577"/>
                      <a:pt x="543" y="542"/>
                      <a:pt x="600" y="477"/>
                    </a:cubicBezTo>
                    <a:cubicBezTo>
                      <a:pt x="756" y="274"/>
                      <a:pt x="625" y="1"/>
                      <a:pt x="3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32" name="Google Shape;12632;p61"/>
              <p:cNvSpPr/>
              <p:nvPr/>
            </p:nvSpPr>
            <p:spPr>
              <a:xfrm>
                <a:off x="4159275" y="3866275"/>
                <a:ext cx="17425" cy="14600"/>
              </a:xfrm>
              <a:custGeom>
                <a:rect b="b" l="l" r="r" t="t"/>
                <a:pathLst>
                  <a:path extrusionOk="0" h="584" w="697">
                    <a:moveTo>
                      <a:pt x="355" y="1"/>
                    </a:moveTo>
                    <a:cubicBezTo>
                      <a:pt x="260" y="1"/>
                      <a:pt x="165" y="48"/>
                      <a:pt x="113" y="145"/>
                    </a:cubicBezTo>
                    <a:cubicBezTo>
                      <a:pt x="0" y="320"/>
                      <a:pt x="113" y="544"/>
                      <a:pt x="313" y="582"/>
                    </a:cubicBezTo>
                    <a:cubicBezTo>
                      <a:pt x="325" y="583"/>
                      <a:pt x="337" y="584"/>
                      <a:pt x="349" y="584"/>
                    </a:cubicBezTo>
                    <a:cubicBezTo>
                      <a:pt x="555" y="584"/>
                      <a:pt x="696" y="384"/>
                      <a:pt x="625" y="195"/>
                    </a:cubicBezTo>
                    <a:cubicBezTo>
                      <a:pt x="613" y="170"/>
                      <a:pt x="600" y="145"/>
                      <a:pt x="588" y="120"/>
                    </a:cubicBezTo>
                    <a:cubicBezTo>
                      <a:pt x="533" y="41"/>
                      <a:pt x="444" y="1"/>
                      <a:pt x="3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33" name="Google Shape;12633;p61"/>
              <p:cNvSpPr/>
              <p:nvPr/>
            </p:nvSpPr>
            <p:spPr>
              <a:xfrm>
                <a:off x="4135400" y="3800750"/>
                <a:ext cx="17475" cy="12975"/>
              </a:xfrm>
              <a:custGeom>
                <a:rect b="b" l="l" r="r" t="t"/>
                <a:pathLst>
                  <a:path extrusionOk="0" h="519" w="699">
                    <a:moveTo>
                      <a:pt x="490" y="0"/>
                    </a:moveTo>
                    <a:cubicBezTo>
                      <a:pt x="282" y="0"/>
                      <a:pt x="1" y="286"/>
                      <a:pt x="206" y="454"/>
                    </a:cubicBezTo>
                    <a:cubicBezTo>
                      <a:pt x="261" y="499"/>
                      <a:pt x="324" y="519"/>
                      <a:pt x="385" y="519"/>
                    </a:cubicBezTo>
                    <a:cubicBezTo>
                      <a:pt x="546" y="519"/>
                      <a:pt x="698" y="381"/>
                      <a:pt x="680" y="191"/>
                    </a:cubicBezTo>
                    <a:cubicBezTo>
                      <a:pt x="668" y="166"/>
                      <a:pt x="668" y="141"/>
                      <a:pt x="655" y="116"/>
                    </a:cubicBezTo>
                    <a:cubicBezTo>
                      <a:pt x="624" y="34"/>
                      <a:pt x="561" y="0"/>
                      <a:pt x="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34" name="Google Shape;12634;p61"/>
              <p:cNvSpPr/>
              <p:nvPr/>
            </p:nvSpPr>
            <p:spPr>
              <a:xfrm>
                <a:off x="4161825" y="3827175"/>
                <a:ext cx="19200" cy="14600"/>
              </a:xfrm>
              <a:custGeom>
                <a:rect b="b" l="l" r="r" t="t"/>
                <a:pathLst>
                  <a:path extrusionOk="0" h="584" w="768">
                    <a:moveTo>
                      <a:pt x="399" y="1"/>
                    </a:moveTo>
                    <a:cubicBezTo>
                      <a:pt x="62" y="1"/>
                      <a:pt x="0" y="549"/>
                      <a:pt x="386" y="584"/>
                    </a:cubicBezTo>
                    <a:lnTo>
                      <a:pt x="386" y="571"/>
                    </a:lnTo>
                    <a:cubicBezTo>
                      <a:pt x="402" y="574"/>
                      <a:pt x="419" y="576"/>
                      <a:pt x="435" y="576"/>
                    </a:cubicBezTo>
                    <a:cubicBezTo>
                      <a:pt x="624" y="576"/>
                      <a:pt x="767" y="380"/>
                      <a:pt x="698" y="184"/>
                    </a:cubicBezTo>
                    <a:cubicBezTo>
                      <a:pt x="686" y="159"/>
                      <a:pt x="673" y="147"/>
                      <a:pt x="661" y="122"/>
                    </a:cubicBezTo>
                    <a:cubicBezTo>
                      <a:pt x="611" y="59"/>
                      <a:pt x="548" y="22"/>
                      <a:pt x="473" y="9"/>
                    </a:cubicBezTo>
                    <a:cubicBezTo>
                      <a:pt x="447" y="3"/>
                      <a:pt x="422" y="1"/>
                      <a:pt x="3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35" name="Google Shape;12635;p61"/>
              <p:cNvSpPr/>
              <p:nvPr/>
            </p:nvSpPr>
            <p:spPr>
              <a:xfrm>
                <a:off x="4308925" y="3811100"/>
                <a:ext cx="16150" cy="14500"/>
              </a:xfrm>
              <a:custGeom>
                <a:rect b="b" l="l" r="r" t="t"/>
                <a:pathLst>
                  <a:path extrusionOk="0" h="580" w="646">
                    <a:moveTo>
                      <a:pt x="296" y="0"/>
                    </a:moveTo>
                    <a:cubicBezTo>
                      <a:pt x="165" y="0"/>
                      <a:pt x="36" y="88"/>
                      <a:pt x="13" y="240"/>
                    </a:cubicBezTo>
                    <a:cubicBezTo>
                      <a:pt x="0" y="315"/>
                      <a:pt x="25" y="402"/>
                      <a:pt x="63" y="465"/>
                    </a:cubicBezTo>
                    <a:cubicBezTo>
                      <a:pt x="113" y="515"/>
                      <a:pt x="175" y="565"/>
                      <a:pt x="250" y="577"/>
                    </a:cubicBezTo>
                    <a:cubicBezTo>
                      <a:pt x="262" y="578"/>
                      <a:pt x="274" y="579"/>
                      <a:pt x="286" y="579"/>
                    </a:cubicBezTo>
                    <a:cubicBezTo>
                      <a:pt x="493" y="579"/>
                      <a:pt x="645" y="379"/>
                      <a:pt x="563" y="190"/>
                    </a:cubicBezTo>
                    <a:cubicBezTo>
                      <a:pt x="563" y="165"/>
                      <a:pt x="550" y="140"/>
                      <a:pt x="525" y="115"/>
                    </a:cubicBezTo>
                    <a:cubicBezTo>
                      <a:pt x="466" y="36"/>
                      <a:pt x="381" y="0"/>
                      <a:pt x="2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36" name="Google Shape;12636;p61"/>
              <p:cNvSpPr/>
              <p:nvPr/>
            </p:nvSpPr>
            <p:spPr>
              <a:xfrm>
                <a:off x="4241125" y="3797025"/>
                <a:ext cx="17425" cy="14500"/>
              </a:xfrm>
              <a:custGeom>
                <a:rect b="b" l="l" r="r" t="t"/>
                <a:pathLst>
                  <a:path extrusionOk="0" h="580" w="697">
                    <a:moveTo>
                      <a:pt x="355" y="1"/>
                    </a:moveTo>
                    <a:cubicBezTo>
                      <a:pt x="257" y="1"/>
                      <a:pt x="160" y="48"/>
                      <a:pt x="100" y="140"/>
                    </a:cubicBezTo>
                    <a:cubicBezTo>
                      <a:pt x="0" y="315"/>
                      <a:pt x="100" y="540"/>
                      <a:pt x="313" y="578"/>
                    </a:cubicBezTo>
                    <a:cubicBezTo>
                      <a:pt x="324" y="579"/>
                      <a:pt x="336" y="580"/>
                      <a:pt x="347" y="580"/>
                    </a:cubicBezTo>
                    <a:cubicBezTo>
                      <a:pt x="544" y="580"/>
                      <a:pt x="696" y="379"/>
                      <a:pt x="625" y="190"/>
                    </a:cubicBezTo>
                    <a:cubicBezTo>
                      <a:pt x="613" y="165"/>
                      <a:pt x="600" y="140"/>
                      <a:pt x="588" y="115"/>
                    </a:cubicBezTo>
                    <a:cubicBezTo>
                      <a:pt x="529" y="39"/>
                      <a:pt x="442" y="1"/>
                      <a:pt x="3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37" name="Google Shape;12637;p61"/>
              <p:cNvSpPr/>
              <p:nvPr/>
            </p:nvSpPr>
            <p:spPr>
              <a:xfrm>
                <a:off x="4260175" y="3866075"/>
                <a:ext cx="17300" cy="14525"/>
              </a:xfrm>
              <a:custGeom>
                <a:rect b="b" l="l" r="r" t="t"/>
                <a:pathLst>
                  <a:path extrusionOk="0" h="581" w="692">
                    <a:moveTo>
                      <a:pt x="318" y="1"/>
                    </a:moveTo>
                    <a:cubicBezTo>
                      <a:pt x="182" y="1"/>
                      <a:pt x="49" y="88"/>
                      <a:pt x="26" y="240"/>
                    </a:cubicBezTo>
                    <a:cubicBezTo>
                      <a:pt x="1" y="403"/>
                      <a:pt x="113" y="552"/>
                      <a:pt x="276" y="577"/>
                    </a:cubicBezTo>
                    <a:cubicBezTo>
                      <a:pt x="291" y="580"/>
                      <a:pt x="305" y="581"/>
                      <a:pt x="320" y="581"/>
                    </a:cubicBezTo>
                    <a:cubicBezTo>
                      <a:pt x="545" y="581"/>
                      <a:pt x="692" y="315"/>
                      <a:pt x="551" y="115"/>
                    </a:cubicBezTo>
                    <a:cubicBezTo>
                      <a:pt x="492" y="37"/>
                      <a:pt x="404" y="1"/>
                      <a:pt x="3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38" name="Google Shape;12638;p61"/>
              <p:cNvSpPr/>
              <p:nvPr/>
            </p:nvSpPr>
            <p:spPr>
              <a:xfrm>
                <a:off x="4196550" y="3847700"/>
                <a:ext cx="18750" cy="14475"/>
              </a:xfrm>
              <a:custGeom>
                <a:rect b="b" l="l" r="r" t="t"/>
                <a:pathLst>
                  <a:path extrusionOk="0" h="579" w="750">
                    <a:moveTo>
                      <a:pt x="406" y="1"/>
                    </a:moveTo>
                    <a:cubicBezTo>
                      <a:pt x="198" y="1"/>
                      <a:pt x="1" y="238"/>
                      <a:pt x="171" y="463"/>
                    </a:cubicBezTo>
                    <a:cubicBezTo>
                      <a:pt x="233" y="544"/>
                      <a:pt x="315" y="578"/>
                      <a:pt x="395" y="578"/>
                    </a:cubicBezTo>
                    <a:cubicBezTo>
                      <a:pt x="576" y="578"/>
                      <a:pt x="749" y="404"/>
                      <a:pt x="671" y="188"/>
                    </a:cubicBezTo>
                    <a:cubicBezTo>
                      <a:pt x="659" y="163"/>
                      <a:pt x="646" y="150"/>
                      <a:pt x="634" y="125"/>
                    </a:cubicBezTo>
                    <a:cubicBezTo>
                      <a:pt x="570" y="37"/>
                      <a:pt x="487" y="1"/>
                      <a:pt x="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39" name="Google Shape;12639;p61"/>
              <p:cNvSpPr/>
              <p:nvPr/>
            </p:nvSpPr>
            <p:spPr>
              <a:xfrm>
                <a:off x="4169000" y="3781250"/>
                <a:ext cx="18275" cy="14675"/>
              </a:xfrm>
              <a:custGeom>
                <a:rect b="b" l="l" r="r" t="t"/>
                <a:pathLst>
                  <a:path extrusionOk="0" h="587" w="731">
                    <a:moveTo>
                      <a:pt x="383" y="1"/>
                    </a:moveTo>
                    <a:cubicBezTo>
                      <a:pt x="187" y="1"/>
                      <a:pt x="0" y="205"/>
                      <a:pt x="124" y="434"/>
                    </a:cubicBezTo>
                    <a:cubicBezTo>
                      <a:pt x="179" y="541"/>
                      <a:pt x="273" y="586"/>
                      <a:pt x="367" y="586"/>
                    </a:cubicBezTo>
                    <a:cubicBezTo>
                      <a:pt x="548" y="586"/>
                      <a:pt x="731" y="418"/>
                      <a:pt x="649" y="196"/>
                    </a:cubicBezTo>
                    <a:cubicBezTo>
                      <a:pt x="636" y="171"/>
                      <a:pt x="624" y="146"/>
                      <a:pt x="611" y="122"/>
                    </a:cubicBezTo>
                    <a:cubicBezTo>
                      <a:pt x="548" y="37"/>
                      <a:pt x="465" y="1"/>
                      <a:pt x="3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40" name="Google Shape;12640;p61"/>
              <p:cNvSpPr/>
              <p:nvPr/>
            </p:nvSpPr>
            <p:spPr>
              <a:xfrm>
                <a:off x="4221450" y="3912250"/>
                <a:ext cx="15425" cy="14350"/>
              </a:xfrm>
              <a:custGeom>
                <a:rect b="b" l="l" r="r" t="t"/>
                <a:pathLst>
                  <a:path extrusionOk="0" h="574" w="617">
                    <a:moveTo>
                      <a:pt x="291" y="0"/>
                    </a:moveTo>
                    <a:cubicBezTo>
                      <a:pt x="161" y="0"/>
                      <a:pt x="32" y="82"/>
                      <a:pt x="13" y="243"/>
                    </a:cubicBezTo>
                    <a:cubicBezTo>
                      <a:pt x="0" y="318"/>
                      <a:pt x="13" y="393"/>
                      <a:pt x="63" y="455"/>
                    </a:cubicBezTo>
                    <a:cubicBezTo>
                      <a:pt x="121" y="538"/>
                      <a:pt x="203" y="574"/>
                      <a:pt x="286" y="574"/>
                    </a:cubicBezTo>
                    <a:cubicBezTo>
                      <a:pt x="452" y="574"/>
                      <a:pt x="617" y="427"/>
                      <a:pt x="575" y="218"/>
                    </a:cubicBezTo>
                    <a:cubicBezTo>
                      <a:pt x="539" y="72"/>
                      <a:pt x="414" y="0"/>
                      <a:pt x="2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41" name="Google Shape;12641;p61"/>
              <p:cNvSpPr/>
              <p:nvPr/>
            </p:nvSpPr>
            <p:spPr>
              <a:xfrm>
                <a:off x="4281425" y="3739725"/>
                <a:ext cx="16675" cy="14675"/>
              </a:xfrm>
              <a:custGeom>
                <a:rect b="b" l="l" r="r" t="t"/>
                <a:pathLst>
                  <a:path extrusionOk="0" h="587" w="667">
                    <a:moveTo>
                      <a:pt x="298" y="1"/>
                    </a:moveTo>
                    <a:cubicBezTo>
                      <a:pt x="166" y="1"/>
                      <a:pt x="36" y="93"/>
                      <a:pt x="13" y="245"/>
                    </a:cubicBezTo>
                    <a:cubicBezTo>
                      <a:pt x="1" y="320"/>
                      <a:pt x="13" y="395"/>
                      <a:pt x="63" y="458"/>
                    </a:cubicBezTo>
                    <a:cubicBezTo>
                      <a:pt x="101" y="520"/>
                      <a:pt x="176" y="570"/>
                      <a:pt x="250" y="583"/>
                    </a:cubicBezTo>
                    <a:cubicBezTo>
                      <a:pt x="265" y="585"/>
                      <a:pt x="280" y="586"/>
                      <a:pt x="295" y="586"/>
                    </a:cubicBezTo>
                    <a:cubicBezTo>
                      <a:pt x="520" y="586"/>
                      <a:pt x="666" y="320"/>
                      <a:pt x="525" y="120"/>
                    </a:cubicBezTo>
                    <a:cubicBezTo>
                      <a:pt x="467" y="38"/>
                      <a:pt x="382" y="1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42" name="Google Shape;12642;p61"/>
              <p:cNvSpPr/>
              <p:nvPr/>
            </p:nvSpPr>
            <p:spPr>
              <a:xfrm>
                <a:off x="4346725" y="3754325"/>
                <a:ext cx="16675" cy="14425"/>
              </a:xfrm>
              <a:custGeom>
                <a:rect b="b" l="l" r="r" t="t"/>
                <a:pathLst>
                  <a:path extrusionOk="0" h="577" w="667">
                    <a:moveTo>
                      <a:pt x="293" y="0"/>
                    </a:moveTo>
                    <a:cubicBezTo>
                      <a:pt x="163" y="0"/>
                      <a:pt x="35" y="90"/>
                      <a:pt x="13" y="249"/>
                    </a:cubicBezTo>
                    <a:cubicBezTo>
                      <a:pt x="0" y="324"/>
                      <a:pt x="13" y="399"/>
                      <a:pt x="63" y="461"/>
                    </a:cubicBezTo>
                    <a:cubicBezTo>
                      <a:pt x="100" y="524"/>
                      <a:pt x="175" y="561"/>
                      <a:pt x="250" y="574"/>
                    </a:cubicBezTo>
                    <a:cubicBezTo>
                      <a:pt x="265" y="576"/>
                      <a:pt x="280" y="577"/>
                      <a:pt x="294" y="577"/>
                    </a:cubicBezTo>
                    <a:cubicBezTo>
                      <a:pt x="520" y="577"/>
                      <a:pt x="666" y="312"/>
                      <a:pt x="525" y="124"/>
                    </a:cubicBezTo>
                    <a:cubicBezTo>
                      <a:pt x="466" y="39"/>
                      <a:pt x="379" y="0"/>
                      <a:pt x="2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43" name="Google Shape;12643;p61"/>
              <p:cNvSpPr/>
              <p:nvPr/>
            </p:nvSpPr>
            <p:spPr>
              <a:xfrm>
                <a:off x="4373900" y="3825775"/>
                <a:ext cx="19825" cy="14475"/>
              </a:xfrm>
              <a:custGeom>
                <a:rect b="b" l="l" r="r" t="t"/>
                <a:pathLst>
                  <a:path extrusionOk="0" h="579" w="793">
                    <a:moveTo>
                      <a:pt x="390" y="1"/>
                    </a:moveTo>
                    <a:cubicBezTo>
                      <a:pt x="47" y="1"/>
                      <a:pt x="0" y="529"/>
                      <a:pt x="363" y="577"/>
                    </a:cubicBezTo>
                    <a:cubicBezTo>
                      <a:pt x="371" y="578"/>
                      <a:pt x="380" y="578"/>
                      <a:pt x="388" y="578"/>
                    </a:cubicBezTo>
                    <a:cubicBezTo>
                      <a:pt x="729" y="578"/>
                      <a:pt x="792" y="76"/>
                      <a:pt x="450" y="3"/>
                    </a:cubicBezTo>
                    <a:lnTo>
                      <a:pt x="425" y="3"/>
                    </a:lnTo>
                    <a:cubicBezTo>
                      <a:pt x="413" y="1"/>
                      <a:pt x="402" y="1"/>
                      <a:pt x="3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44" name="Google Shape;12644;p61"/>
              <p:cNvSpPr/>
              <p:nvPr/>
            </p:nvSpPr>
            <p:spPr>
              <a:xfrm>
                <a:off x="4336725" y="3870250"/>
                <a:ext cx="16275" cy="14450"/>
              </a:xfrm>
              <a:custGeom>
                <a:rect b="b" l="l" r="r" t="t"/>
                <a:pathLst>
                  <a:path extrusionOk="0" h="578" w="651">
                    <a:moveTo>
                      <a:pt x="323" y="1"/>
                    </a:moveTo>
                    <a:cubicBezTo>
                      <a:pt x="286" y="1"/>
                      <a:pt x="249" y="8"/>
                      <a:pt x="213" y="23"/>
                    </a:cubicBezTo>
                    <a:cubicBezTo>
                      <a:pt x="75" y="73"/>
                      <a:pt x="0" y="248"/>
                      <a:pt x="50" y="398"/>
                    </a:cubicBezTo>
                    <a:cubicBezTo>
                      <a:pt x="99" y="514"/>
                      <a:pt x="207" y="577"/>
                      <a:pt x="322" y="577"/>
                    </a:cubicBezTo>
                    <a:cubicBezTo>
                      <a:pt x="356" y="577"/>
                      <a:pt x="391" y="572"/>
                      <a:pt x="425" y="560"/>
                    </a:cubicBezTo>
                    <a:cubicBezTo>
                      <a:pt x="575" y="498"/>
                      <a:pt x="650" y="336"/>
                      <a:pt x="588" y="186"/>
                    </a:cubicBezTo>
                    <a:cubicBezTo>
                      <a:pt x="550" y="72"/>
                      <a:pt x="440" y="1"/>
                      <a:pt x="3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45" name="Google Shape;12645;p61"/>
              <p:cNvSpPr/>
              <p:nvPr/>
            </p:nvSpPr>
            <p:spPr>
              <a:xfrm>
                <a:off x="4214875" y="3955125"/>
                <a:ext cx="16750" cy="15250"/>
              </a:xfrm>
              <a:custGeom>
                <a:rect b="b" l="l" r="r" t="t"/>
                <a:pathLst>
                  <a:path extrusionOk="0" h="610" w="670">
                    <a:moveTo>
                      <a:pt x="287" y="1"/>
                    </a:moveTo>
                    <a:cubicBezTo>
                      <a:pt x="143" y="1"/>
                      <a:pt x="9" y="104"/>
                      <a:pt x="1" y="265"/>
                    </a:cubicBezTo>
                    <a:cubicBezTo>
                      <a:pt x="1" y="315"/>
                      <a:pt x="1" y="352"/>
                      <a:pt x="13" y="402"/>
                    </a:cubicBezTo>
                    <a:cubicBezTo>
                      <a:pt x="59" y="549"/>
                      <a:pt x="169" y="610"/>
                      <a:pt x="280" y="610"/>
                    </a:cubicBezTo>
                    <a:cubicBezTo>
                      <a:pt x="472" y="610"/>
                      <a:pt x="669" y="427"/>
                      <a:pt x="551" y="190"/>
                    </a:cubicBezTo>
                    <a:cubicBezTo>
                      <a:pt x="538" y="152"/>
                      <a:pt x="513" y="115"/>
                      <a:pt x="488" y="90"/>
                    </a:cubicBezTo>
                    <a:lnTo>
                      <a:pt x="488" y="77"/>
                    </a:lnTo>
                    <a:cubicBezTo>
                      <a:pt x="427" y="25"/>
                      <a:pt x="356" y="1"/>
                      <a:pt x="2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46" name="Google Shape;12646;p61"/>
              <p:cNvSpPr/>
              <p:nvPr/>
            </p:nvSpPr>
            <p:spPr>
              <a:xfrm>
                <a:off x="4325225" y="3902350"/>
                <a:ext cx="17450" cy="14625"/>
              </a:xfrm>
              <a:custGeom>
                <a:rect b="b" l="l" r="r" t="t"/>
                <a:pathLst>
                  <a:path extrusionOk="0" h="585" w="698">
                    <a:moveTo>
                      <a:pt x="354" y="1"/>
                    </a:moveTo>
                    <a:cubicBezTo>
                      <a:pt x="140" y="1"/>
                      <a:pt x="0" y="207"/>
                      <a:pt x="73" y="401"/>
                    </a:cubicBezTo>
                    <a:cubicBezTo>
                      <a:pt x="127" y="522"/>
                      <a:pt x="238" y="585"/>
                      <a:pt x="348" y="585"/>
                    </a:cubicBezTo>
                    <a:cubicBezTo>
                      <a:pt x="444" y="585"/>
                      <a:pt x="540" y="537"/>
                      <a:pt x="598" y="439"/>
                    </a:cubicBezTo>
                    <a:cubicBezTo>
                      <a:pt x="698" y="251"/>
                      <a:pt x="585" y="14"/>
                      <a:pt x="373" y="1"/>
                    </a:cubicBezTo>
                    <a:cubicBezTo>
                      <a:pt x="367" y="1"/>
                      <a:pt x="360" y="1"/>
                      <a:pt x="3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47" name="Google Shape;12647;p61"/>
              <p:cNvSpPr/>
              <p:nvPr/>
            </p:nvSpPr>
            <p:spPr>
              <a:xfrm>
                <a:off x="4178600" y="3750300"/>
                <a:ext cx="17825" cy="14500"/>
              </a:xfrm>
              <a:custGeom>
                <a:rect b="b" l="l" r="r" t="t"/>
                <a:pathLst>
                  <a:path extrusionOk="0" h="580" w="713">
                    <a:moveTo>
                      <a:pt x="354" y="0"/>
                    </a:moveTo>
                    <a:cubicBezTo>
                      <a:pt x="179" y="0"/>
                      <a:pt x="0" y="155"/>
                      <a:pt x="65" y="372"/>
                    </a:cubicBezTo>
                    <a:cubicBezTo>
                      <a:pt x="106" y="519"/>
                      <a:pt x="212" y="580"/>
                      <a:pt x="322" y="580"/>
                    </a:cubicBezTo>
                    <a:cubicBezTo>
                      <a:pt x="513" y="580"/>
                      <a:pt x="713" y="397"/>
                      <a:pt x="602" y="160"/>
                    </a:cubicBezTo>
                    <a:cubicBezTo>
                      <a:pt x="548" y="48"/>
                      <a:pt x="452" y="0"/>
                      <a:pt x="3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48" name="Google Shape;12648;p61"/>
              <p:cNvSpPr/>
              <p:nvPr/>
            </p:nvSpPr>
            <p:spPr>
              <a:xfrm>
                <a:off x="4290450" y="3706950"/>
                <a:ext cx="18000" cy="14525"/>
              </a:xfrm>
              <a:custGeom>
                <a:rect b="b" l="l" r="r" t="t"/>
                <a:pathLst>
                  <a:path extrusionOk="0" h="581" w="720">
                    <a:moveTo>
                      <a:pt x="349" y="1"/>
                    </a:moveTo>
                    <a:cubicBezTo>
                      <a:pt x="175" y="1"/>
                      <a:pt x="1" y="155"/>
                      <a:pt x="64" y="369"/>
                    </a:cubicBezTo>
                    <a:cubicBezTo>
                      <a:pt x="111" y="518"/>
                      <a:pt x="224" y="581"/>
                      <a:pt x="337" y="581"/>
                    </a:cubicBezTo>
                    <a:cubicBezTo>
                      <a:pt x="527" y="581"/>
                      <a:pt x="719" y="404"/>
                      <a:pt x="602" y="169"/>
                    </a:cubicBezTo>
                    <a:cubicBezTo>
                      <a:pt x="547" y="51"/>
                      <a:pt x="44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49" name="Google Shape;12649;p61"/>
              <p:cNvSpPr/>
              <p:nvPr/>
            </p:nvSpPr>
            <p:spPr>
              <a:xfrm>
                <a:off x="4214800" y="3731150"/>
                <a:ext cx="16900" cy="14225"/>
              </a:xfrm>
              <a:custGeom>
                <a:rect b="b" l="l" r="r" t="t"/>
                <a:pathLst>
                  <a:path extrusionOk="0" h="569" w="676">
                    <a:moveTo>
                      <a:pt x="373" y="1"/>
                    </a:moveTo>
                    <a:cubicBezTo>
                      <a:pt x="182" y="1"/>
                      <a:pt x="1" y="204"/>
                      <a:pt x="116" y="426"/>
                    </a:cubicBezTo>
                    <a:cubicBezTo>
                      <a:pt x="154" y="501"/>
                      <a:pt x="229" y="551"/>
                      <a:pt x="316" y="563"/>
                    </a:cubicBezTo>
                    <a:cubicBezTo>
                      <a:pt x="335" y="567"/>
                      <a:pt x="353" y="569"/>
                      <a:pt x="370" y="569"/>
                    </a:cubicBezTo>
                    <a:cubicBezTo>
                      <a:pt x="544" y="569"/>
                      <a:pt x="675" y="408"/>
                      <a:pt x="641" y="226"/>
                    </a:cubicBezTo>
                    <a:cubicBezTo>
                      <a:pt x="641" y="214"/>
                      <a:pt x="629" y="189"/>
                      <a:pt x="629" y="176"/>
                    </a:cubicBezTo>
                    <a:cubicBezTo>
                      <a:pt x="616" y="151"/>
                      <a:pt x="604" y="139"/>
                      <a:pt x="591" y="114"/>
                    </a:cubicBezTo>
                    <a:cubicBezTo>
                      <a:pt x="530" y="34"/>
                      <a:pt x="451" y="1"/>
                      <a:pt x="3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50" name="Google Shape;12650;p61"/>
              <p:cNvSpPr/>
              <p:nvPr/>
            </p:nvSpPr>
            <p:spPr>
              <a:xfrm>
                <a:off x="4181325" y="3963850"/>
                <a:ext cx="18275" cy="14250"/>
              </a:xfrm>
              <a:custGeom>
                <a:rect b="b" l="l" r="r" t="t"/>
                <a:pathLst>
                  <a:path extrusionOk="0" h="570" w="731">
                    <a:moveTo>
                      <a:pt x="389" y="0"/>
                    </a:moveTo>
                    <a:cubicBezTo>
                      <a:pt x="357" y="0"/>
                      <a:pt x="325" y="5"/>
                      <a:pt x="293" y="16"/>
                    </a:cubicBezTo>
                    <a:cubicBezTo>
                      <a:pt x="0" y="151"/>
                      <a:pt x="123" y="569"/>
                      <a:pt x="406" y="569"/>
                    </a:cubicBezTo>
                    <a:cubicBezTo>
                      <a:pt x="437" y="569"/>
                      <a:pt x="471" y="564"/>
                      <a:pt x="505" y="553"/>
                    </a:cubicBezTo>
                    <a:cubicBezTo>
                      <a:pt x="655" y="503"/>
                      <a:pt x="730" y="328"/>
                      <a:pt x="668" y="178"/>
                    </a:cubicBezTo>
                    <a:cubicBezTo>
                      <a:pt x="619" y="70"/>
                      <a:pt x="507" y="0"/>
                      <a:pt x="3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51" name="Google Shape;12651;p61"/>
              <p:cNvSpPr/>
              <p:nvPr/>
            </p:nvSpPr>
            <p:spPr>
              <a:xfrm>
                <a:off x="4416450" y="3718050"/>
                <a:ext cx="17450" cy="14125"/>
              </a:xfrm>
              <a:custGeom>
                <a:rect b="b" l="l" r="r" t="t"/>
                <a:pathLst>
                  <a:path extrusionOk="0" h="565" w="698">
                    <a:moveTo>
                      <a:pt x="386" y="1"/>
                    </a:moveTo>
                    <a:cubicBezTo>
                      <a:pt x="300" y="1"/>
                      <a:pt x="214" y="40"/>
                      <a:pt x="148" y="113"/>
                    </a:cubicBezTo>
                    <a:cubicBezTo>
                      <a:pt x="0" y="325"/>
                      <a:pt x="187" y="564"/>
                      <a:pt x="395" y="564"/>
                    </a:cubicBezTo>
                    <a:cubicBezTo>
                      <a:pt x="469" y="564"/>
                      <a:pt x="545" y="534"/>
                      <a:pt x="610" y="463"/>
                    </a:cubicBezTo>
                    <a:cubicBezTo>
                      <a:pt x="698" y="338"/>
                      <a:pt x="685" y="163"/>
                      <a:pt x="560" y="63"/>
                    </a:cubicBezTo>
                    <a:cubicBezTo>
                      <a:pt x="508" y="21"/>
                      <a:pt x="447" y="1"/>
                      <a:pt x="3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52" name="Google Shape;12652;p61"/>
              <p:cNvSpPr/>
              <p:nvPr/>
            </p:nvSpPr>
            <p:spPr>
              <a:xfrm>
                <a:off x="4405150" y="3840825"/>
                <a:ext cx="17725" cy="14450"/>
              </a:xfrm>
              <a:custGeom>
                <a:rect b="b" l="l" r="r" t="t"/>
                <a:pathLst>
                  <a:path extrusionOk="0" h="578" w="709">
                    <a:moveTo>
                      <a:pt x="362" y="0"/>
                    </a:moveTo>
                    <a:cubicBezTo>
                      <a:pt x="266" y="0"/>
                      <a:pt x="171" y="47"/>
                      <a:pt x="113" y="138"/>
                    </a:cubicBezTo>
                    <a:cubicBezTo>
                      <a:pt x="0" y="313"/>
                      <a:pt x="113" y="538"/>
                      <a:pt x="325" y="575"/>
                    </a:cubicBezTo>
                    <a:cubicBezTo>
                      <a:pt x="337" y="577"/>
                      <a:pt x="348" y="577"/>
                      <a:pt x="359" y="577"/>
                    </a:cubicBezTo>
                    <a:cubicBezTo>
                      <a:pt x="556" y="577"/>
                      <a:pt x="709" y="377"/>
                      <a:pt x="638" y="188"/>
                    </a:cubicBezTo>
                    <a:cubicBezTo>
                      <a:pt x="625" y="163"/>
                      <a:pt x="613" y="138"/>
                      <a:pt x="600" y="125"/>
                    </a:cubicBezTo>
                    <a:cubicBezTo>
                      <a:pt x="540" y="41"/>
                      <a:pt x="451" y="0"/>
                      <a:pt x="3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53" name="Google Shape;12653;p61"/>
              <p:cNvSpPr/>
              <p:nvPr/>
            </p:nvSpPr>
            <p:spPr>
              <a:xfrm>
                <a:off x="4410775" y="3802050"/>
                <a:ext cx="18900" cy="14400"/>
              </a:xfrm>
              <a:custGeom>
                <a:rect b="b" l="l" r="r" t="t"/>
                <a:pathLst>
                  <a:path extrusionOk="0" h="576" w="756">
                    <a:moveTo>
                      <a:pt x="380" y="0"/>
                    </a:moveTo>
                    <a:cubicBezTo>
                      <a:pt x="370" y="0"/>
                      <a:pt x="360" y="1"/>
                      <a:pt x="350" y="2"/>
                    </a:cubicBezTo>
                    <a:cubicBezTo>
                      <a:pt x="88" y="27"/>
                      <a:pt x="0" y="352"/>
                      <a:pt x="200" y="514"/>
                    </a:cubicBezTo>
                    <a:cubicBezTo>
                      <a:pt x="252" y="556"/>
                      <a:pt x="313" y="576"/>
                      <a:pt x="374" y="576"/>
                    </a:cubicBezTo>
                    <a:cubicBezTo>
                      <a:pt x="458" y="576"/>
                      <a:pt x="542" y="537"/>
                      <a:pt x="600" y="464"/>
                    </a:cubicBezTo>
                    <a:cubicBezTo>
                      <a:pt x="756" y="272"/>
                      <a:pt x="613" y="0"/>
                      <a:pt x="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54" name="Google Shape;12654;p61"/>
              <p:cNvSpPr/>
              <p:nvPr/>
            </p:nvSpPr>
            <p:spPr>
              <a:xfrm>
                <a:off x="4379225" y="3781100"/>
                <a:ext cx="17400" cy="14500"/>
              </a:xfrm>
              <a:custGeom>
                <a:rect b="b" l="l" r="r" t="t"/>
                <a:pathLst>
                  <a:path extrusionOk="0" h="580" w="696">
                    <a:moveTo>
                      <a:pt x="356" y="1"/>
                    </a:moveTo>
                    <a:cubicBezTo>
                      <a:pt x="260" y="1"/>
                      <a:pt x="165" y="48"/>
                      <a:pt x="113" y="140"/>
                    </a:cubicBezTo>
                    <a:cubicBezTo>
                      <a:pt x="0" y="315"/>
                      <a:pt x="113" y="540"/>
                      <a:pt x="312" y="577"/>
                    </a:cubicBezTo>
                    <a:cubicBezTo>
                      <a:pt x="324" y="579"/>
                      <a:pt x="335" y="579"/>
                      <a:pt x="347" y="579"/>
                    </a:cubicBezTo>
                    <a:cubicBezTo>
                      <a:pt x="543" y="579"/>
                      <a:pt x="696" y="379"/>
                      <a:pt x="625" y="190"/>
                    </a:cubicBezTo>
                    <a:cubicBezTo>
                      <a:pt x="612" y="165"/>
                      <a:pt x="600" y="140"/>
                      <a:pt x="587" y="115"/>
                    </a:cubicBezTo>
                    <a:cubicBezTo>
                      <a:pt x="528" y="38"/>
                      <a:pt x="441" y="1"/>
                      <a:pt x="3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55" name="Google Shape;12655;p61"/>
              <p:cNvSpPr/>
              <p:nvPr/>
            </p:nvSpPr>
            <p:spPr>
              <a:xfrm>
                <a:off x="4355350" y="3715450"/>
                <a:ext cx="17375" cy="13000"/>
              </a:xfrm>
              <a:custGeom>
                <a:rect b="b" l="l" r="r" t="t"/>
                <a:pathLst>
                  <a:path extrusionOk="0" h="520" w="695">
                    <a:moveTo>
                      <a:pt x="490" y="1"/>
                    </a:moveTo>
                    <a:cubicBezTo>
                      <a:pt x="281" y="1"/>
                      <a:pt x="0" y="286"/>
                      <a:pt x="205" y="454"/>
                    </a:cubicBezTo>
                    <a:cubicBezTo>
                      <a:pt x="261" y="499"/>
                      <a:pt x="323" y="519"/>
                      <a:pt x="385" y="519"/>
                    </a:cubicBezTo>
                    <a:cubicBezTo>
                      <a:pt x="545" y="519"/>
                      <a:pt x="695" y="382"/>
                      <a:pt x="668" y="192"/>
                    </a:cubicBezTo>
                    <a:cubicBezTo>
                      <a:pt x="668" y="167"/>
                      <a:pt x="668" y="142"/>
                      <a:pt x="655" y="117"/>
                    </a:cubicBezTo>
                    <a:cubicBezTo>
                      <a:pt x="623" y="34"/>
                      <a:pt x="561" y="1"/>
                      <a:pt x="4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56" name="Google Shape;12656;p61"/>
              <p:cNvSpPr/>
              <p:nvPr/>
            </p:nvSpPr>
            <p:spPr>
              <a:xfrm>
                <a:off x="4382100" y="3742025"/>
                <a:ext cx="18900" cy="14525"/>
              </a:xfrm>
              <a:custGeom>
                <a:rect b="b" l="l" r="r" t="t"/>
                <a:pathLst>
                  <a:path extrusionOk="0" h="581" w="756">
                    <a:moveTo>
                      <a:pt x="401" y="0"/>
                    </a:moveTo>
                    <a:cubicBezTo>
                      <a:pt x="66" y="0"/>
                      <a:pt x="1" y="518"/>
                      <a:pt x="360" y="578"/>
                    </a:cubicBezTo>
                    <a:cubicBezTo>
                      <a:pt x="372" y="580"/>
                      <a:pt x="384" y="580"/>
                      <a:pt x="396" y="580"/>
                    </a:cubicBezTo>
                    <a:cubicBezTo>
                      <a:pt x="603" y="580"/>
                      <a:pt x="755" y="380"/>
                      <a:pt x="672" y="191"/>
                    </a:cubicBezTo>
                    <a:cubicBezTo>
                      <a:pt x="672" y="166"/>
                      <a:pt x="660" y="141"/>
                      <a:pt x="647" y="128"/>
                    </a:cubicBezTo>
                    <a:cubicBezTo>
                      <a:pt x="597" y="66"/>
                      <a:pt x="522" y="16"/>
                      <a:pt x="447" y="3"/>
                    </a:cubicBezTo>
                    <a:cubicBezTo>
                      <a:pt x="431" y="1"/>
                      <a:pt x="416" y="0"/>
                      <a:pt x="4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57" name="Google Shape;12657;p61"/>
              <p:cNvSpPr/>
              <p:nvPr/>
            </p:nvSpPr>
            <p:spPr>
              <a:xfrm>
                <a:off x="4416400" y="3762425"/>
                <a:ext cx="18825" cy="14450"/>
              </a:xfrm>
              <a:custGeom>
                <a:rect b="b" l="l" r="r" t="t"/>
                <a:pathLst>
                  <a:path extrusionOk="0" h="578" w="753">
                    <a:moveTo>
                      <a:pt x="409" y="0"/>
                    </a:moveTo>
                    <a:cubicBezTo>
                      <a:pt x="201" y="0"/>
                      <a:pt x="1" y="238"/>
                      <a:pt x="163" y="462"/>
                    </a:cubicBezTo>
                    <a:lnTo>
                      <a:pt x="175" y="462"/>
                    </a:lnTo>
                    <a:cubicBezTo>
                      <a:pt x="237" y="543"/>
                      <a:pt x="319" y="578"/>
                      <a:pt x="399" y="578"/>
                    </a:cubicBezTo>
                    <a:cubicBezTo>
                      <a:pt x="579" y="578"/>
                      <a:pt x="753" y="403"/>
                      <a:pt x="675" y="187"/>
                    </a:cubicBezTo>
                    <a:cubicBezTo>
                      <a:pt x="662" y="162"/>
                      <a:pt x="650" y="150"/>
                      <a:pt x="637" y="125"/>
                    </a:cubicBezTo>
                    <a:cubicBezTo>
                      <a:pt x="574" y="37"/>
                      <a:pt x="491" y="0"/>
                      <a:pt x="4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58" name="Google Shape;12658;p61"/>
              <p:cNvSpPr/>
              <p:nvPr/>
            </p:nvSpPr>
            <p:spPr>
              <a:xfrm>
                <a:off x="4388850" y="3695975"/>
                <a:ext cx="18375" cy="14650"/>
              </a:xfrm>
              <a:custGeom>
                <a:rect b="b" l="l" r="r" t="t"/>
                <a:pathLst>
                  <a:path extrusionOk="0" h="586" w="735">
                    <a:moveTo>
                      <a:pt x="386" y="0"/>
                    </a:moveTo>
                    <a:cubicBezTo>
                      <a:pt x="190" y="0"/>
                      <a:pt x="0" y="204"/>
                      <a:pt x="115" y="433"/>
                    </a:cubicBezTo>
                    <a:cubicBezTo>
                      <a:pt x="175" y="540"/>
                      <a:pt x="271" y="586"/>
                      <a:pt x="367" y="586"/>
                    </a:cubicBezTo>
                    <a:cubicBezTo>
                      <a:pt x="552" y="586"/>
                      <a:pt x="734" y="418"/>
                      <a:pt x="652" y="196"/>
                    </a:cubicBezTo>
                    <a:cubicBezTo>
                      <a:pt x="640" y="171"/>
                      <a:pt x="627" y="146"/>
                      <a:pt x="615" y="121"/>
                    </a:cubicBezTo>
                    <a:cubicBezTo>
                      <a:pt x="552" y="36"/>
                      <a:pt x="469" y="0"/>
                      <a:pt x="3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59" name="Google Shape;12659;p61"/>
              <p:cNvSpPr/>
              <p:nvPr/>
            </p:nvSpPr>
            <p:spPr>
              <a:xfrm>
                <a:off x="4398550" y="3665100"/>
                <a:ext cx="17825" cy="14725"/>
              </a:xfrm>
              <a:custGeom>
                <a:rect b="b" l="l" r="r" t="t"/>
                <a:pathLst>
                  <a:path extrusionOk="0" h="589" w="713">
                    <a:moveTo>
                      <a:pt x="345" y="1"/>
                    </a:moveTo>
                    <a:cubicBezTo>
                      <a:pt x="171" y="1"/>
                      <a:pt x="1" y="158"/>
                      <a:pt x="64" y="381"/>
                    </a:cubicBezTo>
                    <a:cubicBezTo>
                      <a:pt x="106" y="528"/>
                      <a:pt x="212" y="589"/>
                      <a:pt x="322" y="589"/>
                    </a:cubicBezTo>
                    <a:cubicBezTo>
                      <a:pt x="512" y="589"/>
                      <a:pt x="713" y="406"/>
                      <a:pt x="602" y="169"/>
                    </a:cubicBezTo>
                    <a:cubicBezTo>
                      <a:pt x="543" y="51"/>
                      <a:pt x="443" y="1"/>
                      <a:pt x="3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60" name="Google Shape;12660;p61"/>
              <p:cNvSpPr/>
              <p:nvPr/>
            </p:nvSpPr>
            <p:spPr>
              <a:xfrm>
                <a:off x="3390275" y="3945200"/>
                <a:ext cx="19225" cy="14400"/>
              </a:xfrm>
              <a:custGeom>
                <a:rect b="b" l="l" r="r" t="t"/>
                <a:pathLst>
                  <a:path extrusionOk="0" h="576" w="769">
                    <a:moveTo>
                      <a:pt x="390" y="0"/>
                    </a:moveTo>
                    <a:cubicBezTo>
                      <a:pt x="302" y="0"/>
                      <a:pt x="214" y="39"/>
                      <a:pt x="156" y="112"/>
                    </a:cubicBezTo>
                    <a:cubicBezTo>
                      <a:pt x="0" y="304"/>
                      <a:pt x="143" y="576"/>
                      <a:pt x="386" y="576"/>
                    </a:cubicBezTo>
                    <a:cubicBezTo>
                      <a:pt x="397" y="576"/>
                      <a:pt x="408" y="575"/>
                      <a:pt x="418" y="574"/>
                    </a:cubicBezTo>
                    <a:cubicBezTo>
                      <a:pt x="668" y="549"/>
                      <a:pt x="768" y="224"/>
                      <a:pt x="568" y="62"/>
                    </a:cubicBezTo>
                    <a:cubicBezTo>
                      <a:pt x="516" y="20"/>
                      <a:pt x="453" y="0"/>
                      <a:pt x="3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61" name="Google Shape;12661;p61"/>
              <p:cNvSpPr/>
              <p:nvPr/>
            </p:nvSpPr>
            <p:spPr>
              <a:xfrm>
                <a:off x="3364225" y="3875700"/>
                <a:ext cx="18725" cy="14300"/>
              </a:xfrm>
              <a:custGeom>
                <a:rect b="b" l="l" r="r" t="t"/>
                <a:pathLst>
                  <a:path extrusionOk="0" h="572" w="749">
                    <a:moveTo>
                      <a:pt x="394" y="0"/>
                    </a:moveTo>
                    <a:cubicBezTo>
                      <a:pt x="130" y="0"/>
                      <a:pt x="0" y="341"/>
                      <a:pt x="223" y="505"/>
                    </a:cubicBezTo>
                    <a:cubicBezTo>
                      <a:pt x="279" y="552"/>
                      <a:pt x="341" y="572"/>
                      <a:pt x="402" y="572"/>
                    </a:cubicBezTo>
                    <a:cubicBezTo>
                      <a:pt x="583" y="572"/>
                      <a:pt x="748" y="387"/>
                      <a:pt x="673" y="180"/>
                    </a:cubicBezTo>
                    <a:cubicBezTo>
                      <a:pt x="661" y="155"/>
                      <a:pt x="648" y="130"/>
                      <a:pt x="636" y="118"/>
                    </a:cubicBezTo>
                    <a:cubicBezTo>
                      <a:pt x="586" y="55"/>
                      <a:pt x="523" y="18"/>
                      <a:pt x="448" y="5"/>
                    </a:cubicBezTo>
                    <a:cubicBezTo>
                      <a:pt x="430" y="2"/>
                      <a:pt x="412" y="0"/>
                      <a:pt x="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62" name="Google Shape;12662;p61"/>
              <p:cNvSpPr/>
              <p:nvPr/>
            </p:nvSpPr>
            <p:spPr>
              <a:xfrm>
                <a:off x="3392150" y="3905025"/>
                <a:ext cx="17200" cy="14350"/>
              </a:xfrm>
              <a:custGeom>
                <a:rect b="b" l="l" r="r" t="t"/>
                <a:pathLst>
                  <a:path extrusionOk="0" h="574" w="688">
                    <a:moveTo>
                      <a:pt x="373" y="0"/>
                    </a:moveTo>
                    <a:cubicBezTo>
                      <a:pt x="125" y="0"/>
                      <a:pt x="1" y="535"/>
                      <a:pt x="306" y="569"/>
                    </a:cubicBezTo>
                    <a:cubicBezTo>
                      <a:pt x="322" y="572"/>
                      <a:pt x="339" y="573"/>
                      <a:pt x="355" y="573"/>
                    </a:cubicBezTo>
                    <a:cubicBezTo>
                      <a:pt x="544" y="573"/>
                      <a:pt x="687" y="378"/>
                      <a:pt x="618" y="182"/>
                    </a:cubicBezTo>
                    <a:cubicBezTo>
                      <a:pt x="581" y="107"/>
                      <a:pt x="531" y="57"/>
                      <a:pt x="456" y="32"/>
                    </a:cubicBezTo>
                    <a:lnTo>
                      <a:pt x="456" y="19"/>
                    </a:lnTo>
                    <a:cubicBezTo>
                      <a:pt x="427" y="6"/>
                      <a:pt x="400" y="0"/>
                      <a:pt x="3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63" name="Google Shape;12663;p61"/>
              <p:cNvSpPr/>
              <p:nvPr/>
            </p:nvSpPr>
            <p:spPr>
              <a:xfrm>
                <a:off x="3420300" y="3976400"/>
                <a:ext cx="20125" cy="14450"/>
              </a:xfrm>
              <a:custGeom>
                <a:rect b="b" l="l" r="r" t="t"/>
                <a:pathLst>
                  <a:path extrusionOk="0" h="578" w="805">
                    <a:moveTo>
                      <a:pt x="405" y="0"/>
                    </a:moveTo>
                    <a:cubicBezTo>
                      <a:pt x="52" y="0"/>
                      <a:pt x="0" y="539"/>
                      <a:pt x="367" y="576"/>
                    </a:cubicBezTo>
                    <a:cubicBezTo>
                      <a:pt x="379" y="577"/>
                      <a:pt x="391" y="578"/>
                      <a:pt x="403" y="578"/>
                    </a:cubicBezTo>
                    <a:cubicBezTo>
                      <a:pt x="735" y="578"/>
                      <a:pt x="805" y="73"/>
                      <a:pt x="454" y="1"/>
                    </a:cubicBezTo>
                    <a:lnTo>
                      <a:pt x="429" y="1"/>
                    </a:lnTo>
                    <a:cubicBezTo>
                      <a:pt x="421" y="0"/>
                      <a:pt x="413" y="0"/>
                      <a:pt x="4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64" name="Google Shape;12664;p61"/>
              <p:cNvSpPr/>
              <p:nvPr/>
            </p:nvSpPr>
            <p:spPr>
              <a:xfrm>
                <a:off x="3520375" y="3969075"/>
                <a:ext cx="15775" cy="14625"/>
              </a:xfrm>
              <a:custGeom>
                <a:rect b="b" l="l" r="r" t="t"/>
                <a:pathLst>
                  <a:path extrusionOk="0" h="585" w="631">
                    <a:moveTo>
                      <a:pt x="320" y="1"/>
                    </a:moveTo>
                    <a:cubicBezTo>
                      <a:pt x="240" y="1"/>
                      <a:pt x="160" y="34"/>
                      <a:pt x="101" y="107"/>
                    </a:cubicBezTo>
                    <a:cubicBezTo>
                      <a:pt x="1" y="231"/>
                      <a:pt x="26" y="406"/>
                      <a:pt x="151" y="506"/>
                    </a:cubicBezTo>
                    <a:lnTo>
                      <a:pt x="138" y="519"/>
                    </a:lnTo>
                    <a:cubicBezTo>
                      <a:pt x="194" y="564"/>
                      <a:pt x="257" y="584"/>
                      <a:pt x="319" y="584"/>
                    </a:cubicBezTo>
                    <a:cubicBezTo>
                      <a:pt x="480" y="584"/>
                      <a:pt x="631" y="449"/>
                      <a:pt x="613" y="269"/>
                    </a:cubicBezTo>
                    <a:cubicBezTo>
                      <a:pt x="597" y="102"/>
                      <a:pt x="460" y="1"/>
                      <a:pt x="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65" name="Google Shape;12665;p61"/>
              <p:cNvSpPr/>
              <p:nvPr/>
            </p:nvSpPr>
            <p:spPr>
              <a:xfrm>
                <a:off x="3557550" y="3948300"/>
                <a:ext cx="18550" cy="14475"/>
              </a:xfrm>
              <a:custGeom>
                <a:rect b="b" l="l" r="r" t="t"/>
                <a:pathLst>
                  <a:path extrusionOk="0" h="579" w="742">
                    <a:moveTo>
                      <a:pt x="362" y="0"/>
                    </a:moveTo>
                    <a:cubicBezTo>
                      <a:pt x="266" y="0"/>
                      <a:pt x="171" y="47"/>
                      <a:pt x="113" y="138"/>
                    </a:cubicBezTo>
                    <a:cubicBezTo>
                      <a:pt x="1" y="313"/>
                      <a:pt x="113" y="550"/>
                      <a:pt x="326" y="575"/>
                    </a:cubicBezTo>
                    <a:cubicBezTo>
                      <a:pt x="341" y="577"/>
                      <a:pt x="355" y="578"/>
                      <a:pt x="370" y="578"/>
                    </a:cubicBezTo>
                    <a:cubicBezTo>
                      <a:pt x="595" y="578"/>
                      <a:pt x="741" y="313"/>
                      <a:pt x="601" y="125"/>
                    </a:cubicBezTo>
                    <a:cubicBezTo>
                      <a:pt x="540" y="41"/>
                      <a:pt x="451" y="0"/>
                      <a:pt x="3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66" name="Google Shape;12666;p61"/>
              <p:cNvSpPr/>
              <p:nvPr/>
            </p:nvSpPr>
            <p:spPr>
              <a:xfrm>
                <a:off x="3490950" y="3935275"/>
                <a:ext cx="18075" cy="14675"/>
              </a:xfrm>
              <a:custGeom>
                <a:rect b="b" l="l" r="r" t="t"/>
                <a:pathLst>
                  <a:path extrusionOk="0" h="587" w="723">
                    <a:moveTo>
                      <a:pt x="377" y="1"/>
                    </a:moveTo>
                    <a:cubicBezTo>
                      <a:pt x="184" y="1"/>
                      <a:pt x="1" y="205"/>
                      <a:pt x="115" y="434"/>
                    </a:cubicBezTo>
                    <a:cubicBezTo>
                      <a:pt x="175" y="541"/>
                      <a:pt x="270" y="586"/>
                      <a:pt x="364" y="586"/>
                    </a:cubicBezTo>
                    <a:cubicBezTo>
                      <a:pt x="545" y="586"/>
                      <a:pt x="722" y="418"/>
                      <a:pt x="640" y="196"/>
                    </a:cubicBezTo>
                    <a:cubicBezTo>
                      <a:pt x="628" y="171"/>
                      <a:pt x="615" y="146"/>
                      <a:pt x="603" y="121"/>
                    </a:cubicBezTo>
                    <a:cubicBezTo>
                      <a:pt x="540" y="37"/>
                      <a:pt x="458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67" name="Google Shape;12667;p61"/>
              <p:cNvSpPr/>
              <p:nvPr/>
            </p:nvSpPr>
            <p:spPr>
              <a:xfrm>
                <a:off x="3502575" y="3896325"/>
                <a:ext cx="14700" cy="14350"/>
              </a:xfrm>
              <a:custGeom>
                <a:rect b="b" l="l" r="r" t="t"/>
                <a:pathLst>
                  <a:path extrusionOk="0" h="574" w="588">
                    <a:moveTo>
                      <a:pt x="289" y="1"/>
                    </a:moveTo>
                    <a:cubicBezTo>
                      <a:pt x="207" y="1"/>
                      <a:pt x="125" y="35"/>
                      <a:pt x="63" y="105"/>
                    </a:cubicBezTo>
                    <a:cubicBezTo>
                      <a:pt x="25" y="167"/>
                      <a:pt x="0" y="242"/>
                      <a:pt x="0" y="317"/>
                    </a:cubicBezTo>
                    <a:cubicBezTo>
                      <a:pt x="16" y="475"/>
                      <a:pt x="152" y="574"/>
                      <a:pt x="291" y="574"/>
                    </a:cubicBezTo>
                    <a:cubicBezTo>
                      <a:pt x="371" y="574"/>
                      <a:pt x="453" y="541"/>
                      <a:pt x="513" y="467"/>
                    </a:cubicBezTo>
                    <a:cubicBezTo>
                      <a:pt x="563" y="417"/>
                      <a:pt x="588" y="330"/>
                      <a:pt x="575" y="255"/>
                    </a:cubicBezTo>
                    <a:cubicBezTo>
                      <a:pt x="575" y="230"/>
                      <a:pt x="575" y="205"/>
                      <a:pt x="563" y="192"/>
                    </a:cubicBezTo>
                    <a:cubicBezTo>
                      <a:pt x="550" y="142"/>
                      <a:pt x="513" y="92"/>
                      <a:pt x="475" y="67"/>
                    </a:cubicBezTo>
                    <a:cubicBezTo>
                      <a:pt x="420" y="23"/>
                      <a:pt x="354" y="1"/>
                      <a:pt x="2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68" name="Google Shape;12668;p61"/>
              <p:cNvSpPr/>
              <p:nvPr/>
            </p:nvSpPr>
            <p:spPr>
              <a:xfrm>
                <a:off x="3536625" y="3895500"/>
                <a:ext cx="17675" cy="14500"/>
              </a:xfrm>
              <a:custGeom>
                <a:rect b="b" l="l" r="r" t="t"/>
                <a:pathLst>
                  <a:path extrusionOk="0" h="580" w="707">
                    <a:moveTo>
                      <a:pt x="362" y="0"/>
                    </a:moveTo>
                    <a:cubicBezTo>
                      <a:pt x="266" y="0"/>
                      <a:pt x="171" y="47"/>
                      <a:pt x="113" y="138"/>
                    </a:cubicBezTo>
                    <a:cubicBezTo>
                      <a:pt x="0" y="313"/>
                      <a:pt x="113" y="550"/>
                      <a:pt x="325" y="575"/>
                    </a:cubicBezTo>
                    <a:cubicBezTo>
                      <a:pt x="342" y="578"/>
                      <a:pt x="358" y="580"/>
                      <a:pt x="374" y="580"/>
                    </a:cubicBezTo>
                    <a:cubicBezTo>
                      <a:pt x="564" y="580"/>
                      <a:pt x="707" y="384"/>
                      <a:pt x="638" y="188"/>
                    </a:cubicBezTo>
                    <a:cubicBezTo>
                      <a:pt x="625" y="163"/>
                      <a:pt x="613" y="138"/>
                      <a:pt x="600" y="125"/>
                    </a:cubicBezTo>
                    <a:cubicBezTo>
                      <a:pt x="540" y="41"/>
                      <a:pt x="451" y="0"/>
                      <a:pt x="3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69" name="Google Shape;12669;p61"/>
              <p:cNvSpPr/>
              <p:nvPr/>
            </p:nvSpPr>
            <p:spPr>
              <a:xfrm>
                <a:off x="3570675" y="3914950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29" y="0"/>
                    </a:moveTo>
                    <a:cubicBezTo>
                      <a:pt x="294" y="0"/>
                      <a:pt x="259" y="7"/>
                      <a:pt x="225" y="22"/>
                    </a:cubicBezTo>
                    <a:cubicBezTo>
                      <a:pt x="76" y="85"/>
                      <a:pt x="1" y="247"/>
                      <a:pt x="51" y="397"/>
                    </a:cubicBezTo>
                    <a:cubicBezTo>
                      <a:pt x="98" y="511"/>
                      <a:pt x="203" y="582"/>
                      <a:pt x="317" y="582"/>
                    </a:cubicBezTo>
                    <a:cubicBezTo>
                      <a:pt x="353" y="582"/>
                      <a:pt x="389" y="575"/>
                      <a:pt x="425" y="559"/>
                    </a:cubicBezTo>
                    <a:cubicBezTo>
                      <a:pt x="575" y="509"/>
                      <a:pt x="650" y="335"/>
                      <a:pt x="588" y="185"/>
                    </a:cubicBezTo>
                    <a:cubicBezTo>
                      <a:pt x="550" y="71"/>
                      <a:pt x="440" y="0"/>
                      <a:pt x="3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70" name="Google Shape;12670;p61"/>
              <p:cNvSpPr/>
              <p:nvPr/>
            </p:nvSpPr>
            <p:spPr>
              <a:xfrm>
                <a:off x="3478900" y="3835725"/>
                <a:ext cx="16225" cy="11675"/>
              </a:xfrm>
              <a:custGeom>
                <a:rect b="b" l="l" r="r" t="t"/>
                <a:pathLst>
                  <a:path extrusionOk="0" h="467" w="649">
                    <a:moveTo>
                      <a:pt x="301" y="1"/>
                    </a:moveTo>
                    <a:cubicBezTo>
                      <a:pt x="168" y="1"/>
                      <a:pt x="45" y="96"/>
                      <a:pt x="22" y="242"/>
                    </a:cubicBezTo>
                    <a:cubicBezTo>
                      <a:pt x="0" y="398"/>
                      <a:pt x="134" y="467"/>
                      <a:pt x="277" y="467"/>
                    </a:cubicBezTo>
                    <a:cubicBezTo>
                      <a:pt x="456" y="467"/>
                      <a:pt x="649" y="360"/>
                      <a:pt x="572" y="179"/>
                    </a:cubicBezTo>
                    <a:cubicBezTo>
                      <a:pt x="535" y="79"/>
                      <a:pt x="460" y="17"/>
                      <a:pt x="347" y="4"/>
                    </a:cubicBezTo>
                    <a:cubicBezTo>
                      <a:pt x="332" y="2"/>
                      <a:pt x="317" y="1"/>
                      <a:pt x="3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71" name="Google Shape;12671;p61"/>
              <p:cNvSpPr/>
              <p:nvPr/>
            </p:nvSpPr>
            <p:spPr>
              <a:xfrm>
                <a:off x="3516325" y="3823800"/>
                <a:ext cx="16000" cy="14600"/>
              </a:xfrm>
              <a:custGeom>
                <a:rect b="b" l="l" r="r" t="t"/>
                <a:pathLst>
                  <a:path extrusionOk="0" h="584" w="640">
                    <a:moveTo>
                      <a:pt x="322" y="0"/>
                    </a:moveTo>
                    <a:cubicBezTo>
                      <a:pt x="241" y="0"/>
                      <a:pt x="160" y="33"/>
                      <a:pt x="100" y="107"/>
                    </a:cubicBezTo>
                    <a:cubicBezTo>
                      <a:pt x="0" y="232"/>
                      <a:pt x="25" y="419"/>
                      <a:pt x="150" y="519"/>
                    </a:cubicBezTo>
                    <a:cubicBezTo>
                      <a:pt x="205" y="564"/>
                      <a:pt x="268" y="584"/>
                      <a:pt x="330" y="584"/>
                    </a:cubicBezTo>
                    <a:cubicBezTo>
                      <a:pt x="490" y="584"/>
                      <a:pt x="640" y="446"/>
                      <a:pt x="612" y="257"/>
                    </a:cubicBezTo>
                    <a:cubicBezTo>
                      <a:pt x="597" y="98"/>
                      <a:pt x="461" y="0"/>
                      <a:pt x="3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72" name="Google Shape;12672;p61"/>
              <p:cNvSpPr/>
              <p:nvPr/>
            </p:nvSpPr>
            <p:spPr>
              <a:xfrm>
                <a:off x="3464450" y="3868650"/>
                <a:ext cx="19175" cy="14975"/>
              </a:xfrm>
              <a:custGeom>
                <a:rect b="b" l="l" r="r" t="t"/>
                <a:pathLst>
                  <a:path extrusionOk="0" h="599" w="767">
                    <a:moveTo>
                      <a:pt x="327" y="0"/>
                    </a:moveTo>
                    <a:cubicBezTo>
                      <a:pt x="243" y="0"/>
                      <a:pt x="159" y="39"/>
                      <a:pt x="101" y="112"/>
                    </a:cubicBezTo>
                    <a:cubicBezTo>
                      <a:pt x="1" y="237"/>
                      <a:pt x="13" y="412"/>
                      <a:pt x="138" y="512"/>
                    </a:cubicBezTo>
                    <a:cubicBezTo>
                      <a:pt x="205" y="573"/>
                      <a:pt x="274" y="599"/>
                      <a:pt x="340" y="599"/>
                    </a:cubicBezTo>
                    <a:cubicBezTo>
                      <a:pt x="583" y="599"/>
                      <a:pt x="766" y="249"/>
                      <a:pt x="501" y="62"/>
                    </a:cubicBezTo>
                    <a:cubicBezTo>
                      <a:pt x="448" y="20"/>
                      <a:pt x="387" y="0"/>
                      <a:pt x="3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73" name="Google Shape;12673;p61"/>
              <p:cNvSpPr/>
              <p:nvPr/>
            </p:nvSpPr>
            <p:spPr>
              <a:xfrm>
                <a:off x="3543800" y="385777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35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51" y="397"/>
                    </a:cubicBezTo>
                    <a:cubicBezTo>
                      <a:pt x="100" y="506"/>
                      <a:pt x="212" y="575"/>
                      <a:pt x="330" y="575"/>
                    </a:cubicBezTo>
                    <a:cubicBezTo>
                      <a:pt x="362" y="575"/>
                      <a:pt x="394" y="570"/>
                      <a:pt x="426" y="560"/>
                    </a:cubicBezTo>
                    <a:cubicBezTo>
                      <a:pt x="576" y="497"/>
                      <a:pt x="651" y="335"/>
                      <a:pt x="601" y="185"/>
                    </a:cubicBezTo>
                    <a:cubicBezTo>
                      <a:pt x="553" y="71"/>
                      <a:pt x="448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74" name="Google Shape;12674;p61"/>
              <p:cNvSpPr/>
              <p:nvPr/>
            </p:nvSpPr>
            <p:spPr>
              <a:xfrm>
                <a:off x="3634650" y="3925525"/>
                <a:ext cx="16975" cy="12800"/>
              </a:xfrm>
              <a:custGeom>
                <a:rect b="b" l="l" r="r" t="t"/>
                <a:pathLst>
                  <a:path extrusionOk="0" h="512" w="679">
                    <a:moveTo>
                      <a:pt x="482" y="1"/>
                    </a:moveTo>
                    <a:cubicBezTo>
                      <a:pt x="275" y="1"/>
                      <a:pt x="0" y="283"/>
                      <a:pt x="203" y="449"/>
                    </a:cubicBezTo>
                    <a:cubicBezTo>
                      <a:pt x="257" y="492"/>
                      <a:pt x="319" y="512"/>
                      <a:pt x="381" y="512"/>
                    </a:cubicBezTo>
                    <a:cubicBezTo>
                      <a:pt x="464" y="512"/>
                      <a:pt x="546" y="476"/>
                      <a:pt x="603" y="411"/>
                    </a:cubicBezTo>
                    <a:cubicBezTo>
                      <a:pt x="653" y="349"/>
                      <a:pt x="678" y="274"/>
                      <a:pt x="666" y="199"/>
                    </a:cubicBezTo>
                    <a:cubicBezTo>
                      <a:pt x="666" y="161"/>
                      <a:pt x="666" y="149"/>
                      <a:pt x="653" y="124"/>
                    </a:cubicBezTo>
                    <a:cubicBezTo>
                      <a:pt x="621" y="36"/>
                      <a:pt x="555" y="1"/>
                      <a:pt x="4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75" name="Google Shape;12675;p61"/>
              <p:cNvSpPr/>
              <p:nvPr/>
            </p:nvSpPr>
            <p:spPr>
              <a:xfrm>
                <a:off x="3610300" y="3859775"/>
                <a:ext cx="17025" cy="14550"/>
              </a:xfrm>
              <a:custGeom>
                <a:rect b="b" l="l" r="r" t="t"/>
                <a:pathLst>
                  <a:path extrusionOk="0" h="582" w="681">
                    <a:moveTo>
                      <a:pt x="371" y="0"/>
                    </a:moveTo>
                    <a:cubicBezTo>
                      <a:pt x="172" y="0"/>
                      <a:pt x="0" y="219"/>
                      <a:pt x="115" y="430"/>
                    </a:cubicBezTo>
                    <a:cubicBezTo>
                      <a:pt x="177" y="535"/>
                      <a:pt x="276" y="581"/>
                      <a:pt x="373" y="581"/>
                    </a:cubicBezTo>
                    <a:cubicBezTo>
                      <a:pt x="529" y="581"/>
                      <a:pt x="680" y="460"/>
                      <a:pt x="665" y="267"/>
                    </a:cubicBezTo>
                    <a:cubicBezTo>
                      <a:pt x="652" y="230"/>
                      <a:pt x="652" y="217"/>
                      <a:pt x="640" y="192"/>
                    </a:cubicBezTo>
                    <a:cubicBezTo>
                      <a:pt x="627" y="142"/>
                      <a:pt x="590" y="105"/>
                      <a:pt x="552" y="67"/>
                    </a:cubicBezTo>
                    <a:cubicBezTo>
                      <a:pt x="494" y="21"/>
                      <a:pt x="431" y="0"/>
                      <a:pt x="3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76" name="Google Shape;12676;p61"/>
              <p:cNvSpPr/>
              <p:nvPr/>
            </p:nvSpPr>
            <p:spPr>
              <a:xfrm>
                <a:off x="3605050" y="3896000"/>
                <a:ext cx="16575" cy="14450"/>
              </a:xfrm>
              <a:custGeom>
                <a:rect b="b" l="l" r="r" t="t"/>
                <a:pathLst>
                  <a:path extrusionOk="0" h="578" w="663">
                    <a:moveTo>
                      <a:pt x="328" y="1"/>
                    </a:moveTo>
                    <a:cubicBezTo>
                      <a:pt x="294" y="1"/>
                      <a:pt x="259" y="6"/>
                      <a:pt x="225" y="18"/>
                    </a:cubicBezTo>
                    <a:cubicBezTo>
                      <a:pt x="75" y="80"/>
                      <a:pt x="0" y="243"/>
                      <a:pt x="63" y="393"/>
                    </a:cubicBezTo>
                    <a:cubicBezTo>
                      <a:pt x="110" y="507"/>
                      <a:pt x="215" y="577"/>
                      <a:pt x="329" y="577"/>
                    </a:cubicBezTo>
                    <a:cubicBezTo>
                      <a:pt x="365" y="577"/>
                      <a:pt x="401" y="570"/>
                      <a:pt x="438" y="555"/>
                    </a:cubicBezTo>
                    <a:cubicBezTo>
                      <a:pt x="588" y="505"/>
                      <a:pt x="662" y="330"/>
                      <a:pt x="600" y="180"/>
                    </a:cubicBezTo>
                    <a:cubicBezTo>
                      <a:pt x="552" y="65"/>
                      <a:pt x="444" y="1"/>
                      <a:pt x="3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77" name="Google Shape;12677;p61"/>
              <p:cNvSpPr/>
              <p:nvPr/>
            </p:nvSpPr>
            <p:spPr>
              <a:xfrm>
                <a:off x="3586600" y="3790425"/>
                <a:ext cx="16350" cy="14250"/>
              </a:xfrm>
              <a:custGeom>
                <a:rect b="b" l="l" r="r" t="t"/>
                <a:pathLst>
                  <a:path extrusionOk="0" h="570" w="654">
                    <a:moveTo>
                      <a:pt x="301" y="1"/>
                    </a:moveTo>
                    <a:cubicBezTo>
                      <a:pt x="159" y="1"/>
                      <a:pt x="36" y="96"/>
                      <a:pt x="13" y="242"/>
                    </a:cubicBezTo>
                    <a:cubicBezTo>
                      <a:pt x="1" y="317"/>
                      <a:pt x="26" y="392"/>
                      <a:pt x="63" y="454"/>
                    </a:cubicBezTo>
                    <a:lnTo>
                      <a:pt x="76" y="454"/>
                    </a:lnTo>
                    <a:cubicBezTo>
                      <a:pt x="137" y="535"/>
                      <a:pt x="219" y="570"/>
                      <a:pt x="300" y="570"/>
                    </a:cubicBezTo>
                    <a:cubicBezTo>
                      <a:pt x="480" y="570"/>
                      <a:pt x="654" y="396"/>
                      <a:pt x="576" y="179"/>
                    </a:cubicBezTo>
                    <a:cubicBezTo>
                      <a:pt x="563" y="154"/>
                      <a:pt x="551" y="129"/>
                      <a:pt x="538" y="117"/>
                    </a:cubicBezTo>
                    <a:cubicBezTo>
                      <a:pt x="501" y="54"/>
                      <a:pt x="426" y="17"/>
                      <a:pt x="351" y="4"/>
                    </a:cubicBezTo>
                    <a:cubicBezTo>
                      <a:pt x="334" y="2"/>
                      <a:pt x="318" y="1"/>
                      <a:pt x="3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78" name="Google Shape;12678;p61"/>
              <p:cNvSpPr/>
              <p:nvPr/>
            </p:nvSpPr>
            <p:spPr>
              <a:xfrm>
                <a:off x="3572850" y="383652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35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63" y="385"/>
                    </a:cubicBezTo>
                    <a:cubicBezTo>
                      <a:pt x="103" y="504"/>
                      <a:pt x="221" y="575"/>
                      <a:pt x="343" y="575"/>
                    </a:cubicBezTo>
                    <a:cubicBezTo>
                      <a:pt x="375" y="575"/>
                      <a:pt x="407" y="570"/>
                      <a:pt x="438" y="560"/>
                    </a:cubicBezTo>
                    <a:cubicBezTo>
                      <a:pt x="576" y="497"/>
                      <a:pt x="651" y="335"/>
                      <a:pt x="601" y="185"/>
                    </a:cubicBezTo>
                    <a:cubicBezTo>
                      <a:pt x="553" y="71"/>
                      <a:pt x="448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79" name="Google Shape;12679;p61"/>
              <p:cNvSpPr/>
              <p:nvPr/>
            </p:nvSpPr>
            <p:spPr>
              <a:xfrm>
                <a:off x="3453200" y="3991675"/>
                <a:ext cx="17500" cy="14425"/>
              </a:xfrm>
              <a:custGeom>
                <a:rect b="b" l="l" r="r" t="t"/>
                <a:pathLst>
                  <a:path extrusionOk="0" h="577" w="700">
                    <a:moveTo>
                      <a:pt x="297" y="0"/>
                    </a:moveTo>
                    <a:cubicBezTo>
                      <a:pt x="165" y="0"/>
                      <a:pt x="36" y="88"/>
                      <a:pt x="13" y="240"/>
                    </a:cubicBezTo>
                    <a:cubicBezTo>
                      <a:pt x="1" y="315"/>
                      <a:pt x="13" y="390"/>
                      <a:pt x="63" y="452"/>
                    </a:cubicBezTo>
                    <a:cubicBezTo>
                      <a:pt x="127" y="540"/>
                      <a:pt x="210" y="577"/>
                      <a:pt x="291" y="577"/>
                    </a:cubicBezTo>
                    <a:cubicBezTo>
                      <a:pt x="500" y="577"/>
                      <a:pt x="700" y="339"/>
                      <a:pt x="538" y="115"/>
                    </a:cubicBezTo>
                    <a:lnTo>
                      <a:pt x="526" y="115"/>
                    </a:lnTo>
                    <a:cubicBezTo>
                      <a:pt x="467" y="37"/>
                      <a:pt x="381" y="0"/>
                      <a:pt x="2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80" name="Google Shape;12680;p61"/>
              <p:cNvSpPr/>
              <p:nvPr/>
            </p:nvSpPr>
            <p:spPr>
              <a:xfrm>
                <a:off x="3459100" y="3952600"/>
                <a:ext cx="15375" cy="14600"/>
              </a:xfrm>
              <a:custGeom>
                <a:rect b="b" l="l" r="r" t="t"/>
                <a:pathLst>
                  <a:path extrusionOk="0" h="584" w="615">
                    <a:moveTo>
                      <a:pt x="309" y="0"/>
                    </a:moveTo>
                    <a:cubicBezTo>
                      <a:pt x="149" y="0"/>
                      <a:pt x="0" y="135"/>
                      <a:pt x="27" y="316"/>
                    </a:cubicBezTo>
                    <a:cubicBezTo>
                      <a:pt x="43" y="483"/>
                      <a:pt x="175" y="584"/>
                      <a:pt x="315" y="584"/>
                    </a:cubicBezTo>
                    <a:cubicBezTo>
                      <a:pt x="394" y="584"/>
                      <a:pt x="476" y="551"/>
                      <a:pt x="540" y="478"/>
                    </a:cubicBezTo>
                    <a:cubicBezTo>
                      <a:pt x="602" y="391"/>
                      <a:pt x="615" y="291"/>
                      <a:pt x="577" y="191"/>
                    </a:cubicBezTo>
                    <a:cubicBezTo>
                      <a:pt x="565" y="141"/>
                      <a:pt x="527" y="103"/>
                      <a:pt x="490" y="66"/>
                    </a:cubicBezTo>
                    <a:cubicBezTo>
                      <a:pt x="434" y="21"/>
                      <a:pt x="371" y="0"/>
                      <a:pt x="3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81" name="Google Shape;12681;p61"/>
              <p:cNvSpPr/>
              <p:nvPr/>
            </p:nvSpPr>
            <p:spPr>
              <a:xfrm>
                <a:off x="3427275" y="3931775"/>
                <a:ext cx="15650" cy="14450"/>
              </a:xfrm>
              <a:custGeom>
                <a:rect b="b" l="l" r="r" t="t"/>
                <a:pathLst>
                  <a:path extrusionOk="0" h="578" w="626">
                    <a:moveTo>
                      <a:pt x="296" y="0"/>
                    </a:moveTo>
                    <a:cubicBezTo>
                      <a:pt x="167" y="0"/>
                      <a:pt x="39" y="82"/>
                      <a:pt x="13" y="236"/>
                    </a:cubicBezTo>
                    <a:cubicBezTo>
                      <a:pt x="1" y="311"/>
                      <a:pt x="13" y="399"/>
                      <a:pt x="63" y="461"/>
                    </a:cubicBezTo>
                    <a:cubicBezTo>
                      <a:pt x="124" y="543"/>
                      <a:pt x="207" y="578"/>
                      <a:pt x="289" y="578"/>
                    </a:cubicBezTo>
                    <a:cubicBezTo>
                      <a:pt x="460" y="578"/>
                      <a:pt x="626" y="426"/>
                      <a:pt x="575" y="224"/>
                    </a:cubicBezTo>
                    <a:cubicBezTo>
                      <a:pt x="539" y="72"/>
                      <a:pt x="418" y="0"/>
                      <a:pt x="2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82" name="Google Shape;12682;p61"/>
              <p:cNvSpPr/>
              <p:nvPr/>
            </p:nvSpPr>
            <p:spPr>
              <a:xfrm>
                <a:off x="3403925" y="3864650"/>
                <a:ext cx="15775" cy="14950"/>
              </a:xfrm>
              <a:custGeom>
                <a:rect b="b" l="l" r="r" t="t"/>
                <a:pathLst>
                  <a:path extrusionOk="0" h="598" w="631">
                    <a:moveTo>
                      <a:pt x="309" y="1"/>
                    </a:moveTo>
                    <a:cubicBezTo>
                      <a:pt x="154" y="1"/>
                      <a:pt x="0" y="122"/>
                      <a:pt x="22" y="322"/>
                    </a:cubicBezTo>
                    <a:cubicBezTo>
                      <a:pt x="28" y="511"/>
                      <a:pt x="162" y="598"/>
                      <a:pt x="300" y="598"/>
                    </a:cubicBezTo>
                    <a:cubicBezTo>
                      <a:pt x="463" y="598"/>
                      <a:pt x="631" y="476"/>
                      <a:pt x="597" y="260"/>
                    </a:cubicBezTo>
                    <a:cubicBezTo>
                      <a:pt x="585" y="235"/>
                      <a:pt x="585" y="210"/>
                      <a:pt x="572" y="185"/>
                    </a:cubicBezTo>
                    <a:cubicBezTo>
                      <a:pt x="521" y="58"/>
                      <a:pt x="415" y="1"/>
                      <a:pt x="3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83" name="Google Shape;12683;p61"/>
              <p:cNvSpPr/>
              <p:nvPr/>
            </p:nvSpPr>
            <p:spPr>
              <a:xfrm>
                <a:off x="3431075" y="3892900"/>
                <a:ext cx="16375" cy="11775"/>
              </a:xfrm>
              <a:custGeom>
                <a:rect b="b" l="l" r="r" t="t"/>
                <a:pathLst>
                  <a:path extrusionOk="0" h="471" w="655">
                    <a:moveTo>
                      <a:pt x="315" y="1"/>
                    </a:moveTo>
                    <a:cubicBezTo>
                      <a:pt x="171" y="1"/>
                      <a:pt x="46" y="106"/>
                      <a:pt x="23" y="242"/>
                    </a:cubicBezTo>
                    <a:cubicBezTo>
                      <a:pt x="1" y="399"/>
                      <a:pt x="138" y="471"/>
                      <a:pt x="285" y="471"/>
                    </a:cubicBezTo>
                    <a:cubicBezTo>
                      <a:pt x="463" y="471"/>
                      <a:pt x="654" y="365"/>
                      <a:pt x="586" y="179"/>
                    </a:cubicBezTo>
                    <a:cubicBezTo>
                      <a:pt x="573" y="154"/>
                      <a:pt x="561" y="142"/>
                      <a:pt x="548" y="117"/>
                    </a:cubicBezTo>
                    <a:cubicBezTo>
                      <a:pt x="498" y="54"/>
                      <a:pt x="436" y="17"/>
                      <a:pt x="361" y="4"/>
                    </a:cubicBezTo>
                    <a:cubicBezTo>
                      <a:pt x="346" y="2"/>
                      <a:pt x="330" y="1"/>
                      <a:pt x="3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84" name="Google Shape;12684;p61"/>
              <p:cNvSpPr/>
              <p:nvPr/>
            </p:nvSpPr>
            <p:spPr>
              <a:xfrm>
                <a:off x="3572875" y="3876450"/>
                <a:ext cx="19475" cy="14475"/>
              </a:xfrm>
              <a:custGeom>
                <a:rect b="b" l="l" r="r" t="t"/>
                <a:pathLst>
                  <a:path extrusionOk="0" h="579" w="779">
                    <a:moveTo>
                      <a:pt x="404" y="1"/>
                    </a:moveTo>
                    <a:cubicBezTo>
                      <a:pt x="194" y="1"/>
                      <a:pt x="1" y="238"/>
                      <a:pt x="162" y="462"/>
                    </a:cubicBezTo>
                    <a:cubicBezTo>
                      <a:pt x="212" y="525"/>
                      <a:pt x="275" y="562"/>
                      <a:pt x="362" y="575"/>
                    </a:cubicBezTo>
                    <a:cubicBezTo>
                      <a:pt x="377" y="577"/>
                      <a:pt x="392" y="578"/>
                      <a:pt x="407" y="578"/>
                    </a:cubicBezTo>
                    <a:cubicBezTo>
                      <a:pt x="632" y="578"/>
                      <a:pt x="778" y="313"/>
                      <a:pt x="637" y="125"/>
                    </a:cubicBezTo>
                    <a:cubicBezTo>
                      <a:pt x="570" y="37"/>
                      <a:pt x="486" y="1"/>
                      <a:pt x="4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85" name="Google Shape;12685;p61"/>
              <p:cNvSpPr/>
              <p:nvPr/>
            </p:nvSpPr>
            <p:spPr>
              <a:xfrm>
                <a:off x="3506950" y="3862250"/>
                <a:ext cx="17275" cy="14625"/>
              </a:xfrm>
              <a:custGeom>
                <a:rect b="b" l="l" r="r" t="t"/>
                <a:pathLst>
                  <a:path extrusionOk="0" h="585" w="691">
                    <a:moveTo>
                      <a:pt x="375" y="0"/>
                    </a:moveTo>
                    <a:cubicBezTo>
                      <a:pt x="320" y="0"/>
                      <a:pt x="264" y="18"/>
                      <a:pt x="213" y="56"/>
                    </a:cubicBezTo>
                    <a:cubicBezTo>
                      <a:pt x="0" y="218"/>
                      <a:pt x="75" y="543"/>
                      <a:pt x="338" y="581"/>
                    </a:cubicBezTo>
                    <a:cubicBezTo>
                      <a:pt x="352" y="583"/>
                      <a:pt x="366" y="584"/>
                      <a:pt x="380" y="584"/>
                    </a:cubicBezTo>
                    <a:cubicBezTo>
                      <a:pt x="515" y="584"/>
                      <a:pt x="640" y="479"/>
                      <a:pt x="663" y="343"/>
                    </a:cubicBezTo>
                    <a:cubicBezTo>
                      <a:pt x="690" y="147"/>
                      <a:pt x="538" y="0"/>
                      <a:pt x="3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86" name="Google Shape;12686;p61"/>
              <p:cNvSpPr/>
              <p:nvPr/>
            </p:nvSpPr>
            <p:spPr>
              <a:xfrm>
                <a:off x="3526700" y="3931550"/>
                <a:ext cx="16375" cy="11775"/>
              </a:xfrm>
              <a:custGeom>
                <a:rect b="b" l="l" r="r" t="t"/>
                <a:pathLst>
                  <a:path extrusionOk="0" h="471" w="655">
                    <a:moveTo>
                      <a:pt x="314" y="1"/>
                    </a:moveTo>
                    <a:cubicBezTo>
                      <a:pt x="182" y="1"/>
                      <a:pt x="53" y="93"/>
                      <a:pt x="22" y="245"/>
                    </a:cubicBezTo>
                    <a:cubicBezTo>
                      <a:pt x="0" y="401"/>
                      <a:pt x="134" y="470"/>
                      <a:pt x="278" y="470"/>
                    </a:cubicBezTo>
                    <a:cubicBezTo>
                      <a:pt x="458" y="470"/>
                      <a:pt x="654" y="363"/>
                      <a:pt x="585" y="183"/>
                    </a:cubicBezTo>
                    <a:cubicBezTo>
                      <a:pt x="572" y="158"/>
                      <a:pt x="560" y="133"/>
                      <a:pt x="547" y="120"/>
                    </a:cubicBezTo>
                    <a:cubicBezTo>
                      <a:pt x="484" y="38"/>
                      <a:pt x="398" y="1"/>
                      <a:pt x="31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87" name="Google Shape;12687;p61"/>
              <p:cNvSpPr/>
              <p:nvPr/>
            </p:nvSpPr>
            <p:spPr>
              <a:xfrm>
                <a:off x="3463550" y="3913100"/>
                <a:ext cx="18300" cy="14650"/>
              </a:xfrm>
              <a:custGeom>
                <a:rect b="b" l="l" r="r" t="t"/>
                <a:pathLst>
                  <a:path extrusionOk="0" h="586" w="732">
                    <a:moveTo>
                      <a:pt x="383" y="0"/>
                    </a:moveTo>
                    <a:cubicBezTo>
                      <a:pt x="188" y="0"/>
                      <a:pt x="1" y="205"/>
                      <a:pt x="124" y="434"/>
                    </a:cubicBezTo>
                    <a:cubicBezTo>
                      <a:pt x="180" y="540"/>
                      <a:pt x="273" y="586"/>
                      <a:pt x="368" y="586"/>
                    </a:cubicBezTo>
                    <a:cubicBezTo>
                      <a:pt x="548" y="586"/>
                      <a:pt x="731" y="418"/>
                      <a:pt x="649" y="196"/>
                    </a:cubicBezTo>
                    <a:cubicBezTo>
                      <a:pt x="636" y="171"/>
                      <a:pt x="624" y="146"/>
                      <a:pt x="611" y="121"/>
                    </a:cubicBezTo>
                    <a:cubicBezTo>
                      <a:pt x="549" y="36"/>
                      <a:pt x="465" y="0"/>
                      <a:pt x="3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88" name="Google Shape;12688;p61"/>
              <p:cNvSpPr/>
              <p:nvPr/>
            </p:nvSpPr>
            <p:spPr>
              <a:xfrm>
                <a:off x="3435450" y="3846725"/>
                <a:ext cx="18275" cy="14625"/>
              </a:xfrm>
              <a:custGeom>
                <a:rect b="b" l="l" r="r" t="t"/>
                <a:pathLst>
                  <a:path extrusionOk="0" h="585" w="731">
                    <a:moveTo>
                      <a:pt x="381" y="0"/>
                    </a:moveTo>
                    <a:cubicBezTo>
                      <a:pt x="186" y="0"/>
                      <a:pt x="1" y="207"/>
                      <a:pt x="123" y="427"/>
                    </a:cubicBezTo>
                    <a:cubicBezTo>
                      <a:pt x="179" y="538"/>
                      <a:pt x="273" y="585"/>
                      <a:pt x="367" y="585"/>
                    </a:cubicBezTo>
                    <a:cubicBezTo>
                      <a:pt x="548" y="585"/>
                      <a:pt x="731" y="411"/>
                      <a:pt x="648" y="189"/>
                    </a:cubicBezTo>
                    <a:cubicBezTo>
                      <a:pt x="636" y="164"/>
                      <a:pt x="623" y="152"/>
                      <a:pt x="611" y="127"/>
                    </a:cubicBezTo>
                    <a:cubicBezTo>
                      <a:pt x="548" y="38"/>
                      <a:pt x="463" y="0"/>
                      <a:pt x="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89" name="Google Shape;12689;p61"/>
              <p:cNvSpPr/>
              <p:nvPr/>
            </p:nvSpPr>
            <p:spPr>
              <a:xfrm>
                <a:off x="3485425" y="3977550"/>
                <a:ext cx="18450" cy="14450"/>
              </a:xfrm>
              <a:custGeom>
                <a:rect b="b" l="l" r="r" t="t"/>
                <a:pathLst>
                  <a:path extrusionOk="0" h="578" w="738">
                    <a:moveTo>
                      <a:pt x="385" y="0"/>
                    </a:moveTo>
                    <a:cubicBezTo>
                      <a:pt x="130" y="0"/>
                      <a:pt x="0" y="341"/>
                      <a:pt x="211" y="517"/>
                    </a:cubicBezTo>
                    <a:cubicBezTo>
                      <a:pt x="265" y="559"/>
                      <a:pt x="325" y="577"/>
                      <a:pt x="383" y="577"/>
                    </a:cubicBezTo>
                    <a:cubicBezTo>
                      <a:pt x="567" y="577"/>
                      <a:pt x="737" y="392"/>
                      <a:pt x="661" y="192"/>
                    </a:cubicBezTo>
                    <a:cubicBezTo>
                      <a:pt x="624" y="92"/>
                      <a:pt x="536" y="17"/>
                      <a:pt x="436" y="5"/>
                    </a:cubicBezTo>
                    <a:cubicBezTo>
                      <a:pt x="419" y="2"/>
                      <a:pt x="401" y="0"/>
                      <a:pt x="3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90" name="Google Shape;12690;p61"/>
              <p:cNvSpPr/>
              <p:nvPr/>
            </p:nvSpPr>
            <p:spPr>
              <a:xfrm>
                <a:off x="3547875" y="3805250"/>
                <a:ext cx="15800" cy="14450"/>
              </a:xfrm>
              <a:custGeom>
                <a:rect b="b" l="l" r="r" t="t"/>
                <a:pathLst>
                  <a:path extrusionOk="0" h="578" w="632">
                    <a:moveTo>
                      <a:pt x="293" y="0"/>
                    </a:moveTo>
                    <a:cubicBezTo>
                      <a:pt x="162" y="0"/>
                      <a:pt x="35" y="90"/>
                      <a:pt x="13" y="249"/>
                    </a:cubicBezTo>
                    <a:cubicBezTo>
                      <a:pt x="0" y="324"/>
                      <a:pt x="13" y="399"/>
                      <a:pt x="63" y="461"/>
                    </a:cubicBezTo>
                    <a:cubicBezTo>
                      <a:pt x="100" y="524"/>
                      <a:pt x="175" y="561"/>
                      <a:pt x="250" y="574"/>
                    </a:cubicBezTo>
                    <a:cubicBezTo>
                      <a:pt x="266" y="576"/>
                      <a:pt x="282" y="578"/>
                      <a:pt x="297" y="578"/>
                    </a:cubicBezTo>
                    <a:cubicBezTo>
                      <a:pt x="487" y="578"/>
                      <a:pt x="632" y="371"/>
                      <a:pt x="563" y="186"/>
                    </a:cubicBezTo>
                    <a:cubicBezTo>
                      <a:pt x="550" y="161"/>
                      <a:pt x="538" y="136"/>
                      <a:pt x="525" y="124"/>
                    </a:cubicBezTo>
                    <a:cubicBezTo>
                      <a:pt x="466" y="39"/>
                      <a:pt x="378" y="0"/>
                      <a:pt x="2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91" name="Google Shape;12691;p61"/>
              <p:cNvSpPr/>
              <p:nvPr/>
            </p:nvSpPr>
            <p:spPr>
              <a:xfrm>
                <a:off x="3611050" y="3819800"/>
                <a:ext cx="18250" cy="14275"/>
              </a:xfrm>
              <a:custGeom>
                <a:rect b="b" l="l" r="r" t="t"/>
                <a:pathLst>
                  <a:path extrusionOk="0" h="571" w="730">
                    <a:moveTo>
                      <a:pt x="371" y="1"/>
                    </a:moveTo>
                    <a:cubicBezTo>
                      <a:pt x="154" y="1"/>
                      <a:pt x="0" y="254"/>
                      <a:pt x="148" y="454"/>
                    </a:cubicBezTo>
                    <a:cubicBezTo>
                      <a:pt x="198" y="516"/>
                      <a:pt x="260" y="554"/>
                      <a:pt x="348" y="566"/>
                    </a:cubicBezTo>
                    <a:cubicBezTo>
                      <a:pt x="364" y="569"/>
                      <a:pt x="380" y="571"/>
                      <a:pt x="396" y="571"/>
                    </a:cubicBezTo>
                    <a:cubicBezTo>
                      <a:pt x="586" y="571"/>
                      <a:pt x="729" y="375"/>
                      <a:pt x="660" y="179"/>
                    </a:cubicBezTo>
                    <a:cubicBezTo>
                      <a:pt x="622" y="104"/>
                      <a:pt x="572" y="54"/>
                      <a:pt x="497" y="29"/>
                    </a:cubicBezTo>
                    <a:cubicBezTo>
                      <a:pt x="454" y="9"/>
                      <a:pt x="412" y="1"/>
                      <a:pt x="3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92" name="Google Shape;12692;p61"/>
              <p:cNvSpPr/>
              <p:nvPr/>
            </p:nvSpPr>
            <p:spPr>
              <a:xfrm>
                <a:off x="3640225" y="3891100"/>
                <a:ext cx="20150" cy="14475"/>
              </a:xfrm>
              <a:custGeom>
                <a:rect b="b" l="l" r="r" t="t"/>
                <a:pathLst>
                  <a:path extrusionOk="0" h="579" w="806">
                    <a:moveTo>
                      <a:pt x="406" y="1"/>
                    </a:moveTo>
                    <a:cubicBezTo>
                      <a:pt x="53" y="1"/>
                      <a:pt x="1" y="540"/>
                      <a:pt x="368" y="576"/>
                    </a:cubicBezTo>
                    <a:cubicBezTo>
                      <a:pt x="380" y="578"/>
                      <a:pt x="392" y="578"/>
                      <a:pt x="404" y="578"/>
                    </a:cubicBezTo>
                    <a:cubicBezTo>
                      <a:pt x="736" y="578"/>
                      <a:pt x="805" y="86"/>
                      <a:pt x="455" y="1"/>
                    </a:cubicBezTo>
                    <a:lnTo>
                      <a:pt x="430" y="1"/>
                    </a:lnTo>
                    <a:cubicBezTo>
                      <a:pt x="422" y="1"/>
                      <a:pt x="414" y="1"/>
                      <a:pt x="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93" name="Google Shape;12693;p61"/>
              <p:cNvSpPr/>
              <p:nvPr/>
            </p:nvSpPr>
            <p:spPr>
              <a:xfrm>
                <a:off x="3603175" y="3935550"/>
                <a:ext cx="16250" cy="14575"/>
              </a:xfrm>
              <a:custGeom>
                <a:rect b="b" l="l" r="r" t="t"/>
                <a:pathLst>
                  <a:path extrusionOk="0" h="583" w="650">
                    <a:moveTo>
                      <a:pt x="329" y="1"/>
                    </a:moveTo>
                    <a:cubicBezTo>
                      <a:pt x="293" y="1"/>
                      <a:pt x="258" y="8"/>
                      <a:pt x="225" y="23"/>
                    </a:cubicBezTo>
                    <a:cubicBezTo>
                      <a:pt x="75" y="73"/>
                      <a:pt x="0" y="248"/>
                      <a:pt x="50" y="398"/>
                    </a:cubicBezTo>
                    <a:cubicBezTo>
                      <a:pt x="98" y="512"/>
                      <a:pt x="203" y="582"/>
                      <a:pt x="316" y="582"/>
                    </a:cubicBezTo>
                    <a:cubicBezTo>
                      <a:pt x="352" y="582"/>
                      <a:pt x="389" y="575"/>
                      <a:pt x="425" y="560"/>
                    </a:cubicBezTo>
                    <a:cubicBezTo>
                      <a:pt x="575" y="498"/>
                      <a:pt x="650" y="335"/>
                      <a:pt x="600" y="185"/>
                    </a:cubicBezTo>
                    <a:cubicBezTo>
                      <a:pt x="553" y="71"/>
                      <a:pt x="440" y="1"/>
                      <a:pt x="3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94" name="Google Shape;12694;p61"/>
              <p:cNvSpPr/>
              <p:nvPr/>
            </p:nvSpPr>
            <p:spPr>
              <a:xfrm>
                <a:off x="3555050" y="3986675"/>
                <a:ext cx="16275" cy="14525"/>
              </a:xfrm>
              <a:custGeom>
                <a:rect b="b" l="l" r="r" t="t"/>
                <a:pathLst>
                  <a:path extrusionOk="0" h="581" w="651">
                    <a:moveTo>
                      <a:pt x="356" y="0"/>
                    </a:moveTo>
                    <a:cubicBezTo>
                      <a:pt x="260" y="0"/>
                      <a:pt x="166" y="48"/>
                      <a:pt x="113" y="140"/>
                    </a:cubicBezTo>
                    <a:cubicBezTo>
                      <a:pt x="1" y="315"/>
                      <a:pt x="113" y="552"/>
                      <a:pt x="313" y="577"/>
                    </a:cubicBezTo>
                    <a:cubicBezTo>
                      <a:pt x="327" y="580"/>
                      <a:pt x="341" y="581"/>
                      <a:pt x="355" y="581"/>
                    </a:cubicBezTo>
                    <a:cubicBezTo>
                      <a:pt x="490" y="581"/>
                      <a:pt x="615" y="476"/>
                      <a:pt x="638" y="340"/>
                    </a:cubicBezTo>
                    <a:cubicBezTo>
                      <a:pt x="651" y="302"/>
                      <a:pt x="651" y="265"/>
                      <a:pt x="638" y="227"/>
                    </a:cubicBezTo>
                    <a:cubicBezTo>
                      <a:pt x="638" y="215"/>
                      <a:pt x="638" y="202"/>
                      <a:pt x="626" y="190"/>
                    </a:cubicBezTo>
                    <a:cubicBezTo>
                      <a:pt x="626" y="165"/>
                      <a:pt x="613" y="140"/>
                      <a:pt x="601" y="127"/>
                    </a:cubicBezTo>
                    <a:lnTo>
                      <a:pt x="588" y="115"/>
                    </a:lnTo>
                    <a:cubicBezTo>
                      <a:pt x="529" y="38"/>
                      <a:pt x="442" y="0"/>
                      <a:pt x="3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95" name="Google Shape;12695;p61"/>
              <p:cNvSpPr/>
              <p:nvPr/>
            </p:nvSpPr>
            <p:spPr>
              <a:xfrm>
                <a:off x="3591600" y="3968050"/>
                <a:ext cx="17450" cy="14425"/>
              </a:xfrm>
              <a:custGeom>
                <a:rect b="b" l="l" r="r" t="t"/>
                <a:pathLst>
                  <a:path extrusionOk="0" h="577" w="698">
                    <a:moveTo>
                      <a:pt x="359" y="0"/>
                    </a:moveTo>
                    <a:cubicBezTo>
                      <a:pt x="324" y="0"/>
                      <a:pt x="287" y="8"/>
                      <a:pt x="251" y="23"/>
                    </a:cubicBezTo>
                    <a:cubicBezTo>
                      <a:pt x="1" y="110"/>
                      <a:pt x="1" y="447"/>
                      <a:pt x="238" y="547"/>
                    </a:cubicBezTo>
                    <a:cubicBezTo>
                      <a:pt x="280" y="567"/>
                      <a:pt x="322" y="576"/>
                      <a:pt x="362" y="576"/>
                    </a:cubicBezTo>
                    <a:cubicBezTo>
                      <a:pt x="549" y="576"/>
                      <a:pt x="698" y="381"/>
                      <a:pt x="626" y="185"/>
                    </a:cubicBezTo>
                    <a:cubicBezTo>
                      <a:pt x="578" y="71"/>
                      <a:pt x="473" y="0"/>
                      <a:pt x="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96" name="Google Shape;12696;p61"/>
              <p:cNvSpPr/>
              <p:nvPr/>
            </p:nvSpPr>
            <p:spPr>
              <a:xfrm>
                <a:off x="3445050" y="3815900"/>
                <a:ext cx="17825" cy="14525"/>
              </a:xfrm>
              <a:custGeom>
                <a:rect b="b" l="l" r="r" t="t"/>
                <a:pathLst>
                  <a:path extrusionOk="0" h="581" w="713">
                    <a:moveTo>
                      <a:pt x="354" y="1"/>
                    </a:moveTo>
                    <a:cubicBezTo>
                      <a:pt x="179" y="1"/>
                      <a:pt x="0" y="156"/>
                      <a:pt x="64" y="373"/>
                    </a:cubicBezTo>
                    <a:cubicBezTo>
                      <a:pt x="106" y="519"/>
                      <a:pt x="212" y="580"/>
                      <a:pt x="322" y="580"/>
                    </a:cubicBezTo>
                    <a:cubicBezTo>
                      <a:pt x="512" y="580"/>
                      <a:pt x="713" y="398"/>
                      <a:pt x="602" y="160"/>
                    </a:cubicBezTo>
                    <a:cubicBezTo>
                      <a:pt x="548" y="49"/>
                      <a:pt x="452" y="1"/>
                      <a:pt x="3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97" name="Google Shape;12697;p61"/>
              <p:cNvSpPr/>
              <p:nvPr/>
            </p:nvSpPr>
            <p:spPr>
              <a:xfrm>
                <a:off x="3556900" y="3772275"/>
                <a:ext cx="18025" cy="14700"/>
              </a:xfrm>
              <a:custGeom>
                <a:rect b="b" l="l" r="r" t="t"/>
                <a:pathLst>
                  <a:path extrusionOk="0" h="588" w="721">
                    <a:moveTo>
                      <a:pt x="350" y="0"/>
                    </a:moveTo>
                    <a:cubicBezTo>
                      <a:pt x="176" y="0"/>
                      <a:pt x="0" y="157"/>
                      <a:pt x="64" y="381"/>
                    </a:cubicBezTo>
                    <a:cubicBezTo>
                      <a:pt x="110" y="527"/>
                      <a:pt x="219" y="588"/>
                      <a:pt x="331" y="588"/>
                    </a:cubicBezTo>
                    <a:cubicBezTo>
                      <a:pt x="523" y="588"/>
                      <a:pt x="720" y="406"/>
                      <a:pt x="602" y="168"/>
                    </a:cubicBezTo>
                    <a:cubicBezTo>
                      <a:pt x="547" y="51"/>
                      <a:pt x="449" y="0"/>
                      <a:pt x="3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98" name="Google Shape;12698;p61"/>
              <p:cNvSpPr/>
              <p:nvPr/>
            </p:nvSpPr>
            <p:spPr>
              <a:xfrm>
                <a:off x="3406300" y="3830675"/>
                <a:ext cx="17825" cy="14725"/>
              </a:xfrm>
              <a:custGeom>
                <a:rect b="b" l="l" r="r" t="t"/>
                <a:pathLst>
                  <a:path extrusionOk="0" h="589" w="713">
                    <a:moveTo>
                      <a:pt x="351" y="1"/>
                    </a:moveTo>
                    <a:cubicBezTo>
                      <a:pt x="176" y="1"/>
                      <a:pt x="1" y="158"/>
                      <a:pt x="65" y="381"/>
                    </a:cubicBezTo>
                    <a:cubicBezTo>
                      <a:pt x="111" y="528"/>
                      <a:pt x="218" y="589"/>
                      <a:pt x="328" y="589"/>
                    </a:cubicBezTo>
                    <a:cubicBezTo>
                      <a:pt x="518" y="589"/>
                      <a:pt x="713" y="407"/>
                      <a:pt x="602" y="169"/>
                    </a:cubicBezTo>
                    <a:cubicBezTo>
                      <a:pt x="548" y="51"/>
                      <a:pt x="449" y="1"/>
                      <a:pt x="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99" name="Google Shape;12699;p61"/>
              <p:cNvSpPr/>
              <p:nvPr/>
            </p:nvSpPr>
            <p:spPr>
              <a:xfrm>
                <a:off x="3740325" y="3883800"/>
                <a:ext cx="15700" cy="14600"/>
              </a:xfrm>
              <a:custGeom>
                <a:rect b="b" l="l" r="r" t="t"/>
                <a:pathLst>
                  <a:path extrusionOk="0" h="584" w="628">
                    <a:moveTo>
                      <a:pt x="319" y="0"/>
                    </a:moveTo>
                    <a:cubicBezTo>
                      <a:pt x="240" y="0"/>
                      <a:pt x="159" y="33"/>
                      <a:pt x="100" y="106"/>
                    </a:cubicBezTo>
                    <a:cubicBezTo>
                      <a:pt x="0" y="231"/>
                      <a:pt x="13" y="406"/>
                      <a:pt x="138" y="506"/>
                    </a:cubicBezTo>
                    <a:lnTo>
                      <a:pt x="138" y="518"/>
                    </a:lnTo>
                    <a:cubicBezTo>
                      <a:pt x="193" y="564"/>
                      <a:pt x="257" y="584"/>
                      <a:pt x="318" y="584"/>
                    </a:cubicBezTo>
                    <a:cubicBezTo>
                      <a:pt x="478" y="584"/>
                      <a:pt x="627" y="449"/>
                      <a:pt x="600" y="268"/>
                    </a:cubicBezTo>
                    <a:cubicBezTo>
                      <a:pt x="592" y="101"/>
                      <a:pt x="458" y="0"/>
                      <a:pt x="3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00" name="Google Shape;12700;p61"/>
              <p:cNvSpPr/>
              <p:nvPr/>
            </p:nvSpPr>
            <p:spPr>
              <a:xfrm>
                <a:off x="3777500" y="3863000"/>
                <a:ext cx="18250" cy="14475"/>
              </a:xfrm>
              <a:custGeom>
                <a:rect b="b" l="l" r="r" t="t"/>
                <a:pathLst>
                  <a:path extrusionOk="0" h="579" w="730">
                    <a:moveTo>
                      <a:pt x="362" y="1"/>
                    </a:moveTo>
                    <a:cubicBezTo>
                      <a:pt x="266" y="1"/>
                      <a:pt x="171" y="48"/>
                      <a:pt x="113" y="138"/>
                    </a:cubicBezTo>
                    <a:cubicBezTo>
                      <a:pt x="0" y="313"/>
                      <a:pt x="113" y="551"/>
                      <a:pt x="313" y="576"/>
                    </a:cubicBezTo>
                    <a:cubicBezTo>
                      <a:pt x="329" y="578"/>
                      <a:pt x="344" y="579"/>
                      <a:pt x="359" y="579"/>
                    </a:cubicBezTo>
                    <a:cubicBezTo>
                      <a:pt x="594" y="579"/>
                      <a:pt x="729" y="314"/>
                      <a:pt x="600" y="126"/>
                    </a:cubicBezTo>
                    <a:cubicBezTo>
                      <a:pt x="540" y="41"/>
                      <a:pt x="451" y="1"/>
                      <a:pt x="3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01" name="Google Shape;12701;p61"/>
              <p:cNvSpPr/>
              <p:nvPr/>
            </p:nvSpPr>
            <p:spPr>
              <a:xfrm>
                <a:off x="3710700" y="3850150"/>
                <a:ext cx="18250" cy="14725"/>
              </a:xfrm>
              <a:custGeom>
                <a:rect b="b" l="l" r="r" t="t"/>
                <a:pathLst>
                  <a:path extrusionOk="0" h="589" w="730">
                    <a:moveTo>
                      <a:pt x="380" y="1"/>
                    </a:moveTo>
                    <a:cubicBezTo>
                      <a:pt x="185" y="1"/>
                      <a:pt x="0" y="208"/>
                      <a:pt x="123" y="427"/>
                    </a:cubicBezTo>
                    <a:cubicBezTo>
                      <a:pt x="184" y="540"/>
                      <a:pt x="281" y="588"/>
                      <a:pt x="376" y="588"/>
                    </a:cubicBezTo>
                    <a:cubicBezTo>
                      <a:pt x="555" y="588"/>
                      <a:pt x="729" y="418"/>
                      <a:pt x="648" y="190"/>
                    </a:cubicBezTo>
                    <a:cubicBezTo>
                      <a:pt x="635" y="165"/>
                      <a:pt x="623" y="152"/>
                      <a:pt x="610" y="127"/>
                    </a:cubicBezTo>
                    <a:cubicBezTo>
                      <a:pt x="547" y="38"/>
                      <a:pt x="463" y="1"/>
                      <a:pt x="3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02" name="Google Shape;12702;p61"/>
              <p:cNvSpPr/>
              <p:nvPr/>
            </p:nvSpPr>
            <p:spPr>
              <a:xfrm>
                <a:off x="3722050" y="3811075"/>
                <a:ext cx="15175" cy="14525"/>
              </a:xfrm>
              <a:custGeom>
                <a:rect b="b" l="l" r="r" t="t"/>
                <a:pathLst>
                  <a:path extrusionOk="0" h="581" w="607">
                    <a:moveTo>
                      <a:pt x="313" y="0"/>
                    </a:moveTo>
                    <a:cubicBezTo>
                      <a:pt x="152" y="0"/>
                      <a:pt x="1" y="135"/>
                      <a:pt x="19" y="316"/>
                    </a:cubicBezTo>
                    <a:cubicBezTo>
                      <a:pt x="35" y="480"/>
                      <a:pt x="168" y="581"/>
                      <a:pt x="305" y="581"/>
                    </a:cubicBezTo>
                    <a:cubicBezTo>
                      <a:pt x="387" y="581"/>
                      <a:pt x="471" y="545"/>
                      <a:pt x="531" y="466"/>
                    </a:cubicBezTo>
                    <a:cubicBezTo>
                      <a:pt x="581" y="416"/>
                      <a:pt x="606" y="328"/>
                      <a:pt x="594" y="253"/>
                    </a:cubicBezTo>
                    <a:cubicBezTo>
                      <a:pt x="594" y="228"/>
                      <a:pt x="594" y="203"/>
                      <a:pt x="581" y="191"/>
                    </a:cubicBezTo>
                    <a:cubicBezTo>
                      <a:pt x="556" y="141"/>
                      <a:pt x="531" y="91"/>
                      <a:pt x="494" y="66"/>
                    </a:cubicBezTo>
                    <a:cubicBezTo>
                      <a:pt x="438" y="20"/>
                      <a:pt x="375" y="0"/>
                      <a:pt x="3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03" name="Google Shape;12703;p61"/>
              <p:cNvSpPr/>
              <p:nvPr/>
            </p:nvSpPr>
            <p:spPr>
              <a:xfrm>
                <a:off x="3756875" y="3810325"/>
                <a:ext cx="17350" cy="14375"/>
              </a:xfrm>
              <a:custGeom>
                <a:rect b="b" l="l" r="r" t="t"/>
                <a:pathLst>
                  <a:path extrusionOk="0" h="575" w="694">
                    <a:moveTo>
                      <a:pt x="343" y="0"/>
                    </a:moveTo>
                    <a:cubicBezTo>
                      <a:pt x="251" y="0"/>
                      <a:pt x="158" y="44"/>
                      <a:pt x="101" y="133"/>
                    </a:cubicBezTo>
                    <a:cubicBezTo>
                      <a:pt x="1" y="308"/>
                      <a:pt x="101" y="546"/>
                      <a:pt x="300" y="571"/>
                    </a:cubicBezTo>
                    <a:cubicBezTo>
                      <a:pt x="318" y="574"/>
                      <a:pt x="335" y="575"/>
                      <a:pt x="352" y="575"/>
                    </a:cubicBezTo>
                    <a:cubicBezTo>
                      <a:pt x="551" y="575"/>
                      <a:pt x="694" y="379"/>
                      <a:pt x="613" y="183"/>
                    </a:cubicBezTo>
                    <a:cubicBezTo>
                      <a:pt x="613" y="158"/>
                      <a:pt x="600" y="133"/>
                      <a:pt x="575" y="121"/>
                    </a:cubicBezTo>
                    <a:cubicBezTo>
                      <a:pt x="520" y="41"/>
                      <a:pt x="432" y="0"/>
                      <a:pt x="3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04" name="Google Shape;12704;p61"/>
              <p:cNvSpPr/>
              <p:nvPr/>
            </p:nvSpPr>
            <p:spPr>
              <a:xfrm>
                <a:off x="3790300" y="3829775"/>
                <a:ext cx="16600" cy="14425"/>
              </a:xfrm>
              <a:custGeom>
                <a:rect b="b" l="l" r="r" t="t"/>
                <a:pathLst>
                  <a:path extrusionOk="0" h="577" w="664">
                    <a:moveTo>
                      <a:pt x="329" y="1"/>
                    </a:moveTo>
                    <a:cubicBezTo>
                      <a:pt x="295" y="1"/>
                      <a:pt x="260" y="6"/>
                      <a:pt x="226" y="18"/>
                    </a:cubicBezTo>
                    <a:cubicBezTo>
                      <a:pt x="76" y="80"/>
                      <a:pt x="1" y="242"/>
                      <a:pt x="63" y="392"/>
                    </a:cubicBezTo>
                    <a:cubicBezTo>
                      <a:pt x="111" y="506"/>
                      <a:pt x="216" y="577"/>
                      <a:pt x="329" y="577"/>
                    </a:cubicBezTo>
                    <a:cubicBezTo>
                      <a:pt x="365" y="577"/>
                      <a:pt x="402" y="570"/>
                      <a:pt x="438" y="555"/>
                    </a:cubicBezTo>
                    <a:cubicBezTo>
                      <a:pt x="588" y="505"/>
                      <a:pt x="663" y="330"/>
                      <a:pt x="601" y="180"/>
                    </a:cubicBezTo>
                    <a:cubicBezTo>
                      <a:pt x="552" y="64"/>
                      <a:pt x="444" y="1"/>
                      <a:pt x="3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05" name="Google Shape;12705;p61"/>
              <p:cNvSpPr/>
              <p:nvPr/>
            </p:nvSpPr>
            <p:spPr>
              <a:xfrm>
                <a:off x="3696625" y="3750425"/>
                <a:ext cx="18650" cy="14300"/>
              </a:xfrm>
              <a:custGeom>
                <a:rect b="b" l="l" r="r" t="t"/>
                <a:pathLst>
                  <a:path extrusionOk="0" h="572" w="746">
                    <a:moveTo>
                      <a:pt x="384" y="0"/>
                    </a:moveTo>
                    <a:cubicBezTo>
                      <a:pt x="130" y="0"/>
                      <a:pt x="0" y="341"/>
                      <a:pt x="211" y="505"/>
                    </a:cubicBezTo>
                    <a:cubicBezTo>
                      <a:pt x="270" y="551"/>
                      <a:pt x="335" y="572"/>
                      <a:pt x="397" y="572"/>
                    </a:cubicBezTo>
                    <a:cubicBezTo>
                      <a:pt x="583" y="572"/>
                      <a:pt x="746" y="386"/>
                      <a:pt x="661" y="180"/>
                    </a:cubicBezTo>
                    <a:cubicBezTo>
                      <a:pt x="624" y="80"/>
                      <a:pt x="536" y="17"/>
                      <a:pt x="436" y="5"/>
                    </a:cubicBezTo>
                    <a:cubicBezTo>
                      <a:pt x="418" y="2"/>
                      <a:pt x="401" y="0"/>
                      <a:pt x="3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06" name="Google Shape;12706;p61"/>
              <p:cNvSpPr/>
              <p:nvPr/>
            </p:nvSpPr>
            <p:spPr>
              <a:xfrm>
                <a:off x="3736250" y="3738500"/>
                <a:ext cx="15800" cy="14625"/>
              </a:xfrm>
              <a:custGeom>
                <a:rect b="b" l="l" r="r" t="t"/>
                <a:pathLst>
                  <a:path extrusionOk="0" h="585" w="632">
                    <a:moveTo>
                      <a:pt x="322" y="1"/>
                    </a:moveTo>
                    <a:cubicBezTo>
                      <a:pt x="242" y="1"/>
                      <a:pt x="160" y="34"/>
                      <a:pt x="101" y="107"/>
                    </a:cubicBezTo>
                    <a:cubicBezTo>
                      <a:pt x="1" y="232"/>
                      <a:pt x="26" y="419"/>
                      <a:pt x="151" y="519"/>
                    </a:cubicBezTo>
                    <a:cubicBezTo>
                      <a:pt x="206" y="564"/>
                      <a:pt x="268" y="584"/>
                      <a:pt x="328" y="584"/>
                    </a:cubicBezTo>
                    <a:cubicBezTo>
                      <a:pt x="486" y="584"/>
                      <a:pt x="631" y="447"/>
                      <a:pt x="613" y="257"/>
                    </a:cubicBezTo>
                    <a:cubicBezTo>
                      <a:pt x="597" y="99"/>
                      <a:pt x="461" y="1"/>
                      <a:pt x="3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07" name="Google Shape;12707;p61"/>
              <p:cNvSpPr/>
              <p:nvPr/>
            </p:nvSpPr>
            <p:spPr>
              <a:xfrm>
                <a:off x="3683150" y="3783350"/>
                <a:ext cx="17975" cy="14500"/>
              </a:xfrm>
              <a:custGeom>
                <a:rect b="b" l="l" r="r" t="t"/>
                <a:pathLst>
                  <a:path extrusionOk="0" h="580" w="719">
                    <a:moveTo>
                      <a:pt x="377" y="1"/>
                    </a:moveTo>
                    <a:cubicBezTo>
                      <a:pt x="292" y="1"/>
                      <a:pt x="209" y="40"/>
                      <a:pt x="150" y="112"/>
                    </a:cubicBezTo>
                    <a:cubicBezTo>
                      <a:pt x="0" y="287"/>
                      <a:pt x="100" y="550"/>
                      <a:pt x="325" y="575"/>
                    </a:cubicBezTo>
                    <a:cubicBezTo>
                      <a:pt x="343" y="578"/>
                      <a:pt x="360" y="579"/>
                      <a:pt x="377" y="579"/>
                    </a:cubicBezTo>
                    <a:cubicBezTo>
                      <a:pt x="576" y="579"/>
                      <a:pt x="718" y="383"/>
                      <a:pt x="638" y="187"/>
                    </a:cubicBezTo>
                    <a:cubicBezTo>
                      <a:pt x="625" y="137"/>
                      <a:pt x="588" y="100"/>
                      <a:pt x="550" y="62"/>
                    </a:cubicBezTo>
                    <a:cubicBezTo>
                      <a:pt x="498" y="21"/>
                      <a:pt x="437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08" name="Google Shape;12708;p61"/>
              <p:cNvSpPr/>
              <p:nvPr/>
            </p:nvSpPr>
            <p:spPr>
              <a:xfrm>
                <a:off x="3763750" y="377232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15" y="1"/>
                    </a:moveTo>
                    <a:cubicBezTo>
                      <a:pt x="284" y="1"/>
                      <a:pt x="254" y="6"/>
                      <a:pt x="225" y="16"/>
                    </a:cubicBezTo>
                    <a:cubicBezTo>
                      <a:pt x="75" y="79"/>
                      <a:pt x="0" y="241"/>
                      <a:pt x="50" y="391"/>
                    </a:cubicBezTo>
                    <a:cubicBezTo>
                      <a:pt x="98" y="505"/>
                      <a:pt x="203" y="576"/>
                      <a:pt x="317" y="576"/>
                    </a:cubicBezTo>
                    <a:cubicBezTo>
                      <a:pt x="353" y="576"/>
                      <a:pt x="389" y="569"/>
                      <a:pt x="425" y="553"/>
                    </a:cubicBezTo>
                    <a:cubicBezTo>
                      <a:pt x="575" y="503"/>
                      <a:pt x="650" y="329"/>
                      <a:pt x="588" y="191"/>
                    </a:cubicBezTo>
                    <a:cubicBezTo>
                      <a:pt x="548" y="72"/>
                      <a:pt x="430" y="1"/>
                      <a:pt x="3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09" name="Google Shape;12709;p61"/>
              <p:cNvSpPr/>
              <p:nvPr/>
            </p:nvSpPr>
            <p:spPr>
              <a:xfrm>
                <a:off x="3854675" y="3838600"/>
                <a:ext cx="18900" cy="14425"/>
              </a:xfrm>
              <a:custGeom>
                <a:rect b="b" l="l" r="r" t="t"/>
                <a:pathLst>
                  <a:path extrusionOk="0" h="577" w="756">
                    <a:moveTo>
                      <a:pt x="379" y="0"/>
                    </a:moveTo>
                    <a:cubicBezTo>
                      <a:pt x="370" y="0"/>
                      <a:pt x="360" y="1"/>
                      <a:pt x="350" y="2"/>
                    </a:cubicBezTo>
                    <a:cubicBezTo>
                      <a:pt x="88" y="27"/>
                      <a:pt x="0" y="352"/>
                      <a:pt x="200" y="514"/>
                    </a:cubicBezTo>
                    <a:cubicBezTo>
                      <a:pt x="253" y="557"/>
                      <a:pt x="316" y="577"/>
                      <a:pt x="378" y="577"/>
                    </a:cubicBezTo>
                    <a:cubicBezTo>
                      <a:pt x="461" y="577"/>
                      <a:pt x="543" y="541"/>
                      <a:pt x="600" y="477"/>
                    </a:cubicBezTo>
                    <a:cubicBezTo>
                      <a:pt x="756" y="285"/>
                      <a:pt x="612" y="0"/>
                      <a:pt x="3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10" name="Google Shape;12710;p61"/>
              <p:cNvSpPr/>
              <p:nvPr/>
            </p:nvSpPr>
            <p:spPr>
              <a:xfrm>
                <a:off x="3830225" y="3774475"/>
                <a:ext cx="17050" cy="14550"/>
              </a:xfrm>
              <a:custGeom>
                <a:rect b="b" l="l" r="r" t="t"/>
                <a:pathLst>
                  <a:path extrusionOk="0" h="582" w="682">
                    <a:moveTo>
                      <a:pt x="372" y="1"/>
                    </a:moveTo>
                    <a:cubicBezTo>
                      <a:pt x="172" y="1"/>
                      <a:pt x="1" y="219"/>
                      <a:pt x="116" y="430"/>
                    </a:cubicBezTo>
                    <a:cubicBezTo>
                      <a:pt x="178" y="535"/>
                      <a:pt x="277" y="582"/>
                      <a:pt x="374" y="582"/>
                    </a:cubicBezTo>
                    <a:cubicBezTo>
                      <a:pt x="530" y="582"/>
                      <a:pt x="681" y="460"/>
                      <a:pt x="666" y="268"/>
                    </a:cubicBezTo>
                    <a:cubicBezTo>
                      <a:pt x="653" y="230"/>
                      <a:pt x="653" y="218"/>
                      <a:pt x="641" y="193"/>
                    </a:cubicBezTo>
                    <a:cubicBezTo>
                      <a:pt x="628" y="143"/>
                      <a:pt x="591" y="105"/>
                      <a:pt x="553" y="68"/>
                    </a:cubicBezTo>
                    <a:cubicBezTo>
                      <a:pt x="495" y="21"/>
                      <a:pt x="432" y="1"/>
                      <a:pt x="3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11" name="Google Shape;12711;p61"/>
              <p:cNvSpPr/>
              <p:nvPr/>
            </p:nvSpPr>
            <p:spPr>
              <a:xfrm>
                <a:off x="3824975" y="3810725"/>
                <a:ext cx="16275" cy="14425"/>
              </a:xfrm>
              <a:custGeom>
                <a:rect b="b" l="l" r="r" t="t"/>
                <a:pathLst>
                  <a:path extrusionOk="0" h="577" w="651">
                    <a:moveTo>
                      <a:pt x="329" y="0"/>
                    </a:moveTo>
                    <a:cubicBezTo>
                      <a:pt x="295" y="0"/>
                      <a:pt x="260" y="6"/>
                      <a:pt x="226" y="17"/>
                    </a:cubicBezTo>
                    <a:cubicBezTo>
                      <a:pt x="76" y="80"/>
                      <a:pt x="1" y="242"/>
                      <a:pt x="63" y="392"/>
                    </a:cubicBezTo>
                    <a:cubicBezTo>
                      <a:pt x="101" y="506"/>
                      <a:pt x="211" y="577"/>
                      <a:pt x="328" y="577"/>
                    </a:cubicBezTo>
                    <a:cubicBezTo>
                      <a:pt x="365" y="577"/>
                      <a:pt x="402" y="570"/>
                      <a:pt x="438" y="555"/>
                    </a:cubicBezTo>
                    <a:cubicBezTo>
                      <a:pt x="588" y="505"/>
                      <a:pt x="651" y="330"/>
                      <a:pt x="601" y="180"/>
                    </a:cubicBezTo>
                    <a:cubicBezTo>
                      <a:pt x="552" y="64"/>
                      <a:pt x="445" y="0"/>
                      <a:pt x="3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12" name="Google Shape;12712;p61"/>
              <p:cNvSpPr/>
              <p:nvPr/>
            </p:nvSpPr>
            <p:spPr>
              <a:xfrm>
                <a:off x="3806550" y="3705150"/>
                <a:ext cx="16350" cy="14550"/>
              </a:xfrm>
              <a:custGeom>
                <a:rect b="b" l="l" r="r" t="t"/>
                <a:pathLst>
                  <a:path extrusionOk="0" h="582" w="654">
                    <a:moveTo>
                      <a:pt x="296" y="0"/>
                    </a:moveTo>
                    <a:cubicBezTo>
                      <a:pt x="161" y="0"/>
                      <a:pt x="36" y="105"/>
                      <a:pt x="13" y="241"/>
                    </a:cubicBezTo>
                    <a:cubicBezTo>
                      <a:pt x="1" y="316"/>
                      <a:pt x="26" y="404"/>
                      <a:pt x="63" y="466"/>
                    </a:cubicBezTo>
                    <a:cubicBezTo>
                      <a:pt x="125" y="547"/>
                      <a:pt x="208" y="582"/>
                      <a:pt x="290" y="582"/>
                    </a:cubicBezTo>
                    <a:cubicBezTo>
                      <a:pt x="474" y="582"/>
                      <a:pt x="653" y="407"/>
                      <a:pt x="575" y="191"/>
                    </a:cubicBezTo>
                    <a:cubicBezTo>
                      <a:pt x="563" y="166"/>
                      <a:pt x="550" y="141"/>
                      <a:pt x="538" y="116"/>
                    </a:cubicBezTo>
                    <a:cubicBezTo>
                      <a:pt x="488" y="54"/>
                      <a:pt x="425" y="16"/>
                      <a:pt x="338" y="4"/>
                    </a:cubicBezTo>
                    <a:cubicBezTo>
                      <a:pt x="324" y="1"/>
                      <a:pt x="310" y="0"/>
                      <a:pt x="2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13" name="Google Shape;12713;p61"/>
              <p:cNvSpPr/>
              <p:nvPr/>
            </p:nvSpPr>
            <p:spPr>
              <a:xfrm>
                <a:off x="3792500" y="3751550"/>
                <a:ext cx="16575" cy="14400"/>
              </a:xfrm>
              <a:custGeom>
                <a:rect b="b" l="l" r="r" t="t"/>
                <a:pathLst>
                  <a:path extrusionOk="0" h="576" w="663">
                    <a:moveTo>
                      <a:pt x="336" y="0"/>
                    </a:moveTo>
                    <a:cubicBezTo>
                      <a:pt x="299" y="0"/>
                      <a:pt x="261" y="7"/>
                      <a:pt x="225" y="22"/>
                    </a:cubicBezTo>
                    <a:cubicBezTo>
                      <a:pt x="75" y="72"/>
                      <a:pt x="0" y="247"/>
                      <a:pt x="63" y="385"/>
                    </a:cubicBezTo>
                    <a:cubicBezTo>
                      <a:pt x="112" y="503"/>
                      <a:pt x="224" y="575"/>
                      <a:pt x="343" y="575"/>
                    </a:cubicBezTo>
                    <a:cubicBezTo>
                      <a:pt x="374" y="575"/>
                      <a:pt x="406" y="570"/>
                      <a:pt x="438" y="560"/>
                    </a:cubicBezTo>
                    <a:cubicBezTo>
                      <a:pt x="588" y="497"/>
                      <a:pt x="663" y="335"/>
                      <a:pt x="600" y="185"/>
                    </a:cubicBezTo>
                    <a:cubicBezTo>
                      <a:pt x="562" y="71"/>
                      <a:pt x="452" y="0"/>
                      <a:pt x="3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14" name="Google Shape;12714;p61"/>
              <p:cNvSpPr/>
              <p:nvPr/>
            </p:nvSpPr>
            <p:spPr>
              <a:xfrm>
                <a:off x="3671575" y="3906225"/>
                <a:ext cx="17675" cy="14400"/>
              </a:xfrm>
              <a:custGeom>
                <a:rect b="b" l="l" r="r" t="t"/>
                <a:pathLst>
                  <a:path extrusionOk="0" h="576" w="707">
                    <a:moveTo>
                      <a:pt x="358" y="1"/>
                    </a:moveTo>
                    <a:cubicBezTo>
                      <a:pt x="264" y="1"/>
                      <a:pt x="171" y="45"/>
                      <a:pt x="113" y="134"/>
                    </a:cubicBezTo>
                    <a:cubicBezTo>
                      <a:pt x="1" y="321"/>
                      <a:pt x="113" y="546"/>
                      <a:pt x="313" y="571"/>
                    </a:cubicBezTo>
                    <a:cubicBezTo>
                      <a:pt x="331" y="574"/>
                      <a:pt x="348" y="575"/>
                      <a:pt x="365" y="575"/>
                    </a:cubicBezTo>
                    <a:cubicBezTo>
                      <a:pt x="564" y="575"/>
                      <a:pt x="706" y="380"/>
                      <a:pt x="626" y="184"/>
                    </a:cubicBezTo>
                    <a:cubicBezTo>
                      <a:pt x="626" y="159"/>
                      <a:pt x="613" y="146"/>
                      <a:pt x="601" y="121"/>
                    </a:cubicBezTo>
                    <a:cubicBezTo>
                      <a:pt x="539" y="41"/>
                      <a:pt x="448" y="1"/>
                      <a:pt x="3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15" name="Google Shape;12715;p61"/>
              <p:cNvSpPr/>
              <p:nvPr/>
            </p:nvSpPr>
            <p:spPr>
              <a:xfrm>
                <a:off x="3677100" y="3869025"/>
                <a:ext cx="17000" cy="12850"/>
              </a:xfrm>
              <a:custGeom>
                <a:rect b="b" l="l" r="r" t="t"/>
                <a:pathLst>
                  <a:path extrusionOk="0" h="514" w="680">
                    <a:moveTo>
                      <a:pt x="487" y="1"/>
                    </a:moveTo>
                    <a:cubicBezTo>
                      <a:pt x="279" y="1"/>
                      <a:pt x="1" y="289"/>
                      <a:pt x="205" y="447"/>
                    </a:cubicBezTo>
                    <a:cubicBezTo>
                      <a:pt x="260" y="491"/>
                      <a:pt x="326" y="514"/>
                      <a:pt x="390" y="514"/>
                    </a:cubicBezTo>
                    <a:cubicBezTo>
                      <a:pt x="471" y="514"/>
                      <a:pt x="549" y="479"/>
                      <a:pt x="605" y="410"/>
                    </a:cubicBezTo>
                    <a:cubicBezTo>
                      <a:pt x="655" y="347"/>
                      <a:pt x="680" y="272"/>
                      <a:pt x="667" y="197"/>
                    </a:cubicBezTo>
                    <a:cubicBezTo>
                      <a:pt x="667" y="172"/>
                      <a:pt x="667" y="147"/>
                      <a:pt x="655" y="122"/>
                    </a:cubicBezTo>
                    <a:cubicBezTo>
                      <a:pt x="623" y="35"/>
                      <a:pt x="559" y="1"/>
                      <a:pt x="4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16" name="Google Shape;12716;p61"/>
              <p:cNvSpPr/>
              <p:nvPr/>
            </p:nvSpPr>
            <p:spPr>
              <a:xfrm>
                <a:off x="3645650" y="3846450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51" y="0"/>
                    </a:moveTo>
                    <a:cubicBezTo>
                      <a:pt x="257" y="0"/>
                      <a:pt x="165" y="47"/>
                      <a:pt x="113" y="138"/>
                    </a:cubicBezTo>
                    <a:cubicBezTo>
                      <a:pt x="1" y="325"/>
                      <a:pt x="113" y="550"/>
                      <a:pt x="313" y="575"/>
                    </a:cubicBezTo>
                    <a:cubicBezTo>
                      <a:pt x="330" y="578"/>
                      <a:pt x="346" y="580"/>
                      <a:pt x="362" y="580"/>
                    </a:cubicBezTo>
                    <a:cubicBezTo>
                      <a:pt x="551" y="580"/>
                      <a:pt x="695" y="384"/>
                      <a:pt x="626" y="188"/>
                    </a:cubicBezTo>
                    <a:cubicBezTo>
                      <a:pt x="613" y="163"/>
                      <a:pt x="601" y="150"/>
                      <a:pt x="588" y="125"/>
                    </a:cubicBezTo>
                    <a:cubicBezTo>
                      <a:pt x="528" y="41"/>
                      <a:pt x="439" y="0"/>
                      <a:pt x="3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17" name="Google Shape;12717;p61"/>
              <p:cNvSpPr/>
              <p:nvPr/>
            </p:nvSpPr>
            <p:spPr>
              <a:xfrm>
                <a:off x="3621800" y="3780925"/>
                <a:ext cx="17375" cy="12825"/>
              </a:xfrm>
              <a:custGeom>
                <a:rect b="b" l="l" r="r" t="t"/>
                <a:pathLst>
                  <a:path extrusionOk="0" h="513" w="695">
                    <a:moveTo>
                      <a:pt x="487" y="0"/>
                    </a:moveTo>
                    <a:cubicBezTo>
                      <a:pt x="279" y="0"/>
                      <a:pt x="1" y="289"/>
                      <a:pt x="205" y="447"/>
                    </a:cubicBezTo>
                    <a:cubicBezTo>
                      <a:pt x="261" y="492"/>
                      <a:pt x="324" y="512"/>
                      <a:pt x="386" y="512"/>
                    </a:cubicBezTo>
                    <a:cubicBezTo>
                      <a:pt x="546" y="512"/>
                      <a:pt x="694" y="377"/>
                      <a:pt x="667" y="197"/>
                    </a:cubicBezTo>
                    <a:cubicBezTo>
                      <a:pt x="667" y="172"/>
                      <a:pt x="667" y="147"/>
                      <a:pt x="655" y="122"/>
                    </a:cubicBezTo>
                    <a:cubicBezTo>
                      <a:pt x="623" y="35"/>
                      <a:pt x="559" y="0"/>
                      <a:pt x="4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18" name="Google Shape;12718;p61"/>
              <p:cNvSpPr/>
              <p:nvPr/>
            </p:nvSpPr>
            <p:spPr>
              <a:xfrm>
                <a:off x="3648875" y="3807625"/>
                <a:ext cx="18575" cy="14525"/>
              </a:xfrm>
              <a:custGeom>
                <a:rect b="b" l="l" r="r" t="t"/>
                <a:pathLst>
                  <a:path extrusionOk="0" h="581" w="743">
                    <a:moveTo>
                      <a:pt x="400" y="1"/>
                    </a:moveTo>
                    <a:cubicBezTo>
                      <a:pt x="65" y="1"/>
                      <a:pt x="0" y="519"/>
                      <a:pt x="359" y="579"/>
                    </a:cubicBezTo>
                    <a:cubicBezTo>
                      <a:pt x="371" y="580"/>
                      <a:pt x="382" y="581"/>
                      <a:pt x="393" y="581"/>
                    </a:cubicBezTo>
                    <a:cubicBezTo>
                      <a:pt x="590" y="581"/>
                      <a:pt x="742" y="380"/>
                      <a:pt x="672" y="191"/>
                    </a:cubicBezTo>
                    <a:cubicBezTo>
                      <a:pt x="659" y="166"/>
                      <a:pt x="647" y="141"/>
                      <a:pt x="634" y="129"/>
                    </a:cubicBezTo>
                    <a:cubicBezTo>
                      <a:pt x="584" y="66"/>
                      <a:pt x="522" y="16"/>
                      <a:pt x="447" y="4"/>
                    </a:cubicBezTo>
                    <a:cubicBezTo>
                      <a:pt x="431" y="2"/>
                      <a:pt x="415" y="1"/>
                      <a:pt x="4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19" name="Google Shape;12719;p61"/>
              <p:cNvSpPr/>
              <p:nvPr/>
            </p:nvSpPr>
            <p:spPr>
              <a:xfrm>
                <a:off x="3792800" y="3790900"/>
                <a:ext cx="18650" cy="14700"/>
              </a:xfrm>
              <a:custGeom>
                <a:rect b="b" l="l" r="r" t="t"/>
                <a:pathLst>
                  <a:path extrusionOk="0" h="588" w="746">
                    <a:moveTo>
                      <a:pt x="409" y="1"/>
                    </a:moveTo>
                    <a:cubicBezTo>
                      <a:pt x="198" y="1"/>
                      <a:pt x="0" y="247"/>
                      <a:pt x="163" y="473"/>
                    </a:cubicBezTo>
                    <a:cubicBezTo>
                      <a:pt x="213" y="535"/>
                      <a:pt x="276" y="573"/>
                      <a:pt x="351" y="585"/>
                    </a:cubicBezTo>
                    <a:cubicBezTo>
                      <a:pt x="363" y="587"/>
                      <a:pt x="375" y="587"/>
                      <a:pt x="387" y="587"/>
                    </a:cubicBezTo>
                    <a:cubicBezTo>
                      <a:pt x="594" y="587"/>
                      <a:pt x="746" y="387"/>
                      <a:pt x="663" y="198"/>
                    </a:cubicBezTo>
                    <a:cubicBezTo>
                      <a:pt x="663" y="173"/>
                      <a:pt x="651" y="148"/>
                      <a:pt x="638" y="123"/>
                    </a:cubicBezTo>
                    <a:cubicBezTo>
                      <a:pt x="572" y="37"/>
                      <a:pt x="490" y="1"/>
                      <a:pt x="4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20" name="Google Shape;12720;p61"/>
              <p:cNvSpPr/>
              <p:nvPr/>
            </p:nvSpPr>
            <p:spPr>
              <a:xfrm>
                <a:off x="3727500" y="3777075"/>
                <a:ext cx="17375" cy="14525"/>
              </a:xfrm>
              <a:custGeom>
                <a:rect b="b" l="l" r="r" t="t"/>
                <a:pathLst>
                  <a:path extrusionOk="0" h="581" w="695">
                    <a:moveTo>
                      <a:pt x="350" y="1"/>
                    </a:moveTo>
                    <a:cubicBezTo>
                      <a:pt x="254" y="1"/>
                      <a:pt x="159" y="48"/>
                      <a:pt x="101" y="139"/>
                    </a:cubicBezTo>
                    <a:cubicBezTo>
                      <a:pt x="1" y="313"/>
                      <a:pt x="101" y="551"/>
                      <a:pt x="313" y="576"/>
                    </a:cubicBezTo>
                    <a:cubicBezTo>
                      <a:pt x="330" y="579"/>
                      <a:pt x="346" y="580"/>
                      <a:pt x="362" y="580"/>
                    </a:cubicBezTo>
                    <a:cubicBezTo>
                      <a:pt x="552" y="580"/>
                      <a:pt x="695" y="384"/>
                      <a:pt x="626" y="189"/>
                    </a:cubicBezTo>
                    <a:cubicBezTo>
                      <a:pt x="613" y="164"/>
                      <a:pt x="601" y="139"/>
                      <a:pt x="588" y="126"/>
                    </a:cubicBezTo>
                    <a:cubicBezTo>
                      <a:pt x="528" y="42"/>
                      <a:pt x="439" y="1"/>
                      <a:pt x="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21" name="Google Shape;12721;p61"/>
              <p:cNvSpPr/>
              <p:nvPr/>
            </p:nvSpPr>
            <p:spPr>
              <a:xfrm>
                <a:off x="3746625" y="3846250"/>
                <a:ext cx="16250" cy="11775"/>
              </a:xfrm>
              <a:custGeom>
                <a:rect b="b" l="l" r="r" t="t"/>
                <a:pathLst>
                  <a:path extrusionOk="0" h="471" w="650">
                    <a:moveTo>
                      <a:pt x="308" y="1"/>
                    </a:moveTo>
                    <a:cubicBezTo>
                      <a:pt x="176" y="1"/>
                      <a:pt x="46" y="93"/>
                      <a:pt x="23" y="246"/>
                    </a:cubicBezTo>
                    <a:cubicBezTo>
                      <a:pt x="1" y="402"/>
                      <a:pt x="135" y="471"/>
                      <a:pt x="278" y="471"/>
                    </a:cubicBezTo>
                    <a:cubicBezTo>
                      <a:pt x="456" y="471"/>
                      <a:pt x="649" y="364"/>
                      <a:pt x="573" y="183"/>
                    </a:cubicBezTo>
                    <a:cubicBezTo>
                      <a:pt x="573" y="158"/>
                      <a:pt x="561" y="133"/>
                      <a:pt x="536" y="121"/>
                    </a:cubicBezTo>
                    <a:cubicBezTo>
                      <a:pt x="477" y="38"/>
                      <a:pt x="392" y="1"/>
                      <a:pt x="3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22" name="Google Shape;12722;p61"/>
              <p:cNvSpPr/>
              <p:nvPr/>
            </p:nvSpPr>
            <p:spPr>
              <a:xfrm>
                <a:off x="3682825" y="3827775"/>
                <a:ext cx="18850" cy="14700"/>
              </a:xfrm>
              <a:custGeom>
                <a:rect b="b" l="l" r="r" t="t"/>
                <a:pathLst>
                  <a:path extrusionOk="0" h="588" w="754">
                    <a:moveTo>
                      <a:pt x="415" y="0"/>
                    </a:moveTo>
                    <a:cubicBezTo>
                      <a:pt x="204" y="0"/>
                      <a:pt x="0" y="246"/>
                      <a:pt x="163" y="472"/>
                    </a:cubicBezTo>
                    <a:lnTo>
                      <a:pt x="176" y="472"/>
                    </a:lnTo>
                    <a:cubicBezTo>
                      <a:pt x="237" y="553"/>
                      <a:pt x="319" y="588"/>
                      <a:pt x="400" y="588"/>
                    </a:cubicBezTo>
                    <a:cubicBezTo>
                      <a:pt x="580" y="588"/>
                      <a:pt x="753" y="414"/>
                      <a:pt x="676" y="197"/>
                    </a:cubicBezTo>
                    <a:cubicBezTo>
                      <a:pt x="663" y="172"/>
                      <a:pt x="651" y="148"/>
                      <a:pt x="638" y="123"/>
                    </a:cubicBezTo>
                    <a:cubicBezTo>
                      <a:pt x="576" y="36"/>
                      <a:pt x="495" y="0"/>
                      <a:pt x="4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23" name="Google Shape;12723;p61"/>
              <p:cNvSpPr/>
              <p:nvPr/>
            </p:nvSpPr>
            <p:spPr>
              <a:xfrm>
                <a:off x="3654725" y="3761475"/>
                <a:ext cx="17200" cy="14575"/>
              </a:xfrm>
              <a:custGeom>
                <a:rect b="b" l="l" r="r" t="t"/>
                <a:pathLst>
                  <a:path extrusionOk="0" h="583" w="688">
                    <a:moveTo>
                      <a:pt x="409" y="1"/>
                    </a:moveTo>
                    <a:cubicBezTo>
                      <a:pt x="201" y="1"/>
                      <a:pt x="1" y="238"/>
                      <a:pt x="163" y="463"/>
                    </a:cubicBezTo>
                    <a:cubicBezTo>
                      <a:pt x="226" y="545"/>
                      <a:pt x="312" y="582"/>
                      <a:pt x="396" y="582"/>
                    </a:cubicBezTo>
                    <a:cubicBezTo>
                      <a:pt x="528" y="582"/>
                      <a:pt x="657" y="490"/>
                      <a:pt x="687" y="338"/>
                    </a:cubicBezTo>
                    <a:cubicBezTo>
                      <a:pt x="687" y="288"/>
                      <a:pt x="687" y="238"/>
                      <a:pt x="675" y="188"/>
                    </a:cubicBezTo>
                    <a:cubicBezTo>
                      <a:pt x="662" y="163"/>
                      <a:pt x="650" y="150"/>
                      <a:pt x="637" y="125"/>
                    </a:cubicBezTo>
                    <a:cubicBezTo>
                      <a:pt x="574" y="37"/>
                      <a:pt x="491" y="1"/>
                      <a:pt x="4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24" name="Google Shape;12724;p61"/>
              <p:cNvSpPr/>
              <p:nvPr/>
            </p:nvSpPr>
            <p:spPr>
              <a:xfrm>
                <a:off x="3707525" y="3892175"/>
                <a:ext cx="16975" cy="14675"/>
              </a:xfrm>
              <a:custGeom>
                <a:rect b="b" l="l" r="r" t="t"/>
                <a:pathLst>
                  <a:path extrusionOk="0" h="587" w="679">
                    <a:moveTo>
                      <a:pt x="310" y="1"/>
                    </a:moveTo>
                    <a:cubicBezTo>
                      <a:pt x="176" y="1"/>
                      <a:pt x="43" y="93"/>
                      <a:pt x="13" y="246"/>
                    </a:cubicBezTo>
                    <a:cubicBezTo>
                      <a:pt x="0" y="321"/>
                      <a:pt x="25" y="396"/>
                      <a:pt x="63" y="458"/>
                    </a:cubicBezTo>
                    <a:cubicBezTo>
                      <a:pt x="113" y="521"/>
                      <a:pt x="188" y="571"/>
                      <a:pt x="263" y="583"/>
                    </a:cubicBezTo>
                    <a:cubicBezTo>
                      <a:pt x="277" y="585"/>
                      <a:pt x="292" y="587"/>
                      <a:pt x="307" y="587"/>
                    </a:cubicBezTo>
                    <a:cubicBezTo>
                      <a:pt x="532" y="587"/>
                      <a:pt x="678" y="321"/>
                      <a:pt x="537" y="121"/>
                    </a:cubicBezTo>
                    <a:cubicBezTo>
                      <a:pt x="479" y="38"/>
                      <a:pt x="394" y="1"/>
                      <a:pt x="3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25" name="Google Shape;12725;p61"/>
              <p:cNvSpPr/>
              <p:nvPr/>
            </p:nvSpPr>
            <p:spPr>
              <a:xfrm>
                <a:off x="3765100" y="3719925"/>
                <a:ext cx="18525" cy="14500"/>
              </a:xfrm>
              <a:custGeom>
                <a:rect b="b" l="l" r="r" t="t"/>
                <a:pathLst>
                  <a:path extrusionOk="0" h="580" w="741">
                    <a:moveTo>
                      <a:pt x="406" y="1"/>
                    </a:moveTo>
                    <a:cubicBezTo>
                      <a:pt x="198" y="1"/>
                      <a:pt x="1" y="238"/>
                      <a:pt x="171" y="463"/>
                    </a:cubicBezTo>
                    <a:cubicBezTo>
                      <a:pt x="209" y="525"/>
                      <a:pt x="284" y="563"/>
                      <a:pt x="359" y="575"/>
                    </a:cubicBezTo>
                    <a:cubicBezTo>
                      <a:pt x="375" y="578"/>
                      <a:pt x="392" y="579"/>
                      <a:pt x="408" y="579"/>
                    </a:cubicBezTo>
                    <a:cubicBezTo>
                      <a:pt x="597" y="579"/>
                      <a:pt x="740" y="383"/>
                      <a:pt x="671" y="188"/>
                    </a:cubicBezTo>
                    <a:cubicBezTo>
                      <a:pt x="659" y="163"/>
                      <a:pt x="646" y="138"/>
                      <a:pt x="634" y="125"/>
                    </a:cubicBezTo>
                    <a:cubicBezTo>
                      <a:pt x="570" y="37"/>
                      <a:pt x="487" y="1"/>
                      <a:pt x="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26" name="Google Shape;12726;p61"/>
              <p:cNvSpPr/>
              <p:nvPr/>
            </p:nvSpPr>
            <p:spPr>
              <a:xfrm>
                <a:off x="3830975" y="3734525"/>
                <a:ext cx="18225" cy="14275"/>
              </a:xfrm>
              <a:custGeom>
                <a:rect b="b" l="l" r="r" t="t"/>
                <a:pathLst>
                  <a:path extrusionOk="0" h="571" w="729">
                    <a:moveTo>
                      <a:pt x="372" y="0"/>
                    </a:moveTo>
                    <a:cubicBezTo>
                      <a:pt x="155" y="0"/>
                      <a:pt x="1" y="253"/>
                      <a:pt x="148" y="453"/>
                    </a:cubicBezTo>
                    <a:cubicBezTo>
                      <a:pt x="198" y="516"/>
                      <a:pt x="261" y="553"/>
                      <a:pt x="336" y="566"/>
                    </a:cubicBezTo>
                    <a:cubicBezTo>
                      <a:pt x="353" y="569"/>
                      <a:pt x="371" y="570"/>
                      <a:pt x="387" y="570"/>
                    </a:cubicBezTo>
                    <a:cubicBezTo>
                      <a:pt x="586" y="570"/>
                      <a:pt x="729" y="374"/>
                      <a:pt x="648" y="178"/>
                    </a:cubicBezTo>
                    <a:cubicBezTo>
                      <a:pt x="623" y="103"/>
                      <a:pt x="573" y="54"/>
                      <a:pt x="498" y="29"/>
                    </a:cubicBezTo>
                    <a:cubicBezTo>
                      <a:pt x="455" y="9"/>
                      <a:pt x="412" y="0"/>
                      <a:pt x="3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27" name="Google Shape;12727;p61"/>
              <p:cNvSpPr/>
              <p:nvPr/>
            </p:nvSpPr>
            <p:spPr>
              <a:xfrm>
                <a:off x="3860175" y="3805800"/>
                <a:ext cx="19825" cy="14475"/>
              </a:xfrm>
              <a:custGeom>
                <a:rect b="b" l="l" r="r" t="t"/>
                <a:pathLst>
                  <a:path extrusionOk="0" h="579" w="793">
                    <a:moveTo>
                      <a:pt x="406" y="1"/>
                    </a:moveTo>
                    <a:cubicBezTo>
                      <a:pt x="52" y="1"/>
                      <a:pt x="1" y="540"/>
                      <a:pt x="367" y="577"/>
                    </a:cubicBezTo>
                    <a:cubicBezTo>
                      <a:pt x="380" y="578"/>
                      <a:pt x="392" y="579"/>
                      <a:pt x="404" y="579"/>
                    </a:cubicBezTo>
                    <a:cubicBezTo>
                      <a:pt x="734" y="579"/>
                      <a:pt x="793" y="86"/>
                      <a:pt x="455" y="2"/>
                    </a:cubicBezTo>
                    <a:lnTo>
                      <a:pt x="430" y="2"/>
                    </a:lnTo>
                    <a:cubicBezTo>
                      <a:pt x="422" y="1"/>
                      <a:pt x="414" y="1"/>
                      <a:pt x="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28" name="Google Shape;12728;p61"/>
              <p:cNvSpPr/>
              <p:nvPr/>
            </p:nvSpPr>
            <p:spPr>
              <a:xfrm>
                <a:off x="3823100" y="3850400"/>
                <a:ext cx="16275" cy="14425"/>
              </a:xfrm>
              <a:custGeom>
                <a:rect b="b" l="l" r="r" t="t"/>
                <a:pathLst>
                  <a:path extrusionOk="0" h="577" w="651">
                    <a:moveTo>
                      <a:pt x="318" y="0"/>
                    </a:moveTo>
                    <a:cubicBezTo>
                      <a:pt x="283" y="0"/>
                      <a:pt x="248" y="6"/>
                      <a:pt x="213" y="17"/>
                    </a:cubicBezTo>
                    <a:cubicBezTo>
                      <a:pt x="63" y="80"/>
                      <a:pt x="1" y="242"/>
                      <a:pt x="51" y="392"/>
                    </a:cubicBezTo>
                    <a:cubicBezTo>
                      <a:pt x="98" y="506"/>
                      <a:pt x="203" y="577"/>
                      <a:pt x="317" y="577"/>
                    </a:cubicBezTo>
                    <a:cubicBezTo>
                      <a:pt x="353" y="577"/>
                      <a:pt x="390" y="570"/>
                      <a:pt x="426" y="555"/>
                    </a:cubicBezTo>
                    <a:cubicBezTo>
                      <a:pt x="576" y="505"/>
                      <a:pt x="651" y="330"/>
                      <a:pt x="588" y="180"/>
                    </a:cubicBezTo>
                    <a:cubicBezTo>
                      <a:pt x="550" y="64"/>
                      <a:pt x="437" y="0"/>
                      <a:pt x="3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29" name="Google Shape;12729;p61"/>
              <p:cNvSpPr/>
              <p:nvPr/>
            </p:nvSpPr>
            <p:spPr>
              <a:xfrm>
                <a:off x="3699525" y="3935175"/>
                <a:ext cx="18450" cy="15300"/>
              </a:xfrm>
              <a:custGeom>
                <a:rect b="b" l="l" r="r" t="t"/>
                <a:pathLst>
                  <a:path extrusionOk="0" h="612" w="738">
                    <a:moveTo>
                      <a:pt x="357" y="1"/>
                    </a:moveTo>
                    <a:cubicBezTo>
                      <a:pt x="171" y="1"/>
                      <a:pt x="1" y="191"/>
                      <a:pt x="83" y="400"/>
                    </a:cubicBezTo>
                    <a:cubicBezTo>
                      <a:pt x="129" y="549"/>
                      <a:pt x="242" y="612"/>
                      <a:pt x="355" y="612"/>
                    </a:cubicBezTo>
                    <a:cubicBezTo>
                      <a:pt x="545" y="612"/>
                      <a:pt x="738" y="435"/>
                      <a:pt x="620" y="200"/>
                    </a:cubicBezTo>
                    <a:cubicBezTo>
                      <a:pt x="608" y="150"/>
                      <a:pt x="583" y="113"/>
                      <a:pt x="545" y="88"/>
                    </a:cubicBezTo>
                    <a:lnTo>
                      <a:pt x="558" y="88"/>
                    </a:lnTo>
                    <a:cubicBezTo>
                      <a:pt x="497" y="27"/>
                      <a:pt x="426" y="1"/>
                      <a:pt x="3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30" name="Google Shape;12730;p61"/>
              <p:cNvSpPr/>
              <p:nvPr/>
            </p:nvSpPr>
            <p:spPr>
              <a:xfrm>
                <a:off x="3811550" y="3882750"/>
                <a:ext cx="17400" cy="14425"/>
              </a:xfrm>
              <a:custGeom>
                <a:rect b="b" l="l" r="r" t="t"/>
                <a:pathLst>
                  <a:path extrusionOk="0" h="577" w="696">
                    <a:moveTo>
                      <a:pt x="348" y="1"/>
                    </a:moveTo>
                    <a:cubicBezTo>
                      <a:pt x="311" y="1"/>
                      <a:pt x="274" y="8"/>
                      <a:pt x="238" y="23"/>
                    </a:cubicBezTo>
                    <a:cubicBezTo>
                      <a:pt x="0" y="110"/>
                      <a:pt x="0" y="448"/>
                      <a:pt x="238" y="548"/>
                    </a:cubicBezTo>
                    <a:cubicBezTo>
                      <a:pt x="278" y="568"/>
                      <a:pt x="318" y="577"/>
                      <a:pt x="357" y="577"/>
                    </a:cubicBezTo>
                    <a:cubicBezTo>
                      <a:pt x="540" y="577"/>
                      <a:pt x="695" y="381"/>
                      <a:pt x="613" y="185"/>
                    </a:cubicBezTo>
                    <a:cubicBezTo>
                      <a:pt x="575" y="72"/>
                      <a:pt x="465" y="1"/>
                      <a:pt x="3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31" name="Google Shape;12731;p61"/>
              <p:cNvSpPr/>
              <p:nvPr/>
            </p:nvSpPr>
            <p:spPr>
              <a:xfrm>
                <a:off x="3665000" y="3730700"/>
                <a:ext cx="17825" cy="14725"/>
              </a:xfrm>
              <a:custGeom>
                <a:rect b="b" l="l" r="r" t="t"/>
                <a:pathLst>
                  <a:path extrusionOk="0" h="589" w="713">
                    <a:moveTo>
                      <a:pt x="344" y="1"/>
                    </a:moveTo>
                    <a:cubicBezTo>
                      <a:pt x="171" y="1"/>
                      <a:pt x="0" y="158"/>
                      <a:pt x="64" y="381"/>
                    </a:cubicBezTo>
                    <a:cubicBezTo>
                      <a:pt x="105" y="528"/>
                      <a:pt x="212" y="589"/>
                      <a:pt x="322" y="589"/>
                    </a:cubicBezTo>
                    <a:cubicBezTo>
                      <a:pt x="512" y="589"/>
                      <a:pt x="712" y="407"/>
                      <a:pt x="601" y="169"/>
                    </a:cubicBezTo>
                    <a:cubicBezTo>
                      <a:pt x="543" y="51"/>
                      <a:pt x="443" y="1"/>
                      <a:pt x="3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32" name="Google Shape;12732;p61"/>
              <p:cNvSpPr/>
              <p:nvPr/>
            </p:nvSpPr>
            <p:spPr>
              <a:xfrm>
                <a:off x="3776850" y="3686975"/>
                <a:ext cx="18000" cy="14725"/>
              </a:xfrm>
              <a:custGeom>
                <a:rect b="b" l="l" r="r" t="t"/>
                <a:pathLst>
                  <a:path extrusionOk="0" h="589" w="720">
                    <a:moveTo>
                      <a:pt x="350" y="0"/>
                    </a:moveTo>
                    <a:cubicBezTo>
                      <a:pt x="175" y="0"/>
                      <a:pt x="0" y="158"/>
                      <a:pt x="64" y="381"/>
                    </a:cubicBezTo>
                    <a:cubicBezTo>
                      <a:pt x="110" y="527"/>
                      <a:pt x="219" y="588"/>
                      <a:pt x="330" y="588"/>
                    </a:cubicBezTo>
                    <a:cubicBezTo>
                      <a:pt x="523" y="588"/>
                      <a:pt x="720" y="406"/>
                      <a:pt x="601" y="168"/>
                    </a:cubicBezTo>
                    <a:cubicBezTo>
                      <a:pt x="547" y="51"/>
                      <a:pt x="449" y="0"/>
                      <a:pt x="3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33" name="Google Shape;12733;p61"/>
              <p:cNvSpPr/>
              <p:nvPr/>
            </p:nvSpPr>
            <p:spPr>
              <a:xfrm>
                <a:off x="3701175" y="3711200"/>
                <a:ext cx="17200" cy="14475"/>
              </a:xfrm>
              <a:custGeom>
                <a:rect b="b" l="l" r="r" t="t"/>
                <a:pathLst>
                  <a:path extrusionOk="0" h="579" w="688">
                    <a:moveTo>
                      <a:pt x="378" y="1"/>
                    </a:moveTo>
                    <a:cubicBezTo>
                      <a:pt x="185" y="1"/>
                      <a:pt x="0" y="209"/>
                      <a:pt x="117" y="424"/>
                    </a:cubicBezTo>
                    <a:cubicBezTo>
                      <a:pt x="154" y="499"/>
                      <a:pt x="229" y="562"/>
                      <a:pt x="317" y="574"/>
                    </a:cubicBezTo>
                    <a:cubicBezTo>
                      <a:pt x="334" y="577"/>
                      <a:pt x="351" y="579"/>
                      <a:pt x="368" y="579"/>
                    </a:cubicBezTo>
                    <a:cubicBezTo>
                      <a:pt x="545" y="579"/>
                      <a:pt x="687" y="407"/>
                      <a:pt x="641" y="224"/>
                    </a:cubicBezTo>
                    <a:cubicBezTo>
                      <a:pt x="629" y="187"/>
                      <a:pt x="616" y="149"/>
                      <a:pt x="591" y="112"/>
                    </a:cubicBezTo>
                    <a:cubicBezTo>
                      <a:pt x="531" y="34"/>
                      <a:pt x="454" y="1"/>
                      <a:pt x="3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34" name="Google Shape;12734;p61"/>
              <p:cNvSpPr/>
              <p:nvPr/>
            </p:nvSpPr>
            <p:spPr>
              <a:xfrm>
                <a:off x="3668775" y="3944125"/>
                <a:ext cx="17200" cy="14200"/>
              </a:xfrm>
              <a:custGeom>
                <a:rect b="b" l="l" r="r" t="t"/>
                <a:pathLst>
                  <a:path extrusionOk="0" h="568" w="688">
                    <a:moveTo>
                      <a:pt x="354" y="0"/>
                    </a:moveTo>
                    <a:cubicBezTo>
                      <a:pt x="319" y="0"/>
                      <a:pt x="285" y="6"/>
                      <a:pt x="250" y="17"/>
                    </a:cubicBezTo>
                    <a:cubicBezTo>
                      <a:pt x="213" y="42"/>
                      <a:pt x="175" y="67"/>
                      <a:pt x="150" y="105"/>
                    </a:cubicBezTo>
                    <a:cubicBezTo>
                      <a:pt x="0" y="267"/>
                      <a:pt x="100" y="542"/>
                      <a:pt x="325" y="567"/>
                    </a:cubicBezTo>
                    <a:cubicBezTo>
                      <a:pt x="375" y="567"/>
                      <a:pt x="425" y="567"/>
                      <a:pt x="463" y="555"/>
                    </a:cubicBezTo>
                    <a:cubicBezTo>
                      <a:pt x="613" y="492"/>
                      <a:pt x="688" y="330"/>
                      <a:pt x="625" y="180"/>
                    </a:cubicBezTo>
                    <a:cubicBezTo>
                      <a:pt x="577" y="64"/>
                      <a:pt x="469" y="0"/>
                      <a:pt x="3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35" name="Google Shape;12735;p61"/>
              <p:cNvSpPr/>
              <p:nvPr/>
            </p:nvSpPr>
            <p:spPr>
              <a:xfrm>
                <a:off x="3960250" y="3798400"/>
                <a:ext cx="15800" cy="14400"/>
              </a:xfrm>
              <a:custGeom>
                <a:rect b="b" l="l" r="r" t="t"/>
                <a:pathLst>
                  <a:path extrusionOk="0" h="576" w="632">
                    <a:moveTo>
                      <a:pt x="328" y="1"/>
                    </a:moveTo>
                    <a:cubicBezTo>
                      <a:pt x="246" y="1"/>
                      <a:pt x="162" y="35"/>
                      <a:pt x="101" y="110"/>
                    </a:cubicBezTo>
                    <a:cubicBezTo>
                      <a:pt x="1" y="235"/>
                      <a:pt x="13" y="410"/>
                      <a:pt x="138" y="510"/>
                    </a:cubicBezTo>
                    <a:cubicBezTo>
                      <a:pt x="194" y="555"/>
                      <a:pt x="257" y="575"/>
                      <a:pt x="319" y="575"/>
                    </a:cubicBezTo>
                    <a:cubicBezTo>
                      <a:pt x="480" y="575"/>
                      <a:pt x="631" y="441"/>
                      <a:pt x="613" y="260"/>
                    </a:cubicBezTo>
                    <a:cubicBezTo>
                      <a:pt x="598" y="96"/>
                      <a:pt x="465" y="1"/>
                      <a:pt x="3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36" name="Google Shape;12736;p61"/>
              <p:cNvSpPr/>
              <p:nvPr/>
            </p:nvSpPr>
            <p:spPr>
              <a:xfrm>
                <a:off x="3997450" y="3777700"/>
                <a:ext cx="18225" cy="14500"/>
              </a:xfrm>
              <a:custGeom>
                <a:rect b="b" l="l" r="r" t="t"/>
                <a:pathLst>
                  <a:path extrusionOk="0" h="580" w="729">
                    <a:moveTo>
                      <a:pt x="355" y="1"/>
                    </a:moveTo>
                    <a:cubicBezTo>
                      <a:pt x="260" y="1"/>
                      <a:pt x="164" y="48"/>
                      <a:pt x="113" y="139"/>
                    </a:cubicBezTo>
                    <a:cubicBezTo>
                      <a:pt x="0" y="313"/>
                      <a:pt x="113" y="551"/>
                      <a:pt x="312" y="576"/>
                    </a:cubicBezTo>
                    <a:cubicBezTo>
                      <a:pt x="327" y="578"/>
                      <a:pt x="342" y="579"/>
                      <a:pt x="357" y="579"/>
                    </a:cubicBezTo>
                    <a:cubicBezTo>
                      <a:pt x="582" y="579"/>
                      <a:pt x="728" y="314"/>
                      <a:pt x="587" y="126"/>
                    </a:cubicBezTo>
                    <a:cubicBezTo>
                      <a:pt x="533" y="42"/>
                      <a:pt x="444" y="1"/>
                      <a:pt x="3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37" name="Google Shape;12737;p61"/>
              <p:cNvSpPr/>
              <p:nvPr/>
            </p:nvSpPr>
            <p:spPr>
              <a:xfrm>
                <a:off x="3930625" y="3764700"/>
                <a:ext cx="18275" cy="14650"/>
              </a:xfrm>
              <a:custGeom>
                <a:rect b="b" l="l" r="r" t="t"/>
                <a:pathLst>
                  <a:path extrusionOk="0" h="586" w="731">
                    <a:moveTo>
                      <a:pt x="383" y="0"/>
                    </a:moveTo>
                    <a:cubicBezTo>
                      <a:pt x="187" y="0"/>
                      <a:pt x="0" y="205"/>
                      <a:pt x="124" y="434"/>
                    </a:cubicBezTo>
                    <a:cubicBezTo>
                      <a:pt x="179" y="541"/>
                      <a:pt x="273" y="586"/>
                      <a:pt x="367" y="586"/>
                    </a:cubicBezTo>
                    <a:cubicBezTo>
                      <a:pt x="548" y="586"/>
                      <a:pt x="731" y="418"/>
                      <a:pt x="649" y="196"/>
                    </a:cubicBezTo>
                    <a:cubicBezTo>
                      <a:pt x="636" y="171"/>
                      <a:pt x="624" y="146"/>
                      <a:pt x="611" y="121"/>
                    </a:cubicBezTo>
                    <a:cubicBezTo>
                      <a:pt x="548" y="36"/>
                      <a:pt x="465" y="0"/>
                      <a:pt x="3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38" name="Google Shape;12738;p61"/>
              <p:cNvSpPr/>
              <p:nvPr/>
            </p:nvSpPr>
            <p:spPr>
              <a:xfrm>
                <a:off x="3942000" y="3725775"/>
                <a:ext cx="15150" cy="14550"/>
              </a:xfrm>
              <a:custGeom>
                <a:rect b="b" l="l" r="r" t="t"/>
                <a:pathLst>
                  <a:path extrusionOk="0" h="582" w="606">
                    <a:moveTo>
                      <a:pt x="312" y="1"/>
                    </a:moveTo>
                    <a:cubicBezTo>
                      <a:pt x="152" y="1"/>
                      <a:pt x="1" y="136"/>
                      <a:pt x="19" y="316"/>
                    </a:cubicBezTo>
                    <a:cubicBezTo>
                      <a:pt x="34" y="480"/>
                      <a:pt x="168" y="581"/>
                      <a:pt x="305" y="581"/>
                    </a:cubicBezTo>
                    <a:cubicBezTo>
                      <a:pt x="387" y="581"/>
                      <a:pt x="470" y="545"/>
                      <a:pt x="531" y="466"/>
                    </a:cubicBezTo>
                    <a:cubicBezTo>
                      <a:pt x="581" y="416"/>
                      <a:pt x="606" y="329"/>
                      <a:pt x="593" y="254"/>
                    </a:cubicBezTo>
                    <a:cubicBezTo>
                      <a:pt x="593" y="229"/>
                      <a:pt x="581" y="204"/>
                      <a:pt x="581" y="191"/>
                    </a:cubicBezTo>
                    <a:cubicBezTo>
                      <a:pt x="556" y="141"/>
                      <a:pt x="531" y="91"/>
                      <a:pt x="493" y="66"/>
                    </a:cubicBezTo>
                    <a:cubicBezTo>
                      <a:pt x="438" y="21"/>
                      <a:pt x="374" y="1"/>
                      <a:pt x="3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39" name="Google Shape;12739;p61"/>
              <p:cNvSpPr/>
              <p:nvPr/>
            </p:nvSpPr>
            <p:spPr>
              <a:xfrm>
                <a:off x="3976500" y="3724900"/>
                <a:ext cx="17675" cy="14525"/>
              </a:xfrm>
              <a:custGeom>
                <a:rect b="b" l="l" r="r" t="t"/>
                <a:pathLst>
                  <a:path extrusionOk="0" h="581" w="707">
                    <a:moveTo>
                      <a:pt x="356" y="1"/>
                    </a:moveTo>
                    <a:cubicBezTo>
                      <a:pt x="260" y="1"/>
                      <a:pt x="165" y="48"/>
                      <a:pt x="113" y="139"/>
                    </a:cubicBezTo>
                    <a:cubicBezTo>
                      <a:pt x="1" y="314"/>
                      <a:pt x="113" y="551"/>
                      <a:pt x="313" y="576"/>
                    </a:cubicBezTo>
                    <a:cubicBezTo>
                      <a:pt x="331" y="579"/>
                      <a:pt x="348" y="580"/>
                      <a:pt x="365" y="580"/>
                    </a:cubicBezTo>
                    <a:cubicBezTo>
                      <a:pt x="564" y="580"/>
                      <a:pt x="706" y="384"/>
                      <a:pt x="626" y="189"/>
                    </a:cubicBezTo>
                    <a:cubicBezTo>
                      <a:pt x="626" y="164"/>
                      <a:pt x="613" y="139"/>
                      <a:pt x="588" y="126"/>
                    </a:cubicBezTo>
                    <a:cubicBezTo>
                      <a:pt x="534" y="42"/>
                      <a:pt x="445" y="1"/>
                      <a:pt x="3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40" name="Google Shape;12740;p61"/>
              <p:cNvSpPr/>
              <p:nvPr/>
            </p:nvSpPr>
            <p:spPr>
              <a:xfrm>
                <a:off x="4010250" y="3744350"/>
                <a:ext cx="16575" cy="14575"/>
              </a:xfrm>
              <a:custGeom>
                <a:rect b="b" l="l" r="r" t="t"/>
                <a:pathLst>
                  <a:path extrusionOk="0" h="583" w="663">
                    <a:moveTo>
                      <a:pt x="334" y="1"/>
                    </a:moveTo>
                    <a:cubicBezTo>
                      <a:pt x="298" y="1"/>
                      <a:pt x="261" y="8"/>
                      <a:pt x="225" y="23"/>
                    </a:cubicBezTo>
                    <a:cubicBezTo>
                      <a:pt x="75" y="85"/>
                      <a:pt x="0" y="248"/>
                      <a:pt x="63" y="398"/>
                    </a:cubicBezTo>
                    <a:cubicBezTo>
                      <a:pt x="101" y="512"/>
                      <a:pt x="211" y="582"/>
                      <a:pt x="327" y="582"/>
                    </a:cubicBezTo>
                    <a:cubicBezTo>
                      <a:pt x="364" y="582"/>
                      <a:pt x="402" y="575"/>
                      <a:pt x="438" y="560"/>
                    </a:cubicBezTo>
                    <a:cubicBezTo>
                      <a:pt x="588" y="510"/>
                      <a:pt x="663" y="335"/>
                      <a:pt x="600" y="185"/>
                    </a:cubicBezTo>
                    <a:cubicBezTo>
                      <a:pt x="553" y="71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41" name="Google Shape;12741;p61"/>
              <p:cNvSpPr/>
              <p:nvPr/>
            </p:nvSpPr>
            <p:spPr>
              <a:xfrm>
                <a:off x="3916550" y="3665125"/>
                <a:ext cx="18675" cy="14625"/>
              </a:xfrm>
              <a:custGeom>
                <a:rect b="b" l="l" r="r" t="t"/>
                <a:pathLst>
                  <a:path extrusionOk="0" h="585" w="747">
                    <a:moveTo>
                      <a:pt x="385" y="1"/>
                    </a:moveTo>
                    <a:cubicBezTo>
                      <a:pt x="131" y="1"/>
                      <a:pt x="1" y="342"/>
                      <a:pt x="212" y="518"/>
                    </a:cubicBezTo>
                    <a:cubicBezTo>
                      <a:pt x="268" y="564"/>
                      <a:pt x="331" y="585"/>
                      <a:pt x="392" y="585"/>
                    </a:cubicBezTo>
                    <a:cubicBezTo>
                      <a:pt x="577" y="585"/>
                      <a:pt x="746" y="399"/>
                      <a:pt x="662" y="193"/>
                    </a:cubicBezTo>
                    <a:cubicBezTo>
                      <a:pt x="624" y="93"/>
                      <a:pt x="537" y="18"/>
                      <a:pt x="437" y="5"/>
                    </a:cubicBezTo>
                    <a:cubicBezTo>
                      <a:pt x="419" y="2"/>
                      <a:pt x="402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42" name="Google Shape;12742;p61"/>
              <p:cNvSpPr/>
              <p:nvPr/>
            </p:nvSpPr>
            <p:spPr>
              <a:xfrm>
                <a:off x="3956200" y="3653200"/>
                <a:ext cx="15775" cy="14625"/>
              </a:xfrm>
              <a:custGeom>
                <a:rect b="b" l="l" r="r" t="t"/>
                <a:pathLst>
                  <a:path extrusionOk="0" h="585" w="631">
                    <a:moveTo>
                      <a:pt x="322" y="1"/>
                    </a:moveTo>
                    <a:cubicBezTo>
                      <a:pt x="242" y="1"/>
                      <a:pt x="160" y="34"/>
                      <a:pt x="100" y="107"/>
                    </a:cubicBezTo>
                    <a:cubicBezTo>
                      <a:pt x="0" y="232"/>
                      <a:pt x="25" y="420"/>
                      <a:pt x="150" y="520"/>
                    </a:cubicBezTo>
                    <a:cubicBezTo>
                      <a:pt x="206" y="565"/>
                      <a:pt x="268" y="585"/>
                      <a:pt x="328" y="585"/>
                    </a:cubicBezTo>
                    <a:cubicBezTo>
                      <a:pt x="485" y="585"/>
                      <a:pt x="631" y="447"/>
                      <a:pt x="613" y="257"/>
                    </a:cubicBezTo>
                    <a:cubicBezTo>
                      <a:pt x="597" y="99"/>
                      <a:pt x="461" y="1"/>
                      <a:pt x="3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43" name="Google Shape;12743;p61"/>
              <p:cNvSpPr/>
              <p:nvPr/>
            </p:nvSpPr>
            <p:spPr>
              <a:xfrm>
                <a:off x="3904025" y="3698075"/>
                <a:ext cx="19475" cy="14975"/>
              </a:xfrm>
              <a:custGeom>
                <a:rect b="b" l="l" r="r" t="t"/>
                <a:pathLst>
                  <a:path extrusionOk="0" h="599" w="779">
                    <a:moveTo>
                      <a:pt x="339" y="0"/>
                    </a:moveTo>
                    <a:cubicBezTo>
                      <a:pt x="255" y="0"/>
                      <a:pt x="171" y="39"/>
                      <a:pt x="113" y="112"/>
                    </a:cubicBezTo>
                    <a:cubicBezTo>
                      <a:pt x="1" y="237"/>
                      <a:pt x="26" y="412"/>
                      <a:pt x="150" y="512"/>
                    </a:cubicBezTo>
                    <a:cubicBezTo>
                      <a:pt x="214" y="573"/>
                      <a:pt x="283" y="598"/>
                      <a:pt x="347" y="598"/>
                    </a:cubicBezTo>
                    <a:cubicBezTo>
                      <a:pt x="587" y="598"/>
                      <a:pt x="779" y="249"/>
                      <a:pt x="513" y="62"/>
                    </a:cubicBezTo>
                    <a:cubicBezTo>
                      <a:pt x="461" y="20"/>
                      <a:pt x="400" y="0"/>
                      <a:pt x="3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44" name="Google Shape;12744;p61"/>
              <p:cNvSpPr/>
              <p:nvPr/>
            </p:nvSpPr>
            <p:spPr>
              <a:xfrm>
                <a:off x="3983375" y="3687500"/>
                <a:ext cx="16575" cy="14400"/>
              </a:xfrm>
              <a:custGeom>
                <a:rect b="b" l="l" r="r" t="t"/>
                <a:pathLst>
                  <a:path extrusionOk="0" h="576" w="663">
                    <a:moveTo>
                      <a:pt x="334" y="0"/>
                    </a:moveTo>
                    <a:cubicBezTo>
                      <a:pt x="298" y="0"/>
                      <a:pt x="262" y="7"/>
                      <a:pt x="226" y="23"/>
                    </a:cubicBezTo>
                    <a:cubicBezTo>
                      <a:pt x="76" y="73"/>
                      <a:pt x="1" y="247"/>
                      <a:pt x="63" y="385"/>
                    </a:cubicBezTo>
                    <a:cubicBezTo>
                      <a:pt x="103" y="504"/>
                      <a:pt x="221" y="575"/>
                      <a:pt x="342" y="575"/>
                    </a:cubicBezTo>
                    <a:cubicBezTo>
                      <a:pt x="374" y="575"/>
                      <a:pt x="407" y="570"/>
                      <a:pt x="438" y="560"/>
                    </a:cubicBezTo>
                    <a:cubicBezTo>
                      <a:pt x="588" y="497"/>
                      <a:pt x="663" y="335"/>
                      <a:pt x="601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45" name="Google Shape;12745;p61"/>
              <p:cNvSpPr/>
              <p:nvPr/>
            </p:nvSpPr>
            <p:spPr>
              <a:xfrm>
                <a:off x="4074225" y="3754950"/>
                <a:ext cx="17600" cy="12900"/>
              </a:xfrm>
              <a:custGeom>
                <a:rect b="b" l="l" r="r" t="t"/>
                <a:pathLst>
                  <a:path extrusionOk="0" h="516" w="704">
                    <a:moveTo>
                      <a:pt x="482" y="0"/>
                    </a:moveTo>
                    <a:cubicBezTo>
                      <a:pt x="274" y="0"/>
                      <a:pt x="0" y="283"/>
                      <a:pt x="203" y="449"/>
                    </a:cubicBezTo>
                    <a:cubicBezTo>
                      <a:pt x="259" y="493"/>
                      <a:pt x="327" y="515"/>
                      <a:pt x="394" y="515"/>
                    </a:cubicBezTo>
                    <a:cubicBezTo>
                      <a:pt x="477" y="515"/>
                      <a:pt x="560" y="481"/>
                      <a:pt x="616" y="411"/>
                    </a:cubicBezTo>
                    <a:cubicBezTo>
                      <a:pt x="678" y="324"/>
                      <a:pt x="703" y="211"/>
                      <a:pt x="653" y="124"/>
                    </a:cubicBezTo>
                    <a:cubicBezTo>
                      <a:pt x="620" y="36"/>
                      <a:pt x="555" y="0"/>
                      <a:pt x="4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46" name="Google Shape;12746;p61"/>
              <p:cNvSpPr/>
              <p:nvPr/>
            </p:nvSpPr>
            <p:spPr>
              <a:xfrm>
                <a:off x="4050175" y="3689200"/>
                <a:ext cx="16900" cy="14550"/>
              </a:xfrm>
              <a:custGeom>
                <a:rect b="b" l="l" r="r" t="t"/>
                <a:pathLst>
                  <a:path extrusionOk="0" h="582" w="676">
                    <a:moveTo>
                      <a:pt x="371" y="0"/>
                    </a:moveTo>
                    <a:cubicBezTo>
                      <a:pt x="172" y="0"/>
                      <a:pt x="0" y="219"/>
                      <a:pt x="115" y="429"/>
                    </a:cubicBezTo>
                    <a:cubicBezTo>
                      <a:pt x="173" y="535"/>
                      <a:pt x="270" y="581"/>
                      <a:pt x="367" y="581"/>
                    </a:cubicBezTo>
                    <a:cubicBezTo>
                      <a:pt x="523" y="581"/>
                      <a:pt x="676" y="460"/>
                      <a:pt x="653" y="267"/>
                    </a:cubicBezTo>
                    <a:cubicBezTo>
                      <a:pt x="653" y="229"/>
                      <a:pt x="653" y="217"/>
                      <a:pt x="640" y="192"/>
                    </a:cubicBezTo>
                    <a:cubicBezTo>
                      <a:pt x="628" y="142"/>
                      <a:pt x="590" y="104"/>
                      <a:pt x="553" y="67"/>
                    </a:cubicBezTo>
                    <a:cubicBezTo>
                      <a:pt x="495" y="20"/>
                      <a:pt x="432" y="0"/>
                      <a:pt x="3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47" name="Google Shape;12747;p61"/>
              <p:cNvSpPr/>
              <p:nvPr/>
            </p:nvSpPr>
            <p:spPr>
              <a:xfrm>
                <a:off x="4044925" y="3725000"/>
                <a:ext cx="16575" cy="14550"/>
              </a:xfrm>
              <a:custGeom>
                <a:rect b="b" l="l" r="r" t="t"/>
                <a:pathLst>
                  <a:path extrusionOk="0" h="582" w="663">
                    <a:moveTo>
                      <a:pt x="336" y="0"/>
                    </a:moveTo>
                    <a:cubicBezTo>
                      <a:pt x="299" y="0"/>
                      <a:pt x="262" y="7"/>
                      <a:pt x="225" y="22"/>
                    </a:cubicBezTo>
                    <a:cubicBezTo>
                      <a:pt x="76" y="85"/>
                      <a:pt x="1" y="247"/>
                      <a:pt x="63" y="397"/>
                    </a:cubicBezTo>
                    <a:cubicBezTo>
                      <a:pt x="110" y="511"/>
                      <a:pt x="216" y="582"/>
                      <a:pt x="329" y="582"/>
                    </a:cubicBezTo>
                    <a:cubicBezTo>
                      <a:pt x="365" y="582"/>
                      <a:pt x="402" y="575"/>
                      <a:pt x="438" y="559"/>
                    </a:cubicBezTo>
                    <a:cubicBezTo>
                      <a:pt x="588" y="497"/>
                      <a:pt x="663" y="335"/>
                      <a:pt x="600" y="185"/>
                    </a:cubicBezTo>
                    <a:cubicBezTo>
                      <a:pt x="562" y="71"/>
                      <a:pt x="452" y="0"/>
                      <a:pt x="3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48" name="Google Shape;12748;p61"/>
              <p:cNvSpPr/>
              <p:nvPr/>
            </p:nvSpPr>
            <p:spPr>
              <a:xfrm>
                <a:off x="4026500" y="3619850"/>
                <a:ext cx="15025" cy="14350"/>
              </a:xfrm>
              <a:custGeom>
                <a:rect b="b" l="l" r="r" t="t"/>
                <a:pathLst>
                  <a:path extrusionOk="0" h="574" w="601">
                    <a:moveTo>
                      <a:pt x="295" y="1"/>
                    </a:moveTo>
                    <a:cubicBezTo>
                      <a:pt x="161" y="1"/>
                      <a:pt x="35" y="106"/>
                      <a:pt x="13" y="242"/>
                    </a:cubicBezTo>
                    <a:cubicBezTo>
                      <a:pt x="0" y="317"/>
                      <a:pt x="25" y="392"/>
                      <a:pt x="63" y="454"/>
                    </a:cubicBezTo>
                    <a:cubicBezTo>
                      <a:pt x="121" y="537"/>
                      <a:pt x="206" y="574"/>
                      <a:pt x="291" y="574"/>
                    </a:cubicBezTo>
                    <a:cubicBezTo>
                      <a:pt x="424" y="574"/>
                      <a:pt x="557" y="482"/>
                      <a:pt x="588" y="329"/>
                    </a:cubicBezTo>
                    <a:cubicBezTo>
                      <a:pt x="600" y="254"/>
                      <a:pt x="575" y="179"/>
                      <a:pt x="525" y="117"/>
                    </a:cubicBezTo>
                    <a:cubicBezTo>
                      <a:pt x="488" y="54"/>
                      <a:pt x="413" y="17"/>
                      <a:pt x="338" y="4"/>
                    </a:cubicBezTo>
                    <a:cubicBezTo>
                      <a:pt x="324" y="2"/>
                      <a:pt x="309" y="1"/>
                      <a:pt x="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49" name="Google Shape;12749;p61"/>
              <p:cNvSpPr/>
              <p:nvPr/>
            </p:nvSpPr>
            <p:spPr>
              <a:xfrm>
                <a:off x="4012750" y="3665950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23" y="0"/>
                    </a:moveTo>
                    <a:cubicBezTo>
                      <a:pt x="286" y="0"/>
                      <a:pt x="249" y="7"/>
                      <a:pt x="213" y="22"/>
                    </a:cubicBezTo>
                    <a:cubicBezTo>
                      <a:pt x="63" y="85"/>
                      <a:pt x="0" y="247"/>
                      <a:pt x="50" y="397"/>
                    </a:cubicBezTo>
                    <a:cubicBezTo>
                      <a:pt x="98" y="511"/>
                      <a:pt x="203" y="582"/>
                      <a:pt x="317" y="582"/>
                    </a:cubicBezTo>
                    <a:cubicBezTo>
                      <a:pt x="352" y="582"/>
                      <a:pt x="389" y="575"/>
                      <a:pt x="425" y="560"/>
                    </a:cubicBezTo>
                    <a:cubicBezTo>
                      <a:pt x="575" y="497"/>
                      <a:pt x="650" y="335"/>
                      <a:pt x="588" y="185"/>
                    </a:cubicBezTo>
                    <a:cubicBezTo>
                      <a:pt x="550" y="71"/>
                      <a:pt x="440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50" name="Google Shape;12750;p61"/>
              <p:cNvSpPr/>
              <p:nvPr/>
            </p:nvSpPr>
            <p:spPr>
              <a:xfrm>
                <a:off x="3891525" y="3820950"/>
                <a:ext cx="17675" cy="14375"/>
              </a:xfrm>
              <a:custGeom>
                <a:rect b="b" l="l" r="r" t="t"/>
                <a:pathLst>
                  <a:path extrusionOk="0" h="575" w="707">
                    <a:moveTo>
                      <a:pt x="357" y="0"/>
                    </a:moveTo>
                    <a:cubicBezTo>
                      <a:pt x="263" y="0"/>
                      <a:pt x="170" y="44"/>
                      <a:pt x="113" y="133"/>
                    </a:cubicBezTo>
                    <a:cubicBezTo>
                      <a:pt x="1" y="321"/>
                      <a:pt x="113" y="545"/>
                      <a:pt x="313" y="570"/>
                    </a:cubicBezTo>
                    <a:cubicBezTo>
                      <a:pt x="331" y="573"/>
                      <a:pt x="348" y="575"/>
                      <a:pt x="365" y="575"/>
                    </a:cubicBezTo>
                    <a:cubicBezTo>
                      <a:pt x="564" y="575"/>
                      <a:pt x="706" y="379"/>
                      <a:pt x="625" y="183"/>
                    </a:cubicBezTo>
                    <a:cubicBezTo>
                      <a:pt x="625" y="158"/>
                      <a:pt x="613" y="146"/>
                      <a:pt x="600" y="121"/>
                    </a:cubicBezTo>
                    <a:cubicBezTo>
                      <a:pt x="539" y="41"/>
                      <a:pt x="448" y="0"/>
                      <a:pt x="3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51" name="Google Shape;12751;p61"/>
              <p:cNvSpPr/>
              <p:nvPr/>
            </p:nvSpPr>
            <p:spPr>
              <a:xfrm>
                <a:off x="3897050" y="3783725"/>
                <a:ext cx="17000" cy="12875"/>
              </a:xfrm>
              <a:custGeom>
                <a:rect b="b" l="l" r="r" t="t"/>
                <a:pathLst>
                  <a:path extrusionOk="0" h="515" w="680">
                    <a:moveTo>
                      <a:pt x="487" y="1"/>
                    </a:moveTo>
                    <a:cubicBezTo>
                      <a:pt x="279" y="1"/>
                      <a:pt x="0" y="290"/>
                      <a:pt x="205" y="447"/>
                    </a:cubicBezTo>
                    <a:cubicBezTo>
                      <a:pt x="260" y="492"/>
                      <a:pt x="325" y="514"/>
                      <a:pt x="390" y="514"/>
                    </a:cubicBezTo>
                    <a:cubicBezTo>
                      <a:pt x="470" y="514"/>
                      <a:pt x="549" y="479"/>
                      <a:pt x="604" y="410"/>
                    </a:cubicBezTo>
                    <a:cubicBezTo>
                      <a:pt x="654" y="347"/>
                      <a:pt x="679" y="272"/>
                      <a:pt x="667" y="197"/>
                    </a:cubicBezTo>
                    <a:cubicBezTo>
                      <a:pt x="667" y="172"/>
                      <a:pt x="654" y="147"/>
                      <a:pt x="654" y="122"/>
                    </a:cubicBezTo>
                    <a:cubicBezTo>
                      <a:pt x="622" y="36"/>
                      <a:pt x="559" y="1"/>
                      <a:pt x="4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52" name="Google Shape;12752;p61"/>
              <p:cNvSpPr/>
              <p:nvPr/>
            </p:nvSpPr>
            <p:spPr>
              <a:xfrm>
                <a:off x="3865600" y="3761150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49" y="1"/>
                    </a:moveTo>
                    <a:cubicBezTo>
                      <a:pt x="254" y="1"/>
                      <a:pt x="159" y="48"/>
                      <a:pt x="100" y="138"/>
                    </a:cubicBezTo>
                    <a:cubicBezTo>
                      <a:pt x="0" y="326"/>
                      <a:pt x="100" y="551"/>
                      <a:pt x="313" y="576"/>
                    </a:cubicBezTo>
                    <a:cubicBezTo>
                      <a:pt x="329" y="579"/>
                      <a:pt x="346" y="580"/>
                      <a:pt x="362" y="580"/>
                    </a:cubicBezTo>
                    <a:cubicBezTo>
                      <a:pt x="551" y="580"/>
                      <a:pt x="694" y="384"/>
                      <a:pt x="625" y="188"/>
                    </a:cubicBezTo>
                    <a:cubicBezTo>
                      <a:pt x="613" y="163"/>
                      <a:pt x="600" y="151"/>
                      <a:pt x="588" y="126"/>
                    </a:cubicBezTo>
                    <a:cubicBezTo>
                      <a:pt x="528" y="41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53" name="Google Shape;12753;p61"/>
              <p:cNvSpPr/>
              <p:nvPr/>
            </p:nvSpPr>
            <p:spPr>
              <a:xfrm>
                <a:off x="3841750" y="3695625"/>
                <a:ext cx="17150" cy="12825"/>
              </a:xfrm>
              <a:custGeom>
                <a:rect b="b" l="l" r="r" t="t"/>
                <a:pathLst>
                  <a:path extrusionOk="0" h="513" w="686">
                    <a:moveTo>
                      <a:pt x="487" y="1"/>
                    </a:moveTo>
                    <a:cubicBezTo>
                      <a:pt x="279" y="1"/>
                      <a:pt x="0" y="290"/>
                      <a:pt x="205" y="447"/>
                    </a:cubicBezTo>
                    <a:cubicBezTo>
                      <a:pt x="260" y="493"/>
                      <a:pt x="323" y="513"/>
                      <a:pt x="383" y="513"/>
                    </a:cubicBezTo>
                    <a:cubicBezTo>
                      <a:pt x="540" y="513"/>
                      <a:pt x="685" y="378"/>
                      <a:pt x="667" y="197"/>
                    </a:cubicBezTo>
                    <a:cubicBezTo>
                      <a:pt x="667" y="172"/>
                      <a:pt x="667" y="147"/>
                      <a:pt x="655" y="122"/>
                    </a:cubicBezTo>
                    <a:cubicBezTo>
                      <a:pt x="622" y="36"/>
                      <a:pt x="559" y="1"/>
                      <a:pt x="4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54" name="Google Shape;12754;p61"/>
              <p:cNvSpPr/>
              <p:nvPr/>
            </p:nvSpPr>
            <p:spPr>
              <a:xfrm>
                <a:off x="3868150" y="3722200"/>
                <a:ext cx="19175" cy="14400"/>
              </a:xfrm>
              <a:custGeom>
                <a:rect b="b" l="l" r="r" t="t"/>
                <a:pathLst>
                  <a:path extrusionOk="0" h="576" w="767">
                    <a:moveTo>
                      <a:pt x="385" y="1"/>
                    </a:moveTo>
                    <a:cubicBezTo>
                      <a:pt x="51" y="1"/>
                      <a:pt x="0" y="537"/>
                      <a:pt x="373" y="572"/>
                    </a:cubicBezTo>
                    <a:cubicBezTo>
                      <a:pt x="391" y="574"/>
                      <a:pt x="408" y="576"/>
                      <a:pt x="425" y="576"/>
                    </a:cubicBezTo>
                    <a:cubicBezTo>
                      <a:pt x="624" y="576"/>
                      <a:pt x="766" y="380"/>
                      <a:pt x="686" y="184"/>
                    </a:cubicBezTo>
                    <a:cubicBezTo>
                      <a:pt x="686" y="159"/>
                      <a:pt x="673" y="134"/>
                      <a:pt x="648" y="122"/>
                    </a:cubicBezTo>
                    <a:cubicBezTo>
                      <a:pt x="611" y="59"/>
                      <a:pt x="536" y="22"/>
                      <a:pt x="461" y="9"/>
                    </a:cubicBezTo>
                    <a:cubicBezTo>
                      <a:pt x="434" y="3"/>
                      <a:pt x="409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55" name="Google Shape;12755;p61"/>
              <p:cNvSpPr/>
              <p:nvPr/>
            </p:nvSpPr>
            <p:spPr>
              <a:xfrm>
                <a:off x="4015250" y="3705975"/>
                <a:ext cx="15800" cy="14375"/>
              </a:xfrm>
              <a:custGeom>
                <a:rect b="b" l="l" r="r" t="t"/>
                <a:pathLst>
                  <a:path extrusionOk="0" h="575" w="632">
                    <a:moveTo>
                      <a:pt x="298" y="1"/>
                    </a:moveTo>
                    <a:cubicBezTo>
                      <a:pt x="166" y="1"/>
                      <a:pt x="36" y="93"/>
                      <a:pt x="13" y="246"/>
                    </a:cubicBezTo>
                    <a:cubicBezTo>
                      <a:pt x="0" y="321"/>
                      <a:pt x="13" y="396"/>
                      <a:pt x="63" y="458"/>
                    </a:cubicBezTo>
                    <a:cubicBezTo>
                      <a:pt x="100" y="521"/>
                      <a:pt x="175" y="558"/>
                      <a:pt x="250" y="571"/>
                    </a:cubicBezTo>
                    <a:cubicBezTo>
                      <a:pt x="267" y="574"/>
                      <a:pt x="283" y="575"/>
                      <a:pt x="299" y="575"/>
                    </a:cubicBezTo>
                    <a:cubicBezTo>
                      <a:pt x="489" y="575"/>
                      <a:pt x="632" y="379"/>
                      <a:pt x="563" y="183"/>
                    </a:cubicBezTo>
                    <a:cubicBezTo>
                      <a:pt x="550" y="158"/>
                      <a:pt x="538" y="133"/>
                      <a:pt x="525" y="121"/>
                    </a:cubicBezTo>
                    <a:cubicBezTo>
                      <a:pt x="467" y="38"/>
                      <a:pt x="382" y="1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56" name="Google Shape;12756;p61"/>
              <p:cNvSpPr/>
              <p:nvPr/>
            </p:nvSpPr>
            <p:spPr>
              <a:xfrm>
                <a:off x="3947450" y="3691800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51" y="0"/>
                    </a:moveTo>
                    <a:cubicBezTo>
                      <a:pt x="257" y="0"/>
                      <a:pt x="165" y="47"/>
                      <a:pt x="113" y="138"/>
                    </a:cubicBezTo>
                    <a:cubicBezTo>
                      <a:pt x="1" y="313"/>
                      <a:pt x="101" y="538"/>
                      <a:pt x="313" y="575"/>
                    </a:cubicBezTo>
                    <a:cubicBezTo>
                      <a:pt x="330" y="578"/>
                      <a:pt x="346" y="580"/>
                      <a:pt x="362" y="580"/>
                    </a:cubicBezTo>
                    <a:cubicBezTo>
                      <a:pt x="551" y="580"/>
                      <a:pt x="695" y="384"/>
                      <a:pt x="625" y="188"/>
                    </a:cubicBezTo>
                    <a:cubicBezTo>
                      <a:pt x="613" y="163"/>
                      <a:pt x="600" y="138"/>
                      <a:pt x="588" y="125"/>
                    </a:cubicBezTo>
                    <a:cubicBezTo>
                      <a:pt x="528" y="41"/>
                      <a:pt x="438" y="0"/>
                      <a:pt x="3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57" name="Google Shape;12757;p61"/>
              <p:cNvSpPr/>
              <p:nvPr/>
            </p:nvSpPr>
            <p:spPr>
              <a:xfrm>
                <a:off x="3966500" y="3760875"/>
                <a:ext cx="17275" cy="14450"/>
              </a:xfrm>
              <a:custGeom>
                <a:rect b="b" l="l" r="r" t="t"/>
                <a:pathLst>
                  <a:path extrusionOk="0" h="578" w="691">
                    <a:moveTo>
                      <a:pt x="306" y="1"/>
                    </a:moveTo>
                    <a:cubicBezTo>
                      <a:pt x="176" y="1"/>
                      <a:pt x="48" y="91"/>
                      <a:pt x="26" y="249"/>
                    </a:cubicBezTo>
                    <a:cubicBezTo>
                      <a:pt x="1" y="399"/>
                      <a:pt x="101" y="549"/>
                      <a:pt x="263" y="574"/>
                    </a:cubicBezTo>
                    <a:cubicBezTo>
                      <a:pt x="278" y="576"/>
                      <a:pt x="293" y="577"/>
                      <a:pt x="308" y="577"/>
                    </a:cubicBezTo>
                    <a:cubicBezTo>
                      <a:pt x="534" y="577"/>
                      <a:pt x="691" y="312"/>
                      <a:pt x="538" y="124"/>
                    </a:cubicBezTo>
                    <a:cubicBezTo>
                      <a:pt x="479" y="40"/>
                      <a:pt x="392" y="1"/>
                      <a:pt x="3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58" name="Google Shape;12758;p61"/>
              <p:cNvSpPr/>
              <p:nvPr/>
            </p:nvSpPr>
            <p:spPr>
              <a:xfrm>
                <a:off x="3902775" y="3742475"/>
                <a:ext cx="18625" cy="14725"/>
              </a:xfrm>
              <a:custGeom>
                <a:rect b="b" l="l" r="r" t="t"/>
                <a:pathLst>
                  <a:path extrusionOk="0" h="589" w="745">
                    <a:moveTo>
                      <a:pt x="409" y="1"/>
                    </a:moveTo>
                    <a:cubicBezTo>
                      <a:pt x="197" y="1"/>
                      <a:pt x="0" y="247"/>
                      <a:pt x="163" y="473"/>
                    </a:cubicBezTo>
                    <a:cubicBezTo>
                      <a:pt x="225" y="554"/>
                      <a:pt x="306" y="588"/>
                      <a:pt x="387" y="588"/>
                    </a:cubicBezTo>
                    <a:cubicBezTo>
                      <a:pt x="568" y="588"/>
                      <a:pt x="745" y="414"/>
                      <a:pt x="675" y="198"/>
                    </a:cubicBezTo>
                    <a:cubicBezTo>
                      <a:pt x="663" y="173"/>
                      <a:pt x="650" y="148"/>
                      <a:pt x="638" y="123"/>
                    </a:cubicBezTo>
                    <a:cubicBezTo>
                      <a:pt x="572" y="37"/>
                      <a:pt x="490" y="1"/>
                      <a:pt x="4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59" name="Google Shape;12759;p61"/>
              <p:cNvSpPr/>
              <p:nvPr/>
            </p:nvSpPr>
            <p:spPr>
              <a:xfrm>
                <a:off x="3875250" y="3676150"/>
                <a:ext cx="18250" cy="14625"/>
              </a:xfrm>
              <a:custGeom>
                <a:rect b="b" l="l" r="r" t="t"/>
                <a:pathLst>
                  <a:path extrusionOk="0" h="585" w="730">
                    <a:moveTo>
                      <a:pt x="379" y="0"/>
                    </a:moveTo>
                    <a:cubicBezTo>
                      <a:pt x="188" y="0"/>
                      <a:pt x="0" y="207"/>
                      <a:pt x="114" y="427"/>
                    </a:cubicBezTo>
                    <a:cubicBezTo>
                      <a:pt x="174" y="538"/>
                      <a:pt x="270" y="584"/>
                      <a:pt x="366" y="584"/>
                    </a:cubicBezTo>
                    <a:cubicBezTo>
                      <a:pt x="550" y="584"/>
                      <a:pt x="730" y="411"/>
                      <a:pt x="639" y="189"/>
                    </a:cubicBezTo>
                    <a:cubicBezTo>
                      <a:pt x="639" y="164"/>
                      <a:pt x="627" y="152"/>
                      <a:pt x="602" y="127"/>
                    </a:cubicBezTo>
                    <a:cubicBezTo>
                      <a:pt x="542" y="37"/>
                      <a:pt x="460" y="0"/>
                      <a:pt x="3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60" name="Google Shape;12760;p61"/>
              <p:cNvSpPr/>
              <p:nvPr/>
            </p:nvSpPr>
            <p:spPr>
              <a:xfrm>
                <a:off x="3927450" y="3806950"/>
                <a:ext cx="15650" cy="14525"/>
              </a:xfrm>
              <a:custGeom>
                <a:rect b="b" l="l" r="r" t="t"/>
                <a:pathLst>
                  <a:path extrusionOk="0" h="581" w="626">
                    <a:moveTo>
                      <a:pt x="297" y="1"/>
                    </a:moveTo>
                    <a:cubicBezTo>
                      <a:pt x="168" y="1"/>
                      <a:pt x="39" y="82"/>
                      <a:pt x="13" y="243"/>
                    </a:cubicBezTo>
                    <a:cubicBezTo>
                      <a:pt x="1" y="318"/>
                      <a:pt x="26" y="393"/>
                      <a:pt x="63" y="456"/>
                    </a:cubicBezTo>
                    <a:cubicBezTo>
                      <a:pt x="125" y="543"/>
                      <a:pt x="211" y="580"/>
                      <a:pt x="295" y="580"/>
                    </a:cubicBezTo>
                    <a:cubicBezTo>
                      <a:pt x="464" y="580"/>
                      <a:pt x="626" y="427"/>
                      <a:pt x="576" y="218"/>
                    </a:cubicBezTo>
                    <a:cubicBezTo>
                      <a:pt x="539" y="73"/>
                      <a:pt x="418" y="1"/>
                      <a:pt x="2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61" name="Google Shape;12761;p61"/>
              <p:cNvSpPr/>
              <p:nvPr/>
            </p:nvSpPr>
            <p:spPr>
              <a:xfrm>
                <a:off x="3987450" y="3634750"/>
                <a:ext cx="16100" cy="14375"/>
              </a:xfrm>
              <a:custGeom>
                <a:rect b="b" l="l" r="r" t="t"/>
                <a:pathLst>
                  <a:path extrusionOk="0" h="575" w="644">
                    <a:moveTo>
                      <a:pt x="304" y="1"/>
                    </a:moveTo>
                    <a:cubicBezTo>
                      <a:pt x="172" y="1"/>
                      <a:pt x="43" y="93"/>
                      <a:pt x="13" y="246"/>
                    </a:cubicBezTo>
                    <a:cubicBezTo>
                      <a:pt x="0" y="320"/>
                      <a:pt x="25" y="395"/>
                      <a:pt x="63" y="458"/>
                    </a:cubicBezTo>
                    <a:cubicBezTo>
                      <a:pt x="113" y="520"/>
                      <a:pt x="175" y="558"/>
                      <a:pt x="250" y="570"/>
                    </a:cubicBezTo>
                    <a:cubicBezTo>
                      <a:pt x="268" y="573"/>
                      <a:pt x="285" y="575"/>
                      <a:pt x="302" y="575"/>
                    </a:cubicBezTo>
                    <a:cubicBezTo>
                      <a:pt x="501" y="575"/>
                      <a:pt x="643" y="379"/>
                      <a:pt x="562" y="183"/>
                    </a:cubicBezTo>
                    <a:cubicBezTo>
                      <a:pt x="562" y="158"/>
                      <a:pt x="550" y="133"/>
                      <a:pt x="538" y="121"/>
                    </a:cubicBezTo>
                    <a:cubicBezTo>
                      <a:pt x="474" y="38"/>
                      <a:pt x="389" y="1"/>
                      <a:pt x="3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62" name="Google Shape;12762;p61"/>
              <p:cNvSpPr/>
              <p:nvPr/>
            </p:nvSpPr>
            <p:spPr>
              <a:xfrm>
                <a:off x="4053050" y="3649250"/>
                <a:ext cx="16650" cy="14225"/>
              </a:xfrm>
              <a:custGeom>
                <a:rect b="b" l="l" r="r" t="t"/>
                <a:pathLst>
                  <a:path extrusionOk="0" h="569" w="666">
                    <a:moveTo>
                      <a:pt x="296" y="1"/>
                    </a:moveTo>
                    <a:cubicBezTo>
                      <a:pt x="165" y="1"/>
                      <a:pt x="36" y="88"/>
                      <a:pt x="13" y="240"/>
                    </a:cubicBezTo>
                    <a:cubicBezTo>
                      <a:pt x="0" y="315"/>
                      <a:pt x="13" y="390"/>
                      <a:pt x="63" y="453"/>
                    </a:cubicBezTo>
                    <a:cubicBezTo>
                      <a:pt x="100" y="515"/>
                      <a:pt x="175" y="553"/>
                      <a:pt x="250" y="565"/>
                    </a:cubicBezTo>
                    <a:cubicBezTo>
                      <a:pt x="266" y="568"/>
                      <a:pt x="281" y="569"/>
                      <a:pt x="296" y="569"/>
                    </a:cubicBezTo>
                    <a:cubicBezTo>
                      <a:pt x="521" y="569"/>
                      <a:pt x="666" y="315"/>
                      <a:pt x="525" y="115"/>
                    </a:cubicBezTo>
                    <a:cubicBezTo>
                      <a:pt x="467" y="37"/>
                      <a:pt x="381" y="1"/>
                      <a:pt x="2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63" name="Google Shape;12763;p61"/>
              <p:cNvSpPr/>
              <p:nvPr/>
            </p:nvSpPr>
            <p:spPr>
              <a:xfrm>
                <a:off x="4080125" y="3720525"/>
                <a:ext cx="19825" cy="14450"/>
              </a:xfrm>
              <a:custGeom>
                <a:rect b="b" l="l" r="r" t="t"/>
                <a:pathLst>
                  <a:path extrusionOk="0" h="578" w="793">
                    <a:moveTo>
                      <a:pt x="405" y="0"/>
                    </a:moveTo>
                    <a:cubicBezTo>
                      <a:pt x="40" y="0"/>
                      <a:pt x="0" y="539"/>
                      <a:pt x="367" y="576"/>
                    </a:cubicBezTo>
                    <a:cubicBezTo>
                      <a:pt x="379" y="577"/>
                      <a:pt x="391" y="578"/>
                      <a:pt x="402" y="578"/>
                    </a:cubicBezTo>
                    <a:cubicBezTo>
                      <a:pt x="722" y="578"/>
                      <a:pt x="792" y="86"/>
                      <a:pt x="455" y="1"/>
                    </a:cubicBezTo>
                    <a:lnTo>
                      <a:pt x="430" y="1"/>
                    </a:lnTo>
                    <a:cubicBezTo>
                      <a:pt x="421" y="1"/>
                      <a:pt x="413" y="0"/>
                      <a:pt x="4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64" name="Google Shape;12764;p61"/>
              <p:cNvSpPr/>
              <p:nvPr/>
            </p:nvSpPr>
            <p:spPr>
              <a:xfrm>
                <a:off x="4042750" y="3765300"/>
                <a:ext cx="16575" cy="14375"/>
              </a:xfrm>
              <a:custGeom>
                <a:rect b="b" l="l" r="r" t="t"/>
                <a:pathLst>
                  <a:path extrusionOk="0" h="575" w="663">
                    <a:moveTo>
                      <a:pt x="334" y="0"/>
                    </a:moveTo>
                    <a:cubicBezTo>
                      <a:pt x="298" y="0"/>
                      <a:pt x="261" y="7"/>
                      <a:pt x="225" y="22"/>
                    </a:cubicBezTo>
                    <a:cubicBezTo>
                      <a:pt x="75" y="72"/>
                      <a:pt x="0" y="247"/>
                      <a:pt x="63" y="385"/>
                    </a:cubicBezTo>
                    <a:cubicBezTo>
                      <a:pt x="112" y="503"/>
                      <a:pt x="224" y="575"/>
                      <a:pt x="343" y="575"/>
                    </a:cubicBezTo>
                    <a:cubicBezTo>
                      <a:pt x="374" y="575"/>
                      <a:pt x="406" y="570"/>
                      <a:pt x="437" y="560"/>
                    </a:cubicBezTo>
                    <a:cubicBezTo>
                      <a:pt x="587" y="497"/>
                      <a:pt x="662" y="335"/>
                      <a:pt x="600" y="185"/>
                    </a:cubicBezTo>
                    <a:cubicBezTo>
                      <a:pt x="552" y="71"/>
                      <a:pt x="447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65" name="Google Shape;12765;p61"/>
              <p:cNvSpPr/>
              <p:nvPr/>
            </p:nvSpPr>
            <p:spPr>
              <a:xfrm>
                <a:off x="3920900" y="3850150"/>
                <a:ext cx="17025" cy="15050"/>
              </a:xfrm>
              <a:custGeom>
                <a:rect b="b" l="l" r="r" t="t"/>
                <a:pathLst>
                  <a:path extrusionOk="0" h="602" w="681">
                    <a:moveTo>
                      <a:pt x="295" y="1"/>
                    </a:moveTo>
                    <a:cubicBezTo>
                      <a:pt x="155" y="1"/>
                      <a:pt x="21" y="104"/>
                      <a:pt x="13" y="265"/>
                    </a:cubicBezTo>
                    <a:cubicBezTo>
                      <a:pt x="0" y="302"/>
                      <a:pt x="13" y="352"/>
                      <a:pt x="25" y="390"/>
                    </a:cubicBezTo>
                    <a:cubicBezTo>
                      <a:pt x="72" y="539"/>
                      <a:pt x="185" y="601"/>
                      <a:pt x="298" y="601"/>
                    </a:cubicBezTo>
                    <a:cubicBezTo>
                      <a:pt x="488" y="601"/>
                      <a:pt x="680" y="425"/>
                      <a:pt x="563" y="190"/>
                    </a:cubicBezTo>
                    <a:cubicBezTo>
                      <a:pt x="550" y="140"/>
                      <a:pt x="525" y="102"/>
                      <a:pt x="488" y="77"/>
                    </a:cubicBezTo>
                    <a:cubicBezTo>
                      <a:pt x="431" y="25"/>
                      <a:pt x="362" y="1"/>
                      <a:pt x="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66" name="Google Shape;12766;p61"/>
              <p:cNvSpPr/>
              <p:nvPr/>
            </p:nvSpPr>
            <p:spPr>
              <a:xfrm>
                <a:off x="4031175" y="3797475"/>
                <a:ext cx="17700" cy="14400"/>
              </a:xfrm>
              <a:custGeom>
                <a:rect b="b" l="l" r="r" t="t"/>
                <a:pathLst>
                  <a:path extrusionOk="0" h="576" w="708">
                    <a:moveTo>
                      <a:pt x="361" y="0"/>
                    </a:moveTo>
                    <a:cubicBezTo>
                      <a:pt x="324" y="0"/>
                      <a:pt x="287" y="7"/>
                      <a:pt x="251" y="22"/>
                    </a:cubicBezTo>
                    <a:cubicBezTo>
                      <a:pt x="13" y="110"/>
                      <a:pt x="1" y="447"/>
                      <a:pt x="238" y="547"/>
                    </a:cubicBezTo>
                    <a:cubicBezTo>
                      <a:pt x="280" y="567"/>
                      <a:pt x="322" y="576"/>
                      <a:pt x="363" y="576"/>
                    </a:cubicBezTo>
                    <a:cubicBezTo>
                      <a:pt x="553" y="576"/>
                      <a:pt x="708" y="380"/>
                      <a:pt x="626" y="185"/>
                    </a:cubicBezTo>
                    <a:cubicBezTo>
                      <a:pt x="588" y="71"/>
                      <a:pt x="477" y="0"/>
                      <a:pt x="3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67" name="Google Shape;12767;p61"/>
              <p:cNvSpPr/>
              <p:nvPr/>
            </p:nvSpPr>
            <p:spPr>
              <a:xfrm>
                <a:off x="3884925" y="3645325"/>
                <a:ext cx="17825" cy="14500"/>
              </a:xfrm>
              <a:custGeom>
                <a:rect b="b" l="l" r="r" t="t"/>
                <a:pathLst>
                  <a:path extrusionOk="0" h="580" w="713">
                    <a:moveTo>
                      <a:pt x="349" y="1"/>
                    </a:moveTo>
                    <a:cubicBezTo>
                      <a:pt x="174" y="1"/>
                      <a:pt x="0" y="155"/>
                      <a:pt x="65" y="372"/>
                    </a:cubicBezTo>
                    <a:cubicBezTo>
                      <a:pt x="106" y="519"/>
                      <a:pt x="213" y="580"/>
                      <a:pt x="322" y="580"/>
                    </a:cubicBezTo>
                    <a:cubicBezTo>
                      <a:pt x="513" y="580"/>
                      <a:pt x="713" y="397"/>
                      <a:pt x="602" y="160"/>
                    </a:cubicBezTo>
                    <a:cubicBezTo>
                      <a:pt x="544" y="48"/>
                      <a:pt x="446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68" name="Google Shape;12768;p61"/>
              <p:cNvSpPr/>
              <p:nvPr/>
            </p:nvSpPr>
            <p:spPr>
              <a:xfrm>
                <a:off x="3996775" y="3601900"/>
                <a:ext cx="17825" cy="14500"/>
              </a:xfrm>
              <a:custGeom>
                <a:rect b="b" l="l" r="r" t="t"/>
                <a:pathLst>
                  <a:path extrusionOk="0" h="580" w="713">
                    <a:moveTo>
                      <a:pt x="354" y="0"/>
                    </a:moveTo>
                    <a:cubicBezTo>
                      <a:pt x="179" y="0"/>
                      <a:pt x="0" y="155"/>
                      <a:pt x="65" y="372"/>
                    </a:cubicBezTo>
                    <a:cubicBezTo>
                      <a:pt x="110" y="519"/>
                      <a:pt x="218" y="580"/>
                      <a:pt x="328" y="580"/>
                    </a:cubicBezTo>
                    <a:cubicBezTo>
                      <a:pt x="518" y="580"/>
                      <a:pt x="713" y="397"/>
                      <a:pt x="602" y="160"/>
                    </a:cubicBezTo>
                    <a:cubicBezTo>
                      <a:pt x="548" y="48"/>
                      <a:pt x="452" y="0"/>
                      <a:pt x="3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69" name="Google Shape;12769;p61"/>
              <p:cNvSpPr/>
              <p:nvPr/>
            </p:nvSpPr>
            <p:spPr>
              <a:xfrm>
                <a:off x="3920800" y="3625925"/>
                <a:ext cx="16375" cy="14425"/>
              </a:xfrm>
              <a:custGeom>
                <a:rect b="b" l="l" r="r" t="t"/>
                <a:pathLst>
                  <a:path extrusionOk="0" h="577" w="655">
                    <a:moveTo>
                      <a:pt x="382" y="0"/>
                    </a:moveTo>
                    <a:cubicBezTo>
                      <a:pt x="185" y="0"/>
                      <a:pt x="0" y="209"/>
                      <a:pt x="117" y="424"/>
                    </a:cubicBezTo>
                    <a:cubicBezTo>
                      <a:pt x="167" y="499"/>
                      <a:pt x="229" y="561"/>
                      <a:pt x="317" y="574"/>
                    </a:cubicBezTo>
                    <a:cubicBezTo>
                      <a:pt x="332" y="576"/>
                      <a:pt x="347" y="577"/>
                      <a:pt x="362" y="577"/>
                    </a:cubicBezTo>
                    <a:cubicBezTo>
                      <a:pt x="506" y="577"/>
                      <a:pt x="632" y="472"/>
                      <a:pt x="654" y="336"/>
                    </a:cubicBezTo>
                    <a:cubicBezTo>
                      <a:pt x="654" y="299"/>
                      <a:pt x="654" y="261"/>
                      <a:pt x="654" y="224"/>
                    </a:cubicBezTo>
                    <a:cubicBezTo>
                      <a:pt x="642" y="211"/>
                      <a:pt x="642" y="199"/>
                      <a:pt x="642" y="186"/>
                    </a:cubicBezTo>
                    <a:cubicBezTo>
                      <a:pt x="629" y="161"/>
                      <a:pt x="617" y="136"/>
                      <a:pt x="604" y="111"/>
                    </a:cubicBezTo>
                    <a:cubicBezTo>
                      <a:pt x="540" y="33"/>
                      <a:pt x="460" y="0"/>
                      <a:pt x="3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70" name="Google Shape;12770;p61"/>
              <p:cNvSpPr/>
              <p:nvPr/>
            </p:nvSpPr>
            <p:spPr>
              <a:xfrm>
                <a:off x="3888400" y="3858825"/>
                <a:ext cx="17200" cy="14200"/>
              </a:xfrm>
              <a:custGeom>
                <a:rect b="b" l="l" r="r" t="t"/>
                <a:pathLst>
                  <a:path extrusionOk="0" h="568" w="688">
                    <a:moveTo>
                      <a:pt x="366" y="1"/>
                    </a:moveTo>
                    <a:cubicBezTo>
                      <a:pt x="332" y="1"/>
                      <a:pt x="297" y="6"/>
                      <a:pt x="263" y="18"/>
                    </a:cubicBezTo>
                    <a:cubicBezTo>
                      <a:pt x="226" y="43"/>
                      <a:pt x="188" y="68"/>
                      <a:pt x="151" y="105"/>
                    </a:cubicBezTo>
                    <a:cubicBezTo>
                      <a:pt x="1" y="268"/>
                      <a:pt x="113" y="543"/>
                      <a:pt x="338" y="568"/>
                    </a:cubicBezTo>
                    <a:cubicBezTo>
                      <a:pt x="388" y="568"/>
                      <a:pt x="426" y="568"/>
                      <a:pt x="476" y="555"/>
                    </a:cubicBezTo>
                    <a:cubicBezTo>
                      <a:pt x="626" y="493"/>
                      <a:pt x="688" y="330"/>
                      <a:pt x="638" y="180"/>
                    </a:cubicBezTo>
                    <a:cubicBezTo>
                      <a:pt x="590" y="64"/>
                      <a:pt x="482" y="1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71" name="Google Shape;12771;p61"/>
              <p:cNvSpPr/>
              <p:nvPr/>
            </p:nvSpPr>
            <p:spPr>
              <a:xfrm>
                <a:off x="4180200" y="3713125"/>
                <a:ext cx="15775" cy="14375"/>
              </a:xfrm>
              <a:custGeom>
                <a:rect b="b" l="l" r="r" t="t"/>
                <a:pathLst>
                  <a:path extrusionOk="0" h="575" w="631">
                    <a:moveTo>
                      <a:pt x="324" y="0"/>
                    </a:moveTo>
                    <a:cubicBezTo>
                      <a:pt x="244" y="0"/>
                      <a:pt x="162" y="35"/>
                      <a:pt x="101" y="110"/>
                    </a:cubicBezTo>
                    <a:cubicBezTo>
                      <a:pt x="1" y="235"/>
                      <a:pt x="13" y="410"/>
                      <a:pt x="138" y="510"/>
                    </a:cubicBezTo>
                    <a:cubicBezTo>
                      <a:pt x="194" y="555"/>
                      <a:pt x="257" y="575"/>
                      <a:pt x="319" y="575"/>
                    </a:cubicBezTo>
                    <a:cubicBezTo>
                      <a:pt x="480" y="575"/>
                      <a:pt x="631" y="440"/>
                      <a:pt x="613" y="260"/>
                    </a:cubicBezTo>
                    <a:cubicBezTo>
                      <a:pt x="590" y="96"/>
                      <a:pt x="459" y="0"/>
                      <a:pt x="3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72" name="Google Shape;12772;p61"/>
              <p:cNvSpPr/>
              <p:nvPr/>
            </p:nvSpPr>
            <p:spPr>
              <a:xfrm>
                <a:off x="4217375" y="3692425"/>
                <a:ext cx="18250" cy="14475"/>
              </a:xfrm>
              <a:custGeom>
                <a:rect b="b" l="l" r="r" t="t"/>
                <a:pathLst>
                  <a:path extrusionOk="0" h="579" w="730">
                    <a:moveTo>
                      <a:pt x="356" y="0"/>
                    </a:moveTo>
                    <a:cubicBezTo>
                      <a:pt x="260" y="0"/>
                      <a:pt x="165" y="47"/>
                      <a:pt x="113" y="138"/>
                    </a:cubicBezTo>
                    <a:cubicBezTo>
                      <a:pt x="1" y="313"/>
                      <a:pt x="113" y="550"/>
                      <a:pt x="313" y="575"/>
                    </a:cubicBezTo>
                    <a:cubicBezTo>
                      <a:pt x="328" y="578"/>
                      <a:pt x="343" y="579"/>
                      <a:pt x="357" y="579"/>
                    </a:cubicBezTo>
                    <a:cubicBezTo>
                      <a:pt x="583" y="579"/>
                      <a:pt x="729" y="313"/>
                      <a:pt x="588" y="125"/>
                    </a:cubicBezTo>
                    <a:cubicBezTo>
                      <a:pt x="534" y="41"/>
                      <a:pt x="445" y="0"/>
                      <a:pt x="3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73" name="Google Shape;12773;p61"/>
              <p:cNvSpPr/>
              <p:nvPr/>
            </p:nvSpPr>
            <p:spPr>
              <a:xfrm>
                <a:off x="4150575" y="3679400"/>
                <a:ext cx="18275" cy="14675"/>
              </a:xfrm>
              <a:custGeom>
                <a:rect b="b" l="l" r="r" t="t"/>
                <a:pathLst>
                  <a:path extrusionOk="0" h="587" w="731">
                    <a:moveTo>
                      <a:pt x="383" y="1"/>
                    </a:moveTo>
                    <a:cubicBezTo>
                      <a:pt x="187" y="1"/>
                      <a:pt x="0" y="205"/>
                      <a:pt x="123" y="434"/>
                    </a:cubicBezTo>
                    <a:cubicBezTo>
                      <a:pt x="179" y="541"/>
                      <a:pt x="273" y="586"/>
                      <a:pt x="367" y="586"/>
                    </a:cubicBezTo>
                    <a:cubicBezTo>
                      <a:pt x="548" y="586"/>
                      <a:pt x="730" y="418"/>
                      <a:pt x="648" y="197"/>
                    </a:cubicBezTo>
                    <a:cubicBezTo>
                      <a:pt x="636" y="172"/>
                      <a:pt x="623" y="147"/>
                      <a:pt x="611" y="122"/>
                    </a:cubicBezTo>
                    <a:cubicBezTo>
                      <a:pt x="548" y="37"/>
                      <a:pt x="465" y="1"/>
                      <a:pt x="3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74" name="Google Shape;12774;p61"/>
              <p:cNvSpPr/>
              <p:nvPr/>
            </p:nvSpPr>
            <p:spPr>
              <a:xfrm>
                <a:off x="4162075" y="3640450"/>
                <a:ext cx="15025" cy="14350"/>
              </a:xfrm>
              <a:custGeom>
                <a:rect b="b" l="l" r="r" t="t"/>
                <a:pathLst>
                  <a:path extrusionOk="0" h="574" w="601">
                    <a:moveTo>
                      <a:pt x="298" y="1"/>
                    </a:moveTo>
                    <a:cubicBezTo>
                      <a:pt x="214" y="1"/>
                      <a:pt x="131" y="36"/>
                      <a:pt x="76" y="105"/>
                    </a:cubicBezTo>
                    <a:cubicBezTo>
                      <a:pt x="26" y="167"/>
                      <a:pt x="1" y="242"/>
                      <a:pt x="13" y="317"/>
                    </a:cubicBezTo>
                    <a:cubicBezTo>
                      <a:pt x="29" y="476"/>
                      <a:pt x="165" y="574"/>
                      <a:pt x="304" y="574"/>
                    </a:cubicBezTo>
                    <a:cubicBezTo>
                      <a:pt x="385" y="574"/>
                      <a:pt x="466" y="541"/>
                      <a:pt x="526" y="467"/>
                    </a:cubicBezTo>
                    <a:cubicBezTo>
                      <a:pt x="576" y="417"/>
                      <a:pt x="601" y="330"/>
                      <a:pt x="588" y="255"/>
                    </a:cubicBezTo>
                    <a:cubicBezTo>
                      <a:pt x="588" y="230"/>
                      <a:pt x="576" y="205"/>
                      <a:pt x="576" y="192"/>
                    </a:cubicBezTo>
                    <a:cubicBezTo>
                      <a:pt x="551" y="142"/>
                      <a:pt x="526" y="92"/>
                      <a:pt x="488" y="67"/>
                    </a:cubicBezTo>
                    <a:cubicBezTo>
                      <a:pt x="433" y="23"/>
                      <a:pt x="365" y="1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75" name="Google Shape;12775;p61"/>
              <p:cNvSpPr/>
              <p:nvPr/>
            </p:nvSpPr>
            <p:spPr>
              <a:xfrm>
                <a:off x="4196450" y="3639775"/>
                <a:ext cx="17425" cy="14600"/>
              </a:xfrm>
              <a:custGeom>
                <a:rect b="b" l="l" r="r" t="t"/>
                <a:pathLst>
                  <a:path extrusionOk="0" h="584" w="697">
                    <a:moveTo>
                      <a:pt x="351" y="1"/>
                    </a:moveTo>
                    <a:cubicBezTo>
                      <a:pt x="257" y="1"/>
                      <a:pt x="165" y="47"/>
                      <a:pt x="113" y="144"/>
                    </a:cubicBezTo>
                    <a:cubicBezTo>
                      <a:pt x="0" y="319"/>
                      <a:pt x="113" y="544"/>
                      <a:pt x="313" y="582"/>
                    </a:cubicBezTo>
                    <a:cubicBezTo>
                      <a:pt x="324" y="583"/>
                      <a:pt x="336" y="584"/>
                      <a:pt x="347" y="584"/>
                    </a:cubicBezTo>
                    <a:cubicBezTo>
                      <a:pt x="544" y="584"/>
                      <a:pt x="696" y="384"/>
                      <a:pt x="625" y="194"/>
                    </a:cubicBezTo>
                    <a:cubicBezTo>
                      <a:pt x="613" y="169"/>
                      <a:pt x="600" y="144"/>
                      <a:pt x="588" y="119"/>
                    </a:cubicBezTo>
                    <a:cubicBezTo>
                      <a:pt x="528" y="41"/>
                      <a:pt x="438" y="1"/>
                      <a:pt x="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76" name="Google Shape;12776;p61"/>
              <p:cNvSpPr/>
              <p:nvPr/>
            </p:nvSpPr>
            <p:spPr>
              <a:xfrm>
                <a:off x="4230200" y="3659375"/>
                <a:ext cx="16250" cy="14575"/>
              </a:xfrm>
              <a:custGeom>
                <a:rect b="b" l="l" r="r" t="t"/>
                <a:pathLst>
                  <a:path extrusionOk="0" h="583" w="650">
                    <a:moveTo>
                      <a:pt x="334" y="1"/>
                    </a:moveTo>
                    <a:cubicBezTo>
                      <a:pt x="298" y="1"/>
                      <a:pt x="261" y="8"/>
                      <a:pt x="225" y="23"/>
                    </a:cubicBezTo>
                    <a:cubicBezTo>
                      <a:pt x="75" y="85"/>
                      <a:pt x="0" y="248"/>
                      <a:pt x="63" y="398"/>
                    </a:cubicBezTo>
                    <a:cubicBezTo>
                      <a:pt x="101" y="512"/>
                      <a:pt x="211" y="582"/>
                      <a:pt x="322" y="582"/>
                    </a:cubicBezTo>
                    <a:cubicBezTo>
                      <a:pt x="357" y="582"/>
                      <a:pt x="392" y="575"/>
                      <a:pt x="425" y="560"/>
                    </a:cubicBezTo>
                    <a:cubicBezTo>
                      <a:pt x="575" y="510"/>
                      <a:pt x="650" y="335"/>
                      <a:pt x="600" y="185"/>
                    </a:cubicBezTo>
                    <a:cubicBezTo>
                      <a:pt x="552" y="71"/>
                      <a:pt x="447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77" name="Google Shape;12777;p61"/>
              <p:cNvSpPr/>
              <p:nvPr/>
            </p:nvSpPr>
            <p:spPr>
              <a:xfrm>
                <a:off x="4138575" y="3579850"/>
                <a:ext cx="16200" cy="11675"/>
              </a:xfrm>
              <a:custGeom>
                <a:rect b="b" l="l" r="r" t="t"/>
                <a:pathLst>
                  <a:path extrusionOk="0" h="467" w="648">
                    <a:moveTo>
                      <a:pt x="304" y="1"/>
                    </a:moveTo>
                    <a:cubicBezTo>
                      <a:pt x="164" y="1"/>
                      <a:pt x="51" y="96"/>
                      <a:pt x="29" y="242"/>
                    </a:cubicBezTo>
                    <a:cubicBezTo>
                      <a:pt x="1" y="398"/>
                      <a:pt x="132" y="467"/>
                      <a:pt x="274" y="467"/>
                    </a:cubicBezTo>
                    <a:cubicBezTo>
                      <a:pt x="452" y="467"/>
                      <a:pt x="648" y="360"/>
                      <a:pt x="578" y="180"/>
                    </a:cubicBezTo>
                    <a:cubicBezTo>
                      <a:pt x="541" y="80"/>
                      <a:pt x="453" y="17"/>
                      <a:pt x="353" y="5"/>
                    </a:cubicBezTo>
                    <a:cubicBezTo>
                      <a:pt x="337" y="2"/>
                      <a:pt x="320" y="1"/>
                      <a:pt x="3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78" name="Google Shape;12778;p61"/>
              <p:cNvSpPr/>
              <p:nvPr/>
            </p:nvSpPr>
            <p:spPr>
              <a:xfrm>
                <a:off x="4176150" y="3567925"/>
                <a:ext cx="15775" cy="14625"/>
              </a:xfrm>
              <a:custGeom>
                <a:rect b="b" l="l" r="r" t="t"/>
                <a:pathLst>
                  <a:path extrusionOk="0" h="585" w="631">
                    <a:moveTo>
                      <a:pt x="322" y="0"/>
                    </a:moveTo>
                    <a:cubicBezTo>
                      <a:pt x="241" y="0"/>
                      <a:pt x="160" y="33"/>
                      <a:pt x="100" y="107"/>
                    </a:cubicBezTo>
                    <a:cubicBezTo>
                      <a:pt x="0" y="232"/>
                      <a:pt x="25" y="419"/>
                      <a:pt x="138" y="519"/>
                    </a:cubicBezTo>
                    <a:cubicBezTo>
                      <a:pt x="193" y="564"/>
                      <a:pt x="256" y="584"/>
                      <a:pt x="317" y="584"/>
                    </a:cubicBezTo>
                    <a:cubicBezTo>
                      <a:pt x="479" y="584"/>
                      <a:pt x="631" y="447"/>
                      <a:pt x="613" y="257"/>
                    </a:cubicBezTo>
                    <a:cubicBezTo>
                      <a:pt x="597" y="99"/>
                      <a:pt x="461" y="0"/>
                      <a:pt x="3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79" name="Google Shape;12779;p61"/>
              <p:cNvSpPr/>
              <p:nvPr/>
            </p:nvSpPr>
            <p:spPr>
              <a:xfrm>
                <a:off x="4123975" y="3612775"/>
                <a:ext cx="19475" cy="14975"/>
              </a:xfrm>
              <a:custGeom>
                <a:rect b="b" l="l" r="r" t="t"/>
                <a:pathLst>
                  <a:path extrusionOk="0" h="599" w="779">
                    <a:moveTo>
                      <a:pt x="334" y="1"/>
                    </a:moveTo>
                    <a:cubicBezTo>
                      <a:pt x="246" y="1"/>
                      <a:pt x="158" y="39"/>
                      <a:pt x="100" y="112"/>
                    </a:cubicBezTo>
                    <a:cubicBezTo>
                      <a:pt x="0" y="237"/>
                      <a:pt x="25" y="412"/>
                      <a:pt x="150" y="512"/>
                    </a:cubicBezTo>
                    <a:cubicBezTo>
                      <a:pt x="214" y="573"/>
                      <a:pt x="282" y="599"/>
                      <a:pt x="347" y="599"/>
                    </a:cubicBezTo>
                    <a:cubicBezTo>
                      <a:pt x="587" y="599"/>
                      <a:pt x="778" y="249"/>
                      <a:pt x="513" y="62"/>
                    </a:cubicBezTo>
                    <a:cubicBezTo>
                      <a:pt x="460" y="21"/>
                      <a:pt x="397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80" name="Google Shape;12780;p61"/>
              <p:cNvSpPr/>
              <p:nvPr/>
            </p:nvSpPr>
            <p:spPr>
              <a:xfrm>
                <a:off x="4203325" y="3602200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34" y="1"/>
                    </a:moveTo>
                    <a:cubicBezTo>
                      <a:pt x="298" y="1"/>
                      <a:pt x="261" y="8"/>
                      <a:pt x="225" y="23"/>
                    </a:cubicBezTo>
                    <a:cubicBezTo>
                      <a:pt x="75" y="73"/>
                      <a:pt x="0" y="248"/>
                      <a:pt x="63" y="398"/>
                    </a:cubicBezTo>
                    <a:cubicBezTo>
                      <a:pt x="102" y="506"/>
                      <a:pt x="219" y="576"/>
                      <a:pt x="341" y="576"/>
                    </a:cubicBezTo>
                    <a:cubicBezTo>
                      <a:pt x="373" y="576"/>
                      <a:pt x="406" y="571"/>
                      <a:pt x="438" y="560"/>
                    </a:cubicBezTo>
                    <a:cubicBezTo>
                      <a:pt x="575" y="498"/>
                      <a:pt x="650" y="335"/>
                      <a:pt x="600" y="185"/>
                    </a:cubicBezTo>
                    <a:cubicBezTo>
                      <a:pt x="553" y="71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81" name="Google Shape;12781;p61"/>
              <p:cNvSpPr/>
              <p:nvPr/>
            </p:nvSpPr>
            <p:spPr>
              <a:xfrm>
                <a:off x="4294225" y="3668025"/>
                <a:ext cx="19250" cy="14425"/>
              </a:xfrm>
              <a:custGeom>
                <a:rect b="b" l="l" r="r" t="t"/>
                <a:pathLst>
                  <a:path extrusionOk="0" h="577" w="770">
                    <a:moveTo>
                      <a:pt x="381" y="0"/>
                    </a:moveTo>
                    <a:cubicBezTo>
                      <a:pt x="371" y="0"/>
                      <a:pt x="361" y="1"/>
                      <a:pt x="351" y="2"/>
                    </a:cubicBezTo>
                    <a:cubicBezTo>
                      <a:pt x="101" y="27"/>
                      <a:pt x="1" y="352"/>
                      <a:pt x="201" y="514"/>
                    </a:cubicBezTo>
                    <a:cubicBezTo>
                      <a:pt x="254" y="557"/>
                      <a:pt x="319" y="577"/>
                      <a:pt x="384" y="577"/>
                    </a:cubicBezTo>
                    <a:cubicBezTo>
                      <a:pt x="470" y="577"/>
                      <a:pt x="556" y="541"/>
                      <a:pt x="613" y="477"/>
                    </a:cubicBezTo>
                    <a:cubicBezTo>
                      <a:pt x="769" y="285"/>
                      <a:pt x="626" y="0"/>
                      <a:pt x="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82" name="Google Shape;12782;p61"/>
              <p:cNvSpPr/>
              <p:nvPr/>
            </p:nvSpPr>
            <p:spPr>
              <a:xfrm>
                <a:off x="4270125" y="3603900"/>
                <a:ext cx="16900" cy="14550"/>
              </a:xfrm>
              <a:custGeom>
                <a:rect b="b" l="l" r="r" t="t"/>
                <a:pathLst>
                  <a:path extrusionOk="0" h="582" w="676">
                    <a:moveTo>
                      <a:pt x="371" y="1"/>
                    </a:moveTo>
                    <a:cubicBezTo>
                      <a:pt x="172" y="1"/>
                      <a:pt x="0" y="219"/>
                      <a:pt x="115" y="430"/>
                    </a:cubicBezTo>
                    <a:cubicBezTo>
                      <a:pt x="173" y="535"/>
                      <a:pt x="270" y="582"/>
                      <a:pt x="367" y="582"/>
                    </a:cubicBezTo>
                    <a:cubicBezTo>
                      <a:pt x="523" y="582"/>
                      <a:pt x="676" y="460"/>
                      <a:pt x="653" y="267"/>
                    </a:cubicBezTo>
                    <a:cubicBezTo>
                      <a:pt x="653" y="230"/>
                      <a:pt x="653" y="217"/>
                      <a:pt x="640" y="192"/>
                    </a:cubicBezTo>
                    <a:cubicBezTo>
                      <a:pt x="615" y="142"/>
                      <a:pt x="590" y="105"/>
                      <a:pt x="553" y="67"/>
                    </a:cubicBezTo>
                    <a:cubicBezTo>
                      <a:pt x="494" y="21"/>
                      <a:pt x="431" y="1"/>
                      <a:pt x="3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83" name="Google Shape;12783;p61"/>
              <p:cNvSpPr/>
              <p:nvPr/>
            </p:nvSpPr>
            <p:spPr>
              <a:xfrm>
                <a:off x="4264875" y="364017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1" y="0"/>
                    </a:moveTo>
                    <a:cubicBezTo>
                      <a:pt x="289" y="0"/>
                      <a:pt x="257" y="5"/>
                      <a:pt x="225" y="16"/>
                    </a:cubicBezTo>
                    <a:cubicBezTo>
                      <a:pt x="75" y="78"/>
                      <a:pt x="0" y="241"/>
                      <a:pt x="63" y="391"/>
                    </a:cubicBezTo>
                    <a:cubicBezTo>
                      <a:pt x="101" y="505"/>
                      <a:pt x="211" y="575"/>
                      <a:pt x="322" y="575"/>
                    </a:cubicBezTo>
                    <a:cubicBezTo>
                      <a:pt x="357" y="575"/>
                      <a:pt x="392" y="568"/>
                      <a:pt x="425" y="553"/>
                    </a:cubicBezTo>
                    <a:cubicBezTo>
                      <a:pt x="575" y="503"/>
                      <a:pt x="650" y="328"/>
                      <a:pt x="600" y="178"/>
                    </a:cubicBezTo>
                    <a:cubicBezTo>
                      <a:pt x="551" y="70"/>
                      <a:pt x="439" y="0"/>
                      <a:pt x="3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84" name="Google Shape;12784;p61"/>
              <p:cNvSpPr/>
              <p:nvPr/>
            </p:nvSpPr>
            <p:spPr>
              <a:xfrm>
                <a:off x="4246425" y="3534575"/>
                <a:ext cx="16050" cy="14225"/>
              </a:xfrm>
              <a:custGeom>
                <a:rect b="b" l="l" r="r" t="t"/>
                <a:pathLst>
                  <a:path extrusionOk="0" h="569" w="642">
                    <a:moveTo>
                      <a:pt x="296" y="0"/>
                    </a:moveTo>
                    <a:cubicBezTo>
                      <a:pt x="161" y="0"/>
                      <a:pt x="36" y="105"/>
                      <a:pt x="13" y="241"/>
                    </a:cubicBezTo>
                    <a:cubicBezTo>
                      <a:pt x="1" y="316"/>
                      <a:pt x="13" y="391"/>
                      <a:pt x="63" y="454"/>
                    </a:cubicBezTo>
                    <a:cubicBezTo>
                      <a:pt x="125" y="534"/>
                      <a:pt x="207" y="569"/>
                      <a:pt x="287" y="569"/>
                    </a:cubicBezTo>
                    <a:cubicBezTo>
                      <a:pt x="468" y="569"/>
                      <a:pt x="641" y="395"/>
                      <a:pt x="563" y="179"/>
                    </a:cubicBezTo>
                    <a:cubicBezTo>
                      <a:pt x="563" y="154"/>
                      <a:pt x="551" y="141"/>
                      <a:pt x="526" y="116"/>
                    </a:cubicBezTo>
                    <a:cubicBezTo>
                      <a:pt x="488" y="54"/>
                      <a:pt x="413" y="16"/>
                      <a:pt x="338" y="4"/>
                    </a:cubicBezTo>
                    <a:cubicBezTo>
                      <a:pt x="324" y="1"/>
                      <a:pt x="310" y="0"/>
                      <a:pt x="2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85" name="Google Shape;12785;p61"/>
              <p:cNvSpPr/>
              <p:nvPr/>
            </p:nvSpPr>
            <p:spPr>
              <a:xfrm>
                <a:off x="4232375" y="3580975"/>
                <a:ext cx="16575" cy="14425"/>
              </a:xfrm>
              <a:custGeom>
                <a:rect b="b" l="l" r="r" t="t"/>
                <a:pathLst>
                  <a:path extrusionOk="0" h="577" w="663">
                    <a:moveTo>
                      <a:pt x="334" y="0"/>
                    </a:moveTo>
                    <a:cubicBezTo>
                      <a:pt x="298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63" y="397"/>
                    </a:cubicBezTo>
                    <a:cubicBezTo>
                      <a:pt x="102" y="513"/>
                      <a:pt x="215" y="576"/>
                      <a:pt x="333" y="576"/>
                    </a:cubicBezTo>
                    <a:cubicBezTo>
                      <a:pt x="368" y="576"/>
                      <a:pt x="404" y="571"/>
                      <a:pt x="438" y="559"/>
                    </a:cubicBezTo>
                    <a:cubicBezTo>
                      <a:pt x="588" y="497"/>
                      <a:pt x="663" y="335"/>
                      <a:pt x="600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86" name="Google Shape;12786;p61"/>
              <p:cNvSpPr/>
              <p:nvPr/>
            </p:nvSpPr>
            <p:spPr>
              <a:xfrm>
                <a:off x="4112725" y="3735675"/>
                <a:ext cx="17225" cy="14400"/>
              </a:xfrm>
              <a:custGeom>
                <a:rect b="b" l="l" r="r" t="t"/>
                <a:pathLst>
                  <a:path extrusionOk="0" h="576" w="689">
                    <a:moveTo>
                      <a:pt x="313" y="0"/>
                    </a:moveTo>
                    <a:cubicBezTo>
                      <a:pt x="179" y="0"/>
                      <a:pt x="48" y="92"/>
                      <a:pt x="25" y="245"/>
                    </a:cubicBezTo>
                    <a:cubicBezTo>
                      <a:pt x="0" y="407"/>
                      <a:pt x="113" y="545"/>
                      <a:pt x="263" y="570"/>
                    </a:cubicBezTo>
                    <a:cubicBezTo>
                      <a:pt x="283" y="574"/>
                      <a:pt x="303" y="576"/>
                      <a:pt x="322" y="576"/>
                    </a:cubicBezTo>
                    <a:cubicBezTo>
                      <a:pt x="550" y="576"/>
                      <a:pt x="688" y="316"/>
                      <a:pt x="550" y="120"/>
                    </a:cubicBezTo>
                    <a:cubicBezTo>
                      <a:pt x="487" y="37"/>
                      <a:pt x="399" y="0"/>
                      <a:pt x="3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87" name="Google Shape;12787;p61"/>
              <p:cNvSpPr/>
              <p:nvPr/>
            </p:nvSpPr>
            <p:spPr>
              <a:xfrm>
                <a:off x="4116750" y="3698450"/>
                <a:ext cx="17250" cy="12850"/>
              </a:xfrm>
              <a:custGeom>
                <a:rect b="b" l="l" r="r" t="t"/>
                <a:pathLst>
                  <a:path extrusionOk="0" h="514" w="690">
                    <a:moveTo>
                      <a:pt x="489" y="0"/>
                    </a:moveTo>
                    <a:cubicBezTo>
                      <a:pt x="277" y="0"/>
                      <a:pt x="1" y="289"/>
                      <a:pt x="214" y="447"/>
                    </a:cubicBezTo>
                    <a:cubicBezTo>
                      <a:pt x="264" y="491"/>
                      <a:pt x="329" y="513"/>
                      <a:pt x="394" y="513"/>
                    </a:cubicBezTo>
                    <a:cubicBezTo>
                      <a:pt x="476" y="513"/>
                      <a:pt x="559" y="479"/>
                      <a:pt x="614" y="409"/>
                    </a:cubicBezTo>
                    <a:cubicBezTo>
                      <a:pt x="664" y="347"/>
                      <a:pt x="689" y="272"/>
                      <a:pt x="677" y="197"/>
                    </a:cubicBezTo>
                    <a:cubicBezTo>
                      <a:pt x="677" y="172"/>
                      <a:pt x="664" y="147"/>
                      <a:pt x="664" y="122"/>
                    </a:cubicBezTo>
                    <a:cubicBezTo>
                      <a:pt x="629" y="35"/>
                      <a:pt x="563" y="0"/>
                      <a:pt x="4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88" name="Google Shape;12788;p61"/>
              <p:cNvSpPr/>
              <p:nvPr/>
            </p:nvSpPr>
            <p:spPr>
              <a:xfrm>
                <a:off x="4085550" y="3675850"/>
                <a:ext cx="17375" cy="14525"/>
              </a:xfrm>
              <a:custGeom>
                <a:rect b="b" l="l" r="r" t="t"/>
                <a:pathLst>
                  <a:path extrusionOk="0" h="581" w="695">
                    <a:moveTo>
                      <a:pt x="349" y="1"/>
                    </a:moveTo>
                    <a:cubicBezTo>
                      <a:pt x="253" y="1"/>
                      <a:pt x="158" y="48"/>
                      <a:pt x="100" y="139"/>
                    </a:cubicBezTo>
                    <a:cubicBezTo>
                      <a:pt x="0" y="326"/>
                      <a:pt x="100" y="551"/>
                      <a:pt x="313" y="576"/>
                    </a:cubicBezTo>
                    <a:cubicBezTo>
                      <a:pt x="329" y="579"/>
                      <a:pt x="345" y="580"/>
                      <a:pt x="361" y="580"/>
                    </a:cubicBezTo>
                    <a:cubicBezTo>
                      <a:pt x="551" y="580"/>
                      <a:pt x="694" y="384"/>
                      <a:pt x="625" y="189"/>
                    </a:cubicBezTo>
                    <a:cubicBezTo>
                      <a:pt x="612" y="164"/>
                      <a:pt x="600" y="151"/>
                      <a:pt x="587" y="126"/>
                    </a:cubicBezTo>
                    <a:cubicBezTo>
                      <a:pt x="527" y="42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89" name="Google Shape;12789;p61"/>
              <p:cNvSpPr/>
              <p:nvPr/>
            </p:nvSpPr>
            <p:spPr>
              <a:xfrm>
                <a:off x="4061450" y="3610350"/>
                <a:ext cx="17375" cy="12800"/>
              </a:xfrm>
              <a:custGeom>
                <a:rect b="b" l="l" r="r" t="t"/>
                <a:pathLst>
                  <a:path extrusionOk="0" h="512" w="695">
                    <a:moveTo>
                      <a:pt x="489" y="0"/>
                    </a:moveTo>
                    <a:cubicBezTo>
                      <a:pt x="277" y="0"/>
                      <a:pt x="1" y="289"/>
                      <a:pt x="214" y="447"/>
                    </a:cubicBezTo>
                    <a:cubicBezTo>
                      <a:pt x="270" y="492"/>
                      <a:pt x="332" y="512"/>
                      <a:pt x="393" y="512"/>
                    </a:cubicBezTo>
                    <a:cubicBezTo>
                      <a:pt x="550" y="512"/>
                      <a:pt x="695" y="377"/>
                      <a:pt x="677" y="197"/>
                    </a:cubicBezTo>
                    <a:cubicBezTo>
                      <a:pt x="677" y="172"/>
                      <a:pt x="664" y="147"/>
                      <a:pt x="664" y="122"/>
                    </a:cubicBezTo>
                    <a:cubicBezTo>
                      <a:pt x="629" y="35"/>
                      <a:pt x="563" y="0"/>
                      <a:pt x="4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90" name="Google Shape;12790;p61"/>
              <p:cNvSpPr/>
              <p:nvPr/>
            </p:nvSpPr>
            <p:spPr>
              <a:xfrm>
                <a:off x="4087800" y="3636925"/>
                <a:ext cx="19175" cy="14400"/>
              </a:xfrm>
              <a:custGeom>
                <a:rect b="b" l="l" r="r" t="t"/>
                <a:pathLst>
                  <a:path extrusionOk="0" h="576" w="767">
                    <a:moveTo>
                      <a:pt x="397" y="0"/>
                    </a:moveTo>
                    <a:cubicBezTo>
                      <a:pt x="62" y="0"/>
                      <a:pt x="0" y="536"/>
                      <a:pt x="385" y="571"/>
                    </a:cubicBezTo>
                    <a:cubicBezTo>
                      <a:pt x="403" y="574"/>
                      <a:pt x="420" y="575"/>
                      <a:pt x="436" y="575"/>
                    </a:cubicBezTo>
                    <a:cubicBezTo>
                      <a:pt x="634" y="575"/>
                      <a:pt x="767" y="379"/>
                      <a:pt x="697" y="184"/>
                    </a:cubicBezTo>
                    <a:cubicBezTo>
                      <a:pt x="685" y="159"/>
                      <a:pt x="672" y="134"/>
                      <a:pt x="660" y="121"/>
                    </a:cubicBezTo>
                    <a:cubicBezTo>
                      <a:pt x="622" y="59"/>
                      <a:pt x="547" y="21"/>
                      <a:pt x="472" y="9"/>
                    </a:cubicBezTo>
                    <a:cubicBezTo>
                      <a:pt x="446" y="3"/>
                      <a:pt x="421" y="0"/>
                      <a:pt x="3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91" name="Google Shape;12791;p61"/>
              <p:cNvSpPr/>
              <p:nvPr/>
            </p:nvSpPr>
            <p:spPr>
              <a:xfrm>
                <a:off x="4235200" y="3620600"/>
                <a:ext cx="16650" cy="14450"/>
              </a:xfrm>
              <a:custGeom>
                <a:rect b="b" l="l" r="r" t="t"/>
                <a:pathLst>
                  <a:path extrusionOk="0" h="578" w="666">
                    <a:moveTo>
                      <a:pt x="293" y="1"/>
                    </a:moveTo>
                    <a:cubicBezTo>
                      <a:pt x="162" y="1"/>
                      <a:pt x="35" y="91"/>
                      <a:pt x="13" y="249"/>
                    </a:cubicBezTo>
                    <a:cubicBezTo>
                      <a:pt x="0" y="324"/>
                      <a:pt x="13" y="399"/>
                      <a:pt x="63" y="462"/>
                    </a:cubicBezTo>
                    <a:cubicBezTo>
                      <a:pt x="100" y="524"/>
                      <a:pt x="175" y="562"/>
                      <a:pt x="250" y="574"/>
                    </a:cubicBezTo>
                    <a:cubicBezTo>
                      <a:pt x="265" y="576"/>
                      <a:pt x="280" y="577"/>
                      <a:pt x="294" y="577"/>
                    </a:cubicBezTo>
                    <a:cubicBezTo>
                      <a:pt x="520" y="577"/>
                      <a:pt x="666" y="312"/>
                      <a:pt x="525" y="124"/>
                    </a:cubicBezTo>
                    <a:cubicBezTo>
                      <a:pt x="465" y="40"/>
                      <a:pt x="378" y="1"/>
                      <a:pt x="2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92" name="Google Shape;12792;p61"/>
              <p:cNvSpPr/>
              <p:nvPr/>
            </p:nvSpPr>
            <p:spPr>
              <a:xfrm>
                <a:off x="4167075" y="3606500"/>
                <a:ext cx="17675" cy="14525"/>
              </a:xfrm>
              <a:custGeom>
                <a:rect b="b" l="l" r="r" t="t"/>
                <a:pathLst>
                  <a:path extrusionOk="0" h="581" w="707">
                    <a:moveTo>
                      <a:pt x="360" y="1"/>
                    </a:moveTo>
                    <a:cubicBezTo>
                      <a:pt x="267" y="1"/>
                      <a:pt x="171" y="48"/>
                      <a:pt x="113" y="138"/>
                    </a:cubicBezTo>
                    <a:cubicBezTo>
                      <a:pt x="1" y="313"/>
                      <a:pt x="113" y="551"/>
                      <a:pt x="313" y="576"/>
                    </a:cubicBezTo>
                    <a:cubicBezTo>
                      <a:pt x="331" y="579"/>
                      <a:pt x="348" y="580"/>
                      <a:pt x="365" y="580"/>
                    </a:cubicBezTo>
                    <a:cubicBezTo>
                      <a:pt x="564" y="580"/>
                      <a:pt x="706" y="384"/>
                      <a:pt x="626" y="188"/>
                    </a:cubicBezTo>
                    <a:cubicBezTo>
                      <a:pt x="626" y="163"/>
                      <a:pt x="613" y="138"/>
                      <a:pt x="588" y="126"/>
                    </a:cubicBezTo>
                    <a:cubicBezTo>
                      <a:pt x="534" y="41"/>
                      <a:pt x="448" y="1"/>
                      <a:pt x="3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93" name="Google Shape;12793;p61"/>
              <p:cNvSpPr/>
              <p:nvPr/>
            </p:nvSpPr>
            <p:spPr>
              <a:xfrm>
                <a:off x="4186375" y="3675675"/>
                <a:ext cx="16200" cy="11775"/>
              </a:xfrm>
              <a:custGeom>
                <a:rect b="b" l="l" r="r" t="t"/>
                <a:pathLst>
                  <a:path extrusionOk="0" h="471" w="648">
                    <a:moveTo>
                      <a:pt x="314" y="1"/>
                    </a:moveTo>
                    <a:cubicBezTo>
                      <a:pt x="182" y="1"/>
                      <a:pt x="51" y="93"/>
                      <a:pt x="29" y="246"/>
                    </a:cubicBezTo>
                    <a:cubicBezTo>
                      <a:pt x="1" y="401"/>
                      <a:pt x="132" y="470"/>
                      <a:pt x="274" y="470"/>
                    </a:cubicBezTo>
                    <a:cubicBezTo>
                      <a:pt x="452" y="470"/>
                      <a:pt x="648" y="363"/>
                      <a:pt x="578" y="183"/>
                    </a:cubicBezTo>
                    <a:cubicBezTo>
                      <a:pt x="566" y="158"/>
                      <a:pt x="553" y="133"/>
                      <a:pt x="541" y="121"/>
                    </a:cubicBezTo>
                    <a:cubicBezTo>
                      <a:pt x="483" y="38"/>
                      <a:pt x="398" y="1"/>
                      <a:pt x="31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94" name="Google Shape;12794;p61"/>
              <p:cNvSpPr/>
              <p:nvPr/>
            </p:nvSpPr>
            <p:spPr>
              <a:xfrm>
                <a:off x="4122700" y="3657200"/>
                <a:ext cx="18550" cy="14700"/>
              </a:xfrm>
              <a:custGeom>
                <a:rect b="b" l="l" r="r" t="t"/>
                <a:pathLst>
                  <a:path extrusionOk="0" h="588" w="742">
                    <a:moveTo>
                      <a:pt x="410" y="0"/>
                    </a:moveTo>
                    <a:cubicBezTo>
                      <a:pt x="198" y="0"/>
                      <a:pt x="1" y="246"/>
                      <a:pt x="164" y="472"/>
                    </a:cubicBezTo>
                    <a:cubicBezTo>
                      <a:pt x="225" y="553"/>
                      <a:pt x="307" y="588"/>
                      <a:pt x="388" y="588"/>
                    </a:cubicBezTo>
                    <a:cubicBezTo>
                      <a:pt x="568" y="588"/>
                      <a:pt x="741" y="413"/>
                      <a:pt x="664" y="197"/>
                    </a:cubicBezTo>
                    <a:cubicBezTo>
                      <a:pt x="664" y="172"/>
                      <a:pt x="651" y="147"/>
                      <a:pt x="639" y="122"/>
                    </a:cubicBezTo>
                    <a:cubicBezTo>
                      <a:pt x="573" y="36"/>
                      <a:pt x="490" y="0"/>
                      <a:pt x="4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95" name="Google Shape;12795;p61"/>
              <p:cNvSpPr/>
              <p:nvPr/>
            </p:nvSpPr>
            <p:spPr>
              <a:xfrm>
                <a:off x="4095175" y="3590850"/>
                <a:ext cx="18075" cy="14625"/>
              </a:xfrm>
              <a:custGeom>
                <a:rect b="b" l="l" r="r" t="t"/>
                <a:pathLst>
                  <a:path extrusionOk="0" h="585" w="723">
                    <a:moveTo>
                      <a:pt x="375" y="0"/>
                    </a:moveTo>
                    <a:cubicBezTo>
                      <a:pt x="183" y="0"/>
                      <a:pt x="1" y="208"/>
                      <a:pt x="115" y="427"/>
                    </a:cubicBezTo>
                    <a:cubicBezTo>
                      <a:pt x="175" y="538"/>
                      <a:pt x="270" y="585"/>
                      <a:pt x="364" y="585"/>
                    </a:cubicBezTo>
                    <a:cubicBezTo>
                      <a:pt x="545" y="585"/>
                      <a:pt x="722" y="412"/>
                      <a:pt x="640" y="189"/>
                    </a:cubicBezTo>
                    <a:cubicBezTo>
                      <a:pt x="640" y="164"/>
                      <a:pt x="627" y="152"/>
                      <a:pt x="602" y="127"/>
                    </a:cubicBezTo>
                    <a:cubicBezTo>
                      <a:pt x="539" y="38"/>
                      <a:pt x="456" y="0"/>
                      <a:pt x="3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96" name="Google Shape;12796;p61"/>
              <p:cNvSpPr/>
              <p:nvPr/>
            </p:nvSpPr>
            <p:spPr>
              <a:xfrm>
                <a:off x="4147400" y="3721675"/>
                <a:ext cx="15650" cy="14500"/>
              </a:xfrm>
              <a:custGeom>
                <a:rect b="b" l="l" r="r" t="t"/>
                <a:pathLst>
                  <a:path extrusionOk="0" h="580" w="626">
                    <a:moveTo>
                      <a:pt x="296" y="0"/>
                    </a:moveTo>
                    <a:cubicBezTo>
                      <a:pt x="167" y="0"/>
                      <a:pt x="39" y="82"/>
                      <a:pt x="13" y="243"/>
                    </a:cubicBezTo>
                    <a:cubicBezTo>
                      <a:pt x="0" y="318"/>
                      <a:pt x="25" y="393"/>
                      <a:pt x="63" y="455"/>
                    </a:cubicBezTo>
                    <a:cubicBezTo>
                      <a:pt x="125" y="542"/>
                      <a:pt x="210" y="580"/>
                      <a:pt x="294" y="580"/>
                    </a:cubicBezTo>
                    <a:cubicBezTo>
                      <a:pt x="463" y="580"/>
                      <a:pt x="625" y="427"/>
                      <a:pt x="575" y="218"/>
                    </a:cubicBezTo>
                    <a:cubicBezTo>
                      <a:pt x="539" y="72"/>
                      <a:pt x="417" y="0"/>
                      <a:pt x="2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97" name="Google Shape;12797;p61"/>
              <p:cNvSpPr/>
              <p:nvPr/>
            </p:nvSpPr>
            <p:spPr>
              <a:xfrm>
                <a:off x="4207375" y="3549475"/>
                <a:ext cx="16100" cy="14375"/>
              </a:xfrm>
              <a:custGeom>
                <a:rect b="b" l="l" r="r" t="t"/>
                <a:pathLst>
                  <a:path extrusionOk="0" h="575" w="644">
                    <a:moveTo>
                      <a:pt x="301" y="0"/>
                    </a:moveTo>
                    <a:cubicBezTo>
                      <a:pt x="167" y="0"/>
                      <a:pt x="36" y="92"/>
                      <a:pt x="13" y="245"/>
                    </a:cubicBezTo>
                    <a:cubicBezTo>
                      <a:pt x="1" y="320"/>
                      <a:pt x="26" y="395"/>
                      <a:pt x="63" y="457"/>
                    </a:cubicBezTo>
                    <a:cubicBezTo>
                      <a:pt x="113" y="520"/>
                      <a:pt x="176" y="557"/>
                      <a:pt x="251" y="570"/>
                    </a:cubicBezTo>
                    <a:cubicBezTo>
                      <a:pt x="268" y="573"/>
                      <a:pt x="286" y="574"/>
                      <a:pt x="302" y="574"/>
                    </a:cubicBezTo>
                    <a:cubicBezTo>
                      <a:pt x="501" y="574"/>
                      <a:pt x="644" y="378"/>
                      <a:pt x="563" y="182"/>
                    </a:cubicBezTo>
                    <a:cubicBezTo>
                      <a:pt x="563" y="157"/>
                      <a:pt x="551" y="132"/>
                      <a:pt x="538" y="120"/>
                    </a:cubicBezTo>
                    <a:cubicBezTo>
                      <a:pt x="475" y="37"/>
                      <a:pt x="387" y="0"/>
                      <a:pt x="3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98" name="Google Shape;12798;p61"/>
              <p:cNvSpPr/>
              <p:nvPr/>
            </p:nvSpPr>
            <p:spPr>
              <a:xfrm>
                <a:off x="4272675" y="3563975"/>
                <a:ext cx="16975" cy="14225"/>
              </a:xfrm>
              <a:custGeom>
                <a:rect b="b" l="l" r="r" t="t"/>
                <a:pathLst>
                  <a:path extrusionOk="0" h="569" w="679">
                    <a:moveTo>
                      <a:pt x="299" y="0"/>
                    </a:moveTo>
                    <a:cubicBezTo>
                      <a:pt x="165" y="0"/>
                      <a:pt x="36" y="88"/>
                      <a:pt x="13" y="240"/>
                    </a:cubicBezTo>
                    <a:cubicBezTo>
                      <a:pt x="1" y="315"/>
                      <a:pt x="26" y="390"/>
                      <a:pt x="63" y="452"/>
                    </a:cubicBezTo>
                    <a:cubicBezTo>
                      <a:pt x="113" y="515"/>
                      <a:pt x="176" y="552"/>
                      <a:pt x="263" y="565"/>
                    </a:cubicBezTo>
                    <a:cubicBezTo>
                      <a:pt x="279" y="567"/>
                      <a:pt x="294" y="568"/>
                      <a:pt x="309" y="568"/>
                    </a:cubicBezTo>
                    <a:cubicBezTo>
                      <a:pt x="534" y="568"/>
                      <a:pt x="679" y="314"/>
                      <a:pt x="538" y="115"/>
                    </a:cubicBezTo>
                    <a:cubicBezTo>
                      <a:pt x="474" y="37"/>
                      <a:pt x="386" y="0"/>
                      <a:pt x="2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99" name="Google Shape;12799;p61"/>
              <p:cNvSpPr/>
              <p:nvPr/>
            </p:nvSpPr>
            <p:spPr>
              <a:xfrm>
                <a:off x="4300075" y="3635225"/>
                <a:ext cx="19825" cy="14475"/>
              </a:xfrm>
              <a:custGeom>
                <a:rect b="b" l="l" r="r" t="t"/>
                <a:pathLst>
                  <a:path extrusionOk="0" h="579" w="793">
                    <a:moveTo>
                      <a:pt x="404" y="1"/>
                    </a:moveTo>
                    <a:cubicBezTo>
                      <a:pt x="40" y="1"/>
                      <a:pt x="0" y="540"/>
                      <a:pt x="367" y="576"/>
                    </a:cubicBezTo>
                    <a:cubicBezTo>
                      <a:pt x="379" y="578"/>
                      <a:pt x="391" y="578"/>
                      <a:pt x="403" y="578"/>
                    </a:cubicBezTo>
                    <a:cubicBezTo>
                      <a:pt x="734" y="578"/>
                      <a:pt x="792" y="86"/>
                      <a:pt x="454" y="2"/>
                    </a:cubicBezTo>
                    <a:lnTo>
                      <a:pt x="429" y="2"/>
                    </a:lnTo>
                    <a:cubicBezTo>
                      <a:pt x="421" y="1"/>
                      <a:pt x="413" y="1"/>
                      <a:pt x="4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00" name="Google Shape;12800;p61"/>
              <p:cNvSpPr/>
              <p:nvPr/>
            </p:nvSpPr>
            <p:spPr>
              <a:xfrm>
                <a:off x="4262675" y="3679675"/>
                <a:ext cx="16600" cy="14575"/>
              </a:xfrm>
              <a:custGeom>
                <a:rect b="b" l="l" r="r" t="t"/>
                <a:pathLst>
                  <a:path extrusionOk="0" h="583" w="664">
                    <a:moveTo>
                      <a:pt x="334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86"/>
                      <a:pt x="1" y="248"/>
                      <a:pt x="63" y="398"/>
                    </a:cubicBezTo>
                    <a:cubicBezTo>
                      <a:pt x="101" y="512"/>
                      <a:pt x="211" y="583"/>
                      <a:pt x="328" y="583"/>
                    </a:cubicBezTo>
                    <a:cubicBezTo>
                      <a:pt x="365" y="583"/>
                      <a:pt x="402" y="575"/>
                      <a:pt x="438" y="560"/>
                    </a:cubicBezTo>
                    <a:cubicBezTo>
                      <a:pt x="588" y="498"/>
                      <a:pt x="663" y="336"/>
                      <a:pt x="601" y="186"/>
                    </a:cubicBezTo>
                    <a:cubicBezTo>
                      <a:pt x="553" y="72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01" name="Google Shape;12801;p61"/>
              <p:cNvSpPr/>
              <p:nvPr/>
            </p:nvSpPr>
            <p:spPr>
              <a:xfrm>
                <a:off x="4140850" y="3764875"/>
                <a:ext cx="16825" cy="15025"/>
              </a:xfrm>
              <a:custGeom>
                <a:rect b="b" l="l" r="r" t="t"/>
                <a:pathLst>
                  <a:path extrusionOk="0" h="601" w="673">
                    <a:moveTo>
                      <a:pt x="295" y="0"/>
                    </a:moveTo>
                    <a:cubicBezTo>
                      <a:pt x="154" y="0"/>
                      <a:pt x="17" y="104"/>
                      <a:pt x="0" y="264"/>
                    </a:cubicBezTo>
                    <a:cubicBezTo>
                      <a:pt x="0" y="302"/>
                      <a:pt x="13" y="352"/>
                      <a:pt x="25" y="389"/>
                    </a:cubicBezTo>
                    <a:cubicBezTo>
                      <a:pt x="67" y="538"/>
                      <a:pt x="177" y="600"/>
                      <a:pt x="289" y="600"/>
                    </a:cubicBezTo>
                    <a:cubicBezTo>
                      <a:pt x="477" y="600"/>
                      <a:pt x="672" y="424"/>
                      <a:pt x="562" y="189"/>
                    </a:cubicBezTo>
                    <a:cubicBezTo>
                      <a:pt x="550" y="139"/>
                      <a:pt x="525" y="102"/>
                      <a:pt x="487" y="77"/>
                    </a:cubicBezTo>
                    <a:cubicBezTo>
                      <a:pt x="431" y="24"/>
                      <a:pt x="362" y="0"/>
                      <a:pt x="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02" name="Google Shape;12802;p61"/>
              <p:cNvSpPr/>
              <p:nvPr/>
            </p:nvSpPr>
            <p:spPr>
              <a:xfrm>
                <a:off x="4251125" y="3712025"/>
                <a:ext cx="17725" cy="14450"/>
              </a:xfrm>
              <a:custGeom>
                <a:rect b="b" l="l" r="r" t="t"/>
                <a:pathLst>
                  <a:path extrusionOk="0" h="578" w="709">
                    <a:moveTo>
                      <a:pt x="345" y="1"/>
                    </a:moveTo>
                    <a:cubicBezTo>
                      <a:pt x="313" y="1"/>
                      <a:pt x="282" y="6"/>
                      <a:pt x="250" y="16"/>
                    </a:cubicBezTo>
                    <a:cubicBezTo>
                      <a:pt x="13" y="116"/>
                      <a:pt x="0" y="454"/>
                      <a:pt x="238" y="554"/>
                    </a:cubicBezTo>
                    <a:cubicBezTo>
                      <a:pt x="278" y="570"/>
                      <a:pt x="318" y="578"/>
                      <a:pt x="356" y="578"/>
                    </a:cubicBezTo>
                    <a:cubicBezTo>
                      <a:pt x="549" y="578"/>
                      <a:pt x="708" y="389"/>
                      <a:pt x="625" y="191"/>
                    </a:cubicBezTo>
                    <a:cubicBezTo>
                      <a:pt x="576" y="73"/>
                      <a:pt x="464" y="1"/>
                      <a:pt x="3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03" name="Google Shape;12803;p61"/>
              <p:cNvSpPr/>
              <p:nvPr/>
            </p:nvSpPr>
            <p:spPr>
              <a:xfrm>
                <a:off x="4105850" y="3559575"/>
                <a:ext cx="14950" cy="14375"/>
              </a:xfrm>
              <a:custGeom>
                <a:rect b="b" l="l" r="r" t="t"/>
                <a:pathLst>
                  <a:path extrusionOk="0" h="575" w="598">
                    <a:moveTo>
                      <a:pt x="283" y="0"/>
                    </a:moveTo>
                    <a:cubicBezTo>
                      <a:pt x="150" y="0"/>
                      <a:pt x="19" y="85"/>
                      <a:pt x="0" y="253"/>
                    </a:cubicBezTo>
                    <a:cubicBezTo>
                      <a:pt x="0" y="303"/>
                      <a:pt x="0" y="353"/>
                      <a:pt x="25" y="391"/>
                    </a:cubicBezTo>
                    <a:cubicBezTo>
                      <a:pt x="71" y="518"/>
                      <a:pt x="177" y="575"/>
                      <a:pt x="283" y="575"/>
                    </a:cubicBezTo>
                    <a:cubicBezTo>
                      <a:pt x="439" y="575"/>
                      <a:pt x="597" y="454"/>
                      <a:pt x="575" y="253"/>
                    </a:cubicBezTo>
                    <a:cubicBezTo>
                      <a:pt x="550" y="85"/>
                      <a:pt x="416" y="0"/>
                      <a:pt x="2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04" name="Google Shape;12804;p61"/>
              <p:cNvSpPr/>
              <p:nvPr/>
            </p:nvSpPr>
            <p:spPr>
              <a:xfrm>
                <a:off x="4217700" y="3516150"/>
                <a:ext cx="14950" cy="14275"/>
              </a:xfrm>
              <a:custGeom>
                <a:rect b="b" l="l" r="r" t="t"/>
                <a:pathLst>
                  <a:path extrusionOk="0" h="571" w="598">
                    <a:moveTo>
                      <a:pt x="285" y="0"/>
                    </a:moveTo>
                    <a:cubicBezTo>
                      <a:pt x="153" y="0"/>
                      <a:pt x="25" y="85"/>
                      <a:pt x="13" y="253"/>
                    </a:cubicBezTo>
                    <a:cubicBezTo>
                      <a:pt x="0" y="303"/>
                      <a:pt x="13" y="341"/>
                      <a:pt x="25" y="391"/>
                    </a:cubicBezTo>
                    <a:cubicBezTo>
                      <a:pt x="75" y="516"/>
                      <a:pt x="180" y="571"/>
                      <a:pt x="284" y="571"/>
                    </a:cubicBezTo>
                    <a:cubicBezTo>
                      <a:pt x="440" y="571"/>
                      <a:pt x="598" y="448"/>
                      <a:pt x="575" y="253"/>
                    </a:cubicBezTo>
                    <a:cubicBezTo>
                      <a:pt x="550" y="85"/>
                      <a:pt x="416" y="0"/>
                      <a:pt x="2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05" name="Google Shape;12805;p61"/>
              <p:cNvSpPr/>
              <p:nvPr/>
            </p:nvSpPr>
            <p:spPr>
              <a:xfrm>
                <a:off x="4140750" y="3540625"/>
                <a:ext cx="17825" cy="14400"/>
              </a:xfrm>
              <a:custGeom>
                <a:rect b="b" l="l" r="r" t="t"/>
                <a:pathLst>
                  <a:path extrusionOk="0" h="576" w="713">
                    <a:moveTo>
                      <a:pt x="382" y="1"/>
                    </a:moveTo>
                    <a:cubicBezTo>
                      <a:pt x="185" y="1"/>
                      <a:pt x="0" y="209"/>
                      <a:pt x="117" y="424"/>
                    </a:cubicBezTo>
                    <a:cubicBezTo>
                      <a:pt x="166" y="499"/>
                      <a:pt x="241" y="561"/>
                      <a:pt x="329" y="574"/>
                    </a:cubicBezTo>
                    <a:cubicBezTo>
                      <a:pt x="340" y="575"/>
                      <a:pt x="352" y="576"/>
                      <a:pt x="363" y="576"/>
                    </a:cubicBezTo>
                    <a:cubicBezTo>
                      <a:pt x="560" y="576"/>
                      <a:pt x="712" y="376"/>
                      <a:pt x="641" y="187"/>
                    </a:cubicBezTo>
                    <a:cubicBezTo>
                      <a:pt x="629" y="162"/>
                      <a:pt x="616" y="137"/>
                      <a:pt x="604" y="112"/>
                    </a:cubicBezTo>
                    <a:cubicBezTo>
                      <a:pt x="540" y="34"/>
                      <a:pt x="460" y="1"/>
                      <a:pt x="3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06" name="Google Shape;12806;p61"/>
              <p:cNvSpPr/>
              <p:nvPr/>
            </p:nvSpPr>
            <p:spPr>
              <a:xfrm>
                <a:off x="4107525" y="3773425"/>
                <a:ext cx="18025" cy="14325"/>
              </a:xfrm>
              <a:custGeom>
                <a:rect b="b" l="l" r="r" t="t"/>
                <a:pathLst>
                  <a:path extrusionOk="0" h="573" w="721">
                    <a:moveTo>
                      <a:pt x="405" y="0"/>
                    </a:moveTo>
                    <a:cubicBezTo>
                      <a:pt x="369" y="0"/>
                      <a:pt x="332" y="7"/>
                      <a:pt x="296" y="22"/>
                    </a:cubicBezTo>
                    <a:cubicBezTo>
                      <a:pt x="1" y="158"/>
                      <a:pt x="128" y="573"/>
                      <a:pt x="416" y="573"/>
                    </a:cubicBezTo>
                    <a:cubicBezTo>
                      <a:pt x="445" y="573"/>
                      <a:pt x="476" y="569"/>
                      <a:pt x="508" y="559"/>
                    </a:cubicBezTo>
                    <a:cubicBezTo>
                      <a:pt x="646" y="497"/>
                      <a:pt x="721" y="335"/>
                      <a:pt x="671" y="185"/>
                    </a:cubicBezTo>
                    <a:cubicBezTo>
                      <a:pt x="623" y="71"/>
                      <a:pt x="518" y="0"/>
                      <a:pt x="4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07" name="Google Shape;12807;p61"/>
              <p:cNvSpPr/>
              <p:nvPr/>
            </p:nvSpPr>
            <p:spPr>
              <a:xfrm>
                <a:off x="4400150" y="3627900"/>
                <a:ext cx="15775" cy="14325"/>
              </a:xfrm>
              <a:custGeom>
                <a:rect b="b" l="l" r="r" t="t"/>
                <a:pathLst>
                  <a:path extrusionOk="0" h="573" w="631">
                    <a:moveTo>
                      <a:pt x="321" y="0"/>
                    </a:moveTo>
                    <a:cubicBezTo>
                      <a:pt x="239" y="0"/>
                      <a:pt x="158" y="34"/>
                      <a:pt x="100" y="107"/>
                    </a:cubicBezTo>
                    <a:cubicBezTo>
                      <a:pt x="0" y="232"/>
                      <a:pt x="25" y="407"/>
                      <a:pt x="150" y="507"/>
                    </a:cubicBezTo>
                    <a:lnTo>
                      <a:pt x="138" y="507"/>
                    </a:lnTo>
                    <a:cubicBezTo>
                      <a:pt x="193" y="552"/>
                      <a:pt x="257" y="572"/>
                      <a:pt x="319" y="572"/>
                    </a:cubicBezTo>
                    <a:cubicBezTo>
                      <a:pt x="479" y="572"/>
                      <a:pt x="631" y="437"/>
                      <a:pt x="613" y="257"/>
                    </a:cubicBezTo>
                    <a:cubicBezTo>
                      <a:pt x="613" y="232"/>
                      <a:pt x="600" y="207"/>
                      <a:pt x="600" y="182"/>
                    </a:cubicBezTo>
                    <a:cubicBezTo>
                      <a:pt x="549" y="66"/>
                      <a:pt x="435" y="0"/>
                      <a:pt x="3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08" name="Google Shape;12808;p61"/>
              <p:cNvSpPr/>
              <p:nvPr/>
            </p:nvSpPr>
            <p:spPr>
              <a:xfrm>
                <a:off x="4370425" y="3594125"/>
                <a:ext cx="18375" cy="14650"/>
              </a:xfrm>
              <a:custGeom>
                <a:rect b="b" l="l" r="r" t="t"/>
                <a:pathLst>
                  <a:path extrusionOk="0" h="586" w="735">
                    <a:moveTo>
                      <a:pt x="386" y="0"/>
                    </a:moveTo>
                    <a:cubicBezTo>
                      <a:pt x="190" y="0"/>
                      <a:pt x="0" y="204"/>
                      <a:pt x="115" y="433"/>
                    </a:cubicBezTo>
                    <a:cubicBezTo>
                      <a:pt x="174" y="540"/>
                      <a:pt x="271" y="586"/>
                      <a:pt x="367" y="586"/>
                    </a:cubicBezTo>
                    <a:cubicBezTo>
                      <a:pt x="551" y="586"/>
                      <a:pt x="734" y="418"/>
                      <a:pt x="652" y="196"/>
                    </a:cubicBezTo>
                    <a:cubicBezTo>
                      <a:pt x="639" y="171"/>
                      <a:pt x="627" y="146"/>
                      <a:pt x="614" y="121"/>
                    </a:cubicBezTo>
                    <a:cubicBezTo>
                      <a:pt x="552" y="36"/>
                      <a:pt x="468" y="0"/>
                      <a:pt x="3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09" name="Google Shape;12809;p61"/>
              <p:cNvSpPr/>
              <p:nvPr/>
            </p:nvSpPr>
            <p:spPr>
              <a:xfrm>
                <a:off x="4382025" y="3555175"/>
                <a:ext cx="14700" cy="14350"/>
              </a:xfrm>
              <a:custGeom>
                <a:rect b="b" l="l" r="r" t="t"/>
                <a:pathLst>
                  <a:path extrusionOk="0" h="574" w="588">
                    <a:moveTo>
                      <a:pt x="295" y="0"/>
                    </a:moveTo>
                    <a:cubicBezTo>
                      <a:pt x="214" y="0"/>
                      <a:pt x="131" y="35"/>
                      <a:pt x="75" y="104"/>
                    </a:cubicBezTo>
                    <a:cubicBezTo>
                      <a:pt x="25" y="167"/>
                      <a:pt x="1" y="242"/>
                      <a:pt x="13" y="317"/>
                    </a:cubicBezTo>
                    <a:cubicBezTo>
                      <a:pt x="29" y="475"/>
                      <a:pt x="165" y="573"/>
                      <a:pt x="304" y="573"/>
                    </a:cubicBezTo>
                    <a:cubicBezTo>
                      <a:pt x="384" y="573"/>
                      <a:pt x="466" y="540"/>
                      <a:pt x="525" y="467"/>
                    </a:cubicBezTo>
                    <a:cubicBezTo>
                      <a:pt x="575" y="417"/>
                      <a:pt x="588" y="329"/>
                      <a:pt x="588" y="254"/>
                    </a:cubicBezTo>
                    <a:cubicBezTo>
                      <a:pt x="588" y="229"/>
                      <a:pt x="575" y="204"/>
                      <a:pt x="563" y="192"/>
                    </a:cubicBezTo>
                    <a:cubicBezTo>
                      <a:pt x="550" y="142"/>
                      <a:pt x="525" y="92"/>
                      <a:pt x="475" y="67"/>
                    </a:cubicBezTo>
                    <a:cubicBezTo>
                      <a:pt x="425" y="22"/>
                      <a:pt x="361" y="0"/>
                      <a:pt x="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10" name="Google Shape;12810;p61"/>
              <p:cNvSpPr/>
              <p:nvPr/>
            </p:nvSpPr>
            <p:spPr>
              <a:xfrm>
                <a:off x="4416400" y="3554325"/>
                <a:ext cx="17375" cy="14525"/>
              </a:xfrm>
              <a:custGeom>
                <a:rect b="b" l="l" r="r" t="t"/>
                <a:pathLst>
                  <a:path extrusionOk="0" h="581" w="695">
                    <a:moveTo>
                      <a:pt x="349" y="1"/>
                    </a:moveTo>
                    <a:cubicBezTo>
                      <a:pt x="253" y="1"/>
                      <a:pt x="158" y="48"/>
                      <a:pt x="100" y="138"/>
                    </a:cubicBezTo>
                    <a:cubicBezTo>
                      <a:pt x="0" y="313"/>
                      <a:pt x="100" y="551"/>
                      <a:pt x="313" y="576"/>
                    </a:cubicBezTo>
                    <a:cubicBezTo>
                      <a:pt x="329" y="579"/>
                      <a:pt x="345" y="580"/>
                      <a:pt x="362" y="580"/>
                    </a:cubicBezTo>
                    <a:cubicBezTo>
                      <a:pt x="551" y="580"/>
                      <a:pt x="694" y="384"/>
                      <a:pt x="625" y="188"/>
                    </a:cubicBezTo>
                    <a:cubicBezTo>
                      <a:pt x="612" y="163"/>
                      <a:pt x="600" y="138"/>
                      <a:pt x="587" y="126"/>
                    </a:cubicBezTo>
                    <a:cubicBezTo>
                      <a:pt x="527" y="42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11" name="Google Shape;12811;p61"/>
              <p:cNvSpPr/>
              <p:nvPr/>
            </p:nvSpPr>
            <p:spPr>
              <a:xfrm>
                <a:off x="4356150" y="3494550"/>
                <a:ext cx="18725" cy="14300"/>
              </a:xfrm>
              <a:custGeom>
                <a:rect b="b" l="l" r="r" t="t"/>
                <a:pathLst>
                  <a:path extrusionOk="0" h="572" w="749">
                    <a:moveTo>
                      <a:pt x="394" y="1"/>
                    </a:moveTo>
                    <a:cubicBezTo>
                      <a:pt x="130" y="1"/>
                      <a:pt x="0" y="341"/>
                      <a:pt x="223" y="505"/>
                    </a:cubicBezTo>
                    <a:cubicBezTo>
                      <a:pt x="279" y="552"/>
                      <a:pt x="341" y="572"/>
                      <a:pt x="402" y="572"/>
                    </a:cubicBezTo>
                    <a:cubicBezTo>
                      <a:pt x="584" y="572"/>
                      <a:pt x="748" y="387"/>
                      <a:pt x="673" y="180"/>
                    </a:cubicBezTo>
                    <a:cubicBezTo>
                      <a:pt x="661" y="155"/>
                      <a:pt x="648" y="130"/>
                      <a:pt x="636" y="118"/>
                    </a:cubicBezTo>
                    <a:cubicBezTo>
                      <a:pt x="586" y="55"/>
                      <a:pt x="523" y="18"/>
                      <a:pt x="448" y="5"/>
                    </a:cubicBezTo>
                    <a:cubicBezTo>
                      <a:pt x="430" y="2"/>
                      <a:pt x="412" y="1"/>
                      <a:pt x="3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12" name="Google Shape;12812;p61"/>
              <p:cNvSpPr/>
              <p:nvPr/>
            </p:nvSpPr>
            <p:spPr>
              <a:xfrm>
                <a:off x="4396075" y="3482775"/>
                <a:ext cx="15650" cy="14400"/>
              </a:xfrm>
              <a:custGeom>
                <a:rect b="b" l="l" r="r" t="t"/>
                <a:pathLst>
                  <a:path extrusionOk="0" h="576" w="626">
                    <a:moveTo>
                      <a:pt x="320" y="0"/>
                    </a:moveTo>
                    <a:cubicBezTo>
                      <a:pt x="239" y="0"/>
                      <a:pt x="158" y="33"/>
                      <a:pt x="101" y="101"/>
                    </a:cubicBezTo>
                    <a:cubicBezTo>
                      <a:pt x="1" y="226"/>
                      <a:pt x="13" y="414"/>
                      <a:pt x="138" y="514"/>
                    </a:cubicBezTo>
                    <a:cubicBezTo>
                      <a:pt x="190" y="555"/>
                      <a:pt x="254" y="575"/>
                      <a:pt x="317" y="575"/>
                    </a:cubicBezTo>
                    <a:cubicBezTo>
                      <a:pt x="405" y="575"/>
                      <a:pt x="492" y="536"/>
                      <a:pt x="551" y="464"/>
                    </a:cubicBezTo>
                    <a:cubicBezTo>
                      <a:pt x="613" y="389"/>
                      <a:pt x="626" y="276"/>
                      <a:pt x="588" y="189"/>
                    </a:cubicBezTo>
                    <a:cubicBezTo>
                      <a:pt x="544" y="65"/>
                      <a:pt x="433" y="0"/>
                      <a:pt x="3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13" name="Google Shape;12813;p61"/>
              <p:cNvSpPr/>
              <p:nvPr/>
            </p:nvSpPr>
            <p:spPr>
              <a:xfrm>
                <a:off x="4343900" y="3527675"/>
                <a:ext cx="19550" cy="14950"/>
              </a:xfrm>
              <a:custGeom>
                <a:rect b="b" l="l" r="r" t="t"/>
                <a:pathLst>
                  <a:path extrusionOk="0" h="598" w="782">
                    <a:moveTo>
                      <a:pt x="323" y="1"/>
                    </a:moveTo>
                    <a:cubicBezTo>
                      <a:pt x="239" y="1"/>
                      <a:pt x="156" y="35"/>
                      <a:pt x="101" y="105"/>
                    </a:cubicBezTo>
                    <a:cubicBezTo>
                      <a:pt x="1" y="230"/>
                      <a:pt x="26" y="405"/>
                      <a:pt x="151" y="517"/>
                    </a:cubicBezTo>
                    <a:cubicBezTo>
                      <a:pt x="213" y="574"/>
                      <a:pt x="279" y="598"/>
                      <a:pt x="342" y="598"/>
                    </a:cubicBezTo>
                    <a:cubicBezTo>
                      <a:pt x="584" y="598"/>
                      <a:pt x="781" y="246"/>
                      <a:pt x="513" y="67"/>
                    </a:cubicBezTo>
                    <a:cubicBezTo>
                      <a:pt x="458" y="23"/>
                      <a:pt x="390" y="1"/>
                      <a:pt x="3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14" name="Google Shape;12814;p61"/>
              <p:cNvSpPr/>
              <p:nvPr/>
            </p:nvSpPr>
            <p:spPr>
              <a:xfrm>
                <a:off x="4331425" y="3650375"/>
                <a:ext cx="17350" cy="14375"/>
              </a:xfrm>
              <a:custGeom>
                <a:rect b="b" l="l" r="r" t="t"/>
                <a:pathLst>
                  <a:path extrusionOk="0" h="575" w="694">
                    <a:moveTo>
                      <a:pt x="350" y="0"/>
                    </a:moveTo>
                    <a:cubicBezTo>
                      <a:pt x="256" y="0"/>
                      <a:pt x="163" y="44"/>
                      <a:pt x="113" y="133"/>
                    </a:cubicBezTo>
                    <a:cubicBezTo>
                      <a:pt x="0" y="320"/>
                      <a:pt x="113" y="545"/>
                      <a:pt x="312" y="570"/>
                    </a:cubicBezTo>
                    <a:cubicBezTo>
                      <a:pt x="330" y="573"/>
                      <a:pt x="347" y="575"/>
                      <a:pt x="364" y="575"/>
                    </a:cubicBezTo>
                    <a:cubicBezTo>
                      <a:pt x="561" y="575"/>
                      <a:pt x="694" y="379"/>
                      <a:pt x="625" y="183"/>
                    </a:cubicBezTo>
                    <a:cubicBezTo>
                      <a:pt x="612" y="158"/>
                      <a:pt x="600" y="145"/>
                      <a:pt x="587" y="120"/>
                    </a:cubicBezTo>
                    <a:cubicBezTo>
                      <a:pt x="532" y="41"/>
                      <a:pt x="441" y="0"/>
                      <a:pt x="3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15" name="Google Shape;12815;p61"/>
              <p:cNvSpPr/>
              <p:nvPr/>
            </p:nvSpPr>
            <p:spPr>
              <a:xfrm>
                <a:off x="4336625" y="3613150"/>
                <a:ext cx="17000" cy="12850"/>
              </a:xfrm>
              <a:custGeom>
                <a:rect b="b" l="l" r="r" t="t"/>
                <a:pathLst>
                  <a:path extrusionOk="0" h="514" w="680">
                    <a:moveTo>
                      <a:pt x="486" y="1"/>
                    </a:moveTo>
                    <a:cubicBezTo>
                      <a:pt x="278" y="1"/>
                      <a:pt x="0" y="289"/>
                      <a:pt x="204" y="447"/>
                    </a:cubicBezTo>
                    <a:cubicBezTo>
                      <a:pt x="260" y="492"/>
                      <a:pt x="328" y="514"/>
                      <a:pt x="395" y="514"/>
                    </a:cubicBezTo>
                    <a:cubicBezTo>
                      <a:pt x="479" y="514"/>
                      <a:pt x="561" y="479"/>
                      <a:pt x="617" y="410"/>
                    </a:cubicBezTo>
                    <a:cubicBezTo>
                      <a:pt x="667" y="347"/>
                      <a:pt x="679" y="272"/>
                      <a:pt x="679" y="197"/>
                    </a:cubicBezTo>
                    <a:cubicBezTo>
                      <a:pt x="679" y="172"/>
                      <a:pt x="667" y="147"/>
                      <a:pt x="654" y="122"/>
                    </a:cubicBezTo>
                    <a:cubicBezTo>
                      <a:pt x="622" y="35"/>
                      <a:pt x="559" y="1"/>
                      <a:pt x="4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16" name="Google Shape;12816;p61"/>
              <p:cNvSpPr/>
              <p:nvPr/>
            </p:nvSpPr>
            <p:spPr>
              <a:xfrm>
                <a:off x="4305475" y="3590575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50" y="0"/>
                    </a:moveTo>
                    <a:cubicBezTo>
                      <a:pt x="254" y="0"/>
                      <a:pt x="159" y="47"/>
                      <a:pt x="101" y="138"/>
                    </a:cubicBezTo>
                    <a:cubicBezTo>
                      <a:pt x="1" y="325"/>
                      <a:pt x="101" y="550"/>
                      <a:pt x="313" y="575"/>
                    </a:cubicBezTo>
                    <a:cubicBezTo>
                      <a:pt x="330" y="578"/>
                      <a:pt x="346" y="580"/>
                      <a:pt x="362" y="580"/>
                    </a:cubicBezTo>
                    <a:cubicBezTo>
                      <a:pt x="551" y="580"/>
                      <a:pt x="695" y="384"/>
                      <a:pt x="626" y="188"/>
                    </a:cubicBezTo>
                    <a:cubicBezTo>
                      <a:pt x="613" y="163"/>
                      <a:pt x="601" y="151"/>
                      <a:pt x="588" y="126"/>
                    </a:cubicBezTo>
                    <a:cubicBezTo>
                      <a:pt x="528" y="41"/>
                      <a:pt x="439" y="0"/>
                      <a:pt x="3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17" name="Google Shape;12817;p61"/>
              <p:cNvSpPr/>
              <p:nvPr/>
            </p:nvSpPr>
            <p:spPr>
              <a:xfrm>
                <a:off x="4281400" y="3525050"/>
                <a:ext cx="17375" cy="12825"/>
              </a:xfrm>
              <a:custGeom>
                <a:rect b="b" l="l" r="r" t="t"/>
                <a:pathLst>
                  <a:path extrusionOk="0" h="513" w="695">
                    <a:moveTo>
                      <a:pt x="489" y="1"/>
                    </a:moveTo>
                    <a:cubicBezTo>
                      <a:pt x="276" y="1"/>
                      <a:pt x="1" y="289"/>
                      <a:pt x="214" y="447"/>
                    </a:cubicBezTo>
                    <a:lnTo>
                      <a:pt x="202" y="447"/>
                    </a:lnTo>
                    <a:cubicBezTo>
                      <a:pt x="257" y="492"/>
                      <a:pt x="321" y="512"/>
                      <a:pt x="383" y="512"/>
                    </a:cubicBezTo>
                    <a:cubicBezTo>
                      <a:pt x="543" y="512"/>
                      <a:pt x="694" y="378"/>
                      <a:pt x="676" y="197"/>
                    </a:cubicBezTo>
                    <a:cubicBezTo>
                      <a:pt x="676" y="172"/>
                      <a:pt x="664" y="147"/>
                      <a:pt x="664" y="122"/>
                    </a:cubicBezTo>
                    <a:cubicBezTo>
                      <a:pt x="629" y="35"/>
                      <a:pt x="562" y="1"/>
                      <a:pt x="4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18" name="Google Shape;12818;p61"/>
              <p:cNvSpPr/>
              <p:nvPr/>
            </p:nvSpPr>
            <p:spPr>
              <a:xfrm>
                <a:off x="4308475" y="3551725"/>
                <a:ext cx="18450" cy="14300"/>
              </a:xfrm>
              <a:custGeom>
                <a:rect b="b" l="l" r="r" t="t"/>
                <a:pathLst>
                  <a:path extrusionOk="0" h="572" w="738">
                    <a:moveTo>
                      <a:pt x="388" y="0"/>
                    </a:moveTo>
                    <a:cubicBezTo>
                      <a:pt x="60" y="0"/>
                      <a:pt x="0" y="520"/>
                      <a:pt x="356" y="567"/>
                    </a:cubicBezTo>
                    <a:cubicBezTo>
                      <a:pt x="372" y="570"/>
                      <a:pt x="389" y="572"/>
                      <a:pt x="405" y="572"/>
                    </a:cubicBezTo>
                    <a:cubicBezTo>
                      <a:pt x="594" y="572"/>
                      <a:pt x="737" y="376"/>
                      <a:pt x="668" y="180"/>
                    </a:cubicBezTo>
                    <a:cubicBezTo>
                      <a:pt x="656" y="155"/>
                      <a:pt x="643" y="130"/>
                      <a:pt x="631" y="117"/>
                    </a:cubicBezTo>
                    <a:cubicBezTo>
                      <a:pt x="581" y="55"/>
                      <a:pt x="518" y="17"/>
                      <a:pt x="443" y="5"/>
                    </a:cubicBezTo>
                    <a:cubicBezTo>
                      <a:pt x="424" y="2"/>
                      <a:pt x="405" y="0"/>
                      <a:pt x="3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19" name="Google Shape;12819;p61"/>
              <p:cNvSpPr/>
              <p:nvPr/>
            </p:nvSpPr>
            <p:spPr>
              <a:xfrm>
                <a:off x="4387025" y="3521225"/>
                <a:ext cx="17650" cy="14500"/>
              </a:xfrm>
              <a:custGeom>
                <a:rect b="b" l="l" r="r" t="t"/>
                <a:pathLst>
                  <a:path extrusionOk="0" h="580" w="706">
                    <a:moveTo>
                      <a:pt x="356" y="0"/>
                    </a:moveTo>
                    <a:cubicBezTo>
                      <a:pt x="260" y="0"/>
                      <a:pt x="165" y="47"/>
                      <a:pt x="113" y="138"/>
                    </a:cubicBezTo>
                    <a:cubicBezTo>
                      <a:pt x="0" y="313"/>
                      <a:pt x="113" y="550"/>
                      <a:pt x="313" y="575"/>
                    </a:cubicBezTo>
                    <a:cubicBezTo>
                      <a:pt x="330" y="578"/>
                      <a:pt x="348" y="579"/>
                      <a:pt x="365" y="579"/>
                    </a:cubicBezTo>
                    <a:cubicBezTo>
                      <a:pt x="564" y="579"/>
                      <a:pt x="706" y="384"/>
                      <a:pt x="625" y="188"/>
                    </a:cubicBezTo>
                    <a:cubicBezTo>
                      <a:pt x="625" y="163"/>
                      <a:pt x="613" y="138"/>
                      <a:pt x="588" y="125"/>
                    </a:cubicBezTo>
                    <a:cubicBezTo>
                      <a:pt x="534" y="41"/>
                      <a:pt x="444" y="0"/>
                      <a:pt x="3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20" name="Google Shape;12820;p61"/>
              <p:cNvSpPr/>
              <p:nvPr/>
            </p:nvSpPr>
            <p:spPr>
              <a:xfrm>
                <a:off x="4406400" y="3590300"/>
                <a:ext cx="16975" cy="14450"/>
              </a:xfrm>
              <a:custGeom>
                <a:rect b="b" l="l" r="r" t="t"/>
                <a:pathLst>
                  <a:path extrusionOk="0" h="578" w="679">
                    <a:moveTo>
                      <a:pt x="305" y="1"/>
                    </a:moveTo>
                    <a:cubicBezTo>
                      <a:pt x="175" y="1"/>
                      <a:pt x="48" y="91"/>
                      <a:pt x="25" y="249"/>
                    </a:cubicBezTo>
                    <a:cubicBezTo>
                      <a:pt x="0" y="399"/>
                      <a:pt x="100" y="549"/>
                      <a:pt x="263" y="574"/>
                    </a:cubicBezTo>
                    <a:cubicBezTo>
                      <a:pt x="278" y="576"/>
                      <a:pt x="292" y="577"/>
                      <a:pt x="307" y="577"/>
                    </a:cubicBezTo>
                    <a:cubicBezTo>
                      <a:pt x="532" y="577"/>
                      <a:pt x="679" y="312"/>
                      <a:pt x="538" y="124"/>
                    </a:cubicBezTo>
                    <a:cubicBezTo>
                      <a:pt x="478" y="40"/>
                      <a:pt x="391" y="1"/>
                      <a:pt x="3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21" name="Google Shape;12821;p61"/>
              <p:cNvSpPr/>
              <p:nvPr/>
            </p:nvSpPr>
            <p:spPr>
              <a:xfrm>
                <a:off x="4342650" y="3571900"/>
                <a:ext cx="18550" cy="14725"/>
              </a:xfrm>
              <a:custGeom>
                <a:rect b="b" l="l" r="r" t="t"/>
                <a:pathLst>
                  <a:path extrusionOk="0" h="589" w="742">
                    <a:moveTo>
                      <a:pt x="405" y="1"/>
                    </a:moveTo>
                    <a:cubicBezTo>
                      <a:pt x="198" y="1"/>
                      <a:pt x="1" y="246"/>
                      <a:pt x="163" y="473"/>
                    </a:cubicBezTo>
                    <a:cubicBezTo>
                      <a:pt x="225" y="553"/>
                      <a:pt x="307" y="588"/>
                      <a:pt x="387" y="588"/>
                    </a:cubicBezTo>
                    <a:cubicBezTo>
                      <a:pt x="568" y="588"/>
                      <a:pt x="741" y="414"/>
                      <a:pt x="663" y="198"/>
                    </a:cubicBezTo>
                    <a:cubicBezTo>
                      <a:pt x="663" y="173"/>
                      <a:pt x="651" y="148"/>
                      <a:pt x="626" y="123"/>
                    </a:cubicBezTo>
                    <a:cubicBezTo>
                      <a:pt x="564" y="36"/>
                      <a:pt x="483" y="1"/>
                      <a:pt x="4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22" name="Google Shape;12822;p61"/>
              <p:cNvSpPr/>
              <p:nvPr/>
            </p:nvSpPr>
            <p:spPr>
              <a:xfrm>
                <a:off x="4314900" y="3505550"/>
                <a:ext cx="18275" cy="14650"/>
              </a:xfrm>
              <a:custGeom>
                <a:rect b="b" l="l" r="r" t="t"/>
                <a:pathLst>
                  <a:path extrusionOk="0" h="586" w="731">
                    <a:moveTo>
                      <a:pt x="381" y="1"/>
                    </a:moveTo>
                    <a:cubicBezTo>
                      <a:pt x="186" y="1"/>
                      <a:pt x="1" y="208"/>
                      <a:pt x="124" y="427"/>
                    </a:cubicBezTo>
                    <a:cubicBezTo>
                      <a:pt x="184" y="538"/>
                      <a:pt x="278" y="585"/>
                      <a:pt x="372" y="585"/>
                    </a:cubicBezTo>
                    <a:cubicBezTo>
                      <a:pt x="553" y="585"/>
                      <a:pt x="731" y="412"/>
                      <a:pt x="649" y="190"/>
                    </a:cubicBezTo>
                    <a:cubicBezTo>
                      <a:pt x="636" y="165"/>
                      <a:pt x="624" y="152"/>
                      <a:pt x="611" y="127"/>
                    </a:cubicBezTo>
                    <a:cubicBezTo>
                      <a:pt x="548" y="38"/>
                      <a:pt x="463" y="1"/>
                      <a:pt x="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23" name="Google Shape;12823;p61"/>
              <p:cNvSpPr/>
              <p:nvPr/>
            </p:nvSpPr>
            <p:spPr>
              <a:xfrm>
                <a:off x="4367350" y="3636375"/>
                <a:ext cx="15650" cy="14500"/>
              </a:xfrm>
              <a:custGeom>
                <a:rect b="b" l="l" r="r" t="t"/>
                <a:pathLst>
                  <a:path extrusionOk="0" h="580" w="626">
                    <a:moveTo>
                      <a:pt x="296" y="1"/>
                    </a:moveTo>
                    <a:cubicBezTo>
                      <a:pt x="167" y="1"/>
                      <a:pt x="38" y="82"/>
                      <a:pt x="13" y="243"/>
                    </a:cubicBezTo>
                    <a:cubicBezTo>
                      <a:pt x="0" y="318"/>
                      <a:pt x="13" y="393"/>
                      <a:pt x="63" y="455"/>
                    </a:cubicBezTo>
                    <a:cubicBezTo>
                      <a:pt x="125" y="542"/>
                      <a:pt x="210" y="580"/>
                      <a:pt x="294" y="580"/>
                    </a:cubicBezTo>
                    <a:cubicBezTo>
                      <a:pt x="463" y="580"/>
                      <a:pt x="625" y="427"/>
                      <a:pt x="575" y="218"/>
                    </a:cubicBezTo>
                    <a:cubicBezTo>
                      <a:pt x="539" y="73"/>
                      <a:pt x="417" y="1"/>
                      <a:pt x="2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24" name="Google Shape;12824;p61"/>
              <p:cNvSpPr/>
              <p:nvPr/>
            </p:nvSpPr>
            <p:spPr>
              <a:xfrm>
                <a:off x="4359125" y="3679325"/>
                <a:ext cx="18475" cy="15275"/>
              </a:xfrm>
              <a:custGeom>
                <a:rect b="b" l="l" r="r" t="t"/>
                <a:pathLst>
                  <a:path extrusionOk="0" h="611" w="739">
                    <a:moveTo>
                      <a:pt x="354" y="0"/>
                    </a:moveTo>
                    <a:cubicBezTo>
                      <a:pt x="169" y="0"/>
                      <a:pt x="1" y="190"/>
                      <a:pt x="92" y="400"/>
                    </a:cubicBezTo>
                    <a:cubicBezTo>
                      <a:pt x="134" y="549"/>
                      <a:pt x="243" y="611"/>
                      <a:pt x="355" y="611"/>
                    </a:cubicBezTo>
                    <a:cubicBezTo>
                      <a:pt x="544" y="611"/>
                      <a:pt x="739" y="435"/>
                      <a:pt x="629" y="200"/>
                    </a:cubicBezTo>
                    <a:cubicBezTo>
                      <a:pt x="604" y="150"/>
                      <a:pt x="579" y="112"/>
                      <a:pt x="554" y="87"/>
                    </a:cubicBezTo>
                    <a:cubicBezTo>
                      <a:pt x="493" y="26"/>
                      <a:pt x="422" y="0"/>
                      <a:pt x="3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25" name="Google Shape;12825;p61"/>
              <p:cNvSpPr/>
              <p:nvPr/>
            </p:nvSpPr>
            <p:spPr>
              <a:xfrm>
                <a:off x="4325800" y="3474275"/>
                <a:ext cx="14825" cy="14375"/>
              </a:xfrm>
              <a:custGeom>
                <a:rect b="b" l="l" r="r" t="t"/>
                <a:pathLst>
                  <a:path extrusionOk="0" h="575" w="593">
                    <a:moveTo>
                      <a:pt x="281" y="1"/>
                    </a:moveTo>
                    <a:cubicBezTo>
                      <a:pt x="150" y="1"/>
                      <a:pt x="19" y="85"/>
                      <a:pt x="0" y="254"/>
                    </a:cubicBezTo>
                    <a:cubicBezTo>
                      <a:pt x="0" y="304"/>
                      <a:pt x="0" y="354"/>
                      <a:pt x="13" y="391"/>
                    </a:cubicBezTo>
                    <a:cubicBezTo>
                      <a:pt x="63" y="518"/>
                      <a:pt x="172" y="575"/>
                      <a:pt x="280" y="575"/>
                    </a:cubicBezTo>
                    <a:cubicBezTo>
                      <a:pt x="437" y="575"/>
                      <a:pt x="592" y="454"/>
                      <a:pt x="562" y="254"/>
                    </a:cubicBezTo>
                    <a:cubicBezTo>
                      <a:pt x="544" y="85"/>
                      <a:pt x="412" y="1"/>
                      <a:pt x="2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26" name="Google Shape;12826;p61"/>
              <p:cNvSpPr/>
              <p:nvPr/>
            </p:nvSpPr>
            <p:spPr>
              <a:xfrm>
                <a:off x="4360675" y="3455350"/>
                <a:ext cx="16375" cy="14425"/>
              </a:xfrm>
              <a:custGeom>
                <a:rect b="b" l="l" r="r" t="t"/>
                <a:pathLst>
                  <a:path extrusionOk="0" h="577" w="655">
                    <a:moveTo>
                      <a:pt x="383" y="0"/>
                    </a:moveTo>
                    <a:cubicBezTo>
                      <a:pt x="186" y="0"/>
                      <a:pt x="1" y="209"/>
                      <a:pt x="117" y="423"/>
                    </a:cubicBezTo>
                    <a:cubicBezTo>
                      <a:pt x="155" y="498"/>
                      <a:pt x="230" y="561"/>
                      <a:pt x="317" y="573"/>
                    </a:cubicBezTo>
                    <a:cubicBezTo>
                      <a:pt x="331" y="576"/>
                      <a:pt x="345" y="577"/>
                      <a:pt x="359" y="577"/>
                    </a:cubicBezTo>
                    <a:cubicBezTo>
                      <a:pt x="494" y="577"/>
                      <a:pt x="619" y="472"/>
                      <a:pt x="642" y="336"/>
                    </a:cubicBezTo>
                    <a:cubicBezTo>
                      <a:pt x="655" y="298"/>
                      <a:pt x="655" y="261"/>
                      <a:pt x="642" y="223"/>
                    </a:cubicBezTo>
                    <a:cubicBezTo>
                      <a:pt x="642" y="211"/>
                      <a:pt x="642" y="198"/>
                      <a:pt x="630" y="186"/>
                    </a:cubicBezTo>
                    <a:cubicBezTo>
                      <a:pt x="630" y="161"/>
                      <a:pt x="617" y="136"/>
                      <a:pt x="605" y="111"/>
                    </a:cubicBezTo>
                    <a:cubicBezTo>
                      <a:pt x="541" y="33"/>
                      <a:pt x="461" y="0"/>
                      <a:pt x="3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27" name="Google Shape;12827;p61"/>
              <p:cNvSpPr/>
              <p:nvPr/>
            </p:nvSpPr>
            <p:spPr>
              <a:xfrm>
                <a:off x="4328300" y="3688100"/>
                <a:ext cx="17200" cy="14350"/>
              </a:xfrm>
              <a:custGeom>
                <a:rect b="b" l="l" r="r" t="t"/>
                <a:pathLst>
                  <a:path extrusionOk="0" h="574" w="688">
                    <a:moveTo>
                      <a:pt x="364" y="0"/>
                    </a:moveTo>
                    <a:cubicBezTo>
                      <a:pt x="280" y="0"/>
                      <a:pt x="196" y="36"/>
                      <a:pt x="138" y="111"/>
                    </a:cubicBezTo>
                    <a:cubicBezTo>
                      <a:pt x="0" y="286"/>
                      <a:pt x="113" y="548"/>
                      <a:pt x="337" y="573"/>
                    </a:cubicBezTo>
                    <a:cubicBezTo>
                      <a:pt x="375" y="573"/>
                      <a:pt x="425" y="573"/>
                      <a:pt x="475" y="561"/>
                    </a:cubicBezTo>
                    <a:cubicBezTo>
                      <a:pt x="612" y="498"/>
                      <a:pt x="687" y="336"/>
                      <a:pt x="637" y="186"/>
                    </a:cubicBezTo>
                    <a:cubicBezTo>
                      <a:pt x="587" y="64"/>
                      <a:pt x="476" y="0"/>
                      <a:pt x="3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28" name="Google Shape;12828;p61"/>
              <p:cNvSpPr/>
              <p:nvPr/>
            </p:nvSpPr>
            <p:spPr>
              <a:xfrm>
                <a:off x="3342700" y="3818925"/>
                <a:ext cx="16500" cy="14425"/>
              </a:xfrm>
              <a:custGeom>
                <a:rect b="b" l="l" r="r" t="t"/>
                <a:pathLst>
                  <a:path extrusionOk="0" h="577" w="660">
                    <a:moveTo>
                      <a:pt x="309" y="1"/>
                    </a:moveTo>
                    <a:cubicBezTo>
                      <a:pt x="143" y="1"/>
                      <a:pt x="1" y="144"/>
                      <a:pt x="22" y="314"/>
                    </a:cubicBezTo>
                    <a:cubicBezTo>
                      <a:pt x="22" y="389"/>
                      <a:pt x="72" y="464"/>
                      <a:pt x="134" y="514"/>
                    </a:cubicBezTo>
                    <a:cubicBezTo>
                      <a:pt x="182" y="557"/>
                      <a:pt x="244" y="577"/>
                      <a:pt x="307" y="577"/>
                    </a:cubicBezTo>
                    <a:cubicBezTo>
                      <a:pt x="391" y="577"/>
                      <a:pt x="477" y="541"/>
                      <a:pt x="534" y="477"/>
                    </a:cubicBezTo>
                    <a:cubicBezTo>
                      <a:pt x="659" y="314"/>
                      <a:pt x="597" y="77"/>
                      <a:pt x="397" y="14"/>
                    </a:cubicBezTo>
                    <a:cubicBezTo>
                      <a:pt x="367" y="5"/>
                      <a:pt x="338" y="1"/>
                      <a:pt x="3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29" name="Google Shape;12829;p61"/>
              <p:cNvSpPr/>
              <p:nvPr/>
            </p:nvSpPr>
            <p:spPr>
              <a:xfrm>
                <a:off x="3316625" y="3754750"/>
                <a:ext cx="16900" cy="14500"/>
              </a:xfrm>
              <a:custGeom>
                <a:rect b="b" l="l" r="r" t="t"/>
                <a:pathLst>
                  <a:path extrusionOk="0" h="580" w="676">
                    <a:moveTo>
                      <a:pt x="367" y="1"/>
                    </a:moveTo>
                    <a:cubicBezTo>
                      <a:pt x="170" y="1"/>
                      <a:pt x="1" y="213"/>
                      <a:pt x="115" y="432"/>
                    </a:cubicBezTo>
                    <a:cubicBezTo>
                      <a:pt x="171" y="534"/>
                      <a:pt x="266" y="580"/>
                      <a:pt x="360" y="580"/>
                    </a:cubicBezTo>
                    <a:cubicBezTo>
                      <a:pt x="518" y="580"/>
                      <a:pt x="676" y="452"/>
                      <a:pt x="653" y="257"/>
                    </a:cubicBezTo>
                    <a:cubicBezTo>
                      <a:pt x="653" y="232"/>
                      <a:pt x="653" y="207"/>
                      <a:pt x="640" y="182"/>
                    </a:cubicBezTo>
                    <a:cubicBezTo>
                      <a:pt x="628" y="132"/>
                      <a:pt x="590" y="94"/>
                      <a:pt x="553" y="69"/>
                    </a:cubicBezTo>
                    <a:cubicBezTo>
                      <a:pt x="493" y="22"/>
                      <a:pt x="429" y="1"/>
                      <a:pt x="3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30" name="Google Shape;12830;p61"/>
              <p:cNvSpPr/>
              <p:nvPr/>
            </p:nvSpPr>
            <p:spPr>
              <a:xfrm>
                <a:off x="3311375" y="3790750"/>
                <a:ext cx="16575" cy="14400"/>
              </a:xfrm>
              <a:custGeom>
                <a:rect b="b" l="l" r="r" t="t"/>
                <a:pathLst>
                  <a:path extrusionOk="0" h="576" w="663">
                    <a:moveTo>
                      <a:pt x="321" y="1"/>
                    </a:moveTo>
                    <a:cubicBezTo>
                      <a:pt x="289" y="1"/>
                      <a:pt x="257" y="6"/>
                      <a:pt x="225" y="16"/>
                    </a:cubicBezTo>
                    <a:cubicBezTo>
                      <a:pt x="75" y="79"/>
                      <a:pt x="0" y="241"/>
                      <a:pt x="63" y="391"/>
                    </a:cubicBezTo>
                    <a:cubicBezTo>
                      <a:pt x="101" y="505"/>
                      <a:pt x="211" y="576"/>
                      <a:pt x="327" y="576"/>
                    </a:cubicBezTo>
                    <a:cubicBezTo>
                      <a:pt x="364" y="576"/>
                      <a:pt x="402" y="569"/>
                      <a:pt x="438" y="554"/>
                    </a:cubicBezTo>
                    <a:cubicBezTo>
                      <a:pt x="588" y="504"/>
                      <a:pt x="663" y="329"/>
                      <a:pt x="600" y="179"/>
                    </a:cubicBezTo>
                    <a:cubicBezTo>
                      <a:pt x="551" y="70"/>
                      <a:pt x="439" y="1"/>
                      <a:pt x="3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31" name="Google Shape;12831;p61"/>
              <p:cNvSpPr/>
              <p:nvPr/>
            </p:nvSpPr>
            <p:spPr>
              <a:xfrm>
                <a:off x="3290400" y="3685175"/>
                <a:ext cx="18725" cy="14575"/>
              </a:xfrm>
              <a:custGeom>
                <a:rect b="b" l="l" r="r" t="t"/>
                <a:pathLst>
                  <a:path extrusionOk="0" h="583" w="749">
                    <a:moveTo>
                      <a:pt x="398" y="0"/>
                    </a:moveTo>
                    <a:cubicBezTo>
                      <a:pt x="137" y="0"/>
                      <a:pt x="0" y="337"/>
                      <a:pt x="214" y="515"/>
                    </a:cubicBezTo>
                    <a:cubicBezTo>
                      <a:pt x="273" y="562"/>
                      <a:pt x="338" y="582"/>
                      <a:pt x="400" y="582"/>
                    </a:cubicBezTo>
                    <a:cubicBezTo>
                      <a:pt x="586" y="582"/>
                      <a:pt x="749" y="397"/>
                      <a:pt x="664" y="190"/>
                    </a:cubicBezTo>
                    <a:cubicBezTo>
                      <a:pt x="664" y="166"/>
                      <a:pt x="652" y="141"/>
                      <a:pt x="639" y="128"/>
                    </a:cubicBezTo>
                    <a:cubicBezTo>
                      <a:pt x="589" y="66"/>
                      <a:pt x="514" y="16"/>
                      <a:pt x="439" y="16"/>
                    </a:cubicBezTo>
                    <a:lnTo>
                      <a:pt x="439" y="3"/>
                    </a:lnTo>
                    <a:cubicBezTo>
                      <a:pt x="425" y="1"/>
                      <a:pt x="412" y="0"/>
                      <a:pt x="3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32" name="Google Shape;12832;p61"/>
              <p:cNvSpPr/>
              <p:nvPr/>
            </p:nvSpPr>
            <p:spPr>
              <a:xfrm>
                <a:off x="3336525" y="3857025"/>
                <a:ext cx="18450" cy="15250"/>
              </a:xfrm>
              <a:custGeom>
                <a:rect b="b" l="l" r="r" t="t"/>
                <a:pathLst>
                  <a:path extrusionOk="0" h="610" w="738">
                    <a:moveTo>
                      <a:pt x="351" y="1"/>
                    </a:moveTo>
                    <a:cubicBezTo>
                      <a:pt x="167" y="1"/>
                      <a:pt x="0" y="185"/>
                      <a:pt x="81" y="402"/>
                    </a:cubicBezTo>
                    <a:cubicBezTo>
                      <a:pt x="127" y="549"/>
                      <a:pt x="237" y="610"/>
                      <a:pt x="348" y="610"/>
                    </a:cubicBezTo>
                    <a:cubicBezTo>
                      <a:pt x="540" y="610"/>
                      <a:pt x="738" y="427"/>
                      <a:pt x="619" y="190"/>
                    </a:cubicBezTo>
                    <a:cubicBezTo>
                      <a:pt x="607" y="154"/>
                      <a:pt x="584" y="119"/>
                      <a:pt x="550" y="84"/>
                    </a:cubicBezTo>
                    <a:lnTo>
                      <a:pt x="550" y="84"/>
                    </a:lnTo>
                    <a:cubicBezTo>
                      <a:pt x="552" y="86"/>
                      <a:pt x="554" y="88"/>
                      <a:pt x="556" y="90"/>
                    </a:cubicBezTo>
                    <a:lnTo>
                      <a:pt x="544" y="77"/>
                    </a:lnTo>
                    <a:lnTo>
                      <a:pt x="544" y="77"/>
                    </a:lnTo>
                    <a:cubicBezTo>
                      <a:pt x="546" y="80"/>
                      <a:pt x="548" y="82"/>
                      <a:pt x="550" y="84"/>
                    </a:cubicBezTo>
                    <a:lnTo>
                      <a:pt x="550" y="84"/>
                    </a:lnTo>
                    <a:cubicBezTo>
                      <a:pt x="490" y="26"/>
                      <a:pt x="419" y="1"/>
                      <a:pt x="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33" name="Google Shape;12833;p61"/>
              <p:cNvSpPr/>
              <p:nvPr/>
            </p:nvSpPr>
            <p:spPr>
              <a:xfrm>
                <a:off x="3318475" y="3714675"/>
                <a:ext cx="17175" cy="14375"/>
              </a:xfrm>
              <a:custGeom>
                <a:rect b="b" l="l" r="r" t="t"/>
                <a:pathLst>
                  <a:path extrusionOk="0" h="575" w="687">
                    <a:moveTo>
                      <a:pt x="366" y="1"/>
                    </a:moveTo>
                    <a:cubicBezTo>
                      <a:pt x="121" y="1"/>
                      <a:pt x="0" y="539"/>
                      <a:pt x="304" y="573"/>
                    </a:cubicBezTo>
                    <a:cubicBezTo>
                      <a:pt x="315" y="574"/>
                      <a:pt x="326" y="575"/>
                      <a:pt x="338" y="575"/>
                    </a:cubicBezTo>
                    <a:cubicBezTo>
                      <a:pt x="534" y="575"/>
                      <a:pt x="687" y="374"/>
                      <a:pt x="616" y="185"/>
                    </a:cubicBezTo>
                    <a:cubicBezTo>
                      <a:pt x="579" y="110"/>
                      <a:pt x="529" y="48"/>
                      <a:pt x="454" y="23"/>
                    </a:cubicBezTo>
                    <a:cubicBezTo>
                      <a:pt x="423" y="8"/>
                      <a:pt x="394" y="1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34" name="Google Shape;12834;p61"/>
              <p:cNvSpPr/>
              <p:nvPr/>
            </p:nvSpPr>
            <p:spPr>
              <a:xfrm>
                <a:off x="3346650" y="3786100"/>
                <a:ext cx="19850" cy="14475"/>
              </a:xfrm>
              <a:custGeom>
                <a:rect b="b" l="l" r="r" t="t"/>
                <a:pathLst>
                  <a:path extrusionOk="0" h="579" w="794">
                    <a:moveTo>
                      <a:pt x="391" y="1"/>
                    </a:moveTo>
                    <a:cubicBezTo>
                      <a:pt x="48" y="1"/>
                      <a:pt x="1" y="529"/>
                      <a:pt x="364" y="577"/>
                    </a:cubicBezTo>
                    <a:cubicBezTo>
                      <a:pt x="372" y="578"/>
                      <a:pt x="380" y="578"/>
                      <a:pt x="389" y="578"/>
                    </a:cubicBezTo>
                    <a:cubicBezTo>
                      <a:pt x="729" y="578"/>
                      <a:pt x="793" y="76"/>
                      <a:pt x="451" y="2"/>
                    </a:cubicBezTo>
                    <a:lnTo>
                      <a:pt x="426" y="2"/>
                    </a:lnTo>
                    <a:cubicBezTo>
                      <a:pt x="414" y="1"/>
                      <a:pt x="402" y="1"/>
                      <a:pt x="3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35" name="Google Shape;12835;p61"/>
              <p:cNvSpPr/>
              <p:nvPr/>
            </p:nvSpPr>
            <p:spPr>
              <a:xfrm>
                <a:off x="3446650" y="3778700"/>
                <a:ext cx="15700" cy="14400"/>
              </a:xfrm>
              <a:custGeom>
                <a:rect b="b" l="l" r="r" t="t"/>
                <a:pathLst>
                  <a:path extrusionOk="0" h="576" w="628">
                    <a:moveTo>
                      <a:pt x="326" y="0"/>
                    </a:moveTo>
                    <a:cubicBezTo>
                      <a:pt x="243" y="0"/>
                      <a:pt x="159" y="36"/>
                      <a:pt x="100" y="111"/>
                    </a:cubicBezTo>
                    <a:cubicBezTo>
                      <a:pt x="0" y="224"/>
                      <a:pt x="13" y="411"/>
                      <a:pt x="138" y="511"/>
                    </a:cubicBezTo>
                    <a:cubicBezTo>
                      <a:pt x="193" y="556"/>
                      <a:pt x="256" y="576"/>
                      <a:pt x="317" y="576"/>
                    </a:cubicBezTo>
                    <a:cubicBezTo>
                      <a:pt x="478" y="576"/>
                      <a:pt x="627" y="438"/>
                      <a:pt x="600" y="248"/>
                    </a:cubicBezTo>
                    <a:cubicBezTo>
                      <a:pt x="600" y="224"/>
                      <a:pt x="600" y="199"/>
                      <a:pt x="588" y="186"/>
                    </a:cubicBezTo>
                    <a:cubicBezTo>
                      <a:pt x="545" y="64"/>
                      <a:pt x="436" y="0"/>
                      <a:pt x="3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36" name="Google Shape;12836;p61"/>
              <p:cNvSpPr/>
              <p:nvPr/>
            </p:nvSpPr>
            <p:spPr>
              <a:xfrm>
                <a:off x="3483825" y="3757875"/>
                <a:ext cx="18300" cy="14600"/>
              </a:xfrm>
              <a:custGeom>
                <a:rect b="b" l="l" r="r" t="t"/>
                <a:pathLst>
                  <a:path extrusionOk="0" h="584" w="732">
                    <a:moveTo>
                      <a:pt x="356" y="0"/>
                    </a:moveTo>
                    <a:cubicBezTo>
                      <a:pt x="260" y="0"/>
                      <a:pt x="165" y="47"/>
                      <a:pt x="113" y="144"/>
                    </a:cubicBezTo>
                    <a:cubicBezTo>
                      <a:pt x="0" y="319"/>
                      <a:pt x="113" y="544"/>
                      <a:pt x="313" y="582"/>
                    </a:cubicBezTo>
                    <a:cubicBezTo>
                      <a:pt x="324" y="583"/>
                      <a:pt x="334" y="583"/>
                      <a:pt x="344" y="583"/>
                    </a:cubicBezTo>
                    <a:cubicBezTo>
                      <a:pt x="577" y="583"/>
                      <a:pt x="731" y="323"/>
                      <a:pt x="588" y="119"/>
                    </a:cubicBezTo>
                    <a:cubicBezTo>
                      <a:pt x="534" y="41"/>
                      <a:pt x="444" y="0"/>
                      <a:pt x="3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37" name="Google Shape;12837;p61"/>
              <p:cNvSpPr/>
              <p:nvPr/>
            </p:nvSpPr>
            <p:spPr>
              <a:xfrm>
                <a:off x="3417025" y="3744875"/>
                <a:ext cx="18275" cy="14500"/>
              </a:xfrm>
              <a:custGeom>
                <a:rect b="b" l="l" r="r" t="t"/>
                <a:pathLst>
                  <a:path extrusionOk="0" h="580" w="731">
                    <a:moveTo>
                      <a:pt x="380" y="0"/>
                    </a:moveTo>
                    <a:cubicBezTo>
                      <a:pt x="186" y="0"/>
                      <a:pt x="0" y="207"/>
                      <a:pt x="123" y="427"/>
                    </a:cubicBezTo>
                    <a:cubicBezTo>
                      <a:pt x="179" y="534"/>
                      <a:pt x="272" y="579"/>
                      <a:pt x="366" y="579"/>
                    </a:cubicBezTo>
                    <a:cubicBezTo>
                      <a:pt x="547" y="579"/>
                      <a:pt x="730" y="411"/>
                      <a:pt x="648" y="189"/>
                    </a:cubicBezTo>
                    <a:cubicBezTo>
                      <a:pt x="635" y="164"/>
                      <a:pt x="623" y="139"/>
                      <a:pt x="610" y="127"/>
                    </a:cubicBezTo>
                    <a:cubicBezTo>
                      <a:pt x="547" y="38"/>
                      <a:pt x="463" y="0"/>
                      <a:pt x="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38" name="Google Shape;12838;p61"/>
              <p:cNvSpPr/>
              <p:nvPr/>
            </p:nvSpPr>
            <p:spPr>
              <a:xfrm>
                <a:off x="3428375" y="3705800"/>
                <a:ext cx="15175" cy="14625"/>
              </a:xfrm>
              <a:custGeom>
                <a:rect b="b" l="l" r="r" t="t"/>
                <a:pathLst>
                  <a:path extrusionOk="0" h="585" w="607">
                    <a:moveTo>
                      <a:pt x="309" y="0"/>
                    </a:moveTo>
                    <a:cubicBezTo>
                      <a:pt x="146" y="0"/>
                      <a:pt x="1" y="138"/>
                      <a:pt x="19" y="328"/>
                    </a:cubicBezTo>
                    <a:cubicBezTo>
                      <a:pt x="35" y="486"/>
                      <a:pt x="171" y="584"/>
                      <a:pt x="310" y="584"/>
                    </a:cubicBezTo>
                    <a:cubicBezTo>
                      <a:pt x="390" y="584"/>
                      <a:pt x="472" y="551"/>
                      <a:pt x="531" y="478"/>
                    </a:cubicBezTo>
                    <a:cubicBezTo>
                      <a:pt x="581" y="415"/>
                      <a:pt x="606" y="340"/>
                      <a:pt x="594" y="265"/>
                    </a:cubicBezTo>
                    <a:cubicBezTo>
                      <a:pt x="594" y="240"/>
                      <a:pt x="581" y="215"/>
                      <a:pt x="581" y="190"/>
                    </a:cubicBezTo>
                    <a:cubicBezTo>
                      <a:pt x="556" y="140"/>
                      <a:pt x="531" y="103"/>
                      <a:pt x="494" y="65"/>
                    </a:cubicBezTo>
                    <a:cubicBezTo>
                      <a:pt x="435" y="20"/>
                      <a:pt x="371" y="0"/>
                      <a:pt x="3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39" name="Google Shape;12839;p61"/>
              <p:cNvSpPr/>
              <p:nvPr/>
            </p:nvSpPr>
            <p:spPr>
              <a:xfrm>
                <a:off x="3462900" y="3705175"/>
                <a:ext cx="17400" cy="14500"/>
              </a:xfrm>
              <a:custGeom>
                <a:rect b="b" l="l" r="r" t="t"/>
                <a:pathLst>
                  <a:path extrusionOk="0" h="580" w="696">
                    <a:moveTo>
                      <a:pt x="361" y="1"/>
                    </a:moveTo>
                    <a:cubicBezTo>
                      <a:pt x="263" y="1"/>
                      <a:pt x="165" y="48"/>
                      <a:pt x="113" y="140"/>
                    </a:cubicBezTo>
                    <a:cubicBezTo>
                      <a:pt x="0" y="315"/>
                      <a:pt x="113" y="540"/>
                      <a:pt x="313" y="578"/>
                    </a:cubicBezTo>
                    <a:cubicBezTo>
                      <a:pt x="325" y="579"/>
                      <a:pt x="337" y="580"/>
                      <a:pt x="349" y="580"/>
                    </a:cubicBezTo>
                    <a:cubicBezTo>
                      <a:pt x="554" y="580"/>
                      <a:pt x="696" y="379"/>
                      <a:pt x="625" y="190"/>
                    </a:cubicBezTo>
                    <a:cubicBezTo>
                      <a:pt x="612" y="165"/>
                      <a:pt x="600" y="140"/>
                      <a:pt x="587" y="115"/>
                    </a:cubicBezTo>
                    <a:cubicBezTo>
                      <a:pt x="534" y="39"/>
                      <a:pt x="448" y="1"/>
                      <a:pt x="3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40" name="Google Shape;12840;p61"/>
              <p:cNvSpPr/>
              <p:nvPr/>
            </p:nvSpPr>
            <p:spPr>
              <a:xfrm>
                <a:off x="3496625" y="3724525"/>
                <a:ext cx="16600" cy="14400"/>
              </a:xfrm>
              <a:custGeom>
                <a:rect b="b" l="l" r="r" t="t"/>
                <a:pathLst>
                  <a:path extrusionOk="0" h="576" w="664">
                    <a:moveTo>
                      <a:pt x="320" y="1"/>
                    </a:moveTo>
                    <a:cubicBezTo>
                      <a:pt x="289" y="1"/>
                      <a:pt x="257" y="6"/>
                      <a:pt x="226" y="16"/>
                    </a:cubicBezTo>
                    <a:cubicBezTo>
                      <a:pt x="76" y="79"/>
                      <a:pt x="1" y="241"/>
                      <a:pt x="63" y="391"/>
                    </a:cubicBezTo>
                    <a:cubicBezTo>
                      <a:pt x="111" y="505"/>
                      <a:pt x="216" y="576"/>
                      <a:pt x="329" y="576"/>
                    </a:cubicBezTo>
                    <a:cubicBezTo>
                      <a:pt x="365" y="576"/>
                      <a:pt x="402" y="569"/>
                      <a:pt x="438" y="553"/>
                    </a:cubicBezTo>
                    <a:cubicBezTo>
                      <a:pt x="588" y="503"/>
                      <a:pt x="663" y="329"/>
                      <a:pt x="601" y="191"/>
                    </a:cubicBezTo>
                    <a:cubicBezTo>
                      <a:pt x="551" y="72"/>
                      <a:pt x="439" y="1"/>
                      <a:pt x="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41" name="Google Shape;12841;p61"/>
              <p:cNvSpPr/>
              <p:nvPr/>
            </p:nvSpPr>
            <p:spPr>
              <a:xfrm>
                <a:off x="3402950" y="3645125"/>
                <a:ext cx="18725" cy="14625"/>
              </a:xfrm>
              <a:custGeom>
                <a:rect b="b" l="l" r="r" t="t"/>
                <a:pathLst>
                  <a:path extrusionOk="0" h="585" w="749">
                    <a:moveTo>
                      <a:pt x="385" y="1"/>
                    </a:moveTo>
                    <a:cubicBezTo>
                      <a:pt x="130" y="1"/>
                      <a:pt x="0" y="342"/>
                      <a:pt x="211" y="518"/>
                    </a:cubicBezTo>
                    <a:cubicBezTo>
                      <a:pt x="270" y="564"/>
                      <a:pt x="335" y="585"/>
                      <a:pt x="397" y="585"/>
                    </a:cubicBezTo>
                    <a:cubicBezTo>
                      <a:pt x="584" y="585"/>
                      <a:pt x="749" y="399"/>
                      <a:pt x="674" y="193"/>
                    </a:cubicBezTo>
                    <a:cubicBezTo>
                      <a:pt x="636" y="93"/>
                      <a:pt x="549" y="18"/>
                      <a:pt x="436" y="5"/>
                    </a:cubicBezTo>
                    <a:cubicBezTo>
                      <a:pt x="418" y="2"/>
                      <a:pt x="401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42" name="Google Shape;12842;p61"/>
              <p:cNvSpPr/>
              <p:nvPr/>
            </p:nvSpPr>
            <p:spPr>
              <a:xfrm>
                <a:off x="3442575" y="3633525"/>
                <a:ext cx="15800" cy="14625"/>
              </a:xfrm>
              <a:custGeom>
                <a:rect b="b" l="l" r="r" t="t"/>
                <a:pathLst>
                  <a:path extrusionOk="0" h="585" w="632">
                    <a:moveTo>
                      <a:pt x="322" y="1"/>
                    </a:moveTo>
                    <a:cubicBezTo>
                      <a:pt x="242" y="1"/>
                      <a:pt x="160" y="34"/>
                      <a:pt x="101" y="107"/>
                    </a:cubicBezTo>
                    <a:cubicBezTo>
                      <a:pt x="1" y="232"/>
                      <a:pt x="26" y="407"/>
                      <a:pt x="138" y="519"/>
                    </a:cubicBezTo>
                    <a:cubicBezTo>
                      <a:pt x="197" y="564"/>
                      <a:pt x="262" y="584"/>
                      <a:pt x="324" y="584"/>
                    </a:cubicBezTo>
                    <a:cubicBezTo>
                      <a:pt x="486" y="584"/>
                      <a:pt x="631" y="447"/>
                      <a:pt x="613" y="257"/>
                    </a:cubicBezTo>
                    <a:cubicBezTo>
                      <a:pt x="597" y="99"/>
                      <a:pt x="461" y="1"/>
                      <a:pt x="3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43" name="Google Shape;12843;p61"/>
              <p:cNvSpPr/>
              <p:nvPr/>
            </p:nvSpPr>
            <p:spPr>
              <a:xfrm>
                <a:off x="3390400" y="3678250"/>
                <a:ext cx="19525" cy="15000"/>
              </a:xfrm>
              <a:custGeom>
                <a:rect b="b" l="l" r="r" t="t"/>
                <a:pathLst>
                  <a:path extrusionOk="0" h="600" w="781">
                    <a:moveTo>
                      <a:pt x="323" y="1"/>
                    </a:moveTo>
                    <a:cubicBezTo>
                      <a:pt x="239" y="1"/>
                      <a:pt x="156" y="36"/>
                      <a:pt x="101" y="105"/>
                    </a:cubicBezTo>
                    <a:cubicBezTo>
                      <a:pt x="1" y="230"/>
                      <a:pt x="26" y="418"/>
                      <a:pt x="151" y="517"/>
                    </a:cubicBezTo>
                    <a:cubicBezTo>
                      <a:pt x="214" y="575"/>
                      <a:pt x="281" y="599"/>
                      <a:pt x="345" y="599"/>
                    </a:cubicBezTo>
                    <a:cubicBezTo>
                      <a:pt x="586" y="599"/>
                      <a:pt x="780" y="255"/>
                      <a:pt x="513" y="68"/>
                    </a:cubicBezTo>
                    <a:cubicBezTo>
                      <a:pt x="458" y="23"/>
                      <a:pt x="390" y="1"/>
                      <a:pt x="3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44" name="Google Shape;12844;p61"/>
              <p:cNvSpPr/>
              <p:nvPr/>
            </p:nvSpPr>
            <p:spPr>
              <a:xfrm>
                <a:off x="3469775" y="3667200"/>
                <a:ext cx="16575" cy="14550"/>
              </a:xfrm>
              <a:custGeom>
                <a:rect b="b" l="l" r="r" t="t"/>
                <a:pathLst>
                  <a:path extrusionOk="0" h="582" w="663">
                    <a:moveTo>
                      <a:pt x="335" y="0"/>
                    </a:moveTo>
                    <a:cubicBezTo>
                      <a:pt x="299" y="0"/>
                      <a:pt x="261" y="7"/>
                      <a:pt x="225" y="22"/>
                    </a:cubicBezTo>
                    <a:cubicBezTo>
                      <a:pt x="75" y="85"/>
                      <a:pt x="0" y="247"/>
                      <a:pt x="63" y="397"/>
                    </a:cubicBezTo>
                    <a:cubicBezTo>
                      <a:pt x="110" y="511"/>
                      <a:pt x="215" y="582"/>
                      <a:pt x="329" y="582"/>
                    </a:cubicBezTo>
                    <a:cubicBezTo>
                      <a:pt x="365" y="582"/>
                      <a:pt x="401" y="575"/>
                      <a:pt x="437" y="560"/>
                    </a:cubicBezTo>
                    <a:cubicBezTo>
                      <a:pt x="587" y="497"/>
                      <a:pt x="662" y="335"/>
                      <a:pt x="600" y="185"/>
                    </a:cubicBezTo>
                    <a:cubicBezTo>
                      <a:pt x="562" y="71"/>
                      <a:pt x="452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45" name="Google Shape;12845;p61"/>
              <p:cNvSpPr/>
              <p:nvPr/>
            </p:nvSpPr>
            <p:spPr>
              <a:xfrm>
                <a:off x="3560675" y="3733325"/>
                <a:ext cx="19225" cy="14575"/>
              </a:xfrm>
              <a:custGeom>
                <a:rect b="b" l="l" r="r" t="t"/>
                <a:pathLst>
                  <a:path extrusionOk="0" h="583" w="769">
                    <a:moveTo>
                      <a:pt x="381" y="0"/>
                    </a:moveTo>
                    <a:cubicBezTo>
                      <a:pt x="371" y="0"/>
                      <a:pt x="361" y="1"/>
                      <a:pt x="351" y="2"/>
                    </a:cubicBezTo>
                    <a:cubicBezTo>
                      <a:pt x="101" y="39"/>
                      <a:pt x="1" y="364"/>
                      <a:pt x="201" y="526"/>
                    </a:cubicBezTo>
                    <a:cubicBezTo>
                      <a:pt x="254" y="564"/>
                      <a:pt x="316" y="583"/>
                      <a:pt x="379" y="583"/>
                    </a:cubicBezTo>
                    <a:cubicBezTo>
                      <a:pt x="463" y="583"/>
                      <a:pt x="548" y="548"/>
                      <a:pt x="613" y="476"/>
                    </a:cubicBezTo>
                    <a:cubicBezTo>
                      <a:pt x="769" y="284"/>
                      <a:pt x="625" y="0"/>
                      <a:pt x="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46" name="Google Shape;12846;p61"/>
              <p:cNvSpPr/>
              <p:nvPr/>
            </p:nvSpPr>
            <p:spPr>
              <a:xfrm>
                <a:off x="3536575" y="3669475"/>
                <a:ext cx="16900" cy="14475"/>
              </a:xfrm>
              <a:custGeom>
                <a:rect b="b" l="l" r="r" t="t"/>
                <a:pathLst>
                  <a:path extrusionOk="0" h="579" w="676">
                    <a:moveTo>
                      <a:pt x="367" y="0"/>
                    </a:moveTo>
                    <a:cubicBezTo>
                      <a:pt x="169" y="0"/>
                      <a:pt x="1" y="212"/>
                      <a:pt x="115" y="431"/>
                    </a:cubicBezTo>
                    <a:cubicBezTo>
                      <a:pt x="171" y="534"/>
                      <a:pt x="265" y="579"/>
                      <a:pt x="360" y="579"/>
                    </a:cubicBezTo>
                    <a:cubicBezTo>
                      <a:pt x="518" y="579"/>
                      <a:pt x="676" y="452"/>
                      <a:pt x="652" y="256"/>
                    </a:cubicBezTo>
                    <a:cubicBezTo>
                      <a:pt x="652" y="231"/>
                      <a:pt x="652" y="206"/>
                      <a:pt x="640" y="181"/>
                    </a:cubicBezTo>
                    <a:cubicBezTo>
                      <a:pt x="615" y="131"/>
                      <a:pt x="590" y="94"/>
                      <a:pt x="552" y="69"/>
                    </a:cubicBezTo>
                    <a:cubicBezTo>
                      <a:pt x="493" y="21"/>
                      <a:pt x="428" y="0"/>
                      <a:pt x="3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47" name="Google Shape;12847;p61"/>
              <p:cNvSpPr/>
              <p:nvPr/>
            </p:nvSpPr>
            <p:spPr>
              <a:xfrm>
                <a:off x="3531300" y="3705300"/>
                <a:ext cx="16600" cy="14575"/>
              </a:xfrm>
              <a:custGeom>
                <a:rect b="b" l="l" r="r" t="t"/>
                <a:pathLst>
                  <a:path extrusionOk="0" h="583" w="664">
                    <a:moveTo>
                      <a:pt x="335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73"/>
                      <a:pt x="1" y="248"/>
                      <a:pt x="63" y="398"/>
                    </a:cubicBezTo>
                    <a:cubicBezTo>
                      <a:pt x="101" y="512"/>
                      <a:pt x="211" y="582"/>
                      <a:pt x="328" y="582"/>
                    </a:cubicBezTo>
                    <a:cubicBezTo>
                      <a:pt x="365" y="582"/>
                      <a:pt x="402" y="575"/>
                      <a:pt x="438" y="560"/>
                    </a:cubicBezTo>
                    <a:cubicBezTo>
                      <a:pt x="588" y="498"/>
                      <a:pt x="663" y="335"/>
                      <a:pt x="601" y="185"/>
                    </a:cubicBezTo>
                    <a:cubicBezTo>
                      <a:pt x="553" y="71"/>
                      <a:pt x="448" y="1"/>
                      <a:pt x="3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48" name="Google Shape;12848;p61"/>
              <p:cNvSpPr/>
              <p:nvPr/>
            </p:nvSpPr>
            <p:spPr>
              <a:xfrm>
                <a:off x="3512875" y="3599850"/>
                <a:ext cx="16050" cy="14375"/>
              </a:xfrm>
              <a:custGeom>
                <a:rect b="b" l="l" r="r" t="t"/>
                <a:pathLst>
                  <a:path extrusionOk="0" h="575" w="642">
                    <a:moveTo>
                      <a:pt x="296" y="1"/>
                    </a:moveTo>
                    <a:cubicBezTo>
                      <a:pt x="161" y="1"/>
                      <a:pt x="36" y="107"/>
                      <a:pt x="13" y="254"/>
                    </a:cubicBezTo>
                    <a:cubicBezTo>
                      <a:pt x="1" y="329"/>
                      <a:pt x="13" y="404"/>
                      <a:pt x="63" y="467"/>
                    </a:cubicBezTo>
                    <a:cubicBezTo>
                      <a:pt x="123" y="542"/>
                      <a:pt x="203" y="574"/>
                      <a:pt x="282" y="574"/>
                    </a:cubicBezTo>
                    <a:cubicBezTo>
                      <a:pt x="464" y="574"/>
                      <a:pt x="642" y="401"/>
                      <a:pt x="563" y="192"/>
                    </a:cubicBezTo>
                    <a:cubicBezTo>
                      <a:pt x="563" y="167"/>
                      <a:pt x="550" y="142"/>
                      <a:pt x="525" y="117"/>
                    </a:cubicBezTo>
                    <a:cubicBezTo>
                      <a:pt x="488" y="54"/>
                      <a:pt x="413" y="17"/>
                      <a:pt x="338" y="4"/>
                    </a:cubicBezTo>
                    <a:cubicBezTo>
                      <a:pt x="324" y="2"/>
                      <a:pt x="310" y="1"/>
                      <a:pt x="2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49" name="Google Shape;12849;p61"/>
              <p:cNvSpPr/>
              <p:nvPr/>
            </p:nvSpPr>
            <p:spPr>
              <a:xfrm>
                <a:off x="3499125" y="3645950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9" y="0"/>
                    </a:moveTo>
                    <a:cubicBezTo>
                      <a:pt x="294" y="0"/>
                      <a:pt x="259" y="7"/>
                      <a:pt x="226" y="22"/>
                    </a:cubicBezTo>
                    <a:cubicBezTo>
                      <a:pt x="76" y="72"/>
                      <a:pt x="1" y="247"/>
                      <a:pt x="51" y="397"/>
                    </a:cubicBezTo>
                    <a:cubicBezTo>
                      <a:pt x="100" y="506"/>
                      <a:pt x="212" y="575"/>
                      <a:pt x="330" y="575"/>
                    </a:cubicBezTo>
                    <a:cubicBezTo>
                      <a:pt x="362" y="575"/>
                      <a:pt x="394" y="570"/>
                      <a:pt x="426" y="560"/>
                    </a:cubicBezTo>
                    <a:cubicBezTo>
                      <a:pt x="576" y="497"/>
                      <a:pt x="651" y="335"/>
                      <a:pt x="588" y="185"/>
                    </a:cubicBezTo>
                    <a:cubicBezTo>
                      <a:pt x="550" y="71"/>
                      <a:pt x="440" y="0"/>
                      <a:pt x="3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50" name="Google Shape;12850;p61"/>
              <p:cNvSpPr/>
              <p:nvPr/>
            </p:nvSpPr>
            <p:spPr>
              <a:xfrm>
                <a:off x="3377525" y="3801000"/>
                <a:ext cx="18300" cy="14600"/>
              </a:xfrm>
              <a:custGeom>
                <a:rect b="b" l="l" r="r" t="t"/>
                <a:pathLst>
                  <a:path extrusionOk="0" h="584" w="732">
                    <a:moveTo>
                      <a:pt x="382" y="0"/>
                    </a:moveTo>
                    <a:cubicBezTo>
                      <a:pt x="188" y="0"/>
                      <a:pt x="1" y="209"/>
                      <a:pt x="116" y="431"/>
                    </a:cubicBezTo>
                    <a:cubicBezTo>
                      <a:pt x="176" y="538"/>
                      <a:pt x="272" y="584"/>
                      <a:pt x="368" y="584"/>
                    </a:cubicBezTo>
                    <a:cubicBezTo>
                      <a:pt x="551" y="584"/>
                      <a:pt x="731" y="416"/>
                      <a:pt x="641" y="194"/>
                    </a:cubicBezTo>
                    <a:cubicBezTo>
                      <a:pt x="641" y="169"/>
                      <a:pt x="628" y="144"/>
                      <a:pt x="603" y="119"/>
                    </a:cubicBezTo>
                    <a:cubicBezTo>
                      <a:pt x="542" y="35"/>
                      <a:pt x="461" y="0"/>
                      <a:pt x="3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51" name="Google Shape;12851;p61"/>
              <p:cNvSpPr/>
              <p:nvPr/>
            </p:nvSpPr>
            <p:spPr>
              <a:xfrm>
                <a:off x="3383225" y="3764000"/>
                <a:ext cx="17200" cy="12800"/>
              </a:xfrm>
              <a:custGeom>
                <a:rect b="b" l="l" r="r" t="t"/>
                <a:pathLst>
                  <a:path extrusionOk="0" h="512" w="688">
                    <a:moveTo>
                      <a:pt x="485" y="1"/>
                    </a:moveTo>
                    <a:cubicBezTo>
                      <a:pt x="273" y="1"/>
                      <a:pt x="1" y="283"/>
                      <a:pt x="213" y="449"/>
                    </a:cubicBezTo>
                    <a:cubicBezTo>
                      <a:pt x="261" y="492"/>
                      <a:pt x="323" y="512"/>
                      <a:pt x="386" y="512"/>
                    </a:cubicBezTo>
                    <a:cubicBezTo>
                      <a:pt x="470" y="512"/>
                      <a:pt x="556" y="476"/>
                      <a:pt x="613" y="412"/>
                    </a:cubicBezTo>
                    <a:cubicBezTo>
                      <a:pt x="663" y="349"/>
                      <a:pt x="688" y="274"/>
                      <a:pt x="675" y="199"/>
                    </a:cubicBezTo>
                    <a:cubicBezTo>
                      <a:pt x="675" y="162"/>
                      <a:pt x="663" y="149"/>
                      <a:pt x="663" y="124"/>
                    </a:cubicBezTo>
                    <a:cubicBezTo>
                      <a:pt x="627" y="36"/>
                      <a:pt x="559" y="1"/>
                      <a:pt x="4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52" name="Google Shape;12852;p61"/>
              <p:cNvSpPr/>
              <p:nvPr/>
            </p:nvSpPr>
            <p:spPr>
              <a:xfrm>
                <a:off x="3353550" y="3741500"/>
                <a:ext cx="15450" cy="14475"/>
              </a:xfrm>
              <a:custGeom>
                <a:rect b="b" l="l" r="r" t="t"/>
                <a:pathLst>
                  <a:path extrusionOk="0" h="579" w="618">
                    <a:moveTo>
                      <a:pt x="292" y="1"/>
                    </a:moveTo>
                    <a:cubicBezTo>
                      <a:pt x="161" y="1"/>
                      <a:pt x="32" y="82"/>
                      <a:pt x="13" y="237"/>
                    </a:cubicBezTo>
                    <a:cubicBezTo>
                      <a:pt x="0" y="312"/>
                      <a:pt x="13" y="399"/>
                      <a:pt x="63" y="462"/>
                    </a:cubicBezTo>
                    <a:cubicBezTo>
                      <a:pt x="120" y="543"/>
                      <a:pt x="200" y="578"/>
                      <a:pt x="281" y="578"/>
                    </a:cubicBezTo>
                    <a:cubicBezTo>
                      <a:pt x="449" y="578"/>
                      <a:pt x="617" y="427"/>
                      <a:pt x="575" y="224"/>
                    </a:cubicBezTo>
                    <a:cubicBezTo>
                      <a:pt x="539" y="73"/>
                      <a:pt x="414" y="1"/>
                      <a:pt x="2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53" name="Google Shape;12853;p61"/>
              <p:cNvSpPr/>
              <p:nvPr/>
            </p:nvSpPr>
            <p:spPr>
              <a:xfrm>
                <a:off x="3330050" y="3674075"/>
                <a:ext cx="15775" cy="15050"/>
              </a:xfrm>
              <a:custGeom>
                <a:rect b="b" l="l" r="r" t="t"/>
                <a:pathLst>
                  <a:path extrusionOk="0" h="602" w="631">
                    <a:moveTo>
                      <a:pt x="314" y="1"/>
                    </a:moveTo>
                    <a:cubicBezTo>
                      <a:pt x="158" y="1"/>
                      <a:pt x="1" y="122"/>
                      <a:pt x="16" y="322"/>
                    </a:cubicBezTo>
                    <a:cubicBezTo>
                      <a:pt x="27" y="513"/>
                      <a:pt x="167" y="602"/>
                      <a:pt x="306" y="602"/>
                    </a:cubicBezTo>
                    <a:cubicBezTo>
                      <a:pt x="469" y="602"/>
                      <a:pt x="631" y="481"/>
                      <a:pt x="590" y="260"/>
                    </a:cubicBezTo>
                    <a:cubicBezTo>
                      <a:pt x="590" y="235"/>
                      <a:pt x="578" y="210"/>
                      <a:pt x="578" y="185"/>
                    </a:cubicBezTo>
                    <a:cubicBezTo>
                      <a:pt x="527" y="58"/>
                      <a:pt x="421" y="1"/>
                      <a:pt x="31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54" name="Google Shape;12854;p61"/>
              <p:cNvSpPr/>
              <p:nvPr/>
            </p:nvSpPr>
            <p:spPr>
              <a:xfrm>
                <a:off x="3357600" y="3702325"/>
                <a:ext cx="16050" cy="14375"/>
              </a:xfrm>
              <a:custGeom>
                <a:rect b="b" l="l" r="r" t="t"/>
                <a:pathLst>
                  <a:path extrusionOk="0" h="575" w="642">
                    <a:moveTo>
                      <a:pt x="296" y="1"/>
                    </a:moveTo>
                    <a:cubicBezTo>
                      <a:pt x="161" y="1"/>
                      <a:pt x="36" y="107"/>
                      <a:pt x="13" y="254"/>
                    </a:cubicBezTo>
                    <a:cubicBezTo>
                      <a:pt x="1" y="329"/>
                      <a:pt x="26" y="404"/>
                      <a:pt x="63" y="467"/>
                    </a:cubicBezTo>
                    <a:cubicBezTo>
                      <a:pt x="124" y="542"/>
                      <a:pt x="203" y="574"/>
                      <a:pt x="282" y="574"/>
                    </a:cubicBezTo>
                    <a:cubicBezTo>
                      <a:pt x="464" y="574"/>
                      <a:pt x="642" y="401"/>
                      <a:pt x="563" y="192"/>
                    </a:cubicBezTo>
                    <a:cubicBezTo>
                      <a:pt x="563" y="167"/>
                      <a:pt x="551" y="142"/>
                      <a:pt x="538" y="117"/>
                    </a:cubicBezTo>
                    <a:cubicBezTo>
                      <a:pt x="488" y="54"/>
                      <a:pt x="413" y="17"/>
                      <a:pt x="338" y="4"/>
                    </a:cubicBezTo>
                    <a:cubicBezTo>
                      <a:pt x="324" y="2"/>
                      <a:pt x="310" y="1"/>
                      <a:pt x="2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55" name="Google Shape;12855;p61"/>
              <p:cNvSpPr/>
              <p:nvPr/>
            </p:nvSpPr>
            <p:spPr>
              <a:xfrm>
                <a:off x="3499150" y="3685875"/>
                <a:ext cx="17200" cy="14775"/>
              </a:xfrm>
              <a:custGeom>
                <a:rect b="b" l="l" r="r" t="t"/>
                <a:pathLst>
                  <a:path extrusionOk="0" h="591" w="688">
                    <a:moveTo>
                      <a:pt x="399" y="1"/>
                    </a:moveTo>
                    <a:cubicBezTo>
                      <a:pt x="194" y="1"/>
                      <a:pt x="1" y="238"/>
                      <a:pt x="162" y="462"/>
                    </a:cubicBezTo>
                    <a:cubicBezTo>
                      <a:pt x="200" y="525"/>
                      <a:pt x="275" y="575"/>
                      <a:pt x="350" y="587"/>
                    </a:cubicBezTo>
                    <a:cubicBezTo>
                      <a:pt x="365" y="590"/>
                      <a:pt x="380" y="591"/>
                      <a:pt x="395" y="591"/>
                    </a:cubicBezTo>
                    <a:cubicBezTo>
                      <a:pt x="537" y="591"/>
                      <a:pt x="652" y="485"/>
                      <a:pt x="675" y="337"/>
                    </a:cubicBezTo>
                    <a:cubicBezTo>
                      <a:pt x="687" y="287"/>
                      <a:pt x="687" y="237"/>
                      <a:pt x="662" y="200"/>
                    </a:cubicBezTo>
                    <a:cubicBezTo>
                      <a:pt x="650" y="175"/>
                      <a:pt x="637" y="150"/>
                      <a:pt x="625" y="125"/>
                    </a:cubicBezTo>
                    <a:cubicBezTo>
                      <a:pt x="561" y="37"/>
                      <a:pt x="479" y="1"/>
                      <a:pt x="3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56" name="Google Shape;12856;p61"/>
              <p:cNvSpPr/>
              <p:nvPr/>
            </p:nvSpPr>
            <p:spPr>
              <a:xfrm>
                <a:off x="3433525" y="3671950"/>
                <a:ext cx="17725" cy="14625"/>
              </a:xfrm>
              <a:custGeom>
                <a:rect b="b" l="l" r="r" t="t"/>
                <a:pathLst>
                  <a:path extrusionOk="0" h="585" w="709">
                    <a:moveTo>
                      <a:pt x="362" y="1"/>
                    </a:moveTo>
                    <a:cubicBezTo>
                      <a:pt x="266" y="1"/>
                      <a:pt x="171" y="48"/>
                      <a:pt x="113" y="145"/>
                    </a:cubicBezTo>
                    <a:cubicBezTo>
                      <a:pt x="0" y="320"/>
                      <a:pt x="113" y="545"/>
                      <a:pt x="325" y="582"/>
                    </a:cubicBezTo>
                    <a:cubicBezTo>
                      <a:pt x="337" y="583"/>
                      <a:pt x="348" y="584"/>
                      <a:pt x="360" y="584"/>
                    </a:cubicBezTo>
                    <a:cubicBezTo>
                      <a:pt x="556" y="584"/>
                      <a:pt x="709" y="384"/>
                      <a:pt x="638" y="195"/>
                    </a:cubicBezTo>
                    <a:cubicBezTo>
                      <a:pt x="625" y="170"/>
                      <a:pt x="613" y="145"/>
                      <a:pt x="600" y="120"/>
                    </a:cubicBezTo>
                    <a:cubicBezTo>
                      <a:pt x="540" y="41"/>
                      <a:pt x="451" y="1"/>
                      <a:pt x="3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57" name="Google Shape;12857;p61"/>
              <p:cNvSpPr/>
              <p:nvPr/>
            </p:nvSpPr>
            <p:spPr>
              <a:xfrm>
                <a:off x="3452900" y="3740975"/>
                <a:ext cx="17275" cy="14675"/>
              </a:xfrm>
              <a:custGeom>
                <a:rect b="b" l="l" r="r" t="t"/>
                <a:pathLst>
                  <a:path extrusionOk="0" h="587" w="691">
                    <a:moveTo>
                      <a:pt x="311" y="1"/>
                    </a:moveTo>
                    <a:cubicBezTo>
                      <a:pt x="178" y="1"/>
                      <a:pt x="48" y="93"/>
                      <a:pt x="25" y="245"/>
                    </a:cubicBezTo>
                    <a:cubicBezTo>
                      <a:pt x="0" y="408"/>
                      <a:pt x="100" y="558"/>
                      <a:pt x="263" y="583"/>
                    </a:cubicBezTo>
                    <a:cubicBezTo>
                      <a:pt x="278" y="585"/>
                      <a:pt x="292" y="586"/>
                      <a:pt x="307" y="586"/>
                    </a:cubicBezTo>
                    <a:cubicBezTo>
                      <a:pt x="534" y="586"/>
                      <a:pt x="690" y="320"/>
                      <a:pt x="538" y="120"/>
                    </a:cubicBezTo>
                    <a:cubicBezTo>
                      <a:pt x="479" y="38"/>
                      <a:pt x="395" y="1"/>
                      <a:pt x="3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58" name="Google Shape;12858;p61"/>
              <p:cNvSpPr/>
              <p:nvPr/>
            </p:nvSpPr>
            <p:spPr>
              <a:xfrm>
                <a:off x="3389750" y="3722700"/>
                <a:ext cx="18050" cy="14625"/>
              </a:xfrm>
              <a:custGeom>
                <a:rect b="b" l="l" r="r" t="t"/>
                <a:pathLst>
                  <a:path extrusionOk="0" h="585" w="722">
                    <a:moveTo>
                      <a:pt x="374" y="0"/>
                    </a:moveTo>
                    <a:cubicBezTo>
                      <a:pt x="182" y="0"/>
                      <a:pt x="0" y="207"/>
                      <a:pt x="114" y="427"/>
                    </a:cubicBezTo>
                    <a:cubicBezTo>
                      <a:pt x="174" y="538"/>
                      <a:pt x="269" y="584"/>
                      <a:pt x="363" y="584"/>
                    </a:cubicBezTo>
                    <a:cubicBezTo>
                      <a:pt x="544" y="584"/>
                      <a:pt x="721" y="411"/>
                      <a:pt x="639" y="189"/>
                    </a:cubicBezTo>
                    <a:cubicBezTo>
                      <a:pt x="627" y="164"/>
                      <a:pt x="614" y="152"/>
                      <a:pt x="602" y="127"/>
                    </a:cubicBezTo>
                    <a:cubicBezTo>
                      <a:pt x="539" y="37"/>
                      <a:pt x="455" y="0"/>
                      <a:pt x="3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59" name="Google Shape;12859;p61"/>
              <p:cNvSpPr/>
              <p:nvPr/>
            </p:nvSpPr>
            <p:spPr>
              <a:xfrm>
                <a:off x="3361400" y="3656300"/>
                <a:ext cx="18275" cy="14650"/>
              </a:xfrm>
              <a:custGeom>
                <a:rect b="b" l="l" r="r" t="t"/>
                <a:pathLst>
                  <a:path extrusionOk="0" h="586" w="731">
                    <a:moveTo>
                      <a:pt x="383" y="0"/>
                    </a:moveTo>
                    <a:cubicBezTo>
                      <a:pt x="187" y="0"/>
                      <a:pt x="0" y="204"/>
                      <a:pt x="124" y="433"/>
                    </a:cubicBezTo>
                    <a:cubicBezTo>
                      <a:pt x="179" y="540"/>
                      <a:pt x="273" y="586"/>
                      <a:pt x="367" y="586"/>
                    </a:cubicBezTo>
                    <a:cubicBezTo>
                      <a:pt x="548" y="586"/>
                      <a:pt x="731" y="418"/>
                      <a:pt x="649" y="196"/>
                    </a:cubicBezTo>
                    <a:cubicBezTo>
                      <a:pt x="636" y="171"/>
                      <a:pt x="624" y="146"/>
                      <a:pt x="611" y="121"/>
                    </a:cubicBezTo>
                    <a:cubicBezTo>
                      <a:pt x="548" y="36"/>
                      <a:pt x="465" y="0"/>
                      <a:pt x="3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60" name="Google Shape;12860;p61"/>
              <p:cNvSpPr/>
              <p:nvPr/>
            </p:nvSpPr>
            <p:spPr>
              <a:xfrm>
                <a:off x="3411300" y="3787025"/>
                <a:ext cx="18725" cy="14575"/>
              </a:xfrm>
              <a:custGeom>
                <a:rect b="b" l="l" r="r" t="t"/>
                <a:pathLst>
                  <a:path extrusionOk="0" h="583" w="749">
                    <a:moveTo>
                      <a:pt x="399" y="0"/>
                    </a:moveTo>
                    <a:cubicBezTo>
                      <a:pt x="137" y="0"/>
                      <a:pt x="1" y="337"/>
                      <a:pt x="215" y="515"/>
                    </a:cubicBezTo>
                    <a:cubicBezTo>
                      <a:pt x="274" y="562"/>
                      <a:pt x="338" y="582"/>
                      <a:pt x="400" y="582"/>
                    </a:cubicBezTo>
                    <a:cubicBezTo>
                      <a:pt x="587" y="582"/>
                      <a:pt x="749" y="397"/>
                      <a:pt x="665" y="190"/>
                    </a:cubicBezTo>
                    <a:cubicBezTo>
                      <a:pt x="627" y="90"/>
                      <a:pt x="552" y="28"/>
                      <a:pt x="440" y="3"/>
                    </a:cubicBezTo>
                    <a:cubicBezTo>
                      <a:pt x="426" y="1"/>
                      <a:pt x="412" y="0"/>
                      <a:pt x="3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61" name="Google Shape;12861;p61"/>
              <p:cNvSpPr/>
              <p:nvPr/>
            </p:nvSpPr>
            <p:spPr>
              <a:xfrm>
                <a:off x="3471350" y="3614650"/>
                <a:ext cx="18650" cy="14750"/>
              </a:xfrm>
              <a:custGeom>
                <a:rect b="b" l="l" r="r" t="t"/>
                <a:pathLst>
                  <a:path extrusionOk="0" h="590" w="746">
                    <a:moveTo>
                      <a:pt x="409" y="0"/>
                    </a:moveTo>
                    <a:cubicBezTo>
                      <a:pt x="200" y="0"/>
                      <a:pt x="0" y="238"/>
                      <a:pt x="162" y="462"/>
                    </a:cubicBezTo>
                    <a:cubicBezTo>
                      <a:pt x="212" y="525"/>
                      <a:pt x="274" y="575"/>
                      <a:pt x="362" y="587"/>
                    </a:cubicBezTo>
                    <a:cubicBezTo>
                      <a:pt x="373" y="588"/>
                      <a:pt x="385" y="589"/>
                      <a:pt x="396" y="589"/>
                    </a:cubicBezTo>
                    <a:cubicBezTo>
                      <a:pt x="593" y="589"/>
                      <a:pt x="745" y="388"/>
                      <a:pt x="674" y="187"/>
                    </a:cubicBezTo>
                    <a:cubicBezTo>
                      <a:pt x="662" y="162"/>
                      <a:pt x="649" y="150"/>
                      <a:pt x="637" y="125"/>
                    </a:cubicBezTo>
                    <a:cubicBezTo>
                      <a:pt x="574" y="37"/>
                      <a:pt x="490" y="0"/>
                      <a:pt x="4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62" name="Google Shape;12862;p61"/>
              <p:cNvSpPr/>
              <p:nvPr/>
            </p:nvSpPr>
            <p:spPr>
              <a:xfrm>
                <a:off x="3536950" y="3629325"/>
                <a:ext cx="18350" cy="14425"/>
              </a:xfrm>
              <a:custGeom>
                <a:rect b="b" l="l" r="r" t="t"/>
                <a:pathLst>
                  <a:path extrusionOk="0" h="577" w="734">
                    <a:moveTo>
                      <a:pt x="384" y="1"/>
                    </a:moveTo>
                    <a:cubicBezTo>
                      <a:pt x="169" y="1"/>
                      <a:pt x="1" y="250"/>
                      <a:pt x="150" y="463"/>
                    </a:cubicBezTo>
                    <a:cubicBezTo>
                      <a:pt x="200" y="525"/>
                      <a:pt x="262" y="562"/>
                      <a:pt x="350" y="575"/>
                    </a:cubicBezTo>
                    <a:cubicBezTo>
                      <a:pt x="361" y="576"/>
                      <a:pt x="373" y="577"/>
                      <a:pt x="384" y="577"/>
                    </a:cubicBezTo>
                    <a:cubicBezTo>
                      <a:pt x="580" y="577"/>
                      <a:pt x="733" y="377"/>
                      <a:pt x="662" y="188"/>
                    </a:cubicBezTo>
                    <a:cubicBezTo>
                      <a:pt x="625" y="113"/>
                      <a:pt x="575" y="50"/>
                      <a:pt x="500" y="25"/>
                    </a:cubicBezTo>
                    <a:cubicBezTo>
                      <a:pt x="461" y="8"/>
                      <a:pt x="422" y="1"/>
                      <a:pt x="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63" name="Google Shape;12863;p61"/>
              <p:cNvSpPr/>
              <p:nvPr/>
            </p:nvSpPr>
            <p:spPr>
              <a:xfrm>
                <a:off x="3566600" y="3700825"/>
                <a:ext cx="19825" cy="14450"/>
              </a:xfrm>
              <a:custGeom>
                <a:rect b="b" l="l" r="r" t="t"/>
                <a:pathLst>
                  <a:path extrusionOk="0" h="578" w="793">
                    <a:moveTo>
                      <a:pt x="390" y="0"/>
                    </a:moveTo>
                    <a:cubicBezTo>
                      <a:pt x="36" y="0"/>
                      <a:pt x="1" y="528"/>
                      <a:pt x="363" y="577"/>
                    </a:cubicBezTo>
                    <a:cubicBezTo>
                      <a:pt x="372" y="577"/>
                      <a:pt x="380" y="578"/>
                      <a:pt x="388" y="578"/>
                    </a:cubicBezTo>
                    <a:cubicBezTo>
                      <a:pt x="729" y="578"/>
                      <a:pt x="793" y="75"/>
                      <a:pt x="451" y="2"/>
                    </a:cubicBezTo>
                    <a:lnTo>
                      <a:pt x="426" y="2"/>
                    </a:lnTo>
                    <a:cubicBezTo>
                      <a:pt x="413" y="1"/>
                      <a:pt x="401" y="0"/>
                      <a:pt x="3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64" name="Google Shape;12864;p61"/>
              <p:cNvSpPr/>
              <p:nvPr/>
            </p:nvSpPr>
            <p:spPr>
              <a:xfrm>
                <a:off x="3529425" y="3744975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24" y="1"/>
                    </a:moveTo>
                    <a:cubicBezTo>
                      <a:pt x="287" y="1"/>
                      <a:pt x="249" y="8"/>
                      <a:pt x="213" y="23"/>
                    </a:cubicBezTo>
                    <a:cubicBezTo>
                      <a:pt x="76" y="73"/>
                      <a:pt x="1" y="248"/>
                      <a:pt x="51" y="398"/>
                    </a:cubicBezTo>
                    <a:cubicBezTo>
                      <a:pt x="98" y="512"/>
                      <a:pt x="204" y="582"/>
                      <a:pt x="317" y="582"/>
                    </a:cubicBezTo>
                    <a:cubicBezTo>
                      <a:pt x="353" y="582"/>
                      <a:pt x="390" y="575"/>
                      <a:pt x="426" y="560"/>
                    </a:cubicBezTo>
                    <a:cubicBezTo>
                      <a:pt x="576" y="498"/>
                      <a:pt x="651" y="335"/>
                      <a:pt x="588" y="185"/>
                    </a:cubicBezTo>
                    <a:cubicBezTo>
                      <a:pt x="550" y="71"/>
                      <a:pt x="440" y="1"/>
                      <a:pt x="3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65" name="Google Shape;12865;p61"/>
              <p:cNvSpPr/>
              <p:nvPr/>
            </p:nvSpPr>
            <p:spPr>
              <a:xfrm>
                <a:off x="3481325" y="3796300"/>
                <a:ext cx="15950" cy="14350"/>
              </a:xfrm>
              <a:custGeom>
                <a:rect b="b" l="l" r="r" t="t"/>
                <a:pathLst>
                  <a:path extrusionOk="0" h="574" w="638">
                    <a:moveTo>
                      <a:pt x="349" y="0"/>
                    </a:moveTo>
                    <a:cubicBezTo>
                      <a:pt x="254" y="0"/>
                      <a:pt x="159" y="47"/>
                      <a:pt x="100" y="144"/>
                    </a:cubicBezTo>
                    <a:cubicBezTo>
                      <a:pt x="0" y="319"/>
                      <a:pt x="100" y="544"/>
                      <a:pt x="313" y="569"/>
                    </a:cubicBezTo>
                    <a:cubicBezTo>
                      <a:pt x="328" y="572"/>
                      <a:pt x="344" y="573"/>
                      <a:pt x="359" y="573"/>
                    </a:cubicBezTo>
                    <a:cubicBezTo>
                      <a:pt x="492" y="573"/>
                      <a:pt x="615" y="478"/>
                      <a:pt x="638" y="332"/>
                    </a:cubicBezTo>
                    <a:cubicBezTo>
                      <a:pt x="638" y="294"/>
                      <a:pt x="638" y="269"/>
                      <a:pt x="638" y="232"/>
                    </a:cubicBezTo>
                    <a:cubicBezTo>
                      <a:pt x="625" y="194"/>
                      <a:pt x="613" y="157"/>
                      <a:pt x="588" y="119"/>
                    </a:cubicBezTo>
                    <a:cubicBezTo>
                      <a:pt x="528" y="41"/>
                      <a:pt x="438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66" name="Google Shape;12866;p61"/>
              <p:cNvSpPr/>
              <p:nvPr/>
            </p:nvSpPr>
            <p:spPr>
              <a:xfrm>
                <a:off x="3517575" y="3777475"/>
                <a:ext cx="17725" cy="14600"/>
              </a:xfrm>
              <a:custGeom>
                <a:rect b="b" l="l" r="r" t="t"/>
                <a:pathLst>
                  <a:path extrusionOk="0" h="584" w="709">
                    <a:moveTo>
                      <a:pt x="359" y="0"/>
                    </a:moveTo>
                    <a:cubicBezTo>
                      <a:pt x="323" y="0"/>
                      <a:pt x="286" y="8"/>
                      <a:pt x="250" y="23"/>
                    </a:cubicBezTo>
                    <a:cubicBezTo>
                      <a:pt x="13" y="110"/>
                      <a:pt x="0" y="447"/>
                      <a:pt x="238" y="560"/>
                    </a:cubicBezTo>
                    <a:cubicBezTo>
                      <a:pt x="276" y="576"/>
                      <a:pt x="314" y="583"/>
                      <a:pt x="352" y="583"/>
                    </a:cubicBezTo>
                    <a:cubicBezTo>
                      <a:pt x="546" y="583"/>
                      <a:pt x="709" y="384"/>
                      <a:pt x="625" y="185"/>
                    </a:cubicBezTo>
                    <a:cubicBezTo>
                      <a:pt x="577" y="71"/>
                      <a:pt x="472" y="0"/>
                      <a:pt x="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67" name="Google Shape;12867;p61"/>
              <p:cNvSpPr/>
              <p:nvPr/>
            </p:nvSpPr>
            <p:spPr>
              <a:xfrm>
                <a:off x="3371100" y="3625325"/>
                <a:ext cx="18050" cy="14525"/>
              </a:xfrm>
              <a:custGeom>
                <a:rect b="b" l="l" r="r" t="t"/>
                <a:pathLst>
                  <a:path extrusionOk="0" h="581" w="722">
                    <a:moveTo>
                      <a:pt x="354" y="1"/>
                    </a:moveTo>
                    <a:cubicBezTo>
                      <a:pt x="176" y="1"/>
                      <a:pt x="1" y="156"/>
                      <a:pt x="73" y="373"/>
                    </a:cubicBezTo>
                    <a:cubicBezTo>
                      <a:pt x="114" y="519"/>
                      <a:pt x="221" y="580"/>
                      <a:pt x="331" y="580"/>
                    </a:cubicBezTo>
                    <a:cubicBezTo>
                      <a:pt x="521" y="580"/>
                      <a:pt x="721" y="398"/>
                      <a:pt x="610" y="160"/>
                    </a:cubicBezTo>
                    <a:cubicBezTo>
                      <a:pt x="552" y="49"/>
                      <a:pt x="453" y="1"/>
                      <a:pt x="3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68" name="Google Shape;12868;p61"/>
              <p:cNvSpPr/>
              <p:nvPr/>
            </p:nvSpPr>
            <p:spPr>
              <a:xfrm>
                <a:off x="3483175" y="3581975"/>
                <a:ext cx="17775" cy="14525"/>
              </a:xfrm>
              <a:custGeom>
                <a:rect b="b" l="l" r="r" t="t"/>
                <a:pathLst>
                  <a:path extrusionOk="0" h="581" w="711">
                    <a:moveTo>
                      <a:pt x="348" y="1"/>
                    </a:moveTo>
                    <a:cubicBezTo>
                      <a:pt x="174" y="1"/>
                      <a:pt x="0" y="155"/>
                      <a:pt x="64" y="370"/>
                    </a:cubicBezTo>
                    <a:cubicBezTo>
                      <a:pt x="106" y="519"/>
                      <a:pt x="216" y="581"/>
                      <a:pt x="328" y="581"/>
                    </a:cubicBezTo>
                    <a:cubicBezTo>
                      <a:pt x="516" y="581"/>
                      <a:pt x="711" y="405"/>
                      <a:pt x="601" y="170"/>
                    </a:cubicBezTo>
                    <a:cubicBezTo>
                      <a:pt x="547" y="51"/>
                      <a:pt x="447" y="1"/>
                      <a:pt x="3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69" name="Google Shape;12869;p61"/>
              <p:cNvSpPr/>
              <p:nvPr/>
            </p:nvSpPr>
            <p:spPr>
              <a:xfrm>
                <a:off x="3333550" y="3639900"/>
                <a:ext cx="15150" cy="14350"/>
              </a:xfrm>
              <a:custGeom>
                <a:rect b="b" l="l" r="r" t="t"/>
                <a:pathLst>
                  <a:path extrusionOk="0" h="574" w="606">
                    <a:moveTo>
                      <a:pt x="288" y="0"/>
                    </a:moveTo>
                    <a:cubicBezTo>
                      <a:pt x="156" y="0"/>
                      <a:pt x="26" y="88"/>
                      <a:pt x="13" y="264"/>
                    </a:cubicBezTo>
                    <a:cubicBezTo>
                      <a:pt x="1" y="302"/>
                      <a:pt x="1" y="352"/>
                      <a:pt x="26" y="389"/>
                    </a:cubicBezTo>
                    <a:cubicBezTo>
                      <a:pt x="76" y="516"/>
                      <a:pt x="185" y="573"/>
                      <a:pt x="293" y="573"/>
                    </a:cubicBezTo>
                    <a:cubicBezTo>
                      <a:pt x="450" y="573"/>
                      <a:pt x="605" y="452"/>
                      <a:pt x="575" y="252"/>
                    </a:cubicBezTo>
                    <a:cubicBezTo>
                      <a:pt x="551" y="85"/>
                      <a:pt x="418" y="0"/>
                      <a:pt x="2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70" name="Google Shape;12870;p61"/>
              <p:cNvSpPr/>
              <p:nvPr/>
            </p:nvSpPr>
            <p:spPr>
              <a:xfrm>
                <a:off x="3373975" y="3838825"/>
                <a:ext cx="18025" cy="14225"/>
              </a:xfrm>
              <a:custGeom>
                <a:rect b="b" l="l" r="r" t="t"/>
                <a:pathLst>
                  <a:path extrusionOk="0" h="569" w="721">
                    <a:moveTo>
                      <a:pt x="399" y="1"/>
                    </a:moveTo>
                    <a:cubicBezTo>
                      <a:pt x="365" y="1"/>
                      <a:pt x="330" y="7"/>
                      <a:pt x="296" y="18"/>
                    </a:cubicBezTo>
                    <a:cubicBezTo>
                      <a:pt x="0" y="154"/>
                      <a:pt x="128" y="569"/>
                      <a:pt x="416" y="569"/>
                    </a:cubicBezTo>
                    <a:cubicBezTo>
                      <a:pt x="445" y="569"/>
                      <a:pt x="476" y="564"/>
                      <a:pt x="508" y="555"/>
                    </a:cubicBezTo>
                    <a:cubicBezTo>
                      <a:pt x="645" y="493"/>
                      <a:pt x="720" y="330"/>
                      <a:pt x="670" y="180"/>
                    </a:cubicBezTo>
                    <a:cubicBezTo>
                      <a:pt x="622" y="65"/>
                      <a:pt x="514" y="1"/>
                      <a:pt x="3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71" name="Google Shape;12871;p61"/>
              <p:cNvSpPr/>
              <p:nvPr/>
            </p:nvSpPr>
            <p:spPr>
              <a:xfrm>
                <a:off x="3666600" y="3693275"/>
                <a:ext cx="15775" cy="14550"/>
              </a:xfrm>
              <a:custGeom>
                <a:rect b="b" l="l" r="r" t="t"/>
                <a:pathLst>
                  <a:path extrusionOk="0" h="582" w="631">
                    <a:moveTo>
                      <a:pt x="319" y="1"/>
                    </a:moveTo>
                    <a:cubicBezTo>
                      <a:pt x="238" y="1"/>
                      <a:pt x="157" y="36"/>
                      <a:pt x="100" y="116"/>
                    </a:cubicBezTo>
                    <a:cubicBezTo>
                      <a:pt x="0" y="229"/>
                      <a:pt x="13" y="416"/>
                      <a:pt x="137" y="516"/>
                    </a:cubicBezTo>
                    <a:cubicBezTo>
                      <a:pt x="193" y="561"/>
                      <a:pt x="256" y="581"/>
                      <a:pt x="317" y="581"/>
                    </a:cubicBezTo>
                    <a:cubicBezTo>
                      <a:pt x="478" y="581"/>
                      <a:pt x="630" y="444"/>
                      <a:pt x="612" y="254"/>
                    </a:cubicBezTo>
                    <a:cubicBezTo>
                      <a:pt x="589" y="98"/>
                      <a:pt x="454" y="1"/>
                      <a:pt x="3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72" name="Google Shape;12872;p61"/>
              <p:cNvSpPr/>
              <p:nvPr/>
            </p:nvSpPr>
            <p:spPr>
              <a:xfrm>
                <a:off x="3703775" y="3672575"/>
                <a:ext cx="16250" cy="14600"/>
              </a:xfrm>
              <a:custGeom>
                <a:rect b="b" l="l" r="r" t="t"/>
                <a:pathLst>
                  <a:path extrusionOk="0" h="584" w="650">
                    <a:moveTo>
                      <a:pt x="349" y="1"/>
                    </a:moveTo>
                    <a:cubicBezTo>
                      <a:pt x="253" y="1"/>
                      <a:pt x="158" y="48"/>
                      <a:pt x="100" y="145"/>
                    </a:cubicBezTo>
                    <a:cubicBezTo>
                      <a:pt x="0" y="320"/>
                      <a:pt x="100" y="545"/>
                      <a:pt x="313" y="582"/>
                    </a:cubicBezTo>
                    <a:cubicBezTo>
                      <a:pt x="321" y="583"/>
                      <a:pt x="329" y="583"/>
                      <a:pt x="338" y="583"/>
                    </a:cubicBezTo>
                    <a:cubicBezTo>
                      <a:pt x="479" y="583"/>
                      <a:pt x="614" y="485"/>
                      <a:pt x="637" y="332"/>
                    </a:cubicBezTo>
                    <a:cubicBezTo>
                      <a:pt x="650" y="282"/>
                      <a:pt x="637" y="232"/>
                      <a:pt x="625" y="182"/>
                    </a:cubicBezTo>
                    <a:cubicBezTo>
                      <a:pt x="612" y="170"/>
                      <a:pt x="600" y="145"/>
                      <a:pt x="587" y="120"/>
                    </a:cubicBezTo>
                    <a:cubicBezTo>
                      <a:pt x="527" y="41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73" name="Google Shape;12873;p61"/>
              <p:cNvSpPr/>
              <p:nvPr/>
            </p:nvSpPr>
            <p:spPr>
              <a:xfrm>
                <a:off x="3636875" y="3659575"/>
                <a:ext cx="18350" cy="14650"/>
              </a:xfrm>
              <a:custGeom>
                <a:rect b="b" l="l" r="r" t="t"/>
                <a:pathLst>
                  <a:path extrusionOk="0" h="586" w="734">
                    <a:moveTo>
                      <a:pt x="384" y="1"/>
                    </a:moveTo>
                    <a:cubicBezTo>
                      <a:pt x="188" y="1"/>
                      <a:pt x="0" y="208"/>
                      <a:pt x="114" y="427"/>
                    </a:cubicBezTo>
                    <a:cubicBezTo>
                      <a:pt x="174" y="538"/>
                      <a:pt x="270" y="585"/>
                      <a:pt x="366" y="585"/>
                    </a:cubicBezTo>
                    <a:cubicBezTo>
                      <a:pt x="551" y="585"/>
                      <a:pt x="734" y="412"/>
                      <a:pt x="652" y="190"/>
                    </a:cubicBezTo>
                    <a:cubicBezTo>
                      <a:pt x="639" y="165"/>
                      <a:pt x="627" y="152"/>
                      <a:pt x="614" y="127"/>
                    </a:cubicBezTo>
                    <a:cubicBezTo>
                      <a:pt x="551" y="38"/>
                      <a:pt x="467" y="1"/>
                      <a:pt x="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74" name="Google Shape;12874;p61"/>
              <p:cNvSpPr/>
              <p:nvPr/>
            </p:nvSpPr>
            <p:spPr>
              <a:xfrm>
                <a:off x="3648100" y="3620500"/>
                <a:ext cx="15075" cy="14625"/>
              </a:xfrm>
              <a:custGeom>
                <a:rect b="b" l="l" r="r" t="t"/>
                <a:pathLst>
                  <a:path extrusionOk="0" h="585" w="603">
                    <a:moveTo>
                      <a:pt x="311" y="1"/>
                    </a:moveTo>
                    <a:cubicBezTo>
                      <a:pt x="150" y="1"/>
                      <a:pt x="1" y="138"/>
                      <a:pt x="28" y="328"/>
                    </a:cubicBezTo>
                    <a:cubicBezTo>
                      <a:pt x="44" y="486"/>
                      <a:pt x="180" y="584"/>
                      <a:pt x="318" y="584"/>
                    </a:cubicBezTo>
                    <a:cubicBezTo>
                      <a:pt x="399" y="584"/>
                      <a:pt x="480" y="551"/>
                      <a:pt x="540" y="478"/>
                    </a:cubicBezTo>
                    <a:cubicBezTo>
                      <a:pt x="590" y="416"/>
                      <a:pt x="603" y="341"/>
                      <a:pt x="603" y="266"/>
                    </a:cubicBezTo>
                    <a:cubicBezTo>
                      <a:pt x="603" y="241"/>
                      <a:pt x="590" y="216"/>
                      <a:pt x="578" y="191"/>
                    </a:cubicBezTo>
                    <a:cubicBezTo>
                      <a:pt x="565" y="141"/>
                      <a:pt x="540" y="103"/>
                      <a:pt x="490" y="66"/>
                    </a:cubicBezTo>
                    <a:cubicBezTo>
                      <a:pt x="435" y="21"/>
                      <a:pt x="372" y="1"/>
                      <a:pt x="3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75" name="Google Shape;12875;p61"/>
              <p:cNvSpPr/>
              <p:nvPr/>
            </p:nvSpPr>
            <p:spPr>
              <a:xfrm>
                <a:off x="3682825" y="3619900"/>
                <a:ext cx="17425" cy="14500"/>
              </a:xfrm>
              <a:custGeom>
                <a:rect b="b" l="l" r="r" t="t"/>
                <a:pathLst>
                  <a:path extrusionOk="0" h="580" w="697">
                    <a:moveTo>
                      <a:pt x="356" y="0"/>
                    </a:moveTo>
                    <a:cubicBezTo>
                      <a:pt x="261" y="0"/>
                      <a:pt x="166" y="47"/>
                      <a:pt x="113" y="140"/>
                    </a:cubicBezTo>
                    <a:cubicBezTo>
                      <a:pt x="1" y="315"/>
                      <a:pt x="113" y="540"/>
                      <a:pt x="313" y="577"/>
                    </a:cubicBezTo>
                    <a:cubicBezTo>
                      <a:pt x="325" y="578"/>
                      <a:pt x="336" y="579"/>
                      <a:pt x="347" y="579"/>
                    </a:cubicBezTo>
                    <a:cubicBezTo>
                      <a:pt x="544" y="579"/>
                      <a:pt x="697" y="379"/>
                      <a:pt x="626" y="190"/>
                    </a:cubicBezTo>
                    <a:cubicBezTo>
                      <a:pt x="613" y="165"/>
                      <a:pt x="601" y="140"/>
                      <a:pt x="588" y="115"/>
                    </a:cubicBezTo>
                    <a:cubicBezTo>
                      <a:pt x="529" y="38"/>
                      <a:pt x="442" y="0"/>
                      <a:pt x="3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76" name="Google Shape;12876;p61"/>
              <p:cNvSpPr/>
              <p:nvPr/>
            </p:nvSpPr>
            <p:spPr>
              <a:xfrm>
                <a:off x="3703775" y="3638300"/>
                <a:ext cx="16250" cy="14400"/>
              </a:xfrm>
              <a:custGeom>
                <a:rect b="b" l="l" r="r" t="t"/>
                <a:pathLst>
                  <a:path extrusionOk="0" h="576" w="650">
                    <a:moveTo>
                      <a:pt x="320" y="1"/>
                    </a:moveTo>
                    <a:cubicBezTo>
                      <a:pt x="288" y="1"/>
                      <a:pt x="256" y="6"/>
                      <a:pt x="225" y="16"/>
                    </a:cubicBezTo>
                    <a:cubicBezTo>
                      <a:pt x="75" y="79"/>
                      <a:pt x="0" y="241"/>
                      <a:pt x="50" y="391"/>
                    </a:cubicBezTo>
                    <a:cubicBezTo>
                      <a:pt x="98" y="505"/>
                      <a:pt x="203" y="575"/>
                      <a:pt x="316" y="575"/>
                    </a:cubicBezTo>
                    <a:cubicBezTo>
                      <a:pt x="352" y="575"/>
                      <a:pt x="389" y="568"/>
                      <a:pt x="425" y="553"/>
                    </a:cubicBezTo>
                    <a:cubicBezTo>
                      <a:pt x="575" y="503"/>
                      <a:pt x="650" y="328"/>
                      <a:pt x="600" y="191"/>
                    </a:cubicBezTo>
                    <a:cubicBezTo>
                      <a:pt x="551" y="72"/>
                      <a:pt x="438" y="1"/>
                      <a:pt x="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77" name="Google Shape;12877;p61"/>
              <p:cNvSpPr/>
              <p:nvPr/>
            </p:nvSpPr>
            <p:spPr>
              <a:xfrm>
                <a:off x="3622600" y="3559850"/>
                <a:ext cx="18700" cy="14300"/>
              </a:xfrm>
              <a:custGeom>
                <a:rect b="b" l="l" r="r" t="t"/>
                <a:pathLst>
                  <a:path extrusionOk="0" h="572" w="748">
                    <a:moveTo>
                      <a:pt x="394" y="0"/>
                    </a:moveTo>
                    <a:cubicBezTo>
                      <a:pt x="129" y="0"/>
                      <a:pt x="0" y="341"/>
                      <a:pt x="223" y="505"/>
                    </a:cubicBezTo>
                    <a:cubicBezTo>
                      <a:pt x="279" y="551"/>
                      <a:pt x="341" y="572"/>
                      <a:pt x="401" y="572"/>
                    </a:cubicBezTo>
                    <a:cubicBezTo>
                      <a:pt x="583" y="572"/>
                      <a:pt x="748" y="386"/>
                      <a:pt x="673" y="180"/>
                    </a:cubicBezTo>
                    <a:cubicBezTo>
                      <a:pt x="660" y="155"/>
                      <a:pt x="648" y="130"/>
                      <a:pt x="635" y="117"/>
                    </a:cubicBezTo>
                    <a:cubicBezTo>
                      <a:pt x="585" y="55"/>
                      <a:pt x="523" y="5"/>
                      <a:pt x="448" y="5"/>
                    </a:cubicBezTo>
                    <a:cubicBezTo>
                      <a:pt x="429" y="2"/>
                      <a:pt x="411" y="0"/>
                      <a:pt x="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78" name="Google Shape;12878;p61"/>
              <p:cNvSpPr/>
              <p:nvPr/>
            </p:nvSpPr>
            <p:spPr>
              <a:xfrm>
                <a:off x="3662525" y="3548150"/>
                <a:ext cx="15775" cy="14400"/>
              </a:xfrm>
              <a:custGeom>
                <a:rect b="b" l="l" r="r" t="t"/>
                <a:pathLst>
                  <a:path extrusionOk="0" h="576" w="631">
                    <a:moveTo>
                      <a:pt x="328" y="1"/>
                    </a:moveTo>
                    <a:cubicBezTo>
                      <a:pt x="245" y="1"/>
                      <a:pt x="162" y="35"/>
                      <a:pt x="101" y="110"/>
                    </a:cubicBezTo>
                    <a:cubicBezTo>
                      <a:pt x="1" y="235"/>
                      <a:pt x="13" y="410"/>
                      <a:pt x="138" y="510"/>
                    </a:cubicBezTo>
                    <a:cubicBezTo>
                      <a:pt x="194" y="556"/>
                      <a:pt x="257" y="576"/>
                      <a:pt x="319" y="576"/>
                    </a:cubicBezTo>
                    <a:cubicBezTo>
                      <a:pt x="480" y="576"/>
                      <a:pt x="631" y="441"/>
                      <a:pt x="613" y="260"/>
                    </a:cubicBezTo>
                    <a:cubicBezTo>
                      <a:pt x="597" y="97"/>
                      <a:pt x="465" y="1"/>
                      <a:pt x="3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79" name="Google Shape;12879;p61"/>
              <p:cNvSpPr/>
              <p:nvPr/>
            </p:nvSpPr>
            <p:spPr>
              <a:xfrm>
                <a:off x="3608950" y="3592975"/>
                <a:ext cx="19225" cy="14525"/>
              </a:xfrm>
              <a:custGeom>
                <a:rect b="b" l="l" r="r" t="t"/>
                <a:pathLst>
                  <a:path extrusionOk="0" h="581" w="769">
                    <a:moveTo>
                      <a:pt x="378" y="0"/>
                    </a:moveTo>
                    <a:cubicBezTo>
                      <a:pt x="295" y="0"/>
                      <a:pt x="212" y="35"/>
                      <a:pt x="157" y="104"/>
                    </a:cubicBezTo>
                    <a:cubicBezTo>
                      <a:pt x="1" y="297"/>
                      <a:pt x="144" y="581"/>
                      <a:pt x="388" y="581"/>
                    </a:cubicBezTo>
                    <a:cubicBezTo>
                      <a:pt x="398" y="581"/>
                      <a:pt x="409" y="580"/>
                      <a:pt x="419" y="579"/>
                    </a:cubicBezTo>
                    <a:cubicBezTo>
                      <a:pt x="669" y="554"/>
                      <a:pt x="769" y="229"/>
                      <a:pt x="569" y="67"/>
                    </a:cubicBezTo>
                    <a:cubicBezTo>
                      <a:pt x="513" y="23"/>
                      <a:pt x="446" y="0"/>
                      <a:pt x="3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80" name="Google Shape;12880;p61"/>
              <p:cNvSpPr/>
              <p:nvPr/>
            </p:nvSpPr>
            <p:spPr>
              <a:xfrm>
                <a:off x="3689700" y="3582075"/>
                <a:ext cx="16275" cy="14525"/>
              </a:xfrm>
              <a:custGeom>
                <a:rect b="b" l="l" r="r" t="t"/>
                <a:pathLst>
                  <a:path extrusionOk="0" h="581" w="651">
                    <a:moveTo>
                      <a:pt x="320" y="0"/>
                    </a:moveTo>
                    <a:cubicBezTo>
                      <a:pt x="289" y="0"/>
                      <a:pt x="257" y="5"/>
                      <a:pt x="226" y="16"/>
                    </a:cubicBezTo>
                    <a:cubicBezTo>
                      <a:pt x="76" y="78"/>
                      <a:pt x="1" y="241"/>
                      <a:pt x="63" y="391"/>
                    </a:cubicBezTo>
                    <a:cubicBezTo>
                      <a:pt x="103" y="509"/>
                      <a:pt x="221" y="581"/>
                      <a:pt x="342" y="581"/>
                    </a:cubicBezTo>
                    <a:cubicBezTo>
                      <a:pt x="374" y="581"/>
                      <a:pt x="407" y="576"/>
                      <a:pt x="438" y="565"/>
                    </a:cubicBezTo>
                    <a:cubicBezTo>
                      <a:pt x="588" y="503"/>
                      <a:pt x="651" y="341"/>
                      <a:pt x="601" y="191"/>
                    </a:cubicBezTo>
                    <a:cubicBezTo>
                      <a:pt x="551" y="72"/>
                      <a:pt x="439" y="0"/>
                      <a:pt x="3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81" name="Google Shape;12881;p61"/>
              <p:cNvSpPr/>
              <p:nvPr/>
            </p:nvSpPr>
            <p:spPr>
              <a:xfrm>
                <a:off x="3780500" y="3649850"/>
                <a:ext cx="17325" cy="12775"/>
              </a:xfrm>
              <a:custGeom>
                <a:rect b="b" l="l" r="r" t="t"/>
                <a:pathLst>
                  <a:path extrusionOk="0" h="511" w="693">
                    <a:moveTo>
                      <a:pt x="490" y="0"/>
                    </a:moveTo>
                    <a:cubicBezTo>
                      <a:pt x="281" y="0"/>
                      <a:pt x="0" y="286"/>
                      <a:pt x="205" y="454"/>
                    </a:cubicBezTo>
                    <a:cubicBezTo>
                      <a:pt x="259" y="491"/>
                      <a:pt x="323" y="510"/>
                      <a:pt x="387" y="510"/>
                    </a:cubicBezTo>
                    <a:cubicBezTo>
                      <a:pt x="474" y="510"/>
                      <a:pt x="560" y="476"/>
                      <a:pt x="618" y="404"/>
                    </a:cubicBezTo>
                    <a:cubicBezTo>
                      <a:pt x="680" y="329"/>
                      <a:pt x="693" y="216"/>
                      <a:pt x="655" y="116"/>
                    </a:cubicBezTo>
                    <a:cubicBezTo>
                      <a:pt x="623" y="34"/>
                      <a:pt x="561" y="0"/>
                      <a:pt x="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82" name="Google Shape;12882;p61"/>
              <p:cNvSpPr/>
              <p:nvPr/>
            </p:nvSpPr>
            <p:spPr>
              <a:xfrm>
                <a:off x="3756875" y="3584100"/>
                <a:ext cx="16500" cy="14350"/>
              </a:xfrm>
              <a:custGeom>
                <a:rect b="b" l="l" r="r" t="t"/>
                <a:pathLst>
                  <a:path extrusionOk="0" h="574" w="660">
                    <a:moveTo>
                      <a:pt x="352" y="0"/>
                    </a:moveTo>
                    <a:cubicBezTo>
                      <a:pt x="266" y="0"/>
                      <a:pt x="182" y="39"/>
                      <a:pt x="126" y="110"/>
                    </a:cubicBezTo>
                    <a:cubicBezTo>
                      <a:pt x="1" y="260"/>
                      <a:pt x="76" y="497"/>
                      <a:pt x="263" y="559"/>
                    </a:cubicBezTo>
                    <a:cubicBezTo>
                      <a:pt x="293" y="569"/>
                      <a:pt x="322" y="573"/>
                      <a:pt x="351" y="573"/>
                    </a:cubicBezTo>
                    <a:cubicBezTo>
                      <a:pt x="517" y="573"/>
                      <a:pt x="659" y="430"/>
                      <a:pt x="638" y="260"/>
                    </a:cubicBezTo>
                    <a:cubicBezTo>
                      <a:pt x="638" y="235"/>
                      <a:pt x="625" y="210"/>
                      <a:pt x="625" y="185"/>
                    </a:cubicBezTo>
                    <a:cubicBezTo>
                      <a:pt x="600" y="135"/>
                      <a:pt x="575" y="97"/>
                      <a:pt x="538" y="72"/>
                    </a:cubicBezTo>
                    <a:cubicBezTo>
                      <a:pt x="484" y="23"/>
                      <a:pt x="417" y="0"/>
                      <a:pt x="3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83" name="Google Shape;12883;p61"/>
              <p:cNvSpPr/>
              <p:nvPr/>
            </p:nvSpPr>
            <p:spPr>
              <a:xfrm>
                <a:off x="3751250" y="362032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9" y="1"/>
                    </a:moveTo>
                    <a:cubicBezTo>
                      <a:pt x="294" y="1"/>
                      <a:pt x="259" y="8"/>
                      <a:pt x="226" y="23"/>
                    </a:cubicBezTo>
                    <a:cubicBezTo>
                      <a:pt x="76" y="73"/>
                      <a:pt x="1" y="248"/>
                      <a:pt x="51" y="398"/>
                    </a:cubicBezTo>
                    <a:cubicBezTo>
                      <a:pt x="100" y="506"/>
                      <a:pt x="211" y="576"/>
                      <a:pt x="330" y="576"/>
                    </a:cubicBezTo>
                    <a:cubicBezTo>
                      <a:pt x="362" y="576"/>
                      <a:pt x="394" y="571"/>
                      <a:pt x="426" y="560"/>
                    </a:cubicBezTo>
                    <a:cubicBezTo>
                      <a:pt x="575" y="498"/>
                      <a:pt x="650" y="335"/>
                      <a:pt x="588" y="185"/>
                    </a:cubicBezTo>
                    <a:cubicBezTo>
                      <a:pt x="550" y="71"/>
                      <a:pt x="440" y="1"/>
                      <a:pt x="3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84" name="Google Shape;12884;p61"/>
              <p:cNvSpPr/>
              <p:nvPr/>
            </p:nvSpPr>
            <p:spPr>
              <a:xfrm>
                <a:off x="3732825" y="3514575"/>
                <a:ext cx="16050" cy="14350"/>
              </a:xfrm>
              <a:custGeom>
                <a:rect b="b" l="l" r="r" t="t"/>
                <a:pathLst>
                  <a:path extrusionOk="0" h="574" w="642">
                    <a:moveTo>
                      <a:pt x="296" y="0"/>
                    </a:moveTo>
                    <a:cubicBezTo>
                      <a:pt x="161" y="0"/>
                      <a:pt x="35" y="107"/>
                      <a:pt x="13" y="254"/>
                    </a:cubicBezTo>
                    <a:cubicBezTo>
                      <a:pt x="0" y="329"/>
                      <a:pt x="13" y="404"/>
                      <a:pt x="63" y="466"/>
                    </a:cubicBezTo>
                    <a:cubicBezTo>
                      <a:pt x="123" y="542"/>
                      <a:pt x="203" y="574"/>
                      <a:pt x="281" y="574"/>
                    </a:cubicBezTo>
                    <a:cubicBezTo>
                      <a:pt x="464" y="574"/>
                      <a:pt x="641" y="401"/>
                      <a:pt x="563" y="191"/>
                    </a:cubicBezTo>
                    <a:cubicBezTo>
                      <a:pt x="550" y="166"/>
                      <a:pt x="538" y="141"/>
                      <a:pt x="525" y="116"/>
                    </a:cubicBezTo>
                    <a:cubicBezTo>
                      <a:pt x="488" y="54"/>
                      <a:pt x="413" y="16"/>
                      <a:pt x="338" y="4"/>
                    </a:cubicBezTo>
                    <a:cubicBezTo>
                      <a:pt x="324" y="1"/>
                      <a:pt x="310" y="0"/>
                      <a:pt x="2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85" name="Google Shape;12885;p61"/>
              <p:cNvSpPr/>
              <p:nvPr/>
            </p:nvSpPr>
            <p:spPr>
              <a:xfrm>
                <a:off x="3718750" y="3560975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35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85"/>
                      <a:pt x="1" y="247"/>
                      <a:pt x="63" y="397"/>
                    </a:cubicBezTo>
                    <a:cubicBezTo>
                      <a:pt x="101" y="511"/>
                      <a:pt x="211" y="582"/>
                      <a:pt x="328" y="582"/>
                    </a:cubicBezTo>
                    <a:cubicBezTo>
                      <a:pt x="365" y="582"/>
                      <a:pt x="402" y="575"/>
                      <a:pt x="438" y="560"/>
                    </a:cubicBezTo>
                    <a:cubicBezTo>
                      <a:pt x="588" y="497"/>
                      <a:pt x="651" y="335"/>
                      <a:pt x="601" y="185"/>
                    </a:cubicBezTo>
                    <a:cubicBezTo>
                      <a:pt x="553" y="71"/>
                      <a:pt x="448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86" name="Google Shape;12886;p61"/>
              <p:cNvSpPr/>
              <p:nvPr/>
            </p:nvSpPr>
            <p:spPr>
              <a:xfrm>
                <a:off x="3597550" y="3715925"/>
                <a:ext cx="19450" cy="14400"/>
              </a:xfrm>
              <a:custGeom>
                <a:rect b="b" l="l" r="r" t="t"/>
                <a:pathLst>
                  <a:path extrusionOk="0" h="576" w="778">
                    <a:moveTo>
                      <a:pt x="376" y="1"/>
                    </a:moveTo>
                    <a:cubicBezTo>
                      <a:pt x="352" y="1"/>
                      <a:pt x="326" y="4"/>
                      <a:pt x="300" y="10"/>
                    </a:cubicBezTo>
                    <a:cubicBezTo>
                      <a:pt x="0" y="85"/>
                      <a:pt x="13" y="523"/>
                      <a:pt x="325" y="573"/>
                    </a:cubicBezTo>
                    <a:cubicBezTo>
                      <a:pt x="338" y="575"/>
                      <a:pt x="352" y="576"/>
                      <a:pt x="365" y="576"/>
                    </a:cubicBezTo>
                    <a:cubicBezTo>
                      <a:pt x="426" y="576"/>
                      <a:pt x="486" y="553"/>
                      <a:pt x="538" y="523"/>
                    </a:cubicBezTo>
                    <a:cubicBezTo>
                      <a:pt x="778" y="351"/>
                      <a:pt x="641" y="1"/>
                      <a:pt x="3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87" name="Google Shape;12887;p61"/>
              <p:cNvSpPr/>
              <p:nvPr/>
            </p:nvSpPr>
            <p:spPr>
              <a:xfrm>
                <a:off x="3603175" y="3677025"/>
                <a:ext cx="19150" cy="14475"/>
              </a:xfrm>
              <a:custGeom>
                <a:rect b="b" l="l" r="r" t="t"/>
                <a:pathLst>
                  <a:path extrusionOk="0" h="579" w="766">
                    <a:moveTo>
                      <a:pt x="394" y="1"/>
                    </a:moveTo>
                    <a:cubicBezTo>
                      <a:pt x="380" y="1"/>
                      <a:pt x="365" y="2"/>
                      <a:pt x="350" y="4"/>
                    </a:cubicBezTo>
                    <a:cubicBezTo>
                      <a:pt x="100" y="29"/>
                      <a:pt x="0" y="354"/>
                      <a:pt x="200" y="516"/>
                    </a:cubicBezTo>
                    <a:cubicBezTo>
                      <a:pt x="252" y="558"/>
                      <a:pt x="315" y="578"/>
                      <a:pt x="378" y="578"/>
                    </a:cubicBezTo>
                    <a:cubicBezTo>
                      <a:pt x="466" y="578"/>
                      <a:pt x="554" y="539"/>
                      <a:pt x="613" y="467"/>
                    </a:cubicBezTo>
                    <a:cubicBezTo>
                      <a:pt x="766" y="278"/>
                      <a:pt x="630" y="1"/>
                      <a:pt x="3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88" name="Google Shape;12888;p61"/>
              <p:cNvSpPr/>
              <p:nvPr/>
            </p:nvSpPr>
            <p:spPr>
              <a:xfrm>
                <a:off x="3571925" y="3656125"/>
                <a:ext cx="17425" cy="14500"/>
              </a:xfrm>
              <a:custGeom>
                <a:rect b="b" l="l" r="r" t="t"/>
                <a:pathLst>
                  <a:path extrusionOk="0" h="580" w="697">
                    <a:moveTo>
                      <a:pt x="356" y="1"/>
                    </a:moveTo>
                    <a:cubicBezTo>
                      <a:pt x="260" y="1"/>
                      <a:pt x="166" y="48"/>
                      <a:pt x="113" y="140"/>
                    </a:cubicBezTo>
                    <a:cubicBezTo>
                      <a:pt x="1" y="315"/>
                      <a:pt x="113" y="540"/>
                      <a:pt x="313" y="578"/>
                    </a:cubicBezTo>
                    <a:cubicBezTo>
                      <a:pt x="324" y="579"/>
                      <a:pt x="336" y="580"/>
                      <a:pt x="347" y="580"/>
                    </a:cubicBezTo>
                    <a:cubicBezTo>
                      <a:pt x="544" y="580"/>
                      <a:pt x="696" y="379"/>
                      <a:pt x="625" y="190"/>
                    </a:cubicBezTo>
                    <a:cubicBezTo>
                      <a:pt x="613" y="165"/>
                      <a:pt x="600" y="140"/>
                      <a:pt x="588" y="115"/>
                    </a:cubicBezTo>
                    <a:cubicBezTo>
                      <a:pt x="529" y="39"/>
                      <a:pt x="442" y="1"/>
                      <a:pt x="3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89" name="Google Shape;12889;p61"/>
              <p:cNvSpPr/>
              <p:nvPr/>
            </p:nvSpPr>
            <p:spPr>
              <a:xfrm>
                <a:off x="3547825" y="3590475"/>
                <a:ext cx="17400" cy="13000"/>
              </a:xfrm>
              <a:custGeom>
                <a:rect b="b" l="l" r="r" t="t"/>
                <a:pathLst>
                  <a:path extrusionOk="0" h="520" w="696">
                    <a:moveTo>
                      <a:pt x="492" y="1"/>
                    </a:moveTo>
                    <a:cubicBezTo>
                      <a:pt x="279" y="1"/>
                      <a:pt x="0" y="287"/>
                      <a:pt x="215" y="454"/>
                    </a:cubicBezTo>
                    <a:lnTo>
                      <a:pt x="202" y="454"/>
                    </a:lnTo>
                    <a:cubicBezTo>
                      <a:pt x="261" y="499"/>
                      <a:pt x="325" y="519"/>
                      <a:pt x="387" y="519"/>
                    </a:cubicBezTo>
                    <a:cubicBezTo>
                      <a:pt x="550" y="519"/>
                      <a:pt x="695" y="382"/>
                      <a:pt x="677" y="192"/>
                    </a:cubicBezTo>
                    <a:cubicBezTo>
                      <a:pt x="677" y="167"/>
                      <a:pt x="665" y="142"/>
                      <a:pt x="665" y="117"/>
                    </a:cubicBezTo>
                    <a:cubicBezTo>
                      <a:pt x="630" y="34"/>
                      <a:pt x="565" y="1"/>
                      <a:pt x="4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90" name="Google Shape;12890;p61"/>
              <p:cNvSpPr/>
              <p:nvPr/>
            </p:nvSpPr>
            <p:spPr>
              <a:xfrm>
                <a:off x="3574525" y="3617050"/>
                <a:ext cx="20800" cy="14675"/>
              </a:xfrm>
              <a:custGeom>
                <a:rect b="b" l="l" r="r" t="t"/>
                <a:pathLst>
                  <a:path extrusionOk="0" h="587" w="832">
                    <a:moveTo>
                      <a:pt x="400" y="1"/>
                    </a:moveTo>
                    <a:cubicBezTo>
                      <a:pt x="65" y="1"/>
                      <a:pt x="0" y="519"/>
                      <a:pt x="371" y="579"/>
                    </a:cubicBezTo>
                    <a:cubicBezTo>
                      <a:pt x="397" y="584"/>
                      <a:pt x="422" y="587"/>
                      <a:pt x="446" y="587"/>
                    </a:cubicBezTo>
                    <a:cubicBezTo>
                      <a:pt x="781" y="587"/>
                      <a:pt x="832" y="39"/>
                      <a:pt x="446" y="4"/>
                    </a:cubicBezTo>
                    <a:cubicBezTo>
                      <a:pt x="430" y="2"/>
                      <a:pt x="415" y="1"/>
                      <a:pt x="4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91" name="Google Shape;12891;p61"/>
              <p:cNvSpPr/>
              <p:nvPr/>
            </p:nvSpPr>
            <p:spPr>
              <a:xfrm>
                <a:off x="3718875" y="3600575"/>
                <a:ext cx="18550" cy="14750"/>
              </a:xfrm>
              <a:custGeom>
                <a:rect b="b" l="l" r="r" t="t"/>
                <a:pathLst>
                  <a:path extrusionOk="0" h="590" w="742">
                    <a:moveTo>
                      <a:pt x="405" y="1"/>
                    </a:moveTo>
                    <a:cubicBezTo>
                      <a:pt x="197" y="1"/>
                      <a:pt x="0" y="238"/>
                      <a:pt x="171" y="463"/>
                    </a:cubicBezTo>
                    <a:cubicBezTo>
                      <a:pt x="208" y="525"/>
                      <a:pt x="283" y="575"/>
                      <a:pt x="358" y="588"/>
                    </a:cubicBezTo>
                    <a:cubicBezTo>
                      <a:pt x="370" y="589"/>
                      <a:pt x="381" y="590"/>
                      <a:pt x="393" y="590"/>
                    </a:cubicBezTo>
                    <a:cubicBezTo>
                      <a:pt x="589" y="590"/>
                      <a:pt x="742" y="389"/>
                      <a:pt x="671" y="200"/>
                    </a:cubicBezTo>
                    <a:cubicBezTo>
                      <a:pt x="658" y="175"/>
                      <a:pt x="646" y="150"/>
                      <a:pt x="633" y="125"/>
                    </a:cubicBezTo>
                    <a:cubicBezTo>
                      <a:pt x="570" y="37"/>
                      <a:pt x="487" y="1"/>
                      <a:pt x="4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92" name="Google Shape;12892;p61"/>
              <p:cNvSpPr/>
              <p:nvPr/>
            </p:nvSpPr>
            <p:spPr>
              <a:xfrm>
                <a:off x="3653475" y="3586675"/>
                <a:ext cx="17700" cy="14600"/>
              </a:xfrm>
              <a:custGeom>
                <a:rect b="b" l="l" r="r" t="t"/>
                <a:pathLst>
                  <a:path extrusionOk="0" h="584" w="708">
                    <a:moveTo>
                      <a:pt x="355" y="0"/>
                    </a:moveTo>
                    <a:cubicBezTo>
                      <a:pt x="260" y="0"/>
                      <a:pt x="164" y="47"/>
                      <a:pt x="113" y="144"/>
                    </a:cubicBezTo>
                    <a:cubicBezTo>
                      <a:pt x="0" y="319"/>
                      <a:pt x="113" y="544"/>
                      <a:pt x="313" y="581"/>
                    </a:cubicBezTo>
                    <a:cubicBezTo>
                      <a:pt x="325" y="583"/>
                      <a:pt x="337" y="583"/>
                      <a:pt x="349" y="583"/>
                    </a:cubicBezTo>
                    <a:cubicBezTo>
                      <a:pt x="556" y="583"/>
                      <a:pt x="708" y="383"/>
                      <a:pt x="625" y="194"/>
                    </a:cubicBezTo>
                    <a:cubicBezTo>
                      <a:pt x="625" y="169"/>
                      <a:pt x="612" y="144"/>
                      <a:pt x="587" y="119"/>
                    </a:cubicBezTo>
                    <a:cubicBezTo>
                      <a:pt x="533" y="41"/>
                      <a:pt x="444" y="0"/>
                      <a:pt x="3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93" name="Google Shape;12893;p61"/>
              <p:cNvSpPr/>
              <p:nvPr/>
            </p:nvSpPr>
            <p:spPr>
              <a:xfrm>
                <a:off x="3672775" y="3655850"/>
                <a:ext cx="16375" cy="11925"/>
              </a:xfrm>
              <a:custGeom>
                <a:rect b="b" l="l" r="r" t="t"/>
                <a:pathLst>
                  <a:path extrusionOk="0" h="477" w="655">
                    <a:moveTo>
                      <a:pt x="314" y="0"/>
                    </a:moveTo>
                    <a:cubicBezTo>
                      <a:pt x="182" y="0"/>
                      <a:pt x="51" y="91"/>
                      <a:pt x="28" y="251"/>
                    </a:cubicBezTo>
                    <a:cubicBezTo>
                      <a:pt x="0" y="407"/>
                      <a:pt x="133" y="476"/>
                      <a:pt x="278" y="476"/>
                    </a:cubicBezTo>
                    <a:cubicBezTo>
                      <a:pt x="457" y="476"/>
                      <a:pt x="654" y="369"/>
                      <a:pt x="578" y="189"/>
                    </a:cubicBezTo>
                    <a:cubicBezTo>
                      <a:pt x="578" y="164"/>
                      <a:pt x="565" y="139"/>
                      <a:pt x="540" y="114"/>
                    </a:cubicBezTo>
                    <a:cubicBezTo>
                      <a:pt x="482" y="36"/>
                      <a:pt x="398" y="0"/>
                      <a:pt x="3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94" name="Google Shape;12894;p61"/>
              <p:cNvSpPr/>
              <p:nvPr/>
            </p:nvSpPr>
            <p:spPr>
              <a:xfrm>
                <a:off x="3609125" y="3637450"/>
                <a:ext cx="18500" cy="14450"/>
              </a:xfrm>
              <a:custGeom>
                <a:rect b="b" l="l" r="r" t="t"/>
                <a:pathLst>
                  <a:path extrusionOk="0" h="578" w="740">
                    <a:moveTo>
                      <a:pt x="399" y="1"/>
                    </a:moveTo>
                    <a:cubicBezTo>
                      <a:pt x="194" y="1"/>
                      <a:pt x="0" y="238"/>
                      <a:pt x="162" y="462"/>
                    </a:cubicBezTo>
                    <a:cubicBezTo>
                      <a:pt x="224" y="543"/>
                      <a:pt x="306" y="578"/>
                      <a:pt x="386" y="578"/>
                    </a:cubicBezTo>
                    <a:cubicBezTo>
                      <a:pt x="566" y="578"/>
                      <a:pt x="740" y="404"/>
                      <a:pt x="662" y="187"/>
                    </a:cubicBezTo>
                    <a:cubicBezTo>
                      <a:pt x="662" y="163"/>
                      <a:pt x="649" y="150"/>
                      <a:pt x="624" y="125"/>
                    </a:cubicBezTo>
                    <a:cubicBezTo>
                      <a:pt x="561" y="37"/>
                      <a:pt x="479" y="1"/>
                      <a:pt x="3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95" name="Google Shape;12895;p61"/>
              <p:cNvSpPr/>
              <p:nvPr/>
            </p:nvSpPr>
            <p:spPr>
              <a:xfrm>
                <a:off x="3581550" y="3571000"/>
                <a:ext cx="18075" cy="14650"/>
              </a:xfrm>
              <a:custGeom>
                <a:rect b="b" l="l" r="r" t="t"/>
                <a:pathLst>
                  <a:path extrusionOk="0" h="586" w="723">
                    <a:moveTo>
                      <a:pt x="377" y="1"/>
                    </a:moveTo>
                    <a:cubicBezTo>
                      <a:pt x="184" y="1"/>
                      <a:pt x="1" y="205"/>
                      <a:pt x="115" y="434"/>
                    </a:cubicBezTo>
                    <a:cubicBezTo>
                      <a:pt x="175" y="541"/>
                      <a:pt x="270" y="586"/>
                      <a:pt x="364" y="586"/>
                    </a:cubicBezTo>
                    <a:cubicBezTo>
                      <a:pt x="545" y="586"/>
                      <a:pt x="722" y="418"/>
                      <a:pt x="640" y="196"/>
                    </a:cubicBezTo>
                    <a:cubicBezTo>
                      <a:pt x="628" y="171"/>
                      <a:pt x="615" y="146"/>
                      <a:pt x="603" y="121"/>
                    </a:cubicBezTo>
                    <a:cubicBezTo>
                      <a:pt x="540" y="36"/>
                      <a:pt x="458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96" name="Google Shape;12896;p61"/>
              <p:cNvSpPr/>
              <p:nvPr/>
            </p:nvSpPr>
            <p:spPr>
              <a:xfrm>
                <a:off x="3633775" y="3701875"/>
                <a:ext cx="15675" cy="14400"/>
              </a:xfrm>
              <a:custGeom>
                <a:rect b="b" l="l" r="r" t="t"/>
                <a:pathLst>
                  <a:path extrusionOk="0" h="576" w="627">
                    <a:moveTo>
                      <a:pt x="300" y="0"/>
                    </a:moveTo>
                    <a:cubicBezTo>
                      <a:pt x="170" y="0"/>
                      <a:pt x="39" y="85"/>
                      <a:pt x="13" y="247"/>
                    </a:cubicBezTo>
                    <a:cubicBezTo>
                      <a:pt x="1" y="322"/>
                      <a:pt x="13" y="397"/>
                      <a:pt x="63" y="460"/>
                    </a:cubicBezTo>
                    <a:cubicBezTo>
                      <a:pt x="124" y="541"/>
                      <a:pt x="208" y="576"/>
                      <a:pt x="290" y="576"/>
                    </a:cubicBezTo>
                    <a:cubicBezTo>
                      <a:pt x="461" y="576"/>
                      <a:pt x="626" y="425"/>
                      <a:pt x="576" y="222"/>
                    </a:cubicBezTo>
                    <a:cubicBezTo>
                      <a:pt x="540" y="72"/>
                      <a:pt x="420" y="0"/>
                      <a:pt x="3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97" name="Google Shape;12897;p61"/>
              <p:cNvSpPr/>
              <p:nvPr/>
            </p:nvSpPr>
            <p:spPr>
              <a:xfrm>
                <a:off x="3693775" y="3529475"/>
                <a:ext cx="16100" cy="14375"/>
              </a:xfrm>
              <a:custGeom>
                <a:rect b="b" l="l" r="r" t="t"/>
                <a:pathLst>
                  <a:path extrusionOk="0" h="575" w="644">
                    <a:moveTo>
                      <a:pt x="298" y="0"/>
                    </a:moveTo>
                    <a:cubicBezTo>
                      <a:pt x="166" y="0"/>
                      <a:pt x="36" y="92"/>
                      <a:pt x="13" y="245"/>
                    </a:cubicBezTo>
                    <a:cubicBezTo>
                      <a:pt x="0" y="320"/>
                      <a:pt x="25" y="395"/>
                      <a:pt x="63" y="458"/>
                    </a:cubicBezTo>
                    <a:cubicBezTo>
                      <a:pt x="113" y="520"/>
                      <a:pt x="175" y="558"/>
                      <a:pt x="250" y="570"/>
                    </a:cubicBezTo>
                    <a:cubicBezTo>
                      <a:pt x="268" y="573"/>
                      <a:pt x="285" y="574"/>
                      <a:pt x="302" y="574"/>
                    </a:cubicBezTo>
                    <a:cubicBezTo>
                      <a:pt x="501" y="574"/>
                      <a:pt x="643" y="378"/>
                      <a:pt x="563" y="183"/>
                    </a:cubicBezTo>
                    <a:cubicBezTo>
                      <a:pt x="563" y="158"/>
                      <a:pt x="550" y="133"/>
                      <a:pt x="525" y="120"/>
                    </a:cubicBezTo>
                    <a:cubicBezTo>
                      <a:pt x="467" y="38"/>
                      <a:pt x="382" y="0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98" name="Google Shape;12898;p61"/>
              <p:cNvSpPr/>
              <p:nvPr/>
            </p:nvSpPr>
            <p:spPr>
              <a:xfrm>
                <a:off x="3757175" y="3544050"/>
                <a:ext cx="18050" cy="14425"/>
              </a:xfrm>
              <a:custGeom>
                <a:rect b="b" l="l" r="r" t="t"/>
                <a:pathLst>
                  <a:path extrusionOk="0" h="577" w="722">
                    <a:moveTo>
                      <a:pt x="373" y="0"/>
                    </a:moveTo>
                    <a:cubicBezTo>
                      <a:pt x="161" y="0"/>
                      <a:pt x="0" y="249"/>
                      <a:pt x="139" y="462"/>
                    </a:cubicBezTo>
                    <a:cubicBezTo>
                      <a:pt x="189" y="524"/>
                      <a:pt x="263" y="562"/>
                      <a:pt x="338" y="574"/>
                    </a:cubicBezTo>
                    <a:cubicBezTo>
                      <a:pt x="350" y="576"/>
                      <a:pt x="361" y="576"/>
                      <a:pt x="373" y="576"/>
                    </a:cubicBezTo>
                    <a:cubicBezTo>
                      <a:pt x="569" y="576"/>
                      <a:pt x="722" y="376"/>
                      <a:pt x="651" y="187"/>
                    </a:cubicBezTo>
                    <a:cubicBezTo>
                      <a:pt x="626" y="112"/>
                      <a:pt x="563" y="50"/>
                      <a:pt x="488" y="25"/>
                    </a:cubicBezTo>
                    <a:cubicBezTo>
                      <a:pt x="449" y="8"/>
                      <a:pt x="411" y="0"/>
                      <a:pt x="3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99" name="Google Shape;12899;p61"/>
              <p:cNvSpPr/>
              <p:nvPr/>
            </p:nvSpPr>
            <p:spPr>
              <a:xfrm>
                <a:off x="3786550" y="3615525"/>
                <a:ext cx="19825" cy="14450"/>
              </a:xfrm>
              <a:custGeom>
                <a:rect b="b" l="l" r="r" t="t"/>
                <a:pathLst>
                  <a:path extrusionOk="0" h="578" w="793">
                    <a:moveTo>
                      <a:pt x="378" y="0"/>
                    </a:moveTo>
                    <a:cubicBezTo>
                      <a:pt x="35" y="0"/>
                      <a:pt x="0" y="529"/>
                      <a:pt x="363" y="577"/>
                    </a:cubicBezTo>
                    <a:cubicBezTo>
                      <a:pt x="371" y="578"/>
                      <a:pt x="379" y="578"/>
                      <a:pt x="387" y="578"/>
                    </a:cubicBezTo>
                    <a:cubicBezTo>
                      <a:pt x="717" y="578"/>
                      <a:pt x="792" y="76"/>
                      <a:pt x="451" y="2"/>
                    </a:cubicBezTo>
                    <a:lnTo>
                      <a:pt x="413" y="2"/>
                    </a:lnTo>
                    <a:cubicBezTo>
                      <a:pt x="401" y="1"/>
                      <a:pt x="389" y="0"/>
                      <a:pt x="3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00" name="Google Shape;12900;p61"/>
              <p:cNvSpPr/>
              <p:nvPr/>
            </p:nvSpPr>
            <p:spPr>
              <a:xfrm>
                <a:off x="3749075" y="3660000"/>
                <a:ext cx="16250" cy="14400"/>
              </a:xfrm>
              <a:custGeom>
                <a:rect b="b" l="l" r="r" t="t"/>
                <a:pathLst>
                  <a:path extrusionOk="0" h="576" w="650">
                    <a:moveTo>
                      <a:pt x="334" y="1"/>
                    </a:moveTo>
                    <a:cubicBezTo>
                      <a:pt x="298" y="1"/>
                      <a:pt x="261" y="8"/>
                      <a:pt x="225" y="23"/>
                    </a:cubicBezTo>
                    <a:cubicBezTo>
                      <a:pt x="75" y="73"/>
                      <a:pt x="0" y="248"/>
                      <a:pt x="63" y="398"/>
                    </a:cubicBezTo>
                    <a:cubicBezTo>
                      <a:pt x="102" y="506"/>
                      <a:pt x="219" y="576"/>
                      <a:pt x="341" y="576"/>
                    </a:cubicBezTo>
                    <a:cubicBezTo>
                      <a:pt x="373" y="576"/>
                      <a:pt x="406" y="571"/>
                      <a:pt x="438" y="560"/>
                    </a:cubicBezTo>
                    <a:cubicBezTo>
                      <a:pt x="575" y="498"/>
                      <a:pt x="650" y="335"/>
                      <a:pt x="600" y="185"/>
                    </a:cubicBezTo>
                    <a:cubicBezTo>
                      <a:pt x="553" y="71"/>
                      <a:pt x="447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01" name="Google Shape;12901;p61"/>
              <p:cNvSpPr/>
              <p:nvPr/>
            </p:nvSpPr>
            <p:spPr>
              <a:xfrm>
                <a:off x="3625575" y="3744875"/>
                <a:ext cx="18500" cy="15250"/>
              </a:xfrm>
              <a:custGeom>
                <a:rect b="b" l="l" r="r" t="t"/>
                <a:pathLst>
                  <a:path extrusionOk="0" h="610" w="740">
                    <a:moveTo>
                      <a:pt x="349" y="0"/>
                    </a:moveTo>
                    <a:cubicBezTo>
                      <a:pt x="166" y="0"/>
                      <a:pt x="1" y="185"/>
                      <a:pt x="91" y="402"/>
                    </a:cubicBezTo>
                    <a:cubicBezTo>
                      <a:pt x="133" y="548"/>
                      <a:pt x="239" y="609"/>
                      <a:pt x="349" y="609"/>
                    </a:cubicBezTo>
                    <a:cubicBezTo>
                      <a:pt x="539" y="609"/>
                      <a:pt x="740" y="427"/>
                      <a:pt x="629" y="189"/>
                    </a:cubicBezTo>
                    <a:cubicBezTo>
                      <a:pt x="604" y="152"/>
                      <a:pt x="579" y="114"/>
                      <a:pt x="554" y="89"/>
                    </a:cubicBezTo>
                    <a:cubicBezTo>
                      <a:pt x="492" y="27"/>
                      <a:pt x="419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02" name="Google Shape;12902;p61"/>
              <p:cNvSpPr/>
              <p:nvPr/>
            </p:nvSpPr>
            <p:spPr>
              <a:xfrm>
                <a:off x="3737500" y="3692175"/>
                <a:ext cx="17475" cy="14600"/>
              </a:xfrm>
              <a:custGeom>
                <a:rect b="b" l="l" r="r" t="t"/>
                <a:pathLst>
                  <a:path extrusionOk="0" h="584" w="699">
                    <a:moveTo>
                      <a:pt x="359" y="1"/>
                    </a:moveTo>
                    <a:cubicBezTo>
                      <a:pt x="324" y="1"/>
                      <a:pt x="287" y="8"/>
                      <a:pt x="251" y="23"/>
                    </a:cubicBezTo>
                    <a:cubicBezTo>
                      <a:pt x="13" y="110"/>
                      <a:pt x="1" y="448"/>
                      <a:pt x="238" y="560"/>
                    </a:cubicBezTo>
                    <a:cubicBezTo>
                      <a:pt x="276" y="576"/>
                      <a:pt x="315" y="584"/>
                      <a:pt x="352" y="584"/>
                    </a:cubicBezTo>
                    <a:cubicBezTo>
                      <a:pt x="544" y="584"/>
                      <a:pt x="699" y="385"/>
                      <a:pt x="626" y="185"/>
                    </a:cubicBezTo>
                    <a:cubicBezTo>
                      <a:pt x="578" y="72"/>
                      <a:pt x="473" y="1"/>
                      <a:pt x="3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03" name="Google Shape;12903;p61"/>
              <p:cNvSpPr/>
              <p:nvPr/>
            </p:nvSpPr>
            <p:spPr>
              <a:xfrm>
                <a:off x="3590950" y="3540125"/>
                <a:ext cx="18025" cy="14725"/>
              </a:xfrm>
              <a:custGeom>
                <a:rect b="b" l="l" r="r" t="t"/>
                <a:pathLst>
                  <a:path extrusionOk="0" h="589" w="721">
                    <a:moveTo>
                      <a:pt x="350" y="1"/>
                    </a:moveTo>
                    <a:cubicBezTo>
                      <a:pt x="176" y="1"/>
                      <a:pt x="0" y="158"/>
                      <a:pt x="64" y="381"/>
                    </a:cubicBezTo>
                    <a:cubicBezTo>
                      <a:pt x="110" y="528"/>
                      <a:pt x="220" y="589"/>
                      <a:pt x="331" y="589"/>
                    </a:cubicBezTo>
                    <a:cubicBezTo>
                      <a:pt x="523" y="589"/>
                      <a:pt x="720" y="407"/>
                      <a:pt x="602" y="169"/>
                    </a:cubicBezTo>
                    <a:cubicBezTo>
                      <a:pt x="547" y="51"/>
                      <a:pt x="449" y="1"/>
                      <a:pt x="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04" name="Google Shape;12904;p61"/>
              <p:cNvSpPr/>
              <p:nvPr/>
            </p:nvSpPr>
            <p:spPr>
              <a:xfrm>
                <a:off x="3703125" y="3496700"/>
                <a:ext cx="17775" cy="14525"/>
              </a:xfrm>
              <a:custGeom>
                <a:rect b="b" l="l" r="r" t="t"/>
                <a:pathLst>
                  <a:path extrusionOk="0" h="581" w="711">
                    <a:moveTo>
                      <a:pt x="348" y="0"/>
                    </a:moveTo>
                    <a:cubicBezTo>
                      <a:pt x="174" y="0"/>
                      <a:pt x="0" y="154"/>
                      <a:pt x="64" y="369"/>
                    </a:cubicBezTo>
                    <a:cubicBezTo>
                      <a:pt x="110" y="518"/>
                      <a:pt x="221" y="580"/>
                      <a:pt x="333" y="580"/>
                    </a:cubicBezTo>
                    <a:cubicBezTo>
                      <a:pt x="521" y="580"/>
                      <a:pt x="711" y="404"/>
                      <a:pt x="601" y="169"/>
                    </a:cubicBezTo>
                    <a:cubicBezTo>
                      <a:pt x="546" y="51"/>
                      <a:pt x="447" y="0"/>
                      <a:pt x="3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05" name="Google Shape;12905;p61"/>
              <p:cNvSpPr/>
              <p:nvPr/>
            </p:nvSpPr>
            <p:spPr>
              <a:xfrm>
                <a:off x="3627150" y="3520900"/>
                <a:ext cx="16350" cy="14175"/>
              </a:xfrm>
              <a:custGeom>
                <a:rect b="b" l="l" r="r" t="t"/>
                <a:pathLst>
                  <a:path extrusionOk="0" h="567" w="654">
                    <a:moveTo>
                      <a:pt x="377" y="0"/>
                    </a:moveTo>
                    <a:cubicBezTo>
                      <a:pt x="182" y="0"/>
                      <a:pt x="0" y="203"/>
                      <a:pt x="116" y="426"/>
                    </a:cubicBezTo>
                    <a:cubicBezTo>
                      <a:pt x="153" y="501"/>
                      <a:pt x="228" y="551"/>
                      <a:pt x="316" y="563"/>
                    </a:cubicBezTo>
                    <a:cubicBezTo>
                      <a:pt x="330" y="565"/>
                      <a:pt x="344" y="567"/>
                      <a:pt x="358" y="567"/>
                    </a:cubicBezTo>
                    <a:cubicBezTo>
                      <a:pt x="493" y="567"/>
                      <a:pt x="618" y="462"/>
                      <a:pt x="641" y="326"/>
                    </a:cubicBezTo>
                    <a:cubicBezTo>
                      <a:pt x="653" y="288"/>
                      <a:pt x="653" y="251"/>
                      <a:pt x="641" y="226"/>
                    </a:cubicBezTo>
                    <a:cubicBezTo>
                      <a:pt x="641" y="176"/>
                      <a:pt x="628" y="138"/>
                      <a:pt x="603" y="113"/>
                    </a:cubicBezTo>
                    <a:cubicBezTo>
                      <a:pt x="538" y="34"/>
                      <a:pt x="457" y="0"/>
                      <a:pt x="3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06" name="Google Shape;12906;p61"/>
              <p:cNvSpPr/>
              <p:nvPr/>
            </p:nvSpPr>
            <p:spPr>
              <a:xfrm>
                <a:off x="3594725" y="3753550"/>
                <a:ext cx="17225" cy="14500"/>
              </a:xfrm>
              <a:custGeom>
                <a:rect b="b" l="l" r="r" t="t"/>
                <a:pathLst>
                  <a:path extrusionOk="0" h="580" w="689">
                    <a:moveTo>
                      <a:pt x="365" y="0"/>
                    </a:moveTo>
                    <a:cubicBezTo>
                      <a:pt x="281" y="0"/>
                      <a:pt x="197" y="37"/>
                      <a:pt x="138" y="117"/>
                    </a:cubicBezTo>
                    <a:cubicBezTo>
                      <a:pt x="1" y="292"/>
                      <a:pt x="113" y="555"/>
                      <a:pt x="338" y="580"/>
                    </a:cubicBezTo>
                    <a:cubicBezTo>
                      <a:pt x="376" y="580"/>
                      <a:pt x="426" y="567"/>
                      <a:pt x="476" y="555"/>
                    </a:cubicBezTo>
                    <a:cubicBezTo>
                      <a:pt x="613" y="492"/>
                      <a:pt x="688" y="330"/>
                      <a:pt x="638" y="180"/>
                    </a:cubicBezTo>
                    <a:cubicBezTo>
                      <a:pt x="588" y="66"/>
                      <a:pt x="477" y="0"/>
                      <a:pt x="3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07" name="Google Shape;12907;p61"/>
              <p:cNvSpPr/>
              <p:nvPr/>
            </p:nvSpPr>
            <p:spPr>
              <a:xfrm>
                <a:off x="3886225" y="3608000"/>
                <a:ext cx="16000" cy="14525"/>
              </a:xfrm>
              <a:custGeom>
                <a:rect b="b" l="l" r="r" t="t"/>
                <a:pathLst>
                  <a:path extrusionOk="0" h="581" w="640">
                    <a:moveTo>
                      <a:pt x="328" y="0"/>
                    </a:moveTo>
                    <a:cubicBezTo>
                      <a:pt x="246" y="0"/>
                      <a:pt x="161" y="36"/>
                      <a:pt x="100" y="116"/>
                    </a:cubicBezTo>
                    <a:cubicBezTo>
                      <a:pt x="0" y="228"/>
                      <a:pt x="25" y="416"/>
                      <a:pt x="150" y="516"/>
                    </a:cubicBezTo>
                    <a:cubicBezTo>
                      <a:pt x="205" y="561"/>
                      <a:pt x="268" y="581"/>
                      <a:pt x="330" y="581"/>
                    </a:cubicBezTo>
                    <a:cubicBezTo>
                      <a:pt x="490" y="581"/>
                      <a:pt x="640" y="443"/>
                      <a:pt x="613" y="253"/>
                    </a:cubicBezTo>
                    <a:cubicBezTo>
                      <a:pt x="597" y="98"/>
                      <a:pt x="465" y="0"/>
                      <a:pt x="3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08" name="Google Shape;12908;p61"/>
              <p:cNvSpPr/>
              <p:nvPr/>
            </p:nvSpPr>
            <p:spPr>
              <a:xfrm>
                <a:off x="3923700" y="3587300"/>
                <a:ext cx="18300" cy="14575"/>
              </a:xfrm>
              <a:custGeom>
                <a:rect b="b" l="l" r="r" t="t"/>
                <a:pathLst>
                  <a:path extrusionOk="0" h="583" w="732">
                    <a:moveTo>
                      <a:pt x="350" y="0"/>
                    </a:moveTo>
                    <a:cubicBezTo>
                      <a:pt x="254" y="0"/>
                      <a:pt x="159" y="47"/>
                      <a:pt x="101" y="144"/>
                    </a:cubicBezTo>
                    <a:cubicBezTo>
                      <a:pt x="1" y="319"/>
                      <a:pt x="101" y="544"/>
                      <a:pt x="313" y="581"/>
                    </a:cubicBezTo>
                    <a:cubicBezTo>
                      <a:pt x="324" y="582"/>
                      <a:pt x="334" y="583"/>
                      <a:pt x="345" y="583"/>
                    </a:cubicBezTo>
                    <a:cubicBezTo>
                      <a:pt x="578" y="583"/>
                      <a:pt x="732" y="322"/>
                      <a:pt x="588" y="119"/>
                    </a:cubicBezTo>
                    <a:cubicBezTo>
                      <a:pt x="528" y="41"/>
                      <a:pt x="439" y="0"/>
                      <a:pt x="3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09" name="Google Shape;12909;p61"/>
              <p:cNvSpPr/>
              <p:nvPr/>
            </p:nvSpPr>
            <p:spPr>
              <a:xfrm>
                <a:off x="3856800" y="3574300"/>
                <a:ext cx="18275" cy="14625"/>
              </a:xfrm>
              <a:custGeom>
                <a:rect b="b" l="l" r="r" t="t"/>
                <a:pathLst>
                  <a:path extrusionOk="0" h="585" w="731">
                    <a:moveTo>
                      <a:pt x="384" y="0"/>
                    </a:moveTo>
                    <a:cubicBezTo>
                      <a:pt x="189" y="0"/>
                      <a:pt x="1" y="207"/>
                      <a:pt x="115" y="427"/>
                    </a:cubicBezTo>
                    <a:cubicBezTo>
                      <a:pt x="175" y="538"/>
                      <a:pt x="271" y="585"/>
                      <a:pt x="367" y="585"/>
                    </a:cubicBezTo>
                    <a:cubicBezTo>
                      <a:pt x="550" y="585"/>
                      <a:pt x="730" y="411"/>
                      <a:pt x="640" y="189"/>
                    </a:cubicBezTo>
                    <a:cubicBezTo>
                      <a:pt x="640" y="164"/>
                      <a:pt x="627" y="152"/>
                      <a:pt x="615" y="127"/>
                    </a:cubicBezTo>
                    <a:cubicBezTo>
                      <a:pt x="552" y="37"/>
                      <a:pt x="467" y="0"/>
                      <a:pt x="3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10" name="Google Shape;12910;p61"/>
              <p:cNvSpPr/>
              <p:nvPr/>
            </p:nvSpPr>
            <p:spPr>
              <a:xfrm>
                <a:off x="3868400" y="3535350"/>
                <a:ext cx="15025" cy="14475"/>
              </a:xfrm>
              <a:custGeom>
                <a:rect b="b" l="l" r="r" t="t"/>
                <a:pathLst>
                  <a:path extrusionOk="0" h="579" w="601">
                    <a:moveTo>
                      <a:pt x="302" y="1"/>
                    </a:moveTo>
                    <a:cubicBezTo>
                      <a:pt x="217" y="1"/>
                      <a:pt x="132" y="39"/>
                      <a:pt x="76" y="110"/>
                    </a:cubicBezTo>
                    <a:cubicBezTo>
                      <a:pt x="26" y="160"/>
                      <a:pt x="1" y="235"/>
                      <a:pt x="13" y="323"/>
                    </a:cubicBezTo>
                    <a:cubicBezTo>
                      <a:pt x="29" y="481"/>
                      <a:pt x="165" y="579"/>
                      <a:pt x="304" y="579"/>
                    </a:cubicBezTo>
                    <a:cubicBezTo>
                      <a:pt x="385" y="579"/>
                      <a:pt x="466" y="546"/>
                      <a:pt x="526" y="472"/>
                    </a:cubicBezTo>
                    <a:cubicBezTo>
                      <a:pt x="576" y="410"/>
                      <a:pt x="601" y="335"/>
                      <a:pt x="588" y="260"/>
                    </a:cubicBezTo>
                    <a:cubicBezTo>
                      <a:pt x="588" y="235"/>
                      <a:pt x="576" y="210"/>
                      <a:pt x="563" y="185"/>
                    </a:cubicBezTo>
                    <a:cubicBezTo>
                      <a:pt x="551" y="135"/>
                      <a:pt x="526" y="98"/>
                      <a:pt x="488" y="73"/>
                    </a:cubicBezTo>
                    <a:cubicBezTo>
                      <a:pt x="434" y="24"/>
                      <a:pt x="368" y="1"/>
                      <a:pt x="3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11" name="Google Shape;12911;p61"/>
              <p:cNvSpPr/>
              <p:nvPr/>
            </p:nvSpPr>
            <p:spPr>
              <a:xfrm>
                <a:off x="3902775" y="3534600"/>
                <a:ext cx="17425" cy="14500"/>
              </a:xfrm>
              <a:custGeom>
                <a:rect b="b" l="l" r="r" t="t"/>
                <a:pathLst>
                  <a:path extrusionOk="0" h="580" w="697">
                    <a:moveTo>
                      <a:pt x="355" y="1"/>
                    </a:moveTo>
                    <a:cubicBezTo>
                      <a:pt x="258" y="1"/>
                      <a:pt x="160" y="48"/>
                      <a:pt x="101" y="140"/>
                    </a:cubicBezTo>
                    <a:cubicBezTo>
                      <a:pt x="1" y="315"/>
                      <a:pt x="101" y="540"/>
                      <a:pt x="313" y="577"/>
                    </a:cubicBezTo>
                    <a:cubicBezTo>
                      <a:pt x="324" y="579"/>
                      <a:pt x="336" y="579"/>
                      <a:pt x="347" y="579"/>
                    </a:cubicBezTo>
                    <a:cubicBezTo>
                      <a:pt x="544" y="579"/>
                      <a:pt x="696" y="379"/>
                      <a:pt x="625" y="190"/>
                    </a:cubicBezTo>
                    <a:cubicBezTo>
                      <a:pt x="613" y="165"/>
                      <a:pt x="600" y="140"/>
                      <a:pt x="588" y="115"/>
                    </a:cubicBezTo>
                    <a:cubicBezTo>
                      <a:pt x="529" y="38"/>
                      <a:pt x="442" y="1"/>
                      <a:pt x="3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12" name="Google Shape;12912;p61"/>
              <p:cNvSpPr/>
              <p:nvPr/>
            </p:nvSpPr>
            <p:spPr>
              <a:xfrm>
                <a:off x="3936525" y="3554100"/>
                <a:ext cx="16250" cy="14550"/>
              </a:xfrm>
              <a:custGeom>
                <a:rect b="b" l="l" r="r" t="t"/>
                <a:pathLst>
                  <a:path extrusionOk="0" h="582" w="650">
                    <a:moveTo>
                      <a:pt x="329" y="0"/>
                    </a:moveTo>
                    <a:cubicBezTo>
                      <a:pt x="293" y="0"/>
                      <a:pt x="258" y="7"/>
                      <a:pt x="225" y="22"/>
                    </a:cubicBezTo>
                    <a:cubicBezTo>
                      <a:pt x="75" y="85"/>
                      <a:pt x="0" y="247"/>
                      <a:pt x="50" y="397"/>
                    </a:cubicBezTo>
                    <a:cubicBezTo>
                      <a:pt x="98" y="511"/>
                      <a:pt x="203" y="582"/>
                      <a:pt x="316" y="582"/>
                    </a:cubicBezTo>
                    <a:cubicBezTo>
                      <a:pt x="352" y="582"/>
                      <a:pt x="389" y="575"/>
                      <a:pt x="425" y="560"/>
                    </a:cubicBezTo>
                    <a:cubicBezTo>
                      <a:pt x="575" y="510"/>
                      <a:pt x="650" y="335"/>
                      <a:pt x="588" y="185"/>
                    </a:cubicBezTo>
                    <a:cubicBezTo>
                      <a:pt x="550" y="71"/>
                      <a:pt x="439" y="0"/>
                      <a:pt x="3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13" name="Google Shape;12913;p61"/>
              <p:cNvSpPr/>
              <p:nvPr/>
            </p:nvSpPr>
            <p:spPr>
              <a:xfrm>
                <a:off x="3844725" y="3474575"/>
                <a:ext cx="16350" cy="11800"/>
              </a:xfrm>
              <a:custGeom>
                <a:rect b="b" l="l" r="r" t="t"/>
                <a:pathLst>
                  <a:path extrusionOk="0" h="472" w="654">
                    <a:moveTo>
                      <a:pt x="315" y="1"/>
                    </a:moveTo>
                    <a:cubicBezTo>
                      <a:pt x="171" y="1"/>
                      <a:pt x="46" y="106"/>
                      <a:pt x="23" y="242"/>
                    </a:cubicBezTo>
                    <a:cubicBezTo>
                      <a:pt x="0" y="401"/>
                      <a:pt x="140" y="472"/>
                      <a:pt x="288" y="472"/>
                    </a:cubicBezTo>
                    <a:cubicBezTo>
                      <a:pt x="465" y="472"/>
                      <a:pt x="654" y="369"/>
                      <a:pt x="585" y="192"/>
                    </a:cubicBezTo>
                    <a:cubicBezTo>
                      <a:pt x="548" y="92"/>
                      <a:pt x="461" y="17"/>
                      <a:pt x="361" y="4"/>
                    </a:cubicBezTo>
                    <a:cubicBezTo>
                      <a:pt x="345" y="2"/>
                      <a:pt x="330" y="1"/>
                      <a:pt x="3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14" name="Google Shape;12914;p61"/>
              <p:cNvSpPr/>
              <p:nvPr/>
            </p:nvSpPr>
            <p:spPr>
              <a:xfrm>
                <a:off x="3882475" y="3462875"/>
                <a:ext cx="15775" cy="14375"/>
              </a:xfrm>
              <a:custGeom>
                <a:rect b="b" l="l" r="r" t="t"/>
                <a:pathLst>
                  <a:path extrusionOk="0" h="575" w="631">
                    <a:moveTo>
                      <a:pt x="324" y="0"/>
                    </a:moveTo>
                    <a:cubicBezTo>
                      <a:pt x="243" y="0"/>
                      <a:pt x="161" y="35"/>
                      <a:pt x="100" y="110"/>
                    </a:cubicBezTo>
                    <a:cubicBezTo>
                      <a:pt x="0" y="235"/>
                      <a:pt x="13" y="410"/>
                      <a:pt x="138" y="510"/>
                    </a:cubicBezTo>
                    <a:cubicBezTo>
                      <a:pt x="193" y="555"/>
                      <a:pt x="257" y="575"/>
                      <a:pt x="319" y="575"/>
                    </a:cubicBezTo>
                    <a:cubicBezTo>
                      <a:pt x="479" y="575"/>
                      <a:pt x="631" y="440"/>
                      <a:pt x="613" y="260"/>
                    </a:cubicBezTo>
                    <a:cubicBezTo>
                      <a:pt x="589" y="96"/>
                      <a:pt x="458" y="0"/>
                      <a:pt x="3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15" name="Google Shape;12915;p61"/>
              <p:cNvSpPr/>
              <p:nvPr/>
            </p:nvSpPr>
            <p:spPr>
              <a:xfrm>
                <a:off x="3830300" y="3507775"/>
                <a:ext cx="19250" cy="14875"/>
              </a:xfrm>
              <a:custGeom>
                <a:rect b="b" l="l" r="r" t="t"/>
                <a:pathLst>
                  <a:path extrusionOk="0" h="595" w="770">
                    <a:moveTo>
                      <a:pt x="330" y="1"/>
                    </a:moveTo>
                    <a:cubicBezTo>
                      <a:pt x="243" y="1"/>
                      <a:pt x="158" y="36"/>
                      <a:pt x="100" y="101"/>
                    </a:cubicBezTo>
                    <a:cubicBezTo>
                      <a:pt x="0" y="226"/>
                      <a:pt x="25" y="413"/>
                      <a:pt x="150" y="513"/>
                    </a:cubicBezTo>
                    <a:cubicBezTo>
                      <a:pt x="213" y="571"/>
                      <a:pt x="280" y="595"/>
                      <a:pt x="343" y="595"/>
                    </a:cubicBezTo>
                    <a:cubicBezTo>
                      <a:pt x="581" y="595"/>
                      <a:pt x="770" y="251"/>
                      <a:pt x="513" y="63"/>
                    </a:cubicBezTo>
                    <a:cubicBezTo>
                      <a:pt x="459" y="21"/>
                      <a:pt x="394" y="1"/>
                      <a:pt x="3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16" name="Google Shape;12916;p61"/>
              <p:cNvSpPr/>
              <p:nvPr/>
            </p:nvSpPr>
            <p:spPr>
              <a:xfrm>
                <a:off x="3909650" y="349692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34" y="0"/>
                    </a:moveTo>
                    <a:cubicBezTo>
                      <a:pt x="298" y="0"/>
                      <a:pt x="261" y="7"/>
                      <a:pt x="225" y="23"/>
                    </a:cubicBezTo>
                    <a:cubicBezTo>
                      <a:pt x="75" y="73"/>
                      <a:pt x="0" y="247"/>
                      <a:pt x="50" y="397"/>
                    </a:cubicBezTo>
                    <a:cubicBezTo>
                      <a:pt x="100" y="506"/>
                      <a:pt x="211" y="575"/>
                      <a:pt x="330" y="575"/>
                    </a:cubicBezTo>
                    <a:cubicBezTo>
                      <a:pt x="361" y="575"/>
                      <a:pt x="394" y="570"/>
                      <a:pt x="425" y="560"/>
                    </a:cubicBezTo>
                    <a:cubicBezTo>
                      <a:pt x="575" y="497"/>
                      <a:pt x="650" y="335"/>
                      <a:pt x="600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17" name="Google Shape;12917;p61"/>
              <p:cNvSpPr/>
              <p:nvPr/>
            </p:nvSpPr>
            <p:spPr>
              <a:xfrm>
                <a:off x="4000450" y="3564550"/>
                <a:ext cx="17325" cy="12775"/>
              </a:xfrm>
              <a:custGeom>
                <a:rect b="b" l="l" r="r" t="t"/>
                <a:pathLst>
                  <a:path extrusionOk="0" h="511" w="693">
                    <a:moveTo>
                      <a:pt x="489" y="1"/>
                    </a:moveTo>
                    <a:cubicBezTo>
                      <a:pt x="281" y="1"/>
                      <a:pt x="0" y="287"/>
                      <a:pt x="205" y="454"/>
                    </a:cubicBezTo>
                    <a:cubicBezTo>
                      <a:pt x="258" y="491"/>
                      <a:pt x="321" y="511"/>
                      <a:pt x="383" y="511"/>
                    </a:cubicBezTo>
                    <a:cubicBezTo>
                      <a:pt x="468" y="511"/>
                      <a:pt x="553" y="476"/>
                      <a:pt x="617" y="404"/>
                    </a:cubicBezTo>
                    <a:cubicBezTo>
                      <a:pt x="680" y="329"/>
                      <a:pt x="692" y="217"/>
                      <a:pt x="655" y="117"/>
                    </a:cubicBezTo>
                    <a:cubicBezTo>
                      <a:pt x="623" y="34"/>
                      <a:pt x="560" y="1"/>
                      <a:pt x="4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18" name="Google Shape;12918;p61"/>
              <p:cNvSpPr/>
              <p:nvPr/>
            </p:nvSpPr>
            <p:spPr>
              <a:xfrm>
                <a:off x="3976450" y="3498900"/>
                <a:ext cx="16925" cy="14475"/>
              </a:xfrm>
              <a:custGeom>
                <a:rect b="b" l="l" r="r" t="t"/>
                <a:pathLst>
                  <a:path extrusionOk="0" h="579" w="677">
                    <a:moveTo>
                      <a:pt x="367" y="0"/>
                    </a:moveTo>
                    <a:cubicBezTo>
                      <a:pt x="170" y="0"/>
                      <a:pt x="1" y="212"/>
                      <a:pt x="115" y="431"/>
                    </a:cubicBezTo>
                    <a:cubicBezTo>
                      <a:pt x="171" y="534"/>
                      <a:pt x="266" y="579"/>
                      <a:pt x="360" y="579"/>
                    </a:cubicBezTo>
                    <a:cubicBezTo>
                      <a:pt x="518" y="579"/>
                      <a:pt x="676" y="452"/>
                      <a:pt x="653" y="256"/>
                    </a:cubicBezTo>
                    <a:cubicBezTo>
                      <a:pt x="653" y="231"/>
                      <a:pt x="640" y="206"/>
                      <a:pt x="640" y="181"/>
                    </a:cubicBezTo>
                    <a:cubicBezTo>
                      <a:pt x="615" y="131"/>
                      <a:pt x="590" y="93"/>
                      <a:pt x="553" y="68"/>
                    </a:cubicBezTo>
                    <a:cubicBezTo>
                      <a:pt x="493" y="21"/>
                      <a:pt x="429" y="0"/>
                      <a:pt x="3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19" name="Google Shape;12919;p61"/>
              <p:cNvSpPr/>
              <p:nvPr/>
            </p:nvSpPr>
            <p:spPr>
              <a:xfrm>
                <a:off x="3971200" y="3534725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34" y="1"/>
                    </a:moveTo>
                    <a:cubicBezTo>
                      <a:pt x="298" y="1"/>
                      <a:pt x="261" y="8"/>
                      <a:pt x="225" y="23"/>
                    </a:cubicBezTo>
                    <a:cubicBezTo>
                      <a:pt x="75" y="73"/>
                      <a:pt x="0" y="248"/>
                      <a:pt x="50" y="398"/>
                    </a:cubicBezTo>
                    <a:cubicBezTo>
                      <a:pt x="98" y="511"/>
                      <a:pt x="210" y="582"/>
                      <a:pt x="322" y="582"/>
                    </a:cubicBezTo>
                    <a:cubicBezTo>
                      <a:pt x="357" y="582"/>
                      <a:pt x="392" y="575"/>
                      <a:pt x="425" y="560"/>
                    </a:cubicBezTo>
                    <a:cubicBezTo>
                      <a:pt x="575" y="497"/>
                      <a:pt x="650" y="335"/>
                      <a:pt x="600" y="185"/>
                    </a:cubicBezTo>
                    <a:cubicBezTo>
                      <a:pt x="553" y="71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20" name="Google Shape;12920;p61"/>
              <p:cNvSpPr/>
              <p:nvPr/>
            </p:nvSpPr>
            <p:spPr>
              <a:xfrm>
                <a:off x="3952775" y="3429275"/>
                <a:ext cx="16025" cy="14375"/>
              </a:xfrm>
              <a:custGeom>
                <a:rect b="b" l="l" r="r" t="t"/>
                <a:pathLst>
                  <a:path extrusionOk="0" h="575" w="641">
                    <a:moveTo>
                      <a:pt x="292" y="1"/>
                    </a:moveTo>
                    <a:cubicBezTo>
                      <a:pt x="150" y="1"/>
                      <a:pt x="35" y="107"/>
                      <a:pt x="13" y="254"/>
                    </a:cubicBezTo>
                    <a:cubicBezTo>
                      <a:pt x="0" y="329"/>
                      <a:pt x="13" y="404"/>
                      <a:pt x="62" y="467"/>
                    </a:cubicBezTo>
                    <a:cubicBezTo>
                      <a:pt x="123" y="542"/>
                      <a:pt x="202" y="574"/>
                      <a:pt x="281" y="574"/>
                    </a:cubicBezTo>
                    <a:cubicBezTo>
                      <a:pt x="463" y="574"/>
                      <a:pt x="641" y="401"/>
                      <a:pt x="562" y="192"/>
                    </a:cubicBezTo>
                    <a:cubicBezTo>
                      <a:pt x="550" y="167"/>
                      <a:pt x="537" y="142"/>
                      <a:pt x="525" y="117"/>
                    </a:cubicBezTo>
                    <a:cubicBezTo>
                      <a:pt x="487" y="54"/>
                      <a:pt x="412" y="17"/>
                      <a:pt x="337" y="4"/>
                    </a:cubicBezTo>
                    <a:cubicBezTo>
                      <a:pt x="322" y="2"/>
                      <a:pt x="307" y="1"/>
                      <a:pt x="2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21" name="Google Shape;12921;p61"/>
              <p:cNvSpPr/>
              <p:nvPr/>
            </p:nvSpPr>
            <p:spPr>
              <a:xfrm>
                <a:off x="3938700" y="3475375"/>
                <a:ext cx="16575" cy="14550"/>
              </a:xfrm>
              <a:custGeom>
                <a:rect b="b" l="l" r="r" t="t"/>
                <a:pathLst>
                  <a:path extrusionOk="0" h="582" w="663">
                    <a:moveTo>
                      <a:pt x="334" y="0"/>
                    </a:moveTo>
                    <a:cubicBezTo>
                      <a:pt x="298" y="0"/>
                      <a:pt x="262" y="7"/>
                      <a:pt x="226" y="22"/>
                    </a:cubicBezTo>
                    <a:cubicBezTo>
                      <a:pt x="76" y="85"/>
                      <a:pt x="1" y="247"/>
                      <a:pt x="63" y="397"/>
                    </a:cubicBezTo>
                    <a:cubicBezTo>
                      <a:pt x="101" y="511"/>
                      <a:pt x="211" y="582"/>
                      <a:pt x="328" y="582"/>
                    </a:cubicBezTo>
                    <a:cubicBezTo>
                      <a:pt x="364" y="582"/>
                      <a:pt x="402" y="575"/>
                      <a:pt x="438" y="560"/>
                    </a:cubicBezTo>
                    <a:cubicBezTo>
                      <a:pt x="588" y="510"/>
                      <a:pt x="663" y="335"/>
                      <a:pt x="600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22" name="Google Shape;12922;p61"/>
              <p:cNvSpPr/>
              <p:nvPr/>
            </p:nvSpPr>
            <p:spPr>
              <a:xfrm>
                <a:off x="3819050" y="3630525"/>
                <a:ext cx="17300" cy="14525"/>
              </a:xfrm>
              <a:custGeom>
                <a:rect b="b" l="l" r="r" t="t"/>
                <a:pathLst>
                  <a:path extrusionOk="0" h="581" w="692">
                    <a:moveTo>
                      <a:pt x="320" y="1"/>
                    </a:moveTo>
                    <a:cubicBezTo>
                      <a:pt x="184" y="1"/>
                      <a:pt x="48" y="91"/>
                      <a:pt x="25" y="252"/>
                    </a:cubicBezTo>
                    <a:cubicBezTo>
                      <a:pt x="0" y="402"/>
                      <a:pt x="113" y="552"/>
                      <a:pt x="275" y="577"/>
                    </a:cubicBezTo>
                    <a:cubicBezTo>
                      <a:pt x="290" y="579"/>
                      <a:pt x="305" y="580"/>
                      <a:pt x="319" y="580"/>
                    </a:cubicBezTo>
                    <a:cubicBezTo>
                      <a:pt x="545" y="580"/>
                      <a:pt x="691" y="314"/>
                      <a:pt x="550" y="115"/>
                    </a:cubicBezTo>
                    <a:cubicBezTo>
                      <a:pt x="492" y="37"/>
                      <a:pt x="406" y="1"/>
                      <a:pt x="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23" name="Google Shape;12923;p61"/>
              <p:cNvSpPr/>
              <p:nvPr/>
            </p:nvSpPr>
            <p:spPr>
              <a:xfrm>
                <a:off x="3822975" y="3593300"/>
                <a:ext cx="17025" cy="12900"/>
              </a:xfrm>
              <a:custGeom>
                <a:rect b="b" l="l" r="r" t="t"/>
                <a:pathLst>
                  <a:path extrusionOk="0" h="516" w="681">
                    <a:moveTo>
                      <a:pt x="490" y="0"/>
                    </a:moveTo>
                    <a:cubicBezTo>
                      <a:pt x="282" y="0"/>
                      <a:pt x="1" y="286"/>
                      <a:pt x="206" y="454"/>
                    </a:cubicBezTo>
                    <a:cubicBezTo>
                      <a:pt x="258" y="496"/>
                      <a:pt x="321" y="516"/>
                      <a:pt x="384" y="516"/>
                    </a:cubicBezTo>
                    <a:cubicBezTo>
                      <a:pt x="472" y="516"/>
                      <a:pt x="560" y="477"/>
                      <a:pt x="618" y="404"/>
                    </a:cubicBezTo>
                    <a:cubicBezTo>
                      <a:pt x="668" y="341"/>
                      <a:pt x="681" y="266"/>
                      <a:pt x="681" y="191"/>
                    </a:cubicBezTo>
                    <a:cubicBezTo>
                      <a:pt x="668" y="166"/>
                      <a:pt x="668" y="141"/>
                      <a:pt x="656" y="116"/>
                    </a:cubicBezTo>
                    <a:cubicBezTo>
                      <a:pt x="624" y="34"/>
                      <a:pt x="561" y="0"/>
                      <a:pt x="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24" name="Google Shape;12924;p61"/>
              <p:cNvSpPr/>
              <p:nvPr/>
            </p:nvSpPr>
            <p:spPr>
              <a:xfrm>
                <a:off x="3791550" y="3570850"/>
                <a:ext cx="17725" cy="14500"/>
              </a:xfrm>
              <a:custGeom>
                <a:rect b="b" l="l" r="r" t="t"/>
                <a:pathLst>
                  <a:path extrusionOk="0" h="580" w="709">
                    <a:moveTo>
                      <a:pt x="368" y="0"/>
                    </a:moveTo>
                    <a:cubicBezTo>
                      <a:pt x="270" y="0"/>
                      <a:pt x="173" y="47"/>
                      <a:pt x="113" y="140"/>
                    </a:cubicBezTo>
                    <a:cubicBezTo>
                      <a:pt x="1" y="315"/>
                      <a:pt x="113" y="540"/>
                      <a:pt x="313" y="577"/>
                    </a:cubicBezTo>
                    <a:cubicBezTo>
                      <a:pt x="325" y="578"/>
                      <a:pt x="337" y="579"/>
                      <a:pt x="349" y="579"/>
                    </a:cubicBezTo>
                    <a:cubicBezTo>
                      <a:pt x="556" y="579"/>
                      <a:pt x="708" y="379"/>
                      <a:pt x="626" y="190"/>
                    </a:cubicBezTo>
                    <a:cubicBezTo>
                      <a:pt x="626" y="165"/>
                      <a:pt x="613" y="140"/>
                      <a:pt x="601" y="115"/>
                    </a:cubicBezTo>
                    <a:cubicBezTo>
                      <a:pt x="542" y="38"/>
                      <a:pt x="455" y="0"/>
                      <a:pt x="3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25" name="Google Shape;12925;p61"/>
              <p:cNvSpPr/>
              <p:nvPr/>
            </p:nvSpPr>
            <p:spPr>
              <a:xfrm>
                <a:off x="3767800" y="3503650"/>
                <a:ext cx="19175" cy="14450"/>
              </a:xfrm>
              <a:custGeom>
                <a:rect b="b" l="l" r="r" t="t"/>
                <a:pathLst>
                  <a:path extrusionOk="0" h="578" w="767">
                    <a:moveTo>
                      <a:pt x="395" y="0"/>
                    </a:moveTo>
                    <a:cubicBezTo>
                      <a:pt x="381" y="0"/>
                      <a:pt x="366" y="1"/>
                      <a:pt x="351" y="3"/>
                    </a:cubicBezTo>
                    <a:cubicBezTo>
                      <a:pt x="101" y="28"/>
                      <a:pt x="1" y="353"/>
                      <a:pt x="201" y="516"/>
                    </a:cubicBezTo>
                    <a:cubicBezTo>
                      <a:pt x="253" y="558"/>
                      <a:pt x="316" y="578"/>
                      <a:pt x="379" y="578"/>
                    </a:cubicBezTo>
                    <a:cubicBezTo>
                      <a:pt x="467" y="578"/>
                      <a:pt x="555" y="539"/>
                      <a:pt x="613" y="466"/>
                    </a:cubicBezTo>
                    <a:cubicBezTo>
                      <a:pt x="766" y="277"/>
                      <a:pt x="631" y="0"/>
                      <a:pt x="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26" name="Google Shape;12926;p61"/>
              <p:cNvSpPr/>
              <p:nvPr/>
            </p:nvSpPr>
            <p:spPr>
              <a:xfrm>
                <a:off x="3794475" y="3531775"/>
                <a:ext cx="18875" cy="14525"/>
              </a:xfrm>
              <a:custGeom>
                <a:rect b="b" l="l" r="r" t="t"/>
                <a:pathLst>
                  <a:path extrusionOk="0" h="581" w="755">
                    <a:moveTo>
                      <a:pt x="411" y="0"/>
                    </a:moveTo>
                    <a:cubicBezTo>
                      <a:pt x="65" y="0"/>
                      <a:pt x="0" y="518"/>
                      <a:pt x="371" y="578"/>
                    </a:cubicBezTo>
                    <a:cubicBezTo>
                      <a:pt x="383" y="579"/>
                      <a:pt x="394" y="580"/>
                      <a:pt x="405" y="580"/>
                    </a:cubicBezTo>
                    <a:cubicBezTo>
                      <a:pt x="602" y="580"/>
                      <a:pt x="754" y="380"/>
                      <a:pt x="683" y="191"/>
                    </a:cubicBezTo>
                    <a:cubicBezTo>
                      <a:pt x="671" y="166"/>
                      <a:pt x="658" y="141"/>
                      <a:pt x="646" y="116"/>
                    </a:cubicBezTo>
                    <a:cubicBezTo>
                      <a:pt x="596" y="53"/>
                      <a:pt x="534" y="16"/>
                      <a:pt x="459" y="3"/>
                    </a:cubicBezTo>
                    <a:cubicBezTo>
                      <a:pt x="442" y="1"/>
                      <a:pt x="426" y="0"/>
                      <a:pt x="4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27" name="Google Shape;12927;p61"/>
              <p:cNvSpPr/>
              <p:nvPr/>
            </p:nvSpPr>
            <p:spPr>
              <a:xfrm>
                <a:off x="3941200" y="3515550"/>
                <a:ext cx="16175" cy="14500"/>
              </a:xfrm>
              <a:custGeom>
                <a:rect b="b" l="l" r="r" t="t"/>
                <a:pathLst>
                  <a:path extrusionOk="0" h="580" w="647">
                    <a:moveTo>
                      <a:pt x="308" y="0"/>
                    </a:moveTo>
                    <a:cubicBezTo>
                      <a:pt x="176" y="0"/>
                      <a:pt x="44" y="88"/>
                      <a:pt x="13" y="240"/>
                    </a:cubicBezTo>
                    <a:cubicBezTo>
                      <a:pt x="1" y="315"/>
                      <a:pt x="26" y="390"/>
                      <a:pt x="76" y="452"/>
                    </a:cubicBezTo>
                    <a:cubicBezTo>
                      <a:pt x="113" y="515"/>
                      <a:pt x="188" y="565"/>
                      <a:pt x="263" y="577"/>
                    </a:cubicBezTo>
                    <a:cubicBezTo>
                      <a:pt x="275" y="579"/>
                      <a:pt x="286" y="579"/>
                      <a:pt x="297" y="579"/>
                    </a:cubicBezTo>
                    <a:cubicBezTo>
                      <a:pt x="494" y="579"/>
                      <a:pt x="646" y="379"/>
                      <a:pt x="575" y="190"/>
                    </a:cubicBezTo>
                    <a:cubicBezTo>
                      <a:pt x="563" y="165"/>
                      <a:pt x="550" y="140"/>
                      <a:pt x="538" y="115"/>
                    </a:cubicBezTo>
                    <a:cubicBezTo>
                      <a:pt x="479" y="37"/>
                      <a:pt x="394" y="0"/>
                      <a:pt x="3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28" name="Google Shape;12928;p61"/>
              <p:cNvSpPr/>
              <p:nvPr/>
            </p:nvSpPr>
            <p:spPr>
              <a:xfrm>
                <a:off x="3873725" y="3501500"/>
                <a:ext cx="17100" cy="14475"/>
              </a:xfrm>
              <a:custGeom>
                <a:rect b="b" l="l" r="r" t="t"/>
                <a:pathLst>
                  <a:path extrusionOk="0" h="579" w="684">
                    <a:moveTo>
                      <a:pt x="353" y="0"/>
                    </a:moveTo>
                    <a:cubicBezTo>
                      <a:pt x="257" y="0"/>
                      <a:pt x="160" y="47"/>
                      <a:pt x="100" y="139"/>
                    </a:cubicBezTo>
                    <a:cubicBezTo>
                      <a:pt x="0" y="314"/>
                      <a:pt x="100" y="539"/>
                      <a:pt x="300" y="577"/>
                    </a:cubicBezTo>
                    <a:cubicBezTo>
                      <a:pt x="312" y="578"/>
                      <a:pt x="324" y="579"/>
                      <a:pt x="336" y="579"/>
                    </a:cubicBezTo>
                    <a:cubicBezTo>
                      <a:pt x="542" y="579"/>
                      <a:pt x="684" y="379"/>
                      <a:pt x="613" y="189"/>
                    </a:cubicBezTo>
                    <a:cubicBezTo>
                      <a:pt x="600" y="164"/>
                      <a:pt x="588" y="139"/>
                      <a:pt x="575" y="114"/>
                    </a:cubicBezTo>
                    <a:cubicBezTo>
                      <a:pt x="522" y="38"/>
                      <a:pt x="438" y="0"/>
                      <a:pt x="3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29" name="Google Shape;12929;p61"/>
              <p:cNvSpPr/>
              <p:nvPr/>
            </p:nvSpPr>
            <p:spPr>
              <a:xfrm>
                <a:off x="3892525" y="3570525"/>
                <a:ext cx="16350" cy="11775"/>
              </a:xfrm>
              <a:custGeom>
                <a:rect b="b" l="l" r="r" t="t"/>
                <a:pathLst>
                  <a:path extrusionOk="0" h="471" w="654">
                    <a:moveTo>
                      <a:pt x="318" y="1"/>
                    </a:moveTo>
                    <a:cubicBezTo>
                      <a:pt x="186" y="1"/>
                      <a:pt x="54" y="88"/>
                      <a:pt x="23" y="240"/>
                    </a:cubicBezTo>
                    <a:cubicBezTo>
                      <a:pt x="0" y="399"/>
                      <a:pt x="140" y="470"/>
                      <a:pt x="288" y="470"/>
                    </a:cubicBezTo>
                    <a:cubicBezTo>
                      <a:pt x="465" y="470"/>
                      <a:pt x="654" y="368"/>
                      <a:pt x="585" y="190"/>
                    </a:cubicBezTo>
                    <a:cubicBezTo>
                      <a:pt x="573" y="165"/>
                      <a:pt x="560" y="140"/>
                      <a:pt x="548" y="115"/>
                    </a:cubicBezTo>
                    <a:cubicBezTo>
                      <a:pt x="489" y="37"/>
                      <a:pt x="404" y="1"/>
                      <a:pt x="3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30" name="Google Shape;12930;p61"/>
              <p:cNvSpPr/>
              <p:nvPr/>
            </p:nvSpPr>
            <p:spPr>
              <a:xfrm>
                <a:off x="3829075" y="3552175"/>
                <a:ext cx="18500" cy="14450"/>
              </a:xfrm>
              <a:custGeom>
                <a:rect b="b" l="l" r="r" t="t"/>
                <a:pathLst>
                  <a:path extrusionOk="0" h="578" w="740">
                    <a:moveTo>
                      <a:pt x="398" y="0"/>
                    </a:moveTo>
                    <a:cubicBezTo>
                      <a:pt x="193" y="0"/>
                      <a:pt x="0" y="237"/>
                      <a:pt x="162" y="462"/>
                    </a:cubicBezTo>
                    <a:cubicBezTo>
                      <a:pt x="223" y="543"/>
                      <a:pt x="305" y="577"/>
                      <a:pt x="386" y="577"/>
                    </a:cubicBezTo>
                    <a:cubicBezTo>
                      <a:pt x="566" y="577"/>
                      <a:pt x="739" y="403"/>
                      <a:pt x="662" y="187"/>
                    </a:cubicBezTo>
                    <a:cubicBezTo>
                      <a:pt x="649" y="162"/>
                      <a:pt x="637" y="149"/>
                      <a:pt x="624" y="124"/>
                    </a:cubicBezTo>
                    <a:cubicBezTo>
                      <a:pt x="561" y="36"/>
                      <a:pt x="479" y="0"/>
                      <a:pt x="3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31" name="Google Shape;12931;p61"/>
              <p:cNvSpPr/>
              <p:nvPr/>
            </p:nvSpPr>
            <p:spPr>
              <a:xfrm>
                <a:off x="3801275" y="3485700"/>
                <a:ext cx="18300" cy="14675"/>
              </a:xfrm>
              <a:custGeom>
                <a:rect b="b" l="l" r="r" t="t"/>
                <a:pathLst>
                  <a:path extrusionOk="0" h="587" w="732">
                    <a:moveTo>
                      <a:pt x="383" y="1"/>
                    </a:moveTo>
                    <a:cubicBezTo>
                      <a:pt x="188" y="1"/>
                      <a:pt x="1" y="205"/>
                      <a:pt x="124" y="434"/>
                    </a:cubicBezTo>
                    <a:cubicBezTo>
                      <a:pt x="184" y="541"/>
                      <a:pt x="279" y="586"/>
                      <a:pt x="373" y="586"/>
                    </a:cubicBezTo>
                    <a:cubicBezTo>
                      <a:pt x="554" y="586"/>
                      <a:pt x="731" y="419"/>
                      <a:pt x="649" y="197"/>
                    </a:cubicBezTo>
                    <a:cubicBezTo>
                      <a:pt x="636" y="172"/>
                      <a:pt x="624" y="147"/>
                      <a:pt x="611" y="122"/>
                    </a:cubicBezTo>
                    <a:cubicBezTo>
                      <a:pt x="549" y="37"/>
                      <a:pt x="465" y="1"/>
                      <a:pt x="3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32" name="Google Shape;12932;p61"/>
              <p:cNvSpPr/>
              <p:nvPr/>
            </p:nvSpPr>
            <p:spPr>
              <a:xfrm>
                <a:off x="3853725" y="3616575"/>
                <a:ext cx="15650" cy="14425"/>
              </a:xfrm>
              <a:custGeom>
                <a:rect b="b" l="l" r="r" t="t"/>
                <a:pathLst>
                  <a:path extrusionOk="0" h="577" w="626">
                    <a:moveTo>
                      <a:pt x="300" y="1"/>
                    </a:moveTo>
                    <a:cubicBezTo>
                      <a:pt x="170" y="1"/>
                      <a:pt x="39" y="85"/>
                      <a:pt x="13" y="248"/>
                    </a:cubicBezTo>
                    <a:cubicBezTo>
                      <a:pt x="1" y="323"/>
                      <a:pt x="13" y="398"/>
                      <a:pt x="63" y="460"/>
                    </a:cubicBezTo>
                    <a:cubicBezTo>
                      <a:pt x="124" y="541"/>
                      <a:pt x="207" y="576"/>
                      <a:pt x="289" y="576"/>
                    </a:cubicBezTo>
                    <a:cubicBezTo>
                      <a:pt x="460" y="576"/>
                      <a:pt x="626" y="425"/>
                      <a:pt x="575" y="223"/>
                    </a:cubicBezTo>
                    <a:cubicBezTo>
                      <a:pt x="539" y="73"/>
                      <a:pt x="420" y="1"/>
                      <a:pt x="3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33" name="Google Shape;12933;p61"/>
              <p:cNvSpPr/>
              <p:nvPr/>
            </p:nvSpPr>
            <p:spPr>
              <a:xfrm>
                <a:off x="3913700" y="3444325"/>
                <a:ext cx="15875" cy="14475"/>
              </a:xfrm>
              <a:custGeom>
                <a:rect b="b" l="l" r="r" t="t"/>
                <a:pathLst>
                  <a:path extrusionOk="0" h="579" w="635">
                    <a:moveTo>
                      <a:pt x="297" y="0"/>
                    </a:moveTo>
                    <a:cubicBezTo>
                      <a:pt x="165" y="0"/>
                      <a:pt x="36" y="87"/>
                      <a:pt x="13" y="240"/>
                    </a:cubicBezTo>
                    <a:cubicBezTo>
                      <a:pt x="1" y="314"/>
                      <a:pt x="13" y="389"/>
                      <a:pt x="63" y="452"/>
                    </a:cubicBezTo>
                    <a:cubicBezTo>
                      <a:pt x="113" y="514"/>
                      <a:pt x="176" y="564"/>
                      <a:pt x="251" y="577"/>
                    </a:cubicBezTo>
                    <a:cubicBezTo>
                      <a:pt x="263" y="578"/>
                      <a:pt x="275" y="579"/>
                      <a:pt x="287" y="579"/>
                    </a:cubicBezTo>
                    <a:cubicBezTo>
                      <a:pt x="493" y="579"/>
                      <a:pt x="634" y="378"/>
                      <a:pt x="563" y="177"/>
                    </a:cubicBezTo>
                    <a:cubicBezTo>
                      <a:pt x="551" y="152"/>
                      <a:pt x="538" y="140"/>
                      <a:pt x="526" y="115"/>
                    </a:cubicBezTo>
                    <a:cubicBezTo>
                      <a:pt x="467" y="36"/>
                      <a:pt x="382" y="0"/>
                      <a:pt x="2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34" name="Google Shape;12934;p61"/>
              <p:cNvSpPr/>
              <p:nvPr/>
            </p:nvSpPr>
            <p:spPr>
              <a:xfrm>
                <a:off x="3979000" y="3459175"/>
                <a:ext cx="15075" cy="14000"/>
              </a:xfrm>
              <a:custGeom>
                <a:rect b="b" l="l" r="r" t="t"/>
                <a:pathLst>
                  <a:path extrusionOk="0" h="560" w="603">
                    <a:moveTo>
                      <a:pt x="289" y="1"/>
                    </a:moveTo>
                    <a:cubicBezTo>
                      <a:pt x="167" y="1"/>
                      <a:pt x="46" y="73"/>
                      <a:pt x="13" y="233"/>
                    </a:cubicBezTo>
                    <a:cubicBezTo>
                      <a:pt x="1" y="308"/>
                      <a:pt x="26" y="383"/>
                      <a:pt x="63" y="445"/>
                    </a:cubicBezTo>
                    <a:cubicBezTo>
                      <a:pt x="113" y="508"/>
                      <a:pt x="176" y="545"/>
                      <a:pt x="251" y="558"/>
                    </a:cubicBezTo>
                    <a:cubicBezTo>
                      <a:pt x="262" y="559"/>
                      <a:pt x="274" y="559"/>
                      <a:pt x="285" y="559"/>
                    </a:cubicBezTo>
                    <a:cubicBezTo>
                      <a:pt x="409" y="559"/>
                      <a:pt x="517" y="497"/>
                      <a:pt x="563" y="383"/>
                    </a:cubicBezTo>
                    <a:cubicBezTo>
                      <a:pt x="576" y="358"/>
                      <a:pt x="576" y="333"/>
                      <a:pt x="588" y="320"/>
                    </a:cubicBezTo>
                    <a:cubicBezTo>
                      <a:pt x="602" y="118"/>
                      <a:pt x="444" y="1"/>
                      <a:pt x="2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35" name="Google Shape;12935;p61"/>
              <p:cNvSpPr/>
              <p:nvPr/>
            </p:nvSpPr>
            <p:spPr>
              <a:xfrm>
                <a:off x="4006175" y="3530225"/>
                <a:ext cx="20125" cy="14475"/>
              </a:xfrm>
              <a:custGeom>
                <a:rect b="b" l="l" r="r" t="t"/>
                <a:pathLst>
                  <a:path extrusionOk="0" h="579" w="805">
                    <a:moveTo>
                      <a:pt x="391" y="1"/>
                    </a:moveTo>
                    <a:cubicBezTo>
                      <a:pt x="47" y="1"/>
                      <a:pt x="1" y="529"/>
                      <a:pt x="363" y="578"/>
                    </a:cubicBezTo>
                    <a:cubicBezTo>
                      <a:pt x="372" y="578"/>
                      <a:pt x="380" y="578"/>
                      <a:pt x="388" y="578"/>
                    </a:cubicBezTo>
                    <a:cubicBezTo>
                      <a:pt x="730" y="578"/>
                      <a:pt x="805" y="76"/>
                      <a:pt x="451" y="3"/>
                    </a:cubicBezTo>
                    <a:lnTo>
                      <a:pt x="426" y="3"/>
                    </a:lnTo>
                    <a:cubicBezTo>
                      <a:pt x="414" y="1"/>
                      <a:pt x="402" y="1"/>
                      <a:pt x="3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36" name="Google Shape;12936;p61"/>
              <p:cNvSpPr/>
              <p:nvPr/>
            </p:nvSpPr>
            <p:spPr>
              <a:xfrm>
                <a:off x="3969000" y="3574725"/>
                <a:ext cx="16275" cy="14425"/>
              </a:xfrm>
              <a:custGeom>
                <a:rect b="b" l="l" r="r" t="t"/>
                <a:pathLst>
                  <a:path extrusionOk="0" h="577" w="651">
                    <a:moveTo>
                      <a:pt x="335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63" y="397"/>
                    </a:cubicBezTo>
                    <a:cubicBezTo>
                      <a:pt x="102" y="513"/>
                      <a:pt x="215" y="577"/>
                      <a:pt x="328" y="577"/>
                    </a:cubicBezTo>
                    <a:cubicBezTo>
                      <a:pt x="361" y="577"/>
                      <a:pt x="394" y="571"/>
                      <a:pt x="426" y="560"/>
                    </a:cubicBezTo>
                    <a:cubicBezTo>
                      <a:pt x="576" y="497"/>
                      <a:pt x="651" y="335"/>
                      <a:pt x="601" y="185"/>
                    </a:cubicBezTo>
                    <a:cubicBezTo>
                      <a:pt x="553" y="71"/>
                      <a:pt x="448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37" name="Google Shape;12937;p61"/>
              <p:cNvSpPr/>
              <p:nvPr/>
            </p:nvSpPr>
            <p:spPr>
              <a:xfrm>
                <a:off x="3847175" y="3659575"/>
                <a:ext cx="16850" cy="15250"/>
              </a:xfrm>
              <a:custGeom>
                <a:rect b="b" l="l" r="r" t="t"/>
                <a:pathLst>
                  <a:path extrusionOk="0" h="610" w="674">
                    <a:moveTo>
                      <a:pt x="295" y="1"/>
                    </a:moveTo>
                    <a:cubicBezTo>
                      <a:pt x="154" y="1"/>
                      <a:pt x="17" y="104"/>
                      <a:pt x="0" y="265"/>
                    </a:cubicBezTo>
                    <a:cubicBezTo>
                      <a:pt x="0" y="315"/>
                      <a:pt x="0" y="352"/>
                      <a:pt x="25" y="402"/>
                    </a:cubicBezTo>
                    <a:cubicBezTo>
                      <a:pt x="66" y="549"/>
                      <a:pt x="173" y="610"/>
                      <a:pt x="283" y="610"/>
                    </a:cubicBezTo>
                    <a:cubicBezTo>
                      <a:pt x="473" y="610"/>
                      <a:pt x="673" y="427"/>
                      <a:pt x="562" y="190"/>
                    </a:cubicBezTo>
                    <a:cubicBezTo>
                      <a:pt x="537" y="152"/>
                      <a:pt x="512" y="115"/>
                      <a:pt x="487" y="90"/>
                    </a:cubicBezTo>
                    <a:lnTo>
                      <a:pt x="487" y="77"/>
                    </a:lnTo>
                    <a:cubicBezTo>
                      <a:pt x="431" y="25"/>
                      <a:pt x="362" y="1"/>
                      <a:pt x="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38" name="Google Shape;12938;p61"/>
              <p:cNvSpPr/>
              <p:nvPr/>
            </p:nvSpPr>
            <p:spPr>
              <a:xfrm>
                <a:off x="3957450" y="3606900"/>
                <a:ext cx="17475" cy="14600"/>
              </a:xfrm>
              <a:custGeom>
                <a:rect b="b" l="l" r="r" t="t"/>
                <a:pathLst>
                  <a:path extrusionOk="0" h="584" w="699">
                    <a:moveTo>
                      <a:pt x="359" y="0"/>
                    </a:moveTo>
                    <a:cubicBezTo>
                      <a:pt x="323" y="0"/>
                      <a:pt x="286" y="7"/>
                      <a:pt x="250" y="22"/>
                    </a:cubicBezTo>
                    <a:cubicBezTo>
                      <a:pt x="13" y="110"/>
                      <a:pt x="0" y="447"/>
                      <a:pt x="238" y="560"/>
                    </a:cubicBezTo>
                    <a:cubicBezTo>
                      <a:pt x="276" y="576"/>
                      <a:pt x="314" y="583"/>
                      <a:pt x="351" y="583"/>
                    </a:cubicBezTo>
                    <a:cubicBezTo>
                      <a:pt x="543" y="583"/>
                      <a:pt x="699" y="384"/>
                      <a:pt x="625" y="185"/>
                    </a:cubicBezTo>
                    <a:cubicBezTo>
                      <a:pt x="578" y="71"/>
                      <a:pt x="473" y="0"/>
                      <a:pt x="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39" name="Google Shape;12939;p61"/>
              <p:cNvSpPr/>
              <p:nvPr/>
            </p:nvSpPr>
            <p:spPr>
              <a:xfrm>
                <a:off x="3811850" y="3454525"/>
                <a:ext cx="16875" cy="15050"/>
              </a:xfrm>
              <a:custGeom>
                <a:rect b="b" l="l" r="r" t="t"/>
                <a:pathLst>
                  <a:path extrusionOk="0" h="602" w="675">
                    <a:moveTo>
                      <a:pt x="295" y="1"/>
                    </a:moveTo>
                    <a:cubicBezTo>
                      <a:pt x="160" y="1"/>
                      <a:pt x="31" y="102"/>
                      <a:pt x="13" y="256"/>
                    </a:cubicBezTo>
                    <a:cubicBezTo>
                      <a:pt x="1" y="294"/>
                      <a:pt x="13" y="344"/>
                      <a:pt x="26" y="394"/>
                    </a:cubicBezTo>
                    <a:cubicBezTo>
                      <a:pt x="67" y="540"/>
                      <a:pt x="174" y="601"/>
                      <a:pt x="284" y="601"/>
                    </a:cubicBezTo>
                    <a:cubicBezTo>
                      <a:pt x="474" y="601"/>
                      <a:pt x="674" y="419"/>
                      <a:pt x="563" y="181"/>
                    </a:cubicBezTo>
                    <a:cubicBezTo>
                      <a:pt x="538" y="131"/>
                      <a:pt x="513" y="94"/>
                      <a:pt x="476" y="69"/>
                    </a:cubicBezTo>
                    <a:cubicBezTo>
                      <a:pt x="421" y="22"/>
                      <a:pt x="357" y="1"/>
                      <a:pt x="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40" name="Google Shape;12940;p61"/>
              <p:cNvSpPr/>
              <p:nvPr/>
            </p:nvSpPr>
            <p:spPr>
              <a:xfrm>
                <a:off x="3924025" y="3410900"/>
                <a:ext cx="16825" cy="15025"/>
              </a:xfrm>
              <a:custGeom>
                <a:rect b="b" l="l" r="r" t="t"/>
                <a:pathLst>
                  <a:path extrusionOk="0" h="601" w="673">
                    <a:moveTo>
                      <a:pt x="295" y="0"/>
                    </a:moveTo>
                    <a:cubicBezTo>
                      <a:pt x="154" y="0"/>
                      <a:pt x="17" y="104"/>
                      <a:pt x="0" y="264"/>
                    </a:cubicBezTo>
                    <a:cubicBezTo>
                      <a:pt x="0" y="302"/>
                      <a:pt x="0" y="352"/>
                      <a:pt x="25" y="389"/>
                    </a:cubicBezTo>
                    <a:cubicBezTo>
                      <a:pt x="67" y="538"/>
                      <a:pt x="177" y="601"/>
                      <a:pt x="289" y="601"/>
                    </a:cubicBezTo>
                    <a:cubicBezTo>
                      <a:pt x="477" y="601"/>
                      <a:pt x="672" y="425"/>
                      <a:pt x="563" y="189"/>
                    </a:cubicBezTo>
                    <a:cubicBezTo>
                      <a:pt x="538" y="139"/>
                      <a:pt x="513" y="102"/>
                      <a:pt x="488" y="77"/>
                    </a:cubicBezTo>
                    <a:cubicBezTo>
                      <a:pt x="431" y="24"/>
                      <a:pt x="362" y="0"/>
                      <a:pt x="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41" name="Google Shape;12941;p61"/>
              <p:cNvSpPr/>
              <p:nvPr/>
            </p:nvSpPr>
            <p:spPr>
              <a:xfrm>
                <a:off x="3847100" y="3435600"/>
                <a:ext cx="16325" cy="14200"/>
              </a:xfrm>
              <a:custGeom>
                <a:rect b="b" l="l" r="r" t="t"/>
                <a:pathLst>
                  <a:path extrusionOk="0" h="568" w="653">
                    <a:moveTo>
                      <a:pt x="372" y="1"/>
                    </a:moveTo>
                    <a:cubicBezTo>
                      <a:pt x="182" y="1"/>
                      <a:pt x="0" y="204"/>
                      <a:pt x="116" y="426"/>
                    </a:cubicBezTo>
                    <a:cubicBezTo>
                      <a:pt x="153" y="501"/>
                      <a:pt x="228" y="551"/>
                      <a:pt x="316" y="564"/>
                    </a:cubicBezTo>
                    <a:cubicBezTo>
                      <a:pt x="332" y="566"/>
                      <a:pt x="349" y="567"/>
                      <a:pt x="365" y="567"/>
                    </a:cubicBezTo>
                    <a:cubicBezTo>
                      <a:pt x="507" y="567"/>
                      <a:pt x="631" y="472"/>
                      <a:pt x="653" y="326"/>
                    </a:cubicBezTo>
                    <a:cubicBezTo>
                      <a:pt x="653" y="276"/>
                      <a:pt x="640" y="226"/>
                      <a:pt x="628" y="176"/>
                    </a:cubicBezTo>
                    <a:cubicBezTo>
                      <a:pt x="628" y="151"/>
                      <a:pt x="615" y="126"/>
                      <a:pt x="590" y="114"/>
                    </a:cubicBezTo>
                    <a:cubicBezTo>
                      <a:pt x="529" y="34"/>
                      <a:pt x="450" y="1"/>
                      <a:pt x="3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42" name="Google Shape;12942;p61"/>
              <p:cNvSpPr/>
              <p:nvPr/>
            </p:nvSpPr>
            <p:spPr>
              <a:xfrm>
                <a:off x="3813925" y="3668250"/>
                <a:ext cx="17950" cy="14300"/>
              </a:xfrm>
              <a:custGeom>
                <a:rect b="b" l="l" r="r" t="t"/>
                <a:pathLst>
                  <a:path extrusionOk="0" h="572" w="718">
                    <a:moveTo>
                      <a:pt x="391" y="1"/>
                    </a:moveTo>
                    <a:cubicBezTo>
                      <a:pt x="358" y="1"/>
                      <a:pt x="324" y="6"/>
                      <a:pt x="293" y="18"/>
                    </a:cubicBezTo>
                    <a:cubicBezTo>
                      <a:pt x="0" y="153"/>
                      <a:pt x="123" y="571"/>
                      <a:pt x="397" y="571"/>
                    </a:cubicBezTo>
                    <a:cubicBezTo>
                      <a:pt x="427" y="571"/>
                      <a:pt x="459" y="566"/>
                      <a:pt x="493" y="555"/>
                    </a:cubicBezTo>
                    <a:cubicBezTo>
                      <a:pt x="643" y="493"/>
                      <a:pt x="718" y="330"/>
                      <a:pt x="668" y="180"/>
                    </a:cubicBezTo>
                    <a:cubicBezTo>
                      <a:pt x="620" y="64"/>
                      <a:pt x="504" y="1"/>
                      <a:pt x="3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43" name="Google Shape;12943;p61"/>
              <p:cNvSpPr/>
              <p:nvPr/>
            </p:nvSpPr>
            <p:spPr>
              <a:xfrm>
                <a:off x="4106150" y="3522825"/>
                <a:ext cx="15800" cy="14425"/>
              </a:xfrm>
              <a:custGeom>
                <a:rect b="b" l="l" r="r" t="t"/>
                <a:pathLst>
                  <a:path extrusionOk="0" h="577" w="632">
                    <a:moveTo>
                      <a:pt x="327" y="0"/>
                    </a:moveTo>
                    <a:cubicBezTo>
                      <a:pt x="244" y="0"/>
                      <a:pt x="160" y="36"/>
                      <a:pt x="101" y="111"/>
                    </a:cubicBezTo>
                    <a:cubicBezTo>
                      <a:pt x="1" y="224"/>
                      <a:pt x="26" y="411"/>
                      <a:pt x="151" y="511"/>
                    </a:cubicBezTo>
                    <a:cubicBezTo>
                      <a:pt x="206" y="556"/>
                      <a:pt x="268" y="576"/>
                      <a:pt x="328" y="576"/>
                    </a:cubicBezTo>
                    <a:cubicBezTo>
                      <a:pt x="486" y="576"/>
                      <a:pt x="631" y="439"/>
                      <a:pt x="613" y="249"/>
                    </a:cubicBezTo>
                    <a:cubicBezTo>
                      <a:pt x="613" y="224"/>
                      <a:pt x="601" y="199"/>
                      <a:pt x="601" y="186"/>
                    </a:cubicBezTo>
                    <a:cubicBezTo>
                      <a:pt x="551" y="65"/>
                      <a:pt x="439" y="0"/>
                      <a:pt x="3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44" name="Google Shape;12944;p61"/>
              <p:cNvSpPr/>
              <p:nvPr/>
            </p:nvSpPr>
            <p:spPr>
              <a:xfrm>
                <a:off x="4143650" y="3502000"/>
                <a:ext cx="18300" cy="14600"/>
              </a:xfrm>
              <a:custGeom>
                <a:rect b="b" l="l" r="r" t="t"/>
                <a:pathLst>
                  <a:path extrusionOk="0" h="584" w="732">
                    <a:moveTo>
                      <a:pt x="349" y="1"/>
                    </a:moveTo>
                    <a:cubicBezTo>
                      <a:pt x="254" y="1"/>
                      <a:pt x="159" y="47"/>
                      <a:pt x="100" y="144"/>
                    </a:cubicBezTo>
                    <a:cubicBezTo>
                      <a:pt x="1" y="319"/>
                      <a:pt x="100" y="544"/>
                      <a:pt x="313" y="582"/>
                    </a:cubicBezTo>
                    <a:cubicBezTo>
                      <a:pt x="324" y="583"/>
                      <a:pt x="334" y="583"/>
                      <a:pt x="345" y="583"/>
                    </a:cubicBezTo>
                    <a:cubicBezTo>
                      <a:pt x="577" y="583"/>
                      <a:pt x="731" y="323"/>
                      <a:pt x="588" y="119"/>
                    </a:cubicBezTo>
                    <a:cubicBezTo>
                      <a:pt x="528" y="41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45" name="Google Shape;12945;p61"/>
              <p:cNvSpPr/>
              <p:nvPr/>
            </p:nvSpPr>
            <p:spPr>
              <a:xfrm>
                <a:off x="4076750" y="3489000"/>
                <a:ext cx="18050" cy="14625"/>
              </a:xfrm>
              <a:custGeom>
                <a:rect b="b" l="l" r="r" t="t"/>
                <a:pathLst>
                  <a:path extrusionOk="0" h="585" w="722">
                    <a:moveTo>
                      <a:pt x="374" y="1"/>
                    </a:moveTo>
                    <a:cubicBezTo>
                      <a:pt x="182" y="1"/>
                      <a:pt x="1" y="208"/>
                      <a:pt x="115" y="427"/>
                    </a:cubicBezTo>
                    <a:cubicBezTo>
                      <a:pt x="175" y="538"/>
                      <a:pt x="269" y="585"/>
                      <a:pt x="363" y="585"/>
                    </a:cubicBezTo>
                    <a:cubicBezTo>
                      <a:pt x="544" y="585"/>
                      <a:pt x="722" y="412"/>
                      <a:pt x="640" y="190"/>
                    </a:cubicBezTo>
                    <a:cubicBezTo>
                      <a:pt x="640" y="165"/>
                      <a:pt x="627" y="152"/>
                      <a:pt x="602" y="127"/>
                    </a:cubicBezTo>
                    <a:cubicBezTo>
                      <a:pt x="539" y="38"/>
                      <a:pt x="456" y="1"/>
                      <a:pt x="3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46" name="Google Shape;12946;p61"/>
              <p:cNvSpPr/>
              <p:nvPr/>
            </p:nvSpPr>
            <p:spPr>
              <a:xfrm>
                <a:off x="4087900" y="3449925"/>
                <a:ext cx="15150" cy="14625"/>
              </a:xfrm>
              <a:custGeom>
                <a:rect b="b" l="l" r="r" t="t"/>
                <a:pathLst>
                  <a:path extrusionOk="0" h="585" w="606">
                    <a:moveTo>
                      <a:pt x="314" y="1"/>
                    </a:moveTo>
                    <a:cubicBezTo>
                      <a:pt x="153" y="1"/>
                      <a:pt x="1" y="138"/>
                      <a:pt x="19" y="328"/>
                    </a:cubicBezTo>
                    <a:cubicBezTo>
                      <a:pt x="42" y="486"/>
                      <a:pt x="181" y="584"/>
                      <a:pt x="318" y="584"/>
                    </a:cubicBezTo>
                    <a:cubicBezTo>
                      <a:pt x="397" y="584"/>
                      <a:pt x="476" y="551"/>
                      <a:pt x="531" y="478"/>
                    </a:cubicBezTo>
                    <a:cubicBezTo>
                      <a:pt x="581" y="415"/>
                      <a:pt x="606" y="340"/>
                      <a:pt x="593" y="265"/>
                    </a:cubicBezTo>
                    <a:cubicBezTo>
                      <a:pt x="593" y="240"/>
                      <a:pt x="593" y="215"/>
                      <a:pt x="581" y="190"/>
                    </a:cubicBezTo>
                    <a:cubicBezTo>
                      <a:pt x="568" y="140"/>
                      <a:pt x="531" y="103"/>
                      <a:pt x="493" y="66"/>
                    </a:cubicBezTo>
                    <a:cubicBezTo>
                      <a:pt x="438" y="21"/>
                      <a:pt x="375" y="1"/>
                      <a:pt x="31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47" name="Google Shape;12947;p61"/>
              <p:cNvSpPr/>
              <p:nvPr/>
            </p:nvSpPr>
            <p:spPr>
              <a:xfrm>
                <a:off x="4122400" y="3449325"/>
                <a:ext cx="17725" cy="14475"/>
              </a:xfrm>
              <a:custGeom>
                <a:rect b="b" l="l" r="r" t="t"/>
                <a:pathLst>
                  <a:path extrusionOk="0" h="579" w="709">
                    <a:moveTo>
                      <a:pt x="368" y="0"/>
                    </a:moveTo>
                    <a:cubicBezTo>
                      <a:pt x="270" y="0"/>
                      <a:pt x="173" y="47"/>
                      <a:pt x="113" y="139"/>
                    </a:cubicBezTo>
                    <a:cubicBezTo>
                      <a:pt x="1" y="314"/>
                      <a:pt x="113" y="539"/>
                      <a:pt x="326" y="577"/>
                    </a:cubicBezTo>
                    <a:cubicBezTo>
                      <a:pt x="337" y="578"/>
                      <a:pt x="349" y="579"/>
                      <a:pt x="360" y="579"/>
                    </a:cubicBezTo>
                    <a:cubicBezTo>
                      <a:pt x="556" y="579"/>
                      <a:pt x="709" y="379"/>
                      <a:pt x="638" y="189"/>
                    </a:cubicBezTo>
                    <a:cubicBezTo>
                      <a:pt x="626" y="164"/>
                      <a:pt x="613" y="139"/>
                      <a:pt x="601" y="114"/>
                    </a:cubicBezTo>
                    <a:cubicBezTo>
                      <a:pt x="542" y="38"/>
                      <a:pt x="455" y="0"/>
                      <a:pt x="3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48" name="Google Shape;12948;p61"/>
              <p:cNvSpPr/>
              <p:nvPr/>
            </p:nvSpPr>
            <p:spPr>
              <a:xfrm>
                <a:off x="4156450" y="3468650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15" y="1"/>
                    </a:moveTo>
                    <a:cubicBezTo>
                      <a:pt x="285" y="1"/>
                      <a:pt x="255" y="6"/>
                      <a:pt x="226" y="16"/>
                    </a:cubicBezTo>
                    <a:cubicBezTo>
                      <a:pt x="76" y="79"/>
                      <a:pt x="1" y="254"/>
                      <a:pt x="51" y="391"/>
                    </a:cubicBezTo>
                    <a:cubicBezTo>
                      <a:pt x="100" y="510"/>
                      <a:pt x="212" y="582"/>
                      <a:pt x="331" y="582"/>
                    </a:cubicBezTo>
                    <a:cubicBezTo>
                      <a:pt x="363" y="582"/>
                      <a:pt x="394" y="577"/>
                      <a:pt x="426" y="566"/>
                    </a:cubicBezTo>
                    <a:cubicBezTo>
                      <a:pt x="576" y="504"/>
                      <a:pt x="651" y="341"/>
                      <a:pt x="588" y="191"/>
                    </a:cubicBezTo>
                    <a:cubicBezTo>
                      <a:pt x="549" y="73"/>
                      <a:pt x="431" y="1"/>
                      <a:pt x="3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49" name="Google Shape;12949;p61"/>
              <p:cNvSpPr/>
              <p:nvPr/>
            </p:nvSpPr>
            <p:spPr>
              <a:xfrm>
                <a:off x="4062450" y="3389275"/>
                <a:ext cx="18750" cy="14600"/>
              </a:xfrm>
              <a:custGeom>
                <a:rect b="b" l="l" r="r" t="t"/>
                <a:pathLst>
                  <a:path extrusionOk="0" h="584" w="750">
                    <a:moveTo>
                      <a:pt x="385" y="0"/>
                    </a:moveTo>
                    <a:cubicBezTo>
                      <a:pt x="131" y="0"/>
                      <a:pt x="1" y="341"/>
                      <a:pt x="212" y="517"/>
                    </a:cubicBezTo>
                    <a:cubicBezTo>
                      <a:pt x="271" y="564"/>
                      <a:pt x="335" y="584"/>
                      <a:pt x="397" y="584"/>
                    </a:cubicBezTo>
                    <a:cubicBezTo>
                      <a:pt x="585" y="584"/>
                      <a:pt x="749" y="399"/>
                      <a:pt x="674" y="192"/>
                    </a:cubicBezTo>
                    <a:cubicBezTo>
                      <a:pt x="662" y="167"/>
                      <a:pt x="649" y="142"/>
                      <a:pt x="637" y="117"/>
                    </a:cubicBezTo>
                    <a:cubicBezTo>
                      <a:pt x="587" y="55"/>
                      <a:pt x="524" y="17"/>
                      <a:pt x="437" y="5"/>
                    </a:cubicBezTo>
                    <a:cubicBezTo>
                      <a:pt x="419" y="2"/>
                      <a:pt x="402" y="0"/>
                      <a:pt x="3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50" name="Google Shape;12950;p61"/>
              <p:cNvSpPr/>
              <p:nvPr/>
            </p:nvSpPr>
            <p:spPr>
              <a:xfrm>
                <a:off x="4102400" y="3377575"/>
                <a:ext cx="15800" cy="14400"/>
              </a:xfrm>
              <a:custGeom>
                <a:rect b="b" l="l" r="r" t="t"/>
                <a:pathLst>
                  <a:path extrusionOk="0" h="576" w="632">
                    <a:moveTo>
                      <a:pt x="319" y="1"/>
                    </a:moveTo>
                    <a:cubicBezTo>
                      <a:pt x="238" y="1"/>
                      <a:pt x="157" y="35"/>
                      <a:pt x="101" y="110"/>
                    </a:cubicBezTo>
                    <a:cubicBezTo>
                      <a:pt x="1" y="235"/>
                      <a:pt x="13" y="410"/>
                      <a:pt x="138" y="510"/>
                    </a:cubicBezTo>
                    <a:cubicBezTo>
                      <a:pt x="194" y="555"/>
                      <a:pt x="257" y="575"/>
                      <a:pt x="319" y="575"/>
                    </a:cubicBezTo>
                    <a:cubicBezTo>
                      <a:pt x="480" y="575"/>
                      <a:pt x="631" y="441"/>
                      <a:pt x="613" y="260"/>
                    </a:cubicBezTo>
                    <a:cubicBezTo>
                      <a:pt x="590" y="96"/>
                      <a:pt x="454" y="1"/>
                      <a:pt x="3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51" name="Google Shape;12951;p61"/>
              <p:cNvSpPr/>
              <p:nvPr/>
            </p:nvSpPr>
            <p:spPr>
              <a:xfrm>
                <a:off x="4050225" y="3422500"/>
                <a:ext cx="19200" cy="14875"/>
              </a:xfrm>
              <a:custGeom>
                <a:rect b="b" l="l" r="r" t="t"/>
                <a:pathLst>
                  <a:path extrusionOk="0" h="595" w="768">
                    <a:moveTo>
                      <a:pt x="323" y="0"/>
                    </a:moveTo>
                    <a:cubicBezTo>
                      <a:pt x="240" y="0"/>
                      <a:pt x="158" y="36"/>
                      <a:pt x="101" y="100"/>
                    </a:cubicBezTo>
                    <a:cubicBezTo>
                      <a:pt x="1" y="225"/>
                      <a:pt x="13" y="413"/>
                      <a:pt x="138" y="513"/>
                    </a:cubicBezTo>
                    <a:cubicBezTo>
                      <a:pt x="204" y="570"/>
                      <a:pt x="273" y="594"/>
                      <a:pt x="337" y="594"/>
                    </a:cubicBezTo>
                    <a:cubicBezTo>
                      <a:pt x="581" y="594"/>
                      <a:pt x="768" y="250"/>
                      <a:pt x="501" y="63"/>
                    </a:cubicBezTo>
                    <a:cubicBezTo>
                      <a:pt x="447" y="20"/>
                      <a:pt x="385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52" name="Google Shape;12952;p61"/>
              <p:cNvSpPr/>
              <p:nvPr/>
            </p:nvSpPr>
            <p:spPr>
              <a:xfrm>
                <a:off x="4129275" y="3411800"/>
                <a:ext cx="16575" cy="14400"/>
              </a:xfrm>
              <a:custGeom>
                <a:rect b="b" l="l" r="r" t="t"/>
                <a:pathLst>
                  <a:path extrusionOk="0" h="576" w="663">
                    <a:moveTo>
                      <a:pt x="321" y="0"/>
                    </a:moveTo>
                    <a:cubicBezTo>
                      <a:pt x="289" y="0"/>
                      <a:pt x="257" y="5"/>
                      <a:pt x="226" y="16"/>
                    </a:cubicBezTo>
                    <a:cubicBezTo>
                      <a:pt x="76" y="78"/>
                      <a:pt x="1" y="241"/>
                      <a:pt x="63" y="391"/>
                    </a:cubicBezTo>
                    <a:cubicBezTo>
                      <a:pt x="111" y="505"/>
                      <a:pt x="216" y="575"/>
                      <a:pt x="329" y="575"/>
                    </a:cubicBezTo>
                    <a:cubicBezTo>
                      <a:pt x="365" y="575"/>
                      <a:pt x="402" y="568"/>
                      <a:pt x="438" y="553"/>
                    </a:cubicBezTo>
                    <a:cubicBezTo>
                      <a:pt x="588" y="503"/>
                      <a:pt x="663" y="328"/>
                      <a:pt x="600" y="191"/>
                    </a:cubicBezTo>
                    <a:cubicBezTo>
                      <a:pt x="561" y="72"/>
                      <a:pt x="443" y="0"/>
                      <a:pt x="3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53" name="Google Shape;12953;p61"/>
              <p:cNvSpPr/>
              <p:nvPr/>
            </p:nvSpPr>
            <p:spPr>
              <a:xfrm>
                <a:off x="4220450" y="3479275"/>
                <a:ext cx="17575" cy="12750"/>
              </a:xfrm>
              <a:custGeom>
                <a:rect b="b" l="l" r="r" t="t"/>
                <a:pathLst>
                  <a:path extrusionOk="0" h="510" w="703">
                    <a:moveTo>
                      <a:pt x="492" y="0"/>
                    </a:moveTo>
                    <a:cubicBezTo>
                      <a:pt x="280" y="0"/>
                      <a:pt x="1" y="286"/>
                      <a:pt x="215" y="454"/>
                    </a:cubicBezTo>
                    <a:cubicBezTo>
                      <a:pt x="268" y="491"/>
                      <a:pt x="331" y="510"/>
                      <a:pt x="392" y="510"/>
                    </a:cubicBezTo>
                    <a:cubicBezTo>
                      <a:pt x="476" y="510"/>
                      <a:pt x="558" y="475"/>
                      <a:pt x="615" y="404"/>
                    </a:cubicBezTo>
                    <a:cubicBezTo>
                      <a:pt x="678" y="316"/>
                      <a:pt x="703" y="216"/>
                      <a:pt x="665" y="116"/>
                    </a:cubicBezTo>
                    <a:cubicBezTo>
                      <a:pt x="630" y="33"/>
                      <a:pt x="565" y="0"/>
                      <a:pt x="4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54" name="Google Shape;12954;p61"/>
              <p:cNvSpPr/>
              <p:nvPr/>
            </p:nvSpPr>
            <p:spPr>
              <a:xfrm>
                <a:off x="4196400" y="3413600"/>
                <a:ext cx="16900" cy="14500"/>
              </a:xfrm>
              <a:custGeom>
                <a:rect b="b" l="l" r="r" t="t"/>
                <a:pathLst>
                  <a:path extrusionOk="0" h="580" w="676">
                    <a:moveTo>
                      <a:pt x="361" y="1"/>
                    </a:moveTo>
                    <a:cubicBezTo>
                      <a:pt x="169" y="1"/>
                      <a:pt x="1" y="212"/>
                      <a:pt x="115" y="431"/>
                    </a:cubicBezTo>
                    <a:cubicBezTo>
                      <a:pt x="171" y="534"/>
                      <a:pt x="265" y="579"/>
                      <a:pt x="360" y="579"/>
                    </a:cubicBezTo>
                    <a:cubicBezTo>
                      <a:pt x="518" y="579"/>
                      <a:pt x="676" y="452"/>
                      <a:pt x="652" y="256"/>
                    </a:cubicBezTo>
                    <a:cubicBezTo>
                      <a:pt x="652" y="231"/>
                      <a:pt x="640" y="206"/>
                      <a:pt x="640" y="181"/>
                    </a:cubicBezTo>
                    <a:cubicBezTo>
                      <a:pt x="615" y="131"/>
                      <a:pt x="590" y="94"/>
                      <a:pt x="552" y="69"/>
                    </a:cubicBezTo>
                    <a:lnTo>
                      <a:pt x="540" y="69"/>
                    </a:lnTo>
                    <a:cubicBezTo>
                      <a:pt x="483" y="21"/>
                      <a:pt x="421" y="1"/>
                      <a:pt x="3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55" name="Google Shape;12955;p61"/>
              <p:cNvSpPr/>
              <p:nvPr/>
            </p:nvSpPr>
            <p:spPr>
              <a:xfrm>
                <a:off x="4191150" y="3449750"/>
                <a:ext cx="16250" cy="14550"/>
              </a:xfrm>
              <a:custGeom>
                <a:rect b="b" l="l" r="r" t="t"/>
                <a:pathLst>
                  <a:path extrusionOk="0" h="582" w="650">
                    <a:moveTo>
                      <a:pt x="323" y="0"/>
                    </a:moveTo>
                    <a:cubicBezTo>
                      <a:pt x="286" y="0"/>
                      <a:pt x="249" y="7"/>
                      <a:pt x="212" y="23"/>
                    </a:cubicBezTo>
                    <a:cubicBezTo>
                      <a:pt x="62" y="73"/>
                      <a:pt x="0" y="247"/>
                      <a:pt x="50" y="397"/>
                    </a:cubicBezTo>
                    <a:cubicBezTo>
                      <a:pt x="97" y="511"/>
                      <a:pt x="203" y="582"/>
                      <a:pt x="316" y="582"/>
                    </a:cubicBezTo>
                    <a:cubicBezTo>
                      <a:pt x="352" y="582"/>
                      <a:pt x="389" y="575"/>
                      <a:pt x="425" y="560"/>
                    </a:cubicBezTo>
                    <a:cubicBezTo>
                      <a:pt x="575" y="497"/>
                      <a:pt x="650" y="335"/>
                      <a:pt x="587" y="185"/>
                    </a:cubicBezTo>
                    <a:cubicBezTo>
                      <a:pt x="549" y="71"/>
                      <a:pt x="439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56" name="Google Shape;12956;p61"/>
              <p:cNvSpPr/>
              <p:nvPr/>
            </p:nvSpPr>
            <p:spPr>
              <a:xfrm>
                <a:off x="4172400" y="3344000"/>
                <a:ext cx="16350" cy="14350"/>
              </a:xfrm>
              <a:custGeom>
                <a:rect b="b" l="l" r="r" t="t"/>
                <a:pathLst>
                  <a:path extrusionOk="0" h="574" w="654">
                    <a:moveTo>
                      <a:pt x="305" y="0"/>
                    </a:moveTo>
                    <a:cubicBezTo>
                      <a:pt x="161" y="0"/>
                      <a:pt x="35" y="106"/>
                      <a:pt x="13" y="254"/>
                    </a:cubicBezTo>
                    <a:cubicBezTo>
                      <a:pt x="0" y="329"/>
                      <a:pt x="25" y="404"/>
                      <a:pt x="75" y="466"/>
                    </a:cubicBezTo>
                    <a:cubicBezTo>
                      <a:pt x="135" y="541"/>
                      <a:pt x="215" y="574"/>
                      <a:pt x="294" y="574"/>
                    </a:cubicBezTo>
                    <a:cubicBezTo>
                      <a:pt x="476" y="574"/>
                      <a:pt x="654" y="401"/>
                      <a:pt x="575" y="191"/>
                    </a:cubicBezTo>
                    <a:cubicBezTo>
                      <a:pt x="563" y="166"/>
                      <a:pt x="550" y="141"/>
                      <a:pt x="538" y="116"/>
                    </a:cubicBezTo>
                    <a:cubicBezTo>
                      <a:pt x="488" y="54"/>
                      <a:pt x="425" y="16"/>
                      <a:pt x="350" y="4"/>
                    </a:cubicBezTo>
                    <a:cubicBezTo>
                      <a:pt x="335" y="1"/>
                      <a:pt x="320" y="0"/>
                      <a:pt x="3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57" name="Google Shape;12957;p61"/>
              <p:cNvSpPr/>
              <p:nvPr/>
            </p:nvSpPr>
            <p:spPr>
              <a:xfrm>
                <a:off x="4158650" y="3390075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34" y="1"/>
                    </a:moveTo>
                    <a:cubicBezTo>
                      <a:pt x="298" y="1"/>
                      <a:pt x="261" y="8"/>
                      <a:pt x="225" y="23"/>
                    </a:cubicBezTo>
                    <a:cubicBezTo>
                      <a:pt x="75" y="73"/>
                      <a:pt x="0" y="248"/>
                      <a:pt x="63" y="398"/>
                    </a:cubicBezTo>
                    <a:cubicBezTo>
                      <a:pt x="101" y="511"/>
                      <a:pt x="211" y="582"/>
                      <a:pt x="327" y="582"/>
                    </a:cubicBezTo>
                    <a:cubicBezTo>
                      <a:pt x="364" y="582"/>
                      <a:pt x="402" y="575"/>
                      <a:pt x="438" y="560"/>
                    </a:cubicBezTo>
                    <a:cubicBezTo>
                      <a:pt x="588" y="498"/>
                      <a:pt x="650" y="335"/>
                      <a:pt x="600" y="185"/>
                    </a:cubicBezTo>
                    <a:cubicBezTo>
                      <a:pt x="553" y="71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58" name="Google Shape;12958;p61"/>
              <p:cNvSpPr/>
              <p:nvPr/>
            </p:nvSpPr>
            <p:spPr>
              <a:xfrm>
                <a:off x="4037750" y="3545275"/>
                <a:ext cx="17400" cy="14450"/>
              </a:xfrm>
              <a:custGeom>
                <a:rect b="b" l="l" r="r" t="t"/>
                <a:pathLst>
                  <a:path extrusionOk="0" h="578" w="696">
                    <a:moveTo>
                      <a:pt x="350" y="0"/>
                    </a:moveTo>
                    <a:cubicBezTo>
                      <a:pt x="256" y="0"/>
                      <a:pt x="164" y="47"/>
                      <a:pt x="113" y="138"/>
                    </a:cubicBezTo>
                    <a:cubicBezTo>
                      <a:pt x="0" y="313"/>
                      <a:pt x="113" y="538"/>
                      <a:pt x="313" y="575"/>
                    </a:cubicBezTo>
                    <a:cubicBezTo>
                      <a:pt x="324" y="577"/>
                      <a:pt x="335" y="577"/>
                      <a:pt x="347" y="577"/>
                    </a:cubicBezTo>
                    <a:cubicBezTo>
                      <a:pt x="543" y="577"/>
                      <a:pt x="696" y="377"/>
                      <a:pt x="625" y="188"/>
                    </a:cubicBezTo>
                    <a:cubicBezTo>
                      <a:pt x="612" y="163"/>
                      <a:pt x="600" y="138"/>
                      <a:pt x="587" y="125"/>
                    </a:cubicBezTo>
                    <a:cubicBezTo>
                      <a:pt x="527" y="41"/>
                      <a:pt x="438" y="0"/>
                      <a:pt x="3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59" name="Google Shape;12959;p61"/>
              <p:cNvSpPr/>
              <p:nvPr/>
            </p:nvSpPr>
            <p:spPr>
              <a:xfrm>
                <a:off x="4042925" y="3508000"/>
                <a:ext cx="17025" cy="12900"/>
              </a:xfrm>
              <a:custGeom>
                <a:rect b="b" l="l" r="r" t="t"/>
                <a:pathLst>
                  <a:path extrusionOk="0" h="516" w="681">
                    <a:moveTo>
                      <a:pt x="490" y="1"/>
                    </a:moveTo>
                    <a:cubicBezTo>
                      <a:pt x="282" y="1"/>
                      <a:pt x="1" y="287"/>
                      <a:pt x="206" y="454"/>
                    </a:cubicBezTo>
                    <a:cubicBezTo>
                      <a:pt x="258" y="496"/>
                      <a:pt x="319" y="516"/>
                      <a:pt x="380" y="516"/>
                    </a:cubicBezTo>
                    <a:cubicBezTo>
                      <a:pt x="466" y="516"/>
                      <a:pt x="552" y="477"/>
                      <a:pt x="618" y="404"/>
                    </a:cubicBezTo>
                    <a:cubicBezTo>
                      <a:pt x="655" y="342"/>
                      <a:pt x="680" y="267"/>
                      <a:pt x="668" y="192"/>
                    </a:cubicBezTo>
                    <a:cubicBezTo>
                      <a:pt x="668" y="167"/>
                      <a:pt x="668" y="142"/>
                      <a:pt x="655" y="117"/>
                    </a:cubicBezTo>
                    <a:cubicBezTo>
                      <a:pt x="624" y="34"/>
                      <a:pt x="561" y="1"/>
                      <a:pt x="4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60" name="Google Shape;12960;p61"/>
              <p:cNvSpPr/>
              <p:nvPr/>
            </p:nvSpPr>
            <p:spPr>
              <a:xfrm>
                <a:off x="4011500" y="3485550"/>
                <a:ext cx="17700" cy="14500"/>
              </a:xfrm>
              <a:custGeom>
                <a:rect b="b" l="l" r="r" t="t"/>
                <a:pathLst>
                  <a:path extrusionOk="0" h="580" w="708">
                    <a:moveTo>
                      <a:pt x="361" y="1"/>
                    </a:moveTo>
                    <a:cubicBezTo>
                      <a:pt x="264" y="1"/>
                      <a:pt x="166" y="48"/>
                      <a:pt x="113" y="140"/>
                    </a:cubicBezTo>
                    <a:cubicBezTo>
                      <a:pt x="0" y="315"/>
                      <a:pt x="113" y="540"/>
                      <a:pt x="313" y="577"/>
                    </a:cubicBezTo>
                    <a:cubicBezTo>
                      <a:pt x="325" y="579"/>
                      <a:pt x="337" y="580"/>
                      <a:pt x="349" y="580"/>
                    </a:cubicBezTo>
                    <a:cubicBezTo>
                      <a:pt x="556" y="580"/>
                      <a:pt x="708" y="379"/>
                      <a:pt x="625" y="190"/>
                    </a:cubicBezTo>
                    <a:cubicBezTo>
                      <a:pt x="625" y="165"/>
                      <a:pt x="613" y="140"/>
                      <a:pt x="588" y="115"/>
                    </a:cubicBezTo>
                    <a:cubicBezTo>
                      <a:pt x="535" y="38"/>
                      <a:pt x="448" y="1"/>
                      <a:pt x="3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61" name="Google Shape;12961;p61"/>
              <p:cNvSpPr/>
              <p:nvPr/>
            </p:nvSpPr>
            <p:spPr>
              <a:xfrm>
                <a:off x="3987625" y="3419900"/>
                <a:ext cx="17475" cy="13000"/>
              </a:xfrm>
              <a:custGeom>
                <a:rect b="b" l="l" r="r" t="t"/>
                <a:pathLst>
                  <a:path extrusionOk="0" h="520" w="699">
                    <a:moveTo>
                      <a:pt x="490" y="1"/>
                    </a:moveTo>
                    <a:cubicBezTo>
                      <a:pt x="282" y="1"/>
                      <a:pt x="1" y="287"/>
                      <a:pt x="206" y="454"/>
                    </a:cubicBezTo>
                    <a:cubicBezTo>
                      <a:pt x="261" y="499"/>
                      <a:pt x="324" y="519"/>
                      <a:pt x="385" y="519"/>
                    </a:cubicBezTo>
                    <a:cubicBezTo>
                      <a:pt x="547" y="519"/>
                      <a:pt x="699" y="382"/>
                      <a:pt x="680" y="192"/>
                    </a:cubicBezTo>
                    <a:cubicBezTo>
                      <a:pt x="668" y="167"/>
                      <a:pt x="668" y="142"/>
                      <a:pt x="655" y="117"/>
                    </a:cubicBezTo>
                    <a:cubicBezTo>
                      <a:pt x="624" y="34"/>
                      <a:pt x="561" y="1"/>
                      <a:pt x="4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62" name="Google Shape;12962;p61"/>
              <p:cNvSpPr/>
              <p:nvPr/>
            </p:nvSpPr>
            <p:spPr>
              <a:xfrm>
                <a:off x="4014050" y="3446350"/>
                <a:ext cx="19250" cy="14650"/>
              </a:xfrm>
              <a:custGeom>
                <a:rect b="b" l="l" r="r" t="t"/>
                <a:pathLst>
                  <a:path extrusionOk="0" h="586" w="770">
                    <a:moveTo>
                      <a:pt x="399" y="0"/>
                    </a:moveTo>
                    <a:cubicBezTo>
                      <a:pt x="62" y="0"/>
                      <a:pt x="0" y="548"/>
                      <a:pt x="386" y="583"/>
                    </a:cubicBezTo>
                    <a:cubicBezTo>
                      <a:pt x="397" y="585"/>
                      <a:pt x="409" y="585"/>
                      <a:pt x="420" y="585"/>
                    </a:cubicBezTo>
                    <a:cubicBezTo>
                      <a:pt x="616" y="585"/>
                      <a:pt x="769" y="385"/>
                      <a:pt x="698" y="196"/>
                    </a:cubicBezTo>
                    <a:cubicBezTo>
                      <a:pt x="686" y="171"/>
                      <a:pt x="673" y="146"/>
                      <a:pt x="661" y="121"/>
                    </a:cubicBezTo>
                    <a:cubicBezTo>
                      <a:pt x="611" y="59"/>
                      <a:pt x="548" y="21"/>
                      <a:pt x="473" y="9"/>
                    </a:cubicBezTo>
                    <a:cubicBezTo>
                      <a:pt x="447" y="3"/>
                      <a:pt x="422" y="0"/>
                      <a:pt x="3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63" name="Google Shape;12963;p61"/>
              <p:cNvSpPr/>
              <p:nvPr/>
            </p:nvSpPr>
            <p:spPr>
              <a:xfrm>
                <a:off x="4161150" y="3430125"/>
                <a:ext cx="16975" cy="14650"/>
              </a:xfrm>
              <a:custGeom>
                <a:rect b="b" l="l" r="r" t="t"/>
                <a:pathLst>
                  <a:path extrusionOk="0" h="586" w="679">
                    <a:moveTo>
                      <a:pt x="306" y="0"/>
                    </a:moveTo>
                    <a:cubicBezTo>
                      <a:pt x="171" y="0"/>
                      <a:pt x="36" y="92"/>
                      <a:pt x="13" y="245"/>
                    </a:cubicBezTo>
                    <a:cubicBezTo>
                      <a:pt x="0" y="320"/>
                      <a:pt x="25" y="395"/>
                      <a:pt x="63" y="458"/>
                    </a:cubicBezTo>
                    <a:cubicBezTo>
                      <a:pt x="113" y="520"/>
                      <a:pt x="175" y="570"/>
                      <a:pt x="250" y="583"/>
                    </a:cubicBezTo>
                    <a:cubicBezTo>
                      <a:pt x="266" y="585"/>
                      <a:pt x="281" y="586"/>
                      <a:pt x="296" y="586"/>
                    </a:cubicBezTo>
                    <a:cubicBezTo>
                      <a:pt x="532" y="586"/>
                      <a:pt x="679" y="320"/>
                      <a:pt x="538" y="120"/>
                    </a:cubicBezTo>
                    <a:cubicBezTo>
                      <a:pt x="479" y="38"/>
                      <a:pt x="393" y="0"/>
                      <a:pt x="3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64" name="Google Shape;12964;p61"/>
              <p:cNvSpPr/>
              <p:nvPr/>
            </p:nvSpPr>
            <p:spPr>
              <a:xfrm>
                <a:off x="4093350" y="3416075"/>
                <a:ext cx="17425" cy="14625"/>
              </a:xfrm>
              <a:custGeom>
                <a:rect b="b" l="l" r="r" t="t"/>
                <a:pathLst>
                  <a:path extrusionOk="0" h="585" w="697">
                    <a:moveTo>
                      <a:pt x="351" y="1"/>
                    </a:moveTo>
                    <a:cubicBezTo>
                      <a:pt x="257" y="1"/>
                      <a:pt x="165" y="48"/>
                      <a:pt x="113" y="145"/>
                    </a:cubicBezTo>
                    <a:cubicBezTo>
                      <a:pt x="1" y="320"/>
                      <a:pt x="113" y="545"/>
                      <a:pt x="313" y="582"/>
                    </a:cubicBezTo>
                    <a:cubicBezTo>
                      <a:pt x="324" y="584"/>
                      <a:pt x="336" y="584"/>
                      <a:pt x="347" y="584"/>
                    </a:cubicBezTo>
                    <a:cubicBezTo>
                      <a:pt x="544" y="584"/>
                      <a:pt x="696" y="384"/>
                      <a:pt x="625" y="195"/>
                    </a:cubicBezTo>
                    <a:cubicBezTo>
                      <a:pt x="613" y="170"/>
                      <a:pt x="600" y="145"/>
                      <a:pt x="588" y="120"/>
                    </a:cubicBezTo>
                    <a:cubicBezTo>
                      <a:pt x="528" y="42"/>
                      <a:pt x="438" y="1"/>
                      <a:pt x="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65" name="Google Shape;12965;p61"/>
              <p:cNvSpPr/>
              <p:nvPr/>
            </p:nvSpPr>
            <p:spPr>
              <a:xfrm>
                <a:off x="4112475" y="3485250"/>
                <a:ext cx="16350" cy="11750"/>
              </a:xfrm>
              <a:custGeom>
                <a:rect b="b" l="l" r="r" t="t"/>
                <a:pathLst>
                  <a:path extrusionOk="0" h="470" w="654">
                    <a:moveTo>
                      <a:pt x="318" y="0"/>
                    </a:moveTo>
                    <a:cubicBezTo>
                      <a:pt x="185" y="0"/>
                      <a:pt x="53" y="88"/>
                      <a:pt x="23" y="240"/>
                    </a:cubicBezTo>
                    <a:cubicBezTo>
                      <a:pt x="0" y="399"/>
                      <a:pt x="140" y="470"/>
                      <a:pt x="287" y="470"/>
                    </a:cubicBezTo>
                    <a:cubicBezTo>
                      <a:pt x="465" y="470"/>
                      <a:pt x="653" y="367"/>
                      <a:pt x="585" y="190"/>
                    </a:cubicBezTo>
                    <a:cubicBezTo>
                      <a:pt x="573" y="165"/>
                      <a:pt x="560" y="140"/>
                      <a:pt x="548" y="115"/>
                    </a:cubicBezTo>
                    <a:cubicBezTo>
                      <a:pt x="489" y="36"/>
                      <a:pt x="403" y="0"/>
                      <a:pt x="3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66" name="Google Shape;12966;p61"/>
              <p:cNvSpPr/>
              <p:nvPr/>
            </p:nvSpPr>
            <p:spPr>
              <a:xfrm>
                <a:off x="4048775" y="3466875"/>
                <a:ext cx="18750" cy="14450"/>
              </a:xfrm>
              <a:custGeom>
                <a:rect b="b" l="l" r="r" t="t"/>
                <a:pathLst>
                  <a:path extrusionOk="0" h="578" w="750">
                    <a:moveTo>
                      <a:pt x="406" y="0"/>
                    </a:moveTo>
                    <a:cubicBezTo>
                      <a:pt x="198" y="0"/>
                      <a:pt x="1" y="238"/>
                      <a:pt x="171" y="462"/>
                    </a:cubicBezTo>
                    <a:cubicBezTo>
                      <a:pt x="233" y="543"/>
                      <a:pt x="315" y="578"/>
                      <a:pt x="395" y="578"/>
                    </a:cubicBezTo>
                    <a:cubicBezTo>
                      <a:pt x="576" y="578"/>
                      <a:pt x="749" y="403"/>
                      <a:pt x="671" y="187"/>
                    </a:cubicBezTo>
                    <a:cubicBezTo>
                      <a:pt x="659" y="162"/>
                      <a:pt x="646" y="137"/>
                      <a:pt x="634" y="125"/>
                    </a:cubicBezTo>
                    <a:cubicBezTo>
                      <a:pt x="571" y="37"/>
                      <a:pt x="487" y="0"/>
                      <a:pt x="4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67" name="Google Shape;12967;p61"/>
              <p:cNvSpPr/>
              <p:nvPr/>
            </p:nvSpPr>
            <p:spPr>
              <a:xfrm>
                <a:off x="4021450" y="3400425"/>
                <a:ext cx="18275" cy="14650"/>
              </a:xfrm>
              <a:custGeom>
                <a:rect b="b" l="l" r="r" t="t"/>
                <a:pathLst>
                  <a:path extrusionOk="0" h="586" w="731">
                    <a:moveTo>
                      <a:pt x="386" y="0"/>
                    </a:moveTo>
                    <a:cubicBezTo>
                      <a:pt x="190" y="0"/>
                      <a:pt x="0" y="204"/>
                      <a:pt x="115" y="433"/>
                    </a:cubicBezTo>
                    <a:cubicBezTo>
                      <a:pt x="175" y="540"/>
                      <a:pt x="271" y="586"/>
                      <a:pt x="367" y="586"/>
                    </a:cubicBezTo>
                    <a:cubicBezTo>
                      <a:pt x="550" y="586"/>
                      <a:pt x="730" y="418"/>
                      <a:pt x="640" y="196"/>
                    </a:cubicBezTo>
                    <a:cubicBezTo>
                      <a:pt x="640" y="171"/>
                      <a:pt x="627" y="146"/>
                      <a:pt x="615" y="121"/>
                    </a:cubicBezTo>
                    <a:cubicBezTo>
                      <a:pt x="552" y="36"/>
                      <a:pt x="468" y="0"/>
                      <a:pt x="3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68" name="Google Shape;12968;p61"/>
              <p:cNvSpPr/>
              <p:nvPr/>
            </p:nvSpPr>
            <p:spPr>
              <a:xfrm>
                <a:off x="4073675" y="3531275"/>
                <a:ext cx="15650" cy="14425"/>
              </a:xfrm>
              <a:custGeom>
                <a:rect b="b" l="l" r="r" t="t"/>
                <a:pathLst>
                  <a:path extrusionOk="0" h="577" w="626">
                    <a:moveTo>
                      <a:pt x="300" y="1"/>
                    </a:moveTo>
                    <a:cubicBezTo>
                      <a:pt x="169" y="1"/>
                      <a:pt x="39" y="86"/>
                      <a:pt x="13" y="248"/>
                    </a:cubicBezTo>
                    <a:cubicBezTo>
                      <a:pt x="0" y="323"/>
                      <a:pt x="13" y="398"/>
                      <a:pt x="63" y="461"/>
                    </a:cubicBezTo>
                    <a:cubicBezTo>
                      <a:pt x="124" y="542"/>
                      <a:pt x="207" y="577"/>
                      <a:pt x="289" y="577"/>
                    </a:cubicBezTo>
                    <a:cubicBezTo>
                      <a:pt x="460" y="577"/>
                      <a:pt x="626" y="426"/>
                      <a:pt x="575" y="223"/>
                    </a:cubicBezTo>
                    <a:cubicBezTo>
                      <a:pt x="539" y="73"/>
                      <a:pt x="420" y="1"/>
                      <a:pt x="3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69" name="Google Shape;12969;p61"/>
              <p:cNvSpPr/>
              <p:nvPr/>
            </p:nvSpPr>
            <p:spPr>
              <a:xfrm>
                <a:off x="4133650" y="3358900"/>
                <a:ext cx="16675" cy="14650"/>
              </a:xfrm>
              <a:custGeom>
                <a:rect b="b" l="l" r="r" t="t"/>
                <a:pathLst>
                  <a:path extrusionOk="0" h="586" w="667">
                    <a:moveTo>
                      <a:pt x="298" y="0"/>
                    </a:moveTo>
                    <a:cubicBezTo>
                      <a:pt x="166" y="0"/>
                      <a:pt x="36" y="92"/>
                      <a:pt x="13" y="245"/>
                    </a:cubicBezTo>
                    <a:cubicBezTo>
                      <a:pt x="1" y="320"/>
                      <a:pt x="13" y="395"/>
                      <a:pt x="63" y="457"/>
                    </a:cubicBezTo>
                    <a:cubicBezTo>
                      <a:pt x="101" y="520"/>
                      <a:pt x="176" y="570"/>
                      <a:pt x="251" y="582"/>
                    </a:cubicBezTo>
                    <a:cubicBezTo>
                      <a:pt x="266" y="585"/>
                      <a:pt x="280" y="586"/>
                      <a:pt x="295" y="586"/>
                    </a:cubicBezTo>
                    <a:cubicBezTo>
                      <a:pt x="520" y="586"/>
                      <a:pt x="666" y="320"/>
                      <a:pt x="525" y="120"/>
                    </a:cubicBezTo>
                    <a:cubicBezTo>
                      <a:pt x="467" y="37"/>
                      <a:pt x="382" y="0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70" name="Google Shape;12970;p61"/>
              <p:cNvSpPr/>
              <p:nvPr/>
            </p:nvSpPr>
            <p:spPr>
              <a:xfrm>
                <a:off x="4198950" y="3373575"/>
                <a:ext cx="15225" cy="14075"/>
              </a:xfrm>
              <a:custGeom>
                <a:rect b="b" l="l" r="r" t="t"/>
                <a:pathLst>
                  <a:path extrusionOk="0" h="563" w="609">
                    <a:moveTo>
                      <a:pt x="293" y="1"/>
                    </a:moveTo>
                    <a:cubicBezTo>
                      <a:pt x="169" y="1"/>
                      <a:pt x="46" y="73"/>
                      <a:pt x="13" y="233"/>
                    </a:cubicBezTo>
                    <a:cubicBezTo>
                      <a:pt x="0" y="308"/>
                      <a:pt x="25" y="383"/>
                      <a:pt x="75" y="445"/>
                    </a:cubicBezTo>
                    <a:cubicBezTo>
                      <a:pt x="113" y="508"/>
                      <a:pt x="175" y="545"/>
                      <a:pt x="250" y="558"/>
                    </a:cubicBezTo>
                    <a:cubicBezTo>
                      <a:pt x="268" y="561"/>
                      <a:pt x="286" y="562"/>
                      <a:pt x="303" y="562"/>
                    </a:cubicBezTo>
                    <a:cubicBezTo>
                      <a:pt x="419" y="562"/>
                      <a:pt x="519" y="493"/>
                      <a:pt x="563" y="395"/>
                    </a:cubicBezTo>
                    <a:cubicBezTo>
                      <a:pt x="575" y="370"/>
                      <a:pt x="588" y="345"/>
                      <a:pt x="588" y="320"/>
                    </a:cubicBezTo>
                    <a:cubicBezTo>
                      <a:pt x="609" y="117"/>
                      <a:pt x="450" y="1"/>
                      <a:pt x="2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71" name="Google Shape;12971;p61"/>
              <p:cNvSpPr/>
              <p:nvPr/>
            </p:nvSpPr>
            <p:spPr>
              <a:xfrm>
                <a:off x="4226125" y="3444950"/>
                <a:ext cx="20125" cy="14450"/>
              </a:xfrm>
              <a:custGeom>
                <a:rect b="b" l="l" r="r" t="t"/>
                <a:pathLst>
                  <a:path extrusionOk="0" h="578" w="805">
                    <a:moveTo>
                      <a:pt x="390" y="0"/>
                    </a:moveTo>
                    <a:cubicBezTo>
                      <a:pt x="47" y="0"/>
                      <a:pt x="0" y="529"/>
                      <a:pt x="363" y="577"/>
                    </a:cubicBezTo>
                    <a:cubicBezTo>
                      <a:pt x="371" y="578"/>
                      <a:pt x="380" y="578"/>
                      <a:pt x="388" y="578"/>
                    </a:cubicBezTo>
                    <a:cubicBezTo>
                      <a:pt x="729" y="578"/>
                      <a:pt x="805" y="75"/>
                      <a:pt x="451" y="2"/>
                    </a:cubicBezTo>
                    <a:lnTo>
                      <a:pt x="426" y="2"/>
                    </a:lnTo>
                    <a:cubicBezTo>
                      <a:pt x="413" y="1"/>
                      <a:pt x="402" y="0"/>
                      <a:pt x="3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72" name="Google Shape;12972;p61"/>
              <p:cNvSpPr/>
              <p:nvPr/>
            </p:nvSpPr>
            <p:spPr>
              <a:xfrm>
                <a:off x="4188950" y="3489425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23" y="1"/>
                    </a:moveTo>
                    <a:cubicBezTo>
                      <a:pt x="287" y="1"/>
                      <a:pt x="249" y="8"/>
                      <a:pt x="213" y="23"/>
                    </a:cubicBezTo>
                    <a:cubicBezTo>
                      <a:pt x="76" y="85"/>
                      <a:pt x="1" y="248"/>
                      <a:pt x="51" y="398"/>
                    </a:cubicBezTo>
                    <a:cubicBezTo>
                      <a:pt x="98" y="511"/>
                      <a:pt x="203" y="582"/>
                      <a:pt x="317" y="582"/>
                    </a:cubicBezTo>
                    <a:cubicBezTo>
                      <a:pt x="353" y="582"/>
                      <a:pt x="389" y="575"/>
                      <a:pt x="425" y="560"/>
                    </a:cubicBezTo>
                    <a:cubicBezTo>
                      <a:pt x="575" y="510"/>
                      <a:pt x="650" y="335"/>
                      <a:pt x="588" y="185"/>
                    </a:cubicBezTo>
                    <a:cubicBezTo>
                      <a:pt x="550" y="71"/>
                      <a:pt x="440" y="1"/>
                      <a:pt x="3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73" name="Google Shape;12973;p61"/>
              <p:cNvSpPr/>
              <p:nvPr/>
            </p:nvSpPr>
            <p:spPr>
              <a:xfrm>
                <a:off x="4067100" y="3574300"/>
                <a:ext cx="16875" cy="15250"/>
              </a:xfrm>
              <a:custGeom>
                <a:rect b="b" l="l" r="r" t="t"/>
                <a:pathLst>
                  <a:path extrusionOk="0" h="610" w="675">
                    <a:moveTo>
                      <a:pt x="295" y="0"/>
                    </a:moveTo>
                    <a:cubicBezTo>
                      <a:pt x="154" y="0"/>
                      <a:pt x="18" y="104"/>
                      <a:pt x="1" y="264"/>
                    </a:cubicBezTo>
                    <a:cubicBezTo>
                      <a:pt x="1" y="314"/>
                      <a:pt x="1" y="352"/>
                      <a:pt x="13" y="402"/>
                    </a:cubicBezTo>
                    <a:cubicBezTo>
                      <a:pt x="59" y="548"/>
                      <a:pt x="169" y="609"/>
                      <a:pt x="280" y="609"/>
                    </a:cubicBezTo>
                    <a:cubicBezTo>
                      <a:pt x="474" y="609"/>
                      <a:pt x="674" y="427"/>
                      <a:pt x="563" y="189"/>
                    </a:cubicBezTo>
                    <a:cubicBezTo>
                      <a:pt x="538" y="152"/>
                      <a:pt x="513" y="114"/>
                      <a:pt x="488" y="89"/>
                    </a:cubicBezTo>
                    <a:lnTo>
                      <a:pt x="488" y="77"/>
                    </a:lnTo>
                    <a:cubicBezTo>
                      <a:pt x="431" y="24"/>
                      <a:pt x="363" y="0"/>
                      <a:pt x="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74" name="Google Shape;12974;p61"/>
              <p:cNvSpPr/>
              <p:nvPr/>
            </p:nvSpPr>
            <p:spPr>
              <a:xfrm>
                <a:off x="4177400" y="3521600"/>
                <a:ext cx="17475" cy="14600"/>
              </a:xfrm>
              <a:custGeom>
                <a:rect b="b" l="l" r="r" t="t"/>
                <a:pathLst>
                  <a:path extrusionOk="0" h="584" w="699">
                    <a:moveTo>
                      <a:pt x="359" y="1"/>
                    </a:moveTo>
                    <a:cubicBezTo>
                      <a:pt x="323" y="1"/>
                      <a:pt x="286" y="8"/>
                      <a:pt x="250" y="23"/>
                    </a:cubicBezTo>
                    <a:cubicBezTo>
                      <a:pt x="0" y="110"/>
                      <a:pt x="0" y="448"/>
                      <a:pt x="238" y="560"/>
                    </a:cubicBezTo>
                    <a:cubicBezTo>
                      <a:pt x="276" y="576"/>
                      <a:pt x="314" y="584"/>
                      <a:pt x="351" y="584"/>
                    </a:cubicBezTo>
                    <a:cubicBezTo>
                      <a:pt x="543" y="584"/>
                      <a:pt x="698" y="384"/>
                      <a:pt x="625" y="185"/>
                    </a:cubicBezTo>
                    <a:cubicBezTo>
                      <a:pt x="578" y="71"/>
                      <a:pt x="472" y="1"/>
                      <a:pt x="3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75" name="Google Shape;12975;p61"/>
              <p:cNvSpPr/>
              <p:nvPr/>
            </p:nvSpPr>
            <p:spPr>
              <a:xfrm>
                <a:off x="4030825" y="3369550"/>
                <a:ext cx="17825" cy="14725"/>
              </a:xfrm>
              <a:custGeom>
                <a:rect b="b" l="l" r="r" t="t"/>
                <a:pathLst>
                  <a:path extrusionOk="0" h="589" w="713">
                    <a:moveTo>
                      <a:pt x="351" y="1"/>
                    </a:moveTo>
                    <a:cubicBezTo>
                      <a:pt x="176" y="1"/>
                      <a:pt x="1" y="158"/>
                      <a:pt x="65" y="381"/>
                    </a:cubicBezTo>
                    <a:cubicBezTo>
                      <a:pt x="110" y="528"/>
                      <a:pt x="218" y="589"/>
                      <a:pt x="328" y="589"/>
                    </a:cubicBezTo>
                    <a:cubicBezTo>
                      <a:pt x="518" y="589"/>
                      <a:pt x="713" y="406"/>
                      <a:pt x="602" y="169"/>
                    </a:cubicBezTo>
                    <a:cubicBezTo>
                      <a:pt x="548" y="51"/>
                      <a:pt x="449" y="1"/>
                      <a:pt x="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76" name="Google Shape;12976;p61"/>
              <p:cNvSpPr/>
              <p:nvPr/>
            </p:nvSpPr>
            <p:spPr>
              <a:xfrm>
                <a:off x="4142850" y="3326250"/>
                <a:ext cx="17650" cy="14300"/>
              </a:xfrm>
              <a:custGeom>
                <a:rect b="b" l="l" r="r" t="t"/>
                <a:pathLst>
                  <a:path extrusionOk="0" h="572" w="706">
                    <a:moveTo>
                      <a:pt x="349" y="0"/>
                    </a:moveTo>
                    <a:cubicBezTo>
                      <a:pt x="175" y="0"/>
                      <a:pt x="1" y="153"/>
                      <a:pt x="57" y="364"/>
                    </a:cubicBezTo>
                    <a:cubicBezTo>
                      <a:pt x="103" y="510"/>
                      <a:pt x="211" y="571"/>
                      <a:pt x="321" y="571"/>
                    </a:cubicBezTo>
                    <a:cubicBezTo>
                      <a:pt x="511" y="571"/>
                      <a:pt x="706" y="389"/>
                      <a:pt x="595" y="151"/>
                    </a:cubicBezTo>
                    <a:cubicBezTo>
                      <a:pt x="538" y="46"/>
                      <a:pt x="443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77" name="Google Shape;12977;p61"/>
              <p:cNvSpPr/>
              <p:nvPr/>
            </p:nvSpPr>
            <p:spPr>
              <a:xfrm>
                <a:off x="4067025" y="3350325"/>
                <a:ext cx="17175" cy="14225"/>
              </a:xfrm>
              <a:custGeom>
                <a:rect b="b" l="l" r="r" t="t"/>
                <a:pathLst>
                  <a:path extrusionOk="0" h="569" w="687">
                    <a:moveTo>
                      <a:pt x="373" y="0"/>
                    </a:moveTo>
                    <a:cubicBezTo>
                      <a:pt x="182" y="0"/>
                      <a:pt x="1" y="203"/>
                      <a:pt x="116" y="425"/>
                    </a:cubicBezTo>
                    <a:cubicBezTo>
                      <a:pt x="154" y="500"/>
                      <a:pt x="229" y="550"/>
                      <a:pt x="316" y="563"/>
                    </a:cubicBezTo>
                    <a:cubicBezTo>
                      <a:pt x="335" y="566"/>
                      <a:pt x="353" y="568"/>
                      <a:pt x="371" y="568"/>
                    </a:cubicBezTo>
                    <a:cubicBezTo>
                      <a:pt x="546" y="568"/>
                      <a:pt x="687" y="407"/>
                      <a:pt x="641" y="226"/>
                    </a:cubicBezTo>
                    <a:cubicBezTo>
                      <a:pt x="641" y="213"/>
                      <a:pt x="641" y="188"/>
                      <a:pt x="629" y="176"/>
                    </a:cubicBezTo>
                    <a:cubicBezTo>
                      <a:pt x="616" y="151"/>
                      <a:pt x="604" y="126"/>
                      <a:pt x="591" y="113"/>
                    </a:cubicBezTo>
                    <a:cubicBezTo>
                      <a:pt x="530" y="34"/>
                      <a:pt x="451" y="0"/>
                      <a:pt x="3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78" name="Google Shape;12978;p61"/>
              <p:cNvSpPr/>
              <p:nvPr/>
            </p:nvSpPr>
            <p:spPr>
              <a:xfrm>
                <a:off x="4033575" y="3582975"/>
                <a:ext cx="18250" cy="14275"/>
              </a:xfrm>
              <a:custGeom>
                <a:rect b="b" l="l" r="r" t="t"/>
                <a:pathLst>
                  <a:path extrusionOk="0" h="571" w="730">
                    <a:moveTo>
                      <a:pt x="403" y="0"/>
                    </a:moveTo>
                    <a:cubicBezTo>
                      <a:pt x="369" y="0"/>
                      <a:pt x="336" y="6"/>
                      <a:pt x="305" y="17"/>
                    </a:cubicBezTo>
                    <a:cubicBezTo>
                      <a:pt x="1" y="152"/>
                      <a:pt x="133" y="571"/>
                      <a:pt x="408" y="571"/>
                    </a:cubicBezTo>
                    <a:cubicBezTo>
                      <a:pt x="439" y="571"/>
                      <a:pt x="471" y="566"/>
                      <a:pt x="505" y="554"/>
                    </a:cubicBezTo>
                    <a:cubicBezTo>
                      <a:pt x="654" y="492"/>
                      <a:pt x="729" y="330"/>
                      <a:pt x="667" y="180"/>
                    </a:cubicBezTo>
                    <a:cubicBezTo>
                      <a:pt x="628" y="64"/>
                      <a:pt x="515" y="0"/>
                      <a:pt x="4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79" name="Google Shape;12979;p61"/>
              <p:cNvSpPr/>
              <p:nvPr/>
            </p:nvSpPr>
            <p:spPr>
              <a:xfrm>
                <a:off x="4326100" y="3437400"/>
                <a:ext cx="15775" cy="14550"/>
              </a:xfrm>
              <a:custGeom>
                <a:rect b="b" l="l" r="r" t="t"/>
                <a:pathLst>
                  <a:path extrusionOk="0" h="582" w="631">
                    <a:moveTo>
                      <a:pt x="320" y="1"/>
                    </a:moveTo>
                    <a:cubicBezTo>
                      <a:pt x="238" y="1"/>
                      <a:pt x="157" y="37"/>
                      <a:pt x="101" y="117"/>
                    </a:cubicBezTo>
                    <a:cubicBezTo>
                      <a:pt x="1" y="229"/>
                      <a:pt x="13" y="417"/>
                      <a:pt x="138" y="517"/>
                    </a:cubicBezTo>
                    <a:cubicBezTo>
                      <a:pt x="193" y="561"/>
                      <a:pt x="256" y="582"/>
                      <a:pt x="318" y="582"/>
                    </a:cubicBezTo>
                    <a:cubicBezTo>
                      <a:pt x="479" y="582"/>
                      <a:pt x="631" y="444"/>
                      <a:pt x="613" y="254"/>
                    </a:cubicBezTo>
                    <a:cubicBezTo>
                      <a:pt x="590" y="98"/>
                      <a:pt x="455" y="1"/>
                      <a:pt x="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80" name="Google Shape;12980;p61"/>
              <p:cNvSpPr/>
              <p:nvPr/>
            </p:nvSpPr>
            <p:spPr>
              <a:xfrm>
                <a:off x="4363275" y="3416875"/>
                <a:ext cx="18550" cy="14475"/>
              </a:xfrm>
              <a:custGeom>
                <a:rect b="b" l="l" r="r" t="t"/>
                <a:pathLst>
                  <a:path extrusionOk="0" h="579" w="742">
                    <a:moveTo>
                      <a:pt x="362" y="0"/>
                    </a:moveTo>
                    <a:cubicBezTo>
                      <a:pt x="267" y="0"/>
                      <a:pt x="171" y="47"/>
                      <a:pt x="113" y="138"/>
                    </a:cubicBezTo>
                    <a:cubicBezTo>
                      <a:pt x="1" y="313"/>
                      <a:pt x="113" y="538"/>
                      <a:pt x="326" y="575"/>
                    </a:cubicBezTo>
                    <a:cubicBezTo>
                      <a:pt x="341" y="577"/>
                      <a:pt x="355" y="579"/>
                      <a:pt x="370" y="579"/>
                    </a:cubicBezTo>
                    <a:cubicBezTo>
                      <a:pt x="595" y="579"/>
                      <a:pt x="742" y="313"/>
                      <a:pt x="601" y="125"/>
                    </a:cubicBezTo>
                    <a:cubicBezTo>
                      <a:pt x="540" y="41"/>
                      <a:pt x="451" y="0"/>
                      <a:pt x="3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81" name="Google Shape;12981;p61"/>
              <p:cNvSpPr/>
              <p:nvPr/>
            </p:nvSpPr>
            <p:spPr>
              <a:xfrm>
                <a:off x="4296125" y="3403775"/>
                <a:ext cx="17200" cy="14550"/>
              </a:xfrm>
              <a:custGeom>
                <a:rect b="b" l="l" r="r" t="t"/>
                <a:pathLst>
                  <a:path extrusionOk="0" h="582" w="688">
                    <a:moveTo>
                      <a:pt x="404" y="0"/>
                    </a:moveTo>
                    <a:cubicBezTo>
                      <a:pt x="194" y="0"/>
                      <a:pt x="1" y="237"/>
                      <a:pt x="162" y="462"/>
                    </a:cubicBezTo>
                    <a:cubicBezTo>
                      <a:pt x="221" y="544"/>
                      <a:pt x="305" y="582"/>
                      <a:pt x="389" y="582"/>
                    </a:cubicBezTo>
                    <a:cubicBezTo>
                      <a:pt x="522" y="582"/>
                      <a:pt x="652" y="490"/>
                      <a:pt x="675" y="337"/>
                    </a:cubicBezTo>
                    <a:cubicBezTo>
                      <a:pt x="687" y="287"/>
                      <a:pt x="687" y="237"/>
                      <a:pt x="662" y="187"/>
                    </a:cubicBezTo>
                    <a:cubicBezTo>
                      <a:pt x="650" y="162"/>
                      <a:pt x="637" y="149"/>
                      <a:pt x="625" y="124"/>
                    </a:cubicBezTo>
                    <a:lnTo>
                      <a:pt x="637" y="124"/>
                    </a:lnTo>
                    <a:cubicBezTo>
                      <a:pt x="570" y="37"/>
                      <a:pt x="486" y="0"/>
                      <a:pt x="4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82" name="Google Shape;12982;p61"/>
              <p:cNvSpPr/>
              <p:nvPr/>
            </p:nvSpPr>
            <p:spPr>
              <a:xfrm>
                <a:off x="4307850" y="3364625"/>
                <a:ext cx="15150" cy="14625"/>
              </a:xfrm>
              <a:custGeom>
                <a:rect b="b" l="l" r="r" t="t"/>
                <a:pathLst>
                  <a:path extrusionOk="0" h="585" w="606">
                    <a:moveTo>
                      <a:pt x="313" y="1"/>
                    </a:moveTo>
                    <a:cubicBezTo>
                      <a:pt x="152" y="1"/>
                      <a:pt x="0" y="138"/>
                      <a:pt x="18" y="328"/>
                    </a:cubicBezTo>
                    <a:cubicBezTo>
                      <a:pt x="42" y="487"/>
                      <a:pt x="176" y="585"/>
                      <a:pt x="312" y="585"/>
                    </a:cubicBezTo>
                    <a:cubicBezTo>
                      <a:pt x="391" y="585"/>
                      <a:pt x="471" y="552"/>
                      <a:pt x="531" y="478"/>
                    </a:cubicBezTo>
                    <a:cubicBezTo>
                      <a:pt x="581" y="416"/>
                      <a:pt x="606" y="341"/>
                      <a:pt x="593" y="266"/>
                    </a:cubicBezTo>
                    <a:cubicBezTo>
                      <a:pt x="593" y="241"/>
                      <a:pt x="593" y="216"/>
                      <a:pt x="581" y="191"/>
                    </a:cubicBezTo>
                    <a:cubicBezTo>
                      <a:pt x="568" y="141"/>
                      <a:pt x="531" y="103"/>
                      <a:pt x="493" y="66"/>
                    </a:cubicBezTo>
                    <a:cubicBezTo>
                      <a:pt x="438" y="21"/>
                      <a:pt x="375" y="1"/>
                      <a:pt x="31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83" name="Google Shape;12983;p61"/>
              <p:cNvSpPr/>
              <p:nvPr/>
            </p:nvSpPr>
            <p:spPr>
              <a:xfrm>
                <a:off x="4342350" y="3364025"/>
                <a:ext cx="17725" cy="14500"/>
              </a:xfrm>
              <a:custGeom>
                <a:rect b="b" l="l" r="r" t="t"/>
                <a:pathLst>
                  <a:path extrusionOk="0" h="580" w="709">
                    <a:moveTo>
                      <a:pt x="367" y="0"/>
                    </a:moveTo>
                    <a:cubicBezTo>
                      <a:pt x="270" y="0"/>
                      <a:pt x="172" y="48"/>
                      <a:pt x="113" y="140"/>
                    </a:cubicBezTo>
                    <a:cubicBezTo>
                      <a:pt x="0" y="315"/>
                      <a:pt x="113" y="540"/>
                      <a:pt x="325" y="577"/>
                    </a:cubicBezTo>
                    <a:cubicBezTo>
                      <a:pt x="337" y="579"/>
                      <a:pt x="348" y="579"/>
                      <a:pt x="359" y="579"/>
                    </a:cubicBezTo>
                    <a:cubicBezTo>
                      <a:pt x="556" y="579"/>
                      <a:pt x="709" y="379"/>
                      <a:pt x="638" y="190"/>
                    </a:cubicBezTo>
                    <a:cubicBezTo>
                      <a:pt x="625" y="165"/>
                      <a:pt x="613" y="140"/>
                      <a:pt x="600" y="115"/>
                    </a:cubicBezTo>
                    <a:cubicBezTo>
                      <a:pt x="541" y="38"/>
                      <a:pt x="454" y="0"/>
                      <a:pt x="3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84" name="Google Shape;12984;p61"/>
              <p:cNvSpPr/>
              <p:nvPr/>
            </p:nvSpPr>
            <p:spPr>
              <a:xfrm>
                <a:off x="4376400" y="338352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3" y="0"/>
                    </a:moveTo>
                    <a:cubicBezTo>
                      <a:pt x="287" y="0"/>
                      <a:pt x="249" y="7"/>
                      <a:pt x="213" y="22"/>
                    </a:cubicBezTo>
                    <a:cubicBezTo>
                      <a:pt x="63" y="72"/>
                      <a:pt x="1" y="247"/>
                      <a:pt x="51" y="397"/>
                    </a:cubicBezTo>
                    <a:cubicBezTo>
                      <a:pt x="100" y="506"/>
                      <a:pt x="211" y="575"/>
                      <a:pt x="330" y="575"/>
                    </a:cubicBezTo>
                    <a:cubicBezTo>
                      <a:pt x="362" y="575"/>
                      <a:pt x="394" y="570"/>
                      <a:pt x="425" y="560"/>
                    </a:cubicBezTo>
                    <a:cubicBezTo>
                      <a:pt x="575" y="497"/>
                      <a:pt x="650" y="335"/>
                      <a:pt x="588" y="185"/>
                    </a:cubicBezTo>
                    <a:cubicBezTo>
                      <a:pt x="550" y="71"/>
                      <a:pt x="440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85" name="Google Shape;12985;p61"/>
              <p:cNvSpPr/>
              <p:nvPr/>
            </p:nvSpPr>
            <p:spPr>
              <a:xfrm>
                <a:off x="4284600" y="3304000"/>
                <a:ext cx="16225" cy="11800"/>
              </a:xfrm>
              <a:custGeom>
                <a:rect b="b" l="l" r="r" t="t"/>
                <a:pathLst>
                  <a:path extrusionOk="0" h="472" w="649">
                    <a:moveTo>
                      <a:pt x="306" y="1"/>
                    </a:moveTo>
                    <a:cubicBezTo>
                      <a:pt x="171" y="1"/>
                      <a:pt x="46" y="106"/>
                      <a:pt x="24" y="241"/>
                    </a:cubicBezTo>
                    <a:cubicBezTo>
                      <a:pt x="1" y="400"/>
                      <a:pt x="141" y="472"/>
                      <a:pt x="287" y="472"/>
                    </a:cubicBezTo>
                    <a:cubicBezTo>
                      <a:pt x="463" y="472"/>
                      <a:pt x="648" y="369"/>
                      <a:pt x="573" y="192"/>
                    </a:cubicBezTo>
                    <a:cubicBezTo>
                      <a:pt x="536" y="92"/>
                      <a:pt x="461" y="17"/>
                      <a:pt x="348" y="4"/>
                    </a:cubicBezTo>
                    <a:cubicBezTo>
                      <a:pt x="334" y="2"/>
                      <a:pt x="320" y="1"/>
                      <a:pt x="3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86" name="Google Shape;12986;p61"/>
              <p:cNvSpPr/>
              <p:nvPr/>
            </p:nvSpPr>
            <p:spPr>
              <a:xfrm>
                <a:off x="4322050" y="3292300"/>
                <a:ext cx="15775" cy="14375"/>
              </a:xfrm>
              <a:custGeom>
                <a:rect b="b" l="l" r="r" t="t"/>
                <a:pathLst>
                  <a:path extrusionOk="0" h="575" w="631">
                    <a:moveTo>
                      <a:pt x="327" y="0"/>
                    </a:moveTo>
                    <a:cubicBezTo>
                      <a:pt x="245" y="0"/>
                      <a:pt x="161" y="35"/>
                      <a:pt x="100" y="110"/>
                    </a:cubicBezTo>
                    <a:cubicBezTo>
                      <a:pt x="0" y="235"/>
                      <a:pt x="25" y="410"/>
                      <a:pt x="150" y="510"/>
                    </a:cubicBezTo>
                    <a:cubicBezTo>
                      <a:pt x="206" y="555"/>
                      <a:pt x="268" y="575"/>
                      <a:pt x="329" y="575"/>
                    </a:cubicBezTo>
                    <a:cubicBezTo>
                      <a:pt x="486" y="575"/>
                      <a:pt x="631" y="440"/>
                      <a:pt x="612" y="260"/>
                    </a:cubicBezTo>
                    <a:cubicBezTo>
                      <a:pt x="597" y="96"/>
                      <a:pt x="464" y="0"/>
                      <a:pt x="3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87" name="Google Shape;12987;p61"/>
              <p:cNvSpPr/>
              <p:nvPr/>
            </p:nvSpPr>
            <p:spPr>
              <a:xfrm>
                <a:off x="4268775" y="3337100"/>
                <a:ext cx="18925" cy="14550"/>
              </a:xfrm>
              <a:custGeom>
                <a:rect b="b" l="l" r="r" t="t"/>
                <a:pathLst>
                  <a:path extrusionOk="0" h="582" w="757">
                    <a:moveTo>
                      <a:pt x="371" y="1"/>
                    </a:moveTo>
                    <a:cubicBezTo>
                      <a:pt x="291" y="1"/>
                      <a:pt x="212" y="35"/>
                      <a:pt x="157" y="105"/>
                    </a:cubicBezTo>
                    <a:cubicBezTo>
                      <a:pt x="1" y="297"/>
                      <a:pt x="133" y="581"/>
                      <a:pt x="376" y="581"/>
                    </a:cubicBezTo>
                    <a:cubicBezTo>
                      <a:pt x="386" y="581"/>
                      <a:pt x="396" y="581"/>
                      <a:pt x="407" y="580"/>
                    </a:cubicBezTo>
                    <a:cubicBezTo>
                      <a:pt x="657" y="555"/>
                      <a:pt x="756" y="230"/>
                      <a:pt x="557" y="67"/>
                    </a:cubicBezTo>
                    <a:cubicBezTo>
                      <a:pt x="501" y="23"/>
                      <a:pt x="436" y="1"/>
                      <a:pt x="3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88" name="Google Shape;12988;p61"/>
              <p:cNvSpPr/>
              <p:nvPr/>
            </p:nvSpPr>
            <p:spPr>
              <a:xfrm>
                <a:off x="4349525" y="3326200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09" y="0"/>
                    </a:moveTo>
                    <a:cubicBezTo>
                      <a:pt x="277" y="0"/>
                      <a:pt x="245" y="5"/>
                      <a:pt x="213" y="16"/>
                    </a:cubicBezTo>
                    <a:cubicBezTo>
                      <a:pt x="76" y="78"/>
                      <a:pt x="1" y="241"/>
                      <a:pt x="51" y="391"/>
                    </a:cubicBezTo>
                    <a:cubicBezTo>
                      <a:pt x="100" y="509"/>
                      <a:pt x="212" y="581"/>
                      <a:pt x="331" y="581"/>
                    </a:cubicBezTo>
                    <a:cubicBezTo>
                      <a:pt x="363" y="581"/>
                      <a:pt x="394" y="576"/>
                      <a:pt x="426" y="566"/>
                    </a:cubicBezTo>
                    <a:cubicBezTo>
                      <a:pt x="576" y="503"/>
                      <a:pt x="651" y="341"/>
                      <a:pt x="588" y="191"/>
                    </a:cubicBezTo>
                    <a:cubicBezTo>
                      <a:pt x="549" y="72"/>
                      <a:pt x="431" y="0"/>
                      <a:pt x="3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89" name="Google Shape;12989;p61"/>
              <p:cNvSpPr/>
              <p:nvPr/>
            </p:nvSpPr>
            <p:spPr>
              <a:xfrm>
                <a:off x="4415925" y="3328375"/>
                <a:ext cx="18925" cy="14525"/>
              </a:xfrm>
              <a:custGeom>
                <a:rect b="b" l="l" r="r" t="t"/>
                <a:pathLst>
                  <a:path extrusionOk="0" h="581" w="757">
                    <a:moveTo>
                      <a:pt x="376" y="1"/>
                    </a:moveTo>
                    <a:cubicBezTo>
                      <a:pt x="294" y="1"/>
                      <a:pt x="213" y="38"/>
                      <a:pt x="157" y="116"/>
                    </a:cubicBezTo>
                    <a:cubicBezTo>
                      <a:pt x="1" y="308"/>
                      <a:pt x="144" y="580"/>
                      <a:pt x="376" y="580"/>
                    </a:cubicBezTo>
                    <a:cubicBezTo>
                      <a:pt x="386" y="580"/>
                      <a:pt x="396" y="580"/>
                      <a:pt x="407" y="579"/>
                    </a:cubicBezTo>
                    <a:cubicBezTo>
                      <a:pt x="669" y="554"/>
                      <a:pt x="756" y="229"/>
                      <a:pt x="557" y="66"/>
                    </a:cubicBezTo>
                    <a:cubicBezTo>
                      <a:pt x="502" y="23"/>
                      <a:pt x="439" y="1"/>
                      <a:pt x="3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90" name="Google Shape;12990;p61"/>
              <p:cNvSpPr/>
              <p:nvPr/>
            </p:nvSpPr>
            <p:spPr>
              <a:xfrm>
                <a:off x="4396700" y="3365075"/>
                <a:ext cx="16600" cy="14575"/>
              </a:xfrm>
              <a:custGeom>
                <a:rect b="b" l="l" r="r" t="t"/>
                <a:pathLst>
                  <a:path extrusionOk="0" h="583" w="664">
                    <a:moveTo>
                      <a:pt x="336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85"/>
                      <a:pt x="1" y="248"/>
                      <a:pt x="63" y="398"/>
                    </a:cubicBezTo>
                    <a:cubicBezTo>
                      <a:pt x="111" y="512"/>
                      <a:pt x="216" y="582"/>
                      <a:pt x="329" y="582"/>
                    </a:cubicBezTo>
                    <a:cubicBezTo>
                      <a:pt x="365" y="582"/>
                      <a:pt x="402" y="575"/>
                      <a:pt x="438" y="560"/>
                    </a:cubicBezTo>
                    <a:cubicBezTo>
                      <a:pt x="588" y="498"/>
                      <a:pt x="663" y="335"/>
                      <a:pt x="601" y="185"/>
                    </a:cubicBezTo>
                    <a:cubicBezTo>
                      <a:pt x="563" y="71"/>
                      <a:pt x="453" y="1"/>
                      <a:pt x="3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91" name="Google Shape;12991;p61"/>
              <p:cNvSpPr/>
              <p:nvPr/>
            </p:nvSpPr>
            <p:spPr>
              <a:xfrm>
                <a:off x="4392325" y="3258750"/>
                <a:ext cx="16375" cy="14300"/>
              </a:xfrm>
              <a:custGeom>
                <a:rect b="b" l="l" r="r" t="t"/>
                <a:pathLst>
                  <a:path extrusionOk="0" h="572" w="655">
                    <a:moveTo>
                      <a:pt x="308" y="1"/>
                    </a:moveTo>
                    <a:cubicBezTo>
                      <a:pt x="172" y="1"/>
                      <a:pt x="36" y="91"/>
                      <a:pt x="13" y="252"/>
                    </a:cubicBezTo>
                    <a:cubicBezTo>
                      <a:pt x="1" y="327"/>
                      <a:pt x="26" y="402"/>
                      <a:pt x="63" y="464"/>
                    </a:cubicBezTo>
                    <a:lnTo>
                      <a:pt x="76" y="464"/>
                    </a:lnTo>
                    <a:cubicBezTo>
                      <a:pt x="136" y="540"/>
                      <a:pt x="216" y="572"/>
                      <a:pt x="294" y="572"/>
                    </a:cubicBezTo>
                    <a:cubicBezTo>
                      <a:pt x="477" y="572"/>
                      <a:pt x="654" y="399"/>
                      <a:pt x="576" y="189"/>
                    </a:cubicBezTo>
                    <a:cubicBezTo>
                      <a:pt x="563" y="164"/>
                      <a:pt x="551" y="139"/>
                      <a:pt x="538" y="114"/>
                    </a:cubicBezTo>
                    <a:cubicBezTo>
                      <a:pt x="480" y="37"/>
                      <a:pt x="394" y="1"/>
                      <a:pt x="3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92" name="Google Shape;12992;p61"/>
              <p:cNvSpPr/>
              <p:nvPr/>
            </p:nvSpPr>
            <p:spPr>
              <a:xfrm>
                <a:off x="4378600" y="3304650"/>
                <a:ext cx="16250" cy="14375"/>
              </a:xfrm>
              <a:custGeom>
                <a:rect b="b" l="l" r="r" t="t"/>
                <a:pathLst>
                  <a:path extrusionOk="0" h="575" w="650">
                    <a:moveTo>
                      <a:pt x="319" y="0"/>
                    </a:moveTo>
                    <a:cubicBezTo>
                      <a:pt x="288" y="0"/>
                      <a:pt x="256" y="5"/>
                      <a:pt x="225" y="16"/>
                    </a:cubicBezTo>
                    <a:cubicBezTo>
                      <a:pt x="75" y="78"/>
                      <a:pt x="0" y="240"/>
                      <a:pt x="63" y="390"/>
                    </a:cubicBezTo>
                    <a:cubicBezTo>
                      <a:pt x="100" y="504"/>
                      <a:pt x="211" y="575"/>
                      <a:pt x="327" y="575"/>
                    </a:cubicBezTo>
                    <a:cubicBezTo>
                      <a:pt x="364" y="575"/>
                      <a:pt x="401" y="568"/>
                      <a:pt x="437" y="553"/>
                    </a:cubicBezTo>
                    <a:cubicBezTo>
                      <a:pt x="575" y="503"/>
                      <a:pt x="650" y="328"/>
                      <a:pt x="600" y="191"/>
                    </a:cubicBezTo>
                    <a:cubicBezTo>
                      <a:pt x="550" y="72"/>
                      <a:pt x="438" y="0"/>
                      <a:pt x="3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93" name="Google Shape;12993;p61"/>
              <p:cNvSpPr/>
              <p:nvPr/>
            </p:nvSpPr>
            <p:spPr>
              <a:xfrm>
                <a:off x="4257675" y="3459975"/>
                <a:ext cx="17425" cy="14450"/>
              </a:xfrm>
              <a:custGeom>
                <a:rect b="b" l="l" r="r" t="t"/>
                <a:pathLst>
                  <a:path extrusionOk="0" h="578" w="697">
                    <a:moveTo>
                      <a:pt x="350" y="1"/>
                    </a:moveTo>
                    <a:cubicBezTo>
                      <a:pt x="254" y="1"/>
                      <a:pt x="159" y="48"/>
                      <a:pt x="101" y="138"/>
                    </a:cubicBezTo>
                    <a:cubicBezTo>
                      <a:pt x="1" y="313"/>
                      <a:pt x="101" y="538"/>
                      <a:pt x="313" y="576"/>
                    </a:cubicBezTo>
                    <a:cubicBezTo>
                      <a:pt x="325" y="577"/>
                      <a:pt x="336" y="578"/>
                      <a:pt x="347" y="578"/>
                    </a:cubicBezTo>
                    <a:cubicBezTo>
                      <a:pt x="544" y="578"/>
                      <a:pt x="697" y="377"/>
                      <a:pt x="626" y="188"/>
                    </a:cubicBezTo>
                    <a:cubicBezTo>
                      <a:pt x="613" y="163"/>
                      <a:pt x="601" y="138"/>
                      <a:pt x="588" y="126"/>
                    </a:cubicBezTo>
                    <a:cubicBezTo>
                      <a:pt x="528" y="42"/>
                      <a:pt x="439" y="1"/>
                      <a:pt x="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94" name="Google Shape;12994;p61"/>
              <p:cNvSpPr/>
              <p:nvPr/>
            </p:nvSpPr>
            <p:spPr>
              <a:xfrm>
                <a:off x="4262875" y="3422725"/>
                <a:ext cx="17025" cy="12900"/>
              </a:xfrm>
              <a:custGeom>
                <a:rect b="b" l="l" r="r" t="t"/>
                <a:pathLst>
                  <a:path extrusionOk="0" h="516" w="681">
                    <a:moveTo>
                      <a:pt x="490" y="0"/>
                    </a:moveTo>
                    <a:cubicBezTo>
                      <a:pt x="281" y="0"/>
                      <a:pt x="0" y="286"/>
                      <a:pt x="205" y="454"/>
                    </a:cubicBezTo>
                    <a:cubicBezTo>
                      <a:pt x="257" y="495"/>
                      <a:pt x="318" y="515"/>
                      <a:pt x="379" y="515"/>
                    </a:cubicBezTo>
                    <a:cubicBezTo>
                      <a:pt x="463" y="515"/>
                      <a:pt x="547" y="477"/>
                      <a:pt x="605" y="404"/>
                    </a:cubicBezTo>
                    <a:cubicBezTo>
                      <a:pt x="655" y="341"/>
                      <a:pt x="680" y="266"/>
                      <a:pt x="668" y="191"/>
                    </a:cubicBezTo>
                    <a:cubicBezTo>
                      <a:pt x="668" y="166"/>
                      <a:pt x="668" y="141"/>
                      <a:pt x="655" y="116"/>
                    </a:cubicBezTo>
                    <a:cubicBezTo>
                      <a:pt x="623" y="34"/>
                      <a:pt x="561" y="0"/>
                      <a:pt x="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95" name="Google Shape;12995;p61"/>
              <p:cNvSpPr/>
              <p:nvPr/>
            </p:nvSpPr>
            <p:spPr>
              <a:xfrm>
                <a:off x="4231450" y="3400275"/>
                <a:ext cx="17400" cy="14475"/>
              </a:xfrm>
              <a:custGeom>
                <a:rect b="b" l="l" r="r" t="t"/>
                <a:pathLst>
                  <a:path extrusionOk="0" h="579" w="696">
                    <a:moveTo>
                      <a:pt x="361" y="0"/>
                    </a:moveTo>
                    <a:cubicBezTo>
                      <a:pt x="263" y="0"/>
                      <a:pt x="165" y="47"/>
                      <a:pt x="113" y="140"/>
                    </a:cubicBezTo>
                    <a:cubicBezTo>
                      <a:pt x="0" y="314"/>
                      <a:pt x="113" y="539"/>
                      <a:pt x="313" y="577"/>
                    </a:cubicBezTo>
                    <a:cubicBezTo>
                      <a:pt x="325" y="578"/>
                      <a:pt x="337" y="579"/>
                      <a:pt x="348" y="579"/>
                    </a:cubicBezTo>
                    <a:cubicBezTo>
                      <a:pt x="554" y="579"/>
                      <a:pt x="696" y="379"/>
                      <a:pt x="625" y="189"/>
                    </a:cubicBezTo>
                    <a:cubicBezTo>
                      <a:pt x="612" y="165"/>
                      <a:pt x="600" y="140"/>
                      <a:pt x="587" y="115"/>
                    </a:cubicBezTo>
                    <a:cubicBezTo>
                      <a:pt x="534" y="38"/>
                      <a:pt x="448" y="0"/>
                      <a:pt x="3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96" name="Google Shape;12996;p61"/>
              <p:cNvSpPr/>
              <p:nvPr/>
            </p:nvSpPr>
            <p:spPr>
              <a:xfrm>
                <a:off x="4207575" y="3334625"/>
                <a:ext cx="17375" cy="12975"/>
              </a:xfrm>
              <a:custGeom>
                <a:rect b="b" l="l" r="r" t="t"/>
                <a:pathLst>
                  <a:path extrusionOk="0" h="519" w="695">
                    <a:moveTo>
                      <a:pt x="490" y="0"/>
                    </a:moveTo>
                    <a:cubicBezTo>
                      <a:pt x="282" y="0"/>
                      <a:pt x="0" y="286"/>
                      <a:pt x="205" y="454"/>
                    </a:cubicBezTo>
                    <a:cubicBezTo>
                      <a:pt x="261" y="499"/>
                      <a:pt x="323" y="519"/>
                      <a:pt x="385" y="519"/>
                    </a:cubicBezTo>
                    <a:cubicBezTo>
                      <a:pt x="545" y="519"/>
                      <a:pt x="695" y="381"/>
                      <a:pt x="668" y="191"/>
                    </a:cubicBezTo>
                    <a:cubicBezTo>
                      <a:pt x="668" y="166"/>
                      <a:pt x="668" y="141"/>
                      <a:pt x="655" y="116"/>
                    </a:cubicBezTo>
                    <a:cubicBezTo>
                      <a:pt x="623" y="34"/>
                      <a:pt x="561" y="0"/>
                      <a:pt x="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97" name="Google Shape;12997;p61"/>
              <p:cNvSpPr/>
              <p:nvPr/>
            </p:nvSpPr>
            <p:spPr>
              <a:xfrm>
                <a:off x="4233975" y="3361050"/>
                <a:ext cx="19250" cy="14650"/>
              </a:xfrm>
              <a:custGeom>
                <a:rect b="b" l="l" r="r" t="t"/>
                <a:pathLst>
                  <a:path extrusionOk="0" h="586" w="770">
                    <a:moveTo>
                      <a:pt x="399" y="1"/>
                    </a:moveTo>
                    <a:cubicBezTo>
                      <a:pt x="63" y="1"/>
                      <a:pt x="1" y="549"/>
                      <a:pt x="386" y="584"/>
                    </a:cubicBezTo>
                    <a:cubicBezTo>
                      <a:pt x="398" y="585"/>
                      <a:pt x="409" y="586"/>
                      <a:pt x="421" y="586"/>
                    </a:cubicBezTo>
                    <a:cubicBezTo>
                      <a:pt x="617" y="586"/>
                      <a:pt x="770" y="386"/>
                      <a:pt x="699" y="196"/>
                    </a:cubicBezTo>
                    <a:cubicBezTo>
                      <a:pt x="686" y="171"/>
                      <a:pt x="674" y="146"/>
                      <a:pt x="661" y="121"/>
                    </a:cubicBezTo>
                    <a:cubicBezTo>
                      <a:pt x="611" y="59"/>
                      <a:pt x="549" y="21"/>
                      <a:pt x="474" y="9"/>
                    </a:cubicBezTo>
                    <a:cubicBezTo>
                      <a:pt x="448" y="3"/>
                      <a:pt x="423" y="1"/>
                      <a:pt x="3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98" name="Google Shape;12998;p61"/>
              <p:cNvSpPr/>
              <p:nvPr/>
            </p:nvSpPr>
            <p:spPr>
              <a:xfrm>
                <a:off x="4378900" y="3344875"/>
                <a:ext cx="17600" cy="14625"/>
              </a:xfrm>
              <a:custGeom>
                <a:rect b="b" l="l" r="r" t="t"/>
                <a:pathLst>
                  <a:path extrusionOk="0" h="585" w="704">
                    <a:moveTo>
                      <a:pt x="384" y="1"/>
                    </a:moveTo>
                    <a:cubicBezTo>
                      <a:pt x="327" y="1"/>
                      <a:pt x="267" y="18"/>
                      <a:pt x="213" y="56"/>
                    </a:cubicBezTo>
                    <a:cubicBezTo>
                      <a:pt x="1" y="206"/>
                      <a:pt x="88" y="531"/>
                      <a:pt x="338" y="581"/>
                    </a:cubicBezTo>
                    <a:cubicBezTo>
                      <a:pt x="353" y="583"/>
                      <a:pt x="368" y="584"/>
                      <a:pt x="383" y="584"/>
                    </a:cubicBezTo>
                    <a:cubicBezTo>
                      <a:pt x="527" y="584"/>
                      <a:pt x="653" y="478"/>
                      <a:pt x="675" y="331"/>
                    </a:cubicBezTo>
                    <a:cubicBezTo>
                      <a:pt x="703" y="145"/>
                      <a:pt x="551" y="1"/>
                      <a:pt x="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99" name="Google Shape;12999;p61"/>
              <p:cNvSpPr/>
              <p:nvPr/>
            </p:nvSpPr>
            <p:spPr>
              <a:xfrm>
                <a:off x="4313300" y="3330800"/>
                <a:ext cx="17400" cy="14600"/>
              </a:xfrm>
              <a:custGeom>
                <a:rect b="b" l="l" r="r" t="t"/>
                <a:pathLst>
                  <a:path extrusionOk="0" h="584" w="696">
                    <a:moveTo>
                      <a:pt x="349" y="0"/>
                    </a:moveTo>
                    <a:cubicBezTo>
                      <a:pt x="254" y="0"/>
                      <a:pt x="158" y="47"/>
                      <a:pt x="100" y="144"/>
                    </a:cubicBezTo>
                    <a:cubicBezTo>
                      <a:pt x="0" y="319"/>
                      <a:pt x="100" y="544"/>
                      <a:pt x="313" y="582"/>
                    </a:cubicBezTo>
                    <a:cubicBezTo>
                      <a:pt x="324" y="583"/>
                      <a:pt x="336" y="584"/>
                      <a:pt x="347" y="584"/>
                    </a:cubicBezTo>
                    <a:cubicBezTo>
                      <a:pt x="543" y="584"/>
                      <a:pt x="696" y="383"/>
                      <a:pt x="625" y="194"/>
                    </a:cubicBezTo>
                    <a:cubicBezTo>
                      <a:pt x="613" y="169"/>
                      <a:pt x="600" y="144"/>
                      <a:pt x="588" y="119"/>
                    </a:cubicBezTo>
                    <a:cubicBezTo>
                      <a:pt x="527" y="41"/>
                      <a:pt x="438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00" name="Google Shape;13000;p61"/>
              <p:cNvSpPr/>
              <p:nvPr/>
            </p:nvSpPr>
            <p:spPr>
              <a:xfrm>
                <a:off x="4332400" y="3399950"/>
                <a:ext cx="16375" cy="11775"/>
              </a:xfrm>
              <a:custGeom>
                <a:rect b="b" l="l" r="r" t="t"/>
                <a:pathLst>
                  <a:path extrusionOk="0" h="471" w="655">
                    <a:moveTo>
                      <a:pt x="313" y="1"/>
                    </a:moveTo>
                    <a:cubicBezTo>
                      <a:pt x="182" y="1"/>
                      <a:pt x="54" y="88"/>
                      <a:pt x="24" y="240"/>
                    </a:cubicBezTo>
                    <a:cubicBezTo>
                      <a:pt x="1" y="399"/>
                      <a:pt x="141" y="470"/>
                      <a:pt x="288" y="470"/>
                    </a:cubicBezTo>
                    <a:cubicBezTo>
                      <a:pt x="465" y="470"/>
                      <a:pt x="654" y="367"/>
                      <a:pt x="586" y="190"/>
                    </a:cubicBezTo>
                    <a:cubicBezTo>
                      <a:pt x="573" y="165"/>
                      <a:pt x="561" y="140"/>
                      <a:pt x="548" y="115"/>
                    </a:cubicBezTo>
                    <a:cubicBezTo>
                      <a:pt x="485" y="37"/>
                      <a:pt x="398" y="1"/>
                      <a:pt x="31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01" name="Google Shape;13001;p61"/>
              <p:cNvSpPr/>
              <p:nvPr/>
            </p:nvSpPr>
            <p:spPr>
              <a:xfrm>
                <a:off x="4268725" y="3381575"/>
                <a:ext cx="18725" cy="14475"/>
              </a:xfrm>
              <a:custGeom>
                <a:rect b="b" l="l" r="r" t="t"/>
                <a:pathLst>
                  <a:path extrusionOk="0" h="579" w="749">
                    <a:moveTo>
                      <a:pt x="406" y="1"/>
                    </a:moveTo>
                    <a:cubicBezTo>
                      <a:pt x="198" y="1"/>
                      <a:pt x="1" y="238"/>
                      <a:pt x="171" y="463"/>
                    </a:cubicBezTo>
                    <a:cubicBezTo>
                      <a:pt x="233" y="544"/>
                      <a:pt x="315" y="578"/>
                      <a:pt x="395" y="578"/>
                    </a:cubicBezTo>
                    <a:cubicBezTo>
                      <a:pt x="575" y="578"/>
                      <a:pt x="749" y="404"/>
                      <a:pt x="671" y="188"/>
                    </a:cubicBezTo>
                    <a:cubicBezTo>
                      <a:pt x="659" y="163"/>
                      <a:pt x="646" y="150"/>
                      <a:pt x="634" y="125"/>
                    </a:cubicBezTo>
                    <a:cubicBezTo>
                      <a:pt x="570" y="37"/>
                      <a:pt x="487" y="1"/>
                      <a:pt x="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02" name="Google Shape;13002;p61"/>
              <p:cNvSpPr/>
              <p:nvPr/>
            </p:nvSpPr>
            <p:spPr>
              <a:xfrm>
                <a:off x="4241175" y="3315300"/>
                <a:ext cx="18275" cy="14500"/>
              </a:xfrm>
              <a:custGeom>
                <a:rect b="b" l="l" r="r" t="t"/>
                <a:pathLst>
                  <a:path extrusionOk="0" h="580" w="731">
                    <a:moveTo>
                      <a:pt x="381" y="0"/>
                    </a:moveTo>
                    <a:cubicBezTo>
                      <a:pt x="186" y="0"/>
                      <a:pt x="1" y="207"/>
                      <a:pt x="123" y="427"/>
                    </a:cubicBezTo>
                    <a:cubicBezTo>
                      <a:pt x="179" y="534"/>
                      <a:pt x="273" y="579"/>
                      <a:pt x="367" y="579"/>
                    </a:cubicBezTo>
                    <a:cubicBezTo>
                      <a:pt x="548" y="579"/>
                      <a:pt x="731" y="411"/>
                      <a:pt x="648" y="189"/>
                    </a:cubicBezTo>
                    <a:cubicBezTo>
                      <a:pt x="636" y="164"/>
                      <a:pt x="623" y="139"/>
                      <a:pt x="611" y="127"/>
                    </a:cubicBezTo>
                    <a:cubicBezTo>
                      <a:pt x="548" y="38"/>
                      <a:pt x="463" y="0"/>
                      <a:pt x="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03" name="Google Shape;13003;p61"/>
              <p:cNvSpPr/>
              <p:nvPr/>
            </p:nvSpPr>
            <p:spPr>
              <a:xfrm>
                <a:off x="4293600" y="3446000"/>
                <a:ext cx="15450" cy="14425"/>
              </a:xfrm>
              <a:custGeom>
                <a:rect b="b" l="l" r="r" t="t"/>
                <a:pathLst>
                  <a:path extrusionOk="0" h="577" w="618">
                    <a:moveTo>
                      <a:pt x="296" y="0"/>
                    </a:moveTo>
                    <a:cubicBezTo>
                      <a:pt x="164" y="0"/>
                      <a:pt x="33" y="85"/>
                      <a:pt x="13" y="247"/>
                    </a:cubicBezTo>
                    <a:cubicBezTo>
                      <a:pt x="1" y="322"/>
                      <a:pt x="13" y="397"/>
                      <a:pt x="63" y="460"/>
                    </a:cubicBezTo>
                    <a:cubicBezTo>
                      <a:pt x="120" y="541"/>
                      <a:pt x="201" y="576"/>
                      <a:pt x="282" y="576"/>
                    </a:cubicBezTo>
                    <a:cubicBezTo>
                      <a:pt x="449" y="576"/>
                      <a:pt x="618" y="425"/>
                      <a:pt x="576" y="223"/>
                    </a:cubicBezTo>
                    <a:cubicBezTo>
                      <a:pt x="540" y="73"/>
                      <a:pt x="417" y="0"/>
                      <a:pt x="2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04" name="Google Shape;13004;p61"/>
              <p:cNvSpPr/>
              <p:nvPr/>
            </p:nvSpPr>
            <p:spPr>
              <a:xfrm>
                <a:off x="4353600" y="3273725"/>
                <a:ext cx="15850" cy="14500"/>
              </a:xfrm>
              <a:custGeom>
                <a:rect b="b" l="l" r="r" t="t"/>
                <a:pathLst>
                  <a:path extrusionOk="0" h="580" w="634">
                    <a:moveTo>
                      <a:pt x="296" y="1"/>
                    </a:moveTo>
                    <a:cubicBezTo>
                      <a:pt x="165" y="1"/>
                      <a:pt x="36" y="88"/>
                      <a:pt x="13" y="240"/>
                    </a:cubicBezTo>
                    <a:cubicBezTo>
                      <a:pt x="0" y="315"/>
                      <a:pt x="13" y="390"/>
                      <a:pt x="63" y="453"/>
                    </a:cubicBezTo>
                    <a:cubicBezTo>
                      <a:pt x="100" y="515"/>
                      <a:pt x="175" y="565"/>
                      <a:pt x="250" y="578"/>
                    </a:cubicBezTo>
                    <a:cubicBezTo>
                      <a:pt x="262" y="579"/>
                      <a:pt x="273" y="580"/>
                      <a:pt x="284" y="580"/>
                    </a:cubicBezTo>
                    <a:cubicBezTo>
                      <a:pt x="481" y="580"/>
                      <a:pt x="634" y="379"/>
                      <a:pt x="563" y="178"/>
                    </a:cubicBezTo>
                    <a:cubicBezTo>
                      <a:pt x="550" y="153"/>
                      <a:pt x="538" y="140"/>
                      <a:pt x="525" y="115"/>
                    </a:cubicBezTo>
                    <a:cubicBezTo>
                      <a:pt x="466" y="37"/>
                      <a:pt x="381" y="1"/>
                      <a:pt x="2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05" name="Google Shape;13005;p61"/>
              <p:cNvSpPr/>
              <p:nvPr/>
            </p:nvSpPr>
            <p:spPr>
              <a:xfrm>
                <a:off x="4418900" y="3288600"/>
                <a:ext cx="14900" cy="13925"/>
              </a:xfrm>
              <a:custGeom>
                <a:rect b="b" l="l" r="r" t="t"/>
                <a:pathLst>
                  <a:path extrusionOk="0" h="557" w="596">
                    <a:moveTo>
                      <a:pt x="287" y="1"/>
                    </a:moveTo>
                    <a:cubicBezTo>
                      <a:pt x="166" y="1"/>
                      <a:pt x="46" y="73"/>
                      <a:pt x="13" y="233"/>
                    </a:cubicBezTo>
                    <a:cubicBezTo>
                      <a:pt x="0" y="308"/>
                      <a:pt x="13" y="383"/>
                      <a:pt x="63" y="445"/>
                    </a:cubicBezTo>
                    <a:cubicBezTo>
                      <a:pt x="122" y="521"/>
                      <a:pt x="208" y="557"/>
                      <a:pt x="293" y="557"/>
                    </a:cubicBezTo>
                    <a:cubicBezTo>
                      <a:pt x="403" y="557"/>
                      <a:pt x="513" y="496"/>
                      <a:pt x="562" y="383"/>
                    </a:cubicBezTo>
                    <a:cubicBezTo>
                      <a:pt x="575" y="358"/>
                      <a:pt x="575" y="333"/>
                      <a:pt x="575" y="320"/>
                    </a:cubicBezTo>
                    <a:cubicBezTo>
                      <a:pt x="596" y="117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06" name="Google Shape;13006;p61"/>
              <p:cNvSpPr/>
              <p:nvPr/>
            </p:nvSpPr>
            <p:spPr>
              <a:xfrm>
                <a:off x="4408575" y="3404450"/>
                <a:ext cx="16600" cy="14425"/>
              </a:xfrm>
              <a:custGeom>
                <a:rect b="b" l="l" r="r" t="t"/>
                <a:pathLst>
                  <a:path extrusionOk="0" h="577" w="664">
                    <a:moveTo>
                      <a:pt x="336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63" y="397"/>
                    </a:cubicBezTo>
                    <a:cubicBezTo>
                      <a:pt x="111" y="513"/>
                      <a:pt x="219" y="577"/>
                      <a:pt x="335" y="577"/>
                    </a:cubicBezTo>
                    <a:cubicBezTo>
                      <a:pt x="369" y="577"/>
                      <a:pt x="404" y="571"/>
                      <a:pt x="438" y="560"/>
                    </a:cubicBezTo>
                    <a:cubicBezTo>
                      <a:pt x="588" y="497"/>
                      <a:pt x="663" y="335"/>
                      <a:pt x="601" y="185"/>
                    </a:cubicBezTo>
                    <a:cubicBezTo>
                      <a:pt x="563" y="71"/>
                      <a:pt x="453" y="0"/>
                      <a:pt x="3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07" name="Google Shape;13007;p61"/>
              <p:cNvSpPr/>
              <p:nvPr/>
            </p:nvSpPr>
            <p:spPr>
              <a:xfrm>
                <a:off x="4285325" y="3489000"/>
                <a:ext cx="18475" cy="15250"/>
              </a:xfrm>
              <a:custGeom>
                <a:rect b="b" l="l" r="r" t="t"/>
                <a:pathLst>
                  <a:path extrusionOk="0" h="610" w="739">
                    <a:moveTo>
                      <a:pt x="352" y="1"/>
                    </a:moveTo>
                    <a:cubicBezTo>
                      <a:pt x="168" y="1"/>
                      <a:pt x="1" y="185"/>
                      <a:pt x="82" y="402"/>
                    </a:cubicBezTo>
                    <a:cubicBezTo>
                      <a:pt x="128" y="549"/>
                      <a:pt x="237" y="609"/>
                      <a:pt x="348" y="609"/>
                    </a:cubicBezTo>
                    <a:cubicBezTo>
                      <a:pt x="541" y="609"/>
                      <a:pt x="738" y="427"/>
                      <a:pt x="619" y="190"/>
                    </a:cubicBezTo>
                    <a:cubicBezTo>
                      <a:pt x="607" y="152"/>
                      <a:pt x="582" y="115"/>
                      <a:pt x="557" y="90"/>
                    </a:cubicBezTo>
                    <a:cubicBezTo>
                      <a:pt x="495" y="27"/>
                      <a:pt x="422" y="1"/>
                      <a:pt x="3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08" name="Google Shape;13008;p61"/>
              <p:cNvSpPr/>
              <p:nvPr/>
            </p:nvSpPr>
            <p:spPr>
              <a:xfrm>
                <a:off x="4397375" y="3436225"/>
                <a:ext cx="17475" cy="14625"/>
              </a:xfrm>
              <a:custGeom>
                <a:rect b="b" l="l" r="r" t="t"/>
                <a:pathLst>
                  <a:path extrusionOk="0" h="585" w="699">
                    <a:moveTo>
                      <a:pt x="355" y="1"/>
                    </a:moveTo>
                    <a:cubicBezTo>
                      <a:pt x="141" y="1"/>
                      <a:pt x="1" y="207"/>
                      <a:pt x="74" y="401"/>
                    </a:cubicBezTo>
                    <a:cubicBezTo>
                      <a:pt x="127" y="522"/>
                      <a:pt x="238" y="585"/>
                      <a:pt x="349" y="585"/>
                    </a:cubicBezTo>
                    <a:cubicBezTo>
                      <a:pt x="445" y="585"/>
                      <a:pt x="541" y="537"/>
                      <a:pt x="599" y="439"/>
                    </a:cubicBezTo>
                    <a:cubicBezTo>
                      <a:pt x="699" y="251"/>
                      <a:pt x="586" y="14"/>
                      <a:pt x="374" y="1"/>
                    </a:cubicBezTo>
                    <a:cubicBezTo>
                      <a:pt x="367" y="1"/>
                      <a:pt x="361" y="1"/>
                      <a:pt x="3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09" name="Google Shape;13009;p61"/>
              <p:cNvSpPr/>
              <p:nvPr/>
            </p:nvSpPr>
            <p:spPr>
              <a:xfrm>
                <a:off x="4250775" y="3284275"/>
                <a:ext cx="17825" cy="14725"/>
              </a:xfrm>
              <a:custGeom>
                <a:rect b="b" l="l" r="r" t="t"/>
                <a:pathLst>
                  <a:path extrusionOk="0" h="589" w="713">
                    <a:moveTo>
                      <a:pt x="350" y="0"/>
                    </a:moveTo>
                    <a:cubicBezTo>
                      <a:pt x="176" y="0"/>
                      <a:pt x="1" y="157"/>
                      <a:pt x="64" y="381"/>
                    </a:cubicBezTo>
                    <a:cubicBezTo>
                      <a:pt x="106" y="527"/>
                      <a:pt x="212" y="588"/>
                      <a:pt x="322" y="588"/>
                    </a:cubicBezTo>
                    <a:cubicBezTo>
                      <a:pt x="512" y="588"/>
                      <a:pt x="713" y="406"/>
                      <a:pt x="602" y="168"/>
                    </a:cubicBezTo>
                    <a:cubicBezTo>
                      <a:pt x="547" y="51"/>
                      <a:pt x="449" y="0"/>
                      <a:pt x="3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10" name="Google Shape;13010;p61"/>
              <p:cNvSpPr/>
              <p:nvPr/>
            </p:nvSpPr>
            <p:spPr>
              <a:xfrm>
                <a:off x="4363900" y="3240425"/>
                <a:ext cx="14825" cy="14375"/>
              </a:xfrm>
              <a:custGeom>
                <a:rect b="b" l="l" r="r" t="t"/>
                <a:pathLst>
                  <a:path extrusionOk="0" h="575" w="593">
                    <a:moveTo>
                      <a:pt x="289" y="1"/>
                    </a:moveTo>
                    <a:cubicBezTo>
                      <a:pt x="156" y="1"/>
                      <a:pt x="20" y="88"/>
                      <a:pt x="1" y="260"/>
                    </a:cubicBezTo>
                    <a:cubicBezTo>
                      <a:pt x="1" y="298"/>
                      <a:pt x="1" y="348"/>
                      <a:pt x="13" y="385"/>
                    </a:cubicBezTo>
                    <a:cubicBezTo>
                      <a:pt x="64" y="516"/>
                      <a:pt x="171" y="574"/>
                      <a:pt x="278" y="574"/>
                    </a:cubicBezTo>
                    <a:cubicBezTo>
                      <a:pt x="436" y="574"/>
                      <a:pt x="593" y="449"/>
                      <a:pt x="563" y="248"/>
                    </a:cubicBezTo>
                    <a:cubicBezTo>
                      <a:pt x="545" y="82"/>
                      <a:pt x="418" y="1"/>
                      <a:pt x="2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11" name="Google Shape;13011;p61"/>
              <p:cNvSpPr/>
              <p:nvPr/>
            </p:nvSpPr>
            <p:spPr>
              <a:xfrm>
                <a:off x="4286975" y="3265025"/>
                <a:ext cx="16350" cy="14200"/>
              </a:xfrm>
              <a:custGeom>
                <a:rect b="b" l="l" r="r" t="t"/>
                <a:pathLst>
                  <a:path extrusionOk="0" h="568" w="654">
                    <a:moveTo>
                      <a:pt x="373" y="0"/>
                    </a:moveTo>
                    <a:cubicBezTo>
                      <a:pt x="182" y="0"/>
                      <a:pt x="0" y="204"/>
                      <a:pt x="116" y="426"/>
                    </a:cubicBezTo>
                    <a:cubicBezTo>
                      <a:pt x="153" y="501"/>
                      <a:pt x="228" y="551"/>
                      <a:pt x="316" y="563"/>
                    </a:cubicBezTo>
                    <a:cubicBezTo>
                      <a:pt x="331" y="566"/>
                      <a:pt x="347" y="567"/>
                      <a:pt x="362" y="567"/>
                    </a:cubicBezTo>
                    <a:cubicBezTo>
                      <a:pt x="495" y="567"/>
                      <a:pt x="618" y="472"/>
                      <a:pt x="641" y="326"/>
                    </a:cubicBezTo>
                    <a:cubicBezTo>
                      <a:pt x="653" y="276"/>
                      <a:pt x="641" y="226"/>
                      <a:pt x="628" y="176"/>
                    </a:cubicBezTo>
                    <a:cubicBezTo>
                      <a:pt x="616" y="151"/>
                      <a:pt x="603" y="126"/>
                      <a:pt x="591" y="113"/>
                    </a:cubicBezTo>
                    <a:cubicBezTo>
                      <a:pt x="529" y="34"/>
                      <a:pt x="450" y="0"/>
                      <a:pt x="3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12" name="Google Shape;13012;p61"/>
              <p:cNvSpPr/>
              <p:nvPr/>
            </p:nvSpPr>
            <p:spPr>
              <a:xfrm>
                <a:off x="4253750" y="3497675"/>
                <a:ext cx="18025" cy="14225"/>
              </a:xfrm>
              <a:custGeom>
                <a:rect b="b" l="l" r="r" t="t"/>
                <a:pathLst>
                  <a:path extrusionOk="0" h="569" w="721">
                    <a:moveTo>
                      <a:pt x="393" y="1"/>
                    </a:moveTo>
                    <a:cubicBezTo>
                      <a:pt x="360" y="1"/>
                      <a:pt x="327" y="6"/>
                      <a:pt x="295" y="18"/>
                    </a:cubicBezTo>
                    <a:cubicBezTo>
                      <a:pt x="0" y="154"/>
                      <a:pt x="128" y="568"/>
                      <a:pt x="406" y="568"/>
                    </a:cubicBezTo>
                    <a:cubicBezTo>
                      <a:pt x="435" y="568"/>
                      <a:pt x="464" y="564"/>
                      <a:pt x="495" y="555"/>
                    </a:cubicBezTo>
                    <a:cubicBezTo>
                      <a:pt x="645" y="492"/>
                      <a:pt x="720" y="330"/>
                      <a:pt x="658" y="180"/>
                    </a:cubicBezTo>
                    <a:cubicBezTo>
                      <a:pt x="619" y="64"/>
                      <a:pt x="506" y="1"/>
                      <a:pt x="3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13" name="Google Shape;13013;p61"/>
              <p:cNvSpPr/>
              <p:nvPr/>
            </p:nvSpPr>
            <p:spPr>
              <a:xfrm>
                <a:off x="4402025" y="3222000"/>
                <a:ext cx="15650" cy="14325"/>
              </a:xfrm>
              <a:custGeom>
                <a:rect b="b" l="l" r="r" t="t"/>
                <a:pathLst>
                  <a:path extrusionOk="0" h="573" w="626">
                    <a:moveTo>
                      <a:pt x="309" y="0"/>
                    </a:moveTo>
                    <a:cubicBezTo>
                      <a:pt x="273" y="0"/>
                      <a:pt x="236" y="7"/>
                      <a:pt x="200" y="22"/>
                    </a:cubicBezTo>
                    <a:cubicBezTo>
                      <a:pt x="150" y="35"/>
                      <a:pt x="113" y="60"/>
                      <a:pt x="88" y="97"/>
                    </a:cubicBezTo>
                    <a:cubicBezTo>
                      <a:pt x="13" y="172"/>
                      <a:pt x="0" y="285"/>
                      <a:pt x="38" y="397"/>
                    </a:cubicBezTo>
                    <a:cubicBezTo>
                      <a:pt x="75" y="497"/>
                      <a:pt x="163" y="560"/>
                      <a:pt x="275" y="572"/>
                    </a:cubicBezTo>
                    <a:cubicBezTo>
                      <a:pt x="313" y="572"/>
                      <a:pt x="363" y="572"/>
                      <a:pt x="413" y="560"/>
                    </a:cubicBezTo>
                    <a:cubicBezTo>
                      <a:pt x="550" y="497"/>
                      <a:pt x="625" y="335"/>
                      <a:pt x="575" y="185"/>
                    </a:cubicBezTo>
                    <a:cubicBezTo>
                      <a:pt x="528" y="71"/>
                      <a:pt x="423" y="0"/>
                      <a:pt x="3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14" name="Google Shape;13014;p61"/>
              <p:cNvSpPr/>
              <p:nvPr/>
            </p:nvSpPr>
            <p:spPr>
              <a:xfrm>
                <a:off x="3265325" y="3627900"/>
                <a:ext cx="19200" cy="14850"/>
              </a:xfrm>
              <a:custGeom>
                <a:rect b="b" l="l" r="r" t="t"/>
                <a:pathLst>
                  <a:path extrusionOk="0" h="594" w="768">
                    <a:moveTo>
                      <a:pt x="436" y="0"/>
                    </a:moveTo>
                    <a:cubicBezTo>
                      <a:pt x="195" y="0"/>
                      <a:pt x="1" y="344"/>
                      <a:pt x="268" y="532"/>
                    </a:cubicBezTo>
                    <a:cubicBezTo>
                      <a:pt x="320" y="574"/>
                      <a:pt x="381" y="594"/>
                      <a:pt x="441" y="594"/>
                    </a:cubicBezTo>
                    <a:cubicBezTo>
                      <a:pt x="526" y="594"/>
                      <a:pt x="609" y="555"/>
                      <a:pt x="668" y="482"/>
                    </a:cubicBezTo>
                    <a:cubicBezTo>
                      <a:pt x="768" y="357"/>
                      <a:pt x="755" y="182"/>
                      <a:pt x="630" y="82"/>
                    </a:cubicBezTo>
                    <a:cubicBezTo>
                      <a:pt x="567" y="25"/>
                      <a:pt x="500" y="0"/>
                      <a:pt x="4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15" name="Google Shape;13015;p61"/>
              <p:cNvSpPr/>
              <p:nvPr/>
            </p:nvSpPr>
            <p:spPr>
              <a:xfrm>
                <a:off x="3272525" y="3595550"/>
                <a:ext cx="20125" cy="14475"/>
              </a:xfrm>
              <a:custGeom>
                <a:rect b="b" l="l" r="r" t="t"/>
                <a:pathLst>
                  <a:path extrusionOk="0" h="579" w="805">
                    <a:moveTo>
                      <a:pt x="406" y="1"/>
                    </a:moveTo>
                    <a:cubicBezTo>
                      <a:pt x="52" y="1"/>
                      <a:pt x="1" y="540"/>
                      <a:pt x="380" y="576"/>
                    </a:cubicBezTo>
                    <a:cubicBezTo>
                      <a:pt x="392" y="578"/>
                      <a:pt x="403" y="578"/>
                      <a:pt x="415" y="578"/>
                    </a:cubicBezTo>
                    <a:cubicBezTo>
                      <a:pt x="735" y="578"/>
                      <a:pt x="804" y="86"/>
                      <a:pt x="455" y="1"/>
                    </a:cubicBezTo>
                    <a:lnTo>
                      <a:pt x="430" y="1"/>
                    </a:lnTo>
                    <a:cubicBezTo>
                      <a:pt x="421" y="1"/>
                      <a:pt x="413" y="1"/>
                      <a:pt x="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16" name="Google Shape;13016;p61"/>
              <p:cNvSpPr/>
              <p:nvPr/>
            </p:nvSpPr>
            <p:spPr>
              <a:xfrm>
                <a:off x="3372600" y="3588150"/>
                <a:ext cx="16000" cy="14400"/>
              </a:xfrm>
              <a:custGeom>
                <a:rect b="b" l="l" r="r" t="t"/>
                <a:pathLst>
                  <a:path extrusionOk="0" h="576" w="640">
                    <a:moveTo>
                      <a:pt x="328" y="0"/>
                    </a:moveTo>
                    <a:cubicBezTo>
                      <a:pt x="245" y="0"/>
                      <a:pt x="162" y="35"/>
                      <a:pt x="101" y="110"/>
                    </a:cubicBezTo>
                    <a:cubicBezTo>
                      <a:pt x="1" y="235"/>
                      <a:pt x="26" y="410"/>
                      <a:pt x="151" y="510"/>
                    </a:cubicBezTo>
                    <a:cubicBezTo>
                      <a:pt x="206" y="555"/>
                      <a:pt x="270" y="575"/>
                      <a:pt x="331" y="575"/>
                    </a:cubicBezTo>
                    <a:cubicBezTo>
                      <a:pt x="491" y="575"/>
                      <a:pt x="640" y="440"/>
                      <a:pt x="613" y="260"/>
                    </a:cubicBezTo>
                    <a:cubicBezTo>
                      <a:pt x="597" y="96"/>
                      <a:pt x="465" y="0"/>
                      <a:pt x="3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17" name="Google Shape;13017;p61"/>
              <p:cNvSpPr/>
              <p:nvPr/>
            </p:nvSpPr>
            <p:spPr>
              <a:xfrm>
                <a:off x="3410100" y="3567450"/>
                <a:ext cx="18225" cy="14475"/>
              </a:xfrm>
              <a:custGeom>
                <a:rect b="b" l="l" r="r" t="t"/>
                <a:pathLst>
                  <a:path extrusionOk="0" h="579" w="729">
                    <a:moveTo>
                      <a:pt x="349" y="1"/>
                    </a:moveTo>
                    <a:cubicBezTo>
                      <a:pt x="254" y="1"/>
                      <a:pt x="158" y="48"/>
                      <a:pt x="100" y="138"/>
                    </a:cubicBezTo>
                    <a:cubicBezTo>
                      <a:pt x="0" y="313"/>
                      <a:pt x="100" y="551"/>
                      <a:pt x="313" y="576"/>
                    </a:cubicBezTo>
                    <a:cubicBezTo>
                      <a:pt x="328" y="578"/>
                      <a:pt x="342" y="579"/>
                      <a:pt x="357" y="579"/>
                    </a:cubicBezTo>
                    <a:cubicBezTo>
                      <a:pt x="582" y="579"/>
                      <a:pt x="729" y="314"/>
                      <a:pt x="588" y="126"/>
                    </a:cubicBezTo>
                    <a:cubicBezTo>
                      <a:pt x="527" y="41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18" name="Google Shape;13018;p61"/>
              <p:cNvSpPr/>
              <p:nvPr/>
            </p:nvSpPr>
            <p:spPr>
              <a:xfrm>
                <a:off x="3343175" y="3554450"/>
                <a:ext cx="18075" cy="14650"/>
              </a:xfrm>
              <a:custGeom>
                <a:rect b="b" l="l" r="r" t="t"/>
                <a:pathLst>
                  <a:path extrusionOk="0" h="586" w="723">
                    <a:moveTo>
                      <a:pt x="377" y="0"/>
                    </a:moveTo>
                    <a:cubicBezTo>
                      <a:pt x="184" y="0"/>
                      <a:pt x="1" y="204"/>
                      <a:pt x="115" y="433"/>
                    </a:cubicBezTo>
                    <a:cubicBezTo>
                      <a:pt x="175" y="540"/>
                      <a:pt x="270" y="586"/>
                      <a:pt x="364" y="586"/>
                    </a:cubicBezTo>
                    <a:cubicBezTo>
                      <a:pt x="545" y="586"/>
                      <a:pt x="722" y="418"/>
                      <a:pt x="640" y="196"/>
                    </a:cubicBezTo>
                    <a:cubicBezTo>
                      <a:pt x="640" y="171"/>
                      <a:pt x="628" y="146"/>
                      <a:pt x="603" y="121"/>
                    </a:cubicBezTo>
                    <a:cubicBezTo>
                      <a:pt x="540" y="36"/>
                      <a:pt x="458" y="0"/>
                      <a:pt x="3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19" name="Google Shape;13019;p61"/>
              <p:cNvSpPr/>
              <p:nvPr/>
            </p:nvSpPr>
            <p:spPr>
              <a:xfrm>
                <a:off x="3354800" y="3515500"/>
                <a:ext cx="14700" cy="14350"/>
              </a:xfrm>
              <a:custGeom>
                <a:rect b="b" l="l" r="r" t="t"/>
                <a:pathLst>
                  <a:path extrusionOk="0" h="574" w="588">
                    <a:moveTo>
                      <a:pt x="290" y="0"/>
                    </a:moveTo>
                    <a:cubicBezTo>
                      <a:pt x="209" y="0"/>
                      <a:pt x="131" y="35"/>
                      <a:pt x="75" y="104"/>
                    </a:cubicBezTo>
                    <a:cubicBezTo>
                      <a:pt x="25" y="167"/>
                      <a:pt x="0" y="242"/>
                      <a:pt x="13" y="317"/>
                    </a:cubicBezTo>
                    <a:cubicBezTo>
                      <a:pt x="29" y="475"/>
                      <a:pt x="160" y="573"/>
                      <a:pt x="298" y="573"/>
                    </a:cubicBezTo>
                    <a:cubicBezTo>
                      <a:pt x="378" y="573"/>
                      <a:pt x="461" y="540"/>
                      <a:pt x="525" y="467"/>
                    </a:cubicBezTo>
                    <a:cubicBezTo>
                      <a:pt x="563" y="404"/>
                      <a:pt x="588" y="329"/>
                      <a:pt x="588" y="254"/>
                    </a:cubicBezTo>
                    <a:cubicBezTo>
                      <a:pt x="575" y="229"/>
                      <a:pt x="575" y="204"/>
                      <a:pt x="563" y="179"/>
                    </a:cubicBezTo>
                    <a:cubicBezTo>
                      <a:pt x="550" y="142"/>
                      <a:pt x="513" y="92"/>
                      <a:pt x="475" y="67"/>
                    </a:cubicBezTo>
                    <a:cubicBezTo>
                      <a:pt x="420" y="22"/>
                      <a:pt x="354" y="0"/>
                      <a:pt x="2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20" name="Google Shape;13020;p61"/>
              <p:cNvSpPr/>
              <p:nvPr/>
            </p:nvSpPr>
            <p:spPr>
              <a:xfrm>
                <a:off x="3388525" y="3514825"/>
                <a:ext cx="17300" cy="14625"/>
              </a:xfrm>
              <a:custGeom>
                <a:rect b="b" l="l" r="r" t="t"/>
                <a:pathLst>
                  <a:path extrusionOk="0" h="585" w="692">
                    <a:moveTo>
                      <a:pt x="377" y="1"/>
                    </a:moveTo>
                    <a:cubicBezTo>
                      <a:pt x="321" y="1"/>
                      <a:pt x="265" y="18"/>
                      <a:pt x="213" y="56"/>
                    </a:cubicBezTo>
                    <a:cubicBezTo>
                      <a:pt x="1" y="206"/>
                      <a:pt x="76" y="531"/>
                      <a:pt x="338" y="581"/>
                    </a:cubicBezTo>
                    <a:cubicBezTo>
                      <a:pt x="352" y="584"/>
                      <a:pt x="366" y="585"/>
                      <a:pt x="380" y="585"/>
                    </a:cubicBezTo>
                    <a:cubicBezTo>
                      <a:pt x="515" y="585"/>
                      <a:pt x="641" y="478"/>
                      <a:pt x="663" y="331"/>
                    </a:cubicBezTo>
                    <a:cubicBezTo>
                      <a:pt x="691" y="145"/>
                      <a:pt x="539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21" name="Google Shape;13021;p61"/>
              <p:cNvSpPr/>
              <p:nvPr/>
            </p:nvSpPr>
            <p:spPr>
              <a:xfrm>
                <a:off x="3422900" y="3534425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23" y="0"/>
                    </a:moveTo>
                    <a:cubicBezTo>
                      <a:pt x="287" y="0"/>
                      <a:pt x="249" y="7"/>
                      <a:pt x="213" y="22"/>
                    </a:cubicBezTo>
                    <a:cubicBezTo>
                      <a:pt x="63" y="85"/>
                      <a:pt x="1" y="247"/>
                      <a:pt x="51" y="397"/>
                    </a:cubicBezTo>
                    <a:cubicBezTo>
                      <a:pt x="98" y="511"/>
                      <a:pt x="203" y="582"/>
                      <a:pt x="317" y="582"/>
                    </a:cubicBezTo>
                    <a:cubicBezTo>
                      <a:pt x="353" y="582"/>
                      <a:pt x="389" y="575"/>
                      <a:pt x="425" y="559"/>
                    </a:cubicBezTo>
                    <a:cubicBezTo>
                      <a:pt x="575" y="497"/>
                      <a:pt x="650" y="335"/>
                      <a:pt x="588" y="185"/>
                    </a:cubicBezTo>
                    <a:cubicBezTo>
                      <a:pt x="550" y="71"/>
                      <a:pt x="440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22" name="Google Shape;13022;p61"/>
              <p:cNvSpPr/>
              <p:nvPr/>
            </p:nvSpPr>
            <p:spPr>
              <a:xfrm>
                <a:off x="3328900" y="3454875"/>
                <a:ext cx="18650" cy="14300"/>
              </a:xfrm>
              <a:custGeom>
                <a:rect b="b" l="l" r="r" t="t"/>
                <a:pathLst>
                  <a:path extrusionOk="0" h="572" w="746">
                    <a:moveTo>
                      <a:pt x="385" y="0"/>
                    </a:moveTo>
                    <a:cubicBezTo>
                      <a:pt x="130" y="0"/>
                      <a:pt x="0" y="341"/>
                      <a:pt x="212" y="505"/>
                    </a:cubicBezTo>
                    <a:cubicBezTo>
                      <a:pt x="267" y="551"/>
                      <a:pt x="330" y="572"/>
                      <a:pt x="392" y="572"/>
                    </a:cubicBezTo>
                    <a:cubicBezTo>
                      <a:pt x="576" y="572"/>
                      <a:pt x="746" y="386"/>
                      <a:pt x="661" y="180"/>
                    </a:cubicBezTo>
                    <a:cubicBezTo>
                      <a:pt x="624" y="80"/>
                      <a:pt x="536" y="17"/>
                      <a:pt x="436" y="5"/>
                    </a:cubicBezTo>
                    <a:cubicBezTo>
                      <a:pt x="419" y="2"/>
                      <a:pt x="401" y="0"/>
                      <a:pt x="3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23" name="Google Shape;13023;p61"/>
              <p:cNvSpPr/>
              <p:nvPr/>
            </p:nvSpPr>
            <p:spPr>
              <a:xfrm>
                <a:off x="3368850" y="3442950"/>
                <a:ext cx="15800" cy="14625"/>
              </a:xfrm>
              <a:custGeom>
                <a:rect b="b" l="l" r="r" t="t"/>
                <a:pathLst>
                  <a:path extrusionOk="0" h="585" w="632">
                    <a:moveTo>
                      <a:pt x="314" y="1"/>
                    </a:moveTo>
                    <a:cubicBezTo>
                      <a:pt x="234" y="1"/>
                      <a:pt x="156" y="34"/>
                      <a:pt x="101" y="107"/>
                    </a:cubicBezTo>
                    <a:cubicBezTo>
                      <a:pt x="1" y="232"/>
                      <a:pt x="13" y="419"/>
                      <a:pt x="138" y="519"/>
                    </a:cubicBezTo>
                    <a:cubicBezTo>
                      <a:pt x="193" y="564"/>
                      <a:pt x="256" y="584"/>
                      <a:pt x="318" y="584"/>
                    </a:cubicBezTo>
                    <a:cubicBezTo>
                      <a:pt x="479" y="584"/>
                      <a:pt x="631" y="447"/>
                      <a:pt x="613" y="257"/>
                    </a:cubicBezTo>
                    <a:cubicBezTo>
                      <a:pt x="589" y="99"/>
                      <a:pt x="450" y="1"/>
                      <a:pt x="31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24" name="Google Shape;13024;p61"/>
              <p:cNvSpPr/>
              <p:nvPr/>
            </p:nvSpPr>
            <p:spPr>
              <a:xfrm>
                <a:off x="3315750" y="3487800"/>
                <a:ext cx="17650" cy="14500"/>
              </a:xfrm>
              <a:custGeom>
                <a:rect b="b" l="l" r="r" t="t"/>
                <a:pathLst>
                  <a:path extrusionOk="0" h="580" w="706">
                    <a:moveTo>
                      <a:pt x="364" y="1"/>
                    </a:moveTo>
                    <a:cubicBezTo>
                      <a:pt x="280" y="1"/>
                      <a:pt x="196" y="40"/>
                      <a:pt x="138" y="113"/>
                    </a:cubicBezTo>
                    <a:cubicBezTo>
                      <a:pt x="0" y="288"/>
                      <a:pt x="100" y="537"/>
                      <a:pt x="313" y="575"/>
                    </a:cubicBezTo>
                    <a:cubicBezTo>
                      <a:pt x="329" y="578"/>
                      <a:pt x="346" y="579"/>
                      <a:pt x="362" y="579"/>
                    </a:cubicBezTo>
                    <a:cubicBezTo>
                      <a:pt x="562" y="579"/>
                      <a:pt x="706" y="373"/>
                      <a:pt x="625" y="188"/>
                    </a:cubicBezTo>
                    <a:cubicBezTo>
                      <a:pt x="613" y="138"/>
                      <a:pt x="588" y="100"/>
                      <a:pt x="538" y="63"/>
                    </a:cubicBezTo>
                    <a:cubicBezTo>
                      <a:pt x="485" y="21"/>
                      <a:pt x="425" y="1"/>
                      <a:pt x="3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25" name="Google Shape;13025;p61"/>
              <p:cNvSpPr/>
              <p:nvPr/>
            </p:nvSpPr>
            <p:spPr>
              <a:xfrm>
                <a:off x="3396025" y="3476925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35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73"/>
                      <a:pt x="1" y="248"/>
                      <a:pt x="63" y="398"/>
                    </a:cubicBezTo>
                    <a:cubicBezTo>
                      <a:pt x="101" y="512"/>
                      <a:pt x="211" y="582"/>
                      <a:pt x="322" y="582"/>
                    </a:cubicBezTo>
                    <a:cubicBezTo>
                      <a:pt x="357" y="582"/>
                      <a:pt x="393" y="575"/>
                      <a:pt x="426" y="560"/>
                    </a:cubicBezTo>
                    <a:cubicBezTo>
                      <a:pt x="576" y="498"/>
                      <a:pt x="651" y="335"/>
                      <a:pt x="601" y="185"/>
                    </a:cubicBezTo>
                    <a:cubicBezTo>
                      <a:pt x="553" y="71"/>
                      <a:pt x="448" y="1"/>
                      <a:pt x="3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26" name="Google Shape;13026;p61"/>
              <p:cNvSpPr/>
              <p:nvPr/>
            </p:nvSpPr>
            <p:spPr>
              <a:xfrm>
                <a:off x="3486950" y="3543050"/>
                <a:ext cx="18925" cy="14450"/>
              </a:xfrm>
              <a:custGeom>
                <a:rect b="b" l="l" r="r" t="t"/>
                <a:pathLst>
                  <a:path extrusionOk="0" h="578" w="757">
                    <a:moveTo>
                      <a:pt x="382" y="1"/>
                    </a:moveTo>
                    <a:cubicBezTo>
                      <a:pt x="372" y="1"/>
                      <a:pt x="361" y="1"/>
                      <a:pt x="350" y="2"/>
                    </a:cubicBezTo>
                    <a:cubicBezTo>
                      <a:pt x="100" y="27"/>
                      <a:pt x="0" y="352"/>
                      <a:pt x="200" y="514"/>
                    </a:cubicBezTo>
                    <a:cubicBezTo>
                      <a:pt x="254" y="557"/>
                      <a:pt x="316" y="577"/>
                      <a:pt x="378" y="577"/>
                    </a:cubicBezTo>
                    <a:cubicBezTo>
                      <a:pt x="461" y="577"/>
                      <a:pt x="543" y="541"/>
                      <a:pt x="600" y="477"/>
                    </a:cubicBezTo>
                    <a:lnTo>
                      <a:pt x="613" y="477"/>
                    </a:lnTo>
                    <a:cubicBezTo>
                      <a:pt x="757" y="273"/>
                      <a:pt x="625" y="1"/>
                      <a:pt x="3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27" name="Google Shape;13027;p61"/>
              <p:cNvSpPr/>
              <p:nvPr/>
            </p:nvSpPr>
            <p:spPr>
              <a:xfrm>
                <a:off x="3462825" y="3478925"/>
                <a:ext cx="16925" cy="14550"/>
              </a:xfrm>
              <a:custGeom>
                <a:rect b="b" l="l" r="r" t="t"/>
                <a:pathLst>
                  <a:path extrusionOk="0" h="582" w="677">
                    <a:moveTo>
                      <a:pt x="366" y="1"/>
                    </a:moveTo>
                    <a:cubicBezTo>
                      <a:pt x="172" y="1"/>
                      <a:pt x="1" y="219"/>
                      <a:pt x="116" y="430"/>
                    </a:cubicBezTo>
                    <a:cubicBezTo>
                      <a:pt x="173" y="535"/>
                      <a:pt x="271" y="582"/>
                      <a:pt x="367" y="582"/>
                    </a:cubicBezTo>
                    <a:cubicBezTo>
                      <a:pt x="523" y="582"/>
                      <a:pt x="676" y="461"/>
                      <a:pt x="653" y="268"/>
                    </a:cubicBezTo>
                    <a:cubicBezTo>
                      <a:pt x="653" y="230"/>
                      <a:pt x="640" y="218"/>
                      <a:pt x="628" y="193"/>
                    </a:cubicBezTo>
                    <a:cubicBezTo>
                      <a:pt x="615" y="143"/>
                      <a:pt x="590" y="105"/>
                      <a:pt x="541" y="68"/>
                    </a:cubicBezTo>
                    <a:cubicBezTo>
                      <a:pt x="485" y="21"/>
                      <a:pt x="424" y="1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28" name="Google Shape;13028;p61"/>
              <p:cNvSpPr/>
              <p:nvPr/>
            </p:nvSpPr>
            <p:spPr>
              <a:xfrm>
                <a:off x="3457575" y="3514850"/>
                <a:ext cx="16275" cy="14450"/>
              </a:xfrm>
              <a:custGeom>
                <a:rect b="b" l="l" r="r" t="t"/>
                <a:pathLst>
                  <a:path extrusionOk="0" h="578" w="651">
                    <a:moveTo>
                      <a:pt x="324" y="1"/>
                    </a:moveTo>
                    <a:cubicBezTo>
                      <a:pt x="290" y="1"/>
                      <a:pt x="257" y="6"/>
                      <a:pt x="226" y="18"/>
                    </a:cubicBezTo>
                    <a:cubicBezTo>
                      <a:pt x="76" y="80"/>
                      <a:pt x="1" y="243"/>
                      <a:pt x="51" y="393"/>
                    </a:cubicBezTo>
                    <a:cubicBezTo>
                      <a:pt x="98" y="507"/>
                      <a:pt x="203" y="577"/>
                      <a:pt x="317" y="577"/>
                    </a:cubicBezTo>
                    <a:cubicBezTo>
                      <a:pt x="353" y="577"/>
                      <a:pt x="390" y="570"/>
                      <a:pt x="426" y="555"/>
                    </a:cubicBezTo>
                    <a:cubicBezTo>
                      <a:pt x="576" y="505"/>
                      <a:pt x="651" y="330"/>
                      <a:pt x="588" y="180"/>
                    </a:cubicBezTo>
                    <a:cubicBezTo>
                      <a:pt x="549" y="65"/>
                      <a:pt x="436" y="1"/>
                      <a:pt x="3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29" name="Google Shape;13029;p61"/>
              <p:cNvSpPr/>
              <p:nvPr/>
            </p:nvSpPr>
            <p:spPr>
              <a:xfrm>
                <a:off x="3439150" y="3409600"/>
                <a:ext cx="16025" cy="14250"/>
              </a:xfrm>
              <a:custGeom>
                <a:rect b="b" l="l" r="r" t="t"/>
                <a:pathLst>
                  <a:path extrusionOk="0" h="570" w="641">
                    <a:moveTo>
                      <a:pt x="288" y="0"/>
                    </a:moveTo>
                    <a:cubicBezTo>
                      <a:pt x="146" y="0"/>
                      <a:pt x="23" y="96"/>
                      <a:pt x="0" y="241"/>
                    </a:cubicBezTo>
                    <a:cubicBezTo>
                      <a:pt x="0" y="316"/>
                      <a:pt x="13" y="391"/>
                      <a:pt x="63" y="454"/>
                    </a:cubicBezTo>
                    <a:cubicBezTo>
                      <a:pt x="125" y="535"/>
                      <a:pt x="206" y="569"/>
                      <a:pt x="287" y="569"/>
                    </a:cubicBezTo>
                    <a:cubicBezTo>
                      <a:pt x="467" y="569"/>
                      <a:pt x="641" y="395"/>
                      <a:pt x="563" y="179"/>
                    </a:cubicBezTo>
                    <a:cubicBezTo>
                      <a:pt x="550" y="154"/>
                      <a:pt x="538" y="129"/>
                      <a:pt x="525" y="116"/>
                    </a:cubicBezTo>
                    <a:cubicBezTo>
                      <a:pt x="475" y="54"/>
                      <a:pt x="413" y="16"/>
                      <a:pt x="338" y="4"/>
                    </a:cubicBezTo>
                    <a:cubicBezTo>
                      <a:pt x="321" y="1"/>
                      <a:pt x="305" y="0"/>
                      <a:pt x="2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30" name="Google Shape;13030;p61"/>
              <p:cNvSpPr/>
              <p:nvPr/>
            </p:nvSpPr>
            <p:spPr>
              <a:xfrm>
                <a:off x="3425100" y="3455500"/>
                <a:ext cx="16575" cy="14425"/>
              </a:xfrm>
              <a:custGeom>
                <a:rect b="b" l="l" r="r" t="t"/>
                <a:pathLst>
                  <a:path extrusionOk="0" h="577" w="663">
                    <a:moveTo>
                      <a:pt x="328" y="1"/>
                    </a:moveTo>
                    <a:cubicBezTo>
                      <a:pt x="294" y="1"/>
                      <a:pt x="259" y="6"/>
                      <a:pt x="225" y="17"/>
                    </a:cubicBezTo>
                    <a:cubicBezTo>
                      <a:pt x="75" y="80"/>
                      <a:pt x="0" y="242"/>
                      <a:pt x="63" y="392"/>
                    </a:cubicBezTo>
                    <a:cubicBezTo>
                      <a:pt x="110" y="506"/>
                      <a:pt x="215" y="577"/>
                      <a:pt x="329" y="577"/>
                    </a:cubicBezTo>
                    <a:cubicBezTo>
                      <a:pt x="365" y="577"/>
                      <a:pt x="401" y="570"/>
                      <a:pt x="437" y="555"/>
                    </a:cubicBezTo>
                    <a:cubicBezTo>
                      <a:pt x="587" y="505"/>
                      <a:pt x="662" y="330"/>
                      <a:pt x="600" y="180"/>
                    </a:cubicBezTo>
                    <a:cubicBezTo>
                      <a:pt x="552" y="64"/>
                      <a:pt x="444" y="1"/>
                      <a:pt x="3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31" name="Google Shape;13031;p61"/>
              <p:cNvSpPr/>
              <p:nvPr/>
            </p:nvSpPr>
            <p:spPr>
              <a:xfrm>
                <a:off x="3303600" y="3610550"/>
                <a:ext cx="18300" cy="14700"/>
              </a:xfrm>
              <a:custGeom>
                <a:rect b="b" l="l" r="r" t="t"/>
                <a:pathLst>
                  <a:path extrusionOk="0" h="588" w="732">
                    <a:moveTo>
                      <a:pt x="382" y="0"/>
                    </a:moveTo>
                    <a:cubicBezTo>
                      <a:pt x="187" y="0"/>
                      <a:pt x="1" y="210"/>
                      <a:pt x="124" y="439"/>
                    </a:cubicBezTo>
                    <a:cubicBezTo>
                      <a:pt x="182" y="543"/>
                      <a:pt x="275" y="588"/>
                      <a:pt x="367" y="588"/>
                    </a:cubicBezTo>
                    <a:cubicBezTo>
                      <a:pt x="550" y="588"/>
                      <a:pt x="732" y="413"/>
                      <a:pt x="649" y="189"/>
                    </a:cubicBezTo>
                    <a:cubicBezTo>
                      <a:pt x="636" y="164"/>
                      <a:pt x="624" y="139"/>
                      <a:pt x="611" y="126"/>
                    </a:cubicBezTo>
                    <a:cubicBezTo>
                      <a:pt x="548" y="37"/>
                      <a:pt x="464" y="0"/>
                      <a:pt x="3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32" name="Google Shape;13032;p61"/>
              <p:cNvSpPr/>
              <p:nvPr/>
            </p:nvSpPr>
            <p:spPr>
              <a:xfrm>
                <a:off x="3311325" y="3571750"/>
                <a:ext cx="15375" cy="14625"/>
              </a:xfrm>
              <a:custGeom>
                <a:rect b="b" l="l" r="r" t="t"/>
                <a:pathLst>
                  <a:path extrusionOk="0" h="585" w="615">
                    <a:moveTo>
                      <a:pt x="309" y="1"/>
                    </a:moveTo>
                    <a:cubicBezTo>
                      <a:pt x="149" y="1"/>
                      <a:pt x="0" y="136"/>
                      <a:pt x="27" y="316"/>
                    </a:cubicBezTo>
                    <a:cubicBezTo>
                      <a:pt x="43" y="483"/>
                      <a:pt x="181" y="584"/>
                      <a:pt x="320" y="584"/>
                    </a:cubicBezTo>
                    <a:cubicBezTo>
                      <a:pt x="400" y="584"/>
                      <a:pt x="481" y="551"/>
                      <a:pt x="540" y="479"/>
                    </a:cubicBezTo>
                    <a:cubicBezTo>
                      <a:pt x="602" y="391"/>
                      <a:pt x="615" y="279"/>
                      <a:pt x="577" y="191"/>
                    </a:cubicBezTo>
                    <a:cubicBezTo>
                      <a:pt x="565" y="141"/>
                      <a:pt x="527" y="104"/>
                      <a:pt x="490" y="66"/>
                    </a:cubicBezTo>
                    <a:cubicBezTo>
                      <a:pt x="434" y="21"/>
                      <a:pt x="371" y="1"/>
                      <a:pt x="3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33" name="Google Shape;13033;p61"/>
              <p:cNvSpPr/>
              <p:nvPr/>
            </p:nvSpPr>
            <p:spPr>
              <a:xfrm>
                <a:off x="3277575" y="3550850"/>
                <a:ext cx="18275" cy="14500"/>
              </a:xfrm>
              <a:custGeom>
                <a:rect b="b" l="l" r="r" t="t"/>
                <a:pathLst>
                  <a:path extrusionOk="0" h="580" w="731">
                    <a:moveTo>
                      <a:pt x="384" y="1"/>
                    </a:moveTo>
                    <a:cubicBezTo>
                      <a:pt x="189" y="1"/>
                      <a:pt x="1" y="208"/>
                      <a:pt x="115" y="427"/>
                    </a:cubicBezTo>
                    <a:cubicBezTo>
                      <a:pt x="175" y="534"/>
                      <a:pt x="271" y="580"/>
                      <a:pt x="367" y="580"/>
                    </a:cubicBezTo>
                    <a:cubicBezTo>
                      <a:pt x="550" y="580"/>
                      <a:pt x="730" y="412"/>
                      <a:pt x="640" y="190"/>
                    </a:cubicBezTo>
                    <a:cubicBezTo>
                      <a:pt x="640" y="165"/>
                      <a:pt x="627" y="140"/>
                      <a:pt x="615" y="127"/>
                    </a:cubicBezTo>
                    <a:cubicBezTo>
                      <a:pt x="552" y="38"/>
                      <a:pt x="467" y="1"/>
                      <a:pt x="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34" name="Google Shape;13034;p61"/>
              <p:cNvSpPr/>
              <p:nvPr/>
            </p:nvSpPr>
            <p:spPr>
              <a:xfrm>
                <a:off x="3281125" y="3512050"/>
                <a:ext cx="18700" cy="14300"/>
              </a:xfrm>
              <a:custGeom>
                <a:rect b="b" l="l" r="r" t="t"/>
                <a:pathLst>
                  <a:path extrusionOk="0" h="572" w="748">
                    <a:moveTo>
                      <a:pt x="394" y="0"/>
                    </a:moveTo>
                    <a:cubicBezTo>
                      <a:pt x="130" y="0"/>
                      <a:pt x="0" y="341"/>
                      <a:pt x="223" y="505"/>
                    </a:cubicBezTo>
                    <a:cubicBezTo>
                      <a:pt x="279" y="551"/>
                      <a:pt x="341" y="572"/>
                      <a:pt x="401" y="572"/>
                    </a:cubicBezTo>
                    <a:cubicBezTo>
                      <a:pt x="583" y="572"/>
                      <a:pt x="748" y="386"/>
                      <a:pt x="673" y="180"/>
                    </a:cubicBezTo>
                    <a:cubicBezTo>
                      <a:pt x="660" y="155"/>
                      <a:pt x="648" y="130"/>
                      <a:pt x="635" y="117"/>
                    </a:cubicBezTo>
                    <a:cubicBezTo>
                      <a:pt x="585" y="55"/>
                      <a:pt x="523" y="17"/>
                      <a:pt x="448" y="5"/>
                    </a:cubicBezTo>
                    <a:cubicBezTo>
                      <a:pt x="429" y="2"/>
                      <a:pt x="412" y="0"/>
                      <a:pt x="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35" name="Google Shape;13035;p61"/>
              <p:cNvSpPr/>
              <p:nvPr/>
            </p:nvSpPr>
            <p:spPr>
              <a:xfrm>
                <a:off x="3425100" y="3495625"/>
                <a:ext cx="18600" cy="14475"/>
              </a:xfrm>
              <a:custGeom>
                <a:rect b="b" l="l" r="r" t="t"/>
                <a:pathLst>
                  <a:path extrusionOk="0" h="579" w="744">
                    <a:moveTo>
                      <a:pt x="409" y="0"/>
                    </a:moveTo>
                    <a:cubicBezTo>
                      <a:pt x="201" y="0"/>
                      <a:pt x="1" y="237"/>
                      <a:pt x="163" y="462"/>
                    </a:cubicBezTo>
                    <a:cubicBezTo>
                      <a:pt x="212" y="524"/>
                      <a:pt x="287" y="562"/>
                      <a:pt x="362" y="574"/>
                    </a:cubicBezTo>
                    <a:cubicBezTo>
                      <a:pt x="379" y="577"/>
                      <a:pt x="395" y="579"/>
                      <a:pt x="411" y="579"/>
                    </a:cubicBezTo>
                    <a:cubicBezTo>
                      <a:pt x="601" y="579"/>
                      <a:pt x="744" y="383"/>
                      <a:pt x="675" y="187"/>
                    </a:cubicBezTo>
                    <a:cubicBezTo>
                      <a:pt x="662" y="162"/>
                      <a:pt x="650" y="137"/>
                      <a:pt x="637" y="125"/>
                    </a:cubicBezTo>
                    <a:cubicBezTo>
                      <a:pt x="574" y="37"/>
                      <a:pt x="491" y="0"/>
                      <a:pt x="4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36" name="Google Shape;13036;p61"/>
              <p:cNvSpPr/>
              <p:nvPr/>
            </p:nvSpPr>
            <p:spPr>
              <a:xfrm>
                <a:off x="3359800" y="3481550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50" y="0"/>
                    </a:moveTo>
                    <a:cubicBezTo>
                      <a:pt x="256" y="0"/>
                      <a:pt x="164" y="47"/>
                      <a:pt x="113" y="138"/>
                    </a:cubicBezTo>
                    <a:cubicBezTo>
                      <a:pt x="0" y="313"/>
                      <a:pt x="113" y="550"/>
                      <a:pt x="313" y="575"/>
                    </a:cubicBezTo>
                    <a:cubicBezTo>
                      <a:pt x="329" y="578"/>
                      <a:pt x="346" y="579"/>
                      <a:pt x="362" y="579"/>
                    </a:cubicBezTo>
                    <a:cubicBezTo>
                      <a:pt x="551" y="579"/>
                      <a:pt x="694" y="384"/>
                      <a:pt x="625" y="188"/>
                    </a:cubicBezTo>
                    <a:cubicBezTo>
                      <a:pt x="613" y="163"/>
                      <a:pt x="600" y="138"/>
                      <a:pt x="588" y="125"/>
                    </a:cubicBezTo>
                    <a:cubicBezTo>
                      <a:pt x="527" y="41"/>
                      <a:pt x="438" y="0"/>
                      <a:pt x="3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37" name="Google Shape;13037;p61"/>
              <p:cNvSpPr/>
              <p:nvPr/>
            </p:nvSpPr>
            <p:spPr>
              <a:xfrm>
                <a:off x="3378925" y="3550725"/>
                <a:ext cx="16375" cy="11750"/>
              </a:xfrm>
              <a:custGeom>
                <a:rect b="b" l="l" r="r" t="t"/>
                <a:pathLst>
                  <a:path extrusionOk="0" h="470" w="655">
                    <a:moveTo>
                      <a:pt x="320" y="0"/>
                    </a:moveTo>
                    <a:cubicBezTo>
                      <a:pt x="186" y="0"/>
                      <a:pt x="53" y="92"/>
                      <a:pt x="23" y="245"/>
                    </a:cubicBezTo>
                    <a:cubicBezTo>
                      <a:pt x="0" y="401"/>
                      <a:pt x="134" y="470"/>
                      <a:pt x="278" y="470"/>
                    </a:cubicBezTo>
                    <a:cubicBezTo>
                      <a:pt x="458" y="470"/>
                      <a:pt x="654" y="363"/>
                      <a:pt x="585" y="182"/>
                    </a:cubicBezTo>
                    <a:cubicBezTo>
                      <a:pt x="572" y="157"/>
                      <a:pt x="560" y="132"/>
                      <a:pt x="547" y="120"/>
                    </a:cubicBezTo>
                    <a:cubicBezTo>
                      <a:pt x="489" y="37"/>
                      <a:pt x="404" y="0"/>
                      <a:pt x="3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38" name="Google Shape;13038;p61"/>
              <p:cNvSpPr/>
              <p:nvPr/>
            </p:nvSpPr>
            <p:spPr>
              <a:xfrm>
                <a:off x="3315775" y="3532250"/>
                <a:ext cx="18300" cy="14675"/>
              </a:xfrm>
              <a:custGeom>
                <a:rect b="b" l="l" r="r" t="t"/>
                <a:pathLst>
                  <a:path extrusionOk="0" h="587" w="732">
                    <a:moveTo>
                      <a:pt x="383" y="1"/>
                    </a:moveTo>
                    <a:cubicBezTo>
                      <a:pt x="188" y="1"/>
                      <a:pt x="1" y="205"/>
                      <a:pt x="124" y="434"/>
                    </a:cubicBezTo>
                    <a:cubicBezTo>
                      <a:pt x="180" y="541"/>
                      <a:pt x="273" y="586"/>
                      <a:pt x="368" y="586"/>
                    </a:cubicBezTo>
                    <a:cubicBezTo>
                      <a:pt x="548" y="586"/>
                      <a:pt x="731" y="419"/>
                      <a:pt x="649" y="197"/>
                    </a:cubicBezTo>
                    <a:cubicBezTo>
                      <a:pt x="637" y="172"/>
                      <a:pt x="624" y="147"/>
                      <a:pt x="612" y="122"/>
                    </a:cubicBezTo>
                    <a:cubicBezTo>
                      <a:pt x="549" y="37"/>
                      <a:pt x="465" y="1"/>
                      <a:pt x="3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39" name="Google Shape;13039;p61"/>
              <p:cNvSpPr/>
              <p:nvPr/>
            </p:nvSpPr>
            <p:spPr>
              <a:xfrm>
                <a:off x="3287675" y="3465875"/>
                <a:ext cx="18275" cy="14500"/>
              </a:xfrm>
              <a:custGeom>
                <a:rect b="b" l="l" r="r" t="t"/>
                <a:pathLst>
                  <a:path extrusionOk="0" h="580" w="731">
                    <a:moveTo>
                      <a:pt x="381" y="1"/>
                    </a:moveTo>
                    <a:cubicBezTo>
                      <a:pt x="186" y="1"/>
                      <a:pt x="1" y="208"/>
                      <a:pt x="123" y="427"/>
                    </a:cubicBezTo>
                    <a:cubicBezTo>
                      <a:pt x="179" y="534"/>
                      <a:pt x="273" y="580"/>
                      <a:pt x="367" y="580"/>
                    </a:cubicBezTo>
                    <a:cubicBezTo>
                      <a:pt x="548" y="580"/>
                      <a:pt x="731" y="412"/>
                      <a:pt x="648" y="190"/>
                    </a:cubicBezTo>
                    <a:cubicBezTo>
                      <a:pt x="636" y="165"/>
                      <a:pt x="623" y="140"/>
                      <a:pt x="611" y="127"/>
                    </a:cubicBezTo>
                    <a:cubicBezTo>
                      <a:pt x="548" y="38"/>
                      <a:pt x="463" y="1"/>
                      <a:pt x="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40" name="Google Shape;13040;p61"/>
              <p:cNvSpPr/>
              <p:nvPr/>
            </p:nvSpPr>
            <p:spPr>
              <a:xfrm>
                <a:off x="3337650" y="3596700"/>
                <a:ext cx="18450" cy="14450"/>
              </a:xfrm>
              <a:custGeom>
                <a:rect b="b" l="l" r="r" t="t"/>
                <a:pathLst>
                  <a:path extrusionOk="0" h="578" w="738">
                    <a:moveTo>
                      <a:pt x="385" y="1"/>
                    </a:moveTo>
                    <a:cubicBezTo>
                      <a:pt x="130" y="1"/>
                      <a:pt x="0" y="342"/>
                      <a:pt x="211" y="518"/>
                    </a:cubicBezTo>
                    <a:cubicBezTo>
                      <a:pt x="265" y="559"/>
                      <a:pt x="324" y="578"/>
                      <a:pt x="382" y="578"/>
                    </a:cubicBezTo>
                    <a:cubicBezTo>
                      <a:pt x="567" y="578"/>
                      <a:pt x="737" y="390"/>
                      <a:pt x="661" y="180"/>
                    </a:cubicBezTo>
                    <a:cubicBezTo>
                      <a:pt x="624" y="93"/>
                      <a:pt x="536" y="18"/>
                      <a:pt x="436" y="5"/>
                    </a:cubicBezTo>
                    <a:cubicBezTo>
                      <a:pt x="419" y="2"/>
                      <a:pt x="401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41" name="Google Shape;13041;p61"/>
              <p:cNvSpPr/>
              <p:nvPr/>
            </p:nvSpPr>
            <p:spPr>
              <a:xfrm>
                <a:off x="3400100" y="3424400"/>
                <a:ext cx="15825" cy="14475"/>
              </a:xfrm>
              <a:custGeom>
                <a:rect b="b" l="l" r="r" t="t"/>
                <a:pathLst>
                  <a:path extrusionOk="0" h="579" w="633">
                    <a:moveTo>
                      <a:pt x="293" y="1"/>
                    </a:moveTo>
                    <a:cubicBezTo>
                      <a:pt x="163" y="1"/>
                      <a:pt x="35" y="91"/>
                      <a:pt x="13" y="249"/>
                    </a:cubicBezTo>
                    <a:cubicBezTo>
                      <a:pt x="0" y="324"/>
                      <a:pt x="13" y="399"/>
                      <a:pt x="63" y="462"/>
                    </a:cubicBezTo>
                    <a:cubicBezTo>
                      <a:pt x="100" y="524"/>
                      <a:pt x="175" y="562"/>
                      <a:pt x="250" y="574"/>
                    </a:cubicBezTo>
                    <a:cubicBezTo>
                      <a:pt x="266" y="577"/>
                      <a:pt x="282" y="578"/>
                      <a:pt x="297" y="578"/>
                    </a:cubicBezTo>
                    <a:cubicBezTo>
                      <a:pt x="487" y="578"/>
                      <a:pt x="632" y="372"/>
                      <a:pt x="563" y="187"/>
                    </a:cubicBezTo>
                    <a:cubicBezTo>
                      <a:pt x="550" y="162"/>
                      <a:pt x="538" y="137"/>
                      <a:pt x="525" y="124"/>
                    </a:cubicBezTo>
                    <a:cubicBezTo>
                      <a:pt x="466" y="40"/>
                      <a:pt x="379" y="1"/>
                      <a:pt x="2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42" name="Google Shape;13042;p61"/>
              <p:cNvSpPr/>
              <p:nvPr/>
            </p:nvSpPr>
            <p:spPr>
              <a:xfrm>
                <a:off x="3463200" y="3438775"/>
                <a:ext cx="17200" cy="14475"/>
              </a:xfrm>
              <a:custGeom>
                <a:rect b="b" l="l" r="r" t="t"/>
                <a:pathLst>
                  <a:path extrusionOk="0" h="579" w="688">
                    <a:moveTo>
                      <a:pt x="388" y="0"/>
                    </a:moveTo>
                    <a:cubicBezTo>
                      <a:pt x="171" y="0"/>
                      <a:pt x="1" y="258"/>
                      <a:pt x="151" y="462"/>
                    </a:cubicBezTo>
                    <a:cubicBezTo>
                      <a:pt x="201" y="524"/>
                      <a:pt x="263" y="561"/>
                      <a:pt x="338" y="574"/>
                    </a:cubicBezTo>
                    <a:cubicBezTo>
                      <a:pt x="356" y="577"/>
                      <a:pt x="373" y="579"/>
                      <a:pt x="391" y="579"/>
                    </a:cubicBezTo>
                    <a:cubicBezTo>
                      <a:pt x="507" y="579"/>
                      <a:pt x="607" y="508"/>
                      <a:pt x="650" y="399"/>
                    </a:cubicBezTo>
                    <a:cubicBezTo>
                      <a:pt x="663" y="374"/>
                      <a:pt x="675" y="362"/>
                      <a:pt x="675" y="337"/>
                    </a:cubicBezTo>
                    <a:cubicBezTo>
                      <a:pt x="688" y="287"/>
                      <a:pt x="675" y="237"/>
                      <a:pt x="663" y="187"/>
                    </a:cubicBezTo>
                    <a:cubicBezTo>
                      <a:pt x="625" y="112"/>
                      <a:pt x="575" y="62"/>
                      <a:pt x="501" y="24"/>
                    </a:cubicBezTo>
                    <a:cubicBezTo>
                      <a:pt x="463" y="8"/>
                      <a:pt x="425" y="0"/>
                      <a:pt x="3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43" name="Google Shape;13043;p61"/>
              <p:cNvSpPr/>
              <p:nvPr/>
            </p:nvSpPr>
            <p:spPr>
              <a:xfrm>
                <a:off x="3492450" y="3510275"/>
                <a:ext cx="19850" cy="14450"/>
              </a:xfrm>
              <a:custGeom>
                <a:rect b="b" l="l" r="r" t="t"/>
                <a:pathLst>
                  <a:path extrusionOk="0" h="578" w="794">
                    <a:moveTo>
                      <a:pt x="406" y="0"/>
                    </a:moveTo>
                    <a:cubicBezTo>
                      <a:pt x="53" y="0"/>
                      <a:pt x="1" y="539"/>
                      <a:pt x="368" y="576"/>
                    </a:cubicBezTo>
                    <a:cubicBezTo>
                      <a:pt x="380" y="577"/>
                      <a:pt x="392" y="578"/>
                      <a:pt x="404" y="578"/>
                    </a:cubicBezTo>
                    <a:cubicBezTo>
                      <a:pt x="735" y="578"/>
                      <a:pt x="793" y="85"/>
                      <a:pt x="455" y="1"/>
                    </a:cubicBezTo>
                    <a:lnTo>
                      <a:pt x="430" y="1"/>
                    </a:lnTo>
                    <a:cubicBezTo>
                      <a:pt x="422" y="0"/>
                      <a:pt x="414" y="0"/>
                      <a:pt x="4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44" name="Google Shape;13044;p61"/>
              <p:cNvSpPr/>
              <p:nvPr/>
            </p:nvSpPr>
            <p:spPr>
              <a:xfrm>
                <a:off x="3443200" y="3553275"/>
                <a:ext cx="16600" cy="14450"/>
              </a:xfrm>
              <a:custGeom>
                <a:rect b="b" l="l" r="r" t="t"/>
                <a:pathLst>
                  <a:path extrusionOk="0" h="578" w="664">
                    <a:moveTo>
                      <a:pt x="329" y="1"/>
                    </a:moveTo>
                    <a:cubicBezTo>
                      <a:pt x="295" y="1"/>
                      <a:pt x="260" y="7"/>
                      <a:pt x="226" y="18"/>
                    </a:cubicBezTo>
                    <a:cubicBezTo>
                      <a:pt x="76" y="80"/>
                      <a:pt x="1" y="243"/>
                      <a:pt x="63" y="393"/>
                    </a:cubicBezTo>
                    <a:cubicBezTo>
                      <a:pt x="111" y="507"/>
                      <a:pt x="216" y="577"/>
                      <a:pt x="329" y="577"/>
                    </a:cubicBezTo>
                    <a:cubicBezTo>
                      <a:pt x="365" y="577"/>
                      <a:pt x="402" y="570"/>
                      <a:pt x="438" y="555"/>
                    </a:cubicBezTo>
                    <a:cubicBezTo>
                      <a:pt x="588" y="505"/>
                      <a:pt x="663" y="330"/>
                      <a:pt x="601" y="180"/>
                    </a:cubicBezTo>
                    <a:cubicBezTo>
                      <a:pt x="552" y="65"/>
                      <a:pt x="445" y="1"/>
                      <a:pt x="3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45" name="Google Shape;13045;p61"/>
              <p:cNvSpPr/>
              <p:nvPr/>
            </p:nvSpPr>
            <p:spPr>
              <a:xfrm>
                <a:off x="3407275" y="3605825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56" y="1"/>
                    </a:moveTo>
                    <a:cubicBezTo>
                      <a:pt x="260" y="1"/>
                      <a:pt x="166" y="48"/>
                      <a:pt x="113" y="140"/>
                    </a:cubicBezTo>
                    <a:cubicBezTo>
                      <a:pt x="1" y="315"/>
                      <a:pt x="113" y="553"/>
                      <a:pt x="313" y="578"/>
                    </a:cubicBezTo>
                    <a:cubicBezTo>
                      <a:pt x="328" y="580"/>
                      <a:pt x="344" y="581"/>
                      <a:pt x="358" y="581"/>
                    </a:cubicBezTo>
                    <a:cubicBezTo>
                      <a:pt x="500" y="581"/>
                      <a:pt x="615" y="476"/>
                      <a:pt x="638" y="340"/>
                    </a:cubicBezTo>
                    <a:cubicBezTo>
                      <a:pt x="651" y="303"/>
                      <a:pt x="651" y="265"/>
                      <a:pt x="638" y="240"/>
                    </a:cubicBezTo>
                    <a:cubicBezTo>
                      <a:pt x="638" y="215"/>
                      <a:pt x="638" y="203"/>
                      <a:pt x="638" y="190"/>
                    </a:cubicBezTo>
                    <a:cubicBezTo>
                      <a:pt x="626" y="165"/>
                      <a:pt x="613" y="140"/>
                      <a:pt x="601" y="128"/>
                    </a:cubicBezTo>
                    <a:lnTo>
                      <a:pt x="588" y="115"/>
                    </a:lnTo>
                    <a:cubicBezTo>
                      <a:pt x="529" y="39"/>
                      <a:pt x="442" y="1"/>
                      <a:pt x="3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46" name="Google Shape;13046;p61"/>
              <p:cNvSpPr/>
              <p:nvPr/>
            </p:nvSpPr>
            <p:spPr>
              <a:xfrm>
                <a:off x="3443825" y="3587075"/>
                <a:ext cx="17475" cy="14450"/>
              </a:xfrm>
              <a:custGeom>
                <a:rect b="b" l="l" r="r" t="t"/>
                <a:pathLst>
                  <a:path extrusionOk="0" h="578" w="699">
                    <a:moveTo>
                      <a:pt x="345" y="0"/>
                    </a:moveTo>
                    <a:cubicBezTo>
                      <a:pt x="314" y="0"/>
                      <a:pt x="282" y="5"/>
                      <a:pt x="251" y="16"/>
                    </a:cubicBezTo>
                    <a:cubicBezTo>
                      <a:pt x="13" y="116"/>
                      <a:pt x="1" y="453"/>
                      <a:pt x="238" y="553"/>
                    </a:cubicBezTo>
                    <a:cubicBezTo>
                      <a:pt x="278" y="570"/>
                      <a:pt x="318" y="577"/>
                      <a:pt x="356" y="577"/>
                    </a:cubicBezTo>
                    <a:cubicBezTo>
                      <a:pt x="546" y="577"/>
                      <a:pt x="699" y="388"/>
                      <a:pt x="626" y="191"/>
                    </a:cubicBezTo>
                    <a:cubicBezTo>
                      <a:pt x="576" y="72"/>
                      <a:pt x="464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47" name="Google Shape;13047;p61"/>
              <p:cNvSpPr/>
              <p:nvPr/>
            </p:nvSpPr>
            <p:spPr>
              <a:xfrm>
                <a:off x="3297275" y="3435075"/>
                <a:ext cx="18025" cy="14500"/>
              </a:xfrm>
              <a:custGeom>
                <a:rect b="b" l="l" r="r" t="t"/>
                <a:pathLst>
                  <a:path extrusionOk="0" h="580" w="721">
                    <a:moveTo>
                      <a:pt x="354" y="0"/>
                    </a:moveTo>
                    <a:cubicBezTo>
                      <a:pt x="179" y="0"/>
                      <a:pt x="0" y="155"/>
                      <a:pt x="64" y="372"/>
                    </a:cubicBezTo>
                    <a:cubicBezTo>
                      <a:pt x="110" y="519"/>
                      <a:pt x="220" y="580"/>
                      <a:pt x="331" y="580"/>
                    </a:cubicBezTo>
                    <a:cubicBezTo>
                      <a:pt x="523" y="580"/>
                      <a:pt x="721" y="397"/>
                      <a:pt x="602" y="160"/>
                    </a:cubicBezTo>
                    <a:cubicBezTo>
                      <a:pt x="548" y="48"/>
                      <a:pt x="452" y="0"/>
                      <a:pt x="3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48" name="Google Shape;13048;p61"/>
              <p:cNvSpPr/>
              <p:nvPr/>
            </p:nvSpPr>
            <p:spPr>
              <a:xfrm>
                <a:off x="3409225" y="3391425"/>
                <a:ext cx="18025" cy="14725"/>
              </a:xfrm>
              <a:custGeom>
                <a:rect b="b" l="l" r="r" t="t"/>
                <a:pathLst>
                  <a:path extrusionOk="0" h="589" w="721">
                    <a:moveTo>
                      <a:pt x="350" y="1"/>
                    </a:moveTo>
                    <a:cubicBezTo>
                      <a:pt x="173" y="1"/>
                      <a:pt x="1" y="158"/>
                      <a:pt x="73" y="381"/>
                    </a:cubicBezTo>
                    <a:cubicBezTo>
                      <a:pt x="114" y="528"/>
                      <a:pt x="221" y="589"/>
                      <a:pt x="330" y="589"/>
                    </a:cubicBezTo>
                    <a:cubicBezTo>
                      <a:pt x="521" y="589"/>
                      <a:pt x="721" y="406"/>
                      <a:pt x="610" y="169"/>
                    </a:cubicBezTo>
                    <a:cubicBezTo>
                      <a:pt x="551" y="51"/>
                      <a:pt x="450" y="1"/>
                      <a:pt x="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49" name="Google Shape;13049;p61"/>
              <p:cNvSpPr/>
              <p:nvPr/>
            </p:nvSpPr>
            <p:spPr>
              <a:xfrm>
                <a:off x="3300500" y="3647800"/>
                <a:ext cx="17775" cy="15050"/>
              </a:xfrm>
              <a:custGeom>
                <a:rect b="b" l="l" r="r" t="t"/>
                <a:pathLst>
                  <a:path extrusionOk="0" h="602" w="711">
                    <a:moveTo>
                      <a:pt x="386" y="0"/>
                    </a:moveTo>
                    <a:cubicBezTo>
                      <a:pt x="197" y="0"/>
                      <a:pt x="0" y="180"/>
                      <a:pt x="110" y="423"/>
                    </a:cubicBezTo>
                    <a:cubicBezTo>
                      <a:pt x="160" y="532"/>
                      <a:pt x="271" y="601"/>
                      <a:pt x="390" y="601"/>
                    </a:cubicBezTo>
                    <a:cubicBezTo>
                      <a:pt x="421" y="601"/>
                      <a:pt x="454" y="596"/>
                      <a:pt x="485" y="586"/>
                    </a:cubicBezTo>
                    <a:cubicBezTo>
                      <a:pt x="635" y="523"/>
                      <a:pt x="710" y="361"/>
                      <a:pt x="648" y="211"/>
                    </a:cubicBezTo>
                    <a:cubicBezTo>
                      <a:pt x="606" y="63"/>
                      <a:pt x="497" y="0"/>
                      <a:pt x="3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50" name="Google Shape;13050;p61"/>
              <p:cNvSpPr/>
              <p:nvPr/>
            </p:nvSpPr>
            <p:spPr>
              <a:xfrm>
                <a:off x="3592550" y="3502850"/>
                <a:ext cx="15775" cy="14400"/>
              </a:xfrm>
              <a:custGeom>
                <a:rect b="b" l="l" r="r" t="t"/>
                <a:pathLst>
                  <a:path extrusionOk="0" h="576" w="631">
                    <a:moveTo>
                      <a:pt x="327" y="1"/>
                    </a:moveTo>
                    <a:cubicBezTo>
                      <a:pt x="245" y="1"/>
                      <a:pt x="161" y="35"/>
                      <a:pt x="100" y="110"/>
                    </a:cubicBezTo>
                    <a:cubicBezTo>
                      <a:pt x="0" y="235"/>
                      <a:pt x="25" y="410"/>
                      <a:pt x="150" y="510"/>
                    </a:cubicBezTo>
                    <a:cubicBezTo>
                      <a:pt x="206" y="556"/>
                      <a:pt x="268" y="576"/>
                      <a:pt x="329" y="576"/>
                    </a:cubicBezTo>
                    <a:cubicBezTo>
                      <a:pt x="486" y="576"/>
                      <a:pt x="631" y="441"/>
                      <a:pt x="613" y="260"/>
                    </a:cubicBezTo>
                    <a:cubicBezTo>
                      <a:pt x="597" y="96"/>
                      <a:pt x="464" y="1"/>
                      <a:pt x="3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51" name="Google Shape;13051;p61"/>
              <p:cNvSpPr/>
              <p:nvPr/>
            </p:nvSpPr>
            <p:spPr>
              <a:xfrm>
                <a:off x="3629725" y="3482175"/>
                <a:ext cx="16575" cy="14475"/>
              </a:xfrm>
              <a:custGeom>
                <a:rect b="b" l="l" r="r" t="t"/>
                <a:pathLst>
                  <a:path extrusionOk="0" h="579" w="663">
                    <a:moveTo>
                      <a:pt x="362" y="0"/>
                    </a:moveTo>
                    <a:cubicBezTo>
                      <a:pt x="266" y="0"/>
                      <a:pt x="171" y="47"/>
                      <a:pt x="113" y="138"/>
                    </a:cubicBezTo>
                    <a:cubicBezTo>
                      <a:pt x="0" y="313"/>
                      <a:pt x="113" y="550"/>
                      <a:pt x="325" y="575"/>
                    </a:cubicBezTo>
                    <a:cubicBezTo>
                      <a:pt x="339" y="577"/>
                      <a:pt x="354" y="579"/>
                      <a:pt x="368" y="579"/>
                    </a:cubicBezTo>
                    <a:cubicBezTo>
                      <a:pt x="502" y="579"/>
                      <a:pt x="628" y="473"/>
                      <a:pt x="650" y="338"/>
                    </a:cubicBezTo>
                    <a:cubicBezTo>
                      <a:pt x="663" y="263"/>
                      <a:pt x="638" y="188"/>
                      <a:pt x="600" y="125"/>
                    </a:cubicBezTo>
                    <a:cubicBezTo>
                      <a:pt x="540" y="41"/>
                      <a:pt x="451" y="0"/>
                      <a:pt x="3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52" name="Google Shape;13052;p61"/>
              <p:cNvSpPr/>
              <p:nvPr/>
            </p:nvSpPr>
            <p:spPr>
              <a:xfrm>
                <a:off x="3563125" y="3469150"/>
                <a:ext cx="18075" cy="14675"/>
              </a:xfrm>
              <a:custGeom>
                <a:rect b="b" l="l" r="r" t="t"/>
                <a:pathLst>
                  <a:path extrusionOk="0" h="587" w="723">
                    <a:moveTo>
                      <a:pt x="377" y="1"/>
                    </a:moveTo>
                    <a:cubicBezTo>
                      <a:pt x="184" y="1"/>
                      <a:pt x="1" y="205"/>
                      <a:pt x="115" y="434"/>
                    </a:cubicBezTo>
                    <a:cubicBezTo>
                      <a:pt x="175" y="541"/>
                      <a:pt x="270" y="586"/>
                      <a:pt x="364" y="586"/>
                    </a:cubicBezTo>
                    <a:cubicBezTo>
                      <a:pt x="545" y="586"/>
                      <a:pt x="722" y="418"/>
                      <a:pt x="640" y="196"/>
                    </a:cubicBezTo>
                    <a:cubicBezTo>
                      <a:pt x="627" y="171"/>
                      <a:pt x="615" y="146"/>
                      <a:pt x="602" y="121"/>
                    </a:cubicBezTo>
                    <a:cubicBezTo>
                      <a:pt x="540" y="36"/>
                      <a:pt x="457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53" name="Google Shape;13053;p61"/>
              <p:cNvSpPr/>
              <p:nvPr/>
            </p:nvSpPr>
            <p:spPr>
              <a:xfrm>
                <a:off x="3574275" y="3430225"/>
                <a:ext cx="15175" cy="14400"/>
              </a:xfrm>
              <a:custGeom>
                <a:rect b="b" l="l" r="r" t="t"/>
                <a:pathLst>
                  <a:path extrusionOk="0" h="576" w="607">
                    <a:moveTo>
                      <a:pt x="313" y="1"/>
                    </a:moveTo>
                    <a:cubicBezTo>
                      <a:pt x="152" y="1"/>
                      <a:pt x="1" y="136"/>
                      <a:pt x="19" y="316"/>
                    </a:cubicBezTo>
                    <a:cubicBezTo>
                      <a:pt x="42" y="480"/>
                      <a:pt x="173" y="576"/>
                      <a:pt x="307" y="576"/>
                    </a:cubicBezTo>
                    <a:cubicBezTo>
                      <a:pt x="388" y="576"/>
                      <a:pt x="470" y="541"/>
                      <a:pt x="531" y="466"/>
                    </a:cubicBezTo>
                    <a:cubicBezTo>
                      <a:pt x="581" y="404"/>
                      <a:pt x="606" y="329"/>
                      <a:pt x="594" y="254"/>
                    </a:cubicBezTo>
                    <a:cubicBezTo>
                      <a:pt x="594" y="229"/>
                      <a:pt x="594" y="204"/>
                      <a:pt x="581" y="179"/>
                    </a:cubicBezTo>
                    <a:cubicBezTo>
                      <a:pt x="569" y="141"/>
                      <a:pt x="531" y="91"/>
                      <a:pt x="494" y="66"/>
                    </a:cubicBezTo>
                    <a:cubicBezTo>
                      <a:pt x="438" y="21"/>
                      <a:pt x="375" y="1"/>
                      <a:pt x="31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54" name="Google Shape;13054;p61"/>
              <p:cNvSpPr/>
              <p:nvPr/>
            </p:nvSpPr>
            <p:spPr>
              <a:xfrm>
                <a:off x="3608800" y="3429375"/>
                <a:ext cx="17675" cy="14500"/>
              </a:xfrm>
              <a:custGeom>
                <a:rect b="b" l="l" r="r" t="t"/>
                <a:pathLst>
                  <a:path extrusionOk="0" h="580" w="707">
                    <a:moveTo>
                      <a:pt x="361" y="0"/>
                    </a:moveTo>
                    <a:cubicBezTo>
                      <a:pt x="266" y="0"/>
                      <a:pt x="171" y="47"/>
                      <a:pt x="113" y="138"/>
                    </a:cubicBezTo>
                    <a:cubicBezTo>
                      <a:pt x="0" y="313"/>
                      <a:pt x="113" y="550"/>
                      <a:pt x="325" y="575"/>
                    </a:cubicBezTo>
                    <a:cubicBezTo>
                      <a:pt x="342" y="578"/>
                      <a:pt x="358" y="579"/>
                      <a:pt x="374" y="579"/>
                    </a:cubicBezTo>
                    <a:cubicBezTo>
                      <a:pt x="563" y="579"/>
                      <a:pt x="707" y="384"/>
                      <a:pt x="637" y="188"/>
                    </a:cubicBezTo>
                    <a:cubicBezTo>
                      <a:pt x="625" y="163"/>
                      <a:pt x="612" y="138"/>
                      <a:pt x="600" y="125"/>
                    </a:cubicBezTo>
                    <a:cubicBezTo>
                      <a:pt x="540" y="41"/>
                      <a:pt x="450" y="0"/>
                      <a:pt x="3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55" name="Google Shape;13055;p61"/>
              <p:cNvSpPr/>
              <p:nvPr/>
            </p:nvSpPr>
            <p:spPr>
              <a:xfrm>
                <a:off x="3642850" y="3448800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23" y="1"/>
                    </a:moveTo>
                    <a:cubicBezTo>
                      <a:pt x="286" y="1"/>
                      <a:pt x="249" y="8"/>
                      <a:pt x="213" y="23"/>
                    </a:cubicBezTo>
                    <a:cubicBezTo>
                      <a:pt x="75" y="86"/>
                      <a:pt x="0" y="248"/>
                      <a:pt x="50" y="398"/>
                    </a:cubicBezTo>
                    <a:cubicBezTo>
                      <a:pt x="98" y="512"/>
                      <a:pt x="203" y="582"/>
                      <a:pt x="316" y="582"/>
                    </a:cubicBezTo>
                    <a:cubicBezTo>
                      <a:pt x="352" y="582"/>
                      <a:pt x="389" y="575"/>
                      <a:pt x="425" y="560"/>
                    </a:cubicBezTo>
                    <a:cubicBezTo>
                      <a:pt x="575" y="510"/>
                      <a:pt x="650" y="335"/>
                      <a:pt x="588" y="185"/>
                    </a:cubicBezTo>
                    <a:cubicBezTo>
                      <a:pt x="550" y="72"/>
                      <a:pt x="440" y="1"/>
                      <a:pt x="3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56" name="Google Shape;13056;p61"/>
              <p:cNvSpPr/>
              <p:nvPr/>
            </p:nvSpPr>
            <p:spPr>
              <a:xfrm>
                <a:off x="3548850" y="3369575"/>
                <a:ext cx="18650" cy="14325"/>
              </a:xfrm>
              <a:custGeom>
                <a:rect b="b" l="l" r="r" t="t"/>
                <a:pathLst>
                  <a:path extrusionOk="0" h="573" w="746">
                    <a:moveTo>
                      <a:pt x="384" y="1"/>
                    </a:moveTo>
                    <a:cubicBezTo>
                      <a:pt x="130" y="1"/>
                      <a:pt x="0" y="341"/>
                      <a:pt x="211" y="505"/>
                    </a:cubicBezTo>
                    <a:cubicBezTo>
                      <a:pt x="270" y="552"/>
                      <a:pt x="335" y="572"/>
                      <a:pt x="397" y="572"/>
                    </a:cubicBezTo>
                    <a:cubicBezTo>
                      <a:pt x="583" y="572"/>
                      <a:pt x="746" y="387"/>
                      <a:pt x="661" y="180"/>
                    </a:cubicBezTo>
                    <a:cubicBezTo>
                      <a:pt x="624" y="80"/>
                      <a:pt x="549" y="18"/>
                      <a:pt x="436" y="5"/>
                    </a:cubicBezTo>
                    <a:cubicBezTo>
                      <a:pt x="418" y="2"/>
                      <a:pt x="401" y="1"/>
                      <a:pt x="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57" name="Google Shape;13057;p61"/>
              <p:cNvSpPr/>
              <p:nvPr/>
            </p:nvSpPr>
            <p:spPr>
              <a:xfrm>
                <a:off x="3588475" y="3357650"/>
                <a:ext cx="15975" cy="14550"/>
              </a:xfrm>
              <a:custGeom>
                <a:rect b="b" l="l" r="r" t="t"/>
                <a:pathLst>
                  <a:path extrusionOk="0" h="582" w="639">
                    <a:moveTo>
                      <a:pt x="327" y="1"/>
                    </a:moveTo>
                    <a:cubicBezTo>
                      <a:pt x="246" y="1"/>
                      <a:pt x="163" y="34"/>
                      <a:pt x="101" y="107"/>
                    </a:cubicBezTo>
                    <a:cubicBezTo>
                      <a:pt x="1" y="232"/>
                      <a:pt x="26" y="420"/>
                      <a:pt x="151" y="520"/>
                    </a:cubicBezTo>
                    <a:cubicBezTo>
                      <a:pt x="203" y="562"/>
                      <a:pt x="264" y="582"/>
                      <a:pt x="324" y="582"/>
                    </a:cubicBezTo>
                    <a:cubicBezTo>
                      <a:pt x="409" y="582"/>
                      <a:pt x="492" y="543"/>
                      <a:pt x="551" y="470"/>
                    </a:cubicBezTo>
                    <a:cubicBezTo>
                      <a:pt x="626" y="395"/>
                      <a:pt x="638" y="282"/>
                      <a:pt x="601" y="182"/>
                    </a:cubicBezTo>
                    <a:cubicBezTo>
                      <a:pt x="550" y="66"/>
                      <a:pt x="440" y="1"/>
                      <a:pt x="3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58" name="Google Shape;13058;p61"/>
              <p:cNvSpPr/>
              <p:nvPr/>
            </p:nvSpPr>
            <p:spPr>
              <a:xfrm>
                <a:off x="3536625" y="3402700"/>
                <a:ext cx="19225" cy="14950"/>
              </a:xfrm>
              <a:custGeom>
                <a:rect b="b" l="l" r="r" t="t"/>
                <a:pathLst>
                  <a:path extrusionOk="0" h="598" w="769">
                    <a:moveTo>
                      <a:pt x="315" y="1"/>
                    </a:moveTo>
                    <a:cubicBezTo>
                      <a:pt x="235" y="1"/>
                      <a:pt x="156" y="36"/>
                      <a:pt x="100" y="105"/>
                    </a:cubicBezTo>
                    <a:cubicBezTo>
                      <a:pt x="0" y="230"/>
                      <a:pt x="13" y="405"/>
                      <a:pt x="138" y="517"/>
                    </a:cubicBezTo>
                    <a:cubicBezTo>
                      <a:pt x="202" y="574"/>
                      <a:pt x="270" y="598"/>
                      <a:pt x="334" y="598"/>
                    </a:cubicBezTo>
                    <a:cubicBezTo>
                      <a:pt x="579" y="598"/>
                      <a:pt x="768" y="246"/>
                      <a:pt x="500" y="68"/>
                    </a:cubicBezTo>
                    <a:cubicBezTo>
                      <a:pt x="445" y="23"/>
                      <a:pt x="379" y="1"/>
                      <a:pt x="3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59" name="Google Shape;13059;p61"/>
              <p:cNvSpPr/>
              <p:nvPr/>
            </p:nvSpPr>
            <p:spPr>
              <a:xfrm>
                <a:off x="3615975" y="3391650"/>
                <a:ext cx="16275" cy="14425"/>
              </a:xfrm>
              <a:custGeom>
                <a:rect b="b" l="l" r="r" t="t"/>
                <a:pathLst>
                  <a:path extrusionOk="0" h="577" w="651">
                    <a:moveTo>
                      <a:pt x="334" y="0"/>
                    </a:moveTo>
                    <a:cubicBezTo>
                      <a:pt x="298" y="0"/>
                      <a:pt x="262" y="7"/>
                      <a:pt x="225" y="22"/>
                    </a:cubicBezTo>
                    <a:cubicBezTo>
                      <a:pt x="76" y="72"/>
                      <a:pt x="1" y="247"/>
                      <a:pt x="51" y="397"/>
                    </a:cubicBezTo>
                    <a:cubicBezTo>
                      <a:pt x="99" y="513"/>
                      <a:pt x="207" y="576"/>
                      <a:pt x="322" y="576"/>
                    </a:cubicBezTo>
                    <a:cubicBezTo>
                      <a:pt x="356" y="576"/>
                      <a:pt x="391" y="571"/>
                      <a:pt x="425" y="559"/>
                    </a:cubicBezTo>
                    <a:cubicBezTo>
                      <a:pt x="575" y="497"/>
                      <a:pt x="650" y="335"/>
                      <a:pt x="600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60" name="Google Shape;13060;p61"/>
              <p:cNvSpPr/>
              <p:nvPr/>
            </p:nvSpPr>
            <p:spPr>
              <a:xfrm>
                <a:off x="3706900" y="3457750"/>
                <a:ext cx="18900" cy="14450"/>
              </a:xfrm>
              <a:custGeom>
                <a:rect b="b" l="l" r="r" t="t"/>
                <a:pathLst>
                  <a:path extrusionOk="0" h="578" w="756">
                    <a:moveTo>
                      <a:pt x="379" y="1"/>
                    </a:moveTo>
                    <a:cubicBezTo>
                      <a:pt x="370" y="1"/>
                      <a:pt x="360" y="1"/>
                      <a:pt x="350" y="2"/>
                    </a:cubicBezTo>
                    <a:cubicBezTo>
                      <a:pt x="100" y="27"/>
                      <a:pt x="0" y="352"/>
                      <a:pt x="200" y="515"/>
                    </a:cubicBezTo>
                    <a:cubicBezTo>
                      <a:pt x="253" y="558"/>
                      <a:pt x="316" y="577"/>
                      <a:pt x="378" y="577"/>
                    </a:cubicBezTo>
                    <a:cubicBezTo>
                      <a:pt x="461" y="577"/>
                      <a:pt x="543" y="542"/>
                      <a:pt x="600" y="477"/>
                    </a:cubicBezTo>
                    <a:cubicBezTo>
                      <a:pt x="756" y="285"/>
                      <a:pt x="612" y="1"/>
                      <a:pt x="37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61" name="Google Shape;13061;p61"/>
              <p:cNvSpPr/>
              <p:nvPr/>
            </p:nvSpPr>
            <p:spPr>
              <a:xfrm>
                <a:off x="3682450" y="3393650"/>
                <a:ext cx="17225" cy="14550"/>
              </a:xfrm>
              <a:custGeom>
                <a:rect b="b" l="l" r="r" t="t"/>
                <a:pathLst>
                  <a:path extrusionOk="0" h="582" w="689">
                    <a:moveTo>
                      <a:pt x="377" y="0"/>
                    </a:moveTo>
                    <a:cubicBezTo>
                      <a:pt x="180" y="0"/>
                      <a:pt x="1" y="219"/>
                      <a:pt x="116" y="430"/>
                    </a:cubicBezTo>
                    <a:cubicBezTo>
                      <a:pt x="178" y="535"/>
                      <a:pt x="279" y="581"/>
                      <a:pt x="377" y="581"/>
                    </a:cubicBezTo>
                    <a:cubicBezTo>
                      <a:pt x="536" y="581"/>
                      <a:pt x="689" y="460"/>
                      <a:pt x="666" y="267"/>
                    </a:cubicBezTo>
                    <a:cubicBezTo>
                      <a:pt x="666" y="230"/>
                      <a:pt x="653" y="217"/>
                      <a:pt x="641" y="192"/>
                    </a:cubicBezTo>
                    <a:cubicBezTo>
                      <a:pt x="628" y="142"/>
                      <a:pt x="603" y="105"/>
                      <a:pt x="553" y="67"/>
                    </a:cubicBezTo>
                    <a:cubicBezTo>
                      <a:pt x="498" y="21"/>
                      <a:pt x="436" y="0"/>
                      <a:pt x="3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62" name="Google Shape;13062;p61"/>
              <p:cNvSpPr/>
              <p:nvPr/>
            </p:nvSpPr>
            <p:spPr>
              <a:xfrm>
                <a:off x="3677525" y="3429600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10" y="1"/>
                    </a:moveTo>
                    <a:cubicBezTo>
                      <a:pt x="277" y="1"/>
                      <a:pt x="245" y="6"/>
                      <a:pt x="213" y="16"/>
                    </a:cubicBezTo>
                    <a:cubicBezTo>
                      <a:pt x="75" y="79"/>
                      <a:pt x="0" y="241"/>
                      <a:pt x="50" y="391"/>
                    </a:cubicBezTo>
                    <a:cubicBezTo>
                      <a:pt x="98" y="505"/>
                      <a:pt x="203" y="576"/>
                      <a:pt x="317" y="576"/>
                    </a:cubicBezTo>
                    <a:cubicBezTo>
                      <a:pt x="352" y="576"/>
                      <a:pt x="389" y="569"/>
                      <a:pt x="425" y="554"/>
                    </a:cubicBezTo>
                    <a:cubicBezTo>
                      <a:pt x="575" y="504"/>
                      <a:pt x="650" y="329"/>
                      <a:pt x="588" y="179"/>
                    </a:cubicBezTo>
                    <a:cubicBezTo>
                      <a:pt x="548" y="70"/>
                      <a:pt x="431" y="1"/>
                      <a:pt x="3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63" name="Google Shape;13063;p61"/>
              <p:cNvSpPr/>
              <p:nvPr/>
            </p:nvSpPr>
            <p:spPr>
              <a:xfrm>
                <a:off x="3658775" y="3324300"/>
                <a:ext cx="16350" cy="14250"/>
              </a:xfrm>
              <a:custGeom>
                <a:rect b="b" l="l" r="r" t="t"/>
                <a:pathLst>
                  <a:path extrusionOk="0" h="570" w="654">
                    <a:moveTo>
                      <a:pt x="301" y="1"/>
                    </a:moveTo>
                    <a:cubicBezTo>
                      <a:pt x="159" y="1"/>
                      <a:pt x="36" y="96"/>
                      <a:pt x="13" y="242"/>
                    </a:cubicBezTo>
                    <a:cubicBezTo>
                      <a:pt x="1" y="317"/>
                      <a:pt x="26" y="392"/>
                      <a:pt x="63" y="454"/>
                    </a:cubicBezTo>
                    <a:cubicBezTo>
                      <a:pt x="129" y="535"/>
                      <a:pt x="213" y="570"/>
                      <a:pt x="295" y="570"/>
                    </a:cubicBezTo>
                    <a:cubicBezTo>
                      <a:pt x="480" y="570"/>
                      <a:pt x="653" y="395"/>
                      <a:pt x="575" y="179"/>
                    </a:cubicBezTo>
                    <a:cubicBezTo>
                      <a:pt x="563" y="154"/>
                      <a:pt x="550" y="129"/>
                      <a:pt x="538" y="117"/>
                    </a:cubicBezTo>
                    <a:cubicBezTo>
                      <a:pt x="488" y="54"/>
                      <a:pt x="425" y="17"/>
                      <a:pt x="351" y="4"/>
                    </a:cubicBezTo>
                    <a:cubicBezTo>
                      <a:pt x="334" y="2"/>
                      <a:pt x="317" y="1"/>
                      <a:pt x="3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64" name="Google Shape;13064;p61"/>
              <p:cNvSpPr/>
              <p:nvPr/>
            </p:nvSpPr>
            <p:spPr>
              <a:xfrm>
                <a:off x="3645025" y="3370400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34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85"/>
                      <a:pt x="1" y="247"/>
                      <a:pt x="63" y="397"/>
                    </a:cubicBezTo>
                    <a:cubicBezTo>
                      <a:pt x="101" y="511"/>
                      <a:pt x="211" y="582"/>
                      <a:pt x="322" y="582"/>
                    </a:cubicBezTo>
                    <a:cubicBezTo>
                      <a:pt x="357" y="582"/>
                      <a:pt x="393" y="575"/>
                      <a:pt x="426" y="560"/>
                    </a:cubicBezTo>
                    <a:cubicBezTo>
                      <a:pt x="576" y="497"/>
                      <a:pt x="651" y="335"/>
                      <a:pt x="601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65" name="Google Shape;13065;p61"/>
              <p:cNvSpPr/>
              <p:nvPr/>
            </p:nvSpPr>
            <p:spPr>
              <a:xfrm>
                <a:off x="3524125" y="3525275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49" y="1"/>
                    </a:moveTo>
                    <a:cubicBezTo>
                      <a:pt x="254" y="1"/>
                      <a:pt x="159" y="48"/>
                      <a:pt x="100" y="138"/>
                    </a:cubicBezTo>
                    <a:cubicBezTo>
                      <a:pt x="1" y="326"/>
                      <a:pt x="100" y="551"/>
                      <a:pt x="313" y="576"/>
                    </a:cubicBezTo>
                    <a:cubicBezTo>
                      <a:pt x="330" y="579"/>
                      <a:pt x="346" y="580"/>
                      <a:pt x="362" y="580"/>
                    </a:cubicBezTo>
                    <a:cubicBezTo>
                      <a:pt x="551" y="580"/>
                      <a:pt x="694" y="384"/>
                      <a:pt x="625" y="188"/>
                    </a:cubicBezTo>
                    <a:cubicBezTo>
                      <a:pt x="613" y="163"/>
                      <a:pt x="600" y="138"/>
                      <a:pt x="588" y="126"/>
                    </a:cubicBezTo>
                    <a:cubicBezTo>
                      <a:pt x="528" y="41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66" name="Google Shape;13066;p61"/>
              <p:cNvSpPr/>
              <p:nvPr/>
            </p:nvSpPr>
            <p:spPr>
              <a:xfrm>
                <a:off x="3529350" y="3488150"/>
                <a:ext cx="16975" cy="12800"/>
              </a:xfrm>
              <a:custGeom>
                <a:rect b="b" l="l" r="r" t="t"/>
                <a:pathLst>
                  <a:path extrusionOk="0" h="512" w="679">
                    <a:moveTo>
                      <a:pt x="483" y="0"/>
                    </a:moveTo>
                    <a:cubicBezTo>
                      <a:pt x="275" y="0"/>
                      <a:pt x="1" y="282"/>
                      <a:pt x="204" y="449"/>
                    </a:cubicBezTo>
                    <a:cubicBezTo>
                      <a:pt x="257" y="491"/>
                      <a:pt x="320" y="511"/>
                      <a:pt x="382" y="511"/>
                    </a:cubicBezTo>
                    <a:cubicBezTo>
                      <a:pt x="465" y="511"/>
                      <a:pt x="547" y="475"/>
                      <a:pt x="604" y="411"/>
                    </a:cubicBezTo>
                    <a:cubicBezTo>
                      <a:pt x="654" y="349"/>
                      <a:pt x="679" y="274"/>
                      <a:pt x="666" y="199"/>
                    </a:cubicBezTo>
                    <a:cubicBezTo>
                      <a:pt x="666" y="174"/>
                      <a:pt x="666" y="149"/>
                      <a:pt x="654" y="124"/>
                    </a:cubicBezTo>
                    <a:cubicBezTo>
                      <a:pt x="621" y="35"/>
                      <a:pt x="556" y="0"/>
                      <a:pt x="4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67" name="Google Shape;13067;p61"/>
              <p:cNvSpPr/>
              <p:nvPr/>
            </p:nvSpPr>
            <p:spPr>
              <a:xfrm>
                <a:off x="3497875" y="3465600"/>
                <a:ext cx="17375" cy="14525"/>
              </a:xfrm>
              <a:custGeom>
                <a:rect b="b" l="l" r="r" t="t"/>
                <a:pathLst>
                  <a:path extrusionOk="0" h="581" w="695">
                    <a:moveTo>
                      <a:pt x="356" y="1"/>
                    </a:moveTo>
                    <a:cubicBezTo>
                      <a:pt x="260" y="1"/>
                      <a:pt x="165" y="48"/>
                      <a:pt x="113" y="138"/>
                    </a:cubicBezTo>
                    <a:cubicBezTo>
                      <a:pt x="1" y="313"/>
                      <a:pt x="113" y="551"/>
                      <a:pt x="313" y="576"/>
                    </a:cubicBezTo>
                    <a:cubicBezTo>
                      <a:pt x="331" y="579"/>
                      <a:pt x="348" y="580"/>
                      <a:pt x="365" y="580"/>
                    </a:cubicBezTo>
                    <a:cubicBezTo>
                      <a:pt x="562" y="580"/>
                      <a:pt x="695" y="384"/>
                      <a:pt x="626" y="188"/>
                    </a:cubicBezTo>
                    <a:cubicBezTo>
                      <a:pt x="613" y="163"/>
                      <a:pt x="601" y="138"/>
                      <a:pt x="588" y="126"/>
                    </a:cubicBezTo>
                    <a:cubicBezTo>
                      <a:pt x="534" y="41"/>
                      <a:pt x="445" y="1"/>
                      <a:pt x="3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68" name="Google Shape;13068;p61"/>
              <p:cNvSpPr/>
              <p:nvPr/>
            </p:nvSpPr>
            <p:spPr>
              <a:xfrm>
                <a:off x="3474050" y="3400050"/>
                <a:ext cx="17425" cy="12850"/>
              </a:xfrm>
              <a:custGeom>
                <a:rect b="b" l="l" r="r" t="t"/>
                <a:pathLst>
                  <a:path extrusionOk="0" h="514" w="697">
                    <a:moveTo>
                      <a:pt x="483" y="0"/>
                    </a:moveTo>
                    <a:cubicBezTo>
                      <a:pt x="275" y="0"/>
                      <a:pt x="1" y="282"/>
                      <a:pt x="204" y="448"/>
                    </a:cubicBezTo>
                    <a:cubicBezTo>
                      <a:pt x="260" y="494"/>
                      <a:pt x="323" y="514"/>
                      <a:pt x="385" y="514"/>
                    </a:cubicBezTo>
                    <a:cubicBezTo>
                      <a:pt x="546" y="514"/>
                      <a:pt x="697" y="379"/>
                      <a:pt x="679" y="198"/>
                    </a:cubicBezTo>
                    <a:cubicBezTo>
                      <a:pt x="666" y="174"/>
                      <a:pt x="666" y="149"/>
                      <a:pt x="654" y="124"/>
                    </a:cubicBezTo>
                    <a:cubicBezTo>
                      <a:pt x="621" y="35"/>
                      <a:pt x="556" y="0"/>
                      <a:pt x="4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69" name="Google Shape;13069;p61"/>
              <p:cNvSpPr/>
              <p:nvPr/>
            </p:nvSpPr>
            <p:spPr>
              <a:xfrm>
                <a:off x="3500875" y="3426750"/>
                <a:ext cx="18750" cy="14300"/>
              </a:xfrm>
              <a:custGeom>
                <a:rect b="b" l="l" r="r" t="t"/>
                <a:pathLst>
                  <a:path extrusionOk="0" h="572" w="750">
                    <a:moveTo>
                      <a:pt x="398" y="1"/>
                    </a:moveTo>
                    <a:cubicBezTo>
                      <a:pt x="60" y="1"/>
                      <a:pt x="1" y="520"/>
                      <a:pt x="368" y="568"/>
                    </a:cubicBezTo>
                    <a:cubicBezTo>
                      <a:pt x="385" y="571"/>
                      <a:pt x="401" y="572"/>
                      <a:pt x="417" y="572"/>
                    </a:cubicBezTo>
                    <a:cubicBezTo>
                      <a:pt x="606" y="572"/>
                      <a:pt x="750" y="376"/>
                      <a:pt x="681" y="180"/>
                    </a:cubicBezTo>
                    <a:cubicBezTo>
                      <a:pt x="668" y="155"/>
                      <a:pt x="656" y="130"/>
                      <a:pt x="643" y="118"/>
                    </a:cubicBezTo>
                    <a:cubicBezTo>
                      <a:pt x="593" y="55"/>
                      <a:pt x="531" y="18"/>
                      <a:pt x="456" y="5"/>
                    </a:cubicBezTo>
                    <a:cubicBezTo>
                      <a:pt x="436" y="2"/>
                      <a:pt x="417" y="1"/>
                      <a:pt x="3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70" name="Google Shape;13070;p61"/>
              <p:cNvSpPr/>
              <p:nvPr/>
            </p:nvSpPr>
            <p:spPr>
              <a:xfrm>
                <a:off x="3645050" y="3410325"/>
                <a:ext cx="18600" cy="14500"/>
              </a:xfrm>
              <a:custGeom>
                <a:rect b="b" l="l" r="r" t="t"/>
                <a:pathLst>
                  <a:path extrusionOk="0" h="580" w="744">
                    <a:moveTo>
                      <a:pt x="409" y="0"/>
                    </a:moveTo>
                    <a:cubicBezTo>
                      <a:pt x="200" y="0"/>
                      <a:pt x="1" y="238"/>
                      <a:pt x="162" y="462"/>
                    </a:cubicBezTo>
                    <a:cubicBezTo>
                      <a:pt x="212" y="525"/>
                      <a:pt x="275" y="562"/>
                      <a:pt x="362" y="575"/>
                    </a:cubicBezTo>
                    <a:cubicBezTo>
                      <a:pt x="379" y="578"/>
                      <a:pt x="395" y="579"/>
                      <a:pt x="411" y="579"/>
                    </a:cubicBezTo>
                    <a:cubicBezTo>
                      <a:pt x="600" y="579"/>
                      <a:pt x="744" y="383"/>
                      <a:pt x="675" y="187"/>
                    </a:cubicBezTo>
                    <a:cubicBezTo>
                      <a:pt x="662" y="162"/>
                      <a:pt x="650" y="137"/>
                      <a:pt x="637" y="125"/>
                    </a:cubicBezTo>
                    <a:cubicBezTo>
                      <a:pt x="574" y="37"/>
                      <a:pt x="491" y="0"/>
                      <a:pt x="4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71" name="Google Shape;13071;p61"/>
              <p:cNvSpPr/>
              <p:nvPr/>
            </p:nvSpPr>
            <p:spPr>
              <a:xfrm>
                <a:off x="3579725" y="3396250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51" y="0"/>
                    </a:moveTo>
                    <a:cubicBezTo>
                      <a:pt x="257" y="0"/>
                      <a:pt x="165" y="47"/>
                      <a:pt x="113" y="138"/>
                    </a:cubicBezTo>
                    <a:cubicBezTo>
                      <a:pt x="1" y="313"/>
                      <a:pt x="113" y="550"/>
                      <a:pt x="313" y="575"/>
                    </a:cubicBezTo>
                    <a:cubicBezTo>
                      <a:pt x="330" y="578"/>
                      <a:pt x="346" y="580"/>
                      <a:pt x="362" y="580"/>
                    </a:cubicBezTo>
                    <a:cubicBezTo>
                      <a:pt x="552" y="580"/>
                      <a:pt x="695" y="384"/>
                      <a:pt x="626" y="188"/>
                    </a:cubicBezTo>
                    <a:cubicBezTo>
                      <a:pt x="613" y="163"/>
                      <a:pt x="601" y="138"/>
                      <a:pt x="588" y="126"/>
                    </a:cubicBezTo>
                    <a:cubicBezTo>
                      <a:pt x="528" y="41"/>
                      <a:pt x="439" y="0"/>
                      <a:pt x="3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72" name="Google Shape;13072;p61"/>
              <p:cNvSpPr/>
              <p:nvPr/>
            </p:nvSpPr>
            <p:spPr>
              <a:xfrm>
                <a:off x="3598850" y="3465425"/>
                <a:ext cx="16250" cy="11775"/>
              </a:xfrm>
              <a:custGeom>
                <a:rect b="b" l="l" r="r" t="t"/>
                <a:pathLst>
                  <a:path extrusionOk="0" h="471" w="650">
                    <a:moveTo>
                      <a:pt x="315" y="0"/>
                    </a:moveTo>
                    <a:cubicBezTo>
                      <a:pt x="182" y="0"/>
                      <a:pt x="54" y="93"/>
                      <a:pt x="23" y="245"/>
                    </a:cubicBezTo>
                    <a:cubicBezTo>
                      <a:pt x="1" y="401"/>
                      <a:pt x="135" y="470"/>
                      <a:pt x="278" y="470"/>
                    </a:cubicBezTo>
                    <a:cubicBezTo>
                      <a:pt x="456" y="470"/>
                      <a:pt x="649" y="363"/>
                      <a:pt x="573" y="183"/>
                    </a:cubicBezTo>
                    <a:cubicBezTo>
                      <a:pt x="573" y="158"/>
                      <a:pt x="561" y="133"/>
                      <a:pt x="548" y="120"/>
                    </a:cubicBezTo>
                    <a:cubicBezTo>
                      <a:pt x="485" y="38"/>
                      <a:pt x="399" y="0"/>
                      <a:pt x="3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73" name="Google Shape;13073;p61"/>
              <p:cNvSpPr/>
              <p:nvPr/>
            </p:nvSpPr>
            <p:spPr>
              <a:xfrm>
                <a:off x="3535125" y="3446925"/>
                <a:ext cx="18800" cy="14525"/>
              </a:xfrm>
              <a:custGeom>
                <a:rect b="b" l="l" r="r" t="t"/>
                <a:pathLst>
                  <a:path extrusionOk="0" h="581" w="752">
                    <a:moveTo>
                      <a:pt x="412" y="1"/>
                    </a:moveTo>
                    <a:cubicBezTo>
                      <a:pt x="202" y="1"/>
                      <a:pt x="1" y="247"/>
                      <a:pt x="173" y="473"/>
                    </a:cubicBezTo>
                    <a:cubicBezTo>
                      <a:pt x="233" y="548"/>
                      <a:pt x="313" y="580"/>
                      <a:pt x="391" y="580"/>
                    </a:cubicBezTo>
                    <a:cubicBezTo>
                      <a:pt x="574" y="580"/>
                      <a:pt x="751" y="408"/>
                      <a:pt x="673" y="198"/>
                    </a:cubicBezTo>
                    <a:cubicBezTo>
                      <a:pt x="660" y="173"/>
                      <a:pt x="648" y="148"/>
                      <a:pt x="635" y="123"/>
                    </a:cubicBezTo>
                    <a:cubicBezTo>
                      <a:pt x="573" y="37"/>
                      <a:pt x="492" y="1"/>
                      <a:pt x="4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74" name="Google Shape;13074;p61"/>
              <p:cNvSpPr/>
              <p:nvPr/>
            </p:nvSpPr>
            <p:spPr>
              <a:xfrm>
                <a:off x="3507625" y="3380600"/>
                <a:ext cx="18275" cy="14475"/>
              </a:xfrm>
              <a:custGeom>
                <a:rect b="b" l="l" r="r" t="t"/>
                <a:pathLst>
                  <a:path extrusionOk="0" h="579" w="731">
                    <a:moveTo>
                      <a:pt x="380" y="0"/>
                    </a:moveTo>
                    <a:cubicBezTo>
                      <a:pt x="186" y="0"/>
                      <a:pt x="0" y="207"/>
                      <a:pt x="123" y="427"/>
                    </a:cubicBezTo>
                    <a:cubicBezTo>
                      <a:pt x="179" y="534"/>
                      <a:pt x="272" y="579"/>
                      <a:pt x="367" y="579"/>
                    </a:cubicBezTo>
                    <a:cubicBezTo>
                      <a:pt x="547" y="579"/>
                      <a:pt x="730" y="411"/>
                      <a:pt x="648" y="189"/>
                    </a:cubicBezTo>
                    <a:cubicBezTo>
                      <a:pt x="636" y="164"/>
                      <a:pt x="623" y="139"/>
                      <a:pt x="611" y="127"/>
                    </a:cubicBezTo>
                    <a:cubicBezTo>
                      <a:pt x="547" y="37"/>
                      <a:pt x="463" y="0"/>
                      <a:pt x="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75" name="Google Shape;13075;p61"/>
              <p:cNvSpPr/>
              <p:nvPr/>
            </p:nvSpPr>
            <p:spPr>
              <a:xfrm>
                <a:off x="3559750" y="3511400"/>
                <a:ext cx="15750" cy="14375"/>
              </a:xfrm>
              <a:custGeom>
                <a:rect b="b" l="l" r="r" t="t"/>
                <a:pathLst>
                  <a:path extrusionOk="0" h="575" w="630">
                    <a:moveTo>
                      <a:pt x="304" y="1"/>
                    </a:moveTo>
                    <a:cubicBezTo>
                      <a:pt x="173" y="1"/>
                      <a:pt x="44" y="82"/>
                      <a:pt x="25" y="243"/>
                    </a:cubicBezTo>
                    <a:cubicBezTo>
                      <a:pt x="0" y="318"/>
                      <a:pt x="25" y="393"/>
                      <a:pt x="75" y="456"/>
                    </a:cubicBezTo>
                    <a:cubicBezTo>
                      <a:pt x="133" y="539"/>
                      <a:pt x="216" y="575"/>
                      <a:pt x="298" y="575"/>
                    </a:cubicBezTo>
                    <a:cubicBezTo>
                      <a:pt x="464" y="575"/>
                      <a:pt x="629" y="427"/>
                      <a:pt x="587" y="218"/>
                    </a:cubicBezTo>
                    <a:cubicBezTo>
                      <a:pt x="551" y="73"/>
                      <a:pt x="427" y="1"/>
                      <a:pt x="3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76" name="Google Shape;13076;p61"/>
              <p:cNvSpPr/>
              <p:nvPr/>
            </p:nvSpPr>
            <p:spPr>
              <a:xfrm>
                <a:off x="3617550" y="3339100"/>
                <a:ext cx="18300" cy="14475"/>
              </a:xfrm>
              <a:custGeom>
                <a:rect b="b" l="l" r="r" t="t"/>
                <a:pathLst>
                  <a:path extrusionOk="0" h="579" w="732">
                    <a:moveTo>
                      <a:pt x="399" y="0"/>
                    </a:moveTo>
                    <a:cubicBezTo>
                      <a:pt x="194" y="0"/>
                      <a:pt x="1" y="238"/>
                      <a:pt x="162" y="462"/>
                    </a:cubicBezTo>
                    <a:cubicBezTo>
                      <a:pt x="200" y="525"/>
                      <a:pt x="275" y="562"/>
                      <a:pt x="350" y="575"/>
                    </a:cubicBezTo>
                    <a:cubicBezTo>
                      <a:pt x="367" y="577"/>
                      <a:pt x="383" y="579"/>
                      <a:pt x="399" y="579"/>
                    </a:cubicBezTo>
                    <a:cubicBezTo>
                      <a:pt x="598" y="579"/>
                      <a:pt x="732" y="372"/>
                      <a:pt x="662" y="187"/>
                    </a:cubicBezTo>
                    <a:cubicBezTo>
                      <a:pt x="650" y="162"/>
                      <a:pt x="637" y="137"/>
                      <a:pt x="625" y="125"/>
                    </a:cubicBezTo>
                    <a:cubicBezTo>
                      <a:pt x="562" y="37"/>
                      <a:pt x="479" y="0"/>
                      <a:pt x="3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77" name="Google Shape;13077;p61"/>
              <p:cNvSpPr/>
              <p:nvPr/>
            </p:nvSpPr>
            <p:spPr>
              <a:xfrm>
                <a:off x="3685325" y="3354125"/>
                <a:ext cx="14925" cy="14075"/>
              </a:xfrm>
              <a:custGeom>
                <a:rect b="b" l="l" r="r" t="t"/>
                <a:pathLst>
                  <a:path extrusionOk="0" h="563" w="597">
                    <a:moveTo>
                      <a:pt x="286" y="1"/>
                    </a:moveTo>
                    <a:cubicBezTo>
                      <a:pt x="166" y="1"/>
                      <a:pt x="46" y="70"/>
                      <a:pt x="13" y="223"/>
                    </a:cubicBezTo>
                    <a:cubicBezTo>
                      <a:pt x="1" y="298"/>
                      <a:pt x="13" y="386"/>
                      <a:pt x="63" y="448"/>
                    </a:cubicBezTo>
                    <a:cubicBezTo>
                      <a:pt x="101" y="498"/>
                      <a:pt x="176" y="548"/>
                      <a:pt x="251" y="561"/>
                    </a:cubicBezTo>
                    <a:cubicBezTo>
                      <a:pt x="261" y="562"/>
                      <a:pt x="272" y="562"/>
                      <a:pt x="282" y="562"/>
                    </a:cubicBezTo>
                    <a:cubicBezTo>
                      <a:pt x="398" y="562"/>
                      <a:pt x="517" y="500"/>
                      <a:pt x="563" y="386"/>
                    </a:cubicBezTo>
                    <a:cubicBezTo>
                      <a:pt x="576" y="361"/>
                      <a:pt x="576" y="336"/>
                      <a:pt x="576" y="311"/>
                    </a:cubicBezTo>
                    <a:cubicBezTo>
                      <a:pt x="597" y="114"/>
                      <a:pt x="440" y="1"/>
                      <a:pt x="2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78" name="Google Shape;13078;p61"/>
              <p:cNvSpPr/>
              <p:nvPr/>
            </p:nvSpPr>
            <p:spPr>
              <a:xfrm>
                <a:off x="3712400" y="3424975"/>
                <a:ext cx="20225" cy="14425"/>
              </a:xfrm>
              <a:custGeom>
                <a:rect b="b" l="l" r="r" t="t"/>
                <a:pathLst>
                  <a:path extrusionOk="0" h="577" w="809">
                    <a:moveTo>
                      <a:pt x="405" y="0"/>
                    </a:moveTo>
                    <a:cubicBezTo>
                      <a:pt x="52" y="0"/>
                      <a:pt x="1" y="527"/>
                      <a:pt x="367" y="576"/>
                    </a:cubicBezTo>
                    <a:cubicBezTo>
                      <a:pt x="376" y="577"/>
                      <a:pt x="384" y="577"/>
                      <a:pt x="392" y="577"/>
                    </a:cubicBezTo>
                    <a:cubicBezTo>
                      <a:pt x="734" y="577"/>
                      <a:pt x="809" y="75"/>
                      <a:pt x="455" y="1"/>
                    </a:cubicBezTo>
                    <a:lnTo>
                      <a:pt x="430" y="1"/>
                    </a:lnTo>
                    <a:cubicBezTo>
                      <a:pt x="422" y="1"/>
                      <a:pt x="413" y="0"/>
                      <a:pt x="4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79" name="Google Shape;13079;p61"/>
              <p:cNvSpPr/>
              <p:nvPr/>
            </p:nvSpPr>
            <p:spPr>
              <a:xfrm>
                <a:off x="3675325" y="3469600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09" y="0"/>
                    </a:moveTo>
                    <a:cubicBezTo>
                      <a:pt x="277" y="0"/>
                      <a:pt x="245" y="5"/>
                      <a:pt x="213" y="16"/>
                    </a:cubicBezTo>
                    <a:cubicBezTo>
                      <a:pt x="76" y="78"/>
                      <a:pt x="1" y="253"/>
                      <a:pt x="51" y="391"/>
                    </a:cubicBezTo>
                    <a:cubicBezTo>
                      <a:pt x="100" y="509"/>
                      <a:pt x="212" y="581"/>
                      <a:pt x="331" y="581"/>
                    </a:cubicBezTo>
                    <a:cubicBezTo>
                      <a:pt x="363" y="581"/>
                      <a:pt x="395" y="576"/>
                      <a:pt x="426" y="566"/>
                    </a:cubicBezTo>
                    <a:cubicBezTo>
                      <a:pt x="576" y="503"/>
                      <a:pt x="651" y="341"/>
                      <a:pt x="588" y="191"/>
                    </a:cubicBezTo>
                    <a:cubicBezTo>
                      <a:pt x="549" y="72"/>
                      <a:pt x="431" y="0"/>
                      <a:pt x="3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80" name="Google Shape;13080;p61"/>
              <p:cNvSpPr/>
              <p:nvPr/>
            </p:nvSpPr>
            <p:spPr>
              <a:xfrm>
                <a:off x="3551750" y="3554350"/>
                <a:ext cx="18450" cy="15300"/>
              </a:xfrm>
              <a:custGeom>
                <a:rect b="b" l="l" r="r" t="t"/>
                <a:pathLst>
                  <a:path extrusionOk="0" h="612" w="738">
                    <a:moveTo>
                      <a:pt x="357" y="0"/>
                    </a:moveTo>
                    <a:cubicBezTo>
                      <a:pt x="171" y="0"/>
                      <a:pt x="1" y="190"/>
                      <a:pt x="83" y="400"/>
                    </a:cubicBezTo>
                    <a:cubicBezTo>
                      <a:pt x="129" y="549"/>
                      <a:pt x="242" y="611"/>
                      <a:pt x="355" y="611"/>
                    </a:cubicBezTo>
                    <a:cubicBezTo>
                      <a:pt x="545" y="611"/>
                      <a:pt x="738" y="435"/>
                      <a:pt x="620" y="200"/>
                    </a:cubicBezTo>
                    <a:cubicBezTo>
                      <a:pt x="608" y="150"/>
                      <a:pt x="583" y="112"/>
                      <a:pt x="558" y="87"/>
                    </a:cubicBezTo>
                    <a:cubicBezTo>
                      <a:pt x="497" y="27"/>
                      <a:pt x="426" y="0"/>
                      <a:pt x="3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81" name="Google Shape;13081;p61"/>
              <p:cNvSpPr/>
              <p:nvPr/>
            </p:nvSpPr>
            <p:spPr>
              <a:xfrm>
                <a:off x="3663775" y="3501775"/>
                <a:ext cx="17475" cy="14450"/>
              </a:xfrm>
              <a:custGeom>
                <a:rect b="b" l="l" r="r" t="t"/>
                <a:pathLst>
                  <a:path extrusionOk="0" h="578" w="699">
                    <a:moveTo>
                      <a:pt x="345" y="1"/>
                    </a:moveTo>
                    <a:cubicBezTo>
                      <a:pt x="314" y="1"/>
                      <a:pt x="282" y="6"/>
                      <a:pt x="250" y="16"/>
                    </a:cubicBezTo>
                    <a:cubicBezTo>
                      <a:pt x="1" y="116"/>
                      <a:pt x="1" y="453"/>
                      <a:pt x="238" y="553"/>
                    </a:cubicBezTo>
                    <a:cubicBezTo>
                      <a:pt x="278" y="570"/>
                      <a:pt x="317" y="578"/>
                      <a:pt x="356" y="578"/>
                    </a:cubicBezTo>
                    <a:cubicBezTo>
                      <a:pt x="546" y="578"/>
                      <a:pt x="698" y="389"/>
                      <a:pt x="625" y="191"/>
                    </a:cubicBezTo>
                    <a:cubicBezTo>
                      <a:pt x="576" y="72"/>
                      <a:pt x="464" y="1"/>
                      <a:pt x="3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82" name="Google Shape;13082;p61"/>
              <p:cNvSpPr/>
              <p:nvPr/>
            </p:nvSpPr>
            <p:spPr>
              <a:xfrm>
                <a:off x="3517200" y="3349775"/>
                <a:ext cx="17850" cy="14500"/>
              </a:xfrm>
              <a:custGeom>
                <a:rect b="b" l="l" r="r" t="t"/>
                <a:pathLst>
                  <a:path extrusionOk="0" h="580" w="714">
                    <a:moveTo>
                      <a:pt x="355" y="1"/>
                    </a:moveTo>
                    <a:cubicBezTo>
                      <a:pt x="179" y="1"/>
                      <a:pt x="1" y="156"/>
                      <a:pt x="65" y="372"/>
                    </a:cubicBezTo>
                    <a:cubicBezTo>
                      <a:pt x="106" y="519"/>
                      <a:pt x="213" y="580"/>
                      <a:pt x="323" y="580"/>
                    </a:cubicBezTo>
                    <a:cubicBezTo>
                      <a:pt x="513" y="580"/>
                      <a:pt x="713" y="398"/>
                      <a:pt x="602" y="160"/>
                    </a:cubicBezTo>
                    <a:cubicBezTo>
                      <a:pt x="549" y="48"/>
                      <a:pt x="452" y="1"/>
                      <a:pt x="3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83" name="Google Shape;13083;p61"/>
              <p:cNvSpPr/>
              <p:nvPr/>
            </p:nvSpPr>
            <p:spPr>
              <a:xfrm>
                <a:off x="3629275" y="3306575"/>
                <a:ext cx="17775" cy="14375"/>
              </a:xfrm>
              <a:custGeom>
                <a:rect b="b" l="l" r="r" t="t"/>
                <a:pathLst>
                  <a:path extrusionOk="0" h="575" w="711">
                    <a:moveTo>
                      <a:pt x="342" y="0"/>
                    </a:moveTo>
                    <a:cubicBezTo>
                      <a:pt x="172" y="0"/>
                      <a:pt x="0" y="149"/>
                      <a:pt x="56" y="363"/>
                    </a:cubicBezTo>
                    <a:cubicBezTo>
                      <a:pt x="102" y="513"/>
                      <a:pt x="215" y="575"/>
                      <a:pt x="328" y="575"/>
                    </a:cubicBezTo>
                    <a:cubicBezTo>
                      <a:pt x="519" y="575"/>
                      <a:pt x="711" y="399"/>
                      <a:pt x="593" y="163"/>
                    </a:cubicBezTo>
                    <a:cubicBezTo>
                      <a:pt x="539" y="49"/>
                      <a:pt x="441" y="0"/>
                      <a:pt x="3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84" name="Google Shape;13084;p61"/>
              <p:cNvSpPr/>
              <p:nvPr/>
            </p:nvSpPr>
            <p:spPr>
              <a:xfrm>
                <a:off x="3552800" y="3330075"/>
                <a:ext cx="16975" cy="14425"/>
              </a:xfrm>
              <a:custGeom>
                <a:rect b="b" l="l" r="r" t="t"/>
                <a:pathLst>
                  <a:path extrusionOk="0" h="577" w="679">
                    <a:moveTo>
                      <a:pt x="401" y="1"/>
                    </a:moveTo>
                    <a:cubicBezTo>
                      <a:pt x="204" y="1"/>
                      <a:pt x="0" y="204"/>
                      <a:pt x="141" y="436"/>
                    </a:cubicBezTo>
                    <a:cubicBezTo>
                      <a:pt x="178" y="511"/>
                      <a:pt x="253" y="561"/>
                      <a:pt x="341" y="573"/>
                    </a:cubicBezTo>
                    <a:cubicBezTo>
                      <a:pt x="356" y="576"/>
                      <a:pt x="371" y="577"/>
                      <a:pt x="387" y="577"/>
                    </a:cubicBezTo>
                    <a:cubicBezTo>
                      <a:pt x="520" y="577"/>
                      <a:pt x="643" y="481"/>
                      <a:pt x="666" y="336"/>
                    </a:cubicBezTo>
                    <a:cubicBezTo>
                      <a:pt x="678" y="298"/>
                      <a:pt x="678" y="273"/>
                      <a:pt x="666" y="236"/>
                    </a:cubicBezTo>
                    <a:cubicBezTo>
                      <a:pt x="666" y="223"/>
                      <a:pt x="666" y="198"/>
                      <a:pt x="653" y="186"/>
                    </a:cubicBezTo>
                    <a:cubicBezTo>
                      <a:pt x="602" y="54"/>
                      <a:pt x="502" y="1"/>
                      <a:pt x="4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85" name="Google Shape;13085;p61"/>
              <p:cNvSpPr/>
              <p:nvPr/>
            </p:nvSpPr>
            <p:spPr>
              <a:xfrm>
                <a:off x="3520550" y="3562500"/>
                <a:ext cx="17650" cy="14975"/>
              </a:xfrm>
              <a:custGeom>
                <a:rect b="b" l="l" r="r" t="t"/>
                <a:pathLst>
                  <a:path extrusionOk="0" h="599" w="706">
                    <a:moveTo>
                      <a:pt x="385" y="1"/>
                    </a:moveTo>
                    <a:cubicBezTo>
                      <a:pt x="194" y="1"/>
                      <a:pt x="1" y="180"/>
                      <a:pt x="119" y="424"/>
                    </a:cubicBezTo>
                    <a:cubicBezTo>
                      <a:pt x="156" y="524"/>
                      <a:pt x="243" y="586"/>
                      <a:pt x="356" y="599"/>
                    </a:cubicBezTo>
                    <a:cubicBezTo>
                      <a:pt x="393" y="599"/>
                      <a:pt x="443" y="599"/>
                      <a:pt x="481" y="586"/>
                    </a:cubicBezTo>
                    <a:cubicBezTo>
                      <a:pt x="631" y="524"/>
                      <a:pt x="706" y="361"/>
                      <a:pt x="656" y="211"/>
                    </a:cubicBezTo>
                    <a:cubicBezTo>
                      <a:pt x="610" y="63"/>
                      <a:pt x="498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86" name="Google Shape;13086;p61"/>
              <p:cNvSpPr/>
              <p:nvPr/>
            </p:nvSpPr>
            <p:spPr>
              <a:xfrm>
                <a:off x="3812475" y="3417550"/>
                <a:ext cx="15800" cy="14400"/>
              </a:xfrm>
              <a:custGeom>
                <a:rect b="b" l="l" r="r" t="t"/>
                <a:pathLst>
                  <a:path extrusionOk="0" h="576" w="632">
                    <a:moveTo>
                      <a:pt x="327" y="0"/>
                    </a:moveTo>
                    <a:cubicBezTo>
                      <a:pt x="244" y="0"/>
                      <a:pt x="160" y="36"/>
                      <a:pt x="101" y="111"/>
                    </a:cubicBezTo>
                    <a:cubicBezTo>
                      <a:pt x="1" y="236"/>
                      <a:pt x="26" y="411"/>
                      <a:pt x="138" y="511"/>
                    </a:cubicBezTo>
                    <a:cubicBezTo>
                      <a:pt x="194" y="556"/>
                      <a:pt x="257" y="576"/>
                      <a:pt x="319" y="576"/>
                    </a:cubicBezTo>
                    <a:cubicBezTo>
                      <a:pt x="480" y="576"/>
                      <a:pt x="631" y="441"/>
                      <a:pt x="613" y="261"/>
                    </a:cubicBezTo>
                    <a:cubicBezTo>
                      <a:pt x="613" y="236"/>
                      <a:pt x="601" y="211"/>
                      <a:pt x="588" y="186"/>
                    </a:cubicBezTo>
                    <a:cubicBezTo>
                      <a:pt x="545" y="64"/>
                      <a:pt x="437" y="0"/>
                      <a:pt x="3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87" name="Google Shape;13087;p61"/>
              <p:cNvSpPr/>
              <p:nvPr/>
            </p:nvSpPr>
            <p:spPr>
              <a:xfrm>
                <a:off x="3849675" y="3396875"/>
                <a:ext cx="16250" cy="14475"/>
              </a:xfrm>
              <a:custGeom>
                <a:rect b="b" l="l" r="r" t="t"/>
                <a:pathLst>
                  <a:path extrusionOk="0" h="579" w="650">
                    <a:moveTo>
                      <a:pt x="355" y="0"/>
                    </a:moveTo>
                    <a:cubicBezTo>
                      <a:pt x="260" y="0"/>
                      <a:pt x="164" y="47"/>
                      <a:pt x="113" y="138"/>
                    </a:cubicBezTo>
                    <a:cubicBezTo>
                      <a:pt x="0" y="313"/>
                      <a:pt x="113" y="550"/>
                      <a:pt x="313" y="575"/>
                    </a:cubicBezTo>
                    <a:cubicBezTo>
                      <a:pt x="328" y="578"/>
                      <a:pt x="343" y="579"/>
                      <a:pt x="358" y="579"/>
                    </a:cubicBezTo>
                    <a:cubicBezTo>
                      <a:pt x="502" y="579"/>
                      <a:pt x="627" y="474"/>
                      <a:pt x="650" y="338"/>
                    </a:cubicBezTo>
                    <a:cubicBezTo>
                      <a:pt x="650" y="288"/>
                      <a:pt x="650" y="238"/>
                      <a:pt x="625" y="188"/>
                    </a:cubicBezTo>
                    <a:cubicBezTo>
                      <a:pt x="625" y="163"/>
                      <a:pt x="612" y="138"/>
                      <a:pt x="587" y="126"/>
                    </a:cubicBezTo>
                    <a:cubicBezTo>
                      <a:pt x="533" y="41"/>
                      <a:pt x="444" y="0"/>
                      <a:pt x="3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88" name="Google Shape;13088;p61"/>
              <p:cNvSpPr/>
              <p:nvPr/>
            </p:nvSpPr>
            <p:spPr>
              <a:xfrm>
                <a:off x="3782850" y="3383850"/>
                <a:ext cx="18275" cy="14675"/>
              </a:xfrm>
              <a:custGeom>
                <a:rect b="b" l="l" r="r" t="t"/>
                <a:pathLst>
                  <a:path extrusionOk="0" h="587" w="731">
                    <a:moveTo>
                      <a:pt x="383" y="1"/>
                    </a:moveTo>
                    <a:cubicBezTo>
                      <a:pt x="187" y="1"/>
                      <a:pt x="0" y="205"/>
                      <a:pt x="124" y="434"/>
                    </a:cubicBezTo>
                    <a:cubicBezTo>
                      <a:pt x="184" y="541"/>
                      <a:pt x="279" y="586"/>
                      <a:pt x="373" y="586"/>
                    </a:cubicBezTo>
                    <a:cubicBezTo>
                      <a:pt x="553" y="586"/>
                      <a:pt x="731" y="419"/>
                      <a:pt x="649" y="197"/>
                    </a:cubicBezTo>
                    <a:cubicBezTo>
                      <a:pt x="636" y="172"/>
                      <a:pt x="624" y="147"/>
                      <a:pt x="611" y="122"/>
                    </a:cubicBezTo>
                    <a:cubicBezTo>
                      <a:pt x="548" y="37"/>
                      <a:pt x="465" y="1"/>
                      <a:pt x="3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89" name="Google Shape;13089;p61"/>
              <p:cNvSpPr/>
              <p:nvPr/>
            </p:nvSpPr>
            <p:spPr>
              <a:xfrm>
                <a:off x="3794225" y="3344950"/>
                <a:ext cx="15775" cy="14400"/>
              </a:xfrm>
              <a:custGeom>
                <a:rect b="b" l="l" r="r" t="t"/>
                <a:pathLst>
                  <a:path extrusionOk="0" h="576" w="631">
                    <a:moveTo>
                      <a:pt x="313" y="0"/>
                    </a:moveTo>
                    <a:cubicBezTo>
                      <a:pt x="152" y="0"/>
                      <a:pt x="1" y="135"/>
                      <a:pt x="19" y="316"/>
                    </a:cubicBezTo>
                    <a:cubicBezTo>
                      <a:pt x="42" y="479"/>
                      <a:pt x="173" y="575"/>
                      <a:pt x="307" y="575"/>
                    </a:cubicBezTo>
                    <a:cubicBezTo>
                      <a:pt x="388" y="575"/>
                      <a:pt x="470" y="541"/>
                      <a:pt x="531" y="466"/>
                    </a:cubicBezTo>
                    <a:cubicBezTo>
                      <a:pt x="631" y="341"/>
                      <a:pt x="619" y="166"/>
                      <a:pt x="494" y="66"/>
                    </a:cubicBezTo>
                    <a:cubicBezTo>
                      <a:pt x="438" y="20"/>
                      <a:pt x="375" y="0"/>
                      <a:pt x="3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90" name="Google Shape;13090;p61"/>
              <p:cNvSpPr/>
              <p:nvPr/>
            </p:nvSpPr>
            <p:spPr>
              <a:xfrm>
                <a:off x="3828725" y="3344075"/>
                <a:ext cx="17675" cy="14500"/>
              </a:xfrm>
              <a:custGeom>
                <a:rect b="b" l="l" r="r" t="t"/>
                <a:pathLst>
                  <a:path extrusionOk="0" h="580" w="707">
                    <a:moveTo>
                      <a:pt x="360" y="0"/>
                    </a:moveTo>
                    <a:cubicBezTo>
                      <a:pt x="267" y="0"/>
                      <a:pt x="172" y="48"/>
                      <a:pt x="113" y="138"/>
                    </a:cubicBezTo>
                    <a:cubicBezTo>
                      <a:pt x="1" y="313"/>
                      <a:pt x="113" y="550"/>
                      <a:pt x="313" y="575"/>
                    </a:cubicBezTo>
                    <a:cubicBezTo>
                      <a:pt x="331" y="578"/>
                      <a:pt x="348" y="580"/>
                      <a:pt x="365" y="580"/>
                    </a:cubicBezTo>
                    <a:cubicBezTo>
                      <a:pt x="564" y="580"/>
                      <a:pt x="706" y="384"/>
                      <a:pt x="626" y="188"/>
                    </a:cubicBezTo>
                    <a:cubicBezTo>
                      <a:pt x="626" y="163"/>
                      <a:pt x="613" y="138"/>
                      <a:pt x="588" y="126"/>
                    </a:cubicBezTo>
                    <a:cubicBezTo>
                      <a:pt x="534" y="41"/>
                      <a:pt x="448" y="0"/>
                      <a:pt x="3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91" name="Google Shape;13091;p61"/>
              <p:cNvSpPr/>
              <p:nvPr/>
            </p:nvSpPr>
            <p:spPr>
              <a:xfrm>
                <a:off x="3862775" y="336352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4" y="0"/>
                    </a:moveTo>
                    <a:cubicBezTo>
                      <a:pt x="287" y="0"/>
                      <a:pt x="249" y="7"/>
                      <a:pt x="213" y="22"/>
                    </a:cubicBezTo>
                    <a:cubicBezTo>
                      <a:pt x="76" y="72"/>
                      <a:pt x="1" y="247"/>
                      <a:pt x="51" y="397"/>
                    </a:cubicBezTo>
                    <a:cubicBezTo>
                      <a:pt x="100" y="506"/>
                      <a:pt x="212" y="575"/>
                      <a:pt x="330" y="575"/>
                    </a:cubicBezTo>
                    <a:cubicBezTo>
                      <a:pt x="362" y="575"/>
                      <a:pt x="394" y="570"/>
                      <a:pt x="426" y="560"/>
                    </a:cubicBezTo>
                    <a:cubicBezTo>
                      <a:pt x="576" y="497"/>
                      <a:pt x="651" y="335"/>
                      <a:pt x="588" y="185"/>
                    </a:cubicBezTo>
                    <a:cubicBezTo>
                      <a:pt x="550" y="71"/>
                      <a:pt x="440" y="0"/>
                      <a:pt x="3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92" name="Google Shape;13092;p61"/>
              <p:cNvSpPr/>
              <p:nvPr/>
            </p:nvSpPr>
            <p:spPr>
              <a:xfrm>
                <a:off x="3770875" y="3284300"/>
                <a:ext cx="16350" cy="11700"/>
              </a:xfrm>
              <a:custGeom>
                <a:rect b="b" l="l" r="r" t="t"/>
                <a:pathLst>
                  <a:path extrusionOk="0" h="468" w="654">
                    <a:moveTo>
                      <a:pt x="307" y="1"/>
                    </a:moveTo>
                    <a:cubicBezTo>
                      <a:pt x="173" y="1"/>
                      <a:pt x="50" y="96"/>
                      <a:pt x="28" y="242"/>
                    </a:cubicBezTo>
                    <a:cubicBezTo>
                      <a:pt x="0" y="398"/>
                      <a:pt x="133" y="467"/>
                      <a:pt x="278" y="467"/>
                    </a:cubicBezTo>
                    <a:cubicBezTo>
                      <a:pt x="457" y="467"/>
                      <a:pt x="654" y="360"/>
                      <a:pt x="578" y="180"/>
                    </a:cubicBezTo>
                    <a:cubicBezTo>
                      <a:pt x="540" y="80"/>
                      <a:pt x="453" y="17"/>
                      <a:pt x="353" y="5"/>
                    </a:cubicBezTo>
                    <a:cubicBezTo>
                      <a:pt x="337" y="2"/>
                      <a:pt x="322" y="1"/>
                      <a:pt x="3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93" name="Google Shape;13093;p61"/>
              <p:cNvSpPr/>
              <p:nvPr/>
            </p:nvSpPr>
            <p:spPr>
              <a:xfrm>
                <a:off x="3808425" y="3272375"/>
                <a:ext cx="15775" cy="14625"/>
              </a:xfrm>
              <a:custGeom>
                <a:rect b="b" l="l" r="r" t="t"/>
                <a:pathLst>
                  <a:path extrusionOk="0" h="585" w="631">
                    <a:moveTo>
                      <a:pt x="322" y="0"/>
                    </a:moveTo>
                    <a:cubicBezTo>
                      <a:pt x="242" y="0"/>
                      <a:pt x="160" y="33"/>
                      <a:pt x="100" y="107"/>
                    </a:cubicBezTo>
                    <a:cubicBezTo>
                      <a:pt x="1" y="232"/>
                      <a:pt x="26" y="419"/>
                      <a:pt x="150" y="519"/>
                    </a:cubicBezTo>
                    <a:cubicBezTo>
                      <a:pt x="206" y="564"/>
                      <a:pt x="268" y="584"/>
                      <a:pt x="328" y="584"/>
                    </a:cubicBezTo>
                    <a:cubicBezTo>
                      <a:pt x="485" y="584"/>
                      <a:pt x="631" y="447"/>
                      <a:pt x="613" y="257"/>
                    </a:cubicBezTo>
                    <a:cubicBezTo>
                      <a:pt x="597" y="99"/>
                      <a:pt x="461" y="0"/>
                      <a:pt x="3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94" name="Google Shape;13094;p61"/>
              <p:cNvSpPr/>
              <p:nvPr/>
            </p:nvSpPr>
            <p:spPr>
              <a:xfrm>
                <a:off x="3756575" y="3317225"/>
                <a:ext cx="19150" cy="14975"/>
              </a:xfrm>
              <a:custGeom>
                <a:rect b="b" l="l" r="r" t="t"/>
                <a:pathLst>
                  <a:path extrusionOk="0" h="599" w="766">
                    <a:moveTo>
                      <a:pt x="326" y="1"/>
                    </a:moveTo>
                    <a:cubicBezTo>
                      <a:pt x="242" y="1"/>
                      <a:pt x="158" y="40"/>
                      <a:pt x="100" y="112"/>
                    </a:cubicBezTo>
                    <a:cubicBezTo>
                      <a:pt x="0" y="237"/>
                      <a:pt x="13" y="412"/>
                      <a:pt x="138" y="512"/>
                    </a:cubicBezTo>
                    <a:cubicBezTo>
                      <a:pt x="201" y="573"/>
                      <a:pt x="270" y="599"/>
                      <a:pt x="334" y="599"/>
                    </a:cubicBezTo>
                    <a:cubicBezTo>
                      <a:pt x="574" y="599"/>
                      <a:pt x="766" y="249"/>
                      <a:pt x="500" y="62"/>
                    </a:cubicBezTo>
                    <a:cubicBezTo>
                      <a:pt x="448" y="21"/>
                      <a:pt x="387" y="1"/>
                      <a:pt x="3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95" name="Google Shape;13095;p61"/>
              <p:cNvSpPr/>
              <p:nvPr/>
            </p:nvSpPr>
            <p:spPr>
              <a:xfrm>
                <a:off x="3835600" y="3306650"/>
                <a:ext cx="16600" cy="14575"/>
              </a:xfrm>
              <a:custGeom>
                <a:rect b="b" l="l" r="r" t="t"/>
                <a:pathLst>
                  <a:path extrusionOk="0" h="583" w="664">
                    <a:moveTo>
                      <a:pt x="334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86"/>
                      <a:pt x="1" y="248"/>
                      <a:pt x="63" y="398"/>
                    </a:cubicBezTo>
                    <a:cubicBezTo>
                      <a:pt x="111" y="512"/>
                      <a:pt x="216" y="582"/>
                      <a:pt x="329" y="582"/>
                    </a:cubicBezTo>
                    <a:cubicBezTo>
                      <a:pt x="365" y="582"/>
                      <a:pt x="402" y="575"/>
                      <a:pt x="438" y="560"/>
                    </a:cubicBezTo>
                    <a:cubicBezTo>
                      <a:pt x="588" y="498"/>
                      <a:pt x="663" y="335"/>
                      <a:pt x="601" y="185"/>
                    </a:cubicBezTo>
                    <a:cubicBezTo>
                      <a:pt x="553" y="72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96" name="Google Shape;13096;p61"/>
              <p:cNvSpPr/>
              <p:nvPr/>
            </p:nvSpPr>
            <p:spPr>
              <a:xfrm>
                <a:off x="3926750" y="3374100"/>
                <a:ext cx="16975" cy="12800"/>
              </a:xfrm>
              <a:custGeom>
                <a:rect b="b" l="l" r="r" t="t"/>
                <a:pathLst>
                  <a:path extrusionOk="0" h="512" w="679">
                    <a:moveTo>
                      <a:pt x="483" y="1"/>
                    </a:moveTo>
                    <a:cubicBezTo>
                      <a:pt x="275" y="1"/>
                      <a:pt x="1" y="283"/>
                      <a:pt x="204" y="449"/>
                    </a:cubicBezTo>
                    <a:cubicBezTo>
                      <a:pt x="257" y="492"/>
                      <a:pt x="320" y="512"/>
                      <a:pt x="382" y="512"/>
                    </a:cubicBezTo>
                    <a:cubicBezTo>
                      <a:pt x="465" y="512"/>
                      <a:pt x="546" y="476"/>
                      <a:pt x="604" y="412"/>
                    </a:cubicBezTo>
                    <a:cubicBezTo>
                      <a:pt x="654" y="349"/>
                      <a:pt x="679" y="274"/>
                      <a:pt x="666" y="199"/>
                    </a:cubicBezTo>
                    <a:cubicBezTo>
                      <a:pt x="666" y="162"/>
                      <a:pt x="654" y="149"/>
                      <a:pt x="654" y="124"/>
                    </a:cubicBezTo>
                    <a:cubicBezTo>
                      <a:pt x="621" y="36"/>
                      <a:pt x="556" y="1"/>
                      <a:pt x="4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97" name="Google Shape;13097;p61"/>
              <p:cNvSpPr/>
              <p:nvPr/>
            </p:nvSpPr>
            <p:spPr>
              <a:xfrm>
                <a:off x="3902775" y="3308350"/>
                <a:ext cx="16500" cy="14525"/>
              </a:xfrm>
              <a:custGeom>
                <a:rect b="b" l="l" r="r" t="t"/>
                <a:pathLst>
                  <a:path extrusionOk="0" h="581" w="660">
                    <a:moveTo>
                      <a:pt x="353" y="1"/>
                    </a:moveTo>
                    <a:cubicBezTo>
                      <a:pt x="272" y="1"/>
                      <a:pt x="194" y="36"/>
                      <a:pt x="138" y="105"/>
                    </a:cubicBezTo>
                    <a:cubicBezTo>
                      <a:pt x="1" y="267"/>
                      <a:pt x="76" y="505"/>
                      <a:pt x="275" y="567"/>
                    </a:cubicBezTo>
                    <a:cubicBezTo>
                      <a:pt x="303" y="577"/>
                      <a:pt x="331" y="581"/>
                      <a:pt x="359" y="581"/>
                    </a:cubicBezTo>
                    <a:cubicBezTo>
                      <a:pt x="517" y="581"/>
                      <a:pt x="659" y="438"/>
                      <a:pt x="638" y="267"/>
                    </a:cubicBezTo>
                    <a:cubicBezTo>
                      <a:pt x="638" y="230"/>
                      <a:pt x="638" y="217"/>
                      <a:pt x="625" y="192"/>
                    </a:cubicBezTo>
                    <a:cubicBezTo>
                      <a:pt x="613" y="142"/>
                      <a:pt x="575" y="105"/>
                      <a:pt x="538" y="67"/>
                    </a:cubicBezTo>
                    <a:cubicBezTo>
                      <a:pt x="482" y="23"/>
                      <a:pt x="417" y="1"/>
                      <a:pt x="3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98" name="Google Shape;13098;p61"/>
              <p:cNvSpPr/>
              <p:nvPr/>
            </p:nvSpPr>
            <p:spPr>
              <a:xfrm>
                <a:off x="3897150" y="3344600"/>
                <a:ext cx="16575" cy="14425"/>
              </a:xfrm>
              <a:custGeom>
                <a:rect b="b" l="l" r="r" t="t"/>
                <a:pathLst>
                  <a:path extrusionOk="0" h="577" w="663">
                    <a:moveTo>
                      <a:pt x="329" y="0"/>
                    </a:moveTo>
                    <a:cubicBezTo>
                      <a:pt x="295" y="0"/>
                      <a:pt x="260" y="6"/>
                      <a:pt x="226" y="17"/>
                    </a:cubicBezTo>
                    <a:cubicBezTo>
                      <a:pt x="76" y="80"/>
                      <a:pt x="1" y="242"/>
                      <a:pt x="63" y="392"/>
                    </a:cubicBezTo>
                    <a:cubicBezTo>
                      <a:pt x="101" y="506"/>
                      <a:pt x="211" y="577"/>
                      <a:pt x="328" y="577"/>
                    </a:cubicBezTo>
                    <a:cubicBezTo>
                      <a:pt x="364" y="577"/>
                      <a:pt x="402" y="570"/>
                      <a:pt x="438" y="554"/>
                    </a:cubicBezTo>
                    <a:cubicBezTo>
                      <a:pt x="588" y="504"/>
                      <a:pt x="663" y="330"/>
                      <a:pt x="600" y="180"/>
                    </a:cubicBezTo>
                    <a:cubicBezTo>
                      <a:pt x="552" y="64"/>
                      <a:pt x="444" y="0"/>
                      <a:pt x="3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99" name="Google Shape;13099;p61"/>
              <p:cNvSpPr/>
              <p:nvPr/>
            </p:nvSpPr>
            <p:spPr>
              <a:xfrm>
                <a:off x="3878725" y="3239000"/>
                <a:ext cx="16325" cy="14275"/>
              </a:xfrm>
              <a:custGeom>
                <a:rect b="b" l="l" r="r" t="t"/>
                <a:pathLst>
                  <a:path extrusionOk="0" h="571" w="653">
                    <a:moveTo>
                      <a:pt x="301" y="1"/>
                    </a:moveTo>
                    <a:cubicBezTo>
                      <a:pt x="158" y="1"/>
                      <a:pt x="35" y="96"/>
                      <a:pt x="13" y="242"/>
                    </a:cubicBezTo>
                    <a:cubicBezTo>
                      <a:pt x="0" y="317"/>
                      <a:pt x="25" y="392"/>
                      <a:pt x="75" y="455"/>
                    </a:cubicBezTo>
                    <a:cubicBezTo>
                      <a:pt x="137" y="535"/>
                      <a:pt x="219" y="570"/>
                      <a:pt x="299" y="570"/>
                    </a:cubicBezTo>
                    <a:cubicBezTo>
                      <a:pt x="480" y="570"/>
                      <a:pt x="653" y="396"/>
                      <a:pt x="575" y="180"/>
                    </a:cubicBezTo>
                    <a:cubicBezTo>
                      <a:pt x="563" y="155"/>
                      <a:pt x="550" y="130"/>
                      <a:pt x="538" y="117"/>
                    </a:cubicBezTo>
                    <a:cubicBezTo>
                      <a:pt x="488" y="55"/>
                      <a:pt x="425" y="17"/>
                      <a:pt x="350" y="5"/>
                    </a:cubicBezTo>
                    <a:cubicBezTo>
                      <a:pt x="334" y="2"/>
                      <a:pt x="317" y="1"/>
                      <a:pt x="3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00" name="Google Shape;13100;p61"/>
              <p:cNvSpPr/>
              <p:nvPr/>
            </p:nvSpPr>
            <p:spPr>
              <a:xfrm>
                <a:off x="3864975" y="3285100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34" y="1"/>
                    </a:moveTo>
                    <a:cubicBezTo>
                      <a:pt x="298" y="1"/>
                      <a:pt x="261" y="8"/>
                      <a:pt x="225" y="23"/>
                    </a:cubicBezTo>
                    <a:cubicBezTo>
                      <a:pt x="75" y="85"/>
                      <a:pt x="0" y="248"/>
                      <a:pt x="50" y="398"/>
                    </a:cubicBezTo>
                    <a:cubicBezTo>
                      <a:pt x="98" y="512"/>
                      <a:pt x="203" y="582"/>
                      <a:pt x="317" y="582"/>
                    </a:cubicBezTo>
                    <a:cubicBezTo>
                      <a:pt x="352" y="582"/>
                      <a:pt x="389" y="575"/>
                      <a:pt x="425" y="560"/>
                    </a:cubicBezTo>
                    <a:cubicBezTo>
                      <a:pt x="575" y="498"/>
                      <a:pt x="650" y="335"/>
                      <a:pt x="600" y="185"/>
                    </a:cubicBezTo>
                    <a:cubicBezTo>
                      <a:pt x="553" y="71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01" name="Google Shape;13101;p61"/>
              <p:cNvSpPr/>
              <p:nvPr/>
            </p:nvSpPr>
            <p:spPr>
              <a:xfrm>
                <a:off x="3743750" y="3439975"/>
                <a:ext cx="17375" cy="14525"/>
              </a:xfrm>
              <a:custGeom>
                <a:rect b="b" l="l" r="r" t="t"/>
                <a:pathLst>
                  <a:path extrusionOk="0" h="581" w="695">
                    <a:moveTo>
                      <a:pt x="351" y="1"/>
                    </a:moveTo>
                    <a:cubicBezTo>
                      <a:pt x="257" y="1"/>
                      <a:pt x="165" y="48"/>
                      <a:pt x="113" y="139"/>
                    </a:cubicBezTo>
                    <a:cubicBezTo>
                      <a:pt x="1" y="326"/>
                      <a:pt x="113" y="551"/>
                      <a:pt x="313" y="576"/>
                    </a:cubicBezTo>
                    <a:cubicBezTo>
                      <a:pt x="330" y="579"/>
                      <a:pt x="346" y="580"/>
                      <a:pt x="362" y="580"/>
                    </a:cubicBezTo>
                    <a:cubicBezTo>
                      <a:pt x="551" y="580"/>
                      <a:pt x="695" y="384"/>
                      <a:pt x="626" y="189"/>
                    </a:cubicBezTo>
                    <a:cubicBezTo>
                      <a:pt x="613" y="164"/>
                      <a:pt x="601" y="139"/>
                      <a:pt x="588" y="126"/>
                    </a:cubicBezTo>
                    <a:cubicBezTo>
                      <a:pt x="528" y="42"/>
                      <a:pt x="438" y="1"/>
                      <a:pt x="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02" name="Google Shape;13102;p61"/>
              <p:cNvSpPr/>
              <p:nvPr/>
            </p:nvSpPr>
            <p:spPr>
              <a:xfrm>
                <a:off x="3749300" y="3402850"/>
                <a:ext cx="16975" cy="12800"/>
              </a:xfrm>
              <a:custGeom>
                <a:rect b="b" l="l" r="r" t="t"/>
                <a:pathLst>
                  <a:path extrusionOk="0" h="512" w="679">
                    <a:moveTo>
                      <a:pt x="482" y="1"/>
                    </a:moveTo>
                    <a:cubicBezTo>
                      <a:pt x="275" y="1"/>
                      <a:pt x="0" y="283"/>
                      <a:pt x="204" y="449"/>
                    </a:cubicBezTo>
                    <a:cubicBezTo>
                      <a:pt x="257" y="492"/>
                      <a:pt x="320" y="512"/>
                      <a:pt x="381" y="512"/>
                    </a:cubicBezTo>
                    <a:cubicBezTo>
                      <a:pt x="464" y="512"/>
                      <a:pt x="546" y="476"/>
                      <a:pt x="603" y="411"/>
                    </a:cubicBezTo>
                    <a:cubicBezTo>
                      <a:pt x="653" y="349"/>
                      <a:pt x="678" y="274"/>
                      <a:pt x="666" y="199"/>
                    </a:cubicBezTo>
                    <a:cubicBezTo>
                      <a:pt x="666" y="174"/>
                      <a:pt x="666" y="149"/>
                      <a:pt x="653" y="124"/>
                    </a:cubicBezTo>
                    <a:cubicBezTo>
                      <a:pt x="621" y="36"/>
                      <a:pt x="556" y="1"/>
                      <a:pt x="4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03" name="Google Shape;13103;p61"/>
              <p:cNvSpPr/>
              <p:nvPr/>
            </p:nvSpPr>
            <p:spPr>
              <a:xfrm>
                <a:off x="3717825" y="3380425"/>
                <a:ext cx="17375" cy="14400"/>
              </a:xfrm>
              <a:custGeom>
                <a:rect b="b" l="l" r="r" t="t"/>
                <a:pathLst>
                  <a:path extrusionOk="0" h="576" w="695">
                    <a:moveTo>
                      <a:pt x="346" y="1"/>
                    </a:moveTo>
                    <a:cubicBezTo>
                      <a:pt x="254" y="1"/>
                      <a:pt x="164" y="45"/>
                      <a:pt x="113" y="134"/>
                    </a:cubicBezTo>
                    <a:cubicBezTo>
                      <a:pt x="0" y="309"/>
                      <a:pt x="113" y="546"/>
                      <a:pt x="313" y="571"/>
                    </a:cubicBezTo>
                    <a:cubicBezTo>
                      <a:pt x="329" y="574"/>
                      <a:pt x="346" y="575"/>
                      <a:pt x="362" y="575"/>
                    </a:cubicBezTo>
                    <a:cubicBezTo>
                      <a:pt x="551" y="575"/>
                      <a:pt x="694" y="380"/>
                      <a:pt x="625" y="184"/>
                    </a:cubicBezTo>
                    <a:cubicBezTo>
                      <a:pt x="613" y="159"/>
                      <a:pt x="600" y="134"/>
                      <a:pt x="588" y="121"/>
                    </a:cubicBezTo>
                    <a:cubicBezTo>
                      <a:pt x="526" y="41"/>
                      <a:pt x="435" y="1"/>
                      <a:pt x="3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04" name="Google Shape;13104;p61"/>
              <p:cNvSpPr/>
              <p:nvPr/>
            </p:nvSpPr>
            <p:spPr>
              <a:xfrm>
                <a:off x="3693950" y="3314925"/>
                <a:ext cx="17400" cy="12800"/>
              </a:xfrm>
              <a:custGeom>
                <a:rect b="b" l="l" r="r" t="t"/>
                <a:pathLst>
                  <a:path extrusionOk="0" h="512" w="696">
                    <a:moveTo>
                      <a:pt x="490" y="1"/>
                    </a:moveTo>
                    <a:cubicBezTo>
                      <a:pt x="282" y="1"/>
                      <a:pt x="1" y="287"/>
                      <a:pt x="206" y="454"/>
                    </a:cubicBezTo>
                    <a:cubicBezTo>
                      <a:pt x="259" y="494"/>
                      <a:pt x="319" y="512"/>
                      <a:pt x="378" y="512"/>
                    </a:cubicBezTo>
                    <a:cubicBezTo>
                      <a:pt x="541" y="512"/>
                      <a:pt x="696" y="376"/>
                      <a:pt x="668" y="192"/>
                    </a:cubicBezTo>
                    <a:cubicBezTo>
                      <a:pt x="668" y="167"/>
                      <a:pt x="668" y="142"/>
                      <a:pt x="656" y="117"/>
                    </a:cubicBezTo>
                    <a:cubicBezTo>
                      <a:pt x="624" y="34"/>
                      <a:pt x="561" y="1"/>
                      <a:pt x="4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05" name="Google Shape;13105;p61"/>
              <p:cNvSpPr/>
              <p:nvPr/>
            </p:nvSpPr>
            <p:spPr>
              <a:xfrm>
                <a:off x="3720825" y="3341450"/>
                <a:ext cx="18750" cy="14325"/>
              </a:xfrm>
              <a:custGeom>
                <a:rect b="b" l="l" r="r" t="t"/>
                <a:pathLst>
                  <a:path extrusionOk="0" h="573" w="750">
                    <a:moveTo>
                      <a:pt x="398" y="1"/>
                    </a:moveTo>
                    <a:cubicBezTo>
                      <a:pt x="60" y="1"/>
                      <a:pt x="0" y="521"/>
                      <a:pt x="368" y="568"/>
                    </a:cubicBezTo>
                    <a:cubicBezTo>
                      <a:pt x="384" y="571"/>
                      <a:pt x="401" y="572"/>
                      <a:pt x="417" y="572"/>
                    </a:cubicBezTo>
                    <a:cubicBezTo>
                      <a:pt x="606" y="572"/>
                      <a:pt x="749" y="376"/>
                      <a:pt x="680" y="181"/>
                    </a:cubicBezTo>
                    <a:cubicBezTo>
                      <a:pt x="668" y="156"/>
                      <a:pt x="655" y="131"/>
                      <a:pt x="643" y="118"/>
                    </a:cubicBezTo>
                    <a:cubicBezTo>
                      <a:pt x="593" y="56"/>
                      <a:pt x="530" y="18"/>
                      <a:pt x="455" y="6"/>
                    </a:cubicBezTo>
                    <a:cubicBezTo>
                      <a:pt x="435" y="2"/>
                      <a:pt x="416" y="1"/>
                      <a:pt x="3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06" name="Google Shape;13106;p61"/>
              <p:cNvSpPr/>
              <p:nvPr/>
            </p:nvSpPr>
            <p:spPr>
              <a:xfrm>
                <a:off x="3867475" y="3325150"/>
                <a:ext cx="15800" cy="14375"/>
              </a:xfrm>
              <a:custGeom>
                <a:rect b="b" l="l" r="r" t="t"/>
                <a:pathLst>
                  <a:path extrusionOk="0" h="575" w="632">
                    <a:moveTo>
                      <a:pt x="298" y="0"/>
                    </a:moveTo>
                    <a:cubicBezTo>
                      <a:pt x="166" y="0"/>
                      <a:pt x="36" y="93"/>
                      <a:pt x="13" y="245"/>
                    </a:cubicBezTo>
                    <a:cubicBezTo>
                      <a:pt x="0" y="320"/>
                      <a:pt x="13" y="395"/>
                      <a:pt x="63" y="458"/>
                    </a:cubicBezTo>
                    <a:cubicBezTo>
                      <a:pt x="113" y="520"/>
                      <a:pt x="175" y="558"/>
                      <a:pt x="250" y="570"/>
                    </a:cubicBezTo>
                    <a:cubicBezTo>
                      <a:pt x="268" y="573"/>
                      <a:pt x="285" y="575"/>
                      <a:pt x="302" y="575"/>
                    </a:cubicBezTo>
                    <a:cubicBezTo>
                      <a:pt x="499" y="575"/>
                      <a:pt x="632" y="379"/>
                      <a:pt x="563" y="183"/>
                    </a:cubicBezTo>
                    <a:cubicBezTo>
                      <a:pt x="550" y="158"/>
                      <a:pt x="538" y="133"/>
                      <a:pt x="525" y="120"/>
                    </a:cubicBezTo>
                    <a:cubicBezTo>
                      <a:pt x="467" y="38"/>
                      <a:pt x="382" y="0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07" name="Google Shape;13107;p61"/>
              <p:cNvSpPr/>
              <p:nvPr/>
            </p:nvSpPr>
            <p:spPr>
              <a:xfrm>
                <a:off x="3799675" y="3310950"/>
                <a:ext cx="17375" cy="14525"/>
              </a:xfrm>
              <a:custGeom>
                <a:rect b="b" l="l" r="r" t="t"/>
                <a:pathLst>
                  <a:path extrusionOk="0" h="581" w="695">
                    <a:moveTo>
                      <a:pt x="349" y="1"/>
                    </a:moveTo>
                    <a:cubicBezTo>
                      <a:pt x="254" y="1"/>
                      <a:pt x="159" y="48"/>
                      <a:pt x="101" y="138"/>
                    </a:cubicBezTo>
                    <a:cubicBezTo>
                      <a:pt x="1" y="313"/>
                      <a:pt x="101" y="551"/>
                      <a:pt x="313" y="576"/>
                    </a:cubicBezTo>
                    <a:cubicBezTo>
                      <a:pt x="330" y="579"/>
                      <a:pt x="346" y="580"/>
                      <a:pt x="362" y="580"/>
                    </a:cubicBezTo>
                    <a:cubicBezTo>
                      <a:pt x="551" y="580"/>
                      <a:pt x="695" y="384"/>
                      <a:pt x="625" y="188"/>
                    </a:cubicBezTo>
                    <a:cubicBezTo>
                      <a:pt x="613" y="163"/>
                      <a:pt x="600" y="138"/>
                      <a:pt x="588" y="126"/>
                    </a:cubicBezTo>
                    <a:cubicBezTo>
                      <a:pt x="528" y="42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08" name="Google Shape;13108;p61"/>
              <p:cNvSpPr/>
              <p:nvPr/>
            </p:nvSpPr>
            <p:spPr>
              <a:xfrm>
                <a:off x="3818800" y="3380125"/>
                <a:ext cx="16225" cy="11775"/>
              </a:xfrm>
              <a:custGeom>
                <a:rect b="b" l="l" r="r" t="t"/>
                <a:pathLst>
                  <a:path extrusionOk="0" h="471" w="649">
                    <a:moveTo>
                      <a:pt x="308" y="1"/>
                    </a:moveTo>
                    <a:cubicBezTo>
                      <a:pt x="176" y="1"/>
                      <a:pt x="46" y="93"/>
                      <a:pt x="23" y="246"/>
                    </a:cubicBezTo>
                    <a:cubicBezTo>
                      <a:pt x="1" y="402"/>
                      <a:pt x="135" y="471"/>
                      <a:pt x="278" y="471"/>
                    </a:cubicBezTo>
                    <a:cubicBezTo>
                      <a:pt x="456" y="471"/>
                      <a:pt x="649" y="363"/>
                      <a:pt x="573" y="183"/>
                    </a:cubicBezTo>
                    <a:cubicBezTo>
                      <a:pt x="573" y="158"/>
                      <a:pt x="560" y="133"/>
                      <a:pt x="535" y="121"/>
                    </a:cubicBezTo>
                    <a:cubicBezTo>
                      <a:pt x="477" y="38"/>
                      <a:pt x="392" y="1"/>
                      <a:pt x="3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09" name="Google Shape;13109;p61"/>
              <p:cNvSpPr/>
              <p:nvPr/>
            </p:nvSpPr>
            <p:spPr>
              <a:xfrm>
                <a:off x="3755000" y="3361650"/>
                <a:ext cx="18850" cy="14500"/>
              </a:xfrm>
              <a:custGeom>
                <a:rect b="b" l="l" r="r" t="t"/>
                <a:pathLst>
                  <a:path extrusionOk="0" h="580" w="754">
                    <a:moveTo>
                      <a:pt x="414" y="0"/>
                    </a:moveTo>
                    <a:cubicBezTo>
                      <a:pt x="204" y="0"/>
                      <a:pt x="0" y="246"/>
                      <a:pt x="163" y="472"/>
                    </a:cubicBezTo>
                    <a:lnTo>
                      <a:pt x="176" y="472"/>
                    </a:lnTo>
                    <a:cubicBezTo>
                      <a:pt x="236" y="548"/>
                      <a:pt x="315" y="580"/>
                      <a:pt x="394" y="580"/>
                    </a:cubicBezTo>
                    <a:cubicBezTo>
                      <a:pt x="576" y="580"/>
                      <a:pt x="754" y="407"/>
                      <a:pt x="675" y="197"/>
                    </a:cubicBezTo>
                    <a:cubicBezTo>
                      <a:pt x="663" y="172"/>
                      <a:pt x="650" y="147"/>
                      <a:pt x="638" y="122"/>
                    </a:cubicBezTo>
                    <a:cubicBezTo>
                      <a:pt x="576" y="36"/>
                      <a:pt x="495" y="0"/>
                      <a:pt x="4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10" name="Google Shape;13110;p61"/>
              <p:cNvSpPr/>
              <p:nvPr/>
            </p:nvSpPr>
            <p:spPr>
              <a:xfrm>
                <a:off x="3727475" y="3295300"/>
                <a:ext cx="18350" cy="14500"/>
              </a:xfrm>
              <a:custGeom>
                <a:rect b="b" l="l" r="r" t="t"/>
                <a:pathLst>
                  <a:path extrusionOk="0" h="580" w="734">
                    <a:moveTo>
                      <a:pt x="384" y="1"/>
                    </a:moveTo>
                    <a:cubicBezTo>
                      <a:pt x="188" y="1"/>
                      <a:pt x="0" y="208"/>
                      <a:pt x="114" y="427"/>
                    </a:cubicBezTo>
                    <a:cubicBezTo>
                      <a:pt x="174" y="534"/>
                      <a:pt x="271" y="579"/>
                      <a:pt x="367" y="579"/>
                    </a:cubicBezTo>
                    <a:cubicBezTo>
                      <a:pt x="551" y="579"/>
                      <a:pt x="734" y="412"/>
                      <a:pt x="652" y="190"/>
                    </a:cubicBezTo>
                    <a:cubicBezTo>
                      <a:pt x="639" y="165"/>
                      <a:pt x="627" y="140"/>
                      <a:pt x="614" y="127"/>
                    </a:cubicBezTo>
                    <a:cubicBezTo>
                      <a:pt x="551" y="38"/>
                      <a:pt x="467" y="1"/>
                      <a:pt x="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11" name="Google Shape;13111;p61"/>
              <p:cNvSpPr/>
              <p:nvPr/>
            </p:nvSpPr>
            <p:spPr>
              <a:xfrm>
                <a:off x="3779675" y="3426125"/>
                <a:ext cx="15650" cy="14500"/>
              </a:xfrm>
              <a:custGeom>
                <a:rect b="b" l="l" r="r" t="t"/>
                <a:pathLst>
                  <a:path extrusionOk="0" h="580" w="626">
                    <a:moveTo>
                      <a:pt x="301" y="0"/>
                    </a:moveTo>
                    <a:cubicBezTo>
                      <a:pt x="171" y="0"/>
                      <a:pt x="39" y="82"/>
                      <a:pt x="13" y="243"/>
                    </a:cubicBezTo>
                    <a:cubicBezTo>
                      <a:pt x="1" y="318"/>
                      <a:pt x="26" y="393"/>
                      <a:pt x="76" y="455"/>
                    </a:cubicBezTo>
                    <a:cubicBezTo>
                      <a:pt x="134" y="542"/>
                      <a:pt x="216" y="580"/>
                      <a:pt x="298" y="580"/>
                    </a:cubicBezTo>
                    <a:cubicBezTo>
                      <a:pt x="464" y="580"/>
                      <a:pt x="626" y="427"/>
                      <a:pt x="576" y="218"/>
                    </a:cubicBezTo>
                    <a:cubicBezTo>
                      <a:pt x="545" y="72"/>
                      <a:pt x="424" y="0"/>
                      <a:pt x="3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12" name="Google Shape;13112;p61"/>
              <p:cNvSpPr/>
              <p:nvPr/>
            </p:nvSpPr>
            <p:spPr>
              <a:xfrm>
                <a:off x="3839675" y="3253825"/>
                <a:ext cx="16125" cy="14475"/>
              </a:xfrm>
              <a:custGeom>
                <a:rect b="b" l="l" r="r" t="t"/>
                <a:pathLst>
                  <a:path extrusionOk="0" h="579" w="645">
                    <a:moveTo>
                      <a:pt x="304" y="1"/>
                    </a:moveTo>
                    <a:cubicBezTo>
                      <a:pt x="173" y="1"/>
                      <a:pt x="43" y="91"/>
                      <a:pt x="13" y="249"/>
                    </a:cubicBezTo>
                    <a:cubicBezTo>
                      <a:pt x="0" y="324"/>
                      <a:pt x="25" y="399"/>
                      <a:pt x="75" y="461"/>
                    </a:cubicBezTo>
                    <a:cubicBezTo>
                      <a:pt x="113" y="524"/>
                      <a:pt x="188" y="561"/>
                      <a:pt x="263" y="574"/>
                    </a:cubicBezTo>
                    <a:cubicBezTo>
                      <a:pt x="278" y="577"/>
                      <a:pt x="294" y="578"/>
                      <a:pt x="309" y="578"/>
                    </a:cubicBezTo>
                    <a:cubicBezTo>
                      <a:pt x="500" y="578"/>
                      <a:pt x="644" y="372"/>
                      <a:pt x="575" y="187"/>
                    </a:cubicBezTo>
                    <a:cubicBezTo>
                      <a:pt x="563" y="162"/>
                      <a:pt x="550" y="137"/>
                      <a:pt x="538" y="124"/>
                    </a:cubicBezTo>
                    <a:cubicBezTo>
                      <a:pt x="478" y="40"/>
                      <a:pt x="391" y="1"/>
                      <a:pt x="3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13" name="Google Shape;13113;p61"/>
              <p:cNvSpPr/>
              <p:nvPr/>
            </p:nvSpPr>
            <p:spPr>
              <a:xfrm>
                <a:off x="3905275" y="3268750"/>
                <a:ext cx="14925" cy="13925"/>
              </a:xfrm>
              <a:custGeom>
                <a:rect b="b" l="l" r="r" t="t"/>
                <a:pathLst>
                  <a:path extrusionOk="0" h="557" w="597">
                    <a:moveTo>
                      <a:pt x="290" y="0"/>
                    </a:moveTo>
                    <a:cubicBezTo>
                      <a:pt x="168" y="0"/>
                      <a:pt x="46" y="72"/>
                      <a:pt x="13" y="227"/>
                    </a:cubicBezTo>
                    <a:cubicBezTo>
                      <a:pt x="1" y="302"/>
                      <a:pt x="13" y="377"/>
                      <a:pt x="63" y="439"/>
                    </a:cubicBezTo>
                    <a:cubicBezTo>
                      <a:pt x="100" y="502"/>
                      <a:pt x="175" y="539"/>
                      <a:pt x="250" y="552"/>
                    </a:cubicBezTo>
                    <a:cubicBezTo>
                      <a:pt x="267" y="555"/>
                      <a:pt x="283" y="557"/>
                      <a:pt x="299" y="557"/>
                    </a:cubicBezTo>
                    <a:cubicBezTo>
                      <a:pt x="407" y="557"/>
                      <a:pt x="509" y="487"/>
                      <a:pt x="563" y="389"/>
                    </a:cubicBezTo>
                    <a:cubicBezTo>
                      <a:pt x="563" y="364"/>
                      <a:pt x="575" y="339"/>
                      <a:pt x="575" y="314"/>
                    </a:cubicBezTo>
                    <a:cubicBezTo>
                      <a:pt x="596" y="113"/>
                      <a:pt x="443" y="0"/>
                      <a:pt x="2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14" name="Google Shape;13114;p61"/>
              <p:cNvSpPr/>
              <p:nvPr/>
            </p:nvSpPr>
            <p:spPr>
              <a:xfrm>
                <a:off x="3932350" y="3339675"/>
                <a:ext cx="19825" cy="14475"/>
              </a:xfrm>
              <a:custGeom>
                <a:rect b="b" l="l" r="r" t="t"/>
                <a:pathLst>
                  <a:path extrusionOk="0" h="579" w="793">
                    <a:moveTo>
                      <a:pt x="406" y="1"/>
                    </a:moveTo>
                    <a:cubicBezTo>
                      <a:pt x="52" y="1"/>
                      <a:pt x="0" y="540"/>
                      <a:pt x="367" y="577"/>
                    </a:cubicBezTo>
                    <a:cubicBezTo>
                      <a:pt x="380" y="578"/>
                      <a:pt x="392" y="578"/>
                      <a:pt x="403" y="578"/>
                    </a:cubicBezTo>
                    <a:cubicBezTo>
                      <a:pt x="734" y="578"/>
                      <a:pt x="792" y="86"/>
                      <a:pt x="455" y="2"/>
                    </a:cubicBezTo>
                    <a:lnTo>
                      <a:pt x="430" y="2"/>
                    </a:lnTo>
                    <a:cubicBezTo>
                      <a:pt x="421" y="1"/>
                      <a:pt x="413" y="1"/>
                      <a:pt x="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15" name="Google Shape;13115;p61"/>
              <p:cNvSpPr/>
              <p:nvPr/>
            </p:nvSpPr>
            <p:spPr>
              <a:xfrm>
                <a:off x="3895275" y="3384150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23" y="0"/>
                    </a:moveTo>
                    <a:cubicBezTo>
                      <a:pt x="287" y="0"/>
                      <a:pt x="249" y="7"/>
                      <a:pt x="213" y="22"/>
                    </a:cubicBezTo>
                    <a:cubicBezTo>
                      <a:pt x="76" y="72"/>
                      <a:pt x="1" y="247"/>
                      <a:pt x="51" y="397"/>
                    </a:cubicBezTo>
                    <a:cubicBezTo>
                      <a:pt x="98" y="511"/>
                      <a:pt x="203" y="582"/>
                      <a:pt x="317" y="582"/>
                    </a:cubicBezTo>
                    <a:cubicBezTo>
                      <a:pt x="353" y="582"/>
                      <a:pt x="389" y="575"/>
                      <a:pt x="426" y="560"/>
                    </a:cubicBezTo>
                    <a:cubicBezTo>
                      <a:pt x="575" y="497"/>
                      <a:pt x="650" y="335"/>
                      <a:pt x="588" y="185"/>
                    </a:cubicBezTo>
                    <a:cubicBezTo>
                      <a:pt x="550" y="71"/>
                      <a:pt x="440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16" name="Google Shape;13116;p61"/>
              <p:cNvSpPr/>
              <p:nvPr/>
            </p:nvSpPr>
            <p:spPr>
              <a:xfrm>
                <a:off x="3771700" y="3469050"/>
                <a:ext cx="18475" cy="15200"/>
              </a:xfrm>
              <a:custGeom>
                <a:rect b="b" l="l" r="r" t="t"/>
                <a:pathLst>
                  <a:path extrusionOk="0" h="608" w="739">
                    <a:moveTo>
                      <a:pt x="357" y="1"/>
                    </a:moveTo>
                    <a:cubicBezTo>
                      <a:pt x="171" y="1"/>
                      <a:pt x="0" y="191"/>
                      <a:pt x="82" y="400"/>
                    </a:cubicBezTo>
                    <a:cubicBezTo>
                      <a:pt x="128" y="547"/>
                      <a:pt x="238" y="608"/>
                      <a:pt x="349" y="608"/>
                    </a:cubicBezTo>
                    <a:cubicBezTo>
                      <a:pt x="541" y="608"/>
                      <a:pt x="739" y="425"/>
                      <a:pt x="620" y="188"/>
                    </a:cubicBezTo>
                    <a:cubicBezTo>
                      <a:pt x="607" y="150"/>
                      <a:pt x="582" y="113"/>
                      <a:pt x="545" y="88"/>
                    </a:cubicBezTo>
                    <a:lnTo>
                      <a:pt x="557" y="88"/>
                    </a:lnTo>
                    <a:cubicBezTo>
                      <a:pt x="496" y="27"/>
                      <a:pt x="425" y="1"/>
                      <a:pt x="3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17" name="Google Shape;13117;p61"/>
              <p:cNvSpPr/>
              <p:nvPr/>
            </p:nvSpPr>
            <p:spPr>
              <a:xfrm>
                <a:off x="3883725" y="3416475"/>
                <a:ext cx="17400" cy="14475"/>
              </a:xfrm>
              <a:custGeom>
                <a:rect b="b" l="l" r="r" t="t"/>
                <a:pathLst>
                  <a:path extrusionOk="0" h="579" w="696">
                    <a:moveTo>
                      <a:pt x="340" y="1"/>
                    </a:moveTo>
                    <a:cubicBezTo>
                      <a:pt x="309" y="1"/>
                      <a:pt x="279" y="6"/>
                      <a:pt x="250" y="16"/>
                    </a:cubicBezTo>
                    <a:cubicBezTo>
                      <a:pt x="0" y="116"/>
                      <a:pt x="0" y="454"/>
                      <a:pt x="238" y="554"/>
                    </a:cubicBezTo>
                    <a:cubicBezTo>
                      <a:pt x="275" y="570"/>
                      <a:pt x="314" y="578"/>
                      <a:pt x="351" y="578"/>
                    </a:cubicBezTo>
                    <a:cubicBezTo>
                      <a:pt x="536" y="578"/>
                      <a:pt x="696" y="389"/>
                      <a:pt x="613" y="191"/>
                    </a:cubicBezTo>
                    <a:cubicBezTo>
                      <a:pt x="573" y="73"/>
                      <a:pt x="455" y="1"/>
                      <a:pt x="3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18" name="Google Shape;13118;p61"/>
              <p:cNvSpPr/>
              <p:nvPr/>
            </p:nvSpPr>
            <p:spPr>
              <a:xfrm>
                <a:off x="3738125" y="3264200"/>
                <a:ext cx="16750" cy="14800"/>
              </a:xfrm>
              <a:custGeom>
                <a:rect b="b" l="l" r="r" t="t"/>
                <a:pathLst>
                  <a:path extrusionOk="0" h="592" w="670">
                    <a:moveTo>
                      <a:pt x="287" y="0"/>
                    </a:moveTo>
                    <a:cubicBezTo>
                      <a:pt x="153" y="0"/>
                      <a:pt x="26" y="95"/>
                      <a:pt x="1" y="246"/>
                    </a:cubicBezTo>
                    <a:cubicBezTo>
                      <a:pt x="1" y="296"/>
                      <a:pt x="1" y="346"/>
                      <a:pt x="26" y="384"/>
                    </a:cubicBezTo>
                    <a:lnTo>
                      <a:pt x="13" y="384"/>
                    </a:lnTo>
                    <a:cubicBezTo>
                      <a:pt x="59" y="530"/>
                      <a:pt x="169" y="591"/>
                      <a:pt x="280" y="591"/>
                    </a:cubicBezTo>
                    <a:cubicBezTo>
                      <a:pt x="472" y="591"/>
                      <a:pt x="669" y="409"/>
                      <a:pt x="551" y="171"/>
                    </a:cubicBezTo>
                    <a:cubicBezTo>
                      <a:pt x="538" y="134"/>
                      <a:pt x="513" y="96"/>
                      <a:pt x="476" y="71"/>
                    </a:cubicBezTo>
                    <a:cubicBezTo>
                      <a:pt x="418" y="22"/>
                      <a:pt x="352" y="0"/>
                      <a:pt x="2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19" name="Google Shape;13119;p61"/>
              <p:cNvSpPr/>
              <p:nvPr/>
            </p:nvSpPr>
            <p:spPr>
              <a:xfrm>
                <a:off x="3849000" y="3220850"/>
                <a:ext cx="18025" cy="14725"/>
              </a:xfrm>
              <a:custGeom>
                <a:rect b="b" l="l" r="r" t="t"/>
                <a:pathLst>
                  <a:path extrusionOk="0" h="589" w="721">
                    <a:moveTo>
                      <a:pt x="351" y="0"/>
                    </a:moveTo>
                    <a:cubicBezTo>
                      <a:pt x="176" y="0"/>
                      <a:pt x="1" y="158"/>
                      <a:pt x="65" y="381"/>
                    </a:cubicBezTo>
                    <a:cubicBezTo>
                      <a:pt x="110" y="527"/>
                      <a:pt x="220" y="588"/>
                      <a:pt x="331" y="588"/>
                    </a:cubicBezTo>
                    <a:cubicBezTo>
                      <a:pt x="523" y="588"/>
                      <a:pt x="721" y="406"/>
                      <a:pt x="602" y="168"/>
                    </a:cubicBezTo>
                    <a:cubicBezTo>
                      <a:pt x="548" y="51"/>
                      <a:pt x="449" y="0"/>
                      <a:pt x="3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20" name="Google Shape;13120;p61"/>
              <p:cNvSpPr/>
              <p:nvPr/>
            </p:nvSpPr>
            <p:spPr>
              <a:xfrm>
                <a:off x="3773350" y="3245350"/>
                <a:ext cx="16050" cy="14175"/>
              </a:xfrm>
              <a:custGeom>
                <a:rect b="b" l="l" r="r" t="t"/>
                <a:pathLst>
                  <a:path extrusionOk="0" h="567" w="642">
                    <a:moveTo>
                      <a:pt x="373" y="0"/>
                    </a:moveTo>
                    <a:cubicBezTo>
                      <a:pt x="182" y="0"/>
                      <a:pt x="1" y="203"/>
                      <a:pt x="116" y="426"/>
                    </a:cubicBezTo>
                    <a:cubicBezTo>
                      <a:pt x="154" y="488"/>
                      <a:pt x="229" y="551"/>
                      <a:pt x="304" y="563"/>
                    </a:cubicBezTo>
                    <a:cubicBezTo>
                      <a:pt x="319" y="565"/>
                      <a:pt x="334" y="567"/>
                      <a:pt x="349" y="567"/>
                    </a:cubicBezTo>
                    <a:cubicBezTo>
                      <a:pt x="493" y="567"/>
                      <a:pt x="619" y="461"/>
                      <a:pt x="641" y="326"/>
                    </a:cubicBezTo>
                    <a:cubicBezTo>
                      <a:pt x="641" y="288"/>
                      <a:pt x="641" y="251"/>
                      <a:pt x="641" y="213"/>
                    </a:cubicBezTo>
                    <a:cubicBezTo>
                      <a:pt x="641" y="201"/>
                      <a:pt x="629" y="188"/>
                      <a:pt x="629" y="176"/>
                    </a:cubicBezTo>
                    <a:cubicBezTo>
                      <a:pt x="616" y="151"/>
                      <a:pt x="604" y="126"/>
                      <a:pt x="591" y="113"/>
                    </a:cubicBezTo>
                    <a:cubicBezTo>
                      <a:pt x="530" y="34"/>
                      <a:pt x="451" y="0"/>
                      <a:pt x="3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21" name="Google Shape;13121;p61"/>
              <p:cNvSpPr/>
              <p:nvPr/>
            </p:nvSpPr>
            <p:spPr>
              <a:xfrm>
                <a:off x="3742200" y="3477725"/>
                <a:ext cx="15950" cy="14475"/>
              </a:xfrm>
              <a:custGeom>
                <a:rect b="b" l="l" r="r" t="t"/>
                <a:pathLst>
                  <a:path extrusionOk="0" h="579" w="638">
                    <a:moveTo>
                      <a:pt x="295" y="0"/>
                    </a:moveTo>
                    <a:cubicBezTo>
                      <a:pt x="263" y="0"/>
                      <a:pt x="231" y="5"/>
                      <a:pt x="200" y="16"/>
                    </a:cubicBezTo>
                    <a:cubicBezTo>
                      <a:pt x="163" y="41"/>
                      <a:pt x="125" y="66"/>
                      <a:pt x="100" y="103"/>
                    </a:cubicBezTo>
                    <a:cubicBezTo>
                      <a:pt x="25" y="178"/>
                      <a:pt x="0" y="291"/>
                      <a:pt x="38" y="391"/>
                    </a:cubicBezTo>
                    <a:cubicBezTo>
                      <a:pt x="75" y="491"/>
                      <a:pt x="175" y="566"/>
                      <a:pt x="275" y="578"/>
                    </a:cubicBezTo>
                    <a:cubicBezTo>
                      <a:pt x="325" y="578"/>
                      <a:pt x="375" y="578"/>
                      <a:pt x="413" y="553"/>
                    </a:cubicBezTo>
                    <a:cubicBezTo>
                      <a:pt x="563" y="503"/>
                      <a:pt x="638" y="328"/>
                      <a:pt x="575" y="191"/>
                    </a:cubicBezTo>
                    <a:cubicBezTo>
                      <a:pt x="526" y="72"/>
                      <a:pt x="414" y="0"/>
                      <a:pt x="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22" name="Google Shape;13122;p61"/>
              <p:cNvSpPr/>
              <p:nvPr/>
            </p:nvSpPr>
            <p:spPr>
              <a:xfrm>
                <a:off x="4032425" y="3332250"/>
                <a:ext cx="15800" cy="14425"/>
              </a:xfrm>
              <a:custGeom>
                <a:rect b="b" l="l" r="r" t="t"/>
                <a:pathLst>
                  <a:path extrusionOk="0" h="577" w="632">
                    <a:moveTo>
                      <a:pt x="326" y="0"/>
                    </a:moveTo>
                    <a:cubicBezTo>
                      <a:pt x="243" y="0"/>
                      <a:pt x="159" y="36"/>
                      <a:pt x="101" y="111"/>
                    </a:cubicBezTo>
                    <a:cubicBezTo>
                      <a:pt x="1" y="236"/>
                      <a:pt x="13" y="411"/>
                      <a:pt x="138" y="511"/>
                    </a:cubicBezTo>
                    <a:cubicBezTo>
                      <a:pt x="194" y="556"/>
                      <a:pt x="257" y="576"/>
                      <a:pt x="319" y="576"/>
                    </a:cubicBezTo>
                    <a:cubicBezTo>
                      <a:pt x="480" y="576"/>
                      <a:pt x="631" y="442"/>
                      <a:pt x="613" y="261"/>
                    </a:cubicBezTo>
                    <a:cubicBezTo>
                      <a:pt x="601" y="236"/>
                      <a:pt x="601" y="211"/>
                      <a:pt x="588" y="186"/>
                    </a:cubicBezTo>
                    <a:cubicBezTo>
                      <a:pt x="545" y="65"/>
                      <a:pt x="437" y="0"/>
                      <a:pt x="3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23" name="Google Shape;13123;p61"/>
              <p:cNvSpPr/>
              <p:nvPr/>
            </p:nvSpPr>
            <p:spPr>
              <a:xfrm>
                <a:off x="4069600" y="3311575"/>
                <a:ext cx="18250" cy="14500"/>
              </a:xfrm>
              <a:custGeom>
                <a:rect b="b" l="l" r="r" t="t"/>
                <a:pathLst>
                  <a:path extrusionOk="0" h="580" w="730">
                    <a:moveTo>
                      <a:pt x="356" y="1"/>
                    </a:moveTo>
                    <a:cubicBezTo>
                      <a:pt x="260" y="1"/>
                      <a:pt x="165" y="48"/>
                      <a:pt x="113" y="138"/>
                    </a:cubicBezTo>
                    <a:cubicBezTo>
                      <a:pt x="1" y="313"/>
                      <a:pt x="113" y="551"/>
                      <a:pt x="313" y="576"/>
                    </a:cubicBezTo>
                    <a:cubicBezTo>
                      <a:pt x="328" y="578"/>
                      <a:pt x="343" y="579"/>
                      <a:pt x="357" y="579"/>
                    </a:cubicBezTo>
                    <a:cubicBezTo>
                      <a:pt x="583" y="579"/>
                      <a:pt x="729" y="314"/>
                      <a:pt x="588" y="126"/>
                    </a:cubicBezTo>
                    <a:cubicBezTo>
                      <a:pt x="534" y="42"/>
                      <a:pt x="445" y="1"/>
                      <a:pt x="3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24" name="Google Shape;13124;p61"/>
              <p:cNvSpPr/>
              <p:nvPr/>
            </p:nvSpPr>
            <p:spPr>
              <a:xfrm>
                <a:off x="4002800" y="3298575"/>
                <a:ext cx="18275" cy="14650"/>
              </a:xfrm>
              <a:custGeom>
                <a:rect b="b" l="l" r="r" t="t"/>
                <a:pathLst>
                  <a:path extrusionOk="0" h="586" w="731">
                    <a:moveTo>
                      <a:pt x="383" y="0"/>
                    </a:moveTo>
                    <a:cubicBezTo>
                      <a:pt x="187" y="0"/>
                      <a:pt x="0" y="205"/>
                      <a:pt x="123" y="434"/>
                    </a:cubicBezTo>
                    <a:cubicBezTo>
                      <a:pt x="179" y="540"/>
                      <a:pt x="273" y="586"/>
                      <a:pt x="367" y="586"/>
                    </a:cubicBezTo>
                    <a:cubicBezTo>
                      <a:pt x="548" y="586"/>
                      <a:pt x="731" y="418"/>
                      <a:pt x="648" y="196"/>
                    </a:cubicBezTo>
                    <a:cubicBezTo>
                      <a:pt x="636" y="171"/>
                      <a:pt x="623" y="146"/>
                      <a:pt x="611" y="121"/>
                    </a:cubicBezTo>
                    <a:cubicBezTo>
                      <a:pt x="548" y="36"/>
                      <a:pt x="465" y="0"/>
                      <a:pt x="3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25" name="Google Shape;13125;p61"/>
              <p:cNvSpPr/>
              <p:nvPr/>
            </p:nvSpPr>
            <p:spPr>
              <a:xfrm>
                <a:off x="4014625" y="3259625"/>
                <a:ext cx="14700" cy="14350"/>
              </a:xfrm>
              <a:custGeom>
                <a:rect b="b" l="l" r="r" t="t"/>
                <a:pathLst>
                  <a:path extrusionOk="0" h="574" w="588">
                    <a:moveTo>
                      <a:pt x="285" y="0"/>
                    </a:moveTo>
                    <a:cubicBezTo>
                      <a:pt x="201" y="0"/>
                      <a:pt x="118" y="35"/>
                      <a:pt x="63" y="104"/>
                    </a:cubicBezTo>
                    <a:cubicBezTo>
                      <a:pt x="13" y="167"/>
                      <a:pt x="0" y="242"/>
                      <a:pt x="0" y="317"/>
                    </a:cubicBezTo>
                    <a:cubicBezTo>
                      <a:pt x="16" y="475"/>
                      <a:pt x="152" y="573"/>
                      <a:pt x="291" y="573"/>
                    </a:cubicBezTo>
                    <a:cubicBezTo>
                      <a:pt x="372" y="573"/>
                      <a:pt x="453" y="540"/>
                      <a:pt x="513" y="467"/>
                    </a:cubicBezTo>
                    <a:cubicBezTo>
                      <a:pt x="563" y="404"/>
                      <a:pt x="588" y="329"/>
                      <a:pt x="575" y="254"/>
                    </a:cubicBezTo>
                    <a:cubicBezTo>
                      <a:pt x="575" y="229"/>
                      <a:pt x="563" y="204"/>
                      <a:pt x="563" y="179"/>
                    </a:cubicBezTo>
                    <a:cubicBezTo>
                      <a:pt x="538" y="142"/>
                      <a:pt x="513" y="92"/>
                      <a:pt x="475" y="67"/>
                    </a:cubicBezTo>
                    <a:cubicBezTo>
                      <a:pt x="420" y="23"/>
                      <a:pt x="352" y="0"/>
                      <a:pt x="2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26" name="Google Shape;13126;p61"/>
              <p:cNvSpPr/>
              <p:nvPr/>
            </p:nvSpPr>
            <p:spPr>
              <a:xfrm>
                <a:off x="4048675" y="3258775"/>
                <a:ext cx="17650" cy="14525"/>
              </a:xfrm>
              <a:custGeom>
                <a:rect b="b" l="l" r="r" t="t"/>
                <a:pathLst>
                  <a:path extrusionOk="0" h="581" w="706">
                    <a:moveTo>
                      <a:pt x="356" y="1"/>
                    </a:moveTo>
                    <a:cubicBezTo>
                      <a:pt x="260" y="1"/>
                      <a:pt x="165" y="48"/>
                      <a:pt x="113" y="138"/>
                    </a:cubicBezTo>
                    <a:cubicBezTo>
                      <a:pt x="1" y="313"/>
                      <a:pt x="113" y="551"/>
                      <a:pt x="313" y="576"/>
                    </a:cubicBezTo>
                    <a:cubicBezTo>
                      <a:pt x="330" y="579"/>
                      <a:pt x="348" y="580"/>
                      <a:pt x="365" y="580"/>
                    </a:cubicBezTo>
                    <a:cubicBezTo>
                      <a:pt x="564" y="580"/>
                      <a:pt x="706" y="384"/>
                      <a:pt x="625" y="188"/>
                    </a:cubicBezTo>
                    <a:cubicBezTo>
                      <a:pt x="625" y="163"/>
                      <a:pt x="613" y="138"/>
                      <a:pt x="588" y="126"/>
                    </a:cubicBezTo>
                    <a:cubicBezTo>
                      <a:pt x="534" y="42"/>
                      <a:pt x="445" y="1"/>
                      <a:pt x="3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27" name="Google Shape;13127;p61"/>
              <p:cNvSpPr/>
              <p:nvPr/>
            </p:nvSpPr>
            <p:spPr>
              <a:xfrm>
                <a:off x="4082425" y="3278225"/>
                <a:ext cx="16575" cy="14575"/>
              </a:xfrm>
              <a:custGeom>
                <a:rect b="b" l="l" r="r" t="t"/>
                <a:pathLst>
                  <a:path extrusionOk="0" h="583" w="663">
                    <a:moveTo>
                      <a:pt x="334" y="1"/>
                    </a:moveTo>
                    <a:cubicBezTo>
                      <a:pt x="298" y="1"/>
                      <a:pt x="261" y="8"/>
                      <a:pt x="225" y="23"/>
                    </a:cubicBezTo>
                    <a:cubicBezTo>
                      <a:pt x="75" y="85"/>
                      <a:pt x="0" y="248"/>
                      <a:pt x="63" y="398"/>
                    </a:cubicBezTo>
                    <a:cubicBezTo>
                      <a:pt x="110" y="512"/>
                      <a:pt x="215" y="582"/>
                      <a:pt x="329" y="582"/>
                    </a:cubicBezTo>
                    <a:cubicBezTo>
                      <a:pt x="365" y="582"/>
                      <a:pt x="401" y="575"/>
                      <a:pt x="438" y="560"/>
                    </a:cubicBezTo>
                    <a:cubicBezTo>
                      <a:pt x="587" y="510"/>
                      <a:pt x="662" y="335"/>
                      <a:pt x="600" y="185"/>
                    </a:cubicBezTo>
                    <a:cubicBezTo>
                      <a:pt x="553" y="71"/>
                      <a:pt x="447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28" name="Google Shape;13128;p61"/>
              <p:cNvSpPr/>
              <p:nvPr/>
            </p:nvSpPr>
            <p:spPr>
              <a:xfrm>
                <a:off x="3988725" y="3199000"/>
                <a:ext cx="18750" cy="14300"/>
              </a:xfrm>
              <a:custGeom>
                <a:rect b="b" l="l" r="r" t="t"/>
                <a:pathLst>
                  <a:path extrusionOk="0" h="572" w="750">
                    <a:moveTo>
                      <a:pt x="385" y="1"/>
                    </a:moveTo>
                    <a:cubicBezTo>
                      <a:pt x="131" y="1"/>
                      <a:pt x="0" y="341"/>
                      <a:pt x="212" y="505"/>
                    </a:cubicBezTo>
                    <a:cubicBezTo>
                      <a:pt x="271" y="552"/>
                      <a:pt x="335" y="572"/>
                      <a:pt x="397" y="572"/>
                    </a:cubicBezTo>
                    <a:cubicBezTo>
                      <a:pt x="584" y="572"/>
                      <a:pt x="749" y="387"/>
                      <a:pt x="674" y="180"/>
                    </a:cubicBezTo>
                    <a:cubicBezTo>
                      <a:pt x="636" y="80"/>
                      <a:pt x="549" y="18"/>
                      <a:pt x="437" y="5"/>
                    </a:cubicBezTo>
                    <a:cubicBezTo>
                      <a:pt x="419" y="2"/>
                      <a:pt x="402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29" name="Google Shape;13129;p61"/>
              <p:cNvSpPr/>
              <p:nvPr/>
            </p:nvSpPr>
            <p:spPr>
              <a:xfrm>
                <a:off x="4028375" y="3187075"/>
                <a:ext cx="15775" cy="14625"/>
              </a:xfrm>
              <a:custGeom>
                <a:rect b="b" l="l" r="r" t="t"/>
                <a:pathLst>
                  <a:path extrusionOk="0" h="585" w="631">
                    <a:moveTo>
                      <a:pt x="322" y="1"/>
                    </a:moveTo>
                    <a:cubicBezTo>
                      <a:pt x="241" y="1"/>
                      <a:pt x="160" y="34"/>
                      <a:pt x="100" y="107"/>
                    </a:cubicBezTo>
                    <a:cubicBezTo>
                      <a:pt x="0" y="232"/>
                      <a:pt x="25" y="420"/>
                      <a:pt x="150" y="520"/>
                    </a:cubicBezTo>
                    <a:cubicBezTo>
                      <a:pt x="205" y="565"/>
                      <a:pt x="267" y="585"/>
                      <a:pt x="328" y="585"/>
                    </a:cubicBezTo>
                    <a:cubicBezTo>
                      <a:pt x="485" y="585"/>
                      <a:pt x="631" y="447"/>
                      <a:pt x="613" y="257"/>
                    </a:cubicBezTo>
                    <a:cubicBezTo>
                      <a:pt x="597" y="99"/>
                      <a:pt x="461" y="1"/>
                      <a:pt x="3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30" name="Google Shape;13130;p61"/>
              <p:cNvSpPr/>
              <p:nvPr/>
            </p:nvSpPr>
            <p:spPr>
              <a:xfrm>
                <a:off x="3974800" y="3231950"/>
                <a:ext cx="19225" cy="14400"/>
              </a:xfrm>
              <a:custGeom>
                <a:rect b="b" l="l" r="r" t="t"/>
                <a:pathLst>
                  <a:path extrusionOk="0" h="576" w="769">
                    <a:moveTo>
                      <a:pt x="390" y="0"/>
                    </a:moveTo>
                    <a:cubicBezTo>
                      <a:pt x="302" y="0"/>
                      <a:pt x="214" y="39"/>
                      <a:pt x="156" y="112"/>
                    </a:cubicBezTo>
                    <a:cubicBezTo>
                      <a:pt x="0" y="304"/>
                      <a:pt x="143" y="576"/>
                      <a:pt x="387" y="576"/>
                    </a:cubicBezTo>
                    <a:cubicBezTo>
                      <a:pt x="397" y="576"/>
                      <a:pt x="408" y="575"/>
                      <a:pt x="419" y="574"/>
                    </a:cubicBezTo>
                    <a:cubicBezTo>
                      <a:pt x="669" y="549"/>
                      <a:pt x="769" y="224"/>
                      <a:pt x="569" y="62"/>
                    </a:cubicBezTo>
                    <a:cubicBezTo>
                      <a:pt x="516" y="20"/>
                      <a:pt x="453" y="0"/>
                      <a:pt x="3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31" name="Google Shape;13131;p61"/>
              <p:cNvSpPr/>
              <p:nvPr/>
            </p:nvSpPr>
            <p:spPr>
              <a:xfrm>
                <a:off x="4055550" y="3221375"/>
                <a:ext cx="16575" cy="14400"/>
              </a:xfrm>
              <a:custGeom>
                <a:rect b="b" l="l" r="r" t="t"/>
                <a:pathLst>
                  <a:path extrusionOk="0" h="576" w="663">
                    <a:moveTo>
                      <a:pt x="334" y="0"/>
                    </a:moveTo>
                    <a:cubicBezTo>
                      <a:pt x="298" y="0"/>
                      <a:pt x="261" y="7"/>
                      <a:pt x="225" y="22"/>
                    </a:cubicBezTo>
                    <a:cubicBezTo>
                      <a:pt x="75" y="72"/>
                      <a:pt x="0" y="247"/>
                      <a:pt x="63" y="397"/>
                    </a:cubicBezTo>
                    <a:cubicBezTo>
                      <a:pt x="102" y="506"/>
                      <a:pt x="220" y="575"/>
                      <a:pt x="341" y="575"/>
                    </a:cubicBezTo>
                    <a:cubicBezTo>
                      <a:pt x="373" y="575"/>
                      <a:pt x="406" y="570"/>
                      <a:pt x="438" y="560"/>
                    </a:cubicBezTo>
                    <a:cubicBezTo>
                      <a:pt x="588" y="497"/>
                      <a:pt x="663" y="335"/>
                      <a:pt x="600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32" name="Google Shape;13132;p61"/>
              <p:cNvSpPr/>
              <p:nvPr/>
            </p:nvSpPr>
            <p:spPr>
              <a:xfrm>
                <a:off x="4146450" y="3286875"/>
                <a:ext cx="19250" cy="14575"/>
              </a:xfrm>
              <a:custGeom>
                <a:rect b="b" l="l" r="r" t="t"/>
                <a:pathLst>
                  <a:path extrusionOk="0" h="583" w="770">
                    <a:moveTo>
                      <a:pt x="381" y="0"/>
                    </a:moveTo>
                    <a:cubicBezTo>
                      <a:pt x="371" y="0"/>
                      <a:pt x="361" y="1"/>
                      <a:pt x="351" y="2"/>
                    </a:cubicBezTo>
                    <a:cubicBezTo>
                      <a:pt x="101" y="39"/>
                      <a:pt x="1" y="364"/>
                      <a:pt x="201" y="527"/>
                    </a:cubicBezTo>
                    <a:cubicBezTo>
                      <a:pt x="254" y="564"/>
                      <a:pt x="317" y="583"/>
                      <a:pt x="379" y="583"/>
                    </a:cubicBezTo>
                    <a:cubicBezTo>
                      <a:pt x="464" y="583"/>
                      <a:pt x="549" y="548"/>
                      <a:pt x="613" y="477"/>
                    </a:cubicBezTo>
                    <a:cubicBezTo>
                      <a:pt x="769" y="285"/>
                      <a:pt x="626" y="0"/>
                      <a:pt x="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33" name="Google Shape;13133;p61"/>
              <p:cNvSpPr/>
              <p:nvPr/>
            </p:nvSpPr>
            <p:spPr>
              <a:xfrm>
                <a:off x="4122350" y="3223025"/>
                <a:ext cx="16925" cy="14500"/>
              </a:xfrm>
              <a:custGeom>
                <a:rect b="b" l="l" r="r" t="t"/>
                <a:pathLst>
                  <a:path extrusionOk="0" h="580" w="677">
                    <a:moveTo>
                      <a:pt x="367" y="1"/>
                    </a:moveTo>
                    <a:cubicBezTo>
                      <a:pt x="170" y="1"/>
                      <a:pt x="1" y="212"/>
                      <a:pt x="115" y="431"/>
                    </a:cubicBezTo>
                    <a:cubicBezTo>
                      <a:pt x="171" y="534"/>
                      <a:pt x="266" y="579"/>
                      <a:pt x="360" y="579"/>
                    </a:cubicBezTo>
                    <a:cubicBezTo>
                      <a:pt x="518" y="579"/>
                      <a:pt x="676" y="452"/>
                      <a:pt x="653" y="256"/>
                    </a:cubicBezTo>
                    <a:cubicBezTo>
                      <a:pt x="653" y="231"/>
                      <a:pt x="653" y="206"/>
                      <a:pt x="640" y="181"/>
                    </a:cubicBezTo>
                    <a:cubicBezTo>
                      <a:pt x="628" y="131"/>
                      <a:pt x="590" y="94"/>
                      <a:pt x="553" y="69"/>
                    </a:cubicBezTo>
                    <a:cubicBezTo>
                      <a:pt x="493" y="21"/>
                      <a:pt x="429" y="1"/>
                      <a:pt x="3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34" name="Google Shape;13134;p61"/>
              <p:cNvSpPr/>
              <p:nvPr/>
            </p:nvSpPr>
            <p:spPr>
              <a:xfrm>
                <a:off x="4117100" y="3258850"/>
                <a:ext cx="16575" cy="14575"/>
              </a:xfrm>
              <a:custGeom>
                <a:rect b="b" l="l" r="r" t="t"/>
                <a:pathLst>
                  <a:path extrusionOk="0" h="583" w="663">
                    <a:moveTo>
                      <a:pt x="334" y="1"/>
                    </a:moveTo>
                    <a:cubicBezTo>
                      <a:pt x="298" y="1"/>
                      <a:pt x="261" y="8"/>
                      <a:pt x="225" y="23"/>
                    </a:cubicBezTo>
                    <a:cubicBezTo>
                      <a:pt x="75" y="73"/>
                      <a:pt x="0" y="248"/>
                      <a:pt x="63" y="398"/>
                    </a:cubicBezTo>
                    <a:cubicBezTo>
                      <a:pt x="110" y="512"/>
                      <a:pt x="215" y="582"/>
                      <a:pt x="329" y="582"/>
                    </a:cubicBezTo>
                    <a:cubicBezTo>
                      <a:pt x="365" y="582"/>
                      <a:pt x="402" y="575"/>
                      <a:pt x="438" y="560"/>
                    </a:cubicBezTo>
                    <a:cubicBezTo>
                      <a:pt x="588" y="498"/>
                      <a:pt x="663" y="335"/>
                      <a:pt x="600" y="185"/>
                    </a:cubicBezTo>
                    <a:cubicBezTo>
                      <a:pt x="553" y="72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35" name="Google Shape;13135;p61"/>
              <p:cNvSpPr/>
              <p:nvPr/>
            </p:nvSpPr>
            <p:spPr>
              <a:xfrm>
                <a:off x="4098650" y="3153725"/>
                <a:ext cx="16050" cy="14250"/>
              </a:xfrm>
              <a:custGeom>
                <a:rect b="b" l="l" r="r" t="t"/>
                <a:pathLst>
                  <a:path extrusionOk="0" h="570" w="642">
                    <a:moveTo>
                      <a:pt x="292" y="0"/>
                    </a:moveTo>
                    <a:cubicBezTo>
                      <a:pt x="159" y="0"/>
                      <a:pt x="36" y="96"/>
                      <a:pt x="13" y="242"/>
                    </a:cubicBezTo>
                    <a:cubicBezTo>
                      <a:pt x="1" y="317"/>
                      <a:pt x="26" y="392"/>
                      <a:pt x="63" y="454"/>
                    </a:cubicBezTo>
                    <a:cubicBezTo>
                      <a:pt x="125" y="535"/>
                      <a:pt x="207" y="569"/>
                      <a:pt x="287" y="569"/>
                    </a:cubicBezTo>
                    <a:cubicBezTo>
                      <a:pt x="468" y="569"/>
                      <a:pt x="641" y="395"/>
                      <a:pt x="563" y="179"/>
                    </a:cubicBezTo>
                    <a:cubicBezTo>
                      <a:pt x="563" y="154"/>
                      <a:pt x="551" y="129"/>
                      <a:pt x="526" y="117"/>
                    </a:cubicBezTo>
                    <a:cubicBezTo>
                      <a:pt x="488" y="54"/>
                      <a:pt x="413" y="17"/>
                      <a:pt x="338" y="4"/>
                    </a:cubicBezTo>
                    <a:cubicBezTo>
                      <a:pt x="323" y="2"/>
                      <a:pt x="308" y="0"/>
                      <a:pt x="2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36" name="Google Shape;13136;p61"/>
              <p:cNvSpPr/>
              <p:nvPr/>
            </p:nvSpPr>
            <p:spPr>
              <a:xfrm>
                <a:off x="4084925" y="3199825"/>
                <a:ext cx="16250" cy="14550"/>
              </a:xfrm>
              <a:custGeom>
                <a:rect b="b" l="l" r="r" t="t"/>
                <a:pathLst>
                  <a:path extrusionOk="0" h="582" w="650">
                    <a:moveTo>
                      <a:pt x="323" y="0"/>
                    </a:moveTo>
                    <a:cubicBezTo>
                      <a:pt x="286" y="0"/>
                      <a:pt x="249" y="7"/>
                      <a:pt x="213" y="22"/>
                    </a:cubicBezTo>
                    <a:cubicBezTo>
                      <a:pt x="63" y="85"/>
                      <a:pt x="0" y="247"/>
                      <a:pt x="50" y="397"/>
                    </a:cubicBezTo>
                    <a:cubicBezTo>
                      <a:pt x="98" y="511"/>
                      <a:pt x="203" y="582"/>
                      <a:pt x="316" y="582"/>
                    </a:cubicBezTo>
                    <a:cubicBezTo>
                      <a:pt x="352" y="582"/>
                      <a:pt x="389" y="575"/>
                      <a:pt x="425" y="560"/>
                    </a:cubicBezTo>
                    <a:cubicBezTo>
                      <a:pt x="575" y="510"/>
                      <a:pt x="650" y="335"/>
                      <a:pt x="587" y="185"/>
                    </a:cubicBezTo>
                    <a:cubicBezTo>
                      <a:pt x="549" y="71"/>
                      <a:pt x="439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37" name="Google Shape;13137;p61"/>
              <p:cNvSpPr/>
              <p:nvPr/>
            </p:nvSpPr>
            <p:spPr>
              <a:xfrm>
                <a:off x="3964000" y="3354700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50" y="0"/>
                    </a:moveTo>
                    <a:cubicBezTo>
                      <a:pt x="254" y="0"/>
                      <a:pt x="159" y="47"/>
                      <a:pt x="101" y="138"/>
                    </a:cubicBezTo>
                    <a:cubicBezTo>
                      <a:pt x="1" y="313"/>
                      <a:pt x="101" y="538"/>
                      <a:pt x="301" y="575"/>
                    </a:cubicBezTo>
                    <a:cubicBezTo>
                      <a:pt x="318" y="578"/>
                      <a:pt x="334" y="580"/>
                      <a:pt x="350" y="580"/>
                    </a:cubicBezTo>
                    <a:cubicBezTo>
                      <a:pt x="550" y="580"/>
                      <a:pt x="694" y="373"/>
                      <a:pt x="613" y="188"/>
                    </a:cubicBezTo>
                    <a:cubicBezTo>
                      <a:pt x="613" y="163"/>
                      <a:pt x="601" y="138"/>
                      <a:pt x="588" y="125"/>
                    </a:cubicBezTo>
                    <a:cubicBezTo>
                      <a:pt x="528" y="41"/>
                      <a:pt x="439" y="0"/>
                      <a:pt x="3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38" name="Google Shape;13138;p61"/>
              <p:cNvSpPr/>
              <p:nvPr/>
            </p:nvSpPr>
            <p:spPr>
              <a:xfrm>
                <a:off x="3969000" y="3317550"/>
                <a:ext cx="17225" cy="12800"/>
              </a:xfrm>
              <a:custGeom>
                <a:rect b="b" l="l" r="r" t="t"/>
                <a:pathLst>
                  <a:path extrusionOk="0" h="512" w="689">
                    <a:moveTo>
                      <a:pt x="485" y="1"/>
                    </a:moveTo>
                    <a:cubicBezTo>
                      <a:pt x="273" y="1"/>
                      <a:pt x="1" y="283"/>
                      <a:pt x="213" y="449"/>
                    </a:cubicBezTo>
                    <a:cubicBezTo>
                      <a:pt x="261" y="492"/>
                      <a:pt x="323" y="512"/>
                      <a:pt x="386" y="512"/>
                    </a:cubicBezTo>
                    <a:cubicBezTo>
                      <a:pt x="470" y="512"/>
                      <a:pt x="556" y="476"/>
                      <a:pt x="613" y="412"/>
                    </a:cubicBezTo>
                    <a:cubicBezTo>
                      <a:pt x="663" y="349"/>
                      <a:pt x="688" y="274"/>
                      <a:pt x="676" y="199"/>
                    </a:cubicBezTo>
                    <a:cubicBezTo>
                      <a:pt x="676" y="174"/>
                      <a:pt x="663" y="149"/>
                      <a:pt x="663" y="124"/>
                    </a:cubicBezTo>
                    <a:cubicBezTo>
                      <a:pt x="627" y="36"/>
                      <a:pt x="560" y="1"/>
                      <a:pt x="4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39" name="Google Shape;13139;p61"/>
              <p:cNvSpPr/>
              <p:nvPr/>
            </p:nvSpPr>
            <p:spPr>
              <a:xfrm>
                <a:off x="3937775" y="3295025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49" y="0"/>
                    </a:moveTo>
                    <a:cubicBezTo>
                      <a:pt x="253" y="0"/>
                      <a:pt x="158" y="48"/>
                      <a:pt x="100" y="138"/>
                    </a:cubicBezTo>
                    <a:cubicBezTo>
                      <a:pt x="0" y="313"/>
                      <a:pt x="100" y="551"/>
                      <a:pt x="313" y="576"/>
                    </a:cubicBezTo>
                    <a:cubicBezTo>
                      <a:pt x="329" y="578"/>
                      <a:pt x="346" y="580"/>
                      <a:pt x="362" y="580"/>
                    </a:cubicBezTo>
                    <a:cubicBezTo>
                      <a:pt x="551" y="580"/>
                      <a:pt x="694" y="384"/>
                      <a:pt x="625" y="188"/>
                    </a:cubicBezTo>
                    <a:cubicBezTo>
                      <a:pt x="613" y="163"/>
                      <a:pt x="600" y="138"/>
                      <a:pt x="588" y="126"/>
                    </a:cubicBezTo>
                    <a:cubicBezTo>
                      <a:pt x="527" y="41"/>
                      <a:pt x="438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40" name="Google Shape;13140;p61"/>
              <p:cNvSpPr/>
              <p:nvPr/>
            </p:nvSpPr>
            <p:spPr>
              <a:xfrm>
                <a:off x="3914025" y="3227825"/>
                <a:ext cx="18925" cy="14525"/>
              </a:xfrm>
              <a:custGeom>
                <a:rect b="b" l="l" r="r" t="t"/>
                <a:pathLst>
                  <a:path extrusionOk="0" h="581" w="757">
                    <a:moveTo>
                      <a:pt x="380" y="0"/>
                    </a:moveTo>
                    <a:cubicBezTo>
                      <a:pt x="370" y="0"/>
                      <a:pt x="360" y="1"/>
                      <a:pt x="350" y="2"/>
                    </a:cubicBezTo>
                    <a:cubicBezTo>
                      <a:pt x="88" y="27"/>
                      <a:pt x="0" y="352"/>
                      <a:pt x="200" y="514"/>
                    </a:cubicBezTo>
                    <a:cubicBezTo>
                      <a:pt x="256" y="559"/>
                      <a:pt x="321" y="581"/>
                      <a:pt x="386" y="581"/>
                    </a:cubicBezTo>
                    <a:cubicBezTo>
                      <a:pt x="466" y="581"/>
                      <a:pt x="545" y="546"/>
                      <a:pt x="600" y="477"/>
                    </a:cubicBezTo>
                    <a:cubicBezTo>
                      <a:pt x="756" y="285"/>
                      <a:pt x="613" y="0"/>
                      <a:pt x="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41" name="Google Shape;13141;p61"/>
              <p:cNvSpPr/>
              <p:nvPr/>
            </p:nvSpPr>
            <p:spPr>
              <a:xfrm>
                <a:off x="3940300" y="3256075"/>
                <a:ext cx="19200" cy="14400"/>
              </a:xfrm>
              <a:custGeom>
                <a:rect b="b" l="l" r="r" t="t"/>
                <a:pathLst>
                  <a:path extrusionOk="0" h="576" w="768">
                    <a:moveTo>
                      <a:pt x="386" y="1"/>
                    </a:moveTo>
                    <a:cubicBezTo>
                      <a:pt x="52" y="1"/>
                      <a:pt x="1" y="536"/>
                      <a:pt x="374" y="571"/>
                    </a:cubicBezTo>
                    <a:cubicBezTo>
                      <a:pt x="392" y="574"/>
                      <a:pt x="409" y="576"/>
                      <a:pt x="426" y="576"/>
                    </a:cubicBezTo>
                    <a:cubicBezTo>
                      <a:pt x="625" y="576"/>
                      <a:pt x="767" y="380"/>
                      <a:pt x="686" y="184"/>
                    </a:cubicBezTo>
                    <a:cubicBezTo>
                      <a:pt x="686" y="159"/>
                      <a:pt x="674" y="134"/>
                      <a:pt x="661" y="122"/>
                    </a:cubicBezTo>
                    <a:cubicBezTo>
                      <a:pt x="611" y="59"/>
                      <a:pt x="536" y="22"/>
                      <a:pt x="462" y="9"/>
                    </a:cubicBezTo>
                    <a:cubicBezTo>
                      <a:pt x="435" y="3"/>
                      <a:pt x="410" y="1"/>
                      <a:pt x="3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42" name="Google Shape;13142;p61"/>
              <p:cNvSpPr/>
              <p:nvPr/>
            </p:nvSpPr>
            <p:spPr>
              <a:xfrm>
                <a:off x="4087425" y="3239775"/>
                <a:ext cx="16650" cy="14425"/>
              </a:xfrm>
              <a:custGeom>
                <a:rect b="b" l="l" r="r" t="t"/>
                <a:pathLst>
                  <a:path extrusionOk="0" h="577" w="666">
                    <a:moveTo>
                      <a:pt x="293" y="0"/>
                    </a:moveTo>
                    <a:cubicBezTo>
                      <a:pt x="162" y="0"/>
                      <a:pt x="35" y="90"/>
                      <a:pt x="13" y="249"/>
                    </a:cubicBezTo>
                    <a:cubicBezTo>
                      <a:pt x="0" y="324"/>
                      <a:pt x="13" y="399"/>
                      <a:pt x="63" y="461"/>
                    </a:cubicBezTo>
                    <a:cubicBezTo>
                      <a:pt x="100" y="524"/>
                      <a:pt x="175" y="561"/>
                      <a:pt x="250" y="574"/>
                    </a:cubicBezTo>
                    <a:cubicBezTo>
                      <a:pt x="265" y="576"/>
                      <a:pt x="280" y="577"/>
                      <a:pt x="294" y="577"/>
                    </a:cubicBezTo>
                    <a:cubicBezTo>
                      <a:pt x="520" y="577"/>
                      <a:pt x="666" y="312"/>
                      <a:pt x="525" y="124"/>
                    </a:cubicBezTo>
                    <a:cubicBezTo>
                      <a:pt x="465" y="39"/>
                      <a:pt x="378" y="0"/>
                      <a:pt x="2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43" name="Google Shape;13143;p61"/>
              <p:cNvSpPr/>
              <p:nvPr/>
            </p:nvSpPr>
            <p:spPr>
              <a:xfrm>
                <a:off x="4019625" y="3225825"/>
                <a:ext cx="17425" cy="14600"/>
              </a:xfrm>
              <a:custGeom>
                <a:rect b="b" l="l" r="r" t="t"/>
                <a:pathLst>
                  <a:path extrusionOk="0" h="584" w="697">
                    <a:moveTo>
                      <a:pt x="349" y="0"/>
                    </a:moveTo>
                    <a:cubicBezTo>
                      <a:pt x="254" y="0"/>
                      <a:pt x="159" y="47"/>
                      <a:pt x="100" y="144"/>
                    </a:cubicBezTo>
                    <a:cubicBezTo>
                      <a:pt x="0" y="319"/>
                      <a:pt x="100" y="544"/>
                      <a:pt x="313" y="582"/>
                    </a:cubicBezTo>
                    <a:cubicBezTo>
                      <a:pt x="324" y="583"/>
                      <a:pt x="336" y="584"/>
                      <a:pt x="347" y="584"/>
                    </a:cubicBezTo>
                    <a:cubicBezTo>
                      <a:pt x="543" y="584"/>
                      <a:pt x="696" y="383"/>
                      <a:pt x="625" y="194"/>
                    </a:cubicBezTo>
                    <a:cubicBezTo>
                      <a:pt x="613" y="169"/>
                      <a:pt x="600" y="144"/>
                      <a:pt x="588" y="119"/>
                    </a:cubicBezTo>
                    <a:cubicBezTo>
                      <a:pt x="527" y="41"/>
                      <a:pt x="438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44" name="Google Shape;13144;p61"/>
              <p:cNvSpPr/>
              <p:nvPr/>
            </p:nvSpPr>
            <p:spPr>
              <a:xfrm>
                <a:off x="4038675" y="3294750"/>
                <a:ext cx="17300" cy="14450"/>
              </a:xfrm>
              <a:custGeom>
                <a:rect b="b" l="l" r="r" t="t"/>
                <a:pathLst>
                  <a:path extrusionOk="0" h="578" w="692">
                    <a:moveTo>
                      <a:pt x="308" y="1"/>
                    </a:moveTo>
                    <a:cubicBezTo>
                      <a:pt x="175" y="1"/>
                      <a:pt x="48" y="91"/>
                      <a:pt x="26" y="249"/>
                    </a:cubicBezTo>
                    <a:cubicBezTo>
                      <a:pt x="1" y="399"/>
                      <a:pt x="113" y="549"/>
                      <a:pt x="263" y="574"/>
                    </a:cubicBezTo>
                    <a:cubicBezTo>
                      <a:pt x="279" y="576"/>
                      <a:pt x="294" y="577"/>
                      <a:pt x="309" y="577"/>
                    </a:cubicBezTo>
                    <a:cubicBezTo>
                      <a:pt x="545" y="577"/>
                      <a:pt x="691" y="312"/>
                      <a:pt x="550" y="124"/>
                    </a:cubicBezTo>
                    <a:cubicBezTo>
                      <a:pt x="486" y="40"/>
                      <a:pt x="396" y="1"/>
                      <a:pt x="3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45" name="Google Shape;13145;p61"/>
              <p:cNvSpPr/>
              <p:nvPr/>
            </p:nvSpPr>
            <p:spPr>
              <a:xfrm>
                <a:off x="3974925" y="3276350"/>
                <a:ext cx="18875" cy="14525"/>
              </a:xfrm>
              <a:custGeom>
                <a:rect b="b" l="l" r="r" t="t"/>
                <a:pathLst>
                  <a:path extrusionOk="0" h="581" w="755">
                    <a:moveTo>
                      <a:pt x="415" y="1"/>
                    </a:moveTo>
                    <a:cubicBezTo>
                      <a:pt x="205" y="1"/>
                      <a:pt x="1" y="247"/>
                      <a:pt x="164" y="473"/>
                    </a:cubicBezTo>
                    <a:cubicBezTo>
                      <a:pt x="228" y="548"/>
                      <a:pt x="310" y="580"/>
                      <a:pt x="390" y="580"/>
                    </a:cubicBezTo>
                    <a:cubicBezTo>
                      <a:pt x="577" y="580"/>
                      <a:pt x="755" y="407"/>
                      <a:pt x="676" y="198"/>
                    </a:cubicBezTo>
                    <a:cubicBezTo>
                      <a:pt x="664" y="173"/>
                      <a:pt x="651" y="148"/>
                      <a:pt x="639" y="123"/>
                    </a:cubicBezTo>
                    <a:cubicBezTo>
                      <a:pt x="576" y="37"/>
                      <a:pt x="495" y="1"/>
                      <a:pt x="4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46" name="Google Shape;13146;p61"/>
              <p:cNvSpPr/>
              <p:nvPr/>
            </p:nvSpPr>
            <p:spPr>
              <a:xfrm>
                <a:off x="3947200" y="3210000"/>
                <a:ext cx="18275" cy="14500"/>
              </a:xfrm>
              <a:custGeom>
                <a:rect b="b" l="l" r="r" t="t"/>
                <a:pathLst>
                  <a:path extrusionOk="0" h="580" w="731">
                    <a:moveTo>
                      <a:pt x="380" y="1"/>
                    </a:moveTo>
                    <a:cubicBezTo>
                      <a:pt x="185" y="1"/>
                      <a:pt x="0" y="208"/>
                      <a:pt x="123" y="427"/>
                    </a:cubicBezTo>
                    <a:cubicBezTo>
                      <a:pt x="179" y="534"/>
                      <a:pt x="272" y="580"/>
                      <a:pt x="366" y="580"/>
                    </a:cubicBezTo>
                    <a:cubicBezTo>
                      <a:pt x="547" y="580"/>
                      <a:pt x="730" y="412"/>
                      <a:pt x="648" y="190"/>
                    </a:cubicBezTo>
                    <a:cubicBezTo>
                      <a:pt x="635" y="165"/>
                      <a:pt x="623" y="140"/>
                      <a:pt x="610" y="128"/>
                    </a:cubicBezTo>
                    <a:cubicBezTo>
                      <a:pt x="547" y="38"/>
                      <a:pt x="463" y="1"/>
                      <a:pt x="3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47" name="Google Shape;13147;p61"/>
              <p:cNvSpPr/>
              <p:nvPr/>
            </p:nvSpPr>
            <p:spPr>
              <a:xfrm>
                <a:off x="3999625" y="3340825"/>
                <a:ext cx="15650" cy="14525"/>
              </a:xfrm>
              <a:custGeom>
                <a:rect b="b" l="l" r="r" t="t"/>
                <a:pathLst>
                  <a:path extrusionOk="0" h="581" w="626">
                    <a:moveTo>
                      <a:pt x="296" y="1"/>
                    </a:moveTo>
                    <a:cubicBezTo>
                      <a:pt x="167" y="1"/>
                      <a:pt x="39" y="82"/>
                      <a:pt x="13" y="243"/>
                    </a:cubicBezTo>
                    <a:cubicBezTo>
                      <a:pt x="1" y="318"/>
                      <a:pt x="26" y="393"/>
                      <a:pt x="63" y="456"/>
                    </a:cubicBezTo>
                    <a:cubicBezTo>
                      <a:pt x="125" y="542"/>
                      <a:pt x="211" y="580"/>
                      <a:pt x="294" y="580"/>
                    </a:cubicBezTo>
                    <a:cubicBezTo>
                      <a:pt x="463" y="580"/>
                      <a:pt x="626" y="427"/>
                      <a:pt x="575" y="218"/>
                    </a:cubicBezTo>
                    <a:cubicBezTo>
                      <a:pt x="539" y="73"/>
                      <a:pt x="418" y="1"/>
                      <a:pt x="2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48" name="Google Shape;13148;p61"/>
              <p:cNvSpPr/>
              <p:nvPr/>
            </p:nvSpPr>
            <p:spPr>
              <a:xfrm>
                <a:off x="4059600" y="3168550"/>
                <a:ext cx="17000" cy="14425"/>
              </a:xfrm>
              <a:custGeom>
                <a:rect b="b" l="l" r="r" t="t"/>
                <a:pathLst>
                  <a:path extrusionOk="0" h="577" w="680">
                    <a:moveTo>
                      <a:pt x="302" y="0"/>
                    </a:moveTo>
                    <a:cubicBezTo>
                      <a:pt x="168" y="0"/>
                      <a:pt x="36" y="90"/>
                      <a:pt x="13" y="248"/>
                    </a:cubicBezTo>
                    <a:cubicBezTo>
                      <a:pt x="1" y="323"/>
                      <a:pt x="26" y="398"/>
                      <a:pt x="63" y="461"/>
                    </a:cubicBezTo>
                    <a:cubicBezTo>
                      <a:pt x="113" y="523"/>
                      <a:pt x="176" y="561"/>
                      <a:pt x="251" y="573"/>
                    </a:cubicBezTo>
                    <a:cubicBezTo>
                      <a:pt x="267" y="576"/>
                      <a:pt x="282" y="577"/>
                      <a:pt x="297" y="577"/>
                    </a:cubicBezTo>
                    <a:cubicBezTo>
                      <a:pt x="533" y="577"/>
                      <a:pt x="679" y="311"/>
                      <a:pt x="538" y="123"/>
                    </a:cubicBezTo>
                    <a:cubicBezTo>
                      <a:pt x="479" y="39"/>
                      <a:pt x="390" y="0"/>
                      <a:pt x="3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49" name="Google Shape;13149;p61"/>
              <p:cNvSpPr/>
              <p:nvPr/>
            </p:nvSpPr>
            <p:spPr>
              <a:xfrm>
                <a:off x="4124900" y="3183325"/>
                <a:ext cx="14925" cy="14050"/>
              </a:xfrm>
              <a:custGeom>
                <a:rect b="b" l="l" r="r" t="t"/>
                <a:pathLst>
                  <a:path extrusionOk="0" h="562" w="597">
                    <a:moveTo>
                      <a:pt x="288" y="0"/>
                    </a:moveTo>
                    <a:cubicBezTo>
                      <a:pt x="167" y="0"/>
                      <a:pt x="46" y="73"/>
                      <a:pt x="13" y="232"/>
                    </a:cubicBezTo>
                    <a:cubicBezTo>
                      <a:pt x="1" y="307"/>
                      <a:pt x="13" y="382"/>
                      <a:pt x="63" y="445"/>
                    </a:cubicBezTo>
                    <a:cubicBezTo>
                      <a:pt x="113" y="507"/>
                      <a:pt x="176" y="545"/>
                      <a:pt x="251" y="557"/>
                    </a:cubicBezTo>
                    <a:cubicBezTo>
                      <a:pt x="267" y="560"/>
                      <a:pt x="283" y="562"/>
                      <a:pt x="300" y="562"/>
                    </a:cubicBezTo>
                    <a:cubicBezTo>
                      <a:pt x="410" y="562"/>
                      <a:pt x="520" y="493"/>
                      <a:pt x="563" y="395"/>
                    </a:cubicBezTo>
                    <a:cubicBezTo>
                      <a:pt x="576" y="370"/>
                      <a:pt x="576" y="345"/>
                      <a:pt x="576" y="320"/>
                    </a:cubicBezTo>
                    <a:cubicBezTo>
                      <a:pt x="597" y="117"/>
                      <a:pt x="441" y="0"/>
                      <a:pt x="2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50" name="Google Shape;13150;p61"/>
              <p:cNvSpPr/>
              <p:nvPr/>
            </p:nvSpPr>
            <p:spPr>
              <a:xfrm>
                <a:off x="4152300" y="3254400"/>
                <a:ext cx="20125" cy="14450"/>
              </a:xfrm>
              <a:custGeom>
                <a:rect b="b" l="l" r="r" t="t"/>
                <a:pathLst>
                  <a:path extrusionOk="0" h="578" w="805">
                    <a:moveTo>
                      <a:pt x="405" y="0"/>
                    </a:moveTo>
                    <a:cubicBezTo>
                      <a:pt x="52" y="0"/>
                      <a:pt x="0" y="539"/>
                      <a:pt x="379" y="576"/>
                    </a:cubicBezTo>
                    <a:cubicBezTo>
                      <a:pt x="391" y="577"/>
                      <a:pt x="403" y="578"/>
                      <a:pt x="414" y="578"/>
                    </a:cubicBezTo>
                    <a:cubicBezTo>
                      <a:pt x="735" y="578"/>
                      <a:pt x="804" y="86"/>
                      <a:pt x="454" y="1"/>
                    </a:cubicBezTo>
                    <a:lnTo>
                      <a:pt x="429" y="1"/>
                    </a:lnTo>
                    <a:cubicBezTo>
                      <a:pt x="421" y="1"/>
                      <a:pt x="413" y="0"/>
                      <a:pt x="4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51" name="Google Shape;13151;p61"/>
              <p:cNvSpPr/>
              <p:nvPr/>
            </p:nvSpPr>
            <p:spPr>
              <a:xfrm>
                <a:off x="4115225" y="3298700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10" y="1"/>
                    </a:moveTo>
                    <a:cubicBezTo>
                      <a:pt x="277" y="1"/>
                      <a:pt x="244" y="6"/>
                      <a:pt x="213" y="16"/>
                    </a:cubicBezTo>
                    <a:cubicBezTo>
                      <a:pt x="75" y="79"/>
                      <a:pt x="0" y="241"/>
                      <a:pt x="50" y="391"/>
                    </a:cubicBezTo>
                    <a:cubicBezTo>
                      <a:pt x="98" y="505"/>
                      <a:pt x="203" y="576"/>
                      <a:pt x="316" y="576"/>
                    </a:cubicBezTo>
                    <a:cubicBezTo>
                      <a:pt x="352" y="576"/>
                      <a:pt x="389" y="568"/>
                      <a:pt x="425" y="553"/>
                    </a:cubicBezTo>
                    <a:cubicBezTo>
                      <a:pt x="575" y="503"/>
                      <a:pt x="650" y="329"/>
                      <a:pt x="588" y="179"/>
                    </a:cubicBezTo>
                    <a:cubicBezTo>
                      <a:pt x="548" y="70"/>
                      <a:pt x="431" y="1"/>
                      <a:pt x="3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52" name="Google Shape;13152;p61"/>
              <p:cNvSpPr/>
              <p:nvPr/>
            </p:nvSpPr>
            <p:spPr>
              <a:xfrm>
                <a:off x="3993375" y="3384025"/>
                <a:ext cx="16750" cy="14950"/>
              </a:xfrm>
              <a:custGeom>
                <a:rect b="b" l="l" r="r" t="t"/>
                <a:pathLst>
                  <a:path extrusionOk="0" h="598" w="670">
                    <a:moveTo>
                      <a:pt x="287" y="1"/>
                    </a:moveTo>
                    <a:cubicBezTo>
                      <a:pt x="143" y="1"/>
                      <a:pt x="9" y="104"/>
                      <a:pt x="1" y="265"/>
                    </a:cubicBezTo>
                    <a:cubicBezTo>
                      <a:pt x="1" y="302"/>
                      <a:pt x="1" y="352"/>
                      <a:pt x="13" y="390"/>
                    </a:cubicBezTo>
                    <a:cubicBezTo>
                      <a:pt x="59" y="536"/>
                      <a:pt x="168" y="597"/>
                      <a:pt x="280" y="597"/>
                    </a:cubicBezTo>
                    <a:cubicBezTo>
                      <a:pt x="472" y="597"/>
                      <a:pt x="669" y="415"/>
                      <a:pt x="550" y="177"/>
                    </a:cubicBezTo>
                    <a:cubicBezTo>
                      <a:pt x="538" y="140"/>
                      <a:pt x="513" y="102"/>
                      <a:pt x="488" y="77"/>
                    </a:cubicBezTo>
                    <a:cubicBezTo>
                      <a:pt x="427" y="25"/>
                      <a:pt x="356" y="1"/>
                      <a:pt x="2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53" name="Google Shape;13153;p61"/>
              <p:cNvSpPr/>
              <p:nvPr/>
            </p:nvSpPr>
            <p:spPr>
              <a:xfrm>
                <a:off x="4103350" y="3331200"/>
                <a:ext cx="17725" cy="14450"/>
              </a:xfrm>
              <a:custGeom>
                <a:rect b="b" l="l" r="r" t="t"/>
                <a:pathLst>
                  <a:path extrusionOk="0" h="578" w="709">
                    <a:moveTo>
                      <a:pt x="346" y="0"/>
                    </a:moveTo>
                    <a:cubicBezTo>
                      <a:pt x="314" y="0"/>
                      <a:pt x="282" y="5"/>
                      <a:pt x="250" y="16"/>
                    </a:cubicBezTo>
                    <a:cubicBezTo>
                      <a:pt x="13" y="116"/>
                      <a:pt x="0" y="453"/>
                      <a:pt x="238" y="553"/>
                    </a:cubicBezTo>
                    <a:cubicBezTo>
                      <a:pt x="278" y="570"/>
                      <a:pt x="318" y="577"/>
                      <a:pt x="356" y="577"/>
                    </a:cubicBezTo>
                    <a:cubicBezTo>
                      <a:pt x="549" y="577"/>
                      <a:pt x="709" y="388"/>
                      <a:pt x="625" y="191"/>
                    </a:cubicBezTo>
                    <a:cubicBezTo>
                      <a:pt x="586" y="72"/>
                      <a:pt x="468" y="0"/>
                      <a:pt x="3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54" name="Google Shape;13154;p61"/>
              <p:cNvSpPr/>
              <p:nvPr/>
            </p:nvSpPr>
            <p:spPr>
              <a:xfrm>
                <a:off x="3958075" y="3178900"/>
                <a:ext cx="16550" cy="14800"/>
              </a:xfrm>
              <a:custGeom>
                <a:rect b="b" l="l" r="r" t="t"/>
                <a:pathLst>
                  <a:path extrusionOk="0" h="592" w="662">
                    <a:moveTo>
                      <a:pt x="284" y="1"/>
                    </a:moveTo>
                    <a:cubicBezTo>
                      <a:pt x="147" y="1"/>
                      <a:pt x="17" y="95"/>
                      <a:pt x="0" y="247"/>
                    </a:cubicBezTo>
                    <a:cubicBezTo>
                      <a:pt x="0" y="297"/>
                      <a:pt x="0" y="347"/>
                      <a:pt x="25" y="384"/>
                    </a:cubicBezTo>
                    <a:lnTo>
                      <a:pt x="13" y="384"/>
                    </a:lnTo>
                    <a:cubicBezTo>
                      <a:pt x="54" y="531"/>
                      <a:pt x="161" y="592"/>
                      <a:pt x="271" y="592"/>
                    </a:cubicBezTo>
                    <a:cubicBezTo>
                      <a:pt x="461" y="592"/>
                      <a:pt x="661" y="409"/>
                      <a:pt x="550" y="172"/>
                    </a:cubicBezTo>
                    <a:cubicBezTo>
                      <a:pt x="538" y="134"/>
                      <a:pt x="500" y="97"/>
                      <a:pt x="475" y="72"/>
                    </a:cubicBezTo>
                    <a:cubicBezTo>
                      <a:pt x="418" y="23"/>
                      <a:pt x="350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55" name="Google Shape;13155;p61"/>
              <p:cNvSpPr/>
              <p:nvPr/>
            </p:nvSpPr>
            <p:spPr>
              <a:xfrm>
                <a:off x="4068950" y="3135550"/>
                <a:ext cx="17825" cy="14725"/>
              </a:xfrm>
              <a:custGeom>
                <a:rect b="b" l="l" r="r" t="t"/>
                <a:pathLst>
                  <a:path extrusionOk="0" h="589" w="713">
                    <a:moveTo>
                      <a:pt x="350" y="1"/>
                    </a:moveTo>
                    <a:cubicBezTo>
                      <a:pt x="176" y="1"/>
                      <a:pt x="0" y="158"/>
                      <a:pt x="64" y="381"/>
                    </a:cubicBezTo>
                    <a:cubicBezTo>
                      <a:pt x="110" y="528"/>
                      <a:pt x="218" y="589"/>
                      <a:pt x="328" y="589"/>
                    </a:cubicBezTo>
                    <a:cubicBezTo>
                      <a:pt x="517" y="589"/>
                      <a:pt x="712" y="406"/>
                      <a:pt x="602" y="169"/>
                    </a:cubicBezTo>
                    <a:cubicBezTo>
                      <a:pt x="547" y="51"/>
                      <a:pt x="449" y="1"/>
                      <a:pt x="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56" name="Google Shape;13156;p61"/>
              <p:cNvSpPr/>
              <p:nvPr/>
            </p:nvSpPr>
            <p:spPr>
              <a:xfrm>
                <a:off x="3992975" y="3159800"/>
                <a:ext cx="17825" cy="14400"/>
              </a:xfrm>
              <a:custGeom>
                <a:rect b="b" l="l" r="r" t="t"/>
                <a:pathLst>
                  <a:path extrusionOk="0" h="576" w="713">
                    <a:moveTo>
                      <a:pt x="382" y="0"/>
                    </a:moveTo>
                    <a:cubicBezTo>
                      <a:pt x="185" y="0"/>
                      <a:pt x="0" y="209"/>
                      <a:pt x="117" y="423"/>
                    </a:cubicBezTo>
                    <a:cubicBezTo>
                      <a:pt x="167" y="498"/>
                      <a:pt x="242" y="561"/>
                      <a:pt x="329" y="573"/>
                    </a:cubicBezTo>
                    <a:cubicBezTo>
                      <a:pt x="341" y="575"/>
                      <a:pt x="352" y="575"/>
                      <a:pt x="363" y="575"/>
                    </a:cubicBezTo>
                    <a:cubicBezTo>
                      <a:pt x="560" y="575"/>
                      <a:pt x="712" y="375"/>
                      <a:pt x="641" y="186"/>
                    </a:cubicBezTo>
                    <a:cubicBezTo>
                      <a:pt x="629" y="161"/>
                      <a:pt x="616" y="136"/>
                      <a:pt x="604" y="111"/>
                    </a:cubicBezTo>
                    <a:cubicBezTo>
                      <a:pt x="540" y="33"/>
                      <a:pt x="460" y="0"/>
                      <a:pt x="3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57" name="Google Shape;13157;p61"/>
              <p:cNvSpPr/>
              <p:nvPr/>
            </p:nvSpPr>
            <p:spPr>
              <a:xfrm>
                <a:off x="3960125" y="3391925"/>
                <a:ext cx="17650" cy="15050"/>
              </a:xfrm>
              <a:custGeom>
                <a:rect b="b" l="l" r="r" t="t"/>
                <a:pathLst>
                  <a:path extrusionOk="0" h="602" w="706">
                    <a:moveTo>
                      <a:pt x="385" y="0"/>
                    </a:moveTo>
                    <a:cubicBezTo>
                      <a:pt x="194" y="0"/>
                      <a:pt x="0" y="180"/>
                      <a:pt x="118" y="424"/>
                    </a:cubicBezTo>
                    <a:cubicBezTo>
                      <a:pt x="168" y="532"/>
                      <a:pt x="279" y="602"/>
                      <a:pt x="398" y="602"/>
                    </a:cubicBezTo>
                    <a:cubicBezTo>
                      <a:pt x="429" y="602"/>
                      <a:pt x="462" y="597"/>
                      <a:pt x="493" y="586"/>
                    </a:cubicBezTo>
                    <a:cubicBezTo>
                      <a:pt x="643" y="523"/>
                      <a:pt x="706" y="361"/>
                      <a:pt x="656" y="211"/>
                    </a:cubicBezTo>
                    <a:cubicBezTo>
                      <a:pt x="609" y="63"/>
                      <a:pt x="498" y="0"/>
                      <a:pt x="3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58" name="Google Shape;13158;p61"/>
              <p:cNvSpPr/>
              <p:nvPr/>
            </p:nvSpPr>
            <p:spPr>
              <a:xfrm>
                <a:off x="4252375" y="3246850"/>
                <a:ext cx="15775" cy="14525"/>
              </a:xfrm>
              <a:custGeom>
                <a:rect b="b" l="l" r="r" t="t"/>
                <a:pathLst>
                  <a:path extrusionOk="0" h="581" w="631">
                    <a:moveTo>
                      <a:pt x="323" y="1"/>
                    </a:moveTo>
                    <a:cubicBezTo>
                      <a:pt x="243" y="1"/>
                      <a:pt x="161" y="36"/>
                      <a:pt x="100" y="116"/>
                    </a:cubicBezTo>
                    <a:cubicBezTo>
                      <a:pt x="0" y="241"/>
                      <a:pt x="13" y="416"/>
                      <a:pt x="138" y="516"/>
                    </a:cubicBezTo>
                    <a:cubicBezTo>
                      <a:pt x="193" y="561"/>
                      <a:pt x="257" y="581"/>
                      <a:pt x="319" y="581"/>
                    </a:cubicBezTo>
                    <a:cubicBezTo>
                      <a:pt x="480" y="581"/>
                      <a:pt x="631" y="446"/>
                      <a:pt x="613" y="266"/>
                    </a:cubicBezTo>
                    <a:cubicBezTo>
                      <a:pt x="589" y="101"/>
                      <a:pt x="458" y="1"/>
                      <a:pt x="3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59" name="Google Shape;13159;p61"/>
              <p:cNvSpPr/>
              <p:nvPr/>
            </p:nvSpPr>
            <p:spPr>
              <a:xfrm>
                <a:off x="4289550" y="3226300"/>
                <a:ext cx="16275" cy="14475"/>
              </a:xfrm>
              <a:custGeom>
                <a:rect b="b" l="l" r="r" t="t"/>
                <a:pathLst>
                  <a:path extrusionOk="0" h="579" w="651">
                    <a:moveTo>
                      <a:pt x="351" y="0"/>
                    </a:moveTo>
                    <a:cubicBezTo>
                      <a:pt x="257" y="0"/>
                      <a:pt x="165" y="47"/>
                      <a:pt x="113" y="138"/>
                    </a:cubicBezTo>
                    <a:cubicBezTo>
                      <a:pt x="0" y="313"/>
                      <a:pt x="113" y="550"/>
                      <a:pt x="313" y="575"/>
                    </a:cubicBezTo>
                    <a:cubicBezTo>
                      <a:pt x="328" y="578"/>
                      <a:pt x="343" y="579"/>
                      <a:pt x="358" y="579"/>
                    </a:cubicBezTo>
                    <a:cubicBezTo>
                      <a:pt x="500" y="579"/>
                      <a:pt x="615" y="474"/>
                      <a:pt x="638" y="338"/>
                    </a:cubicBezTo>
                    <a:cubicBezTo>
                      <a:pt x="650" y="263"/>
                      <a:pt x="638" y="188"/>
                      <a:pt x="588" y="125"/>
                    </a:cubicBezTo>
                    <a:cubicBezTo>
                      <a:pt x="528" y="41"/>
                      <a:pt x="438" y="0"/>
                      <a:pt x="3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60" name="Google Shape;13160;p61"/>
              <p:cNvSpPr/>
              <p:nvPr/>
            </p:nvSpPr>
            <p:spPr>
              <a:xfrm>
                <a:off x="4222725" y="3213275"/>
                <a:ext cx="18300" cy="14675"/>
              </a:xfrm>
              <a:custGeom>
                <a:rect b="b" l="l" r="r" t="t"/>
                <a:pathLst>
                  <a:path extrusionOk="0" h="587" w="732">
                    <a:moveTo>
                      <a:pt x="383" y="1"/>
                    </a:moveTo>
                    <a:cubicBezTo>
                      <a:pt x="188" y="1"/>
                      <a:pt x="1" y="205"/>
                      <a:pt x="124" y="434"/>
                    </a:cubicBezTo>
                    <a:cubicBezTo>
                      <a:pt x="180" y="541"/>
                      <a:pt x="273" y="586"/>
                      <a:pt x="368" y="586"/>
                    </a:cubicBezTo>
                    <a:cubicBezTo>
                      <a:pt x="548" y="586"/>
                      <a:pt x="731" y="418"/>
                      <a:pt x="649" y="196"/>
                    </a:cubicBezTo>
                    <a:cubicBezTo>
                      <a:pt x="637" y="171"/>
                      <a:pt x="624" y="146"/>
                      <a:pt x="612" y="121"/>
                    </a:cubicBezTo>
                    <a:cubicBezTo>
                      <a:pt x="549" y="37"/>
                      <a:pt x="465" y="1"/>
                      <a:pt x="3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61" name="Google Shape;13161;p61"/>
              <p:cNvSpPr/>
              <p:nvPr/>
            </p:nvSpPr>
            <p:spPr>
              <a:xfrm>
                <a:off x="4234575" y="3174175"/>
                <a:ext cx="15000" cy="14500"/>
              </a:xfrm>
              <a:custGeom>
                <a:rect b="b" l="l" r="r" t="t"/>
                <a:pathLst>
                  <a:path extrusionOk="0" h="580" w="600">
                    <a:moveTo>
                      <a:pt x="289" y="0"/>
                    </a:moveTo>
                    <a:cubicBezTo>
                      <a:pt x="205" y="0"/>
                      <a:pt x="121" y="36"/>
                      <a:pt x="63" y="111"/>
                    </a:cubicBezTo>
                    <a:cubicBezTo>
                      <a:pt x="13" y="173"/>
                      <a:pt x="0" y="248"/>
                      <a:pt x="0" y="323"/>
                    </a:cubicBezTo>
                    <a:cubicBezTo>
                      <a:pt x="16" y="482"/>
                      <a:pt x="152" y="580"/>
                      <a:pt x="291" y="580"/>
                    </a:cubicBezTo>
                    <a:cubicBezTo>
                      <a:pt x="371" y="580"/>
                      <a:pt x="453" y="547"/>
                      <a:pt x="512" y="473"/>
                    </a:cubicBezTo>
                    <a:cubicBezTo>
                      <a:pt x="575" y="398"/>
                      <a:pt x="600" y="286"/>
                      <a:pt x="562" y="186"/>
                    </a:cubicBezTo>
                    <a:cubicBezTo>
                      <a:pt x="512" y="64"/>
                      <a:pt x="401" y="0"/>
                      <a:pt x="2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62" name="Google Shape;13162;p61"/>
              <p:cNvSpPr/>
              <p:nvPr/>
            </p:nvSpPr>
            <p:spPr>
              <a:xfrm>
                <a:off x="4268625" y="3173500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55" y="0"/>
                    </a:moveTo>
                    <a:cubicBezTo>
                      <a:pt x="260" y="0"/>
                      <a:pt x="164" y="47"/>
                      <a:pt x="113" y="138"/>
                    </a:cubicBezTo>
                    <a:cubicBezTo>
                      <a:pt x="0" y="313"/>
                      <a:pt x="113" y="550"/>
                      <a:pt x="313" y="575"/>
                    </a:cubicBezTo>
                    <a:cubicBezTo>
                      <a:pt x="330" y="578"/>
                      <a:pt x="347" y="580"/>
                      <a:pt x="364" y="580"/>
                    </a:cubicBezTo>
                    <a:cubicBezTo>
                      <a:pt x="561" y="580"/>
                      <a:pt x="694" y="384"/>
                      <a:pt x="625" y="188"/>
                    </a:cubicBezTo>
                    <a:cubicBezTo>
                      <a:pt x="613" y="163"/>
                      <a:pt x="600" y="138"/>
                      <a:pt x="588" y="125"/>
                    </a:cubicBezTo>
                    <a:cubicBezTo>
                      <a:pt x="533" y="41"/>
                      <a:pt x="444" y="0"/>
                      <a:pt x="3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63" name="Google Shape;13163;p61"/>
              <p:cNvSpPr/>
              <p:nvPr/>
            </p:nvSpPr>
            <p:spPr>
              <a:xfrm>
                <a:off x="4302350" y="3193250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35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85"/>
                      <a:pt x="1" y="248"/>
                      <a:pt x="63" y="398"/>
                    </a:cubicBezTo>
                    <a:cubicBezTo>
                      <a:pt x="101" y="512"/>
                      <a:pt x="211" y="582"/>
                      <a:pt x="328" y="582"/>
                    </a:cubicBezTo>
                    <a:cubicBezTo>
                      <a:pt x="365" y="582"/>
                      <a:pt x="402" y="575"/>
                      <a:pt x="438" y="560"/>
                    </a:cubicBezTo>
                    <a:cubicBezTo>
                      <a:pt x="576" y="498"/>
                      <a:pt x="651" y="335"/>
                      <a:pt x="601" y="185"/>
                    </a:cubicBezTo>
                    <a:cubicBezTo>
                      <a:pt x="553" y="71"/>
                      <a:pt x="448" y="1"/>
                      <a:pt x="3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64" name="Google Shape;13164;p61"/>
              <p:cNvSpPr/>
              <p:nvPr/>
            </p:nvSpPr>
            <p:spPr>
              <a:xfrm>
                <a:off x="4208075" y="3113725"/>
                <a:ext cx="20025" cy="14350"/>
              </a:xfrm>
              <a:custGeom>
                <a:rect b="b" l="l" r="r" t="t"/>
                <a:pathLst>
                  <a:path extrusionOk="0" h="574" w="801">
                    <a:moveTo>
                      <a:pt x="396" y="0"/>
                    </a:moveTo>
                    <a:cubicBezTo>
                      <a:pt x="120" y="0"/>
                      <a:pt x="1" y="376"/>
                      <a:pt x="260" y="529"/>
                    </a:cubicBezTo>
                    <a:cubicBezTo>
                      <a:pt x="312" y="560"/>
                      <a:pt x="364" y="573"/>
                      <a:pt x="414" y="573"/>
                    </a:cubicBezTo>
                    <a:cubicBezTo>
                      <a:pt x="630" y="573"/>
                      <a:pt x="800" y="320"/>
                      <a:pt x="648" y="117"/>
                    </a:cubicBezTo>
                    <a:cubicBezTo>
                      <a:pt x="598" y="55"/>
                      <a:pt x="523" y="17"/>
                      <a:pt x="448" y="5"/>
                    </a:cubicBezTo>
                    <a:cubicBezTo>
                      <a:pt x="430" y="2"/>
                      <a:pt x="413" y="0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65" name="Google Shape;13165;p61"/>
              <p:cNvSpPr/>
              <p:nvPr/>
            </p:nvSpPr>
            <p:spPr>
              <a:xfrm>
                <a:off x="4248300" y="3101800"/>
                <a:ext cx="15800" cy="14625"/>
              </a:xfrm>
              <a:custGeom>
                <a:rect b="b" l="l" r="r" t="t"/>
                <a:pathLst>
                  <a:path extrusionOk="0" h="585" w="632">
                    <a:moveTo>
                      <a:pt x="323" y="0"/>
                    </a:moveTo>
                    <a:cubicBezTo>
                      <a:pt x="242" y="0"/>
                      <a:pt x="161" y="33"/>
                      <a:pt x="101" y="107"/>
                    </a:cubicBezTo>
                    <a:cubicBezTo>
                      <a:pt x="1" y="232"/>
                      <a:pt x="26" y="419"/>
                      <a:pt x="138" y="519"/>
                    </a:cubicBezTo>
                    <a:cubicBezTo>
                      <a:pt x="194" y="564"/>
                      <a:pt x="257" y="584"/>
                      <a:pt x="318" y="584"/>
                    </a:cubicBezTo>
                    <a:cubicBezTo>
                      <a:pt x="479" y="584"/>
                      <a:pt x="631" y="446"/>
                      <a:pt x="613" y="257"/>
                    </a:cubicBezTo>
                    <a:cubicBezTo>
                      <a:pt x="597" y="98"/>
                      <a:pt x="461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66" name="Google Shape;13166;p61"/>
              <p:cNvSpPr/>
              <p:nvPr/>
            </p:nvSpPr>
            <p:spPr>
              <a:xfrm>
                <a:off x="4194925" y="3146650"/>
                <a:ext cx="17475" cy="14275"/>
              </a:xfrm>
              <a:custGeom>
                <a:rect b="b" l="l" r="r" t="t"/>
                <a:pathLst>
                  <a:path extrusionOk="0" h="571" w="699">
                    <a:moveTo>
                      <a:pt x="383" y="1"/>
                    </a:moveTo>
                    <a:cubicBezTo>
                      <a:pt x="295" y="1"/>
                      <a:pt x="207" y="39"/>
                      <a:pt x="149" y="112"/>
                    </a:cubicBezTo>
                    <a:cubicBezTo>
                      <a:pt x="1" y="335"/>
                      <a:pt x="189" y="571"/>
                      <a:pt x="394" y="571"/>
                    </a:cubicBezTo>
                    <a:cubicBezTo>
                      <a:pt x="465" y="571"/>
                      <a:pt x="538" y="542"/>
                      <a:pt x="599" y="475"/>
                    </a:cubicBezTo>
                    <a:cubicBezTo>
                      <a:pt x="699" y="350"/>
                      <a:pt x="686" y="162"/>
                      <a:pt x="561" y="62"/>
                    </a:cubicBezTo>
                    <a:cubicBezTo>
                      <a:pt x="509" y="20"/>
                      <a:pt x="446" y="1"/>
                      <a:pt x="3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67" name="Google Shape;13167;p61"/>
              <p:cNvSpPr/>
              <p:nvPr/>
            </p:nvSpPr>
            <p:spPr>
              <a:xfrm>
                <a:off x="4275500" y="3135775"/>
                <a:ext cx="16575" cy="14425"/>
              </a:xfrm>
              <a:custGeom>
                <a:rect b="b" l="l" r="r" t="t"/>
                <a:pathLst>
                  <a:path extrusionOk="0" h="577" w="663">
                    <a:moveTo>
                      <a:pt x="334" y="0"/>
                    </a:moveTo>
                    <a:cubicBezTo>
                      <a:pt x="298" y="0"/>
                      <a:pt x="261" y="7"/>
                      <a:pt x="225" y="22"/>
                    </a:cubicBezTo>
                    <a:cubicBezTo>
                      <a:pt x="75" y="72"/>
                      <a:pt x="0" y="247"/>
                      <a:pt x="63" y="397"/>
                    </a:cubicBezTo>
                    <a:cubicBezTo>
                      <a:pt x="101" y="513"/>
                      <a:pt x="214" y="577"/>
                      <a:pt x="333" y="577"/>
                    </a:cubicBezTo>
                    <a:cubicBezTo>
                      <a:pt x="368" y="577"/>
                      <a:pt x="403" y="571"/>
                      <a:pt x="438" y="560"/>
                    </a:cubicBezTo>
                    <a:cubicBezTo>
                      <a:pt x="587" y="497"/>
                      <a:pt x="662" y="335"/>
                      <a:pt x="600" y="185"/>
                    </a:cubicBezTo>
                    <a:cubicBezTo>
                      <a:pt x="553" y="71"/>
                      <a:pt x="447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68" name="Google Shape;13168;p61"/>
              <p:cNvSpPr/>
              <p:nvPr/>
            </p:nvSpPr>
            <p:spPr>
              <a:xfrm>
                <a:off x="4366325" y="3203525"/>
                <a:ext cx="17425" cy="12875"/>
              </a:xfrm>
              <a:custGeom>
                <a:rect b="b" l="l" r="r" t="t"/>
                <a:pathLst>
                  <a:path extrusionOk="0" h="515" w="697">
                    <a:moveTo>
                      <a:pt x="482" y="1"/>
                    </a:moveTo>
                    <a:cubicBezTo>
                      <a:pt x="275" y="1"/>
                      <a:pt x="1" y="283"/>
                      <a:pt x="204" y="449"/>
                    </a:cubicBezTo>
                    <a:cubicBezTo>
                      <a:pt x="259" y="494"/>
                      <a:pt x="323" y="514"/>
                      <a:pt x="385" y="514"/>
                    </a:cubicBezTo>
                    <a:cubicBezTo>
                      <a:pt x="545" y="514"/>
                      <a:pt x="697" y="379"/>
                      <a:pt x="678" y="199"/>
                    </a:cubicBezTo>
                    <a:cubicBezTo>
                      <a:pt x="678" y="162"/>
                      <a:pt x="666" y="149"/>
                      <a:pt x="653" y="124"/>
                    </a:cubicBezTo>
                    <a:cubicBezTo>
                      <a:pt x="621" y="36"/>
                      <a:pt x="556" y="1"/>
                      <a:pt x="4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69" name="Google Shape;13169;p61"/>
              <p:cNvSpPr/>
              <p:nvPr/>
            </p:nvSpPr>
            <p:spPr>
              <a:xfrm>
                <a:off x="4341900" y="3137800"/>
                <a:ext cx="19225" cy="14525"/>
              </a:xfrm>
              <a:custGeom>
                <a:rect b="b" l="l" r="r" t="t"/>
                <a:pathLst>
                  <a:path extrusionOk="0" h="581" w="769">
                    <a:moveTo>
                      <a:pt x="383" y="1"/>
                    </a:moveTo>
                    <a:cubicBezTo>
                      <a:pt x="297" y="1"/>
                      <a:pt x="212" y="38"/>
                      <a:pt x="156" y="116"/>
                    </a:cubicBezTo>
                    <a:cubicBezTo>
                      <a:pt x="0" y="308"/>
                      <a:pt x="143" y="580"/>
                      <a:pt x="386" y="580"/>
                    </a:cubicBezTo>
                    <a:cubicBezTo>
                      <a:pt x="397" y="580"/>
                      <a:pt x="408" y="580"/>
                      <a:pt x="418" y="579"/>
                    </a:cubicBezTo>
                    <a:cubicBezTo>
                      <a:pt x="668" y="554"/>
                      <a:pt x="768" y="229"/>
                      <a:pt x="568" y="66"/>
                    </a:cubicBezTo>
                    <a:cubicBezTo>
                      <a:pt x="514" y="23"/>
                      <a:pt x="448" y="1"/>
                      <a:pt x="3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70" name="Google Shape;13170;p61"/>
              <p:cNvSpPr/>
              <p:nvPr/>
            </p:nvSpPr>
            <p:spPr>
              <a:xfrm>
                <a:off x="4337025" y="3173875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35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73"/>
                      <a:pt x="1" y="248"/>
                      <a:pt x="63" y="398"/>
                    </a:cubicBezTo>
                    <a:cubicBezTo>
                      <a:pt x="101" y="512"/>
                      <a:pt x="212" y="582"/>
                      <a:pt x="322" y="582"/>
                    </a:cubicBezTo>
                    <a:cubicBezTo>
                      <a:pt x="358" y="582"/>
                      <a:pt x="393" y="575"/>
                      <a:pt x="426" y="560"/>
                    </a:cubicBezTo>
                    <a:cubicBezTo>
                      <a:pt x="576" y="498"/>
                      <a:pt x="651" y="335"/>
                      <a:pt x="601" y="185"/>
                    </a:cubicBezTo>
                    <a:cubicBezTo>
                      <a:pt x="553" y="71"/>
                      <a:pt x="448" y="1"/>
                      <a:pt x="3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71" name="Google Shape;13171;p61"/>
              <p:cNvSpPr/>
              <p:nvPr/>
            </p:nvSpPr>
            <p:spPr>
              <a:xfrm>
                <a:off x="4316750" y="3068375"/>
                <a:ext cx="18225" cy="14525"/>
              </a:xfrm>
              <a:custGeom>
                <a:rect b="b" l="l" r="r" t="t"/>
                <a:pathLst>
                  <a:path extrusionOk="0" h="581" w="729">
                    <a:moveTo>
                      <a:pt x="378" y="1"/>
                    </a:moveTo>
                    <a:cubicBezTo>
                      <a:pt x="185" y="1"/>
                      <a:pt x="0" y="210"/>
                      <a:pt x="125" y="431"/>
                    </a:cubicBezTo>
                    <a:cubicBezTo>
                      <a:pt x="179" y="536"/>
                      <a:pt x="270" y="580"/>
                      <a:pt x="362" y="580"/>
                    </a:cubicBezTo>
                    <a:cubicBezTo>
                      <a:pt x="544" y="580"/>
                      <a:pt x="728" y="406"/>
                      <a:pt x="637" y="181"/>
                    </a:cubicBezTo>
                    <a:cubicBezTo>
                      <a:pt x="625" y="156"/>
                      <a:pt x="612" y="144"/>
                      <a:pt x="600" y="119"/>
                    </a:cubicBezTo>
                    <a:cubicBezTo>
                      <a:pt x="538" y="36"/>
                      <a:pt x="457" y="1"/>
                      <a:pt x="3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72" name="Google Shape;13172;p61"/>
              <p:cNvSpPr/>
              <p:nvPr/>
            </p:nvSpPr>
            <p:spPr>
              <a:xfrm>
                <a:off x="4304850" y="3114200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24" y="1"/>
                    </a:moveTo>
                    <a:cubicBezTo>
                      <a:pt x="287" y="1"/>
                      <a:pt x="249" y="8"/>
                      <a:pt x="213" y="23"/>
                    </a:cubicBezTo>
                    <a:cubicBezTo>
                      <a:pt x="76" y="86"/>
                      <a:pt x="1" y="248"/>
                      <a:pt x="51" y="398"/>
                    </a:cubicBezTo>
                    <a:cubicBezTo>
                      <a:pt x="98" y="512"/>
                      <a:pt x="203" y="583"/>
                      <a:pt x="317" y="583"/>
                    </a:cubicBezTo>
                    <a:cubicBezTo>
                      <a:pt x="353" y="583"/>
                      <a:pt x="390" y="575"/>
                      <a:pt x="426" y="560"/>
                    </a:cubicBezTo>
                    <a:cubicBezTo>
                      <a:pt x="576" y="510"/>
                      <a:pt x="651" y="335"/>
                      <a:pt x="588" y="186"/>
                    </a:cubicBezTo>
                    <a:cubicBezTo>
                      <a:pt x="550" y="72"/>
                      <a:pt x="440" y="1"/>
                      <a:pt x="3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73" name="Google Shape;13173;p61"/>
              <p:cNvSpPr/>
              <p:nvPr/>
            </p:nvSpPr>
            <p:spPr>
              <a:xfrm>
                <a:off x="4183650" y="3269400"/>
                <a:ext cx="17650" cy="14525"/>
              </a:xfrm>
              <a:custGeom>
                <a:rect b="b" l="l" r="r" t="t"/>
                <a:pathLst>
                  <a:path extrusionOk="0" h="581" w="706">
                    <a:moveTo>
                      <a:pt x="355" y="1"/>
                    </a:moveTo>
                    <a:cubicBezTo>
                      <a:pt x="260" y="1"/>
                      <a:pt x="164" y="48"/>
                      <a:pt x="113" y="138"/>
                    </a:cubicBezTo>
                    <a:cubicBezTo>
                      <a:pt x="0" y="326"/>
                      <a:pt x="113" y="551"/>
                      <a:pt x="313" y="576"/>
                    </a:cubicBezTo>
                    <a:cubicBezTo>
                      <a:pt x="330" y="579"/>
                      <a:pt x="347" y="580"/>
                      <a:pt x="364" y="580"/>
                    </a:cubicBezTo>
                    <a:cubicBezTo>
                      <a:pt x="563" y="580"/>
                      <a:pt x="706" y="384"/>
                      <a:pt x="625" y="188"/>
                    </a:cubicBezTo>
                    <a:cubicBezTo>
                      <a:pt x="625" y="163"/>
                      <a:pt x="612" y="138"/>
                      <a:pt x="587" y="126"/>
                    </a:cubicBezTo>
                    <a:cubicBezTo>
                      <a:pt x="533" y="42"/>
                      <a:pt x="444" y="1"/>
                      <a:pt x="3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74" name="Google Shape;13174;p61"/>
              <p:cNvSpPr/>
              <p:nvPr/>
            </p:nvSpPr>
            <p:spPr>
              <a:xfrm>
                <a:off x="4188950" y="3232275"/>
                <a:ext cx="17200" cy="12800"/>
              </a:xfrm>
              <a:custGeom>
                <a:rect b="b" l="l" r="r" t="t"/>
                <a:pathLst>
                  <a:path extrusionOk="0" h="512" w="688">
                    <a:moveTo>
                      <a:pt x="485" y="0"/>
                    </a:moveTo>
                    <a:cubicBezTo>
                      <a:pt x="273" y="0"/>
                      <a:pt x="1" y="283"/>
                      <a:pt x="213" y="449"/>
                    </a:cubicBezTo>
                    <a:cubicBezTo>
                      <a:pt x="261" y="491"/>
                      <a:pt x="323" y="511"/>
                      <a:pt x="386" y="511"/>
                    </a:cubicBezTo>
                    <a:cubicBezTo>
                      <a:pt x="470" y="511"/>
                      <a:pt x="556" y="476"/>
                      <a:pt x="613" y="411"/>
                    </a:cubicBezTo>
                    <a:cubicBezTo>
                      <a:pt x="663" y="349"/>
                      <a:pt x="688" y="274"/>
                      <a:pt x="675" y="199"/>
                    </a:cubicBezTo>
                    <a:cubicBezTo>
                      <a:pt x="675" y="174"/>
                      <a:pt x="663" y="149"/>
                      <a:pt x="663" y="124"/>
                    </a:cubicBezTo>
                    <a:cubicBezTo>
                      <a:pt x="627" y="36"/>
                      <a:pt x="559" y="0"/>
                      <a:pt x="4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75" name="Google Shape;13175;p61"/>
              <p:cNvSpPr/>
              <p:nvPr/>
            </p:nvSpPr>
            <p:spPr>
              <a:xfrm>
                <a:off x="4158950" y="3209875"/>
                <a:ext cx="16125" cy="14375"/>
              </a:xfrm>
              <a:custGeom>
                <a:rect b="b" l="l" r="r" t="t"/>
                <a:pathLst>
                  <a:path extrusionOk="0" h="575" w="645">
                    <a:moveTo>
                      <a:pt x="311" y="0"/>
                    </a:moveTo>
                    <a:cubicBezTo>
                      <a:pt x="179" y="0"/>
                      <a:pt x="49" y="92"/>
                      <a:pt x="26" y="245"/>
                    </a:cubicBezTo>
                    <a:cubicBezTo>
                      <a:pt x="1" y="395"/>
                      <a:pt x="101" y="545"/>
                      <a:pt x="263" y="570"/>
                    </a:cubicBezTo>
                    <a:cubicBezTo>
                      <a:pt x="280" y="573"/>
                      <a:pt x="296" y="574"/>
                      <a:pt x="312" y="574"/>
                    </a:cubicBezTo>
                    <a:cubicBezTo>
                      <a:pt x="502" y="574"/>
                      <a:pt x="645" y="378"/>
                      <a:pt x="576" y="182"/>
                    </a:cubicBezTo>
                    <a:cubicBezTo>
                      <a:pt x="563" y="158"/>
                      <a:pt x="551" y="133"/>
                      <a:pt x="538" y="120"/>
                    </a:cubicBezTo>
                    <a:cubicBezTo>
                      <a:pt x="480" y="37"/>
                      <a:pt x="395" y="0"/>
                      <a:pt x="3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76" name="Google Shape;13176;p61"/>
              <p:cNvSpPr/>
              <p:nvPr/>
            </p:nvSpPr>
            <p:spPr>
              <a:xfrm>
                <a:off x="4133875" y="3144175"/>
                <a:ext cx="17125" cy="12850"/>
              </a:xfrm>
              <a:custGeom>
                <a:rect b="b" l="l" r="r" t="t"/>
                <a:pathLst>
                  <a:path extrusionOk="0" h="514" w="685">
                    <a:moveTo>
                      <a:pt x="483" y="0"/>
                    </a:moveTo>
                    <a:cubicBezTo>
                      <a:pt x="275" y="0"/>
                      <a:pt x="1" y="282"/>
                      <a:pt x="204" y="449"/>
                    </a:cubicBezTo>
                    <a:cubicBezTo>
                      <a:pt x="260" y="494"/>
                      <a:pt x="322" y="514"/>
                      <a:pt x="383" y="514"/>
                    </a:cubicBezTo>
                    <a:cubicBezTo>
                      <a:pt x="540" y="514"/>
                      <a:pt x="684" y="379"/>
                      <a:pt x="666" y="199"/>
                    </a:cubicBezTo>
                    <a:cubicBezTo>
                      <a:pt x="666" y="174"/>
                      <a:pt x="654" y="149"/>
                      <a:pt x="654" y="124"/>
                    </a:cubicBezTo>
                    <a:cubicBezTo>
                      <a:pt x="621" y="36"/>
                      <a:pt x="556" y="0"/>
                      <a:pt x="4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77" name="Google Shape;13177;p61"/>
              <p:cNvSpPr/>
              <p:nvPr/>
            </p:nvSpPr>
            <p:spPr>
              <a:xfrm>
                <a:off x="4159950" y="3170775"/>
                <a:ext cx="19200" cy="14425"/>
              </a:xfrm>
              <a:custGeom>
                <a:rect b="b" l="l" r="r" t="t"/>
                <a:pathLst>
                  <a:path extrusionOk="0" h="577" w="768">
                    <a:moveTo>
                      <a:pt x="397" y="1"/>
                    </a:moveTo>
                    <a:cubicBezTo>
                      <a:pt x="62" y="1"/>
                      <a:pt x="1" y="537"/>
                      <a:pt x="386" y="572"/>
                    </a:cubicBezTo>
                    <a:cubicBezTo>
                      <a:pt x="403" y="575"/>
                      <a:pt x="420" y="576"/>
                      <a:pt x="437" y="576"/>
                    </a:cubicBezTo>
                    <a:cubicBezTo>
                      <a:pt x="635" y="576"/>
                      <a:pt x="767" y="380"/>
                      <a:pt x="698" y="184"/>
                    </a:cubicBezTo>
                    <a:cubicBezTo>
                      <a:pt x="686" y="159"/>
                      <a:pt x="673" y="134"/>
                      <a:pt x="661" y="122"/>
                    </a:cubicBezTo>
                    <a:cubicBezTo>
                      <a:pt x="623" y="59"/>
                      <a:pt x="548" y="22"/>
                      <a:pt x="473" y="9"/>
                    </a:cubicBezTo>
                    <a:cubicBezTo>
                      <a:pt x="447" y="4"/>
                      <a:pt x="421" y="1"/>
                      <a:pt x="3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78" name="Google Shape;13178;p61"/>
              <p:cNvSpPr/>
              <p:nvPr/>
            </p:nvSpPr>
            <p:spPr>
              <a:xfrm>
                <a:off x="4305800" y="3154425"/>
                <a:ext cx="17375" cy="14525"/>
              </a:xfrm>
              <a:custGeom>
                <a:rect b="b" l="l" r="r" t="t"/>
                <a:pathLst>
                  <a:path extrusionOk="0" h="581" w="695">
                    <a:moveTo>
                      <a:pt x="349" y="1"/>
                    </a:moveTo>
                    <a:cubicBezTo>
                      <a:pt x="254" y="1"/>
                      <a:pt x="159" y="48"/>
                      <a:pt x="100" y="139"/>
                    </a:cubicBezTo>
                    <a:cubicBezTo>
                      <a:pt x="0" y="314"/>
                      <a:pt x="100" y="551"/>
                      <a:pt x="313" y="576"/>
                    </a:cubicBezTo>
                    <a:cubicBezTo>
                      <a:pt x="329" y="579"/>
                      <a:pt x="346" y="580"/>
                      <a:pt x="362" y="580"/>
                    </a:cubicBezTo>
                    <a:cubicBezTo>
                      <a:pt x="551" y="580"/>
                      <a:pt x="694" y="384"/>
                      <a:pt x="625" y="189"/>
                    </a:cubicBezTo>
                    <a:cubicBezTo>
                      <a:pt x="613" y="164"/>
                      <a:pt x="600" y="139"/>
                      <a:pt x="588" y="126"/>
                    </a:cubicBezTo>
                    <a:cubicBezTo>
                      <a:pt x="527" y="42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79" name="Google Shape;13179;p61"/>
              <p:cNvSpPr/>
              <p:nvPr/>
            </p:nvSpPr>
            <p:spPr>
              <a:xfrm>
                <a:off x="4239250" y="3140375"/>
                <a:ext cx="17650" cy="14500"/>
              </a:xfrm>
              <a:custGeom>
                <a:rect b="b" l="l" r="r" t="t"/>
                <a:pathLst>
                  <a:path extrusionOk="0" h="580" w="706">
                    <a:moveTo>
                      <a:pt x="362" y="1"/>
                    </a:moveTo>
                    <a:cubicBezTo>
                      <a:pt x="266" y="1"/>
                      <a:pt x="171" y="48"/>
                      <a:pt x="113" y="138"/>
                    </a:cubicBezTo>
                    <a:cubicBezTo>
                      <a:pt x="1" y="313"/>
                      <a:pt x="113" y="551"/>
                      <a:pt x="313" y="576"/>
                    </a:cubicBezTo>
                    <a:cubicBezTo>
                      <a:pt x="330" y="579"/>
                      <a:pt x="348" y="580"/>
                      <a:pt x="365" y="580"/>
                    </a:cubicBezTo>
                    <a:cubicBezTo>
                      <a:pt x="564" y="580"/>
                      <a:pt x="706" y="384"/>
                      <a:pt x="625" y="188"/>
                    </a:cubicBezTo>
                    <a:cubicBezTo>
                      <a:pt x="625" y="163"/>
                      <a:pt x="613" y="138"/>
                      <a:pt x="600" y="126"/>
                    </a:cubicBezTo>
                    <a:cubicBezTo>
                      <a:pt x="540" y="41"/>
                      <a:pt x="451" y="1"/>
                      <a:pt x="3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80" name="Google Shape;13180;p61"/>
              <p:cNvSpPr/>
              <p:nvPr/>
            </p:nvSpPr>
            <p:spPr>
              <a:xfrm>
                <a:off x="4258550" y="3209550"/>
                <a:ext cx="16375" cy="11775"/>
              </a:xfrm>
              <a:custGeom>
                <a:rect b="b" l="l" r="r" t="t"/>
                <a:pathLst>
                  <a:path extrusionOk="0" h="471" w="655">
                    <a:moveTo>
                      <a:pt x="314" y="1"/>
                    </a:moveTo>
                    <a:cubicBezTo>
                      <a:pt x="181" y="1"/>
                      <a:pt x="51" y="93"/>
                      <a:pt x="28" y="245"/>
                    </a:cubicBezTo>
                    <a:cubicBezTo>
                      <a:pt x="0" y="401"/>
                      <a:pt x="134" y="470"/>
                      <a:pt x="278" y="470"/>
                    </a:cubicBezTo>
                    <a:cubicBezTo>
                      <a:pt x="458" y="470"/>
                      <a:pt x="654" y="363"/>
                      <a:pt x="578" y="183"/>
                    </a:cubicBezTo>
                    <a:cubicBezTo>
                      <a:pt x="578" y="158"/>
                      <a:pt x="566" y="133"/>
                      <a:pt x="541" y="121"/>
                    </a:cubicBezTo>
                    <a:cubicBezTo>
                      <a:pt x="482" y="38"/>
                      <a:pt x="398" y="1"/>
                      <a:pt x="31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81" name="Google Shape;13181;p61"/>
              <p:cNvSpPr/>
              <p:nvPr/>
            </p:nvSpPr>
            <p:spPr>
              <a:xfrm>
                <a:off x="4194875" y="3191075"/>
                <a:ext cx="18550" cy="14500"/>
              </a:xfrm>
              <a:custGeom>
                <a:rect b="b" l="l" r="r" t="t"/>
                <a:pathLst>
                  <a:path extrusionOk="0" h="580" w="742">
                    <a:moveTo>
                      <a:pt x="405" y="0"/>
                    </a:moveTo>
                    <a:cubicBezTo>
                      <a:pt x="198" y="0"/>
                      <a:pt x="1" y="246"/>
                      <a:pt x="163" y="472"/>
                    </a:cubicBezTo>
                    <a:cubicBezTo>
                      <a:pt x="224" y="547"/>
                      <a:pt x="303" y="580"/>
                      <a:pt x="382" y="580"/>
                    </a:cubicBezTo>
                    <a:cubicBezTo>
                      <a:pt x="564" y="580"/>
                      <a:pt x="742" y="407"/>
                      <a:pt x="663" y="197"/>
                    </a:cubicBezTo>
                    <a:cubicBezTo>
                      <a:pt x="663" y="172"/>
                      <a:pt x="651" y="147"/>
                      <a:pt x="626" y="122"/>
                    </a:cubicBezTo>
                    <a:cubicBezTo>
                      <a:pt x="564" y="36"/>
                      <a:pt x="483" y="0"/>
                      <a:pt x="4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82" name="Google Shape;13182;p61"/>
              <p:cNvSpPr/>
              <p:nvPr/>
            </p:nvSpPr>
            <p:spPr>
              <a:xfrm>
                <a:off x="4167350" y="3124725"/>
                <a:ext cx="18050" cy="14500"/>
              </a:xfrm>
              <a:custGeom>
                <a:rect b="b" l="l" r="r" t="t"/>
                <a:pathLst>
                  <a:path extrusionOk="0" h="580" w="722">
                    <a:moveTo>
                      <a:pt x="374" y="0"/>
                    </a:moveTo>
                    <a:cubicBezTo>
                      <a:pt x="182" y="0"/>
                      <a:pt x="1" y="207"/>
                      <a:pt x="115" y="427"/>
                    </a:cubicBezTo>
                    <a:cubicBezTo>
                      <a:pt x="175" y="534"/>
                      <a:pt x="270" y="579"/>
                      <a:pt x="364" y="579"/>
                    </a:cubicBezTo>
                    <a:cubicBezTo>
                      <a:pt x="544" y="579"/>
                      <a:pt x="722" y="411"/>
                      <a:pt x="640" y="189"/>
                    </a:cubicBezTo>
                    <a:cubicBezTo>
                      <a:pt x="640" y="164"/>
                      <a:pt x="627" y="139"/>
                      <a:pt x="602" y="127"/>
                    </a:cubicBezTo>
                    <a:cubicBezTo>
                      <a:pt x="539" y="38"/>
                      <a:pt x="456" y="0"/>
                      <a:pt x="3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83" name="Google Shape;13183;p61"/>
              <p:cNvSpPr/>
              <p:nvPr/>
            </p:nvSpPr>
            <p:spPr>
              <a:xfrm>
                <a:off x="4219575" y="3255550"/>
                <a:ext cx="15650" cy="14500"/>
              </a:xfrm>
              <a:custGeom>
                <a:rect b="b" l="l" r="r" t="t"/>
                <a:pathLst>
                  <a:path extrusionOk="0" h="580" w="626">
                    <a:moveTo>
                      <a:pt x="296" y="0"/>
                    </a:moveTo>
                    <a:cubicBezTo>
                      <a:pt x="167" y="0"/>
                      <a:pt x="38" y="82"/>
                      <a:pt x="13" y="242"/>
                    </a:cubicBezTo>
                    <a:cubicBezTo>
                      <a:pt x="0" y="317"/>
                      <a:pt x="25" y="392"/>
                      <a:pt x="63" y="455"/>
                    </a:cubicBezTo>
                    <a:cubicBezTo>
                      <a:pt x="125" y="542"/>
                      <a:pt x="210" y="579"/>
                      <a:pt x="294" y="579"/>
                    </a:cubicBezTo>
                    <a:cubicBezTo>
                      <a:pt x="463" y="579"/>
                      <a:pt x="625" y="426"/>
                      <a:pt x="575" y="218"/>
                    </a:cubicBezTo>
                    <a:cubicBezTo>
                      <a:pt x="539" y="72"/>
                      <a:pt x="417" y="0"/>
                      <a:pt x="2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84" name="Google Shape;13184;p61"/>
              <p:cNvSpPr/>
              <p:nvPr/>
            </p:nvSpPr>
            <p:spPr>
              <a:xfrm>
                <a:off x="4278000" y="3083200"/>
                <a:ext cx="17650" cy="14500"/>
              </a:xfrm>
              <a:custGeom>
                <a:rect b="b" l="l" r="r" t="t"/>
                <a:pathLst>
                  <a:path extrusionOk="0" h="580" w="706">
                    <a:moveTo>
                      <a:pt x="361" y="1"/>
                    </a:moveTo>
                    <a:cubicBezTo>
                      <a:pt x="266" y="1"/>
                      <a:pt x="171" y="48"/>
                      <a:pt x="113" y="138"/>
                    </a:cubicBezTo>
                    <a:cubicBezTo>
                      <a:pt x="0" y="313"/>
                      <a:pt x="113" y="551"/>
                      <a:pt x="313" y="576"/>
                    </a:cubicBezTo>
                    <a:cubicBezTo>
                      <a:pt x="329" y="579"/>
                      <a:pt x="346" y="580"/>
                      <a:pt x="362" y="580"/>
                    </a:cubicBezTo>
                    <a:cubicBezTo>
                      <a:pt x="562" y="580"/>
                      <a:pt x="706" y="373"/>
                      <a:pt x="625" y="188"/>
                    </a:cubicBezTo>
                    <a:cubicBezTo>
                      <a:pt x="625" y="163"/>
                      <a:pt x="612" y="138"/>
                      <a:pt x="600" y="126"/>
                    </a:cubicBezTo>
                    <a:cubicBezTo>
                      <a:pt x="540" y="41"/>
                      <a:pt x="450" y="1"/>
                      <a:pt x="3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85" name="Google Shape;13185;p61"/>
              <p:cNvSpPr/>
              <p:nvPr/>
            </p:nvSpPr>
            <p:spPr>
              <a:xfrm>
                <a:off x="4373050" y="3169125"/>
                <a:ext cx="18375" cy="14450"/>
              </a:xfrm>
              <a:custGeom>
                <a:rect b="b" l="l" r="r" t="t"/>
                <a:pathLst>
                  <a:path extrusionOk="0" h="578" w="735">
                    <a:moveTo>
                      <a:pt x="381" y="0"/>
                    </a:moveTo>
                    <a:cubicBezTo>
                      <a:pt x="141" y="0"/>
                      <a:pt x="0" y="267"/>
                      <a:pt x="147" y="463"/>
                    </a:cubicBezTo>
                    <a:cubicBezTo>
                      <a:pt x="200" y="540"/>
                      <a:pt x="287" y="577"/>
                      <a:pt x="374" y="577"/>
                    </a:cubicBezTo>
                    <a:cubicBezTo>
                      <a:pt x="471" y="577"/>
                      <a:pt x="569" y="530"/>
                      <a:pt x="622" y="438"/>
                    </a:cubicBezTo>
                    <a:cubicBezTo>
                      <a:pt x="734" y="263"/>
                      <a:pt x="622" y="38"/>
                      <a:pt x="422" y="0"/>
                    </a:cubicBezTo>
                    <a:lnTo>
                      <a:pt x="397" y="0"/>
                    </a:lnTo>
                    <a:cubicBezTo>
                      <a:pt x="391" y="0"/>
                      <a:pt x="386" y="0"/>
                      <a:pt x="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86" name="Google Shape;13186;p61"/>
              <p:cNvSpPr/>
              <p:nvPr/>
            </p:nvSpPr>
            <p:spPr>
              <a:xfrm>
                <a:off x="4321425" y="3214500"/>
                <a:ext cx="16250" cy="14550"/>
              </a:xfrm>
              <a:custGeom>
                <a:rect b="b" l="l" r="r" t="t"/>
                <a:pathLst>
                  <a:path extrusionOk="0" h="582" w="650">
                    <a:moveTo>
                      <a:pt x="323" y="0"/>
                    </a:moveTo>
                    <a:cubicBezTo>
                      <a:pt x="286" y="0"/>
                      <a:pt x="249" y="7"/>
                      <a:pt x="213" y="22"/>
                    </a:cubicBezTo>
                    <a:cubicBezTo>
                      <a:pt x="75" y="85"/>
                      <a:pt x="0" y="247"/>
                      <a:pt x="50" y="397"/>
                    </a:cubicBezTo>
                    <a:cubicBezTo>
                      <a:pt x="98" y="511"/>
                      <a:pt x="203" y="582"/>
                      <a:pt x="316" y="582"/>
                    </a:cubicBezTo>
                    <a:cubicBezTo>
                      <a:pt x="352" y="582"/>
                      <a:pt x="389" y="575"/>
                      <a:pt x="425" y="560"/>
                    </a:cubicBezTo>
                    <a:cubicBezTo>
                      <a:pt x="575" y="497"/>
                      <a:pt x="650" y="335"/>
                      <a:pt x="587" y="185"/>
                    </a:cubicBezTo>
                    <a:cubicBezTo>
                      <a:pt x="550" y="71"/>
                      <a:pt x="439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87" name="Google Shape;13187;p61"/>
              <p:cNvSpPr/>
              <p:nvPr/>
            </p:nvSpPr>
            <p:spPr>
              <a:xfrm>
                <a:off x="4211350" y="3298475"/>
                <a:ext cx="18500" cy="15200"/>
              </a:xfrm>
              <a:custGeom>
                <a:rect b="b" l="l" r="r" t="t"/>
                <a:pathLst>
                  <a:path extrusionOk="0" h="608" w="740">
                    <a:moveTo>
                      <a:pt x="359" y="1"/>
                    </a:moveTo>
                    <a:cubicBezTo>
                      <a:pt x="175" y="1"/>
                      <a:pt x="1" y="190"/>
                      <a:pt x="92" y="400"/>
                    </a:cubicBezTo>
                    <a:cubicBezTo>
                      <a:pt x="133" y="547"/>
                      <a:pt x="240" y="607"/>
                      <a:pt x="350" y="607"/>
                    </a:cubicBezTo>
                    <a:cubicBezTo>
                      <a:pt x="540" y="607"/>
                      <a:pt x="740" y="425"/>
                      <a:pt x="629" y="188"/>
                    </a:cubicBezTo>
                    <a:cubicBezTo>
                      <a:pt x="617" y="150"/>
                      <a:pt x="592" y="113"/>
                      <a:pt x="554" y="88"/>
                    </a:cubicBezTo>
                    <a:cubicBezTo>
                      <a:pt x="497" y="27"/>
                      <a:pt x="427" y="1"/>
                      <a:pt x="3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88" name="Google Shape;13188;p61"/>
              <p:cNvSpPr/>
              <p:nvPr/>
            </p:nvSpPr>
            <p:spPr>
              <a:xfrm>
                <a:off x="4323675" y="3245975"/>
                <a:ext cx="17750" cy="14225"/>
              </a:xfrm>
              <a:custGeom>
                <a:rect b="b" l="l" r="r" t="t"/>
                <a:pathLst>
                  <a:path extrusionOk="0" h="569" w="710">
                    <a:moveTo>
                      <a:pt x="355" y="0"/>
                    </a:moveTo>
                    <a:cubicBezTo>
                      <a:pt x="151" y="0"/>
                      <a:pt x="0" y="206"/>
                      <a:pt x="85" y="401"/>
                    </a:cubicBezTo>
                    <a:cubicBezTo>
                      <a:pt x="131" y="512"/>
                      <a:pt x="235" y="568"/>
                      <a:pt x="339" y="568"/>
                    </a:cubicBezTo>
                    <a:cubicBezTo>
                      <a:pt x="435" y="568"/>
                      <a:pt x="531" y="521"/>
                      <a:pt x="585" y="426"/>
                    </a:cubicBezTo>
                    <a:lnTo>
                      <a:pt x="597" y="438"/>
                    </a:lnTo>
                    <a:cubicBezTo>
                      <a:pt x="710" y="251"/>
                      <a:pt x="585" y="13"/>
                      <a:pt x="373" y="1"/>
                    </a:cubicBezTo>
                    <a:cubicBezTo>
                      <a:pt x="367" y="0"/>
                      <a:pt x="361" y="0"/>
                      <a:pt x="3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89" name="Google Shape;13189;p61"/>
              <p:cNvSpPr/>
              <p:nvPr/>
            </p:nvSpPr>
            <p:spPr>
              <a:xfrm>
                <a:off x="4176825" y="3093900"/>
                <a:ext cx="18050" cy="14525"/>
              </a:xfrm>
              <a:custGeom>
                <a:rect b="b" l="l" r="r" t="t"/>
                <a:pathLst>
                  <a:path extrusionOk="0" h="581" w="722">
                    <a:moveTo>
                      <a:pt x="354" y="1"/>
                    </a:moveTo>
                    <a:cubicBezTo>
                      <a:pt x="176" y="1"/>
                      <a:pt x="1" y="156"/>
                      <a:pt x="73" y="373"/>
                    </a:cubicBezTo>
                    <a:cubicBezTo>
                      <a:pt x="114" y="519"/>
                      <a:pt x="221" y="580"/>
                      <a:pt x="331" y="580"/>
                    </a:cubicBezTo>
                    <a:cubicBezTo>
                      <a:pt x="521" y="580"/>
                      <a:pt x="721" y="398"/>
                      <a:pt x="610" y="160"/>
                    </a:cubicBezTo>
                    <a:cubicBezTo>
                      <a:pt x="552" y="49"/>
                      <a:pt x="453" y="1"/>
                      <a:pt x="3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90" name="Google Shape;13190;p61"/>
              <p:cNvSpPr/>
              <p:nvPr/>
            </p:nvSpPr>
            <p:spPr>
              <a:xfrm>
                <a:off x="4212900" y="3074500"/>
                <a:ext cx="17200" cy="14475"/>
              </a:xfrm>
              <a:custGeom>
                <a:rect b="b" l="l" r="r" t="t"/>
                <a:pathLst>
                  <a:path extrusionOk="0" h="579" w="688">
                    <a:moveTo>
                      <a:pt x="383" y="1"/>
                    </a:moveTo>
                    <a:cubicBezTo>
                      <a:pt x="186" y="1"/>
                      <a:pt x="1" y="209"/>
                      <a:pt x="117" y="424"/>
                    </a:cubicBezTo>
                    <a:cubicBezTo>
                      <a:pt x="167" y="499"/>
                      <a:pt x="242" y="561"/>
                      <a:pt x="330" y="574"/>
                    </a:cubicBezTo>
                    <a:cubicBezTo>
                      <a:pt x="346" y="577"/>
                      <a:pt x="362" y="579"/>
                      <a:pt x="378" y="579"/>
                    </a:cubicBezTo>
                    <a:cubicBezTo>
                      <a:pt x="546" y="579"/>
                      <a:pt x="688" y="406"/>
                      <a:pt x="642" y="224"/>
                    </a:cubicBezTo>
                    <a:cubicBezTo>
                      <a:pt x="642" y="211"/>
                      <a:pt x="642" y="199"/>
                      <a:pt x="642" y="186"/>
                    </a:cubicBezTo>
                    <a:cubicBezTo>
                      <a:pt x="630" y="161"/>
                      <a:pt x="617" y="136"/>
                      <a:pt x="605" y="111"/>
                    </a:cubicBezTo>
                    <a:cubicBezTo>
                      <a:pt x="541" y="33"/>
                      <a:pt x="461" y="1"/>
                      <a:pt x="3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91" name="Google Shape;13191;p61"/>
              <p:cNvSpPr/>
              <p:nvPr/>
            </p:nvSpPr>
            <p:spPr>
              <a:xfrm>
                <a:off x="4180075" y="3306625"/>
                <a:ext cx="17650" cy="15050"/>
              </a:xfrm>
              <a:custGeom>
                <a:rect b="b" l="l" r="r" t="t"/>
                <a:pathLst>
                  <a:path extrusionOk="0" h="602" w="706">
                    <a:moveTo>
                      <a:pt x="385" y="1"/>
                    </a:moveTo>
                    <a:cubicBezTo>
                      <a:pt x="194" y="1"/>
                      <a:pt x="0" y="180"/>
                      <a:pt x="118" y="424"/>
                    </a:cubicBezTo>
                    <a:cubicBezTo>
                      <a:pt x="167" y="532"/>
                      <a:pt x="279" y="602"/>
                      <a:pt x="397" y="602"/>
                    </a:cubicBezTo>
                    <a:cubicBezTo>
                      <a:pt x="429" y="602"/>
                      <a:pt x="461" y="597"/>
                      <a:pt x="493" y="586"/>
                    </a:cubicBezTo>
                    <a:cubicBezTo>
                      <a:pt x="630" y="524"/>
                      <a:pt x="705" y="361"/>
                      <a:pt x="655" y="211"/>
                    </a:cubicBezTo>
                    <a:cubicBezTo>
                      <a:pt x="609" y="63"/>
                      <a:pt x="497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92" name="Google Shape;13192;p61"/>
              <p:cNvSpPr/>
              <p:nvPr/>
            </p:nvSpPr>
            <p:spPr>
              <a:xfrm>
                <a:off x="4405150" y="3184250"/>
                <a:ext cx="16025" cy="14350"/>
              </a:xfrm>
              <a:custGeom>
                <a:rect b="b" l="l" r="r" t="t"/>
                <a:pathLst>
                  <a:path extrusionOk="0" h="574" w="641">
                    <a:moveTo>
                      <a:pt x="298" y="0"/>
                    </a:moveTo>
                    <a:cubicBezTo>
                      <a:pt x="166" y="0"/>
                      <a:pt x="36" y="92"/>
                      <a:pt x="13" y="245"/>
                    </a:cubicBezTo>
                    <a:cubicBezTo>
                      <a:pt x="0" y="320"/>
                      <a:pt x="13" y="395"/>
                      <a:pt x="63" y="458"/>
                    </a:cubicBezTo>
                    <a:cubicBezTo>
                      <a:pt x="124" y="539"/>
                      <a:pt x="206" y="573"/>
                      <a:pt x="287" y="573"/>
                    </a:cubicBezTo>
                    <a:cubicBezTo>
                      <a:pt x="467" y="573"/>
                      <a:pt x="640" y="399"/>
                      <a:pt x="563" y="183"/>
                    </a:cubicBezTo>
                    <a:cubicBezTo>
                      <a:pt x="563" y="158"/>
                      <a:pt x="550" y="133"/>
                      <a:pt x="525" y="120"/>
                    </a:cubicBezTo>
                    <a:cubicBezTo>
                      <a:pt x="467" y="38"/>
                      <a:pt x="382" y="0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93" name="Google Shape;13193;p61"/>
              <p:cNvSpPr/>
              <p:nvPr/>
            </p:nvSpPr>
            <p:spPr>
              <a:xfrm>
                <a:off x="4408825" y="3146975"/>
                <a:ext cx="17425" cy="12875"/>
              </a:xfrm>
              <a:custGeom>
                <a:rect b="b" l="l" r="r" t="t"/>
                <a:pathLst>
                  <a:path extrusionOk="0" h="515" w="697">
                    <a:moveTo>
                      <a:pt x="482" y="1"/>
                    </a:moveTo>
                    <a:cubicBezTo>
                      <a:pt x="274" y="1"/>
                      <a:pt x="0" y="283"/>
                      <a:pt x="203" y="449"/>
                    </a:cubicBezTo>
                    <a:cubicBezTo>
                      <a:pt x="259" y="494"/>
                      <a:pt x="322" y="514"/>
                      <a:pt x="384" y="514"/>
                    </a:cubicBezTo>
                    <a:cubicBezTo>
                      <a:pt x="545" y="514"/>
                      <a:pt x="696" y="380"/>
                      <a:pt x="678" y="199"/>
                    </a:cubicBezTo>
                    <a:cubicBezTo>
                      <a:pt x="678" y="162"/>
                      <a:pt x="666" y="149"/>
                      <a:pt x="653" y="124"/>
                    </a:cubicBezTo>
                    <a:cubicBezTo>
                      <a:pt x="620" y="36"/>
                      <a:pt x="555" y="1"/>
                      <a:pt x="4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94" name="Google Shape;13194;p61"/>
              <p:cNvSpPr/>
              <p:nvPr/>
            </p:nvSpPr>
            <p:spPr>
              <a:xfrm>
                <a:off x="4378900" y="3124575"/>
                <a:ext cx="15025" cy="14350"/>
              </a:xfrm>
              <a:custGeom>
                <a:rect b="b" l="l" r="r" t="t"/>
                <a:pathLst>
                  <a:path extrusionOk="0" h="574" w="601">
                    <a:moveTo>
                      <a:pt x="310" y="1"/>
                    </a:moveTo>
                    <a:cubicBezTo>
                      <a:pt x="177" y="1"/>
                      <a:pt x="44" y="93"/>
                      <a:pt x="13" y="245"/>
                    </a:cubicBezTo>
                    <a:cubicBezTo>
                      <a:pt x="1" y="320"/>
                      <a:pt x="26" y="395"/>
                      <a:pt x="76" y="458"/>
                    </a:cubicBezTo>
                    <a:cubicBezTo>
                      <a:pt x="113" y="520"/>
                      <a:pt x="188" y="558"/>
                      <a:pt x="263" y="570"/>
                    </a:cubicBezTo>
                    <a:cubicBezTo>
                      <a:pt x="277" y="573"/>
                      <a:pt x="291" y="574"/>
                      <a:pt x="305" y="574"/>
                    </a:cubicBezTo>
                    <a:cubicBezTo>
                      <a:pt x="440" y="574"/>
                      <a:pt x="565" y="469"/>
                      <a:pt x="588" y="333"/>
                    </a:cubicBezTo>
                    <a:cubicBezTo>
                      <a:pt x="600" y="258"/>
                      <a:pt x="575" y="183"/>
                      <a:pt x="538" y="120"/>
                    </a:cubicBezTo>
                    <a:cubicBezTo>
                      <a:pt x="480" y="38"/>
                      <a:pt x="395" y="1"/>
                      <a:pt x="3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95" name="Google Shape;13195;p61"/>
              <p:cNvSpPr/>
              <p:nvPr/>
            </p:nvSpPr>
            <p:spPr>
              <a:xfrm>
                <a:off x="4353600" y="3058875"/>
                <a:ext cx="17350" cy="12875"/>
              </a:xfrm>
              <a:custGeom>
                <a:rect b="b" l="l" r="r" t="t"/>
                <a:pathLst>
                  <a:path extrusionOk="0" h="515" w="694">
                    <a:moveTo>
                      <a:pt x="484" y="1"/>
                    </a:moveTo>
                    <a:cubicBezTo>
                      <a:pt x="272" y="1"/>
                      <a:pt x="0" y="283"/>
                      <a:pt x="213" y="449"/>
                    </a:cubicBezTo>
                    <a:lnTo>
                      <a:pt x="200" y="449"/>
                    </a:lnTo>
                    <a:cubicBezTo>
                      <a:pt x="256" y="494"/>
                      <a:pt x="319" y="514"/>
                      <a:pt x="381" y="514"/>
                    </a:cubicBezTo>
                    <a:cubicBezTo>
                      <a:pt x="542" y="514"/>
                      <a:pt x="693" y="379"/>
                      <a:pt x="675" y="199"/>
                    </a:cubicBezTo>
                    <a:cubicBezTo>
                      <a:pt x="675" y="174"/>
                      <a:pt x="663" y="149"/>
                      <a:pt x="663" y="124"/>
                    </a:cubicBezTo>
                    <a:cubicBezTo>
                      <a:pt x="627" y="36"/>
                      <a:pt x="559" y="1"/>
                      <a:pt x="4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96" name="Google Shape;13196;p61"/>
              <p:cNvSpPr/>
              <p:nvPr/>
            </p:nvSpPr>
            <p:spPr>
              <a:xfrm>
                <a:off x="4383275" y="3085525"/>
                <a:ext cx="16025" cy="14350"/>
              </a:xfrm>
              <a:custGeom>
                <a:rect b="b" l="l" r="r" t="t"/>
                <a:pathLst>
                  <a:path extrusionOk="0" h="574" w="641">
                    <a:moveTo>
                      <a:pt x="298" y="0"/>
                    </a:moveTo>
                    <a:cubicBezTo>
                      <a:pt x="166" y="0"/>
                      <a:pt x="36" y="93"/>
                      <a:pt x="13" y="245"/>
                    </a:cubicBezTo>
                    <a:cubicBezTo>
                      <a:pt x="0" y="320"/>
                      <a:pt x="13" y="395"/>
                      <a:pt x="63" y="458"/>
                    </a:cubicBezTo>
                    <a:cubicBezTo>
                      <a:pt x="125" y="539"/>
                      <a:pt x="206" y="573"/>
                      <a:pt x="287" y="573"/>
                    </a:cubicBezTo>
                    <a:cubicBezTo>
                      <a:pt x="467" y="573"/>
                      <a:pt x="641" y="399"/>
                      <a:pt x="563" y="183"/>
                    </a:cubicBezTo>
                    <a:cubicBezTo>
                      <a:pt x="550" y="158"/>
                      <a:pt x="538" y="133"/>
                      <a:pt x="525" y="120"/>
                    </a:cubicBezTo>
                    <a:cubicBezTo>
                      <a:pt x="467" y="38"/>
                      <a:pt x="382" y="0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97" name="Google Shape;13197;p61"/>
              <p:cNvSpPr/>
              <p:nvPr/>
            </p:nvSpPr>
            <p:spPr>
              <a:xfrm>
                <a:off x="4344600" y="3097675"/>
                <a:ext cx="15275" cy="14550"/>
              </a:xfrm>
              <a:custGeom>
                <a:rect b="b" l="l" r="r" t="t"/>
                <a:pathLst>
                  <a:path extrusionOk="0" h="582" w="611">
                    <a:moveTo>
                      <a:pt x="317" y="0"/>
                    </a:moveTo>
                    <a:cubicBezTo>
                      <a:pt x="159" y="0"/>
                      <a:pt x="1" y="121"/>
                      <a:pt x="23" y="322"/>
                    </a:cubicBezTo>
                    <a:cubicBezTo>
                      <a:pt x="42" y="493"/>
                      <a:pt x="178" y="581"/>
                      <a:pt x="313" y="581"/>
                    </a:cubicBezTo>
                    <a:cubicBezTo>
                      <a:pt x="443" y="581"/>
                      <a:pt x="573" y="500"/>
                      <a:pt x="598" y="334"/>
                    </a:cubicBezTo>
                    <a:cubicBezTo>
                      <a:pt x="610" y="284"/>
                      <a:pt x="598" y="234"/>
                      <a:pt x="585" y="184"/>
                    </a:cubicBezTo>
                    <a:cubicBezTo>
                      <a:pt x="534" y="57"/>
                      <a:pt x="426" y="0"/>
                      <a:pt x="3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98" name="Google Shape;13198;p61"/>
              <p:cNvSpPr/>
              <p:nvPr/>
            </p:nvSpPr>
            <p:spPr>
              <a:xfrm>
                <a:off x="3298875" y="3397775"/>
                <a:ext cx="15775" cy="14500"/>
              </a:xfrm>
              <a:custGeom>
                <a:rect b="b" l="l" r="r" t="t"/>
                <a:pathLst>
                  <a:path extrusionOk="0" h="580" w="631">
                    <a:moveTo>
                      <a:pt x="324" y="0"/>
                    </a:moveTo>
                    <a:cubicBezTo>
                      <a:pt x="241" y="0"/>
                      <a:pt x="158" y="33"/>
                      <a:pt x="100" y="102"/>
                    </a:cubicBezTo>
                    <a:cubicBezTo>
                      <a:pt x="0" y="227"/>
                      <a:pt x="25" y="414"/>
                      <a:pt x="150" y="514"/>
                    </a:cubicBezTo>
                    <a:lnTo>
                      <a:pt x="138" y="514"/>
                    </a:lnTo>
                    <a:cubicBezTo>
                      <a:pt x="193" y="559"/>
                      <a:pt x="256" y="579"/>
                      <a:pt x="318" y="579"/>
                    </a:cubicBezTo>
                    <a:cubicBezTo>
                      <a:pt x="479" y="579"/>
                      <a:pt x="631" y="442"/>
                      <a:pt x="613" y="252"/>
                    </a:cubicBezTo>
                    <a:cubicBezTo>
                      <a:pt x="613" y="227"/>
                      <a:pt x="600" y="202"/>
                      <a:pt x="600" y="177"/>
                    </a:cubicBezTo>
                    <a:cubicBezTo>
                      <a:pt x="550" y="62"/>
                      <a:pt x="437" y="0"/>
                      <a:pt x="3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99" name="Google Shape;13199;p61"/>
              <p:cNvSpPr/>
              <p:nvPr/>
            </p:nvSpPr>
            <p:spPr>
              <a:xfrm>
                <a:off x="3336050" y="3377025"/>
                <a:ext cx="18300" cy="14600"/>
              </a:xfrm>
              <a:custGeom>
                <a:rect b="b" l="l" r="r" t="t"/>
                <a:pathLst>
                  <a:path extrusionOk="0" h="584" w="732">
                    <a:moveTo>
                      <a:pt x="356" y="1"/>
                    </a:moveTo>
                    <a:cubicBezTo>
                      <a:pt x="260" y="1"/>
                      <a:pt x="165" y="48"/>
                      <a:pt x="113" y="145"/>
                    </a:cubicBezTo>
                    <a:cubicBezTo>
                      <a:pt x="0" y="320"/>
                      <a:pt x="113" y="545"/>
                      <a:pt x="313" y="582"/>
                    </a:cubicBezTo>
                    <a:cubicBezTo>
                      <a:pt x="324" y="583"/>
                      <a:pt x="334" y="584"/>
                      <a:pt x="345" y="584"/>
                    </a:cubicBezTo>
                    <a:cubicBezTo>
                      <a:pt x="577" y="584"/>
                      <a:pt x="731" y="323"/>
                      <a:pt x="588" y="120"/>
                    </a:cubicBezTo>
                    <a:cubicBezTo>
                      <a:pt x="534" y="41"/>
                      <a:pt x="445" y="1"/>
                      <a:pt x="3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00" name="Google Shape;13200;p61"/>
              <p:cNvSpPr/>
              <p:nvPr/>
            </p:nvSpPr>
            <p:spPr>
              <a:xfrm>
                <a:off x="3315125" y="3324225"/>
                <a:ext cx="17700" cy="14625"/>
              </a:xfrm>
              <a:custGeom>
                <a:rect b="b" l="l" r="r" t="t"/>
                <a:pathLst>
                  <a:path extrusionOk="0" h="585" w="708">
                    <a:moveTo>
                      <a:pt x="355" y="1"/>
                    </a:moveTo>
                    <a:cubicBezTo>
                      <a:pt x="260" y="1"/>
                      <a:pt x="164" y="48"/>
                      <a:pt x="113" y="145"/>
                    </a:cubicBezTo>
                    <a:cubicBezTo>
                      <a:pt x="0" y="320"/>
                      <a:pt x="113" y="545"/>
                      <a:pt x="313" y="582"/>
                    </a:cubicBezTo>
                    <a:cubicBezTo>
                      <a:pt x="325" y="584"/>
                      <a:pt x="337" y="584"/>
                      <a:pt x="349" y="584"/>
                    </a:cubicBezTo>
                    <a:cubicBezTo>
                      <a:pt x="556" y="584"/>
                      <a:pt x="708" y="384"/>
                      <a:pt x="625" y="195"/>
                    </a:cubicBezTo>
                    <a:cubicBezTo>
                      <a:pt x="625" y="170"/>
                      <a:pt x="613" y="145"/>
                      <a:pt x="588" y="120"/>
                    </a:cubicBezTo>
                    <a:cubicBezTo>
                      <a:pt x="533" y="41"/>
                      <a:pt x="444" y="1"/>
                      <a:pt x="3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01" name="Google Shape;13201;p61"/>
              <p:cNvSpPr/>
              <p:nvPr/>
            </p:nvSpPr>
            <p:spPr>
              <a:xfrm>
                <a:off x="3348850" y="3343850"/>
                <a:ext cx="16600" cy="14550"/>
              </a:xfrm>
              <a:custGeom>
                <a:rect b="b" l="l" r="r" t="t"/>
                <a:pathLst>
                  <a:path extrusionOk="0" h="582" w="664">
                    <a:moveTo>
                      <a:pt x="335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85"/>
                      <a:pt x="1" y="247"/>
                      <a:pt x="63" y="397"/>
                    </a:cubicBezTo>
                    <a:cubicBezTo>
                      <a:pt x="111" y="511"/>
                      <a:pt x="216" y="582"/>
                      <a:pt x="329" y="582"/>
                    </a:cubicBezTo>
                    <a:cubicBezTo>
                      <a:pt x="365" y="582"/>
                      <a:pt x="402" y="575"/>
                      <a:pt x="438" y="559"/>
                    </a:cubicBezTo>
                    <a:cubicBezTo>
                      <a:pt x="588" y="497"/>
                      <a:pt x="663" y="335"/>
                      <a:pt x="601" y="185"/>
                    </a:cubicBezTo>
                    <a:cubicBezTo>
                      <a:pt x="553" y="71"/>
                      <a:pt x="448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02" name="Google Shape;13202;p61"/>
              <p:cNvSpPr/>
              <p:nvPr/>
            </p:nvSpPr>
            <p:spPr>
              <a:xfrm>
                <a:off x="3322000" y="3286525"/>
                <a:ext cx="16575" cy="14400"/>
              </a:xfrm>
              <a:custGeom>
                <a:rect b="b" l="l" r="r" t="t"/>
                <a:pathLst>
                  <a:path extrusionOk="0" h="576" w="663">
                    <a:moveTo>
                      <a:pt x="321" y="0"/>
                    </a:moveTo>
                    <a:cubicBezTo>
                      <a:pt x="289" y="0"/>
                      <a:pt x="256" y="5"/>
                      <a:pt x="225" y="16"/>
                    </a:cubicBezTo>
                    <a:cubicBezTo>
                      <a:pt x="75" y="78"/>
                      <a:pt x="0" y="241"/>
                      <a:pt x="63" y="391"/>
                    </a:cubicBezTo>
                    <a:cubicBezTo>
                      <a:pt x="110" y="505"/>
                      <a:pt x="215" y="575"/>
                      <a:pt x="329" y="575"/>
                    </a:cubicBezTo>
                    <a:cubicBezTo>
                      <a:pt x="365" y="575"/>
                      <a:pt x="401" y="568"/>
                      <a:pt x="438" y="553"/>
                    </a:cubicBezTo>
                    <a:cubicBezTo>
                      <a:pt x="587" y="503"/>
                      <a:pt x="662" y="328"/>
                      <a:pt x="600" y="191"/>
                    </a:cubicBezTo>
                    <a:cubicBezTo>
                      <a:pt x="560" y="72"/>
                      <a:pt x="443" y="0"/>
                      <a:pt x="3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03" name="Google Shape;13203;p61"/>
              <p:cNvSpPr/>
              <p:nvPr/>
            </p:nvSpPr>
            <p:spPr>
              <a:xfrm>
                <a:off x="3412875" y="3354300"/>
                <a:ext cx="17225" cy="12725"/>
              </a:xfrm>
              <a:custGeom>
                <a:rect b="b" l="l" r="r" t="t"/>
                <a:pathLst>
                  <a:path extrusionOk="0" h="509" w="689">
                    <a:moveTo>
                      <a:pt x="491" y="0"/>
                    </a:moveTo>
                    <a:cubicBezTo>
                      <a:pt x="278" y="0"/>
                      <a:pt x="0" y="283"/>
                      <a:pt x="214" y="441"/>
                    </a:cubicBezTo>
                    <a:cubicBezTo>
                      <a:pt x="270" y="486"/>
                      <a:pt x="335" y="508"/>
                      <a:pt x="399" y="508"/>
                    </a:cubicBezTo>
                    <a:cubicBezTo>
                      <a:pt x="480" y="508"/>
                      <a:pt x="558" y="473"/>
                      <a:pt x="614" y="404"/>
                    </a:cubicBezTo>
                    <a:cubicBezTo>
                      <a:pt x="664" y="341"/>
                      <a:pt x="689" y="266"/>
                      <a:pt x="676" y="191"/>
                    </a:cubicBezTo>
                    <a:cubicBezTo>
                      <a:pt x="676" y="166"/>
                      <a:pt x="664" y="141"/>
                      <a:pt x="664" y="116"/>
                    </a:cubicBezTo>
                    <a:cubicBezTo>
                      <a:pt x="629" y="34"/>
                      <a:pt x="564" y="0"/>
                      <a:pt x="4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04" name="Google Shape;13204;p61"/>
              <p:cNvSpPr/>
              <p:nvPr/>
            </p:nvSpPr>
            <p:spPr>
              <a:xfrm>
                <a:off x="3388775" y="3288500"/>
                <a:ext cx="18850" cy="14450"/>
              </a:xfrm>
              <a:custGeom>
                <a:rect b="b" l="l" r="r" t="t"/>
                <a:pathLst>
                  <a:path extrusionOk="0" h="578" w="754">
                    <a:moveTo>
                      <a:pt x="380" y="0"/>
                    </a:moveTo>
                    <a:cubicBezTo>
                      <a:pt x="295" y="0"/>
                      <a:pt x="212" y="39"/>
                      <a:pt x="153" y="112"/>
                    </a:cubicBezTo>
                    <a:cubicBezTo>
                      <a:pt x="0" y="300"/>
                      <a:pt x="136" y="577"/>
                      <a:pt x="361" y="577"/>
                    </a:cubicBezTo>
                    <a:cubicBezTo>
                      <a:pt x="375" y="577"/>
                      <a:pt x="389" y="576"/>
                      <a:pt x="403" y="574"/>
                    </a:cubicBezTo>
                    <a:cubicBezTo>
                      <a:pt x="666" y="549"/>
                      <a:pt x="753" y="224"/>
                      <a:pt x="553" y="62"/>
                    </a:cubicBezTo>
                    <a:cubicBezTo>
                      <a:pt x="501" y="20"/>
                      <a:pt x="440" y="0"/>
                      <a:pt x="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05" name="Google Shape;13205;p61"/>
              <p:cNvSpPr/>
              <p:nvPr/>
            </p:nvSpPr>
            <p:spPr>
              <a:xfrm>
                <a:off x="3383525" y="3324475"/>
                <a:ext cx="16600" cy="14550"/>
              </a:xfrm>
              <a:custGeom>
                <a:rect b="b" l="l" r="r" t="t"/>
                <a:pathLst>
                  <a:path extrusionOk="0" h="582" w="664">
                    <a:moveTo>
                      <a:pt x="335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63" y="397"/>
                    </a:cubicBezTo>
                    <a:cubicBezTo>
                      <a:pt x="111" y="511"/>
                      <a:pt x="216" y="582"/>
                      <a:pt x="330" y="582"/>
                    </a:cubicBezTo>
                    <a:cubicBezTo>
                      <a:pt x="366" y="582"/>
                      <a:pt x="402" y="575"/>
                      <a:pt x="438" y="560"/>
                    </a:cubicBezTo>
                    <a:cubicBezTo>
                      <a:pt x="588" y="497"/>
                      <a:pt x="663" y="335"/>
                      <a:pt x="601" y="185"/>
                    </a:cubicBezTo>
                    <a:cubicBezTo>
                      <a:pt x="553" y="71"/>
                      <a:pt x="448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06" name="Google Shape;13206;p61"/>
              <p:cNvSpPr/>
              <p:nvPr/>
            </p:nvSpPr>
            <p:spPr>
              <a:xfrm>
                <a:off x="3362650" y="3219000"/>
                <a:ext cx="18650" cy="14625"/>
              </a:xfrm>
              <a:custGeom>
                <a:rect b="b" l="l" r="r" t="t"/>
                <a:pathLst>
                  <a:path extrusionOk="0" h="585" w="746">
                    <a:moveTo>
                      <a:pt x="384" y="0"/>
                    </a:moveTo>
                    <a:cubicBezTo>
                      <a:pt x="130" y="0"/>
                      <a:pt x="0" y="341"/>
                      <a:pt x="211" y="517"/>
                    </a:cubicBezTo>
                    <a:cubicBezTo>
                      <a:pt x="270" y="564"/>
                      <a:pt x="335" y="584"/>
                      <a:pt x="397" y="584"/>
                    </a:cubicBezTo>
                    <a:cubicBezTo>
                      <a:pt x="583" y="584"/>
                      <a:pt x="746" y="399"/>
                      <a:pt x="661" y="192"/>
                    </a:cubicBezTo>
                    <a:cubicBezTo>
                      <a:pt x="661" y="167"/>
                      <a:pt x="649" y="142"/>
                      <a:pt x="636" y="117"/>
                    </a:cubicBezTo>
                    <a:cubicBezTo>
                      <a:pt x="586" y="55"/>
                      <a:pt x="511" y="17"/>
                      <a:pt x="436" y="5"/>
                    </a:cubicBezTo>
                    <a:cubicBezTo>
                      <a:pt x="418" y="2"/>
                      <a:pt x="401" y="0"/>
                      <a:pt x="3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07" name="Google Shape;13207;p61"/>
              <p:cNvSpPr/>
              <p:nvPr/>
            </p:nvSpPr>
            <p:spPr>
              <a:xfrm>
                <a:off x="3351350" y="3265100"/>
                <a:ext cx="16275" cy="14450"/>
              </a:xfrm>
              <a:custGeom>
                <a:rect b="b" l="l" r="r" t="t"/>
                <a:pathLst>
                  <a:path extrusionOk="0" h="578" w="651">
                    <a:moveTo>
                      <a:pt x="335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73"/>
                      <a:pt x="1" y="248"/>
                      <a:pt x="51" y="398"/>
                    </a:cubicBezTo>
                    <a:cubicBezTo>
                      <a:pt x="99" y="514"/>
                      <a:pt x="207" y="577"/>
                      <a:pt x="323" y="577"/>
                    </a:cubicBezTo>
                    <a:cubicBezTo>
                      <a:pt x="357" y="577"/>
                      <a:pt x="392" y="572"/>
                      <a:pt x="426" y="560"/>
                    </a:cubicBezTo>
                    <a:cubicBezTo>
                      <a:pt x="576" y="498"/>
                      <a:pt x="651" y="335"/>
                      <a:pt x="601" y="185"/>
                    </a:cubicBezTo>
                    <a:cubicBezTo>
                      <a:pt x="553" y="72"/>
                      <a:pt x="448" y="1"/>
                      <a:pt x="3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08" name="Google Shape;13208;p61"/>
              <p:cNvSpPr/>
              <p:nvPr/>
            </p:nvSpPr>
            <p:spPr>
              <a:xfrm>
                <a:off x="3352300" y="3305150"/>
                <a:ext cx="18150" cy="14425"/>
              </a:xfrm>
              <a:custGeom>
                <a:rect b="b" l="l" r="r" t="t"/>
                <a:pathLst>
                  <a:path extrusionOk="0" h="577" w="726">
                    <a:moveTo>
                      <a:pt x="346" y="0"/>
                    </a:moveTo>
                    <a:cubicBezTo>
                      <a:pt x="254" y="0"/>
                      <a:pt x="164" y="44"/>
                      <a:pt x="113" y="133"/>
                    </a:cubicBezTo>
                    <a:cubicBezTo>
                      <a:pt x="0" y="320"/>
                      <a:pt x="113" y="545"/>
                      <a:pt x="313" y="570"/>
                    </a:cubicBezTo>
                    <a:cubicBezTo>
                      <a:pt x="332" y="574"/>
                      <a:pt x="351" y="576"/>
                      <a:pt x="370" y="576"/>
                    </a:cubicBezTo>
                    <a:cubicBezTo>
                      <a:pt x="588" y="576"/>
                      <a:pt x="726" y="316"/>
                      <a:pt x="588" y="121"/>
                    </a:cubicBezTo>
                    <a:cubicBezTo>
                      <a:pt x="526" y="41"/>
                      <a:pt x="435" y="0"/>
                      <a:pt x="3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09" name="Google Shape;13209;p61"/>
              <p:cNvSpPr/>
              <p:nvPr/>
            </p:nvSpPr>
            <p:spPr>
              <a:xfrm>
                <a:off x="3303500" y="3360125"/>
                <a:ext cx="18075" cy="14650"/>
              </a:xfrm>
              <a:custGeom>
                <a:rect b="b" l="l" r="r" t="t"/>
                <a:pathLst>
                  <a:path extrusionOk="0" h="586" w="723">
                    <a:moveTo>
                      <a:pt x="377" y="0"/>
                    </a:moveTo>
                    <a:cubicBezTo>
                      <a:pt x="184" y="0"/>
                      <a:pt x="1" y="204"/>
                      <a:pt x="115" y="433"/>
                    </a:cubicBezTo>
                    <a:cubicBezTo>
                      <a:pt x="175" y="540"/>
                      <a:pt x="270" y="586"/>
                      <a:pt x="364" y="586"/>
                    </a:cubicBezTo>
                    <a:cubicBezTo>
                      <a:pt x="545" y="586"/>
                      <a:pt x="722" y="418"/>
                      <a:pt x="640" y="196"/>
                    </a:cubicBezTo>
                    <a:cubicBezTo>
                      <a:pt x="640" y="171"/>
                      <a:pt x="628" y="146"/>
                      <a:pt x="603" y="121"/>
                    </a:cubicBezTo>
                    <a:cubicBezTo>
                      <a:pt x="540" y="36"/>
                      <a:pt x="458" y="0"/>
                      <a:pt x="3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10" name="Google Shape;13210;p61"/>
              <p:cNvSpPr/>
              <p:nvPr/>
            </p:nvSpPr>
            <p:spPr>
              <a:xfrm>
                <a:off x="3390625" y="3248550"/>
                <a:ext cx="17175" cy="14375"/>
              </a:xfrm>
              <a:custGeom>
                <a:rect b="b" l="l" r="r" t="t"/>
                <a:pathLst>
                  <a:path extrusionOk="0" h="575" w="687">
                    <a:moveTo>
                      <a:pt x="366" y="0"/>
                    </a:moveTo>
                    <a:cubicBezTo>
                      <a:pt x="121" y="0"/>
                      <a:pt x="0" y="528"/>
                      <a:pt x="292" y="572"/>
                    </a:cubicBezTo>
                    <a:cubicBezTo>
                      <a:pt x="304" y="574"/>
                      <a:pt x="316" y="574"/>
                      <a:pt x="328" y="574"/>
                    </a:cubicBezTo>
                    <a:cubicBezTo>
                      <a:pt x="535" y="574"/>
                      <a:pt x="687" y="374"/>
                      <a:pt x="604" y="173"/>
                    </a:cubicBezTo>
                    <a:cubicBezTo>
                      <a:pt x="579" y="110"/>
                      <a:pt x="517" y="48"/>
                      <a:pt x="454" y="23"/>
                    </a:cubicBezTo>
                    <a:cubicBezTo>
                      <a:pt x="423" y="7"/>
                      <a:pt x="394" y="0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11" name="Google Shape;13211;p61"/>
              <p:cNvSpPr/>
              <p:nvPr/>
            </p:nvSpPr>
            <p:spPr>
              <a:xfrm>
                <a:off x="3418825" y="3319975"/>
                <a:ext cx="19725" cy="14450"/>
              </a:xfrm>
              <a:custGeom>
                <a:rect b="b" l="l" r="r" t="t"/>
                <a:pathLst>
                  <a:path extrusionOk="0" h="578" w="789">
                    <a:moveTo>
                      <a:pt x="391" y="1"/>
                    </a:moveTo>
                    <a:cubicBezTo>
                      <a:pt x="48" y="1"/>
                      <a:pt x="1" y="529"/>
                      <a:pt x="364" y="577"/>
                    </a:cubicBezTo>
                    <a:lnTo>
                      <a:pt x="364" y="565"/>
                    </a:lnTo>
                    <a:cubicBezTo>
                      <a:pt x="376" y="566"/>
                      <a:pt x="388" y="567"/>
                      <a:pt x="400" y="567"/>
                    </a:cubicBezTo>
                    <a:cubicBezTo>
                      <a:pt x="731" y="567"/>
                      <a:pt x="789" y="75"/>
                      <a:pt x="451" y="2"/>
                    </a:cubicBezTo>
                    <a:lnTo>
                      <a:pt x="426" y="2"/>
                    </a:lnTo>
                    <a:cubicBezTo>
                      <a:pt x="414" y="1"/>
                      <a:pt x="402" y="1"/>
                      <a:pt x="3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12" name="Google Shape;13212;p61"/>
              <p:cNvSpPr/>
              <p:nvPr/>
            </p:nvSpPr>
            <p:spPr>
              <a:xfrm>
                <a:off x="3381675" y="3364150"/>
                <a:ext cx="16250" cy="14550"/>
              </a:xfrm>
              <a:custGeom>
                <a:rect b="b" l="l" r="r" t="t"/>
                <a:pathLst>
                  <a:path extrusionOk="0" h="582" w="650">
                    <a:moveTo>
                      <a:pt x="323" y="0"/>
                    </a:moveTo>
                    <a:cubicBezTo>
                      <a:pt x="286" y="0"/>
                      <a:pt x="249" y="7"/>
                      <a:pt x="212" y="22"/>
                    </a:cubicBezTo>
                    <a:cubicBezTo>
                      <a:pt x="75" y="72"/>
                      <a:pt x="0" y="247"/>
                      <a:pt x="50" y="397"/>
                    </a:cubicBezTo>
                    <a:cubicBezTo>
                      <a:pt x="97" y="511"/>
                      <a:pt x="203" y="582"/>
                      <a:pt x="316" y="582"/>
                    </a:cubicBezTo>
                    <a:cubicBezTo>
                      <a:pt x="352" y="582"/>
                      <a:pt x="389" y="575"/>
                      <a:pt x="425" y="560"/>
                    </a:cubicBezTo>
                    <a:cubicBezTo>
                      <a:pt x="575" y="497"/>
                      <a:pt x="650" y="335"/>
                      <a:pt x="587" y="185"/>
                    </a:cubicBezTo>
                    <a:cubicBezTo>
                      <a:pt x="549" y="71"/>
                      <a:pt x="439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13" name="Google Shape;13213;p61"/>
              <p:cNvSpPr/>
              <p:nvPr/>
            </p:nvSpPr>
            <p:spPr>
              <a:xfrm>
                <a:off x="3333550" y="3415300"/>
                <a:ext cx="16275" cy="14500"/>
              </a:xfrm>
              <a:custGeom>
                <a:rect b="b" l="l" r="r" t="t"/>
                <a:pathLst>
                  <a:path extrusionOk="0" h="580" w="651">
                    <a:moveTo>
                      <a:pt x="349" y="1"/>
                    </a:moveTo>
                    <a:cubicBezTo>
                      <a:pt x="254" y="1"/>
                      <a:pt x="159" y="48"/>
                      <a:pt x="100" y="138"/>
                    </a:cubicBezTo>
                    <a:cubicBezTo>
                      <a:pt x="1" y="326"/>
                      <a:pt x="100" y="551"/>
                      <a:pt x="313" y="576"/>
                    </a:cubicBezTo>
                    <a:cubicBezTo>
                      <a:pt x="328" y="578"/>
                      <a:pt x="344" y="580"/>
                      <a:pt x="359" y="580"/>
                    </a:cubicBezTo>
                    <a:cubicBezTo>
                      <a:pt x="492" y="580"/>
                      <a:pt x="615" y="484"/>
                      <a:pt x="638" y="338"/>
                    </a:cubicBezTo>
                    <a:cubicBezTo>
                      <a:pt x="650" y="301"/>
                      <a:pt x="650" y="263"/>
                      <a:pt x="638" y="238"/>
                    </a:cubicBezTo>
                    <a:cubicBezTo>
                      <a:pt x="638" y="201"/>
                      <a:pt x="613" y="151"/>
                      <a:pt x="588" y="126"/>
                    </a:cubicBezTo>
                    <a:cubicBezTo>
                      <a:pt x="528" y="41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14" name="Google Shape;13214;p61"/>
              <p:cNvSpPr/>
              <p:nvPr/>
            </p:nvSpPr>
            <p:spPr>
              <a:xfrm>
                <a:off x="3370100" y="3396625"/>
                <a:ext cx="17425" cy="14600"/>
              </a:xfrm>
              <a:custGeom>
                <a:rect b="b" l="l" r="r" t="t"/>
                <a:pathLst>
                  <a:path extrusionOk="0" h="584" w="697">
                    <a:moveTo>
                      <a:pt x="348" y="1"/>
                    </a:moveTo>
                    <a:cubicBezTo>
                      <a:pt x="312" y="1"/>
                      <a:pt x="274" y="8"/>
                      <a:pt x="238" y="23"/>
                    </a:cubicBezTo>
                    <a:cubicBezTo>
                      <a:pt x="1" y="111"/>
                      <a:pt x="1" y="448"/>
                      <a:pt x="226" y="560"/>
                    </a:cubicBezTo>
                    <a:cubicBezTo>
                      <a:pt x="264" y="577"/>
                      <a:pt x="302" y="584"/>
                      <a:pt x="340" y="584"/>
                    </a:cubicBezTo>
                    <a:cubicBezTo>
                      <a:pt x="534" y="584"/>
                      <a:pt x="697" y="385"/>
                      <a:pt x="613" y="186"/>
                    </a:cubicBezTo>
                    <a:cubicBezTo>
                      <a:pt x="575" y="72"/>
                      <a:pt x="465" y="1"/>
                      <a:pt x="3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15" name="Google Shape;13215;p61"/>
              <p:cNvSpPr/>
              <p:nvPr/>
            </p:nvSpPr>
            <p:spPr>
              <a:xfrm>
                <a:off x="3518825" y="3312375"/>
                <a:ext cx="15675" cy="14625"/>
              </a:xfrm>
              <a:custGeom>
                <a:rect b="b" l="l" r="r" t="t"/>
                <a:pathLst>
                  <a:path extrusionOk="0" h="585" w="627">
                    <a:moveTo>
                      <a:pt x="319" y="1"/>
                    </a:moveTo>
                    <a:cubicBezTo>
                      <a:pt x="240" y="1"/>
                      <a:pt x="159" y="34"/>
                      <a:pt x="100" y="106"/>
                    </a:cubicBezTo>
                    <a:cubicBezTo>
                      <a:pt x="0" y="231"/>
                      <a:pt x="13" y="419"/>
                      <a:pt x="138" y="519"/>
                    </a:cubicBezTo>
                    <a:cubicBezTo>
                      <a:pt x="193" y="564"/>
                      <a:pt x="257" y="584"/>
                      <a:pt x="318" y="584"/>
                    </a:cubicBezTo>
                    <a:cubicBezTo>
                      <a:pt x="478" y="584"/>
                      <a:pt x="627" y="449"/>
                      <a:pt x="600" y="269"/>
                    </a:cubicBezTo>
                    <a:cubicBezTo>
                      <a:pt x="592" y="102"/>
                      <a:pt x="457" y="1"/>
                      <a:pt x="3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16" name="Google Shape;13216;p61"/>
              <p:cNvSpPr/>
              <p:nvPr/>
            </p:nvSpPr>
            <p:spPr>
              <a:xfrm>
                <a:off x="3556000" y="3291900"/>
                <a:ext cx="18225" cy="14475"/>
              </a:xfrm>
              <a:custGeom>
                <a:rect b="b" l="l" r="r" t="t"/>
                <a:pathLst>
                  <a:path extrusionOk="0" h="579" w="729">
                    <a:moveTo>
                      <a:pt x="355" y="1"/>
                    </a:moveTo>
                    <a:cubicBezTo>
                      <a:pt x="260" y="1"/>
                      <a:pt x="164" y="48"/>
                      <a:pt x="113" y="138"/>
                    </a:cubicBezTo>
                    <a:cubicBezTo>
                      <a:pt x="0" y="313"/>
                      <a:pt x="113" y="538"/>
                      <a:pt x="313" y="576"/>
                    </a:cubicBezTo>
                    <a:cubicBezTo>
                      <a:pt x="328" y="578"/>
                      <a:pt x="342" y="579"/>
                      <a:pt x="357" y="579"/>
                    </a:cubicBezTo>
                    <a:cubicBezTo>
                      <a:pt x="582" y="579"/>
                      <a:pt x="728" y="314"/>
                      <a:pt x="588" y="126"/>
                    </a:cubicBezTo>
                    <a:cubicBezTo>
                      <a:pt x="533" y="41"/>
                      <a:pt x="444" y="1"/>
                      <a:pt x="3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17" name="Google Shape;13217;p61"/>
              <p:cNvSpPr/>
              <p:nvPr/>
            </p:nvSpPr>
            <p:spPr>
              <a:xfrm>
                <a:off x="3489175" y="3278750"/>
                <a:ext cx="18275" cy="14500"/>
              </a:xfrm>
              <a:custGeom>
                <a:rect b="b" l="l" r="r" t="t"/>
                <a:pathLst>
                  <a:path extrusionOk="0" h="580" w="731">
                    <a:moveTo>
                      <a:pt x="381" y="0"/>
                    </a:moveTo>
                    <a:cubicBezTo>
                      <a:pt x="186" y="0"/>
                      <a:pt x="1" y="207"/>
                      <a:pt x="124" y="427"/>
                    </a:cubicBezTo>
                    <a:cubicBezTo>
                      <a:pt x="179" y="534"/>
                      <a:pt x="273" y="579"/>
                      <a:pt x="367" y="579"/>
                    </a:cubicBezTo>
                    <a:cubicBezTo>
                      <a:pt x="548" y="579"/>
                      <a:pt x="731" y="411"/>
                      <a:pt x="649" y="189"/>
                    </a:cubicBezTo>
                    <a:cubicBezTo>
                      <a:pt x="636" y="164"/>
                      <a:pt x="624" y="139"/>
                      <a:pt x="611" y="127"/>
                    </a:cubicBezTo>
                    <a:cubicBezTo>
                      <a:pt x="548" y="37"/>
                      <a:pt x="464" y="0"/>
                      <a:pt x="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18" name="Google Shape;13218;p61"/>
              <p:cNvSpPr/>
              <p:nvPr/>
            </p:nvSpPr>
            <p:spPr>
              <a:xfrm>
                <a:off x="3500700" y="3239625"/>
                <a:ext cx="15025" cy="14650"/>
              </a:xfrm>
              <a:custGeom>
                <a:rect b="b" l="l" r="r" t="t"/>
                <a:pathLst>
                  <a:path extrusionOk="0" h="586" w="601">
                    <a:moveTo>
                      <a:pt x="297" y="1"/>
                    </a:moveTo>
                    <a:cubicBezTo>
                      <a:pt x="213" y="1"/>
                      <a:pt x="131" y="35"/>
                      <a:pt x="75" y="105"/>
                    </a:cubicBezTo>
                    <a:cubicBezTo>
                      <a:pt x="25" y="167"/>
                      <a:pt x="0" y="242"/>
                      <a:pt x="13" y="317"/>
                    </a:cubicBezTo>
                    <a:cubicBezTo>
                      <a:pt x="29" y="484"/>
                      <a:pt x="166" y="585"/>
                      <a:pt x="306" y="585"/>
                    </a:cubicBezTo>
                    <a:cubicBezTo>
                      <a:pt x="385" y="585"/>
                      <a:pt x="466" y="552"/>
                      <a:pt x="525" y="480"/>
                    </a:cubicBezTo>
                    <a:cubicBezTo>
                      <a:pt x="575" y="417"/>
                      <a:pt x="600" y="342"/>
                      <a:pt x="588" y="267"/>
                    </a:cubicBezTo>
                    <a:cubicBezTo>
                      <a:pt x="588" y="242"/>
                      <a:pt x="575" y="217"/>
                      <a:pt x="575" y="192"/>
                    </a:cubicBezTo>
                    <a:cubicBezTo>
                      <a:pt x="550" y="142"/>
                      <a:pt x="525" y="105"/>
                      <a:pt x="488" y="67"/>
                    </a:cubicBezTo>
                    <a:cubicBezTo>
                      <a:pt x="432" y="23"/>
                      <a:pt x="364" y="1"/>
                      <a:pt x="2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19" name="Google Shape;13219;p61"/>
              <p:cNvSpPr/>
              <p:nvPr/>
            </p:nvSpPr>
            <p:spPr>
              <a:xfrm>
                <a:off x="3534425" y="3238975"/>
                <a:ext cx="17600" cy="14625"/>
              </a:xfrm>
              <a:custGeom>
                <a:rect b="b" l="l" r="r" t="t"/>
                <a:pathLst>
                  <a:path extrusionOk="0" h="585" w="704">
                    <a:moveTo>
                      <a:pt x="385" y="0"/>
                    </a:moveTo>
                    <a:cubicBezTo>
                      <a:pt x="327" y="0"/>
                      <a:pt x="268" y="17"/>
                      <a:pt x="213" y="56"/>
                    </a:cubicBezTo>
                    <a:cubicBezTo>
                      <a:pt x="1" y="206"/>
                      <a:pt x="88" y="531"/>
                      <a:pt x="338" y="581"/>
                    </a:cubicBezTo>
                    <a:cubicBezTo>
                      <a:pt x="354" y="583"/>
                      <a:pt x="369" y="584"/>
                      <a:pt x="384" y="584"/>
                    </a:cubicBezTo>
                    <a:cubicBezTo>
                      <a:pt x="528" y="584"/>
                      <a:pt x="653" y="478"/>
                      <a:pt x="676" y="331"/>
                    </a:cubicBezTo>
                    <a:cubicBezTo>
                      <a:pt x="704" y="145"/>
                      <a:pt x="552" y="0"/>
                      <a:pt x="3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20" name="Google Shape;13220;p61"/>
              <p:cNvSpPr/>
              <p:nvPr/>
            </p:nvSpPr>
            <p:spPr>
              <a:xfrm>
                <a:off x="3568800" y="3258700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1" y="1"/>
                    </a:moveTo>
                    <a:cubicBezTo>
                      <a:pt x="289" y="1"/>
                      <a:pt x="257" y="6"/>
                      <a:pt x="225" y="17"/>
                    </a:cubicBezTo>
                    <a:cubicBezTo>
                      <a:pt x="76" y="79"/>
                      <a:pt x="1" y="241"/>
                      <a:pt x="63" y="391"/>
                    </a:cubicBezTo>
                    <a:cubicBezTo>
                      <a:pt x="101" y="505"/>
                      <a:pt x="211" y="576"/>
                      <a:pt x="322" y="576"/>
                    </a:cubicBezTo>
                    <a:cubicBezTo>
                      <a:pt x="357" y="576"/>
                      <a:pt x="392" y="569"/>
                      <a:pt x="425" y="554"/>
                    </a:cubicBezTo>
                    <a:cubicBezTo>
                      <a:pt x="575" y="504"/>
                      <a:pt x="650" y="329"/>
                      <a:pt x="600" y="179"/>
                    </a:cubicBezTo>
                    <a:cubicBezTo>
                      <a:pt x="551" y="71"/>
                      <a:pt x="440" y="1"/>
                      <a:pt x="3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21" name="Google Shape;13221;p61"/>
              <p:cNvSpPr/>
              <p:nvPr/>
            </p:nvSpPr>
            <p:spPr>
              <a:xfrm>
                <a:off x="3477175" y="3179025"/>
                <a:ext cx="16200" cy="11825"/>
              </a:xfrm>
              <a:custGeom>
                <a:rect b="b" l="l" r="r" t="t"/>
                <a:pathLst>
                  <a:path extrusionOk="0" h="473" w="648">
                    <a:moveTo>
                      <a:pt x="309" y="1"/>
                    </a:moveTo>
                    <a:cubicBezTo>
                      <a:pt x="167" y="1"/>
                      <a:pt x="52" y="106"/>
                      <a:pt x="29" y="242"/>
                    </a:cubicBezTo>
                    <a:cubicBezTo>
                      <a:pt x="1" y="401"/>
                      <a:pt x="137" y="472"/>
                      <a:pt x="283" y="472"/>
                    </a:cubicBezTo>
                    <a:cubicBezTo>
                      <a:pt x="458" y="472"/>
                      <a:pt x="647" y="369"/>
                      <a:pt x="579" y="192"/>
                    </a:cubicBezTo>
                    <a:cubicBezTo>
                      <a:pt x="541" y="92"/>
                      <a:pt x="454" y="17"/>
                      <a:pt x="354" y="4"/>
                    </a:cubicBezTo>
                    <a:cubicBezTo>
                      <a:pt x="339" y="2"/>
                      <a:pt x="324" y="1"/>
                      <a:pt x="3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22" name="Google Shape;13222;p61"/>
              <p:cNvSpPr/>
              <p:nvPr/>
            </p:nvSpPr>
            <p:spPr>
              <a:xfrm>
                <a:off x="3514750" y="3167175"/>
                <a:ext cx="15775" cy="14550"/>
              </a:xfrm>
              <a:custGeom>
                <a:rect b="b" l="l" r="r" t="t"/>
                <a:pathLst>
                  <a:path extrusionOk="0" h="582" w="631">
                    <a:moveTo>
                      <a:pt x="326" y="1"/>
                    </a:moveTo>
                    <a:cubicBezTo>
                      <a:pt x="245" y="1"/>
                      <a:pt x="161" y="37"/>
                      <a:pt x="101" y="116"/>
                    </a:cubicBezTo>
                    <a:cubicBezTo>
                      <a:pt x="1" y="228"/>
                      <a:pt x="13" y="416"/>
                      <a:pt x="138" y="516"/>
                    </a:cubicBezTo>
                    <a:cubicBezTo>
                      <a:pt x="197" y="561"/>
                      <a:pt x="262" y="581"/>
                      <a:pt x="325" y="581"/>
                    </a:cubicBezTo>
                    <a:cubicBezTo>
                      <a:pt x="486" y="581"/>
                      <a:pt x="631" y="446"/>
                      <a:pt x="613" y="266"/>
                    </a:cubicBezTo>
                    <a:cubicBezTo>
                      <a:pt x="597" y="102"/>
                      <a:pt x="464" y="1"/>
                      <a:pt x="3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23" name="Google Shape;13223;p61"/>
              <p:cNvSpPr/>
              <p:nvPr/>
            </p:nvSpPr>
            <p:spPr>
              <a:xfrm>
                <a:off x="3461650" y="3212125"/>
                <a:ext cx="17725" cy="14550"/>
              </a:xfrm>
              <a:custGeom>
                <a:rect b="b" l="l" r="r" t="t"/>
                <a:pathLst>
                  <a:path extrusionOk="0" h="582" w="709">
                    <a:moveTo>
                      <a:pt x="360" y="1"/>
                    </a:moveTo>
                    <a:cubicBezTo>
                      <a:pt x="276" y="1"/>
                      <a:pt x="193" y="36"/>
                      <a:pt x="138" y="105"/>
                    </a:cubicBezTo>
                    <a:cubicBezTo>
                      <a:pt x="0" y="280"/>
                      <a:pt x="100" y="542"/>
                      <a:pt x="325" y="580"/>
                    </a:cubicBezTo>
                    <a:cubicBezTo>
                      <a:pt x="337" y="581"/>
                      <a:pt x="348" y="582"/>
                      <a:pt x="359" y="582"/>
                    </a:cubicBezTo>
                    <a:cubicBezTo>
                      <a:pt x="556" y="582"/>
                      <a:pt x="708" y="381"/>
                      <a:pt x="637" y="180"/>
                    </a:cubicBezTo>
                    <a:cubicBezTo>
                      <a:pt x="613" y="142"/>
                      <a:pt x="588" y="92"/>
                      <a:pt x="550" y="68"/>
                    </a:cubicBezTo>
                    <a:cubicBezTo>
                      <a:pt x="494" y="23"/>
                      <a:pt x="427" y="1"/>
                      <a:pt x="3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24" name="Google Shape;13224;p61"/>
              <p:cNvSpPr/>
              <p:nvPr/>
            </p:nvSpPr>
            <p:spPr>
              <a:xfrm>
                <a:off x="3541925" y="3201075"/>
                <a:ext cx="16600" cy="14550"/>
              </a:xfrm>
              <a:custGeom>
                <a:rect b="b" l="l" r="r" t="t"/>
                <a:pathLst>
                  <a:path extrusionOk="0" h="582" w="664">
                    <a:moveTo>
                      <a:pt x="335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85"/>
                      <a:pt x="1" y="247"/>
                      <a:pt x="63" y="397"/>
                    </a:cubicBezTo>
                    <a:cubicBezTo>
                      <a:pt x="111" y="511"/>
                      <a:pt x="216" y="582"/>
                      <a:pt x="329" y="582"/>
                    </a:cubicBezTo>
                    <a:cubicBezTo>
                      <a:pt x="365" y="582"/>
                      <a:pt x="402" y="575"/>
                      <a:pt x="438" y="559"/>
                    </a:cubicBezTo>
                    <a:cubicBezTo>
                      <a:pt x="588" y="510"/>
                      <a:pt x="663" y="335"/>
                      <a:pt x="601" y="185"/>
                    </a:cubicBezTo>
                    <a:cubicBezTo>
                      <a:pt x="553" y="71"/>
                      <a:pt x="448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25" name="Google Shape;13225;p61"/>
              <p:cNvSpPr/>
              <p:nvPr/>
            </p:nvSpPr>
            <p:spPr>
              <a:xfrm>
                <a:off x="3632850" y="3267500"/>
                <a:ext cx="19225" cy="14425"/>
              </a:xfrm>
              <a:custGeom>
                <a:rect b="b" l="l" r="r" t="t"/>
                <a:pathLst>
                  <a:path extrusionOk="0" h="577" w="769">
                    <a:moveTo>
                      <a:pt x="393" y="0"/>
                    </a:moveTo>
                    <a:cubicBezTo>
                      <a:pt x="383" y="0"/>
                      <a:pt x="373" y="1"/>
                      <a:pt x="363" y="2"/>
                    </a:cubicBezTo>
                    <a:cubicBezTo>
                      <a:pt x="100" y="27"/>
                      <a:pt x="0" y="352"/>
                      <a:pt x="200" y="514"/>
                    </a:cubicBezTo>
                    <a:cubicBezTo>
                      <a:pt x="254" y="557"/>
                      <a:pt x="319" y="577"/>
                      <a:pt x="383" y="577"/>
                    </a:cubicBezTo>
                    <a:cubicBezTo>
                      <a:pt x="470" y="577"/>
                      <a:pt x="555" y="541"/>
                      <a:pt x="613" y="477"/>
                    </a:cubicBezTo>
                    <a:cubicBezTo>
                      <a:pt x="768" y="273"/>
                      <a:pt x="625" y="0"/>
                      <a:pt x="3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26" name="Google Shape;13226;p61"/>
              <p:cNvSpPr/>
              <p:nvPr/>
            </p:nvSpPr>
            <p:spPr>
              <a:xfrm>
                <a:off x="3609425" y="3203375"/>
                <a:ext cx="16225" cy="14550"/>
              </a:xfrm>
              <a:custGeom>
                <a:rect b="b" l="l" r="r" t="t"/>
                <a:pathLst>
                  <a:path extrusionOk="0" h="582" w="649">
                    <a:moveTo>
                      <a:pt x="347" y="1"/>
                    </a:moveTo>
                    <a:cubicBezTo>
                      <a:pt x="263" y="1"/>
                      <a:pt x="181" y="36"/>
                      <a:pt x="125" y="105"/>
                    </a:cubicBezTo>
                    <a:cubicBezTo>
                      <a:pt x="0" y="268"/>
                      <a:pt x="63" y="505"/>
                      <a:pt x="263" y="567"/>
                    </a:cubicBezTo>
                    <a:cubicBezTo>
                      <a:pt x="292" y="577"/>
                      <a:pt x="321" y="581"/>
                      <a:pt x="350" y="581"/>
                    </a:cubicBezTo>
                    <a:cubicBezTo>
                      <a:pt x="514" y="581"/>
                      <a:pt x="648" y="438"/>
                      <a:pt x="637" y="268"/>
                    </a:cubicBezTo>
                    <a:cubicBezTo>
                      <a:pt x="637" y="230"/>
                      <a:pt x="625" y="218"/>
                      <a:pt x="612" y="193"/>
                    </a:cubicBezTo>
                    <a:cubicBezTo>
                      <a:pt x="600" y="143"/>
                      <a:pt x="575" y="105"/>
                      <a:pt x="537" y="68"/>
                    </a:cubicBezTo>
                    <a:cubicBezTo>
                      <a:pt x="482" y="23"/>
                      <a:pt x="414" y="1"/>
                      <a:pt x="3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27" name="Google Shape;13227;p61"/>
              <p:cNvSpPr/>
              <p:nvPr/>
            </p:nvSpPr>
            <p:spPr>
              <a:xfrm>
                <a:off x="3591600" y="3238875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34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85"/>
                      <a:pt x="1" y="247"/>
                      <a:pt x="51" y="397"/>
                    </a:cubicBezTo>
                    <a:cubicBezTo>
                      <a:pt x="98" y="511"/>
                      <a:pt x="203" y="582"/>
                      <a:pt x="317" y="582"/>
                    </a:cubicBezTo>
                    <a:cubicBezTo>
                      <a:pt x="353" y="582"/>
                      <a:pt x="390" y="575"/>
                      <a:pt x="426" y="560"/>
                    </a:cubicBezTo>
                    <a:cubicBezTo>
                      <a:pt x="576" y="497"/>
                      <a:pt x="651" y="335"/>
                      <a:pt x="588" y="185"/>
                    </a:cubicBezTo>
                    <a:cubicBezTo>
                      <a:pt x="550" y="71"/>
                      <a:pt x="447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28" name="Google Shape;13228;p61"/>
              <p:cNvSpPr/>
              <p:nvPr/>
            </p:nvSpPr>
            <p:spPr>
              <a:xfrm>
                <a:off x="3585050" y="3133725"/>
                <a:ext cx="16050" cy="14375"/>
              </a:xfrm>
              <a:custGeom>
                <a:rect b="b" l="l" r="r" t="t"/>
                <a:pathLst>
                  <a:path extrusionOk="0" h="575" w="642">
                    <a:moveTo>
                      <a:pt x="296" y="1"/>
                    </a:moveTo>
                    <a:cubicBezTo>
                      <a:pt x="161" y="1"/>
                      <a:pt x="36" y="107"/>
                      <a:pt x="13" y="254"/>
                    </a:cubicBezTo>
                    <a:cubicBezTo>
                      <a:pt x="0" y="329"/>
                      <a:pt x="13" y="404"/>
                      <a:pt x="63" y="467"/>
                    </a:cubicBezTo>
                    <a:cubicBezTo>
                      <a:pt x="123" y="542"/>
                      <a:pt x="203" y="574"/>
                      <a:pt x="281" y="574"/>
                    </a:cubicBezTo>
                    <a:cubicBezTo>
                      <a:pt x="464" y="574"/>
                      <a:pt x="641" y="401"/>
                      <a:pt x="563" y="192"/>
                    </a:cubicBezTo>
                    <a:cubicBezTo>
                      <a:pt x="563" y="167"/>
                      <a:pt x="550" y="142"/>
                      <a:pt x="525" y="117"/>
                    </a:cubicBezTo>
                    <a:cubicBezTo>
                      <a:pt x="488" y="54"/>
                      <a:pt x="413" y="17"/>
                      <a:pt x="338" y="4"/>
                    </a:cubicBezTo>
                    <a:cubicBezTo>
                      <a:pt x="324" y="2"/>
                      <a:pt x="310" y="1"/>
                      <a:pt x="2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29" name="Google Shape;13229;p61"/>
              <p:cNvSpPr/>
              <p:nvPr/>
            </p:nvSpPr>
            <p:spPr>
              <a:xfrm>
                <a:off x="3571000" y="3179825"/>
                <a:ext cx="16575" cy="14550"/>
              </a:xfrm>
              <a:custGeom>
                <a:rect b="b" l="l" r="r" t="t"/>
                <a:pathLst>
                  <a:path extrusionOk="0" h="582" w="663">
                    <a:moveTo>
                      <a:pt x="335" y="0"/>
                    </a:moveTo>
                    <a:cubicBezTo>
                      <a:pt x="299" y="0"/>
                      <a:pt x="261" y="7"/>
                      <a:pt x="225" y="22"/>
                    </a:cubicBezTo>
                    <a:cubicBezTo>
                      <a:pt x="75" y="85"/>
                      <a:pt x="0" y="247"/>
                      <a:pt x="63" y="397"/>
                    </a:cubicBezTo>
                    <a:cubicBezTo>
                      <a:pt x="110" y="511"/>
                      <a:pt x="215" y="582"/>
                      <a:pt x="329" y="582"/>
                    </a:cubicBezTo>
                    <a:cubicBezTo>
                      <a:pt x="365" y="582"/>
                      <a:pt x="401" y="575"/>
                      <a:pt x="437" y="560"/>
                    </a:cubicBezTo>
                    <a:cubicBezTo>
                      <a:pt x="587" y="497"/>
                      <a:pt x="662" y="335"/>
                      <a:pt x="600" y="185"/>
                    </a:cubicBezTo>
                    <a:cubicBezTo>
                      <a:pt x="562" y="71"/>
                      <a:pt x="452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30" name="Google Shape;13230;p61"/>
              <p:cNvSpPr/>
              <p:nvPr/>
            </p:nvSpPr>
            <p:spPr>
              <a:xfrm>
                <a:off x="3449775" y="3335100"/>
                <a:ext cx="19475" cy="14400"/>
              </a:xfrm>
              <a:custGeom>
                <a:rect b="b" l="l" r="r" t="t"/>
                <a:pathLst>
                  <a:path extrusionOk="0" h="576" w="779">
                    <a:moveTo>
                      <a:pt x="376" y="0"/>
                    </a:moveTo>
                    <a:cubicBezTo>
                      <a:pt x="352" y="0"/>
                      <a:pt x="326" y="3"/>
                      <a:pt x="300" y="10"/>
                    </a:cubicBezTo>
                    <a:cubicBezTo>
                      <a:pt x="0" y="85"/>
                      <a:pt x="13" y="522"/>
                      <a:pt x="325" y="572"/>
                    </a:cubicBezTo>
                    <a:cubicBezTo>
                      <a:pt x="338" y="574"/>
                      <a:pt x="352" y="575"/>
                      <a:pt x="365" y="575"/>
                    </a:cubicBezTo>
                    <a:cubicBezTo>
                      <a:pt x="426" y="575"/>
                      <a:pt x="486" y="553"/>
                      <a:pt x="538" y="522"/>
                    </a:cubicBezTo>
                    <a:cubicBezTo>
                      <a:pt x="778" y="350"/>
                      <a:pt x="641" y="0"/>
                      <a:pt x="3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31" name="Google Shape;13231;p61"/>
              <p:cNvSpPr/>
              <p:nvPr/>
            </p:nvSpPr>
            <p:spPr>
              <a:xfrm>
                <a:off x="3455350" y="3297750"/>
                <a:ext cx="17250" cy="12900"/>
              </a:xfrm>
              <a:custGeom>
                <a:rect b="b" l="l" r="r" t="t"/>
                <a:pathLst>
                  <a:path extrusionOk="0" h="516" w="690">
                    <a:moveTo>
                      <a:pt x="492" y="1"/>
                    </a:moveTo>
                    <a:cubicBezTo>
                      <a:pt x="279" y="1"/>
                      <a:pt x="0" y="286"/>
                      <a:pt x="215" y="454"/>
                    </a:cubicBezTo>
                    <a:cubicBezTo>
                      <a:pt x="267" y="496"/>
                      <a:pt x="328" y="516"/>
                      <a:pt x="388" y="516"/>
                    </a:cubicBezTo>
                    <a:cubicBezTo>
                      <a:pt x="473" y="516"/>
                      <a:pt x="556" y="477"/>
                      <a:pt x="615" y="404"/>
                    </a:cubicBezTo>
                    <a:cubicBezTo>
                      <a:pt x="665" y="342"/>
                      <a:pt x="690" y="267"/>
                      <a:pt x="677" y="192"/>
                    </a:cubicBezTo>
                    <a:cubicBezTo>
                      <a:pt x="677" y="167"/>
                      <a:pt x="665" y="142"/>
                      <a:pt x="665" y="117"/>
                    </a:cubicBezTo>
                    <a:cubicBezTo>
                      <a:pt x="630" y="34"/>
                      <a:pt x="565" y="1"/>
                      <a:pt x="4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32" name="Google Shape;13232;p61"/>
              <p:cNvSpPr/>
              <p:nvPr/>
            </p:nvSpPr>
            <p:spPr>
              <a:xfrm>
                <a:off x="3425725" y="3275300"/>
                <a:ext cx="16025" cy="14225"/>
              </a:xfrm>
              <a:custGeom>
                <a:rect b="b" l="l" r="r" t="t"/>
                <a:pathLst>
                  <a:path extrusionOk="0" h="569" w="641">
                    <a:moveTo>
                      <a:pt x="295" y="0"/>
                    </a:moveTo>
                    <a:cubicBezTo>
                      <a:pt x="163" y="0"/>
                      <a:pt x="30" y="88"/>
                      <a:pt x="0" y="240"/>
                    </a:cubicBezTo>
                    <a:cubicBezTo>
                      <a:pt x="0" y="315"/>
                      <a:pt x="13" y="390"/>
                      <a:pt x="63" y="452"/>
                    </a:cubicBezTo>
                    <a:cubicBezTo>
                      <a:pt x="124" y="534"/>
                      <a:pt x="207" y="568"/>
                      <a:pt x="288" y="568"/>
                    </a:cubicBezTo>
                    <a:cubicBezTo>
                      <a:pt x="468" y="568"/>
                      <a:pt x="640" y="397"/>
                      <a:pt x="562" y="190"/>
                    </a:cubicBezTo>
                    <a:cubicBezTo>
                      <a:pt x="550" y="165"/>
                      <a:pt x="537" y="140"/>
                      <a:pt x="525" y="115"/>
                    </a:cubicBezTo>
                    <a:cubicBezTo>
                      <a:pt x="466" y="37"/>
                      <a:pt x="381" y="0"/>
                      <a:pt x="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33" name="Google Shape;13233;p61"/>
              <p:cNvSpPr/>
              <p:nvPr/>
            </p:nvSpPr>
            <p:spPr>
              <a:xfrm>
                <a:off x="3402225" y="3207950"/>
                <a:ext cx="15775" cy="15050"/>
              </a:xfrm>
              <a:custGeom>
                <a:rect b="b" l="l" r="r" t="t"/>
                <a:pathLst>
                  <a:path extrusionOk="0" h="602" w="631">
                    <a:moveTo>
                      <a:pt x="313" y="1"/>
                    </a:moveTo>
                    <a:cubicBezTo>
                      <a:pt x="157" y="1"/>
                      <a:pt x="0" y="122"/>
                      <a:pt x="15" y="322"/>
                    </a:cubicBezTo>
                    <a:cubicBezTo>
                      <a:pt x="27" y="513"/>
                      <a:pt x="167" y="602"/>
                      <a:pt x="306" y="602"/>
                    </a:cubicBezTo>
                    <a:cubicBezTo>
                      <a:pt x="468" y="602"/>
                      <a:pt x="630" y="481"/>
                      <a:pt x="590" y="259"/>
                    </a:cubicBezTo>
                    <a:cubicBezTo>
                      <a:pt x="590" y="235"/>
                      <a:pt x="578" y="210"/>
                      <a:pt x="578" y="185"/>
                    </a:cubicBezTo>
                    <a:cubicBezTo>
                      <a:pt x="527" y="58"/>
                      <a:pt x="420" y="1"/>
                      <a:pt x="31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34" name="Google Shape;13234;p61"/>
              <p:cNvSpPr/>
              <p:nvPr/>
            </p:nvSpPr>
            <p:spPr>
              <a:xfrm>
                <a:off x="3427125" y="3236175"/>
                <a:ext cx="18800" cy="14575"/>
              </a:xfrm>
              <a:custGeom>
                <a:rect b="b" l="l" r="r" t="t"/>
                <a:pathLst>
                  <a:path extrusionOk="0" h="583" w="752">
                    <a:moveTo>
                      <a:pt x="388" y="1"/>
                    </a:moveTo>
                    <a:cubicBezTo>
                      <a:pt x="61" y="1"/>
                      <a:pt x="1" y="521"/>
                      <a:pt x="356" y="580"/>
                    </a:cubicBezTo>
                    <a:cubicBezTo>
                      <a:pt x="369" y="581"/>
                      <a:pt x="381" y="582"/>
                      <a:pt x="393" y="582"/>
                    </a:cubicBezTo>
                    <a:cubicBezTo>
                      <a:pt x="600" y="582"/>
                      <a:pt x="752" y="382"/>
                      <a:pt x="669" y="193"/>
                    </a:cubicBezTo>
                    <a:cubicBezTo>
                      <a:pt x="669" y="168"/>
                      <a:pt x="656" y="143"/>
                      <a:pt x="631" y="118"/>
                    </a:cubicBezTo>
                    <a:cubicBezTo>
                      <a:pt x="594" y="55"/>
                      <a:pt x="519" y="18"/>
                      <a:pt x="444" y="5"/>
                    </a:cubicBezTo>
                    <a:cubicBezTo>
                      <a:pt x="425" y="2"/>
                      <a:pt x="406" y="1"/>
                      <a:pt x="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35" name="Google Shape;13235;p61"/>
              <p:cNvSpPr/>
              <p:nvPr/>
            </p:nvSpPr>
            <p:spPr>
              <a:xfrm>
                <a:off x="3571325" y="3219750"/>
                <a:ext cx="18325" cy="14750"/>
              </a:xfrm>
              <a:custGeom>
                <a:rect b="b" l="l" r="r" t="t"/>
                <a:pathLst>
                  <a:path extrusionOk="0" h="590" w="733">
                    <a:moveTo>
                      <a:pt x="399" y="0"/>
                    </a:moveTo>
                    <a:cubicBezTo>
                      <a:pt x="194" y="0"/>
                      <a:pt x="0" y="238"/>
                      <a:pt x="162" y="462"/>
                    </a:cubicBezTo>
                    <a:cubicBezTo>
                      <a:pt x="199" y="525"/>
                      <a:pt x="274" y="575"/>
                      <a:pt x="349" y="587"/>
                    </a:cubicBezTo>
                    <a:cubicBezTo>
                      <a:pt x="362" y="589"/>
                      <a:pt x="374" y="589"/>
                      <a:pt x="385" y="589"/>
                    </a:cubicBezTo>
                    <a:cubicBezTo>
                      <a:pt x="591" y="589"/>
                      <a:pt x="733" y="388"/>
                      <a:pt x="662" y="187"/>
                    </a:cubicBezTo>
                    <a:cubicBezTo>
                      <a:pt x="649" y="162"/>
                      <a:pt x="637" y="150"/>
                      <a:pt x="624" y="125"/>
                    </a:cubicBezTo>
                    <a:cubicBezTo>
                      <a:pt x="561" y="37"/>
                      <a:pt x="479" y="0"/>
                      <a:pt x="3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36" name="Google Shape;13236;p61"/>
              <p:cNvSpPr/>
              <p:nvPr/>
            </p:nvSpPr>
            <p:spPr>
              <a:xfrm>
                <a:off x="3505700" y="3205800"/>
                <a:ext cx="17725" cy="14625"/>
              </a:xfrm>
              <a:custGeom>
                <a:rect b="b" l="l" r="r" t="t"/>
                <a:pathLst>
                  <a:path extrusionOk="0" h="585" w="709">
                    <a:moveTo>
                      <a:pt x="357" y="0"/>
                    </a:moveTo>
                    <a:cubicBezTo>
                      <a:pt x="263" y="0"/>
                      <a:pt x="170" y="44"/>
                      <a:pt x="113" y="133"/>
                    </a:cubicBezTo>
                    <a:cubicBezTo>
                      <a:pt x="0" y="321"/>
                      <a:pt x="113" y="545"/>
                      <a:pt x="325" y="570"/>
                    </a:cubicBezTo>
                    <a:lnTo>
                      <a:pt x="325" y="583"/>
                    </a:lnTo>
                    <a:cubicBezTo>
                      <a:pt x="337" y="584"/>
                      <a:pt x="348" y="585"/>
                      <a:pt x="359" y="585"/>
                    </a:cubicBezTo>
                    <a:cubicBezTo>
                      <a:pt x="556" y="585"/>
                      <a:pt x="708" y="384"/>
                      <a:pt x="638" y="183"/>
                    </a:cubicBezTo>
                    <a:cubicBezTo>
                      <a:pt x="625" y="158"/>
                      <a:pt x="613" y="146"/>
                      <a:pt x="600" y="121"/>
                    </a:cubicBezTo>
                    <a:cubicBezTo>
                      <a:pt x="539" y="41"/>
                      <a:pt x="447" y="0"/>
                      <a:pt x="3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37" name="Google Shape;13237;p61"/>
              <p:cNvSpPr/>
              <p:nvPr/>
            </p:nvSpPr>
            <p:spPr>
              <a:xfrm>
                <a:off x="3524975" y="3274975"/>
                <a:ext cx="16200" cy="11750"/>
              </a:xfrm>
              <a:custGeom>
                <a:rect b="b" l="l" r="r" t="t"/>
                <a:pathLst>
                  <a:path extrusionOk="0" h="470" w="648">
                    <a:moveTo>
                      <a:pt x="313" y="1"/>
                    </a:moveTo>
                    <a:cubicBezTo>
                      <a:pt x="181" y="1"/>
                      <a:pt x="52" y="88"/>
                      <a:pt x="29" y="240"/>
                    </a:cubicBezTo>
                    <a:cubicBezTo>
                      <a:pt x="1" y="398"/>
                      <a:pt x="135" y="469"/>
                      <a:pt x="280" y="469"/>
                    </a:cubicBezTo>
                    <a:cubicBezTo>
                      <a:pt x="456" y="469"/>
                      <a:pt x="648" y="363"/>
                      <a:pt x="579" y="178"/>
                    </a:cubicBezTo>
                    <a:cubicBezTo>
                      <a:pt x="566" y="153"/>
                      <a:pt x="554" y="140"/>
                      <a:pt x="541" y="115"/>
                    </a:cubicBezTo>
                    <a:cubicBezTo>
                      <a:pt x="483" y="37"/>
                      <a:pt x="397" y="1"/>
                      <a:pt x="31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38" name="Google Shape;13238;p61"/>
              <p:cNvSpPr/>
              <p:nvPr/>
            </p:nvSpPr>
            <p:spPr>
              <a:xfrm>
                <a:off x="3461925" y="3256550"/>
                <a:ext cx="18025" cy="14725"/>
              </a:xfrm>
              <a:custGeom>
                <a:rect b="b" l="l" r="r" t="t"/>
                <a:pathLst>
                  <a:path extrusionOk="0" h="589" w="721">
                    <a:moveTo>
                      <a:pt x="374" y="1"/>
                    </a:moveTo>
                    <a:cubicBezTo>
                      <a:pt x="182" y="1"/>
                      <a:pt x="0" y="208"/>
                      <a:pt x="114" y="427"/>
                    </a:cubicBezTo>
                    <a:cubicBezTo>
                      <a:pt x="175" y="540"/>
                      <a:pt x="272" y="588"/>
                      <a:pt x="367" y="588"/>
                    </a:cubicBezTo>
                    <a:cubicBezTo>
                      <a:pt x="547" y="588"/>
                      <a:pt x="721" y="418"/>
                      <a:pt x="639" y="190"/>
                    </a:cubicBezTo>
                    <a:cubicBezTo>
                      <a:pt x="639" y="165"/>
                      <a:pt x="626" y="153"/>
                      <a:pt x="602" y="128"/>
                    </a:cubicBezTo>
                    <a:cubicBezTo>
                      <a:pt x="538" y="38"/>
                      <a:pt x="455" y="1"/>
                      <a:pt x="3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39" name="Google Shape;13239;p61"/>
              <p:cNvSpPr/>
              <p:nvPr/>
            </p:nvSpPr>
            <p:spPr>
              <a:xfrm>
                <a:off x="3433800" y="3190325"/>
                <a:ext cx="18050" cy="14500"/>
              </a:xfrm>
              <a:custGeom>
                <a:rect b="b" l="l" r="r" t="t"/>
                <a:pathLst>
                  <a:path extrusionOk="0" h="580" w="722">
                    <a:moveTo>
                      <a:pt x="374" y="1"/>
                    </a:moveTo>
                    <a:cubicBezTo>
                      <a:pt x="182" y="1"/>
                      <a:pt x="0" y="208"/>
                      <a:pt x="114" y="427"/>
                    </a:cubicBezTo>
                    <a:cubicBezTo>
                      <a:pt x="174" y="534"/>
                      <a:pt x="269" y="580"/>
                      <a:pt x="363" y="580"/>
                    </a:cubicBezTo>
                    <a:cubicBezTo>
                      <a:pt x="544" y="580"/>
                      <a:pt x="721" y="412"/>
                      <a:pt x="639" y="190"/>
                    </a:cubicBezTo>
                    <a:cubicBezTo>
                      <a:pt x="639" y="165"/>
                      <a:pt x="627" y="140"/>
                      <a:pt x="602" y="127"/>
                    </a:cubicBezTo>
                    <a:cubicBezTo>
                      <a:pt x="539" y="38"/>
                      <a:pt x="455" y="1"/>
                      <a:pt x="3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40" name="Google Shape;13240;p61"/>
              <p:cNvSpPr/>
              <p:nvPr/>
            </p:nvSpPr>
            <p:spPr>
              <a:xfrm>
                <a:off x="3486000" y="3321025"/>
                <a:ext cx="15675" cy="14425"/>
              </a:xfrm>
              <a:custGeom>
                <a:rect b="b" l="l" r="r" t="t"/>
                <a:pathLst>
                  <a:path extrusionOk="0" h="577" w="627">
                    <a:moveTo>
                      <a:pt x="300" y="1"/>
                    </a:moveTo>
                    <a:cubicBezTo>
                      <a:pt x="170" y="1"/>
                      <a:pt x="39" y="85"/>
                      <a:pt x="13" y="248"/>
                    </a:cubicBezTo>
                    <a:cubicBezTo>
                      <a:pt x="1" y="323"/>
                      <a:pt x="26" y="398"/>
                      <a:pt x="63" y="460"/>
                    </a:cubicBezTo>
                    <a:cubicBezTo>
                      <a:pt x="124" y="541"/>
                      <a:pt x="208" y="577"/>
                      <a:pt x="290" y="577"/>
                    </a:cubicBezTo>
                    <a:cubicBezTo>
                      <a:pt x="461" y="577"/>
                      <a:pt x="626" y="425"/>
                      <a:pt x="576" y="223"/>
                    </a:cubicBezTo>
                    <a:cubicBezTo>
                      <a:pt x="540" y="73"/>
                      <a:pt x="420" y="1"/>
                      <a:pt x="3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41" name="Google Shape;13241;p61"/>
              <p:cNvSpPr/>
              <p:nvPr/>
            </p:nvSpPr>
            <p:spPr>
              <a:xfrm>
                <a:off x="3543525" y="3148525"/>
                <a:ext cx="18600" cy="14475"/>
              </a:xfrm>
              <a:custGeom>
                <a:rect b="b" l="l" r="r" t="t"/>
                <a:pathLst>
                  <a:path extrusionOk="0" h="579" w="744">
                    <a:moveTo>
                      <a:pt x="408" y="0"/>
                    </a:moveTo>
                    <a:cubicBezTo>
                      <a:pt x="200" y="0"/>
                      <a:pt x="0" y="238"/>
                      <a:pt x="162" y="462"/>
                    </a:cubicBezTo>
                    <a:cubicBezTo>
                      <a:pt x="212" y="525"/>
                      <a:pt x="274" y="575"/>
                      <a:pt x="362" y="575"/>
                    </a:cubicBezTo>
                    <a:cubicBezTo>
                      <a:pt x="378" y="577"/>
                      <a:pt x="395" y="579"/>
                      <a:pt x="411" y="579"/>
                    </a:cubicBezTo>
                    <a:cubicBezTo>
                      <a:pt x="600" y="579"/>
                      <a:pt x="743" y="383"/>
                      <a:pt x="674" y="187"/>
                    </a:cubicBezTo>
                    <a:cubicBezTo>
                      <a:pt x="662" y="162"/>
                      <a:pt x="649" y="150"/>
                      <a:pt x="637" y="125"/>
                    </a:cubicBezTo>
                    <a:cubicBezTo>
                      <a:pt x="573" y="37"/>
                      <a:pt x="490" y="0"/>
                      <a:pt x="4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42" name="Google Shape;13242;p61"/>
              <p:cNvSpPr/>
              <p:nvPr/>
            </p:nvSpPr>
            <p:spPr>
              <a:xfrm>
                <a:off x="3609475" y="3163100"/>
                <a:ext cx="17975" cy="14525"/>
              </a:xfrm>
              <a:custGeom>
                <a:rect b="b" l="l" r="r" t="t"/>
                <a:pathLst>
                  <a:path extrusionOk="0" h="581" w="719">
                    <a:moveTo>
                      <a:pt x="372" y="1"/>
                    </a:moveTo>
                    <a:cubicBezTo>
                      <a:pt x="155" y="1"/>
                      <a:pt x="1" y="256"/>
                      <a:pt x="148" y="466"/>
                    </a:cubicBezTo>
                    <a:cubicBezTo>
                      <a:pt x="186" y="529"/>
                      <a:pt x="261" y="566"/>
                      <a:pt x="336" y="579"/>
                    </a:cubicBezTo>
                    <a:cubicBezTo>
                      <a:pt x="348" y="580"/>
                      <a:pt x="360" y="581"/>
                      <a:pt x="371" y="581"/>
                    </a:cubicBezTo>
                    <a:cubicBezTo>
                      <a:pt x="577" y="581"/>
                      <a:pt x="719" y="380"/>
                      <a:pt x="648" y="179"/>
                    </a:cubicBezTo>
                    <a:cubicBezTo>
                      <a:pt x="623" y="117"/>
                      <a:pt x="560" y="54"/>
                      <a:pt x="498" y="29"/>
                    </a:cubicBezTo>
                    <a:cubicBezTo>
                      <a:pt x="455" y="9"/>
                      <a:pt x="412" y="1"/>
                      <a:pt x="3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43" name="Google Shape;13243;p61"/>
              <p:cNvSpPr/>
              <p:nvPr/>
            </p:nvSpPr>
            <p:spPr>
              <a:xfrm>
                <a:off x="3638775" y="3234675"/>
                <a:ext cx="19725" cy="14450"/>
              </a:xfrm>
              <a:custGeom>
                <a:rect b="b" l="l" r="r" t="t"/>
                <a:pathLst>
                  <a:path extrusionOk="0" h="578" w="789">
                    <a:moveTo>
                      <a:pt x="389" y="1"/>
                    </a:moveTo>
                    <a:cubicBezTo>
                      <a:pt x="36" y="1"/>
                      <a:pt x="0" y="529"/>
                      <a:pt x="363" y="578"/>
                    </a:cubicBezTo>
                    <a:lnTo>
                      <a:pt x="363" y="565"/>
                    </a:lnTo>
                    <a:cubicBezTo>
                      <a:pt x="376" y="566"/>
                      <a:pt x="388" y="567"/>
                      <a:pt x="400" y="567"/>
                    </a:cubicBezTo>
                    <a:cubicBezTo>
                      <a:pt x="730" y="567"/>
                      <a:pt x="789" y="75"/>
                      <a:pt x="451" y="3"/>
                    </a:cubicBezTo>
                    <a:lnTo>
                      <a:pt x="426" y="3"/>
                    </a:lnTo>
                    <a:cubicBezTo>
                      <a:pt x="413" y="2"/>
                      <a:pt x="401" y="1"/>
                      <a:pt x="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44" name="Google Shape;13244;p61"/>
              <p:cNvSpPr/>
              <p:nvPr/>
            </p:nvSpPr>
            <p:spPr>
              <a:xfrm>
                <a:off x="3601300" y="3279025"/>
                <a:ext cx="16575" cy="14550"/>
              </a:xfrm>
              <a:custGeom>
                <a:rect b="b" l="l" r="r" t="t"/>
                <a:pathLst>
                  <a:path extrusionOk="0" h="582" w="663">
                    <a:moveTo>
                      <a:pt x="320" y="0"/>
                    </a:moveTo>
                    <a:cubicBezTo>
                      <a:pt x="288" y="0"/>
                      <a:pt x="256" y="5"/>
                      <a:pt x="225" y="16"/>
                    </a:cubicBezTo>
                    <a:cubicBezTo>
                      <a:pt x="75" y="78"/>
                      <a:pt x="0" y="253"/>
                      <a:pt x="63" y="391"/>
                    </a:cubicBezTo>
                    <a:cubicBezTo>
                      <a:pt x="102" y="509"/>
                      <a:pt x="220" y="581"/>
                      <a:pt x="342" y="581"/>
                    </a:cubicBezTo>
                    <a:cubicBezTo>
                      <a:pt x="374" y="581"/>
                      <a:pt x="406" y="576"/>
                      <a:pt x="438" y="566"/>
                    </a:cubicBezTo>
                    <a:cubicBezTo>
                      <a:pt x="588" y="503"/>
                      <a:pt x="663" y="341"/>
                      <a:pt x="600" y="191"/>
                    </a:cubicBezTo>
                    <a:cubicBezTo>
                      <a:pt x="551" y="72"/>
                      <a:pt x="439" y="0"/>
                      <a:pt x="3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45" name="Google Shape;13245;p61"/>
              <p:cNvSpPr/>
              <p:nvPr/>
            </p:nvSpPr>
            <p:spPr>
              <a:xfrm>
                <a:off x="3478050" y="3364025"/>
                <a:ext cx="18250" cy="15250"/>
              </a:xfrm>
              <a:custGeom>
                <a:rect b="b" l="l" r="r" t="t"/>
                <a:pathLst>
                  <a:path extrusionOk="0" h="610" w="730">
                    <a:moveTo>
                      <a:pt x="351" y="1"/>
                    </a:moveTo>
                    <a:cubicBezTo>
                      <a:pt x="167" y="1"/>
                      <a:pt x="0" y="185"/>
                      <a:pt x="81" y="402"/>
                    </a:cubicBezTo>
                    <a:cubicBezTo>
                      <a:pt x="127" y="549"/>
                      <a:pt x="235" y="610"/>
                      <a:pt x="345" y="610"/>
                    </a:cubicBezTo>
                    <a:cubicBezTo>
                      <a:pt x="534" y="610"/>
                      <a:pt x="730" y="427"/>
                      <a:pt x="619" y="190"/>
                    </a:cubicBezTo>
                    <a:cubicBezTo>
                      <a:pt x="607" y="155"/>
                      <a:pt x="584" y="119"/>
                      <a:pt x="550" y="84"/>
                    </a:cubicBezTo>
                    <a:lnTo>
                      <a:pt x="550" y="84"/>
                    </a:lnTo>
                    <a:cubicBezTo>
                      <a:pt x="552" y="86"/>
                      <a:pt x="554" y="88"/>
                      <a:pt x="556" y="90"/>
                    </a:cubicBezTo>
                    <a:lnTo>
                      <a:pt x="544" y="77"/>
                    </a:lnTo>
                    <a:lnTo>
                      <a:pt x="544" y="77"/>
                    </a:lnTo>
                    <a:cubicBezTo>
                      <a:pt x="546" y="80"/>
                      <a:pt x="548" y="82"/>
                      <a:pt x="550" y="84"/>
                    </a:cubicBezTo>
                    <a:lnTo>
                      <a:pt x="550" y="84"/>
                    </a:lnTo>
                    <a:cubicBezTo>
                      <a:pt x="490" y="26"/>
                      <a:pt x="419" y="1"/>
                      <a:pt x="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46" name="Google Shape;13246;p61"/>
              <p:cNvSpPr/>
              <p:nvPr/>
            </p:nvSpPr>
            <p:spPr>
              <a:xfrm>
                <a:off x="3589725" y="3311350"/>
                <a:ext cx="17750" cy="14600"/>
              </a:xfrm>
              <a:custGeom>
                <a:rect b="b" l="l" r="r" t="t"/>
                <a:pathLst>
                  <a:path extrusionOk="0" h="584" w="710">
                    <a:moveTo>
                      <a:pt x="360" y="0"/>
                    </a:moveTo>
                    <a:cubicBezTo>
                      <a:pt x="324" y="0"/>
                      <a:pt x="287" y="7"/>
                      <a:pt x="251" y="22"/>
                    </a:cubicBezTo>
                    <a:cubicBezTo>
                      <a:pt x="13" y="110"/>
                      <a:pt x="1" y="447"/>
                      <a:pt x="238" y="560"/>
                    </a:cubicBezTo>
                    <a:cubicBezTo>
                      <a:pt x="277" y="576"/>
                      <a:pt x="315" y="583"/>
                      <a:pt x="352" y="583"/>
                    </a:cubicBezTo>
                    <a:cubicBezTo>
                      <a:pt x="547" y="583"/>
                      <a:pt x="710" y="384"/>
                      <a:pt x="626" y="185"/>
                    </a:cubicBezTo>
                    <a:cubicBezTo>
                      <a:pt x="578" y="71"/>
                      <a:pt x="473" y="0"/>
                      <a:pt x="3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47" name="Google Shape;13247;p61"/>
              <p:cNvSpPr/>
              <p:nvPr/>
            </p:nvSpPr>
            <p:spPr>
              <a:xfrm>
                <a:off x="3443300" y="3159275"/>
                <a:ext cx="17975" cy="14525"/>
              </a:xfrm>
              <a:custGeom>
                <a:rect b="b" l="l" r="r" t="t"/>
                <a:pathLst>
                  <a:path extrusionOk="0" h="581" w="719">
                    <a:moveTo>
                      <a:pt x="347" y="1"/>
                    </a:moveTo>
                    <a:cubicBezTo>
                      <a:pt x="171" y="1"/>
                      <a:pt x="0" y="155"/>
                      <a:pt x="72" y="369"/>
                    </a:cubicBezTo>
                    <a:cubicBezTo>
                      <a:pt x="114" y="519"/>
                      <a:pt x="223" y="581"/>
                      <a:pt x="335" y="581"/>
                    </a:cubicBezTo>
                    <a:cubicBezTo>
                      <a:pt x="524" y="581"/>
                      <a:pt x="719" y="405"/>
                      <a:pt x="609" y="170"/>
                    </a:cubicBezTo>
                    <a:cubicBezTo>
                      <a:pt x="550" y="51"/>
                      <a:pt x="448" y="1"/>
                      <a:pt x="3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48" name="Google Shape;13248;p61"/>
              <p:cNvSpPr/>
              <p:nvPr/>
            </p:nvSpPr>
            <p:spPr>
              <a:xfrm>
                <a:off x="3555375" y="3115225"/>
                <a:ext cx="17150" cy="14475"/>
              </a:xfrm>
              <a:custGeom>
                <a:rect b="b" l="l" r="r" t="t"/>
                <a:pathLst>
                  <a:path extrusionOk="0" h="579" w="686">
                    <a:moveTo>
                      <a:pt x="327" y="1"/>
                    </a:moveTo>
                    <a:cubicBezTo>
                      <a:pt x="294" y="1"/>
                      <a:pt x="260" y="7"/>
                      <a:pt x="225" y="20"/>
                    </a:cubicBezTo>
                    <a:cubicBezTo>
                      <a:pt x="75" y="82"/>
                      <a:pt x="0" y="244"/>
                      <a:pt x="63" y="394"/>
                    </a:cubicBezTo>
                    <a:cubicBezTo>
                      <a:pt x="108" y="516"/>
                      <a:pt x="218" y="579"/>
                      <a:pt x="331" y="579"/>
                    </a:cubicBezTo>
                    <a:cubicBezTo>
                      <a:pt x="437" y="579"/>
                      <a:pt x="545" y="523"/>
                      <a:pt x="600" y="407"/>
                    </a:cubicBezTo>
                    <a:cubicBezTo>
                      <a:pt x="685" y="204"/>
                      <a:pt x="524" y="1"/>
                      <a:pt x="3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49" name="Google Shape;13249;p61"/>
              <p:cNvSpPr/>
              <p:nvPr/>
            </p:nvSpPr>
            <p:spPr>
              <a:xfrm>
                <a:off x="3405725" y="3173875"/>
                <a:ext cx="14950" cy="14250"/>
              </a:xfrm>
              <a:custGeom>
                <a:rect b="b" l="l" r="r" t="t"/>
                <a:pathLst>
                  <a:path extrusionOk="0" h="570" w="598">
                    <a:moveTo>
                      <a:pt x="290" y="1"/>
                    </a:moveTo>
                    <a:cubicBezTo>
                      <a:pt x="155" y="1"/>
                      <a:pt x="19" y="89"/>
                      <a:pt x="0" y="260"/>
                    </a:cubicBezTo>
                    <a:cubicBezTo>
                      <a:pt x="0" y="298"/>
                      <a:pt x="0" y="348"/>
                      <a:pt x="25" y="385"/>
                    </a:cubicBezTo>
                    <a:cubicBezTo>
                      <a:pt x="71" y="512"/>
                      <a:pt x="177" y="569"/>
                      <a:pt x="283" y="569"/>
                    </a:cubicBezTo>
                    <a:cubicBezTo>
                      <a:pt x="439" y="569"/>
                      <a:pt x="597" y="448"/>
                      <a:pt x="575" y="248"/>
                    </a:cubicBezTo>
                    <a:cubicBezTo>
                      <a:pt x="551" y="82"/>
                      <a:pt x="421" y="1"/>
                      <a:pt x="2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50" name="Google Shape;13250;p61"/>
              <p:cNvSpPr/>
              <p:nvPr/>
            </p:nvSpPr>
            <p:spPr>
              <a:xfrm>
                <a:off x="3446500" y="3372000"/>
                <a:ext cx="17675" cy="15025"/>
              </a:xfrm>
              <a:custGeom>
                <a:rect b="b" l="l" r="r" t="t"/>
                <a:pathLst>
                  <a:path extrusionOk="0" h="601" w="707">
                    <a:moveTo>
                      <a:pt x="390" y="1"/>
                    </a:moveTo>
                    <a:cubicBezTo>
                      <a:pt x="197" y="1"/>
                      <a:pt x="0" y="183"/>
                      <a:pt x="119" y="421"/>
                    </a:cubicBezTo>
                    <a:cubicBezTo>
                      <a:pt x="156" y="521"/>
                      <a:pt x="244" y="596"/>
                      <a:pt x="356" y="596"/>
                    </a:cubicBezTo>
                    <a:cubicBezTo>
                      <a:pt x="371" y="599"/>
                      <a:pt x="384" y="601"/>
                      <a:pt x="398" y="601"/>
                    </a:cubicBezTo>
                    <a:cubicBezTo>
                      <a:pt x="429" y="601"/>
                      <a:pt x="458" y="592"/>
                      <a:pt x="494" y="583"/>
                    </a:cubicBezTo>
                    <a:cubicBezTo>
                      <a:pt x="644" y="521"/>
                      <a:pt x="706" y="358"/>
                      <a:pt x="656" y="208"/>
                    </a:cubicBezTo>
                    <a:cubicBezTo>
                      <a:pt x="610" y="62"/>
                      <a:pt x="501" y="1"/>
                      <a:pt x="3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51" name="Google Shape;13251;p61"/>
              <p:cNvSpPr/>
              <p:nvPr/>
            </p:nvSpPr>
            <p:spPr>
              <a:xfrm>
                <a:off x="3738750" y="3227075"/>
                <a:ext cx="15800" cy="14625"/>
              </a:xfrm>
              <a:custGeom>
                <a:rect b="b" l="l" r="r" t="t"/>
                <a:pathLst>
                  <a:path extrusionOk="0" h="585" w="632">
                    <a:moveTo>
                      <a:pt x="314" y="0"/>
                    </a:moveTo>
                    <a:cubicBezTo>
                      <a:pt x="234" y="0"/>
                      <a:pt x="156" y="33"/>
                      <a:pt x="101" y="107"/>
                    </a:cubicBezTo>
                    <a:cubicBezTo>
                      <a:pt x="1" y="232"/>
                      <a:pt x="13" y="419"/>
                      <a:pt x="138" y="519"/>
                    </a:cubicBezTo>
                    <a:cubicBezTo>
                      <a:pt x="193" y="564"/>
                      <a:pt x="256" y="584"/>
                      <a:pt x="318" y="584"/>
                    </a:cubicBezTo>
                    <a:cubicBezTo>
                      <a:pt x="479" y="584"/>
                      <a:pt x="631" y="447"/>
                      <a:pt x="613" y="257"/>
                    </a:cubicBezTo>
                    <a:cubicBezTo>
                      <a:pt x="589" y="99"/>
                      <a:pt x="450" y="0"/>
                      <a:pt x="3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52" name="Google Shape;13252;p61"/>
              <p:cNvSpPr/>
              <p:nvPr/>
            </p:nvSpPr>
            <p:spPr>
              <a:xfrm>
                <a:off x="3775925" y="3206450"/>
                <a:ext cx="18300" cy="14600"/>
              </a:xfrm>
              <a:custGeom>
                <a:rect b="b" l="l" r="r" t="t"/>
                <a:pathLst>
                  <a:path extrusionOk="0" h="584" w="732">
                    <a:moveTo>
                      <a:pt x="350" y="1"/>
                    </a:moveTo>
                    <a:cubicBezTo>
                      <a:pt x="254" y="1"/>
                      <a:pt x="159" y="47"/>
                      <a:pt x="101" y="145"/>
                    </a:cubicBezTo>
                    <a:cubicBezTo>
                      <a:pt x="1" y="319"/>
                      <a:pt x="101" y="544"/>
                      <a:pt x="313" y="582"/>
                    </a:cubicBezTo>
                    <a:cubicBezTo>
                      <a:pt x="324" y="583"/>
                      <a:pt x="335" y="584"/>
                      <a:pt x="345" y="584"/>
                    </a:cubicBezTo>
                    <a:cubicBezTo>
                      <a:pt x="578" y="584"/>
                      <a:pt x="732" y="323"/>
                      <a:pt x="588" y="120"/>
                    </a:cubicBezTo>
                    <a:cubicBezTo>
                      <a:pt x="528" y="41"/>
                      <a:pt x="439" y="1"/>
                      <a:pt x="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53" name="Google Shape;13253;p61"/>
              <p:cNvSpPr/>
              <p:nvPr/>
            </p:nvSpPr>
            <p:spPr>
              <a:xfrm>
                <a:off x="3709025" y="3193450"/>
                <a:ext cx="18275" cy="14500"/>
              </a:xfrm>
              <a:custGeom>
                <a:rect b="b" l="l" r="r" t="t"/>
                <a:pathLst>
                  <a:path extrusionOk="0" h="580" w="731">
                    <a:moveTo>
                      <a:pt x="384" y="1"/>
                    </a:moveTo>
                    <a:cubicBezTo>
                      <a:pt x="189" y="1"/>
                      <a:pt x="1" y="208"/>
                      <a:pt x="115" y="427"/>
                    </a:cubicBezTo>
                    <a:cubicBezTo>
                      <a:pt x="175" y="534"/>
                      <a:pt x="271" y="579"/>
                      <a:pt x="367" y="579"/>
                    </a:cubicBezTo>
                    <a:cubicBezTo>
                      <a:pt x="550" y="579"/>
                      <a:pt x="730" y="412"/>
                      <a:pt x="640" y="190"/>
                    </a:cubicBezTo>
                    <a:cubicBezTo>
                      <a:pt x="640" y="165"/>
                      <a:pt x="627" y="140"/>
                      <a:pt x="615" y="127"/>
                    </a:cubicBezTo>
                    <a:cubicBezTo>
                      <a:pt x="552" y="38"/>
                      <a:pt x="467" y="1"/>
                      <a:pt x="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54" name="Google Shape;13254;p61"/>
              <p:cNvSpPr/>
              <p:nvPr/>
            </p:nvSpPr>
            <p:spPr>
              <a:xfrm>
                <a:off x="3720500" y="3154375"/>
                <a:ext cx="15150" cy="14625"/>
              </a:xfrm>
              <a:custGeom>
                <a:rect b="b" l="l" r="r" t="t"/>
                <a:pathLst>
                  <a:path extrusionOk="0" h="585" w="606">
                    <a:moveTo>
                      <a:pt x="303" y="1"/>
                    </a:moveTo>
                    <a:cubicBezTo>
                      <a:pt x="146" y="1"/>
                      <a:pt x="0" y="138"/>
                      <a:pt x="18" y="328"/>
                    </a:cubicBezTo>
                    <a:cubicBezTo>
                      <a:pt x="34" y="486"/>
                      <a:pt x="170" y="584"/>
                      <a:pt x="309" y="584"/>
                    </a:cubicBezTo>
                    <a:cubicBezTo>
                      <a:pt x="390" y="584"/>
                      <a:pt x="471" y="551"/>
                      <a:pt x="531" y="478"/>
                    </a:cubicBezTo>
                    <a:cubicBezTo>
                      <a:pt x="581" y="416"/>
                      <a:pt x="606" y="341"/>
                      <a:pt x="593" y="266"/>
                    </a:cubicBezTo>
                    <a:cubicBezTo>
                      <a:pt x="593" y="241"/>
                      <a:pt x="581" y="216"/>
                      <a:pt x="568" y="191"/>
                    </a:cubicBezTo>
                    <a:cubicBezTo>
                      <a:pt x="556" y="141"/>
                      <a:pt x="531" y="103"/>
                      <a:pt x="481" y="66"/>
                    </a:cubicBezTo>
                    <a:cubicBezTo>
                      <a:pt x="426" y="21"/>
                      <a:pt x="364" y="1"/>
                      <a:pt x="3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55" name="Google Shape;13255;p61"/>
              <p:cNvSpPr/>
              <p:nvPr/>
            </p:nvSpPr>
            <p:spPr>
              <a:xfrm>
                <a:off x="3755000" y="3153775"/>
                <a:ext cx="17425" cy="14475"/>
              </a:xfrm>
              <a:custGeom>
                <a:rect b="b" l="l" r="r" t="t"/>
                <a:pathLst>
                  <a:path extrusionOk="0" h="579" w="697">
                    <a:moveTo>
                      <a:pt x="356" y="0"/>
                    </a:moveTo>
                    <a:cubicBezTo>
                      <a:pt x="260" y="0"/>
                      <a:pt x="166" y="47"/>
                      <a:pt x="113" y="140"/>
                    </a:cubicBezTo>
                    <a:cubicBezTo>
                      <a:pt x="1" y="315"/>
                      <a:pt x="113" y="539"/>
                      <a:pt x="313" y="577"/>
                    </a:cubicBezTo>
                    <a:cubicBezTo>
                      <a:pt x="325" y="578"/>
                      <a:pt x="336" y="579"/>
                      <a:pt x="347" y="579"/>
                    </a:cubicBezTo>
                    <a:cubicBezTo>
                      <a:pt x="544" y="579"/>
                      <a:pt x="696" y="379"/>
                      <a:pt x="625" y="190"/>
                    </a:cubicBezTo>
                    <a:cubicBezTo>
                      <a:pt x="613" y="165"/>
                      <a:pt x="600" y="140"/>
                      <a:pt x="588" y="115"/>
                    </a:cubicBezTo>
                    <a:cubicBezTo>
                      <a:pt x="529" y="38"/>
                      <a:pt x="442" y="0"/>
                      <a:pt x="3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56" name="Google Shape;13256;p61"/>
              <p:cNvSpPr/>
              <p:nvPr/>
            </p:nvSpPr>
            <p:spPr>
              <a:xfrm>
                <a:off x="3788750" y="3173125"/>
                <a:ext cx="16275" cy="14525"/>
              </a:xfrm>
              <a:custGeom>
                <a:rect b="b" l="l" r="r" t="t"/>
                <a:pathLst>
                  <a:path extrusionOk="0" h="581" w="651">
                    <a:moveTo>
                      <a:pt x="320" y="0"/>
                    </a:moveTo>
                    <a:cubicBezTo>
                      <a:pt x="288" y="0"/>
                      <a:pt x="256" y="5"/>
                      <a:pt x="225" y="15"/>
                    </a:cubicBezTo>
                    <a:cubicBezTo>
                      <a:pt x="75" y="78"/>
                      <a:pt x="0" y="240"/>
                      <a:pt x="63" y="390"/>
                    </a:cubicBezTo>
                    <a:cubicBezTo>
                      <a:pt x="102" y="509"/>
                      <a:pt x="220" y="581"/>
                      <a:pt x="342" y="581"/>
                    </a:cubicBezTo>
                    <a:cubicBezTo>
                      <a:pt x="374" y="581"/>
                      <a:pt x="406" y="576"/>
                      <a:pt x="438" y="565"/>
                    </a:cubicBezTo>
                    <a:cubicBezTo>
                      <a:pt x="575" y="503"/>
                      <a:pt x="650" y="340"/>
                      <a:pt x="600" y="190"/>
                    </a:cubicBezTo>
                    <a:cubicBezTo>
                      <a:pt x="551" y="72"/>
                      <a:pt x="439" y="0"/>
                      <a:pt x="3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57" name="Google Shape;13257;p61"/>
              <p:cNvSpPr/>
              <p:nvPr/>
            </p:nvSpPr>
            <p:spPr>
              <a:xfrm>
                <a:off x="3694750" y="3093725"/>
                <a:ext cx="18725" cy="14625"/>
              </a:xfrm>
              <a:custGeom>
                <a:rect b="b" l="l" r="r" t="t"/>
                <a:pathLst>
                  <a:path extrusionOk="0" h="585" w="749">
                    <a:moveTo>
                      <a:pt x="395" y="0"/>
                    </a:moveTo>
                    <a:cubicBezTo>
                      <a:pt x="130" y="0"/>
                      <a:pt x="1" y="341"/>
                      <a:pt x="224" y="517"/>
                    </a:cubicBezTo>
                    <a:cubicBezTo>
                      <a:pt x="280" y="564"/>
                      <a:pt x="342" y="584"/>
                      <a:pt x="402" y="584"/>
                    </a:cubicBezTo>
                    <a:cubicBezTo>
                      <a:pt x="584" y="584"/>
                      <a:pt x="749" y="399"/>
                      <a:pt x="674" y="192"/>
                    </a:cubicBezTo>
                    <a:cubicBezTo>
                      <a:pt x="636" y="92"/>
                      <a:pt x="549" y="17"/>
                      <a:pt x="449" y="5"/>
                    </a:cubicBezTo>
                    <a:cubicBezTo>
                      <a:pt x="430" y="2"/>
                      <a:pt x="412" y="0"/>
                      <a:pt x="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58" name="Google Shape;13258;p61"/>
              <p:cNvSpPr/>
              <p:nvPr/>
            </p:nvSpPr>
            <p:spPr>
              <a:xfrm>
                <a:off x="3734700" y="3082025"/>
                <a:ext cx="15775" cy="14400"/>
              </a:xfrm>
              <a:custGeom>
                <a:rect b="b" l="l" r="r" t="t"/>
                <a:pathLst>
                  <a:path extrusionOk="0" h="576" w="631">
                    <a:moveTo>
                      <a:pt x="327" y="1"/>
                    </a:moveTo>
                    <a:cubicBezTo>
                      <a:pt x="245" y="1"/>
                      <a:pt x="161" y="35"/>
                      <a:pt x="100" y="110"/>
                    </a:cubicBezTo>
                    <a:cubicBezTo>
                      <a:pt x="0" y="235"/>
                      <a:pt x="13" y="410"/>
                      <a:pt x="138" y="510"/>
                    </a:cubicBezTo>
                    <a:cubicBezTo>
                      <a:pt x="193" y="555"/>
                      <a:pt x="257" y="576"/>
                      <a:pt x="319" y="576"/>
                    </a:cubicBezTo>
                    <a:cubicBezTo>
                      <a:pt x="479" y="576"/>
                      <a:pt x="631" y="441"/>
                      <a:pt x="613" y="260"/>
                    </a:cubicBezTo>
                    <a:cubicBezTo>
                      <a:pt x="597" y="96"/>
                      <a:pt x="464" y="1"/>
                      <a:pt x="3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59" name="Google Shape;13259;p61"/>
              <p:cNvSpPr/>
              <p:nvPr/>
            </p:nvSpPr>
            <p:spPr>
              <a:xfrm>
                <a:off x="3682525" y="3126850"/>
                <a:ext cx="19500" cy="14975"/>
              </a:xfrm>
              <a:custGeom>
                <a:rect b="b" l="l" r="r" t="t"/>
                <a:pathLst>
                  <a:path extrusionOk="0" h="599" w="780">
                    <a:moveTo>
                      <a:pt x="322" y="0"/>
                    </a:moveTo>
                    <a:cubicBezTo>
                      <a:pt x="238" y="0"/>
                      <a:pt x="156" y="35"/>
                      <a:pt x="100" y="104"/>
                    </a:cubicBezTo>
                    <a:cubicBezTo>
                      <a:pt x="0" y="229"/>
                      <a:pt x="25" y="417"/>
                      <a:pt x="150" y="517"/>
                    </a:cubicBezTo>
                    <a:cubicBezTo>
                      <a:pt x="213" y="574"/>
                      <a:pt x="280" y="599"/>
                      <a:pt x="344" y="599"/>
                    </a:cubicBezTo>
                    <a:cubicBezTo>
                      <a:pt x="585" y="599"/>
                      <a:pt x="779" y="255"/>
                      <a:pt x="513" y="67"/>
                    </a:cubicBezTo>
                    <a:cubicBezTo>
                      <a:pt x="457" y="22"/>
                      <a:pt x="389" y="0"/>
                      <a:pt x="3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60" name="Google Shape;13260;p61"/>
              <p:cNvSpPr/>
              <p:nvPr/>
            </p:nvSpPr>
            <p:spPr>
              <a:xfrm>
                <a:off x="3761875" y="3116075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34" y="1"/>
                    </a:moveTo>
                    <a:cubicBezTo>
                      <a:pt x="298" y="1"/>
                      <a:pt x="262" y="8"/>
                      <a:pt x="225" y="23"/>
                    </a:cubicBezTo>
                    <a:cubicBezTo>
                      <a:pt x="75" y="86"/>
                      <a:pt x="1" y="248"/>
                      <a:pt x="50" y="398"/>
                    </a:cubicBezTo>
                    <a:cubicBezTo>
                      <a:pt x="98" y="512"/>
                      <a:pt x="210" y="582"/>
                      <a:pt x="322" y="582"/>
                    </a:cubicBezTo>
                    <a:cubicBezTo>
                      <a:pt x="357" y="582"/>
                      <a:pt x="392" y="575"/>
                      <a:pt x="425" y="560"/>
                    </a:cubicBezTo>
                    <a:cubicBezTo>
                      <a:pt x="575" y="498"/>
                      <a:pt x="650" y="335"/>
                      <a:pt x="600" y="185"/>
                    </a:cubicBezTo>
                    <a:cubicBezTo>
                      <a:pt x="553" y="72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61" name="Google Shape;13261;p61"/>
              <p:cNvSpPr/>
              <p:nvPr/>
            </p:nvSpPr>
            <p:spPr>
              <a:xfrm>
                <a:off x="3852675" y="3183725"/>
                <a:ext cx="17325" cy="12775"/>
              </a:xfrm>
              <a:custGeom>
                <a:rect b="b" l="l" r="r" t="t"/>
                <a:pathLst>
                  <a:path extrusionOk="0" h="511" w="693">
                    <a:moveTo>
                      <a:pt x="489" y="0"/>
                    </a:moveTo>
                    <a:cubicBezTo>
                      <a:pt x="281" y="0"/>
                      <a:pt x="0" y="286"/>
                      <a:pt x="205" y="454"/>
                    </a:cubicBezTo>
                    <a:cubicBezTo>
                      <a:pt x="258" y="491"/>
                      <a:pt x="323" y="510"/>
                      <a:pt x="387" y="510"/>
                    </a:cubicBezTo>
                    <a:cubicBezTo>
                      <a:pt x="474" y="510"/>
                      <a:pt x="560" y="475"/>
                      <a:pt x="617" y="404"/>
                    </a:cubicBezTo>
                    <a:cubicBezTo>
                      <a:pt x="680" y="329"/>
                      <a:pt x="692" y="216"/>
                      <a:pt x="655" y="116"/>
                    </a:cubicBezTo>
                    <a:cubicBezTo>
                      <a:pt x="623" y="34"/>
                      <a:pt x="561" y="0"/>
                      <a:pt x="4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62" name="Google Shape;13262;p61"/>
              <p:cNvSpPr/>
              <p:nvPr/>
            </p:nvSpPr>
            <p:spPr>
              <a:xfrm>
                <a:off x="3828350" y="3117900"/>
                <a:ext cx="19150" cy="14475"/>
              </a:xfrm>
              <a:custGeom>
                <a:rect b="b" l="l" r="r" t="t"/>
                <a:pathLst>
                  <a:path extrusionOk="0" h="579" w="766">
                    <a:moveTo>
                      <a:pt x="387" y="1"/>
                    </a:moveTo>
                    <a:cubicBezTo>
                      <a:pt x="299" y="1"/>
                      <a:pt x="212" y="40"/>
                      <a:pt x="153" y="112"/>
                    </a:cubicBezTo>
                    <a:cubicBezTo>
                      <a:pt x="0" y="301"/>
                      <a:pt x="136" y="578"/>
                      <a:pt x="371" y="578"/>
                    </a:cubicBezTo>
                    <a:cubicBezTo>
                      <a:pt x="386" y="578"/>
                      <a:pt x="401" y="577"/>
                      <a:pt x="416" y="575"/>
                    </a:cubicBezTo>
                    <a:cubicBezTo>
                      <a:pt x="666" y="550"/>
                      <a:pt x="766" y="225"/>
                      <a:pt x="566" y="62"/>
                    </a:cubicBezTo>
                    <a:cubicBezTo>
                      <a:pt x="514" y="21"/>
                      <a:pt x="450" y="1"/>
                      <a:pt x="3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63" name="Google Shape;13263;p61"/>
              <p:cNvSpPr/>
              <p:nvPr/>
            </p:nvSpPr>
            <p:spPr>
              <a:xfrm>
                <a:off x="3823425" y="3153900"/>
                <a:ext cx="16275" cy="14425"/>
              </a:xfrm>
              <a:custGeom>
                <a:rect b="b" l="l" r="r" t="t"/>
                <a:pathLst>
                  <a:path extrusionOk="0" h="577" w="651">
                    <a:moveTo>
                      <a:pt x="334" y="0"/>
                    </a:moveTo>
                    <a:cubicBezTo>
                      <a:pt x="298" y="0"/>
                      <a:pt x="261" y="7"/>
                      <a:pt x="225" y="22"/>
                    </a:cubicBezTo>
                    <a:cubicBezTo>
                      <a:pt x="75" y="72"/>
                      <a:pt x="0" y="247"/>
                      <a:pt x="63" y="397"/>
                    </a:cubicBezTo>
                    <a:cubicBezTo>
                      <a:pt x="101" y="513"/>
                      <a:pt x="215" y="576"/>
                      <a:pt x="333" y="576"/>
                    </a:cubicBezTo>
                    <a:cubicBezTo>
                      <a:pt x="368" y="576"/>
                      <a:pt x="404" y="571"/>
                      <a:pt x="438" y="559"/>
                    </a:cubicBezTo>
                    <a:cubicBezTo>
                      <a:pt x="575" y="497"/>
                      <a:pt x="650" y="335"/>
                      <a:pt x="600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64" name="Google Shape;13264;p61"/>
              <p:cNvSpPr/>
              <p:nvPr/>
            </p:nvSpPr>
            <p:spPr>
              <a:xfrm>
                <a:off x="3790925" y="3094850"/>
                <a:ext cx="16600" cy="14425"/>
              </a:xfrm>
              <a:custGeom>
                <a:rect b="b" l="l" r="r" t="t"/>
                <a:pathLst>
                  <a:path extrusionOk="0" h="577" w="664">
                    <a:moveTo>
                      <a:pt x="334" y="0"/>
                    </a:moveTo>
                    <a:cubicBezTo>
                      <a:pt x="298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63" y="397"/>
                    </a:cubicBezTo>
                    <a:cubicBezTo>
                      <a:pt x="102" y="513"/>
                      <a:pt x="215" y="577"/>
                      <a:pt x="333" y="577"/>
                    </a:cubicBezTo>
                    <a:cubicBezTo>
                      <a:pt x="368" y="577"/>
                      <a:pt x="404" y="571"/>
                      <a:pt x="438" y="560"/>
                    </a:cubicBezTo>
                    <a:cubicBezTo>
                      <a:pt x="588" y="497"/>
                      <a:pt x="663" y="335"/>
                      <a:pt x="601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65" name="Google Shape;13265;p61"/>
              <p:cNvSpPr/>
              <p:nvPr/>
            </p:nvSpPr>
            <p:spPr>
              <a:xfrm>
                <a:off x="3670025" y="3249675"/>
                <a:ext cx="17425" cy="14500"/>
              </a:xfrm>
              <a:custGeom>
                <a:rect b="b" l="l" r="r" t="t"/>
                <a:pathLst>
                  <a:path extrusionOk="0" h="580" w="697">
                    <a:moveTo>
                      <a:pt x="361" y="1"/>
                    </a:moveTo>
                    <a:cubicBezTo>
                      <a:pt x="264" y="1"/>
                      <a:pt x="166" y="48"/>
                      <a:pt x="113" y="140"/>
                    </a:cubicBezTo>
                    <a:cubicBezTo>
                      <a:pt x="0" y="315"/>
                      <a:pt x="113" y="540"/>
                      <a:pt x="313" y="577"/>
                    </a:cubicBezTo>
                    <a:cubicBezTo>
                      <a:pt x="325" y="579"/>
                      <a:pt x="337" y="579"/>
                      <a:pt x="349" y="579"/>
                    </a:cubicBezTo>
                    <a:cubicBezTo>
                      <a:pt x="555" y="579"/>
                      <a:pt x="696" y="379"/>
                      <a:pt x="625" y="190"/>
                    </a:cubicBezTo>
                    <a:cubicBezTo>
                      <a:pt x="613" y="165"/>
                      <a:pt x="600" y="140"/>
                      <a:pt x="588" y="115"/>
                    </a:cubicBezTo>
                    <a:cubicBezTo>
                      <a:pt x="535" y="38"/>
                      <a:pt x="448" y="1"/>
                      <a:pt x="3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66" name="Google Shape;13266;p61"/>
              <p:cNvSpPr/>
              <p:nvPr/>
            </p:nvSpPr>
            <p:spPr>
              <a:xfrm>
                <a:off x="3675200" y="3212450"/>
                <a:ext cx="17350" cy="12925"/>
              </a:xfrm>
              <a:custGeom>
                <a:rect b="b" l="l" r="r" t="t"/>
                <a:pathLst>
                  <a:path extrusionOk="0" h="517" w="694">
                    <a:moveTo>
                      <a:pt x="490" y="1"/>
                    </a:moveTo>
                    <a:cubicBezTo>
                      <a:pt x="282" y="1"/>
                      <a:pt x="1" y="287"/>
                      <a:pt x="206" y="454"/>
                    </a:cubicBezTo>
                    <a:cubicBezTo>
                      <a:pt x="258" y="496"/>
                      <a:pt x="321" y="516"/>
                      <a:pt x="384" y="516"/>
                    </a:cubicBezTo>
                    <a:cubicBezTo>
                      <a:pt x="472" y="516"/>
                      <a:pt x="560" y="477"/>
                      <a:pt x="618" y="404"/>
                    </a:cubicBezTo>
                    <a:cubicBezTo>
                      <a:pt x="668" y="342"/>
                      <a:pt x="693" y="267"/>
                      <a:pt x="681" y="192"/>
                    </a:cubicBezTo>
                    <a:cubicBezTo>
                      <a:pt x="681" y="167"/>
                      <a:pt x="668" y="142"/>
                      <a:pt x="656" y="117"/>
                    </a:cubicBezTo>
                    <a:cubicBezTo>
                      <a:pt x="624" y="34"/>
                      <a:pt x="561" y="1"/>
                      <a:pt x="4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67" name="Google Shape;13267;p61"/>
              <p:cNvSpPr/>
              <p:nvPr/>
            </p:nvSpPr>
            <p:spPr>
              <a:xfrm>
                <a:off x="3645025" y="3189875"/>
                <a:ext cx="17300" cy="14650"/>
              </a:xfrm>
              <a:custGeom>
                <a:rect b="b" l="l" r="r" t="t"/>
                <a:pathLst>
                  <a:path extrusionOk="0" h="586" w="692">
                    <a:moveTo>
                      <a:pt x="323" y="0"/>
                    </a:moveTo>
                    <a:cubicBezTo>
                      <a:pt x="190" y="0"/>
                      <a:pt x="56" y="92"/>
                      <a:pt x="26" y="245"/>
                    </a:cubicBezTo>
                    <a:cubicBezTo>
                      <a:pt x="1" y="408"/>
                      <a:pt x="113" y="558"/>
                      <a:pt x="276" y="583"/>
                    </a:cubicBezTo>
                    <a:cubicBezTo>
                      <a:pt x="291" y="585"/>
                      <a:pt x="305" y="586"/>
                      <a:pt x="320" y="586"/>
                    </a:cubicBezTo>
                    <a:cubicBezTo>
                      <a:pt x="545" y="586"/>
                      <a:pt x="692" y="320"/>
                      <a:pt x="551" y="120"/>
                    </a:cubicBezTo>
                    <a:cubicBezTo>
                      <a:pt x="492" y="38"/>
                      <a:pt x="408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68" name="Google Shape;13268;p61"/>
              <p:cNvSpPr/>
              <p:nvPr/>
            </p:nvSpPr>
            <p:spPr>
              <a:xfrm>
                <a:off x="3620000" y="3124350"/>
                <a:ext cx="17375" cy="13000"/>
              </a:xfrm>
              <a:custGeom>
                <a:rect b="b" l="l" r="r" t="t"/>
                <a:pathLst>
                  <a:path extrusionOk="0" h="520" w="695">
                    <a:moveTo>
                      <a:pt x="492" y="1"/>
                    </a:moveTo>
                    <a:cubicBezTo>
                      <a:pt x="279" y="1"/>
                      <a:pt x="0" y="287"/>
                      <a:pt x="214" y="454"/>
                    </a:cubicBezTo>
                    <a:cubicBezTo>
                      <a:pt x="270" y="499"/>
                      <a:pt x="332" y="519"/>
                      <a:pt x="392" y="519"/>
                    </a:cubicBezTo>
                    <a:cubicBezTo>
                      <a:pt x="549" y="519"/>
                      <a:pt x="695" y="382"/>
                      <a:pt x="677" y="192"/>
                    </a:cubicBezTo>
                    <a:cubicBezTo>
                      <a:pt x="677" y="167"/>
                      <a:pt x="664" y="142"/>
                      <a:pt x="664" y="117"/>
                    </a:cubicBezTo>
                    <a:cubicBezTo>
                      <a:pt x="629" y="34"/>
                      <a:pt x="564" y="1"/>
                      <a:pt x="4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69" name="Google Shape;13269;p61"/>
              <p:cNvSpPr/>
              <p:nvPr/>
            </p:nvSpPr>
            <p:spPr>
              <a:xfrm>
                <a:off x="3647075" y="3150875"/>
                <a:ext cx="18500" cy="14575"/>
              </a:xfrm>
              <a:custGeom>
                <a:rect b="b" l="l" r="r" t="t"/>
                <a:pathLst>
                  <a:path extrusionOk="0" h="583" w="740">
                    <a:moveTo>
                      <a:pt x="388" y="1"/>
                    </a:moveTo>
                    <a:cubicBezTo>
                      <a:pt x="61" y="1"/>
                      <a:pt x="0" y="521"/>
                      <a:pt x="356" y="581"/>
                    </a:cubicBezTo>
                    <a:cubicBezTo>
                      <a:pt x="368" y="582"/>
                      <a:pt x="379" y="583"/>
                      <a:pt x="390" y="583"/>
                    </a:cubicBezTo>
                    <a:cubicBezTo>
                      <a:pt x="587" y="583"/>
                      <a:pt x="739" y="382"/>
                      <a:pt x="669" y="193"/>
                    </a:cubicBezTo>
                    <a:cubicBezTo>
                      <a:pt x="656" y="168"/>
                      <a:pt x="644" y="143"/>
                      <a:pt x="631" y="118"/>
                    </a:cubicBezTo>
                    <a:cubicBezTo>
                      <a:pt x="594" y="56"/>
                      <a:pt x="519" y="18"/>
                      <a:pt x="444" y="6"/>
                    </a:cubicBezTo>
                    <a:cubicBezTo>
                      <a:pt x="424" y="2"/>
                      <a:pt x="406" y="1"/>
                      <a:pt x="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70" name="Google Shape;13270;p61"/>
              <p:cNvSpPr/>
              <p:nvPr/>
            </p:nvSpPr>
            <p:spPr>
              <a:xfrm>
                <a:off x="3793750" y="3134700"/>
                <a:ext cx="15850" cy="14500"/>
              </a:xfrm>
              <a:custGeom>
                <a:rect b="b" l="l" r="r" t="t"/>
                <a:pathLst>
                  <a:path extrusionOk="0" h="580" w="634">
                    <a:moveTo>
                      <a:pt x="295" y="1"/>
                    </a:moveTo>
                    <a:cubicBezTo>
                      <a:pt x="163" y="1"/>
                      <a:pt x="31" y="88"/>
                      <a:pt x="0" y="240"/>
                    </a:cubicBezTo>
                    <a:cubicBezTo>
                      <a:pt x="0" y="315"/>
                      <a:pt x="13" y="390"/>
                      <a:pt x="63" y="453"/>
                    </a:cubicBezTo>
                    <a:cubicBezTo>
                      <a:pt x="100" y="515"/>
                      <a:pt x="175" y="565"/>
                      <a:pt x="250" y="578"/>
                    </a:cubicBezTo>
                    <a:cubicBezTo>
                      <a:pt x="262" y="579"/>
                      <a:pt x="273" y="580"/>
                      <a:pt x="284" y="580"/>
                    </a:cubicBezTo>
                    <a:cubicBezTo>
                      <a:pt x="481" y="580"/>
                      <a:pt x="633" y="379"/>
                      <a:pt x="563" y="178"/>
                    </a:cubicBezTo>
                    <a:cubicBezTo>
                      <a:pt x="550" y="153"/>
                      <a:pt x="538" y="140"/>
                      <a:pt x="525" y="115"/>
                    </a:cubicBezTo>
                    <a:cubicBezTo>
                      <a:pt x="466" y="37"/>
                      <a:pt x="381" y="1"/>
                      <a:pt x="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71" name="Google Shape;13271;p61"/>
              <p:cNvSpPr/>
              <p:nvPr/>
            </p:nvSpPr>
            <p:spPr>
              <a:xfrm>
                <a:off x="3725625" y="3120375"/>
                <a:ext cx="17675" cy="14525"/>
              </a:xfrm>
              <a:custGeom>
                <a:rect b="b" l="l" r="r" t="t"/>
                <a:pathLst>
                  <a:path extrusionOk="0" h="581" w="707">
                    <a:moveTo>
                      <a:pt x="360" y="1"/>
                    </a:moveTo>
                    <a:cubicBezTo>
                      <a:pt x="267" y="1"/>
                      <a:pt x="172" y="48"/>
                      <a:pt x="113" y="138"/>
                    </a:cubicBezTo>
                    <a:cubicBezTo>
                      <a:pt x="1" y="313"/>
                      <a:pt x="113" y="551"/>
                      <a:pt x="313" y="576"/>
                    </a:cubicBezTo>
                    <a:cubicBezTo>
                      <a:pt x="331" y="579"/>
                      <a:pt x="348" y="580"/>
                      <a:pt x="365" y="580"/>
                    </a:cubicBezTo>
                    <a:cubicBezTo>
                      <a:pt x="564" y="580"/>
                      <a:pt x="706" y="384"/>
                      <a:pt x="626" y="188"/>
                    </a:cubicBezTo>
                    <a:cubicBezTo>
                      <a:pt x="626" y="163"/>
                      <a:pt x="613" y="138"/>
                      <a:pt x="588" y="126"/>
                    </a:cubicBezTo>
                    <a:cubicBezTo>
                      <a:pt x="534" y="42"/>
                      <a:pt x="448" y="1"/>
                      <a:pt x="3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72" name="Google Shape;13272;p61"/>
              <p:cNvSpPr/>
              <p:nvPr/>
            </p:nvSpPr>
            <p:spPr>
              <a:xfrm>
                <a:off x="3744925" y="3189700"/>
                <a:ext cx="16200" cy="11725"/>
              </a:xfrm>
              <a:custGeom>
                <a:rect b="b" l="l" r="r" t="t"/>
                <a:pathLst>
                  <a:path extrusionOk="0" h="469" w="648">
                    <a:moveTo>
                      <a:pt x="312" y="0"/>
                    </a:moveTo>
                    <a:cubicBezTo>
                      <a:pt x="181" y="0"/>
                      <a:pt x="51" y="88"/>
                      <a:pt x="29" y="240"/>
                    </a:cubicBezTo>
                    <a:cubicBezTo>
                      <a:pt x="1" y="397"/>
                      <a:pt x="135" y="469"/>
                      <a:pt x="279" y="469"/>
                    </a:cubicBezTo>
                    <a:cubicBezTo>
                      <a:pt x="456" y="469"/>
                      <a:pt x="647" y="363"/>
                      <a:pt x="579" y="177"/>
                    </a:cubicBezTo>
                    <a:cubicBezTo>
                      <a:pt x="566" y="152"/>
                      <a:pt x="554" y="140"/>
                      <a:pt x="541" y="115"/>
                    </a:cubicBezTo>
                    <a:cubicBezTo>
                      <a:pt x="482" y="36"/>
                      <a:pt x="397" y="0"/>
                      <a:pt x="3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73" name="Google Shape;13273;p61"/>
              <p:cNvSpPr/>
              <p:nvPr/>
            </p:nvSpPr>
            <p:spPr>
              <a:xfrm>
                <a:off x="3681075" y="3171325"/>
                <a:ext cx="18725" cy="14450"/>
              </a:xfrm>
              <a:custGeom>
                <a:rect b="b" l="l" r="r" t="t"/>
                <a:pathLst>
                  <a:path extrusionOk="0" h="578" w="749">
                    <a:moveTo>
                      <a:pt x="405" y="1"/>
                    </a:moveTo>
                    <a:cubicBezTo>
                      <a:pt x="197" y="1"/>
                      <a:pt x="0" y="238"/>
                      <a:pt x="171" y="462"/>
                    </a:cubicBezTo>
                    <a:cubicBezTo>
                      <a:pt x="232" y="543"/>
                      <a:pt x="314" y="578"/>
                      <a:pt x="395" y="578"/>
                    </a:cubicBezTo>
                    <a:cubicBezTo>
                      <a:pt x="575" y="578"/>
                      <a:pt x="748" y="404"/>
                      <a:pt x="671" y="187"/>
                    </a:cubicBezTo>
                    <a:cubicBezTo>
                      <a:pt x="658" y="162"/>
                      <a:pt x="646" y="137"/>
                      <a:pt x="633" y="125"/>
                    </a:cubicBezTo>
                    <a:cubicBezTo>
                      <a:pt x="570" y="37"/>
                      <a:pt x="487" y="1"/>
                      <a:pt x="4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74" name="Google Shape;13274;p61"/>
              <p:cNvSpPr/>
              <p:nvPr/>
            </p:nvSpPr>
            <p:spPr>
              <a:xfrm>
                <a:off x="3653725" y="3104875"/>
                <a:ext cx="18075" cy="14650"/>
              </a:xfrm>
              <a:custGeom>
                <a:rect b="b" l="l" r="r" t="t"/>
                <a:pathLst>
                  <a:path extrusionOk="0" h="586" w="723">
                    <a:moveTo>
                      <a:pt x="377" y="0"/>
                    </a:moveTo>
                    <a:cubicBezTo>
                      <a:pt x="184" y="0"/>
                      <a:pt x="1" y="205"/>
                      <a:pt x="115" y="434"/>
                    </a:cubicBezTo>
                    <a:cubicBezTo>
                      <a:pt x="175" y="540"/>
                      <a:pt x="270" y="586"/>
                      <a:pt x="364" y="586"/>
                    </a:cubicBezTo>
                    <a:cubicBezTo>
                      <a:pt x="545" y="586"/>
                      <a:pt x="722" y="418"/>
                      <a:pt x="640" y="196"/>
                    </a:cubicBezTo>
                    <a:cubicBezTo>
                      <a:pt x="627" y="171"/>
                      <a:pt x="615" y="146"/>
                      <a:pt x="602" y="121"/>
                    </a:cubicBezTo>
                    <a:cubicBezTo>
                      <a:pt x="540" y="36"/>
                      <a:pt x="457" y="0"/>
                      <a:pt x="3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75" name="Google Shape;13275;p61"/>
              <p:cNvSpPr/>
              <p:nvPr/>
            </p:nvSpPr>
            <p:spPr>
              <a:xfrm>
                <a:off x="3705950" y="3235750"/>
                <a:ext cx="15675" cy="14400"/>
              </a:xfrm>
              <a:custGeom>
                <a:rect b="b" l="l" r="r" t="t"/>
                <a:pathLst>
                  <a:path extrusionOk="0" h="576" w="627">
                    <a:moveTo>
                      <a:pt x="300" y="0"/>
                    </a:moveTo>
                    <a:cubicBezTo>
                      <a:pt x="170" y="0"/>
                      <a:pt x="39" y="85"/>
                      <a:pt x="13" y="247"/>
                    </a:cubicBezTo>
                    <a:cubicBezTo>
                      <a:pt x="1" y="322"/>
                      <a:pt x="26" y="397"/>
                      <a:pt x="63" y="460"/>
                    </a:cubicBezTo>
                    <a:cubicBezTo>
                      <a:pt x="124" y="541"/>
                      <a:pt x="207" y="576"/>
                      <a:pt x="290" y="576"/>
                    </a:cubicBezTo>
                    <a:cubicBezTo>
                      <a:pt x="460" y="576"/>
                      <a:pt x="626" y="425"/>
                      <a:pt x="575" y="222"/>
                    </a:cubicBezTo>
                    <a:cubicBezTo>
                      <a:pt x="539" y="72"/>
                      <a:pt x="420" y="0"/>
                      <a:pt x="3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76" name="Google Shape;13276;p61"/>
              <p:cNvSpPr/>
              <p:nvPr/>
            </p:nvSpPr>
            <p:spPr>
              <a:xfrm>
                <a:off x="3765925" y="3063350"/>
                <a:ext cx="17000" cy="14650"/>
              </a:xfrm>
              <a:custGeom>
                <a:rect b="b" l="l" r="r" t="t"/>
                <a:pathLst>
                  <a:path extrusionOk="0" h="586" w="680">
                    <a:moveTo>
                      <a:pt x="302" y="0"/>
                    </a:moveTo>
                    <a:cubicBezTo>
                      <a:pt x="167" y="0"/>
                      <a:pt x="36" y="92"/>
                      <a:pt x="13" y="245"/>
                    </a:cubicBezTo>
                    <a:cubicBezTo>
                      <a:pt x="1" y="320"/>
                      <a:pt x="26" y="395"/>
                      <a:pt x="63" y="457"/>
                    </a:cubicBezTo>
                    <a:cubicBezTo>
                      <a:pt x="113" y="520"/>
                      <a:pt x="176" y="570"/>
                      <a:pt x="251" y="582"/>
                    </a:cubicBezTo>
                    <a:cubicBezTo>
                      <a:pt x="267" y="585"/>
                      <a:pt x="282" y="586"/>
                      <a:pt x="297" y="586"/>
                    </a:cubicBezTo>
                    <a:cubicBezTo>
                      <a:pt x="533" y="586"/>
                      <a:pt x="679" y="320"/>
                      <a:pt x="538" y="120"/>
                    </a:cubicBezTo>
                    <a:cubicBezTo>
                      <a:pt x="475" y="37"/>
                      <a:pt x="387" y="0"/>
                      <a:pt x="3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77" name="Google Shape;13277;p61"/>
              <p:cNvSpPr/>
              <p:nvPr/>
            </p:nvSpPr>
            <p:spPr>
              <a:xfrm>
                <a:off x="3831225" y="3078200"/>
                <a:ext cx="15250" cy="14125"/>
              </a:xfrm>
              <a:custGeom>
                <a:rect b="b" l="l" r="r" t="t"/>
                <a:pathLst>
                  <a:path extrusionOk="0" h="565" w="610">
                    <a:moveTo>
                      <a:pt x="293" y="0"/>
                    </a:moveTo>
                    <a:cubicBezTo>
                      <a:pt x="169" y="0"/>
                      <a:pt x="46" y="72"/>
                      <a:pt x="13" y="226"/>
                    </a:cubicBezTo>
                    <a:cubicBezTo>
                      <a:pt x="1" y="301"/>
                      <a:pt x="26" y="388"/>
                      <a:pt x="63" y="451"/>
                    </a:cubicBezTo>
                    <a:cubicBezTo>
                      <a:pt x="113" y="501"/>
                      <a:pt x="176" y="551"/>
                      <a:pt x="251" y="563"/>
                    </a:cubicBezTo>
                    <a:cubicBezTo>
                      <a:pt x="262" y="564"/>
                      <a:pt x="274" y="565"/>
                      <a:pt x="285" y="565"/>
                    </a:cubicBezTo>
                    <a:cubicBezTo>
                      <a:pt x="409" y="565"/>
                      <a:pt x="517" y="503"/>
                      <a:pt x="563" y="388"/>
                    </a:cubicBezTo>
                    <a:cubicBezTo>
                      <a:pt x="576" y="363"/>
                      <a:pt x="576" y="338"/>
                      <a:pt x="588" y="326"/>
                    </a:cubicBezTo>
                    <a:cubicBezTo>
                      <a:pt x="609" y="116"/>
                      <a:pt x="450" y="0"/>
                      <a:pt x="2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78" name="Google Shape;13278;p61"/>
              <p:cNvSpPr/>
              <p:nvPr/>
            </p:nvSpPr>
            <p:spPr>
              <a:xfrm>
                <a:off x="3858725" y="3149400"/>
                <a:ext cx="19725" cy="14450"/>
              </a:xfrm>
              <a:custGeom>
                <a:rect b="b" l="l" r="r" t="t"/>
                <a:pathLst>
                  <a:path extrusionOk="0" h="578" w="789">
                    <a:moveTo>
                      <a:pt x="378" y="0"/>
                    </a:moveTo>
                    <a:cubicBezTo>
                      <a:pt x="35" y="0"/>
                      <a:pt x="0" y="529"/>
                      <a:pt x="363" y="577"/>
                    </a:cubicBezTo>
                    <a:lnTo>
                      <a:pt x="363" y="565"/>
                    </a:lnTo>
                    <a:cubicBezTo>
                      <a:pt x="375" y="566"/>
                      <a:pt x="387" y="566"/>
                      <a:pt x="398" y="566"/>
                    </a:cubicBezTo>
                    <a:cubicBezTo>
                      <a:pt x="718" y="566"/>
                      <a:pt x="788" y="75"/>
                      <a:pt x="450" y="2"/>
                    </a:cubicBezTo>
                    <a:lnTo>
                      <a:pt x="413" y="2"/>
                    </a:lnTo>
                    <a:cubicBezTo>
                      <a:pt x="401" y="1"/>
                      <a:pt x="389" y="0"/>
                      <a:pt x="3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79" name="Google Shape;13279;p61"/>
              <p:cNvSpPr/>
              <p:nvPr/>
            </p:nvSpPr>
            <p:spPr>
              <a:xfrm>
                <a:off x="3821225" y="3193575"/>
                <a:ext cx="16600" cy="14425"/>
              </a:xfrm>
              <a:custGeom>
                <a:rect b="b" l="l" r="r" t="t"/>
                <a:pathLst>
                  <a:path extrusionOk="0" h="577" w="664">
                    <a:moveTo>
                      <a:pt x="335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63" y="397"/>
                    </a:cubicBezTo>
                    <a:cubicBezTo>
                      <a:pt x="112" y="513"/>
                      <a:pt x="219" y="577"/>
                      <a:pt x="335" y="577"/>
                    </a:cubicBezTo>
                    <a:cubicBezTo>
                      <a:pt x="369" y="577"/>
                      <a:pt x="404" y="571"/>
                      <a:pt x="438" y="560"/>
                    </a:cubicBezTo>
                    <a:cubicBezTo>
                      <a:pt x="588" y="497"/>
                      <a:pt x="663" y="335"/>
                      <a:pt x="601" y="185"/>
                    </a:cubicBezTo>
                    <a:cubicBezTo>
                      <a:pt x="553" y="71"/>
                      <a:pt x="448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80" name="Google Shape;13280;p61"/>
              <p:cNvSpPr/>
              <p:nvPr/>
            </p:nvSpPr>
            <p:spPr>
              <a:xfrm>
                <a:off x="3697750" y="3278750"/>
                <a:ext cx="18500" cy="15250"/>
              </a:xfrm>
              <a:custGeom>
                <a:rect b="b" l="l" r="r" t="t"/>
                <a:pathLst>
                  <a:path extrusionOk="0" h="610" w="740">
                    <a:moveTo>
                      <a:pt x="354" y="0"/>
                    </a:moveTo>
                    <a:cubicBezTo>
                      <a:pt x="172" y="0"/>
                      <a:pt x="1" y="185"/>
                      <a:pt x="91" y="402"/>
                    </a:cubicBezTo>
                    <a:cubicBezTo>
                      <a:pt x="132" y="548"/>
                      <a:pt x="239" y="609"/>
                      <a:pt x="349" y="609"/>
                    </a:cubicBezTo>
                    <a:cubicBezTo>
                      <a:pt x="539" y="609"/>
                      <a:pt x="739" y="427"/>
                      <a:pt x="629" y="189"/>
                    </a:cubicBezTo>
                    <a:cubicBezTo>
                      <a:pt x="616" y="152"/>
                      <a:pt x="591" y="114"/>
                      <a:pt x="554" y="77"/>
                    </a:cubicBezTo>
                    <a:lnTo>
                      <a:pt x="554" y="89"/>
                    </a:lnTo>
                    <a:cubicBezTo>
                      <a:pt x="495" y="27"/>
                      <a:pt x="424" y="0"/>
                      <a:pt x="3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81" name="Google Shape;13281;p61"/>
              <p:cNvSpPr/>
              <p:nvPr/>
            </p:nvSpPr>
            <p:spPr>
              <a:xfrm>
                <a:off x="3809675" y="3226050"/>
                <a:ext cx="17475" cy="14600"/>
              </a:xfrm>
              <a:custGeom>
                <a:rect b="b" l="l" r="r" t="t"/>
                <a:pathLst>
                  <a:path extrusionOk="0" h="584" w="699">
                    <a:moveTo>
                      <a:pt x="359" y="1"/>
                    </a:moveTo>
                    <a:cubicBezTo>
                      <a:pt x="323" y="1"/>
                      <a:pt x="286" y="8"/>
                      <a:pt x="250" y="23"/>
                    </a:cubicBezTo>
                    <a:cubicBezTo>
                      <a:pt x="13" y="110"/>
                      <a:pt x="1" y="448"/>
                      <a:pt x="238" y="560"/>
                    </a:cubicBezTo>
                    <a:cubicBezTo>
                      <a:pt x="276" y="576"/>
                      <a:pt x="314" y="584"/>
                      <a:pt x="351" y="584"/>
                    </a:cubicBezTo>
                    <a:cubicBezTo>
                      <a:pt x="543" y="584"/>
                      <a:pt x="699" y="385"/>
                      <a:pt x="625" y="185"/>
                    </a:cubicBezTo>
                    <a:cubicBezTo>
                      <a:pt x="578" y="71"/>
                      <a:pt x="473" y="1"/>
                      <a:pt x="3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82" name="Google Shape;13282;p61"/>
              <p:cNvSpPr/>
              <p:nvPr/>
            </p:nvSpPr>
            <p:spPr>
              <a:xfrm>
                <a:off x="3663475" y="3073575"/>
                <a:ext cx="16800" cy="14375"/>
              </a:xfrm>
              <a:custGeom>
                <a:rect b="b" l="l" r="r" t="t"/>
                <a:pathLst>
                  <a:path extrusionOk="0" h="575" w="672">
                    <a:moveTo>
                      <a:pt x="330" y="0"/>
                    </a:moveTo>
                    <a:cubicBezTo>
                      <a:pt x="292" y="0"/>
                      <a:pt x="253" y="7"/>
                      <a:pt x="212" y="23"/>
                    </a:cubicBezTo>
                    <a:cubicBezTo>
                      <a:pt x="75" y="73"/>
                      <a:pt x="0" y="248"/>
                      <a:pt x="50" y="386"/>
                    </a:cubicBezTo>
                    <a:cubicBezTo>
                      <a:pt x="101" y="512"/>
                      <a:pt x="212" y="575"/>
                      <a:pt x="323" y="575"/>
                    </a:cubicBezTo>
                    <a:cubicBezTo>
                      <a:pt x="431" y="575"/>
                      <a:pt x="538" y="516"/>
                      <a:pt x="587" y="398"/>
                    </a:cubicBezTo>
                    <a:cubicBezTo>
                      <a:pt x="671" y="199"/>
                      <a:pt x="526" y="0"/>
                      <a:pt x="3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83" name="Google Shape;13283;p61"/>
              <p:cNvSpPr/>
              <p:nvPr/>
            </p:nvSpPr>
            <p:spPr>
              <a:xfrm>
                <a:off x="3699325" y="3054775"/>
                <a:ext cx="16325" cy="14175"/>
              </a:xfrm>
              <a:custGeom>
                <a:rect b="b" l="l" r="r" t="t"/>
                <a:pathLst>
                  <a:path extrusionOk="0" h="567" w="653">
                    <a:moveTo>
                      <a:pt x="377" y="0"/>
                    </a:moveTo>
                    <a:cubicBezTo>
                      <a:pt x="182" y="0"/>
                      <a:pt x="0" y="203"/>
                      <a:pt x="116" y="426"/>
                    </a:cubicBezTo>
                    <a:cubicBezTo>
                      <a:pt x="153" y="501"/>
                      <a:pt x="228" y="551"/>
                      <a:pt x="316" y="563"/>
                    </a:cubicBezTo>
                    <a:cubicBezTo>
                      <a:pt x="330" y="565"/>
                      <a:pt x="344" y="567"/>
                      <a:pt x="358" y="567"/>
                    </a:cubicBezTo>
                    <a:cubicBezTo>
                      <a:pt x="493" y="567"/>
                      <a:pt x="618" y="461"/>
                      <a:pt x="641" y="326"/>
                    </a:cubicBezTo>
                    <a:cubicBezTo>
                      <a:pt x="653" y="288"/>
                      <a:pt x="653" y="251"/>
                      <a:pt x="641" y="226"/>
                    </a:cubicBezTo>
                    <a:cubicBezTo>
                      <a:pt x="641" y="201"/>
                      <a:pt x="641" y="188"/>
                      <a:pt x="628" y="176"/>
                    </a:cubicBezTo>
                    <a:cubicBezTo>
                      <a:pt x="628" y="151"/>
                      <a:pt x="616" y="126"/>
                      <a:pt x="603" y="113"/>
                    </a:cubicBezTo>
                    <a:cubicBezTo>
                      <a:pt x="538" y="34"/>
                      <a:pt x="456" y="0"/>
                      <a:pt x="3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84" name="Google Shape;13284;p61"/>
              <p:cNvSpPr/>
              <p:nvPr/>
            </p:nvSpPr>
            <p:spPr>
              <a:xfrm>
                <a:off x="3668450" y="3287300"/>
                <a:ext cx="15650" cy="14450"/>
              </a:xfrm>
              <a:custGeom>
                <a:rect b="b" l="l" r="r" t="t"/>
                <a:pathLst>
                  <a:path extrusionOk="0" h="578" w="626">
                    <a:moveTo>
                      <a:pt x="310" y="0"/>
                    </a:moveTo>
                    <a:cubicBezTo>
                      <a:pt x="274" y="0"/>
                      <a:pt x="237" y="7"/>
                      <a:pt x="201" y="22"/>
                    </a:cubicBezTo>
                    <a:cubicBezTo>
                      <a:pt x="151" y="35"/>
                      <a:pt x="113" y="60"/>
                      <a:pt x="88" y="97"/>
                    </a:cubicBezTo>
                    <a:cubicBezTo>
                      <a:pt x="13" y="185"/>
                      <a:pt x="1" y="297"/>
                      <a:pt x="38" y="397"/>
                    </a:cubicBezTo>
                    <a:cubicBezTo>
                      <a:pt x="76" y="497"/>
                      <a:pt x="163" y="572"/>
                      <a:pt x="276" y="572"/>
                    </a:cubicBezTo>
                    <a:cubicBezTo>
                      <a:pt x="287" y="576"/>
                      <a:pt x="299" y="577"/>
                      <a:pt x="312" y="577"/>
                    </a:cubicBezTo>
                    <a:cubicBezTo>
                      <a:pt x="343" y="577"/>
                      <a:pt x="378" y="568"/>
                      <a:pt x="413" y="560"/>
                    </a:cubicBezTo>
                    <a:cubicBezTo>
                      <a:pt x="551" y="497"/>
                      <a:pt x="626" y="335"/>
                      <a:pt x="576" y="185"/>
                    </a:cubicBezTo>
                    <a:cubicBezTo>
                      <a:pt x="528" y="71"/>
                      <a:pt x="423" y="0"/>
                      <a:pt x="3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85" name="Google Shape;13285;p61"/>
              <p:cNvSpPr/>
              <p:nvPr/>
            </p:nvSpPr>
            <p:spPr>
              <a:xfrm>
                <a:off x="3958375" y="3141775"/>
                <a:ext cx="16025" cy="14625"/>
              </a:xfrm>
              <a:custGeom>
                <a:rect b="b" l="l" r="r" t="t"/>
                <a:pathLst>
                  <a:path extrusionOk="0" h="585" w="641">
                    <a:moveTo>
                      <a:pt x="323" y="1"/>
                    </a:moveTo>
                    <a:cubicBezTo>
                      <a:pt x="242" y="1"/>
                      <a:pt x="161" y="34"/>
                      <a:pt x="101" y="107"/>
                    </a:cubicBezTo>
                    <a:cubicBezTo>
                      <a:pt x="1" y="232"/>
                      <a:pt x="26" y="420"/>
                      <a:pt x="151" y="520"/>
                    </a:cubicBezTo>
                    <a:cubicBezTo>
                      <a:pt x="206" y="565"/>
                      <a:pt x="269" y="585"/>
                      <a:pt x="330" y="585"/>
                    </a:cubicBezTo>
                    <a:cubicBezTo>
                      <a:pt x="491" y="585"/>
                      <a:pt x="640" y="447"/>
                      <a:pt x="613" y="257"/>
                    </a:cubicBezTo>
                    <a:cubicBezTo>
                      <a:pt x="597" y="99"/>
                      <a:pt x="461" y="1"/>
                      <a:pt x="3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86" name="Google Shape;13286;p61"/>
              <p:cNvSpPr/>
              <p:nvPr/>
            </p:nvSpPr>
            <p:spPr>
              <a:xfrm>
                <a:off x="3995875" y="3121175"/>
                <a:ext cx="18300" cy="14575"/>
              </a:xfrm>
              <a:custGeom>
                <a:rect b="b" l="l" r="r" t="t"/>
                <a:pathLst>
                  <a:path extrusionOk="0" h="583" w="732">
                    <a:moveTo>
                      <a:pt x="349" y="0"/>
                    </a:moveTo>
                    <a:cubicBezTo>
                      <a:pt x="254" y="0"/>
                      <a:pt x="159" y="47"/>
                      <a:pt x="101" y="144"/>
                    </a:cubicBezTo>
                    <a:cubicBezTo>
                      <a:pt x="1" y="319"/>
                      <a:pt x="101" y="544"/>
                      <a:pt x="313" y="581"/>
                    </a:cubicBezTo>
                    <a:cubicBezTo>
                      <a:pt x="324" y="582"/>
                      <a:pt x="334" y="583"/>
                      <a:pt x="345" y="583"/>
                    </a:cubicBezTo>
                    <a:cubicBezTo>
                      <a:pt x="577" y="583"/>
                      <a:pt x="731" y="322"/>
                      <a:pt x="588" y="119"/>
                    </a:cubicBezTo>
                    <a:cubicBezTo>
                      <a:pt x="528" y="41"/>
                      <a:pt x="438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87" name="Google Shape;13287;p61"/>
              <p:cNvSpPr/>
              <p:nvPr/>
            </p:nvSpPr>
            <p:spPr>
              <a:xfrm>
                <a:off x="3928975" y="3108175"/>
                <a:ext cx="18250" cy="14700"/>
              </a:xfrm>
              <a:custGeom>
                <a:rect b="b" l="l" r="r" t="t"/>
                <a:pathLst>
                  <a:path extrusionOk="0" h="588" w="730">
                    <a:moveTo>
                      <a:pt x="384" y="0"/>
                    </a:moveTo>
                    <a:cubicBezTo>
                      <a:pt x="189" y="0"/>
                      <a:pt x="1" y="207"/>
                      <a:pt x="115" y="427"/>
                    </a:cubicBezTo>
                    <a:cubicBezTo>
                      <a:pt x="175" y="539"/>
                      <a:pt x="274" y="587"/>
                      <a:pt x="371" y="587"/>
                    </a:cubicBezTo>
                    <a:cubicBezTo>
                      <a:pt x="553" y="587"/>
                      <a:pt x="729" y="417"/>
                      <a:pt x="640" y="189"/>
                    </a:cubicBezTo>
                    <a:cubicBezTo>
                      <a:pt x="640" y="164"/>
                      <a:pt x="627" y="152"/>
                      <a:pt x="615" y="127"/>
                    </a:cubicBezTo>
                    <a:cubicBezTo>
                      <a:pt x="551" y="37"/>
                      <a:pt x="467" y="0"/>
                      <a:pt x="3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88" name="Google Shape;13288;p61"/>
              <p:cNvSpPr/>
              <p:nvPr/>
            </p:nvSpPr>
            <p:spPr>
              <a:xfrm>
                <a:off x="3940575" y="3069050"/>
                <a:ext cx="14700" cy="14650"/>
              </a:xfrm>
              <a:custGeom>
                <a:rect b="b" l="l" r="r" t="t"/>
                <a:pathLst>
                  <a:path extrusionOk="0" h="586" w="588">
                    <a:moveTo>
                      <a:pt x="290" y="0"/>
                    </a:moveTo>
                    <a:cubicBezTo>
                      <a:pt x="210" y="0"/>
                      <a:pt x="131" y="35"/>
                      <a:pt x="76" y="104"/>
                    </a:cubicBezTo>
                    <a:cubicBezTo>
                      <a:pt x="26" y="167"/>
                      <a:pt x="1" y="242"/>
                      <a:pt x="13" y="317"/>
                    </a:cubicBezTo>
                    <a:cubicBezTo>
                      <a:pt x="29" y="484"/>
                      <a:pt x="166" y="585"/>
                      <a:pt x="306" y="585"/>
                    </a:cubicBezTo>
                    <a:cubicBezTo>
                      <a:pt x="386" y="585"/>
                      <a:pt x="466" y="552"/>
                      <a:pt x="525" y="479"/>
                    </a:cubicBezTo>
                    <a:cubicBezTo>
                      <a:pt x="575" y="417"/>
                      <a:pt x="588" y="342"/>
                      <a:pt x="588" y="267"/>
                    </a:cubicBezTo>
                    <a:cubicBezTo>
                      <a:pt x="575" y="242"/>
                      <a:pt x="575" y="217"/>
                      <a:pt x="563" y="192"/>
                    </a:cubicBezTo>
                    <a:cubicBezTo>
                      <a:pt x="550" y="142"/>
                      <a:pt x="513" y="104"/>
                      <a:pt x="476" y="67"/>
                    </a:cubicBezTo>
                    <a:cubicBezTo>
                      <a:pt x="420" y="23"/>
                      <a:pt x="355" y="0"/>
                      <a:pt x="2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89" name="Google Shape;13289;p61"/>
              <p:cNvSpPr/>
              <p:nvPr/>
            </p:nvSpPr>
            <p:spPr>
              <a:xfrm>
                <a:off x="3974950" y="3068375"/>
                <a:ext cx="17425" cy="14600"/>
              </a:xfrm>
              <a:custGeom>
                <a:rect b="b" l="l" r="r" t="t"/>
                <a:pathLst>
                  <a:path extrusionOk="0" h="584" w="697">
                    <a:moveTo>
                      <a:pt x="349" y="0"/>
                    </a:moveTo>
                    <a:cubicBezTo>
                      <a:pt x="254" y="0"/>
                      <a:pt x="158" y="47"/>
                      <a:pt x="100" y="144"/>
                    </a:cubicBezTo>
                    <a:cubicBezTo>
                      <a:pt x="0" y="319"/>
                      <a:pt x="100" y="544"/>
                      <a:pt x="313" y="581"/>
                    </a:cubicBezTo>
                    <a:cubicBezTo>
                      <a:pt x="324" y="583"/>
                      <a:pt x="336" y="583"/>
                      <a:pt x="347" y="583"/>
                    </a:cubicBezTo>
                    <a:cubicBezTo>
                      <a:pt x="543" y="583"/>
                      <a:pt x="696" y="383"/>
                      <a:pt x="625" y="194"/>
                    </a:cubicBezTo>
                    <a:cubicBezTo>
                      <a:pt x="613" y="169"/>
                      <a:pt x="600" y="144"/>
                      <a:pt x="588" y="119"/>
                    </a:cubicBezTo>
                    <a:cubicBezTo>
                      <a:pt x="527" y="41"/>
                      <a:pt x="438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90" name="Google Shape;13290;p61"/>
              <p:cNvSpPr/>
              <p:nvPr/>
            </p:nvSpPr>
            <p:spPr>
              <a:xfrm>
                <a:off x="4008675" y="308797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35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51" y="385"/>
                    </a:cubicBezTo>
                    <a:cubicBezTo>
                      <a:pt x="100" y="503"/>
                      <a:pt x="212" y="575"/>
                      <a:pt x="331" y="575"/>
                    </a:cubicBezTo>
                    <a:cubicBezTo>
                      <a:pt x="363" y="575"/>
                      <a:pt x="395" y="570"/>
                      <a:pt x="426" y="560"/>
                    </a:cubicBezTo>
                    <a:cubicBezTo>
                      <a:pt x="576" y="497"/>
                      <a:pt x="651" y="335"/>
                      <a:pt x="601" y="185"/>
                    </a:cubicBezTo>
                    <a:cubicBezTo>
                      <a:pt x="553" y="71"/>
                      <a:pt x="448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91" name="Google Shape;13291;p61"/>
              <p:cNvSpPr/>
              <p:nvPr/>
            </p:nvSpPr>
            <p:spPr>
              <a:xfrm>
                <a:off x="4072600" y="3098425"/>
                <a:ext cx="17025" cy="12775"/>
              </a:xfrm>
              <a:custGeom>
                <a:rect b="b" l="l" r="r" t="t"/>
                <a:pathLst>
                  <a:path extrusionOk="0" h="511" w="681">
                    <a:moveTo>
                      <a:pt x="490" y="1"/>
                    </a:moveTo>
                    <a:cubicBezTo>
                      <a:pt x="282" y="1"/>
                      <a:pt x="1" y="286"/>
                      <a:pt x="206" y="454"/>
                    </a:cubicBezTo>
                    <a:cubicBezTo>
                      <a:pt x="259" y="491"/>
                      <a:pt x="321" y="510"/>
                      <a:pt x="384" y="510"/>
                    </a:cubicBezTo>
                    <a:cubicBezTo>
                      <a:pt x="468" y="510"/>
                      <a:pt x="554" y="476"/>
                      <a:pt x="618" y="404"/>
                    </a:cubicBezTo>
                    <a:cubicBezTo>
                      <a:pt x="656" y="342"/>
                      <a:pt x="681" y="267"/>
                      <a:pt x="681" y="192"/>
                    </a:cubicBezTo>
                    <a:cubicBezTo>
                      <a:pt x="668" y="167"/>
                      <a:pt x="668" y="142"/>
                      <a:pt x="656" y="117"/>
                    </a:cubicBezTo>
                    <a:cubicBezTo>
                      <a:pt x="624" y="34"/>
                      <a:pt x="561" y="1"/>
                      <a:pt x="4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92" name="Google Shape;13292;p61"/>
              <p:cNvSpPr/>
              <p:nvPr/>
            </p:nvSpPr>
            <p:spPr>
              <a:xfrm>
                <a:off x="4043375" y="3068750"/>
                <a:ext cx="16250" cy="14400"/>
              </a:xfrm>
              <a:custGeom>
                <a:rect b="b" l="l" r="r" t="t"/>
                <a:pathLst>
                  <a:path extrusionOk="0" h="576" w="650">
                    <a:moveTo>
                      <a:pt x="316" y="1"/>
                    </a:moveTo>
                    <a:cubicBezTo>
                      <a:pt x="285" y="1"/>
                      <a:pt x="254" y="6"/>
                      <a:pt x="225" y="17"/>
                    </a:cubicBezTo>
                    <a:cubicBezTo>
                      <a:pt x="75" y="79"/>
                      <a:pt x="0" y="241"/>
                      <a:pt x="50" y="391"/>
                    </a:cubicBezTo>
                    <a:cubicBezTo>
                      <a:pt x="98" y="505"/>
                      <a:pt x="203" y="576"/>
                      <a:pt x="316" y="576"/>
                    </a:cubicBezTo>
                    <a:cubicBezTo>
                      <a:pt x="352" y="576"/>
                      <a:pt x="389" y="569"/>
                      <a:pt x="425" y="554"/>
                    </a:cubicBezTo>
                    <a:cubicBezTo>
                      <a:pt x="575" y="504"/>
                      <a:pt x="650" y="329"/>
                      <a:pt x="600" y="179"/>
                    </a:cubicBezTo>
                    <a:cubicBezTo>
                      <a:pt x="551" y="71"/>
                      <a:pt x="431" y="1"/>
                      <a:pt x="3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93" name="Google Shape;13293;p61"/>
              <p:cNvSpPr/>
              <p:nvPr/>
            </p:nvSpPr>
            <p:spPr>
              <a:xfrm>
                <a:off x="3889975" y="3164400"/>
                <a:ext cx="17400" cy="14475"/>
              </a:xfrm>
              <a:custGeom>
                <a:rect b="b" l="l" r="r" t="t"/>
                <a:pathLst>
                  <a:path extrusionOk="0" h="579" w="696">
                    <a:moveTo>
                      <a:pt x="356" y="0"/>
                    </a:moveTo>
                    <a:cubicBezTo>
                      <a:pt x="260" y="0"/>
                      <a:pt x="165" y="47"/>
                      <a:pt x="113" y="139"/>
                    </a:cubicBezTo>
                    <a:cubicBezTo>
                      <a:pt x="0" y="314"/>
                      <a:pt x="113" y="539"/>
                      <a:pt x="313" y="577"/>
                    </a:cubicBezTo>
                    <a:cubicBezTo>
                      <a:pt x="324" y="578"/>
                      <a:pt x="335" y="579"/>
                      <a:pt x="347" y="579"/>
                    </a:cubicBezTo>
                    <a:cubicBezTo>
                      <a:pt x="543" y="579"/>
                      <a:pt x="696" y="379"/>
                      <a:pt x="625" y="189"/>
                    </a:cubicBezTo>
                    <a:cubicBezTo>
                      <a:pt x="613" y="164"/>
                      <a:pt x="600" y="139"/>
                      <a:pt x="588" y="114"/>
                    </a:cubicBezTo>
                    <a:cubicBezTo>
                      <a:pt x="528" y="38"/>
                      <a:pt x="442" y="0"/>
                      <a:pt x="3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94" name="Google Shape;13294;p61"/>
              <p:cNvSpPr/>
              <p:nvPr/>
            </p:nvSpPr>
            <p:spPr>
              <a:xfrm>
                <a:off x="3895275" y="3125625"/>
                <a:ext cx="19175" cy="14450"/>
              </a:xfrm>
              <a:custGeom>
                <a:rect b="b" l="l" r="r" t="t"/>
                <a:pathLst>
                  <a:path extrusionOk="0" h="578" w="767">
                    <a:moveTo>
                      <a:pt x="395" y="0"/>
                    </a:moveTo>
                    <a:cubicBezTo>
                      <a:pt x="380" y="0"/>
                      <a:pt x="366" y="1"/>
                      <a:pt x="351" y="3"/>
                    </a:cubicBezTo>
                    <a:cubicBezTo>
                      <a:pt x="101" y="28"/>
                      <a:pt x="1" y="353"/>
                      <a:pt x="201" y="516"/>
                    </a:cubicBezTo>
                    <a:cubicBezTo>
                      <a:pt x="253" y="558"/>
                      <a:pt x="316" y="577"/>
                      <a:pt x="379" y="577"/>
                    </a:cubicBezTo>
                    <a:cubicBezTo>
                      <a:pt x="467" y="577"/>
                      <a:pt x="555" y="539"/>
                      <a:pt x="613" y="466"/>
                    </a:cubicBezTo>
                    <a:cubicBezTo>
                      <a:pt x="766" y="277"/>
                      <a:pt x="631" y="0"/>
                      <a:pt x="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95" name="Google Shape;13295;p61"/>
              <p:cNvSpPr/>
              <p:nvPr/>
            </p:nvSpPr>
            <p:spPr>
              <a:xfrm>
                <a:off x="3863725" y="3104750"/>
                <a:ext cx="17675" cy="14525"/>
              </a:xfrm>
              <a:custGeom>
                <a:rect b="b" l="l" r="r" t="t"/>
                <a:pathLst>
                  <a:path extrusionOk="0" h="581" w="707">
                    <a:moveTo>
                      <a:pt x="362" y="1"/>
                    </a:moveTo>
                    <a:cubicBezTo>
                      <a:pt x="266" y="1"/>
                      <a:pt x="171" y="48"/>
                      <a:pt x="113" y="139"/>
                    </a:cubicBezTo>
                    <a:cubicBezTo>
                      <a:pt x="0" y="314"/>
                      <a:pt x="113" y="551"/>
                      <a:pt x="325" y="576"/>
                    </a:cubicBezTo>
                    <a:cubicBezTo>
                      <a:pt x="342" y="579"/>
                      <a:pt x="358" y="580"/>
                      <a:pt x="374" y="580"/>
                    </a:cubicBezTo>
                    <a:cubicBezTo>
                      <a:pt x="564" y="580"/>
                      <a:pt x="707" y="384"/>
                      <a:pt x="638" y="189"/>
                    </a:cubicBezTo>
                    <a:cubicBezTo>
                      <a:pt x="625" y="164"/>
                      <a:pt x="613" y="139"/>
                      <a:pt x="600" y="126"/>
                    </a:cubicBezTo>
                    <a:cubicBezTo>
                      <a:pt x="540" y="42"/>
                      <a:pt x="451" y="1"/>
                      <a:pt x="3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96" name="Google Shape;13296;p61"/>
              <p:cNvSpPr/>
              <p:nvPr/>
            </p:nvSpPr>
            <p:spPr>
              <a:xfrm>
                <a:off x="3866275" y="3065500"/>
                <a:ext cx="19250" cy="14650"/>
              </a:xfrm>
              <a:custGeom>
                <a:rect b="b" l="l" r="r" t="t"/>
                <a:pathLst>
                  <a:path extrusionOk="0" h="586" w="770">
                    <a:moveTo>
                      <a:pt x="399" y="1"/>
                    </a:moveTo>
                    <a:cubicBezTo>
                      <a:pt x="63" y="1"/>
                      <a:pt x="0" y="549"/>
                      <a:pt x="386" y="584"/>
                    </a:cubicBezTo>
                    <a:cubicBezTo>
                      <a:pt x="397" y="585"/>
                      <a:pt x="409" y="586"/>
                      <a:pt x="420" y="586"/>
                    </a:cubicBezTo>
                    <a:cubicBezTo>
                      <a:pt x="616" y="586"/>
                      <a:pt x="769" y="386"/>
                      <a:pt x="698" y="197"/>
                    </a:cubicBezTo>
                    <a:cubicBezTo>
                      <a:pt x="686" y="172"/>
                      <a:pt x="673" y="147"/>
                      <a:pt x="661" y="134"/>
                    </a:cubicBezTo>
                    <a:cubicBezTo>
                      <a:pt x="611" y="72"/>
                      <a:pt x="548" y="22"/>
                      <a:pt x="473" y="9"/>
                    </a:cubicBezTo>
                    <a:cubicBezTo>
                      <a:pt x="447" y="3"/>
                      <a:pt x="422" y="1"/>
                      <a:pt x="3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97" name="Google Shape;13297;p61"/>
              <p:cNvSpPr/>
              <p:nvPr/>
            </p:nvSpPr>
            <p:spPr>
              <a:xfrm>
                <a:off x="3964700" y="3104400"/>
                <a:ext cx="16350" cy="11750"/>
              </a:xfrm>
              <a:custGeom>
                <a:rect b="b" l="l" r="r" t="t"/>
                <a:pathLst>
                  <a:path extrusionOk="0" h="470" w="654">
                    <a:moveTo>
                      <a:pt x="319" y="1"/>
                    </a:moveTo>
                    <a:cubicBezTo>
                      <a:pt x="187" y="1"/>
                      <a:pt x="58" y="88"/>
                      <a:pt x="35" y="240"/>
                    </a:cubicBezTo>
                    <a:lnTo>
                      <a:pt x="23" y="240"/>
                    </a:lnTo>
                    <a:cubicBezTo>
                      <a:pt x="0" y="398"/>
                      <a:pt x="138" y="469"/>
                      <a:pt x="284" y="469"/>
                    </a:cubicBezTo>
                    <a:cubicBezTo>
                      <a:pt x="462" y="469"/>
                      <a:pt x="654" y="363"/>
                      <a:pt x="585" y="178"/>
                    </a:cubicBezTo>
                    <a:cubicBezTo>
                      <a:pt x="573" y="153"/>
                      <a:pt x="560" y="140"/>
                      <a:pt x="548" y="115"/>
                    </a:cubicBezTo>
                    <a:cubicBezTo>
                      <a:pt x="489" y="37"/>
                      <a:pt x="404" y="1"/>
                      <a:pt x="3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98" name="Google Shape;13298;p61"/>
              <p:cNvSpPr/>
              <p:nvPr/>
            </p:nvSpPr>
            <p:spPr>
              <a:xfrm>
                <a:off x="3901225" y="3086025"/>
                <a:ext cx="19150" cy="14475"/>
              </a:xfrm>
              <a:custGeom>
                <a:rect b="b" l="l" r="r" t="t"/>
                <a:pathLst>
                  <a:path extrusionOk="0" h="579" w="766">
                    <a:moveTo>
                      <a:pt x="399" y="1"/>
                    </a:moveTo>
                    <a:cubicBezTo>
                      <a:pt x="194" y="1"/>
                      <a:pt x="1" y="238"/>
                      <a:pt x="163" y="463"/>
                    </a:cubicBezTo>
                    <a:cubicBezTo>
                      <a:pt x="200" y="525"/>
                      <a:pt x="275" y="563"/>
                      <a:pt x="350" y="575"/>
                    </a:cubicBezTo>
                    <a:cubicBezTo>
                      <a:pt x="365" y="577"/>
                      <a:pt x="380" y="579"/>
                      <a:pt x="394" y="579"/>
                    </a:cubicBezTo>
                    <a:cubicBezTo>
                      <a:pt x="620" y="579"/>
                      <a:pt x="766" y="313"/>
                      <a:pt x="625" y="125"/>
                    </a:cubicBezTo>
                    <a:cubicBezTo>
                      <a:pt x="562" y="37"/>
                      <a:pt x="479" y="1"/>
                      <a:pt x="3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99" name="Google Shape;13299;p61"/>
              <p:cNvSpPr/>
              <p:nvPr/>
            </p:nvSpPr>
            <p:spPr>
              <a:xfrm>
                <a:off x="3925575" y="3150450"/>
                <a:ext cx="15675" cy="14425"/>
              </a:xfrm>
              <a:custGeom>
                <a:rect b="b" l="l" r="r" t="t"/>
                <a:pathLst>
                  <a:path extrusionOk="0" h="577" w="627">
                    <a:moveTo>
                      <a:pt x="305" y="0"/>
                    </a:moveTo>
                    <a:cubicBezTo>
                      <a:pt x="173" y="0"/>
                      <a:pt x="39" y="85"/>
                      <a:pt x="13" y="248"/>
                    </a:cubicBezTo>
                    <a:cubicBezTo>
                      <a:pt x="1" y="323"/>
                      <a:pt x="26" y="398"/>
                      <a:pt x="76" y="460"/>
                    </a:cubicBezTo>
                    <a:cubicBezTo>
                      <a:pt x="133" y="541"/>
                      <a:pt x="213" y="576"/>
                      <a:pt x="294" y="576"/>
                    </a:cubicBezTo>
                    <a:cubicBezTo>
                      <a:pt x="460" y="576"/>
                      <a:pt x="626" y="425"/>
                      <a:pt x="576" y="223"/>
                    </a:cubicBezTo>
                    <a:cubicBezTo>
                      <a:pt x="546" y="73"/>
                      <a:pt x="426" y="0"/>
                      <a:pt x="3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00" name="Google Shape;13300;p61"/>
              <p:cNvSpPr/>
              <p:nvPr/>
            </p:nvSpPr>
            <p:spPr>
              <a:xfrm>
                <a:off x="4078350" y="3064100"/>
                <a:ext cx="19725" cy="14450"/>
              </a:xfrm>
              <a:custGeom>
                <a:rect b="b" l="l" r="r" t="t"/>
                <a:pathLst>
                  <a:path extrusionOk="0" h="578" w="789">
                    <a:moveTo>
                      <a:pt x="390" y="1"/>
                    </a:moveTo>
                    <a:cubicBezTo>
                      <a:pt x="47" y="1"/>
                      <a:pt x="0" y="529"/>
                      <a:pt x="363" y="577"/>
                    </a:cubicBezTo>
                    <a:lnTo>
                      <a:pt x="363" y="565"/>
                    </a:lnTo>
                    <a:cubicBezTo>
                      <a:pt x="376" y="566"/>
                      <a:pt x="388" y="567"/>
                      <a:pt x="399" y="567"/>
                    </a:cubicBezTo>
                    <a:cubicBezTo>
                      <a:pt x="730" y="567"/>
                      <a:pt x="788" y="75"/>
                      <a:pt x="451" y="3"/>
                    </a:cubicBezTo>
                    <a:lnTo>
                      <a:pt x="426" y="3"/>
                    </a:lnTo>
                    <a:cubicBezTo>
                      <a:pt x="414" y="1"/>
                      <a:pt x="402" y="1"/>
                      <a:pt x="3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01" name="Google Shape;13301;p61"/>
              <p:cNvSpPr/>
              <p:nvPr/>
            </p:nvSpPr>
            <p:spPr>
              <a:xfrm>
                <a:off x="4041175" y="310827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34" y="1"/>
                    </a:moveTo>
                    <a:cubicBezTo>
                      <a:pt x="298" y="1"/>
                      <a:pt x="262" y="8"/>
                      <a:pt x="226" y="23"/>
                    </a:cubicBezTo>
                    <a:cubicBezTo>
                      <a:pt x="76" y="73"/>
                      <a:pt x="1" y="248"/>
                      <a:pt x="63" y="385"/>
                    </a:cubicBezTo>
                    <a:cubicBezTo>
                      <a:pt x="103" y="504"/>
                      <a:pt x="220" y="575"/>
                      <a:pt x="342" y="575"/>
                    </a:cubicBezTo>
                    <a:cubicBezTo>
                      <a:pt x="374" y="575"/>
                      <a:pt x="407" y="570"/>
                      <a:pt x="438" y="560"/>
                    </a:cubicBezTo>
                    <a:cubicBezTo>
                      <a:pt x="588" y="497"/>
                      <a:pt x="650" y="335"/>
                      <a:pt x="600" y="185"/>
                    </a:cubicBezTo>
                    <a:cubicBezTo>
                      <a:pt x="553" y="71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02" name="Google Shape;13302;p61"/>
              <p:cNvSpPr/>
              <p:nvPr/>
            </p:nvSpPr>
            <p:spPr>
              <a:xfrm>
                <a:off x="3919325" y="3193450"/>
                <a:ext cx="16875" cy="15250"/>
              </a:xfrm>
              <a:custGeom>
                <a:rect b="b" l="l" r="r" t="t"/>
                <a:pathLst>
                  <a:path extrusionOk="0" h="610" w="675">
                    <a:moveTo>
                      <a:pt x="295" y="1"/>
                    </a:moveTo>
                    <a:cubicBezTo>
                      <a:pt x="155" y="1"/>
                      <a:pt x="18" y="104"/>
                      <a:pt x="1" y="265"/>
                    </a:cubicBezTo>
                    <a:cubicBezTo>
                      <a:pt x="1" y="315"/>
                      <a:pt x="1" y="352"/>
                      <a:pt x="26" y="402"/>
                    </a:cubicBezTo>
                    <a:cubicBezTo>
                      <a:pt x="67" y="549"/>
                      <a:pt x="174" y="610"/>
                      <a:pt x="284" y="610"/>
                    </a:cubicBezTo>
                    <a:cubicBezTo>
                      <a:pt x="474" y="610"/>
                      <a:pt x="674" y="427"/>
                      <a:pt x="563" y="190"/>
                    </a:cubicBezTo>
                    <a:cubicBezTo>
                      <a:pt x="538" y="152"/>
                      <a:pt x="513" y="115"/>
                      <a:pt x="488" y="77"/>
                    </a:cubicBezTo>
                    <a:cubicBezTo>
                      <a:pt x="432" y="25"/>
                      <a:pt x="363" y="1"/>
                      <a:pt x="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03" name="Google Shape;13303;p61"/>
              <p:cNvSpPr/>
              <p:nvPr/>
            </p:nvSpPr>
            <p:spPr>
              <a:xfrm>
                <a:off x="4029625" y="3140775"/>
                <a:ext cx="17475" cy="14600"/>
              </a:xfrm>
              <a:custGeom>
                <a:rect b="b" l="l" r="r" t="t"/>
                <a:pathLst>
                  <a:path extrusionOk="0" h="584" w="699">
                    <a:moveTo>
                      <a:pt x="359" y="0"/>
                    </a:moveTo>
                    <a:cubicBezTo>
                      <a:pt x="323" y="0"/>
                      <a:pt x="286" y="7"/>
                      <a:pt x="250" y="22"/>
                    </a:cubicBezTo>
                    <a:cubicBezTo>
                      <a:pt x="13" y="110"/>
                      <a:pt x="0" y="447"/>
                      <a:pt x="238" y="560"/>
                    </a:cubicBezTo>
                    <a:cubicBezTo>
                      <a:pt x="276" y="576"/>
                      <a:pt x="314" y="583"/>
                      <a:pt x="351" y="583"/>
                    </a:cubicBezTo>
                    <a:cubicBezTo>
                      <a:pt x="543" y="583"/>
                      <a:pt x="698" y="384"/>
                      <a:pt x="625" y="185"/>
                    </a:cubicBezTo>
                    <a:cubicBezTo>
                      <a:pt x="578" y="71"/>
                      <a:pt x="472" y="0"/>
                      <a:pt x="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04" name="Google Shape;13304;p61"/>
              <p:cNvSpPr/>
              <p:nvPr/>
            </p:nvSpPr>
            <p:spPr>
              <a:xfrm>
                <a:off x="3888100" y="3202000"/>
                <a:ext cx="15950" cy="14425"/>
              </a:xfrm>
              <a:custGeom>
                <a:rect b="b" l="l" r="r" t="t"/>
                <a:pathLst>
                  <a:path extrusionOk="0" h="577" w="638">
                    <a:moveTo>
                      <a:pt x="316" y="1"/>
                    </a:moveTo>
                    <a:cubicBezTo>
                      <a:pt x="281" y="1"/>
                      <a:pt x="246" y="8"/>
                      <a:pt x="213" y="23"/>
                    </a:cubicBezTo>
                    <a:cubicBezTo>
                      <a:pt x="163" y="35"/>
                      <a:pt x="125" y="60"/>
                      <a:pt x="100" y="98"/>
                    </a:cubicBezTo>
                    <a:cubicBezTo>
                      <a:pt x="25" y="185"/>
                      <a:pt x="0" y="298"/>
                      <a:pt x="50" y="398"/>
                    </a:cubicBezTo>
                    <a:cubicBezTo>
                      <a:pt x="89" y="513"/>
                      <a:pt x="202" y="577"/>
                      <a:pt x="315" y="577"/>
                    </a:cubicBezTo>
                    <a:cubicBezTo>
                      <a:pt x="348" y="577"/>
                      <a:pt x="381" y="571"/>
                      <a:pt x="413" y="560"/>
                    </a:cubicBezTo>
                    <a:cubicBezTo>
                      <a:pt x="563" y="497"/>
                      <a:pt x="638" y="335"/>
                      <a:pt x="575" y="185"/>
                    </a:cubicBezTo>
                    <a:cubicBezTo>
                      <a:pt x="537" y="71"/>
                      <a:pt x="427" y="1"/>
                      <a:pt x="3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05" name="Google Shape;13305;p61"/>
              <p:cNvSpPr/>
              <p:nvPr/>
            </p:nvSpPr>
            <p:spPr>
              <a:xfrm>
                <a:off x="4178325" y="3056500"/>
                <a:ext cx="16025" cy="14625"/>
              </a:xfrm>
              <a:custGeom>
                <a:rect b="b" l="l" r="r" t="t"/>
                <a:pathLst>
                  <a:path extrusionOk="0" h="585" w="641">
                    <a:moveTo>
                      <a:pt x="322" y="0"/>
                    </a:moveTo>
                    <a:cubicBezTo>
                      <a:pt x="242" y="0"/>
                      <a:pt x="160" y="33"/>
                      <a:pt x="101" y="107"/>
                    </a:cubicBezTo>
                    <a:cubicBezTo>
                      <a:pt x="1" y="232"/>
                      <a:pt x="26" y="419"/>
                      <a:pt x="151" y="519"/>
                    </a:cubicBezTo>
                    <a:cubicBezTo>
                      <a:pt x="206" y="564"/>
                      <a:pt x="269" y="584"/>
                      <a:pt x="330" y="584"/>
                    </a:cubicBezTo>
                    <a:cubicBezTo>
                      <a:pt x="491" y="584"/>
                      <a:pt x="640" y="446"/>
                      <a:pt x="613" y="257"/>
                    </a:cubicBezTo>
                    <a:cubicBezTo>
                      <a:pt x="597" y="98"/>
                      <a:pt x="461" y="0"/>
                      <a:pt x="3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06" name="Google Shape;13306;p61"/>
              <p:cNvSpPr/>
              <p:nvPr/>
            </p:nvSpPr>
            <p:spPr>
              <a:xfrm>
                <a:off x="4109900" y="3079100"/>
                <a:ext cx="17425" cy="14500"/>
              </a:xfrm>
              <a:custGeom>
                <a:rect b="b" l="l" r="r" t="t"/>
                <a:pathLst>
                  <a:path extrusionOk="0" h="580" w="697">
                    <a:moveTo>
                      <a:pt x="355" y="0"/>
                    </a:moveTo>
                    <a:cubicBezTo>
                      <a:pt x="258" y="0"/>
                      <a:pt x="160" y="48"/>
                      <a:pt x="101" y="140"/>
                    </a:cubicBezTo>
                    <a:cubicBezTo>
                      <a:pt x="1" y="315"/>
                      <a:pt x="101" y="540"/>
                      <a:pt x="313" y="577"/>
                    </a:cubicBezTo>
                    <a:cubicBezTo>
                      <a:pt x="325" y="579"/>
                      <a:pt x="336" y="579"/>
                      <a:pt x="347" y="579"/>
                    </a:cubicBezTo>
                    <a:cubicBezTo>
                      <a:pt x="544" y="579"/>
                      <a:pt x="697" y="379"/>
                      <a:pt x="626" y="190"/>
                    </a:cubicBezTo>
                    <a:cubicBezTo>
                      <a:pt x="613" y="165"/>
                      <a:pt x="601" y="140"/>
                      <a:pt x="588" y="115"/>
                    </a:cubicBezTo>
                    <a:cubicBezTo>
                      <a:pt x="529" y="38"/>
                      <a:pt x="442" y="0"/>
                      <a:pt x="3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07" name="Google Shape;13307;p61"/>
              <p:cNvSpPr/>
              <p:nvPr/>
            </p:nvSpPr>
            <p:spPr>
              <a:xfrm>
                <a:off x="4145825" y="3065150"/>
                <a:ext cx="15675" cy="14425"/>
              </a:xfrm>
              <a:custGeom>
                <a:rect b="b" l="l" r="r" t="t"/>
                <a:pathLst>
                  <a:path extrusionOk="0" h="577" w="627">
                    <a:moveTo>
                      <a:pt x="300" y="1"/>
                    </a:moveTo>
                    <a:cubicBezTo>
                      <a:pt x="170" y="1"/>
                      <a:pt x="39" y="86"/>
                      <a:pt x="13" y="248"/>
                    </a:cubicBezTo>
                    <a:cubicBezTo>
                      <a:pt x="1" y="323"/>
                      <a:pt x="13" y="398"/>
                      <a:pt x="63" y="460"/>
                    </a:cubicBezTo>
                    <a:cubicBezTo>
                      <a:pt x="124" y="542"/>
                      <a:pt x="208" y="577"/>
                      <a:pt x="290" y="577"/>
                    </a:cubicBezTo>
                    <a:cubicBezTo>
                      <a:pt x="461" y="577"/>
                      <a:pt x="626" y="425"/>
                      <a:pt x="576" y="223"/>
                    </a:cubicBezTo>
                    <a:cubicBezTo>
                      <a:pt x="540" y="73"/>
                      <a:pt x="420" y="1"/>
                      <a:pt x="3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08" name="Google Shape;13308;p61"/>
              <p:cNvSpPr/>
              <p:nvPr/>
            </p:nvSpPr>
            <p:spPr>
              <a:xfrm>
                <a:off x="4139275" y="3108175"/>
                <a:ext cx="16850" cy="15225"/>
              </a:xfrm>
              <a:custGeom>
                <a:rect b="b" l="l" r="r" t="t"/>
                <a:pathLst>
                  <a:path extrusionOk="0" h="609" w="674">
                    <a:moveTo>
                      <a:pt x="295" y="0"/>
                    </a:moveTo>
                    <a:cubicBezTo>
                      <a:pt x="154" y="0"/>
                      <a:pt x="17" y="104"/>
                      <a:pt x="1" y="264"/>
                    </a:cubicBezTo>
                    <a:cubicBezTo>
                      <a:pt x="1" y="314"/>
                      <a:pt x="1" y="352"/>
                      <a:pt x="26" y="402"/>
                    </a:cubicBezTo>
                    <a:cubicBezTo>
                      <a:pt x="67" y="548"/>
                      <a:pt x="173" y="609"/>
                      <a:pt x="283" y="609"/>
                    </a:cubicBezTo>
                    <a:cubicBezTo>
                      <a:pt x="474" y="609"/>
                      <a:pt x="674" y="427"/>
                      <a:pt x="563" y="189"/>
                    </a:cubicBezTo>
                    <a:cubicBezTo>
                      <a:pt x="538" y="152"/>
                      <a:pt x="513" y="114"/>
                      <a:pt x="488" y="77"/>
                    </a:cubicBezTo>
                    <a:cubicBezTo>
                      <a:pt x="431" y="24"/>
                      <a:pt x="363" y="0"/>
                      <a:pt x="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09" name="Google Shape;13309;p61"/>
              <p:cNvSpPr/>
              <p:nvPr/>
            </p:nvSpPr>
            <p:spPr>
              <a:xfrm>
                <a:off x="4249625" y="3055400"/>
                <a:ext cx="17775" cy="14625"/>
              </a:xfrm>
              <a:custGeom>
                <a:rect b="b" l="l" r="r" t="t"/>
                <a:pathLst>
                  <a:path extrusionOk="0" h="585" w="711">
                    <a:moveTo>
                      <a:pt x="355" y="0"/>
                    </a:moveTo>
                    <a:cubicBezTo>
                      <a:pt x="151" y="0"/>
                      <a:pt x="0" y="206"/>
                      <a:pt x="85" y="401"/>
                    </a:cubicBezTo>
                    <a:cubicBezTo>
                      <a:pt x="132" y="521"/>
                      <a:pt x="240" y="584"/>
                      <a:pt x="349" y="584"/>
                    </a:cubicBezTo>
                    <a:cubicBezTo>
                      <a:pt x="444" y="584"/>
                      <a:pt x="540" y="537"/>
                      <a:pt x="598" y="438"/>
                    </a:cubicBezTo>
                    <a:cubicBezTo>
                      <a:pt x="710" y="251"/>
                      <a:pt x="585" y="13"/>
                      <a:pt x="373" y="1"/>
                    </a:cubicBezTo>
                    <a:cubicBezTo>
                      <a:pt x="367" y="0"/>
                      <a:pt x="361" y="0"/>
                      <a:pt x="3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10" name="Google Shape;13310;p61"/>
              <p:cNvSpPr/>
              <p:nvPr/>
            </p:nvSpPr>
            <p:spPr>
              <a:xfrm>
                <a:off x="4108025" y="3116700"/>
                <a:ext cx="15975" cy="14450"/>
              </a:xfrm>
              <a:custGeom>
                <a:rect b="b" l="l" r="r" t="t"/>
                <a:pathLst>
                  <a:path extrusionOk="0" h="578" w="639">
                    <a:moveTo>
                      <a:pt x="317" y="1"/>
                    </a:moveTo>
                    <a:cubicBezTo>
                      <a:pt x="282" y="1"/>
                      <a:pt x="246" y="8"/>
                      <a:pt x="213" y="23"/>
                    </a:cubicBezTo>
                    <a:cubicBezTo>
                      <a:pt x="163" y="36"/>
                      <a:pt x="126" y="61"/>
                      <a:pt x="101" y="98"/>
                    </a:cubicBezTo>
                    <a:cubicBezTo>
                      <a:pt x="26" y="185"/>
                      <a:pt x="1" y="298"/>
                      <a:pt x="51" y="398"/>
                    </a:cubicBezTo>
                    <a:cubicBezTo>
                      <a:pt x="89" y="514"/>
                      <a:pt x="203" y="577"/>
                      <a:pt x="315" y="577"/>
                    </a:cubicBezTo>
                    <a:cubicBezTo>
                      <a:pt x="349" y="577"/>
                      <a:pt x="382" y="572"/>
                      <a:pt x="413" y="560"/>
                    </a:cubicBezTo>
                    <a:cubicBezTo>
                      <a:pt x="563" y="498"/>
                      <a:pt x="638" y="335"/>
                      <a:pt x="588" y="185"/>
                    </a:cubicBezTo>
                    <a:cubicBezTo>
                      <a:pt x="541" y="72"/>
                      <a:pt x="428" y="1"/>
                      <a:pt x="3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11" name="Google Shape;13311;p61"/>
              <p:cNvSpPr/>
              <p:nvPr/>
            </p:nvSpPr>
            <p:spPr>
              <a:xfrm>
                <a:off x="3444775" y="3121875"/>
                <a:ext cx="15775" cy="14850"/>
              </a:xfrm>
              <a:custGeom>
                <a:rect b="b" l="l" r="r" t="t"/>
                <a:pathLst>
                  <a:path extrusionOk="0" h="594" w="631">
                    <a:moveTo>
                      <a:pt x="326" y="1"/>
                    </a:moveTo>
                    <a:cubicBezTo>
                      <a:pt x="244" y="1"/>
                      <a:pt x="161" y="37"/>
                      <a:pt x="100" y="116"/>
                    </a:cubicBezTo>
                    <a:cubicBezTo>
                      <a:pt x="0" y="241"/>
                      <a:pt x="25" y="416"/>
                      <a:pt x="150" y="516"/>
                    </a:cubicBezTo>
                    <a:lnTo>
                      <a:pt x="150" y="528"/>
                    </a:lnTo>
                    <a:cubicBezTo>
                      <a:pt x="206" y="573"/>
                      <a:pt x="268" y="593"/>
                      <a:pt x="328" y="593"/>
                    </a:cubicBezTo>
                    <a:cubicBezTo>
                      <a:pt x="485" y="593"/>
                      <a:pt x="631" y="456"/>
                      <a:pt x="613" y="266"/>
                    </a:cubicBezTo>
                    <a:cubicBezTo>
                      <a:pt x="597" y="101"/>
                      <a:pt x="464" y="1"/>
                      <a:pt x="3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12" name="Google Shape;13312;p61"/>
              <p:cNvSpPr/>
              <p:nvPr/>
            </p:nvSpPr>
            <p:spPr>
              <a:xfrm>
                <a:off x="3482250" y="3101325"/>
                <a:ext cx="18250" cy="14475"/>
              </a:xfrm>
              <a:custGeom>
                <a:rect b="b" l="l" r="r" t="t"/>
                <a:pathLst>
                  <a:path extrusionOk="0" h="579" w="730">
                    <a:moveTo>
                      <a:pt x="350" y="1"/>
                    </a:moveTo>
                    <a:cubicBezTo>
                      <a:pt x="254" y="1"/>
                      <a:pt x="159" y="48"/>
                      <a:pt x="101" y="138"/>
                    </a:cubicBezTo>
                    <a:cubicBezTo>
                      <a:pt x="1" y="313"/>
                      <a:pt x="101" y="538"/>
                      <a:pt x="313" y="576"/>
                    </a:cubicBezTo>
                    <a:cubicBezTo>
                      <a:pt x="328" y="578"/>
                      <a:pt x="343" y="579"/>
                      <a:pt x="357" y="579"/>
                    </a:cubicBezTo>
                    <a:cubicBezTo>
                      <a:pt x="583" y="579"/>
                      <a:pt x="729" y="314"/>
                      <a:pt x="588" y="126"/>
                    </a:cubicBezTo>
                    <a:cubicBezTo>
                      <a:pt x="528" y="41"/>
                      <a:pt x="439" y="1"/>
                      <a:pt x="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13" name="Google Shape;13313;p61"/>
              <p:cNvSpPr/>
              <p:nvPr/>
            </p:nvSpPr>
            <p:spPr>
              <a:xfrm>
                <a:off x="3495075" y="3068275"/>
                <a:ext cx="16275" cy="14450"/>
              </a:xfrm>
              <a:custGeom>
                <a:rect b="b" l="l" r="r" t="t"/>
                <a:pathLst>
                  <a:path extrusionOk="0" h="578" w="651">
                    <a:moveTo>
                      <a:pt x="323" y="1"/>
                    </a:moveTo>
                    <a:cubicBezTo>
                      <a:pt x="286" y="1"/>
                      <a:pt x="249" y="8"/>
                      <a:pt x="213" y="23"/>
                    </a:cubicBezTo>
                    <a:cubicBezTo>
                      <a:pt x="63" y="73"/>
                      <a:pt x="0" y="248"/>
                      <a:pt x="50" y="398"/>
                    </a:cubicBezTo>
                    <a:cubicBezTo>
                      <a:pt x="99" y="514"/>
                      <a:pt x="206" y="577"/>
                      <a:pt x="322" y="577"/>
                    </a:cubicBezTo>
                    <a:cubicBezTo>
                      <a:pt x="356" y="577"/>
                      <a:pt x="391" y="572"/>
                      <a:pt x="425" y="560"/>
                    </a:cubicBezTo>
                    <a:cubicBezTo>
                      <a:pt x="575" y="498"/>
                      <a:pt x="650" y="335"/>
                      <a:pt x="588" y="185"/>
                    </a:cubicBezTo>
                    <a:cubicBezTo>
                      <a:pt x="550" y="72"/>
                      <a:pt x="440" y="1"/>
                      <a:pt x="3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14" name="Google Shape;13314;p61"/>
              <p:cNvSpPr/>
              <p:nvPr/>
            </p:nvSpPr>
            <p:spPr>
              <a:xfrm>
                <a:off x="3559025" y="3078550"/>
                <a:ext cx="17300" cy="12775"/>
              </a:xfrm>
              <a:custGeom>
                <a:rect b="b" l="l" r="r" t="t"/>
                <a:pathLst>
                  <a:path extrusionOk="0" h="511" w="692">
                    <a:moveTo>
                      <a:pt x="483" y="1"/>
                    </a:moveTo>
                    <a:cubicBezTo>
                      <a:pt x="275" y="1"/>
                      <a:pt x="1" y="283"/>
                      <a:pt x="204" y="449"/>
                    </a:cubicBezTo>
                    <a:cubicBezTo>
                      <a:pt x="256" y="491"/>
                      <a:pt x="317" y="511"/>
                      <a:pt x="378" y="511"/>
                    </a:cubicBezTo>
                    <a:cubicBezTo>
                      <a:pt x="462" y="511"/>
                      <a:pt x="546" y="472"/>
                      <a:pt x="604" y="399"/>
                    </a:cubicBezTo>
                    <a:lnTo>
                      <a:pt x="616" y="399"/>
                    </a:lnTo>
                    <a:cubicBezTo>
                      <a:pt x="679" y="324"/>
                      <a:pt x="691" y="212"/>
                      <a:pt x="654" y="124"/>
                    </a:cubicBezTo>
                    <a:cubicBezTo>
                      <a:pt x="621" y="36"/>
                      <a:pt x="556" y="1"/>
                      <a:pt x="4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15" name="Google Shape;13315;p61"/>
              <p:cNvSpPr/>
              <p:nvPr/>
            </p:nvSpPr>
            <p:spPr>
              <a:xfrm>
                <a:off x="3450075" y="3084550"/>
                <a:ext cx="17525" cy="14625"/>
              </a:xfrm>
              <a:custGeom>
                <a:rect b="b" l="l" r="r" t="t"/>
                <a:pathLst>
                  <a:path extrusionOk="0" h="585" w="701">
                    <a:moveTo>
                      <a:pt x="339" y="0"/>
                    </a:moveTo>
                    <a:cubicBezTo>
                      <a:pt x="301" y="0"/>
                      <a:pt x="262" y="7"/>
                      <a:pt x="226" y="22"/>
                    </a:cubicBezTo>
                    <a:lnTo>
                      <a:pt x="101" y="159"/>
                    </a:lnTo>
                    <a:cubicBezTo>
                      <a:pt x="1" y="347"/>
                      <a:pt x="126" y="572"/>
                      <a:pt x="338" y="584"/>
                    </a:cubicBezTo>
                    <a:cubicBezTo>
                      <a:pt x="551" y="584"/>
                      <a:pt x="701" y="372"/>
                      <a:pt x="626" y="184"/>
                    </a:cubicBezTo>
                    <a:cubicBezTo>
                      <a:pt x="613" y="159"/>
                      <a:pt x="601" y="134"/>
                      <a:pt x="588" y="122"/>
                    </a:cubicBezTo>
                    <a:cubicBezTo>
                      <a:pt x="526" y="42"/>
                      <a:pt x="433" y="0"/>
                      <a:pt x="3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16" name="Google Shape;13316;p61"/>
              <p:cNvSpPr/>
              <p:nvPr/>
            </p:nvSpPr>
            <p:spPr>
              <a:xfrm>
                <a:off x="3409825" y="3130575"/>
                <a:ext cx="18425" cy="14325"/>
              </a:xfrm>
              <a:custGeom>
                <a:rect b="b" l="l" r="r" t="t"/>
                <a:pathLst>
                  <a:path extrusionOk="0" h="573" w="737">
                    <a:moveTo>
                      <a:pt x="384" y="1"/>
                    </a:moveTo>
                    <a:cubicBezTo>
                      <a:pt x="130" y="1"/>
                      <a:pt x="0" y="341"/>
                      <a:pt x="211" y="505"/>
                    </a:cubicBezTo>
                    <a:cubicBezTo>
                      <a:pt x="267" y="552"/>
                      <a:pt x="329" y="572"/>
                      <a:pt x="390" y="572"/>
                    </a:cubicBezTo>
                    <a:cubicBezTo>
                      <a:pt x="571" y="572"/>
                      <a:pt x="736" y="387"/>
                      <a:pt x="661" y="180"/>
                    </a:cubicBezTo>
                    <a:cubicBezTo>
                      <a:pt x="624" y="93"/>
                      <a:pt x="536" y="18"/>
                      <a:pt x="436" y="5"/>
                    </a:cubicBezTo>
                    <a:cubicBezTo>
                      <a:pt x="418" y="2"/>
                      <a:pt x="401" y="1"/>
                      <a:pt x="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17" name="Google Shape;13317;p61"/>
              <p:cNvSpPr/>
              <p:nvPr/>
            </p:nvSpPr>
            <p:spPr>
              <a:xfrm>
                <a:off x="3527550" y="3088600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29" y="0"/>
                    </a:moveTo>
                    <a:cubicBezTo>
                      <a:pt x="294" y="0"/>
                      <a:pt x="259" y="7"/>
                      <a:pt x="226" y="22"/>
                    </a:cubicBezTo>
                    <a:cubicBezTo>
                      <a:pt x="76" y="85"/>
                      <a:pt x="1" y="247"/>
                      <a:pt x="51" y="397"/>
                    </a:cubicBezTo>
                    <a:cubicBezTo>
                      <a:pt x="98" y="511"/>
                      <a:pt x="204" y="582"/>
                      <a:pt x="317" y="582"/>
                    </a:cubicBezTo>
                    <a:cubicBezTo>
                      <a:pt x="353" y="582"/>
                      <a:pt x="390" y="575"/>
                      <a:pt x="426" y="560"/>
                    </a:cubicBezTo>
                    <a:cubicBezTo>
                      <a:pt x="576" y="510"/>
                      <a:pt x="651" y="335"/>
                      <a:pt x="588" y="185"/>
                    </a:cubicBezTo>
                    <a:cubicBezTo>
                      <a:pt x="550" y="71"/>
                      <a:pt x="440" y="0"/>
                      <a:pt x="3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18" name="Google Shape;13318;p61"/>
              <p:cNvSpPr/>
              <p:nvPr/>
            </p:nvSpPr>
            <p:spPr>
              <a:xfrm>
                <a:off x="3479450" y="3139700"/>
                <a:ext cx="16275" cy="14475"/>
              </a:xfrm>
              <a:custGeom>
                <a:rect b="b" l="l" r="r" t="t"/>
                <a:pathLst>
                  <a:path extrusionOk="0" h="579" w="651">
                    <a:moveTo>
                      <a:pt x="367" y="1"/>
                    </a:moveTo>
                    <a:cubicBezTo>
                      <a:pt x="270" y="1"/>
                      <a:pt x="172" y="48"/>
                      <a:pt x="113" y="140"/>
                    </a:cubicBezTo>
                    <a:cubicBezTo>
                      <a:pt x="0" y="315"/>
                      <a:pt x="113" y="540"/>
                      <a:pt x="313" y="578"/>
                    </a:cubicBezTo>
                    <a:cubicBezTo>
                      <a:pt x="322" y="578"/>
                      <a:pt x="331" y="579"/>
                      <a:pt x="340" y="579"/>
                    </a:cubicBezTo>
                    <a:cubicBezTo>
                      <a:pt x="492" y="579"/>
                      <a:pt x="627" y="481"/>
                      <a:pt x="650" y="328"/>
                    </a:cubicBezTo>
                    <a:cubicBezTo>
                      <a:pt x="650" y="278"/>
                      <a:pt x="650" y="228"/>
                      <a:pt x="638" y="178"/>
                    </a:cubicBezTo>
                    <a:cubicBezTo>
                      <a:pt x="625" y="153"/>
                      <a:pt x="613" y="140"/>
                      <a:pt x="600" y="115"/>
                    </a:cubicBezTo>
                    <a:cubicBezTo>
                      <a:pt x="541" y="39"/>
                      <a:pt x="454" y="1"/>
                      <a:pt x="3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19" name="Google Shape;13319;p61"/>
              <p:cNvSpPr/>
              <p:nvPr/>
            </p:nvSpPr>
            <p:spPr>
              <a:xfrm>
                <a:off x="3516000" y="3120950"/>
                <a:ext cx="17475" cy="14450"/>
              </a:xfrm>
              <a:custGeom>
                <a:rect b="b" l="l" r="r" t="t"/>
                <a:pathLst>
                  <a:path extrusionOk="0" h="578" w="699">
                    <a:moveTo>
                      <a:pt x="345" y="0"/>
                    </a:moveTo>
                    <a:cubicBezTo>
                      <a:pt x="314" y="0"/>
                      <a:pt x="282" y="5"/>
                      <a:pt x="251" y="15"/>
                    </a:cubicBezTo>
                    <a:cubicBezTo>
                      <a:pt x="13" y="115"/>
                      <a:pt x="1" y="453"/>
                      <a:pt x="238" y="553"/>
                    </a:cubicBezTo>
                    <a:cubicBezTo>
                      <a:pt x="278" y="570"/>
                      <a:pt x="317" y="577"/>
                      <a:pt x="356" y="577"/>
                    </a:cubicBezTo>
                    <a:cubicBezTo>
                      <a:pt x="546" y="577"/>
                      <a:pt x="698" y="388"/>
                      <a:pt x="625" y="190"/>
                    </a:cubicBezTo>
                    <a:cubicBezTo>
                      <a:pt x="576" y="72"/>
                      <a:pt x="464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20" name="Google Shape;13320;p61"/>
              <p:cNvSpPr/>
              <p:nvPr/>
            </p:nvSpPr>
            <p:spPr>
              <a:xfrm>
                <a:off x="3374475" y="3182325"/>
                <a:ext cx="15950" cy="14400"/>
              </a:xfrm>
              <a:custGeom>
                <a:rect b="b" l="l" r="r" t="t"/>
                <a:pathLst>
                  <a:path extrusionOk="0" h="576" w="638">
                    <a:moveTo>
                      <a:pt x="316" y="0"/>
                    </a:moveTo>
                    <a:cubicBezTo>
                      <a:pt x="281" y="0"/>
                      <a:pt x="246" y="7"/>
                      <a:pt x="213" y="22"/>
                    </a:cubicBezTo>
                    <a:cubicBezTo>
                      <a:pt x="163" y="35"/>
                      <a:pt x="126" y="60"/>
                      <a:pt x="101" y="97"/>
                    </a:cubicBezTo>
                    <a:cubicBezTo>
                      <a:pt x="26" y="172"/>
                      <a:pt x="1" y="285"/>
                      <a:pt x="38" y="385"/>
                    </a:cubicBezTo>
                    <a:cubicBezTo>
                      <a:pt x="88" y="503"/>
                      <a:pt x="200" y="575"/>
                      <a:pt x="318" y="575"/>
                    </a:cubicBezTo>
                    <a:cubicBezTo>
                      <a:pt x="350" y="575"/>
                      <a:pt x="382" y="570"/>
                      <a:pt x="413" y="560"/>
                    </a:cubicBezTo>
                    <a:cubicBezTo>
                      <a:pt x="563" y="497"/>
                      <a:pt x="638" y="322"/>
                      <a:pt x="575" y="185"/>
                    </a:cubicBezTo>
                    <a:cubicBezTo>
                      <a:pt x="537" y="71"/>
                      <a:pt x="427" y="0"/>
                      <a:pt x="3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21" name="Google Shape;13321;p61"/>
              <p:cNvSpPr/>
              <p:nvPr/>
            </p:nvSpPr>
            <p:spPr>
              <a:xfrm>
                <a:off x="3596300" y="3059150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49" y="0"/>
                    </a:moveTo>
                    <a:cubicBezTo>
                      <a:pt x="254" y="0"/>
                      <a:pt x="158" y="47"/>
                      <a:pt x="100" y="138"/>
                    </a:cubicBezTo>
                    <a:cubicBezTo>
                      <a:pt x="0" y="326"/>
                      <a:pt x="100" y="550"/>
                      <a:pt x="313" y="575"/>
                    </a:cubicBezTo>
                    <a:cubicBezTo>
                      <a:pt x="329" y="578"/>
                      <a:pt x="346" y="580"/>
                      <a:pt x="362" y="580"/>
                    </a:cubicBezTo>
                    <a:cubicBezTo>
                      <a:pt x="551" y="580"/>
                      <a:pt x="694" y="384"/>
                      <a:pt x="625" y="188"/>
                    </a:cubicBezTo>
                    <a:cubicBezTo>
                      <a:pt x="613" y="163"/>
                      <a:pt x="600" y="138"/>
                      <a:pt x="588" y="126"/>
                    </a:cubicBezTo>
                    <a:cubicBezTo>
                      <a:pt x="527" y="41"/>
                      <a:pt x="438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22" name="Google Shape;13322;p61"/>
              <p:cNvSpPr/>
              <p:nvPr/>
            </p:nvSpPr>
            <p:spPr>
              <a:xfrm>
                <a:off x="3623925" y="3088225"/>
                <a:ext cx="18475" cy="15200"/>
              </a:xfrm>
              <a:custGeom>
                <a:rect b="b" l="l" r="r" t="t"/>
                <a:pathLst>
                  <a:path extrusionOk="0" h="608" w="739">
                    <a:moveTo>
                      <a:pt x="357" y="0"/>
                    </a:moveTo>
                    <a:cubicBezTo>
                      <a:pt x="171" y="0"/>
                      <a:pt x="0" y="190"/>
                      <a:pt x="82" y="400"/>
                    </a:cubicBezTo>
                    <a:cubicBezTo>
                      <a:pt x="128" y="546"/>
                      <a:pt x="238" y="607"/>
                      <a:pt x="349" y="607"/>
                    </a:cubicBezTo>
                    <a:cubicBezTo>
                      <a:pt x="541" y="607"/>
                      <a:pt x="739" y="425"/>
                      <a:pt x="620" y="187"/>
                    </a:cubicBezTo>
                    <a:cubicBezTo>
                      <a:pt x="607" y="150"/>
                      <a:pt x="582" y="112"/>
                      <a:pt x="557" y="87"/>
                    </a:cubicBezTo>
                    <a:cubicBezTo>
                      <a:pt x="496" y="26"/>
                      <a:pt x="426" y="0"/>
                      <a:pt x="3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23" name="Google Shape;13323;p61"/>
              <p:cNvSpPr/>
              <p:nvPr/>
            </p:nvSpPr>
            <p:spPr>
              <a:xfrm>
                <a:off x="3592625" y="3096350"/>
                <a:ext cx="17750" cy="15000"/>
              </a:xfrm>
              <a:custGeom>
                <a:rect b="b" l="l" r="r" t="t"/>
                <a:pathLst>
                  <a:path extrusionOk="0" h="600" w="710">
                    <a:moveTo>
                      <a:pt x="384" y="1"/>
                    </a:moveTo>
                    <a:cubicBezTo>
                      <a:pt x="195" y="1"/>
                      <a:pt x="0" y="177"/>
                      <a:pt x="110" y="412"/>
                    </a:cubicBezTo>
                    <a:cubicBezTo>
                      <a:pt x="147" y="512"/>
                      <a:pt x="247" y="587"/>
                      <a:pt x="347" y="600"/>
                    </a:cubicBezTo>
                    <a:cubicBezTo>
                      <a:pt x="397" y="600"/>
                      <a:pt x="447" y="600"/>
                      <a:pt x="485" y="587"/>
                    </a:cubicBezTo>
                    <a:cubicBezTo>
                      <a:pt x="635" y="525"/>
                      <a:pt x="710" y="350"/>
                      <a:pt x="647" y="212"/>
                    </a:cubicBezTo>
                    <a:cubicBezTo>
                      <a:pt x="605" y="63"/>
                      <a:pt x="496" y="1"/>
                      <a:pt x="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3324" name="Google Shape;13324;p61"/>
            <p:cNvGrpSpPr/>
            <p:nvPr/>
          </p:nvGrpSpPr>
          <p:grpSpPr>
            <a:xfrm>
              <a:off x="1122656" y="1577237"/>
              <a:ext cx="2607094" cy="2101985"/>
              <a:chOff x="1102311" y="1624300"/>
              <a:chExt cx="2607094" cy="2101985"/>
            </a:xfrm>
          </p:grpSpPr>
          <p:sp>
            <p:nvSpPr>
              <p:cNvPr id="13325" name="Google Shape;13325;p61"/>
              <p:cNvSpPr/>
              <p:nvPr/>
            </p:nvSpPr>
            <p:spPr>
              <a:xfrm rot="410660">
                <a:off x="1359363" y="1752491"/>
                <a:ext cx="2254882" cy="1732652"/>
              </a:xfrm>
              <a:custGeom>
                <a:rect b="b" l="l" r="r" t="t"/>
                <a:pathLst>
                  <a:path extrusionOk="0" h="21114" w="25795">
                    <a:moveTo>
                      <a:pt x="11355" y="0"/>
                    </a:moveTo>
                    <a:cubicBezTo>
                      <a:pt x="10021" y="0"/>
                      <a:pt x="8644" y="263"/>
                      <a:pt x="7261" y="832"/>
                    </a:cubicBezTo>
                    <a:cubicBezTo>
                      <a:pt x="2263" y="2882"/>
                      <a:pt x="1" y="7431"/>
                      <a:pt x="88" y="12654"/>
                    </a:cubicBezTo>
                    <a:cubicBezTo>
                      <a:pt x="126" y="15004"/>
                      <a:pt x="226" y="17815"/>
                      <a:pt x="2188" y="19415"/>
                    </a:cubicBezTo>
                    <a:cubicBezTo>
                      <a:pt x="3764" y="20716"/>
                      <a:pt x="5986" y="21113"/>
                      <a:pt x="8041" y="21113"/>
                    </a:cubicBezTo>
                    <a:cubicBezTo>
                      <a:pt x="8413" y="21113"/>
                      <a:pt x="8780" y="21100"/>
                      <a:pt x="9136" y="21077"/>
                    </a:cubicBezTo>
                    <a:cubicBezTo>
                      <a:pt x="16009" y="20652"/>
                      <a:pt x="25794" y="16166"/>
                      <a:pt x="22170" y="7806"/>
                    </a:cubicBezTo>
                    <a:cubicBezTo>
                      <a:pt x="20204" y="3251"/>
                      <a:pt x="16048" y="0"/>
                      <a:pt x="11355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26" name="Google Shape;13326;p61"/>
              <p:cNvSpPr/>
              <p:nvPr/>
            </p:nvSpPr>
            <p:spPr>
              <a:xfrm rot="410714">
                <a:off x="1198127" y="1845523"/>
                <a:ext cx="2329254" cy="1748176"/>
              </a:xfrm>
              <a:custGeom>
                <a:rect b="b" l="l" r="r" t="t"/>
                <a:pathLst>
                  <a:path extrusionOk="0" h="21114" w="25795">
                    <a:moveTo>
                      <a:pt x="11355" y="0"/>
                    </a:moveTo>
                    <a:cubicBezTo>
                      <a:pt x="10021" y="0"/>
                      <a:pt x="8644" y="263"/>
                      <a:pt x="7261" y="832"/>
                    </a:cubicBezTo>
                    <a:cubicBezTo>
                      <a:pt x="2263" y="2882"/>
                      <a:pt x="1" y="7431"/>
                      <a:pt x="88" y="12654"/>
                    </a:cubicBezTo>
                    <a:cubicBezTo>
                      <a:pt x="126" y="15004"/>
                      <a:pt x="226" y="17815"/>
                      <a:pt x="2188" y="19415"/>
                    </a:cubicBezTo>
                    <a:cubicBezTo>
                      <a:pt x="3764" y="20716"/>
                      <a:pt x="5986" y="21113"/>
                      <a:pt x="8041" y="21113"/>
                    </a:cubicBezTo>
                    <a:cubicBezTo>
                      <a:pt x="8413" y="21113"/>
                      <a:pt x="8780" y="21100"/>
                      <a:pt x="9136" y="21077"/>
                    </a:cubicBezTo>
                    <a:cubicBezTo>
                      <a:pt x="16009" y="20652"/>
                      <a:pt x="25794" y="16166"/>
                      <a:pt x="22170" y="7806"/>
                    </a:cubicBezTo>
                    <a:cubicBezTo>
                      <a:pt x="20204" y="3251"/>
                      <a:pt x="16048" y="0"/>
                      <a:pt x="113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13327" name="Google Shape;13327;p61"/>
          <p:cNvSpPr txBox="1"/>
          <p:nvPr>
            <p:ph idx="3" type="title"/>
          </p:nvPr>
        </p:nvSpPr>
        <p:spPr>
          <a:xfrm>
            <a:off x="4077025" y="2902520"/>
            <a:ext cx="3852000" cy="376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328" name="Google Shape;13328;p61"/>
          <p:cNvSpPr txBox="1"/>
          <p:nvPr>
            <p:ph type="title"/>
          </p:nvPr>
        </p:nvSpPr>
        <p:spPr>
          <a:xfrm>
            <a:off x="4077025" y="1903200"/>
            <a:ext cx="4599900" cy="906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3900"/>
              <a:t>Results &amp; Recommendations</a:t>
            </a:r>
            <a:r>
              <a:rPr lang="en" sz="1800"/>
              <a:t> </a:t>
            </a:r>
            <a:endParaRPr/>
          </a:p>
        </p:txBody>
      </p:sp>
      <p:sp>
        <p:nvSpPr>
          <p:cNvPr id="13329" name="Google Shape;13329;p61"/>
          <p:cNvSpPr txBox="1"/>
          <p:nvPr>
            <p:ph idx="2" type="title"/>
          </p:nvPr>
        </p:nvSpPr>
        <p:spPr>
          <a:xfrm>
            <a:off x="1669845" y="1928575"/>
            <a:ext cx="2407200" cy="1494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06</a:t>
            </a:r>
            <a:endParaRPr/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333" name="Shape 13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34" name="Google Shape;13334;p62"/>
          <p:cNvSpPr txBox="1"/>
          <p:nvPr>
            <p:ph idx="1" type="body"/>
          </p:nvPr>
        </p:nvSpPr>
        <p:spPr>
          <a:xfrm>
            <a:off x="720000" y="1137625"/>
            <a:ext cx="5373300" cy="3368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800"/>
              <a:t>Empathy</a:t>
            </a:r>
            <a:r>
              <a:rPr lang="en" sz="1800"/>
              <a:t> is positively related to intention to donate</a:t>
            </a:r>
            <a:endParaRPr sz="1800"/>
          </a:p>
          <a:p>
            <a:pPr indent="0" lvl="0" marL="106680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–</a:t>
            </a:r>
            <a:endParaRPr sz="1800"/>
          </a:p>
          <a:p>
            <a:pPr indent="0" lvl="0" marL="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Sadness</a:t>
            </a:r>
            <a:endParaRPr sz="1800"/>
          </a:p>
          <a:p>
            <a:pPr indent="0" lvl="0" marL="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Sorrow</a:t>
            </a:r>
            <a:endParaRPr sz="1800"/>
          </a:p>
          <a:p>
            <a:pPr indent="0" lvl="0" marL="106680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–</a:t>
            </a:r>
            <a:endParaRPr sz="1800"/>
          </a:p>
          <a:p>
            <a:pPr indent="0" lvl="0" marL="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Include Graphics</a:t>
            </a:r>
            <a:endParaRPr sz="1800"/>
          </a:p>
          <a:p>
            <a:pPr indent="0" lvl="0" marL="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Specific Stories</a:t>
            </a:r>
            <a:endParaRPr sz="1800"/>
          </a:p>
          <a:p>
            <a:pPr indent="0" lvl="0" marL="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Rhetorical questions</a:t>
            </a:r>
            <a:endParaRPr sz="1800"/>
          </a:p>
          <a:p>
            <a:pPr indent="0" lvl="0" marL="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35" name="Google Shape;13335;p62"/>
          <p:cNvSpPr txBox="1"/>
          <p:nvPr>
            <p:ph type="title"/>
          </p:nvPr>
        </p:nvSpPr>
        <p:spPr>
          <a:xfrm>
            <a:off x="721050" y="539478"/>
            <a:ext cx="5616300" cy="769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RECOMMENDATIONS</a:t>
            </a:r>
            <a:endParaRPr/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339" name="Shape 133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40" name="Google Shape;13340;p63"/>
          <p:cNvSpPr txBox="1"/>
          <p:nvPr>
            <p:ph idx="1" type="body"/>
          </p:nvPr>
        </p:nvSpPr>
        <p:spPr>
          <a:xfrm>
            <a:off x="720000" y="1137625"/>
            <a:ext cx="5373300" cy="3368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800"/>
              <a:t>Love </a:t>
            </a:r>
            <a:r>
              <a:rPr lang="en" sz="1800"/>
              <a:t>is not related to intention to donate</a:t>
            </a:r>
            <a:endParaRPr sz="1800"/>
          </a:p>
          <a:p>
            <a:pPr indent="0" lvl="0" marL="106680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–</a:t>
            </a:r>
            <a:endParaRPr sz="1800"/>
          </a:p>
          <a:p>
            <a:pPr indent="0" lvl="0" marL="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Too general</a:t>
            </a:r>
            <a:endParaRPr sz="1800"/>
          </a:p>
          <a:p>
            <a:pPr indent="0" lvl="0" marL="106680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–</a:t>
            </a:r>
            <a:endParaRPr sz="1800"/>
          </a:p>
          <a:p>
            <a:pPr indent="0" lvl="0" marL="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Animals </a:t>
            </a:r>
            <a:endParaRPr sz="1800"/>
          </a:p>
          <a:p>
            <a:pPr indent="0" lvl="0" marL="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Personal Contact</a:t>
            </a:r>
            <a:endParaRPr sz="18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41" name="Google Shape;13341;p63"/>
          <p:cNvSpPr txBox="1"/>
          <p:nvPr>
            <p:ph type="title"/>
          </p:nvPr>
        </p:nvSpPr>
        <p:spPr>
          <a:xfrm>
            <a:off x="721050" y="539478"/>
            <a:ext cx="5616300" cy="769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RECOMMENDATIONS</a:t>
            </a:r>
            <a:endParaRPr/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345" name="Shape 13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46" name="Google Shape;13346;p64"/>
          <p:cNvSpPr txBox="1"/>
          <p:nvPr>
            <p:ph idx="1" type="body"/>
          </p:nvPr>
        </p:nvSpPr>
        <p:spPr>
          <a:xfrm>
            <a:off x="720000" y="1137625"/>
            <a:ext cx="5373300" cy="3368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800"/>
              <a:t>Sadness</a:t>
            </a:r>
            <a:r>
              <a:rPr lang="en" sz="1800"/>
              <a:t> is positively related to intention to donate</a:t>
            </a:r>
            <a:endParaRPr sz="1800"/>
          </a:p>
          <a:p>
            <a:pPr indent="0" lvl="0" marL="106680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–</a:t>
            </a:r>
            <a:endParaRPr sz="1800"/>
          </a:p>
          <a:p>
            <a:pPr indent="0" lvl="0" marL="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Emotions are transferable</a:t>
            </a:r>
            <a:endParaRPr sz="1800"/>
          </a:p>
          <a:p>
            <a:pPr indent="0" lvl="0" marL="106680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–</a:t>
            </a:r>
            <a:endParaRPr sz="1800"/>
          </a:p>
          <a:p>
            <a:pPr indent="0" lvl="0" marL="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Personal stories</a:t>
            </a:r>
            <a:endParaRPr sz="1800"/>
          </a:p>
          <a:p>
            <a:pPr indent="0" lvl="0" marL="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Pair sadness and empathy</a:t>
            </a:r>
            <a:endParaRPr sz="18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47" name="Google Shape;13347;p64"/>
          <p:cNvSpPr txBox="1"/>
          <p:nvPr>
            <p:ph type="title"/>
          </p:nvPr>
        </p:nvSpPr>
        <p:spPr>
          <a:xfrm>
            <a:off x="721050" y="539478"/>
            <a:ext cx="5616300" cy="769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RECOMMENDATIONS</a:t>
            </a:r>
            <a:endParaRPr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824" name="Shape 78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25" name="Google Shape;7825;p40"/>
          <p:cNvGrpSpPr/>
          <p:nvPr/>
        </p:nvGrpSpPr>
        <p:grpSpPr>
          <a:xfrm>
            <a:off x="606358" y="1522120"/>
            <a:ext cx="3123392" cy="2157102"/>
            <a:chOff x="606358" y="1522120"/>
            <a:chExt cx="3123392" cy="2157102"/>
          </a:xfrm>
        </p:grpSpPr>
        <p:grpSp>
          <p:nvGrpSpPr>
            <p:cNvPr id="7826" name="Google Shape;7826;p40"/>
            <p:cNvGrpSpPr/>
            <p:nvPr/>
          </p:nvGrpSpPr>
          <p:grpSpPr>
            <a:xfrm flipH="1" rot="6841431">
              <a:off x="863983" y="1779996"/>
              <a:ext cx="1608366" cy="1608221"/>
              <a:chOff x="3265325" y="3054775"/>
              <a:chExt cx="1169900" cy="1169725"/>
            </a:xfrm>
          </p:grpSpPr>
          <p:sp>
            <p:nvSpPr>
              <p:cNvPr id="7827" name="Google Shape;7827;p40"/>
              <p:cNvSpPr/>
              <p:nvPr/>
            </p:nvSpPr>
            <p:spPr>
              <a:xfrm>
                <a:off x="3731925" y="4171250"/>
                <a:ext cx="18675" cy="14450"/>
              </a:xfrm>
              <a:custGeom>
                <a:rect b="b" l="l" r="r" t="t"/>
                <a:pathLst>
                  <a:path extrusionOk="0" h="578" w="747">
                    <a:moveTo>
                      <a:pt x="385" y="0"/>
                    </a:moveTo>
                    <a:cubicBezTo>
                      <a:pt x="130" y="0"/>
                      <a:pt x="0" y="341"/>
                      <a:pt x="211" y="517"/>
                    </a:cubicBezTo>
                    <a:cubicBezTo>
                      <a:pt x="268" y="559"/>
                      <a:pt x="329" y="577"/>
                      <a:pt x="388" y="577"/>
                    </a:cubicBezTo>
                    <a:cubicBezTo>
                      <a:pt x="579" y="577"/>
                      <a:pt x="747" y="389"/>
                      <a:pt x="661" y="180"/>
                    </a:cubicBezTo>
                    <a:cubicBezTo>
                      <a:pt x="661" y="155"/>
                      <a:pt x="649" y="142"/>
                      <a:pt x="636" y="117"/>
                    </a:cubicBezTo>
                    <a:cubicBezTo>
                      <a:pt x="586" y="55"/>
                      <a:pt x="511" y="17"/>
                      <a:pt x="436" y="5"/>
                    </a:cubicBezTo>
                    <a:cubicBezTo>
                      <a:pt x="419" y="2"/>
                      <a:pt x="401" y="0"/>
                      <a:pt x="3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28" name="Google Shape;7828;p40"/>
              <p:cNvSpPr/>
              <p:nvPr/>
            </p:nvSpPr>
            <p:spPr>
              <a:xfrm>
                <a:off x="3704075" y="4186350"/>
                <a:ext cx="2225" cy="650"/>
              </a:xfrm>
              <a:custGeom>
                <a:rect b="b" l="l" r="r" t="t"/>
                <a:pathLst>
                  <a:path extrusionOk="0" h="26" w="89">
                    <a:moveTo>
                      <a:pt x="1" y="1"/>
                    </a:moveTo>
                    <a:lnTo>
                      <a:pt x="88" y="26"/>
                    </a:lnTo>
                    <a:cubicBezTo>
                      <a:pt x="63" y="13"/>
                      <a:pt x="26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29" name="Google Shape;7829;p40"/>
              <p:cNvSpPr/>
              <p:nvPr/>
            </p:nvSpPr>
            <p:spPr>
              <a:xfrm>
                <a:off x="3869825" y="4191900"/>
                <a:ext cx="15175" cy="14550"/>
              </a:xfrm>
              <a:custGeom>
                <a:rect b="b" l="l" r="r" t="t"/>
                <a:pathLst>
                  <a:path extrusionOk="0" h="582" w="607">
                    <a:moveTo>
                      <a:pt x="307" y="1"/>
                    </a:moveTo>
                    <a:cubicBezTo>
                      <a:pt x="146" y="1"/>
                      <a:pt x="1" y="136"/>
                      <a:pt x="19" y="316"/>
                    </a:cubicBezTo>
                    <a:cubicBezTo>
                      <a:pt x="35" y="481"/>
                      <a:pt x="168" y="581"/>
                      <a:pt x="305" y="581"/>
                    </a:cubicBezTo>
                    <a:cubicBezTo>
                      <a:pt x="387" y="581"/>
                      <a:pt x="471" y="545"/>
                      <a:pt x="531" y="466"/>
                    </a:cubicBezTo>
                    <a:cubicBezTo>
                      <a:pt x="581" y="416"/>
                      <a:pt x="606" y="329"/>
                      <a:pt x="594" y="254"/>
                    </a:cubicBezTo>
                    <a:cubicBezTo>
                      <a:pt x="594" y="229"/>
                      <a:pt x="581" y="204"/>
                      <a:pt x="581" y="191"/>
                    </a:cubicBezTo>
                    <a:cubicBezTo>
                      <a:pt x="556" y="141"/>
                      <a:pt x="531" y="91"/>
                      <a:pt x="494" y="66"/>
                    </a:cubicBezTo>
                    <a:cubicBezTo>
                      <a:pt x="435" y="21"/>
                      <a:pt x="370" y="1"/>
                      <a:pt x="3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30" name="Google Shape;7830;p40"/>
              <p:cNvSpPr/>
              <p:nvPr/>
            </p:nvSpPr>
            <p:spPr>
              <a:xfrm>
                <a:off x="3904350" y="4191050"/>
                <a:ext cx="17650" cy="14500"/>
              </a:xfrm>
              <a:custGeom>
                <a:rect b="b" l="l" r="r" t="t"/>
                <a:pathLst>
                  <a:path extrusionOk="0" h="580" w="706">
                    <a:moveTo>
                      <a:pt x="355" y="0"/>
                    </a:moveTo>
                    <a:cubicBezTo>
                      <a:pt x="260" y="0"/>
                      <a:pt x="164" y="47"/>
                      <a:pt x="112" y="138"/>
                    </a:cubicBezTo>
                    <a:cubicBezTo>
                      <a:pt x="0" y="325"/>
                      <a:pt x="112" y="550"/>
                      <a:pt x="312" y="575"/>
                    </a:cubicBezTo>
                    <a:cubicBezTo>
                      <a:pt x="330" y="578"/>
                      <a:pt x="347" y="579"/>
                      <a:pt x="364" y="579"/>
                    </a:cubicBezTo>
                    <a:cubicBezTo>
                      <a:pt x="563" y="579"/>
                      <a:pt x="706" y="384"/>
                      <a:pt x="625" y="188"/>
                    </a:cubicBezTo>
                    <a:cubicBezTo>
                      <a:pt x="625" y="163"/>
                      <a:pt x="612" y="150"/>
                      <a:pt x="587" y="125"/>
                    </a:cubicBezTo>
                    <a:cubicBezTo>
                      <a:pt x="533" y="41"/>
                      <a:pt x="444" y="0"/>
                      <a:pt x="3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31" name="Google Shape;7831;p40"/>
              <p:cNvSpPr/>
              <p:nvPr/>
            </p:nvSpPr>
            <p:spPr>
              <a:xfrm>
                <a:off x="3937450" y="4210650"/>
                <a:ext cx="16900" cy="13850"/>
              </a:xfrm>
              <a:custGeom>
                <a:rect b="b" l="l" r="r" t="t"/>
                <a:pathLst>
                  <a:path extrusionOk="0" h="554" w="676">
                    <a:moveTo>
                      <a:pt x="353" y="0"/>
                    </a:moveTo>
                    <a:cubicBezTo>
                      <a:pt x="282" y="0"/>
                      <a:pt x="209" y="25"/>
                      <a:pt x="151" y="78"/>
                    </a:cubicBezTo>
                    <a:cubicBezTo>
                      <a:pt x="1" y="228"/>
                      <a:pt x="63" y="478"/>
                      <a:pt x="251" y="553"/>
                    </a:cubicBezTo>
                    <a:lnTo>
                      <a:pt x="476" y="553"/>
                    </a:lnTo>
                    <a:cubicBezTo>
                      <a:pt x="613" y="491"/>
                      <a:pt x="675" y="328"/>
                      <a:pt x="626" y="191"/>
                    </a:cubicBezTo>
                    <a:lnTo>
                      <a:pt x="626" y="178"/>
                    </a:lnTo>
                    <a:cubicBezTo>
                      <a:pt x="580" y="63"/>
                      <a:pt x="468" y="0"/>
                      <a:pt x="3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32" name="Google Shape;7832;p40"/>
              <p:cNvSpPr/>
              <p:nvPr/>
            </p:nvSpPr>
            <p:spPr>
              <a:xfrm>
                <a:off x="3846450" y="4131275"/>
                <a:ext cx="16200" cy="11775"/>
              </a:xfrm>
              <a:custGeom>
                <a:rect b="b" l="l" r="r" t="t"/>
                <a:pathLst>
                  <a:path extrusionOk="0" h="471" w="648">
                    <a:moveTo>
                      <a:pt x="305" y="1"/>
                    </a:moveTo>
                    <a:cubicBezTo>
                      <a:pt x="165" y="1"/>
                      <a:pt x="52" y="96"/>
                      <a:pt x="29" y="242"/>
                    </a:cubicBezTo>
                    <a:cubicBezTo>
                      <a:pt x="1" y="399"/>
                      <a:pt x="135" y="471"/>
                      <a:pt x="280" y="471"/>
                    </a:cubicBezTo>
                    <a:cubicBezTo>
                      <a:pt x="456" y="471"/>
                      <a:pt x="648" y="365"/>
                      <a:pt x="579" y="179"/>
                    </a:cubicBezTo>
                    <a:cubicBezTo>
                      <a:pt x="541" y="92"/>
                      <a:pt x="454" y="17"/>
                      <a:pt x="354" y="4"/>
                    </a:cubicBezTo>
                    <a:cubicBezTo>
                      <a:pt x="337" y="2"/>
                      <a:pt x="321" y="1"/>
                      <a:pt x="3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33" name="Google Shape;7833;p40"/>
              <p:cNvSpPr/>
              <p:nvPr/>
            </p:nvSpPr>
            <p:spPr>
              <a:xfrm>
                <a:off x="3884025" y="4119525"/>
                <a:ext cx="16275" cy="14350"/>
              </a:xfrm>
              <a:custGeom>
                <a:rect b="b" l="l" r="r" t="t"/>
                <a:pathLst>
                  <a:path extrusionOk="0" h="574" w="651">
                    <a:moveTo>
                      <a:pt x="327" y="0"/>
                    </a:moveTo>
                    <a:cubicBezTo>
                      <a:pt x="243" y="0"/>
                      <a:pt x="159" y="39"/>
                      <a:pt x="101" y="112"/>
                    </a:cubicBezTo>
                    <a:cubicBezTo>
                      <a:pt x="1" y="224"/>
                      <a:pt x="26" y="412"/>
                      <a:pt x="151" y="512"/>
                    </a:cubicBezTo>
                    <a:cubicBezTo>
                      <a:pt x="198" y="554"/>
                      <a:pt x="258" y="574"/>
                      <a:pt x="319" y="574"/>
                    </a:cubicBezTo>
                    <a:cubicBezTo>
                      <a:pt x="404" y="574"/>
                      <a:pt x="492" y="535"/>
                      <a:pt x="551" y="462"/>
                    </a:cubicBezTo>
                    <a:cubicBezTo>
                      <a:pt x="651" y="337"/>
                      <a:pt x="626" y="162"/>
                      <a:pt x="501" y="62"/>
                    </a:cubicBezTo>
                    <a:cubicBezTo>
                      <a:pt x="448" y="20"/>
                      <a:pt x="388" y="0"/>
                      <a:pt x="3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34" name="Google Shape;7834;p40"/>
              <p:cNvSpPr/>
              <p:nvPr/>
            </p:nvSpPr>
            <p:spPr>
              <a:xfrm>
                <a:off x="3830925" y="4164200"/>
                <a:ext cx="17700" cy="14475"/>
              </a:xfrm>
              <a:custGeom>
                <a:rect b="b" l="l" r="r" t="t"/>
                <a:pathLst>
                  <a:path extrusionOk="0" h="579" w="708">
                    <a:moveTo>
                      <a:pt x="372" y="0"/>
                    </a:moveTo>
                    <a:cubicBezTo>
                      <a:pt x="284" y="0"/>
                      <a:pt x="196" y="39"/>
                      <a:pt x="138" y="112"/>
                    </a:cubicBezTo>
                    <a:cubicBezTo>
                      <a:pt x="0" y="274"/>
                      <a:pt x="100" y="537"/>
                      <a:pt x="325" y="574"/>
                    </a:cubicBezTo>
                    <a:cubicBezTo>
                      <a:pt x="341" y="577"/>
                      <a:pt x="357" y="578"/>
                      <a:pt x="372" y="578"/>
                    </a:cubicBezTo>
                    <a:cubicBezTo>
                      <a:pt x="562" y="578"/>
                      <a:pt x="707" y="372"/>
                      <a:pt x="638" y="187"/>
                    </a:cubicBezTo>
                    <a:cubicBezTo>
                      <a:pt x="613" y="137"/>
                      <a:pt x="588" y="99"/>
                      <a:pt x="550" y="62"/>
                    </a:cubicBezTo>
                    <a:cubicBezTo>
                      <a:pt x="498" y="20"/>
                      <a:pt x="435" y="0"/>
                      <a:pt x="3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35" name="Google Shape;7835;p40"/>
              <p:cNvSpPr/>
              <p:nvPr/>
            </p:nvSpPr>
            <p:spPr>
              <a:xfrm>
                <a:off x="3911200" y="4153625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35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85"/>
                      <a:pt x="1" y="248"/>
                      <a:pt x="63" y="398"/>
                    </a:cubicBezTo>
                    <a:cubicBezTo>
                      <a:pt x="101" y="511"/>
                      <a:pt x="211" y="582"/>
                      <a:pt x="328" y="582"/>
                    </a:cubicBezTo>
                    <a:cubicBezTo>
                      <a:pt x="365" y="582"/>
                      <a:pt x="402" y="575"/>
                      <a:pt x="438" y="560"/>
                    </a:cubicBezTo>
                    <a:cubicBezTo>
                      <a:pt x="576" y="497"/>
                      <a:pt x="651" y="335"/>
                      <a:pt x="601" y="185"/>
                    </a:cubicBezTo>
                    <a:cubicBezTo>
                      <a:pt x="553" y="71"/>
                      <a:pt x="448" y="1"/>
                      <a:pt x="3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36" name="Google Shape;7836;p40"/>
              <p:cNvSpPr/>
              <p:nvPr/>
            </p:nvSpPr>
            <p:spPr>
              <a:xfrm>
                <a:off x="3978000" y="4155325"/>
                <a:ext cx="16925" cy="14550"/>
              </a:xfrm>
              <a:custGeom>
                <a:rect b="b" l="l" r="r" t="t"/>
                <a:pathLst>
                  <a:path extrusionOk="0" h="582" w="677">
                    <a:moveTo>
                      <a:pt x="371" y="0"/>
                    </a:moveTo>
                    <a:cubicBezTo>
                      <a:pt x="172" y="0"/>
                      <a:pt x="1" y="219"/>
                      <a:pt x="116" y="429"/>
                    </a:cubicBezTo>
                    <a:cubicBezTo>
                      <a:pt x="173" y="535"/>
                      <a:pt x="271" y="581"/>
                      <a:pt x="367" y="581"/>
                    </a:cubicBezTo>
                    <a:cubicBezTo>
                      <a:pt x="523" y="581"/>
                      <a:pt x="676" y="460"/>
                      <a:pt x="653" y="267"/>
                    </a:cubicBezTo>
                    <a:cubicBezTo>
                      <a:pt x="653" y="242"/>
                      <a:pt x="653" y="217"/>
                      <a:pt x="641" y="192"/>
                    </a:cubicBezTo>
                    <a:cubicBezTo>
                      <a:pt x="628" y="142"/>
                      <a:pt x="591" y="105"/>
                      <a:pt x="553" y="67"/>
                    </a:cubicBezTo>
                    <a:cubicBezTo>
                      <a:pt x="495" y="20"/>
                      <a:pt x="432" y="0"/>
                      <a:pt x="3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37" name="Google Shape;7837;p40"/>
              <p:cNvSpPr/>
              <p:nvPr/>
            </p:nvSpPr>
            <p:spPr>
              <a:xfrm>
                <a:off x="3972750" y="4191750"/>
                <a:ext cx="16275" cy="14375"/>
              </a:xfrm>
              <a:custGeom>
                <a:rect b="b" l="l" r="r" t="t"/>
                <a:pathLst>
                  <a:path extrusionOk="0" h="575" w="651">
                    <a:moveTo>
                      <a:pt x="334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51" y="385"/>
                    </a:cubicBezTo>
                    <a:cubicBezTo>
                      <a:pt x="100" y="503"/>
                      <a:pt x="220" y="575"/>
                      <a:pt x="336" y="575"/>
                    </a:cubicBezTo>
                    <a:cubicBezTo>
                      <a:pt x="367" y="575"/>
                      <a:pt x="397" y="570"/>
                      <a:pt x="426" y="560"/>
                    </a:cubicBezTo>
                    <a:cubicBezTo>
                      <a:pt x="576" y="497"/>
                      <a:pt x="651" y="335"/>
                      <a:pt x="601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38" name="Google Shape;7838;p40"/>
              <p:cNvSpPr/>
              <p:nvPr/>
            </p:nvSpPr>
            <p:spPr>
              <a:xfrm>
                <a:off x="3954325" y="4085975"/>
                <a:ext cx="16025" cy="14250"/>
              </a:xfrm>
              <a:custGeom>
                <a:rect b="b" l="l" r="r" t="t"/>
                <a:pathLst>
                  <a:path extrusionOk="0" h="570" w="641">
                    <a:moveTo>
                      <a:pt x="296" y="1"/>
                    </a:moveTo>
                    <a:cubicBezTo>
                      <a:pt x="161" y="1"/>
                      <a:pt x="36" y="106"/>
                      <a:pt x="13" y="242"/>
                    </a:cubicBezTo>
                    <a:cubicBezTo>
                      <a:pt x="0" y="317"/>
                      <a:pt x="25" y="392"/>
                      <a:pt x="63" y="454"/>
                    </a:cubicBezTo>
                    <a:cubicBezTo>
                      <a:pt x="125" y="535"/>
                      <a:pt x="206" y="570"/>
                      <a:pt x="287" y="570"/>
                    </a:cubicBezTo>
                    <a:cubicBezTo>
                      <a:pt x="467" y="570"/>
                      <a:pt x="641" y="395"/>
                      <a:pt x="563" y="179"/>
                    </a:cubicBezTo>
                    <a:cubicBezTo>
                      <a:pt x="563" y="154"/>
                      <a:pt x="550" y="142"/>
                      <a:pt x="538" y="117"/>
                    </a:cubicBezTo>
                    <a:cubicBezTo>
                      <a:pt x="488" y="54"/>
                      <a:pt x="413" y="17"/>
                      <a:pt x="338" y="4"/>
                    </a:cubicBezTo>
                    <a:cubicBezTo>
                      <a:pt x="324" y="2"/>
                      <a:pt x="310" y="1"/>
                      <a:pt x="2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39" name="Google Shape;7839;p40"/>
              <p:cNvSpPr/>
              <p:nvPr/>
            </p:nvSpPr>
            <p:spPr>
              <a:xfrm>
                <a:off x="3940575" y="4132075"/>
                <a:ext cx="16275" cy="14425"/>
              </a:xfrm>
              <a:custGeom>
                <a:rect b="b" l="l" r="r" t="t"/>
                <a:pathLst>
                  <a:path extrusionOk="0" h="577" w="651">
                    <a:moveTo>
                      <a:pt x="323" y="0"/>
                    </a:moveTo>
                    <a:cubicBezTo>
                      <a:pt x="287" y="0"/>
                      <a:pt x="249" y="7"/>
                      <a:pt x="213" y="22"/>
                    </a:cubicBezTo>
                    <a:cubicBezTo>
                      <a:pt x="76" y="72"/>
                      <a:pt x="1" y="247"/>
                      <a:pt x="51" y="397"/>
                    </a:cubicBezTo>
                    <a:cubicBezTo>
                      <a:pt x="99" y="513"/>
                      <a:pt x="207" y="577"/>
                      <a:pt x="322" y="577"/>
                    </a:cubicBezTo>
                    <a:cubicBezTo>
                      <a:pt x="356" y="577"/>
                      <a:pt x="391" y="571"/>
                      <a:pt x="426" y="560"/>
                    </a:cubicBezTo>
                    <a:cubicBezTo>
                      <a:pt x="575" y="497"/>
                      <a:pt x="650" y="335"/>
                      <a:pt x="588" y="185"/>
                    </a:cubicBezTo>
                    <a:cubicBezTo>
                      <a:pt x="550" y="71"/>
                      <a:pt x="440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40" name="Google Shape;7840;p40"/>
              <p:cNvSpPr/>
              <p:nvPr/>
            </p:nvSpPr>
            <p:spPr>
              <a:xfrm>
                <a:off x="3771500" y="4160200"/>
                <a:ext cx="15775" cy="14950"/>
              </a:xfrm>
              <a:custGeom>
                <a:rect b="b" l="l" r="r" t="t"/>
                <a:pathLst>
                  <a:path extrusionOk="0" h="598" w="631">
                    <a:moveTo>
                      <a:pt x="313" y="1"/>
                    </a:moveTo>
                    <a:cubicBezTo>
                      <a:pt x="157" y="1"/>
                      <a:pt x="1" y="122"/>
                      <a:pt x="15" y="322"/>
                    </a:cubicBezTo>
                    <a:cubicBezTo>
                      <a:pt x="27" y="511"/>
                      <a:pt x="164" y="597"/>
                      <a:pt x="302" y="597"/>
                    </a:cubicBezTo>
                    <a:cubicBezTo>
                      <a:pt x="466" y="597"/>
                      <a:pt x="631" y="476"/>
                      <a:pt x="590" y="259"/>
                    </a:cubicBezTo>
                    <a:cubicBezTo>
                      <a:pt x="590" y="234"/>
                      <a:pt x="590" y="209"/>
                      <a:pt x="578" y="184"/>
                    </a:cubicBezTo>
                    <a:cubicBezTo>
                      <a:pt x="527" y="57"/>
                      <a:pt x="420" y="1"/>
                      <a:pt x="31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41" name="Google Shape;7841;p40"/>
              <p:cNvSpPr/>
              <p:nvPr/>
            </p:nvSpPr>
            <p:spPr>
              <a:xfrm>
                <a:off x="3796575" y="4188425"/>
                <a:ext cx="18700" cy="14450"/>
              </a:xfrm>
              <a:custGeom>
                <a:rect b="b" l="l" r="r" t="t"/>
                <a:pathLst>
                  <a:path extrusionOk="0" h="578" w="748">
                    <a:moveTo>
                      <a:pt x="385" y="1"/>
                    </a:moveTo>
                    <a:cubicBezTo>
                      <a:pt x="131" y="1"/>
                      <a:pt x="1" y="342"/>
                      <a:pt x="212" y="518"/>
                    </a:cubicBezTo>
                    <a:cubicBezTo>
                      <a:pt x="269" y="559"/>
                      <a:pt x="330" y="578"/>
                      <a:pt x="389" y="578"/>
                    </a:cubicBezTo>
                    <a:cubicBezTo>
                      <a:pt x="579" y="578"/>
                      <a:pt x="748" y="390"/>
                      <a:pt x="662" y="180"/>
                    </a:cubicBezTo>
                    <a:cubicBezTo>
                      <a:pt x="662" y="155"/>
                      <a:pt x="649" y="143"/>
                      <a:pt x="637" y="118"/>
                    </a:cubicBezTo>
                    <a:cubicBezTo>
                      <a:pt x="587" y="55"/>
                      <a:pt x="512" y="18"/>
                      <a:pt x="437" y="5"/>
                    </a:cubicBezTo>
                    <a:cubicBezTo>
                      <a:pt x="419" y="2"/>
                      <a:pt x="402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42" name="Google Shape;7842;p40"/>
              <p:cNvSpPr/>
              <p:nvPr/>
            </p:nvSpPr>
            <p:spPr>
              <a:xfrm>
                <a:off x="3940600" y="4172000"/>
                <a:ext cx="18575" cy="14500"/>
              </a:xfrm>
              <a:custGeom>
                <a:rect b="b" l="l" r="r" t="t"/>
                <a:pathLst>
                  <a:path extrusionOk="0" h="580" w="743">
                    <a:moveTo>
                      <a:pt x="399" y="0"/>
                    </a:moveTo>
                    <a:cubicBezTo>
                      <a:pt x="194" y="0"/>
                      <a:pt x="0" y="238"/>
                      <a:pt x="162" y="462"/>
                    </a:cubicBezTo>
                    <a:cubicBezTo>
                      <a:pt x="212" y="525"/>
                      <a:pt x="275" y="562"/>
                      <a:pt x="350" y="575"/>
                    </a:cubicBezTo>
                    <a:cubicBezTo>
                      <a:pt x="367" y="578"/>
                      <a:pt x="384" y="579"/>
                      <a:pt x="401" y="579"/>
                    </a:cubicBezTo>
                    <a:cubicBezTo>
                      <a:pt x="600" y="579"/>
                      <a:pt x="743" y="383"/>
                      <a:pt x="662" y="187"/>
                    </a:cubicBezTo>
                    <a:cubicBezTo>
                      <a:pt x="662" y="162"/>
                      <a:pt x="649" y="137"/>
                      <a:pt x="624" y="125"/>
                    </a:cubicBezTo>
                    <a:cubicBezTo>
                      <a:pt x="561" y="37"/>
                      <a:pt x="479" y="0"/>
                      <a:pt x="3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43" name="Google Shape;7843;p40"/>
              <p:cNvSpPr/>
              <p:nvPr/>
            </p:nvSpPr>
            <p:spPr>
              <a:xfrm>
                <a:off x="3874975" y="4157925"/>
                <a:ext cx="17675" cy="14500"/>
              </a:xfrm>
              <a:custGeom>
                <a:rect b="b" l="l" r="r" t="t"/>
                <a:pathLst>
                  <a:path extrusionOk="0" h="580" w="707">
                    <a:moveTo>
                      <a:pt x="362" y="0"/>
                    </a:moveTo>
                    <a:cubicBezTo>
                      <a:pt x="266" y="0"/>
                      <a:pt x="171" y="47"/>
                      <a:pt x="113" y="138"/>
                    </a:cubicBezTo>
                    <a:cubicBezTo>
                      <a:pt x="0" y="313"/>
                      <a:pt x="113" y="550"/>
                      <a:pt x="325" y="575"/>
                    </a:cubicBezTo>
                    <a:cubicBezTo>
                      <a:pt x="342" y="578"/>
                      <a:pt x="358" y="580"/>
                      <a:pt x="374" y="580"/>
                    </a:cubicBezTo>
                    <a:cubicBezTo>
                      <a:pt x="563" y="580"/>
                      <a:pt x="707" y="384"/>
                      <a:pt x="638" y="188"/>
                    </a:cubicBezTo>
                    <a:cubicBezTo>
                      <a:pt x="625" y="163"/>
                      <a:pt x="613" y="138"/>
                      <a:pt x="600" y="126"/>
                    </a:cubicBezTo>
                    <a:cubicBezTo>
                      <a:pt x="540" y="41"/>
                      <a:pt x="451" y="0"/>
                      <a:pt x="3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44" name="Google Shape;7844;p40"/>
              <p:cNvSpPr/>
              <p:nvPr/>
            </p:nvSpPr>
            <p:spPr>
              <a:xfrm>
                <a:off x="3803075" y="4142275"/>
                <a:ext cx="18250" cy="14625"/>
              </a:xfrm>
              <a:custGeom>
                <a:rect b="b" l="l" r="r" t="t"/>
                <a:pathLst>
                  <a:path extrusionOk="0" h="585" w="730">
                    <a:moveTo>
                      <a:pt x="384" y="0"/>
                    </a:moveTo>
                    <a:cubicBezTo>
                      <a:pt x="188" y="0"/>
                      <a:pt x="0" y="207"/>
                      <a:pt x="115" y="427"/>
                    </a:cubicBezTo>
                    <a:cubicBezTo>
                      <a:pt x="174" y="538"/>
                      <a:pt x="271" y="585"/>
                      <a:pt x="366" y="585"/>
                    </a:cubicBezTo>
                    <a:cubicBezTo>
                      <a:pt x="550" y="585"/>
                      <a:pt x="730" y="411"/>
                      <a:pt x="639" y="189"/>
                    </a:cubicBezTo>
                    <a:cubicBezTo>
                      <a:pt x="639" y="164"/>
                      <a:pt x="627" y="152"/>
                      <a:pt x="614" y="127"/>
                    </a:cubicBezTo>
                    <a:cubicBezTo>
                      <a:pt x="551" y="37"/>
                      <a:pt x="467" y="0"/>
                      <a:pt x="3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45" name="Google Shape;7845;p40"/>
              <p:cNvSpPr/>
              <p:nvPr/>
            </p:nvSpPr>
            <p:spPr>
              <a:xfrm>
                <a:off x="3912800" y="4100775"/>
                <a:ext cx="18600" cy="14475"/>
              </a:xfrm>
              <a:custGeom>
                <a:rect b="b" l="l" r="r" t="t"/>
                <a:pathLst>
                  <a:path extrusionOk="0" h="579" w="744">
                    <a:moveTo>
                      <a:pt x="409" y="0"/>
                    </a:moveTo>
                    <a:cubicBezTo>
                      <a:pt x="200" y="0"/>
                      <a:pt x="0" y="238"/>
                      <a:pt x="162" y="462"/>
                    </a:cubicBezTo>
                    <a:cubicBezTo>
                      <a:pt x="212" y="525"/>
                      <a:pt x="287" y="562"/>
                      <a:pt x="362" y="575"/>
                    </a:cubicBezTo>
                    <a:cubicBezTo>
                      <a:pt x="378" y="577"/>
                      <a:pt x="395" y="579"/>
                      <a:pt x="411" y="579"/>
                    </a:cubicBezTo>
                    <a:cubicBezTo>
                      <a:pt x="600" y="579"/>
                      <a:pt x="743" y="383"/>
                      <a:pt x="674" y="187"/>
                    </a:cubicBezTo>
                    <a:cubicBezTo>
                      <a:pt x="662" y="162"/>
                      <a:pt x="649" y="137"/>
                      <a:pt x="637" y="125"/>
                    </a:cubicBezTo>
                    <a:cubicBezTo>
                      <a:pt x="573" y="37"/>
                      <a:pt x="490" y="0"/>
                      <a:pt x="4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46" name="Google Shape;7846;p40"/>
              <p:cNvSpPr/>
              <p:nvPr/>
            </p:nvSpPr>
            <p:spPr>
              <a:xfrm>
                <a:off x="3980575" y="4115700"/>
                <a:ext cx="15225" cy="13950"/>
              </a:xfrm>
              <a:custGeom>
                <a:rect b="b" l="l" r="r" t="t"/>
                <a:pathLst>
                  <a:path extrusionOk="0" h="558" w="609">
                    <a:moveTo>
                      <a:pt x="300" y="1"/>
                    </a:moveTo>
                    <a:cubicBezTo>
                      <a:pt x="176" y="1"/>
                      <a:pt x="52" y="72"/>
                      <a:pt x="13" y="227"/>
                    </a:cubicBezTo>
                    <a:cubicBezTo>
                      <a:pt x="0" y="302"/>
                      <a:pt x="25" y="377"/>
                      <a:pt x="75" y="440"/>
                    </a:cubicBezTo>
                    <a:cubicBezTo>
                      <a:pt x="113" y="502"/>
                      <a:pt x="175" y="540"/>
                      <a:pt x="250" y="552"/>
                    </a:cubicBezTo>
                    <a:cubicBezTo>
                      <a:pt x="268" y="556"/>
                      <a:pt x="285" y="557"/>
                      <a:pt x="303" y="557"/>
                    </a:cubicBezTo>
                    <a:cubicBezTo>
                      <a:pt x="419" y="557"/>
                      <a:pt x="519" y="486"/>
                      <a:pt x="563" y="377"/>
                    </a:cubicBezTo>
                    <a:cubicBezTo>
                      <a:pt x="575" y="365"/>
                      <a:pt x="588" y="340"/>
                      <a:pt x="588" y="315"/>
                    </a:cubicBezTo>
                    <a:cubicBezTo>
                      <a:pt x="608" y="113"/>
                      <a:pt x="455" y="1"/>
                      <a:pt x="3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47" name="Google Shape;7847;p40"/>
              <p:cNvSpPr/>
              <p:nvPr/>
            </p:nvSpPr>
            <p:spPr>
              <a:xfrm>
                <a:off x="4008050" y="4186925"/>
                <a:ext cx="19725" cy="14200"/>
              </a:xfrm>
              <a:custGeom>
                <a:rect b="b" l="l" r="r" t="t"/>
                <a:pathLst>
                  <a:path extrusionOk="0" h="568" w="789">
                    <a:moveTo>
                      <a:pt x="391" y="1"/>
                    </a:moveTo>
                    <a:cubicBezTo>
                      <a:pt x="47" y="1"/>
                      <a:pt x="1" y="529"/>
                      <a:pt x="363" y="565"/>
                    </a:cubicBezTo>
                    <a:cubicBezTo>
                      <a:pt x="376" y="566"/>
                      <a:pt x="388" y="567"/>
                      <a:pt x="400" y="567"/>
                    </a:cubicBezTo>
                    <a:cubicBezTo>
                      <a:pt x="730" y="567"/>
                      <a:pt x="789" y="75"/>
                      <a:pt x="451" y="3"/>
                    </a:cubicBezTo>
                    <a:lnTo>
                      <a:pt x="426" y="3"/>
                    </a:lnTo>
                    <a:cubicBezTo>
                      <a:pt x="414" y="2"/>
                      <a:pt x="402" y="1"/>
                      <a:pt x="3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48" name="Google Shape;7848;p40"/>
              <p:cNvSpPr/>
              <p:nvPr/>
            </p:nvSpPr>
            <p:spPr>
              <a:xfrm>
                <a:off x="3813425" y="4111150"/>
                <a:ext cx="16700" cy="14900"/>
              </a:xfrm>
              <a:custGeom>
                <a:rect b="b" l="l" r="r" t="t"/>
                <a:pathLst>
                  <a:path extrusionOk="0" h="596" w="668">
                    <a:moveTo>
                      <a:pt x="287" y="1"/>
                    </a:moveTo>
                    <a:cubicBezTo>
                      <a:pt x="154" y="1"/>
                      <a:pt x="30" y="96"/>
                      <a:pt x="13" y="247"/>
                    </a:cubicBezTo>
                    <a:cubicBezTo>
                      <a:pt x="0" y="297"/>
                      <a:pt x="13" y="347"/>
                      <a:pt x="25" y="384"/>
                    </a:cubicBezTo>
                    <a:lnTo>
                      <a:pt x="13" y="384"/>
                    </a:lnTo>
                    <a:cubicBezTo>
                      <a:pt x="60" y="534"/>
                      <a:pt x="172" y="596"/>
                      <a:pt x="285" y="596"/>
                    </a:cubicBezTo>
                    <a:cubicBezTo>
                      <a:pt x="476" y="596"/>
                      <a:pt x="668" y="420"/>
                      <a:pt x="550" y="185"/>
                    </a:cubicBezTo>
                    <a:cubicBezTo>
                      <a:pt x="538" y="135"/>
                      <a:pt x="513" y="97"/>
                      <a:pt x="475" y="72"/>
                    </a:cubicBezTo>
                    <a:cubicBezTo>
                      <a:pt x="418" y="23"/>
                      <a:pt x="352" y="1"/>
                      <a:pt x="2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49" name="Google Shape;7849;p40"/>
              <p:cNvSpPr/>
              <p:nvPr/>
            </p:nvSpPr>
            <p:spPr>
              <a:xfrm>
                <a:off x="3925575" y="4067525"/>
                <a:ext cx="16850" cy="15000"/>
              </a:xfrm>
              <a:custGeom>
                <a:rect b="b" l="l" r="r" t="t"/>
                <a:pathLst>
                  <a:path extrusionOk="0" h="600" w="674">
                    <a:moveTo>
                      <a:pt x="288" y="0"/>
                    </a:moveTo>
                    <a:cubicBezTo>
                      <a:pt x="151" y="0"/>
                      <a:pt x="22" y="97"/>
                      <a:pt x="13" y="255"/>
                    </a:cubicBezTo>
                    <a:cubicBezTo>
                      <a:pt x="1" y="305"/>
                      <a:pt x="13" y="355"/>
                      <a:pt x="26" y="392"/>
                    </a:cubicBezTo>
                    <a:cubicBezTo>
                      <a:pt x="67" y="539"/>
                      <a:pt x="174" y="600"/>
                      <a:pt x="284" y="600"/>
                    </a:cubicBezTo>
                    <a:cubicBezTo>
                      <a:pt x="474" y="600"/>
                      <a:pt x="674" y="418"/>
                      <a:pt x="563" y="180"/>
                    </a:cubicBezTo>
                    <a:cubicBezTo>
                      <a:pt x="551" y="142"/>
                      <a:pt x="526" y="105"/>
                      <a:pt x="488" y="80"/>
                    </a:cubicBezTo>
                    <a:cubicBezTo>
                      <a:pt x="429" y="25"/>
                      <a:pt x="358" y="0"/>
                      <a:pt x="2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50" name="Google Shape;7850;p40"/>
              <p:cNvSpPr/>
              <p:nvPr/>
            </p:nvSpPr>
            <p:spPr>
              <a:xfrm>
                <a:off x="3848625" y="4092050"/>
                <a:ext cx="16375" cy="14450"/>
              </a:xfrm>
              <a:custGeom>
                <a:rect b="b" l="l" r="r" t="t"/>
                <a:pathLst>
                  <a:path extrusionOk="0" h="578" w="655">
                    <a:moveTo>
                      <a:pt x="383" y="0"/>
                    </a:moveTo>
                    <a:cubicBezTo>
                      <a:pt x="186" y="0"/>
                      <a:pt x="1" y="209"/>
                      <a:pt x="117" y="424"/>
                    </a:cubicBezTo>
                    <a:cubicBezTo>
                      <a:pt x="167" y="499"/>
                      <a:pt x="242" y="561"/>
                      <a:pt x="330" y="574"/>
                    </a:cubicBezTo>
                    <a:cubicBezTo>
                      <a:pt x="344" y="576"/>
                      <a:pt x="358" y="577"/>
                      <a:pt x="372" y="577"/>
                    </a:cubicBezTo>
                    <a:cubicBezTo>
                      <a:pt x="507" y="577"/>
                      <a:pt x="632" y="472"/>
                      <a:pt x="654" y="336"/>
                    </a:cubicBezTo>
                    <a:cubicBezTo>
                      <a:pt x="654" y="286"/>
                      <a:pt x="654" y="236"/>
                      <a:pt x="642" y="186"/>
                    </a:cubicBezTo>
                    <a:cubicBezTo>
                      <a:pt x="629" y="161"/>
                      <a:pt x="617" y="136"/>
                      <a:pt x="604" y="111"/>
                    </a:cubicBezTo>
                    <a:cubicBezTo>
                      <a:pt x="541" y="33"/>
                      <a:pt x="461" y="0"/>
                      <a:pt x="3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51" name="Google Shape;7851;p40"/>
              <p:cNvSpPr/>
              <p:nvPr/>
            </p:nvSpPr>
            <p:spPr>
              <a:xfrm>
                <a:off x="4108400" y="4179500"/>
                <a:ext cx="15675" cy="14700"/>
              </a:xfrm>
              <a:custGeom>
                <a:rect b="b" l="l" r="r" t="t"/>
                <a:pathLst>
                  <a:path extrusionOk="0" h="588" w="627">
                    <a:moveTo>
                      <a:pt x="313" y="0"/>
                    </a:moveTo>
                    <a:cubicBezTo>
                      <a:pt x="157" y="0"/>
                      <a:pt x="1" y="118"/>
                      <a:pt x="23" y="312"/>
                    </a:cubicBezTo>
                    <a:cubicBezTo>
                      <a:pt x="29" y="501"/>
                      <a:pt x="163" y="588"/>
                      <a:pt x="300" y="588"/>
                    </a:cubicBezTo>
                    <a:cubicBezTo>
                      <a:pt x="461" y="588"/>
                      <a:pt x="626" y="467"/>
                      <a:pt x="586" y="250"/>
                    </a:cubicBezTo>
                    <a:cubicBezTo>
                      <a:pt x="586" y="225"/>
                      <a:pt x="586" y="200"/>
                      <a:pt x="573" y="175"/>
                    </a:cubicBezTo>
                    <a:cubicBezTo>
                      <a:pt x="523" y="54"/>
                      <a:pt x="418" y="0"/>
                      <a:pt x="3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52" name="Google Shape;7852;p40"/>
              <p:cNvSpPr/>
              <p:nvPr/>
            </p:nvSpPr>
            <p:spPr>
              <a:xfrm>
                <a:off x="4145200" y="4158550"/>
                <a:ext cx="18250" cy="14475"/>
              </a:xfrm>
              <a:custGeom>
                <a:rect b="b" l="l" r="r" t="t"/>
                <a:pathLst>
                  <a:path extrusionOk="0" h="579" w="730">
                    <a:moveTo>
                      <a:pt x="356" y="0"/>
                    </a:moveTo>
                    <a:cubicBezTo>
                      <a:pt x="261" y="0"/>
                      <a:pt x="165" y="47"/>
                      <a:pt x="113" y="138"/>
                    </a:cubicBezTo>
                    <a:cubicBezTo>
                      <a:pt x="1" y="313"/>
                      <a:pt x="113" y="550"/>
                      <a:pt x="313" y="575"/>
                    </a:cubicBezTo>
                    <a:cubicBezTo>
                      <a:pt x="328" y="578"/>
                      <a:pt x="343" y="579"/>
                      <a:pt x="358" y="579"/>
                    </a:cubicBezTo>
                    <a:cubicBezTo>
                      <a:pt x="583" y="579"/>
                      <a:pt x="729" y="313"/>
                      <a:pt x="588" y="126"/>
                    </a:cubicBezTo>
                    <a:cubicBezTo>
                      <a:pt x="534" y="41"/>
                      <a:pt x="445" y="0"/>
                      <a:pt x="3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53" name="Google Shape;7853;p40"/>
              <p:cNvSpPr/>
              <p:nvPr/>
            </p:nvSpPr>
            <p:spPr>
              <a:xfrm>
                <a:off x="4078400" y="4145700"/>
                <a:ext cx="18275" cy="14500"/>
              </a:xfrm>
              <a:custGeom>
                <a:rect b="b" l="l" r="r" t="t"/>
                <a:pathLst>
                  <a:path extrusionOk="0" h="580" w="731">
                    <a:moveTo>
                      <a:pt x="381" y="1"/>
                    </a:moveTo>
                    <a:cubicBezTo>
                      <a:pt x="186" y="1"/>
                      <a:pt x="1" y="208"/>
                      <a:pt x="124" y="427"/>
                    </a:cubicBezTo>
                    <a:cubicBezTo>
                      <a:pt x="179" y="534"/>
                      <a:pt x="273" y="579"/>
                      <a:pt x="367" y="579"/>
                    </a:cubicBezTo>
                    <a:cubicBezTo>
                      <a:pt x="548" y="579"/>
                      <a:pt x="731" y="412"/>
                      <a:pt x="649" y="190"/>
                    </a:cubicBezTo>
                    <a:cubicBezTo>
                      <a:pt x="636" y="165"/>
                      <a:pt x="624" y="140"/>
                      <a:pt x="611" y="127"/>
                    </a:cubicBezTo>
                    <a:cubicBezTo>
                      <a:pt x="548" y="38"/>
                      <a:pt x="463" y="1"/>
                      <a:pt x="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54" name="Google Shape;7854;p40"/>
              <p:cNvSpPr/>
              <p:nvPr/>
            </p:nvSpPr>
            <p:spPr>
              <a:xfrm>
                <a:off x="4089925" y="4106575"/>
                <a:ext cx="15000" cy="14350"/>
              </a:xfrm>
              <a:custGeom>
                <a:rect b="b" l="l" r="r" t="t"/>
                <a:pathLst>
                  <a:path extrusionOk="0" h="574" w="600">
                    <a:moveTo>
                      <a:pt x="297" y="1"/>
                    </a:moveTo>
                    <a:cubicBezTo>
                      <a:pt x="213" y="1"/>
                      <a:pt x="131" y="36"/>
                      <a:pt x="75" y="105"/>
                    </a:cubicBezTo>
                    <a:cubicBezTo>
                      <a:pt x="25" y="168"/>
                      <a:pt x="0" y="243"/>
                      <a:pt x="13" y="318"/>
                    </a:cubicBezTo>
                    <a:cubicBezTo>
                      <a:pt x="28" y="476"/>
                      <a:pt x="164" y="574"/>
                      <a:pt x="303" y="574"/>
                    </a:cubicBezTo>
                    <a:cubicBezTo>
                      <a:pt x="384" y="574"/>
                      <a:pt x="465" y="541"/>
                      <a:pt x="525" y="467"/>
                    </a:cubicBezTo>
                    <a:cubicBezTo>
                      <a:pt x="575" y="417"/>
                      <a:pt x="600" y="330"/>
                      <a:pt x="587" y="255"/>
                    </a:cubicBezTo>
                    <a:cubicBezTo>
                      <a:pt x="587" y="230"/>
                      <a:pt x="575" y="205"/>
                      <a:pt x="562" y="193"/>
                    </a:cubicBezTo>
                    <a:cubicBezTo>
                      <a:pt x="550" y="143"/>
                      <a:pt x="525" y="93"/>
                      <a:pt x="487" y="68"/>
                    </a:cubicBezTo>
                    <a:cubicBezTo>
                      <a:pt x="432" y="23"/>
                      <a:pt x="364" y="1"/>
                      <a:pt x="2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55" name="Google Shape;7855;p40"/>
              <p:cNvSpPr/>
              <p:nvPr/>
            </p:nvSpPr>
            <p:spPr>
              <a:xfrm>
                <a:off x="4124275" y="4105750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51" y="0"/>
                    </a:moveTo>
                    <a:cubicBezTo>
                      <a:pt x="257" y="0"/>
                      <a:pt x="165" y="47"/>
                      <a:pt x="113" y="138"/>
                    </a:cubicBezTo>
                    <a:cubicBezTo>
                      <a:pt x="1" y="326"/>
                      <a:pt x="113" y="550"/>
                      <a:pt x="313" y="575"/>
                    </a:cubicBezTo>
                    <a:cubicBezTo>
                      <a:pt x="330" y="578"/>
                      <a:pt x="346" y="580"/>
                      <a:pt x="362" y="580"/>
                    </a:cubicBezTo>
                    <a:cubicBezTo>
                      <a:pt x="551" y="580"/>
                      <a:pt x="695" y="384"/>
                      <a:pt x="626" y="188"/>
                    </a:cubicBezTo>
                    <a:cubicBezTo>
                      <a:pt x="613" y="163"/>
                      <a:pt x="601" y="151"/>
                      <a:pt x="588" y="126"/>
                    </a:cubicBezTo>
                    <a:cubicBezTo>
                      <a:pt x="528" y="41"/>
                      <a:pt x="438" y="0"/>
                      <a:pt x="3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56" name="Google Shape;7856;p40"/>
              <p:cNvSpPr/>
              <p:nvPr/>
            </p:nvSpPr>
            <p:spPr>
              <a:xfrm>
                <a:off x="4143350" y="4123950"/>
                <a:ext cx="16250" cy="14400"/>
              </a:xfrm>
              <a:custGeom>
                <a:rect b="b" l="l" r="r" t="t"/>
                <a:pathLst>
                  <a:path extrusionOk="0" h="576" w="650">
                    <a:moveTo>
                      <a:pt x="334" y="0"/>
                    </a:moveTo>
                    <a:cubicBezTo>
                      <a:pt x="298" y="0"/>
                      <a:pt x="261" y="7"/>
                      <a:pt x="225" y="22"/>
                    </a:cubicBezTo>
                    <a:cubicBezTo>
                      <a:pt x="75" y="72"/>
                      <a:pt x="0" y="247"/>
                      <a:pt x="62" y="397"/>
                    </a:cubicBezTo>
                    <a:cubicBezTo>
                      <a:pt x="102" y="506"/>
                      <a:pt x="219" y="575"/>
                      <a:pt x="340" y="575"/>
                    </a:cubicBezTo>
                    <a:cubicBezTo>
                      <a:pt x="373" y="575"/>
                      <a:pt x="406" y="570"/>
                      <a:pt x="437" y="560"/>
                    </a:cubicBezTo>
                    <a:cubicBezTo>
                      <a:pt x="587" y="497"/>
                      <a:pt x="650" y="335"/>
                      <a:pt x="600" y="185"/>
                    </a:cubicBezTo>
                    <a:cubicBezTo>
                      <a:pt x="552" y="71"/>
                      <a:pt x="447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57" name="Google Shape;7857;p40"/>
              <p:cNvSpPr/>
              <p:nvPr/>
            </p:nvSpPr>
            <p:spPr>
              <a:xfrm>
                <a:off x="4064025" y="4045975"/>
                <a:ext cx="18750" cy="14425"/>
              </a:xfrm>
              <a:custGeom>
                <a:rect b="b" l="l" r="r" t="t"/>
                <a:pathLst>
                  <a:path extrusionOk="0" h="577" w="750">
                    <a:moveTo>
                      <a:pt x="395" y="0"/>
                    </a:moveTo>
                    <a:cubicBezTo>
                      <a:pt x="130" y="0"/>
                      <a:pt x="1" y="341"/>
                      <a:pt x="224" y="517"/>
                    </a:cubicBezTo>
                    <a:cubicBezTo>
                      <a:pt x="277" y="559"/>
                      <a:pt x="336" y="577"/>
                      <a:pt x="394" y="577"/>
                    </a:cubicBezTo>
                    <a:cubicBezTo>
                      <a:pt x="579" y="577"/>
                      <a:pt x="750" y="389"/>
                      <a:pt x="674" y="180"/>
                    </a:cubicBezTo>
                    <a:cubicBezTo>
                      <a:pt x="636" y="92"/>
                      <a:pt x="549" y="17"/>
                      <a:pt x="449" y="5"/>
                    </a:cubicBezTo>
                    <a:cubicBezTo>
                      <a:pt x="430" y="2"/>
                      <a:pt x="412" y="0"/>
                      <a:pt x="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58" name="Google Shape;7858;p40"/>
              <p:cNvSpPr/>
              <p:nvPr/>
            </p:nvSpPr>
            <p:spPr>
              <a:xfrm>
                <a:off x="4103975" y="4034150"/>
                <a:ext cx="15775" cy="14525"/>
              </a:xfrm>
              <a:custGeom>
                <a:rect b="b" l="l" r="r" t="t"/>
                <a:pathLst>
                  <a:path extrusionOk="0" h="581" w="631">
                    <a:moveTo>
                      <a:pt x="326" y="0"/>
                    </a:moveTo>
                    <a:cubicBezTo>
                      <a:pt x="244" y="0"/>
                      <a:pt x="161" y="36"/>
                      <a:pt x="100" y="115"/>
                    </a:cubicBezTo>
                    <a:cubicBezTo>
                      <a:pt x="0" y="228"/>
                      <a:pt x="25" y="415"/>
                      <a:pt x="138" y="515"/>
                    </a:cubicBezTo>
                    <a:cubicBezTo>
                      <a:pt x="194" y="560"/>
                      <a:pt x="257" y="580"/>
                      <a:pt x="319" y="580"/>
                    </a:cubicBezTo>
                    <a:cubicBezTo>
                      <a:pt x="480" y="580"/>
                      <a:pt x="631" y="446"/>
                      <a:pt x="613" y="265"/>
                    </a:cubicBezTo>
                    <a:cubicBezTo>
                      <a:pt x="597" y="101"/>
                      <a:pt x="464" y="0"/>
                      <a:pt x="3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59" name="Google Shape;7859;p40"/>
              <p:cNvSpPr/>
              <p:nvPr/>
            </p:nvSpPr>
            <p:spPr>
              <a:xfrm>
                <a:off x="4051800" y="4079100"/>
                <a:ext cx="19525" cy="14950"/>
              </a:xfrm>
              <a:custGeom>
                <a:rect b="b" l="l" r="r" t="t"/>
                <a:pathLst>
                  <a:path extrusionOk="0" h="598" w="781">
                    <a:moveTo>
                      <a:pt x="322" y="0"/>
                    </a:moveTo>
                    <a:cubicBezTo>
                      <a:pt x="239" y="0"/>
                      <a:pt x="156" y="35"/>
                      <a:pt x="100" y="104"/>
                    </a:cubicBezTo>
                    <a:cubicBezTo>
                      <a:pt x="0" y="229"/>
                      <a:pt x="25" y="404"/>
                      <a:pt x="150" y="517"/>
                    </a:cubicBezTo>
                    <a:cubicBezTo>
                      <a:pt x="212" y="573"/>
                      <a:pt x="278" y="597"/>
                      <a:pt x="341" y="597"/>
                    </a:cubicBezTo>
                    <a:cubicBezTo>
                      <a:pt x="584" y="597"/>
                      <a:pt x="781" y="245"/>
                      <a:pt x="513" y="67"/>
                    </a:cubicBezTo>
                    <a:cubicBezTo>
                      <a:pt x="457" y="22"/>
                      <a:pt x="389" y="0"/>
                      <a:pt x="3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60" name="Google Shape;7860;p40"/>
              <p:cNvSpPr/>
              <p:nvPr/>
            </p:nvSpPr>
            <p:spPr>
              <a:xfrm>
                <a:off x="4131150" y="406817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1" y="1"/>
                    </a:moveTo>
                    <a:cubicBezTo>
                      <a:pt x="289" y="1"/>
                      <a:pt x="257" y="6"/>
                      <a:pt x="226" y="17"/>
                    </a:cubicBezTo>
                    <a:cubicBezTo>
                      <a:pt x="76" y="79"/>
                      <a:pt x="1" y="241"/>
                      <a:pt x="63" y="391"/>
                    </a:cubicBezTo>
                    <a:cubicBezTo>
                      <a:pt x="101" y="505"/>
                      <a:pt x="211" y="576"/>
                      <a:pt x="328" y="576"/>
                    </a:cubicBezTo>
                    <a:cubicBezTo>
                      <a:pt x="364" y="576"/>
                      <a:pt x="402" y="569"/>
                      <a:pt x="438" y="554"/>
                    </a:cubicBezTo>
                    <a:cubicBezTo>
                      <a:pt x="588" y="504"/>
                      <a:pt x="650" y="329"/>
                      <a:pt x="600" y="179"/>
                    </a:cubicBezTo>
                    <a:cubicBezTo>
                      <a:pt x="551" y="71"/>
                      <a:pt x="440" y="1"/>
                      <a:pt x="3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61" name="Google Shape;7861;p40"/>
              <p:cNvSpPr/>
              <p:nvPr/>
            </p:nvSpPr>
            <p:spPr>
              <a:xfrm>
                <a:off x="4222075" y="4134150"/>
                <a:ext cx="19225" cy="14525"/>
              </a:xfrm>
              <a:custGeom>
                <a:rect b="b" l="l" r="r" t="t"/>
                <a:pathLst>
                  <a:path extrusionOk="0" h="581" w="769">
                    <a:moveTo>
                      <a:pt x="381" y="0"/>
                    </a:moveTo>
                    <a:cubicBezTo>
                      <a:pt x="371" y="0"/>
                      <a:pt x="360" y="1"/>
                      <a:pt x="350" y="2"/>
                    </a:cubicBezTo>
                    <a:cubicBezTo>
                      <a:pt x="100" y="27"/>
                      <a:pt x="0" y="352"/>
                      <a:pt x="200" y="514"/>
                    </a:cubicBezTo>
                    <a:cubicBezTo>
                      <a:pt x="256" y="559"/>
                      <a:pt x="324" y="581"/>
                      <a:pt x="391" y="581"/>
                    </a:cubicBezTo>
                    <a:cubicBezTo>
                      <a:pt x="474" y="581"/>
                      <a:pt x="557" y="546"/>
                      <a:pt x="613" y="477"/>
                    </a:cubicBezTo>
                    <a:cubicBezTo>
                      <a:pt x="769" y="285"/>
                      <a:pt x="625" y="0"/>
                      <a:pt x="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62" name="Google Shape;7862;p40"/>
              <p:cNvSpPr/>
              <p:nvPr/>
            </p:nvSpPr>
            <p:spPr>
              <a:xfrm>
                <a:off x="4197950" y="4070025"/>
                <a:ext cx="16900" cy="14550"/>
              </a:xfrm>
              <a:custGeom>
                <a:rect b="b" l="l" r="r" t="t"/>
                <a:pathLst>
                  <a:path extrusionOk="0" h="582" w="676">
                    <a:moveTo>
                      <a:pt x="371" y="1"/>
                    </a:moveTo>
                    <a:cubicBezTo>
                      <a:pt x="172" y="1"/>
                      <a:pt x="0" y="219"/>
                      <a:pt x="115" y="430"/>
                    </a:cubicBezTo>
                    <a:cubicBezTo>
                      <a:pt x="173" y="535"/>
                      <a:pt x="270" y="582"/>
                      <a:pt x="367" y="582"/>
                    </a:cubicBezTo>
                    <a:cubicBezTo>
                      <a:pt x="523" y="582"/>
                      <a:pt x="676" y="460"/>
                      <a:pt x="653" y="267"/>
                    </a:cubicBezTo>
                    <a:cubicBezTo>
                      <a:pt x="653" y="242"/>
                      <a:pt x="653" y="217"/>
                      <a:pt x="640" y="192"/>
                    </a:cubicBezTo>
                    <a:cubicBezTo>
                      <a:pt x="615" y="142"/>
                      <a:pt x="590" y="105"/>
                      <a:pt x="553" y="67"/>
                    </a:cubicBezTo>
                    <a:cubicBezTo>
                      <a:pt x="495" y="21"/>
                      <a:pt x="432" y="1"/>
                      <a:pt x="3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63" name="Google Shape;7863;p40"/>
              <p:cNvSpPr/>
              <p:nvPr/>
            </p:nvSpPr>
            <p:spPr>
              <a:xfrm>
                <a:off x="4178025" y="4104750"/>
                <a:ext cx="16250" cy="14400"/>
              </a:xfrm>
              <a:custGeom>
                <a:rect b="b" l="l" r="r" t="t"/>
                <a:pathLst>
                  <a:path extrusionOk="0" h="576" w="650">
                    <a:moveTo>
                      <a:pt x="321" y="0"/>
                    </a:moveTo>
                    <a:cubicBezTo>
                      <a:pt x="289" y="0"/>
                      <a:pt x="257" y="5"/>
                      <a:pt x="225" y="16"/>
                    </a:cubicBezTo>
                    <a:cubicBezTo>
                      <a:pt x="75" y="78"/>
                      <a:pt x="0" y="241"/>
                      <a:pt x="63" y="391"/>
                    </a:cubicBezTo>
                    <a:cubicBezTo>
                      <a:pt x="101" y="504"/>
                      <a:pt x="211" y="575"/>
                      <a:pt x="327" y="575"/>
                    </a:cubicBezTo>
                    <a:cubicBezTo>
                      <a:pt x="364" y="575"/>
                      <a:pt x="401" y="568"/>
                      <a:pt x="438" y="553"/>
                    </a:cubicBezTo>
                    <a:cubicBezTo>
                      <a:pt x="575" y="503"/>
                      <a:pt x="650" y="328"/>
                      <a:pt x="600" y="178"/>
                    </a:cubicBezTo>
                    <a:cubicBezTo>
                      <a:pt x="551" y="70"/>
                      <a:pt x="439" y="0"/>
                      <a:pt x="3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64" name="Google Shape;7864;p40"/>
              <p:cNvSpPr/>
              <p:nvPr/>
            </p:nvSpPr>
            <p:spPr>
              <a:xfrm>
                <a:off x="4174275" y="4000700"/>
                <a:ext cx="16025" cy="14250"/>
              </a:xfrm>
              <a:custGeom>
                <a:rect b="b" l="l" r="r" t="t"/>
                <a:pathLst>
                  <a:path extrusionOk="0" h="570" w="641">
                    <a:moveTo>
                      <a:pt x="295" y="0"/>
                    </a:moveTo>
                    <a:cubicBezTo>
                      <a:pt x="161" y="0"/>
                      <a:pt x="35" y="105"/>
                      <a:pt x="13" y="241"/>
                    </a:cubicBezTo>
                    <a:cubicBezTo>
                      <a:pt x="0" y="316"/>
                      <a:pt x="13" y="391"/>
                      <a:pt x="63" y="454"/>
                    </a:cubicBezTo>
                    <a:cubicBezTo>
                      <a:pt x="124" y="534"/>
                      <a:pt x="206" y="569"/>
                      <a:pt x="286" y="569"/>
                    </a:cubicBezTo>
                    <a:cubicBezTo>
                      <a:pt x="467" y="569"/>
                      <a:pt x="640" y="395"/>
                      <a:pt x="563" y="179"/>
                    </a:cubicBezTo>
                    <a:cubicBezTo>
                      <a:pt x="563" y="154"/>
                      <a:pt x="550" y="141"/>
                      <a:pt x="525" y="116"/>
                    </a:cubicBezTo>
                    <a:cubicBezTo>
                      <a:pt x="488" y="54"/>
                      <a:pt x="413" y="16"/>
                      <a:pt x="338" y="4"/>
                    </a:cubicBezTo>
                    <a:cubicBezTo>
                      <a:pt x="323" y="1"/>
                      <a:pt x="309" y="0"/>
                      <a:pt x="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65" name="Google Shape;7865;p40"/>
              <p:cNvSpPr/>
              <p:nvPr/>
            </p:nvSpPr>
            <p:spPr>
              <a:xfrm>
                <a:off x="4160200" y="4046775"/>
                <a:ext cx="16600" cy="14450"/>
              </a:xfrm>
              <a:custGeom>
                <a:rect b="b" l="l" r="r" t="t"/>
                <a:pathLst>
                  <a:path extrusionOk="0" h="578" w="664">
                    <a:moveTo>
                      <a:pt x="336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73"/>
                      <a:pt x="1" y="248"/>
                      <a:pt x="63" y="398"/>
                    </a:cubicBezTo>
                    <a:cubicBezTo>
                      <a:pt x="112" y="513"/>
                      <a:pt x="219" y="577"/>
                      <a:pt x="335" y="577"/>
                    </a:cubicBezTo>
                    <a:cubicBezTo>
                      <a:pt x="369" y="577"/>
                      <a:pt x="404" y="571"/>
                      <a:pt x="438" y="560"/>
                    </a:cubicBezTo>
                    <a:cubicBezTo>
                      <a:pt x="588" y="498"/>
                      <a:pt x="663" y="335"/>
                      <a:pt x="601" y="185"/>
                    </a:cubicBezTo>
                    <a:cubicBezTo>
                      <a:pt x="563" y="71"/>
                      <a:pt x="453" y="1"/>
                      <a:pt x="3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66" name="Google Shape;7866;p40"/>
              <p:cNvSpPr/>
              <p:nvPr/>
            </p:nvSpPr>
            <p:spPr>
              <a:xfrm>
                <a:off x="4044575" y="4164700"/>
                <a:ext cx="17250" cy="12725"/>
              </a:xfrm>
              <a:custGeom>
                <a:rect b="b" l="l" r="r" t="t"/>
                <a:pathLst>
                  <a:path extrusionOk="0" h="509" w="690">
                    <a:moveTo>
                      <a:pt x="491" y="1"/>
                    </a:moveTo>
                    <a:cubicBezTo>
                      <a:pt x="278" y="1"/>
                      <a:pt x="0" y="284"/>
                      <a:pt x="214" y="442"/>
                    </a:cubicBezTo>
                    <a:cubicBezTo>
                      <a:pt x="264" y="486"/>
                      <a:pt x="329" y="509"/>
                      <a:pt x="395" y="509"/>
                    </a:cubicBezTo>
                    <a:cubicBezTo>
                      <a:pt x="476" y="509"/>
                      <a:pt x="559" y="474"/>
                      <a:pt x="614" y="404"/>
                    </a:cubicBezTo>
                    <a:cubicBezTo>
                      <a:pt x="664" y="342"/>
                      <a:pt x="689" y="267"/>
                      <a:pt x="677" y="192"/>
                    </a:cubicBezTo>
                    <a:cubicBezTo>
                      <a:pt x="677" y="167"/>
                      <a:pt x="664" y="142"/>
                      <a:pt x="664" y="117"/>
                    </a:cubicBezTo>
                    <a:cubicBezTo>
                      <a:pt x="629" y="34"/>
                      <a:pt x="564" y="1"/>
                      <a:pt x="4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67" name="Google Shape;7867;p40"/>
              <p:cNvSpPr/>
              <p:nvPr/>
            </p:nvSpPr>
            <p:spPr>
              <a:xfrm>
                <a:off x="4014300" y="4142125"/>
                <a:ext cx="17250" cy="14400"/>
              </a:xfrm>
              <a:custGeom>
                <a:rect b="b" l="l" r="r" t="t"/>
                <a:pathLst>
                  <a:path extrusionOk="0" h="576" w="690">
                    <a:moveTo>
                      <a:pt x="319" y="0"/>
                    </a:moveTo>
                    <a:cubicBezTo>
                      <a:pt x="184" y="0"/>
                      <a:pt x="49" y="92"/>
                      <a:pt x="26" y="245"/>
                    </a:cubicBezTo>
                    <a:cubicBezTo>
                      <a:pt x="1" y="408"/>
                      <a:pt x="113" y="545"/>
                      <a:pt x="276" y="570"/>
                    </a:cubicBezTo>
                    <a:cubicBezTo>
                      <a:pt x="295" y="574"/>
                      <a:pt x="314" y="576"/>
                      <a:pt x="333" y="576"/>
                    </a:cubicBezTo>
                    <a:cubicBezTo>
                      <a:pt x="551" y="576"/>
                      <a:pt x="689" y="316"/>
                      <a:pt x="551" y="120"/>
                    </a:cubicBezTo>
                    <a:cubicBezTo>
                      <a:pt x="492" y="38"/>
                      <a:pt x="406" y="0"/>
                      <a:pt x="3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68" name="Google Shape;7868;p40"/>
              <p:cNvSpPr/>
              <p:nvPr/>
            </p:nvSpPr>
            <p:spPr>
              <a:xfrm>
                <a:off x="3989325" y="4076425"/>
                <a:ext cx="17325" cy="12875"/>
              </a:xfrm>
              <a:custGeom>
                <a:rect b="b" l="l" r="r" t="t"/>
                <a:pathLst>
                  <a:path extrusionOk="0" h="515" w="693">
                    <a:moveTo>
                      <a:pt x="484" y="0"/>
                    </a:moveTo>
                    <a:cubicBezTo>
                      <a:pt x="272" y="0"/>
                      <a:pt x="0" y="283"/>
                      <a:pt x="213" y="449"/>
                    </a:cubicBezTo>
                    <a:cubicBezTo>
                      <a:pt x="268" y="494"/>
                      <a:pt x="331" y="514"/>
                      <a:pt x="391" y="514"/>
                    </a:cubicBezTo>
                    <a:cubicBezTo>
                      <a:pt x="548" y="514"/>
                      <a:pt x="693" y="379"/>
                      <a:pt x="675" y="199"/>
                    </a:cubicBezTo>
                    <a:cubicBezTo>
                      <a:pt x="675" y="161"/>
                      <a:pt x="662" y="149"/>
                      <a:pt x="662" y="124"/>
                    </a:cubicBezTo>
                    <a:cubicBezTo>
                      <a:pt x="627" y="36"/>
                      <a:pt x="559" y="0"/>
                      <a:pt x="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69" name="Google Shape;7869;p40"/>
              <p:cNvSpPr/>
              <p:nvPr/>
            </p:nvSpPr>
            <p:spPr>
              <a:xfrm>
                <a:off x="4015600" y="4103050"/>
                <a:ext cx="20400" cy="14625"/>
              </a:xfrm>
              <a:custGeom>
                <a:rect b="b" l="l" r="r" t="t"/>
                <a:pathLst>
                  <a:path extrusionOk="0" h="585" w="816">
                    <a:moveTo>
                      <a:pt x="399" y="0"/>
                    </a:moveTo>
                    <a:cubicBezTo>
                      <a:pt x="63" y="0"/>
                      <a:pt x="1" y="548"/>
                      <a:pt x="386" y="583"/>
                    </a:cubicBezTo>
                    <a:cubicBezTo>
                      <a:pt x="395" y="584"/>
                      <a:pt x="403" y="584"/>
                      <a:pt x="411" y="584"/>
                    </a:cubicBezTo>
                    <a:cubicBezTo>
                      <a:pt x="752" y="584"/>
                      <a:pt x="816" y="82"/>
                      <a:pt x="474" y="9"/>
                    </a:cubicBezTo>
                    <a:cubicBezTo>
                      <a:pt x="448" y="3"/>
                      <a:pt x="423" y="0"/>
                      <a:pt x="3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70" name="Google Shape;7870;p40"/>
              <p:cNvSpPr/>
              <p:nvPr/>
            </p:nvSpPr>
            <p:spPr>
              <a:xfrm>
                <a:off x="4163025" y="4086825"/>
                <a:ext cx="15800" cy="14375"/>
              </a:xfrm>
              <a:custGeom>
                <a:rect b="b" l="l" r="r" t="t"/>
                <a:pathLst>
                  <a:path extrusionOk="0" h="575" w="632">
                    <a:moveTo>
                      <a:pt x="298" y="0"/>
                    </a:moveTo>
                    <a:cubicBezTo>
                      <a:pt x="166" y="0"/>
                      <a:pt x="36" y="92"/>
                      <a:pt x="13" y="245"/>
                    </a:cubicBezTo>
                    <a:cubicBezTo>
                      <a:pt x="0" y="320"/>
                      <a:pt x="13" y="395"/>
                      <a:pt x="63" y="458"/>
                    </a:cubicBezTo>
                    <a:cubicBezTo>
                      <a:pt x="100" y="520"/>
                      <a:pt x="175" y="558"/>
                      <a:pt x="250" y="570"/>
                    </a:cubicBezTo>
                    <a:cubicBezTo>
                      <a:pt x="267" y="573"/>
                      <a:pt x="283" y="574"/>
                      <a:pt x="299" y="574"/>
                    </a:cubicBezTo>
                    <a:cubicBezTo>
                      <a:pt x="488" y="574"/>
                      <a:pt x="632" y="379"/>
                      <a:pt x="563" y="183"/>
                    </a:cubicBezTo>
                    <a:cubicBezTo>
                      <a:pt x="550" y="158"/>
                      <a:pt x="538" y="133"/>
                      <a:pt x="525" y="120"/>
                    </a:cubicBezTo>
                    <a:cubicBezTo>
                      <a:pt x="467" y="38"/>
                      <a:pt x="382" y="0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71" name="Google Shape;7871;p40"/>
              <p:cNvSpPr/>
              <p:nvPr/>
            </p:nvSpPr>
            <p:spPr>
              <a:xfrm>
                <a:off x="4095225" y="4072625"/>
                <a:ext cx="17375" cy="14525"/>
              </a:xfrm>
              <a:custGeom>
                <a:rect b="b" l="l" r="r" t="t"/>
                <a:pathLst>
                  <a:path extrusionOk="0" h="581" w="695">
                    <a:moveTo>
                      <a:pt x="351" y="1"/>
                    </a:moveTo>
                    <a:cubicBezTo>
                      <a:pt x="257" y="1"/>
                      <a:pt x="165" y="48"/>
                      <a:pt x="113" y="138"/>
                    </a:cubicBezTo>
                    <a:cubicBezTo>
                      <a:pt x="1" y="313"/>
                      <a:pt x="113" y="551"/>
                      <a:pt x="313" y="576"/>
                    </a:cubicBezTo>
                    <a:cubicBezTo>
                      <a:pt x="330" y="579"/>
                      <a:pt x="346" y="580"/>
                      <a:pt x="362" y="580"/>
                    </a:cubicBezTo>
                    <a:cubicBezTo>
                      <a:pt x="551" y="580"/>
                      <a:pt x="694" y="384"/>
                      <a:pt x="625" y="188"/>
                    </a:cubicBezTo>
                    <a:cubicBezTo>
                      <a:pt x="613" y="163"/>
                      <a:pt x="600" y="138"/>
                      <a:pt x="588" y="126"/>
                    </a:cubicBezTo>
                    <a:cubicBezTo>
                      <a:pt x="528" y="42"/>
                      <a:pt x="438" y="1"/>
                      <a:pt x="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72" name="Google Shape;7872;p40"/>
              <p:cNvSpPr/>
              <p:nvPr/>
            </p:nvSpPr>
            <p:spPr>
              <a:xfrm>
                <a:off x="4114050" y="4141800"/>
                <a:ext cx="16350" cy="11775"/>
              </a:xfrm>
              <a:custGeom>
                <a:rect b="b" l="l" r="r" t="t"/>
                <a:pathLst>
                  <a:path extrusionOk="0" h="471" w="654">
                    <a:moveTo>
                      <a:pt x="320" y="1"/>
                    </a:moveTo>
                    <a:cubicBezTo>
                      <a:pt x="188" y="1"/>
                      <a:pt x="58" y="93"/>
                      <a:pt x="35" y="246"/>
                    </a:cubicBezTo>
                    <a:lnTo>
                      <a:pt x="22" y="246"/>
                    </a:lnTo>
                    <a:cubicBezTo>
                      <a:pt x="0" y="401"/>
                      <a:pt x="134" y="471"/>
                      <a:pt x="278" y="471"/>
                    </a:cubicBezTo>
                    <a:cubicBezTo>
                      <a:pt x="458" y="471"/>
                      <a:pt x="654" y="363"/>
                      <a:pt x="585" y="183"/>
                    </a:cubicBezTo>
                    <a:cubicBezTo>
                      <a:pt x="572" y="158"/>
                      <a:pt x="560" y="133"/>
                      <a:pt x="547" y="121"/>
                    </a:cubicBezTo>
                    <a:cubicBezTo>
                      <a:pt x="489" y="38"/>
                      <a:pt x="404" y="1"/>
                      <a:pt x="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73" name="Google Shape;7873;p40"/>
              <p:cNvSpPr/>
              <p:nvPr/>
            </p:nvSpPr>
            <p:spPr>
              <a:xfrm>
                <a:off x="4050575" y="4123575"/>
                <a:ext cx="18500" cy="14450"/>
              </a:xfrm>
              <a:custGeom>
                <a:rect b="b" l="l" r="r" t="t"/>
                <a:pathLst>
                  <a:path extrusionOk="0" h="578" w="740">
                    <a:moveTo>
                      <a:pt x="403" y="0"/>
                    </a:moveTo>
                    <a:cubicBezTo>
                      <a:pt x="194" y="0"/>
                      <a:pt x="0" y="238"/>
                      <a:pt x="162" y="462"/>
                    </a:cubicBezTo>
                    <a:cubicBezTo>
                      <a:pt x="224" y="543"/>
                      <a:pt x="305" y="578"/>
                      <a:pt x="386" y="578"/>
                    </a:cubicBezTo>
                    <a:cubicBezTo>
                      <a:pt x="566" y="578"/>
                      <a:pt x="740" y="404"/>
                      <a:pt x="662" y="187"/>
                    </a:cubicBezTo>
                    <a:cubicBezTo>
                      <a:pt x="662" y="162"/>
                      <a:pt x="649" y="137"/>
                      <a:pt x="637" y="125"/>
                    </a:cubicBezTo>
                    <a:cubicBezTo>
                      <a:pt x="570" y="37"/>
                      <a:pt x="485" y="0"/>
                      <a:pt x="4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74" name="Google Shape;7874;p40"/>
              <p:cNvSpPr/>
              <p:nvPr/>
            </p:nvSpPr>
            <p:spPr>
              <a:xfrm>
                <a:off x="4023025" y="4057300"/>
                <a:ext cx="18050" cy="14475"/>
              </a:xfrm>
              <a:custGeom>
                <a:rect b="b" l="l" r="r" t="t"/>
                <a:pathLst>
                  <a:path extrusionOk="0" h="579" w="722">
                    <a:moveTo>
                      <a:pt x="374" y="0"/>
                    </a:moveTo>
                    <a:cubicBezTo>
                      <a:pt x="182" y="0"/>
                      <a:pt x="0" y="207"/>
                      <a:pt x="114" y="427"/>
                    </a:cubicBezTo>
                    <a:cubicBezTo>
                      <a:pt x="174" y="533"/>
                      <a:pt x="269" y="579"/>
                      <a:pt x="363" y="579"/>
                    </a:cubicBezTo>
                    <a:cubicBezTo>
                      <a:pt x="544" y="579"/>
                      <a:pt x="721" y="411"/>
                      <a:pt x="639" y="189"/>
                    </a:cubicBezTo>
                    <a:cubicBezTo>
                      <a:pt x="639" y="164"/>
                      <a:pt x="627" y="139"/>
                      <a:pt x="602" y="127"/>
                    </a:cubicBezTo>
                    <a:cubicBezTo>
                      <a:pt x="538" y="37"/>
                      <a:pt x="455" y="0"/>
                      <a:pt x="3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75" name="Google Shape;7875;p40"/>
              <p:cNvSpPr/>
              <p:nvPr/>
            </p:nvSpPr>
            <p:spPr>
              <a:xfrm>
                <a:off x="4072775" y="4187800"/>
                <a:ext cx="18675" cy="14450"/>
              </a:xfrm>
              <a:custGeom>
                <a:rect b="b" l="l" r="r" t="t"/>
                <a:pathLst>
                  <a:path extrusionOk="0" h="578" w="747">
                    <a:moveTo>
                      <a:pt x="385" y="1"/>
                    </a:moveTo>
                    <a:cubicBezTo>
                      <a:pt x="130" y="1"/>
                      <a:pt x="0" y="342"/>
                      <a:pt x="211" y="518"/>
                    </a:cubicBezTo>
                    <a:cubicBezTo>
                      <a:pt x="268" y="559"/>
                      <a:pt x="330" y="578"/>
                      <a:pt x="389" y="578"/>
                    </a:cubicBezTo>
                    <a:cubicBezTo>
                      <a:pt x="579" y="578"/>
                      <a:pt x="747" y="392"/>
                      <a:pt x="661" y="193"/>
                    </a:cubicBezTo>
                    <a:cubicBezTo>
                      <a:pt x="624" y="93"/>
                      <a:pt x="536" y="18"/>
                      <a:pt x="436" y="5"/>
                    </a:cubicBezTo>
                    <a:cubicBezTo>
                      <a:pt x="418" y="2"/>
                      <a:pt x="401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76" name="Google Shape;7876;p40"/>
              <p:cNvSpPr/>
              <p:nvPr/>
            </p:nvSpPr>
            <p:spPr>
              <a:xfrm>
                <a:off x="4135225" y="4015500"/>
                <a:ext cx="16975" cy="14450"/>
              </a:xfrm>
              <a:custGeom>
                <a:rect b="b" l="l" r="r" t="t"/>
                <a:pathLst>
                  <a:path extrusionOk="0" h="578" w="679">
                    <a:moveTo>
                      <a:pt x="301" y="1"/>
                    </a:moveTo>
                    <a:cubicBezTo>
                      <a:pt x="167" y="1"/>
                      <a:pt x="35" y="91"/>
                      <a:pt x="13" y="249"/>
                    </a:cubicBezTo>
                    <a:cubicBezTo>
                      <a:pt x="0" y="324"/>
                      <a:pt x="25" y="399"/>
                      <a:pt x="63" y="461"/>
                    </a:cubicBezTo>
                    <a:cubicBezTo>
                      <a:pt x="113" y="524"/>
                      <a:pt x="175" y="561"/>
                      <a:pt x="250" y="574"/>
                    </a:cubicBezTo>
                    <a:cubicBezTo>
                      <a:pt x="266" y="576"/>
                      <a:pt x="281" y="577"/>
                      <a:pt x="296" y="577"/>
                    </a:cubicBezTo>
                    <a:cubicBezTo>
                      <a:pt x="532" y="577"/>
                      <a:pt x="678" y="312"/>
                      <a:pt x="537" y="124"/>
                    </a:cubicBezTo>
                    <a:cubicBezTo>
                      <a:pt x="478" y="40"/>
                      <a:pt x="389" y="1"/>
                      <a:pt x="3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77" name="Google Shape;7877;p40"/>
              <p:cNvSpPr/>
              <p:nvPr/>
            </p:nvSpPr>
            <p:spPr>
              <a:xfrm>
                <a:off x="4200500" y="4030100"/>
                <a:ext cx="17000" cy="14525"/>
              </a:xfrm>
              <a:custGeom>
                <a:rect b="b" l="l" r="r" t="t"/>
                <a:pathLst>
                  <a:path extrusionOk="0" h="581" w="680">
                    <a:moveTo>
                      <a:pt x="300" y="0"/>
                    </a:moveTo>
                    <a:cubicBezTo>
                      <a:pt x="165" y="0"/>
                      <a:pt x="36" y="88"/>
                      <a:pt x="13" y="240"/>
                    </a:cubicBezTo>
                    <a:cubicBezTo>
                      <a:pt x="1" y="315"/>
                      <a:pt x="26" y="390"/>
                      <a:pt x="63" y="452"/>
                    </a:cubicBezTo>
                    <a:cubicBezTo>
                      <a:pt x="113" y="515"/>
                      <a:pt x="176" y="565"/>
                      <a:pt x="263" y="577"/>
                    </a:cubicBezTo>
                    <a:cubicBezTo>
                      <a:pt x="278" y="580"/>
                      <a:pt x="293" y="581"/>
                      <a:pt x="307" y="581"/>
                    </a:cubicBezTo>
                    <a:cubicBezTo>
                      <a:pt x="533" y="581"/>
                      <a:pt x="679" y="315"/>
                      <a:pt x="538" y="115"/>
                    </a:cubicBezTo>
                    <a:cubicBezTo>
                      <a:pt x="475" y="37"/>
                      <a:pt x="386" y="0"/>
                      <a:pt x="3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78" name="Google Shape;7878;p40"/>
              <p:cNvSpPr/>
              <p:nvPr/>
            </p:nvSpPr>
            <p:spPr>
              <a:xfrm>
                <a:off x="4228000" y="4101650"/>
                <a:ext cx="19725" cy="14175"/>
              </a:xfrm>
              <a:custGeom>
                <a:rect b="b" l="l" r="r" t="t"/>
                <a:pathLst>
                  <a:path extrusionOk="0" h="567" w="789">
                    <a:moveTo>
                      <a:pt x="389" y="0"/>
                    </a:moveTo>
                    <a:cubicBezTo>
                      <a:pt x="35" y="0"/>
                      <a:pt x="0" y="528"/>
                      <a:pt x="363" y="565"/>
                    </a:cubicBezTo>
                    <a:cubicBezTo>
                      <a:pt x="375" y="566"/>
                      <a:pt x="388" y="566"/>
                      <a:pt x="399" y="566"/>
                    </a:cubicBezTo>
                    <a:cubicBezTo>
                      <a:pt x="730" y="566"/>
                      <a:pt x="788" y="75"/>
                      <a:pt x="451" y="2"/>
                    </a:cubicBezTo>
                    <a:lnTo>
                      <a:pt x="426" y="2"/>
                    </a:lnTo>
                    <a:cubicBezTo>
                      <a:pt x="413" y="1"/>
                      <a:pt x="401" y="0"/>
                      <a:pt x="3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79" name="Google Shape;7879;p40"/>
              <p:cNvSpPr/>
              <p:nvPr/>
            </p:nvSpPr>
            <p:spPr>
              <a:xfrm>
                <a:off x="4190525" y="4145675"/>
                <a:ext cx="16575" cy="14400"/>
              </a:xfrm>
              <a:custGeom>
                <a:rect b="b" l="l" r="r" t="t"/>
                <a:pathLst>
                  <a:path extrusionOk="0" h="576" w="663">
                    <a:moveTo>
                      <a:pt x="321" y="0"/>
                    </a:moveTo>
                    <a:cubicBezTo>
                      <a:pt x="289" y="0"/>
                      <a:pt x="256" y="5"/>
                      <a:pt x="225" y="16"/>
                    </a:cubicBezTo>
                    <a:cubicBezTo>
                      <a:pt x="75" y="78"/>
                      <a:pt x="0" y="241"/>
                      <a:pt x="62" y="391"/>
                    </a:cubicBezTo>
                    <a:cubicBezTo>
                      <a:pt x="110" y="505"/>
                      <a:pt x="215" y="575"/>
                      <a:pt x="329" y="575"/>
                    </a:cubicBezTo>
                    <a:cubicBezTo>
                      <a:pt x="365" y="575"/>
                      <a:pt x="401" y="568"/>
                      <a:pt x="437" y="553"/>
                    </a:cubicBezTo>
                    <a:cubicBezTo>
                      <a:pt x="587" y="503"/>
                      <a:pt x="662" y="328"/>
                      <a:pt x="600" y="191"/>
                    </a:cubicBezTo>
                    <a:cubicBezTo>
                      <a:pt x="560" y="72"/>
                      <a:pt x="443" y="0"/>
                      <a:pt x="3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80" name="Google Shape;7880;p40"/>
              <p:cNvSpPr/>
              <p:nvPr/>
            </p:nvSpPr>
            <p:spPr>
              <a:xfrm>
                <a:off x="4032525" y="4026250"/>
                <a:ext cx="17975" cy="14525"/>
              </a:xfrm>
              <a:custGeom>
                <a:rect b="b" l="l" r="r" t="t"/>
                <a:pathLst>
                  <a:path extrusionOk="0" h="581" w="719">
                    <a:moveTo>
                      <a:pt x="347" y="0"/>
                    </a:moveTo>
                    <a:cubicBezTo>
                      <a:pt x="171" y="0"/>
                      <a:pt x="0" y="154"/>
                      <a:pt x="72" y="369"/>
                    </a:cubicBezTo>
                    <a:cubicBezTo>
                      <a:pt x="114" y="518"/>
                      <a:pt x="223" y="580"/>
                      <a:pt x="335" y="580"/>
                    </a:cubicBezTo>
                    <a:cubicBezTo>
                      <a:pt x="524" y="580"/>
                      <a:pt x="719" y="404"/>
                      <a:pt x="609" y="169"/>
                    </a:cubicBezTo>
                    <a:cubicBezTo>
                      <a:pt x="550" y="51"/>
                      <a:pt x="448" y="0"/>
                      <a:pt x="3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81" name="Google Shape;7881;p40"/>
              <p:cNvSpPr/>
              <p:nvPr/>
            </p:nvSpPr>
            <p:spPr>
              <a:xfrm>
                <a:off x="4144350" y="3982725"/>
                <a:ext cx="18025" cy="14525"/>
              </a:xfrm>
              <a:custGeom>
                <a:rect b="b" l="l" r="r" t="t"/>
                <a:pathLst>
                  <a:path extrusionOk="0" h="581" w="721">
                    <a:moveTo>
                      <a:pt x="354" y="1"/>
                    </a:moveTo>
                    <a:cubicBezTo>
                      <a:pt x="176" y="1"/>
                      <a:pt x="0" y="156"/>
                      <a:pt x="72" y="373"/>
                    </a:cubicBezTo>
                    <a:cubicBezTo>
                      <a:pt x="114" y="519"/>
                      <a:pt x="220" y="580"/>
                      <a:pt x="330" y="580"/>
                    </a:cubicBezTo>
                    <a:cubicBezTo>
                      <a:pt x="520" y="580"/>
                      <a:pt x="721" y="398"/>
                      <a:pt x="610" y="160"/>
                    </a:cubicBezTo>
                    <a:cubicBezTo>
                      <a:pt x="552" y="49"/>
                      <a:pt x="452" y="1"/>
                      <a:pt x="3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82" name="Google Shape;7882;p40"/>
              <p:cNvSpPr/>
              <p:nvPr/>
            </p:nvSpPr>
            <p:spPr>
              <a:xfrm>
                <a:off x="4068600" y="4006700"/>
                <a:ext cx="17800" cy="14475"/>
              </a:xfrm>
              <a:custGeom>
                <a:rect b="b" l="l" r="r" t="t"/>
                <a:pathLst>
                  <a:path extrusionOk="0" h="579" w="712">
                    <a:moveTo>
                      <a:pt x="377" y="1"/>
                    </a:moveTo>
                    <a:cubicBezTo>
                      <a:pt x="182" y="1"/>
                      <a:pt x="0" y="204"/>
                      <a:pt x="116" y="426"/>
                    </a:cubicBezTo>
                    <a:cubicBezTo>
                      <a:pt x="166" y="501"/>
                      <a:pt x="241" y="551"/>
                      <a:pt x="328" y="576"/>
                    </a:cubicBezTo>
                    <a:cubicBezTo>
                      <a:pt x="340" y="577"/>
                      <a:pt x="351" y="578"/>
                      <a:pt x="362" y="578"/>
                    </a:cubicBezTo>
                    <a:cubicBezTo>
                      <a:pt x="559" y="578"/>
                      <a:pt x="712" y="377"/>
                      <a:pt x="641" y="176"/>
                    </a:cubicBezTo>
                    <a:cubicBezTo>
                      <a:pt x="628" y="151"/>
                      <a:pt x="616" y="139"/>
                      <a:pt x="603" y="114"/>
                    </a:cubicBezTo>
                    <a:cubicBezTo>
                      <a:pt x="538" y="34"/>
                      <a:pt x="456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83" name="Google Shape;7883;p40"/>
              <p:cNvSpPr/>
              <p:nvPr/>
            </p:nvSpPr>
            <p:spPr>
              <a:xfrm>
                <a:off x="4298600" y="4060450"/>
                <a:ext cx="17700" cy="14500"/>
              </a:xfrm>
              <a:custGeom>
                <a:rect b="b" l="l" r="r" t="t"/>
                <a:pathLst>
                  <a:path extrusionOk="0" h="580" w="708">
                    <a:moveTo>
                      <a:pt x="362" y="0"/>
                    </a:moveTo>
                    <a:cubicBezTo>
                      <a:pt x="267" y="0"/>
                      <a:pt x="172" y="47"/>
                      <a:pt x="113" y="138"/>
                    </a:cubicBezTo>
                    <a:cubicBezTo>
                      <a:pt x="1" y="313"/>
                      <a:pt x="113" y="538"/>
                      <a:pt x="326" y="575"/>
                    </a:cubicBezTo>
                    <a:cubicBezTo>
                      <a:pt x="342" y="578"/>
                      <a:pt x="357" y="580"/>
                      <a:pt x="373" y="580"/>
                    </a:cubicBezTo>
                    <a:cubicBezTo>
                      <a:pt x="563" y="580"/>
                      <a:pt x="708" y="373"/>
                      <a:pt x="638" y="188"/>
                    </a:cubicBezTo>
                    <a:cubicBezTo>
                      <a:pt x="626" y="163"/>
                      <a:pt x="613" y="138"/>
                      <a:pt x="601" y="126"/>
                    </a:cubicBezTo>
                    <a:cubicBezTo>
                      <a:pt x="540" y="41"/>
                      <a:pt x="451" y="0"/>
                      <a:pt x="3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84" name="Google Shape;7884;p40"/>
              <p:cNvSpPr/>
              <p:nvPr/>
            </p:nvSpPr>
            <p:spPr>
              <a:xfrm>
                <a:off x="4309550" y="4021400"/>
                <a:ext cx="15325" cy="14425"/>
              </a:xfrm>
              <a:custGeom>
                <a:rect b="b" l="l" r="r" t="t"/>
                <a:pathLst>
                  <a:path extrusionOk="0" h="577" w="613">
                    <a:moveTo>
                      <a:pt x="309" y="1"/>
                    </a:moveTo>
                    <a:cubicBezTo>
                      <a:pt x="181" y="1"/>
                      <a:pt x="52" y="83"/>
                      <a:pt x="25" y="238"/>
                    </a:cubicBezTo>
                    <a:cubicBezTo>
                      <a:pt x="0" y="438"/>
                      <a:pt x="153" y="577"/>
                      <a:pt x="313" y="577"/>
                    </a:cubicBezTo>
                    <a:cubicBezTo>
                      <a:pt x="393" y="577"/>
                      <a:pt x="475" y="542"/>
                      <a:pt x="538" y="463"/>
                    </a:cubicBezTo>
                    <a:cubicBezTo>
                      <a:pt x="588" y="413"/>
                      <a:pt x="613" y="325"/>
                      <a:pt x="600" y="250"/>
                    </a:cubicBezTo>
                    <a:cubicBezTo>
                      <a:pt x="600" y="225"/>
                      <a:pt x="588" y="200"/>
                      <a:pt x="575" y="188"/>
                    </a:cubicBezTo>
                    <a:cubicBezTo>
                      <a:pt x="529" y="61"/>
                      <a:pt x="419" y="1"/>
                      <a:pt x="3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85" name="Google Shape;7885;p40"/>
              <p:cNvSpPr/>
              <p:nvPr/>
            </p:nvSpPr>
            <p:spPr>
              <a:xfrm>
                <a:off x="4344225" y="4020450"/>
                <a:ext cx="17375" cy="14525"/>
              </a:xfrm>
              <a:custGeom>
                <a:rect b="b" l="l" r="r" t="t"/>
                <a:pathLst>
                  <a:path extrusionOk="0" h="581" w="695">
                    <a:moveTo>
                      <a:pt x="349" y="1"/>
                    </a:moveTo>
                    <a:cubicBezTo>
                      <a:pt x="254" y="1"/>
                      <a:pt x="159" y="48"/>
                      <a:pt x="100" y="138"/>
                    </a:cubicBezTo>
                    <a:cubicBezTo>
                      <a:pt x="0" y="326"/>
                      <a:pt x="100" y="551"/>
                      <a:pt x="313" y="576"/>
                    </a:cubicBezTo>
                    <a:cubicBezTo>
                      <a:pt x="329" y="579"/>
                      <a:pt x="346" y="580"/>
                      <a:pt x="362" y="580"/>
                    </a:cubicBezTo>
                    <a:cubicBezTo>
                      <a:pt x="551" y="580"/>
                      <a:pt x="694" y="384"/>
                      <a:pt x="625" y="188"/>
                    </a:cubicBezTo>
                    <a:cubicBezTo>
                      <a:pt x="613" y="163"/>
                      <a:pt x="600" y="151"/>
                      <a:pt x="588" y="126"/>
                    </a:cubicBezTo>
                    <a:cubicBezTo>
                      <a:pt x="527" y="42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86" name="Google Shape;7886;p40"/>
              <p:cNvSpPr/>
              <p:nvPr/>
            </p:nvSpPr>
            <p:spPr>
              <a:xfrm>
                <a:off x="4283975" y="3960675"/>
                <a:ext cx="18750" cy="14450"/>
              </a:xfrm>
              <a:custGeom>
                <a:rect b="b" l="l" r="r" t="t"/>
                <a:pathLst>
                  <a:path extrusionOk="0" h="578" w="750">
                    <a:moveTo>
                      <a:pt x="395" y="1"/>
                    </a:moveTo>
                    <a:cubicBezTo>
                      <a:pt x="130" y="1"/>
                      <a:pt x="1" y="342"/>
                      <a:pt x="223" y="518"/>
                    </a:cubicBezTo>
                    <a:cubicBezTo>
                      <a:pt x="277" y="559"/>
                      <a:pt x="336" y="577"/>
                      <a:pt x="394" y="577"/>
                    </a:cubicBezTo>
                    <a:cubicBezTo>
                      <a:pt x="579" y="577"/>
                      <a:pt x="750" y="390"/>
                      <a:pt x="673" y="180"/>
                    </a:cubicBezTo>
                    <a:cubicBezTo>
                      <a:pt x="661" y="155"/>
                      <a:pt x="648" y="143"/>
                      <a:pt x="636" y="118"/>
                    </a:cubicBezTo>
                    <a:cubicBezTo>
                      <a:pt x="586" y="55"/>
                      <a:pt x="523" y="18"/>
                      <a:pt x="448" y="5"/>
                    </a:cubicBezTo>
                    <a:cubicBezTo>
                      <a:pt x="430" y="2"/>
                      <a:pt x="412" y="1"/>
                      <a:pt x="3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87" name="Google Shape;7887;p40"/>
              <p:cNvSpPr/>
              <p:nvPr/>
            </p:nvSpPr>
            <p:spPr>
              <a:xfrm>
                <a:off x="4323925" y="3948825"/>
                <a:ext cx="15775" cy="14550"/>
              </a:xfrm>
              <a:custGeom>
                <a:rect b="b" l="l" r="r" t="t"/>
                <a:pathLst>
                  <a:path extrusionOk="0" h="582" w="631">
                    <a:moveTo>
                      <a:pt x="328" y="1"/>
                    </a:moveTo>
                    <a:cubicBezTo>
                      <a:pt x="246" y="1"/>
                      <a:pt x="161" y="37"/>
                      <a:pt x="100" y="117"/>
                    </a:cubicBezTo>
                    <a:cubicBezTo>
                      <a:pt x="0" y="229"/>
                      <a:pt x="13" y="417"/>
                      <a:pt x="138" y="517"/>
                    </a:cubicBezTo>
                    <a:cubicBezTo>
                      <a:pt x="193" y="562"/>
                      <a:pt x="256" y="582"/>
                      <a:pt x="317" y="582"/>
                    </a:cubicBezTo>
                    <a:cubicBezTo>
                      <a:pt x="479" y="582"/>
                      <a:pt x="631" y="444"/>
                      <a:pt x="612" y="254"/>
                    </a:cubicBezTo>
                    <a:cubicBezTo>
                      <a:pt x="597" y="98"/>
                      <a:pt x="465" y="1"/>
                      <a:pt x="3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88" name="Google Shape;7888;p40"/>
              <p:cNvSpPr/>
              <p:nvPr/>
            </p:nvSpPr>
            <p:spPr>
              <a:xfrm>
                <a:off x="4270500" y="3993925"/>
                <a:ext cx="17500" cy="14250"/>
              </a:xfrm>
              <a:custGeom>
                <a:rect b="b" l="l" r="r" t="t"/>
                <a:pathLst>
                  <a:path extrusionOk="0" h="570" w="700">
                    <a:moveTo>
                      <a:pt x="384" y="1"/>
                    </a:moveTo>
                    <a:cubicBezTo>
                      <a:pt x="296" y="1"/>
                      <a:pt x="208" y="39"/>
                      <a:pt x="150" y="112"/>
                    </a:cubicBezTo>
                    <a:cubicBezTo>
                      <a:pt x="1" y="327"/>
                      <a:pt x="193" y="569"/>
                      <a:pt x="398" y="569"/>
                    </a:cubicBezTo>
                    <a:cubicBezTo>
                      <a:pt x="468" y="569"/>
                      <a:pt x="540" y="541"/>
                      <a:pt x="600" y="475"/>
                    </a:cubicBezTo>
                    <a:cubicBezTo>
                      <a:pt x="700" y="350"/>
                      <a:pt x="687" y="162"/>
                      <a:pt x="563" y="62"/>
                    </a:cubicBezTo>
                    <a:cubicBezTo>
                      <a:pt x="510" y="21"/>
                      <a:pt x="447" y="1"/>
                      <a:pt x="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89" name="Google Shape;7889;p40"/>
              <p:cNvSpPr/>
              <p:nvPr/>
            </p:nvSpPr>
            <p:spPr>
              <a:xfrm>
                <a:off x="4351100" y="3983050"/>
                <a:ext cx="16275" cy="14425"/>
              </a:xfrm>
              <a:custGeom>
                <a:rect b="b" l="l" r="r" t="t"/>
                <a:pathLst>
                  <a:path extrusionOk="0" h="577" w="651">
                    <a:moveTo>
                      <a:pt x="334" y="0"/>
                    </a:moveTo>
                    <a:cubicBezTo>
                      <a:pt x="298" y="0"/>
                      <a:pt x="261" y="7"/>
                      <a:pt x="225" y="22"/>
                    </a:cubicBezTo>
                    <a:cubicBezTo>
                      <a:pt x="75" y="72"/>
                      <a:pt x="0" y="247"/>
                      <a:pt x="63" y="397"/>
                    </a:cubicBezTo>
                    <a:cubicBezTo>
                      <a:pt x="101" y="513"/>
                      <a:pt x="214" y="577"/>
                      <a:pt x="327" y="577"/>
                    </a:cubicBezTo>
                    <a:cubicBezTo>
                      <a:pt x="361" y="577"/>
                      <a:pt x="394" y="571"/>
                      <a:pt x="425" y="560"/>
                    </a:cubicBezTo>
                    <a:cubicBezTo>
                      <a:pt x="575" y="497"/>
                      <a:pt x="650" y="335"/>
                      <a:pt x="600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90" name="Google Shape;7890;p40"/>
              <p:cNvSpPr/>
              <p:nvPr/>
            </p:nvSpPr>
            <p:spPr>
              <a:xfrm>
                <a:off x="4391750" y="3915375"/>
                <a:ext cx="18675" cy="14575"/>
              </a:xfrm>
              <a:custGeom>
                <a:rect b="b" l="l" r="r" t="t"/>
                <a:pathLst>
                  <a:path extrusionOk="0" h="583" w="747">
                    <a:moveTo>
                      <a:pt x="385" y="1"/>
                    </a:moveTo>
                    <a:cubicBezTo>
                      <a:pt x="130" y="1"/>
                      <a:pt x="0" y="342"/>
                      <a:pt x="211" y="517"/>
                    </a:cubicBezTo>
                    <a:cubicBezTo>
                      <a:pt x="266" y="563"/>
                      <a:pt x="327" y="583"/>
                      <a:pt x="386" y="583"/>
                    </a:cubicBezTo>
                    <a:cubicBezTo>
                      <a:pt x="573" y="583"/>
                      <a:pt x="746" y="389"/>
                      <a:pt x="661" y="180"/>
                    </a:cubicBezTo>
                    <a:cubicBezTo>
                      <a:pt x="649" y="168"/>
                      <a:pt x="636" y="143"/>
                      <a:pt x="624" y="118"/>
                    </a:cubicBezTo>
                    <a:cubicBezTo>
                      <a:pt x="586" y="55"/>
                      <a:pt x="511" y="18"/>
                      <a:pt x="436" y="5"/>
                    </a:cubicBezTo>
                    <a:cubicBezTo>
                      <a:pt x="419" y="2"/>
                      <a:pt x="401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91" name="Google Shape;7891;p40"/>
              <p:cNvSpPr/>
              <p:nvPr/>
            </p:nvSpPr>
            <p:spPr>
              <a:xfrm>
                <a:off x="4380475" y="3961175"/>
                <a:ext cx="16250" cy="14575"/>
              </a:xfrm>
              <a:custGeom>
                <a:rect b="b" l="l" r="r" t="t"/>
                <a:pathLst>
                  <a:path extrusionOk="0" h="583" w="650">
                    <a:moveTo>
                      <a:pt x="323" y="1"/>
                    </a:moveTo>
                    <a:cubicBezTo>
                      <a:pt x="286" y="1"/>
                      <a:pt x="249" y="8"/>
                      <a:pt x="212" y="23"/>
                    </a:cubicBezTo>
                    <a:cubicBezTo>
                      <a:pt x="63" y="85"/>
                      <a:pt x="0" y="248"/>
                      <a:pt x="50" y="398"/>
                    </a:cubicBezTo>
                    <a:cubicBezTo>
                      <a:pt x="97" y="511"/>
                      <a:pt x="203" y="582"/>
                      <a:pt x="316" y="582"/>
                    </a:cubicBezTo>
                    <a:cubicBezTo>
                      <a:pt x="352" y="582"/>
                      <a:pt x="389" y="575"/>
                      <a:pt x="425" y="560"/>
                    </a:cubicBezTo>
                    <a:cubicBezTo>
                      <a:pt x="575" y="510"/>
                      <a:pt x="650" y="335"/>
                      <a:pt x="587" y="185"/>
                    </a:cubicBezTo>
                    <a:cubicBezTo>
                      <a:pt x="549" y="71"/>
                      <a:pt x="439" y="1"/>
                      <a:pt x="3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92" name="Google Shape;7892;p40"/>
              <p:cNvSpPr/>
              <p:nvPr/>
            </p:nvSpPr>
            <p:spPr>
              <a:xfrm>
                <a:off x="4260800" y="4118500"/>
                <a:ext cx="16625" cy="12575"/>
              </a:xfrm>
              <a:custGeom>
                <a:rect b="b" l="l" r="r" t="t"/>
                <a:pathLst>
                  <a:path extrusionOk="0" h="503" w="665">
                    <a:moveTo>
                      <a:pt x="226" y="0"/>
                    </a:moveTo>
                    <a:cubicBezTo>
                      <a:pt x="122" y="0"/>
                      <a:pt x="31" y="48"/>
                      <a:pt x="13" y="165"/>
                    </a:cubicBezTo>
                    <a:cubicBezTo>
                      <a:pt x="1" y="240"/>
                      <a:pt x="13" y="315"/>
                      <a:pt x="63" y="378"/>
                    </a:cubicBezTo>
                    <a:cubicBezTo>
                      <a:pt x="113" y="440"/>
                      <a:pt x="176" y="490"/>
                      <a:pt x="251" y="503"/>
                    </a:cubicBezTo>
                    <a:lnTo>
                      <a:pt x="313" y="503"/>
                    </a:lnTo>
                    <a:lnTo>
                      <a:pt x="551" y="365"/>
                    </a:lnTo>
                    <a:cubicBezTo>
                      <a:pt x="665" y="170"/>
                      <a:pt x="422" y="0"/>
                      <a:pt x="2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93" name="Google Shape;7893;p40"/>
              <p:cNvSpPr/>
              <p:nvPr/>
            </p:nvSpPr>
            <p:spPr>
              <a:xfrm>
                <a:off x="4266750" y="4077175"/>
                <a:ext cx="18125" cy="15000"/>
              </a:xfrm>
              <a:custGeom>
                <a:rect b="b" l="l" r="r" t="t"/>
                <a:pathLst>
                  <a:path extrusionOk="0" h="600" w="725">
                    <a:moveTo>
                      <a:pt x="306" y="1"/>
                    </a:moveTo>
                    <a:cubicBezTo>
                      <a:pt x="224" y="1"/>
                      <a:pt x="140" y="39"/>
                      <a:pt x="75" y="131"/>
                    </a:cubicBezTo>
                    <a:cubicBezTo>
                      <a:pt x="25" y="181"/>
                      <a:pt x="0" y="256"/>
                      <a:pt x="13" y="331"/>
                    </a:cubicBezTo>
                    <a:cubicBezTo>
                      <a:pt x="29" y="498"/>
                      <a:pt x="166" y="600"/>
                      <a:pt x="306" y="600"/>
                    </a:cubicBezTo>
                    <a:cubicBezTo>
                      <a:pt x="385" y="600"/>
                      <a:pt x="466" y="566"/>
                      <a:pt x="525" y="494"/>
                    </a:cubicBezTo>
                    <a:cubicBezTo>
                      <a:pt x="725" y="267"/>
                      <a:pt x="523" y="1"/>
                      <a:pt x="3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94" name="Google Shape;7894;p40"/>
              <p:cNvSpPr/>
              <p:nvPr/>
            </p:nvSpPr>
            <p:spPr>
              <a:xfrm>
                <a:off x="4233000" y="4056825"/>
                <a:ext cx="18550" cy="14350"/>
              </a:xfrm>
              <a:custGeom>
                <a:rect b="b" l="l" r="r" t="t"/>
                <a:pathLst>
                  <a:path extrusionOk="0" h="574" w="742">
                    <a:moveTo>
                      <a:pt x="357" y="0"/>
                    </a:moveTo>
                    <a:cubicBezTo>
                      <a:pt x="263" y="0"/>
                      <a:pt x="170" y="44"/>
                      <a:pt x="113" y="133"/>
                    </a:cubicBezTo>
                    <a:cubicBezTo>
                      <a:pt x="1" y="321"/>
                      <a:pt x="113" y="545"/>
                      <a:pt x="325" y="570"/>
                    </a:cubicBezTo>
                    <a:cubicBezTo>
                      <a:pt x="341" y="573"/>
                      <a:pt x="356" y="574"/>
                      <a:pt x="371" y="574"/>
                    </a:cubicBezTo>
                    <a:cubicBezTo>
                      <a:pt x="596" y="574"/>
                      <a:pt x="741" y="320"/>
                      <a:pt x="600" y="121"/>
                    </a:cubicBezTo>
                    <a:cubicBezTo>
                      <a:pt x="539" y="41"/>
                      <a:pt x="448" y="0"/>
                      <a:pt x="3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95" name="Google Shape;7895;p40"/>
              <p:cNvSpPr/>
              <p:nvPr/>
            </p:nvSpPr>
            <p:spPr>
              <a:xfrm>
                <a:off x="4209225" y="3991175"/>
                <a:ext cx="17375" cy="12825"/>
              </a:xfrm>
              <a:custGeom>
                <a:rect b="b" l="l" r="r" t="t"/>
                <a:pathLst>
                  <a:path extrusionOk="0" h="513" w="695">
                    <a:moveTo>
                      <a:pt x="489" y="1"/>
                    </a:moveTo>
                    <a:cubicBezTo>
                      <a:pt x="277" y="1"/>
                      <a:pt x="1" y="289"/>
                      <a:pt x="214" y="447"/>
                    </a:cubicBezTo>
                    <a:lnTo>
                      <a:pt x="202" y="447"/>
                    </a:lnTo>
                    <a:cubicBezTo>
                      <a:pt x="257" y="492"/>
                      <a:pt x="321" y="512"/>
                      <a:pt x="383" y="512"/>
                    </a:cubicBezTo>
                    <a:cubicBezTo>
                      <a:pt x="543" y="512"/>
                      <a:pt x="695" y="378"/>
                      <a:pt x="677" y="197"/>
                    </a:cubicBezTo>
                    <a:cubicBezTo>
                      <a:pt x="677" y="172"/>
                      <a:pt x="664" y="147"/>
                      <a:pt x="664" y="122"/>
                    </a:cubicBezTo>
                    <a:cubicBezTo>
                      <a:pt x="629" y="35"/>
                      <a:pt x="563" y="1"/>
                      <a:pt x="4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96" name="Google Shape;7896;p40"/>
              <p:cNvSpPr/>
              <p:nvPr/>
            </p:nvSpPr>
            <p:spPr>
              <a:xfrm>
                <a:off x="4238625" y="4017875"/>
                <a:ext cx="16125" cy="14475"/>
              </a:xfrm>
              <a:custGeom>
                <a:rect b="b" l="l" r="r" t="t"/>
                <a:pathLst>
                  <a:path extrusionOk="0" h="579" w="645">
                    <a:moveTo>
                      <a:pt x="308" y="1"/>
                    </a:moveTo>
                    <a:cubicBezTo>
                      <a:pt x="173" y="1"/>
                      <a:pt x="48" y="106"/>
                      <a:pt x="26" y="241"/>
                    </a:cubicBezTo>
                    <a:cubicBezTo>
                      <a:pt x="1" y="404"/>
                      <a:pt x="100" y="554"/>
                      <a:pt x="263" y="579"/>
                    </a:cubicBezTo>
                    <a:lnTo>
                      <a:pt x="263" y="566"/>
                    </a:lnTo>
                    <a:cubicBezTo>
                      <a:pt x="280" y="569"/>
                      <a:pt x="298" y="571"/>
                      <a:pt x="314" y="571"/>
                    </a:cubicBezTo>
                    <a:cubicBezTo>
                      <a:pt x="512" y="571"/>
                      <a:pt x="644" y="375"/>
                      <a:pt x="575" y="179"/>
                    </a:cubicBezTo>
                    <a:cubicBezTo>
                      <a:pt x="563" y="154"/>
                      <a:pt x="550" y="142"/>
                      <a:pt x="538" y="117"/>
                    </a:cubicBezTo>
                    <a:cubicBezTo>
                      <a:pt x="500" y="54"/>
                      <a:pt x="425" y="17"/>
                      <a:pt x="350" y="4"/>
                    </a:cubicBezTo>
                    <a:cubicBezTo>
                      <a:pt x="336" y="2"/>
                      <a:pt x="322" y="1"/>
                      <a:pt x="3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97" name="Google Shape;7897;p40"/>
              <p:cNvSpPr/>
              <p:nvPr/>
            </p:nvSpPr>
            <p:spPr>
              <a:xfrm>
                <a:off x="4380775" y="4001575"/>
                <a:ext cx="17275" cy="14325"/>
              </a:xfrm>
              <a:custGeom>
                <a:rect b="b" l="l" r="r" t="t"/>
                <a:pathLst>
                  <a:path extrusionOk="0" h="573" w="691">
                    <a:moveTo>
                      <a:pt x="377" y="1"/>
                    </a:moveTo>
                    <a:cubicBezTo>
                      <a:pt x="321" y="1"/>
                      <a:pt x="264" y="18"/>
                      <a:pt x="213" y="56"/>
                    </a:cubicBezTo>
                    <a:cubicBezTo>
                      <a:pt x="1" y="206"/>
                      <a:pt x="75" y="531"/>
                      <a:pt x="338" y="569"/>
                    </a:cubicBezTo>
                    <a:cubicBezTo>
                      <a:pt x="353" y="571"/>
                      <a:pt x="369" y="572"/>
                      <a:pt x="384" y="572"/>
                    </a:cubicBezTo>
                    <a:cubicBezTo>
                      <a:pt x="517" y="572"/>
                      <a:pt x="640" y="477"/>
                      <a:pt x="663" y="331"/>
                    </a:cubicBezTo>
                    <a:cubicBezTo>
                      <a:pt x="691" y="145"/>
                      <a:pt x="539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98" name="Google Shape;7898;p40"/>
              <p:cNvSpPr/>
              <p:nvPr/>
            </p:nvSpPr>
            <p:spPr>
              <a:xfrm>
                <a:off x="4314225" y="3987225"/>
                <a:ext cx="17600" cy="14600"/>
              </a:xfrm>
              <a:custGeom>
                <a:rect b="b" l="l" r="r" t="t"/>
                <a:pathLst>
                  <a:path extrusionOk="0" h="584" w="704">
                    <a:moveTo>
                      <a:pt x="383" y="0"/>
                    </a:moveTo>
                    <a:cubicBezTo>
                      <a:pt x="326" y="0"/>
                      <a:pt x="267" y="17"/>
                      <a:pt x="213" y="55"/>
                    </a:cubicBezTo>
                    <a:cubicBezTo>
                      <a:pt x="1" y="218"/>
                      <a:pt x="88" y="543"/>
                      <a:pt x="338" y="580"/>
                    </a:cubicBezTo>
                    <a:cubicBezTo>
                      <a:pt x="353" y="583"/>
                      <a:pt x="369" y="584"/>
                      <a:pt x="384" y="584"/>
                    </a:cubicBezTo>
                    <a:cubicBezTo>
                      <a:pt x="528" y="584"/>
                      <a:pt x="653" y="479"/>
                      <a:pt x="676" y="343"/>
                    </a:cubicBezTo>
                    <a:cubicBezTo>
                      <a:pt x="703" y="147"/>
                      <a:pt x="551" y="0"/>
                      <a:pt x="3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99" name="Google Shape;7899;p40"/>
              <p:cNvSpPr/>
              <p:nvPr/>
            </p:nvSpPr>
            <p:spPr>
              <a:xfrm>
                <a:off x="4334150" y="4056525"/>
                <a:ext cx="16200" cy="11750"/>
              </a:xfrm>
              <a:custGeom>
                <a:rect b="b" l="l" r="r" t="t"/>
                <a:pathLst>
                  <a:path extrusionOk="0" h="470" w="648">
                    <a:moveTo>
                      <a:pt x="314" y="0"/>
                    </a:moveTo>
                    <a:cubicBezTo>
                      <a:pt x="182" y="0"/>
                      <a:pt x="51" y="92"/>
                      <a:pt x="28" y="245"/>
                    </a:cubicBezTo>
                    <a:cubicBezTo>
                      <a:pt x="1" y="401"/>
                      <a:pt x="131" y="470"/>
                      <a:pt x="274" y="470"/>
                    </a:cubicBezTo>
                    <a:cubicBezTo>
                      <a:pt x="452" y="470"/>
                      <a:pt x="648" y="363"/>
                      <a:pt x="578" y="183"/>
                    </a:cubicBezTo>
                    <a:cubicBezTo>
                      <a:pt x="566" y="158"/>
                      <a:pt x="553" y="133"/>
                      <a:pt x="541" y="120"/>
                    </a:cubicBezTo>
                    <a:cubicBezTo>
                      <a:pt x="483" y="38"/>
                      <a:pt x="398" y="0"/>
                      <a:pt x="3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00" name="Google Shape;7900;p40"/>
              <p:cNvSpPr/>
              <p:nvPr/>
            </p:nvSpPr>
            <p:spPr>
              <a:xfrm>
                <a:off x="4270525" y="4038275"/>
                <a:ext cx="18500" cy="14475"/>
              </a:xfrm>
              <a:custGeom>
                <a:rect b="b" l="l" r="r" t="t"/>
                <a:pathLst>
                  <a:path extrusionOk="0" h="579" w="740">
                    <a:moveTo>
                      <a:pt x="398" y="1"/>
                    </a:moveTo>
                    <a:cubicBezTo>
                      <a:pt x="193" y="1"/>
                      <a:pt x="0" y="238"/>
                      <a:pt x="162" y="463"/>
                    </a:cubicBezTo>
                    <a:cubicBezTo>
                      <a:pt x="223" y="544"/>
                      <a:pt x="305" y="578"/>
                      <a:pt x="385" y="578"/>
                    </a:cubicBezTo>
                    <a:cubicBezTo>
                      <a:pt x="566" y="578"/>
                      <a:pt x="739" y="404"/>
                      <a:pt x="661" y="188"/>
                    </a:cubicBezTo>
                    <a:cubicBezTo>
                      <a:pt x="661" y="163"/>
                      <a:pt x="649" y="138"/>
                      <a:pt x="624" y="125"/>
                    </a:cubicBezTo>
                    <a:cubicBezTo>
                      <a:pt x="561" y="37"/>
                      <a:pt x="479" y="1"/>
                      <a:pt x="3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01" name="Google Shape;7901;p40"/>
              <p:cNvSpPr/>
              <p:nvPr/>
            </p:nvSpPr>
            <p:spPr>
              <a:xfrm>
                <a:off x="4242750" y="3971675"/>
                <a:ext cx="18275" cy="14650"/>
              </a:xfrm>
              <a:custGeom>
                <a:rect b="b" l="l" r="r" t="t"/>
                <a:pathLst>
                  <a:path extrusionOk="0" h="586" w="731">
                    <a:moveTo>
                      <a:pt x="380" y="1"/>
                    </a:moveTo>
                    <a:cubicBezTo>
                      <a:pt x="185" y="1"/>
                      <a:pt x="0" y="208"/>
                      <a:pt x="123" y="427"/>
                    </a:cubicBezTo>
                    <a:cubicBezTo>
                      <a:pt x="183" y="539"/>
                      <a:pt x="278" y="585"/>
                      <a:pt x="372" y="585"/>
                    </a:cubicBezTo>
                    <a:cubicBezTo>
                      <a:pt x="553" y="585"/>
                      <a:pt x="730" y="412"/>
                      <a:pt x="648" y="190"/>
                    </a:cubicBezTo>
                    <a:cubicBezTo>
                      <a:pt x="635" y="165"/>
                      <a:pt x="623" y="152"/>
                      <a:pt x="610" y="127"/>
                    </a:cubicBezTo>
                    <a:cubicBezTo>
                      <a:pt x="547" y="38"/>
                      <a:pt x="463" y="1"/>
                      <a:pt x="3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02" name="Google Shape;7902;p40"/>
              <p:cNvSpPr/>
              <p:nvPr/>
            </p:nvSpPr>
            <p:spPr>
              <a:xfrm>
                <a:off x="4355150" y="3930300"/>
                <a:ext cx="16125" cy="14375"/>
              </a:xfrm>
              <a:custGeom>
                <a:rect b="b" l="l" r="r" t="t"/>
                <a:pathLst>
                  <a:path extrusionOk="0" h="575" w="645">
                    <a:moveTo>
                      <a:pt x="310" y="1"/>
                    </a:moveTo>
                    <a:cubicBezTo>
                      <a:pt x="177" y="1"/>
                      <a:pt x="44" y="93"/>
                      <a:pt x="13" y="245"/>
                    </a:cubicBezTo>
                    <a:cubicBezTo>
                      <a:pt x="1" y="320"/>
                      <a:pt x="26" y="395"/>
                      <a:pt x="76" y="458"/>
                    </a:cubicBezTo>
                    <a:cubicBezTo>
                      <a:pt x="113" y="520"/>
                      <a:pt x="188" y="558"/>
                      <a:pt x="263" y="570"/>
                    </a:cubicBezTo>
                    <a:cubicBezTo>
                      <a:pt x="280" y="573"/>
                      <a:pt x="296" y="575"/>
                      <a:pt x="312" y="575"/>
                    </a:cubicBezTo>
                    <a:cubicBezTo>
                      <a:pt x="501" y="575"/>
                      <a:pt x="645" y="379"/>
                      <a:pt x="576" y="183"/>
                    </a:cubicBezTo>
                    <a:cubicBezTo>
                      <a:pt x="563" y="158"/>
                      <a:pt x="551" y="133"/>
                      <a:pt x="538" y="120"/>
                    </a:cubicBezTo>
                    <a:cubicBezTo>
                      <a:pt x="480" y="38"/>
                      <a:pt x="395" y="1"/>
                      <a:pt x="3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03" name="Google Shape;7903;p40"/>
              <p:cNvSpPr/>
              <p:nvPr/>
            </p:nvSpPr>
            <p:spPr>
              <a:xfrm>
                <a:off x="4252350" y="3940950"/>
                <a:ext cx="17975" cy="14525"/>
              </a:xfrm>
              <a:custGeom>
                <a:rect b="b" l="l" r="r" t="t"/>
                <a:pathLst>
                  <a:path extrusionOk="0" h="581" w="719">
                    <a:moveTo>
                      <a:pt x="348" y="1"/>
                    </a:moveTo>
                    <a:cubicBezTo>
                      <a:pt x="174" y="1"/>
                      <a:pt x="0" y="155"/>
                      <a:pt x="64" y="369"/>
                    </a:cubicBezTo>
                    <a:cubicBezTo>
                      <a:pt x="110" y="518"/>
                      <a:pt x="223" y="581"/>
                      <a:pt x="336" y="581"/>
                    </a:cubicBezTo>
                    <a:cubicBezTo>
                      <a:pt x="527" y="581"/>
                      <a:pt x="719" y="404"/>
                      <a:pt x="601" y="169"/>
                    </a:cubicBezTo>
                    <a:cubicBezTo>
                      <a:pt x="547" y="51"/>
                      <a:pt x="447" y="1"/>
                      <a:pt x="3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04" name="Google Shape;7904;p40"/>
              <p:cNvSpPr/>
              <p:nvPr/>
            </p:nvSpPr>
            <p:spPr>
              <a:xfrm>
                <a:off x="4364475" y="3897450"/>
                <a:ext cx="17850" cy="14500"/>
              </a:xfrm>
              <a:custGeom>
                <a:rect b="b" l="l" r="r" t="t"/>
                <a:pathLst>
                  <a:path extrusionOk="0" h="580" w="714">
                    <a:moveTo>
                      <a:pt x="349" y="0"/>
                    </a:moveTo>
                    <a:cubicBezTo>
                      <a:pt x="174" y="0"/>
                      <a:pt x="1" y="155"/>
                      <a:pt x="65" y="372"/>
                    </a:cubicBezTo>
                    <a:cubicBezTo>
                      <a:pt x="106" y="519"/>
                      <a:pt x="213" y="580"/>
                      <a:pt x="323" y="580"/>
                    </a:cubicBezTo>
                    <a:cubicBezTo>
                      <a:pt x="513" y="580"/>
                      <a:pt x="713" y="397"/>
                      <a:pt x="603" y="160"/>
                    </a:cubicBezTo>
                    <a:cubicBezTo>
                      <a:pt x="545" y="48"/>
                      <a:pt x="447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05" name="Google Shape;7905;p40"/>
              <p:cNvSpPr/>
              <p:nvPr/>
            </p:nvSpPr>
            <p:spPr>
              <a:xfrm>
                <a:off x="4288525" y="3921475"/>
                <a:ext cx="16350" cy="14425"/>
              </a:xfrm>
              <a:custGeom>
                <a:rect b="b" l="l" r="r" t="t"/>
                <a:pathLst>
                  <a:path extrusionOk="0" h="577" w="654">
                    <a:moveTo>
                      <a:pt x="382" y="0"/>
                    </a:moveTo>
                    <a:cubicBezTo>
                      <a:pt x="185" y="0"/>
                      <a:pt x="0" y="209"/>
                      <a:pt x="116" y="423"/>
                    </a:cubicBezTo>
                    <a:cubicBezTo>
                      <a:pt x="154" y="498"/>
                      <a:pt x="229" y="561"/>
                      <a:pt x="316" y="573"/>
                    </a:cubicBezTo>
                    <a:cubicBezTo>
                      <a:pt x="332" y="576"/>
                      <a:pt x="347" y="577"/>
                      <a:pt x="362" y="577"/>
                    </a:cubicBezTo>
                    <a:cubicBezTo>
                      <a:pt x="506" y="577"/>
                      <a:pt x="631" y="472"/>
                      <a:pt x="654" y="336"/>
                    </a:cubicBezTo>
                    <a:cubicBezTo>
                      <a:pt x="654" y="286"/>
                      <a:pt x="654" y="236"/>
                      <a:pt x="629" y="186"/>
                    </a:cubicBezTo>
                    <a:cubicBezTo>
                      <a:pt x="629" y="161"/>
                      <a:pt x="616" y="136"/>
                      <a:pt x="604" y="111"/>
                    </a:cubicBezTo>
                    <a:cubicBezTo>
                      <a:pt x="540" y="33"/>
                      <a:pt x="460" y="0"/>
                      <a:pt x="3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06" name="Google Shape;7906;p40"/>
              <p:cNvSpPr/>
              <p:nvPr/>
            </p:nvSpPr>
            <p:spPr>
              <a:xfrm>
                <a:off x="4419125" y="3944925"/>
                <a:ext cx="16025" cy="14125"/>
              </a:xfrm>
              <a:custGeom>
                <a:rect b="b" l="l" r="r" t="t"/>
                <a:pathLst>
                  <a:path extrusionOk="0" h="565" w="641">
                    <a:moveTo>
                      <a:pt x="365" y="0"/>
                    </a:moveTo>
                    <a:cubicBezTo>
                      <a:pt x="120" y="0"/>
                      <a:pt x="1" y="527"/>
                      <a:pt x="304" y="560"/>
                    </a:cubicBezTo>
                    <a:cubicBezTo>
                      <a:pt x="320" y="563"/>
                      <a:pt x="336" y="565"/>
                      <a:pt x="353" y="565"/>
                    </a:cubicBezTo>
                    <a:cubicBezTo>
                      <a:pt x="463" y="565"/>
                      <a:pt x="572" y="496"/>
                      <a:pt x="616" y="398"/>
                    </a:cubicBezTo>
                    <a:cubicBezTo>
                      <a:pt x="628" y="373"/>
                      <a:pt x="628" y="348"/>
                      <a:pt x="641" y="323"/>
                    </a:cubicBezTo>
                    <a:cubicBezTo>
                      <a:pt x="641" y="273"/>
                      <a:pt x="641" y="223"/>
                      <a:pt x="616" y="173"/>
                    </a:cubicBezTo>
                    <a:cubicBezTo>
                      <a:pt x="591" y="98"/>
                      <a:pt x="528" y="48"/>
                      <a:pt x="453" y="23"/>
                    </a:cubicBezTo>
                    <a:cubicBezTo>
                      <a:pt x="423" y="7"/>
                      <a:pt x="393" y="0"/>
                      <a:pt x="3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07" name="Google Shape;7907;p40"/>
              <p:cNvSpPr/>
              <p:nvPr/>
            </p:nvSpPr>
            <p:spPr>
              <a:xfrm>
                <a:off x="4402425" y="3878350"/>
                <a:ext cx="17750" cy="14475"/>
              </a:xfrm>
              <a:custGeom>
                <a:rect b="b" l="l" r="r" t="t"/>
                <a:pathLst>
                  <a:path extrusionOk="0" h="579" w="710">
                    <a:moveTo>
                      <a:pt x="357" y="1"/>
                    </a:moveTo>
                    <a:cubicBezTo>
                      <a:pt x="163" y="1"/>
                      <a:pt x="0" y="200"/>
                      <a:pt x="84" y="399"/>
                    </a:cubicBezTo>
                    <a:cubicBezTo>
                      <a:pt x="133" y="515"/>
                      <a:pt x="240" y="578"/>
                      <a:pt x="356" y="578"/>
                    </a:cubicBezTo>
                    <a:cubicBezTo>
                      <a:pt x="390" y="578"/>
                      <a:pt x="425" y="573"/>
                      <a:pt x="459" y="561"/>
                    </a:cubicBezTo>
                    <a:cubicBezTo>
                      <a:pt x="697" y="474"/>
                      <a:pt x="709" y="136"/>
                      <a:pt x="472" y="24"/>
                    </a:cubicBezTo>
                    <a:cubicBezTo>
                      <a:pt x="433" y="8"/>
                      <a:pt x="395" y="1"/>
                      <a:pt x="3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08" name="Google Shape;7908;p40"/>
              <p:cNvSpPr/>
              <p:nvPr/>
            </p:nvSpPr>
            <p:spPr>
              <a:xfrm>
                <a:off x="3631275" y="4138825"/>
                <a:ext cx="16600" cy="14525"/>
              </a:xfrm>
              <a:custGeom>
                <a:rect b="b" l="l" r="r" t="t"/>
                <a:pathLst>
                  <a:path extrusionOk="0" h="581" w="664">
                    <a:moveTo>
                      <a:pt x="361" y="0"/>
                    </a:moveTo>
                    <a:cubicBezTo>
                      <a:pt x="264" y="0"/>
                      <a:pt x="166" y="47"/>
                      <a:pt x="113" y="140"/>
                    </a:cubicBezTo>
                    <a:cubicBezTo>
                      <a:pt x="1" y="315"/>
                      <a:pt x="113" y="540"/>
                      <a:pt x="313" y="577"/>
                    </a:cubicBezTo>
                    <a:cubicBezTo>
                      <a:pt x="329" y="579"/>
                      <a:pt x="344" y="581"/>
                      <a:pt x="359" y="581"/>
                    </a:cubicBezTo>
                    <a:cubicBezTo>
                      <a:pt x="503" y="581"/>
                      <a:pt x="628" y="474"/>
                      <a:pt x="651" y="327"/>
                    </a:cubicBezTo>
                    <a:cubicBezTo>
                      <a:pt x="663" y="252"/>
                      <a:pt x="638" y="177"/>
                      <a:pt x="601" y="115"/>
                    </a:cubicBezTo>
                    <a:lnTo>
                      <a:pt x="588" y="115"/>
                    </a:lnTo>
                    <a:cubicBezTo>
                      <a:pt x="535" y="38"/>
                      <a:pt x="449" y="0"/>
                      <a:pt x="3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09" name="Google Shape;7909;p40"/>
              <p:cNvSpPr/>
              <p:nvPr/>
            </p:nvSpPr>
            <p:spPr>
              <a:xfrm>
                <a:off x="3576300" y="4086700"/>
                <a:ext cx="14700" cy="14525"/>
              </a:xfrm>
              <a:custGeom>
                <a:rect b="b" l="l" r="r" t="t"/>
                <a:pathLst>
                  <a:path extrusionOk="0" h="581" w="588">
                    <a:moveTo>
                      <a:pt x="303" y="0"/>
                    </a:moveTo>
                    <a:cubicBezTo>
                      <a:pt x="219" y="0"/>
                      <a:pt x="133" y="36"/>
                      <a:pt x="75" y="100"/>
                    </a:cubicBezTo>
                    <a:cubicBezTo>
                      <a:pt x="25" y="163"/>
                      <a:pt x="0" y="238"/>
                      <a:pt x="13" y="313"/>
                    </a:cubicBezTo>
                    <a:cubicBezTo>
                      <a:pt x="29" y="480"/>
                      <a:pt x="166" y="581"/>
                      <a:pt x="306" y="581"/>
                    </a:cubicBezTo>
                    <a:cubicBezTo>
                      <a:pt x="386" y="581"/>
                      <a:pt x="466" y="548"/>
                      <a:pt x="525" y="475"/>
                    </a:cubicBezTo>
                    <a:cubicBezTo>
                      <a:pt x="575" y="413"/>
                      <a:pt x="588" y="338"/>
                      <a:pt x="588" y="263"/>
                    </a:cubicBezTo>
                    <a:cubicBezTo>
                      <a:pt x="588" y="238"/>
                      <a:pt x="575" y="213"/>
                      <a:pt x="563" y="188"/>
                    </a:cubicBezTo>
                    <a:cubicBezTo>
                      <a:pt x="550" y="138"/>
                      <a:pt x="525" y="100"/>
                      <a:pt x="475" y="63"/>
                    </a:cubicBezTo>
                    <a:cubicBezTo>
                      <a:pt x="427" y="20"/>
                      <a:pt x="365" y="0"/>
                      <a:pt x="3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10" name="Google Shape;7910;p40"/>
              <p:cNvSpPr/>
              <p:nvPr/>
            </p:nvSpPr>
            <p:spPr>
              <a:xfrm>
                <a:off x="3610675" y="4086025"/>
                <a:ext cx="17400" cy="14500"/>
              </a:xfrm>
              <a:custGeom>
                <a:rect b="b" l="l" r="r" t="t"/>
                <a:pathLst>
                  <a:path extrusionOk="0" h="580" w="696">
                    <a:moveTo>
                      <a:pt x="354" y="0"/>
                    </a:moveTo>
                    <a:cubicBezTo>
                      <a:pt x="257" y="0"/>
                      <a:pt x="159" y="47"/>
                      <a:pt x="100" y="140"/>
                    </a:cubicBezTo>
                    <a:cubicBezTo>
                      <a:pt x="0" y="315"/>
                      <a:pt x="100" y="540"/>
                      <a:pt x="313" y="577"/>
                    </a:cubicBezTo>
                    <a:cubicBezTo>
                      <a:pt x="324" y="579"/>
                      <a:pt x="335" y="579"/>
                      <a:pt x="347" y="579"/>
                    </a:cubicBezTo>
                    <a:cubicBezTo>
                      <a:pt x="543" y="579"/>
                      <a:pt x="696" y="379"/>
                      <a:pt x="625" y="190"/>
                    </a:cubicBezTo>
                    <a:cubicBezTo>
                      <a:pt x="612" y="165"/>
                      <a:pt x="600" y="140"/>
                      <a:pt x="587" y="115"/>
                    </a:cubicBezTo>
                    <a:cubicBezTo>
                      <a:pt x="528" y="38"/>
                      <a:pt x="442" y="0"/>
                      <a:pt x="3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11" name="Google Shape;7911;p40"/>
              <p:cNvSpPr/>
              <p:nvPr/>
            </p:nvSpPr>
            <p:spPr>
              <a:xfrm>
                <a:off x="3644400" y="4105525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34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63" y="397"/>
                    </a:cubicBezTo>
                    <a:cubicBezTo>
                      <a:pt x="101" y="511"/>
                      <a:pt x="211" y="582"/>
                      <a:pt x="328" y="582"/>
                    </a:cubicBezTo>
                    <a:cubicBezTo>
                      <a:pt x="365" y="582"/>
                      <a:pt x="402" y="574"/>
                      <a:pt x="438" y="559"/>
                    </a:cubicBezTo>
                    <a:cubicBezTo>
                      <a:pt x="576" y="497"/>
                      <a:pt x="651" y="335"/>
                      <a:pt x="601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12" name="Google Shape;7912;p40"/>
              <p:cNvSpPr/>
              <p:nvPr/>
            </p:nvSpPr>
            <p:spPr>
              <a:xfrm>
                <a:off x="3552575" y="4026000"/>
                <a:ext cx="17500" cy="14625"/>
              </a:xfrm>
              <a:custGeom>
                <a:rect b="b" l="l" r="r" t="t"/>
                <a:pathLst>
                  <a:path extrusionOk="0" h="585" w="700">
                    <a:moveTo>
                      <a:pt x="317" y="0"/>
                    </a:moveTo>
                    <a:cubicBezTo>
                      <a:pt x="173" y="0"/>
                      <a:pt x="49" y="107"/>
                      <a:pt x="37" y="254"/>
                    </a:cubicBezTo>
                    <a:cubicBezTo>
                      <a:pt x="0" y="440"/>
                      <a:pt x="150" y="584"/>
                      <a:pt x="316" y="584"/>
                    </a:cubicBezTo>
                    <a:cubicBezTo>
                      <a:pt x="373" y="584"/>
                      <a:pt x="433" y="567"/>
                      <a:pt x="487" y="529"/>
                    </a:cubicBezTo>
                    <a:cubicBezTo>
                      <a:pt x="700" y="379"/>
                      <a:pt x="612" y="41"/>
                      <a:pt x="362" y="4"/>
                    </a:cubicBezTo>
                    <a:cubicBezTo>
                      <a:pt x="347" y="2"/>
                      <a:pt x="332" y="0"/>
                      <a:pt x="3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13" name="Google Shape;7913;p40"/>
              <p:cNvSpPr/>
              <p:nvPr/>
            </p:nvSpPr>
            <p:spPr>
              <a:xfrm>
                <a:off x="3590350" y="4014275"/>
                <a:ext cx="15800" cy="14400"/>
              </a:xfrm>
              <a:custGeom>
                <a:rect b="b" l="l" r="r" t="t"/>
                <a:pathLst>
                  <a:path extrusionOk="0" h="576" w="632">
                    <a:moveTo>
                      <a:pt x="328" y="1"/>
                    </a:moveTo>
                    <a:cubicBezTo>
                      <a:pt x="246" y="1"/>
                      <a:pt x="162" y="35"/>
                      <a:pt x="101" y="111"/>
                    </a:cubicBezTo>
                    <a:cubicBezTo>
                      <a:pt x="1" y="236"/>
                      <a:pt x="13" y="410"/>
                      <a:pt x="138" y="510"/>
                    </a:cubicBezTo>
                    <a:cubicBezTo>
                      <a:pt x="194" y="556"/>
                      <a:pt x="257" y="576"/>
                      <a:pt x="319" y="576"/>
                    </a:cubicBezTo>
                    <a:cubicBezTo>
                      <a:pt x="480" y="576"/>
                      <a:pt x="631" y="441"/>
                      <a:pt x="613" y="261"/>
                    </a:cubicBezTo>
                    <a:cubicBezTo>
                      <a:pt x="598" y="97"/>
                      <a:pt x="465" y="1"/>
                      <a:pt x="3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14" name="Google Shape;7914;p40"/>
              <p:cNvSpPr/>
              <p:nvPr/>
            </p:nvSpPr>
            <p:spPr>
              <a:xfrm>
                <a:off x="3536775" y="4059100"/>
                <a:ext cx="19250" cy="14525"/>
              </a:xfrm>
              <a:custGeom>
                <a:rect b="b" l="l" r="r" t="t"/>
                <a:pathLst>
                  <a:path extrusionOk="0" h="581" w="770">
                    <a:moveTo>
                      <a:pt x="379" y="0"/>
                    </a:moveTo>
                    <a:cubicBezTo>
                      <a:pt x="295" y="0"/>
                      <a:pt x="212" y="35"/>
                      <a:pt x="157" y="105"/>
                    </a:cubicBezTo>
                    <a:cubicBezTo>
                      <a:pt x="1" y="297"/>
                      <a:pt x="145" y="581"/>
                      <a:pt x="389" y="581"/>
                    </a:cubicBezTo>
                    <a:cubicBezTo>
                      <a:pt x="399" y="581"/>
                      <a:pt x="409" y="580"/>
                      <a:pt x="419" y="579"/>
                    </a:cubicBezTo>
                    <a:cubicBezTo>
                      <a:pt x="669" y="554"/>
                      <a:pt x="769" y="230"/>
                      <a:pt x="569" y="67"/>
                    </a:cubicBezTo>
                    <a:cubicBezTo>
                      <a:pt x="514" y="23"/>
                      <a:pt x="446" y="0"/>
                      <a:pt x="3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15" name="Google Shape;7915;p40"/>
              <p:cNvSpPr/>
              <p:nvPr/>
            </p:nvSpPr>
            <p:spPr>
              <a:xfrm>
                <a:off x="3617550" y="4048200"/>
                <a:ext cx="16575" cy="14400"/>
              </a:xfrm>
              <a:custGeom>
                <a:rect b="b" l="l" r="r" t="t"/>
                <a:pathLst>
                  <a:path extrusionOk="0" h="576" w="663">
                    <a:moveTo>
                      <a:pt x="321" y="0"/>
                    </a:moveTo>
                    <a:cubicBezTo>
                      <a:pt x="289" y="0"/>
                      <a:pt x="257" y="5"/>
                      <a:pt x="225" y="16"/>
                    </a:cubicBezTo>
                    <a:cubicBezTo>
                      <a:pt x="75" y="78"/>
                      <a:pt x="0" y="241"/>
                      <a:pt x="63" y="391"/>
                    </a:cubicBezTo>
                    <a:cubicBezTo>
                      <a:pt x="110" y="505"/>
                      <a:pt x="215" y="575"/>
                      <a:pt x="329" y="575"/>
                    </a:cubicBezTo>
                    <a:cubicBezTo>
                      <a:pt x="365" y="575"/>
                      <a:pt x="401" y="568"/>
                      <a:pt x="437" y="553"/>
                    </a:cubicBezTo>
                    <a:cubicBezTo>
                      <a:pt x="587" y="503"/>
                      <a:pt x="662" y="328"/>
                      <a:pt x="600" y="178"/>
                    </a:cubicBezTo>
                    <a:cubicBezTo>
                      <a:pt x="551" y="70"/>
                      <a:pt x="439" y="0"/>
                      <a:pt x="3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16" name="Google Shape;7916;p40"/>
              <p:cNvSpPr/>
              <p:nvPr/>
            </p:nvSpPr>
            <p:spPr>
              <a:xfrm>
                <a:off x="3708450" y="4114450"/>
                <a:ext cx="18925" cy="14425"/>
              </a:xfrm>
              <a:custGeom>
                <a:rect b="b" l="l" r="r" t="t"/>
                <a:pathLst>
                  <a:path extrusionOk="0" h="577" w="757">
                    <a:moveTo>
                      <a:pt x="382" y="1"/>
                    </a:moveTo>
                    <a:cubicBezTo>
                      <a:pt x="372" y="1"/>
                      <a:pt x="361" y="1"/>
                      <a:pt x="350" y="3"/>
                    </a:cubicBezTo>
                    <a:cubicBezTo>
                      <a:pt x="101" y="28"/>
                      <a:pt x="1" y="352"/>
                      <a:pt x="201" y="515"/>
                    </a:cubicBezTo>
                    <a:cubicBezTo>
                      <a:pt x="253" y="557"/>
                      <a:pt x="316" y="577"/>
                      <a:pt x="379" y="577"/>
                    </a:cubicBezTo>
                    <a:cubicBezTo>
                      <a:pt x="467" y="577"/>
                      <a:pt x="555" y="538"/>
                      <a:pt x="613" y="465"/>
                    </a:cubicBezTo>
                    <a:cubicBezTo>
                      <a:pt x="757" y="273"/>
                      <a:pt x="625" y="1"/>
                      <a:pt x="3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17" name="Google Shape;7917;p40"/>
              <p:cNvSpPr/>
              <p:nvPr/>
            </p:nvSpPr>
            <p:spPr>
              <a:xfrm>
                <a:off x="3684325" y="4050350"/>
                <a:ext cx="16925" cy="14450"/>
              </a:xfrm>
              <a:custGeom>
                <a:rect b="b" l="l" r="r" t="t"/>
                <a:pathLst>
                  <a:path extrusionOk="0" h="578" w="677">
                    <a:moveTo>
                      <a:pt x="372" y="0"/>
                    </a:moveTo>
                    <a:cubicBezTo>
                      <a:pt x="172" y="0"/>
                      <a:pt x="1" y="219"/>
                      <a:pt x="116" y="430"/>
                    </a:cubicBezTo>
                    <a:cubicBezTo>
                      <a:pt x="172" y="532"/>
                      <a:pt x="266" y="577"/>
                      <a:pt x="360" y="577"/>
                    </a:cubicBezTo>
                    <a:cubicBezTo>
                      <a:pt x="519" y="577"/>
                      <a:pt x="677" y="450"/>
                      <a:pt x="653" y="255"/>
                    </a:cubicBezTo>
                    <a:cubicBezTo>
                      <a:pt x="653" y="230"/>
                      <a:pt x="641" y="205"/>
                      <a:pt x="641" y="180"/>
                    </a:cubicBezTo>
                    <a:cubicBezTo>
                      <a:pt x="616" y="130"/>
                      <a:pt x="591" y="92"/>
                      <a:pt x="553" y="67"/>
                    </a:cubicBezTo>
                    <a:cubicBezTo>
                      <a:pt x="495" y="21"/>
                      <a:pt x="432" y="0"/>
                      <a:pt x="3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18" name="Google Shape;7918;p40"/>
              <p:cNvSpPr/>
              <p:nvPr/>
            </p:nvSpPr>
            <p:spPr>
              <a:xfrm>
                <a:off x="3679075" y="4086450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4" y="1"/>
                    </a:moveTo>
                    <a:cubicBezTo>
                      <a:pt x="287" y="1"/>
                      <a:pt x="249" y="8"/>
                      <a:pt x="213" y="23"/>
                    </a:cubicBezTo>
                    <a:cubicBezTo>
                      <a:pt x="76" y="73"/>
                      <a:pt x="1" y="248"/>
                      <a:pt x="51" y="398"/>
                    </a:cubicBezTo>
                    <a:cubicBezTo>
                      <a:pt x="100" y="506"/>
                      <a:pt x="212" y="576"/>
                      <a:pt x="330" y="576"/>
                    </a:cubicBezTo>
                    <a:cubicBezTo>
                      <a:pt x="362" y="576"/>
                      <a:pt x="394" y="571"/>
                      <a:pt x="426" y="560"/>
                    </a:cubicBezTo>
                    <a:cubicBezTo>
                      <a:pt x="576" y="498"/>
                      <a:pt x="651" y="335"/>
                      <a:pt x="588" y="185"/>
                    </a:cubicBezTo>
                    <a:cubicBezTo>
                      <a:pt x="550" y="71"/>
                      <a:pt x="440" y="1"/>
                      <a:pt x="3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19" name="Google Shape;7919;p40"/>
              <p:cNvSpPr/>
              <p:nvPr/>
            </p:nvSpPr>
            <p:spPr>
              <a:xfrm>
                <a:off x="3660650" y="3980700"/>
                <a:ext cx="16025" cy="14550"/>
              </a:xfrm>
              <a:custGeom>
                <a:rect b="b" l="l" r="r" t="t"/>
                <a:pathLst>
                  <a:path extrusionOk="0" h="582" w="641">
                    <a:moveTo>
                      <a:pt x="296" y="0"/>
                    </a:moveTo>
                    <a:cubicBezTo>
                      <a:pt x="161" y="0"/>
                      <a:pt x="36" y="107"/>
                      <a:pt x="13" y="254"/>
                    </a:cubicBezTo>
                    <a:cubicBezTo>
                      <a:pt x="1" y="329"/>
                      <a:pt x="13" y="404"/>
                      <a:pt x="63" y="466"/>
                    </a:cubicBezTo>
                    <a:cubicBezTo>
                      <a:pt x="125" y="547"/>
                      <a:pt x="206" y="582"/>
                      <a:pt x="287" y="582"/>
                    </a:cubicBezTo>
                    <a:cubicBezTo>
                      <a:pt x="467" y="582"/>
                      <a:pt x="641" y="408"/>
                      <a:pt x="563" y="191"/>
                    </a:cubicBezTo>
                    <a:cubicBezTo>
                      <a:pt x="550" y="166"/>
                      <a:pt x="538" y="141"/>
                      <a:pt x="525" y="129"/>
                    </a:cubicBezTo>
                    <a:cubicBezTo>
                      <a:pt x="488" y="66"/>
                      <a:pt x="413" y="16"/>
                      <a:pt x="338" y="4"/>
                    </a:cubicBezTo>
                    <a:cubicBezTo>
                      <a:pt x="324" y="2"/>
                      <a:pt x="310" y="0"/>
                      <a:pt x="2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20" name="Google Shape;7920;p40"/>
              <p:cNvSpPr/>
              <p:nvPr/>
            </p:nvSpPr>
            <p:spPr>
              <a:xfrm>
                <a:off x="3646600" y="4027100"/>
                <a:ext cx="16575" cy="14400"/>
              </a:xfrm>
              <a:custGeom>
                <a:rect b="b" l="l" r="r" t="t"/>
                <a:pathLst>
                  <a:path extrusionOk="0" h="576" w="663">
                    <a:moveTo>
                      <a:pt x="334" y="0"/>
                    </a:moveTo>
                    <a:cubicBezTo>
                      <a:pt x="298" y="0"/>
                      <a:pt x="261" y="7"/>
                      <a:pt x="225" y="22"/>
                    </a:cubicBezTo>
                    <a:cubicBezTo>
                      <a:pt x="75" y="72"/>
                      <a:pt x="0" y="247"/>
                      <a:pt x="63" y="385"/>
                    </a:cubicBezTo>
                    <a:cubicBezTo>
                      <a:pt x="112" y="504"/>
                      <a:pt x="224" y="575"/>
                      <a:pt x="343" y="575"/>
                    </a:cubicBezTo>
                    <a:cubicBezTo>
                      <a:pt x="374" y="575"/>
                      <a:pt x="406" y="570"/>
                      <a:pt x="438" y="560"/>
                    </a:cubicBezTo>
                    <a:cubicBezTo>
                      <a:pt x="588" y="497"/>
                      <a:pt x="663" y="335"/>
                      <a:pt x="600" y="185"/>
                    </a:cubicBezTo>
                    <a:cubicBezTo>
                      <a:pt x="553" y="71"/>
                      <a:pt x="447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21" name="Google Shape;7921;p40"/>
              <p:cNvSpPr/>
              <p:nvPr/>
            </p:nvSpPr>
            <p:spPr>
              <a:xfrm>
                <a:off x="3705650" y="4152675"/>
                <a:ext cx="16175" cy="14575"/>
              </a:xfrm>
              <a:custGeom>
                <a:rect b="b" l="l" r="r" t="t"/>
                <a:pathLst>
                  <a:path extrusionOk="0" h="583" w="647">
                    <a:moveTo>
                      <a:pt x="297" y="1"/>
                    </a:moveTo>
                    <a:cubicBezTo>
                      <a:pt x="261" y="1"/>
                      <a:pt x="224" y="8"/>
                      <a:pt x="188" y="23"/>
                    </a:cubicBezTo>
                    <a:cubicBezTo>
                      <a:pt x="88" y="61"/>
                      <a:pt x="25" y="161"/>
                      <a:pt x="13" y="261"/>
                    </a:cubicBezTo>
                    <a:cubicBezTo>
                      <a:pt x="0" y="311"/>
                      <a:pt x="13" y="361"/>
                      <a:pt x="25" y="398"/>
                    </a:cubicBezTo>
                    <a:cubicBezTo>
                      <a:pt x="76" y="520"/>
                      <a:pt x="190" y="582"/>
                      <a:pt x="302" y="582"/>
                    </a:cubicBezTo>
                    <a:cubicBezTo>
                      <a:pt x="409" y="582"/>
                      <a:pt x="514" y="526"/>
                      <a:pt x="562" y="411"/>
                    </a:cubicBezTo>
                    <a:cubicBezTo>
                      <a:pt x="647" y="210"/>
                      <a:pt x="491" y="1"/>
                      <a:pt x="2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22" name="Google Shape;7922;p40"/>
              <p:cNvSpPr/>
              <p:nvPr/>
            </p:nvSpPr>
            <p:spPr>
              <a:xfrm>
                <a:off x="3649400" y="4066975"/>
                <a:ext cx="16675" cy="14525"/>
              </a:xfrm>
              <a:custGeom>
                <a:rect b="b" l="l" r="r" t="t"/>
                <a:pathLst>
                  <a:path extrusionOk="0" h="581" w="667">
                    <a:moveTo>
                      <a:pt x="297" y="0"/>
                    </a:moveTo>
                    <a:cubicBezTo>
                      <a:pt x="165" y="0"/>
                      <a:pt x="36" y="87"/>
                      <a:pt x="13" y="239"/>
                    </a:cubicBezTo>
                    <a:cubicBezTo>
                      <a:pt x="1" y="314"/>
                      <a:pt x="13" y="402"/>
                      <a:pt x="63" y="464"/>
                    </a:cubicBezTo>
                    <a:cubicBezTo>
                      <a:pt x="101" y="514"/>
                      <a:pt x="176" y="564"/>
                      <a:pt x="251" y="577"/>
                    </a:cubicBezTo>
                    <a:cubicBezTo>
                      <a:pt x="266" y="579"/>
                      <a:pt x="280" y="580"/>
                      <a:pt x="295" y="580"/>
                    </a:cubicBezTo>
                    <a:cubicBezTo>
                      <a:pt x="520" y="580"/>
                      <a:pt x="667" y="314"/>
                      <a:pt x="526" y="114"/>
                    </a:cubicBezTo>
                    <a:cubicBezTo>
                      <a:pt x="467" y="36"/>
                      <a:pt x="381" y="0"/>
                      <a:pt x="2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23" name="Google Shape;7923;p40"/>
              <p:cNvSpPr/>
              <p:nvPr/>
            </p:nvSpPr>
            <p:spPr>
              <a:xfrm>
                <a:off x="3580675" y="4052900"/>
                <a:ext cx="18350" cy="14500"/>
              </a:xfrm>
              <a:custGeom>
                <a:rect b="b" l="l" r="r" t="t"/>
                <a:pathLst>
                  <a:path extrusionOk="0" h="580" w="734">
                    <a:moveTo>
                      <a:pt x="401" y="1"/>
                    </a:moveTo>
                    <a:cubicBezTo>
                      <a:pt x="70" y="1"/>
                      <a:pt x="0" y="493"/>
                      <a:pt x="350" y="578"/>
                    </a:cubicBezTo>
                    <a:cubicBezTo>
                      <a:pt x="362" y="579"/>
                      <a:pt x="373" y="580"/>
                      <a:pt x="384" y="580"/>
                    </a:cubicBezTo>
                    <a:cubicBezTo>
                      <a:pt x="581" y="580"/>
                      <a:pt x="734" y="379"/>
                      <a:pt x="663" y="190"/>
                    </a:cubicBezTo>
                    <a:cubicBezTo>
                      <a:pt x="650" y="165"/>
                      <a:pt x="638" y="140"/>
                      <a:pt x="625" y="115"/>
                    </a:cubicBezTo>
                    <a:cubicBezTo>
                      <a:pt x="575" y="53"/>
                      <a:pt x="513" y="15"/>
                      <a:pt x="438" y="3"/>
                    </a:cubicBezTo>
                    <a:cubicBezTo>
                      <a:pt x="425" y="1"/>
                      <a:pt x="413" y="1"/>
                      <a:pt x="4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24" name="Google Shape;7924;p40"/>
              <p:cNvSpPr/>
              <p:nvPr/>
            </p:nvSpPr>
            <p:spPr>
              <a:xfrm>
                <a:off x="3598225" y="4121900"/>
                <a:ext cx="19725" cy="14650"/>
              </a:xfrm>
              <a:custGeom>
                <a:rect b="b" l="l" r="r" t="t"/>
                <a:pathLst>
                  <a:path extrusionOk="0" h="586" w="789">
                    <a:moveTo>
                      <a:pt x="398" y="0"/>
                    </a:moveTo>
                    <a:cubicBezTo>
                      <a:pt x="120" y="0"/>
                      <a:pt x="1" y="388"/>
                      <a:pt x="261" y="542"/>
                    </a:cubicBezTo>
                    <a:cubicBezTo>
                      <a:pt x="310" y="572"/>
                      <a:pt x="360" y="585"/>
                      <a:pt x="408" y="585"/>
                    </a:cubicBezTo>
                    <a:cubicBezTo>
                      <a:pt x="618" y="585"/>
                      <a:pt x="788" y="330"/>
                      <a:pt x="636" y="117"/>
                    </a:cubicBezTo>
                    <a:cubicBezTo>
                      <a:pt x="586" y="54"/>
                      <a:pt x="523" y="17"/>
                      <a:pt x="448" y="4"/>
                    </a:cubicBezTo>
                    <a:cubicBezTo>
                      <a:pt x="431" y="2"/>
                      <a:pt x="414" y="0"/>
                      <a:pt x="3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25" name="Google Shape;7925;p40"/>
              <p:cNvSpPr/>
              <p:nvPr/>
            </p:nvSpPr>
            <p:spPr>
              <a:xfrm>
                <a:off x="3508850" y="4037350"/>
                <a:ext cx="17175" cy="14425"/>
              </a:xfrm>
              <a:custGeom>
                <a:rect b="b" l="l" r="r" t="t"/>
                <a:pathLst>
                  <a:path extrusionOk="0" h="577" w="687">
                    <a:moveTo>
                      <a:pt x="403" y="0"/>
                    </a:moveTo>
                    <a:cubicBezTo>
                      <a:pt x="193" y="0"/>
                      <a:pt x="0" y="238"/>
                      <a:pt x="162" y="462"/>
                    </a:cubicBezTo>
                    <a:cubicBezTo>
                      <a:pt x="220" y="540"/>
                      <a:pt x="306" y="577"/>
                      <a:pt x="390" y="577"/>
                    </a:cubicBezTo>
                    <a:cubicBezTo>
                      <a:pt x="522" y="577"/>
                      <a:pt x="651" y="489"/>
                      <a:pt x="674" y="337"/>
                    </a:cubicBezTo>
                    <a:cubicBezTo>
                      <a:pt x="686" y="287"/>
                      <a:pt x="686" y="237"/>
                      <a:pt x="661" y="187"/>
                    </a:cubicBezTo>
                    <a:cubicBezTo>
                      <a:pt x="649" y="162"/>
                      <a:pt x="637" y="137"/>
                      <a:pt x="624" y="112"/>
                    </a:cubicBezTo>
                    <a:lnTo>
                      <a:pt x="624" y="112"/>
                    </a:lnTo>
                    <a:lnTo>
                      <a:pt x="637" y="125"/>
                    </a:lnTo>
                    <a:cubicBezTo>
                      <a:pt x="570" y="37"/>
                      <a:pt x="485" y="0"/>
                      <a:pt x="4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26" name="Google Shape;7926;p40"/>
              <p:cNvSpPr/>
              <p:nvPr/>
            </p:nvSpPr>
            <p:spPr>
              <a:xfrm>
                <a:off x="3621600" y="3995600"/>
                <a:ext cx="16975" cy="14650"/>
              </a:xfrm>
              <a:custGeom>
                <a:rect b="b" l="l" r="r" t="t"/>
                <a:pathLst>
                  <a:path extrusionOk="0" h="586" w="679">
                    <a:moveTo>
                      <a:pt x="301" y="0"/>
                    </a:moveTo>
                    <a:cubicBezTo>
                      <a:pt x="166" y="0"/>
                      <a:pt x="36" y="92"/>
                      <a:pt x="13" y="245"/>
                    </a:cubicBezTo>
                    <a:cubicBezTo>
                      <a:pt x="0" y="320"/>
                      <a:pt x="25" y="395"/>
                      <a:pt x="63" y="458"/>
                    </a:cubicBezTo>
                    <a:cubicBezTo>
                      <a:pt x="113" y="520"/>
                      <a:pt x="175" y="570"/>
                      <a:pt x="250" y="583"/>
                    </a:cubicBezTo>
                    <a:cubicBezTo>
                      <a:pt x="266" y="585"/>
                      <a:pt x="282" y="586"/>
                      <a:pt x="297" y="586"/>
                    </a:cubicBezTo>
                    <a:cubicBezTo>
                      <a:pt x="533" y="586"/>
                      <a:pt x="679" y="320"/>
                      <a:pt x="538" y="120"/>
                    </a:cubicBezTo>
                    <a:cubicBezTo>
                      <a:pt x="475" y="38"/>
                      <a:pt x="387" y="0"/>
                      <a:pt x="3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27" name="Google Shape;7927;p40"/>
              <p:cNvSpPr/>
              <p:nvPr/>
            </p:nvSpPr>
            <p:spPr>
              <a:xfrm>
                <a:off x="3686900" y="4010600"/>
                <a:ext cx="15050" cy="14000"/>
              </a:xfrm>
              <a:custGeom>
                <a:rect b="b" l="l" r="r" t="t"/>
                <a:pathLst>
                  <a:path extrusionOk="0" h="560" w="602">
                    <a:moveTo>
                      <a:pt x="288" y="1"/>
                    </a:moveTo>
                    <a:cubicBezTo>
                      <a:pt x="166" y="1"/>
                      <a:pt x="46" y="73"/>
                      <a:pt x="13" y="233"/>
                    </a:cubicBezTo>
                    <a:cubicBezTo>
                      <a:pt x="0" y="308"/>
                      <a:pt x="25" y="383"/>
                      <a:pt x="63" y="445"/>
                    </a:cubicBezTo>
                    <a:cubicBezTo>
                      <a:pt x="113" y="507"/>
                      <a:pt x="175" y="545"/>
                      <a:pt x="250" y="557"/>
                    </a:cubicBezTo>
                    <a:cubicBezTo>
                      <a:pt x="262" y="559"/>
                      <a:pt x="273" y="559"/>
                      <a:pt x="285" y="559"/>
                    </a:cubicBezTo>
                    <a:cubicBezTo>
                      <a:pt x="408" y="559"/>
                      <a:pt x="517" y="497"/>
                      <a:pt x="563" y="383"/>
                    </a:cubicBezTo>
                    <a:cubicBezTo>
                      <a:pt x="575" y="358"/>
                      <a:pt x="575" y="333"/>
                      <a:pt x="588" y="320"/>
                    </a:cubicBezTo>
                    <a:cubicBezTo>
                      <a:pt x="602" y="117"/>
                      <a:pt x="443" y="1"/>
                      <a:pt x="2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28" name="Google Shape;7928;p40"/>
              <p:cNvSpPr/>
              <p:nvPr/>
            </p:nvSpPr>
            <p:spPr>
              <a:xfrm>
                <a:off x="3714375" y="4081650"/>
                <a:ext cx="19825" cy="14475"/>
              </a:xfrm>
              <a:custGeom>
                <a:rect b="b" l="l" r="r" t="t"/>
                <a:pathLst>
                  <a:path extrusionOk="0" h="579" w="793">
                    <a:moveTo>
                      <a:pt x="378" y="1"/>
                    </a:moveTo>
                    <a:cubicBezTo>
                      <a:pt x="36" y="1"/>
                      <a:pt x="1" y="529"/>
                      <a:pt x="363" y="577"/>
                    </a:cubicBezTo>
                    <a:cubicBezTo>
                      <a:pt x="372" y="578"/>
                      <a:pt x="380" y="578"/>
                      <a:pt x="387" y="578"/>
                    </a:cubicBezTo>
                    <a:cubicBezTo>
                      <a:pt x="717" y="578"/>
                      <a:pt x="793" y="76"/>
                      <a:pt x="451" y="2"/>
                    </a:cubicBezTo>
                    <a:lnTo>
                      <a:pt x="413" y="2"/>
                    </a:lnTo>
                    <a:cubicBezTo>
                      <a:pt x="401" y="1"/>
                      <a:pt x="390" y="1"/>
                      <a:pt x="3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29" name="Google Shape;7929;p40"/>
              <p:cNvSpPr/>
              <p:nvPr/>
            </p:nvSpPr>
            <p:spPr>
              <a:xfrm>
                <a:off x="3676900" y="4125825"/>
                <a:ext cx="16575" cy="14550"/>
              </a:xfrm>
              <a:custGeom>
                <a:rect b="b" l="l" r="r" t="t"/>
                <a:pathLst>
                  <a:path extrusionOk="0" h="582" w="663">
                    <a:moveTo>
                      <a:pt x="334" y="0"/>
                    </a:moveTo>
                    <a:cubicBezTo>
                      <a:pt x="298" y="0"/>
                      <a:pt x="261" y="7"/>
                      <a:pt x="225" y="22"/>
                    </a:cubicBezTo>
                    <a:cubicBezTo>
                      <a:pt x="75" y="85"/>
                      <a:pt x="0" y="247"/>
                      <a:pt x="63" y="397"/>
                    </a:cubicBezTo>
                    <a:cubicBezTo>
                      <a:pt x="110" y="511"/>
                      <a:pt x="215" y="582"/>
                      <a:pt x="329" y="582"/>
                    </a:cubicBezTo>
                    <a:cubicBezTo>
                      <a:pt x="365" y="582"/>
                      <a:pt x="402" y="575"/>
                      <a:pt x="438" y="560"/>
                    </a:cubicBezTo>
                    <a:cubicBezTo>
                      <a:pt x="588" y="497"/>
                      <a:pt x="663" y="335"/>
                      <a:pt x="600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30" name="Google Shape;7930;p40"/>
              <p:cNvSpPr/>
              <p:nvPr/>
            </p:nvSpPr>
            <p:spPr>
              <a:xfrm>
                <a:off x="3665350" y="4158300"/>
                <a:ext cx="17475" cy="14600"/>
              </a:xfrm>
              <a:custGeom>
                <a:rect b="b" l="l" r="r" t="t"/>
                <a:pathLst>
                  <a:path extrusionOk="0" h="584" w="699">
                    <a:moveTo>
                      <a:pt x="359" y="1"/>
                    </a:moveTo>
                    <a:cubicBezTo>
                      <a:pt x="323" y="1"/>
                      <a:pt x="286" y="8"/>
                      <a:pt x="250" y="23"/>
                    </a:cubicBezTo>
                    <a:cubicBezTo>
                      <a:pt x="13" y="111"/>
                      <a:pt x="0" y="448"/>
                      <a:pt x="237" y="560"/>
                    </a:cubicBezTo>
                    <a:cubicBezTo>
                      <a:pt x="276" y="577"/>
                      <a:pt x="314" y="584"/>
                      <a:pt x="351" y="584"/>
                    </a:cubicBezTo>
                    <a:cubicBezTo>
                      <a:pt x="543" y="584"/>
                      <a:pt x="698" y="385"/>
                      <a:pt x="625" y="186"/>
                    </a:cubicBezTo>
                    <a:cubicBezTo>
                      <a:pt x="577" y="72"/>
                      <a:pt x="472" y="1"/>
                      <a:pt x="3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31" name="Google Shape;7931;p40"/>
              <p:cNvSpPr/>
              <p:nvPr/>
            </p:nvSpPr>
            <p:spPr>
              <a:xfrm>
                <a:off x="3520075" y="4005975"/>
                <a:ext cx="14825" cy="14300"/>
              </a:xfrm>
              <a:custGeom>
                <a:rect b="b" l="l" r="r" t="t"/>
                <a:pathLst>
                  <a:path extrusionOk="0" h="572" w="593">
                    <a:moveTo>
                      <a:pt x="285" y="0"/>
                    </a:moveTo>
                    <a:cubicBezTo>
                      <a:pt x="152" y="0"/>
                      <a:pt x="19" y="85"/>
                      <a:pt x="0" y="255"/>
                    </a:cubicBezTo>
                    <a:cubicBezTo>
                      <a:pt x="0" y="293"/>
                      <a:pt x="0" y="343"/>
                      <a:pt x="13" y="393"/>
                    </a:cubicBezTo>
                    <a:cubicBezTo>
                      <a:pt x="62" y="517"/>
                      <a:pt x="167" y="572"/>
                      <a:pt x="273" y="572"/>
                    </a:cubicBezTo>
                    <a:cubicBezTo>
                      <a:pt x="432" y="572"/>
                      <a:pt x="593" y="446"/>
                      <a:pt x="562" y="243"/>
                    </a:cubicBezTo>
                    <a:cubicBezTo>
                      <a:pt x="544" y="82"/>
                      <a:pt x="415" y="0"/>
                      <a:pt x="2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32" name="Google Shape;7932;p40"/>
              <p:cNvSpPr/>
              <p:nvPr/>
            </p:nvSpPr>
            <p:spPr>
              <a:xfrm>
                <a:off x="3630950" y="3962825"/>
                <a:ext cx="17775" cy="14525"/>
              </a:xfrm>
              <a:custGeom>
                <a:rect b="b" l="l" r="r" t="t"/>
                <a:pathLst>
                  <a:path extrusionOk="0" h="581" w="711">
                    <a:moveTo>
                      <a:pt x="343" y="0"/>
                    </a:moveTo>
                    <a:cubicBezTo>
                      <a:pt x="169" y="0"/>
                      <a:pt x="0" y="154"/>
                      <a:pt x="64" y="369"/>
                    </a:cubicBezTo>
                    <a:cubicBezTo>
                      <a:pt x="106" y="518"/>
                      <a:pt x="215" y="580"/>
                      <a:pt x="327" y="580"/>
                    </a:cubicBezTo>
                    <a:cubicBezTo>
                      <a:pt x="516" y="580"/>
                      <a:pt x="711" y="404"/>
                      <a:pt x="601" y="169"/>
                    </a:cubicBezTo>
                    <a:cubicBezTo>
                      <a:pt x="542" y="51"/>
                      <a:pt x="442" y="0"/>
                      <a:pt x="3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33" name="Google Shape;7933;p40"/>
              <p:cNvSpPr/>
              <p:nvPr/>
            </p:nvSpPr>
            <p:spPr>
              <a:xfrm>
                <a:off x="3481325" y="4020750"/>
                <a:ext cx="16725" cy="15000"/>
              </a:xfrm>
              <a:custGeom>
                <a:rect b="b" l="l" r="r" t="t"/>
                <a:pathLst>
                  <a:path extrusionOk="0" h="600" w="669">
                    <a:moveTo>
                      <a:pt x="287" y="0"/>
                    </a:moveTo>
                    <a:cubicBezTo>
                      <a:pt x="143" y="0"/>
                      <a:pt x="9" y="103"/>
                      <a:pt x="0" y="264"/>
                    </a:cubicBezTo>
                    <a:cubicBezTo>
                      <a:pt x="0" y="301"/>
                      <a:pt x="0" y="351"/>
                      <a:pt x="13" y="389"/>
                    </a:cubicBezTo>
                    <a:cubicBezTo>
                      <a:pt x="59" y="537"/>
                      <a:pt x="171" y="600"/>
                      <a:pt x="284" y="600"/>
                    </a:cubicBezTo>
                    <a:cubicBezTo>
                      <a:pt x="475" y="600"/>
                      <a:pt x="668" y="420"/>
                      <a:pt x="550" y="176"/>
                    </a:cubicBezTo>
                    <a:cubicBezTo>
                      <a:pt x="538" y="139"/>
                      <a:pt x="513" y="101"/>
                      <a:pt x="488" y="76"/>
                    </a:cubicBezTo>
                    <a:cubicBezTo>
                      <a:pt x="427" y="24"/>
                      <a:pt x="356" y="0"/>
                      <a:pt x="2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34" name="Google Shape;7934;p40"/>
              <p:cNvSpPr/>
              <p:nvPr/>
            </p:nvSpPr>
            <p:spPr>
              <a:xfrm>
                <a:off x="3814050" y="4074250"/>
                <a:ext cx="15775" cy="14400"/>
              </a:xfrm>
              <a:custGeom>
                <a:rect b="b" l="l" r="r" t="t"/>
                <a:pathLst>
                  <a:path extrusionOk="0" h="576" w="631">
                    <a:moveTo>
                      <a:pt x="327" y="0"/>
                    </a:moveTo>
                    <a:cubicBezTo>
                      <a:pt x="243" y="0"/>
                      <a:pt x="159" y="36"/>
                      <a:pt x="100" y="111"/>
                    </a:cubicBezTo>
                    <a:cubicBezTo>
                      <a:pt x="0" y="223"/>
                      <a:pt x="25" y="411"/>
                      <a:pt x="150" y="511"/>
                    </a:cubicBezTo>
                    <a:cubicBezTo>
                      <a:pt x="206" y="556"/>
                      <a:pt x="268" y="576"/>
                      <a:pt x="328" y="576"/>
                    </a:cubicBezTo>
                    <a:cubicBezTo>
                      <a:pt x="485" y="576"/>
                      <a:pt x="631" y="438"/>
                      <a:pt x="613" y="248"/>
                    </a:cubicBezTo>
                    <a:cubicBezTo>
                      <a:pt x="613" y="223"/>
                      <a:pt x="613" y="198"/>
                      <a:pt x="600" y="186"/>
                    </a:cubicBezTo>
                    <a:cubicBezTo>
                      <a:pt x="550" y="64"/>
                      <a:pt x="439" y="0"/>
                      <a:pt x="3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35" name="Google Shape;7935;p40"/>
              <p:cNvSpPr/>
              <p:nvPr/>
            </p:nvSpPr>
            <p:spPr>
              <a:xfrm>
                <a:off x="3851550" y="4053375"/>
                <a:ext cx="18225" cy="14375"/>
              </a:xfrm>
              <a:custGeom>
                <a:rect b="b" l="l" r="r" t="t"/>
                <a:pathLst>
                  <a:path extrusionOk="0" h="575" w="729">
                    <a:moveTo>
                      <a:pt x="344" y="1"/>
                    </a:moveTo>
                    <a:cubicBezTo>
                      <a:pt x="250" y="1"/>
                      <a:pt x="157" y="45"/>
                      <a:pt x="100" y="134"/>
                    </a:cubicBezTo>
                    <a:cubicBezTo>
                      <a:pt x="0" y="321"/>
                      <a:pt x="100" y="546"/>
                      <a:pt x="312" y="571"/>
                    </a:cubicBezTo>
                    <a:cubicBezTo>
                      <a:pt x="328" y="573"/>
                      <a:pt x="343" y="574"/>
                      <a:pt x="358" y="574"/>
                    </a:cubicBezTo>
                    <a:cubicBezTo>
                      <a:pt x="583" y="574"/>
                      <a:pt x="728" y="320"/>
                      <a:pt x="587" y="121"/>
                    </a:cubicBezTo>
                    <a:cubicBezTo>
                      <a:pt x="526" y="41"/>
                      <a:pt x="435" y="1"/>
                      <a:pt x="3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36" name="Google Shape;7936;p40"/>
              <p:cNvSpPr/>
              <p:nvPr/>
            </p:nvSpPr>
            <p:spPr>
              <a:xfrm>
                <a:off x="3784650" y="4040425"/>
                <a:ext cx="18250" cy="14625"/>
              </a:xfrm>
              <a:custGeom>
                <a:rect b="b" l="l" r="r" t="t"/>
                <a:pathLst>
                  <a:path extrusionOk="0" h="585" w="730">
                    <a:moveTo>
                      <a:pt x="384" y="0"/>
                    </a:moveTo>
                    <a:cubicBezTo>
                      <a:pt x="188" y="0"/>
                      <a:pt x="0" y="207"/>
                      <a:pt x="114" y="427"/>
                    </a:cubicBezTo>
                    <a:cubicBezTo>
                      <a:pt x="174" y="538"/>
                      <a:pt x="270" y="585"/>
                      <a:pt x="366" y="585"/>
                    </a:cubicBezTo>
                    <a:cubicBezTo>
                      <a:pt x="549" y="585"/>
                      <a:pt x="730" y="411"/>
                      <a:pt x="639" y="189"/>
                    </a:cubicBezTo>
                    <a:cubicBezTo>
                      <a:pt x="639" y="164"/>
                      <a:pt x="627" y="152"/>
                      <a:pt x="614" y="127"/>
                    </a:cubicBezTo>
                    <a:cubicBezTo>
                      <a:pt x="551" y="37"/>
                      <a:pt x="467" y="0"/>
                      <a:pt x="3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37" name="Google Shape;7937;p40"/>
              <p:cNvSpPr/>
              <p:nvPr/>
            </p:nvSpPr>
            <p:spPr>
              <a:xfrm>
                <a:off x="3796250" y="4001400"/>
                <a:ext cx="15625" cy="14550"/>
              </a:xfrm>
              <a:custGeom>
                <a:rect b="b" l="l" r="r" t="t"/>
                <a:pathLst>
                  <a:path extrusionOk="0" h="582" w="625">
                    <a:moveTo>
                      <a:pt x="297" y="1"/>
                    </a:moveTo>
                    <a:cubicBezTo>
                      <a:pt x="214" y="1"/>
                      <a:pt x="132" y="36"/>
                      <a:pt x="75" y="101"/>
                    </a:cubicBezTo>
                    <a:cubicBezTo>
                      <a:pt x="25" y="163"/>
                      <a:pt x="0" y="238"/>
                      <a:pt x="13" y="313"/>
                    </a:cubicBezTo>
                    <a:cubicBezTo>
                      <a:pt x="29" y="480"/>
                      <a:pt x="166" y="581"/>
                      <a:pt x="306" y="581"/>
                    </a:cubicBezTo>
                    <a:cubicBezTo>
                      <a:pt x="385" y="581"/>
                      <a:pt x="466" y="548"/>
                      <a:pt x="525" y="476"/>
                    </a:cubicBezTo>
                    <a:cubicBezTo>
                      <a:pt x="625" y="351"/>
                      <a:pt x="600" y="163"/>
                      <a:pt x="475" y="63"/>
                    </a:cubicBezTo>
                    <a:cubicBezTo>
                      <a:pt x="422" y="20"/>
                      <a:pt x="359" y="1"/>
                      <a:pt x="2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38" name="Google Shape;7938;p40"/>
              <p:cNvSpPr/>
              <p:nvPr/>
            </p:nvSpPr>
            <p:spPr>
              <a:xfrm>
                <a:off x="3830600" y="4000725"/>
                <a:ext cx="17425" cy="14500"/>
              </a:xfrm>
              <a:custGeom>
                <a:rect b="b" l="l" r="r" t="t"/>
                <a:pathLst>
                  <a:path extrusionOk="0" h="580" w="697">
                    <a:moveTo>
                      <a:pt x="356" y="1"/>
                    </a:moveTo>
                    <a:cubicBezTo>
                      <a:pt x="261" y="1"/>
                      <a:pt x="166" y="48"/>
                      <a:pt x="113" y="140"/>
                    </a:cubicBezTo>
                    <a:cubicBezTo>
                      <a:pt x="1" y="315"/>
                      <a:pt x="101" y="540"/>
                      <a:pt x="313" y="578"/>
                    </a:cubicBezTo>
                    <a:cubicBezTo>
                      <a:pt x="325" y="579"/>
                      <a:pt x="336" y="580"/>
                      <a:pt x="347" y="580"/>
                    </a:cubicBezTo>
                    <a:cubicBezTo>
                      <a:pt x="544" y="580"/>
                      <a:pt x="697" y="379"/>
                      <a:pt x="626" y="190"/>
                    </a:cubicBezTo>
                    <a:cubicBezTo>
                      <a:pt x="613" y="165"/>
                      <a:pt x="601" y="140"/>
                      <a:pt x="588" y="115"/>
                    </a:cubicBezTo>
                    <a:cubicBezTo>
                      <a:pt x="529" y="38"/>
                      <a:pt x="442" y="1"/>
                      <a:pt x="3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39" name="Google Shape;7939;p40"/>
              <p:cNvSpPr/>
              <p:nvPr/>
            </p:nvSpPr>
            <p:spPr>
              <a:xfrm>
                <a:off x="3864350" y="402022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34" y="0"/>
                    </a:moveTo>
                    <a:cubicBezTo>
                      <a:pt x="298" y="0"/>
                      <a:pt x="261" y="7"/>
                      <a:pt x="225" y="23"/>
                    </a:cubicBezTo>
                    <a:cubicBezTo>
                      <a:pt x="75" y="72"/>
                      <a:pt x="0" y="247"/>
                      <a:pt x="63" y="397"/>
                    </a:cubicBezTo>
                    <a:cubicBezTo>
                      <a:pt x="102" y="506"/>
                      <a:pt x="220" y="575"/>
                      <a:pt x="335" y="575"/>
                    </a:cubicBezTo>
                    <a:cubicBezTo>
                      <a:pt x="366" y="575"/>
                      <a:pt x="396" y="570"/>
                      <a:pt x="425" y="560"/>
                    </a:cubicBezTo>
                    <a:cubicBezTo>
                      <a:pt x="575" y="497"/>
                      <a:pt x="650" y="335"/>
                      <a:pt x="600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40" name="Google Shape;7940;p40"/>
              <p:cNvSpPr/>
              <p:nvPr/>
            </p:nvSpPr>
            <p:spPr>
              <a:xfrm>
                <a:off x="3770375" y="3940675"/>
                <a:ext cx="18700" cy="14625"/>
              </a:xfrm>
              <a:custGeom>
                <a:rect b="b" l="l" r="r" t="t"/>
                <a:pathLst>
                  <a:path extrusionOk="0" h="585" w="748">
                    <a:moveTo>
                      <a:pt x="394" y="1"/>
                    </a:moveTo>
                    <a:cubicBezTo>
                      <a:pt x="129" y="1"/>
                      <a:pt x="0" y="342"/>
                      <a:pt x="223" y="518"/>
                    </a:cubicBezTo>
                    <a:cubicBezTo>
                      <a:pt x="279" y="564"/>
                      <a:pt x="341" y="585"/>
                      <a:pt x="401" y="585"/>
                    </a:cubicBezTo>
                    <a:cubicBezTo>
                      <a:pt x="583" y="585"/>
                      <a:pt x="748" y="399"/>
                      <a:pt x="673" y="193"/>
                    </a:cubicBezTo>
                    <a:cubicBezTo>
                      <a:pt x="635" y="93"/>
                      <a:pt x="548" y="18"/>
                      <a:pt x="448" y="5"/>
                    </a:cubicBezTo>
                    <a:cubicBezTo>
                      <a:pt x="429" y="2"/>
                      <a:pt x="411" y="1"/>
                      <a:pt x="3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41" name="Google Shape;7941;p40"/>
              <p:cNvSpPr/>
              <p:nvPr/>
            </p:nvSpPr>
            <p:spPr>
              <a:xfrm>
                <a:off x="3810300" y="3929000"/>
                <a:ext cx="15775" cy="14400"/>
              </a:xfrm>
              <a:custGeom>
                <a:rect b="b" l="l" r="r" t="t"/>
                <a:pathLst>
                  <a:path extrusionOk="0" h="576" w="631">
                    <a:moveTo>
                      <a:pt x="324" y="0"/>
                    </a:moveTo>
                    <a:cubicBezTo>
                      <a:pt x="244" y="0"/>
                      <a:pt x="161" y="35"/>
                      <a:pt x="100" y="110"/>
                    </a:cubicBezTo>
                    <a:cubicBezTo>
                      <a:pt x="1" y="235"/>
                      <a:pt x="13" y="410"/>
                      <a:pt x="138" y="510"/>
                    </a:cubicBezTo>
                    <a:cubicBezTo>
                      <a:pt x="194" y="555"/>
                      <a:pt x="257" y="575"/>
                      <a:pt x="319" y="575"/>
                    </a:cubicBezTo>
                    <a:cubicBezTo>
                      <a:pt x="480" y="575"/>
                      <a:pt x="631" y="440"/>
                      <a:pt x="613" y="260"/>
                    </a:cubicBezTo>
                    <a:cubicBezTo>
                      <a:pt x="589" y="96"/>
                      <a:pt x="459" y="0"/>
                      <a:pt x="3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42" name="Google Shape;7942;p40"/>
              <p:cNvSpPr/>
              <p:nvPr/>
            </p:nvSpPr>
            <p:spPr>
              <a:xfrm>
                <a:off x="3758125" y="3973900"/>
                <a:ext cx="19200" cy="14900"/>
              </a:xfrm>
              <a:custGeom>
                <a:rect b="b" l="l" r="r" t="t"/>
                <a:pathLst>
                  <a:path extrusionOk="0" h="596" w="768">
                    <a:moveTo>
                      <a:pt x="328" y="1"/>
                    </a:moveTo>
                    <a:cubicBezTo>
                      <a:pt x="244" y="1"/>
                      <a:pt x="158" y="37"/>
                      <a:pt x="101" y="101"/>
                    </a:cubicBezTo>
                    <a:cubicBezTo>
                      <a:pt x="1" y="226"/>
                      <a:pt x="26" y="413"/>
                      <a:pt x="151" y="513"/>
                    </a:cubicBezTo>
                    <a:cubicBezTo>
                      <a:pt x="213" y="571"/>
                      <a:pt x="280" y="595"/>
                      <a:pt x="343" y="595"/>
                    </a:cubicBezTo>
                    <a:cubicBezTo>
                      <a:pt x="581" y="595"/>
                      <a:pt x="767" y="251"/>
                      <a:pt x="500" y="63"/>
                    </a:cubicBezTo>
                    <a:cubicBezTo>
                      <a:pt x="452" y="21"/>
                      <a:pt x="391" y="1"/>
                      <a:pt x="3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43" name="Google Shape;7943;p40"/>
              <p:cNvSpPr/>
              <p:nvPr/>
            </p:nvSpPr>
            <p:spPr>
              <a:xfrm>
                <a:off x="3837475" y="396322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1" y="0"/>
                    </a:moveTo>
                    <a:cubicBezTo>
                      <a:pt x="290" y="0"/>
                      <a:pt x="257" y="5"/>
                      <a:pt x="226" y="16"/>
                    </a:cubicBezTo>
                    <a:cubicBezTo>
                      <a:pt x="76" y="78"/>
                      <a:pt x="1" y="241"/>
                      <a:pt x="51" y="391"/>
                    </a:cubicBezTo>
                    <a:cubicBezTo>
                      <a:pt x="98" y="504"/>
                      <a:pt x="203" y="575"/>
                      <a:pt x="317" y="575"/>
                    </a:cubicBezTo>
                    <a:cubicBezTo>
                      <a:pt x="353" y="575"/>
                      <a:pt x="390" y="568"/>
                      <a:pt x="426" y="553"/>
                    </a:cubicBezTo>
                    <a:cubicBezTo>
                      <a:pt x="576" y="503"/>
                      <a:pt x="651" y="328"/>
                      <a:pt x="601" y="178"/>
                    </a:cubicBezTo>
                    <a:cubicBezTo>
                      <a:pt x="551" y="70"/>
                      <a:pt x="440" y="0"/>
                      <a:pt x="3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44" name="Google Shape;7944;p40"/>
              <p:cNvSpPr/>
              <p:nvPr/>
            </p:nvSpPr>
            <p:spPr>
              <a:xfrm>
                <a:off x="3928275" y="4030675"/>
                <a:ext cx="17325" cy="12775"/>
              </a:xfrm>
              <a:custGeom>
                <a:rect b="b" l="l" r="r" t="t"/>
                <a:pathLst>
                  <a:path extrusionOk="0" h="511" w="693">
                    <a:moveTo>
                      <a:pt x="490" y="1"/>
                    </a:moveTo>
                    <a:cubicBezTo>
                      <a:pt x="281" y="1"/>
                      <a:pt x="0" y="287"/>
                      <a:pt x="205" y="454"/>
                    </a:cubicBezTo>
                    <a:cubicBezTo>
                      <a:pt x="258" y="492"/>
                      <a:pt x="321" y="511"/>
                      <a:pt x="383" y="511"/>
                    </a:cubicBezTo>
                    <a:cubicBezTo>
                      <a:pt x="466" y="511"/>
                      <a:pt x="548" y="476"/>
                      <a:pt x="605" y="404"/>
                    </a:cubicBezTo>
                    <a:lnTo>
                      <a:pt x="618" y="404"/>
                    </a:lnTo>
                    <a:cubicBezTo>
                      <a:pt x="680" y="329"/>
                      <a:pt x="693" y="217"/>
                      <a:pt x="655" y="117"/>
                    </a:cubicBezTo>
                    <a:cubicBezTo>
                      <a:pt x="623" y="34"/>
                      <a:pt x="561" y="1"/>
                      <a:pt x="4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45" name="Google Shape;7945;p40"/>
              <p:cNvSpPr/>
              <p:nvPr/>
            </p:nvSpPr>
            <p:spPr>
              <a:xfrm>
                <a:off x="3904300" y="3965025"/>
                <a:ext cx="16900" cy="14475"/>
              </a:xfrm>
              <a:custGeom>
                <a:rect b="b" l="l" r="r" t="t"/>
                <a:pathLst>
                  <a:path extrusionOk="0" h="579" w="676">
                    <a:moveTo>
                      <a:pt x="366" y="0"/>
                    </a:moveTo>
                    <a:cubicBezTo>
                      <a:pt x="169" y="0"/>
                      <a:pt x="0" y="212"/>
                      <a:pt x="114" y="431"/>
                    </a:cubicBezTo>
                    <a:cubicBezTo>
                      <a:pt x="170" y="534"/>
                      <a:pt x="265" y="579"/>
                      <a:pt x="359" y="579"/>
                    </a:cubicBezTo>
                    <a:cubicBezTo>
                      <a:pt x="517" y="579"/>
                      <a:pt x="675" y="452"/>
                      <a:pt x="652" y="256"/>
                    </a:cubicBezTo>
                    <a:cubicBezTo>
                      <a:pt x="652" y="231"/>
                      <a:pt x="639" y="206"/>
                      <a:pt x="639" y="181"/>
                    </a:cubicBezTo>
                    <a:cubicBezTo>
                      <a:pt x="614" y="131"/>
                      <a:pt x="589" y="94"/>
                      <a:pt x="552" y="69"/>
                    </a:cubicBezTo>
                    <a:cubicBezTo>
                      <a:pt x="492" y="21"/>
                      <a:pt x="428" y="0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46" name="Google Shape;7946;p40"/>
              <p:cNvSpPr/>
              <p:nvPr/>
            </p:nvSpPr>
            <p:spPr>
              <a:xfrm>
                <a:off x="3899025" y="4000850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34" y="1"/>
                    </a:moveTo>
                    <a:cubicBezTo>
                      <a:pt x="298" y="1"/>
                      <a:pt x="262" y="8"/>
                      <a:pt x="226" y="23"/>
                    </a:cubicBezTo>
                    <a:cubicBezTo>
                      <a:pt x="76" y="73"/>
                      <a:pt x="1" y="248"/>
                      <a:pt x="63" y="398"/>
                    </a:cubicBezTo>
                    <a:cubicBezTo>
                      <a:pt x="101" y="512"/>
                      <a:pt x="211" y="582"/>
                      <a:pt x="322" y="582"/>
                    </a:cubicBezTo>
                    <a:cubicBezTo>
                      <a:pt x="357" y="582"/>
                      <a:pt x="392" y="575"/>
                      <a:pt x="425" y="560"/>
                    </a:cubicBezTo>
                    <a:cubicBezTo>
                      <a:pt x="575" y="498"/>
                      <a:pt x="650" y="335"/>
                      <a:pt x="600" y="185"/>
                    </a:cubicBezTo>
                    <a:cubicBezTo>
                      <a:pt x="553" y="71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47" name="Google Shape;7947;p40"/>
              <p:cNvSpPr/>
              <p:nvPr/>
            </p:nvSpPr>
            <p:spPr>
              <a:xfrm>
                <a:off x="3880600" y="3895400"/>
                <a:ext cx="16025" cy="14575"/>
              </a:xfrm>
              <a:custGeom>
                <a:rect b="b" l="l" r="r" t="t"/>
                <a:pathLst>
                  <a:path extrusionOk="0" h="583" w="641">
                    <a:moveTo>
                      <a:pt x="293" y="1"/>
                    </a:moveTo>
                    <a:cubicBezTo>
                      <a:pt x="150" y="1"/>
                      <a:pt x="35" y="107"/>
                      <a:pt x="13" y="254"/>
                    </a:cubicBezTo>
                    <a:cubicBezTo>
                      <a:pt x="0" y="329"/>
                      <a:pt x="13" y="404"/>
                      <a:pt x="63" y="467"/>
                    </a:cubicBezTo>
                    <a:cubicBezTo>
                      <a:pt x="124" y="548"/>
                      <a:pt x="206" y="582"/>
                      <a:pt x="287" y="582"/>
                    </a:cubicBezTo>
                    <a:cubicBezTo>
                      <a:pt x="467" y="582"/>
                      <a:pt x="640" y="408"/>
                      <a:pt x="563" y="192"/>
                    </a:cubicBezTo>
                    <a:cubicBezTo>
                      <a:pt x="550" y="167"/>
                      <a:pt x="538" y="142"/>
                      <a:pt x="525" y="129"/>
                    </a:cubicBezTo>
                    <a:cubicBezTo>
                      <a:pt x="488" y="67"/>
                      <a:pt x="413" y="17"/>
                      <a:pt x="338" y="4"/>
                    </a:cubicBezTo>
                    <a:cubicBezTo>
                      <a:pt x="322" y="2"/>
                      <a:pt x="307" y="1"/>
                      <a:pt x="2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48" name="Google Shape;7948;p40"/>
              <p:cNvSpPr/>
              <p:nvPr/>
            </p:nvSpPr>
            <p:spPr>
              <a:xfrm>
                <a:off x="3866525" y="3941800"/>
                <a:ext cx="16600" cy="14400"/>
              </a:xfrm>
              <a:custGeom>
                <a:rect b="b" l="l" r="r" t="t"/>
                <a:pathLst>
                  <a:path extrusionOk="0" h="576" w="664">
                    <a:moveTo>
                      <a:pt x="335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73"/>
                      <a:pt x="1" y="248"/>
                      <a:pt x="63" y="398"/>
                    </a:cubicBezTo>
                    <a:cubicBezTo>
                      <a:pt x="103" y="506"/>
                      <a:pt x="220" y="576"/>
                      <a:pt x="341" y="576"/>
                    </a:cubicBezTo>
                    <a:cubicBezTo>
                      <a:pt x="374" y="576"/>
                      <a:pt x="407" y="571"/>
                      <a:pt x="438" y="560"/>
                    </a:cubicBezTo>
                    <a:cubicBezTo>
                      <a:pt x="588" y="498"/>
                      <a:pt x="663" y="335"/>
                      <a:pt x="601" y="185"/>
                    </a:cubicBezTo>
                    <a:cubicBezTo>
                      <a:pt x="553" y="71"/>
                      <a:pt x="448" y="1"/>
                      <a:pt x="3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49" name="Google Shape;7949;p40"/>
              <p:cNvSpPr/>
              <p:nvPr/>
            </p:nvSpPr>
            <p:spPr>
              <a:xfrm>
                <a:off x="3745625" y="4096700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51" y="0"/>
                    </a:moveTo>
                    <a:cubicBezTo>
                      <a:pt x="257" y="0"/>
                      <a:pt x="165" y="47"/>
                      <a:pt x="113" y="138"/>
                    </a:cubicBezTo>
                    <a:cubicBezTo>
                      <a:pt x="1" y="313"/>
                      <a:pt x="113" y="550"/>
                      <a:pt x="313" y="575"/>
                    </a:cubicBezTo>
                    <a:cubicBezTo>
                      <a:pt x="329" y="578"/>
                      <a:pt x="345" y="579"/>
                      <a:pt x="360" y="579"/>
                    </a:cubicBezTo>
                    <a:cubicBezTo>
                      <a:pt x="550" y="579"/>
                      <a:pt x="695" y="373"/>
                      <a:pt x="626" y="188"/>
                    </a:cubicBezTo>
                    <a:cubicBezTo>
                      <a:pt x="613" y="163"/>
                      <a:pt x="601" y="138"/>
                      <a:pt x="588" y="125"/>
                    </a:cubicBezTo>
                    <a:cubicBezTo>
                      <a:pt x="528" y="41"/>
                      <a:pt x="438" y="0"/>
                      <a:pt x="3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50" name="Google Shape;7950;p40"/>
              <p:cNvSpPr/>
              <p:nvPr/>
            </p:nvSpPr>
            <p:spPr>
              <a:xfrm>
                <a:off x="3750825" y="4059425"/>
                <a:ext cx="17000" cy="12900"/>
              </a:xfrm>
              <a:custGeom>
                <a:rect b="b" l="l" r="r" t="t"/>
                <a:pathLst>
                  <a:path extrusionOk="0" h="516" w="680">
                    <a:moveTo>
                      <a:pt x="489" y="1"/>
                    </a:moveTo>
                    <a:cubicBezTo>
                      <a:pt x="281" y="1"/>
                      <a:pt x="0" y="286"/>
                      <a:pt x="205" y="454"/>
                    </a:cubicBezTo>
                    <a:cubicBezTo>
                      <a:pt x="257" y="496"/>
                      <a:pt x="320" y="516"/>
                      <a:pt x="383" y="516"/>
                    </a:cubicBezTo>
                    <a:cubicBezTo>
                      <a:pt x="471" y="516"/>
                      <a:pt x="559" y="477"/>
                      <a:pt x="617" y="404"/>
                    </a:cubicBezTo>
                    <a:cubicBezTo>
                      <a:pt x="667" y="342"/>
                      <a:pt x="680" y="267"/>
                      <a:pt x="680" y="192"/>
                    </a:cubicBezTo>
                    <a:cubicBezTo>
                      <a:pt x="667" y="167"/>
                      <a:pt x="667" y="142"/>
                      <a:pt x="655" y="117"/>
                    </a:cubicBezTo>
                    <a:cubicBezTo>
                      <a:pt x="623" y="34"/>
                      <a:pt x="561" y="1"/>
                      <a:pt x="4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51" name="Google Shape;7951;p40"/>
              <p:cNvSpPr/>
              <p:nvPr/>
            </p:nvSpPr>
            <p:spPr>
              <a:xfrm>
                <a:off x="3719375" y="4036975"/>
                <a:ext cx="17725" cy="14500"/>
              </a:xfrm>
              <a:custGeom>
                <a:rect b="b" l="l" r="r" t="t"/>
                <a:pathLst>
                  <a:path extrusionOk="0" h="580" w="709">
                    <a:moveTo>
                      <a:pt x="368" y="0"/>
                    </a:moveTo>
                    <a:cubicBezTo>
                      <a:pt x="270" y="0"/>
                      <a:pt x="173" y="47"/>
                      <a:pt x="113" y="140"/>
                    </a:cubicBezTo>
                    <a:cubicBezTo>
                      <a:pt x="1" y="315"/>
                      <a:pt x="113" y="540"/>
                      <a:pt x="313" y="577"/>
                    </a:cubicBezTo>
                    <a:cubicBezTo>
                      <a:pt x="326" y="579"/>
                      <a:pt x="338" y="579"/>
                      <a:pt x="349" y="579"/>
                    </a:cubicBezTo>
                    <a:cubicBezTo>
                      <a:pt x="557" y="579"/>
                      <a:pt x="709" y="379"/>
                      <a:pt x="626" y="190"/>
                    </a:cubicBezTo>
                    <a:cubicBezTo>
                      <a:pt x="626" y="165"/>
                      <a:pt x="613" y="140"/>
                      <a:pt x="601" y="115"/>
                    </a:cubicBezTo>
                    <a:cubicBezTo>
                      <a:pt x="542" y="38"/>
                      <a:pt x="455" y="0"/>
                      <a:pt x="3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52" name="Google Shape;7952;p40"/>
              <p:cNvSpPr/>
              <p:nvPr/>
            </p:nvSpPr>
            <p:spPr>
              <a:xfrm>
                <a:off x="3695600" y="3971325"/>
                <a:ext cx="17400" cy="12975"/>
              </a:xfrm>
              <a:custGeom>
                <a:rect b="b" l="l" r="r" t="t"/>
                <a:pathLst>
                  <a:path extrusionOk="0" h="519" w="696">
                    <a:moveTo>
                      <a:pt x="492" y="0"/>
                    </a:moveTo>
                    <a:cubicBezTo>
                      <a:pt x="279" y="0"/>
                      <a:pt x="0" y="286"/>
                      <a:pt x="215" y="454"/>
                    </a:cubicBezTo>
                    <a:lnTo>
                      <a:pt x="202" y="454"/>
                    </a:lnTo>
                    <a:cubicBezTo>
                      <a:pt x="257" y="499"/>
                      <a:pt x="320" y="519"/>
                      <a:pt x="382" y="519"/>
                    </a:cubicBezTo>
                    <a:cubicBezTo>
                      <a:pt x="543" y="519"/>
                      <a:pt x="695" y="381"/>
                      <a:pt x="677" y="191"/>
                    </a:cubicBezTo>
                    <a:cubicBezTo>
                      <a:pt x="677" y="166"/>
                      <a:pt x="665" y="141"/>
                      <a:pt x="665" y="117"/>
                    </a:cubicBezTo>
                    <a:cubicBezTo>
                      <a:pt x="630" y="34"/>
                      <a:pt x="565" y="0"/>
                      <a:pt x="4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53" name="Google Shape;7953;p40"/>
              <p:cNvSpPr/>
              <p:nvPr/>
            </p:nvSpPr>
            <p:spPr>
              <a:xfrm>
                <a:off x="3722300" y="3997900"/>
                <a:ext cx="18875" cy="14525"/>
              </a:xfrm>
              <a:custGeom>
                <a:rect b="b" l="l" r="r" t="t"/>
                <a:pathLst>
                  <a:path extrusionOk="0" h="581" w="755">
                    <a:moveTo>
                      <a:pt x="411" y="0"/>
                    </a:moveTo>
                    <a:cubicBezTo>
                      <a:pt x="65" y="0"/>
                      <a:pt x="0" y="518"/>
                      <a:pt x="371" y="578"/>
                    </a:cubicBezTo>
                    <a:cubicBezTo>
                      <a:pt x="383" y="579"/>
                      <a:pt x="394" y="580"/>
                      <a:pt x="405" y="580"/>
                    </a:cubicBezTo>
                    <a:cubicBezTo>
                      <a:pt x="602" y="580"/>
                      <a:pt x="755" y="380"/>
                      <a:pt x="684" y="191"/>
                    </a:cubicBezTo>
                    <a:cubicBezTo>
                      <a:pt x="671" y="166"/>
                      <a:pt x="659" y="141"/>
                      <a:pt x="646" y="128"/>
                    </a:cubicBezTo>
                    <a:cubicBezTo>
                      <a:pt x="596" y="66"/>
                      <a:pt x="534" y="16"/>
                      <a:pt x="459" y="3"/>
                    </a:cubicBezTo>
                    <a:cubicBezTo>
                      <a:pt x="442" y="1"/>
                      <a:pt x="426" y="0"/>
                      <a:pt x="4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54" name="Google Shape;7954;p40"/>
              <p:cNvSpPr/>
              <p:nvPr/>
            </p:nvSpPr>
            <p:spPr>
              <a:xfrm>
                <a:off x="3869025" y="3981675"/>
                <a:ext cx="16175" cy="14500"/>
              </a:xfrm>
              <a:custGeom>
                <a:rect b="b" l="l" r="r" t="t"/>
                <a:pathLst>
                  <a:path extrusionOk="0" h="580" w="647">
                    <a:moveTo>
                      <a:pt x="309" y="0"/>
                    </a:moveTo>
                    <a:cubicBezTo>
                      <a:pt x="176" y="0"/>
                      <a:pt x="44" y="88"/>
                      <a:pt x="13" y="240"/>
                    </a:cubicBezTo>
                    <a:cubicBezTo>
                      <a:pt x="1" y="315"/>
                      <a:pt x="26" y="402"/>
                      <a:pt x="76" y="465"/>
                    </a:cubicBezTo>
                    <a:cubicBezTo>
                      <a:pt x="113" y="515"/>
                      <a:pt x="188" y="565"/>
                      <a:pt x="263" y="577"/>
                    </a:cubicBezTo>
                    <a:cubicBezTo>
                      <a:pt x="275" y="579"/>
                      <a:pt x="286" y="579"/>
                      <a:pt x="297" y="579"/>
                    </a:cubicBezTo>
                    <a:cubicBezTo>
                      <a:pt x="494" y="579"/>
                      <a:pt x="647" y="379"/>
                      <a:pt x="576" y="190"/>
                    </a:cubicBezTo>
                    <a:cubicBezTo>
                      <a:pt x="563" y="165"/>
                      <a:pt x="551" y="140"/>
                      <a:pt x="538" y="115"/>
                    </a:cubicBezTo>
                    <a:cubicBezTo>
                      <a:pt x="480" y="37"/>
                      <a:pt x="394" y="0"/>
                      <a:pt x="3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55" name="Google Shape;7955;p40"/>
              <p:cNvSpPr/>
              <p:nvPr/>
            </p:nvSpPr>
            <p:spPr>
              <a:xfrm>
                <a:off x="3801250" y="3967625"/>
                <a:ext cx="17400" cy="14475"/>
              </a:xfrm>
              <a:custGeom>
                <a:rect b="b" l="l" r="r" t="t"/>
                <a:pathLst>
                  <a:path extrusionOk="0" h="579" w="696">
                    <a:moveTo>
                      <a:pt x="356" y="0"/>
                    </a:moveTo>
                    <a:cubicBezTo>
                      <a:pt x="260" y="0"/>
                      <a:pt x="165" y="47"/>
                      <a:pt x="113" y="140"/>
                    </a:cubicBezTo>
                    <a:cubicBezTo>
                      <a:pt x="0" y="314"/>
                      <a:pt x="113" y="539"/>
                      <a:pt x="313" y="577"/>
                    </a:cubicBezTo>
                    <a:cubicBezTo>
                      <a:pt x="325" y="578"/>
                      <a:pt x="337" y="579"/>
                      <a:pt x="348" y="579"/>
                    </a:cubicBezTo>
                    <a:cubicBezTo>
                      <a:pt x="554" y="579"/>
                      <a:pt x="696" y="378"/>
                      <a:pt x="625" y="177"/>
                    </a:cubicBezTo>
                    <a:cubicBezTo>
                      <a:pt x="612" y="152"/>
                      <a:pt x="600" y="140"/>
                      <a:pt x="587" y="115"/>
                    </a:cubicBezTo>
                    <a:cubicBezTo>
                      <a:pt x="528" y="38"/>
                      <a:pt x="442" y="0"/>
                      <a:pt x="3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56" name="Google Shape;7956;p40"/>
              <p:cNvSpPr/>
              <p:nvPr/>
            </p:nvSpPr>
            <p:spPr>
              <a:xfrm>
                <a:off x="3820350" y="4036650"/>
                <a:ext cx="16350" cy="11775"/>
              </a:xfrm>
              <a:custGeom>
                <a:rect b="b" l="l" r="r" t="t"/>
                <a:pathLst>
                  <a:path extrusionOk="0" h="471" w="654">
                    <a:moveTo>
                      <a:pt x="319" y="1"/>
                    </a:moveTo>
                    <a:cubicBezTo>
                      <a:pt x="186" y="1"/>
                      <a:pt x="54" y="88"/>
                      <a:pt x="23" y="240"/>
                    </a:cubicBezTo>
                    <a:cubicBezTo>
                      <a:pt x="1" y="399"/>
                      <a:pt x="140" y="470"/>
                      <a:pt x="288" y="470"/>
                    </a:cubicBezTo>
                    <a:cubicBezTo>
                      <a:pt x="465" y="470"/>
                      <a:pt x="654" y="368"/>
                      <a:pt x="586" y="190"/>
                    </a:cubicBezTo>
                    <a:cubicBezTo>
                      <a:pt x="573" y="165"/>
                      <a:pt x="561" y="140"/>
                      <a:pt x="548" y="115"/>
                    </a:cubicBezTo>
                    <a:cubicBezTo>
                      <a:pt x="490" y="37"/>
                      <a:pt x="404" y="1"/>
                      <a:pt x="3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57" name="Google Shape;7957;p40"/>
              <p:cNvSpPr/>
              <p:nvPr/>
            </p:nvSpPr>
            <p:spPr>
              <a:xfrm>
                <a:off x="3756900" y="4018300"/>
                <a:ext cx="18500" cy="14450"/>
              </a:xfrm>
              <a:custGeom>
                <a:rect b="b" l="l" r="r" t="t"/>
                <a:pathLst>
                  <a:path extrusionOk="0" h="578" w="740">
                    <a:moveTo>
                      <a:pt x="399" y="0"/>
                    </a:moveTo>
                    <a:cubicBezTo>
                      <a:pt x="194" y="0"/>
                      <a:pt x="0" y="237"/>
                      <a:pt x="162" y="462"/>
                    </a:cubicBezTo>
                    <a:cubicBezTo>
                      <a:pt x="224" y="543"/>
                      <a:pt x="305" y="577"/>
                      <a:pt x="386" y="577"/>
                    </a:cubicBezTo>
                    <a:cubicBezTo>
                      <a:pt x="566" y="577"/>
                      <a:pt x="740" y="403"/>
                      <a:pt x="662" y="187"/>
                    </a:cubicBezTo>
                    <a:cubicBezTo>
                      <a:pt x="649" y="162"/>
                      <a:pt x="637" y="149"/>
                      <a:pt x="624" y="125"/>
                    </a:cubicBezTo>
                    <a:cubicBezTo>
                      <a:pt x="561" y="37"/>
                      <a:pt x="479" y="0"/>
                      <a:pt x="3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58" name="Google Shape;7958;p40"/>
              <p:cNvSpPr/>
              <p:nvPr/>
            </p:nvSpPr>
            <p:spPr>
              <a:xfrm>
                <a:off x="3729125" y="3951700"/>
                <a:ext cx="18250" cy="14700"/>
              </a:xfrm>
              <a:custGeom>
                <a:rect b="b" l="l" r="r" t="t"/>
                <a:pathLst>
                  <a:path extrusionOk="0" h="588" w="730">
                    <a:moveTo>
                      <a:pt x="381" y="0"/>
                    </a:moveTo>
                    <a:cubicBezTo>
                      <a:pt x="186" y="0"/>
                      <a:pt x="0" y="207"/>
                      <a:pt x="123" y="427"/>
                    </a:cubicBezTo>
                    <a:cubicBezTo>
                      <a:pt x="180" y="539"/>
                      <a:pt x="275" y="587"/>
                      <a:pt x="371" y="587"/>
                    </a:cubicBezTo>
                    <a:cubicBezTo>
                      <a:pt x="550" y="587"/>
                      <a:pt x="730" y="418"/>
                      <a:pt x="648" y="189"/>
                    </a:cubicBezTo>
                    <a:cubicBezTo>
                      <a:pt x="636" y="164"/>
                      <a:pt x="623" y="152"/>
                      <a:pt x="611" y="127"/>
                    </a:cubicBezTo>
                    <a:cubicBezTo>
                      <a:pt x="547" y="37"/>
                      <a:pt x="463" y="0"/>
                      <a:pt x="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59" name="Google Shape;7959;p40"/>
              <p:cNvSpPr/>
              <p:nvPr/>
            </p:nvSpPr>
            <p:spPr>
              <a:xfrm>
                <a:off x="3781550" y="4082825"/>
                <a:ext cx="15675" cy="14300"/>
              </a:xfrm>
              <a:custGeom>
                <a:rect b="b" l="l" r="r" t="t"/>
                <a:pathLst>
                  <a:path extrusionOk="0" h="572" w="627">
                    <a:moveTo>
                      <a:pt x="297" y="0"/>
                    </a:moveTo>
                    <a:cubicBezTo>
                      <a:pt x="168" y="0"/>
                      <a:pt x="39" y="82"/>
                      <a:pt x="13" y="243"/>
                    </a:cubicBezTo>
                    <a:cubicBezTo>
                      <a:pt x="1" y="318"/>
                      <a:pt x="13" y="393"/>
                      <a:pt x="63" y="455"/>
                    </a:cubicBezTo>
                    <a:cubicBezTo>
                      <a:pt x="124" y="536"/>
                      <a:pt x="208" y="571"/>
                      <a:pt x="290" y="571"/>
                    </a:cubicBezTo>
                    <a:cubicBezTo>
                      <a:pt x="460" y="571"/>
                      <a:pt x="626" y="420"/>
                      <a:pt x="576" y="218"/>
                    </a:cubicBezTo>
                    <a:cubicBezTo>
                      <a:pt x="539" y="72"/>
                      <a:pt x="418" y="0"/>
                      <a:pt x="2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60" name="Google Shape;7960;p40"/>
              <p:cNvSpPr/>
              <p:nvPr/>
            </p:nvSpPr>
            <p:spPr>
              <a:xfrm>
                <a:off x="3839075" y="3910200"/>
                <a:ext cx="18625" cy="14750"/>
              </a:xfrm>
              <a:custGeom>
                <a:rect b="b" l="l" r="r" t="t"/>
                <a:pathLst>
                  <a:path extrusionOk="0" h="590" w="745">
                    <a:moveTo>
                      <a:pt x="403" y="0"/>
                    </a:moveTo>
                    <a:cubicBezTo>
                      <a:pt x="193" y="0"/>
                      <a:pt x="0" y="238"/>
                      <a:pt x="162" y="462"/>
                    </a:cubicBezTo>
                    <a:cubicBezTo>
                      <a:pt x="212" y="525"/>
                      <a:pt x="274" y="575"/>
                      <a:pt x="349" y="587"/>
                    </a:cubicBezTo>
                    <a:cubicBezTo>
                      <a:pt x="361" y="588"/>
                      <a:pt x="373" y="589"/>
                      <a:pt x="385" y="589"/>
                    </a:cubicBezTo>
                    <a:cubicBezTo>
                      <a:pt x="592" y="589"/>
                      <a:pt x="744" y="389"/>
                      <a:pt x="662" y="200"/>
                    </a:cubicBezTo>
                    <a:cubicBezTo>
                      <a:pt x="662" y="175"/>
                      <a:pt x="649" y="150"/>
                      <a:pt x="637" y="125"/>
                    </a:cubicBezTo>
                    <a:cubicBezTo>
                      <a:pt x="570" y="37"/>
                      <a:pt x="485" y="0"/>
                      <a:pt x="4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61" name="Google Shape;7961;p40"/>
              <p:cNvSpPr/>
              <p:nvPr/>
            </p:nvSpPr>
            <p:spPr>
              <a:xfrm>
                <a:off x="3906825" y="3924900"/>
                <a:ext cx="16675" cy="14450"/>
              </a:xfrm>
              <a:custGeom>
                <a:rect b="b" l="l" r="r" t="t"/>
                <a:pathLst>
                  <a:path extrusionOk="0" h="578" w="667">
                    <a:moveTo>
                      <a:pt x="293" y="1"/>
                    </a:moveTo>
                    <a:cubicBezTo>
                      <a:pt x="163" y="1"/>
                      <a:pt x="36" y="91"/>
                      <a:pt x="13" y="249"/>
                    </a:cubicBezTo>
                    <a:cubicBezTo>
                      <a:pt x="1" y="324"/>
                      <a:pt x="26" y="399"/>
                      <a:pt x="63" y="461"/>
                    </a:cubicBezTo>
                    <a:cubicBezTo>
                      <a:pt x="113" y="524"/>
                      <a:pt x="176" y="561"/>
                      <a:pt x="251" y="574"/>
                    </a:cubicBezTo>
                    <a:cubicBezTo>
                      <a:pt x="266" y="576"/>
                      <a:pt x="281" y="577"/>
                      <a:pt x="295" y="577"/>
                    </a:cubicBezTo>
                    <a:cubicBezTo>
                      <a:pt x="521" y="577"/>
                      <a:pt x="667" y="312"/>
                      <a:pt x="526" y="124"/>
                    </a:cubicBezTo>
                    <a:cubicBezTo>
                      <a:pt x="466" y="40"/>
                      <a:pt x="379" y="1"/>
                      <a:pt x="2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62" name="Google Shape;7962;p40"/>
              <p:cNvSpPr/>
              <p:nvPr/>
            </p:nvSpPr>
            <p:spPr>
              <a:xfrm>
                <a:off x="3934025" y="3996350"/>
                <a:ext cx="20125" cy="14475"/>
              </a:xfrm>
              <a:custGeom>
                <a:rect b="b" l="l" r="r" t="t"/>
                <a:pathLst>
                  <a:path extrusionOk="0" h="579" w="805">
                    <a:moveTo>
                      <a:pt x="390" y="1"/>
                    </a:moveTo>
                    <a:cubicBezTo>
                      <a:pt x="47" y="1"/>
                      <a:pt x="0" y="529"/>
                      <a:pt x="375" y="578"/>
                    </a:cubicBezTo>
                    <a:cubicBezTo>
                      <a:pt x="383" y="578"/>
                      <a:pt x="391" y="578"/>
                      <a:pt x="399" y="578"/>
                    </a:cubicBezTo>
                    <a:cubicBezTo>
                      <a:pt x="729" y="578"/>
                      <a:pt x="804" y="76"/>
                      <a:pt x="463" y="3"/>
                    </a:cubicBezTo>
                    <a:lnTo>
                      <a:pt x="425" y="3"/>
                    </a:lnTo>
                    <a:cubicBezTo>
                      <a:pt x="413" y="2"/>
                      <a:pt x="401" y="1"/>
                      <a:pt x="3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63" name="Google Shape;7963;p40"/>
              <p:cNvSpPr/>
              <p:nvPr/>
            </p:nvSpPr>
            <p:spPr>
              <a:xfrm>
                <a:off x="3896850" y="4040850"/>
                <a:ext cx="16250" cy="14550"/>
              </a:xfrm>
              <a:custGeom>
                <a:rect b="b" l="l" r="r" t="t"/>
                <a:pathLst>
                  <a:path extrusionOk="0" h="582" w="650">
                    <a:moveTo>
                      <a:pt x="334" y="0"/>
                    </a:moveTo>
                    <a:cubicBezTo>
                      <a:pt x="298" y="0"/>
                      <a:pt x="261" y="7"/>
                      <a:pt x="225" y="22"/>
                    </a:cubicBezTo>
                    <a:cubicBezTo>
                      <a:pt x="75" y="72"/>
                      <a:pt x="0" y="247"/>
                      <a:pt x="50" y="397"/>
                    </a:cubicBezTo>
                    <a:cubicBezTo>
                      <a:pt x="98" y="511"/>
                      <a:pt x="210" y="582"/>
                      <a:pt x="321" y="582"/>
                    </a:cubicBezTo>
                    <a:cubicBezTo>
                      <a:pt x="357" y="582"/>
                      <a:pt x="392" y="575"/>
                      <a:pt x="425" y="560"/>
                    </a:cubicBezTo>
                    <a:cubicBezTo>
                      <a:pt x="575" y="497"/>
                      <a:pt x="650" y="335"/>
                      <a:pt x="600" y="185"/>
                    </a:cubicBezTo>
                    <a:cubicBezTo>
                      <a:pt x="552" y="71"/>
                      <a:pt x="447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64" name="Google Shape;7964;p40"/>
              <p:cNvSpPr/>
              <p:nvPr/>
            </p:nvSpPr>
            <p:spPr>
              <a:xfrm>
                <a:off x="3773350" y="4125700"/>
                <a:ext cx="18500" cy="15250"/>
              </a:xfrm>
              <a:custGeom>
                <a:rect b="b" l="l" r="r" t="t"/>
                <a:pathLst>
                  <a:path extrusionOk="0" h="610" w="740">
                    <a:moveTo>
                      <a:pt x="349" y="1"/>
                    </a:moveTo>
                    <a:cubicBezTo>
                      <a:pt x="166" y="1"/>
                      <a:pt x="1" y="185"/>
                      <a:pt x="91" y="402"/>
                    </a:cubicBezTo>
                    <a:cubicBezTo>
                      <a:pt x="133" y="549"/>
                      <a:pt x="239" y="610"/>
                      <a:pt x="349" y="610"/>
                    </a:cubicBezTo>
                    <a:cubicBezTo>
                      <a:pt x="539" y="610"/>
                      <a:pt x="740" y="427"/>
                      <a:pt x="629" y="190"/>
                    </a:cubicBezTo>
                    <a:cubicBezTo>
                      <a:pt x="604" y="152"/>
                      <a:pt x="579" y="115"/>
                      <a:pt x="554" y="90"/>
                    </a:cubicBezTo>
                    <a:cubicBezTo>
                      <a:pt x="492" y="28"/>
                      <a:pt x="419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65" name="Google Shape;7965;p40"/>
              <p:cNvSpPr/>
              <p:nvPr/>
            </p:nvSpPr>
            <p:spPr>
              <a:xfrm>
                <a:off x="3885275" y="4073025"/>
                <a:ext cx="17475" cy="14600"/>
              </a:xfrm>
              <a:custGeom>
                <a:rect b="b" l="l" r="r" t="t"/>
                <a:pathLst>
                  <a:path extrusionOk="0" h="584" w="699">
                    <a:moveTo>
                      <a:pt x="359" y="0"/>
                    </a:moveTo>
                    <a:cubicBezTo>
                      <a:pt x="323" y="0"/>
                      <a:pt x="287" y="7"/>
                      <a:pt x="251" y="22"/>
                    </a:cubicBezTo>
                    <a:cubicBezTo>
                      <a:pt x="13" y="110"/>
                      <a:pt x="1" y="447"/>
                      <a:pt x="238" y="560"/>
                    </a:cubicBezTo>
                    <a:cubicBezTo>
                      <a:pt x="276" y="576"/>
                      <a:pt x="315" y="583"/>
                      <a:pt x="352" y="583"/>
                    </a:cubicBezTo>
                    <a:cubicBezTo>
                      <a:pt x="544" y="583"/>
                      <a:pt x="699" y="384"/>
                      <a:pt x="626" y="185"/>
                    </a:cubicBezTo>
                    <a:cubicBezTo>
                      <a:pt x="578" y="71"/>
                      <a:pt x="473" y="0"/>
                      <a:pt x="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66" name="Google Shape;7966;p40"/>
              <p:cNvSpPr/>
              <p:nvPr/>
            </p:nvSpPr>
            <p:spPr>
              <a:xfrm>
                <a:off x="3738725" y="3920975"/>
                <a:ext cx="18025" cy="14725"/>
              </a:xfrm>
              <a:custGeom>
                <a:rect b="b" l="l" r="r" t="t"/>
                <a:pathLst>
                  <a:path extrusionOk="0" h="589" w="721">
                    <a:moveTo>
                      <a:pt x="350" y="0"/>
                    </a:moveTo>
                    <a:cubicBezTo>
                      <a:pt x="176" y="0"/>
                      <a:pt x="0" y="158"/>
                      <a:pt x="64" y="381"/>
                    </a:cubicBezTo>
                    <a:cubicBezTo>
                      <a:pt x="110" y="527"/>
                      <a:pt x="220" y="588"/>
                      <a:pt x="331" y="588"/>
                    </a:cubicBezTo>
                    <a:cubicBezTo>
                      <a:pt x="523" y="588"/>
                      <a:pt x="720" y="406"/>
                      <a:pt x="602" y="169"/>
                    </a:cubicBezTo>
                    <a:cubicBezTo>
                      <a:pt x="547" y="51"/>
                      <a:pt x="449" y="0"/>
                      <a:pt x="3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67" name="Google Shape;7967;p40"/>
              <p:cNvSpPr/>
              <p:nvPr/>
            </p:nvSpPr>
            <p:spPr>
              <a:xfrm>
                <a:off x="3850575" y="3877525"/>
                <a:ext cx="18100" cy="14525"/>
              </a:xfrm>
              <a:custGeom>
                <a:rect b="b" l="l" r="r" t="t"/>
                <a:pathLst>
                  <a:path extrusionOk="0" h="581" w="724">
                    <a:moveTo>
                      <a:pt x="351" y="1"/>
                    </a:moveTo>
                    <a:cubicBezTo>
                      <a:pt x="175" y="1"/>
                      <a:pt x="0" y="155"/>
                      <a:pt x="64" y="369"/>
                    </a:cubicBezTo>
                    <a:cubicBezTo>
                      <a:pt x="111" y="519"/>
                      <a:pt x="223" y="581"/>
                      <a:pt x="337" y="581"/>
                    </a:cubicBezTo>
                    <a:cubicBezTo>
                      <a:pt x="529" y="581"/>
                      <a:pt x="724" y="405"/>
                      <a:pt x="614" y="169"/>
                    </a:cubicBezTo>
                    <a:cubicBezTo>
                      <a:pt x="555" y="51"/>
                      <a:pt x="453" y="1"/>
                      <a:pt x="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68" name="Google Shape;7968;p40"/>
              <p:cNvSpPr/>
              <p:nvPr/>
            </p:nvSpPr>
            <p:spPr>
              <a:xfrm>
                <a:off x="3774925" y="3901725"/>
                <a:ext cx="17175" cy="14225"/>
              </a:xfrm>
              <a:custGeom>
                <a:rect b="b" l="l" r="r" t="t"/>
                <a:pathLst>
                  <a:path extrusionOk="0" h="569" w="687">
                    <a:moveTo>
                      <a:pt x="373" y="1"/>
                    </a:moveTo>
                    <a:cubicBezTo>
                      <a:pt x="182" y="1"/>
                      <a:pt x="0" y="204"/>
                      <a:pt x="116" y="426"/>
                    </a:cubicBezTo>
                    <a:cubicBezTo>
                      <a:pt x="153" y="501"/>
                      <a:pt x="228" y="551"/>
                      <a:pt x="316" y="564"/>
                    </a:cubicBezTo>
                    <a:cubicBezTo>
                      <a:pt x="334" y="567"/>
                      <a:pt x="352" y="569"/>
                      <a:pt x="370" y="569"/>
                    </a:cubicBezTo>
                    <a:cubicBezTo>
                      <a:pt x="546" y="569"/>
                      <a:pt x="686" y="408"/>
                      <a:pt x="641" y="226"/>
                    </a:cubicBezTo>
                    <a:cubicBezTo>
                      <a:pt x="641" y="214"/>
                      <a:pt x="641" y="189"/>
                      <a:pt x="628" y="176"/>
                    </a:cubicBezTo>
                    <a:cubicBezTo>
                      <a:pt x="628" y="151"/>
                      <a:pt x="616" y="139"/>
                      <a:pt x="591" y="114"/>
                    </a:cubicBezTo>
                    <a:cubicBezTo>
                      <a:pt x="529" y="34"/>
                      <a:pt x="450" y="1"/>
                      <a:pt x="3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69" name="Google Shape;7969;p40"/>
              <p:cNvSpPr/>
              <p:nvPr/>
            </p:nvSpPr>
            <p:spPr>
              <a:xfrm>
                <a:off x="3742500" y="4134575"/>
                <a:ext cx="17225" cy="14325"/>
              </a:xfrm>
              <a:custGeom>
                <a:rect b="b" l="l" r="r" t="t"/>
                <a:pathLst>
                  <a:path extrusionOk="0" h="573" w="689">
                    <a:moveTo>
                      <a:pt x="368" y="0"/>
                    </a:moveTo>
                    <a:cubicBezTo>
                      <a:pt x="332" y="0"/>
                      <a:pt x="297" y="7"/>
                      <a:pt x="263" y="22"/>
                    </a:cubicBezTo>
                    <a:cubicBezTo>
                      <a:pt x="213" y="35"/>
                      <a:pt x="176" y="60"/>
                      <a:pt x="151" y="97"/>
                    </a:cubicBezTo>
                    <a:cubicBezTo>
                      <a:pt x="1" y="272"/>
                      <a:pt x="113" y="535"/>
                      <a:pt x="338" y="572"/>
                    </a:cubicBezTo>
                    <a:cubicBezTo>
                      <a:pt x="376" y="572"/>
                      <a:pt x="426" y="572"/>
                      <a:pt x="463" y="547"/>
                    </a:cubicBezTo>
                    <a:cubicBezTo>
                      <a:pt x="613" y="497"/>
                      <a:pt x="688" y="322"/>
                      <a:pt x="638" y="172"/>
                    </a:cubicBezTo>
                    <a:cubicBezTo>
                      <a:pt x="591" y="68"/>
                      <a:pt x="479" y="0"/>
                      <a:pt x="3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70" name="Google Shape;7970;p40"/>
              <p:cNvSpPr/>
              <p:nvPr/>
            </p:nvSpPr>
            <p:spPr>
              <a:xfrm>
                <a:off x="4034000" y="3988850"/>
                <a:ext cx="15775" cy="14825"/>
              </a:xfrm>
              <a:custGeom>
                <a:rect b="b" l="l" r="r" t="t"/>
                <a:pathLst>
                  <a:path extrusionOk="0" h="593" w="631">
                    <a:moveTo>
                      <a:pt x="326" y="0"/>
                    </a:moveTo>
                    <a:cubicBezTo>
                      <a:pt x="244" y="0"/>
                      <a:pt x="161" y="36"/>
                      <a:pt x="100" y="115"/>
                    </a:cubicBezTo>
                    <a:cubicBezTo>
                      <a:pt x="0" y="240"/>
                      <a:pt x="25" y="415"/>
                      <a:pt x="150" y="515"/>
                    </a:cubicBezTo>
                    <a:lnTo>
                      <a:pt x="150" y="528"/>
                    </a:lnTo>
                    <a:cubicBezTo>
                      <a:pt x="205" y="573"/>
                      <a:pt x="267" y="593"/>
                      <a:pt x="328" y="593"/>
                    </a:cubicBezTo>
                    <a:cubicBezTo>
                      <a:pt x="485" y="593"/>
                      <a:pt x="631" y="455"/>
                      <a:pt x="612" y="265"/>
                    </a:cubicBezTo>
                    <a:cubicBezTo>
                      <a:pt x="597" y="101"/>
                      <a:pt x="463" y="0"/>
                      <a:pt x="3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71" name="Google Shape;7971;p40"/>
              <p:cNvSpPr/>
              <p:nvPr/>
            </p:nvSpPr>
            <p:spPr>
              <a:xfrm>
                <a:off x="4071475" y="3968250"/>
                <a:ext cx="17425" cy="14475"/>
              </a:xfrm>
              <a:custGeom>
                <a:rect b="b" l="l" r="r" t="t"/>
                <a:pathLst>
                  <a:path extrusionOk="0" h="579" w="697">
                    <a:moveTo>
                      <a:pt x="355" y="0"/>
                    </a:moveTo>
                    <a:cubicBezTo>
                      <a:pt x="258" y="0"/>
                      <a:pt x="160" y="47"/>
                      <a:pt x="101" y="140"/>
                    </a:cubicBezTo>
                    <a:cubicBezTo>
                      <a:pt x="1" y="314"/>
                      <a:pt x="101" y="539"/>
                      <a:pt x="313" y="577"/>
                    </a:cubicBezTo>
                    <a:cubicBezTo>
                      <a:pt x="325" y="578"/>
                      <a:pt x="336" y="579"/>
                      <a:pt x="347" y="579"/>
                    </a:cubicBezTo>
                    <a:cubicBezTo>
                      <a:pt x="544" y="579"/>
                      <a:pt x="697" y="379"/>
                      <a:pt x="626" y="190"/>
                    </a:cubicBezTo>
                    <a:cubicBezTo>
                      <a:pt x="613" y="165"/>
                      <a:pt x="601" y="140"/>
                      <a:pt x="588" y="115"/>
                    </a:cubicBezTo>
                    <a:cubicBezTo>
                      <a:pt x="529" y="38"/>
                      <a:pt x="442" y="0"/>
                      <a:pt x="3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72" name="Google Shape;7972;p40"/>
              <p:cNvSpPr/>
              <p:nvPr/>
            </p:nvSpPr>
            <p:spPr>
              <a:xfrm>
                <a:off x="4004575" y="3955125"/>
                <a:ext cx="18075" cy="14625"/>
              </a:xfrm>
              <a:custGeom>
                <a:rect b="b" l="l" r="r" t="t"/>
                <a:pathLst>
                  <a:path extrusionOk="0" h="585" w="723">
                    <a:moveTo>
                      <a:pt x="374" y="1"/>
                    </a:moveTo>
                    <a:cubicBezTo>
                      <a:pt x="183" y="1"/>
                      <a:pt x="1" y="208"/>
                      <a:pt x="115" y="427"/>
                    </a:cubicBezTo>
                    <a:cubicBezTo>
                      <a:pt x="175" y="538"/>
                      <a:pt x="270" y="585"/>
                      <a:pt x="364" y="585"/>
                    </a:cubicBezTo>
                    <a:cubicBezTo>
                      <a:pt x="545" y="585"/>
                      <a:pt x="722" y="412"/>
                      <a:pt x="640" y="190"/>
                    </a:cubicBezTo>
                    <a:cubicBezTo>
                      <a:pt x="640" y="165"/>
                      <a:pt x="627" y="152"/>
                      <a:pt x="602" y="127"/>
                    </a:cubicBezTo>
                    <a:cubicBezTo>
                      <a:pt x="539" y="38"/>
                      <a:pt x="456" y="1"/>
                      <a:pt x="3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73" name="Google Shape;7973;p40"/>
              <p:cNvSpPr/>
              <p:nvPr/>
            </p:nvSpPr>
            <p:spPr>
              <a:xfrm>
                <a:off x="4015750" y="3916175"/>
                <a:ext cx="15150" cy="14500"/>
              </a:xfrm>
              <a:custGeom>
                <a:rect b="b" l="l" r="r" t="t"/>
                <a:pathLst>
                  <a:path extrusionOk="0" h="580" w="606">
                    <a:moveTo>
                      <a:pt x="305" y="0"/>
                    </a:moveTo>
                    <a:cubicBezTo>
                      <a:pt x="147" y="0"/>
                      <a:pt x="0" y="136"/>
                      <a:pt x="18" y="323"/>
                    </a:cubicBezTo>
                    <a:cubicBezTo>
                      <a:pt x="42" y="481"/>
                      <a:pt x="180" y="579"/>
                      <a:pt x="317" y="579"/>
                    </a:cubicBezTo>
                    <a:cubicBezTo>
                      <a:pt x="397" y="579"/>
                      <a:pt x="475" y="546"/>
                      <a:pt x="530" y="473"/>
                    </a:cubicBezTo>
                    <a:cubicBezTo>
                      <a:pt x="580" y="411"/>
                      <a:pt x="605" y="336"/>
                      <a:pt x="593" y="261"/>
                    </a:cubicBezTo>
                    <a:cubicBezTo>
                      <a:pt x="593" y="236"/>
                      <a:pt x="593" y="211"/>
                      <a:pt x="580" y="186"/>
                    </a:cubicBezTo>
                    <a:cubicBezTo>
                      <a:pt x="568" y="136"/>
                      <a:pt x="530" y="98"/>
                      <a:pt x="493" y="61"/>
                    </a:cubicBezTo>
                    <a:lnTo>
                      <a:pt x="493" y="73"/>
                    </a:lnTo>
                    <a:cubicBezTo>
                      <a:pt x="435" y="23"/>
                      <a:pt x="369" y="0"/>
                      <a:pt x="3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74" name="Google Shape;7974;p40"/>
              <p:cNvSpPr/>
              <p:nvPr/>
            </p:nvSpPr>
            <p:spPr>
              <a:xfrm>
                <a:off x="4050550" y="3915450"/>
                <a:ext cx="17425" cy="14475"/>
              </a:xfrm>
              <a:custGeom>
                <a:rect b="b" l="l" r="r" t="t"/>
                <a:pathLst>
                  <a:path extrusionOk="0" h="579" w="697">
                    <a:moveTo>
                      <a:pt x="355" y="0"/>
                    </a:moveTo>
                    <a:cubicBezTo>
                      <a:pt x="257" y="0"/>
                      <a:pt x="160" y="47"/>
                      <a:pt x="100" y="140"/>
                    </a:cubicBezTo>
                    <a:cubicBezTo>
                      <a:pt x="0" y="315"/>
                      <a:pt x="100" y="539"/>
                      <a:pt x="313" y="577"/>
                    </a:cubicBezTo>
                    <a:cubicBezTo>
                      <a:pt x="324" y="578"/>
                      <a:pt x="336" y="579"/>
                      <a:pt x="347" y="579"/>
                    </a:cubicBezTo>
                    <a:cubicBezTo>
                      <a:pt x="544" y="579"/>
                      <a:pt x="696" y="379"/>
                      <a:pt x="625" y="190"/>
                    </a:cubicBezTo>
                    <a:cubicBezTo>
                      <a:pt x="613" y="165"/>
                      <a:pt x="600" y="140"/>
                      <a:pt x="588" y="115"/>
                    </a:cubicBezTo>
                    <a:cubicBezTo>
                      <a:pt x="529" y="38"/>
                      <a:pt x="442" y="0"/>
                      <a:pt x="3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75" name="Google Shape;7975;p40"/>
              <p:cNvSpPr/>
              <p:nvPr/>
            </p:nvSpPr>
            <p:spPr>
              <a:xfrm>
                <a:off x="4084300" y="3935250"/>
                <a:ext cx="16250" cy="14400"/>
              </a:xfrm>
              <a:custGeom>
                <a:rect b="b" l="l" r="r" t="t"/>
                <a:pathLst>
                  <a:path extrusionOk="0" h="576" w="650">
                    <a:moveTo>
                      <a:pt x="323" y="0"/>
                    </a:moveTo>
                    <a:cubicBezTo>
                      <a:pt x="286" y="0"/>
                      <a:pt x="249" y="7"/>
                      <a:pt x="213" y="22"/>
                    </a:cubicBezTo>
                    <a:cubicBezTo>
                      <a:pt x="63" y="72"/>
                      <a:pt x="0" y="247"/>
                      <a:pt x="50" y="385"/>
                    </a:cubicBezTo>
                    <a:cubicBezTo>
                      <a:pt x="100" y="503"/>
                      <a:pt x="212" y="575"/>
                      <a:pt x="331" y="575"/>
                    </a:cubicBezTo>
                    <a:cubicBezTo>
                      <a:pt x="362" y="575"/>
                      <a:pt x="394" y="570"/>
                      <a:pt x="425" y="560"/>
                    </a:cubicBezTo>
                    <a:cubicBezTo>
                      <a:pt x="575" y="497"/>
                      <a:pt x="650" y="335"/>
                      <a:pt x="587" y="185"/>
                    </a:cubicBezTo>
                    <a:cubicBezTo>
                      <a:pt x="550" y="71"/>
                      <a:pt x="439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76" name="Google Shape;7976;p40"/>
              <p:cNvSpPr/>
              <p:nvPr/>
            </p:nvSpPr>
            <p:spPr>
              <a:xfrm>
                <a:off x="3990275" y="3855400"/>
                <a:ext cx="18750" cy="14625"/>
              </a:xfrm>
              <a:custGeom>
                <a:rect b="b" l="l" r="r" t="t"/>
                <a:pathLst>
                  <a:path extrusionOk="0" h="585" w="750">
                    <a:moveTo>
                      <a:pt x="385" y="0"/>
                    </a:moveTo>
                    <a:cubicBezTo>
                      <a:pt x="131" y="0"/>
                      <a:pt x="1" y="341"/>
                      <a:pt x="212" y="517"/>
                    </a:cubicBezTo>
                    <a:cubicBezTo>
                      <a:pt x="271" y="564"/>
                      <a:pt x="336" y="584"/>
                      <a:pt x="398" y="584"/>
                    </a:cubicBezTo>
                    <a:cubicBezTo>
                      <a:pt x="585" y="584"/>
                      <a:pt x="750" y="399"/>
                      <a:pt x="674" y="192"/>
                    </a:cubicBezTo>
                    <a:cubicBezTo>
                      <a:pt x="637" y="92"/>
                      <a:pt x="549" y="17"/>
                      <a:pt x="437" y="5"/>
                    </a:cubicBezTo>
                    <a:cubicBezTo>
                      <a:pt x="419" y="2"/>
                      <a:pt x="402" y="0"/>
                      <a:pt x="3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77" name="Google Shape;7977;p40"/>
              <p:cNvSpPr/>
              <p:nvPr/>
            </p:nvSpPr>
            <p:spPr>
              <a:xfrm>
                <a:off x="4030250" y="3843700"/>
                <a:ext cx="15775" cy="14400"/>
              </a:xfrm>
              <a:custGeom>
                <a:rect b="b" l="l" r="r" t="t"/>
                <a:pathLst>
                  <a:path extrusionOk="0" h="576" w="631">
                    <a:moveTo>
                      <a:pt x="319" y="1"/>
                    </a:moveTo>
                    <a:cubicBezTo>
                      <a:pt x="237" y="1"/>
                      <a:pt x="156" y="35"/>
                      <a:pt x="100" y="110"/>
                    </a:cubicBezTo>
                    <a:cubicBezTo>
                      <a:pt x="0" y="235"/>
                      <a:pt x="13" y="410"/>
                      <a:pt x="138" y="510"/>
                    </a:cubicBezTo>
                    <a:cubicBezTo>
                      <a:pt x="193" y="555"/>
                      <a:pt x="257" y="576"/>
                      <a:pt x="319" y="576"/>
                    </a:cubicBezTo>
                    <a:cubicBezTo>
                      <a:pt x="479" y="576"/>
                      <a:pt x="631" y="441"/>
                      <a:pt x="613" y="260"/>
                    </a:cubicBezTo>
                    <a:cubicBezTo>
                      <a:pt x="589" y="96"/>
                      <a:pt x="454" y="1"/>
                      <a:pt x="3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78" name="Google Shape;7978;p40"/>
              <p:cNvSpPr/>
              <p:nvPr/>
            </p:nvSpPr>
            <p:spPr>
              <a:xfrm>
                <a:off x="3977125" y="3888525"/>
                <a:ext cx="16550" cy="14525"/>
              </a:xfrm>
              <a:custGeom>
                <a:rect b="b" l="l" r="r" t="t"/>
                <a:pathLst>
                  <a:path extrusionOk="0" h="581" w="662">
                    <a:moveTo>
                      <a:pt x="353" y="0"/>
                    </a:moveTo>
                    <a:cubicBezTo>
                      <a:pt x="272" y="0"/>
                      <a:pt x="194" y="35"/>
                      <a:pt x="138" y="104"/>
                    </a:cubicBezTo>
                    <a:cubicBezTo>
                      <a:pt x="1" y="267"/>
                      <a:pt x="76" y="504"/>
                      <a:pt x="276" y="567"/>
                    </a:cubicBezTo>
                    <a:cubicBezTo>
                      <a:pt x="305" y="576"/>
                      <a:pt x="334" y="580"/>
                      <a:pt x="363" y="580"/>
                    </a:cubicBezTo>
                    <a:cubicBezTo>
                      <a:pt x="527" y="580"/>
                      <a:pt x="661" y="435"/>
                      <a:pt x="651" y="254"/>
                    </a:cubicBezTo>
                    <a:cubicBezTo>
                      <a:pt x="638" y="229"/>
                      <a:pt x="638" y="204"/>
                      <a:pt x="626" y="192"/>
                    </a:cubicBezTo>
                    <a:cubicBezTo>
                      <a:pt x="613" y="142"/>
                      <a:pt x="576" y="92"/>
                      <a:pt x="538" y="67"/>
                    </a:cubicBezTo>
                    <a:cubicBezTo>
                      <a:pt x="483" y="22"/>
                      <a:pt x="417" y="0"/>
                      <a:pt x="3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79" name="Google Shape;7979;p40"/>
              <p:cNvSpPr/>
              <p:nvPr/>
            </p:nvSpPr>
            <p:spPr>
              <a:xfrm>
                <a:off x="4057425" y="3877900"/>
                <a:ext cx="16275" cy="14425"/>
              </a:xfrm>
              <a:custGeom>
                <a:rect b="b" l="l" r="r" t="t"/>
                <a:pathLst>
                  <a:path extrusionOk="0" h="577" w="651">
                    <a:moveTo>
                      <a:pt x="318" y="0"/>
                    </a:moveTo>
                    <a:cubicBezTo>
                      <a:pt x="283" y="0"/>
                      <a:pt x="247" y="6"/>
                      <a:pt x="213" y="17"/>
                    </a:cubicBezTo>
                    <a:cubicBezTo>
                      <a:pt x="75" y="79"/>
                      <a:pt x="0" y="242"/>
                      <a:pt x="50" y="392"/>
                    </a:cubicBezTo>
                    <a:cubicBezTo>
                      <a:pt x="98" y="506"/>
                      <a:pt x="203" y="576"/>
                      <a:pt x="317" y="576"/>
                    </a:cubicBezTo>
                    <a:cubicBezTo>
                      <a:pt x="352" y="576"/>
                      <a:pt x="389" y="569"/>
                      <a:pt x="425" y="554"/>
                    </a:cubicBezTo>
                    <a:cubicBezTo>
                      <a:pt x="575" y="504"/>
                      <a:pt x="650" y="329"/>
                      <a:pt x="588" y="179"/>
                    </a:cubicBezTo>
                    <a:cubicBezTo>
                      <a:pt x="549" y="64"/>
                      <a:pt x="436" y="0"/>
                      <a:pt x="3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80" name="Google Shape;7980;p40"/>
              <p:cNvSpPr/>
              <p:nvPr/>
            </p:nvSpPr>
            <p:spPr>
              <a:xfrm>
                <a:off x="4148200" y="3945400"/>
                <a:ext cx="17350" cy="12900"/>
              </a:xfrm>
              <a:custGeom>
                <a:rect b="b" l="l" r="r" t="t"/>
                <a:pathLst>
                  <a:path extrusionOk="0" h="516" w="694">
                    <a:moveTo>
                      <a:pt x="490" y="0"/>
                    </a:moveTo>
                    <a:cubicBezTo>
                      <a:pt x="282" y="0"/>
                      <a:pt x="1" y="286"/>
                      <a:pt x="206" y="454"/>
                    </a:cubicBezTo>
                    <a:cubicBezTo>
                      <a:pt x="258" y="495"/>
                      <a:pt x="319" y="515"/>
                      <a:pt x="379" y="515"/>
                    </a:cubicBezTo>
                    <a:cubicBezTo>
                      <a:pt x="464" y="515"/>
                      <a:pt x="548" y="477"/>
                      <a:pt x="606" y="404"/>
                    </a:cubicBezTo>
                    <a:lnTo>
                      <a:pt x="618" y="404"/>
                    </a:lnTo>
                    <a:cubicBezTo>
                      <a:pt x="681" y="329"/>
                      <a:pt x="693" y="216"/>
                      <a:pt x="656" y="116"/>
                    </a:cubicBezTo>
                    <a:cubicBezTo>
                      <a:pt x="624" y="34"/>
                      <a:pt x="561" y="0"/>
                      <a:pt x="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81" name="Google Shape;7981;p40"/>
              <p:cNvSpPr/>
              <p:nvPr/>
            </p:nvSpPr>
            <p:spPr>
              <a:xfrm>
                <a:off x="4124225" y="3879775"/>
                <a:ext cx="16725" cy="14450"/>
              </a:xfrm>
              <a:custGeom>
                <a:rect b="b" l="l" r="r" t="t"/>
                <a:pathLst>
                  <a:path extrusionOk="0" h="578" w="669">
                    <a:moveTo>
                      <a:pt x="365" y="0"/>
                    </a:moveTo>
                    <a:cubicBezTo>
                      <a:pt x="172" y="0"/>
                      <a:pt x="0" y="219"/>
                      <a:pt x="115" y="429"/>
                    </a:cubicBezTo>
                    <a:cubicBezTo>
                      <a:pt x="171" y="532"/>
                      <a:pt x="264" y="577"/>
                      <a:pt x="357" y="577"/>
                    </a:cubicBezTo>
                    <a:cubicBezTo>
                      <a:pt x="512" y="577"/>
                      <a:pt x="668" y="450"/>
                      <a:pt x="653" y="254"/>
                    </a:cubicBezTo>
                    <a:cubicBezTo>
                      <a:pt x="653" y="229"/>
                      <a:pt x="640" y="204"/>
                      <a:pt x="628" y="179"/>
                    </a:cubicBezTo>
                    <a:cubicBezTo>
                      <a:pt x="615" y="129"/>
                      <a:pt x="590" y="92"/>
                      <a:pt x="540" y="67"/>
                    </a:cubicBezTo>
                    <a:cubicBezTo>
                      <a:pt x="485" y="20"/>
                      <a:pt x="424" y="0"/>
                      <a:pt x="3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82" name="Google Shape;7982;p40"/>
              <p:cNvSpPr/>
              <p:nvPr/>
            </p:nvSpPr>
            <p:spPr>
              <a:xfrm>
                <a:off x="4118975" y="3915575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29" y="0"/>
                    </a:moveTo>
                    <a:cubicBezTo>
                      <a:pt x="293" y="0"/>
                      <a:pt x="258" y="7"/>
                      <a:pt x="225" y="22"/>
                    </a:cubicBezTo>
                    <a:cubicBezTo>
                      <a:pt x="75" y="72"/>
                      <a:pt x="0" y="247"/>
                      <a:pt x="50" y="397"/>
                    </a:cubicBezTo>
                    <a:cubicBezTo>
                      <a:pt x="98" y="511"/>
                      <a:pt x="203" y="582"/>
                      <a:pt x="316" y="582"/>
                    </a:cubicBezTo>
                    <a:cubicBezTo>
                      <a:pt x="352" y="582"/>
                      <a:pt x="389" y="574"/>
                      <a:pt x="425" y="559"/>
                    </a:cubicBezTo>
                    <a:cubicBezTo>
                      <a:pt x="575" y="497"/>
                      <a:pt x="650" y="335"/>
                      <a:pt x="588" y="185"/>
                    </a:cubicBezTo>
                    <a:cubicBezTo>
                      <a:pt x="550" y="71"/>
                      <a:pt x="440" y="0"/>
                      <a:pt x="3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83" name="Google Shape;7983;p40"/>
              <p:cNvSpPr/>
              <p:nvPr/>
            </p:nvSpPr>
            <p:spPr>
              <a:xfrm>
                <a:off x="4100225" y="3810125"/>
                <a:ext cx="16350" cy="14550"/>
              </a:xfrm>
              <a:custGeom>
                <a:rect b="b" l="l" r="r" t="t"/>
                <a:pathLst>
                  <a:path extrusionOk="0" h="582" w="654">
                    <a:moveTo>
                      <a:pt x="305" y="0"/>
                    </a:moveTo>
                    <a:cubicBezTo>
                      <a:pt x="161" y="0"/>
                      <a:pt x="36" y="106"/>
                      <a:pt x="13" y="254"/>
                    </a:cubicBezTo>
                    <a:cubicBezTo>
                      <a:pt x="0" y="329"/>
                      <a:pt x="25" y="404"/>
                      <a:pt x="75" y="466"/>
                    </a:cubicBezTo>
                    <a:cubicBezTo>
                      <a:pt x="137" y="547"/>
                      <a:pt x="219" y="582"/>
                      <a:pt x="299" y="582"/>
                    </a:cubicBezTo>
                    <a:cubicBezTo>
                      <a:pt x="480" y="582"/>
                      <a:pt x="653" y="407"/>
                      <a:pt x="575" y="191"/>
                    </a:cubicBezTo>
                    <a:cubicBezTo>
                      <a:pt x="563" y="166"/>
                      <a:pt x="550" y="141"/>
                      <a:pt x="538" y="129"/>
                    </a:cubicBezTo>
                    <a:cubicBezTo>
                      <a:pt x="488" y="66"/>
                      <a:pt x="425" y="16"/>
                      <a:pt x="350" y="4"/>
                    </a:cubicBezTo>
                    <a:cubicBezTo>
                      <a:pt x="335" y="1"/>
                      <a:pt x="320" y="0"/>
                      <a:pt x="3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84" name="Google Shape;7984;p40"/>
              <p:cNvSpPr/>
              <p:nvPr/>
            </p:nvSpPr>
            <p:spPr>
              <a:xfrm>
                <a:off x="4086475" y="3856325"/>
                <a:ext cx="16275" cy="14450"/>
              </a:xfrm>
              <a:custGeom>
                <a:rect b="b" l="l" r="r" t="t"/>
                <a:pathLst>
                  <a:path extrusionOk="0" h="578" w="651">
                    <a:moveTo>
                      <a:pt x="329" y="1"/>
                    </a:moveTo>
                    <a:cubicBezTo>
                      <a:pt x="295" y="1"/>
                      <a:pt x="260" y="6"/>
                      <a:pt x="226" y="18"/>
                    </a:cubicBezTo>
                    <a:cubicBezTo>
                      <a:pt x="76" y="80"/>
                      <a:pt x="1" y="243"/>
                      <a:pt x="63" y="393"/>
                    </a:cubicBezTo>
                    <a:cubicBezTo>
                      <a:pt x="101" y="507"/>
                      <a:pt x="211" y="577"/>
                      <a:pt x="328" y="577"/>
                    </a:cubicBezTo>
                    <a:cubicBezTo>
                      <a:pt x="364" y="577"/>
                      <a:pt x="402" y="570"/>
                      <a:pt x="438" y="555"/>
                    </a:cubicBezTo>
                    <a:cubicBezTo>
                      <a:pt x="588" y="505"/>
                      <a:pt x="650" y="330"/>
                      <a:pt x="600" y="180"/>
                    </a:cubicBezTo>
                    <a:cubicBezTo>
                      <a:pt x="552" y="64"/>
                      <a:pt x="444" y="1"/>
                      <a:pt x="3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85" name="Google Shape;7985;p40"/>
              <p:cNvSpPr/>
              <p:nvPr/>
            </p:nvSpPr>
            <p:spPr>
              <a:xfrm>
                <a:off x="3965575" y="4011400"/>
                <a:ext cx="17425" cy="14450"/>
              </a:xfrm>
              <a:custGeom>
                <a:rect b="b" l="l" r="r" t="t"/>
                <a:pathLst>
                  <a:path extrusionOk="0" h="578" w="697">
                    <a:moveTo>
                      <a:pt x="349" y="0"/>
                    </a:moveTo>
                    <a:cubicBezTo>
                      <a:pt x="254" y="0"/>
                      <a:pt x="159" y="47"/>
                      <a:pt x="100" y="138"/>
                    </a:cubicBezTo>
                    <a:cubicBezTo>
                      <a:pt x="0" y="313"/>
                      <a:pt x="100" y="538"/>
                      <a:pt x="313" y="575"/>
                    </a:cubicBezTo>
                    <a:cubicBezTo>
                      <a:pt x="324" y="577"/>
                      <a:pt x="336" y="577"/>
                      <a:pt x="347" y="577"/>
                    </a:cubicBezTo>
                    <a:cubicBezTo>
                      <a:pt x="543" y="577"/>
                      <a:pt x="696" y="377"/>
                      <a:pt x="625" y="188"/>
                    </a:cubicBezTo>
                    <a:cubicBezTo>
                      <a:pt x="613" y="163"/>
                      <a:pt x="600" y="138"/>
                      <a:pt x="588" y="126"/>
                    </a:cubicBezTo>
                    <a:cubicBezTo>
                      <a:pt x="527" y="41"/>
                      <a:pt x="438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86" name="Google Shape;7986;p40"/>
              <p:cNvSpPr/>
              <p:nvPr/>
            </p:nvSpPr>
            <p:spPr>
              <a:xfrm>
                <a:off x="3970750" y="3974125"/>
                <a:ext cx="17025" cy="12925"/>
              </a:xfrm>
              <a:custGeom>
                <a:rect b="b" l="l" r="r" t="t"/>
                <a:pathLst>
                  <a:path extrusionOk="0" h="517" w="681">
                    <a:moveTo>
                      <a:pt x="490" y="1"/>
                    </a:moveTo>
                    <a:cubicBezTo>
                      <a:pt x="282" y="1"/>
                      <a:pt x="1" y="287"/>
                      <a:pt x="206" y="454"/>
                    </a:cubicBezTo>
                    <a:cubicBezTo>
                      <a:pt x="258" y="496"/>
                      <a:pt x="319" y="516"/>
                      <a:pt x="380" y="516"/>
                    </a:cubicBezTo>
                    <a:cubicBezTo>
                      <a:pt x="466" y="516"/>
                      <a:pt x="553" y="477"/>
                      <a:pt x="618" y="404"/>
                    </a:cubicBezTo>
                    <a:cubicBezTo>
                      <a:pt x="656" y="342"/>
                      <a:pt x="681" y="267"/>
                      <a:pt x="681" y="192"/>
                    </a:cubicBezTo>
                    <a:cubicBezTo>
                      <a:pt x="668" y="167"/>
                      <a:pt x="668" y="142"/>
                      <a:pt x="656" y="117"/>
                    </a:cubicBezTo>
                    <a:cubicBezTo>
                      <a:pt x="624" y="34"/>
                      <a:pt x="561" y="1"/>
                      <a:pt x="4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87" name="Google Shape;7987;p40"/>
              <p:cNvSpPr/>
              <p:nvPr/>
            </p:nvSpPr>
            <p:spPr>
              <a:xfrm>
                <a:off x="3939325" y="3951675"/>
                <a:ext cx="17725" cy="14500"/>
              </a:xfrm>
              <a:custGeom>
                <a:rect b="b" l="l" r="r" t="t"/>
                <a:pathLst>
                  <a:path extrusionOk="0" h="580" w="709">
                    <a:moveTo>
                      <a:pt x="361" y="1"/>
                    </a:moveTo>
                    <a:cubicBezTo>
                      <a:pt x="264" y="1"/>
                      <a:pt x="166" y="48"/>
                      <a:pt x="113" y="140"/>
                    </a:cubicBezTo>
                    <a:cubicBezTo>
                      <a:pt x="1" y="315"/>
                      <a:pt x="113" y="540"/>
                      <a:pt x="313" y="578"/>
                    </a:cubicBezTo>
                    <a:cubicBezTo>
                      <a:pt x="325" y="579"/>
                      <a:pt x="337" y="580"/>
                      <a:pt x="349" y="580"/>
                    </a:cubicBezTo>
                    <a:cubicBezTo>
                      <a:pt x="556" y="580"/>
                      <a:pt x="708" y="379"/>
                      <a:pt x="625" y="190"/>
                    </a:cubicBezTo>
                    <a:cubicBezTo>
                      <a:pt x="625" y="165"/>
                      <a:pt x="613" y="140"/>
                      <a:pt x="588" y="115"/>
                    </a:cubicBezTo>
                    <a:cubicBezTo>
                      <a:pt x="535" y="38"/>
                      <a:pt x="448" y="1"/>
                      <a:pt x="3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88" name="Google Shape;7988;p40"/>
              <p:cNvSpPr/>
              <p:nvPr/>
            </p:nvSpPr>
            <p:spPr>
              <a:xfrm>
                <a:off x="3915575" y="3884475"/>
                <a:ext cx="19175" cy="14450"/>
              </a:xfrm>
              <a:custGeom>
                <a:rect b="b" l="l" r="r" t="t"/>
                <a:pathLst>
                  <a:path extrusionOk="0" h="578" w="767">
                    <a:moveTo>
                      <a:pt x="395" y="1"/>
                    </a:moveTo>
                    <a:cubicBezTo>
                      <a:pt x="381" y="1"/>
                      <a:pt x="366" y="2"/>
                      <a:pt x="351" y="4"/>
                    </a:cubicBezTo>
                    <a:cubicBezTo>
                      <a:pt x="101" y="29"/>
                      <a:pt x="1" y="354"/>
                      <a:pt x="201" y="516"/>
                    </a:cubicBezTo>
                    <a:cubicBezTo>
                      <a:pt x="253" y="558"/>
                      <a:pt x="316" y="578"/>
                      <a:pt x="379" y="578"/>
                    </a:cubicBezTo>
                    <a:cubicBezTo>
                      <a:pt x="467" y="578"/>
                      <a:pt x="555" y="539"/>
                      <a:pt x="613" y="466"/>
                    </a:cubicBezTo>
                    <a:cubicBezTo>
                      <a:pt x="766" y="278"/>
                      <a:pt x="631" y="1"/>
                      <a:pt x="3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89" name="Google Shape;7989;p40"/>
              <p:cNvSpPr/>
              <p:nvPr/>
            </p:nvSpPr>
            <p:spPr>
              <a:xfrm>
                <a:off x="3941875" y="3912475"/>
                <a:ext cx="19500" cy="14700"/>
              </a:xfrm>
              <a:custGeom>
                <a:rect b="b" l="l" r="r" t="t"/>
                <a:pathLst>
                  <a:path extrusionOk="0" h="588" w="780">
                    <a:moveTo>
                      <a:pt x="399" y="0"/>
                    </a:moveTo>
                    <a:cubicBezTo>
                      <a:pt x="63" y="0"/>
                      <a:pt x="1" y="548"/>
                      <a:pt x="386" y="583"/>
                    </a:cubicBezTo>
                    <a:cubicBezTo>
                      <a:pt x="404" y="586"/>
                      <a:pt x="421" y="588"/>
                      <a:pt x="438" y="588"/>
                    </a:cubicBezTo>
                    <a:cubicBezTo>
                      <a:pt x="637" y="588"/>
                      <a:pt x="779" y="392"/>
                      <a:pt x="698" y="196"/>
                    </a:cubicBezTo>
                    <a:cubicBezTo>
                      <a:pt x="698" y="171"/>
                      <a:pt x="686" y="159"/>
                      <a:pt x="673" y="134"/>
                    </a:cubicBezTo>
                    <a:cubicBezTo>
                      <a:pt x="623" y="71"/>
                      <a:pt x="548" y="21"/>
                      <a:pt x="473" y="9"/>
                    </a:cubicBezTo>
                    <a:cubicBezTo>
                      <a:pt x="447" y="3"/>
                      <a:pt x="423" y="0"/>
                      <a:pt x="3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90" name="Google Shape;7990;p40"/>
              <p:cNvSpPr/>
              <p:nvPr/>
            </p:nvSpPr>
            <p:spPr>
              <a:xfrm>
                <a:off x="4088975" y="3896550"/>
                <a:ext cx="16100" cy="14375"/>
              </a:xfrm>
              <a:custGeom>
                <a:rect b="b" l="l" r="r" t="t"/>
                <a:pathLst>
                  <a:path extrusionOk="0" h="575" w="644">
                    <a:moveTo>
                      <a:pt x="298" y="1"/>
                    </a:moveTo>
                    <a:cubicBezTo>
                      <a:pt x="166" y="1"/>
                      <a:pt x="36" y="93"/>
                      <a:pt x="13" y="246"/>
                    </a:cubicBezTo>
                    <a:cubicBezTo>
                      <a:pt x="1" y="321"/>
                      <a:pt x="26" y="396"/>
                      <a:pt x="63" y="458"/>
                    </a:cubicBezTo>
                    <a:cubicBezTo>
                      <a:pt x="113" y="521"/>
                      <a:pt x="176" y="558"/>
                      <a:pt x="251" y="571"/>
                    </a:cubicBezTo>
                    <a:cubicBezTo>
                      <a:pt x="268" y="574"/>
                      <a:pt x="285" y="575"/>
                      <a:pt x="302" y="575"/>
                    </a:cubicBezTo>
                    <a:cubicBezTo>
                      <a:pt x="501" y="575"/>
                      <a:pt x="644" y="379"/>
                      <a:pt x="563" y="183"/>
                    </a:cubicBezTo>
                    <a:cubicBezTo>
                      <a:pt x="563" y="158"/>
                      <a:pt x="550" y="133"/>
                      <a:pt x="525" y="121"/>
                    </a:cubicBezTo>
                    <a:cubicBezTo>
                      <a:pt x="467" y="38"/>
                      <a:pt x="382" y="1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91" name="Google Shape;7991;p40"/>
              <p:cNvSpPr/>
              <p:nvPr/>
            </p:nvSpPr>
            <p:spPr>
              <a:xfrm>
                <a:off x="4020875" y="3882325"/>
                <a:ext cx="17725" cy="14500"/>
              </a:xfrm>
              <a:custGeom>
                <a:rect b="b" l="l" r="r" t="t"/>
                <a:pathLst>
                  <a:path extrusionOk="0" h="580" w="709">
                    <a:moveTo>
                      <a:pt x="367" y="1"/>
                    </a:moveTo>
                    <a:cubicBezTo>
                      <a:pt x="270" y="1"/>
                      <a:pt x="172" y="48"/>
                      <a:pt x="113" y="140"/>
                    </a:cubicBezTo>
                    <a:cubicBezTo>
                      <a:pt x="0" y="315"/>
                      <a:pt x="113" y="540"/>
                      <a:pt x="325" y="577"/>
                    </a:cubicBezTo>
                    <a:cubicBezTo>
                      <a:pt x="337" y="579"/>
                      <a:pt x="348" y="579"/>
                      <a:pt x="359" y="579"/>
                    </a:cubicBezTo>
                    <a:cubicBezTo>
                      <a:pt x="556" y="579"/>
                      <a:pt x="709" y="379"/>
                      <a:pt x="638" y="190"/>
                    </a:cubicBezTo>
                    <a:cubicBezTo>
                      <a:pt x="625" y="165"/>
                      <a:pt x="613" y="140"/>
                      <a:pt x="600" y="115"/>
                    </a:cubicBezTo>
                    <a:cubicBezTo>
                      <a:pt x="541" y="38"/>
                      <a:pt x="454" y="1"/>
                      <a:pt x="3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92" name="Google Shape;7992;p40"/>
              <p:cNvSpPr/>
              <p:nvPr/>
            </p:nvSpPr>
            <p:spPr>
              <a:xfrm>
                <a:off x="4040300" y="3951375"/>
                <a:ext cx="16350" cy="11750"/>
              </a:xfrm>
              <a:custGeom>
                <a:rect b="b" l="l" r="r" t="t"/>
                <a:pathLst>
                  <a:path extrusionOk="0" h="470" w="654">
                    <a:moveTo>
                      <a:pt x="318" y="0"/>
                    </a:moveTo>
                    <a:cubicBezTo>
                      <a:pt x="186" y="0"/>
                      <a:pt x="54" y="88"/>
                      <a:pt x="23" y="240"/>
                    </a:cubicBezTo>
                    <a:cubicBezTo>
                      <a:pt x="0" y="399"/>
                      <a:pt x="140" y="470"/>
                      <a:pt x="288" y="470"/>
                    </a:cubicBezTo>
                    <a:cubicBezTo>
                      <a:pt x="465" y="470"/>
                      <a:pt x="654" y="367"/>
                      <a:pt x="585" y="190"/>
                    </a:cubicBezTo>
                    <a:cubicBezTo>
                      <a:pt x="573" y="165"/>
                      <a:pt x="560" y="140"/>
                      <a:pt x="548" y="115"/>
                    </a:cubicBezTo>
                    <a:cubicBezTo>
                      <a:pt x="489" y="36"/>
                      <a:pt x="404" y="0"/>
                      <a:pt x="3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93" name="Google Shape;7993;p40"/>
              <p:cNvSpPr/>
              <p:nvPr/>
            </p:nvSpPr>
            <p:spPr>
              <a:xfrm>
                <a:off x="3976625" y="3933000"/>
                <a:ext cx="19875" cy="14675"/>
              </a:xfrm>
              <a:custGeom>
                <a:rect b="b" l="l" r="r" t="t"/>
                <a:pathLst>
                  <a:path extrusionOk="0" h="587" w="795">
                    <a:moveTo>
                      <a:pt x="405" y="0"/>
                    </a:moveTo>
                    <a:cubicBezTo>
                      <a:pt x="197" y="0"/>
                      <a:pt x="0" y="238"/>
                      <a:pt x="171" y="462"/>
                    </a:cubicBezTo>
                    <a:cubicBezTo>
                      <a:pt x="234" y="550"/>
                      <a:pt x="316" y="587"/>
                      <a:pt x="397" y="587"/>
                    </a:cubicBezTo>
                    <a:cubicBezTo>
                      <a:pt x="602" y="587"/>
                      <a:pt x="795" y="349"/>
                      <a:pt x="633" y="125"/>
                    </a:cubicBezTo>
                    <a:cubicBezTo>
                      <a:pt x="570" y="37"/>
                      <a:pt x="487" y="0"/>
                      <a:pt x="4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94" name="Google Shape;7994;p40"/>
              <p:cNvSpPr/>
              <p:nvPr/>
            </p:nvSpPr>
            <p:spPr>
              <a:xfrm>
                <a:off x="3949050" y="3866550"/>
                <a:ext cx="18300" cy="14650"/>
              </a:xfrm>
              <a:custGeom>
                <a:rect b="b" l="l" r="r" t="t"/>
                <a:pathLst>
                  <a:path extrusionOk="0" h="586" w="732">
                    <a:moveTo>
                      <a:pt x="383" y="0"/>
                    </a:moveTo>
                    <a:cubicBezTo>
                      <a:pt x="188" y="0"/>
                      <a:pt x="1" y="205"/>
                      <a:pt x="124" y="434"/>
                    </a:cubicBezTo>
                    <a:cubicBezTo>
                      <a:pt x="180" y="540"/>
                      <a:pt x="273" y="586"/>
                      <a:pt x="367" y="586"/>
                    </a:cubicBezTo>
                    <a:cubicBezTo>
                      <a:pt x="548" y="586"/>
                      <a:pt x="731" y="418"/>
                      <a:pt x="649" y="196"/>
                    </a:cubicBezTo>
                    <a:cubicBezTo>
                      <a:pt x="636" y="171"/>
                      <a:pt x="624" y="146"/>
                      <a:pt x="611" y="121"/>
                    </a:cubicBezTo>
                    <a:cubicBezTo>
                      <a:pt x="549" y="36"/>
                      <a:pt x="465" y="0"/>
                      <a:pt x="3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95" name="Google Shape;7995;p40"/>
              <p:cNvSpPr/>
              <p:nvPr/>
            </p:nvSpPr>
            <p:spPr>
              <a:xfrm>
                <a:off x="4001500" y="3997525"/>
                <a:ext cx="15650" cy="14300"/>
              </a:xfrm>
              <a:custGeom>
                <a:rect b="b" l="l" r="r" t="t"/>
                <a:pathLst>
                  <a:path extrusionOk="0" h="572" w="626">
                    <a:moveTo>
                      <a:pt x="296" y="1"/>
                    </a:moveTo>
                    <a:cubicBezTo>
                      <a:pt x="167" y="1"/>
                      <a:pt x="39" y="82"/>
                      <a:pt x="13" y="243"/>
                    </a:cubicBezTo>
                    <a:cubicBezTo>
                      <a:pt x="0" y="318"/>
                      <a:pt x="13" y="393"/>
                      <a:pt x="63" y="456"/>
                    </a:cubicBezTo>
                    <a:cubicBezTo>
                      <a:pt x="124" y="537"/>
                      <a:pt x="207" y="572"/>
                      <a:pt x="289" y="572"/>
                    </a:cubicBezTo>
                    <a:cubicBezTo>
                      <a:pt x="460" y="572"/>
                      <a:pt x="626" y="421"/>
                      <a:pt x="575" y="218"/>
                    </a:cubicBezTo>
                    <a:cubicBezTo>
                      <a:pt x="539" y="73"/>
                      <a:pt x="418" y="1"/>
                      <a:pt x="2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96" name="Google Shape;7996;p40"/>
              <p:cNvSpPr/>
              <p:nvPr/>
            </p:nvSpPr>
            <p:spPr>
              <a:xfrm>
                <a:off x="4061475" y="3825025"/>
                <a:ext cx="16675" cy="14650"/>
              </a:xfrm>
              <a:custGeom>
                <a:rect b="b" l="l" r="r" t="t"/>
                <a:pathLst>
                  <a:path extrusionOk="0" h="586" w="667">
                    <a:moveTo>
                      <a:pt x="299" y="0"/>
                    </a:moveTo>
                    <a:cubicBezTo>
                      <a:pt x="167" y="0"/>
                      <a:pt x="36" y="92"/>
                      <a:pt x="13" y="245"/>
                    </a:cubicBezTo>
                    <a:cubicBezTo>
                      <a:pt x="1" y="320"/>
                      <a:pt x="13" y="395"/>
                      <a:pt x="63" y="457"/>
                    </a:cubicBezTo>
                    <a:cubicBezTo>
                      <a:pt x="101" y="520"/>
                      <a:pt x="176" y="570"/>
                      <a:pt x="251" y="582"/>
                    </a:cubicBezTo>
                    <a:cubicBezTo>
                      <a:pt x="266" y="585"/>
                      <a:pt x="280" y="586"/>
                      <a:pt x="295" y="586"/>
                    </a:cubicBezTo>
                    <a:cubicBezTo>
                      <a:pt x="521" y="586"/>
                      <a:pt x="667" y="320"/>
                      <a:pt x="526" y="120"/>
                    </a:cubicBezTo>
                    <a:cubicBezTo>
                      <a:pt x="467" y="37"/>
                      <a:pt x="383" y="0"/>
                      <a:pt x="2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97" name="Google Shape;7997;p40"/>
              <p:cNvSpPr/>
              <p:nvPr/>
            </p:nvSpPr>
            <p:spPr>
              <a:xfrm>
                <a:off x="4126775" y="3839625"/>
                <a:ext cx="16675" cy="14425"/>
              </a:xfrm>
              <a:custGeom>
                <a:rect b="b" l="l" r="r" t="t"/>
                <a:pathLst>
                  <a:path extrusionOk="0" h="577" w="667">
                    <a:moveTo>
                      <a:pt x="293" y="0"/>
                    </a:moveTo>
                    <a:cubicBezTo>
                      <a:pt x="163" y="0"/>
                      <a:pt x="36" y="90"/>
                      <a:pt x="13" y="248"/>
                    </a:cubicBezTo>
                    <a:cubicBezTo>
                      <a:pt x="1" y="323"/>
                      <a:pt x="13" y="398"/>
                      <a:pt x="63" y="461"/>
                    </a:cubicBezTo>
                    <a:cubicBezTo>
                      <a:pt x="113" y="523"/>
                      <a:pt x="176" y="561"/>
                      <a:pt x="251" y="573"/>
                    </a:cubicBezTo>
                    <a:cubicBezTo>
                      <a:pt x="266" y="576"/>
                      <a:pt x="280" y="577"/>
                      <a:pt x="295" y="577"/>
                    </a:cubicBezTo>
                    <a:cubicBezTo>
                      <a:pt x="520" y="577"/>
                      <a:pt x="667" y="311"/>
                      <a:pt x="526" y="123"/>
                    </a:cubicBezTo>
                    <a:cubicBezTo>
                      <a:pt x="466" y="39"/>
                      <a:pt x="379" y="0"/>
                      <a:pt x="2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98" name="Google Shape;7998;p40"/>
              <p:cNvSpPr/>
              <p:nvPr/>
            </p:nvSpPr>
            <p:spPr>
              <a:xfrm>
                <a:off x="4153950" y="3911075"/>
                <a:ext cx="20125" cy="14450"/>
              </a:xfrm>
              <a:custGeom>
                <a:rect b="b" l="l" r="r" t="t"/>
                <a:pathLst>
                  <a:path extrusionOk="0" h="578" w="805">
                    <a:moveTo>
                      <a:pt x="391" y="0"/>
                    </a:moveTo>
                    <a:cubicBezTo>
                      <a:pt x="47" y="0"/>
                      <a:pt x="0" y="529"/>
                      <a:pt x="363" y="577"/>
                    </a:cubicBezTo>
                    <a:cubicBezTo>
                      <a:pt x="372" y="578"/>
                      <a:pt x="380" y="578"/>
                      <a:pt x="388" y="578"/>
                    </a:cubicBezTo>
                    <a:cubicBezTo>
                      <a:pt x="730" y="578"/>
                      <a:pt x="805" y="75"/>
                      <a:pt x="451" y="2"/>
                    </a:cubicBezTo>
                    <a:lnTo>
                      <a:pt x="426" y="2"/>
                    </a:lnTo>
                    <a:cubicBezTo>
                      <a:pt x="414" y="1"/>
                      <a:pt x="402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99" name="Google Shape;7999;p40"/>
              <p:cNvSpPr/>
              <p:nvPr/>
            </p:nvSpPr>
            <p:spPr>
              <a:xfrm>
                <a:off x="4116775" y="3955400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20" y="1"/>
                    </a:moveTo>
                    <a:cubicBezTo>
                      <a:pt x="289" y="1"/>
                      <a:pt x="257" y="6"/>
                      <a:pt x="226" y="16"/>
                    </a:cubicBezTo>
                    <a:cubicBezTo>
                      <a:pt x="76" y="79"/>
                      <a:pt x="1" y="241"/>
                      <a:pt x="63" y="391"/>
                    </a:cubicBezTo>
                    <a:cubicBezTo>
                      <a:pt x="103" y="510"/>
                      <a:pt x="221" y="581"/>
                      <a:pt x="336" y="581"/>
                    </a:cubicBezTo>
                    <a:cubicBezTo>
                      <a:pt x="367" y="581"/>
                      <a:pt x="397" y="576"/>
                      <a:pt x="426" y="566"/>
                    </a:cubicBezTo>
                    <a:cubicBezTo>
                      <a:pt x="576" y="504"/>
                      <a:pt x="651" y="341"/>
                      <a:pt x="601" y="191"/>
                    </a:cubicBezTo>
                    <a:cubicBezTo>
                      <a:pt x="551" y="72"/>
                      <a:pt x="439" y="1"/>
                      <a:pt x="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00" name="Google Shape;8000;p40"/>
              <p:cNvSpPr/>
              <p:nvPr/>
            </p:nvSpPr>
            <p:spPr>
              <a:xfrm>
                <a:off x="3993225" y="4040425"/>
                <a:ext cx="18575" cy="15250"/>
              </a:xfrm>
              <a:custGeom>
                <a:rect b="b" l="l" r="r" t="t"/>
                <a:pathLst>
                  <a:path extrusionOk="0" h="610" w="743">
                    <a:moveTo>
                      <a:pt x="351" y="0"/>
                    </a:moveTo>
                    <a:cubicBezTo>
                      <a:pt x="168" y="0"/>
                      <a:pt x="0" y="185"/>
                      <a:pt x="82" y="402"/>
                    </a:cubicBezTo>
                    <a:cubicBezTo>
                      <a:pt x="127" y="548"/>
                      <a:pt x="237" y="609"/>
                      <a:pt x="349" y="609"/>
                    </a:cubicBezTo>
                    <a:cubicBezTo>
                      <a:pt x="542" y="609"/>
                      <a:pt x="742" y="427"/>
                      <a:pt x="631" y="189"/>
                    </a:cubicBezTo>
                    <a:cubicBezTo>
                      <a:pt x="606" y="152"/>
                      <a:pt x="581" y="114"/>
                      <a:pt x="556" y="89"/>
                    </a:cubicBezTo>
                    <a:cubicBezTo>
                      <a:pt x="494" y="27"/>
                      <a:pt x="422" y="0"/>
                      <a:pt x="3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01" name="Google Shape;8001;p40"/>
              <p:cNvSpPr/>
              <p:nvPr/>
            </p:nvSpPr>
            <p:spPr>
              <a:xfrm>
                <a:off x="4105225" y="3987725"/>
                <a:ext cx="17475" cy="14600"/>
              </a:xfrm>
              <a:custGeom>
                <a:rect b="b" l="l" r="r" t="t"/>
                <a:pathLst>
                  <a:path extrusionOk="0" h="584" w="699">
                    <a:moveTo>
                      <a:pt x="359" y="1"/>
                    </a:moveTo>
                    <a:cubicBezTo>
                      <a:pt x="323" y="1"/>
                      <a:pt x="286" y="8"/>
                      <a:pt x="250" y="23"/>
                    </a:cubicBezTo>
                    <a:cubicBezTo>
                      <a:pt x="13" y="110"/>
                      <a:pt x="0" y="448"/>
                      <a:pt x="238" y="560"/>
                    </a:cubicBezTo>
                    <a:cubicBezTo>
                      <a:pt x="276" y="576"/>
                      <a:pt x="314" y="584"/>
                      <a:pt x="351" y="584"/>
                    </a:cubicBezTo>
                    <a:cubicBezTo>
                      <a:pt x="543" y="584"/>
                      <a:pt x="699" y="384"/>
                      <a:pt x="625" y="185"/>
                    </a:cubicBezTo>
                    <a:cubicBezTo>
                      <a:pt x="578" y="71"/>
                      <a:pt x="473" y="1"/>
                      <a:pt x="3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02" name="Google Shape;8002;p40"/>
              <p:cNvSpPr/>
              <p:nvPr/>
            </p:nvSpPr>
            <p:spPr>
              <a:xfrm>
                <a:off x="3959625" y="3835375"/>
                <a:ext cx="16750" cy="15025"/>
              </a:xfrm>
              <a:custGeom>
                <a:rect b="b" l="l" r="r" t="t"/>
                <a:pathLst>
                  <a:path extrusionOk="0" h="601" w="670">
                    <a:moveTo>
                      <a:pt x="295" y="0"/>
                    </a:moveTo>
                    <a:cubicBezTo>
                      <a:pt x="160" y="0"/>
                      <a:pt x="31" y="102"/>
                      <a:pt x="13" y="256"/>
                    </a:cubicBezTo>
                    <a:cubicBezTo>
                      <a:pt x="1" y="306"/>
                      <a:pt x="13" y="343"/>
                      <a:pt x="26" y="393"/>
                    </a:cubicBezTo>
                    <a:lnTo>
                      <a:pt x="13" y="393"/>
                    </a:lnTo>
                    <a:cubicBezTo>
                      <a:pt x="59" y="540"/>
                      <a:pt x="169" y="601"/>
                      <a:pt x="280" y="601"/>
                    </a:cubicBezTo>
                    <a:cubicBezTo>
                      <a:pt x="472" y="601"/>
                      <a:pt x="670" y="418"/>
                      <a:pt x="551" y="181"/>
                    </a:cubicBezTo>
                    <a:cubicBezTo>
                      <a:pt x="538" y="143"/>
                      <a:pt x="513" y="106"/>
                      <a:pt x="476" y="68"/>
                    </a:cubicBezTo>
                    <a:cubicBezTo>
                      <a:pt x="421" y="21"/>
                      <a:pt x="357" y="0"/>
                      <a:pt x="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03" name="Google Shape;8003;p40"/>
              <p:cNvSpPr/>
              <p:nvPr/>
            </p:nvSpPr>
            <p:spPr>
              <a:xfrm>
                <a:off x="4071800" y="3791850"/>
                <a:ext cx="14825" cy="14350"/>
              </a:xfrm>
              <a:custGeom>
                <a:rect b="b" l="l" r="r" t="t"/>
                <a:pathLst>
                  <a:path extrusionOk="0" h="574" w="593">
                    <a:moveTo>
                      <a:pt x="289" y="0"/>
                    </a:moveTo>
                    <a:cubicBezTo>
                      <a:pt x="155" y="0"/>
                      <a:pt x="19" y="88"/>
                      <a:pt x="0" y="260"/>
                    </a:cubicBezTo>
                    <a:cubicBezTo>
                      <a:pt x="0" y="297"/>
                      <a:pt x="0" y="347"/>
                      <a:pt x="13" y="385"/>
                    </a:cubicBezTo>
                    <a:cubicBezTo>
                      <a:pt x="63" y="516"/>
                      <a:pt x="171" y="574"/>
                      <a:pt x="278" y="574"/>
                    </a:cubicBezTo>
                    <a:cubicBezTo>
                      <a:pt x="436" y="574"/>
                      <a:pt x="592" y="448"/>
                      <a:pt x="563" y="247"/>
                    </a:cubicBezTo>
                    <a:cubicBezTo>
                      <a:pt x="544" y="82"/>
                      <a:pt x="417" y="0"/>
                      <a:pt x="2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04" name="Google Shape;8004;p40"/>
              <p:cNvSpPr/>
              <p:nvPr/>
            </p:nvSpPr>
            <p:spPr>
              <a:xfrm>
                <a:off x="3994650" y="3816450"/>
                <a:ext cx="16250" cy="14175"/>
              </a:xfrm>
              <a:custGeom>
                <a:rect b="b" l="l" r="r" t="t"/>
                <a:pathLst>
                  <a:path extrusionOk="0" h="567" w="650">
                    <a:moveTo>
                      <a:pt x="379" y="0"/>
                    </a:moveTo>
                    <a:cubicBezTo>
                      <a:pt x="185" y="0"/>
                      <a:pt x="0" y="203"/>
                      <a:pt x="125" y="426"/>
                    </a:cubicBezTo>
                    <a:cubicBezTo>
                      <a:pt x="162" y="501"/>
                      <a:pt x="237" y="551"/>
                      <a:pt x="312" y="563"/>
                    </a:cubicBezTo>
                    <a:cubicBezTo>
                      <a:pt x="329" y="566"/>
                      <a:pt x="345" y="567"/>
                      <a:pt x="361" y="567"/>
                    </a:cubicBezTo>
                    <a:cubicBezTo>
                      <a:pt x="504" y="567"/>
                      <a:pt x="627" y="471"/>
                      <a:pt x="649" y="326"/>
                    </a:cubicBezTo>
                    <a:cubicBezTo>
                      <a:pt x="649" y="288"/>
                      <a:pt x="649" y="263"/>
                      <a:pt x="649" y="226"/>
                    </a:cubicBezTo>
                    <a:cubicBezTo>
                      <a:pt x="637" y="213"/>
                      <a:pt x="637" y="188"/>
                      <a:pt x="637" y="176"/>
                    </a:cubicBezTo>
                    <a:cubicBezTo>
                      <a:pt x="624" y="151"/>
                      <a:pt x="612" y="138"/>
                      <a:pt x="599" y="113"/>
                    </a:cubicBezTo>
                    <a:cubicBezTo>
                      <a:pt x="538" y="34"/>
                      <a:pt x="458" y="0"/>
                      <a:pt x="3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05" name="Google Shape;8005;p40"/>
              <p:cNvSpPr/>
              <p:nvPr/>
            </p:nvSpPr>
            <p:spPr>
              <a:xfrm>
                <a:off x="3962450" y="4049400"/>
                <a:ext cx="17200" cy="14200"/>
              </a:xfrm>
              <a:custGeom>
                <a:rect b="b" l="l" r="r" t="t"/>
                <a:pathLst>
                  <a:path extrusionOk="0" h="568" w="688">
                    <a:moveTo>
                      <a:pt x="361" y="1"/>
                    </a:moveTo>
                    <a:cubicBezTo>
                      <a:pt x="328" y="1"/>
                      <a:pt x="295" y="6"/>
                      <a:pt x="263" y="18"/>
                    </a:cubicBezTo>
                    <a:cubicBezTo>
                      <a:pt x="213" y="30"/>
                      <a:pt x="175" y="55"/>
                      <a:pt x="150" y="93"/>
                    </a:cubicBezTo>
                    <a:cubicBezTo>
                      <a:pt x="0" y="268"/>
                      <a:pt x="113" y="530"/>
                      <a:pt x="338" y="568"/>
                    </a:cubicBezTo>
                    <a:cubicBezTo>
                      <a:pt x="375" y="568"/>
                      <a:pt x="425" y="568"/>
                      <a:pt x="475" y="543"/>
                    </a:cubicBezTo>
                    <a:cubicBezTo>
                      <a:pt x="613" y="480"/>
                      <a:pt x="688" y="318"/>
                      <a:pt x="625" y="168"/>
                    </a:cubicBezTo>
                    <a:cubicBezTo>
                      <a:pt x="577" y="62"/>
                      <a:pt x="470" y="1"/>
                      <a:pt x="3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06" name="Google Shape;8006;p40"/>
              <p:cNvSpPr/>
              <p:nvPr/>
            </p:nvSpPr>
            <p:spPr>
              <a:xfrm>
                <a:off x="4253925" y="3903525"/>
                <a:ext cx="15800" cy="14550"/>
              </a:xfrm>
              <a:custGeom>
                <a:rect b="b" l="l" r="r" t="t"/>
                <a:pathLst>
                  <a:path extrusionOk="0" h="582" w="632">
                    <a:moveTo>
                      <a:pt x="329" y="1"/>
                    </a:moveTo>
                    <a:cubicBezTo>
                      <a:pt x="246" y="1"/>
                      <a:pt x="162" y="37"/>
                      <a:pt x="101" y="117"/>
                    </a:cubicBezTo>
                    <a:cubicBezTo>
                      <a:pt x="1" y="229"/>
                      <a:pt x="26" y="417"/>
                      <a:pt x="151" y="517"/>
                    </a:cubicBezTo>
                    <a:cubicBezTo>
                      <a:pt x="206" y="562"/>
                      <a:pt x="268" y="582"/>
                      <a:pt x="328" y="582"/>
                    </a:cubicBezTo>
                    <a:cubicBezTo>
                      <a:pt x="486" y="582"/>
                      <a:pt x="631" y="444"/>
                      <a:pt x="613" y="254"/>
                    </a:cubicBezTo>
                    <a:cubicBezTo>
                      <a:pt x="598" y="98"/>
                      <a:pt x="466" y="1"/>
                      <a:pt x="3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07" name="Google Shape;8007;p40"/>
              <p:cNvSpPr/>
              <p:nvPr/>
            </p:nvSpPr>
            <p:spPr>
              <a:xfrm>
                <a:off x="4291425" y="3882950"/>
                <a:ext cx="18225" cy="14525"/>
              </a:xfrm>
              <a:custGeom>
                <a:rect b="b" l="l" r="r" t="t"/>
                <a:pathLst>
                  <a:path extrusionOk="0" h="581" w="729">
                    <a:moveTo>
                      <a:pt x="355" y="1"/>
                    </a:moveTo>
                    <a:cubicBezTo>
                      <a:pt x="257" y="1"/>
                      <a:pt x="160" y="48"/>
                      <a:pt x="100" y="140"/>
                    </a:cubicBezTo>
                    <a:cubicBezTo>
                      <a:pt x="0" y="315"/>
                      <a:pt x="100" y="540"/>
                      <a:pt x="313" y="577"/>
                    </a:cubicBezTo>
                    <a:cubicBezTo>
                      <a:pt x="328" y="580"/>
                      <a:pt x="343" y="581"/>
                      <a:pt x="357" y="581"/>
                    </a:cubicBezTo>
                    <a:cubicBezTo>
                      <a:pt x="583" y="581"/>
                      <a:pt x="729" y="315"/>
                      <a:pt x="588" y="115"/>
                    </a:cubicBezTo>
                    <a:cubicBezTo>
                      <a:pt x="529" y="38"/>
                      <a:pt x="442" y="1"/>
                      <a:pt x="3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08" name="Google Shape;8008;p40"/>
              <p:cNvSpPr/>
              <p:nvPr/>
            </p:nvSpPr>
            <p:spPr>
              <a:xfrm>
                <a:off x="4224525" y="3869850"/>
                <a:ext cx="18250" cy="14475"/>
              </a:xfrm>
              <a:custGeom>
                <a:rect b="b" l="l" r="r" t="t"/>
                <a:pathLst>
                  <a:path extrusionOk="0" h="579" w="730">
                    <a:moveTo>
                      <a:pt x="384" y="0"/>
                    </a:moveTo>
                    <a:cubicBezTo>
                      <a:pt x="188" y="0"/>
                      <a:pt x="1" y="207"/>
                      <a:pt x="115" y="426"/>
                    </a:cubicBezTo>
                    <a:cubicBezTo>
                      <a:pt x="175" y="533"/>
                      <a:pt x="271" y="579"/>
                      <a:pt x="366" y="579"/>
                    </a:cubicBezTo>
                    <a:cubicBezTo>
                      <a:pt x="550" y="579"/>
                      <a:pt x="730" y="411"/>
                      <a:pt x="639" y="189"/>
                    </a:cubicBezTo>
                    <a:cubicBezTo>
                      <a:pt x="639" y="164"/>
                      <a:pt x="627" y="139"/>
                      <a:pt x="614" y="127"/>
                    </a:cubicBezTo>
                    <a:cubicBezTo>
                      <a:pt x="551" y="37"/>
                      <a:pt x="467" y="0"/>
                      <a:pt x="3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09" name="Google Shape;8009;p40"/>
              <p:cNvSpPr/>
              <p:nvPr/>
            </p:nvSpPr>
            <p:spPr>
              <a:xfrm>
                <a:off x="4235675" y="3830875"/>
                <a:ext cx="15150" cy="14500"/>
              </a:xfrm>
              <a:custGeom>
                <a:rect b="b" l="l" r="r" t="t"/>
                <a:pathLst>
                  <a:path extrusionOk="0" h="580" w="606">
                    <a:moveTo>
                      <a:pt x="306" y="1"/>
                    </a:moveTo>
                    <a:cubicBezTo>
                      <a:pt x="147" y="1"/>
                      <a:pt x="1" y="137"/>
                      <a:pt x="19" y="323"/>
                    </a:cubicBezTo>
                    <a:cubicBezTo>
                      <a:pt x="42" y="482"/>
                      <a:pt x="176" y="580"/>
                      <a:pt x="312" y="580"/>
                    </a:cubicBezTo>
                    <a:cubicBezTo>
                      <a:pt x="391" y="580"/>
                      <a:pt x="471" y="547"/>
                      <a:pt x="531" y="473"/>
                    </a:cubicBezTo>
                    <a:cubicBezTo>
                      <a:pt x="581" y="411"/>
                      <a:pt x="606" y="336"/>
                      <a:pt x="593" y="261"/>
                    </a:cubicBezTo>
                    <a:cubicBezTo>
                      <a:pt x="593" y="236"/>
                      <a:pt x="593" y="211"/>
                      <a:pt x="581" y="186"/>
                    </a:cubicBezTo>
                    <a:cubicBezTo>
                      <a:pt x="568" y="136"/>
                      <a:pt x="531" y="98"/>
                      <a:pt x="493" y="61"/>
                    </a:cubicBezTo>
                    <a:lnTo>
                      <a:pt x="493" y="73"/>
                    </a:lnTo>
                    <a:cubicBezTo>
                      <a:pt x="436" y="23"/>
                      <a:pt x="370" y="1"/>
                      <a:pt x="3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10" name="Google Shape;8010;p40"/>
              <p:cNvSpPr/>
              <p:nvPr/>
            </p:nvSpPr>
            <p:spPr>
              <a:xfrm>
                <a:off x="4270175" y="3830150"/>
                <a:ext cx="17725" cy="14500"/>
              </a:xfrm>
              <a:custGeom>
                <a:rect b="b" l="l" r="r" t="t"/>
                <a:pathLst>
                  <a:path extrusionOk="0" h="580" w="709">
                    <a:moveTo>
                      <a:pt x="368" y="1"/>
                    </a:moveTo>
                    <a:cubicBezTo>
                      <a:pt x="270" y="1"/>
                      <a:pt x="173" y="48"/>
                      <a:pt x="113" y="140"/>
                    </a:cubicBezTo>
                    <a:cubicBezTo>
                      <a:pt x="1" y="315"/>
                      <a:pt x="113" y="540"/>
                      <a:pt x="326" y="577"/>
                    </a:cubicBezTo>
                    <a:cubicBezTo>
                      <a:pt x="337" y="579"/>
                      <a:pt x="348" y="579"/>
                      <a:pt x="360" y="579"/>
                    </a:cubicBezTo>
                    <a:cubicBezTo>
                      <a:pt x="556" y="579"/>
                      <a:pt x="709" y="379"/>
                      <a:pt x="638" y="190"/>
                    </a:cubicBezTo>
                    <a:cubicBezTo>
                      <a:pt x="626" y="165"/>
                      <a:pt x="613" y="140"/>
                      <a:pt x="601" y="115"/>
                    </a:cubicBezTo>
                    <a:cubicBezTo>
                      <a:pt x="542" y="38"/>
                      <a:pt x="455" y="1"/>
                      <a:pt x="3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11" name="Google Shape;8011;p40"/>
              <p:cNvSpPr/>
              <p:nvPr/>
            </p:nvSpPr>
            <p:spPr>
              <a:xfrm>
                <a:off x="4304225" y="3849650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4" y="0"/>
                    </a:moveTo>
                    <a:cubicBezTo>
                      <a:pt x="287" y="0"/>
                      <a:pt x="249" y="7"/>
                      <a:pt x="213" y="22"/>
                    </a:cubicBezTo>
                    <a:cubicBezTo>
                      <a:pt x="76" y="72"/>
                      <a:pt x="1" y="247"/>
                      <a:pt x="51" y="397"/>
                    </a:cubicBezTo>
                    <a:cubicBezTo>
                      <a:pt x="100" y="506"/>
                      <a:pt x="212" y="575"/>
                      <a:pt x="330" y="575"/>
                    </a:cubicBezTo>
                    <a:cubicBezTo>
                      <a:pt x="362" y="575"/>
                      <a:pt x="394" y="570"/>
                      <a:pt x="426" y="560"/>
                    </a:cubicBezTo>
                    <a:cubicBezTo>
                      <a:pt x="576" y="497"/>
                      <a:pt x="651" y="335"/>
                      <a:pt x="588" y="185"/>
                    </a:cubicBezTo>
                    <a:cubicBezTo>
                      <a:pt x="550" y="71"/>
                      <a:pt x="440" y="0"/>
                      <a:pt x="3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12" name="Google Shape;8012;p40"/>
              <p:cNvSpPr/>
              <p:nvPr/>
            </p:nvSpPr>
            <p:spPr>
              <a:xfrm>
                <a:off x="4210225" y="3770100"/>
                <a:ext cx="18675" cy="14625"/>
              </a:xfrm>
              <a:custGeom>
                <a:rect b="b" l="l" r="r" t="t"/>
                <a:pathLst>
                  <a:path extrusionOk="0" h="585" w="747">
                    <a:moveTo>
                      <a:pt x="385" y="1"/>
                    </a:moveTo>
                    <a:cubicBezTo>
                      <a:pt x="131" y="1"/>
                      <a:pt x="1" y="342"/>
                      <a:pt x="212" y="518"/>
                    </a:cubicBezTo>
                    <a:cubicBezTo>
                      <a:pt x="271" y="564"/>
                      <a:pt x="335" y="584"/>
                      <a:pt x="397" y="584"/>
                    </a:cubicBezTo>
                    <a:cubicBezTo>
                      <a:pt x="584" y="584"/>
                      <a:pt x="746" y="399"/>
                      <a:pt x="662" y="193"/>
                    </a:cubicBezTo>
                    <a:cubicBezTo>
                      <a:pt x="624" y="93"/>
                      <a:pt x="549" y="18"/>
                      <a:pt x="437" y="5"/>
                    </a:cubicBezTo>
                    <a:cubicBezTo>
                      <a:pt x="419" y="2"/>
                      <a:pt x="402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13" name="Google Shape;8013;p40"/>
              <p:cNvSpPr/>
              <p:nvPr/>
            </p:nvSpPr>
            <p:spPr>
              <a:xfrm>
                <a:off x="4249875" y="3758500"/>
                <a:ext cx="16000" cy="14625"/>
              </a:xfrm>
              <a:custGeom>
                <a:rect b="b" l="l" r="r" t="t"/>
                <a:pathLst>
                  <a:path extrusionOk="0" h="585" w="640">
                    <a:moveTo>
                      <a:pt x="322" y="0"/>
                    </a:moveTo>
                    <a:cubicBezTo>
                      <a:pt x="241" y="0"/>
                      <a:pt x="160" y="33"/>
                      <a:pt x="100" y="107"/>
                    </a:cubicBezTo>
                    <a:cubicBezTo>
                      <a:pt x="0" y="232"/>
                      <a:pt x="25" y="407"/>
                      <a:pt x="150" y="519"/>
                    </a:cubicBezTo>
                    <a:cubicBezTo>
                      <a:pt x="206" y="564"/>
                      <a:pt x="269" y="584"/>
                      <a:pt x="330" y="584"/>
                    </a:cubicBezTo>
                    <a:cubicBezTo>
                      <a:pt x="490" y="584"/>
                      <a:pt x="640" y="447"/>
                      <a:pt x="613" y="257"/>
                    </a:cubicBezTo>
                    <a:cubicBezTo>
                      <a:pt x="597" y="98"/>
                      <a:pt x="461" y="0"/>
                      <a:pt x="3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14" name="Google Shape;8014;p40"/>
              <p:cNvSpPr/>
              <p:nvPr/>
            </p:nvSpPr>
            <p:spPr>
              <a:xfrm>
                <a:off x="4198000" y="3803325"/>
                <a:ext cx="19200" cy="14875"/>
              </a:xfrm>
              <a:custGeom>
                <a:rect b="b" l="l" r="r" t="t"/>
                <a:pathLst>
                  <a:path extrusionOk="0" h="595" w="768">
                    <a:moveTo>
                      <a:pt x="323" y="1"/>
                    </a:moveTo>
                    <a:cubicBezTo>
                      <a:pt x="240" y="1"/>
                      <a:pt x="158" y="36"/>
                      <a:pt x="101" y="101"/>
                    </a:cubicBezTo>
                    <a:cubicBezTo>
                      <a:pt x="1" y="226"/>
                      <a:pt x="13" y="413"/>
                      <a:pt x="138" y="513"/>
                    </a:cubicBezTo>
                    <a:cubicBezTo>
                      <a:pt x="204" y="571"/>
                      <a:pt x="273" y="595"/>
                      <a:pt x="337" y="595"/>
                    </a:cubicBezTo>
                    <a:cubicBezTo>
                      <a:pt x="581" y="595"/>
                      <a:pt x="768" y="251"/>
                      <a:pt x="501" y="63"/>
                    </a:cubicBezTo>
                    <a:cubicBezTo>
                      <a:pt x="447" y="21"/>
                      <a:pt x="385" y="1"/>
                      <a:pt x="3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15" name="Google Shape;8015;p40"/>
              <p:cNvSpPr/>
              <p:nvPr/>
            </p:nvSpPr>
            <p:spPr>
              <a:xfrm>
                <a:off x="4277050" y="3792475"/>
                <a:ext cx="16575" cy="14550"/>
              </a:xfrm>
              <a:custGeom>
                <a:rect b="b" l="l" r="r" t="t"/>
                <a:pathLst>
                  <a:path extrusionOk="0" h="582" w="663">
                    <a:moveTo>
                      <a:pt x="336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85"/>
                      <a:pt x="1" y="247"/>
                      <a:pt x="63" y="397"/>
                    </a:cubicBezTo>
                    <a:cubicBezTo>
                      <a:pt x="111" y="511"/>
                      <a:pt x="216" y="582"/>
                      <a:pt x="329" y="582"/>
                    </a:cubicBezTo>
                    <a:cubicBezTo>
                      <a:pt x="365" y="582"/>
                      <a:pt x="402" y="575"/>
                      <a:pt x="438" y="560"/>
                    </a:cubicBezTo>
                    <a:cubicBezTo>
                      <a:pt x="588" y="497"/>
                      <a:pt x="663" y="335"/>
                      <a:pt x="600" y="185"/>
                    </a:cubicBezTo>
                    <a:cubicBezTo>
                      <a:pt x="562" y="71"/>
                      <a:pt x="452" y="0"/>
                      <a:pt x="3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16" name="Google Shape;8016;p40"/>
              <p:cNvSpPr/>
              <p:nvPr/>
            </p:nvSpPr>
            <p:spPr>
              <a:xfrm>
                <a:off x="4368275" y="3858550"/>
                <a:ext cx="18850" cy="14450"/>
              </a:xfrm>
              <a:custGeom>
                <a:rect b="b" l="l" r="r" t="t"/>
                <a:pathLst>
                  <a:path extrusionOk="0" h="578" w="754">
                    <a:moveTo>
                      <a:pt x="393" y="1"/>
                    </a:moveTo>
                    <a:cubicBezTo>
                      <a:pt x="379" y="1"/>
                      <a:pt x="365" y="2"/>
                      <a:pt x="351" y="4"/>
                    </a:cubicBezTo>
                    <a:cubicBezTo>
                      <a:pt x="88" y="29"/>
                      <a:pt x="1" y="354"/>
                      <a:pt x="201" y="516"/>
                    </a:cubicBezTo>
                    <a:cubicBezTo>
                      <a:pt x="253" y="558"/>
                      <a:pt x="314" y="578"/>
                      <a:pt x="374" y="578"/>
                    </a:cubicBezTo>
                    <a:cubicBezTo>
                      <a:pt x="459" y="578"/>
                      <a:pt x="542" y="539"/>
                      <a:pt x="600" y="466"/>
                    </a:cubicBezTo>
                    <a:cubicBezTo>
                      <a:pt x="754" y="278"/>
                      <a:pt x="618" y="1"/>
                      <a:pt x="3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17" name="Google Shape;8017;p40"/>
              <p:cNvSpPr/>
              <p:nvPr/>
            </p:nvSpPr>
            <p:spPr>
              <a:xfrm>
                <a:off x="4343850" y="3794475"/>
                <a:ext cx="17025" cy="14450"/>
              </a:xfrm>
              <a:custGeom>
                <a:rect b="b" l="l" r="r" t="t"/>
                <a:pathLst>
                  <a:path extrusionOk="0" h="578" w="681">
                    <a:moveTo>
                      <a:pt x="371" y="1"/>
                    </a:moveTo>
                    <a:cubicBezTo>
                      <a:pt x="172" y="1"/>
                      <a:pt x="0" y="219"/>
                      <a:pt x="115" y="430"/>
                    </a:cubicBezTo>
                    <a:cubicBezTo>
                      <a:pt x="176" y="532"/>
                      <a:pt x="272" y="578"/>
                      <a:pt x="366" y="578"/>
                    </a:cubicBezTo>
                    <a:cubicBezTo>
                      <a:pt x="525" y="578"/>
                      <a:pt x="681" y="451"/>
                      <a:pt x="665" y="255"/>
                    </a:cubicBezTo>
                    <a:cubicBezTo>
                      <a:pt x="653" y="230"/>
                      <a:pt x="653" y="205"/>
                      <a:pt x="640" y="180"/>
                    </a:cubicBezTo>
                    <a:cubicBezTo>
                      <a:pt x="628" y="130"/>
                      <a:pt x="590" y="92"/>
                      <a:pt x="553" y="67"/>
                    </a:cubicBezTo>
                    <a:cubicBezTo>
                      <a:pt x="495" y="21"/>
                      <a:pt x="432" y="1"/>
                      <a:pt x="3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18" name="Google Shape;8018;p40"/>
              <p:cNvSpPr/>
              <p:nvPr/>
            </p:nvSpPr>
            <p:spPr>
              <a:xfrm>
                <a:off x="4338600" y="3830275"/>
                <a:ext cx="16575" cy="14550"/>
              </a:xfrm>
              <a:custGeom>
                <a:rect b="b" l="l" r="r" t="t"/>
                <a:pathLst>
                  <a:path extrusionOk="0" h="582" w="663">
                    <a:moveTo>
                      <a:pt x="336" y="0"/>
                    </a:moveTo>
                    <a:cubicBezTo>
                      <a:pt x="299" y="0"/>
                      <a:pt x="261" y="7"/>
                      <a:pt x="225" y="23"/>
                    </a:cubicBezTo>
                    <a:cubicBezTo>
                      <a:pt x="75" y="72"/>
                      <a:pt x="0" y="247"/>
                      <a:pt x="63" y="397"/>
                    </a:cubicBezTo>
                    <a:cubicBezTo>
                      <a:pt x="110" y="511"/>
                      <a:pt x="216" y="582"/>
                      <a:pt x="329" y="582"/>
                    </a:cubicBezTo>
                    <a:cubicBezTo>
                      <a:pt x="365" y="582"/>
                      <a:pt x="402" y="575"/>
                      <a:pt x="438" y="560"/>
                    </a:cubicBezTo>
                    <a:cubicBezTo>
                      <a:pt x="588" y="497"/>
                      <a:pt x="663" y="335"/>
                      <a:pt x="600" y="185"/>
                    </a:cubicBezTo>
                    <a:cubicBezTo>
                      <a:pt x="562" y="71"/>
                      <a:pt x="452" y="0"/>
                      <a:pt x="3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19" name="Google Shape;8019;p40"/>
              <p:cNvSpPr/>
              <p:nvPr/>
            </p:nvSpPr>
            <p:spPr>
              <a:xfrm>
                <a:off x="4320175" y="3724825"/>
                <a:ext cx="16025" cy="14550"/>
              </a:xfrm>
              <a:custGeom>
                <a:rect b="b" l="l" r="r" t="t"/>
                <a:pathLst>
                  <a:path extrusionOk="0" h="582" w="641">
                    <a:moveTo>
                      <a:pt x="296" y="1"/>
                    </a:moveTo>
                    <a:cubicBezTo>
                      <a:pt x="161" y="1"/>
                      <a:pt x="35" y="107"/>
                      <a:pt x="13" y="254"/>
                    </a:cubicBezTo>
                    <a:cubicBezTo>
                      <a:pt x="0" y="329"/>
                      <a:pt x="13" y="404"/>
                      <a:pt x="63" y="467"/>
                    </a:cubicBezTo>
                    <a:cubicBezTo>
                      <a:pt x="124" y="547"/>
                      <a:pt x="206" y="582"/>
                      <a:pt x="286" y="582"/>
                    </a:cubicBezTo>
                    <a:cubicBezTo>
                      <a:pt x="467" y="582"/>
                      <a:pt x="640" y="408"/>
                      <a:pt x="563" y="192"/>
                    </a:cubicBezTo>
                    <a:cubicBezTo>
                      <a:pt x="563" y="167"/>
                      <a:pt x="550" y="142"/>
                      <a:pt x="525" y="129"/>
                    </a:cubicBezTo>
                    <a:cubicBezTo>
                      <a:pt x="488" y="67"/>
                      <a:pt x="413" y="17"/>
                      <a:pt x="338" y="4"/>
                    </a:cubicBezTo>
                    <a:cubicBezTo>
                      <a:pt x="324" y="2"/>
                      <a:pt x="309" y="1"/>
                      <a:pt x="2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20" name="Google Shape;8020;p40"/>
              <p:cNvSpPr/>
              <p:nvPr/>
            </p:nvSpPr>
            <p:spPr>
              <a:xfrm>
                <a:off x="4292050" y="3770600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9" y="1"/>
                    </a:moveTo>
                    <a:cubicBezTo>
                      <a:pt x="294" y="1"/>
                      <a:pt x="258" y="8"/>
                      <a:pt x="225" y="23"/>
                    </a:cubicBezTo>
                    <a:cubicBezTo>
                      <a:pt x="75" y="73"/>
                      <a:pt x="0" y="248"/>
                      <a:pt x="50" y="385"/>
                    </a:cubicBezTo>
                    <a:cubicBezTo>
                      <a:pt x="100" y="504"/>
                      <a:pt x="212" y="575"/>
                      <a:pt x="331" y="575"/>
                    </a:cubicBezTo>
                    <a:cubicBezTo>
                      <a:pt x="362" y="575"/>
                      <a:pt x="394" y="570"/>
                      <a:pt x="425" y="560"/>
                    </a:cubicBezTo>
                    <a:cubicBezTo>
                      <a:pt x="575" y="498"/>
                      <a:pt x="650" y="335"/>
                      <a:pt x="588" y="185"/>
                    </a:cubicBezTo>
                    <a:cubicBezTo>
                      <a:pt x="550" y="71"/>
                      <a:pt x="440" y="1"/>
                      <a:pt x="3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21" name="Google Shape;8021;p40"/>
              <p:cNvSpPr/>
              <p:nvPr/>
            </p:nvSpPr>
            <p:spPr>
              <a:xfrm>
                <a:off x="4185525" y="3926100"/>
                <a:ext cx="17400" cy="14450"/>
              </a:xfrm>
              <a:custGeom>
                <a:rect b="b" l="l" r="r" t="t"/>
                <a:pathLst>
                  <a:path extrusionOk="0" h="578" w="696">
                    <a:moveTo>
                      <a:pt x="349" y="1"/>
                    </a:moveTo>
                    <a:cubicBezTo>
                      <a:pt x="253" y="1"/>
                      <a:pt x="158" y="48"/>
                      <a:pt x="100" y="138"/>
                    </a:cubicBezTo>
                    <a:cubicBezTo>
                      <a:pt x="0" y="313"/>
                      <a:pt x="100" y="538"/>
                      <a:pt x="312" y="576"/>
                    </a:cubicBezTo>
                    <a:cubicBezTo>
                      <a:pt x="324" y="577"/>
                      <a:pt x="335" y="578"/>
                      <a:pt x="347" y="578"/>
                    </a:cubicBezTo>
                    <a:cubicBezTo>
                      <a:pt x="543" y="578"/>
                      <a:pt x="696" y="378"/>
                      <a:pt x="625" y="188"/>
                    </a:cubicBezTo>
                    <a:cubicBezTo>
                      <a:pt x="612" y="163"/>
                      <a:pt x="600" y="138"/>
                      <a:pt x="587" y="126"/>
                    </a:cubicBezTo>
                    <a:cubicBezTo>
                      <a:pt x="527" y="42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22" name="Google Shape;8022;p40"/>
              <p:cNvSpPr/>
              <p:nvPr/>
            </p:nvSpPr>
            <p:spPr>
              <a:xfrm>
                <a:off x="4190825" y="3887325"/>
                <a:ext cx="18925" cy="14450"/>
              </a:xfrm>
              <a:custGeom>
                <a:rect b="b" l="l" r="r" t="t"/>
                <a:pathLst>
                  <a:path extrusionOk="0" h="578" w="757">
                    <a:moveTo>
                      <a:pt x="382" y="1"/>
                    </a:moveTo>
                    <a:cubicBezTo>
                      <a:pt x="372" y="1"/>
                      <a:pt x="361" y="1"/>
                      <a:pt x="350" y="2"/>
                    </a:cubicBezTo>
                    <a:cubicBezTo>
                      <a:pt x="100" y="27"/>
                      <a:pt x="1" y="352"/>
                      <a:pt x="200" y="515"/>
                    </a:cubicBezTo>
                    <a:cubicBezTo>
                      <a:pt x="254" y="558"/>
                      <a:pt x="316" y="577"/>
                      <a:pt x="378" y="577"/>
                    </a:cubicBezTo>
                    <a:cubicBezTo>
                      <a:pt x="461" y="577"/>
                      <a:pt x="543" y="542"/>
                      <a:pt x="600" y="477"/>
                    </a:cubicBezTo>
                    <a:cubicBezTo>
                      <a:pt x="756" y="274"/>
                      <a:pt x="625" y="1"/>
                      <a:pt x="3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23" name="Google Shape;8023;p40"/>
              <p:cNvSpPr/>
              <p:nvPr/>
            </p:nvSpPr>
            <p:spPr>
              <a:xfrm>
                <a:off x="4159275" y="3866275"/>
                <a:ext cx="17425" cy="14600"/>
              </a:xfrm>
              <a:custGeom>
                <a:rect b="b" l="l" r="r" t="t"/>
                <a:pathLst>
                  <a:path extrusionOk="0" h="584" w="697">
                    <a:moveTo>
                      <a:pt x="355" y="1"/>
                    </a:moveTo>
                    <a:cubicBezTo>
                      <a:pt x="260" y="1"/>
                      <a:pt x="165" y="48"/>
                      <a:pt x="113" y="145"/>
                    </a:cubicBezTo>
                    <a:cubicBezTo>
                      <a:pt x="0" y="320"/>
                      <a:pt x="113" y="544"/>
                      <a:pt x="313" y="582"/>
                    </a:cubicBezTo>
                    <a:cubicBezTo>
                      <a:pt x="325" y="583"/>
                      <a:pt x="337" y="584"/>
                      <a:pt x="349" y="584"/>
                    </a:cubicBezTo>
                    <a:cubicBezTo>
                      <a:pt x="555" y="584"/>
                      <a:pt x="696" y="384"/>
                      <a:pt x="625" y="195"/>
                    </a:cubicBezTo>
                    <a:cubicBezTo>
                      <a:pt x="613" y="170"/>
                      <a:pt x="600" y="145"/>
                      <a:pt x="588" y="120"/>
                    </a:cubicBezTo>
                    <a:cubicBezTo>
                      <a:pt x="533" y="41"/>
                      <a:pt x="444" y="1"/>
                      <a:pt x="3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24" name="Google Shape;8024;p40"/>
              <p:cNvSpPr/>
              <p:nvPr/>
            </p:nvSpPr>
            <p:spPr>
              <a:xfrm>
                <a:off x="4135400" y="3800750"/>
                <a:ext cx="17475" cy="12975"/>
              </a:xfrm>
              <a:custGeom>
                <a:rect b="b" l="l" r="r" t="t"/>
                <a:pathLst>
                  <a:path extrusionOk="0" h="519" w="699">
                    <a:moveTo>
                      <a:pt x="490" y="0"/>
                    </a:moveTo>
                    <a:cubicBezTo>
                      <a:pt x="282" y="0"/>
                      <a:pt x="1" y="286"/>
                      <a:pt x="206" y="454"/>
                    </a:cubicBezTo>
                    <a:cubicBezTo>
                      <a:pt x="261" y="499"/>
                      <a:pt x="324" y="519"/>
                      <a:pt x="385" y="519"/>
                    </a:cubicBezTo>
                    <a:cubicBezTo>
                      <a:pt x="546" y="519"/>
                      <a:pt x="698" y="381"/>
                      <a:pt x="680" y="191"/>
                    </a:cubicBezTo>
                    <a:cubicBezTo>
                      <a:pt x="668" y="166"/>
                      <a:pt x="668" y="141"/>
                      <a:pt x="655" y="116"/>
                    </a:cubicBezTo>
                    <a:cubicBezTo>
                      <a:pt x="624" y="34"/>
                      <a:pt x="561" y="0"/>
                      <a:pt x="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25" name="Google Shape;8025;p40"/>
              <p:cNvSpPr/>
              <p:nvPr/>
            </p:nvSpPr>
            <p:spPr>
              <a:xfrm>
                <a:off x="4161825" y="3827175"/>
                <a:ext cx="19200" cy="14600"/>
              </a:xfrm>
              <a:custGeom>
                <a:rect b="b" l="l" r="r" t="t"/>
                <a:pathLst>
                  <a:path extrusionOk="0" h="584" w="768">
                    <a:moveTo>
                      <a:pt x="399" y="1"/>
                    </a:moveTo>
                    <a:cubicBezTo>
                      <a:pt x="62" y="1"/>
                      <a:pt x="0" y="549"/>
                      <a:pt x="386" y="584"/>
                    </a:cubicBezTo>
                    <a:lnTo>
                      <a:pt x="386" y="571"/>
                    </a:lnTo>
                    <a:cubicBezTo>
                      <a:pt x="402" y="574"/>
                      <a:pt x="419" y="576"/>
                      <a:pt x="435" y="576"/>
                    </a:cubicBezTo>
                    <a:cubicBezTo>
                      <a:pt x="624" y="576"/>
                      <a:pt x="767" y="380"/>
                      <a:pt x="698" y="184"/>
                    </a:cubicBezTo>
                    <a:cubicBezTo>
                      <a:pt x="686" y="159"/>
                      <a:pt x="673" y="147"/>
                      <a:pt x="661" y="122"/>
                    </a:cubicBezTo>
                    <a:cubicBezTo>
                      <a:pt x="611" y="59"/>
                      <a:pt x="548" y="22"/>
                      <a:pt x="473" y="9"/>
                    </a:cubicBezTo>
                    <a:cubicBezTo>
                      <a:pt x="447" y="3"/>
                      <a:pt x="422" y="1"/>
                      <a:pt x="3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26" name="Google Shape;8026;p40"/>
              <p:cNvSpPr/>
              <p:nvPr/>
            </p:nvSpPr>
            <p:spPr>
              <a:xfrm>
                <a:off x="4308925" y="3811100"/>
                <a:ext cx="16150" cy="14500"/>
              </a:xfrm>
              <a:custGeom>
                <a:rect b="b" l="l" r="r" t="t"/>
                <a:pathLst>
                  <a:path extrusionOk="0" h="580" w="646">
                    <a:moveTo>
                      <a:pt x="296" y="0"/>
                    </a:moveTo>
                    <a:cubicBezTo>
                      <a:pt x="165" y="0"/>
                      <a:pt x="36" y="88"/>
                      <a:pt x="13" y="240"/>
                    </a:cubicBezTo>
                    <a:cubicBezTo>
                      <a:pt x="0" y="315"/>
                      <a:pt x="25" y="402"/>
                      <a:pt x="63" y="465"/>
                    </a:cubicBezTo>
                    <a:cubicBezTo>
                      <a:pt x="113" y="515"/>
                      <a:pt x="175" y="565"/>
                      <a:pt x="250" y="577"/>
                    </a:cubicBezTo>
                    <a:cubicBezTo>
                      <a:pt x="262" y="578"/>
                      <a:pt x="274" y="579"/>
                      <a:pt x="286" y="579"/>
                    </a:cubicBezTo>
                    <a:cubicBezTo>
                      <a:pt x="493" y="579"/>
                      <a:pt x="645" y="379"/>
                      <a:pt x="563" y="190"/>
                    </a:cubicBezTo>
                    <a:cubicBezTo>
                      <a:pt x="563" y="165"/>
                      <a:pt x="550" y="140"/>
                      <a:pt x="525" y="115"/>
                    </a:cubicBezTo>
                    <a:cubicBezTo>
                      <a:pt x="466" y="36"/>
                      <a:pt x="381" y="0"/>
                      <a:pt x="2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27" name="Google Shape;8027;p40"/>
              <p:cNvSpPr/>
              <p:nvPr/>
            </p:nvSpPr>
            <p:spPr>
              <a:xfrm>
                <a:off x="4241125" y="3797025"/>
                <a:ext cx="17425" cy="14500"/>
              </a:xfrm>
              <a:custGeom>
                <a:rect b="b" l="l" r="r" t="t"/>
                <a:pathLst>
                  <a:path extrusionOk="0" h="580" w="697">
                    <a:moveTo>
                      <a:pt x="355" y="1"/>
                    </a:moveTo>
                    <a:cubicBezTo>
                      <a:pt x="257" y="1"/>
                      <a:pt x="160" y="48"/>
                      <a:pt x="100" y="140"/>
                    </a:cubicBezTo>
                    <a:cubicBezTo>
                      <a:pt x="0" y="315"/>
                      <a:pt x="100" y="540"/>
                      <a:pt x="313" y="578"/>
                    </a:cubicBezTo>
                    <a:cubicBezTo>
                      <a:pt x="324" y="579"/>
                      <a:pt x="336" y="580"/>
                      <a:pt x="347" y="580"/>
                    </a:cubicBezTo>
                    <a:cubicBezTo>
                      <a:pt x="544" y="580"/>
                      <a:pt x="696" y="379"/>
                      <a:pt x="625" y="190"/>
                    </a:cubicBezTo>
                    <a:cubicBezTo>
                      <a:pt x="613" y="165"/>
                      <a:pt x="600" y="140"/>
                      <a:pt x="588" y="115"/>
                    </a:cubicBezTo>
                    <a:cubicBezTo>
                      <a:pt x="529" y="39"/>
                      <a:pt x="442" y="1"/>
                      <a:pt x="3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28" name="Google Shape;8028;p40"/>
              <p:cNvSpPr/>
              <p:nvPr/>
            </p:nvSpPr>
            <p:spPr>
              <a:xfrm>
                <a:off x="4260175" y="3866075"/>
                <a:ext cx="17300" cy="14525"/>
              </a:xfrm>
              <a:custGeom>
                <a:rect b="b" l="l" r="r" t="t"/>
                <a:pathLst>
                  <a:path extrusionOk="0" h="581" w="692">
                    <a:moveTo>
                      <a:pt x="318" y="1"/>
                    </a:moveTo>
                    <a:cubicBezTo>
                      <a:pt x="182" y="1"/>
                      <a:pt x="49" y="88"/>
                      <a:pt x="26" y="240"/>
                    </a:cubicBezTo>
                    <a:cubicBezTo>
                      <a:pt x="1" y="403"/>
                      <a:pt x="113" y="552"/>
                      <a:pt x="276" y="577"/>
                    </a:cubicBezTo>
                    <a:cubicBezTo>
                      <a:pt x="291" y="580"/>
                      <a:pt x="305" y="581"/>
                      <a:pt x="320" y="581"/>
                    </a:cubicBezTo>
                    <a:cubicBezTo>
                      <a:pt x="545" y="581"/>
                      <a:pt x="692" y="315"/>
                      <a:pt x="551" y="115"/>
                    </a:cubicBezTo>
                    <a:cubicBezTo>
                      <a:pt x="492" y="37"/>
                      <a:pt x="404" y="1"/>
                      <a:pt x="3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29" name="Google Shape;8029;p40"/>
              <p:cNvSpPr/>
              <p:nvPr/>
            </p:nvSpPr>
            <p:spPr>
              <a:xfrm>
                <a:off x="4196550" y="3847700"/>
                <a:ext cx="18750" cy="14475"/>
              </a:xfrm>
              <a:custGeom>
                <a:rect b="b" l="l" r="r" t="t"/>
                <a:pathLst>
                  <a:path extrusionOk="0" h="579" w="750">
                    <a:moveTo>
                      <a:pt x="406" y="1"/>
                    </a:moveTo>
                    <a:cubicBezTo>
                      <a:pt x="198" y="1"/>
                      <a:pt x="1" y="238"/>
                      <a:pt x="171" y="463"/>
                    </a:cubicBezTo>
                    <a:cubicBezTo>
                      <a:pt x="233" y="544"/>
                      <a:pt x="315" y="578"/>
                      <a:pt x="395" y="578"/>
                    </a:cubicBezTo>
                    <a:cubicBezTo>
                      <a:pt x="576" y="578"/>
                      <a:pt x="749" y="404"/>
                      <a:pt x="671" y="188"/>
                    </a:cubicBezTo>
                    <a:cubicBezTo>
                      <a:pt x="659" y="163"/>
                      <a:pt x="646" y="150"/>
                      <a:pt x="634" y="125"/>
                    </a:cubicBezTo>
                    <a:cubicBezTo>
                      <a:pt x="570" y="37"/>
                      <a:pt x="487" y="1"/>
                      <a:pt x="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30" name="Google Shape;8030;p40"/>
              <p:cNvSpPr/>
              <p:nvPr/>
            </p:nvSpPr>
            <p:spPr>
              <a:xfrm>
                <a:off x="4169000" y="3781250"/>
                <a:ext cx="18275" cy="14675"/>
              </a:xfrm>
              <a:custGeom>
                <a:rect b="b" l="l" r="r" t="t"/>
                <a:pathLst>
                  <a:path extrusionOk="0" h="587" w="731">
                    <a:moveTo>
                      <a:pt x="383" y="1"/>
                    </a:moveTo>
                    <a:cubicBezTo>
                      <a:pt x="187" y="1"/>
                      <a:pt x="0" y="205"/>
                      <a:pt x="124" y="434"/>
                    </a:cubicBezTo>
                    <a:cubicBezTo>
                      <a:pt x="179" y="541"/>
                      <a:pt x="273" y="586"/>
                      <a:pt x="367" y="586"/>
                    </a:cubicBezTo>
                    <a:cubicBezTo>
                      <a:pt x="548" y="586"/>
                      <a:pt x="731" y="418"/>
                      <a:pt x="649" y="196"/>
                    </a:cubicBezTo>
                    <a:cubicBezTo>
                      <a:pt x="636" y="171"/>
                      <a:pt x="624" y="146"/>
                      <a:pt x="611" y="122"/>
                    </a:cubicBezTo>
                    <a:cubicBezTo>
                      <a:pt x="548" y="37"/>
                      <a:pt x="465" y="1"/>
                      <a:pt x="3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31" name="Google Shape;8031;p40"/>
              <p:cNvSpPr/>
              <p:nvPr/>
            </p:nvSpPr>
            <p:spPr>
              <a:xfrm>
                <a:off x="4221450" y="3912250"/>
                <a:ext cx="15425" cy="14350"/>
              </a:xfrm>
              <a:custGeom>
                <a:rect b="b" l="l" r="r" t="t"/>
                <a:pathLst>
                  <a:path extrusionOk="0" h="574" w="617">
                    <a:moveTo>
                      <a:pt x="291" y="0"/>
                    </a:moveTo>
                    <a:cubicBezTo>
                      <a:pt x="161" y="0"/>
                      <a:pt x="32" y="82"/>
                      <a:pt x="13" y="243"/>
                    </a:cubicBezTo>
                    <a:cubicBezTo>
                      <a:pt x="0" y="318"/>
                      <a:pt x="13" y="393"/>
                      <a:pt x="63" y="455"/>
                    </a:cubicBezTo>
                    <a:cubicBezTo>
                      <a:pt x="121" y="538"/>
                      <a:pt x="203" y="574"/>
                      <a:pt x="286" y="574"/>
                    </a:cubicBezTo>
                    <a:cubicBezTo>
                      <a:pt x="452" y="574"/>
                      <a:pt x="617" y="427"/>
                      <a:pt x="575" y="218"/>
                    </a:cubicBezTo>
                    <a:cubicBezTo>
                      <a:pt x="539" y="72"/>
                      <a:pt x="414" y="0"/>
                      <a:pt x="2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32" name="Google Shape;8032;p40"/>
              <p:cNvSpPr/>
              <p:nvPr/>
            </p:nvSpPr>
            <p:spPr>
              <a:xfrm>
                <a:off x="4281425" y="3739725"/>
                <a:ext cx="16675" cy="14675"/>
              </a:xfrm>
              <a:custGeom>
                <a:rect b="b" l="l" r="r" t="t"/>
                <a:pathLst>
                  <a:path extrusionOk="0" h="587" w="667">
                    <a:moveTo>
                      <a:pt x="298" y="1"/>
                    </a:moveTo>
                    <a:cubicBezTo>
                      <a:pt x="166" y="1"/>
                      <a:pt x="36" y="93"/>
                      <a:pt x="13" y="245"/>
                    </a:cubicBezTo>
                    <a:cubicBezTo>
                      <a:pt x="1" y="320"/>
                      <a:pt x="13" y="395"/>
                      <a:pt x="63" y="458"/>
                    </a:cubicBezTo>
                    <a:cubicBezTo>
                      <a:pt x="101" y="520"/>
                      <a:pt x="176" y="570"/>
                      <a:pt x="250" y="583"/>
                    </a:cubicBezTo>
                    <a:cubicBezTo>
                      <a:pt x="265" y="585"/>
                      <a:pt x="280" y="586"/>
                      <a:pt x="295" y="586"/>
                    </a:cubicBezTo>
                    <a:cubicBezTo>
                      <a:pt x="520" y="586"/>
                      <a:pt x="666" y="320"/>
                      <a:pt x="525" y="120"/>
                    </a:cubicBezTo>
                    <a:cubicBezTo>
                      <a:pt x="467" y="38"/>
                      <a:pt x="382" y="1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33" name="Google Shape;8033;p40"/>
              <p:cNvSpPr/>
              <p:nvPr/>
            </p:nvSpPr>
            <p:spPr>
              <a:xfrm>
                <a:off x="4346725" y="3754325"/>
                <a:ext cx="16675" cy="14425"/>
              </a:xfrm>
              <a:custGeom>
                <a:rect b="b" l="l" r="r" t="t"/>
                <a:pathLst>
                  <a:path extrusionOk="0" h="577" w="667">
                    <a:moveTo>
                      <a:pt x="293" y="0"/>
                    </a:moveTo>
                    <a:cubicBezTo>
                      <a:pt x="163" y="0"/>
                      <a:pt x="35" y="90"/>
                      <a:pt x="13" y="249"/>
                    </a:cubicBezTo>
                    <a:cubicBezTo>
                      <a:pt x="0" y="324"/>
                      <a:pt x="13" y="399"/>
                      <a:pt x="63" y="461"/>
                    </a:cubicBezTo>
                    <a:cubicBezTo>
                      <a:pt x="100" y="524"/>
                      <a:pt x="175" y="561"/>
                      <a:pt x="250" y="574"/>
                    </a:cubicBezTo>
                    <a:cubicBezTo>
                      <a:pt x="265" y="576"/>
                      <a:pt x="280" y="577"/>
                      <a:pt x="294" y="577"/>
                    </a:cubicBezTo>
                    <a:cubicBezTo>
                      <a:pt x="520" y="577"/>
                      <a:pt x="666" y="312"/>
                      <a:pt x="525" y="124"/>
                    </a:cubicBezTo>
                    <a:cubicBezTo>
                      <a:pt x="466" y="39"/>
                      <a:pt x="379" y="0"/>
                      <a:pt x="2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34" name="Google Shape;8034;p40"/>
              <p:cNvSpPr/>
              <p:nvPr/>
            </p:nvSpPr>
            <p:spPr>
              <a:xfrm>
                <a:off x="4373900" y="3825775"/>
                <a:ext cx="19825" cy="14475"/>
              </a:xfrm>
              <a:custGeom>
                <a:rect b="b" l="l" r="r" t="t"/>
                <a:pathLst>
                  <a:path extrusionOk="0" h="579" w="793">
                    <a:moveTo>
                      <a:pt x="390" y="1"/>
                    </a:moveTo>
                    <a:cubicBezTo>
                      <a:pt x="47" y="1"/>
                      <a:pt x="0" y="529"/>
                      <a:pt x="363" y="577"/>
                    </a:cubicBezTo>
                    <a:cubicBezTo>
                      <a:pt x="371" y="578"/>
                      <a:pt x="380" y="578"/>
                      <a:pt x="388" y="578"/>
                    </a:cubicBezTo>
                    <a:cubicBezTo>
                      <a:pt x="729" y="578"/>
                      <a:pt x="792" y="76"/>
                      <a:pt x="450" y="3"/>
                    </a:cubicBezTo>
                    <a:lnTo>
                      <a:pt x="425" y="3"/>
                    </a:lnTo>
                    <a:cubicBezTo>
                      <a:pt x="413" y="1"/>
                      <a:pt x="402" y="1"/>
                      <a:pt x="3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35" name="Google Shape;8035;p40"/>
              <p:cNvSpPr/>
              <p:nvPr/>
            </p:nvSpPr>
            <p:spPr>
              <a:xfrm>
                <a:off x="4336725" y="3870250"/>
                <a:ext cx="16275" cy="14450"/>
              </a:xfrm>
              <a:custGeom>
                <a:rect b="b" l="l" r="r" t="t"/>
                <a:pathLst>
                  <a:path extrusionOk="0" h="578" w="651">
                    <a:moveTo>
                      <a:pt x="323" y="1"/>
                    </a:moveTo>
                    <a:cubicBezTo>
                      <a:pt x="286" y="1"/>
                      <a:pt x="249" y="8"/>
                      <a:pt x="213" y="23"/>
                    </a:cubicBezTo>
                    <a:cubicBezTo>
                      <a:pt x="75" y="73"/>
                      <a:pt x="0" y="248"/>
                      <a:pt x="50" y="398"/>
                    </a:cubicBezTo>
                    <a:cubicBezTo>
                      <a:pt x="99" y="514"/>
                      <a:pt x="207" y="577"/>
                      <a:pt x="322" y="577"/>
                    </a:cubicBezTo>
                    <a:cubicBezTo>
                      <a:pt x="356" y="577"/>
                      <a:pt x="391" y="572"/>
                      <a:pt x="425" y="560"/>
                    </a:cubicBezTo>
                    <a:cubicBezTo>
                      <a:pt x="575" y="498"/>
                      <a:pt x="650" y="336"/>
                      <a:pt x="588" y="186"/>
                    </a:cubicBezTo>
                    <a:cubicBezTo>
                      <a:pt x="550" y="72"/>
                      <a:pt x="440" y="1"/>
                      <a:pt x="3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36" name="Google Shape;8036;p40"/>
              <p:cNvSpPr/>
              <p:nvPr/>
            </p:nvSpPr>
            <p:spPr>
              <a:xfrm>
                <a:off x="4214875" y="3955125"/>
                <a:ext cx="16750" cy="15250"/>
              </a:xfrm>
              <a:custGeom>
                <a:rect b="b" l="l" r="r" t="t"/>
                <a:pathLst>
                  <a:path extrusionOk="0" h="610" w="670">
                    <a:moveTo>
                      <a:pt x="287" y="1"/>
                    </a:moveTo>
                    <a:cubicBezTo>
                      <a:pt x="143" y="1"/>
                      <a:pt x="9" y="104"/>
                      <a:pt x="1" y="265"/>
                    </a:cubicBezTo>
                    <a:cubicBezTo>
                      <a:pt x="1" y="315"/>
                      <a:pt x="1" y="352"/>
                      <a:pt x="13" y="402"/>
                    </a:cubicBezTo>
                    <a:cubicBezTo>
                      <a:pt x="59" y="549"/>
                      <a:pt x="169" y="610"/>
                      <a:pt x="280" y="610"/>
                    </a:cubicBezTo>
                    <a:cubicBezTo>
                      <a:pt x="472" y="610"/>
                      <a:pt x="669" y="427"/>
                      <a:pt x="551" y="190"/>
                    </a:cubicBezTo>
                    <a:cubicBezTo>
                      <a:pt x="538" y="152"/>
                      <a:pt x="513" y="115"/>
                      <a:pt x="488" y="90"/>
                    </a:cubicBezTo>
                    <a:lnTo>
                      <a:pt x="488" y="77"/>
                    </a:lnTo>
                    <a:cubicBezTo>
                      <a:pt x="427" y="25"/>
                      <a:pt x="356" y="1"/>
                      <a:pt x="2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37" name="Google Shape;8037;p40"/>
              <p:cNvSpPr/>
              <p:nvPr/>
            </p:nvSpPr>
            <p:spPr>
              <a:xfrm>
                <a:off x="4325225" y="3902350"/>
                <a:ext cx="17450" cy="14625"/>
              </a:xfrm>
              <a:custGeom>
                <a:rect b="b" l="l" r="r" t="t"/>
                <a:pathLst>
                  <a:path extrusionOk="0" h="585" w="698">
                    <a:moveTo>
                      <a:pt x="354" y="1"/>
                    </a:moveTo>
                    <a:cubicBezTo>
                      <a:pt x="140" y="1"/>
                      <a:pt x="0" y="207"/>
                      <a:pt x="73" y="401"/>
                    </a:cubicBezTo>
                    <a:cubicBezTo>
                      <a:pt x="127" y="522"/>
                      <a:pt x="238" y="585"/>
                      <a:pt x="348" y="585"/>
                    </a:cubicBezTo>
                    <a:cubicBezTo>
                      <a:pt x="444" y="585"/>
                      <a:pt x="540" y="537"/>
                      <a:pt x="598" y="439"/>
                    </a:cubicBezTo>
                    <a:cubicBezTo>
                      <a:pt x="698" y="251"/>
                      <a:pt x="585" y="14"/>
                      <a:pt x="373" y="1"/>
                    </a:cubicBezTo>
                    <a:cubicBezTo>
                      <a:pt x="367" y="1"/>
                      <a:pt x="360" y="1"/>
                      <a:pt x="3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38" name="Google Shape;8038;p40"/>
              <p:cNvSpPr/>
              <p:nvPr/>
            </p:nvSpPr>
            <p:spPr>
              <a:xfrm>
                <a:off x="4178600" y="3750300"/>
                <a:ext cx="17825" cy="14500"/>
              </a:xfrm>
              <a:custGeom>
                <a:rect b="b" l="l" r="r" t="t"/>
                <a:pathLst>
                  <a:path extrusionOk="0" h="580" w="713">
                    <a:moveTo>
                      <a:pt x="354" y="0"/>
                    </a:moveTo>
                    <a:cubicBezTo>
                      <a:pt x="179" y="0"/>
                      <a:pt x="0" y="155"/>
                      <a:pt x="65" y="372"/>
                    </a:cubicBezTo>
                    <a:cubicBezTo>
                      <a:pt x="106" y="519"/>
                      <a:pt x="212" y="580"/>
                      <a:pt x="322" y="580"/>
                    </a:cubicBezTo>
                    <a:cubicBezTo>
                      <a:pt x="513" y="580"/>
                      <a:pt x="713" y="397"/>
                      <a:pt x="602" y="160"/>
                    </a:cubicBezTo>
                    <a:cubicBezTo>
                      <a:pt x="548" y="48"/>
                      <a:pt x="452" y="0"/>
                      <a:pt x="3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39" name="Google Shape;8039;p40"/>
              <p:cNvSpPr/>
              <p:nvPr/>
            </p:nvSpPr>
            <p:spPr>
              <a:xfrm>
                <a:off x="4290450" y="3706950"/>
                <a:ext cx="18000" cy="14525"/>
              </a:xfrm>
              <a:custGeom>
                <a:rect b="b" l="l" r="r" t="t"/>
                <a:pathLst>
                  <a:path extrusionOk="0" h="581" w="720">
                    <a:moveTo>
                      <a:pt x="349" y="1"/>
                    </a:moveTo>
                    <a:cubicBezTo>
                      <a:pt x="175" y="1"/>
                      <a:pt x="1" y="155"/>
                      <a:pt x="64" y="369"/>
                    </a:cubicBezTo>
                    <a:cubicBezTo>
                      <a:pt x="111" y="518"/>
                      <a:pt x="224" y="581"/>
                      <a:pt x="337" y="581"/>
                    </a:cubicBezTo>
                    <a:cubicBezTo>
                      <a:pt x="527" y="581"/>
                      <a:pt x="719" y="404"/>
                      <a:pt x="602" y="169"/>
                    </a:cubicBezTo>
                    <a:cubicBezTo>
                      <a:pt x="547" y="51"/>
                      <a:pt x="44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40" name="Google Shape;8040;p40"/>
              <p:cNvSpPr/>
              <p:nvPr/>
            </p:nvSpPr>
            <p:spPr>
              <a:xfrm>
                <a:off x="4214800" y="3731150"/>
                <a:ext cx="16900" cy="14225"/>
              </a:xfrm>
              <a:custGeom>
                <a:rect b="b" l="l" r="r" t="t"/>
                <a:pathLst>
                  <a:path extrusionOk="0" h="569" w="676">
                    <a:moveTo>
                      <a:pt x="373" y="1"/>
                    </a:moveTo>
                    <a:cubicBezTo>
                      <a:pt x="182" y="1"/>
                      <a:pt x="1" y="204"/>
                      <a:pt x="116" y="426"/>
                    </a:cubicBezTo>
                    <a:cubicBezTo>
                      <a:pt x="154" y="501"/>
                      <a:pt x="229" y="551"/>
                      <a:pt x="316" y="563"/>
                    </a:cubicBezTo>
                    <a:cubicBezTo>
                      <a:pt x="335" y="567"/>
                      <a:pt x="353" y="569"/>
                      <a:pt x="370" y="569"/>
                    </a:cubicBezTo>
                    <a:cubicBezTo>
                      <a:pt x="544" y="569"/>
                      <a:pt x="675" y="408"/>
                      <a:pt x="641" y="226"/>
                    </a:cubicBezTo>
                    <a:cubicBezTo>
                      <a:pt x="641" y="214"/>
                      <a:pt x="629" y="189"/>
                      <a:pt x="629" y="176"/>
                    </a:cubicBezTo>
                    <a:cubicBezTo>
                      <a:pt x="616" y="151"/>
                      <a:pt x="604" y="139"/>
                      <a:pt x="591" y="114"/>
                    </a:cubicBezTo>
                    <a:cubicBezTo>
                      <a:pt x="530" y="34"/>
                      <a:pt x="451" y="1"/>
                      <a:pt x="3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41" name="Google Shape;8041;p40"/>
              <p:cNvSpPr/>
              <p:nvPr/>
            </p:nvSpPr>
            <p:spPr>
              <a:xfrm>
                <a:off x="4181325" y="3963850"/>
                <a:ext cx="18275" cy="14250"/>
              </a:xfrm>
              <a:custGeom>
                <a:rect b="b" l="l" r="r" t="t"/>
                <a:pathLst>
                  <a:path extrusionOk="0" h="570" w="731">
                    <a:moveTo>
                      <a:pt x="389" y="0"/>
                    </a:moveTo>
                    <a:cubicBezTo>
                      <a:pt x="357" y="0"/>
                      <a:pt x="325" y="5"/>
                      <a:pt x="293" y="16"/>
                    </a:cubicBezTo>
                    <a:cubicBezTo>
                      <a:pt x="0" y="151"/>
                      <a:pt x="123" y="569"/>
                      <a:pt x="406" y="569"/>
                    </a:cubicBezTo>
                    <a:cubicBezTo>
                      <a:pt x="437" y="569"/>
                      <a:pt x="471" y="564"/>
                      <a:pt x="505" y="553"/>
                    </a:cubicBezTo>
                    <a:cubicBezTo>
                      <a:pt x="655" y="503"/>
                      <a:pt x="730" y="328"/>
                      <a:pt x="668" y="178"/>
                    </a:cubicBezTo>
                    <a:cubicBezTo>
                      <a:pt x="619" y="70"/>
                      <a:pt x="507" y="0"/>
                      <a:pt x="3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42" name="Google Shape;8042;p40"/>
              <p:cNvSpPr/>
              <p:nvPr/>
            </p:nvSpPr>
            <p:spPr>
              <a:xfrm>
                <a:off x="4416450" y="3718050"/>
                <a:ext cx="17450" cy="14125"/>
              </a:xfrm>
              <a:custGeom>
                <a:rect b="b" l="l" r="r" t="t"/>
                <a:pathLst>
                  <a:path extrusionOk="0" h="565" w="698">
                    <a:moveTo>
                      <a:pt x="386" y="1"/>
                    </a:moveTo>
                    <a:cubicBezTo>
                      <a:pt x="300" y="1"/>
                      <a:pt x="214" y="40"/>
                      <a:pt x="148" y="113"/>
                    </a:cubicBezTo>
                    <a:cubicBezTo>
                      <a:pt x="0" y="325"/>
                      <a:pt x="187" y="564"/>
                      <a:pt x="395" y="564"/>
                    </a:cubicBezTo>
                    <a:cubicBezTo>
                      <a:pt x="469" y="564"/>
                      <a:pt x="545" y="534"/>
                      <a:pt x="610" y="463"/>
                    </a:cubicBezTo>
                    <a:cubicBezTo>
                      <a:pt x="698" y="338"/>
                      <a:pt x="685" y="163"/>
                      <a:pt x="560" y="63"/>
                    </a:cubicBezTo>
                    <a:cubicBezTo>
                      <a:pt x="508" y="21"/>
                      <a:pt x="447" y="1"/>
                      <a:pt x="3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43" name="Google Shape;8043;p40"/>
              <p:cNvSpPr/>
              <p:nvPr/>
            </p:nvSpPr>
            <p:spPr>
              <a:xfrm>
                <a:off x="4405150" y="3840825"/>
                <a:ext cx="17725" cy="14450"/>
              </a:xfrm>
              <a:custGeom>
                <a:rect b="b" l="l" r="r" t="t"/>
                <a:pathLst>
                  <a:path extrusionOk="0" h="578" w="709">
                    <a:moveTo>
                      <a:pt x="362" y="0"/>
                    </a:moveTo>
                    <a:cubicBezTo>
                      <a:pt x="266" y="0"/>
                      <a:pt x="171" y="47"/>
                      <a:pt x="113" y="138"/>
                    </a:cubicBezTo>
                    <a:cubicBezTo>
                      <a:pt x="0" y="313"/>
                      <a:pt x="113" y="538"/>
                      <a:pt x="325" y="575"/>
                    </a:cubicBezTo>
                    <a:cubicBezTo>
                      <a:pt x="337" y="577"/>
                      <a:pt x="348" y="577"/>
                      <a:pt x="359" y="577"/>
                    </a:cubicBezTo>
                    <a:cubicBezTo>
                      <a:pt x="556" y="577"/>
                      <a:pt x="709" y="377"/>
                      <a:pt x="638" y="188"/>
                    </a:cubicBezTo>
                    <a:cubicBezTo>
                      <a:pt x="625" y="163"/>
                      <a:pt x="613" y="138"/>
                      <a:pt x="600" y="125"/>
                    </a:cubicBezTo>
                    <a:cubicBezTo>
                      <a:pt x="540" y="41"/>
                      <a:pt x="451" y="0"/>
                      <a:pt x="3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44" name="Google Shape;8044;p40"/>
              <p:cNvSpPr/>
              <p:nvPr/>
            </p:nvSpPr>
            <p:spPr>
              <a:xfrm>
                <a:off x="4410775" y="3802050"/>
                <a:ext cx="18900" cy="14400"/>
              </a:xfrm>
              <a:custGeom>
                <a:rect b="b" l="l" r="r" t="t"/>
                <a:pathLst>
                  <a:path extrusionOk="0" h="576" w="756">
                    <a:moveTo>
                      <a:pt x="380" y="0"/>
                    </a:moveTo>
                    <a:cubicBezTo>
                      <a:pt x="370" y="0"/>
                      <a:pt x="360" y="1"/>
                      <a:pt x="350" y="2"/>
                    </a:cubicBezTo>
                    <a:cubicBezTo>
                      <a:pt x="88" y="27"/>
                      <a:pt x="0" y="352"/>
                      <a:pt x="200" y="514"/>
                    </a:cubicBezTo>
                    <a:cubicBezTo>
                      <a:pt x="252" y="556"/>
                      <a:pt x="313" y="576"/>
                      <a:pt x="374" y="576"/>
                    </a:cubicBezTo>
                    <a:cubicBezTo>
                      <a:pt x="458" y="576"/>
                      <a:pt x="542" y="537"/>
                      <a:pt x="600" y="464"/>
                    </a:cubicBezTo>
                    <a:cubicBezTo>
                      <a:pt x="756" y="272"/>
                      <a:pt x="613" y="0"/>
                      <a:pt x="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45" name="Google Shape;8045;p40"/>
              <p:cNvSpPr/>
              <p:nvPr/>
            </p:nvSpPr>
            <p:spPr>
              <a:xfrm>
                <a:off x="4379225" y="3781100"/>
                <a:ext cx="17400" cy="14500"/>
              </a:xfrm>
              <a:custGeom>
                <a:rect b="b" l="l" r="r" t="t"/>
                <a:pathLst>
                  <a:path extrusionOk="0" h="580" w="696">
                    <a:moveTo>
                      <a:pt x="356" y="1"/>
                    </a:moveTo>
                    <a:cubicBezTo>
                      <a:pt x="260" y="1"/>
                      <a:pt x="165" y="48"/>
                      <a:pt x="113" y="140"/>
                    </a:cubicBezTo>
                    <a:cubicBezTo>
                      <a:pt x="0" y="315"/>
                      <a:pt x="113" y="540"/>
                      <a:pt x="312" y="577"/>
                    </a:cubicBezTo>
                    <a:cubicBezTo>
                      <a:pt x="324" y="579"/>
                      <a:pt x="335" y="579"/>
                      <a:pt x="347" y="579"/>
                    </a:cubicBezTo>
                    <a:cubicBezTo>
                      <a:pt x="543" y="579"/>
                      <a:pt x="696" y="379"/>
                      <a:pt x="625" y="190"/>
                    </a:cubicBezTo>
                    <a:cubicBezTo>
                      <a:pt x="612" y="165"/>
                      <a:pt x="600" y="140"/>
                      <a:pt x="587" y="115"/>
                    </a:cubicBezTo>
                    <a:cubicBezTo>
                      <a:pt x="528" y="38"/>
                      <a:pt x="441" y="1"/>
                      <a:pt x="3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46" name="Google Shape;8046;p40"/>
              <p:cNvSpPr/>
              <p:nvPr/>
            </p:nvSpPr>
            <p:spPr>
              <a:xfrm>
                <a:off x="4355350" y="3715450"/>
                <a:ext cx="17375" cy="13000"/>
              </a:xfrm>
              <a:custGeom>
                <a:rect b="b" l="l" r="r" t="t"/>
                <a:pathLst>
                  <a:path extrusionOk="0" h="520" w="695">
                    <a:moveTo>
                      <a:pt x="490" y="1"/>
                    </a:moveTo>
                    <a:cubicBezTo>
                      <a:pt x="281" y="1"/>
                      <a:pt x="0" y="286"/>
                      <a:pt x="205" y="454"/>
                    </a:cubicBezTo>
                    <a:cubicBezTo>
                      <a:pt x="261" y="499"/>
                      <a:pt x="323" y="519"/>
                      <a:pt x="385" y="519"/>
                    </a:cubicBezTo>
                    <a:cubicBezTo>
                      <a:pt x="545" y="519"/>
                      <a:pt x="695" y="382"/>
                      <a:pt x="668" y="192"/>
                    </a:cubicBezTo>
                    <a:cubicBezTo>
                      <a:pt x="668" y="167"/>
                      <a:pt x="668" y="142"/>
                      <a:pt x="655" y="117"/>
                    </a:cubicBezTo>
                    <a:cubicBezTo>
                      <a:pt x="623" y="34"/>
                      <a:pt x="561" y="1"/>
                      <a:pt x="4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47" name="Google Shape;8047;p40"/>
              <p:cNvSpPr/>
              <p:nvPr/>
            </p:nvSpPr>
            <p:spPr>
              <a:xfrm>
                <a:off x="4382100" y="3742025"/>
                <a:ext cx="18900" cy="14525"/>
              </a:xfrm>
              <a:custGeom>
                <a:rect b="b" l="l" r="r" t="t"/>
                <a:pathLst>
                  <a:path extrusionOk="0" h="581" w="756">
                    <a:moveTo>
                      <a:pt x="401" y="0"/>
                    </a:moveTo>
                    <a:cubicBezTo>
                      <a:pt x="66" y="0"/>
                      <a:pt x="1" y="518"/>
                      <a:pt x="360" y="578"/>
                    </a:cubicBezTo>
                    <a:cubicBezTo>
                      <a:pt x="372" y="580"/>
                      <a:pt x="384" y="580"/>
                      <a:pt x="396" y="580"/>
                    </a:cubicBezTo>
                    <a:cubicBezTo>
                      <a:pt x="603" y="580"/>
                      <a:pt x="755" y="380"/>
                      <a:pt x="672" y="191"/>
                    </a:cubicBezTo>
                    <a:cubicBezTo>
                      <a:pt x="672" y="166"/>
                      <a:pt x="660" y="141"/>
                      <a:pt x="647" y="128"/>
                    </a:cubicBezTo>
                    <a:cubicBezTo>
                      <a:pt x="597" y="66"/>
                      <a:pt x="522" y="16"/>
                      <a:pt x="447" y="3"/>
                    </a:cubicBezTo>
                    <a:cubicBezTo>
                      <a:pt x="431" y="1"/>
                      <a:pt x="416" y="0"/>
                      <a:pt x="4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48" name="Google Shape;8048;p40"/>
              <p:cNvSpPr/>
              <p:nvPr/>
            </p:nvSpPr>
            <p:spPr>
              <a:xfrm>
                <a:off x="4416400" y="3762425"/>
                <a:ext cx="18825" cy="14450"/>
              </a:xfrm>
              <a:custGeom>
                <a:rect b="b" l="l" r="r" t="t"/>
                <a:pathLst>
                  <a:path extrusionOk="0" h="578" w="753">
                    <a:moveTo>
                      <a:pt x="409" y="0"/>
                    </a:moveTo>
                    <a:cubicBezTo>
                      <a:pt x="201" y="0"/>
                      <a:pt x="1" y="238"/>
                      <a:pt x="163" y="462"/>
                    </a:cubicBezTo>
                    <a:lnTo>
                      <a:pt x="175" y="462"/>
                    </a:lnTo>
                    <a:cubicBezTo>
                      <a:pt x="237" y="543"/>
                      <a:pt x="319" y="578"/>
                      <a:pt x="399" y="578"/>
                    </a:cubicBezTo>
                    <a:cubicBezTo>
                      <a:pt x="579" y="578"/>
                      <a:pt x="753" y="403"/>
                      <a:pt x="675" y="187"/>
                    </a:cubicBezTo>
                    <a:cubicBezTo>
                      <a:pt x="662" y="162"/>
                      <a:pt x="650" y="150"/>
                      <a:pt x="637" y="125"/>
                    </a:cubicBezTo>
                    <a:cubicBezTo>
                      <a:pt x="574" y="37"/>
                      <a:pt x="491" y="0"/>
                      <a:pt x="4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49" name="Google Shape;8049;p40"/>
              <p:cNvSpPr/>
              <p:nvPr/>
            </p:nvSpPr>
            <p:spPr>
              <a:xfrm>
                <a:off x="4388850" y="3695975"/>
                <a:ext cx="18375" cy="14650"/>
              </a:xfrm>
              <a:custGeom>
                <a:rect b="b" l="l" r="r" t="t"/>
                <a:pathLst>
                  <a:path extrusionOk="0" h="586" w="735">
                    <a:moveTo>
                      <a:pt x="386" y="0"/>
                    </a:moveTo>
                    <a:cubicBezTo>
                      <a:pt x="190" y="0"/>
                      <a:pt x="0" y="204"/>
                      <a:pt x="115" y="433"/>
                    </a:cubicBezTo>
                    <a:cubicBezTo>
                      <a:pt x="175" y="540"/>
                      <a:pt x="271" y="586"/>
                      <a:pt x="367" y="586"/>
                    </a:cubicBezTo>
                    <a:cubicBezTo>
                      <a:pt x="552" y="586"/>
                      <a:pt x="734" y="418"/>
                      <a:pt x="652" y="196"/>
                    </a:cubicBezTo>
                    <a:cubicBezTo>
                      <a:pt x="640" y="171"/>
                      <a:pt x="627" y="146"/>
                      <a:pt x="615" y="121"/>
                    </a:cubicBezTo>
                    <a:cubicBezTo>
                      <a:pt x="552" y="36"/>
                      <a:pt x="469" y="0"/>
                      <a:pt x="3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50" name="Google Shape;8050;p40"/>
              <p:cNvSpPr/>
              <p:nvPr/>
            </p:nvSpPr>
            <p:spPr>
              <a:xfrm>
                <a:off x="4398550" y="3665100"/>
                <a:ext cx="17825" cy="14725"/>
              </a:xfrm>
              <a:custGeom>
                <a:rect b="b" l="l" r="r" t="t"/>
                <a:pathLst>
                  <a:path extrusionOk="0" h="589" w="713">
                    <a:moveTo>
                      <a:pt x="345" y="1"/>
                    </a:moveTo>
                    <a:cubicBezTo>
                      <a:pt x="171" y="1"/>
                      <a:pt x="1" y="158"/>
                      <a:pt x="64" y="381"/>
                    </a:cubicBezTo>
                    <a:cubicBezTo>
                      <a:pt x="106" y="528"/>
                      <a:pt x="212" y="589"/>
                      <a:pt x="322" y="589"/>
                    </a:cubicBezTo>
                    <a:cubicBezTo>
                      <a:pt x="512" y="589"/>
                      <a:pt x="713" y="406"/>
                      <a:pt x="602" y="169"/>
                    </a:cubicBezTo>
                    <a:cubicBezTo>
                      <a:pt x="543" y="51"/>
                      <a:pt x="443" y="1"/>
                      <a:pt x="3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51" name="Google Shape;8051;p40"/>
              <p:cNvSpPr/>
              <p:nvPr/>
            </p:nvSpPr>
            <p:spPr>
              <a:xfrm>
                <a:off x="3390275" y="3945200"/>
                <a:ext cx="19225" cy="14400"/>
              </a:xfrm>
              <a:custGeom>
                <a:rect b="b" l="l" r="r" t="t"/>
                <a:pathLst>
                  <a:path extrusionOk="0" h="576" w="769">
                    <a:moveTo>
                      <a:pt x="390" y="0"/>
                    </a:moveTo>
                    <a:cubicBezTo>
                      <a:pt x="302" y="0"/>
                      <a:pt x="214" y="39"/>
                      <a:pt x="156" y="112"/>
                    </a:cubicBezTo>
                    <a:cubicBezTo>
                      <a:pt x="0" y="304"/>
                      <a:pt x="143" y="576"/>
                      <a:pt x="386" y="576"/>
                    </a:cubicBezTo>
                    <a:cubicBezTo>
                      <a:pt x="397" y="576"/>
                      <a:pt x="408" y="575"/>
                      <a:pt x="418" y="574"/>
                    </a:cubicBezTo>
                    <a:cubicBezTo>
                      <a:pt x="668" y="549"/>
                      <a:pt x="768" y="224"/>
                      <a:pt x="568" y="62"/>
                    </a:cubicBezTo>
                    <a:cubicBezTo>
                      <a:pt x="516" y="20"/>
                      <a:pt x="453" y="0"/>
                      <a:pt x="3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52" name="Google Shape;8052;p40"/>
              <p:cNvSpPr/>
              <p:nvPr/>
            </p:nvSpPr>
            <p:spPr>
              <a:xfrm>
                <a:off x="3364225" y="3875700"/>
                <a:ext cx="18725" cy="14300"/>
              </a:xfrm>
              <a:custGeom>
                <a:rect b="b" l="l" r="r" t="t"/>
                <a:pathLst>
                  <a:path extrusionOk="0" h="572" w="749">
                    <a:moveTo>
                      <a:pt x="394" y="0"/>
                    </a:moveTo>
                    <a:cubicBezTo>
                      <a:pt x="130" y="0"/>
                      <a:pt x="0" y="341"/>
                      <a:pt x="223" y="505"/>
                    </a:cubicBezTo>
                    <a:cubicBezTo>
                      <a:pt x="279" y="552"/>
                      <a:pt x="341" y="572"/>
                      <a:pt x="402" y="572"/>
                    </a:cubicBezTo>
                    <a:cubicBezTo>
                      <a:pt x="583" y="572"/>
                      <a:pt x="748" y="387"/>
                      <a:pt x="673" y="180"/>
                    </a:cubicBezTo>
                    <a:cubicBezTo>
                      <a:pt x="661" y="155"/>
                      <a:pt x="648" y="130"/>
                      <a:pt x="636" y="118"/>
                    </a:cubicBezTo>
                    <a:cubicBezTo>
                      <a:pt x="586" y="55"/>
                      <a:pt x="523" y="18"/>
                      <a:pt x="448" y="5"/>
                    </a:cubicBezTo>
                    <a:cubicBezTo>
                      <a:pt x="430" y="2"/>
                      <a:pt x="412" y="0"/>
                      <a:pt x="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53" name="Google Shape;8053;p40"/>
              <p:cNvSpPr/>
              <p:nvPr/>
            </p:nvSpPr>
            <p:spPr>
              <a:xfrm>
                <a:off x="3392150" y="3905025"/>
                <a:ext cx="17200" cy="14350"/>
              </a:xfrm>
              <a:custGeom>
                <a:rect b="b" l="l" r="r" t="t"/>
                <a:pathLst>
                  <a:path extrusionOk="0" h="574" w="688">
                    <a:moveTo>
                      <a:pt x="373" y="0"/>
                    </a:moveTo>
                    <a:cubicBezTo>
                      <a:pt x="125" y="0"/>
                      <a:pt x="1" y="535"/>
                      <a:pt x="306" y="569"/>
                    </a:cubicBezTo>
                    <a:cubicBezTo>
                      <a:pt x="322" y="572"/>
                      <a:pt x="339" y="573"/>
                      <a:pt x="355" y="573"/>
                    </a:cubicBezTo>
                    <a:cubicBezTo>
                      <a:pt x="544" y="573"/>
                      <a:pt x="687" y="378"/>
                      <a:pt x="618" y="182"/>
                    </a:cubicBezTo>
                    <a:cubicBezTo>
                      <a:pt x="581" y="107"/>
                      <a:pt x="531" y="57"/>
                      <a:pt x="456" y="32"/>
                    </a:cubicBezTo>
                    <a:lnTo>
                      <a:pt x="456" y="19"/>
                    </a:lnTo>
                    <a:cubicBezTo>
                      <a:pt x="427" y="6"/>
                      <a:pt x="400" y="0"/>
                      <a:pt x="3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54" name="Google Shape;8054;p40"/>
              <p:cNvSpPr/>
              <p:nvPr/>
            </p:nvSpPr>
            <p:spPr>
              <a:xfrm>
                <a:off x="3420300" y="3976400"/>
                <a:ext cx="20125" cy="14450"/>
              </a:xfrm>
              <a:custGeom>
                <a:rect b="b" l="l" r="r" t="t"/>
                <a:pathLst>
                  <a:path extrusionOk="0" h="578" w="805">
                    <a:moveTo>
                      <a:pt x="405" y="0"/>
                    </a:moveTo>
                    <a:cubicBezTo>
                      <a:pt x="52" y="0"/>
                      <a:pt x="0" y="539"/>
                      <a:pt x="367" y="576"/>
                    </a:cubicBezTo>
                    <a:cubicBezTo>
                      <a:pt x="379" y="577"/>
                      <a:pt x="391" y="578"/>
                      <a:pt x="403" y="578"/>
                    </a:cubicBezTo>
                    <a:cubicBezTo>
                      <a:pt x="735" y="578"/>
                      <a:pt x="805" y="73"/>
                      <a:pt x="454" y="1"/>
                    </a:cubicBezTo>
                    <a:lnTo>
                      <a:pt x="429" y="1"/>
                    </a:lnTo>
                    <a:cubicBezTo>
                      <a:pt x="421" y="0"/>
                      <a:pt x="413" y="0"/>
                      <a:pt x="4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55" name="Google Shape;8055;p40"/>
              <p:cNvSpPr/>
              <p:nvPr/>
            </p:nvSpPr>
            <p:spPr>
              <a:xfrm>
                <a:off x="3520375" y="3969075"/>
                <a:ext cx="15775" cy="14625"/>
              </a:xfrm>
              <a:custGeom>
                <a:rect b="b" l="l" r="r" t="t"/>
                <a:pathLst>
                  <a:path extrusionOk="0" h="585" w="631">
                    <a:moveTo>
                      <a:pt x="320" y="1"/>
                    </a:moveTo>
                    <a:cubicBezTo>
                      <a:pt x="240" y="1"/>
                      <a:pt x="160" y="34"/>
                      <a:pt x="101" y="107"/>
                    </a:cubicBezTo>
                    <a:cubicBezTo>
                      <a:pt x="1" y="231"/>
                      <a:pt x="26" y="406"/>
                      <a:pt x="151" y="506"/>
                    </a:cubicBezTo>
                    <a:lnTo>
                      <a:pt x="138" y="519"/>
                    </a:lnTo>
                    <a:cubicBezTo>
                      <a:pt x="194" y="564"/>
                      <a:pt x="257" y="584"/>
                      <a:pt x="319" y="584"/>
                    </a:cubicBezTo>
                    <a:cubicBezTo>
                      <a:pt x="480" y="584"/>
                      <a:pt x="631" y="449"/>
                      <a:pt x="613" y="269"/>
                    </a:cubicBezTo>
                    <a:cubicBezTo>
                      <a:pt x="597" y="102"/>
                      <a:pt x="460" y="1"/>
                      <a:pt x="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56" name="Google Shape;8056;p40"/>
              <p:cNvSpPr/>
              <p:nvPr/>
            </p:nvSpPr>
            <p:spPr>
              <a:xfrm>
                <a:off x="3557550" y="3948300"/>
                <a:ext cx="18550" cy="14475"/>
              </a:xfrm>
              <a:custGeom>
                <a:rect b="b" l="l" r="r" t="t"/>
                <a:pathLst>
                  <a:path extrusionOk="0" h="579" w="742">
                    <a:moveTo>
                      <a:pt x="362" y="0"/>
                    </a:moveTo>
                    <a:cubicBezTo>
                      <a:pt x="266" y="0"/>
                      <a:pt x="171" y="47"/>
                      <a:pt x="113" y="138"/>
                    </a:cubicBezTo>
                    <a:cubicBezTo>
                      <a:pt x="1" y="313"/>
                      <a:pt x="113" y="550"/>
                      <a:pt x="326" y="575"/>
                    </a:cubicBezTo>
                    <a:cubicBezTo>
                      <a:pt x="341" y="577"/>
                      <a:pt x="355" y="578"/>
                      <a:pt x="370" y="578"/>
                    </a:cubicBezTo>
                    <a:cubicBezTo>
                      <a:pt x="595" y="578"/>
                      <a:pt x="741" y="313"/>
                      <a:pt x="601" y="125"/>
                    </a:cubicBezTo>
                    <a:cubicBezTo>
                      <a:pt x="540" y="41"/>
                      <a:pt x="451" y="0"/>
                      <a:pt x="3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57" name="Google Shape;8057;p40"/>
              <p:cNvSpPr/>
              <p:nvPr/>
            </p:nvSpPr>
            <p:spPr>
              <a:xfrm>
                <a:off x="3490950" y="3935275"/>
                <a:ext cx="18075" cy="14675"/>
              </a:xfrm>
              <a:custGeom>
                <a:rect b="b" l="l" r="r" t="t"/>
                <a:pathLst>
                  <a:path extrusionOk="0" h="587" w="723">
                    <a:moveTo>
                      <a:pt x="377" y="1"/>
                    </a:moveTo>
                    <a:cubicBezTo>
                      <a:pt x="184" y="1"/>
                      <a:pt x="1" y="205"/>
                      <a:pt x="115" y="434"/>
                    </a:cubicBezTo>
                    <a:cubicBezTo>
                      <a:pt x="175" y="541"/>
                      <a:pt x="270" y="586"/>
                      <a:pt x="364" y="586"/>
                    </a:cubicBezTo>
                    <a:cubicBezTo>
                      <a:pt x="545" y="586"/>
                      <a:pt x="722" y="418"/>
                      <a:pt x="640" y="196"/>
                    </a:cubicBezTo>
                    <a:cubicBezTo>
                      <a:pt x="628" y="171"/>
                      <a:pt x="615" y="146"/>
                      <a:pt x="603" y="121"/>
                    </a:cubicBezTo>
                    <a:cubicBezTo>
                      <a:pt x="540" y="37"/>
                      <a:pt x="458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58" name="Google Shape;8058;p40"/>
              <p:cNvSpPr/>
              <p:nvPr/>
            </p:nvSpPr>
            <p:spPr>
              <a:xfrm>
                <a:off x="3502575" y="3896325"/>
                <a:ext cx="14700" cy="14350"/>
              </a:xfrm>
              <a:custGeom>
                <a:rect b="b" l="l" r="r" t="t"/>
                <a:pathLst>
                  <a:path extrusionOk="0" h="574" w="588">
                    <a:moveTo>
                      <a:pt x="289" y="1"/>
                    </a:moveTo>
                    <a:cubicBezTo>
                      <a:pt x="207" y="1"/>
                      <a:pt x="125" y="35"/>
                      <a:pt x="63" y="105"/>
                    </a:cubicBezTo>
                    <a:cubicBezTo>
                      <a:pt x="25" y="167"/>
                      <a:pt x="0" y="242"/>
                      <a:pt x="0" y="317"/>
                    </a:cubicBezTo>
                    <a:cubicBezTo>
                      <a:pt x="16" y="475"/>
                      <a:pt x="152" y="574"/>
                      <a:pt x="291" y="574"/>
                    </a:cubicBezTo>
                    <a:cubicBezTo>
                      <a:pt x="371" y="574"/>
                      <a:pt x="453" y="541"/>
                      <a:pt x="513" y="467"/>
                    </a:cubicBezTo>
                    <a:cubicBezTo>
                      <a:pt x="563" y="417"/>
                      <a:pt x="588" y="330"/>
                      <a:pt x="575" y="255"/>
                    </a:cubicBezTo>
                    <a:cubicBezTo>
                      <a:pt x="575" y="230"/>
                      <a:pt x="575" y="205"/>
                      <a:pt x="563" y="192"/>
                    </a:cubicBezTo>
                    <a:cubicBezTo>
                      <a:pt x="550" y="142"/>
                      <a:pt x="513" y="92"/>
                      <a:pt x="475" y="67"/>
                    </a:cubicBezTo>
                    <a:cubicBezTo>
                      <a:pt x="420" y="23"/>
                      <a:pt x="354" y="1"/>
                      <a:pt x="2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59" name="Google Shape;8059;p40"/>
              <p:cNvSpPr/>
              <p:nvPr/>
            </p:nvSpPr>
            <p:spPr>
              <a:xfrm>
                <a:off x="3536625" y="3895500"/>
                <a:ext cx="17675" cy="14500"/>
              </a:xfrm>
              <a:custGeom>
                <a:rect b="b" l="l" r="r" t="t"/>
                <a:pathLst>
                  <a:path extrusionOk="0" h="580" w="707">
                    <a:moveTo>
                      <a:pt x="362" y="0"/>
                    </a:moveTo>
                    <a:cubicBezTo>
                      <a:pt x="266" y="0"/>
                      <a:pt x="171" y="47"/>
                      <a:pt x="113" y="138"/>
                    </a:cubicBezTo>
                    <a:cubicBezTo>
                      <a:pt x="0" y="313"/>
                      <a:pt x="113" y="550"/>
                      <a:pt x="325" y="575"/>
                    </a:cubicBezTo>
                    <a:cubicBezTo>
                      <a:pt x="342" y="578"/>
                      <a:pt x="358" y="580"/>
                      <a:pt x="374" y="580"/>
                    </a:cubicBezTo>
                    <a:cubicBezTo>
                      <a:pt x="564" y="580"/>
                      <a:pt x="707" y="384"/>
                      <a:pt x="638" y="188"/>
                    </a:cubicBezTo>
                    <a:cubicBezTo>
                      <a:pt x="625" y="163"/>
                      <a:pt x="613" y="138"/>
                      <a:pt x="600" y="125"/>
                    </a:cubicBezTo>
                    <a:cubicBezTo>
                      <a:pt x="540" y="41"/>
                      <a:pt x="451" y="0"/>
                      <a:pt x="3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60" name="Google Shape;8060;p40"/>
              <p:cNvSpPr/>
              <p:nvPr/>
            </p:nvSpPr>
            <p:spPr>
              <a:xfrm>
                <a:off x="3570675" y="3914950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29" y="0"/>
                    </a:moveTo>
                    <a:cubicBezTo>
                      <a:pt x="294" y="0"/>
                      <a:pt x="259" y="7"/>
                      <a:pt x="225" y="22"/>
                    </a:cubicBezTo>
                    <a:cubicBezTo>
                      <a:pt x="76" y="85"/>
                      <a:pt x="1" y="247"/>
                      <a:pt x="51" y="397"/>
                    </a:cubicBezTo>
                    <a:cubicBezTo>
                      <a:pt x="98" y="511"/>
                      <a:pt x="203" y="582"/>
                      <a:pt x="317" y="582"/>
                    </a:cubicBezTo>
                    <a:cubicBezTo>
                      <a:pt x="353" y="582"/>
                      <a:pt x="389" y="575"/>
                      <a:pt x="425" y="559"/>
                    </a:cubicBezTo>
                    <a:cubicBezTo>
                      <a:pt x="575" y="509"/>
                      <a:pt x="650" y="335"/>
                      <a:pt x="588" y="185"/>
                    </a:cubicBezTo>
                    <a:cubicBezTo>
                      <a:pt x="550" y="71"/>
                      <a:pt x="440" y="0"/>
                      <a:pt x="3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61" name="Google Shape;8061;p40"/>
              <p:cNvSpPr/>
              <p:nvPr/>
            </p:nvSpPr>
            <p:spPr>
              <a:xfrm>
                <a:off x="3478900" y="3835725"/>
                <a:ext cx="16225" cy="11675"/>
              </a:xfrm>
              <a:custGeom>
                <a:rect b="b" l="l" r="r" t="t"/>
                <a:pathLst>
                  <a:path extrusionOk="0" h="467" w="649">
                    <a:moveTo>
                      <a:pt x="301" y="1"/>
                    </a:moveTo>
                    <a:cubicBezTo>
                      <a:pt x="168" y="1"/>
                      <a:pt x="45" y="96"/>
                      <a:pt x="22" y="242"/>
                    </a:cubicBezTo>
                    <a:cubicBezTo>
                      <a:pt x="0" y="398"/>
                      <a:pt x="134" y="467"/>
                      <a:pt x="277" y="467"/>
                    </a:cubicBezTo>
                    <a:cubicBezTo>
                      <a:pt x="456" y="467"/>
                      <a:pt x="649" y="360"/>
                      <a:pt x="572" y="179"/>
                    </a:cubicBezTo>
                    <a:cubicBezTo>
                      <a:pt x="535" y="79"/>
                      <a:pt x="460" y="17"/>
                      <a:pt x="347" y="4"/>
                    </a:cubicBezTo>
                    <a:cubicBezTo>
                      <a:pt x="332" y="2"/>
                      <a:pt x="317" y="1"/>
                      <a:pt x="3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62" name="Google Shape;8062;p40"/>
              <p:cNvSpPr/>
              <p:nvPr/>
            </p:nvSpPr>
            <p:spPr>
              <a:xfrm>
                <a:off x="3516325" y="3823800"/>
                <a:ext cx="16000" cy="14600"/>
              </a:xfrm>
              <a:custGeom>
                <a:rect b="b" l="l" r="r" t="t"/>
                <a:pathLst>
                  <a:path extrusionOk="0" h="584" w="640">
                    <a:moveTo>
                      <a:pt x="322" y="0"/>
                    </a:moveTo>
                    <a:cubicBezTo>
                      <a:pt x="241" y="0"/>
                      <a:pt x="160" y="33"/>
                      <a:pt x="100" y="107"/>
                    </a:cubicBezTo>
                    <a:cubicBezTo>
                      <a:pt x="0" y="232"/>
                      <a:pt x="25" y="419"/>
                      <a:pt x="150" y="519"/>
                    </a:cubicBezTo>
                    <a:cubicBezTo>
                      <a:pt x="205" y="564"/>
                      <a:pt x="268" y="584"/>
                      <a:pt x="330" y="584"/>
                    </a:cubicBezTo>
                    <a:cubicBezTo>
                      <a:pt x="490" y="584"/>
                      <a:pt x="640" y="446"/>
                      <a:pt x="612" y="257"/>
                    </a:cubicBezTo>
                    <a:cubicBezTo>
                      <a:pt x="597" y="98"/>
                      <a:pt x="461" y="0"/>
                      <a:pt x="3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63" name="Google Shape;8063;p40"/>
              <p:cNvSpPr/>
              <p:nvPr/>
            </p:nvSpPr>
            <p:spPr>
              <a:xfrm>
                <a:off x="3464450" y="3868650"/>
                <a:ext cx="19175" cy="14975"/>
              </a:xfrm>
              <a:custGeom>
                <a:rect b="b" l="l" r="r" t="t"/>
                <a:pathLst>
                  <a:path extrusionOk="0" h="599" w="767">
                    <a:moveTo>
                      <a:pt x="327" y="0"/>
                    </a:moveTo>
                    <a:cubicBezTo>
                      <a:pt x="243" y="0"/>
                      <a:pt x="159" y="39"/>
                      <a:pt x="101" y="112"/>
                    </a:cubicBezTo>
                    <a:cubicBezTo>
                      <a:pt x="1" y="237"/>
                      <a:pt x="13" y="412"/>
                      <a:pt x="138" y="512"/>
                    </a:cubicBezTo>
                    <a:cubicBezTo>
                      <a:pt x="205" y="573"/>
                      <a:pt x="274" y="599"/>
                      <a:pt x="340" y="599"/>
                    </a:cubicBezTo>
                    <a:cubicBezTo>
                      <a:pt x="583" y="599"/>
                      <a:pt x="766" y="249"/>
                      <a:pt x="501" y="62"/>
                    </a:cubicBezTo>
                    <a:cubicBezTo>
                      <a:pt x="448" y="20"/>
                      <a:pt x="387" y="0"/>
                      <a:pt x="3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64" name="Google Shape;8064;p40"/>
              <p:cNvSpPr/>
              <p:nvPr/>
            </p:nvSpPr>
            <p:spPr>
              <a:xfrm>
                <a:off x="3543800" y="385777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35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51" y="397"/>
                    </a:cubicBezTo>
                    <a:cubicBezTo>
                      <a:pt x="100" y="506"/>
                      <a:pt x="212" y="575"/>
                      <a:pt x="330" y="575"/>
                    </a:cubicBezTo>
                    <a:cubicBezTo>
                      <a:pt x="362" y="575"/>
                      <a:pt x="394" y="570"/>
                      <a:pt x="426" y="560"/>
                    </a:cubicBezTo>
                    <a:cubicBezTo>
                      <a:pt x="576" y="497"/>
                      <a:pt x="651" y="335"/>
                      <a:pt x="601" y="185"/>
                    </a:cubicBezTo>
                    <a:cubicBezTo>
                      <a:pt x="553" y="71"/>
                      <a:pt x="448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65" name="Google Shape;8065;p40"/>
              <p:cNvSpPr/>
              <p:nvPr/>
            </p:nvSpPr>
            <p:spPr>
              <a:xfrm>
                <a:off x="3634650" y="3925525"/>
                <a:ext cx="16975" cy="12800"/>
              </a:xfrm>
              <a:custGeom>
                <a:rect b="b" l="l" r="r" t="t"/>
                <a:pathLst>
                  <a:path extrusionOk="0" h="512" w="679">
                    <a:moveTo>
                      <a:pt x="482" y="1"/>
                    </a:moveTo>
                    <a:cubicBezTo>
                      <a:pt x="275" y="1"/>
                      <a:pt x="0" y="283"/>
                      <a:pt x="203" y="449"/>
                    </a:cubicBezTo>
                    <a:cubicBezTo>
                      <a:pt x="257" y="492"/>
                      <a:pt x="319" y="512"/>
                      <a:pt x="381" y="512"/>
                    </a:cubicBezTo>
                    <a:cubicBezTo>
                      <a:pt x="464" y="512"/>
                      <a:pt x="546" y="476"/>
                      <a:pt x="603" y="411"/>
                    </a:cubicBezTo>
                    <a:cubicBezTo>
                      <a:pt x="653" y="349"/>
                      <a:pt x="678" y="274"/>
                      <a:pt x="666" y="199"/>
                    </a:cubicBezTo>
                    <a:cubicBezTo>
                      <a:pt x="666" y="161"/>
                      <a:pt x="666" y="149"/>
                      <a:pt x="653" y="124"/>
                    </a:cubicBezTo>
                    <a:cubicBezTo>
                      <a:pt x="621" y="36"/>
                      <a:pt x="555" y="1"/>
                      <a:pt x="4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66" name="Google Shape;8066;p40"/>
              <p:cNvSpPr/>
              <p:nvPr/>
            </p:nvSpPr>
            <p:spPr>
              <a:xfrm>
                <a:off x="3610300" y="3859775"/>
                <a:ext cx="17025" cy="14550"/>
              </a:xfrm>
              <a:custGeom>
                <a:rect b="b" l="l" r="r" t="t"/>
                <a:pathLst>
                  <a:path extrusionOk="0" h="582" w="681">
                    <a:moveTo>
                      <a:pt x="371" y="0"/>
                    </a:moveTo>
                    <a:cubicBezTo>
                      <a:pt x="172" y="0"/>
                      <a:pt x="0" y="219"/>
                      <a:pt x="115" y="430"/>
                    </a:cubicBezTo>
                    <a:cubicBezTo>
                      <a:pt x="177" y="535"/>
                      <a:pt x="276" y="581"/>
                      <a:pt x="373" y="581"/>
                    </a:cubicBezTo>
                    <a:cubicBezTo>
                      <a:pt x="529" y="581"/>
                      <a:pt x="680" y="460"/>
                      <a:pt x="665" y="267"/>
                    </a:cubicBezTo>
                    <a:cubicBezTo>
                      <a:pt x="652" y="230"/>
                      <a:pt x="652" y="217"/>
                      <a:pt x="640" y="192"/>
                    </a:cubicBezTo>
                    <a:cubicBezTo>
                      <a:pt x="627" y="142"/>
                      <a:pt x="590" y="105"/>
                      <a:pt x="552" y="67"/>
                    </a:cubicBezTo>
                    <a:cubicBezTo>
                      <a:pt x="494" y="21"/>
                      <a:pt x="431" y="0"/>
                      <a:pt x="3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67" name="Google Shape;8067;p40"/>
              <p:cNvSpPr/>
              <p:nvPr/>
            </p:nvSpPr>
            <p:spPr>
              <a:xfrm>
                <a:off x="3605050" y="3896000"/>
                <a:ext cx="16575" cy="14450"/>
              </a:xfrm>
              <a:custGeom>
                <a:rect b="b" l="l" r="r" t="t"/>
                <a:pathLst>
                  <a:path extrusionOk="0" h="578" w="663">
                    <a:moveTo>
                      <a:pt x="328" y="1"/>
                    </a:moveTo>
                    <a:cubicBezTo>
                      <a:pt x="294" y="1"/>
                      <a:pt x="259" y="6"/>
                      <a:pt x="225" y="18"/>
                    </a:cubicBezTo>
                    <a:cubicBezTo>
                      <a:pt x="75" y="80"/>
                      <a:pt x="0" y="243"/>
                      <a:pt x="63" y="393"/>
                    </a:cubicBezTo>
                    <a:cubicBezTo>
                      <a:pt x="110" y="507"/>
                      <a:pt x="215" y="577"/>
                      <a:pt x="329" y="577"/>
                    </a:cubicBezTo>
                    <a:cubicBezTo>
                      <a:pt x="365" y="577"/>
                      <a:pt x="401" y="570"/>
                      <a:pt x="438" y="555"/>
                    </a:cubicBezTo>
                    <a:cubicBezTo>
                      <a:pt x="588" y="505"/>
                      <a:pt x="662" y="330"/>
                      <a:pt x="600" y="180"/>
                    </a:cubicBezTo>
                    <a:cubicBezTo>
                      <a:pt x="552" y="65"/>
                      <a:pt x="444" y="1"/>
                      <a:pt x="3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68" name="Google Shape;8068;p40"/>
              <p:cNvSpPr/>
              <p:nvPr/>
            </p:nvSpPr>
            <p:spPr>
              <a:xfrm>
                <a:off x="3586600" y="3790425"/>
                <a:ext cx="16350" cy="14250"/>
              </a:xfrm>
              <a:custGeom>
                <a:rect b="b" l="l" r="r" t="t"/>
                <a:pathLst>
                  <a:path extrusionOk="0" h="570" w="654">
                    <a:moveTo>
                      <a:pt x="301" y="1"/>
                    </a:moveTo>
                    <a:cubicBezTo>
                      <a:pt x="159" y="1"/>
                      <a:pt x="36" y="96"/>
                      <a:pt x="13" y="242"/>
                    </a:cubicBezTo>
                    <a:cubicBezTo>
                      <a:pt x="1" y="317"/>
                      <a:pt x="26" y="392"/>
                      <a:pt x="63" y="454"/>
                    </a:cubicBezTo>
                    <a:lnTo>
                      <a:pt x="76" y="454"/>
                    </a:lnTo>
                    <a:cubicBezTo>
                      <a:pt x="137" y="535"/>
                      <a:pt x="219" y="570"/>
                      <a:pt x="300" y="570"/>
                    </a:cubicBezTo>
                    <a:cubicBezTo>
                      <a:pt x="480" y="570"/>
                      <a:pt x="654" y="396"/>
                      <a:pt x="576" y="179"/>
                    </a:cubicBezTo>
                    <a:cubicBezTo>
                      <a:pt x="563" y="154"/>
                      <a:pt x="551" y="129"/>
                      <a:pt x="538" y="117"/>
                    </a:cubicBezTo>
                    <a:cubicBezTo>
                      <a:pt x="501" y="54"/>
                      <a:pt x="426" y="17"/>
                      <a:pt x="351" y="4"/>
                    </a:cubicBezTo>
                    <a:cubicBezTo>
                      <a:pt x="334" y="2"/>
                      <a:pt x="318" y="1"/>
                      <a:pt x="3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69" name="Google Shape;8069;p40"/>
              <p:cNvSpPr/>
              <p:nvPr/>
            </p:nvSpPr>
            <p:spPr>
              <a:xfrm>
                <a:off x="3572850" y="383652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35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63" y="385"/>
                    </a:cubicBezTo>
                    <a:cubicBezTo>
                      <a:pt x="103" y="504"/>
                      <a:pt x="221" y="575"/>
                      <a:pt x="343" y="575"/>
                    </a:cubicBezTo>
                    <a:cubicBezTo>
                      <a:pt x="375" y="575"/>
                      <a:pt x="407" y="570"/>
                      <a:pt x="438" y="560"/>
                    </a:cubicBezTo>
                    <a:cubicBezTo>
                      <a:pt x="576" y="497"/>
                      <a:pt x="651" y="335"/>
                      <a:pt x="601" y="185"/>
                    </a:cubicBezTo>
                    <a:cubicBezTo>
                      <a:pt x="553" y="71"/>
                      <a:pt x="448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70" name="Google Shape;8070;p40"/>
              <p:cNvSpPr/>
              <p:nvPr/>
            </p:nvSpPr>
            <p:spPr>
              <a:xfrm>
                <a:off x="3453200" y="3991675"/>
                <a:ext cx="17500" cy="14425"/>
              </a:xfrm>
              <a:custGeom>
                <a:rect b="b" l="l" r="r" t="t"/>
                <a:pathLst>
                  <a:path extrusionOk="0" h="577" w="700">
                    <a:moveTo>
                      <a:pt x="297" y="0"/>
                    </a:moveTo>
                    <a:cubicBezTo>
                      <a:pt x="165" y="0"/>
                      <a:pt x="36" y="88"/>
                      <a:pt x="13" y="240"/>
                    </a:cubicBezTo>
                    <a:cubicBezTo>
                      <a:pt x="1" y="315"/>
                      <a:pt x="13" y="390"/>
                      <a:pt x="63" y="452"/>
                    </a:cubicBezTo>
                    <a:cubicBezTo>
                      <a:pt x="127" y="540"/>
                      <a:pt x="210" y="577"/>
                      <a:pt x="291" y="577"/>
                    </a:cubicBezTo>
                    <a:cubicBezTo>
                      <a:pt x="500" y="577"/>
                      <a:pt x="700" y="339"/>
                      <a:pt x="538" y="115"/>
                    </a:cubicBezTo>
                    <a:lnTo>
                      <a:pt x="526" y="115"/>
                    </a:lnTo>
                    <a:cubicBezTo>
                      <a:pt x="467" y="37"/>
                      <a:pt x="381" y="0"/>
                      <a:pt x="2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71" name="Google Shape;8071;p40"/>
              <p:cNvSpPr/>
              <p:nvPr/>
            </p:nvSpPr>
            <p:spPr>
              <a:xfrm>
                <a:off x="3459100" y="3952600"/>
                <a:ext cx="15375" cy="14600"/>
              </a:xfrm>
              <a:custGeom>
                <a:rect b="b" l="l" r="r" t="t"/>
                <a:pathLst>
                  <a:path extrusionOk="0" h="584" w="615">
                    <a:moveTo>
                      <a:pt x="309" y="0"/>
                    </a:moveTo>
                    <a:cubicBezTo>
                      <a:pt x="149" y="0"/>
                      <a:pt x="0" y="135"/>
                      <a:pt x="27" y="316"/>
                    </a:cubicBezTo>
                    <a:cubicBezTo>
                      <a:pt x="43" y="483"/>
                      <a:pt x="175" y="584"/>
                      <a:pt x="315" y="584"/>
                    </a:cubicBezTo>
                    <a:cubicBezTo>
                      <a:pt x="394" y="584"/>
                      <a:pt x="476" y="551"/>
                      <a:pt x="540" y="478"/>
                    </a:cubicBezTo>
                    <a:cubicBezTo>
                      <a:pt x="602" y="391"/>
                      <a:pt x="615" y="291"/>
                      <a:pt x="577" y="191"/>
                    </a:cubicBezTo>
                    <a:cubicBezTo>
                      <a:pt x="565" y="141"/>
                      <a:pt x="527" y="103"/>
                      <a:pt x="490" y="66"/>
                    </a:cubicBezTo>
                    <a:cubicBezTo>
                      <a:pt x="434" y="21"/>
                      <a:pt x="371" y="0"/>
                      <a:pt x="3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72" name="Google Shape;8072;p40"/>
              <p:cNvSpPr/>
              <p:nvPr/>
            </p:nvSpPr>
            <p:spPr>
              <a:xfrm>
                <a:off x="3427275" y="3931775"/>
                <a:ext cx="15650" cy="14450"/>
              </a:xfrm>
              <a:custGeom>
                <a:rect b="b" l="l" r="r" t="t"/>
                <a:pathLst>
                  <a:path extrusionOk="0" h="578" w="626">
                    <a:moveTo>
                      <a:pt x="296" y="0"/>
                    </a:moveTo>
                    <a:cubicBezTo>
                      <a:pt x="167" y="0"/>
                      <a:pt x="39" y="82"/>
                      <a:pt x="13" y="236"/>
                    </a:cubicBezTo>
                    <a:cubicBezTo>
                      <a:pt x="1" y="311"/>
                      <a:pt x="13" y="399"/>
                      <a:pt x="63" y="461"/>
                    </a:cubicBezTo>
                    <a:cubicBezTo>
                      <a:pt x="124" y="543"/>
                      <a:pt x="207" y="578"/>
                      <a:pt x="289" y="578"/>
                    </a:cubicBezTo>
                    <a:cubicBezTo>
                      <a:pt x="460" y="578"/>
                      <a:pt x="626" y="426"/>
                      <a:pt x="575" y="224"/>
                    </a:cubicBezTo>
                    <a:cubicBezTo>
                      <a:pt x="539" y="72"/>
                      <a:pt x="418" y="0"/>
                      <a:pt x="2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73" name="Google Shape;8073;p40"/>
              <p:cNvSpPr/>
              <p:nvPr/>
            </p:nvSpPr>
            <p:spPr>
              <a:xfrm>
                <a:off x="3403925" y="3864650"/>
                <a:ext cx="15775" cy="14950"/>
              </a:xfrm>
              <a:custGeom>
                <a:rect b="b" l="l" r="r" t="t"/>
                <a:pathLst>
                  <a:path extrusionOk="0" h="598" w="631">
                    <a:moveTo>
                      <a:pt x="309" y="1"/>
                    </a:moveTo>
                    <a:cubicBezTo>
                      <a:pt x="154" y="1"/>
                      <a:pt x="0" y="122"/>
                      <a:pt x="22" y="322"/>
                    </a:cubicBezTo>
                    <a:cubicBezTo>
                      <a:pt x="28" y="511"/>
                      <a:pt x="162" y="598"/>
                      <a:pt x="300" y="598"/>
                    </a:cubicBezTo>
                    <a:cubicBezTo>
                      <a:pt x="463" y="598"/>
                      <a:pt x="631" y="476"/>
                      <a:pt x="597" y="260"/>
                    </a:cubicBezTo>
                    <a:cubicBezTo>
                      <a:pt x="585" y="235"/>
                      <a:pt x="585" y="210"/>
                      <a:pt x="572" y="185"/>
                    </a:cubicBezTo>
                    <a:cubicBezTo>
                      <a:pt x="521" y="58"/>
                      <a:pt x="415" y="1"/>
                      <a:pt x="3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74" name="Google Shape;8074;p40"/>
              <p:cNvSpPr/>
              <p:nvPr/>
            </p:nvSpPr>
            <p:spPr>
              <a:xfrm>
                <a:off x="3431075" y="3892900"/>
                <a:ext cx="16375" cy="11775"/>
              </a:xfrm>
              <a:custGeom>
                <a:rect b="b" l="l" r="r" t="t"/>
                <a:pathLst>
                  <a:path extrusionOk="0" h="471" w="655">
                    <a:moveTo>
                      <a:pt x="315" y="1"/>
                    </a:moveTo>
                    <a:cubicBezTo>
                      <a:pt x="171" y="1"/>
                      <a:pt x="46" y="106"/>
                      <a:pt x="23" y="242"/>
                    </a:cubicBezTo>
                    <a:cubicBezTo>
                      <a:pt x="1" y="399"/>
                      <a:pt x="138" y="471"/>
                      <a:pt x="285" y="471"/>
                    </a:cubicBezTo>
                    <a:cubicBezTo>
                      <a:pt x="463" y="471"/>
                      <a:pt x="654" y="365"/>
                      <a:pt x="586" y="179"/>
                    </a:cubicBezTo>
                    <a:cubicBezTo>
                      <a:pt x="573" y="154"/>
                      <a:pt x="561" y="142"/>
                      <a:pt x="548" y="117"/>
                    </a:cubicBezTo>
                    <a:cubicBezTo>
                      <a:pt x="498" y="54"/>
                      <a:pt x="436" y="17"/>
                      <a:pt x="361" y="4"/>
                    </a:cubicBezTo>
                    <a:cubicBezTo>
                      <a:pt x="346" y="2"/>
                      <a:pt x="330" y="1"/>
                      <a:pt x="3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75" name="Google Shape;8075;p40"/>
              <p:cNvSpPr/>
              <p:nvPr/>
            </p:nvSpPr>
            <p:spPr>
              <a:xfrm>
                <a:off x="3572875" y="3876450"/>
                <a:ext cx="19475" cy="14475"/>
              </a:xfrm>
              <a:custGeom>
                <a:rect b="b" l="l" r="r" t="t"/>
                <a:pathLst>
                  <a:path extrusionOk="0" h="579" w="779">
                    <a:moveTo>
                      <a:pt x="404" y="1"/>
                    </a:moveTo>
                    <a:cubicBezTo>
                      <a:pt x="194" y="1"/>
                      <a:pt x="1" y="238"/>
                      <a:pt x="162" y="462"/>
                    </a:cubicBezTo>
                    <a:cubicBezTo>
                      <a:pt x="212" y="525"/>
                      <a:pt x="275" y="562"/>
                      <a:pt x="362" y="575"/>
                    </a:cubicBezTo>
                    <a:cubicBezTo>
                      <a:pt x="377" y="577"/>
                      <a:pt x="392" y="578"/>
                      <a:pt x="407" y="578"/>
                    </a:cubicBezTo>
                    <a:cubicBezTo>
                      <a:pt x="632" y="578"/>
                      <a:pt x="778" y="313"/>
                      <a:pt x="637" y="125"/>
                    </a:cubicBezTo>
                    <a:cubicBezTo>
                      <a:pt x="570" y="37"/>
                      <a:pt x="486" y="1"/>
                      <a:pt x="4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76" name="Google Shape;8076;p40"/>
              <p:cNvSpPr/>
              <p:nvPr/>
            </p:nvSpPr>
            <p:spPr>
              <a:xfrm>
                <a:off x="3506950" y="3862250"/>
                <a:ext cx="17275" cy="14625"/>
              </a:xfrm>
              <a:custGeom>
                <a:rect b="b" l="l" r="r" t="t"/>
                <a:pathLst>
                  <a:path extrusionOk="0" h="585" w="691">
                    <a:moveTo>
                      <a:pt x="375" y="0"/>
                    </a:moveTo>
                    <a:cubicBezTo>
                      <a:pt x="320" y="0"/>
                      <a:pt x="264" y="18"/>
                      <a:pt x="213" y="56"/>
                    </a:cubicBezTo>
                    <a:cubicBezTo>
                      <a:pt x="0" y="218"/>
                      <a:pt x="75" y="543"/>
                      <a:pt x="338" y="581"/>
                    </a:cubicBezTo>
                    <a:cubicBezTo>
                      <a:pt x="352" y="583"/>
                      <a:pt x="366" y="584"/>
                      <a:pt x="380" y="584"/>
                    </a:cubicBezTo>
                    <a:cubicBezTo>
                      <a:pt x="515" y="584"/>
                      <a:pt x="640" y="479"/>
                      <a:pt x="663" y="343"/>
                    </a:cubicBezTo>
                    <a:cubicBezTo>
                      <a:pt x="690" y="147"/>
                      <a:pt x="538" y="0"/>
                      <a:pt x="3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77" name="Google Shape;8077;p40"/>
              <p:cNvSpPr/>
              <p:nvPr/>
            </p:nvSpPr>
            <p:spPr>
              <a:xfrm>
                <a:off x="3526700" y="3931550"/>
                <a:ext cx="16375" cy="11775"/>
              </a:xfrm>
              <a:custGeom>
                <a:rect b="b" l="l" r="r" t="t"/>
                <a:pathLst>
                  <a:path extrusionOk="0" h="471" w="655">
                    <a:moveTo>
                      <a:pt x="314" y="1"/>
                    </a:moveTo>
                    <a:cubicBezTo>
                      <a:pt x="182" y="1"/>
                      <a:pt x="53" y="93"/>
                      <a:pt x="22" y="245"/>
                    </a:cubicBezTo>
                    <a:cubicBezTo>
                      <a:pt x="0" y="401"/>
                      <a:pt x="134" y="470"/>
                      <a:pt x="278" y="470"/>
                    </a:cubicBezTo>
                    <a:cubicBezTo>
                      <a:pt x="458" y="470"/>
                      <a:pt x="654" y="363"/>
                      <a:pt x="585" y="183"/>
                    </a:cubicBezTo>
                    <a:cubicBezTo>
                      <a:pt x="572" y="158"/>
                      <a:pt x="560" y="133"/>
                      <a:pt x="547" y="120"/>
                    </a:cubicBezTo>
                    <a:cubicBezTo>
                      <a:pt x="484" y="38"/>
                      <a:pt x="398" y="1"/>
                      <a:pt x="31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78" name="Google Shape;8078;p40"/>
              <p:cNvSpPr/>
              <p:nvPr/>
            </p:nvSpPr>
            <p:spPr>
              <a:xfrm>
                <a:off x="3463550" y="3913100"/>
                <a:ext cx="18300" cy="14650"/>
              </a:xfrm>
              <a:custGeom>
                <a:rect b="b" l="l" r="r" t="t"/>
                <a:pathLst>
                  <a:path extrusionOk="0" h="586" w="732">
                    <a:moveTo>
                      <a:pt x="383" y="0"/>
                    </a:moveTo>
                    <a:cubicBezTo>
                      <a:pt x="188" y="0"/>
                      <a:pt x="1" y="205"/>
                      <a:pt x="124" y="434"/>
                    </a:cubicBezTo>
                    <a:cubicBezTo>
                      <a:pt x="180" y="540"/>
                      <a:pt x="273" y="586"/>
                      <a:pt x="368" y="586"/>
                    </a:cubicBezTo>
                    <a:cubicBezTo>
                      <a:pt x="548" y="586"/>
                      <a:pt x="731" y="418"/>
                      <a:pt x="649" y="196"/>
                    </a:cubicBezTo>
                    <a:cubicBezTo>
                      <a:pt x="636" y="171"/>
                      <a:pt x="624" y="146"/>
                      <a:pt x="611" y="121"/>
                    </a:cubicBezTo>
                    <a:cubicBezTo>
                      <a:pt x="549" y="36"/>
                      <a:pt x="465" y="0"/>
                      <a:pt x="3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79" name="Google Shape;8079;p40"/>
              <p:cNvSpPr/>
              <p:nvPr/>
            </p:nvSpPr>
            <p:spPr>
              <a:xfrm>
                <a:off x="3435450" y="3846725"/>
                <a:ext cx="18275" cy="14625"/>
              </a:xfrm>
              <a:custGeom>
                <a:rect b="b" l="l" r="r" t="t"/>
                <a:pathLst>
                  <a:path extrusionOk="0" h="585" w="731">
                    <a:moveTo>
                      <a:pt x="381" y="0"/>
                    </a:moveTo>
                    <a:cubicBezTo>
                      <a:pt x="186" y="0"/>
                      <a:pt x="1" y="207"/>
                      <a:pt x="123" y="427"/>
                    </a:cubicBezTo>
                    <a:cubicBezTo>
                      <a:pt x="179" y="538"/>
                      <a:pt x="273" y="585"/>
                      <a:pt x="367" y="585"/>
                    </a:cubicBezTo>
                    <a:cubicBezTo>
                      <a:pt x="548" y="585"/>
                      <a:pt x="731" y="411"/>
                      <a:pt x="648" y="189"/>
                    </a:cubicBezTo>
                    <a:cubicBezTo>
                      <a:pt x="636" y="164"/>
                      <a:pt x="623" y="152"/>
                      <a:pt x="611" y="127"/>
                    </a:cubicBezTo>
                    <a:cubicBezTo>
                      <a:pt x="548" y="38"/>
                      <a:pt x="463" y="0"/>
                      <a:pt x="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80" name="Google Shape;8080;p40"/>
              <p:cNvSpPr/>
              <p:nvPr/>
            </p:nvSpPr>
            <p:spPr>
              <a:xfrm>
                <a:off x="3485425" y="3977550"/>
                <a:ext cx="18450" cy="14450"/>
              </a:xfrm>
              <a:custGeom>
                <a:rect b="b" l="l" r="r" t="t"/>
                <a:pathLst>
                  <a:path extrusionOk="0" h="578" w="738">
                    <a:moveTo>
                      <a:pt x="385" y="0"/>
                    </a:moveTo>
                    <a:cubicBezTo>
                      <a:pt x="130" y="0"/>
                      <a:pt x="0" y="341"/>
                      <a:pt x="211" y="517"/>
                    </a:cubicBezTo>
                    <a:cubicBezTo>
                      <a:pt x="265" y="559"/>
                      <a:pt x="325" y="577"/>
                      <a:pt x="383" y="577"/>
                    </a:cubicBezTo>
                    <a:cubicBezTo>
                      <a:pt x="567" y="577"/>
                      <a:pt x="737" y="392"/>
                      <a:pt x="661" y="192"/>
                    </a:cubicBezTo>
                    <a:cubicBezTo>
                      <a:pt x="624" y="92"/>
                      <a:pt x="536" y="17"/>
                      <a:pt x="436" y="5"/>
                    </a:cubicBezTo>
                    <a:cubicBezTo>
                      <a:pt x="419" y="2"/>
                      <a:pt x="401" y="0"/>
                      <a:pt x="3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81" name="Google Shape;8081;p40"/>
              <p:cNvSpPr/>
              <p:nvPr/>
            </p:nvSpPr>
            <p:spPr>
              <a:xfrm>
                <a:off x="3547875" y="3805250"/>
                <a:ext cx="15800" cy="14450"/>
              </a:xfrm>
              <a:custGeom>
                <a:rect b="b" l="l" r="r" t="t"/>
                <a:pathLst>
                  <a:path extrusionOk="0" h="578" w="632">
                    <a:moveTo>
                      <a:pt x="293" y="0"/>
                    </a:moveTo>
                    <a:cubicBezTo>
                      <a:pt x="162" y="0"/>
                      <a:pt x="35" y="90"/>
                      <a:pt x="13" y="249"/>
                    </a:cubicBezTo>
                    <a:cubicBezTo>
                      <a:pt x="0" y="324"/>
                      <a:pt x="13" y="399"/>
                      <a:pt x="63" y="461"/>
                    </a:cubicBezTo>
                    <a:cubicBezTo>
                      <a:pt x="100" y="524"/>
                      <a:pt x="175" y="561"/>
                      <a:pt x="250" y="574"/>
                    </a:cubicBezTo>
                    <a:cubicBezTo>
                      <a:pt x="266" y="576"/>
                      <a:pt x="282" y="578"/>
                      <a:pt x="297" y="578"/>
                    </a:cubicBezTo>
                    <a:cubicBezTo>
                      <a:pt x="487" y="578"/>
                      <a:pt x="632" y="371"/>
                      <a:pt x="563" y="186"/>
                    </a:cubicBezTo>
                    <a:cubicBezTo>
                      <a:pt x="550" y="161"/>
                      <a:pt x="538" y="136"/>
                      <a:pt x="525" y="124"/>
                    </a:cubicBezTo>
                    <a:cubicBezTo>
                      <a:pt x="466" y="39"/>
                      <a:pt x="378" y="0"/>
                      <a:pt x="2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82" name="Google Shape;8082;p40"/>
              <p:cNvSpPr/>
              <p:nvPr/>
            </p:nvSpPr>
            <p:spPr>
              <a:xfrm>
                <a:off x="3611050" y="3819800"/>
                <a:ext cx="18250" cy="14275"/>
              </a:xfrm>
              <a:custGeom>
                <a:rect b="b" l="l" r="r" t="t"/>
                <a:pathLst>
                  <a:path extrusionOk="0" h="571" w="730">
                    <a:moveTo>
                      <a:pt x="371" y="1"/>
                    </a:moveTo>
                    <a:cubicBezTo>
                      <a:pt x="154" y="1"/>
                      <a:pt x="0" y="254"/>
                      <a:pt x="148" y="454"/>
                    </a:cubicBezTo>
                    <a:cubicBezTo>
                      <a:pt x="198" y="516"/>
                      <a:pt x="260" y="554"/>
                      <a:pt x="348" y="566"/>
                    </a:cubicBezTo>
                    <a:cubicBezTo>
                      <a:pt x="364" y="569"/>
                      <a:pt x="380" y="571"/>
                      <a:pt x="396" y="571"/>
                    </a:cubicBezTo>
                    <a:cubicBezTo>
                      <a:pt x="586" y="571"/>
                      <a:pt x="729" y="375"/>
                      <a:pt x="660" y="179"/>
                    </a:cubicBezTo>
                    <a:cubicBezTo>
                      <a:pt x="622" y="104"/>
                      <a:pt x="572" y="54"/>
                      <a:pt x="497" y="29"/>
                    </a:cubicBezTo>
                    <a:cubicBezTo>
                      <a:pt x="454" y="9"/>
                      <a:pt x="412" y="1"/>
                      <a:pt x="3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83" name="Google Shape;8083;p40"/>
              <p:cNvSpPr/>
              <p:nvPr/>
            </p:nvSpPr>
            <p:spPr>
              <a:xfrm>
                <a:off x="3640225" y="3891100"/>
                <a:ext cx="20150" cy="14475"/>
              </a:xfrm>
              <a:custGeom>
                <a:rect b="b" l="l" r="r" t="t"/>
                <a:pathLst>
                  <a:path extrusionOk="0" h="579" w="806">
                    <a:moveTo>
                      <a:pt x="406" y="1"/>
                    </a:moveTo>
                    <a:cubicBezTo>
                      <a:pt x="53" y="1"/>
                      <a:pt x="1" y="540"/>
                      <a:pt x="368" y="576"/>
                    </a:cubicBezTo>
                    <a:cubicBezTo>
                      <a:pt x="380" y="578"/>
                      <a:pt x="392" y="578"/>
                      <a:pt x="404" y="578"/>
                    </a:cubicBezTo>
                    <a:cubicBezTo>
                      <a:pt x="736" y="578"/>
                      <a:pt x="805" y="86"/>
                      <a:pt x="455" y="1"/>
                    </a:cubicBezTo>
                    <a:lnTo>
                      <a:pt x="430" y="1"/>
                    </a:lnTo>
                    <a:cubicBezTo>
                      <a:pt x="422" y="1"/>
                      <a:pt x="414" y="1"/>
                      <a:pt x="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84" name="Google Shape;8084;p40"/>
              <p:cNvSpPr/>
              <p:nvPr/>
            </p:nvSpPr>
            <p:spPr>
              <a:xfrm>
                <a:off x="3603175" y="3935550"/>
                <a:ext cx="16250" cy="14575"/>
              </a:xfrm>
              <a:custGeom>
                <a:rect b="b" l="l" r="r" t="t"/>
                <a:pathLst>
                  <a:path extrusionOk="0" h="583" w="650">
                    <a:moveTo>
                      <a:pt x="329" y="1"/>
                    </a:moveTo>
                    <a:cubicBezTo>
                      <a:pt x="293" y="1"/>
                      <a:pt x="258" y="8"/>
                      <a:pt x="225" y="23"/>
                    </a:cubicBezTo>
                    <a:cubicBezTo>
                      <a:pt x="75" y="73"/>
                      <a:pt x="0" y="248"/>
                      <a:pt x="50" y="398"/>
                    </a:cubicBezTo>
                    <a:cubicBezTo>
                      <a:pt x="98" y="512"/>
                      <a:pt x="203" y="582"/>
                      <a:pt x="316" y="582"/>
                    </a:cubicBezTo>
                    <a:cubicBezTo>
                      <a:pt x="352" y="582"/>
                      <a:pt x="389" y="575"/>
                      <a:pt x="425" y="560"/>
                    </a:cubicBezTo>
                    <a:cubicBezTo>
                      <a:pt x="575" y="498"/>
                      <a:pt x="650" y="335"/>
                      <a:pt x="600" y="185"/>
                    </a:cubicBezTo>
                    <a:cubicBezTo>
                      <a:pt x="553" y="71"/>
                      <a:pt x="440" y="1"/>
                      <a:pt x="3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85" name="Google Shape;8085;p40"/>
              <p:cNvSpPr/>
              <p:nvPr/>
            </p:nvSpPr>
            <p:spPr>
              <a:xfrm>
                <a:off x="3555050" y="3986675"/>
                <a:ext cx="16275" cy="14525"/>
              </a:xfrm>
              <a:custGeom>
                <a:rect b="b" l="l" r="r" t="t"/>
                <a:pathLst>
                  <a:path extrusionOk="0" h="581" w="651">
                    <a:moveTo>
                      <a:pt x="356" y="0"/>
                    </a:moveTo>
                    <a:cubicBezTo>
                      <a:pt x="260" y="0"/>
                      <a:pt x="166" y="48"/>
                      <a:pt x="113" y="140"/>
                    </a:cubicBezTo>
                    <a:cubicBezTo>
                      <a:pt x="1" y="315"/>
                      <a:pt x="113" y="552"/>
                      <a:pt x="313" y="577"/>
                    </a:cubicBezTo>
                    <a:cubicBezTo>
                      <a:pt x="327" y="580"/>
                      <a:pt x="341" y="581"/>
                      <a:pt x="355" y="581"/>
                    </a:cubicBezTo>
                    <a:cubicBezTo>
                      <a:pt x="490" y="581"/>
                      <a:pt x="615" y="476"/>
                      <a:pt x="638" y="340"/>
                    </a:cubicBezTo>
                    <a:cubicBezTo>
                      <a:pt x="651" y="302"/>
                      <a:pt x="651" y="265"/>
                      <a:pt x="638" y="227"/>
                    </a:cubicBezTo>
                    <a:cubicBezTo>
                      <a:pt x="638" y="215"/>
                      <a:pt x="638" y="202"/>
                      <a:pt x="626" y="190"/>
                    </a:cubicBezTo>
                    <a:cubicBezTo>
                      <a:pt x="626" y="165"/>
                      <a:pt x="613" y="140"/>
                      <a:pt x="601" y="127"/>
                    </a:cubicBezTo>
                    <a:lnTo>
                      <a:pt x="588" y="115"/>
                    </a:lnTo>
                    <a:cubicBezTo>
                      <a:pt x="529" y="38"/>
                      <a:pt x="442" y="0"/>
                      <a:pt x="3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86" name="Google Shape;8086;p40"/>
              <p:cNvSpPr/>
              <p:nvPr/>
            </p:nvSpPr>
            <p:spPr>
              <a:xfrm>
                <a:off x="3591600" y="3968050"/>
                <a:ext cx="17450" cy="14425"/>
              </a:xfrm>
              <a:custGeom>
                <a:rect b="b" l="l" r="r" t="t"/>
                <a:pathLst>
                  <a:path extrusionOk="0" h="577" w="698">
                    <a:moveTo>
                      <a:pt x="359" y="0"/>
                    </a:moveTo>
                    <a:cubicBezTo>
                      <a:pt x="324" y="0"/>
                      <a:pt x="287" y="8"/>
                      <a:pt x="251" y="23"/>
                    </a:cubicBezTo>
                    <a:cubicBezTo>
                      <a:pt x="1" y="110"/>
                      <a:pt x="1" y="447"/>
                      <a:pt x="238" y="547"/>
                    </a:cubicBezTo>
                    <a:cubicBezTo>
                      <a:pt x="280" y="567"/>
                      <a:pt x="322" y="576"/>
                      <a:pt x="362" y="576"/>
                    </a:cubicBezTo>
                    <a:cubicBezTo>
                      <a:pt x="549" y="576"/>
                      <a:pt x="698" y="381"/>
                      <a:pt x="626" y="185"/>
                    </a:cubicBezTo>
                    <a:cubicBezTo>
                      <a:pt x="578" y="71"/>
                      <a:pt x="473" y="0"/>
                      <a:pt x="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87" name="Google Shape;8087;p40"/>
              <p:cNvSpPr/>
              <p:nvPr/>
            </p:nvSpPr>
            <p:spPr>
              <a:xfrm>
                <a:off x="3445050" y="3815900"/>
                <a:ext cx="17825" cy="14525"/>
              </a:xfrm>
              <a:custGeom>
                <a:rect b="b" l="l" r="r" t="t"/>
                <a:pathLst>
                  <a:path extrusionOk="0" h="581" w="713">
                    <a:moveTo>
                      <a:pt x="354" y="1"/>
                    </a:moveTo>
                    <a:cubicBezTo>
                      <a:pt x="179" y="1"/>
                      <a:pt x="0" y="156"/>
                      <a:pt x="64" y="373"/>
                    </a:cubicBezTo>
                    <a:cubicBezTo>
                      <a:pt x="106" y="519"/>
                      <a:pt x="212" y="580"/>
                      <a:pt x="322" y="580"/>
                    </a:cubicBezTo>
                    <a:cubicBezTo>
                      <a:pt x="512" y="580"/>
                      <a:pt x="713" y="398"/>
                      <a:pt x="602" y="160"/>
                    </a:cubicBezTo>
                    <a:cubicBezTo>
                      <a:pt x="548" y="49"/>
                      <a:pt x="452" y="1"/>
                      <a:pt x="3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88" name="Google Shape;8088;p40"/>
              <p:cNvSpPr/>
              <p:nvPr/>
            </p:nvSpPr>
            <p:spPr>
              <a:xfrm>
                <a:off x="3556900" y="3772275"/>
                <a:ext cx="18025" cy="14700"/>
              </a:xfrm>
              <a:custGeom>
                <a:rect b="b" l="l" r="r" t="t"/>
                <a:pathLst>
                  <a:path extrusionOk="0" h="588" w="721">
                    <a:moveTo>
                      <a:pt x="350" y="0"/>
                    </a:moveTo>
                    <a:cubicBezTo>
                      <a:pt x="176" y="0"/>
                      <a:pt x="0" y="157"/>
                      <a:pt x="64" y="381"/>
                    </a:cubicBezTo>
                    <a:cubicBezTo>
                      <a:pt x="110" y="527"/>
                      <a:pt x="219" y="588"/>
                      <a:pt x="331" y="588"/>
                    </a:cubicBezTo>
                    <a:cubicBezTo>
                      <a:pt x="523" y="588"/>
                      <a:pt x="720" y="406"/>
                      <a:pt x="602" y="168"/>
                    </a:cubicBezTo>
                    <a:cubicBezTo>
                      <a:pt x="547" y="51"/>
                      <a:pt x="449" y="0"/>
                      <a:pt x="3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89" name="Google Shape;8089;p40"/>
              <p:cNvSpPr/>
              <p:nvPr/>
            </p:nvSpPr>
            <p:spPr>
              <a:xfrm>
                <a:off x="3406300" y="3830675"/>
                <a:ext cx="17825" cy="14725"/>
              </a:xfrm>
              <a:custGeom>
                <a:rect b="b" l="l" r="r" t="t"/>
                <a:pathLst>
                  <a:path extrusionOk="0" h="589" w="713">
                    <a:moveTo>
                      <a:pt x="351" y="1"/>
                    </a:moveTo>
                    <a:cubicBezTo>
                      <a:pt x="176" y="1"/>
                      <a:pt x="1" y="158"/>
                      <a:pt x="65" y="381"/>
                    </a:cubicBezTo>
                    <a:cubicBezTo>
                      <a:pt x="111" y="528"/>
                      <a:pt x="218" y="589"/>
                      <a:pt x="328" y="589"/>
                    </a:cubicBezTo>
                    <a:cubicBezTo>
                      <a:pt x="518" y="589"/>
                      <a:pt x="713" y="407"/>
                      <a:pt x="602" y="169"/>
                    </a:cubicBezTo>
                    <a:cubicBezTo>
                      <a:pt x="548" y="51"/>
                      <a:pt x="449" y="1"/>
                      <a:pt x="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90" name="Google Shape;8090;p40"/>
              <p:cNvSpPr/>
              <p:nvPr/>
            </p:nvSpPr>
            <p:spPr>
              <a:xfrm>
                <a:off x="3740325" y="3883800"/>
                <a:ext cx="15700" cy="14600"/>
              </a:xfrm>
              <a:custGeom>
                <a:rect b="b" l="l" r="r" t="t"/>
                <a:pathLst>
                  <a:path extrusionOk="0" h="584" w="628">
                    <a:moveTo>
                      <a:pt x="319" y="0"/>
                    </a:moveTo>
                    <a:cubicBezTo>
                      <a:pt x="240" y="0"/>
                      <a:pt x="159" y="33"/>
                      <a:pt x="100" y="106"/>
                    </a:cubicBezTo>
                    <a:cubicBezTo>
                      <a:pt x="0" y="231"/>
                      <a:pt x="13" y="406"/>
                      <a:pt x="138" y="506"/>
                    </a:cubicBezTo>
                    <a:lnTo>
                      <a:pt x="138" y="518"/>
                    </a:lnTo>
                    <a:cubicBezTo>
                      <a:pt x="193" y="564"/>
                      <a:pt x="257" y="584"/>
                      <a:pt x="318" y="584"/>
                    </a:cubicBezTo>
                    <a:cubicBezTo>
                      <a:pt x="478" y="584"/>
                      <a:pt x="627" y="449"/>
                      <a:pt x="600" y="268"/>
                    </a:cubicBezTo>
                    <a:cubicBezTo>
                      <a:pt x="592" y="101"/>
                      <a:pt x="458" y="0"/>
                      <a:pt x="3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91" name="Google Shape;8091;p40"/>
              <p:cNvSpPr/>
              <p:nvPr/>
            </p:nvSpPr>
            <p:spPr>
              <a:xfrm>
                <a:off x="3777500" y="3863000"/>
                <a:ext cx="18250" cy="14475"/>
              </a:xfrm>
              <a:custGeom>
                <a:rect b="b" l="l" r="r" t="t"/>
                <a:pathLst>
                  <a:path extrusionOk="0" h="579" w="730">
                    <a:moveTo>
                      <a:pt x="362" y="1"/>
                    </a:moveTo>
                    <a:cubicBezTo>
                      <a:pt x="266" y="1"/>
                      <a:pt x="171" y="48"/>
                      <a:pt x="113" y="138"/>
                    </a:cubicBezTo>
                    <a:cubicBezTo>
                      <a:pt x="0" y="313"/>
                      <a:pt x="113" y="551"/>
                      <a:pt x="313" y="576"/>
                    </a:cubicBezTo>
                    <a:cubicBezTo>
                      <a:pt x="329" y="578"/>
                      <a:pt x="344" y="579"/>
                      <a:pt x="359" y="579"/>
                    </a:cubicBezTo>
                    <a:cubicBezTo>
                      <a:pt x="594" y="579"/>
                      <a:pt x="729" y="314"/>
                      <a:pt x="600" y="126"/>
                    </a:cubicBezTo>
                    <a:cubicBezTo>
                      <a:pt x="540" y="41"/>
                      <a:pt x="451" y="1"/>
                      <a:pt x="3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92" name="Google Shape;8092;p40"/>
              <p:cNvSpPr/>
              <p:nvPr/>
            </p:nvSpPr>
            <p:spPr>
              <a:xfrm>
                <a:off x="3710700" y="3850150"/>
                <a:ext cx="18250" cy="14725"/>
              </a:xfrm>
              <a:custGeom>
                <a:rect b="b" l="l" r="r" t="t"/>
                <a:pathLst>
                  <a:path extrusionOk="0" h="589" w="730">
                    <a:moveTo>
                      <a:pt x="380" y="1"/>
                    </a:moveTo>
                    <a:cubicBezTo>
                      <a:pt x="185" y="1"/>
                      <a:pt x="0" y="208"/>
                      <a:pt x="123" y="427"/>
                    </a:cubicBezTo>
                    <a:cubicBezTo>
                      <a:pt x="184" y="540"/>
                      <a:pt x="281" y="588"/>
                      <a:pt x="376" y="588"/>
                    </a:cubicBezTo>
                    <a:cubicBezTo>
                      <a:pt x="555" y="588"/>
                      <a:pt x="729" y="418"/>
                      <a:pt x="648" y="190"/>
                    </a:cubicBezTo>
                    <a:cubicBezTo>
                      <a:pt x="635" y="165"/>
                      <a:pt x="623" y="152"/>
                      <a:pt x="610" y="127"/>
                    </a:cubicBezTo>
                    <a:cubicBezTo>
                      <a:pt x="547" y="38"/>
                      <a:pt x="463" y="1"/>
                      <a:pt x="3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93" name="Google Shape;8093;p40"/>
              <p:cNvSpPr/>
              <p:nvPr/>
            </p:nvSpPr>
            <p:spPr>
              <a:xfrm>
                <a:off x="3722050" y="3811075"/>
                <a:ext cx="15175" cy="14525"/>
              </a:xfrm>
              <a:custGeom>
                <a:rect b="b" l="l" r="r" t="t"/>
                <a:pathLst>
                  <a:path extrusionOk="0" h="581" w="607">
                    <a:moveTo>
                      <a:pt x="313" y="0"/>
                    </a:moveTo>
                    <a:cubicBezTo>
                      <a:pt x="152" y="0"/>
                      <a:pt x="1" y="135"/>
                      <a:pt x="19" y="316"/>
                    </a:cubicBezTo>
                    <a:cubicBezTo>
                      <a:pt x="35" y="480"/>
                      <a:pt x="168" y="581"/>
                      <a:pt x="305" y="581"/>
                    </a:cubicBezTo>
                    <a:cubicBezTo>
                      <a:pt x="387" y="581"/>
                      <a:pt x="471" y="545"/>
                      <a:pt x="531" y="466"/>
                    </a:cubicBezTo>
                    <a:cubicBezTo>
                      <a:pt x="581" y="416"/>
                      <a:pt x="606" y="328"/>
                      <a:pt x="594" y="253"/>
                    </a:cubicBezTo>
                    <a:cubicBezTo>
                      <a:pt x="594" y="228"/>
                      <a:pt x="594" y="203"/>
                      <a:pt x="581" y="191"/>
                    </a:cubicBezTo>
                    <a:cubicBezTo>
                      <a:pt x="556" y="141"/>
                      <a:pt x="531" y="91"/>
                      <a:pt x="494" y="66"/>
                    </a:cubicBezTo>
                    <a:cubicBezTo>
                      <a:pt x="438" y="20"/>
                      <a:pt x="375" y="0"/>
                      <a:pt x="3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94" name="Google Shape;8094;p40"/>
              <p:cNvSpPr/>
              <p:nvPr/>
            </p:nvSpPr>
            <p:spPr>
              <a:xfrm>
                <a:off x="3756875" y="3810325"/>
                <a:ext cx="17350" cy="14375"/>
              </a:xfrm>
              <a:custGeom>
                <a:rect b="b" l="l" r="r" t="t"/>
                <a:pathLst>
                  <a:path extrusionOk="0" h="575" w="694">
                    <a:moveTo>
                      <a:pt x="343" y="0"/>
                    </a:moveTo>
                    <a:cubicBezTo>
                      <a:pt x="251" y="0"/>
                      <a:pt x="158" y="44"/>
                      <a:pt x="101" y="133"/>
                    </a:cubicBezTo>
                    <a:cubicBezTo>
                      <a:pt x="1" y="308"/>
                      <a:pt x="101" y="546"/>
                      <a:pt x="300" y="571"/>
                    </a:cubicBezTo>
                    <a:cubicBezTo>
                      <a:pt x="318" y="574"/>
                      <a:pt x="335" y="575"/>
                      <a:pt x="352" y="575"/>
                    </a:cubicBezTo>
                    <a:cubicBezTo>
                      <a:pt x="551" y="575"/>
                      <a:pt x="694" y="379"/>
                      <a:pt x="613" y="183"/>
                    </a:cubicBezTo>
                    <a:cubicBezTo>
                      <a:pt x="613" y="158"/>
                      <a:pt x="600" y="133"/>
                      <a:pt x="575" y="121"/>
                    </a:cubicBezTo>
                    <a:cubicBezTo>
                      <a:pt x="520" y="41"/>
                      <a:pt x="432" y="0"/>
                      <a:pt x="3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95" name="Google Shape;8095;p40"/>
              <p:cNvSpPr/>
              <p:nvPr/>
            </p:nvSpPr>
            <p:spPr>
              <a:xfrm>
                <a:off x="3790300" y="3829775"/>
                <a:ext cx="16600" cy="14425"/>
              </a:xfrm>
              <a:custGeom>
                <a:rect b="b" l="l" r="r" t="t"/>
                <a:pathLst>
                  <a:path extrusionOk="0" h="577" w="664">
                    <a:moveTo>
                      <a:pt x="329" y="1"/>
                    </a:moveTo>
                    <a:cubicBezTo>
                      <a:pt x="295" y="1"/>
                      <a:pt x="260" y="6"/>
                      <a:pt x="226" y="18"/>
                    </a:cubicBezTo>
                    <a:cubicBezTo>
                      <a:pt x="76" y="80"/>
                      <a:pt x="1" y="242"/>
                      <a:pt x="63" y="392"/>
                    </a:cubicBezTo>
                    <a:cubicBezTo>
                      <a:pt x="111" y="506"/>
                      <a:pt x="216" y="577"/>
                      <a:pt x="329" y="577"/>
                    </a:cubicBezTo>
                    <a:cubicBezTo>
                      <a:pt x="365" y="577"/>
                      <a:pt x="402" y="570"/>
                      <a:pt x="438" y="555"/>
                    </a:cubicBezTo>
                    <a:cubicBezTo>
                      <a:pt x="588" y="505"/>
                      <a:pt x="663" y="330"/>
                      <a:pt x="601" y="180"/>
                    </a:cubicBezTo>
                    <a:cubicBezTo>
                      <a:pt x="552" y="64"/>
                      <a:pt x="444" y="1"/>
                      <a:pt x="3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96" name="Google Shape;8096;p40"/>
              <p:cNvSpPr/>
              <p:nvPr/>
            </p:nvSpPr>
            <p:spPr>
              <a:xfrm>
                <a:off x="3696625" y="3750425"/>
                <a:ext cx="18650" cy="14300"/>
              </a:xfrm>
              <a:custGeom>
                <a:rect b="b" l="l" r="r" t="t"/>
                <a:pathLst>
                  <a:path extrusionOk="0" h="572" w="746">
                    <a:moveTo>
                      <a:pt x="384" y="0"/>
                    </a:moveTo>
                    <a:cubicBezTo>
                      <a:pt x="130" y="0"/>
                      <a:pt x="0" y="341"/>
                      <a:pt x="211" y="505"/>
                    </a:cubicBezTo>
                    <a:cubicBezTo>
                      <a:pt x="270" y="551"/>
                      <a:pt x="335" y="572"/>
                      <a:pt x="397" y="572"/>
                    </a:cubicBezTo>
                    <a:cubicBezTo>
                      <a:pt x="583" y="572"/>
                      <a:pt x="746" y="386"/>
                      <a:pt x="661" y="180"/>
                    </a:cubicBezTo>
                    <a:cubicBezTo>
                      <a:pt x="624" y="80"/>
                      <a:pt x="536" y="17"/>
                      <a:pt x="436" y="5"/>
                    </a:cubicBezTo>
                    <a:cubicBezTo>
                      <a:pt x="418" y="2"/>
                      <a:pt x="401" y="0"/>
                      <a:pt x="3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97" name="Google Shape;8097;p40"/>
              <p:cNvSpPr/>
              <p:nvPr/>
            </p:nvSpPr>
            <p:spPr>
              <a:xfrm>
                <a:off x="3736250" y="3738500"/>
                <a:ext cx="15800" cy="14625"/>
              </a:xfrm>
              <a:custGeom>
                <a:rect b="b" l="l" r="r" t="t"/>
                <a:pathLst>
                  <a:path extrusionOk="0" h="585" w="632">
                    <a:moveTo>
                      <a:pt x="322" y="1"/>
                    </a:moveTo>
                    <a:cubicBezTo>
                      <a:pt x="242" y="1"/>
                      <a:pt x="160" y="34"/>
                      <a:pt x="101" y="107"/>
                    </a:cubicBezTo>
                    <a:cubicBezTo>
                      <a:pt x="1" y="232"/>
                      <a:pt x="26" y="419"/>
                      <a:pt x="151" y="519"/>
                    </a:cubicBezTo>
                    <a:cubicBezTo>
                      <a:pt x="206" y="564"/>
                      <a:pt x="268" y="584"/>
                      <a:pt x="328" y="584"/>
                    </a:cubicBezTo>
                    <a:cubicBezTo>
                      <a:pt x="486" y="584"/>
                      <a:pt x="631" y="447"/>
                      <a:pt x="613" y="257"/>
                    </a:cubicBezTo>
                    <a:cubicBezTo>
                      <a:pt x="597" y="99"/>
                      <a:pt x="461" y="1"/>
                      <a:pt x="3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98" name="Google Shape;8098;p40"/>
              <p:cNvSpPr/>
              <p:nvPr/>
            </p:nvSpPr>
            <p:spPr>
              <a:xfrm>
                <a:off x="3683150" y="3783350"/>
                <a:ext cx="17975" cy="14500"/>
              </a:xfrm>
              <a:custGeom>
                <a:rect b="b" l="l" r="r" t="t"/>
                <a:pathLst>
                  <a:path extrusionOk="0" h="580" w="719">
                    <a:moveTo>
                      <a:pt x="377" y="1"/>
                    </a:moveTo>
                    <a:cubicBezTo>
                      <a:pt x="292" y="1"/>
                      <a:pt x="209" y="40"/>
                      <a:pt x="150" y="112"/>
                    </a:cubicBezTo>
                    <a:cubicBezTo>
                      <a:pt x="0" y="287"/>
                      <a:pt x="100" y="550"/>
                      <a:pt x="325" y="575"/>
                    </a:cubicBezTo>
                    <a:cubicBezTo>
                      <a:pt x="343" y="578"/>
                      <a:pt x="360" y="579"/>
                      <a:pt x="377" y="579"/>
                    </a:cubicBezTo>
                    <a:cubicBezTo>
                      <a:pt x="576" y="579"/>
                      <a:pt x="718" y="383"/>
                      <a:pt x="638" y="187"/>
                    </a:cubicBezTo>
                    <a:cubicBezTo>
                      <a:pt x="625" y="137"/>
                      <a:pt x="588" y="100"/>
                      <a:pt x="550" y="62"/>
                    </a:cubicBezTo>
                    <a:cubicBezTo>
                      <a:pt x="498" y="21"/>
                      <a:pt x="437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99" name="Google Shape;8099;p40"/>
              <p:cNvSpPr/>
              <p:nvPr/>
            </p:nvSpPr>
            <p:spPr>
              <a:xfrm>
                <a:off x="3763750" y="377232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15" y="1"/>
                    </a:moveTo>
                    <a:cubicBezTo>
                      <a:pt x="284" y="1"/>
                      <a:pt x="254" y="6"/>
                      <a:pt x="225" y="16"/>
                    </a:cubicBezTo>
                    <a:cubicBezTo>
                      <a:pt x="75" y="79"/>
                      <a:pt x="0" y="241"/>
                      <a:pt x="50" y="391"/>
                    </a:cubicBezTo>
                    <a:cubicBezTo>
                      <a:pt x="98" y="505"/>
                      <a:pt x="203" y="576"/>
                      <a:pt x="317" y="576"/>
                    </a:cubicBezTo>
                    <a:cubicBezTo>
                      <a:pt x="353" y="576"/>
                      <a:pt x="389" y="569"/>
                      <a:pt x="425" y="553"/>
                    </a:cubicBezTo>
                    <a:cubicBezTo>
                      <a:pt x="575" y="503"/>
                      <a:pt x="650" y="329"/>
                      <a:pt x="588" y="191"/>
                    </a:cubicBezTo>
                    <a:cubicBezTo>
                      <a:pt x="548" y="72"/>
                      <a:pt x="430" y="1"/>
                      <a:pt x="3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00" name="Google Shape;8100;p40"/>
              <p:cNvSpPr/>
              <p:nvPr/>
            </p:nvSpPr>
            <p:spPr>
              <a:xfrm>
                <a:off x="3854675" y="3838600"/>
                <a:ext cx="18900" cy="14425"/>
              </a:xfrm>
              <a:custGeom>
                <a:rect b="b" l="l" r="r" t="t"/>
                <a:pathLst>
                  <a:path extrusionOk="0" h="577" w="756">
                    <a:moveTo>
                      <a:pt x="379" y="0"/>
                    </a:moveTo>
                    <a:cubicBezTo>
                      <a:pt x="370" y="0"/>
                      <a:pt x="360" y="1"/>
                      <a:pt x="350" y="2"/>
                    </a:cubicBezTo>
                    <a:cubicBezTo>
                      <a:pt x="88" y="27"/>
                      <a:pt x="0" y="352"/>
                      <a:pt x="200" y="514"/>
                    </a:cubicBezTo>
                    <a:cubicBezTo>
                      <a:pt x="253" y="557"/>
                      <a:pt x="316" y="577"/>
                      <a:pt x="378" y="577"/>
                    </a:cubicBezTo>
                    <a:cubicBezTo>
                      <a:pt x="461" y="577"/>
                      <a:pt x="543" y="541"/>
                      <a:pt x="600" y="477"/>
                    </a:cubicBezTo>
                    <a:cubicBezTo>
                      <a:pt x="756" y="285"/>
                      <a:pt x="612" y="0"/>
                      <a:pt x="3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01" name="Google Shape;8101;p40"/>
              <p:cNvSpPr/>
              <p:nvPr/>
            </p:nvSpPr>
            <p:spPr>
              <a:xfrm>
                <a:off x="3830225" y="3774475"/>
                <a:ext cx="17050" cy="14550"/>
              </a:xfrm>
              <a:custGeom>
                <a:rect b="b" l="l" r="r" t="t"/>
                <a:pathLst>
                  <a:path extrusionOk="0" h="582" w="682">
                    <a:moveTo>
                      <a:pt x="372" y="1"/>
                    </a:moveTo>
                    <a:cubicBezTo>
                      <a:pt x="172" y="1"/>
                      <a:pt x="1" y="219"/>
                      <a:pt x="116" y="430"/>
                    </a:cubicBezTo>
                    <a:cubicBezTo>
                      <a:pt x="178" y="535"/>
                      <a:pt x="277" y="582"/>
                      <a:pt x="374" y="582"/>
                    </a:cubicBezTo>
                    <a:cubicBezTo>
                      <a:pt x="530" y="582"/>
                      <a:pt x="681" y="460"/>
                      <a:pt x="666" y="268"/>
                    </a:cubicBezTo>
                    <a:cubicBezTo>
                      <a:pt x="653" y="230"/>
                      <a:pt x="653" y="218"/>
                      <a:pt x="641" y="193"/>
                    </a:cubicBezTo>
                    <a:cubicBezTo>
                      <a:pt x="628" y="143"/>
                      <a:pt x="591" y="105"/>
                      <a:pt x="553" y="68"/>
                    </a:cubicBezTo>
                    <a:cubicBezTo>
                      <a:pt x="495" y="21"/>
                      <a:pt x="432" y="1"/>
                      <a:pt x="3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02" name="Google Shape;8102;p40"/>
              <p:cNvSpPr/>
              <p:nvPr/>
            </p:nvSpPr>
            <p:spPr>
              <a:xfrm>
                <a:off x="3824975" y="3810725"/>
                <a:ext cx="16275" cy="14425"/>
              </a:xfrm>
              <a:custGeom>
                <a:rect b="b" l="l" r="r" t="t"/>
                <a:pathLst>
                  <a:path extrusionOk="0" h="577" w="651">
                    <a:moveTo>
                      <a:pt x="329" y="0"/>
                    </a:moveTo>
                    <a:cubicBezTo>
                      <a:pt x="295" y="0"/>
                      <a:pt x="260" y="6"/>
                      <a:pt x="226" y="17"/>
                    </a:cubicBezTo>
                    <a:cubicBezTo>
                      <a:pt x="76" y="80"/>
                      <a:pt x="1" y="242"/>
                      <a:pt x="63" y="392"/>
                    </a:cubicBezTo>
                    <a:cubicBezTo>
                      <a:pt x="101" y="506"/>
                      <a:pt x="211" y="577"/>
                      <a:pt x="328" y="577"/>
                    </a:cubicBezTo>
                    <a:cubicBezTo>
                      <a:pt x="365" y="577"/>
                      <a:pt x="402" y="570"/>
                      <a:pt x="438" y="555"/>
                    </a:cubicBezTo>
                    <a:cubicBezTo>
                      <a:pt x="588" y="505"/>
                      <a:pt x="651" y="330"/>
                      <a:pt x="601" y="180"/>
                    </a:cubicBezTo>
                    <a:cubicBezTo>
                      <a:pt x="552" y="64"/>
                      <a:pt x="445" y="0"/>
                      <a:pt x="3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03" name="Google Shape;8103;p40"/>
              <p:cNvSpPr/>
              <p:nvPr/>
            </p:nvSpPr>
            <p:spPr>
              <a:xfrm>
                <a:off x="3806550" y="3705150"/>
                <a:ext cx="16350" cy="14550"/>
              </a:xfrm>
              <a:custGeom>
                <a:rect b="b" l="l" r="r" t="t"/>
                <a:pathLst>
                  <a:path extrusionOk="0" h="582" w="654">
                    <a:moveTo>
                      <a:pt x="296" y="0"/>
                    </a:moveTo>
                    <a:cubicBezTo>
                      <a:pt x="161" y="0"/>
                      <a:pt x="36" y="105"/>
                      <a:pt x="13" y="241"/>
                    </a:cubicBezTo>
                    <a:cubicBezTo>
                      <a:pt x="1" y="316"/>
                      <a:pt x="26" y="404"/>
                      <a:pt x="63" y="466"/>
                    </a:cubicBezTo>
                    <a:cubicBezTo>
                      <a:pt x="125" y="547"/>
                      <a:pt x="208" y="582"/>
                      <a:pt x="290" y="582"/>
                    </a:cubicBezTo>
                    <a:cubicBezTo>
                      <a:pt x="474" y="582"/>
                      <a:pt x="653" y="407"/>
                      <a:pt x="575" y="191"/>
                    </a:cubicBezTo>
                    <a:cubicBezTo>
                      <a:pt x="563" y="166"/>
                      <a:pt x="550" y="141"/>
                      <a:pt x="538" y="116"/>
                    </a:cubicBezTo>
                    <a:cubicBezTo>
                      <a:pt x="488" y="54"/>
                      <a:pt x="425" y="16"/>
                      <a:pt x="338" y="4"/>
                    </a:cubicBezTo>
                    <a:cubicBezTo>
                      <a:pt x="324" y="1"/>
                      <a:pt x="310" y="0"/>
                      <a:pt x="2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04" name="Google Shape;8104;p40"/>
              <p:cNvSpPr/>
              <p:nvPr/>
            </p:nvSpPr>
            <p:spPr>
              <a:xfrm>
                <a:off x="3792500" y="3751550"/>
                <a:ext cx="16575" cy="14400"/>
              </a:xfrm>
              <a:custGeom>
                <a:rect b="b" l="l" r="r" t="t"/>
                <a:pathLst>
                  <a:path extrusionOk="0" h="576" w="663">
                    <a:moveTo>
                      <a:pt x="336" y="0"/>
                    </a:moveTo>
                    <a:cubicBezTo>
                      <a:pt x="299" y="0"/>
                      <a:pt x="261" y="7"/>
                      <a:pt x="225" y="22"/>
                    </a:cubicBezTo>
                    <a:cubicBezTo>
                      <a:pt x="75" y="72"/>
                      <a:pt x="0" y="247"/>
                      <a:pt x="63" y="385"/>
                    </a:cubicBezTo>
                    <a:cubicBezTo>
                      <a:pt x="112" y="503"/>
                      <a:pt x="224" y="575"/>
                      <a:pt x="343" y="575"/>
                    </a:cubicBezTo>
                    <a:cubicBezTo>
                      <a:pt x="374" y="575"/>
                      <a:pt x="406" y="570"/>
                      <a:pt x="438" y="560"/>
                    </a:cubicBezTo>
                    <a:cubicBezTo>
                      <a:pt x="588" y="497"/>
                      <a:pt x="663" y="335"/>
                      <a:pt x="600" y="185"/>
                    </a:cubicBezTo>
                    <a:cubicBezTo>
                      <a:pt x="562" y="71"/>
                      <a:pt x="452" y="0"/>
                      <a:pt x="3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05" name="Google Shape;8105;p40"/>
              <p:cNvSpPr/>
              <p:nvPr/>
            </p:nvSpPr>
            <p:spPr>
              <a:xfrm>
                <a:off x="3671575" y="3906225"/>
                <a:ext cx="17675" cy="14400"/>
              </a:xfrm>
              <a:custGeom>
                <a:rect b="b" l="l" r="r" t="t"/>
                <a:pathLst>
                  <a:path extrusionOk="0" h="576" w="707">
                    <a:moveTo>
                      <a:pt x="358" y="1"/>
                    </a:moveTo>
                    <a:cubicBezTo>
                      <a:pt x="264" y="1"/>
                      <a:pt x="171" y="45"/>
                      <a:pt x="113" y="134"/>
                    </a:cubicBezTo>
                    <a:cubicBezTo>
                      <a:pt x="1" y="321"/>
                      <a:pt x="113" y="546"/>
                      <a:pt x="313" y="571"/>
                    </a:cubicBezTo>
                    <a:cubicBezTo>
                      <a:pt x="331" y="574"/>
                      <a:pt x="348" y="575"/>
                      <a:pt x="365" y="575"/>
                    </a:cubicBezTo>
                    <a:cubicBezTo>
                      <a:pt x="564" y="575"/>
                      <a:pt x="706" y="380"/>
                      <a:pt x="626" y="184"/>
                    </a:cubicBezTo>
                    <a:cubicBezTo>
                      <a:pt x="626" y="159"/>
                      <a:pt x="613" y="146"/>
                      <a:pt x="601" y="121"/>
                    </a:cubicBezTo>
                    <a:cubicBezTo>
                      <a:pt x="539" y="41"/>
                      <a:pt x="448" y="1"/>
                      <a:pt x="3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06" name="Google Shape;8106;p40"/>
              <p:cNvSpPr/>
              <p:nvPr/>
            </p:nvSpPr>
            <p:spPr>
              <a:xfrm>
                <a:off x="3677100" y="3869025"/>
                <a:ext cx="17000" cy="12850"/>
              </a:xfrm>
              <a:custGeom>
                <a:rect b="b" l="l" r="r" t="t"/>
                <a:pathLst>
                  <a:path extrusionOk="0" h="514" w="680">
                    <a:moveTo>
                      <a:pt x="487" y="1"/>
                    </a:moveTo>
                    <a:cubicBezTo>
                      <a:pt x="279" y="1"/>
                      <a:pt x="1" y="289"/>
                      <a:pt x="205" y="447"/>
                    </a:cubicBezTo>
                    <a:cubicBezTo>
                      <a:pt x="260" y="491"/>
                      <a:pt x="326" y="514"/>
                      <a:pt x="390" y="514"/>
                    </a:cubicBezTo>
                    <a:cubicBezTo>
                      <a:pt x="471" y="514"/>
                      <a:pt x="549" y="479"/>
                      <a:pt x="605" y="410"/>
                    </a:cubicBezTo>
                    <a:cubicBezTo>
                      <a:pt x="655" y="347"/>
                      <a:pt x="680" y="272"/>
                      <a:pt x="667" y="197"/>
                    </a:cubicBezTo>
                    <a:cubicBezTo>
                      <a:pt x="667" y="172"/>
                      <a:pt x="667" y="147"/>
                      <a:pt x="655" y="122"/>
                    </a:cubicBezTo>
                    <a:cubicBezTo>
                      <a:pt x="623" y="35"/>
                      <a:pt x="559" y="1"/>
                      <a:pt x="4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07" name="Google Shape;8107;p40"/>
              <p:cNvSpPr/>
              <p:nvPr/>
            </p:nvSpPr>
            <p:spPr>
              <a:xfrm>
                <a:off x="3645650" y="3846450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51" y="0"/>
                    </a:moveTo>
                    <a:cubicBezTo>
                      <a:pt x="257" y="0"/>
                      <a:pt x="165" y="47"/>
                      <a:pt x="113" y="138"/>
                    </a:cubicBezTo>
                    <a:cubicBezTo>
                      <a:pt x="1" y="325"/>
                      <a:pt x="113" y="550"/>
                      <a:pt x="313" y="575"/>
                    </a:cubicBezTo>
                    <a:cubicBezTo>
                      <a:pt x="330" y="578"/>
                      <a:pt x="346" y="580"/>
                      <a:pt x="362" y="580"/>
                    </a:cubicBezTo>
                    <a:cubicBezTo>
                      <a:pt x="551" y="580"/>
                      <a:pt x="695" y="384"/>
                      <a:pt x="626" y="188"/>
                    </a:cubicBezTo>
                    <a:cubicBezTo>
                      <a:pt x="613" y="163"/>
                      <a:pt x="601" y="150"/>
                      <a:pt x="588" y="125"/>
                    </a:cubicBezTo>
                    <a:cubicBezTo>
                      <a:pt x="528" y="41"/>
                      <a:pt x="439" y="0"/>
                      <a:pt x="3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08" name="Google Shape;8108;p40"/>
              <p:cNvSpPr/>
              <p:nvPr/>
            </p:nvSpPr>
            <p:spPr>
              <a:xfrm>
                <a:off x="3621800" y="3780925"/>
                <a:ext cx="17375" cy="12825"/>
              </a:xfrm>
              <a:custGeom>
                <a:rect b="b" l="l" r="r" t="t"/>
                <a:pathLst>
                  <a:path extrusionOk="0" h="513" w="695">
                    <a:moveTo>
                      <a:pt x="487" y="0"/>
                    </a:moveTo>
                    <a:cubicBezTo>
                      <a:pt x="279" y="0"/>
                      <a:pt x="1" y="289"/>
                      <a:pt x="205" y="447"/>
                    </a:cubicBezTo>
                    <a:cubicBezTo>
                      <a:pt x="261" y="492"/>
                      <a:pt x="324" y="512"/>
                      <a:pt x="386" y="512"/>
                    </a:cubicBezTo>
                    <a:cubicBezTo>
                      <a:pt x="546" y="512"/>
                      <a:pt x="694" y="377"/>
                      <a:pt x="667" y="197"/>
                    </a:cubicBezTo>
                    <a:cubicBezTo>
                      <a:pt x="667" y="172"/>
                      <a:pt x="667" y="147"/>
                      <a:pt x="655" y="122"/>
                    </a:cubicBezTo>
                    <a:cubicBezTo>
                      <a:pt x="623" y="35"/>
                      <a:pt x="559" y="0"/>
                      <a:pt x="4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09" name="Google Shape;8109;p40"/>
              <p:cNvSpPr/>
              <p:nvPr/>
            </p:nvSpPr>
            <p:spPr>
              <a:xfrm>
                <a:off x="3648875" y="3807625"/>
                <a:ext cx="18575" cy="14525"/>
              </a:xfrm>
              <a:custGeom>
                <a:rect b="b" l="l" r="r" t="t"/>
                <a:pathLst>
                  <a:path extrusionOk="0" h="581" w="743">
                    <a:moveTo>
                      <a:pt x="400" y="1"/>
                    </a:moveTo>
                    <a:cubicBezTo>
                      <a:pt x="65" y="1"/>
                      <a:pt x="0" y="519"/>
                      <a:pt x="359" y="579"/>
                    </a:cubicBezTo>
                    <a:cubicBezTo>
                      <a:pt x="371" y="580"/>
                      <a:pt x="382" y="581"/>
                      <a:pt x="393" y="581"/>
                    </a:cubicBezTo>
                    <a:cubicBezTo>
                      <a:pt x="590" y="581"/>
                      <a:pt x="742" y="380"/>
                      <a:pt x="672" y="191"/>
                    </a:cubicBezTo>
                    <a:cubicBezTo>
                      <a:pt x="659" y="166"/>
                      <a:pt x="647" y="141"/>
                      <a:pt x="634" y="129"/>
                    </a:cubicBezTo>
                    <a:cubicBezTo>
                      <a:pt x="584" y="66"/>
                      <a:pt x="522" y="16"/>
                      <a:pt x="447" y="4"/>
                    </a:cubicBezTo>
                    <a:cubicBezTo>
                      <a:pt x="431" y="2"/>
                      <a:pt x="415" y="1"/>
                      <a:pt x="4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10" name="Google Shape;8110;p40"/>
              <p:cNvSpPr/>
              <p:nvPr/>
            </p:nvSpPr>
            <p:spPr>
              <a:xfrm>
                <a:off x="3792800" y="3790900"/>
                <a:ext cx="18650" cy="14700"/>
              </a:xfrm>
              <a:custGeom>
                <a:rect b="b" l="l" r="r" t="t"/>
                <a:pathLst>
                  <a:path extrusionOk="0" h="588" w="746">
                    <a:moveTo>
                      <a:pt x="409" y="1"/>
                    </a:moveTo>
                    <a:cubicBezTo>
                      <a:pt x="198" y="1"/>
                      <a:pt x="0" y="247"/>
                      <a:pt x="163" y="473"/>
                    </a:cubicBezTo>
                    <a:cubicBezTo>
                      <a:pt x="213" y="535"/>
                      <a:pt x="276" y="573"/>
                      <a:pt x="351" y="585"/>
                    </a:cubicBezTo>
                    <a:cubicBezTo>
                      <a:pt x="363" y="587"/>
                      <a:pt x="375" y="587"/>
                      <a:pt x="387" y="587"/>
                    </a:cubicBezTo>
                    <a:cubicBezTo>
                      <a:pt x="594" y="587"/>
                      <a:pt x="746" y="387"/>
                      <a:pt x="663" y="198"/>
                    </a:cubicBezTo>
                    <a:cubicBezTo>
                      <a:pt x="663" y="173"/>
                      <a:pt x="651" y="148"/>
                      <a:pt x="638" y="123"/>
                    </a:cubicBezTo>
                    <a:cubicBezTo>
                      <a:pt x="572" y="37"/>
                      <a:pt x="490" y="1"/>
                      <a:pt x="4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11" name="Google Shape;8111;p40"/>
              <p:cNvSpPr/>
              <p:nvPr/>
            </p:nvSpPr>
            <p:spPr>
              <a:xfrm>
                <a:off x="3727500" y="3777075"/>
                <a:ext cx="17375" cy="14525"/>
              </a:xfrm>
              <a:custGeom>
                <a:rect b="b" l="l" r="r" t="t"/>
                <a:pathLst>
                  <a:path extrusionOk="0" h="581" w="695">
                    <a:moveTo>
                      <a:pt x="350" y="1"/>
                    </a:moveTo>
                    <a:cubicBezTo>
                      <a:pt x="254" y="1"/>
                      <a:pt x="159" y="48"/>
                      <a:pt x="101" y="139"/>
                    </a:cubicBezTo>
                    <a:cubicBezTo>
                      <a:pt x="1" y="313"/>
                      <a:pt x="101" y="551"/>
                      <a:pt x="313" y="576"/>
                    </a:cubicBezTo>
                    <a:cubicBezTo>
                      <a:pt x="330" y="579"/>
                      <a:pt x="346" y="580"/>
                      <a:pt x="362" y="580"/>
                    </a:cubicBezTo>
                    <a:cubicBezTo>
                      <a:pt x="552" y="580"/>
                      <a:pt x="695" y="384"/>
                      <a:pt x="626" y="189"/>
                    </a:cubicBezTo>
                    <a:cubicBezTo>
                      <a:pt x="613" y="164"/>
                      <a:pt x="601" y="139"/>
                      <a:pt x="588" y="126"/>
                    </a:cubicBezTo>
                    <a:cubicBezTo>
                      <a:pt x="528" y="42"/>
                      <a:pt x="439" y="1"/>
                      <a:pt x="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12" name="Google Shape;8112;p40"/>
              <p:cNvSpPr/>
              <p:nvPr/>
            </p:nvSpPr>
            <p:spPr>
              <a:xfrm>
                <a:off x="3746625" y="3846250"/>
                <a:ext cx="16250" cy="11775"/>
              </a:xfrm>
              <a:custGeom>
                <a:rect b="b" l="l" r="r" t="t"/>
                <a:pathLst>
                  <a:path extrusionOk="0" h="471" w="650">
                    <a:moveTo>
                      <a:pt x="308" y="1"/>
                    </a:moveTo>
                    <a:cubicBezTo>
                      <a:pt x="176" y="1"/>
                      <a:pt x="46" y="93"/>
                      <a:pt x="23" y="246"/>
                    </a:cubicBezTo>
                    <a:cubicBezTo>
                      <a:pt x="1" y="402"/>
                      <a:pt x="135" y="471"/>
                      <a:pt x="278" y="471"/>
                    </a:cubicBezTo>
                    <a:cubicBezTo>
                      <a:pt x="456" y="471"/>
                      <a:pt x="649" y="364"/>
                      <a:pt x="573" y="183"/>
                    </a:cubicBezTo>
                    <a:cubicBezTo>
                      <a:pt x="573" y="158"/>
                      <a:pt x="561" y="133"/>
                      <a:pt x="536" y="121"/>
                    </a:cubicBezTo>
                    <a:cubicBezTo>
                      <a:pt x="477" y="38"/>
                      <a:pt x="392" y="1"/>
                      <a:pt x="3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13" name="Google Shape;8113;p40"/>
              <p:cNvSpPr/>
              <p:nvPr/>
            </p:nvSpPr>
            <p:spPr>
              <a:xfrm>
                <a:off x="3682825" y="3827775"/>
                <a:ext cx="18850" cy="14700"/>
              </a:xfrm>
              <a:custGeom>
                <a:rect b="b" l="l" r="r" t="t"/>
                <a:pathLst>
                  <a:path extrusionOk="0" h="588" w="754">
                    <a:moveTo>
                      <a:pt x="415" y="0"/>
                    </a:moveTo>
                    <a:cubicBezTo>
                      <a:pt x="204" y="0"/>
                      <a:pt x="0" y="246"/>
                      <a:pt x="163" y="472"/>
                    </a:cubicBezTo>
                    <a:lnTo>
                      <a:pt x="176" y="472"/>
                    </a:lnTo>
                    <a:cubicBezTo>
                      <a:pt x="237" y="553"/>
                      <a:pt x="319" y="588"/>
                      <a:pt x="400" y="588"/>
                    </a:cubicBezTo>
                    <a:cubicBezTo>
                      <a:pt x="580" y="588"/>
                      <a:pt x="753" y="414"/>
                      <a:pt x="676" y="197"/>
                    </a:cubicBezTo>
                    <a:cubicBezTo>
                      <a:pt x="663" y="172"/>
                      <a:pt x="651" y="148"/>
                      <a:pt x="638" y="123"/>
                    </a:cubicBezTo>
                    <a:cubicBezTo>
                      <a:pt x="576" y="36"/>
                      <a:pt x="495" y="0"/>
                      <a:pt x="4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14" name="Google Shape;8114;p40"/>
              <p:cNvSpPr/>
              <p:nvPr/>
            </p:nvSpPr>
            <p:spPr>
              <a:xfrm>
                <a:off x="3654725" y="3761475"/>
                <a:ext cx="17200" cy="14575"/>
              </a:xfrm>
              <a:custGeom>
                <a:rect b="b" l="l" r="r" t="t"/>
                <a:pathLst>
                  <a:path extrusionOk="0" h="583" w="688">
                    <a:moveTo>
                      <a:pt x="409" y="1"/>
                    </a:moveTo>
                    <a:cubicBezTo>
                      <a:pt x="201" y="1"/>
                      <a:pt x="1" y="238"/>
                      <a:pt x="163" y="463"/>
                    </a:cubicBezTo>
                    <a:cubicBezTo>
                      <a:pt x="226" y="545"/>
                      <a:pt x="312" y="582"/>
                      <a:pt x="396" y="582"/>
                    </a:cubicBezTo>
                    <a:cubicBezTo>
                      <a:pt x="528" y="582"/>
                      <a:pt x="657" y="490"/>
                      <a:pt x="687" y="338"/>
                    </a:cubicBezTo>
                    <a:cubicBezTo>
                      <a:pt x="687" y="288"/>
                      <a:pt x="687" y="238"/>
                      <a:pt x="675" y="188"/>
                    </a:cubicBezTo>
                    <a:cubicBezTo>
                      <a:pt x="662" y="163"/>
                      <a:pt x="650" y="150"/>
                      <a:pt x="637" y="125"/>
                    </a:cubicBezTo>
                    <a:cubicBezTo>
                      <a:pt x="574" y="37"/>
                      <a:pt x="491" y="1"/>
                      <a:pt x="4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15" name="Google Shape;8115;p40"/>
              <p:cNvSpPr/>
              <p:nvPr/>
            </p:nvSpPr>
            <p:spPr>
              <a:xfrm>
                <a:off x="3707525" y="3892175"/>
                <a:ext cx="16975" cy="14675"/>
              </a:xfrm>
              <a:custGeom>
                <a:rect b="b" l="l" r="r" t="t"/>
                <a:pathLst>
                  <a:path extrusionOk="0" h="587" w="679">
                    <a:moveTo>
                      <a:pt x="310" y="1"/>
                    </a:moveTo>
                    <a:cubicBezTo>
                      <a:pt x="176" y="1"/>
                      <a:pt x="43" y="93"/>
                      <a:pt x="13" y="246"/>
                    </a:cubicBezTo>
                    <a:cubicBezTo>
                      <a:pt x="0" y="321"/>
                      <a:pt x="25" y="396"/>
                      <a:pt x="63" y="458"/>
                    </a:cubicBezTo>
                    <a:cubicBezTo>
                      <a:pt x="113" y="521"/>
                      <a:pt x="188" y="571"/>
                      <a:pt x="263" y="583"/>
                    </a:cubicBezTo>
                    <a:cubicBezTo>
                      <a:pt x="277" y="585"/>
                      <a:pt x="292" y="587"/>
                      <a:pt x="307" y="587"/>
                    </a:cubicBezTo>
                    <a:cubicBezTo>
                      <a:pt x="532" y="587"/>
                      <a:pt x="678" y="321"/>
                      <a:pt x="537" y="121"/>
                    </a:cubicBezTo>
                    <a:cubicBezTo>
                      <a:pt x="479" y="38"/>
                      <a:pt x="394" y="1"/>
                      <a:pt x="3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16" name="Google Shape;8116;p40"/>
              <p:cNvSpPr/>
              <p:nvPr/>
            </p:nvSpPr>
            <p:spPr>
              <a:xfrm>
                <a:off x="3765100" y="3719925"/>
                <a:ext cx="18525" cy="14500"/>
              </a:xfrm>
              <a:custGeom>
                <a:rect b="b" l="l" r="r" t="t"/>
                <a:pathLst>
                  <a:path extrusionOk="0" h="580" w="741">
                    <a:moveTo>
                      <a:pt x="406" y="1"/>
                    </a:moveTo>
                    <a:cubicBezTo>
                      <a:pt x="198" y="1"/>
                      <a:pt x="1" y="238"/>
                      <a:pt x="171" y="463"/>
                    </a:cubicBezTo>
                    <a:cubicBezTo>
                      <a:pt x="209" y="525"/>
                      <a:pt x="284" y="563"/>
                      <a:pt x="359" y="575"/>
                    </a:cubicBezTo>
                    <a:cubicBezTo>
                      <a:pt x="375" y="578"/>
                      <a:pt x="392" y="579"/>
                      <a:pt x="408" y="579"/>
                    </a:cubicBezTo>
                    <a:cubicBezTo>
                      <a:pt x="597" y="579"/>
                      <a:pt x="740" y="383"/>
                      <a:pt x="671" y="188"/>
                    </a:cubicBezTo>
                    <a:cubicBezTo>
                      <a:pt x="659" y="163"/>
                      <a:pt x="646" y="138"/>
                      <a:pt x="634" y="125"/>
                    </a:cubicBezTo>
                    <a:cubicBezTo>
                      <a:pt x="570" y="37"/>
                      <a:pt x="487" y="1"/>
                      <a:pt x="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17" name="Google Shape;8117;p40"/>
              <p:cNvSpPr/>
              <p:nvPr/>
            </p:nvSpPr>
            <p:spPr>
              <a:xfrm>
                <a:off x="3830975" y="3734525"/>
                <a:ext cx="18225" cy="14275"/>
              </a:xfrm>
              <a:custGeom>
                <a:rect b="b" l="l" r="r" t="t"/>
                <a:pathLst>
                  <a:path extrusionOk="0" h="571" w="729">
                    <a:moveTo>
                      <a:pt x="372" y="0"/>
                    </a:moveTo>
                    <a:cubicBezTo>
                      <a:pt x="155" y="0"/>
                      <a:pt x="1" y="253"/>
                      <a:pt x="148" y="453"/>
                    </a:cubicBezTo>
                    <a:cubicBezTo>
                      <a:pt x="198" y="516"/>
                      <a:pt x="261" y="553"/>
                      <a:pt x="336" y="566"/>
                    </a:cubicBezTo>
                    <a:cubicBezTo>
                      <a:pt x="353" y="569"/>
                      <a:pt x="371" y="570"/>
                      <a:pt x="387" y="570"/>
                    </a:cubicBezTo>
                    <a:cubicBezTo>
                      <a:pt x="586" y="570"/>
                      <a:pt x="729" y="374"/>
                      <a:pt x="648" y="178"/>
                    </a:cubicBezTo>
                    <a:cubicBezTo>
                      <a:pt x="623" y="103"/>
                      <a:pt x="573" y="54"/>
                      <a:pt x="498" y="29"/>
                    </a:cubicBezTo>
                    <a:cubicBezTo>
                      <a:pt x="455" y="9"/>
                      <a:pt x="412" y="0"/>
                      <a:pt x="3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18" name="Google Shape;8118;p40"/>
              <p:cNvSpPr/>
              <p:nvPr/>
            </p:nvSpPr>
            <p:spPr>
              <a:xfrm>
                <a:off x="3860175" y="3805800"/>
                <a:ext cx="19825" cy="14475"/>
              </a:xfrm>
              <a:custGeom>
                <a:rect b="b" l="l" r="r" t="t"/>
                <a:pathLst>
                  <a:path extrusionOk="0" h="579" w="793">
                    <a:moveTo>
                      <a:pt x="406" y="1"/>
                    </a:moveTo>
                    <a:cubicBezTo>
                      <a:pt x="52" y="1"/>
                      <a:pt x="1" y="540"/>
                      <a:pt x="367" y="577"/>
                    </a:cubicBezTo>
                    <a:cubicBezTo>
                      <a:pt x="380" y="578"/>
                      <a:pt x="392" y="579"/>
                      <a:pt x="404" y="579"/>
                    </a:cubicBezTo>
                    <a:cubicBezTo>
                      <a:pt x="734" y="579"/>
                      <a:pt x="793" y="86"/>
                      <a:pt x="455" y="2"/>
                    </a:cubicBezTo>
                    <a:lnTo>
                      <a:pt x="430" y="2"/>
                    </a:lnTo>
                    <a:cubicBezTo>
                      <a:pt x="422" y="1"/>
                      <a:pt x="414" y="1"/>
                      <a:pt x="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19" name="Google Shape;8119;p40"/>
              <p:cNvSpPr/>
              <p:nvPr/>
            </p:nvSpPr>
            <p:spPr>
              <a:xfrm>
                <a:off x="3823100" y="3850400"/>
                <a:ext cx="16275" cy="14425"/>
              </a:xfrm>
              <a:custGeom>
                <a:rect b="b" l="l" r="r" t="t"/>
                <a:pathLst>
                  <a:path extrusionOk="0" h="577" w="651">
                    <a:moveTo>
                      <a:pt x="318" y="0"/>
                    </a:moveTo>
                    <a:cubicBezTo>
                      <a:pt x="283" y="0"/>
                      <a:pt x="248" y="6"/>
                      <a:pt x="213" y="17"/>
                    </a:cubicBezTo>
                    <a:cubicBezTo>
                      <a:pt x="63" y="80"/>
                      <a:pt x="1" y="242"/>
                      <a:pt x="51" y="392"/>
                    </a:cubicBezTo>
                    <a:cubicBezTo>
                      <a:pt x="98" y="506"/>
                      <a:pt x="203" y="577"/>
                      <a:pt x="317" y="577"/>
                    </a:cubicBezTo>
                    <a:cubicBezTo>
                      <a:pt x="353" y="577"/>
                      <a:pt x="390" y="570"/>
                      <a:pt x="426" y="555"/>
                    </a:cubicBezTo>
                    <a:cubicBezTo>
                      <a:pt x="576" y="505"/>
                      <a:pt x="651" y="330"/>
                      <a:pt x="588" y="180"/>
                    </a:cubicBezTo>
                    <a:cubicBezTo>
                      <a:pt x="550" y="64"/>
                      <a:pt x="437" y="0"/>
                      <a:pt x="3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20" name="Google Shape;8120;p40"/>
              <p:cNvSpPr/>
              <p:nvPr/>
            </p:nvSpPr>
            <p:spPr>
              <a:xfrm>
                <a:off x="3699525" y="3935175"/>
                <a:ext cx="18450" cy="15300"/>
              </a:xfrm>
              <a:custGeom>
                <a:rect b="b" l="l" r="r" t="t"/>
                <a:pathLst>
                  <a:path extrusionOk="0" h="612" w="738">
                    <a:moveTo>
                      <a:pt x="357" y="1"/>
                    </a:moveTo>
                    <a:cubicBezTo>
                      <a:pt x="171" y="1"/>
                      <a:pt x="1" y="191"/>
                      <a:pt x="83" y="400"/>
                    </a:cubicBezTo>
                    <a:cubicBezTo>
                      <a:pt x="129" y="549"/>
                      <a:pt x="242" y="612"/>
                      <a:pt x="355" y="612"/>
                    </a:cubicBezTo>
                    <a:cubicBezTo>
                      <a:pt x="545" y="612"/>
                      <a:pt x="738" y="435"/>
                      <a:pt x="620" y="200"/>
                    </a:cubicBezTo>
                    <a:cubicBezTo>
                      <a:pt x="608" y="150"/>
                      <a:pt x="583" y="113"/>
                      <a:pt x="545" y="88"/>
                    </a:cubicBezTo>
                    <a:lnTo>
                      <a:pt x="558" y="88"/>
                    </a:lnTo>
                    <a:cubicBezTo>
                      <a:pt x="497" y="27"/>
                      <a:pt x="426" y="1"/>
                      <a:pt x="3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21" name="Google Shape;8121;p40"/>
              <p:cNvSpPr/>
              <p:nvPr/>
            </p:nvSpPr>
            <p:spPr>
              <a:xfrm>
                <a:off x="3811550" y="3882750"/>
                <a:ext cx="17400" cy="14425"/>
              </a:xfrm>
              <a:custGeom>
                <a:rect b="b" l="l" r="r" t="t"/>
                <a:pathLst>
                  <a:path extrusionOk="0" h="577" w="696">
                    <a:moveTo>
                      <a:pt x="348" y="1"/>
                    </a:moveTo>
                    <a:cubicBezTo>
                      <a:pt x="311" y="1"/>
                      <a:pt x="274" y="8"/>
                      <a:pt x="238" y="23"/>
                    </a:cubicBezTo>
                    <a:cubicBezTo>
                      <a:pt x="0" y="110"/>
                      <a:pt x="0" y="448"/>
                      <a:pt x="238" y="548"/>
                    </a:cubicBezTo>
                    <a:cubicBezTo>
                      <a:pt x="278" y="568"/>
                      <a:pt x="318" y="577"/>
                      <a:pt x="357" y="577"/>
                    </a:cubicBezTo>
                    <a:cubicBezTo>
                      <a:pt x="540" y="577"/>
                      <a:pt x="695" y="381"/>
                      <a:pt x="613" y="185"/>
                    </a:cubicBezTo>
                    <a:cubicBezTo>
                      <a:pt x="575" y="72"/>
                      <a:pt x="465" y="1"/>
                      <a:pt x="3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22" name="Google Shape;8122;p40"/>
              <p:cNvSpPr/>
              <p:nvPr/>
            </p:nvSpPr>
            <p:spPr>
              <a:xfrm>
                <a:off x="3665000" y="3730700"/>
                <a:ext cx="17825" cy="14725"/>
              </a:xfrm>
              <a:custGeom>
                <a:rect b="b" l="l" r="r" t="t"/>
                <a:pathLst>
                  <a:path extrusionOk="0" h="589" w="713">
                    <a:moveTo>
                      <a:pt x="344" y="1"/>
                    </a:moveTo>
                    <a:cubicBezTo>
                      <a:pt x="171" y="1"/>
                      <a:pt x="0" y="158"/>
                      <a:pt x="64" y="381"/>
                    </a:cubicBezTo>
                    <a:cubicBezTo>
                      <a:pt x="105" y="528"/>
                      <a:pt x="212" y="589"/>
                      <a:pt x="322" y="589"/>
                    </a:cubicBezTo>
                    <a:cubicBezTo>
                      <a:pt x="512" y="589"/>
                      <a:pt x="712" y="407"/>
                      <a:pt x="601" y="169"/>
                    </a:cubicBezTo>
                    <a:cubicBezTo>
                      <a:pt x="543" y="51"/>
                      <a:pt x="443" y="1"/>
                      <a:pt x="3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23" name="Google Shape;8123;p40"/>
              <p:cNvSpPr/>
              <p:nvPr/>
            </p:nvSpPr>
            <p:spPr>
              <a:xfrm>
                <a:off x="3776850" y="3686975"/>
                <a:ext cx="18000" cy="14725"/>
              </a:xfrm>
              <a:custGeom>
                <a:rect b="b" l="l" r="r" t="t"/>
                <a:pathLst>
                  <a:path extrusionOk="0" h="589" w="720">
                    <a:moveTo>
                      <a:pt x="350" y="0"/>
                    </a:moveTo>
                    <a:cubicBezTo>
                      <a:pt x="175" y="0"/>
                      <a:pt x="0" y="158"/>
                      <a:pt x="64" y="381"/>
                    </a:cubicBezTo>
                    <a:cubicBezTo>
                      <a:pt x="110" y="527"/>
                      <a:pt x="219" y="588"/>
                      <a:pt x="330" y="588"/>
                    </a:cubicBezTo>
                    <a:cubicBezTo>
                      <a:pt x="523" y="588"/>
                      <a:pt x="720" y="406"/>
                      <a:pt x="601" y="168"/>
                    </a:cubicBezTo>
                    <a:cubicBezTo>
                      <a:pt x="547" y="51"/>
                      <a:pt x="449" y="0"/>
                      <a:pt x="3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24" name="Google Shape;8124;p40"/>
              <p:cNvSpPr/>
              <p:nvPr/>
            </p:nvSpPr>
            <p:spPr>
              <a:xfrm>
                <a:off x="3701175" y="3711200"/>
                <a:ext cx="17200" cy="14475"/>
              </a:xfrm>
              <a:custGeom>
                <a:rect b="b" l="l" r="r" t="t"/>
                <a:pathLst>
                  <a:path extrusionOk="0" h="579" w="688">
                    <a:moveTo>
                      <a:pt x="378" y="1"/>
                    </a:moveTo>
                    <a:cubicBezTo>
                      <a:pt x="185" y="1"/>
                      <a:pt x="0" y="209"/>
                      <a:pt x="117" y="424"/>
                    </a:cubicBezTo>
                    <a:cubicBezTo>
                      <a:pt x="154" y="499"/>
                      <a:pt x="229" y="562"/>
                      <a:pt x="317" y="574"/>
                    </a:cubicBezTo>
                    <a:cubicBezTo>
                      <a:pt x="334" y="577"/>
                      <a:pt x="351" y="579"/>
                      <a:pt x="368" y="579"/>
                    </a:cubicBezTo>
                    <a:cubicBezTo>
                      <a:pt x="545" y="579"/>
                      <a:pt x="687" y="407"/>
                      <a:pt x="641" y="224"/>
                    </a:cubicBezTo>
                    <a:cubicBezTo>
                      <a:pt x="629" y="187"/>
                      <a:pt x="616" y="149"/>
                      <a:pt x="591" y="112"/>
                    </a:cubicBezTo>
                    <a:cubicBezTo>
                      <a:pt x="531" y="34"/>
                      <a:pt x="454" y="1"/>
                      <a:pt x="3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25" name="Google Shape;8125;p40"/>
              <p:cNvSpPr/>
              <p:nvPr/>
            </p:nvSpPr>
            <p:spPr>
              <a:xfrm>
                <a:off x="3668775" y="3944125"/>
                <a:ext cx="17200" cy="14200"/>
              </a:xfrm>
              <a:custGeom>
                <a:rect b="b" l="l" r="r" t="t"/>
                <a:pathLst>
                  <a:path extrusionOk="0" h="568" w="688">
                    <a:moveTo>
                      <a:pt x="354" y="0"/>
                    </a:moveTo>
                    <a:cubicBezTo>
                      <a:pt x="319" y="0"/>
                      <a:pt x="285" y="6"/>
                      <a:pt x="250" y="17"/>
                    </a:cubicBezTo>
                    <a:cubicBezTo>
                      <a:pt x="213" y="42"/>
                      <a:pt x="175" y="67"/>
                      <a:pt x="150" y="105"/>
                    </a:cubicBezTo>
                    <a:cubicBezTo>
                      <a:pt x="0" y="267"/>
                      <a:pt x="100" y="542"/>
                      <a:pt x="325" y="567"/>
                    </a:cubicBezTo>
                    <a:cubicBezTo>
                      <a:pt x="375" y="567"/>
                      <a:pt x="425" y="567"/>
                      <a:pt x="463" y="555"/>
                    </a:cubicBezTo>
                    <a:cubicBezTo>
                      <a:pt x="613" y="492"/>
                      <a:pt x="688" y="330"/>
                      <a:pt x="625" y="180"/>
                    </a:cubicBezTo>
                    <a:cubicBezTo>
                      <a:pt x="577" y="64"/>
                      <a:pt x="469" y="0"/>
                      <a:pt x="3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26" name="Google Shape;8126;p40"/>
              <p:cNvSpPr/>
              <p:nvPr/>
            </p:nvSpPr>
            <p:spPr>
              <a:xfrm>
                <a:off x="3960250" y="3798400"/>
                <a:ext cx="15800" cy="14400"/>
              </a:xfrm>
              <a:custGeom>
                <a:rect b="b" l="l" r="r" t="t"/>
                <a:pathLst>
                  <a:path extrusionOk="0" h="576" w="632">
                    <a:moveTo>
                      <a:pt x="328" y="1"/>
                    </a:moveTo>
                    <a:cubicBezTo>
                      <a:pt x="246" y="1"/>
                      <a:pt x="162" y="35"/>
                      <a:pt x="101" y="110"/>
                    </a:cubicBezTo>
                    <a:cubicBezTo>
                      <a:pt x="1" y="235"/>
                      <a:pt x="13" y="410"/>
                      <a:pt x="138" y="510"/>
                    </a:cubicBezTo>
                    <a:cubicBezTo>
                      <a:pt x="194" y="555"/>
                      <a:pt x="257" y="575"/>
                      <a:pt x="319" y="575"/>
                    </a:cubicBezTo>
                    <a:cubicBezTo>
                      <a:pt x="480" y="575"/>
                      <a:pt x="631" y="441"/>
                      <a:pt x="613" y="260"/>
                    </a:cubicBezTo>
                    <a:cubicBezTo>
                      <a:pt x="598" y="96"/>
                      <a:pt x="465" y="1"/>
                      <a:pt x="3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27" name="Google Shape;8127;p40"/>
              <p:cNvSpPr/>
              <p:nvPr/>
            </p:nvSpPr>
            <p:spPr>
              <a:xfrm>
                <a:off x="3997450" y="3777700"/>
                <a:ext cx="18225" cy="14500"/>
              </a:xfrm>
              <a:custGeom>
                <a:rect b="b" l="l" r="r" t="t"/>
                <a:pathLst>
                  <a:path extrusionOk="0" h="580" w="729">
                    <a:moveTo>
                      <a:pt x="355" y="1"/>
                    </a:moveTo>
                    <a:cubicBezTo>
                      <a:pt x="260" y="1"/>
                      <a:pt x="164" y="48"/>
                      <a:pt x="113" y="139"/>
                    </a:cubicBezTo>
                    <a:cubicBezTo>
                      <a:pt x="0" y="313"/>
                      <a:pt x="113" y="551"/>
                      <a:pt x="312" y="576"/>
                    </a:cubicBezTo>
                    <a:cubicBezTo>
                      <a:pt x="327" y="578"/>
                      <a:pt x="342" y="579"/>
                      <a:pt x="357" y="579"/>
                    </a:cubicBezTo>
                    <a:cubicBezTo>
                      <a:pt x="582" y="579"/>
                      <a:pt x="728" y="314"/>
                      <a:pt x="587" y="126"/>
                    </a:cubicBezTo>
                    <a:cubicBezTo>
                      <a:pt x="533" y="42"/>
                      <a:pt x="444" y="1"/>
                      <a:pt x="3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28" name="Google Shape;8128;p40"/>
              <p:cNvSpPr/>
              <p:nvPr/>
            </p:nvSpPr>
            <p:spPr>
              <a:xfrm>
                <a:off x="3930625" y="3764700"/>
                <a:ext cx="18275" cy="14650"/>
              </a:xfrm>
              <a:custGeom>
                <a:rect b="b" l="l" r="r" t="t"/>
                <a:pathLst>
                  <a:path extrusionOk="0" h="586" w="731">
                    <a:moveTo>
                      <a:pt x="383" y="0"/>
                    </a:moveTo>
                    <a:cubicBezTo>
                      <a:pt x="187" y="0"/>
                      <a:pt x="0" y="205"/>
                      <a:pt x="124" y="434"/>
                    </a:cubicBezTo>
                    <a:cubicBezTo>
                      <a:pt x="179" y="541"/>
                      <a:pt x="273" y="586"/>
                      <a:pt x="367" y="586"/>
                    </a:cubicBezTo>
                    <a:cubicBezTo>
                      <a:pt x="548" y="586"/>
                      <a:pt x="731" y="418"/>
                      <a:pt x="649" y="196"/>
                    </a:cubicBezTo>
                    <a:cubicBezTo>
                      <a:pt x="636" y="171"/>
                      <a:pt x="624" y="146"/>
                      <a:pt x="611" y="121"/>
                    </a:cubicBezTo>
                    <a:cubicBezTo>
                      <a:pt x="548" y="36"/>
                      <a:pt x="465" y="0"/>
                      <a:pt x="3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29" name="Google Shape;8129;p40"/>
              <p:cNvSpPr/>
              <p:nvPr/>
            </p:nvSpPr>
            <p:spPr>
              <a:xfrm>
                <a:off x="3942000" y="3725775"/>
                <a:ext cx="15150" cy="14550"/>
              </a:xfrm>
              <a:custGeom>
                <a:rect b="b" l="l" r="r" t="t"/>
                <a:pathLst>
                  <a:path extrusionOk="0" h="582" w="606">
                    <a:moveTo>
                      <a:pt x="312" y="1"/>
                    </a:moveTo>
                    <a:cubicBezTo>
                      <a:pt x="152" y="1"/>
                      <a:pt x="1" y="136"/>
                      <a:pt x="19" y="316"/>
                    </a:cubicBezTo>
                    <a:cubicBezTo>
                      <a:pt x="34" y="480"/>
                      <a:pt x="168" y="581"/>
                      <a:pt x="305" y="581"/>
                    </a:cubicBezTo>
                    <a:cubicBezTo>
                      <a:pt x="387" y="581"/>
                      <a:pt x="470" y="545"/>
                      <a:pt x="531" y="466"/>
                    </a:cubicBezTo>
                    <a:cubicBezTo>
                      <a:pt x="581" y="416"/>
                      <a:pt x="606" y="329"/>
                      <a:pt x="593" y="254"/>
                    </a:cubicBezTo>
                    <a:cubicBezTo>
                      <a:pt x="593" y="229"/>
                      <a:pt x="581" y="204"/>
                      <a:pt x="581" y="191"/>
                    </a:cubicBezTo>
                    <a:cubicBezTo>
                      <a:pt x="556" y="141"/>
                      <a:pt x="531" y="91"/>
                      <a:pt x="493" y="66"/>
                    </a:cubicBezTo>
                    <a:cubicBezTo>
                      <a:pt x="438" y="21"/>
                      <a:pt x="374" y="1"/>
                      <a:pt x="3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30" name="Google Shape;8130;p40"/>
              <p:cNvSpPr/>
              <p:nvPr/>
            </p:nvSpPr>
            <p:spPr>
              <a:xfrm>
                <a:off x="3976500" y="3724900"/>
                <a:ext cx="17675" cy="14525"/>
              </a:xfrm>
              <a:custGeom>
                <a:rect b="b" l="l" r="r" t="t"/>
                <a:pathLst>
                  <a:path extrusionOk="0" h="581" w="707">
                    <a:moveTo>
                      <a:pt x="356" y="1"/>
                    </a:moveTo>
                    <a:cubicBezTo>
                      <a:pt x="260" y="1"/>
                      <a:pt x="165" y="48"/>
                      <a:pt x="113" y="139"/>
                    </a:cubicBezTo>
                    <a:cubicBezTo>
                      <a:pt x="1" y="314"/>
                      <a:pt x="113" y="551"/>
                      <a:pt x="313" y="576"/>
                    </a:cubicBezTo>
                    <a:cubicBezTo>
                      <a:pt x="331" y="579"/>
                      <a:pt x="348" y="580"/>
                      <a:pt x="365" y="580"/>
                    </a:cubicBezTo>
                    <a:cubicBezTo>
                      <a:pt x="564" y="580"/>
                      <a:pt x="706" y="384"/>
                      <a:pt x="626" y="189"/>
                    </a:cubicBezTo>
                    <a:cubicBezTo>
                      <a:pt x="626" y="164"/>
                      <a:pt x="613" y="139"/>
                      <a:pt x="588" y="126"/>
                    </a:cubicBezTo>
                    <a:cubicBezTo>
                      <a:pt x="534" y="42"/>
                      <a:pt x="445" y="1"/>
                      <a:pt x="3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31" name="Google Shape;8131;p40"/>
              <p:cNvSpPr/>
              <p:nvPr/>
            </p:nvSpPr>
            <p:spPr>
              <a:xfrm>
                <a:off x="4010250" y="3744350"/>
                <a:ext cx="16575" cy="14575"/>
              </a:xfrm>
              <a:custGeom>
                <a:rect b="b" l="l" r="r" t="t"/>
                <a:pathLst>
                  <a:path extrusionOk="0" h="583" w="663">
                    <a:moveTo>
                      <a:pt x="334" y="1"/>
                    </a:moveTo>
                    <a:cubicBezTo>
                      <a:pt x="298" y="1"/>
                      <a:pt x="261" y="8"/>
                      <a:pt x="225" y="23"/>
                    </a:cubicBezTo>
                    <a:cubicBezTo>
                      <a:pt x="75" y="85"/>
                      <a:pt x="0" y="248"/>
                      <a:pt x="63" y="398"/>
                    </a:cubicBezTo>
                    <a:cubicBezTo>
                      <a:pt x="101" y="512"/>
                      <a:pt x="211" y="582"/>
                      <a:pt x="327" y="582"/>
                    </a:cubicBezTo>
                    <a:cubicBezTo>
                      <a:pt x="364" y="582"/>
                      <a:pt x="402" y="575"/>
                      <a:pt x="438" y="560"/>
                    </a:cubicBezTo>
                    <a:cubicBezTo>
                      <a:pt x="588" y="510"/>
                      <a:pt x="663" y="335"/>
                      <a:pt x="600" y="185"/>
                    </a:cubicBezTo>
                    <a:cubicBezTo>
                      <a:pt x="553" y="71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32" name="Google Shape;8132;p40"/>
              <p:cNvSpPr/>
              <p:nvPr/>
            </p:nvSpPr>
            <p:spPr>
              <a:xfrm>
                <a:off x="3916550" y="3665125"/>
                <a:ext cx="18675" cy="14625"/>
              </a:xfrm>
              <a:custGeom>
                <a:rect b="b" l="l" r="r" t="t"/>
                <a:pathLst>
                  <a:path extrusionOk="0" h="585" w="747">
                    <a:moveTo>
                      <a:pt x="385" y="1"/>
                    </a:moveTo>
                    <a:cubicBezTo>
                      <a:pt x="131" y="1"/>
                      <a:pt x="1" y="342"/>
                      <a:pt x="212" y="518"/>
                    </a:cubicBezTo>
                    <a:cubicBezTo>
                      <a:pt x="268" y="564"/>
                      <a:pt x="331" y="585"/>
                      <a:pt x="392" y="585"/>
                    </a:cubicBezTo>
                    <a:cubicBezTo>
                      <a:pt x="577" y="585"/>
                      <a:pt x="746" y="399"/>
                      <a:pt x="662" y="193"/>
                    </a:cubicBezTo>
                    <a:cubicBezTo>
                      <a:pt x="624" y="93"/>
                      <a:pt x="537" y="18"/>
                      <a:pt x="437" y="5"/>
                    </a:cubicBezTo>
                    <a:cubicBezTo>
                      <a:pt x="419" y="2"/>
                      <a:pt x="402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33" name="Google Shape;8133;p40"/>
              <p:cNvSpPr/>
              <p:nvPr/>
            </p:nvSpPr>
            <p:spPr>
              <a:xfrm>
                <a:off x="3956200" y="3653200"/>
                <a:ext cx="15775" cy="14625"/>
              </a:xfrm>
              <a:custGeom>
                <a:rect b="b" l="l" r="r" t="t"/>
                <a:pathLst>
                  <a:path extrusionOk="0" h="585" w="631">
                    <a:moveTo>
                      <a:pt x="322" y="1"/>
                    </a:moveTo>
                    <a:cubicBezTo>
                      <a:pt x="242" y="1"/>
                      <a:pt x="160" y="34"/>
                      <a:pt x="100" y="107"/>
                    </a:cubicBezTo>
                    <a:cubicBezTo>
                      <a:pt x="0" y="232"/>
                      <a:pt x="25" y="420"/>
                      <a:pt x="150" y="520"/>
                    </a:cubicBezTo>
                    <a:cubicBezTo>
                      <a:pt x="206" y="565"/>
                      <a:pt x="268" y="585"/>
                      <a:pt x="328" y="585"/>
                    </a:cubicBezTo>
                    <a:cubicBezTo>
                      <a:pt x="485" y="585"/>
                      <a:pt x="631" y="447"/>
                      <a:pt x="613" y="257"/>
                    </a:cubicBezTo>
                    <a:cubicBezTo>
                      <a:pt x="597" y="99"/>
                      <a:pt x="461" y="1"/>
                      <a:pt x="3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34" name="Google Shape;8134;p40"/>
              <p:cNvSpPr/>
              <p:nvPr/>
            </p:nvSpPr>
            <p:spPr>
              <a:xfrm>
                <a:off x="3904025" y="3698075"/>
                <a:ext cx="19475" cy="14975"/>
              </a:xfrm>
              <a:custGeom>
                <a:rect b="b" l="l" r="r" t="t"/>
                <a:pathLst>
                  <a:path extrusionOk="0" h="599" w="779">
                    <a:moveTo>
                      <a:pt x="339" y="0"/>
                    </a:moveTo>
                    <a:cubicBezTo>
                      <a:pt x="255" y="0"/>
                      <a:pt x="171" y="39"/>
                      <a:pt x="113" y="112"/>
                    </a:cubicBezTo>
                    <a:cubicBezTo>
                      <a:pt x="1" y="237"/>
                      <a:pt x="26" y="412"/>
                      <a:pt x="150" y="512"/>
                    </a:cubicBezTo>
                    <a:cubicBezTo>
                      <a:pt x="214" y="573"/>
                      <a:pt x="283" y="598"/>
                      <a:pt x="347" y="598"/>
                    </a:cubicBezTo>
                    <a:cubicBezTo>
                      <a:pt x="587" y="598"/>
                      <a:pt x="779" y="249"/>
                      <a:pt x="513" y="62"/>
                    </a:cubicBezTo>
                    <a:cubicBezTo>
                      <a:pt x="461" y="20"/>
                      <a:pt x="400" y="0"/>
                      <a:pt x="3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35" name="Google Shape;8135;p40"/>
              <p:cNvSpPr/>
              <p:nvPr/>
            </p:nvSpPr>
            <p:spPr>
              <a:xfrm>
                <a:off x="3983375" y="3687500"/>
                <a:ext cx="16575" cy="14400"/>
              </a:xfrm>
              <a:custGeom>
                <a:rect b="b" l="l" r="r" t="t"/>
                <a:pathLst>
                  <a:path extrusionOk="0" h="576" w="663">
                    <a:moveTo>
                      <a:pt x="334" y="0"/>
                    </a:moveTo>
                    <a:cubicBezTo>
                      <a:pt x="298" y="0"/>
                      <a:pt x="262" y="7"/>
                      <a:pt x="226" y="23"/>
                    </a:cubicBezTo>
                    <a:cubicBezTo>
                      <a:pt x="76" y="73"/>
                      <a:pt x="1" y="247"/>
                      <a:pt x="63" y="385"/>
                    </a:cubicBezTo>
                    <a:cubicBezTo>
                      <a:pt x="103" y="504"/>
                      <a:pt x="221" y="575"/>
                      <a:pt x="342" y="575"/>
                    </a:cubicBezTo>
                    <a:cubicBezTo>
                      <a:pt x="374" y="575"/>
                      <a:pt x="407" y="570"/>
                      <a:pt x="438" y="560"/>
                    </a:cubicBezTo>
                    <a:cubicBezTo>
                      <a:pt x="588" y="497"/>
                      <a:pt x="663" y="335"/>
                      <a:pt x="601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36" name="Google Shape;8136;p40"/>
              <p:cNvSpPr/>
              <p:nvPr/>
            </p:nvSpPr>
            <p:spPr>
              <a:xfrm>
                <a:off x="4074225" y="3754950"/>
                <a:ext cx="17600" cy="12900"/>
              </a:xfrm>
              <a:custGeom>
                <a:rect b="b" l="l" r="r" t="t"/>
                <a:pathLst>
                  <a:path extrusionOk="0" h="516" w="704">
                    <a:moveTo>
                      <a:pt x="482" y="0"/>
                    </a:moveTo>
                    <a:cubicBezTo>
                      <a:pt x="274" y="0"/>
                      <a:pt x="0" y="283"/>
                      <a:pt x="203" y="449"/>
                    </a:cubicBezTo>
                    <a:cubicBezTo>
                      <a:pt x="259" y="493"/>
                      <a:pt x="327" y="515"/>
                      <a:pt x="394" y="515"/>
                    </a:cubicBezTo>
                    <a:cubicBezTo>
                      <a:pt x="477" y="515"/>
                      <a:pt x="560" y="481"/>
                      <a:pt x="616" y="411"/>
                    </a:cubicBezTo>
                    <a:cubicBezTo>
                      <a:pt x="678" y="324"/>
                      <a:pt x="703" y="211"/>
                      <a:pt x="653" y="124"/>
                    </a:cubicBezTo>
                    <a:cubicBezTo>
                      <a:pt x="620" y="36"/>
                      <a:pt x="555" y="0"/>
                      <a:pt x="4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37" name="Google Shape;8137;p40"/>
              <p:cNvSpPr/>
              <p:nvPr/>
            </p:nvSpPr>
            <p:spPr>
              <a:xfrm>
                <a:off x="4050175" y="3689200"/>
                <a:ext cx="16900" cy="14550"/>
              </a:xfrm>
              <a:custGeom>
                <a:rect b="b" l="l" r="r" t="t"/>
                <a:pathLst>
                  <a:path extrusionOk="0" h="582" w="676">
                    <a:moveTo>
                      <a:pt x="371" y="0"/>
                    </a:moveTo>
                    <a:cubicBezTo>
                      <a:pt x="172" y="0"/>
                      <a:pt x="0" y="219"/>
                      <a:pt x="115" y="429"/>
                    </a:cubicBezTo>
                    <a:cubicBezTo>
                      <a:pt x="173" y="535"/>
                      <a:pt x="270" y="581"/>
                      <a:pt x="367" y="581"/>
                    </a:cubicBezTo>
                    <a:cubicBezTo>
                      <a:pt x="523" y="581"/>
                      <a:pt x="676" y="460"/>
                      <a:pt x="653" y="267"/>
                    </a:cubicBezTo>
                    <a:cubicBezTo>
                      <a:pt x="653" y="229"/>
                      <a:pt x="653" y="217"/>
                      <a:pt x="640" y="192"/>
                    </a:cubicBezTo>
                    <a:cubicBezTo>
                      <a:pt x="628" y="142"/>
                      <a:pt x="590" y="104"/>
                      <a:pt x="553" y="67"/>
                    </a:cubicBezTo>
                    <a:cubicBezTo>
                      <a:pt x="495" y="20"/>
                      <a:pt x="432" y="0"/>
                      <a:pt x="3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38" name="Google Shape;8138;p40"/>
              <p:cNvSpPr/>
              <p:nvPr/>
            </p:nvSpPr>
            <p:spPr>
              <a:xfrm>
                <a:off x="4044925" y="3725000"/>
                <a:ext cx="16575" cy="14550"/>
              </a:xfrm>
              <a:custGeom>
                <a:rect b="b" l="l" r="r" t="t"/>
                <a:pathLst>
                  <a:path extrusionOk="0" h="582" w="663">
                    <a:moveTo>
                      <a:pt x="336" y="0"/>
                    </a:moveTo>
                    <a:cubicBezTo>
                      <a:pt x="299" y="0"/>
                      <a:pt x="262" y="7"/>
                      <a:pt x="225" y="22"/>
                    </a:cubicBezTo>
                    <a:cubicBezTo>
                      <a:pt x="76" y="85"/>
                      <a:pt x="1" y="247"/>
                      <a:pt x="63" y="397"/>
                    </a:cubicBezTo>
                    <a:cubicBezTo>
                      <a:pt x="110" y="511"/>
                      <a:pt x="216" y="582"/>
                      <a:pt x="329" y="582"/>
                    </a:cubicBezTo>
                    <a:cubicBezTo>
                      <a:pt x="365" y="582"/>
                      <a:pt x="402" y="575"/>
                      <a:pt x="438" y="559"/>
                    </a:cubicBezTo>
                    <a:cubicBezTo>
                      <a:pt x="588" y="497"/>
                      <a:pt x="663" y="335"/>
                      <a:pt x="600" y="185"/>
                    </a:cubicBezTo>
                    <a:cubicBezTo>
                      <a:pt x="562" y="71"/>
                      <a:pt x="452" y="0"/>
                      <a:pt x="3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39" name="Google Shape;8139;p40"/>
              <p:cNvSpPr/>
              <p:nvPr/>
            </p:nvSpPr>
            <p:spPr>
              <a:xfrm>
                <a:off x="4026500" y="3619850"/>
                <a:ext cx="15025" cy="14350"/>
              </a:xfrm>
              <a:custGeom>
                <a:rect b="b" l="l" r="r" t="t"/>
                <a:pathLst>
                  <a:path extrusionOk="0" h="574" w="601">
                    <a:moveTo>
                      <a:pt x="295" y="1"/>
                    </a:moveTo>
                    <a:cubicBezTo>
                      <a:pt x="161" y="1"/>
                      <a:pt x="35" y="106"/>
                      <a:pt x="13" y="242"/>
                    </a:cubicBezTo>
                    <a:cubicBezTo>
                      <a:pt x="0" y="317"/>
                      <a:pt x="25" y="392"/>
                      <a:pt x="63" y="454"/>
                    </a:cubicBezTo>
                    <a:cubicBezTo>
                      <a:pt x="121" y="537"/>
                      <a:pt x="206" y="574"/>
                      <a:pt x="291" y="574"/>
                    </a:cubicBezTo>
                    <a:cubicBezTo>
                      <a:pt x="424" y="574"/>
                      <a:pt x="557" y="482"/>
                      <a:pt x="588" y="329"/>
                    </a:cubicBezTo>
                    <a:cubicBezTo>
                      <a:pt x="600" y="254"/>
                      <a:pt x="575" y="179"/>
                      <a:pt x="525" y="117"/>
                    </a:cubicBezTo>
                    <a:cubicBezTo>
                      <a:pt x="488" y="54"/>
                      <a:pt x="413" y="17"/>
                      <a:pt x="338" y="4"/>
                    </a:cubicBezTo>
                    <a:cubicBezTo>
                      <a:pt x="324" y="2"/>
                      <a:pt x="309" y="1"/>
                      <a:pt x="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40" name="Google Shape;8140;p40"/>
              <p:cNvSpPr/>
              <p:nvPr/>
            </p:nvSpPr>
            <p:spPr>
              <a:xfrm>
                <a:off x="4012750" y="3665950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23" y="0"/>
                    </a:moveTo>
                    <a:cubicBezTo>
                      <a:pt x="286" y="0"/>
                      <a:pt x="249" y="7"/>
                      <a:pt x="213" y="22"/>
                    </a:cubicBezTo>
                    <a:cubicBezTo>
                      <a:pt x="63" y="85"/>
                      <a:pt x="0" y="247"/>
                      <a:pt x="50" y="397"/>
                    </a:cubicBezTo>
                    <a:cubicBezTo>
                      <a:pt x="98" y="511"/>
                      <a:pt x="203" y="582"/>
                      <a:pt x="317" y="582"/>
                    </a:cubicBezTo>
                    <a:cubicBezTo>
                      <a:pt x="352" y="582"/>
                      <a:pt x="389" y="575"/>
                      <a:pt x="425" y="560"/>
                    </a:cubicBezTo>
                    <a:cubicBezTo>
                      <a:pt x="575" y="497"/>
                      <a:pt x="650" y="335"/>
                      <a:pt x="588" y="185"/>
                    </a:cubicBezTo>
                    <a:cubicBezTo>
                      <a:pt x="550" y="71"/>
                      <a:pt x="440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41" name="Google Shape;8141;p40"/>
              <p:cNvSpPr/>
              <p:nvPr/>
            </p:nvSpPr>
            <p:spPr>
              <a:xfrm>
                <a:off x="3891525" y="3820950"/>
                <a:ext cx="17675" cy="14375"/>
              </a:xfrm>
              <a:custGeom>
                <a:rect b="b" l="l" r="r" t="t"/>
                <a:pathLst>
                  <a:path extrusionOk="0" h="575" w="707">
                    <a:moveTo>
                      <a:pt x="357" y="0"/>
                    </a:moveTo>
                    <a:cubicBezTo>
                      <a:pt x="263" y="0"/>
                      <a:pt x="170" y="44"/>
                      <a:pt x="113" y="133"/>
                    </a:cubicBezTo>
                    <a:cubicBezTo>
                      <a:pt x="1" y="321"/>
                      <a:pt x="113" y="545"/>
                      <a:pt x="313" y="570"/>
                    </a:cubicBezTo>
                    <a:cubicBezTo>
                      <a:pt x="331" y="573"/>
                      <a:pt x="348" y="575"/>
                      <a:pt x="365" y="575"/>
                    </a:cubicBezTo>
                    <a:cubicBezTo>
                      <a:pt x="564" y="575"/>
                      <a:pt x="706" y="379"/>
                      <a:pt x="625" y="183"/>
                    </a:cubicBezTo>
                    <a:cubicBezTo>
                      <a:pt x="625" y="158"/>
                      <a:pt x="613" y="146"/>
                      <a:pt x="600" y="121"/>
                    </a:cubicBezTo>
                    <a:cubicBezTo>
                      <a:pt x="539" y="41"/>
                      <a:pt x="448" y="0"/>
                      <a:pt x="3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42" name="Google Shape;8142;p40"/>
              <p:cNvSpPr/>
              <p:nvPr/>
            </p:nvSpPr>
            <p:spPr>
              <a:xfrm>
                <a:off x="3897050" y="3783725"/>
                <a:ext cx="17000" cy="12875"/>
              </a:xfrm>
              <a:custGeom>
                <a:rect b="b" l="l" r="r" t="t"/>
                <a:pathLst>
                  <a:path extrusionOk="0" h="515" w="680">
                    <a:moveTo>
                      <a:pt x="487" y="1"/>
                    </a:moveTo>
                    <a:cubicBezTo>
                      <a:pt x="279" y="1"/>
                      <a:pt x="0" y="290"/>
                      <a:pt x="205" y="447"/>
                    </a:cubicBezTo>
                    <a:cubicBezTo>
                      <a:pt x="260" y="492"/>
                      <a:pt x="325" y="514"/>
                      <a:pt x="390" y="514"/>
                    </a:cubicBezTo>
                    <a:cubicBezTo>
                      <a:pt x="470" y="514"/>
                      <a:pt x="549" y="479"/>
                      <a:pt x="604" y="410"/>
                    </a:cubicBezTo>
                    <a:cubicBezTo>
                      <a:pt x="654" y="347"/>
                      <a:pt x="679" y="272"/>
                      <a:pt x="667" y="197"/>
                    </a:cubicBezTo>
                    <a:cubicBezTo>
                      <a:pt x="667" y="172"/>
                      <a:pt x="654" y="147"/>
                      <a:pt x="654" y="122"/>
                    </a:cubicBezTo>
                    <a:cubicBezTo>
                      <a:pt x="622" y="36"/>
                      <a:pt x="559" y="1"/>
                      <a:pt x="4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43" name="Google Shape;8143;p40"/>
              <p:cNvSpPr/>
              <p:nvPr/>
            </p:nvSpPr>
            <p:spPr>
              <a:xfrm>
                <a:off x="3865600" y="3761150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49" y="1"/>
                    </a:moveTo>
                    <a:cubicBezTo>
                      <a:pt x="254" y="1"/>
                      <a:pt x="159" y="48"/>
                      <a:pt x="100" y="138"/>
                    </a:cubicBezTo>
                    <a:cubicBezTo>
                      <a:pt x="0" y="326"/>
                      <a:pt x="100" y="551"/>
                      <a:pt x="313" y="576"/>
                    </a:cubicBezTo>
                    <a:cubicBezTo>
                      <a:pt x="329" y="579"/>
                      <a:pt x="346" y="580"/>
                      <a:pt x="362" y="580"/>
                    </a:cubicBezTo>
                    <a:cubicBezTo>
                      <a:pt x="551" y="580"/>
                      <a:pt x="694" y="384"/>
                      <a:pt x="625" y="188"/>
                    </a:cubicBezTo>
                    <a:cubicBezTo>
                      <a:pt x="613" y="163"/>
                      <a:pt x="600" y="151"/>
                      <a:pt x="588" y="126"/>
                    </a:cubicBezTo>
                    <a:cubicBezTo>
                      <a:pt x="528" y="41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44" name="Google Shape;8144;p40"/>
              <p:cNvSpPr/>
              <p:nvPr/>
            </p:nvSpPr>
            <p:spPr>
              <a:xfrm>
                <a:off x="3841750" y="3695625"/>
                <a:ext cx="17150" cy="12825"/>
              </a:xfrm>
              <a:custGeom>
                <a:rect b="b" l="l" r="r" t="t"/>
                <a:pathLst>
                  <a:path extrusionOk="0" h="513" w="686">
                    <a:moveTo>
                      <a:pt x="487" y="1"/>
                    </a:moveTo>
                    <a:cubicBezTo>
                      <a:pt x="279" y="1"/>
                      <a:pt x="0" y="290"/>
                      <a:pt x="205" y="447"/>
                    </a:cubicBezTo>
                    <a:cubicBezTo>
                      <a:pt x="260" y="493"/>
                      <a:pt x="323" y="513"/>
                      <a:pt x="383" y="513"/>
                    </a:cubicBezTo>
                    <a:cubicBezTo>
                      <a:pt x="540" y="513"/>
                      <a:pt x="685" y="378"/>
                      <a:pt x="667" y="197"/>
                    </a:cubicBezTo>
                    <a:cubicBezTo>
                      <a:pt x="667" y="172"/>
                      <a:pt x="667" y="147"/>
                      <a:pt x="655" y="122"/>
                    </a:cubicBezTo>
                    <a:cubicBezTo>
                      <a:pt x="622" y="36"/>
                      <a:pt x="559" y="1"/>
                      <a:pt x="4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45" name="Google Shape;8145;p40"/>
              <p:cNvSpPr/>
              <p:nvPr/>
            </p:nvSpPr>
            <p:spPr>
              <a:xfrm>
                <a:off x="3868150" y="3722200"/>
                <a:ext cx="19175" cy="14400"/>
              </a:xfrm>
              <a:custGeom>
                <a:rect b="b" l="l" r="r" t="t"/>
                <a:pathLst>
                  <a:path extrusionOk="0" h="576" w="767">
                    <a:moveTo>
                      <a:pt x="385" y="1"/>
                    </a:moveTo>
                    <a:cubicBezTo>
                      <a:pt x="51" y="1"/>
                      <a:pt x="0" y="537"/>
                      <a:pt x="373" y="572"/>
                    </a:cubicBezTo>
                    <a:cubicBezTo>
                      <a:pt x="391" y="574"/>
                      <a:pt x="408" y="576"/>
                      <a:pt x="425" y="576"/>
                    </a:cubicBezTo>
                    <a:cubicBezTo>
                      <a:pt x="624" y="576"/>
                      <a:pt x="766" y="380"/>
                      <a:pt x="686" y="184"/>
                    </a:cubicBezTo>
                    <a:cubicBezTo>
                      <a:pt x="686" y="159"/>
                      <a:pt x="673" y="134"/>
                      <a:pt x="648" y="122"/>
                    </a:cubicBezTo>
                    <a:cubicBezTo>
                      <a:pt x="611" y="59"/>
                      <a:pt x="536" y="22"/>
                      <a:pt x="461" y="9"/>
                    </a:cubicBezTo>
                    <a:cubicBezTo>
                      <a:pt x="434" y="3"/>
                      <a:pt x="409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46" name="Google Shape;8146;p40"/>
              <p:cNvSpPr/>
              <p:nvPr/>
            </p:nvSpPr>
            <p:spPr>
              <a:xfrm>
                <a:off x="4015250" y="3705975"/>
                <a:ext cx="15800" cy="14375"/>
              </a:xfrm>
              <a:custGeom>
                <a:rect b="b" l="l" r="r" t="t"/>
                <a:pathLst>
                  <a:path extrusionOk="0" h="575" w="632">
                    <a:moveTo>
                      <a:pt x="298" y="1"/>
                    </a:moveTo>
                    <a:cubicBezTo>
                      <a:pt x="166" y="1"/>
                      <a:pt x="36" y="93"/>
                      <a:pt x="13" y="246"/>
                    </a:cubicBezTo>
                    <a:cubicBezTo>
                      <a:pt x="0" y="321"/>
                      <a:pt x="13" y="396"/>
                      <a:pt x="63" y="458"/>
                    </a:cubicBezTo>
                    <a:cubicBezTo>
                      <a:pt x="100" y="521"/>
                      <a:pt x="175" y="558"/>
                      <a:pt x="250" y="571"/>
                    </a:cubicBezTo>
                    <a:cubicBezTo>
                      <a:pt x="267" y="574"/>
                      <a:pt x="283" y="575"/>
                      <a:pt x="299" y="575"/>
                    </a:cubicBezTo>
                    <a:cubicBezTo>
                      <a:pt x="489" y="575"/>
                      <a:pt x="632" y="379"/>
                      <a:pt x="563" y="183"/>
                    </a:cubicBezTo>
                    <a:cubicBezTo>
                      <a:pt x="550" y="158"/>
                      <a:pt x="538" y="133"/>
                      <a:pt x="525" y="121"/>
                    </a:cubicBezTo>
                    <a:cubicBezTo>
                      <a:pt x="467" y="38"/>
                      <a:pt x="382" y="1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47" name="Google Shape;8147;p40"/>
              <p:cNvSpPr/>
              <p:nvPr/>
            </p:nvSpPr>
            <p:spPr>
              <a:xfrm>
                <a:off x="3947450" y="3691800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51" y="0"/>
                    </a:moveTo>
                    <a:cubicBezTo>
                      <a:pt x="257" y="0"/>
                      <a:pt x="165" y="47"/>
                      <a:pt x="113" y="138"/>
                    </a:cubicBezTo>
                    <a:cubicBezTo>
                      <a:pt x="1" y="313"/>
                      <a:pt x="101" y="538"/>
                      <a:pt x="313" y="575"/>
                    </a:cubicBezTo>
                    <a:cubicBezTo>
                      <a:pt x="330" y="578"/>
                      <a:pt x="346" y="580"/>
                      <a:pt x="362" y="580"/>
                    </a:cubicBezTo>
                    <a:cubicBezTo>
                      <a:pt x="551" y="580"/>
                      <a:pt x="695" y="384"/>
                      <a:pt x="625" y="188"/>
                    </a:cubicBezTo>
                    <a:cubicBezTo>
                      <a:pt x="613" y="163"/>
                      <a:pt x="600" y="138"/>
                      <a:pt x="588" y="125"/>
                    </a:cubicBezTo>
                    <a:cubicBezTo>
                      <a:pt x="528" y="41"/>
                      <a:pt x="438" y="0"/>
                      <a:pt x="3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48" name="Google Shape;8148;p40"/>
              <p:cNvSpPr/>
              <p:nvPr/>
            </p:nvSpPr>
            <p:spPr>
              <a:xfrm>
                <a:off x="3966500" y="3760875"/>
                <a:ext cx="17275" cy="14450"/>
              </a:xfrm>
              <a:custGeom>
                <a:rect b="b" l="l" r="r" t="t"/>
                <a:pathLst>
                  <a:path extrusionOk="0" h="578" w="691">
                    <a:moveTo>
                      <a:pt x="306" y="1"/>
                    </a:moveTo>
                    <a:cubicBezTo>
                      <a:pt x="176" y="1"/>
                      <a:pt x="48" y="91"/>
                      <a:pt x="26" y="249"/>
                    </a:cubicBezTo>
                    <a:cubicBezTo>
                      <a:pt x="1" y="399"/>
                      <a:pt x="101" y="549"/>
                      <a:pt x="263" y="574"/>
                    </a:cubicBezTo>
                    <a:cubicBezTo>
                      <a:pt x="278" y="576"/>
                      <a:pt x="293" y="577"/>
                      <a:pt x="308" y="577"/>
                    </a:cubicBezTo>
                    <a:cubicBezTo>
                      <a:pt x="534" y="577"/>
                      <a:pt x="691" y="312"/>
                      <a:pt x="538" y="124"/>
                    </a:cubicBezTo>
                    <a:cubicBezTo>
                      <a:pt x="479" y="40"/>
                      <a:pt x="392" y="1"/>
                      <a:pt x="3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49" name="Google Shape;8149;p40"/>
              <p:cNvSpPr/>
              <p:nvPr/>
            </p:nvSpPr>
            <p:spPr>
              <a:xfrm>
                <a:off x="3902775" y="3742475"/>
                <a:ext cx="18625" cy="14725"/>
              </a:xfrm>
              <a:custGeom>
                <a:rect b="b" l="l" r="r" t="t"/>
                <a:pathLst>
                  <a:path extrusionOk="0" h="589" w="745">
                    <a:moveTo>
                      <a:pt x="409" y="1"/>
                    </a:moveTo>
                    <a:cubicBezTo>
                      <a:pt x="197" y="1"/>
                      <a:pt x="0" y="247"/>
                      <a:pt x="163" y="473"/>
                    </a:cubicBezTo>
                    <a:cubicBezTo>
                      <a:pt x="225" y="554"/>
                      <a:pt x="306" y="588"/>
                      <a:pt x="387" y="588"/>
                    </a:cubicBezTo>
                    <a:cubicBezTo>
                      <a:pt x="568" y="588"/>
                      <a:pt x="745" y="414"/>
                      <a:pt x="675" y="198"/>
                    </a:cubicBezTo>
                    <a:cubicBezTo>
                      <a:pt x="663" y="173"/>
                      <a:pt x="650" y="148"/>
                      <a:pt x="638" y="123"/>
                    </a:cubicBezTo>
                    <a:cubicBezTo>
                      <a:pt x="572" y="37"/>
                      <a:pt x="490" y="1"/>
                      <a:pt x="4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50" name="Google Shape;8150;p40"/>
              <p:cNvSpPr/>
              <p:nvPr/>
            </p:nvSpPr>
            <p:spPr>
              <a:xfrm>
                <a:off x="3875250" y="3676150"/>
                <a:ext cx="18250" cy="14625"/>
              </a:xfrm>
              <a:custGeom>
                <a:rect b="b" l="l" r="r" t="t"/>
                <a:pathLst>
                  <a:path extrusionOk="0" h="585" w="730">
                    <a:moveTo>
                      <a:pt x="379" y="0"/>
                    </a:moveTo>
                    <a:cubicBezTo>
                      <a:pt x="188" y="0"/>
                      <a:pt x="0" y="207"/>
                      <a:pt x="114" y="427"/>
                    </a:cubicBezTo>
                    <a:cubicBezTo>
                      <a:pt x="174" y="538"/>
                      <a:pt x="270" y="584"/>
                      <a:pt x="366" y="584"/>
                    </a:cubicBezTo>
                    <a:cubicBezTo>
                      <a:pt x="550" y="584"/>
                      <a:pt x="730" y="411"/>
                      <a:pt x="639" y="189"/>
                    </a:cubicBezTo>
                    <a:cubicBezTo>
                      <a:pt x="639" y="164"/>
                      <a:pt x="627" y="152"/>
                      <a:pt x="602" y="127"/>
                    </a:cubicBezTo>
                    <a:cubicBezTo>
                      <a:pt x="542" y="37"/>
                      <a:pt x="460" y="0"/>
                      <a:pt x="3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51" name="Google Shape;8151;p40"/>
              <p:cNvSpPr/>
              <p:nvPr/>
            </p:nvSpPr>
            <p:spPr>
              <a:xfrm>
                <a:off x="3927450" y="3806950"/>
                <a:ext cx="15650" cy="14525"/>
              </a:xfrm>
              <a:custGeom>
                <a:rect b="b" l="l" r="r" t="t"/>
                <a:pathLst>
                  <a:path extrusionOk="0" h="581" w="626">
                    <a:moveTo>
                      <a:pt x="297" y="1"/>
                    </a:moveTo>
                    <a:cubicBezTo>
                      <a:pt x="168" y="1"/>
                      <a:pt x="39" y="82"/>
                      <a:pt x="13" y="243"/>
                    </a:cubicBezTo>
                    <a:cubicBezTo>
                      <a:pt x="1" y="318"/>
                      <a:pt x="26" y="393"/>
                      <a:pt x="63" y="456"/>
                    </a:cubicBezTo>
                    <a:cubicBezTo>
                      <a:pt x="125" y="543"/>
                      <a:pt x="211" y="580"/>
                      <a:pt x="295" y="580"/>
                    </a:cubicBezTo>
                    <a:cubicBezTo>
                      <a:pt x="464" y="580"/>
                      <a:pt x="626" y="427"/>
                      <a:pt x="576" y="218"/>
                    </a:cubicBezTo>
                    <a:cubicBezTo>
                      <a:pt x="539" y="73"/>
                      <a:pt x="418" y="1"/>
                      <a:pt x="2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52" name="Google Shape;8152;p40"/>
              <p:cNvSpPr/>
              <p:nvPr/>
            </p:nvSpPr>
            <p:spPr>
              <a:xfrm>
                <a:off x="3987450" y="3634750"/>
                <a:ext cx="16100" cy="14375"/>
              </a:xfrm>
              <a:custGeom>
                <a:rect b="b" l="l" r="r" t="t"/>
                <a:pathLst>
                  <a:path extrusionOk="0" h="575" w="644">
                    <a:moveTo>
                      <a:pt x="304" y="1"/>
                    </a:moveTo>
                    <a:cubicBezTo>
                      <a:pt x="172" y="1"/>
                      <a:pt x="43" y="93"/>
                      <a:pt x="13" y="246"/>
                    </a:cubicBezTo>
                    <a:cubicBezTo>
                      <a:pt x="0" y="320"/>
                      <a:pt x="25" y="395"/>
                      <a:pt x="63" y="458"/>
                    </a:cubicBezTo>
                    <a:cubicBezTo>
                      <a:pt x="113" y="520"/>
                      <a:pt x="175" y="558"/>
                      <a:pt x="250" y="570"/>
                    </a:cubicBezTo>
                    <a:cubicBezTo>
                      <a:pt x="268" y="573"/>
                      <a:pt x="285" y="575"/>
                      <a:pt x="302" y="575"/>
                    </a:cubicBezTo>
                    <a:cubicBezTo>
                      <a:pt x="501" y="575"/>
                      <a:pt x="643" y="379"/>
                      <a:pt x="562" y="183"/>
                    </a:cubicBezTo>
                    <a:cubicBezTo>
                      <a:pt x="562" y="158"/>
                      <a:pt x="550" y="133"/>
                      <a:pt x="538" y="121"/>
                    </a:cubicBezTo>
                    <a:cubicBezTo>
                      <a:pt x="474" y="38"/>
                      <a:pt x="389" y="1"/>
                      <a:pt x="3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53" name="Google Shape;8153;p40"/>
              <p:cNvSpPr/>
              <p:nvPr/>
            </p:nvSpPr>
            <p:spPr>
              <a:xfrm>
                <a:off x="4053050" y="3649250"/>
                <a:ext cx="16650" cy="14225"/>
              </a:xfrm>
              <a:custGeom>
                <a:rect b="b" l="l" r="r" t="t"/>
                <a:pathLst>
                  <a:path extrusionOk="0" h="569" w="666">
                    <a:moveTo>
                      <a:pt x="296" y="1"/>
                    </a:moveTo>
                    <a:cubicBezTo>
                      <a:pt x="165" y="1"/>
                      <a:pt x="36" y="88"/>
                      <a:pt x="13" y="240"/>
                    </a:cubicBezTo>
                    <a:cubicBezTo>
                      <a:pt x="0" y="315"/>
                      <a:pt x="13" y="390"/>
                      <a:pt x="63" y="453"/>
                    </a:cubicBezTo>
                    <a:cubicBezTo>
                      <a:pt x="100" y="515"/>
                      <a:pt x="175" y="553"/>
                      <a:pt x="250" y="565"/>
                    </a:cubicBezTo>
                    <a:cubicBezTo>
                      <a:pt x="266" y="568"/>
                      <a:pt x="281" y="569"/>
                      <a:pt x="296" y="569"/>
                    </a:cubicBezTo>
                    <a:cubicBezTo>
                      <a:pt x="521" y="569"/>
                      <a:pt x="666" y="315"/>
                      <a:pt x="525" y="115"/>
                    </a:cubicBezTo>
                    <a:cubicBezTo>
                      <a:pt x="467" y="37"/>
                      <a:pt x="381" y="1"/>
                      <a:pt x="2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54" name="Google Shape;8154;p40"/>
              <p:cNvSpPr/>
              <p:nvPr/>
            </p:nvSpPr>
            <p:spPr>
              <a:xfrm>
                <a:off x="4080125" y="3720525"/>
                <a:ext cx="19825" cy="14450"/>
              </a:xfrm>
              <a:custGeom>
                <a:rect b="b" l="l" r="r" t="t"/>
                <a:pathLst>
                  <a:path extrusionOk="0" h="578" w="793">
                    <a:moveTo>
                      <a:pt x="405" y="0"/>
                    </a:moveTo>
                    <a:cubicBezTo>
                      <a:pt x="40" y="0"/>
                      <a:pt x="0" y="539"/>
                      <a:pt x="367" y="576"/>
                    </a:cubicBezTo>
                    <a:cubicBezTo>
                      <a:pt x="379" y="577"/>
                      <a:pt x="391" y="578"/>
                      <a:pt x="402" y="578"/>
                    </a:cubicBezTo>
                    <a:cubicBezTo>
                      <a:pt x="722" y="578"/>
                      <a:pt x="792" y="86"/>
                      <a:pt x="455" y="1"/>
                    </a:cubicBezTo>
                    <a:lnTo>
                      <a:pt x="430" y="1"/>
                    </a:lnTo>
                    <a:cubicBezTo>
                      <a:pt x="421" y="1"/>
                      <a:pt x="413" y="0"/>
                      <a:pt x="4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55" name="Google Shape;8155;p40"/>
              <p:cNvSpPr/>
              <p:nvPr/>
            </p:nvSpPr>
            <p:spPr>
              <a:xfrm>
                <a:off x="4042750" y="3765300"/>
                <a:ext cx="16575" cy="14375"/>
              </a:xfrm>
              <a:custGeom>
                <a:rect b="b" l="l" r="r" t="t"/>
                <a:pathLst>
                  <a:path extrusionOk="0" h="575" w="663">
                    <a:moveTo>
                      <a:pt x="334" y="0"/>
                    </a:moveTo>
                    <a:cubicBezTo>
                      <a:pt x="298" y="0"/>
                      <a:pt x="261" y="7"/>
                      <a:pt x="225" y="22"/>
                    </a:cubicBezTo>
                    <a:cubicBezTo>
                      <a:pt x="75" y="72"/>
                      <a:pt x="0" y="247"/>
                      <a:pt x="63" y="385"/>
                    </a:cubicBezTo>
                    <a:cubicBezTo>
                      <a:pt x="112" y="503"/>
                      <a:pt x="224" y="575"/>
                      <a:pt x="343" y="575"/>
                    </a:cubicBezTo>
                    <a:cubicBezTo>
                      <a:pt x="374" y="575"/>
                      <a:pt x="406" y="570"/>
                      <a:pt x="437" y="560"/>
                    </a:cubicBezTo>
                    <a:cubicBezTo>
                      <a:pt x="587" y="497"/>
                      <a:pt x="662" y="335"/>
                      <a:pt x="600" y="185"/>
                    </a:cubicBezTo>
                    <a:cubicBezTo>
                      <a:pt x="552" y="71"/>
                      <a:pt x="447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56" name="Google Shape;8156;p40"/>
              <p:cNvSpPr/>
              <p:nvPr/>
            </p:nvSpPr>
            <p:spPr>
              <a:xfrm>
                <a:off x="3920900" y="3850150"/>
                <a:ext cx="17025" cy="15050"/>
              </a:xfrm>
              <a:custGeom>
                <a:rect b="b" l="l" r="r" t="t"/>
                <a:pathLst>
                  <a:path extrusionOk="0" h="602" w="681">
                    <a:moveTo>
                      <a:pt x="295" y="1"/>
                    </a:moveTo>
                    <a:cubicBezTo>
                      <a:pt x="155" y="1"/>
                      <a:pt x="21" y="104"/>
                      <a:pt x="13" y="265"/>
                    </a:cubicBezTo>
                    <a:cubicBezTo>
                      <a:pt x="0" y="302"/>
                      <a:pt x="13" y="352"/>
                      <a:pt x="25" y="390"/>
                    </a:cubicBezTo>
                    <a:cubicBezTo>
                      <a:pt x="72" y="539"/>
                      <a:pt x="185" y="601"/>
                      <a:pt x="298" y="601"/>
                    </a:cubicBezTo>
                    <a:cubicBezTo>
                      <a:pt x="488" y="601"/>
                      <a:pt x="680" y="425"/>
                      <a:pt x="563" y="190"/>
                    </a:cubicBezTo>
                    <a:cubicBezTo>
                      <a:pt x="550" y="140"/>
                      <a:pt x="525" y="102"/>
                      <a:pt x="488" y="77"/>
                    </a:cubicBezTo>
                    <a:cubicBezTo>
                      <a:pt x="431" y="25"/>
                      <a:pt x="362" y="1"/>
                      <a:pt x="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57" name="Google Shape;8157;p40"/>
              <p:cNvSpPr/>
              <p:nvPr/>
            </p:nvSpPr>
            <p:spPr>
              <a:xfrm>
                <a:off x="4031175" y="3797475"/>
                <a:ext cx="17700" cy="14400"/>
              </a:xfrm>
              <a:custGeom>
                <a:rect b="b" l="l" r="r" t="t"/>
                <a:pathLst>
                  <a:path extrusionOk="0" h="576" w="708">
                    <a:moveTo>
                      <a:pt x="361" y="0"/>
                    </a:moveTo>
                    <a:cubicBezTo>
                      <a:pt x="324" y="0"/>
                      <a:pt x="287" y="7"/>
                      <a:pt x="251" y="22"/>
                    </a:cubicBezTo>
                    <a:cubicBezTo>
                      <a:pt x="13" y="110"/>
                      <a:pt x="1" y="447"/>
                      <a:pt x="238" y="547"/>
                    </a:cubicBezTo>
                    <a:cubicBezTo>
                      <a:pt x="280" y="567"/>
                      <a:pt x="322" y="576"/>
                      <a:pt x="363" y="576"/>
                    </a:cubicBezTo>
                    <a:cubicBezTo>
                      <a:pt x="553" y="576"/>
                      <a:pt x="708" y="380"/>
                      <a:pt x="626" y="185"/>
                    </a:cubicBezTo>
                    <a:cubicBezTo>
                      <a:pt x="588" y="71"/>
                      <a:pt x="477" y="0"/>
                      <a:pt x="3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58" name="Google Shape;8158;p40"/>
              <p:cNvSpPr/>
              <p:nvPr/>
            </p:nvSpPr>
            <p:spPr>
              <a:xfrm>
                <a:off x="3884925" y="3645325"/>
                <a:ext cx="17825" cy="14500"/>
              </a:xfrm>
              <a:custGeom>
                <a:rect b="b" l="l" r="r" t="t"/>
                <a:pathLst>
                  <a:path extrusionOk="0" h="580" w="713">
                    <a:moveTo>
                      <a:pt x="349" y="1"/>
                    </a:moveTo>
                    <a:cubicBezTo>
                      <a:pt x="174" y="1"/>
                      <a:pt x="0" y="155"/>
                      <a:pt x="65" y="372"/>
                    </a:cubicBezTo>
                    <a:cubicBezTo>
                      <a:pt x="106" y="519"/>
                      <a:pt x="213" y="580"/>
                      <a:pt x="322" y="580"/>
                    </a:cubicBezTo>
                    <a:cubicBezTo>
                      <a:pt x="513" y="580"/>
                      <a:pt x="713" y="397"/>
                      <a:pt x="602" y="160"/>
                    </a:cubicBezTo>
                    <a:cubicBezTo>
                      <a:pt x="544" y="48"/>
                      <a:pt x="446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59" name="Google Shape;8159;p40"/>
              <p:cNvSpPr/>
              <p:nvPr/>
            </p:nvSpPr>
            <p:spPr>
              <a:xfrm>
                <a:off x="3996775" y="3601900"/>
                <a:ext cx="17825" cy="14500"/>
              </a:xfrm>
              <a:custGeom>
                <a:rect b="b" l="l" r="r" t="t"/>
                <a:pathLst>
                  <a:path extrusionOk="0" h="580" w="713">
                    <a:moveTo>
                      <a:pt x="354" y="0"/>
                    </a:moveTo>
                    <a:cubicBezTo>
                      <a:pt x="179" y="0"/>
                      <a:pt x="0" y="155"/>
                      <a:pt x="65" y="372"/>
                    </a:cubicBezTo>
                    <a:cubicBezTo>
                      <a:pt x="110" y="519"/>
                      <a:pt x="218" y="580"/>
                      <a:pt x="328" y="580"/>
                    </a:cubicBezTo>
                    <a:cubicBezTo>
                      <a:pt x="518" y="580"/>
                      <a:pt x="713" y="397"/>
                      <a:pt x="602" y="160"/>
                    </a:cubicBezTo>
                    <a:cubicBezTo>
                      <a:pt x="548" y="48"/>
                      <a:pt x="452" y="0"/>
                      <a:pt x="3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60" name="Google Shape;8160;p40"/>
              <p:cNvSpPr/>
              <p:nvPr/>
            </p:nvSpPr>
            <p:spPr>
              <a:xfrm>
                <a:off x="3920800" y="3625925"/>
                <a:ext cx="16375" cy="14425"/>
              </a:xfrm>
              <a:custGeom>
                <a:rect b="b" l="l" r="r" t="t"/>
                <a:pathLst>
                  <a:path extrusionOk="0" h="577" w="655">
                    <a:moveTo>
                      <a:pt x="382" y="0"/>
                    </a:moveTo>
                    <a:cubicBezTo>
                      <a:pt x="185" y="0"/>
                      <a:pt x="0" y="209"/>
                      <a:pt x="117" y="424"/>
                    </a:cubicBezTo>
                    <a:cubicBezTo>
                      <a:pt x="167" y="499"/>
                      <a:pt x="229" y="561"/>
                      <a:pt x="317" y="574"/>
                    </a:cubicBezTo>
                    <a:cubicBezTo>
                      <a:pt x="332" y="576"/>
                      <a:pt x="347" y="577"/>
                      <a:pt x="362" y="577"/>
                    </a:cubicBezTo>
                    <a:cubicBezTo>
                      <a:pt x="506" y="577"/>
                      <a:pt x="632" y="472"/>
                      <a:pt x="654" y="336"/>
                    </a:cubicBezTo>
                    <a:cubicBezTo>
                      <a:pt x="654" y="299"/>
                      <a:pt x="654" y="261"/>
                      <a:pt x="654" y="224"/>
                    </a:cubicBezTo>
                    <a:cubicBezTo>
                      <a:pt x="642" y="211"/>
                      <a:pt x="642" y="199"/>
                      <a:pt x="642" y="186"/>
                    </a:cubicBezTo>
                    <a:cubicBezTo>
                      <a:pt x="629" y="161"/>
                      <a:pt x="617" y="136"/>
                      <a:pt x="604" y="111"/>
                    </a:cubicBezTo>
                    <a:cubicBezTo>
                      <a:pt x="540" y="33"/>
                      <a:pt x="460" y="0"/>
                      <a:pt x="3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61" name="Google Shape;8161;p40"/>
              <p:cNvSpPr/>
              <p:nvPr/>
            </p:nvSpPr>
            <p:spPr>
              <a:xfrm>
                <a:off x="3888400" y="3858825"/>
                <a:ext cx="17200" cy="14200"/>
              </a:xfrm>
              <a:custGeom>
                <a:rect b="b" l="l" r="r" t="t"/>
                <a:pathLst>
                  <a:path extrusionOk="0" h="568" w="688">
                    <a:moveTo>
                      <a:pt x="366" y="1"/>
                    </a:moveTo>
                    <a:cubicBezTo>
                      <a:pt x="332" y="1"/>
                      <a:pt x="297" y="6"/>
                      <a:pt x="263" y="18"/>
                    </a:cubicBezTo>
                    <a:cubicBezTo>
                      <a:pt x="226" y="43"/>
                      <a:pt x="188" y="68"/>
                      <a:pt x="151" y="105"/>
                    </a:cubicBezTo>
                    <a:cubicBezTo>
                      <a:pt x="1" y="268"/>
                      <a:pt x="113" y="543"/>
                      <a:pt x="338" y="568"/>
                    </a:cubicBezTo>
                    <a:cubicBezTo>
                      <a:pt x="388" y="568"/>
                      <a:pt x="426" y="568"/>
                      <a:pt x="476" y="555"/>
                    </a:cubicBezTo>
                    <a:cubicBezTo>
                      <a:pt x="626" y="493"/>
                      <a:pt x="688" y="330"/>
                      <a:pt x="638" y="180"/>
                    </a:cubicBezTo>
                    <a:cubicBezTo>
                      <a:pt x="590" y="64"/>
                      <a:pt x="482" y="1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62" name="Google Shape;8162;p40"/>
              <p:cNvSpPr/>
              <p:nvPr/>
            </p:nvSpPr>
            <p:spPr>
              <a:xfrm>
                <a:off x="4180200" y="3713125"/>
                <a:ext cx="15775" cy="14375"/>
              </a:xfrm>
              <a:custGeom>
                <a:rect b="b" l="l" r="r" t="t"/>
                <a:pathLst>
                  <a:path extrusionOk="0" h="575" w="631">
                    <a:moveTo>
                      <a:pt x="324" y="0"/>
                    </a:moveTo>
                    <a:cubicBezTo>
                      <a:pt x="244" y="0"/>
                      <a:pt x="162" y="35"/>
                      <a:pt x="101" y="110"/>
                    </a:cubicBezTo>
                    <a:cubicBezTo>
                      <a:pt x="1" y="235"/>
                      <a:pt x="13" y="410"/>
                      <a:pt x="138" y="510"/>
                    </a:cubicBezTo>
                    <a:cubicBezTo>
                      <a:pt x="194" y="555"/>
                      <a:pt x="257" y="575"/>
                      <a:pt x="319" y="575"/>
                    </a:cubicBezTo>
                    <a:cubicBezTo>
                      <a:pt x="480" y="575"/>
                      <a:pt x="631" y="440"/>
                      <a:pt x="613" y="260"/>
                    </a:cubicBezTo>
                    <a:cubicBezTo>
                      <a:pt x="590" y="96"/>
                      <a:pt x="459" y="0"/>
                      <a:pt x="3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63" name="Google Shape;8163;p40"/>
              <p:cNvSpPr/>
              <p:nvPr/>
            </p:nvSpPr>
            <p:spPr>
              <a:xfrm>
                <a:off x="4217375" y="3692425"/>
                <a:ext cx="18250" cy="14475"/>
              </a:xfrm>
              <a:custGeom>
                <a:rect b="b" l="l" r="r" t="t"/>
                <a:pathLst>
                  <a:path extrusionOk="0" h="579" w="730">
                    <a:moveTo>
                      <a:pt x="356" y="0"/>
                    </a:moveTo>
                    <a:cubicBezTo>
                      <a:pt x="260" y="0"/>
                      <a:pt x="165" y="47"/>
                      <a:pt x="113" y="138"/>
                    </a:cubicBezTo>
                    <a:cubicBezTo>
                      <a:pt x="1" y="313"/>
                      <a:pt x="113" y="550"/>
                      <a:pt x="313" y="575"/>
                    </a:cubicBezTo>
                    <a:cubicBezTo>
                      <a:pt x="328" y="578"/>
                      <a:pt x="343" y="579"/>
                      <a:pt x="357" y="579"/>
                    </a:cubicBezTo>
                    <a:cubicBezTo>
                      <a:pt x="583" y="579"/>
                      <a:pt x="729" y="313"/>
                      <a:pt x="588" y="125"/>
                    </a:cubicBezTo>
                    <a:cubicBezTo>
                      <a:pt x="534" y="41"/>
                      <a:pt x="445" y="0"/>
                      <a:pt x="3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64" name="Google Shape;8164;p40"/>
              <p:cNvSpPr/>
              <p:nvPr/>
            </p:nvSpPr>
            <p:spPr>
              <a:xfrm>
                <a:off x="4150575" y="3679400"/>
                <a:ext cx="18275" cy="14675"/>
              </a:xfrm>
              <a:custGeom>
                <a:rect b="b" l="l" r="r" t="t"/>
                <a:pathLst>
                  <a:path extrusionOk="0" h="587" w="731">
                    <a:moveTo>
                      <a:pt x="383" y="1"/>
                    </a:moveTo>
                    <a:cubicBezTo>
                      <a:pt x="187" y="1"/>
                      <a:pt x="0" y="205"/>
                      <a:pt x="123" y="434"/>
                    </a:cubicBezTo>
                    <a:cubicBezTo>
                      <a:pt x="179" y="541"/>
                      <a:pt x="273" y="586"/>
                      <a:pt x="367" y="586"/>
                    </a:cubicBezTo>
                    <a:cubicBezTo>
                      <a:pt x="548" y="586"/>
                      <a:pt x="730" y="418"/>
                      <a:pt x="648" y="197"/>
                    </a:cubicBezTo>
                    <a:cubicBezTo>
                      <a:pt x="636" y="172"/>
                      <a:pt x="623" y="147"/>
                      <a:pt x="611" y="122"/>
                    </a:cubicBezTo>
                    <a:cubicBezTo>
                      <a:pt x="548" y="37"/>
                      <a:pt x="465" y="1"/>
                      <a:pt x="3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65" name="Google Shape;8165;p40"/>
              <p:cNvSpPr/>
              <p:nvPr/>
            </p:nvSpPr>
            <p:spPr>
              <a:xfrm>
                <a:off x="4162075" y="3640450"/>
                <a:ext cx="15025" cy="14350"/>
              </a:xfrm>
              <a:custGeom>
                <a:rect b="b" l="l" r="r" t="t"/>
                <a:pathLst>
                  <a:path extrusionOk="0" h="574" w="601">
                    <a:moveTo>
                      <a:pt x="298" y="1"/>
                    </a:moveTo>
                    <a:cubicBezTo>
                      <a:pt x="214" y="1"/>
                      <a:pt x="131" y="36"/>
                      <a:pt x="76" y="105"/>
                    </a:cubicBezTo>
                    <a:cubicBezTo>
                      <a:pt x="26" y="167"/>
                      <a:pt x="1" y="242"/>
                      <a:pt x="13" y="317"/>
                    </a:cubicBezTo>
                    <a:cubicBezTo>
                      <a:pt x="29" y="476"/>
                      <a:pt x="165" y="574"/>
                      <a:pt x="304" y="574"/>
                    </a:cubicBezTo>
                    <a:cubicBezTo>
                      <a:pt x="385" y="574"/>
                      <a:pt x="466" y="541"/>
                      <a:pt x="526" y="467"/>
                    </a:cubicBezTo>
                    <a:cubicBezTo>
                      <a:pt x="576" y="417"/>
                      <a:pt x="601" y="330"/>
                      <a:pt x="588" y="255"/>
                    </a:cubicBezTo>
                    <a:cubicBezTo>
                      <a:pt x="588" y="230"/>
                      <a:pt x="576" y="205"/>
                      <a:pt x="576" y="192"/>
                    </a:cubicBezTo>
                    <a:cubicBezTo>
                      <a:pt x="551" y="142"/>
                      <a:pt x="526" y="92"/>
                      <a:pt x="488" y="67"/>
                    </a:cubicBezTo>
                    <a:cubicBezTo>
                      <a:pt x="433" y="23"/>
                      <a:pt x="365" y="1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66" name="Google Shape;8166;p40"/>
              <p:cNvSpPr/>
              <p:nvPr/>
            </p:nvSpPr>
            <p:spPr>
              <a:xfrm>
                <a:off x="4196450" y="3639775"/>
                <a:ext cx="17425" cy="14600"/>
              </a:xfrm>
              <a:custGeom>
                <a:rect b="b" l="l" r="r" t="t"/>
                <a:pathLst>
                  <a:path extrusionOk="0" h="584" w="697">
                    <a:moveTo>
                      <a:pt x="351" y="1"/>
                    </a:moveTo>
                    <a:cubicBezTo>
                      <a:pt x="257" y="1"/>
                      <a:pt x="165" y="47"/>
                      <a:pt x="113" y="144"/>
                    </a:cubicBezTo>
                    <a:cubicBezTo>
                      <a:pt x="0" y="319"/>
                      <a:pt x="113" y="544"/>
                      <a:pt x="313" y="582"/>
                    </a:cubicBezTo>
                    <a:cubicBezTo>
                      <a:pt x="324" y="583"/>
                      <a:pt x="336" y="584"/>
                      <a:pt x="347" y="584"/>
                    </a:cubicBezTo>
                    <a:cubicBezTo>
                      <a:pt x="544" y="584"/>
                      <a:pt x="696" y="384"/>
                      <a:pt x="625" y="194"/>
                    </a:cubicBezTo>
                    <a:cubicBezTo>
                      <a:pt x="613" y="169"/>
                      <a:pt x="600" y="144"/>
                      <a:pt x="588" y="119"/>
                    </a:cubicBezTo>
                    <a:cubicBezTo>
                      <a:pt x="528" y="41"/>
                      <a:pt x="438" y="1"/>
                      <a:pt x="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67" name="Google Shape;8167;p40"/>
              <p:cNvSpPr/>
              <p:nvPr/>
            </p:nvSpPr>
            <p:spPr>
              <a:xfrm>
                <a:off x="4230200" y="3659375"/>
                <a:ext cx="16250" cy="14575"/>
              </a:xfrm>
              <a:custGeom>
                <a:rect b="b" l="l" r="r" t="t"/>
                <a:pathLst>
                  <a:path extrusionOk="0" h="583" w="650">
                    <a:moveTo>
                      <a:pt x="334" y="1"/>
                    </a:moveTo>
                    <a:cubicBezTo>
                      <a:pt x="298" y="1"/>
                      <a:pt x="261" y="8"/>
                      <a:pt x="225" y="23"/>
                    </a:cubicBezTo>
                    <a:cubicBezTo>
                      <a:pt x="75" y="85"/>
                      <a:pt x="0" y="248"/>
                      <a:pt x="63" y="398"/>
                    </a:cubicBezTo>
                    <a:cubicBezTo>
                      <a:pt x="101" y="512"/>
                      <a:pt x="211" y="582"/>
                      <a:pt x="322" y="582"/>
                    </a:cubicBezTo>
                    <a:cubicBezTo>
                      <a:pt x="357" y="582"/>
                      <a:pt x="392" y="575"/>
                      <a:pt x="425" y="560"/>
                    </a:cubicBezTo>
                    <a:cubicBezTo>
                      <a:pt x="575" y="510"/>
                      <a:pt x="650" y="335"/>
                      <a:pt x="600" y="185"/>
                    </a:cubicBezTo>
                    <a:cubicBezTo>
                      <a:pt x="552" y="71"/>
                      <a:pt x="447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68" name="Google Shape;8168;p40"/>
              <p:cNvSpPr/>
              <p:nvPr/>
            </p:nvSpPr>
            <p:spPr>
              <a:xfrm>
                <a:off x="4138575" y="3579850"/>
                <a:ext cx="16200" cy="11675"/>
              </a:xfrm>
              <a:custGeom>
                <a:rect b="b" l="l" r="r" t="t"/>
                <a:pathLst>
                  <a:path extrusionOk="0" h="467" w="648">
                    <a:moveTo>
                      <a:pt x="304" y="1"/>
                    </a:moveTo>
                    <a:cubicBezTo>
                      <a:pt x="164" y="1"/>
                      <a:pt x="51" y="96"/>
                      <a:pt x="29" y="242"/>
                    </a:cubicBezTo>
                    <a:cubicBezTo>
                      <a:pt x="1" y="398"/>
                      <a:pt x="132" y="467"/>
                      <a:pt x="274" y="467"/>
                    </a:cubicBezTo>
                    <a:cubicBezTo>
                      <a:pt x="452" y="467"/>
                      <a:pt x="648" y="360"/>
                      <a:pt x="578" y="180"/>
                    </a:cubicBezTo>
                    <a:cubicBezTo>
                      <a:pt x="541" y="80"/>
                      <a:pt x="453" y="17"/>
                      <a:pt x="353" y="5"/>
                    </a:cubicBezTo>
                    <a:cubicBezTo>
                      <a:pt x="337" y="2"/>
                      <a:pt x="320" y="1"/>
                      <a:pt x="3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69" name="Google Shape;8169;p40"/>
              <p:cNvSpPr/>
              <p:nvPr/>
            </p:nvSpPr>
            <p:spPr>
              <a:xfrm>
                <a:off x="4176150" y="3567925"/>
                <a:ext cx="15775" cy="14625"/>
              </a:xfrm>
              <a:custGeom>
                <a:rect b="b" l="l" r="r" t="t"/>
                <a:pathLst>
                  <a:path extrusionOk="0" h="585" w="631">
                    <a:moveTo>
                      <a:pt x="322" y="0"/>
                    </a:moveTo>
                    <a:cubicBezTo>
                      <a:pt x="241" y="0"/>
                      <a:pt x="160" y="33"/>
                      <a:pt x="100" y="107"/>
                    </a:cubicBezTo>
                    <a:cubicBezTo>
                      <a:pt x="0" y="232"/>
                      <a:pt x="25" y="419"/>
                      <a:pt x="138" y="519"/>
                    </a:cubicBezTo>
                    <a:cubicBezTo>
                      <a:pt x="193" y="564"/>
                      <a:pt x="256" y="584"/>
                      <a:pt x="317" y="584"/>
                    </a:cubicBezTo>
                    <a:cubicBezTo>
                      <a:pt x="479" y="584"/>
                      <a:pt x="631" y="447"/>
                      <a:pt x="613" y="257"/>
                    </a:cubicBezTo>
                    <a:cubicBezTo>
                      <a:pt x="597" y="99"/>
                      <a:pt x="461" y="0"/>
                      <a:pt x="3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70" name="Google Shape;8170;p40"/>
              <p:cNvSpPr/>
              <p:nvPr/>
            </p:nvSpPr>
            <p:spPr>
              <a:xfrm>
                <a:off x="4123975" y="3612775"/>
                <a:ext cx="19475" cy="14975"/>
              </a:xfrm>
              <a:custGeom>
                <a:rect b="b" l="l" r="r" t="t"/>
                <a:pathLst>
                  <a:path extrusionOk="0" h="599" w="779">
                    <a:moveTo>
                      <a:pt x="334" y="1"/>
                    </a:moveTo>
                    <a:cubicBezTo>
                      <a:pt x="246" y="1"/>
                      <a:pt x="158" y="39"/>
                      <a:pt x="100" y="112"/>
                    </a:cubicBezTo>
                    <a:cubicBezTo>
                      <a:pt x="0" y="237"/>
                      <a:pt x="25" y="412"/>
                      <a:pt x="150" y="512"/>
                    </a:cubicBezTo>
                    <a:cubicBezTo>
                      <a:pt x="214" y="573"/>
                      <a:pt x="282" y="599"/>
                      <a:pt x="347" y="599"/>
                    </a:cubicBezTo>
                    <a:cubicBezTo>
                      <a:pt x="587" y="599"/>
                      <a:pt x="778" y="249"/>
                      <a:pt x="513" y="62"/>
                    </a:cubicBezTo>
                    <a:cubicBezTo>
                      <a:pt x="460" y="21"/>
                      <a:pt x="397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71" name="Google Shape;8171;p40"/>
              <p:cNvSpPr/>
              <p:nvPr/>
            </p:nvSpPr>
            <p:spPr>
              <a:xfrm>
                <a:off x="4203325" y="3602200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34" y="1"/>
                    </a:moveTo>
                    <a:cubicBezTo>
                      <a:pt x="298" y="1"/>
                      <a:pt x="261" y="8"/>
                      <a:pt x="225" y="23"/>
                    </a:cubicBezTo>
                    <a:cubicBezTo>
                      <a:pt x="75" y="73"/>
                      <a:pt x="0" y="248"/>
                      <a:pt x="63" y="398"/>
                    </a:cubicBezTo>
                    <a:cubicBezTo>
                      <a:pt x="102" y="506"/>
                      <a:pt x="219" y="576"/>
                      <a:pt x="341" y="576"/>
                    </a:cubicBezTo>
                    <a:cubicBezTo>
                      <a:pt x="373" y="576"/>
                      <a:pt x="406" y="571"/>
                      <a:pt x="438" y="560"/>
                    </a:cubicBezTo>
                    <a:cubicBezTo>
                      <a:pt x="575" y="498"/>
                      <a:pt x="650" y="335"/>
                      <a:pt x="600" y="185"/>
                    </a:cubicBezTo>
                    <a:cubicBezTo>
                      <a:pt x="553" y="71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72" name="Google Shape;8172;p40"/>
              <p:cNvSpPr/>
              <p:nvPr/>
            </p:nvSpPr>
            <p:spPr>
              <a:xfrm>
                <a:off x="4294225" y="3668025"/>
                <a:ext cx="19250" cy="14425"/>
              </a:xfrm>
              <a:custGeom>
                <a:rect b="b" l="l" r="r" t="t"/>
                <a:pathLst>
                  <a:path extrusionOk="0" h="577" w="770">
                    <a:moveTo>
                      <a:pt x="381" y="0"/>
                    </a:moveTo>
                    <a:cubicBezTo>
                      <a:pt x="371" y="0"/>
                      <a:pt x="361" y="1"/>
                      <a:pt x="351" y="2"/>
                    </a:cubicBezTo>
                    <a:cubicBezTo>
                      <a:pt x="101" y="27"/>
                      <a:pt x="1" y="352"/>
                      <a:pt x="201" y="514"/>
                    </a:cubicBezTo>
                    <a:cubicBezTo>
                      <a:pt x="254" y="557"/>
                      <a:pt x="319" y="577"/>
                      <a:pt x="384" y="577"/>
                    </a:cubicBezTo>
                    <a:cubicBezTo>
                      <a:pt x="470" y="577"/>
                      <a:pt x="556" y="541"/>
                      <a:pt x="613" y="477"/>
                    </a:cubicBezTo>
                    <a:cubicBezTo>
                      <a:pt x="769" y="285"/>
                      <a:pt x="626" y="0"/>
                      <a:pt x="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73" name="Google Shape;8173;p40"/>
              <p:cNvSpPr/>
              <p:nvPr/>
            </p:nvSpPr>
            <p:spPr>
              <a:xfrm>
                <a:off x="4270125" y="3603900"/>
                <a:ext cx="16900" cy="14550"/>
              </a:xfrm>
              <a:custGeom>
                <a:rect b="b" l="l" r="r" t="t"/>
                <a:pathLst>
                  <a:path extrusionOk="0" h="582" w="676">
                    <a:moveTo>
                      <a:pt x="371" y="1"/>
                    </a:moveTo>
                    <a:cubicBezTo>
                      <a:pt x="172" y="1"/>
                      <a:pt x="0" y="219"/>
                      <a:pt x="115" y="430"/>
                    </a:cubicBezTo>
                    <a:cubicBezTo>
                      <a:pt x="173" y="535"/>
                      <a:pt x="270" y="582"/>
                      <a:pt x="367" y="582"/>
                    </a:cubicBezTo>
                    <a:cubicBezTo>
                      <a:pt x="523" y="582"/>
                      <a:pt x="676" y="460"/>
                      <a:pt x="653" y="267"/>
                    </a:cubicBezTo>
                    <a:cubicBezTo>
                      <a:pt x="653" y="230"/>
                      <a:pt x="653" y="217"/>
                      <a:pt x="640" y="192"/>
                    </a:cubicBezTo>
                    <a:cubicBezTo>
                      <a:pt x="615" y="142"/>
                      <a:pt x="590" y="105"/>
                      <a:pt x="553" y="67"/>
                    </a:cubicBezTo>
                    <a:cubicBezTo>
                      <a:pt x="494" y="21"/>
                      <a:pt x="431" y="1"/>
                      <a:pt x="3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74" name="Google Shape;8174;p40"/>
              <p:cNvSpPr/>
              <p:nvPr/>
            </p:nvSpPr>
            <p:spPr>
              <a:xfrm>
                <a:off x="4264875" y="364017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1" y="0"/>
                    </a:moveTo>
                    <a:cubicBezTo>
                      <a:pt x="289" y="0"/>
                      <a:pt x="257" y="5"/>
                      <a:pt x="225" y="16"/>
                    </a:cubicBezTo>
                    <a:cubicBezTo>
                      <a:pt x="75" y="78"/>
                      <a:pt x="0" y="241"/>
                      <a:pt x="63" y="391"/>
                    </a:cubicBezTo>
                    <a:cubicBezTo>
                      <a:pt x="101" y="505"/>
                      <a:pt x="211" y="575"/>
                      <a:pt x="322" y="575"/>
                    </a:cubicBezTo>
                    <a:cubicBezTo>
                      <a:pt x="357" y="575"/>
                      <a:pt x="392" y="568"/>
                      <a:pt x="425" y="553"/>
                    </a:cubicBezTo>
                    <a:cubicBezTo>
                      <a:pt x="575" y="503"/>
                      <a:pt x="650" y="328"/>
                      <a:pt x="600" y="178"/>
                    </a:cubicBezTo>
                    <a:cubicBezTo>
                      <a:pt x="551" y="70"/>
                      <a:pt x="439" y="0"/>
                      <a:pt x="3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75" name="Google Shape;8175;p40"/>
              <p:cNvSpPr/>
              <p:nvPr/>
            </p:nvSpPr>
            <p:spPr>
              <a:xfrm>
                <a:off x="4246425" y="3534575"/>
                <a:ext cx="16050" cy="14225"/>
              </a:xfrm>
              <a:custGeom>
                <a:rect b="b" l="l" r="r" t="t"/>
                <a:pathLst>
                  <a:path extrusionOk="0" h="569" w="642">
                    <a:moveTo>
                      <a:pt x="296" y="0"/>
                    </a:moveTo>
                    <a:cubicBezTo>
                      <a:pt x="161" y="0"/>
                      <a:pt x="36" y="105"/>
                      <a:pt x="13" y="241"/>
                    </a:cubicBezTo>
                    <a:cubicBezTo>
                      <a:pt x="1" y="316"/>
                      <a:pt x="13" y="391"/>
                      <a:pt x="63" y="454"/>
                    </a:cubicBezTo>
                    <a:cubicBezTo>
                      <a:pt x="125" y="534"/>
                      <a:pt x="207" y="569"/>
                      <a:pt x="287" y="569"/>
                    </a:cubicBezTo>
                    <a:cubicBezTo>
                      <a:pt x="468" y="569"/>
                      <a:pt x="641" y="395"/>
                      <a:pt x="563" y="179"/>
                    </a:cubicBezTo>
                    <a:cubicBezTo>
                      <a:pt x="563" y="154"/>
                      <a:pt x="551" y="141"/>
                      <a:pt x="526" y="116"/>
                    </a:cubicBezTo>
                    <a:cubicBezTo>
                      <a:pt x="488" y="54"/>
                      <a:pt x="413" y="16"/>
                      <a:pt x="338" y="4"/>
                    </a:cubicBezTo>
                    <a:cubicBezTo>
                      <a:pt x="324" y="1"/>
                      <a:pt x="310" y="0"/>
                      <a:pt x="2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76" name="Google Shape;8176;p40"/>
              <p:cNvSpPr/>
              <p:nvPr/>
            </p:nvSpPr>
            <p:spPr>
              <a:xfrm>
                <a:off x="4232375" y="3580975"/>
                <a:ext cx="16575" cy="14425"/>
              </a:xfrm>
              <a:custGeom>
                <a:rect b="b" l="l" r="r" t="t"/>
                <a:pathLst>
                  <a:path extrusionOk="0" h="577" w="663">
                    <a:moveTo>
                      <a:pt x="334" y="0"/>
                    </a:moveTo>
                    <a:cubicBezTo>
                      <a:pt x="298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63" y="397"/>
                    </a:cubicBezTo>
                    <a:cubicBezTo>
                      <a:pt x="102" y="513"/>
                      <a:pt x="215" y="576"/>
                      <a:pt x="333" y="576"/>
                    </a:cubicBezTo>
                    <a:cubicBezTo>
                      <a:pt x="368" y="576"/>
                      <a:pt x="404" y="571"/>
                      <a:pt x="438" y="559"/>
                    </a:cubicBezTo>
                    <a:cubicBezTo>
                      <a:pt x="588" y="497"/>
                      <a:pt x="663" y="335"/>
                      <a:pt x="600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77" name="Google Shape;8177;p40"/>
              <p:cNvSpPr/>
              <p:nvPr/>
            </p:nvSpPr>
            <p:spPr>
              <a:xfrm>
                <a:off x="4112725" y="3735675"/>
                <a:ext cx="17225" cy="14400"/>
              </a:xfrm>
              <a:custGeom>
                <a:rect b="b" l="l" r="r" t="t"/>
                <a:pathLst>
                  <a:path extrusionOk="0" h="576" w="689">
                    <a:moveTo>
                      <a:pt x="313" y="0"/>
                    </a:moveTo>
                    <a:cubicBezTo>
                      <a:pt x="179" y="0"/>
                      <a:pt x="48" y="92"/>
                      <a:pt x="25" y="245"/>
                    </a:cubicBezTo>
                    <a:cubicBezTo>
                      <a:pt x="0" y="407"/>
                      <a:pt x="113" y="545"/>
                      <a:pt x="263" y="570"/>
                    </a:cubicBezTo>
                    <a:cubicBezTo>
                      <a:pt x="283" y="574"/>
                      <a:pt x="303" y="576"/>
                      <a:pt x="322" y="576"/>
                    </a:cubicBezTo>
                    <a:cubicBezTo>
                      <a:pt x="550" y="576"/>
                      <a:pt x="688" y="316"/>
                      <a:pt x="550" y="120"/>
                    </a:cubicBezTo>
                    <a:cubicBezTo>
                      <a:pt x="487" y="37"/>
                      <a:pt x="399" y="0"/>
                      <a:pt x="3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78" name="Google Shape;8178;p40"/>
              <p:cNvSpPr/>
              <p:nvPr/>
            </p:nvSpPr>
            <p:spPr>
              <a:xfrm>
                <a:off x="4116750" y="3698450"/>
                <a:ext cx="17250" cy="12850"/>
              </a:xfrm>
              <a:custGeom>
                <a:rect b="b" l="l" r="r" t="t"/>
                <a:pathLst>
                  <a:path extrusionOk="0" h="514" w="690">
                    <a:moveTo>
                      <a:pt x="489" y="0"/>
                    </a:moveTo>
                    <a:cubicBezTo>
                      <a:pt x="277" y="0"/>
                      <a:pt x="1" y="289"/>
                      <a:pt x="214" y="447"/>
                    </a:cubicBezTo>
                    <a:cubicBezTo>
                      <a:pt x="264" y="491"/>
                      <a:pt x="329" y="513"/>
                      <a:pt x="394" y="513"/>
                    </a:cubicBezTo>
                    <a:cubicBezTo>
                      <a:pt x="476" y="513"/>
                      <a:pt x="559" y="479"/>
                      <a:pt x="614" y="409"/>
                    </a:cubicBezTo>
                    <a:cubicBezTo>
                      <a:pt x="664" y="347"/>
                      <a:pt x="689" y="272"/>
                      <a:pt x="677" y="197"/>
                    </a:cubicBezTo>
                    <a:cubicBezTo>
                      <a:pt x="677" y="172"/>
                      <a:pt x="664" y="147"/>
                      <a:pt x="664" y="122"/>
                    </a:cubicBezTo>
                    <a:cubicBezTo>
                      <a:pt x="629" y="35"/>
                      <a:pt x="563" y="0"/>
                      <a:pt x="4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79" name="Google Shape;8179;p40"/>
              <p:cNvSpPr/>
              <p:nvPr/>
            </p:nvSpPr>
            <p:spPr>
              <a:xfrm>
                <a:off x="4085550" y="3675850"/>
                <a:ext cx="17375" cy="14525"/>
              </a:xfrm>
              <a:custGeom>
                <a:rect b="b" l="l" r="r" t="t"/>
                <a:pathLst>
                  <a:path extrusionOk="0" h="581" w="695">
                    <a:moveTo>
                      <a:pt x="349" y="1"/>
                    </a:moveTo>
                    <a:cubicBezTo>
                      <a:pt x="253" y="1"/>
                      <a:pt x="158" y="48"/>
                      <a:pt x="100" y="139"/>
                    </a:cubicBezTo>
                    <a:cubicBezTo>
                      <a:pt x="0" y="326"/>
                      <a:pt x="100" y="551"/>
                      <a:pt x="313" y="576"/>
                    </a:cubicBezTo>
                    <a:cubicBezTo>
                      <a:pt x="329" y="579"/>
                      <a:pt x="345" y="580"/>
                      <a:pt x="361" y="580"/>
                    </a:cubicBezTo>
                    <a:cubicBezTo>
                      <a:pt x="551" y="580"/>
                      <a:pt x="694" y="384"/>
                      <a:pt x="625" y="189"/>
                    </a:cubicBezTo>
                    <a:cubicBezTo>
                      <a:pt x="612" y="164"/>
                      <a:pt x="600" y="151"/>
                      <a:pt x="587" y="126"/>
                    </a:cubicBezTo>
                    <a:cubicBezTo>
                      <a:pt x="527" y="42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80" name="Google Shape;8180;p40"/>
              <p:cNvSpPr/>
              <p:nvPr/>
            </p:nvSpPr>
            <p:spPr>
              <a:xfrm>
                <a:off x="4061450" y="3610350"/>
                <a:ext cx="17375" cy="12800"/>
              </a:xfrm>
              <a:custGeom>
                <a:rect b="b" l="l" r="r" t="t"/>
                <a:pathLst>
                  <a:path extrusionOk="0" h="512" w="695">
                    <a:moveTo>
                      <a:pt x="489" y="0"/>
                    </a:moveTo>
                    <a:cubicBezTo>
                      <a:pt x="277" y="0"/>
                      <a:pt x="1" y="289"/>
                      <a:pt x="214" y="447"/>
                    </a:cubicBezTo>
                    <a:cubicBezTo>
                      <a:pt x="270" y="492"/>
                      <a:pt x="332" y="512"/>
                      <a:pt x="393" y="512"/>
                    </a:cubicBezTo>
                    <a:cubicBezTo>
                      <a:pt x="550" y="512"/>
                      <a:pt x="695" y="377"/>
                      <a:pt x="677" y="197"/>
                    </a:cubicBezTo>
                    <a:cubicBezTo>
                      <a:pt x="677" y="172"/>
                      <a:pt x="664" y="147"/>
                      <a:pt x="664" y="122"/>
                    </a:cubicBezTo>
                    <a:cubicBezTo>
                      <a:pt x="629" y="35"/>
                      <a:pt x="563" y="0"/>
                      <a:pt x="4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81" name="Google Shape;8181;p40"/>
              <p:cNvSpPr/>
              <p:nvPr/>
            </p:nvSpPr>
            <p:spPr>
              <a:xfrm>
                <a:off x="4087800" y="3636925"/>
                <a:ext cx="19175" cy="14400"/>
              </a:xfrm>
              <a:custGeom>
                <a:rect b="b" l="l" r="r" t="t"/>
                <a:pathLst>
                  <a:path extrusionOk="0" h="576" w="767">
                    <a:moveTo>
                      <a:pt x="397" y="0"/>
                    </a:moveTo>
                    <a:cubicBezTo>
                      <a:pt x="62" y="0"/>
                      <a:pt x="0" y="536"/>
                      <a:pt x="385" y="571"/>
                    </a:cubicBezTo>
                    <a:cubicBezTo>
                      <a:pt x="403" y="574"/>
                      <a:pt x="420" y="575"/>
                      <a:pt x="436" y="575"/>
                    </a:cubicBezTo>
                    <a:cubicBezTo>
                      <a:pt x="634" y="575"/>
                      <a:pt x="767" y="379"/>
                      <a:pt x="697" y="184"/>
                    </a:cubicBezTo>
                    <a:cubicBezTo>
                      <a:pt x="685" y="159"/>
                      <a:pt x="672" y="134"/>
                      <a:pt x="660" y="121"/>
                    </a:cubicBezTo>
                    <a:cubicBezTo>
                      <a:pt x="622" y="59"/>
                      <a:pt x="547" y="21"/>
                      <a:pt x="472" y="9"/>
                    </a:cubicBezTo>
                    <a:cubicBezTo>
                      <a:pt x="446" y="3"/>
                      <a:pt x="421" y="0"/>
                      <a:pt x="3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82" name="Google Shape;8182;p40"/>
              <p:cNvSpPr/>
              <p:nvPr/>
            </p:nvSpPr>
            <p:spPr>
              <a:xfrm>
                <a:off x="4235200" y="3620600"/>
                <a:ext cx="16650" cy="14450"/>
              </a:xfrm>
              <a:custGeom>
                <a:rect b="b" l="l" r="r" t="t"/>
                <a:pathLst>
                  <a:path extrusionOk="0" h="578" w="666">
                    <a:moveTo>
                      <a:pt x="293" y="1"/>
                    </a:moveTo>
                    <a:cubicBezTo>
                      <a:pt x="162" y="1"/>
                      <a:pt x="35" y="91"/>
                      <a:pt x="13" y="249"/>
                    </a:cubicBezTo>
                    <a:cubicBezTo>
                      <a:pt x="0" y="324"/>
                      <a:pt x="13" y="399"/>
                      <a:pt x="63" y="462"/>
                    </a:cubicBezTo>
                    <a:cubicBezTo>
                      <a:pt x="100" y="524"/>
                      <a:pt x="175" y="562"/>
                      <a:pt x="250" y="574"/>
                    </a:cubicBezTo>
                    <a:cubicBezTo>
                      <a:pt x="265" y="576"/>
                      <a:pt x="280" y="577"/>
                      <a:pt x="294" y="577"/>
                    </a:cubicBezTo>
                    <a:cubicBezTo>
                      <a:pt x="520" y="577"/>
                      <a:pt x="666" y="312"/>
                      <a:pt x="525" y="124"/>
                    </a:cubicBezTo>
                    <a:cubicBezTo>
                      <a:pt x="465" y="40"/>
                      <a:pt x="378" y="1"/>
                      <a:pt x="2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83" name="Google Shape;8183;p40"/>
              <p:cNvSpPr/>
              <p:nvPr/>
            </p:nvSpPr>
            <p:spPr>
              <a:xfrm>
                <a:off x="4167075" y="3606500"/>
                <a:ext cx="17675" cy="14525"/>
              </a:xfrm>
              <a:custGeom>
                <a:rect b="b" l="l" r="r" t="t"/>
                <a:pathLst>
                  <a:path extrusionOk="0" h="581" w="707">
                    <a:moveTo>
                      <a:pt x="360" y="1"/>
                    </a:moveTo>
                    <a:cubicBezTo>
                      <a:pt x="267" y="1"/>
                      <a:pt x="171" y="48"/>
                      <a:pt x="113" y="138"/>
                    </a:cubicBezTo>
                    <a:cubicBezTo>
                      <a:pt x="1" y="313"/>
                      <a:pt x="113" y="551"/>
                      <a:pt x="313" y="576"/>
                    </a:cubicBezTo>
                    <a:cubicBezTo>
                      <a:pt x="331" y="579"/>
                      <a:pt x="348" y="580"/>
                      <a:pt x="365" y="580"/>
                    </a:cubicBezTo>
                    <a:cubicBezTo>
                      <a:pt x="564" y="580"/>
                      <a:pt x="706" y="384"/>
                      <a:pt x="626" y="188"/>
                    </a:cubicBezTo>
                    <a:cubicBezTo>
                      <a:pt x="626" y="163"/>
                      <a:pt x="613" y="138"/>
                      <a:pt x="588" y="126"/>
                    </a:cubicBezTo>
                    <a:cubicBezTo>
                      <a:pt x="534" y="41"/>
                      <a:pt x="448" y="1"/>
                      <a:pt x="3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84" name="Google Shape;8184;p40"/>
              <p:cNvSpPr/>
              <p:nvPr/>
            </p:nvSpPr>
            <p:spPr>
              <a:xfrm>
                <a:off x="4186375" y="3675675"/>
                <a:ext cx="16200" cy="11775"/>
              </a:xfrm>
              <a:custGeom>
                <a:rect b="b" l="l" r="r" t="t"/>
                <a:pathLst>
                  <a:path extrusionOk="0" h="471" w="648">
                    <a:moveTo>
                      <a:pt x="314" y="1"/>
                    </a:moveTo>
                    <a:cubicBezTo>
                      <a:pt x="182" y="1"/>
                      <a:pt x="51" y="93"/>
                      <a:pt x="29" y="246"/>
                    </a:cubicBezTo>
                    <a:cubicBezTo>
                      <a:pt x="1" y="401"/>
                      <a:pt x="132" y="470"/>
                      <a:pt x="274" y="470"/>
                    </a:cubicBezTo>
                    <a:cubicBezTo>
                      <a:pt x="452" y="470"/>
                      <a:pt x="648" y="363"/>
                      <a:pt x="578" y="183"/>
                    </a:cubicBezTo>
                    <a:cubicBezTo>
                      <a:pt x="566" y="158"/>
                      <a:pt x="553" y="133"/>
                      <a:pt x="541" y="121"/>
                    </a:cubicBezTo>
                    <a:cubicBezTo>
                      <a:pt x="483" y="38"/>
                      <a:pt x="398" y="1"/>
                      <a:pt x="31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85" name="Google Shape;8185;p40"/>
              <p:cNvSpPr/>
              <p:nvPr/>
            </p:nvSpPr>
            <p:spPr>
              <a:xfrm>
                <a:off x="4122700" y="3657200"/>
                <a:ext cx="18550" cy="14700"/>
              </a:xfrm>
              <a:custGeom>
                <a:rect b="b" l="l" r="r" t="t"/>
                <a:pathLst>
                  <a:path extrusionOk="0" h="588" w="742">
                    <a:moveTo>
                      <a:pt x="410" y="0"/>
                    </a:moveTo>
                    <a:cubicBezTo>
                      <a:pt x="198" y="0"/>
                      <a:pt x="1" y="246"/>
                      <a:pt x="164" y="472"/>
                    </a:cubicBezTo>
                    <a:cubicBezTo>
                      <a:pt x="225" y="553"/>
                      <a:pt x="307" y="588"/>
                      <a:pt x="388" y="588"/>
                    </a:cubicBezTo>
                    <a:cubicBezTo>
                      <a:pt x="568" y="588"/>
                      <a:pt x="741" y="413"/>
                      <a:pt x="664" y="197"/>
                    </a:cubicBezTo>
                    <a:cubicBezTo>
                      <a:pt x="664" y="172"/>
                      <a:pt x="651" y="147"/>
                      <a:pt x="639" y="122"/>
                    </a:cubicBezTo>
                    <a:cubicBezTo>
                      <a:pt x="573" y="36"/>
                      <a:pt x="490" y="0"/>
                      <a:pt x="4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86" name="Google Shape;8186;p40"/>
              <p:cNvSpPr/>
              <p:nvPr/>
            </p:nvSpPr>
            <p:spPr>
              <a:xfrm>
                <a:off x="4095175" y="3590850"/>
                <a:ext cx="18075" cy="14625"/>
              </a:xfrm>
              <a:custGeom>
                <a:rect b="b" l="l" r="r" t="t"/>
                <a:pathLst>
                  <a:path extrusionOk="0" h="585" w="723">
                    <a:moveTo>
                      <a:pt x="375" y="0"/>
                    </a:moveTo>
                    <a:cubicBezTo>
                      <a:pt x="183" y="0"/>
                      <a:pt x="1" y="208"/>
                      <a:pt x="115" y="427"/>
                    </a:cubicBezTo>
                    <a:cubicBezTo>
                      <a:pt x="175" y="538"/>
                      <a:pt x="270" y="585"/>
                      <a:pt x="364" y="585"/>
                    </a:cubicBezTo>
                    <a:cubicBezTo>
                      <a:pt x="545" y="585"/>
                      <a:pt x="722" y="412"/>
                      <a:pt x="640" y="189"/>
                    </a:cubicBezTo>
                    <a:cubicBezTo>
                      <a:pt x="640" y="164"/>
                      <a:pt x="627" y="152"/>
                      <a:pt x="602" y="127"/>
                    </a:cubicBezTo>
                    <a:cubicBezTo>
                      <a:pt x="539" y="38"/>
                      <a:pt x="456" y="0"/>
                      <a:pt x="3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87" name="Google Shape;8187;p40"/>
              <p:cNvSpPr/>
              <p:nvPr/>
            </p:nvSpPr>
            <p:spPr>
              <a:xfrm>
                <a:off x="4147400" y="3721675"/>
                <a:ext cx="15650" cy="14500"/>
              </a:xfrm>
              <a:custGeom>
                <a:rect b="b" l="l" r="r" t="t"/>
                <a:pathLst>
                  <a:path extrusionOk="0" h="580" w="626">
                    <a:moveTo>
                      <a:pt x="296" y="0"/>
                    </a:moveTo>
                    <a:cubicBezTo>
                      <a:pt x="167" y="0"/>
                      <a:pt x="39" y="82"/>
                      <a:pt x="13" y="243"/>
                    </a:cubicBezTo>
                    <a:cubicBezTo>
                      <a:pt x="0" y="318"/>
                      <a:pt x="25" y="393"/>
                      <a:pt x="63" y="455"/>
                    </a:cubicBezTo>
                    <a:cubicBezTo>
                      <a:pt x="125" y="542"/>
                      <a:pt x="210" y="580"/>
                      <a:pt x="294" y="580"/>
                    </a:cubicBezTo>
                    <a:cubicBezTo>
                      <a:pt x="463" y="580"/>
                      <a:pt x="625" y="427"/>
                      <a:pt x="575" y="218"/>
                    </a:cubicBezTo>
                    <a:cubicBezTo>
                      <a:pt x="539" y="72"/>
                      <a:pt x="417" y="0"/>
                      <a:pt x="2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88" name="Google Shape;8188;p40"/>
              <p:cNvSpPr/>
              <p:nvPr/>
            </p:nvSpPr>
            <p:spPr>
              <a:xfrm>
                <a:off x="4207375" y="3549475"/>
                <a:ext cx="16100" cy="14375"/>
              </a:xfrm>
              <a:custGeom>
                <a:rect b="b" l="l" r="r" t="t"/>
                <a:pathLst>
                  <a:path extrusionOk="0" h="575" w="644">
                    <a:moveTo>
                      <a:pt x="301" y="0"/>
                    </a:moveTo>
                    <a:cubicBezTo>
                      <a:pt x="167" y="0"/>
                      <a:pt x="36" y="92"/>
                      <a:pt x="13" y="245"/>
                    </a:cubicBezTo>
                    <a:cubicBezTo>
                      <a:pt x="1" y="320"/>
                      <a:pt x="26" y="395"/>
                      <a:pt x="63" y="457"/>
                    </a:cubicBezTo>
                    <a:cubicBezTo>
                      <a:pt x="113" y="520"/>
                      <a:pt x="176" y="557"/>
                      <a:pt x="251" y="570"/>
                    </a:cubicBezTo>
                    <a:cubicBezTo>
                      <a:pt x="268" y="573"/>
                      <a:pt x="286" y="574"/>
                      <a:pt x="302" y="574"/>
                    </a:cubicBezTo>
                    <a:cubicBezTo>
                      <a:pt x="501" y="574"/>
                      <a:pt x="644" y="378"/>
                      <a:pt x="563" y="182"/>
                    </a:cubicBezTo>
                    <a:cubicBezTo>
                      <a:pt x="563" y="157"/>
                      <a:pt x="551" y="132"/>
                      <a:pt x="538" y="120"/>
                    </a:cubicBezTo>
                    <a:cubicBezTo>
                      <a:pt x="475" y="37"/>
                      <a:pt x="387" y="0"/>
                      <a:pt x="3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89" name="Google Shape;8189;p40"/>
              <p:cNvSpPr/>
              <p:nvPr/>
            </p:nvSpPr>
            <p:spPr>
              <a:xfrm>
                <a:off x="4272675" y="3563975"/>
                <a:ext cx="16975" cy="14225"/>
              </a:xfrm>
              <a:custGeom>
                <a:rect b="b" l="l" r="r" t="t"/>
                <a:pathLst>
                  <a:path extrusionOk="0" h="569" w="679">
                    <a:moveTo>
                      <a:pt x="299" y="0"/>
                    </a:moveTo>
                    <a:cubicBezTo>
                      <a:pt x="165" y="0"/>
                      <a:pt x="36" y="88"/>
                      <a:pt x="13" y="240"/>
                    </a:cubicBezTo>
                    <a:cubicBezTo>
                      <a:pt x="1" y="315"/>
                      <a:pt x="26" y="390"/>
                      <a:pt x="63" y="452"/>
                    </a:cubicBezTo>
                    <a:cubicBezTo>
                      <a:pt x="113" y="515"/>
                      <a:pt x="176" y="552"/>
                      <a:pt x="263" y="565"/>
                    </a:cubicBezTo>
                    <a:cubicBezTo>
                      <a:pt x="279" y="567"/>
                      <a:pt x="294" y="568"/>
                      <a:pt x="309" y="568"/>
                    </a:cubicBezTo>
                    <a:cubicBezTo>
                      <a:pt x="534" y="568"/>
                      <a:pt x="679" y="314"/>
                      <a:pt x="538" y="115"/>
                    </a:cubicBezTo>
                    <a:cubicBezTo>
                      <a:pt x="474" y="37"/>
                      <a:pt x="386" y="0"/>
                      <a:pt x="2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90" name="Google Shape;8190;p40"/>
              <p:cNvSpPr/>
              <p:nvPr/>
            </p:nvSpPr>
            <p:spPr>
              <a:xfrm>
                <a:off x="4300075" y="3635225"/>
                <a:ext cx="19825" cy="14475"/>
              </a:xfrm>
              <a:custGeom>
                <a:rect b="b" l="l" r="r" t="t"/>
                <a:pathLst>
                  <a:path extrusionOk="0" h="579" w="793">
                    <a:moveTo>
                      <a:pt x="404" y="1"/>
                    </a:moveTo>
                    <a:cubicBezTo>
                      <a:pt x="40" y="1"/>
                      <a:pt x="0" y="540"/>
                      <a:pt x="367" y="576"/>
                    </a:cubicBezTo>
                    <a:cubicBezTo>
                      <a:pt x="379" y="578"/>
                      <a:pt x="391" y="578"/>
                      <a:pt x="403" y="578"/>
                    </a:cubicBezTo>
                    <a:cubicBezTo>
                      <a:pt x="734" y="578"/>
                      <a:pt x="792" y="86"/>
                      <a:pt x="454" y="2"/>
                    </a:cubicBezTo>
                    <a:lnTo>
                      <a:pt x="429" y="2"/>
                    </a:lnTo>
                    <a:cubicBezTo>
                      <a:pt x="421" y="1"/>
                      <a:pt x="413" y="1"/>
                      <a:pt x="4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91" name="Google Shape;8191;p40"/>
              <p:cNvSpPr/>
              <p:nvPr/>
            </p:nvSpPr>
            <p:spPr>
              <a:xfrm>
                <a:off x="4262675" y="3679675"/>
                <a:ext cx="16600" cy="14575"/>
              </a:xfrm>
              <a:custGeom>
                <a:rect b="b" l="l" r="r" t="t"/>
                <a:pathLst>
                  <a:path extrusionOk="0" h="583" w="664">
                    <a:moveTo>
                      <a:pt x="334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86"/>
                      <a:pt x="1" y="248"/>
                      <a:pt x="63" y="398"/>
                    </a:cubicBezTo>
                    <a:cubicBezTo>
                      <a:pt x="101" y="512"/>
                      <a:pt x="211" y="583"/>
                      <a:pt x="328" y="583"/>
                    </a:cubicBezTo>
                    <a:cubicBezTo>
                      <a:pt x="365" y="583"/>
                      <a:pt x="402" y="575"/>
                      <a:pt x="438" y="560"/>
                    </a:cubicBezTo>
                    <a:cubicBezTo>
                      <a:pt x="588" y="498"/>
                      <a:pt x="663" y="336"/>
                      <a:pt x="601" y="186"/>
                    </a:cubicBezTo>
                    <a:cubicBezTo>
                      <a:pt x="553" y="72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92" name="Google Shape;8192;p40"/>
              <p:cNvSpPr/>
              <p:nvPr/>
            </p:nvSpPr>
            <p:spPr>
              <a:xfrm>
                <a:off x="4140850" y="3764875"/>
                <a:ext cx="16825" cy="15025"/>
              </a:xfrm>
              <a:custGeom>
                <a:rect b="b" l="l" r="r" t="t"/>
                <a:pathLst>
                  <a:path extrusionOk="0" h="601" w="673">
                    <a:moveTo>
                      <a:pt x="295" y="0"/>
                    </a:moveTo>
                    <a:cubicBezTo>
                      <a:pt x="154" y="0"/>
                      <a:pt x="17" y="104"/>
                      <a:pt x="0" y="264"/>
                    </a:cubicBezTo>
                    <a:cubicBezTo>
                      <a:pt x="0" y="302"/>
                      <a:pt x="13" y="352"/>
                      <a:pt x="25" y="389"/>
                    </a:cubicBezTo>
                    <a:cubicBezTo>
                      <a:pt x="67" y="538"/>
                      <a:pt x="177" y="600"/>
                      <a:pt x="289" y="600"/>
                    </a:cubicBezTo>
                    <a:cubicBezTo>
                      <a:pt x="477" y="600"/>
                      <a:pt x="672" y="424"/>
                      <a:pt x="562" y="189"/>
                    </a:cubicBezTo>
                    <a:cubicBezTo>
                      <a:pt x="550" y="139"/>
                      <a:pt x="525" y="102"/>
                      <a:pt x="487" y="77"/>
                    </a:cubicBezTo>
                    <a:cubicBezTo>
                      <a:pt x="431" y="24"/>
                      <a:pt x="362" y="0"/>
                      <a:pt x="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93" name="Google Shape;8193;p40"/>
              <p:cNvSpPr/>
              <p:nvPr/>
            </p:nvSpPr>
            <p:spPr>
              <a:xfrm>
                <a:off x="4251125" y="3712025"/>
                <a:ext cx="17725" cy="14450"/>
              </a:xfrm>
              <a:custGeom>
                <a:rect b="b" l="l" r="r" t="t"/>
                <a:pathLst>
                  <a:path extrusionOk="0" h="578" w="709">
                    <a:moveTo>
                      <a:pt x="345" y="1"/>
                    </a:moveTo>
                    <a:cubicBezTo>
                      <a:pt x="313" y="1"/>
                      <a:pt x="282" y="6"/>
                      <a:pt x="250" y="16"/>
                    </a:cubicBezTo>
                    <a:cubicBezTo>
                      <a:pt x="13" y="116"/>
                      <a:pt x="0" y="454"/>
                      <a:pt x="238" y="554"/>
                    </a:cubicBezTo>
                    <a:cubicBezTo>
                      <a:pt x="278" y="570"/>
                      <a:pt x="318" y="578"/>
                      <a:pt x="356" y="578"/>
                    </a:cubicBezTo>
                    <a:cubicBezTo>
                      <a:pt x="549" y="578"/>
                      <a:pt x="708" y="389"/>
                      <a:pt x="625" y="191"/>
                    </a:cubicBezTo>
                    <a:cubicBezTo>
                      <a:pt x="576" y="73"/>
                      <a:pt x="464" y="1"/>
                      <a:pt x="3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94" name="Google Shape;8194;p40"/>
              <p:cNvSpPr/>
              <p:nvPr/>
            </p:nvSpPr>
            <p:spPr>
              <a:xfrm>
                <a:off x="4105850" y="3559575"/>
                <a:ext cx="14950" cy="14375"/>
              </a:xfrm>
              <a:custGeom>
                <a:rect b="b" l="l" r="r" t="t"/>
                <a:pathLst>
                  <a:path extrusionOk="0" h="575" w="598">
                    <a:moveTo>
                      <a:pt x="283" y="0"/>
                    </a:moveTo>
                    <a:cubicBezTo>
                      <a:pt x="150" y="0"/>
                      <a:pt x="19" y="85"/>
                      <a:pt x="0" y="253"/>
                    </a:cubicBezTo>
                    <a:cubicBezTo>
                      <a:pt x="0" y="303"/>
                      <a:pt x="0" y="353"/>
                      <a:pt x="25" y="391"/>
                    </a:cubicBezTo>
                    <a:cubicBezTo>
                      <a:pt x="71" y="518"/>
                      <a:pt x="177" y="575"/>
                      <a:pt x="283" y="575"/>
                    </a:cubicBezTo>
                    <a:cubicBezTo>
                      <a:pt x="439" y="575"/>
                      <a:pt x="597" y="454"/>
                      <a:pt x="575" y="253"/>
                    </a:cubicBezTo>
                    <a:cubicBezTo>
                      <a:pt x="550" y="85"/>
                      <a:pt x="416" y="0"/>
                      <a:pt x="2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95" name="Google Shape;8195;p40"/>
              <p:cNvSpPr/>
              <p:nvPr/>
            </p:nvSpPr>
            <p:spPr>
              <a:xfrm>
                <a:off x="4217700" y="3516150"/>
                <a:ext cx="14950" cy="14275"/>
              </a:xfrm>
              <a:custGeom>
                <a:rect b="b" l="l" r="r" t="t"/>
                <a:pathLst>
                  <a:path extrusionOk="0" h="571" w="598">
                    <a:moveTo>
                      <a:pt x="285" y="0"/>
                    </a:moveTo>
                    <a:cubicBezTo>
                      <a:pt x="153" y="0"/>
                      <a:pt x="25" y="85"/>
                      <a:pt x="13" y="253"/>
                    </a:cubicBezTo>
                    <a:cubicBezTo>
                      <a:pt x="0" y="303"/>
                      <a:pt x="13" y="341"/>
                      <a:pt x="25" y="391"/>
                    </a:cubicBezTo>
                    <a:cubicBezTo>
                      <a:pt x="75" y="516"/>
                      <a:pt x="180" y="571"/>
                      <a:pt x="284" y="571"/>
                    </a:cubicBezTo>
                    <a:cubicBezTo>
                      <a:pt x="440" y="571"/>
                      <a:pt x="598" y="448"/>
                      <a:pt x="575" y="253"/>
                    </a:cubicBezTo>
                    <a:cubicBezTo>
                      <a:pt x="550" y="85"/>
                      <a:pt x="416" y="0"/>
                      <a:pt x="2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96" name="Google Shape;8196;p40"/>
              <p:cNvSpPr/>
              <p:nvPr/>
            </p:nvSpPr>
            <p:spPr>
              <a:xfrm>
                <a:off x="4140750" y="3540625"/>
                <a:ext cx="17825" cy="14400"/>
              </a:xfrm>
              <a:custGeom>
                <a:rect b="b" l="l" r="r" t="t"/>
                <a:pathLst>
                  <a:path extrusionOk="0" h="576" w="713">
                    <a:moveTo>
                      <a:pt x="382" y="1"/>
                    </a:moveTo>
                    <a:cubicBezTo>
                      <a:pt x="185" y="1"/>
                      <a:pt x="0" y="209"/>
                      <a:pt x="117" y="424"/>
                    </a:cubicBezTo>
                    <a:cubicBezTo>
                      <a:pt x="166" y="499"/>
                      <a:pt x="241" y="561"/>
                      <a:pt x="329" y="574"/>
                    </a:cubicBezTo>
                    <a:cubicBezTo>
                      <a:pt x="340" y="575"/>
                      <a:pt x="352" y="576"/>
                      <a:pt x="363" y="576"/>
                    </a:cubicBezTo>
                    <a:cubicBezTo>
                      <a:pt x="560" y="576"/>
                      <a:pt x="712" y="376"/>
                      <a:pt x="641" y="187"/>
                    </a:cubicBezTo>
                    <a:cubicBezTo>
                      <a:pt x="629" y="162"/>
                      <a:pt x="616" y="137"/>
                      <a:pt x="604" y="112"/>
                    </a:cubicBezTo>
                    <a:cubicBezTo>
                      <a:pt x="540" y="34"/>
                      <a:pt x="460" y="1"/>
                      <a:pt x="3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97" name="Google Shape;8197;p40"/>
              <p:cNvSpPr/>
              <p:nvPr/>
            </p:nvSpPr>
            <p:spPr>
              <a:xfrm>
                <a:off x="4107525" y="3773425"/>
                <a:ext cx="18025" cy="14325"/>
              </a:xfrm>
              <a:custGeom>
                <a:rect b="b" l="l" r="r" t="t"/>
                <a:pathLst>
                  <a:path extrusionOk="0" h="573" w="721">
                    <a:moveTo>
                      <a:pt x="405" y="0"/>
                    </a:moveTo>
                    <a:cubicBezTo>
                      <a:pt x="369" y="0"/>
                      <a:pt x="332" y="7"/>
                      <a:pt x="296" y="22"/>
                    </a:cubicBezTo>
                    <a:cubicBezTo>
                      <a:pt x="1" y="158"/>
                      <a:pt x="128" y="573"/>
                      <a:pt x="416" y="573"/>
                    </a:cubicBezTo>
                    <a:cubicBezTo>
                      <a:pt x="445" y="573"/>
                      <a:pt x="476" y="569"/>
                      <a:pt x="508" y="559"/>
                    </a:cubicBezTo>
                    <a:cubicBezTo>
                      <a:pt x="646" y="497"/>
                      <a:pt x="721" y="335"/>
                      <a:pt x="671" y="185"/>
                    </a:cubicBezTo>
                    <a:cubicBezTo>
                      <a:pt x="623" y="71"/>
                      <a:pt x="518" y="0"/>
                      <a:pt x="4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98" name="Google Shape;8198;p40"/>
              <p:cNvSpPr/>
              <p:nvPr/>
            </p:nvSpPr>
            <p:spPr>
              <a:xfrm>
                <a:off x="4400150" y="3627900"/>
                <a:ext cx="15775" cy="14325"/>
              </a:xfrm>
              <a:custGeom>
                <a:rect b="b" l="l" r="r" t="t"/>
                <a:pathLst>
                  <a:path extrusionOk="0" h="573" w="631">
                    <a:moveTo>
                      <a:pt x="321" y="0"/>
                    </a:moveTo>
                    <a:cubicBezTo>
                      <a:pt x="239" y="0"/>
                      <a:pt x="158" y="34"/>
                      <a:pt x="100" y="107"/>
                    </a:cubicBezTo>
                    <a:cubicBezTo>
                      <a:pt x="0" y="232"/>
                      <a:pt x="25" y="407"/>
                      <a:pt x="150" y="507"/>
                    </a:cubicBezTo>
                    <a:lnTo>
                      <a:pt x="138" y="507"/>
                    </a:lnTo>
                    <a:cubicBezTo>
                      <a:pt x="193" y="552"/>
                      <a:pt x="257" y="572"/>
                      <a:pt x="319" y="572"/>
                    </a:cubicBezTo>
                    <a:cubicBezTo>
                      <a:pt x="479" y="572"/>
                      <a:pt x="631" y="437"/>
                      <a:pt x="613" y="257"/>
                    </a:cubicBezTo>
                    <a:cubicBezTo>
                      <a:pt x="613" y="232"/>
                      <a:pt x="600" y="207"/>
                      <a:pt x="600" y="182"/>
                    </a:cubicBezTo>
                    <a:cubicBezTo>
                      <a:pt x="549" y="66"/>
                      <a:pt x="435" y="0"/>
                      <a:pt x="3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99" name="Google Shape;8199;p40"/>
              <p:cNvSpPr/>
              <p:nvPr/>
            </p:nvSpPr>
            <p:spPr>
              <a:xfrm>
                <a:off x="4370425" y="3594125"/>
                <a:ext cx="18375" cy="14650"/>
              </a:xfrm>
              <a:custGeom>
                <a:rect b="b" l="l" r="r" t="t"/>
                <a:pathLst>
                  <a:path extrusionOk="0" h="586" w="735">
                    <a:moveTo>
                      <a:pt x="386" y="0"/>
                    </a:moveTo>
                    <a:cubicBezTo>
                      <a:pt x="190" y="0"/>
                      <a:pt x="0" y="204"/>
                      <a:pt x="115" y="433"/>
                    </a:cubicBezTo>
                    <a:cubicBezTo>
                      <a:pt x="174" y="540"/>
                      <a:pt x="271" y="586"/>
                      <a:pt x="367" y="586"/>
                    </a:cubicBezTo>
                    <a:cubicBezTo>
                      <a:pt x="551" y="586"/>
                      <a:pt x="734" y="418"/>
                      <a:pt x="652" y="196"/>
                    </a:cubicBezTo>
                    <a:cubicBezTo>
                      <a:pt x="639" y="171"/>
                      <a:pt x="627" y="146"/>
                      <a:pt x="614" y="121"/>
                    </a:cubicBezTo>
                    <a:cubicBezTo>
                      <a:pt x="552" y="36"/>
                      <a:pt x="468" y="0"/>
                      <a:pt x="3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00" name="Google Shape;8200;p40"/>
              <p:cNvSpPr/>
              <p:nvPr/>
            </p:nvSpPr>
            <p:spPr>
              <a:xfrm>
                <a:off x="4382025" y="3555175"/>
                <a:ext cx="14700" cy="14350"/>
              </a:xfrm>
              <a:custGeom>
                <a:rect b="b" l="l" r="r" t="t"/>
                <a:pathLst>
                  <a:path extrusionOk="0" h="574" w="588">
                    <a:moveTo>
                      <a:pt x="295" y="0"/>
                    </a:moveTo>
                    <a:cubicBezTo>
                      <a:pt x="214" y="0"/>
                      <a:pt x="131" y="35"/>
                      <a:pt x="75" y="104"/>
                    </a:cubicBezTo>
                    <a:cubicBezTo>
                      <a:pt x="25" y="167"/>
                      <a:pt x="1" y="242"/>
                      <a:pt x="13" y="317"/>
                    </a:cubicBezTo>
                    <a:cubicBezTo>
                      <a:pt x="29" y="475"/>
                      <a:pt x="165" y="573"/>
                      <a:pt x="304" y="573"/>
                    </a:cubicBezTo>
                    <a:cubicBezTo>
                      <a:pt x="384" y="573"/>
                      <a:pt x="466" y="540"/>
                      <a:pt x="525" y="467"/>
                    </a:cubicBezTo>
                    <a:cubicBezTo>
                      <a:pt x="575" y="417"/>
                      <a:pt x="588" y="329"/>
                      <a:pt x="588" y="254"/>
                    </a:cubicBezTo>
                    <a:cubicBezTo>
                      <a:pt x="588" y="229"/>
                      <a:pt x="575" y="204"/>
                      <a:pt x="563" y="192"/>
                    </a:cubicBezTo>
                    <a:cubicBezTo>
                      <a:pt x="550" y="142"/>
                      <a:pt x="525" y="92"/>
                      <a:pt x="475" y="67"/>
                    </a:cubicBezTo>
                    <a:cubicBezTo>
                      <a:pt x="425" y="22"/>
                      <a:pt x="361" y="0"/>
                      <a:pt x="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01" name="Google Shape;8201;p40"/>
              <p:cNvSpPr/>
              <p:nvPr/>
            </p:nvSpPr>
            <p:spPr>
              <a:xfrm>
                <a:off x="4416400" y="3554325"/>
                <a:ext cx="17375" cy="14525"/>
              </a:xfrm>
              <a:custGeom>
                <a:rect b="b" l="l" r="r" t="t"/>
                <a:pathLst>
                  <a:path extrusionOk="0" h="581" w="695">
                    <a:moveTo>
                      <a:pt x="349" y="1"/>
                    </a:moveTo>
                    <a:cubicBezTo>
                      <a:pt x="253" y="1"/>
                      <a:pt x="158" y="48"/>
                      <a:pt x="100" y="138"/>
                    </a:cubicBezTo>
                    <a:cubicBezTo>
                      <a:pt x="0" y="313"/>
                      <a:pt x="100" y="551"/>
                      <a:pt x="313" y="576"/>
                    </a:cubicBezTo>
                    <a:cubicBezTo>
                      <a:pt x="329" y="579"/>
                      <a:pt x="345" y="580"/>
                      <a:pt x="362" y="580"/>
                    </a:cubicBezTo>
                    <a:cubicBezTo>
                      <a:pt x="551" y="580"/>
                      <a:pt x="694" y="384"/>
                      <a:pt x="625" y="188"/>
                    </a:cubicBezTo>
                    <a:cubicBezTo>
                      <a:pt x="612" y="163"/>
                      <a:pt x="600" y="138"/>
                      <a:pt x="587" y="126"/>
                    </a:cubicBezTo>
                    <a:cubicBezTo>
                      <a:pt x="527" y="42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02" name="Google Shape;8202;p40"/>
              <p:cNvSpPr/>
              <p:nvPr/>
            </p:nvSpPr>
            <p:spPr>
              <a:xfrm>
                <a:off x="4356150" y="3494550"/>
                <a:ext cx="18725" cy="14300"/>
              </a:xfrm>
              <a:custGeom>
                <a:rect b="b" l="l" r="r" t="t"/>
                <a:pathLst>
                  <a:path extrusionOk="0" h="572" w="749">
                    <a:moveTo>
                      <a:pt x="394" y="1"/>
                    </a:moveTo>
                    <a:cubicBezTo>
                      <a:pt x="130" y="1"/>
                      <a:pt x="0" y="341"/>
                      <a:pt x="223" y="505"/>
                    </a:cubicBezTo>
                    <a:cubicBezTo>
                      <a:pt x="279" y="552"/>
                      <a:pt x="341" y="572"/>
                      <a:pt x="402" y="572"/>
                    </a:cubicBezTo>
                    <a:cubicBezTo>
                      <a:pt x="584" y="572"/>
                      <a:pt x="748" y="387"/>
                      <a:pt x="673" y="180"/>
                    </a:cubicBezTo>
                    <a:cubicBezTo>
                      <a:pt x="661" y="155"/>
                      <a:pt x="648" y="130"/>
                      <a:pt x="636" y="118"/>
                    </a:cubicBezTo>
                    <a:cubicBezTo>
                      <a:pt x="586" y="55"/>
                      <a:pt x="523" y="18"/>
                      <a:pt x="448" y="5"/>
                    </a:cubicBezTo>
                    <a:cubicBezTo>
                      <a:pt x="430" y="2"/>
                      <a:pt x="412" y="1"/>
                      <a:pt x="3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03" name="Google Shape;8203;p40"/>
              <p:cNvSpPr/>
              <p:nvPr/>
            </p:nvSpPr>
            <p:spPr>
              <a:xfrm>
                <a:off x="4396075" y="3482775"/>
                <a:ext cx="15650" cy="14400"/>
              </a:xfrm>
              <a:custGeom>
                <a:rect b="b" l="l" r="r" t="t"/>
                <a:pathLst>
                  <a:path extrusionOk="0" h="576" w="626">
                    <a:moveTo>
                      <a:pt x="320" y="0"/>
                    </a:moveTo>
                    <a:cubicBezTo>
                      <a:pt x="239" y="0"/>
                      <a:pt x="158" y="33"/>
                      <a:pt x="101" y="101"/>
                    </a:cubicBezTo>
                    <a:cubicBezTo>
                      <a:pt x="1" y="226"/>
                      <a:pt x="13" y="414"/>
                      <a:pt x="138" y="514"/>
                    </a:cubicBezTo>
                    <a:cubicBezTo>
                      <a:pt x="190" y="555"/>
                      <a:pt x="254" y="575"/>
                      <a:pt x="317" y="575"/>
                    </a:cubicBezTo>
                    <a:cubicBezTo>
                      <a:pt x="405" y="575"/>
                      <a:pt x="492" y="536"/>
                      <a:pt x="551" y="464"/>
                    </a:cubicBezTo>
                    <a:cubicBezTo>
                      <a:pt x="613" y="389"/>
                      <a:pt x="626" y="276"/>
                      <a:pt x="588" y="189"/>
                    </a:cubicBezTo>
                    <a:cubicBezTo>
                      <a:pt x="544" y="65"/>
                      <a:pt x="433" y="0"/>
                      <a:pt x="3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04" name="Google Shape;8204;p40"/>
              <p:cNvSpPr/>
              <p:nvPr/>
            </p:nvSpPr>
            <p:spPr>
              <a:xfrm>
                <a:off x="4343900" y="3527675"/>
                <a:ext cx="19550" cy="14950"/>
              </a:xfrm>
              <a:custGeom>
                <a:rect b="b" l="l" r="r" t="t"/>
                <a:pathLst>
                  <a:path extrusionOk="0" h="598" w="782">
                    <a:moveTo>
                      <a:pt x="323" y="1"/>
                    </a:moveTo>
                    <a:cubicBezTo>
                      <a:pt x="239" y="1"/>
                      <a:pt x="156" y="35"/>
                      <a:pt x="101" y="105"/>
                    </a:cubicBezTo>
                    <a:cubicBezTo>
                      <a:pt x="1" y="230"/>
                      <a:pt x="26" y="405"/>
                      <a:pt x="151" y="517"/>
                    </a:cubicBezTo>
                    <a:cubicBezTo>
                      <a:pt x="213" y="574"/>
                      <a:pt x="279" y="598"/>
                      <a:pt x="342" y="598"/>
                    </a:cubicBezTo>
                    <a:cubicBezTo>
                      <a:pt x="584" y="598"/>
                      <a:pt x="781" y="246"/>
                      <a:pt x="513" y="67"/>
                    </a:cubicBezTo>
                    <a:cubicBezTo>
                      <a:pt x="458" y="23"/>
                      <a:pt x="390" y="1"/>
                      <a:pt x="3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05" name="Google Shape;8205;p40"/>
              <p:cNvSpPr/>
              <p:nvPr/>
            </p:nvSpPr>
            <p:spPr>
              <a:xfrm>
                <a:off x="4331425" y="3650375"/>
                <a:ext cx="17350" cy="14375"/>
              </a:xfrm>
              <a:custGeom>
                <a:rect b="b" l="l" r="r" t="t"/>
                <a:pathLst>
                  <a:path extrusionOk="0" h="575" w="694">
                    <a:moveTo>
                      <a:pt x="350" y="0"/>
                    </a:moveTo>
                    <a:cubicBezTo>
                      <a:pt x="256" y="0"/>
                      <a:pt x="163" y="44"/>
                      <a:pt x="113" y="133"/>
                    </a:cubicBezTo>
                    <a:cubicBezTo>
                      <a:pt x="0" y="320"/>
                      <a:pt x="113" y="545"/>
                      <a:pt x="312" y="570"/>
                    </a:cubicBezTo>
                    <a:cubicBezTo>
                      <a:pt x="330" y="573"/>
                      <a:pt x="347" y="575"/>
                      <a:pt x="364" y="575"/>
                    </a:cubicBezTo>
                    <a:cubicBezTo>
                      <a:pt x="561" y="575"/>
                      <a:pt x="694" y="379"/>
                      <a:pt x="625" y="183"/>
                    </a:cubicBezTo>
                    <a:cubicBezTo>
                      <a:pt x="612" y="158"/>
                      <a:pt x="600" y="145"/>
                      <a:pt x="587" y="120"/>
                    </a:cubicBezTo>
                    <a:cubicBezTo>
                      <a:pt x="532" y="41"/>
                      <a:pt x="441" y="0"/>
                      <a:pt x="3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06" name="Google Shape;8206;p40"/>
              <p:cNvSpPr/>
              <p:nvPr/>
            </p:nvSpPr>
            <p:spPr>
              <a:xfrm>
                <a:off x="4336625" y="3613150"/>
                <a:ext cx="17000" cy="12850"/>
              </a:xfrm>
              <a:custGeom>
                <a:rect b="b" l="l" r="r" t="t"/>
                <a:pathLst>
                  <a:path extrusionOk="0" h="514" w="680">
                    <a:moveTo>
                      <a:pt x="486" y="1"/>
                    </a:moveTo>
                    <a:cubicBezTo>
                      <a:pt x="278" y="1"/>
                      <a:pt x="0" y="289"/>
                      <a:pt x="204" y="447"/>
                    </a:cubicBezTo>
                    <a:cubicBezTo>
                      <a:pt x="260" y="492"/>
                      <a:pt x="328" y="514"/>
                      <a:pt x="395" y="514"/>
                    </a:cubicBezTo>
                    <a:cubicBezTo>
                      <a:pt x="479" y="514"/>
                      <a:pt x="561" y="479"/>
                      <a:pt x="617" y="410"/>
                    </a:cubicBezTo>
                    <a:cubicBezTo>
                      <a:pt x="667" y="347"/>
                      <a:pt x="679" y="272"/>
                      <a:pt x="679" y="197"/>
                    </a:cubicBezTo>
                    <a:cubicBezTo>
                      <a:pt x="679" y="172"/>
                      <a:pt x="667" y="147"/>
                      <a:pt x="654" y="122"/>
                    </a:cubicBezTo>
                    <a:cubicBezTo>
                      <a:pt x="622" y="35"/>
                      <a:pt x="559" y="1"/>
                      <a:pt x="4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07" name="Google Shape;8207;p40"/>
              <p:cNvSpPr/>
              <p:nvPr/>
            </p:nvSpPr>
            <p:spPr>
              <a:xfrm>
                <a:off x="4305475" y="3590575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50" y="0"/>
                    </a:moveTo>
                    <a:cubicBezTo>
                      <a:pt x="254" y="0"/>
                      <a:pt x="159" y="47"/>
                      <a:pt x="101" y="138"/>
                    </a:cubicBezTo>
                    <a:cubicBezTo>
                      <a:pt x="1" y="325"/>
                      <a:pt x="101" y="550"/>
                      <a:pt x="313" y="575"/>
                    </a:cubicBezTo>
                    <a:cubicBezTo>
                      <a:pt x="330" y="578"/>
                      <a:pt x="346" y="580"/>
                      <a:pt x="362" y="580"/>
                    </a:cubicBezTo>
                    <a:cubicBezTo>
                      <a:pt x="551" y="580"/>
                      <a:pt x="695" y="384"/>
                      <a:pt x="626" y="188"/>
                    </a:cubicBezTo>
                    <a:cubicBezTo>
                      <a:pt x="613" y="163"/>
                      <a:pt x="601" y="151"/>
                      <a:pt x="588" y="126"/>
                    </a:cubicBezTo>
                    <a:cubicBezTo>
                      <a:pt x="528" y="41"/>
                      <a:pt x="439" y="0"/>
                      <a:pt x="3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08" name="Google Shape;8208;p40"/>
              <p:cNvSpPr/>
              <p:nvPr/>
            </p:nvSpPr>
            <p:spPr>
              <a:xfrm>
                <a:off x="4281400" y="3525050"/>
                <a:ext cx="17375" cy="12825"/>
              </a:xfrm>
              <a:custGeom>
                <a:rect b="b" l="l" r="r" t="t"/>
                <a:pathLst>
                  <a:path extrusionOk="0" h="513" w="695">
                    <a:moveTo>
                      <a:pt x="489" y="1"/>
                    </a:moveTo>
                    <a:cubicBezTo>
                      <a:pt x="276" y="1"/>
                      <a:pt x="1" y="289"/>
                      <a:pt x="214" y="447"/>
                    </a:cubicBezTo>
                    <a:lnTo>
                      <a:pt x="202" y="447"/>
                    </a:lnTo>
                    <a:cubicBezTo>
                      <a:pt x="257" y="492"/>
                      <a:pt x="321" y="512"/>
                      <a:pt x="383" y="512"/>
                    </a:cubicBezTo>
                    <a:cubicBezTo>
                      <a:pt x="543" y="512"/>
                      <a:pt x="694" y="378"/>
                      <a:pt x="676" y="197"/>
                    </a:cubicBezTo>
                    <a:cubicBezTo>
                      <a:pt x="676" y="172"/>
                      <a:pt x="664" y="147"/>
                      <a:pt x="664" y="122"/>
                    </a:cubicBezTo>
                    <a:cubicBezTo>
                      <a:pt x="629" y="35"/>
                      <a:pt x="562" y="1"/>
                      <a:pt x="4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09" name="Google Shape;8209;p40"/>
              <p:cNvSpPr/>
              <p:nvPr/>
            </p:nvSpPr>
            <p:spPr>
              <a:xfrm>
                <a:off x="4308475" y="3551725"/>
                <a:ext cx="18450" cy="14300"/>
              </a:xfrm>
              <a:custGeom>
                <a:rect b="b" l="l" r="r" t="t"/>
                <a:pathLst>
                  <a:path extrusionOk="0" h="572" w="738">
                    <a:moveTo>
                      <a:pt x="388" y="0"/>
                    </a:moveTo>
                    <a:cubicBezTo>
                      <a:pt x="60" y="0"/>
                      <a:pt x="0" y="520"/>
                      <a:pt x="356" y="567"/>
                    </a:cubicBezTo>
                    <a:cubicBezTo>
                      <a:pt x="372" y="570"/>
                      <a:pt x="389" y="572"/>
                      <a:pt x="405" y="572"/>
                    </a:cubicBezTo>
                    <a:cubicBezTo>
                      <a:pt x="594" y="572"/>
                      <a:pt x="737" y="376"/>
                      <a:pt x="668" y="180"/>
                    </a:cubicBezTo>
                    <a:cubicBezTo>
                      <a:pt x="656" y="155"/>
                      <a:pt x="643" y="130"/>
                      <a:pt x="631" y="117"/>
                    </a:cubicBezTo>
                    <a:cubicBezTo>
                      <a:pt x="581" y="55"/>
                      <a:pt x="518" y="17"/>
                      <a:pt x="443" y="5"/>
                    </a:cubicBezTo>
                    <a:cubicBezTo>
                      <a:pt x="424" y="2"/>
                      <a:pt x="405" y="0"/>
                      <a:pt x="3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10" name="Google Shape;8210;p40"/>
              <p:cNvSpPr/>
              <p:nvPr/>
            </p:nvSpPr>
            <p:spPr>
              <a:xfrm>
                <a:off x="4387025" y="3521225"/>
                <a:ext cx="17650" cy="14500"/>
              </a:xfrm>
              <a:custGeom>
                <a:rect b="b" l="l" r="r" t="t"/>
                <a:pathLst>
                  <a:path extrusionOk="0" h="580" w="706">
                    <a:moveTo>
                      <a:pt x="356" y="0"/>
                    </a:moveTo>
                    <a:cubicBezTo>
                      <a:pt x="260" y="0"/>
                      <a:pt x="165" y="47"/>
                      <a:pt x="113" y="138"/>
                    </a:cubicBezTo>
                    <a:cubicBezTo>
                      <a:pt x="0" y="313"/>
                      <a:pt x="113" y="550"/>
                      <a:pt x="313" y="575"/>
                    </a:cubicBezTo>
                    <a:cubicBezTo>
                      <a:pt x="330" y="578"/>
                      <a:pt x="348" y="579"/>
                      <a:pt x="365" y="579"/>
                    </a:cubicBezTo>
                    <a:cubicBezTo>
                      <a:pt x="564" y="579"/>
                      <a:pt x="706" y="384"/>
                      <a:pt x="625" y="188"/>
                    </a:cubicBezTo>
                    <a:cubicBezTo>
                      <a:pt x="625" y="163"/>
                      <a:pt x="613" y="138"/>
                      <a:pt x="588" y="125"/>
                    </a:cubicBezTo>
                    <a:cubicBezTo>
                      <a:pt x="534" y="41"/>
                      <a:pt x="444" y="0"/>
                      <a:pt x="3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11" name="Google Shape;8211;p40"/>
              <p:cNvSpPr/>
              <p:nvPr/>
            </p:nvSpPr>
            <p:spPr>
              <a:xfrm>
                <a:off x="4406400" y="3590300"/>
                <a:ext cx="16975" cy="14450"/>
              </a:xfrm>
              <a:custGeom>
                <a:rect b="b" l="l" r="r" t="t"/>
                <a:pathLst>
                  <a:path extrusionOk="0" h="578" w="679">
                    <a:moveTo>
                      <a:pt x="305" y="1"/>
                    </a:moveTo>
                    <a:cubicBezTo>
                      <a:pt x="175" y="1"/>
                      <a:pt x="48" y="91"/>
                      <a:pt x="25" y="249"/>
                    </a:cubicBezTo>
                    <a:cubicBezTo>
                      <a:pt x="0" y="399"/>
                      <a:pt x="100" y="549"/>
                      <a:pt x="263" y="574"/>
                    </a:cubicBezTo>
                    <a:cubicBezTo>
                      <a:pt x="278" y="576"/>
                      <a:pt x="292" y="577"/>
                      <a:pt x="307" y="577"/>
                    </a:cubicBezTo>
                    <a:cubicBezTo>
                      <a:pt x="532" y="577"/>
                      <a:pt x="679" y="312"/>
                      <a:pt x="538" y="124"/>
                    </a:cubicBezTo>
                    <a:cubicBezTo>
                      <a:pt x="478" y="40"/>
                      <a:pt x="391" y="1"/>
                      <a:pt x="3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12" name="Google Shape;8212;p40"/>
              <p:cNvSpPr/>
              <p:nvPr/>
            </p:nvSpPr>
            <p:spPr>
              <a:xfrm>
                <a:off x="4342650" y="3571900"/>
                <a:ext cx="18550" cy="14725"/>
              </a:xfrm>
              <a:custGeom>
                <a:rect b="b" l="l" r="r" t="t"/>
                <a:pathLst>
                  <a:path extrusionOk="0" h="589" w="742">
                    <a:moveTo>
                      <a:pt x="405" y="1"/>
                    </a:moveTo>
                    <a:cubicBezTo>
                      <a:pt x="198" y="1"/>
                      <a:pt x="1" y="246"/>
                      <a:pt x="163" y="473"/>
                    </a:cubicBezTo>
                    <a:cubicBezTo>
                      <a:pt x="225" y="553"/>
                      <a:pt x="307" y="588"/>
                      <a:pt x="387" y="588"/>
                    </a:cubicBezTo>
                    <a:cubicBezTo>
                      <a:pt x="568" y="588"/>
                      <a:pt x="741" y="414"/>
                      <a:pt x="663" y="198"/>
                    </a:cubicBezTo>
                    <a:cubicBezTo>
                      <a:pt x="663" y="173"/>
                      <a:pt x="651" y="148"/>
                      <a:pt x="626" y="123"/>
                    </a:cubicBezTo>
                    <a:cubicBezTo>
                      <a:pt x="564" y="36"/>
                      <a:pt x="483" y="1"/>
                      <a:pt x="4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13" name="Google Shape;8213;p40"/>
              <p:cNvSpPr/>
              <p:nvPr/>
            </p:nvSpPr>
            <p:spPr>
              <a:xfrm>
                <a:off x="4314900" y="3505550"/>
                <a:ext cx="18275" cy="14650"/>
              </a:xfrm>
              <a:custGeom>
                <a:rect b="b" l="l" r="r" t="t"/>
                <a:pathLst>
                  <a:path extrusionOk="0" h="586" w="731">
                    <a:moveTo>
                      <a:pt x="381" y="1"/>
                    </a:moveTo>
                    <a:cubicBezTo>
                      <a:pt x="186" y="1"/>
                      <a:pt x="1" y="208"/>
                      <a:pt x="124" y="427"/>
                    </a:cubicBezTo>
                    <a:cubicBezTo>
                      <a:pt x="184" y="538"/>
                      <a:pt x="278" y="585"/>
                      <a:pt x="372" y="585"/>
                    </a:cubicBezTo>
                    <a:cubicBezTo>
                      <a:pt x="553" y="585"/>
                      <a:pt x="731" y="412"/>
                      <a:pt x="649" y="190"/>
                    </a:cubicBezTo>
                    <a:cubicBezTo>
                      <a:pt x="636" y="165"/>
                      <a:pt x="624" y="152"/>
                      <a:pt x="611" y="127"/>
                    </a:cubicBezTo>
                    <a:cubicBezTo>
                      <a:pt x="548" y="38"/>
                      <a:pt x="463" y="1"/>
                      <a:pt x="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14" name="Google Shape;8214;p40"/>
              <p:cNvSpPr/>
              <p:nvPr/>
            </p:nvSpPr>
            <p:spPr>
              <a:xfrm>
                <a:off x="4367350" y="3636375"/>
                <a:ext cx="15650" cy="14500"/>
              </a:xfrm>
              <a:custGeom>
                <a:rect b="b" l="l" r="r" t="t"/>
                <a:pathLst>
                  <a:path extrusionOk="0" h="580" w="626">
                    <a:moveTo>
                      <a:pt x="296" y="1"/>
                    </a:moveTo>
                    <a:cubicBezTo>
                      <a:pt x="167" y="1"/>
                      <a:pt x="38" y="82"/>
                      <a:pt x="13" y="243"/>
                    </a:cubicBezTo>
                    <a:cubicBezTo>
                      <a:pt x="0" y="318"/>
                      <a:pt x="13" y="393"/>
                      <a:pt x="63" y="455"/>
                    </a:cubicBezTo>
                    <a:cubicBezTo>
                      <a:pt x="125" y="542"/>
                      <a:pt x="210" y="580"/>
                      <a:pt x="294" y="580"/>
                    </a:cubicBezTo>
                    <a:cubicBezTo>
                      <a:pt x="463" y="580"/>
                      <a:pt x="625" y="427"/>
                      <a:pt x="575" y="218"/>
                    </a:cubicBezTo>
                    <a:cubicBezTo>
                      <a:pt x="539" y="73"/>
                      <a:pt x="417" y="1"/>
                      <a:pt x="2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15" name="Google Shape;8215;p40"/>
              <p:cNvSpPr/>
              <p:nvPr/>
            </p:nvSpPr>
            <p:spPr>
              <a:xfrm>
                <a:off x="4359125" y="3679325"/>
                <a:ext cx="18475" cy="15275"/>
              </a:xfrm>
              <a:custGeom>
                <a:rect b="b" l="l" r="r" t="t"/>
                <a:pathLst>
                  <a:path extrusionOk="0" h="611" w="739">
                    <a:moveTo>
                      <a:pt x="354" y="0"/>
                    </a:moveTo>
                    <a:cubicBezTo>
                      <a:pt x="169" y="0"/>
                      <a:pt x="1" y="190"/>
                      <a:pt x="92" y="400"/>
                    </a:cubicBezTo>
                    <a:cubicBezTo>
                      <a:pt x="134" y="549"/>
                      <a:pt x="243" y="611"/>
                      <a:pt x="355" y="611"/>
                    </a:cubicBezTo>
                    <a:cubicBezTo>
                      <a:pt x="544" y="611"/>
                      <a:pt x="739" y="435"/>
                      <a:pt x="629" y="200"/>
                    </a:cubicBezTo>
                    <a:cubicBezTo>
                      <a:pt x="604" y="150"/>
                      <a:pt x="579" y="112"/>
                      <a:pt x="554" y="87"/>
                    </a:cubicBezTo>
                    <a:cubicBezTo>
                      <a:pt x="493" y="26"/>
                      <a:pt x="422" y="0"/>
                      <a:pt x="3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16" name="Google Shape;8216;p40"/>
              <p:cNvSpPr/>
              <p:nvPr/>
            </p:nvSpPr>
            <p:spPr>
              <a:xfrm>
                <a:off x="4325800" y="3474275"/>
                <a:ext cx="14825" cy="14375"/>
              </a:xfrm>
              <a:custGeom>
                <a:rect b="b" l="l" r="r" t="t"/>
                <a:pathLst>
                  <a:path extrusionOk="0" h="575" w="593">
                    <a:moveTo>
                      <a:pt x="281" y="1"/>
                    </a:moveTo>
                    <a:cubicBezTo>
                      <a:pt x="150" y="1"/>
                      <a:pt x="19" y="85"/>
                      <a:pt x="0" y="254"/>
                    </a:cubicBezTo>
                    <a:cubicBezTo>
                      <a:pt x="0" y="304"/>
                      <a:pt x="0" y="354"/>
                      <a:pt x="13" y="391"/>
                    </a:cubicBezTo>
                    <a:cubicBezTo>
                      <a:pt x="63" y="518"/>
                      <a:pt x="172" y="575"/>
                      <a:pt x="280" y="575"/>
                    </a:cubicBezTo>
                    <a:cubicBezTo>
                      <a:pt x="437" y="575"/>
                      <a:pt x="592" y="454"/>
                      <a:pt x="562" y="254"/>
                    </a:cubicBezTo>
                    <a:cubicBezTo>
                      <a:pt x="544" y="85"/>
                      <a:pt x="412" y="1"/>
                      <a:pt x="2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17" name="Google Shape;8217;p40"/>
              <p:cNvSpPr/>
              <p:nvPr/>
            </p:nvSpPr>
            <p:spPr>
              <a:xfrm>
                <a:off x="4360675" y="3455350"/>
                <a:ext cx="16375" cy="14425"/>
              </a:xfrm>
              <a:custGeom>
                <a:rect b="b" l="l" r="r" t="t"/>
                <a:pathLst>
                  <a:path extrusionOk="0" h="577" w="655">
                    <a:moveTo>
                      <a:pt x="383" y="0"/>
                    </a:moveTo>
                    <a:cubicBezTo>
                      <a:pt x="186" y="0"/>
                      <a:pt x="1" y="209"/>
                      <a:pt x="117" y="423"/>
                    </a:cubicBezTo>
                    <a:cubicBezTo>
                      <a:pt x="155" y="498"/>
                      <a:pt x="230" y="561"/>
                      <a:pt x="317" y="573"/>
                    </a:cubicBezTo>
                    <a:cubicBezTo>
                      <a:pt x="331" y="576"/>
                      <a:pt x="345" y="577"/>
                      <a:pt x="359" y="577"/>
                    </a:cubicBezTo>
                    <a:cubicBezTo>
                      <a:pt x="494" y="577"/>
                      <a:pt x="619" y="472"/>
                      <a:pt x="642" y="336"/>
                    </a:cubicBezTo>
                    <a:cubicBezTo>
                      <a:pt x="655" y="298"/>
                      <a:pt x="655" y="261"/>
                      <a:pt x="642" y="223"/>
                    </a:cubicBezTo>
                    <a:cubicBezTo>
                      <a:pt x="642" y="211"/>
                      <a:pt x="642" y="198"/>
                      <a:pt x="630" y="186"/>
                    </a:cubicBezTo>
                    <a:cubicBezTo>
                      <a:pt x="630" y="161"/>
                      <a:pt x="617" y="136"/>
                      <a:pt x="605" y="111"/>
                    </a:cubicBezTo>
                    <a:cubicBezTo>
                      <a:pt x="541" y="33"/>
                      <a:pt x="461" y="0"/>
                      <a:pt x="3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18" name="Google Shape;8218;p40"/>
              <p:cNvSpPr/>
              <p:nvPr/>
            </p:nvSpPr>
            <p:spPr>
              <a:xfrm>
                <a:off x="4328300" y="3688100"/>
                <a:ext cx="17200" cy="14350"/>
              </a:xfrm>
              <a:custGeom>
                <a:rect b="b" l="l" r="r" t="t"/>
                <a:pathLst>
                  <a:path extrusionOk="0" h="574" w="688">
                    <a:moveTo>
                      <a:pt x="364" y="0"/>
                    </a:moveTo>
                    <a:cubicBezTo>
                      <a:pt x="280" y="0"/>
                      <a:pt x="196" y="36"/>
                      <a:pt x="138" y="111"/>
                    </a:cubicBezTo>
                    <a:cubicBezTo>
                      <a:pt x="0" y="286"/>
                      <a:pt x="113" y="548"/>
                      <a:pt x="337" y="573"/>
                    </a:cubicBezTo>
                    <a:cubicBezTo>
                      <a:pt x="375" y="573"/>
                      <a:pt x="425" y="573"/>
                      <a:pt x="475" y="561"/>
                    </a:cubicBezTo>
                    <a:cubicBezTo>
                      <a:pt x="612" y="498"/>
                      <a:pt x="687" y="336"/>
                      <a:pt x="637" y="186"/>
                    </a:cubicBezTo>
                    <a:cubicBezTo>
                      <a:pt x="587" y="64"/>
                      <a:pt x="476" y="0"/>
                      <a:pt x="3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19" name="Google Shape;8219;p40"/>
              <p:cNvSpPr/>
              <p:nvPr/>
            </p:nvSpPr>
            <p:spPr>
              <a:xfrm>
                <a:off x="3342700" y="3818925"/>
                <a:ext cx="16500" cy="14425"/>
              </a:xfrm>
              <a:custGeom>
                <a:rect b="b" l="l" r="r" t="t"/>
                <a:pathLst>
                  <a:path extrusionOk="0" h="577" w="660">
                    <a:moveTo>
                      <a:pt x="309" y="1"/>
                    </a:moveTo>
                    <a:cubicBezTo>
                      <a:pt x="143" y="1"/>
                      <a:pt x="1" y="144"/>
                      <a:pt x="22" y="314"/>
                    </a:cubicBezTo>
                    <a:cubicBezTo>
                      <a:pt x="22" y="389"/>
                      <a:pt x="72" y="464"/>
                      <a:pt x="134" y="514"/>
                    </a:cubicBezTo>
                    <a:cubicBezTo>
                      <a:pt x="182" y="557"/>
                      <a:pt x="244" y="577"/>
                      <a:pt x="307" y="577"/>
                    </a:cubicBezTo>
                    <a:cubicBezTo>
                      <a:pt x="391" y="577"/>
                      <a:pt x="477" y="541"/>
                      <a:pt x="534" y="477"/>
                    </a:cubicBezTo>
                    <a:cubicBezTo>
                      <a:pt x="659" y="314"/>
                      <a:pt x="597" y="77"/>
                      <a:pt x="397" y="14"/>
                    </a:cubicBezTo>
                    <a:cubicBezTo>
                      <a:pt x="367" y="5"/>
                      <a:pt x="338" y="1"/>
                      <a:pt x="3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20" name="Google Shape;8220;p40"/>
              <p:cNvSpPr/>
              <p:nvPr/>
            </p:nvSpPr>
            <p:spPr>
              <a:xfrm>
                <a:off x="3316625" y="3754750"/>
                <a:ext cx="16900" cy="14500"/>
              </a:xfrm>
              <a:custGeom>
                <a:rect b="b" l="l" r="r" t="t"/>
                <a:pathLst>
                  <a:path extrusionOk="0" h="580" w="676">
                    <a:moveTo>
                      <a:pt x="367" y="1"/>
                    </a:moveTo>
                    <a:cubicBezTo>
                      <a:pt x="170" y="1"/>
                      <a:pt x="1" y="213"/>
                      <a:pt x="115" y="432"/>
                    </a:cubicBezTo>
                    <a:cubicBezTo>
                      <a:pt x="171" y="534"/>
                      <a:pt x="266" y="580"/>
                      <a:pt x="360" y="580"/>
                    </a:cubicBezTo>
                    <a:cubicBezTo>
                      <a:pt x="518" y="580"/>
                      <a:pt x="676" y="452"/>
                      <a:pt x="653" y="257"/>
                    </a:cubicBezTo>
                    <a:cubicBezTo>
                      <a:pt x="653" y="232"/>
                      <a:pt x="653" y="207"/>
                      <a:pt x="640" y="182"/>
                    </a:cubicBezTo>
                    <a:cubicBezTo>
                      <a:pt x="628" y="132"/>
                      <a:pt x="590" y="94"/>
                      <a:pt x="553" y="69"/>
                    </a:cubicBezTo>
                    <a:cubicBezTo>
                      <a:pt x="493" y="22"/>
                      <a:pt x="429" y="1"/>
                      <a:pt x="3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21" name="Google Shape;8221;p40"/>
              <p:cNvSpPr/>
              <p:nvPr/>
            </p:nvSpPr>
            <p:spPr>
              <a:xfrm>
                <a:off x="3311375" y="3790750"/>
                <a:ext cx="16575" cy="14400"/>
              </a:xfrm>
              <a:custGeom>
                <a:rect b="b" l="l" r="r" t="t"/>
                <a:pathLst>
                  <a:path extrusionOk="0" h="576" w="663">
                    <a:moveTo>
                      <a:pt x="321" y="1"/>
                    </a:moveTo>
                    <a:cubicBezTo>
                      <a:pt x="289" y="1"/>
                      <a:pt x="257" y="6"/>
                      <a:pt x="225" y="16"/>
                    </a:cubicBezTo>
                    <a:cubicBezTo>
                      <a:pt x="75" y="79"/>
                      <a:pt x="0" y="241"/>
                      <a:pt x="63" y="391"/>
                    </a:cubicBezTo>
                    <a:cubicBezTo>
                      <a:pt x="101" y="505"/>
                      <a:pt x="211" y="576"/>
                      <a:pt x="327" y="576"/>
                    </a:cubicBezTo>
                    <a:cubicBezTo>
                      <a:pt x="364" y="576"/>
                      <a:pt x="402" y="569"/>
                      <a:pt x="438" y="554"/>
                    </a:cubicBezTo>
                    <a:cubicBezTo>
                      <a:pt x="588" y="504"/>
                      <a:pt x="663" y="329"/>
                      <a:pt x="600" y="179"/>
                    </a:cubicBezTo>
                    <a:cubicBezTo>
                      <a:pt x="551" y="70"/>
                      <a:pt x="439" y="1"/>
                      <a:pt x="3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22" name="Google Shape;8222;p40"/>
              <p:cNvSpPr/>
              <p:nvPr/>
            </p:nvSpPr>
            <p:spPr>
              <a:xfrm>
                <a:off x="3290400" y="3685175"/>
                <a:ext cx="18725" cy="14575"/>
              </a:xfrm>
              <a:custGeom>
                <a:rect b="b" l="l" r="r" t="t"/>
                <a:pathLst>
                  <a:path extrusionOk="0" h="583" w="749">
                    <a:moveTo>
                      <a:pt x="398" y="0"/>
                    </a:moveTo>
                    <a:cubicBezTo>
                      <a:pt x="137" y="0"/>
                      <a:pt x="0" y="337"/>
                      <a:pt x="214" y="515"/>
                    </a:cubicBezTo>
                    <a:cubicBezTo>
                      <a:pt x="273" y="562"/>
                      <a:pt x="338" y="582"/>
                      <a:pt x="400" y="582"/>
                    </a:cubicBezTo>
                    <a:cubicBezTo>
                      <a:pt x="586" y="582"/>
                      <a:pt x="749" y="397"/>
                      <a:pt x="664" y="190"/>
                    </a:cubicBezTo>
                    <a:cubicBezTo>
                      <a:pt x="664" y="166"/>
                      <a:pt x="652" y="141"/>
                      <a:pt x="639" y="128"/>
                    </a:cubicBezTo>
                    <a:cubicBezTo>
                      <a:pt x="589" y="66"/>
                      <a:pt x="514" y="16"/>
                      <a:pt x="439" y="16"/>
                    </a:cubicBezTo>
                    <a:lnTo>
                      <a:pt x="439" y="3"/>
                    </a:lnTo>
                    <a:cubicBezTo>
                      <a:pt x="425" y="1"/>
                      <a:pt x="412" y="0"/>
                      <a:pt x="3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23" name="Google Shape;8223;p40"/>
              <p:cNvSpPr/>
              <p:nvPr/>
            </p:nvSpPr>
            <p:spPr>
              <a:xfrm>
                <a:off x="3336525" y="3857025"/>
                <a:ext cx="18450" cy="15250"/>
              </a:xfrm>
              <a:custGeom>
                <a:rect b="b" l="l" r="r" t="t"/>
                <a:pathLst>
                  <a:path extrusionOk="0" h="610" w="738">
                    <a:moveTo>
                      <a:pt x="351" y="1"/>
                    </a:moveTo>
                    <a:cubicBezTo>
                      <a:pt x="167" y="1"/>
                      <a:pt x="0" y="185"/>
                      <a:pt x="81" y="402"/>
                    </a:cubicBezTo>
                    <a:cubicBezTo>
                      <a:pt x="127" y="549"/>
                      <a:pt x="237" y="610"/>
                      <a:pt x="348" y="610"/>
                    </a:cubicBezTo>
                    <a:cubicBezTo>
                      <a:pt x="540" y="610"/>
                      <a:pt x="738" y="427"/>
                      <a:pt x="619" y="190"/>
                    </a:cubicBezTo>
                    <a:cubicBezTo>
                      <a:pt x="607" y="154"/>
                      <a:pt x="584" y="119"/>
                      <a:pt x="550" y="84"/>
                    </a:cubicBezTo>
                    <a:lnTo>
                      <a:pt x="550" y="84"/>
                    </a:lnTo>
                    <a:cubicBezTo>
                      <a:pt x="552" y="86"/>
                      <a:pt x="554" y="88"/>
                      <a:pt x="556" y="90"/>
                    </a:cubicBezTo>
                    <a:lnTo>
                      <a:pt x="544" y="77"/>
                    </a:lnTo>
                    <a:lnTo>
                      <a:pt x="544" y="77"/>
                    </a:lnTo>
                    <a:cubicBezTo>
                      <a:pt x="546" y="80"/>
                      <a:pt x="548" y="82"/>
                      <a:pt x="550" y="84"/>
                    </a:cubicBezTo>
                    <a:lnTo>
                      <a:pt x="550" y="84"/>
                    </a:lnTo>
                    <a:cubicBezTo>
                      <a:pt x="490" y="26"/>
                      <a:pt x="419" y="1"/>
                      <a:pt x="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24" name="Google Shape;8224;p40"/>
              <p:cNvSpPr/>
              <p:nvPr/>
            </p:nvSpPr>
            <p:spPr>
              <a:xfrm>
                <a:off x="3318475" y="3714675"/>
                <a:ext cx="17175" cy="14375"/>
              </a:xfrm>
              <a:custGeom>
                <a:rect b="b" l="l" r="r" t="t"/>
                <a:pathLst>
                  <a:path extrusionOk="0" h="575" w="687">
                    <a:moveTo>
                      <a:pt x="366" y="1"/>
                    </a:moveTo>
                    <a:cubicBezTo>
                      <a:pt x="121" y="1"/>
                      <a:pt x="0" y="539"/>
                      <a:pt x="304" y="573"/>
                    </a:cubicBezTo>
                    <a:cubicBezTo>
                      <a:pt x="315" y="574"/>
                      <a:pt x="326" y="575"/>
                      <a:pt x="338" y="575"/>
                    </a:cubicBezTo>
                    <a:cubicBezTo>
                      <a:pt x="534" y="575"/>
                      <a:pt x="687" y="374"/>
                      <a:pt x="616" y="185"/>
                    </a:cubicBezTo>
                    <a:cubicBezTo>
                      <a:pt x="579" y="110"/>
                      <a:pt x="529" y="48"/>
                      <a:pt x="454" y="23"/>
                    </a:cubicBezTo>
                    <a:cubicBezTo>
                      <a:pt x="423" y="8"/>
                      <a:pt x="394" y="1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25" name="Google Shape;8225;p40"/>
              <p:cNvSpPr/>
              <p:nvPr/>
            </p:nvSpPr>
            <p:spPr>
              <a:xfrm>
                <a:off x="3346650" y="3786100"/>
                <a:ext cx="19850" cy="14475"/>
              </a:xfrm>
              <a:custGeom>
                <a:rect b="b" l="l" r="r" t="t"/>
                <a:pathLst>
                  <a:path extrusionOk="0" h="579" w="794">
                    <a:moveTo>
                      <a:pt x="391" y="1"/>
                    </a:moveTo>
                    <a:cubicBezTo>
                      <a:pt x="48" y="1"/>
                      <a:pt x="1" y="529"/>
                      <a:pt x="364" y="577"/>
                    </a:cubicBezTo>
                    <a:cubicBezTo>
                      <a:pt x="372" y="578"/>
                      <a:pt x="380" y="578"/>
                      <a:pt x="389" y="578"/>
                    </a:cubicBezTo>
                    <a:cubicBezTo>
                      <a:pt x="729" y="578"/>
                      <a:pt x="793" y="76"/>
                      <a:pt x="451" y="2"/>
                    </a:cubicBezTo>
                    <a:lnTo>
                      <a:pt x="426" y="2"/>
                    </a:lnTo>
                    <a:cubicBezTo>
                      <a:pt x="414" y="1"/>
                      <a:pt x="402" y="1"/>
                      <a:pt x="3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26" name="Google Shape;8226;p40"/>
              <p:cNvSpPr/>
              <p:nvPr/>
            </p:nvSpPr>
            <p:spPr>
              <a:xfrm>
                <a:off x="3446650" y="3778700"/>
                <a:ext cx="15700" cy="14400"/>
              </a:xfrm>
              <a:custGeom>
                <a:rect b="b" l="l" r="r" t="t"/>
                <a:pathLst>
                  <a:path extrusionOk="0" h="576" w="628">
                    <a:moveTo>
                      <a:pt x="326" y="0"/>
                    </a:moveTo>
                    <a:cubicBezTo>
                      <a:pt x="243" y="0"/>
                      <a:pt x="159" y="36"/>
                      <a:pt x="100" y="111"/>
                    </a:cubicBezTo>
                    <a:cubicBezTo>
                      <a:pt x="0" y="224"/>
                      <a:pt x="13" y="411"/>
                      <a:pt x="138" y="511"/>
                    </a:cubicBezTo>
                    <a:cubicBezTo>
                      <a:pt x="193" y="556"/>
                      <a:pt x="256" y="576"/>
                      <a:pt x="317" y="576"/>
                    </a:cubicBezTo>
                    <a:cubicBezTo>
                      <a:pt x="478" y="576"/>
                      <a:pt x="627" y="438"/>
                      <a:pt x="600" y="248"/>
                    </a:cubicBezTo>
                    <a:cubicBezTo>
                      <a:pt x="600" y="224"/>
                      <a:pt x="600" y="199"/>
                      <a:pt x="588" y="186"/>
                    </a:cubicBezTo>
                    <a:cubicBezTo>
                      <a:pt x="545" y="64"/>
                      <a:pt x="436" y="0"/>
                      <a:pt x="3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27" name="Google Shape;8227;p40"/>
              <p:cNvSpPr/>
              <p:nvPr/>
            </p:nvSpPr>
            <p:spPr>
              <a:xfrm>
                <a:off x="3483825" y="3757875"/>
                <a:ext cx="18300" cy="14600"/>
              </a:xfrm>
              <a:custGeom>
                <a:rect b="b" l="l" r="r" t="t"/>
                <a:pathLst>
                  <a:path extrusionOk="0" h="584" w="732">
                    <a:moveTo>
                      <a:pt x="356" y="0"/>
                    </a:moveTo>
                    <a:cubicBezTo>
                      <a:pt x="260" y="0"/>
                      <a:pt x="165" y="47"/>
                      <a:pt x="113" y="144"/>
                    </a:cubicBezTo>
                    <a:cubicBezTo>
                      <a:pt x="0" y="319"/>
                      <a:pt x="113" y="544"/>
                      <a:pt x="313" y="582"/>
                    </a:cubicBezTo>
                    <a:cubicBezTo>
                      <a:pt x="324" y="583"/>
                      <a:pt x="334" y="583"/>
                      <a:pt x="344" y="583"/>
                    </a:cubicBezTo>
                    <a:cubicBezTo>
                      <a:pt x="577" y="583"/>
                      <a:pt x="731" y="323"/>
                      <a:pt x="588" y="119"/>
                    </a:cubicBezTo>
                    <a:cubicBezTo>
                      <a:pt x="534" y="41"/>
                      <a:pt x="444" y="0"/>
                      <a:pt x="3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28" name="Google Shape;8228;p40"/>
              <p:cNvSpPr/>
              <p:nvPr/>
            </p:nvSpPr>
            <p:spPr>
              <a:xfrm>
                <a:off x="3417025" y="3744875"/>
                <a:ext cx="18275" cy="14500"/>
              </a:xfrm>
              <a:custGeom>
                <a:rect b="b" l="l" r="r" t="t"/>
                <a:pathLst>
                  <a:path extrusionOk="0" h="580" w="731">
                    <a:moveTo>
                      <a:pt x="380" y="0"/>
                    </a:moveTo>
                    <a:cubicBezTo>
                      <a:pt x="186" y="0"/>
                      <a:pt x="0" y="207"/>
                      <a:pt x="123" y="427"/>
                    </a:cubicBezTo>
                    <a:cubicBezTo>
                      <a:pt x="179" y="534"/>
                      <a:pt x="272" y="579"/>
                      <a:pt x="366" y="579"/>
                    </a:cubicBezTo>
                    <a:cubicBezTo>
                      <a:pt x="547" y="579"/>
                      <a:pt x="730" y="411"/>
                      <a:pt x="648" y="189"/>
                    </a:cubicBezTo>
                    <a:cubicBezTo>
                      <a:pt x="635" y="164"/>
                      <a:pt x="623" y="139"/>
                      <a:pt x="610" y="127"/>
                    </a:cubicBezTo>
                    <a:cubicBezTo>
                      <a:pt x="547" y="38"/>
                      <a:pt x="463" y="0"/>
                      <a:pt x="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29" name="Google Shape;8229;p40"/>
              <p:cNvSpPr/>
              <p:nvPr/>
            </p:nvSpPr>
            <p:spPr>
              <a:xfrm>
                <a:off x="3428375" y="3705800"/>
                <a:ext cx="15175" cy="14625"/>
              </a:xfrm>
              <a:custGeom>
                <a:rect b="b" l="l" r="r" t="t"/>
                <a:pathLst>
                  <a:path extrusionOk="0" h="585" w="607">
                    <a:moveTo>
                      <a:pt x="309" y="0"/>
                    </a:moveTo>
                    <a:cubicBezTo>
                      <a:pt x="146" y="0"/>
                      <a:pt x="1" y="138"/>
                      <a:pt x="19" y="328"/>
                    </a:cubicBezTo>
                    <a:cubicBezTo>
                      <a:pt x="35" y="486"/>
                      <a:pt x="171" y="584"/>
                      <a:pt x="310" y="584"/>
                    </a:cubicBezTo>
                    <a:cubicBezTo>
                      <a:pt x="390" y="584"/>
                      <a:pt x="472" y="551"/>
                      <a:pt x="531" y="478"/>
                    </a:cubicBezTo>
                    <a:cubicBezTo>
                      <a:pt x="581" y="415"/>
                      <a:pt x="606" y="340"/>
                      <a:pt x="594" y="265"/>
                    </a:cubicBezTo>
                    <a:cubicBezTo>
                      <a:pt x="594" y="240"/>
                      <a:pt x="581" y="215"/>
                      <a:pt x="581" y="190"/>
                    </a:cubicBezTo>
                    <a:cubicBezTo>
                      <a:pt x="556" y="140"/>
                      <a:pt x="531" y="103"/>
                      <a:pt x="494" y="65"/>
                    </a:cubicBezTo>
                    <a:cubicBezTo>
                      <a:pt x="435" y="20"/>
                      <a:pt x="371" y="0"/>
                      <a:pt x="3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30" name="Google Shape;8230;p40"/>
              <p:cNvSpPr/>
              <p:nvPr/>
            </p:nvSpPr>
            <p:spPr>
              <a:xfrm>
                <a:off x="3462900" y="3705175"/>
                <a:ext cx="17400" cy="14500"/>
              </a:xfrm>
              <a:custGeom>
                <a:rect b="b" l="l" r="r" t="t"/>
                <a:pathLst>
                  <a:path extrusionOk="0" h="580" w="696">
                    <a:moveTo>
                      <a:pt x="361" y="1"/>
                    </a:moveTo>
                    <a:cubicBezTo>
                      <a:pt x="263" y="1"/>
                      <a:pt x="165" y="48"/>
                      <a:pt x="113" y="140"/>
                    </a:cubicBezTo>
                    <a:cubicBezTo>
                      <a:pt x="0" y="315"/>
                      <a:pt x="113" y="540"/>
                      <a:pt x="313" y="578"/>
                    </a:cubicBezTo>
                    <a:cubicBezTo>
                      <a:pt x="325" y="579"/>
                      <a:pt x="337" y="580"/>
                      <a:pt x="349" y="580"/>
                    </a:cubicBezTo>
                    <a:cubicBezTo>
                      <a:pt x="554" y="580"/>
                      <a:pt x="696" y="379"/>
                      <a:pt x="625" y="190"/>
                    </a:cubicBezTo>
                    <a:cubicBezTo>
                      <a:pt x="612" y="165"/>
                      <a:pt x="600" y="140"/>
                      <a:pt x="587" y="115"/>
                    </a:cubicBezTo>
                    <a:cubicBezTo>
                      <a:pt x="534" y="39"/>
                      <a:pt x="448" y="1"/>
                      <a:pt x="3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31" name="Google Shape;8231;p40"/>
              <p:cNvSpPr/>
              <p:nvPr/>
            </p:nvSpPr>
            <p:spPr>
              <a:xfrm>
                <a:off x="3496625" y="3724525"/>
                <a:ext cx="16600" cy="14400"/>
              </a:xfrm>
              <a:custGeom>
                <a:rect b="b" l="l" r="r" t="t"/>
                <a:pathLst>
                  <a:path extrusionOk="0" h="576" w="664">
                    <a:moveTo>
                      <a:pt x="320" y="1"/>
                    </a:moveTo>
                    <a:cubicBezTo>
                      <a:pt x="289" y="1"/>
                      <a:pt x="257" y="6"/>
                      <a:pt x="226" y="16"/>
                    </a:cubicBezTo>
                    <a:cubicBezTo>
                      <a:pt x="76" y="79"/>
                      <a:pt x="1" y="241"/>
                      <a:pt x="63" y="391"/>
                    </a:cubicBezTo>
                    <a:cubicBezTo>
                      <a:pt x="111" y="505"/>
                      <a:pt x="216" y="576"/>
                      <a:pt x="329" y="576"/>
                    </a:cubicBezTo>
                    <a:cubicBezTo>
                      <a:pt x="365" y="576"/>
                      <a:pt x="402" y="569"/>
                      <a:pt x="438" y="553"/>
                    </a:cubicBezTo>
                    <a:cubicBezTo>
                      <a:pt x="588" y="503"/>
                      <a:pt x="663" y="329"/>
                      <a:pt x="601" y="191"/>
                    </a:cubicBezTo>
                    <a:cubicBezTo>
                      <a:pt x="551" y="72"/>
                      <a:pt x="439" y="1"/>
                      <a:pt x="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32" name="Google Shape;8232;p40"/>
              <p:cNvSpPr/>
              <p:nvPr/>
            </p:nvSpPr>
            <p:spPr>
              <a:xfrm>
                <a:off x="3402950" y="3645125"/>
                <a:ext cx="18725" cy="14625"/>
              </a:xfrm>
              <a:custGeom>
                <a:rect b="b" l="l" r="r" t="t"/>
                <a:pathLst>
                  <a:path extrusionOk="0" h="585" w="749">
                    <a:moveTo>
                      <a:pt x="385" y="1"/>
                    </a:moveTo>
                    <a:cubicBezTo>
                      <a:pt x="130" y="1"/>
                      <a:pt x="0" y="342"/>
                      <a:pt x="211" y="518"/>
                    </a:cubicBezTo>
                    <a:cubicBezTo>
                      <a:pt x="270" y="564"/>
                      <a:pt x="335" y="585"/>
                      <a:pt x="397" y="585"/>
                    </a:cubicBezTo>
                    <a:cubicBezTo>
                      <a:pt x="584" y="585"/>
                      <a:pt x="749" y="399"/>
                      <a:pt x="674" y="193"/>
                    </a:cubicBezTo>
                    <a:cubicBezTo>
                      <a:pt x="636" y="93"/>
                      <a:pt x="549" y="18"/>
                      <a:pt x="436" y="5"/>
                    </a:cubicBezTo>
                    <a:cubicBezTo>
                      <a:pt x="418" y="2"/>
                      <a:pt x="401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33" name="Google Shape;8233;p40"/>
              <p:cNvSpPr/>
              <p:nvPr/>
            </p:nvSpPr>
            <p:spPr>
              <a:xfrm>
                <a:off x="3442575" y="3633525"/>
                <a:ext cx="15800" cy="14625"/>
              </a:xfrm>
              <a:custGeom>
                <a:rect b="b" l="l" r="r" t="t"/>
                <a:pathLst>
                  <a:path extrusionOk="0" h="585" w="632">
                    <a:moveTo>
                      <a:pt x="322" y="1"/>
                    </a:moveTo>
                    <a:cubicBezTo>
                      <a:pt x="242" y="1"/>
                      <a:pt x="160" y="34"/>
                      <a:pt x="101" y="107"/>
                    </a:cubicBezTo>
                    <a:cubicBezTo>
                      <a:pt x="1" y="232"/>
                      <a:pt x="26" y="407"/>
                      <a:pt x="138" y="519"/>
                    </a:cubicBezTo>
                    <a:cubicBezTo>
                      <a:pt x="197" y="564"/>
                      <a:pt x="262" y="584"/>
                      <a:pt x="324" y="584"/>
                    </a:cubicBezTo>
                    <a:cubicBezTo>
                      <a:pt x="486" y="584"/>
                      <a:pt x="631" y="447"/>
                      <a:pt x="613" y="257"/>
                    </a:cubicBezTo>
                    <a:cubicBezTo>
                      <a:pt x="597" y="99"/>
                      <a:pt x="461" y="1"/>
                      <a:pt x="3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34" name="Google Shape;8234;p40"/>
              <p:cNvSpPr/>
              <p:nvPr/>
            </p:nvSpPr>
            <p:spPr>
              <a:xfrm>
                <a:off x="3390400" y="3678250"/>
                <a:ext cx="19525" cy="15000"/>
              </a:xfrm>
              <a:custGeom>
                <a:rect b="b" l="l" r="r" t="t"/>
                <a:pathLst>
                  <a:path extrusionOk="0" h="600" w="781">
                    <a:moveTo>
                      <a:pt x="323" y="1"/>
                    </a:moveTo>
                    <a:cubicBezTo>
                      <a:pt x="239" y="1"/>
                      <a:pt x="156" y="36"/>
                      <a:pt x="101" y="105"/>
                    </a:cubicBezTo>
                    <a:cubicBezTo>
                      <a:pt x="1" y="230"/>
                      <a:pt x="26" y="418"/>
                      <a:pt x="151" y="517"/>
                    </a:cubicBezTo>
                    <a:cubicBezTo>
                      <a:pt x="214" y="575"/>
                      <a:pt x="281" y="599"/>
                      <a:pt x="345" y="599"/>
                    </a:cubicBezTo>
                    <a:cubicBezTo>
                      <a:pt x="586" y="599"/>
                      <a:pt x="780" y="255"/>
                      <a:pt x="513" y="68"/>
                    </a:cubicBezTo>
                    <a:cubicBezTo>
                      <a:pt x="458" y="23"/>
                      <a:pt x="390" y="1"/>
                      <a:pt x="3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35" name="Google Shape;8235;p40"/>
              <p:cNvSpPr/>
              <p:nvPr/>
            </p:nvSpPr>
            <p:spPr>
              <a:xfrm>
                <a:off x="3469775" y="3667200"/>
                <a:ext cx="16575" cy="14550"/>
              </a:xfrm>
              <a:custGeom>
                <a:rect b="b" l="l" r="r" t="t"/>
                <a:pathLst>
                  <a:path extrusionOk="0" h="582" w="663">
                    <a:moveTo>
                      <a:pt x="335" y="0"/>
                    </a:moveTo>
                    <a:cubicBezTo>
                      <a:pt x="299" y="0"/>
                      <a:pt x="261" y="7"/>
                      <a:pt x="225" y="22"/>
                    </a:cubicBezTo>
                    <a:cubicBezTo>
                      <a:pt x="75" y="85"/>
                      <a:pt x="0" y="247"/>
                      <a:pt x="63" y="397"/>
                    </a:cubicBezTo>
                    <a:cubicBezTo>
                      <a:pt x="110" y="511"/>
                      <a:pt x="215" y="582"/>
                      <a:pt x="329" y="582"/>
                    </a:cubicBezTo>
                    <a:cubicBezTo>
                      <a:pt x="365" y="582"/>
                      <a:pt x="401" y="575"/>
                      <a:pt x="437" y="560"/>
                    </a:cubicBezTo>
                    <a:cubicBezTo>
                      <a:pt x="587" y="497"/>
                      <a:pt x="662" y="335"/>
                      <a:pt x="600" y="185"/>
                    </a:cubicBezTo>
                    <a:cubicBezTo>
                      <a:pt x="562" y="71"/>
                      <a:pt x="452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36" name="Google Shape;8236;p40"/>
              <p:cNvSpPr/>
              <p:nvPr/>
            </p:nvSpPr>
            <p:spPr>
              <a:xfrm>
                <a:off x="3560675" y="3733325"/>
                <a:ext cx="19225" cy="14575"/>
              </a:xfrm>
              <a:custGeom>
                <a:rect b="b" l="l" r="r" t="t"/>
                <a:pathLst>
                  <a:path extrusionOk="0" h="583" w="769">
                    <a:moveTo>
                      <a:pt x="381" y="0"/>
                    </a:moveTo>
                    <a:cubicBezTo>
                      <a:pt x="371" y="0"/>
                      <a:pt x="361" y="1"/>
                      <a:pt x="351" y="2"/>
                    </a:cubicBezTo>
                    <a:cubicBezTo>
                      <a:pt x="101" y="39"/>
                      <a:pt x="1" y="364"/>
                      <a:pt x="201" y="526"/>
                    </a:cubicBezTo>
                    <a:cubicBezTo>
                      <a:pt x="254" y="564"/>
                      <a:pt x="316" y="583"/>
                      <a:pt x="379" y="583"/>
                    </a:cubicBezTo>
                    <a:cubicBezTo>
                      <a:pt x="463" y="583"/>
                      <a:pt x="548" y="548"/>
                      <a:pt x="613" y="476"/>
                    </a:cubicBezTo>
                    <a:cubicBezTo>
                      <a:pt x="769" y="284"/>
                      <a:pt x="625" y="0"/>
                      <a:pt x="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37" name="Google Shape;8237;p40"/>
              <p:cNvSpPr/>
              <p:nvPr/>
            </p:nvSpPr>
            <p:spPr>
              <a:xfrm>
                <a:off x="3536575" y="3669475"/>
                <a:ext cx="16900" cy="14475"/>
              </a:xfrm>
              <a:custGeom>
                <a:rect b="b" l="l" r="r" t="t"/>
                <a:pathLst>
                  <a:path extrusionOk="0" h="579" w="676">
                    <a:moveTo>
                      <a:pt x="367" y="0"/>
                    </a:moveTo>
                    <a:cubicBezTo>
                      <a:pt x="169" y="0"/>
                      <a:pt x="1" y="212"/>
                      <a:pt x="115" y="431"/>
                    </a:cubicBezTo>
                    <a:cubicBezTo>
                      <a:pt x="171" y="534"/>
                      <a:pt x="265" y="579"/>
                      <a:pt x="360" y="579"/>
                    </a:cubicBezTo>
                    <a:cubicBezTo>
                      <a:pt x="518" y="579"/>
                      <a:pt x="676" y="452"/>
                      <a:pt x="652" y="256"/>
                    </a:cubicBezTo>
                    <a:cubicBezTo>
                      <a:pt x="652" y="231"/>
                      <a:pt x="652" y="206"/>
                      <a:pt x="640" y="181"/>
                    </a:cubicBezTo>
                    <a:cubicBezTo>
                      <a:pt x="615" y="131"/>
                      <a:pt x="590" y="94"/>
                      <a:pt x="552" y="69"/>
                    </a:cubicBezTo>
                    <a:cubicBezTo>
                      <a:pt x="493" y="21"/>
                      <a:pt x="428" y="0"/>
                      <a:pt x="3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38" name="Google Shape;8238;p40"/>
              <p:cNvSpPr/>
              <p:nvPr/>
            </p:nvSpPr>
            <p:spPr>
              <a:xfrm>
                <a:off x="3531300" y="3705300"/>
                <a:ext cx="16600" cy="14575"/>
              </a:xfrm>
              <a:custGeom>
                <a:rect b="b" l="l" r="r" t="t"/>
                <a:pathLst>
                  <a:path extrusionOk="0" h="583" w="664">
                    <a:moveTo>
                      <a:pt x="335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73"/>
                      <a:pt x="1" y="248"/>
                      <a:pt x="63" y="398"/>
                    </a:cubicBezTo>
                    <a:cubicBezTo>
                      <a:pt x="101" y="512"/>
                      <a:pt x="211" y="582"/>
                      <a:pt x="328" y="582"/>
                    </a:cubicBezTo>
                    <a:cubicBezTo>
                      <a:pt x="365" y="582"/>
                      <a:pt x="402" y="575"/>
                      <a:pt x="438" y="560"/>
                    </a:cubicBezTo>
                    <a:cubicBezTo>
                      <a:pt x="588" y="498"/>
                      <a:pt x="663" y="335"/>
                      <a:pt x="601" y="185"/>
                    </a:cubicBezTo>
                    <a:cubicBezTo>
                      <a:pt x="553" y="71"/>
                      <a:pt x="448" y="1"/>
                      <a:pt x="3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39" name="Google Shape;8239;p40"/>
              <p:cNvSpPr/>
              <p:nvPr/>
            </p:nvSpPr>
            <p:spPr>
              <a:xfrm>
                <a:off x="3512875" y="3599850"/>
                <a:ext cx="16050" cy="14375"/>
              </a:xfrm>
              <a:custGeom>
                <a:rect b="b" l="l" r="r" t="t"/>
                <a:pathLst>
                  <a:path extrusionOk="0" h="575" w="642">
                    <a:moveTo>
                      <a:pt x="296" y="1"/>
                    </a:moveTo>
                    <a:cubicBezTo>
                      <a:pt x="161" y="1"/>
                      <a:pt x="36" y="107"/>
                      <a:pt x="13" y="254"/>
                    </a:cubicBezTo>
                    <a:cubicBezTo>
                      <a:pt x="1" y="329"/>
                      <a:pt x="13" y="404"/>
                      <a:pt x="63" y="467"/>
                    </a:cubicBezTo>
                    <a:cubicBezTo>
                      <a:pt x="123" y="542"/>
                      <a:pt x="203" y="574"/>
                      <a:pt x="282" y="574"/>
                    </a:cubicBezTo>
                    <a:cubicBezTo>
                      <a:pt x="464" y="574"/>
                      <a:pt x="642" y="401"/>
                      <a:pt x="563" y="192"/>
                    </a:cubicBezTo>
                    <a:cubicBezTo>
                      <a:pt x="563" y="167"/>
                      <a:pt x="550" y="142"/>
                      <a:pt x="525" y="117"/>
                    </a:cubicBezTo>
                    <a:cubicBezTo>
                      <a:pt x="488" y="54"/>
                      <a:pt x="413" y="17"/>
                      <a:pt x="338" y="4"/>
                    </a:cubicBezTo>
                    <a:cubicBezTo>
                      <a:pt x="324" y="2"/>
                      <a:pt x="310" y="1"/>
                      <a:pt x="2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40" name="Google Shape;8240;p40"/>
              <p:cNvSpPr/>
              <p:nvPr/>
            </p:nvSpPr>
            <p:spPr>
              <a:xfrm>
                <a:off x="3499125" y="3645950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9" y="0"/>
                    </a:moveTo>
                    <a:cubicBezTo>
                      <a:pt x="294" y="0"/>
                      <a:pt x="259" y="7"/>
                      <a:pt x="226" y="22"/>
                    </a:cubicBezTo>
                    <a:cubicBezTo>
                      <a:pt x="76" y="72"/>
                      <a:pt x="1" y="247"/>
                      <a:pt x="51" y="397"/>
                    </a:cubicBezTo>
                    <a:cubicBezTo>
                      <a:pt x="100" y="506"/>
                      <a:pt x="212" y="575"/>
                      <a:pt x="330" y="575"/>
                    </a:cubicBezTo>
                    <a:cubicBezTo>
                      <a:pt x="362" y="575"/>
                      <a:pt x="394" y="570"/>
                      <a:pt x="426" y="560"/>
                    </a:cubicBezTo>
                    <a:cubicBezTo>
                      <a:pt x="576" y="497"/>
                      <a:pt x="651" y="335"/>
                      <a:pt x="588" y="185"/>
                    </a:cubicBezTo>
                    <a:cubicBezTo>
                      <a:pt x="550" y="71"/>
                      <a:pt x="440" y="0"/>
                      <a:pt x="3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41" name="Google Shape;8241;p40"/>
              <p:cNvSpPr/>
              <p:nvPr/>
            </p:nvSpPr>
            <p:spPr>
              <a:xfrm>
                <a:off x="3377525" y="3801000"/>
                <a:ext cx="18300" cy="14600"/>
              </a:xfrm>
              <a:custGeom>
                <a:rect b="b" l="l" r="r" t="t"/>
                <a:pathLst>
                  <a:path extrusionOk="0" h="584" w="732">
                    <a:moveTo>
                      <a:pt x="382" y="0"/>
                    </a:moveTo>
                    <a:cubicBezTo>
                      <a:pt x="188" y="0"/>
                      <a:pt x="1" y="209"/>
                      <a:pt x="116" y="431"/>
                    </a:cubicBezTo>
                    <a:cubicBezTo>
                      <a:pt x="176" y="538"/>
                      <a:pt x="272" y="584"/>
                      <a:pt x="368" y="584"/>
                    </a:cubicBezTo>
                    <a:cubicBezTo>
                      <a:pt x="551" y="584"/>
                      <a:pt x="731" y="416"/>
                      <a:pt x="641" y="194"/>
                    </a:cubicBezTo>
                    <a:cubicBezTo>
                      <a:pt x="641" y="169"/>
                      <a:pt x="628" y="144"/>
                      <a:pt x="603" y="119"/>
                    </a:cubicBezTo>
                    <a:cubicBezTo>
                      <a:pt x="542" y="35"/>
                      <a:pt x="461" y="0"/>
                      <a:pt x="3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42" name="Google Shape;8242;p40"/>
              <p:cNvSpPr/>
              <p:nvPr/>
            </p:nvSpPr>
            <p:spPr>
              <a:xfrm>
                <a:off x="3383225" y="3764000"/>
                <a:ext cx="17200" cy="12800"/>
              </a:xfrm>
              <a:custGeom>
                <a:rect b="b" l="l" r="r" t="t"/>
                <a:pathLst>
                  <a:path extrusionOk="0" h="512" w="688">
                    <a:moveTo>
                      <a:pt x="485" y="1"/>
                    </a:moveTo>
                    <a:cubicBezTo>
                      <a:pt x="273" y="1"/>
                      <a:pt x="1" y="283"/>
                      <a:pt x="213" y="449"/>
                    </a:cubicBezTo>
                    <a:cubicBezTo>
                      <a:pt x="261" y="492"/>
                      <a:pt x="323" y="512"/>
                      <a:pt x="386" y="512"/>
                    </a:cubicBezTo>
                    <a:cubicBezTo>
                      <a:pt x="470" y="512"/>
                      <a:pt x="556" y="476"/>
                      <a:pt x="613" y="412"/>
                    </a:cubicBezTo>
                    <a:cubicBezTo>
                      <a:pt x="663" y="349"/>
                      <a:pt x="688" y="274"/>
                      <a:pt x="675" y="199"/>
                    </a:cubicBezTo>
                    <a:cubicBezTo>
                      <a:pt x="675" y="162"/>
                      <a:pt x="663" y="149"/>
                      <a:pt x="663" y="124"/>
                    </a:cubicBezTo>
                    <a:cubicBezTo>
                      <a:pt x="627" y="36"/>
                      <a:pt x="559" y="1"/>
                      <a:pt x="4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43" name="Google Shape;8243;p40"/>
              <p:cNvSpPr/>
              <p:nvPr/>
            </p:nvSpPr>
            <p:spPr>
              <a:xfrm>
                <a:off x="3353550" y="3741500"/>
                <a:ext cx="15450" cy="14475"/>
              </a:xfrm>
              <a:custGeom>
                <a:rect b="b" l="l" r="r" t="t"/>
                <a:pathLst>
                  <a:path extrusionOk="0" h="579" w="618">
                    <a:moveTo>
                      <a:pt x="292" y="1"/>
                    </a:moveTo>
                    <a:cubicBezTo>
                      <a:pt x="161" y="1"/>
                      <a:pt x="32" y="82"/>
                      <a:pt x="13" y="237"/>
                    </a:cubicBezTo>
                    <a:cubicBezTo>
                      <a:pt x="0" y="312"/>
                      <a:pt x="13" y="399"/>
                      <a:pt x="63" y="462"/>
                    </a:cubicBezTo>
                    <a:cubicBezTo>
                      <a:pt x="120" y="543"/>
                      <a:pt x="200" y="578"/>
                      <a:pt x="281" y="578"/>
                    </a:cubicBezTo>
                    <a:cubicBezTo>
                      <a:pt x="449" y="578"/>
                      <a:pt x="617" y="427"/>
                      <a:pt x="575" y="224"/>
                    </a:cubicBezTo>
                    <a:cubicBezTo>
                      <a:pt x="539" y="73"/>
                      <a:pt x="414" y="1"/>
                      <a:pt x="2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44" name="Google Shape;8244;p40"/>
              <p:cNvSpPr/>
              <p:nvPr/>
            </p:nvSpPr>
            <p:spPr>
              <a:xfrm>
                <a:off x="3330050" y="3674075"/>
                <a:ext cx="15775" cy="15050"/>
              </a:xfrm>
              <a:custGeom>
                <a:rect b="b" l="l" r="r" t="t"/>
                <a:pathLst>
                  <a:path extrusionOk="0" h="602" w="631">
                    <a:moveTo>
                      <a:pt x="314" y="1"/>
                    </a:moveTo>
                    <a:cubicBezTo>
                      <a:pt x="158" y="1"/>
                      <a:pt x="1" y="122"/>
                      <a:pt x="16" y="322"/>
                    </a:cubicBezTo>
                    <a:cubicBezTo>
                      <a:pt x="27" y="513"/>
                      <a:pt x="167" y="602"/>
                      <a:pt x="306" y="602"/>
                    </a:cubicBezTo>
                    <a:cubicBezTo>
                      <a:pt x="469" y="602"/>
                      <a:pt x="631" y="481"/>
                      <a:pt x="590" y="260"/>
                    </a:cubicBezTo>
                    <a:cubicBezTo>
                      <a:pt x="590" y="235"/>
                      <a:pt x="578" y="210"/>
                      <a:pt x="578" y="185"/>
                    </a:cubicBezTo>
                    <a:cubicBezTo>
                      <a:pt x="527" y="58"/>
                      <a:pt x="421" y="1"/>
                      <a:pt x="31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45" name="Google Shape;8245;p40"/>
              <p:cNvSpPr/>
              <p:nvPr/>
            </p:nvSpPr>
            <p:spPr>
              <a:xfrm>
                <a:off x="3357600" y="3702325"/>
                <a:ext cx="16050" cy="14375"/>
              </a:xfrm>
              <a:custGeom>
                <a:rect b="b" l="l" r="r" t="t"/>
                <a:pathLst>
                  <a:path extrusionOk="0" h="575" w="642">
                    <a:moveTo>
                      <a:pt x="296" y="1"/>
                    </a:moveTo>
                    <a:cubicBezTo>
                      <a:pt x="161" y="1"/>
                      <a:pt x="36" y="107"/>
                      <a:pt x="13" y="254"/>
                    </a:cubicBezTo>
                    <a:cubicBezTo>
                      <a:pt x="1" y="329"/>
                      <a:pt x="26" y="404"/>
                      <a:pt x="63" y="467"/>
                    </a:cubicBezTo>
                    <a:cubicBezTo>
                      <a:pt x="124" y="542"/>
                      <a:pt x="203" y="574"/>
                      <a:pt x="282" y="574"/>
                    </a:cubicBezTo>
                    <a:cubicBezTo>
                      <a:pt x="464" y="574"/>
                      <a:pt x="642" y="401"/>
                      <a:pt x="563" y="192"/>
                    </a:cubicBezTo>
                    <a:cubicBezTo>
                      <a:pt x="563" y="167"/>
                      <a:pt x="551" y="142"/>
                      <a:pt x="538" y="117"/>
                    </a:cubicBezTo>
                    <a:cubicBezTo>
                      <a:pt x="488" y="54"/>
                      <a:pt x="413" y="17"/>
                      <a:pt x="338" y="4"/>
                    </a:cubicBezTo>
                    <a:cubicBezTo>
                      <a:pt x="324" y="2"/>
                      <a:pt x="310" y="1"/>
                      <a:pt x="2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46" name="Google Shape;8246;p40"/>
              <p:cNvSpPr/>
              <p:nvPr/>
            </p:nvSpPr>
            <p:spPr>
              <a:xfrm>
                <a:off x="3499150" y="3685875"/>
                <a:ext cx="17200" cy="14775"/>
              </a:xfrm>
              <a:custGeom>
                <a:rect b="b" l="l" r="r" t="t"/>
                <a:pathLst>
                  <a:path extrusionOk="0" h="591" w="688">
                    <a:moveTo>
                      <a:pt x="399" y="1"/>
                    </a:moveTo>
                    <a:cubicBezTo>
                      <a:pt x="194" y="1"/>
                      <a:pt x="1" y="238"/>
                      <a:pt x="162" y="462"/>
                    </a:cubicBezTo>
                    <a:cubicBezTo>
                      <a:pt x="200" y="525"/>
                      <a:pt x="275" y="575"/>
                      <a:pt x="350" y="587"/>
                    </a:cubicBezTo>
                    <a:cubicBezTo>
                      <a:pt x="365" y="590"/>
                      <a:pt x="380" y="591"/>
                      <a:pt x="395" y="591"/>
                    </a:cubicBezTo>
                    <a:cubicBezTo>
                      <a:pt x="537" y="591"/>
                      <a:pt x="652" y="485"/>
                      <a:pt x="675" y="337"/>
                    </a:cubicBezTo>
                    <a:cubicBezTo>
                      <a:pt x="687" y="287"/>
                      <a:pt x="687" y="237"/>
                      <a:pt x="662" y="200"/>
                    </a:cubicBezTo>
                    <a:cubicBezTo>
                      <a:pt x="650" y="175"/>
                      <a:pt x="637" y="150"/>
                      <a:pt x="625" y="125"/>
                    </a:cubicBezTo>
                    <a:cubicBezTo>
                      <a:pt x="561" y="37"/>
                      <a:pt x="479" y="1"/>
                      <a:pt x="3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47" name="Google Shape;8247;p40"/>
              <p:cNvSpPr/>
              <p:nvPr/>
            </p:nvSpPr>
            <p:spPr>
              <a:xfrm>
                <a:off x="3433525" y="3671950"/>
                <a:ext cx="17725" cy="14625"/>
              </a:xfrm>
              <a:custGeom>
                <a:rect b="b" l="l" r="r" t="t"/>
                <a:pathLst>
                  <a:path extrusionOk="0" h="585" w="709">
                    <a:moveTo>
                      <a:pt x="362" y="1"/>
                    </a:moveTo>
                    <a:cubicBezTo>
                      <a:pt x="266" y="1"/>
                      <a:pt x="171" y="48"/>
                      <a:pt x="113" y="145"/>
                    </a:cubicBezTo>
                    <a:cubicBezTo>
                      <a:pt x="0" y="320"/>
                      <a:pt x="113" y="545"/>
                      <a:pt x="325" y="582"/>
                    </a:cubicBezTo>
                    <a:cubicBezTo>
                      <a:pt x="337" y="583"/>
                      <a:pt x="348" y="584"/>
                      <a:pt x="360" y="584"/>
                    </a:cubicBezTo>
                    <a:cubicBezTo>
                      <a:pt x="556" y="584"/>
                      <a:pt x="709" y="384"/>
                      <a:pt x="638" y="195"/>
                    </a:cubicBezTo>
                    <a:cubicBezTo>
                      <a:pt x="625" y="170"/>
                      <a:pt x="613" y="145"/>
                      <a:pt x="600" y="120"/>
                    </a:cubicBezTo>
                    <a:cubicBezTo>
                      <a:pt x="540" y="41"/>
                      <a:pt x="451" y="1"/>
                      <a:pt x="3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48" name="Google Shape;8248;p40"/>
              <p:cNvSpPr/>
              <p:nvPr/>
            </p:nvSpPr>
            <p:spPr>
              <a:xfrm>
                <a:off x="3452900" y="3740975"/>
                <a:ext cx="17275" cy="14675"/>
              </a:xfrm>
              <a:custGeom>
                <a:rect b="b" l="l" r="r" t="t"/>
                <a:pathLst>
                  <a:path extrusionOk="0" h="587" w="691">
                    <a:moveTo>
                      <a:pt x="311" y="1"/>
                    </a:moveTo>
                    <a:cubicBezTo>
                      <a:pt x="178" y="1"/>
                      <a:pt x="48" y="93"/>
                      <a:pt x="25" y="245"/>
                    </a:cubicBezTo>
                    <a:cubicBezTo>
                      <a:pt x="0" y="408"/>
                      <a:pt x="100" y="558"/>
                      <a:pt x="263" y="583"/>
                    </a:cubicBezTo>
                    <a:cubicBezTo>
                      <a:pt x="278" y="585"/>
                      <a:pt x="292" y="586"/>
                      <a:pt x="307" y="586"/>
                    </a:cubicBezTo>
                    <a:cubicBezTo>
                      <a:pt x="534" y="586"/>
                      <a:pt x="690" y="320"/>
                      <a:pt x="538" y="120"/>
                    </a:cubicBezTo>
                    <a:cubicBezTo>
                      <a:pt x="479" y="38"/>
                      <a:pt x="395" y="1"/>
                      <a:pt x="3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49" name="Google Shape;8249;p40"/>
              <p:cNvSpPr/>
              <p:nvPr/>
            </p:nvSpPr>
            <p:spPr>
              <a:xfrm>
                <a:off x="3389750" y="3722700"/>
                <a:ext cx="18050" cy="14625"/>
              </a:xfrm>
              <a:custGeom>
                <a:rect b="b" l="l" r="r" t="t"/>
                <a:pathLst>
                  <a:path extrusionOk="0" h="585" w="722">
                    <a:moveTo>
                      <a:pt x="374" y="0"/>
                    </a:moveTo>
                    <a:cubicBezTo>
                      <a:pt x="182" y="0"/>
                      <a:pt x="0" y="207"/>
                      <a:pt x="114" y="427"/>
                    </a:cubicBezTo>
                    <a:cubicBezTo>
                      <a:pt x="174" y="538"/>
                      <a:pt x="269" y="584"/>
                      <a:pt x="363" y="584"/>
                    </a:cubicBezTo>
                    <a:cubicBezTo>
                      <a:pt x="544" y="584"/>
                      <a:pt x="721" y="411"/>
                      <a:pt x="639" y="189"/>
                    </a:cubicBezTo>
                    <a:cubicBezTo>
                      <a:pt x="627" y="164"/>
                      <a:pt x="614" y="152"/>
                      <a:pt x="602" y="127"/>
                    </a:cubicBezTo>
                    <a:cubicBezTo>
                      <a:pt x="539" y="37"/>
                      <a:pt x="455" y="0"/>
                      <a:pt x="3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50" name="Google Shape;8250;p40"/>
              <p:cNvSpPr/>
              <p:nvPr/>
            </p:nvSpPr>
            <p:spPr>
              <a:xfrm>
                <a:off x="3361400" y="3656300"/>
                <a:ext cx="18275" cy="14650"/>
              </a:xfrm>
              <a:custGeom>
                <a:rect b="b" l="l" r="r" t="t"/>
                <a:pathLst>
                  <a:path extrusionOk="0" h="586" w="731">
                    <a:moveTo>
                      <a:pt x="383" y="0"/>
                    </a:moveTo>
                    <a:cubicBezTo>
                      <a:pt x="187" y="0"/>
                      <a:pt x="0" y="204"/>
                      <a:pt x="124" y="433"/>
                    </a:cubicBezTo>
                    <a:cubicBezTo>
                      <a:pt x="179" y="540"/>
                      <a:pt x="273" y="586"/>
                      <a:pt x="367" y="586"/>
                    </a:cubicBezTo>
                    <a:cubicBezTo>
                      <a:pt x="548" y="586"/>
                      <a:pt x="731" y="418"/>
                      <a:pt x="649" y="196"/>
                    </a:cubicBezTo>
                    <a:cubicBezTo>
                      <a:pt x="636" y="171"/>
                      <a:pt x="624" y="146"/>
                      <a:pt x="611" y="121"/>
                    </a:cubicBezTo>
                    <a:cubicBezTo>
                      <a:pt x="548" y="36"/>
                      <a:pt x="465" y="0"/>
                      <a:pt x="3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51" name="Google Shape;8251;p40"/>
              <p:cNvSpPr/>
              <p:nvPr/>
            </p:nvSpPr>
            <p:spPr>
              <a:xfrm>
                <a:off x="3411300" y="3787025"/>
                <a:ext cx="18725" cy="14575"/>
              </a:xfrm>
              <a:custGeom>
                <a:rect b="b" l="l" r="r" t="t"/>
                <a:pathLst>
                  <a:path extrusionOk="0" h="583" w="749">
                    <a:moveTo>
                      <a:pt x="399" y="0"/>
                    </a:moveTo>
                    <a:cubicBezTo>
                      <a:pt x="137" y="0"/>
                      <a:pt x="1" y="337"/>
                      <a:pt x="215" y="515"/>
                    </a:cubicBezTo>
                    <a:cubicBezTo>
                      <a:pt x="274" y="562"/>
                      <a:pt x="338" y="582"/>
                      <a:pt x="400" y="582"/>
                    </a:cubicBezTo>
                    <a:cubicBezTo>
                      <a:pt x="587" y="582"/>
                      <a:pt x="749" y="397"/>
                      <a:pt x="665" y="190"/>
                    </a:cubicBezTo>
                    <a:cubicBezTo>
                      <a:pt x="627" y="90"/>
                      <a:pt x="552" y="28"/>
                      <a:pt x="440" y="3"/>
                    </a:cubicBezTo>
                    <a:cubicBezTo>
                      <a:pt x="426" y="1"/>
                      <a:pt x="412" y="0"/>
                      <a:pt x="3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52" name="Google Shape;8252;p40"/>
              <p:cNvSpPr/>
              <p:nvPr/>
            </p:nvSpPr>
            <p:spPr>
              <a:xfrm>
                <a:off x="3471350" y="3614650"/>
                <a:ext cx="18650" cy="14750"/>
              </a:xfrm>
              <a:custGeom>
                <a:rect b="b" l="l" r="r" t="t"/>
                <a:pathLst>
                  <a:path extrusionOk="0" h="590" w="746">
                    <a:moveTo>
                      <a:pt x="409" y="0"/>
                    </a:moveTo>
                    <a:cubicBezTo>
                      <a:pt x="200" y="0"/>
                      <a:pt x="0" y="238"/>
                      <a:pt x="162" y="462"/>
                    </a:cubicBezTo>
                    <a:cubicBezTo>
                      <a:pt x="212" y="525"/>
                      <a:pt x="274" y="575"/>
                      <a:pt x="362" y="587"/>
                    </a:cubicBezTo>
                    <a:cubicBezTo>
                      <a:pt x="373" y="588"/>
                      <a:pt x="385" y="589"/>
                      <a:pt x="396" y="589"/>
                    </a:cubicBezTo>
                    <a:cubicBezTo>
                      <a:pt x="593" y="589"/>
                      <a:pt x="745" y="388"/>
                      <a:pt x="674" y="187"/>
                    </a:cubicBezTo>
                    <a:cubicBezTo>
                      <a:pt x="662" y="162"/>
                      <a:pt x="649" y="150"/>
                      <a:pt x="637" y="125"/>
                    </a:cubicBezTo>
                    <a:cubicBezTo>
                      <a:pt x="574" y="37"/>
                      <a:pt x="490" y="0"/>
                      <a:pt x="4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53" name="Google Shape;8253;p40"/>
              <p:cNvSpPr/>
              <p:nvPr/>
            </p:nvSpPr>
            <p:spPr>
              <a:xfrm>
                <a:off x="3536950" y="3629325"/>
                <a:ext cx="18350" cy="14425"/>
              </a:xfrm>
              <a:custGeom>
                <a:rect b="b" l="l" r="r" t="t"/>
                <a:pathLst>
                  <a:path extrusionOk="0" h="577" w="734">
                    <a:moveTo>
                      <a:pt x="384" y="1"/>
                    </a:moveTo>
                    <a:cubicBezTo>
                      <a:pt x="169" y="1"/>
                      <a:pt x="1" y="250"/>
                      <a:pt x="150" y="463"/>
                    </a:cubicBezTo>
                    <a:cubicBezTo>
                      <a:pt x="200" y="525"/>
                      <a:pt x="262" y="562"/>
                      <a:pt x="350" y="575"/>
                    </a:cubicBezTo>
                    <a:cubicBezTo>
                      <a:pt x="361" y="576"/>
                      <a:pt x="373" y="577"/>
                      <a:pt x="384" y="577"/>
                    </a:cubicBezTo>
                    <a:cubicBezTo>
                      <a:pt x="580" y="577"/>
                      <a:pt x="733" y="377"/>
                      <a:pt x="662" y="188"/>
                    </a:cubicBezTo>
                    <a:cubicBezTo>
                      <a:pt x="625" y="113"/>
                      <a:pt x="575" y="50"/>
                      <a:pt x="500" y="25"/>
                    </a:cubicBezTo>
                    <a:cubicBezTo>
                      <a:pt x="461" y="8"/>
                      <a:pt x="422" y="1"/>
                      <a:pt x="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54" name="Google Shape;8254;p40"/>
              <p:cNvSpPr/>
              <p:nvPr/>
            </p:nvSpPr>
            <p:spPr>
              <a:xfrm>
                <a:off x="3566600" y="3700825"/>
                <a:ext cx="19825" cy="14450"/>
              </a:xfrm>
              <a:custGeom>
                <a:rect b="b" l="l" r="r" t="t"/>
                <a:pathLst>
                  <a:path extrusionOk="0" h="578" w="793">
                    <a:moveTo>
                      <a:pt x="390" y="0"/>
                    </a:moveTo>
                    <a:cubicBezTo>
                      <a:pt x="36" y="0"/>
                      <a:pt x="1" y="528"/>
                      <a:pt x="363" y="577"/>
                    </a:cubicBezTo>
                    <a:cubicBezTo>
                      <a:pt x="372" y="577"/>
                      <a:pt x="380" y="578"/>
                      <a:pt x="388" y="578"/>
                    </a:cubicBezTo>
                    <a:cubicBezTo>
                      <a:pt x="729" y="578"/>
                      <a:pt x="793" y="75"/>
                      <a:pt x="451" y="2"/>
                    </a:cubicBezTo>
                    <a:lnTo>
                      <a:pt x="426" y="2"/>
                    </a:lnTo>
                    <a:cubicBezTo>
                      <a:pt x="413" y="1"/>
                      <a:pt x="401" y="0"/>
                      <a:pt x="3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55" name="Google Shape;8255;p40"/>
              <p:cNvSpPr/>
              <p:nvPr/>
            </p:nvSpPr>
            <p:spPr>
              <a:xfrm>
                <a:off x="3529425" y="3744975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24" y="1"/>
                    </a:moveTo>
                    <a:cubicBezTo>
                      <a:pt x="287" y="1"/>
                      <a:pt x="249" y="8"/>
                      <a:pt x="213" y="23"/>
                    </a:cubicBezTo>
                    <a:cubicBezTo>
                      <a:pt x="76" y="73"/>
                      <a:pt x="1" y="248"/>
                      <a:pt x="51" y="398"/>
                    </a:cubicBezTo>
                    <a:cubicBezTo>
                      <a:pt x="98" y="512"/>
                      <a:pt x="204" y="582"/>
                      <a:pt x="317" y="582"/>
                    </a:cubicBezTo>
                    <a:cubicBezTo>
                      <a:pt x="353" y="582"/>
                      <a:pt x="390" y="575"/>
                      <a:pt x="426" y="560"/>
                    </a:cubicBezTo>
                    <a:cubicBezTo>
                      <a:pt x="576" y="498"/>
                      <a:pt x="651" y="335"/>
                      <a:pt x="588" y="185"/>
                    </a:cubicBezTo>
                    <a:cubicBezTo>
                      <a:pt x="550" y="71"/>
                      <a:pt x="440" y="1"/>
                      <a:pt x="3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56" name="Google Shape;8256;p40"/>
              <p:cNvSpPr/>
              <p:nvPr/>
            </p:nvSpPr>
            <p:spPr>
              <a:xfrm>
                <a:off x="3481325" y="3796300"/>
                <a:ext cx="15950" cy="14350"/>
              </a:xfrm>
              <a:custGeom>
                <a:rect b="b" l="l" r="r" t="t"/>
                <a:pathLst>
                  <a:path extrusionOk="0" h="574" w="638">
                    <a:moveTo>
                      <a:pt x="349" y="0"/>
                    </a:moveTo>
                    <a:cubicBezTo>
                      <a:pt x="254" y="0"/>
                      <a:pt x="159" y="47"/>
                      <a:pt x="100" y="144"/>
                    </a:cubicBezTo>
                    <a:cubicBezTo>
                      <a:pt x="0" y="319"/>
                      <a:pt x="100" y="544"/>
                      <a:pt x="313" y="569"/>
                    </a:cubicBezTo>
                    <a:cubicBezTo>
                      <a:pt x="328" y="572"/>
                      <a:pt x="344" y="573"/>
                      <a:pt x="359" y="573"/>
                    </a:cubicBezTo>
                    <a:cubicBezTo>
                      <a:pt x="492" y="573"/>
                      <a:pt x="615" y="478"/>
                      <a:pt x="638" y="332"/>
                    </a:cubicBezTo>
                    <a:cubicBezTo>
                      <a:pt x="638" y="294"/>
                      <a:pt x="638" y="269"/>
                      <a:pt x="638" y="232"/>
                    </a:cubicBezTo>
                    <a:cubicBezTo>
                      <a:pt x="625" y="194"/>
                      <a:pt x="613" y="157"/>
                      <a:pt x="588" y="119"/>
                    </a:cubicBezTo>
                    <a:cubicBezTo>
                      <a:pt x="528" y="41"/>
                      <a:pt x="438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57" name="Google Shape;8257;p40"/>
              <p:cNvSpPr/>
              <p:nvPr/>
            </p:nvSpPr>
            <p:spPr>
              <a:xfrm>
                <a:off x="3517575" y="3777475"/>
                <a:ext cx="17725" cy="14600"/>
              </a:xfrm>
              <a:custGeom>
                <a:rect b="b" l="l" r="r" t="t"/>
                <a:pathLst>
                  <a:path extrusionOk="0" h="584" w="709">
                    <a:moveTo>
                      <a:pt x="359" y="0"/>
                    </a:moveTo>
                    <a:cubicBezTo>
                      <a:pt x="323" y="0"/>
                      <a:pt x="286" y="8"/>
                      <a:pt x="250" y="23"/>
                    </a:cubicBezTo>
                    <a:cubicBezTo>
                      <a:pt x="13" y="110"/>
                      <a:pt x="0" y="447"/>
                      <a:pt x="238" y="560"/>
                    </a:cubicBezTo>
                    <a:cubicBezTo>
                      <a:pt x="276" y="576"/>
                      <a:pt x="314" y="583"/>
                      <a:pt x="352" y="583"/>
                    </a:cubicBezTo>
                    <a:cubicBezTo>
                      <a:pt x="546" y="583"/>
                      <a:pt x="709" y="384"/>
                      <a:pt x="625" y="185"/>
                    </a:cubicBezTo>
                    <a:cubicBezTo>
                      <a:pt x="577" y="71"/>
                      <a:pt x="472" y="0"/>
                      <a:pt x="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58" name="Google Shape;8258;p40"/>
              <p:cNvSpPr/>
              <p:nvPr/>
            </p:nvSpPr>
            <p:spPr>
              <a:xfrm>
                <a:off x="3371100" y="3625325"/>
                <a:ext cx="18050" cy="14525"/>
              </a:xfrm>
              <a:custGeom>
                <a:rect b="b" l="l" r="r" t="t"/>
                <a:pathLst>
                  <a:path extrusionOk="0" h="581" w="722">
                    <a:moveTo>
                      <a:pt x="354" y="1"/>
                    </a:moveTo>
                    <a:cubicBezTo>
                      <a:pt x="176" y="1"/>
                      <a:pt x="1" y="156"/>
                      <a:pt x="73" y="373"/>
                    </a:cubicBezTo>
                    <a:cubicBezTo>
                      <a:pt x="114" y="519"/>
                      <a:pt x="221" y="580"/>
                      <a:pt x="331" y="580"/>
                    </a:cubicBezTo>
                    <a:cubicBezTo>
                      <a:pt x="521" y="580"/>
                      <a:pt x="721" y="398"/>
                      <a:pt x="610" y="160"/>
                    </a:cubicBezTo>
                    <a:cubicBezTo>
                      <a:pt x="552" y="49"/>
                      <a:pt x="453" y="1"/>
                      <a:pt x="3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59" name="Google Shape;8259;p40"/>
              <p:cNvSpPr/>
              <p:nvPr/>
            </p:nvSpPr>
            <p:spPr>
              <a:xfrm>
                <a:off x="3483175" y="3581975"/>
                <a:ext cx="17775" cy="14525"/>
              </a:xfrm>
              <a:custGeom>
                <a:rect b="b" l="l" r="r" t="t"/>
                <a:pathLst>
                  <a:path extrusionOk="0" h="581" w="711">
                    <a:moveTo>
                      <a:pt x="348" y="1"/>
                    </a:moveTo>
                    <a:cubicBezTo>
                      <a:pt x="174" y="1"/>
                      <a:pt x="0" y="155"/>
                      <a:pt x="64" y="370"/>
                    </a:cubicBezTo>
                    <a:cubicBezTo>
                      <a:pt x="106" y="519"/>
                      <a:pt x="216" y="581"/>
                      <a:pt x="328" y="581"/>
                    </a:cubicBezTo>
                    <a:cubicBezTo>
                      <a:pt x="516" y="581"/>
                      <a:pt x="711" y="405"/>
                      <a:pt x="601" y="170"/>
                    </a:cubicBezTo>
                    <a:cubicBezTo>
                      <a:pt x="547" y="51"/>
                      <a:pt x="447" y="1"/>
                      <a:pt x="3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60" name="Google Shape;8260;p40"/>
              <p:cNvSpPr/>
              <p:nvPr/>
            </p:nvSpPr>
            <p:spPr>
              <a:xfrm>
                <a:off x="3333550" y="3639900"/>
                <a:ext cx="15150" cy="14350"/>
              </a:xfrm>
              <a:custGeom>
                <a:rect b="b" l="l" r="r" t="t"/>
                <a:pathLst>
                  <a:path extrusionOk="0" h="574" w="606">
                    <a:moveTo>
                      <a:pt x="288" y="0"/>
                    </a:moveTo>
                    <a:cubicBezTo>
                      <a:pt x="156" y="0"/>
                      <a:pt x="26" y="88"/>
                      <a:pt x="13" y="264"/>
                    </a:cubicBezTo>
                    <a:cubicBezTo>
                      <a:pt x="1" y="302"/>
                      <a:pt x="1" y="352"/>
                      <a:pt x="26" y="389"/>
                    </a:cubicBezTo>
                    <a:cubicBezTo>
                      <a:pt x="76" y="516"/>
                      <a:pt x="185" y="573"/>
                      <a:pt x="293" y="573"/>
                    </a:cubicBezTo>
                    <a:cubicBezTo>
                      <a:pt x="450" y="573"/>
                      <a:pt x="605" y="452"/>
                      <a:pt x="575" y="252"/>
                    </a:cubicBezTo>
                    <a:cubicBezTo>
                      <a:pt x="551" y="85"/>
                      <a:pt x="418" y="0"/>
                      <a:pt x="2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61" name="Google Shape;8261;p40"/>
              <p:cNvSpPr/>
              <p:nvPr/>
            </p:nvSpPr>
            <p:spPr>
              <a:xfrm>
                <a:off x="3373975" y="3838825"/>
                <a:ext cx="18025" cy="14225"/>
              </a:xfrm>
              <a:custGeom>
                <a:rect b="b" l="l" r="r" t="t"/>
                <a:pathLst>
                  <a:path extrusionOk="0" h="569" w="721">
                    <a:moveTo>
                      <a:pt x="399" y="1"/>
                    </a:moveTo>
                    <a:cubicBezTo>
                      <a:pt x="365" y="1"/>
                      <a:pt x="330" y="7"/>
                      <a:pt x="296" y="18"/>
                    </a:cubicBezTo>
                    <a:cubicBezTo>
                      <a:pt x="0" y="154"/>
                      <a:pt x="128" y="569"/>
                      <a:pt x="416" y="569"/>
                    </a:cubicBezTo>
                    <a:cubicBezTo>
                      <a:pt x="445" y="569"/>
                      <a:pt x="476" y="564"/>
                      <a:pt x="508" y="555"/>
                    </a:cubicBezTo>
                    <a:cubicBezTo>
                      <a:pt x="645" y="493"/>
                      <a:pt x="720" y="330"/>
                      <a:pt x="670" y="180"/>
                    </a:cubicBezTo>
                    <a:cubicBezTo>
                      <a:pt x="622" y="65"/>
                      <a:pt x="514" y="1"/>
                      <a:pt x="3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62" name="Google Shape;8262;p40"/>
              <p:cNvSpPr/>
              <p:nvPr/>
            </p:nvSpPr>
            <p:spPr>
              <a:xfrm>
                <a:off x="3666600" y="3693275"/>
                <a:ext cx="15775" cy="14550"/>
              </a:xfrm>
              <a:custGeom>
                <a:rect b="b" l="l" r="r" t="t"/>
                <a:pathLst>
                  <a:path extrusionOk="0" h="582" w="631">
                    <a:moveTo>
                      <a:pt x="319" y="1"/>
                    </a:moveTo>
                    <a:cubicBezTo>
                      <a:pt x="238" y="1"/>
                      <a:pt x="157" y="36"/>
                      <a:pt x="100" y="116"/>
                    </a:cubicBezTo>
                    <a:cubicBezTo>
                      <a:pt x="0" y="229"/>
                      <a:pt x="13" y="416"/>
                      <a:pt x="137" y="516"/>
                    </a:cubicBezTo>
                    <a:cubicBezTo>
                      <a:pt x="193" y="561"/>
                      <a:pt x="256" y="581"/>
                      <a:pt x="317" y="581"/>
                    </a:cubicBezTo>
                    <a:cubicBezTo>
                      <a:pt x="478" y="581"/>
                      <a:pt x="630" y="444"/>
                      <a:pt x="612" y="254"/>
                    </a:cubicBezTo>
                    <a:cubicBezTo>
                      <a:pt x="589" y="98"/>
                      <a:pt x="454" y="1"/>
                      <a:pt x="3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63" name="Google Shape;8263;p40"/>
              <p:cNvSpPr/>
              <p:nvPr/>
            </p:nvSpPr>
            <p:spPr>
              <a:xfrm>
                <a:off x="3703775" y="3672575"/>
                <a:ext cx="16250" cy="14600"/>
              </a:xfrm>
              <a:custGeom>
                <a:rect b="b" l="l" r="r" t="t"/>
                <a:pathLst>
                  <a:path extrusionOk="0" h="584" w="650">
                    <a:moveTo>
                      <a:pt x="349" y="1"/>
                    </a:moveTo>
                    <a:cubicBezTo>
                      <a:pt x="253" y="1"/>
                      <a:pt x="158" y="48"/>
                      <a:pt x="100" y="145"/>
                    </a:cubicBezTo>
                    <a:cubicBezTo>
                      <a:pt x="0" y="320"/>
                      <a:pt x="100" y="545"/>
                      <a:pt x="313" y="582"/>
                    </a:cubicBezTo>
                    <a:cubicBezTo>
                      <a:pt x="321" y="583"/>
                      <a:pt x="329" y="583"/>
                      <a:pt x="338" y="583"/>
                    </a:cubicBezTo>
                    <a:cubicBezTo>
                      <a:pt x="479" y="583"/>
                      <a:pt x="614" y="485"/>
                      <a:pt x="637" y="332"/>
                    </a:cubicBezTo>
                    <a:cubicBezTo>
                      <a:pt x="650" y="282"/>
                      <a:pt x="637" y="232"/>
                      <a:pt x="625" y="182"/>
                    </a:cubicBezTo>
                    <a:cubicBezTo>
                      <a:pt x="612" y="170"/>
                      <a:pt x="600" y="145"/>
                      <a:pt x="587" y="120"/>
                    </a:cubicBezTo>
                    <a:cubicBezTo>
                      <a:pt x="527" y="41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64" name="Google Shape;8264;p40"/>
              <p:cNvSpPr/>
              <p:nvPr/>
            </p:nvSpPr>
            <p:spPr>
              <a:xfrm>
                <a:off x="3636875" y="3659575"/>
                <a:ext cx="18350" cy="14650"/>
              </a:xfrm>
              <a:custGeom>
                <a:rect b="b" l="l" r="r" t="t"/>
                <a:pathLst>
                  <a:path extrusionOk="0" h="586" w="734">
                    <a:moveTo>
                      <a:pt x="384" y="1"/>
                    </a:moveTo>
                    <a:cubicBezTo>
                      <a:pt x="188" y="1"/>
                      <a:pt x="0" y="208"/>
                      <a:pt x="114" y="427"/>
                    </a:cubicBezTo>
                    <a:cubicBezTo>
                      <a:pt x="174" y="538"/>
                      <a:pt x="270" y="585"/>
                      <a:pt x="366" y="585"/>
                    </a:cubicBezTo>
                    <a:cubicBezTo>
                      <a:pt x="551" y="585"/>
                      <a:pt x="734" y="412"/>
                      <a:pt x="652" y="190"/>
                    </a:cubicBezTo>
                    <a:cubicBezTo>
                      <a:pt x="639" y="165"/>
                      <a:pt x="627" y="152"/>
                      <a:pt x="614" y="127"/>
                    </a:cubicBezTo>
                    <a:cubicBezTo>
                      <a:pt x="551" y="38"/>
                      <a:pt x="467" y="1"/>
                      <a:pt x="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65" name="Google Shape;8265;p40"/>
              <p:cNvSpPr/>
              <p:nvPr/>
            </p:nvSpPr>
            <p:spPr>
              <a:xfrm>
                <a:off x="3648100" y="3620500"/>
                <a:ext cx="15075" cy="14625"/>
              </a:xfrm>
              <a:custGeom>
                <a:rect b="b" l="l" r="r" t="t"/>
                <a:pathLst>
                  <a:path extrusionOk="0" h="585" w="603">
                    <a:moveTo>
                      <a:pt x="311" y="1"/>
                    </a:moveTo>
                    <a:cubicBezTo>
                      <a:pt x="150" y="1"/>
                      <a:pt x="1" y="138"/>
                      <a:pt x="28" y="328"/>
                    </a:cubicBezTo>
                    <a:cubicBezTo>
                      <a:pt x="44" y="486"/>
                      <a:pt x="180" y="584"/>
                      <a:pt x="318" y="584"/>
                    </a:cubicBezTo>
                    <a:cubicBezTo>
                      <a:pt x="399" y="584"/>
                      <a:pt x="480" y="551"/>
                      <a:pt x="540" y="478"/>
                    </a:cubicBezTo>
                    <a:cubicBezTo>
                      <a:pt x="590" y="416"/>
                      <a:pt x="603" y="341"/>
                      <a:pt x="603" y="266"/>
                    </a:cubicBezTo>
                    <a:cubicBezTo>
                      <a:pt x="603" y="241"/>
                      <a:pt x="590" y="216"/>
                      <a:pt x="578" y="191"/>
                    </a:cubicBezTo>
                    <a:cubicBezTo>
                      <a:pt x="565" y="141"/>
                      <a:pt x="540" y="103"/>
                      <a:pt x="490" y="66"/>
                    </a:cubicBezTo>
                    <a:cubicBezTo>
                      <a:pt x="435" y="21"/>
                      <a:pt x="372" y="1"/>
                      <a:pt x="3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66" name="Google Shape;8266;p40"/>
              <p:cNvSpPr/>
              <p:nvPr/>
            </p:nvSpPr>
            <p:spPr>
              <a:xfrm>
                <a:off x="3682825" y="3619900"/>
                <a:ext cx="17425" cy="14500"/>
              </a:xfrm>
              <a:custGeom>
                <a:rect b="b" l="l" r="r" t="t"/>
                <a:pathLst>
                  <a:path extrusionOk="0" h="580" w="697">
                    <a:moveTo>
                      <a:pt x="356" y="0"/>
                    </a:moveTo>
                    <a:cubicBezTo>
                      <a:pt x="261" y="0"/>
                      <a:pt x="166" y="47"/>
                      <a:pt x="113" y="140"/>
                    </a:cubicBezTo>
                    <a:cubicBezTo>
                      <a:pt x="1" y="315"/>
                      <a:pt x="113" y="540"/>
                      <a:pt x="313" y="577"/>
                    </a:cubicBezTo>
                    <a:cubicBezTo>
                      <a:pt x="325" y="578"/>
                      <a:pt x="336" y="579"/>
                      <a:pt x="347" y="579"/>
                    </a:cubicBezTo>
                    <a:cubicBezTo>
                      <a:pt x="544" y="579"/>
                      <a:pt x="697" y="379"/>
                      <a:pt x="626" y="190"/>
                    </a:cubicBezTo>
                    <a:cubicBezTo>
                      <a:pt x="613" y="165"/>
                      <a:pt x="601" y="140"/>
                      <a:pt x="588" y="115"/>
                    </a:cubicBezTo>
                    <a:cubicBezTo>
                      <a:pt x="529" y="38"/>
                      <a:pt x="442" y="0"/>
                      <a:pt x="3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67" name="Google Shape;8267;p40"/>
              <p:cNvSpPr/>
              <p:nvPr/>
            </p:nvSpPr>
            <p:spPr>
              <a:xfrm>
                <a:off x="3703775" y="3638300"/>
                <a:ext cx="16250" cy="14400"/>
              </a:xfrm>
              <a:custGeom>
                <a:rect b="b" l="l" r="r" t="t"/>
                <a:pathLst>
                  <a:path extrusionOk="0" h="576" w="650">
                    <a:moveTo>
                      <a:pt x="320" y="1"/>
                    </a:moveTo>
                    <a:cubicBezTo>
                      <a:pt x="288" y="1"/>
                      <a:pt x="256" y="6"/>
                      <a:pt x="225" y="16"/>
                    </a:cubicBezTo>
                    <a:cubicBezTo>
                      <a:pt x="75" y="79"/>
                      <a:pt x="0" y="241"/>
                      <a:pt x="50" y="391"/>
                    </a:cubicBezTo>
                    <a:cubicBezTo>
                      <a:pt x="98" y="505"/>
                      <a:pt x="203" y="575"/>
                      <a:pt x="316" y="575"/>
                    </a:cubicBezTo>
                    <a:cubicBezTo>
                      <a:pt x="352" y="575"/>
                      <a:pt x="389" y="568"/>
                      <a:pt x="425" y="553"/>
                    </a:cubicBezTo>
                    <a:cubicBezTo>
                      <a:pt x="575" y="503"/>
                      <a:pt x="650" y="328"/>
                      <a:pt x="600" y="191"/>
                    </a:cubicBezTo>
                    <a:cubicBezTo>
                      <a:pt x="551" y="72"/>
                      <a:pt x="438" y="1"/>
                      <a:pt x="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68" name="Google Shape;8268;p40"/>
              <p:cNvSpPr/>
              <p:nvPr/>
            </p:nvSpPr>
            <p:spPr>
              <a:xfrm>
                <a:off x="3622600" y="3559850"/>
                <a:ext cx="18700" cy="14300"/>
              </a:xfrm>
              <a:custGeom>
                <a:rect b="b" l="l" r="r" t="t"/>
                <a:pathLst>
                  <a:path extrusionOk="0" h="572" w="748">
                    <a:moveTo>
                      <a:pt x="394" y="0"/>
                    </a:moveTo>
                    <a:cubicBezTo>
                      <a:pt x="129" y="0"/>
                      <a:pt x="0" y="341"/>
                      <a:pt x="223" y="505"/>
                    </a:cubicBezTo>
                    <a:cubicBezTo>
                      <a:pt x="279" y="551"/>
                      <a:pt x="341" y="572"/>
                      <a:pt x="401" y="572"/>
                    </a:cubicBezTo>
                    <a:cubicBezTo>
                      <a:pt x="583" y="572"/>
                      <a:pt x="748" y="386"/>
                      <a:pt x="673" y="180"/>
                    </a:cubicBezTo>
                    <a:cubicBezTo>
                      <a:pt x="660" y="155"/>
                      <a:pt x="648" y="130"/>
                      <a:pt x="635" y="117"/>
                    </a:cubicBezTo>
                    <a:cubicBezTo>
                      <a:pt x="585" y="55"/>
                      <a:pt x="523" y="5"/>
                      <a:pt x="448" y="5"/>
                    </a:cubicBezTo>
                    <a:cubicBezTo>
                      <a:pt x="429" y="2"/>
                      <a:pt x="411" y="0"/>
                      <a:pt x="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69" name="Google Shape;8269;p40"/>
              <p:cNvSpPr/>
              <p:nvPr/>
            </p:nvSpPr>
            <p:spPr>
              <a:xfrm>
                <a:off x="3662525" y="3548150"/>
                <a:ext cx="15775" cy="14400"/>
              </a:xfrm>
              <a:custGeom>
                <a:rect b="b" l="l" r="r" t="t"/>
                <a:pathLst>
                  <a:path extrusionOk="0" h="576" w="631">
                    <a:moveTo>
                      <a:pt x="328" y="1"/>
                    </a:moveTo>
                    <a:cubicBezTo>
                      <a:pt x="245" y="1"/>
                      <a:pt x="162" y="35"/>
                      <a:pt x="101" y="110"/>
                    </a:cubicBezTo>
                    <a:cubicBezTo>
                      <a:pt x="1" y="235"/>
                      <a:pt x="13" y="410"/>
                      <a:pt x="138" y="510"/>
                    </a:cubicBezTo>
                    <a:cubicBezTo>
                      <a:pt x="194" y="556"/>
                      <a:pt x="257" y="576"/>
                      <a:pt x="319" y="576"/>
                    </a:cubicBezTo>
                    <a:cubicBezTo>
                      <a:pt x="480" y="576"/>
                      <a:pt x="631" y="441"/>
                      <a:pt x="613" y="260"/>
                    </a:cubicBezTo>
                    <a:cubicBezTo>
                      <a:pt x="597" y="97"/>
                      <a:pt x="465" y="1"/>
                      <a:pt x="3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70" name="Google Shape;8270;p40"/>
              <p:cNvSpPr/>
              <p:nvPr/>
            </p:nvSpPr>
            <p:spPr>
              <a:xfrm>
                <a:off x="3608950" y="3592975"/>
                <a:ext cx="19225" cy="14525"/>
              </a:xfrm>
              <a:custGeom>
                <a:rect b="b" l="l" r="r" t="t"/>
                <a:pathLst>
                  <a:path extrusionOk="0" h="581" w="769">
                    <a:moveTo>
                      <a:pt x="378" y="0"/>
                    </a:moveTo>
                    <a:cubicBezTo>
                      <a:pt x="295" y="0"/>
                      <a:pt x="212" y="35"/>
                      <a:pt x="157" y="104"/>
                    </a:cubicBezTo>
                    <a:cubicBezTo>
                      <a:pt x="1" y="297"/>
                      <a:pt x="144" y="581"/>
                      <a:pt x="388" y="581"/>
                    </a:cubicBezTo>
                    <a:cubicBezTo>
                      <a:pt x="398" y="581"/>
                      <a:pt x="409" y="580"/>
                      <a:pt x="419" y="579"/>
                    </a:cubicBezTo>
                    <a:cubicBezTo>
                      <a:pt x="669" y="554"/>
                      <a:pt x="769" y="229"/>
                      <a:pt x="569" y="67"/>
                    </a:cubicBezTo>
                    <a:cubicBezTo>
                      <a:pt x="513" y="23"/>
                      <a:pt x="446" y="0"/>
                      <a:pt x="3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71" name="Google Shape;8271;p40"/>
              <p:cNvSpPr/>
              <p:nvPr/>
            </p:nvSpPr>
            <p:spPr>
              <a:xfrm>
                <a:off x="3689700" y="3582075"/>
                <a:ext cx="16275" cy="14525"/>
              </a:xfrm>
              <a:custGeom>
                <a:rect b="b" l="l" r="r" t="t"/>
                <a:pathLst>
                  <a:path extrusionOk="0" h="581" w="651">
                    <a:moveTo>
                      <a:pt x="320" y="0"/>
                    </a:moveTo>
                    <a:cubicBezTo>
                      <a:pt x="289" y="0"/>
                      <a:pt x="257" y="5"/>
                      <a:pt x="226" y="16"/>
                    </a:cubicBezTo>
                    <a:cubicBezTo>
                      <a:pt x="76" y="78"/>
                      <a:pt x="1" y="241"/>
                      <a:pt x="63" y="391"/>
                    </a:cubicBezTo>
                    <a:cubicBezTo>
                      <a:pt x="103" y="509"/>
                      <a:pt x="221" y="581"/>
                      <a:pt x="342" y="581"/>
                    </a:cubicBezTo>
                    <a:cubicBezTo>
                      <a:pt x="374" y="581"/>
                      <a:pt x="407" y="576"/>
                      <a:pt x="438" y="565"/>
                    </a:cubicBezTo>
                    <a:cubicBezTo>
                      <a:pt x="588" y="503"/>
                      <a:pt x="651" y="341"/>
                      <a:pt x="601" y="191"/>
                    </a:cubicBezTo>
                    <a:cubicBezTo>
                      <a:pt x="551" y="72"/>
                      <a:pt x="439" y="0"/>
                      <a:pt x="3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72" name="Google Shape;8272;p40"/>
              <p:cNvSpPr/>
              <p:nvPr/>
            </p:nvSpPr>
            <p:spPr>
              <a:xfrm>
                <a:off x="3780500" y="3649850"/>
                <a:ext cx="17325" cy="12775"/>
              </a:xfrm>
              <a:custGeom>
                <a:rect b="b" l="l" r="r" t="t"/>
                <a:pathLst>
                  <a:path extrusionOk="0" h="511" w="693">
                    <a:moveTo>
                      <a:pt x="490" y="0"/>
                    </a:moveTo>
                    <a:cubicBezTo>
                      <a:pt x="281" y="0"/>
                      <a:pt x="0" y="286"/>
                      <a:pt x="205" y="454"/>
                    </a:cubicBezTo>
                    <a:cubicBezTo>
                      <a:pt x="259" y="491"/>
                      <a:pt x="323" y="510"/>
                      <a:pt x="387" y="510"/>
                    </a:cubicBezTo>
                    <a:cubicBezTo>
                      <a:pt x="474" y="510"/>
                      <a:pt x="560" y="476"/>
                      <a:pt x="618" y="404"/>
                    </a:cubicBezTo>
                    <a:cubicBezTo>
                      <a:pt x="680" y="329"/>
                      <a:pt x="693" y="216"/>
                      <a:pt x="655" y="116"/>
                    </a:cubicBezTo>
                    <a:cubicBezTo>
                      <a:pt x="623" y="34"/>
                      <a:pt x="561" y="0"/>
                      <a:pt x="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73" name="Google Shape;8273;p40"/>
              <p:cNvSpPr/>
              <p:nvPr/>
            </p:nvSpPr>
            <p:spPr>
              <a:xfrm>
                <a:off x="3756875" y="3584100"/>
                <a:ext cx="16500" cy="14350"/>
              </a:xfrm>
              <a:custGeom>
                <a:rect b="b" l="l" r="r" t="t"/>
                <a:pathLst>
                  <a:path extrusionOk="0" h="574" w="660">
                    <a:moveTo>
                      <a:pt x="352" y="0"/>
                    </a:moveTo>
                    <a:cubicBezTo>
                      <a:pt x="266" y="0"/>
                      <a:pt x="182" y="39"/>
                      <a:pt x="126" y="110"/>
                    </a:cubicBezTo>
                    <a:cubicBezTo>
                      <a:pt x="1" y="260"/>
                      <a:pt x="76" y="497"/>
                      <a:pt x="263" y="559"/>
                    </a:cubicBezTo>
                    <a:cubicBezTo>
                      <a:pt x="293" y="569"/>
                      <a:pt x="322" y="573"/>
                      <a:pt x="351" y="573"/>
                    </a:cubicBezTo>
                    <a:cubicBezTo>
                      <a:pt x="517" y="573"/>
                      <a:pt x="659" y="430"/>
                      <a:pt x="638" y="260"/>
                    </a:cubicBezTo>
                    <a:cubicBezTo>
                      <a:pt x="638" y="235"/>
                      <a:pt x="625" y="210"/>
                      <a:pt x="625" y="185"/>
                    </a:cubicBezTo>
                    <a:cubicBezTo>
                      <a:pt x="600" y="135"/>
                      <a:pt x="575" y="97"/>
                      <a:pt x="538" y="72"/>
                    </a:cubicBezTo>
                    <a:cubicBezTo>
                      <a:pt x="484" y="23"/>
                      <a:pt x="417" y="0"/>
                      <a:pt x="3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74" name="Google Shape;8274;p40"/>
              <p:cNvSpPr/>
              <p:nvPr/>
            </p:nvSpPr>
            <p:spPr>
              <a:xfrm>
                <a:off x="3751250" y="362032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9" y="1"/>
                    </a:moveTo>
                    <a:cubicBezTo>
                      <a:pt x="294" y="1"/>
                      <a:pt x="259" y="8"/>
                      <a:pt x="226" y="23"/>
                    </a:cubicBezTo>
                    <a:cubicBezTo>
                      <a:pt x="76" y="73"/>
                      <a:pt x="1" y="248"/>
                      <a:pt x="51" y="398"/>
                    </a:cubicBezTo>
                    <a:cubicBezTo>
                      <a:pt x="100" y="506"/>
                      <a:pt x="211" y="576"/>
                      <a:pt x="330" y="576"/>
                    </a:cubicBezTo>
                    <a:cubicBezTo>
                      <a:pt x="362" y="576"/>
                      <a:pt x="394" y="571"/>
                      <a:pt x="426" y="560"/>
                    </a:cubicBezTo>
                    <a:cubicBezTo>
                      <a:pt x="575" y="498"/>
                      <a:pt x="650" y="335"/>
                      <a:pt x="588" y="185"/>
                    </a:cubicBezTo>
                    <a:cubicBezTo>
                      <a:pt x="550" y="71"/>
                      <a:pt x="440" y="1"/>
                      <a:pt x="3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75" name="Google Shape;8275;p40"/>
              <p:cNvSpPr/>
              <p:nvPr/>
            </p:nvSpPr>
            <p:spPr>
              <a:xfrm>
                <a:off x="3732825" y="3514575"/>
                <a:ext cx="16050" cy="14350"/>
              </a:xfrm>
              <a:custGeom>
                <a:rect b="b" l="l" r="r" t="t"/>
                <a:pathLst>
                  <a:path extrusionOk="0" h="574" w="642">
                    <a:moveTo>
                      <a:pt x="296" y="0"/>
                    </a:moveTo>
                    <a:cubicBezTo>
                      <a:pt x="161" y="0"/>
                      <a:pt x="35" y="107"/>
                      <a:pt x="13" y="254"/>
                    </a:cubicBezTo>
                    <a:cubicBezTo>
                      <a:pt x="0" y="329"/>
                      <a:pt x="13" y="404"/>
                      <a:pt x="63" y="466"/>
                    </a:cubicBezTo>
                    <a:cubicBezTo>
                      <a:pt x="123" y="542"/>
                      <a:pt x="203" y="574"/>
                      <a:pt x="281" y="574"/>
                    </a:cubicBezTo>
                    <a:cubicBezTo>
                      <a:pt x="464" y="574"/>
                      <a:pt x="641" y="401"/>
                      <a:pt x="563" y="191"/>
                    </a:cubicBezTo>
                    <a:cubicBezTo>
                      <a:pt x="550" y="166"/>
                      <a:pt x="538" y="141"/>
                      <a:pt x="525" y="116"/>
                    </a:cubicBezTo>
                    <a:cubicBezTo>
                      <a:pt x="488" y="54"/>
                      <a:pt x="413" y="16"/>
                      <a:pt x="338" y="4"/>
                    </a:cubicBezTo>
                    <a:cubicBezTo>
                      <a:pt x="324" y="1"/>
                      <a:pt x="310" y="0"/>
                      <a:pt x="2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76" name="Google Shape;8276;p40"/>
              <p:cNvSpPr/>
              <p:nvPr/>
            </p:nvSpPr>
            <p:spPr>
              <a:xfrm>
                <a:off x="3718750" y="3560975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35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85"/>
                      <a:pt x="1" y="247"/>
                      <a:pt x="63" y="397"/>
                    </a:cubicBezTo>
                    <a:cubicBezTo>
                      <a:pt x="101" y="511"/>
                      <a:pt x="211" y="582"/>
                      <a:pt x="328" y="582"/>
                    </a:cubicBezTo>
                    <a:cubicBezTo>
                      <a:pt x="365" y="582"/>
                      <a:pt x="402" y="575"/>
                      <a:pt x="438" y="560"/>
                    </a:cubicBezTo>
                    <a:cubicBezTo>
                      <a:pt x="588" y="497"/>
                      <a:pt x="651" y="335"/>
                      <a:pt x="601" y="185"/>
                    </a:cubicBezTo>
                    <a:cubicBezTo>
                      <a:pt x="553" y="71"/>
                      <a:pt x="448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77" name="Google Shape;8277;p40"/>
              <p:cNvSpPr/>
              <p:nvPr/>
            </p:nvSpPr>
            <p:spPr>
              <a:xfrm>
                <a:off x="3597550" y="3715925"/>
                <a:ext cx="19450" cy="14400"/>
              </a:xfrm>
              <a:custGeom>
                <a:rect b="b" l="l" r="r" t="t"/>
                <a:pathLst>
                  <a:path extrusionOk="0" h="576" w="778">
                    <a:moveTo>
                      <a:pt x="376" y="1"/>
                    </a:moveTo>
                    <a:cubicBezTo>
                      <a:pt x="352" y="1"/>
                      <a:pt x="326" y="4"/>
                      <a:pt x="300" y="10"/>
                    </a:cubicBezTo>
                    <a:cubicBezTo>
                      <a:pt x="0" y="85"/>
                      <a:pt x="13" y="523"/>
                      <a:pt x="325" y="573"/>
                    </a:cubicBezTo>
                    <a:cubicBezTo>
                      <a:pt x="338" y="575"/>
                      <a:pt x="352" y="576"/>
                      <a:pt x="365" y="576"/>
                    </a:cubicBezTo>
                    <a:cubicBezTo>
                      <a:pt x="426" y="576"/>
                      <a:pt x="486" y="553"/>
                      <a:pt x="538" y="523"/>
                    </a:cubicBezTo>
                    <a:cubicBezTo>
                      <a:pt x="778" y="351"/>
                      <a:pt x="641" y="1"/>
                      <a:pt x="3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78" name="Google Shape;8278;p40"/>
              <p:cNvSpPr/>
              <p:nvPr/>
            </p:nvSpPr>
            <p:spPr>
              <a:xfrm>
                <a:off x="3603175" y="3677025"/>
                <a:ext cx="19150" cy="14475"/>
              </a:xfrm>
              <a:custGeom>
                <a:rect b="b" l="l" r="r" t="t"/>
                <a:pathLst>
                  <a:path extrusionOk="0" h="579" w="766">
                    <a:moveTo>
                      <a:pt x="394" y="1"/>
                    </a:moveTo>
                    <a:cubicBezTo>
                      <a:pt x="380" y="1"/>
                      <a:pt x="365" y="2"/>
                      <a:pt x="350" y="4"/>
                    </a:cubicBezTo>
                    <a:cubicBezTo>
                      <a:pt x="100" y="29"/>
                      <a:pt x="0" y="354"/>
                      <a:pt x="200" y="516"/>
                    </a:cubicBezTo>
                    <a:cubicBezTo>
                      <a:pt x="252" y="558"/>
                      <a:pt x="315" y="578"/>
                      <a:pt x="378" y="578"/>
                    </a:cubicBezTo>
                    <a:cubicBezTo>
                      <a:pt x="466" y="578"/>
                      <a:pt x="554" y="539"/>
                      <a:pt x="613" y="467"/>
                    </a:cubicBezTo>
                    <a:cubicBezTo>
                      <a:pt x="766" y="278"/>
                      <a:pt x="630" y="1"/>
                      <a:pt x="3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79" name="Google Shape;8279;p40"/>
              <p:cNvSpPr/>
              <p:nvPr/>
            </p:nvSpPr>
            <p:spPr>
              <a:xfrm>
                <a:off x="3571925" y="3656125"/>
                <a:ext cx="17425" cy="14500"/>
              </a:xfrm>
              <a:custGeom>
                <a:rect b="b" l="l" r="r" t="t"/>
                <a:pathLst>
                  <a:path extrusionOk="0" h="580" w="697">
                    <a:moveTo>
                      <a:pt x="356" y="1"/>
                    </a:moveTo>
                    <a:cubicBezTo>
                      <a:pt x="260" y="1"/>
                      <a:pt x="166" y="48"/>
                      <a:pt x="113" y="140"/>
                    </a:cubicBezTo>
                    <a:cubicBezTo>
                      <a:pt x="1" y="315"/>
                      <a:pt x="113" y="540"/>
                      <a:pt x="313" y="578"/>
                    </a:cubicBezTo>
                    <a:cubicBezTo>
                      <a:pt x="324" y="579"/>
                      <a:pt x="336" y="580"/>
                      <a:pt x="347" y="580"/>
                    </a:cubicBezTo>
                    <a:cubicBezTo>
                      <a:pt x="544" y="580"/>
                      <a:pt x="696" y="379"/>
                      <a:pt x="625" y="190"/>
                    </a:cubicBezTo>
                    <a:cubicBezTo>
                      <a:pt x="613" y="165"/>
                      <a:pt x="600" y="140"/>
                      <a:pt x="588" y="115"/>
                    </a:cubicBezTo>
                    <a:cubicBezTo>
                      <a:pt x="529" y="39"/>
                      <a:pt x="442" y="1"/>
                      <a:pt x="3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80" name="Google Shape;8280;p40"/>
              <p:cNvSpPr/>
              <p:nvPr/>
            </p:nvSpPr>
            <p:spPr>
              <a:xfrm>
                <a:off x="3547825" y="3590475"/>
                <a:ext cx="17400" cy="13000"/>
              </a:xfrm>
              <a:custGeom>
                <a:rect b="b" l="l" r="r" t="t"/>
                <a:pathLst>
                  <a:path extrusionOk="0" h="520" w="696">
                    <a:moveTo>
                      <a:pt x="492" y="1"/>
                    </a:moveTo>
                    <a:cubicBezTo>
                      <a:pt x="279" y="1"/>
                      <a:pt x="0" y="287"/>
                      <a:pt x="215" y="454"/>
                    </a:cubicBezTo>
                    <a:lnTo>
                      <a:pt x="202" y="454"/>
                    </a:lnTo>
                    <a:cubicBezTo>
                      <a:pt x="261" y="499"/>
                      <a:pt x="325" y="519"/>
                      <a:pt x="387" y="519"/>
                    </a:cubicBezTo>
                    <a:cubicBezTo>
                      <a:pt x="550" y="519"/>
                      <a:pt x="695" y="382"/>
                      <a:pt x="677" y="192"/>
                    </a:cubicBezTo>
                    <a:cubicBezTo>
                      <a:pt x="677" y="167"/>
                      <a:pt x="665" y="142"/>
                      <a:pt x="665" y="117"/>
                    </a:cubicBezTo>
                    <a:cubicBezTo>
                      <a:pt x="630" y="34"/>
                      <a:pt x="565" y="1"/>
                      <a:pt x="4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81" name="Google Shape;8281;p40"/>
              <p:cNvSpPr/>
              <p:nvPr/>
            </p:nvSpPr>
            <p:spPr>
              <a:xfrm>
                <a:off x="3574525" y="3617050"/>
                <a:ext cx="20800" cy="14675"/>
              </a:xfrm>
              <a:custGeom>
                <a:rect b="b" l="l" r="r" t="t"/>
                <a:pathLst>
                  <a:path extrusionOk="0" h="587" w="832">
                    <a:moveTo>
                      <a:pt x="400" y="1"/>
                    </a:moveTo>
                    <a:cubicBezTo>
                      <a:pt x="65" y="1"/>
                      <a:pt x="0" y="519"/>
                      <a:pt x="371" y="579"/>
                    </a:cubicBezTo>
                    <a:cubicBezTo>
                      <a:pt x="397" y="584"/>
                      <a:pt x="422" y="587"/>
                      <a:pt x="446" y="587"/>
                    </a:cubicBezTo>
                    <a:cubicBezTo>
                      <a:pt x="781" y="587"/>
                      <a:pt x="832" y="39"/>
                      <a:pt x="446" y="4"/>
                    </a:cubicBezTo>
                    <a:cubicBezTo>
                      <a:pt x="430" y="2"/>
                      <a:pt x="415" y="1"/>
                      <a:pt x="4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82" name="Google Shape;8282;p40"/>
              <p:cNvSpPr/>
              <p:nvPr/>
            </p:nvSpPr>
            <p:spPr>
              <a:xfrm>
                <a:off x="3718875" y="3600575"/>
                <a:ext cx="18550" cy="14750"/>
              </a:xfrm>
              <a:custGeom>
                <a:rect b="b" l="l" r="r" t="t"/>
                <a:pathLst>
                  <a:path extrusionOk="0" h="590" w="742">
                    <a:moveTo>
                      <a:pt x="405" y="1"/>
                    </a:moveTo>
                    <a:cubicBezTo>
                      <a:pt x="197" y="1"/>
                      <a:pt x="0" y="238"/>
                      <a:pt x="171" y="463"/>
                    </a:cubicBezTo>
                    <a:cubicBezTo>
                      <a:pt x="208" y="525"/>
                      <a:pt x="283" y="575"/>
                      <a:pt x="358" y="588"/>
                    </a:cubicBezTo>
                    <a:cubicBezTo>
                      <a:pt x="370" y="589"/>
                      <a:pt x="381" y="590"/>
                      <a:pt x="393" y="590"/>
                    </a:cubicBezTo>
                    <a:cubicBezTo>
                      <a:pt x="589" y="590"/>
                      <a:pt x="742" y="389"/>
                      <a:pt x="671" y="200"/>
                    </a:cubicBezTo>
                    <a:cubicBezTo>
                      <a:pt x="658" y="175"/>
                      <a:pt x="646" y="150"/>
                      <a:pt x="633" y="125"/>
                    </a:cubicBezTo>
                    <a:cubicBezTo>
                      <a:pt x="570" y="37"/>
                      <a:pt x="487" y="1"/>
                      <a:pt x="4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83" name="Google Shape;8283;p40"/>
              <p:cNvSpPr/>
              <p:nvPr/>
            </p:nvSpPr>
            <p:spPr>
              <a:xfrm>
                <a:off x="3653475" y="3586675"/>
                <a:ext cx="17700" cy="14600"/>
              </a:xfrm>
              <a:custGeom>
                <a:rect b="b" l="l" r="r" t="t"/>
                <a:pathLst>
                  <a:path extrusionOk="0" h="584" w="708">
                    <a:moveTo>
                      <a:pt x="355" y="0"/>
                    </a:moveTo>
                    <a:cubicBezTo>
                      <a:pt x="260" y="0"/>
                      <a:pt x="164" y="47"/>
                      <a:pt x="113" y="144"/>
                    </a:cubicBezTo>
                    <a:cubicBezTo>
                      <a:pt x="0" y="319"/>
                      <a:pt x="113" y="544"/>
                      <a:pt x="313" y="581"/>
                    </a:cubicBezTo>
                    <a:cubicBezTo>
                      <a:pt x="325" y="583"/>
                      <a:pt x="337" y="583"/>
                      <a:pt x="349" y="583"/>
                    </a:cubicBezTo>
                    <a:cubicBezTo>
                      <a:pt x="556" y="583"/>
                      <a:pt x="708" y="383"/>
                      <a:pt x="625" y="194"/>
                    </a:cubicBezTo>
                    <a:cubicBezTo>
                      <a:pt x="625" y="169"/>
                      <a:pt x="612" y="144"/>
                      <a:pt x="587" y="119"/>
                    </a:cubicBezTo>
                    <a:cubicBezTo>
                      <a:pt x="533" y="41"/>
                      <a:pt x="444" y="0"/>
                      <a:pt x="3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84" name="Google Shape;8284;p40"/>
              <p:cNvSpPr/>
              <p:nvPr/>
            </p:nvSpPr>
            <p:spPr>
              <a:xfrm>
                <a:off x="3672775" y="3655850"/>
                <a:ext cx="16375" cy="11925"/>
              </a:xfrm>
              <a:custGeom>
                <a:rect b="b" l="l" r="r" t="t"/>
                <a:pathLst>
                  <a:path extrusionOk="0" h="477" w="655">
                    <a:moveTo>
                      <a:pt x="314" y="0"/>
                    </a:moveTo>
                    <a:cubicBezTo>
                      <a:pt x="182" y="0"/>
                      <a:pt x="51" y="91"/>
                      <a:pt x="28" y="251"/>
                    </a:cubicBezTo>
                    <a:cubicBezTo>
                      <a:pt x="0" y="407"/>
                      <a:pt x="133" y="476"/>
                      <a:pt x="278" y="476"/>
                    </a:cubicBezTo>
                    <a:cubicBezTo>
                      <a:pt x="457" y="476"/>
                      <a:pt x="654" y="369"/>
                      <a:pt x="578" y="189"/>
                    </a:cubicBezTo>
                    <a:cubicBezTo>
                      <a:pt x="578" y="164"/>
                      <a:pt x="565" y="139"/>
                      <a:pt x="540" y="114"/>
                    </a:cubicBezTo>
                    <a:cubicBezTo>
                      <a:pt x="482" y="36"/>
                      <a:pt x="398" y="0"/>
                      <a:pt x="3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85" name="Google Shape;8285;p40"/>
              <p:cNvSpPr/>
              <p:nvPr/>
            </p:nvSpPr>
            <p:spPr>
              <a:xfrm>
                <a:off x="3609125" y="3637450"/>
                <a:ext cx="18500" cy="14450"/>
              </a:xfrm>
              <a:custGeom>
                <a:rect b="b" l="l" r="r" t="t"/>
                <a:pathLst>
                  <a:path extrusionOk="0" h="578" w="740">
                    <a:moveTo>
                      <a:pt x="399" y="1"/>
                    </a:moveTo>
                    <a:cubicBezTo>
                      <a:pt x="194" y="1"/>
                      <a:pt x="0" y="238"/>
                      <a:pt x="162" y="462"/>
                    </a:cubicBezTo>
                    <a:cubicBezTo>
                      <a:pt x="224" y="543"/>
                      <a:pt x="306" y="578"/>
                      <a:pt x="386" y="578"/>
                    </a:cubicBezTo>
                    <a:cubicBezTo>
                      <a:pt x="566" y="578"/>
                      <a:pt x="740" y="404"/>
                      <a:pt x="662" y="187"/>
                    </a:cubicBezTo>
                    <a:cubicBezTo>
                      <a:pt x="662" y="163"/>
                      <a:pt x="649" y="150"/>
                      <a:pt x="624" y="125"/>
                    </a:cubicBezTo>
                    <a:cubicBezTo>
                      <a:pt x="561" y="37"/>
                      <a:pt x="479" y="1"/>
                      <a:pt x="3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86" name="Google Shape;8286;p40"/>
              <p:cNvSpPr/>
              <p:nvPr/>
            </p:nvSpPr>
            <p:spPr>
              <a:xfrm>
                <a:off x="3581550" y="3571000"/>
                <a:ext cx="18075" cy="14650"/>
              </a:xfrm>
              <a:custGeom>
                <a:rect b="b" l="l" r="r" t="t"/>
                <a:pathLst>
                  <a:path extrusionOk="0" h="586" w="723">
                    <a:moveTo>
                      <a:pt x="377" y="1"/>
                    </a:moveTo>
                    <a:cubicBezTo>
                      <a:pt x="184" y="1"/>
                      <a:pt x="1" y="205"/>
                      <a:pt x="115" y="434"/>
                    </a:cubicBezTo>
                    <a:cubicBezTo>
                      <a:pt x="175" y="541"/>
                      <a:pt x="270" y="586"/>
                      <a:pt x="364" y="586"/>
                    </a:cubicBezTo>
                    <a:cubicBezTo>
                      <a:pt x="545" y="586"/>
                      <a:pt x="722" y="418"/>
                      <a:pt x="640" y="196"/>
                    </a:cubicBezTo>
                    <a:cubicBezTo>
                      <a:pt x="628" y="171"/>
                      <a:pt x="615" y="146"/>
                      <a:pt x="603" y="121"/>
                    </a:cubicBezTo>
                    <a:cubicBezTo>
                      <a:pt x="540" y="36"/>
                      <a:pt x="458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87" name="Google Shape;8287;p40"/>
              <p:cNvSpPr/>
              <p:nvPr/>
            </p:nvSpPr>
            <p:spPr>
              <a:xfrm>
                <a:off x="3633775" y="3701875"/>
                <a:ext cx="15675" cy="14400"/>
              </a:xfrm>
              <a:custGeom>
                <a:rect b="b" l="l" r="r" t="t"/>
                <a:pathLst>
                  <a:path extrusionOk="0" h="576" w="627">
                    <a:moveTo>
                      <a:pt x="300" y="0"/>
                    </a:moveTo>
                    <a:cubicBezTo>
                      <a:pt x="170" y="0"/>
                      <a:pt x="39" y="85"/>
                      <a:pt x="13" y="247"/>
                    </a:cubicBezTo>
                    <a:cubicBezTo>
                      <a:pt x="1" y="322"/>
                      <a:pt x="13" y="397"/>
                      <a:pt x="63" y="460"/>
                    </a:cubicBezTo>
                    <a:cubicBezTo>
                      <a:pt x="124" y="541"/>
                      <a:pt x="208" y="576"/>
                      <a:pt x="290" y="576"/>
                    </a:cubicBezTo>
                    <a:cubicBezTo>
                      <a:pt x="461" y="576"/>
                      <a:pt x="626" y="425"/>
                      <a:pt x="576" y="222"/>
                    </a:cubicBezTo>
                    <a:cubicBezTo>
                      <a:pt x="540" y="72"/>
                      <a:pt x="420" y="0"/>
                      <a:pt x="3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88" name="Google Shape;8288;p40"/>
              <p:cNvSpPr/>
              <p:nvPr/>
            </p:nvSpPr>
            <p:spPr>
              <a:xfrm>
                <a:off x="3693775" y="3529475"/>
                <a:ext cx="16100" cy="14375"/>
              </a:xfrm>
              <a:custGeom>
                <a:rect b="b" l="l" r="r" t="t"/>
                <a:pathLst>
                  <a:path extrusionOk="0" h="575" w="644">
                    <a:moveTo>
                      <a:pt x="298" y="0"/>
                    </a:moveTo>
                    <a:cubicBezTo>
                      <a:pt x="166" y="0"/>
                      <a:pt x="36" y="92"/>
                      <a:pt x="13" y="245"/>
                    </a:cubicBezTo>
                    <a:cubicBezTo>
                      <a:pt x="0" y="320"/>
                      <a:pt x="25" y="395"/>
                      <a:pt x="63" y="458"/>
                    </a:cubicBezTo>
                    <a:cubicBezTo>
                      <a:pt x="113" y="520"/>
                      <a:pt x="175" y="558"/>
                      <a:pt x="250" y="570"/>
                    </a:cubicBezTo>
                    <a:cubicBezTo>
                      <a:pt x="268" y="573"/>
                      <a:pt x="285" y="574"/>
                      <a:pt x="302" y="574"/>
                    </a:cubicBezTo>
                    <a:cubicBezTo>
                      <a:pt x="501" y="574"/>
                      <a:pt x="643" y="378"/>
                      <a:pt x="563" y="183"/>
                    </a:cubicBezTo>
                    <a:cubicBezTo>
                      <a:pt x="563" y="158"/>
                      <a:pt x="550" y="133"/>
                      <a:pt x="525" y="120"/>
                    </a:cubicBezTo>
                    <a:cubicBezTo>
                      <a:pt x="467" y="38"/>
                      <a:pt x="382" y="0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89" name="Google Shape;8289;p40"/>
              <p:cNvSpPr/>
              <p:nvPr/>
            </p:nvSpPr>
            <p:spPr>
              <a:xfrm>
                <a:off x="3757175" y="3544050"/>
                <a:ext cx="18050" cy="14425"/>
              </a:xfrm>
              <a:custGeom>
                <a:rect b="b" l="l" r="r" t="t"/>
                <a:pathLst>
                  <a:path extrusionOk="0" h="577" w="722">
                    <a:moveTo>
                      <a:pt x="373" y="0"/>
                    </a:moveTo>
                    <a:cubicBezTo>
                      <a:pt x="161" y="0"/>
                      <a:pt x="0" y="249"/>
                      <a:pt x="139" y="462"/>
                    </a:cubicBezTo>
                    <a:cubicBezTo>
                      <a:pt x="189" y="524"/>
                      <a:pt x="263" y="562"/>
                      <a:pt x="338" y="574"/>
                    </a:cubicBezTo>
                    <a:cubicBezTo>
                      <a:pt x="350" y="576"/>
                      <a:pt x="361" y="576"/>
                      <a:pt x="373" y="576"/>
                    </a:cubicBezTo>
                    <a:cubicBezTo>
                      <a:pt x="569" y="576"/>
                      <a:pt x="722" y="376"/>
                      <a:pt x="651" y="187"/>
                    </a:cubicBezTo>
                    <a:cubicBezTo>
                      <a:pt x="626" y="112"/>
                      <a:pt x="563" y="50"/>
                      <a:pt x="488" y="25"/>
                    </a:cubicBezTo>
                    <a:cubicBezTo>
                      <a:pt x="449" y="8"/>
                      <a:pt x="411" y="0"/>
                      <a:pt x="3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90" name="Google Shape;8290;p40"/>
              <p:cNvSpPr/>
              <p:nvPr/>
            </p:nvSpPr>
            <p:spPr>
              <a:xfrm>
                <a:off x="3786550" y="3615525"/>
                <a:ext cx="19825" cy="14450"/>
              </a:xfrm>
              <a:custGeom>
                <a:rect b="b" l="l" r="r" t="t"/>
                <a:pathLst>
                  <a:path extrusionOk="0" h="578" w="793">
                    <a:moveTo>
                      <a:pt x="378" y="0"/>
                    </a:moveTo>
                    <a:cubicBezTo>
                      <a:pt x="35" y="0"/>
                      <a:pt x="0" y="529"/>
                      <a:pt x="363" y="577"/>
                    </a:cubicBezTo>
                    <a:cubicBezTo>
                      <a:pt x="371" y="578"/>
                      <a:pt x="379" y="578"/>
                      <a:pt x="387" y="578"/>
                    </a:cubicBezTo>
                    <a:cubicBezTo>
                      <a:pt x="717" y="578"/>
                      <a:pt x="792" y="76"/>
                      <a:pt x="451" y="2"/>
                    </a:cubicBezTo>
                    <a:lnTo>
                      <a:pt x="413" y="2"/>
                    </a:lnTo>
                    <a:cubicBezTo>
                      <a:pt x="401" y="1"/>
                      <a:pt x="389" y="0"/>
                      <a:pt x="3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91" name="Google Shape;8291;p40"/>
              <p:cNvSpPr/>
              <p:nvPr/>
            </p:nvSpPr>
            <p:spPr>
              <a:xfrm>
                <a:off x="3749075" y="3660000"/>
                <a:ext cx="16250" cy="14400"/>
              </a:xfrm>
              <a:custGeom>
                <a:rect b="b" l="l" r="r" t="t"/>
                <a:pathLst>
                  <a:path extrusionOk="0" h="576" w="650">
                    <a:moveTo>
                      <a:pt x="334" y="1"/>
                    </a:moveTo>
                    <a:cubicBezTo>
                      <a:pt x="298" y="1"/>
                      <a:pt x="261" y="8"/>
                      <a:pt x="225" y="23"/>
                    </a:cubicBezTo>
                    <a:cubicBezTo>
                      <a:pt x="75" y="73"/>
                      <a:pt x="0" y="248"/>
                      <a:pt x="63" y="398"/>
                    </a:cubicBezTo>
                    <a:cubicBezTo>
                      <a:pt x="102" y="506"/>
                      <a:pt x="219" y="576"/>
                      <a:pt x="341" y="576"/>
                    </a:cubicBezTo>
                    <a:cubicBezTo>
                      <a:pt x="373" y="576"/>
                      <a:pt x="406" y="571"/>
                      <a:pt x="438" y="560"/>
                    </a:cubicBezTo>
                    <a:cubicBezTo>
                      <a:pt x="575" y="498"/>
                      <a:pt x="650" y="335"/>
                      <a:pt x="600" y="185"/>
                    </a:cubicBezTo>
                    <a:cubicBezTo>
                      <a:pt x="553" y="71"/>
                      <a:pt x="447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92" name="Google Shape;8292;p40"/>
              <p:cNvSpPr/>
              <p:nvPr/>
            </p:nvSpPr>
            <p:spPr>
              <a:xfrm>
                <a:off x="3625575" y="3744875"/>
                <a:ext cx="18500" cy="15250"/>
              </a:xfrm>
              <a:custGeom>
                <a:rect b="b" l="l" r="r" t="t"/>
                <a:pathLst>
                  <a:path extrusionOk="0" h="610" w="740">
                    <a:moveTo>
                      <a:pt x="349" y="0"/>
                    </a:moveTo>
                    <a:cubicBezTo>
                      <a:pt x="166" y="0"/>
                      <a:pt x="1" y="185"/>
                      <a:pt x="91" y="402"/>
                    </a:cubicBezTo>
                    <a:cubicBezTo>
                      <a:pt x="133" y="548"/>
                      <a:pt x="239" y="609"/>
                      <a:pt x="349" y="609"/>
                    </a:cubicBezTo>
                    <a:cubicBezTo>
                      <a:pt x="539" y="609"/>
                      <a:pt x="740" y="427"/>
                      <a:pt x="629" y="189"/>
                    </a:cubicBezTo>
                    <a:cubicBezTo>
                      <a:pt x="604" y="152"/>
                      <a:pt x="579" y="114"/>
                      <a:pt x="554" y="89"/>
                    </a:cubicBezTo>
                    <a:cubicBezTo>
                      <a:pt x="492" y="27"/>
                      <a:pt x="419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93" name="Google Shape;8293;p40"/>
              <p:cNvSpPr/>
              <p:nvPr/>
            </p:nvSpPr>
            <p:spPr>
              <a:xfrm>
                <a:off x="3737500" y="3692175"/>
                <a:ext cx="17475" cy="14600"/>
              </a:xfrm>
              <a:custGeom>
                <a:rect b="b" l="l" r="r" t="t"/>
                <a:pathLst>
                  <a:path extrusionOk="0" h="584" w="699">
                    <a:moveTo>
                      <a:pt x="359" y="1"/>
                    </a:moveTo>
                    <a:cubicBezTo>
                      <a:pt x="324" y="1"/>
                      <a:pt x="287" y="8"/>
                      <a:pt x="251" y="23"/>
                    </a:cubicBezTo>
                    <a:cubicBezTo>
                      <a:pt x="13" y="110"/>
                      <a:pt x="1" y="448"/>
                      <a:pt x="238" y="560"/>
                    </a:cubicBezTo>
                    <a:cubicBezTo>
                      <a:pt x="276" y="576"/>
                      <a:pt x="315" y="584"/>
                      <a:pt x="352" y="584"/>
                    </a:cubicBezTo>
                    <a:cubicBezTo>
                      <a:pt x="544" y="584"/>
                      <a:pt x="699" y="385"/>
                      <a:pt x="626" y="185"/>
                    </a:cubicBezTo>
                    <a:cubicBezTo>
                      <a:pt x="578" y="72"/>
                      <a:pt x="473" y="1"/>
                      <a:pt x="3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94" name="Google Shape;8294;p40"/>
              <p:cNvSpPr/>
              <p:nvPr/>
            </p:nvSpPr>
            <p:spPr>
              <a:xfrm>
                <a:off x="3590950" y="3540125"/>
                <a:ext cx="18025" cy="14725"/>
              </a:xfrm>
              <a:custGeom>
                <a:rect b="b" l="l" r="r" t="t"/>
                <a:pathLst>
                  <a:path extrusionOk="0" h="589" w="721">
                    <a:moveTo>
                      <a:pt x="350" y="1"/>
                    </a:moveTo>
                    <a:cubicBezTo>
                      <a:pt x="176" y="1"/>
                      <a:pt x="0" y="158"/>
                      <a:pt x="64" y="381"/>
                    </a:cubicBezTo>
                    <a:cubicBezTo>
                      <a:pt x="110" y="528"/>
                      <a:pt x="220" y="589"/>
                      <a:pt x="331" y="589"/>
                    </a:cubicBezTo>
                    <a:cubicBezTo>
                      <a:pt x="523" y="589"/>
                      <a:pt x="720" y="407"/>
                      <a:pt x="602" y="169"/>
                    </a:cubicBezTo>
                    <a:cubicBezTo>
                      <a:pt x="547" y="51"/>
                      <a:pt x="449" y="1"/>
                      <a:pt x="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95" name="Google Shape;8295;p40"/>
              <p:cNvSpPr/>
              <p:nvPr/>
            </p:nvSpPr>
            <p:spPr>
              <a:xfrm>
                <a:off x="3703125" y="3496700"/>
                <a:ext cx="17775" cy="14525"/>
              </a:xfrm>
              <a:custGeom>
                <a:rect b="b" l="l" r="r" t="t"/>
                <a:pathLst>
                  <a:path extrusionOk="0" h="581" w="711">
                    <a:moveTo>
                      <a:pt x="348" y="0"/>
                    </a:moveTo>
                    <a:cubicBezTo>
                      <a:pt x="174" y="0"/>
                      <a:pt x="0" y="154"/>
                      <a:pt x="64" y="369"/>
                    </a:cubicBezTo>
                    <a:cubicBezTo>
                      <a:pt x="110" y="518"/>
                      <a:pt x="221" y="580"/>
                      <a:pt x="333" y="580"/>
                    </a:cubicBezTo>
                    <a:cubicBezTo>
                      <a:pt x="521" y="580"/>
                      <a:pt x="711" y="404"/>
                      <a:pt x="601" y="169"/>
                    </a:cubicBezTo>
                    <a:cubicBezTo>
                      <a:pt x="546" y="51"/>
                      <a:pt x="447" y="0"/>
                      <a:pt x="3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96" name="Google Shape;8296;p40"/>
              <p:cNvSpPr/>
              <p:nvPr/>
            </p:nvSpPr>
            <p:spPr>
              <a:xfrm>
                <a:off x="3627150" y="3520900"/>
                <a:ext cx="16350" cy="14175"/>
              </a:xfrm>
              <a:custGeom>
                <a:rect b="b" l="l" r="r" t="t"/>
                <a:pathLst>
                  <a:path extrusionOk="0" h="567" w="654">
                    <a:moveTo>
                      <a:pt x="377" y="0"/>
                    </a:moveTo>
                    <a:cubicBezTo>
                      <a:pt x="182" y="0"/>
                      <a:pt x="0" y="203"/>
                      <a:pt x="116" y="426"/>
                    </a:cubicBezTo>
                    <a:cubicBezTo>
                      <a:pt x="153" y="501"/>
                      <a:pt x="228" y="551"/>
                      <a:pt x="316" y="563"/>
                    </a:cubicBezTo>
                    <a:cubicBezTo>
                      <a:pt x="330" y="565"/>
                      <a:pt x="344" y="567"/>
                      <a:pt x="358" y="567"/>
                    </a:cubicBezTo>
                    <a:cubicBezTo>
                      <a:pt x="493" y="567"/>
                      <a:pt x="618" y="462"/>
                      <a:pt x="641" y="326"/>
                    </a:cubicBezTo>
                    <a:cubicBezTo>
                      <a:pt x="653" y="288"/>
                      <a:pt x="653" y="251"/>
                      <a:pt x="641" y="226"/>
                    </a:cubicBezTo>
                    <a:cubicBezTo>
                      <a:pt x="641" y="176"/>
                      <a:pt x="628" y="138"/>
                      <a:pt x="603" y="113"/>
                    </a:cubicBezTo>
                    <a:cubicBezTo>
                      <a:pt x="538" y="34"/>
                      <a:pt x="457" y="0"/>
                      <a:pt x="3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97" name="Google Shape;8297;p40"/>
              <p:cNvSpPr/>
              <p:nvPr/>
            </p:nvSpPr>
            <p:spPr>
              <a:xfrm>
                <a:off x="3594725" y="3753550"/>
                <a:ext cx="17225" cy="14500"/>
              </a:xfrm>
              <a:custGeom>
                <a:rect b="b" l="l" r="r" t="t"/>
                <a:pathLst>
                  <a:path extrusionOk="0" h="580" w="689">
                    <a:moveTo>
                      <a:pt x="365" y="0"/>
                    </a:moveTo>
                    <a:cubicBezTo>
                      <a:pt x="281" y="0"/>
                      <a:pt x="197" y="37"/>
                      <a:pt x="138" y="117"/>
                    </a:cubicBezTo>
                    <a:cubicBezTo>
                      <a:pt x="1" y="292"/>
                      <a:pt x="113" y="555"/>
                      <a:pt x="338" y="580"/>
                    </a:cubicBezTo>
                    <a:cubicBezTo>
                      <a:pt x="376" y="580"/>
                      <a:pt x="426" y="567"/>
                      <a:pt x="476" y="555"/>
                    </a:cubicBezTo>
                    <a:cubicBezTo>
                      <a:pt x="613" y="492"/>
                      <a:pt x="688" y="330"/>
                      <a:pt x="638" y="180"/>
                    </a:cubicBezTo>
                    <a:cubicBezTo>
                      <a:pt x="588" y="66"/>
                      <a:pt x="477" y="0"/>
                      <a:pt x="3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98" name="Google Shape;8298;p40"/>
              <p:cNvSpPr/>
              <p:nvPr/>
            </p:nvSpPr>
            <p:spPr>
              <a:xfrm>
                <a:off x="3886225" y="3608000"/>
                <a:ext cx="16000" cy="14525"/>
              </a:xfrm>
              <a:custGeom>
                <a:rect b="b" l="l" r="r" t="t"/>
                <a:pathLst>
                  <a:path extrusionOk="0" h="581" w="640">
                    <a:moveTo>
                      <a:pt x="328" y="0"/>
                    </a:moveTo>
                    <a:cubicBezTo>
                      <a:pt x="246" y="0"/>
                      <a:pt x="161" y="36"/>
                      <a:pt x="100" y="116"/>
                    </a:cubicBezTo>
                    <a:cubicBezTo>
                      <a:pt x="0" y="228"/>
                      <a:pt x="25" y="416"/>
                      <a:pt x="150" y="516"/>
                    </a:cubicBezTo>
                    <a:cubicBezTo>
                      <a:pt x="205" y="561"/>
                      <a:pt x="268" y="581"/>
                      <a:pt x="330" y="581"/>
                    </a:cubicBezTo>
                    <a:cubicBezTo>
                      <a:pt x="490" y="581"/>
                      <a:pt x="640" y="443"/>
                      <a:pt x="613" y="253"/>
                    </a:cubicBezTo>
                    <a:cubicBezTo>
                      <a:pt x="597" y="98"/>
                      <a:pt x="465" y="0"/>
                      <a:pt x="3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99" name="Google Shape;8299;p40"/>
              <p:cNvSpPr/>
              <p:nvPr/>
            </p:nvSpPr>
            <p:spPr>
              <a:xfrm>
                <a:off x="3923700" y="3587300"/>
                <a:ext cx="18300" cy="14575"/>
              </a:xfrm>
              <a:custGeom>
                <a:rect b="b" l="l" r="r" t="t"/>
                <a:pathLst>
                  <a:path extrusionOk="0" h="583" w="732">
                    <a:moveTo>
                      <a:pt x="350" y="0"/>
                    </a:moveTo>
                    <a:cubicBezTo>
                      <a:pt x="254" y="0"/>
                      <a:pt x="159" y="47"/>
                      <a:pt x="101" y="144"/>
                    </a:cubicBezTo>
                    <a:cubicBezTo>
                      <a:pt x="1" y="319"/>
                      <a:pt x="101" y="544"/>
                      <a:pt x="313" y="581"/>
                    </a:cubicBezTo>
                    <a:cubicBezTo>
                      <a:pt x="324" y="582"/>
                      <a:pt x="334" y="583"/>
                      <a:pt x="345" y="583"/>
                    </a:cubicBezTo>
                    <a:cubicBezTo>
                      <a:pt x="578" y="583"/>
                      <a:pt x="732" y="322"/>
                      <a:pt x="588" y="119"/>
                    </a:cubicBezTo>
                    <a:cubicBezTo>
                      <a:pt x="528" y="41"/>
                      <a:pt x="439" y="0"/>
                      <a:pt x="3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00" name="Google Shape;8300;p40"/>
              <p:cNvSpPr/>
              <p:nvPr/>
            </p:nvSpPr>
            <p:spPr>
              <a:xfrm>
                <a:off x="3856800" y="3574300"/>
                <a:ext cx="18275" cy="14625"/>
              </a:xfrm>
              <a:custGeom>
                <a:rect b="b" l="l" r="r" t="t"/>
                <a:pathLst>
                  <a:path extrusionOk="0" h="585" w="731">
                    <a:moveTo>
                      <a:pt x="384" y="0"/>
                    </a:moveTo>
                    <a:cubicBezTo>
                      <a:pt x="189" y="0"/>
                      <a:pt x="1" y="207"/>
                      <a:pt x="115" y="427"/>
                    </a:cubicBezTo>
                    <a:cubicBezTo>
                      <a:pt x="175" y="538"/>
                      <a:pt x="271" y="585"/>
                      <a:pt x="367" y="585"/>
                    </a:cubicBezTo>
                    <a:cubicBezTo>
                      <a:pt x="550" y="585"/>
                      <a:pt x="730" y="411"/>
                      <a:pt x="640" y="189"/>
                    </a:cubicBezTo>
                    <a:cubicBezTo>
                      <a:pt x="640" y="164"/>
                      <a:pt x="627" y="152"/>
                      <a:pt x="615" y="127"/>
                    </a:cubicBezTo>
                    <a:cubicBezTo>
                      <a:pt x="552" y="37"/>
                      <a:pt x="467" y="0"/>
                      <a:pt x="3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01" name="Google Shape;8301;p40"/>
              <p:cNvSpPr/>
              <p:nvPr/>
            </p:nvSpPr>
            <p:spPr>
              <a:xfrm>
                <a:off x="3868400" y="3535350"/>
                <a:ext cx="15025" cy="14475"/>
              </a:xfrm>
              <a:custGeom>
                <a:rect b="b" l="l" r="r" t="t"/>
                <a:pathLst>
                  <a:path extrusionOk="0" h="579" w="601">
                    <a:moveTo>
                      <a:pt x="302" y="1"/>
                    </a:moveTo>
                    <a:cubicBezTo>
                      <a:pt x="217" y="1"/>
                      <a:pt x="132" y="39"/>
                      <a:pt x="76" y="110"/>
                    </a:cubicBezTo>
                    <a:cubicBezTo>
                      <a:pt x="26" y="160"/>
                      <a:pt x="1" y="235"/>
                      <a:pt x="13" y="323"/>
                    </a:cubicBezTo>
                    <a:cubicBezTo>
                      <a:pt x="29" y="481"/>
                      <a:pt x="165" y="579"/>
                      <a:pt x="304" y="579"/>
                    </a:cubicBezTo>
                    <a:cubicBezTo>
                      <a:pt x="385" y="579"/>
                      <a:pt x="466" y="546"/>
                      <a:pt x="526" y="472"/>
                    </a:cubicBezTo>
                    <a:cubicBezTo>
                      <a:pt x="576" y="410"/>
                      <a:pt x="601" y="335"/>
                      <a:pt x="588" y="260"/>
                    </a:cubicBezTo>
                    <a:cubicBezTo>
                      <a:pt x="588" y="235"/>
                      <a:pt x="576" y="210"/>
                      <a:pt x="563" y="185"/>
                    </a:cubicBezTo>
                    <a:cubicBezTo>
                      <a:pt x="551" y="135"/>
                      <a:pt x="526" y="98"/>
                      <a:pt x="488" y="73"/>
                    </a:cubicBezTo>
                    <a:cubicBezTo>
                      <a:pt x="434" y="24"/>
                      <a:pt x="368" y="1"/>
                      <a:pt x="3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02" name="Google Shape;8302;p40"/>
              <p:cNvSpPr/>
              <p:nvPr/>
            </p:nvSpPr>
            <p:spPr>
              <a:xfrm>
                <a:off x="3902775" y="3534600"/>
                <a:ext cx="17425" cy="14500"/>
              </a:xfrm>
              <a:custGeom>
                <a:rect b="b" l="l" r="r" t="t"/>
                <a:pathLst>
                  <a:path extrusionOk="0" h="580" w="697">
                    <a:moveTo>
                      <a:pt x="355" y="1"/>
                    </a:moveTo>
                    <a:cubicBezTo>
                      <a:pt x="258" y="1"/>
                      <a:pt x="160" y="48"/>
                      <a:pt x="101" y="140"/>
                    </a:cubicBezTo>
                    <a:cubicBezTo>
                      <a:pt x="1" y="315"/>
                      <a:pt x="101" y="540"/>
                      <a:pt x="313" y="577"/>
                    </a:cubicBezTo>
                    <a:cubicBezTo>
                      <a:pt x="324" y="579"/>
                      <a:pt x="336" y="579"/>
                      <a:pt x="347" y="579"/>
                    </a:cubicBezTo>
                    <a:cubicBezTo>
                      <a:pt x="544" y="579"/>
                      <a:pt x="696" y="379"/>
                      <a:pt x="625" y="190"/>
                    </a:cubicBezTo>
                    <a:cubicBezTo>
                      <a:pt x="613" y="165"/>
                      <a:pt x="600" y="140"/>
                      <a:pt x="588" y="115"/>
                    </a:cubicBezTo>
                    <a:cubicBezTo>
                      <a:pt x="529" y="38"/>
                      <a:pt x="442" y="1"/>
                      <a:pt x="3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03" name="Google Shape;8303;p40"/>
              <p:cNvSpPr/>
              <p:nvPr/>
            </p:nvSpPr>
            <p:spPr>
              <a:xfrm>
                <a:off x="3936525" y="3554100"/>
                <a:ext cx="16250" cy="14550"/>
              </a:xfrm>
              <a:custGeom>
                <a:rect b="b" l="l" r="r" t="t"/>
                <a:pathLst>
                  <a:path extrusionOk="0" h="582" w="650">
                    <a:moveTo>
                      <a:pt x="329" y="0"/>
                    </a:moveTo>
                    <a:cubicBezTo>
                      <a:pt x="293" y="0"/>
                      <a:pt x="258" y="7"/>
                      <a:pt x="225" y="22"/>
                    </a:cubicBezTo>
                    <a:cubicBezTo>
                      <a:pt x="75" y="85"/>
                      <a:pt x="0" y="247"/>
                      <a:pt x="50" y="397"/>
                    </a:cubicBezTo>
                    <a:cubicBezTo>
                      <a:pt x="98" y="511"/>
                      <a:pt x="203" y="582"/>
                      <a:pt x="316" y="582"/>
                    </a:cubicBezTo>
                    <a:cubicBezTo>
                      <a:pt x="352" y="582"/>
                      <a:pt x="389" y="575"/>
                      <a:pt x="425" y="560"/>
                    </a:cubicBezTo>
                    <a:cubicBezTo>
                      <a:pt x="575" y="510"/>
                      <a:pt x="650" y="335"/>
                      <a:pt x="588" y="185"/>
                    </a:cubicBezTo>
                    <a:cubicBezTo>
                      <a:pt x="550" y="71"/>
                      <a:pt x="439" y="0"/>
                      <a:pt x="3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04" name="Google Shape;8304;p40"/>
              <p:cNvSpPr/>
              <p:nvPr/>
            </p:nvSpPr>
            <p:spPr>
              <a:xfrm>
                <a:off x="3844725" y="3474575"/>
                <a:ext cx="16350" cy="11800"/>
              </a:xfrm>
              <a:custGeom>
                <a:rect b="b" l="l" r="r" t="t"/>
                <a:pathLst>
                  <a:path extrusionOk="0" h="472" w="654">
                    <a:moveTo>
                      <a:pt x="315" y="1"/>
                    </a:moveTo>
                    <a:cubicBezTo>
                      <a:pt x="171" y="1"/>
                      <a:pt x="46" y="106"/>
                      <a:pt x="23" y="242"/>
                    </a:cubicBezTo>
                    <a:cubicBezTo>
                      <a:pt x="0" y="401"/>
                      <a:pt x="140" y="472"/>
                      <a:pt x="288" y="472"/>
                    </a:cubicBezTo>
                    <a:cubicBezTo>
                      <a:pt x="465" y="472"/>
                      <a:pt x="654" y="369"/>
                      <a:pt x="585" y="192"/>
                    </a:cubicBezTo>
                    <a:cubicBezTo>
                      <a:pt x="548" y="92"/>
                      <a:pt x="461" y="17"/>
                      <a:pt x="361" y="4"/>
                    </a:cubicBezTo>
                    <a:cubicBezTo>
                      <a:pt x="345" y="2"/>
                      <a:pt x="330" y="1"/>
                      <a:pt x="3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05" name="Google Shape;8305;p40"/>
              <p:cNvSpPr/>
              <p:nvPr/>
            </p:nvSpPr>
            <p:spPr>
              <a:xfrm>
                <a:off x="3882475" y="3462875"/>
                <a:ext cx="15775" cy="14375"/>
              </a:xfrm>
              <a:custGeom>
                <a:rect b="b" l="l" r="r" t="t"/>
                <a:pathLst>
                  <a:path extrusionOk="0" h="575" w="631">
                    <a:moveTo>
                      <a:pt x="324" y="0"/>
                    </a:moveTo>
                    <a:cubicBezTo>
                      <a:pt x="243" y="0"/>
                      <a:pt x="161" y="35"/>
                      <a:pt x="100" y="110"/>
                    </a:cubicBezTo>
                    <a:cubicBezTo>
                      <a:pt x="0" y="235"/>
                      <a:pt x="13" y="410"/>
                      <a:pt x="138" y="510"/>
                    </a:cubicBezTo>
                    <a:cubicBezTo>
                      <a:pt x="193" y="555"/>
                      <a:pt x="257" y="575"/>
                      <a:pt x="319" y="575"/>
                    </a:cubicBezTo>
                    <a:cubicBezTo>
                      <a:pt x="479" y="575"/>
                      <a:pt x="631" y="440"/>
                      <a:pt x="613" y="260"/>
                    </a:cubicBezTo>
                    <a:cubicBezTo>
                      <a:pt x="589" y="96"/>
                      <a:pt x="458" y="0"/>
                      <a:pt x="3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06" name="Google Shape;8306;p40"/>
              <p:cNvSpPr/>
              <p:nvPr/>
            </p:nvSpPr>
            <p:spPr>
              <a:xfrm>
                <a:off x="3830300" y="3507775"/>
                <a:ext cx="19250" cy="14875"/>
              </a:xfrm>
              <a:custGeom>
                <a:rect b="b" l="l" r="r" t="t"/>
                <a:pathLst>
                  <a:path extrusionOk="0" h="595" w="770">
                    <a:moveTo>
                      <a:pt x="330" y="1"/>
                    </a:moveTo>
                    <a:cubicBezTo>
                      <a:pt x="243" y="1"/>
                      <a:pt x="158" y="36"/>
                      <a:pt x="100" y="101"/>
                    </a:cubicBezTo>
                    <a:cubicBezTo>
                      <a:pt x="0" y="226"/>
                      <a:pt x="25" y="413"/>
                      <a:pt x="150" y="513"/>
                    </a:cubicBezTo>
                    <a:cubicBezTo>
                      <a:pt x="213" y="571"/>
                      <a:pt x="280" y="595"/>
                      <a:pt x="343" y="595"/>
                    </a:cubicBezTo>
                    <a:cubicBezTo>
                      <a:pt x="581" y="595"/>
                      <a:pt x="770" y="251"/>
                      <a:pt x="513" y="63"/>
                    </a:cubicBezTo>
                    <a:cubicBezTo>
                      <a:pt x="459" y="21"/>
                      <a:pt x="394" y="1"/>
                      <a:pt x="3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07" name="Google Shape;8307;p40"/>
              <p:cNvSpPr/>
              <p:nvPr/>
            </p:nvSpPr>
            <p:spPr>
              <a:xfrm>
                <a:off x="3909650" y="349692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34" y="0"/>
                    </a:moveTo>
                    <a:cubicBezTo>
                      <a:pt x="298" y="0"/>
                      <a:pt x="261" y="7"/>
                      <a:pt x="225" y="23"/>
                    </a:cubicBezTo>
                    <a:cubicBezTo>
                      <a:pt x="75" y="73"/>
                      <a:pt x="0" y="247"/>
                      <a:pt x="50" y="397"/>
                    </a:cubicBezTo>
                    <a:cubicBezTo>
                      <a:pt x="100" y="506"/>
                      <a:pt x="211" y="575"/>
                      <a:pt x="330" y="575"/>
                    </a:cubicBezTo>
                    <a:cubicBezTo>
                      <a:pt x="361" y="575"/>
                      <a:pt x="394" y="570"/>
                      <a:pt x="425" y="560"/>
                    </a:cubicBezTo>
                    <a:cubicBezTo>
                      <a:pt x="575" y="497"/>
                      <a:pt x="650" y="335"/>
                      <a:pt x="600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08" name="Google Shape;8308;p40"/>
              <p:cNvSpPr/>
              <p:nvPr/>
            </p:nvSpPr>
            <p:spPr>
              <a:xfrm>
                <a:off x="4000450" y="3564550"/>
                <a:ext cx="17325" cy="12775"/>
              </a:xfrm>
              <a:custGeom>
                <a:rect b="b" l="l" r="r" t="t"/>
                <a:pathLst>
                  <a:path extrusionOk="0" h="511" w="693">
                    <a:moveTo>
                      <a:pt x="489" y="1"/>
                    </a:moveTo>
                    <a:cubicBezTo>
                      <a:pt x="281" y="1"/>
                      <a:pt x="0" y="287"/>
                      <a:pt x="205" y="454"/>
                    </a:cubicBezTo>
                    <a:cubicBezTo>
                      <a:pt x="258" y="491"/>
                      <a:pt x="321" y="511"/>
                      <a:pt x="383" y="511"/>
                    </a:cubicBezTo>
                    <a:cubicBezTo>
                      <a:pt x="468" y="511"/>
                      <a:pt x="553" y="476"/>
                      <a:pt x="617" y="404"/>
                    </a:cubicBezTo>
                    <a:cubicBezTo>
                      <a:pt x="680" y="329"/>
                      <a:pt x="692" y="217"/>
                      <a:pt x="655" y="117"/>
                    </a:cubicBezTo>
                    <a:cubicBezTo>
                      <a:pt x="623" y="34"/>
                      <a:pt x="560" y="1"/>
                      <a:pt x="4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09" name="Google Shape;8309;p40"/>
              <p:cNvSpPr/>
              <p:nvPr/>
            </p:nvSpPr>
            <p:spPr>
              <a:xfrm>
                <a:off x="3976450" y="3498900"/>
                <a:ext cx="16925" cy="14475"/>
              </a:xfrm>
              <a:custGeom>
                <a:rect b="b" l="l" r="r" t="t"/>
                <a:pathLst>
                  <a:path extrusionOk="0" h="579" w="677">
                    <a:moveTo>
                      <a:pt x="367" y="0"/>
                    </a:moveTo>
                    <a:cubicBezTo>
                      <a:pt x="170" y="0"/>
                      <a:pt x="1" y="212"/>
                      <a:pt x="115" y="431"/>
                    </a:cubicBezTo>
                    <a:cubicBezTo>
                      <a:pt x="171" y="534"/>
                      <a:pt x="266" y="579"/>
                      <a:pt x="360" y="579"/>
                    </a:cubicBezTo>
                    <a:cubicBezTo>
                      <a:pt x="518" y="579"/>
                      <a:pt x="676" y="452"/>
                      <a:pt x="653" y="256"/>
                    </a:cubicBezTo>
                    <a:cubicBezTo>
                      <a:pt x="653" y="231"/>
                      <a:pt x="640" y="206"/>
                      <a:pt x="640" y="181"/>
                    </a:cubicBezTo>
                    <a:cubicBezTo>
                      <a:pt x="615" y="131"/>
                      <a:pt x="590" y="93"/>
                      <a:pt x="553" y="68"/>
                    </a:cubicBezTo>
                    <a:cubicBezTo>
                      <a:pt x="493" y="21"/>
                      <a:pt x="429" y="0"/>
                      <a:pt x="3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10" name="Google Shape;8310;p40"/>
              <p:cNvSpPr/>
              <p:nvPr/>
            </p:nvSpPr>
            <p:spPr>
              <a:xfrm>
                <a:off x="3971200" y="3534725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34" y="1"/>
                    </a:moveTo>
                    <a:cubicBezTo>
                      <a:pt x="298" y="1"/>
                      <a:pt x="261" y="8"/>
                      <a:pt x="225" y="23"/>
                    </a:cubicBezTo>
                    <a:cubicBezTo>
                      <a:pt x="75" y="73"/>
                      <a:pt x="0" y="248"/>
                      <a:pt x="50" y="398"/>
                    </a:cubicBezTo>
                    <a:cubicBezTo>
                      <a:pt x="98" y="511"/>
                      <a:pt x="210" y="582"/>
                      <a:pt x="322" y="582"/>
                    </a:cubicBezTo>
                    <a:cubicBezTo>
                      <a:pt x="357" y="582"/>
                      <a:pt x="392" y="575"/>
                      <a:pt x="425" y="560"/>
                    </a:cubicBezTo>
                    <a:cubicBezTo>
                      <a:pt x="575" y="497"/>
                      <a:pt x="650" y="335"/>
                      <a:pt x="600" y="185"/>
                    </a:cubicBezTo>
                    <a:cubicBezTo>
                      <a:pt x="553" y="71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11" name="Google Shape;8311;p40"/>
              <p:cNvSpPr/>
              <p:nvPr/>
            </p:nvSpPr>
            <p:spPr>
              <a:xfrm>
                <a:off x="3952775" y="3429275"/>
                <a:ext cx="16025" cy="14375"/>
              </a:xfrm>
              <a:custGeom>
                <a:rect b="b" l="l" r="r" t="t"/>
                <a:pathLst>
                  <a:path extrusionOk="0" h="575" w="641">
                    <a:moveTo>
                      <a:pt x="292" y="1"/>
                    </a:moveTo>
                    <a:cubicBezTo>
                      <a:pt x="150" y="1"/>
                      <a:pt x="35" y="107"/>
                      <a:pt x="13" y="254"/>
                    </a:cubicBezTo>
                    <a:cubicBezTo>
                      <a:pt x="0" y="329"/>
                      <a:pt x="13" y="404"/>
                      <a:pt x="62" y="467"/>
                    </a:cubicBezTo>
                    <a:cubicBezTo>
                      <a:pt x="123" y="542"/>
                      <a:pt x="202" y="574"/>
                      <a:pt x="281" y="574"/>
                    </a:cubicBezTo>
                    <a:cubicBezTo>
                      <a:pt x="463" y="574"/>
                      <a:pt x="641" y="401"/>
                      <a:pt x="562" y="192"/>
                    </a:cubicBezTo>
                    <a:cubicBezTo>
                      <a:pt x="550" y="167"/>
                      <a:pt x="537" y="142"/>
                      <a:pt x="525" y="117"/>
                    </a:cubicBezTo>
                    <a:cubicBezTo>
                      <a:pt x="487" y="54"/>
                      <a:pt x="412" y="17"/>
                      <a:pt x="337" y="4"/>
                    </a:cubicBezTo>
                    <a:cubicBezTo>
                      <a:pt x="322" y="2"/>
                      <a:pt x="307" y="1"/>
                      <a:pt x="2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12" name="Google Shape;8312;p40"/>
              <p:cNvSpPr/>
              <p:nvPr/>
            </p:nvSpPr>
            <p:spPr>
              <a:xfrm>
                <a:off x="3938700" y="3475375"/>
                <a:ext cx="16575" cy="14550"/>
              </a:xfrm>
              <a:custGeom>
                <a:rect b="b" l="l" r="r" t="t"/>
                <a:pathLst>
                  <a:path extrusionOk="0" h="582" w="663">
                    <a:moveTo>
                      <a:pt x="334" y="0"/>
                    </a:moveTo>
                    <a:cubicBezTo>
                      <a:pt x="298" y="0"/>
                      <a:pt x="262" y="7"/>
                      <a:pt x="226" y="22"/>
                    </a:cubicBezTo>
                    <a:cubicBezTo>
                      <a:pt x="76" y="85"/>
                      <a:pt x="1" y="247"/>
                      <a:pt x="63" y="397"/>
                    </a:cubicBezTo>
                    <a:cubicBezTo>
                      <a:pt x="101" y="511"/>
                      <a:pt x="211" y="582"/>
                      <a:pt x="328" y="582"/>
                    </a:cubicBezTo>
                    <a:cubicBezTo>
                      <a:pt x="364" y="582"/>
                      <a:pt x="402" y="575"/>
                      <a:pt x="438" y="560"/>
                    </a:cubicBezTo>
                    <a:cubicBezTo>
                      <a:pt x="588" y="510"/>
                      <a:pt x="663" y="335"/>
                      <a:pt x="600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13" name="Google Shape;8313;p40"/>
              <p:cNvSpPr/>
              <p:nvPr/>
            </p:nvSpPr>
            <p:spPr>
              <a:xfrm>
                <a:off x="3819050" y="3630525"/>
                <a:ext cx="17300" cy="14525"/>
              </a:xfrm>
              <a:custGeom>
                <a:rect b="b" l="l" r="r" t="t"/>
                <a:pathLst>
                  <a:path extrusionOk="0" h="581" w="692">
                    <a:moveTo>
                      <a:pt x="320" y="1"/>
                    </a:moveTo>
                    <a:cubicBezTo>
                      <a:pt x="184" y="1"/>
                      <a:pt x="48" y="91"/>
                      <a:pt x="25" y="252"/>
                    </a:cubicBezTo>
                    <a:cubicBezTo>
                      <a:pt x="0" y="402"/>
                      <a:pt x="113" y="552"/>
                      <a:pt x="275" y="577"/>
                    </a:cubicBezTo>
                    <a:cubicBezTo>
                      <a:pt x="290" y="579"/>
                      <a:pt x="305" y="580"/>
                      <a:pt x="319" y="580"/>
                    </a:cubicBezTo>
                    <a:cubicBezTo>
                      <a:pt x="545" y="580"/>
                      <a:pt x="691" y="314"/>
                      <a:pt x="550" y="115"/>
                    </a:cubicBezTo>
                    <a:cubicBezTo>
                      <a:pt x="492" y="37"/>
                      <a:pt x="406" y="1"/>
                      <a:pt x="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14" name="Google Shape;8314;p40"/>
              <p:cNvSpPr/>
              <p:nvPr/>
            </p:nvSpPr>
            <p:spPr>
              <a:xfrm>
                <a:off x="3822975" y="3593300"/>
                <a:ext cx="17025" cy="12900"/>
              </a:xfrm>
              <a:custGeom>
                <a:rect b="b" l="l" r="r" t="t"/>
                <a:pathLst>
                  <a:path extrusionOk="0" h="516" w="681">
                    <a:moveTo>
                      <a:pt x="490" y="0"/>
                    </a:moveTo>
                    <a:cubicBezTo>
                      <a:pt x="282" y="0"/>
                      <a:pt x="1" y="286"/>
                      <a:pt x="206" y="454"/>
                    </a:cubicBezTo>
                    <a:cubicBezTo>
                      <a:pt x="258" y="496"/>
                      <a:pt x="321" y="516"/>
                      <a:pt x="384" y="516"/>
                    </a:cubicBezTo>
                    <a:cubicBezTo>
                      <a:pt x="472" y="516"/>
                      <a:pt x="560" y="477"/>
                      <a:pt x="618" y="404"/>
                    </a:cubicBezTo>
                    <a:cubicBezTo>
                      <a:pt x="668" y="341"/>
                      <a:pt x="681" y="266"/>
                      <a:pt x="681" y="191"/>
                    </a:cubicBezTo>
                    <a:cubicBezTo>
                      <a:pt x="668" y="166"/>
                      <a:pt x="668" y="141"/>
                      <a:pt x="656" y="116"/>
                    </a:cubicBezTo>
                    <a:cubicBezTo>
                      <a:pt x="624" y="34"/>
                      <a:pt x="561" y="0"/>
                      <a:pt x="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15" name="Google Shape;8315;p40"/>
              <p:cNvSpPr/>
              <p:nvPr/>
            </p:nvSpPr>
            <p:spPr>
              <a:xfrm>
                <a:off x="3791550" y="3570850"/>
                <a:ext cx="17725" cy="14500"/>
              </a:xfrm>
              <a:custGeom>
                <a:rect b="b" l="l" r="r" t="t"/>
                <a:pathLst>
                  <a:path extrusionOk="0" h="580" w="709">
                    <a:moveTo>
                      <a:pt x="368" y="0"/>
                    </a:moveTo>
                    <a:cubicBezTo>
                      <a:pt x="270" y="0"/>
                      <a:pt x="173" y="47"/>
                      <a:pt x="113" y="140"/>
                    </a:cubicBezTo>
                    <a:cubicBezTo>
                      <a:pt x="1" y="315"/>
                      <a:pt x="113" y="540"/>
                      <a:pt x="313" y="577"/>
                    </a:cubicBezTo>
                    <a:cubicBezTo>
                      <a:pt x="325" y="578"/>
                      <a:pt x="337" y="579"/>
                      <a:pt x="349" y="579"/>
                    </a:cubicBezTo>
                    <a:cubicBezTo>
                      <a:pt x="556" y="579"/>
                      <a:pt x="708" y="379"/>
                      <a:pt x="626" y="190"/>
                    </a:cubicBezTo>
                    <a:cubicBezTo>
                      <a:pt x="626" y="165"/>
                      <a:pt x="613" y="140"/>
                      <a:pt x="601" y="115"/>
                    </a:cubicBezTo>
                    <a:cubicBezTo>
                      <a:pt x="542" y="38"/>
                      <a:pt x="455" y="0"/>
                      <a:pt x="3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16" name="Google Shape;8316;p40"/>
              <p:cNvSpPr/>
              <p:nvPr/>
            </p:nvSpPr>
            <p:spPr>
              <a:xfrm>
                <a:off x="3767800" y="3503650"/>
                <a:ext cx="19175" cy="14450"/>
              </a:xfrm>
              <a:custGeom>
                <a:rect b="b" l="l" r="r" t="t"/>
                <a:pathLst>
                  <a:path extrusionOk="0" h="578" w="767">
                    <a:moveTo>
                      <a:pt x="395" y="0"/>
                    </a:moveTo>
                    <a:cubicBezTo>
                      <a:pt x="381" y="0"/>
                      <a:pt x="366" y="1"/>
                      <a:pt x="351" y="3"/>
                    </a:cubicBezTo>
                    <a:cubicBezTo>
                      <a:pt x="101" y="28"/>
                      <a:pt x="1" y="353"/>
                      <a:pt x="201" y="516"/>
                    </a:cubicBezTo>
                    <a:cubicBezTo>
                      <a:pt x="253" y="558"/>
                      <a:pt x="316" y="578"/>
                      <a:pt x="379" y="578"/>
                    </a:cubicBezTo>
                    <a:cubicBezTo>
                      <a:pt x="467" y="578"/>
                      <a:pt x="555" y="539"/>
                      <a:pt x="613" y="466"/>
                    </a:cubicBezTo>
                    <a:cubicBezTo>
                      <a:pt x="766" y="277"/>
                      <a:pt x="631" y="0"/>
                      <a:pt x="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17" name="Google Shape;8317;p40"/>
              <p:cNvSpPr/>
              <p:nvPr/>
            </p:nvSpPr>
            <p:spPr>
              <a:xfrm>
                <a:off x="3794475" y="3531775"/>
                <a:ext cx="18875" cy="14525"/>
              </a:xfrm>
              <a:custGeom>
                <a:rect b="b" l="l" r="r" t="t"/>
                <a:pathLst>
                  <a:path extrusionOk="0" h="581" w="755">
                    <a:moveTo>
                      <a:pt x="411" y="0"/>
                    </a:moveTo>
                    <a:cubicBezTo>
                      <a:pt x="65" y="0"/>
                      <a:pt x="0" y="518"/>
                      <a:pt x="371" y="578"/>
                    </a:cubicBezTo>
                    <a:cubicBezTo>
                      <a:pt x="383" y="579"/>
                      <a:pt x="394" y="580"/>
                      <a:pt x="405" y="580"/>
                    </a:cubicBezTo>
                    <a:cubicBezTo>
                      <a:pt x="602" y="580"/>
                      <a:pt x="754" y="380"/>
                      <a:pt x="683" y="191"/>
                    </a:cubicBezTo>
                    <a:cubicBezTo>
                      <a:pt x="671" y="166"/>
                      <a:pt x="658" y="141"/>
                      <a:pt x="646" y="116"/>
                    </a:cubicBezTo>
                    <a:cubicBezTo>
                      <a:pt x="596" y="53"/>
                      <a:pt x="534" y="16"/>
                      <a:pt x="459" y="3"/>
                    </a:cubicBezTo>
                    <a:cubicBezTo>
                      <a:pt x="442" y="1"/>
                      <a:pt x="426" y="0"/>
                      <a:pt x="4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18" name="Google Shape;8318;p40"/>
              <p:cNvSpPr/>
              <p:nvPr/>
            </p:nvSpPr>
            <p:spPr>
              <a:xfrm>
                <a:off x="3941200" y="3515550"/>
                <a:ext cx="16175" cy="14500"/>
              </a:xfrm>
              <a:custGeom>
                <a:rect b="b" l="l" r="r" t="t"/>
                <a:pathLst>
                  <a:path extrusionOk="0" h="580" w="647">
                    <a:moveTo>
                      <a:pt x="308" y="0"/>
                    </a:moveTo>
                    <a:cubicBezTo>
                      <a:pt x="176" y="0"/>
                      <a:pt x="44" y="88"/>
                      <a:pt x="13" y="240"/>
                    </a:cubicBezTo>
                    <a:cubicBezTo>
                      <a:pt x="1" y="315"/>
                      <a:pt x="26" y="390"/>
                      <a:pt x="76" y="452"/>
                    </a:cubicBezTo>
                    <a:cubicBezTo>
                      <a:pt x="113" y="515"/>
                      <a:pt x="188" y="565"/>
                      <a:pt x="263" y="577"/>
                    </a:cubicBezTo>
                    <a:cubicBezTo>
                      <a:pt x="275" y="579"/>
                      <a:pt x="286" y="579"/>
                      <a:pt x="297" y="579"/>
                    </a:cubicBezTo>
                    <a:cubicBezTo>
                      <a:pt x="494" y="579"/>
                      <a:pt x="646" y="379"/>
                      <a:pt x="575" y="190"/>
                    </a:cubicBezTo>
                    <a:cubicBezTo>
                      <a:pt x="563" y="165"/>
                      <a:pt x="550" y="140"/>
                      <a:pt x="538" y="115"/>
                    </a:cubicBezTo>
                    <a:cubicBezTo>
                      <a:pt x="479" y="37"/>
                      <a:pt x="394" y="0"/>
                      <a:pt x="3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19" name="Google Shape;8319;p40"/>
              <p:cNvSpPr/>
              <p:nvPr/>
            </p:nvSpPr>
            <p:spPr>
              <a:xfrm>
                <a:off x="3873725" y="3501500"/>
                <a:ext cx="17100" cy="14475"/>
              </a:xfrm>
              <a:custGeom>
                <a:rect b="b" l="l" r="r" t="t"/>
                <a:pathLst>
                  <a:path extrusionOk="0" h="579" w="684">
                    <a:moveTo>
                      <a:pt x="353" y="0"/>
                    </a:moveTo>
                    <a:cubicBezTo>
                      <a:pt x="257" y="0"/>
                      <a:pt x="160" y="47"/>
                      <a:pt x="100" y="139"/>
                    </a:cubicBezTo>
                    <a:cubicBezTo>
                      <a:pt x="0" y="314"/>
                      <a:pt x="100" y="539"/>
                      <a:pt x="300" y="577"/>
                    </a:cubicBezTo>
                    <a:cubicBezTo>
                      <a:pt x="312" y="578"/>
                      <a:pt x="324" y="579"/>
                      <a:pt x="336" y="579"/>
                    </a:cubicBezTo>
                    <a:cubicBezTo>
                      <a:pt x="542" y="579"/>
                      <a:pt x="684" y="379"/>
                      <a:pt x="613" y="189"/>
                    </a:cubicBezTo>
                    <a:cubicBezTo>
                      <a:pt x="600" y="164"/>
                      <a:pt x="588" y="139"/>
                      <a:pt x="575" y="114"/>
                    </a:cubicBezTo>
                    <a:cubicBezTo>
                      <a:pt x="522" y="38"/>
                      <a:pt x="438" y="0"/>
                      <a:pt x="3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20" name="Google Shape;8320;p40"/>
              <p:cNvSpPr/>
              <p:nvPr/>
            </p:nvSpPr>
            <p:spPr>
              <a:xfrm>
                <a:off x="3892525" y="3570525"/>
                <a:ext cx="16350" cy="11775"/>
              </a:xfrm>
              <a:custGeom>
                <a:rect b="b" l="l" r="r" t="t"/>
                <a:pathLst>
                  <a:path extrusionOk="0" h="471" w="654">
                    <a:moveTo>
                      <a:pt x="318" y="1"/>
                    </a:moveTo>
                    <a:cubicBezTo>
                      <a:pt x="186" y="1"/>
                      <a:pt x="54" y="88"/>
                      <a:pt x="23" y="240"/>
                    </a:cubicBezTo>
                    <a:cubicBezTo>
                      <a:pt x="0" y="399"/>
                      <a:pt x="140" y="470"/>
                      <a:pt x="288" y="470"/>
                    </a:cubicBezTo>
                    <a:cubicBezTo>
                      <a:pt x="465" y="470"/>
                      <a:pt x="654" y="368"/>
                      <a:pt x="585" y="190"/>
                    </a:cubicBezTo>
                    <a:cubicBezTo>
                      <a:pt x="573" y="165"/>
                      <a:pt x="560" y="140"/>
                      <a:pt x="548" y="115"/>
                    </a:cubicBezTo>
                    <a:cubicBezTo>
                      <a:pt x="489" y="37"/>
                      <a:pt x="404" y="1"/>
                      <a:pt x="3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21" name="Google Shape;8321;p40"/>
              <p:cNvSpPr/>
              <p:nvPr/>
            </p:nvSpPr>
            <p:spPr>
              <a:xfrm>
                <a:off x="3829075" y="3552175"/>
                <a:ext cx="18500" cy="14450"/>
              </a:xfrm>
              <a:custGeom>
                <a:rect b="b" l="l" r="r" t="t"/>
                <a:pathLst>
                  <a:path extrusionOk="0" h="578" w="740">
                    <a:moveTo>
                      <a:pt x="398" y="0"/>
                    </a:moveTo>
                    <a:cubicBezTo>
                      <a:pt x="193" y="0"/>
                      <a:pt x="0" y="237"/>
                      <a:pt x="162" y="462"/>
                    </a:cubicBezTo>
                    <a:cubicBezTo>
                      <a:pt x="223" y="543"/>
                      <a:pt x="305" y="577"/>
                      <a:pt x="386" y="577"/>
                    </a:cubicBezTo>
                    <a:cubicBezTo>
                      <a:pt x="566" y="577"/>
                      <a:pt x="739" y="403"/>
                      <a:pt x="662" y="187"/>
                    </a:cubicBezTo>
                    <a:cubicBezTo>
                      <a:pt x="649" y="162"/>
                      <a:pt x="637" y="149"/>
                      <a:pt x="624" y="124"/>
                    </a:cubicBezTo>
                    <a:cubicBezTo>
                      <a:pt x="561" y="36"/>
                      <a:pt x="479" y="0"/>
                      <a:pt x="3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22" name="Google Shape;8322;p40"/>
              <p:cNvSpPr/>
              <p:nvPr/>
            </p:nvSpPr>
            <p:spPr>
              <a:xfrm>
                <a:off x="3801275" y="3485700"/>
                <a:ext cx="18300" cy="14675"/>
              </a:xfrm>
              <a:custGeom>
                <a:rect b="b" l="l" r="r" t="t"/>
                <a:pathLst>
                  <a:path extrusionOk="0" h="587" w="732">
                    <a:moveTo>
                      <a:pt x="383" y="1"/>
                    </a:moveTo>
                    <a:cubicBezTo>
                      <a:pt x="188" y="1"/>
                      <a:pt x="1" y="205"/>
                      <a:pt x="124" y="434"/>
                    </a:cubicBezTo>
                    <a:cubicBezTo>
                      <a:pt x="184" y="541"/>
                      <a:pt x="279" y="586"/>
                      <a:pt x="373" y="586"/>
                    </a:cubicBezTo>
                    <a:cubicBezTo>
                      <a:pt x="554" y="586"/>
                      <a:pt x="731" y="419"/>
                      <a:pt x="649" y="197"/>
                    </a:cubicBezTo>
                    <a:cubicBezTo>
                      <a:pt x="636" y="172"/>
                      <a:pt x="624" y="147"/>
                      <a:pt x="611" y="122"/>
                    </a:cubicBezTo>
                    <a:cubicBezTo>
                      <a:pt x="549" y="37"/>
                      <a:pt x="465" y="1"/>
                      <a:pt x="3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23" name="Google Shape;8323;p40"/>
              <p:cNvSpPr/>
              <p:nvPr/>
            </p:nvSpPr>
            <p:spPr>
              <a:xfrm>
                <a:off x="3853725" y="3616575"/>
                <a:ext cx="15650" cy="14425"/>
              </a:xfrm>
              <a:custGeom>
                <a:rect b="b" l="l" r="r" t="t"/>
                <a:pathLst>
                  <a:path extrusionOk="0" h="577" w="626">
                    <a:moveTo>
                      <a:pt x="300" y="1"/>
                    </a:moveTo>
                    <a:cubicBezTo>
                      <a:pt x="170" y="1"/>
                      <a:pt x="39" y="85"/>
                      <a:pt x="13" y="248"/>
                    </a:cubicBezTo>
                    <a:cubicBezTo>
                      <a:pt x="1" y="323"/>
                      <a:pt x="13" y="398"/>
                      <a:pt x="63" y="460"/>
                    </a:cubicBezTo>
                    <a:cubicBezTo>
                      <a:pt x="124" y="541"/>
                      <a:pt x="207" y="576"/>
                      <a:pt x="289" y="576"/>
                    </a:cubicBezTo>
                    <a:cubicBezTo>
                      <a:pt x="460" y="576"/>
                      <a:pt x="626" y="425"/>
                      <a:pt x="575" y="223"/>
                    </a:cubicBezTo>
                    <a:cubicBezTo>
                      <a:pt x="539" y="73"/>
                      <a:pt x="420" y="1"/>
                      <a:pt x="3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24" name="Google Shape;8324;p40"/>
              <p:cNvSpPr/>
              <p:nvPr/>
            </p:nvSpPr>
            <p:spPr>
              <a:xfrm>
                <a:off x="3913700" y="3444325"/>
                <a:ext cx="15875" cy="14475"/>
              </a:xfrm>
              <a:custGeom>
                <a:rect b="b" l="l" r="r" t="t"/>
                <a:pathLst>
                  <a:path extrusionOk="0" h="579" w="635">
                    <a:moveTo>
                      <a:pt x="297" y="0"/>
                    </a:moveTo>
                    <a:cubicBezTo>
                      <a:pt x="165" y="0"/>
                      <a:pt x="36" y="87"/>
                      <a:pt x="13" y="240"/>
                    </a:cubicBezTo>
                    <a:cubicBezTo>
                      <a:pt x="1" y="314"/>
                      <a:pt x="13" y="389"/>
                      <a:pt x="63" y="452"/>
                    </a:cubicBezTo>
                    <a:cubicBezTo>
                      <a:pt x="113" y="514"/>
                      <a:pt x="176" y="564"/>
                      <a:pt x="251" y="577"/>
                    </a:cubicBezTo>
                    <a:cubicBezTo>
                      <a:pt x="263" y="578"/>
                      <a:pt x="275" y="579"/>
                      <a:pt x="287" y="579"/>
                    </a:cubicBezTo>
                    <a:cubicBezTo>
                      <a:pt x="493" y="579"/>
                      <a:pt x="634" y="378"/>
                      <a:pt x="563" y="177"/>
                    </a:cubicBezTo>
                    <a:cubicBezTo>
                      <a:pt x="551" y="152"/>
                      <a:pt x="538" y="140"/>
                      <a:pt x="526" y="115"/>
                    </a:cubicBezTo>
                    <a:cubicBezTo>
                      <a:pt x="467" y="36"/>
                      <a:pt x="382" y="0"/>
                      <a:pt x="2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25" name="Google Shape;8325;p40"/>
              <p:cNvSpPr/>
              <p:nvPr/>
            </p:nvSpPr>
            <p:spPr>
              <a:xfrm>
                <a:off x="3979000" y="3459175"/>
                <a:ext cx="15075" cy="14000"/>
              </a:xfrm>
              <a:custGeom>
                <a:rect b="b" l="l" r="r" t="t"/>
                <a:pathLst>
                  <a:path extrusionOk="0" h="560" w="603">
                    <a:moveTo>
                      <a:pt x="289" y="1"/>
                    </a:moveTo>
                    <a:cubicBezTo>
                      <a:pt x="167" y="1"/>
                      <a:pt x="46" y="73"/>
                      <a:pt x="13" y="233"/>
                    </a:cubicBezTo>
                    <a:cubicBezTo>
                      <a:pt x="1" y="308"/>
                      <a:pt x="26" y="383"/>
                      <a:pt x="63" y="445"/>
                    </a:cubicBezTo>
                    <a:cubicBezTo>
                      <a:pt x="113" y="508"/>
                      <a:pt x="176" y="545"/>
                      <a:pt x="251" y="558"/>
                    </a:cubicBezTo>
                    <a:cubicBezTo>
                      <a:pt x="262" y="559"/>
                      <a:pt x="274" y="559"/>
                      <a:pt x="285" y="559"/>
                    </a:cubicBezTo>
                    <a:cubicBezTo>
                      <a:pt x="409" y="559"/>
                      <a:pt x="517" y="497"/>
                      <a:pt x="563" y="383"/>
                    </a:cubicBezTo>
                    <a:cubicBezTo>
                      <a:pt x="576" y="358"/>
                      <a:pt x="576" y="333"/>
                      <a:pt x="588" y="320"/>
                    </a:cubicBezTo>
                    <a:cubicBezTo>
                      <a:pt x="602" y="118"/>
                      <a:pt x="444" y="1"/>
                      <a:pt x="2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26" name="Google Shape;8326;p40"/>
              <p:cNvSpPr/>
              <p:nvPr/>
            </p:nvSpPr>
            <p:spPr>
              <a:xfrm>
                <a:off x="4006175" y="3530225"/>
                <a:ext cx="20125" cy="14475"/>
              </a:xfrm>
              <a:custGeom>
                <a:rect b="b" l="l" r="r" t="t"/>
                <a:pathLst>
                  <a:path extrusionOk="0" h="579" w="805">
                    <a:moveTo>
                      <a:pt x="391" y="1"/>
                    </a:moveTo>
                    <a:cubicBezTo>
                      <a:pt x="47" y="1"/>
                      <a:pt x="1" y="529"/>
                      <a:pt x="363" y="578"/>
                    </a:cubicBezTo>
                    <a:cubicBezTo>
                      <a:pt x="372" y="578"/>
                      <a:pt x="380" y="578"/>
                      <a:pt x="388" y="578"/>
                    </a:cubicBezTo>
                    <a:cubicBezTo>
                      <a:pt x="730" y="578"/>
                      <a:pt x="805" y="76"/>
                      <a:pt x="451" y="3"/>
                    </a:cubicBezTo>
                    <a:lnTo>
                      <a:pt x="426" y="3"/>
                    </a:lnTo>
                    <a:cubicBezTo>
                      <a:pt x="414" y="1"/>
                      <a:pt x="402" y="1"/>
                      <a:pt x="3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27" name="Google Shape;8327;p40"/>
              <p:cNvSpPr/>
              <p:nvPr/>
            </p:nvSpPr>
            <p:spPr>
              <a:xfrm>
                <a:off x="3969000" y="3574725"/>
                <a:ext cx="16275" cy="14425"/>
              </a:xfrm>
              <a:custGeom>
                <a:rect b="b" l="l" r="r" t="t"/>
                <a:pathLst>
                  <a:path extrusionOk="0" h="577" w="651">
                    <a:moveTo>
                      <a:pt x="335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63" y="397"/>
                    </a:cubicBezTo>
                    <a:cubicBezTo>
                      <a:pt x="102" y="513"/>
                      <a:pt x="215" y="577"/>
                      <a:pt x="328" y="577"/>
                    </a:cubicBezTo>
                    <a:cubicBezTo>
                      <a:pt x="361" y="577"/>
                      <a:pt x="394" y="571"/>
                      <a:pt x="426" y="560"/>
                    </a:cubicBezTo>
                    <a:cubicBezTo>
                      <a:pt x="576" y="497"/>
                      <a:pt x="651" y="335"/>
                      <a:pt x="601" y="185"/>
                    </a:cubicBezTo>
                    <a:cubicBezTo>
                      <a:pt x="553" y="71"/>
                      <a:pt x="448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28" name="Google Shape;8328;p40"/>
              <p:cNvSpPr/>
              <p:nvPr/>
            </p:nvSpPr>
            <p:spPr>
              <a:xfrm>
                <a:off x="3847175" y="3659575"/>
                <a:ext cx="16850" cy="15250"/>
              </a:xfrm>
              <a:custGeom>
                <a:rect b="b" l="l" r="r" t="t"/>
                <a:pathLst>
                  <a:path extrusionOk="0" h="610" w="674">
                    <a:moveTo>
                      <a:pt x="295" y="1"/>
                    </a:moveTo>
                    <a:cubicBezTo>
                      <a:pt x="154" y="1"/>
                      <a:pt x="17" y="104"/>
                      <a:pt x="0" y="265"/>
                    </a:cubicBezTo>
                    <a:cubicBezTo>
                      <a:pt x="0" y="315"/>
                      <a:pt x="0" y="352"/>
                      <a:pt x="25" y="402"/>
                    </a:cubicBezTo>
                    <a:cubicBezTo>
                      <a:pt x="66" y="549"/>
                      <a:pt x="173" y="610"/>
                      <a:pt x="283" y="610"/>
                    </a:cubicBezTo>
                    <a:cubicBezTo>
                      <a:pt x="473" y="610"/>
                      <a:pt x="673" y="427"/>
                      <a:pt x="562" y="190"/>
                    </a:cubicBezTo>
                    <a:cubicBezTo>
                      <a:pt x="537" y="152"/>
                      <a:pt x="512" y="115"/>
                      <a:pt x="487" y="90"/>
                    </a:cubicBezTo>
                    <a:lnTo>
                      <a:pt x="487" y="77"/>
                    </a:lnTo>
                    <a:cubicBezTo>
                      <a:pt x="431" y="25"/>
                      <a:pt x="362" y="1"/>
                      <a:pt x="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29" name="Google Shape;8329;p40"/>
              <p:cNvSpPr/>
              <p:nvPr/>
            </p:nvSpPr>
            <p:spPr>
              <a:xfrm>
                <a:off x="3957450" y="3606900"/>
                <a:ext cx="17475" cy="14600"/>
              </a:xfrm>
              <a:custGeom>
                <a:rect b="b" l="l" r="r" t="t"/>
                <a:pathLst>
                  <a:path extrusionOk="0" h="584" w="699">
                    <a:moveTo>
                      <a:pt x="359" y="0"/>
                    </a:moveTo>
                    <a:cubicBezTo>
                      <a:pt x="323" y="0"/>
                      <a:pt x="286" y="7"/>
                      <a:pt x="250" y="22"/>
                    </a:cubicBezTo>
                    <a:cubicBezTo>
                      <a:pt x="13" y="110"/>
                      <a:pt x="0" y="447"/>
                      <a:pt x="238" y="560"/>
                    </a:cubicBezTo>
                    <a:cubicBezTo>
                      <a:pt x="276" y="576"/>
                      <a:pt x="314" y="583"/>
                      <a:pt x="351" y="583"/>
                    </a:cubicBezTo>
                    <a:cubicBezTo>
                      <a:pt x="543" y="583"/>
                      <a:pt x="699" y="384"/>
                      <a:pt x="625" y="185"/>
                    </a:cubicBezTo>
                    <a:cubicBezTo>
                      <a:pt x="578" y="71"/>
                      <a:pt x="473" y="0"/>
                      <a:pt x="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30" name="Google Shape;8330;p40"/>
              <p:cNvSpPr/>
              <p:nvPr/>
            </p:nvSpPr>
            <p:spPr>
              <a:xfrm>
                <a:off x="3811850" y="3454525"/>
                <a:ext cx="16875" cy="15050"/>
              </a:xfrm>
              <a:custGeom>
                <a:rect b="b" l="l" r="r" t="t"/>
                <a:pathLst>
                  <a:path extrusionOk="0" h="602" w="675">
                    <a:moveTo>
                      <a:pt x="295" y="1"/>
                    </a:moveTo>
                    <a:cubicBezTo>
                      <a:pt x="160" y="1"/>
                      <a:pt x="31" y="102"/>
                      <a:pt x="13" y="256"/>
                    </a:cubicBezTo>
                    <a:cubicBezTo>
                      <a:pt x="1" y="294"/>
                      <a:pt x="13" y="344"/>
                      <a:pt x="26" y="394"/>
                    </a:cubicBezTo>
                    <a:cubicBezTo>
                      <a:pt x="67" y="540"/>
                      <a:pt x="174" y="601"/>
                      <a:pt x="284" y="601"/>
                    </a:cubicBezTo>
                    <a:cubicBezTo>
                      <a:pt x="474" y="601"/>
                      <a:pt x="674" y="419"/>
                      <a:pt x="563" y="181"/>
                    </a:cubicBezTo>
                    <a:cubicBezTo>
                      <a:pt x="538" y="131"/>
                      <a:pt x="513" y="94"/>
                      <a:pt x="476" y="69"/>
                    </a:cubicBezTo>
                    <a:cubicBezTo>
                      <a:pt x="421" y="22"/>
                      <a:pt x="357" y="1"/>
                      <a:pt x="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31" name="Google Shape;8331;p40"/>
              <p:cNvSpPr/>
              <p:nvPr/>
            </p:nvSpPr>
            <p:spPr>
              <a:xfrm>
                <a:off x="3924025" y="3410900"/>
                <a:ext cx="16825" cy="15025"/>
              </a:xfrm>
              <a:custGeom>
                <a:rect b="b" l="l" r="r" t="t"/>
                <a:pathLst>
                  <a:path extrusionOk="0" h="601" w="673">
                    <a:moveTo>
                      <a:pt x="295" y="0"/>
                    </a:moveTo>
                    <a:cubicBezTo>
                      <a:pt x="154" y="0"/>
                      <a:pt x="17" y="104"/>
                      <a:pt x="0" y="264"/>
                    </a:cubicBezTo>
                    <a:cubicBezTo>
                      <a:pt x="0" y="302"/>
                      <a:pt x="0" y="352"/>
                      <a:pt x="25" y="389"/>
                    </a:cubicBezTo>
                    <a:cubicBezTo>
                      <a:pt x="67" y="538"/>
                      <a:pt x="177" y="601"/>
                      <a:pt x="289" y="601"/>
                    </a:cubicBezTo>
                    <a:cubicBezTo>
                      <a:pt x="477" y="601"/>
                      <a:pt x="672" y="425"/>
                      <a:pt x="563" y="189"/>
                    </a:cubicBezTo>
                    <a:cubicBezTo>
                      <a:pt x="538" y="139"/>
                      <a:pt x="513" y="102"/>
                      <a:pt x="488" y="77"/>
                    </a:cubicBezTo>
                    <a:cubicBezTo>
                      <a:pt x="431" y="24"/>
                      <a:pt x="362" y="0"/>
                      <a:pt x="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32" name="Google Shape;8332;p40"/>
              <p:cNvSpPr/>
              <p:nvPr/>
            </p:nvSpPr>
            <p:spPr>
              <a:xfrm>
                <a:off x="3847100" y="3435600"/>
                <a:ext cx="16325" cy="14200"/>
              </a:xfrm>
              <a:custGeom>
                <a:rect b="b" l="l" r="r" t="t"/>
                <a:pathLst>
                  <a:path extrusionOk="0" h="568" w="653">
                    <a:moveTo>
                      <a:pt x="372" y="1"/>
                    </a:moveTo>
                    <a:cubicBezTo>
                      <a:pt x="182" y="1"/>
                      <a:pt x="0" y="204"/>
                      <a:pt x="116" y="426"/>
                    </a:cubicBezTo>
                    <a:cubicBezTo>
                      <a:pt x="153" y="501"/>
                      <a:pt x="228" y="551"/>
                      <a:pt x="316" y="564"/>
                    </a:cubicBezTo>
                    <a:cubicBezTo>
                      <a:pt x="332" y="566"/>
                      <a:pt x="349" y="567"/>
                      <a:pt x="365" y="567"/>
                    </a:cubicBezTo>
                    <a:cubicBezTo>
                      <a:pt x="507" y="567"/>
                      <a:pt x="631" y="472"/>
                      <a:pt x="653" y="326"/>
                    </a:cubicBezTo>
                    <a:cubicBezTo>
                      <a:pt x="653" y="276"/>
                      <a:pt x="640" y="226"/>
                      <a:pt x="628" y="176"/>
                    </a:cubicBezTo>
                    <a:cubicBezTo>
                      <a:pt x="628" y="151"/>
                      <a:pt x="615" y="126"/>
                      <a:pt x="590" y="114"/>
                    </a:cubicBezTo>
                    <a:cubicBezTo>
                      <a:pt x="529" y="34"/>
                      <a:pt x="450" y="1"/>
                      <a:pt x="3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33" name="Google Shape;8333;p40"/>
              <p:cNvSpPr/>
              <p:nvPr/>
            </p:nvSpPr>
            <p:spPr>
              <a:xfrm>
                <a:off x="3813925" y="3668250"/>
                <a:ext cx="17950" cy="14300"/>
              </a:xfrm>
              <a:custGeom>
                <a:rect b="b" l="l" r="r" t="t"/>
                <a:pathLst>
                  <a:path extrusionOk="0" h="572" w="718">
                    <a:moveTo>
                      <a:pt x="391" y="1"/>
                    </a:moveTo>
                    <a:cubicBezTo>
                      <a:pt x="358" y="1"/>
                      <a:pt x="324" y="6"/>
                      <a:pt x="293" y="18"/>
                    </a:cubicBezTo>
                    <a:cubicBezTo>
                      <a:pt x="0" y="153"/>
                      <a:pt x="123" y="571"/>
                      <a:pt x="397" y="571"/>
                    </a:cubicBezTo>
                    <a:cubicBezTo>
                      <a:pt x="427" y="571"/>
                      <a:pt x="459" y="566"/>
                      <a:pt x="493" y="555"/>
                    </a:cubicBezTo>
                    <a:cubicBezTo>
                      <a:pt x="643" y="493"/>
                      <a:pt x="718" y="330"/>
                      <a:pt x="668" y="180"/>
                    </a:cubicBezTo>
                    <a:cubicBezTo>
                      <a:pt x="620" y="64"/>
                      <a:pt x="504" y="1"/>
                      <a:pt x="3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34" name="Google Shape;8334;p40"/>
              <p:cNvSpPr/>
              <p:nvPr/>
            </p:nvSpPr>
            <p:spPr>
              <a:xfrm>
                <a:off x="4106150" y="3522825"/>
                <a:ext cx="15800" cy="14425"/>
              </a:xfrm>
              <a:custGeom>
                <a:rect b="b" l="l" r="r" t="t"/>
                <a:pathLst>
                  <a:path extrusionOk="0" h="577" w="632">
                    <a:moveTo>
                      <a:pt x="327" y="0"/>
                    </a:moveTo>
                    <a:cubicBezTo>
                      <a:pt x="244" y="0"/>
                      <a:pt x="160" y="36"/>
                      <a:pt x="101" y="111"/>
                    </a:cubicBezTo>
                    <a:cubicBezTo>
                      <a:pt x="1" y="224"/>
                      <a:pt x="26" y="411"/>
                      <a:pt x="151" y="511"/>
                    </a:cubicBezTo>
                    <a:cubicBezTo>
                      <a:pt x="206" y="556"/>
                      <a:pt x="268" y="576"/>
                      <a:pt x="328" y="576"/>
                    </a:cubicBezTo>
                    <a:cubicBezTo>
                      <a:pt x="486" y="576"/>
                      <a:pt x="631" y="439"/>
                      <a:pt x="613" y="249"/>
                    </a:cubicBezTo>
                    <a:cubicBezTo>
                      <a:pt x="613" y="224"/>
                      <a:pt x="601" y="199"/>
                      <a:pt x="601" y="186"/>
                    </a:cubicBezTo>
                    <a:cubicBezTo>
                      <a:pt x="551" y="65"/>
                      <a:pt x="439" y="0"/>
                      <a:pt x="3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35" name="Google Shape;8335;p40"/>
              <p:cNvSpPr/>
              <p:nvPr/>
            </p:nvSpPr>
            <p:spPr>
              <a:xfrm>
                <a:off x="4143650" y="3502000"/>
                <a:ext cx="18300" cy="14600"/>
              </a:xfrm>
              <a:custGeom>
                <a:rect b="b" l="l" r="r" t="t"/>
                <a:pathLst>
                  <a:path extrusionOk="0" h="584" w="732">
                    <a:moveTo>
                      <a:pt x="349" y="1"/>
                    </a:moveTo>
                    <a:cubicBezTo>
                      <a:pt x="254" y="1"/>
                      <a:pt x="159" y="47"/>
                      <a:pt x="100" y="144"/>
                    </a:cubicBezTo>
                    <a:cubicBezTo>
                      <a:pt x="1" y="319"/>
                      <a:pt x="100" y="544"/>
                      <a:pt x="313" y="582"/>
                    </a:cubicBezTo>
                    <a:cubicBezTo>
                      <a:pt x="324" y="583"/>
                      <a:pt x="334" y="583"/>
                      <a:pt x="345" y="583"/>
                    </a:cubicBezTo>
                    <a:cubicBezTo>
                      <a:pt x="577" y="583"/>
                      <a:pt x="731" y="323"/>
                      <a:pt x="588" y="119"/>
                    </a:cubicBezTo>
                    <a:cubicBezTo>
                      <a:pt x="528" y="41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36" name="Google Shape;8336;p40"/>
              <p:cNvSpPr/>
              <p:nvPr/>
            </p:nvSpPr>
            <p:spPr>
              <a:xfrm>
                <a:off x="4076750" y="3489000"/>
                <a:ext cx="18050" cy="14625"/>
              </a:xfrm>
              <a:custGeom>
                <a:rect b="b" l="l" r="r" t="t"/>
                <a:pathLst>
                  <a:path extrusionOk="0" h="585" w="722">
                    <a:moveTo>
                      <a:pt x="374" y="1"/>
                    </a:moveTo>
                    <a:cubicBezTo>
                      <a:pt x="182" y="1"/>
                      <a:pt x="1" y="208"/>
                      <a:pt x="115" y="427"/>
                    </a:cubicBezTo>
                    <a:cubicBezTo>
                      <a:pt x="175" y="538"/>
                      <a:pt x="269" y="585"/>
                      <a:pt x="363" y="585"/>
                    </a:cubicBezTo>
                    <a:cubicBezTo>
                      <a:pt x="544" y="585"/>
                      <a:pt x="722" y="412"/>
                      <a:pt x="640" y="190"/>
                    </a:cubicBezTo>
                    <a:cubicBezTo>
                      <a:pt x="640" y="165"/>
                      <a:pt x="627" y="152"/>
                      <a:pt x="602" y="127"/>
                    </a:cubicBezTo>
                    <a:cubicBezTo>
                      <a:pt x="539" y="38"/>
                      <a:pt x="456" y="1"/>
                      <a:pt x="3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37" name="Google Shape;8337;p40"/>
              <p:cNvSpPr/>
              <p:nvPr/>
            </p:nvSpPr>
            <p:spPr>
              <a:xfrm>
                <a:off x="4087900" y="3449925"/>
                <a:ext cx="15150" cy="14625"/>
              </a:xfrm>
              <a:custGeom>
                <a:rect b="b" l="l" r="r" t="t"/>
                <a:pathLst>
                  <a:path extrusionOk="0" h="585" w="606">
                    <a:moveTo>
                      <a:pt x="314" y="1"/>
                    </a:moveTo>
                    <a:cubicBezTo>
                      <a:pt x="153" y="1"/>
                      <a:pt x="1" y="138"/>
                      <a:pt x="19" y="328"/>
                    </a:cubicBezTo>
                    <a:cubicBezTo>
                      <a:pt x="42" y="486"/>
                      <a:pt x="181" y="584"/>
                      <a:pt x="318" y="584"/>
                    </a:cubicBezTo>
                    <a:cubicBezTo>
                      <a:pt x="397" y="584"/>
                      <a:pt x="476" y="551"/>
                      <a:pt x="531" y="478"/>
                    </a:cubicBezTo>
                    <a:cubicBezTo>
                      <a:pt x="581" y="415"/>
                      <a:pt x="606" y="340"/>
                      <a:pt x="593" y="265"/>
                    </a:cubicBezTo>
                    <a:cubicBezTo>
                      <a:pt x="593" y="240"/>
                      <a:pt x="593" y="215"/>
                      <a:pt x="581" y="190"/>
                    </a:cubicBezTo>
                    <a:cubicBezTo>
                      <a:pt x="568" y="140"/>
                      <a:pt x="531" y="103"/>
                      <a:pt x="493" y="66"/>
                    </a:cubicBezTo>
                    <a:cubicBezTo>
                      <a:pt x="438" y="21"/>
                      <a:pt x="375" y="1"/>
                      <a:pt x="31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38" name="Google Shape;8338;p40"/>
              <p:cNvSpPr/>
              <p:nvPr/>
            </p:nvSpPr>
            <p:spPr>
              <a:xfrm>
                <a:off x="4122400" y="3449325"/>
                <a:ext cx="17725" cy="14475"/>
              </a:xfrm>
              <a:custGeom>
                <a:rect b="b" l="l" r="r" t="t"/>
                <a:pathLst>
                  <a:path extrusionOk="0" h="579" w="709">
                    <a:moveTo>
                      <a:pt x="368" y="0"/>
                    </a:moveTo>
                    <a:cubicBezTo>
                      <a:pt x="270" y="0"/>
                      <a:pt x="173" y="47"/>
                      <a:pt x="113" y="139"/>
                    </a:cubicBezTo>
                    <a:cubicBezTo>
                      <a:pt x="1" y="314"/>
                      <a:pt x="113" y="539"/>
                      <a:pt x="326" y="577"/>
                    </a:cubicBezTo>
                    <a:cubicBezTo>
                      <a:pt x="337" y="578"/>
                      <a:pt x="349" y="579"/>
                      <a:pt x="360" y="579"/>
                    </a:cubicBezTo>
                    <a:cubicBezTo>
                      <a:pt x="556" y="579"/>
                      <a:pt x="709" y="379"/>
                      <a:pt x="638" y="189"/>
                    </a:cubicBezTo>
                    <a:cubicBezTo>
                      <a:pt x="626" y="164"/>
                      <a:pt x="613" y="139"/>
                      <a:pt x="601" y="114"/>
                    </a:cubicBezTo>
                    <a:cubicBezTo>
                      <a:pt x="542" y="38"/>
                      <a:pt x="455" y="0"/>
                      <a:pt x="3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39" name="Google Shape;8339;p40"/>
              <p:cNvSpPr/>
              <p:nvPr/>
            </p:nvSpPr>
            <p:spPr>
              <a:xfrm>
                <a:off x="4156450" y="3468650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15" y="1"/>
                    </a:moveTo>
                    <a:cubicBezTo>
                      <a:pt x="285" y="1"/>
                      <a:pt x="255" y="6"/>
                      <a:pt x="226" y="16"/>
                    </a:cubicBezTo>
                    <a:cubicBezTo>
                      <a:pt x="76" y="79"/>
                      <a:pt x="1" y="254"/>
                      <a:pt x="51" y="391"/>
                    </a:cubicBezTo>
                    <a:cubicBezTo>
                      <a:pt x="100" y="510"/>
                      <a:pt x="212" y="582"/>
                      <a:pt x="331" y="582"/>
                    </a:cubicBezTo>
                    <a:cubicBezTo>
                      <a:pt x="363" y="582"/>
                      <a:pt x="394" y="577"/>
                      <a:pt x="426" y="566"/>
                    </a:cubicBezTo>
                    <a:cubicBezTo>
                      <a:pt x="576" y="504"/>
                      <a:pt x="651" y="341"/>
                      <a:pt x="588" y="191"/>
                    </a:cubicBezTo>
                    <a:cubicBezTo>
                      <a:pt x="549" y="73"/>
                      <a:pt x="431" y="1"/>
                      <a:pt x="3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40" name="Google Shape;8340;p40"/>
              <p:cNvSpPr/>
              <p:nvPr/>
            </p:nvSpPr>
            <p:spPr>
              <a:xfrm>
                <a:off x="4062450" y="3389275"/>
                <a:ext cx="18750" cy="14600"/>
              </a:xfrm>
              <a:custGeom>
                <a:rect b="b" l="l" r="r" t="t"/>
                <a:pathLst>
                  <a:path extrusionOk="0" h="584" w="750">
                    <a:moveTo>
                      <a:pt x="385" y="0"/>
                    </a:moveTo>
                    <a:cubicBezTo>
                      <a:pt x="131" y="0"/>
                      <a:pt x="1" y="341"/>
                      <a:pt x="212" y="517"/>
                    </a:cubicBezTo>
                    <a:cubicBezTo>
                      <a:pt x="271" y="564"/>
                      <a:pt x="335" y="584"/>
                      <a:pt x="397" y="584"/>
                    </a:cubicBezTo>
                    <a:cubicBezTo>
                      <a:pt x="585" y="584"/>
                      <a:pt x="749" y="399"/>
                      <a:pt x="674" y="192"/>
                    </a:cubicBezTo>
                    <a:cubicBezTo>
                      <a:pt x="662" y="167"/>
                      <a:pt x="649" y="142"/>
                      <a:pt x="637" y="117"/>
                    </a:cubicBezTo>
                    <a:cubicBezTo>
                      <a:pt x="587" y="55"/>
                      <a:pt x="524" y="17"/>
                      <a:pt x="437" y="5"/>
                    </a:cubicBezTo>
                    <a:cubicBezTo>
                      <a:pt x="419" y="2"/>
                      <a:pt x="402" y="0"/>
                      <a:pt x="3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41" name="Google Shape;8341;p40"/>
              <p:cNvSpPr/>
              <p:nvPr/>
            </p:nvSpPr>
            <p:spPr>
              <a:xfrm>
                <a:off x="4102400" y="3377575"/>
                <a:ext cx="15800" cy="14400"/>
              </a:xfrm>
              <a:custGeom>
                <a:rect b="b" l="l" r="r" t="t"/>
                <a:pathLst>
                  <a:path extrusionOk="0" h="576" w="632">
                    <a:moveTo>
                      <a:pt x="319" y="1"/>
                    </a:moveTo>
                    <a:cubicBezTo>
                      <a:pt x="238" y="1"/>
                      <a:pt x="157" y="35"/>
                      <a:pt x="101" y="110"/>
                    </a:cubicBezTo>
                    <a:cubicBezTo>
                      <a:pt x="1" y="235"/>
                      <a:pt x="13" y="410"/>
                      <a:pt x="138" y="510"/>
                    </a:cubicBezTo>
                    <a:cubicBezTo>
                      <a:pt x="194" y="555"/>
                      <a:pt x="257" y="575"/>
                      <a:pt x="319" y="575"/>
                    </a:cubicBezTo>
                    <a:cubicBezTo>
                      <a:pt x="480" y="575"/>
                      <a:pt x="631" y="441"/>
                      <a:pt x="613" y="260"/>
                    </a:cubicBezTo>
                    <a:cubicBezTo>
                      <a:pt x="590" y="96"/>
                      <a:pt x="454" y="1"/>
                      <a:pt x="3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42" name="Google Shape;8342;p40"/>
              <p:cNvSpPr/>
              <p:nvPr/>
            </p:nvSpPr>
            <p:spPr>
              <a:xfrm>
                <a:off x="4050225" y="3422500"/>
                <a:ext cx="19200" cy="14875"/>
              </a:xfrm>
              <a:custGeom>
                <a:rect b="b" l="l" r="r" t="t"/>
                <a:pathLst>
                  <a:path extrusionOk="0" h="595" w="768">
                    <a:moveTo>
                      <a:pt x="323" y="0"/>
                    </a:moveTo>
                    <a:cubicBezTo>
                      <a:pt x="240" y="0"/>
                      <a:pt x="158" y="36"/>
                      <a:pt x="101" y="100"/>
                    </a:cubicBezTo>
                    <a:cubicBezTo>
                      <a:pt x="1" y="225"/>
                      <a:pt x="13" y="413"/>
                      <a:pt x="138" y="513"/>
                    </a:cubicBezTo>
                    <a:cubicBezTo>
                      <a:pt x="204" y="570"/>
                      <a:pt x="273" y="594"/>
                      <a:pt x="337" y="594"/>
                    </a:cubicBezTo>
                    <a:cubicBezTo>
                      <a:pt x="581" y="594"/>
                      <a:pt x="768" y="250"/>
                      <a:pt x="501" y="63"/>
                    </a:cubicBezTo>
                    <a:cubicBezTo>
                      <a:pt x="447" y="20"/>
                      <a:pt x="385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43" name="Google Shape;8343;p40"/>
              <p:cNvSpPr/>
              <p:nvPr/>
            </p:nvSpPr>
            <p:spPr>
              <a:xfrm>
                <a:off x="4129275" y="3411800"/>
                <a:ext cx="16575" cy="14400"/>
              </a:xfrm>
              <a:custGeom>
                <a:rect b="b" l="l" r="r" t="t"/>
                <a:pathLst>
                  <a:path extrusionOk="0" h="576" w="663">
                    <a:moveTo>
                      <a:pt x="321" y="0"/>
                    </a:moveTo>
                    <a:cubicBezTo>
                      <a:pt x="289" y="0"/>
                      <a:pt x="257" y="5"/>
                      <a:pt x="226" y="16"/>
                    </a:cubicBezTo>
                    <a:cubicBezTo>
                      <a:pt x="76" y="78"/>
                      <a:pt x="1" y="241"/>
                      <a:pt x="63" y="391"/>
                    </a:cubicBezTo>
                    <a:cubicBezTo>
                      <a:pt x="111" y="505"/>
                      <a:pt x="216" y="575"/>
                      <a:pt x="329" y="575"/>
                    </a:cubicBezTo>
                    <a:cubicBezTo>
                      <a:pt x="365" y="575"/>
                      <a:pt x="402" y="568"/>
                      <a:pt x="438" y="553"/>
                    </a:cubicBezTo>
                    <a:cubicBezTo>
                      <a:pt x="588" y="503"/>
                      <a:pt x="663" y="328"/>
                      <a:pt x="600" y="191"/>
                    </a:cubicBezTo>
                    <a:cubicBezTo>
                      <a:pt x="561" y="72"/>
                      <a:pt x="443" y="0"/>
                      <a:pt x="3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44" name="Google Shape;8344;p40"/>
              <p:cNvSpPr/>
              <p:nvPr/>
            </p:nvSpPr>
            <p:spPr>
              <a:xfrm>
                <a:off x="4220450" y="3479275"/>
                <a:ext cx="17575" cy="12750"/>
              </a:xfrm>
              <a:custGeom>
                <a:rect b="b" l="l" r="r" t="t"/>
                <a:pathLst>
                  <a:path extrusionOk="0" h="510" w="703">
                    <a:moveTo>
                      <a:pt x="492" y="0"/>
                    </a:moveTo>
                    <a:cubicBezTo>
                      <a:pt x="280" y="0"/>
                      <a:pt x="1" y="286"/>
                      <a:pt x="215" y="454"/>
                    </a:cubicBezTo>
                    <a:cubicBezTo>
                      <a:pt x="268" y="491"/>
                      <a:pt x="331" y="510"/>
                      <a:pt x="392" y="510"/>
                    </a:cubicBezTo>
                    <a:cubicBezTo>
                      <a:pt x="476" y="510"/>
                      <a:pt x="558" y="475"/>
                      <a:pt x="615" y="404"/>
                    </a:cubicBezTo>
                    <a:cubicBezTo>
                      <a:pt x="678" y="316"/>
                      <a:pt x="703" y="216"/>
                      <a:pt x="665" y="116"/>
                    </a:cubicBezTo>
                    <a:cubicBezTo>
                      <a:pt x="630" y="33"/>
                      <a:pt x="565" y="0"/>
                      <a:pt x="4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45" name="Google Shape;8345;p40"/>
              <p:cNvSpPr/>
              <p:nvPr/>
            </p:nvSpPr>
            <p:spPr>
              <a:xfrm>
                <a:off x="4196400" y="3413600"/>
                <a:ext cx="16900" cy="14500"/>
              </a:xfrm>
              <a:custGeom>
                <a:rect b="b" l="l" r="r" t="t"/>
                <a:pathLst>
                  <a:path extrusionOk="0" h="580" w="676">
                    <a:moveTo>
                      <a:pt x="361" y="1"/>
                    </a:moveTo>
                    <a:cubicBezTo>
                      <a:pt x="169" y="1"/>
                      <a:pt x="1" y="212"/>
                      <a:pt x="115" y="431"/>
                    </a:cubicBezTo>
                    <a:cubicBezTo>
                      <a:pt x="171" y="534"/>
                      <a:pt x="265" y="579"/>
                      <a:pt x="360" y="579"/>
                    </a:cubicBezTo>
                    <a:cubicBezTo>
                      <a:pt x="518" y="579"/>
                      <a:pt x="676" y="452"/>
                      <a:pt x="652" y="256"/>
                    </a:cubicBezTo>
                    <a:cubicBezTo>
                      <a:pt x="652" y="231"/>
                      <a:pt x="640" y="206"/>
                      <a:pt x="640" y="181"/>
                    </a:cubicBezTo>
                    <a:cubicBezTo>
                      <a:pt x="615" y="131"/>
                      <a:pt x="590" y="94"/>
                      <a:pt x="552" y="69"/>
                    </a:cubicBezTo>
                    <a:lnTo>
                      <a:pt x="540" y="69"/>
                    </a:lnTo>
                    <a:cubicBezTo>
                      <a:pt x="483" y="21"/>
                      <a:pt x="421" y="1"/>
                      <a:pt x="3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46" name="Google Shape;8346;p40"/>
              <p:cNvSpPr/>
              <p:nvPr/>
            </p:nvSpPr>
            <p:spPr>
              <a:xfrm>
                <a:off x="4191150" y="3449750"/>
                <a:ext cx="16250" cy="14550"/>
              </a:xfrm>
              <a:custGeom>
                <a:rect b="b" l="l" r="r" t="t"/>
                <a:pathLst>
                  <a:path extrusionOk="0" h="582" w="650">
                    <a:moveTo>
                      <a:pt x="323" y="0"/>
                    </a:moveTo>
                    <a:cubicBezTo>
                      <a:pt x="286" y="0"/>
                      <a:pt x="249" y="7"/>
                      <a:pt x="212" y="23"/>
                    </a:cubicBezTo>
                    <a:cubicBezTo>
                      <a:pt x="62" y="73"/>
                      <a:pt x="0" y="247"/>
                      <a:pt x="50" y="397"/>
                    </a:cubicBezTo>
                    <a:cubicBezTo>
                      <a:pt x="97" y="511"/>
                      <a:pt x="203" y="582"/>
                      <a:pt x="316" y="582"/>
                    </a:cubicBezTo>
                    <a:cubicBezTo>
                      <a:pt x="352" y="582"/>
                      <a:pt x="389" y="575"/>
                      <a:pt x="425" y="560"/>
                    </a:cubicBezTo>
                    <a:cubicBezTo>
                      <a:pt x="575" y="497"/>
                      <a:pt x="650" y="335"/>
                      <a:pt x="587" y="185"/>
                    </a:cubicBezTo>
                    <a:cubicBezTo>
                      <a:pt x="549" y="71"/>
                      <a:pt x="439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47" name="Google Shape;8347;p40"/>
              <p:cNvSpPr/>
              <p:nvPr/>
            </p:nvSpPr>
            <p:spPr>
              <a:xfrm>
                <a:off x="4172400" y="3344000"/>
                <a:ext cx="16350" cy="14350"/>
              </a:xfrm>
              <a:custGeom>
                <a:rect b="b" l="l" r="r" t="t"/>
                <a:pathLst>
                  <a:path extrusionOk="0" h="574" w="654">
                    <a:moveTo>
                      <a:pt x="305" y="0"/>
                    </a:moveTo>
                    <a:cubicBezTo>
                      <a:pt x="161" y="0"/>
                      <a:pt x="35" y="106"/>
                      <a:pt x="13" y="254"/>
                    </a:cubicBezTo>
                    <a:cubicBezTo>
                      <a:pt x="0" y="329"/>
                      <a:pt x="25" y="404"/>
                      <a:pt x="75" y="466"/>
                    </a:cubicBezTo>
                    <a:cubicBezTo>
                      <a:pt x="135" y="541"/>
                      <a:pt x="215" y="574"/>
                      <a:pt x="294" y="574"/>
                    </a:cubicBezTo>
                    <a:cubicBezTo>
                      <a:pt x="476" y="574"/>
                      <a:pt x="654" y="401"/>
                      <a:pt x="575" y="191"/>
                    </a:cubicBezTo>
                    <a:cubicBezTo>
                      <a:pt x="563" y="166"/>
                      <a:pt x="550" y="141"/>
                      <a:pt x="538" y="116"/>
                    </a:cubicBezTo>
                    <a:cubicBezTo>
                      <a:pt x="488" y="54"/>
                      <a:pt x="425" y="16"/>
                      <a:pt x="350" y="4"/>
                    </a:cubicBezTo>
                    <a:cubicBezTo>
                      <a:pt x="335" y="1"/>
                      <a:pt x="320" y="0"/>
                      <a:pt x="3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48" name="Google Shape;8348;p40"/>
              <p:cNvSpPr/>
              <p:nvPr/>
            </p:nvSpPr>
            <p:spPr>
              <a:xfrm>
                <a:off x="4158650" y="3390075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34" y="1"/>
                    </a:moveTo>
                    <a:cubicBezTo>
                      <a:pt x="298" y="1"/>
                      <a:pt x="261" y="8"/>
                      <a:pt x="225" y="23"/>
                    </a:cubicBezTo>
                    <a:cubicBezTo>
                      <a:pt x="75" y="73"/>
                      <a:pt x="0" y="248"/>
                      <a:pt x="63" y="398"/>
                    </a:cubicBezTo>
                    <a:cubicBezTo>
                      <a:pt x="101" y="511"/>
                      <a:pt x="211" y="582"/>
                      <a:pt x="327" y="582"/>
                    </a:cubicBezTo>
                    <a:cubicBezTo>
                      <a:pt x="364" y="582"/>
                      <a:pt x="402" y="575"/>
                      <a:pt x="438" y="560"/>
                    </a:cubicBezTo>
                    <a:cubicBezTo>
                      <a:pt x="588" y="498"/>
                      <a:pt x="650" y="335"/>
                      <a:pt x="600" y="185"/>
                    </a:cubicBezTo>
                    <a:cubicBezTo>
                      <a:pt x="553" y="71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49" name="Google Shape;8349;p40"/>
              <p:cNvSpPr/>
              <p:nvPr/>
            </p:nvSpPr>
            <p:spPr>
              <a:xfrm>
                <a:off x="4037750" y="3545275"/>
                <a:ext cx="17400" cy="14450"/>
              </a:xfrm>
              <a:custGeom>
                <a:rect b="b" l="l" r="r" t="t"/>
                <a:pathLst>
                  <a:path extrusionOk="0" h="578" w="696">
                    <a:moveTo>
                      <a:pt x="350" y="0"/>
                    </a:moveTo>
                    <a:cubicBezTo>
                      <a:pt x="256" y="0"/>
                      <a:pt x="164" y="47"/>
                      <a:pt x="113" y="138"/>
                    </a:cubicBezTo>
                    <a:cubicBezTo>
                      <a:pt x="0" y="313"/>
                      <a:pt x="113" y="538"/>
                      <a:pt x="313" y="575"/>
                    </a:cubicBezTo>
                    <a:cubicBezTo>
                      <a:pt x="324" y="577"/>
                      <a:pt x="335" y="577"/>
                      <a:pt x="347" y="577"/>
                    </a:cubicBezTo>
                    <a:cubicBezTo>
                      <a:pt x="543" y="577"/>
                      <a:pt x="696" y="377"/>
                      <a:pt x="625" y="188"/>
                    </a:cubicBezTo>
                    <a:cubicBezTo>
                      <a:pt x="612" y="163"/>
                      <a:pt x="600" y="138"/>
                      <a:pt x="587" y="125"/>
                    </a:cubicBezTo>
                    <a:cubicBezTo>
                      <a:pt x="527" y="41"/>
                      <a:pt x="438" y="0"/>
                      <a:pt x="3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50" name="Google Shape;8350;p40"/>
              <p:cNvSpPr/>
              <p:nvPr/>
            </p:nvSpPr>
            <p:spPr>
              <a:xfrm>
                <a:off x="4042925" y="3508000"/>
                <a:ext cx="17025" cy="12900"/>
              </a:xfrm>
              <a:custGeom>
                <a:rect b="b" l="l" r="r" t="t"/>
                <a:pathLst>
                  <a:path extrusionOk="0" h="516" w="681">
                    <a:moveTo>
                      <a:pt x="490" y="1"/>
                    </a:moveTo>
                    <a:cubicBezTo>
                      <a:pt x="282" y="1"/>
                      <a:pt x="1" y="287"/>
                      <a:pt x="206" y="454"/>
                    </a:cubicBezTo>
                    <a:cubicBezTo>
                      <a:pt x="258" y="496"/>
                      <a:pt x="319" y="516"/>
                      <a:pt x="380" y="516"/>
                    </a:cubicBezTo>
                    <a:cubicBezTo>
                      <a:pt x="466" y="516"/>
                      <a:pt x="552" y="477"/>
                      <a:pt x="618" y="404"/>
                    </a:cubicBezTo>
                    <a:cubicBezTo>
                      <a:pt x="655" y="342"/>
                      <a:pt x="680" y="267"/>
                      <a:pt x="668" y="192"/>
                    </a:cubicBezTo>
                    <a:cubicBezTo>
                      <a:pt x="668" y="167"/>
                      <a:pt x="668" y="142"/>
                      <a:pt x="655" y="117"/>
                    </a:cubicBezTo>
                    <a:cubicBezTo>
                      <a:pt x="624" y="34"/>
                      <a:pt x="561" y="1"/>
                      <a:pt x="4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51" name="Google Shape;8351;p40"/>
              <p:cNvSpPr/>
              <p:nvPr/>
            </p:nvSpPr>
            <p:spPr>
              <a:xfrm>
                <a:off x="4011500" y="3485550"/>
                <a:ext cx="17700" cy="14500"/>
              </a:xfrm>
              <a:custGeom>
                <a:rect b="b" l="l" r="r" t="t"/>
                <a:pathLst>
                  <a:path extrusionOk="0" h="580" w="708">
                    <a:moveTo>
                      <a:pt x="361" y="1"/>
                    </a:moveTo>
                    <a:cubicBezTo>
                      <a:pt x="264" y="1"/>
                      <a:pt x="166" y="48"/>
                      <a:pt x="113" y="140"/>
                    </a:cubicBezTo>
                    <a:cubicBezTo>
                      <a:pt x="0" y="315"/>
                      <a:pt x="113" y="540"/>
                      <a:pt x="313" y="577"/>
                    </a:cubicBezTo>
                    <a:cubicBezTo>
                      <a:pt x="325" y="579"/>
                      <a:pt x="337" y="580"/>
                      <a:pt x="349" y="580"/>
                    </a:cubicBezTo>
                    <a:cubicBezTo>
                      <a:pt x="556" y="580"/>
                      <a:pt x="708" y="379"/>
                      <a:pt x="625" y="190"/>
                    </a:cubicBezTo>
                    <a:cubicBezTo>
                      <a:pt x="625" y="165"/>
                      <a:pt x="613" y="140"/>
                      <a:pt x="588" y="115"/>
                    </a:cubicBezTo>
                    <a:cubicBezTo>
                      <a:pt x="535" y="38"/>
                      <a:pt x="448" y="1"/>
                      <a:pt x="3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52" name="Google Shape;8352;p40"/>
              <p:cNvSpPr/>
              <p:nvPr/>
            </p:nvSpPr>
            <p:spPr>
              <a:xfrm>
                <a:off x="3987625" y="3419900"/>
                <a:ext cx="17475" cy="13000"/>
              </a:xfrm>
              <a:custGeom>
                <a:rect b="b" l="l" r="r" t="t"/>
                <a:pathLst>
                  <a:path extrusionOk="0" h="520" w="699">
                    <a:moveTo>
                      <a:pt x="490" y="1"/>
                    </a:moveTo>
                    <a:cubicBezTo>
                      <a:pt x="282" y="1"/>
                      <a:pt x="1" y="287"/>
                      <a:pt x="206" y="454"/>
                    </a:cubicBezTo>
                    <a:cubicBezTo>
                      <a:pt x="261" y="499"/>
                      <a:pt x="324" y="519"/>
                      <a:pt x="385" y="519"/>
                    </a:cubicBezTo>
                    <a:cubicBezTo>
                      <a:pt x="547" y="519"/>
                      <a:pt x="699" y="382"/>
                      <a:pt x="680" y="192"/>
                    </a:cubicBezTo>
                    <a:cubicBezTo>
                      <a:pt x="668" y="167"/>
                      <a:pt x="668" y="142"/>
                      <a:pt x="655" y="117"/>
                    </a:cubicBezTo>
                    <a:cubicBezTo>
                      <a:pt x="624" y="34"/>
                      <a:pt x="561" y="1"/>
                      <a:pt x="4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53" name="Google Shape;8353;p40"/>
              <p:cNvSpPr/>
              <p:nvPr/>
            </p:nvSpPr>
            <p:spPr>
              <a:xfrm>
                <a:off x="4014050" y="3446350"/>
                <a:ext cx="19250" cy="14650"/>
              </a:xfrm>
              <a:custGeom>
                <a:rect b="b" l="l" r="r" t="t"/>
                <a:pathLst>
                  <a:path extrusionOk="0" h="586" w="770">
                    <a:moveTo>
                      <a:pt x="399" y="0"/>
                    </a:moveTo>
                    <a:cubicBezTo>
                      <a:pt x="62" y="0"/>
                      <a:pt x="0" y="548"/>
                      <a:pt x="386" y="583"/>
                    </a:cubicBezTo>
                    <a:cubicBezTo>
                      <a:pt x="397" y="585"/>
                      <a:pt x="409" y="585"/>
                      <a:pt x="420" y="585"/>
                    </a:cubicBezTo>
                    <a:cubicBezTo>
                      <a:pt x="616" y="585"/>
                      <a:pt x="769" y="385"/>
                      <a:pt x="698" y="196"/>
                    </a:cubicBezTo>
                    <a:cubicBezTo>
                      <a:pt x="686" y="171"/>
                      <a:pt x="673" y="146"/>
                      <a:pt x="661" y="121"/>
                    </a:cubicBezTo>
                    <a:cubicBezTo>
                      <a:pt x="611" y="59"/>
                      <a:pt x="548" y="21"/>
                      <a:pt x="473" y="9"/>
                    </a:cubicBezTo>
                    <a:cubicBezTo>
                      <a:pt x="447" y="3"/>
                      <a:pt x="422" y="0"/>
                      <a:pt x="3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54" name="Google Shape;8354;p40"/>
              <p:cNvSpPr/>
              <p:nvPr/>
            </p:nvSpPr>
            <p:spPr>
              <a:xfrm>
                <a:off x="4161150" y="3430125"/>
                <a:ext cx="16975" cy="14650"/>
              </a:xfrm>
              <a:custGeom>
                <a:rect b="b" l="l" r="r" t="t"/>
                <a:pathLst>
                  <a:path extrusionOk="0" h="586" w="679">
                    <a:moveTo>
                      <a:pt x="306" y="0"/>
                    </a:moveTo>
                    <a:cubicBezTo>
                      <a:pt x="171" y="0"/>
                      <a:pt x="36" y="92"/>
                      <a:pt x="13" y="245"/>
                    </a:cubicBezTo>
                    <a:cubicBezTo>
                      <a:pt x="0" y="320"/>
                      <a:pt x="25" y="395"/>
                      <a:pt x="63" y="458"/>
                    </a:cubicBezTo>
                    <a:cubicBezTo>
                      <a:pt x="113" y="520"/>
                      <a:pt x="175" y="570"/>
                      <a:pt x="250" y="583"/>
                    </a:cubicBezTo>
                    <a:cubicBezTo>
                      <a:pt x="266" y="585"/>
                      <a:pt x="281" y="586"/>
                      <a:pt x="296" y="586"/>
                    </a:cubicBezTo>
                    <a:cubicBezTo>
                      <a:pt x="532" y="586"/>
                      <a:pt x="679" y="320"/>
                      <a:pt x="538" y="120"/>
                    </a:cubicBezTo>
                    <a:cubicBezTo>
                      <a:pt x="479" y="38"/>
                      <a:pt x="393" y="0"/>
                      <a:pt x="3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55" name="Google Shape;8355;p40"/>
              <p:cNvSpPr/>
              <p:nvPr/>
            </p:nvSpPr>
            <p:spPr>
              <a:xfrm>
                <a:off x="4093350" y="3416075"/>
                <a:ext cx="17425" cy="14625"/>
              </a:xfrm>
              <a:custGeom>
                <a:rect b="b" l="l" r="r" t="t"/>
                <a:pathLst>
                  <a:path extrusionOk="0" h="585" w="697">
                    <a:moveTo>
                      <a:pt x="351" y="1"/>
                    </a:moveTo>
                    <a:cubicBezTo>
                      <a:pt x="257" y="1"/>
                      <a:pt x="165" y="48"/>
                      <a:pt x="113" y="145"/>
                    </a:cubicBezTo>
                    <a:cubicBezTo>
                      <a:pt x="1" y="320"/>
                      <a:pt x="113" y="545"/>
                      <a:pt x="313" y="582"/>
                    </a:cubicBezTo>
                    <a:cubicBezTo>
                      <a:pt x="324" y="584"/>
                      <a:pt x="336" y="584"/>
                      <a:pt x="347" y="584"/>
                    </a:cubicBezTo>
                    <a:cubicBezTo>
                      <a:pt x="544" y="584"/>
                      <a:pt x="696" y="384"/>
                      <a:pt x="625" y="195"/>
                    </a:cubicBezTo>
                    <a:cubicBezTo>
                      <a:pt x="613" y="170"/>
                      <a:pt x="600" y="145"/>
                      <a:pt x="588" y="120"/>
                    </a:cubicBezTo>
                    <a:cubicBezTo>
                      <a:pt x="528" y="42"/>
                      <a:pt x="438" y="1"/>
                      <a:pt x="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56" name="Google Shape;8356;p40"/>
              <p:cNvSpPr/>
              <p:nvPr/>
            </p:nvSpPr>
            <p:spPr>
              <a:xfrm>
                <a:off x="4112475" y="3485250"/>
                <a:ext cx="16350" cy="11750"/>
              </a:xfrm>
              <a:custGeom>
                <a:rect b="b" l="l" r="r" t="t"/>
                <a:pathLst>
                  <a:path extrusionOk="0" h="470" w="654">
                    <a:moveTo>
                      <a:pt x="318" y="0"/>
                    </a:moveTo>
                    <a:cubicBezTo>
                      <a:pt x="185" y="0"/>
                      <a:pt x="53" y="88"/>
                      <a:pt x="23" y="240"/>
                    </a:cubicBezTo>
                    <a:cubicBezTo>
                      <a:pt x="0" y="399"/>
                      <a:pt x="140" y="470"/>
                      <a:pt x="287" y="470"/>
                    </a:cubicBezTo>
                    <a:cubicBezTo>
                      <a:pt x="465" y="470"/>
                      <a:pt x="653" y="367"/>
                      <a:pt x="585" y="190"/>
                    </a:cubicBezTo>
                    <a:cubicBezTo>
                      <a:pt x="573" y="165"/>
                      <a:pt x="560" y="140"/>
                      <a:pt x="548" y="115"/>
                    </a:cubicBezTo>
                    <a:cubicBezTo>
                      <a:pt x="489" y="36"/>
                      <a:pt x="403" y="0"/>
                      <a:pt x="3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57" name="Google Shape;8357;p40"/>
              <p:cNvSpPr/>
              <p:nvPr/>
            </p:nvSpPr>
            <p:spPr>
              <a:xfrm>
                <a:off x="4048775" y="3466875"/>
                <a:ext cx="18750" cy="14450"/>
              </a:xfrm>
              <a:custGeom>
                <a:rect b="b" l="l" r="r" t="t"/>
                <a:pathLst>
                  <a:path extrusionOk="0" h="578" w="750">
                    <a:moveTo>
                      <a:pt x="406" y="0"/>
                    </a:moveTo>
                    <a:cubicBezTo>
                      <a:pt x="198" y="0"/>
                      <a:pt x="1" y="238"/>
                      <a:pt x="171" y="462"/>
                    </a:cubicBezTo>
                    <a:cubicBezTo>
                      <a:pt x="233" y="543"/>
                      <a:pt x="315" y="578"/>
                      <a:pt x="395" y="578"/>
                    </a:cubicBezTo>
                    <a:cubicBezTo>
                      <a:pt x="576" y="578"/>
                      <a:pt x="749" y="403"/>
                      <a:pt x="671" y="187"/>
                    </a:cubicBezTo>
                    <a:cubicBezTo>
                      <a:pt x="659" y="162"/>
                      <a:pt x="646" y="137"/>
                      <a:pt x="634" y="125"/>
                    </a:cubicBezTo>
                    <a:cubicBezTo>
                      <a:pt x="571" y="37"/>
                      <a:pt x="487" y="0"/>
                      <a:pt x="4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58" name="Google Shape;8358;p40"/>
              <p:cNvSpPr/>
              <p:nvPr/>
            </p:nvSpPr>
            <p:spPr>
              <a:xfrm>
                <a:off x="4021450" y="3400425"/>
                <a:ext cx="18275" cy="14650"/>
              </a:xfrm>
              <a:custGeom>
                <a:rect b="b" l="l" r="r" t="t"/>
                <a:pathLst>
                  <a:path extrusionOk="0" h="586" w="731">
                    <a:moveTo>
                      <a:pt x="386" y="0"/>
                    </a:moveTo>
                    <a:cubicBezTo>
                      <a:pt x="190" y="0"/>
                      <a:pt x="0" y="204"/>
                      <a:pt x="115" y="433"/>
                    </a:cubicBezTo>
                    <a:cubicBezTo>
                      <a:pt x="175" y="540"/>
                      <a:pt x="271" y="586"/>
                      <a:pt x="367" y="586"/>
                    </a:cubicBezTo>
                    <a:cubicBezTo>
                      <a:pt x="550" y="586"/>
                      <a:pt x="730" y="418"/>
                      <a:pt x="640" y="196"/>
                    </a:cubicBezTo>
                    <a:cubicBezTo>
                      <a:pt x="640" y="171"/>
                      <a:pt x="627" y="146"/>
                      <a:pt x="615" y="121"/>
                    </a:cubicBezTo>
                    <a:cubicBezTo>
                      <a:pt x="552" y="36"/>
                      <a:pt x="468" y="0"/>
                      <a:pt x="3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59" name="Google Shape;8359;p40"/>
              <p:cNvSpPr/>
              <p:nvPr/>
            </p:nvSpPr>
            <p:spPr>
              <a:xfrm>
                <a:off x="4073675" y="3531275"/>
                <a:ext cx="15650" cy="14425"/>
              </a:xfrm>
              <a:custGeom>
                <a:rect b="b" l="l" r="r" t="t"/>
                <a:pathLst>
                  <a:path extrusionOk="0" h="577" w="626">
                    <a:moveTo>
                      <a:pt x="300" y="1"/>
                    </a:moveTo>
                    <a:cubicBezTo>
                      <a:pt x="169" y="1"/>
                      <a:pt x="39" y="86"/>
                      <a:pt x="13" y="248"/>
                    </a:cubicBezTo>
                    <a:cubicBezTo>
                      <a:pt x="0" y="323"/>
                      <a:pt x="13" y="398"/>
                      <a:pt x="63" y="461"/>
                    </a:cubicBezTo>
                    <a:cubicBezTo>
                      <a:pt x="124" y="542"/>
                      <a:pt x="207" y="577"/>
                      <a:pt x="289" y="577"/>
                    </a:cubicBezTo>
                    <a:cubicBezTo>
                      <a:pt x="460" y="577"/>
                      <a:pt x="626" y="426"/>
                      <a:pt x="575" y="223"/>
                    </a:cubicBezTo>
                    <a:cubicBezTo>
                      <a:pt x="539" y="73"/>
                      <a:pt x="420" y="1"/>
                      <a:pt x="3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60" name="Google Shape;8360;p40"/>
              <p:cNvSpPr/>
              <p:nvPr/>
            </p:nvSpPr>
            <p:spPr>
              <a:xfrm>
                <a:off x="4133650" y="3358900"/>
                <a:ext cx="16675" cy="14650"/>
              </a:xfrm>
              <a:custGeom>
                <a:rect b="b" l="l" r="r" t="t"/>
                <a:pathLst>
                  <a:path extrusionOk="0" h="586" w="667">
                    <a:moveTo>
                      <a:pt x="298" y="0"/>
                    </a:moveTo>
                    <a:cubicBezTo>
                      <a:pt x="166" y="0"/>
                      <a:pt x="36" y="92"/>
                      <a:pt x="13" y="245"/>
                    </a:cubicBezTo>
                    <a:cubicBezTo>
                      <a:pt x="1" y="320"/>
                      <a:pt x="13" y="395"/>
                      <a:pt x="63" y="457"/>
                    </a:cubicBezTo>
                    <a:cubicBezTo>
                      <a:pt x="101" y="520"/>
                      <a:pt x="176" y="570"/>
                      <a:pt x="251" y="582"/>
                    </a:cubicBezTo>
                    <a:cubicBezTo>
                      <a:pt x="266" y="585"/>
                      <a:pt x="280" y="586"/>
                      <a:pt x="295" y="586"/>
                    </a:cubicBezTo>
                    <a:cubicBezTo>
                      <a:pt x="520" y="586"/>
                      <a:pt x="666" y="320"/>
                      <a:pt x="525" y="120"/>
                    </a:cubicBezTo>
                    <a:cubicBezTo>
                      <a:pt x="467" y="37"/>
                      <a:pt x="382" y="0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61" name="Google Shape;8361;p40"/>
              <p:cNvSpPr/>
              <p:nvPr/>
            </p:nvSpPr>
            <p:spPr>
              <a:xfrm>
                <a:off x="4198950" y="3373575"/>
                <a:ext cx="15225" cy="14075"/>
              </a:xfrm>
              <a:custGeom>
                <a:rect b="b" l="l" r="r" t="t"/>
                <a:pathLst>
                  <a:path extrusionOk="0" h="563" w="609">
                    <a:moveTo>
                      <a:pt x="293" y="1"/>
                    </a:moveTo>
                    <a:cubicBezTo>
                      <a:pt x="169" y="1"/>
                      <a:pt x="46" y="73"/>
                      <a:pt x="13" y="233"/>
                    </a:cubicBezTo>
                    <a:cubicBezTo>
                      <a:pt x="0" y="308"/>
                      <a:pt x="25" y="383"/>
                      <a:pt x="75" y="445"/>
                    </a:cubicBezTo>
                    <a:cubicBezTo>
                      <a:pt x="113" y="508"/>
                      <a:pt x="175" y="545"/>
                      <a:pt x="250" y="558"/>
                    </a:cubicBezTo>
                    <a:cubicBezTo>
                      <a:pt x="268" y="561"/>
                      <a:pt x="286" y="562"/>
                      <a:pt x="303" y="562"/>
                    </a:cubicBezTo>
                    <a:cubicBezTo>
                      <a:pt x="419" y="562"/>
                      <a:pt x="519" y="493"/>
                      <a:pt x="563" y="395"/>
                    </a:cubicBezTo>
                    <a:cubicBezTo>
                      <a:pt x="575" y="370"/>
                      <a:pt x="588" y="345"/>
                      <a:pt x="588" y="320"/>
                    </a:cubicBezTo>
                    <a:cubicBezTo>
                      <a:pt x="609" y="117"/>
                      <a:pt x="450" y="1"/>
                      <a:pt x="2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62" name="Google Shape;8362;p40"/>
              <p:cNvSpPr/>
              <p:nvPr/>
            </p:nvSpPr>
            <p:spPr>
              <a:xfrm>
                <a:off x="4226125" y="3444950"/>
                <a:ext cx="20125" cy="14450"/>
              </a:xfrm>
              <a:custGeom>
                <a:rect b="b" l="l" r="r" t="t"/>
                <a:pathLst>
                  <a:path extrusionOk="0" h="578" w="805">
                    <a:moveTo>
                      <a:pt x="390" y="0"/>
                    </a:moveTo>
                    <a:cubicBezTo>
                      <a:pt x="47" y="0"/>
                      <a:pt x="0" y="529"/>
                      <a:pt x="363" y="577"/>
                    </a:cubicBezTo>
                    <a:cubicBezTo>
                      <a:pt x="371" y="578"/>
                      <a:pt x="380" y="578"/>
                      <a:pt x="388" y="578"/>
                    </a:cubicBezTo>
                    <a:cubicBezTo>
                      <a:pt x="729" y="578"/>
                      <a:pt x="805" y="75"/>
                      <a:pt x="451" y="2"/>
                    </a:cubicBezTo>
                    <a:lnTo>
                      <a:pt x="426" y="2"/>
                    </a:lnTo>
                    <a:cubicBezTo>
                      <a:pt x="413" y="1"/>
                      <a:pt x="402" y="0"/>
                      <a:pt x="3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63" name="Google Shape;8363;p40"/>
              <p:cNvSpPr/>
              <p:nvPr/>
            </p:nvSpPr>
            <p:spPr>
              <a:xfrm>
                <a:off x="4188950" y="3489425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23" y="1"/>
                    </a:moveTo>
                    <a:cubicBezTo>
                      <a:pt x="287" y="1"/>
                      <a:pt x="249" y="8"/>
                      <a:pt x="213" y="23"/>
                    </a:cubicBezTo>
                    <a:cubicBezTo>
                      <a:pt x="76" y="85"/>
                      <a:pt x="1" y="248"/>
                      <a:pt x="51" y="398"/>
                    </a:cubicBezTo>
                    <a:cubicBezTo>
                      <a:pt x="98" y="511"/>
                      <a:pt x="203" y="582"/>
                      <a:pt x="317" y="582"/>
                    </a:cubicBezTo>
                    <a:cubicBezTo>
                      <a:pt x="353" y="582"/>
                      <a:pt x="389" y="575"/>
                      <a:pt x="425" y="560"/>
                    </a:cubicBezTo>
                    <a:cubicBezTo>
                      <a:pt x="575" y="510"/>
                      <a:pt x="650" y="335"/>
                      <a:pt x="588" y="185"/>
                    </a:cubicBezTo>
                    <a:cubicBezTo>
                      <a:pt x="550" y="71"/>
                      <a:pt x="440" y="1"/>
                      <a:pt x="3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64" name="Google Shape;8364;p40"/>
              <p:cNvSpPr/>
              <p:nvPr/>
            </p:nvSpPr>
            <p:spPr>
              <a:xfrm>
                <a:off x="4067100" y="3574300"/>
                <a:ext cx="16875" cy="15250"/>
              </a:xfrm>
              <a:custGeom>
                <a:rect b="b" l="l" r="r" t="t"/>
                <a:pathLst>
                  <a:path extrusionOk="0" h="610" w="675">
                    <a:moveTo>
                      <a:pt x="295" y="0"/>
                    </a:moveTo>
                    <a:cubicBezTo>
                      <a:pt x="154" y="0"/>
                      <a:pt x="18" y="104"/>
                      <a:pt x="1" y="264"/>
                    </a:cubicBezTo>
                    <a:cubicBezTo>
                      <a:pt x="1" y="314"/>
                      <a:pt x="1" y="352"/>
                      <a:pt x="13" y="402"/>
                    </a:cubicBezTo>
                    <a:cubicBezTo>
                      <a:pt x="59" y="548"/>
                      <a:pt x="169" y="609"/>
                      <a:pt x="280" y="609"/>
                    </a:cubicBezTo>
                    <a:cubicBezTo>
                      <a:pt x="474" y="609"/>
                      <a:pt x="674" y="427"/>
                      <a:pt x="563" y="189"/>
                    </a:cubicBezTo>
                    <a:cubicBezTo>
                      <a:pt x="538" y="152"/>
                      <a:pt x="513" y="114"/>
                      <a:pt x="488" y="89"/>
                    </a:cubicBezTo>
                    <a:lnTo>
                      <a:pt x="488" y="77"/>
                    </a:lnTo>
                    <a:cubicBezTo>
                      <a:pt x="431" y="24"/>
                      <a:pt x="363" y="0"/>
                      <a:pt x="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65" name="Google Shape;8365;p40"/>
              <p:cNvSpPr/>
              <p:nvPr/>
            </p:nvSpPr>
            <p:spPr>
              <a:xfrm>
                <a:off x="4177400" y="3521600"/>
                <a:ext cx="17475" cy="14600"/>
              </a:xfrm>
              <a:custGeom>
                <a:rect b="b" l="l" r="r" t="t"/>
                <a:pathLst>
                  <a:path extrusionOk="0" h="584" w="699">
                    <a:moveTo>
                      <a:pt x="359" y="1"/>
                    </a:moveTo>
                    <a:cubicBezTo>
                      <a:pt x="323" y="1"/>
                      <a:pt x="286" y="8"/>
                      <a:pt x="250" y="23"/>
                    </a:cubicBezTo>
                    <a:cubicBezTo>
                      <a:pt x="0" y="110"/>
                      <a:pt x="0" y="448"/>
                      <a:pt x="238" y="560"/>
                    </a:cubicBezTo>
                    <a:cubicBezTo>
                      <a:pt x="276" y="576"/>
                      <a:pt x="314" y="584"/>
                      <a:pt x="351" y="584"/>
                    </a:cubicBezTo>
                    <a:cubicBezTo>
                      <a:pt x="543" y="584"/>
                      <a:pt x="698" y="384"/>
                      <a:pt x="625" y="185"/>
                    </a:cubicBezTo>
                    <a:cubicBezTo>
                      <a:pt x="578" y="71"/>
                      <a:pt x="472" y="1"/>
                      <a:pt x="3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66" name="Google Shape;8366;p40"/>
              <p:cNvSpPr/>
              <p:nvPr/>
            </p:nvSpPr>
            <p:spPr>
              <a:xfrm>
                <a:off x="4030825" y="3369550"/>
                <a:ext cx="17825" cy="14725"/>
              </a:xfrm>
              <a:custGeom>
                <a:rect b="b" l="l" r="r" t="t"/>
                <a:pathLst>
                  <a:path extrusionOk="0" h="589" w="713">
                    <a:moveTo>
                      <a:pt x="351" y="1"/>
                    </a:moveTo>
                    <a:cubicBezTo>
                      <a:pt x="176" y="1"/>
                      <a:pt x="1" y="158"/>
                      <a:pt x="65" y="381"/>
                    </a:cubicBezTo>
                    <a:cubicBezTo>
                      <a:pt x="110" y="528"/>
                      <a:pt x="218" y="589"/>
                      <a:pt x="328" y="589"/>
                    </a:cubicBezTo>
                    <a:cubicBezTo>
                      <a:pt x="518" y="589"/>
                      <a:pt x="713" y="406"/>
                      <a:pt x="602" y="169"/>
                    </a:cubicBezTo>
                    <a:cubicBezTo>
                      <a:pt x="548" y="51"/>
                      <a:pt x="449" y="1"/>
                      <a:pt x="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67" name="Google Shape;8367;p40"/>
              <p:cNvSpPr/>
              <p:nvPr/>
            </p:nvSpPr>
            <p:spPr>
              <a:xfrm>
                <a:off x="4142850" y="3326250"/>
                <a:ext cx="17650" cy="14300"/>
              </a:xfrm>
              <a:custGeom>
                <a:rect b="b" l="l" r="r" t="t"/>
                <a:pathLst>
                  <a:path extrusionOk="0" h="572" w="706">
                    <a:moveTo>
                      <a:pt x="349" y="0"/>
                    </a:moveTo>
                    <a:cubicBezTo>
                      <a:pt x="175" y="0"/>
                      <a:pt x="1" y="153"/>
                      <a:pt x="57" y="364"/>
                    </a:cubicBezTo>
                    <a:cubicBezTo>
                      <a:pt x="103" y="510"/>
                      <a:pt x="211" y="571"/>
                      <a:pt x="321" y="571"/>
                    </a:cubicBezTo>
                    <a:cubicBezTo>
                      <a:pt x="511" y="571"/>
                      <a:pt x="706" y="389"/>
                      <a:pt x="595" y="151"/>
                    </a:cubicBezTo>
                    <a:cubicBezTo>
                      <a:pt x="538" y="46"/>
                      <a:pt x="443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68" name="Google Shape;8368;p40"/>
              <p:cNvSpPr/>
              <p:nvPr/>
            </p:nvSpPr>
            <p:spPr>
              <a:xfrm>
                <a:off x="4067025" y="3350325"/>
                <a:ext cx="17175" cy="14225"/>
              </a:xfrm>
              <a:custGeom>
                <a:rect b="b" l="l" r="r" t="t"/>
                <a:pathLst>
                  <a:path extrusionOk="0" h="569" w="687">
                    <a:moveTo>
                      <a:pt x="373" y="0"/>
                    </a:moveTo>
                    <a:cubicBezTo>
                      <a:pt x="182" y="0"/>
                      <a:pt x="1" y="203"/>
                      <a:pt x="116" y="425"/>
                    </a:cubicBezTo>
                    <a:cubicBezTo>
                      <a:pt x="154" y="500"/>
                      <a:pt x="229" y="550"/>
                      <a:pt x="316" y="563"/>
                    </a:cubicBezTo>
                    <a:cubicBezTo>
                      <a:pt x="335" y="566"/>
                      <a:pt x="353" y="568"/>
                      <a:pt x="371" y="568"/>
                    </a:cubicBezTo>
                    <a:cubicBezTo>
                      <a:pt x="546" y="568"/>
                      <a:pt x="687" y="407"/>
                      <a:pt x="641" y="226"/>
                    </a:cubicBezTo>
                    <a:cubicBezTo>
                      <a:pt x="641" y="213"/>
                      <a:pt x="641" y="188"/>
                      <a:pt x="629" y="176"/>
                    </a:cubicBezTo>
                    <a:cubicBezTo>
                      <a:pt x="616" y="151"/>
                      <a:pt x="604" y="126"/>
                      <a:pt x="591" y="113"/>
                    </a:cubicBezTo>
                    <a:cubicBezTo>
                      <a:pt x="530" y="34"/>
                      <a:pt x="451" y="0"/>
                      <a:pt x="3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69" name="Google Shape;8369;p40"/>
              <p:cNvSpPr/>
              <p:nvPr/>
            </p:nvSpPr>
            <p:spPr>
              <a:xfrm>
                <a:off x="4033575" y="3582975"/>
                <a:ext cx="18250" cy="14275"/>
              </a:xfrm>
              <a:custGeom>
                <a:rect b="b" l="l" r="r" t="t"/>
                <a:pathLst>
                  <a:path extrusionOk="0" h="571" w="730">
                    <a:moveTo>
                      <a:pt x="403" y="0"/>
                    </a:moveTo>
                    <a:cubicBezTo>
                      <a:pt x="369" y="0"/>
                      <a:pt x="336" y="6"/>
                      <a:pt x="305" y="17"/>
                    </a:cubicBezTo>
                    <a:cubicBezTo>
                      <a:pt x="1" y="152"/>
                      <a:pt x="133" y="571"/>
                      <a:pt x="408" y="571"/>
                    </a:cubicBezTo>
                    <a:cubicBezTo>
                      <a:pt x="439" y="571"/>
                      <a:pt x="471" y="566"/>
                      <a:pt x="505" y="554"/>
                    </a:cubicBezTo>
                    <a:cubicBezTo>
                      <a:pt x="654" y="492"/>
                      <a:pt x="729" y="330"/>
                      <a:pt x="667" y="180"/>
                    </a:cubicBezTo>
                    <a:cubicBezTo>
                      <a:pt x="628" y="64"/>
                      <a:pt x="515" y="0"/>
                      <a:pt x="4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70" name="Google Shape;8370;p40"/>
              <p:cNvSpPr/>
              <p:nvPr/>
            </p:nvSpPr>
            <p:spPr>
              <a:xfrm>
                <a:off x="4326100" y="3437400"/>
                <a:ext cx="15775" cy="14550"/>
              </a:xfrm>
              <a:custGeom>
                <a:rect b="b" l="l" r="r" t="t"/>
                <a:pathLst>
                  <a:path extrusionOk="0" h="582" w="631">
                    <a:moveTo>
                      <a:pt x="320" y="1"/>
                    </a:moveTo>
                    <a:cubicBezTo>
                      <a:pt x="238" y="1"/>
                      <a:pt x="157" y="37"/>
                      <a:pt x="101" y="117"/>
                    </a:cubicBezTo>
                    <a:cubicBezTo>
                      <a:pt x="1" y="229"/>
                      <a:pt x="13" y="417"/>
                      <a:pt x="138" y="517"/>
                    </a:cubicBezTo>
                    <a:cubicBezTo>
                      <a:pt x="193" y="561"/>
                      <a:pt x="256" y="582"/>
                      <a:pt x="318" y="582"/>
                    </a:cubicBezTo>
                    <a:cubicBezTo>
                      <a:pt x="479" y="582"/>
                      <a:pt x="631" y="444"/>
                      <a:pt x="613" y="254"/>
                    </a:cubicBezTo>
                    <a:cubicBezTo>
                      <a:pt x="590" y="98"/>
                      <a:pt x="455" y="1"/>
                      <a:pt x="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71" name="Google Shape;8371;p40"/>
              <p:cNvSpPr/>
              <p:nvPr/>
            </p:nvSpPr>
            <p:spPr>
              <a:xfrm>
                <a:off x="4363275" y="3416875"/>
                <a:ext cx="18550" cy="14475"/>
              </a:xfrm>
              <a:custGeom>
                <a:rect b="b" l="l" r="r" t="t"/>
                <a:pathLst>
                  <a:path extrusionOk="0" h="579" w="742">
                    <a:moveTo>
                      <a:pt x="362" y="0"/>
                    </a:moveTo>
                    <a:cubicBezTo>
                      <a:pt x="267" y="0"/>
                      <a:pt x="171" y="47"/>
                      <a:pt x="113" y="138"/>
                    </a:cubicBezTo>
                    <a:cubicBezTo>
                      <a:pt x="1" y="313"/>
                      <a:pt x="113" y="538"/>
                      <a:pt x="326" y="575"/>
                    </a:cubicBezTo>
                    <a:cubicBezTo>
                      <a:pt x="341" y="577"/>
                      <a:pt x="355" y="579"/>
                      <a:pt x="370" y="579"/>
                    </a:cubicBezTo>
                    <a:cubicBezTo>
                      <a:pt x="595" y="579"/>
                      <a:pt x="742" y="313"/>
                      <a:pt x="601" y="125"/>
                    </a:cubicBezTo>
                    <a:cubicBezTo>
                      <a:pt x="540" y="41"/>
                      <a:pt x="451" y="0"/>
                      <a:pt x="3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72" name="Google Shape;8372;p40"/>
              <p:cNvSpPr/>
              <p:nvPr/>
            </p:nvSpPr>
            <p:spPr>
              <a:xfrm>
                <a:off x="4296125" y="3403775"/>
                <a:ext cx="17200" cy="14550"/>
              </a:xfrm>
              <a:custGeom>
                <a:rect b="b" l="l" r="r" t="t"/>
                <a:pathLst>
                  <a:path extrusionOk="0" h="582" w="688">
                    <a:moveTo>
                      <a:pt x="404" y="0"/>
                    </a:moveTo>
                    <a:cubicBezTo>
                      <a:pt x="194" y="0"/>
                      <a:pt x="1" y="237"/>
                      <a:pt x="162" y="462"/>
                    </a:cubicBezTo>
                    <a:cubicBezTo>
                      <a:pt x="221" y="544"/>
                      <a:pt x="305" y="582"/>
                      <a:pt x="389" y="582"/>
                    </a:cubicBezTo>
                    <a:cubicBezTo>
                      <a:pt x="522" y="582"/>
                      <a:pt x="652" y="490"/>
                      <a:pt x="675" y="337"/>
                    </a:cubicBezTo>
                    <a:cubicBezTo>
                      <a:pt x="687" y="287"/>
                      <a:pt x="687" y="237"/>
                      <a:pt x="662" y="187"/>
                    </a:cubicBezTo>
                    <a:cubicBezTo>
                      <a:pt x="650" y="162"/>
                      <a:pt x="637" y="149"/>
                      <a:pt x="625" y="124"/>
                    </a:cubicBezTo>
                    <a:lnTo>
                      <a:pt x="637" y="124"/>
                    </a:lnTo>
                    <a:cubicBezTo>
                      <a:pt x="570" y="37"/>
                      <a:pt x="486" y="0"/>
                      <a:pt x="4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73" name="Google Shape;8373;p40"/>
              <p:cNvSpPr/>
              <p:nvPr/>
            </p:nvSpPr>
            <p:spPr>
              <a:xfrm>
                <a:off x="4307850" y="3364625"/>
                <a:ext cx="15150" cy="14625"/>
              </a:xfrm>
              <a:custGeom>
                <a:rect b="b" l="l" r="r" t="t"/>
                <a:pathLst>
                  <a:path extrusionOk="0" h="585" w="606">
                    <a:moveTo>
                      <a:pt x="313" y="1"/>
                    </a:moveTo>
                    <a:cubicBezTo>
                      <a:pt x="152" y="1"/>
                      <a:pt x="0" y="138"/>
                      <a:pt x="18" y="328"/>
                    </a:cubicBezTo>
                    <a:cubicBezTo>
                      <a:pt x="42" y="487"/>
                      <a:pt x="176" y="585"/>
                      <a:pt x="312" y="585"/>
                    </a:cubicBezTo>
                    <a:cubicBezTo>
                      <a:pt x="391" y="585"/>
                      <a:pt x="471" y="552"/>
                      <a:pt x="531" y="478"/>
                    </a:cubicBezTo>
                    <a:cubicBezTo>
                      <a:pt x="581" y="416"/>
                      <a:pt x="606" y="341"/>
                      <a:pt x="593" y="266"/>
                    </a:cubicBezTo>
                    <a:cubicBezTo>
                      <a:pt x="593" y="241"/>
                      <a:pt x="593" y="216"/>
                      <a:pt x="581" y="191"/>
                    </a:cubicBezTo>
                    <a:cubicBezTo>
                      <a:pt x="568" y="141"/>
                      <a:pt x="531" y="103"/>
                      <a:pt x="493" y="66"/>
                    </a:cubicBezTo>
                    <a:cubicBezTo>
                      <a:pt x="438" y="21"/>
                      <a:pt x="375" y="1"/>
                      <a:pt x="31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74" name="Google Shape;8374;p40"/>
              <p:cNvSpPr/>
              <p:nvPr/>
            </p:nvSpPr>
            <p:spPr>
              <a:xfrm>
                <a:off x="4342350" y="3364025"/>
                <a:ext cx="17725" cy="14500"/>
              </a:xfrm>
              <a:custGeom>
                <a:rect b="b" l="l" r="r" t="t"/>
                <a:pathLst>
                  <a:path extrusionOk="0" h="580" w="709">
                    <a:moveTo>
                      <a:pt x="367" y="0"/>
                    </a:moveTo>
                    <a:cubicBezTo>
                      <a:pt x="270" y="0"/>
                      <a:pt x="172" y="48"/>
                      <a:pt x="113" y="140"/>
                    </a:cubicBezTo>
                    <a:cubicBezTo>
                      <a:pt x="0" y="315"/>
                      <a:pt x="113" y="540"/>
                      <a:pt x="325" y="577"/>
                    </a:cubicBezTo>
                    <a:cubicBezTo>
                      <a:pt x="337" y="579"/>
                      <a:pt x="348" y="579"/>
                      <a:pt x="359" y="579"/>
                    </a:cubicBezTo>
                    <a:cubicBezTo>
                      <a:pt x="556" y="579"/>
                      <a:pt x="709" y="379"/>
                      <a:pt x="638" y="190"/>
                    </a:cubicBezTo>
                    <a:cubicBezTo>
                      <a:pt x="625" y="165"/>
                      <a:pt x="613" y="140"/>
                      <a:pt x="600" y="115"/>
                    </a:cubicBezTo>
                    <a:cubicBezTo>
                      <a:pt x="541" y="38"/>
                      <a:pt x="454" y="0"/>
                      <a:pt x="3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75" name="Google Shape;8375;p40"/>
              <p:cNvSpPr/>
              <p:nvPr/>
            </p:nvSpPr>
            <p:spPr>
              <a:xfrm>
                <a:off x="4376400" y="338352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3" y="0"/>
                    </a:moveTo>
                    <a:cubicBezTo>
                      <a:pt x="287" y="0"/>
                      <a:pt x="249" y="7"/>
                      <a:pt x="213" y="22"/>
                    </a:cubicBezTo>
                    <a:cubicBezTo>
                      <a:pt x="63" y="72"/>
                      <a:pt x="1" y="247"/>
                      <a:pt x="51" y="397"/>
                    </a:cubicBezTo>
                    <a:cubicBezTo>
                      <a:pt x="100" y="506"/>
                      <a:pt x="211" y="575"/>
                      <a:pt x="330" y="575"/>
                    </a:cubicBezTo>
                    <a:cubicBezTo>
                      <a:pt x="362" y="575"/>
                      <a:pt x="394" y="570"/>
                      <a:pt x="425" y="560"/>
                    </a:cubicBezTo>
                    <a:cubicBezTo>
                      <a:pt x="575" y="497"/>
                      <a:pt x="650" y="335"/>
                      <a:pt x="588" y="185"/>
                    </a:cubicBezTo>
                    <a:cubicBezTo>
                      <a:pt x="550" y="71"/>
                      <a:pt x="440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76" name="Google Shape;8376;p40"/>
              <p:cNvSpPr/>
              <p:nvPr/>
            </p:nvSpPr>
            <p:spPr>
              <a:xfrm>
                <a:off x="4284600" y="3304000"/>
                <a:ext cx="16225" cy="11800"/>
              </a:xfrm>
              <a:custGeom>
                <a:rect b="b" l="l" r="r" t="t"/>
                <a:pathLst>
                  <a:path extrusionOk="0" h="472" w="649">
                    <a:moveTo>
                      <a:pt x="306" y="1"/>
                    </a:moveTo>
                    <a:cubicBezTo>
                      <a:pt x="171" y="1"/>
                      <a:pt x="46" y="106"/>
                      <a:pt x="24" y="241"/>
                    </a:cubicBezTo>
                    <a:cubicBezTo>
                      <a:pt x="1" y="400"/>
                      <a:pt x="141" y="472"/>
                      <a:pt x="287" y="472"/>
                    </a:cubicBezTo>
                    <a:cubicBezTo>
                      <a:pt x="463" y="472"/>
                      <a:pt x="648" y="369"/>
                      <a:pt x="573" y="192"/>
                    </a:cubicBezTo>
                    <a:cubicBezTo>
                      <a:pt x="536" y="92"/>
                      <a:pt x="461" y="17"/>
                      <a:pt x="348" y="4"/>
                    </a:cubicBezTo>
                    <a:cubicBezTo>
                      <a:pt x="334" y="2"/>
                      <a:pt x="320" y="1"/>
                      <a:pt x="3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77" name="Google Shape;8377;p40"/>
              <p:cNvSpPr/>
              <p:nvPr/>
            </p:nvSpPr>
            <p:spPr>
              <a:xfrm>
                <a:off x="4322050" y="3292300"/>
                <a:ext cx="15775" cy="14375"/>
              </a:xfrm>
              <a:custGeom>
                <a:rect b="b" l="l" r="r" t="t"/>
                <a:pathLst>
                  <a:path extrusionOk="0" h="575" w="631">
                    <a:moveTo>
                      <a:pt x="327" y="0"/>
                    </a:moveTo>
                    <a:cubicBezTo>
                      <a:pt x="245" y="0"/>
                      <a:pt x="161" y="35"/>
                      <a:pt x="100" y="110"/>
                    </a:cubicBezTo>
                    <a:cubicBezTo>
                      <a:pt x="0" y="235"/>
                      <a:pt x="25" y="410"/>
                      <a:pt x="150" y="510"/>
                    </a:cubicBezTo>
                    <a:cubicBezTo>
                      <a:pt x="206" y="555"/>
                      <a:pt x="268" y="575"/>
                      <a:pt x="329" y="575"/>
                    </a:cubicBezTo>
                    <a:cubicBezTo>
                      <a:pt x="486" y="575"/>
                      <a:pt x="631" y="440"/>
                      <a:pt x="612" y="260"/>
                    </a:cubicBezTo>
                    <a:cubicBezTo>
                      <a:pt x="597" y="96"/>
                      <a:pt x="464" y="0"/>
                      <a:pt x="3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78" name="Google Shape;8378;p40"/>
              <p:cNvSpPr/>
              <p:nvPr/>
            </p:nvSpPr>
            <p:spPr>
              <a:xfrm>
                <a:off x="4268775" y="3337100"/>
                <a:ext cx="18925" cy="14550"/>
              </a:xfrm>
              <a:custGeom>
                <a:rect b="b" l="l" r="r" t="t"/>
                <a:pathLst>
                  <a:path extrusionOk="0" h="582" w="757">
                    <a:moveTo>
                      <a:pt x="371" y="1"/>
                    </a:moveTo>
                    <a:cubicBezTo>
                      <a:pt x="291" y="1"/>
                      <a:pt x="212" y="35"/>
                      <a:pt x="157" y="105"/>
                    </a:cubicBezTo>
                    <a:cubicBezTo>
                      <a:pt x="1" y="297"/>
                      <a:pt x="133" y="581"/>
                      <a:pt x="376" y="581"/>
                    </a:cubicBezTo>
                    <a:cubicBezTo>
                      <a:pt x="386" y="581"/>
                      <a:pt x="396" y="581"/>
                      <a:pt x="407" y="580"/>
                    </a:cubicBezTo>
                    <a:cubicBezTo>
                      <a:pt x="657" y="555"/>
                      <a:pt x="756" y="230"/>
                      <a:pt x="557" y="67"/>
                    </a:cubicBezTo>
                    <a:cubicBezTo>
                      <a:pt x="501" y="23"/>
                      <a:pt x="436" y="1"/>
                      <a:pt x="3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79" name="Google Shape;8379;p40"/>
              <p:cNvSpPr/>
              <p:nvPr/>
            </p:nvSpPr>
            <p:spPr>
              <a:xfrm>
                <a:off x="4349525" y="3326200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09" y="0"/>
                    </a:moveTo>
                    <a:cubicBezTo>
                      <a:pt x="277" y="0"/>
                      <a:pt x="245" y="5"/>
                      <a:pt x="213" y="16"/>
                    </a:cubicBezTo>
                    <a:cubicBezTo>
                      <a:pt x="76" y="78"/>
                      <a:pt x="1" y="241"/>
                      <a:pt x="51" y="391"/>
                    </a:cubicBezTo>
                    <a:cubicBezTo>
                      <a:pt x="100" y="509"/>
                      <a:pt x="212" y="581"/>
                      <a:pt x="331" y="581"/>
                    </a:cubicBezTo>
                    <a:cubicBezTo>
                      <a:pt x="363" y="581"/>
                      <a:pt x="394" y="576"/>
                      <a:pt x="426" y="566"/>
                    </a:cubicBezTo>
                    <a:cubicBezTo>
                      <a:pt x="576" y="503"/>
                      <a:pt x="651" y="341"/>
                      <a:pt x="588" y="191"/>
                    </a:cubicBezTo>
                    <a:cubicBezTo>
                      <a:pt x="549" y="72"/>
                      <a:pt x="431" y="0"/>
                      <a:pt x="3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80" name="Google Shape;8380;p40"/>
              <p:cNvSpPr/>
              <p:nvPr/>
            </p:nvSpPr>
            <p:spPr>
              <a:xfrm>
                <a:off x="4415925" y="3328375"/>
                <a:ext cx="18925" cy="14525"/>
              </a:xfrm>
              <a:custGeom>
                <a:rect b="b" l="l" r="r" t="t"/>
                <a:pathLst>
                  <a:path extrusionOk="0" h="581" w="757">
                    <a:moveTo>
                      <a:pt x="376" y="1"/>
                    </a:moveTo>
                    <a:cubicBezTo>
                      <a:pt x="294" y="1"/>
                      <a:pt x="213" y="38"/>
                      <a:pt x="157" y="116"/>
                    </a:cubicBezTo>
                    <a:cubicBezTo>
                      <a:pt x="1" y="308"/>
                      <a:pt x="144" y="580"/>
                      <a:pt x="376" y="580"/>
                    </a:cubicBezTo>
                    <a:cubicBezTo>
                      <a:pt x="386" y="580"/>
                      <a:pt x="396" y="580"/>
                      <a:pt x="407" y="579"/>
                    </a:cubicBezTo>
                    <a:cubicBezTo>
                      <a:pt x="669" y="554"/>
                      <a:pt x="756" y="229"/>
                      <a:pt x="557" y="66"/>
                    </a:cubicBezTo>
                    <a:cubicBezTo>
                      <a:pt x="502" y="23"/>
                      <a:pt x="439" y="1"/>
                      <a:pt x="3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81" name="Google Shape;8381;p40"/>
              <p:cNvSpPr/>
              <p:nvPr/>
            </p:nvSpPr>
            <p:spPr>
              <a:xfrm>
                <a:off x="4396700" y="3365075"/>
                <a:ext cx="16600" cy="14575"/>
              </a:xfrm>
              <a:custGeom>
                <a:rect b="b" l="l" r="r" t="t"/>
                <a:pathLst>
                  <a:path extrusionOk="0" h="583" w="664">
                    <a:moveTo>
                      <a:pt x="336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85"/>
                      <a:pt x="1" y="248"/>
                      <a:pt x="63" y="398"/>
                    </a:cubicBezTo>
                    <a:cubicBezTo>
                      <a:pt x="111" y="512"/>
                      <a:pt x="216" y="582"/>
                      <a:pt x="329" y="582"/>
                    </a:cubicBezTo>
                    <a:cubicBezTo>
                      <a:pt x="365" y="582"/>
                      <a:pt x="402" y="575"/>
                      <a:pt x="438" y="560"/>
                    </a:cubicBezTo>
                    <a:cubicBezTo>
                      <a:pt x="588" y="498"/>
                      <a:pt x="663" y="335"/>
                      <a:pt x="601" y="185"/>
                    </a:cubicBezTo>
                    <a:cubicBezTo>
                      <a:pt x="563" y="71"/>
                      <a:pt x="453" y="1"/>
                      <a:pt x="3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82" name="Google Shape;8382;p40"/>
              <p:cNvSpPr/>
              <p:nvPr/>
            </p:nvSpPr>
            <p:spPr>
              <a:xfrm>
                <a:off x="4392325" y="3258750"/>
                <a:ext cx="16375" cy="14300"/>
              </a:xfrm>
              <a:custGeom>
                <a:rect b="b" l="l" r="r" t="t"/>
                <a:pathLst>
                  <a:path extrusionOk="0" h="572" w="655">
                    <a:moveTo>
                      <a:pt x="308" y="1"/>
                    </a:moveTo>
                    <a:cubicBezTo>
                      <a:pt x="172" y="1"/>
                      <a:pt x="36" y="91"/>
                      <a:pt x="13" y="252"/>
                    </a:cubicBezTo>
                    <a:cubicBezTo>
                      <a:pt x="1" y="327"/>
                      <a:pt x="26" y="402"/>
                      <a:pt x="63" y="464"/>
                    </a:cubicBezTo>
                    <a:lnTo>
                      <a:pt x="76" y="464"/>
                    </a:lnTo>
                    <a:cubicBezTo>
                      <a:pt x="136" y="540"/>
                      <a:pt x="216" y="572"/>
                      <a:pt x="294" y="572"/>
                    </a:cubicBezTo>
                    <a:cubicBezTo>
                      <a:pt x="477" y="572"/>
                      <a:pt x="654" y="399"/>
                      <a:pt x="576" y="189"/>
                    </a:cubicBezTo>
                    <a:cubicBezTo>
                      <a:pt x="563" y="164"/>
                      <a:pt x="551" y="139"/>
                      <a:pt x="538" y="114"/>
                    </a:cubicBezTo>
                    <a:cubicBezTo>
                      <a:pt x="480" y="37"/>
                      <a:pt x="394" y="1"/>
                      <a:pt x="3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83" name="Google Shape;8383;p40"/>
              <p:cNvSpPr/>
              <p:nvPr/>
            </p:nvSpPr>
            <p:spPr>
              <a:xfrm>
                <a:off x="4378600" y="3304650"/>
                <a:ext cx="16250" cy="14375"/>
              </a:xfrm>
              <a:custGeom>
                <a:rect b="b" l="l" r="r" t="t"/>
                <a:pathLst>
                  <a:path extrusionOk="0" h="575" w="650">
                    <a:moveTo>
                      <a:pt x="319" y="0"/>
                    </a:moveTo>
                    <a:cubicBezTo>
                      <a:pt x="288" y="0"/>
                      <a:pt x="256" y="5"/>
                      <a:pt x="225" y="16"/>
                    </a:cubicBezTo>
                    <a:cubicBezTo>
                      <a:pt x="75" y="78"/>
                      <a:pt x="0" y="240"/>
                      <a:pt x="63" y="390"/>
                    </a:cubicBezTo>
                    <a:cubicBezTo>
                      <a:pt x="100" y="504"/>
                      <a:pt x="211" y="575"/>
                      <a:pt x="327" y="575"/>
                    </a:cubicBezTo>
                    <a:cubicBezTo>
                      <a:pt x="364" y="575"/>
                      <a:pt x="401" y="568"/>
                      <a:pt x="437" y="553"/>
                    </a:cubicBezTo>
                    <a:cubicBezTo>
                      <a:pt x="575" y="503"/>
                      <a:pt x="650" y="328"/>
                      <a:pt x="600" y="191"/>
                    </a:cubicBezTo>
                    <a:cubicBezTo>
                      <a:pt x="550" y="72"/>
                      <a:pt x="438" y="0"/>
                      <a:pt x="3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84" name="Google Shape;8384;p40"/>
              <p:cNvSpPr/>
              <p:nvPr/>
            </p:nvSpPr>
            <p:spPr>
              <a:xfrm>
                <a:off x="4257675" y="3459975"/>
                <a:ext cx="17425" cy="14450"/>
              </a:xfrm>
              <a:custGeom>
                <a:rect b="b" l="l" r="r" t="t"/>
                <a:pathLst>
                  <a:path extrusionOk="0" h="578" w="697">
                    <a:moveTo>
                      <a:pt x="350" y="1"/>
                    </a:moveTo>
                    <a:cubicBezTo>
                      <a:pt x="254" y="1"/>
                      <a:pt x="159" y="48"/>
                      <a:pt x="101" y="138"/>
                    </a:cubicBezTo>
                    <a:cubicBezTo>
                      <a:pt x="1" y="313"/>
                      <a:pt x="101" y="538"/>
                      <a:pt x="313" y="576"/>
                    </a:cubicBezTo>
                    <a:cubicBezTo>
                      <a:pt x="325" y="577"/>
                      <a:pt x="336" y="578"/>
                      <a:pt x="347" y="578"/>
                    </a:cubicBezTo>
                    <a:cubicBezTo>
                      <a:pt x="544" y="578"/>
                      <a:pt x="697" y="377"/>
                      <a:pt x="626" y="188"/>
                    </a:cubicBezTo>
                    <a:cubicBezTo>
                      <a:pt x="613" y="163"/>
                      <a:pt x="601" y="138"/>
                      <a:pt x="588" y="126"/>
                    </a:cubicBezTo>
                    <a:cubicBezTo>
                      <a:pt x="528" y="42"/>
                      <a:pt x="439" y="1"/>
                      <a:pt x="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85" name="Google Shape;8385;p40"/>
              <p:cNvSpPr/>
              <p:nvPr/>
            </p:nvSpPr>
            <p:spPr>
              <a:xfrm>
                <a:off x="4262875" y="3422725"/>
                <a:ext cx="17025" cy="12900"/>
              </a:xfrm>
              <a:custGeom>
                <a:rect b="b" l="l" r="r" t="t"/>
                <a:pathLst>
                  <a:path extrusionOk="0" h="516" w="681">
                    <a:moveTo>
                      <a:pt x="490" y="0"/>
                    </a:moveTo>
                    <a:cubicBezTo>
                      <a:pt x="281" y="0"/>
                      <a:pt x="0" y="286"/>
                      <a:pt x="205" y="454"/>
                    </a:cubicBezTo>
                    <a:cubicBezTo>
                      <a:pt x="257" y="495"/>
                      <a:pt x="318" y="515"/>
                      <a:pt x="379" y="515"/>
                    </a:cubicBezTo>
                    <a:cubicBezTo>
                      <a:pt x="463" y="515"/>
                      <a:pt x="547" y="477"/>
                      <a:pt x="605" y="404"/>
                    </a:cubicBezTo>
                    <a:cubicBezTo>
                      <a:pt x="655" y="341"/>
                      <a:pt x="680" y="266"/>
                      <a:pt x="668" y="191"/>
                    </a:cubicBezTo>
                    <a:cubicBezTo>
                      <a:pt x="668" y="166"/>
                      <a:pt x="668" y="141"/>
                      <a:pt x="655" y="116"/>
                    </a:cubicBezTo>
                    <a:cubicBezTo>
                      <a:pt x="623" y="34"/>
                      <a:pt x="561" y="0"/>
                      <a:pt x="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86" name="Google Shape;8386;p40"/>
              <p:cNvSpPr/>
              <p:nvPr/>
            </p:nvSpPr>
            <p:spPr>
              <a:xfrm>
                <a:off x="4231450" y="3400275"/>
                <a:ext cx="17400" cy="14475"/>
              </a:xfrm>
              <a:custGeom>
                <a:rect b="b" l="l" r="r" t="t"/>
                <a:pathLst>
                  <a:path extrusionOk="0" h="579" w="696">
                    <a:moveTo>
                      <a:pt x="361" y="0"/>
                    </a:moveTo>
                    <a:cubicBezTo>
                      <a:pt x="263" y="0"/>
                      <a:pt x="165" y="47"/>
                      <a:pt x="113" y="140"/>
                    </a:cubicBezTo>
                    <a:cubicBezTo>
                      <a:pt x="0" y="314"/>
                      <a:pt x="113" y="539"/>
                      <a:pt x="313" y="577"/>
                    </a:cubicBezTo>
                    <a:cubicBezTo>
                      <a:pt x="325" y="578"/>
                      <a:pt x="337" y="579"/>
                      <a:pt x="348" y="579"/>
                    </a:cubicBezTo>
                    <a:cubicBezTo>
                      <a:pt x="554" y="579"/>
                      <a:pt x="696" y="379"/>
                      <a:pt x="625" y="189"/>
                    </a:cubicBezTo>
                    <a:cubicBezTo>
                      <a:pt x="612" y="165"/>
                      <a:pt x="600" y="140"/>
                      <a:pt x="587" y="115"/>
                    </a:cubicBezTo>
                    <a:cubicBezTo>
                      <a:pt x="534" y="38"/>
                      <a:pt x="448" y="0"/>
                      <a:pt x="3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87" name="Google Shape;8387;p40"/>
              <p:cNvSpPr/>
              <p:nvPr/>
            </p:nvSpPr>
            <p:spPr>
              <a:xfrm>
                <a:off x="4207575" y="3334625"/>
                <a:ext cx="17375" cy="12975"/>
              </a:xfrm>
              <a:custGeom>
                <a:rect b="b" l="l" r="r" t="t"/>
                <a:pathLst>
                  <a:path extrusionOk="0" h="519" w="695">
                    <a:moveTo>
                      <a:pt x="490" y="0"/>
                    </a:moveTo>
                    <a:cubicBezTo>
                      <a:pt x="282" y="0"/>
                      <a:pt x="0" y="286"/>
                      <a:pt x="205" y="454"/>
                    </a:cubicBezTo>
                    <a:cubicBezTo>
                      <a:pt x="261" y="499"/>
                      <a:pt x="323" y="519"/>
                      <a:pt x="385" y="519"/>
                    </a:cubicBezTo>
                    <a:cubicBezTo>
                      <a:pt x="545" y="519"/>
                      <a:pt x="695" y="381"/>
                      <a:pt x="668" y="191"/>
                    </a:cubicBezTo>
                    <a:cubicBezTo>
                      <a:pt x="668" y="166"/>
                      <a:pt x="668" y="141"/>
                      <a:pt x="655" y="116"/>
                    </a:cubicBezTo>
                    <a:cubicBezTo>
                      <a:pt x="623" y="34"/>
                      <a:pt x="561" y="0"/>
                      <a:pt x="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88" name="Google Shape;8388;p40"/>
              <p:cNvSpPr/>
              <p:nvPr/>
            </p:nvSpPr>
            <p:spPr>
              <a:xfrm>
                <a:off x="4233975" y="3361050"/>
                <a:ext cx="19250" cy="14650"/>
              </a:xfrm>
              <a:custGeom>
                <a:rect b="b" l="l" r="r" t="t"/>
                <a:pathLst>
                  <a:path extrusionOk="0" h="586" w="770">
                    <a:moveTo>
                      <a:pt x="399" y="1"/>
                    </a:moveTo>
                    <a:cubicBezTo>
                      <a:pt x="63" y="1"/>
                      <a:pt x="1" y="549"/>
                      <a:pt x="386" y="584"/>
                    </a:cubicBezTo>
                    <a:cubicBezTo>
                      <a:pt x="398" y="585"/>
                      <a:pt x="409" y="586"/>
                      <a:pt x="421" y="586"/>
                    </a:cubicBezTo>
                    <a:cubicBezTo>
                      <a:pt x="617" y="586"/>
                      <a:pt x="770" y="386"/>
                      <a:pt x="699" y="196"/>
                    </a:cubicBezTo>
                    <a:cubicBezTo>
                      <a:pt x="686" y="171"/>
                      <a:pt x="674" y="146"/>
                      <a:pt x="661" y="121"/>
                    </a:cubicBezTo>
                    <a:cubicBezTo>
                      <a:pt x="611" y="59"/>
                      <a:pt x="549" y="21"/>
                      <a:pt x="474" y="9"/>
                    </a:cubicBezTo>
                    <a:cubicBezTo>
                      <a:pt x="448" y="3"/>
                      <a:pt x="423" y="1"/>
                      <a:pt x="3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89" name="Google Shape;8389;p40"/>
              <p:cNvSpPr/>
              <p:nvPr/>
            </p:nvSpPr>
            <p:spPr>
              <a:xfrm>
                <a:off x="4378900" y="3344875"/>
                <a:ext cx="17600" cy="14625"/>
              </a:xfrm>
              <a:custGeom>
                <a:rect b="b" l="l" r="r" t="t"/>
                <a:pathLst>
                  <a:path extrusionOk="0" h="585" w="704">
                    <a:moveTo>
                      <a:pt x="384" y="1"/>
                    </a:moveTo>
                    <a:cubicBezTo>
                      <a:pt x="327" y="1"/>
                      <a:pt x="267" y="18"/>
                      <a:pt x="213" y="56"/>
                    </a:cubicBezTo>
                    <a:cubicBezTo>
                      <a:pt x="1" y="206"/>
                      <a:pt x="88" y="531"/>
                      <a:pt x="338" y="581"/>
                    </a:cubicBezTo>
                    <a:cubicBezTo>
                      <a:pt x="353" y="583"/>
                      <a:pt x="368" y="584"/>
                      <a:pt x="383" y="584"/>
                    </a:cubicBezTo>
                    <a:cubicBezTo>
                      <a:pt x="527" y="584"/>
                      <a:pt x="653" y="478"/>
                      <a:pt x="675" y="331"/>
                    </a:cubicBezTo>
                    <a:cubicBezTo>
                      <a:pt x="703" y="145"/>
                      <a:pt x="551" y="1"/>
                      <a:pt x="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90" name="Google Shape;8390;p40"/>
              <p:cNvSpPr/>
              <p:nvPr/>
            </p:nvSpPr>
            <p:spPr>
              <a:xfrm>
                <a:off x="4313300" y="3330800"/>
                <a:ext cx="17400" cy="14600"/>
              </a:xfrm>
              <a:custGeom>
                <a:rect b="b" l="l" r="r" t="t"/>
                <a:pathLst>
                  <a:path extrusionOk="0" h="584" w="696">
                    <a:moveTo>
                      <a:pt x="349" y="0"/>
                    </a:moveTo>
                    <a:cubicBezTo>
                      <a:pt x="254" y="0"/>
                      <a:pt x="158" y="47"/>
                      <a:pt x="100" y="144"/>
                    </a:cubicBezTo>
                    <a:cubicBezTo>
                      <a:pt x="0" y="319"/>
                      <a:pt x="100" y="544"/>
                      <a:pt x="313" y="582"/>
                    </a:cubicBezTo>
                    <a:cubicBezTo>
                      <a:pt x="324" y="583"/>
                      <a:pt x="336" y="584"/>
                      <a:pt x="347" y="584"/>
                    </a:cubicBezTo>
                    <a:cubicBezTo>
                      <a:pt x="543" y="584"/>
                      <a:pt x="696" y="383"/>
                      <a:pt x="625" y="194"/>
                    </a:cubicBezTo>
                    <a:cubicBezTo>
                      <a:pt x="613" y="169"/>
                      <a:pt x="600" y="144"/>
                      <a:pt x="588" y="119"/>
                    </a:cubicBezTo>
                    <a:cubicBezTo>
                      <a:pt x="527" y="41"/>
                      <a:pt x="438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91" name="Google Shape;8391;p40"/>
              <p:cNvSpPr/>
              <p:nvPr/>
            </p:nvSpPr>
            <p:spPr>
              <a:xfrm>
                <a:off x="4332400" y="3399950"/>
                <a:ext cx="16375" cy="11775"/>
              </a:xfrm>
              <a:custGeom>
                <a:rect b="b" l="l" r="r" t="t"/>
                <a:pathLst>
                  <a:path extrusionOk="0" h="471" w="655">
                    <a:moveTo>
                      <a:pt x="313" y="1"/>
                    </a:moveTo>
                    <a:cubicBezTo>
                      <a:pt x="182" y="1"/>
                      <a:pt x="54" y="88"/>
                      <a:pt x="24" y="240"/>
                    </a:cubicBezTo>
                    <a:cubicBezTo>
                      <a:pt x="1" y="399"/>
                      <a:pt x="141" y="470"/>
                      <a:pt x="288" y="470"/>
                    </a:cubicBezTo>
                    <a:cubicBezTo>
                      <a:pt x="465" y="470"/>
                      <a:pt x="654" y="367"/>
                      <a:pt x="586" y="190"/>
                    </a:cubicBezTo>
                    <a:cubicBezTo>
                      <a:pt x="573" y="165"/>
                      <a:pt x="561" y="140"/>
                      <a:pt x="548" y="115"/>
                    </a:cubicBezTo>
                    <a:cubicBezTo>
                      <a:pt x="485" y="37"/>
                      <a:pt x="398" y="1"/>
                      <a:pt x="31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92" name="Google Shape;8392;p40"/>
              <p:cNvSpPr/>
              <p:nvPr/>
            </p:nvSpPr>
            <p:spPr>
              <a:xfrm>
                <a:off x="4268725" y="3381575"/>
                <a:ext cx="18725" cy="14475"/>
              </a:xfrm>
              <a:custGeom>
                <a:rect b="b" l="l" r="r" t="t"/>
                <a:pathLst>
                  <a:path extrusionOk="0" h="579" w="749">
                    <a:moveTo>
                      <a:pt x="406" y="1"/>
                    </a:moveTo>
                    <a:cubicBezTo>
                      <a:pt x="198" y="1"/>
                      <a:pt x="1" y="238"/>
                      <a:pt x="171" y="463"/>
                    </a:cubicBezTo>
                    <a:cubicBezTo>
                      <a:pt x="233" y="544"/>
                      <a:pt x="315" y="578"/>
                      <a:pt x="395" y="578"/>
                    </a:cubicBezTo>
                    <a:cubicBezTo>
                      <a:pt x="575" y="578"/>
                      <a:pt x="749" y="404"/>
                      <a:pt x="671" y="188"/>
                    </a:cubicBezTo>
                    <a:cubicBezTo>
                      <a:pt x="659" y="163"/>
                      <a:pt x="646" y="150"/>
                      <a:pt x="634" y="125"/>
                    </a:cubicBezTo>
                    <a:cubicBezTo>
                      <a:pt x="570" y="37"/>
                      <a:pt x="487" y="1"/>
                      <a:pt x="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93" name="Google Shape;8393;p40"/>
              <p:cNvSpPr/>
              <p:nvPr/>
            </p:nvSpPr>
            <p:spPr>
              <a:xfrm>
                <a:off x="4241175" y="3315300"/>
                <a:ext cx="18275" cy="14500"/>
              </a:xfrm>
              <a:custGeom>
                <a:rect b="b" l="l" r="r" t="t"/>
                <a:pathLst>
                  <a:path extrusionOk="0" h="580" w="731">
                    <a:moveTo>
                      <a:pt x="381" y="0"/>
                    </a:moveTo>
                    <a:cubicBezTo>
                      <a:pt x="186" y="0"/>
                      <a:pt x="1" y="207"/>
                      <a:pt x="123" y="427"/>
                    </a:cubicBezTo>
                    <a:cubicBezTo>
                      <a:pt x="179" y="534"/>
                      <a:pt x="273" y="579"/>
                      <a:pt x="367" y="579"/>
                    </a:cubicBezTo>
                    <a:cubicBezTo>
                      <a:pt x="548" y="579"/>
                      <a:pt x="731" y="411"/>
                      <a:pt x="648" y="189"/>
                    </a:cubicBezTo>
                    <a:cubicBezTo>
                      <a:pt x="636" y="164"/>
                      <a:pt x="623" y="139"/>
                      <a:pt x="611" y="127"/>
                    </a:cubicBezTo>
                    <a:cubicBezTo>
                      <a:pt x="548" y="38"/>
                      <a:pt x="463" y="0"/>
                      <a:pt x="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94" name="Google Shape;8394;p40"/>
              <p:cNvSpPr/>
              <p:nvPr/>
            </p:nvSpPr>
            <p:spPr>
              <a:xfrm>
                <a:off x="4293600" y="3446000"/>
                <a:ext cx="15450" cy="14425"/>
              </a:xfrm>
              <a:custGeom>
                <a:rect b="b" l="l" r="r" t="t"/>
                <a:pathLst>
                  <a:path extrusionOk="0" h="577" w="618">
                    <a:moveTo>
                      <a:pt x="296" y="0"/>
                    </a:moveTo>
                    <a:cubicBezTo>
                      <a:pt x="164" y="0"/>
                      <a:pt x="33" y="85"/>
                      <a:pt x="13" y="247"/>
                    </a:cubicBezTo>
                    <a:cubicBezTo>
                      <a:pt x="1" y="322"/>
                      <a:pt x="13" y="397"/>
                      <a:pt x="63" y="460"/>
                    </a:cubicBezTo>
                    <a:cubicBezTo>
                      <a:pt x="120" y="541"/>
                      <a:pt x="201" y="576"/>
                      <a:pt x="282" y="576"/>
                    </a:cubicBezTo>
                    <a:cubicBezTo>
                      <a:pt x="449" y="576"/>
                      <a:pt x="618" y="425"/>
                      <a:pt x="576" y="223"/>
                    </a:cubicBezTo>
                    <a:cubicBezTo>
                      <a:pt x="540" y="73"/>
                      <a:pt x="417" y="0"/>
                      <a:pt x="2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95" name="Google Shape;8395;p40"/>
              <p:cNvSpPr/>
              <p:nvPr/>
            </p:nvSpPr>
            <p:spPr>
              <a:xfrm>
                <a:off x="4353600" y="3273725"/>
                <a:ext cx="15850" cy="14500"/>
              </a:xfrm>
              <a:custGeom>
                <a:rect b="b" l="l" r="r" t="t"/>
                <a:pathLst>
                  <a:path extrusionOk="0" h="580" w="634">
                    <a:moveTo>
                      <a:pt x="296" y="1"/>
                    </a:moveTo>
                    <a:cubicBezTo>
                      <a:pt x="165" y="1"/>
                      <a:pt x="36" y="88"/>
                      <a:pt x="13" y="240"/>
                    </a:cubicBezTo>
                    <a:cubicBezTo>
                      <a:pt x="0" y="315"/>
                      <a:pt x="13" y="390"/>
                      <a:pt x="63" y="453"/>
                    </a:cubicBezTo>
                    <a:cubicBezTo>
                      <a:pt x="100" y="515"/>
                      <a:pt x="175" y="565"/>
                      <a:pt x="250" y="578"/>
                    </a:cubicBezTo>
                    <a:cubicBezTo>
                      <a:pt x="262" y="579"/>
                      <a:pt x="273" y="580"/>
                      <a:pt x="284" y="580"/>
                    </a:cubicBezTo>
                    <a:cubicBezTo>
                      <a:pt x="481" y="580"/>
                      <a:pt x="634" y="379"/>
                      <a:pt x="563" y="178"/>
                    </a:cubicBezTo>
                    <a:cubicBezTo>
                      <a:pt x="550" y="153"/>
                      <a:pt x="538" y="140"/>
                      <a:pt x="525" y="115"/>
                    </a:cubicBezTo>
                    <a:cubicBezTo>
                      <a:pt x="466" y="37"/>
                      <a:pt x="381" y="1"/>
                      <a:pt x="2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96" name="Google Shape;8396;p40"/>
              <p:cNvSpPr/>
              <p:nvPr/>
            </p:nvSpPr>
            <p:spPr>
              <a:xfrm>
                <a:off x="4418900" y="3288600"/>
                <a:ext cx="14900" cy="13925"/>
              </a:xfrm>
              <a:custGeom>
                <a:rect b="b" l="l" r="r" t="t"/>
                <a:pathLst>
                  <a:path extrusionOk="0" h="557" w="596">
                    <a:moveTo>
                      <a:pt x="287" y="1"/>
                    </a:moveTo>
                    <a:cubicBezTo>
                      <a:pt x="166" y="1"/>
                      <a:pt x="46" y="73"/>
                      <a:pt x="13" y="233"/>
                    </a:cubicBezTo>
                    <a:cubicBezTo>
                      <a:pt x="0" y="308"/>
                      <a:pt x="13" y="383"/>
                      <a:pt x="63" y="445"/>
                    </a:cubicBezTo>
                    <a:cubicBezTo>
                      <a:pt x="122" y="521"/>
                      <a:pt x="208" y="557"/>
                      <a:pt x="293" y="557"/>
                    </a:cubicBezTo>
                    <a:cubicBezTo>
                      <a:pt x="403" y="557"/>
                      <a:pt x="513" y="496"/>
                      <a:pt x="562" y="383"/>
                    </a:cubicBezTo>
                    <a:cubicBezTo>
                      <a:pt x="575" y="358"/>
                      <a:pt x="575" y="333"/>
                      <a:pt x="575" y="320"/>
                    </a:cubicBezTo>
                    <a:cubicBezTo>
                      <a:pt x="596" y="117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97" name="Google Shape;8397;p40"/>
              <p:cNvSpPr/>
              <p:nvPr/>
            </p:nvSpPr>
            <p:spPr>
              <a:xfrm>
                <a:off x="4408575" y="3404450"/>
                <a:ext cx="16600" cy="14425"/>
              </a:xfrm>
              <a:custGeom>
                <a:rect b="b" l="l" r="r" t="t"/>
                <a:pathLst>
                  <a:path extrusionOk="0" h="577" w="664">
                    <a:moveTo>
                      <a:pt x="336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63" y="397"/>
                    </a:cubicBezTo>
                    <a:cubicBezTo>
                      <a:pt x="111" y="513"/>
                      <a:pt x="219" y="577"/>
                      <a:pt x="335" y="577"/>
                    </a:cubicBezTo>
                    <a:cubicBezTo>
                      <a:pt x="369" y="577"/>
                      <a:pt x="404" y="571"/>
                      <a:pt x="438" y="560"/>
                    </a:cubicBezTo>
                    <a:cubicBezTo>
                      <a:pt x="588" y="497"/>
                      <a:pt x="663" y="335"/>
                      <a:pt x="601" y="185"/>
                    </a:cubicBezTo>
                    <a:cubicBezTo>
                      <a:pt x="563" y="71"/>
                      <a:pt x="453" y="0"/>
                      <a:pt x="3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98" name="Google Shape;8398;p40"/>
              <p:cNvSpPr/>
              <p:nvPr/>
            </p:nvSpPr>
            <p:spPr>
              <a:xfrm>
                <a:off x="4285325" y="3489000"/>
                <a:ext cx="18475" cy="15250"/>
              </a:xfrm>
              <a:custGeom>
                <a:rect b="b" l="l" r="r" t="t"/>
                <a:pathLst>
                  <a:path extrusionOk="0" h="610" w="739">
                    <a:moveTo>
                      <a:pt x="352" y="1"/>
                    </a:moveTo>
                    <a:cubicBezTo>
                      <a:pt x="168" y="1"/>
                      <a:pt x="1" y="185"/>
                      <a:pt x="82" y="402"/>
                    </a:cubicBezTo>
                    <a:cubicBezTo>
                      <a:pt x="128" y="549"/>
                      <a:pt x="237" y="609"/>
                      <a:pt x="348" y="609"/>
                    </a:cubicBezTo>
                    <a:cubicBezTo>
                      <a:pt x="541" y="609"/>
                      <a:pt x="738" y="427"/>
                      <a:pt x="619" y="190"/>
                    </a:cubicBezTo>
                    <a:cubicBezTo>
                      <a:pt x="607" y="152"/>
                      <a:pt x="582" y="115"/>
                      <a:pt x="557" y="90"/>
                    </a:cubicBezTo>
                    <a:cubicBezTo>
                      <a:pt x="495" y="27"/>
                      <a:pt x="422" y="1"/>
                      <a:pt x="3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99" name="Google Shape;8399;p40"/>
              <p:cNvSpPr/>
              <p:nvPr/>
            </p:nvSpPr>
            <p:spPr>
              <a:xfrm>
                <a:off x="4397375" y="3436225"/>
                <a:ext cx="17475" cy="14625"/>
              </a:xfrm>
              <a:custGeom>
                <a:rect b="b" l="l" r="r" t="t"/>
                <a:pathLst>
                  <a:path extrusionOk="0" h="585" w="699">
                    <a:moveTo>
                      <a:pt x="355" y="1"/>
                    </a:moveTo>
                    <a:cubicBezTo>
                      <a:pt x="141" y="1"/>
                      <a:pt x="1" y="207"/>
                      <a:pt x="74" y="401"/>
                    </a:cubicBezTo>
                    <a:cubicBezTo>
                      <a:pt x="127" y="522"/>
                      <a:pt x="238" y="585"/>
                      <a:pt x="349" y="585"/>
                    </a:cubicBezTo>
                    <a:cubicBezTo>
                      <a:pt x="445" y="585"/>
                      <a:pt x="541" y="537"/>
                      <a:pt x="599" y="439"/>
                    </a:cubicBezTo>
                    <a:cubicBezTo>
                      <a:pt x="699" y="251"/>
                      <a:pt x="586" y="14"/>
                      <a:pt x="374" y="1"/>
                    </a:cubicBezTo>
                    <a:cubicBezTo>
                      <a:pt x="367" y="1"/>
                      <a:pt x="361" y="1"/>
                      <a:pt x="3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00" name="Google Shape;8400;p40"/>
              <p:cNvSpPr/>
              <p:nvPr/>
            </p:nvSpPr>
            <p:spPr>
              <a:xfrm>
                <a:off x="4250775" y="3284275"/>
                <a:ext cx="17825" cy="14725"/>
              </a:xfrm>
              <a:custGeom>
                <a:rect b="b" l="l" r="r" t="t"/>
                <a:pathLst>
                  <a:path extrusionOk="0" h="589" w="713">
                    <a:moveTo>
                      <a:pt x="350" y="0"/>
                    </a:moveTo>
                    <a:cubicBezTo>
                      <a:pt x="176" y="0"/>
                      <a:pt x="1" y="157"/>
                      <a:pt x="64" y="381"/>
                    </a:cubicBezTo>
                    <a:cubicBezTo>
                      <a:pt x="106" y="527"/>
                      <a:pt x="212" y="588"/>
                      <a:pt x="322" y="588"/>
                    </a:cubicBezTo>
                    <a:cubicBezTo>
                      <a:pt x="512" y="588"/>
                      <a:pt x="713" y="406"/>
                      <a:pt x="602" y="168"/>
                    </a:cubicBezTo>
                    <a:cubicBezTo>
                      <a:pt x="547" y="51"/>
                      <a:pt x="449" y="0"/>
                      <a:pt x="3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01" name="Google Shape;8401;p40"/>
              <p:cNvSpPr/>
              <p:nvPr/>
            </p:nvSpPr>
            <p:spPr>
              <a:xfrm>
                <a:off x="4363900" y="3240425"/>
                <a:ext cx="14825" cy="14375"/>
              </a:xfrm>
              <a:custGeom>
                <a:rect b="b" l="l" r="r" t="t"/>
                <a:pathLst>
                  <a:path extrusionOk="0" h="575" w="593">
                    <a:moveTo>
                      <a:pt x="289" y="1"/>
                    </a:moveTo>
                    <a:cubicBezTo>
                      <a:pt x="156" y="1"/>
                      <a:pt x="20" y="88"/>
                      <a:pt x="1" y="260"/>
                    </a:cubicBezTo>
                    <a:cubicBezTo>
                      <a:pt x="1" y="298"/>
                      <a:pt x="1" y="348"/>
                      <a:pt x="13" y="385"/>
                    </a:cubicBezTo>
                    <a:cubicBezTo>
                      <a:pt x="64" y="516"/>
                      <a:pt x="171" y="574"/>
                      <a:pt x="278" y="574"/>
                    </a:cubicBezTo>
                    <a:cubicBezTo>
                      <a:pt x="436" y="574"/>
                      <a:pt x="593" y="449"/>
                      <a:pt x="563" y="248"/>
                    </a:cubicBezTo>
                    <a:cubicBezTo>
                      <a:pt x="545" y="82"/>
                      <a:pt x="418" y="1"/>
                      <a:pt x="2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02" name="Google Shape;8402;p40"/>
              <p:cNvSpPr/>
              <p:nvPr/>
            </p:nvSpPr>
            <p:spPr>
              <a:xfrm>
                <a:off x="4286975" y="3265025"/>
                <a:ext cx="16350" cy="14200"/>
              </a:xfrm>
              <a:custGeom>
                <a:rect b="b" l="l" r="r" t="t"/>
                <a:pathLst>
                  <a:path extrusionOk="0" h="568" w="654">
                    <a:moveTo>
                      <a:pt x="373" y="0"/>
                    </a:moveTo>
                    <a:cubicBezTo>
                      <a:pt x="182" y="0"/>
                      <a:pt x="0" y="204"/>
                      <a:pt x="116" y="426"/>
                    </a:cubicBezTo>
                    <a:cubicBezTo>
                      <a:pt x="153" y="501"/>
                      <a:pt x="228" y="551"/>
                      <a:pt x="316" y="563"/>
                    </a:cubicBezTo>
                    <a:cubicBezTo>
                      <a:pt x="331" y="566"/>
                      <a:pt x="347" y="567"/>
                      <a:pt x="362" y="567"/>
                    </a:cubicBezTo>
                    <a:cubicBezTo>
                      <a:pt x="495" y="567"/>
                      <a:pt x="618" y="472"/>
                      <a:pt x="641" y="326"/>
                    </a:cubicBezTo>
                    <a:cubicBezTo>
                      <a:pt x="653" y="276"/>
                      <a:pt x="641" y="226"/>
                      <a:pt x="628" y="176"/>
                    </a:cubicBezTo>
                    <a:cubicBezTo>
                      <a:pt x="616" y="151"/>
                      <a:pt x="603" y="126"/>
                      <a:pt x="591" y="113"/>
                    </a:cubicBezTo>
                    <a:cubicBezTo>
                      <a:pt x="529" y="34"/>
                      <a:pt x="450" y="0"/>
                      <a:pt x="3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03" name="Google Shape;8403;p40"/>
              <p:cNvSpPr/>
              <p:nvPr/>
            </p:nvSpPr>
            <p:spPr>
              <a:xfrm>
                <a:off x="4253750" y="3497675"/>
                <a:ext cx="18025" cy="14225"/>
              </a:xfrm>
              <a:custGeom>
                <a:rect b="b" l="l" r="r" t="t"/>
                <a:pathLst>
                  <a:path extrusionOk="0" h="569" w="721">
                    <a:moveTo>
                      <a:pt x="393" y="1"/>
                    </a:moveTo>
                    <a:cubicBezTo>
                      <a:pt x="360" y="1"/>
                      <a:pt x="327" y="6"/>
                      <a:pt x="295" y="18"/>
                    </a:cubicBezTo>
                    <a:cubicBezTo>
                      <a:pt x="0" y="154"/>
                      <a:pt x="128" y="568"/>
                      <a:pt x="406" y="568"/>
                    </a:cubicBezTo>
                    <a:cubicBezTo>
                      <a:pt x="435" y="568"/>
                      <a:pt x="464" y="564"/>
                      <a:pt x="495" y="555"/>
                    </a:cubicBezTo>
                    <a:cubicBezTo>
                      <a:pt x="645" y="492"/>
                      <a:pt x="720" y="330"/>
                      <a:pt x="658" y="180"/>
                    </a:cubicBezTo>
                    <a:cubicBezTo>
                      <a:pt x="619" y="64"/>
                      <a:pt x="506" y="1"/>
                      <a:pt x="3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04" name="Google Shape;8404;p40"/>
              <p:cNvSpPr/>
              <p:nvPr/>
            </p:nvSpPr>
            <p:spPr>
              <a:xfrm>
                <a:off x="4402025" y="3222000"/>
                <a:ext cx="15650" cy="14325"/>
              </a:xfrm>
              <a:custGeom>
                <a:rect b="b" l="l" r="r" t="t"/>
                <a:pathLst>
                  <a:path extrusionOk="0" h="573" w="626">
                    <a:moveTo>
                      <a:pt x="309" y="0"/>
                    </a:moveTo>
                    <a:cubicBezTo>
                      <a:pt x="273" y="0"/>
                      <a:pt x="236" y="7"/>
                      <a:pt x="200" y="22"/>
                    </a:cubicBezTo>
                    <a:cubicBezTo>
                      <a:pt x="150" y="35"/>
                      <a:pt x="113" y="60"/>
                      <a:pt x="88" y="97"/>
                    </a:cubicBezTo>
                    <a:cubicBezTo>
                      <a:pt x="13" y="172"/>
                      <a:pt x="0" y="285"/>
                      <a:pt x="38" y="397"/>
                    </a:cubicBezTo>
                    <a:cubicBezTo>
                      <a:pt x="75" y="497"/>
                      <a:pt x="163" y="560"/>
                      <a:pt x="275" y="572"/>
                    </a:cubicBezTo>
                    <a:cubicBezTo>
                      <a:pt x="313" y="572"/>
                      <a:pt x="363" y="572"/>
                      <a:pt x="413" y="560"/>
                    </a:cubicBezTo>
                    <a:cubicBezTo>
                      <a:pt x="550" y="497"/>
                      <a:pt x="625" y="335"/>
                      <a:pt x="575" y="185"/>
                    </a:cubicBezTo>
                    <a:cubicBezTo>
                      <a:pt x="528" y="71"/>
                      <a:pt x="423" y="0"/>
                      <a:pt x="3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05" name="Google Shape;8405;p40"/>
              <p:cNvSpPr/>
              <p:nvPr/>
            </p:nvSpPr>
            <p:spPr>
              <a:xfrm>
                <a:off x="3265325" y="3627900"/>
                <a:ext cx="19200" cy="14850"/>
              </a:xfrm>
              <a:custGeom>
                <a:rect b="b" l="l" r="r" t="t"/>
                <a:pathLst>
                  <a:path extrusionOk="0" h="594" w="768">
                    <a:moveTo>
                      <a:pt x="436" y="0"/>
                    </a:moveTo>
                    <a:cubicBezTo>
                      <a:pt x="195" y="0"/>
                      <a:pt x="1" y="344"/>
                      <a:pt x="268" y="532"/>
                    </a:cubicBezTo>
                    <a:cubicBezTo>
                      <a:pt x="320" y="574"/>
                      <a:pt x="381" y="594"/>
                      <a:pt x="441" y="594"/>
                    </a:cubicBezTo>
                    <a:cubicBezTo>
                      <a:pt x="526" y="594"/>
                      <a:pt x="609" y="555"/>
                      <a:pt x="668" y="482"/>
                    </a:cubicBezTo>
                    <a:cubicBezTo>
                      <a:pt x="768" y="357"/>
                      <a:pt x="755" y="182"/>
                      <a:pt x="630" y="82"/>
                    </a:cubicBezTo>
                    <a:cubicBezTo>
                      <a:pt x="567" y="25"/>
                      <a:pt x="500" y="0"/>
                      <a:pt x="4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06" name="Google Shape;8406;p40"/>
              <p:cNvSpPr/>
              <p:nvPr/>
            </p:nvSpPr>
            <p:spPr>
              <a:xfrm>
                <a:off x="3272525" y="3595550"/>
                <a:ext cx="20125" cy="14475"/>
              </a:xfrm>
              <a:custGeom>
                <a:rect b="b" l="l" r="r" t="t"/>
                <a:pathLst>
                  <a:path extrusionOk="0" h="579" w="805">
                    <a:moveTo>
                      <a:pt x="406" y="1"/>
                    </a:moveTo>
                    <a:cubicBezTo>
                      <a:pt x="52" y="1"/>
                      <a:pt x="1" y="540"/>
                      <a:pt x="380" y="576"/>
                    </a:cubicBezTo>
                    <a:cubicBezTo>
                      <a:pt x="392" y="578"/>
                      <a:pt x="403" y="578"/>
                      <a:pt x="415" y="578"/>
                    </a:cubicBezTo>
                    <a:cubicBezTo>
                      <a:pt x="735" y="578"/>
                      <a:pt x="804" y="86"/>
                      <a:pt x="455" y="1"/>
                    </a:cubicBezTo>
                    <a:lnTo>
                      <a:pt x="430" y="1"/>
                    </a:lnTo>
                    <a:cubicBezTo>
                      <a:pt x="421" y="1"/>
                      <a:pt x="413" y="1"/>
                      <a:pt x="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07" name="Google Shape;8407;p40"/>
              <p:cNvSpPr/>
              <p:nvPr/>
            </p:nvSpPr>
            <p:spPr>
              <a:xfrm>
                <a:off x="3372600" y="3588150"/>
                <a:ext cx="16000" cy="14400"/>
              </a:xfrm>
              <a:custGeom>
                <a:rect b="b" l="l" r="r" t="t"/>
                <a:pathLst>
                  <a:path extrusionOk="0" h="576" w="640">
                    <a:moveTo>
                      <a:pt x="328" y="0"/>
                    </a:moveTo>
                    <a:cubicBezTo>
                      <a:pt x="245" y="0"/>
                      <a:pt x="162" y="35"/>
                      <a:pt x="101" y="110"/>
                    </a:cubicBezTo>
                    <a:cubicBezTo>
                      <a:pt x="1" y="235"/>
                      <a:pt x="26" y="410"/>
                      <a:pt x="151" y="510"/>
                    </a:cubicBezTo>
                    <a:cubicBezTo>
                      <a:pt x="206" y="555"/>
                      <a:pt x="270" y="575"/>
                      <a:pt x="331" y="575"/>
                    </a:cubicBezTo>
                    <a:cubicBezTo>
                      <a:pt x="491" y="575"/>
                      <a:pt x="640" y="440"/>
                      <a:pt x="613" y="260"/>
                    </a:cubicBezTo>
                    <a:cubicBezTo>
                      <a:pt x="597" y="96"/>
                      <a:pt x="465" y="0"/>
                      <a:pt x="3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08" name="Google Shape;8408;p40"/>
              <p:cNvSpPr/>
              <p:nvPr/>
            </p:nvSpPr>
            <p:spPr>
              <a:xfrm>
                <a:off x="3410100" y="3567450"/>
                <a:ext cx="18225" cy="14475"/>
              </a:xfrm>
              <a:custGeom>
                <a:rect b="b" l="l" r="r" t="t"/>
                <a:pathLst>
                  <a:path extrusionOk="0" h="579" w="729">
                    <a:moveTo>
                      <a:pt x="349" y="1"/>
                    </a:moveTo>
                    <a:cubicBezTo>
                      <a:pt x="254" y="1"/>
                      <a:pt x="158" y="48"/>
                      <a:pt x="100" y="138"/>
                    </a:cubicBezTo>
                    <a:cubicBezTo>
                      <a:pt x="0" y="313"/>
                      <a:pt x="100" y="551"/>
                      <a:pt x="313" y="576"/>
                    </a:cubicBezTo>
                    <a:cubicBezTo>
                      <a:pt x="328" y="578"/>
                      <a:pt x="342" y="579"/>
                      <a:pt x="357" y="579"/>
                    </a:cubicBezTo>
                    <a:cubicBezTo>
                      <a:pt x="582" y="579"/>
                      <a:pt x="729" y="314"/>
                      <a:pt x="588" y="126"/>
                    </a:cubicBezTo>
                    <a:cubicBezTo>
                      <a:pt x="527" y="41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09" name="Google Shape;8409;p40"/>
              <p:cNvSpPr/>
              <p:nvPr/>
            </p:nvSpPr>
            <p:spPr>
              <a:xfrm>
                <a:off x="3343175" y="3554450"/>
                <a:ext cx="18075" cy="14650"/>
              </a:xfrm>
              <a:custGeom>
                <a:rect b="b" l="l" r="r" t="t"/>
                <a:pathLst>
                  <a:path extrusionOk="0" h="586" w="723">
                    <a:moveTo>
                      <a:pt x="377" y="0"/>
                    </a:moveTo>
                    <a:cubicBezTo>
                      <a:pt x="184" y="0"/>
                      <a:pt x="1" y="204"/>
                      <a:pt x="115" y="433"/>
                    </a:cubicBezTo>
                    <a:cubicBezTo>
                      <a:pt x="175" y="540"/>
                      <a:pt x="270" y="586"/>
                      <a:pt x="364" y="586"/>
                    </a:cubicBezTo>
                    <a:cubicBezTo>
                      <a:pt x="545" y="586"/>
                      <a:pt x="722" y="418"/>
                      <a:pt x="640" y="196"/>
                    </a:cubicBezTo>
                    <a:cubicBezTo>
                      <a:pt x="640" y="171"/>
                      <a:pt x="628" y="146"/>
                      <a:pt x="603" y="121"/>
                    </a:cubicBezTo>
                    <a:cubicBezTo>
                      <a:pt x="540" y="36"/>
                      <a:pt x="458" y="0"/>
                      <a:pt x="3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10" name="Google Shape;8410;p40"/>
              <p:cNvSpPr/>
              <p:nvPr/>
            </p:nvSpPr>
            <p:spPr>
              <a:xfrm>
                <a:off x="3354800" y="3515500"/>
                <a:ext cx="14700" cy="14350"/>
              </a:xfrm>
              <a:custGeom>
                <a:rect b="b" l="l" r="r" t="t"/>
                <a:pathLst>
                  <a:path extrusionOk="0" h="574" w="588">
                    <a:moveTo>
                      <a:pt x="290" y="0"/>
                    </a:moveTo>
                    <a:cubicBezTo>
                      <a:pt x="209" y="0"/>
                      <a:pt x="131" y="35"/>
                      <a:pt x="75" y="104"/>
                    </a:cubicBezTo>
                    <a:cubicBezTo>
                      <a:pt x="25" y="167"/>
                      <a:pt x="0" y="242"/>
                      <a:pt x="13" y="317"/>
                    </a:cubicBezTo>
                    <a:cubicBezTo>
                      <a:pt x="29" y="475"/>
                      <a:pt x="160" y="573"/>
                      <a:pt x="298" y="573"/>
                    </a:cubicBezTo>
                    <a:cubicBezTo>
                      <a:pt x="378" y="573"/>
                      <a:pt x="461" y="540"/>
                      <a:pt x="525" y="467"/>
                    </a:cubicBezTo>
                    <a:cubicBezTo>
                      <a:pt x="563" y="404"/>
                      <a:pt x="588" y="329"/>
                      <a:pt x="588" y="254"/>
                    </a:cubicBezTo>
                    <a:cubicBezTo>
                      <a:pt x="575" y="229"/>
                      <a:pt x="575" y="204"/>
                      <a:pt x="563" y="179"/>
                    </a:cubicBezTo>
                    <a:cubicBezTo>
                      <a:pt x="550" y="142"/>
                      <a:pt x="513" y="92"/>
                      <a:pt x="475" y="67"/>
                    </a:cubicBezTo>
                    <a:cubicBezTo>
                      <a:pt x="420" y="22"/>
                      <a:pt x="354" y="0"/>
                      <a:pt x="2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11" name="Google Shape;8411;p40"/>
              <p:cNvSpPr/>
              <p:nvPr/>
            </p:nvSpPr>
            <p:spPr>
              <a:xfrm>
                <a:off x="3388525" y="3514825"/>
                <a:ext cx="17300" cy="14625"/>
              </a:xfrm>
              <a:custGeom>
                <a:rect b="b" l="l" r="r" t="t"/>
                <a:pathLst>
                  <a:path extrusionOk="0" h="585" w="692">
                    <a:moveTo>
                      <a:pt x="377" y="1"/>
                    </a:moveTo>
                    <a:cubicBezTo>
                      <a:pt x="321" y="1"/>
                      <a:pt x="265" y="18"/>
                      <a:pt x="213" y="56"/>
                    </a:cubicBezTo>
                    <a:cubicBezTo>
                      <a:pt x="1" y="206"/>
                      <a:pt x="76" y="531"/>
                      <a:pt x="338" y="581"/>
                    </a:cubicBezTo>
                    <a:cubicBezTo>
                      <a:pt x="352" y="584"/>
                      <a:pt x="366" y="585"/>
                      <a:pt x="380" y="585"/>
                    </a:cubicBezTo>
                    <a:cubicBezTo>
                      <a:pt x="515" y="585"/>
                      <a:pt x="641" y="478"/>
                      <a:pt x="663" y="331"/>
                    </a:cubicBezTo>
                    <a:cubicBezTo>
                      <a:pt x="691" y="145"/>
                      <a:pt x="539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12" name="Google Shape;8412;p40"/>
              <p:cNvSpPr/>
              <p:nvPr/>
            </p:nvSpPr>
            <p:spPr>
              <a:xfrm>
                <a:off x="3422900" y="3534425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23" y="0"/>
                    </a:moveTo>
                    <a:cubicBezTo>
                      <a:pt x="287" y="0"/>
                      <a:pt x="249" y="7"/>
                      <a:pt x="213" y="22"/>
                    </a:cubicBezTo>
                    <a:cubicBezTo>
                      <a:pt x="63" y="85"/>
                      <a:pt x="1" y="247"/>
                      <a:pt x="51" y="397"/>
                    </a:cubicBezTo>
                    <a:cubicBezTo>
                      <a:pt x="98" y="511"/>
                      <a:pt x="203" y="582"/>
                      <a:pt x="317" y="582"/>
                    </a:cubicBezTo>
                    <a:cubicBezTo>
                      <a:pt x="353" y="582"/>
                      <a:pt x="389" y="575"/>
                      <a:pt x="425" y="559"/>
                    </a:cubicBezTo>
                    <a:cubicBezTo>
                      <a:pt x="575" y="497"/>
                      <a:pt x="650" y="335"/>
                      <a:pt x="588" y="185"/>
                    </a:cubicBezTo>
                    <a:cubicBezTo>
                      <a:pt x="550" y="71"/>
                      <a:pt x="440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13" name="Google Shape;8413;p40"/>
              <p:cNvSpPr/>
              <p:nvPr/>
            </p:nvSpPr>
            <p:spPr>
              <a:xfrm>
                <a:off x="3328900" y="3454875"/>
                <a:ext cx="18650" cy="14300"/>
              </a:xfrm>
              <a:custGeom>
                <a:rect b="b" l="l" r="r" t="t"/>
                <a:pathLst>
                  <a:path extrusionOk="0" h="572" w="746">
                    <a:moveTo>
                      <a:pt x="385" y="0"/>
                    </a:moveTo>
                    <a:cubicBezTo>
                      <a:pt x="130" y="0"/>
                      <a:pt x="0" y="341"/>
                      <a:pt x="212" y="505"/>
                    </a:cubicBezTo>
                    <a:cubicBezTo>
                      <a:pt x="267" y="551"/>
                      <a:pt x="330" y="572"/>
                      <a:pt x="392" y="572"/>
                    </a:cubicBezTo>
                    <a:cubicBezTo>
                      <a:pt x="576" y="572"/>
                      <a:pt x="746" y="386"/>
                      <a:pt x="661" y="180"/>
                    </a:cubicBezTo>
                    <a:cubicBezTo>
                      <a:pt x="624" y="80"/>
                      <a:pt x="536" y="17"/>
                      <a:pt x="436" y="5"/>
                    </a:cubicBezTo>
                    <a:cubicBezTo>
                      <a:pt x="419" y="2"/>
                      <a:pt x="401" y="0"/>
                      <a:pt x="3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14" name="Google Shape;8414;p40"/>
              <p:cNvSpPr/>
              <p:nvPr/>
            </p:nvSpPr>
            <p:spPr>
              <a:xfrm>
                <a:off x="3368850" y="3442950"/>
                <a:ext cx="15800" cy="14625"/>
              </a:xfrm>
              <a:custGeom>
                <a:rect b="b" l="l" r="r" t="t"/>
                <a:pathLst>
                  <a:path extrusionOk="0" h="585" w="632">
                    <a:moveTo>
                      <a:pt x="314" y="1"/>
                    </a:moveTo>
                    <a:cubicBezTo>
                      <a:pt x="234" y="1"/>
                      <a:pt x="156" y="34"/>
                      <a:pt x="101" y="107"/>
                    </a:cubicBezTo>
                    <a:cubicBezTo>
                      <a:pt x="1" y="232"/>
                      <a:pt x="13" y="419"/>
                      <a:pt x="138" y="519"/>
                    </a:cubicBezTo>
                    <a:cubicBezTo>
                      <a:pt x="193" y="564"/>
                      <a:pt x="256" y="584"/>
                      <a:pt x="318" y="584"/>
                    </a:cubicBezTo>
                    <a:cubicBezTo>
                      <a:pt x="479" y="584"/>
                      <a:pt x="631" y="447"/>
                      <a:pt x="613" y="257"/>
                    </a:cubicBezTo>
                    <a:cubicBezTo>
                      <a:pt x="589" y="99"/>
                      <a:pt x="450" y="1"/>
                      <a:pt x="31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15" name="Google Shape;8415;p40"/>
              <p:cNvSpPr/>
              <p:nvPr/>
            </p:nvSpPr>
            <p:spPr>
              <a:xfrm>
                <a:off x="3315750" y="3487800"/>
                <a:ext cx="17650" cy="14500"/>
              </a:xfrm>
              <a:custGeom>
                <a:rect b="b" l="l" r="r" t="t"/>
                <a:pathLst>
                  <a:path extrusionOk="0" h="580" w="706">
                    <a:moveTo>
                      <a:pt x="364" y="1"/>
                    </a:moveTo>
                    <a:cubicBezTo>
                      <a:pt x="280" y="1"/>
                      <a:pt x="196" y="40"/>
                      <a:pt x="138" y="113"/>
                    </a:cubicBezTo>
                    <a:cubicBezTo>
                      <a:pt x="0" y="288"/>
                      <a:pt x="100" y="537"/>
                      <a:pt x="313" y="575"/>
                    </a:cubicBezTo>
                    <a:cubicBezTo>
                      <a:pt x="329" y="578"/>
                      <a:pt x="346" y="579"/>
                      <a:pt x="362" y="579"/>
                    </a:cubicBezTo>
                    <a:cubicBezTo>
                      <a:pt x="562" y="579"/>
                      <a:pt x="706" y="373"/>
                      <a:pt x="625" y="188"/>
                    </a:cubicBezTo>
                    <a:cubicBezTo>
                      <a:pt x="613" y="138"/>
                      <a:pt x="588" y="100"/>
                      <a:pt x="538" y="63"/>
                    </a:cubicBezTo>
                    <a:cubicBezTo>
                      <a:pt x="485" y="21"/>
                      <a:pt x="425" y="1"/>
                      <a:pt x="3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16" name="Google Shape;8416;p40"/>
              <p:cNvSpPr/>
              <p:nvPr/>
            </p:nvSpPr>
            <p:spPr>
              <a:xfrm>
                <a:off x="3396025" y="3476925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35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73"/>
                      <a:pt x="1" y="248"/>
                      <a:pt x="63" y="398"/>
                    </a:cubicBezTo>
                    <a:cubicBezTo>
                      <a:pt x="101" y="512"/>
                      <a:pt x="211" y="582"/>
                      <a:pt x="322" y="582"/>
                    </a:cubicBezTo>
                    <a:cubicBezTo>
                      <a:pt x="357" y="582"/>
                      <a:pt x="393" y="575"/>
                      <a:pt x="426" y="560"/>
                    </a:cubicBezTo>
                    <a:cubicBezTo>
                      <a:pt x="576" y="498"/>
                      <a:pt x="651" y="335"/>
                      <a:pt x="601" y="185"/>
                    </a:cubicBezTo>
                    <a:cubicBezTo>
                      <a:pt x="553" y="71"/>
                      <a:pt x="448" y="1"/>
                      <a:pt x="3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17" name="Google Shape;8417;p40"/>
              <p:cNvSpPr/>
              <p:nvPr/>
            </p:nvSpPr>
            <p:spPr>
              <a:xfrm>
                <a:off x="3486950" y="3543050"/>
                <a:ext cx="18925" cy="14450"/>
              </a:xfrm>
              <a:custGeom>
                <a:rect b="b" l="l" r="r" t="t"/>
                <a:pathLst>
                  <a:path extrusionOk="0" h="578" w="757">
                    <a:moveTo>
                      <a:pt x="382" y="1"/>
                    </a:moveTo>
                    <a:cubicBezTo>
                      <a:pt x="372" y="1"/>
                      <a:pt x="361" y="1"/>
                      <a:pt x="350" y="2"/>
                    </a:cubicBezTo>
                    <a:cubicBezTo>
                      <a:pt x="100" y="27"/>
                      <a:pt x="0" y="352"/>
                      <a:pt x="200" y="514"/>
                    </a:cubicBezTo>
                    <a:cubicBezTo>
                      <a:pt x="254" y="557"/>
                      <a:pt x="316" y="577"/>
                      <a:pt x="378" y="577"/>
                    </a:cubicBezTo>
                    <a:cubicBezTo>
                      <a:pt x="461" y="577"/>
                      <a:pt x="543" y="541"/>
                      <a:pt x="600" y="477"/>
                    </a:cubicBezTo>
                    <a:lnTo>
                      <a:pt x="613" y="477"/>
                    </a:lnTo>
                    <a:cubicBezTo>
                      <a:pt x="757" y="273"/>
                      <a:pt x="625" y="1"/>
                      <a:pt x="3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18" name="Google Shape;8418;p40"/>
              <p:cNvSpPr/>
              <p:nvPr/>
            </p:nvSpPr>
            <p:spPr>
              <a:xfrm>
                <a:off x="3462825" y="3478925"/>
                <a:ext cx="16925" cy="14550"/>
              </a:xfrm>
              <a:custGeom>
                <a:rect b="b" l="l" r="r" t="t"/>
                <a:pathLst>
                  <a:path extrusionOk="0" h="582" w="677">
                    <a:moveTo>
                      <a:pt x="366" y="1"/>
                    </a:moveTo>
                    <a:cubicBezTo>
                      <a:pt x="172" y="1"/>
                      <a:pt x="1" y="219"/>
                      <a:pt x="116" y="430"/>
                    </a:cubicBezTo>
                    <a:cubicBezTo>
                      <a:pt x="173" y="535"/>
                      <a:pt x="271" y="582"/>
                      <a:pt x="367" y="582"/>
                    </a:cubicBezTo>
                    <a:cubicBezTo>
                      <a:pt x="523" y="582"/>
                      <a:pt x="676" y="461"/>
                      <a:pt x="653" y="268"/>
                    </a:cubicBezTo>
                    <a:cubicBezTo>
                      <a:pt x="653" y="230"/>
                      <a:pt x="640" y="218"/>
                      <a:pt x="628" y="193"/>
                    </a:cubicBezTo>
                    <a:cubicBezTo>
                      <a:pt x="615" y="143"/>
                      <a:pt x="590" y="105"/>
                      <a:pt x="541" y="68"/>
                    </a:cubicBezTo>
                    <a:cubicBezTo>
                      <a:pt x="485" y="21"/>
                      <a:pt x="424" y="1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19" name="Google Shape;8419;p40"/>
              <p:cNvSpPr/>
              <p:nvPr/>
            </p:nvSpPr>
            <p:spPr>
              <a:xfrm>
                <a:off x="3457575" y="3514850"/>
                <a:ext cx="16275" cy="14450"/>
              </a:xfrm>
              <a:custGeom>
                <a:rect b="b" l="l" r="r" t="t"/>
                <a:pathLst>
                  <a:path extrusionOk="0" h="578" w="651">
                    <a:moveTo>
                      <a:pt x="324" y="1"/>
                    </a:moveTo>
                    <a:cubicBezTo>
                      <a:pt x="290" y="1"/>
                      <a:pt x="257" y="6"/>
                      <a:pt x="226" y="18"/>
                    </a:cubicBezTo>
                    <a:cubicBezTo>
                      <a:pt x="76" y="80"/>
                      <a:pt x="1" y="243"/>
                      <a:pt x="51" y="393"/>
                    </a:cubicBezTo>
                    <a:cubicBezTo>
                      <a:pt x="98" y="507"/>
                      <a:pt x="203" y="577"/>
                      <a:pt x="317" y="577"/>
                    </a:cubicBezTo>
                    <a:cubicBezTo>
                      <a:pt x="353" y="577"/>
                      <a:pt x="390" y="570"/>
                      <a:pt x="426" y="555"/>
                    </a:cubicBezTo>
                    <a:cubicBezTo>
                      <a:pt x="576" y="505"/>
                      <a:pt x="651" y="330"/>
                      <a:pt x="588" y="180"/>
                    </a:cubicBezTo>
                    <a:cubicBezTo>
                      <a:pt x="549" y="65"/>
                      <a:pt x="436" y="1"/>
                      <a:pt x="3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20" name="Google Shape;8420;p40"/>
              <p:cNvSpPr/>
              <p:nvPr/>
            </p:nvSpPr>
            <p:spPr>
              <a:xfrm>
                <a:off x="3439150" y="3409600"/>
                <a:ext cx="16025" cy="14250"/>
              </a:xfrm>
              <a:custGeom>
                <a:rect b="b" l="l" r="r" t="t"/>
                <a:pathLst>
                  <a:path extrusionOk="0" h="570" w="641">
                    <a:moveTo>
                      <a:pt x="288" y="0"/>
                    </a:moveTo>
                    <a:cubicBezTo>
                      <a:pt x="146" y="0"/>
                      <a:pt x="23" y="96"/>
                      <a:pt x="0" y="241"/>
                    </a:cubicBezTo>
                    <a:cubicBezTo>
                      <a:pt x="0" y="316"/>
                      <a:pt x="13" y="391"/>
                      <a:pt x="63" y="454"/>
                    </a:cubicBezTo>
                    <a:cubicBezTo>
                      <a:pt x="125" y="535"/>
                      <a:pt x="206" y="569"/>
                      <a:pt x="287" y="569"/>
                    </a:cubicBezTo>
                    <a:cubicBezTo>
                      <a:pt x="467" y="569"/>
                      <a:pt x="641" y="395"/>
                      <a:pt x="563" y="179"/>
                    </a:cubicBezTo>
                    <a:cubicBezTo>
                      <a:pt x="550" y="154"/>
                      <a:pt x="538" y="129"/>
                      <a:pt x="525" y="116"/>
                    </a:cubicBezTo>
                    <a:cubicBezTo>
                      <a:pt x="475" y="54"/>
                      <a:pt x="413" y="16"/>
                      <a:pt x="338" y="4"/>
                    </a:cubicBezTo>
                    <a:cubicBezTo>
                      <a:pt x="321" y="1"/>
                      <a:pt x="305" y="0"/>
                      <a:pt x="2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21" name="Google Shape;8421;p40"/>
              <p:cNvSpPr/>
              <p:nvPr/>
            </p:nvSpPr>
            <p:spPr>
              <a:xfrm>
                <a:off x="3425100" y="3455500"/>
                <a:ext cx="16575" cy="14425"/>
              </a:xfrm>
              <a:custGeom>
                <a:rect b="b" l="l" r="r" t="t"/>
                <a:pathLst>
                  <a:path extrusionOk="0" h="577" w="663">
                    <a:moveTo>
                      <a:pt x="328" y="1"/>
                    </a:moveTo>
                    <a:cubicBezTo>
                      <a:pt x="294" y="1"/>
                      <a:pt x="259" y="6"/>
                      <a:pt x="225" y="17"/>
                    </a:cubicBezTo>
                    <a:cubicBezTo>
                      <a:pt x="75" y="80"/>
                      <a:pt x="0" y="242"/>
                      <a:pt x="63" y="392"/>
                    </a:cubicBezTo>
                    <a:cubicBezTo>
                      <a:pt x="110" y="506"/>
                      <a:pt x="215" y="577"/>
                      <a:pt x="329" y="577"/>
                    </a:cubicBezTo>
                    <a:cubicBezTo>
                      <a:pt x="365" y="577"/>
                      <a:pt x="401" y="570"/>
                      <a:pt x="437" y="555"/>
                    </a:cubicBezTo>
                    <a:cubicBezTo>
                      <a:pt x="587" y="505"/>
                      <a:pt x="662" y="330"/>
                      <a:pt x="600" y="180"/>
                    </a:cubicBezTo>
                    <a:cubicBezTo>
                      <a:pt x="552" y="64"/>
                      <a:pt x="444" y="1"/>
                      <a:pt x="3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22" name="Google Shape;8422;p40"/>
              <p:cNvSpPr/>
              <p:nvPr/>
            </p:nvSpPr>
            <p:spPr>
              <a:xfrm>
                <a:off x="3303600" y="3610550"/>
                <a:ext cx="18300" cy="14700"/>
              </a:xfrm>
              <a:custGeom>
                <a:rect b="b" l="l" r="r" t="t"/>
                <a:pathLst>
                  <a:path extrusionOk="0" h="588" w="732">
                    <a:moveTo>
                      <a:pt x="382" y="0"/>
                    </a:moveTo>
                    <a:cubicBezTo>
                      <a:pt x="187" y="0"/>
                      <a:pt x="1" y="210"/>
                      <a:pt x="124" y="439"/>
                    </a:cubicBezTo>
                    <a:cubicBezTo>
                      <a:pt x="182" y="543"/>
                      <a:pt x="275" y="588"/>
                      <a:pt x="367" y="588"/>
                    </a:cubicBezTo>
                    <a:cubicBezTo>
                      <a:pt x="550" y="588"/>
                      <a:pt x="732" y="413"/>
                      <a:pt x="649" y="189"/>
                    </a:cubicBezTo>
                    <a:cubicBezTo>
                      <a:pt x="636" y="164"/>
                      <a:pt x="624" y="139"/>
                      <a:pt x="611" y="126"/>
                    </a:cubicBezTo>
                    <a:cubicBezTo>
                      <a:pt x="548" y="37"/>
                      <a:pt x="464" y="0"/>
                      <a:pt x="3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23" name="Google Shape;8423;p40"/>
              <p:cNvSpPr/>
              <p:nvPr/>
            </p:nvSpPr>
            <p:spPr>
              <a:xfrm>
                <a:off x="3311325" y="3571750"/>
                <a:ext cx="15375" cy="14625"/>
              </a:xfrm>
              <a:custGeom>
                <a:rect b="b" l="l" r="r" t="t"/>
                <a:pathLst>
                  <a:path extrusionOk="0" h="585" w="615">
                    <a:moveTo>
                      <a:pt x="309" y="1"/>
                    </a:moveTo>
                    <a:cubicBezTo>
                      <a:pt x="149" y="1"/>
                      <a:pt x="0" y="136"/>
                      <a:pt x="27" y="316"/>
                    </a:cubicBezTo>
                    <a:cubicBezTo>
                      <a:pt x="43" y="483"/>
                      <a:pt x="181" y="584"/>
                      <a:pt x="320" y="584"/>
                    </a:cubicBezTo>
                    <a:cubicBezTo>
                      <a:pt x="400" y="584"/>
                      <a:pt x="481" y="551"/>
                      <a:pt x="540" y="479"/>
                    </a:cubicBezTo>
                    <a:cubicBezTo>
                      <a:pt x="602" y="391"/>
                      <a:pt x="615" y="279"/>
                      <a:pt x="577" y="191"/>
                    </a:cubicBezTo>
                    <a:cubicBezTo>
                      <a:pt x="565" y="141"/>
                      <a:pt x="527" y="104"/>
                      <a:pt x="490" y="66"/>
                    </a:cubicBezTo>
                    <a:cubicBezTo>
                      <a:pt x="434" y="21"/>
                      <a:pt x="371" y="1"/>
                      <a:pt x="3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24" name="Google Shape;8424;p40"/>
              <p:cNvSpPr/>
              <p:nvPr/>
            </p:nvSpPr>
            <p:spPr>
              <a:xfrm>
                <a:off x="3277575" y="3550850"/>
                <a:ext cx="18275" cy="14500"/>
              </a:xfrm>
              <a:custGeom>
                <a:rect b="b" l="l" r="r" t="t"/>
                <a:pathLst>
                  <a:path extrusionOk="0" h="580" w="731">
                    <a:moveTo>
                      <a:pt x="384" y="1"/>
                    </a:moveTo>
                    <a:cubicBezTo>
                      <a:pt x="189" y="1"/>
                      <a:pt x="1" y="208"/>
                      <a:pt x="115" y="427"/>
                    </a:cubicBezTo>
                    <a:cubicBezTo>
                      <a:pt x="175" y="534"/>
                      <a:pt x="271" y="580"/>
                      <a:pt x="367" y="580"/>
                    </a:cubicBezTo>
                    <a:cubicBezTo>
                      <a:pt x="550" y="580"/>
                      <a:pt x="730" y="412"/>
                      <a:pt x="640" y="190"/>
                    </a:cubicBezTo>
                    <a:cubicBezTo>
                      <a:pt x="640" y="165"/>
                      <a:pt x="627" y="140"/>
                      <a:pt x="615" y="127"/>
                    </a:cubicBezTo>
                    <a:cubicBezTo>
                      <a:pt x="552" y="38"/>
                      <a:pt x="467" y="1"/>
                      <a:pt x="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25" name="Google Shape;8425;p40"/>
              <p:cNvSpPr/>
              <p:nvPr/>
            </p:nvSpPr>
            <p:spPr>
              <a:xfrm>
                <a:off x="3281125" y="3512050"/>
                <a:ext cx="18700" cy="14300"/>
              </a:xfrm>
              <a:custGeom>
                <a:rect b="b" l="l" r="r" t="t"/>
                <a:pathLst>
                  <a:path extrusionOk="0" h="572" w="748">
                    <a:moveTo>
                      <a:pt x="394" y="0"/>
                    </a:moveTo>
                    <a:cubicBezTo>
                      <a:pt x="130" y="0"/>
                      <a:pt x="0" y="341"/>
                      <a:pt x="223" y="505"/>
                    </a:cubicBezTo>
                    <a:cubicBezTo>
                      <a:pt x="279" y="551"/>
                      <a:pt x="341" y="572"/>
                      <a:pt x="401" y="572"/>
                    </a:cubicBezTo>
                    <a:cubicBezTo>
                      <a:pt x="583" y="572"/>
                      <a:pt x="748" y="386"/>
                      <a:pt x="673" y="180"/>
                    </a:cubicBezTo>
                    <a:cubicBezTo>
                      <a:pt x="660" y="155"/>
                      <a:pt x="648" y="130"/>
                      <a:pt x="635" y="117"/>
                    </a:cubicBezTo>
                    <a:cubicBezTo>
                      <a:pt x="585" y="55"/>
                      <a:pt x="523" y="17"/>
                      <a:pt x="448" y="5"/>
                    </a:cubicBezTo>
                    <a:cubicBezTo>
                      <a:pt x="429" y="2"/>
                      <a:pt x="412" y="0"/>
                      <a:pt x="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26" name="Google Shape;8426;p40"/>
              <p:cNvSpPr/>
              <p:nvPr/>
            </p:nvSpPr>
            <p:spPr>
              <a:xfrm>
                <a:off x="3425100" y="3495625"/>
                <a:ext cx="18600" cy="14475"/>
              </a:xfrm>
              <a:custGeom>
                <a:rect b="b" l="l" r="r" t="t"/>
                <a:pathLst>
                  <a:path extrusionOk="0" h="579" w="744">
                    <a:moveTo>
                      <a:pt x="409" y="0"/>
                    </a:moveTo>
                    <a:cubicBezTo>
                      <a:pt x="201" y="0"/>
                      <a:pt x="1" y="237"/>
                      <a:pt x="163" y="462"/>
                    </a:cubicBezTo>
                    <a:cubicBezTo>
                      <a:pt x="212" y="524"/>
                      <a:pt x="287" y="562"/>
                      <a:pt x="362" y="574"/>
                    </a:cubicBezTo>
                    <a:cubicBezTo>
                      <a:pt x="379" y="577"/>
                      <a:pt x="395" y="579"/>
                      <a:pt x="411" y="579"/>
                    </a:cubicBezTo>
                    <a:cubicBezTo>
                      <a:pt x="601" y="579"/>
                      <a:pt x="744" y="383"/>
                      <a:pt x="675" y="187"/>
                    </a:cubicBezTo>
                    <a:cubicBezTo>
                      <a:pt x="662" y="162"/>
                      <a:pt x="650" y="137"/>
                      <a:pt x="637" y="125"/>
                    </a:cubicBezTo>
                    <a:cubicBezTo>
                      <a:pt x="574" y="37"/>
                      <a:pt x="491" y="0"/>
                      <a:pt x="4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27" name="Google Shape;8427;p40"/>
              <p:cNvSpPr/>
              <p:nvPr/>
            </p:nvSpPr>
            <p:spPr>
              <a:xfrm>
                <a:off x="3359800" y="3481550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50" y="0"/>
                    </a:moveTo>
                    <a:cubicBezTo>
                      <a:pt x="256" y="0"/>
                      <a:pt x="164" y="47"/>
                      <a:pt x="113" y="138"/>
                    </a:cubicBezTo>
                    <a:cubicBezTo>
                      <a:pt x="0" y="313"/>
                      <a:pt x="113" y="550"/>
                      <a:pt x="313" y="575"/>
                    </a:cubicBezTo>
                    <a:cubicBezTo>
                      <a:pt x="329" y="578"/>
                      <a:pt x="346" y="579"/>
                      <a:pt x="362" y="579"/>
                    </a:cubicBezTo>
                    <a:cubicBezTo>
                      <a:pt x="551" y="579"/>
                      <a:pt x="694" y="384"/>
                      <a:pt x="625" y="188"/>
                    </a:cubicBezTo>
                    <a:cubicBezTo>
                      <a:pt x="613" y="163"/>
                      <a:pt x="600" y="138"/>
                      <a:pt x="588" y="125"/>
                    </a:cubicBezTo>
                    <a:cubicBezTo>
                      <a:pt x="527" y="41"/>
                      <a:pt x="438" y="0"/>
                      <a:pt x="3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28" name="Google Shape;8428;p40"/>
              <p:cNvSpPr/>
              <p:nvPr/>
            </p:nvSpPr>
            <p:spPr>
              <a:xfrm>
                <a:off x="3378925" y="3550725"/>
                <a:ext cx="16375" cy="11750"/>
              </a:xfrm>
              <a:custGeom>
                <a:rect b="b" l="l" r="r" t="t"/>
                <a:pathLst>
                  <a:path extrusionOk="0" h="470" w="655">
                    <a:moveTo>
                      <a:pt x="320" y="0"/>
                    </a:moveTo>
                    <a:cubicBezTo>
                      <a:pt x="186" y="0"/>
                      <a:pt x="53" y="92"/>
                      <a:pt x="23" y="245"/>
                    </a:cubicBezTo>
                    <a:cubicBezTo>
                      <a:pt x="0" y="401"/>
                      <a:pt x="134" y="470"/>
                      <a:pt x="278" y="470"/>
                    </a:cubicBezTo>
                    <a:cubicBezTo>
                      <a:pt x="458" y="470"/>
                      <a:pt x="654" y="363"/>
                      <a:pt x="585" y="182"/>
                    </a:cubicBezTo>
                    <a:cubicBezTo>
                      <a:pt x="572" y="157"/>
                      <a:pt x="560" y="132"/>
                      <a:pt x="547" y="120"/>
                    </a:cubicBezTo>
                    <a:cubicBezTo>
                      <a:pt x="489" y="37"/>
                      <a:pt x="404" y="0"/>
                      <a:pt x="3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29" name="Google Shape;8429;p40"/>
              <p:cNvSpPr/>
              <p:nvPr/>
            </p:nvSpPr>
            <p:spPr>
              <a:xfrm>
                <a:off x="3315775" y="3532250"/>
                <a:ext cx="18300" cy="14675"/>
              </a:xfrm>
              <a:custGeom>
                <a:rect b="b" l="l" r="r" t="t"/>
                <a:pathLst>
                  <a:path extrusionOk="0" h="587" w="732">
                    <a:moveTo>
                      <a:pt x="383" y="1"/>
                    </a:moveTo>
                    <a:cubicBezTo>
                      <a:pt x="188" y="1"/>
                      <a:pt x="1" y="205"/>
                      <a:pt x="124" y="434"/>
                    </a:cubicBezTo>
                    <a:cubicBezTo>
                      <a:pt x="180" y="541"/>
                      <a:pt x="273" y="586"/>
                      <a:pt x="368" y="586"/>
                    </a:cubicBezTo>
                    <a:cubicBezTo>
                      <a:pt x="548" y="586"/>
                      <a:pt x="731" y="419"/>
                      <a:pt x="649" y="197"/>
                    </a:cubicBezTo>
                    <a:cubicBezTo>
                      <a:pt x="637" y="172"/>
                      <a:pt x="624" y="147"/>
                      <a:pt x="612" y="122"/>
                    </a:cubicBezTo>
                    <a:cubicBezTo>
                      <a:pt x="549" y="37"/>
                      <a:pt x="465" y="1"/>
                      <a:pt x="3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30" name="Google Shape;8430;p40"/>
              <p:cNvSpPr/>
              <p:nvPr/>
            </p:nvSpPr>
            <p:spPr>
              <a:xfrm>
                <a:off x="3287675" y="3465875"/>
                <a:ext cx="18275" cy="14500"/>
              </a:xfrm>
              <a:custGeom>
                <a:rect b="b" l="l" r="r" t="t"/>
                <a:pathLst>
                  <a:path extrusionOk="0" h="580" w="731">
                    <a:moveTo>
                      <a:pt x="381" y="1"/>
                    </a:moveTo>
                    <a:cubicBezTo>
                      <a:pt x="186" y="1"/>
                      <a:pt x="1" y="208"/>
                      <a:pt x="123" y="427"/>
                    </a:cubicBezTo>
                    <a:cubicBezTo>
                      <a:pt x="179" y="534"/>
                      <a:pt x="273" y="580"/>
                      <a:pt x="367" y="580"/>
                    </a:cubicBezTo>
                    <a:cubicBezTo>
                      <a:pt x="548" y="580"/>
                      <a:pt x="731" y="412"/>
                      <a:pt x="648" y="190"/>
                    </a:cubicBezTo>
                    <a:cubicBezTo>
                      <a:pt x="636" y="165"/>
                      <a:pt x="623" y="140"/>
                      <a:pt x="611" y="127"/>
                    </a:cubicBezTo>
                    <a:cubicBezTo>
                      <a:pt x="548" y="38"/>
                      <a:pt x="463" y="1"/>
                      <a:pt x="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31" name="Google Shape;8431;p40"/>
              <p:cNvSpPr/>
              <p:nvPr/>
            </p:nvSpPr>
            <p:spPr>
              <a:xfrm>
                <a:off x="3337650" y="3596700"/>
                <a:ext cx="18450" cy="14450"/>
              </a:xfrm>
              <a:custGeom>
                <a:rect b="b" l="l" r="r" t="t"/>
                <a:pathLst>
                  <a:path extrusionOk="0" h="578" w="738">
                    <a:moveTo>
                      <a:pt x="385" y="1"/>
                    </a:moveTo>
                    <a:cubicBezTo>
                      <a:pt x="130" y="1"/>
                      <a:pt x="0" y="342"/>
                      <a:pt x="211" y="518"/>
                    </a:cubicBezTo>
                    <a:cubicBezTo>
                      <a:pt x="265" y="559"/>
                      <a:pt x="324" y="578"/>
                      <a:pt x="382" y="578"/>
                    </a:cubicBezTo>
                    <a:cubicBezTo>
                      <a:pt x="567" y="578"/>
                      <a:pt x="737" y="390"/>
                      <a:pt x="661" y="180"/>
                    </a:cubicBezTo>
                    <a:cubicBezTo>
                      <a:pt x="624" y="93"/>
                      <a:pt x="536" y="18"/>
                      <a:pt x="436" y="5"/>
                    </a:cubicBezTo>
                    <a:cubicBezTo>
                      <a:pt x="419" y="2"/>
                      <a:pt x="401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32" name="Google Shape;8432;p40"/>
              <p:cNvSpPr/>
              <p:nvPr/>
            </p:nvSpPr>
            <p:spPr>
              <a:xfrm>
                <a:off x="3400100" y="3424400"/>
                <a:ext cx="15825" cy="14475"/>
              </a:xfrm>
              <a:custGeom>
                <a:rect b="b" l="l" r="r" t="t"/>
                <a:pathLst>
                  <a:path extrusionOk="0" h="579" w="633">
                    <a:moveTo>
                      <a:pt x="293" y="1"/>
                    </a:moveTo>
                    <a:cubicBezTo>
                      <a:pt x="163" y="1"/>
                      <a:pt x="35" y="91"/>
                      <a:pt x="13" y="249"/>
                    </a:cubicBezTo>
                    <a:cubicBezTo>
                      <a:pt x="0" y="324"/>
                      <a:pt x="13" y="399"/>
                      <a:pt x="63" y="462"/>
                    </a:cubicBezTo>
                    <a:cubicBezTo>
                      <a:pt x="100" y="524"/>
                      <a:pt x="175" y="562"/>
                      <a:pt x="250" y="574"/>
                    </a:cubicBezTo>
                    <a:cubicBezTo>
                      <a:pt x="266" y="577"/>
                      <a:pt x="282" y="578"/>
                      <a:pt x="297" y="578"/>
                    </a:cubicBezTo>
                    <a:cubicBezTo>
                      <a:pt x="487" y="578"/>
                      <a:pt x="632" y="372"/>
                      <a:pt x="563" y="187"/>
                    </a:cubicBezTo>
                    <a:cubicBezTo>
                      <a:pt x="550" y="162"/>
                      <a:pt x="538" y="137"/>
                      <a:pt x="525" y="124"/>
                    </a:cubicBezTo>
                    <a:cubicBezTo>
                      <a:pt x="466" y="40"/>
                      <a:pt x="379" y="1"/>
                      <a:pt x="2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33" name="Google Shape;8433;p40"/>
              <p:cNvSpPr/>
              <p:nvPr/>
            </p:nvSpPr>
            <p:spPr>
              <a:xfrm>
                <a:off x="3463200" y="3438775"/>
                <a:ext cx="17200" cy="14475"/>
              </a:xfrm>
              <a:custGeom>
                <a:rect b="b" l="l" r="r" t="t"/>
                <a:pathLst>
                  <a:path extrusionOk="0" h="579" w="688">
                    <a:moveTo>
                      <a:pt x="388" y="0"/>
                    </a:moveTo>
                    <a:cubicBezTo>
                      <a:pt x="171" y="0"/>
                      <a:pt x="1" y="258"/>
                      <a:pt x="151" y="462"/>
                    </a:cubicBezTo>
                    <a:cubicBezTo>
                      <a:pt x="201" y="524"/>
                      <a:pt x="263" y="561"/>
                      <a:pt x="338" y="574"/>
                    </a:cubicBezTo>
                    <a:cubicBezTo>
                      <a:pt x="356" y="577"/>
                      <a:pt x="373" y="579"/>
                      <a:pt x="391" y="579"/>
                    </a:cubicBezTo>
                    <a:cubicBezTo>
                      <a:pt x="507" y="579"/>
                      <a:pt x="607" y="508"/>
                      <a:pt x="650" y="399"/>
                    </a:cubicBezTo>
                    <a:cubicBezTo>
                      <a:pt x="663" y="374"/>
                      <a:pt x="675" y="362"/>
                      <a:pt x="675" y="337"/>
                    </a:cubicBezTo>
                    <a:cubicBezTo>
                      <a:pt x="688" y="287"/>
                      <a:pt x="675" y="237"/>
                      <a:pt x="663" y="187"/>
                    </a:cubicBezTo>
                    <a:cubicBezTo>
                      <a:pt x="625" y="112"/>
                      <a:pt x="575" y="62"/>
                      <a:pt x="501" y="24"/>
                    </a:cubicBezTo>
                    <a:cubicBezTo>
                      <a:pt x="463" y="8"/>
                      <a:pt x="425" y="0"/>
                      <a:pt x="3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34" name="Google Shape;8434;p40"/>
              <p:cNvSpPr/>
              <p:nvPr/>
            </p:nvSpPr>
            <p:spPr>
              <a:xfrm>
                <a:off x="3492450" y="3510275"/>
                <a:ext cx="19850" cy="14450"/>
              </a:xfrm>
              <a:custGeom>
                <a:rect b="b" l="l" r="r" t="t"/>
                <a:pathLst>
                  <a:path extrusionOk="0" h="578" w="794">
                    <a:moveTo>
                      <a:pt x="406" y="0"/>
                    </a:moveTo>
                    <a:cubicBezTo>
                      <a:pt x="53" y="0"/>
                      <a:pt x="1" y="539"/>
                      <a:pt x="368" y="576"/>
                    </a:cubicBezTo>
                    <a:cubicBezTo>
                      <a:pt x="380" y="577"/>
                      <a:pt x="392" y="578"/>
                      <a:pt x="404" y="578"/>
                    </a:cubicBezTo>
                    <a:cubicBezTo>
                      <a:pt x="735" y="578"/>
                      <a:pt x="793" y="85"/>
                      <a:pt x="455" y="1"/>
                    </a:cubicBezTo>
                    <a:lnTo>
                      <a:pt x="430" y="1"/>
                    </a:lnTo>
                    <a:cubicBezTo>
                      <a:pt x="422" y="0"/>
                      <a:pt x="414" y="0"/>
                      <a:pt x="4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35" name="Google Shape;8435;p40"/>
              <p:cNvSpPr/>
              <p:nvPr/>
            </p:nvSpPr>
            <p:spPr>
              <a:xfrm>
                <a:off x="3443200" y="3553275"/>
                <a:ext cx="16600" cy="14450"/>
              </a:xfrm>
              <a:custGeom>
                <a:rect b="b" l="l" r="r" t="t"/>
                <a:pathLst>
                  <a:path extrusionOk="0" h="578" w="664">
                    <a:moveTo>
                      <a:pt x="329" y="1"/>
                    </a:moveTo>
                    <a:cubicBezTo>
                      <a:pt x="295" y="1"/>
                      <a:pt x="260" y="7"/>
                      <a:pt x="226" y="18"/>
                    </a:cubicBezTo>
                    <a:cubicBezTo>
                      <a:pt x="76" y="80"/>
                      <a:pt x="1" y="243"/>
                      <a:pt x="63" y="393"/>
                    </a:cubicBezTo>
                    <a:cubicBezTo>
                      <a:pt x="111" y="507"/>
                      <a:pt x="216" y="577"/>
                      <a:pt x="329" y="577"/>
                    </a:cubicBezTo>
                    <a:cubicBezTo>
                      <a:pt x="365" y="577"/>
                      <a:pt x="402" y="570"/>
                      <a:pt x="438" y="555"/>
                    </a:cubicBezTo>
                    <a:cubicBezTo>
                      <a:pt x="588" y="505"/>
                      <a:pt x="663" y="330"/>
                      <a:pt x="601" y="180"/>
                    </a:cubicBezTo>
                    <a:cubicBezTo>
                      <a:pt x="552" y="65"/>
                      <a:pt x="445" y="1"/>
                      <a:pt x="3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36" name="Google Shape;8436;p40"/>
              <p:cNvSpPr/>
              <p:nvPr/>
            </p:nvSpPr>
            <p:spPr>
              <a:xfrm>
                <a:off x="3407275" y="3605825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56" y="1"/>
                    </a:moveTo>
                    <a:cubicBezTo>
                      <a:pt x="260" y="1"/>
                      <a:pt x="166" y="48"/>
                      <a:pt x="113" y="140"/>
                    </a:cubicBezTo>
                    <a:cubicBezTo>
                      <a:pt x="1" y="315"/>
                      <a:pt x="113" y="553"/>
                      <a:pt x="313" y="578"/>
                    </a:cubicBezTo>
                    <a:cubicBezTo>
                      <a:pt x="328" y="580"/>
                      <a:pt x="344" y="581"/>
                      <a:pt x="358" y="581"/>
                    </a:cubicBezTo>
                    <a:cubicBezTo>
                      <a:pt x="500" y="581"/>
                      <a:pt x="615" y="476"/>
                      <a:pt x="638" y="340"/>
                    </a:cubicBezTo>
                    <a:cubicBezTo>
                      <a:pt x="651" y="303"/>
                      <a:pt x="651" y="265"/>
                      <a:pt x="638" y="240"/>
                    </a:cubicBezTo>
                    <a:cubicBezTo>
                      <a:pt x="638" y="215"/>
                      <a:pt x="638" y="203"/>
                      <a:pt x="638" y="190"/>
                    </a:cubicBezTo>
                    <a:cubicBezTo>
                      <a:pt x="626" y="165"/>
                      <a:pt x="613" y="140"/>
                      <a:pt x="601" y="128"/>
                    </a:cubicBezTo>
                    <a:lnTo>
                      <a:pt x="588" y="115"/>
                    </a:lnTo>
                    <a:cubicBezTo>
                      <a:pt x="529" y="39"/>
                      <a:pt x="442" y="1"/>
                      <a:pt x="3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37" name="Google Shape;8437;p40"/>
              <p:cNvSpPr/>
              <p:nvPr/>
            </p:nvSpPr>
            <p:spPr>
              <a:xfrm>
                <a:off x="3443825" y="3587075"/>
                <a:ext cx="17475" cy="14450"/>
              </a:xfrm>
              <a:custGeom>
                <a:rect b="b" l="l" r="r" t="t"/>
                <a:pathLst>
                  <a:path extrusionOk="0" h="578" w="699">
                    <a:moveTo>
                      <a:pt x="345" y="0"/>
                    </a:moveTo>
                    <a:cubicBezTo>
                      <a:pt x="314" y="0"/>
                      <a:pt x="282" y="5"/>
                      <a:pt x="251" y="16"/>
                    </a:cubicBezTo>
                    <a:cubicBezTo>
                      <a:pt x="13" y="116"/>
                      <a:pt x="1" y="453"/>
                      <a:pt x="238" y="553"/>
                    </a:cubicBezTo>
                    <a:cubicBezTo>
                      <a:pt x="278" y="570"/>
                      <a:pt x="318" y="577"/>
                      <a:pt x="356" y="577"/>
                    </a:cubicBezTo>
                    <a:cubicBezTo>
                      <a:pt x="546" y="577"/>
                      <a:pt x="699" y="388"/>
                      <a:pt x="626" y="191"/>
                    </a:cubicBezTo>
                    <a:cubicBezTo>
                      <a:pt x="576" y="72"/>
                      <a:pt x="464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38" name="Google Shape;8438;p40"/>
              <p:cNvSpPr/>
              <p:nvPr/>
            </p:nvSpPr>
            <p:spPr>
              <a:xfrm>
                <a:off x="3297275" y="3435075"/>
                <a:ext cx="18025" cy="14500"/>
              </a:xfrm>
              <a:custGeom>
                <a:rect b="b" l="l" r="r" t="t"/>
                <a:pathLst>
                  <a:path extrusionOk="0" h="580" w="721">
                    <a:moveTo>
                      <a:pt x="354" y="0"/>
                    </a:moveTo>
                    <a:cubicBezTo>
                      <a:pt x="179" y="0"/>
                      <a:pt x="0" y="155"/>
                      <a:pt x="64" y="372"/>
                    </a:cubicBezTo>
                    <a:cubicBezTo>
                      <a:pt x="110" y="519"/>
                      <a:pt x="220" y="580"/>
                      <a:pt x="331" y="580"/>
                    </a:cubicBezTo>
                    <a:cubicBezTo>
                      <a:pt x="523" y="580"/>
                      <a:pt x="721" y="397"/>
                      <a:pt x="602" y="160"/>
                    </a:cubicBezTo>
                    <a:cubicBezTo>
                      <a:pt x="548" y="48"/>
                      <a:pt x="452" y="0"/>
                      <a:pt x="3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39" name="Google Shape;8439;p40"/>
              <p:cNvSpPr/>
              <p:nvPr/>
            </p:nvSpPr>
            <p:spPr>
              <a:xfrm>
                <a:off x="3409225" y="3391425"/>
                <a:ext cx="18025" cy="14725"/>
              </a:xfrm>
              <a:custGeom>
                <a:rect b="b" l="l" r="r" t="t"/>
                <a:pathLst>
                  <a:path extrusionOk="0" h="589" w="721">
                    <a:moveTo>
                      <a:pt x="350" y="1"/>
                    </a:moveTo>
                    <a:cubicBezTo>
                      <a:pt x="173" y="1"/>
                      <a:pt x="1" y="158"/>
                      <a:pt x="73" y="381"/>
                    </a:cubicBezTo>
                    <a:cubicBezTo>
                      <a:pt x="114" y="528"/>
                      <a:pt x="221" y="589"/>
                      <a:pt x="330" y="589"/>
                    </a:cubicBezTo>
                    <a:cubicBezTo>
                      <a:pt x="521" y="589"/>
                      <a:pt x="721" y="406"/>
                      <a:pt x="610" y="169"/>
                    </a:cubicBezTo>
                    <a:cubicBezTo>
                      <a:pt x="551" y="51"/>
                      <a:pt x="450" y="1"/>
                      <a:pt x="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40" name="Google Shape;8440;p40"/>
              <p:cNvSpPr/>
              <p:nvPr/>
            </p:nvSpPr>
            <p:spPr>
              <a:xfrm>
                <a:off x="3300500" y="3647800"/>
                <a:ext cx="17775" cy="15050"/>
              </a:xfrm>
              <a:custGeom>
                <a:rect b="b" l="l" r="r" t="t"/>
                <a:pathLst>
                  <a:path extrusionOk="0" h="602" w="711">
                    <a:moveTo>
                      <a:pt x="386" y="0"/>
                    </a:moveTo>
                    <a:cubicBezTo>
                      <a:pt x="197" y="0"/>
                      <a:pt x="0" y="180"/>
                      <a:pt x="110" y="423"/>
                    </a:cubicBezTo>
                    <a:cubicBezTo>
                      <a:pt x="160" y="532"/>
                      <a:pt x="271" y="601"/>
                      <a:pt x="390" y="601"/>
                    </a:cubicBezTo>
                    <a:cubicBezTo>
                      <a:pt x="421" y="601"/>
                      <a:pt x="454" y="596"/>
                      <a:pt x="485" y="586"/>
                    </a:cubicBezTo>
                    <a:cubicBezTo>
                      <a:pt x="635" y="523"/>
                      <a:pt x="710" y="361"/>
                      <a:pt x="648" y="211"/>
                    </a:cubicBezTo>
                    <a:cubicBezTo>
                      <a:pt x="606" y="63"/>
                      <a:pt x="497" y="0"/>
                      <a:pt x="3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41" name="Google Shape;8441;p40"/>
              <p:cNvSpPr/>
              <p:nvPr/>
            </p:nvSpPr>
            <p:spPr>
              <a:xfrm>
                <a:off x="3592550" y="3502850"/>
                <a:ext cx="15775" cy="14400"/>
              </a:xfrm>
              <a:custGeom>
                <a:rect b="b" l="l" r="r" t="t"/>
                <a:pathLst>
                  <a:path extrusionOk="0" h="576" w="631">
                    <a:moveTo>
                      <a:pt x="327" y="1"/>
                    </a:moveTo>
                    <a:cubicBezTo>
                      <a:pt x="245" y="1"/>
                      <a:pt x="161" y="35"/>
                      <a:pt x="100" y="110"/>
                    </a:cubicBezTo>
                    <a:cubicBezTo>
                      <a:pt x="0" y="235"/>
                      <a:pt x="25" y="410"/>
                      <a:pt x="150" y="510"/>
                    </a:cubicBezTo>
                    <a:cubicBezTo>
                      <a:pt x="206" y="556"/>
                      <a:pt x="268" y="576"/>
                      <a:pt x="329" y="576"/>
                    </a:cubicBezTo>
                    <a:cubicBezTo>
                      <a:pt x="486" y="576"/>
                      <a:pt x="631" y="441"/>
                      <a:pt x="613" y="260"/>
                    </a:cubicBezTo>
                    <a:cubicBezTo>
                      <a:pt x="597" y="96"/>
                      <a:pt x="464" y="1"/>
                      <a:pt x="3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42" name="Google Shape;8442;p40"/>
              <p:cNvSpPr/>
              <p:nvPr/>
            </p:nvSpPr>
            <p:spPr>
              <a:xfrm>
                <a:off x="3629725" y="3482175"/>
                <a:ext cx="16575" cy="14475"/>
              </a:xfrm>
              <a:custGeom>
                <a:rect b="b" l="l" r="r" t="t"/>
                <a:pathLst>
                  <a:path extrusionOk="0" h="579" w="663">
                    <a:moveTo>
                      <a:pt x="362" y="0"/>
                    </a:moveTo>
                    <a:cubicBezTo>
                      <a:pt x="266" y="0"/>
                      <a:pt x="171" y="47"/>
                      <a:pt x="113" y="138"/>
                    </a:cubicBezTo>
                    <a:cubicBezTo>
                      <a:pt x="0" y="313"/>
                      <a:pt x="113" y="550"/>
                      <a:pt x="325" y="575"/>
                    </a:cubicBezTo>
                    <a:cubicBezTo>
                      <a:pt x="339" y="577"/>
                      <a:pt x="354" y="579"/>
                      <a:pt x="368" y="579"/>
                    </a:cubicBezTo>
                    <a:cubicBezTo>
                      <a:pt x="502" y="579"/>
                      <a:pt x="628" y="473"/>
                      <a:pt x="650" y="338"/>
                    </a:cubicBezTo>
                    <a:cubicBezTo>
                      <a:pt x="663" y="263"/>
                      <a:pt x="638" y="188"/>
                      <a:pt x="600" y="125"/>
                    </a:cubicBezTo>
                    <a:cubicBezTo>
                      <a:pt x="540" y="41"/>
                      <a:pt x="451" y="0"/>
                      <a:pt x="3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43" name="Google Shape;8443;p40"/>
              <p:cNvSpPr/>
              <p:nvPr/>
            </p:nvSpPr>
            <p:spPr>
              <a:xfrm>
                <a:off x="3563125" y="3469150"/>
                <a:ext cx="18075" cy="14675"/>
              </a:xfrm>
              <a:custGeom>
                <a:rect b="b" l="l" r="r" t="t"/>
                <a:pathLst>
                  <a:path extrusionOk="0" h="587" w="723">
                    <a:moveTo>
                      <a:pt x="377" y="1"/>
                    </a:moveTo>
                    <a:cubicBezTo>
                      <a:pt x="184" y="1"/>
                      <a:pt x="1" y="205"/>
                      <a:pt x="115" y="434"/>
                    </a:cubicBezTo>
                    <a:cubicBezTo>
                      <a:pt x="175" y="541"/>
                      <a:pt x="270" y="586"/>
                      <a:pt x="364" y="586"/>
                    </a:cubicBezTo>
                    <a:cubicBezTo>
                      <a:pt x="545" y="586"/>
                      <a:pt x="722" y="418"/>
                      <a:pt x="640" y="196"/>
                    </a:cubicBezTo>
                    <a:cubicBezTo>
                      <a:pt x="627" y="171"/>
                      <a:pt x="615" y="146"/>
                      <a:pt x="602" y="121"/>
                    </a:cubicBezTo>
                    <a:cubicBezTo>
                      <a:pt x="540" y="36"/>
                      <a:pt x="457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44" name="Google Shape;8444;p40"/>
              <p:cNvSpPr/>
              <p:nvPr/>
            </p:nvSpPr>
            <p:spPr>
              <a:xfrm>
                <a:off x="3574275" y="3430225"/>
                <a:ext cx="15175" cy="14400"/>
              </a:xfrm>
              <a:custGeom>
                <a:rect b="b" l="l" r="r" t="t"/>
                <a:pathLst>
                  <a:path extrusionOk="0" h="576" w="607">
                    <a:moveTo>
                      <a:pt x="313" y="1"/>
                    </a:moveTo>
                    <a:cubicBezTo>
                      <a:pt x="152" y="1"/>
                      <a:pt x="1" y="136"/>
                      <a:pt x="19" y="316"/>
                    </a:cubicBezTo>
                    <a:cubicBezTo>
                      <a:pt x="42" y="480"/>
                      <a:pt x="173" y="576"/>
                      <a:pt x="307" y="576"/>
                    </a:cubicBezTo>
                    <a:cubicBezTo>
                      <a:pt x="388" y="576"/>
                      <a:pt x="470" y="541"/>
                      <a:pt x="531" y="466"/>
                    </a:cubicBezTo>
                    <a:cubicBezTo>
                      <a:pt x="581" y="404"/>
                      <a:pt x="606" y="329"/>
                      <a:pt x="594" y="254"/>
                    </a:cubicBezTo>
                    <a:cubicBezTo>
                      <a:pt x="594" y="229"/>
                      <a:pt x="594" y="204"/>
                      <a:pt x="581" y="179"/>
                    </a:cubicBezTo>
                    <a:cubicBezTo>
                      <a:pt x="569" y="141"/>
                      <a:pt x="531" y="91"/>
                      <a:pt x="494" y="66"/>
                    </a:cubicBezTo>
                    <a:cubicBezTo>
                      <a:pt x="438" y="21"/>
                      <a:pt x="375" y="1"/>
                      <a:pt x="31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45" name="Google Shape;8445;p40"/>
              <p:cNvSpPr/>
              <p:nvPr/>
            </p:nvSpPr>
            <p:spPr>
              <a:xfrm>
                <a:off x="3608800" y="3429375"/>
                <a:ext cx="17675" cy="14500"/>
              </a:xfrm>
              <a:custGeom>
                <a:rect b="b" l="l" r="r" t="t"/>
                <a:pathLst>
                  <a:path extrusionOk="0" h="580" w="707">
                    <a:moveTo>
                      <a:pt x="361" y="0"/>
                    </a:moveTo>
                    <a:cubicBezTo>
                      <a:pt x="266" y="0"/>
                      <a:pt x="171" y="47"/>
                      <a:pt x="113" y="138"/>
                    </a:cubicBezTo>
                    <a:cubicBezTo>
                      <a:pt x="0" y="313"/>
                      <a:pt x="113" y="550"/>
                      <a:pt x="325" y="575"/>
                    </a:cubicBezTo>
                    <a:cubicBezTo>
                      <a:pt x="342" y="578"/>
                      <a:pt x="358" y="579"/>
                      <a:pt x="374" y="579"/>
                    </a:cubicBezTo>
                    <a:cubicBezTo>
                      <a:pt x="563" y="579"/>
                      <a:pt x="707" y="384"/>
                      <a:pt x="637" y="188"/>
                    </a:cubicBezTo>
                    <a:cubicBezTo>
                      <a:pt x="625" y="163"/>
                      <a:pt x="612" y="138"/>
                      <a:pt x="600" y="125"/>
                    </a:cubicBezTo>
                    <a:cubicBezTo>
                      <a:pt x="540" y="41"/>
                      <a:pt x="450" y="0"/>
                      <a:pt x="3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46" name="Google Shape;8446;p40"/>
              <p:cNvSpPr/>
              <p:nvPr/>
            </p:nvSpPr>
            <p:spPr>
              <a:xfrm>
                <a:off x="3642850" y="3448800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23" y="1"/>
                    </a:moveTo>
                    <a:cubicBezTo>
                      <a:pt x="286" y="1"/>
                      <a:pt x="249" y="8"/>
                      <a:pt x="213" y="23"/>
                    </a:cubicBezTo>
                    <a:cubicBezTo>
                      <a:pt x="75" y="86"/>
                      <a:pt x="0" y="248"/>
                      <a:pt x="50" y="398"/>
                    </a:cubicBezTo>
                    <a:cubicBezTo>
                      <a:pt x="98" y="512"/>
                      <a:pt x="203" y="582"/>
                      <a:pt x="316" y="582"/>
                    </a:cubicBezTo>
                    <a:cubicBezTo>
                      <a:pt x="352" y="582"/>
                      <a:pt x="389" y="575"/>
                      <a:pt x="425" y="560"/>
                    </a:cubicBezTo>
                    <a:cubicBezTo>
                      <a:pt x="575" y="510"/>
                      <a:pt x="650" y="335"/>
                      <a:pt x="588" y="185"/>
                    </a:cubicBezTo>
                    <a:cubicBezTo>
                      <a:pt x="550" y="72"/>
                      <a:pt x="440" y="1"/>
                      <a:pt x="3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47" name="Google Shape;8447;p40"/>
              <p:cNvSpPr/>
              <p:nvPr/>
            </p:nvSpPr>
            <p:spPr>
              <a:xfrm>
                <a:off x="3548850" y="3369575"/>
                <a:ext cx="18650" cy="14325"/>
              </a:xfrm>
              <a:custGeom>
                <a:rect b="b" l="l" r="r" t="t"/>
                <a:pathLst>
                  <a:path extrusionOk="0" h="573" w="746">
                    <a:moveTo>
                      <a:pt x="384" y="1"/>
                    </a:moveTo>
                    <a:cubicBezTo>
                      <a:pt x="130" y="1"/>
                      <a:pt x="0" y="341"/>
                      <a:pt x="211" y="505"/>
                    </a:cubicBezTo>
                    <a:cubicBezTo>
                      <a:pt x="270" y="552"/>
                      <a:pt x="335" y="572"/>
                      <a:pt x="397" y="572"/>
                    </a:cubicBezTo>
                    <a:cubicBezTo>
                      <a:pt x="583" y="572"/>
                      <a:pt x="746" y="387"/>
                      <a:pt x="661" y="180"/>
                    </a:cubicBezTo>
                    <a:cubicBezTo>
                      <a:pt x="624" y="80"/>
                      <a:pt x="549" y="18"/>
                      <a:pt x="436" y="5"/>
                    </a:cubicBezTo>
                    <a:cubicBezTo>
                      <a:pt x="418" y="2"/>
                      <a:pt x="401" y="1"/>
                      <a:pt x="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48" name="Google Shape;8448;p40"/>
              <p:cNvSpPr/>
              <p:nvPr/>
            </p:nvSpPr>
            <p:spPr>
              <a:xfrm>
                <a:off x="3588475" y="3357650"/>
                <a:ext cx="15975" cy="14550"/>
              </a:xfrm>
              <a:custGeom>
                <a:rect b="b" l="l" r="r" t="t"/>
                <a:pathLst>
                  <a:path extrusionOk="0" h="582" w="639">
                    <a:moveTo>
                      <a:pt x="327" y="1"/>
                    </a:moveTo>
                    <a:cubicBezTo>
                      <a:pt x="246" y="1"/>
                      <a:pt x="163" y="34"/>
                      <a:pt x="101" y="107"/>
                    </a:cubicBezTo>
                    <a:cubicBezTo>
                      <a:pt x="1" y="232"/>
                      <a:pt x="26" y="420"/>
                      <a:pt x="151" y="520"/>
                    </a:cubicBezTo>
                    <a:cubicBezTo>
                      <a:pt x="203" y="562"/>
                      <a:pt x="264" y="582"/>
                      <a:pt x="324" y="582"/>
                    </a:cubicBezTo>
                    <a:cubicBezTo>
                      <a:pt x="409" y="582"/>
                      <a:pt x="492" y="543"/>
                      <a:pt x="551" y="470"/>
                    </a:cubicBezTo>
                    <a:cubicBezTo>
                      <a:pt x="626" y="395"/>
                      <a:pt x="638" y="282"/>
                      <a:pt x="601" y="182"/>
                    </a:cubicBezTo>
                    <a:cubicBezTo>
                      <a:pt x="550" y="66"/>
                      <a:pt x="440" y="1"/>
                      <a:pt x="3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49" name="Google Shape;8449;p40"/>
              <p:cNvSpPr/>
              <p:nvPr/>
            </p:nvSpPr>
            <p:spPr>
              <a:xfrm>
                <a:off x="3536625" y="3402700"/>
                <a:ext cx="19225" cy="14950"/>
              </a:xfrm>
              <a:custGeom>
                <a:rect b="b" l="l" r="r" t="t"/>
                <a:pathLst>
                  <a:path extrusionOk="0" h="598" w="769">
                    <a:moveTo>
                      <a:pt x="315" y="1"/>
                    </a:moveTo>
                    <a:cubicBezTo>
                      <a:pt x="235" y="1"/>
                      <a:pt x="156" y="36"/>
                      <a:pt x="100" y="105"/>
                    </a:cubicBezTo>
                    <a:cubicBezTo>
                      <a:pt x="0" y="230"/>
                      <a:pt x="13" y="405"/>
                      <a:pt x="138" y="517"/>
                    </a:cubicBezTo>
                    <a:cubicBezTo>
                      <a:pt x="202" y="574"/>
                      <a:pt x="270" y="598"/>
                      <a:pt x="334" y="598"/>
                    </a:cubicBezTo>
                    <a:cubicBezTo>
                      <a:pt x="579" y="598"/>
                      <a:pt x="768" y="246"/>
                      <a:pt x="500" y="68"/>
                    </a:cubicBezTo>
                    <a:cubicBezTo>
                      <a:pt x="445" y="23"/>
                      <a:pt x="379" y="1"/>
                      <a:pt x="3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50" name="Google Shape;8450;p40"/>
              <p:cNvSpPr/>
              <p:nvPr/>
            </p:nvSpPr>
            <p:spPr>
              <a:xfrm>
                <a:off x="3615975" y="3391650"/>
                <a:ext cx="16275" cy="14425"/>
              </a:xfrm>
              <a:custGeom>
                <a:rect b="b" l="l" r="r" t="t"/>
                <a:pathLst>
                  <a:path extrusionOk="0" h="577" w="651">
                    <a:moveTo>
                      <a:pt x="334" y="0"/>
                    </a:moveTo>
                    <a:cubicBezTo>
                      <a:pt x="298" y="0"/>
                      <a:pt x="262" y="7"/>
                      <a:pt x="225" y="22"/>
                    </a:cubicBezTo>
                    <a:cubicBezTo>
                      <a:pt x="76" y="72"/>
                      <a:pt x="1" y="247"/>
                      <a:pt x="51" y="397"/>
                    </a:cubicBezTo>
                    <a:cubicBezTo>
                      <a:pt x="99" y="513"/>
                      <a:pt x="207" y="576"/>
                      <a:pt x="322" y="576"/>
                    </a:cubicBezTo>
                    <a:cubicBezTo>
                      <a:pt x="356" y="576"/>
                      <a:pt x="391" y="571"/>
                      <a:pt x="425" y="559"/>
                    </a:cubicBezTo>
                    <a:cubicBezTo>
                      <a:pt x="575" y="497"/>
                      <a:pt x="650" y="335"/>
                      <a:pt x="600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51" name="Google Shape;8451;p40"/>
              <p:cNvSpPr/>
              <p:nvPr/>
            </p:nvSpPr>
            <p:spPr>
              <a:xfrm>
                <a:off x="3706900" y="3457750"/>
                <a:ext cx="18900" cy="14450"/>
              </a:xfrm>
              <a:custGeom>
                <a:rect b="b" l="l" r="r" t="t"/>
                <a:pathLst>
                  <a:path extrusionOk="0" h="578" w="756">
                    <a:moveTo>
                      <a:pt x="379" y="1"/>
                    </a:moveTo>
                    <a:cubicBezTo>
                      <a:pt x="370" y="1"/>
                      <a:pt x="360" y="1"/>
                      <a:pt x="350" y="2"/>
                    </a:cubicBezTo>
                    <a:cubicBezTo>
                      <a:pt x="100" y="27"/>
                      <a:pt x="0" y="352"/>
                      <a:pt x="200" y="515"/>
                    </a:cubicBezTo>
                    <a:cubicBezTo>
                      <a:pt x="253" y="558"/>
                      <a:pt x="316" y="577"/>
                      <a:pt x="378" y="577"/>
                    </a:cubicBezTo>
                    <a:cubicBezTo>
                      <a:pt x="461" y="577"/>
                      <a:pt x="543" y="542"/>
                      <a:pt x="600" y="477"/>
                    </a:cubicBezTo>
                    <a:cubicBezTo>
                      <a:pt x="756" y="285"/>
                      <a:pt x="612" y="1"/>
                      <a:pt x="37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52" name="Google Shape;8452;p40"/>
              <p:cNvSpPr/>
              <p:nvPr/>
            </p:nvSpPr>
            <p:spPr>
              <a:xfrm>
                <a:off x="3682450" y="3393650"/>
                <a:ext cx="17225" cy="14550"/>
              </a:xfrm>
              <a:custGeom>
                <a:rect b="b" l="l" r="r" t="t"/>
                <a:pathLst>
                  <a:path extrusionOk="0" h="582" w="689">
                    <a:moveTo>
                      <a:pt x="377" y="0"/>
                    </a:moveTo>
                    <a:cubicBezTo>
                      <a:pt x="180" y="0"/>
                      <a:pt x="1" y="219"/>
                      <a:pt x="116" y="430"/>
                    </a:cubicBezTo>
                    <a:cubicBezTo>
                      <a:pt x="178" y="535"/>
                      <a:pt x="279" y="581"/>
                      <a:pt x="377" y="581"/>
                    </a:cubicBezTo>
                    <a:cubicBezTo>
                      <a:pt x="536" y="581"/>
                      <a:pt x="689" y="460"/>
                      <a:pt x="666" y="267"/>
                    </a:cubicBezTo>
                    <a:cubicBezTo>
                      <a:pt x="666" y="230"/>
                      <a:pt x="653" y="217"/>
                      <a:pt x="641" y="192"/>
                    </a:cubicBezTo>
                    <a:cubicBezTo>
                      <a:pt x="628" y="142"/>
                      <a:pt x="603" y="105"/>
                      <a:pt x="553" y="67"/>
                    </a:cubicBezTo>
                    <a:cubicBezTo>
                      <a:pt x="498" y="21"/>
                      <a:pt x="436" y="0"/>
                      <a:pt x="3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53" name="Google Shape;8453;p40"/>
              <p:cNvSpPr/>
              <p:nvPr/>
            </p:nvSpPr>
            <p:spPr>
              <a:xfrm>
                <a:off x="3677525" y="3429600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10" y="1"/>
                    </a:moveTo>
                    <a:cubicBezTo>
                      <a:pt x="277" y="1"/>
                      <a:pt x="245" y="6"/>
                      <a:pt x="213" y="16"/>
                    </a:cubicBezTo>
                    <a:cubicBezTo>
                      <a:pt x="75" y="79"/>
                      <a:pt x="0" y="241"/>
                      <a:pt x="50" y="391"/>
                    </a:cubicBezTo>
                    <a:cubicBezTo>
                      <a:pt x="98" y="505"/>
                      <a:pt x="203" y="576"/>
                      <a:pt x="317" y="576"/>
                    </a:cubicBezTo>
                    <a:cubicBezTo>
                      <a:pt x="352" y="576"/>
                      <a:pt x="389" y="569"/>
                      <a:pt x="425" y="554"/>
                    </a:cubicBezTo>
                    <a:cubicBezTo>
                      <a:pt x="575" y="504"/>
                      <a:pt x="650" y="329"/>
                      <a:pt x="588" y="179"/>
                    </a:cubicBezTo>
                    <a:cubicBezTo>
                      <a:pt x="548" y="70"/>
                      <a:pt x="431" y="1"/>
                      <a:pt x="3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54" name="Google Shape;8454;p40"/>
              <p:cNvSpPr/>
              <p:nvPr/>
            </p:nvSpPr>
            <p:spPr>
              <a:xfrm>
                <a:off x="3658775" y="3324300"/>
                <a:ext cx="16350" cy="14250"/>
              </a:xfrm>
              <a:custGeom>
                <a:rect b="b" l="l" r="r" t="t"/>
                <a:pathLst>
                  <a:path extrusionOk="0" h="570" w="654">
                    <a:moveTo>
                      <a:pt x="301" y="1"/>
                    </a:moveTo>
                    <a:cubicBezTo>
                      <a:pt x="159" y="1"/>
                      <a:pt x="36" y="96"/>
                      <a:pt x="13" y="242"/>
                    </a:cubicBezTo>
                    <a:cubicBezTo>
                      <a:pt x="1" y="317"/>
                      <a:pt x="26" y="392"/>
                      <a:pt x="63" y="454"/>
                    </a:cubicBezTo>
                    <a:cubicBezTo>
                      <a:pt x="129" y="535"/>
                      <a:pt x="213" y="570"/>
                      <a:pt x="295" y="570"/>
                    </a:cubicBezTo>
                    <a:cubicBezTo>
                      <a:pt x="480" y="570"/>
                      <a:pt x="653" y="395"/>
                      <a:pt x="575" y="179"/>
                    </a:cubicBezTo>
                    <a:cubicBezTo>
                      <a:pt x="563" y="154"/>
                      <a:pt x="550" y="129"/>
                      <a:pt x="538" y="117"/>
                    </a:cubicBezTo>
                    <a:cubicBezTo>
                      <a:pt x="488" y="54"/>
                      <a:pt x="425" y="17"/>
                      <a:pt x="351" y="4"/>
                    </a:cubicBezTo>
                    <a:cubicBezTo>
                      <a:pt x="334" y="2"/>
                      <a:pt x="317" y="1"/>
                      <a:pt x="3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55" name="Google Shape;8455;p40"/>
              <p:cNvSpPr/>
              <p:nvPr/>
            </p:nvSpPr>
            <p:spPr>
              <a:xfrm>
                <a:off x="3645025" y="3370400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34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85"/>
                      <a:pt x="1" y="247"/>
                      <a:pt x="63" y="397"/>
                    </a:cubicBezTo>
                    <a:cubicBezTo>
                      <a:pt x="101" y="511"/>
                      <a:pt x="211" y="582"/>
                      <a:pt x="322" y="582"/>
                    </a:cubicBezTo>
                    <a:cubicBezTo>
                      <a:pt x="357" y="582"/>
                      <a:pt x="393" y="575"/>
                      <a:pt x="426" y="560"/>
                    </a:cubicBezTo>
                    <a:cubicBezTo>
                      <a:pt x="576" y="497"/>
                      <a:pt x="651" y="335"/>
                      <a:pt x="601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56" name="Google Shape;8456;p40"/>
              <p:cNvSpPr/>
              <p:nvPr/>
            </p:nvSpPr>
            <p:spPr>
              <a:xfrm>
                <a:off x="3524125" y="3525275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49" y="1"/>
                    </a:moveTo>
                    <a:cubicBezTo>
                      <a:pt x="254" y="1"/>
                      <a:pt x="159" y="48"/>
                      <a:pt x="100" y="138"/>
                    </a:cubicBezTo>
                    <a:cubicBezTo>
                      <a:pt x="1" y="326"/>
                      <a:pt x="100" y="551"/>
                      <a:pt x="313" y="576"/>
                    </a:cubicBezTo>
                    <a:cubicBezTo>
                      <a:pt x="330" y="579"/>
                      <a:pt x="346" y="580"/>
                      <a:pt x="362" y="580"/>
                    </a:cubicBezTo>
                    <a:cubicBezTo>
                      <a:pt x="551" y="580"/>
                      <a:pt x="694" y="384"/>
                      <a:pt x="625" y="188"/>
                    </a:cubicBezTo>
                    <a:cubicBezTo>
                      <a:pt x="613" y="163"/>
                      <a:pt x="600" y="138"/>
                      <a:pt x="588" y="126"/>
                    </a:cubicBezTo>
                    <a:cubicBezTo>
                      <a:pt x="528" y="41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57" name="Google Shape;8457;p40"/>
              <p:cNvSpPr/>
              <p:nvPr/>
            </p:nvSpPr>
            <p:spPr>
              <a:xfrm>
                <a:off x="3529350" y="3488150"/>
                <a:ext cx="16975" cy="12800"/>
              </a:xfrm>
              <a:custGeom>
                <a:rect b="b" l="l" r="r" t="t"/>
                <a:pathLst>
                  <a:path extrusionOk="0" h="512" w="679">
                    <a:moveTo>
                      <a:pt x="483" y="0"/>
                    </a:moveTo>
                    <a:cubicBezTo>
                      <a:pt x="275" y="0"/>
                      <a:pt x="1" y="282"/>
                      <a:pt x="204" y="449"/>
                    </a:cubicBezTo>
                    <a:cubicBezTo>
                      <a:pt x="257" y="491"/>
                      <a:pt x="320" y="511"/>
                      <a:pt x="382" y="511"/>
                    </a:cubicBezTo>
                    <a:cubicBezTo>
                      <a:pt x="465" y="511"/>
                      <a:pt x="547" y="475"/>
                      <a:pt x="604" y="411"/>
                    </a:cubicBezTo>
                    <a:cubicBezTo>
                      <a:pt x="654" y="349"/>
                      <a:pt x="679" y="274"/>
                      <a:pt x="666" y="199"/>
                    </a:cubicBezTo>
                    <a:cubicBezTo>
                      <a:pt x="666" y="174"/>
                      <a:pt x="666" y="149"/>
                      <a:pt x="654" y="124"/>
                    </a:cubicBezTo>
                    <a:cubicBezTo>
                      <a:pt x="621" y="35"/>
                      <a:pt x="556" y="0"/>
                      <a:pt x="4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58" name="Google Shape;8458;p40"/>
              <p:cNvSpPr/>
              <p:nvPr/>
            </p:nvSpPr>
            <p:spPr>
              <a:xfrm>
                <a:off x="3497875" y="3465600"/>
                <a:ext cx="17375" cy="14525"/>
              </a:xfrm>
              <a:custGeom>
                <a:rect b="b" l="l" r="r" t="t"/>
                <a:pathLst>
                  <a:path extrusionOk="0" h="581" w="695">
                    <a:moveTo>
                      <a:pt x="356" y="1"/>
                    </a:moveTo>
                    <a:cubicBezTo>
                      <a:pt x="260" y="1"/>
                      <a:pt x="165" y="48"/>
                      <a:pt x="113" y="138"/>
                    </a:cubicBezTo>
                    <a:cubicBezTo>
                      <a:pt x="1" y="313"/>
                      <a:pt x="113" y="551"/>
                      <a:pt x="313" y="576"/>
                    </a:cubicBezTo>
                    <a:cubicBezTo>
                      <a:pt x="331" y="579"/>
                      <a:pt x="348" y="580"/>
                      <a:pt x="365" y="580"/>
                    </a:cubicBezTo>
                    <a:cubicBezTo>
                      <a:pt x="562" y="580"/>
                      <a:pt x="695" y="384"/>
                      <a:pt x="626" y="188"/>
                    </a:cubicBezTo>
                    <a:cubicBezTo>
                      <a:pt x="613" y="163"/>
                      <a:pt x="601" y="138"/>
                      <a:pt x="588" y="126"/>
                    </a:cubicBezTo>
                    <a:cubicBezTo>
                      <a:pt x="534" y="41"/>
                      <a:pt x="445" y="1"/>
                      <a:pt x="3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59" name="Google Shape;8459;p40"/>
              <p:cNvSpPr/>
              <p:nvPr/>
            </p:nvSpPr>
            <p:spPr>
              <a:xfrm>
                <a:off x="3474050" y="3400050"/>
                <a:ext cx="17425" cy="12850"/>
              </a:xfrm>
              <a:custGeom>
                <a:rect b="b" l="l" r="r" t="t"/>
                <a:pathLst>
                  <a:path extrusionOk="0" h="514" w="697">
                    <a:moveTo>
                      <a:pt x="483" y="0"/>
                    </a:moveTo>
                    <a:cubicBezTo>
                      <a:pt x="275" y="0"/>
                      <a:pt x="1" y="282"/>
                      <a:pt x="204" y="448"/>
                    </a:cubicBezTo>
                    <a:cubicBezTo>
                      <a:pt x="260" y="494"/>
                      <a:pt x="323" y="514"/>
                      <a:pt x="385" y="514"/>
                    </a:cubicBezTo>
                    <a:cubicBezTo>
                      <a:pt x="546" y="514"/>
                      <a:pt x="697" y="379"/>
                      <a:pt x="679" y="198"/>
                    </a:cubicBezTo>
                    <a:cubicBezTo>
                      <a:pt x="666" y="174"/>
                      <a:pt x="666" y="149"/>
                      <a:pt x="654" y="124"/>
                    </a:cubicBezTo>
                    <a:cubicBezTo>
                      <a:pt x="621" y="35"/>
                      <a:pt x="556" y="0"/>
                      <a:pt x="4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60" name="Google Shape;8460;p40"/>
              <p:cNvSpPr/>
              <p:nvPr/>
            </p:nvSpPr>
            <p:spPr>
              <a:xfrm>
                <a:off x="3500875" y="3426750"/>
                <a:ext cx="18750" cy="14300"/>
              </a:xfrm>
              <a:custGeom>
                <a:rect b="b" l="l" r="r" t="t"/>
                <a:pathLst>
                  <a:path extrusionOk="0" h="572" w="750">
                    <a:moveTo>
                      <a:pt x="398" y="1"/>
                    </a:moveTo>
                    <a:cubicBezTo>
                      <a:pt x="60" y="1"/>
                      <a:pt x="1" y="520"/>
                      <a:pt x="368" y="568"/>
                    </a:cubicBezTo>
                    <a:cubicBezTo>
                      <a:pt x="385" y="571"/>
                      <a:pt x="401" y="572"/>
                      <a:pt x="417" y="572"/>
                    </a:cubicBezTo>
                    <a:cubicBezTo>
                      <a:pt x="606" y="572"/>
                      <a:pt x="750" y="376"/>
                      <a:pt x="681" y="180"/>
                    </a:cubicBezTo>
                    <a:cubicBezTo>
                      <a:pt x="668" y="155"/>
                      <a:pt x="656" y="130"/>
                      <a:pt x="643" y="118"/>
                    </a:cubicBezTo>
                    <a:cubicBezTo>
                      <a:pt x="593" y="55"/>
                      <a:pt x="531" y="18"/>
                      <a:pt x="456" y="5"/>
                    </a:cubicBezTo>
                    <a:cubicBezTo>
                      <a:pt x="436" y="2"/>
                      <a:pt x="417" y="1"/>
                      <a:pt x="3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61" name="Google Shape;8461;p40"/>
              <p:cNvSpPr/>
              <p:nvPr/>
            </p:nvSpPr>
            <p:spPr>
              <a:xfrm>
                <a:off x="3645050" y="3410325"/>
                <a:ext cx="18600" cy="14500"/>
              </a:xfrm>
              <a:custGeom>
                <a:rect b="b" l="l" r="r" t="t"/>
                <a:pathLst>
                  <a:path extrusionOk="0" h="580" w="744">
                    <a:moveTo>
                      <a:pt x="409" y="0"/>
                    </a:moveTo>
                    <a:cubicBezTo>
                      <a:pt x="200" y="0"/>
                      <a:pt x="1" y="238"/>
                      <a:pt x="162" y="462"/>
                    </a:cubicBezTo>
                    <a:cubicBezTo>
                      <a:pt x="212" y="525"/>
                      <a:pt x="275" y="562"/>
                      <a:pt x="362" y="575"/>
                    </a:cubicBezTo>
                    <a:cubicBezTo>
                      <a:pt x="379" y="578"/>
                      <a:pt x="395" y="579"/>
                      <a:pt x="411" y="579"/>
                    </a:cubicBezTo>
                    <a:cubicBezTo>
                      <a:pt x="600" y="579"/>
                      <a:pt x="744" y="383"/>
                      <a:pt x="675" y="187"/>
                    </a:cubicBezTo>
                    <a:cubicBezTo>
                      <a:pt x="662" y="162"/>
                      <a:pt x="650" y="137"/>
                      <a:pt x="637" y="125"/>
                    </a:cubicBezTo>
                    <a:cubicBezTo>
                      <a:pt x="574" y="37"/>
                      <a:pt x="491" y="0"/>
                      <a:pt x="4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62" name="Google Shape;8462;p40"/>
              <p:cNvSpPr/>
              <p:nvPr/>
            </p:nvSpPr>
            <p:spPr>
              <a:xfrm>
                <a:off x="3579725" y="3396250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51" y="0"/>
                    </a:moveTo>
                    <a:cubicBezTo>
                      <a:pt x="257" y="0"/>
                      <a:pt x="165" y="47"/>
                      <a:pt x="113" y="138"/>
                    </a:cubicBezTo>
                    <a:cubicBezTo>
                      <a:pt x="1" y="313"/>
                      <a:pt x="113" y="550"/>
                      <a:pt x="313" y="575"/>
                    </a:cubicBezTo>
                    <a:cubicBezTo>
                      <a:pt x="330" y="578"/>
                      <a:pt x="346" y="580"/>
                      <a:pt x="362" y="580"/>
                    </a:cubicBezTo>
                    <a:cubicBezTo>
                      <a:pt x="552" y="580"/>
                      <a:pt x="695" y="384"/>
                      <a:pt x="626" y="188"/>
                    </a:cubicBezTo>
                    <a:cubicBezTo>
                      <a:pt x="613" y="163"/>
                      <a:pt x="601" y="138"/>
                      <a:pt x="588" y="126"/>
                    </a:cubicBezTo>
                    <a:cubicBezTo>
                      <a:pt x="528" y="41"/>
                      <a:pt x="439" y="0"/>
                      <a:pt x="3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63" name="Google Shape;8463;p40"/>
              <p:cNvSpPr/>
              <p:nvPr/>
            </p:nvSpPr>
            <p:spPr>
              <a:xfrm>
                <a:off x="3598850" y="3465425"/>
                <a:ext cx="16250" cy="11775"/>
              </a:xfrm>
              <a:custGeom>
                <a:rect b="b" l="l" r="r" t="t"/>
                <a:pathLst>
                  <a:path extrusionOk="0" h="471" w="650">
                    <a:moveTo>
                      <a:pt x="315" y="0"/>
                    </a:moveTo>
                    <a:cubicBezTo>
                      <a:pt x="182" y="0"/>
                      <a:pt x="54" y="93"/>
                      <a:pt x="23" y="245"/>
                    </a:cubicBezTo>
                    <a:cubicBezTo>
                      <a:pt x="1" y="401"/>
                      <a:pt x="135" y="470"/>
                      <a:pt x="278" y="470"/>
                    </a:cubicBezTo>
                    <a:cubicBezTo>
                      <a:pt x="456" y="470"/>
                      <a:pt x="649" y="363"/>
                      <a:pt x="573" y="183"/>
                    </a:cubicBezTo>
                    <a:cubicBezTo>
                      <a:pt x="573" y="158"/>
                      <a:pt x="561" y="133"/>
                      <a:pt x="548" y="120"/>
                    </a:cubicBezTo>
                    <a:cubicBezTo>
                      <a:pt x="485" y="38"/>
                      <a:pt x="399" y="0"/>
                      <a:pt x="3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64" name="Google Shape;8464;p40"/>
              <p:cNvSpPr/>
              <p:nvPr/>
            </p:nvSpPr>
            <p:spPr>
              <a:xfrm>
                <a:off x="3535125" y="3446925"/>
                <a:ext cx="18800" cy="14525"/>
              </a:xfrm>
              <a:custGeom>
                <a:rect b="b" l="l" r="r" t="t"/>
                <a:pathLst>
                  <a:path extrusionOk="0" h="581" w="752">
                    <a:moveTo>
                      <a:pt x="412" y="1"/>
                    </a:moveTo>
                    <a:cubicBezTo>
                      <a:pt x="202" y="1"/>
                      <a:pt x="1" y="247"/>
                      <a:pt x="173" y="473"/>
                    </a:cubicBezTo>
                    <a:cubicBezTo>
                      <a:pt x="233" y="548"/>
                      <a:pt x="313" y="580"/>
                      <a:pt x="391" y="580"/>
                    </a:cubicBezTo>
                    <a:cubicBezTo>
                      <a:pt x="574" y="580"/>
                      <a:pt x="751" y="408"/>
                      <a:pt x="673" y="198"/>
                    </a:cubicBezTo>
                    <a:cubicBezTo>
                      <a:pt x="660" y="173"/>
                      <a:pt x="648" y="148"/>
                      <a:pt x="635" y="123"/>
                    </a:cubicBezTo>
                    <a:cubicBezTo>
                      <a:pt x="573" y="37"/>
                      <a:pt x="492" y="1"/>
                      <a:pt x="4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65" name="Google Shape;8465;p40"/>
              <p:cNvSpPr/>
              <p:nvPr/>
            </p:nvSpPr>
            <p:spPr>
              <a:xfrm>
                <a:off x="3507625" y="3380600"/>
                <a:ext cx="18275" cy="14475"/>
              </a:xfrm>
              <a:custGeom>
                <a:rect b="b" l="l" r="r" t="t"/>
                <a:pathLst>
                  <a:path extrusionOk="0" h="579" w="731">
                    <a:moveTo>
                      <a:pt x="380" y="0"/>
                    </a:moveTo>
                    <a:cubicBezTo>
                      <a:pt x="186" y="0"/>
                      <a:pt x="0" y="207"/>
                      <a:pt x="123" y="427"/>
                    </a:cubicBezTo>
                    <a:cubicBezTo>
                      <a:pt x="179" y="534"/>
                      <a:pt x="272" y="579"/>
                      <a:pt x="367" y="579"/>
                    </a:cubicBezTo>
                    <a:cubicBezTo>
                      <a:pt x="547" y="579"/>
                      <a:pt x="730" y="411"/>
                      <a:pt x="648" y="189"/>
                    </a:cubicBezTo>
                    <a:cubicBezTo>
                      <a:pt x="636" y="164"/>
                      <a:pt x="623" y="139"/>
                      <a:pt x="611" y="127"/>
                    </a:cubicBezTo>
                    <a:cubicBezTo>
                      <a:pt x="547" y="37"/>
                      <a:pt x="463" y="0"/>
                      <a:pt x="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66" name="Google Shape;8466;p40"/>
              <p:cNvSpPr/>
              <p:nvPr/>
            </p:nvSpPr>
            <p:spPr>
              <a:xfrm>
                <a:off x="3559750" y="3511400"/>
                <a:ext cx="15750" cy="14375"/>
              </a:xfrm>
              <a:custGeom>
                <a:rect b="b" l="l" r="r" t="t"/>
                <a:pathLst>
                  <a:path extrusionOk="0" h="575" w="630">
                    <a:moveTo>
                      <a:pt x="304" y="1"/>
                    </a:moveTo>
                    <a:cubicBezTo>
                      <a:pt x="173" y="1"/>
                      <a:pt x="44" y="82"/>
                      <a:pt x="25" y="243"/>
                    </a:cubicBezTo>
                    <a:cubicBezTo>
                      <a:pt x="0" y="318"/>
                      <a:pt x="25" y="393"/>
                      <a:pt x="75" y="456"/>
                    </a:cubicBezTo>
                    <a:cubicBezTo>
                      <a:pt x="133" y="539"/>
                      <a:pt x="216" y="575"/>
                      <a:pt x="298" y="575"/>
                    </a:cubicBezTo>
                    <a:cubicBezTo>
                      <a:pt x="464" y="575"/>
                      <a:pt x="629" y="427"/>
                      <a:pt x="587" y="218"/>
                    </a:cubicBezTo>
                    <a:cubicBezTo>
                      <a:pt x="551" y="73"/>
                      <a:pt x="427" y="1"/>
                      <a:pt x="3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67" name="Google Shape;8467;p40"/>
              <p:cNvSpPr/>
              <p:nvPr/>
            </p:nvSpPr>
            <p:spPr>
              <a:xfrm>
                <a:off x="3617550" y="3339100"/>
                <a:ext cx="18300" cy="14475"/>
              </a:xfrm>
              <a:custGeom>
                <a:rect b="b" l="l" r="r" t="t"/>
                <a:pathLst>
                  <a:path extrusionOk="0" h="579" w="732">
                    <a:moveTo>
                      <a:pt x="399" y="0"/>
                    </a:moveTo>
                    <a:cubicBezTo>
                      <a:pt x="194" y="0"/>
                      <a:pt x="1" y="238"/>
                      <a:pt x="162" y="462"/>
                    </a:cubicBezTo>
                    <a:cubicBezTo>
                      <a:pt x="200" y="525"/>
                      <a:pt x="275" y="562"/>
                      <a:pt x="350" y="575"/>
                    </a:cubicBezTo>
                    <a:cubicBezTo>
                      <a:pt x="367" y="577"/>
                      <a:pt x="383" y="579"/>
                      <a:pt x="399" y="579"/>
                    </a:cubicBezTo>
                    <a:cubicBezTo>
                      <a:pt x="598" y="579"/>
                      <a:pt x="732" y="372"/>
                      <a:pt x="662" y="187"/>
                    </a:cubicBezTo>
                    <a:cubicBezTo>
                      <a:pt x="650" y="162"/>
                      <a:pt x="637" y="137"/>
                      <a:pt x="625" y="125"/>
                    </a:cubicBezTo>
                    <a:cubicBezTo>
                      <a:pt x="562" y="37"/>
                      <a:pt x="479" y="0"/>
                      <a:pt x="3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68" name="Google Shape;8468;p40"/>
              <p:cNvSpPr/>
              <p:nvPr/>
            </p:nvSpPr>
            <p:spPr>
              <a:xfrm>
                <a:off x="3685325" y="3354125"/>
                <a:ext cx="14925" cy="14075"/>
              </a:xfrm>
              <a:custGeom>
                <a:rect b="b" l="l" r="r" t="t"/>
                <a:pathLst>
                  <a:path extrusionOk="0" h="563" w="597">
                    <a:moveTo>
                      <a:pt x="286" y="1"/>
                    </a:moveTo>
                    <a:cubicBezTo>
                      <a:pt x="166" y="1"/>
                      <a:pt x="46" y="70"/>
                      <a:pt x="13" y="223"/>
                    </a:cubicBezTo>
                    <a:cubicBezTo>
                      <a:pt x="1" y="298"/>
                      <a:pt x="13" y="386"/>
                      <a:pt x="63" y="448"/>
                    </a:cubicBezTo>
                    <a:cubicBezTo>
                      <a:pt x="101" y="498"/>
                      <a:pt x="176" y="548"/>
                      <a:pt x="251" y="561"/>
                    </a:cubicBezTo>
                    <a:cubicBezTo>
                      <a:pt x="261" y="562"/>
                      <a:pt x="272" y="562"/>
                      <a:pt x="282" y="562"/>
                    </a:cubicBezTo>
                    <a:cubicBezTo>
                      <a:pt x="398" y="562"/>
                      <a:pt x="517" y="500"/>
                      <a:pt x="563" y="386"/>
                    </a:cubicBezTo>
                    <a:cubicBezTo>
                      <a:pt x="576" y="361"/>
                      <a:pt x="576" y="336"/>
                      <a:pt x="576" y="311"/>
                    </a:cubicBezTo>
                    <a:cubicBezTo>
                      <a:pt x="597" y="114"/>
                      <a:pt x="440" y="1"/>
                      <a:pt x="2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69" name="Google Shape;8469;p40"/>
              <p:cNvSpPr/>
              <p:nvPr/>
            </p:nvSpPr>
            <p:spPr>
              <a:xfrm>
                <a:off x="3712400" y="3424975"/>
                <a:ext cx="20225" cy="14425"/>
              </a:xfrm>
              <a:custGeom>
                <a:rect b="b" l="l" r="r" t="t"/>
                <a:pathLst>
                  <a:path extrusionOk="0" h="577" w="809">
                    <a:moveTo>
                      <a:pt x="405" y="0"/>
                    </a:moveTo>
                    <a:cubicBezTo>
                      <a:pt x="52" y="0"/>
                      <a:pt x="1" y="527"/>
                      <a:pt x="367" y="576"/>
                    </a:cubicBezTo>
                    <a:cubicBezTo>
                      <a:pt x="376" y="577"/>
                      <a:pt x="384" y="577"/>
                      <a:pt x="392" y="577"/>
                    </a:cubicBezTo>
                    <a:cubicBezTo>
                      <a:pt x="734" y="577"/>
                      <a:pt x="809" y="75"/>
                      <a:pt x="455" y="1"/>
                    </a:cubicBezTo>
                    <a:lnTo>
                      <a:pt x="430" y="1"/>
                    </a:lnTo>
                    <a:cubicBezTo>
                      <a:pt x="422" y="1"/>
                      <a:pt x="413" y="0"/>
                      <a:pt x="4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70" name="Google Shape;8470;p40"/>
              <p:cNvSpPr/>
              <p:nvPr/>
            </p:nvSpPr>
            <p:spPr>
              <a:xfrm>
                <a:off x="3675325" y="3469600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09" y="0"/>
                    </a:moveTo>
                    <a:cubicBezTo>
                      <a:pt x="277" y="0"/>
                      <a:pt x="245" y="5"/>
                      <a:pt x="213" y="16"/>
                    </a:cubicBezTo>
                    <a:cubicBezTo>
                      <a:pt x="76" y="78"/>
                      <a:pt x="1" y="253"/>
                      <a:pt x="51" y="391"/>
                    </a:cubicBezTo>
                    <a:cubicBezTo>
                      <a:pt x="100" y="509"/>
                      <a:pt x="212" y="581"/>
                      <a:pt x="331" y="581"/>
                    </a:cubicBezTo>
                    <a:cubicBezTo>
                      <a:pt x="363" y="581"/>
                      <a:pt x="395" y="576"/>
                      <a:pt x="426" y="566"/>
                    </a:cubicBezTo>
                    <a:cubicBezTo>
                      <a:pt x="576" y="503"/>
                      <a:pt x="651" y="341"/>
                      <a:pt x="588" y="191"/>
                    </a:cubicBezTo>
                    <a:cubicBezTo>
                      <a:pt x="549" y="72"/>
                      <a:pt x="431" y="0"/>
                      <a:pt x="3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71" name="Google Shape;8471;p40"/>
              <p:cNvSpPr/>
              <p:nvPr/>
            </p:nvSpPr>
            <p:spPr>
              <a:xfrm>
                <a:off x="3551750" y="3554350"/>
                <a:ext cx="18450" cy="15300"/>
              </a:xfrm>
              <a:custGeom>
                <a:rect b="b" l="l" r="r" t="t"/>
                <a:pathLst>
                  <a:path extrusionOk="0" h="612" w="738">
                    <a:moveTo>
                      <a:pt x="357" y="0"/>
                    </a:moveTo>
                    <a:cubicBezTo>
                      <a:pt x="171" y="0"/>
                      <a:pt x="1" y="190"/>
                      <a:pt x="83" y="400"/>
                    </a:cubicBezTo>
                    <a:cubicBezTo>
                      <a:pt x="129" y="549"/>
                      <a:pt x="242" y="611"/>
                      <a:pt x="355" y="611"/>
                    </a:cubicBezTo>
                    <a:cubicBezTo>
                      <a:pt x="545" y="611"/>
                      <a:pt x="738" y="435"/>
                      <a:pt x="620" y="200"/>
                    </a:cubicBezTo>
                    <a:cubicBezTo>
                      <a:pt x="608" y="150"/>
                      <a:pt x="583" y="112"/>
                      <a:pt x="558" y="87"/>
                    </a:cubicBezTo>
                    <a:cubicBezTo>
                      <a:pt x="497" y="27"/>
                      <a:pt x="426" y="0"/>
                      <a:pt x="3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72" name="Google Shape;8472;p40"/>
              <p:cNvSpPr/>
              <p:nvPr/>
            </p:nvSpPr>
            <p:spPr>
              <a:xfrm>
                <a:off x="3663775" y="3501775"/>
                <a:ext cx="17475" cy="14450"/>
              </a:xfrm>
              <a:custGeom>
                <a:rect b="b" l="l" r="r" t="t"/>
                <a:pathLst>
                  <a:path extrusionOk="0" h="578" w="699">
                    <a:moveTo>
                      <a:pt x="345" y="1"/>
                    </a:moveTo>
                    <a:cubicBezTo>
                      <a:pt x="314" y="1"/>
                      <a:pt x="282" y="6"/>
                      <a:pt x="250" y="16"/>
                    </a:cubicBezTo>
                    <a:cubicBezTo>
                      <a:pt x="1" y="116"/>
                      <a:pt x="1" y="453"/>
                      <a:pt x="238" y="553"/>
                    </a:cubicBezTo>
                    <a:cubicBezTo>
                      <a:pt x="278" y="570"/>
                      <a:pt x="317" y="578"/>
                      <a:pt x="356" y="578"/>
                    </a:cubicBezTo>
                    <a:cubicBezTo>
                      <a:pt x="546" y="578"/>
                      <a:pt x="698" y="389"/>
                      <a:pt x="625" y="191"/>
                    </a:cubicBezTo>
                    <a:cubicBezTo>
                      <a:pt x="576" y="72"/>
                      <a:pt x="464" y="1"/>
                      <a:pt x="3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73" name="Google Shape;8473;p40"/>
              <p:cNvSpPr/>
              <p:nvPr/>
            </p:nvSpPr>
            <p:spPr>
              <a:xfrm>
                <a:off x="3517200" y="3349775"/>
                <a:ext cx="17850" cy="14500"/>
              </a:xfrm>
              <a:custGeom>
                <a:rect b="b" l="l" r="r" t="t"/>
                <a:pathLst>
                  <a:path extrusionOk="0" h="580" w="714">
                    <a:moveTo>
                      <a:pt x="355" y="1"/>
                    </a:moveTo>
                    <a:cubicBezTo>
                      <a:pt x="179" y="1"/>
                      <a:pt x="1" y="156"/>
                      <a:pt x="65" y="372"/>
                    </a:cubicBezTo>
                    <a:cubicBezTo>
                      <a:pt x="106" y="519"/>
                      <a:pt x="213" y="580"/>
                      <a:pt x="323" y="580"/>
                    </a:cubicBezTo>
                    <a:cubicBezTo>
                      <a:pt x="513" y="580"/>
                      <a:pt x="713" y="398"/>
                      <a:pt x="602" y="160"/>
                    </a:cubicBezTo>
                    <a:cubicBezTo>
                      <a:pt x="549" y="48"/>
                      <a:pt x="452" y="1"/>
                      <a:pt x="3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74" name="Google Shape;8474;p40"/>
              <p:cNvSpPr/>
              <p:nvPr/>
            </p:nvSpPr>
            <p:spPr>
              <a:xfrm>
                <a:off x="3629275" y="3306575"/>
                <a:ext cx="17775" cy="14375"/>
              </a:xfrm>
              <a:custGeom>
                <a:rect b="b" l="l" r="r" t="t"/>
                <a:pathLst>
                  <a:path extrusionOk="0" h="575" w="711">
                    <a:moveTo>
                      <a:pt x="342" y="0"/>
                    </a:moveTo>
                    <a:cubicBezTo>
                      <a:pt x="172" y="0"/>
                      <a:pt x="0" y="149"/>
                      <a:pt x="56" y="363"/>
                    </a:cubicBezTo>
                    <a:cubicBezTo>
                      <a:pt x="102" y="513"/>
                      <a:pt x="215" y="575"/>
                      <a:pt x="328" y="575"/>
                    </a:cubicBezTo>
                    <a:cubicBezTo>
                      <a:pt x="519" y="575"/>
                      <a:pt x="711" y="399"/>
                      <a:pt x="593" y="163"/>
                    </a:cubicBezTo>
                    <a:cubicBezTo>
                      <a:pt x="539" y="49"/>
                      <a:pt x="441" y="0"/>
                      <a:pt x="3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75" name="Google Shape;8475;p40"/>
              <p:cNvSpPr/>
              <p:nvPr/>
            </p:nvSpPr>
            <p:spPr>
              <a:xfrm>
                <a:off x="3552800" y="3330075"/>
                <a:ext cx="16975" cy="14425"/>
              </a:xfrm>
              <a:custGeom>
                <a:rect b="b" l="l" r="r" t="t"/>
                <a:pathLst>
                  <a:path extrusionOk="0" h="577" w="679">
                    <a:moveTo>
                      <a:pt x="401" y="1"/>
                    </a:moveTo>
                    <a:cubicBezTo>
                      <a:pt x="204" y="1"/>
                      <a:pt x="0" y="204"/>
                      <a:pt x="141" y="436"/>
                    </a:cubicBezTo>
                    <a:cubicBezTo>
                      <a:pt x="178" y="511"/>
                      <a:pt x="253" y="561"/>
                      <a:pt x="341" y="573"/>
                    </a:cubicBezTo>
                    <a:cubicBezTo>
                      <a:pt x="356" y="576"/>
                      <a:pt x="371" y="577"/>
                      <a:pt x="387" y="577"/>
                    </a:cubicBezTo>
                    <a:cubicBezTo>
                      <a:pt x="520" y="577"/>
                      <a:pt x="643" y="481"/>
                      <a:pt x="666" y="336"/>
                    </a:cubicBezTo>
                    <a:cubicBezTo>
                      <a:pt x="678" y="298"/>
                      <a:pt x="678" y="273"/>
                      <a:pt x="666" y="236"/>
                    </a:cubicBezTo>
                    <a:cubicBezTo>
                      <a:pt x="666" y="223"/>
                      <a:pt x="666" y="198"/>
                      <a:pt x="653" y="186"/>
                    </a:cubicBezTo>
                    <a:cubicBezTo>
                      <a:pt x="602" y="54"/>
                      <a:pt x="502" y="1"/>
                      <a:pt x="4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76" name="Google Shape;8476;p40"/>
              <p:cNvSpPr/>
              <p:nvPr/>
            </p:nvSpPr>
            <p:spPr>
              <a:xfrm>
                <a:off x="3520550" y="3562500"/>
                <a:ext cx="17650" cy="14975"/>
              </a:xfrm>
              <a:custGeom>
                <a:rect b="b" l="l" r="r" t="t"/>
                <a:pathLst>
                  <a:path extrusionOk="0" h="599" w="706">
                    <a:moveTo>
                      <a:pt x="385" y="1"/>
                    </a:moveTo>
                    <a:cubicBezTo>
                      <a:pt x="194" y="1"/>
                      <a:pt x="1" y="180"/>
                      <a:pt x="119" y="424"/>
                    </a:cubicBezTo>
                    <a:cubicBezTo>
                      <a:pt x="156" y="524"/>
                      <a:pt x="243" y="586"/>
                      <a:pt x="356" y="599"/>
                    </a:cubicBezTo>
                    <a:cubicBezTo>
                      <a:pt x="393" y="599"/>
                      <a:pt x="443" y="599"/>
                      <a:pt x="481" y="586"/>
                    </a:cubicBezTo>
                    <a:cubicBezTo>
                      <a:pt x="631" y="524"/>
                      <a:pt x="706" y="361"/>
                      <a:pt x="656" y="211"/>
                    </a:cubicBezTo>
                    <a:cubicBezTo>
                      <a:pt x="610" y="63"/>
                      <a:pt x="498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77" name="Google Shape;8477;p40"/>
              <p:cNvSpPr/>
              <p:nvPr/>
            </p:nvSpPr>
            <p:spPr>
              <a:xfrm>
                <a:off x="3812475" y="3417550"/>
                <a:ext cx="15800" cy="14400"/>
              </a:xfrm>
              <a:custGeom>
                <a:rect b="b" l="l" r="r" t="t"/>
                <a:pathLst>
                  <a:path extrusionOk="0" h="576" w="632">
                    <a:moveTo>
                      <a:pt x="327" y="0"/>
                    </a:moveTo>
                    <a:cubicBezTo>
                      <a:pt x="244" y="0"/>
                      <a:pt x="160" y="36"/>
                      <a:pt x="101" y="111"/>
                    </a:cubicBezTo>
                    <a:cubicBezTo>
                      <a:pt x="1" y="236"/>
                      <a:pt x="26" y="411"/>
                      <a:pt x="138" y="511"/>
                    </a:cubicBezTo>
                    <a:cubicBezTo>
                      <a:pt x="194" y="556"/>
                      <a:pt x="257" y="576"/>
                      <a:pt x="319" y="576"/>
                    </a:cubicBezTo>
                    <a:cubicBezTo>
                      <a:pt x="480" y="576"/>
                      <a:pt x="631" y="441"/>
                      <a:pt x="613" y="261"/>
                    </a:cubicBezTo>
                    <a:cubicBezTo>
                      <a:pt x="613" y="236"/>
                      <a:pt x="601" y="211"/>
                      <a:pt x="588" y="186"/>
                    </a:cubicBezTo>
                    <a:cubicBezTo>
                      <a:pt x="545" y="64"/>
                      <a:pt x="437" y="0"/>
                      <a:pt x="3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78" name="Google Shape;8478;p40"/>
              <p:cNvSpPr/>
              <p:nvPr/>
            </p:nvSpPr>
            <p:spPr>
              <a:xfrm>
                <a:off x="3849675" y="3396875"/>
                <a:ext cx="16250" cy="14475"/>
              </a:xfrm>
              <a:custGeom>
                <a:rect b="b" l="l" r="r" t="t"/>
                <a:pathLst>
                  <a:path extrusionOk="0" h="579" w="650">
                    <a:moveTo>
                      <a:pt x="355" y="0"/>
                    </a:moveTo>
                    <a:cubicBezTo>
                      <a:pt x="260" y="0"/>
                      <a:pt x="164" y="47"/>
                      <a:pt x="113" y="138"/>
                    </a:cubicBezTo>
                    <a:cubicBezTo>
                      <a:pt x="0" y="313"/>
                      <a:pt x="113" y="550"/>
                      <a:pt x="313" y="575"/>
                    </a:cubicBezTo>
                    <a:cubicBezTo>
                      <a:pt x="328" y="578"/>
                      <a:pt x="343" y="579"/>
                      <a:pt x="358" y="579"/>
                    </a:cubicBezTo>
                    <a:cubicBezTo>
                      <a:pt x="502" y="579"/>
                      <a:pt x="627" y="474"/>
                      <a:pt x="650" y="338"/>
                    </a:cubicBezTo>
                    <a:cubicBezTo>
                      <a:pt x="650" y="288"/>
                      <a:pt x="650" y="238"/>
                      <a:pt x="625" y="188"/>
                    </a:cubicBezTo>
                    <a:cubicBezTo>
                      <a:pt x="625" y="163"/>
                      <a:pt x="612" y="138"/>
                      <a:pt x="587" y="126"/>
                    </a:cubicBezTo>
                    <a:cubicBezTo>
                      <a:pt x="533" y="41"/>
                      <a:pt x="444" y="0"/>
                      <a:pt x="3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79" name="Google Shape;8479;p40"/>
              <p:cNvSpPr/>
              <p:nvPr/>
            </p:nvSpPr>
            <p:spPr>
              <a:xfrm>
                <a:off x="3782850" y="3383850"/>
                <a:ext cx="18275" cy="14675"/>
              </a:xfrm>
              <a:custGeom>
                <a:rect b="b" l="l" r="r" t="t"/>
                <a:pathLst>
                  <a:path extrusionOk="0" h="587" w="731">
                    <a:moveTo>
                      <a:pt x="383" y="1"/>
                    </a:moveTo>
                    <a:cubicBezTo>
                      <a:pt x="187" y="1"/>
                      <a:pt x="0" y="205"/>
                      <a:pt x="124" y="434"/>
                    </a:cubicBezTo>
                    <a:cubicBezTo>
                      <a:pt x="184" y="541"/>
                      <a:pt x="279" y="586"/>
                      <a:pt x="373" y="586"/>
                    </a:cubicBezTo>
                    <a:cubicBezTo>
                      <a:pt x="553" y="586"/>
                      <a:pt x="731" y="419"/>
                      <a:pt x="649" y="197"/>
                    </a:cubicBezTo>
                    <a:cubicBezTo>
                      <a:pt x="636" y="172"/>
                      <a:pt x="624" y="147"/>
                      <a:pt x="611" y="122"/>
                    </a:cubicBezTo>
                    <a:cubicBezTo>
                      <a:pt x="548" y="37"/>
                      <a:pt x="465" y="1"/>
                      <a:pt x="3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80" name="Google Shape;8480;p40"/>
              <p:cNvSpPr/>
              <p:nvPr/>
            </p:nvSpPr>
            <p:spPr>
              <a:xfrm>
                <a:off x="3794225" y="3344950"/>
                <a:ext cx="15775" cy="14400"/>
              </a:xfrm>
              <a:custGeom>
                <a:rect b="b" l="l" r="r" t="t"/>
                <a:pathLst>
                  <a:path extrusionOk="0" h="576" w="631">
                    <a:moveTo>
                      <a:pt x="313" y="0"/>
                    </a:moveTo>
                    <a:cubicBezTo>
                      <a:pt x="152" y="0"/>
                      <a:pt x="1" y="135"/>
                      <a:pt x="19" y="316"/>
                    </a:cubicBezTo>
                    <a:cubicBezTo>
                      <a:pt x="42" y="479"/>
                      <a:pt x="173" y="575"/>
                      <a:pt x="307" y="575"/>
                    </a:cubicBezTo>
                    <a:cubicBezTo>
                      <a:pt x="388" y="575"/>
                      <a:pt x="470" y="541"/>
                      <a:pt x="531" y="466"/>
                    </a:cubicBezTo>
                    <a:cubicBezTo>
                      <a:pt x="631" y="341"/>
                      <a:pt x="619" y="166"/>
                      <a:pt x="494" y="66"/>
                    </a:cubicBezTo>
                    <a:cubicBezTo>
                      <a:pt x="438" y="20"/>
                      <a:pt x="375" y="0"/>
                      <a:pt x="3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81" name="Google Shape;8481;p40"/>
              <p:cNvSpPr/>
              <p:nvPr/>
            </p:nvSpPr>
            <p:spPr>
              <a:xfrm>
                <a:off x="3828725" y="3344075"/>
                <a:ext cx="17675" cy="14500"/>
              </a:xfrm>
              <a:custGeom>
                <a:rect b="b" l="l" r="r" t="t"/>
                <a:pathLst>
                  <a:path extrusionOk="0" h="580" w="707">
                    <a:moveTo>
                      <a:pt x="360" y="0"/>
                    </a:moveTo>
                    <a:cubicBezTo>
                      <a:pt x="267" y="0"/>
                      <a:pt x="172" y="48"/>
                      <a:pt x="113" y="138"/>
                    </a:cubicBezTo>
                    <a:cubicBezTo>
                      <a:pt x="1" y="313"/>
                      <a:pt x="113" y="550"/>
                      <a:pt x="313" y="575"/>
                    </a:cubicBezTo>
                    <a:cubicBezTo>
                      <a:pt x="331" y="578"/>
                      <a:pt x="348" y="580"/>
                      <a:pt x="365" y="580"/>
                    </a:cubicBezTo>
                    <a:cubicBezTo>
                      <a:pt x="564" y="580"/>
                      <a:pt x="706" y="384"/>
                      <a:pt x="626" y="188"/>
                    </a:cubicBezTo>
                    <a:cubicBezTo>
                      <a:pt x="626" y="163"/>
                      <a:pt x="613" y="138"/>
                      <a:pt x="588" y="126"/>
                    </a:cubicBezTo>
                    <a:cubicBezTo>
                      <a:pt x="534" y="41"/>
                      <a:pt x="448" y="0"/>
                      <a:pt x="3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82" name="Google Shape;8482;p40"/>
              <p:cNvSpPr/>
              <p:nvPr/>
            </p:nvSpPr>
            <p:spPr>
              <a:xfrm>
                <a:off x="3862775" y="336352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4" y="0"/>
                    </a:moveTo>
                    <a:cubicBezTo>
                      <a:pt x="287" y="0"/>
                      <a:pt x="249" y="7"/>
                      <a:pt x="213" y="22"/>
                    </a:cubicBezTo>
                    <a:cubicBezTo>
                      <a:pt x="76" y="72"/>
                      <a:pt x="1" y="247"/>
                      <a:pt x="51" y="397"/>
                    </a:cubicBezTo>
                    <a:cubicBezTo>
                      <a:pt x="100" y="506"/>
                      <a:pt x="212" y="575"/>
                      <a:pt x="330" y="575"/>
                    </a:cubicBezTo>
                    <a:cubicBezTo>
                      <a:pt x="362" y="575"/>
                      <a:pt x="394" y="570"/>
                      <a:pt x="426" y="560"/>
                    </a:cubicBezTo>
                    <a:cubicBezTo>
                      <a:pt x="576" y="497"/>
                      <a:pt x="651" y="335"/>
                      <a:pt x="588" y="185"/>
                    </a:cubicBezTo>
                    <a:cubicBezTo>
                      <a:pt x="550" y="71"/>
                      <a:pt x="440" y="0"/>
                      <a:pt x="3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83" name="Google Shape;8483;p40"/>
              <p:cNvSpPr/>
              <p:nvPr/>
            </p:nvSpPr>
            <p:spPr>
              <a:xfrm>
                <a:off x="3770875" y="3284300"/>
                <a:ext cx="16350" cy="11700"/>
              </a:xfrm>
              <a:custGeom>
                <a:rect b="b" l="l" r="r" t="t"/>
                <a:pathLst>
                  <a:path extrusionOk="0" h="468" w="654">
                    <a:moveTo>
                      <a:pt x="307" y="1"/>
                    </a:moveTo>
                    <a:cubicBezTo>
                      <a:pt x="173" y="1"/>
                      <a:pt x="50" y="96"/>
                      <a:pt x="28" y="242"/>
                    </a:cubicBezTo>
                    <a:cubicBezTo>
                      <a:pt x="0" y="398"/>
                      <a:pt x="133" y="467"/>
                      <a:pt x="278" y="467"/>
                    </a:cubicBezTo>
                    <a:cubicBezTo>
                      <a:pt x="457" y="467"/>
                      <a:pt x="654" y="360"/>
                      <a:pt x="578" y="180"/>
                    </a:cubicBezTo>
                    <a:cubicBezTo>
                      <a:pt x="540" y="80"/>
                      <a:pt x="453" y="17"/>
                      <a:pt x="353" y="5"/>
                    </a:cubicBezTo>
                    <a:cubicBezTo>
                      <a:pt x="337" y="2"/>
                      <a:pt x="322" y="1"/>
                      <a:pt x="3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84" name="Google Shape;8484;p40"/>
              <p:cNvSpPr/>
              <p:nvPr/>
            </p:nvSpPr>
            <p:spPr>
              <a:xfrm>
                <a:off x="3808425" y="3272375"/>
                <a:ext cx="15775" cy="14625"/>
              </a:xfrm>
              <a:custGeom>
                <a:rect b="b" l="l" r="r" t="t"/>
                <a:pathLst>
                  <a:path extrusionOk="0" h="585" w="631">
                    <a:moveTo>
                      <a:pt x="322" y="0"/>
                    </a:moveTo>
                    <a:cubicBezTo>
                      <a:pt x="242" y="0"/>
                      <a:pt x="160" y="33"/>
                      <a:pt x="100" y="107"/>
                    </a:cubicBezTo>
                    <a:cubicBezTo>
                      <a:pt x="1" y="232"/>
                      <a:pt x="26" y="419"/>
                      <a:pt x="150" y="519"/>
                    </a:cubicBezTo>
                    <a:cubicBezTo>
                      <a:pt x="206" y="564"/>
                      <a:pt x="268" y="584"/>
                      <a:pt x="328" y="584"/>
                    </a:cubicBezTo>
                    <a:cubicBezTo>
                      <a:pt x="485" y="584"/>
                      <a:pt x="631" y="447"/>
                      <a:pt x="613" y="257"/>
                    </a:cubicBezTo>
                    <a:cubicBezTo>
                      <a:pt x="597" y="99"/>
                      <a:pt x="461" y="0"/>
                      <a:pt x="3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85" name="Google Shape;8485;p40"/>
              <p:cNvSpPr/>
              <p:nvPr/>
            </p:nvSpPr>
            <p:spPr>
              <a:xfrm>
                <a:off x="3756575" y="3317225"/>
                <a:ext cx="19150" cy="14975"/>
              </a:xfrm>
              <a:custGeom>
                <a:rect b="b" l="l" r="r" t="t"/>
                <a:pathLst>
                  <a:path extrusionOk="0" h="599" w="766">
                    <a:moveTo>
                      <a:pt x="326" y="1"/>
                    </a:moveTo>
                    <a:cubicBezTo>
                      <a:pt x="242" y="1"/>
                      <a:pt x="158" y="40"/>
                      <a:pt x="100" y="112"/>
                    </a:cubicBezTo>
                    <a:cubicBezTo>
                      <a:pt x="0" y="237"/>
                      <a:pt x="13" y="412"/>
                      <a:pt x="138" y="512"/>
                    </a:cubicBezTo>
                    <a:cubicBezTo>
                      <a:pt x="201" y="573"/>
                      <a:pt x="270" y="599"/>
                      <a:pt x="334" y="599"/>
                    </a:cubicBezTo>
                    <a:cubicBezTo>
                      <a:pt x="574" y="599"/>
                      <a:pt x="766" y="249"/>
                      <a:pt x="500" y="62"/>
                    </a:cubicBezTo>
                    <a:cubicBezTo>
                      <a:pt x="448" y="21"/>
                      <a:pt x="387" y="1"/>
                      <a:pt x="3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86" name="Google Shape;8486;p40"/>
              <p:cNvSpPr/>
              <p:nvPr/>
            </p:nvSpPr>
            <p:spPr>
              <a:xfrm>
                <a:off x="3835600" y="3306650"/>
                <a:ext cx="16600" cy="14575"/>
              </a:xfrm>
              <a:custGeom>
                <a:rect b="b" l="l" r="r" t="t"/>
                <a:pathLst>
                  <a:path extrusionOk="0" h="583" w="664">
                    <a:moveTo>
                      <a:pt x="334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86"/>
                      <a:pt x="1" y="248"/>
                      <a:pt x="63" y="398"/>
                    </a:cubicBezTo>
                    <a:cubicBezTo>
                      <a:pt x="111" y="512"/>
                      <a:pt x="216" y="582"/>
                      <a:pt x="329" y="582"/>
                    </a:cubicBezTo>
                    <a:cubicBezTo>
                      <a:pt x="365" y="582"/>
                      <a:pt x="402" y="575"/>
                      <a:pt x="438" y="560"/>
                    </a:cubicBezTo>
                    <a:cubicBezTo>
                      <a:pt x="588" y="498"/>
                      <a:pt x="663" y="335"/>
                      <a:pt x="601" y="185"/>
                    </a:cubicBezTo>
                    <a:cubicBezTo>
                      <a:pt x="553" y="72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87" name="Google Shape;8487;p40"/>
              <p:cNvSpPr/>
              <p:nvPr/>
            </p:nvSpPr>
            <p:spPr>
              <a:xfrm>
                <a:off x="3926750" y="3374100"/>
                <a:ext cx="16975" cy="12800"/>
              </a:xfrm>
              <a:custGeom>
                <a:rect b="b" l="l" r="r" t="t"/>
                <a:pathLst>
                  <a:path extrusionOk="0" h="512" w="679">
                    <a:moveTo>
                      <a:pt x="483" y="1"/>
                    </a:moveTo>
                    <a:cubicBezTo>
                      <a:pt x="275" y="1"/>
                      <a:pt x="1" y="283"/>
                      <a:pt x="204" y="449"/>
                    </a:cubicBezTo>
                    <a:cubicBezTo>
                      <a:pt x="257" y="492"/>
                      <a:pt x="320" y="512"/>
                      <a:pt x="382" y="512"/>
                    </a:cubicBezTo>
                    <a:cubicBezTo>
                      <a:pt x="465" y="512"/>
                      <a:pt x="546" y="476"/>
                      <a:pt x="604" y="412"/>
                    </a:cubicBezTo>
                    <a:cubicBezTo>
                      <a:pt x="654" y="349"/>
                      <a:pt x="679" y="274"/>
                      <a:pt x="666" y="199"/>
                    </a:cubicBezTo>
                    <a:cubicBezTo>
                      <a:pt x="666" y="162"/>
                      <a:pt x="654" y="149"/>
                      <a:pt x="654" y="124"/>
                    </a:cubicBezTo>
                    <a:cubicBezTo>
                      <a:pt x="621" y="36"/>
                      <a:pt x="556" y="1"/>
                      <a:pt x="4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88" name="Google Shape;8488;p40"/>
              <p:cNvSpPr/>
              <p:nvPr/>
            </p:nvSpPr>
            <p:spPr>
              <a:xfrm>
                <a:off x="3902775" y="3308350"/>
                <a:ext cx="16500" cy="14525"/>
              </a:xfrm>
              <a:custGeom>
                <a:rect b="b" l="l" r="r" t="t"/>
                <a:pathLst>
                  <a:path extrusionOk="0" h="581" w="660">
                    <a:moveTo>
                      <a:pt x="353" y="1"/>
                    </a:moveTo>
                    <a:cubicBezTo>
                      <a:pt x="272" y="1"/>
                      <a:pt x="194" y="36"/>
                      <a:pt x="138" y="105"/>
                    </a:cubicBezTo>
                    <a:cubicBezTo>
                      <a:pt x="1" y="267"/>
                      <a:pt x="76" y="505"/>
                      <a:pt x="275" y="567"/>
                    </a:cubicBezTo>
                    <a:cubicBezTo>
                      <a:pt x="303" y="577"/>
                      <a:pt x="331" y="581"/>
                      <a:pt x="359" y="581"/>
                    </a:cubicBezTo>
                    <a:cubicBezTo>
                      <a:pt x="517" y="581"/>
                      <a:pt x="659" y="438"/>
                      <a:pt x="638" y="267"/>
                    </a:cubicBezTo>
                    <a:cubicBezTo>
                      <a:pt x="638" y="230"/>
                      <a:pt x="638" y="217"/>
                      <a:pt x="625" y="192"/>
                    </a:cubicBezTo>
                    <a:cubicBezTo>
                      <a:pt x="613" y="142"/>
                      <a:pt x="575" y="105"/>
                      <a:pt x="538" y="67"/>
                    </a:cubicBezTo>
                    <a:cubicBezTo>
                      <a:pt x="482" y="23"/>
                      <a:pt x="417" y="1"/>
                      <a:pt x="3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89" name="Google Shape;8489;p40"/>
              <p:cNvSpPr/>
              <p:nvPr/>
            </p:nvSpPr>
            <p:spPr>
              <a:xfrm>
                <a:off x="3897150" y="3344600"/>
                <a:ext cx="16575" cy="14425"/>
              </a:xfrm>
              <a:custGeom>
                <a:rect b="b" l="l" r="r" t="t"/>
                <a:pathLst>
                  <a:path extrusionOk="0" h="577" w="663">
                    <a:moveTo>
                      <a:pt x="329" y="0"/>
                    </a:moveTo>
                    <a:cubicBezTo>
                      <a:pt x="295" y="0"/>
                      <a:pt x="260" y="6"/>
                      <a:pt x="226" y="17"/>
                    </a:cubicBezTo>
                    <a:cubicBezTo>
                      <a:pt x="76" y="80"/>
                      <a:pt x="1" y="242"/>
                      <a:pt x="63" y="392"/>
                    </a:cubicBezTo>
                    <a:cubicBezTo>
                      <a:pt x="101" y="506"/>
                      <a:pt x="211" y="577"/>
                      <a:pt x="328" y="577"/>
                    </a:cubicBezTo>
                    <a:cubicBezTo>
                      <a:pt x="364" y="577"/>
                      <a:pt x="402" y="570"/>
                      <a:pt x="438" y="554"/>
                    </a:cubicBezTo>
                    <a:cubicBezTo>
                      <a:pt x="588" y="504"/>
                      <a:pt x="663" y="330"/>
                      <a:pt x="600" y="180"/>
                    </a:cubicBezTo>
                    <a:cubicBezTo>
                      <a:pt x="552" y="64"/>
                      <a:pt x="444" y="0"/>
                      <a:pt x="3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90" name="Google Shape;8490;p40"/>
              <p:cNvSpPr/>
              <p:nvPr/>
            </p:nvSpPr>
            <p:spPr>
              <a:xfrm>
                <a:off x="3878725" y="3239000"/>
                <a:ext cx="16325" cy="14275"/>
              </a:xfrm>
              <a:custGeom>
                <a:rect b="b" l="l" r="r" t="t"/>
                <a:pathLst>
                  <a:path extrusionOk="0" h="571" w="653">
                    <a:moveTo>
                      <a:pt x="301" y="1"/>
                    </a:moveTo>
                    <a:cubicBezTo>
                      <a:pt x="158" y="1"/>
                      <a:pt x="35" y="96"/>
                      <a:pt x="13" y="242"/>
                    </a:cubicBezTo>
                    <a:cubicBezTo>
                      <a:pt x="0" y="317"/>
                      <a:pt x="25" y="392"/>
                      <a:pt x="75" y="455"/>
                    </a:cubicBezTo>
                    <a:cubicBezTo>
                      <a:pt x="137" y="535"/>
                      <a:pt x="219" y="570"/>
                      <a:pt x="299" y="570"/>
                    </a:cubicBezTo>
                    <a:cubicBezTo>
                      <a:pt x="480" y="570"/>
                      <a:pt x="653" y="396"/>
                      <a:pt x="575" y="180"/>
                    </a:cubicBezTo>
                    <a:cubicBezTo>
                      <a:pt x="563" y="155"/>
                      <a:pt x="550" y="130"/>
                      <a:pt x="538" y="117"/>
                    </a:cubicBezTo>
                    <a:cubicBezTo>
                      <a:pt x="488" y="55"/>
                      <a:pt x="425" y="17"/>
                      <a:pt x="350" y="5"/>
                    </a:cubicBezTo>
                    <a:cubicBezTo>
                      <a:pt x="334" y="2"/>
                      <a:pt x="317" y="1"/>
                      <a:pt x="3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91" name="Google Shape;8491;p40"/>
              <p:cNvSpPr/>
              <p:nvPr/>
            </p:nvSpPr>
            <p:spPr>
              <a:xfrm>
                <a:off x="3864975" y="3285100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34" y="1"/>
                    </a:moveTo>
                    <a:cubicBezTo>
                      <a:pt x="298" y="1"/>
                      <a:pt x="261" y="8"/>
                      <a:pt x="225" y="23"/>
                    </a:cubicBezTo>
                    <a:cubicBezTo>
                      <a:pt x="75" y="85"/>
                      <a:pt x="0" y="248"/>
                      <a:pt x="50" y="398"/>
                    </a:cubicBezTo>
                    <a:cubicBezTo>
                      <a:pt x="98" y="512"/>
                      <a:pt x="203" y="582"/>
                      <a:pt x="317" y="582"/>
                    </a:cubicBezTo>
                    <a:cubicBezTo>
                      <a:pt x="352" y="582"/>
                      <a:pt x="389" y="575"/>
                      <a:pt x="425" y="560"/>
                    </a:cubicBezTo>
                    <a:cubicBezTo>
                      <a:pt x="575" y="498"/>
                      <a:pt x="650" y="335"/>
                      <a:pt x="600" y="185"/>
                    </a:cubicBezTo>
                    <a:cubicBezTo>
                      <a:pt x="553" y="71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92" name="Google Shape;8492;p40"/>
              <p:cNvSpPr/>
              <p:nvPr/>
            </p:nvSpPr>
            <p:spPr>
              <a:xfrm>
                <a:off x="3743750" y="3439975"/>
                <a:ext cx="17375" cy="14525"/>
              </a:xfrm>
              <a:custGeom>
                <a:rect b="b" l="l" r="r" t="t"/>
                <a:pathLst>
                  <a:path extrusionOk="0" h="581" w="695">
                    <a:moveTo>
                      <a:pt x="351" y="1"/>
                    </a:moveTo>
                    <a:cubicBezTo>
                      <a:pt x="257" y="1"/>
                      <a:pt x="165" y="48"/>
                      <a:pt x="113" y="139"/>
                    </a:cubicBezTo>
                    <a:cubicBezTo>
                      <a:pt x="1" y="326"/>
                      <a:pt x="113" y="551"/>
                      <a:pt x="313" y="576"/>
                    </a:cubicBezTo>
                    <a:cubicBezTo>
                      <a:pt x="330" y="579"/>
                      <a:pt x="346" y="580"/>
                      <a:pt x="362" y="580"/>
                    </a:cubicBezTo>
                    <a:cubicBezTo>
                      <a:pt x="551" y="580"/>
                      <a:pt x="695" y="384"/>
                      <a:pt x="626" y="189"/>
                    </a:cubicBezTo>
                    <a:cubicBezTo>
                      <a:pt x="613" y="164"/>
                      <a:pt x="601" y="139"/>
                      <a:pt x="588" y="126"/>
                    </a:cubicBezTo>
                    <a:cubicBezTo>
                      <a:pt x="528" y="42"/>
                      <a:pt x="438" y="1"/>
                      <a:pt x="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93" name="Google Shape;8493;p40"/>
              <p:cNvSpPr/>
              <p:nvPr/>
            </p:nvSpPr>
            <p:spPr>
              <a:xfrm>
                <a:off x="3749300" y="3402850"/>
                <a:ext cx="16975" cy="12800"/>
              </a:xfrm>
              <a:custGeom>
                <a:rect b="b" l="l" r="r" t="t"/>
                <a:pathLst>
                  <a:path extrusionOk="0" h="512" w="679">
                    <a:moveTo>
                      <a:pt x="482" y="1"/>
                    </a:moveTo>
                    <a:cubicBezTo>
                      <a:pt x="275" y="1"/>
                      <a:pt x="0" y="283"/>
                      <a:pt x="204" y="449"/>
                    </a:cubicBezTo>
                    <a:cubicBezTo>
                      <a:pt x="257" y="492"/>
                      <a:pt x="320" y="512"/>
                      <a:pt x="381" y="512"/>
                    </a:cubicBezTo>
                    <a:cubicBezTo>
                      <a:pt x="464" y="512"/>
                      <a:pt x="546" y="476"/>
                      <a:pt x="603" y="411"/>
                    </a:cubicBezTo>
                    <a:cubicBezTo>
                      <a:pt x="653" y="349"/>
                      <a:pt x="678" y="274"/>
                      <a:pt x="666" y="199"/>
                    </a:cubicBezTo>
                    <a:cubicBezTo>
                      <a:pt x="666" y="174"/>
                      <a:pt x="666" y="149"/>
                      <a:pt x="653" y="124"/>
                    </a:cubicBezTo>
                    <a:cubicBezTo>
                      <a:pt x="621" y="36"/>
                      <a:pt x="556" y="1"/>
                      <a:pt x="4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94" name="Google Shape;8494;p40"/>
              <p:cNvSpPr/>
              <p:nvPr/>
            </p:nvSpPr>
            <p:spPr>
              <a:xfrm>
                <a:off x="3717825" y="3380425"/>
                <a:ext cx="17375" cy="14400"/>
              </a:xfrm>
              <a:custGeom>
                <a:rect b="b" l="l" r="r" t="t"/>
                <a:pathLst>
                  <a:path extrusionOk="0" h="576" w="695">
                    <a:moveTo>
                      <a:pt x="346" y="1"/>
                    </a:moveTo>
                    <a:cubicBezTo>
                      <a:pt x="254" y="1"/>
                      <a:pt x="164" y="45"/>
                      <a:pt x="113" y="134"/>
                    </a:cubicBezTo>
                    <a:cubicBezTo>
                      <a:pt x="0" y="309"/>
                      <a:pt x="113" y="546"/>
                      <a:pt x="313" y="571"/>
                    </a:cubicBezTo>
                    <a:cubicBezTo>
                      <a:pt x="329" y="574"/>
                      <a:pt x="346" y="575"/>
                      <a:pt x="362" y="575"/>
                    </a:cubicBezTo>
                    <a:cubicBezTo>
                      <a:pt x="551" y="575"/>
                      <a:pt x="694" y="380"/>
                      <a:pt x="625" y="184"/>
                    </a:cubicBezTo>
                    <a:cubicBezTo>
                      <a:pt x="613" y="159"/>
                      <a:pt x="600" y="134"/>
                      <a:pt x="588" y="121"/>
                    </a:cubicBezTo>
                    <a:cubicBezTo>
                      <a:pt x="526" y="41"/>
                      <a:pt x="435" y="1"/>
                      <a:pt x="3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95" name="Google Shape;8495;p40"/>
              <p:cNvSpPr/>
              <p:nvPr/>
            </p:nvSpPr>
            <p:spPr>
              <a:xfrm>
                <a:off x="3693950" y="3314925"/>
                <a:ext cx="17400" cy="12800"/>
              </a:xfrm>
              <a:custGeom>
                <a:rect b="b" l="l" r="r" t="t"/>
                <a:pathLst>
                  <a:path extrusionOk="0" h="512" w="696">
                    <a:moveTo>
                      <a:pt x="490" y="1"/>
                    </a:moveTo>
                    <a:cubicBezTo>
                      <a:pt x="282" y="1"/>
                      <a:pt x="1" y="287"/>
                      <a:pt x="206" y="454"/>
                    </a:cubicBezTo>
                    <a:cubicBezTo>
                      <a:pt x="259" y="494"/>
                      <a:pt x="319" y="512"/>
                      <a:pt x="378" y="512"/>
                    </a:cubicBezTo>
                    <a:cubicBezTo>
                      <a:pt x="541" y="512"/>
                      <a:pt x="696" y="376"/>
                      <a:pt x="668" y="192"/>
                    </a:cubicBezTo>
                    <a:cubicBezTo>
                      <a:pt x="668" y="167"/>
                      <a:pt x="668" y="142"/>
                      <a:pt x="656" y="117"/>
                    </a:cubicBezTo>
                    <a:cubicBezTo>
                      <a:pt x="624" y="34"/>
                      <a:pt x="561" y="1"/>
                      <a:pt x="4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96" name="Google Shape;8496;p40"/>
              <p:cNvSpPr/>
              <p:nvPr/>
            </p:nvSpPr>
            <p:spPr>
              <a:xfrm>
                <a:off x="3720825" y="3341450"/>
                <a:ext cx="18750" cy="14325"/>
              </a:xfrm>
              <a:custGeom>
                <a:rect b="b" l="l" r="r" t="t"/>
                <a:pathLst>
                  <a:path extrusionOk="0" h="573" w="750">
                    <a:moveTo>
                      <a:pt x="398" y="1"/>
                    </a:moveTo>
                    <a:cubicBezTo>
                      <a:pt x="60" y="1"/>
                      <a:pt x="0" y="521"/>
                      <a:pt x="368" y="568"/>
                    </a:cubicBezTo>
                    <a:cubicBezTo>
                      <a:pt x="384" y="571"/>
                      <a:pt x="401" y="572"/>
                      <a:pt x="417" y="572"/>
                    </a:cubicBezTo>
                    <a:cubicBezTo>
                      <a:pt x="606" y="572"/>
                      <a:pt x="749" y="376"/>
                      <a:pt x="680" y="181"/>
                    </a:cubicBezTo>
                    <a:cubicBezTo>
                      <a:pt x="668" y="156"/>
                      <a:pt x="655" y="131"/>
                      <a:pt x="643" y="118"/>
                    </a:cubicBezTo>
                    <a:cubicBezTo>
                      <a:pt x="593" y="56"/>
                      <a:pt x="530" y="18"/>
                      <a:pt x="455" y="6"/>
                    </a:cubicBezTo>
                    <a:cubicBezTo>
                      <a:pt x="435" y="2"/>
                      <a:pt x="416" y="1"/>
                      <a:pt x="3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97" name="Google Shape;8497;p40"/>
              <p:cNvSpPr/>
              <p:nvPr/>
            </p:nvSpPr>
            <p:spPr>
              <a:xfrm>
                <a:off x="3867475" y="3325150"/>
                <a:ext cx="15800" cy="14375"/>
              </a:xfrm>
              <a:custGeom>
                <a:rect b="b" l="l" r="r" t="t"/>
                <a:pathLst>
                  <a:path extrusionOk="0" h="575" w="632">
                    <a:moveTo>
                      <a:pt x="298" y="0"/>
                    </a:moveTo>
                    <a:cubicBezTo>
                      <a:pt x="166" y="0"/>
                      <a:pt x="36" y="93"/>
                      <a:pt x="13" y="245"/>
                    </a:cubicBezTo>
                    <a:cubicBezTo>
                      <a:pt x="0" y="320"/>
                      <a:pt x="13" y="395"/>
                      <a:pt x="63" y="458"/>
                    </a:cubicBezTo>
                    <a:cubicBezTo>
                      <a:pt x="113" y="520"/>
                      <a:pt x="175" y="558"/>
                      <a:pt x="250" y="570"/>
                    </a:cubicBezTo>
                    <a:cubicBezTo>
                      <a:pt x="268" y="573"/>
                      <a:pt x="285" y="575"/>
                      <a:pt x="302" y="575"/>
                    </a:cubicBezTo>
                    <a:cubicBezTo>
                      <a:pt x="499" y="575"/>
                      <a:pt x="632" y="379"/>
                      <a:pt x="563" y="183"/>
                    </a:cubicBezTo>
                    <a:cubicBezTo>
                      <a:pt x="550" y="158"/>
                      <a:pt x="538" y="133"/>
                      <a:pt x="525" y="120"/>
                    </a:cubicBezTo>
                    <a:cubicBezTo>
                      <a:pt x="467" y="38"/>
                      <a:pt x="382" y="0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98" name="Google Shape;8498;p40"/>
              <p:cNvSpPr/>
              <p:nvPr/>
            </p:nvSpPr>
            <p:spPr>
              <a:xfrm>
                <a:off x="3799675" y="3310950"/>
                <a:ext cx="17375" cy="14525"/>
              </a:xfrm>
              <a:custGeom>
                <a:rect b="b" l="l" r="r" t="t"/>
                <a:pathLst>
                  <a:path extrusionOk="0" h="581" w="695">
                    <a:moveTo>
                      <a:pt x="349" y="1"/>
                    </a:moveTo>
                    <a:cubicBezTo>
                      <a:pt x="254" y="1"/>
                      <a:pt x="159" y="48"/>
                      <a:pt x="101" y="138"/>
                    </a:cubicBezTo>
                    <a:cubicBezTo>
                      <a:pt x="1" y="313"/>
                      <a:pt x="101" y="551"/>
                      <a:pt x="313" y="576"/>
                    </a:cubicBezTo>
                    <a:cubicBezTo>
                      <a:pt x="330" y="579"/>
                      <a:pt x="346" y="580"/>
                      <a:pt x="362" y="580"/>
                    </a:cubicBezTo>
                    <a:cubicBezTo>
                      <a:pt x="551" y="580"/>
                      <a:pt x="695" y="384"/>
                      <a:pt x="625" y="188"/>
                    </a:cubicBezTo>
                    <a:cubicBezTo>
                      <a:pt x="613" y="163"/>
                      <a:pt x="600" y="138"/>
                      <a:pt x="588" y="126"/>
                    </a:cubicBezTo>
                    <a:cubicBezTo>
                      <a:pt x="528" y="42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99" name="Google Shape;8499;p40"/>
              <p:cNvSpPr/>
              <p:nvPr/>
            </p:nvSpPr>
            <p:spPr>
              <a:xfrm>
                <a:off x="3818800" y="3380125"/>
                <a:ext cx="16225" cy="11775"/>
              </a:xfrm>
              <a:custGeom>
                <a:rect b="b" l="l" r="r" t="t"/>
                <a:pathLst>
                  <a:path extrusionOk="0" h="471" w="649">
                    <a:moveTo>
                      <a:pt x="308" y="1"/>
                    </a:moveTo>
                    <a:cubicBezTo>
                      <a:pt x="176" y="1"/>
                      <a:pt x="46" y="93"/>
                      <a:pt x="23" y="246"/>
                    </a:cubicBezTo>
                    <a:cubicBezTo>
                      <a:pt x="1" y="402"/>
                      <a:pt x="135" y="471"/>
                      <a:pt x="278" y="471"/>
                    </a:cubicBezTo>
                    <a:cubicBezTo>
                      <a:pt x="456" y="471"/>
                      <a:pt x="649" y="363"/>
                      <a:pt x="573" y="183"/>
                    </a:cubicBezTo>
                    <a:cubicBezTo>
                      <a:pt x="573" y="158"/>
                      <a:pt x="560" y="133"/>
                      <a:pt x="535" y="121"/>
                    </a:cubicBezTo>
                    <a:cubicBezTo>
                      <a:pt x="477" y="38"/>
                      <a:pt x="392" y="1"/>
                      <a:pt x="3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00" name="Google Shape;8500;p40"/>
              <p:cNvSpPr/>
              <p:nvPr/>
            </p:nvSpPr>
            <p:spPr>
              <a:xfrm>
                <a:off x="3755000" y="3361650"/>
                <a:ext cx="18850" cy="14500"/>
              </a:xfrm>
              <a:custGeom>
                <a:rect b="b" l="l" r="r" t="t"/>
                <a:pathLst>
                  <a:path extrusionOk="0" h="580" w="754">
                    <a:moveTo>
                      <a:pt x="414" y="0"/>
                    </a:moveTo>
                    <a:cubicBezTo>
                      <a:pt x="204" y="0"/>
                      <a:pt x="0" y="246"/>
                      <a:pt x="163" y="472"/>
                    </a:cubicBezTo>
                    <a:lnTo>
                      <a:pt x="176" y="472"/>
                    </a:lnTo>
                    <a:cubicBezTo>
                      <a:pt x="236" y="548"/>
                      <a:pt x="315" y="580"/>
                      <a:pt x="394" y="580"/>
                    </a:cubicBezTo>
                    <a:cubicBezTo>
                      <a:pt x="576" y="580"/>
                      <a:pt x="754" y="407"/>
                      <a:pt x="675" y="197"/>
                    </a:cubicBezTo>
                    <a:cubicBezTo>
                      <a:pt x="663" y="172"/>
                      <a:pt x="650" y="147"/>
                      <a:pt x="638" y="122"/>
                    </a:cubicBezTo>
                    <a:cubicBezTo>
                      <a:pt x="576" y="36"/>
                      <a:pt x="495" y="0"/>
                      <a:pt x="4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01" name="Google Shape;8501;p40"/>
              <p:cNvSpPr/>
              <p:nvPr/>
            </p:nvSpPr>
            <p:spPr>
              <a:xfrm>
                <a:off x="3727475" y="3295300"/>
                <a:ext cx="18350" cy="14500"/>
              </a:xfrm>
              <a:custGeom>
                <a:rect b="b" l="l" r="r" t="t"/>
                <a:pathLst>
                  <a:path extrusionOk="0" h="580" w="734">
                    <a:moveTo>
                      <a:pt x="384" y="1"/>
                    </a:moveTo>
                    <a:cubicBezTo>
                      <a:pt x="188" y="1"/>
                      <a:pt x="0" y="208"/>
                      <a:pt x="114" y="427"/>
                    </a:cubicBezTo>
                    <a:cubicBezTo>
                      <a:pt x="174" y="534"/>
                      <a:pt x="271" y="579"/>
                      <a:pt x="367" y="579"/>
                    </a:cubicBezTo>
                    <a:cubicBezTo>
                      <a:pt x="551" y="579"/>
                      <a:pt x="734" y="412"/>
                      <a:pt x="652" y="190"/>
                    </a:cubicBezTo>
                    <a:cubicBezTo>
                      <a:pt x="639" y="165"/>
                      <a:pt x="627" y="140"/>
                      <a:pt x="614" y="127"/>
                    </a:cubicBezTo>
                    <a:cubicBezTo>
                      <a:pt x="551" y="38"/>
                      <a:pt x="467" y="1"/>
                      <a:pt x="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02" name="Google Shape;8502;p40"/>
              <p:cNvSpPr/>
              <p:nvPr/>
            </p:nvSpPr>
            <p:spPr>
              <a:xfrm>
                <a:off x="3779675" y="3426125"/>
                <a:ext cx="15650" cy="14500"/>
              </a:xfrm>
              <a:custGeom>
                <a:rect b="b" l="l" r="r" t="t"/>
                <a:pathLst>
                  <a:path extrusionOk="0" h="580" w="626">
                    <a:moveTo>
                      <a:pt x="301" y="0"/>
                    </a:moveTo>
                    <a:cubicBezTo>
                      <a:pt x="171" y="0"/>
                      <a:pt x="39" y="82"/>
                      <a:pt x="13" y="243"/>
                    </a:cubicBezTo>
                    <a:cubicBezTo>
                      <a:pt x="1" y="318"/>
                      <a:pt x="26" y="393"/>
                      <a:pt x="76" y="455"/>
                    </a:cubicBezTo>
                    <a:cubicBezTo>
                      <a:pt x="134" y="542"/>
                      <a:pt x="216" y="580"/>
                      <a:pt x="298" y="580"/>
                    </a:cubicBezTo>
                    <a:cubicBezTo>
                      <a:pt x="464" y="580"/>
                      <a:pt x="626" y="427"/>
                      <a:pt x="576" y="218"/>
                    </a:cubicBezTo>
                    <a:cubicBezTo>
                      <a:pt x="545" y="72"/>
                      <a:pt x="424" y="0"/>
                      <a:pt x="3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03" name="Google Shape;8503;p40"/>
              <p:cNvSpPr/>
              <p:nvPr/>
            </p:nvSpPr>
            <p:spPr>
              <a:xfrm>
                <a:off x="3839675" y="3253825"/>
                <a:ext cx="16125" cy="14475"/>
              </a:xfrm>
              <a:custGeom>
                <a:rect b="b" l="l" r="r" t="t"/>
                <a:pathLst>
                  <a:path extrusionOk="0" h="579" w="645">
                    <a:moveTo>
                      <a:pt x="304" y="1"/>
                    </a:moveTo>
                    <a:cubicBezTo>
                      <a:pt x="173" y="1"/>
                      <a:pt x="43" y="91"/>
                      <a:pt x="13" y="249"/>
                    </a:cubicBezTo>
                    <a:cubicBezTo>
                      <a:pt x="0" y="324"/>
                      <a:pt x="25" y="399"/>
                      <a:pt x="75" y="461"/>
                    </a:cubicBezTo>
                    <a:cubicBezTo>
                      <a:pt x="113" y="524"/>
                      <a:pt x="188" y="561"/>
                      <a:pt x="263" y="574"/>
                    </a:cubicBezTo>
                    <a:cubicBezTo>
                      <a:pt x="278" y="577"/>
                      <a:pt x="294" y="578"/>
                      <a:pt x="309" y="578"/>
                    </a:cubicBezTo>
                    <a:cubicBezTo>
                      <a:pt x="500" y="578"/>
                      <a:pt x="644" y="372"/>
                      <a:pt x="575" y="187"/>
                    </a:cubicBezTo>
                    <a:cubicBezTo>
                      <a:pt x="563" y="162"/>
                      <a:pt x="550" y="137"/>
                      <a:pt x="538" y="124"/>
                    </a:cubicBezTo>
                    <a:cubicBezTo>
                      <a:pt x="478" y="40"/>
                      <a:pt x="391" y="1"/>
                      <a:pt x="3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04" name="Google Shape;8504;p40"/>
              <p:cNvSpPr/>
              <p:nvPr/>
            </p:nvSpPr>
            <p:spPr>
              <a:xfrm>
                <a:off x="3905275" y="3268750"/>
                <a:ext cx="14925" cy="13925"/>
              </a:xfrm>
              <a:custGeom>
                <a:rect b="b" l="l" r="r" t="t"/>
                <a:pathLst>
                  <a:path extrusionOk="0" h="557" w="597">
                    <a:moveTo>
                      <a:pt x="290" y="0"/>
                    </a:moveTo>
                    <a:cubicBezTo>
                      <a:pt x="168" y="0"/>
                      <a:pt x="46" y="72"/>
                      <a:pt x="13" y="227"/>
                    </a:cubicBezTo>
                    <a:cubicBezTo>
                      <a:pt x="1" y="302"/>
                      <a:pt x="13" y="377"/>
                      <a:pt x="63" y="439"/>
                    </a:cubicBezTo>
                    <a:cubicBezTo>
                      <a:pt x="100" y="502"/>
                      <a:pt x="175" y="539"/>
                      <a:pt x="250" y="552"/>
                    </a:cubicBezTo>
                    <a:cubicBezTo>
                      <a:pt x="267" y="555"/>
                      <a:pt x="283" y="557"/>
                      <a:pt x="299" y="557"/>
                    </a:cubicBezTo>
                    <a:cubicBezTo>
                      <a:pt x="407" y="557"/>
                      <a:pt x="509" y="487"/>
                      <a:pt x="563" y="389"/>
                    </a:cubicBezTo>
                    <a:cubicBezTo>
                      <a:pt x="563" y="364"/>
                      <a:pt x="575" y="339"/>
                      <a:pt x="575" y="314"/>
                    </a:cubicBezTo>
                    <a:cubicBezTo>
                      <a:pt x="596" y="113"/>
                      <a:pt x="443" y="0"/>
                      <a:pt x="2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05" name="Google Shape;8505;p40"/>
              <p:cNvSpPr/>
              <p:nvPr/>
            </p:nvSpPr>
            <p:spPr>
              <a:xfrm>
                <a:off x="3932350" y="3339675"/>
                <a:ext cx="19825" cy="14475"/>
              </a:xfrm>
              <a:custGeom>
                <a:rect b="b" l="l" r="r" t="t"/>
                <a:pathLst>
                  <a:path extrusionOk="0" h="579" w="793">
                    <a:moveTo>
                      <a:pt x="406" y="1"/>
                    </a:moveTo>
                    <a:cubicBezTo>
                      <a:pt x="52" y="1"/>
                      <a:pt x="0" y="540"/>
                      <a:pt x="367" y="577"/>
                    </a:cubicBezTo>
                    <a:cubicBezTo>
                      <a:pt x="380" y="578"/>
                      <a:pt x="392" y="578"/>
                      <a:pt x="403" y="578"/>
                    </a:cubicBezTo>
                    <a:cubicBezTo>
                      <a:pt x="734" y="578"/>
                      <a:pt x="792" y="86"/>
                      <a:pt x="455" y="2"/>
                    </a:cubicBezTo>
                    <a:lnTo>
                      <a:pt x="430" y="2"/>
                    </a:lnTo>
                    <a:cubicBezTo>
                      <a:pt x="421" y="1"/>
                      <a:pt x="413" y="1"/>
                      <a:pt x="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06" name="Google Shape;8506;p40"/>
              <p:cNvSpPr/>
              <p:nvPr/>
            </p:nvSpPr>
            <p:spPr>
              <a:xfrm>
                <a:off x="3895275" y="3384150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23" y="0"/>
                    </a:moveTo>
                    <a:cubicBezTo>
                      <a:pt x="287" y="0"/>
                      <a:pt x="249" y="7"/>
                      <a:pt x="213" y="22"/>
                    </a:cubicBezTo>
                    <a:cubicBezTo>
                      <a:pt x="76" y="72"/>
                      <a:pt x="1" y="247"/>
                      <a:pt x="51" y="397"/>
                    </a:cubicBezTo>
                    <a:cubicBezTo>
                      <a:pt x="98" y="511"/>
                      <a:pt x="203" y="582"/>
                      <a:pt x="317" y="582"/>
                    </a:cubicBezTo>
                    <a:cubicBezTo>
                      <a:pt x="353" y="582"/>
                      <a:pt x="389" y="575"/>
                      <a:pt x="426" y="560"/>
                    </a:cubicBezTo>
                    <a:cubicBezTo>
                      <a:pt x="575" y="497"/>
                      <a:pt x="650" y="335"/>
                      <a:pt x="588" y="185"/>
                    </a:cubicBezTo>
                    <a:cubicBezTo>
                      <a:pt x="550" y="71"/>
                      <a:pt x="440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07" name="Google Shape;8507;p40"/>
              <p:cNvSpPr/>
              <p:nvPr/>
            </p:nvSpPr>
            <p:spPr>
              <a:xfrm>
                <a:off x="3771700" y="3469050"/>
                <a:ext cx="18475" cy="15200"/>
              </a:xfrm>
              <a:custGeom>
                <a:rect b="b" l="l" r="r" t="t"/>
                <a:pathLst>
                  <a:path extrusionOk="0" h="608" w="739">
                    <a:moveTo>
                      <a:pt x="357" y="1"/>
                    </a:moveTo>
                    <a:cubicBezTo>
                      <a:pt x="171" y="1"/>
                      <a:pt x="0" y="191"/>
                      <a:pt x="82" y="400"/>
                    </a:cubicBezTo>
                    <a:cubicBezTo>
                      <a:pt x="128" y="547"/>
                      <a:pt x="238" y="608"/>
                      <a:pt x="349" y="608"/>
                    </a:cubicBezTo>
                    <a:cubicBezTo>
                      <a:pt x="541" y="608"/>
                      <a:pt x="739" y="425"/>
                      <a:pt x="620" y="188"/>
                    </a:cubicBezTo>
                    <a:cubicBezTo>
                      <a:pt x="607" y="150"/>
                      <a:pt x="582" y="113"/>
                      <a:pt x="545" y="88"/>
                    </a:cubicBezTo>
                    <a:lnTo>
                      <a:pt x="557" y="88"/>
                    </a:lnTo>
                    <a:cubicBezTo>
                      <a:pt x="496" y="27"/>
                      <a:pt x="425" y="1"/>
                      <a:pt x="3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08" name="Google Shape;8508;p40"/>
              <p:cNvSpPr/>
              <p:nvPr/>
            </p:nvSpPr>
            <p:spPr>
              <a:xfrm>
                <a:off x="3883725" y="3416475"/>
                <a:ext cx="17400" cy="14475"/>
              </a:xfrm>
              <a:custGeom>
                <a:rect b="b" l="l" r="r" t="t"/>
                <a:pathLst>
                  <a:path extrusionOk="0" h="579" w="696">
                    <a:moveTo>
                      <a:pt x="340" y="1"/>
                    </a:moveTo>
                    <a:cubicBezTo>
                      <a:pt x="309" y="1"/>
                      <a:pt x="279" y="6"/>
                      <a:pt x="250" y="16"/>
                    </a:cubicBezTo>
                    <a:cubicBezTo>
                      <a:pt x="0" y="116"/>
                      <a:pt x="0" y="454"/>
                      <a:pt x="238" y="554"/>
                    </a:cubicBezTo>
                    <a:cubicBezTo>
                      <a:pt x="275" y="570"/>
                      <a:pt x="314" y="578"/>
                      <a:pt x="351" y="578"/>
                    </a:cubicBezTo>
                    <a:cubicBezTo>
                      <a:pt x="536" y="578"/>
                      <a:pt x="696" y="389"/>
                      <a:pt x="613" y="191"/>
                    </a:cubicBezTo>
                    <a:cubicBezTo>
                      <a:pt x="573" y="73"/>
                      <a:pt x="455" y="1"/>
                      <a:pt x="3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09" name="Google Shape;8509;p40"/>
              <p:cNvSpPr/>
              <p:nvPr/>
            </p:nvSpPr>
            <p:spPr>
              <a:xfrm>
                <a:off x="3738125" y="3264200"/>
                <a:ext cx="16750" cy="14800"/>
              </a:xfrm>
              <a:custGeom>
                <a:rect b="b" l="l" r="r" t="t"/>
                <a:pathLst>
                  <a:path extrusionOk="0" h="592" w="670">
                    <a:moveTo>
                      <a:pt x="287" y="0"/>
                    </a:moveTo>
                    <a:cubicBezTo>
                      <a:pt x="153" y="0"/>
                      <a:pt x="26" y="95"/>
                      <a:pt x="1" y="246"/>
                    </a:cubicBezTo>
                    <a:cubicBezTo>
                      <a:pt x="1" y="296"/>
                      <a:pt x="1" y="346"/>
                      <a:pt x="26" y="384"/>
                    </a:cubicBezTo>
                    <a:lnTo>
                      <a:pt x="13" y="384"/>
                    </a:lnTo>
                    <a:cubicBezTo>
                      <a:pt x="59" y="530"/>
                      <a:pt x="169" y="591"/>
                      <a:pt x="280" y="591"/>
                    </a:cubicBezTo>
                    <a:cubicBezTo>
                      <a:pt x="472" y="591"/>
                      <a:pt x="669" y="409"/>
                      <a:pt x="551" y="171"/>
                    </a:cubicBezTo>
                    <a:cubicBezTo>
                      <a:pt x="538" y="134"/>
                      <a:pt x="513" y="96"/>
                      <a:pt x="476" y="71"/>
                    </a:cubicBezTo>
                    <a:cubicBezTo>
                      <a:pt x="418" y="22"/>
                      <a:pt x="352" y="0"/>
                      <a:pt x="2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10" name="Google Shape;8510;p40"/>
              <p:cNvSpPr/>
              <p:nvPr/>
            </p:nvSpPr>
            <p:spPr>
              <a:xfrm>
                <a:off x="3849000" y="3220850"/>
                <a:ext cx="18025" cy="14725"/>
              </a:xfrm>
              <a:custGeom>
                <a:rect b="b" l="l" r="r" t="t"/>
                <a:pathLst>
                  <a:path extrusionOk="0" h="589" w="721">
                    <a:moveTo>
                      <a:pt x="351" y="0"/>
                    </a:moveTo>
                    <a:cubicBezTo>
                      <a:pt x="176" y="0"/>
                      <a:pt x="1" y="158"/>
                      <a:pt x="65" y="381"/>
                    </a:cubicBezTo>
                    <a:cubicBezTo>
                      <a:pt x="110" y="527"/>
                      <a:pt x="220" y="588"/>
                      <a:pt x="331" y="588"/>
                    </a:cubicBezTo>
                    <a:cubicBezTo>
                      <a:pt x="523" y="588"/>
                      <a:pt x="721" y="406"/>
                      <a:pt x="602" y="168"/>
                    </a:cubicBezTo>
                    <a:cubicBezTo>
                      <a:pt x="548" y="51"/>
                      <a:pt x="449" y="0"/>
                      <a:pt x="3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11" name="Google Shape;8511;p40"/>
              <p:cNvSpPr/>
              <p:nvPr/>
            </p:nvSpPr>
            <p:spPr>
              <a:xfrm>
                <a:off x="3773350" y="3245350"/>
                <a:ext cx="16050" cy="14175"/>
              </a:xfrm>
              <a:custGeom>
                <a:rect b="b" l="l" r="r" t="t"/>
                <a:pathLst>
                  <a:path extrusionOk="0" h="567" w="642">
                    <a:moveTo>
                      <a:pt x="373" y="0"/>
                    </a:moveTo>
                    <a:cubicBezTo>
                      <a:pt x="182" y="0"/>
                      <a:pt x="1" y="203"/>
                      <a:pt x="116" y="426"/>
                    </a:cubicBezTo>
                    <a:cubicBezTo>
                      <a:pt x="154" y="488"/>
                      <a:pt x="229" y="551"/>
                      <a:pt x="304" y="563"/>
                    </a:cubicBezTo>
                    <a:cubicBezTo>
                      <a:pt x="319" y="565"/>
                      <a:pt x="334" y="567"/>
                      <a:pt x="349" y="567"/>
                    </a:cubicBezTo>
                    <a:cubicBezTo>
                      <a:pt x="493" y="567"/>
                      <a:pt x="619" y="461"/>
                      <a:pt x="641" y="326"/>
                    </a:cubicBezTo>
                    <a:cubicBezTo>
                      <a:pt x="641" y="288"/>
                      <a:pt x="641" y="251"/>
                      <a:pt x="641" y="213"/>
                    </a:cubicBezTo>
                    <a:cubicBezTo>
                      <a:pt x="641" y="201"/>
                      <a:pt x="629" y="188"/>
                      <a:pt x="629" y="176"/>
                    </a:cubicBezTo>
                    <a:cubicBezTo>
                      <a:pt x="616" y="151"/>
                      <a:pt x="604" y="126"/>
                      <a:pt x="591" y="113"/>
                    </a:cubicBezTo>
                    <a:cubicBezTo>
                      <a:pt x="530" y="34"/>
                      <a:pt x="451" y="0"/>
                      <a:pt x="3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12" name="Google Shape;8512;p40"/>
              <p:cNvSpPr/>
              <p:nvPr/>
            </p:nvSpPr>
            <p:spPr>
              <a:xfrm>
                <a:off x="3742200" y="3477725"/>
                <a:ext cx="15950" cy="14475"/>
              </a:xfrm>
              <a:custGeom>
                <a:rect b="b" l="l" r="r" t="t"/>
                <a:pathLst>
                  <a:path extrusionOk="0" h="579" w="638">
                    <a:moveTo>
                      <a:pt x="295" y="0"/>
                    </a:moveTo>
                    <a:cubicBezTo>
                      <a:pt x="263" y="0"/>
                      <a:pt x="231" y="5"/>
                      <a:pt x="200" y="16"/>
                    </a:cubicBezTo>
                    <a:cubicBezTo>
                      <a:pt x="163" y="41"/>
                      <a:pt x="125" y="66"/>
                      <a:pt x="100" y="103"/>
                    </a:cubicBezTo>
                    <a:cubicBezTo>
                      <a:pt x="25" y="178"/>
                      <a:pt x="0" y="291"/>
                      <a:pt x="38" y="391"/>
                    </a:cubicBezTo>
                    <a:cubicBezTo>
                      <a:pt x="75" y="491"/>
                      <a:pt x="175" y="566"/>
                      <a:pt x="275" y="578"/>
                    </a:cubicBezTo>
                    <a:cubicBezTo>
                      <a:pt x="325" y="578"/>
                      <a:pt x="375" y="578"/>
                      <a:pt x="413" y="553"/>
                    </a:cubicBezTo>
                    <a:cubicBezTo>
                      <a:pt x="563" y="503"/>
                      <a:pt x="638" y="328"/>
                      <a:pt x="575" y="191"/>
                    </a:cubicBezTo>
                    <a:cubicBezTo>
                      <a:pt x="526" y="72"/>
                      <a:pt x="414" y="0"/>
                      <a:pt x="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13" name="Google Shape;8513;p40"/>
              <p:cNvSpPr/>
              <p:nvPr/>
            </p:nvSpPr>
            <p:spPr>
              <a:xfrm>
                <a:off x="4032425" y="3332250"/>
                <a:ext cx="15800" cy="14425"/>
              </a:xfrm>
              <a:custGeom>
                <a:rect b="b" l="l" r="r" t="t"/>
                <a:pathLst>
                  <a:path extrusionOk="0" h="577" w="632">
                    <a:moveTo>
                      <a:pt x="326" y="0"/>
                    </a:moveTo>
                    <a:cubicBezTo>
                      <a:pt x="243" y="0"/>
                      <a:pt x="159" y="36"/>
                      <a:pt x="101" y="111"/>
                    </a:cubicBezTo>
                    <a:cubicBezTo>
                      <a:pt x="1" y="236"/>
                      <a:pt x="13" y="411"/>
                      <a:pt x="138" y="511"/>
                    </a:cubicBezTo>
                    <a:cubicBezTo>
                      <a:pt x="194" y="556"/>
                      <a:pt x="257" y="576"/>
                      <a:pt x="319" y="576"/>
                    </a:cubicBezTo>
                    <a:cubicBezTo>
                      <a:pt x="480" y="576"/>
                      <a:pt x="631" y="442"/>
                      <a:pt x="613" y="261"/>
                    </a:cubicBezTo>
                    <a:cubicBezTo>
                      <a:pt x="601" y="236"/>
                      <a:pt x="601" y="211"/>
                      <a:pt x="588" y="186"/>
                    </a:cubicBezTo>
                    <a:cubicBezTo>
                      <a:pt x="545" y="65"/>
                      <a:pt x="437" y="0"/>
                      <a:pt x="3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14" name="Google Shape;8514;p40"/>
              <p:cNvSpPr/>
              <p:nvPr/>
            </p:nvSpPr>
            <p:spPr>
              <a:xfrm>
                <a:off x="4069600" y="3311575"/>
                <a:ext cx="18250" cy="14500"/>
              </a:xfrm>
              <a:custGeom>
                <a:rect b="b" l="l" r="r" t="t"/>
                <a:pathLst>
                  <a:path extrusionOk="0" h="580" w="730">
                    <a:moveTo>
                      <a:pt x="356" y="1"/>
                    </a:moveTo>
                    <a:cubicBezTo>
                      <a:pt x="260" y="1"/>
                      <a:pt x="165" y="48"/>
                      <a:pt x="113" y="138"/>
                    </a:cubicBezTo>
                    <a:cubicBezTo>
                      <a:pt x="1" y="313"/>
                      <a:pt x="113" y="551"/>
                      <a:pt x="313" y="576"/>
                    </a:cubicBezTo>
                    <a:cubicBezTo>
                      <a:pt x="328" y="578"/>
                      <a:pt x="343" y="579"/>
                      <a:pt x="357" y="579"/>
                    </a:cubicBezTo>
                    <a:cubicBezTo>
                      <a:pt x="583" y="579"/>
                      <a:pt x="729" y="314"/>
                      <a:pt x="588" y="126"/>
                    </a:cubicBezTo>
                    <a:cubicBezTo>
                      <a:pt x="534" y="42"/>
                      <a:pt x="445" y="1"/>
                      <a:pt x="3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15" name="Google Shape;8515;p40"/>
              <p:cNvSpPr/>
              <p:nvPr/>
            </p:nvSpPr>
            <p:spPr>
              <a:xfrm>
                <a:off x="4002800" y="3298575"/>
                <a:ext cx="18275" cy="14650"/>
              </a:xfrm>
              <a:custGeom>
                <a:rect b="b" l="l" r="r" t="t"/>
                <a:pathLst>
                  <a:path extrusionOk="0" h="586" w="731">
                    <a:moveTo>
                      <a:pt x="383" y="0"/>
                    </a:moveTo>
                    <a:cubicBezTo>
                      <a:pt x="187" y="0"/>
                      <a:pt x="0" y="205"/>
                      <a:pt x="123" y="434"/>
                    </a:cubicBezTo>
                    <a:cubicBezTo>
                      <a:pt x="179" y="540"/>
                      <a:pt x="273" y="586"/>
                      <a:pt x="367" y="586"/>
                    </a:cubicBezTo>
                    <a:cubicBezTo>
                      <a:pt x="548" y="586"/>
                      <a:pt x="731" y="418"/>
                      <a:pt x="648" y="196"/>
                    </a:cubicBezTo>
                    <a:cubicBezTo>
                      <a:pt x="636" y="171"/>
                      <a:pt x="623" y="146"/>
                      <a:pt x="611" y="121"/>
                    </a:cubicBezTo>
                    <a:cubicBezTo>
                      <a:pt x="548" y="36"/>
                      <a:pt x="465" y="0"/>
                      <a:pt x="3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16" name="Google Shape;8516;p40"/>
              <p:cNvSpPr/>
              <p:nvPr/>
            </p:nvSpPr>
            <p:spPr>
              <a:xfrm>
                <a:off x="4014625" y="3259625"/>
                <a:ext cx="14700" cy="14350"/>
              </a:xfrm>
              <a:custGeom>
                <a:rect b="b" l="l" r="r" t="t"/>
                <a:pathLst>
                  <a:path extrusionOk="0" h="574" w="588">
                    <a:moveTo>
                      <a:pt x="285" y="0"/>
                    </a:moveTo>
                    <a:cubicBezTo>
                      <a:pt x="201" y="0"/>
                      <a:pt x="118" y="35"/>
                      <a:pt x="63" y="104"/>
                    </a:cubicBezTo>
                    <a:cubicBezTo>
                      <a:pt x="13" y="167"/>
                      <a:pt x="0" y="242"/>
                      <a:pt x="0" y="317"/>
                    </a:cubicBezTo>
                    <a:cubicBezTo>
                      <a:pt x="16" y="475"/>
                      <a:pt x="152" y="573"/>
                      <a:pt x="291" y="573"/>
                    </a:cubicBezTo>
                    <a:cubicBezTo>
                      <a:pt x="372" y="573"/>
                      <a:pt x="453" y="540"/>
                      <a:pt x="513" y="467"/>
                    </a:cubicBezTo>
                    <a:cubicBezTo>
                      <a:pt x="563" y="404"/>
                      <a:pt x="588" y="329"/>
                      <a:pt x="575" y="254"/>
                    </a:cubicBezTo>
                    <a:cubicBezTo>
                      <a:pt x="575" y="229"/>
                      <a:pt x="563" y="204"/>
                      <a:pt x="563" y="179"/>
                    </a:cubicBezTo>
                    <a:cubicBezTo>
                      <a:pt x="538" y="142"/>
                      <a:pt x="513" y="92"/>
                      <a:pt x="475" y="67"/>
                    </a:cubicBezTo>
                    <a:cubicBezTo>
                      <a:pt x="420" y="23"/>
                      <a:pt x="352" y="0"/>
                      <a:pt x="2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17" name="Google Shape;8517;p40"/>
              <p:cNvSpPr/>
              <p:nvPr/>
            </p:nvSpPr>
            <p:spPr>
              <a:xfrm>
                <a:off x="4048675" y="3258775"/>
                <a:ext cx="17650" cy="14525"/>
              </a:xfrm>
              <a:custGeom>
                <a:rect b="b" l="l" r="r" t="t"/>
                <a:pathLst>
                  <a:path extrusionOk="0" h="581" w="706">
                    <a:moveTo>
                      <a:pt x="356" y="1"/>
                    </a:moveTo>
                    <a:cubicBezTo>
                      <a:pt x="260" y="1"/>
                      <a:pt x="165" y="48"/>
                      <a:pt x="113" y="138"/>
                    </a:cubicBezTo>
                    <a:cubicBezTo>
                      <a:pt x="1" y="313"/>
                      <a:pt x="113" y="551"/>
                      <a:pt x="313" y="576"/>
                    </a:cubicBezTo>
                    <a:cubicBezTo>
                      <a:pt x="330" y="579"/>
                      <a:pt x="348" y="580"/>
                      <a:pt x="365" y="580"/>
                    </a:cubicBezTo>
                    <a:cubicBezTo>
                      <a:pt x="564" y="580"/>
                      <a:pt x="706" y="384"/>
                      <a:pt x="625" y="188"/>
                    </a:cubicBezTo>
                    <a:cubicBezTo>
                      <a:pt x="625" y="163"/>
                      <a:pt x="613" y="138"/>
                      <a:pt x="588" y="126"/>
                    </a:cubicBezTo>
                    <a:cubicBezTo>
                      <a:pt x="534" y="42"/>
                      <a:pt x="445" y="1"/>
                      <a:pt x="3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18" name="Google Shape;8518;p40"/>
              <p:cNvSpPr/>
              <p:nvPr/>
            </p:nvSpPr>
            <p:spPr>
              <a:xfrm>
                <a:off x="4082425" y="3278225"/>
                <a:ext cx="16575" cy="14575"/>
              </a:xfrm>
              <a:custGeom>
                <a:rect b="b" l="l" r="r" t="t"/>
                <a:pathLst>
                  <a:path extrusionOk="0" h="583" w="663">
                    <a:moveTo>
                      <a:pt x="334" y="1"/>
                    </a:moveTo>
                    <a:cubicBezTo>
                      <a:pt x="298" y="1"/>
                      <a:pt x="261" y="8"/>
                      <a:pt x="225" y="23"/>
                    </a:cubicBezTo>
                    <a:cubicBezTo>
                      <a:pt x="75" y="85"/>
                      <a:pt x="0" y="248"/>
                      <a:pt x="63" y="398"/>
                    </a:cubicBezTo>
                    <a:cubicBezTo>
                      <a:pt x="110" y="512"/>
                      <a:pt x="215" y="582"/>
                      <a:pt x="329" y="582"/>
                    </a:cubicBezTo>
                    <a:cubicBezTo>
                      <a:pt x="365" y="582"/>
                      <a:pt x="401" y="575"/>
                      <a:pt x="438" y="560"/>
                    </a:cubicBezTo>
                    <a:cubicBezTo>
                      <a:pt x="587" y="510"/>
                      <a:pt x="662" y="335"/>
                      <a:pt x="600" y="185"/>
                    </a:cubicBezTo>
                    <a:cubicBezTo>
                      <a:pt x="553" y="71"/>
                      <a:pt x="447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19" name="Google Shape;8519;p40"/>
              <p:cNvSpPr/>
              <p:nvPr/>
            </p:nvSpPr>
            <p:spPr>
              <a:xfrm>
                <a:off x="3988725" y="3199000"/>
                <a:ext cx="18750" cy="14300"/>
              </a:xfrm>
              <a:custGeom>
                <a:rect b="b" l="l" r="r" t="t"/>
                <a:pathLst>
                  <a:path extrusionOk="0" h="572" w="750">
                    <a:moveTo>
                      <a:pt x="385" y="1"/>
                    </a:moveTo>
                    <a:cubicBezTo>
                      <a:pt x="131" y="1"/>
                      <a:pt x="0" y="341"/>
                      <a:pt x="212" y="505"/>
                    </a:cubicBezTo>
                    <a:cubicBezTo>
                      <a:pt x="271" y="552"/>
                      <a:pt x="335" y="572"/>
                      <a:pt x="397" y="572"/>
                    </a:cubicBezTo>
                    <a:cubicBezTo>
                      <a:pt x="584" y="572"/>
                      <a:pt x="749" y="387"/>
                      <a:pt x="674" y="180"/>
                    </a:cubicBezTo>
                    <a:cubicBezTo>
                      <a:pt x="636" y="80"/>
                      <a:pt x="549" y="18"/>
                      <a:pt x="437" y="5"/>
                    </a:cubicBezTo>
                    <a:cubicBezTo>
                      <a:pt x="419" y="2"/>
                      <a:pt x="402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20" name="Google Shape;8520;p40"/>
              <p:cNvSpPr/>
              <p:nvPr/>
            </p:nvSpPr>
            <p:spPr>
              <a:xfrm>
                <a:off x="4028375" y="3187075"/>
                <a:ext cx="15775" cy="14625"/>
              </a:xfrm>
              <a:custGeom>
                <a:rect b="b" l="l" r="r" t="t"/>
                <a:pathLst>
                  <a:path extrusionOk="0" h="585" w="631">
                    <a:moveTo>
                      <a:pt x="322" y="1"/>
                    </a:moveTo>
                    <a:cubicBezTo>
                      <a:pt x="241" y="1"/>
                      <a:pt x="160" y="34"/>
                      <a:pt x="100" y="107"/>
                    </a:cubicBezTo>
                    <a:cubicBezTo>
                      <a:pt x="0" y="232"/>
                      <a:pt x="25" y="420"/>
                      <a:pt x="150" y="520"/>
                    </a:cubicBezTo>
                    <a:cubicBezTo>
                      <a:pt x="205" y="565"/>
                      <a:pt x="267" y="585"/>
                      <a:pt x="328" y="585"/>
                    </a:cubicBezTo>
                    <a:cubicBezTo>
                      <a:pt x="485" y="585"/>
                      <a:pt x="631" y="447"/>
                      <a:pt x="613" y="257"/>
                    </a:cubicBezTo>
                    <a:cubicBezTo>
                      <a:pt x="597" y="99"/>
                      <a:pt x="461" y="1"/>
                      <a:pt x="3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21" name="Google Shape;8521;p40"/>
              <p:cNvSpPr/>
              <p:nvPr/>
            </p:nvSpPr>
            <p:spPr>
              <a:xfrm>
                <a:off x="3974800" y="3231950"/>
                <a:ext cx="19225" cy="14400"/>
              </a:xfrm>
              <a:custGeom>
                <a:rect b="b" l="l" r="r" t="t"/>
                <a:pathLst>
                  <a:path extrusionOk="0" h="576" w="769">
                    <a:moveTo>
                      <a:pt x="390" y="0"/>
                    </a:moveTo>
                    <a:cubicBezTo>
                      <a:pt x="302" y="0"/>
                      <a:pt x="214" y="39"/>
                      <a:pt x="156" y="112"/>
                    </a:cubicBezTo>
                    <a:cubicBezTo>
                      <a:pt x="0" y="304"/>
                      <a:pt x="143" y="576"/>
                      <a:pt x="387" y="576"/>
                    </a:cubicBezTo>
                    <a:cubicBezTo>
                      <a:pt x="397" y="576"/>
                      <a:pt x="408" y="575"/>
                      <a:pt x="419" y="574"/>
                    </a:cubicBezTo>
                    <a:cubicBezTo>
                      <a:pt x="669" y="549"/>
                      <a:pt x="769" y="224"/>
                      <a:pt x="569" y="62"/>
                    </a:cubicBezTo>
                    <a:cubicBezTo>
                      <a:pt x="516" y="20"/>
                      <a:pt x="453" y="0"/>
                      <a:pt x="3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22" name="Google Shape;8522;p40"/>
              <p:cNvSpPr/>
              <p:nvPr/>
            </p:nvSpPr>
            <p:spPr>
              <a:xfrm>
                <a:off x="4055550" y="3221375"/>
                <a:ext cx="16575" cy="14400"/>
              </a:xfrm>
              <a:custGeom>
                <a:rect b="b" l="l" r="r" t="t"/>
                <a:pathLst>
                  <a:path extrusionOk="0" h="576" w="663">
                    <a:moveTo>
                      <a:pt x="334" y="0"/>
                    </a:moveTo>
                    <a:cubicBezTo>
                      <a:pt x="298" y="0"/>
                      <a:pt x="261" y="7"/>
                      <a:pt x="225" y="22"/>
                    </a:cubicBezTo>
                    <a:cubicBezTo>
                      <a:pt x="75" y="72"/>
                      <a:pt x="0" y="247"/>
                      <a:pt x="63" y="397"/>
                    </a:cubicBezTo>
                    <a:cubicBezTo>
                      <a:pt x="102" y="506"/>
                      <a:pt x="220" y="575"/>
                      <a:pt x="341" y="575"/>
                    </a:cubicBezTo>
                    <a:cubicBezTo>
                      <a:pt x="373" y="575"/>
                      <a:pt x="406" y="570"/>
                      <a:pt x="438" y="560"/>
                    </a:cubicBezTo>
                    <a:cubicBezTo>
                      <a:pt x="588" y="497"/>
                      <a:pt x="663" y="335"/>
                      <a:pt x="600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23" name="Google Shape;8523;p40"/>
              <p:cNvSpPr/>
              <p:nvPr/>
            </p:nvSpPr>
            <p:spPr>
              <a:xfrm>
                <a:off x="4146450" y="3286875"/>
                <a:ext cx="19250" cy="14575"/>
              </a:xfrm>
              <a:custGeom>
                <a:rect b="b" l="l" r="r" t="t"/>
                <a:pathLst>
                  <a:path extrusionOk="0" h="583" w="770">
                    <a:moveTo>
                      <a:pt x="381" y="0"/>
                    </a:moveTo>
                    <a:cubicBezTo>
                      <a:pt x="371" y="0"/>
                      <a:pt x="361" y="1"/>
                      <a:pt x="351" y="2"/>
                    </a:cubicBezTo>
                    <a:cubicBezTo>
                      <a:pt x="101" y="39"/>
                      <a:pt x="1" y="364"/>
                      <a:pt x="201" y="527"/>
                    </a:cubicBezTo>
                    <a:cubicBezTo>
                      <a:pt x="254" y="564"/>
                      <a:pt x="317" y="583"/>
                      <a:pt x="379" y="583"/>
                    </a:cubicBezTo>
                    <a:cubicBezTo>
                      <a:pt x="464" y="583"/>
                      <a:pt x="549" y="548"/>
                      <a:pt x="613" y="477"/>
                    </a:cubicBezTo>
                    <a:cubicBezTo>
                      <a:pt x="769" y="285"/>
                      <a:pt x="626" y="0"/>
                      <a:pt x="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24" name="Google Shape;8524;p40"/>
              <p:cNvSpPr/>
              <p:nvPr/>
            </p:nvSpPr>
            <p:spPr>
              <a:xfrm>
                <a:off x="4122350" y="3223025"/>
                <a:ext cx="16925" cy="14500"/>
              </a:xfrm>
              <a:custGeom>
                <a:rect b="b" l="l" r="r" t="t"/>
                <a:pathLst>
                  <a:path extrusionOk="0" h="580" w="677">
                    <a:moveTo>
                      <a:pt x="367" y="1"/>
                    </a:moveTo>
                    <a:cubicBezTo>
                      <a:pt x="170" y="1"/>
                      <a:pt x="1" y="212"/>
                      <a:pt x="115" y="431"/>
                    </a:cubicBezTo>
                    <a:cubicBezTo>
                      <a:pt x="171" y="534"/>
                      <a:pt x="266" y="579"/>
                      <a:pt x="360" y="579"/>
                    </a:cubicBezTo>
                    <a:cubicBezTo>
                      <a:pt x="518" y="579"/>
                      <a:pt x="676" y="452"/>
                      <a:pt x="653" y="256"/>
                    </a:cubicBezTo>
                    <a:cubicBezTo>
                      <a:pt x="653" y="231"/>
                      <a:pt x="653" y="206"/>
                      <a:pt x="640" y="181"/>
                    </a:cubicBezTo>
                    <a:cubicBezTo>
                      <a:pt x="628" y="131"/>
                      <a:pt x="590" y="94"/>
                      <a:pt x="553" y="69"/>
                    </a:cubicBezTo>
                    <a:cubicBezTo>
                      <a:pt x="493" y="21"/>
                      <a:pt x="429" y="1"/>
                      <a:pt x="3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25" name="Google Shape;8525;p40"/>
              <p:cNvSpPr/>
              <p:nvPr/>
            </p:nvSpPr>
            <p:spPr>
              <a:xfrm>
                <a:off x="4117100" y="3258850"/>
                <a:ext cx="16575" cy="14575"/>
              </a:xfrm>
              <a:custGeom>
                <a:rect b="b" l="l" r="r" t="t"/>
                <a:pathLst>
                  <a:path extrusionOk="0" h="583" w="663">
                    <a:moveTo>
                      <a:pt x="334" y="1"/>
                    </a:moveTo>
                    <a:cubicBezTo>
                      <a:pt x="298" y="1"/>
                      <a:pt x="261" y="8"/>
                      <a:pt x="225" y="23"/>
                    </a:cubicBezTo>
                    <a:cubicBezTo>
                      <a:pt x="75" y="73"/>
                      <a:pt x="0" y="248"/>
                      <a:pt x="63" y="398"/>
                    </a:cubicBezTo>
                    <a:cubicBezTo>
                      <a:pt x="110" y="512"/>
                      <a:pt x="215" y="582"/>
                      <a:pt x="329" y="582"/>
                    </a:cubicBezTo>
                    <a:cubicBezTo>
                      <a:pt x="365" y="582"/>
                      <a:pt x="402" y="575"/>
                      <a:pt x="438" y="560"/>
                    </a:cubicBezTo>
                    <a:cubicBezTo>
                      <a:pt x="588" y="498"/>
                      <a:pt x="663" y="335"/>
                      <a:pt x="600" y="185"/>
                    </a:cubicBezTo>
                    <a:cubicBezTo>
                      <a:pt x="553" y="72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26" name="Google Shape;8526;p40"/>
              <p:cNvSpPr/>
              <p:nvPr/>
            </p:nvSpPr>
            <p:spPr>
              <a:xfrm>
                <a:off x="4098650" y="3153725"/>
                <a:ext cx="16050" cy="14250"/>
              </a:xfrm>
              <a:custGeom>
                <a:rect b="b" l="l" r="r" t="t"/>
                <a:pathLst>
                  <a:path extrusionOk="0" h="570" w="642">
                    <a:moveTo>
                      <a:pt x="292" y="0"/>
                    </a:moveTo>
                    <a:cubicBezTo>
                      <a:pt x="159" y="0"/>
                      <a:pt x="36" y="96"/>
                      <a:pt x="13" y="242"/>
                    </a:cubicBezTo>
                    <a:cubicBezTo>
                      <a:pt x="1" y="317"/>
                      <a:pt x="26" y="392"/>
                      <a:pt x="63" y="454"/>
                    </a:cubicBezTo>
                    <a:cubicBezTo>
                      <a:pt x="125" y="535"/>
                      <a:pt x="207" y="569"/>
                      <a:pt x="287" y="569"/>
                    </a:cubicBezTo>
                    <a:cubicBezTo>
                      <a:pt x="468" y="569"/>
                      <a:pt x="641" y="395"/>
                      <a:pt x="563" y="179"/>
                    </a:cubicBezTo>
                    <a:cubicBezTo>
                      <a:pt x="563" y="154"/>
                      <a:pt x="551" y="129"/>
                      <a:pt x="526" y="117"/>
                    </a:cubicBezTo>
                    <a:cubicBezTo>
                      <a:pt x="488" y="54"/>
                      <a:pt x="413" y="17"/>
                      <a:pt x="338" y="4"/>
                    </a:cubicBezTo>
                    <a:cubicBezTo>
                      <a:pt x="323" y="2"/>
                      <a:pt x="308" y="0"/>
                      <a:pt x="2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27" name="Google Shape;8527;p40"/>
              <p:cNvSpPr/>
              <p:nvPr/>
            </p:nvSpPr>
            <p:spPr>
              <a:xfrm>
                <a:off x="4084925" y="3199825"/>
                <a:ext cx="16250" cy="14550"/>
              </a:xfrm>
              <a:custGeom>
                <a:rect b="b" l="l" r="r" t="t"/>
                <a:pathLst>
                  <a:path extrusionOk="0" h="582" w="650">
                    <a:moveTo>
                      <a:pt x="323" y="0"/>
                    </a:moveTo>
                    <a:cubicBezTo>
                      <a:pt x="286" y="0"/>
                      <a:pt x="249" y="7"/>
                      <a:pt x="213" y="22"/>
                    </a:cubicBezTo>
                    <a:cubicBezTo>
                      <a:pt x="63" y="85"/>
                      <a:pt x="0" y="247"/>
                      <a:pt x="50" y="397"/>
                    </a:cubicBezTo>
                    <a:cubicBezTo>
                      <a:pt x="98" y="511"/>
                      <a:pt x="203" y="582"/>
                      <a:pt x="316" y="582"/>
                    </a:cubicBezTo>
                    <a:cubicBezTo>
                      <a:pt x="352" y="582"/>
                      <a:pt x="389" y="575"/>
                      <a:pt x="425" y="560"/>
                    </a:cubicBezTo>
                    <a:cubicBezTo>
                      <a:pt x="575" y="510"/>
                      <a:pt x="650" y="335"/>
                      <a:pt x="587" y="185"/>
                    </a:cubicBezTo>
                    <a:cubicBezTo>
                      <a:pt x="549" y="71"/>
                      <a:pt x="439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28" name="Google Shape;8528;p40"/>
              <p:cNvSpPr/>
              <p:nvPr/>
            </p:nvSpPr>
            <p:spPr>
              <a:xfrm>
                <a:off x="3964000" y="3354700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50" y="0"/>
                    </a:moveTo>
                    <a:cubicBezTo>
                      <a:pt x="254" y="0"/>
                      <a:pt x="159" y="47"/>
                      <a:pt x="101" y="138"/>
                    </a:cubicBezTo>
                    <a:cubicBezTo>
                      <a:pt x="1" y="313"/>
                      <a:pt x="101" y="538"/>
                      <a:pt x="301" y="575"/>
                    </a:cubicBezTo>
                    <a:cubicBezTo>
                      <a:pt x="318" y="578"/>
                      <a:pt x="334" y="580"/>
                      <a:pt x="350" y="580"/>
                    </a:cubicBezTo>
                    <a:cubicBezTo>
                      <a:pt x="550" y="580"/>
                      <a:pt x="694" y="373"/>
                      <a:pt x="613" y="188"/>
                    </a:cubicBezTo>
                    <a:cubicBezTo>
                      <a:pt x="613" y="163"/>
                      <a:pt x="601" y="138"/>
                      <a:pt x="588" y="125"/>
                    </a:cubicBezTo>
                    <a:cubicBezTo>
                      <a:pt x="528" y="41"/>
                      <a:pt x="439" y="0"/>
                      <a:pt x="3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29" name="Google Shape;8529;p40"/>
              <p:cNvSpPr/>
              <p:nvPr/>
            </p:nvSpPr>
            <p:spPr>
              <a:xfrm>
                <a:off x="3969000" y="3317550"/>
                <a:ext cx="17225" cy="12800"/>
              </a:xfrm>
              <a:custGeom>
                <a:rect b="b" l="l" r="r" t="t"/>
                <a:pathLst>
                  <a:path extrusionOk="0" h="512" w="689">
                    <a:moveTo>
                      <a:pt x="485" y="1"/>
                    </a:moveTo>
                    <a:cubicBezTo>
                      <a:pt x="273" y="1"/>
                      <a:pt x="1" y="283"/>
                      <a:pt x="213" y="449"/>
                    </a:cubicBezTo>
                    <a:cubicBezTo>
                      <a:pt x="261" y="492"/>
                      <a:pt x="323" y="512"/>
                      <a:pt x="386" y="512"/>
                    </a:cubicBezTo>
                    <a:cubicBezTo>
                      <a:pt x="470" y="512"/>
                      <a:pt x="556" y="476"/>
                      <a:pt x="613" y="412"/>
                    </a:cubicBezTo>
                    <a:cubicBezTo>
                      <a:pt x="663" y="349"/>
                      <a:pt x="688" y="274"/>
                      <a:pt x="676" y="199"/>
                    </a:cubicBezTo>
                    <a:cubicBezTo>
                      <a:pt x="676" y="174"/>
                      <a:pt x="663" y="149"/>
                      <a:pt x="663" y="124"/>
                    </a:cubicBezTo>
                    <a:cubicBezTo>
                      <a:pt x="627" y="36"/>
                      <a:pt x="560" y="1"/>
                      <a:pt x="4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30" name="Google Shape;8530;p40"/>
              <p:cNvSpPr/>
              <p:nvPr/>
            </p:nvSpPr>
            <p:spPr>
              <a:xfrm>
                <a:off x="3937775" y="3295025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49" y="0"/>
                    </a:moveTo>
                    <a:cubicBezTo>
                      <a:pt x="253" y="0"/>
                      <a:pt x="158" y="48"/>
                      <a:pt x="100" y="138"/>
                    </a:cubicBezTo>
                    <a:cubicBezTo>
                      <a:pt x="0" y="313"/>
                      <a:pt x="100" y="551"/>
                      <a:pt x="313" y="576"/>
                    </a:cubicBezTo>
                    <a:cubicBezTo>
                      <a:pt x="329" y="578"/>
                      <a:pt x="346" y="580"/>
                      <a:pt x="362" y="580"/>
                    </a:cubicBezTo>
                    <a:cubicBezTo>
                      <a:pt x="551" y="580"/>
                      <a:pt x="694" y="384"/>
                      <a:pt x="625" y="188"/>
                    </a:cubicBezTo>
                    <a:cubicBezTo>
                      <a:pt x="613" y="163"/>
                      <a:pt x="600" y="138"/>
                      <a:pt x="588" y="126"/>
                    </a:cubicBezTo>
                    <a:cubicBezTo>
                      <a:pt x="527" y="41"/>
                      <a:pt x="438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31" name="Google Shape;8531;p40"/>
              <p:cNvSpPr/>
              <p:nvPr/>
            </p:nvSpPr>
            <p:spPr>
              <a:xfrm>
                <a:off x="3914025" y="3227825"/>
                <a:ext cx="18925" cy="14525"/>
              </a:xfrm>
              <a:custGeom>
                <a:rect b="b" l="l" r="r" t="t"/>
                <a:pathLst>
                  <a:path extrusionOk="0" h="581" w="757">
                    <a:moveTo>
                      <a:pt x="380" y="0"/>
                    </a:moveTo>
                    <a:cubicBezTo>
                      <a:pt x="370" y="0"/>
                      <a:pt x="360" y="1"/>
                      <a:pt x="350" y="2"/>
                    </a:cubicBezTo>
                    <a:cubicBezTo>
                      <a:pt x="88" y="27"/>
                      <a:pt x="0" y="352"/>
                      <a:pt x="200" y="514"/>
                    </a:cubicBezTo>
                    <a:cubicBezTo>
                      <a:pt x="256" y="559"/>
                      <a:pt x="321" y="581"/>
                      <a:pt x="386" y="581"/>
                    </a:cubicBezTo>
                    <a:cubicBezTo>
                      <a:pt x="466" y="581"/>
                      <a:pt x="545" y="546"/>
                      <a:pt x="600" y="477"/>
                    </a:cubicBezTo>
                    <a:cubicBezTo>
                      <a:pt x="756" y="285"/>
                      <a:pt x="613" y="0"/>
                      <a:pt x="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32" name="Google Shape;8532;p40"/>
              <p:cNvSpPr/>
              <p:nvPr/>
            </p:nvSpPr>
            <p:spPr>
              <a:xfrm>
                <a:off x="3940300" y="3256075"/>
                <a:ext cx="19200" cy="14400"/>
              </a:xfrm>
              <a:custGeom>
                <a:rect b="b" l="l" r="r" t="t"/>
                <a:pathLst>
                  <a:path extrusionOk="0" h="576" w="768">
                    <a:moveTo>
                      <a:pt x="386" y="1"/>
                    </a:moveTo>
                    <a:cubicBezTo>
                      <a:pt x="52" y="1"/>
                      <a:pt x="1" y="536"/>
                      <a:pt x="374" y="571"/>
                    </a:cubicBezTo>
                    <a:cubicBezTo>
                      <a:pt x="392" y="574"/>
                      <a:pt x="409" y="576"/>
                      <a:pt x="426" y="576"/>
                    </a:cubicBezTo>
                    <a:cubicBezTo>
                      <a:pt x="625" y="576"/>
                      <a:pt x="767" y="380"/>
                      <a:pt x="686" y="184"/>
                    </a:cubicBezTo>
                    <a:cubicBezTo>
                      <a:pt x="686" y="159"/>
                      <a:pt x="674" y="134"/>
                      <a:pt x="661" y="122"/>
                    </a:cubicBezTo>
                    <a:cubicBezTo>
                      <a:pt x="611" y="59"/>
                      <a:pt x="536" y="22"/>
                      <a:pt x="462" y="9"/>
                    </a:cubicBezTo>
                    <a:cubicBezTo>
                      <a:pt x="435" y="3"/>
                      <a:pt x="410" y="1"/>
                      <a:pt x="3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33" name="Google Shape;8533;p40"/>
              <p:cNvSpPr/>
              <p:nvPr/>
            </p:nvSpPr>
            <p:spPr>
              <a:xfrm>
                <a:off x="4087425" y="3239775"/>
                <a:ext cx="16650" cy="14425"/>
              </a:xfrm>
              <a:custGeom>
                <a:rect b="b" l="l" r="r" t="t"/>
                <a:pathLst>
                  <a:path extrusionOk="0" h="577" w="666">
                    <a:moveTo>
                      <a:pt x="293" y="0"/>
                    </a:moveTo>
                    <a:cubicBezTo>
                      <a:pt x="162" y="0"/>
                      <a:pt x="35" y="90"/>
                      <a:pt x="13" y="249"/>
                    </a:cubicBezTo>
                    <a:cubicBezTo>
                      <a:pt x="0" y="324"/>
                      <a:pt x="13" y="399"/>
                      <a:pt x="63" y="461"/>
                    </a:cubicBezTo>
                    <a:cubicBezTo>
                      <a:pt x="100" y="524"/>
                      <a:pt x="175" y="561"/>
                      <a:pt x="250" y="574"/>
                    </a:cubicBezTo>
                    <a:cubicBezTo>
                      <a:pt x="265" y="576"/>
                      <a:pt x="280" y="577"/>
                      <a:pt x="294" y="577"/>
                    </a:cubicBezTo>
                    <a:cubicBezTo>
                      <a:pt x="520" y="577"/>
                      <a:pt x="666" y="312"/>
                      <a:pt x="525" y="124"/>
                    </a:cubicBezTo>
                    <a:cubicBezTo>
                      <a:pt x="465" y="39"/>
                      <a:pt x="378" y="0"/>
                      <a:pt x="2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34" name="Google Shape;8534;p40"/>
              <p:cNvSpPr/>
              <p:nvPr/>
            </p:nvSpPr>
            <p:spPr>
              <a:xfrm>
                <a:off x="4019625" y="3225825"/>
                <a:ext cx="17425" cy="14600"/>
              </a:xfrm>
              <a:custGeom>
                <a:rect b="b" l="l" r="r" t="t"/>
                <a:pathLst>
                  <a:path extrusionOk="0" h="584" w="697">
                    <a:moveTo>
                      <a:pt x="349" y="0"/>
                    </a:moveTo>
                    <a:cubicBezTo>
                      <a:pt x="254" y="0"/>
                      <a:pt x="159" y="47"/>
                      <a:pt x="100" y="144"/>
                    </a:cubicBezTo>
                    <a:cubicBezTo>
                      <a:pt x="0" y="319"/>
                      <a:pt x="100" y="544"/>
                      <a:pt x="313" y="582"/>
                    </a:cubicBezTo>
                    <a:cubicBezTo>
                      <a:pt x="324" y="583"/>
                      <a:pt x="336" y="584"/>
                      <a:pt x="347" y="584"/>
                    </a:cubicBezTo>
                    <a:cubicBezTo>
                      <a:pt x="543" y="584"/>
                      <a:pt x="696" y="383"/>
                      <a:pt x="625" y="194"/>
                    </a:cubicBezTo>
                    <a:cubicBezTo>
                      <a:pt x="613" y="169"/>
                      <a:pt x="600" y="144"/>
                      <a:pt x="588" y="119"/>
                    </a:cubicBezTo>
                    <a:cubicBezTo>
                      <a:pt x="527" y="41"/>
                      <a:pt x="438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35" name="Google Shape;8535;p40"/>
              <p:cNvSpPr/>
              <p:nvPr/>
            </p:nvSpPr>
            <p:spPr>
              <a:xfrm>
                <a:off x="4038675" y="3294750"/>
                <a:ext cx="17300" cy="14450"/>
              </a:xfrm>
              <a:custGeom>
                <a:rect b="b" l="l" r="r" t="t"/>
                <a:pathLst>
                  <a:path extrusionOk="0" h="578" w="692">
                    <a:moveTo>
                      <a:pt x="308" y="1"/>
                    </a:moveTo>
                    <a:cubicBezTo>
                      <a:pt x="175" y="1"/>
                      <a:pt x="48" y="91"/>
                      <a:pt x="26" y="249"/>
                    </a:cubicBezTo>
                    <a:cubicBezTo>
                      <a:pt x="1" y="399"/>
                      <a:pt x="113" y="549"/>
                      <a:pt x="263" y="574"/>
                    </a:cubicBezTo>
                    <a:cubicBezTo>
                      <a:pt x="279" y="576"/>
                      <a:pt x="294" y="577"/>
                      <a:pt x="309" y="577"/>
                    </a:cubicBezTo>
                    <a:cubicBezTo>
                      <a:pt x="545" y="577"/>
                      <a:pt x="691" y="312"/>
                      <a:pt x="550" y="124"/>
                    </a:cubicBezTo>
                    <a:cubicBezTo>
                      <a:pt x="486" y="40"/>
                      <a:pt x="396" y="1"/>
                      <a:pt x="3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36" name="Google Shape;8536;p40"/>
              <p:cNvSpPr/>
              <p:nvPr/>
            </p:nvSpPr>
            <p:spPr>
              <a:xfrm>
                <a:off x="3974925" y="3276350"/>
                <a:ext cx="18875" cy="14525"/>
              </a:xfrm>
              <a:custGeom>
                <a:rect b="b" l="l" r="r" t="t"/>
                <a:pathLst>
                  <a:path extrusionOk="0" h="581" w="755">
                    <a:moveTo>
                      <a:pt x="415" y="1"/>
                    </a:moveTo>
                    <a:cubicBezTo>
                      <a:pt x="205" y="1"/>
                      <a:pt x="1" y="247"/>
                      <a:pt x="164" y="473"/>
                    </a:cubicBezTo>
                    <a:cubicBezTo>
                      <a:pt x="228" y="548"/>
                      <a:pt x="310" y="580"/>
                      <a:pt x="390" y="580"/>
                    </a:cubicBezTo>
                    <a:cubicBezTo>
                      <a:pt x="577" y="580"/>
                      <a:pt x="755" y="407"/>
                      <a:pt x="676" y="198"/>
                    </a:cubicBezTo>
                    <a:cubicBezTo>
                      <a:pt x="664" y="173"/>
                      <a:pt x="651" y="148"/>
                      <a:pt x="639" y="123"/>
                    </a:cubicBezTo>
                    <a:cubicBezTo>
                      <a:pt x="576" y="37"/>
                      <a:pt x="495" y="1"/>
                      <a:pt x="4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37" name="Google Shape;8537;p40"/>
              <p:cNvSpPr/>
              <p:nvPr/>
            </p:nvSpPr>
            <p:spPr>
              <a:xfrm>
                <a:off x="3947200" y="3210000"/>
                <a:ext cx="18275" cy="14500"/>
              </a:xfrm>
              <a:custGeom>
                <a:rect b="b" l="l" r="r" t="t"/>
                <a:pathLst>
                  <a:path extrusionOk="0" h="580" w="731">
                    <a:moveTo>
                      <a:pt x="380" y="1"/>
                    </a:moveTo>
                    <a:cubicBezTo>
                      <a:pt x="185" y="1"/>
                      <a:pt x="0" y="208"/>
                      <a:pt x="123" y="427"/>
                    </a:cubicBezTo>
                    <a:cubicBezTo>
                      <a:pt x="179" y="534"/>
                      <a:pt x="272" y="580"/>
                      <a:pt x="366" y="580"/>
                    </a:cubicBezTo>
                    <a:cubicBezTo>
                      <a:pt x="547" y="580"/>
                      <a:pt x="730" y="412"/>
                      <a:pt x="648" y="190"/>
                    </a:cubicBezTo>
                    <a:cubicBezTo>
                      <a:pt x="635" y="165"/>
                      <a:pt x="623" y="140"/>
                      <a:pt x="610" y="128"/>
                    </a:cubicBezTo>
                    <a:cubicBezTo>
                      <a:pt x="547" y="38"/>
                      <a:pt x="463" y="1"/>
                      <a:pt x="3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38" name="Google Shape;8538;p40"/>
              <p:cNvSpPr/>
              <p:nvPr/>
            </p:nvSpPr>
            <p:spPr>
              <a:xfrm>
                <a:off x="3999625" y="3340825"/>
                <a:ext cx="15650" cy="14525"/>
              </a:xfrm>
              <a:custGeom>
                <a:rect b="b" l="l" r="r" t="t"/>
                <a:pathLst>
                  <a:path extrusionOk="0" h="581" w="626">
                    <a:moveTo>
                      <a:pt x="296" y="1"/>
                    </a:moveTo>
                    <a:cubicBezTo>
                      <a:pt x="167" y="1"/>
                      <a:pt x="39" y="82"/>
                      <a:pt x="13" y="243"/>
                    </a:cubicBezTo>
                    <a:cubicBezTo>
                      <a:pt x="1" y="318"/>
                      <a:pt x="26" y="393"/>
                      <a:pt x="63" y="456"/>
                    </a:cubicBezTo>
                    <a:cubicBezTo>
                      <a:pt x="125" y="542"/>
                      <a:pt x="211" y="580"/>
                      <a:pt x="294" y="580"/>
                    </a:cubicBezTo>
                    <a:cubicBezTo>
                      <a:pt x="463" y="580"/>
                      <a:pt x="626" y="427"/>
                      <a:pt x="575" y="218"/>
                    </a:cubicBezTo>
                    <a:cubicBezTo>
                      <a:pt x="539" y="73"/>
                      <a:pt x="418" y="1"/>
                      <a:pt x="2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39" name="Google Shape;8539;p40"/>
              <p:cNvSpPr/>
              <p:nvPr/>
            </p:nvSpPr>
            <p:spPr>
              <a:xfrm>
                <a:off x="4059600" y="3168550"/>
                <a:ext cx="17000" cy="14425"/>
              </a:xfrm>
              <a:custGeom>
                <a:rect b="b" l="l" r="r" t="t"/>
                <a:pathLst>
                  <a:path extrusionOk="0" h="577" w="680">
                    <a:moveTo>
                      <a:pt x="302" y="0"/>
                    </a:moveTo>
                    <a:cubicBezTo>
                      <a:pt x="168" y="0"/>
                      <a:pt x="36" y="90"/>
                      <a:pt x="13" y="248"/>
                    </a:cubicBezTo>
                    <a:cubicBezTo>
                      <a:pt x="1" y="323"/>
                      <a:pt x="26" y="398"/>
                      <a:pt x="63" y="461"/>
                    </a:cubicBezTo>
                    <a:cubicBezTo>
                      <a:pt x="113" y="523"/>
                      <a:pt x="176" y="561"/>
                      <a:pt x="251" y="573"/>
                    </a:cubicBezTo>
                    <a:cubicBezTo>
                      <a:pt x="267" y="576"/>
                      <a:pt x="282" y="577"/>
                      <a:pt x="297" y="577"/>
                    </a:cubicBezTo>
                    <a:cubicBezTo>
                      <a:pt x="533" y="577"/>
                      <a:pt x="679" y="311"/>
                      <a:pt x="538" y="123"/>
                    </a:cubicBezTo>
                    <a:cubicBezTo>
                      <a:pt x="479" y="39"/>
                      <a:pt x="390" y="0"/>
                      <a:pt x="3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40" name="Google Shape;8540;p40"/>
              <p:cNvSpPr/>
              <p:nvPr/>
            </p:nvSpPr>
            <p:spPr>
              <a:xfrm>
                <a:off x="4124900" y="3183325"/>
                <a:ext cx="14925" cy="14050"/>
              </a:xfrm>
              <a:custGeom>
                <a:rect b="b" l="l" r="r" t="t"/>
                <a:pathLst>
                  <a:path extrusionOk="0" h="562" w="597">
                    <a:moveTo>
                      <a:pt x="288" y="0"/>
                    </a:moveTo>
                    <a:cubicBezTo>
                      <a:pt x="167" y="0"/>
                      <a:pt x="46" y="73"/>
                      <a:pt x="13" y="232"/>
                    </a:cubicBezTo>
                    <a:cubicBezTo>
                      <a:pt x="1" y="307"/>
                      <a:pt x="13" y="382"/>
                      <a:pt x="63" y="445"/>
                    </a:cubicBezTo>
                    <a:cubicBezTo>
                      <a:pt x="113" y="507"/>
                      <a:pt x="176" y="545"/>
                      <a:pt x="251" y="557"/>
                    </a:cubicBezTo>
                    <a:cubicBezTo>
                      <a:pt x="267" y="560"/>
                      <a:pt x="283" y="562"/>
                      <a:pt x="300" y="562"/>
                    </a:cubicBezTo>
                    <a:cubicBezTo>
                      <a:pt x="410" y="562"/>
                      <a:pt x="520" y="493"/>
                      <a:pt x="563" y="395"/>
                    </a:cubicBezTo>
                    <a:cubicBezTo>
                      <a:pt x="576" y="370"/>
                      <a:pt x="576" y="345"/>
                      <a:pt x="576" y="320"/>
                    </a:cubicBezTo>
                    <a:cubicBezTo>
                      <a:pt x="597" y="117"/>
                      <a:pt x="441" y="0"/>
                      <a:pt x="2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41" name="Google Shape;8541;p40"/>
              <p:cNvSpPr/>
              <p:nvPr/>
            </p:nvSpPr>
            <p:spPr>
              <a:xfrm>
                <a:off x="4152300" y="3254400"/>
                <a:ext cx="20125" cy="14450"/>
              </a:xfrm>
              <a:custGeom>
                <a:rect b="b" l="l" r="r" t="t"/>
                <a:pathLst>
                  <a:path extrusionOk="0" h="578" w="805">
                    <a:moveTo>
                      <a:pt x="405" y="0"/>
                    </a:moveTo>
                    <a:cubicBezTo>
                      <a:pt x="52" y="0"/>
                      <a:pt x="0" y="539"/>
                      <a:pt x="379" y="576"/>
                    </a:cubicBezTo>
                    <a:cubicBezTo>
                      <a:pt x="391" y="577"/>
                      <a:pt x="403" y="578"/>
                      <a:pt x="414" y="578"/>
                    </a:cubicBezTo>
                    <a:cubicBezTo>
                      <a:pt x="735" y="578"/>
                      <a:pt x="804" y="86"/>
                      <a:pt x="454" y="1"/>
                    </a:cubicBezTo>
                    <a:lnTo>
                      <a:pt x="429" y="1"/>
                    </a:lnTo>
                    <a:cubicBezTo>
                      <a:pt x="421" y="1"/>
                      <a:pt x="413" y="0"/>
                      <a:pt x="4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42" name="Google Shape;8542;p40"/>
              <p:cNvSpPr/>
              <p:nvPr/>
            </p:nvSpPr>
            <p:spPr>
              <a:xfrm>
                <a:off x="4115225" y="3298700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10" y="1"/>
                    </a:moveTo>
                    <a:cubicBezTo>
                      <a:pt x="277" y="1"/>
                      <a:pt x="244" y="6"/>
                      <a:pt x="213" y="16"/>
                    </a:cubicBezTo>
                    <a:cubicBezTo>
                      <a:pt x="75" y="79"/>
                      <a:pt x="0" y="241"/>
                      <a:pt x="50" y="391"/>
                    </a:cubicBezTo>
                    <a:cubicBezTo>
                      <a:pt x="98" y="505"/>
                      <a:pt x="203" y="576"/>
                      <a:pt x="316" y="576"/>
                    </a:cubicBezTo>
                    <a:cubicBezTo>
                      <a:pt x="352" y="576"/>
                      <a:pt x="389" y="568"/>
                      <a:pt x="425" y="553"/>
                    </a:cubicBezTo>
                    <a:cubicBezTo>
                      <a:pt x="575" y="503"/>
                      <a:pt x="650" y="329"/>
                      <a:pt x="588" y="179"/>
                    </a:cubicBezTo>
                    <a:cubicBezTo>
                      <a:pt x="548" y="70"/>
                      <a:pt x="431" y="1"/>
                      <a:pt x="3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43" name="Google Shape;8543;p40"/>
              <p:cNvSpPr/>
              <p:nvPr/>
            </p:nvSpPr>
            <p:spPr>
              <a:xfrm>
                <a:off x="3993375" y="3384025"/>
                <a:ext cx="16750" cy="14950"/>
              </a:xfrm>
              <a:custGeom>
                <a:rect b="b" l="l" r="r" t="t"/>
                <a:pathLst>
                  <a:path extrusionOk="0" h="598" w="670">
                    <a:moveTo>
                      <a:pt x="287" y="1"/>
                    </a:moveTo>
                    <a:cubicBezTo>
                      <a:pt x="143" y="1"/>
                      <a:pt x="9" y="104"/>
                      <a:pt x="1" y="265"/>
                    </a:cubicBezTo>
                    <a:cubicBezTo>
                      <a:pt x="1" y="302"/>
                      <a:pt x="1" y="352"/>
                      <a:pt x="13" y="390"/>
                    </a:cubicBezTo>
                    <a:cubicBezTo>
                      <a:pt x="59" y="536"/>
                      <a:pt x="168" y="597"/>
                      <a:pt x="280" y="597"/>
                    </a:cubicBezTo>
                    <a:cubicBezTo>
                      <a:pt x="472" y="597"/>
                      <a:pt x="669" y="415"/>
                      <a:pt x="550" y="177"/>
                    </a:cubicBezTo>
                    <a:cubicBezTo>
                      <a:pt x="538" y="140"/>
                      <a:pt x="513" y="102"/>
                      <a:pt x="488" y="77"/>
                    </a:cubicBezTo>
                    <a:cubicBezTo>
                      <a:pt x="427" y="25"/>
                      <a:pt x="356" y="1"/>
                      <a:pt x="2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44" name="Google Shape;8544;p40"/>
              <p:cNvSpPr/>
              <p:nvPr/>
            </p:nvSpPr>
            <p:spPr>
              <a:xfrm>
                <a:off x="4103350" y="3331200"/>
                <a:ext cx="17725" cy="14450"/>
              </a:xfrm>
              <a:custGeom>
                <a:rect b="b" l="l" r="r" t="t"/>
                <a:pathLst>
                  <a:path extrusionOk="0" h="578" w="709">
                    <a:moveTo>
                      <a:pt x="346" y="0"/>
                    </a:moveTo>
                    <a:cubicBezTo>
                      <a:pt x="314" y="0"/>
                      <a:pt x="282" y="5"/>
                      <a:pt x="250" y="16"/>
                    </a:cubicBezTo>
                    <a:cubicBezTo>
                      <a:pt x="13" y="116"/>
                      <a:pt x="0" y="453"/>
                      <a:pt x="238" y="553"/>
                    </a:cubicBezTo>
                    <a:cubicBezTo>
                      <a:pt x="278" y="570"/>
                      <a:pt x="318" y="577"/>
                      <a:pt x="356" y="577"/>
                    </a:cubicBezTo>
                    <a:cubicBezTo>
                      <a:pt x="549" y="577"/>
                      <a:pt x="709" y="388"/>
                      <a:pt x="625" y="191"/>
                    </a:cubicBezTo>
                    <a:cubicBezTo>
                      <a:pt x="586" y="72"/>
                      <a:pt x="468" y="0"/>
                      <a:pt x="3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45" name="Google Shape;8545;p40"/>
              <p:cNvSpPr/>
              <p:nvPr/>
            </p:nvSpPr>
            <p:spPr>
              <a:xfrm>
                <a:off x="3958075" y="3178900"/>
                <a:ext cx="16550" cy="14800"/>
              </a:xfrm>
              <a:custGeom>
                <a:rect b="b" l="l" r="r" t="t"/>
                <a:pathLst>
                  <a:path extrusionOk="0" h="592" w="662">
                    <a:moveTo>
                      <a:pt x="284" y="1"/>
                    </a:moveTo>
                    <a:cubicBezTo>
                      <a:pt x="147" y="1"/>
                      <a:pt x="17" y="95"/>
                      <a:pt x="0" y="247"/>
                    </a:cubicBezTo>
                    <a:cubicBezTo>
                      <a:pt x="0" y="297"/>
                      <a:pt x="0" y="347"/>
                      <a:pt x="25" y="384"/>
                    </a:cubicBezTo>
                    <a:lnTo>
                      <a:pt x="13" y="384"/>
                    </a:lnTo>
                    <a:cubicBezTo>
                      <a:pt x="54" y="531"/>
                      <a:pt x="161" y="592"/>
                      <a:pt x="271" y="592"/>
                    </a:cubicBezTo>
                    <a:cubicBezTo>
                      <a:pt x="461" y="592"/>
                      <a:pt x="661" y="409"/>
                      <a:pt x="550" y="172"/>
                    </a:cubicBezTo>
                    <a:cubicBezTo>
                      <a:pt x="538" y="134"/>
                      <a:pt x="500" y="97"/>
                      <a:pt x="475" y="72"/>
                    </a:cubicBezTo>
                    <a:cubicBezTo>
                      <a:pt x="418" y="23"/>
                      <a:pt x="350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46" name="Google Shape;8546;p40"/>
              <p:cNvSpPr/>
              <p:nvPr/>
            </p:nvSpPr>
            <p:spPr>
              <a:xfrm>
                <a:off x="4068950" y="3135550"/>
                <a:ext cx="17825" cy="14725"/>
              </a:xfrm>
              <a:custGeom>
                <a:rect b="b" l="l" r="r" t="t"/>
                <a:pathLst>
                  <a:path extrusionOk="0" h="589" w="713">
                    <a:moveTo>
                      <a:pt x="350" y="1"/>
                    </a:moveTo>
                    <a:cubicBezTo>
                      <a:pt x="176" y="1"/>
                      <a:pt x="0" y="158"/>
                      <a:pt x="64" y="381"/>
                    </a:cubicBezTo>
                    <a:cubicBezTo>
                      <a:pt x="110" y="528"/>
                      <a:pt x="218" y="589"/>
                      <a:pt x="328" y="589"/>
                    </a:cubicBezTo>
                    <a:cubicBezTo>
                      <a:pt x="517" y="589"/>
                      <a:pt x="712" y="406"/>
                      <a:pt x="602" y="169"/>
                    </a:cubicBezTo>
                    <a:cubicBezTo>
                      <a:pt x="547" y="51"/>
                      <a:pt x="449" y="1"/>
                      <a:pt x="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47" name="Google Shape;8547;p40"/>
              <p:cNvSpPr/>
              <p:nvPr/>
            </p:nvSpPr>
            <p:spPr>
              <a:xfrm>
                <a:off x="3992975" y="3159800"/>
                <a:ext cx="17825" cy="14400"/>
              </a:xfrm>
              <a:custGeom>
                <a:rect b="b" l="l" r="r" t="t"/>
                <a:pathLst>
                  <a:path extrusionOk="0" h="576" w="713">
                    <a:moveTo>
                      <a:pt x="382" y="0"/>
                    </a:moveTo>
                    <a:cubicBezTo>
                      <a:pt x="185" y="0"/>
                      <a:pt x="0" y="209"/>
                      <a:pt x="117" y="423"/>
                    </a:cubicBezTo>
                    <a:cubicBezTo>
                      <a:pt x="167" y="498"/>
                      <a:pt x="242" y="561"/>
                      <a:pt x="329" y="573"/>
                    </a:cubicBezTo>
                    <a:cubicBezTo>
                      <a:pt x="341" y="575"/>
                      <a:pt x="352" y="575"/>
                      <a:pt x="363" y="575"/>
                    </a:cubicBezTo>
                    <a:cubicBezTo>
                      <a:pt x="560" y="575"/>
                      <a:pt x="712" y="375"/>
                      <a:pt x="641" y="186"/>
                    </a:cubicBezTo>
                    <a:cubicBezTo>
                      <a:pt x="629" y="161"/>
                      <a:pt x="616" y="136"/>
                      <a:pt x="604" y="111"/>
                    </a:cubicBezTo>
                    <a:cubicBezTo>
                      <a:pt x="540" y="33"/>
                      <a:pt x="460" y="0"/>
                      <a:pt x="3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48" name="Google Shape;8548;p40"/>
              <p:cNvSpPr/>
              <p:nvPr/>
            </p:nvSpPr>
            <p:spPr>
              <a:xfrm>
                <a:off x="3960125" y="3391925"/>
                <a:ext cx="17650" cy="15050"/>
              </a:xfrm>
              <a:custGeom>
                <a:rect b="b" l="l" r="r" t="t"/>
                <a:pathLst>
                  <a:path extrusionOk="0" h="602" w="706">
                    <a:moveTo>
                      <a:pt x="385" y="0"/>
                    </a:moveTo>
                    <a:cubicBezTo>
                      <a:pt x="194" y="0"/>
                      <a:pt x="0" y="180"/>
                      <a:pt x="118" y="424"/>
                    </a:cubicBezTo>
                    <a:cubicBezTo>
                      <a:pt x="168" y="532"/>
                      <a:pt x="279" y="602"/>
                      <a:pt x="398" y="602"/>
                    </a:cubicBezTo>
                    <a:cubicBezTo>
                      <a:pt x="429" y="602"/>
                      <a:pt x="462" y="597"/>
                      <a:pt x="493" y="586"/>
                    </a:cubicBezTo>
                    <a:cubicBezTo>
                      <a:pt x="643" y="523"/>
                      <a:pt x="706" y="361"/>
                      <a:pt x="656" y="211"/>
                    </a:cubicBezTo>
                    <a:cubicBezTo>
                      <a:pt x="609" y="63"/>
                      <a:pt x="498" y="0"/>
                      <a:pt x="3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49" name="Google Shape;8549;p40"/>
              <p:cNvSpPr/>
              <p:nvPr/>
            </p:nvSpPr>
            <p:spPr>
              <a:xfrm>
                <a:off x="4252375" y="3246850"/>
                <a:ext cx="15775" cy="14525"/>
              </a:xfrm>
              <a:custGeom>
                <a:rect b="b" l="l" r="r" t="t"/>
                <a:pathLst>
                  <a:path extrusionOk="0" h="581" w="631">
                    <a:moveTo>
                      <a:pt x="323" y="1"/>
                    </a:moveTo>
                    <a:cubicBezTo>
                      <a:pt x="243" y="1"/>
                      <a:pt x="161" y="36"/>
                      <a:pt x="100" y="116"/>
                    </a:cubicBezTo>
                    <a:cubicBezTo>
                      <a:pt x="0" y="241"/>
                      <a:pt x="13" y="416"/>
                      <a:pt x="138" y="516"/>
                    </a:cubicBezTo>
                    <a:cubicBezTo>
                      <a:pt x="193" y="561"/>
                      <a:pt x="257" y="581"/>
                      <a:pt x="319" y="581"/>
                    </a:cubicBezTo>
                    <a:cubicBezTo>
                      <a:pt x="480" y="581"/>
                      <a:pt x="631" y="446"/>
                      <a:pt x="613" y="266"/>
                    </a:cubicBezTo>
                    <a:cubicBezTo>
                      <a:pt x="589" y="101"/>
                      <a:pt x="458" y="1"/>
                      <a:pt x="3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50" name="Google Shape;8550;p40"/>
              <p:cNvSpPr/>
              <p:nvPr/>
            </p:nvSpPr>
            <p:spPr>
              <a:xfrm>
                <a:off x="4289550" y="3226300"/>
                <a:ext cx="16275" cy="14475"/>
              </a:xfrm>
              <a:custGeom>
                <a:rect b="b" l="l" r="r" t="t"/>
                <a:pathLst>
                  <a:path extrusionOk="0" h="579" w="651">
                    <a:moveTo>
                      <a:pt x="351" y="0"/>
                    </a:moveTo>
                    <a:cubicBezTo>
                      <a:pt x="257" y="0"/>
                      <a:pt x="165" y="47"/>
                      <a:pt x="113" y="138"/>
                    </a:cubicBezTo>
                    <a:cubicBezTo>
                      <a:pt x="0" y="313"/>
                      <a:pt x="113" y="550"/>
                      <a:pt x="313" y="575"/>
                    </a:cubicBezTo>
                    <a:cubicBezTo>
                      <a:pt x="328" y="578"/>
                      <a:pt x="343" y="579"/>
                      <a:pt x="358" y="579"/>
                    </a:cubicBezTo>
                    <a:cubicBezTo>
                      <a:pt x="500" y="579"/>
                      <a:pt x="615" y="474"/>
                      <a:pt x="638" y="338"/>
                    </a:cubicBezTo>
                    <a:cubicBezTo>
                      <a:pt x="650" y="263"/>
                      <a:pt x="638" y="188"/>
                      <a:pt x="588" y="125"/>
                    </a:cubicBezTo>
                    <a:cubicBezTo>
                      <a:pt x="528" y="41"/>
                      <a:pt x="438" y="0"/>
                      <a:pt x="3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51" name="Google Shape;8551;p40"/>
              <p:cNvSpPr/>
              <p:nvPr/>
            </p:nvSpPr>
            <p:spPr>
              <a:xfrm>
                <a:off x="4222725" y="3213275"/>
                <a:ext cx="18300" cy="14675"/>
              </a:xfrm>
              <a:custGeom>
                <a:rect b="b" l="l" r="r" t="t"/>
                <a:pathLst>
                  <a:path extrusionOk="0" h="587" w="732">
                    <a:moveTo>
                      <a:pt x="383" y="1"/>
                    </a:moveTo>
                    <a:cubicBezTo>
                      <a:pt x="188" y="1"/>
                      <a:pt x="1" y="205"/>
                      <a:pt x="124" y="434"/>
                    </a:cubicBezTo>
                    <a:cubicBezTo>
                      <a:pt x="180" y="541"/>
                      <a:pt x="273" y="586"/>
                      <a:pt x="368" y="586"/>
                    </a:cubicBezTo>
                    <a:cubicBezTo>
                      <a:pt x="548" y="586"/>
                      <a:pt x="731" y="418"/>
                      <a:pt x="649" y="196"/>
                    </a:cubicBezTo>
                    <a:cubicBezTo>
                      <a:pt x="637" y="171"/>
                      <a:pt x="624" y="146"/>
                      <a:pt x="612" y="121"/>
                    </a:cubicBezTo>
                    <a:cubicBezTo>
                      <a:pt x="549" y="37"/>
                      <a:pt x="465" y="1"/>
                      <a:pt x="3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52" name="Google Shape;8552;p40"/>
              <p:cNvSpPr/>
              <p:nvPr/>
            </p:nvSpPr>
            <p:spPr>
              <a:xfrm>
                <a:off x="4234575" y="3174175"/>
                <a:ext cx="15000" cy="14500"/>
              </a:xfrm>
              <a:custGeom>
                <a:rect b="b" l="l" r="r" t="t"/>
                <a:pathLst>
                  <a:path extrusionOk="0" h="580" w="600">
                    <a:moveTo>
                      <a:pt x="289" y="0"/>
                    </a:moveTo>
                    <a:cubicBezTo>
                      <a:pt x="205" y="0"/>
                      <a:pt x="121" y="36"/>
                      <a:pt x="63" y="111"/>
                    </a:cubicBezTo>
                    <a:cubicBezTo>
                      <a:pt x="13" y="173"/>
                      <a:pt x="0" y="248"/>
                      <a:pt x="0" y="323"/>
                    </a:cubicBezTo>
                    <a:cubicBezTo>
                      <a:pt x="16" y="482"/>
                      <a:pt x="152" y="580"/>
                      <a:pt x="291" y="580"/>
                    </a:cubicBezTo>
                    <a:cubicBezTo>
                      <a:pt x="371" y="580"/>
                      <a:pt x="453" y="547"/>
                      <a:pt x="512" y="473"/>
                    </a:cubicBezTo>
                    <a:cubicBezTo>
                      <a:pt x="575" y="398"/>
                      <a:pt x="600" y="286"/>
                      <a:pt x="562" y="186"/>
                    </a:cubicBezTo>
                    <a:cubicBezTo>
                      <a:pt x="512" y="64"/>
                      <a:pt x="401" y="0"/>
                      <a:pt x="2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53" name="Google Shape;8553;p40"/>
              <p:cNvSpPr/>
              <p:nvPr/>
            </p:nvSpPr>
            <p:spPr>
              <a:xfrm>
                <a:off x="4268625" y="3173500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55" y="0"/>
                    </a:moveTo>
                    <a:cubicBezTo>
                      <a:pt x="260" y="0"/>
                      <a:pt x="164" y="47"/>
                      <a:pt x="113" y="138"/>
                    </a:cubicBezTo>
                    <a:cubicBezTo>
                      <a:pt x="0" y="313"/>
                      <a:pt x="113" y="550"/>
                      <a:pt x="313" y="575"/>
                    </a:cubicBezTo>
                    <a:cubicBezTo>
                      <a:pt x="330" y="578"/>
                      <a:pt x="347" y="580"/>
                      <a:pt x="364" y="580"/>
                    </a:cubicBezTo>
                    <a:cubicBezTo>
                      <a:pt x="561" y="580"/>
                      <a:pt x="694" y="384"/>
                      <a:pt x="625" y="188"/>
                    </a:cubicBezTo>
                    <a:cubicBezTo>
                      <a:pt x="613" y="163"/>
                      <a:pt x="600" y="138"/>
                      <a:pt x="588" y="125"/>
                    </a:cubicBezTo>
                    <a:cubicBezTo>
                      <a:pt x="533" y="41"/>
                      <a:pt x="444" y="0"/>
                      <a:pt x="3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54" name="Google Shape;8554;p40"/>
              <p:cNvSpPr/>
              <p:nvPr/>
            </p:nvSpPr>
            <p:spPr>
              <a:xfrm>
                <a:off x="4302350" y="3193250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35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85"/>
                      <a:pt x="1" y="248"/>
                      <a:pt x="63" y="398"/>
                    </a:cubicBezTo>
                    <a:cubicBezTo>
                      <a:pt x="101" y="512"/>
                      <a:pt x="211" y="582"/>
                      <a:pt x="328" y="582"/>
                    </a:cubicBezTo>
                    <a:cubicBezTo>
                      <a:pt x="365" y="582"/>
                      <a:pt x="402" y="575"/>
                      <a:pt x="438" y="560"/>
                    </a:cubicBezTo>
                    <a:cubicBezTo>
                      <a:pt x="576" y="498"/>
                      <a:pt x="651" y="335"/>
                      <a:pt x="601" y="185"/>
                    </a:cubicBezTo>
                    <a:cubicBezTo>
                      <a:pt x="553" y="71"/>
                      <a:pt x="448" y="1"/>
                      <a:pt x="3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55" name="Google Shape;8555;p40"/>
              <p:cNvSpPr/>
              <p:nvPr/>
            </p:nvSpPr>
            <p:spPr>
              <a:xfrm>
                <a:off x="4208075" y="3113725"/>
                <a:ext cx="20025" cy="14350"/>
              </a:xfrm>
              <a:custGeom>
                <a:rect b="b" l="l" r="r" t="t"/>
                <a:pathLst>
                  <a:path extrusionOk="0" h="574" w="801">
                    <a:moveTo>
                      <a:pt x="396" y="0"/>
                    </a:moveTo>
                    <a:cubicBezTo>
                      <a:pt x="120" y="0"/>
                      <a:pt x="1" y="376"/>
                      <a:pt x="260" y="529"/>
                    </a:cubicBezTo>
                    <a:cubicBezTo>
                      <a:pt x="312" y="560"/>
                      <a:pt x="364" y="573"/>
                      <a:pt x="414" y="573"/>
                    </a:cubicBezTo>
                    <a:cubicBezTo>
                      <a:pt x="630" y="573"/>
                      <a:pt x="800" y="320"/>
                      <a:pt x="648" y="117"/>
                    </a:cubicBezTo>
                    <a:cubicBezTo>
                      <a:pt x="598" y="55"/>
                      <a:pt x="523" y="17"/>
                      <a:pt x="448" y="5"/>
                    </a:cubicBezTo>
                    <a:cubicBezTo>
                      <a:pt x="430" y="2"/>
                      <a:pt x="413" y="0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56" name="Google Shape;8556;p40"/>
              <p:cNvSpPr/>
              <p:nvPr/>
            </p:nvSpPr>
            <p:spPr>
              <a:xfrm>
                <a:off x="4248300" y="3101800"/>
                <a:ext cx="15800" cy="14625"/>
              </a:xfrm>
              <a:custGeom>
                <a:rect b="b" l="l" r="r" t="t"/>
                <a:pathLst>
                  <a:path extrusionOk="0" h="585" w="632">
                    <a:moveTo>
                      <a:pt x="323" y="0"/>
                    </a:moveTo>
                    <a:cubicBezTo>
                      <a:pt x="242" y="0"/>
                      <a:pt x="161" y="33"/>
                      <a:pt x="101" y="107"/>
                    </a:cubicBezTo>
                    <a:cubicBezTo>
                      <a:pt x="1" y="232"/>
                      <a:pt x="26" y="419"/>
                      <a:pt x="138" y="519"/>
                    </a:cubicBezTo>
                    <a:cubicBezTo>
                      <a:pt x="194" y="564"/>
                      <a:pt x="257" y="584"/>
                      <a:pt x="318" y="584"/>
                    </a:cubicBezTo>
                    <a:cubicBezTo>
                      <a:pt x="479" y="584"/>
                      <a:pt x="631" y="446"/>
                      <a:pt x="613" y="257"/>
                    </a:cubicBezTo>
                    <a:cubicBezTo>
                      <a:pt x="597" y="98"/>
                      <a:pt x="461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57" name="Google Shape;8557;p40"/>
              <p:cNvSpPr/>
              <p:nvPr/>
            </p:nvSpPr>
            <p:spPr>
              <a:xfrm>
                <a:off x="4194925" y="3146650"/>
                <a:ext cx="17475" cy="14275"/>
              </a:xfrm>
              <a:custGeom>
                <a:rect b="b" l="l" r="r" t="t"/>
                <a:pathLst>
                  <a:path extrusionOk="0" h="571" w="699">
                    <a:moveTo>
                      <a:pt x="383" y="1"/>
                    </a:moveTo>
                    <a:cubicBezTo>
                      <a:pt x="295" y="1"/>
                      <a:pt x="207" y="39"/>
                      <a:pt x="149" y="112"/>
                    </a:cubicBezTo>
                    <a:cubicBezTo>
                      <a:pt x="1" y="335"/>
                      <a:pt x="189" y="571"/>
                      <a:pt x="394" y="571"/>
                    </a:cubicBezTo>
                    <a:cubicBezTo>
                      <a:pt x="465" y="571"/>
                      <a:pt x="538" y="542"/>
                      <a:pt x="599" y="475"/>
                    </a:cubicBezTo>
                    <a:cubicBezTo>
                      <a:pt x="699" y="350"/>
                      <a:pt x="686" y="162"/>
                      <a:pt x="561" y="62"/>
                    </a:cubicBezTo>
                    <a:cubicBezTo>
                      <a:pt x="509" y="20"/>
                      <a:pt x="446" y="1"/>
                      <a:pt x="3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58" name="Google Shape;8558;p40"/>
              <p:cNvSpPr/>
              <p:nvPr/>
            </p:nvSpPr>
            <p:spPr>
              <a:xfrm>
                <a:off x="4275500" y="3135775"/>
                <a:ext cx="16575" cy="14425"/>
              </a:xfrm>
              <a:custGeom>
                <a:rect b="b" l="l" r="r" t="t"/>
                <a:pathLst>
                  <a:path extrusionOk="0" h="577" w="663">
                    <a:moveTo>
                      <a:pt x="334" y="0"/>
                    </a:moveTo>
                    <a:cubicBezTo>
                      <a:pt x="298" y="0"/>
                      <a:pt x="261" y="7"/>
                      <a:pt x="225" y="22"/>
                    </a:cubicBezTo>
                    <a:cubicBezTo>
                      <a:pt x="75" y="72"/>
                      <a:pt x="0" y="247"/>
                      <a:pt x="63" y="397"/>
                    </a:cubicBezTo>
                    <a:cubicBezTo>
                      <a:pt x="101" y="513"/>
                      <a:pt x="214" y="577"/>
                      <a:pt x="333" y="577"/>
                    </a:cubicBezTo>
                    <a:cubicBezTo>
                      <a:pt x="368" y="577"/>
                      <a:pt x="403" y="571"/>
                      <a:pt x="438" y="560"/>
                    </a:cubicBezTo>
                    <a:cubicBezTo>
                      <a:pt x="587" y="497"/>
                      <a:pt x="662" y="335"/>
                      <a:pt x="600" y="185"/>
                    </a:cubicBezTo>
                    <a:cubicBezTo>
                      <a:pt x="553" y="71"/>
                      <a:pt x="447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59" name="Google Shape;8559;p40"/>
              <p:cNvSpPr/>
              <p:nvPr/>
            </p:nvSpPr>
            <p:spPr>
              <a:xfrm>
                <a:off x="4366325" y="3203525"/>
                <a:ext cx="17425" cy="12875"/>
              </a:xfrm>
              <a:custGeom>
                <a:rect b="b" l="l" r="r" t="t"/>
                <a:pathLst>
                  <a:path extrusionOk="0" h="515" w="697">
                    <a:moveTo>
                      <a:pt x="482" y="1"/>
                    </a:moveTo>
                    <a:cubicBezTo>
                      <a:pt x="275" y="1"/>
                      <a:pt x="1" y="283"/>
                      <a:pt x="204" y="449"/>
                    </a:cubicBezTo>
                    <a:cubicBezTo>
                      <a:pt x="259" y="494"/>
                      <a:pt x="323" y="514"/>
                      <a:pt x="385" y="514"/>
                    </a:cubicBezTo>
                    <a:cubicBezTo>
                      <a:pt x="545" y="514"/>
                      <a:pt x="697" y="379"/>
                      <a:pt x="678" y="199"/>
                    </a:cubicBezTo>
                    <a:cubicBezTo>
                      <a:pt x="678" y="162"/>
                      <a:pt x="666" y="149"/>
                      <a:pt x="653" y="124"/>
                    </a:cubicBezTo>
                    <a:cubicBezTo>
                      <a:pt x="621" y="36"/>
                      <a:pt x="556" y="1"/>
                      <a:pt x="4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60" name="Google Shape;8560;p40"/>
              <p:cNvSpPr/>
              <p:nvPr/>
            </p:nvSpPr>
            <p:spPr>
              <a:xfrm>
                <a:off x="4341900" y="3137800"/>
                <a:ext cx="19225" cy="14525"/>
              </a:xfrm>
              <a:custGeom>
                <a:rect b="b" l="l" r="r" t="t"/>
                <a:pathLst>
                  <a:path extrusionOk="0" h="581" w="769">
                    <a:moveTo>
                      <a:pt x="383" y="1"/>
                    </a:moveTo>
                    <a:cubicBezTo>
                      <a:pt x="297" y="1"/>
                      <a:pt x="212" y="38"/>
                      <a:pt x="156" y="116"/>
                    </a:cubicBezTo>
                    <a:cubicBezTo>
                      <a:pt x="0" y="308"/>
                      <a:pt x="143" y="580"/>
                      <a:pt x="386" y="580"/>
                    </a:cubicBezTo>
                    <a:cubicBezTo>
                      <a:pt x="397" y="580"/>
                      <a:pt x="408" y="580"/>
                      <a:pt x="418" y="579"/>
                    </a:cubicBezTo>
                    <a:cubicBezTo>
                      <a:pt x="668" y="554"/>
                      <a:pt x="768" y="229"/>
                      <a:pt x="568" y="66"/>
                    </a:cubicBezTo>
                    <a:cubicBezTo>
                      <a:pt x="514" y="23"/>
                      <a:pt x="448" y="1"/>
                      <a:pt x="3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61" name="Google Shape;8561;p40"/>
              <p:cNvSpPr/>
              <p:nvPr/>
            </p:nvSpPr>
            <p:spPr>
              <a:xfrm>
                <a:off x="4337025" y="3173875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35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73"/>
                      <a:pt x="1" y="248"/>
                      <a:pt x="63" y="398"/>
                    </a:cubicBezTo>
                    <a:cubicBezTo>
                      <a:pt x="101" y="512"/>
                      <a:pt x="212" y="582"/>
                      <a:pt x="322" y="582"/>
                    </a:cubicBezTo>
                    <a:cubicBezTo>
                      <a:pt x="358" y="582"/>
                      <a:pt x="393" y="575"/>
                      <a:pt x="426" y="560"/>
                    </a:cubicBezTo>
                    <a:cubicBezTo>
                      <a:pt x="576" y="498"/>
                      <a:pt x="651" y="335"/>
                      <a:pt x="601" y="185"/>
                    </a:cubicBezTo>
                    <a:cubicBezTo>
                      <a:pt x="553" y="71"/>
                      <a:pt x="448" y="1"/>
                      <a:pt x="3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62" name="Google Shape;8562;p40"/>
              <p:cNvSpPr/>
              <p:nvPr/>
            </p:nvSpPr>
            <p:spPr>
              <a:xfrm>
                <a:off x="4316750" y="3068375"/>
                <a:ext cx="18225" cy="14525"/>
              </a:xfrm>
              <a:custGeom>
                <a:rect b="b" l="l" r="r" t="t"/>
                <a:pathLst>
                  <a:path extrusionOk="0" h="581" w="729">
                    <a:moveTo>
                      <a:pt x="378" y="1"/>
                    </a:moveTo>
                    <a:cubicBezTo>
                      <a:pt x="185" y="1"/>
                      <a:pt x="0" y="210"/>
                      <a:pt x="125" y="431"/>
                    </a:cubicBezTo>
                    <a:cubicBezTo>
                      <a:pt x="179" y="536"/>
                      <a:pt x="270" y="580"/>
                      <a:pt x="362" y="580"/>
                    </a:cubicBezTo>
                    <a:cubicBezTo>
                      <a:pt x="544" y="580"/>
                      <a:pt x="728" y="406"/>
                      <a:pt x="637" y="181"/>
                    </a:cubicBezTo>
                    <a:cubicBezTo>
                      <a:pt x="625" y="156"/>
                      <a:pt x="612" y="144"/>
                      <a:pt x="600" y="119"/>
                    </a:cubicBezTo>
                    <a:cubicBezTo>
                      <a:pt x="538" y="36"/>
                      <a:pt x="457" y="1"/>
                      <a:pt x="3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63" name="Google Shape;8563;p40"/>
              <p:cNvSpPr/>
              <p:nvPr/>
            </p:nvSpPr>
            <p:spPr>
              <a:xfrm>
                <a:off x="4304850" y="3114200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24" y="1"/>
                    </a:moveTo>
                    <a:cubicBezTo>
                      <a:pt x="287" y="1"/>
                      <a:pt x="249" y="8"/>
                      <a:pt x="213" y="23"/>
                    </a:cubicBezTo>
                    <a:cubicBezTo>
                      <a:pt x="76" y="86"/>
                      <a:pt x="1" y="248"/>
                      <a:pt x="51" y="398"/>
                    </a:cubicBezTo>
                    <a:cubicBezTo>
                      <a:pt x="98" y="512"/>
                      <a:pt x="203" y="583"/>
                      <a:pt x="317" y="583"/>
                    </a:cubicBezTo>
                    <a:cubicBezTo>
                      <a:pt x="353" y="583"/>
                      <a:pt x="390" y="575"/>
                      <a:pt x="426" y="560"/>
                    </a:cubicBezTo>
                    <a:cubicBezTo>
                      <a:pt x="576" y="510"/>
                      <a:pt x="651" y="335"/>
                      <a:pt x="588" y="186"/>
                    </a:cubicBezTo>
                    <a:cubicBezTo>
                      <a:pt x="550" y="72"/>
                      <a:pt x="440" y="1"/>
                      <a:pt x="3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64" name="Google Shape;8564;p40"/>
              <p:cNvSpPr/>
              <p:nvPr/>
            </p:nvSpPr>
            <p:spPr>
              <a:xfrm>
                <a:off x="4183650" y="3269400"/>
                <a:ext cx="17650" cy="14525"/>
              </a:xfrm>
              <a:custGeom>
                <a:rect b="b" l="l" r="r" t="t"/>
                <a:pathLst>
                  <a:path extrusionOk="0" h="581" w="706">
                    <a:moveTo>
                      <a:pt x="355" y="1"/>
                    </a:moveTo>
                    <a:cubicBezTo>
                      <a:pt x="260" y="1"/>
                      <a:pt x="164" y="48"/>
                      <a:pt x="113" y="138"/>
                    </a:cubicBezTo>
                    <a:cubicBezTo>
                      <a:pt x="0" y="326"/>
                      <a:pt x="113" y="551"/>
                      <a:pt x="313" y="576"/>
                    </a:cubicBezTo>
                    <a:cubicBezTo>
                      <a:pt x="330" y="579"/>
                      <a:pt x="347" y="580"/>
                      <a:pt x="364" y="580"/>
                    </a:cubicBezTo>
                    <a:cubicBezTo>
                      <a:pt x="563" y="580"/>
                      <a:pt x="706" y="384"/>
                      <a:pt x="625" y="188"/>
                    </a:cubicBezTo>
                    <a:cubicBezTo>
                      <a:pt x="625" y="163"/>
                      <a:pt x="612" y="138"/>
                      <a:pt x="587" y="126"/>
                    </a:cubicBezTo>
                    <a:cubicBezTo>
                      <a:pt x="533" y="42"/>
                      <a:pt x="444" y="1"/>
                      <a:pt x="3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65" name="Google Shape;8565;p40"/>
              <p:cNvSpPr/>
              <p:nvPr/>
            </p:nvSpPr>
            <p:spPr>
              <a:xfrm>
                <a:off x="4188950" y="3232275"/>
                <a:ext cx="17200" cy="12800"/>
              </a:xfrm>
              <a:custGeom>
                <a:rect b="b" l="l" r="r" t="t"/>
                <a:pathLst>
                  <a:path extrusionOk="0" h="512" w="688">
                    <a:moveTo>
                      <a:pt x="485" y="0"/>
                    </a:moveTo>
                    <a:cubicBezTo>
                      <a:pt x="273" y="0"/>
                      <a:pt x="1" y="283"/>
                      <a:pt x="213" y="449"/>
                    </a:cubicBezTo>
                    <a:cubicBezTo>
                      <a:pt x="261" y="491"/>
                      <a:pt x="323" y="511"/>
                      <a:pt x="386" y="511"/>
                    </a:cubicBezTo>
                    <a:cubicBezTo>
                      <a:pt x="470" y="511"/>
                      <a:pt x="556" y="476"/>
                      <a:pt x="613" y="411"/>
                    </a:cubicBezTo>
                    <a:cubicBezTo>
                      <a:pt x="663" y="349"/>
                      <a:pt x="688" y="274"/>
                      <a:pt x="675" y="199"/>
                    </a:cubicBezTo>
                    <a:cubicBezTo>
                      <a:pt x="675" y="174"/>
                      <a:pt x="663" y="149"/>
                      <a:pt x="663" y="124"/>
                    </a:cubicBezTo>
                    <a:cubicBezTo>
                      <a:pt x="627" y="36"/>
                      <a:pt x="559" y="0"/>
                      <a:pt x="4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66" name="Google Shape;8566;p40"/>
              <p:cNvSpPr/>
              <p:nvPr/>
            </p:nvSpPr>
            <p:spPr>
              <a:xfrm>
                <a:off x="4158950" y="3209875"/>
                <a:ext cx="16125" cy="14375"/>
              </a:xfrm>
              <a:custGeom>
                <a:rect b="b" l="l" r="r" t="t"/>
                <a:pathLst>
                  <a:path extrusionOk="0" h="575" w="645">
                    <a:moveTo>
                      <a:pt x="311" y="0"/>
                    </a:moveTo>
                    <a:cubicBezTo>
                      <a:pt x="179" y="0"/>
                      <a:pt x="49" y="92"/>
                      <a:pt x="26" y="245"/>
                    </a:cubicBezTo>
                    <a:cubicBezTo>
                      <a:pt x="1" y="395"/>
                      <a:pt x="101" y="545"/>
                      <a:pt x="263" y="570"/>
                    </a:cubicBezTo>
                    <a:cubicBezTo>
                      <a:pt x="280" y="573"/>
                      <a:pt x="296" y="574"/>
                      <a:pt x="312" y="574"/>
                    </a:cubicBezTo>
                    <a:cubicBezTo>
                      <a:pt x="502" y="574"/>
                      <a:pt x="645" y="378"/>
                      <a:pt x="576" y="182"/>
                    </a:cubicBezTo>
                    <a:cubicBezTo>
                      <a:pt x="563" y="158"/>
                      <a:pt x="551" y="133"/>
                      <a:pt x="538" y="120"/>
                    </a:cubicBezTo>
                    <a:cubicBezTo>
                      <a:pt x="480" y="37"/>
                      <a:pt x="395" y="0"/>
                      <a:pt x="3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67" name="Google Shape;8567;p40"/>
              <p:cNvSpPr/>
              <p:nvPr/>
            </p:nvSpPr>
            <p:spPr>
              <a:xfrm>
                <a:off x="4133875" y="3144175"/>
                <a:ext cx="17125" cy="12850"/>
              </a:xfrm>
              <a:custGeom>
                <a:rect b="b" l="l" r="r" t="t"/>
                <a:pathLst>
                  <a:path extrusionOk="0" h="514" w="685">
                    <a:moveTo>
                      <a:pt x="483" y="0"/>
                    </a:moveTo>
                    <a:cubicBezTo>
                      <a:pt x="275" y="0"/>
                      <a:pt x="1" y="282"/>
                      <a:pt x="204" y="449"/>
                    </a:cubicBezTo>
                    <a:cubicBezTo>
                      <a:pt x="260" y="494"/>
                      <a:pt x="322" y="514"/>
                      <a:pt x="383" y="514"/>
                    </a:cubicBezTo>
                    <a:cubicBezTo>
                      <a:pt x="540" y="514"/>
                      <a:pt x="684" y="379"/>
                      <a:pt x="666" y="199"/>
                    </a:cubicBezTo>
                    <a:cubicBezTo>
                      <a:pt x="666" y="174"/>
                      <a:pt x="654" y="149"/>
                      <a:pt x="654" y="124"/>
                    </a:cubicBezTo>
                    <a:cubicBezTo>
                      <a:pt x="621" y="36"/>
                      <a:pt x="556" y="0"/>
                      <a:pt x="4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68" name="Google Shape;8568;p40"/>
              <p:cNvSpPr/>
              <p:nvPr/>
            </p:nvSpPr>
            <p:spPr>
              <a:xfrm>
                <a:off x="4159950" y="3170775"/>
                <a:ext cx="19200" cy="14425"/>
              </a:xfrm>
              <a:custGeom>
                <a:rect b="b" l="l" r="r" t="t"/>
                <a:pathLst>
                  <a:path extrusionOk="0" h="577" w="768">
                    <a:moveTo>
                      <a:pt x="397" y="1"/>
                    </a:moveTo>
                    <a:cubicBezTo>
                      <a:pt x="62" y="1"/>
                      <a:pt x="1" y="537"/>
                      <a:pt x="386" y="572"/>
                    </a:cubicBezTo>
                    <a:cubicBezTo>
                      <a:pt x="403" y="575"/>
                      <a:pt x="420" y="576"/>
                      <a:pt x="437" y="576"/>
                    </a:cubicBezTo>
                    <a:cubicBezTo>
                      <a:pt x="635" y="576"/>
                      <a:pt x="767" y="380"/>
                      <a:pt x="698" y="184"/>
                    </a:cubicBezTo>
                    <a:cubicBezTo>
                      <a:pt x="686" y="159"/>
                      <a:pt x="673" y="134"/>
                      <a:pt x="661" y="122"/>
                    </a:cubicBezTo>
                    <a:cubicBezTo>
                      <a:pt x="623" y="59"/>
                      <a:pt x="548" y="22"/>
                      <a:pt x="473" y="9"/>
                    </a:cubicBezTo>
                    <a:cubicBezTo>
                      <a:pt x="447" y="4"/>
                      <a:pt x="421" y="1"/>
                      <a:pt x="3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69" name="Google Shape;8569;p40"/>
              <p:cNvSpPr/>
              <p:nvPr/>
            </p:nvSpPr>
            <p:spPr>
              <a:xfrm>
                <a:off x="4305800" y="3154425"/>
                <a:ext cx="17375" cy="14525"/>
              </a:xfrm>
              <a:custGeom>
                <a:rect b="b" l="l" r="r" t="t"/>
                <a:pathLst>
                  <a:path extrusionOk="0" h="581" w="695">
                    <a:moveTo>
                      <a:pt x="349" y="1"/>
                    </a:moveTo>
                    <a:cubicBezTo>
                      <a:pt x="254" y="1"/>
                      <a:pt x="159" y="48"/>
                      <a:pt x="100" y="139"/>
                    </a:cubicBezTo>
                    <a:cubicBezTo>
                      <a:pt x="0" y="314"/>
                      <a:pt x="100" y="551"/>
                      <a:pt x="313" y="576"/>
                    </a:cubicBezTo>
                    <a:cubicBezTo>
                      <a:pt x="329" y="579"/>
                      <a:pt x="346" y="580"/>
                      <a:pt x="362" y="580"/>
                    </a:cubicBezTo>
                    <a:cubicBezTo>
                      <a:pt x="551" y="580"/>
                      <a:pt x="694" y="384"/>
                      <a:pt x="625" y="189"/>
                    </a:cubicBezTo>
                    <a:cubicBezTo>
                      <a:pt x="613" y="164"/>
                      <a:pt x="600" y="139"/>
                      <a:pt x="588" y="126"/>
                    </a:cubicBezTo>
                    <a:cubicBezTo>
                      <a:pt x="527" y="42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70" name="Google Shape;8570;p40"/>
              <p:cNvSpPr/>
              <p:nvPr/>
            </p:nvSpPr>
            <p:spPr>
              <a:xfrm>
                <a:off x="4239250" y="3140375"/>
                <a:ext cx="17650" cy="14500"/>
              </a:xfrm>
              <a:custGeom>
                <a:rect b="b" l="l" r="r" t="t"/>
                <a:pathLst>
                  <a:path extrusionOk="0" h="580" w="706">
                    <a:moveTo>
                      <a:pt x="362" y="1"/>
                    </a:moveTo>
                    <a:cubicBezTo>
                      <a:pt x="266" y="1"/>
                      <a:pt x="171" y="48"/>
                      <a:pt x="113" y="138"/>
                    </a:cubicBezTo>
                    <a:cubicBezTo>
                      <a:pt x="1" y="313"/>
                      <a:pt x="113" y="551"/>
                      <a:pt x="313" y="576"/>
                    </a:cubicBezTo>
                    <a:cubicBezTo>
                      <a:pt x="330" y="579"/>
                      <a:pt x="348" y="580"/>
                      <a:pt x="365" y="580"/>
                    </a:cubicBezTo>
                    <a:cubicBezTo>
                      <a:pt x="564" y="580"/>
                      <a:pt x="706" y="384"/>
                      <a:pt x="625" y="188"/>
                    </a:cubicBezTo>
                    <a:cubicBezTo>
                      <a:pt x="625" y="163"/>
                      <a:pt x="613" y="138"/>
                      <a:pt x="600" y="126"/>
                    </a:cubicBezTo>
                    <a:cubicBezTo>
                      <a:pt x="540" y="41"/>
                      <a:pt x="451" y="1"/>
                      <a:pt x="3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71" name="Google Shape;8571;p40"/>
              <p:cNvSpPr/>
              <p:nvPr/>
            </p:nvSpPr>
            <p:spPr>
              <a:xfrm>
                <a:off x="4258550" y="3209550"/>
                <a:ext cx="16375" cy="11775"/>
              </a:xfrm>
              <a:custGeom>
                <a:rect b="b" l="l" r="r" t="t"/>
                <a:pathLst>
                  <a:path extrusionOk="0" h="471" w="655">
                    <a:moveTo>
                      <a:pt x="314" y="1"/>
                    </a:moveTo>
                    <a:cubicBezTo>
                      <a:pt x="181" y="1"/>
                      <a:pt x="51" y="93"/>
                      <a:pt x="28" y="245"/>
                    </a:cubicBezTo>
                    <a:cubicBezTo>
                      <a:pt x="0" y="401"/>
                      <a:pt x="134" y="470"/>
                      <a:pt x="278" y="470"/>
                    </a:cubicBezTo>
                    <a:cubicBezTo>
                      <a:pt x="458" y="470"/>
                      <a:pt x="654" y="363"/>
                      <a:pt x="578" y="183"/>
                    </a:cubicBezTo>
                    <a:cubicBezTo>
                      <a:pt x="578" y="158"/>
                      <a:pt x="566" y="133"/>
                      <a:pt x="541" y="121"/>
                    </a:cubicBezTo>
                    <a:cubicBezTo>
                      <a:pt x="482" y="38"/>
                      <a:pt x="398" y="1"/>
                      <a:pt x="31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72" name="Google Shape;8572;p40"/>
              <p:cNvSpPr/>
              <p:nvPr/>
            </p:nvSpPr>
            <p:spPr>
              <a:xfrm>
                <a:off x="4194875" y="3191075"/>
                <a:ext cx="18550" cy="14500"/>
              </a:xfrm>
              <a:custGeom>
                <a:rect b="b" l="l" r="r" t="t"/>
                <a:pathLst>
                  <a:path extrusionOk="0" h="580" w="742">
                    <a:moveTo>
                      <a:pt x="405" y="0"/>
                    </a:moveTo>
                    <a:cubicBezTo>
                      <a:pt x="198" y="0"/>
                      <a:pt x="1" y="246"/>
                      <a:pt x="163" y="472"/>
                    </a:cubicBezTo>
                    <a:cubicBezTo>
                      <a:pt x="224" y="547"/>
                      <a:pt x="303" y="580"/>
                      <a:pt x="382" y="580"/>
                    </a:cubicBezTo>
                    <a:cubicBezTo>
                      <a:pt x="564" y="580"/>
                      <a:pt x="742" y="407"/>
                      <a:pt x="663" y="197"/>
                    </a:cubicBezTo>
                    <a:cubicBezTo>
                      <a:pt x="663" y="172"/>
                      <a:pt x="651" y="147"/>
                      <a:pt x="626" y="122"/>
                    </a:cubicBezTo>
                    <a:cubicBezTo>
                      <a:pt x="564" y="36"/>
                      <a:pt x="483" y="0"/>
                      <a:pt x="4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73" name="Google Shape;8573;p40"/>
              <p:cNvSpPr/>
              <p:nvPr/>
            </p:nvSpPr>
            <p:spPr>
              <a:xfrm>
                <a:off x="4167350" y="3124725"/>
                <a:ext cx="18050" cy="14500"/>
              </a:xfrm>
              <a:custGeom>
                <a:rect b="b" l="l" r="r" t="t"/>
                <a:pathLst>
                  <a:path extrusionOk="0" h="580" w="722">
                    <a:moveTo>
                      <a:pt x="374" y="0"/>
                    </a:moveTo>
                    <a:cubicBezTo>
                      <a:pt x="182" y="0"/>
                      <a:pt x="1" y="207"/>
                      <a:pt x="115" y="427"/>
                    </a:cubicBezTo>
                    <a:cubicBezTo>
                      <a:pt x="175" y="534"/>
                      <a:pt x="270" y="579"/>
                      <a:pt x="364" y="579"/>
                    </a:cubicBezTo>
                    <a:cubicBezTo>
                      <a:pt x="544" y="579"/>
                      <a:pt x="722" y="411"/>
                      <a:pt x="640" y="189"/>
                    </a:cubicBezTo>
                    <a:cubicBezTo>
                      <a:pt x="640" y="164"/>
                      <a:pt x="627" y="139"/>
                      <a:pt x="602" y="127"/>
                    </a:cubicBezTo>
                    <a:cubicBezTo>
                      <a:pt x="539" y="38"/>
                      <a:pt x="456" y="0"/>
                      <a:pt x="3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74" name="Google Shape;8574;p40"/>
              <p:cNvSpPr/>
              <p:nvPr/>
            </p:nvSpPr>
            <p:spPr>
              <a:xfrm>
                <a:off x="4219575" y="3255550"/>
                <a:ext cx="15650" cy="14500"/>
              </a:xfrm>
              <a:custGeom>
                <a:rect b="b" l="l" r="r" t="t"/>
                <a:pathLst>
                  <a:path extrusionOk="0" h="580" w="626">
                    <a:moveTo>
                      <a:pt x="296" y="0"/>
                    </a:moveTo>
                    <a:cubicBezTo>
                      <a:pt x="167" y="0"/>
                      <a:pt x="38" y="82"/>
                      <a:pt x="13" y="242"/>
                    </a:cubicBezTo>
                    <a:cubicBezTo>
                      <a:pt x="0" y="317"/>
                      <a:pt x="25" y="392"/>
                      <a:pt x="63" y="455"/>
                    </a:cubicBezTo>
                    <a:cubicBezTo>
                      <a:pt x="125" y="542"/>
                      <a:pt x="210" y="579"/>
                      <a:pt x="294" y="579"/>
                    </a:cubicBezTo>
                    <a:cubicBezTo>
                      <a:pt x="463" y="579"/>
                      <a:pt x="625" y="426"/>
                      <a:pt x="575" y="218"/>
                    </a:cubicBezTo>
                    <a:cubicBezTo>
                      <a:pt x="539" y="72"/>
                      <a:pt x="417" y="0"/>
                      <a:pt x="2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75" name="Google Shape;8575;p40"/>
              <p:cNvSpPr/>
              <p:nvPr/>
            </p:nvSpPr>
            <p:spPr>
              <a:xfrm>
                <a:off x="4278000" y="3083200"/>
                <a:ext cx="17650" cy="14500"/>
              </a:xfrm>
              <a:custGeom>
                <a:rect b="b" l="l" r="r" t="t"/>
                <a:pathLst>
                  <a:path extrusionOk="0" h="580" w="706">
                    <a:moveTo>
                      <a:pt x="361" y="1"/>
                    </a:moveTo>
                    <a:cubicBezTo>
                      <a:pt x="266" y="1"/>
                      <a:pt x="171" y="48"/>
                      <a:pt x="113" y="138"/>
                    </a:cubicBezTo>
                    <a:cubicBezTo>
                      <a:pt x="0" y="313"/>
                      <a:pt x="113" y="551"/>
                      <a:pt x="313" y="576"/>
                    </a:cubicBezTo>
                    <a:cubicBezTo>
                      <a:pt x="329" y="579"/>
                      <a:pt x="346" y="580"/>
                      <a:pt x="362" y="580"/>
                    </a:cubicBezTo>
                    <a:cubicBezTo>
                      <a:pt x="562" y="580"/>
                      <a:pt x="706" y="373"/>
                      <a:pt x="625" y="188"/>
                    </a:cubicBezTo>
                    <a:cubicBezTo>
                      <a:pt x="625" y="163"/>
                      <a:pt x="612" y="138"/>
                      <a:pt x="600" y="126"/>
                    </a:cubicBezTo>
                    <a:cubicBezTo>
                      <a:pt x="540" y="41"/>
                      <a:pt x="450" y="1"/>
                      <a:pt x="3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76" name="Google Shape;8576;p40"/>
              <p:cNvSpPr/>
              <p:nvPr/>
            </p:nvSpPr>
            <p:spPr>
              <a:xfrm>
                <a:off x="4373050" y="3169125"/>
                <a:ext cx="18375" cy="14450"/>
              </a:xfrm>
              <a:custGeom>
                <a:rect b="b" l="l" r="r" t="t"/>
                <a:pathLst>
                  <a:path extrusionOk="0" h="578" w="735">
                    <a:moveTo>
                      <a:pt x="381" y="0"/>
                    </a:moveTo>
                    <a:cubicBezTo>
                      <a:pt x="141" y="0"/>
                      <a:pt x="0" y="267"/>
                      <a:pt x="147" y="463"/>
                    </a:cubicBezTo>
                    <a:cubicBezTo>
                      <a:pt x="200" y="540"/>
                      <a:pt x="287" y="577"/>
                      <a:pt x="374" y="577"/>
                    </a:cubicBezTo>
                    <a:cubicBezTo>
                      <a:pt x="471" y="577"/>
                      <a:pt x="569" y="530"/>
                      <a:pt x="622" y="438"/>
                    </a:cubicBezTo>
                    <a:cubicBezTo>
                      <a:pt x="734" y="263"/>
                      <a:pt x="622" y="38"/>
                      <a:pt x="422" y="0"/>
                    </a:cubicBezTo>
                    <a:lnTo>
                      <a:pt x="397" y="0"/>
                    </a:lnTo>
                    <a:cubicBezTo>
                      <a:pt x="391" y="0"/>
                      <a:pt x="386" y="0"/>
                      <a:pt x="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77" name="Google Shape;8577;p40"/>
              <p:cNvSpPr/>
              <p:nvPr/>
            </p:nvSpPr>
            <p:spPr>
              <a:xfrm>
                <a:off x="4321425" y="3214500"/>
                <a:ext cx="16250" cy="14550"/>
              </a:xfrm>
              <a:custGeom>
                <a:rect b="b" l="l" r="r" t="t"/>
                <a:pathLst>
                  <a:path extrusionOk="0" h="582" w="650">
                    <a:moveTo>
                      <a:pt x="323" y="0"/>
                    </a:moveTo>
                    <a:cubicBezTo>
                      <a:pt x="286" y="0"/>
                      <a:pt x="249" y="7"/>
                      <a:pt x="213" y="22"/>
                    </a:cubicBezTo>
                    <a:cubicBezTo>
                      <a:pt x="75" y="85"/>
                      <a:pt x="0" y="247"/>
                      <a:pt x="50" y="397"/>
                    </a:cubicBezTo>
                    <a:cubicBezTo>
                      <a:pt x="98" y="511"/>
                      <a:pt x="203" y="582"/>
                      <a:pt x="316" y="582"/>
                    </a:cubicBezTo>
                    <a:cubicBezTo>
                      <a:pt x="352" y="582"/>
                      <a:pt x="389" y="575"/>
                      <a:pt x="425" y="560"/>
                    </a:cubicBezTo>
                    <a:cubicBezTo>
                      <a:pt x="575" y="497"/>
                      <a:pt x="650" y="335"/>
                      <a:pt x="587" y="185"/>
                    </a:cubicBezTo>
                    <a:cubicBezTo>
                      <a:pt x="550" y="71"/>
                      <a:pt x="439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78" name="Google Shape;8578;p40"/>
              <p:cNvSpPr/>
              <p:nvPr/>
            </p:nvSpPr>
            <p:spPr>
              <a:xfrm>
                <a:off x="4211350" y="3298475"/>
                <a:ext cx="18500" cy="15200"/>
              </a:xfrm>
              <a:custGeom>
                <a:rect b="b" l="l" r="r" t="t"/>
                <a:pathLst>
                  <a:path extrusionOk="0" h="608" w="740">
                    <a:moveTo>
                      <a:pt x="359" y="1"/>
                    </a:moveTo>
                    <a:cubicBezTo>
                      <a:pt x="175" y="1"/>
                      <a:pt x="1" y="190"/>
                      <a:pt x="92" y="400"/>
                    </a:cubicBezTo>
                    <a:cubicBezTo>
                      <a:pt x="133" y="547"/>
                      <a:pt x="240" y="607"/>
                      <a:pt x="350" y="607"/>
                    </a:cubicBezTo>
                    <a:cubicBezTo>
                      <a:pt x="540" y="607"/>
                      <a:pt x="740" y="425"/>
                      <a:pt x="629" y="188"/>
                    </a:cubicBezTo>
                    <a:cubicBezTo>
                      <a:pt x="617" y="150"/>
                      <a:pt x="592" y="113"/>
                      <a:pt x="554" y="88"/>
                    </a:cubicBezTo>
                    <a:cubicBezTo>
                      <a:pt x="497" y="27"/>
                      <a:pt x="427" y="1"/>
                      <a:pt x="3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79" name="Google Shape;8579;p40"/>
              <p:cNvSpPr/>
              <p:nvPr/>
            </p:nvSpPr>
            <p:spPr>
              <a:xfrm>
                <a:off x="4323675" y="3245975"/>
                <a:ext cx="17750" cy="14225"/>
              </a:xfrm>
              <a:custGeom>
                <a:rect b="b" l="l" r="r" t="t"/>
                <a:pathLst>
                  <a:path extrusionOk="0" h="569" w="710">
                    <a:moveTo>
                      <a:pt x="355" y="0"/>
                    </a:moveTo>
                    <a:cubicBezTo>
                      <a:pt x="151" y="0"/>
                      <a:pt x="0" y="206"/>
                      <a:pt x="85" y="401"/>
                    </a:cubicBezTo>
                    <a:cubicBezTo>
                      <a:pt x="131" y="512"/>
                      <a:pt x="235" y="568"/>
                      <a:pt x="339" y="568"/>
                    </a:cubicBezTo>
                    <a:cubicBezTo>
                      <a:pt x="435" y="568"/>
                      <a:pt x="531" y="521"/>
                      <a:pt x="585" y="426"/>
                    </a:cubicBezTo>
                    <a:lnTo>
                      <a:pt x="597" y="438"/>
                    </a:lnTo>
                    <a:cubicBezTo>
                      <a:pt x="710" y="251"/>
                      <a:pt x="585" y="13"/>
                      <a:pt x="373" y="1"/>
                    </a:cubicBezTo>
                    <a:cubicBezTo>
                      <a:pt x="367" y="0"/>
                      <a:pt x="361" y="0"/>
                      <a:pt x="3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80" name="Google Shape;8580;p40"/>
              <p:cNvSpPr/>
              <p:nvPr/>
            </p:nvSpPr>
            <p:spPr>
              <a:xfrm>
                <a:off x="4176825" y="3093900"/>
                <a:ext cx="18050" cy="14525"/>
              </a:xfrm>
              <a:custGeom>
                <a:rect b="b" l="l" r="r" t="t"/>
                <a:pathLst>
                  <a:path extrusionOk="0" h="581" w="722">
                    <a:moveTo>
                      <a:pt x="354" y="1"/>
                    </a:moveTo>
                    <a:cubicBezTo>
                      <a:pt x="176" y="1"/>
                      <a:pt x="1" y="156"/>
                      <a:pt x="73" y="373"/>
                    </a:cubicBezTo>
                    <a:cubicBezTo>
                      <a:pt x="114" y="519"/>
                      <a:pt x="221" y="580"/>
                      <a:pt x="331" y="580"/>
                    </a:cubicBezTo>
                    <a:cubicBezTo>
                      <a:pt x="521" y="580"/>
                      <a:pt x="721" y="398"/>
                      <a:pt x="610" y="160"/>
                    </a:cubicBezTo>
                    <a:cubicBezTo>
                      <a:pt x="552" y="49"/>
                      <a:pt x="453" y="1"/>
                      <a:pt x="3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81" name="Google Shape;8581;p40"/>
              <p:cNvSpPr/>
              <p:nvPr/>
            </p:nvSpPr>
            <p:spPr>
              <a:xfrm>
                <a:off x="4212900" y="3074500"/>
                <a:ext cx="17200" cy="14475"/>
              </a:xfrm>
              <a:custGeom>
                <a:rect b="b" l="l" r="r" t="t"/>
                <a:pathLst>
                  <a:path extrusionOk="0" h="579" w="688">
                    <a:moveTo>
                      <a:pt x="383" y="1"/>
                    </a:moveTo>
                    <a:cubicBezTo>
                      <a:pt x="186" y="1"/>
                      <a:pt x="1" y="209"/>
                      <a:pt x="117" y="424"/>
                    </a:cubicBezTo>
                    <a:cubicBezTo>
                      <a:pt x="167" y="499"/>
                      <a:pt x="242" y="561"/>
                      <a:pt x="330" y="574"/>
                    </a:cubicBezTo>
                    <a:cubicBezTo>
                      <a:pt x="346" y="577"/>
                      <a:pt x="362" y="579"/>
                      <a:pt x="378" y="579"/>
                    </a:cubicBezTo>
                    <a:cubicBezTo>
                      <a:pt x="546" y="579"/>
                      <a:pt x="688" y="406"/>
                      <a:pt x="642" y="224"/>
                    </a:cubicBezTo>
                    <a:cubicBezTo>
                      <a:pt x="642" y="211"/>
                      <a:pt x="642" y="199"/>
                      <a:pt x="642" y="186"/>
                    </a:cubicBezTo>
                    <a:cubicBezTo>
                      <a:pt x="630" y="161"/>
                      <a:pt x="617" y="136"/>
                      <a:pt x="605" y="111"/>
                    </a:cubicBezTo>
                    <a:cubicBezTo>
                      <a:pt x="541" y="33"/>
                      <a:pt x="461" y="1"/>
                      <a:pt x="3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82" name="Google Shape;8582;p40"/>
              <p:cNvSpPr/>
              <p:nvPr/>
            </p:nvSpPr>
            <p:spPr>
              <a:xfrm>
                <a:off x="4180075" y="3306625"/>
                <a:ext cx="17650" cy="15050"/>
              </a:xfrm>
              <a:custGeom>
                <a:rect b="b" l="l" r="r" t="t"/>
                <a:pathLst>
                  <a:path extrusionOk="0" h="602" w="706">
                    <a:moveTo>
                      <a:pt x="385" y="1"/>
                    </a:moveTo>
                    <a:cubicBezTo>
                      <a:pt x="194" y="1"/>
                      <a:pt x="0" y="180"/>
                      <a:pt x="118" y="424"/>
                    </a:cubicBezTo>
                    <a:cubicBezTo>
                      <a:pt x="167" y="532"/>
                      <a:pt x="279" y="602"/>
                      <a:pt x="397" y="602"/>
                    </a:cubicBezTo>
                    <a:cubicBezTo>
                      <a:pt x="429" y="602"/>
                      <a:pt x="461" y="597"/>
                      <a:pt x="493" y="586"/>
                    </a:cubicBezTo>
                    <a:cubicBezTo>
                      <a:pt x="630" y="524"/>
                      <a:pt x="705" y="361"/>
                      <a:pt x="655" y="211"/>
                    </a:cubicBezTo>
                    <a:cubicBezTo>
                      <a:pt x="609" y="63"/>
                      <a:pt x="497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83" name="Google Shape;8583;p40"/>
              <p:cNvSpPr/>
              <p:nvPr/>
            </p:nvSpPr>
            <p:spPr>
              <a:xfrm>
                <a:off x="4405150" y="3184250"/>
                <a:ext cx="16025" cy="14350"/>
              </a:xfrm>
              <a:custGeom>
                <a:rect b="b" l="l" r="r" t="t"/>
                <a:pathLst>
                  <a:path extrusionOk="0" h="574" w="641">
                    <a:moveTo>
                      <a:pt x="298" y="0"/>
                    </a:moveTo>
                    <a:cubicBezTo>
                      <a:pt x="166" y="0"/>
                      <a:pt x="36" y="92"/>
                      <a:pt x="13" y="245"/>
                    </a:cubicBezTo>
                    <a:cubicBezTo>
                      <a:pt x="0" y="320"/>
                      <a:pt x="13" y="395"/>
                      <a:pt x="63" y="458"/>
                    </a:cubicBezTo>
                    <a:cubicBezTo>
                      <a:pt x="124" y="539"/>
                      <a:pt x="206" y="573"/>
                      <a:pt x="287" y="573"/>
                    </a:cubicBezTo>
                    <a:cubicBezTo>
                      <a:pt x="467" y="573"/>
                      <a:pt x="640" y="399"/>
                      <a:pt x="563" y="183"/>
                    </a:cubicBezTo>
                    <a:cubicBezTo>
                      <a:pt x="563" y="158"/>
                      <a:pt x="550" y="133"/>
                      <a:pt x="525" y="120"/>
                    </a:cubicBezTo>
                    <a:cubicBezTo>
                      <a:pt x="467" y="38"/>
                      <a:pt x="382" y="0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84" name="Google Shape;8584;p40"/>
              <p:cNvSpPr/>
              <p:nvPr/>
            </p:nvSpPr>
            <p:spPr>
              <a:xfrm>
                <a:off x="4408825" y="3146975"/>
                <a:ext cx="17425" cy="12875"/>
              </a:xfrm>
              <a:custGeom>
                <a:rect b="b" l="l" r="r" t="t"/>
                <a:pathLst>
                  <a:path extrusionOk="0" h="515" w="697">
                    <a:moveTo>
                      <a:pt x="482" y="1"/>
                    </a:moveTo>
                    <a:cubicBezTo>
                      <a:pt x="274" y="1"/>
                      <a:pt x="0" y="283"/>
                      <a:pt x="203" y="449"/>
                    </a:cubicBezTo>
                    <a:cubicBezTo>
                      <a:pt x="259" y="494"/>
                      <a:pt x="322" y="514"/>
                      <a:pt x="384" y="514"/>
                    </a:cubicBezTo>
                    <a:cubicBezTo>
                      <a:pt x="545" y="514"/>
                      <a:pt x="696" y="380"/>
                      <a:pt x="678" y="199"/>
                    </a:cubicBezTo>
                    <a:cubicBezTo>
                      <a:pt x="678" y="162"/>
                      <a:pt x="666" y="149"/>
                      <a:pt x="653" y="124"/>
                    </a:cubicBezTo>
                    <a:cubicBezTo>
                      <a:pt x="620" y="36"/>
                      <a:pt x="555" y="1"/>
                      <a:pt x="4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85" name="Google Shape;8585;p40"/>
              <p:cNvSpPr/>
              <p:nvPr/>
            </p:nvSpPr>
            <p:spPr>
              <a:xfrm>
                <a:off x="4378900" y="3124575"/>
                <a:ext cx="15025" cy="14350"/>
              </a:xfrm>
              <a:custGeom>
                <a:rect b="b" l="l" r="r" t="t"/>
                <a:pathLst>
                  <a:path extrusionOk="0" h="574" w="601">
                    <a:moveTo>
                      <a:pt x="310" y="1"/>
                    </a:moveTo>
                    <a:cubicBezTo>
                      <a:pt x="177" y="1"/>
                      <a:pt x="44" y="93"/>
                      <a:pt x="13" y="245"/>
                    </a:cubicBezTo>
                    <a:cubicBezTo>
                      <a:pt x="1" y="320"/>
                      <a:pt x="26" y="395"/>
                      <a:pt x="76" y="458"/>
                    </a:cubicBezTo>
                    <a:cubicBezTo>
                      <a:pt x="113" y="520"/>
                      <a:pt x="188" y="558"/>
                      <a:pt x="263" y="570"/>
                    </a:cubicBezTo>
                    <a:cubicBezTo>
                      <a:pt x="277" y="573"/>
                      <a:pt x="291" y="574"/>
                      <a:pt x="305" y="574"/>
                    </a:cubicBezTo>
                    <a:cubicBezTo>
                      <a:pt x="440" y="574"/>
                      <a:pt x="565" y="469"/>
                      <a:pt x="588" y="333"/>
                    </a:cubicBezTo>
                    <a:cubicBezTo>
                      <a:pt x="600" y="258"/>
                      <a:pt x="575" y="183"/>
                      <a:pt x="538" y="120"/>
                    </a:cubicBezTo>
                    <a:cubicBezTo>
                      <a:pt x="480" y="38"/>
                      <a:pt x="395" y="1"/>
                      <a:pt x="3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86" name="Google Shape;8586;p40"/>
              <p:cNvSpPr/>
              <p:nvPr/>
            </p:nvSpPr>
            <p:spPr>
              <a:xfrm>
                <a:off x="4353600" y="3058875"/>
                <a:ext cx="17350" cy="12875"/>
              </a:xfrm>
              <a:custGeom>
                <a:rect b="b" l="l" r="r" t="t"/>
                <a:pathLst>
                  <a:path extrusionOk="0" h="515" w="694">
                    <a:moveTo>
                      <a:pt x="484" y="1"/>
                    </a:moveTo>
                    <a:cubicBezTo>
                      <a:pt x="272" y="1"/>
                      <a:pt x="0" y="283"/>
                      <a:pt x="213" y="449"/>
                    </a:cubicBezTo>
                    <a:lnTo>
                      <a:pt x="200" y="449"/>
                    </a:lnTo>
                    <a:cubicBezTo>
                      <a:pt x="256" y="494"/>
                      <a:pt x="319" y="514"/>
                      <a:pt x="381" y="514"/>
                    </a:cubicBezTo>
                    <a:cubicBezTo>
                      <a:pt x="542" y="514"/>
                      <a:pt x="693" y="379"/>
                      <a:pt x="675" y="199"/>
                    </a:cubicBezTo>
                    <a:cubicBezTo>
                      <a:pt x="675" y="174"/>
                      <a:pt x="663" y="149"/>
                      <a:pt x="663" y="124"/>
                    </a:cubicBezTo>
                    <a:cubicBezTo>
                      <a:pt x="627" y="36"/>
                      <a:pt x="559" y="1"/>
                      <a:pt x="4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87" name="Google Shape;8587;p40"/>
              <p:cNvSpPr/>
              <p:nvPr/>
            </p:nvSpPr>
            <p:spPr>
              <a:xfrm>
                <a:off x="4383275" y="3085525"/>
                <a:ext cx="16025" cy="14350"/>
              </a:xfrm>
              <a:custGeom>
                <a:rect b="b" l="l" r="r" t="t"/>
                <a:pathLst>
                  <a:path extrusionOk="0" h="574" w="641">
                    <a:moveTo>
                      <a:pt x="298" y="0"/>
                    </a:moveTo>
                    <a:cubicBezTo>
                      <a:pt x="166" y="0"/>
                      <a:pt x="36" y="93"/>
                      <a:pt x="13" y="245"/>
                    </a:cubicBezTo>
                    <a:cubicBezTo>
                      <a:pt x="0" y="320"/>
                      <a:pt x="13" y="395"/>
                      <a:pt x="63" y="458"/>
                    </a:cubicBezTo>
                    <a:cubicBezTo>
                      <a:pt x="125" y="539"/>
                      <a:pt x="206" y="573"/>
                      <a:pt x="287" y="573"/>
                    </a:cubicBezTo>
                    <a:cubicBezTo>
                      <a:pt x="467" y="573"/>
                      <a:pt x="641" y="399"/>
                      <a:pt x="563" y="183"/>
                    </a:cubicBezTo>
                    <a:cubicBezTo>
                      <a:pt x="550" y="158"/>
                      <a:pt x="538" y="133"/>
                      <a:pt x="525" y="120"/>
                    </a:cubicBezTo>
                    <a:cubicBezTo>
                      <a:pt x="467" y="38"/>
                      <a:pt x="382" y="0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88" name="Google Shape;8588;p40"/>
              <p:cNvSpPr/>
              <p:nvPr/>
            </p:nvSpPr>
            <p:spPr>
              <a:xfrm>
                <a:off x="4344600" y="3097675"/>
                <a:ext cx="15275" cy="14550"/>
              </a:xfrm>
              <a:custGeom>
                <a:rect b="b" l="l" r="r" t="t"/>
                <a:pathLst>
                  <a:path extrusionOk="0" h="582" w="611">
                    <a:moveTo>
                      <a:pt x="317" y="0"/>
                    </a:moveTo>
                    <a:cubicBezTo>
                      <a:pt x="159" y="0"/>
                      <a:pt x="1" y="121"/>
                      <a:pt x="23" y="322"/>
                    </a:cubicBezTo>
                    <a:cubicBezTo>
                      <a:pt x="42" y="493"/>
                      <a:pt x="178" y="581"/>
                      <a:pt x="313" y="581"/>
                    </a:cubicBezTo>
                    <a:cubicBezTo>
                      <a:pt x="443" y="581"/>
                      <a:pt x="573" y="500"/>
                      <a:pt x="598" y="334"/>
                    </a:cubicBezTo>
                    <a:cubicBezTo>
                      <a:pt x="610" y="284"/>
                      <a:pt x="598" y="234"/>
                      <a:pt x="585" y="184"/>
                    </a:cubicBezTo>
                    <a:cubicBezTo>
                      <a:pt x="534" y="57"/>
                      <a:pt x="426" y="0"/>
                      <a:pt x="3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89" name="Google Shape;8589;p40"/>
              <p:cNvSpPr/>
              <p:nvPr/>
            </p:nvSpPr>
            <p:spPr>
              <a:xfrm>
                <a:off x="3298875" y="3397775"/>
                <a:ext cx="15775" cy="14500"/>
              </a:xfrm>
              <a:custGeom>
                <a:rect b="b" l="l" r="r" t="t"/>
                <a:pathLst>
                  <a:path extrusionOk="0" h="580" w="631">
                    <a:moveTo>
                      <a:pt x="324" y="0"/>
                    </a:moveTo>
                    <a:cubicBezTo>
                      <a:pt x="241" y="0"/>
                      <a:pt x="158" y="33"/>
                      <a:pt x="100" y="102"/>
                    </a:cubicBezTo>
                    <a:cubicBezTo>
                      <a:pt x="0" y="227"/>
                      <a:pt x="25" y="414"/>
                      <a:pt x="150" y="514"/>
                    </a:cubicBezTo>
                    <a:lnTo>
                      <a:pt x="138" y="514"/>
                    </a:lnTo>
                    <a:cubicBezTo>
                      <a:pt x="193" y="559"/>
                      <a:pt x="256" y="579"/>
                      <a:pt x="318" y="579"/>
                    </a:cubicBezTo>
                    <a:cubicBezTo>
                      <a:pt x="479" y="579"/>
                      <a:pt x="631" y="442"/>
                      <a:pt x="613" y="252"/>
                    </a:cubicBezTo>
                    <a:cubicBezTo>
                      <a:pt x="613" y="227"/>
                      <a:pt x="600" y="202"/>
                      <a:pt x="600" y="177"/>
                    </a:cubicBezTo>
                    <a:cubicBezTo>
                      <a:pt x="550" y="62"/>
                      <a:pt x="437" y="0"/>
                      <a:pt x="3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90" name="Google Shape;8590;p40"/>
              <p:cNvSpPr/>
              <p:nvPr/>
            </p:nvSpPr>
            <p:spPr>
              <a:xfrm>
                <a:off x="3336050" y="3377025"/>
                <a:ext cx="18300" cy="14600"/>
              </a:xfrm>
              <a:custGeom>
                <a:rect b="b" l="l" r="r" t="t"/>
                <a:pathLst>
                  <a:path extrusionOk="0" h="584" w="732">
                    <a:moveTo>
                      <a:pt x="356" y="1"/>
                    </a:moveTo>
                    <a:cubicBezTo>
                      <a:pt x="260" y="1"/>
                      <a:pt x="165" y="48"/>
                      <a:pt x="113" y="145"/>
                    </a:cubicBezTo>
                    <a:cubicBezTo>
                      <a:pt x="0" y="320"/>
                      <a:pt x="113" y="545"/>
                      <a:pt x="313" y="582"/>
                    </a:cubicBezTo>
                    <a:cubicBezTo>
                      <a:pt x="324" y="583"/>
                      <a:pt x="334" y="584"/>
                      <a:pt x="345" y="584"/>
                    </a:cubicBezTo>
                    <a:cubicBezTo>
                      <a:pt x="577" y="584"/>
                      <a:pt x="731" y="323"/>
                      <a:pt x="588" y="120"/>
                    </a:cubicBezTo>
                    <a:cubicBezTo>
                      <a:pt x="534" y="41"/>
                      <a:pt x="445" y="1"/>
                      <a:pt x="3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91" name="Google Shape;8591;p40"/>
              <p:cNvSpPr/>
              <p:nvPr/>
            </p:nvSpPr>
            <p:spPr>
              <a:xfrm>
                <a:off x="3315125" y="3324225"/>
                <a:ext cx="17700" cy="14625"/>
              </a:xfrm>
              <a:custGeom>
                <a:rect b="b" l="l" r="r" t="t"/>
                <a:pathLst>
                  <a:path extrusionOk="0" h="585" w="708">
                    <a:moveTo>
                      <a:pt x="355" y="1"/>
                    </a:moveTo>
                    <a:cubicBezTo>
                      <a:pt x="260" y="1"/>
                      <a:pt x="164" y="48"/>
                      <a:pt x="113" y="145"/>
                    </a:cubicBezTo>
                    <a:cubicBezTo>
                      <a:pt x="0" y="320"/>
                      <a:pt x="113" y="545"/>
                      <a:pt x="313" y="582"/>
                    </a:cubicBezTo>
                    <a:cubicBezTo>
                      <a:pt x="325" y="584"/>
                      <a:pt x="337" y="584"/>
                      <a:pt x="349" y="584"/>
                    </a:cubicBezTo>
                    <a:cubicBezTo>
                      <a:pt x="556" y="584"/>
                      <a:pt x="708" y="384"/>
                      <a:pt x="625" y="195"/>
                    </a:cubicBezTo>
                    <a:cubicBezTo>
                      <a:pt x="625" y="170"/>
                      <a:pt x="613" y="145"/>
                      <a:pt x="588" y="120"/>
                    </a:cubicBezTo>
                    <a:cubicBezTo>
                      <a:pt x="533" y="41"/>
                      <a:pt x="444" y="1"/>
                      <a:pt x="3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92" name="Google Shape;8592;p40"/>
              <p:cNvSpPr/>
              <p:nvPr/>
            </p:nvSpPr>
            <p:spPr>
              <a:xfrm>
                <a:off x="3348850" y="3343850"/>
                <a:ext cx="16600" cy="14550"/>
              </a:xfrm>
              <a:custGeom>
                <a:rect b="b" l="l" r="r" t="t"/>
                <a:pathLst>
                  <a:path extrusionOk="0" h="582" w="664">
                    <a:moveTo>
                      <a:pt x="335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85"/>
                      <a:pt x="1" y="247"/>
                      <a:pt x="63" y="397"/>
                    </a:cubicBezTo>
                    <a:cubicBezTo>
                      <a:pt x="111" y="511"/>
                      <a:pt x="216" y="582"/>
                      <a:pt x="329" y="582"/>
                    </a:cubicBezTo>
                    <a:cubicBezTo>
                      <a:pt x="365" y="582"/>
                      <a:pt x="402" y="575"/>
                      <a:pt x="438" y="559"/>
                    </a:cubicBezTo>
                    <a:cubicBezTo>
                      <a:pt x="588" y="497"/>
                      <a:pt x="663" y="335"/>
                      <a:pt x="601" y="185"/>
                    </a:cubicBezTo>
                    <a:cubicBezTo>
                      <a:pt x="553" y="71"/>
                      <a:pt x="448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93" name="Google Shape;8593;p40"/>
              <p:cNvSpPr/>
              <p:nvPr/>
            </p:nvSpPr>
            <p:spPr>
              <a:xfrm>
                <a:off x="3322000" y="3286525"/>
                <a:ext cx="16575" cy="14400"/>
              </a:xfrm>
              <a:custGeom>
                <a:rect b="b" l="l" r="r" t="t"/>
                <a:pathLst>
                  <a:path extrusionOk="0" h="576" w="663">
                    <a:moveTo>
                      <a:pt x="321" y="0"/>
                    </a:moveTo>
                    <a:cubicBezTo>
                      <a:pt x="289" y="0"/>
                      <a:pt x="256" y="5"/>
                      <a:pt x="225" y="16"/>
                    </a:cubicBezTo>
                    <a:cubicBezTo>
                      <a:pt x="75" y="78"/>
                      <a:pt x="0" y="241"/>
                      <a:pt x="63" y="391"/>
                    </a:cubicBezTo>
                    <a:cubicBezTo>
                      <a:pt x="110" y="505"/>
                      <a:pt x="215" y="575"/>
                      <a:pt x="329" y="575"/>
                    </a:cubicBezTo>
                    <a:cubicBezTo>
                      <a:pt x="365" y="575"/>
                      <a:pt x="401" y="568"/>
                      <a:pt x="438" y="553"/>
                    </a:cubicBezTo>
                    <a:cubicBezTo>
                      <a:pt x="587" y="503"/>
                      <a:pt x="662" y="328"/>
                      <a:pt x="600" y="191"/>
                    </a:cubicBezTo>
                    <a:cubicBezTo>
                      <a:pt x="560" y="72"/>
                      <a:pt x="443" y="0"/>
                      <a:pt x="3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94" name="Google Shape;8594;p40"/>
              <p:cNvSpPr/>
              <p:nvPr/>
            </p:nvSpPr>
            <p:spPr>
              <a:xfrm>
                <a:off x="3412875" y="3354300"/>
                <a:ext cx="17225" cy="12725"/>
              </a:xfrm>
              <a:custGeom>
                <a:rect b="b" l="l" r="r" t="t"/>
                <a:pathLst>
                  <a:path extrusionOk="0" h="509" w="689">
                    <a:moveTo>
                      <a:pt x="491" y="0"/>
                    </a:moveTo>
                    <a:cubicBezTo>
                      <a:pt x="278" y="0"/>
                      <a:pt x="0" y="283"/>
                      <a:pt x="214" y="441"/>
                    </a:cubicBezTo>
                    <a:cubicBezTo>
                      <a:pt x="270" y="486"/>
                      <a:pt x="335" y="508"/>
                      <a:pt x="399" y="508"/>
                    </a:cubicBezTo>
                    <a:cubicBezTo>
                      <a:pt x="480" y="508"/>
                      <a:pt x="558" y="473"/>
                      <a:pt x="614" y="404"/>
                    </a:cubicBezTo>
                    <a:cubicBezTo>
                      <a:pt x="664" y="341"/>
                      <a:pt x="689" y="266"/>
                      <a:pt x="676" y="191"/>
                    </a:cubicBezTo>
                    <a:cubicBezTo>
                      <a:pt x="676" y="166"/>
                      <a:pt x="664" y="141"/>
                      <a:pt x="664" y="116"/>
                    </a:cubicBezTo>
                    <a:cubicBezTo>
                      <a:pt x="629" y="34"/>
                      <a:pt x="564" y="0"/>
                      <a:pt x="4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95" name="Google Shape;8595;p40"/>
              <p:cNvSpPr/>
              <p:nvPr/>
            </p:nvSpPr>
            <p:spPr>
              <a:xfrm>
                <a:off x="3388775" y="3288500"/>
                <a:ext cx="18850" cy="14450"/>
              </a:xfrm>
              <a:custGeom>
                <a:rect b="b" l="l" r="r" t="t"/>
                <a:pathLst>
                  <a:path extrusionOk="0" h="578" w="754">
                    <a:moveTo>
                      <a:pt x="380" y="0"/>
                    </a:moveTo>
                    <a:cubicBezTo>
                      <a:pt x="295" y="0"/>
                      <a:pt x="212" y="39"/>
                      <a:pt x="153" y="112"/>
                    </a:cubicBezTo>
                    <a:cubicBezTo>
                      <a:pt x="0" y="300"/>
                      <a:pt x="136" y="577"/>
                      <a:pt x="361" y="577"/>
                    </a:cubicBezTo>
                    <a:cubicBezTo>
                      <a:pt x="375" y="577"/>
                      <a:pt x="389" y="576"/>
                      <a:pt x="403" y="574"/>
                    </a:cubicBezTo>
                    <a:cubicBezTo>
                      <a:pt x="666" y="549"/>
                      <a:pt x="753" y="224"/>
                      <a:pt x="553" y="62"/>
                    </a:cubicBezTo>
                    <a:cubicBezTo>
                      <a:pt x="501" y="20"/>
                      <a:pt x="440" y="0"/>
                      <a:pt x="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96" name="Google Shape;8596;p40"/>
              <p:cNvSpPr/>
              <p:nvPr/>
            </p:nvSpPr>
            <p:spPr>
              <a:xfrm>
                <a:off x="3383525" y="3324475"/>
                <a:ext cx="16600" cy="14550"/>
              </a:xfrm>
              <a:custGeom>
                <a:rect b="b" l="l" r="r" t="t"/>
                <a:pathLst>
                  <a:path extrusionOk="0" h="582" w="664">
                    <a:moveTo>
                      <a:pt x="335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63" y="397"/>
                    </a:cubicBezTo>
                    <a:cubicBezTo>
                      <a:pt x="111" y="511"/>
                      <a:pt x="216" y="582"/>
                      <a:pt x="330" y="582"/>
                    </a:cubicBezTo>
                    <a:cubicBezTo>
                      <a:pt x="366" y="582"/>
                      <a:pt x="402" y="575"/>
                      <a:pt x="438" y="560"/>
                    </a:cubicBezTo>
                    <a:cubicBezTo>
                      <a:pt x="588" y="497"/>
                      <a:pt x="663" y="335"/>
                      <a:pt x="601" y="185"/>
                    </a:cubicBezTo>
                    <a:cubicBezTo>
                      <a:pt x="553" y="71"/>
                      <a:pt x="448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97" name="Google Shape;8597;p40"/>
              <p:cNvSpPr/>
              <p:nvPr/>
            </p:nvSpPr>
            <p:spPr>
              <a:xfrm>
                <a:off x="3362650" y="3219000"/>
                <a:ext cx="18650" cy="14625"/>
              </a:xfrm>
              <a:custGeom>
                <a:rect b="b" l="l" r="r" t="t"/>
                <a:pathLst>
                  <a:path extrusionOk="0" h="585" w="746">
                    <a:moveTo>
                      <a:pt x="384" y="0"/>
                    </a:moveTo>
                    <a:cubicBezTo>
                      <a:pt x="130" y="0"/>
                      <a:pt x="0" y="341"/>
                      <a:pt x="211" y="517"/>
                    </a:cubicBezTo>
                    <a:cubicBezTo>
                      <a:pt x="270" y="564"/>
                      <a:pt x="335" y="584"/>
                      <a:pt x="397" y="584"/>
                    </a:cubicBezTo>
                    <a:cubicBezTo>
                      <a:pt x="583" y="584"/>
                      <a:pt x="746" y="399"/>
                      <a:pt x="661" y="192"/>
                    </a:cubicBezTo>
                    <a:cubicBezTo>
                      <a:pt x="661" y="167"/>
                      <a:pt x="649" y="142"/>
                      <a:pt x="636" y="117"/>
                    </a:cubicBezTo>
                    <a:cubicBezTo>
                      <a:pt x="586" y="55"/>
                      <a:pt x="511" y="17"/>
                      <a:pt x="436" y="5"/>
                    </a:cubicBezTo>
                    <a:cubicBezTo>
                      <a:pt x="418" y="2"/>
                      <a:pt x="401" y="0"/>
                      <a:pt x="3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98" name="Google Shape;8598;p40"/>
              <p:cNvSpPr/>
              <p:nvPr/>
            </p:nvSpPr>
            <p:spPr>
              <a:xfrm>
                <a:off x="3351350" y="3265100"/>
                <a:ext cx="16275" cy="14450"/>
              </a:xfrm>
              <a:custGeom>
                <a:rect b="b" l="l" r="r" t="t"/>
                <a:pathLst>
                  <a:path extrusionOk="0" h="578" w="651">
                    <a:moveTo>
                      <a:pt x="335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73"/>
                      <a:pt x="1" y="248"/>
                      <a:pt x="51" y="398"/>
                    </a:cubicBezTo>
                    <a:cubicBezTo>
                      <a:pt x="99" y="514"/>
                      <a:pt x="207" y="577"/>
                      <a:pt x="323" y="577"/>
                    </a:cubicBezTo>
                    <a:cubicBezTo>
                      <a:pt x="357" y="577"/>
                      <a:pt x="392" y="572"/>
                      <a:pt x="426" y="560"/>
                    </a:cubicBezTo>
                    <a:cubicBezTo>
                      <a:pt x="576" y="498"/>
                      <a:pt x="651" y="335"/>
                      <a:pt x="601" y="185"/>
                    </a:cubicBezTo>
                    <a:cubicBezTo>
                      <a:pt x="553" y="72"/>
                      <a:pt x="448" y="1"/>
                      <a:pt x="3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99" name="Google Shape;8599;p40"/>
              <p:cNvSpPr/>
              <p:nvPr/>
            </p:nvSpPr>
            <p:spPr>
              <a:xfrm>
                <a:off x="3352300" y="3305150"/>
                <a:ext cx="18150" cy="14425"/>
              </a:xfrm>
              <a:custGeom>
                <a:rect b="b" l="l" r="r" t="t"/>
                <a:pathLst>
                  <a:path extrusionOk="0" h="577" w="726">
                    <a:moveTo>
                      <a:pt x="346" y="0"/>
                    </a:moveTo>
                    <a:cubicBezTo>
                      <a:pt x="254" y="0"/>
                      <a:pt x="164" y="44"/>
                      <a:pt x="113" y="133"/>
                    </a:cubicBezTo>
                    <a:cubicBezTo>
                      <a:pt x="0" y="320"/>
                      <a:pt x="113" y="545"/>
                      <a:pt x="313" y="570"/>
                    </a:cubicBezTo>
                    <a:cubicBezTo>
                      <a:pt x="332" y="574"/>
                      <a:pt x="351" y="576"/>
                      <a:pt x="370" y="576"/>
                    </a:cubicBezTo>
                    <a:cubicBezTo>
                      <a:pt x="588" y="576"/>
                      <a:pt x="726" y="316"/>
                      <a:pt x="588" y="121"/>
                    </a:cubicBezTo>
                    <a:cubicBezTo>
                      <a:pt x="526" y="41"/>
                      <a:pt x="435" y="0"/>
                      <a:pt x="3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00" name="Google Shape;8600;p40"/>
              <p:cNvSpPr/>
              <p:nvPr/>
            </p:nvSpPr>
            <p:spPr>
              <a:xfrm>
                <a:off x="3303500" y="3360125"/>
                <a:ext cx="18075" cy="14650"/>
              </a:xfrm>
              <a:custGeom>
                <a:rect b="b" l="l" r="r" t="t"/>
                <a:pathLst>
                  <a:path extrusionOk="0" h="586" w="723">
                    <a:moveTo>
                      <a:pt x="377" y="0"/>
                    </a:moveTo>
                    <a:cubicBezTo>
                      <a:pt x="184" y="0"/>
                      <a:pt x="1" y="204"/>
                      <a:pt x="115" y="433"/>
                    </a:cubicBezTo>
                    <a:cubicBezTo>
                      <a:pt x="175" y="540"/>
                      <a:pt x="270" y="586"/>
                      <a:pt x="364" y="586"/>
                    </a:cubicBezTo>
                    <a:cubicBezTo>
                      <a:pt x="545" y="586"/>
                      <a:pt x="722" y="418"/>
                      <a:pt x="640" y="196"/>
                    </a:cubicBezTo>
                    <a:cubicBezTo>
                      <a:pt x="640" y="171"/>
                      <a:pt x="628" y="146"/>
                      <a:pt x="603" y="121"/>
                    </a:cubicBezTo>
                    <a:cubicBezTo>
                      <a:pt x="540" y="36"/>
                      <a:pt x="458" y="0"/>
                      <a:pt x="3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01" name="Google Shape;8601;p40"/>
              <p:cNvSpPr/>
              <p:nvPr/>
            </p:nvSpPr>
            <p:spPr>
              <a:xfrm>
                <a:off x="3390625" y="3248550"/>
                <a:ext cx="17175" cy="14375"/>
              </a:xfrm>
              <a:custGeom>
                <a:rect b="b" l="l" r="r" t="t"/>
                <a:pathLst>
                  <a:path extrusionOk="0" h="575" w="687">
                    <a:moveTo>
                      <a:pt x="366" y="0"/>
                    </a:moveTo>
                    <a:cubicBezTo>
                      <a:pt x="121" y="0"/>
                      <a:pt x="0" y="528"/>
                      <a:pt x="292" y="572"/>
                    </a:cubicBezTo>
                    <a:cubicBezTo>
                      <a:pt x="304" y="574"/>
                      <a:pt x="316" y="574"/>
                      <a:pt x="328" y="574"/>
                    </a:cubicBezTo>
                    <a:cubicBezTo>
                      <a:pt x="535" y="574"/>
                      <a:pt x="687" y="374"/>
                      <a:pt x="604" y="173"/>
                    </a:cubicBezTo>
                    <a:cubicBezTo>
                      <a:pt x="579" y="110"/>
                      <a:pt x="517" y="48"/>
                      <a:pt x="454" y="23"/>
                    </a:cubicBezTo>
                    <a:cubicBezTo>
                      <a:pt x="423" y="7"/>
                      <a:pt x="394" y="0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02" name="Google Shape;8602;p40"/>
              <p:cNvSpPr/>
              <p:nvPr/>
            </p:nvSpPr>
            <p:spPr>
              <a:xfrm>
                <a:off x="3418825" y="3319975"/>
                <a:ext cx="19725" cy="14450"/>
              </a:xfrm>
              <a:custGeom>
                <a:rect b="b" l="l" r="r" t="t"/>
                <a:pathLst>
                  <a:path extrusionOk="0" h="578" w="789">
                    <a:moveTo>
                      <a:pt x="391" y="1"/>
                    </a:moveTo>
                    <a:cubicBezTo>
                      <a:pt x="48" y="1"/>
                      <a:pt x="1" y="529"/>
                      <a:pt x="364" y="577"/>
                    </a:cubicBezTo>
                    <a:lnTo>
                      <a:pt x="364" y="565"/>
                    </a:lnTo>
                    <a:cubicBezTo>
                      <a:pt x="376" y="566"/>
                      <a:pt x="388" y="567"/>
                      <a:pt x="400" y="567"/>
                    </a:cubicBezTo>
                    <a:cubicBezTo>
                      <a:pt x="731" y="567"/>
                      <a:pt x="789" y="75"/>
                      <a:pt x="451" y="2"/>
                    </a:cubicBezTo>
                    <a:lnTo>
                      <a:pt x="426" y="2"/>
                    </a:lnTo>
                    <a:cubicBezTo>
                      <a:pt x="414" y="1"/>
                      <a:pt x="402" y="1"/>
                      <a:pt x="3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03" name="Google Shape;8603;p40"/>
              <p:cNvSpPr/>
              <p:nvPr/>
            </p:nvSpPr>
            <p:spPr>
              <a:xfrm>
                <a:off x="3381675" y="3364150"/>
                <a:ext cx="16250" cy="14550"/>
              </a:xfrm>
              <a:custGeom>
                <a:rect b="b" l="l" r="r" t="t"/>
                <a:pathLst>
                  <a:path extrusionOk="0" h="582" w="650">
                    <a:moveTo>
                      <a:pt x="323" y="0"/>
                    </a:moveTo>
                    <a:cubicBezTo>
                      <a:pt x="286" y="0"/>
                      <a:pt x="249" y="7"/>
                      <a:pt x="212" y="22"/>
                    </a:cubicBezTo>
                    <a:cubicBezTo>
                      <a:pt x="75" y="72"/>
                      <a:pt x="0" y="247"/>
                      <a:pt x="50" y="397"/>
                    </a:cubicBezTo>
                    <a:cubicBezTo>
                      <a:pt x="97" y="511"/>
                      <a:pt x="203" y="582"/>
                      <a:pt x="316" y="582"/>
                    </a:cubicBezTo>
                    <a:cubicBezTo>
                      <a:pt x="352" y="582"/>
                      <a:pt x="389" y="575"/>
                      <a:pt x="425" y="560"/>
                    </a:cubicBezTo>
                    <a:cubicBezTo>
                      <a:pt x="575" y="497"/>
                      <a:pt x="650" y="335"/>
                      <a:pt x="587" y="185"/>
                    </a:cubicBezTo>
                    <a:cubicBezTo>
                      <a:pt x="549" y="71"/>
                      <a:pt x="439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04" name="Google Shape;8604;p40"/>
              <p:cNvSpPr/>
              <p:nvPr/>
            </p:nvSpPr>
            <p:spPr>
              <a:xfrm>
                <a:off x="3333550" y="3415300"/>
                <a:ext cx="16275" cy="14500"/>
              </a:xfrm>
              <a:custGeom>
                <a:rect b="b" l="l" r="r" t="t"/>
                <a:pathLst>
                  <a:path extrusionOk="0" h="580" w="651">
                    <a:moveTo>
                      <a:pt x="349" y="1"/>
                    </a:moveTo>
                    <a:cubicBezTo>
                      <a:pt x="254" y="1"/>
                      <a:pt x="159" y="48"/>
                      <a:pt x="100" y="138"/>
                    </a:cubicBezTo>
                    <a:cubicBezTo>
                      <a:pt x="1" y="326"/>
                      <a:pt x="100" y="551"/>
                      <a:pt x="313" y="576"/>
                    </a:cubicBezTo>
                    <a:cubicBezTo>
                      <a:pt x="328" y="578"/>
                      <a:pt x="344" y="580"/>
                      <a:pt x="359" y="580"/>
                    </a:cubicBezTo>
                    <a:cubicBezTo>
                      <a:pt x="492" y="580"/>
                      <a:pt x="615" y="484"/>
                      <a:pt x="638" y="338"/>
                    </a:cubicBezTo>
                    <a:cubicBezTo>
                      <a:pt x="650" y="301"/>
                      <a:pt x="650" y="263"/>
                      <a:pt x="638" y="238"/>
                    </a:cubicBezTo>
                    <a:cubicBezTo>
                      <a:pt x="638" y="201"/>
                      <a:pt x="613" y="151"/>
                      <a:pt x="588" y="126"/>
                    </a:cubicBezTo>
                    <a:cubicBezTo>
                      <a:pt x="528" y="41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05" name="Google Shape;8605;p40"/>
              <p:cNvSpPr/>
              <p:nvPr/>
            </p:nvSpPr>
            <p:spPr>
              <a:xfrm>
                <a:off x="3370100" y="3396625"/>
                <a:ext cx="17425" cy="14600"/>
              </a:xfrm>
              <a:custGeom>
                <a:rect b="b" l="l" r="r" t="t"/>
                <a:pathLst>
                  <a:path extrusionOk="0" h="584" w="697">
                    <a:moveTo>
                      <a:pt x="348" y="1"/>
                    </a:moveTo>
                    <a:cubicBezTo>
                      <a:pt x="312" y="1"/>
                      <a:pt x="274" y="8"/>
                      <a:pt x="238" y="23"/>
                    </a:cubicBezTo>
                    <a:cubicBezTo>
                      <a:pt x="1" y="111"/>
                      <a:pt x="1" y="448"/>
                      <a:pt x="226" y="560"/>
                    </a:cubicBezTo>
                    <a:cubicBezTo>
                      <a:pt x="264" y="577"/>
                      <a:pt x="302" y="584"/>
                      <a:pt x="340" y="584"/>
                    </a:cubicBezTo>
                    <a:cubicBezTo>
                      <a:pt x="534" y="584"/>
                      <a:pt x="697" y="385"/>
                      <a:pt x="613" y="186"/>
                    </a:cubicBezTo>
                    <a:cubicBezTo>
                      <a:pt x="575" y="72"/>
                      <a:pt x="465" y="1"/>
                      <a:pt x="3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06" name="Google Shape;8606;p40"/>
              <p:cNvSpPr/>
              <p:nvPr/>
            </p:nvSpPr>
            <p:spPr>
              <a:xfrm>
                <a:off x="3518825" y="3312375"/>
                <a:ext cx="15675" cy="14625"/>
              </a:xfrm>
              <a:custGeom>
                <a:rect b="b" l="l" r="r" t="t"/>
                <a:pathLst>
                  <a:path extrusionOk="0" h="585" w="627">
                    <a:moveTo>
                      <a:pt x="319" y="1"/>
                    </a:moveTo>
                    <a:cubicBezTo>
                      <a:pt x="240" y="1"/>
                      <a:pt x="159" y="34"/>
                      <a:pt x="100" y="106"/>
                    </a:cubicBezTo>
                    <a:cubicBezTo>
                      <a:pt x="0" y="231"/>
                      <a:pt x="13" y="419"/>
                      <a:pt x="138" y="519"/>
                    </a:cubicBezTo>
                    <a:cubicBezTo>
                      <a:pt x="193" y="564"/>
                      <a:pt x="257" y="584"/>
                      <a:pt x="318" y="584"/>
                    </a:cubicBezTo>
                    <a:cubicBezTo>
                      <a:pt x="478" y="584"/>
                      <a:pt x="627" y="449"/>
                      <a:pt x="600" y="269"/>
                    </a:cubicBezTo>
                    <a:cubicBezTo>
                      <a:pt x="592" y="102"/>
                      <a:pt x="457" y="1"/>
                      <a:pt x="3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07" name="Google Shape;8607;p40"/>
              <p:cNvSpPr/>
              <p:nvPr/>
            </p:nvSpPr>
            <p:spPr>
              <a:xfrm>
                <a:off x="3556000" y="3291900"/>
                <a:ext cx="18225" cy="14475"/>
              </a:xfrm>
              <a:custGeom>
                <a:rect b="b" l="l" r="r" t="t"/>
                <a:pathLst>
                  <a:path extrusionOk="0" h="579" w="729">
                    <a:moveTo>
                      <a:pt x="355" y="1"/>
                    </a:moveTo>
                    <a:cubicBezTo>
                      <a:pt x="260" y="1"/>
                      <a:pt x="164" y="48"/>
                      <a:pt x="113" y="138"/>
                    </a:cubicBezTo>
                    <a:cubicBezTo>
                      <a:pt x="0" y="313"/>
                      <a:pt x="113" y="538"/>
                      <a:pt x="313" y="576"/>
                    </a:cubicBezTo>
                    <a:cubicBezTo>
                      <a:pt x="328" y="578"/>
                      <a:pt x="342" y="579"/>
                      <a:pt x="357" y="579"/>
                    </a:cubicBezTo>
                    <a:cubicBezTo>
                      <a:pt x="582" y="579"/>
                      <a:pt x="728" y="314"/>
                      <a:pt x="588" y="126"/>
                    </a:cubicBezTo>
                    <a:cubicBezTo>
                      <a:pt x="533" y="41"/>
                      <a:pt x="444" y="1"/>
                      <a:pt x="3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08" name="Google Shape;8608;p40"/>
              <p:cNvSpPr/>
              <p:nvPr/>
            </p:nvSpPr>
            <p:spPr>
              <a:xfrm>
                <a:off x="3489175" y="3278750"/>
                <a:ext cx="18275" cy="14500"/>
              </a:xfrm>
              <a:custGeom>
                <a:rect b="b" l="l" r="r" t="t"/>
                <a:pathLst>
                  <a:path extrusionOk="0" h="580" w="731">
                    <a:moveTo>
                      <a:pt x="381" y="0"/>
                    </a:moveTo>
                    <a:cubicBezTo>
                      <a:pt x="186" y="0"/>
                      <a:pt x="1" y="207"/>
                      <a:pt x="124" y="427"/>
                    </a:cubicBezTo>
                    <a:cubicBezTo>
                      <a:pt x="179" y="534"/>
                      <a:pt x="273" y="579"/>
                      <a:pt x="367" y="579"/>
                    </a:cubicBezTo>
                    <a:cubicBezTo>
                      <a:pt x="548" y="579"/>
                      <a:pt x="731" y="411"/>
                      <a:pt x="649" y="189"/>
                    </a:cubicBezTo>
                    <a:cubicBezTo>
                      <a:pt x="636" y="164"/>
                      <a:pt x="624" y="139"/>
                      <a:pt x="611" y="127"/>
                    </a:cubicBezTo>
                    <a:cubicBezTo>
                      <a:pt x="548" y="37"/>
                      <a:pt x="464" y="0"/>
                      <a:pt x="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09" name="Google Shape;8609;p40"/>
              <p:cNvSpPr/>
              <p:nvPr/>
            </p:nvSpPr>
            <p:spPr>
              <a:xfrm>
                <a:off x="3500700" y="3239625"/>
                <a:ext cx="15025" cy="14650"/>
              </a:xfrm>
              <a:custGeom>
                <a:rect b="b" l="l" r="r" t="t"/>
                <a:pathLst>
                  <a:path extrusionOk="0" h="586" w="601">
                    <a:moveTo>
                      <a:pt x="297" y="1"/>
                    </a:moveTo>
                    <a:cubicBezTo>
                      <a:pt x="213" y="1"/>
                      <a:pt x="131" y="35"/>
                      <a:pt x="75" y="105"/>
                    </a:cubicBezTo>
                    <a:cubicBezTo>
                      <a:pt x="25" y="167"/>
                      <a:pt x="0" y="242"/>
                      <a:pt x="13" y="317"/>
                    </a:cubicBezTo>
                    <a:cubicBezTo>
                      <a:pt x="29" y="484"/>
                      <a:pt x="166" y="585"/>
                      <a:pt x="306" y="585"/>
                    </a:cubicBezTo>
                    <a:cubicBezTo>
                      <a:pt x="385" y="585"/>
                      <a:pt x="466" y="552"/>
                      <a:pt x="525" y="480"/>
                    </a:cubicBezTo>
                    <a:cubicBezTo>
                      <a:pt x="575" y="417"/>
                      <a:pt x="600" y="342"/>
                      <a:pt x="588" y="267"/>
                    </a:cubicBezTo>
                    <a:cubicBezTo>
                      <a:pt x="588" y="242"/>
                      <a:pt x="575" y="217"/>
                      <a:pt x="575" y="192"/>
                    </a:cubicBezTo>
                    <a:cubicBezTo>
                      <a:pt x="550" y="142"/>
                      <a:pt x="525" y="105"/>
                      <a:pt x="488" y="67"/>
                    </a:cubicBezTo>
                    <a:cubicBezTo>
                      <a:pt x="432" y="23"/>
                      <a:pt x="364" y="1"/>
                      <a:pt x="2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10" name="Google Shape;8610;p40"/>
              <p:cNvSpPr/>
              <p:nvPr/>
            </p:nvSpPr>
            <p:spPr>
              <a:xfrm>
                <a:off x="3534425" y="3238975"/>
                <a:ext cx="17600" cy="14625"/>
              </a:xfrm>
              <a:custGeom>
                <a:rect b="b" l="l" r="r" t="t"/>
                <a:pathLst>
                  <a:path extrusionOk="0" h="585" w="704">
                    <a:moveTo>
                      <a:pt x="385" y="0"/>
                    </a:moveTo>
                    <a:cubicBezTo>
                      <a:pt x="327" y="0"/>
                      <a:pt x="268" y="17"/>
                      <a:pt x="213" y="56"/>
                    </a:cubicBezTo>
                    <a:cubicBezTo>
                      <a:pt x="1" y="206"/>
                      <a:pt x="88" y="531"/>
                      <a:pt x="338" y="581"/>
                    </a:cubicBezTo>
                    <a:cubicBezTo>
                      <a:pt x="354" y="583"/>
                      <a:pt x="369" y="584"/>
                      <a:pt x="384" y="584"/>
                    </a:cubicBezTo>
                    <a:cubicBezTo>
                      <a:pt x="528" y="584"/>
                      <a:pt x="653" y="478"/>
                      <a:pt x="676" y="331"/>
                    </a:cubicBezTo>
                    <a:cubicBezTo>
                      <a:pt x="704" y="145"/>
                      <a:pt x="552" y="0"/>
                      <a:pt x="3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11" name="Google Shape;8611;p40"/>
              <p:cNvSpPr/>
              <p:nvPr/>
            </p:nvSpPr>
            <p:spPr>
              <a:xfrm>
                <a:off x="3568800" y="3258700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1" y="1"/>
                    </a:moveTo>
                    <a:cubicBezTo>
                      <a:pt x="289" y="1"/>
                      <a:pt x="257" y="6"/>
                      <a:pt x="225" y="17"/>
                    </a:cubicBezTo>
                    <a:cubicBezTo>
                      <a:pt x="76" y="79"/>
                      <a:pt x="1" y="241"/>
                      <a:pt x="63" y="391"/>
                    </a:cubicBezTo>
                    <a:cubicBezTo>
                      <a:pt x="101" y="505"/>
                      <a:pt x="211" y="576"/>
                      <a:pt x="322" y="576"/>
                    </a:cubicBezTo>
                    <a:cubicBezTo>
                      <a:pt x="357" y="576"/>
                      <a:pt x="392" y="569"/>
                      <a:pt x="425" y="554"/>
                    </a:cubicBezTo>
                    <a:cubicBezTo>
                      <a:pt x="575" y="504"/>
                      <a:pt x="650" y="329"/>
                      <a:pt x="600" y="179"/>
                    </a:cubicBezTo>
                    <a:cubicBezTo>
                      <a:pt x="551" y="71"/>
                      <a:pt x="440" y="1"/>
                      <a:pt x="3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12" name="Google Shape;8612;p40"/>
              <p:cNvSpPr/>
              <p:nvPr/>
            </p:nvSpPr>
            <p:spPr>
              <a:xfrm>
                <a:off x="3477175" y="3179025"/>
                <a:ext cx="16200" cy="11825"/>
              </a:xfrm>
              <a:custGeom>
                <a:rect b="b" l="l" r="r" t="t"/>
                <a:pathLst>
                  <a:path extrusionOk="0" h="473" w="648">
                    <a:moveTo>
                      <a:pt x="309" y="1"/>
                    </a:moveTo>
                    <a:cubicBezTo>
                      <a:pt x="167" y="1"/>
                      <a:pt x="52" y="106"/>
                      <a:pt x="29" y="242"/>
                    </a:cubicBezTo>
                    <a:cubicBezTo>
                      <a:pt x="1" y="401"/>
                      <a:pt x="137" y="472"/>
                      <a:pt x="283" y="472"/>
                    </a:cubicBezTo>
                    <a:cubicBezTo>
                      <a:pt x="458" y="472"/>
                      <a:pt x="647" y="369"/>
                      <a:pt x="579" y="192"/>
                    </a:cubicBezTo>
                    <a:cubicBezTo>
                      <a:pt x="541" y="92"/>
                      <a:pt x="454" y="17"/>
                      <a:pt x="354" y="4"/>
                    </a:cubicBezTo>
                    <a:cubicBezTo>
                      <a:pt x="339" y="2"/>
                      <a:pt x="324" y="1"/>
                      <a:pt x="3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13" name="Google Shape;8613;p40"/>
              <p:cNvSpPr/>
              <p:nvPr/>
            </p:nvSpPr>
            <p:spPr>
              <a:xfrm>
                <a:off x="3514750" y="3167175"/>
                <a:ext cx="15775" cy="14550"/>
              </a:xfrm>
              <a:custGeom>
                <a:rect b="b" l="l" r="r" t="t"/>
                <a:pathLst>
                  <a:path extrusionOk="0" h="582" w="631">
                    <a:moveTo>
                      <a:pt x="326" y="1"/>
                    </a:moveTo>
                    <a:cubicBezTo>
                      <a:pt x="245" y="1"/>
                      <a:pt x="161" y="37"/>
                      <a:pt x="101" y="116"/>
                    </a:cubicBezTo>
                    <a:cubicBezTo>
                      <a:pt x="1" y="228"/>
                      <a:pt x="13" y="416"/>
                      <a:pt x="138" y="516"/>
                    </a:cubicBezTo>
                    <a:cubicBezTo>
                      <a:pt x="197" y="561"/>
                      <a:pt x="262" y="581"/>
                      <a:pt x="325" y="581"/>
                    </a:cubicBezTo>
                    <a:cubicBezTo>
                      <a:pt x="486" y="581"/>
                      <a:pt x="631" y="446"/>
                      <a:pt x="613" y="266"/>
                    </a:cubicBezTo>
                    <a:cubicBezTo>
                      <a:pt x="597" y="102"/>
                      <a:pt x="464" y="1"/>
                      <a:pt x="3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14" name="Google Shape;8614;p40"/>
              <p:cNvSpPr/>
              <p:nvPr/>
            </p:nvSpPr>
            <p:spPr>
              <a:xfrm>
                <a:off x="3461650" y="3212125"/>
                <a:ext cx="17725" cy="14550"/>
              </a:xfrm>
              <a:custGeom>
                <a:rect b="b" l="l" r="r" t="t"/>
                <a:pathLst>
                  <a:path extrusionOk="0" h="582" w="709">
                    <a:moveTo>
                      <a:pt x="360" y="1"/>
                    </a:moveTo>
                    <a:cubicBezTo>
                      <a:pt x="276" y="1"/>
                      <a:pt x="193" y="36"/>
                      <a:pt x="138" y="105"/>
                    </a:cubicBezTo>
                    <a:cubicBezTo>
                      <a:pt x="0" y="280"/>
                      <a:pt x="100" y="542"/>
                      <a:pt x="325" y="580"/>
                    </a:cubicBezTo>
                    <a:cubicBezTo>
                      <a:pt x="337" y="581"/>
                      <a:pt x="348" y="582"/>
                      <a:pt x="359" y="582"/>
                    </a:cubicBezTo>
                    <a:cubicBezTo>
                      <a:pt x="556" y="582"/>
                      <a:pt x="708" y="381"/>
                      <a:pt x="637" y="180"/>
                    </a:cubicBezTo>
                    <a:cubicBezTo>
                      <a:pt x="613" y="142"/>
                      <a:pt x="588" y="92"/>
                      <a:pt x="550" y="68"/>
                    </a:cubicBezTo>
                    <a:cubicBezTo>
                      <a:pt x="494" y="23"/>
                      <a:pt x="427" y="1"/>
                      <a:pt x="3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15" name="Google Shape;8615;p40"/>
              <p:cNvSpPr/>
              <p:nvPr/>
            </p:nvSpPr>
            <p:spPr>
              <a:xfrm>
                <a:off x="3541925" y="3201075"/>
                <a:ext cx="16600" cy="14550"/>
              </a:xfrm>
              <a:custGeom>
                <a:rect b="b" l="l" r="r" t="t"/>
                <a:pathLst>
                  <a:path extrusionOk="0" h="582" w="664">
                    <a:moveTo>
                      <a:pt x="335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85"/>
                      <a:pt x="1" y="247"/>
                      <a:pt x="63" y="397"/>
                    </a:cubicBezTo>
                    <a:cubicBezTo>
                      <a:pt x="111" y="511"/>
                      <a:pt x="216" y="582"/>
                      <a:pt x="329" y="582"/>
                    </a:cubicBezTo>
                    <a:cubicBezTo>
                      <a:pt x="365" y="582"/>
                      <a:pt x="402" y="575"/>
                      <a:pt x="438" y="559"/>
                    </a:cubicBezTo>
                    <a:cubicBezTo>
                      <a:pt x="588" y="510"/>
                      <a:pt x="663" y="335"/>
                      <a:pt x="601" y="185"/>
                    </a:cubicBezTo>
                    <a:cubicBezTo>
                      <a:pt x="553" y="71"/>
                      <a:pt x="448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16" name="Google Shape;8616;p40"/>
              <p:cNvSpPr/>
              <p:nvPr/>
            </p:nvSpPr>
            <p:spPr>
              <a:xfrm>
                <a:off x="3632850" y="3267500"/>
                <a:ext cx="19225" cy="14425"/>
              </a:xfrm>
              <a:custGeom>
                <a:rect b="b" l="l" r="r" t="t"/>
                <a:pathLst>
                  <a:path extrusionOk="0" h="577" w="769">
                    <a:moveTo>
                      <a:pt x="393" y="0"/>
                    </a:moveTo>
                    <a:cubicBezTo>
                      <a:pt x="383" y="0"/>
                      <a:pt x="373" y="1"/>
                      <a:pt x="363" y="2"/>
                    </a:cubicBezTo>
                    <a:cubicBezTo>
                      <a:pt x="100" y="27"/>
                      <a:pt x="0" y="352"/>
                      <a:pt x="200" y="514"/>
                    </a:cubicBezTo>
                    <a:cubicBezTo>
                      <a:pt x="254" y="557"/>
                      <a:pt x="319" y="577"/>
                      <a:pt x="383" y="577"/>
                    </a:cubicBezTo>
                    <a:cubicBezTo>
                      <a:pt x="470" y="577"/>
                      <a:pt x="555" y="541"/>
                      <a:pt x="613" y="477"/>
                    </a:cubicBezTo>
                    <a:cubicBezTo>
                      <a:pt x="768" y="273"/>
                      <a:pt x="625" y="0"/>
                      <a:pt x="3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17" name="Google Shape;8617;p40"/>
              <p:cNvSpPr/>
              <p:nvPr/>
            </p:nvSpPr>
            <p:spPr>
              <a:xfrm>
                <a:off x="3609425" y="3203375"/>
                <a:ext cx="16225" cy="14550"/>
              </a:xfrm>
              <a:custGeom>
                <a:rect b="b" l="l" r="r" t="t"/>
                <a:pathLst>
                  <a:path extrusionOk="0" h="582" w="649">
                    <a:moveTo>
                      <a:pt x="347" y="1"/>
                    </a:moveTo>
                    <a:cubicBezTo>
                      <a:pt x="263" y="1"/>
                      <a:pt x="181" y="36"/>
                      <a:pt x="125" y="105"/>
                    </a:cubicBezTo>
                    <a:cubicBezTo>
                      <a:pt x="0" y="268"/>
                      <a:pt x="63" y="505"/>
                      <a:pt x="263" y="567"/>
                    </a:cubicBezTo>
                    <a:cubicBezTo>
                      <a:pt x="292" y="577"/>
                      <a:pt x="321" y="581"/>
                      <a:pt x="350" y="581"/>
                    </a:cubicBezTo>
                    <a:cubicBezTo>
                      <a:pt x="514" y="581"/>
                      <a:pt x="648" y="438"/>
                      <a:pt x="637" y="268"/>
                    </a:cubicBezTo>
                    <a:cubicBezTo>
                      <a:pt x="637" y="230"/>
                      <a:pt x="625" y="218"/>
                      <a:pt x="612" y="193"/>
                    </a:cubicBezTo>
                    <a:cubicBezTo>
                      <a:pt x="600" y="143"/>
                      <a:pt x="575" y="105"/>
                      <a:pt x="537" y="68"/>
                    </a:cubicBezTo>
                    <a:cubicBezTo>
                      <a:pt x="482" y="23"/>
                      <a:pt x="414" y="1"/>
                      <a:pt x="3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18" name="Google Shape;8618;p40"/>
              <p:cNvSpPr/>
              <p:nvPr/>
            </p:nvSpPr>
            <p:spPr>
              <a:xfrm>
                <a:off x="3591600" y="3238875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34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85"/>
                      <a:pt x="1" y="247"/>
                      <a:pt x="51" y="397"/>
                    </a:cubicBezTo>
                    <a:cubicBezTo>
                      <a:pt x="98" y="511"/>
                      <a:pt x="203" y="582"/>
                      <a:pt x="317" y="582"/>
                    </a:cubicBezTo>
                    <a:cubicBezTo>
                      <a:pt x="353" y="582"/>
                      <a:pt x="390" y="575"/>
                      <a:pt x="426" y="560"/>
                    </a:cubicBezTo>
                    <a:cubicBezTo>
                      <a:pt x="576" y="497"/>
                      <a:pt x="651" y="335"/>
                      <a:pt x="588" y="185"/>
                    </a:cubicBezTo>
                    <a:cubicBezTo>
                      <a:pt x="550" y="71"/>
                      <a:pt x="447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19" name="Google Shape;8619;p40"/>
              <p:cNvSpPr/>
              <p:nvPr/>
            </p:nvSpPr>
            <p:spPr>
              <a:xfrm>
                <a:off x="3585050" y="3133725"/>
                <a:ext cx="16050" cy="14375"/>
              </a:xfrm>
              <a:custGeom>
                <a:rect b="b" l="l" r="r" t="t"/>
                <a:pathLst>
                  <a:path extrusionOk="0" h="575" w="642">
                    <a:moveTo>
                      <a:pt x="296" y="1"/>
                    </a:moveTo>
                    <a:cubicBezTo>
                      <a:pt x="161" y="1"/>
                      <a:pt x="36" y="107"/>
                      <a:pt x="13" y="254"/>
                    </a:cubicBezTo>
                    <a:cubicBezTo>
                      <a:pt x="0" y="329"/>
                      <a:pt x="13" y="404"/>
                      <a:pt x="63" y="467"/>
                    </a:cubicBezTo>
                    <a:cubicBezTo>
                      <a:pt x="123" y="542"/>
                      <a:pt x="203" y="574"/>
                      <a:pt x="281" y="574"/>
                    </a:cubicBezTo>
                    <a:cubicBezTo>
                      <a:pt x="464" y="574"/>
                      <a:pt x="641" y="401"/>
                      <a:pt x="563" y="192"/>
                    </a:cubicBezTo>
                    <a:cubicBezTo>
                      <a:pt x="563" y="167"/>
                      <a:pt x="550" y="142"/>
                      <a:pt x="525" y="117"/>
                    </a:cubicBezTo>
                    <a:cubicBezTo>
                      <a:pt x="488" y="54"/>
                      <a:pt x="413" y="17"/>
                      <a:pt x="338" y="4"/>
                    </a:cubicBezTo>
                    <a:cubicBezTo>
                      <a:pt x="324" y="2"/>
                      <a:pt x="310" y="1"/>
                      <a:pt x="2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20" name="Google Shape;8620;p40"/>
              <p:cNvSpPr/>
              <p:nvPr/>
            </p:nvSpPr>
            <p:spPr>
              <a:xfrm>
                <a:off x="3571000" y="3179825"/>
                <a:ext cx="16575" cy="14550"/>
              </a:xfrm>
              <a:custGeom>
                <a:rect b="b" l="l" r="r" t="t"/>
                <a:pathLst>
                  <a:path extrusionOk="0" h="582" w="663">
                    <a:moveTo>
                      <a:pt x="335" y="0"/>
                    </a:moveTo>
                    <a:cubicBezTo>
                      <a:pt x="299" y="0"/>
                      <a:pt x="261" y="7"/>
                      <a:pt x="225" y="22"/>
                    </a:cubicBezTo>
                    <a:cubicBezTo>
                      <a:pt x="75" y="85"/>
                      <a:pt x="0" y="247"/>
                      <a:pt x="63" y="397"/>
                    </a:cubicBezTo>
                    <a:cubicBezTo>
                      <a:pt x="110" y="511"/>
                      <a:pt x="215" y="582"/>
                      <a:pt x="329" y="582"/>
                    </a:cubicBezTo>
                    <a:cubicBezTo>
                      <a:pt x="365" y="582"/>
                      <a:pt x="401" y="575"/>
                      <a:pt x="437" y="560"/>
                    </a:cubicBezTo>
                    <a:cubicBezTo>
                      <a:pt x="587" y="497"/>
                      <a:pt x="662" y="335"/>
                      <a:pt x="600" y="185"/>
                    </a:cubicBezTo>
                    <a:cubicBezTo>
                      <a:pt x="562" y="71"/>
                      <a:pt x="452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21" name="Google Shape;8621;p40"/>
              <p:cNvSpPr/>
              <p:nvPr/>
            </p:nvSpPr>
            <p:spPr>
              <a:xfrm>
                <a:off x="3449775" y="3335100"/>
                <a:ext cx="19475" cy="14400"/>
              </a:xfrm>
              <a:custGeom>
                <a:rect b="b" l="l" r="r" t="t"/>
                <a:pathLst>
                  <a:path extrusionOk="0" h="576" w="779">
                    <a:moveTo>
                      <a:pt x="376" y="0"/>
                    </a:moveTo>
                    <a:cubicBezTo>
                      <a:pt x="352" y="0"/>
                      <a:pt x="326" y="3"/>
                      <a:pt x="300" y="10"/>
                    </a:cubicBezTo>
                    <a:cubicBezTo>
                      <a:pt x="0" y="85"/>
                      <a:pt x="13" y="522"/>
                      <a:pt x="325" y="572"/>
                    </a:cubicBezTo>
                    <a:cubicBezTo>
                      <a:pt x="338" y="574"/>
                      <a:pt x="352" y="575"/>
                      <a:pt x="365" y="575"/>
                    </a:cubicBezTo>
                    <a:cubicBezTo>
                      <a:pt x="426" y="575"/>
                      <a:pt x="486" y="553"/>
                      <a:pt x="538" y="522"/>
                    </a:cubicBezTo>
                    <a:cubicBezTo>
                      <a:pt x="778" y="350"/>
                      <a:pt x="641" y="0"/>
                      <a:pt x="3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22" name="Google Shape;8622;p40"/>
              <p:cNvSpPr/>
              <p:nvPr/>
            </p:nvSpPr>
            <p:spPr>
              <a:xfrm>
                <a:off x="3455350" y="3297750"/>
                <a:ext cx="17250" cy="12900"/>
              </a:xfrm>
              <a:custGeom>
                <a:rect b="b" l="l" r="r" t="t"/>
                <a:pathLst>
                  <a:path extrusionOk="0" h="516" w="690">
                    <a:moveTo>
                      <a:pt x="492" y="1"/>
                    </a:moveTo>
                    <a:cubicBezTo>
                      <a:pt x="279" y="1"/>
                      <a:pt x="0" y="286"/>
                      <a:pt x="215" y="454"/>
                    </a:cubicBezTo>
                    <a:cubicBezTo>
                      <a:pt x="267" y="496"/>
                      <a:pt x="328" y="516"/>
                      <a:pt x="388" y="516"/>
                    </a:cubicBezTo>
                    <a:cubicBezTo>
                      <a:pt x="473" y="516"/>
                      <a:pt x="556" y="477"/>
                      <a:pt x="615" y="404"/>
                    </a:cubicBezTo>
                    <a:cubicBezTo>
                      <a:pt x="665" y="342"/>
                      <a:pt x="690" y="267"/>
                      <a:pt x="677" y="192"/>
                    </a:cubicBezTo>
                    <a:cubicBezTo>
                      <a:pt x="677" y="167"/>
                      <a:pt x="665" y="142"/>
                      <a:pt x="665" y="117"/>
                    </a:cubicBezTo>
                    <a:cubicBezTo>
                      <a:pt x="630" y="34"/>
                      <a:pt x="565" y="1"/>
                      <a:pt x="4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23" name="Google Shape;8623;p40"/>
              <p:cNvSpPr/>
              <p:nvPr/>
            </p:nvSpPr>
            <p:spPr>
              <a:xfrm>
                <a:off x="3425725" y="3275300"/>
                <a:ext cx="16025" cy="14225"/>
              </a:xfrm>
              <a:custGeom>
                <a:rect b="b" l="l" r="r" t="t"/>
                <a:pathLst>
                  <a:path extrusionOk="0" h="569" w="641">
                    <a:moveTo>
                      <a:pt x="295" y="0"/>
                    </a:moveTo>
                    <a:cubicBezTo>
                      <a:pt x="163" y="0"/>
                      <a:pt x="30" y="88"/>
                      <a:pt x="0" y="240"/>
                    </a:cubicBezTo>
                    <a:cubicBezTo>
                      <a:pt x="0" y="315"/>
                      <a:pt x="13" y="390"/>
                      <a:pt x="63" y="452"/>
                    </a:cubicBezTo>
                    <a:cubicBezTo>
                      <a:pt x="124" y="534"/>
                      <a:pt x="207" y="568"/>
                      <a:pt x="288" y="568"/>
                    </a:cubicBezTo>
                    <a:cubicBezTo>
                      <a:pt x="468" y="568"/>
                      <a:pt x="640" y="397"/>
                      <a:pt x="562" y="190"/>
                    </a:cubicBezTo>
                    <a:cubicBezTo>
                      <a:pt x="550" y="165"/>
                      <a:pt x="537" y="140"/>
                      <a:pt x="525" y="115"/>
                    </a:cubicBezTo>
                    <a:cubicBezTo>
                      <a:pt x="466" y="37"/>
                      <a:pt x="381" y="0"/>
                      <a:pt x="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24" name="Google Shape;8624;p40"/>
              <p:cNvSpPr/>
              <p:nvPr/>
            </p:nvSpPr>
            <p:spPr>
              <a:xfrm>
                <a:off x="3402225" y="3207950"/>
                <a:ext cx="15775" cy="15050"/>
              </a:xfrm>
              <a:custGeom>
                <a:rect b="b" l="l" r="r" t="t"/>
                <a:pathLst>
                  <a:path extrusionOk="0" h="602" w="631">
                    <a:moveTo>
                      <a:pt x="313" y="1"/>
                    </a:moveTo>
                    <a:cubicBezTo>
                      <a:pt x="157" y="1"/>
                      <a:pt x="0" y="122"/>
                      <a:pt x="15" y="322"/>
                    </a:cubicBezTo>
                    <a:cubicBezTo>
                      <a:pt x="27" y="513"/>
                      <a:pt x="167" y="602"/>
                      <a:pt x="306" y="602"/>
                    </a:cubicBezTo>
                    <a:cubicBezTo>
                      <a:pt x="468" y="602"/>
                      <a:pt x="630" y="481"/>
                      <a:pt x="590" y="259"/>
                    </a:cubicBezTo>
                    <a:cubicBezTo>
                      <a:pt x="590" y="235"/>
                      <a:pt x="578" y="210"/>
                      <a:pt x="578" y="185"/>
                    </a:cubicBezTo>
                    <a:cubicBezTo>
                      <a:pt x="527" y="58"/>
                      <a:pt x="420" y="1"/>
                      <a:pt x="31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25" name="Google Shape;8625;p40"/>
              <p:cNvSpPr/>
              <p:nvPr/>
            </p:nvSpPr>
            <p:spPr>
              <a:xfrm>
                <a:off x="3427125" y="3236175"/>
                <a:ext cx="18800" cy="14575"/>
              </a:xfrm>
              <a:custGeom>
                <a:rect b="b" l="l" r="r" t="t"/>
                <a:pathLst>
                  <a:path extrusionOk="0" h="583" w="752">
                    <a:moveTo>
                      <a:pt x="388" y="1"/>
                    </a:moveTo>
                    <a:cubicBezTo>
                      <a:pt x="61" y="1"/>
                      <a:pt x="1" y="521"/>
                      <a:pt x="356" y="580"/>
                    </a:cubicBezTo>
                    <a:cubicBezTo>
                      <a:pt x="369" y="581"/>
                      <a:pt x="381" y="582"/>
                      <a:pt x="393" y="582"/>
                    </a:cubicBezTo>
                    <a:cubicBezTo>
                      <a:pt x="600" y="582"/>
                      <a:pt x="752" y="382"/>
                      <a:pt x="669" y="193"/>
                    </a:cubicBezTo>
                    <a:cubicBezTo>
                      <a:pt x="669" y="168"/>
                      <a:pt x="656" y="143"/>
                      <a:pt x="631" y="118"/>
                    </a:cubicBezTo>
                    <a:cubicBezTo>
                      <a:pt x="594" y="55"/>
                      <a:pt x="519" y="18"/>
                      <a:pt x="444" y="5"/>
                    </a:cubicBezTo>
                    <a:cubicBezTo>
                      <a:pt x="425" y="2"/>
                      <a:pt x="406" y="1"/>
                      <a:pt x="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26" name="Google Shape;8626;p40"/>
              <p:cNvSpPr/>
              <p:nvPr/>
            </p:nvSpPr>
            <p:spPr>
              <a:xfrm>
                <a:off x="3571325" y="3219750"/>
                <a:ext cx="18325" cy="14750"/>
              </a:xfrm>
              <a:custGeom>
                <a:rect b="b" l="l" r="r" t="t"/>
                <a:pathLst>
                  <a:path extrusionOk="0" h="590" w="733">
                    <a:moveTo>
                      <a:pt x="399" y="0"/>
                    </a:moveTo>
                    <a:cubicBezTo>
                      <a:pt x="194" y="0"/>
                      <a:pt x="0" y="238"/>
                      <a:pt x="162" y="462"/>
                    </a:cubicBezTo>
                    <a:cubicBezTo>
                      <a:pt x="199" y="525"/>
                      <a:pt x="274" y="575"/>
                      <a:pt x="349" y="587"/>
                    </a:cubicBezTo>
                    <a:cubicBezTo>
                      <a:pt x="362" y="589"/>
                      <a:pt x="374" y="589"/>
                      <a:pt x="385" y="589"/>
                    </a:cubicBezTo>
                    <a:cubicBezTo>
                      <a:pt x="591" y="589"/>
                      <a:pt x="733" y="388"/>
                      <a:pt x="662" y="187"/>
                    </a:cubicBezTo>
                    <a:cubicBezTo>
                      <a:pt x="649" y="162"/>
                      <a:pt x="637" y="150"/>
                      <a:pt x="624" y="125"/>
                    </a:cubicBezTo>
                    <a:cubicBezTo>
                      <a:pt x="561" y="37"/>
                      <a:pt x="479" y="0"/>
                      <a:pt x="3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27" name="Google Shape;8627;p40"/>
              <p:cNvSpPr/>
              <p:nvPr/>
            </p:nvSpPr>
            <p:spPr>
              <a:xfrm>
                <a:off x="3505700" y="3205800"/>
                <a:ext cx="17725" cy="14625"/>
              </a:xfrm>
              <a:custGeom>
                <a:rect b="b" l="l" r="r" t="t"/>
                <a:pathLst>
                  <a:path extrusionOk="0" h="585" w="709">
                    <a:moveTo>
                      <a:pt x="357" y="0"/>
                    </a:moveTo>
                    <a:cubicBezTo>
                      <a:pt x="263" y="0"/>
                      <a:pt x="170" y="44"/>
                      <a:pt x="113" y="133"/>
                    </a:cubicBezTo>
                    <a:cubicBezTo>
                      <a:pt x="0" y="321"/>
                      <a:pt x="113" y="545"/>
                      <a:pt x="325" y="570"/>
                    </a:cubicBezTo>
                    <a:lnTo>
                      <a:pt x="325" y="583"/>
                    </a:lnTo>
                    <a:cubicBezTo>
                      <a:pt x="337" y="584"/>
                      <a:pt x="348" y="585"/>
                      <a:pt x="359" y="585"/>
                    </a:cubicBezTo>
                    <a:cubicBezTo>
                      <a:pt x="556" y="585"/>
                      <a:pt x="708" y="384"/>
                      <a:pt x="638" y="183"/>
                    </a:cubicBezTo>
                    <a:cubicBezTo>
                      <a:pt x="625" y="158"/>
                      <a:pt x="613" y="146"/>
                      <a:pt x="600" y="121"/>
                    </a:cubicBezTo>
                    <a:cubicBezTo>
                      <a:pt x="539" y="41"/>
                      <a:pt x="447" y="0"/>
                      <a:pt x="3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28" name="Google Shape;8628;p40"/>
              <p:cNvSpPr/>
              <p:nvPr/>
            </p:nvSpPr>
            <p:spPr>
              <a:xfrm>
                <a:off x="3524975" y="3274975"/>
                <a:ext cx="16200" cy="11750"/>
              </a:xfrm>
              <a:custGeom>
                <a:rect b="b" l="l" r="r" t="t"/>
                <a:pathLst>
                  <a:path extrusionOk="0" h="470" w="648">
                    <a:moveTo>
                      <a:pt x="313" y="1"/>
                    </a:moveTo>
                    <a:cubicBezTo>
                      <a:pt x="181" y="1"/>
                      <a:pt x="52" y="88"/>
                      <a:pt x="29" y="240"/>
                    </a:cubicBezTo>
                    <a:cubicBezTo>
                      <a:pt x="1" y="398"/>
                      <a:pt x="135" y="469"/>
                      <a:pt x="280" y="469"/>
                    </a:cubicBezTo>
                    <a:cubicBezTo>
                      <a:pt x="456" y="469"/>
                      <a:pt x="648" y="363"/>
                      <a:pt x="579" y="178"/>
                    </a:cubicBezTo>
                    <a:cubicBezTo>
                      <a:pt x="566" y="153"/>
                      <a:pt x="554" y="140"/>
                      <a:pt x="541" y="115"/>
                    </a:cubicBezTo>
                    <a:cubicBezTo>
                      <a:pt x="483" y="37"/>
                      <a:pt x="397" y="1"/>
                      <a:pt x="31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29" name="Google Shape;8629;p40"/>
              <p:cNvSpPr/>
              <p:nvPr/>
            </p:nvSpPr>
            <p:spPr>
              <a:xfrm>
                <a:off x="3461925" y="3256550"/>
                <a:ext cx="18025" cy="14725"/>
              </a:xfrm>
              <a:custGeom>
                <a:rect b="b" l="l" r="r" t="t"/>
                <a:pathLst>
                  <a:path extrusionOk="0" h="589" w="721">
                    <a:moveTo>
                      <a:pt x="374" y="1"/>
                    </a:moveTo>
                    <a:cubicBezTo>
                      <a:pt x="182" y="1"/>
                      <a:pt x="0" y="208"/>
                      <a:pt x="114" y="427"/>
                    </a:cubicBezTo>
                    <a:cubicBezTo>
                      <a:pt x="175" y="540"/>
                      <a:pt x="272" y="588"/>
                      <a:pt x="367" y="588"/>
                    </a:cubicBezTo>
                    <a:cubicBezTo>
                      <a:pt x="547" y="588"/>
                      <a:pt x="721" y="418"/>
                      <a:pt x="639" y="190"/>
                    </a:cubicBezTo>
                    <a:cubicBezTo>
                      <a:pt x="639" y="165"/>
                      <a:pt x="626" y="153"/>
                      <a:pt x="602" y="128"/>
                    </a:cubicBezTo>
                    <a:cubicBezTo>
                      <a:pt x="538" y="38"/>
                      <a:pt x="455" y="1"/>
                      <a:pt x="3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30" name="Google Shape;8630;p40"/>
              <p:cNvSpPr/>
              <p:nvPr/>
            </p:nvSpPr>
            <p:spPr>
              <a:xfrm>
                <a:off x="3433800" y="3190325"/>
                <a:ext cx="18050" cy="14500"/>
              </a:xfrm>
              <a:custGeom>
                <a:rect b="b" l="l" r="r" t="t"/>
                <a:pathLst>
                  <a:path extrusionOk="0" h="580" w="722">
                    <a:moveTo>
                      <a:pt x="374" y="1"/>
                    </a:moveTo>
                    <a:cubicBezTo>
                      <a:pt x="182" y="1"/>
                      <a:pt x="0" y="208"/>
                      <a:pt x="114" y="427"/>
                    </a:cubicBezTo>
                    <a:cubicBezTo>
                      <a:pt x="174" y="534"/>
                      <a:pt x="269" y="580"/>
                      <a:pt x="363" y="580"/>
                    </a:cubicBezTo>
                    <a:cubicBezTo>
                      <a:pt x="544" y="580"/>
                      <a:pt x="721" y="412"/>
                      <a:pt x="639" y="190"/>
                    </a:cubicBezTo>
                    <a:cubicBezTo>
                      <a:pt x="639" y="165"/>
                      <a:pt x="627" y="140"/>
                      <a:pt x="602" y="127"/>
                    </a:cubicBezTo>
                    <a:cubicBezTo>
                      <a:pt x="539" y="38"/>
                      <a:pt x="455" y="1"/>
                      <a:pt x="3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31" name="Google Shape;8631;p40"/>
              <p:cNvSpPr/>
              <p:nvPr/>
            </p:nvSpPr>
            <p:spPr>
              <a:xfrm>
                <a:off x="3486000" y="3321025"/>
                <a:ext cx="15675" cy="14425"/>
              </a:xfrm>
              <a:custGeom>
                <a:rect b="b" l="l" r="r" t="t"/>
                <a:pathLst>
                  <a:path extrusionOk="0" h="577" w="627">
                    <a:moveTo>
                      <a:pt x="300" y="1"/>
                    </a:moveTo>
                    <a:cubicBezTo>
                      <a:pt x="170" y="1"/>
                      <a:pt x="39" y="85"/>
                      <a:pt x="13" y="248"/>
                    </a:cubicBezTo>
                    <a:cubicBezTo>
                      <a:pt x="1" y="323"/>
                      <a:pt x="26" y="398"/>
                      <a:pt x="63" y="460"/>
                    </a:cubicBezTo>
                    <a:cubicBezTo>
                      <a:pt x="124" y="541"/>
                      <a:pt x="208" y="577"/>
                      <a:pt x="290" y="577"/>
                    </a:cubicBezTo>
                    <a:cubicBezTo>
                      <a:pt x="461" y="577"/>
                      <a:pt x="626" y="425"/>
                      <a:pt x="576" y="223"/>
                    </a:cubicBezTo>
                    <a:cubicBezTo>
                      <a:pt x="540" y="73"/>
                      <a:pt x="420" y="1"/>
                      <a:pt x="3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32" name="Google Shape;8632;p40"/>
              <p:cNvSpPr/>
              <p:nvPr/>
            </p:nvSpPr>
            <p:spPr>
              <a:xfrm>
                <a:off x="3543525" y="3148525"/>
                <a:ext cx="18600" cy="14475"/>
              </a:xfrm>
              <a:custGeom>
                <a:rect b="b" l="l" r="r" t="t"/>
                <a:pathLst>
                  <a:path extrusionOk="0" h="579" w="744">
                    <a:moveTo>
                      <a:pt x="408" y="0"/>
                    </a:moveTo>
                    <a:cubicBezTo>
                      <a:pt x="200" y="0"/>
                      <a:pt x="0" y="238"/>
                      <a:pt x="162" y="462"/>
                    </a:cubicBezTo>
                    <a:cubicBezTo>
                      <a:pt x="212" y="525"/>
                      <a:pt x="274" y="575"/>
                      <a:pt x="362" y="575"/>
                    </a:cubicBezTo>
                    <a:cubicBezTo>
                      <a:pt x="378" y="577"/>
                      <a:pt x="395" y="579"/>
                      <a:pt x="411" y="579"/>
                    </a:cubicBezTo>
                    <a:cubicBezTo>
                      <a:pt x="600" y="579"/>
                      <a:pt x="743" y="383"/>
                      <a:pt x="674" y="187"/>
                    </a:cubicBezTo>
                    <a:cubicBezTo>
                      <a:pt x="662" y="162"/>
                      <a:pt x="649" y="150"/>
                      <a:pt x="637" y="125"/>
                    </a:cubicBezTo>
                    <a:cubicBezTo>
                      <a:pt x="573" y="37"/>
                      <a:pt x="490" y="0"/>
                      <a:pt x="4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33" name="Google Shape;8633;p40"/>
              <p:cNvSpPr/>
              <p:nvPr/>
            </p:nvSpPr>
            <p:spPr>
              <a:xfrm>
                <a:off x="3609475" y="3163100"/>
                <a:ext cx="17975" cy="14525"/>
              </a:xfrm>
              <a:custGeom>
                <a:rect b="b" l="l" r="r" t="t"/>
                <a:pathLst>
                  <a:path extrusionOk="0" h="581" w="719">
                    <a:moveTo>
                      <a:pt x="372" y="1"/>
                    </a:moveTo>
                    <a:cubicBezTo>
                      <a:pt x="155" y="1"/>
                      <a:pt x="1" y="256"/>
                      <a:pt x="148" y="466"/>
                    </a:cubicBezTo>
                    <a:cubicBezTo>
                      <a:pt x="186" y="529"/>
                      <a:pt x="261" y="566"/>
                      <a:pt x="336" y="579"/>
                    </a:cubicBezTo>
                    <a:cubicBezTo>
                      <a:pt x="348" y="580"/>
                      <a:pt x="360" y="581"/>
                      <a:pt x="371" y="581"/>
                    </a:cubicBezTo>
                    <a:cubicBezTo>
                      <a:pt x="577" y="581"/>
                      <a:pt x="719" y="380"/>
                      <a:pt x="648" y="179"/>
                    </a:cubicBezTo>
                    <a:cubicBezTo>
                      <a:pt x="623" y="117"/>
                      <a:pt x="560" y="54"/>
                      <a:pt x="498" y="29"/>
                    </a:cubicBezTo>
                    <a:cubicBezTo>
                      <a:pt x="455" y="9"/>
                      <a:pt x="412" y="1"/>
                      <a:pt x="3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34" name="Google Shape;8634;p40"/>
              <p:cNvSpPr/>
              <p:nvPr/>
            </p:nvSpPr>
            <p:spPr>
              <a:xfrm>
                <a:off x="3638775" y="3234675"/>
                <a:ext cx="19725" cy="14450"/>
              </a:xfrm>
              <a:custGeom>
                <a:rect b="b" l="l" r="r" t="t"/>
                <a:pathLst>
                  <a:path extrusionOk="0" h="578" w="789">
                    <a:moveTo>
                      <a:pt x="389" y="1"/>
                    </a:moveTo>
                    <a:cubicBezTo>
                      <a:pt x="36" y="1"/>
                      <a:pt x="0" y="529"/>
                      <a:pt x="363" y="578"/>
                    </a:cubicBezTo>
                    <a:lnTo>
                      <a:pt x="363" y="565"/>
                    </a:lnTo>
                    <a:cubicBezTo>
                      <a:pt x="376" y="566"/>
                      <a:pt x="388" y="567"/>
                      <a:pt x="400" y="567"/>
                    </a:cubicBezTo>
                    <a:cubicBezTo>
                      <a:pt x="730" y="567"/>
                      <a:pt x="789" y="75"/>
                      <a:pt x="451" y="3"/>
                    </a:cubicBezTo>
                    <a:lnTo>
                      <a:pt x="426" y="3"/>
                    </a:lnTo>
                    <a:cubicBezTo>
                      <a:pt x="413" y="2"/>
                      <a:pt x="401" y="1"/>
                      <a:pt x="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35" name="Google Shape;8635;p40"/>
              <p:cNvSpPr/>
              <p:nvPr/>
            </p:nvSpPr>
            <p:spPr>
              <a:xfrm>
                <a:off x="3601300" y="3279025"/>
                <a:ext cx="16575" cy="14550"/>
              </a:xfrm>
              <a:custGeom>
                <a:rect b="b" l="l" r="r" t="t"/>
                <a:pathLst>
                  <a:path extrusionOk="0" h="582" w="663">
                    <a:moveTo>
                      <a:pt x="320" y="0"/>
                    </a:moveTo>
                    <a:cubicBezTo>
                      <a:pt x="288" y="0"/>
                      <a:pt x="256" y="5"/>
                      <a:pt x="225" y="16"/>
                    </a:cubicBezTo>
                    <a:cubicBezTo>
                      <a:pt x="75" y="78"/>
                      <a:pt x="0" y="253"/>
                      <a:pt x="63" y="391"/>
                    </a:cubicBezTo>
                    <a:cubicBezTo>
                      <a:pt x="102" y="509"/>
                      <a:pt x="220" y="581"/>
                      <a:pt x="342" y="581"/>
                    </a:cubicBezTo>
                    <a:cubicBezTo>
                      <a:pt x="374" y="581"/>
                      <a:pt x="406" y="576"/>
                      <a:pt x="438" y="566"/>
                    </a:cubicBezTo>
                    <a:cubicBezTo>
                      <a:pt x="588" y="503"/>
                      <a:pt x="663" y="341"/>
                      <a:pt x="600" y="191"/>
                    </a:cubicBezTo>
                    <a:cubicBezTo>
                      <a:pt x="551" y="72"/>
                      <a:pt x="439" y="0"/>
                      <a:pt x="3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36" name="Google Shape;8636;p40"/>
              <p:cNvSpPr/>
              <p:nvPr/>
            </p:nvSpPr>
            <p:spPr>
              <a:xfrm>
                <a:off x="3478050" y="3364025"/>
                <a:ext cx="18250" cy="15250"/>
              </a:xfrm>
              <a:custGeom>
                <a:rect b="b" l="l" r="r" t="t"/>
                <a:pathLst>
                  <a:path extrusionOk="0" h="610" w="730">
                    <a:moveTo>
                      <a:pt x="351" y="1"/>
                    </a:moveTo>
                    <a:cubicBezTo>
                      <a:pt x="167" y="1"/>
                      <a:pt x="0" y="185"/>
                      <a:pt x="81" y="402"/>
                    </a:cubicBezTo>
                    <a:cubicBezTo>
                      <a:pt x="127" y="549"/>
                      <a:pt x="235" y="610"/>
                      <a:pt x="345" y="610"/>
                    </a:cubicBezTo>
                    <a:cubicBezTo>
                      <a:pt x="534" y="610"/>
                      <a:pt x="730" y="427"/>
                      <a:pt x="619" y="190"/>
                    </a:cubicBezTo>
                    <a:cubicBezTo>
                      <a:pt x="607" y="155"/>
                      <a:pt x="584" y="119"/>
                      <a:pt x="550" y="84"/>
                    </a:cubicBezTo>
                    <a:lnTo>
                      <a:pt x="550" y="84"/>
                    </a:lnTo>
                    <a:cubicBezTo>
                      <a:pt x="552" y="86"/>
                      <a:pt x="554" y="88"/>
                      <a:pt x="556" y="90"/>
                    </a:cubicBezTo>
                    <a:lnTo>
                      <a:pt x="544" y="77"/>
                    </a:lnTo>
                    <a:lnTo>
                      <a:pt x="544" y="77"/>
                    </a:lnTo>
                    <a:cubicBezTo>
                      <a:pt x="546" y="80"/>
                      <a:pt x="548" y="82"/>
                      <a:pt x="550" y="84"/>
                    </a:cubicBezTo>
                    <a:lnTo>
                      <a:pt x="550" y="84"/>
                    </a:lnTo>
                    <a:cubicBezTo>
                      <a:pt x="490" y="26"/>
                      <a:pt x="419" y="1"/>
                      <a:pt x="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37" name="Google Shape;8637;p40"/>
              <p:cNvSpPr/>
              <p:nvPr/>
            </p:nvSpPr>
            <p:spPr>
              <a:xfrm>
                <a:off x="3589725" y="3311350"/>
                <a:ext cx="17750" cy="14600"/>
              </a:xfrm>
              <a:custGeom>
                <a:rect b="b" l="l" r="r" t="t"/>
                <a:pathLst>
                  <a:path extrusionOk="0" h="584" w="710">
                    <a:moveTo>
                      <a:pt x="360" y="0"/>
                    </a:moveTo>
                    <a:cubicBezTo>
                      <a:pt x="324" y="0"/>
                      <a:pt x="287" y="7"/>
                      <a:pt x="251" y="22"/>
                    </a:cubicBezTo>
                    <a:cubicBezTo>
                      <a:pt x="13" y="110"/>
                      <a:pt x="1" y="447"/>
                      <a:pt x="238" y="560"/>
                    </a:cubicBezTo>
                    <a:cubicBezTo>
                      <a:pt x="277" y="576"/>
                      <a:pt x="315" y="583"/>
                      <a:pt x="352" y="583"/>
                    </a:cubicBezTo>
                    <a:cubicBezTo>
                      <a:pt x="547" y="583"/>
                      <a:pt x="710" y="384"/>
                      <a:pt x="626" y="185"/>
                    </a:cubicBezTo>
                    <a:cubicBezTo>
                      <a:pt x="578" y="71"/>
                      <a:pt x="473" y="0"/>
                      <a:pt x="3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38" name="Google Shape;8638;p40"/>
              <p:cNvSpPr/>
              <p:nvPr/>
            </p:nvSpPr>
            <p:spPr>
              <a:xfrm>
                <a:off x="3443300" y="3159275"/>
                <a:ext cx="17975" cy="14525"/>
              </a:xfrm>
              <a:custGeom>
                <a:rect b="b" l="l" r="r" t="t"/>
                <a:pathLst>
                  <a:path extrusionOk="0" h="581" w="719">
                    <a:moveTo>
                      <a:pt x="347" y="1"/>
                    </a:moveTo>
                    <a:cubicBezTo>
                      <a:pt x="171" y="1"/>
                      <a:pt x="0" y="155"/>
                      <a:pt x="72" y="369"/>
                    </a:cubicBezTo>
                    <a:cubicBezTo>
                      <a:pt x="114" y="519"/>
                      <a:pt x="223" y="581"/>
                      <a:pt x="335" y="581"/>
                    </a:cubicBezTo>
                    <a:cubicBezTo>
                      <a:pt x="524" y="581"/>
                      <a:pt x="719" y="405"/>
                      <a:pt x="609" y="170"/>
                    </a:cubicBezTo>
                    <a:cubicBezTo>
                      <a:pt x="550" y="51"/>
                      <a:pt x="448" y="1"/>
                      <a:pt x="3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39" name="Google Shape;8639;p40"/>
              <p:cNvSpPr/>
              <p:nvPr/>
            </p:nvSpPr>
            <p:spPr>
              <a:xfrm>
                <a:off x="3555375" y="3115225"/>
                <a:ext cx="17150" cy="14475"/>
              </a:xfrm>
              <a:custGeom>
                <a:rect b="b" l="l" r="r" t="t"/>
                <a:pathLst>
                  <a:path extrusionOk="0" h="579" w="686">
                    <a:moveTo>
                      <a:pt x="327" y="1"/>
                    </a:moveTo>
                    <a:cubicBezTo>
                      <a:pt x="294" y="1"/>
                      <a:pt x="260" y="7"/>
                      <a:pt x="225" y="20"/>
                    </a:cubicBezTo>
                    <a:cubicBezTo>
                      <a:pt x="75" y="82"/>
                      <a:pt x="0" y="244"/>
                      <a:pt x="63" y="394"/>
                    </a:cubicBezTo>
                    <a:cubicBezTo>
                      <a:pt x="108" y="516"/>
                      <a:pt x="218" y="579"/>
                      <a:pt x="331" y="579"/>
                    </a:cubicBezTo>
                    <a:cubicBezTo>
                      <a:pt x="437" y="579"/>
                      <a:pt x="545" y="523"/>
                      <a:pt x="600" y="407"/>
                    </a:cubicBezTo>
                    <a:cubicBezTo>
                      <a:pt x="685" y="204"/>
                      <a:pt x="524" y="1"/>
                      <a:pt x="3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40" name="Google Shape;8640;p40"/>
              <p:cNvSpPr/>
              <p:nvPr/>
            </p:nvSpPr>
            <p:spPr>
              <a:xfrm>
                <a:off x="3405725" y="3173875"/>
                <a:ext cx="14950" cy="14250"/>
              </a:xfrm>
              <a:custGeom>
                <a:rect b="b" l="l" r="r" t="t"/>
                <a:pathLst>
                  <a:path extrusionOk="0" h="570" w="598">
                    <a:moveTo>
                      <a:pt x="290" y="1"/>
                    </a:moveTo>
                    <a:cubicBezTo>
                      <a:pt x="155" y="1"/>
                      <a:pt x="19" y="89"/>
                      <a:pt x="0" y="260"/>
                    </a:cubicBezTo>
                    <a:cubicBezTo>
                      <a:pt x="0" y="298"/>
                      <a:pt x="0" y="348"/>
                      <a:pt x="25" y="385"/>
                    </a:cubicBezTo>
                    <a:cubicBezTo>
                      <a:pt x="71" y="512"/>
                      <a:pt x="177" y="569"/>
                      <a:pt x="283" y="569"/>
                    </a:cubicBezTo>
                    <a:cubicBezTo>
                      <a:pt x="439" y="569"/>
                      <a:pt x="597" y="448"/>
                      <a:pt x="575" y="248"/>
                    </a:cubicBezTo>
                    <a:cubicBezTo>
                      <a:pt x="551" y="82"/>
                      <a:pt x="421" y="1"/>
                      <a:pt x="2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41" name="Google Shape;8641;p40"/>
              <p:cNvSpPr/>
              <p:nvPr/>
            </p:nvSpPr>
            <p:spPr>
              <a:xfrm>
                <a:off x="3446500" y="3372000"/>
                <a:ext cx="17675" cy="15025"/>
              </a:xfrm>
              <a:custGeom>
                <a:rect b="b" l="l" r="r" t="t"/>
                <a:pathLst>
                  <a:path extrusionOk="0" h="601" w="707">
                    <a:moveTo>
                      <a:pt x="390" y="1"/>
                    </a:moveTo>
                    <a:cubicBezTo>
                      <a:pt x="197" y="1"/>
                      <a:pt x="0" y="183"/>
                      <a:pt x="119" y="421"/>
                    </a:cubicBezTo>
                    <a:cubicBezTo>
                      <a:pt x="156" y="521"/>
                      <a:pt x="244" y="596"/>
                      <a:pt x="356" y="596"/>
                    </a:cubicBezTo>
                    <a:cubicBezTo>
                      <a:pt x="371" y="599"/>
                      <a:pt x="384" y="601"/>
                      <a:pt x="398" y="601"/>
                    </a:cubicBezTo>
                    <a:cubicBezTo>
                      <a:pt x="429" y="601"/>
                      <a:pt x="458" y="592"/>
                      <a:pt x="494" y="583"/>
                    </a:cubicBezTo>
                    <a:cubicBezTo>
                      <a:pt x="644" y="521"/>
                      <a:pt x="706" y="358"/>
                      <a:pt x="656" y="208"/>
                    </a:cubicBezTo>
                    <a:cubicBezTo>
                      <a:pt x="610" y="62"/>
                      <a:pt x="501" y="1"/>
                      <a:pt x="3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42" name="Google Shape;8642;p40"/>
              <p:cNvSpPr/>
              <p:nvPr/>
            </p:nvSpPr>
            <p:spPr>
              <a:xfrm>
                <a:off x="3738750" y="3227075"/>
                <a:ext cx="15800" cy="14625"/>
              </a:xfrm>
              <a:custGeom>
                <a:rect b="b" l="l" r="r" t="t"/>
                <a:pathLst>
                  <a:path extrusionOk="0" h="585" w="632">
                    <a:moveTo>
                      <a:pt x="314" y="0"/>
                    </a:moveTo>
                    <a:cubicBezTo>
                      <a:pt x="234" y="0"/>
                      <a:pt x="156" y="33"/>
                      <a:pt x="101" y="107"/>
                    </a:cubicBezTo>
                    <a:cubicBezTo>
                      <a:pt x="1" y="232"/>
                      <a:pt x="13" y="419"/>
                      <a:pt x="138" y="519"/>
                    </a:cubicBezTo>
                    <a:cubicBezTo>
                      <a:pt x="193" y="564"/>
                      <a:pt x="256" y="584"/>
                      <a:pt x="318" y="584"/>
                    </a:cubicBezTo>
                    <a:cubicBezTo>
                      <a:pt x="479" y="584"/>
                      <a:pt x="631" y="447"/>
                      <a:pt x="613" y="257"/>
                    </a:cubicBezTo>
                    <a:cubicBezTo>
                      <a:pt x="589" y="99"/>
                      <a:pt x="450" y="0"/>
                      <a:pt x="3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43" name="Google Shape;8643;p40"/>
              <p:cNvSpPr/>
              <p:nvPr/>
            </p:nvSpPr>
            <p:spPr>
              <a:xfrm>
                <a:off x="3775925" y="3206450"/>
                <a:ext cx="18300" cy="14600"/>
              </a:xfrm>
              <a:custGeom>
                <a:rect b="b" l="l" r="r" t="t"/>
                <a:pathLst>
                  <a:path extrusionOk="0" h="584" w="732">
                    <a:moveTo>
                      <a:pt x="350" y="1"/>
                    </a:moveTo>
                    <a:cubicBezTo>
                      <a:pt x="254" y="1"/>
                      <a:pt x="159" y="47"/>
                      <a:pt x="101" y="145"/>
                    </a:cubicBezTo>
                    <a:cubicBezTo>
                      <a:pt x="1" y="319"/>
                      <a:pt x="101" y="544"/>
                      <a:pt x="313" y="582"/>
                    </a:cubicBezTo>
                    <a:cubicBezTo>
                      <a:pt x="324" y="583"/>
                      <a:pt x="335" y="584"/>
                      <a:pt x="345" y="584"/>
                    </a:cubicBezTo>
                    <a:cubicBezTo>
                      <a:pt x="578" y="584"/>
                      <a:pt x="732" y="323"/>
                      <a:pt x="588" y="120"/>
                    </a:cubicBezTo>
                    <a:cubicBezTo>
                      <a:pt x="528" y="41"/>
                      <a:pt x="439" y="1"/>
                      <a:pt x="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44" name="Google Shape;8644;p40"/>
              <p:cNvSpPr/>
              <p:nvPr/>
            </p:nvSpPr>
            <p:spPr>
              <a:xfrm>
                <a:off x="3709025" y="3193450"/>
                <a:ext cx="18275" cy="14500"/>
              </a:xfrm>
              <a:custGeom>
                <a:rect b="b" l="l" r="r" t="t"/>
                <a:pathLst>
                  <a:path extrusionOk="0" h="580" w="731">
                    <a:moveTo>
                      <a:pt x="384" y="1"/>
                    </a:moveTo>
                    <a:cubicBezTo>
                      <a:pt x="189" y="1"/>
                      <a:pt x="1" y="208"/>
                      <a:pt x="115" y="427"/>
                    </a:cubicBezTo>
                    <a:cubicBezTo>
                      <a:pt x="175" y="534"/>
                      <a:pt x="271" y="579"/>
                      <a:pt x="367" y="579"/>
                    </a:cubicBezTo>
                    <a:cubicBezTo>
                      <a:pt x="550" y="579"/>
                      <a:pt x="730" y="412"/>
                      <a:pt x="640" y="190"/>
                    </a:cubicBezTo>
                    <a:cubicBezTo>
                      <a:pt x="640" y="165"/>
                      <a:pt x="627" y="140"/>
                      <a:pt x="615" y="127"/>
                    </a:cubicBezTo>
                    <a:cubicBezTo>
                      <a:pt x="552" y="38"/>
                      <a:pt x="467" y="1"/>
                      <a:pt x="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45" name="Google Shape;8645;p40"/>
              <p:cNvSpPr/>
              <p:nvPr/>
            </p:nvSpPr>
            <p:spPr>
              <a:xfrm>
                <a:off x="3720500" y="3154375"/>
                <a:ext cx="15150" cy="14625"/>
              </a:xfrm>
              <a:custGeom>
                <a:rect b="b" l="l" r="r" t="t"/>
                <a:pathLst>
                  <a:path extrusionOk="0" h="585" w="606">
                    <a:moveTo>
                      <a:pt x="303" y="1"/>
                    </a:moveTo>
                    <a:cubicBezTo>
                      <a:pt x="146" y="1"/>
                      <a:pt x="0" y="138"/>
                      <a:pt x="18" y="328"/>
                    </a:cubicBezTo>
                    <a:cubicBezTo>
                      <a:pt x="34" y="486"/>
                      <a:pt x="170" y="584"/>
                      <a:pt x="309" y="584"/>
                    </a:cubicBezTo>
                    <a:cubicBezTo>
                      <a:pt x="390" y="584"/>
                      <a:pt x="471" y="551"/>
                      <a:pt x="531" y="478"/>
                    </a:cubicBezTo>
                    <a:cubicBezTo>
                      <a:pt x="581" y="416"/>
                      <a:pt x="606" y="341"/>
                      <a:pt x="593" y="266"/>
                    </a:cubicBezTo>
                    <a:cubicBezTo>
                      <a:pt x="593" y="241"/>
                      <a:pt x="581" y="216"/>
                      <a:pt x="568" y="191"/>
                    </a:cubicBezTo>
                    <a:cubicBezTo>
                      <a:pt x="556" y="141"/>
                      <a:pt x="531" y="103"/>
                      <a:pt x="481" y="66"/>
                    </a:cubicBezTo>
                    <a:cubicBezTo>
                      <a:pt x="426" y="21"/>
                      <a:pt x="364" y="1"/>
                      <a:pt x="3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46" name="Google Shape;8646;p40"/>
              <p:cNvSpPr/>
              <p:nvPr/>
            </p:nvSpPr>
            <p:spPr>
              <a:xfrm>
                <a:off x="3755000" y="3153775"/>
                <a:ext cx="17425" cy="14475"/>
              </a:xfrm>
              <a:custGeom>
                <a:rect b="b" l="l" r="r" t="t"/>
                <a:pathLst>
                  <a:path extrusionOk="0" h="579" w="697">
                    <a:moveTo>
                      <a:pt x="356" y="0"/>
                    </a:moveTo>
                    <a:cubicBezTo>
                      <a:pt x="260" y="0"/>
                      <a:pt x="166" y="47"/>
                      <a:pt x="113" y="140"/>
                    </a:cubicBezTo>
                    <a:cubicBezTo>
                      <a:pt x="1" y="315"/>
                      <a:pt x="113" y="539"/>
                      <a:pt x="313" y="577"/>
                    </a:cubicBezTo>
                    <a:cubicBezTo>
                      <a:pt x="325" y="578"/>
                      <a:pt x="336" y="579"/>
                      <a:pt x="347" y="579"/>
                    </a:cubicBezTo>
                    <a:cubicBezTo>
                      <a:pt x="544" y="579"/>
                      <a:pt x="696" y="379"/>
                      <a:pt x="625" y="190"/>
                    </a:cubicBezTo>
                    <a:cubicBezTo>
                      <a:pt x="613" y="165"/>
                      <a:pt x="600" y="140"/>
                      <a:pt x="588" y="115"/>
                    </a:cubicBezTo>
                    <a:cubicBezTo>
                      <a:pt x="529" y="38"/>
                      <a:pt x="442" y="0"/>
                      <a:pt x="3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47" name="Google Shape;8647;p40"/>
              <p:cNvSpPr/>
              <p:nvPr/>
            </p:nvSpPr>
            <p:spPr>
              <a:xfrm>
                <a:off x="3788750" y="3173125"/>
                <a:ext cx="16275" cy="14525"/>
              </a:xfrm>
              <a:custGeom>
                <a:rect b="b" l="l" r="r" t="t"/>
                <a:pathLst>
                  <a:path extrusionOk="0" h="581" w="651">
                    <a:moveTo>
                      <a:pt x="320" y="0"/>
                    </a:moveTo>
                    <a:cubicBezTo>
                      <a:pt x="288" y="0"/>
                      <a:pt x="256" y="5"/>
                      <a:pt x="225" y="15"/>
                    </a:cubicBezTo>
                    <a:cubicBezTo>
                      <a:pt x="75" y="78"/>
                      <a:pt x="0" y="240"/>
                      <a:pt x="63" y="390"/>
                    </a:cubicBezTo>
                    <a:cubicBezTo>
                      <a:pt x="102" y="509"/>
                      <a:pt x="220" y="581"/>
                      <a:pt x="342" y="581"/>
                    </a:cubicBezTo>
                    <a:cubicBezTo>
                      <a:pt x="374" y="581"/>
                      <a:pt x="406" y="576"/>
                      <a:pt x="438" y="565"/>
                    </a:cubicBezTo>
                    <a:cubicBezTo>
                      <a:pt x="575" y="503"/>
                      <a:pt x="650" y="340"/>
                      <a:pt x="600" y="190"/>
                    </a:cubicBezTo>
                    <a:cubicBezTo>
                      <a:pt x="551" y="72"/>
                      <a:pt x="439" y="0"/>
                      <a:pt x="3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48" name="Google Shape;8648;p40"/>
              <p:cNvSpPr/>
              <p:nvPr/>
            </p:nvSpPr>
            <p:spPr>
              <a:xfrm>
                <a:off x="3694750" y="3093725"/>
                <a:ext cx="18725" cy="14625"/>
              </a:xfrm>
              <a:custGeom>
                <a:rect b="b" l="l" r="r" t="t"/>
                <a:pathLst>
                  <a:path extrusionOk="0" h="585" w="749">
                    <a:moveTo>
                      <a:pt x="395" y="0"/>
                    </a:moveTo>
                    <a:cubicBezTo>
                      <a:pt x="130" y="0"/>
                      <a:pt x="1" y="341"/>
                      <a:pt x="224" y="517"/>
                    </a:cubicBezTo>
                    <a:cubicBezTo>
                      <a:pt x="280" y="564"/>
                      <a:pt x="342" y="584"/>
                      <a:pt x="402" y="584"/>
                    </a:cubicBezTo>
                    <a:cubicBezTo>
                      <a:pt x="584" y="584"/>
                      <a:pt x="749" y="399"/>
                      <a:pt x="674" y="192"/>
                    </a:cubicBezTo>
                    <a:cubicBezTo>
                      <a:pt x="636" y="92"/>
                      <a:pt x="549" y="17"/>
                      <a:pt x="449" y="5"/>
                    </a:cubicBezTo>
                    <a:cubicBezTo>
                      <a:pt x="430" y="2"/>
                      <a:pt x="412" y="0"/>
                      <a:pt x="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49" name="Google Shape;8649;p40"/>
              <p:cNvSpPr/>
              <p:nvPr/>
            </p:nvSpPr>
            <p:spPr>
              <a:xfrm>
                <a:off x="3734700" y="3082025"/>
                <a:ext cx="15775" cy="14400"/>
              </a:xfrm>
              <a:custGeom>
                <a:rect b="b" l="l" r="r" t="t"/>
                <a:pathLst>
                  <a:path extrusionOk="0" h="576" w="631">
                    <a:moveTo>
                      <a:pt x="327" y="1"/>
                    </a:moveTo>
                    <a:cubicBezTo>
                      <a:pt x="245" y="1"/>
                      <a:pt x="161" y="35"/>
                      <a:pt x="100" y="110"/>
                    </a:cubicBezTo>
                    <a:cubicBezTo>
                      <a:pt x="0" y="235"/>
                      <a:pt x="13" y="410"/>
                      <a:pt x="138" y="510"/>
                    </a:cubicBezTo>
                    <a:cubicBezTo>
                      <a:pt x="193" y="555"/>
                      <a:pt x="257" y="576"/>
                      <a:pt x="319" y="576"/>
                    </a:cubicBezTo>
                    <a:cubicBezTo>
                      <a:pt x="479" y="576"/>
                      <a:pt x="631" y="441"/>
                      <a:pt x="613" y="260"/>
                    </a:cubicBezTo>
                    <a:cubicBezTo>
                      <a:pt x="597" y="96"/>
                      <a:pt x="464" y="1"/>
                      <a:pt x="3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50" name="Google Shape;8650;p40"/>
              <p:cNvSpPr/>
              <p:nvPr/>
            </p:nvSpPr>
            <p:spPr>
              <a:xfrm>
                <a:off x="3682525" y="3126850"/>
                <a:ext cx="19500" cy="14975"/>
              </a:xfrm>
              <a:custGeom>
                <a:rect b="b" l="l" r="r" t="t"/>
                <a:pathLst>
                  <a:path extrusionOk="0" h="599" w="780">
                    <a:moveTo>
                      <a:pt x="322" y="0"/>
                    </a:moveTo>
                    <a:cubicBezTo>
                      <a:pt x="238" y="0"/>
                      <a:pt x="156" y="35"/>
                      <a:pt x="100" y="104"/>
                    </a:cubicBezTo>
                    <a:cubicBezTo>
                      <a:pt x="0" y="229"/>
                      <a:pt x="25" y="417"/>
                      <a:pt x="150" y="517"/>
                    </a:cubicBezTo>
                    <a:cubicBezTo>
                      <a:pt x="213" y="574"/>
                      <a:pt x="280" y="599"/>
                      <a:pt x="344" y="599"/>
                    </a:cubicBezTo>
                    <a:cubicBezTo>
                      <a:pt x="585" y="599"/>
                      <a:pt x="779" y="255"/>
                      <a:pt x="513" y="67"/>
                    </a:cubicBezTo>
                    <a:cubicBezTo>
                      <a:pt x="457" y="22"/>
                      <a:pt x="389" y="0"/>
                      <a:pt x="3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51" name="Google Shape;8651;p40"/>
              <p:cNvSpPr/>
              <p:nvPr/>
            </p:nvSpPr>
            <p:spPr>
              <a:xfrm>
                <a:off x="3761875" y="3116075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34" y="1"/>
                    </a:moveTo>
                    <a:cubicBezTo>
                      <a:pt x="298" y="1"/>
                      <a:pt x="262" y="8"/>
                      <a:pt x="225" y="23"/>
                    </a:cubicBezTo>
                    <a:cubicBezTo>
                      <a:pt x="75" y="86"/>
                      <a:pt x="1" y="248"/>
                      <a:pt x="50" y="398"/>
                    </a:cubicBezTo>
                    <a:cubicBezTo>
                      <a:pt x="98" y="512"/>
                      <a:pt x="210" y="582"/>
                      <a:pt x="322" y="582"/>
                    </a:cubicBezTo>
                    <a:cubicBezTo>
                      <a:pt x="357" y="582"/>
                      <a:pt x="392" y="575"/>
                      <a:pt x="425" y="560"/>
                    </a:cubicBezTo>
                    <a:cubicBezTo>
                      <a:pt x="575" y="498"/>
                      <a:pt x="650" y="335"/>
                      <a:pt x="600" y="185"/>
                    </a:cubicBezTo>
                    <a:cubicBezTo>
                      <a:pt x="553" y="72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52" name="Google Shape;8652;p40"/>
              <p:cNvSpPr/>
              <p:nvPr/>
            </p:nvSpPr>
            <p:spPr>
              <a:xfrm>
                <a:off x="3852675" y="3183725"/>
                <a:ext cx="17325" cy="12775"/>
              </a:xfrm>
              <a:custGeom>
                <a:rect b="b" l="l" r="r" t="t"/>
                <a:pathLst>
                  <a:path extrusionOk="0" h="511" w="693">
                    <a:moveTo>
                      <a:pt x="489" y="0"/>
                    </a:moveTo>
                    <a:cubicBezTo>
                      <a:pt x="281" y="0"/>
                      <a:pt x="0" y="286"/>
                      <a:pt x="205" y="454"/>
                    </a:cubicBezTo>
                    <a:cubicBezTo>
                      <a:pt x="258" y="491"/>
                      <a:pt x="323" y="510"/>
                      <a:pt x="387" y="510"/>
                    </a:cubicBezTo>
                    <a:cubicBezTo>
                      <a:pt x="474" y="510"/>
                      <a:pt x="560" y="475"/>
                      <a:pt x="617" y="404"/>
                    </a:cubicBezTo>
                    <a:cubicBezTo>
                      <a:pt x="680" y="329"/>
                      <a:pt x="692" y="216"/>
                      <a:pt x="655" y="116"/>
                    </a:cubicBezTo>
                    <a:cubicBezTo>
                      <a:pt x="623" y="34"/>
                      <a:pt x="561" y="0"/>
                      <a:pt x="4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53" name="Google Shape;8653;p40"/>
              <p:cNvSpPr/>
              <p:nvPr/>
            </p:nvSpPr>
            <p:spPr>
              <a:xfrm>
                <a:off x="3828350" y="3117900"/>
                <a:ext cx="19150" cy="14475"/>
              </a:xfrm>
              <a:custGeom>
                <a:rect b="b" l="l" r="r" t="t"/>
                <a:pathLst>
                  <a:path extrusionOk="0" h="579" w="766">
                    <a:moveTo>
                      <a:pt x="387" y="1"/>
                    </a:moveTo>
                    <a:cubicBezTo>
                      <a:pt x="299" y="1"/>
                      <a:pt x="212" y="40"/>
                      <a:pt x="153" y="112"/>
                    </a:cubicBezTo>
                    <a:cubicBezTo>
                      <a:pt x="0" y="301"/>
                      <a:pt x="136" y="578"/>
                      <a:pt x="371" y="578"/>
                    </a:cubicBezTo>
                    <a:cubicBezTo>
                      <a:pt x="386" y="578"/>
                      <a:pt x="401" y="577"/>
                      <a:pt x="416" y="575"/>
                    </a:cubicBezTo>
                    <a:cubicBezTo>
                      <a:pt x="666" y="550"/>
                      <a:pt x="766" y="225"/>
                      <a:pt x="566" y="62"/>
                    </a:cubicBezTo>
                    <a:cubicBezTo>
                      <a:pt x="514" y="21"/>
                      <a:pt x="450" y="1"/>
                      <a:pt x="3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54" name="Google Shape;8654;p40"/>
              <p:cNvSpPr/>
              <p:nvPr/>
            </p:nvSpPr>
            <p:spPr>
              <a:xfrm>
                <a:off x="3823425" y="3153900"/>
                <a:ext cx="16275" cy="14425"/>
              </a:xfrm>
              <a:custGeom>
                <a:rect b="b" l="l" r="r" t="t"/>
                <a:pathLst>
                  <a:path extrusionOk="0" h="577" w="651">
                    <a:moveTo>
                      <a:pt x="334" y="0"/>
                    </a:moveTo>
                    <a:cubicBezTo>
                      <a:pt x="298" y="0"/>
                      <a:pt x="261" y="7"/>
                      <a:pt x="225" y="22"/>
                    </a:cubicBezTo>
                    <a:cubicBezTo>
                      <a:pt x="75" y="72"/>
                      <a:pt x="0" y="247"/>
                      <a:pt x="63" y="397"/>
                    </a:cubicBezTo>
                    <a:cubicBezTo>
                      <a:pt x="101" y="513"/>
                      <a:pt x="215" y="576"/>
                      <a:pt x="333" y="576"/>
                    </a:cubicBezTo>
                    <a:cubicBezTo>
                      <a:pt x="368" y="576"/>
                      <a:pt x="404" y="571"/>
                      <a:pt x="438" y="559"/>
                    </a:cubicBezTo>
                    <a:cubicBezTo>
                      <a:pt x="575" y="497"/>
                      <a:pt x="650" y="335"/>
                      <a:pt x="600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55" name="Google Shape;8655;p40"/>
              <p:cNvSpPr/>
              <p:nvPr/>
            </p:nvSpPr>
            <p:spPr>
              <a:xfrm>
                <a:off x="3790925" y="3094850"/>
                <a:ext cx="16600" cy="14425"/>
              </a:xfrm>
              <a:custGeom>
                <a:rect b="b" l="l" r="r" t="t"/>
                <a:pathLst>
                  <a:path extrusionOk="0" h="577" w="664">
                    <a:moveTo>
                      <a:pt x="334" y="0"/>
                    </a:moveTo>
                    <a:cubicBezTo>
                      <a:pt x="298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63" y="397"/>
                    </a:cubicBezTo>
                    <a:cubicBezTo>
                      <a:pt x="102" y="513"/>
                      <a:pt x="215" y="577"/>
                      <a:pt x="333" y="577"/>
                    </a:cubicBezTo>
                    <a:cubicBezTo>
                      <a:pt x="368" y="577"/>
                      <a:pt x="404" y="571"/>
                      <a:pt x="438" y="560"/>
                    </a:cubicBezTo>
                    <a:cubicBezTo>
                      <a:pt x="588" y="497"/>
                      <a:pt x="663" y="335"/>
                      <a:pt x="601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56" name="Google Shape;8656;p40"/>
              <p:cNvSpPr/>
              <p:nvPr/>
            </p:nvSpPr>
            <p:spPr>
              <a:xfrm>
                <a:off x="3670025" y="3249675"/>
                <a:ext cx="17425" cy="14500"/>
              </a:xfrm>
              <a:custGeom>
                <a:rect b="b" l="l" r="r" t="t"/>
                <a:pathLst>
                  <a:path extrusionOk="0" h="580" w="697">
                    <a:moveTo>
                      <a:pt x="361" y="1"/>
                    </a:moveTo>
                    <a:cubicBezTo>
                      <a:pt x="264" y="1"/>
                      <a:pt x="166" y="48"/>
                      <a:pt x="113" y="140"/>
                    </a:cubicBezTo>
                    <a:cubicBezTo>
                      <a:pt x="0" y="315"/>
                      <a:pt x="113" y="540"/>
                      <a:pt x="313" y="577"/>
                    </a:cubicBezTo>
                    <a:cubicBezTo>
                      <a:pt x="325" y="579"/>
                      <a:pt x="337" y="579"/>
                      <a:pt x="349" y="579"/>
                    </a:cubicBezTo>
                    <a:cubicBezTo>
                      <a:pt x="555" y="579"/>
                      <a:pt x="696" y="379"/>
                      <a:pt x="625" y="190"/>
                    </a:cubicBezTo>
                    <a:cubicBezTo>
                      <a:pt x="613" y="165"/>
                      <a:pt x="600" y="140"/>
                      <a:pt x="588" y="115"/>
                    </a:cubicBezTo>
                    <a:cubicBezTo>
                      <a:pt x="535" y="38"/>
                      <a:pt x="448" y="1"/>
                      <a:pt x="3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57" name="Google Shape;8657;p40"/>
              <p:cNvSpPr/>
              <p:nvPr/>
            </p:nvSpPr>
            <p:spPr>
              <a:xfrm>
                <a:off x="3675200" y="3212450"/>
                <a:ext cx="17350" cy="12925"/>
              </a:xfrm>
              <a:custGeom>
                <a:rect b="b" l="l" r="r" t="t"/>
                <a:pathLst>
                  <a:path extrusionOk="0" h="517" w="694">
                    <a:moveTo>
                      <a:pt x="490" y="1"/>
                    </a:moveTo>
                    <a:cubicBezTo>
                      <a:pt x="282" y="1"/>
                      <a:pt x="1" y="287"/>
                      <a:pt x="206" y="454"/>
                    </a:cubicBezTo>
                    <a:cubicBezTo>
                      <a:pt x="258" y="496"/>
                      <a:pt x="321" y="516"/>
                      <a:pt x="384" y="516"/>
                    </a:cubicBezTo>
                    <a:cubicBezTo>
                      <a:pt x="472" y="516"/>
                      <a:pt x="560" y="477"/>
                      <a:pt x="618" y="404"/>
                    </a:cubicBezTo>
                    <a:cubicBezTo>
                      <a:pt x="668" y="342"/>
                      <a:pt x="693" y="267"/>
                      <a:pt x="681" y="192"/>
                    </a:cubicBezTo>
                    <a:cubicBezTo>
                      <a:pt x="681" y="167"/>
                      <a:pt x="668" y="142"/>
                      <a:pt x="656" y="117"/>
                    </a:cubicBezTo>
                    <a:cubicBezTo>
                      <a:pt x="624" y="34"/>
                      <a:pt x="561" y="1"/>
                      <a:pt x="4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58" name="Google Shape;8658;p40"/>
              <p:cNvSpPr/>
              <p:nvPr/>
            </p:nvSpPr>
            <p:spPr>
              <a:xfrm>
                <a:off x="3645025" y="3189875"/>
                <a:ext cx="17300" cy="14650"/>
              </a:xfrm>
              <a:custGeom>
                <a:rect b="b" l="l" r="r" t="t"/>
                <a:pathLst>
                  <a:path extrusionOk="0" h="586" w="692">
                    <a:moveTo>
                      <a:pt x="323" y="0"/>
                    </a:moveTo>
                    <a:cubicBezTo>
                      <a:pt x="190" y="0"/>
                      <a:pt x="56" y="92"/>
                      <a:pt x="26" y="245"/>
                    </a:cubicBezTo>
                    <a:cubicBezTo>
                      <a:pt x="1" y="408"/>
                      <a:pt x="113" y="558"/>
                      <a:pt x="276" y="583"/>
                    </a:cubicBezTo>
                    <a:cubicBezTo>
                      <a:pt x="291" y="585"/>
                      <a:pt x="305" y="586"/>
                      <a:pt x="320" y="586"/>
                    </a:cubicBezTo>
                    <a:cubicBezTo>
                      <a:pt x="545" y="586"/>
                      <a:pt x="692" y="320"/>
                      <a:pt x="551" y="120"/>
                    </a:cubicBezTo>
                    <a:cubicBezTo>
                      <a:pt x="492" y="38"/>
                      <a:pt x="408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59" name="Google Shape;8659;p40"/>
              <p:cNvSpPr/>
              <p:nvPr/>
            </p:nvSpPr>
            <p:spPr>
              <a:xfrm>
                <a:off x="3620000" y="3124350"/>
                <a:ext cx="17375" cy="13000"/>
              </a:xfrm>
              <a:custGeom>
                <a:rect b="b" l="l" r="r" t="t"/>
                <a:pathLst>
                  <a:path extrusionOk="0" h="520" w="695">
                    <a:moveTo>
                      <a:pt x="492" y="1"/>
                    </a:moveTo>
                    <a:cubicBezTo>
                      <a:pt x="279" y="1"/>
                      <a:pt x="0" y="287"/>
                      <a:pt x="214" y="454"/>
                    </a:cubicBezTo>
                    <a:cubicBezTo>
                      <a:pt x="270" y="499"/>
                      <a:pt x="332" y="519"/>
                      <a:pt x="392" y="519"/>
                    </a:cubicBezTo>
                    <a:cubicBezTo>
                      <a:pt x="549" y="519"/>
                      <a:pt x="695" y="382"/>
                      <a:pt x="677" y="192"/>
                    </a:cubicBezTo>
                    <a:cubicBezTo>
                      <a:pt x="677" y="167"/>
                      <a:pt x="664" y="142"/>
                      <a:pt x="664" y="117"/>
                    </a:cubicBezTo>
                    <a:cubicBezTo>
                      <a:pt x="629" y="34"/>
                      <a:pt x="564" y="1"/>
                      <a:pt x="4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60" name="Google Shape;8660;p40"/>
              <p:cNvSpPr/>
              <p:nvPr/>
            </p:nvSpPr>
            <p:spPr>
              <a:xfrm>
                <a:off x="3647075" y="3150875"/>
                <a:ext cx="18500" cy="14575"/>
              </a:xfrm>
              <a:custGeom>
                <a:rect b="b" l="l" r="r" t="t"/>
                <a:pathLst>
                  <a:path extrusionOk="0" h="583" w="740">
                    <a:moveTo>
                      <a:pt x="388" y="1"/>
                    </a:moveTo>
                    <a:cubicBezTo>
                      <a:pt x="61" y="1"/>
                      <a:pt x="0" y="521"/>
                      <a:pt x="356" y="581"/>
                    </a:cubicBezTo>
                    <a:cubicBezTo>
                      <a:pt x="368" y="582"/>
                      <a:pt x="379" y="583"/>
                      <a:pt x="390" y="583"/>
                    </a:cubicBezTo>
                    <a:cubicBezTo>
                      <a:pt x="587" y="583"/>
                      <a:pt x="739" y="382"/>
                      <a:pt x="669" y="193"/>
                    </a:cubicBezTo>
                    <a:cubicBezTo>
                      <a:pt x="656" y="168"/>
                      <a:pt x="644" y="143"/>
                      <a:pt x="631" y="118"/>
                    </a:cubicBezTo>
                    <a:cubicBezTo>
                      <a:pt x="594" y="56"/>
                      <a:pt x="519" y="18"/>
                      <a:pt x="444" y="6"/>
                    </a:cubicBezTo>
                    <a:cubicBezTo>
                      <a:pt x="424" y="2"/>
                      <a:pt x="406" y="1"/>
                      <a:pt x="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61" name="Google Shape;8661;p40"/>
              <p:cNvSpPr/>
              <p:nvPr/>
            </p:nvSpPr>
            <p:spPr>
              <a:xfrm>
                <a:off x="3793750" y="3134700"/>
                <a:ext cx="15850" cy="14500"/>
              </a:xfrm>
              <a:custGeom>
                <a:rect b="b" l="l" r="r" t="t"/>
                <a:pathLst>
                  <a:path extrusionOk="0" h="580" w="634">
                    <a:moveTo>
                      <a:pt x="295" y="1"/>
                    </a:moveTo>
                    <a:cubicBezTo>
                      <a:pt x="163" y="1"/>
                      <a:pt x="31" y="88"/>
                      <a:pt x="0" y="240"/>
                    </a:cubicBezTo>
                    <a:cubicBezTo>
                      <a:pt x="0" y="315"/>
                      <a:pt x="13" y="390"/>
                      <a:pt x="63" y="453"/>
                    </a:cubicBezTo>
                    <a:cubicBezTo>
                      <a:pt x="100" y="515"/>
                      <a:pt x="175" y="565"/>
                      <a:pt x="250" y="578"/>
                    </a:cubicBezTo>
                    <a:cubicBezTo>
                      <a:pt x="262" y="579"/>
                      <a:pt x="273" y="580"/>
                      <a:pt x="284" y="580"/>
                    </a:cubicBezTo>
                    <a:cubicBezTo>
                      <a:pt x="481" y="580"/>
                      <a:pt x="633" y="379"/>
                      <a:pt x="563" y="178"/>
                    </a:cubicBezTo>
                    <a:cubicBezTo>
                      <a:pt x="550" y="153"/>
                      <a:pt x="538" y="140"/>
                      <a:pt x="525" y="115"/>
                    </a:cubicBezTo>
                    <a:cubicBezTo>
                      <a:pt x="466" y="37"/>
                      <a:pt x="381" y="1"/>
                      <a:pt x="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62" name="Google Shape;8662;p40"/>
              <p:cNvSpPr/>
              <p:nvPr/>
            </p:nvSpPr>
            <p:spPr>
              <a:xfrm>
                <a:off x="3725625" y="3120375"/>
                <a:ext cx="17675" cy="14525"/>
              </a:xfrm>
              <a:custGeom>
                <a:rect b="b" l="l" r="r" t="t"/>
                <a:pathLst>
                  <a:path extrusionOk="0" h="581" w="707">
                    <a:moveTo>
                      <a:pt x="360" y="1"/>
                    </a:moveTo>
                    <a:cubicBezTo>
                      <a:pt x="267" y="1"/>
                      <a:pt x="172" y="48"/>
                      <a:pt x="113" y="138"/>
                    </a:cubicBezTo>
                    <a:cubicBezTo>
                      <a:pt x="1" y="313"/>
                      <a:pt x="113" y="551"/>
                      <a:pt x="313" y="576"/>
                    </a:cubicBezTo>
                    <a:cubicBezTo>
                      <a:pt x="331" y="579"/>
                      <a:pt x="348" y="580"/>
                      <a:pt x="365" y="580"/>
                    </a:cubicBezTo>
                    <a:cubicBezTo>
                      <a:pt x="564" y="580"/>
                      <a:pt x="706" y="384"/>
                      <a:pt x="626" y="188"/>
                    </a:cubicBezTo>
                    <a:cubicBezTo>
                      <a:pt x="626" y="163"/>
                      <a:pt x="613" y="138"/>
                      <a:pt x="588" y="126"/>
                    </a:cubicBezTo>
                    <a:cubicBezTo>
                      <a:pt x="534" y="42"/>
                      <a:pt x="448" y="1"/>
                      <a:pt x="3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63" name="Google Shape;8663;p40"/>
              <p:cNvSpPr/>
              <p:nvPr/>
            </p:nvSpPr>
            <p:spPr>
              <a:xfrm>
                <a:off x="3744925" y="3189700"/>
                <a:ext cx="16200" cy="11725"/>
              </a:xfrm>
              <a:custGeom>
                <a:rect b="b" l="l" r="r" t="t"/>
                <a:pathLst>
                  <a:path extrusionOk="0" h="469" w="648">
                    <a:moveTo>
                      <a:pt x="312" y="0"/>
                    </a:moveTo>
                    <a:cubicBezTo>
                      <a:pt x="181" y="0"/>
                      <a:pt x="51" y="88"/>
                      <a:pt x="29" y="240"/>
                    </a:cubicBezTo>
                    <a:cubicBezTo>
                      <a:pt x="1" y="397"/>
                      <a:pt x="135" y="469"/>
                      <a:pt x="279" y="469"/>
                    </a:cubicBezTo>
                    <a:cubicBezTo>
                      <a:pt x="456" y="469"/>
                      <a:pt x="647" y="363"/>
                      <a:pt x="579" y="177"/>
                    </a:cubicBezTo>
                    <a:cubicBezTo>
                      <a:pt x="566" y="152"/>
                      <a:pt x="554" y="140"/>
                      <a:pt x="541" y="115"/>
                    </a:cubicBezTo>
                    <a:cubicBezTo>
                      <a:pt x="482" y="36"/>
                      <a:pt x="397" y="0"/>
                      <a:pt x="3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64" name="Google Shape;8664;p40"/>
              <p:cNvSpPr/>
              <p:nvPr/>
            </p:nvSpPr>
            <p:spPr>
              <a:xfrm>
                <a:off x="3681075" y="3171325"/>
                <a:ext cx="18725" cy="14450"/>
              </a:xfrm>
              <a:custGeom>
                <a:rect b="b" l="l" r="r" t="t"/>
                <a:pathLst>
                  <a:path extrusionOk="0" h="578" w="749">
                    <a:moveTo>
                      <a:pt x="405" y="1"/>
                    </a:moveTo>
                    <a:cubicBezTo>
                      <a:pt x="197" y="1"/>
                      <a:pt x="0" y="238"/>
                      <a:pt x="171" y="462"/>
                    </a:cubicBezTo>
                    <a:cubicBezTo>
                      <a:pt x="232" y="543"/>
                      <a:pt x="314" y="578"/>
                      <a:pt x="395" y="578"/>
                    </a:cubicBezTo>
                    <a:cubicBezTo>
                      <a:pt x="575" y="578"/>
                      <a:pt x="748" y="404"/>
                      <a:pt x="671" y="187"/>
                    </a:cubicBezTo>
                    <a:cubicBezTo>
                      <a:pt x="658" y="162"/>
                      <a:pt x="646" y="137"/>
                      <a:pt x="633" y="125"/>
                    </a:cubicBezTo>
                    <a:cubicBezTo>
                      <a:pt x="570" y="37"/>
                      <a:pt x="487" y="1"/>
                      <a:pt x="4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65" name="Google Shape;8665;p40"/>
              <p:cNvSpPr/>
              <p:nvPr/>
            </p:nvSpPr>
            <p:spPr>
              <a:xfrm>
                <a:off x="3653725" y="3104875"/>
                <a:ext cx="18075" cy="14650"/>
              </a:xfrm>
              <a:custGeom>
                <a:rect b="b" l="l" r="r" t="t"/>
                <a:pathLst>
                  <a:path extrusionOk="0" h="586" w="723">
                    <a:moveTo>
                      <a:pt x="377" y="0"/>
                    </a:moveTo>
                    <a:cubicBezTo>
                      <a:pt x="184" y="0"/>
                      <a:pt x="1" y="205"/>
                      <a:pt x="115" y="434"/>
                    </a:cubicBezTo>
                    <a:cubicBezTo>
                      <a:pt x="175" y="540"/>
                      <a:pt x="270" y="586"/>
                      <a:pt x="364" y="586"/>
                    </a:cubicBezTo>
                    <a:cubicBezTo>
                      <a:pt x="545" y="586"/>
                      <a:pt x="722" y="418"/>
                      <a:pt x="640" y="196"/>
                    </a:cubicBezTo>
                    <a:cubicBezTo>
                      <a:pt x="627" y="171"/>
                      <a:pt x="615" y="146"/>
                      <a:pt x="602" y="121"/>
                    </a:cubicBezTo>
                    <a:cubicBezTo>
                      <a:pt x="540" y="36"/>
                      <a:pt x="457" y="0"/>
                      <a:pt x="3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66" name="Google Shape;8666;p40"/>
              <p:cNvSpPr/>
              <p:nvPr/>
            </p:nvSpPr>
            <p:spPr>
              <a:xfrm>
                <a:off x="3705950" y="3235750"/>
                <a:ext cx="15675" cy="14400"/>
              </a:xfrm>
              <a:custGeom>
                <a:rect b="b" l="l" r="r" t="t"/>
                <a:pathLst>
                  <a:path extrusionOk="0" h="576" w="627">
                    <a:moveTo>
                      <a:pt x="300" y="0"/>
                    </a:moveTo>
                    <a:cubicBezTo>
                      <a:pt x="170" y="0"/>
                      <a:pt x="39" y="85"/>
                      <a:pt x="13" y="247"/>
                    </a:cubicBezTo>
                    <a:cubicBezTo>
                      <a:pt x="1" y="322"/>
                      <a:pt x="26" y="397"/>
                      <a:pt x="63" y="460"/>
                    </a:cubicBezTo>
                    <a:cubicBezTo>
                      <a:pt x="124" y="541"/>
                      <a:pt x="207" y="576"/>
                      <a:pt x="290" y="576"/>
                    </a:cubicBezTo>
                    <a:cubicBezTo>
                      <a:pt x="460" y="576"/>
                      <a:pt x="626" y="425"/>
                      <a:pt x="575" y="222"/>
                    </a:cubicBezTo>
                    <a:cubicBezTo>
                      <a:pt x="539" y="72"/>
                      <a:pt x="420" y="0"/>
                      <a:pt x="3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67" name="Google Shape;8667;p40"/>
              <p:cNvSpPr/>
              <p:nvPr/>
            </p:nvSpPr>
            <p:spPr>
              <a:xfrm>
                <a:off x="3765925" y="3063350"/>
                <a:ext cx="17000" cy="14650"/>
              </a:xfrm>
              <a:custGeom>
                <a:rect b="b" l="l" r="r" t="t"/>
                <a:pathLst>
                  <a:path extrusionOk="0" h="586" w="680">
                    <a:moveTo>
                      <a:pt x="302" y="0"/>
                    </a:moveTo>
                    <a:cubicBezTo>
                      <a:pt x="167" y="0"/>
                      <a:pt x="36" y="92"/>
                      <a:pt x="13" y="245"/>
                    </a:cubicBezTo>
                    <a:cubicBezTo>
                      <a:pt x="1" y="320"/>
                      <a:pt x="26" y="395"/>
                      <a:pt x="63" y="457"/>
                    </a:cubicBezTo>
                    <a:cubicBezTo>
                      <a:pt x="113" y="520"/>
                      <a:pt x="176" y="570"/>
                      <a:pt x="251" y="582"/>
                    </a:cubicBezTo>
                    <a:cubicBezTo>
                      <a:pt x="267" y="585"/>
                      <a:pt x="282" y="586"/>
                      <a:pt x="297" y="586"/>
                    </a:cubicBezTo>
                    <a:cubicBezTo>
                      <a:pt x="533" y="586"/>
                      <a:pt x="679" y="320"/>
                      <a:pt x="538" y="120"/>
                    </a:cubicBezTo>
                    <a:cubicBezTo>
                      <a:pt x="475" y="37"/>
                      <a:pt x="387" y="0"/>
                      <a:pt x="3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68" name="Google Shape;8668;p40"/>
              <p:cNvSpPr/>
              <p:nvPr/>
            </p:nvSpPr>
            <p:spPr>
              <a:xfrm>
                <a:off x="3831225" y="3078200"/>
                <a:ext cx="15250" cy="14125"/>
              </a:xfrm>
              <a:custGeom>
                <a:rect b="b" l="l" r="r" t="t"/>
                <a:pathLst>
                  <a:path extrusionOk="0" h="565" w="610">
                    <a:moveTo>
                      <a:pt x="293" y="0"/>
                    </a:moveTo>
                    <a:cubicBezTo>
                      <a:pt x="169" y="0"/>
                      <a:pt x="46" y="72"/>
                      <a:pt x="13" y="226"/>
                    </a:cubicBezTo>
                    <a:cubicBezTo>
                      <a:pt x="1" y="301"/>
                      <a:pt x="26" y="388"/>
                      <a:pt x="63" y="451"/>
                    </a:cubicBezTo>
                    <a:cubicBezTo>
                      <a:pt x="113" y="501"/>
                      <a:pt x="176" y="551"/>
                      <a:pt x="251" y="563"/>
                    </a:cubicBezTo>
                    <a:cubicBezTo>
                      <a:pt x="262" y="564"/>
                      <a:pt x="274" y="565"/>
                      <a:pt x="285" y="565"/>
                    </a:cubicBezTo>
                    <a:cubicBezTo>
                      <a:pt x="409" y="565"/>
                      <a:pt x="517" y="503"/>
                      <a:pt x="563" y="388"/>
                    </a:cubicBezTo>
                    <a:cubicBezTo>
                      <a:pt x="576" y="363"/>
                      <a:pt x="576" y="338"/>
                      <a:pt x="588" y="326"/>
                    </a:cubicBezTo>
                    <a:cubicBezTo>
                      <a:pt x="609" y="116"/>
                      <a:pt x="450" y="0"/>
                      <a:pt x="2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69" name="Google Shape;8669;p40"/>
              <p:cNvSpPr/>
              <p:nvPr/>
            </p:nvSpPr>
            <p:spPr>
              <a:xfrm>
                <a:off x="3858725" y="3149400"/>
                <a:ext cx="19725" cy="14450"/>
              </a:xfrm>
              <a:custGeom>
                <a:rect b="b" l="l" r="r" t="t"/>
                <a:pathLst>
                  <a:path extrusionOk="0" h="578" w="789">
                    <a:moveTo>
                      <a:pt x="378" y="0"/>
                    </a:moveTo>
                    <a:cubicBezTo>
                      <a:pt x="35" y="0"/>
                      <a:pt x="0" y="529"/>
                      <a:pt x="363" y="577"/>
                    </a:cubicBezTo>
                    <a:lnTo>
                      <a:pt x="363" y="565"/>
                    </a:lnTo>
                    <a:cubicBezTo>
                      <a:pt x="375" y="566"/>
                      <a:pt x="387" y="566"/>
                      <a:pt x="398" y="566"/>
                    </a:cubicBezTo>
                    <a:cubicBezTo>
                      <a:pt x="718" y="566"/>
                      <a:pt x="788" y="75"/>
                      <a:pt x="450" y="2"/>
                    </a:cubicBezTo>
                    <a:lnTo>
                      <a:pt x="413" y="2"/>
                    </a:lnTo>
                    <a:cubicBezTo>
                      <a:pt x="401" y="1"/>
                      <a:pt x="389" y="0"/>
                      <a:pt x="3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70" name="Google Shape;8670;p40"/>
              <p:cNvSpPr/>
              <p:nvPr/>
            </p:nvSpPr>
            <p:spPr>
              <a:xfrm>
                <a:off x="3821225" y="3193575"/>
                <a:ext cx="16600" cy="14425"/>
              </a:xfrm>
              <a:custGeom>
                <a:rect b="b" l="l" r="r" t="t"/>
                <a:pathLst>
                  <a:path extrusionOk="0" h="577" w="664">
                    <a:moveTo>
                      <a:pt x="335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63" y="397"/>
                    </a:cubicBezTo>
                    <a:cubicBezTo>
                      <a:pt x="112" y="513"/>
                      <a:pt x="219" y="577"/>
                      <a:pt x="335" y="577"/>
                    </a:cubicBezTo>
                    <a:cubicBezTo>
                      <a:pt x="369" y="577"/>
                      <a:pt x="404" y="571"/>
                      <a:pt x="438" y="560"/>
                    </a:cubicBezTo>
                    <a:cubicBezTo>
                      <a:pt x="588" y="497"/>
                      <a:pt x="663" y="335"/>
                      <a:pt x="601" y="185"/>
                    </a:cubicBezTo>
                    <a:cubicBezTo>
                      <a:pt x="553" y="71"/>
                      <a:pt x="448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71" name="Google Shape;8671;p40"/>
              <p:cNvSpPr/>
              <p:nvPr/>
            </p:nvSpPr>
            <p:spPr>
              <a:xfrm>
                <a:off x="3697750" y="3278750"/>
                <a:ext cx="18500" cy="15250"/>
              </a:xfrm>
              <a:custGeom>
                <a:rect b="b" l="l" r="r" t="t"/>
                <a:pathLst>
                  <a:path extrusionOk="0" h="610" w="740">
                    <a:moveTo>
                      <a:pt x="354" y="0"/>
                    </a:moveTo>
                    <a:cubicBezTo>
                      <a:pt x="172" y="0"/>
                      <a:pt x="1" y="185"/>
                      <a:pt x="91" y="402"/>
                    </a:cubicBezTo>
                    <a:cubicBezTo>
                      <a:pt x="132" y="548"/>
                      <a:pt x="239" y="609"/>
                      <a:pt x="349" y="609"/>
                    </a:cubicBezTo>
                    <a:cubicBezTo>
                      <a:pt x="539" y="609"/>
                      <a:pt x="739" y="427"/>
                      <a:pt x="629" y="189"/>
                    </a:cubicBezTo>
                    <a:cubicBezTo>
                      <a:pt x="616" y="152"/>
                      <a:pt x="591" y="114"/>
                      <a:pt x="554" y="77"/>
                    </a:cubicBezTo>
                    <a:lnTo>
                      <a:pt x="554" y="89"/>
                    </a:lnTo>
                    <a:cubicBezTo>
                      <a:pt x="495" y="27"/>
                      <a:pt x="424" y="0"/>
                      <a:pt x="3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72" name="Google Shape;8672;p40"/>
              <p:cNvSpPr/>
              <p:nvPr/>
            </p:nvSpPr>
            <p:spPr>
              <a:xfrm>
                <a:off x="3809675" y="3226050"/>
                <a:ext cx="17475" cy="14600"/>
              </a:xfrm>
              <a:custGeom>
                <a:rect b="b" l="l" r="r" t="t"/>
                <a:pathLst>
                  <a:path extrusionOk="0" h="584" w="699">
                    <a:moveTo>
                      <a:pt x="359" y="1"/>
                    </a:moveTo>
                    <a:cubicBezTo>
                      <a:pt x="323" y="1"/>
                      <a:pt x="286" y="8"/>
                      <a:pt x="250" y="23"/>
                    </a:cubicBezTo>
                    <a:cubicBezTo>
                      <a:pt x="13" y="110"/>
                      <a:pt x="1" y="448"/>
                      <a:pt x="238" y="560"/>
                    </a:cubicBezTo>
                    <a:cubicBezTo>
                      <a:pt x="276" y="576"/>
                      <a:pt x="314" y="584"/>
                      <a:pt x="351" y="584"/>
                    </a:cubicBezTo>
                    <a:cubicBezTo>
                      <a:pt x="543" y="584"/>
                      <a:pt x="699" y="385"/>
                      <a:pt x="625" y="185"/>
                    </a:cubicBezTo>
                    <a:cubicBezTo>
                      <a:pt x="578" y="71"/>
                      <a:pt x="473" y="1"/>
                      <a:pt x="3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73" name="Google Shape;8673;p40"/>
              <p:cNvSpPr/>
              <p:nvPr/>
            </p:nvSpPr>
            <p:spPr>
              <a:xfrm>
                <a:off x="3663475" y="3073575"/>
                <a:ext cx="16800" cy="14375"/>
              </a:xfrm>
              <a:custGeom>
                <a:rect b="b" l="l" r="r" t="t"/>
                <a:pathLst>
                  <a:path extrusionOk="0" h="575" w="672">
                    <a:moveTo>
                      <a:pt x="330" y="0"/>
                    </a:moveTo>
                    <a:cubicBezTo>
                      <a:pt x="292" y="0"/>
                      <a:pt x="253" y="7"/>
                      <a:pt x="212" y="23"/>
                    </a:cubicBezTo>
                    <a:cubicBezTo>
                      <a:pt x="75" y="73"/>
                      <a:pt x="0" y="248"/>
                      <a:pt x="50" y="386"/>
                    </a:cubicBezTo>
                    <a:cubicBezTo>
                      <a:pt x="101" y="512"/>
                      <a:pt x="212" y="575"/>
                      <a:pt x="323" y="575"/>
                    </a:cubicBezTo>
                    <a:cubicBezTo>
                      <a:pt x="431" y="575"/>
                      <a:pt x="538" y="516"/>
                      <a:pt x="587" y="398"/>
                    </a:cubicBezTo>
                    <a:cubicBezTo>
                      <a:pt x="671" y="199"/>
                      <a:pt x="526" y="0"/>
                      <a:pt x="3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74" name="Google Shape;8674;p40"/>
              <p:cNvSpPr/>
              <p:nvPr/>
            </p:nvSpPr>
            <p:spPr>
              <a:xfrm>
                <a:off x="3699325" y="3054775"/>
                <a:ext cx="16325" cy="14175"/>
              </a:xfrm>
              <a:custGeom>
                <a:rect b="b" l="l" r="r" t="t"/>
                <a:pathLst>
                  <a:path extrusionOk="0" h="567" w="653">
                    <a:moveTo>
                      <a:pt x="377" y="0"/>
                    </a:moveTo>
                    <a:cubicBezTo>
                      <a:pt x="182" y="0"/>
                      <a:pt x="0" y="203"/>
                      <a:pt x="116" y="426"/>
                    </a:cubicBezTo>
                    <a:cubicBezTo>
                      <a:pt x="153" y="501"/>
                      <a:pt x="228" y="551"/>
                      <a:pt x="316" y="563"/>
                    </a:cubicBezTo>
                    <a:cubicBezTo>
                      <a:pt x="330" y="565"/>
                      <a:pt x="344" y="567"/>
                      <a:pt x="358" y="567"/>
                    </a:cubicBezTo>
                    <a:cubicBezTo>
                      <a:pt x="493" y="567"/>
                      <a:pt x="618" y="461"/>
                      <a:pt x="641" y="326"/>
                    </a:cubicBezTo>
                    <a:cubicBezTo>
                      <a:pt x="653" y="288"/>
                      <a:pt x="653" y="251"/>
                      <a:pt x="641" y="226"/>
                    </a:cubicBezTo>
                    <a:cubicBezTo>
                      <a:pt x="641" y="201"/>
                      <a:pt x="641" y="188"/>
                      <a:pt x="628" y="176"/>
                    </a:cubicBezTo>
                    <a:cubicBezTo>
                      <a:pt x="628" y="151"/>
                      <a:pt x="616" y="126"/>
                      <a:pt x="603" y="113"/>
                    </a:cubicBezTo>
                    <a:cubicBezTo>
                      <a:pt x="538" y="34"/>
                      <a:pt x="456" y="0"/>
                      <a:pt x="3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75" name="Google Shape;8675;p40"/>
              <p:cNvSpPr/>
              <p:nvPr/>
            </p:nvSpPr>
            <p:spPr>
              <a:xfrm>
                <a:off x="3668450" y="3287300"/>
                <a:ext cx="15650" cy="14450"/>
              </a:xfrm>
              <a:custGeom>
                <a:rect b="b" l="l" r="r" t="t"/>
                <a:pathLst>
                  <a:path extrusionOk="0" h="578" w="626">
                    <a:moveTo>
                      <a:pt x="310" y="0"/>
                    </a:moveTo>
                    <a:cubicBezTo>
                      <a:pt x="274" y="0"/>
                      <a:pt x="237" y="7"/>
                      <a:pt x="201" y="22"/>
                    </a:cubicBezTo>
                    <a:cubicBezTo>
                      <a:pt x="151" y="35"/>
                      <a:pt x="113" y="60"/>
                      <a:pt x="88" y="97"/>
                    </a:cubicBezTo>
                    <a:cubicBezTo>
                      <a:pt x="13" y="185"/>
                      <a:pt x="1" y="297"/>
                      <a:pt x="38" y="397"/>
                    </a:cubicBezTo>
                    <a:cubicBezTo>
                      <a:pt x="76" y="497"/>
                      <a:pt x="163" y="572"/>
                      <a:pt x="276" y="572"/>
                    </a:cubicBezTo>
                    <a:cubicBezTo>
                      <a:pt x="287" y="576"/>
                      <a:pt x="299" y="577"/>
                      <a:pt x="312" y="577"/>
                    </a:cubicBezTo>
                    <a:cubicBezTo>
                      <a:pt x="343" y="577"/>
                      <a:pt x="378" y="568"/>
                      <a:pt x="413" y="560"/>
                    </a:cubicBezTo>
                    <a:cubicBezTo>
                      <a:pt x="551" y="497"/>
                      <a:pt x="626" y="335"/>
                      <a:pt x="576" y="185"/>
                    </a:cubicBezTo>
                    <a:cubicBezTo>
                      <a:pt x="528" y="71"/>
                      <a:pt x="423" y="0"/>
                      <a:pt x="3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76" name="Google Shape;8676;p40"/>
              <p:cNvSpPr/>
              <p:nvPr/>
            </p:nvSpPr>
            <p:spPr>
              <a:xfrm>
                <a:off x="3958375" y="3141775"/>
                <a:ext cx="16025" cy="14625"/>
              </a:xfrm>
              <a:custGeom>
                <a:rect b="b" l="l" r="r" t="t"/>
                <a:pathLst>
                  <a:path extrusionOk="0" h="585" w="641">
                    <a:moveTo>
                      <a:pt x="323" y="1"/>
                    </a:moveTo>
                    <a:cubicBezTo>
                      <a:pt x="242" y="1"/>
                      <a:pt x="161" y="34"/>
                      <a:pt x="101" y="107"/>
                    </a:cubicBezTo>
                    <a:cubicBezTo>
                      <a:pt x="1" y="232"/>
                      <a:pt x="26" y="420"/>
                      <a:pt x="151" y="520"/>
                    </a:cubicBezTo>
                    <a:cubicBezTo>
                      <a:pt x="206" y="565"/>
                      <a:pt x="269" y="585"/>
                      <a:pt x="330" y="585"/>
                    </a:cubicBezTo>
                    <a:cubicBezTo>
                      <a:pt x="491" y="585"/>
                      <a:pt x="640" y="447"/>
                      <a:pt x="613" y="257"/>
                    </a:cubicBezTo>
                    <a:cubicBezTo>
                      <a:pt x="597" y="99"/>
                      <a:pt x="461" y="1"/>
                      <a:pt x="3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77" name="Google Shape;8677;p40"/>
              <p:cNvSpPr/>
              <p:nvPr/>
            </p:nvSpPr>
            <p:spPr>
              <a:xfrm>
                <a:off x="3995875" y="3121175"/>
                <a:ext cx="18300" cy="14575"/>
              </a:xfrm>
              <a:custGeom>
                <a:rect b="b" l="l" r="r" t="t"/>
                <a:pathLst>
                  <a:path extrusionOk="0" h="583" w="732">
                    <a:moveTo>
                      <a:pt x="349" y="0"/>
                    </a:moveTo>
                    <a:cubicBezTo>
                      <a:pt x="254" y="0"/>
                      <a:pt x="159" y="47"/>
                      <a:pt x="101" y="144"/>
                    </a:cubicBezTo>
                    <a:cubicBezTo>
                      <a:pt x="1" y="319"/>
                      <a:pt x="101" y="544"/>
                      <a:pt x="313" y="581"/>
                    </a:cubicBezTo>
                    <a:cubicBezTo>
                      <a:pt x="324" y="582"/>
                      <a:pt x="334" y="583"/>
                      <a:pt x="345" y="583"/>
                    </a:cubicBezTo>
                    <a:cubicBezTo>
                      <a:pt x="577" y="583"/>
                      <a:pt x="731" y="322"/>
                      <a:pt x="588" y="119"/>
                    </a:cubicBezTo>
                    <a:cubicBezTo>
                      <a:pt x="528" y="41"/>
                      <a:pt x="438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78" name="Google Shape;8678;p40"/>
              <p:cNvSpPr/>
              <p:nvPr/>
            </p:nvSpPr>
            <p:spPr>
              <a:xfrm>
                <a:off x="3928975" y="3108175"/>
                <a:ext cx="18250" cy="14700"/>
              </a:xfrm>
              <a:custGeom>
                <a:rect b="b" l="l" r="r" t="t"/>
                <a:pathLst>
                  <a:path extrusionOk="0" h="588" w="730">
                    <a:moveTo>
                      <a:pt x="384" y="0"/>
                    </a:moveTo>
                    <a:cubicBezTo>
                      <a:pt x="189" y="0"/>
                      <a:pt x="1" y="207"/>
                      <a:pt x="115" y="427"/>
                    </a:cubicBezTo>
                    <a:cubicBezTo>
                      <a:pt x="175" y="539"/>
                      <a:pt x="274" y="587"/>
                      <a:pt x="371" y="587"/>
                    </a:cubicBezTo>
                    <a:cubicBezTo>
                      <a:pt x="553" y="587"/>
                      <a:pt x="729" y="417"/>
                      <a:pt x="640" y="189"/>
                    </a:cubicBezTo>
                    <a:cubicBezTo>
                      <a:pt x="640" y="164"/>
                      <a:pt x="627" y="152"/>
                      <a:pt x="615" y="127"/>
                    </a:cubicBezTo>
                    <a:cubicBezTo>
                      <a:pt x="551" y="37"/>
                      <a:pt x="467" y="0"/>
                      <a:pt x="3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79" name="Google Shape;8679;p40"/>
              <p:cNvSpPr/>
              <p:nvPr/>
            </p:nvSpPr>
            <p:spPr>
              <a:xfrm>
                <a:off x="3940575" y="3069050"/>
                <a:ext cx="14700" cy="14650"/>
              </a:xfrm>
              <a:custGeom>
                <a:rect b="b" l="l" r="r" t="t"/>
                <a:pathLst>
                  <a:path extrusionOk="0" h="586" w="588">
                    <a:moveTo>
                      <a:pt x="290" y="0"/>
                    </a:moveTo>
                    <a:cubicBezTo>
                      <a:pt x="210" y="0"/>
                      <a:pt x="131" y="35"/>
                      <a:pt x="76" y="104"/>
                    </a:cubicBezTo>
                    <a:cubicBezTo>
                      <a:pt x="26" y="167"/>
                      <a:pt x="1" y="242"/>
                      <a:pt x="13" y="317"/>
                    </a:cubicBezTo>
                    <a:cubicBezTo>
                      <a:pt x="29" y="484"/>
                      <a:pt x="166" y="585"/>
                      <a:pt x="306" y="585"/>
                    </a:cubicBezTo>
                    <a:cubicBezTo>
                      <a:pt x="386" y="585"/>
                      <a:pt x="466" y="552"/>
                      <a:pt x="525" y="479"/>
                    </a:cubicBezTo>
                    <a:cubicBezTo>
                      <a:pt x="575" y="417"/>
                      <a:pt x="588" y="342"/>
                      <a:pt x="588" y="267"/>
                    </a:cubicBezTo>
                    <a:cubicBezTo>
                      <a:pt x="575" y="242"/>
                      <a:pt x="575" y="217"/>
                      <a:pt x="563" y="192"/>
                    </a:cubicBezTo>
                    <a:cubicBezTo>
                      <a:pt x="550" y="142"/>
                      <a:pt x="513" y="104"/>
                      <a:pt x="476" y="67"/>
                    </a:cubicBezTo>
                    <a:cubicBezTo>
                      <a:pt x="420" y="23"/>
                      <a:pt x="355" y="0"/>
                      <a:pt x="2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80" name="Google Shape;8680;p40"/>
              <p:cNvSpPr/>
              <p:nvPr/>
            </p:nvSpPr>
            <p:spPr>
              <a:xfrm>
                <a:off x="3974950" y="3068375"/>
                <a:ext cx="17425" cy="14600"/>
              </a:xfrm>
              <a:custGeom>
                <a:rect b="b" l="l" r="r" t="t"/>
                <a:pathLst>
                  <a:path extrusionOk="0" h="584" w="697">
                    <a:moveTo>
                      <a:pt x="349" y="0"/>
                    </a:moveTo>
                    <a:cubicBezTo>
                      <a:pt x="254" y="0"/>
                      <a:pt x="158" y="47"/>
                      <a:pt x="100" y="144"/>
                    </a:cubicBezTo>
                    <a:cubicBezTo>
                      <a:pt x="0" y="319"/>
                      <a:pt x="100" y="544"/>
                      <a:pt x="313" y="581"/>
                    </a:cubicBezTo>
                    <a:cubicBezTo>
                      <a:pt x="324" y="583"/>
                      <a:pt x="336" y="583"/>
                      <a:pt x="347" y="583"/>
                    </a:cubicBezTo>
                    <a:cubicBezTo>
                      <a:pt x="543" y="583"/>
                      <a:pt x="696" y="383"/>
                      <a:pt x="625" y="194"/>
                    </a:cubicBezTo>
                    <a:cubicBezTo>
                      <a:pt x="613" y="169"/>
                      <a:pt x="600" y="144"/>
                      <a:pt x="588" y="119"/>
                    </a:cubicBezTo>
                    <a:cubicBezTo>
                      <a:pt x="527" y="41"/>
                      <a:pt x="438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81" name="Google Shape;8681;p40"/>
              <p:cNvSpPr/>
              <p:nvPr/>
            </p:nvSpPr>
            <p:spPr>
              <a:xfrm>
                <a:off x="4008675" y="308797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35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51" y="385"/>
                    </a:cubicBezTo>
                    <a:cubicBezTo>
                      <a:pt x="100" y="503"/>
                      <a:pt x="212" y="575"/>
                      <a:pt x="331" y="575"/>
                    </a:cubicBezTo>
                    <a:cubicBezTo>
                      <a:pt x="363" y="575"/>
                      <a:pt x="395" y="570"/>
                      <a:pt x="426" y="560"/>
                    </a:cubicBezTo>
                    <a:cubicBezTo>
                      <a:pt x="576" y="497"/>
                      <a:pt x="651" y="335"/>
                      <a:pt x="601" y="185"/>
                    </a:cubicBezTo>
                    <a:cubicBezTo>
                      <a:pt x="553" y="71"/>
                      <a:pt x="448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82" name="Google Shape;8682;p40"/>
              <p:cNvSpPr/>
              <p:nvPr/>
            </p:nvSpPr>
            <p:spPr>
              <a:xfrm>
                <a:off x="4072600" y="3098425"/>
                <a:ext cx="17025" cy="12775"/>
              </a:xfrm>
              <a:custGeom>
                <a:rect b="b" l="l" r="r" t="t"/>
                <a:pathLst>
                  <a:path extrusionOk="0" h="511" w="681">
                    <a:moveTo>
                      <a:pt x="490" y="1"/>
                    </a:moveTo>
                    <a:cubicBezTo>
                      <a:pt x="282" y="1"/>
                      <a:pt x="1" y="286"/>
                      <a:pt x="206" y="454"/>
                    </a:cubicBezTo>
                    <a:cubicBezTo>
                      <a:pt x="259" y="491"/>
                      <a:pt x="321" y="510"/>
                      <a:pt x="384" y="510"/>
                    </a:cubicBezTo>
                    <a:cubicBezTo>
                      <a:pt x="468" y="510"/>
                      <a:pt x="554" y="476"/>
                      <a:pt x="618" y="404"/>
                    </a:cubicBezTo>
                    <a:cubicBezTo>
                      <a:pt x="656" y="342"/>
                      <a:pt x="681" y="267"/>
                      <a:pt x="681" y="192"/>
                    </a:cubicBezTo>
                    <a:cubicBezTo>
                      <a:pt x="668" y="167"/>
                      <a:pt x="668" y="142"/>
                      <a:pt x="656" y="117"/>
                    </a:cubicBezTo>
                    <a:cubicBezTo>
                      <a:pt x="624" y="34"/>
                      <a:pt x="561" y="1"/>
                      <a:pt x="4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83" name="Google Shape;8683;p40"/>
              <p:cNvSpPr/>
              <p:nvPr/>
            </p:nvSpPr>
            <p:spPr>
              <a:xfrm>
                <a:off x="4043375" y="3068750"/>
                <a:ext cx="16250" cy="14400"/>
              </a:xfrm>
              <a:custGeom>
                <a:rect b="b" l="l" r="r" t="t"/>
                <a:pathLst>
                  <a:path extrusionOk="0" h="576" w="650">
                    <a:moveTo>
                      <a:pt x="316" y="1"/>
                    </a:moveTo>
                    <a:cubicBezTo>
                      <a:pt x="285" y="1"/>
                      <a:pt x="254" y="6"/>
                      <a:pt x="225" y="17"/>
                    </a:cubicBezTo>
                    <a:cubicBezTo>
                      <a:pt x="75" y="79"/>
                      <a:pt x="0" y="241"/>
                      <a:pt x="50" y="391"/>
                    </a:cubicBezTo>
                    <a:cubicBezTo>
                      <a:pt x="98" y="505"/>
                      <a:pt x="203" y="576"/>
                      <a:pt x="316" y="576"/>
                    </a:cubicBezTo>
                    <a:cubicBezTo>
                      <a:pt x="352" y="576"/>
                      <a:pt x="389" y="569"/>
                      <a:pt x="425" y="554"/>
                    </a:cubicBezTo>
                    <a:cubicBezTo>
                      <a:pt x="575" y="504"/>
                      <a:pt x="650" y="329"/>
                      <a:pt x="600" y="179"/>
                    </a:cubicBezTo>
                    <a:cubicBezTo>
                      <a:pt x="551" y="71"/>
                      <a:pt x="431" y="1"/>
                      <a:pt x="3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84" name="Google Shape;8684;p40"/>
              <p:cNvSpPr/>
              <p:nvPr/>
            </p:nvSpPr>
            <p:spPr>
              <a:xfrm>
                <a:off x="3889975" y="3164400"/>
                <a:ext cx="17400" cy="14475"/>
              </a:xfrm>
              <a:custGeom>
                <a:rect b="b" l="l" r="r" t="t"/>
                <a:pathLst>
                  <a:path extrusionOk="0" h="579" w="696">
                    <a:moveTo>
                      <a:pt x="356" y="0"/>
                    </a:moveTo>
                    <a:cubicBezTo>
                      <a:pt x="260" y="0"/>
                      <a:pt x="165" y="47"/>
                      <a:pt x="113" y="139"/>
                    </a:cubicBezTo>
                    <a:cubicBezTo>
                      <a:pt x="0" y="314"/>
                      <a:pt x="113" y="539"/>
                      <a:pt x="313" y="577"/>
                    </a:cubicBezTo>
                    <a:cubicBezTo>
                      <a:pt x="324" y="578"/>
                      <a:pt x="335" y="579"/>
                      <a:pt x="347" y="579"/>
                    </a:cubicBezTo>
                    <a:cubicBezTo>
                      <a:pt x="543" y="579"/>
                      <a:pt x="696" y="379"/>
                      <a:pt x="625" y="189"/>
                    </a:cubicBezTo>
                    <a:cubicBezTo>
                      <a:pt x="613" y="164"/>
                      <a:pt x="600" y="139"/>
                      <a:pt x="588" y="114"/>
                    </a:cubicBezTo>
                    <a:cubicBezTo>
                      <a:pt x="528" y="38"/>
                      <a:pt x="442" y="0"/>
                      <a:pt x="3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85" name="Google Shape;8685;p40"/>
              <p:cNvSpPr/>
              <p:nvPr/>
            </p:nvSpPr>
            <p:spPr>
              <a:xfrm>
                <a:off x="3895275" y="3125625"/>
                <a:ext cx="19175" cy="14450"/>
              </a:xfrm>
              <a:custGeom>
                <a:rect b="b" l="l" r="r" t="t"/>
                <a:pathLst>
                  <a:path extrusionOk="0" h="578" w="767">
                    <a:moveTo>
                      <a:pt x="395" y="0"/>
                    </a:moveTo>
                    <a:cubicBezTo>
                      <a:pt x="380" y="0"/>
                      <a:pt x="366" y="1"/>
                      <a:pt x="351" y="3"/>
                    </a:cubicBezTo>
                    <a:cubicBezTo>
                      <a:pt x="101" y="28"/>
                      <a:pt x="1" y="353"/>
                      <a:pt x="201" y="516"/>
                    </a:cubicBezTo>
                    <a:cubicBezTo>
                      <a:pt x="253" y="558"/>
                      <a:pt x="316" y="577"/>
                      <a:pt x="379" y="577"/>
                    </a:cubicBezTo>
                    <a:cubicBezTo>
                      <a:pt x="467" y="577"/>
                      <a:pt x="555" y="539"/>
                      <a:pt x="613" y="466"/>
                    </a:cubicBezTo>
                    <a:cubicBezTo>
                      <a:pt x="766" y="277"/>
                      <a:pt x="631" y="0"/>
                      <a:pt x="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86" name="Google Shape;8686;p40"/>
              <p:cNvSpPr/>
              <p:nvPr/>
            </p:nvSpPr>
            <p:spPr>
              <a:xfrm>
                <a:off x="3863725" y="3104750"/>
                <a:ext cx="17675" cy="14525"/>
              </a:xfrm>
              <a:custGeom>
                <a:rect b="b" l="l" r="r" t="t"/>
                <a:pathLst>
                  <a:path extrusionOk="0" h="581" w="707">
                    <a:moveTo>
                      <a:pt x="362" y="1"/>
                    </a:moveTo>
                    <a:cubicBezTo>
                      <a:pt x="266" y="1"/>
                      <a:pt x="171" y="48"/>
                      <a:pt x="113" y="139"/>
                    </a:cubicBezTo>
                    <a:cubicBezTo>
                      <a:pt x="0" y="314"/>
                      <a:pt x="113" y="551"/>
                      <a:pt x="325" y="576"/>
                    </a:cubicBezTo>
                    <a:cubicBezTo>
                      <a:pt x="342" y="579"/>
                      <a:pt x="358" y="580"/>
                      <a:pt x="374" y="580"/>
                    </a:cubicBezTo>
                    <a:cubicBezTo>
                      <a:pt x="564" y="580"/>
                      <a:pt x="707" y="384"/>
                      <a:pt x="638" y="189"/>
                    </a:cubicBezTo>
                    <a:cubicBezTo>
                      <a:pt x="625" y="164"/>
                      <a:pt x="613" y="139"/>
                      <a:pt x="600" y="126"/>
                    </a:cubicBezTo>
                    <a:cubicBezTo>
                      <a:pt x="540" y="42"/>
                      <a:pt x="451" y="1"/>
                      <a:pt x="3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87" name="Google Shape;8687;p40"/>
              <p:cNvSpPr/>
              <p:nvPr/>
            </p:nvSpPr>
            <p:spPr>
              <a:xfrm>
                <a:off x="3866275" y="3065500"/>
                <a:ext cx="19250" cy="14650"/>
              </a:xfrm>
              <a:custGeom>
                <a:rect b="b" l="l" r="r" t="t"/>
                <a:pathLst>
                  <a:path extrusionOk="0" h="586" w="770">
                    <a:moveTo>
                      <a:pt x="399" y="1"/>
                    </a:moveTo>
                    <a:cubicBezTo>
                      <a:pt x="63" y="1"/>
                      <a:pt x="0" y="549"/>
                      <a:pt x="386" y="584"/>
                    </a:cubicBezTo>
                    <a:cubicBezTo>
                      <a:pt x="397" y="585"/>
                      <a:pt x="409" y="586"/>
                      <a:pt x="420" y="586"/>
                    </a:cubicBezTo>
                    <a:cubicBezTo>
                      <a:pt x="616" y="586"/>
                      <a:pt x="769" y="386"/>
                      <a:pt x="698" y="197"/>
                    </a:cubicBezTo>
                    <a:cubicBezTo>
                      <a:pt x="686" y="172"/>
                      <a:pt x="673" y="147"/>
                      <a:pt x="661" y="134"/>
                    </a:cubicBezTo>
                    <a:cubicBezTo>
                      <a:pt x="611" y="72"/>
                      <a:pt x="548" y="22"/>
                      <a:pt x="473" y="9"/>
                    </a:cubicBezTo>
                    <a:cubicBezTo>
                      <a:pt x="447" y="3"/>
                      <a:pt x="422" y="1"/>
                      <a:pt x="3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88" name="Google Shape;8688;p40"/>
              <p:cNvSpPr/>
              <p:nvPr/>
            </p:nvSpPr>
            <p:spPr>
              <a:xfrm>
                <a:off x="3964700" y="3104400"/>
                <a:ext cx="16350" cy="11750"/>
              </a:xfrm>
              <a:custGeom>
                <a:rect b="b" l="l" r="r" t="t"/>
                <a:pathLst>
                  <a:path extrusionOk="0" h="470" w="654">
                    <a:moveTo>
                      <a:pt x="319" y="1"/>
                    </a:moveTo>
                    <a:cubicBezTo>
                      <a:pt x="187" y="1"/>
                      <a:pt x="58" y="88"/>
                      <a:pt x="35" y="240"/>
                    </a:cubicBezTo>
                    <a:lnTo>
                      <a:pt x="23" y="240"/>
                    </a:lnTo>
                    <a:cubicBezTo>
                      <a:pt x="0" y="398"/>
                      <a:pt x="138" y="469"/>
                      <a:pt x="284" y="469"/>
                    </a:cubicBezTo>
                    <a:cubicBezTo>
                      <a:pt x="462" y="469"/>
                      <a:pt x="654" y="363"/>
                      <a:pt x="585" y="178"/>
                    </a:cubicBezTo>
                    <a:cubicBezTo>
                      <a:pt x="573" y="153"/>
                      <a:pt x="560" y="140"/>
                      <a:pt x="548" y="115"/>
                    </a:cubicBezTo>
                    <a:cubicBezTo>
                      <a:pt x="489" y="37"/>
                      <a:pt x="404" y="1"/>
                      <a:pt x="3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89" name="Google Shape;8689;p40"/>
              <p:cNvSpPr/>
              <p:nvPr/>
            </p:nvSpPr>
            <p:spPr>
              <a:xfrm>
                <a:off x="3901225" y="3086025"/>
                <a:ext cx="19150" cy="14475"/>
              </a:xfrm>
              <a:custGeom>
                <a:rect b="b" l="l" r="r" t="t"/>
                <a:pathLst>
                  <a:path extrusionOk="0" h="579" w="766">
                    <a:moveTo>
                      <a:pt x="399" y="1"/>
                    </a:moveTo>
                    <a:cubicBezTo>
                      <a:pt x="194" y="1"/>
                      <a:pt x="1" y="238"/>
                      <a:pt x="163" y="463"/>
                    </a:cubicBezTo>
                    <a:cubicBezTo>
                      <a:pt x="200" y="525"/>
                      <a:pt x="275" y="563"/>
                      <a:pt x="350" y="575"/>
                    </a:cubicBezTo>
                    <a:cubicBezTo>
                      <a:pt x="365" y="577"/>
                      <a:pt x="380" y="579"/>
                      <a:pt x="394" y="579"/>
                    </a:cubicBezTo>
                    <a:cubicBezTo>
                      <a:pt x="620" y="579"/>
                      <a:pt x="766" y="313"/>
                      <a:pt x="625" y="125"/>
                    </a:cubicBezTo>
                    <a:cubicBezTo>
                      <a:pt x="562" y="37"/>
                      <a:pt x="479" y="1"/>
                      <a:pt x="3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90" name="Google Shape;8690;p40"/>
              <p:cNvSpPr/>
              <p:nvPr/>
            </p:nvSpPr>
            <p:spPr>
              <a:xfrm>
                <a:off x="3925575" y="3150450"/>
                <a:ext cx="15675" cy="14425"/>
              </a:xfrm>
              <a:custGeom>
                <a:rect b="b" l="l" r="r" t="t"/>
                <a:pathLst>
                  <a:path extrusionOk="0" h="577" w="627">
                    <a:moveTo>
                      <a:pt x="305" y="0"/>
                    </a:moveTo>
                    <a:cubicBezTo>
                      <a:pt x="173" y="0"/>
                      <a:pt x="39" y="85"/>
                      <a:pt x="13" y="248"/>
                    </a:cubicBezTo>
                    <a:cubicBezTo>
                      <a:pt x="1" y="323"/>
                      <a:pt x="26" y="398"/>
                      <a:pt x="76" y="460"/>
                    </a:cubicBezTo>
                    <a:cubicBezTo>
                      <a:pt x="133" y="541"/>
                      <a:pt x="213" y="576"/>
                      <a:pt x="294" y="576"/>
                    </a:cubicBezTo>
                    <a:cubicBezTo>
                      <a:pt x="460" y="576"/>
                      <a:pt x="626" y="425"/>
                      <a:pt x="576" y="223"/>
                    </a:cubicBezTo>
                    <a:cubicBezTo>
                      <a:pt x="546" y="73"/>
                      <a:pt x="426" y="0"/>
                      <a:pt x="3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91" name="Google Shape;8691;p40"/>
              <p:cNvSpPr/>
              <p:nvPr/>
            </p:nvSpPr>
            <p:spPr>
              <a:xfrm>
                <a:off x="4078350" y="3064100"/>
                <a:ext cx="19725" cy="14450"/>
              </a:xfrm>
              <a:custGeom>
                <a:rect b="b" l="l" r="r" t="t"/>
                <a:pathLst>
                  <a:path extrusionOk="0" h="578" w="789">
                    <a:moveTo>
                      <a:pt x="390" y="1"/>
                    </a:moveTo>
                    <a:cubicBezTo>
                      <a:pt x="47" y="1"/>
                      <a:pt x="0" y="529"/>
                      <a:pt x="363" y="577"/>
                    </a:cubicBezTo>
                    <a:lnTo>
                      <a:pt x="363" y="565"/>
                    </a:lnTo>
                    <a:cubicBezTo>
                      <a:pt x="376" y="566"/>
                      <a:pt x="388" y="567"/>
                      <a:pt x="399" y="567"/>
                    </a:cubicBezTo>
                    <a:cubicBezTo>
                      <a:pt x="730" y="567"/>
                      <a:pt x="788" y="75"/>
                      <a:pt x="451" y="3"/>
                    </a:cubicBezTo>
                    <a:lnTo>
                      <a:pt x="426" y="3"/>
                    </a:lnTo>
                    <a:cubicBezTo>
                      <a:pt x="414" y="1"/>
                      <a:pt x="402" y="1"/>
                      <a:pt x="3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92" name="Google Shape;8692;p40"/>
              <p:cNvSpPr/>
              <p:nvPr/>
            </p:nvSpPr>
            <p:spPr>
              <a:xfrm>
                <a:off x="4041175" y="310827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34" y="1"/>
                    </a:moveTo>
                    <a:cubicBezTo>
                      <a:pt x="298" y="1"/>
                      <a:pt x="262" y="8"/>
                      <a:pt x="226" y="23"/>
                    </a:cubicBezTo>
                    <a:cubicBezTo>
                      <a:pt x="76" y="73"/>
                      <a:pt x="1" y="248"/>
                      <a:pt x="63" y="385"/>
                    </a:cubicBezTo>
                    <a:cubicBezTo>
                      <a:pt x="103" y="504"/>
                      <a:pt x="220" y="575"/>
                      <a:pt x="342" y="575"/>
                    </a:cubicBezTo>
                    <a:cubicBezTo>
                      <a:pt x="374" y="575"/>
                      <a:pt x="407" y="570"/>
                      <a:pt x="438" y="560"/>
                    </a:cubicBezTo>
                    <a:cubicBezTo>
                      <a:pt x="588" y="497"/>
                      <a:pt x="650" y="335"/>
                      <a:pt x="600" y="185"/>
                    </a:cubicBezTo>
                    <a:cubicBezTo>
                      <a:pt x="553" y="71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93" name="Google Shape;8693;p40"/>
              <p:cNvSpPr/>
              <p:nvPr/>
            </p:nvSpPr>
            <p:spPr>
              <a:xfrm>
                <a:off x="3919325" y="3193450"/>
                <a:ext cx="16875" cy="15250"/>
              </a:xfrm>
              <a:custGeom>
                <a:rect b="b" l="l" r="r" t="t"/>
                <a:pathLst>
                  <a:path extrusionOk="0" h="610" w="675">
                    <a:moveTo>
                      <a:pt x="295" y="1"/>
                    </a:moveTo>
                    <a:cubicBezTo>
                      <a:pt x="155" y="1"/>
                      <a:pt x="18" y="104"/>
                      <a:pt x="1" y="265"/>
                    </a:cubicBezTo>
                    <a:cubicBezTo>
                      <a:pt x="1" y="315"/>
                      <a:pt x="1" y="352"/>
                      <a:pt x="26" y="402"/>
                    </a:cubicBezTo>
                    <a:cubicBezTo>
                      <a:pt x="67" y="549"/>
                      <a:pt x="174" y="610"/>
                      <a:pt x="284" y="610"/>
                    </a:cubicBezTo>
                    <a:cubicBezTo>
                      <a:pt x="474" y="610"/>
                      <a:pt x="674" y="427"/>
                      <a:pt x="563" y="190"/>
                    </a:cubicBezTo>
                    <a:cubicBezTo>
                      <a:pt x="538" y="152"/>
                      <a:pt x="513" y="115"/>
                      <a:pt x="488" y="77"/>
                    </a:cubicBezTo>
                    <a:cubicBezTo>
                      <a:pt x="432" y="25"/>
                      <a:pt x="363" y="1"/>
                      <a:pt x="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94" name="Google Shape;8694;p40"/>
              <p:cNvSpPr/>
              <p:nvPr/>
            </p:nvSpPr>
            <p:spPr>
              <a:xfrm>
                <a:off x="4029625" y="3140775"/>
                <a:ext cx="17475" cy="14600"/>
              </a:xfrm>
              <a:custGeom>
                <a:rect b="b" l="l" r="r" t="t"/>
                <a:pathLst>
                  <a:path extrusionOk="0" h="584" w="699">
                    <a:moveTo>
                      <a:pt x="359" y="0"/>
                    </a:moveTo>
                    <a:cubicBezTo>
                      <a:pt x="323" y="0"/>
                      <a:pt x="286" y="7"/>
                      <a:pt x="250" y="22"/>
                    </a:cubicBezTo>
                    <a:cubicBezTo>
                      <a:pt x="13" y="110"/>
                      <a:pt x="0" y="447"/>
                      <a:pt x="238" y="560"/>
                    </a:cubicBezTo>
                    <a:cubicBezTo>
                      <a:pt x="276" y="576"/>
                      <a:pt x="314" y="583"/>
                      <a:pt x="351" y="583"/>
                    </a:cubicBezTo>
                    <a:cubicBezTo>
                      <a:pt x="543" y="583"/>
                      <a:pt x="698" y="384"/>
                      <a:pt x="625" y="185"/>
                    </a:cubicBezTo>
                    <a:cubicBezTo>
                      <a:pt x="578" y="71"/>
                      <a:pt x="472" y="0"/>
                      <a:pt x="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95" name="Google Shape;8695;p40"/>
              <p:cNvSpPr/>
              <p:nvPr/>
            </p:nvSpPr>
            <p:spPr>
              <a:xfrm>
                <a:off x="3888100" y="3202000"/>
                <a:ext cx="15950" cy="14425"/>
              </a:xfrm>
              <a:custGeom>
                <a:rect b="b" l="l" r="r" t="t"/>
                <a:pathLst>
                  <a:path extrusionOk="0" h="577" w="638">
                    <a:moveTo>
                      <a:pt x="316" y="1"/>
                    </a:moveTo>
                    <a:cubicBezTo>
                      <a:pt x="281" y="1"/>
                      <a:pt x="246" y="8"/>
                      <a:pt x="213" y="23"/>
                    </a:cubicBezTo>
                    <a:cubicBezTo>
                      <a:pt x="163" y="35"/>
                      <a:pt x="125" y="60"/>
                      <a:pt x="100" y="98"/>
                    </a:cubicBezTo>
                    <a:cubicBezTo>
                      <a:pt x="25" y="185"/>
                      <a:pt x="0" y="298"/>
                      <a:pt x="50" y="398"/>
                    </a:cubicBezTo>
                    <a:cubicBezTo>
                      <a:pt x="89" y="513"/>
                      <a:pt x="202" y="577"/>
                      <a:pt x="315" y="577"/>
                    </a:cubicBezTo>
                    <a:cubicBezTo>
                      <a:pt x="348" y="577"/>
                      <a:pt x="381" y="571"/>
                      <a:pt x="413" y="560"/>
                    </a:cubicBezTo>
                    <a:cubicBezTo>
                      <a:pt x="563" y="497"/>
                      <a:pt x="638" y="335"/>
                      <a:pt x="575" y="185"/>
                    </a:cubicBezTo>
                    <a:cubicBezTo>
                      <a:pt x="537" y="71"/>
                      <a:pt x="427" y="1"/>
                      <a:pt x="3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96" name="Google Shape;8696;p40"/>
              <p:cNvSpPr/>
              <p:nvPr/>
            </p:nvSpPr>
            <p:spPr>
              <a:xfrm>
                <a:off x="4178325" y="3056500"/>
                <a:ext cx="16025" cy="14625"/>
              </a:xfrm>
              <a:custGeom>
                <a:rect b="b" l="l" r="r" t="t"/>
                <a:pathLst>
                  <a:path extrusionOk="0" h="585" w="641">
                    <a:moveTo>
                      <a:pt x="322" y="0"/>
                    </a:moveTo>
                    <a:cubicBezTo>
                      <a:pt x="242" y="0"/>
                      <a:pt x="160" y="33"/>
                      <a:pt x="101" y="107"/>
                    </a:cubicBezTo>
                    <a:cubicBezTo>
                      <a:pt x="1" y="232"/>
                      <a:pt x="26" y="419"/>
                      <a:pt x="151" y="519"/>
                    </a:cubicBezTo>
                    <a:cubicBezTo>
                      <a:pt x="206" y="564"/>
                      <a:pt x="269" y="584"/>
                      <a:pt x="330" y="584"/>
                    </a:cubicBezTo>
                    <a:cubicBezTo>
                      <a:pt x="491" y="584"/>
                      <a:pt x="640" y="446"/>
                      <a:pt x="613" y="257"/>
                    </a:cubicBezTo>
                    <a:cubicBezTo>
                      <a:pt x="597" y="98"/>
                      <a:pt x="461" y="0"/>
                      <a:pt x="3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97" name="Google Shape;8697;p40"/>
              <p:cNvSpPr/>
              <p:nvPr/>
            </p:nvSpPr>
            <p:spPr>
              <a:xfrm>
                <a:off x="4109900" y="3079100"/>
                <a:ext cx="17425" cy="14500"/>
              </a:xfrm>
              <a:custGeom>
                <a:rect b="b" l="l" r="r" t="t"/>
                <a:pathLst>
                  <a:path extrusionOk="0" h="580" w="697">
                    <a:moveTo>
                      <a:pt x="355" y="0"/>
                    </a:moveTo>
                    <a:cubicBezTo>
                      <a:pt x="258" y="0"/>
                      <a:pt x="160" y="48"/>
                      <a:pt x="101" y="140"/>
                    </a:cubicBezTo>
                    <a:cubicBezTo>
                      <a:pt x="1" y="315"/>
                      <a:pt x="101" y="540"/>
                      <a:pt x="313" y="577"/>
                    </a:cubicBezTo>
                    <a:cubicBezTo>
                      <a:pt x="325" y="579"/>
                      <a:pt x="336" y="579"/>
                      <a:pt x="347" y="579"/>
                    </a:cubicBezTo>
                    <a:cubicBezTo>
                      <a:pt x="544" y="579"/>
                      <a:pt x="697" y="379"/>
                      <a:pt x="626" y="190"/>
                    </a:cubicBezTo>
                    <a:cubicBezTo>
                      <a:pt x="613" y="165"/>
                      <a:pt x="601" y="140"/>
                      <a:pt x="588" y="115"/>
                    </a:cubicBezTo>
                    <a:cubicBezTo>
                      <a:pt x="529" y="38"/>
                      <a:pt x="442" y="0"/>
                      <a:pt x="3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98" name="Google Shape;8698;p40"/>
              <p:cNvSpPr/>
              <p:nvPr/>
            </p:nvSpPr>
            <p:spPr>
              <a:xfrm>
                <a:off x="4145825" y="3065150"/>
                <a:ext cx="15675" cy="14425"/>
              </a:xfrm>
              <a:custGeom>
                <a:rect b="b" l="l" r="r" t="t"/>
                <a:pathLst>
                  <a:path extrusionOk="0" h="577" w="627">
                    <a:moveTo>
                      <a:pt x="300" y="1"/>
                    </a:moveTo>
                    <a:cubicBezTo>
                      <a:pt x="170" y="1"/>
                      <a:pt x="39" y="86"/>
                      <a:pt x="13" y="248"/>
                    </a:cubicBezTo>
                    <a:cubicBezTo>
                      <a:pt x="1" y="323"/>
                      <a:pt x="13" y="398"/>
                      <a:pt x="63" y="460"/>
                    </a:cubicBezTo>
                    <a:cubicBezTo>
                      <a:pt x="124" y="542"/>
                      <a:pt x="208" y="577"/>
                      <a:pt x="290" y="577"/>
                    </a:cubicBezTo>
                    <a:cubicBezTo>
                      <a:pt x="461" y="577"/>
                      <a:pt x="626" y="425"/>
                      <a:pt x="576" y="223"/>
                    </a:cubicBezTo>
                    <a:cubicBezTo>
                      <a:pt x="540" y="73"/>
                      <a:pt x="420" y="1"/>
                      <a:pt x="3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99" name="Google Shape;8699;p40"/>
              <p:cNvSpPr/>
              <p:nvPr/>
            </p:nvSpPr>
            <p:spPr>
              <a:xfrm>
                <a:off x="4139275" y="3108175"/>
                <a:ext cx="16850" cy="15225"/>
              </a:xfrm>
              <a:custGeom>
                <a:rect b="b" l="l" r="r" t="t"/>
                <a:pathLst>
                  <a:path extrusionOk="0" h="609" w="674">
                    <a:moveTo>
                      <a:pt x="295" y="0"/>
                    </a:moveTo>
                    <a:cubicBezTo>
                      <a:pt x="154" y="0"/>
                      <a:pt x="17" y="104"/>
                      <a:pt x="1" y="264"/>
                    </a:cubicBezTo>
                    <a:cubicBezTo>
                      <a:pt x="1" y="314"/>
                      <a:pt x="1" y="352"/>
                      <a:pt x="26" y="402"/>
                    </a:cubicBezTo>
                    <a:cubicBezTo>
                      <a:pt x="67" y="548"/>
                      <a:pt x="173" y="609"/>
                      <a:pt x="283" y="609"/>
                    </a:cubicBezTo>
                    <a:cubicBezTo>
                      <a:pt x="474" y="609"/>
                      <a:pt x="674" y="427"/>
                      <a:pt x="563" y="189"/>
                    </a:cubicBezTo>
                    <a:cubicBezTo>
                      <a:pt x="538" y="152"/>
                      <a:pt x="513" y="114"/>
                      <a:pt x="488" y="77"/>
                    </a:cubicBezTo>
                    <a:cubicBezTo>
                      <a:pt x="431" y="24"/>
                      <a:pt x="363" y="0"/>
                      <a:pt x="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00" name="Google Shape;8700;p40"/>
              <p:cNvSpPr/>
              <p:nvPr/>
            </p:nvSpPr>
            <p:spPr>
              <a:xfrm>
                <a:off x="4249625" y="3055400"/>
                <a:ext cx="17775" cy="14625"/>
              </a:xfrm>
              <a:custGeom>
                <a:rect b="b" l="l" r="r" t="t"/>
                <a:pathLst>
                  <a:path extrusionOk="0" h="585" w="711">
                    <a:moveTo>
                      <a:pt x="355" y="0"/>
                    </a:moveTo>
                    <a:cubicBezTo>
                      <a:pt x="151" y="0"/>
                      <a:pt x="0" y="206"/>
                      <a:pt x="85" y="401"/>
                    </a:cubicBezTo>
                    <a:cubicBezTo>
                      <a:pt x="132" y="521"/>
                      <a:pt x="240" y="584"/>
                      <a:pt x="349" y="584"/>
                    </a:cubicBezTo>
                    <a:cubicBezTo>
                      <a:pt x="444" y="584"/>
                      <a:pt x="540" y="537"/>
                      <a:pt x="598" y="438"/>
                    </a:cubicBezTo>
                    <a:cubicBezTo>
                      <a:pt x="710" y="251"/>
                      <a:pt x="585" y="13"/>
                      <a:pt x="373" y="1"/>
                    </a:cubicBezTo>
                    <a:cubicBezTo>
                      <a:pt x="367" y="0"/>
                      <a:pt x="361" y="0"/>
                      <a:pt x="3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01" name="Google Shape;8701;p40"/>
              <p:cNvSpPr/>
              <p:nvPr/>
            </p:nvSpPr>
            <p:spPr>
              <a:xfrm>
                <a:off x="4108025" y="3116700"/>
                <a:ext cx="15975" cy="14450"/>
              </a:xfrm>
              <a:custGeom>
                <a:rect b="b" l="l" r="r" t="t"/>
                <a:pathLst>
                  <a:path extrusionOk="0" h="578" w="639">
                    <a:moveTo>
                      <a:pt x="317" y="1"/>
                    </a:moveTo>
                    <a:cubicBezTo>
                      <a:pt x="282" y="1"/>
                      <a:pt x="246" y="8"/>
                      <a:pt x="213" y="23"/>
                    </a:cubicBezTo>
                    <a:cubicBezTo>
                      <a:pt x="163" y="36"/>
                      <a:pt x="126" y="61"/>
                      <a:pt x="101" y="98"/>
                    </a:cubicBezTo>
                    <a:cubicBezTo>
                      <a:pt x="26" y="185"/>
                      <a:pt x="1" y="298"/>
                      <a:pt x="51" y="398"/>
                    </a:cubicBezTo>
                    <a:cubicBezTo>
                      <a:pt x="89" y="514"/>
                      <a:pt x="203" y="577"/>
                      <a:pt x="315" y="577"/>
                    </a:cubicBezTo>
                    <a:cubicBezTo>
                      <a:pt x="349" y="577"/>
                      <a:pt x="382" y="572"/>
                      <a:pt x="413" y="560"/>
                    </a:cubicBezTo>
                    <a:cubicBezTo>
                      <a:pt x="563" y="498"/>
                      <a:pt x="638" y="335"/>
                      <a:pt x="588" y="185"/>
                    </a:cubicBezTo>
                    <a:cubicBezTo>
                      <a:pt x="541" y="72"/>
                      <a:pt x="428" y="1"/>
                      <a:pt x="3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02" name="Google Shape;8702;p40"/>
              <p:cNvSpPr/>
              <p:nvPr/>
            </p:nvSpPr>
            <p:spPr>
              <a:xfrm>
                <a:off x="3444775" y="3121875"/>
                <a:ext cx="15775" cy="14850"/>
              </a:xfrm>
              <a:custGeom>
                <a:rect b="b" l="l" r="r" t="t"/>
                <a:pathLst>
                  <a:path extrusionOk="0" h="594" w="631">
                    <a:moveTo>
                      <a:pt x="326" y="1"/>
                    </a:moveTo>
                    <a:cubicBezTo>
                      <a:pt x="244" y="1"/>
                      <a:pt x="161" y="37"/>
                      <a:pt x="100" y="116"/>
                    </a:cubicBezTo>
                    <a:cubicBezTo>
                      <a:pt x="0" y="241"/>
                      <a:pt x="25" y="416"/>
                      <a:pt x="150" y="516"/>
                    </a:cubicBezTo>
                    <a:lnTo>
                      <a:pt x="150" y="528"/>
                    </a:lnTo>
                    <a:cubicBezTo>
                      <a:pt x="206" y="573"/>
                      <a:pt x="268" y="593"/>
                      <a:pt x="328" y="593"/>
                    </a:cubicBezTo>
                    <a:cubicBezTo>
                      <a:pt x="485" y="593"/>
                      <a:pt x="631" y="456"/>
                      <a:pt x="613" y="266"/>
                    </a:cubicBezTo>
                    <a:cubicBezTo>
                      <a:pt x="597" y="101"/>
                      <a:pt x="464" y="1"/>
                      <a:pt x="3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03" name="Google Shape;8703;p40"/>
              <p:cNvSpPr/>
              <p:nvPr/>
            </p:nvSpPr>
            <p:spPr>
              <a:xfrm>
                <a:off x="3482250" y="3101325"/>
                <a:ext cx="18250" cy="14475"/>
              </a:xfrm>
              <a:custGeom>
                <a:rect b="b" l="l" r="r" t="t"/>
                <a:pathLst>
                  <a:path extrusionOk="0" h="579" w="730">
                    <a:moveTo>
                      <a:pt x="350" y="1"/>
                    </a:moveTo>
                    <a:cubicBezTo>
                      <a:pt x="254" y="1"/>
                      <a:pt x="159" y="48"/>
                      <a:pt x="101" y="138"/>
                    </a:cubicBezTo>
                    <a:cubicBezTo>
                      <a:pt x="1" y="313"/>
                      <a:pt x="101" y="538"/>
                      <a:pt x="313" y="576"/>
                    </a:cubicBezTo>
                    <a:cubicBezTo>
                      <a:pt x="328" y="578"/>
                      <a:pt x="343" y="579"/>
                      <a:pt x="357" y="579"/>
                    </a:cubicBezTo>
                    <a:cubicBezTo>
                      <a:pt x="583" y="579"/>
                      <a:pt x="729" y="314"/>
                      <a:pt x="588" y="126"/>
                    </a:cubicBezTo>
                    <a:cubicBezTo>
                      <a:pt x="528" y="41"/>
                      <a:pt x="439" y="1"/>
                      <a:pt x="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04" name="Google Shape;8704;p40"/>
              <p:cNvSpPr/>
              <p:nvPr/>
            </p:nvSpPr>
            <p:spPr>
              <a:xfrm>
                <a:off x="3495075" y="3068275"/>
                <a:ext cx="16275" cy="14450"/>
              </a:xfrm>
              <a:custGeom>
                <a:rect b="b" l="l" r="r" t="t"/>
                <a:pathLst>
                  <a:path extrusionOk="0" h="578" w="651">
                    <a:moveTo>
                      <a:pt x="323" y="1"/>
                    </a:moveTo>
                    <a:cubicBezTo>
                      <a:pt x="286" y="1"/>
                      <a:pt x="249" y="8"/>
                      <a:pt x="213" y="23"/>
                    </a:cubicBezTo>
                    <a:cubicBezTo>
                      <a:pt x="63" y="73"/>
                      <a:pt x="0" y="248"/>
                      <a:pt x="50" y="398"/>
                    </a:cubicBezTo>
                    <a:cubicBezTo>
                      <a:pt x="99" y="514"/>
                      <a:pt x="206" y="577"/>
                      <a:pt x="322" y="577"/>
                    </a:cubicBezTo>
                    <a:cubicBezTo>
                      <a:pt x="356" y="577"/>
                      <a:pt x="391" y="572"/>
                      <a:pt x="425" y="560"/>
                    </a:cubicBezTo>
                    <a:cubicBezTo>
                      <a:pt x="575" y="498"/>
                      <a:pt x="650" y="335"/>
                      <a:pt x="588" y="185"/>
                    </a:cubicBezTo>
                    <a:cubicBezTo>
                      <a:pt x="550" y="72"/>
                      <a:pt x="440" y="1"/>
                      <a:pt x="3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05" name="Google Shape;8705;p40"/>
              <p:cNvSpPr/>
              <p:nvPr/>
            </p:nvSpPr>
            <p:spPr>
              <a:xfrm>
                <a:off x="3559025" y="3078550"/>
                <a:ext cx="17300" cy="12775"/>
              </a:xfrm>
              <a:custGeom>
                <a:rect b="b" l="l" r="r" t="t"/>
                <a:pathLst>
                  <a:path extrusionOk="0" h="511" w="692">
                    <a:moveTo>
                      <a:pt x="483" y="1"/>
                    </a:moveTo>
                    <a:cubicBezTo>
                      <a:pt x="275" y="1"/>
                      <a:pt x="1" y="283"/>
                      <a:pt x="204" y="449"/>
                    </a:cubicBezTo>
                    <a:cubicBezTo>
                      <a:pt x="256" y="491"/>
                      <a:pt x="317" y="511"/>
                      <a:pt x="378" y="511"/>
                    </a:cubicBezTo>
                    <a:cubicBezTo>
                      <a:pt x="462" y="511"/>
                      <a:pt x="546" y="472"/>
                      <a:pt x="604" y="399"/>
                    </a:cubicBezTo>
                    <a:lnTo>
                      <a:pt x="616" y="399"/>
                    </a:lnTo>
                    <a:cubicBezTo>
                      <a:pt x="679" y="324"/>
                      <a:pt x="691" y="212"/>
                      <a:pt x="654" y="124"/>
                    </a:cubicBezTo>
                    <a:cubicBezTo>
                      <a:pt x="621" y="36"/>
                      <a:pt x="556" y="1"/>
                      <a:pt x="4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06" name="Google Shape;8706;p40"/>
              <p:cNvSpPr/>
              <p:nvPr/>
            </p:nvSpPr>
            <p:spPr>
              <a:xfrm>
                <a:off x="3450075" y="3084550"/>
                <a:ext cx="17525" cy="14625"/>
              </a:xfrm>
              <a:custGeom>
                <a:rect b="b" l="l" r="r" t="t"/>
                <a:pathLst>
                  <a:path extrusionOk="0" h="585" w="701">
                    <a:moveTo>
                      <a:pt x="339" y="0"/>
                    </a:moveTo>
                    <a:cubicBezTo>
                      <a:pt x="301" y="0"/>
                      <a:pt x="262" y="7"/>
                      <a:pt x="226" y="22"/>
                    </a:cubicBezTo>
                    <a:lnTo>
                      <a:pt x="101" y="159"/>
                    </a:lnTo>
                    <a:cubicBezTo>
                      <a:pt x="1" y="347"/>
                      <a:pt x="126" y="572"/>
                      <a:pt x="338" y="584"/>
                    </a:cubicBezTo>
                    <a:cubicBezTo>
                      <a:pt x="551" y="584"/>
                      <a:pt x="701" y="372"/>
                      <a:pt x="626" y="184"/>
                    </a:cubicBezTo>
                    <a:cubicBezTo>
                      <a:pt x="613" y="159"/>
                      <a:pt x="601" y="134"/>
                      <a:pt x="588" y="122"/>
                    </a:cubicBezTo>
                    <a:cubicBezTo>
                      <a:pt x="526" y="42"/>
                      <a:pt x="433" y="0"/>
                      <a:pt x="3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07" name="Google Shape;8707;p40"/>
              <p:cNvSpPr/>
              <p:nvPr/>
            </p:nvSpPr>
            <p:spPr>
              <a:xfrm>
                <a:off x="3409825" y="3130575"/>
                <a:ext cx="18425" cy="14325"/>
              </a:xfrm>
              <a:custGeom>
                <a:rect b="b" l="l" r="r" t="t"/>
                <a:pathLst>
                  <a:path extrusionOk="0" h="573" w="737">
                    <a:moveTo>
                      <a:pt x="384" y="1"/>
                    </a:moveTo>
                    <a:cubicBezTo>
                      <a:pt x="130" y="1"/>
                      <a:pt x="0" y="341"/>
                      <a:pt x="211" y="505"/>
                    </a:cubicBezTo>
                    <a:cubicBezTo>
                      <a:pt x="267" y="552"/>
                      <a:pt x="329" y="572"/>
                      <a:pt x="390" y="572"/>
                    </a:cubicBezTo>
                    <a:cubicBezTo>
                      <a:pt x="571" y="572"/>
                      <a:pt x="736" y="387"/>
                      <a:pt x="661" y="180"/>
                    </a:cubicBezTo>
                    <a:cubicBezTo>
                      <a:pt x="624" y="93"/>
                      <a:pt x="536" y="18"/>
                      <a:pt x="436" y="5"/>
                    </a:cubicBezTo>
                    <a:cubicBezTo>
                      <a:pt x="418" y="2"/>
                      <a:pt x="401" y="1"/>
                      <a:pt x="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08" name="Google Shape;8708;p40"/>
              <p:cNvSpPr/>
              <p:nvPr/>
            </p:nvSpPr>
            <p:spPr>
              <a:xfrm>
                <a:off x="3527550" y="3088600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29" y="0"/>
                    </a:moveTo>
                    <a:cubicBezTo>
                      <a:pt x="294" y="0"/>
                      <a:pt x="259" y="7"/>
                      <a:pt x="226" y="22"/>
                    </a:cubicBezTo>
                    <a:cubicBezTo>
                      <a:pt x="76" y="85"/>
                      <a:pt x="1" y="247"/>
                      <a:pt x="51" y="397"/>
                    </a:cubicBezTo>
                    <a:cubicBezTo>
                      <a:pt x="98" y="511"/>
                      <a:pt x="204" y="582"/>
                      <a:pt x="317" y="582"/>
                    </a:cubicBezTo>
                    <a:cubicBezTo>
                      <a:pt x="353" y="582"/>
                      <a:pt x="390" y="575"/>
                      <a:pt x="426" y="560"/>
                    </a:cubicBezTo>
                    <a:cubicBezTo>
                      <a:pt x="576" y="510"/>
                      <a:pt x="651" y="335"/>
                      <a:pt x="588" y="185"/>
                    </a:cubicBezTo>
                    <a:cubicBezTo>
                      <a:pt x="550" y="71"/>
                      <a:pt x="440" y="0"/>
                      <a:pt x="3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09" name="Google Shape;8709;p40"/>
              <p:cNvSpPr/>
              <p:nvPr/>
            </p:nvSpPr>
            <p:spPr>
              <a:xfrm>
                <a:off x="3479450" y="3139700"/>
                <a:ext cx="16275" cy="14475"/>
              </a:xfrm>
              <a:custGeom>
                <a:rect b="b" l="l" r="r" t="t"/>
                <a:pathLst>
                  <a:path extrusionOk="0" h="579" w="651">
                    <a:moveTo>
                      <a:pt x="367" y="1"/>
                    </a:moveTo>
                    <a:cubicBezTo>
                      <a:pt x="270" y="1"/>
                      <a:pt x="172" y="48"/>
                      <a:pt x="113" y="140"/>
                    </a:cubicBezTo>
                    <a:cubicBezTo>
                      <a:pt x="0" y="315"/>
                      <a:pt x="113" y="540"/>
                      <a:pt x="313" y="578"/>
                    </a:cubicBezTo>
                    <a:cubicBezTo>
                      <a:pt x="322" y="578"/>
                      <a:pt x="331" y="579"/>
                      <a:pt x="340" y="579"/>
                    </a:cubicBezTo>
                    <a:cubicBezTo>
                      <a:pt x="492" y="579"/>
                      <a:pt x="627" y="481"/>
                      <a:pt x="650" y="328"/>
                    </a:cubicBezTo>
                    <a:cubicBezTo>
                      <a:pt x="650" y="278"/>
                      <a:pt x="650" y="228"/>
                      <a:pt x="638" y="178"/>
                    </a:cubicBezTo>
                    <a:cubicBezTo>
                      <a:pt x="625" y="153"/>
                      <a:pt x="613" y="140"/>
                      <a:pt x="600" y="115"/>
                    </a:cubicBezTo>
                    <a:cubicBezTo>
                      <a:pt x="541" y="39"/>
                      <a:pt x="454" y="1"/>
                      <a:pt x="3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10" name="Google Shape;8710;p40"/>
              <p:cNvSpPr/>
              <p:nvPr/>
            </p:nvSpPr>
            <p:spPr>
              <a:xfrm>
                <a:off x="3516000" y="3120950"/>
                <a:ext cx="17475" cy="14450"/>
              </a:xfrm>
              <a:custGeom>
                <a:rect b="b" l="l" r="r" t="t"/>
                <a:pathLst>
                  <a:path extrusionOk="0" h="578" w="699">
                    <a:moveTo>
                      <a:pt x="345" y="0"/>
                    </a:moveTo>
                    <a:cubicBezTo>
                      <a:pt x="314" y="0"/>
                      <a:pt x="282" y="5"/>
                      <a:pt x="251" y="15"/>
                    </a:cubicBezTo>
                    <a:cubicBezTo>
                      <a:pt x="13" y="115"/>
                      <a:pt x="1" y="453"/>
                      <a:pt x="238" y="553"/>
                    </a:cubicBezTo>
                    <a:cubicBezTo>
                      <a:pt x="278" y="570"/>
                      <a:pt x="317" y="577"/>
                      <a:pt x="356" y="577"/>
                    </a:cubicBezTo>
                    <a:cubicBezTo>
                      <a:pt x="546" y="577"/>
                      <a:pt x="698" y="388"/>
                      <a:pt x="625" y="190"/>
                    </a:cubicBezTo>
                    <a:cubicBezTo>
                      <a:pt x="576" y="72"/>
                      <a:pt x="464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11" name="Google Shape;8711;p40"/>
              <p:cNvSpPr/>
              <p:nvPr/>
            </p:nvSpPr>
            <p:spPr>
              <a:xfrm>
                <a:off x="3374475" y="3182325"/>
                <a:ext cx="15950" cy="14400"/>
              </a:xfrm>
              <a:custGeom>
                <a:rect b="b" l="l" r="r" t="t"/>
                <a:pathLst>
                  <a:path extrusionOk="0" h="576" w="638">
                    <a:moveTo>
                      <a:pt x="316" y="0"/>
                    </a:moveTo>
                    <a:cubicBezTo>
                      <a:pt x="281" y="0"/>
                      <a:pt x="246" y="7"/>
                      <a:pt x="213" y="22"/>
                    </a:cubicBezTo>
                    <a:cubicBezTo>
                      <a:pt x="163" y="35"/>
                      <a:pt x="126" y="60"/>
                      <a:pt x="101" y="97"/>
                    </a:cubicBezTo>
                    <a:cubicBezTo>
                      <a:pt x="26" y="172"/>
                      <a:pt x="1" y="285"/>
                      <a:pt x="38" y="385"/>
                    </a:cubicBezTo>
                    <a:cubicBezTo>
                      <a:pt x="88" y="503"/>
                      <a:pt x="200" y="575"/>
                      <a:pt x="318" y="575"/>
                    </a:cubicBezTo>
                    <a:cubicBezTo>
                      <a:pt x="350" y="575"/>
                      <a:pt x="382" y="570"/>
                      <a:pt x="413" y="560"/>
                    </a:cubicBezTo>
                    <a:cubicBezTo>
                      <a:pt x="563" y="497"/>
                      <a:pt x="638" y="322"/>
                      <a:pt x="575" y="185"/>
                    </a:cubicBezTo>
                    <a:cubicBezTo>
                      <a:pt x="537" y="71"/>
                      <a:pt x="427" y="0"/>
                      <a:pt x="3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12" name="Google Shape;8712;p40"/>
              <p:cNvSpPr/>
              <p:nvPr/>
            </p:nvSpPr>
            <p:spPr>
              <a:xfrm>
                <a:off x="3596300" y="3059150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49" y="0"/>
                    </a:moveTo>
                    <a:cubicBezTo>
                      <a:pt x="254" y="0"/>
                      <a:pt x="158" y="47"/>
                      <a:pt x="100" y="138"/>
                    </a:cubicBezTo>
                    <a:cubicBezTo>
                      <a:pt x="0" y="326"/>
                      <a:pt x="100" y="550"/>
                      <a:pt x="313" y="575"/>
                    </a:cubicBezTo>
                    <a:cubicBezTo>
                      <a:pt x="329" y="578"/>
                      <a:pt x="346" y="580"/>
                      <a:pt x="362" y="580"/>
                    </a:cubicBezTo>
                    <a:cubicBezTo>
                      <a:pt x="551" y="580"/>
                      <a:pt x="694" y="384"/>
                      <a:pt x="625" y="188"/>
                    </a:cubicBezTo>
                    <a:cubicBezTo>
                      <a:pt x="613" y="163"/>
                      <a:pt x="600" y="138"/>
                      <a:pt x="588" y="126"/>
                    </a:cubicBezTo>
                    <a:cubicBezTo>
                      <a:pt x="527" y="41"/>
                      <a:pt x="438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13" name="Google Shape;8713;p40"/>
              <p:cNvSpPr/>
              <p:nvPr/>
            </p:nvSpPr>
            <p:spPr>
              <a:xfrm>
                <a:off x="3623925" y="3088225"/>
                <a:ext cx="18475" cy="15200"/>
              </a:xfrm>
              <a:custGeom>
                <a:rect b="b" l="l" r="r" t="t"/>
                <a:pathLst>
                  <a:path extrusionOk="0" h="608" w="739">
                    <a:moveTo>
                      <a:pt x="357" y="0"/>
                    </a:moveTo>
                    <a:cubicBezTo>
                      <a:pt x="171" y="0"/>
                      <a:pt x="0" y="190"/>
                      <a:pt x="82" y="400"/>
                    </a:cubicBezTo>
                    <a:cubicBezTo>
                      <a:pt x="128" y="546"/>
                      <a:pt x="238" y="607"/>
                      <a:pt x="349" y="607"/>
                    </a:cubicBezTo>
                    <a:cubicBezTo>
                      <a:pt x="541" y="607"/>
                      <a:pt x="739" y="425"/>
                      <a:pt x="620" y="187"/>
                    </a:cubicBezTo>
                    <a:cubicBezTo>
                      <a:pt x="607" y="150"/>
                      <a:pt x="582" y="112"/>
                      <a:pt x="557" y="87"/>
                    </a:cubicBezTo>
                    <a:cubicBezTo>
                      <a:pt x="496" y="26"/>
                      <a:pt x="426" y="0"/>
                      <a:pt x="3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14" name="Google Shape;8714;p40"/>
              <p:cNvSpPr/>
              <p:nvPr/>
            </p:nvSpPr>
            <p:spPr>
              <a:xfrm>
                <a:off x="3592625" y="3096350"/>
                <a:ext cx="17750" cy="15000"/>
              </a:xfrm>
              <a:custGeom>
                <a:rect b="b" l="l" r="r" t="t"/>
                <a:pathLst>
                  <a:path extrusionOk="0" h="600" w="710">
                    <a:moveTo>
                      <a:pt x="384" y="1"/>
                    </a:moveTo>
                    <a:cubicBezTo>
                      <a:pt x="195" y="1"/>
                      <a:pt x="0" y="177"/>
                      <a:pt x="110" y="412"/>
                    </a:cubicBezTo>
                    <a:cubicBezTo>
                      <a:pt x="147" y="512"/>
                      <a:pt x="247" y="587"/>
                      <a:pt x="347" y="600"/>
                    </a:cubicBezTo>
                    <a:cubicBezTo>
                      <a:pt x="397" y="600"/>
                      <a:pt x="447" y="600"/>
                      <a:pt x="485" y="587"/>
                    </a:cubicBezTo>
                    <a:cubicBezTo>
                      <a:pt x="635" y="525"/>
                      <a:pt x="710" y="350"/>
                      <a:pt x="647" y="212"/>
                    </a:cubicBezTo>
                    <a:cubicBezTo>
                      <a:pt x="605" y="63"/>
                      <a:pt x="496" y="1"/>
                      <a:pt x="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715" name="Google Shape;8715;p40"/>
            <p:cNvGrpSpPr/>
            <p:nvPr/>
          </p:nvGrpSpPr>
          <p:grpSpPr>
            <a:xfrm>
              <a:off x="1122656" y="1577237"/>
              <a:ext cx="2607094" cy="2101985"/>
              <a:chOff x="1102311" y="1624300"/>
              <a:chExt cx="2607094" cy="2101985"/>
            </a:xfrm>
          </p:grpSpPr>
          <p:sp>
            <p:nvSpPr>
              <p:cNvPr id="8716" name="Google Shape;8716;p40"/>
              <p:cNvSpPr/>
              <p:nvPr/>
            </p:nvSpPr>
            <p:spPr>
              <a:xfrm rot="410660">
                <a:off x="1359363" y="1752491"/>
                <a:ext cx="2254882" cy="1732652"/>
              </a:xfrm>
              <a:custGeom>
                <a:rect b="b" l="l" r="r" t="t"/>
                <a:pathLst>
                  <a:path extrusionOk="0" h="21114" w="25795">
                    <a:moveTo>
                      <a:pt x="11355" y="0"/>
                    </a:moveTo>
                    <a:cubicBezTo>
                      <a:pt x="10021" y="0"/>
                      <a:pt x="8644" y="263"/>
                      <a:pt x="7261" y="832"/>
                    </a:cubicBezTo>
                    <a:cubicBezTo>
                      <a:pt x="2263" y="2882"/>
                      <a:pt x="1" y="7431"/>
                      <a:pt x="88" y="12654"/>
                    </a:cubicBezTo>
                    <a:cubicBezTo>
                      <a:pt x="126" y="15004"/>
                      <a:pt x="226" y="17815"/>
                      <a:pt x="2188" y="19415"/>
                    </a:cubicBezTo>
                    <a:cubicBezTo>
                      <a:pt x="3764" y="20716"/>
                      <a:pt x="5986" y="21113"/>
                      <a:pt x="8041" y="21113"/>
                    </a:cubicBezTo>
                    <a:cubicBezTo>
                      <a:pt x="8413" y="21113"/>
                      <a:pt x="8780" y="21100"/>
                      <a:pt x="9136" y="21077"/>
                    </a:cubicBezTo>
                    <a:cubicBezTo>
                      <a:pt x="16009" y="20652"/>
                      <a:pt x="25794" y="16166"/>
                      <a:pt x="22170" y="7806"/>
                    </a:cubicBezTo>
                    <a:cubicBezTo>
                      <a:pt x="20204" y="3251"/>
                      <a:pt x="16048" y="0"/>
                      <a:pt x="11355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17" name="Google Shape;8717;p40"/>
              <p:cNvSpPr/>
              <p:nvPr/>
            </p:nvSpPr>
            <p:spPr>
              <a:xfrm rot="410714">
                <a:off x="1198127" y="1845523"/>
                <a:ext cx="2329254" cy="1748176"/>
              </a:xfrm>
              <a:custGeom>
                <a:rect b="b" l="l" r="r" t="t"/>
                <a:pathLst>
                  <a:path extrusionOk="0" h="21114" w="25795">
                    <a:moveTo>
                      <a:pt x="11355" y="0"/>
                    </a:moveTo>
                    <a:cubicBezTo>
                      <a:pt x="10021" y="0"/>
                      <a:pt x="8644" y="263"/>
                      <a:pt x="7261" y="832"/>
                    </a:cubicBezTo>
                    <a:cubicBezTo>
                      <a:pt x="2263" y="2882"/>
                      <a:pt x="1" y="7431"/>
                      <a:pt x="88" y="12654"/>
                    </a:cubicBezTo>
                    <a:cubicBezTo>
                      <a:pt x="126" y="15004"/>
                      <a:pt x="226" y="17815"/>
                      <a:pt x="2188" y="19415"/>
                    </a:cubicBezTo>
                    <a:cubicBezTo>
                      <a:pt x="3764" y="20716"/>
                      <a:pt x="5986" y="21113"/>
                      <a:pt x="8041" y="21113"/>
                    </a:cubicBezTo>
                    <a:cubicBezTo>
                      <a:pt x="8413" y="21113"/>
                      <a:pt x="8780" y="21100"/>
                      <a:pt x="9136" y="21077"/>
                    </a:cubicBezTo>
                    <a:cubicBezTo>
                      <a:pt x="16009" y="20652"/>
                      <a:pt x="25794" y="16166"/>
                      <a:pt x="22170" y="7806"/>
                    </a:cubicBezTo>
                    <a:cubicBezTo>
                      <a:pt x="20204" y="3251"/>
                      <a:pt x="16048" y="0"/>
                      <a:pt x="113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8718" name="Google Shape;8718;p40"/>
          <p:cNvSpPr txBox="1"/>
          <p:nvPr>
            <p:ph type="title"/>
          </p:nvPr>
        </p:nvSpPr>
        <p:spPr>
          <a:xfrm>
            <a:off x="4077025" y="1903200"/>
            <a:ext cx="4120200" cy="906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Problem Statement</a:t>
            </a:r>
            <a:endParaRPr/>
          </a:p>
        </p:txBody>
      </p:sp>
      <p:sp>
        <p:nvSpPr>
          <p:cNvPr id="8719" name="Google Shape;8719;p40"/>
          <p:cNvSpPr txBox="1"/>
          <p:nvPr>
            <p:ph idx="2" type="title"/>
          </p:nvPr>
        </p:nvSpPr>
        <p:spPr>
          <a:xfrm>
            <a:off x="1669845" y="1928575"/>
            <a:ext cx="2407200" cy="1494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723" name="Shape 87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24" name="Google Shape;8724;p41"/>
          <p:cNvGrpSpPr/>
          <p:nvPr/>
        </p:nvGrpSpPr>
        <p:grpSpPr>
          <a:xfrm>
            <a:off x="775901" y="1310574"/>
            <a:ext cx="3065806" cy="2648383"/>
            <a:chOff x="1121526" y="1341074"/>
            <a:chExt cx="3065806" cy="2648383"/>
          </a:xfrm>
        </p:grpSpPr>
        <p:sp>
          <p:nvSpPr>
            <p:cNvPr id="8725" name="Google Shape;8725;p41"/>
            <p:cNvSpPr/>
            <p:nvPr/>
          </p:nvSpPr>
          <p:spPr>
            <a:xfrm rot="1213492">
              <a:off x="1546399" y="1692085"/>
              <a:ext cx="2377811" cy="1946361"/>
            </a:xfrm>
            <a:custGeom>
              <a:rect b="b" l="l" r="r" t="t"/>
              <a:pathLst>
                <a:path extrusionOk="0" h="21114" w="25795">
                  <a:moveTo>
                    <a:pt x="11355" y="0"/>
                  </a:moveTo>
                  <a:cubicBezTo>
                    <a:pt x="10021" y="0"/>
                    <a:pt x="8644" y="263"/>
                    <a:pt x="7261" y="832"/>
                  </a:cubicBezTo>
                  <a:cubicBezTo>
                    <a:pt x="2263" y="2882"/>
                    <a:pt x="1" y="7431"/>
                    <a:pt x="88" y="12654"/>
                  </a:cubicBezTo>
                  <a:cubicBezTo>
                    <a:pt x="126" y="15004"/>
                    <a:pt x="226" y="17815"/>
                    <a:pt x="2188" y="19415"/>
                  </a:cubicBezTo>
                  <a:cubicBezTo>
                    <a:pt x="3764" y="20716"/>
                    <a:pt x="5986" y="21113"/>
                    <a:pt x="8041" y="21113"/>
                  </a:cubicBezTo>
                  <a:cubicBezTo>
                    <a:pt x="8413" y="21113"/>
                    <a:pt x="8780" y="21100"/>
                    <a:pt x="9136" y="21077"/>
                  </a:cubicBezTo>
                  <a:cubicBezTo>
                    <a:pt x="16009" y="20652"/>
                    <a:pt x="25794" y="16166"/>
                    <a:pt x="22170" y="7806"/>
                  </a:cubicBezTo>
                  <a:cubicBezTo>
                    <a:pt x="20204" y="3251"/>
                    <a:pt x="16048" y="0"/>
                    <a:pt x="113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6" name="Google Shape;8726;p41"/>
            <p:cNvSpPr/>
            <p:nvPr/>
          </p:nvSpPr>
          <p:spPr>
            <a:xfrm rot="1213492">
              <a:off x="1384647" y="1692085"/>
              <a:ext cx="2377811" cy="1946361"/>
            </a:xfrm>
            <a:custGeom>
              <a:rect b="b" l="l" r="r" t="t"/>
              <a:pathLst>
                <a:path extrusionOk="0" h="21114" w="25795">
                  <a:moveTo>
                    <a:pt x="11355" y="0"/>
                  </a:moveTo>
                  <a:cubicBezTo>
                    <a:pt x="10021" y="0"/>
                    <a:pt x="8644" y="263"/>
                    <a:pt x="7261" y="832"/>
                  </a:cubicBezTo>
                  <a:cubicBezTo>
                    <a:pt x="2263" y="2882"/>
                    <a:pt x="1" y="7431"/>
                    <a:pt x="88" y="12654"/>
                  </a:cubicBezTo>
                  <a:cubicBezTo>
                    <a:pt x="126" y="15004"/>
                    <a:pt x="226" y="17815"/>
                    <a:pt x="2188" y="19415"/>
                  </a:cubicBezTo>
                  <a:cubicBezTo>
                    <a:pt x="3764" y="20716"/>
                    <a:pt x="5986" y="21113"/>
                    <a:pt x="8041" y="21113"/>
                  </a:cubicBezTo>
                  <a:cubicBezTo>
                    <a:pt x="8413" y="21113"/>
                    <a:pt x="8780" y="21100"/>
                    <a:pt x="9136" y="21077"/>
                  </a:cubicBezTo>
                  <a:cubicBezTo>
                    <a:pt x="16009" y="20652"/>
                    <a:pt x="25794" y="16166"/>
                    <a:pt x="22170" y="7806"/>
                  </a:cubicBezTo>
                  <a:cubicBezTo>
                    <a:pt x="20204" y="3251"/>
                    <a:pt x="16048" y="0"/>
                    <a:pt x="1135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727" name="Google Shape;8727;p41"/>
          <p:cNvSpPr txBox="1"/>
          <p:nvPr>
            <p:ph type="title"/>
          </p:nvPr>
        </p:nvSpPr>
        <p:spPr>
          <a:xfrm>
            <a:off x="1391300" y="934475"/>
            <a:ext cx="6219600" cy="1039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/>
              <a:t>Problem Statement </a:t>
            </a:r>
            <a:endParaRPr sz="4000"/>
          </a:p>
        </p:txBody>
      </p:sp>
      <p:sp>
        <p:nvSpPr>
          <p:cNvPr id="8728" name="Google Shape;8728;p41"/>
          <p:cNvSpPr txBox="1"/>
          <p:nvPr>
            <p:ph idx="1" type="body"/>
          </p:nvPr>
        </p:nvSpPr>
        <p:spPr>
          <a:xfrm>
            <a:off x="3677725" y="2174850"/>
            <a:ext cx="4857600" cy="444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800"/>
              <a:t>Increase the donations to its Camp for All in the Austin area.</a:t>
            </a:r>
            <a:endParaRPr sz="1800"/>
          </a:p>
        </p:txBody>
      </p:sp>
      <p:sp>
        <p:nvSpPr>
          <p:cNvPr id="8729" name="Google Shape;8729;p41"/>
          <p:cNvSpPr/>
          <p:nvPr/>
        </p:nvSpPr>
        <p:spPr>
          <a:xfrm rot="-9987315">
            <a:off x="-590116" y="3552300"/>
            <a:ext cx="2171342" cy="1865877"/>
          </a:xfrm>
          <a:custGeom>
            <a:rect b="b" l="l" r="r" t="t"/>
            <a:pathLst>
              <a:path extrusionOk="0" h="50663" w="58961">
                <a:moveTo>
                  <a:pt x="5874" y="21682"/>
                </a:moveTo>
                <a:cubicBezTo>
                  <a:pt x="5911" y="21820"/>
                  <a:pt x="5949" y="21970"/>
                  <a:pt x="5974" y="22095"/>
                </a:cubicBezTo>
                <a:cubicBezTo>
                  <a:pt x="5936" y="21957"/>
                  <a:pt x="5899" y="21820"/>
                  <a:pt x="5874" y="21682"/>
                </a:cubicBezTo>
                <a:close/>
                <a:moveTo>
                  <a:pt x="26206" y="35816"/>
                </a:moveTo>
                <a:cubicBezTo>
                  <a:pt x="26195" y="35816"/>
                  <a:pt x="26185" y="35817"/>
                  <a:pt x="26176" y="35818"/>
                </a:cubicBezTo>
                <a:lnTo>
                  <a:pt x="26176" y="35818"/>
                </a:lnTo>
                <a:cubicBezTo>
                  <a:pt x="26186" y="35817"/>
                  <a:pt x="26196" y="35817"/>
                  <a:pt x="26206" y="35816"/>
                </a:cubicBezTo>
                <a:close/>
                <a:moveTo>
                  <a:pt x="26606" y="35841"/>
                </a:moveTo>
                <a:cubicBezTo>
                  <a:pt x="26618" y="35844"/>
                  <a:pt x="26630" y="35847"/>
                  <a:pt x="26641" y="35849"/>
                </a:cubicBezTo>
                <a:lnTo>
                  <a:pt x="26641" y="35849"/>
                </a:lnTo>
                <a:cubicBezTo>
                  <a:pt x="26630" y="35847"/>
                  <a:pt x="26619" y="35844"/>
                  <a:pt x="26606" y="35841"/>
                </a:cubicBezTo>
                <a:close/>
                <a:moveTo>
                  <a:pt x="34439" y="38356"/>
                </a:moveTo>
                <a:cubicBezTo>
                  <a:pt x="34498" y="38400"/>
                  <a:pt x="34557" y="38445"/>
                  <a:pt x="34616" y="38491"/>
                </a:cubicBezTo>
                <a:lnTo>
                  <a:pt x="34466" y="38366"/>
                </a:lnTo>
                <a:cubicBezTo>
                  <a:pt x="34455" y="38361"/>
                  <a:pt x="34445" y="38358"/>
                  <a:pt x="34439" y="38356"/>
                </a:cubicBezTo>
                <a:close/>
                <a:moveTo>
                  <a:pt x="35185" y="39037"/>
                </a:moveTo>
                <a:lnTo>
                  <a:pt x="35185" y="39037"/>
                </a:lnTo>
                <a:cubicBezTo>
                  <a:pt x="35268" y="39128"/>
                  <a:pt x="35362" y="39207"/>
                  <a:pt x="35466" y="39265"/>
                </a:cubicBezTo>
                <a:cubicBezTo>
                  <a:pt x="35388" y="39208"/>
                  <a:pt x="35290" y="39127"/>
                  <a:pt x="35185" y="39037"/>
                </a:cubicBezTo>
                <a:close/>
                <a:moveTo>
                  <a:pt x="38586" y="43494"/>
                </a:moveTo>
                <a:cubicBezTo>
                  <a:pt x="38587" y="43496"/>
                  <a:pt x="38589" y="43499"/>
                  <a:pt x="38590" y="43502"/>
                </a:cubicBezTo>
                <a:cubicBezTo>
                  <a:pt x="38589" y="43499"/>
                  <a:pt x="38587" y="43497"/>
                  <a:pt x="38586" y="43494"/>
                </a:cubicBezTo>
                <a:close/>
                <a:moveTo>
                  <a:pt x="39653" y="45089"/>
                </a:moveTo>
                <a:cubicBezTo>
                  <a:pt x="39828" y="45239"/>
                  <a:pt x="39978" y="45414"/>
                  <a:pt x="40115" y="45589"/>
                </a:cubicBezTo>
                <a:lnTo>
                  <a:pt x="40103" y="45589"/>
                </a:lnTo>
                <a:cubicBezTo>
                  <a:pt x="39940" y="45439"/>
                  <a:pt x="39790" y="45276"/>
                  <a:pt x="39653" y="45089"/>
                </a:cubicBezTo>
                <a:close/>
                <a:moveTo>
                  <a:pt x="40043" y="45759"/>
                </a:moveTo>
                <a:cubicBezTo>
                  <a:pt x="40089" y="45759"/>
                  <a:pt x="40210" y="45825"/>
                  <a:pt x="40340" y="45901"/>
                </a:cubicBezTo>
                <a:cubicBezTo>
                  <a:pt x="40427" y="46014"/>
                  <a:pt x="40527" y="46126"/>
                  <a:pt x="40615" y="46226"/>
                </a:cubicBezTo>
                <a:lnTo>
                  <a:pt x="40465" y="46151"/>
                </a:lnTo>
                <a:cubicBezTo>
                  <a:pt x="40302" y="46026"/>
                  <a:pt x="40165" y="45889"/>
                  <a:pt x="40028" y="45764"/>
                </a:cubicBezTo>
                <a:cubicBezTo>
                  <a:pt x="40031" y="45760"/>
                  <a:pt x="40036" y="45759"/>
                  <a:pt x="40043" y="45759"/>
                </a:cubicBezTo>
                <a:close/>
                <a:moveTo>
                  <a:pt x="56019" y="48280"/>
                </a:moveTo>
                <a:cubicBezTo>
                  <a:pt x="56054" y="48280"/>
                  <a:pt x="56086" y="48282"/>
                  <a:pt x="56111" y="48288"/>
                </a:cubicBezTo>
                <a:cubicBezTo>
                  <a:pt x="55962" y="48366"/>
                  <a:pt x="55829" y="48381"/>
                  <a:pt x="55661" y="48381"/>
                </a:cubicBezTo>
                <a:cubicBezTo>
                  <a:pt x="55560" y="48381"/>
                  <a:pt x="55447" y="48375"/>
                  <a:pt x="55311" y="48375"/>
                </a:cubicBezTo>
                <a:cubicBezTo>
                  <a:pt x="55501" y="48354"/>
                  <a:pt x="55825" y="48280"/>
                  <a:pt x="56019" y="48280"/>
                </a:cubicBezTo>
                <a:close/>
                <a:moveTo>
                  <a:pt x="58315" y="49870"/>
                </a:moveTo>
                <a:lnTo>
                  <a:pt x="58273" y="49875"/>
                </a:lnTo>
                <a:cubicBezTo>
                  <a:pt x="58288" y="49874"/>
                  <a:pt x="58302" y="49872"/>
                  <a:pt x="58315" y="49870"/>
                </a:cubicBezTo>
                <a:close/>
                <a:moveTo>
                  <a:pt x="1" y="1"/>
                </a:moveTo>
                <a:lnTo>
                  <a:pt x="2962" y="13210"/>
                </a:lnTo>
                <a:lnTo>
                  <a:pt x="3325" y="14797"/>
                </a:lnTo>
                <a:cubicBezTo>
                  <a:pt x="3325" y="15081"/>
                  <a:pt x="3313" y="15387"/>
                  <a:pt x="3238" y="15387"/>
                </a:cubicBezTo>
                <a:cubicBezTo>
                  <a:pt x="3234" y="15387"/>
                  <a:pt x="3229" y="15386"/>
                  <a:pt x="3225" y="15384"/>
                </a:cubicBezTo>
                <a:lnTo>
                  <a:pt x="3225" y="15384"/>
                </a:lnTo>
                <a:cubicBezTo>
                  <a:pt x="3537" y="16121"/>
                  <a:pt x="3462" y="17434"/>
                  <a:pt x="3949" y="18633"/>
                </a:cubicBezTo>
                <a:cubicBezTo>
                  <a:pt x="3955" y="18699"/>
                  <a:pt x="3953" y="18723"/>
                  <a:pt x="3946" y="18723"/>
                </a:cubicBezTo>
                <a:cubicBezTo>
                  <a:pt x="3928" y="18723"/>
                  <a:pt x="3873" y="18538"/>
                  <a:pt x="3848" y="18538"/>
                </a:cubicBezTo>
                <a:cubicBezTo>
                  <a:pt x="3843" y="18538"/>
                  <a:pt x="3839" y="18548"/>
                  <a:pt x="3837" y="18571"/>
                </a:cubicBezTo>
                <a:cubicBezTo>
                  <a:pt x="3974" y="18871"/>
                  <a:pt x="4074" y="19246"/>
                  <a:pt x="4212" y="19958"/>
                </a:cubicBezTo>
                <a:lnTo>
                  <a:pt x="4174" y="19883"/>
                </a:lnTo>
                <a:lnTo>
                  <a:pt x="4174" y="19883"/>
                </a:lnTo>
                <a:cubicBezTo>
                  <a:pt x="4399" y="20870"/>
                  <a:pt x="4549" y="21583"/>
                  <a:pt x="4699" y="22332"/>
                </a:cubicBezTo>
                <a:cubicBezTo>
                  <a:pt x="4849" y="23070"/>
                  <a:pt x="4999" y="23857"/>
                  <a:pt x="5274" y="24969"/>
                </a:cubicBezTo>
                <a:lnTo>
                  <a:pt x="5312" y="24782"/>
                </a:lnTo>
                <a:cubicBezTo>
                  <a:pt x="5437" y="25257"/>
                  <a:pt x="5437" y="25369"/>
                  <a:pt x="5487" y="25594"/>
                </a:cubicBezTo>
                <a:cubicBezTo>
                  <a:pt x="5521" y="25660"/>
                  <a:pt x="5540" y="25688"/>
                  <a:pt x="5549" y="25688"/>
                </a:cubicBezTo>
                <a:cubicBezTo>
                  <a:pt x="5575" y="25688"/>
                  <a:pt x="5502" y="25435"/>
                  <a:pt x="5437" y="25182"/>
                </a:cubicBezTo>
                <a:cubicBezTo>
                  <a:pt x="5359" y="24910"/>
                  <a:pt x="5289" y="24646"/>
                  <a:pt x="5326" y="24646"/>
                </a:cubicBezTo>
                <a:cubicBezTo>
                  <a:pt x="5336" y="24646"/>
                  <a:pt x="5356" y="24669"/>
                  <a:pt x="5387" y="24719"/>
                </a:cubicBezTo>
                <a:cubicBezTo>
                  <a:pt x="5387" y="25057"/>
                  <a:pt x="5624" y="25894"/>
                  <a:pt x="5899" y="26706"/>
                </a:cubicBezTo>
                <a:cubicBezTo>
                  <a:pt x="6174" y="27506"/>
                  <a:pt x="6486" y="28268"/>
                  <a:pt x="6486" y="28506"/>
                </a:cubicBezTo>
                <a:cubicBezTo>
                  <a:pt x="6583" y="28727"/>
                  <a:pt x="6619" y="28788"/>
                  <a:pt x="6631" y="28788"/>
                </a:cubicBezTo>
                <a:cubicBezTo>
                  <a:pt x="6647" y="28788"/>
                  <a:pt x="6628" y="28694"/>
                  <a:pt x="6646" y="28694"/>
                </a:cubicBezTo>
                <a:cubicBezTo>
                  <a:pt x="6661" y="28694"/>
                  <a:pt x="6699" y="28754"/>
                  <a:pt x="6799" y="28968"/>
                </a:cubicBezTo>
                <a:lnTo>
                  <a:pt x="6836" y="29181"/>
                </a:lnTo>
                <a:cubicBezTo>
                  <a:pt x="6886" y="29218"/>
                  <a:pt x="6936" y="29268"/>
                  <a:pt x="6986" y="29318"/>
                </a:cubicBezTo>
                <a:cubicBezTo>
                  <a:pt x="7199" y="29768"/>
                  <a:pt x="7261" y="30030"/>
                  <a:pt x="7236" y="30068"/>
                </a:cubicBezTo>
                <a:lnTo>
                  <a:pt x="6999" y="29643"/>
                </a:lnTo>
                <a:lnTo>
                  <a:pt x="6999" y="29643"/>
                </a:lnTo>
                <a:cubicBezTo>
                  <a:pt x="7236" y="30268"/>
                  <a:pt x="7948" y="31242"/>
                  <a:pt x="8073" y="31430"/>
                </a:cubicBezTo>
                <a:cubicBezTo>
                  <a:pt x="7936" y="31217"/>
                  <a:pt x="7811" y="31005"/>
                  <a:pt x="7699" y="30793"/>
                </a:cubicBezTo>
                <a:lnTo>
                  <a:pt x="7699" y="30793"/>
                </a:lnTo>
                <a:cubicBezTo>
                  <a:pt x="8311" y="31742"/>
                  <a:pt x="9036" y="32630"/>
                  <a:pt x="9848" y="33417"/>
                </a:cubicBezTo>
                <a:cubicBezTo>
                  <a:pt x="10660" y="34192"/>
                  <a:pt x="11597" y="34817"/>
                  <a:pt x="12622" y="35291"/>
                </a:cubicBezTo>
                <a:lnTo>
                  <a:pt x="12510" y="35179"/>
                </a:lnTo>
                <a:lnTo>
                  <a:pt x="12510" y="35179"/>
                </a:lnTo>
                <a:cubicBezTo>
                  <a:pt x="13222" y="35491"/>
                  <a:pt x="13509" y="35616"/>
                  <a:pt x="13809" y="35741"/>
                </a:cubicBezTo>
                <a:cubicBezTo>
                  <a:pt x="14272" y="35954"/>
                  <a:pt x="14759" y="36116"/>
                  <a:pt x="15247" y="36229"/>
                </a:cubicBezTo>
                <a:lnTo>
                  <a:pt x="15184" y="36229"/>
                </a:lnTo>
                <a:cubicBezTo>
                  <a:pt x="15521" y="36291"/>
                  <a:pt x="15971" y="36379"/>
                  <a:pt x="16421" y="36479"/>
                </a:cubicBezTo>
                <a:cubicBezTo>
                  <a:pt x="16395" y="36476"/>
                  <a:pt x="16375" y="36475"/>
                  <a:pt x="16360" y="36475"/>
                </a:cubicBezTo>
                <a:cubicBezTo>
                  <a:pt x="16160" y="36475"/>
                  <a:pt x="16950" y="36675"/>
                  <a:pt x="16749" y="36675"/>
                </a:cubicBezTo>
                <a:cubicBezTo>
                  <a:pt x="16725" y="36675"/>
                  <a:pt x="16688" y="36672"/>
                  <a:pt x="16634" y="36666"/>
                </a:cubicBezTo>
                <a:lnTo>
                  <a:pt x="16634" y="36666"/>
                </a:lnTo>
                <a:cubicBezTo>
                  <a:pt x="17021" y="36729"/>
                  <a:pt x="17408" y="36766"/>
                  <a:pt x="17808" y="36779"/>
                </a:cubicBezTo>
                <a:cubicBezTo>
                  <a:pt x="17946" y="36779"/>
                  <a:pt x="18008" y="36754"/>
                  <a:pt x="18558" y="36754"/>
                </a:cubicBezTo>
                <a:lnTo>
                  <a:pt x="18808" y="36853"/>
                </a:lnTo>
                <a:cubicBezTo>
                  <a:pt x="18981" y="36838"/>
                  <a:pt x="19156" y="36831"/>
                  <a:pt x="19331" y="36831"/>
                </a:cubicBezTo>
                <a:cubicBezTo>
                  <a:pt x="19574" y="36831"/>
                  <a:pt x="19818" y="36844"/>
                  <a:pt x="20058" y="36866"/>
                </a:cubicBezTo>
                <a:cubicBezTo>
                  <a:pt x="19370" y="36866"/>
                  <a:pt x="20583" y="37016"/>
                  <a:pt x="19808" y="37028"/>
                </a:cubicBezTo>
                <a:cubicBezTo>
                  <a:pt x="21557" y="37316"/>
                  <a:pt x="22420" y="37053"/>
                  <a:pt x="23207" y="37316"/>
                </a:cubicBezTo>
                <a:cubicBezTo>
                  <a:pt x="24019" y="37178"/>
                  <a:pt x="21695" y="37128"/>
                  <a:pt x="22145" y="37116"/>
                </a:cubicBezTo>
                <a:cubicBezTo>
                  <a:pt x="21914" y="37062"/>
                  <a:pt x="22222" y="37037"/>
                  <a:pt x="22622" y="37037"/>
                </a:cubicBezTo>
                <a:cubicBezTo>
                  <a:pt x="22872" y="37037"/>
                  <a:pt x="23158" y="37047"/>
                  <a:pt x="23369" y="37066"/>
                </a:cubicBezTo>
                <a:cubicBezTo>
                  <a:pt x="23899" y="37115"/>
                  <a:pt x="24295" y="37334"/>
                  <a:pt x="25635" y="37436"/>
                </a:cubicBezTo>
                <a:lnTo>
                  <a:pt x="25635" y="37436"/>
                </a:lnTo>
                <a:cubicBezTo>
                  <a:pt x="25600" y="37435"/>
                  <a:pt x="25575" y="37435"/>
                  <a:pt x="25550" y="37435"/>
                </a:cubicBezTo>
                <a:cubicBezTo>
                  <a:pt x="25513" y="37435"/>
                  <a:pt x="25475" y="37435"/>
                  <a:pt x="25406" y="37428"/>
                </a:cubicBezTo>
                <a:lnTo>
                  <a:pt x="25406" y="37428"/>
                </a:lnTo>
                <a:cubicBezTo>
                  <a:pt x="25931" y="37516"/>
                  <a:pt x="26431" y="37441"/>
                  <a:pt x="27056" y="37578"/>
                </a:cubicBezTo>
                <a:cubicBezTo>
                  <a:pt x="27116" y="37568"/>
                  <a:pt x="27178" y="37564"/>
                  <a:pt x="27240" y="37564"/>
                </a:cubicBezTo>
                <a:cubicBezTo>
                  <a:pt x="27467" y="37564"/>
                  <a:pt x="27697" y="37617"/>
                  <a:pt x="27848" y="37617"/>
                </a:cubicBezTo>
                <a:cubicBezTo>
                  <a:pt x="27914" y="37617"/>
                  <a:pt x="27964" y="37607"/>
                  <a:pt x="27993" y="37578"/>
                </a:cubicBezTo>
                <a:cubicBezTo>
                  <a:pt x="27568" y="37516"/>
                  <a:pt x="27143" y="37478"/>
                  <a:pt x="26719" y="37441"/>
                </a:cubicBezTo>
                <a:lnTo>
                  <a:pt x="26719" y="37441"/>
                </a:lnTo>
                <a:cubicBezTo>
                  <a:pt x="27443" y="37491"/>
                  <a:pt x="28156" y="37403"/>
                  <a:pt x="29305" y="37728"/>
                </a:cubicBezTo>
                <a:cubicBezTo>
                  <a:pt x="29218" y="37728"/>
                  <a:pt x="28855" y="37691"/>
                  <a:pt x="28618" y="37678"/>
                </a:cubicBezTo>
                <a:lnTo>
                  <a:pt x="28618" y="37678"/>
                </a:lnTo>
                <a:cubicBezTo>
                  <a:pt x="28780" y="37716"/>
                  <a:pt x="28943" y="37753"/>
                  <a:pt x="29118" y="37778"/>
                </a:cubicBezTo>
                <a:cubicBezTo>
                  <a:pt x="29280" y="37803"/>
                  <a:pt x="29455" y="37841"/>
                  <a:pt x="29618" y="37903"/>
                </a:cubicBezTo>
                <a:cubicBezTo>
                  <a:pt x="29605" y="37913"/>
                  <a:pt x="29579" y="37918"/>
                  <a:pt x="29542" y="37918"/>
                </a:cubicBezTo>
                <a:cubicBezTo>
                  <a:pt x="29398" y="37918"/>
                  <a:pt x="29086" y="37850"/>
                  <a:pt x="28718" y="37791"/>
                </a:cubicBezTo>
                <a:cubicBezTo>
                  <a:pt x="28256" y="37691"/>
                  <a:pt x="27781" y="37641"/>
                  <a:pt x="27306" y="37628"/>
                </a:cubicBezTo>
                <a:lnTo>
                  <a:pt x="27306" y="37628"/>
                </a:lnTo>
                <a:cubicBezTo>
                  <a:pt x="27668" y="37728"/>
                  <a:pt x="28768" y="37753"/>
                  <a:pt x="28356" y="37841"/>
                </a:cubicBezTo>
                <a:cubicBezTo>
                  <a:pt x="28425" y="37829"/>
                  <a:pt x="28497" y="37824"/>
                  <a:pt x="28571" y="37824"/>
                </a:cubicBezTo>
                <a:cubicBezTo>
                  <a:pt x="29123" y="37824"/>
                  <a:pt x="29802" y="38119"/>
                  <a:pt x="30617" y="38241"/>
                </a:cubicBezTo>
                <a:lnTo>
                  <a:pt x="30530" y="38303"/>
                </a:lnTo>
                <a:cubicBezTo>
                  <a:pt x="30767" y="38341"/>
                  <a:pt x="30992" y="38403"/>
                  <a:pt x="31230" y="38491"/>
                </a:cubicBezTo>
                <a:cubicBezTo>
                  <a:pt x="31067" y="38466"/>
                  <a:pt x="30892" y="38441"/>
                  <a:pt x="30730" y="38428"/>
                </a:cubicBezTo>
                <a:lnTo>
                  <a:pt x="30730" y="38428"/>
                </a:lnTo>
                <a:cubicBezTo>
                  <a:pt x="31480" y="38591"/>
                  <a:pt x="32042" y="39003"/>
                  <a:pt x="32667" y="39303"/>
                </a:cubicBezTo>
                <a:cubicBezTo>
                  <a:pt x="32030" y="38953"/>
                  <a:pt x="31942" y="38915"/>
                  <a:pt x="31992" y="38890"/>
                </a:cubicBezTo>
                <a:cubicBezTo>
                  <a:pt x="32030" y="38865"/>
                  <a:pt x="32155" y="38890"/>
                  <a:pt x="31880" y="38728"/>
                </a:cubicBezTo>
                <a:lnTo>
                  <a:pt x="31880" y="38728"/>
                </a:lnTo>
                <a:cubicBezTo>
                  <a:pt x="32754" y="39065"/>
                  <a:pt x="32942" y="39278"/>
                  <a:pt x="33154" y="39478"/>
                </a:cubicBezTo>
                <a:cubicBezTo>
                  <a:pt x="33254" y="39590"/>
                  <a:pt x="33367" y="39703"/>
                  <a:pt x="33542" y="39865"/>
                </a:cubicBezTo>
                <a:cubicBezTo>
                  <a:pt x="33729" y="40028"/>
                  <a:pt x="33979" y="40228"/>
                  <a:pt x="34354" y="40578"/>
                </a:cubicBezTo>
                <a:cubicBezTo>
                  <a:pt x="34190" y="40424"/>
                  <a:pt x="33790" y="40042"/>
                  <a:pt x="33853" y="40042"/>
                </a:cubicBezTo>
                <a:cubicBezTo>
                  <a:pt x="33866" y="40042"/>
                  <a:pt x="33902" y="40060"/>
                  <a:pt x="33967" y="40103"/>
                </a:cubicBezTo>
                <a:cubicBezTo>
                  <a:pt x="34242" y="40353"/>
                  <a:pt x="34504" y="40640"/>
                  <a:pt x="34716" y="40952"/>
                </a:cubicBezTo>
                <a:cubicBezTo>
                  <a:pt x="34988" y="41258"/>
                  <a:pt x="35087" y="41356"/>
                  <a:pt x="35107" y="41356"/>
                </a:cubicBezTo>
                <a:cubicBezTo>
                  <a:pt x="35140" y="41356"/>
                  <a:pt x="34924" y="41052"/>
                  <a:pt x="34961" y="41052"/>
                </a:cubicBezTo>
                <a:cubicBezTo>
                  <a:pt x="34972" y="41052"/>
                  <a:pt x="35003" y="41076"/>
                  <a:pt x="35066" y="41140"/>
                </a:cubicBezTo>
                <a:cubicBezTo>
                  <a:pt x="35279" y="41552"/>
                  <a:pt x="35516" y="41627"/>
                  <a:pt x="35879" y="42115"/>
                </a:cubicBezTo>
                <a:lnTo>
                  <a:pt x="35816" y="42165"/>
                </a:lnTo>
                <a:cubicBezTo>
                  <a:pt x="36216" y="42839"/>
                  <a:pt x="36304" y="42914"/>
                  <a:pt x="36391" y="42964"/>
                </a:cubicBezTo>
                <a:cubicBezTo>
                  <a:pt x="36478" y="43014"/>
                  <a:pt x="36541" y="43052"/>
                  <a:pt x="36891" y="43689"/>
                </a:cubicBezTo>
                <a:lnTo>
                  <a:pt x="36466" y="43227"/>
                </a:lnTo>
                <a:lnTo>
                  <a:pt x="36891" y="43864"/>
                </a:lnTo>
                <a:lnTo>
                  <a:pt x="36728" y="43777"/>
                </a:lnTo>
                <a:lnTo>
                  <a:pt x="36728" y="43777"/>
                </a:lnTo>
                <a:cubicBezTo>
                  <a:pt x="37228" y="44451"/>
                  <a:pt x="37341" y="44676"/>
                  <a:pt x="37803" y="45376"/>
                </a:cubicBezTo>
                <a:cubicBezTo>
                  <a:pt x="37787" y="45326"/>
                  <a:pt x="37791" y="45301"/>
                  <a:pt x="37812" y="45301"/>
                </a:cubicBezTo>
                <a:cubicBezTo>
                  <a:pt x="37876" y="45301"/>
                  <a:pt x="38098" y="45519"/>
                  <a:pt x="38453" y="45939"/>
                </a:cubicBezTo>
                <a:cubicBezTo>
                  <a:pt x="38555" y="46096"/>
                  <a:pt x="38547" y="46116"/>
                  <a:pt x="38531" y="46116"/>
                </a:cubicBezTo>
                <a:cubicBezTo>
                  <a:pt x="38525" y="46116"/>
                  <a:pt x="38519" y="46114"/>
                  <a:pt x="38515" y="46114"/>
                </a:cubicBezTo>
                <a:lnTo>
                  <a:pt x="38515" y="46114"/>
                </a:lnTo>
                <a:cubicBezTo>
                  <a:pt x="38503" y="46126"/>
                  <a:pt x="38515" y="46139"/>
                  <a:pt x="38578" y="46201"/>
                </a:cubicBezTo>
                <a:cubicBezTo>
                  <a:pt x="38690" y="46313"/>
                  <a:pt x="38803" y="46438"/>
                  <a:pt x="38915" y="46551"/>
                </a:cubicBezTo>
                <a:cubicBezTo>
                  <a:pt x="38803" y="46476"/>
                  <a:pt x="38690" y="46401"/>
                  <a:pt x="38590" y="46313"/>
                </a:cubicBezTo>
                <a:cubicBezTo>
                  <a:pt x="38453" y="46189"/>
                  <a:pt x="38328" y="46039"/>
                  <a:pt x="38240" y="45876"/>
                </a:cubicBezTo>
                <a:cubicBezTo>
                  <a:pt x="38191" y="45851"/>
                  <a:pt x="38053" y="45726"/>
                  <a:pt x="38003" y="45701"/>
                </a:cubicBezTo>
                <a:lnTo>
                  <a:pt x="38003" y="45701"/>
                </a:lnTo>
                <a:cubicBezTo>
                  <a:pt x="38178" y="45964"/>
                  <a:pt x="38378" y="46214"/>
                  <a:pt x="38603" y="46438"/>
                </a:cubicBezTo>
                <a:cubicBezTo>
                  <a:pt x="38828" y="46676"/>
                  <a:pt x="39053" y="46876"/>
                  <a:pt x="39203" y="47001"/>
                </a:cubicBezTo>
                <a:cubicBezTo>
                  <a:pt x="39103" y="46901"/>
                  <a:pt x="39003" y="46801"/>
                  <a:pt x="38915" y="46701"/>
                </a:cubicBezTo>
                <a:lnTo>
                  <a:pt x="38915" y="46701"/>
                </a:lnTo>
                <a:cubicBezTo>
                  <a:pt x="39015" y="46788"/>
                  <a:pt x="39115" y="46863"/>
                  <a:pt x="39215" y="46951"/>
                </a:cubicBezTo>
                <a:lnTo>
                  <a:pt x="39528" y="47176"/>
                </a:lnTo>
                <a:cubicBezTo>
                  <a:pt x="39728" y="47326"/>
                  <a:pt x="39940" y="47451"/>
                  <a:pt x="40152" y="47588"/>
                </a:cubicBezTo>
                <a:cubicBezTo>
                  <a:pt x="40223" y="47659"/>
                  <a:pt x="40237" y="47685"/>
                  <a:pt x="40218" y="47685"/>
                </a:cubicBezTo>
                <a:cubicBezTo>
                  <a:pt x="40190" y="47685"/>
                  <a:pt x="40092" y="47628"/>
                  <a:pt x="40003" y="47576"/>
                </a:cubicBezTo>
                <a:lnTo>
                  <a:pt x="40003" y="47576"/>
                </a:lnTo>
                <a:cubicBezTo>
                  <a:pt x="40252" y="47763"/>
                  <a:pt x="40452" y="47838"/>
                  <a:pt x="40840" y="48076"/>
                </a:cubicBezTo>
                <a:cubicBezTo>
                  <a:pt x="40798" y="48076"/>
                  <a:pt x="40766" y="48083"/>
                  <a:pt x="40726" y="48083"/>
                </a:cubicBezTo>
                <a:cubicBezTo>
                  <a:pt x="40637" y="48083"/>
                  <a:pt x="40508" y="48047"/>
                  <a:pt x="40128" y="47813"/>
                </a:cubicBezTo>
                <a:lnTo>
                  <a:pt x="40128" y="47813"/>
                </a:lnTo>
                <a:cubicBezTo>
                  <a:pt x="40340" y="47951"/>
                  <a:pt x="40552" y="48063"/>
                  <a:pt x="40752" y="48188"/>
                </a:cubicBezTo>
                <a:cubicBezTo>
                  <a:pt x="40952" y="48313"/>
                  <a:pt x="41190" y="48413"/>
                  <a:pt x="41402" y="48525"/>
                </a:cubicBezTo>
                <a:cubicBezTo>
                  <a:pt x="41471" y="48583"/>
                  <a:pt x="41941" y="48883"/>
                  <a:pt x="41881" y="48883"/>
                </a:cubicBezTo>
                <a:cubicBezTo>
                  <a:pt x="41876" y="48883"/>
                  <a:pt x="41866" y="48880"/>
                  <a:pt x="41852" y="48875"/>
                </a:cubicBezTo>
                <a:lnTo>
                  <a:pt x="41852" y="48875"/>
                </a:lnTo>
                <a:cubicBezTo>
                  <a:pt x="42052" y="48975"/>
                  <a:pt x="42252" y="49063"/>
                  <a:pt x="42464" y="49138"/>
                </a:cubicBezTo>
                <a:cubicBezTo>
                  <a:pt x="42689" y="49225"/>
                  <a:pt x="42939" y="49300"/>
                  <a:pt x="43189" y="49375"/>
                </a:cubicBezTo>
                <a:cubicBezTo>
                  <a:pt x="43689" y="49525"/>
                  <a:pt x="44226" y="49663"/>
                  <a:pt x="44739" y="49813"/>
                </a:cubicBezTo>
                <a:cubicBezTo>
                  <a:pt x="44864" y="49813"/>
                  <a:pt x="44989" y="49838"/>
                  <a:pt x="45126" y="49863"/>
                </a:cubicBezTo>
                <a:cubicBezTo>
                  <a:pt x="46088" y="50100"/>
                  <a:pt x="46938" y="50312"/>
                  <a:pt x="48113" y="50337"/>
                </a:cubicBezTo>
                <a:cubicBezTo>
                  <a:pt x="48325" y="50400"/>
                  <a:pt x="48550" y="50450"/>
                  <a:pt x="48763" y="50512"/>
                </a:cubicBezTo>
                <a:cubicBezTo>
                  <a:pt x="48809" y="50514"/>
                  <a:pt x="48848" y="50514"/>
                  <a:pt x="48880" y="50514"/>
                </a:cubicBezTo>
                <a:cubicBezTo>
                  <a:pt x="49456" y="50514"/>
                  <a:pt x="48189" y="50333"/>
                  <a:pt x="49118" y="50333"/>
                </a:cubicBezTo>
                <a:cubicBezTo>
                  <a:pt x="49196" y="50333"/>
                  <a:pt x="49289" y="50335"/>
                  <a:pt x="49400" y="50337"/>
                </a:cubicBezTo>
                <a:cubicBezTo>
                  <a:pt x="50462" y="50337"/>
                  <a:pt x="49800" y="50450"/>
                  <a:pt x="50175" y="50487"/>
                </a:cubicBezTo>
                <a:cubicBezTo>
                  <a:pt x="50815" y="50407"/>
                  <a:pt x="51463" y="50367"/>
                  <a:pt x="52118" y="50367"/>
                </a:cubicBezTo>
                <a:cubicBezTo>
                  <a:pt x="52282" y="50367"/>
                  <a:pt x="52447" y="50370"/>
                  <a:pt x="52612" y="50375"/>
                </a:cubicBezTo>
                <a:cubicBezTo>
                  <a:pt x="52287" y="50412"/>
                  <a:pt x="52024" y="50400"/>
                  <a:pt x="51724" y="50412"/>
                </a:cubicBezTo>
                <a:lnTo>
                  <a:pt x="52474" y="50462"/>
                </a:lnTo>
                <a:cubicBezTo>
                  <a:pt x="51574" y="50612"/>
                  <a:pt x="50912" y="50562"/>
                  <a:pt x="51624" y="50662"/>
                </a:cubicBezTo>
                <a:cubicBezTo>
                  <a:pt x="51674" y="50537"/>
                  <a:pt x="52412" y="50512"/>
                  <a:pt x="53124" y="50475"/>
                </a:cubicBezTo>
                <a:cubicBezTo>
                  <a:pt x="53849" y="50425"/>
                  <a:pt x="54574" y="50362"/>
                  <a:pt x="54624" y="50237"/>
                </a:cubicBezTo>
                <a:lnTo>
                  <a:pt x="55111" y="50250"/>
                </a:lnTo>
                <a:cubicBezTo>
                  <a:pt x="54974" y="50262"/>
                  <a:pt x="54961" y="50275"/>
                  <a:pt x="54811" y="50287"/>
                </a:cubicBezTo>
                <a:cubicBezTo>
                  <a:pt x="54855" y="50289"/>
                  <a:pt x="54896" y="50289"/>
                  <a:pt x="54934" y="50289"/>
                </a:cubicBezTo>
                <a:cubicBezTo>
                  <a:pt x="55752" y="50289"/>
                  <a:pt x="55554" y="50047"/>
                  <a:pt x="56723" y="49975"/>
                </a:cubicBezTo>
                <a:cubicBezTo>
                  <a:pt x="56888" y="49965"/>
                  <a:pt x="57034" y="49959"/>
                  <a:pt x="57135" y="49959"/>
                </a:cubicBezTo>
                <a:cubicBezTo>
                  <a:pt x="57294" y="49959"/>
                  <a:pt x="57341" y="49974"/>
                  <a:pt x="57173" y="50013"/>
                </a:cubicBezTo>
                <a:lnTo>
                  <a:pt x="57635" y="49938"/>
                </a:lnTo>
                <a:lnTo>
                  <a:pt x="57873" y="49888"/>
                </a:lnTo>
                <a:lnTo>
                  <a:pt x="58173" y="49850"/>
                </a:lnTo>
                <a:cubicBezTo>
                  <a:pt x="58279" y="49839"/>
                  <a:pt x="58353" y="49834"/>
                  <a:pt x="58398" y="49834"/>
                </a:cubicBezTo>
                <a:cubicBezTo>
                  <a:pt x="58491" y="49834"/>
                  <a:pt x="58455" y="49854"/>
                  <a:pt x="58315" y="49870"/>
                </a:cubicBezTo>
                <a:lnTo>
                  <a:pt x="58315" y="49870"/>
                </a:lnTo>
                <a:lnTo>
                  <a:pt x="58960" y="49800"/>
                </a:lnTo>
                <a:lnTo>
                  <a:pt x="58948" y="48238"/>
                </a:lnTo>
                <a:lnTo>
                  <a:pt x="58948" y="48263"/>
                </a:lnTo>
                <a:lnTo>
                  <a:pt x="58935" y="48076"/>
                </a:lnTo>
                <a:cubicBezTo>
                  <a:pt x="58873" y="48076"/>
                  <a:pt x="58823" y="48076"/>
                  <a:pt x="58760" y="48088"/>
                </a:cubicBezTo>
                <a:lnTo>
                  <a:pt x="58373" y="48163"/>
                </a:lnTo>
                <a:lnTo>
                  <a:pt x="57723" y="48275"/>
                </a:lnTo>
                <a:cubicBezTo>
                  <a:pt x="57360" y="48275"/>
                  <a:pt x="57898" y="48238"/>
                  <a:pt x="57823" y="48213"/>
                </a:cubicBezTo>
                <a:lnTo>
                  <a:pt x="57823" y="48213"/>
                </a:lnTo>
                <a:lnTo>
                  <a:pt x="57023" y="48350"/>
                </a:lnTo>
                <a:cubicBezTo>
                  <a:pt x="56861" y="48338"/>
                  <a:pt x="56936" y="48300"/>
                  <a:pt x="57123" y="48250"/>
                </a:cubicBezTo>
                <a:cubicBezTo>
                  <a:pt x="57223" y="48238"/>
                  <a:pt x="57348" y="48213"/>
                  <a:pt x="57485" y="48201"/>
                </a:cubicBezTo>
                <a:lnTo>
                  <a:pt x="57685" y="48176"/>
                </a:lnTo>
                <a:lnTo>
                  <a:pt x="57960" y="48138"/>
                </a:lnTo>
                <a:lnTo>
                  <a:pt x="57760" y="48126"/>
                </a:lnTo>
                <a:lnTo>
                  <a:pt x="57648" y="48113"/>
                </a:lnTo>
                <a:cubicBezTo>
                  <a:pt x="57573" y="48101"/>
                  <a:pt x="57510" y="48101"/>
                  <a:pt x="57448" y="48101"/>
                </a:cubicBezTo>
                <a:cubicBezTo>
                  <a:pt x="57323" y="48113"/>
                  <a:pt x="57198" y="48126"/>
                  <a:pt x="57073" y="48151"/>
                </a:cubicBezTo>
                <a:cubicBezTo>
                  <a:pt x="56657" y="48238"/>
                  <a:pt x="56231" y="48278"/>
                  <a:pt x="55803" y="48278"/>
                </a:cubicBezTo>
                <a:cubicBezTo>
                  <a:pt x="55743" y="48278"/>
                  <a:pt x="55683" y="48277"/>
                  <a:pt x="55623" y="48275"/>
                </a:cubicBezTo>
                <a:lnTo>
                  <a:pt x="56373" y="48188"/>
                </a:lnTo>
                <a:cubicBezTo>
                  <a:pt x="56199" y="48153"/>
                  <a:pt x="56015" y="48143"/>
                  <a:pt x="55814" y="48143"/>
                </a:cubicBezTo>
                <a:cubicBezTo>
                  <a:pt x="55506" y="48143"/>
                  <a:pt x="55155" y="48167"/>
                  <a:pt x="54730" y="48167"/>
                </a:cubicBezTo>
                <a:cubicBezTo>
                  <a:pt x="54636" y="48167"/>
                  <a:pt x="54538" y="48166"/>
                  <a:pt x="54436" y="48163"/>
                </a:cubicBezTo>
                <a:lnTo>
                  <a:pt x="54436" y="48163"/>
                </a:lnTo>
                <a:cubicBezTo>
                  <a:pt x="54649" y="48201"/>
                  <a:pt x="56161" y="48250"/>
                  <a:pt x="55299" y="48375"/>
                </a:cubicBezTo>
                <a:cubicBezTo>
                  <a:pt x="54949" y="48375"/>
                  <a:pt x="54611" y="48413"/>
                  <a:pt x="54274" y="48475"/>
                </a:cubicBezTo>
                <a:cubicBezTo>
                  <a:pt x="54269" y="48440"/>
                  <a:pt x="54188" y="48427"/>
                  <a:pt x="54056" y="48427"/>
                </a:cubicBezTo>
                <a:cubicBezTo>
                  <a:pt x="53866" y="48427"/>
                  <a:pt x="53568" y="48453"/>
                  <a:pt x="53237" y="48475"/>
                </a:cubicBezTo>
                <a:lnTo>
                  <a:pt x="53274" y="48363"/>
                </a:lnTo>
                <a:lnTo>
                  <a:pt x="53274" y="48363"/>
                </a:lnTo>
                <a:cubicBezTo>
                  <a:pt x="52662" y="48425"/>
                  <a:pt x="52712" y="48475"/>
                  <a:pt x="52349" y="48538"/>
                </a:cubicBezTo>
                <a:cubicBezTo>
                  <a:pt x="52305" y="48539"/>
                  <a:pt x="52262" y="48539"/>
                  <a:pt x="52222" y="48539"/>
                </a:cubicBezTo>
                <a:cubicBezTo>
                  <a:pt x="51642" y="48539"/>
                  <a:pt x="51501" y="48459"/>
                  <a:pt x="51350" y="48400"/>
                </a:cubicBezTo>
                <a:cubicBezTo>
                  <a:pt x="50262" y="48400"/>
                  <a:pt x="52112" y="48525"/>
                  <a:pt x="50812" y="48563"/>
                </a:cubicBezTo>
                <a:cubicBezTo>
                  <a:pt x="50362" y="48544"/>
                  <a:pt x="49978" y="48541"/>
                  <a:pt x="49570" y="48541"/>
                </a:cubicBezTo>
                <a:cubicBezTo>
                  <a:pt x="49366" y="48541"/>
                  <a:pt x="49157" y="48542"/>
                  <a:pt x="48930" y="48542"/>
                </a:cubicBezTo>
                <a:cubicBezTo>
                  <a:pt x="48703" y="48542"/>
                  <a:pt x="48460" y="48541"/>
                  <a:pt x="48188" y="48538"/>
                </a:cubicBezTo>
                <a:cubicBezTo>
                  <a:pt x="47563" y="48438"/>
                  <a:pt x="48300" y="48475"/>
                  <a:pt x="48075" y="48425"/>
                </a:cubicBezTo>
                <a:lnTo>
                  <a:pt x="48075" y="48425"/>
                </a:lnTo>
                <a:lnTo>
                  <a:pt x="47513" y="48463"/>
                </a:lnTo>
                <a:cubicBezTo>
                  <a:pt x="47376" y="48438"/>
                  <a:pt x="47413" y="48413"/>
                  <a:pt x="47438" y="48400"/>
                </a:cubicBezTo>
                <a:cubicBezTo>
                  <a:pt x="47399" y="48398"/>
                  <a:pt x="47366" y="48397"/>
                  <a:pt x="47338" y="48397"/>
                </a:cubicBezTo>
                <a:cubicBezTo>
                  <a:pt x="47109" y="48397"/>
                  <a:pt x="47221" y="48461"/>
                  <a:pt x="46991" y="48461"/>
                </a:cubicBezTo>
                <a:cubicBezTo>
                  <a:pt x="46918" y="48461"/>
                  <a:pt x="46812" y="48454"/>
                  <a:pt x="46651" y="48438"/>
                </a:cubicBezTo>
                <a:cubicBezTo>
                  <a:pt x="46632" y="48446"/>
                  <a:pt x="46606" y="48450"/>
                  <a:pt x="46574" y="48450"/>
                </a:cubicBezTo>
                <a:cubicBezTo>
                  <a:pt x="46412" y="48450"/>
                  <a:pt x="46089" y="48353"/>
                  <a:pt x="45714" y="48238"/>
                </a:cubicBezTo>
                <a:cubicBezTo>
                  <a:pt x="45476" y="48176"/>
                  <a:pt x="45239" y="48088"/>
                  <a:pt x="44989" y="48013"/>
                </a:cubicBezTo>
                <a:cubicBezTo>
                  <a:pt x="44751" y="47938"/>
                  <a:pt x="44514" y="47888"/>
                  <a:pt x="44276" y="47851"/>
                </a:cubicBezTo>
                <a:cubicBezTo>
                  <a:pt x="44064" y="47738"/>
                  <a:pt x="44389" y="47813"/>
                  <a:pt x="44339" y="47751"/>
                </a:cubicBezTo>
                <a:cubicBezTo>
                  <a:pt x="43739" y="47601"/>
                  <a:pt x="43477" y="47513"/>
                  <a:pt x="43252" y="47438"/>
                </a:cubicBezTo>
                <a:cubicBezTo>
                  <a:pt x="43127" y="47401"/>
                  <a:pt x="43027" y="47363"/>
                  <a:pt x="42889" y="47326"/>
                </a:cubicBezTo>
                <a:cubicBezTo>
                  <a:pt x="42739" y="47276"/>
                  <a:pt x="42577" y="47226"/>
                  <a:pt x="42327" y="47126"/>
                </a:cubicBezTo>
                <a:lnTo>
                  <a:pt x="41952" y="46888"/>
                </a:lnTo>
                <a:lnTo>
                  <a:pt x="41602" y="46626"/>
                </a:lnTo>
                <a:lnTo>
                  <a:pt x="41602" y="46626"/>
                </a:lnTo>
                <a:cubicBezTo>
                  <a:pt x="41769" y="46759"/>
                  <a:pt x="41797" y="46815"/>
                  <a:pt x="41734" y="46815"/>
                </a:cubicBezTo>
                <a:cubicBezTo>
                  <a:pt x="41702" y="46815"/>
                  <a:pt x="41648" y="46801"/>
                  <a:pt x="41577" y="46776"/>
                </a:cubicBezTo>
                <a:cubicBezTo>
                  <a:pt x="41277" y="46651"/>
                  <a:pt x="40977" y="46501"/>
                  <a:pt x="40702" y="46326"/>
                </a:cubicBezTo>
                <a:lnTo>
                  <a:pt x="40702" y="46326"/>
                </a:lnTo>
                <a:lnTo>
                  <a:pt x="40777" y="46401"/>
                </a:lnTo>
                <a:cubicBezTo>
                  <a:pt x="40702" y="46338"/>
                  <a:pt x="40627" y="46289"/>
                  <a:pt x="40565" y="46239"/>
                </a:cubicBezTo>
                <a:lnTo>
                  <a:pt x="40565" y="46239"/>
                </a:lnTo>
                <a:cubicBezTo>
                  <a:pt x="40615" y="46276"/>
                  <a:pt x="40652" y="46301"/>
                  <a:pt x="40702" y="46326"/>
                </a:cubicBezTo>
                <a:cubicBezTo>
                  <a:pt x="40677" y="46301"/>
                  <a:pt x="40640" y="46264"/>
                  <a:pt x="40615" y="46226"/>
                </a:cubicBezTo>
                <a:lnTo>
                  <a:pt x="40615" y="46226"/>
                </a:lnTo>
                <a:cubicBezTo>
                  <a:pt x="40804" y="46325"/>
                  <a:pt x="40994" y="46399"/>
                  <a:pt x="41085" y="46399"/>
                </a:cubicBezTo>
                <a:cubicBezTo>
                  <a:pt x="41120" y="46399"/>
                  <a:pt x="41140" y="46388"/>
                  <a:pt x="41140" y="46363"/>
                </a:cubicBezTo>
                <a:cubicBezTo>
                  <a:pt x="41027" y="46301"/>
                  <a:pt x="40915" y="46239"/>
                  <a:pt x="40827" y="46164"/>
                </a:cubicBezTo>
                <a:lnTo>
                  <a:pt x="40827" y="46164"/>
                </a:lnTo>
                <a:cubicBezTo>
                  <a:pt x="40867" y="46179"/>
                  <a:pt x="40901" y="46195"/>
                  <a:pt x="40915" y="46195"/>
                </a:cubicBezTo>
                <a:cubicBezTo>
                  <a:pt x="40923" y="46195"/>
                  <a:pt x="40924" y="46190"/>
                  <a:pt x="40915" y="46176"/>
                </a:cubicBezTo>
                <a:cubicBezTo>
                  <a:pt x="40827" y="46114"/>
                  <a:pt x="40727" y="46051"/>
                  <a:pt x="40627" y="45989"/>
                </a:cubicBezTo>
                <a:cubicBezTo>
                  <a:pt x="40590" y="45901"/>
                  <a:pt x="40540" y="45826"/>
                  <a:pt x="40515" y="45726"/>
                </a:cubicBezTo>
                <a:lnTo>
                  <a:pt x="40427" y="45726"/>
                </a:lnTo>
                <a:cubicBezTo>
                  <a:pt x="40090" y="45376"/>
                  <a:pt x="39765" y="44989"/>
                  <a:pt x="39478" y="44589"/>
                </a:cubicBezTo>
                <a:cubicBezTo>
                  <a:pt x="38565" y="43702"/>
                  <a:pt x="37766" y="42714"/>
                  <a:pt x="37091" y="41627"/>
                </a:cubicBezTo>
                <a:lnTo>
                  <a:pt x="37091" y="41627"/>
                </a:lnTo>
                <a:cubicBezTo>
                  <a:pt x="37193" y="41729"/>
                  <a:pt x="37247" y="41765"/>
                  <a:pt x="37277" y="41765"/>
                </a:cubicBezTo>
                <a:cubicBezTo>
                  <a:pt x="37340" y="41765"/>
                  <a:pt x="37303" y="41615"/>
                  <a:pt x="37378" y="41590"/>
                </a:cubicBezTo>
                <a:cubicBezTo>
                  <a:pt x="37540" y="42063"/>
                  <a:pt x="38112" y="42735"/>
                  <a:pt x="38586" y="43494"/>
                </a:cubicBezTo>
                <a:lnTo>
                  <a:pt x="38586" y="43494"/>
                </a:lnTo>
                <a:cubicBezTo>
                  <a:pt x="38438" y="43256"/>
                  <a:pt x="38421" y="43181"/>
                  <a:pt x="38447" y="43181"/>
                </a:cubicBezTo>
                <a:cubicBezTo>
                  <a:pt x="38464" y="43181"/>
                  <a:pt x="38499" y="43213"/>
                  <a:pt x="38528" y="43252"/>
                </a:cubicBezTo>
                <a:cubicBezTo>
                  <a:pt x="38216" y="42814"/>
                  <a:pt x="37903" y="42377"/>
                  <a:pt x="37591" y="41927"/>
                </a:cubicBezTo>
                <a:cubicBezTo>
                  <a:pt x="37678" y="41915"/>
                  <a:pt x="37466" y="41602"/>
                  <a:pt x="37253" y="41215"/>
                </a:cubicBezTo>
                <a:lnTo>
                  <a:pt x="37253" y="41215"/>
                </a:lnTo>
                <a:cubicBezTo>
                  <a:pt x="37256" y="41260"/>
                  <a:pt x="37248" y="41281"/>
                  <a:pt x="37229" y="41281"/>
                </a:cubicBezTo>
                <a:cubicBezTo>
                  <a:pt x="37171" y="41281"/>
                  <a:pt x="37015" y="41080"/>
                  <a:pt x="36816" y="40815"/>
                </a:cubicBezTo>
                <a:cubicBezTo>
                  <a:pt x="36553" y="40465"/>
                  <a:pt x="36266" y="40128"/>
                  <a:pt x="35954" y="39815"/>
                </a:cubicBezTo>
                <a:cubicBezTo>
                  <a:pt x="35956" y="39804"/>
                  <a:pt x="35964" y="39796"/>
                  <a:pt x="35978" y="39796"/>
                </a:cubicBezTo>
                <a:cubicBezTo>
                  <a:pt x="36042" y="39796"/>
                  <a:pt x="36234" y="39938"/>
                  <a:pt x="36641" y="40478"/>
                </a:cubicBezTo>
                <a:cubicBezTo>
                  <a:pt x="36466" y="40165"/>
                  <a:pt x="36229" y="39903"/>
                  <a:pt x="35941" y="39703"/>
                </a:cubicBezTo>
                <a:cubicBezTo>
                  <a:pt x="35661" y="39508"/>
                  <a:pt x="35404" y="39289"/>
                  <a:pt x="35183" y="39035"/>
                </a:cubicBezTo>
                <a:lnTo>
                  <a:pt x="35183" y="39035"/>
                </a:lnTo>
                <a:cubicBezTo>
                  <a:pt x="35184" y="39035"/>
                  <a:pt x="35184" y="39036"/>
                  <a:pt x="35185" y="39037"/>
                </a:cubicBezTo>
                <a:lnTo>
                  <a:pt x="35185" y="39037"/>
                </a:lnTo>
                <a:cubicBezTo>
                  <a:pt x="35179" y="39030"/>
                  <a:pt x="35173" y="39023"/>
                  <a:pt x="35166" y="39015"/>
                </a:cubicBezTo>
                <a:lnTo>
                  <a:pt x="35166" y="39015"/>
                </a:lnTo>
                <a:cubicBezTo>
                  <a:pt x="35172" y="39022"/>
                  <a:pt x="35177" y="39028"/>
                  <a:pt x="35183" y="39035"/>
                </a:cubicBezTo>
                <a:lnTo>
                  <a:pt x="35183" y="39035"/>
                </a:lnTo>
                <a:cubicBezTo>
                  <a:pt x="35037" y="38910"/>
                  <a:pt x="34879" y="38769"/>
                  <a:pt x="34741" y="38653"/>
                </a:cubicBezTo>
                <a:cubicBezTo>
                  <a:pt x="34537" y="38481"/>
                  <a:pt x="34388" y="38355"/>
                  <a:pt x="34430" y="38355"/>
                </a:cubicBezTo>
                <a:cubicBezTo>
                  <a:pt x="34433" y="38355"/>
                  <a:pt x="34435" y="38356"/>
                  <a:pt x="34439" y="38356"/>
                </a:cubicBezTo>
                <a:lnTo>
                  <a:pt x="34439" y="38356"/>
                </a:lnTo>
                <a:cubicBezTo>
                  <a:pt x="34172" y="38159"/>
                  <a:pt x="33903" y="37979"/>
                  <a:pt x="33617" y="37816"/>
                </a:cubicBezTo>
                <a:cubicBezTo>
                  <a:pt x="33217" y="37591"/>
                  <a:pt x="32817" y="37391"/>
                  <a:pt x="32392" y="37228"/>
                </a:cubicBezTo>
                <a:cubicBezTo>
                  <a:pt x="31677" y="36942"/>
                  <a:pt x="31039" y="36782"/>
                  <a:pt x="30820" y="36782"/>
                </a:cubicBezTo>
                <a:cubicBezTo>
                  <a:pt x="30790" y="36782"/>
                  <a:pt x="30768" y="36785"/>
                  <a:pt x="30755" y="36791"/>
                </a:cubicBezTo>
                <a:cubicBezTo>
                  <a:pt x="30842" y="36716"/>
                  <a:pt x="30942" y="36679"/>
                  <a:pt x="31055" y="36654"/>
                </a:cubicBezTo>
                <a:cubicBezTo>
                  <a:pt x="30635" y="36615"/>
                  <a:pt x="30222" y="36599"/>
                  <a:pt x="29805" y="36599"/>
                </a:cubicBezTo>
                <a:cubicBezTo>
                  <a:pt x="29677" y="36599"/>
                  <a:pt x="29548" y="36601"/>
                  <a:pt x="29418" y="36604"/>
                </a:cubicBezTo>
                <a:cubicBezTo>
                  <a:pt x="29168" y="36554"/>
                  <a:pt x="28930" y="36504"/>
                  <a:pt x="28681" y="36466"/>
                </a:cubicBezTo>
                <a:cubicBezTo>
                  <a:pt x="28630" y="36334"/>
                  <a:pt x="28537" y="36193"/>
                  <a:pt x="28918" y="36193"/>
                </a:cubicBezTo>
                <a:cubicBezTo>
                  <a:pt x="29004" y="36193"/>
                  <a:pt x="29115" y="36200"/>
                  <a:pt x="29255" y="36216"/>
                </a:cubicBezTo>
                <a:cubicBezTo>
                  <a:pt x="28805" y="36091"/>
                  <a:pt x="28356" y="36016"/>
                  <a:pt x="27893" y="35991"/>
                </a:cubicBezTo>
                <a:lnTo>
                  <a:pt x="27893" y="35991"/>
                </a:lnTo>
                <a:cubicBezTo>
                  <a:pt x="28094" y="36038"/>
                  <a:pt x="28362" y="36231"/>
                  <a:pt x="28148" y="36231"/>
                </a:cubicBezTo>
                <a:cubicBezTo>
                  <a:pt x="28136" y="36231"/>
                  <a:pt x="28122" y="36230"/>
                  <a:pt x="28106" y="36229"/>
                </a:cubicBezTo>
                <a:cubicBezTo>
                  <a:pt x="27340" y="35982"/>
                  <a:pt x="27563" y="36064"/>
                  <a:pt x="26641" y="35849"/>
                </a:cubicBezTo>
                <a:lnTo>
                  <a:pt x="26641" y="35849"/>
                </a:lnTo>
                <a:cubicBezTo>
                  <a:pt x="26854" y="35908"/>
                  <a:pt x="26611" y="36026"/>
                  <a:pt x="26231" y="36026"/>
                </a:cubicBezTo>
                <a:cubicBezTo>
                  <a:pt x="26172" y="36026"/>
                  <a:pt x="26109" y="36023"/>
                  <a:pt x="26044" y="36016"/>
                </a:cubicBezTo>
                <a:cubicBezTo>
                  <a:pt x="26126" y="35993"/>
                  <a:pt x="26031" y="35837"/>
                  <a:pt x="26176" y="35818"/>
                </a:cubicBezTo>
                <a:lnTo>
                  <a:pt x="26176" y="35818"/>
                </a:lnTo>
                <a:cubicBezTo>
                  <a:pt x="25766" y="35843"/>
                  <a:pt x="25356" y="35879"/>
                  <a:pt x="24946" y="35915"/>
                </a:cubicBezTo>
                <a:lnTo>
                  <a:pt x="24946" y="35915"/>
                </a:lnTo>
                <a:cubicBezTo>
                  <a:pt x="25236" y="35887"/>
                  <a:pt x="25002" y="35753"/>
                  <a:pt x="24732" y="35679"/>
                </a:cubicBezTo>
                <a:lnTo>
                  <a:pt x="24732" y="35679"/>
                </a:lnTo>
                <a:cubicBezTo>
                  <a:pt x="24749" y="35684"/>
                  <a:pt x="24740" y="35686"/>
                  <a:pt x="24710" y="35686"/>
                </a:cubicBezTo>
                <a:cubicBezTo>
                  <a:pt x="24528" y="35686"/>
                  <a:pt x="23598" y="35604"/>
                  <a:pt x="23319" y="35604"/>
                </a:cubicBezTo>
                <a:lnTo>
                  <a:pt x="23844" y="35679"/>
                </a:lnTo>
                <a:cubicBezTo>
                  <a:pt x="23631" y="35662"/>
                  <a:pt x="23450" y="35655"/>
                  <a:pt x="23291" y="35655"/>
                </a:cubicBezTo>
                <a:cubicBezTo>
                  <a:pt x="22544" y="35655"/>
                  <a:pt x="22298" y="35811"/>
                  <a:pt x="21543" y="35811"/>
                </a:cubicBezTo>
                <a:cubicBezTo>
                  <a:pt x="21398" y="35811"/>
                  <a:pt x="21234" y="35805"/>
                  <a:pt x="21045" y="35791"/>
                </a:cubicBezTo>
                <a:cubicBezTo>
                  <a:pt x="21207" y="35754"/>
                  <a:pt x="21470" y="35566"/>
                  <a:pt x="20770" y="35491"/>
                </a:cubicBezTo>
                <a:cubicBezTo>
                  <a:pt x="20395" y="35579"/>
                  <a:pt x="20033" y="35654"/>
                  <a:pt x="19658" y="35716"/>
                </a:cubicBezTo>
                <a:cubicBezTo>
                  <a:pt x="19121" y="35666"/>
                  <a:pt x="18596" y="35604"/>
                  <a:pt x="18071" y="35529"/>
                </a:cubicBezTo>
                <a:lnTo>
                  <a:pt x="18358" y="35516"/>
                </a:lnTo>
                <a:lnTo>
                  <a:pt x="20070" y="35404"/>
                </a:lnTo>
                <a:cubicBezTo>
                  <a:pt x="19545" y="35316"/>
                  <a:pt x="19933" y="35329"/>
                  <a:pt x="19146" y="35254"/>
                </a:cubicBezTo>
                <a:cubicBezTo>
                  <a:pt x="19029" y="35215"/>
                  <a:pt x="19102" y="35203"/>
                  <a:pt x="19238" y="35203"/>
                </a:cubicBezTo>
                <a:cubicBezTo>
                  <a:pt x="19410" y="35203"/>
                  <a:pt x="19683" y="35222"/>
                  <a:pt x="19808" y="35229"/>
                </a:cubicBezTo>
                <a:cubicBezTo>
                  <a:pt x="19208" y="35166"/>
                  <a:pt x="18608" y="35079"/>
                  <a:pt x="18021" y="34979"/>
                </a:cubicBezTo>
                <a:lnTo>
                  <a:pt x="18021" y="34979"/>
                </a:lnTo>
                <a:cubicBezTo>
                  <a:pt x="18033" y="35010"/>
                  <a:pt x="17955" y="35023"/>
                  <a:pt x="17830" y="35023"/>
                </a:cubicBezTo>
                <a:cubicBezTo>
                  <a:pt x="17705" y="35023"/>
                  <a:pt x="17533" y="35010"/>
                  <a:pt x="17358" y="34991"/>
                </a:cubicBezTo>
                <a:cubicBezTo>
                  <a:pt x="17129" y="34967"/>
                  <a:pt x="16904" y="34937"/>
                  <a:pt x="16784" y="34937"/>
                </a:cubicBezTo>
                <a:cubicBezTo>
                  <a:pt x="16722" y="34937"/>
                  <a:pt x="16688" y="34945"/>
                  <a:pt x="16696" y="34966"/>
                </a:cubicBezTo>
                <a:cubicBezTo>
                  <a:pt x="17346" y="35054"/>
                  <a:pt x="17996" y="35129"/>
                  <a:pt x="18646" y="35166"/>
                </a:cubicBezTo>
                <a:cubicBezTo>
                  <a:pt x="18681" y="35226"/>
                  <a:pt x="18414" y="35275"/>
                  <a:pt x="17988" y="35275"/>
                </a:cubicBezTo>
                <a:cubicBezTo>
                  <a:pt x="17523" y="35275"/>
                  <a:pt x="16867" y="35217"/>
                  <a:pt x="16209" y="35054"/>
                </a:cubicBezTo>
                <a:cubicBezTo>
                  <a:pt x="15896" y="34929"/>
                  <a:pt x="16484" y="34904"/>
                  <a:pt x="16471" y="34854"/>
                </a:cubicBezTo>
                <a:cubicBezTo>
                  <a:pt x="16034" y="34817"/>
                  <a:pt x="15596" y="34717"/>
                  <a:pt x="15172" y="34567"/>
                </a:cubicBezTo>
                <a:lnTo>
                  <a:pt x="15172" y="34567"/>
                </a:lnTo>
                <a:cubicBezTo>
                  <a:pt x="15346" y="34604"/>
                  <a:pt x="15534" y="34629"/>
                  <a:pt x="15709" y="34654"/>
                </a:cubicBezTo>
                <a:cubicBezTo>
                  <a:pt x="15047" y="34429"/>
                  <a:pt x="14547" y="34479"/>
                  <a:pt x="13809" y="34042"/>
                </a:cubicBezTo>
                <a:cubicBezTo>
                  <a:pt x="13547" y="33934"/>
                  <a:pt x="13125" y="33577"/>
                  <a:pt x="13022" y="33577"/>
                </a:cubicBezTo>
                <a:cubicBezTo>
                  <a:pt x="13017" y="33577"/>
                  <a:pt x="13013" y="33578"/>
                  <a:pt x="13010" y="33579"/>
                </a:cubicBezTo>
                <a:cubicBezTo>
                  <a:pt x="13222" y="33779"/>
                  <a:pt x="13285" y="34004"/>
                  <a:pt x="13222" y="34154"/>
                </a:cubicBezTo>
                <a:cubicBezTo>
                  <a:pt x="12910" y="34004"/>
                  <a:pt x="12610" y="33829"/>
                  <a:pt x="12322" y="33654"/>
                </a:cubicBezTo>
                <a:lnTo>
                  <a:pt x="12372" y="33642"/>
                </a:lnTo>
                <a:lnTo>
                  <a:pt x="12210" y="33542"/>
                </a:lnTo>
                <a:lnTo>
                  <a:pt x="12197" y="33579"/>
                </a:lnTo>
                <a:cubicBezTo>
                  <a:pt x="11897" y="33392"/>
                  <a:pt x="11610" y="33192"/>
                  <a:pt x="11335" y="32967"/>
                </a:cubicBezTo>
                <a:cubicBezTo>
                  <a:pt x="11335" y="32952"/>
                  <a:pt x="11347" y="32946"/>
                  <a:pt x="11367" y="32946"/>
                </a:cubicBezTo>
                <a:cubicBezTo>
                  <a:pt x="11416" y="32946"/>
                  <a:pt x="11513" y="32982"/>
                  <a:pt x="11610" y="33017"/>
                </a:cubicBezTo>
                <a:cubicBezTo>
                  <a:pt x="11712" y="33051"/>
                  <a:pt x="11817" y="33085"/>
                  <a:pt x="11870" y="33085"/>
                </a:cubicBezTo>
                <a:cubicBezTo>
                  <a:pt x="11915" y="33085"/>
                  <a:pt x="11923" y="33061"/>
                  <a:pt x="11860" y="32992"/>
                </a:cubicBezTo>
                <a:cubicBezTo>
                  <a:pt x="11722" y="32955"/>
                  <a:pt x="11610" y="32892"/>
                  <a:pt x="11498" y="32817"/>
                </a:cubicBezTo>
                <a:cubicBezTo>
                  <a:pt x="11273" y="32605"/>
                  <a:pt x="11647" y="32817"/>
                  <a:pt x="11135" y="32405"/>
                </a:cubicBezTo>
                <a:cubicBezTo>
                  <a:pt x="11133" y="32405"/>
                  <a:pt x="11131" y="32405"/>
                  <a:pt x="11128" y="32405"/>
                </a:cubicBezTo>
                <a:cubicBezTo>
                  <a:pt x="10997" y="32405"/>
                  <a:pt x="10585" y="31938"/>
                  <a:pt x="10575" y="31938"/>
                </a:cubicBezTo>
                <a:lnTo>
                  <a:pt x="10575" y="31938"/>
                </a:lnTo>
                <a:cubicBezTo>
                  <a:pt x="10570" y="31938"/>
                  <a:pt x="10639" y="32023"/>
                  <a:pt x="10835" y="32267"/>
                </a:cubicBezTo>
                <a:cubicBezTo>
                  <a:pt x="10660" y="32117"/>
                  <a:pt x="10498" y="31955"/>
                  <a:pt x="10348" y="31780"/>
                </a:cubicBezTo>
                <a:lnTo>
                  <a:pt x="9860" y="31167"/>
                </a:lnTo>
                <a:lnTo>
                  <a:pt x="9860" y="31167"/>
                </a:lnTo>
                <a:cubicBezTo>
                  <a:pt x="9872" y="31206"/>
                  <a:pt x="9866" y="31223"/>
                  <a:pt x="9845" y="31223"/>
                </a:cubicBezTo>
                <a:cubicBezTo>
                  <a:pt x="9799" y="31223"/>
                  <a:pt x="9679" y="31135"/>
                  <a:pt x="9523" y="31005"/>
                </a:cubicBezTo>
                <a:cubicBezTo>
                  <a:pt x="9448" y="30943"/>
                  <a:pt x="9373" y="30868"/>
                  <a:pt x="9311" y="30793"/>
                </a:cubicBezTo>
                <a:cubicBezTo>
                  <a:pt x="9136" y="30555"/>
                  <a:pt x="8961" y="30305"/>
                  <a:pt x="8811" y="30055"/>
                </a:cubicBezTo>
                <a:lnTo>
                  <a:pt x="8798" y="30018"/>
                </a:lnTo>
                <a:cubicBezTo>
                  <a:pt x="8498" y="29518"/>
                  <a:pt x="8236" y="29006"/>
                  <a:pt x="8011" y="28481"/>
                </a:cubicBezTo>
                <a:cubicBezTo>
                  <a:pt x="7811" y="28006"/>
                  <a:pt x="7624" y="27543"/>
                  <a:pt x="7411" y="26931"/>
                </a:cubicBezTo>
                <a:cubicBezTo>
                  <a:pt x="7401" y="26826"/>
                  <a:pt x="7275" y="26393"/>
                  <a:pt x="7317" y="26393"/>
                </a:cubicBezTo>
                <a:cubicBezTo>
                  <a:pt x="7325" y="26393"/>
                  <a:pt x="7339" y="26408"/>
                  <a:pt x="7361" y="26444"/>
                </a:cubicBezTo>
                <a:cubicBezTo>
                  <a:pt x="7236" y="26231"/>
                  <a:pt x="7136" y="25994"/>
                  <a:pt x="7061" y="25756"/>
                </a:cubicBezTo>
                <a:cubicBezTo>
                  <a:pt x="7036" y="25608"/>
                  <a:pt x="7033" y="25551"/>
                  <a:pt x="7042" y="25551"/>
                </a:cubicBezTo>
                <a:lnTo>
                  <a:pt x="7042" y="25551"/>
                </a:lnTo>
                <a:cubicBezTo>
                  <a:pt x="7073" y="25551"/>
                  <a:pt x="7242" y="26140"/>
                  <a:pt x="7283" y="26140"/>
                </a:cubicBezTo>
                <a:cubicBezTo>
                  <a:pt x="7294" y="26140"/>
                  <a:pt x="7296" y="26102"/>
                  <a:pt x="7286" y="26006"/>
                </a:cubicBezTo>
                <a:cubicBezTo>
                  <a:pt x="7199" y="25981"/>
                  <a:pt x="6886" y="25069"/>
                  <a:pt x="6699" y="24532"/>
                </a:cubicBezTo>
                <a:lnTo>
                  <a:pt x="6699" y="24532"/>
                </a:lnTo>
                <a:cubicBezTo>
                  <a:pt x="6636" y="24732"/>
                  <a:pt x="7036" y="25781"/>
                  <a:pt x="7261" y="26306"/>
                </a:cubicBezTo>
                <a:cubicBezTo>
                  <a:pt x="7259" y="26307"/>
                  <a:pt x="7256" y="26307"/>
                  <a:pt x="7254" y="26307"/>
                </a:cubicBezTo>
                <a:cubicBezTo>
                  <a:pt x="7213" y="26307"/>
                  <a:pt x="7129" y="26220"/>
                  <a:pt x="7024" y="26044"/>
                </a:cubicBezTo>
                <a:cubicBezTo>
                  <a:pt x="6724" y="25132"/>
                  <a:pt x="6461" y="24194"/>
                  <a:pt x="6236" y="23257"/>
                </a:cubicBezTo>
                <a:cubicBezTo>
                  <a:pt x="6161" y="22920"/>
                  <a:pt x="6086" y="22582"/>
                  <a:pt x="5999" y="22245"/>
                </a:cubicBezTo>
                <a:cubicBezTo>
                  <a:pt x="5899" y="21508"/>
                  <a:pt x="5262" y="18971"/>
                  <a:pt x="5012" y="17534"/>
                </a:cubicBezTo>
                <a:cubicBezTo>
                  <a:pt x="4949" y="17346"/>
                  <a:pt x="4887" y="17159"/>
                  <a:pt x="4812" y="16984"/>
                </a:cubicBezTo>
                <a:cubicBezTo>
                  <a:pt x="4749" y="16696"/>
                  <a:pt x="4687" y="16396"/>
                  <a:pt x="4612" y="16096"/>
                </a:cubicBezTo>
                <a:lnTo>
                  <a:pt x="3675" y="11835"/>
                </a:lnTo>
                <a:lnTo>
                  <a:pt x="3675" y="11835"/>
                </a:lnTo>
                <a:cubicBezTo>
                  <a:pt x="3680" y="11840"/>
                  <a:pt x="3685" y="11843"/>
                  <a:pt x="3690" y="11843"/>
                </a:cubicBezTo>
                <a:cubicBezTo>
                  <a:pt x="3697" y="11843"/>
                  <a:pt x="3705" y="11837"/>
                  <a:pt x="3712" y="11823"/>
                </a:cubicBezTo>
                <a:lnTo>
                  <a:pt x="3525" y="11173"/>
                </a:lnTo>
                <a:lnTo>
                  <a:pt x="3512" y="11098"/>
                </a:lnTo>
                <a:lnTo>
                  <a:pt x="3512" y="11098"/>
                </a:lnTo>
                <a:cubicBezTo>
                  <a:pt x="3529" y="11106"/>
                  <a:pt x="3570" y="11208"/>
                  <a:pt x="3585" y="11208"/>
                </a:cubicBezTo>
                <a:cubicBezTo>
                  <a:pt x="3593" y="11208"/>
                  <a:pt x="3595" y="11186"/>
                  <a:pt x="3587" y="11123"/>
                </a:cubicBezTo>
                <a:cubicBezTo>
                  <a:pt x="3525" y="11048"/>
                  <a:pt x="3475" y="10960"/>
                  <a:pt x="3462" y="10873"/>
                </a:cubicBezTo>
                <a:lnTo>
                  <a:pt x="3212" y="9786"/>
                </a:lnTo>
                <a:lnTo>
                  <a:pt x="3212" y="9736"/>
                </a:lnTo>
                <a:lnTo>
                  <a:pt x="3200" y="9686"/>
                </a:lnTo>
                <a:lnTo>
                  <a:pt x="3000" y="8786"/>
                </a:lnTo>
                <a:cubicBezTo>
                  <a:pt x="3000" y="8761"/>
                  <a:pt x="2987" y="8723"/>
                  <a:pt x="2975" y="8661"/>
                </a:cubicBezTo>
                <a:cubicBezTo>
                  <a:pt x="2975" y="8611"/>
                  <a:pt x="2950" y="8548"/>
                  <a:pt x="2925" y="8486"/>
                </a:cubicBezTo>
                <a:lnTo>
                  <a:pt x="102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30" name="Google Shape;8730;p41"/>
          <p:cNvSpPr/>
          <p:nvPr/>
        </p:nvSpPr>
        <p:spPr>
          <a:xfrm rot="-9987315">
            <a:off x="-610411" y="3727237"/>
            <a:ext cx="2017148" cy="1670277"/>
          </a:xfrm>
          <a:custGeom>
            <a:rect b="b" l="l" r="r" t="t"/>
            <a:pathLst>
              <a:path extrusionOk="0" h="45352" w="54774">
                <a:moveTo>
                  <a:pt x="6255" y="21444"/>
                </a:moveTo>
                <a:cubicBezTo>
                  <a:pt x="6271" y="21497"/>
                  <a:pt x="6288" y="21549"/>
                  <a:pt x="6306" y="21601"/>
                </a:cubicBezTo>
                <a:lnTo>
                  <a:pt x="6306" y="21601"/>
                </a:lnTo>
                <a:cubicBezTo>
                  <a:pt x="6290" y="21551"/>
                  <a:pt x="6273" y="21498"/>
                  <a:pt x="6255" y="21444"/>
                </a:cubicBezTo>
                <a:close/>
                <a:moveTo>
                  <a:pt x="5949" y="20133"/>
                </a:moveTo>
                <a:cubicBezTo>
                  <a:pt x="5889" y="20281"/>
                  <a:pt x="6089" y="20932"/>
                  <a:pt x="6255" y="21444"/>
                </a:cubicBezTo>
                <a:lnTo>
                  <a:pt x="6255" y="21444"/>
                </a:lnTo>
                <a:cubicBezTo>
                  <a:pt x="6240" y="21395"/>
                  <a:pt x="6225" y="21345"/>
                  <a:pt x="6211" y="21295"/>
                </a:cubicBezTo>
                <a:cubicBezTo>
                  <a:pt x="6199" y="21152"/>
                  <a:pt x="6200" y="21098"/>
                  <a:pt x="6209" y="21098"/>
                </a:cubicBezTo>
                <a:lnTo>
                  <a:pt x="6209" y="21098"/>
                </a:lnTo>
                <a:cubicBezTo>
                  <a:pt x="6240" y="21098"/>
                  <a:pt x="6356" y="21645"/>
                  <a:pt x="6397" y="21645"/>
                </a:cubicBezTo>
                <a:cubicBezTo>
                  <a:pt x="6408" y="21645"/>
                  <a:pt x="6413" y="21609"/>
                  <a:pt x="6411" y="21520"/>
                </a:cubicBezTo>
                <a:cubicBezTo>
                  <a:pt x="6336" y="21495"/>
                  <a:pt x="6099" y="20633"/>
                  <a:pt x="5949" y="20133"/>
                </a:cubicBezTo>
                <a:close/>
                <a:moveTo>
                  <a:pt x="9548" y="30550"/>
                </a:moveTo>
                <a:cubicBezTo>
                  <a:pt x="9556" y="30556"/>
                  <a:pt x="9564" y="30562"/>
                  <a:pt x="9573" y="30568"/>
                </a:cubicBezTo>
                <a:cubicBezTo>
                  <a:pt x="9566" y="30563"/>
                  <a:pt x="9557" y="30557"/>
                  <a:pt x="9548" y="30550"/>
                </a:cubicBezTo>
                <a:close/>
                <a:moveTo>
                  <a:pt x="22869" y="30843"/>
                </a:moveTo>
                <a:cubicBezTo>
                  <a:pt x="22860" y="30843"/>
                  <a:pt x="22851" y="30843"/>
                  <a:pt x="22842" y="30844"/>
                </a:cubicBezTo>
                <a:lnTo>
                  <a:pt x="22842" y="30844"/>
                </a:lnTo>
                <a:cubicBezTo>
                  <a:pt x="22851" y="30844"/>
                  <a:pt x="22860" y="30843"/>
                  <a:pt x="22869" y="30843"/>
                </a:cubicBezTo>
                <a:close/>
                <a:moveTo>
                  <a:pt x="23232" y="30880"/>
                </a:moveTo>
                <a:cubicBezTo>
                  <a:pt x="23243" y="30883"/>
                  <a:pt x="23253" y="30885"/>
                  <a:pt x="23263" y="30888"/>
                </a:cubicBezTo>
                <a:lnTo>
                  <a:pt x="23263" y="30888"/>
                </a:lnTo>
                <a:cubicBezTo>
                  <a:pt x="23254" y="30885"/>
                  <a:pt x="23243" y="30883"/>
                  <a:pt x="23232" y="30880"/>
                </a:cubicBezTo>
                <a:close/>
                <a:moveTo>
                  <a:pt x="17359" y="32180"/>
                </a:moveTo>
                <a:lnTo>
                  <a:pt x="17359" y="32180"/>
                </a:lnTo>
                <a:cubicBezTo>
                  <a:pt x="17359" y="32180"/>
                  <a:pt x="17359" y="32180"/>
                  <a:pt x="17358" y="32180"/>
                </a:cubicBezTo>
                <a:lnTo>
                  <a:pt x="17408" y="32180"/>
                </a:lnTo>
                <a:cubicBezTo>
                  <a:pt x="17392" y="32180"/>
                  <a:pt x="17376" y="32180"/>
                  <a:pt x="17359" y="32180"/>
                </a:cubicBezTo>
                <a:close/>
                <a:moveTo>
                  <a:pt x="35067" y="37023"/>
                </a:moveTo>
                <a:lnTo>
                  <a:pt x="35067" y="37023"/>
                </a:lnTo>
                <a:cubicBezTo>
                  <a:pt x="35071" y="37029"/>
                  <a:pt x="35075" y="37035"/>
                  <a:pt x="35079" y="37041"/>
                </a:cubicBezTo>
                <a:cubicBezTo>
                  <a:pt x="35075" y="37035"/>
                  <a:pt x="35071" y="37029"/>
                  <a:pt x="35067" y="37023"/>
                </a:cubicBezTo>
                <a:close/>
                <a:moveTo>
                  <a:pt x="33677" y="38127"/>
                </a:moveTo>
                <a:cubicBezTo>
                  <a:pt x="33696" y="38156"/>
                  <a:pt x="33714" y="38181"/>
                  <a:pt x="33729" y="38203"/>
                </a:cubicBezTo>
                <a:cubicBezTo>
                  <a:pt x="33711" y="38177"/>
                  <a:pt x="33694" y="38152"/>
                  <a:pt x="33677" y="38127"/>
                </a:cubicBezTo>
                <a:close/>
                <a:moveTo>
                  <a:pt x="35941" y="38628"/>
                </a:moveTo>
                <a:cubicBezTo>
                  <a:pt x="36066" y="38803"/>
                  <a:pt x="36166" y="38990"/>
                  <a:pt x="36253" y="39178"/>
                </a:cubicBezTo>
                <a:cubicBezTo>
                  <a:pt x="36128" y="39003"/>
                  <a:pt x="36028" y="38815"/>
                  <a:pt x="35941" y="38628"/>
                </a:cubicBezTo>
                <a:close/>
                <a:moveTo>
                  <a:pt x="36148" y="39314"/>
                </a:moveTo>
                <a:cubicBezTo>
                  <a:pt x="36190" y="39314"/>
                  <a:pt x="36286" y="39410"/>
                  <a:pt x="36403" y="39528"/>
                </a:cubicBezTo>
                <a:lnTo>
                  <a:pt x="36553" y="39890"/>
                </a:lnTo>
                <a:lnTo>
                  <a:pt x="36428" y="39778"/>
                </a:lnTo>
                <a:cubicBezTo>
                  <a:pt x="36341" y="39628"/>
                  <a:pt x="36241" y="39478"/>
                  <a:pt x="36141" y="39315"/>
                </a:cubicBezTo>
                <a:cubicBezTo>
                  <a:pt x="36143" y="39315"/>
                  <a:pt x="36145" y="39314"/>
                  <a:pt x="36148" y="39314"/>
                </a:cubicBezTo>
                <a:close/>
                <a:moveTo>
                  <a:pt x="0" y="1"/>
                </a:moveTo>
                <a:lnTo>
                  <a:pt x="3437" y="14434"/>
                </a:lnTo>
                <a:lnTo>
                  <a:pt x="3787" y="15897"/>
                </a:lnTo>
                <a:cubicBezTo>
                  <a:pt x="3787" y="16161"/>
                  <a:pt x="3775" y="16448"/>
                  <a:pt x="3697" y="16448"/>
                </a:cubicBezTo>
                <a:cubicBezTo>
                  <a:pt x="3694" y="16448"/>
                  <a:pt x="3690" y="16447"/>
                  <a:pt x="3687" y="16446"/>
                </a:cubicBezTo>
                <a:lnTo>
                  <a:pt x="3687" y="16446"/>
                </a:lnTo>
                <a:cubicBezTo>
                  <a:pt x="3999" y="17109"/>
                  <a:pt x="3912" y="18333"/>
                  <a:pt x="4387" y="19433"/>
                </a:cubicBezTo>
                <a:cubicBezTo>
                  <a:pt x="4392" y="19492"/>
                  <a:pt x="4390" y="19514"/>
                  <a:pt x="4384" y="19514"/>
                </a:cubicBezTo>
                <a:cubicBezTo>
                  <a:pt x="4366" y="19514"/>
                  <a:pt x="4313" y="19341"/>
                  <a:pt x="4294" y="19341"/>
                </a:cubicBezTo>
                <a:cubicBezTo>
                  <a:pt x="4289" y="19341"/>
                  <a:pt x="4287" y="19349"/>
                  <a:pt x="4287" y="19371"/>
                </a:cubicBezTo>
                <a:cubicBezTo>
                  <a:pt x="4424" y="19646"/>
                  <a:pt x="4524" y="19995"/>
                  <a:pt x="4637" y="20645"/>
                </a:cubicBezTo>
                <a:lnTo>
                  <a:pt x="4612" y="20570"/>
                </a:lnTo>
                <a:lnTo>
                  <a:pt x="4612" y="20570"/>
                </a:lnTo>
                <a:cubicBezTo>
                  <a:pt x="4824" y="21483"/>
                  <a:pt x="4962" y="22132"/>
                  <a:pt x="5124" y="22820"/>
                </a:cubicBezTo>
                <a:cubicBezTo>
                  <a:pt x="5299" y="23644"/>
                  <a:pt x="5524" y="24457"/>
                  <a:pt x="5786" y="25244"/>
                </a:cubicBezTo>
                <a:lnTo>
                  <a:pt x="5811" y="25069"/>
                </a:lnTo>
                <a:cubicBezTo>
                  <a:pt x="5949" y="25506"/>
                  <a:pt x="5961" y="25606"/>
                  <a:pt x="6024" y="25819"/>
                </a:cubicBezTo>
                <a:cubicBezTo>
                  <a:pt x="6062" y="25869"/>
                  <a:pt x="6084" y="25890"/>
                  <a:pt x="6095" y="25890"/>
                </a:cubicBezTo>
                <a:cubicBezTo>
                  <a:pt x="6128" y="25890"/>
                  <a:pt x="6035" y="25661"/>
                  <a:pt x="5949" y="25431"/>
                </a:cubicBezTo>
                <a:cubicBezTo>
                  <a:pt x="5861" y="25188"/>
                  <a:pt x="5781" y="24944"/>
                  <a:pt x="5815" y="24944"/>
                </a:cubicBezTo>
                <a:cubicBezTo>
                  <a:pt x="5825" y="24944"/>
                  <a:pt x="5844" y="24963"/>
                  <a:pt x="5874" y="25007"/>
                </a:cubicBezTo>
                <a:cubicBezTo>
                  <a:pt x="5899" y="25319"/>
                  <a:pt x="6174" y="26081"/>
                  <a:pt x="6524" y="26794"/>
                </a:cubicBezTo>
                <a:cubicBezTo>
                  <a:pt x="6874" y="27506"/>
                  <a:pt x="7286" y="28143"/>
                  <a:pt x="7336" y="28381"/>
                </a:cubicBezTo>
                <a:cubicBezTo>
                  <a:pt x="7463" y="28552"/>
                  <a:pt x="7509" y="28601"/>
                  <a:pt x="7524" y="28601"/>
                </a:cubicBezTo>
                <a:cubicBezTo>
                  <a:pt x="7544" y="28601"/>
                  <a:pt x="7505" y="28510"/>
                  <a:pt x="7528" y="28510"/>
                </a:cubicBezTo>
                <a:cubicBezTo>
                  <a:pt x="7544" y="28510"/>
                  <a:pt x="7593" y="28559"/>
                  <a:pt x="7723" y="28731"/>
                </a:cubicBezTo>
                <a:cubicBezTo>
                  <a:pt x="7748" y="28793"/>
                  <a:pt x="7773" y="28843"/>
                  <a:pt x="7798" y="28906"/>
                </a:cubicBezTo>
                <a:lnTo>
                  <a:pt x="7973" y="29006"/>
                </a:lnTo>
                <a:cubicBezTo>
                  <a:pt x="8273" y="29368"/>
                  <a:pt x="8411" y="29568"/>
                  <a:pt x="8386" y="29618"/>
                </a:cubicBezTo>
                <a:lnTo>
                  <a:pt x="8061" y="29305"/>
                </a:lnTo>
                <a:lnTo>
                  <a:pt x="8061" y="29305"/>
                </a:lnTo>
                <a:cubicBezTo>
                  <a:pt x="8298" y="29605"/>
                  <a:pt x="8573" y="29868"/>
                  <a:pt x="8886" y="30093"/>
                </a:cubicBezTo>
                <a:cubicBezTo>
                  <a:pt x="9173" y="30311"/>
                  <a:pt x="9438" y="30476"/>
                  <a:pt x="9548" y="30550"/>
                </a:cubicBezTo>
                <a:lnTo>
                  <a:pt x="9548" y="30550"/>
                </a:lnTo>
                <a:cubicBezTo>
                  <a:pt x="9357" y="30417"/>
                  <a:pt x="9178" y="30274"/>
                  <a:pt x="9011" y="30130"/>
                </a:cubicBezTo>
                <a:lnTo>
                  <a:pt x="9011" y="30130"/>
                </a:lnTo>
                <a:cubicBezTo>
                  <a:pt x="9873" y="30768"/>
                  <a:pt x="10823" y="31242"/>
                  <a:pt x="11847" y="31555"/>
                </a:cubicBezTo>
                <a:cubicBezTo>
                  <a:pt x="12835" y="31842"/>
                  <a:pt x="13847" y="32017"/>
                  <a:pt x="14872" y="32055"/>
                </a:cubicBezTo>
                <a:lnTo>
                  <a:pt x="14734" y="32005"/>
                </a:lnTo>
                <a:lnTo>
                  <a:pt x="14734" y="32005"/>
                </a:lnTo>
                <a:cubicBezTo>
                  <a:pt x="15446" y="32042"/>
                  <a:pt x="15721" y="32067"/>
                  <a:pt x="16021" y="32092"/>
                </a:cubicBezTo>
                <a:cubicBezTo>
                  <a:pt x="16467" y="32153"/>
                  <a:pt x="16913" y="32178"/>
                  <a:pt x="17359" y="32180"/>
                </a:cubicBezTo>
                <a:lnTo>
                  <a:pt x="17359" y="32180"/>
                </a:lnTo>
                <a:cubicBezTo>
                  <a:pt x="17597" y="32156"/>
                  <a:pt x="17839" y="32147"/>
                  <a:pt x="18080" y="32147"/>
                </a:cubicBezTo>
                <a:cubicBezTo>
                  <a:pt x="18219" y="32147"/>
                  <a:pt x="18358" y="32150"/>
                  <a:pt x="18496" y="32155"/>
                </a:cubicBezTo>
                <a:cubicBezTo>
                  <a:pt x="18108" y="32192"/>
                  <a:pt x="19220" y="32255"/>
                  <a:pt x="18721" y="32292"/>
                </a:cubicBezTo>
                <a:cubicBezTo>
                  <a:pt x="20233" y="32255"/>
                  <a:pt x="19470" y="32255"/>
                  <a:pt x="20470" y="32142"/>
                </a:cubicBezTo>
                <a:lnTo>
                  <a:pt x="20695" y="32217"/>
                </a:lnTo>
                <a:cubicBezTo>
                  <a:pt x="20929" y="32178"/>
                  <a:pt x="21169" y="32159"/>
                  <a:pt x="21406" y="32159"/>
                </a:cubicBezTo>
                <a:cubicBezTo>
                  <a:pt x="21549" y="32159"/>
                  <a:pt x="21692" y="32166"/>
                  <a:pt x="21832" y="32180"/>
                </a:cubicBezTo>
                <a:cubicBezTo>
                  <a:pt x="21207" y="32180"/>
                  <a:pt x="22295" y="32317"/>
                  <a:pt x="21607" y="32342"/>
                </a:cubicBezTo>
                <a:cubicBezTo>
                  <a:pt x="23182" y="32605"/>
                  <a:pt x="23982" y="32455"/>
                  <a:pt x="24669" y="32780"/>
                </a:cubicBezTo>
                <a:cubicBezTo>
                  <a:pt x="25044" y="32755"/>
                  <a:pt x="24706" y="32667"/>
                  <a:pt x="24332" y="32592"/>
                </a:cubicBezTo>
                <a:cubicBezTo>
                  <a:pt x="23996" y="32536"/>
                  <a:pt x="23620" y="32490"/>
                  <a:pt x="23689" y="32490"/>
                </a:cubicBezTo>
                <a:cubicBezTo>
                  <a:pt x="23697" y="32490"/>
                  <a:pt x="23711" y="32491"/>
                  <a:pt x="23732" y="32492"/>
                </a:cubicBezTo>
                <a:cubicBezTo>
                  <a:pt x="23607" y="32450"/>
                  <a:pt x="23660" y="32433"/>
                  <a:pt x="23802" y="32433"/>
                </a:cubicBezTo>
                <a:cubicBezTo>
                  <a:pt x="24042" y="32433"/>
                  <a:pt x="24537" y="32484"/>
                  <a:pt x="24844" y="32555"/>
                </a:cubicBezTo>
                <a:cubicBezTo>
                  <a:pt x="25319" y="32652"/>
                  <a:pt x="25652" y="32904"/>
                  <a:pt x="26794" y="33230"/>
                </a:cubicBezTo>
                <a:lnTo>
                  <a:pt x="26794" y="33230"/>
                </a:lnTo>
                <a:cubicBezTo>
                  <a:pt x="26747" y="33220"/>
                  <a:pt x="26714" y="33217"/>
                  <a:pt x="26631" y="33192"/>
                </a:cubicBezTo>
                <a:lnTo>
                  <a:pt x="26631" y="33192"/>
                </a:lnTo>
                <a:cubicBezTo>
                  <a:pt x="27081" y="33354"/>
                  <a:pt x="27543" y="33392"/>
                  <a:pt x="28068" y="33667"/>
                </a:cubicBezTo>
                <a:cubicBezTo>
                  <a:pt x="28243" y="33679"/>
                  <a:pt x="28405" y="33729"/>
                  <a:pt x="28568" y="33792"/>
                </a:cubicBezTo>
                <a:cubicBezTo>
                  <a:pt x="28675" y="33836"/>
                  <a:pt x="28763" y="33875"/>
                  <a:pt x="28832" y="33875"/>
                </a:cubicBezTo>
                <a:cubicBezTo>
                  <a:pt x="28859" y="33875"/>
                  <a:pt x="28884" y="33869"/>
                  <a:pt x="28905" y="33854"/>
                </a:cubicBezTo>
                <a:cubicBezTo>
                  <a:pt x="28543" y="33717"/>
                  <a:pt x="28181" y="33579"/>
                  <a:pt x="27818" y="33467"/>
                </a:cubicBezTo>
                <a:lnTo>
                  <a:pt x="27818" y="33467"/>
                </a:lnTo>
                <a:cubicBezTo>
                  <a:pt x="28443" y="33654"/>
                  <a:pt x="29105" y="33717"/>
                  <a:pt x="30043" y="34304"/>
                </a:cubicBezTo>
                <a:cubicBezTo>
                  <a:pt x="29943" y="34292"/>
                  <a:pt x="29643" y="34167"/>
                  <a:pt x="29430" y="34092"/>
                </a:cubicBezTo>
                <a:lnTo>
                  <a:pt x="29430" y="34092"/>
                </a:lnTo>
                <a:cubicBezTo>
                  <a:pt x="29568" y="34179"/>
                  <a:pt x="29705" y="34242"/>
                  <a:pt x="29855" y="34317"/>
                </a:cubicBezTo>
                <a:cubicBezTo>
                  <a:pt x="29993" y="34367"/>
                  <a:pt x="30130" y="34454"/>
                  <a:pt x="30267" y="34542"/>
                </a:cubicBezTo>
                <a:cubicBezTo>
                  <a:pt x="30260" y="34545"/>
                  <a:pt x="30251" y="34547"/>
                  <a:pt x="30239" y="34547"/>
                </a:cubicBezTo>
                <a:cubicBezTo>
                  <a:pt x="30131" y="34547"/>
                  <a:pt x="29842" y="34398"/>
                  <a:pt x="29493" y="34229"/>
                </a:cubicBezTo>
                <a:cubicBezTo>
                  <a:pt x="29105" y="34029"/>
                  <a:pt x="28705" y="33867"/>
                  <a:pt x="28293" y="33754"/>
                </a:cubicBezTo>
                <a:lnTo>
                  <a:pt x="28293" y="33754"/>
                </a:lnTo>
                <a:cubicBezTo>
                  <a:pt x="28518" y="33867"/>
                  <a:pt x="28755" y="33954"/>
                  <a:pt x="28993" y="34029"/>
                </a:cubicBezTo>
                <a:cubicBezTo>
                  <a:pt x="29218" y="34117"/>
                  <a:pt x="29355" y="34192"/>
                  <a:pt x="29168" y="34192"/>
                </a:cubicBezTo>
                <a:cubicBezTo>
                  <a:pt x="29718" y="34229"/>
                  <a:pt x="30267" y="34754"/>
                  <a:pt x="31042" y="35116"/>
                </a:cubicBezTo>
                <a:lnTo>
                  <a:pt x="30955" y="35154"/>
                </a:lnTo>
                <a:cubicBezTo>
                  <a:pt x="31142" y="35254"/>
                  <a:pt x="31330" y="35366"/>
                  <a:pt x="31505" y="35504"/>
                </a:cubicBezTo>
                <a:cubicBezTo>
                  <a:pt x="31367" y="35441"/>
                  <a:pt x="31230" y="35379"/>
                  <a:pt x="31092" y="35316"/>
                </a:cubicBezTo>
                <a:lnTo>
                  <a:pt x="31092" y="35316"/>
                </a:lnTo>
                <a:cubicBezTo>
                  <a:pt x="31692" y="35654"/>
                  <a:pt x="32055" y="36204"/>
                  <a:pt x="32529" y="36641"/>
                </a:cubicBezTo>
                <a:cubicBezTo>
                  <a:pt x="32067" y="36154"/>
                  <a:pt x="32005" y="36091"/>
                  <a:pt x="32055" y="36079"/>
                </a:cubicBezTo>
                <a:cubicBezTo>
                  <a:pt x="32092" y="36066"/>
                  <a:pt x="32204" y="36116"/>
                  <a:pt x="32017" y="35904"/>
                </a:cubicBezTo>
                <a:lnTo>
                  <a:pt x="32017" y="35904"/>
                </a:lnTo>
                <a:cubicBezTo>
                  <a:pt x="32679" y="36441"/>
                  <a:pt x="32792" y="36679"/>
                  <a:pt x="32917" y="36916"/>
                </a:cubicBezTo>
                <a:cubicBezTo>
                  <a:pt x="33038" y="37158"/>
                  <a:pt x="33182" y="37399"/>
                  <a:pt x="33677" y="38127"/>
                </a:cubicBezTo>
                <a:lnTo>
                  <a:pt x="33677" y="38127"/>
                </a:lnTo>
                <a:cubicBezTo>
                  <a:pt x="33547" y="37931"/>
                  <a:pt x="33354" y="37608"/>
                  <a:pt x="33391" y="37608"/>
                </a:cubicBezTo>
                <a:cubicBezTo>
                  <a:pt x="33401" y="37608"/>
                  <a:pt x="33428" y="37633"/>
                  <a:pt x="33479" y="37691"/>
                </a:cubicBezTo>
                <a:cubicBezTo>
                  <a:pt x="33679" y="37991"/>
                  <a:pt x="33854" y="38303"/>
                  <a:pt x="34004" y="38628"/>
                </a:cubicBezTo>
                <a:cubicBezTo>
                  <a:pt x="34218" y="38971"/>
                  <a:pt x="34295" y="39079"/>
                  <a:pt x="34310" y="39079"/>
                </a:cubicBezTo>
                <a:cubicBezTo>
                  <a:pt x="34335" y="39079"/>
                  <a:pt x="34177" y="38760"/>
                  <a:pt x="34215" y="38760"/>
                </a:cubicBezTo>
                <a:cubicBezTo>
                  <a:pt x="34226" y="38760"/>
                  <a:pt x="34252" y="38786"/>
                  <a:pt x="34304" y="38853"/>
                </a:cubicBezTo>
                <a:cubicBezTo>
                  <a:pt x="34441" y="39290"/>
                  <a:pt x="34666" y="39378"/>
                  <a:pt x="34991" y="39853"/>
                </a:cubicBezTo>
                <a:lnTo>
                  <a:pt x="34916" y="39903"/>
                </a:lnTo>
                <a:cubicBezTo>
                  <a:pt x="35291" y="40553"/>
                  <a:pt x="35391" y="40615"/>
                  <a:pt x="35466" y="40665"/>
                </a:cubicBezTo>
                <a:cubicBezTo>
                  <a:pt x="35541" y="40702"/>
                  <a:pt x="35604" y="40740"/>
                  <a:pt x="35966" y="41315"/>
                </a:cubicBezTo>
                <a:cubicBezTo>
                  <a:pt x="35829" y="41177"/>
                  <a:pt x="35691" y="41040"/>
                  <a:pt x="35554" y="40902"/>
                </a:cubicBezTo>
                <a:lnTo>
                  <a:pt x="35554" y="40902"/>
                </a:lnTo>
                <a:cubicBezTo>
                  <a:pt x="35691" y="41102"/>
                  <a:pt x="35829" y="41290"/>
                  <a:pt x="35978" y="41477"/>
                </a:cubicBezTo>
                <a:lnTo>
                  <a:pt x="35816" y="41415"/>
                </a:lnTo>
                <a:lnTo>
                  <a:pt x="35816" y="41415"/>
                </a:lnTo>
                <a:cubicBezTo>
                  <a:pt x="36328" y="42002"/>
                  <a:pt x="36466" y="42202"/>
                  <a:pt x="37003" y="42777"/>
                </a:cubicBezTo>
                <a:cubicBezTo>
                  <a:pt x="36983" y="42730"/>
                  <a:pt x="36985" y="42708"/>
                  <a:pt x="37010" y="42708"/>
                </a:cubicBezTo>
                <a:cubicBezTo>
                  <a:pt x="37032" y="42708"/>
                  <a:pt x="37071" y="42723"/>
                  <a:pt x="37128" y="42752"/>
                </a:cubicBezTo>
                <a:cubicBezTo>
                  <a:pt x="37328" y="42889"/>
                  <a:pt x="37516" y="43027"/>
                  <a:pt x="37703" y="43177"/>
                </a:cubicBezTo>
                <a:cubicBezTo>
                  <a:pt x="38040" y="43489"/>
                  <a:pt x="37441" y="43102"/>
                  <a:pt x="38240" y="43652"/>
                </a:cubicBezTo>
                <a:cubicBezTo>
                  <a:pt x="38115" y="43614"/>
                  <a:pt x="38003" y="43564"/>
                  <a:pt x="37890" y="43489"/>
                </a:cubicBezTo>
                <a:cubicBezTo>
                  <a:pt x="37741" y="43414"/>
                  <a:pt x="37603" y="43289"/>
                  <a:pt x="37503" y="43152"/>
                </a:cubicBezTo>
                <a:cubicBezTo>
                  <a:pt x="37453" y="43152"/>
                  <a:pt x="37303" y="43052"/>
                  <a:pt x="37241" y="43039"/>
                </a:cubicBezTo>
                <a:lnTo>
                  <a:pt x="37241" y="43039"/>
                </a:lnTo>
                <a:cubicBezTo>
                  <a:pt x="37591" y="43439"/>
                  <a:pt x="38265" y="43839"/>
                  <a:pt x="38578" y="44014"/>
                </a:cubicBezTo>
                <a:cubicBezTo>
                  <a:pt x="38453" y="43939"/>
                  <a:pt x="38315" y="43852"/>
                  <a:pt x="38265" y="43789"/>
                </a:cubicBezTo>
                <a:lnTo>
                  <a:pt x="38265" y="43789"/>
                </a:lnTo>
                <a:cubicBezTo>
                  <a:pt x="38465" y="43914"/>
                  <a:pt x="38690" y="44014"/>
                  <a:pt x="38903" y="44102"/>
                </a:cubicBezTo>
                <a:cubicBezTo>
                  <a:pt x="39128" y="44202"/>
                  <a:pt x="39340" y="44277"/>
                  <a:pt x="39565" y="44364"/>
                </a:cubicBezTo>
                <a:cubicBezTo>
                  <a:pt x="39654" y="44414"/>
                  <a:pt x="39669" y="44432"/>
                  <a:pt x="39642" y="44432"/>
                </a:cubicBezTo>
                <a:cubicBezTo>
                  <a:pt x="39609" y="44432"/>
                  <a:pt x="39512" y="44404"/>
                  <a:pt x="39415" y="44377"/>
                </a:cubicBezTo>
                <a:lnTo>
                  <a:pt x="39415" y="44377"/>
                </a:lnTo>
                <a:cubicBezTo>
                  <a:pt x="39678" y="44489"/>
                  <a:pt x="39877" y="44526"/>
                  <a:pt x="40277" y="44651"/>
                </a:cubicBezTo>
                <a:cubicBezTo>
                  <a:pt x="40217" y="44671"/>
                  <a:pt x="40186" y="44699"/>
                  <a:pt x="40101" y="44699"/>
                </a:cubicBezTo>
                <a:cubicBezTo>
                  <a:pt x="40027" y="44699"/>
                  <a:pt x="39912" y="44678"/>
                  <a:pt x="39703" y="44614"/>
                </a:cubicBezTo>
                <a:lnTo>
                  <a:pt x="39703" y="44614"/>
                </a:lnTo>
                <a:cubicBezTo>
                  <a:pt x="39877" y="44676"/>
                  <a:pt x="40052" y="44726"/>
                  <a:pt x="40227" y="44776"/>
                </a:cubicBezTo>
                <a:cubicBezTo>
                  <a:pt x="40452" y="44826"/>
                  <a:pt x="40665" y="44889"/>
                  <a:pt x="40890" y="44926"/>
                </a:cubicBezTo>
                <a:cubicBezTo>
                  <a:pt x="40927" y="44951"/>
                  <a:pt x="41090" y="45014"/>
                  <a:pt x="41227" y="45076"/>
                </a:cubicBezTo>
                <a:cubicBezTo>
                  <a:pt x="41336" y="45120"/>
                  <a:pt x="41425" y="45154"/>
                  <a:pt x="41390" y="45154"/>
                </a:cubicBezTo>
                <a:cubicBezTo>
                  <a:pt x="41384" y="45154"/>
                  <a:pt x="41376" y="45153"/>
                  <a:pt x="41365" y="45151"/>
                </a:cubicBezTo>
                <a:lnTo>
                  <a:pt x="41365" y="45151"/>
                </a:lnTo>
                <a:cubicBezTo>
                  <a:pt x="42102" y="45351"/>
                  <a:pt x="43189" y="45301"/>
                  <a:pt x="44164" y="45351"/>
                </a:cubicBezTo>
                <a:cubicBezTo>
                  <a:pt x="44276" y="45326"/>
                  <a:pt x="44401" y="45314"/>
                  <a:pt x="44526" y="45314"/>
                </a:cubicBezTo>
                <a:cubicBezTo>
                  <a:pt x="44621" y="45314"/>
                  <a:pt x="44715" y="45314"/>
                  <a:pt x="44808" y="45314"/>
                </a:cubicBezTo>
                <a:cubicBezTo>
                  <a:pt x="45600" y="45314"/>
                  <a:pt x="46349" y="45304"/>
                  <a:pt x="47288" y="45114"/>
                </a:cubicBezTo>
                <a:lnTo>
                  <a:pt x="47900" y="45164"/>
                </a:lnTo>
                <a:cubicBezTo>
                  <a:pt x="48725" y="45026"/>
                  <a:pt x="47076" y="45114"/>
                  <a:pt x="48438" y="44889"/>
                </a:cubicBezTo>
                <a:cubicBezTo>
                  <a:pt x="48695" y="44845"/>
                  <a:pt x="48841" y="44830"/>
                  <a:pt x="48925" y="44830"/>
                </a:cubicBezTo>
                <a:cubicBezTo>
                  <a:pt x="49144" y="44830"/>
                  <a:pt x="48924" y="44939"/>
                  <a:pt x="49136" y="44939"/>
                </a:cubicBezTo>
                <a:cubicBezTo>
                  <a:pt x="49144" y="44939"/>
                  <a:pt x="49153" y="44939"/>
                  <a:pt x="49163" y="44939"/>
                </a:cubicBezTo>
                <a:cubicBezTo>
                  <a:pt x="49875" y="44714"/>
                  <a:pt x="50600" y="44589"/>
                  <a:pt x="51349" y="44551"/>
                </a:cubicBezTo>
                <a:lnTo>
                  <a:pt x="51349" y="44551"/>
                </a:lnTo>
                <a:cubicBezTo>
                  <a:pt x="51062" y="44614"/>
                  <a:pt x="50825" y="44626"/>
                  <a:pt x="50550" y="44676"/>
                </a:cubicBezTo>
                <a:lnTo>
                  <a:pt x="51237" y="44651"/>
                </a:lnTo>
                <a:lnTo>
                  <a:pt x="51237" y="44651"/>
                </a:lnTo>
                <a:cubicBezTo>
                  <a:pt x="50437" y="44876"/>
                  <a:pt x="49837" y="44914"/>
                  <a:pt x="50487" y="44926"/>
                </a:cubicBezTo>
                <a:cubicBezTo>
                  <a:pt x="50550" y="44676"/>
                  <a:pt x="53112" y="44551"/>
                  <a:pt x="53174" y="44302"/>
                </a:cubicBezTo>
                <a:lnTo>
                  <a:pt x="53624" y="44289"/>
                </a:lnTo>
                <a:lnTo>
                  <a:pt x="53624" y="44289"/>
                </a:lnTo>
                <a:cubicBezTo>
                  <a:pt x="53499" y="44302"/>
                  <a:pt x="53474" y="44327"/>
                  <a:pt x="53349" y="44339"/>
                </a:cubicBezTo>
                <a:cubicBezTo>
                  <a:pt x="53474" y="44339"/>
                  <a:pt x="53611" y="44327"/>
                  <a:pt x="53736" y="44314"/>
                </a:cubicBezTo>
                <a:cubicBezTo>
                  <a:pt x="53786" y="44314"/>
                  <a:pt x="53836" y="44289"/>
                  <a:pt x="53874" y="44277"/>
                </a:cubicBezTo>
                <a:cubicBezTo>
                  <a:pt x="53911" y="44277"/>
                  <a:pt x="53999" y="44252"/>
                  <a:pt x="54061" y="44239"/>
                </a:cubicBezTo>
                <a:cubicBezTo>
                  <a:pt x="54299" y="44177"/>
                  <a:pt x="54474" y="44102"/>
                  <a:pt x="54774" y="44039"/>
                </a:cubicBezTo>
                <a:cubicBezTo>
                  <a:pt x="54761" y="43902"/>
                  <a:pt x="54749" y="43764"/>
                  <a:pt x="54749" y="43602"/>
                </a:cubicBezTo>
                <a:lnTo>
                  <a:pt x="54749" y="43352"/>
                </a:lnTo>
                <a:lnTo>
                  <a:pt x="54749" y="43014"/>
                </a:lnTo>
                <a:lnTo>
                  <a:pt x="54761" y="42452"/>
                </a:lnTo>
                <a:lnTo>
                  <a:pt x="54761" y="42390"/>
                </a:lnTo>
                <a:lnTo>
                  <a:pt x="54761" y="42365"/>
                </a:lnTo>
                <a:lnTo>
                  <a:pt x="54561" y="42365"/>
                </a:lnTo>
                <a:cubicBezTo>
                  <a:pt x="54449" y="42365"/>
                  <a:pt x="54449" y="42340"/>
                  <a:pt x="54674" y="42302"/>
                </a:cubicBezTo>
                <a:lnTo>
                  <a:pt x="54674" y="42302"/>
                </a:lnTo>
                <a:lnTo>
                  <a:pt x="53974" y="42415"/>
                </a:lnTo>
                <a:lnTo>
                  <a:pt x="53599" y="42490"/>
                </a:lnTo>
                <a:lnTo>
                  <a:pt x="53374" y="42539"/>
                </a:lnTo>
                <a:cubicBezTo>
                  <a:pt x="53324" y="42543"/>
                  <a:pt x="53286" y="42544"/>
                  <a:pt x="53261" y="42544"/>
                </a:cubicBezTo>
                <a:cubicBezTo>
                  <a:pt x="53183" y="42544"/>
                  <a:pt x="53211" y="42530"/>
                  <a:pt x="53324" y="42502"/>
                </a:cubicBezTo>
                <a:lnTo>
                  <a:pt x="53324" y="42502"/>
                </a:lnTo>
                <a:lnTo>
                  <a:pt x="52112" y="42664"/>
                </a:lnTo>
                <a:lnTo>
                  <a:pt x="52124" y="42664"/>
                </a:lnTo>
                <a:cubicBezTo>
                  <a:pt x="51937" y="42727"/>
                  <a:pt x="51524" y="42827"/>
                  <a:pt x="51312" y="42877"/>
                </a:cubicBezTo>
                <a:cubicBezTo>
                  <a:pt x="50975" y="42877"/>
                  <a:pt x="51474" y="42839"/>
                  <a:pt x="51387" y="42814"/>
                </a:cubicBezTo>
                <a:lnTo>
                  <a:pt x="51387" y="42814"/>
                </a:lnTo>
                <a:lnTo>
                  <a:pt x="50662" y="42977"/>
                </a:lnTo>
                <a:cubicBezTo>
                  <a:pt x="50350" y="42952"/>
                  <a:pt x="50962" y="42814"/>
                  <a:pt x="51462" y="42764"/>
                </a:cubicBezTo>
                <a:cubicBezTo>
                  <a:pt x="51308" y="42729"/>
                  <a:pt x="51192" y="42715"/>
                  <a:pt x="51091" y="42715"/>
                </a:cubicBezTo>
                <a:cubicBezTo>
                  <a:pt x="50723" y="42715"/>
                  <a:pt x="50540" y="42900"/>
                  <a:pt x="49375" y="42939"/>
                </a:cubicBezTo>
                <a:lnTo>
                  <a:pt x="50062" y="42827"/>
                </a:lnTo>
                <a:cubicBezTo>
                  <a:pt x="49941" y="42805"/>
                  <a:pt x="49816" y="42796"/>
                  <a:pt x="49684" y="42796"/>
                </a:cubicBezTo>
                <a:cubicBezTo>
                  <a:pt x="49302" y="42796"/>
                  <a:pt x="48861" y="42868"/>
                  <a:pt x="48275" y="42877"/>
                </a:cubicBezTo>
                <a:cubicBezTo>
                  <a:pt x="48442" y="42888"/>
                  <a:pt x="49567" y="42889"/>
                  <a:pt x="49261" y="43004"/>
                </a:cubicBezTo>
                <a:lnTo>
                  <a:pt x="49261" y="43004"/>
                </a:lnTo>
                <a:cubicBezTo>
                  <a:pt x="49433" y="42967"/>
                  <a:pt x="49641" y="42923"/>
                  <a:pt x="49768" y="42923"/>
                </a:cubicBezTo>
                <a:cubicBezTo>
                  <a:pt x="49789" y="42923"/>
                  <a:pt x="49809" y="42924"/>
                  <a:pt x="49825" y="42927"/>
                </a:cubicBezTo>
                <a:cubicBezTo>
                  <a:pt x="49624" y="43045"/>
                  <a:pt x="49445" y="43029"/>
                  <a:pt x="49140" y="43038"/>
                </a:cubicBezTo>
                <a:lnTo>
                  <a:pt x="49140" y="43038"/>
                </a:lnTo>
                <a:cubicBezTo>
                  <a:pt x="49194" y="43025"/>
                  <a:pt x="49233" y="43014"/>
                  <a:pt x="49261" y="43004"/>
                </a:cubicBezTo>
                <a:lnTo>
                  <a:pt x="49261" y="43004"/>
                </a:lnTo>
                <a:cubicBezTo>
                  <a:pt x="49196" y="43017"/>
                  <a:pt x="49136" y="43030"/>
                  <a:pt x="49088" y="43039"/>
                </a:cubicBezTo>
                <a:cubicBezTo>
                  <a:pt x="49106" y="43039"/>
                  <a:pt x="49123" y="43038"/>
                  <a:pt x="49140" y="43038"/>
                </a:cubicBezTo>
                <a:lnTo>
                  <a:pt x="49140" y="43038"/>
                </a:lnTo>
                <a:cubicBezTo>
                  <a:pt x="49120" y="43042"/>
                  <a:pt x="49099" y="43047"/>
                  <a:pt x="49075" y="43052"/>
                </a:cubicBezTo>
                <a:cubicBezTo>
                  <a:pt x="48750" y="43064"/>
                  <a:pt x="48438" y="43114"/>
                  <a:pt x="48125" y="43189"/>
                </a:cubicBezTo>
                <a:cubicBezTo>
                  <a:pt x="48121" y="43161"/>
                  <a:pt x="48076" y="43150"/>
                  <a:pt x="47999" y="43150"/>
                </a:cubicBezTo>
                <a:cubicBezTo>
                  <a:pt x="47837" y="43150"/>
                  <a:pt x="47532" y="43201"/>
                  <a:pt x="47176" y="43252"/>
                </a:cubicBezTo>
                <a:lnTo>
                  <a:pt x="47201" y="43127"/>
                </a:lnTo>
                <a:lnTo>
                  <a:pt x="47201" y="43127"/>
                </a:lnTo>
                <a:cubicBezTo>
                  <a:pt x="46638" y="43227"/>
                  <a:pt x="46688" y="43289"/>
                  <a:pt x="46363" y="43364"/>
                </a:cubicBezTo>
                <a:cubicBezTo>
                  <a:pt x="46234" y="43375"/>
                  <a:pt x="46125" y="43379"/>
                  <a:pt x="46033" y="43379"/>
                </a:cubicBezTo>
                <a:cubicBezTo>
                  <a:pt x="45681" y="43379"/>
                  <a:pt x="45570" y="43314"/>
                  <a:pt x="45451" y="43264"/>
                </a:cubicBezTo>
                <a:lnTo>
                  <a:pt x="45451" y="43264"/>
                </a:lnTo>
                <a:cubicBezTo>
                  <a:pt x="44451" y="43314"/>
                  <a:pt x="46151" y="43364"/>
                  <a:pt x="44964" y="43464"/>
                </a:cubicBezTo>
                <a:cubicBezTo>
                  <a:pt x="44886" y="43463"/>
                  <a:pt x="44812" y="43463"/>
                  <a:pt x="44738" y="43463"/>
                </a:cubicBezTo>
                <a:cubicBezTo>
                  <a:pt x="44213" y="43463"/>
                  <a:pt x="43772" y="43489"/>
                  <a:pt x="43217" y="43489"/>
                </a:cubicBezTo>
                <a:cubicBezTo>
                  <a:pt x="43020" y="43489"/>
                  <a:pt x="42810" y="43486"/>
                  <a:pt x="42577" y="43477"/>
                </a:cubicBezTo>
                <a:cubicBezTo>
                  <a:pt x="42002" y="43364"/>
                  <a:pt x="42677" y="43414"/>
                  <a:pt x="42477" y="43364"/>
                </a:cubicBezTo>
                <a:lnTo>
                  <a:pt x="42477" y="43364"/>
                </a:lnTo>
                <a:cubicBezTo>
                  <a:pt x="42302" y="43377"/>
                  <a:pt x="42139" y="43377"/>
                  <a:pt x="41964" y="43377"/>
                </a:cubicBezTo>
                <a:cubicBezTo>
                  <a:pt x="41839" y="43352"/>
                  <a:pt x="41889" y="43339"/>
                  <a:pt x="41914" y="43327"/>
                </a:cubicBezTo>
                <a:cubicBezTo>
                  <a:pt x="41855" y="43320"/>
                  <a:pt x="41810" y="43317"/>
                  <a:pt x="41777" y="43317"/>
                </a:cubicBezTo>
                <a:cubicBezTo>
                  <a:pt x="41641" y="43317"/>
                  <a:pt x="41677" y="43363"/>
                  <a:pt x="41552" y="43363"/>
                </a:cubicBezTo>
                <a:cubicBezTo>
                  <a:pt x="41488" y="43363"/>
                  <a:pt x="41382" y="43351"/>
                  <a:pt x="41190" y="43314"/>
                </a:cubicBezTo>
                <a:cubicBezTo>
                  <a:pt x="41170" y="43316"/>
                  <a:pt x="41151" y="43317"/>
                  <a:pt x="41133" y="43317"/>
                </a:cubicBezTo>
                <a:cubicBezTo>
                  <a:pt x="41043" y="43317"/>
                  <a:pt x="40962" y="43293"/>
                  <a:pt x="40890" y="43252"/>
                </a:cubicBezTo>
                <a:cubicBezTo>
                  <a:pt x="40715" y="43189"/>
                  <a:pt x="40540" y="43114"/>
                  <a:pt x="40377" y="43027"/>
                </a:cubicBezTo>
                <a:cubicBezTo>
                  <a:pt x="39990" y="42839"/>
                  <a:pt x="39578" y="42564"/>
                  <a:pt x="39190" y="42402"/>
                </a:cubicBezTo>
                <a:cubicBezTo>
                  <a:pt x="39134" y="42351"/>
                  <a:pt x="39136" y="42338"/>
                  <a:pt x="39158" y="42338"/>
                </a:cubicBezTo>
                <a:cubicBezTo>
                  <a:pt x="39181" y="42338"/>
                  <a:pt x="39226" y="42351"/>
                  <a:pt x="39254" y="42351"/>
                </a:cubicBezTo>
                <a:cubicBezTo>
                  <a:pt x="39273" y="42351"/>
                  <a:pt x="39284" y="42345"/>
                  <a:pt x="39278" y="42327"/>
                </a:cubicBezTo>
                <a:cubicBezTo>
                  <a:pt x="38978" y="42177"/>
                  <a:pt x="38690" y="41990"/>
                  <a:pt x="38428" y="41777"/>
                </a:cubicBezTo>
                <a:cubicBezTo>
                  <a:pt x="38253" y="41652"/>
                  <a:pt x="38090" y="41540"/>
                  <a:pt x="37728" y="41227"/>
                </a:cubicBezTo>
                <a:cubicBezTo>
                  <a:pt x="37578" y="41002"/>
                  <a:pt x="37428" y="40777"/>
                  <a:pt x="37291" y="40553"/>
                </a:cubicBezTo>
                <a:lnTo>
                  <a:pt x="37291" y="40553"/>
                </a:lnTo>
                <a:cubicBezTo>
                  <a:pt x="37374" y="40704"/>
                  <a:pt x="37387" y="40767"/>
                  <a:pt x="37353" y="40767"/>
                </a:cubicBezTo>
                <a:cubicBezTo>
                  <a:pt x="37270" y="40767"/>
                  <a:pt x="36902" y="40385"/>
                  <a:pt x="36591" y="40003"/>
                </a:cubicBezTo>
                <a:lnTo>
                  <a:pt x="36591" y="40003"/>
                </a:lnTo>
                <a:lnTo>
                  <a:pt x="36628" y="40090"/>
                </a:lnTo>
                <a:lnTo>
                  <a:pt x="36503" y="39890"/>
                </a:lnTo>
                <a:lnTo>
                  <a:pt x="36591" y="40003"/>
                </a:lnTo>
                <a:lnTo>
                  <a:pt x="36553" y="39890"/>
                </a:lnTo>
                <a:lnTo>
                  <a:pt x="36553" y="39890"/>
                </a:lnTo>
                <a:cubicBezTo>
                  <a:pt x="36715" y="40042"/>
                  <a:pt x="36885" y="40177"/>
                  <a:pt x="36951" y="40177"/>
                </a:cubicBezTo>
                <a:cubicBezTo>
                  <a:pt x="36966" y="40177"/>
                  <a:pt x="36976" y="40169"/>
                  <a:pt x="36978" y="40153"/>
                </a:cubicBezTo>
                <a:cubicBezTo>
                  <a:pt x="36903" y="40078"/>
                  <a:pt x="36828" y="39978"/>
                  <a:pt x="36766" y="39878"/>
                </a:cubicBezTo>
                <a:lnTo>
                  <a:pt x="36766" y="39878"/>
                </a:lnTo>
                <a:cubicBezTo>
                  <a:pt x="36802" y="39914"/>
                  <a:pt x="36832" y="39937"/>
                  <a:pt x="36846" y="39937"/>
                </a:cubicBezTo>
                <a:cubicBezTo>
                  <a:pt x="36851" y="39937"/>
                  <a:pt x="36853" y="39934"/>
                  <a:pt x="36853" y="39928"/>
                </a:cubicBezTo>
                <a:cubicBezTo>
                  <a:pt x="36791" y="39840"/>
                  <a:pt x="36716" y="39753"/>
                  <a:pt x="36641" y="39678"/>
                </a:cubicBezTo>
                <a:lnTo>
                  <a:pt x="36616" y="39403"/>
                </a:lnTo>
                <a:lnTo>
                  <a:pt x="36541" y="39378"/>
                </a:lnTo>
                <a:lnTo>
                  <a:pt x="35866" y="38128"/>
                </a:lnTo>
                <a:cubicBezTo>
                  <a:pt x="35554" y="37716"/>
                  <a:pt x="35229" y="37353"/>
                  <a:pt x="34854" y="36941"/>
                </a:cubicBezTo>
                <a:cubicBezTo>
                  <a:pt x="34479" y="36529"/>
                  <a:pt x="34054" y="36054"/>
                  <a:pt x="33479" y="35491"/>
                </a:cubicBezTo>
                <a:lnTo>
                  <a:pt x="33479" y="35491"/>
                </a:lnTo>
                <a:cubicBezTo>
                  <a:pt x="33577" y="35557"/>
                  <a:pt x="33632" y="35581"/>
                  <a:pt x="33663" y="35581"/>
                </a:cubicBezTo>
                <a:cubicBezTo>
                  <a:pt x="33738" y="35581"/>
                  <a:pt x="33671" y="35436"/>
                  <a:pt x="33742" y="35391"/>
                </a:cubicBezTo>
                <a:cubicBezTo>
                  <a:pt x="33965" y="35788"/>
                  <a:pt x="34606" y="36320"/>
                  <a:pt x="35067" y="37023"/>
                </a:cubicBezTo>
                <a:lnTo>
                  <a:pt x="35067" y="37023"/>
                </a:lnTo>
                <a:cubicBezTo>
                  <a:pt x="34930" y="36813"/>
                  <a:pt x="34910" y="36750"/>
                  <a:pt x="34934" y="36750"/>
                </a:cubicBezTo>
                <a:cubicBezTo>
                  <a:pt x="34950" y="36750"/>
                  <a:pt x="34983" y="36775"/>
                  <a:pt x="35016" y="36804"/>
                </a:cubicBezTo>
                <a:cubicBezTo>
                  <a:pt x="34691" y="36404"/>
                  <a:pt x="34354" y="36029"/>
                  <a:pt x="33992" y="35666"/>
                </a:cubicBezTo>
                <a:cubicBezTo>
                  <a:pt x="34079" y="35629"/>
                  <a:pt x="33842" y="35379"/>
                  <a:pt x="33579" y="35066"/>
                </a:cubicBezTo>
                <a:lnTo>
                  <a:pt x="33579" y="35066"/>
                </a:lnTo>
                <a:cubicBezTo>
                  <a:pt x="33589" y="35109"/>
                  <a:pt x="33582" y="35127"/>
                  <a:pt x="33560" y="35127"/>
                </a:cubicBezTo>
                <a:cubicBezTo>
                  <a:pt x="33499" y="35127"/>
                  <a:pt x="33323" y="34977"/>
                  <a:pt x="33092" y="34792"/>
                </a:cubicBezTo>
                <a:lnTo>
                  <a:pt x="32854" y="34579"/>
                </a:lnTo>
                <a:lnTo>
                  <a:pt x="32592" y="34392"/>
                </a:lnTo>
                <a:cubicBezTo>
                  <a:pt x="32417" y="34254"/>
                  <a:pt x="32242" y="34142"/>
                  <a:pt x="32117" y="34054"/>
                </a:cubicBezTo>
                <a:cubicBezTo>
                  <a:pt x="32117" y="34037"/>
                  <a:pt x="32126" y="34026"/>
                  <a:pt x="32147" y="34026"/>
                </a:cubicBezTo>
                <a:cubicBezTo>
                  <a:pt x="32216" y="34026"/>
                  <a:pt x="32417" y="34140"/>
                  <a:pt x="32867" y="34504"/>
                </a:cubicBezTo>
                <a:cubicBezTo>
                  <a:pt x="32642" y="34267"/>
                  <a:pt x="32379" y="34079"/>
                  <a:pt x="32092" y="33942"/>
                </a:cubicBezTo>
                <a:cubicBezTo>
                  <a:pt x="31792" y="33842"/>
                  <a:pt x="31517" y="33679"/>
                  <a:pt x="31267" y="33479"/>
                </a:cubicBezTo>
                <a:lnTo>
                  <a:pt x="31267" y="33479"/>
                </a:lnTo>
                <a:cubicBezTo>
                  <a:pt x="31367" y="33554"/>
                  <a:pt x="31467" y="33617"/>
                  <a:pt x="31580" y="33654"/>
                </a:cubicBezTo>
                <a:cubicBezTo>
                  <a:pt x="31492" y="33604"/>
                  <a:pt x="31367" y="33529"/>
                  <a:pt x="31230" y="33454"/>
                </a:cubicBezTo>
                <a:lnTo>
                  <a:pt x="31030" y="33329"/>
                </a:lnTo>
                <a:lnTo>
                  <a:pt x="30830" y="33217"/>
                </a:lnTo>
                <a:cubicBezTo>
                  <a:pt x="30624" y="33087"/>
                  <a:pt x="30465" y="32985"/>
                  <a:pt x="30508" y="32985"/>
                </a:cubicBezTo>
                <a:cubicBezTo>
                  <a:pt x="30515" y="32985"/>
                  <a:pt x="30526" y="32987"/>
                  <a:pt x="30542" y="32992"/>
                </a:cubicBezTo>
                <a:lnTo>
                  <a:pt x="30705" y="33067"/>
                </a:lnTo>
                <a:cubicBezTo>
                  <a:pt x="30380" y="32892"/>
                  <a:pt x="30055" y="32717"/>
                  <a:pt x="29718" y="32567"/>
                </a:cubicBezTo>
                <a:lnTo>
                  <a:pt x="29143" y="32317"/>
                </a:lnTo>
                <a:cubicBezTo>
                  <a:pt x="28955" y="32255"/>
                  <a:pt x="28755" y="32180"/>
                  <a:pt x="28568" y="32117"/>
                </a:cubicBezTo>
                <a:cubicBezTo>
                  <a:pt x="28368" y="32055"/>
                  <a:pt x="28193" y="31992"/>
                  <a:pt x="28018" y="31942"/>
                </a:cubicBezTo>
                <a:cubicBezTo>
                  <a:pt x="27856" y="31905"/>
                  <a:pt x="27693" y="31867"/>
                  <a:pt x="27556" y="31842"/>
                </a:cubicBezTo>
                <a:cubicBezTo>
                  <a:pt x="27411" y="31801"/>
                  <a:pt x="27274" y="31777"/>
                  <a:pt x="27132" y="31777"/>
                </a:cubicBezTo>
                <a:cubicBezTo>
                  <a:pt x="27103" y="31777"/>
                  <a:pt x="27073" y="31778"/>
                  <a:pt x="27043" y="31780"/>
                </a:cubicBezTo>
                <a:cubicBezTo>
                  <a:pt x="27118" y="31717"/>
                  <a:pt x="27218" y="31667"/>
                  <a:pt x="27318" y="31642"/>
                </a:cubicBezTo>
                <a:cubicBezTo>
                  <a:pt x="27025" y="31628"/>
                  <a:pt x="26728" y="31622"/>
                  <a:pt x="26434" y="31622"/>
                </a:cubicBezTo>
                <a:cubicBezTo>
                  <a:pt x="26227" y="31622"/>
                  <a:pt x="26021" y="31625"/>
                  <a:pt x="25819" y="31630"/>
                </a:cubicBezTo>
                <a:cubicBezTo>
                  <a:pt x="25581" y="31580"/>
                  <a:pt x="25356" y="31542"/>
                  <a:pt x="25131" y="31505"/>
                </a:cubicBezTo>
                <a:cubicBezTo>
                  <a:pt x="25079" y="31369"/>
                  <a:pt x="25001" y="31225"/>
                  <a:pt x="25378" y="31225"/>
                </a:cubicBezTo>
                <a:cubicBezTo>
                  <a:pt x="25452" y="31225"/>
                  <a:pt x="25543" y="31230"/>
                  <a:pt x="25656" y="31242"/>
                </a:cubicBezTo>
                <a:cubicBezTo>
                  <a:pt x="25256" y="31130"/>
                  <a:pt x="24831" y="31068"/>
                  <a:pt x="24419" y="31043"/>
                </a:cubicBezTo>
                <a:lnTo>
                  <a:pt x="24419" y="31043"/>
                </a:lnTo>
                <a:cubicBezTo>
                  <a:pt x="24596" y="31078"/>
                  <a:pt x="24840" y="31269"/>
                  <a:pt x="24645" y="31269"/>
                </a:cubicBezTo>
                <a:cubicBezTo>
                  <a:pt x="24634" y="31269"/>
                  <a:pt x="24621" y="31269"/>
                  <a:pt x="24606" y="31267"/>
                </a:cubicBezTo>
                <a:cubicBezTo>
                  <a:pt x="23903" y="31021"/>
                  <a:pt x="24114" y="31103"/>
                  <a:pt x="23263" y="30888"/>
                </a:cubicBezTo>
                <a:lnTo>
                  <a:pt x="23263" y="30888"/>
                </a:lnTo>
                <a:cubicBezTo>
                  <a:pt x="23460" y="30946"/>
                  <a:pt x="23233" y="31064"/>
                  <a:pt x="22881" y="31064"/>
                </a:cubicBezTo>
                <a:cubicBezTo>
                  <a:pt x="22825" y="31064"/>
                  <a:pt x="22767" y="31062"/>
                  <a:pt x="22707" y="31055"/>
                </a:cubicBezTo>
                <a:cubicBezTo>
                  <a:pt x="22778" y="31031"/>
                  <a:pt x="22704" y="30863"/>
                  <a:pt x="22842" y="30844"/>
                </a:cubicBezTo>
                <a:lnTo>
                  <a:pt x="22842" y="30844"/>
                </a:lnTo>
                <a:cubicBezTo>
                  <a:pt x="22474" y="30868"/>
                  <a:pt x="22115" y="30902"/>
                  <a:pt x="21757" y="30936"/>
                </a:cubicBezTo>
                <a:lnTo>
                  <a:pt x="21757" y="30936"/>
                </a:lnTo>
                <a:cubicBezTo>
                  <a:pt x="21944" y="30905"/>
                  <a:pt x="21736" y="30774"/>
                  <a:pt x="21507" y="30705"/>
                </a:cubicBezTo>
                <a:lnTo>
                  <a:pt x="21507" y="30705"/>
                </a:lnTo>
                <a:cubicBezTo>
                  <a:pt x="21526" y="30714"/>
                  <a:pt x="21510" y="30717"/>
                  <a:pt x="21470" y="30717"/>
                </a:cubicBezTo>
                <a:cubicBezTo>
                  <a:pt x="21280" y="30717"/>
                  <a:pt x="20547" y="30642"/>
                  <a:pt x="20246" y="30642"/>
                </a:cubicBezTo>
                <a:cubicBezTo>
                  <a:pt x="20227" y="30642"/>
                  <a:pt x="20210" y="30642"/>
                  <a:pt x="20195" y="30643"/>
                </a:cubicBezTo>
                <a:lnTo>
                  <a:pt x="20683" y="30718"/>
                </a:lnTo>
                <a:cubicBezTo>
                  <a:pt x="20501" y="30704"/>
                  <a:pt x="20345" y="30698"/>
                  <a:pt x="20207" y="30698"/>
                </a:cubicBezTo>
                <a:cubicBezTo>
                  <a:pt x="19452" y="30698"/>
                  <a:pt x="19255" y="30876"/>
                  <a:pt x="18433" y="30876"/>
                </a:cubicBezTo>
                <a:cubicBezTo>
                  <a:pt x="18335" y="30876"/>
                  <a:pt x="18227" y="30873"/>
                  <a:pt x="18108" y="30868"/>
                </a:cubicBezTo>
                <a:cubicBezTo>
                  <a:pt x="18258" y="30830"/>
                  <a:pt x="18496" y="30630"/>
                  <a:pt x="17846" y="30580"/>
                </a:cubicBezTo>
                <a:cubicBezTo>
                  <a:pt x="17683" y="30630"/>
                  <a:pt x="17308" y="30755"/>
                  <a:pt x="16821" y="30855"/>
                </a:cubicBezTo>
                <a:lnTo>
                  <a:pt x="16234" y="30843"/>
                </a:lnTo>
                <a:cubicBezTo>
                  <a:pt x="15946" y="30830"/>
                  <a:pt x="15659" y="30805"/>
                  <a:pt x="15371" y="30793"/>
                </a:cubicBezTo>
                <a:lnTo>
                  <a:pt x="15621" y="30755"/>
                </a:lnTo>
                <a:cubicBezTo>
                  <a:pt x="16171" y="30668"/>
                  <a:pt x="16771" y="30580"/>
                  <a:pt x="17183" y="30530"/>
                </a:cubicBezTo>
                <a:cubicBezTo>
                  <a:pt x="16696" y="30468"/>
                  <a:pt x="17046" y="30455"/>
                  <a:pt x="16321" y="30443"/>
                </a:cubicBezTo>
                <a:cubicBezTo>
                  <a:pt x="16144" y="30389"/>
                  <a:pt x="16420" y="30374"/>
                  <a:pt x="16671" y="30374"/>
                </a:cubicBezTo>
                <a:cubicBezTo>
                  <a:pt x="16774" y="30374"/>
                  <a:pt x="16872" y="30377"/>
                  <a:pt x="16933" y="30380"/>
                </a:cubicBezTo>
                <a:cubicBezTo>
                  <a:pt x="16371" y="30343"/>
                  <a:pt x="15809" y="30305"/>
                  <a:pt x="15259" y="30255"/>
                </a:cubicBezTo>
                <a:lnTo>
                  <a:pt x="15259" y="30255"/>
                </a:lnTo>
                <a:cubicBezTo>
                  <a:pt x="15288" y="30304"/>
                  <a:pt x="15107" y="30322"/>
                  <a:pt x="14872" y="30322"/>
                </a:cubicBezTo>
                <a:cubicBezTo>
                  <a:pt x="14804" y="30322"/>
                  <a:pt x="14732" y="30321"/>
                  <a:pt x="14659" y="30318"/>
                </a:cubicBezTo>
                <a:cubicBezTo>
                  <a:pt x="14497" y="30318"/>
                  <a:pt x="14337" y="30311"/>
                  <a:pt x="14222" y="30311"/>
                </a:cubicBezTo>
                <a:cubicBezTo>
                  <a:pt x="14106" y="30311"/>
                  <a:pt x="14034" y="30318"/>
                  <a:pt x="14047" y="30343"/>
                </a:cubicBezTo>
                <a:cubicBezTo>
                  <a:pt x="14647" y="30393"/>
                  <a:pt x="15246" y="30393"/>
                  <a:pt x="15859" y="30393"/>
                </a:cubicBezTo>
                <a:cubicBezTo>
                  <a:pt x="15900" y="30467"/>
                  <a:pt x="15415" y="30579"/>
                  <a:pt x="14744" y="30579"/>
                </a:cubicBezTo>
                <a:cubicBezTo>
                  <a:pt x="14396" y="30579"/>
                  <a:pt x="13998" y="30549"/>
                  <a:pt x="13597" y="30468"/>
                </a:cubicBezTo>
                <a:cubicBezTo>
                  <a:pt x="13309" y="30368"/>
                  <a:pt x="13859" y="30305"/>
                  <a:pt x="13834" y="30255"/>
                </a:cubicBezTo>
                <a:cubicBezTo>
                  <a:pt x="13634" y="30255"/>
                  <a:pt x="13422" y="30230"/>
                  <a:pt x="13209" y="30193"/>
                </a:cubicBezTo>
                <a:cubicBezTo>
                  <a:pt x="13022" y="30168"/>
                  <a:pt x="12822" y="30118"/>
                  <a:pt x="12647" y="30055"/>
                </a:cubicBezTo>
                <a:lnTo>
                  <a:pt x="12647" y="30055"/>
                </a:lnTo>
                <a:cubicBezTo>
                  <a:pt x="12810" y="30080"/>
                  <a:pt x="12972" y="30093"/>
                  <a:pt x="13134" y="30118"/>
                </a:cubicBezTo>
                <a:cubicBezTo>
                  <a:pt x="12860" y="30043"/>
                  <a:pt x="12572" y="29980"/>
                  <a:pt x="12285" y="29943"/>
                </a:cubicBezTo>
                <a:cubicBezTo>
                  <a:pt x="11972" y="29880"/>
                  <a:pt x="11672" y="29768"/>
                  <a:pt x="11397" y="29593"/>
                </a:cubicBezTo>
                <a:cubicBezTo>
                  <a:pt x="11156" y="29484"/>
                  <a:pt x="10797" y="29129"/>
                  <a:pt x="10717" y="29129"/>
                </a:cubicBezTo>
                <a:cubicBezTo>
                  <a:pt x="10714" y="29129"/>
                  <a:pt x="10712" y="29130"/>
                  <a:pt x="10710" y="29131"/>
                </a:cubicBezTo>
                <a:cubicBezTo>
                  <a:pt x="10860" y="29268"/>
                  <a:pt x="10910" y="29493"/>
                  <a:pt x="10848" y="29680"/>
                </a:cubicBezTo>
                <a:cubicBezTo>
                  <a:pt x="10560" y="29530"/>
                  <a:pt x="10298" y="29368"/>
                  <a:pt x="10048" y="29181"/>
                </a:cubicBezTo>
                <a:lnTo>
                  <a:pt x="10110" y="29168"/>
                </a:lnTo>
                <a:cubicBezTo>
                  <a:pt x="10060" y="29131"/>
                  <a:pt x="10010" y="29093"/>
                  <a:pt x="9960" y="29056"/>
                </a:cubicBezTo>
                <a:lnTo>
                  <a:pt x="9935" y="29093"/>
                </a:lnTo>
                <a:cubicBezTo>
                  <a:pt x="9685" y="28906"/>
                  <a:pt x="9448" y="28693"/>
                  <a:pt x="9211" y="28456"/>
                </a:cubicBezTo>
                <a:cubicBezTo>
                  <a:pt x="9211" y="28441"/>
                  <a:pt x="9222" y="28435"/>
                  <a:pt x="9241" y="28435"/>
                </a:cubicBezTo>
                <a:cubicBezTo>
                  <a:pt x="9288" y="28435"/>
                  <a:pt x="9384" y="28474"/>
                  <a:pt x="9473" y="28518"/>
                </a:cubicBezTo>
                <a:cubicBezTo>
                  <a:pt x="9568" y="28562"/>
                  <a:pt x="9667" y="28610"/>
                  <a:pt x="9713" y="28610"/>
                </a:cubicBezTo>
                <a:cubicBezTo>
                  <a:pt x="9746" y="28610"/>
                  <a:pt x="9752" y="28586"/>
                  <a:pt x="9710" y="28518"/>
                </a:cubicBezTo>
                <a:cubicBezTo>
                  <a:pt x="9585" y="28481"/>
                  <a:pt x="9485" y="28418"/>
                  <a:pt x="9398" y="28331"/>
                </a:cubicBezTo>
                <a:cubicBezTo>
                  <a:pt x="9223" y="28106"/>
                  <a:pt x="9535" y="28356"/>
                  <a:pt x="9123" y="27906"/>
                </a:cubicBezTo>
                <a:cubicBezTo>
                  <a:pt x="9122" y="27906"/>
                  <a:pt x="9121" y="27906"/>
                  <a:pt x="9120" y="27906"/>
                </a:cubicBezTo>
                <a:cubicBezTo>
                  <a:pt x="8994" y="27906"/>
                  <a:pt x="8678" y="27421"/>
                  <a:pt x="8669" y="27421"/>
                </a:cubicBezTo>
                <a:lnTo>
                  <a:pt x="8669" y="27421"/>
                </a:lnTo>
                <a:cubicBezTo>
                  <a:pt x="8665" y="27421"/>
                  <a:pt x="8716" y="27508"/>
                  <a:pt x="8861" y="27756"/>
                </a:cubicBezTo>
                <a:cubicBezTo>
                  <a:pt x="8711" y="27593"/>
                  <a:pt x="8586" y="27431"/>
                  <a:pt x="8486" y="27244"/>
                </a:cubicBezTo>
                <a:lnTo>
                  <a:pt x="8123" y="26619"/>
                </a:lnTo>
                <a:lnTo>
                  <a:pt x="8123" y="26619"/>
                </a:lnTo>
                <a:cubicBezTo>
                  <a:pt x="8129" y="26655"/>
                  <a:pt x="8122" y="26671"/>
                  <a:pt x="8104" y="26671"/>
                </a:cubicBezTo>
                <a:cubicBezTo>
                  <a:pt x="8043" y="26671"/>
                  <a:pt x="7856" y="26467"/>
                  <a:pt x="7661" y="26194"/>
                </a:cubicBezTo>
                <a:cubicBezTo>
                  <a:pt x="7536" y="25931"/>
                  <a:pt x="7411" y="25681"/>
                  <a:pt x="7311" y="25431"/>
                </a:cubicBezTo>
                <a:lnTo>
                  <a:pt x="7311" y="25394"/>
                </a:lnTo>
                <a:cubicBezTo>
                  <a:pt x="7111" y="24907"/>
                  <a:pt x="6949" y="24394"/>
                  <a:pt x="6811" y="23882"/>
                </a:cubicBezTo>
                <a:cubicBezTo>
                  <a:pt x="6686" y="23420"/>
                  <a:pt x="6574" y="22970"/>
                  <a:pt x="6436" y="22407"/>
                </a:cubicBezTo>
                <a:cubicBezTo>
                  <a:pt x="6436" y="22313"/>
                  <a:pt x="6366" y="21893"/>
                  <a:pt x="6402" y="21893"/>
                </a:cubicBezTo>
                <a:lnTo>
                  <a:pt x="6402" y="21893"/>
                </a:lnTo>
                <a:cubicBezTo>
                  <a:pt x="6409" y="21893"/>
                  <a:pt x="6420" y="21909"/>
                  <a:pt x="6436" y="21945"/>
                </a:cubicBezTo>
                <a:cubicBezTo>
                  <a:pt x="6389" y="21831"/>
                  <a:pt x="6346" y="21717"/>
                  <a:pt x="6306" y="21601"/>
                </a:cubicBezTo>
                <a:lnTo>
                  <a:pt x="6306" y="21601"/>
                </a:lnTo>
                <a:cubicBezTo>
                  <a:pt x="6331" y="21676"/>
                  <a:pt x="6354" y="21745"/>
                  <a:pt x="6374" y="21807"/>
                </a:cubicBezTo>
                <a:cubicBezTo>
                  <a:pt x="6371" y="21808"/>
                  <a:pt x="6368" y="21808"/>
                  <a:pt x="6365" y="21808"/>
                </a:cubicBezTo>
                <a:cubicBezTo>
                  <a:pt x="6314" y="21808"/>
                  <a:pt x="6231" y="21709"/>
                  <a:pt x="6136" y="21520"/>
                </a:cubicBezTo>
                <a:cubicBezTo>
                  <a:pt x="5836" y="20333"/>
                  <a:pt x="5561" y="19133"/>
                  <a:pt x="5287" y="17946"/>
                </a:cubicBezTo>
                <a:cubicBezTo>
                  <a:pt x="5149" y="17159"/>
                  <a:pt x="4574" y="14972"/>
                  <a:pt x="4349" y="13697"/>
                </a:cubicBezTo>
                <a:cubicBezTo>
                  <a:pt x="4287" y="13535"/>
                  <a:pt x="4199" y="13272"/>
                  <a:pt x="4162" y="13210"/>
                </a:cubicBezTo>
                <a:lnTo>
                  <a:pt x="3037" y="8486"/>
                </a:lnTo>
                <a:lnTo>
                  <a:pt x="3037" y="8486"/>
                </a:lnTo>
                <a:cubicBezTo>
                  <a:pt x="3042" y="8491"/>
                  <a:pt x="3047" y="8494"/>
                  <a:pt x="3053" y="8494"/>
                </a:cubicBezTo>
                <a:cubicBezTo>
                  <a:pt x="3060" y="8494"/>
                  <a:pt x="3067" y="8488"/>
                  <a:pt x="3075" y="8473"/>
                </a:cubicBezTo>
                <a:lnTo>
                  <a:pt x="2887" y="7886"/>
                </a:lnTo>
                <a:lnTo>
                  <a:pt x="2875" y="7811"/>
                </a:lnTo>
                <a:lnTo>
                  <a:pt x="2875" y="7811"/>
                </a:lnTo>
                <a:cubicBezTo>
                  <a:pt x="2892" y="7820"/>
                  <a:pt x="2932" y="7910"/>
                  <a:pt x="2948" y="7910"/>
                </a:cubicBezTo>
                <a:cubicBezTo>
                  <a:pt x="2955" y="7910"/>
                  <a:pt x="2958" y="7891"/>
                  <a:pt x="2950" y="7836"/>
                </a:cubicBezTo>
                <a:cubicBezTo>
                  <a:pt x="2925" y="7824"/>
                  <a:pt x="2875" y="7736"/>
                  <a:pt x="2825" y="7611"/>
                </a:cubicBezTo>
                <a:lnTo>
                  <a:pt x="2587" y="6599"/>
                </a:lnTo>
                <a:lnTo>
                  <a:pt x="2587" y="6549"/>
                </a:lnTo>
                <a:lnTo>
                  <a:pt x="2575" y="6511"/>
                </a:lnTo>
                <a:lnTo>
                  <a:pt x="2375" y="5687"/>
                </a:lnTo>
                <a:cubicBezTo>
                  <a:pt x="2375" y="5662"/>
                  <a:pt x="2362" y="5624"/>
                  <a:pt x="2350" y="5574"/>
                </a:cubicBezTo>
                <a:cubicBezTo>
                  <a:pt x="2337" y="5512"/>
                  <a:pt x="2325" y="5462"/>
                  <a:pt x="2312" y="5412"/>
                </a:cubicBezTo>
                <a:lnTo>
                  <a:pt x="102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734" name="Shape 8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35" name="Google Shape;8735;p42"/>
          <p:cNvSpPr txBox="1"/>
          <p:nvPr>
            <p:ph type="title"/>
          </p:nvPr>
        </p:nvSpPr>
        <p:spPr>
          <a:xfrm>
            <a:off x="604750" y="814218"/>
            <a:ext cx="2151300" cy="814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Conceptual Model </a:t>
            </a:r>
            <a:endParaRPr/>
          </a:p>
        </p:txBody>
      </p:sp>
      <p:pic>
        <p:nvPicPr>
          <p:cNvPr id="8736" name="Google Shape;8736;p4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881306" y="1628425"/>
            <a:ext cx="4270044" cy="30400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740" name="Shape 87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41" name="Google Shape;8741;p43"/>
          <p:cNvGrpSpPr/>
          <p:nvPr/>
        </p:nvGrpSpPr>
        <p:grpSpPr>
          <a:xfrm>
            <a:off x="606358" y="1522120"/>
            <a:ext cx="3123392" cy="2157102"/>
            <a:chOff x="606358" y="1522120"/>
            <a:chExt cx="3123392" cy="2157102"/>
          </a:xfrm>
        </p:grpSpPr>
        <p:grpSp>
          <p:nvGrpSpPr>
            <p:cNvPr id="8742" name="Google Shape;8742;p43"/>
            <p:cNvGrpSpPr/>
            <p:nvPr/>
          </p:nvGrpSpPr>
          <p:grpSpPr>
            <a:xfrm flipH="1" rot="6841431">
              <a:off x="863983" y="1779996"/>
              <a:ext cx="1608366" cy="1608221"/>
              <a:chOff x="3265325" y="3054775"/>
              <a:chExt cx="1169900" cy="1169725"/>
            </a:xfrm>
          </p:grpSpPr>
          <p:sp>
            <p:nvSpPr>
              <p:cNvPr id="8743" name="Google Shape;8743;p43"/>
              <p:cNvSpPr/>
              <p:nvPr/>
            </p:nvSpPr>
            <p:spPr>
              <a:xfrm>
                <a:off x="3731925" y="4171250"/>
                <a:ext cx="18675" cy="14450"/>
              </a:xfrm>
              <a:custGeom>
                <a:rect b="b" l="l" r="r" t="t"/>
                <a:pathLst>
                  <a:path extrusionOk="0" h="578" w="747">
                    <a:moveTo>
                      <a:pt x="385" y="0"/>
                    </a:moveTo>
                    <a:cubicBezTo>
                      <a:pt x="130" y="0"/>
                      <a:pt x="0" y="341"/>
                      <a:pt x="211" y="517"/>
                    </a:cubicBezTo>
                    <a:cubicBezTo>
                      <a:pt x="268" y="559"/>
                      <a:pt x="329" y="577"/>
                      <a:pt x="388" y="577"/>
                    </a:cubicBezTo>
                    <a:cubicBezTo>
                      <a:pt x="579" y="577"/>
                      <a:pt x="747" y="389"/>
                      <a:pt x="661" y="180"/>
                    </a:cubicBezTo>
                    <a:cubicBezTo>
                      <a:pt x="661" y="155"/>
                      <a:pt x="649" y="142"/>
                      <a:pt x="636" y="117"/>
                    </a:cubicBezTo>
                    <a:cubicBezTo>
                      <a:pt x="586" y="55"/>
                      <a:pt x="511" y="17"/>
                      <a:pt x="436" y="5"/>
                    </a:cubicBezTo>
                    <a:cubicBezTo>
                      <a:pt x="419" y="2"/>
                      <a:pt x="401" y="0"/>
                      <a:pt x="3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44" name="Google Shape;8744;p43"/>
              <p:cNvSpPr/>
              <p:nvPr/>
            </p:nvSpPr>
            <p:spPr>
              <a:xfrm>
                <a:off x="3704075" y="4186350"/>
                <a:ext cx="2225" cy="650"/>
              </a:xfrm>
              <a:custGeom>
                <a:rect b="b" l="l" r="r" t="t"/>
                <a:pathLst>
                  <a:path extrusionOk="0" h="26" w="89">
                    <a:moveTo>
                      <a:pt x="1" y="1"/>
                    </a:moveTo>
                    <a:lnTo>
                      <a:pt x="88" y="26"/>
                    </a:lnTo>
                    <a:cubicBezTo>
                      <a:pt x="63" y="13"/>
                      <a:pt x="26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45" name="Google Shape;8745;p43"/>
              <p:cNvSpPr/>
              <p:nvPr/>
            </p:nvSpPr>
            <p:spPr>
              <a:xfrm>
                <a:off x="3869825" y="4191900"/>
                <a:ext cx="15175" cy="14550"/>
              </a:xfrm>
              <a:custGeom>
                <a:rect b="b" l="l" r="r" t="t"/>
                <a:pathLst>
                  <a:path extrusionOk="0" h="582" w="607">
                    <a:moveTo>
                      <a:pt x="307" y="1"/>
                    </a:moveTo>
                    <a:cubicBezTo>
                      <a:pt x="146" y="1"/>
                      <a:pt x="1" y="136"/>
                      <a:pt x="19" y="316"/>
                    </a:cubicBezTo>
                    <a:cubicBezTo>
                      <a:pt x="35" y="481"/>
                      <a:pt x="168" y="581"/>
                      <a:pt x="305" y="581"/>
                    </a:cubicBezTo>
                    <a:cubicBezTo>
                      <a:pt x="387" y="581"/>
                      <a:pt x="471" y="545"/>
                      <a:pt x="531" y="466"/>
                    </a:cubicBezTo>
                    <a:cubicBezTo>
                      <a:pt x="581" y="416"/>
                      <a:pt x="606" y="329"/>
                      <a:pt x="594" y="254"/>
                    </a:cubicBezTo>
                    <a:cubicBezTo>
                      <a:pt x="594" y="229"/>
                      <a:pt x="581" y="204"/>
                      <a:pt x="581" y="191"/>
                    </a:cubicBezTo>
                    <a:cubicBezTo>
                      <a:pt x="556" y="141"/>
                      <a:pt x="531" y="91"/>
                      <a:pt x="494" y="66"/>
                    </a:cubicBezTo>
                    <a:cubicBezTo>
                      <a:pt x="435" y="21"/>
                      <a:pt x="370" y="1"/>
                      <a:pt x="3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46" name="Google Shape;8746;p43"/>
              <p:cNvSpPr/>
              <p:nvPr/>
            </p:nvSpPr>
            <p:spPr>
              <a:xfrm>
                <a:off x="3904350" y="4191050"/>
                <a:ext cx="17650" cy="14500"/>
              </a:xfrm>
              <a:custGeom>
                <a:rect b="b" l="l" r="r" t="t"/>
                <a:pathLst>
                  <a:path extrusionOk="0" h="580" w="706">
                    <a:moveTo>
                      <a:pt x="355" y="0"/>
                    </a:moveTo>
                    <a:cubicBezTo>
                      <a:pt x="260" y="0"/>
                      <a:pt x="164" y="47"/>
                      <a:pt x="112" y="138"/>
                    </a:cubicBezTo>
                    <a:cubicBezTo>
                      <a:pt x="0" y="325"/>
                      <a:pt x="112" y="550"/>
                      <a:pt x="312" y="575"/>
                    </a:cubicBezTo>
                    <a:cubicBezTo>
                      <a:pt x="330" y="578"/>
                      <a:pt x="347" y="579"/>
                      <a:pt x="364" y="579"/>
                    </a:cubicBezTo>
                    <a:cubicBezTo>
                      <a:pt x="563" y="579"/>
                      <a:pt x="706" y="384"/>
                      <a:pt x="625" y="188"/>
                    </a:cubicBezTo>
                    <a:cubicBezTo>
                      <a:pt x="625" y="163"/>
                      <a:pt x="612" y="150"/>
                      <a:pt x="587" y="125"/>
                    </a:cubicBezTo>
                    <a:cubicBezTo>
                      <a:pt x="533" y="41"/>
                      <a:pt x="444" y="0"/>
                      <a:pt x="3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47" name="Google Shape;8747;p43"/>
              <p:cNvSpPr/>
              <p:nvPr/>
            </p:nvSpPr>
            <p:spPr>
              <a:xfrm>
                <a:off x="3937450" y="4210650"/>
                <a:ext cx="16900" cy="13850"/>
              </a:xfrm>
              <a:custGeom>
                <a:rect b="b" l="l" r="r" t="t"/>
                <a:pathLst>
                  <a:path extrusionOk="0" h="554" w="676">
                    <a:moveTo>
                      <a:pt x="353" y="0"/>
                    </a:moveTo>
                    <a:cubicBezTo>
                      <a:pt x="282" y="0"/>
                      <a:pt x="209" y="25"/>
                      <a:pt x="151" y="78"/>
                    </a:cubicBezTo>
                    <a:cubicBezTo>
                      <a:pt x="1" y="228"/>
                      <a:pt x="63" y="478"/>
                      <a:pt x="251" y="553"/>
                    </a:cubicBezTo>
                    <a:lnTo>
                      <a:pt x="476" y="553"/>
                    </a:lnTo>
                    <a:cubicBezTo>
                      <a:pt x="613" y="491"/>
                      <a:pt x="675" y="328"/>
                      <a:pt x="626" y="191"/>
                    </a:cubicBezTo>
                    <a:lnTo>
                      <a:pt x="626" y="178"/>
                    </a:lnTo>
                    <a:cubicBezTo>
                      <a:pt x="580" y="63"/>
                      <a:pt x="468" y="0"/>
                      <a:pt x="3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48" name="Google Shape;8748;p43"/>
              <p:cNvSpPr/>
              <p:nvPr/>
            </p:nvSpPr>
            <p:spPr>
              <a:xfrm>
                <a:off x="3846450" y="4131275"/>
                <a:ext cx="16200" cy="11775"/>
              </a:xfrm>
              <a:custGeom>
                <a:rect b="b" l="l" r="r" t="t"/>
                <a:pathLst>
                  <a:path extrusionOk="0" h="471" w="648">
                    <a:moveTo>
                      <a:pt x="305" y="1"/>
                    </a:moveTo>
                    <a:cubicBezTo>
                      <a:pt x="165" y="1"/>
                      <a:pt x="52" y="96"/>
                      <a:pt x="29" y="242"/>
                    </a:cubicBezTo>
                    <a:cubicBezTo>
                      <a:pt x="1" y="399"/>
                      <a:pt x="135" y="471"/>
                      <a:pt x="280" y="471"/>
                    </a:cubicBezTo>
                    <a:cubicBezTo>
                      <a:pt x="456" y="471"/>
                      <a:pt x="648" y="365"/>
                      <a:pt x="579" y="179"/>
                    </a:cubicBezTo>
                    <a:cubicBezTo>
                      <a:pt x="541" y="92"/>
                      <a:pt x="454" y="17"/>
                      <a:pt x="354" y="4"/>
                    </a:cubicBezTo>
                    <a:cubicBezTo>
                      <a:pt x="337" y="2"/>
                      <a:pt x="321" y="1"/>
                      <a:pt x="3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49" name="Google Shape;8749;p43"/>
              <p:cNvSpPr/>
              <p:nvPr/>
            </p:nvSpPr>
            <p:spPr>
              <a:xfrm>
                <a:off x="3884025" y="4119525"/>
                <a:ext cx="16275" cy="14350"/>
              </a:xfrm>
              <a:custGeom>
                <a:rect b="b" l="l" r="r" t="t"/>
                <a:pathLst>
                  <a:path extrusionOk="0" h="574" w="651">
                    <a:moveTo>
                      <a:pt x="327" y="0"/>
                    </a:moveTo>
                    <a:cubicBezTo>
                      <a:pt x="243" y="0"/>
                      <a:pt x="159" y="39"/>
                      <a:pt x="101" y="112"/>
                    </a:cubicBezTo>
                    <a:cubicBezTo>
                      <a:pt x="1" y="224"/>
                      <a:pt x="26" y="412"/>
                      <a:pt x="151" y="512"/>
                    </a:cubicBezTo>
                    <a:cubicBezTo>
                      <a:pt x="198" y="554"/>
                      <a:pt x="258" y="574"/>
                      <a:pt x="319" y="574"/>
                    </a:cubicBezTo>
                    <a:cubicBezTo>
                      <a:pt x="404" y="574"/>
                      <a:pt x="492" y="535"/>
                      <a:pt x="551" y="462"/>
                    </a:cubicBezTo>
                    <a:cubicBezTo>
                      <a:pt x="651" y="337"/>
                      <a:pt x="626" y="162"/>
                      <a:pt x="501" y="62"/>
                    </a:cubicBezTo>
                    <a:cubicBezTo>
                      <a:pt x="448" y="20"/>
                      <a:pt x="388" y="0"/>
                      <a:pt x="3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50" name="Google Shape;8750;p43"/>
              <p:cNvSpPr/>
              <p:nvPr/>
            </p:nvSpPr>
            <p:spPr>
              <a:xfrm>
                <a:off x="3830925" y="4164200"/>
                <a:ext cx="17700" cy="14475"/>
              </a:xfrm>
              <a:custGeom>
                <a:rect b="b" l="l" r="r" t="t"/>
                <a:pathLst>
                  <a:path extrusionOk="0" h="579" w="708">
                    <a:moveTo>
                      <a:pt x="372" y="0"/>
                    </a:moveTo>
                    <a:cubicBezTo>
                      <a:pt x="284" y="0"/>
                      <a:pt x="196" y="39"/>
                      <a:pt x="138" y="112"/>
                    </a:cubicBezTo>
                    <a:cubicBezTo>
                      <a:pt x="0" y="274"/>
                      <a:pt x="100" y="537"/>
                      <a:pt x="325" y="574"/>
                    </a:cubicBezTo>
                    <a:cubicBezTo>
                      <a:pt x="341" y="577"/>
                      <a:pt x="357" y="578"/>
                      <a:pt x="372" y="578"/>
                    </a:cubicBezTo>
                    <a:cubicBezTo>
                      <a:pt x="562" y="578"/>
                      <a:pt x="707" y="372"/>
                      <a:pt x="638" y="187"/>
                    </a:cubicBezTo>
                    <a:cubicBezTo>
                      <a:pt x="613" y="137"/>
                      <a:pt x="588" y="99"/>
                      <a:pt x="550" y="62"/>
                    </a:cubicBezTo>
                    <a:cubicBezTo>
                      <a:pt x="498" y="20"/>
                      <a:pt x="435" y="0"/>
                      <a:pt x="3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51" name="Google Shape;8751;p43"/>
              <p:cNvSpPr/>
              <p:nvPr/>
            </p:nvSpPr>
            <p:spPr>
              <a:xfrm>
                <a:off x="3911200" y="4153625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35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85"/>
                      <a:pt x="1" y="248"/>
                      <a:pt x="63" y="398"/>
                    </a:cubicBezTo>
                    <a:cubicBezTo>
                      <a:pt x="101" y="511"/>
                      <a:pt x="211" y="582"/>
                      <a:pt x="328" y="582"/>
                    </a:cubicBezTo>
                    <a:cubicBezTo>
                      <a:pt x="365" y="582"/>
                      <a:pt x="402" y="575"/>
                      <a:pt x="438" y="560"/>
                    </a:cubicBezTo>
                    <a:cubicBezTo>
                      <a:pt x="576" y="497"/>
                      <a:pt x="651" y="335"/>
                      <a:pt x="601" y="185"/>
                    </a:cubicBezTo>
                    <a:cubicBezTo>
                      <a:pt x="553" y="71"/>
                      <a:pt x="448" y="1"/>
                      <a:pt x="3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52" name="Google Shape;8752;p43"/>
              <p:cNvSpPr/>
              <p:nvPr/>
            </p:nvSpPr>
            <p:spPr>
              <a:xfrm>
                <a:off x="3978000" y="4155325"/>
                <a:ext cx="16925" cy="14550"/>
              </a:xfrm>
              <a:custGeom>
                <a:rect b="b" l="l" r="r" t="t"/>
                <a:pathLst>
                  <a:path extrusionOk="0" h="582" w="677">
                    <a:moveTo>
                      <a:pt x="371" y="0"/>
                    </a:moveTo>
                    <a:cubicBezTo>
                      <a:pt x="172" y="0"/>
                      <a:pt x="1" y="219"/>
                      <a:pt x="116" y="429"/>
                    </a:cubicBezTo>
                    <a:cubicBezTo>
                      <a:pt x="173" y="535"/>
                      <a:pt x="271" y="581"/>
                      <a:pt x="367" y="581"/>
                    </a:cubicBezTo>
                    <a:cubicBezTo>
                      <a:pt x="523" y="581"/>
                      <a:pt x="676" y="460"/>
                      <a:pt x="653" y="267"/>
                    </a:cubicBezTo>
                    <a:cubicBezTo>
                      <a:pt x="653" y="242"/>
                      <a:pt x="653" y="217"/>
                      <a:pt x="641" y="192"/>
                    </a:cubicBezTo>
                    <a:cubicBezTo>
                      <a:pt x="628" y="142"/>
                      <a:pt x="591" y="105"/>
                      <a:pt x="553" y="67"/>
                    </a:cubicBezTo>
                    <a:cubicBezTo>
                      <a:pt x="495" y="20"/>
                      <a:pt x="432" y="0"/>
                      <a:pt x="3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53" name="Google Shape;8753;p43"/>
              <p:cNvSpPr/>
              <p:nvPr/>
            </p:nvSpPr>
            <p:spPr>
              <a:xfrm>
                <a:off x="3972750" y="4191750"/>
                <a:ext cx="16275" cy="14375"/>
              </a:xfrm>
              <a:custGeom>
                <a:rect b="b" l="l" r="r" t="t"/>
                <a:pathLst>
                  <a:path extrusionOk="0" h="575" w="651">
                    <a:moveTo>
                      <a:pt x="334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51" y="385"/>
                    </a:cubicBezTo>
                    <a:cubicBezTo>
                      <a:pt x="100" y="503"/>
                      <a:pt x="220" y="575"/>
                      <a:pt x="336" y="575"/>
                    </a:cubicBezTo>
                    <a:cubicBezTo>
                      <a:pt x="367" y="575"/>
                      <a:pt x="397" y="570"/>
                      <a:pt x="426" y="560"/>
                    </a:cubicBezTo>
                    <a:cubicBezTo>
                      <a:pt x="576" y="497"/>
                      <a:pt x="651" y="335"/>
                      <a:pt x="601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54" name="Google Shape;8754;p43"/>
              <p:cNvSpPr/>
              <p:nvPr/>
            </p:nvSpPr>
            <p:spPr>
              <a:xfrm>
                <a:off x="3954325" y="4085975"/>
                <a:ext cx="16025" cy="14250"/>
              </a:xfrm>
              <a:custGeom>
                <a:rect b="b" l="l" r="r" t="t"/>
                <a:pathLst>
                  <a:path extrusionOk="0" h="570" w="641">
                    <a:moveTo>
                      <a:pt x="296" y="1"/>
                    </a:moveTo>
                    <a:cubicBezTo>
                      <a:pt x="161" y="1"/>
                      <a:pt x="36" y="106"/>
                      <a:pt x="13" y="242"/>
                    </a:cubicBezTo>
                    <a:cubicBezTo>
                      <a:pt x="0" y="317"/>
                      <a:pt x="25" y="392"/>
                      <a:pt x="63" y="454"/>
                    </a:cubicBezTo>
                    <a:cubicBezTo>
                      <a:pt x="125" y="535"/>
                      <a:pt x="206" y="570"/>
                      <a:pt x="287" y="570"/>
                    </a:cubicBezTo>
                    <a:cubicBezTo>
                      <a:pt x="467" y="570"/>
                      <a:pt x="641" y="395"/>
                      <a:pt x="563" y="179"/>
                    </a:cubicBezTo>
                    <a:cubicBezTo>
                      <a:pt x="563" y="154"/>
                      <a:pt x="550" y="142"/>
                      <a:pt x="538" y="117"/>
                    </a:cubicBezTo>
                    <a:cubicBezTo>
                      <a:pt x="488" y="54"/>
                      <a:pt x="413" y="17"/>
                      <a:pt x="338" y="4"/>
                    </a:cubicBezTo>
                    <a:cubicBezTo>
                      <a:pt x="324" y="2"/>
                      <a:pt x="310" y="1"/>
                      <a:pt x="2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55" name="Google Shape;8755;p43"/>
              <p:cNvSpPr/>
              <p:nvPr/>
            </p:nvSpPr>
            <p:spPr>
              <a:xfrm>
                <a:off x="3940575" y="4132075"/>
                <a:ext cx="16275" cy="14425"/>
              </a:xfrm>
              <a:custGeom>
                <a:rect b="b" l="l" r="r" t="t"/>
                <a:pathLst>
                  <a:path extrusionOk="0" h="577" w="651">
                    <a:moveTo>
                      <a:pt x="323" y="0"/>
                    </a:moveTo>
                    <a:cubicBezTo>
                      <a:pt x="287" y="0"/>
                      <a:pt x="249" y="7"/>
                      <a:pt x="213" y="22"/>
                    </a:cubicBezTo>
                    <a:cubicBezTo>
                      <a:pt x="76" y="72"/>
                      <a:pt x="1" y="247"/>
                      <a:pt x="51" y="397"/>
                    </a:cubicBezTo>
                    <a:cubicBezTo>
                      <a:pt x="99" y="513"/>
                      <a:pt x="207" y="577"/>
                      <a:pt x="322" y="577"/>
                    </a:cubicBezTo>
                    <a:cubicBezTo>
                      <a:pt x="356" y="577"/>
                      <a:pt x="391" y="571"/>
                      <a:pt x="426" y="560"/>
                    </a:cubicBezTo>
                    <a:cubicBezTo>
                      <a:pt x="575" y="497"/>
                      <a:pt x="650" y="335"/>
                      <a:pt x="588" y="185"/>
                    </a:cubicBezTo>
                    <a:cubicBezTo>
                      <a:pt x="550" y="71"/>
                      <a:pt x="440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56" name="Google Shape;8756;p43"/>
              <p:cNvSpPr/>
              <p:nvPr/>
            </p:nvSpPr>
            <p:spPr>
              <a:xfrm>
                <a:off x="3771500" y="4160200"/>
                <a:ext cx="15775" cy="14950"/>
              </a:xfrm>
              <a:custGeom>
                <a:rect b="b" l="l" r="r" t="t"/>
                <a:pathLst>
                  <a:path extrusionOk="0" h="598" w="631">
                    <a:moveTo>
                      <a:pt x="313" y="1"/>
                    </a:moveTo>
                    <a:cubicBezTo>
                      <a:pt x="157" y="1"/>
                      <a:pt x="1" y="122"/>
                      <a:pt x="15" y="322"/>
                    </a:cubicBezTo>
                    <a:cubicBezTo>
                      <a:pt x="27" y="511"/>
                      <a:pt x="164" y="597"/>
                      <a:pt x="302" y="597"/>
                    </a:cubicBezTo>
                    <a:cubicBezTo>
                      <a:pt x="466" y="597"/>
                      <a:pt x="631" y="476"/>
                      <a:pt x="590" y="259"/>
                    </a:cubicBezTo>
                    <a:cubicBezTo>
                      <a:pt x="590" y="234"/>
                      <a:pt x="590" y="209"/>
                      <a:pt x="578" y="184"/>
                    </a:cubicBezTo>
                    <a:cubicBezTo>
                      <a:pt x="527" y="57"/>
                      <a:pt x="420" y="1"/>
                      <a:pt x="31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57" name="Google Shape;8757;p43"/>
              <p:cNvSpPr/>
              <p:nvPr/>
            </p:nvSpPr>
            <p:spPr>
              <a:xfrm>
                <a:off x="3796575" y="4188425"/>
                <a:ext cx="18700" cy="14450"/>
              </a:xfrm>
              <a:custGeom>
                <a:rect b="b" l="l" r="r" t="t"/>
                <a:pathLst>
                  <a:path extrusionOk="0" h="578" w="748">
                    <a:moveTo>
                      <a:pt x="385" y="1"/>
                    </a:moveTo>
                    <a:cubicBezTo>
                      <a:pt x="131" y="1"/>
                      <a:pt x="1" y="342"/>
                      <a:pt x="212" y="518"/>
                    </a:cubicBezTo>
                    <a:cubicBezTo>
                      <a:pt x="269" y="559"/>
                      <a:pt x="330" y="578"/>
                      <a:pt x="389" y="578"/>
                    </a:cubicBezTo>
                    <a:cubicBezTo>
                      <a:pt x="579" y="578"/>
                      <a:pt x="748" y="390"/>
                      <a:pt x="662" y="180"/>
                    </a:cubicBezTo>
                    <a:cubicBezTo>
                      <a:pt x="662" y="155"/>
                      <a:pt x="649" y="143"/>
                      <a:pt x="637" y="118"/>
                    </a:cubicBezTo>
                    <a:cubicBezTo>
                      <a:pt x="587" y="55"/>
                      <a:pt x="512" y="18"/>
                      <a:pt x="437" y="5"/>
                    </a:cubicBezTo>
                    <a:cubicBezTo>
                      <a:pt x="419" y="2"/>
                      <a:pt x="402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58" name="Google Shape;8758;p43"/>
              <p:cNvSpPr/>
              <p:nvPr/>
            </p:nvSpPr>
            <p:spPr>
              <a:xfrm>
                <a:off x="3940600" y="4172000"/>
                <a:ext cx="18575" cy="14500"/>
              </a:xfrm>
              <a:custGeom>
                <a:rect b="b" l="l" r="r" t="t"/>
                <a:pathLst>
                  <a:path extrusionOk="0" h="580" w="743">
                    <a:moveTo>
                      <a:pt x="399" y="0"/>
                    </a:moveTo>
                    <a:cubicBezTo>
                      <a:pt x="194" y="0"/>
                      <a:pt x="0" y="238"/>
                      <a:pt x="162" y="462"/>
                    </a:cubicBezTo>
                    <a:cubicBezTo>
                      <a:pt x="212" y="525"/>
                      <a:pt x="275" y="562"/>
                      <a:pt x="350" y="575"/>
                    </a:cubicBezTo>
                    <a:cubicBezTo>
                      <a:pt x="367" y="578"/>
                      <a:pt x="384" y="579"/>
                      <a:pt x="401" y="579"/>
                    </a:cubicBezTo>
                    <a:cubicBezTo>
                      <a:pt x="600" y="579"/>
                      <a:pt x="743" y="383"/>
                      <a:pt x="662" y="187"/>
                    </a:cubicBezTo>
                    <a:cubicBezTo>
                      <a:pt x="662" y="162"/>
                      <a:pt x="649" y="137"/>
                      <a:pt x="624" y="125"/>
                    </a:cubicBezTo>
                    <a:cubicBezTo>
                      <a:pt x="561" y="37"/>
                      <a:pt x="479" y="0"/>
                      <a:pt x="3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59" name="Google Shape;8759;p43"/>
              <p:cNvSpPr/>
              <p:nvPr/>
            </p:nvSpPr>
            <p:spPr>
              <a:xfrm>
                <a:off x="3874975" y="4157925"/>
                <a:ext cx="17675" cy="14500"/>
              </a:xfrm>
              <a:custGeom>
                <a:rect b="b" l="l" r="r" t="t"/>
                <a:pathLst>
                  <a:path extrusionOk="0" h="580" w="707">
                    <a:moveTo>
                      <a:pt x="362" y="0"/>
                    </a:moveTo>
                    <a:cubicBezTo>
                      <a:pt x="266" y="0"/>
                      <a:pt x="171" y="47"/>
                      <a:pt x="113" y="138"/>
                    </a:cubicBezTo>
                    <a:cubicBezTo>
                      <a:pt x="0" y="313"/>
                      <a:pt x="113" y="550"/>
                      <a:pt x="325" y="575"/>
                    </a:cubicBezTo>
                    <a:cubicBezTo>
                      <a:pt x="342" y="578"/>
                      <a:pt x="358" y="580"/>
                      <a:pt x="374" y="580"/>
                    </a:cubicBezTo>
                    <a:cubicBezTo>
                      <a:pt x="563" y="580"/>
                      <a:pt x="707" y="384"/>
                      <a:pt x="638" y="188"/>
                    </a:cubicBezTo>
                    <a:cubicBezTo>
                      <a:pt x="625" y="163"/>
                      <a:pt x="613" y="138"/>
                      <a:pt x="600" y="126"/>
                    </a:cubicBezTo>
                    <a:cubicBezTo>
                      <a:pt x="540" y="41"/>
                      <a:pt x="451" y="0"/>
                      <a:pt x="3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60" name="Google Shape;8760;p43"/>
              <p:cNvSpPr/>
              <p:nvPr/>
            </p:nvSpPr>
            <p:spPr>
              <a:xfrm>
                <a:off x="3803075" y="4142275"/>
                <a:ext cx="18250" cy="14625"/>
              </a:xfrm>
              <a:custGeom>
                <a:rect b="b" l="l" r="r" t="t"/>
                <a:pathLst>
                  <a:path extrusionOk="0" h="585" w="730">
                    <a:moveTo>
                      <a:pt x="384" y="0"/>
                    </a:moveTo>
                    <a:cubicBezTo>
                      <a:pt x="188" y="0"/>
                      <a:pt x="0" y="207"/>
                      <a:pt x="115" y="427"/>
                    </a:cubicBezTo>
                    <a:cubicBezTo>
                      <a:pt x="174" y="538"/>
                      <a:pt x="271" y="585"/>
                      <a:pt x="366" y="585"/>
                    </a:cubicBezTo>
                    <a:cubicBezTo>
                      <a:pt x="550" y="585"/>
                      <a:pt x="730" y="411"/>
                      <a:pt x="639" y="189"/>
                    </a:cubicBezTo>
                    <a:cubicBezTo>
                      <a:pt x="639" y="164"/>
                      <a:pt x="627" y="152"/>
                      <a:pt x="614" y="127"/>
                    </a:cubicBezTo>
                    <a:cubicBezTo>
                      <a:pt x="551" y="37"/>
                      <a:pt x="467" y="0"/>
                      <a:pt x="3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61" name="Google Shape;8761;p43"/>
              <p:cNvSpPr/>
              <p:nvPr/>
            </p:nvSpPr>
            <p:spPr>
              <a:xfrm>
                <a:off x="3912800" y="4100775"/>
                <a:ext cx="18600" cy="14475"/>
              </a:xfrm>
              <a:custGeom>
                <a:rect b="b" l="l" r="r" t="t"/>
                <a:pathLst>
                  <a:path extrusionOk="0" h="579" w="744">
                    <a:moveTo>
                      <a:pt x="409" y="0"/>
                    </a:moveTo>
                    <a:cubicBezTo>
                      <a:pt x="200" y="0"/>
                      <a:pt x="0" y="238"/>
                      <a:pt x="162" y="462"/>
                    </a:cubicBezTo>
                    <a:cubicBezTo>
                      <a:pt x="212" y="525"/>
                      <a:pt x="287" y="562"/>
                      <a:pt x="362" y="575"/>
                    </a:cubicBezTo>
                    <a:cubicBezTo>
                      <a:pt x="378" y="577"/>
                      <a:pt x="395" y="579"/>
                      <a:pt x="411" y="579"/>
                    </a:cubicBezTo>
                    <a:cubicBezTo>
                      <a:pt x="600" y="579"/>
                      <a:pt x="743" y="383"/>
                      <a:pt x="674" y="187"/>
                    </a:cubicBezTo>
                    <a:cubicBezTo>
                      <a:pt x="662" y="162"/>
                      <a:pt x="649" y="137"/>
                      <a:pt x="637" y="125"/>
                    </a:cubicBezTo>
                    <a:cubicBezTo>
                      <a:pt x="573" y="37"/>
                      <a:pt x="490" y="0"/>
                      <a:pt x="4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62" name="Google Shape;8762;p43"/>
              <p:cNvSpPr/>
              <p:nvPr/>
            </p:nvSpPr>
            <p:spPr>
              <a:xfrm>
                <a:off x="3980575" y="4115700"/>
                <a:ext cx="15225" cy="13950"/>
              </a:xfrm>
              <a:custGeom>
                <a:rect b="b" l="l" r="r" t="t"/>
                <a:pathLst>
                  <a:path extrusionOk="0" h="558" w="609">
                    <a:moveTo>
                      <a:pt x="300" y="1"/>
                    </a:moveTo>
                    <a:cubicBezTo>
                      <a:pt x="176" y="1"/>
                      <a:pt x="52" y="72"/>
                      <a:pt x="13" y="227"/>
                    </a:cubicBezTo>
                    <a:cubicBezTo>
                      <a:pt x="0" y="302"/>
                      <a:pt x="25" y="377"/>
                      <a:pt x="75" y="440"/>
                    </a:cubicBezTo>
                    <a:cubicBezTo>
                      <a:pt x="113" y="502"/>
                      <a:pt x="175" y="540"/>
                      <a:pt x="250" y="552"/>
                    </a:cubicBezTo>
                    <a:cubicBezTo>
                      <a:pt x="268" y="556"/>
                      <a:pt x="285" y="557"/>
                      <a:pt x="303" y="557"/>
                    </a:cubicBezTo>
                    <a:cubicBezTo>
                      <a:pt x="419" y="557"/>
                      <a:pt x="519" y="486"/>
                      <a:pt x="563" y="377"/>
                    </a:cubicBezTo>
                    <a:cubicBezTo>
                      <a:pt x="575" y="365"/>
                      <a:pt x="588" y="340"/>
                      <a:pt x="588" y="315"/>
                    </a:cubicBezTo>
                    <a:cubicBezTo>
                      <a:pt x="608" y="113"/>
                      <a:pt x="455" y="1"/>
                      <a:pt x="3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63" name="Google Shape;8763;p43"/>
              <p:cNvSpPr/>
              <p:nvPr/>
            </p:nvSpPr>
            <p:spPr>
              <a:xfrm>
                <a:off x="4008050" y="4186925"/>
                <a:ext cx="19725" cy="14200"/>
              </a:xfrm>
              <a:custGeom>
                <a:rect b="b" l="l" r="r" t="t"/>
                <a:pathLst>
                  <a:path extrusionOk="0" h="568" w="789">
                    <a:moveTo>
                      <a:pt x="391" y="1"/>
                    </a:moveTo>
                    <a:cubicBezTo>
                      <a:pt x="47" y="1"/>
                      <a:pt x="1" y="529"/>
                      <a:pt x="363" y="565"/>
                    </a:cubicBezTo>
                    <a:cubicBezTo>
                      <a:pt x="376" y="566"/>
                      <a:pt x="388" y="567"/>
                      <a:pt x="400" y="567"/>
                    </a:cubicBezTo>
                    <a:cubicBezTo>
                      <a:pt x="730" y="567"/>
                      <a:pt x="789" y="75"/>
                      <a:pt x="451" y="3"/>
                    </a:cubicBezTo>
                    <a:lnTo>
                      <a:pt x="426" y="3"/>
                    </a:lnTo>
                    <a:cubicBezTo>
                      <a:pt x="414" y="2"/>
                      <a:pt x="402" y="1"/>
                      <a:pt x="3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64" name="Google Shape;8764;p43"/>
              <p:cNvSpPr/>
              <p:nvPr/>
            </p:nvSpPr>
            <p:spPr>
              <a:xfrm>
                <a:off x="3813425" y="4111150"/>
                <a:ext cx="16700" cy="14900"/>
              </a:xfrm>
              <a:custGeom>
                <a:rect b="b" l="l" r="r" t="t"/>
                <a:pathLst>
                  <a:path extrusionOk="0" h="596" w="668">
                    <a:moveTo>
                      <a:pt x="287" y="1"/>
                    </a:moveTo>
                    <a:cubicBezTo>
                      <a:pt x="154" y="1"/>
                      <a:pt x="30" y="96"/>
                      <a:pt x="13" y="247"/>
                    </a:cubicBezTo>
                    <a:cubicBezTo>
                      <a:pt x="0" y="297"/>
                      <a:pt x="13" y="347"/>
                      <a:pt x="25" y="384"/>
                    </a:cubicBezTo>
                    <a:lnTo>
                      <a:pt x="13" y="384"/>
                    </a:lnTo>
                    <a:cubicBezTo>
                      <a:pt x="60" y="534"/>
                      <a:pt x="172" y="596"/>
                      <a:pt x="285" y="596"/>
                    </a:cubicBezTo>
                    <a:cubicBezTo>
                      <a:pt x="476" y="596"/>
                      <a:pt x="668" y="420"/>
                      <a:pt x="550" y="185"/>
                    </a:cubicBezTo>
                    <a:cubicBezTo>
                      <a:pt x="538" y="135"/>
                      <a:pt x="513" y="97"/>
                      <a:pt x="475" y="72"/>
                    </a:cubicBezTo>
                    <a:cubicBezTo>
                      <a:pt x="418" y="23"/>
                      <a:pt x="352" y="1"/>
                      <a:pt x="2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65" name="Google Shape;8765;p43"/>
              <p:cNvSpPr/>
              <p:nvPr/>
            </p:nvSpPr>
            <p:spPr>
              <a:xfrm>
                <a:off x="3925575" y="4067525"/>
                <a:ext cx="16850" cy="15000"/>
              </a:xfrm>
              <a:custGeom>
                <a:rect b="b" l="l" r="r" t="t"/>
                <a:pathLst>
                  <a:path extrusionOk="0" h="600" w="674">
                    <a:moveTo>
                      <a:pt x="288" y="0"/>
                    </a:moveTo>
                    <a:cubicBezTo>
                      <a:pt x="151" y="0"/>
                      <a:pt x="22" y="97"/>
                      <a:pt x="13" y="255"/>
                    </a:cubicBezTo>
                    <a:cubicBezTo>
                      <a:pt x="1" y="305"/>
                      <a:pt x="13" y="355"/>
                      <a:pt x="26" y="392"/>
                    </a:cubicBezTo>
                    <a:cubicBezTo>
                      <a:pt x="67" y="539"/>
                      <a:pt x="174" y="600"/>
                      <a:pt x="284" y="600"/>
                    </a:cubicBezTo>
                    <a:cubicBezTo>
                      <a:pt x="474" y="600"/>
                      <a:pt x="674" y="418"/>
                      <a:pt x="563" y="180"/>
                    </a:cubicBezTo>
                    <a:cubicBezTo>
                      <a:pt x="551" y="142"/>
                      <a:pt x="526" y="105"/>
                      <a:pt x="488" y="80"/>
                    </a:cubicBezTo>
                    <a:cubicBezTo>
                      <a:pt x="429" y="25"/>
                      <a:pt x="358" y="0"/>
                      <a:pt x="2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66" name="Google Shape;8766;p43"/>
              <p:cNvSpPr/>
              <p:nvPr/>
            </p:nvSpPr>
            <p:spPr>
              <a:xfrm>
                <a:off x="3848625" y="4092050"/>
                <a:ext cx="16375" cy="14450"/>
              </a:xfrm>
              <a:custGeom>
                <a:rect b="b" l="l" r="r" t="t"/>
                <a:pathLst>
                  <a:path extrusionOk="0" h="578" w="655">
                    <a:moveTo>
                      <a:pt x="383" y="0"/>
                    </a:moveTo>
                    <a:cubicBezTo>
                      <a:pt x="186" y="0"/>
                      <a:pt x="1" y="209"/>
                      <a:pt x="117" y="424"/>
                    </a:cubicBezTo>
                    <a:cubicBezTo>
                      <a:pt x="167" y="499"/>
                      <a:pt x="242" y="561"/>
                      <a:pt x="330" y="574"/>
                    </a:cubicBezTo>
                    <a:cubicBezTo>
                      <a:pt x="344" y="576"/>
                      <a:pt x="358" y="577"/>
                      <a:pt x="372" y="577"/>
                    </a:cubicBezTo>
                    <a:cubicBezTo>
                      <a:pt x="507" y="577"/>
                      <a:pt x="632" y="472"/>
                      <a:pt x="654" y="336"/>
                    </a:cubicBezTo>
                    <a:cubicBezTo>
                      <a:pt x="654" y="286"/>
                      <a:pt x="654" y="236"/>
                      <a:pt x="642" y="186"/>
                    </a:cubicBezTo>
                    <a:cubicBezTo>
                      <a:pt x="629" y="161"/>
                      <a:pt x="617" y="136"/>
                      <a:pt x="604" y="111"/>
                    </a:cubicBezTo>
                    <a:cubicBezTo>
                      <a:pt x="541" y="33"/>
                      <a:pt x="461" y="0"/>
                      <a:pt x="3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67" name="Google Shape;8767;p43"/>
              <p:cNvSpPr/>
              <p:nvPr/>
            </p:nvSpPr>
            <p:spPr>
              <a:xfrm>
                <a:off x="4108400" y="4179500"/>
                <a:ext cx="15675" cy="14700"/>
              </a:xfrm>
              <a:custGeom>
                <a:rect b="b" l="l" r="r" t="t"/>
                <a:pathLst>
                  <a:path extrusionOk="0" h="588" w="627">
                    <a:moveTo>
                      <a:pt x="313" y="0"/>
                    </a:moveTo>
                    <a:cubicBezTo>
                      <a:pt x="157" y="0"/>
                      <a:pt x="1" y="118"/>
                      <a:pt x="23" y="312"/>
                    </a:cubicBezTo>
                    <a:cubicBezTo>
                      <a:pt x="29" y="501"/>
                      <a:pt x="163" y="588"/>
                      <a:pt x="300" y="588"/>
                    </a:cubicBezTo>
                    <a:cubicBezTo>
                      <a:pt x="461" y="588"/>
                      <a:pt x="626" y="467"/>
                      <a:pt x="586" y="250"/>
                    </a:cubicBezTo>
                    <a:cubicBezTo>
                      <a:pt x="586" y="225"/>
                      <a:pt x="586" y="200"/>
                      <a:pt x="573" y="175"/>
                    </a:cubicBezTo>
                    <a:cubicBezTo>
                      <a:pt x="523" y="54"/>
                      <a:pt x="418" y="0"/>
                      <a:pt x="3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68" name="Google Shape;8768;p43"/>
              <p:cNvSpPr/>
              <p:nvPr/>
            </p:nvSpPr>
            <p:spPr>
              <a:xfrm>
                <a:off x="4145200" y="4158550"/>
                <a:ext cx="18250" cy="14475"/>
              </a:xfrm>
              <a:custGeom>
                <a:rect b="b" l="l" r="r" t="t"/>
                <a:pathLst>
                  <a:path extrusionOk="0" h="579" w="730">
                    <a:moveTo>
                      <a:pt x="356" y="0"/>
                    </a:moveTo>
                    <a:cubicBezTo>
                      <a:pt x="261" y="0"/>
                      <a:pt x="165" y="47"/>
                      <a:pt x="113" y="138"/>
                    </a:cubicBezTo>
                    <a:cubicBezTo>
                      <a:pt x="1" y="313"/>
                      <a:pt x="113" y="550"/>
                      <a:pt x="313" y="575"/>
                    </a:cubicBezTo>
                    <a:cubicBezTo>
                      <a:pt x="328" y="578"/>
                      <a:pt x="343" y="579"/>
                      <a:pt x="358" y="579"/>
                    </a:cubicBezTo>
                    <a:cubicBezTo>
                      <a:pt x="583" y="579"/>
                      <a:pt x="729" y="313"/>
                      <a:pt x="588" y="126"/>
                    </a:cubicBezTo>
                    <a:cubicBezTo>
                      <a:pt x="534" y="41"/>
                      <a:pt x="445" y="0"/>
                      <a:pt x="3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69" name="Google Shape;8769;p43"/>
              <p:cNvSpPr/>
              <p:nvPr/>
            </p:nvSpPr>
            <p:spPr>
              <a:xfrm>
                <a:off x="4078400" y="4145700"/>
                <a:ext cx="18275" cy="14500"/>
              </a:xfrm>
              <a:custGeom>
                <a:rect b="b" l="l" r="r" t="t"/>
                <a:pathLst>
                  <a:path extrusionOk="0" h="580" w="731">
                    <a:moveTo>
                      <a:pt x="381" y="1"/>
                    </a:moveTo>
                    <a:cubicBezTo>
                      <a:pt x="186" y="1"/>
                      <a:pt x="1" y="208"/>
                      <a:pt x="124" y="427"/>
                    </a:cubicBezTo>
                    <a:cubicBezTo>
                      <a:pt x="179" y="534"/>
                      <a:pt x="273" y="579"/>
                      <a:pt x="367" y="579"/>
                    </a:cubicBezTo>
                    <a:cubicBezTo>
                      <a:pt x="548" y="579"/>
                      <a:pt x="731" y="412"/>
                      <a:pt x="649" y="190"/>
                    </a:cubicBezTo>
                    <a:cubicBezTo>
                      <a:pt x="636" y="165"/>
                      <a:pt x="624" y="140"/>
                      <a:pt x="611" y="127"/>
                    </a:cubicBezTo>
                    <a:cubicBezTo>
                      <a:pt x="548" y="38"/>
                      <a:pt x="463" y="1"/>
                      <a:pt x="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70" name="Google Shape;8770;p43"/>
              <p:cNvSpPr/>
              <p:nvPr/>
            </p:nvSpPr>
            <p:spPr>
              <a:xfrm>
                <a:off x="4089925" y="4106575"/>
                <a:ext cx="15000" cy="14350"/>
              </a:xfrm>
              <a:custGeom>
                <a:rect b="b" l="l" r="r" t="t"/>
                <a:pathLst>
                  <a:path extrusionOk="0" h="574" w="600">
                    <a:moveTo>
                      <a:pt x="297" y="1"/>
                    </a:moveTo>
                    <a:cubicBezTo>
                      <a:pt x="213" y="1"/>
                      <a:pt x="131" y="36"/>
                      <a:pt x="75" y="105"/>
                    </a:cubicBezTo>
                    <a:cubicBezTo>
                      <a:pt x="25" y="168"/>
                      <a:pt x="0" y="243"/>
                      <a:pt x="13" y="318"/>
                    </a:cubicBezTo>
                    <a:cubicBezTo>
                      <a:pt x="28" y="476"/>
                      <a:pt x="164" y="574"/>
                      <a:pt x="303" y="574"/>
                    </a:cubicBezTo>
                    <a:cubicBezTo>
                      <a:pt x="384" y="574"/>
                      <a:pt x="465" y="541"/>
                      <a:pt x="525" y="467"/>
                    </a:cubicBezTo>
                    <a:cubicBezTo>
                      <a:pt x="575" y="417"/>
                      <a:pt x="600" y="330"/>
                      <a:pt x="587" y="255"/>
                    </a:cubicBezTo>
                    <a:cubicBezTo>
                      <a:pt x="587" y="230"/>
                      <a:pt x="575" y="205"/>
                      <a:pt x="562" y="193"/>
                    </a:cubicBezTo>
                    <a:cubicBezTo>
                      <a:pt x="550" y="143"/>
                      <a:pt x="525" y="93"/>
                      <a:pt x="487" y="68"/>
                    </a:cubicBezTo>
                    <a:cubicBezTo>
                      <a:pt x="432" y="23"/>
                      <a:pt x="364" y="1"/>
                      <a:pt x="2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71" name="Google Shape;8771;p43"/>
              <p:cNvSpPr/>
              <p:nvPr/>
            </p:nvSpPr>
            <p:spPr>
              <a:xfrm>
                <a:off x="4124275" y="4105750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51" y="0"/>
                    </a:moveTo>
                    <a:cubicBezTo>
                      <a:pt x="257" y="0"/>
                      <a:pt x="165" y="47"/>
                      <a:pt x="113" y="138"/>
                    </a:cubicBezTo>
                    <a:cubicBezTo>
                      <a:pt x="1" y="326"/>
                      <a:pt x="113" y="550"/>
                      <a:pt x="313" y="575"/>
                    </a:cubicBezTo>
                    <a:cubicBezTo>
                      <a:pt x="330" y="578"/>
                      <a:pt x="346" y="580"/>
                      <a:pt x="362" y="580"/>
                    </a:cubicBezTo>
                    <a:cubicBezTo>
                      <a:pt x="551" y="580"/>
                      <a:pt x="695" y="384"/>
                      <a:pt x="626" y="188"/>
                    </a:cubicBezTo>
                    <a:cubicBezTo>
                      <a:pt x="613" y="163"/>
                      <a:pt x="601" y="151"/>
                      <a:pt x="588" y="126"/>
                    </a:cubicBezTo>
                    <a:cubicBezTo>
                      <a:pt x="528" y="41"/>
                      <a:pt x="438" y="0"/>
                      <a:pt x="3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72" name="Google Shape;8772;p43"/>
              <p:cNvSpPr/>
              <p:nvPr/>
            </p:nvSpPr>
            <p:spPr>
              <a:xfrm>
                <a:off x="4143350" y="4123950"/>
                <a:ext cx="16250" cy="14400"/>
              </a:xfrm>
              <a:custGeom>
                <a:rect b="b" l="l" r="r" t="t"/>
                <a:pathLst>
                  <a:path extrusionOk="0" h="576" w="650">
                    <a:moveTo>
                      <a:pt x="334" y="0"/>
                    </a:moveTo>
                    <a:cubicBezTo>
                      <a:pt x="298" y="0"/>
                      <a:pt x="261" y="7"/>
                      <a:pt x="225" y="22"/>
                    </a:cubicBezTo>
                    <a:cubicBezTo>
                      <a:pt x="75" y="72"/>
                      <a:pt x="0" y="247"/>
                      <a:pt x="62" y="397"/>
                    </a:cubicBezTo>
                    <a:cubicBezTo>
                      <a:pt x="102" y="506"/>
                      <a:pt x="219" y="575"/>
                      <a:pt x="340" y="575"/>
                    </a:cubicBezTo>
                    <a:cubicBezTo>
                      <a:pt x="373" y="575"/>
                      <a:pt x="406" y="570"/>
                      <a:pt x="437" y="560"/>
                    </a:cubicBezTo>
                    <a:cubicBezTo>
                      <a:pt x="587" y="497"/>
                      <a:pt x="650" y="335"/>
                      <a:pt x="600" y="185"/>
                    </a:cubicBezTo>
                    <a:cubicBezTo>
                      <a:pt x="552" y="71"/>
                      <a:pt x="447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73" name="Google Shape;8773;p43"/>
              <p:cNvSpPr/>
              <p:nvPr/>
            </p:nvSpPr>
            <p:spPr>
              <a:xfrm>
                <a:off x="4064025" y="4045975"/>
                <a:ext cx="18750" cy="14425"/>
              </a:xfrm>
              <a:custGeom>
                <a:rect b="b" l="l" r="r" t="t"/>
                <a:pathLst>
                  <a:path extrusionOk="0" h="577" w="750">
                    <a:moveTo>
                      <a:pt x="395" y="0"/>
                    </a:moveTo>
                    <a:cubicBezTo>
                      <a:pt x="130" y="0"/>
                      <a:pt x="1" y="341"/>
                      <a:pt x="224" y="517"/>
                    </a:cubicBezTo>
                    <a:cubicBezTo>
                      <a:pt x="277" y="559"/>
                      <a:pt x="336" y="577"/>
                      <a:pt x="394" y="577"/>
                    </a:cubicBezTo>
                    <a:cubicBezTo>
                      <a:pt x="579" y="577"/>
                      <a:pt x="750" y="389"/>
                      <a:pt x="674" y="180"/>
                    </a:cubicBezTo>
                    <a:cubicBezTo>
                      <a:pt x="636" y="92"/>
                      <a:pt x="549" y="17"/>
                      <a:pt x="449" y="5"/>
                    </a:cubicBezTo>
                    <a:cubicBezTo>
                      <a:pt x="430" y="2"/>
                      <a:pt x="412" y="0"/>
                      <a:pt x="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74" name="Google Shape;8774;p43"/>
              <p:cNvSpPr/>
              <p:nvPr/>
            </p:nvSpPr>
            <p:spPr>
              <a:xfrm>
                <a:off x="4103975" y="4034150"/>
                <a:ext cx="15775" cy="14525"/>
              </a:xfrm>
              <a:custGeom>
                <a:rect b="b" l="l" r="r" t="t"/>
                <a:pathLst>
                  <a:path extrusionOk="0" h="581" w="631">
                    <a:moveTo>
                      <a:pt x="326" y="0"/>
                    </a:moveTo>
                    <a:cubicBezTo>
                      <a:pt x="244" y="0"/>
                      <a:pt x="161" y="36"/>
                      <a:pt x="100" y="115"/>
                    </a:cubicBezTo>
                    <a:cubicBezTo>
                      <a:pt x="0" y="228"/>
                      <a:pt x="25" y="415"/>
                      <a:pt x="138" y="515"/>
                    </a:cubicBezTo>
                    <a:cubicBezTo>
                      <a:pt x="194" y="560"/>
                      <a:pt x="257" y="580"/>
                      <a:pt x="319" y="580"/>
                    </a:cubicBezTo>
                    <a:cubicBezTo>
                      <a:pt x="480" y="580"/>
                      <a:pt x="631" y="446"/>
                      <a:pt x="613" y="265"/>
                    </a:cubicBezTo>
                    <a:cubicBezTo>
                      <a:pt x="597" y="101"/>
                      <a:pt x="464" y="0"/>
                      <a:pt x="3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75" name="Google Shape;8775;p43"/>
              <p:cNvSpPr/>
              <p:nvPr/>
            </p:nvSpPr>
            <p:spPr>
              <a:xfrm>
                <a:off x="4051800" y="4079100"/>
                <a:ext cx="19525" cy="14950"/>
              </a:xfrm>
              <a:custGeom>
                <a:rect b="b" l="l" r="r" t="t"/>
                <a:pathLst>
                  <a:path extrusionOk="0" h="598" w="781">
                    <a:moveTo>
                      <a:pt x="322" y="0"/>
                    </a:moveTo>
                    <a:cubicBezTo>
                      <a:pt x="239" y="0"/>
                      <a:pt x="156" y="35"/>
                      <a:pt x="100" y="104"/>
                    </a:cubicBezTo>
                    <a:cubicBezTo>
                      <a:pt x="0" y="229"/>
                      <a:pt x="25" y="404"/>
                      <a:pt x="150" y="517"/>
                    </a:cubicBezTo>
                    <a:cubicBezTo>
                      <a:pt x="212" y="573"/>
                      <a:pt x="278" y="597"/>
                      <a:pt x="341" y="597"/>
                    </a:cubicBezTo>
                    <a:cubicBezTo>
                      <a:pt x="584" y="597"/>
                      <a:pt x="781" y="245"/>
                      <a:pt x="513" y="67"/>
                    </a:cubicBezTo>
                    <a:cubicBezTo>
                      <a:pt x="457" y="22"/>
                      <a:pt x="389" y="0"/>
                      <a:pt x="3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76" name="Google Shape;8776;p43"/>
              <p:cNvSpPr/>
              <p:nvPr/>
            </p:nvSpPr>
            <p:spPr>
              <a:xfrm>
                <a:off x="4131150" y="406817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1" y="1"/>
                    </a:moveTo>
                    <a:cubicBezTo>
                      <a:pt x="289" y="1"/>
                      <a:pt x="257" y="6"/>
                      <a:pt x="226" y="17"/>
                    </a:cubicBezTo>
                    <a:cubicBezTo>
                      <a:pt x="76" y="79"/>
                      <a:pt x="1" y="241"/>
                      <a:pt x="63" y="391"/>
                    </a:cubicBezTo>
                    <a:cubicBezTo>
                      <a:pt x="101" y="505"/>
                      <a:pt x="211" y="576"/>
                      <a:pt x="328" y="576"/>
                    </a:cubicBezTo>
                    <a:cubicBezTo>
                      <a:pt x="364" y="576"/>
                      <a:pt x="402" y="569"/>
                      <a:pt x="438" y="554"/>
                    </a:cubicBezTo>
                    <a:cubicBezTo>
                      <a:pt x="588" y="504"/>
                      <a:pt x="650" y="329"/>
                      <a:pt x="600" y="179"/>
                    </a:cubicBezTo>
                    <a:cubicBezTo>
                      <a:pt x="551" y="71"/>
                      <a:pt x="440" y="1"/>
                      <a:pt x="3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77" name="Google Shape;8777;p43"/>
              <p:cNvSpPr/>
              <p:nvPr/>
            </p:nvSpPr>
            <p:spPr>
              <a:xfrm>
                <a:off x="4222075" y="4134150"/>
                <a:ext cx="19225" cy="14525"/>
              </a:xfrm>
              <a:custGeom>
                <a:rect b="b" l="l" r="r" t="t"/>
                <a:pathLst>
                  <a:path extrusionOk="0" h="581" w="769">
                    <a:moveTo>
                      <a:pt x="381" y="0"/>
                    </a:moveTo>
                    <a:cubicBezTo>
                      <a:pt x="371" y="0"/>
                      <a:pt x="360" y="1"/>
                      <a:pt x="350" y="2"/>
                    </a:cubicBezTo>
                    <a:cubicBezTo>
                      <a:pt x="100" y="27"/>
                      <a:pt x="0" y="352"/>
                      <a:pt x="200" y="514"/>
                    </a:cubicBezTo>
                    <a:cubicBezTo>
                      <a:pt x="256" y="559"/>
                      <a:pt x="324" y="581"/>
                      <a:pt x="391" y="581"/>
                    </a:cubicBezTo>
                    <a:cubicBezTo>
                      <a:pt x="474" y="581"/>
                      <a:pt x="557" y="546"/>
                      <a:pt x="613" y="477"/>
                    </a:cubicBezTo>
                    <a:cubicBezTo>
                      <a:pt x="769" y="285"/>
                      <a:pt x="625" y="0"/>
                      <a:pt x="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78" name="Google Shape;8778;p43"/>
              <p:cNvSpPr/>
              <p:nvPr/>
            </p:nvSpPr>
            <p:spPr>
              <a:xfrm>
                <a:off x="4197950" y="4070025"/>
                <a:ext cx="16900" cy="14550"/>
              </a:xfrm>
              <a:custGeom>
                <a:rect b="b" l="l" r="r" t="t"/>
                <a:pathLst>
                  <a:path extrusionOk="0" h="582" w="676">
                    <a:moveTo>
                      <a:pt x="371" y="1"/>
                    </a:moveTo>
                    <a:cubicBezTo>
                      <a:pt x="172" y="1"/>
                      <a:pt x="0" y="219"/>
                      <a:pt x="115" y="430"/>
                    </a:cubicBezTo>
                    <a:cubicBezTo>
                      <a:pt x="173" y="535"/>
                      <a:pt x="270" y="582"/>
                      <a:pt x="367" y="582"/>
                    </a:cubicBezTo>
                    <a:cubicBezTo>
                      <a:pt x="523" y="582"/>
                      <a:pt x="676" y="460"/>
                      <a:pt x="653" y="267"/>
                    </a:cubicBezTo>
                    <a:cubicBezTo>
                      <a:pt x="653" y="242"/>
                      <a:pt x="653" y="217"/>
                      <a:pt x="640" y="192"/>
                    </a:cubicBezTo>
                    <a:cubicBezTo>
                      <a:pt x="615" y="142"/>
                      <a:pt x="590" y="105"/>
                      <a:pt x="553" y="67"/>
                    </a:cubicBezTo>
                    <a:cubicBezTo>
                      <a:pt x="495" y="21"/>
                      <a:pt x="432" y="1"/>
                      <a:pt x="3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79" name="Google Shape;8779;p43"/>
              <p:cNvSpPr/>
              <p:nvPr/>
            </p:nvSpPr>
            <p:spPr>
              <a:xfrm>
                <a:off x="4178025" y="4104750"/>
                <a:ext cx="16250" cy="14400"/>
              </a:xfrm>
              <a:custGeom>
                <a:rect b="b" l="l" r="r" t="t"/>
                <a:pathLst>
                  <a:path extrusionOk="0" h="576" w="650">
                    <a:moveTo>
                      <a:pt x="321" y="0"/>
                    </a:moveTo>
                    <a:cubicBezTo>
                      <a:pt x="289" y="0"/>
                      <a:pt x="257" y="5"/>
                      <a:pt x="225" y="16"/>
                    </a:cubicBezTo>
                    <a:cubicBezTo>
                      <a:pt x="75" y="78"/>
                      <a:pt x="0" y="241"/>
                      <a:pt x="63" y="391"/>
                    </a:cubicBezTo>
                    <a:cubicBezTo>
                      <a:pt x="101" y="504"/>
                      <a:pt x="211" y="575"/>
                      <a:pt x="327" y="575"/>
                    </a:cubicBezTo>
                    <a:cubicBezTo>
                      <a:pt x="364" y="575"/>
                      <a:pt x="401" y="568"/>
                      <a:pt x="438" y="553"/>
                    </a:cubicBezTo>
                    <a:cubicBezTo>
                      <a:pt x="575" y="503"/>
                      <a:pt x="650" y="328"/>
                      <a:pt x="600" y="178"/>
                    </a:cubicBezTo>
                    <a:cubicBezTo>
                      <a:pt x="551" y="70"/>
                      <a:pt x="439" y="0"/>
                      <a:pt x="3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80" name="Google Shape;8780;p43"/>
              <p:cNvSpPr/>
              <p:nvPr/>
            </p:nvSpPr>
            <p:spPr>
              <a:xfrm>
                <a:off x="4174275" y="4000700"/>
                <a:ext cx="16025" cy="14250"/>
              </a:xfrm>
              <a:custGeom>
                <a:rect b="b" l="l" r="r" t="t"/>
                <a:pathLst>
                  <a:path extrusionOk="0" h="570" w="641">
                    <a:moveTo>
                      <a:pt x="295" y="0"/>
                    </a:moveTo>
                    <a:cubicBezTo>
                      <a:pt x="161" y="0"/>
                      <a:pt x="35" y="105"/>
                      <a:pt x="13" y="241"/>
                    </a:cubicBezTo>
                    <a:cubicBezTo>
                      <a:pt x="0" y="316"/>
                      <a:pt x="13" y="391"/>
                      <a:pt x="63" y="454"/>
                    </a:cubicBezTo>
                    <a:cubicBezTo>
                      <a:pt x="124" y="534"/>
                      <a:pt x="206" y="569"/>
                      <a:pt x="286" y="569"/>
                    </a:cubicBezTo>
                    <a:cubicBezTo>
                      <a:pt x="467" y="569"/>
                      <a:pt x="640" y="395"/>
                      <a:pt x="563" y="179"/>
                    </a:cubicBezTo>
                    <a:cubicBezTo>
                      <a:pt x="563" y="154"/>
                      <a:pt x="550" y="141"/>
                      <a:pt x="525" y="116"/>
                    </a:cubicBezTo>
                    <a:cubicBezTo>
                      <a:pt x="488" y="54"/>
                      <a:pt x="413" y="16"/>
                      <a:pt x="338" y="4"/>
                    </a:cubicBezTo>
                    <a:cubicBezTo>
                      <a:pt x="323" y="1"/>
                      <a:pt x="309" y="0"/>
                      <a:pt x="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81" name="Google Shape;8781;p43"/>
              <p:cNvSpPr/>
              <p:nvPr/>
            </p:nvSpPr>
            <p:spPr>
              <a:xfrm>
                <a:off x="4160200" y="4046775"/>
                <a:ext cx="16600" cy="14450"/>
              </a:xfrm>
              <a:custGeom>
                <a:rect b="b" l="l" r="r" t="t"/>
                <a:pathLst>
                  <a:path extrusionOk="0" h="578" w="664">
                    <a:moveTo>
                      <a:pt x="336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73"/>
                      <a:pt x="1" y="248"/>
                      <a:pt x="63" y="398"/>
                    </a:cubicBezTo>
                    <a:cubicBezTo>
                      <a:pt x="112" y="513"/>
                      <a:pt x="219" y="577"/>
                      <a:pt x="335" y="577"/>
                    </a:cubicBezTo>
                    <a:cubicBezTo>
                      <a:pt x="369" y="577"/>
                      <a:pt x="404" y="571"/>
                      <a:pt x="438" y="560"/>
                    </a:cubicBezTo>
                    <a:cubicBezTo>
                      <a:pt x="588" y="498"/>
                      <a:pt x="663" y="335"/>
                      <a:pt x="601" y="185"/>
                    </a:cubicBezTo>
                    <a:cubicBezTo>
                      <a:pt x="563" y="71"/>
                      <a:pt x="453" y="1"/>
                      <a:pt x="3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82" name="Google Shape;8782;p43"/>
              <p:cNvSpPr/>
              <p:nvPr/>
            </p:nvSpPr>
            <p:spPr>
              <a:xfrm>
                <a:off x="4044575" y="4164700"/>
                <a:ext cx="17250" cy="12725"/>
              </a:xfrm>
              <a:custGeom>
                <a:rect b="b" l="l" r="r" t="t"/>
                <a:pathLst>
                  <a:path extrusionOk="0" h="509" w="690">
                    <a:moveTo>
                      <a:pt x="491" y="1"/>
                    </a:moveTo>
                    <a:cubicBezTo>
                      <a:pt x="278" y="1"/>
                      <a:pt x="0" y="284"/>
                      <a:pt x="214" y="442"/>
                    </a:cubicBezTo>
                    <a:cubicBezTo>
                      <a:pt x="264" y="486"/>
                      <a:pt x="329" y="509"/>
                      <a:pt x="395" y="509"/>
                    </a:cubicBezTo>
                    <a:cubicBezTo>
                      <a:pt x="476" y="509"/>
                      <a:pt x="559" y="474"/>
                      <a:pt x="614" y="404"/>
                    </a:cubicBezTo>
                    <a:cubicBezTo>
                      <a:pt x="664" y="342"/>
                      <a:pt x="689" y="267"/>
                      <a:pt x="677" y="192"/>
                    </a:cubicBezTo>
                    <a:cubicBezTo>
                      <a:pt x="677" y="167"/>
                      <a:pt x="664" y="142"/>
                      <a:pt x="664" y="117"/>
                    </a:cubicBezTo>
                    <a:cubicBezTo>
                      <a:pt x="629" y="34"/>
                      <a:pt x="564" y="1"/>
                      <a:pt x="4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83" name="Google Shape;8783;p43"/>
              <p:cNvSpPr/>
              <p:nvPr/>
            </p:nvSpPr>
            <p:spPr>
              <a:xfrm>
                <a:off x="4014300" y="4142125"/>
                <a:ext cx="17250" cy="14400"/>
              </a:xfrm>
              <a:custGeom>
                <a:rect b="b" l="l" r="r" t="t"/>
                <a:pathLst>
                  <a:path extrusionOk="0" h="576" w="690">
                    <a:moveTo>
                      <a:pt x="319" y="0"/>
                    </a:moveTo>
                    <a:cubicBezTo>
                      <a:pt x="184" y="0"/>
                      <a:pt x="49" y="92"/>
                      <a:pt x="26" y="245"/>
                    </a:cubicBezTo>
                    <a:cubicBezTo>
                      <a:pt x="1" y="408"/>
                      <a:pt x="113" y="545"/>
                      <a:pt x="276" y="570"/>
                    </a:cubicBezTo>
                    <a:cubicBezTo>
                      <a:pt x="295" y="574"/>
                      <a:pt x="314" y="576"/>
                      <a:pt x="333" y="576"/>
                    </a:cubicBezTo>
                    <a:cubicBezTo>
                      <a:pt x="551" y="576"/>
                      <a:pt x="689" y="316"/>
                      <a:pt x="551" y="120"/>
                    </a:cubicBezTo>
                    <a:cubicBezTo>
                      <a:pt x="492" y="38"/>
                      <a:pt x="406" y="0"/>
                      <a:pt x="3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84" name="Google Shape;8784;p43"/>
              <p:cNvSpPr/>
              <p:nvPr/>
            </p:nvSpPr>
            <p:spPr>
              <a:xfrm>
                <a:off x="3989325" y="4076425"/>
                <a:ext cx="17325" cy="12875"/>
              </a:xfrm>
              <a:custGeom>
                <a:rect b="b" l="l" r="r" t="t"/>
                <a:pathLst>
                  <a:path extrusionOk="0" h="515" w="693">
                    <a:moveTo>
                      <a:pt x="484" y="0"/>
                    </a:moveTo>
                    <a:cubicBezTo>
                      <a:pt x="272" y="0"/>
                      <a:pt x="0" y="283"/>
                      <a:pt x="213" y="449"/>
                    </a:cubicBezTo>
                    <a:cubicBezTo>
                      <a:pt x="268" y="494"/>
                      <a:pt x="331" y="514"/>
                      <a:pt x="391" y="514"/>
                    </a:cubicBezTo>
                    <a:cubicBezTo>
                      <a:pt x="548" y="514"/>
                      <a:pt x="693" y="379"/>
                      <a:pt x="675" y="199"/>
                    </a:cubicBezTo>
                    <a:cubicBezTo>
                      <a:pt x="675" y="161"/>
                      <a:pt x="662" y="149"/>
                      <a:pt x="662" y="124"/>
                    </a:cubicBezTo>
                    <a:cubicBezTo>
                      <a:pt x="627" y="36"/>
                      <a:pt x="559" y="0"/>
                      <a:pt x="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85" name="Google Shape;8785;p43"/>
              <p:cNvSpPr/>
              <p:nvPr/>
            </p:nvSpPr>
            <p:spPr>
              <a:xfrm>
                <a:off x="4015600" y="4103050"/>
                <a:ext cx="20400" cy="14625"/>
              </a:xfrm>
              <a:custGeom>
                <a:rect b="b" l="l" r="r" t="t"/>
                <a:pathLst>
                  <a:path extrusionOk="0" h="585" w="816">
                    <a:moveTo>
                      <a:pt x="399" y="0"/>
                    </a:moveTo>
                    <a:cubicBezTo>
                      <a:pt x="63" y="0"/>
                      <a:pt x="1" y="548"/>
                      <a:pt x="386" y="583"/>
                    </a:cubicBezTo>
                    <a:cubicBezTo>
                      <a:pt x="395" y="584"/>
                      <a:pt x="403" y="584"/>
                      <a:pt x="411" y="584"/>
                    </a:cubicBezTo>
                    <a:cubicBezTo>
                      <a:pt x="752" y="584"/>
                      <a:pt x="816" y="82"/>
                      <a:pt x="474" y="9"/>
                    </a:cubicBezTo>
                    <a:cubicBezTo>
                      <a:pt x="448" y="3"/>
                      <a:pt x="423" y="0"/>
                      <a:pt x="3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86" name="Google Shape;8786;p43"/>
              <p:cNvSpPr/>
              <p:nvPr/>
            </p:nvSpPr>
            <p:spPr>
              <a:xfrm>
                <a:off x="4163025" y="4086825"/>
                <a:ext cx="15800" cy="14375"/>
              </a:xfrm>
              <a:custGeom>
                <a:rect b="b" l="l" r="r" t="t"/>
                <a:pathLst>
                  <a:path extrusionOk="0" h="575" w="632">
                    <a:moveTo>
                      <a:pt x="298" y="0"/>
                    </a:moveTo>
                    <a:cubicBezTo>
                      <a:pt x="166" y="0"/>
                      <a:pt x="36" y="92"/>
                      <a:pt x="13" y="245"/>
                    </a:cubicBezTo>
                    <a:cubicBezTo>
                      <a:pt x="0" y="320"/>
                      <a:pt x="13" y="395"/>
                      <a:pt x="63" y="458"/>
                    </a:cubicBezTo>
                    <a:cubicBezTo>
                      <a:pt x="100" y="520"/>
                      <a:pt x="175" y="558"/>
                      <a:pt x="250" y="570"/>
                    </a:cubicBezTo>
                    <a:cubicBezTo>
                      <a:pt x="267" y="573"/>
                      <a:pt x="283" y="574"/>
                      <a:pt x="299" y="574"/>
                    </a:cubicBezTo>
                    <a:cubicBezTo>
                      <a:pt x="488" y="574"/>
                      <a:pt x="632" y="379"/>
                      <a:pt x="563" y="183"/>
                    </a:cubicBezTo>
                    <a:cubicBezTo>
                      <a:pt x="550" y="158"/>
                      <a:pt x="538" y="133"/>
                      <a:pt x="525" y="120"/>
                    </a:cubicBezTo>
                    <a:cubicBezTo>
                      <a:pt x="467" y="38"/>
                      <a:pt x="382" y="0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87" name="Google Shape;8787;p43"/>
              <p:cNvSpPr/>
              <p:nvPr/>
            </p:nvSpPr>
            <p:spPr>
              <a:xfrm>
                <a:off x="4095225" y="4072625"/>
                <a:ext cx="17375" cy="14525"/>
              </a:xfrm>
              <a:custGeom>
                <a:rect b="b" l="l" r="r" t="t"/>
                <a:pathLst>
                  <a:path extrusionOk="0" h="581" w="695">
                    <a:moveTo>
                      <a:pt x="351" y="1"/>
                    </a:moveTo>
                    <a:cubicBezTo>
                      <a:pt x="257" y="1"/>
                      <a:pt x="165" y="48"/>
                      <a:pt x="113" y="138"/>
                    </a:cubicBezTo>
                    <a:cubicBezTo>
                      <a:pt x="1" y="313"/>
                      <a:pt x="113" y="551"/>
                      <a:pt x="313" y="576"/>
                    </a:cubicBezTo>
                    <a:cubicBezTo>
                      <a:pt x="330" y="579"/>
                      <a:pt x="346" y="580"/>
                      <a:pt x="362" y="580"/>
                    </a:cubicBezTo>
                    <a:cubicBezTo>
                      <a:pt x="551" y="580"/>
                      <a:pt x="694" y="384"/>
                      <a:pt x="625" y="188"/>
                    </a:cubicBezTo>
                    <a:cubicBezTo>
                      <a:pt x="613" y="163"/>
                      <a:pt x="600" y="138"/>
                      <a:pt x="588" y="126"/>
                    </a:cubicBezTo>
                    <a:cubicBezTo>
                      <a:pt x="528" y="42"/>
                      <a:pt x="438" y="1"/>
                      <a:pt x="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88" name="Google Shape;8788;p43"/>
              <p:cNvSpPr/>
              <p:nvPr/>
            </p:nvSpPr>
            <p:spPr>
              <a:xfrm>
                <a:off x="4114050" y="4141800"/>
                <a:ext cx="16350" cy="11775"/>
              </a:xfrm>
              <a:custGeom>
                <a:rect b="b" l="l" r="r" t="t"/>
                <a:pathLst>
                  <a:path extrusionOk="0" h="471" w="654">
                    <a:moveTo>
                      <a:pt x="320" y="1"/>
                    </a:moveTo>
                    <a:cubicBezTo>
                      <a:pt x="188" y="1"/>
                      <a:pt x="58" y="93"/>
                      <a:pt x="35" y="246"/>
                    </a:cubicBezTo>
                    <a:lnTo>
                      <a:pt x="22" y="246"/>
                    </a:lnTo>
                    <a:cubicBezTo>
                      <a:pt x="0" y="401"/>
                      <a:pt x="134" y="471"/>
                      <a:pt x="278" y="471"/>
                    </a:cubicBezTo>
                    <a:cubicBezTo>
                      <a:pt x="458" y="471"/>
                      <a:pt x="654" y="363"/>
                      <a:pt x="585" y="183"/>
                    </a:cubicBezTo>
                    <a:cubicBezTo>
                      <a:pt x="572" y="158"/>
                      <a:pt x="560" y="133"/>
                      <a:pt x="547" y="121"/>
                    </a:cubicBezTo>
                    <a:cubicBezTo>
                      <a:pt x="489" y="38"/>
                      <a:pt x="404" y="1"/>
                      <a:pt x="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89" name="Google Shape;8789;p43"/>
              <p:cNvSpPr/>
              <p:nvPr/>
            </p:nvSpPr>
            <p:spPr>
              <a:xfrm>
                <a:off x="4050575" y="4123575"/>
                <a:ext cx="18500" cy="14450"/>
              </a:xfrm>
              <a:custGeom>
                <a:rect b="b" l="l" r="r" t="t"/>
                <a:pathLst>
                  <a:path extrusionOk="0" h="578" w="740">
                    <a:moveTo>
                      <a:pt x="403" y="0"/>
                    </a:moveTo>
                    <a:cubicBezTo>
                      <a:pt x="194" y="0"/>
                      <a:pt x="0" y="238"/>
                      <a:pt x="162" y="462"/>
                    </a:cubicBezTo>
                    <a:cubicBezTo>
                      <a:pt x="224" y="543"/>
                      <a:pt x="305" y="578"/>
                      <a:pt x="386" y="578"/>
                    </a:cubicBezTo>
                    <a:cubicBezTo>
                      <a:pt x="566" y="578"/>
                      <a:pt x="740" y="404"/>
                      <a:pt x="662" y="187"/>
                    </a:cubicBezTo>
                    <a:cubicBezTo>
                      <a:pt x="662" y="162"/>
                      <a:pt x="649" y="137"/>
                      <a:pt x="637" y="125"/>
                    </a:cubicBezTo>
                    <a:cubicBezTo>
                      <a:pt x="570" y="37"/>
                      <a:pt x="485" y="0"/>
                      <a:pt x="4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90" name="Google Shape;8790;p43"/>
              <p:cNvSpPr/>
              <p:nvPr/>
            </p:nvSpPr>
            <p:spPr>
              <a:xfrm>
                <a:off x="4023025" y="4057300"/>
                <a:ext cx="18050" cy="14475"/>
              </a:xfrm>
              <a:custGeom>
                <a:rect b="b" l="l" r="r" t="t"/>
                <a:pathLst>
                  <a:path extrusionOk="0" h="579" w="722">
                    <a:moveTo>
                      <a:pt x="374" y="0"/>
                    </a:moveTo>
                    <a:cubicBezTo>
                      <a:pt x="182" y="0"/>
                      <a:pt x="0" y="207"/>
                      <a:pt x="114" y="427"/>
                    </a:cubicBezTo>
                    <a:cubicBezTo>
                      <a:pt x="174" y="533"/>
                      <a:pt x="269" y="579"/>
                      <a:pt x="363" y="579"/>
                    </a:cubicBezTo>
                    <a:cubicBezTo>
                      <a:pt x="544" y="579"/>
                      <a:pt x="721" y="411"/>
                      <a:pt x="639" y="189"/>
                    </a:cubicBezTo>
                    <a:cubicBezTo>
                      <a:pt x="639" y="164"/>
                      <a:pt x="627" y="139"/>
                      <a:pt x="602" y="127"/>
                    </a:cubicBezTo>
                    <a:cubicBezTo>
                      <a:pt x="538" y="37"/>
                      <a:pt x="455" y="0"/>
                      <a:pt x="3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91" name="Google Shape;8791;p43"/>
              <p:cNvSpPr/>
              <p:nvPr/>
            </p:nvSpPr>
            <p:spPr>
              <a:xfrm>
                <a:off x="4072775" y="4187800"/>
                <a:ext cx="18675" cy="14450"/>
              </a:xfrm>
              <a:custGeom>
                <a:rect b="b" l="l" r="r" t="t"/>
                <a:pathLst>
                  <a:path extrusionOk="0" h="578" w="747">
                    <a:moveTo>
                      <a:pt x="385" y="1"/>
                    </a:moveTo>
                    <a:cubicBezTo>
                      <a:pt x="130" y="1"/>
                      <a:pt x="0" y="342"/>
                      <a:pt x="211" y="518"/>
                    </a:cubicBezTo>
                    <a:cubicBezTo>
                      <a:pt x="268" y="559"/>
                      <a:pt x="330" y="578"/>
                      <a:pt x="389" y="578"/>
                    </a:cubicBezTo>
                    <a:cubicBezTo>
                      <a:pt x="579" y="578"/>
                      <a:pt x="747" y="392"/>
                      <a:pt x="661" y="193"/>
                    </a:cubicBezTo>
                    <a:cubicBezTo>
                      <a:pt x="624" y="93"/>
                      <a:pt x="536" y="18"/>
                      <a:pt x="436" y="5"/>
                    </a:cubicBezTo>
                    <a:cubicBezTo>
                      <a:pt x="418" y="2"/>
                      <a:pt x="401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92" name="Google Shape;8792;p43"/>
              <p:cNvSpPr/>
              <p:nvPr/>
            </p:nvSpPr>
            <p:spPr>
              <a:xfrm>
                <a:off x="4135225" y="4015500"/>
                <a:ext cx="16975" cy="14450"/>
              </a:xfrm>
              <a:custGeom>
                <a:rect b="b" l="l" r="r" t="t"/>
                <a:pathLst>
                  <a:path extrusionOk="0" h="578" w="679">
                    <a:moveTo>
                      <a:pt x="301" y="1"/>
                    </a:moveTo>
                    <a:cubicBezTo>
                      <a:pt x="167" y="1"/>
                      <a:pt x="35" y="91"/>
                      <a:pt x="13" y="249"/>
                    </a:cubicBezTo>
                    <a:cubicBezTo>
                      <a:pt x="0" y="324"/>
                      <a:pt x="25" y="399"/>
                      <a:pt x="63" y="461"/>
                    </a:cubicBezTo>
                    <a:cubicBezTo>
                      <a:pt x="113" y="524"/>
                      <a:pt x="175" y="561"/>
                      <a:pt x="250" y="574"/>
                    </a:cubicBezTo>
                    <a:cubicBezTo>
                      <a:pt x="266" y="576"/>
                      <a:pt x="281" y="577"/>
                      <a:pt x="296" y="577"/>
                    </a:cubicBezTo>
                    <a:cubicBezTo>
                      <a:pt x="532" y="577"/>
                      <a:pt x="678" y="312"/>
                      <a:pt x="537" y="124"/>
                    </a:cubicBezTo>
                    <a:cubicBezTo>
                      <a:pt x="478" y="40"/>
                      <a:pt x="389" y="1"/>
                      <a:pt x="3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93" name="Google Shape;8793;p43"/>
              <p:cNvSpPr/>
              <p:nvPr/>
            </p:nvSpPr>
            <p:spPr>
              <a:xfrm>
                <a:off x="4200500" y="4030100"/>
                <a:ext cx="17000" cy="14525"/>
              </a:xfrm>
              <a:custGeom>
                <a:rect b="b" l="l" r="r" t="t"/>
                <a:pathLst>
                  <a:path extrusionOk="0" h="581" w="680">
                    <a:moveTo>
                      <a:pt x="300" y="0"/>
                    </a:moveTo>
                    <a:cubicBezTo>
                      <a:pt x="165" y="0"/>
                      <a:pt x="36" y="88"/>
                      <a:pt x="13" y="240"/>
                    </a:cubicBezTo>
                    <a:cubicBezTo>
                      <a:pt x="1" y="315"/>
                      <a:pt x="26" y="390"/>
                      <a:pt x="63" y="452"/>
                    </a:cubicBezTo>
                    <a:cubicBezTo>
                      <a:pt x="113" y="515"/>
                      <a:pt x="176" y="565"/>
                      <a:pt x="263" y="577"/>
                    </a:cubicBezTo>
                    <a:cubicBezTo>
                      <a:pt x="278" y="580"/>
                      <a:pt x="293" y="581"/>
                      <a:pt x="307" y="581"/>
                    </a:cubicBezTo>
                    <a:cubicBezTo>
                      <a:pt x="533" y="581"/>
                      <a:pt x="679" y="315"/>
                      <a:pt x="538" y="115"/>
                    </a:cubicBezTo>
                    <a:cubicBezTo>
                      <a:pt x="475" y="37"/>
                      <a:pt x="386" y="0"/>
                      <a:pt x="3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94" name="Google Shape;8794;p43"/>
              <p:cNvSpPr/>
              <p:nvPr/>
            </p:nvSpPr>
            <p:spPr>
              <a:xfrm>
                <a:off x="4228000" y="4101650"/>
                <a:ext cx="19725" cy="14175"/>
              </a:xfrm>
              <a:custGeom>
                <a:rect b="b" l="l" r="r" t="t"/>
                <a:pathLst>
                  <a:path extrusionOk="0" h="567" w="789">
                    <a:moveTo>
                      <a:pt x="389" y="0"/>
                    </a:moveTo>
                    <a:cubicBezTo>
                      <a:pt x="35" y="0"/>
                      <a:pt x="0" y="528"/>
                      <a:pt x="363" y="565"/>
                    </a:cubicBezTo>
                    <a:cubicBezTo>
                      <a:pt x="375" y="566"/>
                      <a:pt x="388" y="566"/>
                      <a:pt x="399" y="566"/>
                    </a:cubicBezTo>
                    <a:cubicBezTo>
                      <a:pt x="730" y="566"/>
                      <a:pt x="788" y="75"/>
                      <a:pt x="451" y="2"/>
                    </a:cubicBezTo>
                    <a:lnTo>
                      <a:pt x="426" y="2"/>
                    </a:lnTo>
                    <a:cubicBezTo>
                      <a:pt x="413" y="1"/>
                      <a:pt x="401" y="0"/>
                      <a:pt x="3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95" name="Google Shape;8795;p43"/>
              <p:cNvSpPr/>
              <p:nvPr/>
            </p:nvSpPr>
            <p:spPr>
              <a:xfrm>
                <a:off x="4190525" y="4145675"/>
                <a:ext cx="16575" cy="14400"/>
              </a:xfrm>
              <a:custGeom>
                <a:rect b="b" l="l" r="r" t="t"/>
                <a:pathLst>
                  <a:path extrusionOk="0" h="576" w="663">
                    <a:moveTo>
                      <a:pt x="321" y="0"/>
                    </a:moveTo>
                    <a:cubicBezTo>
                      <a:pt x="289" y="0"/>
                      <a:pt x="256" y="5"/>
                      <a:pt x="225" y="16"/>
                    </a:cubicBezTo>
                    <a:cubicBezTo>
                      <a:pt x="75" y="78"/>
                      <a:pt x="0" y="241"/>
                      <a:pt x="62" y="391"/>
                    </a:cubicBezTo>
                    <a:cubicBezTo>
                      <a:pt x="110" y="505"/>
                      <a:pt x="215" y="575"/>
                      <a:pt x="329" y="575"/>
                    </a:cubicBezTo>
                    <a:cubicBezTo>
                      <a:pt x="365" y="575"/>
                      <a:pt x="401" y="568"/>
                      <a:pt x="437" y="553"/>
                    </a:cubicBezTo>
                    <a:cubicBezTo>
                      <a:pt x="587" y="503"/>
                      <a:pt x="662" y="328"/>
                      <a:pt x="600" y="191"/>
                    </a:cubicBezTo>
                    <a:cubicBezTo>
                      <a:pt x="560" y="72"/>
                      <a:pt x="443" y="0"/>
                      <a:pt x="3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96" name="Google Shape;8796;p43"/>
              <p:cNvSpPr/>
              <p:nvPr/>
            </p:nvSpPr>
            <p:spPr>
              <a:xfrm>
                <a:off x="4032525" y="4026250"/>
                <a:ext cx="17975" cy="14525"/>
              </a:xfrm>
              <a:custGeom>
                <a:rect b="b" l="l" r="r" t="t"/>
                <a:pathLst>
                  <a:path extrusionOk="0" h="581" w="719">
                    <a:moveTo>
                      <a:pt x="347" y="0"/>
                    </a:moveTo>
                    <a:cubicBezTo>
                      <a:pt x="171" y="0"/>
                      <a:pt x="0" y="154"/>
                      <a:pt x="72" y="369"/>
                    </a:cubicBezTo>
                    <a:cubicBezTo>
                      <a:pt x="114" y="518"/>
                      <a:pt x="223" y="580"/>
                      <a:pt x="335" y="580"/>
                    </a:cubicBezTo>
                    <a:cubicBezTo>
                      <a:pt x="524" y="580"/>
                      <a:pt x="719" y="404"/>
                      <a:pt x="609" y="169"/>
                    </a:cubicBezTo>
                    <a:cubicBezTo>
                      <a:pt x="550" y="51"/>
                      <a:pt x="448" y="0"/>
                      <a:pt x="3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97" name="Google Shape;8797;p43"/>
              <p:cNvSpPr/>
              <p:nvPr/>
            </p:nvSpPr>
            <p:spPr>
              <a:xfrm>
                <a:off x="4144350" y="3982725"/>
                <a:ext cx="18025" cy="14525"/>
              </a:xfrm>
              <a:custGeom>
                <a:rect b="b" l="l" r="r" t="t"/>
                <a:pathLst>
                  <a:path extrusionOk="0" h="581" w="721">
                    <a:moveTo>
                      <a:pt x="354" y="1"/>
                    </a:moveTo>
                    <a:cubicBezTo>
                      <a:pt x="176" y="1"/>
                      <a:pt x="0" y="156"/>
                      <a:pt x="72" y="373"/>
                    </a:cubicBezTo>
                    <a:cubicBezTo>
                      <a:pt x="114" y="519"/>
                      <a:pt x="220" y="580"/>
                      <a:pt x="330" y="580"/>
                    </a:cubicBezTo>
                    <a:cubicBezTo>
                      <a:pt x="520" y="580"/>
                      <a:pt x="721" y="398"/>
                      <a:pt x="610" y="160"/>
                    </a:cubicBezTo>
                    <a:cubicBezTo>
                      <a:pt x="552" y="49"/>
                      <a:pt x="452" y="1"/>
                      <a:pt x="3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98" name="Google Shape;8798;p43"/>
              <p:cNvSpPr/>
              <p:nvPr/>
            </p:nvSpPr>
            <p:spPr>
              <a:xfrm>
                <a:off x="4068600" y="4006700"/>
                <a:ext cx="17800" cy="14475"/>
              </a:xfrm>
              <a:custGeom>
                <a:rect b="b" l="l" r="r" t="t"/>
                <a:pathLst>
                  <a:path extrusionOk="0" h="579" w="712">
                    <a:moveTo>
                      <a:pt x="377" y="1"/>
                    </a:moveTo>
                    <a:cubicBezTo>
                      <a:pt x="182" y="1"/>
                      <a:pt x="0" y="204"/>
                      <a:pt x="116" y="426"/>
                    </a:cubicBezTo>
                    <a:cubicBezTo>
                      <a:pt x="166" y="501"/>
                      <a:pt x="241" y="551"/>
                      <a:pt x="328" y="576"/>
                    </a:cubicBezTo>
                    <a:cubicBezTo>
                      <a:pt x="340" y="577"/>
                      <a:pt x="351" y="578"/>
                      <a:pt x="362" y="578"/>
                    </a:cubicBezTo>
                    <a:cubicBezTo>
                      <a:pt x="559" y="578"/>
                      <a:pt x="712" y="377"/>
                      <a:pt x="641" y="176"/>
                    </a:cubicBezTo>
                    <a:cubicBezTo>
                      <a:pt x="628" y="151"/>
                      <a:pt x="616" y="139"/>
                      <a:pt x="603" y="114"/>
                    </a:cubicBezTo>
                    <a:cubicBezTo>
                      <a:pt x="538" y="34"/>
                      <a:pt x="456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99" name="Google Shape;8799;p43"/>
              <p:cNvSpPr/>
              <p:nvPr/>
            </p:nvSpPr>
            <p:spPr>
              <a:xfrm>
                <a:off x="4298600" y="4060450"/>
                <a:ext cx="17700" cy="14500"/>
              </a:xfrm>
              <a:custGeom>
                <a:rect b="b" l="l" r="r" t="t"/>
                <a:pathLst>
                  <a:path extrusionOk="0" h="580" w="708">
                    <a:moveTo>
                      <a:pt x="362" y="0"/>
                    </a:moveTo>
                    <a:cubicBezTo>
                      <a:pt x="267" y="0"/>
                      <a:pt x="172" y="47"/>
                      <a:pt x="113" y="138"/>
                    </a:cubicBezTo>
                    <a:cubicBezTo>
                      <a:pt x="1" y="313"/>
                      <a:pt x="113" y="538"/>
                      <a:pt x="326" y="575"/>
                    </a:cubicBezTo>
                    <a:cubicBezTo>
                      <a:pt x="342" y="578"/>
                      <a:pt x="357" y="580"/>
                      <a:pt x="373" y="580"/>
                    </a:cubicBezTo>
                    <a:cubicBezTo>
                      <a:pt x="563" y="580"/>
                      <a:pt x="708" y="373"/>
                      <a:pt x="638" y="188"/>
                    </a:cubicBezTo>
                    <a:cubicBezTo>
                      <a:pt x="626" y="163"/>
                      <a:pt x="613" y="138"/>
                      <a:pt x="601" y="126"/>
                    </a:cubicBezTo>
                    <a:cubicBezTo>
                      <a:pt x="540" y="41"/>
                      <a:pt x="451" y="0"/>
                      <a:pt x="3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00" name="Google Shape;8800;p43"/>
              <p:cNvSpPr/>
              <p:nvPr/>
            </p:nvSpPr>
            <p:spPr>
              <a:xfrm>
                <a:off x="4309550" y="4021400"/>
                <a:ext cx="15325" cy="14425"/>
              </a:xfrm>
              <a:custGeom>
                <a:rect b="b" l="l" r="r" t="t"/>
                <a:pathLst>
                  <a:path extrusionOk="0" h="577" w="613">
                    <a:moveTo>
                      <a:pt x="309" y="1"/>
                    </a:moveTo>
                    <a:cubicBezTo>
                      <a:pt x="181" y="1"/>
                      <a:pt x="52" y="83"/>
                      <a:pt x="25" y="238"/>
                    </a:cubicBezTo>
                    <a:cubicBezTo>
                      <a:pt x="0" y="438"/>
                      <a:pt x="153" y="577"/>
                      <a:pt x="313" y="577"/>
                    </a:cubicBezTo>
                    <a:cubicBezTo>
                      <a:pt x="393" y="577"/>
                      <a:pt x="475" y="542"/>
                      <a:pt x="538" y="463"/>
                    </a:cubicBezTo>
                    <a:cubicBezTo>
                      <a:pt x="588" y="413"/>
                      <a:pt x="613" y="325"/>
                      <a:pt x="600" y="250"/>
                    </a:cubicBezTo>
                    <a:cubicBezTo>
                      <a:pt x="600" y="225"/>
                      <a:pt x="588" y="200"/>
                      <a:pt x="575" y="188"/>
                    </a:cubicBezTo>
                    <a:cubicBezTo>
                      <a:pt x="529" y="61"/>
                      <a:pt x="419" y="1"/>
                      <a:pt x="3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01" name="Google Shape;8801;p43"/>
              <p:cNvSpPr/>
              <p:nvPr/>
            </p:nvSpPr>
            <p:spPr>
              <a:xfrm>
                <a:off x="4344225" y="4020450"/>
                <a:ext cx="17375" cy="14525"/>
              </a:xfrm>
              <a:custGeom>
                <a:rect b="b" l="l" r="r" t="t"/>
                <a:pathLst>
                  <a:path extrusionOk="0" h="581" w="695">
                    <a:moveTo>
                      <a:pt x="349" y="1"/>
                    </a:moveTo>
                    <a:cubicBezTo>
                      <a:pt x="254" y="1"/>
                      <a:pt x="159" y="48"/>
                      <a:pt x="100" y="138"/>
                    </a:cubicBezTo>
                    <a:cubicBezTo>
                      <a:pt x="0" y="326"/>
                      <a:pt x="100" y="551"/>
                      <a:pt x="313" y="576"/>
                    </a:cubicBezTo>
                    <a:cubicBezTo>
                      <a:pt x="329" y="579"/>
                      <a:pt x="346" y="580"/>
                      <a:pt x="362" y="580"/>
                    </a:cubicBezTo>
                    <a:cubicBezTo>
                      <a:pt x="551" y="580"/>
                      <a:pt x="694" y="384"/>
                      <a:pt x="625" y="188"/>
                    </a:cubicBezTo>
                    <a:cubicBezTo>
                      <a:pt x="613" y="163"/>
                      <a:pt x="600" y="151"/>
                      <a:pt x="588" y="126"/>
                    </a:cubicBezTo>
                    <a:cubicBezTo>
                      <a:pt x="527" y="42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02" name="Google Shape;8802;p43"/>
              <p:cNvSpPr/>
              <p:nvPr/>
            </p:nvSpPr>
            <p:spPr>
              <a:xfrm>
                <a:off x="4283975" y="3960675"/>
                <a:ext cx="18750" cy="14450"/>
              </a:xfrm>
              <a:custGeom>
                <a:rect b="b" l="l" r="r" t="t"/>
                <a:pathLst>
                  <a:path extrusionOk="0" h="578" w="750">
                    <a:moveTo>
                      <a:pt x="395" y="1"/>
                    </a:moveTo>
                    <a:cubicBezTo>
                      <a:pt x="130" y="1"/>
                      <a:pt x="1" y="342"/>
                      <a:pt x="223" y="518"/>
                    </a:cubicBezTo>
                    <a:cubicBezTo>
                      <a:pt x="277" y="559"/>
                      <a:pt x="336" y="577"/>
                      <a:pt x="394" y="577"/>
                    </a:cubicBezTo>
                    <a:cubicBezTo>
                      <a:pt x="579" y="577"/>
                      <a:pt x="750" y="390"/>
                      <a:pt x="673" y="180"/>
                    </a:cubicBezTo>
                    <a:cubicBezTo>
                      <a:pt x="661" y="155"/>
                      <a:pt x="648" y="143"/>
                      <a:pt x="636" y="118"/>
                    </a:cubicBezTo>
                    <a:cubicBezTo>
                      <a:pt x="586" y="55"/>
                      <a:pt x="523" y="18"/>
                      <a:pt x="448" y="5"/>
                    </a:cubicBezTo>
                    <a:cubicBezTo>
                      <a:pt x="430" y="2"/>
                      <a:pt x="412" y="1"/>
                      <a:pt x="3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03" name="Google Shape;8803;p43"/>
              <p:cNvSpPr/>
              <p:nvPr/>
            </p:nvSpPr>
            <p:spPr>
              <a:xfrm>
                <a:off x="4323925" y="3948825"/>
                <a:ext cx="15775" cy="14550"/>
              </a:xfrm>
              <a:custGeom>
                <a:rect b="b" l="l" r="r" t="t"/>
                <a:pathLst>
                  <a:path extrusionOk="0" h="582" w="631">
                    <a:moveTo>
                      <a:pt x="328" y="1"/>
                    </a:moveTo>
                    <a:cubicBezTo>
                      <a:pt x="246" y="1"/>
                      <a:pt x="161" y="37"/>
                      <a:pt x="100" y="117"/>
                    </a:cubicBezTo>
                    <a:cubicBezTo>
                      <a:pt x="0" y="229"/>
                      <a:pt x="13" y="417"/>
                      <a:pt x="138" y="517"/>
                    </a:cubicBezTo>
                    <a:cubicBezTo>
                      <a:pt x="193" y="562"/>
                      <a:pt x="256" y="582"/>
                      <a:pt x="317" y="582"/>
                    </a:cubicBezTo>
                    <a:cubicBezTo>
                      <a:pt x="479" y="582"/>
                      <a:pt x="631" y="444"/>
                      <a:pt x="612" y="254"/>
                    </a:cubicBezTo>
                    <a:cubicBezTo>
                      <a:pt x="597" y="98"/>
                      <a:pt x="465" y="1"/>
                      <a:pt x="3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04" name="Google Shape;8804;p43"/>
              <p:cNvSpPr/>
              <p:nvPr/>
            </p:nvSpPr>
            <p:spPr>
              <a:xfrm>
                <a:off x="4270500" y="3993925"/>
                <a:ext cx="17500" cy="14250"/>
              </a:xfrm>
              <a:custGeom>
                <a:rect b="b" l="l" r="r" t="t"/>
                <a:pathLst>
                  <a:path extrusionOk="0" h="570" w="700">
                    <a:moveTo>
                      <a:pt x="384" y="1"/>
                    </a:moveTo>
                    <a:cubicBezTo>
                      <a:pt x="296" y="1"/>
                      <a:pt x="208" y="39"/>
                      <a:pt x="150" y="112"/>
                    </a:cubicBezTo>
                    <a:cubicBezTo>
                      <a:pt x="1" y="327"/>
                      <a:pt x="193" y="569"/>
                      <a:pt x="398" y="569"/>
                    </a:cubicBezTo>
                    <a:cubicBezTo>
                      <a:pt x="468" y="569"/>
                      <a:pt x="540" y="541"/>
                      <a:pt x="600" y="475"/>
                    </a:cubicBezTo>
                    <a:cubicBezTo>
                      <a:pt x="700" y="350"/>
                      <a:pt x="687" y="162"/>
                      <a:pt x="563" y="62"/>
                    </a:cubicBezTo>
                    <a:cubicBezTo>
                      <a:pt x="510" y="21"/>
                      <a:pt x="447" y="1"/>
                      <a:pt x="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05" name="Google Shape;8805;p43"/>
              <p:cNvSpPr/>
              <p:nvPr/>
            </p:nvSpPr>
            <p:spPr>
              <a:xfrm>
                <a:off x="4351100" y="3983050"/>
                <a:ext cx="16275" cy="14425"/>
              </a:xfrm>
              <a:custGeom>
                <a:rect b="b" l="l" r="r" t="t"/>
                <a:pathLst>
                  <a:path extrusionOk="0" h="577" w="651">
                    <a:moveTo>
                      <a:pt x="334" y="0"/>
                    </a:moveTo>
                    <a:cubicBezTo>
                      <a:pt x="298" y="0"/>
                      <a:pt x="261" y="7"/>
                      <a:pt x="225" y="22"/>
                    </a:cubicBezTo>
                    <a:cubicBezTo>
                      <a:pt x="75" y="72"/>
                      <a:pt x="0" y="247"/>
                      <a:pt x="63" y="397"/>
                    </a:cubicBezTo>
                    <a:cubicBezTo>
                      <a:pt x="101" y="513"/>
                      <a:pt x="214" y="577"/>
                      <a:pt x="327" y="577"/>
                    </a:cubicBezTo>
                    <a:cubicBezTo>
                      <a:pt x="361" y="577"/>
                      <a:pt x="394" y="571"/>
                      <a:pt x="425" y="560"/>
                    </a:cubicBezTo>
                    <a:cubicBezTo>
                      <a:pt x="575" y="497"/>
                      <a:pt x="650" y="335"/>
                      <a:pt x="600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06" name="Google Shape;8806;p43"/>
              <p:cNvSpPr/>
              <p:nvPr/>
            </p:nvSpPr>
            <p:spPr>
              <a:xfrm>
                <a:off x="4391750" y="3915375"/>
                <a:ext cx="18675" cy="14575"/>
              </a:xfrm>
              <a:custGeom>
                <a:rect b="b" l="l" r="r" t="t"/>
                <a:pathLst>
                  <a:path extrusionOk="0" h="583" w="747">
                    <a:moveTo>
                      <a:pt x="385" y="1"/>
                    </a:moveTo>
                    <a:cubicBezTo>
                      <a:pt x="130" y="1"/>
                      <a:pt x="0" y="342"/>
                      <a:pt x="211" y="517"/>
                    </a:cubicBezTo>
                    <a:cubicBezTo>
                      <a:pt x="266" y="563"/>
                      <a:pt x="327" y="583"/>
                      <a:pt x="386" y="583"/>
                    </a:cubicBezTo>
                    <a:cubicBezTo>
                      <a:pt x="573" y="583"/>
                      <a:pt x="746" y="389"/>
                      <a:pt x="661" y="180"/>
                    </a:cubicBezTo>
                    <a:cubicBezTo>
                      <a:pt x="649" y="168"/>
                      <a:pt x="636" y="143"/>
                      <a:pt x="624" y="118"/>
                    </a:cubicBezTo>
                    <a:cubicBezTo>
                      <a:pt x="586" y="55"/>
                      <a:pt x="511" y="18"/>
                      <a:pt x="436" y="5"/>
                    </a:cubicBezTo>
                    <a:cubicBezTo>
                      <a:pt x="419" y="2"/>
                      <a:pt x="401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07" name="Google Shape;8807;p43"/>
              <p:cNvSpPr/>
              <p:nvPr/>
            </p:nvSpPr>
            <p:spPr>
              <a:xfrm>
                <a:off x="4380475" y="3961175"/>
                <a:ext cx="16250" cy="14575"/>
              </a:xfrm>
              <a:custGeom>
                <a:rect b="b" l="l" r="r" t="t"/>
                <a:pathLst>
                  <a:path extrusionOk="0" h="583" w="650">
                    <a:moveTo>
                      <a:pt x="323" y="1"/>
                    </a:moveTo>
                    <a:cubicBezTo>
                      <a:pt x="286" y="1"/>
                      <a:pt x="249" y="8"/>
                      <a:pt x="212" y="23"/>
                    </a:cubicBezTo>
                    <a:cubicBezTo>
                      <a:pt x="63" y="85"/>
                      <a:pt x="0" y="248"/>
                      <a:pt x="50" y="398"/>
                    </a:cubicBezTo>
                    <a:cubicBezTo>
                      <a:pt x="97" y="511"/>
                      <a:pt x="203" y="582"/>
                      <a:pt x="316" y="582"/>
                    </a:cubicBezTo>
                    <a:cubicBezTo>
                      <a:pt x="352" y="582"/>
                      <a:pt x="389" y="575"/>
                      <a:pt x="425" y="560"/>
                    </a:cubicBezTo>
                    <a:cubicBezTo>
                      <a:pt x="575" y="510"/>
                      <a:pt x="650" y="335"/>
                      <a:pt x="587" y="185"/>
                    </a:cubicBezTo>
                    <a:cubicBezTo>
                      <a:pt x="549" y="71"/>
                      <a:pt x="439" y="1"/>
                      <a:pt x="3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08" name="Google Shape;8808;p43"/>
              <p:cNvSpPr/>
              <p:nvPr/>
            </p:nvSpPr>
            <p:spPr>
              <a:xfrm>
                <a:off x="4260800" y="4118500"/>
                <a:ext cx="16625" cy="12575"/>
              </a:xfrm>
              <a:custGeom>
                <a:rect b="b" l="l" r="r" t="t"/>
                <a:pathLst>
                  <a:path extrusionOk="0" h="503" w="665">
                    <a:moveTo>
                      <a:pt x="226" y="0"/>
                    </a:moveTo>
                    <a:cubicBezTo>
                      <a:pt x="122" y="0"/>
                      <a:pt x="31" y="48"/>
                      <a:pt x="13" y="165"/>
                    </a:cubicBezTo>
                    <a:cubicBezTo>
                      <a:pt x="1" y="240"/>
                      <a:pt x="13" y="315"/>
                      <a:pt x="63" y="378"/>
                    </a:cubicBezTo>
                    <a:cubicBezTo>
                      <a:pt x="113" y="440"/>
                      <a:pt x="176" y="490"/>
                      <a:pt x="251" y="503"/>
                    </a:cubicBezTo>
                    <a:lnTo>
                      <a:pt x="313" y="503"/>
                    </a:lnTo>
                    <a:lnTo>
                      <a:pt x="551" y="365"/>
                    </a:lnTo>
                    <a:cubicBezTo>
                      <a:pt x="665" y="170"/>
                      <a:pt x="422" y="0"/>
                      <a:pt x="2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09" name="Google Shape;8809;p43"/>
              <p:cNvSpPr/>
              <p:nvPr/>
            </p:nvSpPr>
            <p:spPr>
              <a:xfrm>
                <a:off x="4266750" y="4077175"/>
                <a:ext cx="18125" cy="15000"/>
              </a:xfrm>
              <a:custGeom>
                <a:rect b="b" l="l" r="r" t="t"/>
                <a:pathLst>
                  <a:path extrusionOk="0" h="600" w="725">
                    <a:moveTo>
                      <a:pt x="306" y="1"/>
                    </a:moveTo>
                    <a:cubicBezTo>
                      <a:pt x="224" y="1"/>
                      <a:pt x="140" y="39"/>
                      <a:pt x="75" y="131"/>
                    </a:cubicBezTo>
                    <a:cubicBezTo>
                      <a:pt x="25" y="181"/>
                      <a:pt x="0" y="256"/>
                      <a:pt x="13" y="331"/>
                    </a:cubicBezTo>
                    <a:cubicBezTo>
                      <a:pt x="29" y="498"/>
                      <a:pt x="166" y="600"/>
                      <a:pt x="306" y="600"/>
                    </a:cubicBezTo>
                    <a:cubicBezTo>
                      <a:pt x="385" y="600"/>
                      <a:pt x="466" y="566"/>
                      <a:pt x="525" y="494"/>
                    </a:cubicBezTo>
                    <a:cubicBezTo>
                      <a:pt x="725" y="267"/>
                      <a:pt x="523" y="1"/>
                      <a:pt x="3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10" name="Google Shape;8810;p43"/>
              <p:cNvSpPr/>
              <p:nvPr/>
            </p:nvSpPr>
            <p:spPr>
              <a:xfrm>
                <a:off x="4233000" y="4056825"/>
                <a:ext cx="18550" cy="14350"/>
              </a:xfrm>
              <a:custGeom>
                <a:rect b="b" l="l" r="r" t="t"/>
                <a:pathLst>
                  <a:path extrusionOk="0" h="574" w="742">
                    <a:moveTo>
                      <a:pt x="357" y="0"/>
                    </a:moveTo>
                    <a:cubicBezTo>
                      <a:pt x="263" y="0"/>
                      <a:pt x="170" y="44"/>
                      <a:pt x="113" y="133"/>
                    </a:cubicBezTo>
                    <a:cubicBezTo>
                      <a:pt x="1" y="321"/>
                      <a:pt x="113" y="545"/>
                      <a:pt x="325" y="570"/>
                    </a:cubicBezTo>
                    <a:cubicBezTo>
                      <a:pt x="341" y="573"/>
                      <a:pt x="356" y="574"/>
                      <a:pt x="371" y="574"/>
                    </a:cubicBezTo>
                    <a:cubicBezTo>
                      <a:pt x="596" y="574"/>
                      <a:pt x="741" y="320"/>
                      <a:pt x="600" y="121"/>
                    </a:cubicBezTo>
                    <a:cubicBezTo>
                      <a:pt x="539" y="41"/>
                      <a:pt x="448" y="0"/>
                      <a:pt x="3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11" name="Google Shape;8811;p43"/>
              <p:cNvSpPr/>
              <p:nvPr/>
            </p:nvSpPr>
            <p:spPr>
              <a:xfrm>
                <a:off x="4209225" y="3991175"/>
                <a:ext cx="17375" cy="12825"/>
              </a:xfrm>
              <a:custGeom>
                <a:rect b="b" l="l" r="r" t="t"/>
                <a:pathLst>
                  <a:path extrusionOk="0" h="513" w="695">
                    <a:moveTo>
                      <a:pt x="489" y="1"/>
                    </a:moveTo>
                    <a:cubicBezTo>
                      <a:pt x="277" y="1"/>
                      <a:pt x="1" y="289"/>
                      <a:pt x="214" y="447"/>
                    </a:cubicBezTo>
                    <a:lnTo>
                      <a:pt x="202" y="447"/>
                    </a:lnTo>
                    <a:cubicBezTo>
                      <a:pt x="257" y="492"/>
                      <a:pt x="321" y="512"/>
                      <a:pt x="383" y="512"/>
                    </a:cubicBezTo>
                    <a:cubicBezTo>
                      <a:pt x="543" y="512"/>
                      <a:pt x="695" y="378"/>
                      <a:pt x="677" y="197"/>
                    </a:cubicBezTo>
                    <a:cubicBezTo>
                      <a:pt x="677" y="172"/>
                      <a:pt x="664" y="147"/>
                      <a:pt x="664" y="122"/>
                    </a:cubicBezTo>
                    <a:cubicBezTo>
                      <a:pt x="629" y="35"/>
                      <a:pt x="563" y="1"/>
                      <a:pt x="4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12" name="Google Shape;8812;p43"/>
              <p:cNvSpPr/>
              <p:nvPr/>
            </p:nvSpPr>
            <p:spPr>
              <a:xfrm>
                <a:off x="4238625" y="4017875"/>
                <a:ext cx="16125" cy="14475"/>
              </a:xfrm>
              <a:custGeom>
                <a:rect b="b" l="l" r="r" t="t"/>
                <a:pathLst>
                  <a:path extrusionOk="0" h="579" w="645">
                    <a:moveTo>
                      <a:pt x="308" y="1"/>
                    </a:moveTo>
                    <a:cubicBezTo>
                      <a:pt x="173" y="1"/>
                      <a:pt x="48" y="106"/>
                      <a:pt x="26" y="241"/>
                    </a:cubicBezTo>
                    <a:cubicBezTo>
                      <a:pt x="1" y="404"/>
                      <a:pt x="100" y="554"/>
                      <a:pt x="263" y="579"/>
                    </a:cubicBezTo>
                    <a:lnTo>
                      <a:pt x="263" y="566"/>
                    </a:lnTo>
                    <a:cubicBezTo>
                      <a:pt x="280" y="569"/>
                      <a:pt x="298" y="571"/>
                      <a:pt x="314" y="571"/>
                    </a:cubicBezTo>
                    <a:cubicBezTo>
                      <a:pt x="512" y="571"/>
                      <a:pt x="644" y="375"/>
                      <a:pt x="575" y="179"/>
                    </a:cubicBezTo>
                    <a:cubicBezTo>
                      <a:pt x="563" y="154"/>
                      <a:pt x="550" y="142"/>
                      <a:pt x="538" y="117"/>
                    </a:cubicBezTo>
                    <a:cubicBezTo>
                      <a:pt x="500" y="54"/>
                      <a:pt x="425" y="17"/>
                      <a:pt x="350" y="4"/>
                    </a:cubicBezTo>
                    <a:cubicBezTo>
                      <a:pt x="336" y="2"/>
                      <a:pt x="322" y="1"/>
                      <a:pt x="3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13" name="Google Shape;8813;p43"/>
              <p:cNvSpPr/>
              <p:nvPr/>
            </p:nvSpPr>
            <p:spPr>
              <a:xfrm>
                <a:off x="4380775" y="4001575"/>
                <a:ext cx="17275" cy="14325"/>
              </a:xfrm>
              <a:custGeom>
                <a:rect b="b" l="l" r="r" t="t"/>
                <a:pathLst>
                  <a:path extrusionOk="0" h="573" w="691">
                    <a:moveTo>
                      <a:pt x="377" y="1"/>
                    </a:moveTo>
                    <a:cubicBezTo>
                      <a:pt x="321" y="1"/>
                      <a:pt x="264" y="18"/>
                      <a:pt x="213" y="56"/>
                    </a:cubicBezTo>
                    <a:cubicBezTo>
                      <a:pt x="1" y="206"/>
                      <a:pt x="75" y="531"/>
                      <a:pt x="338" y="569"/>
                    </a:cubicBezTo>
                    <a:cubicBezTo>
                      <a:pt x="353" y="571"/>
                      <a:pt x="369" y="572"/>
                      <a:pt x="384" y="572"/>
                    </a:cubicBezTo>
                    <a:cubicBezTo>
                      <a:pt x="517" y="572"/>
                      <a:pt x="640" y="477"/>
                      <a:pt x="663" y="331"/>
                    </a:cubicBezTo>
                    <a:cubicBezTo>
                      <a:pt x="691" y="145"/>
                      <a:pt x="539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14" name="Google Shape;8814;p43"/>
              <p:cNvSpPr/>
              <p:nvPr/>
            </p:nvSpPr>
            <p:spPr>
              <a:xfrm>
                <a:off x="4314225" y="3987225"/>
                <a:ext cx="17600" cy="14600"/>
              </a:xfrm>
              <a:custGeom>
                <a:rect b="b" l="l" r="r" t="t"/>
                <a:pathLst>
                  <a:path extrusionOk="0" h="584" w="704">
                    <a:moveTo>
                      <a:pt x="383" y="0"/>
                    </a:moveTo>
                    <a:cubicBezTo>
                      <a:pt x="326" y="0"/>
                      <a:pt x="267" y="17"/>
                      <a:pt x="213" y="55"/>
                    </a:cubicBezTo>
                    <a:cubicBezTo>
                      <a:pt x="1" y="218"/>
                      <a:pt x="88" y="543"/>
                      <a:pt x="338" y="580"/>
                    </a:cubicBezTo>
                    <a:cubicBezTo>
                      <a:pt x="353" y="583"/>
                      <a:pt x="369" y="584"/>
                      <a:pt x="384" y="584"/>
                    </a:cubicBezTo>
                    <a:cubicBezTo>
                      <a:pt x="528" y="584"/>
                      <a:pt x="653" y="479"/>
                      <a:pt x="676" y="343"/>
                    </a:cubicBezTo>
                    <a:cubicBezTo>
                      <a:pt x="703" y="147"/>
                      <a:pt x="551" y="0"/>
                      <a:pt x="3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15" name="Google Shape;8815;p43"/>
              <p:cNvSpPr/>
              <p:nvPr/>
            </p:nvSpPr>
            <p:spPr>
              <a:xfrm>
                <a:off x="4334150" y="4056525"/>
                <a:ext cx="16200" cy="11750"/>
              </a:xfrm>
              <a:custGeom>
                <a:rect b="b" l="l" r="r" t="t"/>
                <a:pathLst>
                  <a:path extrusionOk="0" h="470" w="648">
                    <a:moveTo>
                      <a:pt x="314" y="0"/>
                    </a:moveTo>
                    <a:cubicBezTo>
                      <a:pt x="182" y="0"/>
                      <a:pt x="51" y="92"/>
                      <a:pt x="28" y="245"/>
                    </a:cubicBezTo>
                    <a:cubicBezTo>
                      <a:pt x="1" y="401"/>
                      <a:pt x="131" y="470"/>
                      <a:pt x="274" y="470"/>
                    </a:cubicBezTo>
                    <a:cubicBezTo>
                      <a:pt x="452" y="470"/>
                      <a:pt x="648" y="363"/>
                      <a:pt x="578" y="183"/>
                    </a:cubicBezTo>
                    <a:cubicBezTo>
                      <a:pt x="566" y="158"/>
                      <a:pt x="553" y="133"/>
                      <a:pt x="541" y="120"/>
                    </a:cubicBezTo>
                    <a:cubicBezTo>
                      <a:pt x="483" y="38"/>
                      <a:pt x="398" y="0"/>
                      <a:pt x="3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16" name="Google Shape;8816;p43"/>
              <p:cNvSpPr/>
              <p:nvPr/>
            </p:nvSpPr>
            <p:spPr>
              <a:xfrm>
                <a:off x="4270525" y="4038275"/>
                <a:ext cx="18500" cy="14475"/>
              </a:xfrm>
              <a:custGeom>
                <a:rect b="b" l="l" r="r" t="t"/>
                <a:pathLst>
                  <a:path extrusionOk="0" h="579" w="740">
                    <a:moveTo>
                      <a:pt x="398" y="1"/>
                    </a:moveTo>
                    <a:cubicBezTo>
                      <a:pt x="193" y="1"/>
                      <a:pt x="0" y="238"/>
                      <a:pt x="162" y="463"/>
                    </a:cubicBezTo>
                    <a:cubicBezTo>
                      <a:pt x="223" y="544"/>
                      <a:pt x="305" y="578"/>
                      <a:pt x="385" y="578"/>
                    </a:cubicBezTo>
                    <a:cubicBezTo>
                      <a:pt x="566" y="578"/>
                      <a:pt x="739" y="404"/>
                      <a:pt x="661" y="188"/>
                    </a:cubicBezTo>
                    <a:cubicBezTo>
                      <a:pt x="661" y="163"/>
                      <a:pt x="649" y="138"/>
                      <a:pt x="624" y="125"/>
                    </a:cubicBezTo>
                    <a:cubicBezTo>
                      <a:pt x="561" y="37"/>
                      <a:pt x="479" y="1"/>
                      <a:pt x="3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17" name="Google Shape;8817;p43"/>
              <p:cNvSpPr/>
              <p:nvPr/>
            </p:nvSpPr>
            <p:spPr>
              <a:xfrm>
                <a:off x="4242750" y="3971675"/>
                <a:ext cx="18275" cy="14650"/>
              </a:xfrm>
              <a:custGeom>
                <a:rect b="b" l="l" r="r" t="t"/>
                <a:pathLst>
                  <a:path extrusionOk="0" h="586" w="731">
                    <a:moveTo>
                      <a:pt x="380" y="1"/>
                    </a:moveTo>
                    <a:cubicBezTo>
                      <a:pt x="185" y="1"/>
                      <a:pt x="0" y="208"/>
                      <a:pt x="123" y="427"/>
                    </a:cubicBezTo>
                    <a:cubicBezTo>
                      <a:pt x="183" y="539"/>
                      <a:pt x="278" y="585"/>
                      <a:pt x="372" y="585"/>
                    </a:cubicBezTo>
                    <a:cubicBezTo>
                      <a:pt x="553" y="585"/>
                      <a:pt x="730" y="412"/>
                      <a:pt x="648" y="190"/>
                    </a:cubicBezTo>
                    <a:cubicBezTo>
                      <a:pt x="635" y="165"/>
                      <a:pt x="623" y="152"/>
                      <a:pt x="610" y="127"/>
                    </a:cubicBezTo>
                    <a:cubicBezTo>
                      <a:pt x="547" y="38"/>
                      <a:pt x="463" y="1"/>
                      <a:pt x="3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18" name="Google Shape;8818;p43"/>
              <p:cNvSpPr/>
              <p:nvPr/>
            </p:nvSpPr>
            <p:spPr>
              <a:xfrm>
                <a:off x="4355150" y="3930300"/>
                <a:ext cx="16125" cy="14375"/>
              </a:xfrm>
              <a:custGeom>
                <a:rect b="b" l="l" r="r" t="t"/>
                <a:pathLst>
                  <a:path extrusionOk="0" h="575" w="645">
                    <a:moveTo>
                      <a:pt x="310" y="1"/>
                    </a:moveTo>
                    <a:cubicBezTo>
                      <a:pt x="177" y="1"/>
                      <a:pt x="44" y="93"/>
                      <a:pt x="13" y="245"/>
                    </a:cubicBezTo>
                    <a:cubicBezTo>
                      <a:pt x="1" y="320"/>
                      <a:pt x="26" y="395"/>
                      <a:pt x="76" y="458"/>
                    </a:cubicBezTo>
                    <a:cubicBezTo>
                      <a:pt x="113" y="520"/>
                      <a:pt x="188" y="558"/>
                      <a:pt x="263" y="570"/>
                    </a:cubicBezTo>
                    <a:cubicBezTo>
                      <a:pt x="280" y="573"/>
                      <a:pt x="296" y="575"/>
                      <a:pt x="312" y="575"/>
                    </a:cubicBezTo>
                    <a:cubicBezTo>
                      <a:pt x="501" y="575"/>
                      <a:pt x="645" y="379"/>
                      <a:pt x="576" y="183"/>
                    </a:cubicBezTo>
                    <a:cubicBezTo>
                      <a:pt x="563" y="158"/>
                      <a:pt x="551" y="133"/>
                      <a:pt x="538" y="120"/>
                    </a:cubicBezTo>
                    <a:cubicBezTo>
                      <a:pt x="480" y="38"/>
                      <a:pt x="395" y="1"/>
                      <a:pt x="3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19" name="Google Shape;8819;p43"/>
              <p:cNvSpPr/>
              <p:nvPr/>
            </p:nvSpPr>
            <p:spPr>
              <a:xfrm>
                <a:off x="4252350" y="3940950"/>
                <a:ext cx="17975" cy="14525"/>
              </a:xfrm>
              <a:custGeom>
                <a:rect b="b" l="l" r="r" t="t"/>
                <a:pathLst>
                  <a:path extrusionOk="0" h="581" w="719">
                    <a:moveTo>
                      <a:pt x="348" y="1"/>
                    </a:moveTo>
                    <a:cubicBezTo>
                      <a:pt x="174" y="1"/>
                      <a:pt x="0" y="155"/>
                      <a:pt x="64" y="369"/>
                    </a:cubicBezTo>
                    <a:cubicBezTo>
                      <a:pt x="110" y="518"/>
                      <a:pt x="223" y="581"/>
                      <a:pt x="336" y="581"/>
                    </a:cubicBezTo>
                    <a:cubicBezTo>
                      <a:pt x="527" y="581"/>
                      <a:pt x="719" y="404"/>
                      <a:pt x="601" y="169"/>
                    </a:cubicBezTo>
                    <a:cubicBezTo>
                      <a:pt x="547" y="51"/>
                      <a:pt x="447" y="1"/>
                      <a:pt x="3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20" name="Google Shape;8820;p43"/>
              <p:cNvSpPr/>
              <p:nvPr/>
            </p:nvSpPr>
            <p:spPr>
              <a:xfrm>
                <a:off x="4364475" y="3897450"/>
                <a:ext cx="17850" cy="14500"/>
              </a:xfrm>
              <a:custGeom>
                <a:rect b="b" l="l" r="r" t="t"/>
                <a:pathLst>
                  <a:path extrusionOk="0" h="580" w="714">
                    <a:moveTo>
                      <a:pt x="349" y="0"/>
                    </a:moveTo>
                    <a:cubicBezTo>
                      <a:pt x="174" y="0"/>
                      <a:pt x="1" y="155"/>
                      <a:pt x="65" y="372"/>
                    </a:cubicBezTo>
                    <a:cubicBezTo>
                      <a:pt x="106" y="519"/>
                      <a:pt x="213" y="580"/>
                      <a:pt x="323" y="580"/>
                    </a:cubicBezTo>
                    <a:cubicBezTo>
                      <a:pt x="513" y="580"/>
                      <a:pt x="713" y="397"/>
                      <a:pt x="603" y="160"/>
                    </a:cubicBezTo>
                    <a:cubicBezTo>
                      <a:pt x="545" y="48"/>
                      <a:pt x="447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21" name="Google Shape;8821;p43"/>
              <p:cNvSpPr/>
              <p:nvPr/>
            </p:nvSpPr>
            <p:spPr>
              <a:xfrm>
                <a:off x="4288525" y="3921475"/>
                <a:ext cx="16350" cy="14425"/>
              </a:xfrm>
              <a:custGeom>
                <a:rect b="b" l="l" r="r" t="t"/>
                <a:pathLst>
                  <a:path extrusionOk="0" h="577" w="654">
                    <a:moveTo>
                      <a:pt x="382" y="0"/>
                    </a:moveTo>
                    <a:cubicBezTo>
                      <a:pt x="185" y="0"/>
                      <a:pt x="0" y="209"/>
                      <a:pt x="116" y="423"/>
                    </a:cubicBezTo>
                    <a:cubicBezTo>
                      <a:pt x="154" y="498"/>
                      <a:pt x="229" y="561"/>
                      <a:pt x="316" y="573"/>
                    </a:cubicBezTo>
                    <a:cubicBezTo>
                      <a:pt x="332" y="576"/>
                      <a:pt x="347" y="577"/>
                      <a:pt x="362" y="577"/>
                    </a:cubicBezTo>
                    <a:cubicBezTo>
                      <a:pt x="506" y="577"/>
                      <a:pt x="631" y="472"/>
                      <a:pt x="654" y="336"/>
                    </a:cubicBezTo>
                    <a:cubicBezTo>
                      <a:pt x="654" y="286"/>
                      <a:pt x="654" y="236"/>
                      <a:pt x="629" y="186"/>
                    </a:cubicBezTo>
                    <a:cubicBezTo>
                      <a:pt x="629" y="161"/>
                      <a:pt x="616" y="136"/>
                      <a:pt x="604" y="111"/>
                    </a:cubicBezTo>
                    <a:cubicBezTo>
                      <a:pt x="540" y="33"/>
                      <a:pt x="460" y="0"/>
                      <a:pt x="3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22" name="Google Shape;8822;p43"/>
              <p:cNvSpPr/>
              <p:nvPr/>
            </p:nvSpPr>
            <p:spPr>
              <a:xfrm>
                <a:off x="4419125" y="3944925"/>
                <a:ext cx="16025" cy="14125"/>
              </a:xfrm>
              <a:custGeom>
                <a:rect b="b" l="l" r="r" t="t"/>
                <a:pathLst>
                  <a:path extrusionOk="0" h="565" w="641">
                    <a:moveTo>
                      <a:pt x="365" y="0"/>
                    </a:moveTo>
                    <a:cubicBezTo>
                      <a:pt x="120" y="0"/>
                      <a:pt x="1" y="527"/>
                      <a:pt x="304" y="560"/>
                    </a:cubicBezTo>
                    <a:cubicBezTo>
                      <a:pt x="320" y="563"/>
                      <a:pt x="336" y="565"/>
                      <a:pt x="353" y="565"/>
                    </a:cubicBezTo>
                    <a:cubicBezTo>
                      <a:pt x="463" y="565"/>
                      <a:pt x="572" y="496"/>
                      <a:pt x="616" y="398"/>
                    </a:cubicBezTo>
                    <a:cubicBezTo>
                      <a:pt x="628" y="373"/>
                      <a:pt x="628" y="348"/>
                      <a:pt x="641" y="323"/>
                    </a:cubicBezTo>
                    <a:cubicBezTo>
                      <a:pt x="641" y="273"/>
                      <a:pt x="641" y="223"/>
                      <a:pt x="616" y="173"/>
                    </a:cubicBezTo>
                    <a:cubicBezTo>
                      <a:pt x="591" y="98"/>
                      <a:pt x="528" y="48"/>
                      <a:pt x="453" y="23"/>
                    </a:cubicBezTo>
                    <a:cubicBezTo>
                      <a:pt x="423" y="7"/>
                      <a:pt x="393" y="0"/>
                      <a:pt x="3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23" name="Google Shape;8823;p43"/>
              <p:cNvSpPr/>
              <p:nvPr/>
            </p:nvSpPr>
            <p:spPr>
              <a:xfrm>
                <a:off x="4402425" y="3878350"/>
                <a:ext cx="17750" cy="14475"/>
              </a:xfrm>
              <a:custGeom>
                <a:rect b="b" l="l" r="r" t="t"/>
                <a:pathLst>
                  <a:path extrusionOk="0" h="579" w="710">
                    <a:moveTo>
                      <a:pt x="357" y="1"/>
                    </a:moveTo>
                    <a:cubicBezTo>
                      <a:pt x="163" y="1"/>
                      <a:pt x="0" y="200"/>
                      <a:pt x="84" y="399"/>
                    </a:cubicBezTo>
                    <a:cubicBezTo>
                      <a:pt x="133" y="515"/>
                      <a:pt x="240" y="578"/>
                      <a:pt x="356" y="578"/>
                    </a:cubicBezTo>
                    <a:cubicBezTo>
                      <a:pt x="390" y="578"/>
                      <a:pt x="425" y="573"/>
                      <a:pt x="459" y="561"/>
                    </a:cubicBezTo>
                    <a:cubicBezTo>
                      <a:pt x="697" y="474"/>
                      <a:pt x="709" y="136"/>
                      <a:pt x="472" y="24"/>
                    </a:cubicBezTo>
                    <a:cubicBezTo>
                      <a:pt x="433" y="8"/>
                      <a:pt x="395" y="1"/>
                      <a:pt x="3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24" name="Google Shape;8824;p43"/>
              <p:cNvSpPr/>
              <p:nvPr/>
            </p:nvSpPr>
            <p:spPr>
              <a:xfrm>
                <a:off x="3631275" y="4138825"/>
                <a:ext cx="16600" cy="14525"/>
              </a:xfrm>
              <a:custGeom>
                <a:rect b="b" l="l" r="r" t="t"/>
                <a:pathLst>
                  <a:path extrusionOk="0" h="581" w="664">
                    <a:moveTo>
                      <a:pt x="361" y="0"/>
                    </a:moveTo>
                    <a:cubicBezTo>
                      <a:pt x="264" y="0"/>
                      <a:pt x="166" y="47"/>
                      <a:pt x="113" y="140"/>
                    </a:cubicBezTo>
                    <a:cubicBezTo>
                      <a:pt x="1" y="315"/>
                      <a:pt x="113" y="540"/>
                      <a:pt x="313" y="577"/>
                    </a:cubicBezTo>
                    <a:cubicBezTo>
                      <a:pt x="329" y="579"/>
                      <a:pt x="344" y="581"/>
                      <a:pt x="359" y="581"/>
                    </a:cubicBezTo>
                    <a:cubicBezTo>
                      <a:pt x="503" y="581"/>
                      <a:pt x="628" y="474"/>
                      <a:pt x="651" y="327"/>
                    </a:cubicBezTo>
                    <a:cubicBezTo>
                      <a:pt x="663" y="252"/>
                      <a:pt x="638" y="177"/>
                      <a:pt x="601" y="115"/>
                    </a:cubicBezTo>
                    <a:lnTo>
                      <a:pt x="588" y="115"/>
                    </a:lnTo>
                    <a:cubicBezTo>
                      <a:pt x="535" y="38"/>
                      <a:pt x="449" y="0"/>
                      <a:pt x="3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25" name="Google Shape;8825;p43"/>
              <p:cNvSpPr/>
              <p:nvPr/>
            </p:nvSpPr>
            <p:spPr>
              <a:xfrm>
                <a:off x="3576300" y="4086700"/>
                <a:ext cx="14700" cy="14525"/>
              </a:xfrm>
              <a:custGeom>
                <a:rect b="b" l="l" r="r" t="t"/>
                <a:pathLst>
                  <a:path extrusionOk="0" h="581" w="588">
                    <a:moveTo>
                      <a:pt x="303" y="0"/>
                    </a:moveTo>
                    <a:cubicBezTo>
                      <a:pt x="219" y="0"/>
                      <a:pt x="133" y="36"/>
                      <a:pt x="75" y="100"/>
                    </a:cubicBezTo>
                    <a:cubicBezTo>
                      <a:pt x="25" y="163"/>
                      <a:pt x="0" y="238"/>
                      <a:pt x="13" y="313"/>
                    </a:cubicBezTo>
                    <a:cubicBezTo>
                      <a:pt x="29" y="480"/>
                      <a:pt x="166" y="581"/>
                      <a:pt x="306" y="581"/>
                    </a:cubicBezTo>
                    <a:cubicBezTo>
                      <a:pt x="386" y="581"/>
                      <a:pt x="466" y="548"/>
                      <a:pt x="525" y="475"/>
                    </a:cubicBezTo>
                    <a:cubicBezTo>
                      <a:pt x="575" y="413"/>
                      <a:pt x="588" y="338"/>
                      <a:pt x="588" y="263"/>
                    </a:cubicBezTo>
                    <a:cubicBezTo>
                      <a:pt x="588" y="238"/>
                      <a:pt x="575" y="213"/>
                      <a:pt x="563" y="188"/>
                    </a:cubicBezTo>
                    <a:cubicBezTo>
                      <a:pt x="550" y="138"/>
                      <a:pt x="525" y="100"/>
                      <a:pt x="475" y="63"/>
                    </a:cubicBezTo>
                    <a:cubicBezTo>
                      <a:pt x="427" y="20"/>
                      <a:pt x="365" y="0"/>
                      <a:pt x="3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26" name="Google Shape;8826;p43"/>
              <p:cNvSpPr/>
              <p:nvPr/>
            </p:nvSpPr>
            <p:spPr>
              <a:xfrm>
                <a:off x="3610675" y="4086025"/>
                <a:ext cx="17400" cy="14500"/>
              </a:xfrm>
              <a:custGeom>
                <a:rect b="b" l="l" r="r" t="t"/>
                <a:pathLst>
                  <a:path extrusionOk="0" h="580" w="696">
                    <a:moveTo>
                      <a:pt x="354" y="0"/>
                    </a:moveTo>
                    <a:cubicBezTo>
                      <a:pt x="257" y="0"/>
                      <a:pt x="159" y="47"/>
                      <a:pt x="100" y="140"/>
                    </a:cubicBezTo>
                    <a:cubicBezTo>
                      <a:pt x="0" y="315"/>
                      <a:pt x="100" y="540"/>
                      <a:pt x="313" y="577"/>
                    </a:cubicBezTo>
                    <a:cubicBezTo>
                      <a:pt x="324" y="579"/>
                      <a:pt x="335" y="579"/>
                      <a:pt x="347" y="579"/>
                    </a:cubicBezTo>
                    <a:cubicBezTo>
                      <a:pt x="543" y="579"/>
                      <a:pt x="696" y="379"/>
                      <a:pt x="625" y="190"/>
                    </a:cubicBezTo>
                    <a:cubicBezTo>
                      <a:pt x="612" y="165"/>
                      <a:pt x="600" y="140"/>
                      <a:pt x="587" y="115"/>
                    </a:cubicBezTo>
                    <a:cubicBezTo>
                      <a:pt x="528" y="38"/>
                      <a:pt x="442" y="0"/>
                      <a:pt x="3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27" name="Google Shape;8827;p43"/>
              <p:cNvSpPr/>
              <p:nvPr/>
            </p:nvSpPr>
            <p:spPr>
              <a:xfrm>
                <a:off x="3644400" y="4105525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34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63" y="397"/>
                    </a:cubicBezTo>
                    <a:cubicBezTo>
                      <a:pt x="101" y="511"/>
                      <a:pt x="211" y="582"/>
                      <a:pt x="328" y="582"/>
                    </a:cubicBezTo>
                    <a:cubicBezTo>
                      <a:pt x="365" y="582"/>
                      <a:pt x="402" y="574"/>
                      <a:pt x="438" y="559"/>
                    </a:cubicBezTo>
                    <a:cubicBezTo>
                      <a:pt x="576" y="497"/>
                      <a:pt x="651" y="335"/>
                      <a:pt x="601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28" name="Google Shape;8828;p43"/>
              <p:cNvSpPr/>
              <p:nvPr/>
            </p:nvSpPr>
            <p:spPr>
              <a:xfrm>
                <a:off x="3552575" y="4026000"/>
                <a:ext cx="17500" cy="14625"/>
              </a:xfrm>
              <a:custGeom>
                <a:rect b="b" l="l" r="r" t="t"/>
                <a:pathLst>
                  <a:path extrusionOk="0" h="585" w="700">
                    <a:moveTo>
                      <a:pt x="317" y="0"/>
                    </a:moveTo>
                    <a:cubicBezTo>
                      <a:pt x="173" y="0"/>
                      <a:pt x="49" y="107"/>
                      <a:pt x="37" y="254"/>
                    </a:cubicBezTo>
                    <a:cubicBezTo>
                      <a:pt x="0" y="440"/>
                      <a:pt x="150" y="584"/>
                      <a:pt x="316" y="584"/>
                    </a:cubicBezTo>
                    <a:cubicBezTo>
                      <a:pt x="373" y="584"/>
                      <a:pt x="433" y="567"/>
                      <a:pt x="487" y="529"/>
                    </a:cubicBezTo>
                    <a:cubicBezTo>
                      <a:pt x="700" y="379"/>
                      <a:pt x="612" y="41"/>
                      <a:pt x="362" y="4"/>
                    </a:cubicBezTo>
                    <a:cubicBezTo>
                      <a:pt x="347" y="2"/>
                      <a:pt x="332" y="0"/>
                      <a:pt x="3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29" name="Google Shape;8829;p43"/>
              <p:cNvSpPr/>
              <p:nvPr/>
            </p:nvSpPr>
            <p:spPr>
              <a:xfrm>
                <a:off x="3590350" y="4014275"/>
                <a:ext cx="15800" cy="14400"/>
              </a:xfrm>
              <a:custGeom>
                <a:rect b="b" l="l" r="r" t="t"/>
                <a:pathLst>
                  <a:path extrusionOk="0" h="576" w="632">
                    <a:moveTo>
                      <a:pt x="328" y="1"/>
                    </a:moveTo>
                    <a:cubicBezTo>
                      <a:pt x="246" y="1"/>
                      <a:pt x="162" y="35"/>
                      <a:pt x="101" y="111"/>
                    </a:cubicBezTo>
                    <a:cubicBezTo>
                      <a:pt x="1" y="236"/>
                      <a:pt x="13" y="410"/>
                      <a:pt x="138" y="510"/>
                    </a:cubicBezTo>
                    <a:cubicBezTo>
                      <a:pt x="194" y="556"/>
                      <a:pt x="257" y="576"/>
                      <a:pt x="319" y="576"/>
                    </a:cubicBezTo>
                    <a:cubicBezTo>
                      <a:pt x="480" y="576"/>
                      <a:pt x="631" y="441"/>
                      <a:pt x="613" y="261"/>
                    </a:cubicBezTo>
                    <a:cubicBezTo>
                      <a:pt x="598" y="97"/>
                      <a:pt x="465" y="1"/>
                      <a:pt x="3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30" name="Google Shape;8830;p43"/>
              <p:cNvSpPr/>
              <p:nvPr/>
            </p:nvSpPr>
            <p:spPr>
              <a:xfrm>
                <a:off x="3536775" y="4059100"/>
                <a:ext cx="19250" cy="14525"/>
              </a:xfrm>
              <a:custGeom>
                <a:rect b="b" l="l" r="r" t="t"/>
                <a:pathLst>
                  <a:path extrusionOk="0" h="581" w="770">
                    <a:moveTo>
                      <a:pt x="379" y="0"/>
                    </a:moveTo>
                    <a:cubicBezTo>
                      <a:pt x="295" y="0"/>
                      <a:pt x="212" y="35"/>
                      <a:pt x="157" y="105"/>
                    </a:cubicBezTo>
                    <a:cubicBezTo>
                      <a:pt x="1" y="297"/>
                      <a:pt x="145" y="581"/>
                      <a:pt x="389" y="581"/>
                    </a:cubicBezTo>
                    <a:cubicBezTo>
                      <a:pt x="399" y="581"/>
                      <a:pt x="409" y="580"/>
                      <a:pt x="419" y="579"/>
                    </a:cubicBezTo>
                    <a:cubicBezTo>
                      <a:pt x="669" y="554"/>
                      <a:pt x="769" y="230"/>
                      <a:pt x="569" y="67"/>
                    </a:cubicBezTo>
                    <a:cubicBezTo>
                      <a:pt x="514" y="23"/>
                      <a:pt x="446" y="0"/>
                      <a:pt x="3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31" name="Google Shape;8831;p43"/>
              <p:cNvSpPr/>
              <p:nvPr/>
            </p:nvSpPr>
            <p:spPr>
              <a:xfrm>
                <a:off x="3617550" y="4048200"/>
                <a:ext cx="16575" cy="14400"/>
              </a:xfrm>
              <a:custGeom>
                <a:rect b="b" l="l" r="r" t="t"/>
                <a:pathLst>
                  <a:path extrusionOk="0" h="576" w="663">
                    <a:moveTo>
                      <a:pt x="321" y="0"/>
                    </a:moveTo>
                    <a:cubicBezTo>
                      <a:pt x="289" y="0"/>
                      <a:pt x="257" y="5"/>
                      <a:pt x="225" y="16"/>
                    </a:cubicBezTo>
                    <a:cubicBezTo>
                      <a:pt x="75" y="78"/>
                      <a:pt x="0" y="241"/>
                      <a:pt x="63" y="391"/>
                    </a:cubicBezTo>
                    <a:cubicBezTo>
                      <a:pt x="110" y="505"/>
                      <a:pt x="215" y="575"/>
                      <a:pt x="329" y="575"/>
                    </a:cubicBezTo>
                    <a:cubicBezTo>
                      <a:pt x="365" y="575"/>
                      <a:pt x="401" y="568"/>
                      <a:pt x="437" y="553"/>
                    </a:cubicBezTo>
                    <a:cubicBezTo>
                      <a:pt x="587" y="503"/>
                      <a:pt x="662" y="328"/>
                      <a:pt x="600" y="178"/>
                    </a:cubicBezTo>
                    <a:cubicBezTo>
                      <a:pt x="551" y="70"/>
                      <a:pt x="439" y="0"/>
                      <a:pt x="3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32" name="Google Shape;8832;p43"/>
              <p:cNvSpPr/>
              <p:nvPr/>
            </p:nvSpPr>
            <p:spPr>
              <a:xfrm>
                <a:off x="3708450" y="4114450"/>
                <a:ext cx="18925" cy="14425"/>
              </a:xfrm>
              <a:custGeom>
                <a:rect b="b" l="l" r="r" t="t"/>
                <a:pathLst>
                  <a:path extrusionOk="0" h="577" w="757">
                    <a:moveTo>
                      <a:pt x="382" y="1"/>
                    </a:moveTo>
                    <a:cubicBezTo>
                      <a:pt x="372" y="1"/>
                      <a:pt x="361" y="1"/>
                      <a:pt x="350" y="3"/>
                    </a:cubicBezTo>
                    <a:cubicBezTo>
                      <a:pt x="101" y="28"/>
                      <a:pt x="1" y="352"/>
                      <a:pt x="201" y="515"/>
                    </a:cubicBezTo>
                    <a:cubicBezTo>
                      <a:pt x="253" y="557"/>
                      <a:pt x="316" y="577"/>
                      <a:pt x="379" y="577"/>
                    </a:cubicBezTo>
                    <a:cubicBezTo>
                      <a:pt x="467" y="577"/>
                      <a:pt x="555" y="538"/>
                      <a:pt x="613" y="465"/>
                    </a:cubicBezTo>
                    <a:cubicBezTo>
                      <a:pt x="757" y="273"/>
                      <a:pt x="625" y="1"/>
                      <a:pt x="3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33" name="Google Shape;8833;p43"/>
              <p:cNvSpPr/>
              <p:nvPr/>
            </p:nvSpPr>
            <p:spPr>
              <a:xfrm>
                <a:off x="3684325" y="4050350"/>
                <a:ext cx="16925" cy="14450"/>
              </a:xfrm>
              <a:custGeom>
                <a:rect b="b" l="l" r="r" t="t"/>
                <a:pathLst>
                  <a:path extrusionOk="0" h="578" w="677">
                    <a:moveTo>
                      <a:pt x="372" y="0"/>
                    </a:moveTo>
                    <a:cubicBezTo>
                      <a:pt x="172" y="0"/>
                      <a:pt x="1" y="219"/>
                      <a:pt x="116" y="430"/>
                    </a:cubicBezTo>
                    <a:cubicBezTo>
                      <a:pt x="172" y="532"/>
                      <a:pt x="266" y="577"/>
                      <a:pt x="360" y="577"/>
                    </a:cubicBezTo>
                    <a:cubicBezTo>
                      <a:pt x="519" y="577"/>
                      <a:pt x="677" y="450"/>
                      <a:pt x="653" y="255"/>
                    </a:cubicBezTo>
                    <a:cubicBezTo>
                      <a:pt x="653" y="230"/>
                      <a:pt x="641" y="205"/>
                      <a:pt x="641" y="180"/>
                    </a:cubicBezTo>
                    <a:cubicBezTo>
                      <a:pt x="616" y="130"/>
                      <a:pt x="591" y="92"/>
                      <a:pt x="553" y="67"/>
                    </a:cubicBezTo>
                    <a:cubicBezTo>
                      <a:pt x="495" y="21"/>
                      <a:pt x="432" y="0"/>
                      <a:pt x="3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34" name="Google Shape;8834;p43"/>
              <p:cNvSpPr/>
              <p:nvPr/>
            </p:nvSpPr>
            <p:spPr>
              <a:xfrm>
                <a:off x="3679075" y="4086450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4" y="1"/>
                    </a:moveTo>
                    <a:cubicBezTo>
                      <a:pt x="287" y="1"/>
                      <a:pt x="249" y="8"/>
                      <a:pt x="213" y="23"/>
                    </a:cubicBezTo>
                    <a:cubicBezTo>
                      <a:pt x="76" y="73"/>
                      <a:pt x="1" y="248"/>
                      <a:pt x="51" y="398"/>
                    </a:cubicBezTo>
                    <a:cubicBezTo>
                      <a:pt x="100" y="506"/>
                      <a:pt x="212" y="576"/>
                      <a:pt x="330" y="576"/>
                    </a:cubicBezTo>
                    <a:cubicBezTo>
                      <a:pt x="362" y="576"/>
                      <a:pt x="394" y="571"/>
                      <a:pt x="426" y="560"/>
                    </a:cubicBezTo>
                    <a:cubicBezTo>
                      <a:pt x="576" y="498"/>
                      <a:pt x="651" y="335"/>
                      <a:pt x="588" y="185"/>
                    </a:cubicBezTo>
                    <a:cubicBezTo>
                      <a:pt x="550" y="71"/>
                      <a:pt x="440" y="1"/>
                      <a:pt x="3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35" name="Google Shape;8835;p43"/>
              <p:cNvSpPr/>
              <p:nvPr/>
            </p:nvSpPr>
            <p:spPr>
              <a:xfrm>
                <a:off x="3660650" y="3980700"/>
                <a:ext cx="16025" cy="14550"/>
              </a:xfrm>
              <a:custGeom>
                <a:rect b="b" l="l" r="r" t="t"/>
                <a:pathLst>
                  <a:path extrusionOk="0" h="582" w="641">
                    <a:moveTo>
                      <a:pt x="296" y="0"/>
                    </a:moveTo>
                    <a:cubicBezTo>
                      <a:pt x="161" y="0"/>
                      <a:pt x="36" y="107"/>
                      <a:pt x="13" y="254"/>
                    </a:cubicBezTo>
                    <a:cubicBezTo>
                      <a:pt x="1" y="329"/>
                      <a:pt x="13" y="404"/>
                      <a:pt x="63" y="466"/>
                    </a:cubicBezTo>
                    <a:cubicBezTo>
                      <a:pt x="125" y="547"/>
                      <a:pt x="206" y="582"/>
                      <a:pt x="287" y="582"/>
                    </a:cubicBezTo>
                    <a:cubicBezTo>
                      <a:pt x="467" y="582"/>
                      <a:pt x="641" y="408"/>
                      <a:pt x="563" y="191"/>
                    </a:cubicBezTo>
                    <a:cubicBezTo>
                      <a:pt x="550" y="166"/>
                      <a:pt x="538" y="141"/>
                      <a:pt x="525" y="129"/>
                    </a:cubicBezTo>
                    <a:cubicBezTo>
                      <a:pt x="488" y="66"/>
                      <a:pt x="413" y="16"/>
                      <a:pt x="338" y="4"/>
                    </a:cubicBezTo>
                    <a:cubicBezTo>
                      <a:pt x="324" y="2"/>
                      <a:pt x="310" y="0"/>
                      <a:pt x="2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36" name="Google Shape;8836;p43"/>
              <p:cNvSpPr/>
              <p:nvPr/>
            </p:nvSpPr>
            <p:spPr>
              <a:xfrm>
                <a:off x="3646600" y="4027100"/>
                <a:ext cx="16575" cy="14400"/>
              </a:xfrm>
              <a:custGeom>
                <a:rect b="b" l="l" r="r" t="t"/>
                <a:pathLst>
                  <a:path extrusionOk="0" h="576" w="663">
                    <a:moveTo>
                      <a:pt x="334" y="0"/>
                    </a:moveTo>
                    <a:cubicBezTo>
                      <a:pt x="298" y="0"/>
                      <a:pt x="261" y="7"/>
                      <a:pt x="225" y="22"/>
                    </a:cubicBezTo>
                    <a:cubicBezTo>
                      <a:pt x="75" y="72"/>
                      <a:pt x="0" y="247"/>
                      <a:pt x="63" y="385"/>
                    </a:cubicBezTo>
                    <a:cubicBezTo>
                      <a:pt x="112" y="504"/>
                      <a:pt x="224" y="575"/>
                      <a:pt x="343" y="575"/>
                    </a:cubicBezTo>
                    <a:cubicBezTo>
                      <a:pt x="374" y="575"/>
                      <a:pt x="406" y="570"/>
                      <a:pt x="438" y="560"/>
                    </a:cubicBezTo>
                    <a:cubicBezTo>
                      <a:pt x="588" y="497"/>
                      <a:pt x="663" y="335"/>
                      <a:pt x="600" y="185"/>
                    </a:cubicBezTo>
                    <a:cubicBezTo>
                      <a:pt x="553" y="71"/>
                      <a:pt x="447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37" name="Google Shape;8837;p43"/>
              <p:cNvSpPr/>
              <p:nvPr/>
            </p:nvSpPr>
            <p:spPr>
              <a:xfrm>
                <a:off x="3705650" y="4152675"/>
                <a:ext cx="16175" cy="14575"/>
              </a:xfrm>
              <a:custGeom>
                <a:rect b="b" l="l" r="r" t="t"/>
                <a:pathLst>
                  <a:path extrusionOk="0" h="583" w="647">
                    <a:moveTo>
                      <a:pt x="297" y="1"/>
                    </a:moveTo>
                    <a:cubicBezTo>
                      <a:pt x="261" y="1"/>
                      <a:pt x="224" y="8"/>
                      <a:pt x="188" y="23"/>
                    </a:cubicBezTo>
                    <a:cubicBezTo>
                      <a:pt x="88" y="61"/>
                      <a:pt x="25" y="161"/>
                      <a:pt x="13" y="261"/>
                    </a:cubicBezTo>
                    <a:cubicBezTo>
                      <a:pt x="0" y="311"/>
                      <a:pt x="13" y="361"/>
                      <a:pt x="25" y="398"/>
                    </a:cubicBezTo>
                    <a:cubicBezTo>
                      <a:pt x="76" y="520"/>
                      <a:pt x="190" y="582"/>
                      <a:pt x="302" y="582"/>
                    </a:cubicBezTo>
                    <a:cubicBezTo>
                      <a:pt x="409" y="582"/>
                      <a:pt x="514" y="526"/>
                      <a:pt x="562" y="411"/>
                    </a:cubicBezTo>
                    <a:cubicBezTo>
                      <a:pt x="647" y="210"/>
                      <a:pt x="491" y="1"/>
                      <a:pt x="2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38" name="Google Shape;8838;p43"/>
              <p:cNvSpPr/>
              <p:nvPr/>
            </p:nvSpPr>
            <p:spPr>
              <a:xfrm>
                <a:off x="3649400" y="4066975"/>
                <a:ext cx="16675" cy="14525"/>
              </a:xfrm>
              <a:custGeom>
                <a:rect b="b" l="l" r="r" t="t"/>
                <a:pathLst>
                  <a:path extrusionOk="0" h="581" w="667">
                    <a:moveTo>
                      <a:pt x="297" y="0"/>
                    </a:moveTo>
                    <a:cubicBezTo>
                      <a:pt x="165" y="0"/>
                      <a:pt x="36" y="87"/>
                      <a:pt x="13" y="239"/>
                    </a:cubicBezTo>
                    <a:cubicBezTo>
                      <a:pt x="1" y="314"/>
                      <a:pt x="13" y="402"/>
                      <a:pt x="63" y="464"/>
                    </a:cubicBezTo>
                    <a:cubicBezTo>
                      <a:pt x="101" y="514"/>
                      <a:pt x="176" y="564"/>
                      <a:pt x="251" y="577"/>
                    </a:cubicBezTo>
                    <a:cubicBezTo>
                      <a:pt x="266" y="579"/>
                      <a:pt x="280" y="580"/>
                      <a:pt x="295" y="580"/>
                    </a:cubicBezTo>
                    <a:cubicBezTo>
                      <a:pt x="520" y="580"/>
                      <a:pt x="667" y="314"/>
                      <a:pt x="526" y="114"/>
                    </a:cubicBezTo>
                    <a:cubicBezTo>
                      <a:pt x="467" y="36"/>
                      <a:pt x="381" y="0"/>
                      <a:pt x="2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39" name="Google Shape;8839;p43"/>
              <p:cNvSpPr/>
              <p:nvPr/>
            </p:nvSpPr>
            <p:spPr>
              <a:xfrm>
                <a:off x="3580675" y="4052900"/>
                <a:ext cx="18350" cy="14500"/>
              </a:xfrm>
              <a:custGeom>
                <a:rect b="b" l="l" r="r" t="t"/>
                <a:pathLst>
                  <a:path extrusionOk="0" h="580" w="734">
                    <a:moveTo>
                      <a:pt x="401" y="1"/>
                    </a:moveTo>
                    <a:cubicBezTo>
                      <a:pt x="70" y="1"/>
                      <a:pt x="0" y="493"/>
                      <a:pt x="350" y="578"/>
                    </a:cubicBezTo>
                    <a:cubicBezTo>
                      <a:pt x="362" y="579"/>
                      <a:pt x="373" y="580"/>
                      <a:pt x="384" y="580"/>
                    </a:cubicBezTo>
                    <a:cubicBezTo>
                      <a:pt x="581" y="580"/>
                      <a:pt x="734" y="379"/>
                      <a:pt x="663" y="190"/>
                    </a:cubicBezTo>
                    <a:cubicBezTo>
                      <a:pt x="650" y="165"/>
                      <a:pt x="638" y="140"/>
                      <a:pt x="625" y="115"/>
                    </a:cubicBezTo>
                    <a:cubicBezTo>
                      <a:pt x="575" y="53"/>
                      <a:pt x="513" y="15"/>
                      <a:pt x="438" y="3"/>
                    </a:cubicBezTo>
                    <a:cubicBezTo>
                      <a:pt x="425" y="1"/>
                      <a:pt x="413" y="1"/>
                      <a:pt x="4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40" name="Google Shape;8840;p43"/>
              <p:cNvSpPr/>
              <p:nvPr/>
            </p:nvSpPr>
            <p:spPr>
              <a:xfrm>
                <a:off x="3598225" y="4121900"/>
                <a:ext cx="19725" cy="14650"/>
              </a:xfrm>
              <a:custGeom>
                <a:rect b="b" l="l" r="r" t="t"/>
                <a:pathLst>
                  <a:path extrusionOk="0" h="586" w="789">
                    <a:moveTo>
                      <a:pt x="398" y="0"/>
                    </a:moveTo>
                    <a:cubicBezTo>
                      <a:pt x="120" y="0"/>
                      <a:pt x="1" y="388"/>
                      <a:pt x="261" y="542"/>
                    </a:cubicBezTo>
                    <a:cubicBezTo>
                      <a:pt x="310" y="572"/>
                      <a:pt x="360" y="585"/>
                      <a:pt x="408" y="585"/>
                    </a:cubicBezTo>
                    <a:cubicBezTo>
                      <a:pt x="618" y="585"/>
                      <a:pt x="788" y="330"/>
                      <a:pt x="636" y="117"/>
                    </a:cubicBezTo>
                    <a:cubicBezTo>
                      <a:pt x="586" y="54"/>
                      <a:pt x="523" y="17"/>
                      <a:pt x="448" y="4"/>
                    </a:cubicBezTo>
                    <a:cubicBezTo>
                      <a:pt x="431" y="2"/>
                      <a:pt x="414" y="0"/>
                      <a:pt x="3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41" name="Google Shape;8841;p43"/>
              <p:cNvSpPr/>
              <p:nvPr/>
            </p:nvSpPr>
            <p:spPr>
              <a:xfrm>
                <a:off x="3508850" y="4037350"/>
                <a:ext cx="17175" cy="14425"/>
              </a:xfrm>
              <a:custGeom>
                <a:rect b="b" l="l" r="r" t="t"/>
                <a:pathLst>
                  <a:path extrusionOk="0" h="577" w="687">
                    <a:moveTo>
                      <a:pt x="403" y="0"/>
                    </a:moveTo>
                    <a:cubicBezTo>
                      <a:pt x="193" y="0"/>
                      <a:pt x="0" y="238"/>
                      <a:pt x="162" y="462"/>
                    </a:cubicBezTo>
                    <a:cubicBezTo>
                      <a:pt x="220" y="540"/>
                      <a:pt x="306" y="577"/>
                      <a:pt x="390" y="577"/>
                    </a:cubicBezTo>
                    <a:cubicBezTo>
                      <a:pt x="522" y="577"/>
                      <a:pt x="651" y="489"/>
                      <a:pt x="674" y="337"/>
                    </a:cubicBezTo>
                    <a:cubicBezTo>
                      <a:pt x="686" y="287"/>
                      <a:pt x="686" y="237"/>
                      <a:pt x="661" y="187"/>
                    </a:cubicBezTo>
                    <a:cubicBezTo>
                      <a:pt x="649" y="162"/>
                      <a:pt x="637" y="137"/>
                      <a:pt x="624" y="112"/>
                    </a:cubicBezTo>
                    <a:lnTo>
                      <a:pt x="624" y="112"/>
                    </a:lnTo>
                    <a:lnTo>
                      <a:pt x="637" y="125"/>
                    </a:lnTo>
                    <a:cubicBezTo>
                      <a:pt x="570" y="37"/>
                      <a:pt x="485" y="0"/>
                      <a:pt x="4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42" name="Google Shape;8842;p43"/>
              <p:cNvSpPr/>
              <p:nvPr/>
            </p:nvSpPr>
            <p:spPr>
              <a:xfrm>
                <a:off x="3621600" y="3995600"/>
                <a:ext cx="16975" cy="14650"/>
              </a:xfrm>
              <a:custGeom>
                <a:rect b="b" l="l" r="r" t="t"/>
                <a:pathLst>
                  <a:path extrusionOk="0" h="586" w="679">
                    <a:moveTo>
                      <a:pt x="301" y="0"/>
                    </a:moveTo>
                    <a:cubicBezTo>
                      <a:pt x="166" y="0"/>
                      <a:pt x="36" y="92"/>
                      <a:pt x="13" y="245"/>
                    </a:cubicBezTo>
                    <a:cubicBezTo>
                      <a:pt x="0" y="320"/>
                      <a:pt x="25" y="395"/>
                      <a:pt x="63" y="458"/>
                    </a:cubicBezTo>
                    <a:cubicBezTo>
                      <a:pt x="113" y="520"/>
                      <a:pt x="175" y="570"/>
                      <a:pt x="250" y="583"/>
                    </a:cubicBezTo>
                    <a:cubicBezTo>
                      <a:pt x="266" y="585"/>
                      <a:pt x="282" y="586"/>
                      <a:pt x="297" y="586"/>
                    </a:cubicBezTo>
                    <a:cubicBezTo>
                      <a:pt x="533" y="586"/>
                      <a:pt x="679" y="320"/>
                      <a:pt x="538" y="120"/>
                    </a:cubicBezTo>
                    <a:cubicBezTo>
                      <a:pt x="475" y="38"/>
                      <a:pt x="387" y="0"/>
                      <a:pt x="3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43" name="Google Shape;8843;p43"/>
              <p:cNvSpPr/>
              <p:nvPr/>
            </p:nvSpPr>
            <p:spPr>
              <a:xfrm>
                <a:off x="3686900" y="4010600"/>
                <a:ext cx="15050" cy="14000"/>
              </a:xfrm>
              <a:custGeom>
                <a:rect b="b" l="l" r="r" t="t"/>
                <a:pathLst>
                  <a:path extrusionOk="0" h="560" w="602">
                    <a:moveTo>
                      <a:pt x="288" y="1"/>
                    </a:moveTo>
                    <a:cubicBezTo>
                      <a:pt x="166" y="1"/>
                      <a:pt x="46" y="73"/>
                      <a:pt x="13" y="233"/>
                    </a:cubicBezTo>
                    <a:cubicBezTo>
                      <a:pt x="0" y="308"/>
                      <a:pt x="25" y="383"/>
                      <a:pt x="63" y="445"/>
                    </a:cubicBezTo>
                    <a:cubicBezTo>
                      <a:pt x="113" y="507"/>
                      <a:pt x="175" y="545"/>
                      <a:pt x="250" y="557"/>
                    </a:cubicBezTo>
                    <a:cubicBezTo>
                      <a:pt x="262" y="559"/>
                      <a:pt x="273" y="559"/>
                      <a:pt x="285" y="559"/>
                    </a:cubicBezTo>
                    <a:cubicBezTo>
                      <a:pt x="408" y="559"/>
                      <a:pt x="517" y="497"/>
                      <a:pt x="563" y="383"/>
                    </a:cubicBezTo>
                    <a:cubicBezTo>
                      <a:pt x="575" y="358"/>
                      <a:pt x="575" y="333"/>
                      <a:pt x="588" y="320"/>
                    </a:cubicBezTo>
                    <a:cubicBezTo>
                      <a:pt x="602" y="117"/>
                      <a:pt x="443" y="1"/>
                      <a:pt x="2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44" name="Google Shape;8844;p43"/>
              <p:cNvSpPr/>
              <p:nvPr/>
            </p:nvSpPr>
            <p:spPr>
              <a:xfrm>
                <a:off x="3714375" y="4081650"/>
                <a:ext cx="19825" cy="14475"/>
              </a:xfrm>
              <a:custGeom>
                <a:rect b="b" l="l" r="r" t="t"/>
                <a:pathLst>
                  <a:path extrusionOk="0" h="579" w="793">
                    <a:moveTo>
                      <a:pt x="378" y="1"/>
                    </a:moveTo>
                    <a:cubicBezTo>
                      <a:pt x="36" y="1"/>
                      <a:pt x="1" y="529"/>
                      <a:pt x="363" y="577"/>
                    </a:cubicBezTo>
                    <a:cubicBezTo>
                      <a:pt x="372" y="578"/>
                      <a:pt x="380" y="578"/>
                      <a:pt x="387" y="578"/>
                    </a:cubicBezTo>
                    <a:cubicBezTo>
                      <a:pt x="717" y="578"/>
                      <a:pt x="793" y="76"/>
                      <a:pt x="451" y="2"/>
                    </a:cubicBezTo>
                    <a:lnTo>
                      <a:pt x="413" y="2"/>
                    </a:lnTo>
                    <a:cubicBezTo>
                      <a:pt x="401" y="1"/>
                      <a:pt x="390" y="1"/>
                      <a:pt x="3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45" name="Google Shape;8845;p43"/>
              <p:cNvSpPr/>
              <p:nvPr/>
            </p:nvSpPr>
            <p:spPr>
              <a:xfrm>
                <a:off x="3676900" y="4125825"/>
                <a:ext cx="16575" cy="14550"/>
              </a:xfrm>
              <a:custGeom>
                <a:rect b="b" l="l" r="r" t="t"/>
                <a:pathLst>
                  <a:path extrusionOk="0" h="582" w="663">
                    <a:moveTo>
                      <a:pt x="334" y="0"/>
                    </a:moveTo>
                    <a:cubicBezTo>
                      <a:pt x="298" y="0"/>
                      <a:pt x="261" y="7"/>
                      <a:pt x="225" y="22"/>
                    </a:cubicBezTo>
                    <a:cubicBezTo>
                      <a:pt x="75" y="85"/>
                      <a:pt x="0" y="247"/>
                      <a:pt x="63" y="397"/>
                    </a:cubicBezTo>
                    <a:cubicBezTo>
                      <a:pt x="110" y="511"/>
                      <a:pt x="215" y="582"/>
                      <a:pt x="329" y="582"/>
                    </a:cubicBezTo>
                    <a:cubicBezTo>
                      <a:pt x="365" y="582"/>
                      <a:pt x="402" y="575"/>
                      <a:pt x="438" y="560"/>
                    </a:cubicBezTo>
                    <a:cubicBezTo>
                      <a:pt x="588" y="497"/>
                      <a:pt x="663" y="335"/>
                      <a:pt x="600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46" name="Google Shape;8846;p43"/>
              <p:cNvSpPr/>
              <p:nvPr/>
            </p:nvSpPr>
            <p:spPr>
              <a:xfrm>
                <a:off x="3665350" y="4158300"/>
                <a:ext cx="17475" cy="14600"/>
              </a:xfrm>
              <a:custGeom>
                <a:rect b="b" l="l" r="r" t="t"/>
                <a:pathLst>
                  <a:path extrusionOk="0" h="584" w="699">
                    <a:moveTo>
                      <a:pt x="359" y="1"/>
                    </a:moveTo>
                    <a:cubicBezTo>
                      <a:pt x="323" y="1"/>
                      <a:pt x="286" y="8"/>
                      <a:pt x="250" y="23"/>
                    </a:cubicBezTo>
                    <a:cubicBezTo>
                      <a:pt x="13" y="111"/>
                      <a:pt x="0" y="448"/>
                      <a:pt x="237" y="560"/>
                    </a:cubicBezTo>
                    <a:cubicBezTo>
                      <a:pt x="276" y="577"/>
                      <a:pt x="314" y="584"/>
                      <a:pt x="351" y="584"/>
                    </a:cubicBezTo>
                    <a:cubicBezTo>
                      <a:pt x="543" y="584"/>
                      <a:pt x="698" y="385"/>
                      <a:pt x="625" y="186"/>
                    </a:cubicBezTo>
                    <a:cubicBezTo>
                      <a:pt x="577" y="72"/>
                      <a:pt x="472" y="1"/>
                      <a:pt x="3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47" name="Google Shape;8847;p43"/>
              <p:cNvSpPr/>
              <p:nvPr/>
            </p:nvSpPr>
            <p:spPr>
              <a:xfrm>
                <a:off x="3520075" y="4005975"/>
                <a:ext cx="14825" cy="14300"/>
              </a:xfrm>
              <a:custGeom>
                <a:rect b="b" l="l" r="r" t="t"/>
                <a:pathLst>
                  <a:path extrusionOk="0" h="572" w="593">
                    <a:moveTo>
                      <a:pt x="285" y="0"/>
                    </a:moveTo>
                    <a:cubicBezTo>
                      <a:pt x="152" y="0"/>
                      <a:pt x="19" y="85"/>
                      <a:pt x="0" y="255"/>
                    </a:cubicBezTo>
                    <a:cubicBezTo>
                      <a:pt x="0" y="293"/>
                      <a:pt x="0" y="343"/>
                      <a:pt x="13" y="393"/>
                    </a:cubicBezTo>
                    <a:cubicBezTo>
                      <a:pt x="62" y="517"/>
                      <a:pt x="167" y="572"/>
                      <a:pt x="273" y="572"/>
                    </a:cubicBezTo>
                    <a:cubicBezTo>
                      <a:pt x="432" y="572"/>
                      <a:pt x="593" y="446"/>
                      <a:pt x="562" y="243"/>
                    </a:cubicBezTo>
                    <a:cubicBezTo>
                      <a:pt x="544" y="82"/>
                      <a:pt x="415" y="0"/>
                      <a:pt x="2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48" name="Google Shape;8848;p43"/>
              <p:cNvSpPr/>
              <p:nvPr/>
            </p:nvSpPr>
            <p:spPr>
              <a:xfrm>
                <a:off x="3630950" y="3962825"/>
                <a:ext cx="17775" cy="14525"/>
              </a:xfrm>
              <a:custGeom>
                <a:rect b="b" l="l" r="r" t="t"/>
                <a:pathLst>
                  <a:path extrusionOk="0" h="581" w="711">
                    <a:moveTo>
                      <a:pt x="343" y="0"/>
                    </a:moveTo>
                    <a:cubicBezTo>
                      <a:pt x="169" y="0"/>
                      <a:pt x="0" y="154"/>
                      <a:pt x="64" y="369"/>
                    </a:cubicBezTo>
                    <a:cubicBezTo>
                      <a:pt x="106" y="518"/>
                      <a:pt x="215" y="580"/>
                      <a:pt x="327" y="580"/>
                    </a:cubicBezTo>
                    <a:cubicBezTo>
                      <a:pt x="516" y="580"/>
                      <a:pt x="711" y="404"/>
                      <a:pt x="601" y="169"/>
                    </a:cubicBezTo>
                    <a:cubicBezTo>
                      <a:pt x="542" y="51"/>
                      <a:pt x="442" y="0"/>
                      <a:pt x="3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49" name="Google Shape;8849;p43"/>
              <p:cNvSpPr/>
              <p:nvPr/>
            </p:nvSpPr>
            <p:spPr>
              <a:xfrm>
                <a:off x="3481325" y="4020750"/>
                <a:ext cx="16725" cy="15000"/>
              </a:xfrm>
              <a:custGeom>
                <a:rect b="b" l="l" r="r" t="t"/>
                <a:pathLst>
                  <a:path extrusionOk="0" h="600" w="669">
                    <a:moveTo>
                      <a:pt x="287" y="0"/>
                    </a:moveTo>
                    <a:cubicBezTo>
                      <a:pt x="143" y="0"/>
                      <a:pt x="9" y="103"/>
                      <a:pt x="0" y="264"/>
                    </a:cubicBezTo>
                    <a:cubicBezTo>
                      <a:pt x="0" y="301"/>
                      <a:pt x="0" y="351"/>
                      <a:pt x="13" y="389"/>
                    </a:cubicBezTo>
                    <a:cubicBezTo>
                      <a:pt x="59" y="537"/>
                      <a:pt x="171" y="600"/>
                      <a:pt x="284" y="600"/>
                    </a:cubicBezTo>
                    <a:cubicBezTo>
                      <a:pt x="475" y="600"/>
                      <a:pt x="668" y="420"/>
                      <a:pt x="550" y="176"/>
                    </a:cubicBezTo>
                    <a:cubicBezTo>
                      <a:pt x="538" y="139"/>
                      <a:pt x="513" y="101"/>
                      <a:pt x="488" y="76"/>
                    </a:cubicBezTo>
                    <a:cubicBezTo>
                      <a:pt x="427" y="24"/>
                      <a:pt x="356" y="0"/>
                      <a:pt x="2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50" name="Google Shape;8850;p43"/>
              <p:cNvSpPr/>
              <p:nvPr/>
            </p:nvSpPr>
            <p:spPr>
              <a:xfrm>
                <a:off x="3814050" y="4074250"/>
                <a:ext cx="15775" cy="14400"/>
              </a:xfrm>
              <a:custGeom>
                <a:rect b="b" l="l" r="r" t="t"/>
                <a:pathLst>
                  <a:path extrusionOk="0" h="576" w="631">
                    <a:moveTo>
                      <a:pt x="327" y="0"/>
                    </a:moveTo>
                    <a:cubicBezTo>
                      <a:pt x="243" y="0"/>
                      <a:pt x="159" y="36"/>
                      <a:pt x="100" y="111"/>
                    </a:cubicBezTo>
                    <a:cubicBezTo>
                      <a:pt x="0" y="223"/>
                      <a:pt x="25" y="411"/>
                      <a:pt x="150" y="511"/>
                    </a:cubicBezTo>
                    <a:cubicBezTo>
                      <a:pt x="206" y="556"/>
                      <a:pt x="268" y="576"/>
                      <a:pt x="328" y="576"/>
                    </a:cubicBezTo>
                    <a:cubicBezTo>
                      <a:pt x="485" y="576"/>
                      <a:pt x="631" y="438"/>
                      <a:pt x="613" y="248"/>
                    </a:cubicBezTo>
                    <a:cubicBezTo>
                      <a:pt x="613" y="223"/>
                      <a:pt x="613" y="198"/>
                      <a:pt x="600" y="186"/>
                    </a:cubicBezTo>
                    <a:cubicBezTo>
                      <a:pt x="550" y="64"/>
                      <a:pt x="439" y="0"/>
                      <a:pt x="3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51" name="Google Shape;8851;p43"/>
              <p:cNvSpPr/>
              <p:nvPr/>
            </p:nvSpPr>
            <p:spPr>
              <a:xfrm>
                <a:off x="3851550" y="4053375"/>
                <a:ext cx="18225" cy="14375"/>
              </a:xfrm>
              <a:custGeom>
                <a:rect b="b" l="l" r="r" t="t"/>
                <a:pathLst>
                  <a:path extrusionOk="0" h="575" w="729">
                    <a:moveTo>
                      <a:pt x="344" y="1"/>
                    </a:moveTo>
                    <a:cubicBezTo>
                      <a:pt x="250" y="1"/>
                      <a:pt x="157" y="45"/>
                      <a:pt x="100" y="134"/>
                    </a:cubicBezTo>
                    <a:cubicBezTo>
                      <a:pt x="0" y="321"/>
                      <a:pt x="100" y="546"/>
                      <a:pt x="312" y="571"/>
                    </a:cubicBezTo>
                    <a:cubicBezTo>
                      <a:pt x="328" y="573"/>
                      <a:pt x="343" y="574"/>
                      <a:pt x="358" y="574"/>
                    </a:cubicBezTo>
                    <a:cubicBezTo>
                      <a:pt x="583" y="574"/>
                      <a:pt x="728" y="320"/>
                      <a:pt x="587" y="121"/>
                    </a:cubicBezTo>
                    <a:cubicBezTo>
                      <a:pt x="526" y="41"/>
                      <a:pt x="435" y="1"/>
                      <a:pt x="3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52" name="Google Shape;8852;p43"/>
              <p:cNvSpPr/>
              <p:nvPr/>
            </p:nvSpPr>
            <p:spPr>
              <a:xfrm>
                <a:off x="3784650" y="4040425"/>
                <a:ext cx="18250" cy="14625"/>
              </a:xfrm>
              <a:custGeom>
                <a:rect b="b" l="l" r="r" t="t"/>
                <a:pathLst>
                  <a:path extrusionOk="0" h="585" w="730">
                    <a:moveTo>
                      <a:pt x="384" y="0"/>
                    </a:moveTo>
                    <a:cubicBezTo>
                      <a:pt x="188" y="0"/>
                      <a:pt x="0" y="207"/>
                      <a:pt x="114" y="427"/>
                    </a:cubicBezTo>
                    <a:cubicBezTo>
                      <a:pt x="174" y="538"/>
                      <a:pt x="270" y="585"/>
                      <a:pt x="366" y="585"/>
                    </a:cubicBezTo>
                    <a:cubicBezTo>
                      <a:pt x="549" y="585"/>
                      <a:pt x="730" y="411"/>
                      <a:pt x="639" y="189"/>
                    </a:cubicBezTo>
                    <a:cubicBezTo>
                      <a:pt x="639" y="164"/>
                      <a:pt x="627" y="152"/>
                      <a:pt x="614" y="127"/>
                    </a:cubicBezTo>
                    <a:cubicBezTo>
                      <a:pt x="551" y="37"/>
                      <a:pt x="467" y="0"/>
                      <a:pt x="3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53" name="Google Shape;8853;p43"/>
              <p:cNvSpPr/>
              <p:nvPr/>
            </p:nvSpPr>
            <p:spPr>
              <a:xfrm>
                <a:off x="3796250" y="4001400"/>
                <a:ext cx="15625" cy="14550"/>
              </a:xfrm>
              <a:custGeom>
                <a:rect b="b" l="l" r="r" t="t"/>
                <a:pathLst>
                  <a:path extrusionOk="0" h="582" w="625">
                    <a:moveTo>
                      <a:pt x="297" y="1"/>
                    </a:moveTo>
                    <a:cubicBezTo>
                      <a:pt x="214" y="1"/>
                      <a:pt x="132" y="36"/>
                      <a:pt x="75" y="101"/>
                    </a:cubicBezTo>
                    <a:cubicBezTo>
                      <a:pt x="25" y="163"/>
                      <a:pt x="0" y="238"/>
                      <a:pt x="13" y="313"/>
                    </a:cubicBezTo>
                    <a:cubicBezTo>
                      <a:pt x="29" y="480"/>
                      <a:pt x="166" y="581"/>
                      <a:pt x="306" y="581"/>
                    </a:cubicBezTo>
                    <a:cubicBezTo>
                      <a:pt x="385" y="581"/>
                      <a:pt x="466" y="548"/>
                      <a:pt x="525" y="476"/>
                    </a:cubicBezTo>
                    <a:cubicBezTo>
                      <a:pt x="625" y="351"/>
                      <a:pt x="600" y="163"/>
                      <a:pt x="475" y="63"/>
                    </a:cubicBezTo>
                    <a:cubicBezTo>
                      <a:pt x="422" y="20"/>
                      <a:pt x="359" y="1"/>
                      <a:pt x="2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54" name="Google Shape;8854;p43"/>
              <p:cNvSpPr/>
              <p:nvPr/>
            </p:nvSpPr>
            <p:spPr>
              <a:xfrm>
                <a:off x="3830600" y="4000725"/>
                <a:ext cx="17425" cy="14500"/>
              </a:xfrm>
              <a:custGeom>
                <a:rect b="b" l="l" r="r" t="t"/>
                <a:pathLst>
                  <a:path extrusionOk="0" h="580" w="697">
                    <a:moveTo>
                      <a:pt x="356" y="1"/>
                    </a:moveTo>
                    <a:cubicBezTo>
                      <a:pt x="261" y="1"/>
                      <a:pt x="166" y="48"/>
                      <a:pt x="113" y="140"/>
                    </a:cubicBezTo>
                    <a:cubicBezTo>
                      <a:pt x="1" y="315"/>
                      <a:pt x="101" y="540"/>
                      <a:pt x="313" y="578"/>
                    </a:cubicBezTo>
                    <a:cubicBezTo>
                      <a:pt x="325" y="579"/>
                      <a:pt x="336" y="580"/>
                      <a:pt x="347" y="580"/>
                    </a:cubicBezTo>
                    <a:cubicBezTo>
                      <a:pt x="544" y="580"/>
                      <a:pt x="697" y="379"/>
                      <a:pt x="626" y="190"/>
                    </a:cubicBezTo>
                    <a:cubicBezTo>
                      <a:pt x="613" y="165"/>
                      <a:pt x="601" y="140"/>
                      <a:pt x="588" y="115"/>
                    </a:cubicBezTo>
                    <a:cubicBezTo>
                      <a:pt x="529" y="38"/>
                      <a:pt x="442" y="1"/>
                      <a:pt x="3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55" name="Google Shape;8855;p43"/>
              <p:cNvSpPr/>
              <p:nvPr/>
            </p:nvSpPr>
            <p:spPr>
              <a:xfrm>
                <a:off x="3864350" y="402022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34" y="0"/>
                    </a:moveTo>
                    <a:cubicBezTo>
                      <a:pt x="298" y="0"/>
                      <a:pt x="261" y="7"/>
                      <a:pt x="225" y="23"/>
                    </a:cubicBezTo>
                    <a:cubicBezTo>
                      <a:pt x="75" y="72"/>
                      <a:pt x="0" y="247"/>
                      <a:pt x="63" y="397"/>
                    </a:cubicBezTo>
                    <a:cubicBezTo>
                      <a:pt x="102" y="506"/>
                      <a:pt x="220" y="575"/>
                      <a:pt x="335" y="575"/>
                    </a:cubicBezTo>
                    <a:cubicBezTo>
                      <a:pt x="366" y="575"/>
                      <a:pt x="396" y="570"/>
                      <a:pt x="425" y="560"/>
                    </a:cubicBezTo>
                    <a:cubicBezTo>
                      <a:pt x="575" y="497"/>
                      <a:pt x="650" y="335"/>
                      <a:pt x="600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56" name="Google Shape;8856;p43"/>
              <p:cNvSpPr/>
              <p:nvPr/>
            </p:nvSpPr>
            <p:spPr>
              <a:xfrm>
                <a:off x="3770375" y="3940675"/>
                <a:ext cx="18700" cy="14625"/>
              </a:xfrm>
              <a:custGeom>
                <a:rect b="b" l="l" r="r" t="t"/>
                <a:pathLst>
                  <a:path extrusionOk="0" h="585" w="748">
                    <a:moveTo>
                      <a:pt x="394" y="1"/>
                    </a:moveTo>
                    <a:cubicBezTo>
                      <a:pt x="129" y="1"/>
                      <a:pt x="0" y="342"/>
                      <a:pt x="223" y="518"/>
                    </a:cubicBezTo>
                    <a:cubicBezTo>
                      <a:pt x="279" y="564"/>
                      <a:pt x="341" y="585"/>
                      <a:pt x="401" y="585"/>
                    </a:cubicBezTo>
                    <a:cubicBezTo>
                      <a:pt x="583" y="585"/>
                      <a:pt x="748" y="399"/>
                      <a:pt x="673" y="193"/>
                    </a:cubicBezTo>
                    <a:cubicBezTo>
                      <a:pt x="635" y="93"/>
                      <a:pt x="548" y="18"/>
                      <a:pt x="448" y="5"/>
                    </a:cubicBezTo>
                    <a:cubicBezTo>
                      <a:pt x="429" y="2"/>
                      <a:pt x="411" y="1"/>
                      <a:pt x="3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57" name="Google Shape;8857;p43"/>
              <p:cNvSpPr/>
              <p:nvPr/>
            </p:nvSpPr>
            <p:spPr>
              <a:xfrm>
                <a:off x="3810300" y="3929000"/>
                <a:ext cx="15775" cy="14400"/>
              </a:xfrm>
              <a:custGeom>
                <a:rect b="b" l="l" r="r" t="t"/>
                <a:pathLst>
                  <a:path extrusionOk="0" h="576" w="631">
                    <a:moveTo>
                      <a:pt x="324" y="0"/>
                    </a:moveTo>
                    <a:cubicBezTo>
                      <a:pt x="244" y="0"/>
                      <a:pt x="161" y="35"/>
                      <a:pt x="100" y="110"/>
                    </a:cubicBezTo>
                    <a:cubicBezTo>
                      <a:pt x="1" y="235"/>
                      <a:pt x="13" y="410"/>
                      <a:pt x="138" y="510"/>
                    </a:cubicBezTo>
                    <a:cubicBezTo>
                      <a:pt x="194" y="555"/>
                      <a:pt x="257" y="575"/>
                      <a:pt x="319" y="575"/>
                    </a:cubicBezTo>
                    <a:cubicBezTo>
                      <a:pt x="480" y="575"/>
                      <a:pt x="631" y="440"/>
                      <a:pt x="613" y="260"/>
                    </a:cubicBezTo>
                    <a:cubicBezTo>
                      <a:pt x="589" y="96"/>
                      <a:pt x="459" y="0"/>
                      <a:pt x="3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58" name="Google Shape;8858;p43"/>
              <p:cNvSpPr/>
              <p:nvPr/>
            </p:nvSpPr>
            <p:spPr>
              <a:xfrm>
                <a:off x="3758125" y="3973900"/>
                <a:ext cx="19200" cy="14900"/>
              </a:xfrm>
              <a:custGeom>
                <a:rect b="b" l="l" r="r" t="t"/>
                <a:pathLst>
                  <a:path extrusionOk="0" h="596" w="768">
                    <a:moveTo>
                      <a:pt x="328" y="1"/>
                    </a:moveTo>
                    <a:cubicBezTo>
                      <a:pt x="244" y="1"/>
                      <a:pt x="158" y="37"/>
                      <a:pt x="101" y="101"/>
                    </a:cubicBezTo>
                    <a:cubicBezTo>
                      <a:pt x="1" y="226"/>
                      <a:pt x="26" y="413"/>
                      <a:pt x="151" y="513"/>
                    </a:cubicBezTo>
                    <a:cubicBezTo>
                      <a:pt x="213" y="571"/>
                      <a:pt x="280" y="595"/>
                      <a:pt x="343" y="595"/>
                    </a:cubicBezTo>
                    <a:cubicBezTo>
                      <a:pt x="581" y="595"/>
                      <a:pt x="767" y="251"/>
                      <a:pt x="500" y="63"/>
                    </a:cubicBezTo>
                    <a:cubicBezTo>
                      <a:pt x="452" y="21"/>
                      <a:pt x="391" y="1"/>
                      <a:pt x="3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59" name="Google Shape;8859;p43"/>
              <p:cNvSpPr/>
              <p:nvPr/>
            </p:nvSpPr>
            <p:spPr>
              <a:xfrm>
                <a:off x="3837475" y="396322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1" y="0"/>
                    </a:moveTo>
                    <a:cubicBezTo>
                      <a:pt x="290" y="0"/>
                      <a:pt x="257" y="5"/>
                      <a:pt x="226" y="16"/>
                    </a:cubicBezTo>
                    <a:cubicBezTo>
                      <a:pt x="76" y="78"/>
                      <a:pt x="1" y="241"/>
                      <a:pt x="51" y="391"/>
                    </a:cubicBezTo>
                    <a:cubicBezTo>
                      <a:pt x="98" y="504"/>
                      <a:pt x="203" y="575"/>
                      <a:pt x="317" y="575"/>
                    </a:cubicBezTo>
                    <a:cubicBezTo>
                      <a:pt x="353" y="575"/>
                      <a:pt x="390" y="568"/>
                      <a:pt x="426" y="553"/>
                    </a:cubicBezTo>
                    <a:cubicBezTo>
                      <a:pt x="576" y="503"/>
                      <a:pt x="651" y="328"/>
                      <a:pt x="601" y="178"/>
                    </a:cubicBezTo>
                    <a:cubicBezTo>
                      <a:pt x="551" y="70"/>
                      <a:pt x="440" y="0"/>
                      <a:pt x="3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60" name="Google Shape;8860;p43"/>
              <p:cNvSpPr/>
              <p:nvPr/>
            </p:nvSpPr>
            <p:spPr>
              <a:xfrm>
                <a:off x="3928275" y="4030675"/>
                <a:ext cx="17325" cy="12775"/>
              </a:xfrm>
              <a:custGeom>
                <a:rect b="b" l="l" r="r" t="t"/>
                <a:pathLst>
                  <a:path extrusionOk="0" h="511" w="693">
                    <a:moveTo>
                      <a:pt x="490" y="1"/>
                    </a:moveTo>
                    <a:cubicBezTo>
                      <a:pt x="281" y="1"/>
                      <a:pt x="0" y="287"/>
                      <a:pt x="205" y="454"/>
                    </a:cubicBezTo>
                    <a:cubicBezTo>
                      <a:pt x="258" y="492"/>
                      <a:pt x="321" y="511"/>
                      <a:pt x="383" y="511"/>
                    </a:cubicBezTo>
                    <a:cubicBezTo>
                      <a:pt x="466" y="511"/>
                      <a:pt x="548" y="476"/>
                      <a:pt x="605" y="404"/>
                    </a:cubicBezTo>
                    <a:lnTo>
                      <a:pt x="618" y="404"/>
                    </a:lnTo>
                    <a:cubicBezTo>
                      <a:pt x="680" y="329"/>
                      <a:pt x="693" y="217"/>
                      <a:pt x="655" y="117"/>
                    </a:cubicBezTo>
                    <a:cubicBezTo>
                      <a:pt x="623" y="34"/>
                      <a:pt x="561" y="1"/>
                      <a:pt x="4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61" name="Google Shape;8861;p43"/>
              <p:cNvSpPr/>
              <p:nvPr/>
            </p:nvSpPr>
            <p:spPr>
              <a:xfrm>
                <a:off x="3904300" y="3965025"/>
                <a:ext cx="16900" cy="14475"/>
              </a:xfrm>
              <a:custGeom>
                <a:rect b="b" l="l" r="r" t="t"/>
                <a:pathLst>
                  <a:path extrusionOk="0" h="579" w="676">
                    <a:moveTo>
                      <a:pt x="366" y="0"/>
                    </a:moveTo>
                    <a:cubicBezTo>
                      <a:pt x="169" y="0"/>
                      <a:pt x="0" y="212"/>
                      <a:pt x="114" y="431"/>
                    </a:cubicBezTo>
                    <a:cubicBezTo>
                      <a:pt x="170" y="534"/>
                      <a:pt x="265" y="579"/>
                      <a:pt x="359" y="579"/>
                    </a:cubicBezTo>
                    <a:cubicBezTo>
                      <a:pt x="517" y="579"/>
                      <a:pt x="675" y="452"/>
                      <a:pt x="652" y="256"/>
                    </a:cubicBezTo>
                    <a:cubicBezTo>
                      <a:pt x="652" y="231"/>
                      <a:pt x="639" y="206"/>
                      <a:pt x="639" y="181"/>
                    </a:cubicBezTo>
                    <a:cubicBezTo>
                      <a:pt x="614" y="131"/>
                      <a:pt x="589" y="94"/>
                      <a:pt x="552" y="69"/>
                    </a:cubicBezTo>
                    <a:cubicBezTo>
                      <a:pt x="492" y="21"/>
                      <a:pt x="428" y="0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62" name="Google Shape;8862;p43"/>
              <p:cNvSpPr/>
              <p:nvPr/>
            </p:nvSpPr>
            <p:spPr>
              <a:xfrm>
                <a:off x="3899025" y="4000850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34" y="1"/>
                    </a:moveTo>
                    <a:cubicBezTo>
                      <a:pt x="298" y="1"/>
                      <a:pt x="262" y="8"/>
                      <a:pt x="226" y="23"/>
                    </a:cubicBezTo>
                    <a:cubicBezTo>
                      <a:pt x="76" y="73"/>
                      <a:pt x="1" y="248"/>
                      <a:pt x="63" y="398"/>
                    </a:cubicBezTo>
                    <a:cubicBezTo>
                      <a:pt x="101" y="512"/>
                      <a:pt x="211" y="582"/>
                      <a:pt x="322" y="582"/>
                    </a:cubicBezTo>
                    <a:cubicBezTo>
                      <a:pt x="357" y="582"/>
                      <a:pt x="392" y="575"/>
                      <a:pt x="425" y="560"/>
                    </a:cubicBezTo>
                    <a:cubicBezTo>
                      <a:pt x="575" y="498"/>
                      <a:pt x="650" y="335"/>
                      <a:pt x="600" y="185"/>
                    </a:cubicBezTo>
                    <a:cubicBezTo>
                      <a:pt x="553" y="71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63" name="Google Shape;8863;p43"/>
              <p:cNvSpPr/>
              <p:nvPr/>
            </p:nvSpPr>
            <p:spPr>
              <a:xfrm>
                <a:off x="3880600" y="3895400"/>
                <a:ext cx="16025" cy="14575"/>
              </a:xfrm>
              <a:custGeom>
                <a:rect b="b" l="l" r="r" t="t"/>
                <a:pathLst>
                  <a:path extrusionOk="0" h="583" w="641">
                    <a:moveTo>
                      <a:pt x="293" y="1"/>
                    </a:moveTo>
                    <a:cubicBezTo>
                      <a:pt x="150" y="1"/>
                      <a:pt x="35" y="107"/>
                      <a:pt x="13" y="254"/>
                    </a:cubicBezTo>
                    <a:cubicBezTo>
                      <a:pt x="0" y="329"/>
                      <a:pt x="13" y="404"/>
                      <a:pt x="63" y="467"/>
                    </a:cubicBezTo>
                    <a:cubicBezTo>
                      <a:pt x="124" y="548"/>
                      <a:pt x="206" y="582"/>
                      <a:pt x="287" y="582"/>
                    </a:cubicBezTo>
                    <a:cubicBezTo>
                      <a:pt x="467" y="582"/>
                      <a:pt x="640" y="408"/>
                      <a:pt x="563" y="192"/>
                    </a:cubicBezTo>
                    <a:cubicBezTo>
                      <a:pt x="550" y="167"/>
                      <a:pt x="538" y="142"/>
                      <a:pt x="525" y="129"/>
                    </a:cubicBezTo>
                    <a:cubicBezTo>
                      <a:pt x="488" y="67"/>
                      <a:pt x="413" y="17"/>
                      <a:pt x="338" y="4"/>
                    </a:cubicBezTo>
                    <a:cubicBezTo>
                      <a:pt x="322" y="2"/>
                      <a:pt x="307" y="1"/>
                      <a:pt x="2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64" name="Google Shape;8864;p43"/>
              <p:cNvSpPr/>
              <p:nvPr/>
            </p:nvSpPr>
            <p:spPr>
              <a:xfrm>
                <a:off x="3866525" y="3941800"/>
                <a:ext cx="16600" cy="14400"/>
              </a:xfrm>
              <a:custGeom>
                <a:rect b="b" l="l" r="r" t="t"/>
                <a:pathLst>
                  <a:path extrusionOk="0" h="576" w="664">
                    <a:moveTo>
                      <a:pt x="335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73"/>
                      <a:pt x="1" y="248"/>
                      <a:pt x="63" y="398"/>
                    </a:cubicBezTo>
                    <a:cubicBezTo>
                      <a:pt x="103" y="506"/>
                      <a:pt x="220" y="576"/>
                      <a:pt x="341" y="576"/>
                    </a:cubicBezTo>
                    <a:cubicBezTo>
                      <a:pt x="374" y="576"/>
                      <a:pt x="407" y="571"/>
                      <a:pt x="438" y="560"/>
                    </a:cubicBezTo>
                    <a:cubicBezTo>
                      <a:pt x="588" y="498"/>
                      <a:pt x="663" y="335"/>
                      <a:pt x="601" y="185"/>
                    </a:cubicBezTo>
                    <a:cubicBezTo>
                      <a:pt x="553" y="71"/>
                      <a:pt x="448" y="1"/>
                      <a:pt x="3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65" name="Google Shape;8865;p43"/>
              <p:cNvSpPr/>
              <p:nvPr/>
            </p:nvSpPr>
            <p:spPr>
              <a:xfrm>
                <a:off x="3745625" y="4096700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51" y="0"/>
                    </a:moveTo>
                    <a:cubicBezTo>
                      <a:pt x="257" y="0"/>
                      <a:pt x="165" y="47"/>
                      <a:pt x="113" y="138"/>
                    </a:cubicBezTo>
                    <a:cubicBezTo>
                      <a:pt x="1" y="313"/>
                      <a:pt x="113" y="550"/>
                      <a:pt x="313" y="575"/>
                    </a:cubicBezTo>
                    <a:cubicBezTo>
                      <a:pt x="329" y="578"/>
                      <a:pt x="345" y="579"/>
                      <a:pt x="360" y="579"/>
                    </a:cubicBezTo>
                    <a:cubicBezTo>
                      <a:pt x="550" y="579"/>
                      <a:pt x="695" y="373"/>
                      <a:pt x="626" y="188"/>
                    </a:cubicBezTo>
                    <a:cubicBezTo>
                      <a:pt x="613" y="163"/>
                      <a:pt x="601" y="138"/>
                      <a:pt x="588" y="125"/>
                    </a:cubicBezTo>
                    <a:cubicBezTo>
                      <a:pt x="528" y="41"/>
                      <a:pt x="438" y="0"/>
                      <a:pt x="3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66" name="Google Shape;8866;p43"/>
              <p:cNvSpPr/>
              <p:nvPr/>
            </p:nvSpPr>
            <p:spPr>
              <a:xfrm>
                <a:off x="3750825" y="4059425"/>
                <a:ext cx="17000" cy="12900"/>
              </a:xfrm>
              <a:custGeom>
                <a:rect b="b" l="l" r="r" t="t"/>
                <a:pathLst>
                  <a:path extrusionOk="0" h="516" w="680">
                    <a:moveTo>
                      <a:pt x="489" y="1"/>
                    </a:moveTo>
                    <a:cubicBezTo>
                      <a:pt x="281" y="1"/>
                      <a:pt x="0" y="286"/>
                      <a:pt x="205" y="454"/>
                    </a:cubicBezTo>
                    <a:cubicBezTo>
                      <a:pt x="257" y="496"/>
                      <a:pt x="320" y="516"/>
                      <a:pt x="383" y="516"/>
                    </a:cubicBezTo>
                    <a:cubicBezTo>
                      <a:pt x="471" y="516"/>
                      <a:pt x="559" y="477"/>
                      <a:pt x="617" y="404"/>
                    </a:cubicBezTo>
                    <a:cubicBezTo>
                      <a:pt x="667" y="342"/>
                      <a:pt x="680" y="267"/>
                      <a:pt x="680" y="192"/>
                    </a:cubicBezTo>
                    <a:cubicBezTo>
                      <a:pt x="667" y="167"/>
                      <a:pt x="667" y="142"/>
                      <a:pt x="655" y="117"/>
                    </a:cubicBezTo>
                    <a:cubicBezTo>
                      <a:pt x="623" y="34"/>
                      <a:pt x="561" y="1"/>
                      <a:pt x="4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67" name="Google Shape;8867;p43"/>
              <p:cNvSpPr/>
              <p:nvPr/>
            </p:nvSpPr>
            <p:spPr>
              <a:xfrm>
                <a:off x="3719375" y="4036975"/>
                <a:ext cx="17725" cy="14500"/>
              </a:xfrm>
              <a:custGeom>
                <a:rect b="b" l="l" r="r" t="t"/>
                <a:pathLst>
                  <a:path extrusionOk="0" h="580" w="709">
                    <a:moveTo>
                      <a:pt x="368" y="0"/>
                    </a:moveTo>
                    <a:cubicBezTo>
                      <a:pt x="270" y="0"/>
                      <a:pt x="173" y="47"/>
                      <a:pt x="113" y="140"/>
                    </a:cubicBezTo>
                    <a:cubicBezTo>
                      <a:pt x="1" y="315"/>
                      <a:pt x="113" y="540"/>
                      <a:pt x="313" y="577"/>
                    </a:cubicBezTo>
                    <a:cubicBezTo>
                      <a:pt x="326" y="579"/>
                      <a:pt x="338" y="579"/>
                      <a:pt x="349" y="579"/>
                    </a:cubicBezTo>
                    <a:cubicBezTo>
                      <a:pt x="557" y="579"/>
                      <a:pt x="709" y="379"/>
                      <a:pt x="626" y="190"/>
                    </a:cubicBezTo>
                    <a:cubicBezTo>
                      <a:pt x="626" y="165"/>
                      <a:pt x="613" y="140"/>
                      <a:pt x="601" y="115"/>
                    </a:cubicBezTo>
                    <a:cubicBezTo>
                      <a:pt x="542" y="38"/>
                      <a:pt x="455" y="0"/>
                      <a:pt x="3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68" name="Google Shape;8868;p43"/>
              <p:cNvSpPr/>
              <p:nvPr/>
            </p:nvSpPr>
            <p:spPr>
              <a:xfrm>
                <a:off x="3695600" y="3971325"/>
                <a:ext cx="17400" cy="12975"/>
              </a:xfrm>
              <a:custGeom>
                <a:rect b="b" l="l" r="r" t="t"/>
                <a:pathLst>
                  <a:path extrusionOk="0" h="519" w="696">
                    <a:moveTo>
                      <a:pt x="492" y="0"/>
                    </a:moveTo>
                    <a:cubicBezTo>
                      <a:pt x="279" y="0"/>
                      <a:pt x="0" y="286"/>
                      <a:pt x="215" y="454"/>
                    </a:cubicBezTo>
                    <a:lnTo>
                      <a:pt x="202" y="454"/>
                    </a:lnTo>
                    <a:cubicBezTo>
                      <a:pt x="257" y="499"/>
                      <a:pt x="320" y="519"/>
                      <a:pt x="382" y="519"/>
                    </a:cubicBezTo>
                    <a:cubicBezTo>
                      <a:pt x="543" y="519"/>
                      <a:pt x="695" y="381"/>
                      <a:pt x="677" y="191"/>
                    </a:cubicBezTo>
                    <a:cubicBezTo>
                      <a:pt x="677" y="166"/>
                      <a:pt x="665" y="141"/>
                      <a:pt x="665" y="117"/>
                    </a:cubicBezTo>
                    <a:cubicBezTo>
                      <a:pt x="630" y="34"/>
                      <a:pt x="565" y="0"/>
                      <a:pt x="4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69" name="Google Shape;8869;p43"/>
              <p:cNvSpPr/>
              <p:nvPr/>
            </p:nvSpPr>
            <p:spPr>
              <a:xfrm>
                <a:off x="3722300" y="3997900"/>
                <a:ext cx="18875" cy="14525"/>
              </a:xfrm>
              <a:custGeom>
                <a:rect b="b" l="l" r="r" t="t"/>
                <a:pathLst>
                  <a:path extrusionOk="0" h="581" w="755">
                    <a:moveTo>
                      <a:pt x="411" y="0"/>
                    </a:moveTo>
                    <a:cubicBezTo>
                      <a:pt x="65" y="0"/>
                      <a:pt x="0" y="518"/>
                      <a:pt x="371" y="578"/>
                    </a:cubicBezTo>
                    <a:cubicBezTo>
                      <a:pt x="383" y="579"/>
                      <a:pt x="394" y="580"/>
                      <a:pt x="405" y="580"/>
                    </a:cubicBezTo>
                    <a:cubicBezTo>
                      <a:pt x="602" y="580"/>
                      <a:pt x="755" y="380"/>
                      <a:pt x="684" y="191"/>
                    </a:cubicBezTo>
                    <a:cubicBezTo>
                      <a:pt x="671" y="166"/>
                      <a:pt x="659" y="141"/>
                      <a:pt x="646" y="128"/>
                    </a:cubicBezTo>
                    <a:cubicBezTo>
                      <a:pt x="596" y="66"/>
                      <a:pt x="534" y="16"/>
                      <a:pt x="459" y="3"/>
                    </a:cubicBezTo>
                    <a:cubicBezTo>
                      <a:pt x="442" y="1"/>
                      <a:pt x="426" y="0"/>
                      <a:pt x="4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70" name="Google Shape;8870;p43"/>
              <p:cNvSpPr/>
              <p:nvPr/>
            </p:nvSpPr>
            <p:spPr>
              <a:xfrm>
                <a:off x="3869025" y="3981675"/>
                <a:ext cx="16175" cy="14500"/>
              </a:xfrm>
              <a:custGeom>
                <a:rect b="b" l="l" r="r" t="t"/>
                <a:pathLst>
                  <a:path extrusionOk="0" h="580" w="647">
                    <a:moveTo>
                      <a:pt x="309" y="0"/>
                    </a:moveTo>
                    <a:cubicBezTo>
                      <a:pt x="176" y="0"/>
                      <a:pt x="44" y="88"/>
                      <a:pt x="13" y="240"/>
                    </a:cubicBezTo>
                    <a:cubicBezTo>
                      <a:pt x="1" y="315"/>
                      <a:pt x="26" y="402"/>
                      <a:pt x="76" y="465"/>
                    </a:cubicBezTo>
                    <a:cubicBezTo>
                      <a:pt x="113" y="515"/>
                      <a:pt x="188" y="565"/>
                      <a:pt x="263" y="577"/>
                    </a:cubicBezTo>
                    <a:cubicBezTo>
                      <a:pt x="275" y="579"/>
                      <a:pt x="286" y="579"/>
                      <a:pt x="297" y="579"/>
                    </a:cubicBezTo>
                    <a:cubicBezTo>
                      <a:pt x="494" y="579"/>
                      <a:pt x="647" y="379"/>
                      <a:pt x="576" y="190"/>
                    </a:cubicBezTo>
                    <a:cubicBezTo>
                      <a:pt x="563" y="165"/>
                      <a:pt x="551" y="140"/>
                      <a:pt x="538" y="115"/>
                    </a:cubicBezTo>
                    <a:cubicBezTo>
                      <a:pt x="480" y="37"/>
                      <a:pt x="394" y="0"/>
                      <a:pt x="3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71" name="Google Shape;8871;p43"/>
              <p:cNvSpPr/>
              <p:nvPr/>
            </p:nvSpPr>
            <p:spPr>
              <a:xfrm>
                <a:off x="3801250" y="3967625"/>
                <a:ext cx="17400" cy="14475"/>
              </a:xfrm>
              <a:custGeom>
                <a:rect b="b" l="l" r="r" t="t"/>
                <a:pathLst>
                  <a:path extrusionOk="0" h="579" w="696">
                    <a:moveTo>
                      <a:pt x="356" y="0"/>
                    </a:moveTo>
                    <a:cubicBezTo>
                      <a:pt x="260" y="0"/>
                      <a:pt x="165" y="47"/>
                      <a:pt x="113" y="140"/>
                    </a:cubicBezTo>
                    <a:cubicBezTo>
                      <a:pt x="0" y="314"/>
                      <a:pt x="113" y="539"/>
                      <a:pt x="313" y="577"/>
                    </a:cubicBezTo>
                    <a:cubicBezTo>
                      <a:pt x="325" y="578"/>
                      <a:pt x="337" y="579"/>
                      <a:pt x="348" y="579"/>
                    </a:cubicBezTo>
                    <a:cubicBezTo>
                      <a:pt x="554" y="579"/>
                      <a:pt x="696" y="378"/>
                      <a:pt x="625" y="177"/>
                    </a:cubicBezTo>
                    <a:cubicBezTo>
                      <a:pt x="612" y="152"/>
                      <a:pt x="600" y="140"/>
                      <a:pt x="587" y="115"/>
                    </a:cubicBezTo>
                    <a:cubicBezTo>
                      <a:pt x="528" y="38"/>
                      <a:pt x="442" y="0"/>
                      <a:pt x="3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72" name="Google Shape;8872;p43"/>
              <p:cNvSpPr/>
              <p:nvPr/>
            </p:nvSpPr>
            <p:spPr>
              <a:xfrm>
                <a:off x="3820350" y="4036650"/>
                <a:ext cx="16350" cy="11775"/>
              </a:xfrm>
              <a:custGeom>
                <a:rect b="b" l="l" r="r" t="t"/>
                <a:pathLst>
                  <a:path extrusionOk="0" h="471" w="654">
                    <a:moveTo>
                      <a:pt x="319" y="1"/>
                    </a:moveTo>
                    <a:cubicBezTo>
                      <a:pt x="186" y="1"/>
                      <a:pt x="54" y="88"/>
                      <a:pt x="23" y="240"/>
                    </a:cubicBezTo>
                    <a:cubicBezTo>
                      <a:pt x="1" y="399"/>
                      <a:pt x="140" y="470"/>
                      <a:pt x="288" y="470"/>
                    </a:cubicBezTo>
                    <a:cubicBezTo>
                      <a:pt x="465" y="470"/>
                      <a:pt x="654" y="368"/>
                      <a:pt x="586" y="190"/>
                    </a:cubicBezTo>
                    <a:cubicBezTo>
                      <a:pt x="573" y="165"/>
                      <a:pt x="561" y="140"/>
                      <a:pt x="548" y="115"/>
                    </a:cubicBezTo>
                    <a:cubicBezTo>
                      <a:pt x="490" y="37"/>
                      <a:pt x="404" y="1"/>
                      <a:pt x="3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73" name="Google Shape;8873;p43"/>
              <p:cNvSpPr/>
              <p:nvPr/>
            </p:nvSpPr>
            <p:spPr>
              <a:xfrm>
                <a:off x="3756900" y="4018300"/>
                <a:ext cx="18500" cy="14450"/>
              </a:xfrm>
              <a:custGeom>
                <a:rect b="b" l="l" r="r" t="t"/>
                <a:pathLst>
                  <a:path extrusionOk="0" h="578" w="740">
                    <a:moveTo>
                      <a:pt x="399" y="0"/>
                    </a:moveTo>
                    <a:cubicBezTo>
                      <a:pt x="194" y="0"/>
                      <a:pt x="0" y="237"/>
                      <a:pt x="162" y="462"/>
                    </a:cubicBezTo>
                    <a:cubicBezTo>
                      <a:pt x="224" y="543"/>
                      <a:pt x="305" y="577"/>
                      <a:pt x="386" y="577"/>
                    </a:cubicBezTo>
                    <a:cubicBezTo>
                      <a:pt x="566" y="577"/>
                      <a:pt x="740" y="403"/>
                      <a:pt x="662" y="187"/>
                    </a:cubicBezTo>
                    <a:cubicBezTo>
                      <a:pt x="649" y="162"/>
                      <a:pt x="637" y="149"/>
                      <a:pt x="624" y="125"/>
                    </a:cubicBezTo>
                    <a:cubicBezTo>
                      <a:pt x="561" y="37"/>
                      <a:pt x="479" y="0"/>
                      <a:pt x="3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74" name="Google Shape;8874;p43"/>
              <p:cNvSpPr/>
              <p:nvPr/>
            </p:nvSpPr>
            <p:spPr>
              <a:xfrm>
                <a:off x="3729125" y="3951700"/>
                <a:ext cx="18250" cy="14700"/>
              </a:xfrm>
              <a:custGeom>
                <a:rect b="b" l="l" r="r" t="t"/>
                <a:pathLst>
                  <a:path extrusionOk="0" h="588" w="730">
                    <a:moveTo>
                      <a:pt x="381" y="0"/>
                    </a:moveTo>
                    <a:cubicBezTo>
                      <a:pt x="186" y="0"/>
                      <a:pt x="0" y="207"/>
                      <a:pt x="123" y="427"/>
                    </a:cubicBezTo>
                    <a:cubicBezTo>
                      <a:pt x="180" y="539"/>
                      <a:pt x="275" y="587"/>
                      <a:pt x="371" y="587"/>
                    </a:cubicBezTo>
                    <a:cubicBezTo>
                      <a:pt x="550" y="587"/>
                      <a:pt x="730" y="418"/>
                      <a:pt x="648" y="189"/>
                    </a:cubicBezTo>
                    <a:cubicBezTo>
                      <a:pt x="636" y="164"/>
                      <a:pt x="623" y="152"/>
                      <a:pt x="611" y="127"/>
                    </a:cubicBezTo>
                    <a:cubicBezTo>
                      <a:pt x="547" y="37"/>
                      <a:pt x="463" y="0"/>
                      <a:pt x="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75" name="Google Shape;8875;p43"/>
              <p:cNvSpPr/>
              <p:nvPr/>
            </p:nvSpPr>
            <p:spPr>
              <a:xfrm>
                <a:off x="3781550" y="4082825"/>
                <a:ext cx="15675" cy="14300"/>
              </a:xfrm>
              <a:custGeom>
                <a:rect b="b" l="l" r="r" t="t"/>
                <a:pathLst>
                  <a:path extrusionOk="0" h="572" w="627">
                    <a:moveTo>
                      <a:pt x="297" y="0"/>
                    </a:moveTo>
                    <a:cubicBezTo>
                      <a:pt x="168" y="0"/>
                      <a:pt x="39" y="82"/>
                      <a:pt x="13" y="243"/>
                    </a:cubicBezTo>
                    <a:cubicBezTo>
                      <a:pt x="1" y="318"/>
                      <a:pt x="13" y="393"/>
                      <a:pt x="63" y="455"/>
                    </a:cubicBezTo>
                    <a:cubicBezTo>
                      <a:pt x="124" y="536"/>
                      <a:pt x="208" y="571"/>
                      <a:pt x="290" y="571"/>
                    </a:cubicBezTo>
                    <a:cubicBezTo>
                      <a:pt x="460" y="571"/>
                      <a:pt x="626" y="420"/>
                      <a:pt x="576" y="218"/>
                    </a:cubicBezTo>
                    <a:cubicBezTo>
                      <a:pt x="539" y="72"/>
                      <a:pt x="418" y="0"/>
                      <a:pt x="2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76" name="Google Shape;8876;p43"/>
              <p:cNvSpPr/>
              <p:nvPr/>
            </p:nvSpPr>
            <p:spPr>
              <a:xfrm>
                <a:off x="3839075" y="3910200"/>
                <a:ext cx="18625" cy="14750"/>
              </a:xfrm>
              <a:custGeom>
                <a:rect b="b" l="l" r="r" t="t"/>
                <a:pathLst>
                  <a:path extrusionOk="0" h="590" w="745">
                    <a:moveTo>
                      <a:pt x="403" y="0"/>
                    </a:moveTo>
                    <a:cubicBezTo>
                      <a:pt x="193" y="0"/>
                      <a:pt x="0" y="238"/>
                      <a:pt x="162" y="462"/>
                    </a:cubicBezTo>
                    <a:cubicBezTo>
                      <a:pt x="212" y="525"/>
                      <a:pt x="274" y="575"/>
                      <a:pt x="349" y="587"/>
                    </a:cubicBezTo>
                    <a:cubicBezTo>
                      <a:pt x="361" y="588"/>
                      <a:pt x="373" y="589"/>
                      <a:pt x="385" y="589"/>
                    </a:cubicBezTo>
                    <a:cubicBezTo>
                      <a:pt x="592" y="589"/>
                      <a:pt x="744" y="389"/>
                      <a:pt x="662" y="200"/>
                    </a:cubicBezTo>
                    <a:cubicBezTo>
                      <a:pt x="662" y="175"/>
                      <a:pt x="649" y="150"/>
                      <a:pt x="637" y="125"/>
                    </a:cubicBezTo>
                    <a:cubicBezTo>
                      <a:pt x="570" y="37"/>
                      <a:pt x="485" y="0"/>
                      <a:pt x="4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77" name="Google Shape;8877;p43"/>
              <p:cNvSpPr/>
              <p:nvPr/>
            </p:nvSpPr>
            <p:spPr>
              <a:xfrm>
                <a:off x="3906825" y="3924900"/>
                <a:ext cx="16675" cy="14450"/>
              </a:xfrm>
              <a:custGeom>
                <a:rect b="b" l="l" r="r" t="t"/>
                <a:pathLst>
                  <a:path extrusionOk="0" h="578" w="667">
                    <a:moveTo>
                      <a:pt x="293" y="1"/>
                    </a:moveTo>
                    <a:cubicBezTo>
                      <a:pt x="163" y="1"/>
                      <a:pt x="36" y="91"/>
                      <a:pt x="13" y="249"/>
                    </a:cubicBezTo>
                    <a:cubicBezTo>
                      <a:pt x="1" y="324"/>
                      <a:pt x="26" y="399"/>
                      <a:pt x="63" y="461"/>
                    </a:cubicBezTo>
                    <a:cubicBezTo>
                      <a:pt x="113" y="524"/>
                      <a:pt x="176" y="561"/>
                      <a:pt x="251" y="574"/>
                    </a:cubicBezTo>
                    <a:cubicBezTo>
                      <a:pt x="266" y="576"/>
                      <a:pt x="281" y="577"/>
                      <a:pt x="295" y="577"/>
                    </a:cubicBezTo>
                    <a:cubicBezTo>
                      <a:pt x="521" y="577"/>
                      <a:pt x="667" y="312"/>
                      <a:pt x="526" y="124"/>
                    </a:cubicBezTo>
                    <a:cubicBezTo>
                      <a:pt x="466" y="40"/>
                      <a:pt x="379" y="1"/>
                      <a:pt x="2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78" name="Google Shape;8878;p43"/>
              <p:cNvSpPr/>
              <p:nvPr/>
            </p:nvSpPr>
            <p:spPr>
              <a:xfrm>
                <a:off x="3934025" y="3996350"/>
                <a:ext cx="20125" cy="14475"/>
              </a:xfrm>
              <a:custGeom>
                <a:rect b="b" l="l" r="r" t="t"/>
                <a:pathLst>
                  <a:path extrusionOk="0" h="579" w="805">
                    <a:moveTo>
                      <a:pt x="390" y="1"/>
                    </a:moveTo>
                    <a:cubicBezTo>
                      <a:pt x="47" y="1"/>
                      <a:pt x="0" y="529"/>
                      <a:pt x="375" y="578"/>
                    </a:cubicBezTo>
                    <a:cubicBezTo>
                      <a:pt x="383" y="578"/>
                      <a:pt x="391" y="578"/>
                      <a:pt x="399" y="578"/>
                    </a:cubicBezTo>
                    <a:cubicBezTo>
                      <a:pt x="729" y="578"/>
                      <a:pt x="804" y="76"/>
                      <a:pt x="463" y="3"/>
                    </a:cubicBezTo>
                    <a:lnTo>
                      <a:pt x="425" y="3"/>
                    </a:lnTo>
                    <a:cubicBezTo>
                      <a:pt x="413" y="2"/>
                      <a:pt x="401" y="1"/>
                      <a:pt x="3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79" name="Google Shape;8879;p43"/>
              <p:cNvSpPr/>
              <p:nvPr/>
            </p:nvSpPr>
            <p:spPr>
              <a:xfrm>
                <a:off x="3896850" y="4040850"/>
                <a:ext cx="16250" cy="14550"/>
              </a:xfrm>
              <a:custGeom>
                <a:rect b="b" l="l" r="r" t="t"/>
                <a:pathLst>
                  <a:path extrusionOk="0" h="582" w="650">
                    <a:moveTo>
                      <a:pt x="334" y="0"/>
                    </a:moveTo>
                    <a:cubicBezTo>
                      <a:pt x="298" y="0"/>
                      <a:pt x="261" y="7"/>
                      <a:pt x="225" y="22"/>
                    </a:cubicBezTo>
                    <a:cubicBezTo>
                      <a:pt x="75" y="72"/>
                      <a:pt x="0" y="247"/>
                      <a:pt x="50" y="397"/>
                    </a:cubicBezTo>
                    <a:cubicBezTo>
                      <a:pt x="98" y="511"/>
                      <a:pt x="210" y="582"/>
                      <a:pt x="321" y="582"/>
                    </a:cubicBezTo>
                    <a:cubicBezTo>
                      <a:pt x="357" y="582"/>
                      <a:pt x="392" y="575"/>
                      <a:pt x="425" y="560"/>
                    </a:cubicBezTo>
                    <a:cubicBezTo>
                      <a:pt x="575" y="497"/>
                      <a:pt x="650" y="335"/>
                      <a:pt x="600" y="185"/>
                    </a:cubicBezTo>
                    <a:cubicBezTo>
                      <a:pt x="552" y="71"/>
                      <a:pt x="447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80" name="Google Shape;8880;p43"/>
              <p:cNvSpPr/>
              <p:nvPr/>
            </p:nvSpPr>
            <p:spPr>
              <a:xfrm>
                <a:off x="3773350" y="4125700"/>
                <a:ext cx="18500" cy="15250"/>
              </a:xfrm>
              <a:custGeom>
                <a:rect b="b" l="l" r="r" t="t"/>
                <a:pathLst>
                  <a:path extrusionOk="0" h="610" w="740">
                    <a:moveTo>
                      <a:pt x="349" y="1"/>
                    </a:moveTo>
                    <a:cubicBezTo>
                      <a:pt x="166" y="1"/>
                      <a:pt x="1" y="185"/>
                      <a:pt x="91" y="402"/>
                    </a:cubicBezTo>
                    <a:cubicBezTo>
                      <a:pt x="133" y="549"/>
                      <a:pt x="239" y="610"/>
                      <a:pt x="349" y="610"/>
                    </a:cubicBezTo>
                    <a:cubicBezTo>
                      <a:pt x="539" y="610"/>
                      <a:pt x="740" y="427"/>
                      <a:pt x="629" y="190"/>
                    </a:cubicBezTo>
                    <a:cubicBezTo>
                      <a:pt x="604" y="152"/>
                      <a:pt x="579" y="115"/>
                      <a:pt x="554" y="90"/>
                    </a:cubicBezTo>
                    <a:cubicBezTo>
                      <a:pt x="492" y="28"/>
                      <a:pt x="419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81" name="Google Shape;8881;p43"/>
              <p:cNvSpPr/>
              <p:nvPr/>
            </p:nvSpPr>
            <p:spPr>
              <a:xfrm>
                <a:off x="3885275" y="4073025"/>
                <a:ext cx="17475" cy="14600"/>
              </a:xfrm>
              <a:custGeom>
                <a:rect b="b" l="l" r="r" t="t"/>
                <a:pathLst>
                  <a:path extrusionOk="0" h="584" w="699">
                    <a:moveTo>
                      <a:pt x="359" y="0"/>
                    </a:moveTo>
                    <a:cubicBezTo>
                      <a:pt x="323" y="0"/>
                      <a:pt x="287" y="7"/>
                      <a:pt x="251" y="22"/>
                    </a:cubicBezTo>
                    <a:cubicBezTo>
                      <a:pt x="13" y="110"/>
                      <a:pt x="1" y="447"/>
                      <a:pt x="238" y="560"/>
                    </a:cubicBezTo>
                    <a:cubicBezTo>
                      <a:pt x="276" y="576"/>
                      <a:pt x="315" y="583"/>
                      <a:pt x="352" y="583"/>
                    </a:cubicBezTo>
                    <a:cubicBezTo>
                      <a:pt x="544" y="583"/>
                      <a:pt x="699" y="384"/>
                      <a:pt x="626" y="185"/>
                    </a:cubicBezTo>
                    <a:cubicBezTo>
                      <a:pt x="578" y="71"/>
                      <a:pt x="473" y="0"/>
                      <a:pt x="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82" name="Google Shape;8882;p43"/>
              <p:cNvSpPr/>
              <p:nvPr/>
            </p:nvSpPr>
            <p:spPr>
              <a:xfrm>
                <a:off x="3738725" y="3920975"/>
                <a:ext cx="18025" cy="14725"/>
              </a:xfrm>
              <a:custGeom>
                <a:rect b="b" l="l" r="r" t="t"/>
                <a:pathLst>
                  <a:path extrusionOk="0" h="589" w="721">
                    <a:moveTo>
                      <a:pt x="350" y="0"/>
                    </a:moveTo>
                    <a:cubicBezTo>
                      <a:pt x="176" y="0"/>
                      <a:pt x="0" y="158"/>
                      <a:pt x="64" y="381"/>
                    </a:cubicBezTo>
                    <a:cubicBezTo>
                      <a:pt x="110" y="527"/>
                      <a:pt x="220" y="588"/>
                      <a:pt x="331" y="588"/>
                    </a:cubicBezTo>
                    <a:cubicBezTo>
                      <a:pt x="523" y="588"/>
                      <a:pt x="720" y="406"/>
                      <a:pt x="602" y="169"/>
                    </a:cubicBezTo>
                    <a:cubicBezTo>
                      <a:pt x="547" y="51"/>
                      <a:pt x="449" y="0"/>
                      <a:pt x="3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83" name="Google Shape;8883;p43"/>
              <p:cNvSpPr/>
              <p:nvPr/>
            </p:nvSpPr>
            <p:spPr>
              <a:xfrm>
                <a:off x="3850575" y="3877525"/>
                <a:ext cx="18100" cy="14525"/>
              </a:xfrm>
              <a:custGeom>
                <a:rect b="b" l="l" r="r" t="t"/>
                <a:pathLst>
                  <a:path extrusionOk="0" h="581" w="724">
                    <a:moveTo>
                      <a:pt x="351" y="1"/>
                    </a:moveTo>
                    <a:cubicBezTo>
                      <a:pt x="175" y="1"/>
                      <a:pt x="0" y="155"/>
                      <a:pt x="64" y="369"/>
                    </a:cubicBezTo>
                    <a:cubicBezTo>
                      <a:pt x="111" y="519"/>
                      <a:pt x="223" y="581"/>
                      <a:pt x="337" y="581"/>
                    </a:cubicBezTo>
                    <a:cubicBezTo>
                      <a:pt x="529" y="581"/>
                      <a:pt x="724" y="405"/>
                      <a:pt x="614" y="169"/>
                    </a:cubicBezTo>
                    <a:cubicBezTo>
                      <a:pt x="555" y="51"/>
                      <a:pt x="453" y="1"/>
                      <a:pt x="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84" name="Google Shape;8884;p43"/>
              <p:cNvSpPr/>
              <p:nvPr/>
            </p:nvSpPr>
            <p:spPr>
              <a:xfrm>
                <a:off x="3774925" y="3901725"/>
                <a:ext cx="17175" cy="14225"/>
              </a:xfrm>
              <a:custGeom>
                <a:rect b="b" l="l" r="r" t="t"/>
                <a:pathLst>
                  <a:path extrusionOk="0" h="569" w="687">
                    <a:moveTo>
                      <a:pt x="373" y="1"/>
                    </a:moveTo>
                    <a:cubicBezTo>
                      <a:pt x="182" y="1"/>
                      <a:pt x="0" y="204"/>
                      <a:pt x="116" y="426"/>
                    </a:cubicBezTo>
                    <a:cubicBezTo>
                      <a:pt x="153" y="501"/>
                      <a:pt x="228" y="551"/>
                      <a:pt x="316" y="564"/>
                    </a:cubicBezTo>
                    <a:cubicBezTo>
                      <a:pt x="334" y="567"/>
                      <a:pt x="352" y="569"/>
                      <a:pt x="370" y="569"/>
                    </a:cubicBezTo>
                    <a:cubicBezTo>
                      <a:pt x="546" y="569"/>
                      <a:pt x="686" y="408"/>
                      <a:pt x="641" y="226"/>
                    </a:cubicBezTo>
                    <a:cubicBezTo>
                      <a:pt x="641" y="214"/>
                      <a:pt x="641" y="189"/>
                      <a:pt x="628" y="176"/>
                    </a:cubicBezTo>
                    <a:cubicBezTo>
                      <a:pt x="628" y="151"/>
                      <a:pt x="616" y="139"/>
                      <a:pt x="591" y="114"/>
                    </a:cubicBezTo>
                    <a:cubicBezTo>
                      <a:pt x="529" y="34"/>
                      <a:pt x="450" y="1"/>
                      <a:pt x="3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85" name="Google Shape;8885;p43"/>
              <p:cNvSpPr/>
              <p:nvPr/>
            </p:nvSpPr>
            <p:spPr>
              <a:xfrm>
                <a:off x="3742500" y="4134575"/>
                <a:ext cx="17225" cy="14325"/>
              </a:xfrm>
              <a:custGeom>
                <a:rect b="b" l="l" r="r" t="t"/>
                <a:pathLst>
                  <a:path extrusionOk="0" h="573" w="689">
                    <a:moveTo>
                      <a:pt x="368" y="0"/>
                    </a:moveTo>
                    <a:cubicBezTo>
                      <a:pt x="332" y="0"/>
                      <a:pt x="297" y="7"/>
                      <a:pt x="263" y="22"/>
                    </a:cubicBezTo>
                    <a:cubicBezTo>
                      <a:pt x="213" y="35"/>
                      <a:pt x="176" y="60"/>
                      <a:pt x="151" y="97"/>
                    </a:cubicBezTo>
                    <a:cubicBezTo>
                      <a:pt x="1" y="272"/>
                      <a:pt x="113" y="535"/>
                      <a:pt x="338" y="572"/>
                    </a:cubicBezTo>
                    <a:cubicBezTo>
                      <a:pt x="376" y="572"/>
                      <a:pt x="426" y="572"/>
                      <a:pt x="463" y="547"/>
                    </a:cubicBezTo>
                    <a:cubicBezTo>
                      <a:pt x="613" y="497"/>
                      <a:pt x="688" y="322"/>
                      <a:pt x="638" y="172"/>
                    </a:cubicBezTo>
                    <a:cubicBezTo>
                      <a:pt x="591" y="68"/>
                      <a:pt x="479" y="0"/>
                      <a:pt x="3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86" name="Google Shape;8886;p43"/>
              <p:cNvSpPr/>
              <p:nvPr/>
            </p:nvSpPr>
            <p:spPr>
              <a:xfrm>
                <a:off x="4034000" y="3988850"/>
                <a:ext cx="15775" cy="14825"/>
              </a:xfrm>
              <a:custGeom>
                <a:rect b="b" l="l" r="r" t="t"/>
                <a:pathLst>
                  <a:path extrusionOk="0" h="593" w="631">
                    <a:moveTo>
                      <a:pt x="326" y="0"/>
                    </a:moveTo>
                    <a:cubicBezTo>
                      <a:pt x="244" y="0"/>
                      <a:pt x="161" y="36"/>
                      <a:pt x="100" y="115"/>
                    </a:cubicBezTo>
                    <a:cubicBezTo>
                      <a:pt x="0" y="240"/>
                      <a:pt x="25" y="415"/>
                      <a:pt x="150" y="515"/>
                    </a:cubicBezTo>
                    <a:lnTo>
                      <a:pt x="150" y="528"/>
                    </a:lnTo>
                    <a:cubicBezTo>
                      <a:pt x="205" y="573"/>
                      <a:pt x="267" y="593"/>
                      <a:pt x="328" y="593"/>
                    </a:cubicBezTo>
                    <a:cubicBezTo>
                      <a:pt x="485" y="593"/>
                      <a:pt x="631" y="455"/>
                      <a:pt x="612" y="265"/>
                    </a:cubicBezTo>
                    <a:cubicBezTo>
                      <a:pt x="597" y="101"/>
                      <a:pt x="463" y="0"/>
                      <a:pt x="3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87" name="Google Shape;8887;p43"/>
              <p:cNvSpPr/>
              <p:nvPr/>
            </p:nvSpPr>
            <p:spPr>
              <a:xfrm>
                <a:off x="4071475" y="3968250"/>
                <a:ext cx="17425" cy="14475"/>
              </a:xfrm>
              <a:custGeom>
                <a:rect b="b" l="l" r="r" t="t"/>
                <a:pathLst>
                  <a:path extrusionOk="0" h="579" w="697">
                    <a:moveTo>
                      <a:pt x="355" y="0"/>
                    </a:moveTo>
                    <a:cubicBezTo>
                      <a:pt x="258" y="0"/>
                      <a:pt x="160" y="47"/>
                      <a:pt x="101" y="140"/>
                    </a:cubicBezTo>
                    <a:cubicBezTo>
                      <a:pt x="1" y="314"/>
                      <a:pt x="101" y="539"/>
                      <a:pt x="313" y="577"/>
                    </a:cubicBezTo>
                    <a:cubicBezTo>
                      <a:pt x="325" y="578"/>
                      <a:pt x="336" y="579"/>
                      <a:pt x="347" y="579"/>
                    </a:cubicBezTo>
                    <a:cubicBezTo>
                      <a:pt x="544" y="579"/>
                      <a:pt x="697" y="379"/>
                      <a:pt x="626" y="190"/>
                    </a:cubicBezTo>
                    <a:cubicBezTo>
                      <a:pt x="613" y="165"/>
                      <a:pt x="601" y="140"/>
                      <a:pt x="588" y="115"/>
                    </a:cubicBezTo>
                    <a:cubicBezTo>
                      <a:pt x="529" y="38"/>
                      <a:pt x="442" y="0"/>
                      <a:pt x="3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88" name="Google Shape;8888;p43"/>
              <p:cNvSpPr/>
              <p:nvPr/>
            </p:nvSpPr>
            <p:spPr>
              <a:xfrm>
                <a:off x="4004575" y="3955125"/>
                <a:ext cx="18075" cy="14625"/>
              </a:xfrm>
              <a:custGeom>
                <a:rect b="b" l="l" r="r" t="t"/>
                <a:pathLst>
                  <a:path extrusionOk="0" h="585" w="723">
                    <a:moveTo>
                      <a:pt x="374" y="1"/>
                    </a:moveTo>
                    <a:cubicBezTo>
                      <a:pt x="183" y="1"/>
                      <a:pt x="1" y="208"/>
                      <a:pt x="115" y="427"/>
                    </a:cubicBezTo>
                    <a:cubicBezTo>
                      <a:pt x="175" y="538"/>
                      <a:pt x="270" y="585"/>
                      <a:pt x="364" y="585"/>
                    </a:cubicBezTo>
                    <a:cubicBezTo>
                      <a:pt x="545" y="585"/>
                      <a:pt x="722" y="412"/>
                      <a:pt x="640" y="190"/>
                    </a:cubicBezTo>
                    <a:cubicBezTo>
                      <a:pt x="640" y="165"/>
                      <a:pt x="627" y="152"/>
                      <a:pt x="602" y="127"/>
                    </a:cubicBezTo>
                    <a:cubicBezTo>
                      <a:pt x="539" y="38"/>
                      <a:pt x="456" y="1"/>
                      <a:pt x="3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89" name="Google Shape;8889;p43"/>
              <p:cNvSpPr/>
              <p:nvPr/>
            </p:nvSpPr>
            <p:spPr>
              <a:xfrm>
                <a:off x="4015750" y="3916175"/>
                <a:ext cx="15150" cy="14500"/>
              </a:xfrm>
              <a:custGeom>
                <a:rect b="b" l="l" r="r" t="t"/>
                <a:pathLst>
                  <a:path extrusionOk="0" h="580" w="606">
                    <a:moveTo>
                      <a:pt x="305" y="0"/>
                    </a:moveTo>
                    <a:cubicBezTo>
                      <a:pt x="147" y="0"/>
                      <a:pt x="0" y="136"/>
                      <a:pt x="18" y="323"/>
                    </a:cubicBezTo>
                    <a:cubicBezTo>
                      <a:pt x="42" y="481"/>
                      <a:pt x="180" y="579"/>
                      <a:pt x="317" y="579"/>
                    </a:cubicBezTo>
                    <a:cubicBezTo>
                      <a:pt x="397" y="579"/>
                      <a:pt x="475" y="546"/>
                      <a:pt x="530" y="473"/>
                    </a:cubicBezTo>
                    <a:cubicBezTo>
                      <a:pt x="580" y="411"/>
                      <a:pt x="605" y="336"/>
                      <a:pt x="593" y="261"/>
                    </a:cubicBezTo>
                    <a:cubicBezTo>
                      <a:pt x="593" y="236"/>
                      <a:pt x="593" y="211"/>
                      <a:pt x="580" y="186"/>
                    </a:cubicBezTo>
                    <a:cubicBezTo>
                      <a:pt x="568" y="136"/>
                      <a:pt x="530" y="98"/>
                      <a:pt x="493" y="61"/>
                    </a:cubicBezTo>
                    <a:lnTo>
                      <a:pt x="493" y="73"/>
                    </a:lnTo>
                    <a:cubicBezTo>
                      <a:pt x="435" y="23"/>
                      <a:pt x="369" y="0"/>
                      <a:pt x="3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90" name="Google Shape;8890;p43"/>
              <p:cNvSpPr/>
              <p:nvPr/>
            </p:nvSpPr>
            <p:spPr>
              <a:xfrm>
                <a:off x="4050550" y="3915450"/>
                <a:ext cx="17425" cy="14475"/>
              </a:xfrm>
              <a:custGeom>
                <a:rect b="b" l="l" r="r" t="t"/>
                <a:pathLst>
                  <a:path extrusionOk="0" h="579" w="697">
                    <a:moveTo>
                      <a:pt x="355" y="0"/>
                    </a:moveTo>
                    <a:cubicBezTo>
                      <a:pt x="257" y="0"/>
                      <a:pt x="160" y="47"/>
                      <a:pt x="100" y="140"/>
                    </a:cubicBezTo>
                    <a:cubicBezTo>
                      <a:pt x="0" y="315"/>
                      <a:pt x="100" y="539"/>
                      <a:pt x="313" y="577"/>
                    </a:cubicBezTo>
                    <a:cubicBezTo>
                      <a:pt x="324" y="578"/>
                      <a:pt x="336" y="579"/>
                      <a:pt x="347" y="579"/>
                    </a:cubicBezTo>
                    <a:cubicBezTo>
                      <a:pt x="544" y="579"/>
                      <a:pt x="696" y="379"/>
                      <a:pt x="625" y="190"/>
                    </a:cubicBezTo>
                    <a:cubicBezTo>
                      <a:pt x="613" y="165"/>
                      <a:pt x="600" y="140"/>
                      <a:pt x="588" y="115"/>
                    </a:cubicBezTo>
                    <a:cubicBezTo>
                      <a:pt x="529" y="38"/>
                      <a:pt x="442" y="0"/>
                      <a:pt x="3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91" name="Google Shape;8891;p43"/>
              <p:cNvSpPr/>
              <p:nvPr/>
            </p:nvSpPr>
            <p:spPr>
              <a:xfrm>
                <a:off x="4084300" y="3935250"/>
                <a:ext cx="16250" cy="14400"/>
              </a:xfrm>
              <a:custGeom>
                <a:rect b="b" l="l" r="r" t="t"/>
                <a:pathLst>
                  <a:path extrusionOk="0" h="576" w="650">
                    <a:moveTo>
                      <a:pt x="323" y="0"/>
                    </a:moveTo>
                    <a:cubicBezTo>
                      <a:pt x="286" y="0"/>
                      <a:pt x="249" y="7"/>
                      <a:pt x="213" y="22"/>
                    </a:cubicBezTo>
                    <a:cubicBezTo>
                      <a:pt x="63" y="72"/>
                      <a:pt x="0" y="247"/>
                      <a:pt x="50" y="385"/>
                    </a:cubicBezTo>
                    <a:cubicBezTo>
                      <a:pt x="100" y="503"/>
                      <a:pt x="212" y="575"/>
                      <a:pt x="331" y="575"/>
                    </a:cubicBezTo>
                    <a:cubicBezTo>
                      <a:pt x="362" y="575"/>
                      <a:pt x="394" y="570"/>
                      <a:pt x="425" y="560"/>
                    </a:cubicBezTo>
                    <a:cubicBezTo>
                      <a:pt x="575" y="497"/>
                      <a:pt x="650" y="335"/>
                      <a:pt x="587" y="185"/>
                    </a:cubicBezTo>
                    <a:cubicBezTo>
                      <a:pt x="550" y="71"/>
                      <a:pt x="439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92" name="Google Shape;8892;p43"/>
              <p:cNvSpPr/>
              <p:nvPr/>
            </p:nvSpPr>
            <p:spPr>
              <a:xfrm>
                <a:off x="3990275" y="3855400"/>
                <a:ext cx="18750" cy="14625"/>
              </a:xfrm>
              <a:custGeom>
                <a:rect b="b" l="l" r="r" t="t"/>
                <a:pathLst>
                  <a:path extrusionOk="0" h="585" w="750">
                    <a:moveTo>
                      <a:pt x="385" y="0"/>
                    </a:moveTo>
                    <a:cubicBezTo>
                      <a:pt x="131" y="0"/>
                      <a:pt x="1" y="341"/>
                      <a:pt x="212" y="517"/>
                    </a:cubicBezTo>
                    <a:cubicBezTo>
                      <a:pt x="271" y="564"/>
                      <a:pt x="336" y="584"/>
                      <a:pt x="398" y="584"/>
                    </a:cubicBezTo>
                    <a:cubicBezTo>
                      <a:pt x="585" y="584"/>
                      <a:pt x="750" y="399"/>
                      <a:pt x="674" y="192"/>
                    </a:cubicBezTo>
                    <a:cubicBezTo>
                      <a:pt x="637" y="92"/>
                      <a:pt x="549" y="17"/>
                      <a:pt x="437" y="5"/>
                    </a:cubicBezTo>
                    <a:cubicBezTo>
                      <a:pt x="419" y="2"/>
                      <a:pt x="402" y="0"/>
                      <a:pt x="3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93" name="Google Shape;8893;p43"/>
              <p:cNvSpPr/>
              <p:nvPr/>
            </p:nvSpPr>
            <p:spPr>
              <a:xfrm>
                <a:off x="4030250" y="3843700"/>
                <a:ext cx="15775" cy="14400"/>
              </a:xfrm>
              <a:custGeom>
                <a:rect b="b" l="l" r="r" t="t"/>
                <a:pathLst>
                  <a:path extrusionOk="0" h="576" w="631">
                    <a:moveTo>
                      <a:pt x="319" y="1"/>
                    </a:moveTo>
                    <a:cubicBezTo>
                      <a:pt x="237" y="1"/>
                      <a:pt x="156" y="35"/>
                      <a:pt x="100" y="110"/>
                    </a:cubicBezTo>
                    <a:cubicBezTo>
                      <a:pt x="0" y="235"/>
                      <a:pt x="13" y="410"/>
                      <a:pt x="138" y="510"/>
                    </a:cubicBezTo>
                    <a:cubicBezTo>
                      <a:pt x="193" y="555"/>
                      <a:pt x="257" y="576"/>
                      <a:pt x="319" y="576"/>
                    </a:cubicBezTo>
                    <a:cubicBezTo>
                      <a:pt x="479" y="576"/>
                      <a:pt x="631" y="441"/>
                      <a:pt x="613" y="260"/>
                    </a:cubicBezTo>
                    <a:cubicBezTo>
                      <a:pt x="589" y="96"/>
                      <a:pt x="454" y="1"/>
                      <a:pt x="3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94" name="Google Shape;8894;p43"/>
              <p:cNvSpPr/>
              <p:nvPr/>
            </p:nvSpPr>
            <p:spPr>
              <a:xfrm>
                <a:off x="3977125" y="3888525"/>
                <a:ext cx="16550" cy="14525"/>
              </a:xfrm>
              <a:custGeom>
                <a:rect b="b" l="l" r="r" t="t"/>
                <a:pathLst>
                  <a:path extrusionOk="0" h="581" w="662">
                    <a:moveTo>
                      <a:pt x="353" y="0"/>
                    </a:moveTo>
                    <a:cubicBezTo>
                      <a:pt x="272" y="0"/>
                      <a:pt x="194" y="35"/>
                      <a:pt x="138" y="104"/>
                    </a:cubicBezTo>
                    <a:cubicBezTo>
                      <a:pt x="1" y="267"/>
                      <a:pt x="76" y="504"/>
                      <a:pt x="276" y="567"/>
                    </a:cubicBezTo>
                    <a:cubicBezTo>
                      <a:pt x="305" y="576"/>
                      <a:pt x="334" y="580"/>
                      <a:pt x="363" y="580"/>
                    </a:cubicBezTo>
                    <a:cubicBezTo>
                      <a:pt x="527" y="580"/>
                      <a:pt x="661" y="435"/>
                      <a:pt x="651" y="254"/>
                    </a:cubicBezTo>
                    <a:cubicBezTo>
                      <a:pt x="638" y="229"/>
                      <a:pt x="638" y="204"/>
                      <a:pt x="626" y="192"/>
                    </a:cubicBezTo>
                    <a:cubicBezTo>
                      <a:pt x="613" y="142"/>
                      <a:pt x="576" y="92"/>
                      <a:pt x="538" y="67"/>
                    </a:cubicBezTo>
                    <a:cubicBezTo>
                      <a:pt x="483" y="22"/>
                      <a:pt x="417" y="0"/>
                      <a:pt x="3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95" name="Google Shape;8895;p43"/>
              <p:cNvSpPr/>
              <p:nvPr/>
            </p:nvSpPr>
            <p:spPr>
              <a:xfrm>
                <a:off x="4057425" y="3877900"/>
                <a:ext cx="16275" cy="14425"/>
              </a:xfrm>
              <a:custGeom>
                <a:rect b="b" l="l" r="r" t="t"/>
                <a:pathLst>
                  <a:path extrusionOk="0" h="577" w="651">
                    <a:moveTo>
                      <a:pt x="318" y="0"/>
                    </a:moveTo>
                    <a:cubicBezTo>
                      <a:pt x="283" y="0"/>
                      <a:pt x="247" y="6"/>
                      <a:pt x="213" y="17"/>
                    </a:cubicBezTo>
                    <a:cubicBezTo>
                      <a:pt x="75" y="79"/>
                      <a:pt x="0" y="242"/>
                      <a:pt x="50" y="392"/>
                    </a:cubicBezTo>
                    <a:cubicBezTo>
                      <a:pt x="98" y="506"/>
                      <a:pt x="203" y="576"/>
                      <a:pt x="317" y="576"/>
                    </a:cubicBezTo>
                    <a:cubicBezTo>
                      <a:pt x="352" y="576"/>
                      <a:pt x="389" y="569"/>
                      <a:pt x="425" y="554"/>
                    </a:cubicBezTo>
                    <a:cubicBezTo>
                      <a:pt x="575" y="504"/>
                      <a:pt x="650" y="329"/>
                      <a:pt x="588" y="179"/>
                    </a:cubicBezTo>
                    <a:cubicBezTo>
                      <a:pt x="549" y="64"/>
                      <a:pt x="436" y="0"/>
                      <a:pt x="3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96" name="Google Shape;8896;p43"/>
              <p:cNvSpPr/>
              <p:nvPr/>
            </p:nvSpPr>
            <p:spPr>
              <a:xfrm>
                <a:off x="4148200" y="3945400"/>
                <a:ext cx="17350" cy="12900"/>
              </a:xfrm>
              <a:custGeom>
                <a:rect b="b" l="l" r="r" t="t"/>
                <a:pathLst>
                  <a:path extrusionOk="0" h="516" w="694">
                    <a:moveTo>
                      <a:pt x="490" y="0"/>
                    </a:moveTo>
                    <a:cubicBezTo>
                      <a:pt x="282" y="0"/>
                      <a:pt x="1" y="286"/>
                      <a:pt x="206" y="454"/>
                    </a:cubicBezTo>
                    <a:cubicBezTo>
                      <a:pt x="258" y="495"/>
                      <a:pt x="319" y="515"/>
                      <a:pt x="379" y="515"/>
                    </a:cubicBezTo>
                    <a:cubicBezTo>
                      <a:pt x="464" y="515"/>
                      <a:pt x="548" y="477"/>
                      <a:pt x="606" y="404"/>
                    </a:cubicBezTo>
                    <a:lnTo>
                      <a:pt x="618" y="404"/>
                    </a:lnTo>
                    <a:cubicBezTo>
                      <a:pt x="681" y="329"/>
                      <a:pt x="693" y="216"/>
                      <a:pt x="656" y="116"/>
                    </a:cubicBezTo>
                    <a:cubicBezTo>
                      <a:pt x="624" y="34"/>
                      <a:pt x="561" y="0"/>
                      <a:pt x="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97" name="Google Shape;8897;p43"/>
              <p:cNvSpPr/>
              <p:nvPr/>
            </p:nvSpPr>
            <p:spPr>
              <a:xfrm>
                <a:off x="4124225" y="3879775"/>
                <a:ext cx="16725" cy="14450"/>
              </a:xfrm>
              <a:custGeom>
                <a:rect b="b" l="l" r="r" t="t"/>
                <a:pathLst>
                  <a:path extrusionOk="0" h="578" w="669">
                    <a:moveTo>
                      <a:pt x="365" y="0"/>
                    </a:moveTo>
                    <a:cubicBezTo>
                      <a:pt x="172" y="0"/>
                      <a:pt x="0" y="219"/>
                      <a:pt x="115" y="429"/>
                    </a:cubicBezTo>
                    <a:cubicBezTo>
                      <a:pt x="171" y="532"/>
                      <a:pt x="264" y="577"/>
                      <a:pt x="357" y="577"/>
                    </a:cubicBezTo>
                    <a:cubicBezTo>
                      <a:pt x="512" y="577"/>
                      <a:pt x="668" y="450"/>
                      <a:pt x="653" y="254"/>
                    </a:cubicBezTo>
                    <a:cubicBezTo>
                      <a:pt x="653" y="229"/>
                      <a:pt x="640" y="204"/>
                      <a:pt x="628" y="179"/>
                    </a:cubicBezTo>
                    <a:cubicBezTo>
                      <a:pt x="615" y="129"/>
                      <a:pt x="590" y="92"/>
                      <a:pt x="540" y="67"/>
                    </a:cubicBezTo>
                    <a:cubicBezTo>
                      <a:pt x="485" y="20"/>
                      <a:pt x="424" y="0"/>
                      <a:pt x="3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98" name="Google Shape;8898;p43"/>
              <p:cNvSpPr/>
              <p:nvPr/>
            </p:nvSpPr>
            <p:spPr>
              <a:xfrm>
                <a:off x="4118975" y="3915575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29" y="0"/>
                    </a:moveTo>
                    <a:cubicBezTo>
                      <a:pt x="293" y="0"/>
                      <a:pt x="258" y="7"/>
                      <a:pt x="225" y="22"/>
                    </a:cubicBezTo>
                    <a:cubicBezTo>
                      <a:pt x="75" y="72"/>
                      <a:pt x="0" y="247"/>
                      <a:pt x="50" y="397"/>
                    </a:cubicBezTo>
                    <a:cubicBezTo>
                      <a:pt x="98" y="511"/>
                      <a:pt x="203" y="582"/>
                      <a:pt x="316" y="582"/>
                    </a:cubicBezTo>
                    <a:cubicBezTo>
                      <a:pt x="352" y="582"/>
                      <a:pt x="389" y="574"/>
                      <a:pt x="425" y="559"/>
                    </a:cubicBezTo>
                    <a:cubicBezTo>
                      <a:pt x="575" y="497"/>
                      <a:pt x="650" y="335"/>
                      <a:pt x="588" y="185"/>
                    </a:cubicBezTo>
                    <a:cubicBezTo>
                      <a:pt x="550" y="71"/>
                      <a:pt x="440" y="0"/>
                      <a:pt x="3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99" name="Google Shape;8899;p43"/>
              <p:cNvSpPr/>
              <p:nvPr/>
            </p:nvSpPr>
            <p:spPr>
              <a:xfrm>
                <a:off x="4100225" y="3810125"/>
                <a:ext cx="16350" cy="14550"/>
              </a:xfrm>
              <a:custGeom>
                <a:rect b="b" l="l" r="r" t="t"/>
                <a:pathLst>
                  <a:path extrusionOk="0" h="582" w="654">
                    <a:moveTo>
                      <a:pt x="305" y="0"/>
                    </a:moveTo>
                    <a:cubicBezTo>
                      <a:pt x="161" y="0"/>
                      <a:pt x="36" y="106"/>
                      <a:pt x="13" y="254"/>
                    </a:cubicBezTo>
                    <a:cubicBezTo>
                      <a:pt x="0" y="329"/>
                      <a:pt x="25" y="404"/>
                      <a:pt x="75" y="466"/>
                    </a:cubicBezTo>
                    <a:cubicBezTo>
                      <a:pt x="137" y="547"/>
                      <a:pt x="219" y="582"/>
                      <a:pt x="299" y="582"/>
                    </a:cubicBezTo>
                    <a:cubicBezTo>
                      <a:pt x="480" y="582"/>
                      <a:pt x="653" y="407"/>
                      <a:pt x="575" y="191"/>
                    </a:cubicBezTo>
                    <a:cubicBezTo>
                      <a:pt x="563" y="166"/>
                      <a:pt x="550" y="141"/>
                      <a:pt x="538" y="129"/>
                    </a:cubicBezTo>
                    <a:cubicBezTo>
                      <a:pt x="488" y="66"/>
                      <a:pt x="425" y="16"/>
                      <a:pt x="350" y="4"/>
                    </a:cubicBezTo>
                    <a:cubicBezTo>
                      <a:pt x="335" y="1"/>
                      <a:pt x="320" y="0"/>
                      <a:pt x="3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00" name="Google Shape;8900;p43"/>
              <p:cNvSpPr/>
              <p:nvPr/>
            </p:nvSpPr>
            <p:spPr>
              <a:xfrm>
                <a:off x="4086475" y="3856325"/>
                <a:ext cx="16275" cy="14450"/>
              </a:xfrm>
              <a:custGeom>
                <a:rect b="b" l="l" r="r" t="t"/>
                <a:pathLst>
                  <a:path extrusionOk="0" h="578" w="651">
                    <a:moveTo>
                      <a:pt x="329" y="1"/>
                    </a:moveTo>
                    <a:cubicBezTo>
                      <a:pt x="295" y="1"/>
                      <a:pt x="260" y="6"/>
                      <a:pt x="226" y="18"/>
                    </a:cubicBezTo>
                    <a:cubicBezTo>
                      <a:pt x="76" y="80"/>
                      <a:pt x="1" y="243"/>
                      <a:pt x="63" y="393"/>
                    </a:cubicBezTo>
                    <a:cubicBezTo>
                      <a:pt x="101" y="507"/>
                      <a:pt x="211" y="577"/>
                      <a:pt x="328" y="577"/>
                    </a:cubicBezTo>
                    <a:cubicBezTo>
                      <a:pt x="364" y="577"/>
                      <a:pt x="402" y="570"/>
                      <a:pt x="438" y="555"/>
                    </a:cubicBezTo>
                    <a:cubicBezTo>
                      <a:pt x="588" y="505"/>
                      <a:pt x="650" y="330"/>
                      <a:pt x="600" y="180"/>
                    </a:cubicBezTo>
                    <a:cubicBezTo>
                      <a:pt x="552" y="64"/>
                      <a:pt x="444" y="1"/>
                      <a:pt x="3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01" name="Google Shape;8901;p43"/>
              <p:cNvSpPr/>
              <p:nvPr/>
            </p:nvSpPr>
            <p:spPr>
              <a:xfrm>
                <a:off x="3965575" y="4011400"/>
                <a:ext cx="17425" cy="14450"/>
              </a:xfrm>
              <a:custGeom>
                <a:rect b="b" l="l" r="r" t="t"/>
                <a:pathLst>
                  <a:path extrusionOk="0" h="578" w="697">
                    <a:moveTo>
                      <a:pt x="349" y="0"/>
                    </a:moveTo>
                    <a:cubicBezTo>
                      <a:pt x="254" y="0"/>
                      <a:pt x="159" y="47"/>
                      <a:pt x="100" y="138"/>
                    </a:cubicBezTo>
                    <a:cubicBezTo>
                      <a:pt x="0" y="313"/>
                      <a:pt x="100" y="538"/>
                      <a:pt x="313" y="575"/>
                    </a:cubicBezTo>
                    <a:cubicBezTo>
                      <a:pt x="324" y="577"/>
                      <a:pt x="336" y="577"/>
                      <a:pt x="347" y="577"/>
                    </a:cubicBezTo>
                    <a:cubicBezTo>
                      <a:pt x="543" y="577"/>
                      <a:pt x="696" y="377"/>
                      <a:pt x="625" y="188"/>
                    </a:cubicBezTo>
                    <a:cubicBezTo>
                      <a:pt x="613" y="163"/>
                      <a:pt x="600" y="138"/>
                      <a:pt x="588" y="126"/>
                    </a:cubicBezTo>
                    <a:cubicBezTo>
                      <a:pt x="527" y="41"/>
                      <a:pt x="438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02" name="Google Shape;8902;p43"/>
              <p:cNvSpPr/>
              <p:nvPr/>
            </p:nvSpPr>
            <p:spPr>
              <a:xfrm>
                <a:off x="3970750" y="3974125"/>
                <a:ext cx="17025" cy="12925"/>
              </a:xfrm>
              <a:custGeom>
                <a:rect b="b" l="l" r="r" t="t"/>
                <a:pathLst>
                  <a:path extrusionOk="0" h="517" w="681">
                    <a:moveTo>
                      <a:pt x="490" y="1"/>
                    </a:moveTo>
                    <a:cubicBezTo>
                      <a:pt x="282" y="1"/>
                      <a:pt x="1" y="287"/>
                      <a:pt x="206" y="454"/>
                    </a:cubicBezTo>
                    <a:cubicBezTo>
                      <a:pt x="258" y="496"/>
                      <a:pt x="319" y="516"/>
                      <a:pt x="380" y="516"/>
                    </a:cubicBezTo>
                    <a:cubicBezTo>
                      <a:pt x="466" y="516"/>
                      <a:pt x="553" y="477"/>
                      <a:pt x="618" y="404"/>
                    </a:cubicBezTo>
                    <a:cubicBezTo>
                      <a:pt x="656" y="342"/>
                      <a:pt x="681" y="267"/>
                      <a:pt x="681" y="192"/>
                    </a:cubicBezTo>
                    <a:cubicBezTo>
                      <a:pt x="668" y="167"/>
                      <a:pt x="668" y="142"/>
                      <a:pt x="656" y="117"/>
                    </a:cubicBezTo>
                    <a:cubicBezTo>
                      <a:pt x="624" y="34"/>
                      <a:pt x="561" y="1"/>
                      <a:pt x="4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03" name="Google Shape;8903;p43"/>
              <p:cNvSpPr/>
              <p:nvPr/>
            </p:nvSpPr>
            <p:spPr>
              <a:xfrm>
                <a:off x="3939325" y="3951675"/>
                <a:ext cx="17725" cy="14500"/>
              </a:xfrm>
              <a:custGeom>
                <a:rect b="b" l="l" r="r" t="t"/>
                <a:pathLst>
                  <a:path extrusionOk="0" h="580" w="709">
                    <a:moveTo>
                      <a:pt x="361" y="1"/>
                    </a:moveTo>
                    <a:cubicBezTo>
                      <a:pt x="264" y="1"/>
                      <a:pt x="166" y="48"/>
                      <a:pt x="113" y="140"/>
                    </a:cubicBezTo>
                    <a:cubicBezTo>
                      <a:pt x="1" y="315"/>
                      <a:pt x="113" y="540"/>
                      <a:pt x="313" y="578"/>
                    </a:cubicBezTo>
                    <a:cubicBezTo>
                      <a:pt x="325" y="579"/>
                      <a:pt x="337" y="580"/>
                      <a:pt x="349" y="580"/>
                    </a:cubicBezTo>
                    <a:cubicBezTo>
                      <a:pt x="556" y="580"/>
                      <a:pt x="708" y="379"/>
                      <a:pt x="625" y="190"/>
                    </a:cubicBezTo>
                    <a:cubicBezTo>
                      <a:pt x="625" y="165"/>
                      <a:pt x="613" y="140"/>
                      <a:pt x="588" y="115"/>
                    </a:cubicBezTo>
                    <a:cubicBezTo>
                      <a:pt x="535" y="38"/>
                      <a:pt x="448" y="1"/>
                      <a:pt x="3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04" name="Google Shape;8904;p43"/>
              <p:cNvSpPr/>
              <p:nvPr/>
            </p:nvSpPr>
            <p:spPr>
              <a:xfrm>
                <a:off x="3915575" y="3884475"/>
                <a:ext cx="19175" cy="14450"/>
              </a:xfrm>
              <a:custGeom>
                <a:rect b="b" l="l" r="r" t="t"/>
                <a:pathLst>
                  <a:path extrusionOk="0" h="578" w="767">
                    <a:moveTo>
                      <a:pt x="395" y="1"/>
                    </a:moveTo>
                    <a:cubicBezTo>
                      <a:pt x="381" y="1"/>
                      <a:pt x="366" y="2"/>
                      <a:pt x="351" y="4"/>
                    </a:cubicBezTo>
                    <a:cubicBezTo>
                      <a:pt x="101" y="29"/>
                      <a:pt x="1" y="354"/>
                      <a:pt x="201" y="516"/>
                    </a:cubicBezTo>
                    <a:cubicBezTo>
                      <a:pt x="253" y="558"/>
                      <a:pt x="316" y="578"/>
                      <a:pt x="379" y="578"/>
                    </a:cubicBezTo>
                    <a:cubicBezTo>
                      <a:pt x="467" y="578"/>
                      <a:pt x="555" y="539"/>
                      <a:pt x="613" y="466"/>
                    </a:cubicBezTo>
                    <a:cubicBezTo>
                      <a:pt x="766" y="278"/>
                      <a:pt x="631" y="1"/>
                      <a:pt x="3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05" name="Google Shape;8905;p43"/>
              <p:cNvSpPr/>
              <p:nvPr/>
            </p:nvSpPr>
            <p:spPr>
              <a:xfrm>
                <a:off x="3941875" y="3912475"/>
                <a:ext cx="19500" cy="14700"/>
              </a:xfrm>
              <a:custGeom>
                <a:rect b="b" l="l" r="r" t="t"/>
                <a:pathLst>
                  <a:path extrusionOk="0" h="588" w="780">
                    <a:moveTo>
                      <a:pt x="399" y="0"/>
                    </a:moveTo>
                    <a:cubicBezTo>
                      <a:pt x="63" y="0"/>
                      <a:pt x="1" y="548"/>
                      <a:pt x="386" y="583"/>
                    </a:cubicBezTo>
                    <a:cubicBezTo>
                      <a:pt x="404" y="586"/>
                      <a:pt x="421" y="588"/>
                      <a:pt x="438" y="588"/>
                    </a:cubicBezTo>
                    <a:cubicBezTo>
                      <a:pt x="637" y="588"/>
                      <a:pt x="779" y="392"/>
                      <a:pt x="698" y="196"/>
                    </a:cubicBezTo>
                    <a:cubicBezTo>
                      <a:pt x="698" y="171"/>
                      <a:pt x="686" y="159"/>
                      <a:pt x="673" y="134"/>
                    </a:cubicBezTo>
                    <a:cubicBezTo>
                      <a:pt x="623" y="71"/>
                      <a:pt x="548" y="21"/>
                      <a:pt x="473" y="9"/>
                    </a:cubicBezTo>
                    <a:cubicBezTo>
                      <a:pt x="447" y="3"/>
                      <a:pt x="423" y="0"/>
                      <a:pt x="3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06" name="Google Shape;8906;p43"/>
              <p:cNvSpPr/>
              <p:nvPr/>
            </p:nvSpPr>
            <p:spPr>
              <a:xfrm>
                <a:off x="4088975" y="3896550"/>
                <a:ext cx="16100" cy="14375"/>
              </a:xfrm>
              <a:custGeom>
                <a:rect b="b" l="l" r="r" t="t"/>
                <a:pathLst>
                  <a:path extrusionOk="0" h="575" w="644">
                    <a:moveTo>
                      <a:pt x="298" y="1"/>
                    </a:moveTo>
                    <a:cubicBezTo>
                      <a:pt x="166" y="1"/>
                      <a:pt x="36" y="93"/>
                      <a:pt x="13" y="246"/>
                    </a:cubicBezTo>
                    <a:cubicBezTo>
                      <a:pt x="1" y="321"/>
                      <a:pt x="26" y="396"/>
                      <a:pt x="63" y="458"/>
                    </a:cubicBezTo>
                    <a:cubicBezTo>
                      <a:pt x="113" y="521"/>
                      <a:pt x="176" y="558"/>
                      <a:pt x="251" y="571"/>
                    </a:cubicBezTo>
                    <a:cubicBezTo>
                      <a:pt x="268" y="574"/>
                      <a:pt x="285" y="575"/>
                      <a:pt x="302" y="575"/>
                    </a:cubicBezTo>
                    <a:cubicBezTo>
                      <a:pt x="501" y="575"/>
                      <a:pt x="644" y="379"/>
                      <a:pt x="563" y="183"/>
                    </a:cubicBezTo>
                    <a:cubicBezTo>
                      <a:pt x="563" y="158"/>
                      <a:pt x="550" y="133"/>
                      <a:pt x="525" y="121"/>
                    </a:cubicBezTo>
                    <a:cubicBezTo>
                      <a:pt x="467" y="38"/>
                      <a:pt x="382" y="1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07" name="Google Shape;8907;p43"/>
              <p:cNvSpPr/>
              <p:nvPr/>
            </p:nvSpPr>
            <p:spPr>
              <a:xfrm>
                <a:off x="4020875" y="3882325"/>
                <a:ext cx="17725" cy="14500"/>
              </a:xfrm>
              <a:custGeom>
                <a:rect b="b" l="l" r="r" t="t"/>
                <a:pathLst>
                  <a:path extrusionOk="0" h="580" w="709">
                    <a:moveTo>
                      <a:pt x="367" y="1"/>
                    </a:moveTo>
                    <a:cubicBezTo>
                      <a:pt x="270" y="1"/>
                      <a:pt x="172" y="48"/>
                      <a:pt x="113" y="140"/>
                    </a:cubicBezTo>
                    <a:cubicBezTo>
                      <a:pt x="0" y="315"/>
                      <a:pt x="113" y="540"/>
                      <a:pt x="325" y="577"/>
                    </a:cubicBezTo>
                    <a:cubicBezTo>
                      <a:pt x="337" y="579"/>
                      <a:pt x="348" y="579"/>
                      <a:pt x="359" y="579"/>
                    </a:cubicBezTo>
                    <a:cubicBezTo>
                      <a:pt x="556" y="579"/>
                      <a:pt x="709" y="379"/>
                      <a:pt x="638" y="190"/>
                    </a:cubicBezTo>
                    <a:cubicBezTo>
                      <a:pt x="625" y="165"/>
                      <a:pt x="613" y="140"/>
                      <a:pt x="600" y="115"/>
                    </a:cubicBezTo>
                    <a:cubicBezTo>
                      <a:pt x="541" y="38"/>
                      <a:pt x="454" y="1"/>
                      <a:pt x="3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08" name="Google Shape;8908;p43"/>
              <p:cNvSpPr/>
              <p:nvPr/>
            </p:nvSpPr>
            <p:spPr>
              <a:xfrm>
                <a:off x="4040300" y="3951375"/>
                <a:ext cx="16350" cy="11750"/>
              </a:xfrm>
              <a:custGeom>
                <a:rect b="b" l="l" r="r" t="t"/>
                <a:pathLst>
                  <a:path extrusionOk="0" h="470" w="654">
                    <a:moveTo>
                      <a:pt x="318" y="0"/>
                    </a:moveTo>
                    <a:cubicBezTo>
                      <a:pt x="186" y="0"/>
                      <a:pt x="54" y="88"/>
                      <a:pt x="23" y="240"/>
                    </a:cubicBezTo>
                    <a:cubicBezTo>
                      <a:pt x="0" y="399"/>
                      <a:pt x="140" y="470"/>
                      <a:pt x="288" y="470"/>
                    </a:cubicBezTo>
                    <a:cubicBezTo>
                      <a:pt x="465" y="470"/>
                      <a:pt x="654" y="367"/>
                      <a:pt x="585" y="190"/>
                    </a:cubicBezTo>
                    <a:cubicBezTo>
                      <a:pt x="573" y="165"/>
                      <a:pt x="560" y="140"/>
                      <a:pt x="548" y="115"/>
                    </a:cubicBezTo>
                    <a:cubicBezTo>
                      <a:pt x="489" y="36"/>
                      <a:pt x="404" y="0"/>
                      <a:pt x="3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09" name="Google Shape;8909;p43"/>
              <p:cNvSpPr/>
              <p:nvPr/>
            </p:nvSpPr>
            <p:spPr>
              <a:xfrm>
                <a:off x="3976625" y="3933000"/>
                <a:ext cx="19875" cy="14675"/>
              </a:xfrm>
              <a:custGeom>
                <a:rect b="b" l="l" r="r" t="t"/>
                <a:pathLst>
                  <a:path extrusionOk="0" h="587" w="795">
                    <a:moveTo>
                      <a:pt x="405" y="0"/>
                    </a:moveTo>
                    <a:cubicBezTo>
                      <a:pt x="197" y="0"/>
                      <a:pt x="0" y="238"/>
                      <a:pt x="171" y="462"/>
                    </a:cubicBezTo>
                    <a:cubicBezTo>
                      <a:pt x="234" y="550"/>
                      <a:pt x="316" y="587"/>
                      <a:pt x="397" y="587"/>
                    </a:cubicBezTo>
                    <a:cubicBezTo>
                      <a:pt x="602" y="587"/>
                      <a:pt x="795" y="349"/>
                      <a:pt x="633" y="125"/>
                    </a:cubicBezTo>
                    <a:cubicBezTo>
                      <a:pt x="570" y="37"/>
                      <a:pt x="487" y="0"/>
                      <a:pt x="4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10" name="Google Shape;8910;p43"/>
              <p:cNvSpPr/>
              <p:nvPr/>
            </p:nvSpPr>
            <p:spPr>
              <a:xfrm>
                <a:off x="3949050" y="3866550"/>
                <a:ext cx="18300" cy="14650"/>
              </a:xfrm>
              <a:custGeom>
                <a:rect b="b" l="l" r="r" t="t"/>
                <a:pathLst>
                  <a:path extrusionOk="0" h="586" w="732">
                    <a:moveTo>
                      <a:pt x="383" y="0"/>
                    </a:moveTo>
                    <a:cubicBezTo>
                      <a:pt x="188" y="0"/>
                      <a:pt x="1" y="205"/>
                      <a:pt x="124" y="434"/>
                    </a:cubicBezTo>
                    <a:cubicBezTo>
                      <a:pt x="180" y="540"/>
                      <a:pt x="273" y="586"/>
                      <a:pt x="367" y="586"/>
                    </a:cubicBezTo>
                    <a:cubicBezTo>
                      <a:pt x="548" y="586"/>
                      <a:pt x="731" y="418"/>
                      <a:pt x="649" y="196"/>
                    </a:cubicBezTo>
                    <a:cubicBezTo>
                      <a:pt x="636" y="171"/>
                      <a:pt x="624" y="146"/>
                      <a:pt x="611" y="121"/>
                    </a:cubicBezTo>
                    <a:cubicBezTo>
                      <a:pt x="549" y="36"/>
                      <a:pt x="465" y="0"/>
                      <a:pt x="3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11" name="Google Shape;8911;p43"/>
              <p:cNvSpPr/>
              <p:nvPr/>
            </p:nvSpPr>
            <p:spPr>
              <a:xfrm>
                <a:off x="4001500" y="3997525"/>
                <a:ext cx="15650" cy="14300"/>
              </a:xfrm>
              <a:custGeom>
                <a:rect b="b" l="l" r="r" t="t"/>
                <a:pathLst>
                  <a:path extrusionOk="0" h="572" w="626">
                    <a:moveTo>
                      <a:pt x="296" y="1"/>
                    </a:moveTo>
                    <a:cubicBezTo>
                      <a:pt x="167" y="1"/>
                      <a:pt x="39" y="82"/>
                      <a:pt x="13" y="243"/>
                    </a:cubicBezTo>
                    <a:cubicBezTo>
                      <a:pt x="0" y="318"/>
                      <a:pt x="13" y="393"/>
                      <a:pt x="63" y="456"/>
                    </a:cubicBezTo>
                    <a:cubicBezTo>
                      <a:pt x="124" y="537"/>
                      <a:pt x="207" y="572"/>
                      <a:pt x="289" y="572"/>
                    </a:cubicBezTo>
                    <a:cubicBezTo>
                      <a:pt x="460" y="572"/>
                      <a:pt x="626" y="421"/>
                      <a:pt x="575" y="218"/>
                    </a:cubicBezTo>
                    <a:cubicBezTo>
                      <a:pt x="539" y="73"/>
                      <a:pt x="418" y="1"/>
                      <a:pt x="2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12" name="Google Shape;8912;p43"/>
              <p:cNvSpPr/>
              <p:nvPr/>
            </p:nvSpPr>
            <p:spPr>
              <a:xfrm>
                <a:off x="4061475" y="3825025"/>
                <a:ext cx="16675" cy="14650"/>
              </a:xfrm>
              <a:custGeom>
                <a:rect b="b" l="l" r="r" t="t"/>
                <a:pathLst>
                  <a:path extrusionOk="0" h="586" w="667">
                    <a:moveTo>
                      <a:pt x="299" y="0"/>
                    </a:moveTo>
                    <a:cubicBezTo>
                      <a:pt x="167" y="0"/>
                      <a:pt x="36" y="92"/>
                      <a:pt x="13" y="245"/>
                    </a:cubicBezTo>
                    <a:cubicBezTo>
                      <a:pt x="1" y="320"/>
                      <a:pt x="13" y="395"/>
                      <a:pt x="63" y="457"/>
                    </a:cubicBezTo>
                    <a:cubicBezTo>
                      <a:pt x="101" y="520"/>
                      <a:pt x="176" y="570"/>
                      <a:pt x="251" y="582"/>
                    </a:cubicBezTo>
                    <a:cubicBezTo>
                      <a:pt x="266" y="585"/>
                      <a:pt x="280" y="586"/>
                      <a:pt x="295" y="586"/>
                    </a:cubicBezTo>
                    <a:cubicBezTo>
                      <a:pt x="521" y="586"/>
                      <a:pt x="667" y="320"/>
                      <a:pt x="526" y="120"/>
                    </a:cubicBezTo>
                    <a:cubicBezTo>
                      <a:pt x="467" y="37"/>
                      <a:pt x="383" y="0"/>
                      <a:pt x="2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13" name="Google Shape;8913;p43"/>
              <p:cNvSpPr/>
              <p:nvPr/>
            </p:nvSpPr>
            <p:spPr>
              <a:xfrm>
                <a:off x="4126775" y="3839625"/>
                <a:ext cx="16675" cy="14425"/>
              </a:xfrm>
              <a:custGeom>
                <a:rect b="b" l="l" r="r" t="t"/>
                <a:pathLst>
                  <a:path extrusionOk="0" h="577" w="667">
                    <a:moveTo>
                      <a:pt x="293" y="0"/>
                    </a:moveTo>
                    <a:cubicBezTo>
                      <a:pt x="163" y="0"/>
                      <a:pt x="36" y="90"/>
                      <a:pt x="13" y="248"/>
                    </a:cubicBezTo>
                    <a:cubicBezTo>
                      <a:pt x="1" y="323"/>
                      <a:pt x="13" y="398"/>
                      <a:pt x="63" y="461"/>
                    </a:cubicBezTo>
                    <a:cubicBezTo>
                      <a:pt x="113" y="523"/>
                      <a:pt x="176" y="561"/>
                      <a:pt x="251" y="573"/>
                    </a:cubicBezTo>
                    <a:cubicBezTo>
                      <a:pt x="266" y="576"/>
                      <a:pt x="280" y="577"/>
                      <a:pt x="295" y="577"/>
                    </a:cubicBezTo>
                    <a:cubicBezTo>
                      <a:pt x="520" y="577"/>
                      <a:pt x="667" y="311"/>
                      <a:pt x="526" y="123"/>
                    </a:cubicBezTo>
                    <a:cubicBezTo>
                      <a:pt x="466" y="39"/>
                      <a:pt x="379" y="0"/>
                      <a:pt x="2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14" name="Google Shape;8914;p43"/>
              <p:cNvSpPr/>
              <p:nvPr/>
            </p:nvSpPr>
            <p:spPr>
              <a:xfrm>
                <a:off x="4153950" y="3911075"/>
                <a:ext cx="20125" cy="14450"/>
              </a:xfrm>
              <a:custGeom>
                <a:rect b="b" l="l" r="r" t="t"/>
                <a:pathLst>
                  <a:path extrusionOk="0" h="578" w="805">
                    <a:moveTo>
                      <a:pt x="391" y="0"/>
                    </a:moveTo>
                    <a:cubicBezTo>
                      <a:pt x="47" y="0"/>
                      <a:pt x="0" y="529"/>
                      <a:pt x="363" y="577"/>
                    </a:cubicBezTo>
                    <a:cubicBezTo>
                      <a:pt x="372" y="578"/>
                      <a:pt x="380" y="578"/>
                      <a:pt x="388" y="578"/>
                    </a:cubicBezTo>
                    <a:cubicBezTo>
                      <a:pt x="730" y="578"/>
                      <a:pt x="805" y="75"/>
                      <a:pt x="451" y="2"/>
                    </a:cubicBezTo>
                    <a:lnTo>
                      <a:pt x="426" y="2"/>
                    </a:lnTo>
                    <a:cubicBezTo>
                      <a:pt x="414" y="1"/>
                      <a:pt x="402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15" name="Google Shape;8915;p43"/>
              <p:cNvSpPr/>
              <p:nvPr/>
            </p:nvSpPr>
            <p:spPr>
              <a:xfrm>
                <a:off x="4116775" y="3955400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20" y="1"/>
                    </a:moveTo>
                    <a:cubicBezTo>
                      <a:pt x="289" y="1"/>
                      <a:pt x="257" y="6"/>
                      <a:pt x="226" y="16"/>
                    </a:cubicBezTo>
                    <a:cubicBezTo>
                      <a:pt x="76" y="79"/>
                      <a:pt x="1" y="241"/>
                      <a:pt x="63" y="391"/>
                    </a:cubicBezTo>
                    <a:cubicBezTo>
                      <a:pt x="103" y="510"/>
                      <a:pt x="221" y="581"/>
                      <a:pt x="336" y="581"/>
                    </a:cubicBezTo>
                    <a:cubicBezTo>
                      <a:pt x="367" y="581"/>
                      <a:pt x="397" y="576"/>
                      <a:pt x="426" y="566"/>
                    </a:cubicBezTo>
                    <a:cubicBezTo>
                      <a:pt x="576" y="504"/>
                      <a:pt x="651" y="341"/>
                      <a:pt x="601" y="191"/>
                    </a:cubicBezTo>
                    <a:cubicBezTo>
                      <a:pt x="551" y="72"/>
                      <a:pt x="439" y="1"/>
                      <a:pt x="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16" name="Google Shape;8916;p43"/>
              <p:cNvSpPr/>
              <p:nvPr/>
            </p:nvSpPr>
            <p:spPr>
              <a:xfrm>
                <a:off x="3993225" y="4040425"/>
                <a:ext cx="18575" cy="15250"/>
              </a:xfrm>
              <a:custGeom>
                <a:rect b="b" l="l" r="r" t="t"/>
                <a:pathLst>
                  <a:path extrusionOk="0" h="610" w="743">
                    <a:moveTo>
                      <a:pt x="351" y="0"/>
                    </a:moveTo>
                    <a:cubicBezTo>
                      <a:pt x="168" y="0"/>
                      <a:pt x="0" y="185"/>
                      <a:pt x="82" y="402"/>
                    </a:cubicBezTo>
                    <a:cubicBezTo>
                      <a:pt x="127" y="548"/>
                      <a:pt x="237" y="609"/>
                      <a:pt x="349" y="609"/>
                    </a:cubicBezTo>
                    <a:cubicBezTo>
                      <a:pt x="542" y="609"/>
                      <a:pt x="742" y="427"/>
                      <a:pt x="631" y="189"/>
                    </a:cubicBezTo>
                    <a:cubicBezTo>
                      <a:pt x="606" y="152"/>
                      <a:pt x="581" y="114"/>
                      <a:pt x="556" y="89"/>
                    </a:cubicBezTo>
                    <a:cubicBezTo>
                      <a:pt x="494" y="27"/>
                      <a:pt x="422" y="0"/>
                      <a:pt x="3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17" name="Google Shape;8917;p43"/>
              <p:cNvSpPr/>
              <p:nvPr/>
            </p:nvSpPr>
            <p:spPr>
              <a:xfrm>
                <a:off x="4105225" y="3987725"/>
                <a:ext cx="17475" cy="14600"/>
              </a:xfrm>
              <a:custGeom>
                <a:rect b="b" l="l" r="r" t="t"/>
                <a:pathLst>
                  <a:path extrusionOk="0" h="584" w="699">
                    <a:moveTo>
                      <a:pt x="359" y="1"/>
                    </a:moveTo>
                    <a:cubicBezTo>
                      <a:pt x="323" y="1"/>
                      <a:pt x="286" y="8"/>
                      <a:pt x="250" y="23"/>
                    </a:cubicBezTo>
                    <a:cubicBezTo>
                      <a:pt x="13" y="110"/>
                      <a:pt x="0" y="448"/>
                      <a:pt x="238" y="560"/>
                    </a:cubicBezTo>
                    <a:cubicBezTo>
                      <a:pt x="276" y="576"/>
                      <a:pt x="314" y="584"/>
                      <a:pt x="351" y="584"/>
                    </a:cubicBezTo>
                    <a:cubicBezTo>
                      <a:pt x="543" y="584"/>
                      <a:pt x="699" y="384"/>
                      <a:pt x="625" y="185"/>
                    </a:cubicBezTo>
                    <a:cubicBezTo>
                      <a:pt x="578" y="71"/>
                      <a:pt x="473" y="1"/>
                      <a:pt x="3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18" name="Google Shape;8918;p43"/>
              <p:cNvSpPr/>
              <p:nvPr/>
            </p:nvSpPr>
            <p:spPr>
              <a:xfrm>
                <a:off x="3959625" y="3835375"/>
                <a:ext cx="16750" cy="15025"/>
              </a:xfrm>
              <a:custGeom>
                <a:rect b="b" l="l" r="r" t="t"/>
                <a:pathLst>
                  <a:path extrusionOk="0" h="601" w="670">
                    <a:moveTo>
                      <a:pt x="295" y="0"/>
                    </a:moveTo>
                    <a:cubicBezTo>
                      <a:pt x="160" y="0"/>
                      <a:pt x="31" y="102"/>
                      <a:pt x="13" y="256"/>
                    </a:cubicBezTo>
                    <a:cubicBezTo>
                      <a:pt x="1" y="306"/>
                      <a:pt x="13" y="343"/>
                      <a:pt x="26" y="393"/>
                    </a:cubicBezTo>
                    <a:lnTo>
                      <a:pt x="13" y="393"/>
                    </a:lnTo>
                    <a:cubicBezTo>
                      <a:pt x="59" y="540"/>
                      <a:pt x="169" y="601"/>
                      <a:pt x="280" y="601"/>
                    </a:cubicBezTo>
                    <a:cubicBezTo>
                      <a:pt x="472" y="601"/>
                      <a:pt x="670" y="418"/>
                      <a:pt x="551" y="181"/>
                    </a:cubicBezTo>
                    <a:cubicBezTo>
                      <a:pt x="538" y="143"/>
                      <a:pt x="513" y="106"/>
                      <a:pt x="476" y="68"/>
                    </a:cubicBezTo>
                    <a:cubicBezTo>
                      <a:pt x="421" y="21"/>
                      <a:pt x="357" y="0"/>
                      <a:pt x="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19" name="Google Shape;8919;p43"/>
              <p:cNvSpPr/>
              <p:nvPr/>
            </p:nvSpPr>
            <p:spPr>
              <a:xfrm>
                <a:off x="4071800" y="3791850"/>
                <a:ext cx="14825" cy="14350"/>
              </a:xfrm>
              <a:custGeom>
                <a:rect b="b" l="l" r="r" t="t"/>
                <a:pathLst>
                  <a:path extrusionOk="0" h="574" w="593">
                    <a:moveTo>
                      <a:pt x="289" y="0"/>
                    </a:moveTo>
                    <a:cubicBezTo>
                      <a:pt x="155" y="0"/>
                      <a:pt x="19" y="88"/>
                      <a:pt x="0" y="260"/>
                    </a:cubicBezTo>
                    <a:cubicBezTo>
                      <a:pt x="0" y="297"/>
                      <a:pt x="0" y="347"/>
                      <a:pt x="13" y="385"/>
                    </a:cubicBezTo>
                    <a:cubicBezTo>
                      <a:pt x="63" y="516"/>
                      <a:pt x="171" y="574"/>
                      <a:pt x="278" y="574"/>
                    </a:cubicBezTo>
                    <a:cubicBezTo>
                      <a:pt x="436" y="574"/>
                      <a:pt x="592" y="448"/>
                      <a:pt x="563" y="247"/>
                    </a:cubicBezTo>
                    <a:cubicBezTo>
                      <a:pt x="544" y="82"/>
                      <a:pt x="417" y="0"/>
                      <a:pt x="2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20" name="Google Shape;8920;p43"/>
              <p:cNvSpPr/>
              <p:nvPr/>
            </p:nvSpPr>
            <p:spPr>
              <a:xfrm>
                <a:off x="3994650" y="3816450"/>
                <a:ext cx="16250" cy="14175"/>
              </a:xfrm>
              <a:custGeom>
                <a:rect b="b" l="l" r="r" t="t"/>
                <a:pathLst>
                  <a:path extrusionOk="0" h="567" w="650">
                    <a:moveTo>
                      <a:pt x="379" y="0"/>
                    </a:moveTo>
                    <a:cubicBezTo>
                      <a:pt x="185" y="0"/>
                      <a:pt x="0" y="203"/>
                      <a:pt x="125" y="426"/>
                    </a:cubicBezTo>
                    <a:cubicBezTo>
                      <a:pt x="162" y="501"/>
                      <a:pt x="237" y="551"/>
                      <a:pt x="312" y="563"/>
                    </a:cubicBezTo>
                    <a:cubicBezTo>
                      <a:pt x="329" y="566"/>
                      <a:pt x="345" y="567"/>
                      <a:pt x="361" y="567"/>
                    </a:cubicBezTo>
                    <a:cubicBezTo>
                      <a:pt x="504" y="567"/>
                      <a:pt x="627" y="471"/>
                      <a:pt x="649" y="326"/>
                    </a:cubicBezTo>
                    <a:cubicBezTo>
                      <a:pt x="649" y="288"/>
                      <a:pt x="649" y="263"/>
                      <a:pt x="649" y="226"/>
                    </a:cubicBezTo>
                    <a:cubicBezTo>
                      <a:pt x="637" y="213"/>
                      <a:pt x="637" y="188"/>
                      <a:pt x="637" y="176"/>
                    </a:cubicBezTo>
                    <a:cubicBezTo>
                      <a:pt x="624" y="151"/>
                      <a:pt x="612" y="138"/>
                      <a:pt x="599" y="113"/>
                    </a:cubicBezTo>
                    <a:cubicBezTo>
                      <a:pt x="538" y="34"/>
                      <a:pt x="458" y="0"/>
                      <a:pt x="3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21" name="Google Shape;8921;p43"/>
              <p:cNvSpPr/>
              <p:nvPr/>
            </p:nvSpPr>
            <p:spPr>
              <a:xfrm>
                <a:off x="3962450" y="4049400"/>
                <a:ext cx="17200" cy="14200"/>
              </a:xfrm>
              <a:custGeom>
                <a:rect b="b" l="l" r="r" t="t"/>
                <a:pathLst>
                  <a:path extrusionOk="0" h="568" w="688">
                    <a:moveTo>
                      <a:pt x="361" y="1"/>
                    </a:moveTo>
                    <a:cubicBezTo>
                      <a:pt x="328" y="1"/>
                      <a:pt x="295" y="6"/>
                      <a:pt x="263" y="18"/>
                    </a:cubicBezTo>
                    <a:cubicBezTo>
                      <a:pt x="213" y="30"/>
                      <a:pt x="175" y="55"/>
                      <a:pt x="150" y="93"/>
                    </a:cubicBezTo>
                    <a:cubicBezTo>
                      <a:pt x="0" y="268"/>
                      <a:pt x="113" y="530"/>
                      <a:pt x="338" y="568"/>
                    </a:cubicBezTo>
                    <a:cubicBezTo>
                      <a:pt x="375" y="568"/>
                      <a:pt x="425" y="568"/>
                      <a:pt x="475" y="543"/>
                    </a:cubicBezTo>
                    <a:cubicBezTo>
                      <a:pt x="613" y="480"/>
                      <a:pt x="688" y="318"/>
                      <a:pt x="625" y="168"/>
                    </a:cubicBezTo>
                    <a:cubicBezTo>
                      <a:pt x="577" y="62"/>
                      <a:pt x="470" y="1"/>
                      <a:pt x="3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22" name="Google Shape;8922;p43"/>
              <p:cNvSpPr/>
              <p:nvPr/>
            </p:nvSpPr>
            <p:spPr>
              <a:xfrm>
                <a:off x="4253925" y="3903525"/>
                <a:ext cx="15800" cy="14550"/>
              </a:xfrm>
              <a:custGeom>
                <a:rect b="b" l="l" r="r" t="t"/>
                <a:pathLst>
                  <a:path extrusionOk="0" h="582" w="632">
                    <a:moveTo>
                      <a:pt x="329" y="1"/>
                    </a:moveTo>
                    <a:cubicBezTo>
                      <a:pt x="246" y="1"/>
                      <a:pt x="162" y="37"/>
                      <a:pt x="101" y="117"/>
                    </a:cubicBezTo>
                    <a:cubicBezTo>
                      <a:pt x="1" y="229"/>
                      <a:pt x="26" y="417"/>
                      <a:pt x="151" y="517"/>
                    </a:cubicBezTo>
                    <a:cubicBezTo>
                      <a:pt x="206" y="562"/>
                      <a:pt x="268" y="582"/>
                      <a:pt x="328" y="582"/>
                    </a:cubicBezTo>
                    <a:cubicBezTo>
                      <a:pt x="486" y="582"/>
                      <a:pt x="631" y="444"/>
                      <a:pt x="613" y="254"/>
                    </a:cubicBezTo>
                    <a:cubicBezTo>
                      <a:pt x="598" y="98"/>
                      <a:pt x="466" y="1"/>
                      <a:pt x="3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23" name="Google Shape;8923;p43"/>
              <p:cNvSpPr/>
              <p:nvPr/>
            </p:nvSpPr>
            <p:spPr>
              <a:xfrm>
                <a:off x="4291425" y="3882950"/>
                <a:ext cx="18225" cy="14525"/>
              </a:xfrm>
              <a:custGeom>
                <a:rect b="b" l="l" r="r" t="t"/>
                <a:pathLst>
                  <a:path extrusionOk="0" h="581" w="729">
                    <a:moveTo>
                      <a:pt x="355" y="1"/>
                    </a:moveTo>
                    <a:cubicBezTo>
                      <a:pt x="257" y="1"/>
                      <a:pt x="160" y="48"/>
                      <a:pt x="100" y="140"/>
                    </a:cubicBezTo>
                    <a:cubicBezTo>
                      <a:pt x="0" y="315"/>
                      <a:pt x="100" y="540"/>
                      <a:pt x="313" y="577"/>
                    </a:cubicBezTo>
                    <a:cubicBezTo>
                      <a:pt x="328" y="580"/>
                      <a:pt x="343" y="581"/>
                      <a:pt x="357" y="581"/>
                    </a:cubicBezTo>
                    <a:cubicBezTo>
                      <a:pt x="583" y="581"/>
                      <a:pt x="729" y="315"/>
                      <a:pt x="588" y="115"/>
                    </a:cubicBezTo>
                    <a:cubicBezTo>
                      <a:pt x="529" y="38"/>
                      <a:pt x="442" y="1"/>
                      <a:pt x="3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24" name="Google Shape;8924;p43"/>
              <p:cNvSpPr/>
              <p:nvPr/>
            </p:nvSpPr>
            <p:spPr>
              <a:xfrm>
                <a:off x="4224525" y="3869850"/>
                <a:ext cx="18250" cy="14475"/>
              </a:xfrm>
              <a:custGeom>
                <a:rect b="b" l="l" r="r" t="t"/>
                <a:pathLst>
                  <a:path extrusionOk="0" h="579" w="730">
                    <a:moveTo>
                      <a:pt x="384" y="0"/>
                    </a:moveTo>
                    <a:cubicBezTo>
                      <a:pt x="188" y="0"/>
                      <a:pt x="1" y="207"/>
                      <a:pt x="115" y="426"/>
                    </a:cubicBezTo>
                    <a:cubicBezTo>
                      <a:pt x="175" y="533"/>
                      <a:pt x="271" y="579"/>
                      <a:pt x="366" y="579"/>
                    </a:cubicBezTo>
                    <a:cubicBezTo>
                      <a:pt x="550" y="579"/>
                      <a:pt x="730" y="411"/>
                      <a:pt x="639" y="189"/>
                    </a:cubicBezTo>
                    <a:cubicBezTo>
                      <a:pt x="639" y="164"/>
                      <a:pt x="627" y="139"/>
                      <a:pt x="614" y="127"/>
                    </a:cubicBezTo>
                    <a:cubicBezTo>
                      <a:pt x="551" y="37"/>
                      <a:pt x="467" y="0"/>
                      <a:pt x="3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25" name="Google Shape;8925;p43"/>
              <p:cNvSpPr/>
              <p:nvPr/>
            </p:nvSpPr>
            <p:spPr>
              <a:xfrm>
                <a:off x="4235675" y="3830875"/>
                <a:ext cx="15150" cy="14500"/>
              </a:xfrm>
              <a:custGeom>
                <a:rect b="b" l="l" r="r" t="t"/>
                <a:pathLst>
                  <a:path extrusionOk="0" h="580" w="606">
                    <a:moveTo>
                      <a:pt x="306" y="1"/>
                    </a:moveTo>
                    <a:cubicBezTo>
                      <a:pt x="147" y="1"/>
                      <a:pt x="1" y="137"/>
                      <a:pt x="19" y="323"/>
                    </a:cubicBezTo>
                    <a:cubicBezTo>
                      <a:pt x="42" y="482"/>
                      <a:pt x="176" y="580"/>
                      <a:pt x="312" y="580"/>
                    </a:cubicBezTo>
                    <a:cubicBezTo>
                      <a:pt x="391" y="580"/>
                      <a:pt x="471" y="547"/>
                      <a:pt x="531" y="473"/>
                    </a:cubicBezTo>
                    <a:cubicBezTo>
                      <a:pt x="581" y="411"/>
                      <a:pt x="606" y="336"/>
                      <a:pt x="593" y="261"/>
                    </a:cubicBezTo>
                    <a:cubicBezTo>
                      <a:pt x="593" y="236"/>
                      <a:pt x="593" y="211"/>
                      <a:pt x="581" y="186"/>
                    </a:cubicBezTo>
                    <a:cubicBezTo>
                      <a:pt x="568" y="136"/>
                      <a:pt x="531" y="98"/>
                      <a:pt x="493" y="61"/>
                    </a:cubicBezTo>
                    <a:lnTo>
                      <a:pt x="493" y="73"/>
                    </a:lnTo>
                    <a:cubicBezTo>
                      <a:pt x="436" y="23"/>
                      <a:pt x="370" y="1"/>
                      <a:pt x="3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26" name="Google Shape;8926;p43"/>
              <p:cNvSpPr/>
              <p:nvPr/>
            </p:nvSpPr>
            <p:spPr>
              <a:xfrm>
                <a:off x="4270175" y="3830150"/>
                <a:ext cx="17725" cy="14500"/>
              </a:xfrm>
              <a:custGeom>
                <a:rect b="b" l="l" r="r" t="t"/>
                <a:pathLst>
                  <a:path extrusionOk="0" h="580" w="709">
                    <a:moveTo>
                      <a:pt x="368" y="1"/>
                    </a:moveTo>
                    <a:cubicBezTo>
                      <a:pt x="270" y="1"/>
                      <a:pt x="173" y="48"/>
                      <a:pt x="113" y="140"/>
                    </a:cubicBezTo>
                    <a:cubicBezTo>
                      <a:pt x="1" y="315"/>
                      <a:pt x="113" y="540"/>
                      <a:pt x="326" y="577"/>
                    </a:cubicBezTo>
                    <a:cubicBezTo>
                      <a:pt x="337" y="579"/>
                      <a:pt x="348" y="579"/>
                      <a:pt x="360" y="579"/>
                    </a:cubicBezTo>
                    <a:cubicBezTo>
                      <a:pt x="556" y="579"/>
                      <a:pt x="709" y="379"/>
                      <a:pt x="638" y="190"/>
                    </a:cubicBezTo>
                    <a:cubicBezTo>
                      <a:pt x="626" y="165"/>
                      <a:pt x="613" y="140"/>
                      <a:pt x="601" y="115"/>
                    </a:cubicBezTo>
                    <a:cubicBezTo>
                      <a:pt x="542" y="38"/>
                      <a:pt x="455" y="1"/>
                      <a:pt x="3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27" name="Google Shape;8927;p43"/>
              <p:cNvSpPr/>
              <p:nvPr/>
            </p:nvSpPr>
            <p:spPr>
              <a:xfrm>
                <a:off x="4304225" y="3849650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4" y="0"/>
                    </a:moveTo>
                    <a:cubicBezTo>
                      <a:pt x="287" y="0"/>
                      <a:pt x="249" y="7"/>
                      <a:pt x="213" y="22"/>
                    </a:cubicBezTo>
                    <a:cubicBezTo>
                      <a:pt x="76" y="72"/>
                      <a:pt x="1" y="247"/>
                      <a:pt x="51" y="397"/>
                    </a:cubicBezTo>
                    <a:cubicBezTo>
                      <a:pt x="100" y="506"/>
                      <a:pt x="212" y="575"/>
                      <a:pt x="330" y="575"/>
                    </a:cubicBezTo>
                    <a:cubicBezTo>
                      <a:pt x="362" y="575"/>
                      <a:pt x="394" y="570"/>
                      <a:pt x="426" y="560"/>
                    </a:cubicBezTo>
                    <a:cubicBezTo>
                      <a:pt x="576" y="497"/>
                      <a:pt x="651" y="335"/>
                      <a:pt x="588" y="185"/>
                    </a:cubicBezTo>
                    <a:cubicBezTo>
                      <a:pt x="550" y="71"/>
                      <a:pt x="440" y="0"/>
                      <a:pt x="3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28" name="Google Shape;8928;p43"/>
              <p:cNvSpPr/>
              <p:nvPr/>
            </p:nvSpPr>
            <p:spPr>
              <a:xfrm>
                <a:off x="4210225" y="3770100"/>
                <a:ext cx="18675" cy="14625"/>
              </a:xfrm>
              <a:custGeom>
                <a:rect b="b" l="l" r="r" t="t"/>
                <a:pathLst>
                  <a:path extrusionOk="0" h="585" w="747">
                    <a:moveTo>
                      <a:pt x="385" y="1"/>
                    </a:moveTo>
                    <a:cubicBezTo>
                      <a:pt x="131" y="1"/>
                      <a:pt x="1" y="342"/>
                      <a:pt x="212" y="518"/>
                    </a:cubicBezTo>
                    <a:cubicBezTo>
                      <a:pt x="271" y="564"/>
                      <a:pt x="335" y="584"/>
                      <a:pt x="397" y="584"/>
                    </a:cubicBezTo>
                    <a:cubicBezTo>
                      <a:pt x="584" y="584"/>
                      <a:pt x="746" y="399"/>
                      <a:pt x="662" y="193"/>
                    </a:cubicBezTo>
                    <a:cubicBezTo>
                      <a:pt x="624" y="93"/>
                      <a:pt x="549" y="18"/>
                      <a:pt x="437" y="5"/>
                    </a:cubicBezTo>
                    <a:cubicBezTo>
                      <a:pt x="419" y="2"/>
                      <a:pt x="402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29" name="Google Shape;8929;p43"/>
              <p:cNvSpPr/>
              <p:nvPr/>
            </p:nvSpPr>
            <p:spPr>
              <a:xfrm>
                <a:off x="4249875" y="3758500"/>
                <a:ext cx="16000" cy="14625"/>
              </a:xfrm>
              <a:custGeom>
                <a:rect b="b" l="l" r="r" t="t"/>
                <a:pathLst>
                  <a:path extrusionOk="0" h="585" w="640">
                    <a:moveTo>
                      <a:pt x="322" y="0"/>
                    </a:moveTo>
                    <a:cubicBezTo>
                      <a:pt x="241" y="0"/>
                      <a:pt x="160" y="33"/>
                      <a:pt x="100" y="107"/>
                    </a:cubicBezTo>
                    <a:cubicBezTo>
                      <a:pt x="0" y="232"/>
                      <a:pt x="25" y="407"/>
                      <a:pt x="150" y="519"/>
                    </a:cubicBezTo>
                    <a:cubicBezTo>
                      <a:pt x="206" y="564"/>
                      <a:pt x="269" y="584"/>
                      <a:pt x="330" y="584"/>
                    </a:cubicBezTo>
                    <a:cubicBezTo>
                      <a:pt x="490" y="584"/>
                      <a:pt x="640" y="447"/>
                      <a:pt x="613" y="257"/>
                    </a:cubicBezTo>
                    <a:cubicBezTo>
                      <a:pt x="597" y="98"/>
                      <a:pt x="461" y="0"/>
                      <a:pt x="3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30" name="Google Shape;8930;p43"/>
              <p:cNvSpPr/>
              <p:nvPr/>
            </p:nvSpPr>
            <p:spPr>
              <a:xfrm>
                <a:off x="4198000" y="3803325"/>
                <a:ext cx="19200" cy="14875"/>
              </a:xfrm>
              <a:custGeom>
                <a:rect b="b" l="l" r="r" t="t"/>
                <a:pathLst>
                  <a:path extrusionOk="0" h="595" w="768">
                    <a:moveTo>
                      <a:pt x="323" y="1"/>
                    </a:moveTo>
                    <a:cubicBezTo>
                      <a:pt x="240" y="1"/>
                      <a:pt x="158" y="36"/>
                      <a:pt x="101" y="101"/>
                    </a:cubicBezTo>
                    <a:cubicBezTo>
                      <a:pt x="1" y="226"/>
                      <a:pt x="13" y="413"/>
                      <a:pt x="138" y="513"/>
                    </a:cubicBezTo>
                    <a:cubicBezTo>
                      <a:pt x="204" y="571"/>
                      <a:pt x="273" y="595"/>
                      <a:pt x="337" y="595"/>
                    </a:cubicBezTo>
                    <a:cubicBezTo>
                      <a:pt x="581" y="595"/>
                      <a:pt x="768" y="251"/>
                      <a:pt x="501" y="63"/>
                    </a:cubicBezTo>
                    <a:cubicBezTo>
                      <a:pt x="447" y="21"/>
                      <a:pt x="385" y="1"/>
                      <a:pt x="3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31" name="Google Shape;8931;p43"/>
              <p:cNvSpPr/>
              <p:nvPr/>
            </p:nvSpPr>
            <p:spPr>
              <a:xfrm>
                <a:off x="4277050" y="3792475"/>
                <a:ext cx="16575" cy="14550"/>
              </a:xfrm>
              <a:custGeom>
                <a:rect b="b" l="l" r="r" t="t"/>
                <a:pathLst>
                  <a:path extrusionOk="0" h="582" w="663">
                    <a:moveTo>
                      <a:pt x="336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85"/>
                      <a:pt x="1" y="247"/>
                      <a:pt x="63" y="397"/>
                    </a:cubicBezTo>
                    <a:cubicBezTo>
                      <a:pt x="111" y="511"/>
                      <a:pt x="216" y="582"/>
                      <a:pt x="329" y="582"/>
                    </a:cubicBezTo>
                    <a:cubicBezTo>
                      <a:pt x="365" y="582"/>
                      <a:pt x="402" y="575"/>
                      <a:pt x="438" y="560"/>
                    </a:cubicBezTo>
                    <a:cubicBezTo>
                      <a:pt x="588" y="497"/>
                      <a:pt x="663" y="335"/>
                      <a:pt x="600" y="185"/>
                    </a:cubicBezTo>
                    <a:cubicBezTo>
                      <a:pt x="562" y="71"/>
                      <a:pt x="452" y="0"/>
                      <a:pt x="3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32" name="Google Shape;8932;p43"/>
              <p:cNvSpPr/>
              <p:nvPr/>
            </p:nvSpPr>
            <p:spPr>
              <a:xfrm>
                <a:off x="4368275" y="3858550"/>
                <a:ext cx="18850" cy="14450"/>
              </a:xfrm>
              <a:custGeom>
                <a:rect b="b" l="l" r="r" t="t"/>
                <a:pathLst>
                  <a:path extrusionOk="0" h="578" w="754">
                    <a:moveTo>
                      <a:pt x="393" y="1"/>
                    </a:moveTo>
                    <a:cubicBezTo>
                      <a:pt x="379" y="1"/>
                      <a:pt x="365" y="2"/>
                      <a:pt x="351" y="4"/>
                    </a:cubicBezTo>
                    <a:cubicBezTo>
                      <a:pt x="88" y="29"/>
                      <a:pt x="1" y="354"/>
                      <a:pt x="201" y="516"/>
                    </a:cubicBezTo>
                    <a:cubicBezTo>
                      <a:pt x="253" y="558"/>
                      <a:pt x="314" y="578"/>
                      <a:pt x="374" y="578"/>
                    </a:cubicBezTo>
                    <a:cubicBezTo>
                      <a:pt x="459" y="578"/>
                      <a:pt x="542" y="539"/>
                      <a:pt x="600" y="466"/>
                    </a:cubicBezTo>
                    <a:cubicBezTo>
                      <a:pt x="754" y="278"/>
                      <a:pt x="618" y="1"/>
                      <a:pt x="3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33" name="Google Shape;8933;p43"/>
              <p:cNvSpPr/>
              <p:nvPr/>
            </p:nvSpPr>
            <p:spPr>
              <a:xfrm>
                <a:off x="4343850" y="3794475"/>
                <a:ext cx="17025" cy="14450"/>
              </a:xfrm>
              <a:custGeom>
                <a:rect b="b" l="l" r="r" t="t"/>
                <a:pathLst>
                  <a:path extrusionOk="0" h="578" w="681">
                    <a:moveTo>
                      <a:pt x="371" y="1"/>
                    </a:moveTo>
                    <a:cubicBezTo>
                      <a:pt x="172" y="1"/>
                      <a:pt x="0" y="219"/>
                      <a:pt x="115" y="430"/>
                    </a:cubicBezTo>
                    <a:cubicBezTo>
                      <a:pt x="176" y="532"/>
                      <a:pt x="272" y="578"/>
                      <a:pt x="366" y="578"/>
                    </a:cubicBezTo>
                    <a:cubicBezTo>
                      <a:pt x="525" y="578"/>
                      <a:pt x="681" y="451"/>
                      <a:pt x="665" y="255"/>
                    </a:cubicBezTo>
                    <a:cubicBezTo>
                      <a:pt x="653" y="230"/>
                      <a:pt x="653" y="205"/>
                      <a:pt x="640" y="180"/>
                    </a:cubicBezTo>
                    <a:cubicBezTo>
                      <a:pt x="628" y="130"/>
                      <a:pt x="590" y="92"/>
                      <a:pt x="553" y="67"/>
                    </a:cubicBezTo>
                    <a:cubicBezTo>
                      <a:pt x="495" y="21"/>
                      <a:pt x="432" y="1"/>
                      <a:pt x="3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34" name="Google Shape;8934;p43"/>
              <p:cNvSpPr/>
              <p:nvPr/>
            </p:nvSpPr>
            <p:spPr>
              <a:xfrm>
                <a:off x="4338600" y="3830275"/>
                <a:ext cx="16575" cy="14550"/>
              </a:xfrm>
              <a:custGeom>
                <a:rect b="b" l="l" r="r" t="t"/>
                <a:pathLst>
                  <a:path extrusionOk="0" h="582" w="663">
                    <a:moveTo>
                      <a:pt x="336" y="0"/>
                    </a:moveTo>
                    <a:cubicBezTo>
                      <a:pt x="299" y="0"/>
                      <a:pt x="261" y="7"/>
                      <a:pt x="225" y="23"/>
                    </a:cubicBezTo>
                    <a:cubicBezTo>
                      <a:pt x="75" y="72"/>
                      <a:pt x="0" y="247"/>
                      <a:pt x="63" y="397"/>
                    </a:cubicBezTo>
                    <a:cubicBezTo>
                      <a:pt x="110" y="511"/>
                      <a:pt x="216" y="582"/>
                      <a:pt x="329" y="582"/>
                    </a:cubicBezTo>
                    <a:cubicBezTo>
                      <a:pt x="365" y="582"/>
                      <a:pt x="402" y="575"/>
                      <a:pt x="438" y="560"/>
                    </a:cubicBezTo>
                    <a:cubicBezTo>
                      <a:pt x="588" y="497"/>
                      <a:pt x="663" y="335"/>
                      <a:pt x="600" y="185"/>
                    </a:cubicBezTo>
                    <a:cubicBezTo>
                      <a:pt x="562" y="71"/>
                      <a:pt x="452" y="0"/>
                      <a:pt x="3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35" name="Google Shape;8935;p43"/>
              <p:cNvSpPr/>
              <p:nvPr/>
            </p:nvSpPr>
            <p:spPr>
              <a:xfrm>
                <a:off x="4320175" y="3724825"/>
                <a:ext cx="16025" cy="14550"/>
              </a:xfrm>
              <a:custGeom>
                <a:rect b="b" l="l" r="r" t="t"/>
                <a:pathLst>
                  <a:path extrusionOk="0" h="582" w="641">
                    <a:moveTo>
                      <a:pt x="296" y="1"/>
                    </a:moveTo>
                    <a:cubicBezTo>
                      <a:pt x="161" y="1"/>
                      <a:pt x="35" y="107"/>
                      <a:pt x="13" y="254"/>
                    </a:cubicBezTo>
                    <a:cubicBezTo>
                      <a:pt x="0" y="329"/>
                      <a:pt x="13" y="404"/>
                      <a:pt x="63" y="467"/>
                    </a:cubicBezTo>
                    <a:cubicBezTo>
                      <a:pt x="124" y="547"/>
                      <a:pt x="206" y="582"/>
                      <a:pt x="286" y="582"/>
                    </a:cubicBezTo>
                    <a:cubicBezTo>
                      <a:pt x="467" y="582"/>
                      <a:pt x="640" y="408"/>
                      <a:pt x="563" y="192"/>
                    </a:cubicBezTo>
                    <a:cubicBezTo>
                      <a:pt x="563" y="167"/>
                      <a:pt x="550" y="142"/>
                      <a:pt x="525" y="129"/>
                    </a:cubicBezTo>
                    <a:cubicBezTo>
                      <a:pt x="488" y="67"/>
                      <a:pt x="413" y="17"/>
                      <a:pt x="338" y="4"/>
                    </a:cubicBezTo>
                    <a:cubicBezTo>
                      <a:pt x="324" y="2"/>
                      <a:pt x="309" y="1"/>
                      <a:pt x="2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36" name="Google Shape;8936;p43"/>
              <p:cNvSpPr/>
              <p:nvPr/>
            </p:nvSpPr>
            <p:spPr>
              <a:xfrm>
                <a:off x="4292050" y="3770600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9" y="1"/>
                    </a:moveTo>
                    <a:cubicBezTo>
                      <a:pt x="294" y="1"/>
                      <a:pt x="258" y="8"/>
                      <a:pt x="225" y="23"/>
                    </a:cubicBezTo>
                    <a:cubicBezTo>
                      <a:pt x="75" y="73"/>
                      <a:pt x="0" y="248"/>
                      <a:pt x="50" y="385"/>
                    </a:cubicBezTo>
                    <a:cubicBezTo>
                      <a:pt x="100" y="504"/>
                      <a:pt x="212" y="575"/>
                      <a:pt x="331" y="575"/>
                    </a:cubicBezTo>
                    <a:cubicBezTo>
                      <a:pt x="362" y="575"/>
                      <a:pt x="394" y="570"/>
                      <a:pt x="425" y="560"/>
                    </a:cubicBezTo>
                    <a:cubicBezTo>
                      <a:pt x="575" y="498"/>
                      <a:pt x="650" y="335"/>
                      <a:pt x="588" y="185"/>
                    </a:cubicBezTo>
                    <a:cubicBezTo>
                      <a:pt x="550" y="71"/>
                      <a:pt x="440" y="1"/>
                      <a:pt x="3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37" name="Google Shape;8937;p43"/>
              <p:cNvSpPr/>
              <p:nvPr/>
            </p:nvSpPr>
            <p:spPr>
              <a:xfrm>
                <a:off x="4185525" y="3926100"/>
                <a:ext cx="17400" cy="14450"/>
              </a:xfrm>
              <a:custGeom>
                <a:rect b="b" l="l" r="r" t="t"/>
                <a:pathLst>
                  <a:path extrusionOk="0" h="578" w="696">
                    <a:moveTo>
                      <a:pt x="349" y="1"/>
                    </a:moveTo>
                    <a:cubicBezTo>
                      <a:pt x="253" y="1"/>
                      <a:pt x="158" y="48"/>
                      <a:pt x="100" y="138"/>
                    </a:cubicBezTo>
                    <a:cubicBezTo>
                      <a:pt x="0" y="313"/>
                      <a:pt x="100" y="538"/>
                      <a:pt x="312" y="576"/>
                    </a:cubicBezTo>
                    <a:cubicBezTo>
                      <a:pt x="324" y="577"/>
                      <a:pt x="335" y="578"/>
                      <a:pt x="347" y="578"/>
                    </a:cubicBezTo>
                    <a:cubicBezTo>
                      <a:pt x="543" y="578"/>
                      <a:pt x="696" y="378"/>
                      <a:pt x="625" y="188"/>
                    </a:cubicBezTo>
                    <a:cubicBezTo>
                      <a:pt x="612" y="163"/>
                      <a:pt x="600" y="138"/>
                      <a:pt x="587" y="126"/>
                    </a:cubicBezTo>
                    <a:cubicBezTo>
                      <a:pt x="527" y="42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38" name="Google Shape;8938;p43"/>
              <p:cNvSpPr/>
              <p:nvPr/>
            </p:nvSpPr>
            <p:spPr>
              <a:xfrm>
                <a:off x="4190825" y="3887325"/>
                <a:ext cx="18925" cy="14450"/>
              </a:xfrm>
              <a:custGeom>
                <a:rect b="b" l="l" r="r" t="t"/>
                <a:pathLst>
                  <a:path extrusionOk="0" h="578" w="757">
                    <a:moveTo>
                      <a:pt x="382" y="1"/>
                    </a:moveTo>
                    <a:cubicBezTo>
                      <a:pt x="372" y="1"/>
                      <a:pt x="361" y="1"/>
                      <a:pt x="350" y="2"/>
                    </a:cubicBezTo>
                    <a:cubicBezTo>
                      <a:pt x="100" y="27"/>
                      <a:pt x="1" y="352"/>
                      <a:pt x="200" y="515"/>
                    </a:cubicBezTo>
                    <a:cubicBezTo>
                      <a:pt x="254" y="558"/>
                      <a:pt x="316" y="577"/>
                      <a:pt x="378" y="577"/>
                    </a:cubicBezTo>
                    <a:cubicBezTo>
                      <a:pt x="461" y="577"/>
                      <a:pt x="543" y="542"/>
                      <a:pt x="600" y="477"/>
                    </a:cubicBezTo>
                    <a:cubicBezTo>
                      <a:pt x="756" y="274"/>
                      <a:pt x="625" y="1"/>
                      <a:pt x="3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39" name="Google Shape;8939;p43"/>
              <p:cNvSpPr/>
              <p:nvPr/>
            </p:nvSpPr>
            <p:spPr>
              <a:xfrm>
                <a:off x="4159275" y="3866275"/>
                <a:ext cx="17425" cy="14600"/>
              </a:xfrm>
              <a:custGeom>
                <a:rect b="b" l="l" r="r" t="t"/>
                <a:pathLst>
                  <a:path extrusionOk="0" h="584" w="697">
                    <a:moveTo>
                      <a:pt x="355" y="1"/>
                    </a:moveTo>
                    <a:cubicBezTo>
                      <a:pt x="260" y="1"/>
                      <a:pt x="165" y="48"/>
                      <a:pt x="113" y="145"/>
                    </a:cubicBezTo>
                    <a:cubicBezTo>
                      <a:pt x="0" y="320"/>
                      <a:pt x="113" y="544"/>
                      <a:pt x="313" y="582"/>
                    </a:cubicBezTo>
                    <a:cubicBezTo>
                      <a:pt x="325" y="583"/>
                      <a:pt x="337" y="584"/>
                      <a:pt x="349" y="584"/>
                    </a:cubicBezTo>
                    <a:cubicBezTo>
                      <a:pt x="555" y="584"/>
                      <a:pt x="696" y="384"/>
                      <a:pt x="625" y="195"/>
                    </a:cubicBezTo>
                    <a:cubicBezTo>
                      <a:pt x="613" y="170"/>
                      <a:pt x="600" y="145"/>
                      <a:pt x="588" y="120"/>
                    </a:cubicBezTo>
                    <a:cubicBezTo>
                      <a:pt x="533" y="41"/>
                      <a:pt x="444" y="1"/>
                      <a:pt x="3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40" name="Google Shape;8940;p43"/>
              <p:cNvSpPr/>
              <p:nvPr/>
            </p:nvSpPr>
            <p:spPr>
              <a:xfrm>
                <a:off x="4135400" y="3800750"/>
                <a:ext cx="17475" cy="12975"/>
              </a:xfrm>
              <a:custGeom>
                <a:rect b="b" l="l" r="r" t="t"/>
                <a:pathLst>
                  <a:path extrusionOk="0" h="519" w="699">
                    <a:moveTo>
                      <a:pt x="490" y="0"/>
                    </a:moveTo>
                    <a:cubicBezTo>
                      <a:pt x="282" y="0"/>
                      <a:pt x="1" y="286"/>
                      <a:pt x="206" y="454"/>
                    </a:cubicBezTo>
                    <a:cubicBezTo>
                      <a:pt x="261" y="499"/>
                      <a:pt x="324" y="519"/>
                      <a:pt x="385" y="519"/>
                    </a:cubicBezTo>
                    <a:cubicBezTo>
                      <a:pt x="546" y="519"/>
                      <a:pt x="698" y="381"/>
                      <a:pt x="680" y="191"/>
                    </a:cubicBezTo>
                    <a:cubicBezTo>
                      <a:pt x="668" y="166"/>
                      <a:pt x="668" y="141"/>
                      <a:pt x="655" y="116"/>
                    </a:cubicBezTo>
                    <a:cubicBezTo>
                      <a:pt x="624" y="34"/>
                      <a:pt x="561" y="0"/>
                      <a:pt x="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41" name="Google Shape;8941;p43"/>
              <p:cNvSpPr/>
              <p:nvPr/>
            </p:nvSpPr>
            <p:spPr>
              <a:xfrm>
                <a:off x="4161825" y="3827175"/>
                <a:ext cx="19200" cy="14600"/>
              </a:xfrm>
              <a:custGeom>
                <a:rect b="b" l="l" r="r" t="t"/>
                <a:pathLst>
                  <a:path extrusionOk="0" h="584" w="768">
                    <a:moveTo>
                      <a:pt x="399" y="1"/>
                    </a:moveTo>
                    <a:cubicBezTo>
                      <a:pt x="62" y="1"/>
                      <a:pt x="0" y="549"/>
                      <a:pt x="386" y="584"/>
                    </a:cubicBezTo>
                    <a:lnTo>
                      <a:pt x="386" y="571"/>
                    </a:lnTo>
                    <a:cubicBezTo>
                      <a:pt x="402" y="574"/>
                      <a:pt x="419" y="576"/>
                      <a:pt x="435" y="576"/>
                    </a:cubicBezTo>
                    <a:cubicBezTo>
                      <a:pt x="624" y="576"/>
                      <a:pt x="767" y="380"/>
                      <a:pt x="698" y="184"/>
                    </a:cubicBezTo>
                    <a:cubicBezTo>
                      <a:pt x="686" y="159"/>
                      <a:pt x="673" y="147"/>
                      <a:pt x="661" y="122"/>
                    </a:cubicBezTo>
                    <a:cubicBezTo>
                      <a:pt x="611" y="59"/>
                      <a:pt x="548" y="22"/>
                      <a:pt x="473" y="9"/>
                    </a:cubicBezTo>
                    <a:cubicBezTo>
                      <a:pt x="447" y="3"/>
                      <a:pt x="422" y="1"/>
                      <a:pt x="3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42" name="Google Shape;8942;p43"/>
              <p:cNvSpPr/>
              <p:nvPr/>
            </p:nvSpPr>
            <p:spPr>
              <a:xfrm>
                <a:off x="4308925" y="3811100"/>
                <a:ext cx="16150" cy="14500"/>
              </a:xfrm>
              <a:custGeom>
                <a:rect b="b" l="l" r="r" t="t"/>
                <a:pathLst>
                  <a:path extrusionOk="0" h="580" w="646">
                    <a:moveTo>
                      <a:pt x="296" y="0"/>
                    </a:moveTo>
                    <a:cubicBezTo>
                      <a:pt x="165" y="0"/>
                      <a:pt x="36" y="88"/>
                      <a:pt x="13" y="240"/>
                    </a:cubicBezTo>
                    <a:cubicBezTo>
                      <a:pt x="0" y="315"/>
                      <a:pt x="25" y="402"/>
                      <a:pt x="63" y="465"/>
                    </a:cubicBezTo>
                    <a:cubicBezTo>
                      <a:pt x="113" y="515"/>
                      <a:pt x="175" y="565"/>
                      <a:pt x="250" y="577"/>
                    </a:cubicBezTo>
                    <a:cubicBezTo>
                      <a:pt x="262" y="578"/>
                      <a:pt x="274" y="579"/>
                      <a:pt x="286" y="579"/>
                    </a:cubicBezTo>
                    <a:cubicBezTo>
                      <a:pt x="493" y="579"/>
                      <a:pt x="645" y="379"/>
                      <a:pt x="563" y="190"/>
                    </a:cubicBezTo>
                    <a:cubicBezTo>
                      <a:pt x="563" y="165"/>
                      <a:pt x="550" y="140"/>
                      <a:pt x="525" y="115"/>
                    </a:cubicBezTo>
                    <a:cubicBezTo>
                      <a:pt x="466" y="36"/>
                      <a:pt x="381" y="0"/>
                      <a:pt x="2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43" name="Google Shape;8943;p43"/>
              <p:cNvSpPr/>
              <p:nvPr/>
            </p:nvSpPr>
            <p:spPr>
              <a:xfrm>
                <a:off x="4241125" y="3797025"/>
                <a:ext cx="17425" cy="14500"/>
              </a:xfrm>
              <a:custGeom>
                <a:rect b="b" l="l" r="r" t="t"/>
                <a:pathLst>
                  <a:path extrusionOk="0" h="580" w="697">
                    <a:moveTo>
                      <a:pt x="355" y="1"/>
                    </a:moveTo>
                    <a:cubicBezTo>
                      <a:pt x="257" y="1"/>
                      <a:pt x="160" y="48"/>
                      <a:pt x="100" y="140"/>
                    </a:cubicBezTo>
                    <a:cubicBezTo>
                      <a:pt x="0" y="315"/>
                      <a:pt x="100" y="540"/>
                      <a:pt x="313" y="578"/>
                    </a:cubicBezTo>
                    <a:cubicBezTo>
                      <a:pt x="324" y="579"/>
                      <a:pt x="336" y="580"/>
                      <a:pt x="347" y="580"/>
                    </a:cubicBezTo>
                    <a:cubicBezTo>
                      <a:pt x="544" y="580"/>
                      <a:pt x="696" y="379"/>
                      <a:pt x="625" y="190"/>
                    </a:cubicBezTo>
                    <a:cubicBezTo>
                      <a:pt x="613" y="165"/>
                      <a:pt x="600" y="140"/>
                      <a:pt x="588" y="115"/>
                    </a:cubicBezTo>
                    <a:cubicBezTo>
                      <a:pt x="529" y="39"/>
                      <a:pt x="442" y="1"/>
                      <a:pt x="3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44" name="Google Shape;8944;p43"/>
              <p:cNvSpPr/>
              <p:nvPr/>
            </p:nvSpPr>
            <p:spPr>
              <a:xfrm>
                <a:off x="4260175" y="3866075"/>
                <a:ext cx="17300" cy="14525"/>
              </a:xfrm>
              <a:custGeom>
                <a:rect b="b" l="l" r="r" t="t"/>
                <a:pathLst>
                  <a:path extrusionOk="0" h="581" w="692">
                    <a:moveTo>
                      <a:pt x="318" y="1"/>
                    </a:moveTo>
                    <a:cubicBezTo>
                      <a:pt x="182" y="1"/>
                      <a:pt x="49" y="88"/>
                      <a:pt x="26" y="240"/>
                    </a:cubicBezTo>
                    <a:cubicBezTo>
                      <a:pt x="1" y="403"/>
                      <a:pt x="113" y="552"/>
                      <a:pt x="276" y="577"/>
                    </a:cubicBezTo>
                    <a:cubicBezTo>
                      <a:pt x="291" y="580"/>
                      <a:pt x="305" y="581"/>
                      <a:pt x="320" y="581"/>
                    </a:cubicBezTo>
                    <a:cubicBezTo>
                      <a:pt x="545" y="581"/>
                      <a:pt x="692" y="315"/>
                      <a:pt x="551" y="115"/>
                    </a:cubicBezTo>
                    <a:cubicBezTo>
                      <a:pt x="492" y="37"/>
                      <a:pt x="404" y="1"/>
                      <a:pt x="3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45" name="Google Shape;8945;p43"/>
              <p:cNvSpPr/>
              <p:nvPr/>
            </p:nvSpPr>
            <p:spPr>
              <a:xfrm>
                <a:off x="4196550" y="3847700"/>
                <a:ext cx="18750" cy="14475"/>
              </a:xfrm>
              <a:custGeom>
                <a:rect b="b" l="l" r="r" t="t"/>
                <a:pathLst>
                  <a:path extrusionOk="0" h="579" w="750">
                    <a:moveTo>
                      <a:pt x="406" y="1"/>
                    </a:moveTo>
                    <a:cubicBezTo>
                      <a:pt x="198" y="1"/>
                      <a:pt x="1" y="238"/>
                      <a:pt x="171" y="463"/>
                    </a:cubicBezTo>
                    <a:cubicBezTo>
                      <a:pt x="233" y="544"/>
                      <a:pt x="315" y="578"/>
                      <a:pt x="395" y="578"/>
                    </a:cubicBezTo>
                    <a:cubicBezTo>
                      <a:pt x="576" y="578"/>
                      <a:pt x="749" y="404"/>
                      <a:pt x="671" y="188"/>
                    </a:cubicBezTo>
                    <a:cubicBezTo>
                      <a:pt x="659" y="163"/>
                      <a:pt x="646" y="150"/>
                      <a:pt x="634" y="125"/>
                    </a:cubicBezTo>
                    <a:cubicBezTo>
                      <a:pt x="570" y="37"/>
                      <a:pt x="487" y="1"/>
                      <a:pt x="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46" name="Google Shape;8946;p43"/>
              <p:cNvSpPr/>
              <p:nvPr/>
            </p:nvSpPr>
            <p:spPr>
              <a:xfrm>
                <a:off x="4169000" y="3781250"/>
                <a:ext cx="18275" cy="14675"/>
              </a:xfrm>
              <a:custGeom>
                <a:rect b="b" l="l" r="r" t="t"/>
                <a:pathLst>
                  <a:path extrusionOk="0" h="587" w="731">
                    <a:moveTo>
                      <a:pt x="383" y="1"/>
                    </a:moveTo>
                    <a:cubicBezTo>
                      <a:pt x="187" y="1"/>
                      <a:pt x="0" y="205"/>
                      <a:pt x="124" y="434"/>
                    </a:cubicBezTo>
                    <a:cubicBezTo>
                      <a:pt x="179" y="541"/>
                      <a:pt x="273" y="586"/>
                      <a:pt x="367" y="586"/>
                    </a:cubicBezTo>
                    <a:cubicBezTo>
                      <a:pt x="548" y="586"/>
                      <a:pt x="731" y="418"/>
                      <a:pt x="649" y="196"/>
                    </a:cubicBezTo>
                    <a:cubicBezTo>
                      <a:pt x="636" y="171"/>
                      <a:pt x="624" y="146"/>
                      <a:pt x="611" y="122"/>
                    </a:cubicBezTo>
                    <a:cubicBezTo>
                      <a:pt x="548" y="37"/>
                      <a:pt x="465" y="1"/>
                      <a:pt x="3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47" name="Google Shape;8947;p43"/>
              <p:cNvSpPr/>
              <p:nvPr/>
            </p:nvSpPr>
            <p:spPr>
              <a:xfrm>
                <a:off x="4221450" y="3912250"/>
                <a:ext cx="15425" cy="14350"/>
              </a:xfrm>
              <a:custGeom>
                <a:rect b="b" l="l" r="r" t="t"/>
                <a:pathLst>
                  <a:path extrusionOk="0" h="574" w="617">
                    <a:moveTo>
                      <a:pt x="291" y="0"/>
                    </a:moveTo>
                    <a:cubicBezTo>
                      <a:pt x="161" y="0"/>
                      <a:pt x="32" y="82"/>
                      <a:pt x="13" y="243"/>
                    </a:cubicBezTo>
                    <a:cubicBezTo>
                      <a:pt x="0" y="318"/>
                      <a:pt x="13" y="393"/>
                      <a:pt x="63" y="455"/>
                    </a:cubicBezTo>
                    <a:cubicBezTo>
                      <a:pt x="121" y="538"/>
                      <a:pt x="203" y="574"/>
                      <a:pt x="286" y="574"/>
                    </a:cubicBezTo>
                    <a:cubicBezTo>
                      <a:pt x="452" y="574"/>
                      <a:pt x="617" y="427"/>
                      <a:pt x="575" y="218"/>
                    </a:cubicBezTo>
                    <a:cubicBezTo>
                      <a:pt x="539" y="72"/>
                      <a:pt x="414" y="0"/>
                      <a:pt x="2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48" name="Google Shape;8948;p43"/>
              <p:cNvSpPr/>
              <p:nvPr/>
            </p:nvSpPr>
            <p:spPr>
              <a:xfrm>
                <a:off x="4281425" y="3739725"/>
                <a:ext cx="16675" cy="14675"/>
              </a:xfrm>
              <a:custGeom>
                <a:rect b="b" l="l" r="r" t="t"/>
                <a:pathLst>
                  <a:path extrusionOk="0" h="587" w="667">
                    <a:moveTo>
                      <a:pt x="298" y="1"/>
                    </a:moveTo>
                    <a:cubicBezTo>
                      <a:pt x="166" y="1"/>
                      <a:pt x="36" y="93"/>
                      <a:pt x="13" y="245"/>
                    </a:cubicBezTo>
                    <a:cubicBezTo>
                      <a:pt x="1" y="320"/>
                      <a:pt x="13" y="395"/>
                      <a:pt x="63" y="458"/>
                    </a:cubicBezTo>
                    <a:cubicBezTo>
                      <a:pt x="101" y="520"/>
                      <a:pt x="176" y="570"/>
                      <a:pt x="250" y="583"/>
                    </a:cubicBezTo>
                    <a:cubicBezTo>
                      <a:pt x="265" y="585"/>
                      <a:pt x="280" y="586"/>
                      <a:pt x="295" y="586"/>
                    </a:cubicBezTo>
                    <a:cubicBezTo>
                      <a:pt x="520" y="586"/>
                      <a:pt x="666" y="320"/>
                      <a:pt x="525" y="120"/>
                    </a:cubicBezTo>
                    <a:cubicBezTo>
                      <a:pt x="467" y="38"/>
                      <a:pt x="382" y="1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49" name="Google Shape;8949;p43"/>
              <p:cNvSpPr/>
              <p:nvPr/>
            </p:nvSpPr>
            <p:spPr>
              <a:xfrm>
                <a:off x="4346725" y="3754325"/>
                <a:ext cx="16675" cy="14425"/>
              </a:xfrm>
              <a:custGeom>
                <a:rect b="b" l="l" r="r" t="t"/>
                <a:pathLst>
                  <a:path extrusionOk="0" h="577" w="667">
                    <a:moveTo>
                      <a:pt x="293" y="0"/>
                    </a:moveTo>
                    <a:cubicBezTo>
                      <a:pt x="163" y="0"/>
                      <a:pt x="35" y="90"/>
                      <a:pt x="13" y="249"/>
                    </a:cubicBezTo>
                    <a:cubicBezTo>
                      <a:pt x="0" y="324"/>
                      <a:pt x="13" y="399"/>
                      <a:pt x="63" y="461"/>
                    </a:cubicBezTo>
                    <a:cubicBezTo>
                      <a:pt x="100" y="524"/>
                      <a:pt x="175" y="561"/>
                      <a:pt x="250" y="574"/>
                    </a:cubicBezTo>
                    <a:cubicBezTo>
                      <a:pt x="265" y="576"/>
                      <a:pt x="280" y="577"/>
                      <a:pt x="294" y="577"/>
                    </a:cubicBezTo>
                    <a:cubicBezTo>
                      <a:pt x="520" y="577"/>
                      <a:pt x="666" y="312"/>
                      <a:pt x="525" y="124"/>
                    </a:cubicBezTo>
                    <a:cubicBezTo>
                      <a:pt x="466" y="39"/>
                      <a:pt x="379" y="0"/>
                      <a:pt x="2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50" name="Google Shape;8950;p43"/>
              <p:cNvSpPr/>
              <p:nvPr/>
            </p:nvSpPr>
            <p:spPr>
              <a:xfrm>
                <a:off x="4373900" y="3825775"/>
                <a:ext cx="19825" cy="14475"/>
              </a:xfrm>
              <a:custGeom>
                <a:rect b="b" l="l" r="r" t="t"/>
                <a:pathLst>
                  <a:path extrusionOk="0" h="579" w="793">
                    <a:moveTo>
                      <a:pt x="390" y="1"/>
                    </a:moveTo>
                    <a:cubicBezTo>
                      <a:pt x="47" y="1"/>
                      <a:pt x="0" y="529"/>
                      <a:pt x="363" y="577"/>
                    </a:cubicBezTo>
                    <a:cubicBezTo>
                      <a:pt x="371" y="578"/>
                      <a:pt x="380" y="578"/>
                      <a:pt x="388" y="578"/>
                    </a:cubicBezTo>
                    <a:cubicBezTo>
                      <a:pt x="729" y="578"/>
                      <a:pt x="792" y="76"/>
                      <a:pt x="450" y="3"/>
                    </a:cubicBezTo>
                    <a:lnTo>
                      <a:pt x="425" y="3"/>
                    </a:lnTo>
                    <a:cubicBezTo>
                      <a:pt x="413" y="1"/>
                      <a:pt x="402" y="1"/>
                      <a:pt x="3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51" name="Google Shape;8951;p43"/>
              <p:cNvSpPr/>
              <p:nvPr/>
            </p:nvSpPr>
            <p:spPr>
              <a:xfrm>
                <a:off x="4336725" y="3870250"/>
                <a:ext cx="16275" cy="14450"/>
              </a:xfrm>
              <a:custGeom>
                <a:rect b="b" l="l" r="r" t="t"/>
                <a:pathLst>
                  <a:path extrusionOk="0" h="578" w="651">
                    <a:moveTo>
                      <a:pt x="323" y="1"/>
                    </a:moveTo>
                    <a:cubicBezTo>
                      <a:pt x="286" y="1"/>
                      <a:pt x="249" y="8"/>
                      <a:pt x="213" y="23"/>
                    </a:cubicBezTo>
                    <a:cubicBezTo>
                      <a:pt x="75" y="73"/>
                      <a:pt x="0" y="248"/>
                      <a:pt x="50" y="398"/>
                    </a:cubicBezTo>
                    <a:cubicBezTo>
                      <a:pt x="99" y="514"/>
                      <a:pt x="207" y="577"/>
                      <a:pt x="322" y="577"/>
                    </a:cubicBezTo>
                    <a:cubicBezTo>
                      <a:pt x="356" y="577"/>
                      <a:pt x="391" y="572"/>
                      <a:pt x="425" y="560"/>
                    </a:cubicBezTo>
                    <a:cubicBezTo>
                      <a:pt x="575" y="498"/>
                      <a:pt x="650" y="336"/>
                      <a:pt x="588" y="186"/>
                    </a:cubicBezTo>
                    <a:cubicBezTo>
                      <a:pt x="550" y="72"/>
                      <a:pt x="440" y="1"/>
                      <a:pt x="3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52" name="Google Shape;8952;p43"/>
              <p:cNvSpPr/>
              <p:nvPr/>
            </p:nvSpPr>
            <p:spPr>
              <a:xfrm>
                <a:off x="4214875" y="3955125"/>
                <a:ext cx="16750" cy="15250"/>
              </a:xfrm>
              <a:custGeom>
                <a:rect b="b" l="l" r="r" t="t"/>
                <a:pathLst>
                  <a:path extrusionOk="0" h="610" w="670">
                    <a:moveTo>
                      <a:pt x="287" y="1"/>
                    </a:moveTo>
                    <a:cubicBezTo>
                      <a:pt x="143" y="1"/>
                      <a:pt x="9" y="104"/>
                      <a:pt x="1" y="265"/>
                    </a:cubicBezTo>
                    <a:cubicBezTo>
                      <a:pt x="1" y="315"/>
                      <a:pt x="1" y="352"/>
                      <a:pt x="13" y="402"/>
                    </a:cubicBezTo>
                    <a:cubicBezTo>
                      <a:pt x="59" y="549"/>
                      <a:pt x="169" y="610"/>
                      <a:pt x="280" y="610"/>
                    </a:cubicBezTo>
                    <a:cubicBezTo>
                      <a:pt x="472" y="610"/>
                      <a:pt x="669" y="427"/>
                      <a:pt x="551" y="190"/>
                    </a:cubicBezTo>
                    <a:cubicBezTo>
                      <a:pt x="538" y="152"/>
                      <a:pt x="513" y="115"/>
                      <a:pt x="488" y="90"/>
                    </a:cubicBezTo>
                    <a:lnTo>
                      <a:pt x="488" y="77"/>
                    </a:lnTo>
                    <a:cubicBezTo>
                      <a:pt x="427" y="25"/>
                      <a:pt x="356" y="1"/>
                      <a:pt x="2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53" name="Google Shape;8953;p43"/>
              <p:cNvSpPr/>
              <p:nvPr/>
            </p:nvSpPr>
            <p:spPr>
              <a:xfrm>
                <a:off x="4325225" y="3902350"/>
                <a:ext cx="17450" cy="14625"/>
              </a:xfrm>
              <a:custGeom>
                <a:rect b="b" l="l" r="r" t="t"/>
                <a:pathLst>
                  <a:path extrusionOk="0" h="585" w="698">
                    <a:moveTo>
                      <a:pt x="354" y="1"/>
                    </a:moveTo>
                    <a:cubicBezTo>
                      <a:pt x="140" y="1"/>
                      <a:pt x="0" y="207"/>
                      <a:pt x="73" y="401"/>
                    </a:cubicBezTo>
                    <a:cubicBezTo>
                      <a:pt x="127" y="522"/>
                      <a:pt x="238" y="585"/>
                      <a:pt x="348" y="585"/>
                    </a:cubicBezTo>
                    <a:cubicBezTo>
                      <a:pt x="444" y="585"/>
                      <a:pt x="540" y="537"/>
                      <a:pt x="598" y="439"/>
                    </a:cubicBezTo>
                    <a:cubicBezTo>
                      <a:pt x="698" y="251"/>
                      <a:pt x="585" y="14"/>
                      <a:pt x="373" y="1"/>
                    </a:cubicBezTo>
                    <a:cubicBezTo>
                      <a:pt x="367" y="1"/>
                      <a:pt x="360" y="1"/>
                      <a:pt x="3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54" name="Google Shape;8954;p43"/>
              <p:cNvSpPr/>
              <p:nvPr/>
            </p:nvSpPr>
            <p:spPr>
              <a:xfrm>
                <a:off x="4178600" y="3750300"/>
                <a:ext cx="17825" cy="14500"/>
              </a:xfrm>
              <a:custGeom>
                <a:rect b="b" l="l" r="r" t="t"/>
                <a:pathLst>
                  <a:path extrusionOk="0" h="580" w="713">
                    <a:moveTo>
                      <a:pt x="354" y="0"/>
                    </a:moveTo>
                    <a:cubicBezTo>
                      <a:pt x="179" y="0"/>
                      <a:pt x="0" y="155"/>
                      <a:pt x="65" y="372"/>
                    </a:cubicBezTo>
                    <a:cubicBezTo>
                      <a:pt x="106" y="519"/>
                      <a:pt x="212" y="580"/>
                      <a:pt x="322" y="580"/>
                    </a:cubicBezTo>
                    <a:cubicBezTo>
                      <a:pt x="513" y="580"/>
                      <a:pt x="713" y="397"/>
                      <a:pt x="602" y="160"/>
                    </a:cubicBezTo>
                    <a:cubicBezTo>
                      <a:pt x="548" y="48"/>
                      <a:pt x="452" y="0"/>
                      <a:pt x="3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55" name="Google Shape;8955;p43"/>
              <p:cNvSpPr/>
              <p:nvPr/>
            </p:nvSpPr>
            <p:spPr>
              <a:xfrm>
                <a:off x="4290450" y="3706950"/>
                <a:ext cx="18000" cy="14525"/>
              </a:xfrm>
              <a:custGeom>
                <a:rect b="b" l="l" r="r" t="t"/>
                <a:pathLst>
                  <a:path extrusionOk="0" h="581" w="720">
                    <a:moveTo>
                      <a:pt x="349" y="1"/>
                    </a:moveTo>
                    <a:cubicBezTo>
                      <a:pt x="175" y="1"/>
                      <a:pt x="1" y="155"/>
                      <a:pt x="64" y="369"/>
                    </a:cubicBezTo>
                    <a:cubicBezTo>
                      <a:pt x="111" y="518"/>
                      <a:pt x="224" y="581"/>
                      <a:pt x="337" y="581"/>
                    </a:cubicBezTo>
                    <a:cubicBezTo>
                      <a:pt x="527" y="581"/>
                      <a:pt x="719" y="404"/>
                      <a:pt x="602" y="169"/>
                    </a:cubicBezTo>
                    <a:cubicBezTo>
                      <a:pt x="547" y="51"/>
                      <a:pt x="44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56" name="Google Shape;8956;p43"/>
              <p:cNvSpPr/>
              <p:nvPr/>
            </p:nvSpPr>
            <p:spPr>
              <a:xfrm>
                <a:off x="4214800" y="3731150"/>
                <a:ext cx="16900" cy="14225"/>
              </a:xfrm>
              <a:custGeom>
                <a:rect b="b" l="l" r="r" t="t"/>
                <a:pathLst>
                  <a:path extrusionOk="0" h="569" w="676">
                    <a:moveTo>
                      <a:pt x="373" y="1"/>
                    </a:moveTo>
                    <a:cubicBezTo>
                      <a:pt x="182" y="1"/>
                      <a:pt x="1" y="204"/>
                      <a:pt x="116" y="426"/>
                    </a:cubicBezTo>
                    <a:cubicBezTo>
                      <a:pt x="154" y="501"/>
                      <a:pt x="229" y="551"/>
                      <a:pt x="316" y="563"/>
                    </a:cubicBezTo>
                    <a:cubicBezTo>
                      <a:pt x="335" y="567"/>
                      <a:pt x="353" y="569"/>
                      <a:pt x="370" y="569"/>
                    </a:cubicBezTo>
                    <a:cubicBezTo>
                      <a:pt x="544" y="569"/>
                      <a:pt x="675" y="408"/>
                      <a:pt x="641" y="226"/>
                    </a:cubicBezTo>
                    <a:cubicBezTo>
                      <a:pt x="641" y="214"/>
                      <a:pt x="629" y="189"/>
                      <a:pt x="629" y="176"/>
                    </a:cubicBezTo>
                    <a:cubicBezTo>
                      <a:pt x="616" y="151"/>
                      <a:pt x="604" y="139"/>
                      <a:pt x="591" y="114"/>
                    </a:cubicBezTo>
                    <a:cubicBezTo>
                      <a:pt x="530" y="34"/>
                      <a:pt x="451" y="1"/>
                      <a:pt x="3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57" name="Google Shape;8957;p43"/>
              <p:cNvSpPr/>
              <p:nvPr/>
            </p:nvSpPr>
            <p:spPr>
              <a:xfrm>
                <a:off x="4181325" y="3963850"/>
                <a:ext cx="18275" cy="14250"/>
              </a:xfrm>
              <a:custGeom>
                <a:rect b="b" l="l" r="r" t="t"/>
                <a:pathLst>
                  <a:path extrusionOk="0" h="570" w="731">
                    <a:moveTo>
                      <a:pt x="389" y="0"/>
                    </a:moveTo>
                    <a:cubicBezTo>
                      <a:pt x="357" y="0"/>
                      <a:pt x="325" y="5"/>
                      <a:pt x="293" y="16"/>
                    </a:cubicBezTo>
                    <a:cubicBezTo>
                      <a:pt x="0" y="151"/>
                      <a:pt x="123" y="569"/>
                      <a:pt x="406" y="569"/>
                    </a:cubicBezTo>
                    <a:cubicBezTo>
                      <a:pt x="437" y="569"/>
                      <a:pt x="471" y="564"/>
                      <a:pt x="505" y="553"/>
                    </a:cubicBezTo>
                    <a:cubicBezTo>
                      <a:pt x="655" y="503"/>
                      <a:pt x="730" y="328"/>
                      <a:pt x="668" y="178"/>
                    </a:cubicBezTo>
                    <a:cubicBezTo>
                      <a:pt x="619" y="70"/>
                      <a:pt x="507" y="0"/>
                      <a:pt x="3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58" name="Google Shape;8958;p43"/>
              <p:cNvSpPr/>
              <p:nvPr/>
            </p:nvSpPr>
            <p:spPr>
              <a:xfrm>
                <a:off x="4416450" y="3718050"/>
                <a:ext cx="17450" cy="14125"/>
              </a:xfrm>
              <a:custGeom>
                <a:rect b="b" l="l" r="r" t="t"/>
                <a:pathLst>
                  <a:path extrusionOk="0" h="565" w="698">
                    <a:moveTo>
                      <a:pt x="386" y="1"/>
                    </a:moveTo>
                    <a:cubicBezTo>
                      <a:pt x="300" y="1"/>
                      <a:pt x="214" y="40"/>
                      <a:pt x="148" y="113"/>
                    </a:cubicBezTo>
                    <a:cubicBezTo>
                      <a:pt x="0" y="325"/>
                      <a:pt x="187" y="564"/>
                      <a:pt x="395" y="564"/>
                    </a:cubicBezTo>
                    <a:cubicBezTo>
                      <a:pt x="469" y="564"/>
                      <a:pt x="545" y="534"/>
                      <a:pt x="610" y="463"/>
                    </a:cubicBezTo>
                    <a:cubicBezTo>
                      <a:pt x="698" y="338"/>
                      <a:pt x="685" y="163"/>
                      <a:pt x="560" y="63"/>
                    </a:cubicBezTo>
                    <a:cubicBezTo>
                      <a:pt x="508" y="21"/>
                      <a:pt x="447" y="1"/>
                      <a:pt x="3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59" name="Google Shape;8959;p43"/>
              <p:cNvSpPr/>
              <p:nvPr/>
            </p:nvSpPr>
            <p:spPr>
              <a:xfrm>
                <a:off x="4405150" y="3840825"/>
                <a:ext cx="17725" cy="14450"/>
              </a:xfrm>
              <a:custGeom>
                <a:rect b="b" l="l" r="r" t="t"/>
                <a:pathLst>
                  <a:path extrusionOk="0" h="578" w="709">
                    <a:moveTo>
                      <a:pt x="362" y="0"/>
                    </a:moveTo>
                    <a:cubicBezTo>
                      <a:pt x="266" y="0"/>
                      <a:pt x="171" y="47"/>
                      <a:pt x="113" y="138"/>
                    </a:cubicBezTo>
                    <a:cubicBezTo>
                      <a:pt x="0" y="313"/>
                      <a:pt x="113" y="538"/>
                      <a:pt x="325" y="575"/>
                    </a:cubicBezTo>
                    <a:cubicBezTo>
                      <a:pt x="337" y="577"/>
                      <a:pt x="348" y="577"/>
                      <a:pt x="359" y="577"/>
                    </a:cubicBezTo>
                    <a:cubicBezTo>
                      <a:pt x="556" y="577"/>
                      <a:pt x="709" y="377"/>
                      <a:pt x="638" y="188"/>
                    </a:cubicBezTo>
                    <a:cubicBezTo>
                      <a:pt x="625" y="163"/>
                      <a:pt x="613" y="138"/>
                      <a:pt x="600" y="125"/>
                    </a:cubicBezTo>
                    <a:cubicBezTo>
                      <a:pt x="540" y="41"/>
                      <a:pt x="451" y="0"/>
                      <a:pt x="3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60" name="Google Shape;8960;p43"/>
              <p:cNvSpPr/>
              <p:nvPr/>
            </p:nvSpPr>
            <p:spPr>
              <a:xfrm>
                <a:off x="4410775" y="3802050"/>
                <a:ext cx="18900" cy="14400"/>
              </a:xfrm>
              <a:custGeom>
                <a:rect b="b" l="l" r="r" t="t"/>
                <a:pathLst>
                  <a:path extrusionOk="0" h="576" w="756">
                    <a:moveTo>
                      <a:pt x="380" y="0"/>
                    </a:moveTo>
                    <a:cubicBezTo>
                      <a:pt x="370" y="0"/>
                      <a:pt x="360" y="1"/>
                      <a:pt x="350" y="2"/>
                    </a:cubicBezTo>
                    <a:cubicBezTo>
                      <a:pt x="88" y="27"/>
                      <a:pt x="0" y="352"/>
                      <a:pt x="200" y="514"/>
                    </a:cubicBezTo>
                    <a:cubicBezTo>
                      <a:pt x="252" y="556"/>
                      <a:pt x="313" y="576"/>
                      <a:pt x="374" y="576"/>
                    </a:cubicBezTo>
                    <a:cubicBezTo>
                      <a:pt x="458" y="576"/>
                      <a:pt x="542" y="537"/>
                      <a:pt x="600" y="464"/>
                    </a:cubicBezTo>
                    <a:cubicBezTo>
                      <a:pt x="756" y="272"/>
                      <a:pt x="613" y="0"/>
                      <a:pt x="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61" name="Google Shape;8961;p43"/>
              <p:cNvSpPr/>
              <p:nvPr/>
            </p:nvSpPr>
            <p:spPr>
              <a:xfrm>
                <a:off x="4379225" y="3781100"/>
                <a:ext cx="17400" cy="14500"/>
              </a:xfrm>
              <a:custGeom>
                <a:rect b="b" l="l" r="r" t="t"/>
                <a:pathLst>
                  <a:path extrusionOk="0" h="580" w="696">
                    <a:moveTo>
                      <a:pt x="356" y="1"/>
                    </a:moveTo>
                    <a:cubicBezTo>
                      <a:pt x="260" y="1"/>
                      <a:pt x="165" y="48"/>
                      <a:pt x="113" y="140"/>
                    </a:cubicBezTo>
                    <a:cubicBezTo>
                      <a:pt x="0" y="315"/>
                      <a:pt x="113" y="540"/>
                      <a:pt x="312" y="577"/>
                    </a:cubicBezTo>
                    <a:cubicBezTo>
                      <a:pt x="324" y="579"/>
                      <a:pt x="335" y="579"/>
                      <a:pt x="347" y="579"/>
                    </a:cubicBezTo>
                    <a:cubicBezTo>
                      <a:pt x="543" y="579"/>
                      <a:pt x="696" y="379"/>
                      <a:pt x="625" y="190"/>
                    </a:cubicBezTo>
                    <a:cubicBezTo>
                      <a:pt x="612" y="165"/>
                      <a:pt x="600" y="140"/>
                      <a:pt x="587" y="115"/>
                    </a:cubicBezTo>
                    <a:cubicBezTo>
                      <a:pt x="528" y="38"/>
                      <a:pt x="441" y="1"/>
                      <a:pt x="3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62" name="Google Shape;8962;p43"/>
              <p:cNvSpPr/>
              <p:nvPr/>
            </p:nvSpPr>
            <p:spPr>
              <a:xfrm>
                <a:off x="4355350" y="3715450"/>
                <a:ext cx="17375" cy="13000"/>
              </a:xfrm>
              <a:custGeom>
                <a:rect b="b" l="l" r="r" t="t"/>
                <a:pathLst>
                  <a:path extrusionOk="0" h="520" w="695">
                    <a:moveTo>
                      <a:pt x="490" y="1"/>
                    </a:moveTo>
                    <a:cubicBezTo>
                      <a:pt x="281" y="1"/>
                      <a:pt x="0" y="286"/>
                      <a:pt x="205" y="454"/>
                    </a:cubicBezTo>
                    <a:cubicBezTo>
                      <a:pt x="261" y="499"/>
                      <a:pt x="323" y="519"/>
                      <a:pt x="385" y="519"/>
                    </a:cubicBezTo>
                    <a:cubicBezTo>
                      <a:pt x="545" y="519"/>
                      <a:pt x="695" y="382"/>
                      <a:pt x="668" y="192"/>
                    </a:cubicBezTo>
                    <a:cubicBezTo>
                      <a:pt x="668" y="167"/>
                      <a:pt x="668" y="142"/>
                      <a:pt x="655" y="117"/>
                    </a:cubicBezTo>
                    <a:cubicBezTo>
                      <a:pt x="623" y="34"/>
                      <a:pt x="561" y="1"/>
                      <a:pt x="4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63" name="Google Shape;8963;p43"/>
              <p:cNvSpPr/>
              <p:nvPr/>
            </p:nvSpPr>
            <p:spPr>
              <a:xfrm>
                <a:off x="4382100" y="3742025"/>
                <a:ext cx="18900" cy="14525"/>
              </a:xfrm>
              <a:custGeom>
                <a:rect b="b" l="l" r="r" t="t"/>
                <a:pathLst>
                  <a:path extrusionOk="0" h="581" w="756">
                    <a:moveTo>
                      <a:pt x="401" y="0"/>
                    </a:moveTo>
                    <a:cubicBezTo>
                      <a:pt x="66" y="0"/>
                      <a:pt x="1" y="518"/>
                      <a:pt x="360" y="578"/>
                    </a:cubicBezTo>
                    <a:cubicBezTo>
                      <a:pt x="372" y="580"/>
                      <a:pt x="384" y="580"/>
                      <a:pt x="396" y="580"/>
                    </a:cubicBezTo>
                    <a:cubicBezTo>
                      <a:pt x="603" y="580"/>
                      <a:pt x="755" y="380"/>
                      <a:pt x="672" y="191"/>
                    </a:cubicBezTo>
                    <a:cubicBezTo>
                      <a:pt x="672" y="166"/>
                      <a:pt x="660" y="141"/>
                      <a:pt x="647" y="128"/>
                    </a:cubicBezTo>
                    <a:cubicBezTo>
                      <a:pt x="597" y="66"/>
                      <a:pt x="522" y="16"/>
                      <a:pt x="447" y="3"/>
                    </a:cubicBezTo>
                    <a:cubicBezTo>
                      <a:pt x="431" y="1"/>
                      <a:pt x="416" y="0"/>
                      <a:pt x="4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64" name="Google Shape;8964;p43"/>
              <p:cNvSpPr/>
              <p:nvPr/>
            </p:nvSpPr>
            <p:spPr>
              <a:xfrm>
                <a:off x="4416400" y="3762425"/>
                <a:ext cx="18825" cy="14450"/>
              </a:xfrm>
              <a:custGeom>
                <a:rect b="b" l="l" r="r" t="t"/>
                <a:pathLst>
                  <a:path extrusionOk="0" h="578" w="753">
                    <a:moveTo>
                      <a:pt x="409" y="0"/>
                    </a:moveTo>
                    <a:cubicBezTo>
                      <a:pt x="201" y="0"/>
                      <a:pt x="1" y="238"/>
                      <a:pt x="163" y="462"/>
                    </a:cubicBezTo>
                    <a:lnTo>
                      <a:pt x="175" y="462"/>
                    </a:lnTo>
                    <a:cubicBezTo>
                      <a:pt x="237" y="543"/>
                      <a:pt x="319" y="578"/>
                      <a:pt x="399" y="578"/>
                    </a:cubicBezTo>
                    <a:cubicBezTo>
                      <a:pt x="579" y="578"/>
                      <a:pt x="753" y="403"/>
                      <a:pt x="675" y="187"/>
                    </a:cubicBezTo>
                    <a:cubicBezTo>
                      <a:pt x="662" y="162"/>
                      <a:pt x="650" y="150"/>
                      <a:pt x="637" y="125"/>
                    </a:cubicBezTo>
                    <a:cubicBezTo>
                      <a:pt x="574" y="37"/>
                      <a:pt x="491" y="0"/>
                      <a:pt x="4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65" name="Google Shape;8965;p43"/>
              <p:cNvSpPr/>
              <p:nvPr/>
            </p:nvSpPr>
            <p:spPr>
              <a:xfrm>
                <a:off x="4388850" y="3695975"/>
                <a:ext cx="18375" cy="14650"/>
              </a:xfrm>
              <a:custGeom>
                <a:rect b="b" l="l" r="r" t="t"/>
                <a:pathLst>
                  <a:path extrusionOk="0" h="586" w="735">
                    <a:moveTo>
                      <a:pt x="386" y="0"/>
                    </a:moveTo>
                    <a:cubicBezTo>
                      <a:pt x="190" y="0"/>
                      <a:pt x="0" y="204"/>
                      <a:pt x="115" y="433"/>
                    </a:cubicBezTo>
                    <a:cubicBezTo>
                      <a:pt x="175" y="540"/>
                      <a:pt x="271" y="586"/>
                      <a:pt x="367" y="586"/>
                    </a:cubicBezTo>
                    <a:cubicBezTo>
                      <a:pt x="552" y="586"/>
                      <a:pt x="734" y="418"/>
                      <a:pt x="652" y="196"/>
                    </a:cubicBezTo>
                    <a:cubicBezTo>
                      <a:pt x="640" y="171"/>
                      <a:pt x="627" y="146"/>
                      <a:pt x="615" y="121"/>
                    </a:cubicBezTo>
                    <a:cubicBezTo>
                      <a:pt x="552" y="36"/>
                      <a:pt x="469" y="0"/>
                      <a:pt x="3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66" name="Google Shape;8966;p43"/>
              <p:cNvSpPr/>
              <p:nvPr/>
            </p:nvSpPr>
            <p:spPr>
              <a:xfrm>
                <a:off x="4398550" y="3665100"/>
                <a:ext cx="17825" cy="14725"/>
              </a:xfrm>
              <a:custGeom>
                <a:rect b="b" l="l" r="r" t="t"/>
                <a:pathLst>
                  <a:path extrusionOk="0" h="589" w="713">
                    <a:moveTo>
                      <a:pt x="345" y="1"/>
                    </a:moveTo>
                    <a:cubicBezTo>
                      <a:pt x="171" y="1"/>
                      <a:pt x="1" y="158"/>
                      <a:pt x="64" y="381"/>
                    </a:cubicBezTo>
                    <a:cubicBezTo>
                      <a:pt x="106" y="528"/>
                      <a:pt x="212" y="589"/>
                      <a:pt x="322" y="589"/>
                    </a:cubicBezTo>
                    <a:cubicBezTo>
                      <a:pt x="512" y="589"/>
                      <a:pt x="713" y="406"/>
                      <a:pt x="602" y="169"/>
                    </a:cubicBezTo>
                    <a:cubicBezTo>
                      <a:pt x="543" y="51"/>
                      <a:pt x="443" y="1"/>
                      <a:pt x="3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67" name="Google Shape;8967;p43"/>
              <p:cNvSpPr/>
              <p:nvPr/>
            </p:nvSpPr>
            <p:spPr>
              <a:xfrm>
                <a:off x="3390275" y="3945200"/>
                <a:ext cx="19225" cy="14400"/>
              </a:xfrm>
              <a:custGeom>
                <a:rect b="b" l="l" r="r" t="t"/>
                <a:pathLst>
                  <a:path extrusionOk="0" h="576" w="769">
                    <a:moveTo>
                      <a:pt x="390" y="0"/>
                    </a:moveTo>
                    <a:cubicBezTo>
                      <a:pt x="302" y="0"/>
                      <a:pt x="214" y="39"/>
                      <a:pt x="156" y="112"/>
                    </a:cubicBezTo>
                    <a:cubicBezTo>
                      <a:pt x="0" y="304"/>
                      <a:pt x="143" y="576"/>
                      <a:pt x="386" y="576"/>
                    </a:cubicBezTo>
                    <a:cubicBezTo>
                      <a:pt x="397" y="576"/>
                      <a:pt x="408" y="575"/>
                      <a:pt x="418" y="574"/>
                    </a:cubicBezTo>
                    <a:cubicBezTo>
                      <a:pt x="668" y="549"/>
                      <a:pt x="768" y="224"/>
                      <a:pt x="568" y="62"/>
                    </a:cubicBezTo>
                    <a:cubicBezTo>
                      <a:pt x="516" y="20"/>
                      <a:pt x="453" y="0"/>
                      <a:pt x="3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68" name="Google Shape;8968;p43"/>
              <p:cNvSpPr/>
              <p:nvPr/>
            </p:nvSpPr>
            <p:spPr>
              <a:xfrm>
                <a:off x="3364225" y="3875700"/>
                <a:ext cx="18725" cy="14300"/>
              </a:xfrm>
              <a:custGeom>
                <a:rect b="b" l="l" r="r" t="t"/>
                <a:pathLst>
                  <a:path extrusionOk="0" h="572" w="749">
                    <a:moveTo>
                      <a:pt x="394" y="0"/>
                    </a:moveTo>
                    <a:cubicBezTo>
                      <a:pt x="130" y="0"/>
                      <a:pt x="0" y="341"/>
                      <a:pt x="223" y="505"/>
                    </a:cubicBezTo>
                    <a:cubicBezTo>
                      <a:pt x="279" y="552"/>
                      <a:pt x="341" y="572"/>
                      <a:pt x="402" y="572"/>
                    </a:cubicBezTo>
                    <a:cubicBezTo>
                      <a:pt x="583" y="572"/>
                      <a:pt x="748" y="387"/>
                      <a:pt x="673" y="180"/>
                    </a:cubicBezTo>
                    <a:cubicBezTo>
                      <a:pt x="661" y="155"/>
                      <a:pt x="648" y="130"/>
                      <a:pt x="636" y="118"/>
                    </a:cubicBezTo>
                    <a:cubicBezTo>
                      <a:pt x="586" y="55"/>
                      <a:pt x="523" y="18"/>
                      <a:pt x="448" y="5"/>
                    </a:cubicBezTo>
                    <a:cubicBezTo>
                      <a:pt x="430" y="2"/>
                      <a:pt x="412" y="0"/>
                      <a:pt x="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69" name="Google Shape;8969;p43"/>
              <p:cNvSpPr/>
              <p:nvPr/>
            </p:nvSpPr>
            <p:spPr>
              <a:xfrm>
                <a:off x="3392150" y="3905025"/>
                <a:ext cx="17200" cy="14350"/>
              </a:xfrm>
              <a:custGeom>
                <a:rect b="b" l="l" r="r" t="t"/>
                <a:pathLst>
                  <a:path extrusionOk="0" h="574" w="688">
                    <a:moveTo>
                      <a:pt x="373" y="0"/>
                    </a:moveTo>
                    <a:cubicBezTo>
                      <a:pt x="125" y="0"/>
                      <a:pt x="1" y="535"/>
                      <a:pt x="306" y="569"/>
                    </a:cubicBezTo>
                    <a:cubicBezTo>
                      <a:pt x="322" y="572"/>
                      <a:pt x="339" y="573"/>
                      <a:pt x="355" y="573"/>
                    </a:cubicBezTo>
                    <a:cubicBezTo>
                      <a:pt x="544" y="573"/>
                      <a:pt x="687" y="378"/>
                      <a:pt x="618" y="182"/>
                    </a:cubicBezTo>
                    <a:cubicBezTo>
                      <a:pt x="581" y="107"/>
                      <a:pt x="531" y="57"/>
                      <a:pt x="456" y="32"/>
                    </a:cubicBezTo>
                    <a:lnTo>
                      <a:pt x="456" y="19"/>
                    </a:lnTo>
                    <a:cubicBezTo>
                      <a:pt x="427" y="6"/>
                      <a:pt x="400" y="0"/>
                      <a:pt x="3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70" name="Google Shape;8970;p43"/>
              <p:cNvSpPr/>
              <p:nvPr/>
            </p:nvSpPr>
            <p:spPr>
              <a:xfrm>
                <a:off x="3420300" y="3976400"/>
                <a:ext cx="20125" cy="14450"/>
              </a:xfrm>
              <a:custGeom>
                <a:rect b="b" l="l" r="r" t="t"/>
                <a:pathLst>
                  <a:path extrusionOk="0" h="578" w="805">
                    <a:moveTo>
                      <a:pt x="405" y="0"/>
                    </a:moveTo>
                    <a:cubicBezTo>
                      <a:pt x="52" y="0"/>
                      <a:pt x="0" y="539"/>
                      <a:pt x="367" y="576"/>
                    </a:cubicBezTo>
                    <a:cubicBezTo>
                      <a:pt x="379" y="577"/>
                      <a:pt x="391" y="578"/>
                      <a:pt x="403" y="578"/>
                    </a:cubicBezTo>
                    <a:cubicBezTo>
                      <a:pt x="735" y="578"/>
                      <a:pt x="805" y="73"/>
                      <a:pt x="454" y="1"/>
                    </a:cubicBezTo>
                    <a:lnTo>
                      <a:pt x="429" y="1"/>
                    </a:lnTo>
                    <a:cubicBezTo>
                      <a:pt x="421" y="0"/>
                      <a:pt x="413" y="0"/>
                      <a:pt x="4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71" name="Google Shape;8971;p43"/>
              <p:cNvSpPr/>
              <p:nvPr/>
            </p:nvSpPr>
            <p:spPr>
              <a:xfrm>
                <a:off x="3520375" y="3969075"/>
                <a:ext cx="15775" cy="14625"/>
              </a:xfrm>
              <a:custGeom>
                <a:rect b="b" l="l" r="r" t="t"/>
                <a:pathLst>
                  <a:path extrusionOk="0" h="585" w="631">
                    <a:moveTo>
                      <a:pt x="320" y="1"/>
                    </a:moveTo>
                    <a:cubicBezTo>
                      <a:pt x="240" y="1"/>
                      <a:pt x="160" y="34"/>
                      <a:pt x="101" y="107"/>
                    </a:cubicBezTo>
                    <a:cubicBezTo>
                      <a:pt x="1" y="231"/>
                      <a:pt x="26" y="406"/>
                      <a:pt x="151" y="506"/>
                    </a:cubicBezTo>
                    <a:lnTo>
                      <a:pt x="138" y="519"/>
                    </a:lnTo>
                    <a:cubicBezTo>
                      <a:pt x="194" y="564"/>
                      <a:pt x="257" y="584"/>
                      <a:pt x="319" y="584"/>
                    </a:cubicBezTo>
                    <a:cubicBezTo>
                      <a:pt x="480" y="584"/>
                      <a:pt x="631" y="449"/>
                      <a:pt x="613" y="269"/>
                    </a:cubicBezTo>
                    <a:cubicBezTo>
                      <a:pt x="597" y="102"/>
                      <a:pt x="460" y="1"/>
                      <a:pt x="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72" name="Google Shape;8972;p43"/>
              <p:cNvSpPr/>
              <p:nvPr/>
            </p:nvSpPr>
            <p:spPr>
              <a:xfrm>
                <a:off x="3557550" y="3948300"/>
                <a:ext cx="18550" cy="14475"/>
              </a:xfrm>
              <a:custGeom>
                <a:rect b="b" l="l" r="r" t="t"/>
                <a:pathLst>
                  <a:path extrusionOk="0" h="579" w="742">
                    <a:moveTo>
                      <a:pt x="362" y="0"/>
                    </a:moveTo>
                    <a:cubicBezTo>
                      <a:pt x="266" y="0"/>
                      <a:pt x="171" y="47"/>
                      <a:pt x="113" y="138"/>
                    </a:cubicBezTo>
                    <a:cubicBezTo>
                      <a:pt x="1" y="313"/>
                      <a:pt x="113" y="550"/>
                      <a:pt x="326" y="575"/>
                    </a:cubicBezTo>
                    <a:cubicBezTo>
                      <a:pt x="341" y="577"/>
                      <a:pt x="355" y="578"/>
                      <a:pt x="370" y="578"/>
                    </a:cubicBezTo>
                    <a:cubicBezTo>
                      <a:pt x="595" y="578"/>
                      <a:pt x="741" y="313"/>
                      <a:pt x="601" y="125"/>
                    </a:cubicBezTo>
                    <a:cubicBezTo>
                      <a:pt x="540" y="41"/>
                      <a:pt x="451" y="0"/>
                      <a:pt x="3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73" name="Google Shape;8973;p43"/>
              <p:cNvSpPr/>
              <p:nvPr/>
            </p:nvSpPr>
            <p:spPr>
              <a:xfrm>
                <a:off x="3490950" y="3935275"/>
                <a:ext cx="18075" cy="14675"/>
              </a:xfrm>
              <a:custGeom>
                <a:rect b="b" l="l" r="r" t="t"/>
                <a:pathLst>
                  <a:path extrusionOk="0" h="587" w="723">
                    <a:moveTo>
                      <a:pt x="377" y="1"/>
                    </a:moveTo>
                    <a:cubicBezTo>
                      <a:pt x="184" y="1"/>
                      <a:pt x="1" y="205"/>
                      <a:pt x="115" y="434"/>
                    </a:cubicBezTo>
                    <a:cubicBezTo>
                      <a:pt x="175" y="541"/>
                      <a:pt x="270" y="586"/>
                      <a:pt x="364" y="586"/>
                    </a:cubicBezTo>
                    <a:cubicBezTo>
                      <a:pt x="545" y="586"/>
                      <a:pt x="722" y="418"/>
                      <a:pt x="640" y="196"/>
                    </a:cubicBezTo>
                    <a:cubicBezTo>
                      <a:pt x="628" y="171"/>
                      <a:pt x="615" y="146"/>
                      <a:pt x="603" y="121"/>
                    </a:cubicBezTo>
                    <a:cubicBezTo>
                      <a:pt x="540" y="37"/>
                      <a:pt x="458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74" name="Google Shape;8974;p43"/>
              <p:cNvSpPr/>
              <p:nvPr/>
            </p:nvSpPr>
            <p:spPr>
              <a:xfrm>
                <a:off x="3502575" y="3896325"/>
                <a:ext cx="14700" cy="14350"/>
              </a:xfrm>
              <a:custGeom>
                <a:rect b="b" l="l" r="r" t="t"/>
                <a:pathLst>
                  <a:path extrusionOk="0" h="574" w="588">
                    <a:moveTo>
                      <a:pt x="289" y="1"/>
                    </a:moveTo>
                    <a:cubicBezTo>
                      <a:pt x="207" y="1"/>
                      <a:pt x="125" y="35"/>
                      <a:pt x="63" y="105"/>
                    </a:cubicBezTo>
                    <a:cubicBezTo>
                      <a:pt x="25" y="167"/>
                      <a:pt x="0" y="242"/>
                      <a:pt x="0" y="317"/>
                    </a:cubicBezTo>
                    <a:cubicBezTo>
                      <a:pt x="16" y="475"/>
                      <a:pt x="152" y="574"/>
                      <a:pt x="291" y="574"/>
                    </a:cubicBezTo>
                    <a:cubicBezTo>
                      <a:pt x="371" y="574"/>
                      <a:pt x="453" y="541"/>
                      <a:pt x="513" y="467"/>
                    </a:cubicBezTo>
                    <a:cubicBezTo>
                      <a:pt x="563" y="417"/>
                      <a:pt x="588" y="330"/>
                      <a:pt x="575" y="255"/>
                    </a:cubicBezTo>
                    <a:cubicBezTo>
                      <a:pt x="575" y="230"/>
                      <a:pt x="575" y="205"/>
                      <a:pt x="563" y="192"/>
                    </a:cubicBezTo>
                    <a:cubicBezTo>
                      <a:pt x="550" y="142"/>
                      <a:pt x="513" y="92"/>
                      <a:pt x="475" y="67"/>
                    </a:cubicBezTo>
                    <a:cubicBezTo>
                      <a:pt x="420" y="23"/>
                      <a:pt x="354" y="1"/>
                      <a:pt x="2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75" name="Google Shape;8975;p43"/>
              <p:cNvSpPr/>
              <p:nvPr/>
            </p:nvSpPr>
            <p:spPr>
              <a:xfrm>
                <a:off x="3536625" y="3895500"/>
                <a:ext cx="17675" cy="14500"/>
              </a:xfrm>
              <a:custGeom>
                <a:rect b="b" l="l" r="r" t="t"/>
                <a:pathLst>
                  <a:path extrusionOk="0" h="580" w="707">
                    <a:moveTo>
                      <a:pt x="362" y="0"/>
                    </a:moveTo>
                    <a:cubicBezTo>
                      <a:pt x="266" y="0"/>
                      <a:pt x="171" y="47"/>
                      <a:pt x="113" y="138"/>
                    </a:cubicBezTo>
                    <a:cubicBezTo>
                      <a:pt x="0" y="313"/>
                      <a:pt x="113" y="550"/>
                      <a:pt x="325" y="575"/>
                    </a:cubicBezTo>
                    <a:cubicBezTo>
                      <a:pt x="342" y="578"/>
                      <a:pt x="358" y="580"/>
                      <a:pt x="374" y="580"/>
                    </a:cubicBezTo>
                    <a:cubicBezTo>
                      <a:pt x="564" y="580"/>
                      <a:pt x="707" y="384"/>
                      <a:pt x="638" y="188"/>
                    </a:cubicBezTo>
                    <a:cubicBezTo>
                      <a:pt x="625" y="163"/>
                      <a:pt x="613" y="138"/>
                      <a:pt x="600" y="125"/>
                    </a:cubicBezTo>
                    <a:cubicBezTo>
                      <a:pt x="540" y="41"/>
                      <a:pt x="451" y="0"/>
                      <a:pt x="3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76" name="Google Shape;8976;p43"/>
              <p:cNvSpPr/>
              <p:nvPr/>
            </p:nvSpPr>
            <p:spPr>
              <a:xfrm>
                <a:off x="3570675" y="3914950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29" y="0"/>
                    </a:moveTo>
                    <a:cubicBezTo>
                      <a:pt x="294" y="0"/>
                      <a:pt x="259" y="7"/>
                      <a:pt x="225" y="22"/>
                    </a:cubicBezTo>
                    <a:cubicBezTo>
                      <a:pt x="76" y="85"/>
                      <a:pt x="1" y="247"/>
                      <a:pt x="51" y="397"/>
                    </a:cubicBezTo>
                    <a:cubicBezTo>
                      <a:pt x="98" y="511"/>
                      <a:pt x="203" y="582"/>
                      <a:pt x="317" y="582"/>
                    </a:cubicBezTo>
                    <a:cubicBezTo>
                      <a:pt x="353" y="582"/>
                      <a:pt x="389" y="575"/>
                      <a:pt x="425" y="559"/>
                    </a:cubicBezTo>
                    <a:cubicBezTo>
                      <a:pt x="575" y="509"/>
                      <a:pt x="650" y="335"/>
                      <a:pt x="588" y="185"/>
                    </a:cubicBezTo>
                    <a:cubicBezTo>
                      <a:pt x="550" y="71"/>
                      <a:pt x="440" y="0"/>
                      <a:pt x="3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77" name="Google Shape;8977;p43"/>
              <p:cNvSpPr/>
              <p:nvPr/>
            </p:nvSpPr>
            <p:spPr>
              <a:xfrm>
                <a:off x="3478900" y="3835725"/>
                <a:ext cx="16225" cy="11675"/>
              </a:xfrm>
              <a:custGeom>
                <a:rect b="b" l="l" r="r" t="t"/>
                <a:pathLst>
                  <a:path extrusionOk="0" h="467" w="649">
                    <a:moveTo>
                      <a:pt x="301" y="1"/>
                    </a:moveTo>
                    <a:cubicBezTo>
                      <a:pt x="168" y="1"/>
                      <a:pt x="45" y="96"/>
                      <a:pt x="22" y="242"/>
                    </a:cubicBezTo>
                    <a:cubicBezTo>
                      <a:pt x="0" y="398"/>
                      <a:pt x="134" y="467"/>
                      <a:pt x="277" y="467"/>
                    </a:cubicBezTo>
                    <a:cubicBezTo>
                      <a:pt x="456" y="467"/>
                      <a:pt x="649" y="360"/>
                      <a:pt x="572" y="179"/>
                    </a:cubicBezTo>
                    <a:cubicBezTo>
                      <a:pt x="535" y="79"/>
                      <a:pt x="460" y="17"/>
                      <a:pt x="347" y="4"/>
                    </a:cubicBezTo>
                    <a:cubicBezTo>
                      <a:pt x="332" y="2"/>
                      <a:pt x="317" y="1"/>
                      <a:pt x="3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78" name="Google Shape;8978;p43"/>
              <p:cNvSpPr/>
              <p:nvPr/>
            </p:nvSpPr>
            <p:spPr>
              <a:xfrm>
                <a:off x="3516325" y="3823800"/>
                <a:ext cx="16000" cy="14600"/>
              </a:xfrm>
              <a:custGeom>
                <a:rect b="b" l="l" r="r" t="t"/>
                <a:pathLst>
                  <a:path extrusionOk="0" h="584" w="640">
                    <a:moveTo>
                      <a:pt x="322" y="0"/>
                    </a:moveTo>
                    <a:cubicBezTo>
                      <a:pt x="241" y="0"/>
                      <a:pt x="160" y="33"/>
                      <a:pt x="100" y="107"/>
                    </a:cubicBezTo>
                    <a:cubicBezTo>
                      <a:pt x="0" y="232"/>
                      <a:pt x="25" y="419"/>
                      <a:pt x="150" y="519"/>
                    </a:cubicBezTo>
                    <a:cubicBezTo>
                      <a:pt x="205" y="564"/>
                      <a:pt x="268" y="584"/>
                      <a:pt x="330" y="584"/>
                    </a:cubicBezTo>
                    <a:cubicBezTo>
                      <a:pt x="490" y="584"/>
                      <a:pt x="640" y="446"/>
                      <a:pt x="612" y="257"/>
                    </a:cubicBezTo>
                    <a:cubicBezTo>
                      <a:pt x="597" y="98"/>
                      <a:pt x="461" y="0"/>
                      <a:pt x="3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79" name="Google Shape;8979;p43"/>
              <p:cNvSpPr/>
              <p:nvPr/>
            </p:nvSpPr>
            <p:spPr>
              <a:xfrm>
                <a:off x="3464450" y="3868650"/>
                <a:ext cx="19175" cy="14975"/>
              </a:xfrm>
              <a:custGeom>
                <a:rect b="b" l="l" r="r" t="t"/>
                <a:pathLst>
                  <a:path extrusionOk="0" h="599" w="767">
                    <a:moveTo>
                      <a:pt x="327" y="0"/>
                    </a:moveTo>
                    <a:cubicBezTo>
                      <a:pt x="243" y="0"/>
                      <a:pt x="159" y="39"/>
                      <a:pt x="101" y="112"/>
                    </a:cubicBezTo>
                    <a:cubicBezTo>
                      <a:pt x="1" y="237"/>
                      <a:pt x="13" y="412"/>
                      <a:pt x="138" y="512"/>
                    </a:cubicBezTo>
                    <a:cubicBezTo>
                      <a:pt x="205" y="573"/>
                      <a:pt x="274" y="599"/>
                      <a:pt x="340" y="599"/>
                    </a:cubicBezTo>
                    <a:cubicBezTo>
                      <a:pt x="583" y="599"/>
                      <a:pt x="766" y="249"/>
                      <a:pt x="501" y="62"/>
                    </a:cubicBezTo>
                    <a:cubicBezTo>
                      <a:pt x="448" y="20"/>
                      <a:pt x="387" y="0"/>
                      <a:pt x="3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80" name="Google Shape;8980;p43"/>
              <p:cNvSpPr/>
              <p:nvPr/>
            </p:nvSpPr>
            <p:spPr>
              <a:xfrm>
                <a:off x="3543800" y="385777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35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51" y="397"/>
                    </a:cubicBezTo>
                    <a:cubicBezTo>
                      <a:pt x="100" y="506"/>
                      <a:pt x="212" y="575"/>
                      <a:pt x="330" y="575"/>
                    </a:cubicBezTo>
                    <a:cubicBezTo>
                      <a:pt x="362" y="575"/>
                      <a:pt x="394" y="570"/>
                      <a:pt x="426" y="560"/>
                    </a:cubicBezTo>
                    <a:cubicBezTo>
                      <a:pt x="576" y="497"/>
                      <a:pt x="651" y="335"/>
                      <a:pt x="601" y="185"/>
                    </a:cubicBezTo>
                    <a:cubicBezTo>
                      <a:pt x="553" y="71"/>
                      <a:pt x="448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81" name="Google Shape;8981;p43"/>
              <p:cNvSpPr/>
              <p:nvPr/>
            </p:nvSpPr>
            <p:spPr>
              <a:xfrm>
                <a:off x="3634650" y="3925525"/>
                <a:ext cx="16975" cy="12800"/>
              </a:xfrm>
              <a:custGeom>
                <a:rect b="b" l="l" r="r" t="t"/>
                <a:pathLst>
                  <a:path extrusionOk="0" h="512" w="679">
                    <a:moveTo>
                      <a:pt x="482" y="1"/>
                    </a:moveTo>
                    <a:cubicBezTo>
                      <a:pt x="275" y="1"/>
                      <a:pt x="0" y="283"/>
                      <a:pt x="203" y="449"/>
                    </a:cubicBezTo>
                    <a:cubicBezTo>
                      <a:pt x="257" y="492"/>
                      <a:pt x="319" y="512"/>
                      <a:pt x="381" y="512"/>
                    </a:cubicBezTo>
                    <a:cubicBezTo>
                      <a:pt x="464" y="512"/>
                      <a:pt x="546" y="476"/>
                      <a:pt x="603" y="411"/>
                    </a:cubicBezTo>
                    <a:cubicBezTo>
                      <a:pt x="653" y="349"/>
                      <a:pt x="678" y="274"/>
                      <a:pt x="666" y="199"/>
                    </a:cubicBezTo>
                    <a:cubicBezTo>
                      <a:pt x="666" y="161"/>
                      <a:pt x="666" y="149"/>
                      <a:pt x="653" y="124"/>
                    </a:cubicBezTo>
                    <a:cubicBezTo>
                      <a:pt x="621" y="36"/>
                      <a:pt x="555" y="1"/>
                      <a:pt x="4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82" name="Google Shape;8982;p43"/>
              <p:cNvSpPr/>
              <p:nvPr/>
            </p:nvSpPr>
            <p:spPr>
              <a:xfrm>
                <a:off x="3610300" y="3859775"/>
                <a:ext cx="17025" cy="14550"/>
              </a:xfrm>
              <a:custGeom>
                <a:rect b="b" l="l" r="r" t="t"/>
                <a:pathLst>
                  <a:path extrusionOk="0" h="582" w="681">
                    <a:moveTo>
                      <a:pt x="371" y="0"/>
                    </a:moveTo>
                    <a:cubicBezTo>
                      <a:pt x="172" y="0"/>
                      <a:pt x="0" y="219"/>
                      <a:pt x="115" y="430"/>
                    </a:cubicBezTo>
                    <a:cubicBezTo>
                      <a:pt x="177" y="535"/>
                      <a:pt x="276" y="581"/>
                      <a:pt x="373" y="581"/>
                    </a:cubicBezTo>
                    <a:cubicBezTo>
                      <a:pt x="529" y="581"/>
                      <a:pt x="680" y="460"/>
                      <a:pt x="665" y="267"/>
                    </a:cubicBezTo>
                    <a:cubicBezTo>
                      <a:pt x="652" y="230"/>
                      <a:pt x="652" y="217"/>
                      <a:pt x="640" y="192"/>
                    </a:cubicBezTo>
                    <a:cubicBezTo>
                      <a:pt x="627" y="142"/>
                      <a:pt x="590" y="105"/>
                      <a:pt x="552" y="67"/>
                    </a:cubicBezTo>
                    <a:cubicBezTo>
                      <a:pt x="494" y="21"/>
                      <a:pt x="431" y="0"/>
                      <a:pt x="3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83" name="Google Shape;8983;p43"/>
              <p:cNvSpPr/>
              <p:nvPr/>
            </p:nvSpPr>
            <p:spPr>
              <a:xfrm>
                <a:off x="3605050" y="3896000"/>
                <a:ext cx="16575" cy="14450"/>
              </a:xfrm>
              <a:custGeom>
                <a:rect b="b" l="l" r="r" t="t"/>
                <a:pathLst>
                  <a:path extrusionOk="0" h="578" w="663">
                    <a:moveTo>
                      <a:pt x="328" y="1"/>
                    </a:moveTo>
                    <a:cubicBezTo>
                      <a:pt x="294" y="1"/>
                      <a:pt x="259" y="6"/>
                      <a:pt x="225" y="18"/>
                    </a:cubicBezTo>
                    <a:cubicBezTo>
                      <a:pt x="75" y="80"/>
                      <a:pt x="0" y="243"/>
                      <a:pt x="63" y="393"/>
                    </a:cubicBezTo>
                    <a:cubicBezTo>
                      <a:pt x="110" y="507"/>
                      <a:pt x="215" y="577"/>
                      <a:pt x="329" y="577"/>
                    </a:cubicBezTo>
                    <a:cubicBezTo>
                      <a:pt x="365" y="577"/>
                      <a:pt x="401" y="570"/>
                      <a:pt x="438" y="555"/>
                    </a:cubicBezTo>
                    <a:cubicBezTo>
                      <a:pt x="588" y="505"/>
                      <a:pt x="662" y="330"/>
                      <a:pt x="600" y="180"/>
                    </a:cubicBezTo>
                    <a:cubicBezTo>
                      <a:pt x="552" y="65"/>
                      <a:pt x="444" y="1"/>
                      <a:pt x="3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84" name="Google Shape;8984;p43"/>
              <p:cNvSpPr/>
              <p:nvPr/>
            </p:nvSpPr>
            <p:spPr>
              <a:xfrm>
                <a:off x="3586600" y="3790425"/>
                <a:ext cx="16350" cy="14250"/>
              </a:xfrm>
              <a:custGeom>
                <a:rect b="b" l="l" r="r" t="t"/>
                <a:pathLst>
                  <a:path extrusionOk="0" h="570" w="654">
                    <a:moveTo>
                      <a:pt x="301" y="1"/>
                    </a:moveTo>
                    <a:cubicBezTo>
                      <a:pt x="159" y="1"/>
                      <a:pt x="36" y="96"/>
                      <a:pt x="13" y="242"/>
                    </a:cubicBezTo>
                    <a:cubicBezTo>
                      <a:pt x="1" y="317"/>
                      <a:pt x="26" y="392"/>
                      <a:pt x="63" y="454"/>
                    </a:cubicBezTo>
                    <a:lnTo>
                      <a:pt x="76" y="454"/>
                    </a:lnTo>
                    <a:cubicBezTo>
                      <a:pt x="137" y="535"/>
                      <a:pt x="219" y="570"/>
                      <a:pt x="300" y="570"/>
                    </a:cubicBezTo>
                    <a:cubicBezTo>
                      <a:pt x="480" y="570"/>
                      <a:pt x="654" y="396"/>
                      <a:pt x="576" y="179"/>
                    </a:cubicBezTo>
                    <a:cubicBezTo>
                      <a:pt x="563" y="154"/>
                      <a:pt x="551" y="129"/>
                      <a:pt x="538" y="117"/>
                    </a:cubicBezTo>
                    <a:cubicBezTo>
                      <a:pt x="501" y="54"/>
                      <a:pt x="426" y="17"/>
                      <a:pt x="351" y="4"/>
                    </a:cubicBezTo>
                    <a:cubicBezTo>
                      <a:pt x="334" y="2"/>
                      <a:pt x="318" y="1"/>
                      <a:pt x="3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85" name="Google Shape;8985;p43"/>
              <p:cNvSpPr/>
              <p:nvPr/>
            </p:nvSpPr>
            <p:spPr>
              <a:xfrm>
                <a:off x="3572850" y="383652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35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63" y="385"/>
                    </a:cubicBezTo>
                    <a:cubicBezTo>
                      <a:pt x="103" y="504"/>
                      <a:pt x="221" y="575"/>
                      <a:pt x="343" y="575"/>
                    </a:cubicBezTo>
                    <a:cubicBezTo>
                      <a:pt x="375" y="575"/>
                      <a:pt x="407" y="570"/>
                      <a:pt x="438" y="560"/>
                    </a:cubicBezTo>
                    <a:cubicBezTo>
                      <a:pt x="576" y="497"/>
                      <a:pt x="651" y="335"/>
                      <a:pt x="601" y="185"/>
                    </a:cubicBezTo>
                    <a:cubicBezTo>
                      <a:pt x="553" y="71"/>
                      <a:pt x="448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86" name="Google Shape;8986;p43"/>
              <p:cNvSpPr/>
              <p:nvPr/>
            </p:nvSpPr>
            <p:spPr>
              <a:xfrm>
                <a:off x="3453200" y="3991675"/>
                <a:ext cx="17500" cy="14425"/>
              </a:xfrm>
              <a:custGeom>
                <a:rect b="b" l="l" r="r" t="t"/>
                <a:pathLst>
                  <a:path extrusionOk="0" h="577" w="700">
                    <a:moveTo>
                      <a:pt x="297" y="0"/>
                    </a:moveTo>
                    <a:cubicBezTo>
                      <a:pt x="165" y="0"/>
                      <a:pt x="36" y="88"/>
                      <a:pt x="13" y="240"/>
                    </a:cubicBezTo>
                    <a:cubicBezTo>
                      <a:pt x="1" y="315"/>
                      <a:pt x="13" y="390"/>
                      <a:pt x="63" y="452"/>
                    </a:cubicBezTo>
                    <a:cubicBezTo>
                      <a:pt x="127" y="540"/>
                      <a:pt x="210" y="577"/>
                      <a:pt x="291" y="577"/>
                    </a:cubicBezTo>
                    <a:cubicBezTo>
                      <a:pt x="500" y="577"/>
                      <a:pt x="700" y="339"/>
                      <a:pt x="538" y="115"/>
                    </a:cubicBezTo>
                    <a:lnTo>
                      <a:pt x="526" y="115"/>
                    </a:lnTo>
                    <a:cubicBezTo>
                      <a:pt x="467" y="37"/>
                      <a:pt x="381" y="0"/>
                      <a:pt x="2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87" name="Google Shape;8987;p43"/>
              <p:cNvSpPr/>
              <p:nvPr/>
            </p:nvSpPr>
            <p:spPr>
              <a:xfrm>
                <a:off x="3459100" y="3952600"/>
                <a:ext cx="15375" cy="14600"/>
              </a:xfrm>
              <a:custGeom>
                <a:rect b="b" l="l" r="r" t="t"/>
                <a:pathLst>
                  <a:path extrusionOk="0" h="584" w="615">
                    <a:moveTo>
                      <a:pt x="309" y="0"/>
                    </a:moveTo>
                    <a:cubicBezTo>
                      <a:pt x="149" y="0"/>
                      <a:pt x="0" y="135"/>
                      <a:pt x="27" y="316"/>
                    </a:cubicBezTo>
                    <a:cubicBezTo>
                      <a:pt x="43" y="483"/>
                      <a:pt x="175" y="584"/>
                      <a:pt x="315" y="584"/>
                    </a:cubicBezTo>
                    <a:cubicBezTo>
                      <a:pt x="394" y="584"/>
                      <a:pt x="476" y="551"/>
                      <a:pt x="540" y="478"/>
                    </a:cubicBezTo>
                    <a:cubicBezTo>
                      <a:pt x="602" y="391"/>
                      <a:pt x="615" y="291"/>
                      <a:pt x="577" y="191"/>
                    </a:cubicBezTo>
                    <a:cubicBezTo>
                      <a:pt x="565" y="141"/>
                      <a:pt x="527" y="103"/>
                      <a:pt x="490" y="66"/>
                    </a:cubicBezTo>
                    <a:cubicBezTo>
                      <a:pt x="434" y="21"/>
                      <a:pt x="371" y="0"/>
                      <a:pt x="3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88" name="Google Shape;8988;p43"/>
              <p:cNvSpPr/>
              <p:nvPr/>
            </p:nvSpPr>
            <p:spPr>
              <a:xfrm>
                <a:off x="3427275" y="3931775"/>
                <a:ext cx="15650" cy="14450"/>
              </a:xfrm>
              <a:custGeom>
                <a:rect b="b" l="l" r="r" t="t"/>
                <a:pathLst>
                  <a:path extrusionOk="0" h="578" w="626">
                    <a:moveTo>
                      <a:pt x="296" y="0"/>
                    </a:moveTo>
                    <a:cubicBezTo>
                      <a:pt x="167" y="0"/>
                      <a:pt x="39" y="82"/>
                      <a:pt x="13" y="236"/>
                    </a:cubicBezTo>
                    <a:cubicBezTo>
                      <a:pt x="1" y="311"/>
                      <a:pt x="13" y="399"/>
                      <a:pt x="63" y="461"/>
                    </a:cubicBezTo>
                    <a:cubicBezTo>
                      <a:pt x="124" y="543"/>
                      <a:pt x="207" y="578"/>
                      <a:pt x="289" y="578"/>
                    </a:cubicBezTo>
                    <a:cubicBezTo>
                      <a:pt x="460" y="578"/>
                      <a:pt x="626" y="426"/>
                      <a:pt x="575" y="224"/>
                    </a:cubicBezTo>
                    <a:cubicBezTo>
                      <a:pt x="539" y="72"/>
                      <a:pt x="418" y="0"/>
                      <a:pt x="2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89" name="Google Shape;8989;p43"/>
              <p:cNvSpPr/>
              <p:nvPr/>
            </p:nvSpPr>
            <p:spPr>
              <a:xfrm>
                <a:off x="3403925" y="3864650"/>
                <a:ext cx="15775" cy="14950"/>
              </a:xfrm>
              <a:custGeom>
                <a:rect b="b" l="l" r="r" t="t"/>
                <a:pathLst>
                  <a:path extrusionOk="0" h="598" w="631">
                    <a:moveTo>
                      <a:pt x="309" y="1"/>
                    </a:moveTo>
                    <a:cubicBezTo>
                      <a:pt x="154" y="1"/>
                      <a:pt x="0" y="122"/>
                      <a:pt x="22" y="322"/>
                    </a:cubicBezTo>
                    <a:cubicBezTo>
                      <a:pt x="28" y="511"/>
                      <a:pt x="162" y="598"/>
                      <a:pt x="300" y="598"/>
                    </a:cubicBezTo>
                    <a:cubicBezTo>
                      <a:pt x="463" y="598"/>
                      <a:pt x="631" y="476"/>
                      <a:pt x="597" y="260"/>
                    </a:cubicBezTo>
                    <a:cubicBezTo>
                      <a:pt x="585" y="235"/>
                      <a:pt x="585" y="210"/>
                      <a:pt x="572" y="185"/>
                    </a:cubicBezTo>
                    <a:cubicBezTo>
                      <a:pt x="521" y="58"/>
                      <a:pt x="415" y="1"/>
                      <a:pt x="3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90" name="Google Shape;8990;p43"/>
              <p:cNvSpPr/>
              <p:nvPr/>
            </p:nvSpPr>
            <p:spPr>
              <a:xfrm>
                <a:off x="3431075" y="3892900"/>
                <a:ext cx="16375" cy="11775"/>
              </a:xfrm>
              <a:custGeom>
                <a:rect b="b" l="l" r="r" t="t"/>
                <a:pathLst>
                  <a:path extrusionOk="0" h="471" w="655">
                    <a:moveTo>
                      <a:pt x="315" y="1"/>
                    </a:moveTo>
                    <a:cubicBezTo>
                      <a:pt x="171" y="1"/>
                      <a:pt x="46" y="106"/>
                      <a:pt x="23" y="242"/>
                    </a:cubicBezTo>
                    <a:cubicBezTo>
                      <a:pt x="1" y="399"/>
                      <a:pt x="138" y="471"/>
                      <a:pt x="285" y="471"/>
                    </a:cubicBezTo>
                    <a:cubicBezTo>
                      <a:pt x="463" y="471"/>
                      <a:pt x="654" y="365"/>
                      <a:pt x="586" y="179"/>
                    </a:cubicBezTo>
                    <a:cubicBezTo>
                      <a:pt x="573" y="154"/>
                      <a:pt x="561" y="142"/>
                      <a:pt x="548" y="117"/>
                    </a:cubicBezTo>
                    <a:cubicBezTo>
                      <a:pt x="498" y="54"/>
                      <a:pt x="436" y="17"/>
                      <a:pt x="361" y="4"/>
                    </a:cubicBezTo>
                    <a:cubicBezTo>
                      <a:pt x="346" y="2"/>
                      <a:pt x="330" y="1"/>
                      <a:pt x="3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91" name="Google Shape;8991;p43"/>
              <p:cNvSpPr/>
              <p:nvPr/>
            </p:nvSpPr>
            <p:spPr>
              <a:xfrm>
                <a:off x="3572875" y="3876450"/>
                <a:ext cx="19475" cy="14475"/>
              </a:xfrm>
              <a:custGeom>
                <a:rect b="b" l="l" r="r" t="t"/>
                <a:pathLst>
                  <a:path extrusionOk="0" h="579" w="779">
                    <a:moveTo>
                      <a:pt x="404" y="1"/>
                    </a:moveTo>
                    <a:cubicBezTo>
                      <a:pt x="194" y="1"/>
                      <a:pt x="1" y="238"/>
                      <a:pt x="162" y="462"/>
                    </a:cubicBezTo>
                    <a:cubicBezTo>
                      <a:pt x="212" y="525"/>
                      <a:pt x="275" y="562"/>
                      <a:pt x="362" y="575"/>
                    </a:cubicBezTo>
                    <a:cubicBezTo>
                      <a:pt x="377" y="577"/>
                      <a:pt x="392" y="578"/>
                      <a:pt x="407" y="578"/>
                    </a:cubicBezTo>
                    <a:cubicBezTo>
                      <a:pt x="632" y="578"/>
                      <a:pt x="778" y="313"/>
                      <a:pt x="637" y="125"/>
                    </a:cubicBezTo>
                    <a:cubicBezTo>
                      <a:pt x="570" y="37"/>
                      <a:pt x="486" y="1"/>
                      <a:pt x="4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92" name="Google Shape;8992;p43"/>
              <p:cNvSpPr/>
              <p:nvPr/>
            </p:nvSpPr>
            <p:spPr>
              <a:xfrm>
                <a:off x="3506950" y="3862250"/>
                <a:ext cx="17275" cy="14625"/>
              </a:xfrm>
              <a:custGeom>
                <a:rect b="b" l="l" r="r" t="t"/>
                <a:pathLst>
                  <a:path extrusionOk="0" h="585" w="691">
                    <a:moveTo>
                      <a:pt x="375" y="0"/>
                    </a:moveTo>
                    <a:cubicBezTo>
                      <a:pt x="320" y="0"/>
                      <a:pt x="264" y="18"/>
                      <a:pt x="213" y="56"/>
                    </a:cubicBezTo>
                    <a:cubicBezTo>
                      <a:pt x="0" y="218"/>
                      <a:pt x="75" y="543"/>
                      <a:pt x="338" y="581"/>
                    </a:cubicBezTo>
                    <a:cubicBezTo>
                      <a:pt x="352" y="583"/>
                      <a:pt x="366" y="584"/>
                      <a:pt x="380" y="584"/>
                    </a:cubicBezTo>
                    <a:cubicBezTo>
                      <a:pt x="515" y="584"/>
                      <a:pt x="640" y="479"/>
                      <a:pt x="663" y="343"/>
                    </a:cubicBezTo>
                    <a:cubicBezTo>
                      <a:pt x="690" y="147"/>
                      <a:pt x="538" y="0"/>
                      <a:pt x="3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93" name="Google Shape;8993;p43"/>
              <p:cNvSpPr/>
              <p:nvPr/>
            </p:nvSpPr>
            <p:spPr>
              <a:xfrm>
                <a:off x="3526700" y="3931550"/>
                <a:ext cx="16375" cy="11775"/>
              </a:xfrm>
              <a:custGeom>
                <a:rect b="b" l="l" r="r" t="t"/>
                <a:pathLst>
                  <a:path extrusionOk="0" h="471" w="655">
                    <a:moveTo>
                      <a:pt x="314" y="1"/>
                    </a:moveTo>
                    <a:cubicBezTo>
                      <a:pt x="182" y="1"/>
                      <a:pt x="53" y="93"/>
                      <a:pt x="22" y="245"/>
                    </a:cubicBezTo>
                    <a:cubicBezTo>
                      <a:pt x="0" y="401"/>
                      <a:pt x="134" y="470"/>
                      <a:pt x="278" y="470"/>
                    </a:cubicBezTo>
                    <a:cubicBezTo>
                      <a:pt x="458" y="470"/>
                      <a:pt x="654" y="363"/>
                      <a:pt x="585" y="183"/>
                    </a:cubicBezTo>
                    <a:cubicBezTo>
                      <a:pt x="572" y="158"/>
                      <a:pt x="560" y="133"/>
                      <a:pt x="547" y="120"/>
                    </a:cubicBezTo>
                    <a:cubicBezTo>
                      <a:pt x="484" y="38"/>
                      <a:pt x="398" y="1"/>
                      <a:pt x="31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94" name="Google Shape;8994;p43"/>
              <p:cNvSpPr/>
              <p:nvPr/>
            </p:nvSpPr>
            <p:spPr>
              <a:xfrm>
                <a:off x="3463550" y="3913100"/>
                <a:ext cx="18300" cy="14650"/>
              </a:xfrm>
              <a:custGeom>
                <a:rect b="b" l="l" r="r" t="t"/>
                <a:pathLst>
                  <a:path extrusionOk="0" h="586" w="732">
                    <a:moveTo>
                      <a:pt x="383" y="0"/>
                    </a:moveTo>
                    <a:cubicBezTo>
                      <a:pt x="188" y="0"/>
                      <a:pt x="1" y="205"/>
                      <a:pt x="124" y="434"/>
                    </a:cubicBezTo>
                    <a:cubicBezTo>
                      <a:pt x="180" y="540"/>
                      <a:pt x="273" y="586"/>
                      <a:pt x="368" y="586"/>
                    </a:cubicBezTo>
                    <a:cubicBezTo>
                      <a:pt x="548" y="586"/>
                      <a:pt x="731" y="418"/>
                      <a:pt x="649" y="196"/>
                    </a:cubicBezTo>
                    <a:cubicBezTo>
                      <a:pt x="636" y="171"/>
                      <a:pt x="624" y="146"/>
                      <a:pt x="611" y="121"/>
                    </a:cubicBezTo>
                    <a:cubicBezTo>
                      <a:pt x="549" y="36"/>
                      <a:pt x="465" y="0"/>
                      <a:pt x="3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95" name="Google Shape;8995;p43"/>
              <p:cNvSpPr/>
              <p:nvPr/>
            </p:nvSpPr>
            <p:spPr>
              <a:xfrm>
                <a:off x="3435450" y="3846725"/>
                <a:ext cx="18275" cy="14625"/>
              </a:xfrm>
              <a:custGeom>
                <a:rect b="b" l="l" r="r" t="t"/>
                <a:pathLst>
                  <a:path extrusionOk="0" h="585" w="731">
                    <a:moveTo>
                      <a:pt x="381" y="0"/>
                    </a:moveTo>
                    <a:cubicBezTo>
                      <a:pt x="186" y="0"/>
                      <a:pt x="1" y="207"/>
                      <a:pt x="123" y="427"/>
                    </a:cubicBezTo>
                    <a:cubicBezTo>
                      <a:pt x="179" y="538"/>
                      <a:pt x="273" y="585"/>
                      <a:pt x="367" y="585"/>
                    </a:cubicBezTo>
                    <a:cubicBezTo>
                      <a:pt x="548" y="585"/>
                      <a:pt x="731" y="411"/>
                      <a:pt x="648" y="189"/>
                    </a:cubicBezTo>
                    <a:cubicBezTo>
                      <a:pt x="636" y="164"/>
                      <a:pt x="623" y="152"/>
                      <a:pt x="611" y="127"/>
                    </a:cubicBezTo>
                    <a:cubicBezTo>
                      <a:pt x="548" y="38"/>
                      <a:pt x="463" y="0"/>
                      <a:pt x="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96" name="Google Shape;8996;p43"/>
              <p:cNvSpPr/>
              <p:nvPr/>
            </p:nvSpPr>
            <p:spPr>
              <a:xfrm>
                <a:off x="3485425" y="3977550"/>
                <a:ext cx="18450" cy="14450"/>
              </a:xfrm>
              <a:custGeom>
                <a:rect b="b" l="l" r="r" t="t"/>
                <a:pathLst>
                  <a:path extrusionOk="0" h="578" w="738">
                    <a:moveTo>
                      <a:pt x="385" y="0"/>
                    </a:moveTo>
                    <a:cubicBezTo>
                      <a:pt x="130" y="0"/>
                      <a:pt x="0" y="341"/>
                      <a:pt x="211" y="517"/>
                    </a:cubicBezTo>
                    <a:cubicBezTo>
                      <a:pt x="265" y="559"/>
                      <a:pt x="325" y="577"/>
                      <a:pt x="383" y="577"/>
                    </a:cubicBezTo>
                    <a:cubicBezTo>
                      <a:pt x="567" y="577"/>
                      <a:pt x="737" y="392"/>
                      <a:pt x="661" y="192"/>
                    </a:cubicBezTo>
                    <a:cubicBezTo>
                      <a:pt x="624" y="92"/>
                      <a:pt x="536" y="17"/>
                      <a:pt x="436" y="5"/>
                    </a:cubicBezTo>
                    <a:cubicBezTo>
                      <a:pt x="419" y="2"/>
                      <a:pt x="401" y="0"/>
                      <a:pt x="3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97" name="Google Shape;8997;p43"/>
              <p:cNvSpPr/>
              <p:nvPr/>
            </p:nvSpPr>
            <p:spPr>
              <a:xfrm>
                <a:off x="3547875" y="3805250"/>
                <a:ext cx="15800" cy="14450"/>
              </a:xfrm>
              <a:custGeom>
                <a:rect b="b" l="l" r="r" t="t"/>
                <a:pathLst>
                  <a:path extrusionOk="0" h="578" w="632">
                    <a:moveTo>
                      <a:pt x="293" y="0"/>
                    </a:moveTo>
                    <a:cubicBezTo>
                      <a:pt x="162" y="0"/>
                      <a:pt x="35" y="90"/>
                      <a:pt x="13" y="249"/>
                    </a:cubicBezTo>
                    <a:cubicBezTo>
                      <a:pt x="0" y="324"/>
                      <a:pt x="13" y="399"/>
                      <a:pt x="63" y="461"/>
                    </a:cubicBezTo>
                    <a:cubicBezTo>
                      <a:pt x="100" y="524"/>
                      <a:pt x="175" y="561"/>
                      <a:pt x="250" y="574"/>
                    </a:cubicBezTo>
                    <a:cubicBezTo>
                      <a:pt x="266" y="576"/>
                      <a:pt x="282" y="578"/>
                      <a:pt x="297" y="578"/>
                    </a:cubicBezTo>
                    <a:cubicBezTo>
                      <a:pt x="487" y="578"/>
                      <a:pt x="632" y="371"/>
                      <a:pt x="563" y="186"/>
                    </a:cubicBezTo>
                    <a:cubicBezTo>
                      <a:pt x="550" y="161"/>
                      <a:pt x="538" y="136"/>
                      <a:pt x="525" y="124"/>
                    </a:cubicBezTo>
                    <a:cubicBezTo>
                      <a:pt x="466" y="39"/>
                      <a:pt x="378" y="0"/>
                      <a:pt x="2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98" name="Google Shape;8998;p43"/>
              <p:cNvSpPr/>
              <p:nvPr/>
            </p:nvSpPr>
            <p:spPr>
              <a:xfrm>
                <a:off x="3611050" y="3819800"/>
                <a:ext cx="18250" cy="14275"/>
              </a:xfrm>
              <a:custGeom>
                <a:rect b="b" l="l" r="r" t="t"/>
                <a:pathLst>
                  <a:path extrusionOk="0" h="571" w="730">
                    <a:moveTo>
                      <a:pt x="371" y="1"/>
                    </a:moveTo>
                    <a:cubicBezTo>
                      <a:pt x="154" y="1"/>
                      <a:pt x="0" y="254"/>
                      <a:pt x="148" y="454"/>
                    </a:cubicBezTo>
                    <a:cubicBezTo>
                      <a:pt x="198" y="516"/>
                      <a:pt x="260" y="554"/>
                      <a:pt x="348" y="566"/>
                    </a:cubicBezTo>
                    <a:cubicBezTo>
                      <a:pt x="364" y="569"/>
                      <a:pt x="380" y="571"/>
                      <a:pt x="396" y="571"/>
                    </a:cubicBezTo>
                    <a:cubicBezTo>
                      <a:pt x="586" y="571"/>
                      <a:pt x="729" y="375"/>
                      <a:pt x="660" y="179"/>
                    </a:cubicBezTo>
                    <a:cubicBezTo>
                      <a:pt x="622" y="104"/>
                      <a:pt x="572" y="54"/>
                      <a:pt x="497" y="29"/>
                    </a:cubicBezTo>
                    <a:cubicBezTo>
                      <a:pt x="454" y="9"/>
                      <a:pt x="412" y="1"/>
                      <a:pt x="3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99" name="Google Shape;8999;p43"/>
              <p:cNvSpPr/>
              <p:nvPr/>
            </p:nvSpPr>
            <p:spPr>
              <a:xfrm>
                <a:off x="3640225" y="3891100"/>
                <a:ext cx="20150" cy="14475"/>
              </a:xfrm>
              <a:custGeom>
                <a:rect b="b" l="l" r="r" t="t"/>
                <a:pathLst>
                  <a:path extrusionOk="0" h="579" w="806">
                    <a:moveTo>
                      <a:pt x="406" y="1"/>
                    </a:moveTo>
                    <a:cubicBezTo>
                      <a:pt x="53" y="1"/>
                      <a:pt x="1" y="540"/>
                      <a:pt x="368" y="576"/>
                    </a:cubicBezTo>
                    <a:cubicBezTo>
                      <a:pt x="380" y="578"/>
                      <a:pt x="392" y="578"/>
                      <a:pt x="404" y="578"/>
                    </a:cubicBezTo>
                    <a:cubicBezTo>
                      <a:pt x="736" y="578"/>
                      <a:pt x="805" y="86"/>
                      <a:pt x="455" y="1"/>
                    </a:cubicBezTo>
                    <a:lnTo>
                      <a:pt x="430" y="1"/>
                    </a:lnTo>
                    <a:cubicBezTo>
                      <a:pt x="422" y="1"/>
                      <a:pt x="414" y="1"/>
                      <a:pt x="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00" name="Google Shape;9000;p43"/>
              <p:cNvSpPr/>
              <p:nvPr/>
            </p:nvSpPr>
            <p:spPr>
              <a:xfrm>
                <a:off x="3603175" y="3935550"/>
                <a:ext cx="16250" cy="14575"/>
              </a:xfrm>
              <a:custGeom>
                <a:rect b="b" l="l" r="r" t="t"/>
                <a:pathLst>
                  <a:path extrusionOk="0" h="583" w="650">
                    <a:moveTo>
                      <a:pt x="329" y="1"/>
                    </a:moveTo>
                    <a:cubicBezTo>
                      <a:pt x="293" y="1"/>
                      <a:pt x="258" y="8"/>
                      <a:pt x="225" y="23"/>
                    </a:cubicBezTo>
                    <a:cubicBezTo>
                      <a:pt x="75" y="73"/>
                      <a:pt x="0" y="248"/>
                      <a:pt x="50" y="398"/>
                    </a:cubicBezTo>
                    <a:cubicBezTo>
                      <a:pt x="98" y="512"/>
                      <a:pt x="203" y="582"/>
                      <a:pt x="316" y="582"/>
                    </a:cubicBezTo>
                    <a:cubicBezTo>
                      <a:pt x="352" y="582"/>
                      <a:pt x="389" y="575"/>
                      <a:pt x="425" y="560"/>
                    </a:cubicBezTo>
                    <a:cubicBezTo>
                      <a:pt x="575" y="498"/>
                      <a:pt x="650" y="335"/>
                      <a:pt x="600" y="185"/>
                    </a:cubicBezTo>
                    <a:cubicBezTo>
                      <a:pt x="553" y="71"/>
                      <a:pt x="440" y="1"/>
                      <a:pt x="3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01" name="Google Shape;9001;p43"/>
              <p:cNvSpPr/>
              <p:nvPr/>
            </p:nvSpPr>
            <p:spPr>
              <a:xfrm>
                <a:off x="3555050" y="3986675"/>
                <a:ext cx="16275" cy="14525"/>
              </a:xfrm>
              <a:custGeom>
                <a:rect b="b" l="l" r="r" t="t"/>
                <a:pathLst>
                  <a:path extrusionOk="0" h="581" w="651">
                    <a:moveTo>
                      <a:pt x="356" y="0"/>
                    </a:moveTo>
                    <a:cubicBezTo>
                      <a:pt x="260" y="0"/>
                      <a:pt x="166" y="48"/>
                      <a:pt x="113" y="140"/>
                    </a:cubicBezTo>
                    <a:cubicBezTo>
                      <a:pt x="1" y="315"/>
                      <a:pt x="113" y="552"/>
                      <a:pt x="313" y="577"/>
                    </a:cubicBezTo>
                    <a:cubicBezTo>
                      <a:pt x="327" y="580"/>
                      <a:pt x="341" y="581"/>
                      <a:pt x="355" y="581"/>
                    </a:cubicBezTo>
                    <a:cubicBezTo>
                      <a:pt x="490" y="581"/>
                      <a:pt x="615" y="476"/>
                      <a:pt x="638" y="340"/>
                    </a:cubicBezTo>
                    <a:cubicBezTo>
                      <a:pt x="651" y="302"/>
                      <a:pt x="651" y="265"/>
                      <a:pt x="638" y="227"/>
                    </a:cubicBezTo>
                    <a:cubicBezTo>
                      <a:pt x="638" y="215"/>
                      <a:pt x="638" y="202"/>
                      <a:pt x="626" y="190"/>
                    </a:cubicBezTo>
                    <a:cubicBezTo>
                      <a:pt x="626" y="165"/>
                      <a:pt x="613" y="140"/>
                      <a:pt x="601" y="127"/>
                    </a:cubicBezTo>
                    <a:lnTo>
                      <a:pt x="588" y="115"/>
                    </a:lnTo>
                    <a:cubicBezTo>
                      <a:pt x="529" y="38"/>
                      <a:pt x="442" y="0"/>
                      <a:pt x="3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02" name="Google Shape;9002;p43"/>
              <p:cNvSpPr/>
              <p:nvPr/>
            </p:nvSpPr>
            <p:spPr>
              <a:xfrm>
                <a:off x="3591600" y="3968050"/>
                <a:ext cx="17450" cy="14425"/>
              </a:xfrm>
              <a:custGeom>
                <a:rect b="b" l="l" r="r" t="t"/>
                <a:pathLst>
                  <a:path extrusionOk="0" h="577" w="698">
                    <a:moveTo>
                      <a:pt x="359" y="0"/>
                    </a:moveTo>
                    <a:cubicBezTo>
                      <a:pt x="324" y="0"/>
                      <a:pt x="287" y="8"/>
                      <a:pt x="251" y="23"/>
                    </a:cubicBezTo>
                    <a:cubicBezTo>
                      <a:pt x="1" y="110"/>
                      <a:pt x="1" y="447"/>
                      <a:pt x="238" y="547"/>
                    </a:cubicBezTo>
                    <a:cubicBezTo>
                      <a:pt x="280" y="567"/>
                      <a:pt x="322" y="576"/>
                      <a:pt x="362" y="576"/>
                    </a:cubicBezTo>
                    <a:cubicBezTo>
                      <a:pt x="549" y="576"/>
                      <a:pt x="698" y="381"/>
                      <a:pt x="626" y="185"/>
                    </a:cubicBezTo>
                    <a:cubicBezTo>
                      <a:pt x="578" y="71"/>
                      <a:pt x="473" y="0"/>
                      <a:pt x="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03" name="Google Shape;9003;p43"/>
              <p:cNvSpPr/>
              <p:nvPr/>
            </p:nvSpPr>
            <p:spPr>
              <a:xfrm>
                <a:off x="3445050" y="3815900"/>
                <a:ext cx="17825" cy="14525"/>
              </a:xfrm>
              <a:custGeom>
                <a:rect b="b" l="l" r="r" t="t"/>
                <a:pathLst>
                  <a:path extrusionOk="0" h="581" w="713">
                    <a:moveTo>
                      <a:pt x="354" y="1"/>
                    </a:moveTo>
                    <a:cubicBezTo>
                      <a:pt x="179" y="1"/>
                      <a:pt x="0" y="156"/>
                      <a:pt x="64" y="373"/>
                    </a:cubicBezTo>
                    <a:cubicBezTo>
                      <a:pt x="106" y="519"/>
                      <a:pt x="212" y="580"/>
                      <a:pt x="322" y="580"/>
                    </a:cubicBezTo>
                    <a:cubicBezTo>
                      <a:pt x="512" y="580"/>
                      <a:pt x="713" y="398"/>
                      <a:pt x="602" y="160"/>
                    </a:cubicBezTo>
                    <a:cubicBezTo>
                      <a:pt x="548" y="49"/>
                      <a:pt x="452" y="1"/>
                      <a:pt x="3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04" name="Google Shape;9004;p43"/>
              <p:cNvSpPr/>
              <p:nvPr/>
            </p:nvSpPr>
            <p:spPr>
              <a:xfrm>
                <a:off x="3556900" y="3772275"/>
                <a:ext cx="18025" cy="14700"/>
              </a:xfrm>
              <a:custGeom>
                <a:rect b="b" l="l" r="r" t="t"/>
                <a:pathLst>
                  <a:path extrusionOk="0" h="588" w="721">
                    <a:moveTo>
                      <a:pt x="350" y="0"/>
                    </a:moveTo>
                    <a:cubicBezTo>
                      <a:pt x="176" y="0"/>
                      <a:pt x="0" y="157"/>
                      <a:pt x="64" y="381"/>
                    </a:cubicBezTo>
                    <a:cubicBezTo>
                      <a:pt x="110" y="527"/>
                      <a:pt x="219" y="588"/>
                      <a:pt x="331" y="588"/>
                    </a:cubicBezTo>
                    <a:cubicBezTo>
                      <a:pt x="523" y="588"/>
                      <a:pt x="720" y="406"/>
                      <a:pt x="602" y="168"/>
                    </a:cubicBezTo>
                    <a:cubicBezTo>
                      <a:pt x="547" y="51"/>
                      <a:pt x="449" y="0"/>
                      <a:pt x="3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05" name="Google Shape;9005;p43"/>
              <p:cNvSpPr/>
              <p:nvPr/>
            </p:nvSpPr>
            <p:spPr>
              <a:xfrm>
                <a:off x="3406300" y="3830675"/>
                <a:ext cx="17825" cy="14725"/>
              </a:xfrm>
              <a:custGeom>
                <a:rect b="b" l="l" r="r" t="t"/>
                <a:pathLst>
                  <a:path extrusionOk="0" h="589" w="713">
                    <a:moveTo>
                      <a:pt x="351" y="1"/>
                    </a:moveTo>
                    <a:cubicBezTo>
                      <a:pt x="176" y="1"/>
                      <a:pt x="1" y="158"/>
                      <a:pt x="65" y="381"/>
                    </a:cubicBezTo>
                    <a:cubicBezTo>
                      <a:pt x="111" y="528"/>
                      <a:pt x="218" y="589"/>
                      <a:pt x="328" y="589"/>
                    </a:cubicBezTo>
                    <a:cubicBezTo>
                      <a:pt x="518" y="589"/>
                      <a:pt x="713" y="407"/>
                      <a:pt x="602" y="169"/>
                    </a:cubicBezTo>
                    <a:cubicBezTo>
                      <a:pt x="548" y="51"/>
                      <a:pt x="449" y="1"/>
                      <a:pt x="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06" name="Google Shape;9006;p43"/>
              <p:cNvSpPr/>
              <p:nvPr/>
            </p:nvSpPr>
            <p:spPr>
              <a:xfrm>
                <a:off x="3740325" y="3883800"/>
                <a:ext cx="15700" cy="14600"/>
              </a:xfrm>
              <a:custGeom>
                <a:rect b="b" l="l" r="r" t="t"/>
                <a:pathLst>
                  <a:path extrusionOk="0" h="584" w="628">
                    <a:moveTo>
                      <a:pt x="319" y="0"/>
                    </a:moveTo>
                    <a:cubicBezTo>
                      <a:pt x="240" y="0"/>
                      <a:pt x="159" y="33"/>
                      <a:pt x="100" y="106"/>
                    </a:cubicBezTo>
                    <a:cubicBezTo>
                      <a:pt x="0" y="231"/>
                      <a:pt x="13" y="406"/>
                      <a:pt x="138" y="506"/>
                    </a:cubicBezTo>
                    <a:lnTo>
                      <a:pt x="138" y="518"/>
                    </a:lnTo>
                    <a:cubicBezTo>
                      <a:pt x="193" y="564"/>
                      <a:pt x="257" y="584"/>
                      <a:pt x="318" y="584"/>
                    </a:cubicBezTo>
                    <a:cubicBezTo>
                      <a:pt x="478" y="584"/>
                      <a:pt x="627" y="449"/>
                      <a:pt x="600" y="268"/>
                    </a:cubicBezTo>
                    <a:cubicBezTo>
                      <a:pt x="592" y="101"/>
                      <a:pt x="458" y="0"/>
                      <a:pt x="3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07" name="Google Shape;9007;p43"/>
              <p:cNvSpPr/>
              <p:nvPr/>
            </p:nvSpPr>
            <p:spPr>
              <a:xfrm>
                <a:off x="3777500" y="3863000"/>
                <a:ext cx="18250" cy="14475"/>
              </a:xfrm>
              <a:custGeom>
                <a:rect b="b" l="l" r="r" t="t"/>
                <a:pathLst>
                  <a:path extrusionOk="0" h="579" w="730">
                    <a:moveTo>
                      <a:pt x="362" y="1"/>
                    </a:moveTo>
                    <a:cubicBezTo>
                      <a:pt x="266" y="1"/>
                      <a:pt x="171" y="48"/>
                      <a:pt x="113" y="138"/>
                    </a:cubicBezTo>
                    <a:cubicBezTo>
                      <a:pt x="0" y="313"/>
                      <a:pt x="113" y="551"/>
                      <a:pt x="313" y="576"/>
                    </a:cubicBezTo>
                    <a:cubicBezTo>
                      <a:pt x="329" y="578"/>
                      <a:pt x="344" y="579"/>
                      <a:pt x="359" y="579"/>
                    </a:cubicBezTo>
                    <a:cubicBezTo>
                      <a:pt x="594" y="579"/>
                      <a:pt x="729" y="314"/>
                      <a:pt x="600" y="126"/>
                    </a:cubicBezTo>
                    <a:cubicBezTo>
                      <a:pt x="540" y="41"/>
                      <a:pt x="451" y="1"/>
                      <a:pt x="3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08" name="Google Shape;9008;p43"/>
              <p:cNvSpPr/>
              <p:nvPr/>
            </p:nvSpPr>
            <p:spPr>
              <a:xfrm>
                <a:off x="3710700" y="3850150"/>
                <a:ext cx="18250" cy="14725"/>
              </a:xfrm>
              <a:custGeom>
                <a:rect b="b" l="l" r="r" t="t"/>
                <a:pathLst>
                  <a:path extrusionOk="0" h="589" w="730">
                    <a:moveTo>
                      <a:pt x="380" y="1"/>
                    </a:moveTo>
                    <a:cubicBezTo>
                      <a:pt x="185" y="1"/>
                      <a:pt x="0" y="208"/>
                      <a:pt x="123" y="427"/>
                    </a:cubicBezTo>
                    <a:cubicBezTo>
                      <a:pt x="184" y="540"/>
                      <a:pt x="281" y="588"/>
                      <a:pt x="376" y="588"/>
                    </a:cubicBezTo>
                    <a:cubicBezTo>
                      <a:pt x="555" y="588"/>
                      <a:pt x="729" y="418"/>
                      <a:pt x="648" y="190"/>
                    </a:cubicBezTo>
                    <a:cubicBezTo>
                      <a:pt x="635" y="165"/>
                      <a:pt x="623" y="152"/>
                      <a:pt x="610" y="127"/>
                    </a:cubicBezTo>
                    <a:cubicBezTo>
                      <a:pt x="547" y="38"/>
                      <a:pt x="463" y="1"/>
                      <a:pt x="3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09" name="Google Shape;9009;p43"/>
              <p:cNvSpPr/>
              <p:nvPr/>
            </p:nvSpPr>
            <p:spPr>
              <a:xfrm>
                <a:off x="3722050" y="3811075"/>
                <a:ext cx="15175" cy="14525"/>
              </a:xfrm>
              <a:custGeom>
                <a:rect b="b" l="l" r="r" t="t"/>
                <a:pathLst>
                  <a:path extrusionOk="0" h="581" w="607">
                    <a:moveTo>
                      <a:pt x="313" y="0"/>
                    </a:moveTo>
                    <a:cubicBezTo>
                      <a:pt x="152" y="0"/>
                      <a:pt x="1" y="135"/>
                      <a:pt x="19" y="316"/>
                    </a:cubicBezTo>
                    <a:cubicBezTo>
                      <a:pt x="35" y="480"/>
                      <a:pt x="168" y="581"/>
                      <a:pt x="305" y="581"/>
                    </a:cubicBezTo>
                    <a:cubicBezTo>
                      <a:pt x="387" y="581"/>
                      <a:pt x="471" y="545"/>
                      <a:pt x="531" y="466"/>
                    </a:cubicBezTo>
                    <a:cubicBezTo>
                      <a:pt x="581" y="416"/>
                      <a:pt x="606" y="328"/>
                      <a:pt x="594" y="253"/>
                    </a:cubicBezTo>
                    <a:cubicBezTo>
                      <a:pt x="594" y="228"/>
                      <a:pt x="594" y="203"/>
                      <a:pt x="581" y="191"/>
                    </a:cubicBezTo>
                    <a:cubicBezTo>
                      <a:pt x="556" y="141"/>
                      <a:pt x="531" y="91"/>
                      <a:pt x="494" y="66"/>
                    </a:cubicBezTo>
                    <a:cubicBezTo>
                      <a:pt x="438" y="20"/>
                      <a:pt x="375" y="0"/>
                      <a:pt x="3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10" name="Google Shape;9010;p43"/>
              <p:cNvSpPr/>
              <p:nvPr/>
            </p:nvSpPr>
            <p:spPr>
              <a:xfrm>
                <a:off x="3756875" y="3810325"/>
                <a:ext cx="17350" cy="14375"/>
              </a:xfrm>
              <a:custGeom>
                <a:rect b="b" l="l" r="r" t="t"/>
                <a:pathLst>
                  <a:path extrusionOk="0" h="575" w="694">
                    <a:moveTo>
                      <a:pt x="343" y="0"/>
                    </a:moveTo>
                    <a:cubicBezTo>
                      <a:pt x="251" y="0"/>
                      <a:pt x="158" y="44"/>
                      <a:pt x="101" y="133"/>
                    </a:cubicBezTo>
                    <a:cubicBezTo>
                      <a:pt x="1" y="308"/>
                      <a:pt x="101" y="546"/>
                      <a:pt x="300" y="571"/>
                    </a:cubicBezTo>
                    <a:cubicBezTo>
                      <a:pt x="318" y="574"/>
                      <a:pt x="335" y="575"/>
                      <a:pt x="352" y="575"/>
                    </a:cubicBezTo>
                    <a:cubicBezTo>
                      <a:pt x="551" y="575"/>
                      <a:pt x="694" y="379"/>
                      <a:pt x="613" y="183"/>
                    </a:cubicBezTo>
                    <a:cubicBezTo>
                      <a:pt x="613" y="158"/>
                      <a:pt x="600" y="133"/>
                      <a:pt x="575" y="121"/>
                    </a:cubicBezTo>
                    <a:cubicBezTo>
                      <a:pt x="520" y="41"/>
                      <a:pt x="432" y="0"/>
                      <a:pt x="3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11" name="Google Shape;9011;p43"/>
              <p:cNvSpPr/>
              <p:nvPr/>
            </p:nvSpPr>
            <p:spPr>
              <a:xfrm>
                <a:off x="3790300" y="3829775"/>
                <a:ext cx="16600" cy="14425"/>
              </a:xfrm>
              <a:custGeom>
                <a:rect b="b" l="l" r="r" t="t"/>
                <a:pathLst>
                  <a:path extrusionOk="0" h="577" w="664">
                    <a:moveTo>
                      <a:pt x="329" y="1"/>
                    </a:moveTo>
                    <a:cubicBezTo>
                      <a:pt x="295" y="1"/>
                      <a:pt x="260" y="6"/>
                      <a:pt x="226" y="18"/>
                    </a:cubicBezTo>
                    <a:cubicBezTo>
                      <a:pt x="76" y="80"/>
                      <a:pt x="1" y="242"/>
                      <a:pt x="63" y="392"/>
                    </a:cubicBezTo>
                    <a:cubicBezTo>
                      <a:pt x="111" y="506"/>
                      <a:pt x="216" y="577"/>
                      <a:pt x="329" y="577"/>
                    </a:cubicBezTo>
                    <a:cubicBezTo>
                      <a:pt x="365" y="577"/>
                      <a:pt x="402" y="570"/>
                      <a:pt x="438" y="555"/>
                    </a:cubicBezTo>
                    <a:cubicBezTo>
                      <a:pt x="588" y="505"/>
                      <a:pt x="663" y="330"/>
                      <a:pt x="601" y="180"/>
                    </a:cubicBezTo>
                    <a:cubicBezTo>
                      <a:pt x="552" y="64"/>
                      <a:pt x="444" y="1"/>
                      <a:pt x="3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12" name="Google Shape;9012;p43"/>
              <p:cNvSpPr/>
              <p:nvPr/>
            </p:nvSpPr>
            <p:spPr>
              <a:xfrm>
                <a:off x="3696625" y="3750425"/>
                <a:ext cx="18650" cy="14300"/>
              </a:xfrm>
              <a:custGeom>
                <a:rect b="b" l="l" r="r" t="t"/>
                <a:pathLst>
                  <a:path extrusionOk="0" h="572" w="746">
                    <a:moveTo>
                      <a:pt x="384" y="0"/>
                    </a:moveTo>
                    <a:cubicBezTo>
                      <a:pt x="130" y="0"/>
                      <a:pt x="0" y="341"/>
                      <a:pt x="211" y="505"/>
                    </a:cubicBezTo>
                    <a:cubicBezTo>
                      <a:pt x="270" y="551"/>
                      <a:pt x="335" y="572"/>
                      <a:pt x="397" y="572"/>
                    </a:cubicBezTo>
                    <a:cubicBezTo>
                      <a:pt x="583" y="572"/>
                      <a:pt x="746" y="386"/>
                      <a:pt x="661" y="180"/>
                    </a:cubicBezTo>
                    <a:cubicBezTo>
                      <a:pt x="624" y="80"/>
                      <a:pt x="536" y="17"/>
                      <a:pt x="436" y="5"/>
                    </a:cubicBezTo>
                    <a:cubicBezTo>
                      <a:pt x="418" y="2"/>
                      <a:pt x="401" y="0"/>
                      <a:pt x="3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13" name="Google Shape;9013;p43"/>
              <p:cNvSpPr/>
              <p:nvPr/>
            </p:nvSpPr>
            <p:spPr>
              <a:xfrm>
                <a:off x="3736250" y="3738500"/>
                <a:ext cx="15800" cy="14625"/>
              </a:xfrm>
              <a:custGeom>
                <a:rect b="b" l="l" r="r" t="t"/>
                <a:pathLst>
                  <a:path extrusionOk="0" h="585" w="632">
                    <a:moveTo>
                      <a:pt x="322" y="1"/>
                    </a:moveTo>
                    <a:cubicBezTo>
                      <a:pt x="242" y="1"/>
                      <a:pt x="160" y="34"/>
                      <a:pt x="101" y="107"/>
                    </a:cubicBezTo>
                    <a:cubicBezTo>
                      <a:pt x="1" y="232"/>
                      <a:pt x="26" y="419"/>
                      <a:pt x="151" y="519"/>
                    </a:cubicBezTo>
                    <a:cubicBezTo>
                      <a:pt x="206" y="564"/>
                      <a:pt x="268" y="584"/>
                      <a:pt x="328" y="584"/>
                    </a:cubicBezTo>
                    <a:cubicBezTo>
                      <a:pt x="486" y="584"/>
                      <a:pt x="631" y="447"/>
                      <a:pt x="613" y="257"/>
                    </a:cubicBezTo>
                    <a:cubicBezTo>
                      <a:pt x="597" y="99"/>
                      <a:pt x="461" y="1"/>
                      <a:pt x="3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14" name="Google Shape;9014;p43"/>
              <p:cNvSpPr/>
              <p:nvPr/>
            </p:nvSpPr>
            <p:spPr>
              <a:xfrm>
                <a:off x="3683150" y="3783350"/>
                <a:ext cx="17975" cy="14500"/>
              </a:xfrm>
              <a:custGeom>
                <a:rect b="b" l="l" r="r" t="t"/>
                <a:pathLst>
                  <a:path extrusionOk="0" h="580" w="719">
                    <a:moveTo>
                      <a:pt x="377" y="1"/>
                    </a:moveTo>
                    <a:cubicBezTo>
                      <a:pt x="292" y="1"/>
                      <a:pt x="209" y="40"/>
                      <a:pt x="150" y="112"/>
                    </a:cubicBezTo>
                    <a:cubicBezTo>
                      <a:pt x="0" y="287"/>
                      <a:pt x="100" y="550"/>
                      <a:pt x="325" y="575"/>
                    </a:cubicBezTo>
                    <a:cubicBezTo>
                      <a:pt x="343" y="578"/>
                      <a:pt x="360" y="579"/>
                      <a:pt x="377" y="579"/>
                    </a:cubicBezTo>
                    <a:cubicBezTo>
                      <a:pt x="576" y="579"/>
                      <a:pt x="718" y="383"/>
                      <a:pt x="638" y="187"/>
                    </a:cubicBezTo>
                    <a:cubicBezTo>
                      <a:pt x="625" y="137"/>
                      <a:pt x="588" y="100"/>
                      <a:pt x="550" y="62"/>
                    </a:cubicBezTo>
                    <a:cubicBezTo>
                      <a:pt x="498" y="21"/>
                      <a:pt x="437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15" name="Google Shape;9015;p43"/>
              <p:cNvSpPr/>
              <p:nvPr/>
            </p:nvSpPr>
            <p:spPr>
              <a:xfrm>
                <a:off x="3763750" y="377232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15" y="1"/>
                    </a:moveTo>
                    <a:cubicBezTo>
                      <a:pt x="284" y="1"/>
                      <a:pt x="254" y="6"/>
                      <a:pt x="225" y="16"/>
                    </a:cubicBezTo>
                    <a:cubicBezTo>
                      <a:pt x="75" y="79"/>
                      <a:pt x="0" y="241"/>
                      <a:pt x="50" y="391"/>
                    </a:cubicBezTo>
                    <a:cubicBezTo>
                      <a:pt x="98" y="505"/>
                      <a:pt x="203" y="576"/>
                      <a:pt x="317" y="576"/>
                    </a:cubicBezTo>
                    <a:cubicBezTo>
                      <a:pt x="353" y="576"/>
                      <a:pt x="389" y="569"/>
                      <a:pt x="425" y="553"/>
                    </a:cubicBezTo>
                    <a:cubicBezTo>
                      <a:pt x="575" y="503"/>
                      <a:pt x="650" y="329"/>
                      <a:pt x="588" y="191"/>
                    </a:cubicBezTo>
                    <a:cubicBezTo>
                      <a:pt x="548" y="72"/>
                      <a:pt x="430" y="1"/>
                      <a:pt x="3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16" name="Google Shape;9016;p43"/>
              <p:cNvSpPr/>
              <p:nvPr/>
            </p:nvSpPr>
            <p:spPr>
              <a:xfrm>
                <a:off x="3854675" y="3838600"/>
                <a:ext cx="18900" cy="14425"/>
              </a:xfrm>
              <a:custGeom>
                <a:rect b="b" l="l" r="r" t="t"/>
                <a:pathLst>
                  <a:path extrusionOk="0" h="577" w="756">
                    <a:moveTo>
                      <a:pt x="379" y="0"/>
                    </a:moveTo>
                    <a:cubicBezTo>
                      <a:pt x="370" y="0"/>
                      <a:pt x="360" y="1"/>
                      <a:pt x="350" y="2"/>
                    </a:cubicBezTo>
                    <a:cubicBezTo>
                      <a:pt x="88" y="27"/>
                      <a:pt x="0" y="352"/>
                      <a:pt x="200" y="514"/>
                    </a:cubicBezTo>
                    <a:cubicBezTo>
                      <a:pt x="253" y="557"/>
                      <a:pt x="316" y="577"/>
                      <a:pt x="378" y="577"/>
                    </a:cubicBezTo>
                    <a:cubicBezTo>
                      <a:pt x="461" y="577"/>
                      <a:pt x="543" y="541"/>
                      <a:pt x="600" y="477"/>
                    </a:cubicBezTo>
                    <a:cubicBezTo>
                      <a:pt x="756" y="285"/>
                      <a:pt x="612" y="0"/>
                      <a:pt x="3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17" name="Google Shape;9017;p43"/>
              <p:cNvSpPr/>
              <p:nvPr/>
            </p:nvSpPr>
            <p:spPr>
              <a:xfrm>
                <a:off x="3830225" y="3774475"/>
                <a:ext cx="17050" cy="14550"/>
              </a:xfrm>
              <a:custGeom>
                <a:rect b="b" l="l" r="r" t="t"/>
                <a:pathLst>
                  <a:path extrusionOk="0" h="582" w="682">
                    <a:moveTo>
                      <a:pt x="372" y="1"/>
                    </a:moveTo>
                    <a:cubicBezTo>
                      <a:pt x="172" y="1"/>
                      <a:pt x="1" y="219"/>
                      <a:pt x="116" y="430"/>
                    </a:cubicBezTo>
                    <a:cubicBezTo>
                      <a:pt x="178" y="535"/>
                      <a:pt x="277" y="582"/>
                      <a:pt x="374" y="582"/>
                    </a:cubicBezTo>
                    <a:cubicBezTo>
                      <a:pt x="530" y="582"/>
                      <a:pt x="681" y="460"/>
                      <a:pt x="666" y="268"/>
                    </a:cubicBezTo>
                    <a:cubicBezTo>
                      <a:pt x="653" y="230"/>
                      <a:pt x="653" y="218"/>
                      <a:pt x="641" y="193"/>
                    </a:cubicBezTo>
                    <a:cubicBezTo>
                      <a:pt x="628" y="143"/>
                      <a:pt x="591" y="105"/>
                      <a:pt x="553" y="68"/>
                    </a:cubicBezTo>
                    <a:cubicBezTo>
                      <a:pt x="495" y="21"/>
                      <a:pt x="432" y="1"/>
                      <a:pt x="3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18" name="Google Shape;9018;p43"/>
              <p:cNvSpPr/>
              <p:nvPr/>
            </p:nvSpPr>
            <p:spPr>
              <a:xfrm>
                <a:off x="3824975" y="3810725"/>
                <a:ext cx="16275" cy="14425"/>
              </a:xfrm>
              <a:custGeom>
                <a:rect b="b" l="l" r="r" t="t"/>
                <a:pathLst>
                  <a:path extrusionOk="0" h="577" w="651">
                    <a:moveTo>
                      <a:pt x="329" y="0"/>
                    </a:moveTo>
                    <a:cubicBezTo>
                      <a:pt x="295" y="0"/>
                      <a:pt x="260" y="6"/>
                      <a:pt x="226" y="17"/>
                    </a:cubicBezTo>
                    <a:cubicBezTo>
                      <a:pt x="76" y="80"/>
                      <a:pt x="1" y="242"/>
                      <a:pt x="63" y="392"/>
                    </a:cubicBezTo>
                    <a:cubicBezTo>
                      <a:pt x="101" y="506"/>
                      <a:pt x="211" y="577"/>
                      <a:pt x="328" y="577"/>
                    </a:cubicBezTo>
                    <a:cubicBezTo>
                      <a:pt x="365" y="577"/>
                      <a:pt x="402" y="570"/>
                      <a:pt x="438" y="555"/>
                    </a:cubicBezTo>
                    <a:cubicBezTo>
                      <a:pt x="588" y="505"/>
                      <a:pt x="651" y="330"/>
                      <a:pt x="601" y="180"/>
                    </a:cubicBezTo>
                    <a:cubicBezTo>
                      <a:pt x="552" y="64"/>
                      <a:pt x="445" y="0"/>
                      <a:pt x="3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19" name="Google Shape;9019;p43"/>
              <p:cNvSpPr/>
              <p:nvPr/>
            </p:nvSpPr>
            <p:spPr>
              <a:xfrm>
                <a:off x="3806550" y="3705150"/>
                <a:ext cx="16350" cy="14550"/>
              </a:xfrm>
              <a:custGeom>
                <a:rect b="b" l="l" r="r" t="t"/>
                <a:pathLst>
                  <a:path extrusionOk="0" h="582" w="654">
                    <a:moveTo>
                      <a:pt x="296" y="0"/>
                    </a:moveTo>
                    <a:cubicBezTo>
                      <a:pt x="161" y="0"/>
                      <a:pt x="36" y="105"/>
                      <a:pt x="13" y="241"/>
                    </a:cubicBezTo>
                    <a:cubicBezTo>
                      <a:pt x="1" y="316"/>
                      <a:pt x="26" y="404"/>
                      <a:pt x="63" y="466"/>
                    </a:cubicBezTo>
                    <a:cubicBezTo>
                      <a:pt x="125" y="547"/>
                      <a:pt x="208" y="582"/>
                      <a:pt x="290" y="582"/>
                    </a:cubicBezTo>
                    <a:cubicBezTo>
                      <a:pt x="474" y="582"/>
                      <a:pt x="653" y="407"/>
                      <a:pt x="575" y="191"/>
                    </a:cubicBezTo>
                    <a:cubicBezTo>
                      <a:pt x="563" y="166"/>
                      <a:pt x="550" y="141"/>
                      <a:pt x="538" y="116"/>
                    </a:cubicBezTo>
                    <a:cubicBezTo>
                      <a:pt x="488" y="54"/>
                      <a:pt x="425" y="16"/>
                      <a:pt x="338" y="4"/>
                    </a:cubicBezTo>
                    <a:cubicBezTo>
                      <a:pt x="324" y="1"/>
                      <a:pt x="310" y="0"/>
                      <a:pt x="2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20" name="Google Shape;9020;p43"/>
              <p:cNvSpPr/>
              <p:nvPr/>
            </p:nvSpPr>
            <p:spPr>
              <a:xfrm>
                <a:off x="3792500" y="3751550"/>
                <a:ext cx="16575" cy="14400"/>
              </a:xfrm>
              <a:custGeom>
                <a:rect b="b" l="l" r="r" t="t"/>
                <a:pathLst>
                  <a:path extrusionOk="0" h="576" w="663">
                    <a:moveTo>
                      <a:pt x="336" y="0"/>
                    </a:moveTo>
                    <a:cubicBezTo>
                      <a:pt x="299" y="0"/>
                      <a:pt x="261" y="7"/>
                      <a:pt x="225" y="22"/>
                    </a:cubicBezTo>
                    <a:cubicBezTo>
                      <a:pt x="75" y="72"/>
                      <a:pt x="0" y="247"/>
                      <a:pt x="63" y="385"/>
                    </a:cubicBezTo>
                    <a:cubicBezTo>
                      <a:pt x="112" y="503"/>
                      <a:pt x="224" y="575"/>
                      <a:pt x="343" y="575"/>
                    </a:cubicBezTo>
                    <a:cubicBezTo>
                      <a:pt x="374" y="575"/>
                      <a:pt x="406" y="570"/>
                      <a:pt x="438" y="560"/>
                    </a:cubicBezTo>
                    <a:cubicBezTo>
                      <a:pt x="588" y="497"/>
                      <a:pt x="663" y="335"/>
                      <a:pt x="600" y="185"/>
                    </a:cubicBezTo>
                    <a:cubicBezTo>
                      <a:pt x="562" y="71"/>
                      <a:pt x="452" y="0"/>
                      <a:pt x="3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21" name="Google Shape;9021;p43"/>
              <p:cNvSpPr/>
              <p:nvPr/>
            </p:nvSpPr>
            <p:spPr>
              <a:xfrm>
                <a:off x="3671575" y="3906225"/>
                <a:ext cx="17675" cy="14400"/>
              </a:xfrm>
              <a:custGeom>
                <a:rect b="b" l="l" r="r" t="t"/>
                <a:pathLst>
                  <a:path extrusionOk="0" h="576" w="707">
                    <a:moveTo>
                      <a:pt x="358" y="1"/>
                    </a:moveTo>
                    <a:cubicBezTo>
                      <a:pt x="264" y="1"/>
                      <a:pt x="171" y="45"/>
                      <a:pt x="113" y="134"/>
                    </a:cubicBezTo>
                    <a:cubicBezTo>
                      <a:pt x="1" y="321"/>
                      <a:pt x="113" y="546"/>
                      <a:pt x="313" y="571"/>
                    </a:cubicBezTo>
                    <a:cubicBezTo>
                      <a:pt x="331" y="574"/>
                      <a:pt x="348" y="575"/>
                      <a:pt x="365" y="575"/>
                    </a:cubicBezTo>
                    <a:cubicBezTo>
                      <a:pt x="564" y="575"/>
                      <a:pt x="706" y="380"/>
                      <a:pt x="626" y="184"/>
                    </a:cubicBezTo>
                    <a:cubicBezTo>
                      <a:pt x="626" y="159"/>
                      <a:pt x="613" y="146"/>
                      <a:pt x="601" y="121"/>
                    </a:cubicBezTo>
                    <a:cubicBezTo>
                      <a:pt x="539" y="41"/>
                      <a:pt x="448" y="1"/>
                      <a:pt x="3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22" name="Google Shape;9022;p43"/>
              <p:cNvSpPr/>
              <p:nvPr/>
            </p:nvSpPr>
            <p:spPr>
              <a:xfrm>
                <a:off x="3677100" y="3869025"/>
                <a:ext cx="17000" cy="12850"/>
              </a:xfrm>
              <a:custGeom>
                <a:rect b="b" l="l" r="r" t="t"/>
                <a:pathLst>
                  <a:path extrusionOk="0" h="514" w="680">
                    <a:moveTo>
                      <a:pt x="487" y="1"/>
                    </a:moveTo>
                    <a:cubicBezTo>
                      <a:pt x="279" y="1"/>
                      <a:pt x="1" y="289"/>
                      <a:pt x="205" y="447"/>
                    </a:cubicBezTo>
                    <a:cubicBezTo>
                      <a:pt x="260" y="491"/>
                      <a:pt x="326" y="514"/>
                      <a:pt x="390" y="514"/>
                    </a:cubicBezTo>
                    <a:cubicBezTo>
                      <a:pt x="471" y="514"/>
                      <a:pt x="549" y="479"/>
                      <a:pt x="605" y="410"/>
                    </a:cubicBezTo>
                    <a:cubicBezTo>
                      <a:pt x="655" y="347"/>
                      <a:pt x="680" y="272"/>
                      <a:pt x="667" y="197"/>
                    </a:cubicBezTo>
                    <a:cubicBezTo>
                      <a:pt x="667" y="172"/>
                      <a:pt x="667" y="147"/>
                      <a:pt x="655" y="122"/>
                    </a:cubicBezTo>
                    <a:cubicBezTo>
                      <a:pt x="623" y="35"/>
                      <a:pt x="559" y="1"/>
                      <a:pt x="4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23" name="Google Shape;9023;p43"/>
              <p:cNvSpPr/>
              <p:nvPr/>
            </p:nvSpPr>
            <p:spPr>
              <a:xfrm>
                <a:off x="3645650" y="3846450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51" y="0"/>
                    </a:moveTo>
                    <a:cubicBezTo>
                      <a:pt x="257" y="0"/>
                      <a:pt x="165" y="47"/>
                      <a:pt x="113" y="138"/>
                    </a:cubicBezTo>
                    <a:cubicBezTo>
                      <a:pt x="1" y="325"/>
                      <a:pt x="113" y="550"/>
                      <a:pt x="313" y="575"/>
                    </a:cubicBezTo>
                    <a:cubicBezTo>
                      <a:pt x="330" y="578"/>
                      <a:pt x="346" y="580"/>
                      <a:pt x="362" y="580"/>
                    </a:cubicBezTo>
                    <a:cubicBezTo>
                      <a:pt x="551" y="580"/>
                      <a:pt x="695" y="384"/>
                      <a:pt x="626" y="188"/>
                    </a:cubicBezTo>
                    <a:cubicBezTo>
                      <a:pt x="613" y="163"/>
                      <a:pt x="601" y="150"/>
                      <a:pt x="588" y="125"/>
                    </a:cubicBezTo>
                    <a:cubicBezTo>
                      <a:pt x="528" y="41"/>
                      <a:pt x="439" y="0"/>
                      <a:pt x="3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24" name="Google Shape;9024;p43"/>
              <p:cNvSpPr/>
              <p:nvPr/>
            </p:nvSpPr>
            <p:spPr>
              <a:xfrm>
                <a:off x="3621800" y="3780925"/>
                <a:ext cx="17375" cy="12825"/>
              </a:xfrm>
              <a:custGeom>
                <a:rect b="b" l="l" r="r" t="t"/>
                <a:pathLst>
                  <a:path extrusionOk="0" h="513" w="695">
                    <a:moveTo>
                      <a:pt x="487" y="0"/>
                    </a:moveTo>
                    <a:cubicBezTo>
                      <a:pt x="279" y="0"/>
                      <a:pt x="1" y="289"/>
                      <a:pt x="205" y="447"/>
                    </a:cubicBezTo>
                    <a:cubicBezTo>
                      <a:pt x="261" y="492"/>
                      <a:pt x="324" y="512"/>
                      <a:pt x="386" y="512"/>
                    </a:cubicBezTo>
                    <a:cubicBezTo>
                      <a:pt x="546" y="512"/>
                      <a:pt x="694" y="377"/>
                      <a:pt x="667" y="197"/>
                    </a:cubicBezTo>
                    <a:cubicBezTo>
                      <a:pt x="667" y="172"/>
                      <a:pt x="667" y="147"/>
                      <a:pt x="655" y="122"/>
                    </a:cubicBezTo>
                    <a:cubicBezTo>
                      <a:pt x="623" y="35"/>
                      <a:pt x="559" y="0"/>
                      <a:pt x="4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25" name="Google Shape;9025;p43"/>
              <p:cNvSpPr/>
              <p:nvPr/>
            </p:nvSpPr>
            <p:spPr>
              <a:xfrm>
                <a:off x="3648875" y="3807625"/>
                <a:ext cx="18575" cy="14525"/>
              </a:xfrm>
              <a:custGeom>
                <a:rect b="b" l="l" r="r" t="t"/>
                <a:pathLst>
                  <a:path extrusionOk="0" h="581" w="743">
                    <a:moveTo>
                      <a:pt x="400" y="1"/>
                    </a:moveTo>
                    <a:cubicBezTo>
                      <a:pt x="65" y="1"/>
                      <a:pt x="0" y="519"/>
                      <a:pt x="359" y="579"/>
                    </a:cubicBezTo>
                    <a:cubicBezTo>
                      <a:pt x="371" y="580"/>
                      <a:pt x="382" y="581"/>
                      <a:pt x="393" y="581"/>
                    </a:cubicBezTo>
                    <a:cubicBezTo>
                      <a:pt x="590" y="581"/>
                      <a:pt x="742" y="380"/>
                      <a:pt x="672" y="191"/>
                    </a:cubicBezTo>
                    <a:cubicBezTo>
                      <a:pt x="659" y="166"/>
                      <a:pt x="647" y="141"/>
                      <a:pt x="634" y="129"/>
                    </a:cubicBezTo>
                    <a:cubicBezTo>
                      <a:pt x="584" y="66"/>
                      <a:pt x="522" y="16"/>
                      <a:pt x="447" y="4"/>
                    </a:cubicBezTo>
                    <a:cubicBezTo>
                      <a:pt x="431" y="2"/>
                      <a:pt x="415" y="1"/>
                      <a:pt x="4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26" name="Google Shape;9026;p43"/>
              <p:cNvSpPr/>
              <p:nvPr/>
            </p:nvSpPr>
            <p:spPr>
              <a:xfrm>
                <a:off x="3792800" y="3790900"/>
                <a:ext cx="18650" cy="14700"/>
              </a:xfrm>
              <a:custGeom>
                <a:rect b="b" l="l" r="r" t="t"/>
                <a:pathLst>
                  <a:path extrusionOk="0" h="588" w="746">
                    <a:moveTo>
                      <a:pt x="409" y="1"/>
                    </a:moveTo>
                    <a:cubicBezTo>
                      <a:pt x="198" y="1"/>
                      <a:pt x="0" y="247"/>
                      <a:pt x="163" y="473"/>
                    </a:cubicBezTo>
                    <a:cubicBezTo>
                      <a:pt x="213" y="535"/>
                      <a:pt x="276" y="573"/>
                      <a:pt x="351" y="585"/>
                    </a:cubicBezTo>
                    <a:cubicBezTo>
                      <a:pt x="363" y="587"/>
                      <a:pt x="375" y="587"/>
                      <a:pt x="387" y="587"/>
                    </a:cubicBezTo>
                    <a:cubicBezTo>
                      <a:pt x="594" y="587"/>
                      <a:pt x="746" y="387"/>
                      <a:pt x="663" y="198"/>
                    </a:cubicBezTo>
                    <a:cubicBezTo>
                      <a:pt x="663" y="173"/>
                      <a:pt x="651" y="148"/>
                      <a:pt x="638" y="123"/>
                    </a:cubicBezTo>
                    <a:cubicBezTo>
                      <a:pt x="572" y="37"/>
                      <a:pt x="490" y="1"/>
                      <a:pt x="4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27" name="Google Shape;9027;p43"/>
              <p:cNvSpPr/>
              <p:nvPr/>
            </p:nvSpPr>
            <p:spPr>
              <a:xfrm>
                <a:off x="3727500" y="3777075"/>
                <a:ext cx="17375" cy="14525"/>
              </a:xfrm>
              <a:custGeom>
                <a:rect b="b" l="l" r="r" t="t"/>
                <a:pathLst>
                  <a:path extrusionOk="0" h="581" w="695">
                    <a:moveTo>
                      <a:pt x="350" y="1"/>
                    </a:moveTo>
                    <a:cubicBezTo>
                      <a:pt x="254" y="1"/>
                      <a:pt x="159" y="48"/>
                      <a:pt x="101" y="139"/>
                    </a:cubicBezTo>
                    <a:cubicBezTo>
                      <a:pt x="1" y="313"/>
                      <a:pt x="101" y="551"/>
                      <a:pt x="313" y="576"/>
                    </a:cubicBezTo>
                    <a:cubicBezTo>
                      <a:pt x="330" y="579"/>
                      <a:pt x="346" y="580"/>
                      <a:pt x="362" y="580"/>
                    </a:cubicBezTo>
                    <a:cubicBezTo>
                      <a:pt x="552" y="580"/>
                      <a:pt x="695" y="384"/>
                      <a:pt x="626" y="189"/>
                    </a:cubicBezTo>
                    <a:cubicBezTo>
                      <a:pt x="613" y="164"/>
                      <a:pt x="601" y="139"/>
                      <a:pt x="588" y="126"/>
                    </a:cubicBezTo>
                    <a:cubicBezTo>
                      <a:pt x="528" y="42"/>
                      <a:pt x="439" y="1"/>
                      <a:pt x="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28" name="Google Shape;9028;p43"/>
              <p:cNvSpPr/>
              <p:nvPr/>
            </p:nvSpPr>
            <p:spPr>
              <a:xfrm>
                <a:off x="3746625" y="3846250"/>
                <a:ext cx="16250" cy="11775"/>
              </a:xfrm>
              <a:custGeom>
                <a:rect b="b" l="l" r="r" t="t"/>
                <a:pathLst>
                  <a:path extrusionOk="0" h="471" w="650">
                    <a:moveTo>
                      <a:pt x="308" y="1"/>
                    </a:moveTo>
                    <a:cubicBezTo>
                      <a:pt x="176" y="1"/>
                      <a:pt x="46" y="93"/>
                      <a:pt x="23" y="246"/>
                    </a:cubicBezTo>
                    <a:cubicBezTo>
                      <a:pt x="1" y="402"/>
                      <a:pt x="135" y="471"/>
                      <a:pt x="278" y="471"/>
                    </a:cubicBezTo>
                    <a:cubicBezTo>
                      <a:pt x="456" y="471"/>
                      <a:pt x="649" y="364"/>
                      <a:pt x="573" y="183"/>
                    </a:cubicBezTo>
                    <a:cubicBezTo>
                      <a:pt x="573" y="158"/>
                      <a:pt x="561" y="133"/>
                      <a:pt x="536" y="121"/>
                    </a:cubicBezTo>
                    <a:cubicBezTo>
                      <a:pt x="477" y="38"/>
                      <a:pt x="392" y="1"/>
                      <a:pt x="3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29" name="Google Shape;9029;p43"/>
              <p:cNvSpPr/>
              <p:nvPr/>
            </p:nvSpPr>
            <p:spPr>
              <a:xfrm>
                <a:off x="3682825" y="3827775"/>
                <a:ext cx="18850" cy="14700"/>
              </a:xfrm>
              <a:custGeom>
                <a:rect b="b" l="l" r="r" t="t"/>
                <a:pathLst>
                  <a:path extrusionOk="0" h="588" w="754">
                    <a:moveTo>
                      <a:pt x="415" y="0"/>
                    </a:moveTo>
                    <a:cubicBezTo>
                      <a:pt x="204" y="0"/>
                      <a:pt x="0" y="246"/>
                      <a:pt x="163" y="472"/>
                    </a:cubicBezTo>
                    <a:lnTo>
                      <a:pt x="176" y="472"/>
                    </a:lnTo>
                    <a:cubicBezTo>
                      <a:pt x="237" y="553"/>
                      <a:pt x="319" y="588"/>
                      <a:pt x="400" y="588"/>
                    </a:cubicBezTo>
                    <a:cubicBezTo>
                      <a:pt x="580" y="588"/>
                      <a:pt x="753" y="414"/>
                      <a:pt x="676" y="197"/>
                    </a:cubicBezTo>
                    <a:cubicBezTo>
                      <a:pt x="663" y="172"/>
                      <a:pt x="651" y="148"/>
                      <a:pt x="638" y="123"/>
                    </a:cubicBezTo>
                    <a:cubicBezTo>
                      <a:pt x="576" y="36"/>
                      <a:pt x="495" y="0"/>
                      <a:pt x="4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30" name="Google Shape;9030;p43"/>
              <p:cNvSpPr/>
              <p:nvPr/>
            </p:nvSpPr>
            <p:spPr>
              <a:xfrm>
                <a:off x="3654725" y="3761475"/>
                <a:ext cx="17200" cy="14575"/>
              </a:xfrm>
              <a:custGeom>
                <a:rect b="b" l="l" r="r" t="t"/>
                <a:pathLst>
                  <a:path extrusionOk="0" h="583" w="688">
                    <a:moveTo>
                      <a:pt x="409" y="1"/>
                    </a:moveTo>
                    <a:cubicBezTo>
                      <a:pt x="201" y="1"/>
                      <a:pt x="1" y="238"/>
                      <a:pt x="163" y="463"/>
                    </a:cubicBezTo>
                    <a:cubicBezTo>
                      <a:pt x="226" y="545"/>
                      <a:pt x="312" y="582"/>
                      <a:pt x="396" y="582"/>
                    </a:cubicBezTo>
                    <a:cubicBezTo>
                      <a:pt x="528" y="582"/>
                      <a:pt x="657" y="490"/>
                      <a:pt x="687" y="338"/>
                    </a:cubicBezTo>
                    <a:cubicBezTo>
                      <a:pt x="687" y="288"/>
                      <a:pt x="687" y="238"/>
                      <a:pt x="675" y="188"/>
                    </a:cubicBezTo>
                    <a:cubicBezTo>
                      <a:pt x="662" y="163"/>
                      <a:pt x="650" y="150"/>
                      <a:pt x="637" y="125"/>
                    </a:cubicBezTo>
                    <a:cubicBezTo>
                      <a:pt x="574" y="37"/>
                      <a:pt x="491" y="1"/>
                      <a:pt x="4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31" name="Google Shape;9031;p43"/>
              <p:cNvSpPr/>
              <p:nvPr/>
            </p:nvSpPr>
            <p:spPr>
              <a:xfrm>
                <a:off x="3707525" y="3892175"/>
                <a:ext cx="16975" cy="14675"/>
              </a:xfrm>
              <a:custGeom>
                <a:rect b="b" l="l" r="r" t="t"/>
                <a:pathLst>
                  <a:path extrusionOk="0" h="587" w="679">
                    <a:moveTo>
                      <a:pt x="310" y="1"/>
                    </a:moveTo>
                    <a:cubicBezTo>
                      <a:pt x="176" y="1"/>
                      <a:pt x="43" y="93"/>
                      <a:pt x="13" y="246"/>
                    </a:cubicBezTo>
                    <a:cubicBezTo>
                      <a:pt x="0" y="321"/>
                      <a:pt x="25" y="396"/>
                      <a:pt x="63" y="458"/>
                    </a:cubicBezTo>
                    <a:cubicBezTo>
                      <a:pt x="113" y="521"/>
                      <a:pt x="188" y="571"/>
                      <a:pt x="263" y="583"/>
                    </a:cubicBezTo>
                    <a:cubicBezTo>
                      <a:pt x="277" y="585"/>
                      <a:pt x="292" y="587"/>
                      <a:pt x="307" y="587"/>
                    </a:cubicBezTo>
                    <a:cubicBezTo>
                      <a:pt x="532" y="587"/>
                      <a:pt x="678" y="321"/>
                      <a:pt x="537" y="121"/>
                    </a:cubicBezTo>
                    <a:cubicBezTo>
                      <a:pt x="479" y="38"/>
                      <a:pt x="394" y="1"/>
                      <a:pt x="3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32" name="Google Shape;9032;p43"/>
              <p:cNvSpPr/>
              <p:nvPr/>
            </p:nvSpPr>
            <p:spPr>
              <a:xfrm>
                <a:off x="3765100" y="3719925"/>
                <a:ext cx="18525" cy="14500"/>
              </a:xfrm>
              <a:custGeom>
                <a:rect b="b" l="l" r="r" t="t"/>
                <a:pathLst>
                  <a:path extrusionOk="0" h="580" w="741">
                    <a:moveTo>
                      <a:pt x="406" y="1"/>
                    </a:moveTo>
                    <a:cubicBezTo>
                      <a:pt x="198" y="1"/>
                      <a:pt x="1" y="238"/>
                      <a:pt x="171" y="463"/>
                    </a:cubicBezTo>
                    <a:cubicBezTo>
                      <a:pt x="209" y="525"/>
                      <a:pt x="284" y="563"/>
                      <a:pt x="359" y="575"/>
                    </a:cubicBezTo>
                    <a:cubicBezTo>
                      <a:pt x="375" y="578"/>
                      <a:pt x="392" y="579"/>
                      <a:pt x="408" y="579"/>
                    </a:cubicBezTo>
                    <a:cubicBezTo>
                      <a:pt x="597" y="579"/>
                      <a:pt x="740" y="383"/>
                      <a:pt x="671" y="188"/>
                    </a:cubicBezTo>
                    <a:cubicBezTo>
                      <a:pt x="659" y="163"/>
                      <a:pt x="646" y="138"/>
                      <a:pt x="634" y="125"/>
                    </a:cubicBezTo>
                    <a:cubicBezTo>
                      <a:pt x="570" y="37"/>
                      <a:pt x="487" y="1"/>
                      <a:pt x="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33" name="Google Shape;9033;p43"/>
              <p:cNvSpPr/>
              <p:nvPr/>
            </p:nvSpPr>
            <p:spPr>
              <a:xfrm>
                <a:off x="3830975" y="3734525"/>
                <a:ext cx="18225" cy="14275"/>
              </a:xfrm>
              <a:custGeom>
                <a:rect b="b" l="l" r="r" t="t"/>
                <a:pathLst>
                  <a:path extrusionOk="0" h="571" w="729">
                    <a:moveTo>
                      <a:pt x="372" y="0"/>
                    </a:moveTo>
                    <a:cubicBezTo>
                      <a:pt x="155" y="0"/>
                      <a:pt x="1" y="253"/>
                      <a:pt x="148" y="453"/>
                    </a:cubicBezTo>
                    <a:cubicBezTo>
                      <a:pt x="198" y="516"/>
                      <a:pt x="261" y="553"/>
                      <a:pt x="336" y="566"/>
                    </a:cubicBezTo>
                    <a:cubicBezTo>
                      <a:pt x="353" y="569"/>
                      <a:pt x="371" y="570"/>
                      <a:pt x="387" y="570"/>
                    </a:cubicBezTo>
                    <a:cubicBezTo>
                      <a:pt x="586" y="570"/>
                      <a:pt x="729" y="374"/>
                      <a:pt x="648" y="178"/>
                    </a:cubicBezTo>
                    <a:cubicBezTo>
                      <a:pt x="623" y="103"/>
                      <a:pt x="573" y="54"/>
                      <a:pt x="498" y="29"/>
                    </a:cubicBezTo>
                    <a:cubicBezTo>
                      <a:pt x="455" y="9"/>
                      <a:pt x="412" y="0"/>
                      <a:pt x="3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34" name="Google Shape;9034;p43"/>
              <p:cNvSpPr/>
              <p:nvPr/>
            </p:nvSpPr>
            <p:spPr>
              <a:xfrm>
                <a:off x="3860175" y="3805800"/>
                <a:ext cx="19825" cy="14475"/>
              </a:xfrm>
              <a:custGeom>
                <a:rect b="b" l="l" r="r" t="t"/>
                <a:pathLst>
                  <a:path extrusionOk="0" h="579" w="793">
                    <a:moveTo>
                      <a:pt x="406" y="1"/>
                    </a:moveTo>
                    <a:cubicBezTo>
                      <a:pt x="52" y="1"/>
                      <a:pt x="1" y="540"/>
                      <a:pt x="367" y="577"/>
                    </a:cubicBezTo>
                    <a:cubicBezTo>
                      <a:pt x="380" y="578"/>
                      <a:pt x="392" y="579"/>
                      <a:pt x="404" y="579"/>
                    </a:cubicBezTo>
                    <a:cubicBezTo>
                      <a:pt x="734" y="579"/>
                      <a:pt x="793" y="86"/>
                      <a:pt x="455" y="2"/>
                    </a:cubicBezTo>
                    <a:lnTo>
                      <a:pt x="430" y="2"/>
                    </a:lnTo>
                    <a:cubicBezTo>
                      <a:pt x="422" y="1"/>
                      <a:pt x="414" y="1"/>
                      <a:pt x="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35" name="Google Shape;9035;p43"/>
              <p:cNvSpPr/>
              <p:nvPr/>
            </p:nvSpPr>
            <p:spPr>
              <a:xfrm>
                <a:off x="3823100" y="3850400"/>
                <a:ext cx="16275" cy="14425"/>
              </a:xfrm>
              <a:custGeom>
                <a:rect b="b" l="l" r="r" t="t"/>
                <a:pathLst>
                  <a:path extrusionOk="0" h="577" w="651">
                    <a:moveTo>
                      <a:pt x="318" y="0"/>
                    </a:moveTo>
                    <a:cubicBezTo>
                      <a:pt x="283" y="0"/>
                      <a:pt x="248" y="6"/>
                      <a:pt x="213" y="17"/>
                    </a:cubicBezTo>
                    <a:cubicBezTo>
                      <a:pt x="63" y="80"/>
                      <a:pt x="1" y="242"/>
                      <a:pt x="51" y="392"/>
                    </a:cubicBezTo>
                    <a:cubicBezTo>
                      <a:pt x="98" y="506"/>
                      <a:pt x="203" y="577"/>
                      <a:pt x="317" y="577"/>
                    </a:cubicBezTo>
                    <a:cubicBezTo>
                      <a:pt x="353" y="577"/>
                      <a:pt x="390" y="570"/>
                      <a:pt x="426" y="555"/>
                    </a:cubicBezTo>
                    <a:cubicBezTo>
                      <a:pt x="576" y="505"/>
                      <a:pt x="651" y="330"/>
                      <a:pt x="588" y="180"/>
                    </a:cubicBezTo>
                    <a:cubicBezTo>
                      <a:pt x="550" y="64"/>
                      <a:pt x="437" y="0"/>
                      <a:pt x="3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36" name="Google Shape;9036;p43"/>
              <p:cNvSpPr/>
              <p:nvPr/>
            </p:nvSpPr>
            <p:spPr>
              <a:xfrm>
                <a:off x="3699525" y="3935175"/>
                <a:ext cx="18450" cy="15300"/>
              </a:xfrm>
              <a:custGeom>
                <a:rect b="b" l="l" r="r" t="t"/>
                <a:pathLst>
                  <a:path extrusionOk="0" h="612" w="738">
                    <a:moveTo>
                      <a:pt x="357" y="1"/>
                    </a:moveTo>
                    <a:cubicBezTo>
                      <a:pt x="171" y="1"/>
                      <a:pt x="1" y="191"/>
                      <a:pt x="83" y="400"/>
                    </a:cubicBezTo>
                    <a:cubicBezTo>
                      <a:pt x="129" y="549"/>
                      <a:pt x="242" y="612"/>
                      <a:pt x="355" y="612"/>
                    </a:cubicBezTo>
                    <a:cubicBezTo>
                      <a:pt x="545" y="612"/>
                      <a:pt x="738" y="435"/>
                      <a:pt x="620" y="200"/>
                    </a:cubicBezTo>
                    <a:cubicBezTo>
                      <a:pt x="608" y="150"/>
                      <a:pt x="583" y="113"/>
                      <a:pt x="545" y="88"/>
                    </a:cubicBezTo>
                    <a:lnTo>
                      <a:pt x="558" y="88"/>
                    </a:lnTo>
                    <a:cubicBezTo>
                      <a:pt x="497" y="27"/>
                      <a:pt x="426" y="1"/>
                      <a:pt x="3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37" name="Google Shape;9037;p43"/>
              <p:cNvSpPr/>
              <p:nvPr/>
            </p:nvSpPr>
            <p:spPr>
              <a:xfrm>
                <a:off x="3811550" y="3882750"/>
                <a:ext cx="17400" cy="14425"/>
              </a:xfrm>
              <a:custGeom>
                <a:rect b="b" l="l" r="r" t="t"/>
                <a:pathLst>
                  <a:path extrusionOk="0" h="577" w="696">
                    <a:moveTo>
                      <a:pt x="348" y="1"/>
                    </a:moveTo>
                    <a:cubicBezTo>
                      <a:pt x="311" y="1"/>
                      <a:pt x="274" y="8"/>
                      <a:pt x="238" y="23"/>
                    </a:cubicBezTo>
                    <a:cubicBezTo>
                      <a:pt x="0" y="110"/>
                      <a:pt x="0" y="448"/>
                      <a:pt x="238" y="548"/>
                    </a:cubicBezTo>
                    <a:cubicBezTo>
                      <a:pt x="278" y="568"/>
                      <a:pt x="318" y="577"/>
                      <a:pt x="357" y="577"/>
                    </a:cubicBezTo>
                    <a:cubicBezTo>
                      <a:pt x="540" y="577"/>
                      <a:pt x="695" y="381"/>
                      <a:pt x="613" y="185"/>
                    </a:cubicBezTo>
                    <a:cubicBezTo>
                      <a:pt x="575" y="72"/>
                      <a:pt x="465" y="1"/>
                      <a:pt x="3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38" name="Google Shape;9038;p43"/>
              <p:cNvSpPr/>
              <p:nvPr/>
            </p:nvSpPr>
            <p:spPr>
              <a:xfrm>
                <a:off x="3665000" y="3730700"/>
                <a:ext cx="17825" cy="14725"/>
              </a:xfrm>
              <a:custGeom>
                <a:rect b="b" l="l" r="r" t="t"/>
                <a:pathLst>
                  <a:path extrusionOk="0" h="589" w="713">
                    <a:moveTo>
                      <a:pt x="344" y="1"/>
                    </a:moveTo>
                    <a:cubicBezTo>
                      <a:pt x="171" y="1"/>
                      <a:pt x="0" y="158"/>
                      <a:pt x="64" y="381"/>
                    </a:cubicBezTo>
                    <a:cubicBezTo>
                      <a:pt x="105" y="528"/>
                      <a:pt x="212" y="589"/>
                      <a:pt x="322" y="589"/>
                    </a:cubicBezTo>
                    <a:cubicBezTo>
                      <a:pt x="512" y="589"/>
                      <a:pt x="712" y="407"/>
                      <a:pt x="601" y="169"/>
                    </a:cubicBezTo>
                    <a:cubicBezTo>
                      <a:pt x="543" y="51"/>
                      <a:pt x="443" y="1"/>
                      <a:pt x="3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39" name="Google Shape;9039;p43"/>
              <p:cNvSpPr/>
              <p:nvPr/>
            </p:nvSpPr>
            <p:spPr>
              <a:xfrm>
                <a:off x="3776850" y="3686975"/>
                <a:ext cx="18000" cy="14725"/>
              </a:xfrm>
              <a:custGeom>
                <a:rect b="b" l="l" r="r" t="t"/>
                <a:pathLst>
                  <a:path extrusionOk="0" h="589" w="720">
                    <a:moveTo>
                      <a:pt x="350" y="0"/>
                    </a:moveTo>
                    <a:cubicBezTo>
                      <a:pt x="175" y="0"/>
                      <a:pt x="0" y="158"/>
                      <a:pt x="64" y="381"/>
                    </a:cubicBezTo>
                    <a:cubicBezTo>
                      <a:pt x="110" y="527"/>
                      <a:pt x="219" y="588"/>
                      <a:pt x="330" y="588"/>
                    </a:cubicBezTo>
                    <a:cubicBezTo>
                      <a:pt x="523" y="588"/>
                      <a:pt x="720" y="406"/>
                      <a:pt x="601" y="168"/>
                    </a:cubicBezTo>
                    <a:cubicBezTo>
                      <a:pt x="547" y="51"/>
                      <a:pt x="449" y="0"/>
                      <a:pt x="3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40" name="Google Shape;9040;p43"/>
              <p:cNvSpPr/>
              <p:nvPr/>
            </p:nvSpPr>
            <p:spPr>
              <a:xfrm>
                <a:off x="3701175" y="3711200"/>
                <a:ext cx="17200" cy="14475"/>
              </a:xfrm>
              <a:custGeom>
                <a:rect b="b" l="l" r="r" t="t"/>
                <a:pathLst>
                  <a:path extrusionOk="0" h="579" w="688">
                    <a:moveTo>
                      <a:pt x="378" y="1"/>
                    </a:moveTo>
                    <a:cubicBezTo>
                      <a:pt x="185" y="1"/>
                      <a:pt x="0" y="209"/>
                      <a:pt x="117" y="424"/>
                    </a:cubicBezTo>
                    <a:cubicBezTo>
                      <a:pt x="154" y="499"/>
                      <a:pt x="229" y="562"/>
                      <a:pt x="317" y="574"/>
                    </a:cubicBezTo>
                    <a:cubicBezTo>
                      <a:pt x="334" y="577"/>
                      <a:pt x="351" y="579"/>
                      <a:pt x="368" y="579"/>
                    </a:cubicBezTo>
                    <a:cubicBezTo>
                      <a:pt x="545" y="579"/>
                      <a:pt x="687" y="407"/>
                      <a:pt x="641" y="224"/>
                    </a:cubicBezTo>
                    <a:cubicBezTo>
                      <a:pt x="629" y="187"/>
                      <a:pt x="616" y="149"/>
                      <a:pt x="591" y="112"/>
                    </a:cubicBezTo>
                    <a:cubicBezTo>
                      <a:pt x="531" y="34"/>
                      <a:pt x="454" y="1"/>
                      <a:pt x="3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41" name="Google Shape;9041;p43"/>
              <p:cNvSpPr/>
              <p:nvPr/>
            </p:nvSpPr>
            <p:spPr>
              <a:xfrm>
                <a:off x="3668775" y="3944125"/>
                <a:ext cx="17200" cy="14200"/>
              </a:xfrm>
              <a:custGeom>
                <a:rect b="b" l="l" r="r" t="t"/>
                <a:pathLst>
                  <a:path extrusionOk="0" h="568" w="688">
                    <a:moveTo>
                      <a:pt x="354" y="0"/>
                    </a:moveTo>
                    <a:cubicBezTo>
                      <a:pt x="319" y="0"/>
                      <a:pt x="285" y="6"/>
                      <a:pt x="250" y="17"/>
                    </a:cubicBezTo>
                    <a:cubicBezTo>
                      <a:pt x="213" y="42"/>
                      <a:pt x="175" y="67"/>
                      <a:pt x="150" y="105"/>
                    </a:cubicBezTo>
                    <a:cubicBezTo>
                      <a:pt x="0" y="267"/>
                      <a:pt x="100" y="542"/>
                      <a:pt x="325" y="567"/>
                    </a:cubicBezTo>
                    <a:cubicBezTo>
                      <a:pt x="375" y="567"/>
                      <a:pt x="425" y="567"/>
                      <a:pt x="463" y="555"/>
                    </a:cubicBezTo>
                    <a:cubicBezTo>
                      <a:pt x="613" y="492"/>
                      <a:pt x="688" y="330"/>
                      <a:pt x="625" y="180"/>
                    </a:cubicBezTo>
                    <a:cubicBezTo>
                      <a:pt x="577" y="64"/>
                      <a:pt x="469" y="0"/>
                      <a:pt x="3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42" name="Google Shape;9042;p43"/>
              <p:cNvSpPr/>
              <p:nvPr/>
            </p:nvSpPr>
            <p:spPr>
              <a:xfrm>
                <a:off x="3960250" y="3798400"/>
                <a:ext cx="15800" cy="14400"/>
              </a:xfrm>
              <a:custGeom>
                <a:rect b="b" l="l" r="r" t="t"/>
                <a:pathLst>
                  <a:path extrusionOk="0" h="576" w="632">
                    <a:moveTo>
                      <a:pt x="328" y="1"/>
                    </a:moveTo>
                    <a:cubicBezTo>
                      <a:pt x="246" y="1"/>
                      <a:pt x="162" y="35"/>
                      <a:pt x="101" y="110"/>
                    </a:cubicBezTo>
                    <a:cubicBezTo>
                      <a:pt x="1" y="235"/>
                      <a:pt x="13" y="410"/>
                      <a:pt x="138" y="510"/>
                    </a:cubicBezTo>
                    <a:cubicBezTo>
                      <a:pt x="194" y="555"/>
                      <a:pt x="257" y="575"/>
                      <a:pt x="319" y="575"/>
                    </a:cubicBezTo>
                    <a:cubicBezTo>
                      <a:pt x="480" y="575"/>
                      <a:pt x="631" y="441"/>
                      <a:pt x="613" y="260"/>
                    </a:cubicBezTo>
                    <a:cubicBezTo>
                      <a:pt x="598" y="96"/>
                      <a:pt x="465" y="1"/>
                      <a:pt x="3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43" name="Google Shape;9043;p43"/>
              <p:cNvSpPr/>
              <p:nvPr/>
            </p:nvSpPr>
            <p:spPr>
              <a:xfrm>
                <a:off x="3997450" y="3777700"/>
                <a:ext cx="18225" cy="14500"/>
              </a:xfrm>
              <a:custGeom>
                <a:rect b="b" l="l" r="r" t="t"/>
                <a:pathLst>
                  <a:path extrusionOk="0" h="580" w="729">
                    <a:moveTo>
                      <a:pt x="355" y="1"/>
                    </a:moveTo>
                    <a:cubicBezTo>
                      <a:pt x="260" y="1"/>
                      <a:pt x="164" y="48"/>
                      <a:pt x="113" y="139"/>
                    </a:cubicBezTo>
                    <a:cubicBezTo>
                      <a:pt x="0" y="313"/>
                      <a:pt x="113" y="551"/>
                      <a:pt x="312" y="576"/>
                    </a:cubicBezTo>
                    <a:cubicBezTo>
                      <a:pt x="327" y="578"/>
                      <a:pt x="342" y="579"/>
                      <a:pt x="357" y="579"/>
                    </a:cubicBezTo>
                    <a:cubicBezTo>
                      <a:pt x="582" y="579"/>
                      <a:pt x="728" y="314"/>
                      <a:pt x="587" y="126"/>
                    </a:cubicBezTo>
                    <a:cubicBezTo>
                      <a:pt x="533" y="42"/>
                      <a:pt x="444" y="1"/>
                      <a:pt x="3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44" name="Google Shape;9044;p43"/>
              <p:cNvSpPr/>
              <p:nvPr/>
            </p:nvSpPr>
            <p:spPr>
              <a:xfrm>
                <a:off x="3930625" y="3764700"/>
                <a:ext cx="18275" cy="14650"/>
              </a:xfrm>
              <a:custGeom>
                <a:rect b="b" l="l" r="r" t="t"/>
                <a:pathLst>
                  <a:path extrusionOk="0" h="586" w="731">
                    <a:moveTo>
                      <a:pt x="383" y="0"/>
                    </a:moveTo>
                    <a:cubicBezTo>
                      <a:pt x="187" y="0"/>
                      <a:pt x="0" y="205"/>
                      <a:pt x="124" y="434"/>
                    </a:cubicBezTo>
                    <a:cubicBezTo>
                      <a:pt x="179" y="541"/>
                      <a:pt x="273" y="586"/>
                      <a:pt x="367" y="586"/>
                    </a:cubicBezTo>
                    <a:cubicBezTo>
                      <a:pt x="548" y="586"/>
                      <a:pt x="731" y="418"/>
                      <a:pt x="649" y="196"/>
                    </a:cubicBezTo>
                    <a:cubicBezTo>
                      <a:pt x="636" y="171"/>
                      <a:pt x="624" y="146"/>
                      <a:pt x="611" y="121"/>
                    </a:cubicBezTo>
                    <a:cubicBezTo>
                      <a:pt x="548" y="36"/>
                      <a:pt x="465" y="0"/>
                      <a:pt x="3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45" name="Google Shape;9045;p43"/>
              <p:cNvSpPr/>
              <p:nvPr/>
            </p:nvSpPr>
            <p:spPr>
              <a:xfrm>
                <a:off x="3942000" y="3725775"/>
                <a:ext cx="15150" cy="14550"/>
              </a:xfrm>
              <a:custGeom>
                <a:rect b="b" l="l" r="r" t="t"/>
                <a:pathLst>
                  <a:path extrusionOk="0" h="582" w="606">
                    <a:moveTo>
                      <a:pt x="312" y="1"/>
                    </a:moveTo>
                    <a:cubicBezTo>
                      <a:pt x="152" y="1"/>
                      <a:pt x="1" y="136"/>
                      <a:pt x="19" y="316"/>
                    </a:cubicBezTo>
                    <a:cubicBezTo>
                      <a:pt x="34" y="480"/>
                      <a:pt x="168" y="581"/>
                      <a:pt x="305" y="581"/>
                    </a:cubicBezTo>
                    <a:cubicBezTo>
                      <a:pt x="387" y="581"/>
                      <a:pt x="470" y="545"/>
                      <a:pt x="531" y="466"/>
                    </a:cubicBezTo>
                    <a:cubicBezTo>
                      <a:pt x="581" y="416"/>
                      <a:pt x="606" y="329"/>
                      <a:pt x="593" y="254"/>
                    </a:cubicBezTo>
                    <a:cubicBezTo>
                      <a:pt x="593" y="229"/>
                      <a:pt x="581" y="204"/>
                      <a:pt x="581" y="191"/>
                    </a:cubicBezTo>
                    <a:cubicBezTo>
                      <a:pt x="556" y="141"/>
                      <a:pt x="531" y="91"/>
                      <a:pt x="493" y="66"/>
                    </a:cubicBezTo>
                    <a:cubicBezTo>
                      <a:pt x="438" y="21"/>
                      <a:pt x="374" y="1"/>
                      <a:pt x="3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46" name="Google Shape;9046;p43"/>
              <p:cNvSpPr/>
              <p:nvPr/>
            </p:nvSpPr>
            <p:spPr>
              <a:xfrm>
                <a:off x="3976500" y="3724900"/>
                <a:ext cx="17675" cy="14525"/>
              </a:xfrm>
              <a:custGeom>
                <a:rect b="b" l="l" r="r" t="t"/>
                <a:pathLst>
                  <a:path extrusionOk="0" h="581" w="707">
                    <a:moveTo>
                      <a:pt x="356" y="1"/>
                    </a:moveTo>
                    <a:cubicBezTo>
                      <a:pt x="260" y="1"/>
                      <a:pt x="165" y="48"/>
                      <a:pt x="113" y="139"/>
                    </a:cubicBezTo>
                    <a:cubicBezTo>
                      <a:pt x="1" y="314"/>
                      <a:pt x="113" y="551"/>
                      <a:pt x="313" y="576"/>
                    </a:cubicBezTo>
                    <a:cubicBezTo>
                      <a:pt x="331" y="579"/>
                      <a:pt x="348" y="580"/>
                      <a:pt x="365" y="580"/>
                    </a:cubicBezTo>
                    <a:cubicBezTo>
                      <a:pt x="564" y="580"/>
                      <a:pt x="706" y="384"/>
                      <a:pt x="626" y="189"/>
                    </a:cubicBezTo>
                    <a:cubicBezTo>
                      <a:pt x="626" y="164"/>
                      <a:pt x="613" y="139"/>
                      <a:pt x="588" y="126"/>
                    </a:cubicBezTo>
                    <a:cubicBezTo>
                      <a:pt x="534" y="42"/>
                      <a:pt x="445" y="1"/>
                      <a:pt x="3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47" name="Google Shape;9047;p43"/>
              <p:cNvSpPr/>
              <p:nvPr/>
            </p:nvSpPr>
            <p:spPr>
              <a:xfrm>
                <a:off x="4010250" y="3744350"/>
                <a:ext cx="16575" cy="14575"/>
              </a:xfrm>
              <a:custGeom>
                <a:rect b="b" l="l" r="r" t="t"/>
                <a:pathLst>
                  <a:path extrusionOk="0" h="583" w="663">
                    <a:moveTo>
                      <a:pt x="334" y="1"/>
                    </a:moveTo>
                    <a:cubicBezTo>
                      <a:pt x="298" y="1"/>
                      <a:pt x="261" y="8"/>
                      <a:pt x="225" y="23"/>
                    </a:cubicBezTo>
                    <a:cubicBezTo>
                      <a:pt x="75" y="85"/>
                      <a:pt x="0" y="248"/>
                      <a:pt x="63" y="398"/>
                    </a:cubicBezTo>
                    <a:cubicBezTo>
                      <a:pt x="101" y="512"/>
                      <a:pt x="211" y="582"/>
                      <a:pt x="327" y="582"/>
                    </a:cubicBezTo>
                    <a:cubicBezTo>
                      <a:pt x="364" y="582"/>
                      <a:pt x="402" y="575"/>
                      <a:pt x="438" y="560"/>
                    </a:cubicBezTo>
                    <a:cubicBezTo>
                      <a:pt x="588" y="510"/>
                      <a:pt x="663" y="335"/>
                      <a:pt x="600" y="185"/>
                    </a:cubicBezTo>
                    <a:cubicBezTo>
                      <a:pt x="553" y="71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48" name="Google Shape;9048;p43"/>
              <p:cNvSpPr/>
              <p:nvPr/>
            </p:nvSpPr>
            <p:spPr>
              <a:xfrm>
                <a:off x="3916550" y="3665125"/>
                <a:ext cx="18675" cy="14625"/>
              </a:xfrm>
              <a:custGeom>
                <a:rect b="b" l="l" r="r" t="t"/>
                <a:pathLst>
                  <a:path extrusionOk="0" h="585" w="747">
                    <a:moveTo>
                      <a:pt x="385" y="1"/>
                    </a:moveTo>
                    <a:cubicBezTo>
                      <a:pt x="131" y="1"/>
                      <a:pt x="1" y="342"/>
                      <a:pt x="212" y="518"/>
                    </a:cubicBezTo>
                    <a:cubicBezTo>
                      <a:pt x="268" y="564"/>
                      <a:pt x="331" y="585"/>
                      <a:pt x="392" y="585"/>
                    </a:cubicBezTo>
                    <a:cubicBezTo>
                      <a:pt x="577" y="585"/>
                      <a:pt x="746" y="399"/>
                      <a:pt x="662" y="193"/>
                    </a:cubicBezTo>
                    <a:cubicBezTo>
                      <a:pt x="624" y="93"/>
                      <a:pt x="537" y="18"/>
                      <a:pt x="437" y="5"/>
                    </a:cubicBezTo>
                    <a:cubicBezTo>
                      <a:pt x="419" y="2"/>
                      <a:pt x="402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49" name="Google Shape;9049;p43"/>
              <p:cNvSpPr/>
              <p:nvPr/>
            </p:nvSpPr>
            <p:spPr>
              <a:xfrm>
                <a:off x="3956200" y="3653200"/>
                <a:ext cx="15775" cy="14625"/>
              </a:xfrm>
              <a:custGeom>
                <a:rect b="b" l="l" r="r" t="t"/>
                <a:pathLst>
                  <a:path extrusionOk="0" h="585" w="631">
                    <a:moveTo>
                      <a:pt x="322" y="1"/>
                    </a:moveTo>
                    <a:cubicBezTo>
                      <a:pt x="242" y="1"/>
                      <a:pt x="160" y="34"/>
                      <a:pt x="100" y="107"/>
                    </a:cubicBezTo>
                    <a:cubicBezTo>
                      <a:pt x="0" y="232"/>
                      <a:pt x="25" y="420"/>
                      <a:pt x="150" y="520"/>
                    </a:cubicBezTo>
                    <a:cubicBezTo>
                      <a:pt x="206" y="565"/>
                      <a:pt x="268" y="585"/>
                      <a:pt x="328" y="585"/>
                    </a:cubicBezTo>
                    <a:cubicBezTo>
                      <a:pt x="485" y="585"/>
                      <a:pt x="631" y="447"/>
                      <a:pt x="613" y="257"/>
                    </a:cubicBezTo>
                    <a:cubicBezTo>
                      <a:pt x="597" y="99"/>
                      <a:pt x="461" y="1"/>
                      <a:pt x="3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50" name="Google Shape;9050;p43"/>
              <p:cNvSpPr/>
              <p:nvPr/>
            </p:nvSpPr>
            <p:spPr>
              <a:xfrm>
                <a:off x="3904025" y="3698075"/>
                <a:ext cx="19475" cy="14975"/>
              </a:xfrm>
              <a:custGeom>
                <a:rect b="b" l="l" r="r" t="t"/>
                <a:pathLst>
                  <a:path extrusionOk="0" h="599" w="779">
                    <a:moveTo>
                      <a:pt x="339" y="0"/>
                    </a:moveTo>
                    <a:cubicBezTo>
                      <a:pt x="255" y="0"/>
                      <a:pt x="171" y="39"/>
                      <a:pt x="113" y="112"/>
                    </a:cubicBezTo>
                    <a:cubicBezTo>
                      <a:pt x="1" y="237"/>
                      <a:pt x="26" y="412"/>
                      <a:pt x="150" y="512"/>
                    </a:cubicBezTo>
                    <a:cubicBezTo>
                      <a:pt x="214" y="573"/>
                      <a:pt x="283" y="598"/>
                      <a:pt x="347" y="598"/>
                    </a:cubicBezTo>
                    <a:cubicBezTo>
                      <a:pt x="587" y="598"/>
                      <a:pt x="779" y="249"/>
                      <a:pt x="513" y="62"/>
                    </a:cubicBezTo>
                    <a:cubicBezTo>
                      <a:pt x="461" y="20"/>
                      <a:pt x="400" y="0"/>
                      <a:pt x="3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51" name="Google Shape;9051;p43"/>
              <p:cNvSpPr/>
              <p:nvPr/>
            </p:nvSpPr>
            <p:spPr>
              <a:xfrm>
                <a:off x="3983375" y="3687500"/>
                <a:ext cx="16575" cy="14400"/>
              </a:xfrm>
              <a:custGeom>
                <a:rect b="b" l="l" r="r" t="t"/>
                <a:pathLst>
                  <a:path extrusionOk="0" h="576" w="663">
                    <a:moveTo>
                      <a:pt x="334" y="0"/>
                    </a:moveTo>
                    <a:cubicBezTo>
                      <a:pt x="298" y="0"/>
                      <a:pt x="262" y="7"/>
                      <a:pt x="226" y="23"/>
                    </a:cubicBezTo>
                    <a:cubicBezTo>
                      <a:pt x="76" y="73"/>
                      <a:pt x="1" y="247"/>
                      <a:pt x="63" y="385"/>
                    </a:cubicBezTo>
                    <a:cubicBezTo>
                      <a:pt x="103" y="504"/>
                      <a:pt x="221" y="575"/>
                      <a:pt x="342" y="575"/>
                    </a:cubicBezTo>
                    <a:cubicBezTo>
                      <a:pt x="374" y="575"/>
                      <a:pt x="407" y="570"/>
                      <a:pt x="438" y="560"/>
                    </a:cubicBezTo>
                    <a:cubicBezTo>
                      <a:pt x="588" y="497"/>
                      <a:pt x="663" y="335"/>
                      <a:pt x="601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52" name="Google Shape;9052;p43"/>
              <p:cNvSpPr/>
              <p:nvPr/>
            </p:nvSpPr>
            <p:spPr>
              <a:xfrm>
                <a:off x="4074225" y="3754950"/>
                <a:ext cx="17600" cy="12900"/>
              </a:xfrm>
              <a:custGeom>
                <a:rect b="b" l="l" r="r" t="t"/>
                <a:pathLst>
                  <a:path extrusionOk="0" h="516" w="704">
                    <a:moveTo>
                      <a:pt x="482" y="0"/>
                    </a:moveTo>
                    <a:cubicBezTo>
                      <a:pt x="274" y="0"/>
                      <a:pt x="0" y="283"/>
                      <a:pt x="203" y="449"/>
                    </a:cubicBezTo>
                    <a:cubicBezTo>
                      <a:pt x="259" y="493"/>
                      <a:pt x="327" y="515"/>
                      <a:pt x="394" y="515"/>
                    </a:cubicBezTo>
                    <a:cubicBezTo>
                      <a:pt x="477" y="515"/>
                      <a:pt x="560" y="481"/>
                      <a:pt x="616" y="411"/>
                    </a:cubicBezTo>
                    <a:cubicBezTo>
                      <a:pt x="678" y="324"/>
                      <a:pt x="703" y="211"/>
                      <a:pt x="653" y="124"/>
                    </a:cubicBezTo>
                    <a:cubicBezTo>
                      <a:pt x="620" y="36"/>
                      <a:pt x="555" y="0"/>
                      <a:pt x="4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53" name="Google Shape;9053;p43"/>
              <p:cNvSpPr/>
              <p:nvPr/>
            </p:nvSpPr>
            <p:spPr>
              <a:xfrm>
                <a:off x="4050175" y="3689200"/>
                <a:ext cx="16900" cy="14550"/>
              </a:xfrm>
              <a:custGeom>
                <a:rect b="b" l="l" r="r" t="t"/>
                <a:pathLst>
                  <a:path extrusionOk="0" h="582" w="676">
                    <a:moveTo>
                      <a:pt x="371" y="0"/>
                    </a:moveTo>
                    <a:cubicBezTo>
                      <a:pt x="172" y="0"/>
                      <a:pt x="0" y="219"/>
                      <a:pt x="115" y="429"/>
                    </a:cubicBezTo>
                    <a:cubicBezTo>
                      <a:pt x="173" y="535"/>
                      <a:pt x="270" y="581"/>
                      <a:pt x="367" y="581"/>
                    </a:cubicBezTo>
                    <a:cubicBezTo>
                      <a:pt x="523" y="581"/>
                      <a:pt x="676" y="460"/>
                      <a:pt x="653" y="267"/>
                    </a:cubicBezTo>
                    <a:cubicBezTo>
                      <a:pt x="653" y="229"/>
                      <a:pt x="653" y="217"/>
                      <a:pt x="640" y="192"/>
                    </a:cubicBezTo>
                    <a:cubicBezTo>
                      <a:pt x="628" y="142"/>
                      <a:pt x="590" y="104"/>
                      <a:pt x="553" y="67"/>
                    </a:cubicBezTo>
                    <a:cubicBezTo>
                      <a:pt x="495" y="20"/>
                      <a:pt x="432" y="0"/>
                      <a:pt x="3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54" name="Google Shape;9054;p43"/>
              <p:cNvSpPr/>
              <p:nvPr/>
            </p:nvSpPr>
            <p:spPr>
              <a:xfrm>
                <a:off x="4044925" y="3725000"/>
                <a:ext cx="16575" cy="14550"/>
              </a:xfrm>
              <a:custGeom>
                <a:rect b="b" l="l" r="r" t="t"/>
                <a:pathLst>
                  <a:path extrusionOk="0" h="582" w="663">
                    <a:moveTo>
                      <a:pt x="336" y="0"/>
                    </a:moveTo>
                    <a:cubicBezTo>
                      <a:pt x="299" y="0"/>
                      <a:pt x="262" y="7"/>
                      <a:pt x="225" y="22"/>
                    </a:cubicBezTo>
                    <a:cubicBezTo>
                      <a:pt x="76" y="85"/>
                      <a:pt x="1" y="247"/>
                      <a:pt x="63" y="397"/>
                    </a:cubicBezTo>
                    <a:cubicBezTo>
                      <a:pt x="110" y="511"/>
                      <a:pt x="216" y="582"/>
                      <a:pt x="329" y="582"/>
                    </a:cubicBezTo>
                    <a:cubicBezTo>
                      <a:pt x="365" y="582"/>
                      <a:pt x="402" y="575"/>
                      <a:pt x="438" y="559"/>
                    </a:cubicBezTo>
                    <a:cubicBezTo>
                      <a:pt x="588" y="497"/>
                      <a:pt x="663" y="335"/>
                      <a:pt x="600" y="185"/>
                    </a:cubicBezTo>
                    <a:cubicBezTo>
                      <a:pt x="562" y="71"/>
                      <a:pt x="452" y="0"/>
                      <a:pt x="3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55" name="Google Shape;9055;p43"/>
              <p:cNvSpPr/>
              <p:nvPr/>
            </p:nvSpPr>
            <p:spPr>
              <a:xfrm>
                <a:off x="4026500" y="3619850"/>
                <a:ext cx="15025" cy="14350"/>
              </a:xfrm>
              <a:custGeom>
                <a:rect b="b" l="l" r="r" t="t"/>
                <a:pathLst>
                  <a:path extrusionOk="0" h="574" w="601">
                    <a:moveTo>
                      <a:pt x="295" y="1"/>
                    </a:moveTo>
                    <a:cubicBezTo>
                      <a:pt x="161" y="1"/>
                      <a:pt x="35" y="106"/>
                      <a:pt x="13" y="242"/>
                    </a:cubicBezTo>
                    <a:cubicBezTo>
                      <a:pt x="0" y="317"/>
                      <a:pt x="25" y="392"/>
                      <a:pt x="63" y="454"/>
                    </a:cubicBezTo>
                    <a:cubicBezTo>
                      <a:pt x="121" y="537"/>
                      <a:pt x="206" y="574"/>
                      <a:pt x="291" y="574"/>
                    </a:cubicBezTo>
                    <a:cubicBezTo>
                      <a:pt x="424" y="574"/>
                      <a:pt x="557" y="482"/>
                      <a:pt x="588" y="329"/>
                    </a:cubicBezTo>
                    <a:cubicBezTo>
                      <a:pt x="600" y="254"/>
                      <a:pt x="575" y="179"/>
                      <a:pt x="525" y="117"/>
                    </a:cubicBezTo>
                    <a:cubicBezTo>
                      <a:pt x="488" y="54"/>
                      <a:pt x="413" y="17"/>
                      <a:pt x="338" y="4"/>
                    </a:cubicBezTo>
                    <a:cubicBezTo>
                      <a:pt x="324" y="2"/>
                      <a:pt x="309" y="1"/>
                      <a:pt x="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56" name="Google Shape;9056;p43"/>
              <p:cNvSpPr/>
              <p:nvPr/>
            </p:nvSpPr>
            <p:spPr>
              <a:xfrm>
                <a:off x="4012750" y="3665950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23" y="0"/>
                    </a:moveTo>
                    <a:cubicBezTo>
                      <a:pt x="286" y="0"/>
                      <a:pt x="249" y="7"/>
                      <a:pt x="213" y="22"/>
                    </a:cubicBezTo>
                    <a:cubicBezTo>
                      <a:pt x="63" y="85"/>
                      <a:pt x="0" y="247"/>
                      <a:pt x="50" y="397"/>
                    </a:cubicBezTo>
                    <a:cubicBezTo>
                      <a:pt x="98" y="511"/>
                      <a:pt x="203" y="582"/>
                      <a:pt x="317" y="582"/>
                    </a:cubicBezTo>
                    <a:cubicBezTo>
                      <a:pt x="352" y="582"/>
                      <a:pt x="389" y="575"/>
                      <a:pt x="425" y="560"/>
                    </a:cubicBezTo>
                    <a:cubicBezTo>
                      <a:pt x="575" y="497"/>
                      <a:pt x="650" y="335"/>
                      <a:pt x="588" y="185"/>
                    </a:cubicBezTo>
                    <a:cubicBezTo>
                      <a:pt x="550" y="71"/>
                      <a:pt x="440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57" name="Google Shape;9057;p43"/>
              <p:cNvSpPr/>
              <p:nvPr/>
            </p:nvSpPr>
            <p:spPr>
              <a:xfrm>
                <a:off x="3891525" y="3820950"/>
                <a:ext cx="17675" cy="14375"/>
              </a:xfrm>
              <a:custGeom>
                <a:rect b="b" l="l" r="r" t="t"/>
                <a:pathLst>
                  <a:path extrusionOk="0" h="575" w="707">
                    <a:moveTo>
                      <a:pt x="357" y="0"/>
                    </a:moveTo>
                    <a:cubicBezTo>
                      <a:pt x="263" y="0"/>
                      <a:pt x="170" y="44"/>
                      <a:pt x="113" y="133"/>
                    </a:cubicBezTo>
                    <a:cubicBezTo>
                      <a:pt x="1" y="321"/>
                      <a:pt x="113" y="545"/>
                      <a:pt x="313" y="570"/>
                    </a:cubicBezTo>
                    <a:cubicBezTo>
                      <a:pt x="331" y="573"/>
                      <a:pt x="348" y="575"/>
                      <a:pt x="365" y="575"/>
                    </a:cubicBezTo>
                    <a:cubicBezTo>
                      <a:pt x="564" y="575"/>
                      <a:pt x="706" y="379"/>
                      <a:pt x="625" y="183"/>
                    </a:cubicBezTo>
                    <a:cubicBezTo>
                      <a:pt x="625" y="158"/>
                      <a:pt x="613" y="146"/>
                      <a:pt x="600" y="121"/>
                    </a:cubicBezTo>
                    <a:cubicBezTo>
                      <a:pt x="539" y="41"/>
                      <a:pt x="448" y="0"/>
                      <a:pt x="3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58" name="Google Shape;9058;p43"/>
              <p:cNvSpPr/>
              <p:nvPr/>
            </p:nvSpPr>
            <p:spPr>
              <a:xfrm>
                <a:off x="3897050" y="3783725"/>
                <a:ext cx="17000" cy="12875"/>
              </a:xfrm>
              <a:custGeom>
                <a:rect b="b" l="l" r="r" t="t"/>
                <a:pathLst>
                  <a:path extrusionOk="0" h="515" w="680">
                    <a:moveTo>
                      <a:pt x="487" y="1"/>
                    </a:moveTo>
                    <a:cubicBezTo>
                      <a:pt x="279" y="1"/>
                      <a:pt x="0" y="290"/>
                      <a:pt x="205" y="447"/>
                    </a:cubicBezTo>
                    <a:cubicBezTo>
                      <a:pt x="260" y="492"/>
                      <a:pt x="325" y="514"/>
                      <a:pt x="390" y="514"/>
                    </a:cubicBezTo>
                    <a:cubicBezTo>
                      <a:pt x="470" y="514"/>
                      <a:pt x="549" y="479"/>
                      <a:pt x="604" y="410"/>
                    </a:cubicBezTo>
                    <a:cubicBezTo>
                      <a:pt x="654" y="347"/>
                      <a:pt x="679" y="272"/>
                      <a:pt x="667" y="197"/>
                    </a:cubicBezTo>
                    <a:cubicBezTo>
                      <a:pt x="667" y="172"/>
                      <a:pt x="654" y="147"/>
                      <a:pt x="654" y="122"/>
                    </a:cubicBezTo>
                    <a:cubicBezTo>
                      <a:pt x="622" y="36"/>
                      <a:pt x="559" y="1"/>
                      <a:pt x="4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59" name="Google Shape;9059;p43"/>
              <p:cNvSpPr/>
              <p:nvPr/>
            </p:nvSpPr>
            <p:spPr>
              <a:xfrm>
                <a:off x="3865600" y="3761150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49" y="1"/>
                    </a:moveTo>
                    <a:cubicBezTo>
                      <a:pt x="254" y="1"/>
                      <a:pt x="159" y="48"/>
                      <a:pt x="100" y="138"/>
                    </a:cubicBezTo>
                    <a:cubicBezTo>
                      <a:pt x="0" y="326"/>
                      <a:pt x="100" y="551"/>
                      <a:pt x="313" y="576"/>
                    </a:cubicBezTo>
                    <a:cubicBezTo>
                      <a:pt x="329" y="579"/>
                      <a:pt x="346" y="580"/>
                      <a:pt x="362" y="580"/>
                    </a:cubicBezTo>
                    <a:cubicBezTo>
                      <a:pt x="551" y="580"/>
                      <a:pt x="694" y="384"/>
                      <a:pt x="625" y="188"/>
                    </a:cubicBezTo>
                    <a:cubicBezTo>
                      <a:pt x="613" y="163"/>
                      <a:pt x="600" y="151"/>
                      <a:pt x="588" y="126"/>
                    </a:cubicBezTo>
                    <a:cubicBezTo>
                      <a:pt x="528" y="41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60" name="Google Shape;9060;p43"/>
              <p:cNvSpPr/>
              <p:nvPr/>
            </p:nvSpPr>
            <p:spPr>
              <a:xfrm>
                <a:off x="3841750" y="3695625"/>
                <a:ext cx="17150" cy="12825"/>
              </a:xfrm>
              <a:custGeom>
                <a:rect b="b" l="l" r="r" t="t"/>
                <a:pathLst>
                  <a:path extrusionOk="0" h="513" w="686">
                    <a:moveTo>
                      <a:pt x="487" y="1"/>
                    </a:moveTo>
                    <a:cubicBezTo>
                      <a:pt x="279" y="1"/>
                      <a:pt x="0" y="290"/>
                      <a:pt x="205" y="447"/>
                    </a:cubicBezTo>
                    <a:cubicBezTo>
                      <a:pt x="260" y="493"/>
                      <a:pt x="323" y="513"/>
                      <a:pt x="383" y="513"/>
                    </a:cubicBezTo>
                    <a:cubicBezTo>
                      <a:pt x="540" y="513"/>
                      <a:pt x="685" y="378"/>
                      <a:pt x="667" y="197"/>
                    </a:cubicBezTo>
                    <a:cubicBezTo>
                      <a:pt x="667" y="172"/>
                      <a:pt x="667" y="147"/>
                      <a:pt x="655" y="122"/>
                    </a:cubicBezTo>
                    <a:cubicBezTo>
                      <a:pt x="622" y="36"/>
                      <a:pt x="559" y="1"/>
                      <a:pt x="4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61" name="Google Shape;9061;p43"/>
              <p:cNvSpPr/>
              <p:nvPr/>
            </p:nvSpPr>
            <p:spPr>
              <a:xfrm>
                <a:off x="3868150" y="3722200"/>
                <a:ext cx="19175" cy="14400"/>
              </a:xfrm>
              <a:custGeom>
                <a:rect b="b" l="l" r="r" t="t"/>
                <a:pathLst>
                  <a:path extrusionOk="0" h="576" w="767">
                    <a:moveTo>
                      <a:pt x="385" y="1"/>
                    </a:moveTo>
                    <a:cubicBezTo>
                      <a:pt x="51" y="1"/>
                      <a:pt x="0" y="537"/>
                      <a:pt x="373" y="572"/>
                    </a:cubicBezTo>
                    <a:cubicBezTo>
                      <a:pt x="391" y="574"/>
                      <a:pt x="408" y="576"/>
                      <a:pt x="425" y="576"/>
                    </a:cubicBezTo>
                    <a:cubicBezTo>
                      <a:pt x="624" y="576"/>
                      <a:pt x="766" y="380"/>
                      <a:pt x="686" y="184"/>
                    </a:cubicBezTo>
                    <a:cubicBezTo>
                      <a:pt x="686" y="159"/>
                      <a:pt x="673" y="134"/>
                      <a:pt x="648" y="122"/>
                    </a:cubicBezTo>
                    <a:cubicBezTo>
                      <a:pt x="611" y="59"/>
                      <a:pt x="536" y="22"/>
                      <a:pt x="461" y="9"/>
                    </a:cubicBezTo>
                    <a:cubicBezTo>
                      <a:pt x="434" y="3"/>
                      <a:pt x="409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62" name="Google Shape;9062;p43"/>
              <p:cNvSpPr/>
              <p:nvPr/>
            </p:nvSpPr>
            <p:spPr>
              <a:xfrm>
                <a:off x="4015250" y="3705975"/>
                <a:ext cx="15800" cy="14375"/>
              </a:xfrm>
              <a:custGeom>
                <a:rect b="b" l="l" r="r" t="t"/>
                <a:pathLst>
                  <a:path extrusionOk="0" h="575" w="632">
                    <a:moveTo>
                      <a:pt x="298" y="1"/>
                    </a:moveTo>
                    <a:cubicBezTo>
                      <a:pt x="166" y="1"/>
                      <a:pt x="36" y="93"/>
                      <a:pt x="13" y="246"/>
                    </a:cubicBezTo>
                    <a:cubicBezTo>
                      <a:pt x="0" y="321"/>
                      <a:pt x="13" y="396"/>
                      <a:pt x="63" y="458"/>
                    </a:cubicBezTo>
                    <a:cubicBezTo>
                      <a:pt x="100" y="521"/>
                      <a:pt x="175" y="558"/>
                      <a:pt x="250" y="571"/>
                    </a:cubicBezTo>
                    <a:cubicBezTo>
                      <a:pt x="267" y="574"/>
                      <a:pt x="283" y="575"/>
                      <a:pt x="299" y="575"/>
                    </a:cubicBezTo>
                    <a:cubicBezTo>
                      <a:pt x="489" y="575"/>
                      <a:pt x="632" y="379"/>
                      <a:pt x="563" y="183"/>
                    </a:cubicBezTo>
                    <a:cubicBezTo>
                      <a:pt x="550" y="158"/>
                      <a:pt x="538" y="133"/>
                      <a:pt x="525" y="121"/>
                    </a:cubicBezTo>
                    <a:cubicBezTo>
                      <a:pt x="467" y="38"/>
                      <a:pt x="382" y="1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63" name="Google Shape;9063;p43"/>
              <p:cNvSpPr/>
              <p:nvPr/>
            </p:nvSpPr>
            <p:spPr>
              <a:xfrm>
                <a:off x="3947450" y="3691800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51" y="0"/>
                    </a:moveTo>
                    <a:cubicBezTo>
                      <a:pt x="257" y="0"/>
                      <a:pt x="165" y="47"/>
                      <a:pt x="113" y="138"/>
                    </a:cubicBezTo>
                    <a:cubicBezTo>
                      <a:pt x="1" y="313"/>
                      <a:pt x="101" y="538"/>
                      <a:pt x="313" y="575"/>
                    </a:cubicBezTo>
                    <a:cubicBezTo>
                      <a:pt x="330" y="578"/>
                      <a:pt x="346" y="580"/>
                      <a:pt x="362" y="580"/>
                    </a:cubicBezTo>
                    <a:cubicBezTo>
                      <a:pt x="551" y="580"/>
                      <a:pt x="695" y="384"/>
                      <a:pt x="625" y="188"/>
                    </a:cubicBezTo>
                    <a:cubicBezTo>
                      <a:pt x="613" y="163"/>
                      <a:pt x="600" y="138"/>
                      <a:pt x="588" y="125"/>
                    </a:cubicBezTo>
                    <a:cubicBezTo>
                      <a:pt x="528" y="41"/>
                      <a:pt x="438" y="0"/>
                      <a:pt x="3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64" name="Google Shape;9064;p43"/>
              <p:cNvSpPr/>
              <p:nvPr/>
            </p:nvSpPr>
            <p:spPr>
              <a:xfrm>
                <a:off x="3966500" y="3760875"/>
                <a:ext cx="17275" cy="14450"/>
              </a:xfrm>
              <a:custGeom>
                <a:rect b="b" l="l" r="r" t="t"/>
                <a:pathLst>
                  <a:path extrusionOk="0" h="578" w="691">
                    <a:moveTo>
                      <a:pt x="306" y="1"/>
                    </a:moveTo>
                    <a:cubicBezTo>
                      <a:pt x="176" y="1"/>
                      <a:pt x="48" y="91"/>
                      <a:pt x="26" y="249"/>
                    </a:cubicBezTo>
                    <a:cubicBezTo>
                      <a:pt x="1" y="399"/>
                      <a:pt x="101" y="549"/>
                      <a:pt x="263" y="574"/>
                    </a:cubicBezTo>
                    <a:cubicBezTo>
                      <a:pt x="278" y="576"/>
                      <a:pt x="293" y="577"/>
                      <a:pt x="308" y="577"/>
                    </a:cubicBezTo>
                    <a:cubicBezTo>
                      <a:pt x="534" y="577"/>
                      <a:pt x="691" y="312"/>
                      <a:pt x="538" y="124"/>
                    </a:cubicBezTo>
                    <a:cubicBezTo>
                      <a:pt x="479" y="40"/>
                      <a:pt x="392" y="1"/>
                      <a:pt x="3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65" name="Google Shape;9065;p43"/>
              <p:cNvSpPr/>
              <p:nvPr/>
            </p:nvSpPr>
            <p:spPr>
              <a:xfrm>
                <a:off x="3902775" y="3742475"/>
                <a:ext cx="18625" cy="14725"/>
              </a:xfrm>
              <a:custGeom>
                <a:rect b="b" l="l" r="r" t="t"/>
                <a:pathLst>
                  <a:path extrusionOk="0" h="589" w="745">
                    <a:moveTo>
                      <a:pt x="409" y="1"/>
                    </a:moveTo>
                    <a:cubicBezTo>
                      <a:pt x="197" y="1"/>
                      <a:pt x="0" y="247"/>
                      <a:pt x="163" y="473"/>
                    </a:cubicBezTo>
                    <a:cubicBezTo>
                      <a:pt x="225" y="554"/>
                      <a:pt x="306" y="588"/>
                      <a:pt x="387" y="588"/>
                    </a:cubicBezTo>
                    <a:cubicBezTo>
                      <a:pt x="568" y="588"/>
                      <a:pt x="745" y="414"/>
                      <a:pt x="675" y="198"/>
                    </a:cubicBezTo>
                    <a:cubicBezTo>
                      <a:pt x="663" y="173"/>
                      <a:pt x="650" y="148"/>
                      <a:pt x="638" y="123"/>
                    </a:cubicBezTo>
                    <a:cubicBezTo>
                      <a:pt x="572" y="37"/>
                      <a:pt x="490" y="1"/>
                      <a:pt x="4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66" name="Google Shape;9066;p43"/>
              <p:cNvSpPr/>
              <p:nvPr/>
            </p:nvSpPr>
            <p:spPr>
              <a:xfrm>
                <a:off x="3875250" y="3676150"/>
                <a:ext cx="18250" cy="14625"/>
              </a:xfrm>
              <a:custGeom>
                <a:rect b="b" l="l" r="r" t="t"/>
                <a:pathLst>
                  <a:path extrusionOk="0" h="585" w="730">
                    <a:moveTo>
                      <a:pt x="379" y="0"/>
                    </a:moveTo>
                    <a:cubicBezTo>
                      <a:pt x="188" y="0"/>
                      <a:pt x="0" y="207"/>
                      <a:pt x="114" y="427"/>
                    </a:cubicBezTo>
                    <a:cubicBezTo>
                      <a:pt x="174" y="538"/>
                      <a:pt x="270" y="584"/>
                      <a:pt x="366" y="584"/>
                    </a:cubicBezTo>
                    <a:cubicBezTo>
                      <a:pt x="550" y="584"/>
                      <a:pt x="730" y="411"/>
                      <a:pt x="639" y="189"/>
                    </a:cubicBezTo>
                    <a:cubicBezTo>
                      <a:pt x="639" y="164"/>
                      <a:pt x="627" y="152"/>
                      <a:pt x="602" y="127"/>
                    </a:cubicBezTo>
                    <a:cubicBezTo>
                      <a:pt x="542" y="37"/>
                      <a:pt x="460" y="0"/>
                      <a:pt x="3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67" name="Google Shape;9067;p43"/>
              <p:cNvSpPr/>
              <p:nvPr/>
            </p:nvSpPr>
            <p:spPr>
              <a:xfrm>
                <a:off x="3927450" y="3806950"/>
                <a:ext cx="15650" cy="14525"/>
              </a:xfrm>
              <a:custGeom>
                <a:rect b="b" l="l" r="r" t="t"/>
                <a:pathLst>
                  <a:path extrusionOk="0" h="581" w="626">
                    <a:moveTo>
                      <a:pt x="297" y="1"/>
                    </a:moveTo>
                    <a:cubicBezTo>
                      <a:pt x="168" y="1"/>
                      <a:pt x="39" y="82"/>
                      <a:pt x="13" y="243"/>
                    </a:cubicBezTo>
                    <a:cubicBezTo>
                      <a:pt x="1" y="318"/>
                      <a:pt x="26" y="393"/>
                      <a:pt x="63" y="456"/>
                    </a:cubicBezTo>
                    <a:cubicBezTo>
                      <a:pt x="125" y="543"/>
                      <a:pt x="211" y="580"/>
                      <a:pt x="295" y="580"/>
                    </a:cubicBezTo>
                    <a:cubicBezTo>
                      <a:pt x="464" y="580"/>
                      <a:pt x="626" y="427"/>
                      <a:pt x="576" y="218"/>
                    </a:cubicBezTo>
                    <a:cubicBezTo>
                      <a:pt x="539" y="73"/>
                      <a:pt x="418" y="1"/>
                      <a:pt x="2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68" name="Google Shape;9068;p43"/>
              <p:cNvSpPr/>
              <p:nvPr/>
            </p:nvSpPr>
            <p:spPr>
              <a:xfrm>
                <a:off x="3987450" y="3634750"/>
                <a:ext cx="16100" cy="14375"/>
              </a:xfrm>
              <a:custGeom>
                <a:rect b="b" l="l" r="r" t="t"/>
                <a:pathLst>
                  <a:path extrusionOk="0" h="575" w="644">
                    <a:moveTo>
                      <a:pt x="304" y="1"/>
                    </a:moveTo>
                    <a:cubicBezTo>
                      <a:pt x="172" y="1"/>
                      <a:pt x="43" y="93"/>
                      <a:pt x="13" y="246"/>
                    </a:cubicBezTo>
                    <a:cubicBezTo>
                      <a:pt x="0" y="320"/>
                      <a:pt x="25" y="395"/>
                      <a:pt x="63" y="458"/>
                    </a:cubicBezTo>
                    <a:cubicBezTo>
                      <a:pt x="113" y="520"/>
                      <a:pt x="175" y="558"/>
                      <a:pt x="250" y="570"/>
                    </a:cubicBezTo>
                    <a:cubicBezTo>
                      <a:pt x="268" y="573"/>
                      <a:pt x="285" y="575"/>
                      <a:pt x="302" y="575"/>
                    </a:cubicBezTo>
                    <a:cubicBezTo>
                      <a:pt x="501" y="575"/>
                      <a:pt x="643" y="379"/>
                      <a:pt x="562" y="183"/>
                    </a:cubicBezTo>
                    <a:cubicBezTo>
                      <a:pt x="562" y="158"/>
                      <a:pt x="550" y="133"/>
                      <a:pt x="538" y="121"/>
                    </a:cubicBezTo>
                    <a:cubicBezTo>
                      <a:pt x="474" y="38"/>
                      <a:pt x="389" y="1"/>
                      <a:pt x="3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69" name="Google Shape;9069;p43"/>
              <p:cNvSpPr/>
              <p:nvPr/>
            </p:nvSpPr>
            <p:spPr>
              <a:xfrm>
                <a:off x="4053050" y="3649250"/>
                <a:ext cx="16650" cy="14225"/>
              </a:xfrm>
              <a:custGeom>
                <a:rect b="b" l="l" r="r" t="t"/>
                <a:pathLst>
                  <a:path extrusionOk="0" h="569" w="666">
                    <a:moveTo>
                      <a:pt x="296" y="1"/>
                    </a:moveTo>
                    <a:cubicBezTo>
                      <a:pt x="165" y="1"/>
                      <a:pt x="36" y="88"/>
                      <a:pt x="13" y="240"/>
                    </a:cubicBezTo>
                    <a:cubicBezTo>
                      <a:pt x="0" y="315"/>
                      <a:pt x="13" y="390"/>
                      <a:pt x="63" y="453"/>
                    </a:cubicBezTo>
                    <a:cubicBezTo>
                      <a:pt x="100" y="515"/>
                      <a:pt x="175" y="553"/>
                      <a:pt x="250" y="565"/>
                    </a:cubicBezTo>
                    <a:cubicBezTo>
                      <a:pt x="266" y="568"/>
                      <a:pt x="281" y="569"/>
                      <a:pt x="296" y="569"/>
                    </a:cubicBezTo>
                    <a:cubicBezTo>
                      <a:pt x="521" y="569"/>
                      <a:pt x="666" y="315"/>
                      <a:pt x="525" y="115"/>
                    </a:cubicBezTo>
                    <a:cubicBezTo>
                      <a:pt x="467" y="37"/>
                      <a:pt x="381" y="1"/>
                      <a:pt x="2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70" name="Google Shape;9070;p43"/>
              <p:cNvSpPr/>
              <p:nvPr/>
            </p:nvSpPr>
            <p:spPr>
              <a:xfrm>
                <a:off x="4080125" y="3720525"/>
                <a:ext cx="19825" cy="14450"/>
              </a:xfrm>
              <a:custGeom>
                <a:rect b="b" l="l" r="r" t="t"/>
                <a:pathLst>
                  <a:path extrusionOk="0" h="578" w="793">
                    <a:moveTo>
                      <a:pt x="405" y="0"/>
                    </a:moveTo>
                    <a:cubicBezTo>
                      <a:pt x="40" y="0"/>
                      <a:pt x="0" y="539"/>
                      <a:pt x="367" y="576"/>
                    </a:cubicBezTo>
                    <a:cubicBezTo>
                      <a:pt x="379" y="577"/>
                      <a:pt x="391" y="578"/>
                      <a:pt x="402" y="578"/>
                    </a:cubicBezTo>
                    <a:cubicBezTo>
                      <a:pt x="722" y="578"/>
                      <a:pt x="792" y="86"/>
                      <a:pt x="455" y="1"/>
                    </a:cubicBezTo>
                    <a:lnTo>
                      <a:pt x="430" y="1"/>
                    </a:lnTo>
                    <a:cubicBezTo>
                      <a:pt x="421" y="1"/>
                      <a:pt x="413" y="0"/>
                      <a:pt x="4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71" name="Google Shape;9071;p43"/>
              <p:cNvSpPr/>
              <p:nvPr/>
            </p:nvSpPr>
            <p:spPr>
              <a:xfrm>
                <a:off x="4042750" y="3765300"/>
                <a:ext cx="16575" cy="14375"/>
              </a:xfrm>
              <a:custGeom>
                <a:rect b="b" l="l" r="r" t="t"/>
                <a:pathLst>
                  <a:path extrusionOk="0" h="575" w="663">
                    <a:moveTo>
                      <a:pt x="334" y="0"/>
                    </a:moveTo>
                    <a:cubicBezTo>
                      <a:pt x="298" y="0"/>
                      <a:pt x="261" y="7"/>
                      <a:pt x="225" y="22"/>
                    </a:cubicBezTo>
                    <a:cubicBezTo>
                      <a:pt x="75" y="72"/>
                      <a:pt x="0" y="247"/>
                      <a:pt x="63" y="385"/>
                    </a:cubicBezTo>
                    <a:cubicBezTo>
                      <a:pt x="112" y="503"/>
                      <a:pt x="224" y="575"/>
                      <a:pt x="343" y="575"/>
                    </a:cubicBezTo>
                    <a:cubicBezTo>
                      <a:pt x="374" y="575"/>
                      <a:pt x="406" y="570"/>
                      <a:pt x="437" y="560"/>
                    </a:cubicBezTo>
                    <a:cubicBezTo>
                      <a:pt x="587" y="497"/>
                      <a:pt x="662" y="335"/>
                      <a:pt x="600" y="185"/>
                    </a:cubicBezTo>
                    <a:cubicBezTo>
                      <a:pt x="552" y="71"/>
                      <a:pt x="447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72" name="Google Shape;9072;p43"/>
              <p:cNvSpPr/>
              <p:nvPr/>
            </p:nvSpPr>
            <p:spPr>
              <a:xfrm>
                <a:off x="3920900" y="3850150"/>
                <a:ext cx="17025" cy="15050"/>
              </a:xfrm>
              <a:custGeom>
                <a:rect b="b" l="l" r="r" t="t"/>
                <a:pathLst>
                  <a:path extrusionOk="0" h="602" w="681">
                    <a:moveTo>
                      <a:pt x="295" y="1"/>
                    </a:moveTo>
                    <a:cubicBezTo>
                      <a:pt x="155" y="1"/>
                      <a:pt x="21" y="104"/>
                      <a:pt x="13" y="265"/>
                    </a:cubicBezTo>
                    <a:cubicBezTo>
                      <a:pt x="0" y="302"/>
                      <a:pt x="13" y="352"/>
                      <a:pt x="25" y="390"/>
                    </a:cubicBezTo>
                    <a:cubicBezTo>
                      <a:pt x="72" y="539"/>
                      <a:pt x="185" y="601"/>
                      <a:pt x="298" y="601"/>
                    </a:cubicBezTo>
                    <a:cubicBezTo>
                      <a:pt x="488" y="601"/>
                      <a:pt x="680" y="425"/>
                      <a:pt x="563" y="190"/>
                    </a:cubicBezTo>
                    <a:cubicBezTo>
                      <a:pt x="550" y="140"/>
                      <a:pt x="525" y="102"/>
                      <a:pt x="488" y="77"/>
                    </a:cubicBezTo>
                    <a:cubicBezTo>
                      <a:pt x="431" y="25"/>
                      <a:pt x="362" y="1"/>
                      <a:pt x="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73" name="Google Shape;9073;p43"/>
              <p:cNvSpPr/>
              <p:nvPr/>
            </p:nvSpPr>
            <p:spPr>
              <a:xfrm>
                <a:off x="4031175" y="3797475"/>
                <a:ext cx="17700" cy="14400"/>
              </a:xfrm>
              <a:custGeom>
                <a:rect b="b" l="l" r="r" t="t"/>
                <a:pathLst>
                  <a:path extrusionOk="0" h="576" w="708">
                    <a:moveTo>
                      <a:pt x="361" y="0"/>
                    </a:moveTo>
                    <a:cubicBezTo>
                      <a:pt x="324" y="0"/>
                      <a:pt x="287" y="7"/>
                      <a:pt x="251" y="22"/>
                    </a:cubicBezTo>
                    <a:cubicBezTo>
                      <a:pt x="13" y="110"/>
                      <a:pt x="1" y="447"/>
                      <a:pt x="238" y="547"/>
                    </a:cubicBezTo>
                    <a:cubicBezTo>
                      <a:pt x="280" y="567"/>
                      <a:pt x="322" y="576"/>
                      <a:pt x="363" y="576"/>
                    </a:cubicBezTo>
                    <a:cubicBezTo>
                      <a:pt x="553" y="576"/>
                      <a:pt x="708" y="380"/>
                      <a:pt x="626" y="185"/>
                    </a:cubicBezTo>
                    <a:cubicBezTo>
                      <a:pt x="588" y="71"/>
                      <a:pt x="477" y="0"/>
                      <a:pt x="3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74" name="Google Shape;9074;p43"/>
              <p:cNvSpPr/>
              <p:nvPr/>
            </p:nvSpPr>
            <p:spPr>
              <a:xfrm>
                <a:off x="3884925" y="3645325"/>
                <a:ext cx="17825" cy="14500"/>
              </a:xfrm>
              <a:custGeom>
                <a:rect b="b" l="l" r="r" t="t"/>
                <a:pathLst>
                  <a:path extrusionOk="0" h="580" w="713">
                    <a:moveTo>
                      <a:pt x="349" y="1"/>
                    </a:moveTo>
                    <a:cubicBezTo>
                      <a:pt x="174" y="1"/>
                      <a:pt x="0" y="155"/>
                      <a:pt x="65" y="372"/>
                    </a:cubicBezTo>
                    <a:cubicBezTo>
                      <a:pt x="106" y="519"/>
                      <a:pt x="213" y="580"/>
                      <a:pt x="322" y="580"/>
                    </a:cubicBezTo>
                    <a:cubicBezTo>
                      <a:pt x="513" y="580"/>
                      <a:pt x="713" y="397"/>
                      <a:pt x="602" y="160"/>
                    </a:cubicBezTo>
                    <a:cubicBezTo>
                      <a:pt x="544" y="48"/>
                      <a:pt x="446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75" name="Google Shape;9075;p43"/>
              <p:cNvSpPr/>
              <p:nvPr/>
            </p:nvSpPr>
            <p:spPr>
              <a:xfrm>
                <a:off x="3996775" y="3601900"/>
                <a:ext cx="17825" cy="14500"/>
              </a:xfrm>
              <a:custGeom>
                <a:rect b="b" l="l" r="r" t="t"/>
                <a:pathLst>
                  <a:path extrusionOk="0" h="580" w="713">
                    <a:moveTo>
                      <a:pt x="354" y="0"/>
                    </a:moveTo>
                    <a:cubicBezTo>
                      <a:pt x="179" y="0"/>
                      <a:pt x="0" y="155"/>
                      <a:pt x="65" y="372"/>
                    </a:cubicBezTo>
                    <a:cubicBezTo>
                      <a:pt x="110" y="519"/>
                      <a:pt x="218" y="580"/>
                      <a:pt x="328" y="580"/>
                    </a:cubicBezTo>
                    <a:cubicBezTo>
                      <a:pt x="518" y="580"/>
                      <a:pt x="713" y="397"/>
                      <a:pt x="602" y="160"/>
                    </a:cubicBezTo>
                    <a:cubicBezTo>
                      <a:pt x="548" y="48"/>
                      <a:pt x="452" y="0"/>
                      <a:pt x="3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76" name="Google Shape;9076;p43"/>
              <p:cNvSpPr/>
              <p:nvPr/>
            </p:nvSpPr>
            <p:spPr>
              <a:xfrm>
                <a:off x="3920800" y="3625925"/>
                <a:ext cx="16375" cy="14425"/>
              </a:xfrm>
              <a:custGeom>
                <a:rect b="b" l="l" r="r" t="t"/>
                <a:pathLst>
                  <a:path extrusionOk="0" h="577" w="655">
                    <a:moveTo>
                      <a:pt x="382" y="0"/>
                    </a:moveTo>
                    <a:cubicBezTo>
                      <a:pt x="185" y="0"/>
                      <a:pt x="0" y="209"/>
                      <a:pt x="117" y="424"/>
                    </a:cubicBezTo>
                    <a:cubicBezTo>
                      <a:pt x="167" y="499"/>
                      <a:pt x="229" y="561"/>
                      <a:pt x="317" y="574"/>
                    </a:cubicBezTo>
                    <a:cubicBezTo>
                      <a:pt x="332" y="576"/>
                      <a:pt x="347" y="577"/>
                      <a:pt x="362" y="577"/>
                    </a:cubicBezTo>
                    <a:cubicBezTo>
                      <a:pt x="506" y="577"/>
                      <a:pt x="632" y="472"/>
                      <a:pt x="654" y="336"/>
                    </a:cubicBezTo>
                    <a:cubicBezTo>
                      <a:pt x="654" y="299"/>
                      <a:pt x="654" y="261"/>
                      <a:pt x="654" y="224"/>
                    </a:cubicBezTo>
                    <a:cubicBezTo>
                      <a:pt x="642" y="211"/>
                      <a:pt x="642" y="199"/>
                      <a:pt x="642" y="186"/>
                    </a:cubicBezTo>
                    <a:cubicBezTo>
                      <a:pt x="629" y="161"/>
                      <a:pt x="617" y="136"/>
                      <a:pt x="604" y="111"/>
                    </a:cubicBezTo>
                    <a:cubicBezTo>
                      <a:pt x="540" y="33"/>
                      <a:pt x="460" y="0"/>
                      <a:pt x="3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77" name="Google Shape;9077;p43"/>
              <p:cNvSpPr/>
              <p:nvPr/>
            </p:nvSpPr>
            <p:spPr>
              <a:xfrm>
                <a:off x="3888400" y="3858825"/>
                <a:ext cx="17200" cy="14200"/>
              </a:xfrm>
              <a:custGeom>
                <a:rect b="b" l="l" r="r" t="t"/>
                <a:pathLst>
                  <a:path extrusionOk="0" h="568" w="688">
                    <a:moveTo>
                      <a:pt x="366" y="1"/>
                    </a:moveTo>
                    <a:cubicBezTo>
                      <a:pt x="332" y="1"/>
                      <a:pt x="297" y="6"/>
                      <a:pt x="263" y="18"/>
                    </a:cubicBezTo>
                    <a:cubicBezTo>
                      <a:pt x="226" y="43"/>
                      <a:pt x="188" y="68"/>
                      <a:pt x="151" y="105"/>
                    </a:cubicBezTo>
                    <a:cubicBezTo>
                      <a:pt x="1" y="268"/>
                      <a:pt x="113" y="543"/>
                      <a:pt x="338" y="568"/>
                    </a:cubicBezTo>
                    <a:cubicBezTo>
                      <a:pt x="388" y="568"/>
                      <a:pt x="426" y="568"/>
                      <a:pt x="476" y="555"/>
                    </a:cubicBezTo>
                    <a:cubicBezTo>
                      <a:pt x="626" y="493"/>
                      <a:pt x="688" y="330"/>
                      <a:pt x="638" y="180"/>
                    </a:cubicBezTo>
                    <a:cubicBezTo>
                      <a:pt x="590" y="64"/>
                      <a:pt x="482" y="1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78" name="Google Shape;9078;p43"/>
              <p:cNvSpPr/>
              <p:nvPr/>
            </p:nvSpPr>
            <p:spPr>
              <a:xfrm>
                <a:off x="4180200" y="3713125"/>
                <a:ext cx="15775" cy="14375"/>
              </a:xfrm>
              <a:custGeom>
                <a:rect b="b" l="l" r="r" t="t"/>
                <a:pathLst>
                  <a:path extrusionOk="0" h="575" w="631">
                    <a:moveTo>
                      <a:pt x="324" y="0"/>
                    </a:moveTo>
                    <a:cubicBezTo>
                      <a:pt x="244" y="0"/>
                      <a:pt x="162" y="35"/>
                      <a:pt x="101" y="110"/>
                    </a:cubicBezTo>
                    <a:cubicBezTo>
                      <a:pt x="1" y="235"/>
                      <a:pt x="13" y="410"/>
                      <a:pt x="138" y="510"/>
                    </a:cubicBezTo>
                    <a:cubicBezTo>
                      <a:pt x="194" y="555"/>
                      <a:pt x="257" y="575"/>
                      <a:pt x="319" y="575"/>
                    </a:cubicBezTo>
                    <a:cubicBezTo>
                      <a:pt x="480" y="575"/>
                      <a:pt x="631" y="440"/>
                      <a:pt x="613" y="260"/>
                    </a:cubicBezTo>
                    <a:cubicBezTo>
                      <a:pt x="590" y="96"/>
                      <a:pt x="459" y="0"/>
                      <a:pt x="3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79" name="Google Shape;9079;p43"/>
              <p:cNvSpPr/>
              <p:nvPr/>
            </p:nvSpPr>
            <p:spPr>
              <a:xfrm>
                <a:off x="4217375" y="3692425"/>
                <a:ext cx="18250" cy="14475"/>
              </a:xfrm>
              <a:custGeom>
                <a:rect b="b" l="l" r="r" t="t"/>
                <a:pathLst>
                  <a:path extrusionOk="0" h="579" w="730">
                    <a:moveTo>
                      <a:pt x="356" y="0"/>
                    </a:moveTo>
                    <a:cubicBezTo>
                      <a:pt x="260" y="0"/>
                      <a:pt x="165" y="47"/>
                      <a:pt x="113" y="138"/>
                    </a:cubicBezTo>
                    <a:cubicBezTo>
                      <a:pt x="1" y="313"/>
                      <a:pt x="113" y="550"/>
                      <a:pt x="313" y="575"/>
                    </a:cubicBezTo>
                    <a:cubicBezTo>
                      <a:pt x="328" y="578"/>
                      <a:pt x="343" y="579"/>
                      <a:pt x="357" y="579"/>
                    </a:cubicBezTo>
                    <a:cubicBezTo>
                      <a:pt x="583" y="579"/>
                      <a:pt x="729" y="313"/>
                      <a:pt x="588" y="125"/>
                    </a:cubicBezTo>
                    <a:cubicBezTo>
                      <a:pt x="534" y="41"/>
                      <a:pt x="445" y="0"/>
                      <a:pt x="3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80" name="Google Shape;9080;p43"/>
              <p:cNvSpPr/>
              <p:nvPr/>
            </p:nvSpPr>
            <p:spPr>
              <a:xfrm>
                <a:off x="4150575" y="3679400"/>
                <a:ext cx="18275" cy="14675"/>
              </a:xfrm>
              <a:custGeom>
                <a:rect b="b" l="l" r="r" t="t"/>
                <a:pathLst>
                  <a:path extrusionOk="0" h="587" w="731">
                    <a:moveTo>
                      <a:pt x="383" y="1"/>
                    </a:moveTo>
                    <a:cubicBezTo>
                      <a:pt x="187" y="1"/>
                      <a:pt x="0" y="205"/>
                      <a:pt x="123" y="434"/>
                    </a:cubicBezTo>
                    <a:cubicBezTo>
                      <a:pt x="179" y="541"/>
                      <a:pt x="273" y="586"/>
                      <a:pt x="367" y="586"/>
                    </a:cubicBezTo>
                    <a:cubicBezTo>
                      <a:pt x="548" y="586"/>
                      <a:pt x="730" y="418"/>
                      <a:pt x="648" y="197"/>
                    </a:cubicBezTo>
                    <a:cubicBezTo>
                      <a:pt x="636" y="172"/>
                      <a:pt x="623" y="147"/>
                      <a:pt x="611" y="122"/>
                    </a:cubicBezTo>
                    <a:cubicBezTo>
                      <a:pt x="548" y="37"/>
                      <a:pt x="465" y="1"/>
                      <a:pt x="3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81" name="Google Shape;9081;p43"/>
              <p:cNvSpPr/>
              <p:nvPr/>
            </p:nvSpPr>
            <p:spPr>
              <a:xfrm>
                <a:off x="4162075" y="3640450"/>
                <a:ext cx="15025" cy="14350"/>
              </a:xfrm>
              <a:custGeom>
                <a:rect b="b" l="l" r="r" t="t"/>
                <a:pathLst>
                  <a:path extrusionOk="0" h="574" w="601">
                    <a:moveTo>
                      <a:pt x="298" y="1"/>
                    </a:moveTo>
                    <a:cubicBezTo>
                      <a:pt x="214" y="1"/>
                      <a:pt x="131" y="36"/>
                      <a:pt x="76" y="105"/>
                    </a:cubicBezTo>
                    <a:cubicBezTo>
                      <a:pt x="26" y="167"/>
                      <a:pt x="1" y="242"/>
                      <a:pt x="13" y="317"/>
                    </a:cubicBezTo>
                    <a:cubicBezTo>
                      <a:pt x="29" y="476"/>
                      <a:pt x="165" y="574"/>
                      <a:pt x="304" y="574"/>
                    </a:cubicBezTo>
                    <a:cubicBezTo>
                      <a:pt x="385" y="574"/>
                      <a:pt x="466" y="541"/>
                      <a:pt x="526" y="467"/>
                    </a:cubicBezTo>
                    <a:cubicBezTo>
                      <a:pt x="576" y="417"/>
                      <a:pt x="601" y="330"/>
                      <a:pt x="588" y="255"/>
                    </a:cubicBezTo>
                    <a:cubicBezTo>
                      <a:pt x="588" y="230"/>
                      <a:pt x="576" y="205"/>
                      <a:pt x="576" y="192"/>
                    </a:cubicBezTo>
                    <a:cubicBezTo>
                      <a:pt x="551" y="142"/>
                      <a:pt x="526" y="92"/>
                      <a:pt x="488" y="67"/>
                    </a:cubicBezTo>
                    <a:cubicBezTo>
                      <a:pt x="433" y="23"/>
                      <a:pt x="365" y="1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82" name="Google Shape;9082;p43"/>
              <p:cNvSpPr/>
              <p:nvPr/>
            </p:nvSpPr>
            <p:spPr>
              <a:xfrm>
                <a:off x="4196450" y="3639775"/>
                <a:ext cx="17425" cy="14600"/>
              </a:xfrm>
              <a:custGeom>
                <a:rect b="b" l="l" r="r" t="t"/>
                <a:pathLst>
                  <a:path extrusionOk="0" h="584" w="697">
                    <a:moveTo>
                      <a:pt x="351" y="1"/>
                    </a:moveTo>
                    <a:cubicBezTo>
                      <a:pt x="257" y="1"/>
                      <a:pt x="165" y="47"/>
                      <a:pt x="113" y="144"/>
                    </a:cubicBezTo>
                    <a:cubicBezTo>
                      <a:pt x="0" y="319"/>
                      <a:pt x="113" y="544"/>
                      <a:pt x="313" y="582"/>
                    </a:cubicBezTo>
                    <a:cubicBezTo>
                      <a:pt x="324" y="583"/>
                      <a:pt x="336" y="584"/>
                      <a:pt x="347" y="584"/>
                    </a:cubicBezTo>
                    <a:cubicBezTo>
                      <a:pt x="544" y="584"/>
                      <a:pt x="696" y="384"/>
                      <a:pt x="625" y="194"/>
                    </a:cubicBezTo>
                    <a:cubicBezTo>
                      <a:pt x="613" y="169"/>
                      <a:pt x="600" y="144"/>
                      <a:pt x="588" y="119"/>
                    </a:cubicBezTo>
                    <a:cubicBezTo>
                      <a:pt x="528" y="41"/>
                      <a:pt x="438" y="1"/>
                      <a:pt x="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83" name="Google Shape;9083;p43"/>
              <p:cNvSpPr/>
              <p:nvPr/>
            </p:nvSpPr>
            <p:spPr>
              <a:xfrm>
                <a:off x="4230200" y="3659375"/>
                <a:ext cx="16250" cy="14575"/>
              </a:xfrm>
              <a:custGeom>
                <a:rect b="b" l="l" r="r" t="t"/>
                <a:pathLst>
                  <a:path extrusionOk="0" h="583" w="650">
                    <a:moveTo>
                      <a:pt x="334" y="1"/>
                    </a:moveTo>
                    <a:cubicBezTo>
                      <a:pt x="298" y="1"/>
                      <a:pt x="261" y="8"/>
                      <a:pt x="225" y="23"/>
                    </a:cubicBezTo>
                    <a:cubicBezTo>
                      <a:pt x="75" y="85"/>
                      <a:pt x="0" y="248"/>
                      <a:pt x="63" y="398"/>
                    </a:cubicBezTo>
                    <a:cubicBezTo>
                      <a:pt x="101" y="512"/>
                      <a:pt x="211" y="582"/>
                      <a:pt x="322" y="582"/>
                    </a:cubicBezTo>
                    <a:cubicBezTo>
                      <a:pt x="357" y="582"/>
                      <a:pt x="392" y="575"/>
                      <a:pt x="425" y="560"/>
                    </a:cubicBezTo>
                    <a:cubicBezTo>
                      <a:pt x="575" y="510"/>
                      <a:pt x="650" y="335"/>
                      <a:pt x="600" y="185"/>
                    </a:cubicBezTo>
                    <a:cubicBezTo>
                      <a:pt x="552" y="71"/>
                      <a:pt x="447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84" name="Google Shape;9084;p43"/>
              <p:cNvSpPr/>
              <p:nvPr/>
            </p:nvSpPr>
            <p:spPr>
              <a:xfrm>
                <a:off x="4138575" y="3579850"/>
                <a:ext cx="16200" cy="11675"/>
              </a:xfrm>
              <a:custGeom>
                <a:rect b="b" l="l" r="r" t="t"/>
                <a:pathLst>
                  <a:path extrusionOk="0" h="467" w="648">
                    <a:moveTo>
                      <a:pt x="304" y="1"/>
                    </a:moveTo>
                    <a:cubicBezTo>
                      <a:pt x="164" y="1"/>
                      <a:pt x="51" y="96"/>
                      <a:pt x="29" y="242"/>
                    </a:cubicBezTo>
                    <a:cubicBezTo>
                      <a:pt x="1" y="398"/>
                      <a:pt x="132" y="467"/>
                      <a:pt x="274" y="467"/>
                    </a:cubicBezTo>
                    <a:cubicBezTo>
                      <a:pt x="452" y="467"/>
                      <a:pt x="648" y="360"/>
                      <a:pt x="578" y="180"/>
                    </a:cubicBezTo>
                    <a:cubicBezTo>
                      <a:pt x="541" y="80"/>
                      <a:pt x="453" y="17"/>
                      <a:pt x="353" y="5"/>
                    </a:cubicBezTo>
                    <a:cubicBezTo>
                      <a:pt x="337" y="2"/>
                      <a:pt x="320" y="1"/>
                      <a:pt x="3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85" name="Google Shape;9085;p43"/>
              <p:cNvSpPr/>
              <p:nvPr/>
            </p:nvSpPr>
            <p:spPr>
              <a:xfrm>
                <a:off x="4176150" y="3567925"/>
                <a:ext cx="15775" cy="14625"/>
              </a:xfrm>
              <a:custGeom>
                <a:rect b="b" l="l" r="r" t="t"/>
                <a:pathLst>
                  <a:path extrusionOk="0" h="585" w="631">
                    <a:moveTo>
                      <a:pt x="322" y="0"/>
                    </a:moveTo>
                    <a:cubicBezTo>
                      <a:pt x="241" y="0"/>
                      <a:pt x="160" y="33"/>
                      <a:pt x="100" y="107"/>
                    </a:cubicBezTo>
                    <a:cubicBezTo>
                      <a:pt x="0" y="232"/>
                      <a:pt x="25" y="419"/>
                      <a:pt x="138" y="519"/>
                    </a:cubicBezTo>
                    <a:cubicBezTo>
                      <a:pt x="193" y="564"/>
                      <a:pt x="256" y="584"/>
                      <a:pt x="317" y="584"/>
                    </a:cubicBezTo>
                    <a:cubicBezTo>
                      <a:pt x="479" y="584"/>
                      <a:pt x="631" y="447"/>
                      <a:pt x="613" y="257"/>
                    </a:cubicBezTo>
                    <a:cubicBezTo>
                      <a:pt x="597" y="99"/>
                      <a:pt x="461" y="0"/>
                      <a:pt x="3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86" name="Google Shape;9086;p43"/>
              <p:cNvSpPr/>
              <p:nvPr/>
            </p:nvSpPr>
            <p:spPr>
              <a:xfrm>
                <a:off x="4123975" y="3612775"/>
                <a:ext cx="19475" cy="14975"/>
              </a:xfrm>
              <a:custGeom>
                <a:rect b="b" l="l" r="r" t="t"/>
                <a:pathLst>
                  <a:path extrusionOk="0" h="599" w="779">
                    <a:moveTo>
                      <a:pt x="334" y="1"/>
                    </a:moveTo>
                    <a:cubicBezTo>
                      <a:pt x="246" y="1"/>
                      <a:pt x="158" y="39"/>
                      <a:pt x="100" y="112"/>
                    </a:cubicBezTo>
                    <a:cubicBezTo>
                      <a:pt x="0" y="237"/>
                      <a:pt x="25" y="412"/>
                      <a:pt x="150" y="512"/>
                    </a:cubicBezTo>
                    <a:cubicBezTo>
                      <a:pt x="214" y="573"/>
                      <a:pt x="282" y="599"/>
                      <a:pt x="347" y="599"/>
                    </a:cubicBezTo>
                    <a:cubicBezTo>
                      <a:pt x="587" y="599"/>
                      <a:pt x="778" y="249"/>
                      <a:pt x="513" y="62"/>
                    </a:cubicBezTo>
                    <a:cubicBezTo>
                      <a:pt x="460" y="21"/>
                      <a:pt x="397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87" name="Google Shape;9087;p43"/>
              <p:cNvSpPr/>
              <p:nvPr/>
            </p:nvSpPr>
            <p:spPr>
              <a:xfrm>
                <a:off x="4203325" y="3602200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34" y="1"/>
                    </a:moveTo>
                    <a:cubicBezTo>
                      <a:pt x="298" y="1"/>
                      <a:pt x="261" y="8"/>
                      <a:pt x="225" y="23"/>
                    </a:cubicBezTo>
                    <a:cubicBezTo>
                      <a:pt x="75" y="73"/>
                      <a:pt x="0" y="248"/>
                      <a:pt x="63" y="398"/>
                    </a:cubicBezTo>
                    <a:cubicBezTo>
                      <a:pt x="102" y="506"/>
                      <a:pt x="219" y="576"/>
                      <a:pt x="341" y="576"/>
                    </a:cubicBezTo>
                    <a:cubicBezTo>
                      <a:pt x="373" y="576"/>
                      <a:pt x="406" y="571"/>
                      <a:pt x="438" y="560"/>
                    </a:cubicBezTo>
                    <a:cubicBezTo>
                      <a:pt x="575" y="498"/>
                      <a:pt x="650" y="335"/>
                      <a:pt x="600" y="185"/>
                    </a:cubicBezTo>
                    <a:cubicBezTo>
                      <a:pt x="553" y="71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88" name="Google Shape;9088;p43"/>
              <p:cNvSpPr/>
              <p:nvPr/>
            </p:nvSpPr>
            <p:spPr>
              <a:xfrm>
                <a:off x="4294225" y="3668025"/>
                <a:ext cx="19250" cy="14425"/>
              </a:xfrm>
              <a:custGeom>
                <a:rect b="b" l="l" r="r" t="t"/>
                <a:pathLst>
                  <a:path extrusionOk="0" h="577" w="770">
                    <a:moveTo>
                      <a:pt x="381" y="0"/>
                    </a:moveTo>
                    <a:cubicBezTo>
                      <a:pt x="371" y="0"/>
                      <a:pt x="361" y="1"/>
                      <a:pt x="351" y="2"/>
                    </a:cubicBezTo>
                    <a:cubicBezTo>
                      <a:pt x="101" y="27"/>
                      <a:pt x="1" y="352"/>
                      <a:pt x="201" y="514"/>
                    </a:cubicBezTo>
                    <a:cubicBezTo>
                      <a:pt x="254" y="557"/>
                      <a:pt x="319" y="577"/>
                      <a:pt x="384" y="577"/>
                    </a:cubicBezTo>
                    <a:cubicBezTo>
                      <a:pt x="470" y="577"/>
                      <a:pt x="556" y="541"/>
                      <a:pt x="613" y="477"/>
                    </a:cubicBezTo>
                    <a:cubicBezTo>
                      <a:pt x="769" y="285"/>
                      <a:pt x="626" y="0"/>
                      <a:pt x="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89" name="Google Shape;9089;p43"/>
              <p:cNvSpPr/>
              <p:nvPr/>
            </p:nvSpPr>
            <p:spPr>
              <a:xfrm>
                <a:off x="4270125" y="3603900"/>
                <a:ext cx="16900" cy="14550"/>
              </a:xfrm>
              <a:custGeom>
                <a:rect b="b" l="l" r="r" t="t"/>
                <a:pathLst>
                  <a:path extrusionOk="0" h="582" w="676">
                    <a:moveTo>
                      <a:pt x="371" y="1"/>
                    </a:moveTo>
                    <a:cubicBezTo>
                      <a:pt x="172" y="1"/>
                      <a:pt x="0" y="219"/>
                      <a:pt x="115" y="430"/>
                    </a:cubicBezTo>
                    <a:cubicBezTo>
                      <a:pt x="173" y="535"/>
                      <a:pt x="270" y="582"/>
                      <a:pt x="367" y="582"/>
                    </a:cubicBezTo>
                    <a:cubicBezTo>
                      <a:pt x="523" y="582"/>
                      <a:pt x="676" y="460"/>
                      <a:pt x="653" y="267"/>
                    </a:cubicBezTo>
                    <a:cubicBezTo>
                      <a:pt x="653" y="230"/>
                      <a:pt x="653" y="217"/>
                      <a:pt x="640" y="192"/>
                    </a:cubicBezTo>
                    <a:cubicBezTo>
                      <a:pt x="615" y="142"/>
                      <a:pt x="590" y="105"/>
                      <a:pt x="553" y="67"/>
                    </a:cubicBezTo>
                    <a:cubicBezTo>
                      <a:pt x="494" y="21"/>
                      <a:pt x="431" y="1"/>
                      <a:pt x="3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90" name="Google Shape;9090;p43"/>
              <p:cNvSpPr/>
              <p:nvPr/>
            </p:nvSpPr>
            <p:spPr>
              <a:xfrm>
                <a:off x="4264875" y="364017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1" y="0"/>
                    </a:moveTo>
                    <a:cubicBezTo>
                      <a:pt x="289" y="0"/>
                      <a:pt x="257" y="5"/>
                      <a:pt x="225" y="16"/>
                    </a:cubicBezTo>
                    <a:cubicBezTo>
                      <a:pt x="75" y="78"/>
                      <a:pt x="0" y="241"/>
                      <a:pt x="63" y="391"/>
                    </a:cubicBezTo>
                    <a:cubicBezTo>
                      <a:pt x="101" y="505"/>
                      <a:pt x="211" y="575"/>
                      <a:pt x="322" y="575"/>
                    </a:cubicBezTo>
                    <a:cubicBezTo>
                      <a:pt x="357" y="575"/>
                      <a:pt x="392" y="568"/>
                      <a:pt x="425" y="553"/>
                    </a:cubicBezTo>
                    <a:cubicBezTo>
                      <a:pt x="575" y="503"/>
                      <a:pt x="650" y="328"/>
                      <a:pt x="600" y="178"/>
                    </a:cubicBezTo>
                    <a:cubicBezTo>
                      <a:pt x="551" y="70"/>
                      <a:pt x="439" y="0"/>
                      <a:pt x="3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91" name="Google Shape;9091;p43"/>
              <p:cNvSpPr/>
              <p:nvPr/>
            </p:nvSpPr>
            <p:spPr>
              <a:xfrm>
                <a:off x="4246425" y="3534575"/>
                <a:ext cx="16050" cy="14225"/>
              </a:xfrm>
              <a:custGeom>
                <a:rect b="b" l="l" r="r" t="t"/>
                <a:pathLst>
                  <a:path extrusionOk="0" h="569" w="642">
                    <a:moveTo>
                      <a:pt x="296" y="0"/>
                    </a:moveTo>
                    <a:cubicBezTo>
                      <a:pt x="161" y="0"/>
                      <a:pt x="36" y="105"/>
                      <a:pt x="13" y="241"/>
                    </a:cubicBezTo>
                    <a:cubicBezTo>
                      <a:pt x="1" y="316"/>
                      <a:pt x="13" y="391"/>
                      <a:pt x="63" y="454"/>
                    </a:cubicBezTo>
                    <a:cubicBezTo>
                      <a:pt x="125" y="534"/>
                      <a:pt x="207" y="569"/>
                      <a:pt x="287" y="569"/>
                    </a:cubicBezTo>
                    <a:cubicBezTo>
                      <a:pt x="468" y="569"/>
                      <a:pt x="641" y="395"/>
                      <a:pt x="563" y="179"/>
                    </a:cubicBezTo>
                    <a:cubicBezTo>
                      <a:pt x="563" y="154"/>
                      <a:pt x="551" y="141"/>
                      <a:pt x="526" y="116"/>
                    </a:cubicBezTo>
                    <a:cubicBezTo>
                      <a:pt x="488" y="54"/>
                      <a:pt x="413" y="16"/>
                      <a:pt x="338" y="4"/>
                    </a:cubicBezTo>
                    <a:cubicBezTo>
                      <a:pt x="324" y="1"/>
                      <a:pt x="310" y="0"/>
                      <a:pt x="2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92" name="Google Shape;9092;p43"/>
              <p:cNvSpPr/>
              <p:nvPr/>
            </p:nvSpPr>
            <p:spPr>
              <a:xfrm>
                <a:off x="4232375" y="3580975"/>
                <a:ext cx="16575" cy="14425"/>
              </a:xfrm>
              <a:custGeom>
                <a:rect b="b" l="l" r="r" t="t"/>
                <a:pathLst>
                  <a:path extrusionOk="0" h="577" w="663">
                    <a:moveTo>
                      <a:pt x="334" y="0"/>
                    </a:moveTo>
                    <a:cubicBezTo>
                      <a:pt x="298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63" y="397"/>
                    </a:cubicBezTo>
                    <a:cubicBezTo>
                      <a:pt x="102" y="513"/>
                      <a:pt x="215" y="576"/>
                      <a:pt x="333" y="576"/>
                    </a:cubicBezTo>
                    <a:cubicBezTo>
                      <a:pt x="368" y="576"/>
                      <a:pt x="404" y="571"/>
                      <a:pt x="438" y="559"/>
                    </a:cubicBezTo>
                    <a:cubicBezTo>
                      <a:pt x="588" y="497"/>
                      <a:pt x="663" y="335"/>
                      <a:pt x="600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93" name="Google Shape;9093;p43"/>
              <p:cNvSpPr/>
              <p:nvPr/>
            </p:nvSpPr>
            <p:spPr>
              <a:xfrm>
                <a:off x="4112725" y="3735675"/>
                <a:ext cx="17225" cy="14400"/>
              </a:xfrm>
              <a:custGeom>
                <a:rect b="b" l="l" r="r" t="t"/>
                <a:pathLst>
                  <a:path extrusionOk="0" h="576" w="689">
                    <a:moveTo>
                      <a:pt x="313" y="0"/>
                    </a:moveTo>
                    <a:cubicBezTo>
                      <a:pt x="179" y="0"/>
                      <a:pt x="48" y="92"/>
                      <a:pt x="25" y="245"/>
                    </a:cubicBezTo>
                    <a:cubicBezTo>
                      <a:pt x="0" y="407"/>
                      <a:pt x="113" y="545"/>
                      <a:pt x="263" y="570"/>
                    </a:cubicBezTo>
                    <a:cubicBezTo>
                      <a:pt x="283" y="574"/>
                      <a:pt x="303" y="576"/>
                      <a:pt x="322" y="576"/>
                    </a:cubicBezTo>
                    <a:cubicBezTo>
                      <a:pt x="550" y="576"/>
                      <a:pt x="688" y="316"/>
                      <a:pt x="550" y="120"/>
                    </a:cubicBezTo>
                    <a:cubicBezTo>
                      <a:pt x="487" y="37"/>
                      <a:pt x="399" y="0"/>
                      <a:pt x="3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94" name="Google Shape;9094;p43"/>
              <p:cNvSpPr/>
              <p:nvPr/>
            </p:nvSpPr>
            <p:spPr>
              <a:xfrm>
                <a:off x="4116750" y="3698450"/>
                <a:ext cx="17250" cy="12850"/>
              </a:xfrm>
              <a:custGeom>
                <a:rect b="b" l="l" r="r" t="t"/>
                <a:pathLst>
                  <a:path extrusionOk="0" h="514" w="690">
                    <a:moveTo>
                      <a:pt x="489" y="0"/>
                    </a:moveTo>
                    <a:cubicBezTo>
                      <a:pt x="277" y="0"/>
                      <a:pt x="1" y="289"/>
                      <a:pt x="214" y="447"/>
                    </a:cubicBezTo>
                    <a:cubicBezTo>
                      <a:pt x="264" y="491"/>
                      <a:pt x="329" y="513"/>
                      <a:pt x="394" y="513"/>
                    </a:cubicBezTo>
                    <a:cubicBezTo>
                      <a:pt x="476" y="513"/>
                      <a:pt x="559" y="479"/>
                      <a:pt x="614" y="409"/>
                    </a:cubicBezTo>
                    <a:cubicBezTo>
                      <a:pt x="664" y="347"/>
                      <a:pt x="689" y="272"/>
                      <a:pt x="677" y="197"/>
                    </a:cubicBezTo>
                    <a:cubicBezTo>
                      <a:pt x="677" y="172"/>
                      <a:pt x="664" y="147"/>
                      <a:pt x="664" y="122"/>
                    </a:cubicBezTo>
                    <a:cubicBezTo>
                      <a:pt x="629" y="35"/>
                      <a:pt x="563" y="0"/>
                      <a:pt x="4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95" name="Google Shape;9095;p43"/>
              <p:cNvSpPr/>
              <p:nvPr/>
            </p:nvSpPr>
            <p:spPr>
              <a:xfrm>
                <a:off x="4085550" y="3675850"/>
                <a:ext cx="17375" cy="14525"/>
              </a:xfrm>
              <a:custGeom>
                <a:rect b="b" l="l" r="r" t="t"/>
                <a:pathLst>
                  <a:path extrusionOk="0" h="581" w="695">
                    <a:moveTo>
                      <a:pt x="349" y="1"/>
                    </a:moveTo>
                    <a:cubicBezTo>
                      <a:pt x="253" y="1"/>
                      <a:pt x="158" y="48"/>
                      <a:pt x="100" y="139"/>
                    </a:cubicBezTo>
                    <a:cubicBezTo>
                      <a:pt x="0" y="326"/>
                      <a:pt x="100" y="551"/>
                      <a:pt x="313" y="576"/>
                    </a:cubicBezTo>
                    <a:cubicBezTo>
                      <a:pt x="329" y="579"/>
                      <a:pt x="345" y="580"/>
                      <a:pt x="361" y="580"/>
                    </a:cubicBezTo>
                    <a:cubicBezTo>
                      <a:pt x="551" y="580"/>
                      <a:pt x="694" y="384"/>
                      <a:pt x="625" y="189"/>
                    </a:cubicBezTo>
                    <a:cubicBezTo>
                      <a:pt x="612" y="164"/>
                      <a:pt x="600" y="151"/>
                      <a:pt x="587" y="126"/>
                    </a:cubicBezTo>
                    <a:cubicBezTo>
                      <a:pt x="527" y="42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96" name="Google Shape;9096;p43"/>
              <p:cNvSpPr/>
              <p:nvPr/>
            </p:nvSpPr>
            <p:spPr>
              <a:xfrm>
                <a:off x="4061450" y="3610350"/>
                <a:ext cx="17375" cy="12800"/>
              </a:xfrm>
              <a:custGeom>
                <a:rect b="b" l="l" r="r" t="t"/>
                <a:pathLst>
                  <a:path extrusionOk="0" h="512" w="695">
                    <a:moveTo>
                      <a:pt x="489" y="0"/>
                    </a:moveTo>
                    <a:cubicBezTo>
                      <a:pt x="277" y="0"/>
                      <a:pt x="1" y="289"/>
                      <a:pt x="214" y="447"/>
                    </a:cubicBezTo>
                    <a:cubicBezTo>
                      <a:pt x="270" y="492"/>
                      <a:pt x="332" y="512"/>
                      <a:pt x="393" y="512"/>
                    </a:cubicBezTo>
                    <a:cubicBezTo>
                      <a:pt x="550" y="512"/>
                      <a:pt x="695" y="377"/>
                      <a:pt x="677" y="197"/>
                    </a:cubicBezTo>
                    <a:cubicBezTo>
                      <a:pt x="677" y="172"/>
                      <a:pt x="664" y="147"/>
                      <a:pt x="664" y="122"/>
                    </a:cubicBezTo>
                    <a:cubicBezTo>
                      <a:pt x="629" y="35"/>
                      <a:pt x="563" y="0"/>
                      <a:pt x="4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97" name="Google Shape;9097;p43"/>
              <p:cNvSpPr/>
              <p:nvPr/>
            </p:nvSpPr>
            <p:spPr>
              <a:xfrm>
                <a:off x="4087800" y="3636925"/>
                <a:ext cx="19175" cy="14400"/>
              </a:xfrm>
              <a:custGeom>
                <a:rect b="b" l="l" r="r" t="t"/>
                <a:pathLst>
                  <a:path extrusionOk="0" h="576" w="767">
                    <a:moveTo>
                      <a:pt x="397" y="0"/>
                    </a:moveTo>
                    <a:cubicBezTo>
                      <a:pt x="62" y="0"/>
                      <a:pt x="0" y="536"/>
                      <a:pt x="385" y="571"/>
                    </a:cubicBezTo>
                    <a:cubicBezTo>
                      <a:pt x="403" y="574"/>
                      <a:pt x="420" y="575"/>
                      <a:pt x="436" y="575"/>
                    </a:cubicBezTo>
                    <a:cubicBezTo>
                      <a:pt x="634" y="575"/>
                      <a:pt x="767" y="379"/>
                      <a:pt x="697" y="184"/>
                    </a:cubicBezTo>
                    <a:cubicBezTo>
                      <a:pt x="685" y="159"/>
                      <a:pt x="672" y="134"/>
                      <a:pt x="660" y="121"/>
                    </a:cubicBezTo>
                    <a:cubicBezTo>
                      <a:pt x="622" y="59"/>
                      <a:pt x="547" y="21"/>
                      <a:pt x="472" y="9"/>
                    </a:cubicBezTo>
                    <a:cubicBezTo>
                      <a:pt x="446" y="3"/>
                      <a:pt x="421" y="0"/>
                      <a:pt x="3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98" name="Google Shape;9098;p43"/>
              <p:cNvSpPr/>
              <p:nvPr/>
            </p:nvSpPr>
            <p:spPr>
              <a:xfrm>
                <a:off x="4235200" y="3620600"/>
                <a:ext cx="16650" cy="14450"/>
              </a:xfrm>
              <a:custGeom>
                <a:rect b="b" l="l" r="r" t="t"/>
                <a:pathLst>
                  <a:path extrusionOk="0" h="578" w="666">
                    <a:moveTo>
                      <a:pt x="293" y="1"/>
                    </a:moveTo>
                    <a:cubicBezTo>
                      <a:pt x="162" y="1"/>
                      <a:pt x="35" y="91"/>
                      <a:pt x="13" y="249"/>
                    </a:cubicBezTo>
                    <a:cubicBezTo>
                      <a:pt x="0" y="324"/>
                      <a:pt x="13" y="399"/>
                      <a:pt x="63" y="462"/>
                    </a:cubicBezTo>
                    <a:cubicBezTo>
                      <a:pt x="100" y="524"/>
                      <a:pt x="175" y="562"/>
                      <a:pt x="250" y="574"/>
                    </a:cubicBezTo>
                    <a:cubicBezTo>
                      <a:pt x="265" y="576"/>
                      <a:pt x="280" y="577"/>
                      <a:pt x="294" y="577"/>
                    </a:cubicBezTo>
                    <a:cubicBezTo>
                      <a:pt x="520" y="577"/>
                      <a:pt x="666" y="312"/>
                      <a:pt x="525" y="124"/>
                    </a:cubicBezTo>
                    <a:cubicBezTo>
                      <a:pt x="465" y="40"/>
                      <a:pt x="378" y="1"/>
                      <a:pt x="2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99" name="Google Shape;9099;p43"/>
              <p:cNvSpPr/>
              <p:nvPr/>
            </p:nvSpPr>
            <p:spPr>
              <a:xfrm>
                <a:off x="4167075" y="3606500"/>
                <a:ext cx="17675" cy="14525"/>
              </a:xfrm>
              <a:custGeom>
                <a:rect b="b" l="l" r="r" t="t"/>
                <a:pathLst>
                  <a:path extrusionOk="0" h="581" w="707">
                    <a:moveTo>
                      <a:pt x="360" y="1"/>
                    </a:moveTo>
                    <a:cubicBezTo>
                      <a:pt x="267" y="1"/>
                      <a:pt x="171" y="48"/>
                      <a:pt x="113" y="138"/>
                    </a:cubicBezTo>
                    <a:cubicBezTo>
                      <a:pt x="1" y="313"/>
                      <a:pt x="113" y="551"/>
                      <a:pt x="313" y="576"/>
                    </a:cubicBezTo>
                    <a:cubicBezTo>
                      <a:pt x="331" y="579"/>
                      <a:pt x="348" y="580"/>
                      <a:pt x="365" y="580"/>
                    </a:cubicBezTo>
                    <a:cubicBezTo>
                      <a:pt x="564" y="580"/>
                      <a:pt x="706" y="384"/>
                      <a:pt x="626" y="188"/>
                    </a:cubicBezTo>
                    <a:cubicBezTo>
                      <a:pt x="626" y="163"/>
                      <a:pt x="613" y="138"/>
                      <a:pt x="588" y="126"/>
                    </a:cubicBezTo>
                    <a:cubicBezTo>
                      <a:pt x="534" y="41"/>
                      <a:pt x="448" y="1"/>
                      <a:pt x="3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00" name="Google Shape;9100;p43"/>
              <p:cNvSpPr/>
              <p:nvPr/>
            </p:nvSpPr>
            <p:spPr>
              <a:xfrm>
                <a:off x="4186375" y="3675675"/>
                <a:ext cx="16200" cy="11775"/>
              </a:xfrm>
              <a:custGeom>
                <a:rect b="b" l="l" r="r" t="t"/>
                <a:pathLst>
                  <a:path extrusionOk="0" h="471" w="648">
                    <a:moveTo>
                      <a:pt x="314" y="1"/>
                    </a:moveTo>
                    <a:cubicBezTo>
                      <a:pt x="182" y="1"/>
                      <a:pt x="51" y="93"/>
                      <a:pt x="29" y="246"/>
                    </a:cubicBezTo>
                    <a:cubicBezTo>
                      <a:pt x="1" y="401"/>
                      <a:pt x="132" y="470"/>
                      <a:pt x="274" y="470"/>
                    </a:cubicBezTo>
                    <a:cubicBezTo>
                      <a:pt x="452" y="470"/>
                      <a:pt x="648" y="363"/>
                      <a:pt x="578" y="183"/>
                    </a:cubicBezTo>
                    <a:cubicBezTo>
                      <a:pt x="566" y="158"/>
                      <a:pt x="553" y="133"/>
                      <a:pt x="541" y="121"/>
                    </a:cubicBezTo>
                    <a:cubicBezTo>
                      <a:pt x="483" y="38"/>
                      <a:pt x="398" y="1"/>
                      <a:pt x="31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01" name="Google Shape;9101;p43"/>
              <p:cNvSpPr/>
              <p:nvPr/>
            </p:nvSpPr>
            <p:spPr>
              <a:xfrm>
                <a:off x="4122700" y="3657200"/>
                <a:ext cx="18550" cy="14700"/>
              </a:xfrm>
              <a:custGeom>
                <a:rect b="b" l="l" r="r" t="t"/>
                <a:pathLst>
                  <a:path extrusionOk="0" h="588" w="742">
                    <a:moveTo>
                      <a:pt x="410" y="0"/>
                    </a:moveTo>
                    <a:cubicBezTo>
                      <a:pt x="198" y="0"/>
                      <a:pt x="1" y="246"/>
                      <a:pt x="164" y="472"/>
                    </a:cubicBezTo>
                    <a:cubicBezTo>
                      <a:pt x="225" y="553"/>
                      <a:pt x="307" y="588"/>
                      <a:pt x="388" y="588"/>
                    </a:cubicBezTo>
                    <a:cubicBezTo>
                      <a:pt x="568" y="588"/>
                      <a:pt x="741" y="413"/>
                      <a:pt x="664" y="197"/>
                    </a:cubicBezTo>
                    <a:cubicBezTo>
                      <a:pt x="664" y="172"/>
                      <a:pt x="651" y="147"/>
                      <a:pt x="639" y="122"/>
                    </a:cubicBezTo>
                    <a:cubicBezTo>
                      <a:pt x="573" y="36"/>
                      <a:pt x="490" y="0"/>
                      <a:pt x="4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02" name="Google Shape;9102;p43"/>
              <p:cNvSpPr/>
              <p:nvPr/>
            </p:nvSpPr>
            <p:spPr>
              <a:xfrm>
                <a:off x="4095175" y="3590850"/>
                <a:ext cx="18075" cy="14625"/>
              </a:xfrm>
              <a:custGeom>
                <a:rect b="b" l="l" r="r" t="t"/>
                <a:pathLst>
                  <a:path extrusionOk="0" h="585" w="723">
                    <a:moveTo>
                      <a:pt x="375" y="0"/>
                    </a:moveTo>
                    <a:cubicBezTo>
                      <a:pt x="183" y="0"/>
                      <a:pt x="1" y="208"/>
                      <a:pt x="115" y="427"/>
                    </a:cubicBezTo>
                    <a:cubicBezTo>
                      <a:pt x="175" y="538"/>
                      <a:pt x="270" y="585"/>
                      <a:pt x="364" y="585"/>
                    </a:cubicBezTo>
                    <a:cubicBezTo>
                      <a:pt x="545" y="585"/>
                      <a:pt x="722" y="412"/>
                      <a:pt x="640" y="189"/>
                    </a:cubicBezTo>
                    <a:cubicBezTo>
                      <a:pt x="640" y="164"/>
                      <a:pt x="627" y="152"/>
                      <a:pt x="602" y="127"/>
                    </a:cubicBezTo>
                    <a:cubicBezTo>
                      <a:pt x="539" y="38"/>
                      <a:pt x="456" y="0"/>
                      <a:pt x="3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03" name="Google Shape;9103;p43"/>
              <p:cNvSpPr/>
              <p:nvPr/>
            </p:nvSpPr>
            <p:spPr>
              <a:xfrm>
                <a:off x="4147400" y="3721675"/>
                <a:ext cx="15650" cy="14500"/>
              </a:xfrm>
              <a:custGeom>
                <a:rect b="b" l="l" r="r" t="t"/>
                <a:pathLst>
                  <a:path extrusionOk="0" h="580" w="626">
                    <a:moveTo>
                      <a:pt x="296" y="0"/>
                    </a:moveTo>
                    <a:cubicBezTo>
                      <a:pt x="167" y="0"/>
                      <a:pt x="39" y="82"/>
                      <a:pt x="13" y="243"/>
                    </a:cubicBezTo>
                    <a:cubicBezTo>
                      <a:pt x="0" y="318"/>
                      <a:pt x="25" y="393"/>
                      <a:pt x="63" y="455"/>
                    </a:cubicBezTo>
                    <a:cubicBezTo>
                      <a:pt x="125" y="542"/>
                      <a:pt x="210" y="580"/>
                      <a:pt x="294" y="580"/>
                    </a:cubicBezTo>
                    <a:cubicBezTo>
                      <a:pt x="463" y="580"/>
                      <a:pt x="625" y="427"/>
                      <a:pt x="575" y="218"/>
                    </a:cubicBezTo>
                    <a:cubicBezTo>
                      <a:pt x="539" y="72"/>
                      <a:pt x="417" y="0"/>
                      <a:pt x="2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04" name="Google Shape;9104;p43"/>
              <p:cNvSpPr/>
              <p:nvPr/>
            </p:nvSpPr>
            <p:spPr>
              <a:xfrm>
                <a:off x="4207375" y="3549475"/>
                <a:ext cx="16100" cy="14375"/>
              </a:xfrm>
              <a:custGeom>
                <a:rect b="b" l="l" r="r" t="t"/>
                <a:pathLst>
                  <a:path extrusionOk="0" h="575" w="644">
                    <a:moveTo>
                      <a:pt x="301" y="0"/>
                    </a:moveTo>
                    <a:cubicBezTo>
                      <a:pt x="167" y="0"/>
                      <a:pt x="36" y="92"/>
                      <a:pt x="13" y="245"/>
                    </a:cubicBezTo>
                    <a:cubicBezTo>
                      <a:pt x="1" y="320"/>
                      <a:pt x="26" y="395"/>
                      <a:pt x="63" y="457"/>
                    </a:cubicBezTo>
                    <a:cubicBezTo>
                      <a:pt x="113" y="520"/>
                      <a:pt x="176" y="557"/>
                      <a:pt x="251" y="570"/>
                    </a:cubicBezTo>
                    <a:cubicBezTo>
                      <a:pt x="268" y="573"/>
                      <a:pt x="286" y="574"/>
                      <a:pt x="302" y="574"/>
                    </a:cubicBezTo>
                    <a:cubicBezTo>
                      <a:pt x="501" y="574"/>
                      <a:pt x="644" y="378"/>
                      <a:pt x="563" y="182"/>
                    </a:cubicBezTo>
                    <a:cubicBezTo>
                      <a:pt x="563" y="157"/>
                      <a:pt x="551" y="132"/>
                      <a:pt x="538" y="120"/>
                    </a:cubicBezTo>
                    <a:cubicBezTo>
                      <a:pt x="475" y="37"/>
                      <a:pt x="387" y="0"/>
                      <a:pt x="3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05" name="Google Shape;9105;p43"/>
              <p:cNvSpPr/>
              <p:nvPr/>
            </p:nvSpPr>
            <p:spPr>
              <a:xfrm>
                <a:off x="4272675" y="3563975"/>
                <a:ext cx="16975" cy="14225"/>
              </a:xfrm>
              <a:custGeom>
                <a:rect b="b" l="l" r="r" t="t"/>
                <a:pathLst>
                  <a:path extrusionOk="0" h="569" w="679">
                    <a:moveTo>
                      <a:pt x="299" y="0"/>
                    </a:moveTo>
                    <a:cubicBezTo>
                      <a:pt x="165" y="0"/>
                      <a:pt x="36" y="88"/>
                      <a:pt x="13" y="240"/>
                    </a:cubicBezTo>
                    <a:cubicBezTo>
                      <a:pt x="1" y="315"/>
                      <a:pt x="26" y="390"/>
                      <a:pt x="63" y="452"/>
                    </a:cubicBezTo>
                    <a:cubicBezTo>
                      <a:pt x="113" y="515"/>
                      <a:pt x="176" y="552"/>
                      <a:pt x="263" y="565"/>
                    </a:cubicBezTo>
                    <a:cubicBezTo>
                      <a:pt x="279" y="567"/>
                      <a:pt x="294" y="568"/>
                      <a:pt x="309" y="568"/>
                    </a:cubicBezTo>
                    <a:cubicBezTo>
                      <a:pt x="534" y="568"/>
                      <a:pt x="679" y="314"/>
                      <a:pt x="538" y="115"/>
                    </a:cubicBezTo>
                    <a:cubicBezTo>
                      <a:pt x="474" y="37"/>
                      <a:pt x="386" y="0"/>
                      <a:pt x="2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06" name="Google Shape;9106;p43"/>
              <p:cNvSpPr/>
              <p:nvPr/>
            </p:nvSpPr>
            <p:spPr>
              <a:xfrm>
                <a:off x="4300075" y="3635225"/>
                <a:ext cx="19825" cy="14475"/>
              </a:xfrm>
              <a:custGeom>
                <a:rect b="b" l="l" r="r" t="t"/>
                <a:pathLst>
                  <a:path extrusionOk="0" h="579" w="793">
                    <a:moveTo>
                      <a:pt x="404" y="1"/>
                    </a:moveTo>
                    <a:cubicBezTo>
                      <a:pt x="40" y="1"/>
                      <a:pt x="0" y="540"/>
                      <a:pt x="367" y="576"/>
                    </a:cubicBezTo>
                    <a:cubicBezTo>
                      <a:pt x="379" y="578"/>
                      <a:pt x="391" y="578"/>
                      <a:pt x="403" y="578"/>
                    </a:cubicBezTo>
                    <a:cubicBezTo>
                      <a:pt x="734" y="578"/>
                      <a:pt x="792" y="86"/>
                      <a:pt x="454" y="2"/>
                    </a:cubicBezTo>
                    <a:lnTo>
                      <a:pt x="429" y="2"/>
                    </a:lnTo>
                    <a:cubicBezTo>
                      <a:pt x="421" y="1"/>
                      <a:pt x="413" y="1"/>
                      <a:pt x="4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07" name="Google Shape;9107;p43"/>
              <p:cNvSpPr/>
              <p:nvPr/>
            </p:nvSpPr>
            <p:spPr>
              <a:xfrm>
                <a:off x="4262675" y="3679675"/>
                <a:ext cx="16600" cy="14575"/>
              </a:xfrm>
              <a:custGeom>
                <a:rect b="b" l="l" r="r" t="t"/>
                <a:pathLst>
                  <a:path extrusionOk="0" h="583" w="664">
                    <a:moveTo>
                      <a:pt x="334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86"/>
                      <a:pt x="1" y="248"/>
                      <a:pt x="63" y="398"/>
                    </a:cubicBezTo>
                    <a:cubicBezTo>
                      <a:pt x="101" y="512"/>
                      <a:pt x="211" y="583"/>
                      <a:pt x="328" y="583"/>
                    </a:cubicBezTo>
                    <a:cubicBezTo>
                      <a:pt x="365" y="583"/>
                      <a:pt x="402" y="575"/>
                      <a:pt x="438" y="560"/>
                    </a:cubicBezTo>
                    <a:cubicBezTo>
                      <a:pt x="588" y="498"/>
                      <a:pt x="663" y="336"/>
                      <a:pt x="601" y="186"/>
                    </a:cubicBezTo>
                    <a:cubicBezTo>
                      <a:pt x="553" y="72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08" name="Google Shape;9108;p43"/>
              <p:cNvSpPr/>
              <p:nvPr/>
            </p:nvSpPr>
            <p:spPr>
              <a:xfrm>
                <a:off x="4140850" y="3764875"/>
                <a:ext cx="16825" cy="15025"/>
              </a:xfrm>
              <a:custGeom>
                <a:rect b="b" l="l" r="r" t="t"/>
                <a:pathLst>
                  <a:path extrusionOk="0" h="601" w="673">
                    <a:moveTo>
                      <a:pt x="295" y="0"/>
                    </a:moveTo>
                    <a:cubicBezTo>
                      <a:pt x="154" y="0"/>
                      <a:pt x="17" y="104"/>
                      <a:pt x="0" y="264"/>
                    </a:cubicBezTo>
                    <a:cubicBezTo>
                      <a:pt x="0" y="302"/>
                      <a:pt x="13" y="352"/>
                      <a:pt x="25" y="389"/>
                    </a:cubicBezTo>
                    <a:cubicBezTo>
                      <a:pt x="67" y="538"/>
                      <a:pt x="177" y="600"/>
                      <a:pt x="289" y="600"/>
                    </a:cubicBezTo>
                    <a:cubicBezTo>
                      <a:pt x="477" y="600"/>
                      <a:pt x="672" y="424"/>
                      <a:pt x="562" y="189"/>
                    </a:cubicBezTo>
                    <a:cubicBezTo>
                      <a:pt x="550" y="139"/>
                      <a:pt x="525" y="102"/>
                      <a:pt x="487" y="77"/>
                    </a:cubicBezTo>
                    <a:cubicBezTo>
                      <a:pt x="431" y="24"/>
                      <a:pt x="362" y="0"/>
                      <a:pt x="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09" name="Google Shape;9109;p43"/>
              <p:cNvSpPr/>
              <p:nvPr/>
            </p:nvSpPr>
            <p:spPr>
              <a:xfrm>
                <a:off x="4251125" y="3712025"/>
                <a:ext cx="17725" cy="14450"/>
              </a:xfrm>
              <a:custGeom>
                <a:rect b="b" l="l" r="r" t="t"/>
                <a:pathLst>
                  <a:path extrusionOk="0" h="578" w="709">
                    <a:moveTo>
                      <a:pt x="345" y="1"/>
                    </a:moveTo>
                    <a:cubicBezTo>
                      <a:pt x="313" y="1"/>
                      <a:pt x="282" y="6"/>
                      <a:pt x="250" y="16"/>
                    </a:cubicBezTo>
                    <a:cubicBezTo>
                      <a:pt x="13" y="116"/>
                      <a:pt x="0" y="454"/>
                      <a:pt x="238" y="554"/>
                    </a:cubicBezTo>
                    <a:cubicBezTo>
                      <a:pt x="278" y="570"/>
                      <a:pt x="318" y="578"/>
                      <a:pt x="356" y="578"/>
                    </a:cubicBezTo>
                    <a:cubicBezTo>
                      <a:pt x="549" y="578"/>
                      <a:pt x="708" y="389"/>
                      <a:pt x="625" y="191"/>
                    </a:cubicBezTo>
                    <a:cubicBezTo>
                      <a:pt x="576" y="73"/>
                      <a:pt x="464" y="1"/>
                      <a:pt x="3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10" name="Google Shape;9110;p43"/>
              <p:cNvSpPr/>
              <p:nvPr/>
            </p:nvSpPr>
            <p:spPr>
              <a:xfrm>
                <a:off x="4105850" y="3559575"/>
                <a:ext cx="14950" cy="14375"/>
              </a:xfrm>
              <a:custGeom>
                <a:rect b="b" l="l" r="r" t="t"/>
                <a:pathLst>
                  <a:path extrusionOk="0" h="575" w="598">
                    <a:moveTo>
                      <a:pt x="283" y="0"/>
                    </a:moveTo>
                    <a:cubicBezTo>
                      <a:pt x="150" y="0"/>
                      <a:pt x="19" y="85"/>
                      <a:pt x="0" y="253"/>
                    </a:cubicBezTo>
                    <a:cubicBezTo>
                      <a:pt x="0" y="303"/>
                      <a:pt x="0" y="353"/>
                      <a:pt x="25" y="391"/>
                    </a:cubicBezTo>
                    <a:cubicBezTo>
                      <a:pt x="71" y="518"/>
                      <a:pt x="177" y="575"/>
                      <a:pt x="283" y="575"/>
                    </a:cubicBezTo>
                    <a:cubicBezTo>
                      <a:pt x="439" y="575"/>
                      <a:pt x="597" y="454"/>
                      <a:pt x="575" y="253"/>
                    </a:cubicBezTo>
                    <a:cubicBezTo>
                      <a:pt x="550" y="85"/>
                      <a:pt x="416" y="0"/>
                      <a:pt x="2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11" name="Google Shape;9111;p43"/>
              <p:cNvSpPr/>
              <p:nvPr/>
            </p:nvSpPr>
            <p:spPr>
              <a:xfrm>
                <a:off x="4217700" y="3516150"/>
                <a:ext cx="14950" cy="14275"/>
              </a:xfrm>
              <a:custGeom>
                <a:rect b="b" l="l" r="r" t="t"/>
                <a:pathLst>
                  <a:path extrusionOk="0" h="571" w="598">
                    <a:moveTo>
                      <a:pt x="285" y="0"/>
                    </a:moveTo>
                    <a:cubicBezTo>
                      <a:pt x="153" y="0"/>
                      <a:pt x="25" y="85"/>
                      <a:pt x="13" y="253"/>
                    </a:cubicBezTo>
                    <a:cubicBezTo>
                      <a:pt x="0" y="303"/>
                      <a:pt x="13" y="341"/>
                      <a:pt x="25" y="391"/>
                    </a:cubicBezTo>
                    <a:cubicBezTo>
                      <a:pt x="75" y="516"/>
                      <a:pt x="180" y="571"/>
                      <a:pt x="284" y="571"/>
                    </a:cubicBezTo>
                    <a:cubicBezTo>
                      <a:pt x="440" y="571"/>
                      <a:pt x="598" y="448"/>
                      <a:pt x="575" y="253"/>
                    </a:cubicBezTo>
                    <a:cubicBezTo>
                      <a:pt x="550" y="85"/>
                      <a:pt x="416" y="0"/>
                      <a:pt x="2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12" name="Google Shape;9112;p43"/>
              <p:cNvSpPr/>
              <p:nvPr/>
            </p:nvSpPr>
            <p:spPr>
              <a:xfrm>
                <a:off x="4140750" y="3540625"/>
                <a:ext cx="17825" cy="14400"/>
              </a:xfrm>
              <a:custGeom>
                <a:rect b="b" l="l" r="r" t="t"/>
                <a:pathLst>
                  <a:path extrusionOk="0" h="576" w="713">
                    <a:moveTo>
                      <a:pt x="382" y="1"/>
                    </a:moveTo>
                    <a:cubicBezTo>
                      <a:pt x="185" y="1"/>
                      <a:pt x="0" y="209"/>
                      <a:pt x="117" y="424"/>
                    </a:cubicBezTo>
                    <a:cubicBezTo>
                      <a:pt x="166" y="499"/>
                      <a:pt x="241" y="561"/>
                      <a:pt x="329" y="574"/>
                    </a:cubicBezTo>
                    <a:cubicBezTo>
                      <a:pt x="340" y="575"/>
                      <a:pt x="352" y="576"/>
                      <a:pt x="363" y="576"/>
                    </a:cubicBezTo>
                    <a:cubicBezTo>
                      <a:pt x="560" y="576"/>
                      <a:pt x="712" y="376"/>
                      <a:pt x="641" y="187"/>
                    </a:cubicBezTo>
                    <a:cubicBezTo>
                      <a:pt x="629" y="162"/>
                      <a:pt x="616" y="137"/>
                      <a:pt x="604" y="112"/>
                    </a:cubicBezTo>
                    <a:cubicBezTo>
                      <a:pt x="540" y="34"/>
                      <a:pt x="460" y="1"/>
                      <a:pt x="3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13" name="Google Shape;9113;p43"/>
              <p:cNvSpPr/>
              <p:nvPr/>
            </p:nvSpPr>
            <p:spPr>
              <a:xfrm>
                <a:off x="4107525" y="3773425"/>
                <a:ext cx="18025" cy="14325"/>
              </a:xfrm>
              <a:custGeom>
                <a:rect b="b" l="l" r="r" t="t"/>
                <a:pathLst>
                  <a:path extrusionOk="0" h="573" w="721">
                    <a:moveTo>
                      <a:pt x="405" y="0"/>
                    </a:moveTo>
                    <a:cubicBezTo>
                      <a:pt x="369" y="0"/>
                      <a:pt x="332" y="7"/>
                      <a:pt x="296" y="22"/>
                    </a:cubicBezTo>
                    <a:cubicBezTo>
                      <a:pt x="1" y="158"/>
                      <a:pt x="128" y="573"/>
                      <a:pt x="416" y="573"/>
                    </a:cubicBezTo>
                    <a:cubicBezTo>
                      <a:pt x="445" y="573"/>
                      <a:pt x="476" y="569"/>
                      <a:pt x="508" y="559"/>
                    </a:cubicBezTo>
                    <a:cubicBezTo>
                      <a:pt x="646" y="497"/>
                      <a:pt x="721" y="335"/>
                      <a:pt x="671" y="185"/>
                    </a:cubicBezTo>
                    <a:cubicBezTo>
                      <a:pt x="623" y="71"/>
                      <a:pt x="518" y="0"/>
                      <a:pt x="4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14" name="Google Shape;9114;p43"/>
              <p:cNvSpPr/>
              <p:nvPr/>
            </p:nvSpPr>
            <p:spPr>
              <a:xfrm>
                <a:off x="4400150" y="3627900"/>
                <a:ext cx="15775" cy="14325"/>
              </a:xfrm>
              <a:custGeom>
                <a:rect b="b" l="l" r="r" t="t"/>
                <a:pathLst>
                  <a:path extrusionOk="0" h="573" w="631">
                    <a:moveTo>
                      <a:pt x="321" y="0"/>
                    </a:moveTo>
                    <a:cubicBezTo>
                      <a:pt x="239" y="0"/>
                      <a:pt x="158" y="34"/>
                      <a:pt x="100" y="107"/>
                    </a:cubicBezTo>
                    <a:cubicBezTo>
                      <a:pt x="0" y="232"/>
                      <a:pt x="25" y="407"/>
                      <a:pt x="150" y="507"/>
                    </a:cubicBezTo>
                    <a:lnTo>
                      <a:pt x="138" y="507"/>
                    </a:lnTo>
                    <a:cubicBezTo>
                      <a:pt x="193" y="552"/>
                      <a:pt x="257" y="572"/>
                      <a:pt x="319" y="572"/>
                    </a:cubicBezTo>
                    <a:cubicBezTo>
                      <a:pt x="479" y="572"/>
                      <a:pt x="631" y="437"/>
                      <a:pt x="613" y="257"/>
                    </a:cubicBezTo>
                    <a:cubicBezTo>
                      <a:pt x="613" y="232"/>
                      <a:pt x="600" y="207"/>
                      <a:pt x="600" y="182"/>
                    </a:cubicBezTo>
                    <a:cubicBezTo>
                      <a:pt x="549" y="66"/>
                      <a:pt x="435" y="0"/>
                      <a:pt x="3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15" name="Google Shape;9115;p43"/>
              <p:cNvSpPr/>
              <p:nvPr/>
            </p:nvSpPr>
            <p:spPr>
              <a:xfrm>
                <a:off x="4370425" y="3594125"/>
                <a:ext cx="18375" cy="14650"/>
              </a:xfrm>
              <a:custGeom>
                <a:rect b="b" l="l" r="r" t="t"/>
                <a:pathLst>
                  <a:path extrusionOk="0" h="586" w="735">
                    <a:moveTo>
                      <a:pt x="386" y="0"/>
                    </a:moveTo>
                    <a:cubicBezTo>
                      <a:pt x="190" y="0"/>
                      <a:pt x="0" y="204"/>
                      <a:pt x="115" y="433"/>
                    </a:cubicBezTo>
                    <a:cubicBezTo>
                      <a:pt x="174" y="540"/>
                      <a:pt x="271" y="586"/>
                      <a:pt x="367" y="586"/>
                    </a:cubicBezTo>
                    <a:cubicBezTo>
                      <a:pt x="551" y="586"/>
                      <a:pt x="734" y="418"/>
                      <a:pt x="652" y="196"/>
                    </a:cubicBezTo>
                    <a:cubicBezTo>
                      <a:pt x="639" y="171"/>
                      <a:pt x="627" y="146"/>
                      <a:pt x="614" y="121"/>
                    </a:cubicBezTo>
                    <a:cubicBezTo>
                      <a:pt x="552" y="36"/>
                      <a:pt x="468" y="0"/>
                      <a:pt x="3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16" name="Google Shape;9116;p43"/>
              <p:cNvSpPr/>
              <p:nvPr/>
            </p:nvSpPr>
            <p:spPr>
              <a:xfrm>
                <a:off x="4382025" y="3555175"/>
                <a:ext cx="14700" cy="14350"/>
              </a:xfrm>
              <a:custGeom>
                <a:rect b="b" l="l" r="r" t="t"/>
                <a:pathLst>
                  <a:path extrusionOk="0" h="574" w="588">
                    <a:moveTo>
                      <a:pt x="295" y="0"/>
                    </a:moveTo>
                    <a:cubicBezTo>
                      <a:pt x="214" y="0"/>
                      <a:pt x="131" y="35"/>
                      <a:pt x="75" y="104"/>
                    </a:cubicBezTo>
                    <a:cubicBezTo>
                      <a:pt x="25" y="167"/>
                      <a:pt x="1" y="242"/>
                      <a:pt x="13" y="317"/>
                    </a:cubicBezTo>
                    <a:cubicBezTo>
                      <a:pt x="29" y="475"/>
                      <a:pt x="165" y="573"/>
                      <a:pt x="304" y="573"/>
                    </a:cubicBezTo>
                    <a:cubicBezTo>
                      <a:pt x="384" y="573"/>
                      <a:pt x="466" y="540"/>
                      <a:pt x="525" y="467"/>
                    </a:cubicBezTo>
                    <a:cubicBezTo>
                      <a:pt x="575" y="417"/>
                      <a:pt x="588" y="329"/>
                      <a:pt x="588" y="254"/>
                    </a:cubicBezTo>
                    <a:cubicBezTo>
                      <a:pt x="588" y="229"/>
                      <a:pt x="575" y="204"/>
                      <a:pt x="563" y="192"/>
                    </a:cubicBezTo>
                    <a:cubicBezTo>
                      <a:pt x="550" y="142"/>
                      <a:pt x="525" y="92"/>
                      <a:pt x="475" y="67"/>
                    </a:cubicBezTo>
                    <a:cubicBezTo>
                      <a:pt x="425" y="22"/>
                      <a:pt x="361" y="0"/>
                      <a:pt x="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17" name="Google Shape;9117;p43"/>
              <p:cNvSpPr/>
              <p:nvPr/>
            </p:nvSpPr>
            <p:spPr>
              <a:xfrm>
                <a:off x="4416400" y="3554325"/>
                <a:ext cx="17375" cy="14525"/>
              </a:xfrm>
              <a:custGeom>
                <a:rect b="b" l="l" r="r" t="t"/>
                <a:pathLst>
                  <a:path extrusionOk="0" h="581" w="695">
                    <a:moveTo>
                      <a:pt x="349" y="1"/>
                    </a:moveTo>
                    <a:cubicBezTo>
                      <a:pt x="253" y="1"/>
                      <a:pt x="158" y="48"/>
                      <a:pt x="100" y="138"/>
                    </a:cubicBezTo>
                    <a:cubicBezTo>
                      <a:pt x="0" y="313"/>
                      <a:pt x="100" y="551"/>
                      <a:pt x="313" y="576"/>
                    </a:cubicBezTo>
                    <a:cubicBezTo>
                      <a:pt x="329" y="579"/>
                      <a:pt x="345" y="580"/>
                      <a:pt x="362" y="580"/>
                    </a:cubicBezTo>
                    <a:cubicBezTo>
                      <a:pt x="551" y="580"/>
                      <a:pt x="694" y="384"/>
                      <a:pt x="625" y="188"/>
                    </a:cubicBezTo>
                    <a:cubicBezTo>
                      <a:pt x="612" y="163"/>
                      <a:pt x="600" y="138"/>
                      <a:pt x="587" y="126"/>
                    </a:cubicBezTo>
                    <a:cubicBezTo>
                      <a:pt x="527" y="42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18" name="Google Shape;9118;p43"/>
              <p:cNvSpPr/>
              <p:nvPr/>
            </p:nvSpPr>
            <p:spPr>
              <a:xfrm>
                <a:off x="4356150" y="3494550"/>
                <a:ext cx="18725" cy="14300"/>
              </a:xfrm>
              <a:custGeom>
                <a:rect b="b" l="l" r="r" t="t"/>
                <a:pathLst>
                  <a:path extrusionOk="0" h="572" w="749">
                    <a:moveTo>
                      <a:pt x="394" y="1"/>
                    </a:moveTo>
                    <a:cubicBezTo>
                      <a:pt x="130" y="1"/>
                      <a:pt x="0" y="341"/>
                      <a:pt x="223" y="505"/>
                    </a:cubicBezTo>
                    <a:cubicBezTo>
                      <a:pt x="279" y="552"/>
                      <a:pt x="341" y="572"/>
                      <a:pt x="402" y="572"/>
                    </a:cubicBezTo>
                    <a:cubicBezTo>
                      <a:pt x="584" y="572"/>
                      <a:pt x="748" y="387"/>
                      <a:pt x="673" y="180"/>
                    </a:cubicBezTo>
                    <a:cubicBezTo>
                      <a:pt x="661" y="155"/>
                      <a:pt x="648" y="130"/>
                      <a:pt x="636" y="118"/>
                    </a:cubicBezTo>
                    <a:cubicBezTo>
                      <a:pt x="586" y="55"/>
                      <a:pt x="523" y="18"/>
                      <a:pt x="448" y="5"/>
                    </a:cubicBezTo>
                    <a:cubicBezTo>
                      <a:pt x="430" y="2"/>
                      <a:pt x="412" y="1"/>
                      <a:pt x="3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19" name="Google Shape;9119;p43"/>
              <p:cNvSpPr/>
              <p:nvPr/>
            </p:nvSpPr>
            <p:spPr>
              <a:xfrm>
                <a:off x="4396075" y="3482775"/>
                <a:ext cx="15650" cy="14400"/>
              </a:xfrm>
              <a:custGeom>
                <a:rect b="b" l="l" r="r" t="t"/>
                <a:pathLst>
                  <a:path extrusionOk="0" h="576" w="626">
                    <a:moveTo>
                      <a:pt x="320" y="0"/>
                    </a:moveTo>
                    <a:cubicBezTo>
                      <a:pt x="239" y="0"/>
                      <a:pt x="158" y="33"/>
                      <a:pt x="101" y="101"/>
                    </a:cubicBezTo>
                    <a:cubicBezTo>
                      <a:pt x="1" y="226"/>
                      <a:pt x="13" y="414"/>
                      <a:pt x="138" y="514"/>
                    </a:cubicBezTo>
                    <a:cubicBezTo>
                      <a:pt x="190" y="555"/>
                      <a:pt x="254" y="575"/>
                      <a:pt x="317" y="575"/>
                    </a:cubicBezTo>
                    <a:cubicBezTo>
                      <a:pt x="405" y="575"/>
                      <a:pt x="492" y="536"/>
                      <a:pt x="551" y="464"/>
                    </a:cubicBezTo>
                    <a:cubicBezTo>
                      <a:pt x="613" y="389"/>
                      <a:pt x="626" y="276"/>
                      <a:pt x="588" y="189"/>
                    </a:cubicBezTo>
                    <a:cubicBezTo>
                      <a:pt x="544" y="65"/>
                      <a:pt x="433" y="0"/>
                      <a:pt x="3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20" name="Google Shape;9120;p43"/>
              <p:cNvSpPr/>
              <p:nvPr/>
            </p:nvSpPr>
            <p:spPr>
              <a:xfrm>
                <a:off x="4343900" y="3527675"/>
                <a:ext cx="19550" cy="14950"/>
              </a:xfrm>
              <a:custGeom>
                <a:rect b="b" l="l" r="r" t="t"/>
                <a:pathLst>
                  <a:path extrusionOk="0" h="598" w="782">
                    <a:moveTo>
                      <a:pt x="323" y="1"/>
                    </a:moveTo>
                    <a:cubicBezTo>
                      <a:pt x="239" y="1"/>
                      <a:pt x="156" y="35"/>
                      <a:pt x="101" y="105"/>
                    </a:cubicBezTo>
                    <a:cubicBezTo>
                      <a:pt x="1" y="230"/>
                      <a:pt x="26" y="405"/>
                      <a:pt x="151" y="517"/>
                    </a:cubicBezTo>
                    <a:cubicBezTo>
                      <a:pt x="213" y="574"/>
                      <a:pt x="279" y="598"/>
                      <a:pt x="342" y="598"/>
                    </a:cubicBezTo>
                    <a:cubicBezTo>
                      <a:pt x="584" y="598"/>
                      <a:pt x="781" y="246"/>
                      <a:pt x="513" y="67"/>
                    </a:cubicBezTo>
                    <a:cubicBezTo>
                      <a:pt x="458" y="23"/>
                      <a:pt x="390" y="1"/>
                      <a:pt x="3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21" name="Google Shape;9121;p43"/>
              <p:cNvSpPr/>
              <p:nvPr/>
            </p:nvSpPr>
            <p:spPr>
              <a:xfrm>
                <a:off x="4331425" y="3650375"/>
                <a:ext cx="17350" cy="14375"/>
              </a:xfrm>
              <a:custGeom>
                <a:rect b="b" l="l" r="r" t="t"/>
                <a:pathLst>
                  <a:path extrusionOk="0" h="575" w="694">
                    <a:moveTo>
                      <a:pt x="350" y="0"/>
                    </a:moveTo>
                    <a:cubicBezTo>
                      <a:pt x="256" y="0"/>
                      <a:pt x="163" y="44"/>
                      <a:pt x="113" y="133"/>
                    </a:cubicBezTo>
                    <a:cubicBezTo>
                      <a:pt x="0" y="320"/>
                      <a:pt x="113" y="545"/>
                      <a:pt x="312" y="570"/>
                    </a:cubicBezTo>
                    <a:cubicBezTo>
                      <a:pt x="330" y="573"/>
                      <a:pt x="347" y="575"/>
                      <a:pt x="364" y="575"/>
                    </a:cubicBezTo>
                    <a:cubicBezTo>
                      <a:pt x="561" y="575"/>
                      <a:pt x="694" y="379"/>
                      <a:pt x="625" y="183"/>
                    </a:cubicBezTo>
                    <a:cubicBezTo>
                      <a:pt x="612" y="158"/>
                      <a:pt x="600" y="145"/>
                      <a:pt x="587" y="120"/>
                    </a:cubicBezTo>
                    <a:cubicBezTo>
                      <a:pt x="532" y="41"/>
                      <a:pt x="441" y="0"/>
                      <a:pt x="3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22" name="Google Shape;9122;p43"/>
              <p:cNvSpPr/>
              <p:nvPr/>
            </p:nvSpPr>
            <p:spPr>
              <a:xfrm>
                <a:off x="4336625" y="3613150"/>
                <a:ext cx="17000" cy="12850"/>
              </a:xfrm>
              <a:custGeom>
                <a:rect b="b" l="l" r="r" t="t"/>
                <a:pathLst>
                  <a:path extrusionOk="0" h="514" w="680">
                    <a:moveTo>
                      <a:pt x="486" y="1"/>
                    </a:moveTo>
                    <a:cubicBezTo>
                      <a:pt x="278" y="1"/>
                      <a:pt x="0" y="289"/>
                      <a:pt x="204" y="447"/>
                    </a:cubicBezTo>
                    <a:cubicBezTo>
                      <a:pt x="260" y="492"/>
                      <a:pt x="328" y="514"/>
                      <a:pt x="395" y="514"/>
                    </a:cubicBezTo>
                    <a:cubicBezTo>
                      <a:pt x="479" y="514"/>
                      <a:pt x="561" y="479"/>
                      <a:pt x="617" y="410"/>
                    </a:cubicBezTo>
                    <a:cubicBezTo>
                      <a:pt x="667" y="347"/>
                      <a:pt x="679" y="272"/>
                      <a:pt x="679" y="197"/>
                    </a:cubicBezTo>
                    <a:cubicBezTo>
                      <a:pt x="679" y="172"/>
                      <a:pt x="667" y="147"/>
                      <a:pt x="654" y="122"/>
                    </a:cubicBezTo>
                    <a:cubicBezTo>
                      <a:pt x="622" y="35"/>
                      <a:pt x="559" y="1"/>
                      <a:pt x="4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23" name="Google Shape;9123;p43"/>
              <p:cNvSpPr/>
              <p:nvPr/>
            </p:nvSpPr>
            <p:spPr>
              <a:xfrm>
                <a:off x="4305475" y="3590575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50" y="0"/>
                    </a:moveTo>
                    <a:cubicBezTo>
                      <a:pt x="254" y="0"/>
                      <a:pt x="159" y="47"/>
                      <a:pt x="101" y="138"/>
                    </a:cubicBezTo>
                    <a:cubicBezTo>
                      <a:pt x="1" y="325"/>
                      <a:pt x="101" y="550"/>
                      <a:pt x="313" y="575"/>
                    </a:cubicBezTo>
                    <a:cubicBezTo>
                      <a:pt x="330" y="578"/>
                      <a:pt x="346" y="580"/>
                      <a:pt x="362" y="580"/>
                    </a:cubicBezTo>
                    <a:cubicBezTo>
                      <a:pt x="551" y="580"/>
                      <a:pt x="695" y="384"/>
                      <a:pt x="626" y="188"/>
                    </a:cubicBezTo>
                    <a:cubicBezTo>
                      <a:pt x="613" y="163"/>
                      <a:pt x="601" y="151"/>
                      <a:pt x="588" y="126"/>
                    </a:cubicBezTo>
                    <a:cubicBezTo>
                      <a:pt x="528" y="41"/>
                      <a:pt x="439" y="0"/>
                      <a:pt x="3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24" name="Google Shape;9124;p43"/>
              <p:cNvSpPr/>
              <p:nvPr/>
            </p:nvSpPr>
            <p:spPr>
              <a:xfrm>
                <a:off x="4281400" y="3525050"/>
                <a:ext cx="17375" cy="12825"/>
              </a:xfrm>
              <a:custGeom>
                <a:rect b="b" l="l" r="r" t="t"/>
                <a:pathLst>
                  <a:path extrusionOk="0" h="513" w="695">
                    <a:moveTo>
                      <a:pt x="489" y="1"/>
                    </a:moveTo>
                    <a:cubicBezTo>
                      <a:pt x="276" y="1"/>
                      <a:pt x="1" y="289"/>
                      <a:pt x="214" y="447"/>
                    </a:cubicBezTo>
                    <a:lnTo>
                      <a:pt x="202" y="447"/>
                    </a:lnTo>
                    <a:cubicBezTo>
                      <a:pt x="257" y="492"/>
                      <a:pt x="321" y="512"/>
                      <a:pt x="383" y="512"/>
                    </a:cubicBezTo>
                    <a:cubicBezTo>
                      <a:pt x="543" y="512"/>
                      <a:pt x="694" y="378"/>
                      <a:pt x="676" y="197"/>
                    </a:cubicBezTo>
                    <a:cubicBezTo>
                      <a:pt x="676" y="172"/>
                      <a:pt x="664" y="147"/>
                      <a:pt x="664" y="122"/>
                    </a:cubicBezTo>
                    <a:cubicBezTo>
                      <a:pt x="629" y="35"/>
                      <a:pt x="562" y="1"/>
                      <a:pt x="4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25" name="Google Shape;9125;p43"/>
              <p:cNvSpPr/>
              <p:nvPr/>
            </p:nvSpPr>
            <p:spPr>
              <a:xfrm>
                <a:off x="4308475" y="3551725"/>
                <a:ext cx="18450" cy="14300"/>
              </a:xfrm>
              <a:custGeom>
                <a:rect b="b" l="l" r="r" t="t"/>
                <a:pathLst>
                  <a:path extrusionOk="0" h="572" w="738">
                    <a:moveTo>
                      <a:pt x="388" y="0"/>
                    </a:moveTo>
                    <a:cubicBezTo>
                      <a:pt x="60" y="0"/>
                      <a:pt x="0" y="520"/>
                      <a:pt x="356" y="567"/>
                    </a:cubicBezTo>
                    <a:cubicBezTo>
                      <a:pt x="372" y="570"/>
                      <a:pt x="389" y="572"/>
                      <a:pt x="405" y="572"/>
                    </a:cubicBezTo>
                    <a:cubicBezTo>
                      <a:pt x="594" y="572"/>
                      <a:pt x="737" y="376"/>
                      <a:pt x="668" y="180"/>
                    </a:cubicBezTo>
                    <a:cubicBezTo>
                      <a:pt x="656" y="155"/>
                      <a:pt x="643" y="130"/>
                      <a:pt x="631" y="117"/>
                    </a:cubicBezTo>
                    <a:cubicBezTo>
                      <a:pt x="581" y="55"/>
                      <a:pt x="518" y="17"/>
                      <a:pt x="443" y="5"/>
                    </a:cubicBezTo>
                    <a:cubicBezTo>
                      <a:pt x="424" y="2"/>
                      <a:pt x="405" y="0"/>
                      <a:pt x="3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26" name="Google Shape;9126;p43"/>
              <p:cNvSpPr/>
              <p:nvPr/>
            </p:nvSpPr>
            <p:spPr>
              <a:xfrm>
                <a:off x="4387025" y="3521225"/>
                <a:ext cx="17650" cy="14500"/>
              </a:xfrm>
              <a:custGeom>
                <a:rect b="b" l="l" r="r" t="t"/>
                <a:pathLst>
                  <a:path extrusionOk="0" h="580" w="706">
                    <a:moveTo>
                      <a:pt x="356" y="0"/>
                    </a:moveTo>
                    <a:cubicBezTo>
                      <a:pt x="260" y="0"/>
                      <a:pt x="165" y="47"/>
                      <a:pt x="113" y="138"/>
                    </a:cubicBezTo>
                    <a:cubicBezTo>
                      <a:pt x="0" y="313"/>
                      <a:pt x="113" y="550"/>
                      <a:pt x="313" y="575"/>
                    </a:cubicBezTo>
                    <a:cubicBezTo>
                      <a:pt x="330" y="578"/>
                      <a:pt x="348" y="579"/>
                      <a:pt x="365" y="579"/>
                    </a:cubicBezTo>
                    <a:cubicBezTo>
                      <a:pt x="564" y="579"/>
                      <a:pt x="706" y="384"/>
                      <a:pt x="625" y="188"/>
                    </a:cubicBezTo>
                    <a:cubicBezTo>
                      <a:pt x="625" y="163"/>
                      <a:pt x="613" y="138"/>
                      <a:pt x="588" y="125"/>
                    </a:cubicBezTo>
                    <a:cubicBezTo>
                      <a:pt x="534" y="41"/>
                      <a:pt x="444" y="0"/>
                      <a:pt x="3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27" name="Google Shape;9127;p43"/>
              <p:cNvSpPr/>
              <p:nvPr/>
            </p:nvSpPr>
            <p:spPr>
              <a:xfrm>
                <a:off x="4406400" y="3590300"/>
                <a:ext cx="16975" cy="14450"/>
              </a:xfrm>
              <a:custGeom>
                <a:rect b="b" l="l" r="r" t="t"/>
                <a:pathLst>
                  <a:path extrusionOk="0" h="578" w="679">
                    <a:moveTo>
                      <a:pt x="305" y="1"/>
                    </a:moveTo>
                    <a:cubicBezTo>
                      <a:pt x="175" y="1"/>
                      <a:pt x="48" y="91"/>
                      <a:pt x="25" y="249"/>
                    </a:cubicBezTo>
                    <a:cubicBezTo>
                      <a:pt x="0" y="399"/>
                      <a:pt x="100" y="549"/>
                      <a:pt x="263" y="574"/>
                    </a:cubicBezTo>
                    <a:cubicBezTo>
                      <a:pt x="278" y="576"/>
                      <a:pt x="292" y="577"/>
                      <a:pt x="307" y="577"/>
                    </a:cubicBezTo>
                    <a:cubicBezTo>
                      <a:pt x="532" y="577"/>
                      <a:pt x="679" y="312"/>
                      <a:pt x="538" y="124"/>
                    </a:cubicBezTo>
                    <a:cubicBezTo>
                      <a:pt x="478" y="40"/>
                      <a:pt x="391" y="1"/>
                      <a:pt x="3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28" name="Google Shape;9128;p43"/>
              <p:cNvSpPr/>
              <p:nvPr/>
            </p:nvSpPr>
            <p:spPr>
              <a:xfrm>
                <a:off x="4342650" y="3571900"/>
                <a:ext cx="18550" cy="14725"/>
              </a:xfrm>
              <a:custGeom>
                <a:rect b="b" l="l" r="r" t="t"/>
                <a:pathLst>
                  <a:path extrusionOk="0" h="589" w="742">
                    <a:moveTo>
                      <a:pt x="405" y="1"/>
                    </a:moveTo>
                    <a:cubicBezTo>
                      <a:pt x="198" y="1"/>
                      <a:pt x="1" y="246"/>
                      <a:pt x="163" y="473"/>
                    </a:cubicBezTo>
                    <a:cubicBezTo>
                      <a:pt x="225" y="553"/>
                      <a:pt x="307" y="588"/>
                      <a:pt x="387" y="588"/>
                    </a:cubicBezTo>
                    <a:cubicBezTo>
                      <a:pt x="568" y="588"/>
                      <a:pt x="741" y="414"/>
                      <a:pt x="663" y="198"/>
                    </a:cubicBezTo>
                    <a:cubicBezTo>
                      <a:pt x="663" y="173"/>
                      <a:pt x="651" y="148"/>
                      <a:pt x="626" y="123"/>
                    </a:cubicBezTo>
                    <a:cubicBezTo>
                      <a:pt x="564" y="36"/>
                      <a:pt x="483" y="1"/>
                      <a:pt x="4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29" name="Google Shape;9129;p43"/>
              <p:cNvSpPr/>
              <p:nvPr/>
            </p:nvSpPr>
            <p:spPr>
              <a:xfrm>
                <a:off x="4314900" y="3505550"/>
                <a:ext cx="18275" cy="14650"/>
              </a:xfrm>
              <a:custGeom>
                <a:rect b="b" l="l" r="r" t="t"/>
                <a:pathLst>
                  <a:path extrusionOk="0" h="586" w="731">
                    <a:moveTo>
                      <a:pt x="381" y="1"/>
                    </a:moveTo>
                    <a:cubicBezTo>
                      <a:pt x="186" y="1"/>
                      <a:pt x="1" y="208"/>
                      <a:pt x="124" y="427"/>
                    </a:cubicBezTo>
                    <a:cubicBezTo>
                      <a:pt x="184" y="538"/>
                      <a:pt x="278" y="585"/>
                      <a:pt x="372" y="585"/>
                    </a:cubicBezTo>
                    <a:cubicBezTo>
                      <a:pt x="553" y="585"/>
                      <a:pt x="731" y="412"/>
                      <a:pt x="649" y="190"/>
                    </a:cubicBezTo>
                    <a:cubicBezTo>
                      <a:pt x="636" y="165"/>
                      <a:pt x="624" y="152"/>
                      <a:pt x="611" y="127"/>
                    </a:cubicBezTo>
                    <a:cubicBezTo>
                      <a:pt x="548" y="38"/>
                      <a:pt x="463" y="1"/>
                      <a:pt x="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30" name="Google Shape;9130;p43"/>
              <p:cNvSpPr/>
              <p:nvPr/>
            </p:nvSpPr>
            <p:spPr>
              <a:xfrm>
                <a:off x="4367350" y="3636375"/>
                <a:ext cx="15650" cy="14500"/>
              </a:xfrm>
              <a:custGeom>
                <a:rect b="b" l="l" r="r" t="t"/>
                <a:pathLst>
                  <a:path extrusionOk="0" h="580" w="626">
                    <a:moveTo>
                      <a:pt x="296" y="1"/>
                    </a:moveTo>
                    <a:cubicBezTo>
                      <a:pt x="167" y="1"/>
                      <a:pt x="38" y="82"/>
                      <a:pt x="13" y="243"/>
                    </a:cubicBezTo>
                    <a:cubicBezTo>
                      <a:pt x="0" y="318"/>
                      <a:pt x="13" y="393"/>
                      <a:pt x="63" y="455"/>
                    </a:cubicBezTo>
                    <a:cubicBezTo>
                      <a:pt x="125" y="542"/>
                      <a:pt x="210" y="580"/>
                      <a:pt x="294" y="580"/>
                    </a:cubicBezTo>
                    <a:cubicBezTo>
                      <a:pt x="463" y="580"/>
                      <a:pt x="625" y="427"/>
                      <a:pt x="575" y="218"/>
                    </a:cubicBezTo>
                    <a:cubicBezTo>
                      <a:pt x="539" y="73"/>
                      <a:pt x="417" y="1"/>
                      <a:pt x="2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31" name="Google Shape;9131;p43"/>
              <p:cNvSpPr/>
              <p:nvPr/>
            </p:nvSpPr>
            <p:spPr>
              <a:xfrm>
                <a:off x="4359125" y="3679325"/>
                <a:ext cx="18475" cy="15275"/>
              </a:xfrm>
              <a:custGeom>
                <a:rect b="b" l="l" r="r" t="t"/>
                <a:pathLst>
                  <a:path extrusionOk="0" h="611" w="739">
                    <a:moveTo>
                      <a:pt x="354" y="0"/>
                    </a:moveTo>
                    <a:cubicBezTo>
                      <a:pt x="169" y="0"/>
                      <a:pt x="1" y="190"/>
                      <a:pt x="92" y="400"/>
                    </a:cubicBezTo>
                    <a:cubicBezTo>
                      <a:pt x="134" y="549"/>
                      <a:pt x="243" y="611"/>
                      <a:pt x="355" y="611"/>
                    </a:cubicBezTo>
                    <a:cubicBezTo>
                      <a:pt x="544" y="611"/>
                      <a:pt x="739" y="435"/>
                      <a:pt x="629" y="200"/>
                    </a:cubicBezTo>
                    <a:cubicBezTo>
                      <a:pt x="604" y="150"/>
                      <a:pt x="579" y="112"/>
                      <a:pt x="554" y="87"/>
                    </a:cubicBezTo>
                    <a:cubicBezTo>
                      <a:pt x="493" y="26"/>
                      <a:pt x="422" y="0"/>
                      <a:pt x="3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32" name="Google Shape;9132;p43"/>
              <p:cNvSpPr/>
              <p:nvPr/>
            </p:nvSpPr>
            <p:spPr>
              <a:xfrm>
                <a:off x="4325800" y="3474275"/>
                <a:ext cx="14825" cy="14375"/>
              </a:xfrm>
              <a:custGeom>
                <a:rect b="b" l="l" r="r" t="t"/>
                <a:pathLst>
                  <a:path extrusionOk="0" h="575" w="593">
                    <a:moveTo>
                      <a:pt x="281" y="1"/>
                    </a:moveTo>
                    <a:cubicBezTo>
                      <a:pt x="150" y="1"/>
                      <a:pt x="19" y="85"/>
                      <a:pt x="0" y="254"/>
                    </a:cubicBezTo>
                    <a:cubicBezTo>
                      <a:pt x="0" y="304"/>
                      <a:pt x="0" y="354"/>
                      <a:pt x="13" y="391"/>
                    </a:cubicBezTo>
                    <a:cubicBezTo>
                      <a:pt x="63" y="518"/>
                      <a:pt x="172" y="575"/>
                      <a:pt x="280" y="575"/>
                    </a:cubicBezTo>
                    <a:cubicBezTo>
                      <a:pt x="437" y="575"/>
                      <a:pt x="592" y="454"/>
                      <a:pt x="562" y="254"/>
                    </a:cubicBezTo>
                    <a:cubicBezTo>
                      <a:pt x="544" y="85"/>
                      <a:pt x="412" y="1"/>
                      <a:pt x="2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33" name="Google Shape;9133;p43"/>
              <p:cNvSpPr/>
              <p:nvPr/>
            </p:nvSpPr>
            <p:spPr>
              <a:xfrm>
                <a:off x="4360675" y="3455350"/>
                <a:ext cx="16375" cy="14425"/>
              </a:xfrm>
              <a:custGeom>
                <a:rect b="b" l="l" r="r" t="t"/>
                <a:pathLst>
                  <a:path extrusionOk="0" h="577" w="655">
                    <a:moveTo>
                      <a:pt x="383" y="0"/>
                    </a:moveTo>
                    <a:cubicBezTo>
                      <a:pt x="186" y="0"/>
                      <a:pt x="1" y="209"/>
                      <a:pt x="117" y="423"/>
                    </a:cubicBezTo>
                    <a:cubicBezTo>
                      <a:pt x="155" y="498"/>
                      <a:pt x="230" y="561"/>
                      <a:pt x="317" y="573"/>
                    </a:cubicBezTo>
                    <a:cubicBezTo>
                      <a:pt x="331" y="576"/>
                      <a:pt x="345" y="577"/>
                      <a:pt x="359" y="577"/>
                    </a:cubicBezTo>
                    <a:cubicBezTo>
                      <a:pt x="494" y="577"/>
                      <a:pt x="619" y="472"/>
                      <a:pt x="642" y="336"/>
                    </a:cubicBezTo>
                    <a:cubicBezTo>
                      <a:pt x="655" y="298"/>
                      <a:pt x="655" y="261"/>
                      <a:pt x="642" y="223"/>
                    </a:cubicBezTo>
                    <a:cubicBezTo>
                      <a:pt x="642" y="211"/>
                      <a:pt x="642" y="198"/>
                      <a:pt x="630" y="186"/>
                    </a:cubicBezTo>
                    <a:cubicBezTo>
                      <a:pt x="630" y="161"/>
                      <a:pt x="617" y="136"/>
                      <a:pt x="605" y="111"/>
                    </a:cubicBezTo>
                    <a:cubicBezTo>
                      <a:pt x="541" y="33"/>
                      <a:pt x="461" y="0"/>
                      <a:pt x="3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34" name="Google Shape;9134;p43"/>
              <p:cNvSpPr/>
              <p:nvPr/>
            </p:nvSpPr>
            <p:spPr>
              <a:xfrm>
                <a:off x="4328300" y="3688100"/>
                <a:ext cx="17200" cy="14350"/>
              </a:xfrm>
              <a:custGeom>
                <a:rect b="b" l="l" r="r" t="t"/>
                <a:pathLst>
                  <a:path extrusionOk="0" h="574" w="688">
                    <a:moveTo>
                      <a:pt x="364" y="0"/>
                    </a:moveTo>
                    <a:cubicBezTo>
                      <a:pt x="280" y="0"/>
                      <a:pt x="196" y="36"/>
                      <a:pt x="138" y="111"/>
                    </a:cubicBezTo>
                    <a:cubicBezTo>
                      <a:pt x="0" y="286"/>
                      <a:pt x="113" y="548"/>
                      <a:pt x="337" y="573"/>
                    </a:cubicBezTo>
                    <a:cubicBezTo>
                      <a:pt x="375" y="573"/>
                      <a:pt x="425" y="573"/>
                      <a:pt x="475" y="561"/>
                    </a:cubicBezTo>
                    <a:cubicBezTo>
                      <a:pt x="612" y="498"/>
                      <a:pt x="687" y="336"/>
                      <a:pt x="637" y="186"/>
                    </a:cubicBezTo>
                    <a:cubicBezTo>
                      <a:pt x="587" y="64"/>
                      <a:pt x="476" y="0"/>
                      <a:pt x="3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35" name="Google Shape;9135;p43"/>
              <p:cNvSpPr/>
              <p:nvPr/>
            </p:nvSpPr>
            <p:spPr>
              <a:xfrm>
                <a:off x="3342700" y="3818925"/>
                <a:ext cx="16500" cy="14425"/>
              </a:xfrm>
              <a:custGeom>
                <a:rect b="b" l="l" r="r" t="t"/>
                <a:pathLst>
                  <a:path extrusionOk="0" h="577" w="660">
                    <a:moveTo>
                      <a:pt x="309" y="1"/>
                    </a:moveTo>
                    <a:cubicBezTo>
                      <a:pt x="143" y="1"/>
                      <a:pt x="1" y="144"/>
                      <a:pt x="22" y="314"/>
                    </a:cubicBezTo>
                    <a:cubicBezTo>
                      <a:pt x="22" y="389"/>
                      <a:pt x="72" y="464"/>
                      <a:pt x="134" y="514"/>
                    </a:cubicBezTo>
                    <a:cubicBezTo>
                      <a:pt x="182" y="557"/>
                      <a:pt x="244" y="577"/>
                      <a:pt x="307" y="577"/>
                    </a:cubicBezTo>
                    <a:cubicBezTo>
                      <a:pt x="391" y="577"/>
                      <a:pt x="477" y="541"/>
                      <a:pt x="534" y="477"/>
                    </a:cubicBezTo>
                    <a:cubicBezTo>
                      <a:pt x="659" y="314"/>
                      <a:pt x="597" y="77"/>
                      <a:pt x="397" y="14"/>
                    </a:cubicBezTo>
                    <a:cubicBezTo>
                      <a:pt x="367" y="5"/>
                      <a:pt x="338" y="1"/>
                      <a:pt x="3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36" name="Google Shape;9136;p43"/>
              <p:cNvSpPr/>
              <p:nvPr/>
            </p:nvSpPr>
            <p:spPr>
              <a:xfrm>
                <a:off x="3316625" y="3754750"/>
                <a:ext cx="16900" cy="14500"/>
              </a:xfrm>
              <a:custGeom>
                <a:rect b="b" l="l" r="r" t="t"/>
                <a:pathLst>
                  <a:path extrusionOk="0" h="580" w="676">
                    <a:moveTo>
                      <a:pt x="367" y="1"/>
                    </a:moveTo>
                    <a:cubicBezTo>
                      <a:pt x="170" y="1"/>
                      <a:pt x="1" y="213"/>
                      <a:pt x="115" y="432"/>
                    </a:cubicBezTo>
                    <a:cubicBezTo>
                      <a:pt x="171" y="534"/>
                      <a:pt x="266" y="580"/>
                      <a:pt x="360" y="580"/>
                    </a:cubicBezTo>
                    <a:cubicBezTo>
                      <a:pt x="518" y="580"/>
                      <a:pt x="676" y="452"/>
                      <a:pt x="653" y="257"/>
                    </a:cubicBezTo>
                    <a:cubicBezTo>
                      <a:pt x="653" y="232"/>
                      <a:pt x="653" y="207"/>
                      <a:pt x="640" y="182"/>
                    </a:cubicBezTo>
                    <a:cubicBezTo>
                      <a:pt x="628" y="132"/>
                      <a:pt x="590" y="94"/>
                      <a:pt x="553" y="69"/>
                    </a:cubicBezTo>
                    <a:cubicBezTo>
                      <a:pt x="493" y="22"/>
                      <a:pt x="429" y="1"/>
                      <a:pt x="3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37" name="Google Shape;9137;p43"/>
              <p:cNvSpPr/>
              <p:nvPr/>
            </p:nvSpPr>
            <p:spPr>
              <a:xfrm>
                <a:off x="3311375" y="3790750"/>
                <a:ext cx="16575" cy="14400"/>
              </a:xfrm>
              <a:custGeom>
                <a:rect b="b" l="l" r="r" t="t"/>
                <a:pathLst>
                  <a:path extrusionOk="0" h="576" w="663">
                    <a:moveTo>
                      <a:pt x="321" y="1"/>
                    </a:moveTo>
                    <a:cubicBezTo>
                      <a:pt x="289" y="1"/>
                      <a:pt x="257" y="6"/>
                      <a:pt x="225" y="16"/>
                    </a:cubicBezTo>
                    <a:cubicBezTo>
                      <a:pt x="75" y="79"/>
                      <a:pt x="0" y="241"/>
                      <a:pt x="63" y="391"/>
                    </a:cubicBezTo>
                    <a:cubicBezTo>
                      <a:pt x="101" y="505"/>
                      <a:pt x="211" y="576"/>
                      <a:pt x="327" y="576"/>
                    </a:cubicBezTo>
                    <a:cubicBezTo>
                      <a:pt x="364" y="576"/>
                      <a:pt x="402" y="569"/>
                      <a:pt x="438" y="554"/>
                    </a:cubicBezTo>
                    <a:cubicBezTo>
                      <a:pt x="588" y="504"/>
                      <a:pt x="663" y="329"/>
                      <a:pt x="600" y="179"/>
                    </a:cubicBezTo>
                    <a:cubicBezTo>
                      <a:pt x="551" y="70"/>
                      <a:pt x="439" y="1"/>
                      <a:pt x="3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38" name="Google Shape;9138;p43"/>
              <p:cNvSpPr/>
              <p:nvPr/>
            </p:nvSpPr>
            <p:spPr>
              <a:xfrm>
                <a:off x="3290400" y="3685175"/>
                <a:ext cx="18725" cy="14575"/>
              </a:xfrm>
              <a:custGeom>
                <a:rect b="b" l="l" r="r" t="t"/>
                <a:pathLst>
                  <a:path extrusionOk="0" h="583" w="749">
                    <a:moveTo>
                      <a:pt x="398" y="0"/>
                    </a:moveTo>
                    <a:cubicBezTo>
                      <a:pt x="137" y="0"/>
                      <a:pt x="0" y="337"/>
                      <a:pt x="214" y="515"/>
                    </a:cubicBezTo>
                    <a:cubicBezTo>
                      <a:pt x="273" y="562"/>
                      <a:pt x="338" y="582"/>
                      <a:pt x="400" y="582"/>
                    </a:cubicBezTo>
                    <a:cubicBezTo>
                      <a:pt x="586" y="582"/>
                      <a:pt x="749" y="397"/>
                      <a:pt x="664" y="190"/>
                    </a:cubicBezTo>
                    <a:cubicBezTo>
                      <a:pt x="664" y="166"/>
                      <a:pt x="652" y="141"/>
                      <a:pt x="639" y="128"/>
                    </a:cubicBezTo>
                    <a:cubicBezTo>
                      <a:pt x="589" y="66"/>
                      <a:pt x="514" y="16"/>
                      <a:pt x="439" y="16"/>
                    </a:cubicBezTo>
                    <a:lnTo>
                      <a:pt x="439" y="3"/>
                    </a:lnTo>
                    <a:cubicBezTo>
                      <a:pt x="425" y="1"/>
                      <a:pt x="412" y="0"/>
                      <a:pt x="3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39" name="Google Shape;9139;p43"/>
              <p:cNvSpPr/>
              <p:nvPr/>
            </p:nvSpPr>
            <p:spPr>
              <a:xfrm>
                <a:off x="3336525" y="3857025"/>
                <a:ext cx="18450" cy="15250"/>
              </a:xfrm>
              <a:custGeom>
                <a:rect b="b" l="l" r="r" t="t"/>
                <a:pathLst>
                  <a:path extrusionOk="0" h="610" w="738">
                    <a:moveTo>
                      <a:pt x="351" y="1"/>
                    </a:moveTo>
                    <a:cubicBezTo>
                      <a:pt x="167" y="1"/>
                      <a:pt x="0" y="185"/>
                      <a:pt x="81" y="402"/>
                    </a:cubicBezTo>
                    <a:cubicBezTo>
                      <a:pt x="127" y="549"/>
                      <a:pt x="237" y="610"/>
                      <a:pt x="348" y="610"/>
                    </a:cubicBezTo>
                    <a:cubicBezTo>
                      <a:pt x="540" y="610"/>
                      <a:pt x="738" y="427"/>
                      <a:pt x="619" y="190"/>
                    </a:cubicBezTo>
                    <a:cubicBezTo>
                      <a:pt x="607" y="154"/>
                      <a:pt x="584" y="119"/>
                      <a:pt x="550" y="84"/>
                    </a:cubicBezTo>
                    <a:lnTo>
                      <a:pt x="550" y="84"/>
                    </a:lnTo>
                    <a:cubicBezTo>
                      <a:pt x="552" y="86"/>
                      <a:pt x="554" y="88"/>
                      <a:pt x="556" y="90"/>
                    </a:cubicBezTo>
                    <a:lnTo>
                      <a:pt x="544" y="77"/>
                    </a:lnTo>
                    <a:lnTo>
                      <a:pt x="544" y="77"/>
                    </a:lnTo>
                    <a:cubicBezTo>
                      <a:pt x="546" y="80"/>
                      <a:pt x="548" y="82"/>
                      <a:pt x="550" y="84"/>
                    </a:cubicBezTo>
                    <a:lnTo>
                      <a:pt x="550" y="84"/>
                    </a:lnTo>
                    <a:cubicBezTo>
                      <a:pt x="490" y="26"/>
                      <a:pt x="419" y="1"/>
                      <a:pt x="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40" name="Google Shape;9140;p43"/>
              <p:cNvSpPr/>
              <p:nvPr/>
            </p:nvSpPr>
            <p:spPr>
              <a:xfrm>
                <a:off x="3318475" y="3714675"/>
                <a:ext cx="17175" cy="14375"/>
              </a:xfrm>
              <a:custGeom>
                <a:rect b="b" l="l" r="r" t="t"/>
                <a:pathLst>
                  <a:path extrusionOk="0" h="575" w="687">
                    <a:moveTo>
                      <a:pt x="366" y="1"/>
                    </a:moveTo>
                    <a:cubicBezTo>
                      <a:pt x="121" y="1"/>
                      <a:pt x="0" y="539"/>
                      <a:pt x="304" y="573"/>
                    </a:cubicBezTo>
                    <a:cubicBezTo>
                      <a:pt x="315" y="574"/>
                      <a:pt x="326" y="575"/>
                      <a:pt x="338" y="575"/>
                    </a:cubicBezTo>
                    <a:cubicBezTo>
                      <a:pt x="534" y="575"/>
                      <a:pt x="687" y="374"/>
                      <a:pt x="616" y="185"/>
                    </a:cubicBezTo>
                    <a:cubicBezTo>
                      <a:pt x="579" y="110"/>
                      <a:pt x="529" y="48"/>
                      <a:pt x="454" y="23"/>
                    </a:cubicBezTo>
                    <a:cubicBezTo>
                      <a:pt x="423" y="8"/>
                      <a:pt x="394" y="1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41" name="Google Shape;9141;p43"/>
              <p:cNvSpPr/>
              <p:nvPr/>
            </p:nvSpPr>
            <p:spPr>
              <a:xfrm>
                <a:off x="3346650" y="3786100"/>
                <a:ext cx="19850" cy="14475"/>
              </a:xfrm>
              <a:custGeom>
                <a:rect b="b" l="l" r="r" t="t"/>
                <a:pathLst>
                  <a:path extrusionOk="0" h="579" w="794">
                    <a:moveTo>
                      <a:pt x="391" y="1"/>
                    </a:moveTo>
                    <a:cubicBezTo>
                      <a:pt x="48" y="1"/>
                      <a:pt x="1" y="529"/>
                      <a:pt x="364" y="577"/>
                    </a:cubicBezTo>
                    <a:cubicBezTo>
                      <a:pt x="372" y="578"/>
                      <a:pt x="380" y="578"/>
                      <a:pt x="389" y="578"/>
                    </a:cubicBezTo>
                    <a:cubicBezTo>
                      <a:pt x="729" y="578"/>
                      <a:pt x="793" y="76"/>
                      <a:pt x="451" y="2"/>
                    </a:cubicBezTo>
                    <a:lnTo>
                      <a:pt x="426" y="2"/>
                    </a:lnTo>
                    <a:cubicBezTo>
                      <a:pt x="414" y="1"/>
                      <a:pt x="402" y="1"/>
                      <a:pt x="3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42" name="Google Shape;9142;p43"/>
              <p:cNvSpPr/>
              <p:nvPr/>
            </p:nvSpPr>
            <p:spPr>
              <a:xfrm>
                <a:off x="3446650" y="3778700"/>
                <a:ext cx="15700" cy="14400"/>
              </a:xfrm>
              <a:custGeom>
                <a:rect b="b" l="l" r="r" t="t"/>
                <a:pathLst>
                  <a:path extrusionOk="0" h="576" w="628">
                    <a:moveTo>
                      <a:pt x="326" y="0"/>
                    </a:moveTo>
                    <a:cubicBezTo>
                      <a:pt x="243" y="0"/>
                      <a:pt x="159" y="36"/>
                      <a:pt x="100" y="111"/>
                    </a:cubicBezTo>
                    <a:cubicBezTo>
                      <a:pt x="0" y="224"/>
                      <a:pt x="13" y="411"/>
                      <a:pt x="138" y="511"/>
                    </a:cubicBezTo>
                    <a:cubicBezTo>
                      <a:pt x="193" y="556"/>
                      <a:pt x="256" y="576"/>
                      <a:pt x="317" y="576"/>
                    </a:cubicBezTo>
                    <a:cubicBezTo>
                      <a:pt x="478" y="576"/>
                      <a:pt x="627" y="438"/>
                      <a:pt x="600" y="248"/>
                    </a:cubicBezTo>
                    <a:cubicBezTo>
                      <a:pt x="600" y="224"/>
                      <a:pt x="600" y="199"/>
                      <a:pt x="588" y="186"/>
                    </a:cubicBezTo>
                    <a:cubicBezTo>
                      <a:pt x="545" y="64"/>
                      <a:pt x="436" y="0"/>
                      <a:pt x="3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43" name="Google Shape;9143;p43"/>
              <p:cNvSpPr/>
              <p:nvPr/>
            </p:nvSpPr>
            <p:spPr>
              <a:xfrm>
                <a:off x="3483825" y="3757875"/>
                <a:ext cx="18300" cy="14600"/>
              </a:xfrm>
              <a:custGeom>
                <a:rect b="b" l="l" r="r" t="t"/>
                <a:pathLst>
                  <a:path extrusionOk="0" h="584" w="732">
                    <a:moveTo>
                      <a:pt x="356" y="0"/>
                    </a:moveTo>
                    <a:cubicBezTo>
                      <a:pt x="260" y="0"/>
                      <a:pt x="165" y="47"/>
                      <a:pt x="113" y="144"/>
                    </a:cubicBezTo>
                    <a:cubicBezTo>
                      <a:pt x="0" y="319"/>
                      <a:pt x="113" y="544"/>
                      <a:pt x="313" y="582"/>
                    </a:cubicBezTo>
                    <a:cubicBezTo>
                      <a:pt x="324" y="583"/>
                      <a:pt x="334" y="583"/>
                      <a:pt x="344" y="583"/>
                    </a:cubicBezTo>
                    <a:cubicBezTo>
                      <a:pt x="577" y="583"/>
                      <a:pt x="731" y="323"/>
                      <a:pt x="588" y="119"/>
                    </a:cubicBezTo>
                    <a:cubicBezTo>
                      <a:pt x="534" y="41"/>
                      <a:pt x="444" y="0"/>
                      <a:pt x="3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44" name="Google Shape;9144;p43"/>
              <p:cNvSpPr/>
              <p:nvPr/>
            </p:nvSpPr>
            <p:spPr>
              <a:xfrm>
                <a:off x="3417025" y="3744875"/>
                <a:ext cx="18275" cy="14500"/>
              </a:xfrm>
              <a:custGeom>
                <a:rect b="b" l="l" r="r" t="t"/>
                <a:pathLst>
                  <a:path extrusionOk="0" h="580" w="731">
                    <a:moveTo>
                      <a:pt x="380" y="0"/>
                    </a:moveTo>
                    <a:cubicBezTo>
                      <a:pt x="186" y="0"/>
                      <a:pt x="0" y="207"/>
                      <a:pt x="123" y="427"/>
                    </a:cubicBezTo>
                    <a:cubicBezTo>
                      <a:pt x="179" y="534"/>
                      <a:pt x="272" y="579"/>
                      <a:pt x="366" y="579"/>
                    </a:cubicBezTo>
                    <a:cubicBezTo>
                      <a:pt x="547" y="579"/>
                      <a:pt x="730" y="411"/>
                      <a:pt x="648" y="189"/>
                    </a:cubicBezTo>
                    <a:cubicBezTo>
                      <a:pt x="635" y="164"/>
                      <a:pt x="623" y="139"/>
                      <a:pt x="610" y="127"/>
                    </a:cubicBezTo>
                    <a:cubicBezTo>
                      <a:pt x="547" y="38"/>
                      <a:pt x="463" y="0"/>
                      <a:pt x="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45" name="Google Shape;9145;p43"/>
              <p:cNvSpPr/>
              <p:nvPr/>
            </p:nvSpPr>
            <p:spPr>
              <a:xfrm>
                <a:off x="3428375" y="3705800"/>
                <a:ext cx="15175" cy="14625"/>
              </a:xfrm>
              <a:custGeom>
                <a:rect b="b" l="l" r="r" t="t"/>
                <a:pathLst>
                  <a:path extrusionOk="0" h="585" w="607">
                    <a:moveTo>
                      <a:pt x="309" y="0"/>
                    </a:moveTo>
                    <a:cubicBezTo>
                      <a:pt x="146" y="0"/>
                      <a:pt x="1" y="138"/>
                      <a:pt x="19" y="328"/>
                    </a:cubicBezTo>
                    <a:cubicBezTo>
                      <a:pt x="35" y="486"/>
                      <a:pt x="171" y="584"/>
                      <a:pt x="310" y="584"/>
                    </a:cubicBezTo>
                    <a:cubicBezTo>
                      <a:pt x="390" y="584"/>
                      <a:pt x="472" y="551"/>
                      <a:pt x="531" y="478"/>
                    </a:cubicBezTo>
                    <a:cubicBezTo>
                      <a:pt x="581" y="415"/>
                      <a:pt x="606" y="340"/>
                      <a:pt x="594" y="265"/>
                    </a:cubicBezTo>
                    <a:cubicBezTo>
                      <a:pt x="594" y="240"/>
                      <a:pt x="581" y="215"/>
                      <a:pt x="581" y="190"/>
                    </a:cubicBezTo>
                    <a:cubicBezTo>
                      <a:pt x="556" y="140"/>
                      <a:pt x="531" y="103"/>
                      <a:pt x="494" y="65"/>
                    </a:cubicBezTo>
                    <a:cubicBezTo>
                      <a:pt x="435" y="20"/>
                      <a:pt x="371" y="0"/>
                      <a:pt x="3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46" name="Google Shape;9146;p43"/>
              <p:cNvSpPr/>
              <p:nvPr/>
            </p:nvSpPr>
            <p:spPr>
              <a:xfrm>
                <a:off x="3462900" y="3705175"/>
                <a:ext cx="17400" cy="14500"/>
              </a:xfrm>
              <a:custGeom>
                <a:rect b="b" l="l" r="r" t="t"/>
                <a:pathLst>
                  <a:path extrusionOk="0" h="580" w="696">
                    <a:moveTo>
                      <a:pt x="361" y="1"/>
                    </a:moveTo>
                    <a:cubicBezTo>
                      <a:pt x="263" y="1"/>
                      <a:pt x="165" y="48"/>
                      <a:pt x="113" y="140"/>
                    </a:cubicBezTo>
                    <a:cubicBezTo>
                      <a:pt x="0" y="315"/>
                      <a:pt x="113" y="540"/>
                      <a:pt x="313" y="578"/>
                    </a:cubicBezTo>
                    <a:cubicBezTo>
                      <a:pt x="325" y="579"/>
                      <a:pt x="337" y="580"/>
                      <a:pt x="349" y="580"/>
                    </a:cubicBezTo>
                    <a:cubicBezTo>
                      <a:pt x="554" y="580"/>
                      <a:pt x="696" y="379"/>
                      <a:pt x="625" y="190"/>
                    </a:cubicBezTo>
                    <a:cubicBezTo>
                      <a:pt x="612" y="165"/>
                      <a:pt x="600" y="140"/>
                      <a:pt x="587" y="115"/>
                    </a:cubicBezTo>
                    <a:cubicBezTo>
                      <a:pt x="534" y="39"/>
                      <a:pt x="448" y="1"/>
                      <a:pt x="3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47" name="Google Shape;9147;p43"/>
              <p:cNvSpPr/>
              <p:nvPr/>
            </p:nvSpPr>
            <p:spPr>
              <a:xfrm>
                <a:off x="3496625" y="3724525"/>
                <a:ext cx="16600" cy="14400"/>
              </a:xfrm>
              <a:custGeom>
                <a:rect b="b" l="l" r="r" t="t"/>
                <a:pathLst>
                  <a:path extrusionOk="0" h="576" w="664">
                    <a:moveTo>
                      <a:pt x="320" y="1"/>
                    </a:moveTo>
                    <a:cubicBezTo>
                      <a:pt x="289" y="1"/>
                      <a:pt x="257" y="6"/>
                      <a:pt x="226" y="16"/>
                    </a:cubicBezTo>
                    <a:cubicBezTo>
                      <a:pt x="76" y="79"/>
                      <a:pt x="1" y="241"/>
                      <a:pt x="63" y="391"/>
                    </a:cubicBezTo>
                    <a:cubicBezTo>
                      <a:pt x="111" y="505"/>
                      <a:pt x="216" y="576"/>
                      <a:pt x="329" y="576"/>
                    </a:cubicBezTo>
                    <a:cubicBezTo>
                      <a:pt x="365" y="576"/>
                      <a:pt x="402" y="569"/>
                      <a:pt x="438" y="553"/>
                    </a:cubicBezTo>
                    <a:cubicBezTo>
                      <a:pt x="588" y="503"/>
                      <a:pt x="663" y="329"/>
                      <a:pt x="601" y="191"/>
                    </a:cubicBezTo>
                    <a:cubicBezTo>
                      <a:pt x="551" y="72"/>
                      <a:pt x="439" y="1"/>
                      <a:pt x="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48" name="Google Shape;9148;p43"/>
              <p:cNvSpPr/>
              <p:nvPr/>
            </p:nvSpPr>
            <p:spPr>
              <a:xfrm>
                <a:off x="3402950" y="3645125"/>
                <a:ext cx="18725" cy="14625"/>
              </a:xfrm>
              <a:custGeom>
                <a:rect b="b" l="l" r="r" t="t"/>
                <a:pathLst>
                  <a:path extrusionOk="0" h="585" w="749">
                    <a:moveTo>
                      <a:pt x="385" y="1"/>
                    </a:moveTo>
                    <a:cubicBezTo>
                      <a:pt x="130" y="1"/>
                      <a:pt x="0" y="342"/>
                      <a:pt x="211" y="518"/>
                    </a:cubicBezTo>
                    <a:cubicBezTo>
                      <a:pt x="270" y="564"/>
                      <a:pt x="335" y="585"/>
                      <a:pt x="397" y="585"/>
                    </a:cubicBezTo>
                    <a:cubicBezTo>
                      <a:pt x="584" y="585"/>
                      <a:pt x="749" y="399"/>
                      <a:pt x="674" y="193"/>
                    </a:cubicBezTo>
                    <a:cubicBezTo>
                      <a:pt x="636" y="93"/>
                      <a:pt x="549" y="18"/>
                      <a:pt x="436" y="5"/>
                    </a:cubicBezTo>
                    <a:cubicBezTo>
                      <a:pt x="418" y="2"/>
                      <a:pt x="401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49" name="Google Shape;9149;p43"/>
              <p:cNvSpPr/>
              <p:nvPr/>
            </p:nvSpPr>
            <p:spPr>
              <a:xfrm>
                <a:off x="3442575" y="3633525"/>
                <a:ext cx="15800" cy="14625"/>
              </a:xfrm>
              <a:custGeom>
                <a:rect b="b" l="l" r="r" t="t"/>
                <a:pathLst>
                  <a:path extrusionOk="0" h="585" w="632">
                    <a:moveTo>
                      <a:pt x="322" y="1"/>
                    </a:moveTo>
                    <a:cubicBezTo>
                      <a:pt x="242" y="1"/>
                      <a:pt x="160" y="34"/>
                      <a:pt x="101" y="107"/>
                    </a:cubicBezTo>
                    <a:cubicBezTo>
                      <a:pt x="1" y="232"/>
                      <a:pt x="26" y="407"/>
                      <a:pt x="138" y="519"/>
                    </a:cubicBezTo>
                    <a:cubicBezTo>
                      <a:pt x="197" y="564"/>
                      <a:pt x="262" y="584"/>
                      <a:pt x="324" y="584"/>
                    </a:cubicBezTo>
                    <a:cubicBezTo>
                      <a:pt x="486" y="584"/>
                      <a:pt x="631" y="447"/>
                      <a:pt x="613" y="257"/>
                    </a:cubicBezTo>
                    <a:cubicBezTo>
                      <a:pt x="597" y="99"/>
                      <a:pt x="461" y="1"/>
                      <a:pt x="3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50" name="Google Shape;9150;p43"/>
              <p:cNvSpPr/>
              <p:nvPr/>
            </p:nvSpPr>
            <p:spPr>
              <a:xfrm>
                <a:off x="3390400" y="3678250"/>
                <a:ext cx="19525" cy="15000"/>
              </a:xfrm>
              <a:custGeom>
                <a:rect b="b" l="l" r="r" t="t"/>
                <a:pathLst>
                  <a:path extrusionOk="0" h="600" w="781">
                    <a:moveTo>
                      <a:pt x="323" y="1"/>
                    </a:moveTo>
                    <a:cubicBezTo>
                      <a:pt x="239" y="1"/>
                      <a:pt x="156" y="36"/>
                      <a:pt x="101" y="105"/>
                    </a:cubicBezTo>
                    <a:cubicBezTo>
                      <a:pt x="1" y="230"/>
                      <a:pt x="26" y="418"/>
                      <a:pt x="151" y="517"/>
                    </a:cubicBezTo>
                    <a:cubicBezTo>
                      <a:pt x="214" y="575"/>
                      <a:pt x="281" y="599"/>
                      <a:pt x="345" y="599"/>
                    </a:cubicBezTo>
                    <a:cubicBezTo>
                      <a:pt x="586" y="599"/>
                      <a:pt x="780" y="255"/>
                      <a:pt x="513" y="68"/>
                    </a:cubicBezTo>
                    <a:cubicBezTo>
                      <a:pt x="458" y="23"/>
                      <a:pt x="390" y="1"/>
                      <a:pt x="3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51" name="Google Shape;9151;p43"/>
              <p:cNvSpPr/>
              <p:nvPr/>
            </p:nvSpPr>
            <p:spPr>
              <a:xfrm>
                <a:off x="3469775" y="3667200"/>
                <a:ext cx="16575" cy="14550"/>
              </a:xfrm>
              <a:custGeom>
                <a:rect b="b" l="l" r="r" t="t"/>
                <a:pathLst>
                  <a:path extrusionOk="0" h="582" w="663">
                    <a:moveTo>
                      <a:pt x="335" y="0"/>
                    </a:moveTo>
                    <a:cubicBezTo>
                      <a:pt x="299" y="0"/>
                      <a:pt x="261" y="7"/>
                      <a:pt x="225" y="22"/>
                    </a:cubicBezTo>
                    <a:cubicBezTo>
                      <a:pt x="75" y="85"/>
                      <a:pt x="0" y="247"/>
                      <a:pt x="63" y="397"/>
                    </a:cubicBezTo>
                    <a:cubicBezTo>
                      <a:pt x="110" y="511"/>
                      <a:pt x="215" y="582"/>
                      <a:pt x="329" y="582"/>
                    </a:cubicBezTo>
                    <a:cubicBezTo>
                      <a:pt x="365" y="582"/>
                      <a:pt x="401" y="575"/>
                      <a:pt x="437" y="560"/>
                    </a:cubicBezTo>
                    <a:cubicBezTo>
                      <a:pt x="587" y="497"/>
                      <a:pt x="662" y="335"/>
                      <a:pt x="600" y="185"/>
                    </a:cubicBezTo>
                    <a:cubicBezTo>
                      <a:pt x="562" y="71"/>
                      <a:pt x="452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52" name="Google Shape;9152;p43"/>
              <p:cNvSpPr/>
              <p:nvPr/>
            </p:nvSpPr>
            <p:spPr>
              <a:xfrm>
                <a:off x="3560675" y="3733325"/>
                <a:ext cx="19225" cy="14575"/>
              </a:xfrm>
              <a:custGeom>
                <a:rect b="b" l="l" r="r" t="t"/>
                <a:pathLst>
                  <a:path extrusionOk="0" h="583" w="769">
                    <a:moveTo>
                      <a:pt x="381" y="0"/>
                    </a:moveTo>
                    <a:cubicBezTo>
                      <a:pt x="371" y="0"/>
                      <a:pt x="361" y="1"/>
                      <a:pt x="351" y="2"/>
                    </a:cubicBezTo>
                    <a:cubicBezTo>
                      <a:pt x="101" y="39"/>
                      <a:pt x="1" y="364"/>
                      <a:pt x="201" y="526"/>
                    </a:cubicBezTo>
                    <a:cubicBezTo>
                      <a:pt x="254" y="564"/>
                      <a:pt x="316" y="583"/>
                      <a:pt x="379" y="583"/>
                    </a:cubicBezTo>
                    <a:cubicBezTo>
                      <a:pt x="463" y="583"/>
                      <a:pt x="548" y="548"/>
                      <a:pt x="613" y="476"/>
                    </a:cubicBezTo>
                    <a:cubicBezTo>
                      <a:pt x="769" y="284"/>
                      <a:pt x="625" y="0"/>
                      <a:pt x="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53" name="Google Shape;9153;p43"/>
              <p:cNvSpPr/>
              <p:nvPr/>
            </p:nvSpPr>
            <p:spPr>
              <a:xfrm>
                <a:off x="3536575" y="3669475"/>
                <a:ext cx="16900" cy="14475"/>
              </a:xfrm>
              <a:custGeom>
                <a:rect b="b" l="l" r="r" t="t"/>
                <a:pathLst>
                  <a:path extrusionOk="0" h="579" w="676">
                    <a:moveTo>
                      <a:pt x="367" y="0"/>
                    </a:moveTo>
                    <a:cubicBezTo>
                      <a:pt x="169" y="0"/>
                      <a:pt x="1" y="212"/>
                      <a:pt x="115" y="431"/>
                    </a:cubicBezTo>
                    <a:cubicBezTo>
                      <a:pt x="171" y="534"/>
                      <a:pt x="265" y="579"/>
                      <a:pt x="360" y="579"/>
                    </a:cubicBezTo>
                    <a:cubicBezTo>
                      <a:pt x="518" y="579"/>
                      <a:pt x="676" y="452"/>
                      <a:pt x="652" y="256"/>
                    </a:cubicBezTo>
                    <a:cubicBezTo>
                      <a:pt x="652" y="231"/>
                      <a:pt x="652" y="206"/>
                      <a:pt x="640" y="181"/>
                    </a:cubicBezTo>
                    <a:cubicBezTo>
                      <a:pt x="615" y="131"/>
                      <a:pt x="590" y="94"/>
                      <a:pt x="552" y="69"/>
                    </a:cubicBezTo>
                    <a:cubicBezTo>
                      <a:pt x="493" y="21"/>
                      <a:pt x="428" y="0"/>
                      <a:pt x="3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54" name="Google Shape;9154;p43"/>
              <p:cNvSpPr/>
              <p:nvPr/>
            </p:nvSpPr>
            <p:spPr>
              <a:xfrm>
                <a:off x="3531300" y="3705300"/>
                <a:ext cx="16600" cy="14575"/>
              </a:xfrm>
              <a:custGeom>
                <a:rect b="b" l="l" r="r" t="t"/>
                <a:pathLst>
                  <a:path extrusionOk="0" h="583" w="664">
                    <a:moveTo>
                      <a:pt x="335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73"/>
                      <a:pt x="1" y="248"/>
                      <a:pt x="63" y="398"/>
                    </a:cubicBezTo>
                    <a:cubicBezTo>
                      <a:pt x="101" y="512"/>
                      <a:pt x="211" y="582"/>
                      <a:pt x="328" y="582"/>
                    </a:cubicBezTo>
                    <a:cubicBezTo>
                      <a:pt x="365" y="582"/>
                      <a:pt x="402" y="575"/>
                      <a:pt x="438" y="560"/>
                    </a:cubicBezTo>
                    <a:cubicBezTo>
                      <a:pt x="588" y="498"/>
                      <a:pt x="663" y="335"/>
                      <a:pt x="601" y="185"/>
                    </a:cubicBezTo>
                    <a:cubicBezTo>
                      <a:pt x="553" y="71"/>
                      <a:pt x="448" y="1"/>
                      <a:pt x="3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55" name="Google Shape;9155;p43"/>
              <p:cNvSpPr/>
              <p:nvPr/>
            </p:nvSpPr>
            <p:spPr>
              <a:xfrm>
                <a:off x="3512875" y="3599850"/>
                <a:ext cx="16050" cy="14375"/>
              </a:xfrm>
              <a:custGeom>
                <a:rect b="b" l="l" r="r" t="t"/>
                <a:pathLst>
                  <a:path extrusionOk="0" h="575" w="642">
                    <a:moveTo>
                      <a:pt x="296" y="1"/>
                    </a:moveTo>
                    <a:cubicBezTo>
                      <a:pt x="161" y="1"/>
                      <a:pt x="36" y="107"/>
                      <a:pt x="13" y="254"/>
                    </a:cubicBezTo>
                    <a:cubicBezTo>
                      <a:pt x="1" y="329"/>
                      <a:pt x="13" y="404"/>
                      <a:pt x="63" y="467"/>
                    </a:cubicBezTo>
                    <a:cubicBezTo>
                      <a:pt x="123" y="542"/>
                      <a:pt x="203" y="574"/>
                      <a:pt x="282" y="574"/>
                    </a:cubicBezTo>
                    <a:cubicBezTo>
                      <a:pt x="464" y="574"/>
                      <a:pt x="642" y="401"/>
                      <a:pt x="563" y="192"/>
                    </a:cubicBezTo>
                    <a:cubicBezTo>
                      <a:pt x="563" y="167"/>
                      <a:pt x="550" y="142"/>
                      <a:pt x="525" y="117"/>
                    </a:cubicBezTo>
                    <a:cubicBezTo>
                      <a:pt x="488" y="54"/>
                      <a:pt x="413" y="17"/>
                      <a:pt x="338" y="4"/>
                    </a:cubicBezTo>
                    <a:cubicBezTo>
                      <a:pt x="324" y="2"/>
                      <a:pt x="310" y="1"/>
                      <a:pt x="2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56" name="Google Shape;9156;p43"/>
              <p:cNvSpPr/>
              <p:nvPr/>
            </p:nvSpPr>
            <p:spPr>
              <a:xfrm>
                <a:off x="3499125" y="3645950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9" y="0"/>
                    </a:moveTo>
                    <a:cubicBezTo>
                      <a:pt x="294" y="0"/>
                      <a:pt x="259" y="7"/>
                      <a:pt x="226" y="22"/>
                    </a:cubicBezTo>
                    <a:cubicBezTo>
                      <a:pt x="76" y="72"/>
                      <a:pt x="1" y="247"/>
                      <a:pt x="51" y="397"/>
                    </a:cubicBezTo>
                    <a:cubicBezTo>
                      <a:pt x="100" y="506"/>
                      <a:pt x="212" y="575"/>
                      <a:pt x="330" y="575"/>
                    </a:cubicBezTo>
                    <a:cubicBezTo>
                      <a:pt x="362" y="575"/>
                      <a:pt x="394" y="570"/>
                      <a:pt x="426" y="560"/>
                    </a:cubicBezTo>
                    <a:cubicBezTo>
                      <a:pt x="576" y="497"/>
                      <a:pt x="651" y="335"/>
                      <a:pt x="588" y="185"/>
                    </a:cubicBezTo>
                    <a:cubicBezTo>
                      <a:pt x="550" y="71"/>
                      <a:pt x="440" y="0"/>
                      <a:pt x="3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57" name="Google Shape;9157;p43"/>
              <p:cNvSpPr/>
              <p:nvPr/>
            </p:nvSpPr>
            <p:spPr>
              <a:xfrm>
                <a:off x="3377525" y="3801000"/>
                <a:ext cx="18300" cy="14600"/>
              </a:xfrm>
              <a:custGeom>
                <a:rect b="b" l="l" r="r" t="t"/>
                <a:pathLst>
                  <a:path extrusionOk="0" h="584" w="732">
                    <a:moveTo>
                      <a:pt x="382" y="0"/>
                    </a:moveTo>
                    <a:cubicBezTo>
                      <a:pt x="188" y="0"/>
                      <a:pt x="1" y="209"/>
                      <a:pt x="116" y="431"/>
                    </a:cubicBezTo>
                    <a:cubicBezTo>
                      <a:pt x="176" y="538"/>
                      <a:pt x="272" y="584"/>
                      <a:pt x="368" y="584"/>
                    </a:cubicBezTo>
                    <a:cubicBezTo>
                      <a:pt x="551" y="584"/>
                      <a:pt x="731" y="416"/>
                      <a:pt x="641" y="194"/>
                    </a:cubicBezTo>
                    <a:cubicBezTo>
                      <a:pt x="641" y="169"/>
                      <a:pt x="628" y="144"/>
                      <a:pt x="603" y="119"/>
                    </a:cubicBezTo>
                    <a:cubicBezTo>
                      <a:pt x="542" y="35"/>
                      <a:pt x="461" y="0"/>
                      <a:pt x="3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58" name="Google Shape;9158;p43"/>
              <p:cNvSpPr/>
              <p:nvPr/>
            </p:nvSpPr>
            <p:spPr>
              <a:xfrm>
                <a:off x="3383225" y="3764000"/>
                <a:ext cx="17200" cy="12800"/>
              </a:xfrm>
              <a:custGeom>
                <a:rect b="b" l="l" r="r" t="t"/>
                <a:pathLst>
                  <a:path extrusionOk="0" h="512" w="688">
                    <a:moveTo>
                      <a:pt x="485" y="1"/>
                    </a:moveTo>
                    <a:cubicBezTo>
                      <a:pt x="273" y="1"/>
                      <a:pt x="1" y="283"/>
                      <a:pt x="213" y="449"/>
                    </a:cubicBezTo>
                    <a:cubicBezTo>
                      <a:pt x="261" y="492"/>
                      <a:pt x="323" y="512"/>
                      <a:pt x="386" y="512"/>
                    </a:cubicBezTo>
                    <a:cubicBezTo>
                      <a:pt x="470" y="512"/>
                      <a:pt x="556" y="476"/>
                      <a:pt x="613" y="412"/>
                    </a:cubicBezTo>
                    <a:cubicBezTo>
                      <a:pt x="663" y="349"/>
                      <a:pt x="688" y="274"/>
                      <a:pt x="675" y="199"/>
                    </a:cubicBezTo>
                    <a:cubicBezTo>
                      <a:pt x="675" y="162"/>
                      <a:pt x="663" y="149"/>
                      <a:pt x="663" y="124"/>
                    </a:cubicBezTo>
                    <a:cubicBezTo>
                      <a:pt x="627" y="36"/>
                      <a:pt x="559" y="1"/>
                      <a:pt x="4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59" name="Google Shape;9159;p43"/>
              <p:cNvSpPr/>
              <p:nvPr/>
            </p:nvSpPr>
            <p:spPr>
              <a:xfrm>
                <a:off x="3353550" y="3741500"/>
                <a:ext cx="15450" cy="14475"/>
              </a:xfrm>
              <a:custGeom>
                <a:rect b="b" l="l" r="r" t="t"/>
                <a:pathLst>
                  <a:path extrusionOk="0" h="579" w="618">
                    <a:moveTo>
                      <a:pt x="292" y="1"/>
                    </a:moveTo>
                    <a:cubicBezTo>
                      <a:pt x="161" y="1"/>
                      <a:pt x="32" y="82"/>
                      <a:pt x="13" y="237"/>
                    </a:cubicBezTo>
                    <a:cubicBezTo>
                      <a:pt x="0" y="312"/>
                      <a:pt x="13" y="399"/>
                      <a:pt x="63" y="462"/>
                    </a:cubicBezTo>
                    <a:cubicBezTo>
                      <a:pt x="120" y="543"/>
                      <a:pt x="200" y="578"/>
                      <a:pt x="281" y="578"/>
                    </a:cubicBezTo>
                    <a:cubicBezTo>
                      <a:pt x="449" y="578"/>
                      <a:pt x="617" y="427"/>
                      <a:pt x="575" y="224"/>
                    </a:cubicBezTo>
                    <a:cubicBezTo>
                      <a:pt x="539" y="73"/>
                      <a:pt x="414" y="1"/>
                      <a:pt x="2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60" name="Google Shape;9160;p43"/>
              <p:cNvSpPr/>
              <p:nvPr/>
            </p:nvSpPr>
            <p:spPr>
              <a:xfrm>
                <a:off x="3330050" y="3674075"/>
                <a:ext cx="15775" cy="15050"/>
              </a:xfrm>
              <a:custGeom>
                <a:rect b="b" l="l" r="r" t="t"/>
                <a:pathLst>
                  <a:path extrusionOk="0" h="602" w="631">
                    <a:moveTo>
                      <a:pt x="314" y="1"/>
                    </a:moveTo>
                    <a:cubicBezTo>
                      <a:pt x="158" y="1"/>
                      <a:pt x="1" y="122"/>
                      <a:pt x="16" y="322"/>
                    </a:cubicBezTo>
                    <a:cubicBezTo>
                      <a:pt x="27" y="513"/>
                      <a:pt x="167" y="602"/>
                      <a:pt x="306" y="602"/>
                    </a:cubicBezTo>
                    <a:cubicBezTo>
                      <a:pt x="469" y="602"/>
                      <a:pt x="631" y="481"/>
                      <a:pt x="590" y="260"/>
                    </a:cubicBezTo>
                    <a:cubicBezTo>
                      <a:pt x="590" y="235"/>
                      <a:pt x="578" y="210"/>
                      <a:pt x="578" y="185"/>
                    </a:cubicBezTo>
                    <a:cubicBezTo>
                      <a:pt x="527" y="58"/>
                      <a:pt x="421" y="1"/>
                      <a:pt x="31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61" name="Google Shape;9161;p43"/>
              <p:cNvSpPr/>
              <p:nvPr/>
            </p:nvSpPr>
            <p:spPr>
              <a:xfrm>
                <a:off x="3357600" y="3702325"/>
                <a:ext cx="16050" cy="14375"/>
              </a:xfrm>
              <a:custGeom>
                <a:rect b="b" l="l" r="r" t="t"/>
                <a:pathLst>
                  <a:path extrusionOk="0" h="575" w="642">
                    <a:moveTo>
                      <a:pt x="296" y="1"/>
                    </a:moveTo>
                    <a:cubicBezTo>
                      <a:pt x="161" y="1"/>
                      <a:pt x="36" y="107"/>
                      <a:pt x="13" y="254"/>
                    </a:cubicBezTo>
                    <a:cubicBezTo>
                      <a:pt x="1" y="329"/>
                      <a:pt x="26" y="404"/>
                      <a:pt x="63" y="467"/>
                    </a:cubicBezTo>
                    <a:cubicBezTo>
                      <a:pt x="124" y="542"/>
                      <a:pt x="203" y="574"/>
                      <a:pt x="282" y="574"/>
                    </a:cubicBezTo>
                    <a:cubicBezTo>
                      <a:pt x="464" y="574"/>
                      <a:pt x="642" y="401"/>
                      <a:pt x="563" y="192"/>
                    </a:cubicBezTo>
                    <a:cubicBezTo>
                      <a:pt x="563" y="167"/>
                      <a:pt x="551" y="142"/>
                      <a:pt x="538" y="117"/>
                    </a:cubicBezTo>
                    <a:cubicBezTo>
                      <a:pt x="488" y="54"/>
                      <a:pt x="413" y="17"/>
                      <a:pt x="338" y="4"/>
                    </a:cubicBezTo>
                    <a:cubicBezTo>
                      <a:pt x="324" y="2"/>
                      <a:pt x="310" y="1"/>
                      <a:pt x="2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62" name="Google Shape;9162;p43"/>
              <p:cNvSpPr/>
              <p:nvPr/>
            </p:nvSpPr>
            <p:spPr>
              <a:xfrm>
                <a:off x="3499150" y="3685875"/>
                <a:ext cx="17200" cy="14775"/>
              </a:xfrm>
              <a:custGeom>
                <a:rect b="b" l="l" r="r" t="t"/>
                <a:pathLst>
                  <a:path extrusionOk="0" h="591" w="688">
                    <a:moveTo>
                      <a:pt x="399" y="1"/>
                    </a:moveTo>
                    <a:cubicBezTo>
                      <a:pt x="194" y="1"/>
                      <a:pt x="1" y="238"/>
                      <a:pt x="162" y="462"/>
                    </a:cubicBezTo>
                    <a:cubicBezTo>
                      <a:pt x="200" y="525"/>
                      <a:pt x="275" y="575"/>
                      <a:pt x="350" y="587"/>
                    </a:cubicBezTo>
                    <a:cubicBezTo>
                      <a:pt x="365" y="590"/>
                      <a:pt x="380" y="591"/>
                      <a:pt x="395" y="591"/>
                    </a:cubicBezTo>
                    <a:cubicBezTo>
                      <a:pt x="537" y="591"/>
                      <a:pt x="652" y="485"/>
                      <a:pt x="675" y="337"/>
                    </a:cubicBezTo>
                    <a:cubicBezTo>
                      <a:pt x="687" y="287"/>
                      <a:pt x="687" y="237"/>
                      <a:pt x="662" y="200"/>
                    </a:cubicBezTo>
                    <a:cubicBezTo>
                      <a:pt x="650" y="175"/>
                      <a:pt x="637" y="150"/>
                      <a:pt x="625" y="125"/>
                    </a:cubicBezTo>
                    <a:cubicBezTo>
                      <a:pt x="561" y="37"/>
                      <a:pt x="479" y="1"/>
                      <a:pt x="3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63" name="Google Shape;9163;p43"/>
              <p:cNvSpPr/>
              <p:nvPr/>
            </p:nvSpPr>
            <p:spPr>
              <a:xfrm>
                <a:off x="3433525" y="3671950"/>
                <a:ext cx="17725" cy="14625"/>
              </a:xfrm>
              <a:custGeom>
                <a:rect b="b" l="l" r="r" t="t"/>
                <a:pathLst>
                  <a:path extrusionOk="0" h="585" w="709">
                    <a:moveTo>
                      <a:pt x="362" y="1"/>
                    </a:moveTo>
                    <a:cubicBezTo>
                      <a:pt x="266" y="1"/>
                      <a:pt x="171" y="48"/>
                      <a:pt x="113" y="145"/>
                    </a:cubicBezTo>
                    <a:cubicBezTo>
                      <a:pt x="0" y="320"/>
                      <a:pt x="113" y="545"/>
                      <a:pt x="325" y="582"/>
                    </a:cubicBezTo>
                    <a:cubicBezTo>
                      <a:pt x="337" y="583"/>
                      <a:pt x="348" y="584"/>
                      <a:pt x="360" y="584"/>
                    </a:cubicBezTo>
                    <a:cubicBezTo>
                      <a:pt x="556" y="584"/>
                      <a:pt x="709" y="384"/>
                      <a:pt x="638" y="195"/>
                    </a:cubicBezTo>
                    <a:cubicBezTo>
                      <a:pt x="625" y="170"/>
                      <a:pt x="613" y="145"/>
                      <a:pt x="600" y="120"/>
                    </a:cubicBezTo>
                    <a:cubicBezTo>
                      <a:pt x="540" y="41"/>
                      <a:pt x="451" y="1"/>
                      <a:pt x="3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64" name="Google Shape;9164;p43"/>
              <p:cNvSpPr/>
              <p:nvPr/>
            </p:nvSpPr>
            <p:spPr>
              <a:xfrm>
                <a:off x="3452900" y="3740975"/>
                <a:ext cx="17275" cy="14675"/>
              </a:xfrm>
              <a:custGeom>
                <a:rect b="b" l="l" r="r" t="t"/>
                <a:pathLst>
                  <a:path extrusionOk="0" h="587" w="691">
                    <a:moveTo>
                      <a:pt x="311" y="1"/>
                    </a:moveTo>
                    <a:cubicBezTo>
                      <a:pt x="178" y="1"/>
                      <a:pt x="48" y="93"/>
                      <a:pt x="25" y="245"/>
                    </a:cubicBezTo>
                    <a:cubicBezTo>
                      <a:pt x="0" y="408"/>
                      <a:pt x="100" y="558"/>
                      <a:pt x="263" y="583"/>
                    </a:cubicBezTo>
                    <a:cubicBezTo>
                      <a:pt x="278" y="585"/>
                      <a:pt x="292" y="586"/>
                      <a:pt x="307" y="586"/>
                    </a:cubicBezTo>
                    <a:cubicBezTo>
                      <a:pt x="534" y="586"/>
                      <a:pt x="690" y="320"/>
                      <a:pt x="538" y="120"/>
                    </a:cubicBezTo>
                    <a:cubicBezTo>
                      <a:pt x="479" y="38"/>
                      <a:pt x="395" y="1"/>
                      <a:pt x="3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65" name="Google Shape;9165;p43"/>
              <p:cNvSpPr/>
              <p:nvPr/>
            </p:nvSpPr>
            <p:spPr>
              <a:xfrm>
                <a:off x="3389750" y="3722700"/>
                <a:ext cx="18050" cy="14625"/>
              </a:xfrm>
              <a:custGeom>
                <a:rect b="b" l="l" r="r" t="t"/>
                <a:pathLst>
                  <a:path extrusionOk="0" h="585" w="722">
                    <a:moveTo>
                      <a:pt x="374" y="0"/>
                    </a:moveTo>
                    <a:cubicBezTo>
                      <a:pt x="182" y="0"/>
                      <a:pt x="0" y="207"/>
                      <a:pt x="114" y="427"/>
                    </a:cubicBezTo>
                    <a:cubicBezTo>
                      <a:pt x="174" y="538"/>
                      <a:pt x="269" y="584"/>
                      <a:pt x="363" y="584"/>
                    </a:cubicBezTo>
                    <a:cubicBezTo>
                      <a:pt x="544" y="584"/>
                      <a:pt x="721" y="411"/>
                      <a:pt x="639" y="189"/>
                    </a:cubicBezTo>
                    <a:cubicBezTo>
                      <a:pt x="627" y="164"/>
                      <a:pt x="614" y="152"/>
                      <a:pt x="602" y="127"/>
                    </a:cubicBezTo>
                    <a:cubicBezTo>
                      <a:pt x="539" y="37"/>
                      <a:pt x="455" y="0"/>
                      <a:pt x="3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66" name="Google Shape;9166;p43"/>
              <p:cNvSpPr/>
              <p:nvPr/>
            </p:nvSpPr>
            <p:spPr>
              <a:xfrm>
                <a:off x="3361400" y="3656300"/>
                <a:ext cx="18275" cy="14650"/>
              </a:xfrm>
              <a:custGeom>
                <a:rect b="b" l="l" r="r" t="t"/>
                <a:pathLst>
                  <a:path extrusionOk="0" h="586" w="731">
                    <a:moveTo>
                      <a:pt x="383" y="0"/>
                    </a:moveTo>
                    <a:cubicBezTo>
                      <a:pt x="187" y="0"/>
                      <a:pt x="0" y="204"/>
                      <a:pt x="124" y="433"/>
                    </a:cubicBezTo>
                    <a:cubicBezTo>
                      <a:pt x="179" y="540"/>
                      <a:pt x="273" y="586"/>
                      <a:pt x="367" y="586"/>
                    </a:cubicBezTo>
                    <a:cubicBezTo>
                      <a:pt x="548" y="586"/>
                      <a:pt x="731" y="418"/>
                      <a:pt x="649" y="196"/>
                    </a:cubicBezTo>
                    <a:cubicBezTo>
                      <a:pt x="636" y="171"/>
                      <a:pt x="624" y="146"/>
                      <a:pt x="611" y="121"/>
                    </a:cubicBezTo>
                    <a:cubicBezTo>
                      <a:pt x="548" y="36"/>
                      <a:pt x="465" y="0"/>
                      <a:pt x="3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67" name="Google Shape;9167;p43"/>
              <p:cNvSpPr/>
              <p:nvPr/>
            </p:nvSpPr>
            <p:spPr>
              <a:xfrm>
                <a:off x="3411300" y="3787025"/>
                <a:ext cx="18725" cy="14575"/>
              </a:xfrm>
              <a:custGeom>
                <a:rect b="b" l="l" r="r" t="t"/>
                <a:pathLst>
                  <a:path extrusionOk="0" h="583" w="749">
                    <a:moveTo>
                      <a:pt x="399" y="0"/>
                    </a:moveTo>
                    <a:cubicBezTo>
                      <a:pt x="137" y="0"/>
                      <a:pt x="1" y="337"/>
                      <a:pt x="215" y="515"/>
                    </a:cubicBezTo>
                    <a:cubicBezTo>
                      <a:pt x="274" y="562"/>
                      <a:pt x="338" y="582"/>
                      <a:pt x="400" y="582"/>
                    </a:cubicBezTo>
                    <a:cubicBezTo>
                      <a:pt x="587" y="582"/>
                      <a:pt x="749" y="397"/>
                      <a:pt x="665" y="190"/>
                    </a:cubicBezTo>
                    <a:cubicBezTo>
                      <a:pt x="627" y="90"/>
                      <a:pt x="552" y="28"/>
                      <a:pt x="440" y="3"/>
                    </a:cubicBezTo>
                    <a:cubicBezTo>
                      <a:pt x="426" y="1"/>
                      <a:pt x="412" y="0"/>
                      <a:pt x="3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68" name="Google Shape;9168;p43"/>
              <p:cNvSpPr/>
              <p:nvPr/>
            </p:nvSpPr>
            <p:spPr>
              <a:xfrm>
                <a:off x="3471350" y="3614650"/>
                <a:ext cx="18650" cy="14750"/>
              </a:xfrm>
              <a:custGeom>
                <a:rect b="b" l="l" r="r" t="t"/>
                <a:pathLst>
                  <a:path extrusionOk="0" h="590" w="746">
                    <a:moveTo>
                      <a:pt x="409" y="0"/>
                    </a:moveTo>
                    <a:cubicBezTo>
                      <a:pt x="200" y="0"/>
                      <a:pt x="0" y="238"/>
                      <a:pt x="162" y="462"/>
                    </a:cubicBezTo>
                    <a:cubicBezTo>
                      <a:pt x="212" y="525"/>
                      <a:pt x="274" y="575"/>
                      <a:pt x="362" y="587"/>
                    </a:cubicBezTo>
                    <a:cubicBezTo>
                      <a:pt x="373" y="588"/>
                      <a:pt x="385" y="589"/>
                      <a:pt x="396" y="589"/>
                    </a:cubicBezTo>
                    <a:cubicBezTo>
                      <a:pt x="593" y="589"/>
                      <a:pt x="745" y="388"/>
                      <a:pt x="674" y="187"/>
                    </a:cubicBezTo>
                    <a:cubicBezTo>
                      <a:pt x="662" y="162"/>
                      <a:pt x="649" y="150"/>
                      <a:pt x="637" y="125"/>
                    </a:cubicBezTo>
                    <a:cubicBezTo>
                      <a:pt x="574" y="37"/>
                      <a:pt x="490" y="0"/>
                      <a:pt x="4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69" name="Google Shape;9169;p43"/>
              <p:cNvSpPr/>
              <p:nvPr/>
            </p:nvSpPr>
            <p:spPr>
              <a:xfrm>
                <a:off x="3536950" y="3629325"/>
                <a:ext cx="18350" cy="14425"/>
              </a:xfrm>
              <a:custGeom>
                <a:rect b="b" l="l" r="r" t="t"/>
                <a:pathLst>
                  <a:path extrusionOk="0" h="577" w="734">
                    <a:moveTo>
                      <a:pt x="384" y="1"/>
                    </a:moveTo>
                    <a:cubicBezTo>
                      <a:pt x="169" y="1"/>
                      <a:pt x="1" y="250"/>
                      <a:pt x="150" y="463"/>
                    </a:cubicBezTo>
                    <a:cubicBezTo>
                      <a:pt x="200" y="525"/>
                      <a:pt x="262" y="562"/>
                      <a:pt x="350" y="575"/>
                    </a:cubicBezTo>
                    <a:cubicBezTo>
                      <a:pt x="361" y="576"/>
                      <a:pt x="373" y="577"/>
                      <a:pt x="384" y="577"/>
                    </a:cubicBezTo>
                    <a:cubicBezTo>
                      <a:pt x="580" y="577"/>
                      <a:pt x="733" y="377"/>
                      <a:pt x="662" y="188"/>
                    </a:cubicBezTo>
                    <a:cubicBezTo>
                      <a:pt x="625" y="113"/>
                      <a:pt x="575" y="50"/>
                      <a:pt x="500" y="25"/>
                    </a:cubicBezTo>
                    <a:cubicBezTo>
                      <a:pt x="461" y="8"/>
                      <a:pt x="422" y="1"/>
                      <a:pt x="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70" name="Google Shape;9170;p43"/>
              <p:cNvSpPr/>
              <p:nvPr/>
            </p:nvSpPr>
            <p:spPr>
              <a:xfrm>
                <a:off x="3566600" y="3700825"/>
                <a:ext cx="19825" cy="14450"/>
              </a:xfrm>
              <a:custGeom>
                <a:rect b="b" l="l" r="r" t="t"/>
                <a:pathLst>
                  <a:path extrusionOk="0" h="578" w="793">
                    <a:moveTo>
                      <a:pt x="390" y="0"/>
                    </a:moveTo>
                    <a:cubicBezTo>
                      <a:pt x="36" y="0"/>
                      <a:pt x="1" y="528"/>
                      <a:pt x="363" y="577"/>
                    </a:cubicBezTo>
                    <a:cubicBezTo>
                      <a:pt x="372" y="577"/>
                      <a:pt x="380" y="578"/>
                      <a:pt x="388" y="578"/>
                    </a:cubicBezTo>
                    <a:cubicBezTo>
                      <a:pt x="729" y="578"/>
                      <a:pt x="793" y="75"/>
                      <a:pt x="451" y="2"/>
                    </a:cubicBezTo>
                    <a:lnTo>
                      <a:pt x="426" y="2"/>
                    </a:lnTo>
                    <a:cubicBezTo>
                      <a:pt x="413" y="1"/>
                      <a:pt x="401" y="0"/>
                      <a:pt x="3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71" name="Google Shape;9171;p43"/>
              <p:cNvSpPr/>
              <p:nvPr/>
            </p:nvSpPr>
            <p:spPr>
              <a:xfrm>
                <a:off x="3529425" y="3744975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24" y="1"/>
                    </a:moveTo>
                    <a:cubicBezTo>
                      <a:pt x="287" y="1"/>
                      <a:pt x="249" y="8"/>
                      <a:pt x="213" y="23"/>
                    </a:cubicBezTo>
                    <a:cubicBezTo>
                      <a:pt x="76" y="73"/>
                      <a:pt x="1" y="248"/>
                      <a:pt x="51" y="398"/>
                    </a:cubicBezTo>
                    <a:cubicBezTo>
                      <a:pt x="98" y="512"/>
                      <a:pt x="204" y="582"/>
                      <a:pt x="317" y="582"/>
                    </a:cubicBezTo>
                    <a:cubicBezTo>
                      <a:pt x="353" y="582"/>
                      <a:pt x="390" y="575"/>
                      <a:pt x="426" y="560"/>
                    </a:cubicBezTo>
                    <a:cubicBezTo>
                      <a:pt x="576" y="498"/>
                      <a:pt x="651" y="335"/>
                      <a:pt x="588" y="185"/>
                    </a:cubicBezTo>
                    <a:cubicBezTo>
                      <a:pt x="550" y="71"/>
                      <a:pt x="440" y="1"/>
                      <a:pt x="3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72" name="Google Shape;9172;p43"/>
              <p:cNvSpPr/>
              <p:nvPr/>
            </p:nvSpPr>
            <p:spPr>
              <a:xfrm>
                <a:off x="3481325" y="3796300"/>
                <a:ext cx="15950" cy="14350"/>
              </a:xfrm>
              <a:custGeom>
                <a:rect b="b" l="l" r="r" t="t"/>
                <a:pathLst>
                  <a:path extrusionOk="0" h="574" w="638">
                    <a:moveTo>
                      <a:pt x="349" y="0"/>
                    </a:moveTo>
                    <a:cubicBezTo>
                      <a:pt x="254" y="0"/>
                      <a:pt x="159" y="47"/>
                      <a:pt x="100" y="144"/>
                    </a:cubicBezTo>
                    <a:cubicBezTo>
                      <a:pt x="0" y="319"/>
                      <a:pt x="100" y="544"/>
                      <a:pt x="313" y="569"/>
                    </a:cubicBezTo>
                    <a:cubicBezTo>
                      <a:pt x="328" y="572"/>
                      <a:pt x="344" y="573"/>
                      <a:pt x="359" y="573"/>
                    </a:cubicBezTo>
                    <a:cubicBezTo>
                      <a:pt x="492" y="573"/>
                      <a:pt x="615" y="478"/>
                      <a:pt x="638" y="332"/>
                    </a:cubicBezTo>
                    <a:cubicBezTo>
                      <a:pt x="638" y="294"/>
                      <a:pt x="638" y="269"/>
                      <a:pt x="638" y="232"/>
                    </a:cubicBezTo>
                    <a:cubicBezTo>
                      <a:pt x="625" y="194"/>
                      <a:pt x="613" y="157"/>
                      <a:pt x="588" y="119"/>
                    </a:cubicBezTo>
                    <a:cubicBezTo>
                      <a:pt x="528" y="41"/>
                      <a:pt x="438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73" name="Google Shape;9173;p43"/>
              <p:cNvSpPr/>
              <p:nvPr/>
            </p:nvSpPr>
            <p:spPr>
              <a:xfrm>
                <a:off x="3517575" y="3777475"/>
                <a:ext cx="17725" cy="14600"/>
              </a:xfrm>
              <a:custGeom>
                <a:rect b="b" l="l" r="r" t="t"/>
                <a:pathLst>
                  <a:path extrusionOk="0" h="584" w="709">
                    <a:moveTo>
                      <a:pt x="359" y="0"/>
                    </a:moveTo>
                    <a:cubicBezTo>
                      <a:pt x="323" y="0"/>
                      <a:pt x="286" y="8"/>
                      <a:pt x="250" y="23"/>
                    </a:cubicBezTo>
                    <a:cubicBezTo>
                      <a:pt x="13" y="110"/>
                      <a:pt x="0" y="447"/>
                      <a:pt x="238" y="560"/>
                    </a:cubicBezTo>
                    <a:cubicBezTo>
                      <a:pt x="276" y="576"/>
                      <a:pt x="314" y="583"/>
                      <a:pt x="352" y="583"/>
                    </a:cubicBezTo>
                    <a:cubicBezTo>
                      <a:pt x="546" y="583"/>
                      <a:pt x="709" y="384"/>
                      <a:pt x="625" y="185"/>
                    </a:cubicBezTo>
                    <a:cubicBezTo>
                      <a:pt x="577" y="71"/>
                      <a:pt x="472" y="0"/>
                      <a:pt x="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74" name="Google Shape;9174;p43"/>
              <p:cNvSpPr/>
              <p:nvPr/>
            </p:nvSpPr>
            <p:spPr>
              <a:xfrm>
                <a:off x="3371100" y="3625325"/>
                <a:ext cx="18050" cy="14525"/>
              </a:xfrm>
              <a:custGeom>
                <a:rect b="b" l="l" r="r" t="t"/>
                <a:pathLst>
                  <a:path extrusionOk="0" h="581" w="722">
                    <a:moveTo>
                      <a:pt x="354" y="1"/>
                    </a:moveTo>
                    <a:cubicBezTo>
                      <a:pt x="176" y="1"/>
                      <a:pt x="1" y="156"/>
                      <a:pt x="73" y="373"/>
                    </a:cubicBezTo>
                    <a:cubicBezTo>
                      <a:pt x="114" y="519"/>
                      <a:pt x="221" y="580"/>
                      <a:pt x="331" y="580"/>
                    </a:cubicBezTo>
                    <a:cubicBezTo>
                      <a:pt x="521" y="580"/>
                      <a:pt x="721" y="398"/>
                      <a:pt x="610" y="160"/>
                    </a:cubicBezTo>
                    <a:cubicBezTo>
                      <a:pt x="552" y="49"/>
                      <a:pt x="453" y="1"/>
                      <a:pt x="3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75" name="Google Shape;9175;p43"/>
              <p:cNvSpPr/>
              <p:nvPr/>
            </p:nvSpPr>
            <p:spPr>
              <a:xfrm>
                <a:off x="3483175" y="3581975"/>
                <a:ext cx="17775" cy="14525"/>
              </a:xfrm>
              <a:custGeom>
                <a:rect b="b" l="l" r="r" t="t"/>
                <a:pathLst>
                  <a:path extrusionOk="0" h="581" w="711">
                    <a:moveTo>
                      <a:pt x="348" y="1"/>
                    </a:moveTo>
                    <a:cubicBezTo>
                      <a:pt x="174" y="1"/>
                      <a:pt x="0" y="155"/>
                      <a:pt x="64" y="370"/>
                    </a:cubicBezTo>
                    <a:cubicBezTo>
                      <a:pt x="106" y="519"/>
                      <a:pt x="216" y="581"/>
                      <a:pt x="328" y="581"/>
                    </a:cubicBezTo>
                    <a:cubicBezTo>
                      <a:pt x="516" y="581"/>
                      <a:pt x="711" y="405"/>
                      <a:pt x="601" y="170"/>
                    </a:cubicBezTo>
                    <a:cubicBezTo>
                      <a:pt x="547" y="51"/>
                      <a:pt x="447" y="1"/>
                      <a:pt x="3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76" name="Google Shape;9176;p43"/>
              <p:cNvSpPr/>
              <p:nvPr/>
            </p:nvSpPr>
            <p:spPr>
              <a:xfrm>
                <a:off x="3333550" y="3639900"/>
                <a:ext cx="15150" cy="14350"/>
              </a:xfrm>
              <a:custGeom>
                <a:rect b="b" l="l" r="r" t="t"/>
                <a:pathLst>
                  <a:path extrusionOk="0" h="574" w="606">
                    <a:moveTo>
                      <a:pt x="288" y="0"/>
                    </a:moveTo>
                    <a:cubicBezTo>
                      <a:pt x="156" y="0"/>
                      <a:pt x="26" y="88"/>
                      <a:pt x="13" y="264"/>
                    </a:cubicBezTo>
                    <a:cubicBezTo>
                      <a:pt x="1" y="302"/>
                      <a:pt x="1" y="352"/>
                      <a:pt x="26" y="389"/>
                    </a:cubicBezTo>
                    <a:cubicBezTo>
                      <a:pt x="76" y="516"/>
                      <a:pt x="185" y="573"/>
                      <a:pt x="293" y="573"/>
                    </a:cubicBezTo>
                    <a:cubicBezTo>
                      <a:pt x="450" y="573"/>
                      <a:pt x="605" y="452"/>
                      <a:pt x="575" y="252"/>
                    </a:cubicBezTo>
                    <a:cubicBezTo>
                      <a:pt x="551" y="85"/>
                      <a:pt x="418" y="0"/>
                      <a:pt x="2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77" name="Google Shape;9177;p43"/>
              <p:cNvSpPr/>
              <p:nvPr/>
            </p:nvSpPr>
            <p:spPr>
              <a:xfrm>
                <a:off x="3373975" y="3838825"/>
                <a:ext cx="18025" cy="14225"/>
              </a:xfrm>
              <a:custGeom>
                <a:rect b="b" l="l" r="r" t="t"/>
                <a:pathLst>
                  <a:path extrusionOk="0" h="569" w="721">
                    <a:moveTo>
                      <a:pt x="399" y="1"/>
                    </a:moveTo>
                    <a:cubicBezTo>
                      <a:pt x="365" y="1"/>
                      <a:pt x="330" y="7"/>
                      <a:pt x="296" y="18"/>
                    </a:cubicBezTo>
                    <a:cubicBezTo>
                      <a:pt x="0" y="154"/>
                      <a:pt x="128" y="569"/>
                      <a:pt x="416" y="569"/>
                    </a:cubicBezTo>
                    <a:cubicBezTo>
                      <a:pt x="445" y="569"/>
                      <a:pt x="476" y="564"/>
                      <a:pt x="508" y="555"/>
                    </a:cubicBezTo>
                    <a:cubicBezTo>
                      <a:pt x="645" y="493"/>
                      <a:pt x="720" y="330"/>
                      <a:pt x="670" y="180"/>
                    </a:cubicBezTo>
                    <a:cubicBezTo>
                      <a:pt x="622" y="65"/>
                      <a:pt x="514" y="1"/>
                      <a:pt x="3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78" name="Google Shape;9178;p43"/>
              <p:cNvSpPr/>
              <p:nvPr/>
            </p:nvSpPr>
            <p:spPr>
              <a:xfrm>
                <a:off x="3666600" y="3693275"/>
                <a:ext cx="15775" cy="14550"/>
              </a:xfrm>
              <a:custGeom>
                <a:rect b="b" l="l" r="r" t="t"/>
                <a:pathLst>
                  <a:path extrusionOk="0" h="582" w="631">
                    <a:moveTo>
                      <a:pt x="319" y="1"/>
                    </a:moveTo>
                    <a:cubicBezTo>
                      <a:pt x="238" y="1"/>
                      <a:pt x="157" y="36"/>
                      <a:pt x="100" y="116"/>
                    </a:cubicBezTo>
                    <a:cubicBezTo>
                      <a:pt x="0" y="229"/>
                      <a:pt x="13" y="416"/>
                      <a:pt x="137" y="516"/>
                    </a:cubicBezTo>
                    <a:cubicBezTo>
                      <a:pt x="193" y="561"/>
                      <a:pt x="256" y="581"/>
                      <a:pt x="317" y="581"/>
                    </a:cubicBezTo>
                    <a:cubicBezTo>
                      <a:pt x="478" y="581"/>
                      <a:pt x="630" y="444"/>
                      <a:pt x="612" y="254"/>
                    </a:cubicBezTo>
                    <a:cubicBezTo>
                      <a:pt x="589" y="98"/>
                      <a:pt x="454" y="1"/>
                      <a:pt x="3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79" name="Google Shape;9179;p43"/>
              <p:cNvSpPr/>
              <p:nvPr/>
            </p:nvSpPr>
            <p:spPr>
              <a:xfrm>
                <a:off x="3703775" y="3672575"/>
                <a:ext cx="16250" cy="14600"/>
              </a:xfrm>
              <a:custGeom>
                <a:rect b="b" l="l" r="r" t="t"/>
                <a:pathLst>
                  <a:path extrusionOk="0" h="584" w="650">
                    <a:moveTo>
                      <a:pt x="349" y="1"/>
                    </a:moveTo>
                    <a:cubicBezTo>
                      <a:pt x="253" y="1"/>
                      <a:pt x="158" y="48"/>
                      <a:pt x="100" y="145"/>
                    </a:cubicBezTo>
                    <a:cubicBezTo>
                      <a:pt x="0" y="320"/>
                      <a:pt x="100" y="545"/>
                      <a:pt x="313" y="582"/>
                    </a:cubicBezTo>
                    <a:cubicBezTo>
                      <a:pt x="321" y="583"/>
                      <a:pt x="329" y="583"/>
                      <a:pt x="338" y="583"/>
                    </a:cubicBezTo>
                    <a:cubicBezTo>
                      <a:pt x="479" y="583"/>
                      <a:pt x="614" y="485"/>
                      <a:pt x="637" y="332"/>
                    </a:cubicBezTo>
                    <a:cubicBezTo>
                      <a:pt x="650" y="282"/>
                      <a:pt x="637" y="232"/>
                      <a:pt x="625" y="182"/>
                    </a:cubicBezTo>
                    <a:cubicBezTo>
                      <a:pt x="612" y="170"/>
                      <a:pt x="600" y="145"/>
                      <a:pt x="587" y="120"/>
                    </a:cubicBezTo>
                    <a:cubicBezTo>
                      <a:pt x="527" y="41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80" name="Google Shape;9180;p43"/>
              <p:cNvSpPr/>
              <p:nvPr/>
            </p:nvSpPr>
            <p:spPr>
              <a:xfrm>
                <a:off x="3636875" y="3659575"/>
                <a:ext cx="18350" cy="14650"/>
              </a:xfrm>
              <a:custGeom>
                <a:rect b="b" l="l" r="r" t="t"/>
                <a:pathLst>
                  <a:path extrusionOk="0" h="586" w="734">
                    <a:moveTo>
                      <a:pt x="384" y="1"/>
                    </a:moveTo>
                    <a:cubicBezTo>
                      <a:pt x="188" y="1"/>
                      <a:pt x="0" y="208"/>
                      <a:pt x="114" y="427"/>
                    </a:cubicBezTo>
                    <a:cubicBezTo>
                      <a:pt x="174" y="538"/>
                      <a:pt x="270" y="585"/>
                      <a:pt x="366" y="585"/>
                    </a:cubicBezTo>
                    <a:cubicBezTo>
                      <a:pt x="551" y="585"/>
                      <a:pt x="734" y="412"/>
                      <a:pt x="652" y="190"/>
                    </a:cubicBezTo>
                    <a:cubicBezTo>
                      <a:pt x="639" y="165"/>
                      <a:pt x="627" y="152"/>
                      <a:pt x="614" y="127"/>
                    </a:cubicBezTo>
                    <a:cubicBezTo>
                      <a:pt x="551" y="38"/>
                      <a:pt x="467" y="1"/>
                      <a:pt x="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81" name="Google Shape;9181;p43"/>
              <p:cNvSpPr/>
              <p:nvPr/>
            </p:nvSpPr>
            <p:spPr>
              <a:xfrm>
                <a:off x="3648100" y="3620500"/>
                <a:ext cx="15075" cy="14625"/>
              </a:xfrm>
              <a:custGeom>
                <a:rect b="b" l="l" r="r" t="t"/>
                <a:pathLst>
                  <a:path extrusionOk="0" h="585" w="603">
                    <a:moveTo>
                      <a:pt x="311" y="1"/>
                    </a:moveTo>
                    <a:cubicBezTo>
                      <a:pt x="150" y="1"/>
                      <a:pt x="1" y="138"/>
                      <a:pt x="28" y="328"/>
                    </a:cubicBezTo>
                    <a:cubicBezTo>
                      <a:pt x="44" y="486"/>
                      <a:pt x="180" y="584"/>
                      <a:pt x="318" y="584"/>
                    </a:cubicBezTo>
                    <a:cubicBezTo>
                      <a:pt x="399" y="584"/>
                      <a:pt x="480" y="551"/>
                      <a:pt x="540" y="478"/>
                    </a:cubicBezTo>
                    <a:cubicBezTo>
                      <a:pt x="590" y="416"/>
                      <a:pt x="603" y="341"/>
                      <a:pt x="603" y="266"/>
                    </a:cubicBezTo>
                    <a:cubicBezTo>
                      <a:pt x="603" y="241"/>
                      <a:pt x="590" y="216"/>
                      <a:pt x="578" y="191"/>
                    </a:cubicBezTo>
                    <a:cubicBezTo>
                      <a:pt x="565" y="141"/>
                      <a:pt x="540" y="103"/>
                      <a:pt x="490" y="66"/>
                    </a:cubicBezTo>
                    <a:cubicBezTo>
                      <a:pt x="435" y="21"/>
                      <a:pt x="372" y="1"/>
                      <a:pt x="3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82" name="Google Shape;9182;p43"/>
              <p:cNvSpPr/>
              <p:nvPr/>
            </p:nvSpPr>
            <p:spPr>
              <a:xfrm>
                <a:off x="3682825" y="3619900"/>
                <a:ext cx="17425" cy="14500"/>
              </a:xfrm>
              <a:custGeom>
                <a:rect b="b" l="l" r="r" t="t"/>
                <a:pathLst>
                  <a:path extrusionOk="0" h="580" w="697">
                    <a:moveTo>
                      <a:pt x="356" y="0"/>
                    </a:moveTo>
                    <a:cubicBezTo>
                      <a:pt x="261" y="0"/>
                      <a:pt x="166" y="47"/>
                      <a:pt x="113" y="140"/>
                    </a:cubicBezTo>
                    <a:cubicBezTo>
                      <a:pt x="1" y="315"/>
                      <a:pt x="113" y="540"/>
                      <a:pt x="313" y="577"/>
                    </a:cubicBezTo>
                    <a:cubicBezTo>
                      <a:pt x="325" y="578"/>
                      <a:pt x="336" y="579"/>
                      <a:pt x="347" y="579"/>
                    </a:cubicBezTo>
                    <a:cubicBezTo>
                      <a:pt x="544" y="579"/>
                      <a:pt x="697" y="379"/>
                      <a:pt x="626" y="190"/>
                    </a:cubicBezTo>
                    <a:cubicBezTo>
                      <a:pt x="613" y="165"/>
                      <a:pt x="601" y="140"/>
                      <a:pt x="588" y="115"/>
                    </a:cubicBezTo>
                    <a:cubicBezTo>
                      <a:pt x="529" y="38"/>
                      <a:pt x="442" y="0"/>
                      <a:pt x="3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83" name="Google Shape;9183;p43"/>
              <p:cNvSpPr/>
              <p:nvPr/>
            </p:nvSpPr>
            <p:spPr>
              <a:xfrm>
                <a:off x="3703775" y="3638300"/>
                <a:ext cx="16250" cy="14400"/>
              </a:xfrm>
              <a:custGeom>
                <a:rect b="b" l="l" r="r" t="t"/>
                <a:pathLst>
                  <a:path extrusionOk="0" h="576" w="650">
                    <a:moveTo>
                      <a:pt x="320" y="1"/>
                    </a:moveTo>
                    <a:cubicBezTo>
                      <a:pt x="288" y="1"/>
                      <a:pt x="256" y="6"/>
                      <a:pt x="225" y="16"/>
                    </a:cubicBezTo>
                    <a:cubicBezTo>
                      <a:pt x="75" y="79"/>
                      <a:pt x="0" y="241"/>
                      <a:pt x="50" y="391"/>
                    </a:cubicBezTo>
                    <a:cubicBezTo>
                      <a:pt x="98" y="505"/>
                      <a:pt x="203" y="575"/>
                      <a:pt x="316" y="575"/>
                    </a:cubicBezTo>
                    <a:cubicBezTo>
                      <a:pt x="352" y="575"/>
                      <a:pt x="389" y="568"/>
                      <a:pt x="425" y="553"/>
                    </a:cubicBezTo>
                    <a:cubicBezTo>
                      <a:pt x="575" y="503"/>
                      <a:pt x="650" y="328"/>
                      <a:pt x="600" y="191"/>
                    </a:cubicBezTo>
                    <a:cubicBezTo>
                      <a:pt x="551" y="72"/>
                      <a:pt x="438" y="1"/>
                      <a:pt x="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84" name="Google Shape;9184;p43"/>
              <p:cNvSpPr/>
              <p:nvPr/>
            </p:nvSpPr>
            <p:spPr>
              <a:xfrm>
                <a:off x="3622600" y="3559850"/>
                <a:ext cx="18700" cy="14300"/>
              </a:xfrm>
              <a:custGeom>
                <a:rect b="b" l="l" r="r" t="t"/>
                <a:pathLst>
                  <a:path extrusionOk="0" h="572" w="748">
                    <a:moveTo>
                      <a:pt x="394" y="0"/>
                    </a:moveTo>
                    <a:cubicBezTo>
                      <a:pt x="129" y="0"/>
                      <a:pt x="0" y="341"/>
                      <a:pt x="223" y="505"/>
                    </a:cubicBezTo>
                    <a:cubicBezTo>
                      <a:pt x="279" y="551"/>
                      <a:pt x="341" y="572"/>
                      <a:pt x="401" y="572"/>
                    </a:cubicBezTo>
                    <a:cubicBezTo>
                      <a:pt x="583" y="572"/>
                      <a:pt x="748" y="386"/>
                      <a:pt x="673" y="180"/>
                    </a:cubicBezTo>
                    <a:cubicBezTo>
                      <a:pt x="660" y="155"/>
                      <a:pt x="648" y="130"/>
                      <a:pt x="635" y="117"/>
                    </a:cubicBezTo>
                    <a:cubicBezTo>
                      <a:pt x="585" y="55"/>
                      <a:pt x="523" y="5"/>
                      <a:pt x="448" y="5"/>
                    </a:cubicBezTo>
                    <a:cubicBezTo>
                      <a:pt x="429" y="2"/>
                      <a:pt x="411" y="0"/>
                      <a:pt x="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85" name="Google Shape;9185;p43"/>
              <p:cNvSpPr/>
              <p:nvPr/>
            </p:nvSpPr>
            <p:spPr>
              <a:xfrm>
                <a:off x="3662525" y="3548150"/>
                <a:ext cx="15775" cy="14400"/>
              </a:xfrm>
              <a:custGeom>
                <a:rect b="b" l="l" r="r" t="t"/>
                <a:pathLst>
                  <a:path extrusionOk="0" h="576" w="631">
                    <a:moveTo>
                      <a:pt x="328" y="1"/>
                    </a:moveTo>
                    <a:cubicBezTo>
                      <a:pt x="245" y="1"/>
                      <a:pt x="162" y="35"/>
                      <a:pt x="101" y="110"/>
                    </a:cubicBezTo>
                    <a:cubicBezTo>
                      <a:pt x="1" y="235"/>
                      <a:pt x="13" y="410"/>
                      <a:pt x="138" y="510"/>
                    </a:cubicBezTo>
                    <a:cubicBezTo>
                      <a:pt x="194" y="556"/>
                      <a:pt x="257" y="576"/>
                      <a:pt x="319" y="576"/>
                    </a:cubicBezTo>
                    <a:cubicBezTo>
                      <a:pt x="480" y="576"/>
                      <a:pt x="631" y="441"/>
                      <a:pt x="613" y="260"/>
                    </a:cubicBezTo>
                    <a:cubicBezTo>
                      <a:pt x="597" y="97"/>
                      <a:pt x="465" y="1"/>
                      <a:pt x="3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86" name="Google Shape;9186;p43"/>
              <p:cNvSpPr/>
              <p:nvPr/>
            </p:nvSpPr>
            <p:spPr>
              <a:xfrm>
                <a:off x="3608950" y="3592975"/>
                <a:ext cx="19225" cy="14525"/>
              </a:xfrm>
              <a:custGeom>
                <a:rect b="b" l="l" r="r" t="t"/>
                <a:pathLst>
                  <a:path extrusionOk="0" h="581" w="769">
                    <a:moveTo>
                      <a:pt x="378" y="0"/>
                    </a:moveTo>
                    <a:cubicBezTo>
                      <a:pt x="295" y="0"/>
                      <a:pt x="212" y="35"/>
                      <a:pt x="157" y="104"/>
                    </a:cubicBezTo>
                    <a:cubicBezTo>
                      <a:pt x="1" y="297"/>
                      <a:pt x="144" y="581"/>
                      <a:pt x="388" y="581"/>
                    </a:cubicBezTo>
                    <a:cubicBezTo>
                      <a:pt x="398" y="581"/>
                      <a:pt x="409" y="580"/>
                      <a:pt x="419" y="579"/>
                    </a:cubicBezTo>
                    <a:cubicBezTo>
                      <a:pt x="669" y="554"/>
                      <a:pt x="769" y="229"/>
                      <a:pt x="569" y="67"/>
                    </a:cubicBezTo>
                    <a:cubicBezTo>
                      <a:pt x="513" y="23"/>
                      <a:pt x="446" y="0"/>
                      <a:pt x="3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87" name="Google Shape;9187;p43"/>
              <p:cNvSpPr/>
              <p:nvPr/>
            </p:nvSpPr>
            <p:spPr>
              <a:xfrm>
                <a:off x="3689700" y="3582075"/>
                <a:ext cx="16275" cy="14525"/>
              </a:xfrm>
              <a:custGeom>
                <a:rect b="b" l="l" r="r" t="t"/>
                <a:pathLst>
                  <a:path extrusionOk="0" h="581" w="651">
                    <a:moveTo>
                      <a:pt x="320" y="0"/>
                    </a:moveTo>
                    <a:cubicBezTo>
                      <a:pt x="289" y="0"/>
                      <a:pt x="257" y="5"/>
                      <a:pt x="226" y="16"/>
                    </a:cubicBezTo>
                    <a:cubicBezTo>
                      <a:pt x="76" y="78"/>
                      <a:pt x="1" y="241"/>
                      <a:pt x="63" y="391"/>
                    </a:cubicBezTo>
                    <a:cubicBezTo>
                      <a:pt x="103" y="509"/>
                      <a:pt x="221" y="581"/>
                      <a:pt x="342" y="581"/>
                    </a:cubicBezTo>
                    <a:cubicBezTo>
                      <a:pt x="374" y="581"/>
                      <a:pt x="407" y="576"/>
                      <a:pt x="438" y="565"/>
                    </a:cubicBezTo>
                    <a:cubicBezTo>
                      <a:pt x="588" y="503"/>
                      <a:pt x="651" y="341"/>
                      <a:pt x="601" y="191"/>
                    </a:cubicBezTo>
                    <a:cubicBezTo>
                      <a:pt x="551" y="72"/>
                      <a:pt x="439" y="0"/>
                      <a:pt x="3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88" name="Google Shape;9188;p43"/>
              <p:cNvSpPr/>
              <p:nvPr/>
            </p:nvSpPr>
            <p:spPr>
              <a:xfrm>
                <a:off x="3780500" y="3649850"/>
                <a:ext cx="17325" cy="12775"/>
              </a:xfrm>
              <a:custGeom>
                <a:rect b="b" l="l" r="r" t="t"/>
                <a:pathLst>
                  <a:path extrusionOk="0" h="511" w="693">
                    <a:moveTo>
                      <a:pt x="490" y="0"/>
                    </a:moveTo>
                    <a:cubicBezTo>
                      <a:pt x="281" y="0"/>
                      <a:pt x="0" y="286"/>
                      <a:pt x="205" y="454"/>
                    </a:cubicBezTo>
                    <a:cubicBezTo>
                      <a:pt x="259" y="491"/>
                      <a:pt x="323" y="510"/>
                      <a:pt x="387" y="510"/>
                    </a:cubicBezTo>
                    <a:cubicBezTo>
                      <a:pt x="474" y="510"/>
                      <a:pt x="560" y="476"/>
                      <a:pt x="618" y="404"/>
                    </a:cubicBezTo>
                    <a:cubicBezTo>
                      <a:pt x="680" y="329"/>
                      <a:pt x="693" y="216"/>
                      <a:pt x="655" y="116"/>
                    </a:cubicBezTo>
                    <a:cubicBezTo>
                      <a:pt x="623" y="34"/>
                      <a:pt x="561" y="0"/>
                      <a:pt x="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89" name="Google Shape;9189;p43"/>
              <p:cNvSpPr/>
              <p:nvPr/>
            </p:nvSpPr>
            <p:spPr>
              <a:xfrm>
                <a:off x="3756875" y="3584100"/>
                <a:ext cx="16500" cy="14350"/>
              </a:xfrm>
              <a:custGeom>
                <a:rect b="b" l="l" r="r" t="t"/>
                <a:pathLst>
                  <a:path extrusionOk="0" h="574" w="660">
                    <a:moveTo>
                      <a:pt x="352" y="0"/>
                    </a:moveTo>
                    <a:cubicBezTo>
                      <a:pt x="266" y="0"/>
                      <a:pt x="182" y="39"/>
                      <a:pt x="126" y="110"/>
                    </a:cubicBezTo>
                    <a:cubicBezTo>
                      <a:pt x="1" y="260"/>
                      <a:pt x="76" y="497"/>
                      <a:pt x="263" y="559"/>
                    </a:cubicBezTo>
                    <a:cubicBezTo>
                      <a:pt x="293" y="569"/>
                      <a:pt x="322" y="573"/>
                      <a:pt x="351" y="573"/>
                    </a:cubicBezTo>
                    <a:cubicBezTo>
                      <a:pt x="517" y="573"/>
                      <a:pt x="659" y="430"/>
                      <a:pt x="638" y="260"/>
                    </a:cubicBezTo>
                    <a:cubicBezTo>
                      <a:pt x="638" y="235"/>
                      <a:pt x="625" y="210"/>
                      <a:pt x="625" y="185"/>
                    </a:cubicBezTo>
                    <a:cubicBezTo>
                      <a:pt x="600" y="135"/>
                      <a:pt x="575" y="97"/>
                      <a:pt x="538" y="72"/>
                    </a:cubicBezTo>
                    <a:cubicBezTo>
                      <a:pt x="484" y="23"/>
                      <a:pt x="417" y="0"/>
                      <a:pt x="3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90" name="Google Shape;9190;p43"/>
              <p:cNvSpPr/>
              <p:nvPr/>
            </p:nvSpPr>
            <p:spPr>
              <a:xfrm>
                <a:off x="3751250" y="362032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9" y="1"/>
                    </a:moveTo>
                    <a:cubicBezTo>
                      <a:pt x="294" y="1"/>
                      <a:pt x="259" y="8"/>
                      <a:pt x="226" y="23"/>
                    </a:cubicBezTo>
                    <a:cubicBezTo>
                      <a:pt x="76" y="73"/>
                      <a:pt x="1" y="248"/>
                      <a:pt x="51" y="398"/>
                    </a:cubicBezTo>
                    <a:cubicBezTo>
                      <a:pt x="100" y="506"/>
                      <a:pt x="211" y="576"/>
                      <a:pt x="330" y="576"/>
                    </a:cubicBezTo>
                    <a:cubicBezTo>
                      <a:pt x="362" y="576"/>
                      <a:pt x="394" y="571"/>
                      <a:pt x="426" y="560"/>
                    </a:cubicBezTo>
                    <a:cubicBezTo>
                      <a:pt x="575" y="498"/>
                      <a:pt x="650" y="335"/>
                      <a:pt x="588" y="185"/>
                    </a:cubicBezTo>
                    <a:cubicBezTo>
                      <a:pt x="550" y="71"/>
                      <a:pt x="440" y="1"/>
                      <a:pt x="3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91" name="Google Shape;9191;p43"/>
              <p:cNvSpPr/>
              <p:nvPr/>
            </p:nvSpPr>
            <p:spPr>
              <a:xfrm>
                <a:off x="3732825" y="3514575"/>
                <a:ext cx="16050" cy="14350"/>
              </a:xfrm>
              <a:custGeom>
                <a:rect b="b" l="l" r="r" t="t"/>
                <a:pathLst>
                  <a:path extrusionOk="0" h="574" w="642">
                    <a:moveTo>
                      <a:pt x="296" y="0"/>
                    </a:moveTo>
                    <a:cubicBezTo>
                      <a:pt x="161" y="0"/>
                      <a:pt x="35" y="107"/>
                      <a:pt x="13" y="254"/>
                    </a:cubicBezTo>
                    <a:cubicBezTo>
                      <a:pt x="0" y="329"/>
                      <a:pt x="13" y="404"/>
                      <a:pt x="63" y="466"/>
                    </a:cubicBezTo>
                    <a:cubicBezTo>
                      <a:pt x="123" y="542"/>
                      <a:pt x="203" y="574"/>
                      <a:pt x="281" y="574"/>
                    </a:cubicBezTo>
                    <a:cubicBezTo>
                      <a:pt x="464" y="574"/>
                      <a:pt x="641" y="401"/>
                      <a:pt x="563" y="191"/>
                    </a:cubicBezTo>
                    <a:cubicBezTo>
                      <a:pt x="550" y="166"/>
                      <a:pt x="538" y="141"/>
                      <a:pt x="525" y="116"/>
                    </a:cubicBezTo>
                    <a:cubicBezTo>
                      <a:pt x="488" y="54"/>
                      <a:pt x="413" y="16"/>
                      <a:pt x="338" y="4"/>
                    </a:cubicBezTo>
                    <a:cubicBezTo>
                      <a:pt x="324" y="1"/>
                      <a:pt x="310" y="0"/>
                      <a:pt x="2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92" name="Google Shape;9192;p43"/>
              <p:cNvSpPr/>
              <p:nvPr/>
            </p:nvSpPr>
            <p:spPr>
              <a:xfrm>
                <a:off x="3718750" y="3560975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35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85"/>
                      <a:pt x="1" y="247"/>
                      <a:pt x="63" y="397"/>
                    </a:cubicBezTo>
                    <a:cubicBezTo>
                      <a:pt x="101" y="511"/>
                      <a:pt x="211" y="582"/>
                      <a:pt x="328" y="582"/>
                    </a:cubicBezTo>
                    <a:cubicBezTo>
                      <a:pt x="365" y="582"/>
                      <a:pt x="402" y="575"/>
                      <a:pt x="438" y="560"/>
                    </a:cubicBezTo>
                    <a:cubicBezTo>
                      <a:pt x="588" y="497"/>
                      <a:pt x="651" y="335"/>
                      <a:pt x="601" y="185"/>
                    </a:cubicBezTo>
                    <a:cubicBezTo>
                      <a:pt x="553" y="71"/>
                      <a:pt x="448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93" name="Google Shape;9193;p43"/>
              <p:cNvSpPr/>
              <p:nvPr/>
            </p:nvSpPr>
            <p:spPr>
              <a:xfrm>
                <a:off x="3597550" y="3715925"/>
                <a:ext cx="19450" cy="14400"/>
              </a:xfrm>
              <a:custGeom>
                <a:rect b="b" l="l" r="r" t="t"/>
                <a:pathLst>
                  <a:path extrusionOk="0" h="576" w="778">
                    <a:moveTo>
                      <a:pt x="376" y="1"/>
                    </a:moveTo>
                    <a:cubicBezTo>
                      <a:pt x="352" y="1"/>
                      <a:pt x="326" y="4"/>
                      <a:pt x="300" y="10"/>
                    </a:cubicBezTo>
                    <a:cubicBezTo>
                      <a:pt x="0" y="85"/>
                      <a:pt x="13" y="523"/>
                      <a:pt x="325" y="573"/>
                    </a:cubicBezTo>
                    <a:cubicBezTo>
                      <a:pt x="338" y="575"/>
                      <a:pt x="352" y="576"/>
                      <a:pt x="365" y="576"/>
                    </a:cubicBezTo>
                    <a:cubicBezTo>
                      <a:pt x="426" y="576"/>
                      <a:pt x="486" y="553"/>
                      <a:pt x="538" y="523"/>
                    </a:cubicBezTo>
                    <a:cubicBezTo>
                      <a:pt x="778" y="351"/>
                      <a:pt x="641" y="1"/>
                      <a:pt x="3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94" name="Google Shape;9194;p43"/>
              <p:cNvSpPr/>
              <p:nvPr/>
            </p:nvSpPr>
            <p:spPr>
              <a:xfrm>
                <a:off x="3603175" y="3677025"/>
                <a:ext cx="19150" cy="14475"/>
              </a:xfrm>
              <a:custGeom>
                <a:rect b="b" l="l" r="r" t="t"/>
                <a:pathLst>
                  <a:path extrusionOk="0" h="579" w="766">
                    <a:moveTo>
                      <a:pt x="394" y="1"/>
                    </a:moveTo>
                    <a:cubicBezTo>
                      <a:pt x="380" y="1"/>
                      <a:pt x="365" y="2"/>
                      <a:pt x="350" y="4"/>
                    </a:cubicBezTo>
                    <a:cubicBezTo>
                      <a:pt x="100" y="29"/>
                      <a:pt x="0" y="354"/>
                      <a:pt x="200" y="516"/>
                    </a:cubicBezTo>
                    <a:cubicBezTo>
                      <a:pt x="252" y="558"/>
                      <a:pt x="315" y="578"/>
                      <a:pt x="378" y="578"/>
                    </a:cubicBezTo>
                    <a:cubicBezTo>
                      <a:pt x="466" y="578"/>
                      <a:pt x="554" y="539"/>
                      <a:pt x="613" y="467"/>
                    </a:cubicBezTo>
                    <a:cubicBezTo>
                      <a:pt x="766" y="278"/>
                      <a:pt x="630" y="1"/>
                      <a:pt x="3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95" name="Google Shape;9195;p43"/>
              <p:cNvSpPr/>
              <p:nvPr/>
            </p:nvSpPr>
            <p:spPr>
              <a:xfrm>
                <a:off x="3571925" y="3656125"/>
                <a:ext cx="17425" cy="14500"/>
              </a:xfrm>
              <a:custGeom>
                <a:rect b="b" l="l" r="r" t="t"/>
                <a:pathLst>
                  <a:path extrusionOk="0" h="580" w="697">
                    <a:moveTo>
                      <a:pt x="356" y="1"/>
                    </a:moveTo>
                    <a:cubicBezTo>
                      <a:pt x="260" y="1"/>
                      <a:pt x="166" y="48"/>
                      <a:pt x="113" y="140"/>
                    </a:cubicBezTo>
                    <a:cubicBezTo>
                      <a:pt x="1" y="315"/>
                      <a:pt x="113" y="540"/>
                      <a:pt x="313" y="578"/>
                    </a:cubicBezTo>
                    <a:cubicBezTo>
                      <a:pt x="324" y="579"/>
                      <a:pt x="336" y="580"/>
                      <a:pt x="347" y="580"/>
                    </a:cubicBezTo>
                    <a:cubicBezTo>
                      <a:pt x="544" y="580"/>
                      <a:pt x="696" y="379"/>
                      <a:pt x="625" y="190"/>
                    </a:cubicBezTo>
                    <a:cubicBezTo>
                      <a:pt x="613" y="165"/>
                      <a:pt x="600" y="140"/>
                      <a:pt x="588" y="115"/>
                    </a:cubicBezTo>
                    <a:cubicBezTo>
                      <a:pt x="529" y="39"/>
                      <a:pt x="442" y="1"/>
                      <a:pt x="3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96" name="Google Shape;9196;p43"/>
              <p:cNvSpPr/>
              <p:nvPr/>
            </p:nvSpPr>
            <p:spPr>
              <a:xfrm>
                <a:off x="3547825" y="3590475"/>
                <a:ext cx="17400" cy="13000"/>
              </a:xfrm>
              <a:custGeom>
                <a:rect b="b" l="l" r="r" t="t"/>
                <a:pathLst>
                  <a:path extrusionOk="0" h="520" w="696">
                    <a:moveTo>
                      <a:pt x="492" y="1"/>
                    </a:moveTo>
                    <a:cubicBezTo>
                      <a:pt x="279" y="1"/>
                      <a:pt x="0" y="287"/>
                      <a:pt x="215" y="454"/>
                    </a:cubicBezTo>
                    <a:lnTo>
                      <a:pt x="202" y="454"/>
                    </a:lnTo>
                    <a:cubicBezTo>
                      <a:pt x="261" y="499"/>
                      <a:pt x="325" y="519"/>
                      <a:pt x="387" y="519"/>
                    </a:cubicBezTo>
                    <a:cubicBezTo>
                      <a:pt x="550" y="519"/>
                      <a:pt x="695" y="382"/>
                      <a:pt x="677" y="192"/>
                    </a:cubicBezTo>
                    <a:cubicBezTo>
                      <a:pt x="677" y="167"/>
                      <a:pt x="665" y="142"/>
                      <a:pt x="665" y="117"/>
                    </a:cubicBezTo>
                    <a:cubicBezTo>
                      <a:pt x="630" y="34"/>
                      <a:pt x="565" y="1"/>
                      <a:pt x="4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97" name="Google Shape;9197;p43"/>
              <p:cNvSpPr/>
              <p:nvPr/>
            </p:nvSpPr>
            <p:spPr>
              <a:xfrm>
                <a:off x="3574525" y="3617050"/>
                <a:ext cx="20800" cy="14675"/>
              </a:xfrm>
              <a:custGeom>
                <a:rect b="b" l="l" r="r" t="t"/>
                <a:pathLst>
                  <a:path extrusionOk="0" h="587" w="832">
                    <a:moveTo>
                      <a:pt x="400" y="1"/>
                    </a:moveTo>
                    <a:cubicBezTo>
                      <a:pt x="65" y="1"/>
                      <a:pt x="0" y="519"/>
                      <a:pt x="371" y="579"/>
                    </a:cubicBezTo>
                    <a:cubicBezTo>
                      <a:pt x="397" y="584"/>
                      <a:pt x="422" y="587"/>
                      <a:pt x="446" y="587"/>
                    </a:cubicBezTo>
                    <a:cubicBezTo>
                      <a:pt x="781" y="587"/>
                      <a:pt x="832" y="39"/>
                      <a:pt x="446" y="4"/>
                    </a:cubicBezTo>
                    <a:cubicBezTo>
                      <a:pt x="430" y="2"/>
                      <a:pt x="415" y="1"/>
                      <a:pt x="4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98" name="Google Shape;9198;p43"/>
              <p:cNvSpPr/>
              <p:nvPr/>
            </p:nvSpPr>
            <p:spPr>
              <a:xfrm>
                <a:off x="3718875" y="3600575"/>
                <a:ext cx="18550" cy="14750"/>
              </a:xfrm>
              <a:custGeom>
                <a:rect b="b" l="l" r="r" t="t"/>
                <a:pathLst>
                  <a:path extrusionOk="0" h="590" w="742">
                    <a:moveTo>
                      <a:pt x="405" y="1"/>
                    </a:moveTo>
                    <a:cubicBezTo>
                      <a:pt x="197" y="1"/>
                      <a:pt x="0" y="238"/>
                      <a:pt x="171" y="463"/>
                    </a:cubicBezTo>
                    <a:cubicBezTo>
                      <a:pt x="208" y="525"/>
                      <a:pt x="283" y="575"/>
                      <a:pt x="358" y="588"/>
                    </a:cubicBezTo>
                    <a:cubicBezTo>
                      <a:pt x="370" y="589"/>
                      <a:pt x="381" y="590"/>
                      <a:pt x="393" y="590"/>
                    </a:cubicBezTo>
                    <a:cubicBezTo>
                      <a:pt x="589" y="590"/>
                      <a:pt x="742" y="389"/>
                      <a:pt x="671" y="200"/>
                    </a:cubicBezTo>
                    <a:cubicBezTo>
                      <a:pt x="658" y="175"/>
                      <a:pt x="646" y="150"/>
                      <a:pt x="633" y="125"/>
                    </a:cubicBezTo>
                    <a:cubicBezTo>
                      <a:pt x="570" y="37"/>
                      <a:pt x="487" y="1"/>
                      <a:pt x="4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99" name="Google Shape;9199;p43"/>
              <p:cNvSpPr/>
              <p:nvPr/>
            </p:nvSpPr>
            <p:spPr>
              <a:xfrm>
                <a:off x="3653475" y="3586675"/>
                <a:ext cx="17700" cy="14600"/>
              </a:xfrm>
              <a:custGeom>
                <a:rect b="b" l="l" r="r" t="t"/>
                <a:pathLst>
                  <a:path extrusionOk="0" h="584" w="708">
                    <a:moveTo>
                      <a:pt x="355" y="0"/>
                    </a:moveTo>
                    <a:cubicBezTo>
                      <a:pt x="260" y="0"/>
                      <a:pt x="164" y="47"/>
                      <a:pt x="113" y="144"/>
                    </a:cubicBezTo>
                    <a:cubicBezTo>
                      <a:pt x="0" y="319"/>
                      <a:pt x="113" y="544"/>
                      <a:pt x="313" y="581"/>
                    </a:cubicBezTo>
                    <a:cubicBezTo>
                      <a:pt x="325" y="583"/>
                      <a:pt x="337" y="583"/>
                      <a:pt x="349" y="583"/>
                    </a:cubicBezTo>
                    <a:cubicBezTo>
                      <a:pt x="556" y="583"/>
                      <a:pt x="708" y="383"/>
                      <a:pt x="625" y="194"/>
                    </a:cubicBezTo>
                    <a:cubicBezTo>
                      <a:pt x="625" y="169"/>
                      <a:pt x="612" y="144"/>
                      <a:pt x="587" y="119"/>
                    </a:cubicBezTo>
                    <a:cubicBezTo>
                      <a:pt x="533" y="41"/>
                      <a:pt x="444" y="0"/>
                      <a:pt x="3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00" name="Google Shape;9200;p43"/>
              <p:cNvSpPr/>
              <p:nvPr/>
            </p:nvSpPr>
            <p:spPr>
              <a:xfrm>
                <a:off x="3672775" y="3655850"/>
                <a:ext cx="16375" cy="11925"/>
              </a:xfrm>
              <a:custGeom>
                <a:rect b="b" l="l" r="r" t="t"/>
                <a:pathLst>
                  <a:path extrusionOk="0" h="477" w="655">
                    <a:moveTo>
                      <a:pt x="314" y="0"/>
                    </a:moveTo>
                    <a:cubicBezTo>
                      <a:pt x="182" y="0"/>
                      <a:pt x="51" y="91"/>
                      <a:pt x="28" y="251"/>
                    </a:cubicBezTo>
                    <a:cubicBezTo>
                      <a:pt x="0" y="407"/>
                      <a:pt x="133" y="476"/>
                      <a:pt x="278" y="476"/>
                    </a:cubicBezTo>
                    <a:cubicBezTo>
                      <a:pt x="457" y="476"/>
                      <a:pt x="654" y="369"/>
                      <a:pt x="578" y="189"/>
                    </a:cubicBezTo>
                    <a:cubicBezTo>
                      <a:pt x="578" y="164"/>
                      <a:pt x="565" y="139"/>
                      <a:pt x="540" y="114"/>
                    </a:cubicBezTo>
                    <a:cubicBezTo>
                      <a:pt x="482" y="36"/>
                      <a:pt x="398" y="0"/>
                      <a:pt x="3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01" name="Google Shape;9201;p43"/>
              <p:cNvSpPr/>
              <p:nvPr/>
            </p:nvSpPr>
            <p:spPr>
              <a:xfrm>
                <a:off x="3609125" y="3637450"/>
                <a:ext cx="18500" cy="14450"/>
              </a:xfrm>
              <a:custGeom>
                <a:rect b="b" l="l" r="r" t="t"/>
                <a:pathLst>
                  <a:path extrusionOk="0" h="578" w="740">
                    <a:moveTo>
                      <a:pt x="399" y="1"/>
                    </a:moveTo>
                    <a:cubicBezTo>
                      <a:pt x="194" y="1"/>
                      <a:pt x="0" y="238"/>
                      <a:pt x="162" y="462"/>
                    </a:cubicBezTo>
                    <a:cubicBezTo>
                      <a:pt x="224" y="543"/>
                      <a:pt x="306" y="578"/>
                      <a:pt x="386" y="578"/>
                    </a:cubicBezTo>
                    <a:cubicBezTo>
                      <a:pt x="566" y="578"/>
                      <a:pt x="740" y="404"/>
                      <a:pt x="662" y="187"/>
                    </a:cubicBezTo>
                    <a:cubicBezTo>
                      <a:pt x="662" y="163"/>
                      <a:pt x="649" y="150"/>
                      <a:pt x="624" y="125"/>
                    </a:cubicBezTo>
                    <a:cubicBezTo>
                      <a:pt x="561" y="37"/>
                      <a:pt x="479" y="1"/>
                      <a:pt x="3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02" name="Google Shape;9202;p43"/>
              <p:cNvSpPr/>
              <p:nvPr/>
            </p:nvSpPr>
            <p:spPr>
              <a:xfrm>
                <a:off x="3581550" y="3571000"/>
                <a:ext cx="18075" cy="14650"/>
              </a:xfrm>
              <a:custGeom>
                <a:rect b="b" l="l" r="r" t="t"/>
                <a:pathLst>
                  <a:path extrusionOk="0" h="586" w="723">
                    <a:moveTo>
                      <a:pt x="377" y="1"/>
                    </a:moveTo>
                    <a:cubicBezTo>
                      <a:pt x="184" y="1"/>
                      <a:pt x="1" y="205"/>
                      <a:pt x="115" y="434"/>
                    </a:cubicBezTo>
                    <a:cubicBezTo>
                      <a:pt x="175" y="541"/>
                      <a:pt x="270" y="586"/>
                      <a:pt x="364" y="586"/>
                    </a:cubicBezTo>
                    <a:cubicBezTo>
                      <a:pt x="545" y="586"/>
                      <a:pt x="722" y="418"/>
                      <a:pt x="640" y="196"/>
                    </a:cubicBezTo>
                    <a:cubicBezTo>
                      <a:pt x="628" y="171"/>
                      <a:pt x="615" y="146"/>
                      <a:pt x="603" y="121"/>
                    </a:cubicBezTo>
                    <a:cubicBezTo>
                      <a:pt x="540" y="36"/>
                      <a:pt x="458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03" name="Google Shape;9203;p43"/>
              <p:cNvSpPr/>
              <p:nvPr/>
            </p:nvSpPr>
            <p:spPr>
              <a:xfrm>
                <a:off x="3633775" y="3701875"/>
                <a:ext cx="15675" cy="14400"/>
              </a:xfrm>
              <a:custGeom>
                <a:rect b="b" l="l" r="r" t="t"/>
                <a:pathLst>
                  <a:path extrusionOk="0" h="576" w="627">
                    <a:moveTo>
                      <a:pt x="300" y="0"/>
                    </a:moveTo>
                    <a:cubicBezTo>
                      <a:pt x="170" y="0"/>
                      <a:pt x="39" y="85"/>
                      <a:pt x="13" y="247"/>
                    </a:cubicBezTo>
                    <a:cubicBezTo>
                      <a:pt x="1" y="322"/>
                      <a:pt x="13" y="397"/>
                      <a:pt x="63" y="460"/>
                    </a:cubicBezTo>
                    <a:cubicBezTo>
                      <a:pt x="124" y="541"/>
                      <a:pt x="208" y="576"/>
                      <a:pt x="290" y="576"/>
                    </a:cubicBezTo>
                    <a:cubicBezTo>
                      <a:pt x="461" y="576"/>
                      <a:pt x="626" y="425"/>
                      <a:pt x="576" y="222"/>
                    </a:cubicBezTo>
                    <a:cubicBezTo>
                      <a:pt x="540" y="72"/>
                      <a:pt x="420" y="0"/>
                      <a:pt x="3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04" name="Google Shape;9204;p43"/>
              <p:cNvSpPr/>
              <p:nvPr/>
            </p:nvSpPr>
            <p:spPr>
              <a:xfrm>
                <a:off x="3693775" y="3529475"/>
                <a:ext cx="16100" cy="14375"/>
              </a:xfrm>
              <a:custGeom>
                <a:rect b="b" l="l" r="r" t="t"/>
                <a:pathLst>
                  <a:path extrusionOk="0" h="575" w="644">
                    <a:moveTo>
                      <a:pt x="298" y="0"/>
                    </a:moveTo>
                    <a:cubicBezTo>
                      <a:pt x="166" y="0"/>
                      <a:pt x="36" y="92"/>
                      <a:pt x="13" y="245"/>
                    </a:cubicBezTo>
                    <a:cubicBezTo>
                      <a:pt x="0" y="320"/>
                      <a:pt x="25" y="395"/>
                      <a:pt x="63" y="458"/>
                    </a:cubicBezTo>
                    <a:cubicBezTo>
                      <a:pt x="113" y="520"/>
                      <a:pt x="175" y="558"/>
                      <a:pt x="250" y="570"/>
                    </a:cubicBezTo>
                    <a:cubicBezTo>
                      <a:pt x="268" y="573"/>
                      <a:pt x="285" y="574"/>
                      <a:pt x="302" y="574"/>
                    </a:cubicBezTo>
                    <a:cubicBezTo>
                      <a:pt x="501" y="574"/>
                      <a:pt x="643" y="378"/>
                      <a:pt x="563" y="183"/>
                    </a:cubicBezTo>
                    <a:cubicBezTo>
                      <a:pt x="563" y="158"/>
                      <a:pt x="550" y="133"/>
                      <a:pt x="525" y="120"/>
                    </a:cubicBezTo>
                    <a:cubicBezTo>
                      <a:pt x="467" y="38"/>
                      <a:pt x="382" y="0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05" name="Google Shape;9205;p43"/>
              <p:cNvSpPr/>
              <p:nvPr/>
            </p:nvSpPr>
            <p:spPr>
              <a:xfrm>
                <a:off x="3757175" y="3544050"/>
                <a:ext cx="18050" cy="14425"/>
              </a:xfrm>
              <a:custGeom>
                <a:rect b="b" l="l" r="r" t="t"/>
                <a:pathLst>
                  <a:path extrusionOk="0" h="577" w="722">
                    <a:moveTo>
                      <a:pt x="373" y="0"/>
                    </a:moveTo>
                    <a:cubicBezTo>
                      <a:pt x="161" y="0"/>
                      <a:pt x="0" y="249"/>
                      <a:pt x="139" y="462"/>
                    </a:cubicBezTo>
                    <a:cubicBezTo>
                      <a:pt x="189" y="524"/>
                      <a:pt x="263" y="562"/>
                      <a:pt x="338" y="574"/>
                    </a:cubicBezTo>
                    <a:cubicBezTo>
                      <a:pt x="350" y="576"/>
                      <a:pt x="361" y="576"/>
                      <a:pt x="373" y="576"/>
                    </a:cubicBezTo>
                    <a:cubicBezTo>
                      <a:pt x="569" y="576"/>
                      <a:pt x="722" y="376"/>
                      <a:pt x="651" y="187"/>
                    </a:cubicBezTo>
                    <a:cubicBezTo>
                      <a:pt x="626" y="112"/>
                      <a:pt x="563" y="50"/>
                      <a:pt x="488" y="25"/>
                    </a:cubicBezTo>
                    <a:cubicBezTo>
                      <a:pt x="449" y="8"/>
                      <a:pt x="411" y="0"/>
                      <a:pt x="3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06" name="Google Shape;9206;p43"/>
              <p:cNvSpPr/>
              <p:nvPr/>
            </p:nvSpPr>
            <p:spPr>
              <a:xfrm>
                <a:off x="3786550" y="3615525"/>
                <a:ext cx="19825" cy="14450"/>
              </a:xfrm>
              <a:custGeom>
                <a:rect b="b" l="l" r="r" t="t"/>
                <a:pathLst>
                  <a:path extrusionOk="0" h="578" w="793">
                    <a:moveTo>
                      <a:pt x="378" y="0"/>
                    </a:moveTo>
                    <a:cubicBezTo>
                      <a:pt x="35" y="0"/>
                      <a:pt x="0" y="529"/>
                      <a:pt x="363" y="577"/>
                    </a:cubicBezTo>
                    <a:cubicBezTo>
                      <a:pt x="371" y="578"/>
                      <a:pt x="379" y="578"/>
                      <a:pt x="387" y="578"/>
                    </a:cubicBezTo>
                    <a:cubicBezTo>
                      <a:pt x="717" y="578"/>
                      <a:pt x="792" y="76"/>
                      <a:pt x="451" y="2"/>
                    </a:cubicBezTo>
                    <a:lnTo>
                      <a:pt x="413" y="2"/>
                    </a:lnTo>
                    <a:cubicBezTo>
                      <a:pt x="401" y="1"/>
                      <a:pt x="389" y="0"/>
                      <a:pt x="3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07" name="Google Shape;9207;p43"/>
              <p:cNvSpPr/>
              <p:nvPr/>
            </p:nvSpPr>
            <p:spPr>
              <a:xfrm>
                <a:off x="3749075" y="3660000"/>
                <a:ext cx="16250" cy="14400"/>
              </a:xfrm>
              <a:custGeom>
                <a:rect b="b" l="l" r="r" t="t"/>
                <a:pathLst>
                  <a:path extrusionOk="0" h="576" w="650">
                    <a:moveTo>
                      <a:pt x="334" y="1"/>
                    </a:moveTo>
                    <a:cubicBezTo>
                      <a:pt x="298" y="1"/>
                      <a:pt x="261" y="8"/>
                      <a:pt x="225" y="23"/>
                    </a:cubicBezTo>
                    <a:cubicBezTo>
                      <a:pt x="75" y="73"/>
                      <a:pt x="0" y="248"/>
                      <a:pt x="63" y="398"/>
                    </a:cubicBezTo>
                    <a:cubicBezTo>
                      <a:pt x="102" y="506"/>
                      <a:pt x="219" y="576"/>
                      <a:pt x="341" y="576"/>
                    </a:cubicBezTo>
                    <a:cubicBezTo>
                      <a:pt x="373" y="576"/>
                      <a:pt x="406" y="571"/>
                      <a:pt x="438" y="560"/>
                    </a:cubicBezTo>
                    <a:cubicBezTo>
                      <a:pt x="575" y="498"/>
                      <a:pt x="650" y="335"/>
                      <a:pt x="600" y="185"/>
                    </a:cubicBezTo>
                    <a:cubicBezTo>
                      <a:pt x="553" y="71"/>
                      <a:pt x="447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08" name="Google Shape;9208;p43"/>
              <p:cNvSpPr/>
              <p:nvPr/>
            </p:nvSpPr>
            <p:spPr>
              <a:xfrm>
                <a:off x="3625575" y="3744875"/>
                <a:ext cx="18500" cy="15250"/>
              </a:xfrm>
              <a:custGeom>
                <a:rect b="b" l="l" r="r" t="t"/>
                <a:pathLst>
                  <a:path extrusionOk="0" h="610" w="740">
                    <a:moveTo>
                      <a:pt x="349" y="0"/>
                    </a:moveTo>
                    <a:cubicBezTo>
                      <a:pt x="166" y="0"/>
                      <a:pt x="1" y="185"/>
                      <a:pt x="91" y="402"/>
                    </a:cubicBezTo>
                    <a:cubicBezTo>
                      <a:pt x="133" y="548"/>
                      <a:pt x="239" y="609"/>
                      <a:pt x="349" y="609"/>
                    </a:cubicBezTo>
                    <a:cubicBezTo>
                      <a:pt x="539" y="609"/>
                      <a:pt x="740" y="427"/>
                      <a:pt x="629" y="189"/>
                    </a:cubicBezTo>
                    <a:cubicBezTo>
                      <a:pt x="604" y="152"/>
                      <a:pt x="579" y="114"/>
                      <a:pt x="554" y="89"/>
                    </a:cubicBezTo>
                    <a:cubicBezTo>
                      <a:pt x="492" y="27"/>
                      <a:pt x="419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09" name="Google Shape;9209;p43"/>
              <p:cNvSpPr/>
              <p:nvPr/>
            </p:nvSpPr>
            <p:spPr>
              <a:xfrm>
                <a:off x="3737500" y="3692175"/>
                <a:ext cx="17475" cy="14600"/>
              </a:xfrm>
              <a:custGeom>
                <a:rect b="b" l="l" r="r" t="t"/>
                <a:pathLst>
                  <a:path extrusionOk="0" h="584" w="699">
                    <a:moveTo>
                      <a:pt x="359" y="1"/>
                    </a:moveTo>
                    <a:cubicBezTo>
                      <a:pt x="324" y="1"/>
                      <a:pt x="287" y="8"/>
                      <a:pt x="251" y="23"/>
                    </a:cubicBezTo>
                    <a:cubicBezTo>
                      <a:pt x="13" y="110"/>
                      <a:pt x="1" y="448"/>
                      <a:pt x="238" y="560"/>
                    </a:cubicBezTo>
                    <a:cubicBezTo>
                      <a:pt x="276" y="576"/>
                      <a:pt x="315" y="584"/>
                      <a:pt x="352" y="584"/>
                    </a:cubicBezTo>
                    <a:cubicBezTo>
                      <a:pt x="544" y="584"/>
                      <a:pt x="699" y="385"/>
                      <a:pt x="626" y="185"/>
                    </a:cubicBezTo>
                    <a:cubicBezTo>
                      <a:pt x="578" y="72"/>
                      <a:pt x="473" y="1"/>
                      <a:pt x="3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10" name="Google Shape;9210;p43"/>
              <p:cNvSpPr/>
              <p:nvPr/>
            </p:nvSpPr>
            <p:spPr>
              <a:xfrm>
                <a:off x="3590950" y="3540125"/>
                <a:ext cx="18025" cy="14725"/>
              </a:xfrm>
              <a:custGeom>
                <a:rect b="b" l="l" r="r" t="t"/>
                <a:pathLst>
                  <a:path extrusionOk="0" h="589" w="721">
                    <a:moveTo>
                      <a:pt x="350" y="1"/>
                    </a:moveTo>
                    <a:cubicBezTo>
                      <a:pt x="176" y="1"/>
                      <a:pt x="0" y="158"/>
                      <a:pt x="64" y="381"/>
                    </a:cubicBezTo>
                    <a:cubicBezTo>
                      <a:pt x="110" y="528"/>
                      <a:pt x="220" y="589"/>
                      <a:pt x="331" y="589"/>
                    </a:cubicBezTo>
                    <a:cubicBezTo>
                      <a:pt x="523" y="589"/>
                      <a:pt x="720" y="407"/>
                      <a:pt x="602" y="169"/>
                    </a:cubicBezTo>
                    <a:cubicBezTo>
                      <a:pt x="547" y="51"/>
                      <a:pt x="449" y="1"/>
                      <a:pt x="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11" name="Google Shape;9211;p43"/>
              <p:cNvSpPr/>
              <p:nvPr/>
            </p:nvSpPr>
            <p:spPr>
              <a:xfrm>
                <a:off x="3703125" y="3496700"/>
                <a:ext cx="17775" cy="14525"/>
              </a:xfrm>
              <a:custGeom>
                <a:rect b="b" l="l" r="r" t="t"/>
                <a:pathLst>
                  <a:path extrusionOk="0" h="581" w="711">
                    <a:moveTo>
                      <a:pt x="348" y="0"/>
                    </a:moveTo>
                    <a:cubicBezTo>
                      <a:pt x="174" y="0"/>
                      <a:pt x="0" y="154"/>
                      <a:pt x="64" y="369"/>
                    </a:cubicBezTo>
                    <a:cubicBezTo>
                      <a:pt x="110" y="518"/>
                      <a:pt x="221" y="580"/>
                      <a:pt x="333" y="580"/>
                    </a:cubicBezTo>
                    <a:cubicBezTo>
                      <a:pt x="521" y="580"/>
                      <a:pt x="711" y="404"/>
                      <a:pt x="601" y="169"/>
                    </a:cubicBezTo>
                    <a:cubicBezTo>
                      <a:pt x="546" y="51"/>
                      <a:pt x="447" y="0"/>
                      <a:pt x="3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12" name="Google Shape;9212;p43"/>
              <p:cNvSpPr/>
              <p:nvPr/>
            </p:nvSpPr>
            <p:spPr>
              <a:xfrm>
                <a:off x="3627150" y="3520900"/>
                <a:ext cx="16350" cy="14175"/>
              </a:xfrm>
              <a:custGeom>
                <a:rect b="b" l="l" r="r" t="t"/>
                <a:pathLst>
                  <a:path extrusionOk="0" h="567" w="654">
                    <a:moveTo>
                      <a:pt x="377" y="0"/>
                    </a:moveTo>
                    <a:cubicBezTo>
                      <a:pt x="182" y="0"/>
                      <a:pt x="0" y="203"/>
                      <a:pt x="116" y="426"/>
                    </a:cubicBezTo>
                    <a:cubicBezTo>
                      <a:pt x="153" y="501"/>
                      <a:pt x="228" y="551"/>
                      <a:pt x="316" y="563"/>
                    </a:cubicBezTo>
                    <a:cubicBezTo>
                      <a:pt x="330" y="565"/>
                      <a:pt x="344" y="567"/>
                      <a:pt x="358" y="567"/>
                    </a:cubicBezTo>
                    <a:cubicBezTo>
                      <a:pt x="493" y="567"/>
                      <a:pt x="618" y="462"/>
                      <a:pt x="641" y="326"/>
                    </a:cubicBezTo>
                    <a:cubicBezTo>
                      <a:pt x="653" y="288"/>
                      <a:pt x="653" y="251"/>
                      <a:pt x="641" y="226"/>
                    </a:cubicBezTo>
                    <a:cubicBezTo>
                      <a:pt x="641" y="176"/>
                      <a:pt x="628" y="138"/>
                      <a:pt x="603" y="113"/>
                    </a:cubicBezTo>
                    <a:cubicBezTo>
                      <a:pt x="538" y="34"/>
                      <a:pt x="457" y="0"/>
                      <a:pt x="3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13" name="Google Shape;9213;p43"/>
              <p:cNvSpPr/>
              <p:nvPr/>
            </p:nvSpPr>
            <p:spPr>
              <a:xfrm>
                <a:off x="3594725" y="3753550"/>
                <a:ext cx="17225" cy="14500"/>
              </a:xfrm>
              <a:custGeom>
                <a:rect b="b" l="l" r="r" t="t"/>
                <a:pathLst>
                  <a:path extrusionOk="0" h="580" w="689">
                    <a:moveTo>
                      <a:pt x="365" y="0"/>
                    </a:moveTo>
                    <a:cubicBezTo>
                      <a:pt x="281" y="0"/>
                      <a:pt x="197" y="37"/>
                      <a:pt x="138" y="117"/>
                    </a:cubicBezTo>
                    <a:cubicBezTo>
                      <a:pt x="1" y="292"/>
                      <a:pt x="113" y="555"/>
                      <a:pt x="338" y="580"/>
                    </a:cubicBezTo>
                    <a:cubicBezTo>
                      <a:pt x="376" y="580"/>
                      <a:pt x="426" y="567"/>
                      <a:pt x="476" y="555"/>
                    </a:cubicBezTo>
                    <a:cubicBezTo>
                      <a:pt x="613" y="492"/>
                      <a:pt x="688" y="330"/>
                      <a:pt x="638" y="180"/>
                    </a:cubicBezTo>
                    <a:cubicBezTo>
                      <a:pt x="588" y="66"/>
                      <a:pt x="477" y="0"/>
                      <a:pt x="3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14" name="Google Shape;9214;p43"/>
              <p:cNvSpPr/>
              <p:nvPr/>
            </p:nvSpPr>
            <p:spPr>
              <a:xfrm>
                <a:off x="3886225" y="3608000"/>
                <a:ext cx="16000" cy="14525"/>
              </a:xfrm>
              <a:custGeom>
                <a:rect b="b" l="l" r="r" t="t"/>
                <a:pathLst>
                  <a:path extrusionOk="0" h="581" w="640">
                    <a:moveTo>
                      <a:pt x="328" y="0"/>
                    </a:moveTo>
                    <a:cubicBezTo>
                      <a:pt x="246" y="0"/>
                      <a:pt x="161" y="36"/>
                      <a:pt x="100" y="116"/>
                    </a:cubicBezTo>
                    <a:cubicBezTo>
                      <a:pt x="0" y="228"/>
                      <a:pt x="25" y="416"/>
                      <a:pt x="150" y="516"/>
                    </a:cubicBezTo>
                    <a:cubicBezTo>
                      <a:pt x="205" y="561"/>
                      <a:pt x="268" y="581"/>
                      <a:pt x="330" y="581"/>
                    </a:cubicBezTo>
                    <a:cubicBezTo>
                      <a:pt x="490" y="581"/>
                      <a:pt x="640" y="443"/>
                      <a:pt x="613" y="253"/>
                    </a:cubicBezTo>
                    <a:cubicBezTo>
                      <a:pt x="597" y="98"/>
                      <a:pt x="465" y="0"/>
                      <a:pt x="3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15" name="Google Shape;9215;p43"/>
              <p:cNvSpPr/>
              <p:nvPr/>
            </p:nvSpPr>
            <p:spPr>
              <a:xfrm>
                <a:off x="3923700" y="3587300"/>
                <a:ext cx="18300" cy="14575"/>
              </a:xfrm>
              <a:custGeom>
                <a:rect b="b" l="l" r="r" t="t"/>
                <a:pathLst>
                  <a:path extrusionOk="0" h="583" w="732">
                    <a:moveTo>
                      <a:pt x="350" y="0"/>
                    </a:moveTo>
                    <a:cubicBezTo>
                      <a:pt x="254" y="0"/>
                      <a:pt x="159" y="47"/>
                      <a:pt x="101" y="144"/>
                    </a:cubicBezTo>
                    <a:cubicBezTo>
                      <a:pt x="1" y="319"/>
                      <a:pt x="101" y="544"/>
                      <a:pt x="313" y="581"/>
                    </a:cubicBezTo>
                    <a:cubicBezTo>
                      <a:pt x="324" y="582"/>
                      <a:pt x="334" y="583"/>
                      <a:pt x="345" y="583"/>
                    </a:cubicBezTo>
                    <a:cubicBezTo>
                      <a:pt x="578" y="583"/>
                      <a:pt x="732" y="322"/>
                      <a:pt x="588" y="119"/>
                    </a:cubicBezTo>
                    <a:cubicBezTo>
                      <a:pt x="528" y="41"/>
                      <a:pt x="439" y="0"/>
                      <a:pt x="3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16" name="Google Shape;9216;p43"/>
              <p:cNvSpPr/>
              <p:nvPr/>
            </p:nvSpPr>
            <p:spPr>
              <a:xfrm>
                <a:off x="3856800" y="3574300"/>
                <a:ext cx="18275" cy="14625"/>
              </a:xfrm>
              <a:custGeom>
                <a:rect b="b" l="l" r="r" t="t"/>
                <a:pathLst>
                  <a:path extrusionOk="0" h="585" w="731">
                    <a:moveTo>
                      <a:pt x="384" y="0"/>
                    </a:moveTo>
                    <a:cubicBezTo>
                      <a:pt x="189" y="0"/>
                      <a:pt x="1" y="207"/>
                      <a:pt x="115" y="427"/>
                    </a:cubicBezTo>
                    <a:cubicBezTo>
                      <a:pt x="175" y="538"/>
                      <a:pt x="271" y="585"/>
                      <a:pt x="367" y="585"/>
                    </a:cubicBezTo>
                    <a:cubicBezTo>
                      <a:pt x="550" y="585"/>
                      <a:pt x="730" y="411"/>
                      <a:pt x="640" y="189"/>
                    </a:cubicBezTo>
                    <a:cubicBezTo>
                      <a:pt x="640" y="164"/>
                      <a:pt x="627" y="152"/>
                      <a:pt x="615" y="127"/>
                    </a:cubicBezTo>
                    <a:cubicBezTo>
                      <a:pt x="552" y="37"/>
                      <a:pt x="467" y="0"/>
                      <a:pt x="3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17" name="Google Shape;9217;p43"/>
              <p:cNvSpPr/>
              <p:nvPr/>
            </p:nvSpPr>
            <p:spPr>
              <a:xfrm>
                <a:off x="3868400" y="3535350"/>
                <a:ext cx="15025" cy="14475"/>
              </a:xfrm>
              <a:custGeom>
                <a:rect b="b" l="l" r="r" t="t"/>
                <a:pathLst>
                  <a:path extrusionOk="0" h="579" w="601">
                    <a:moveTo>
                      <a:pt x="302" y="1"/>
                    </a:moveTo>
                    <a:cubicBezTo>
                      <a:pt x="217" y="1"/>
                      <a:pt x="132" y="39"/>
                      <a:pt x="76" y="110"/>
                    </a:cubicBezTo>
                    <a:cubicBezTo>
                      <a:pt x="26" y="160"/>
                      <a:pt x="1" y="235"/>
                      <a:pt x="13" y="323"/>
                    </a:cubicBezTo>
                    <a:cubicBezTo>
                      <a:pt x="29" y="481"/>
                      <a:pt x="165" y="579"/>
                      <a:pt x="304" y="579"/>
                    </a:cubicBezTo>
                    <a:cubicBezTo>
                      <a:pt x="385" y="579"/>
                      <a:pt x="466" y="546"/>
                      <a:pt x="526" y="472"/>
                    </a:cubicBezTo>
                    <a:cubicBezTo>
                      <a:pt x="576" y="410"/>
                      <a:pt x="601" y="335"/>
                      <a:pt x="588" y="260"/>
                    </a:cubicBezTo>
                    <a:cubicBezTo>
                      <a:pt x="588" y="235"/>
                      <a:pt x="576" y="210"/>
                      <a:pt x="563" y="185"/>
                    </a:cubicBezTo>
                    <a:cubicBezTo>
                      <a:pt x="551" y="135"/>
                      <a:pt x="526" y="98"/>
                      <a:pt x="488" y="73"/>
                    </a:cubicBezTo>
                    <a:cubicBezTo>
                      <a:pt x="434" y="24"/>
                      <a:pt x="368" y="1"/>
                      <a:pt x="3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18" name="Google Shape;9218;p43"/>
              <p:cNvSpPr/>
              <p:nvPr/>
            </p:nvSpPr>
            <p:spPr>
              <a:xfrm>
                <a:off x="3902775" y="3534600"/>
                <a:ext cx="17425" cy="14500"/>
              </a:xfrm>
              <a:custGeom>
                <a:rect b="b" l="l" r="r" t="t"/>
                <a:pathLst>
                  <a:path extrusionOk="0" h="580" w="697">
                    <a:moveTo>
                      <a:pt x="355" y="1"/>
                    </a:moveTo>
                    <a:cubicBezTo>
                      <a:pt x="258" y="1"/>
                      <a:pt x="160" y="48"/>
                      <a:pt x="101" y="140"/>
                    </a:cubicBezTo>
                    <a:cubicBezTo>
                      <a:pt x="1" y="315"/>
                      <a:pt x="101" y="540"/>
                      <a:pt x="313" y="577"/>
                    </a:cubicBezTo>
                    <a:cubicBezTo>
                      <a:pt x="324" y="579"/>
                      <a:pt x="336" y="579"/>
                      <a:pt x="347" y="579"/>
                    </a:cubicBezTo>
                    <a:cubicBezTo>
                      <a:pt x="544" y="579"/>
                      <a:pt x="696" y="379"/>
                      <a:pt x="625" y="190"/>
                    </a:cubicBezTo>
                    <a:cubicBezTo>
                      <a:pt x="613" y="165"/>
                      <a:pt x="600" y="140"/>
                      <a:pt x="588" y="115"/>
                    </a:cubicBezTo>
                    <a:cubicBezTo>
                      <a:pt x="529" y="38"/>
                      <a:pt x="442" y="1"/>
                      <a:pt x="3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19" name="Google Shape;9219;p43"/>
              <p:cNvSpPr/>
              <p:nvPr/>
            </p:nvSpPr>
            <p:spPr>
              <a:xfrm>
                <a:off x="3936525" y="3554100"/>
                <a:ext cx="16250" cy="14550"/>
              </a:xfrm>
              <a:custGeom>
                <a:rect b="b" l="l" r="r" t="t"/>
                <a:pathLst>
                  <a:path extrusionOk="0" h="582" w="650">
                    <a:moveTo>
                      <a:pt x="329" y="0"/>
                    </a:moveTo>
                    <a:cubicBezTo>
                      <a:pt x="293" y="0"/>
                      <a:pt x="258" y="7"/>
                      <a:pt x="225" y="22"/>
                    </a:cubicBezTo>
                    <a:cubicBezTo>
                      <a:pt x="75" y="85"/>
                      <a:pt x="0" y="247"/>
                      <a:pt x="50" y="397"/>
                    </a:cubicBezTo>
                    <a:cubicBezTo>
                      <a:pt x="98" y="511"/>
                      <a:pt x="203" y="582"/>
                      <a:pt x="316" y="582"/>
                    </a:cubicBezTo>
                    <a:cubicBezTo>
                      <a:pt x="352" y="582"/>
                      <a:pt x="389" y="575"/>
                      <a:pt x="425" y="560"/>
                    </a:cubicBezTo>
                    <a:cubicBezTo>
                      <a:pt x="575" y="510"/>
                      <a:pt x="650" y="335"/>
                      <a:pt x="588" y="185"/>
                    </a:cubicBezTo>
                    <a:cubicBezTo>
                      <a:pt x="550" y="71"/>
                      <a:pt x="439" y="0"/>
                      <a:pt x="3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20" name="Google Shape;9220;p43"/>
              <p:cNvSpPr/>
              <p:nvPr/>
            </p:nvSpPr>
            <p:spPr>
              <a:xfrm>
                <a:off x="3844725" y="3474575"/>
                <a:ext cx="16350" cy="11800"/>
              </a:xfrm>
              <a:custGeom>
                <a:rect b="b" l="l" r="r" t="t"/>
                <a:pathLst>
                  <a:path extrusionOk="0" h="472" w="654">
                    <a:moveTo>
                      <a:pt x="315" y="1"/>
                    </a:moveTo>
                    <a:cubicBezTo>
                      <a:pt x="171" y="1"/>
                      <a:pt x="46" y="106"/>
                      <a:pt x="23" y="242"/>
                    </a:cubicBezTo>
                    <a:cubicBezTo>
                      <a:pt x="0" y="401"/>
                      <a:pt x="140" y="472"/>
                      <a:pt x="288" y="472"/>
                    </a:cubicBezTo>
                    <a:cubicBezTo>
                      <a:pt x="465" y="472"/>
                      <a:pt x="654" y="369"/>
                      <a:pt x="585" y="192"/>
                    </a:cubicBezTo>
                    <a:cubicBezTo>
                      <a:pt x="548" y="92"/>
                      <a:pt x="461" y="17"/>
                      <a:pt x="361" y="4"/>
                    </a:cubicBezTo>
                    <a:cubicBezTo>
                      <a:pt x="345" y="2"/>
                      <a:pt x="330" y="1"/>
                      <a:pt x="3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21" name="Google Shape;9221;p43"/>
              <p:cNvSpPr/>
              <p:nvPr/>
            </p:nvSpPr>
            <p:spPr>
              <a:xfrm>
                <a:off x="3882475" y="3462875"/>
                <a:ext cx="15775" cy="14375"/>
              </a:xfrm>
              <a:custGeom>
                <a:rect b="b" l="l" r="r" t="t"/>
                <a:pathLst>
                  <a:path extrusionOk="0" h="575" w="631">
                    <a:moveTo>
                      <a:pt x="324" y="0"/>
                    </a:moveTo>
                    <a:cubicBezTo>
                      <a:pt x="243" y="0"/>
                      <a:pt x="161" y="35"/>
                      <a:pt x="100" y="110"/>
                    </a:cubicBezTo>
                    <a:cubicBezTo>
                      <a:pt x="0" y="235"/>
                      <a:pt x="13" y="410"/>
                      <a:pt x="138" y="510"/>
                    </a:cubicBezTo>
                    <a:cubicBezTo>
                      <a:pt x="193" y="555"/>
                      <a:pt x="257" y="575"/>
                      <a:pt x="319" y="575"/>
                    </a:cubicBezTo>
                    <a:cubicBezTo>
                      <a:pt x="479" y="575"/>
                      <a:pt x="631" y="440"/>
                      <a:pt x="613" y="260"/>
                    </a:cubicBezTo>
                    <a:cubicBezTo>
                      <a:pt x="589" y="96"/>
                      <a:pt x="458" y="0"/>
                      <a:pt x="3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22" name="Google Shape;9222;p43"/>
              <p:cNvSpPr/>
              <p:nvPr/>
            </p:nvSpPr>
            <p:spPr>
              <a:xfrm>
                <a:off x="3830300" y="3507775"/>
                <a:ext cx="19250" cy="14875"/>
              </a:xfrm>
              <a:custGeom>
                <a:rect b="b" l="l" r="r" t="t"/>
                <a:pathLst>
                  <a:path extrusionOk="0" h="595" w="770">
                    <a:moveTo>
                      <a:pt x="330" y="1"/>
                    </a:moveTo>
                    <a:cubicBezTo>
                      <a:pt x="243" y="1"/>
                      <a:pt x="158" y="36"/>
                      <a:pt x="100" y="101"/>
                    </a:cubicBezTo>
                    <a:cubicBezTo>
                      <a:pt x="0" y="226"/>
                      <a:pt x="25" y="413"/>
                      <a:pt x="150" y="513"/>
                    </a:cubicBezTo>
                    <a:cubicBezTo>
                      <a:pt x="213" y="571"/>
                      <a:pt x="280" y="595"/>
                      <a:pt x="343" y="595"/>
                    </a:cubicBezTo>
                    <a:cubicBezTo>
                      <a:pt x="581" y="595"/>
                      <a:pt x="770" y="251"/>
                      <a:pt x="513" y="63"/>
                    </a:cubicBezTo>
                    <a:cubicBezTo>
                      <a:pt x="459" y="21"/>
                      <a:pt x="394" y="1"/>
                      <a:pt x="3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23" name="Google Shape;9223;p43"/>
              <p:cNvSpPr/>
              <p:nvPr/>
            </p:nvSpPr>
            <p:spPr>
              <a:xfrm>
                <a:off x="3909650" y="349692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34" y="0"/>
                    </a:moveTo>
                    <a:cubicBezTo>
                      <a:pt x="298" y="0"/>
                      <a:pt x="261" y="7"/>
                      <a:pt x="225" y="23"/>
                    </a:cubicBezTo>
                    <a:cubicBezTo>
                      <a:pt x="75" y="73"/>
                      <a:pt x="0" y="247"/>
                      <a:pt x="50" y="397"/>
                    </a:cubicBezTo>
                    <a:cubicBezTo>
                      <a:pt x="100" y="506"/>
                      <a:pt x="211" y="575"/>
                      <a:pt x="330" y="575"/>
                    </a:cubicBezTo>
                    <a:cubicBezTo>
                      <a:pt x="361" y="575"/>
                      <a:pt x="394" y="570"/>
                      <a:pt x="425" y="560"/>
                    </a:cubicBezTo>
                    <a:cubicBezTo>
                      <a:pt x="575" y="497"/>
                      <a:pt x="650" y="335"/>
                      <a:pt x="600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24" name="Google Shape;9224;p43"/>
              <p:cNvSpPr/>
              <p:nvPr/>
            </p:nvSpPr>
            <p:spPr>
              <a:xfrm>
                <a:off x="4000450" y="3564550"/>
                <a:ext cx="17325" cy="12775"/>
              </a:xfrm>
              <a:custGeom>
                <a:rect b="b" l="l" r="r" t="t"/>
                <a:pathLst>
                  <a:path extrusionOk="0" h="511" w="693">
                    <a:moveTo>
                      <a:pt x="489" y="1"/>
                    </a:moveTo>
                    <a:cubicBezTo>
                      <a:pt x="281" y="1"/>
                      <a:pt x="0" y="287"/>
                      <a:pt x="205" y="454"/>
                    </a:cubicBezTo>
                    <a:cubicBezTo>
                      <a:pt x="258" y="491"/>
                      <a:pt x="321" y="511"/>
                      <a:pt x="383" y="511"/>
                    </a:cubicBezTo>
                    <a:cubicBezTo>
                      <a:pt x="468" y="511"/>
                      <a:pt x="553" y="476"/>
                      <a:pt x="617" y="404"/>
                    </a:cubicBezTo>
                    <a:cubicBezTo>
                      <a:pt x="680" y="329"/>
                      <a:pt x="692" y="217"/>
                      <a:pt x="655" y="117"/>
                    </a:cubicBezTo>
                    <a:cubicBezTo>
                      <a:pt x="623" y="34"/>
                      <a:pt x="560" y="1"/>
                      <a:pt x="4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25" name="Google Shape;9225;p43"/>
              <p:cNvSpPr/>
              <p:nvPr/>
            </p:nvSpPr>
            <p:spPr>
              <a:xfrm>
                <a:off x="3976450" y="3498900"/>
                <a:ext cx="16925" cy="14475"/>
              </a:xfrm>
              <a:custGeom>
                <a:rect b="b" l="l" r="r" t="t"/>
                <a:pathLst>
                  <a:path extrusionOk="0" h="579" w="677">
                    <a:moveTo>
                      <a:pt x="367" y="0"/>
                    </a:moveTo>
                    <a:cubicBezTo>
                      <a:pt x="170" y="0"/>
                      <a:pt x="1" y="212"/>
                      <a:pt x="115" y="431"/>
                    </a:cubicBezTo>
                    <a:cubicBezTo>
                      <a:pt x="171" y="534"/>
                      <a:pt x="266" y="579"/>
                      <a:pt x="360" y="579"/>
                    </a:cubicBezTo>
                    <a:cubicBezTo>
                      <a:pt x="518" y="579"/>
                      <a:pt x="676" y="452"/>
                      <a:pt x="653" y="256"/>
                    </a:cubicBezTo>
                    <a:cubicBezTo>
                      <a:pt x="653" y="231"/>
                      <a:pt x="640" y="206"/>
                      <a:pt x="640" y="181"/>
                    </a:cubicBezTo>
                    <a:cubicBezTo>
                      <a:pt x="615" y="131"/>
                      <a:pt x="590" y="93"/>
                      <a:pt x="553" y="68"/>
                    </a:cubicBezTo>
                    <a:cubicBezTo>
                      <a:pt x="493" y="21"/>
                      <a:pt x="429" y="0"/>
                      <a:pt x="3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26" name="Google Shape;9226;p43"/>
              <p:cNvSpPr/>
              <p:nvPr/>
            </p:nvSpPr>
            <p:spPr>
              <a:xfrm>
                <a:off x="3971200" y="3534725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34" y="1"/>
                    </a:moveTo>
                    <a:cubicBezTo>
                      <a:pt x="298" y="1"/>
                      <a:pt x="261" y="8"/>
                      <a:pt x="225" y="23"/>
                    </a:cubicBezTo>
                    <a:cubicBezTo>
                      <a:pt x="75" y="73"/>
                      <a:pt x="0" y="248"/>
                      <a:pt x="50" y="398"/>
                    </a:cubicBezTo>
                    <a:cubicBezTo>
                      <a:pt x="98" y="511"/>
                      <a:pt x="210" y="582"/>
                      <a:pt x="322" y="582"/>
                    </a:cubicBezTo>
                    <a:cubicBezTo>
                      <a:pt x="357" y="582"/>
                      <a:pt x="392" y="575"/>
                      <a:pt x="425" y="560"/>
                    </a:cubicBezTo>
                    <a:cubicBezTo>
                      <a:pt x="575" y="497"/>
                      <a:pt x="650" y="335"/>
                      <a:pt x="600" y="185"/>
                    </a:cubicBezTo>
                    <a:cubicBezTo>
                      <a:pt x="553" y="71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27" name="Google Shape;9227;p43"/>
              <p:cNvSpPr/>
              <p:nvPr/>
            </p:nvSpPr>
            <p:spPr>
              <a:xfrm>
                <a:off x="3952775" y="3429275"/>
                <a:ext cx="16025" cy="14375"/>
              </a:xfrm>
              <a:custGeom>
                <a:rect b="b" l="l" r="r" t="t"/>
                <a:pathLst>
                  <a:path extrusionOk="0" h="575" w="641">
                    <a:moveTo>
                      <a:pt x="292" y="1"/>
                    </a:moveTo>
                    <a:cubicBezTo>
                      <a:pt x="150" y="1"/>
                      <a:pt x="35" y="107"/>
                      <a:pt x="13" y="254"/>
                    </a:cubicBezTo>
                    <a:cubicBezTo>
                      <a:pt x="0" y="329"/>
                      <a:pt x="13" y="404"/>
                      <a:pt x="62" y="467"/>
                    </a:cubicBezTo>
                    <a:cubicBezTo>
                      <a:pt x="123" y="542"/>
                      <a:pt x="202" y="574"/>
                      <a:pt x="281" y="574"/>
                    </a:cubicBezTo>
                    <a:cubicBezTo>
                      <a:pt x="463" y="574"/>
                      <a:pt x="641" y="401"/>
                      <a:pt x="562" y="192"/>
                    </a:cubicBezTo>
                    <a:cubicBezTo>
                      <a:pt x="550" y="167"/>
                      <a:pt x="537" y="142"/>
                      <a:pt x="525" y="117"/>
                    </a:cubicBezTo>
                    <a:cubicBezTo>
                      <a:pt x="487" y="54"/>
                      <a:pt x="412" y="17"/>
                      <a:pt x="337" y="4"/>
                    </a:cubicBezTo>
                    <a:cubicBezTo>
                      <a:pt x="322" y="2"/>
                      <a:pt x="307" y="1"/>
                      <a:pt x="2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28" name="Google Shape;9228;p43"/>
              <p:cNvSpPr/>
              <p:nvPr/>
            </p:nvSpPr>
            <p:spPr>
              <a:xfrm>
                <a:off x="3938700" y="3475375"/>
                <a:ext cx="16575" cy="14550"/>
              </a:xfrm>
              <a:custGeom>
                <a:rect b="b" l="l" r="r" t="t"/>
                <a:pathLst>
                  <a:path extrusionOk="0" h="582" w="663">
                    <a:moveTo>
                      <a:pt x="334" y="0"/>
                    </a:moveTo>
                    <a:cubicBezTo>
                      <a:pt x="298" y="0"/>
                      <a:pt x="262" y="7"/>
                      <a:pt x="226" y="22"/>
                    </a:cubicBezTo>
                    <a:cubicBezTo>
                      <a:pt x="76" y="85"/>
                      <a:pt x="1" y="247"/>
                      <a:pt x="63" y="397"/>
                    </a:cubicBezTo>
                    <a:cubicBezTo>
                      <a:pt x="101" y="511"/>
                      <a:pt x="211" y="582"/>
                      <a:pt x="328" y="582"/>
                    </a:cubicBezTo>
                    <a:cubicBezTo>
                      <a:pt x="364" y="582"/>
                      <a:pt x="402" y="575"/>
                      <a:pt x="438" y="560"/>
                    </a:cubicBezTo>
                    <a:cubicBezTo>
                      <a:pt x="588" y="510"/>
                      <a:pt x="663" y="335"/>
                      <a:pt x="600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29" name="Google Shape;9229;p43"/>
              <p:cNvSpPr/>
              <p:nvPr/>
            </p:nvSpPr>
            <p:spPr>
              <a:xfrm>
                <a:off x="3819050" y="3630525"/>
                <a:ext cx="17300" cy="14525"/>
              </a:xfrm>
              <a:custGeom>
                <a:rect b="b" l="l" r="r" t="t"/>
                <a:pathLst>
                  <a:path extrusionOk="0" h="581" w="692">
                    <a:moveTo>
                      <a:pt x="320" y="1"/>
                    </a:moveTo>
                    <a:cubicBezTo>
                      <a:pt x="184" y="1"/>
                      <a:pt x="48" y="91"/>
                      <a:pt x="25" y="252"/>
                    </a:cubicBezTo>
                    <a:cubicBezTo>
                      <a:pt x="0" y="402"/>
                      <a:pt x="113" y="552"/>
                      <a:pt x="275" y="577"/>
                    </a:cubicBezTo>
                    <a:cubicBezTo>
                      <a:pt x="290" y="579"/>
                      <a:pt x="305" y="580"/>
                      <a:pt x="319" y="580"/>
                    </a:cubicBezTo>
                    <a:cubicBezTo>
                      <a:pt x="545" y="580"/>
                      <a:pt x="691" y="314"/>
                      <a:pt x="550" y="115"/>
                    </a:cubicBezTo>
                    <a:cubicBezTo>
                      <a:pt x="492" y="37"/>
                      <a:pt x="406" y="1"/>
                      <a:pt x="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30" name="Google Shape;9230;p43"/>
              <p:cNvSpPr/>
              <p:nvPr/>
            </p:nvSpPr>
            <p:spPr>
              <a:xfrm>
                <a:off x="3822975" y="3593300"/>
                <a:ext cx="17025" cy="12900"/>
              </a:xfrm>
              <a:custGeom>
                <a:rect b="b" l="l" r="r" t="t"/>
                <a:pathLst>
                  <a:path extrusionOk="0" h="516" w="681">
                    <a:moveTo>
                      <a:pt x="490" y="0"/>
                    </a:moveTo>
                    <a:cubicBezTo>
                      <a:pt x="282" y="0"/>
                      <a:pt x="1" y="286"/>
                      <a:pt x="206" y="454"/>
                    </a:cubicBezTo>
                    <a:cubicBezTo>
                      <a:pt x="258" y="496"/>
                      <a:pt x="321" y="516"/>
                      <a:pt x="384" y="516"/>
                    </a:cubicBezTo>
                    <a:cubicBezTo>
                      <a:pt x="472" y="516"/>
                      <a:pt x="560" y="477"/>
                      <a:pt x="618" y="404"/>
                    </a:cubicBezTo>
                    <a:cubicBezTo>
                      <a:pt x="668" y="341"/>
                      <a:pt x="681" y="266"/>
                      <a:pt x="681" y="191"/>
                    </a:cubicBezTo>
                    <a:cubicBezTo>
                      <a:pt x="668" y="166"/>
                      <a:pt x="668" y="141"/>
                      <a:pt x="656" y="116"/>
                    </a:cubicBezTo>
                    <a:cubicBezTo>
                      <a:pt x="624" y="34"/>
                      <a:pt x="561" y="0"/>
                      <a:pt x="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31" name="Google Shape;9231;p43"/>
              <p:cNvSpPr/>
              <p:nvPr/>
            </p:nvSpPr>
            <p:spPr>
              <a:xfrm>
                <a:off x="3791550" y="3570850"/>
                <a:ext cx="17725" cy="14500"/>
              </a:xfrm>
              <a:custGeom>
                <a:rect b="b" l="l" r="r" t="t"/>
                <a:pathLst>
                  <a:path extrusionOk="0" h="580" w="709">
                    <a:moveTo>
                      <a:pt x="368" y="0"/>
                    </a:moveTo>
                    <a:cubicBezTo>
                      <a:pt x="270" y="0"/>
                      <a:pt x="173" y="47"/>
                      <a:pt x="113" y="140"/>
                    </a:cubicBezTo>
                    <a:cubicBezTo>
                      <a:pt x="1" y="315"/>
                      <a:pt x="113" y="540"/>
                      <a:pt x="313" y="577"/>
                    </a:cubicBezTo>
                    <a:cubicBezTo>
                      <a:pt x="325" y="578"/>
                      <a:pt x="337" y="579"/>
                      <a:pt x="349" y="579"/>
                    </a:cubicBezTo>
                    <a:cubicBezTo>
                      <a:pt x="556" y="579"/>
                      <a:pt x="708" y="379"/>
                      <a:pt x="626" y="190"/>
                    </a:cubicBezTo>
                    <a:cubicBezTo>
                      <a:pt x="626" y="165"/>
                      <a:pt x="613" y="140"/>
                      <a:pt x="601" y="115"/>
                    </a:cubicBezTo>
                    <a:cubicBezTo>
                      <a:pt x="542" y="38"/>
                      <a:pt x="455" y="0"/>
                      <a:pt x="3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32" name="Google Shape;9232;p43"/>
              <p:cNvSpPr/>
              <p:nvPr/>
            </p:nvSpPr>
            <p:spPr>
              <a:xfrm>
                <a:off x="3767800" y="3503650"/>
                <a:ext cx="19175" cy="14450"/>
              </a:xfrm>
              <a:custGeom>
                <a:rect b="b" l="l" r="r" t="t"/>
                <a:pathLst>
                  <a:path extrusionOk="0" h="578" w="767">
                    <a:moveTo>
                      <a:pt x="395" y="0"/>
                    </a:moveTo>
                    <a:cubicBezTo>
                      <a:pt x="381" y="0"/>
                      <a:pt x="366" y="1"/>
                      <a:pt x="351" y="3"/>
                    </a:cubicBezTo>
                    <a:cubicBezTo>
                      <a:pt x="101" y="28"/>
                      <a:pt x="1" y="353"/>
                      <a:pt x="201" y="516"/>
                    </a:cubicBezTo>
                    <a:cubicBezTo>
                      <a:pt x="253" y="558"/>
                      <a:pt x="316" y="578"/>
                      <a:pt x="379" y="578"/>
                    </a:cubicBezTo>
                    <a:cubicBezTo>
                      <a:pt x="467" y="578"/>
                      <a:pt x="555" y="539"/>
                      <a:pt x="613" y="466"/>
                    </a:cubicBezTo>
                    <a:cubicBezTo>
                      <a:pt x="766" y="277"/>
                      <a:pt x="631" y="0"/>
                      <a:pt x="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33" name="Google Shape;9233;p43"/>
              <p:cNvSpPr/>
              <p:nvPr/>
            </p:nvSpPr>
            <p:spPr>
              <a:xfrm>
                <a:off x="3794475" y="3531775"/>
                <a:ext cx="18875" cy="14525"/>
              </a:xfrm>
              <a:custGeom>
                <a:rect b="b" l="l" r="r" t="t"/>
                <a:pathLst>
                  <a:path extrusionOk="0" h="581" w="755">
                    <a:moveTo>
                      <a:pt x="411" y="0"/>
                    </a:moveTo>
                    <a:cubicBezTo>
                      <a:pt x="65" y="0"/>
                      <a:pt x="0" y="518"/>
                      <a:pt x="371" y="578"/>
                    </a:cubicBezTo>
                    <a:cubicBezTo>
                      <a:pt x="383" y="579"/>
                      <a:pt x="394" y="580"/>
                      <a:pt x="405" y="580"/>
                    </a:cubicBezTo>
                    <a:cubicBezTo>
                      <a:pt x="602" y="580"/>
                      <a:pt x="754" y="380"/>
                      <a:pt x="683" y="191"/>
                    </a:cubicBezTo>
                    <a:cubicBezTo>
                      <a:pt x="671" y="166"/>
                      <a:pt x="658" y="141"/>
                      <a:pt x="646" y="116"/>
                    </a:cubicBezTo>
                    <a:cubicBezTo>
                      <a:pt x="596" y="53"/>
                      <a:pt x="534" y="16"/>
                      <a:pt x="459" y="3"/>
                    </a:cubicBezTo>
                    <a:cubicBezTo>
                      <a:pt x="442" y="1"/>
                      <a:pt x="426" y="0"/>
                      <a:pt x="4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34" name="Google Shape;9234;p43"/>
              <p:cNvSpPr/>
              <p:nvPr/>
            </p:nvSpPr>
            <p:spPr>
              <a:xfrm>
                <a:off x="3941200" y="3515550"/>
                <a:ext cx="16175" cy="14500"/>
              </a:xfrm>
              <a:custGeom>
                <a:rect b="b" l="l" r="r" t="t"/>
                <a:pathLst>
                  <a:path extrusionOk="0" h="580" w="647">
                    <a:moveTo>
                      <a:pt x="308" y="0"/>
                    </a:moveTo>
                    <a:cubicBezTo>
                      <a:pt x="176" y="0"/>
                      <a:pt x="44" y="88"/>
                      <a:pt x="13" y="240"/>
                    </a:cubicBezTo>
                    <a:cubicBezTo>
                      <a:pt x="1" y="315"/>
                      <a:pt x="26" y="390"/>
                      <a:pt x="76" y="452"/>
                    </a:cubicBezTo>
                    <a:cubicBezTo>
                      <a:pt x="113" y="515"/>
                      <a:pt x="188" y="565"/>
                      <a:pt x="263" y="577"/>
                    </a:cubicBezTo>
                    <a:cubicBezTo>
                      <a:pt x="275" y="579"/>
                      <a:pt x="286" y="579"/>
                      <a:pt x="297" y="579"/>
                    </a:cubicBezTo>
                    <a:cubicBezTo>
                      <a:pt x="494" y="579"/>
                      <a:pt x="646" y="379"/>
                      <a:pt x="575" y="190"/>
                    </a:cubicBezTo>
                    <a:cubicBezTo>
                      <a:pt x="563" y="165"/>
                      <a:pt x="550" y="140"/>
                      <a:pt x="538" y="115"/>
                    </a:cubicBezTo>
                    <a:cubicBezTo>
                      <a:pt x="479" y="37"/>
                      <a:pt x="394" y="0"/>
                      <a:pt x="3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35" name="Google Shape;9235;p43"/>
              <p:cNvSpPr/>
              <p:nvPr/>
            </p:nvSpPr>
            <p:spPr>
              <a:xfrm>
                <a:off x="3873725" y="3501500"/>
                <a:ext cx="17100" cy="14475"/>
              </a:xfrm>
              <a:custGeom>
                <a:rect b="b" l="l" r="r" t="t"/>
                <a:pathLst>
                  <a:path extrusionOk="0" h="579" w="684">
                    <a:moveTo>
                      <a:pt x="353" y="0"/>
                    </a:moveTo>
                    <a:cubicBezTo>
                      <a:pt x="257" y="0"/>
                      <a:pt x="160" y="47"/>
                      <a:pt x="100" y="139"/>
                    </a:cubicBezTo>
                    <a:cubicBezTo>
                      <a:pt x="0" y="314"/>
                      <a:pt x="100" y="539"/>
                      <a:pt x="300" y="577"/>
                    </a:cubicBezTo>
                    <a:cubicBezTo>
                      <a:pt x="312" y="578"/>
                      <a:pt x="324" y="579"/>
                      <a:pt x="336" y="579"/>
                    </a:cubicBezTo>
                    <a:cubicBezTo>
                      <a:pt x="542" y="579"/>
                      <a:pt x="684" y="379"/>
                      <a:pt x="613" y="189"/>
                    </a:cubicBezTo>
                    <a:cubicBezTo>
                      <a:pt x="600" y="164"/>
                      <a:pt x="588" y="139"/>
                      <a:pt x="575" y="114"/>
                    </a:cubicBezTo>
                    <a:cubicBezTo>
                      <a:pt x="522" y="38"/>
                      <a:pt x="438" y="0"/>
                      <a:pt x="3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36" name="Google Shape;9236;p43"/>
              <p:cNvSpPr/>
              <p:nvPr/>
            </p:nvSpPr>
            <p:spPr>
              <a:xfrm>
                <a:off x="3892525" y="3570525"/>
                <a:ext cx="16350" cy="11775"/>
              </a:xfrm>
              <a:custGeom>
                <a:rect b="b" l="l" r="r" t="t"/>
                <a:pathLst>
                  <a:path extrusionOk="0" h="471" w="654">
                    <a:moveTo>
                      <a:pt x="318" y="1"/>
                    </a:moveTo>
                    <a:cubicBezTo>
                      <a:pt x="186" y="1"/>
                      <a:pt x="54" y="88"/>
                      <a:pt x="23" y="240"/>
                    </a:cubicBezTo>
                    <a:cubicBezTo>
                      <a:pt x="0" y="399"/>
                      <a:pt x="140" y="470"/>
                      <a:pt x="288" y="470"/>
                    </a:cubicBezTo>
                    <a:cubicBezTo>
                      <a:pt x="465" y="470"/>
                      <a:pt x="654" y="368"/>
                      <a:pt x="585" y="190"/>
                    </a:cubicBezTo>
                    <a:cubicBezTo>
                      <a:pt x="573" y="165"/>
                      <a:pt x="560" y="140"/>
                      <a:pt x="548" y="115"/>
                    </a:cubicBezTo>
                    <a:cubicBezTo>
                      <a:pt x="489" y="37"/>
                      <a:pt x="404" y="1"/>
                      <a:pt x="3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37" name="Google Shape;9237;p43"/>
              <p:cNvSpPr/>
              <p:nvPr/>
            </p:nvSpPr>
            <p:spPr>
              <a:xfrm>
                <a:off x="3829075" y="3552175"/>
                <a:ext cx="18500" cy="14450"/>
              </a:xfrm>
              <a:custGeom>
                <a:rect b="b" l="l" r="r" t="t"/>
                <a:pathLst>
                  <a:path extrusionOk="0" h="578" w="740">
                    <a:moveTo>
                      <a:pt x="398" y="0"/>
                    </a:moveTo>
                    <a:cubicBezTo>
                      <a:pt x="193" y="0"/>
                      <a:pt x="0" y="237"/>
                      <a:pt x="162" y="462"/>
                    </a:cubicBezTo>
                    <a:cubicBezTo>
                      <a:pt x="223" y="543"/>
                      <a:pt x="305" y="577"/>
                      <a:pt x="386" y="577"/>
                    </a:cubicBezTo>
                    <a:cubicBezTo>
                      <a:pt x="566" y="577"/>
                      <a:pt x="739" y="403"/>
                      <a:pt x="662" y="187"/>
                    </a:cubicBezTo>
                    <a:cubicBezTo>
                      <a:pt x="649" y="162"/>
                      <a:pt x="637" y="149"/>
                      <a:pt x="624" y="124"/>
                    </a:cubicBezTo>
                    <a:cubicBezTo>
                      <a:pt x="561" y="36"/>
                      <a:pt x="479" y="0"/>
                      <a:pt x="3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38" name="Google Shape;9238;p43"/>
              <p:cNvSpPr/>
              <p:nvPr/>
            </p:nvSpPr>
            <p:spPr>
              <a:xfrm>
                <a:off x="3801275" y="3485700"/>
                <a:ext cx="18300" cy="14675"/>
              </a:xfrm>
              <a:custGeom>
                <a:rect b="b" l="l" r="r" t="t"/>
                <a:pathLst>
                  <a:path extrusionOk="0" h="587" w="732">
                    <a:moveTo>
                      <a:pt x="383" y="1"/>
                    </a:moveTo>
                    <a:cubicBezTo>
                      <a:pt x="188" y="1"/>
                      <a:pt x="1" y="205"/>
                      <a:pt x="124" y="434"/>
                    </a:cubicBezTo>
                    <a:cubicBezTo>
                      <a:pt x="184" y="541"/>
                      <a:pt x="279" y="586"/>
                      <a:pt x="373" y="586"/>
                    </a:cubicBezTo>
                    <a:cubicBezTo>
                      <a:pt x="554" y="586"/>
                      <a:pt x="731" y="419"/>
                      <a:pt x="649" y="197"/>
                    </a:cubicBezTo>
                    <a:cubicBezTo>
                      <a:pt x="636" y="172"/>
                      <a:pt x="624" y="147"/>
                      <a:pt x="611" y="122"/>
                    </a:cubicBezTo>
                    <a:cubicBezTo>
                      <a:pt x="549" y="37"/>
                      <a:pt x="465" y="1"/>
                      <a:pt x="3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39" name="Google Shape;9239;p43"/>
              <p:cNvSpPr/>
              <p:nvPr/>
            </p:nvSpPr>
            <p:spPr>
              <a:xfrm>
                <a:off x="3853725" y="3616575"/>
                <a:ext cx="15650" cy="14425"/>
              </a:xfrm>
              <a:custGeom>
                <a:rect b="b" l="l" r="r" t="t"/>
                <a:pathLst>
                  <a:path extrusionOk="0" h="577" w="626">
                    <a:moveTo>
                      <a:pt x="300" y="1"/>
                    </a:moveTo>
                    <a:cubicBezTo>
                      <a:pt x="170" y="1"/>
                      <a:pt x="39" y="85"/>
                      <a:pt x="13" y="248"/>
                    </a:cubicBezTo>
                    <a:cubicBezTo>
                      <a:pt x="1" y="323"/>
                      <a:pt x="13" y="398"/>
                      <a:pt x="63" y="460"/>
                    </a:cubicBezTo>
                    <a:cubicBezTo>
                      <a:pt x="124" y="541"/>
                      <a:pt x="207" y="576"/>
                      <a:pt x="289" y="576"/>
                    </a:cubicBezTo>
                    <a:cubicBezTo>
                      <a:pt x="460" y="576"/>
                      <a:pt x="626" y="425"/>
                      <a:pt x="575" y="223"/>
                    </a:cubicBezTo>
                    <a:cubicBezTo>
                      <a:pt x="539" y="73"/>
                      <a:pt x="420" y="1"/>
                      <a:pt x="3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40" name="Google Shape;9240;p43"/>
              <p:cNvSpPr/>
              <p:nvPr/>
            </p:nvSpPr>
            <p:spPr>
              <a:xfrm>
                <a:off x="3913700" y="3444325"/>
                <a:ext cx="15875" cy="14475"/>
              </a:xfrm>
              <a:custGeom>
                <a:rect b="b" l="l" r="r" t="t"/>
                <a:pathLst>
                  <a:path extrusionOk="0" h="579" w="635">
                    <a:moveTo>
                      <a:pt x="297" y="0"/>
                    </a:moveTo>
                    <a:cubicBezTo>
                      <a:pt x="165" y="0"/>
                      <a:pt x="36" y="87"/>
                      <a:pt x="13" y="240"/>
                    </a:cubicBezTo>
                    <a:cubicBezTo>
                      <a:pt x="1" y="314"/>
                      <a:pt x="13" y="389"/>
                      <a:pt x="63" y="452"/>
                    </a:cubicBezTo>
                    <a:cubicBezTo>
                      <a:pt x="113" y="514"/>
                      <a:pt x="176" y="564"/>
                      <a:pt x="251" y="577"/>
                    </a:cubicBezTo>
                    <a:cubicBezTo>
                      <a:pt x="263" y="578"/>
                      <a:pt x="275" y="579"/>
                      <a:pt x="287" y="579"/>
                    </a:cubicBezTo>
                    <a:cubicBezTo>
                      <a:pt x="493" y="579"/>
                      <a:pt x="634" y="378"/>
                      <a:pt x="563" y="177"/>
                    </a:cubicBezTo>
                    <a:cubicBezTo>
                      <a:pt x="551" y="152"/>
                      <a:pt x="538" y="140"/>
                      <a:pt x="526" y="115"/>
                    </a:cubicBezTo>
                    <a:cubicBezTo>
                      <a:pt x="467" y="36"/>
                      <a:pt x="382" y="0"/>
                      <a:pt x="2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41" name="Google Shape;9241;p43"/>
              <p:cNvSpPr/>
              <p:nvPr/>
            </p:nvSpPr>
            <p:spPr>
              <a:xfrm>
                <a:off x="3979000" y="3459175"/>
                <a:ext cx="15075" cy="14000"/>
              </a:xfrm>
              <a:custGeom>
                <a:rect b="b" l="l" r="r" t="t"/>
                <a:pathLst>
                  <a:path extrusionOk="0" h="560" w="603">
                    <a:moveTo>
                      <a:pt x="289" y="1"/>
                    </a:moveTo>
                    <a:cubicBezTo>
                      <a:pt x="167" y="1"/>
                      <a:pt x="46" y="73"/>
                      <a:pt x="13" y="233"/>
                    </a:cubicBezTo>
                    <a:cubicBezTo>
                      <a:pt x="1" y="308"/>
                      <a:pt x="26" y="383"/>
                      <a:pt x="63" y="445"/>
                    </a:cubicBezTo>
                    <a:cubicBezTo>
                      <a:pt x="113" y="508"/>
                      <a:pt x="176" y="545"/>
                      <a:pt x="251" y="558"/>
                    </a:cubicBezTo>
                    <a:cubicBezTo>
                      <a:pt x="262" y="559"/>
                      <a:pt x="274" y="559"/>
                      <a:pt x="285" y="559"/>
                    </a:cubicBezTo>
                    <a:cubicBezTo>
                      <a:pt x="409" y="559"/>
                      <a:pt x="517" y="497"/>
                      <a:pt x="563" y="383"/>
                    </a:cubicBezTo>
                    <a:cubicBezTo>
                      <a:pt x="576" y="358"/>
                      <a:pt x="576" y="333"/>
                      <a:pt x="588" y="320"/>
                    </a:cubicBezTo>
                    <a:cubicBezTo>
                      <a:pt x="602" y="118"/>
                      <a:pt x="444" y="1"/>
                      <a:pt x="2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42" name="Google Shape;9242;p43"/>
              <p:cNvSpPr/>
              <p:nvPr/>
            </p:nvSpPr>
            <p:spPr>
              <a:xfrm>
                <a:off x="4006175" y="3530225"/>
                <a:ext cx="20125" cy="14475"/>
              </a:xfrm>
              <a:custGeom>
                <a:rect b="b" l="l" r="r" t="t"/>
                <a:pathLst>
                  <a:path extrusionOk="0" h="579" w="805">
                    <a:moveTo>
                      <a:pt x="391" y="1"/>
                    </a:moveTo>
                    <a:cubicBezTo>
                      <a:pt x="47" y="1"/>
                      <a:pt x="1" y="529"/>
                      <a:pt x="363" y="578"/>
                    </a:cubicBezTo>
                    <a:cubicBezTo>
                      <a:pt x="372" y="578"/>
                      <a:pt x="380" y="578"/>
                      <a:pt x="388" y="578"/>
                    </a:cubicBezTo>
                    <a:cubicBezTo>
                      <a:pt x="730" y="578"/>
                      <a:pt x="805" y="76"/>
                      <a:pt x="451" y="3"/>
                    </a:cubicBezTo>
                    <a:lnTo>
                      <a:pt x="426" y="3"/>
                    </a:lnTo>
                    <a:cubicBezTo>
                      <a:pt x="414" y="1"/>
                      <a:pt x="402" y="1"/>
                      <a:pt x="3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43" name="Google Shape;9243;p43"/>
              <p:cNvSpPr/>
              <p:nvPr/>
            </p:nvSpPr>
            <p:spPr>
              <a:xfrm>
                <a:off x="3969000" y="3574725"/>
                <a:ext cx="16275" cy="14425"/>
              </a:xfrm>
              <a:custGeom>
                <a:rect b="b" l="l" r="r" t="t"/>
                <a:pathLst>
                  <a:path extrusionOk="0" h="577" w="651">
                    <a:moveTo>
                      <a:pt x="335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63" y="397"/>
                    </a:cubicBezTo>
                    <a:cubicBezTo>
                      <a:pt x="102" y="513"/>
                      <a:pt x="215" y="577"/>
                      <a:pt x="328" y="577"/>
                    </a:cubicBezTo>
                    <a:cubicBezTo>
                      <a:pt x="361" y="577"/>
                      <a:pt x="394" y="571"/>
                      <a:pt x="426" y="560"/>
                    </a:cubicBezTo>
                    <a:cubicBezTo>
                      <a:pt x="576" y="497"/>
                      <a:pt x="651" y="335"/>
                      <a:pt x="601" y="185"/>
                    </a:cubicBezTo>
                    <a:cubicBezTo>
                      <a:pt x="553" y="71"/>
                      <a:pt x="448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44" name="Google Shape;9244;p43"/>
              <p:cNvSpPr/>
              <p:nvPr/>
            </p:nvSpPr>
            <p:spPr>
              <a:xfrm>
                <a:off x="3847175" y="3659575"/>
                <a:ext cx="16850" cy="15250"/>
              </a:xfrm>
              <a:custGeom>
                <a:rect b="b" l="l" r="r" t="t"/>
                <a:pathLst>
                  <a:path extrusionOk="0" h="610" w="674">
                    <a:moveTo>
                      <a:pt x="295" y="1"/>
                    </a:moveTo>
                    <a:cubicBezTo>
                      <a:pt x="154" y="1"/>
                      <a:pt x="17" y="104"/>
                      <a:pt x="0" y="265"/>
                    </a:cubicBezTo>
                    <a:cubicBezTo>
                      <a:pt x="0" y="315"/>
                      <a:pt x="0" y="352"/>
                      <a:pt x="25" y="402"/>
                    </a:cubicBezTo>
                    <a:cubicBezTo>
                      <a:pt x="66" y="549"/>
                      <a:pt x="173" y="610"/>
                      <a:pt x="283" y="610"/>
                    </a:cubicBezTo>
                    <a:cubicBezTo>
                      <a:pt x="473" y="610"/>
                      <a:pt x="673" y="427"/>
                      <a:pt x="562" y="190"/>
                    </a:cubicBezTo>
                    <a:cubicBezTo>
                      <a:pt x="537" y="152"/>
                      <a:pt x="512" y="115"/>
                      <a:pt x="487" y="90"/>
                    </a:cubicBezTo>
                    <a:lnTo>
                      <a:pt x="487" y="77"/>
                    </a:lnTo>
                    <a:cubicBezTo>
                      <a:pt x="431" y="25"/>
                      <a:pt x="362" y="1"/>
                      <a:pt x="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45" name="Google Shape;9245;p43"/>
              <p:cNvSpPr/>
              <p:nvPr/>
            </p:nvSpPr>
            <p:spPr>
              <a:xfrm>
                <a:off x="3957450" y="3606900"/>
                <a:ext cx="17475" cy="14600"/>
              </a:xfrm>
              <a:custGeom>
                <a:rect b="b" l="l" r="r" t="t"/>
                <a:pathLst>
                  <a:path extrusionOk="0" h="584" w="699">
                    <a:moveTo>
                      <a:pt x="359" y="0"/>
                    </a:moveTo>
                    <a:cubicBezTo>
                      <a:pt x="323" y="0"/>
                      <a:pt x="286" y="7"/>
                      <a:pt x="250" y="22"/>
                    </a:cubicBezTo>
                    <a:cubicBezTo>
                      <a:pt x="13" y="110"/>
                      <a:pt x="0" y="447"/>
                      <a:pt x="238" y="560"/>
                    </a:cubicBezTo>
                    <a:cubicBezTo>
                      <a:pt x="276" y="576"/>
                      <a:pt x="314" y="583"/>
                      <a:pt x="351" y="583"/>
                    </a:cubicBezTo>
                    <a:cubicBezTo>
                      <a:pt x="543" y="583"/>
                      <a:pt x="699" y="384"/>
                      <a:pt x="625" y="185"/>
                    </a:cubicBezTo>
                    <a:cubicBezTo>
                      <a:pt x="578" y="71"/>
                      <a:pt x="473" y="0"/>
                      <a:pt x="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46" name="Google Shape;9246;p43"/>
              <p:cNvSpPr/>
              <p:nvPr/>
            </p:nvSpPr>
            <p:spPr>
              <a:xfrm>
                <a:off x="3811850" y="3454525"/>
                <a:ext cx="16875" cy="15050"/>
              </a:xfrm>
              <a:custGeom>
                <a:rect b="b" l="l" r="r" t="t"/>
                <a:pathLst>
                  <a:path extrusionOk="0" h="602" w="675">
                    <a:moveTo>
                      <a:pt x="295" y="1"/>
                    </a:moveTo>
                    <a:cubicBezTo>
                      <a:pt x="160" y="1"/>
                      <a:pt x="31" y="102"/>
                      <a:pt x="13" y="256"/>
                    </a:cubicBezTo>
                    <a:cubicBezTo>
                      <a:pt x="1" y="294"/>
                      <a:pt x="13" y="344"/>
                      <a:pt x="26" y="394"/>
                    </a:cubicBezTo>
                    <a:cubicBezTo>
                      <a:pt x="67" y="540"/>
                      <a:pt x="174" y="601"/>
                      <a:pt x="284" y="601"/>
                    </a:cubicBezTo>
                    <a:cubicBezTo>
                      <a:pt x="474" y="601"/>
                      <a:pt x="674" y="419"/>
                      <a:pt x="563" y="181"/>
                    </a:cubicBezTo>
                    <a:cubicBezTo>
                      <a:pt x="538" y="131"/>
                      <a:pt x="513" y="94"/>
                      <a:pt x="476" y="69"/>
                    </a:cubicBezTo>
                    <a:cubicBezTo>
                      <a:pt x="421" y="22"/>
                      <a:pt x="357" y="1"/>
                      <a:pt x="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47" name="Google Shape;9247;p43"/>
              <p:cNvSpPr/>
              <p:nvPr/>
            </p:nvSpPr>
            <p:spPr>
              <a:xfrm>
                <a:off x="3924025" y="3410900"/>
                <a:ext cx="16825" cy="15025"/>
              </a:xfrm>
              <a:custGeom>
                <a:rect b="b" l="l" r="r" t="t"/>
                <a:pathLst>
                  <a:path extrusionOk="0" h="601" w="673">
                    <a:moveTo>
                      <a:pt x="295" y="0"/>
                    </a:moveTo>
                    <a:cubicBezTo>
                      <a:pt x="154" y="0"/>
                      <a:pt x="17" y="104"/>
                      <a:pt x="0" y="264"/>
                    </a:cubicBezTo>
                    <a:cubicBezTo>
                      <a:pt x="0" y="302"/>
                      <a:pt x="0" y="352"/>
                      <a:pt x="25" y="389"/>
                    </a:cubicBezTo>
                    <a:cubicBezTo>
                      <a:pt x="67" y="538"/>
                      <a:pt x="177" y="601"/>
                      <a:pt x="289" y="601"/>
                    </a:cubicBezTo>
                    <a:cubicBezTo>
                      <a:pt x="477" y="601"/>
                      <a:pt x="672" y="425"/>
                      <a:pt x="563" y="189"/>
                    </a:cubicBezTo>
                    <a:cubicBezTo>
                      <a:pt x="538" y="139"/>
                      <a:pt x="513" y="102"/>
                      <a:pt x="488" y="77"/>
                    </a:cubicBezTo>
                    <a:cubicBezTo>
                      <a:pt x="431" y="24"/>
                      <a:pt x="362" y="0"/>
                      <a:pt x="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48" name="Google Shape;9248;p43"/>
              <p:cNvSpPr/>
              <p:nvPr/>
            </p:nvSpPr>
            <p:spPr>
              <a:xfrm>
                <a:off x="3847100" y="3435600"/>
                <a:ext cx="16325" cy="14200"/>
              </a:xfrm>
              <a:custGeom>
                <a:rect b="b" l="l" r="r" t="t"/>
                <a:pathLst>
                  <a:path extrusionOk="0" h="568" w="653">
                    <a:moveTo>
                      <a:pt x="372" y="1"/>
                    </a:moveTo>
                    <a:cubicBezTo>
                      <a:pt x="182" y="1"/>
                      <a:pt x="0" y="204"/>
                      <a:pt x="116" y="426"/>
                    </a:cubicBezTo>
                    <a:cubicBezTo>
                      <a:pt x="153" y="501"/>
                      <a:pt x="228" y="551"/>
                      <a:pt x="316" y="564"/>
                    </a:cubicBezTo>
                    <a:cubicBezTo>
                      <a:pt x="332" y="566"/>
                      <a:pt x="349" y="567"/>
                      <a:pt x="365" y="567"/>
                    </a:cubicBezTo>
                    <a:cubicBezTo>
                      <a:pt x="507" y="567"/>
                      <a:pt x="631" y="472"/>
                      <a:pt x="653" y="326"/>
                    </a:cubicBezTo>
                    <a:cubicBezTo>
                      <a:pt x="653" y="276"/>
                      <a:pt x="640" y="226"/>
                      <a:pt x="628" y="176"/>
                    </a:cubicBezTo>
                    <a:cubicBezTo>
                      <a:pt x="628" y="151"/>
                      <a:pt x="615" y="126"/>
                      <a:pt x="590" y="114"/>
                    </a:cubicBezTo>
                    <a:cubicBezTo>
                      <a:pt x="529" y="34"/>
                      <a:pt x="450" y="1"/>
                      <a:pt x="3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49" name="Google Shape;9249;p43"/>
              <p:cNvSpPr/>
              <p:nvPr/>
            </p:nvSpPr>
            <p:spPr>
              <a:xfrm>
                <a:off x="3813925" y="3668250"/>
                <a:ext cx="17950" cy="14300"/>
              </a:xfrm>
              <a:custGeom>
                <a:rect b="b" l="l" r="r" t="t"/>
                <a:pathLst>
                  <a:path extrusionOk="0" h="572" w="718">
                    <a:moveTo>
                      <a:pt x="391" y="1"/>
                    </a:moveTo>
                    <a:cubicBezTo>
                      <a:pt x="358" y="1"/>
                      <a:pt x="324" y="6"/>
                      <a:pt x="293" y="18"/>
                    </a:cubicBezTo>
                    <a:cubicBezTo>
                      <a:pt x="0" y="153"/>
                      <a:pt x="123" y="571"/>
                      <a:pt x="397" y="571"/>
                    </a:cubicBezTo>
                    <a:cubicBezTo>
                      <a:pt x="427" y="571"/>
                      <a:pt x="459" y="566"/>
                      <a:pt x="493" y="555"/>
                    </a:cubicBezTo>
                    <a:cubicBezTo>
                      <a:pt x="643" y="493"/>
                      <a:pt x="718" y="330"/>
                      <a:pt x="668" y="180"/>
                    </a:cubicBezTo>
                    <a:cubicBezTo>
                      <a:pt x="620" y="64"/>
                      <a:pt x="504" y="1"/>
                      <a:pt x="3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50" name="Google Shape;9250;p43"/>
              <p:cNvSpPr/>
              <p:nvPr/>
            </p:nvSpPr>
            <p:spPr>
              <a:xfrm>
                <a:off x="4106150" y="3522825"/>
                <a:ext cx="15800" cy="14425"/>
              </a:xfrm>
              <a:custGeom>
                <a:rect b="b" l="l" r="r" t="t"/>
                <a:pathLst>
                  <a:path extrusionOk="0" h="577" w="632">
                    <a:moveTo>
                      <a:pt x="327" y="0"/>
                    </a:moveTo>
                    <a:cubicBezTo>
                      <a:pt x="244" y="0"/>
                      <a:pt x="160" y="36"/>
                      <a:pt x="101" y="111"/>
                    </a:cubicBezTo>
                    <a:cubicBezTo>
                      <a:pt x="1" y="224"/>
                      <a:pt x="26" y="411"/>
                      <a:pt x="151" y="511"/>
                    </a:cubicBezTo>
                    <a:cubicBezTo>
                      <a:pt x="206" y="556"/>
                      <a:pt x="268" y="576"/>
                      <a:pt x="328" y="576"/>
                    </a:cubicBezTo>
                    <a:cubicBezTo>
                      <a:pt x="486" y="576"/>
                      <a:pt x="631" y="439"/>
                      <a:pt x="613" y="249"/>
                    </a:cubicBezTo>
                    <a:cubicBezTo>
                      <a:pt x="613" y="224"/>
                      <a:pt x="601" y="199"/>
                      <a:pt x="601" y="186"/>
                    </a:cubicBezTo>
                    <a:cubicBezTo>
                      <a:pt x="551" y="65"/>
                      <a:pt x="439" y="0"/>
                      <a:pt x="3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51" name="Google Shape;9251;p43"/>
              <p:cNvSpPr/>
              <p:nvPr/>
            </p:nvSpPr>
            <p:spPr>
              <a:xfrm>
                <a:off x="4143650" y="3502000"/>
                <a:ext cx="18300" cy="14600"/>
              </a:xfrm>
              <a:custGeom>
                <a:rect b="b" l="l" r="r" t="t"/>
                <a:pathLst>
                  <a:path extrusionOk="0" h="584" w="732">
                    <a:moveTo>
                      <a:pt x="349" y="1"/>
                    </a:moveTo>
                    <a:cubicBezTo>
                      <a:pt x="254" y="1"/>
                      <a:pt x="159" y="47"/>
                      <a:pt x="100" y="144"/>
                    </a:cubicBezTo>
                    <a:cubicBezTo>
                      <a:pt x="1" y="319"/>
                      <a:pt x="100" y="544"/>
                      <a:pt x="313" y="582"/>
                    </a:cubicBezTo>
                    <a:cubicBezTo>
                      <a:pt x="324" y="583"/>
                      <a:pt x="334" y="583"/>
                      <a:pt x="345" y="583"/>
                    </a:cubicBezTo>
                    <a:cubicBezTo>
                      <a:pt x="577" y="583"/>
                      <a:pt x="731" y="323"/>
                      <a:pt x="588" y="119"/>
                    </a:cubicBezTo>
                    <a:cubicBezTo>
                      <a:pt x="528" y="41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52" name="Google Shape;9252;p43"/>
              <p:cNvSpPr/>
              <p:nvPr/>
            </p:nvSpPr>
            <p:spPr>
              <a:xfrm>
                <a:off x="4076750" y="3489000"/>
                <a:ext cx="18050" cy="14625"/>
              </a:xfrm>
              <a:custGeom>
                <a:rect b="b" l="l" r="r" t="t"/>
                <a:pathLst>
                  <a:path extrusionOk="0" h="585" w="722">
                    <a:moveTo>
                      <a:pt x="374" y="1"/>
                    </a:moveTo>
                    <a:cubicBezTo>
                      <a:pt x="182" y="1"/>
                      <a:pt x="1" y="208"/>
                      <a:pt x="115" y="427"/>
                    </a:cubicBezTo>
                    <a:cubicBezTo>
                      <a:pt x="175" y="538"/>
                      <a:pt x="269" y="585"/>
                      <a:pt x="363" y="585"/>
                    </a:cubicBezTo>
                    <a:cubicBezTo>
                      <a:pt x="544" y="585"/>
                      <a:pt x="722" y="412"/>
                      <a:pt x="640" y="190"/>
                    </a:cubicBezTo>
                    <a:cubicBezTo>
                      <a:pt x="640" y="165"/>
                      <a:pt x="627" y="152"/>
                      <a:pt x="602" y="127"/>
                    </a:cubicBezTo>
                    <a:cubicBezTo>
                      <a:pt x="539" y="38"/>
                      <a:pt x="456" y="1"/>
                      <a:pt x="3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53" name="Google Shape;9253;p43"/>
              <p:cNvSpPr/>
              <p:nvPr/>
            </p:nvSpPr>
            <p:spPr>
              <a:xfrm>
                <a:off x="4087900" y="3449925"/>
                <a:ext cx="15150" cy="14625"/>
              </a:xfrm>
              <a:custGeom>
                <a:rect b="b" l="l" r="r" t="t"/>
                <a:pathLst>
                  <a:path extrusionOk="0" h="585" w="606">
                    <a:moveTo>
                      <a:pt x="314" y="1"/>
                    </a:moveTo>
                    <a:cubicBezTo>
                      <a:pt x="153" y="1"/>
                      <a:pt x="1" y="138"/>
                      <a:pt x="19" y="328"/>
                    </a:cubicBezTo>
                    <a:cubicBezTo>
                      <a:pt x="42" y="486"/>
                      <a:pt x="181" y="584"/>
                      <a:pt x="318" y="584"/>
                    </a:cubicBezTo>
                    <a:cubicBezTo>
                      <a:pt x="397" y="584"/>
                      <a:pt x="476" y="551"/>
                      <a:pt x="531" y="478"/>
                    </a:cubicBezTo>
                    <a:cubicBezTo>
                      <a:pt x="581" y="415"/>
                      <a:pt x="606" y="340"/>
                      <a:pt x="593" y="265"/>
                    </a:cubicBezTo>
                    <a:cubicBezTo>
                      <a:pt x="593" y="240"/>
                      <a:pt x="593" y="215"/>
                      <a:pt x="581" y="190"/>
                    </a:cubicBezTo>
                    <a:cubicBezTo>
                      <a:pt x="568" y="140"/>
                      <a:pt x="531" y="103"/>
                      <a:pt x="493" y="66"/>
                    </a:cubicBezTo>
                    <a:cubicBezTo>
                      <a:pt x="438" y="21"/>
                      <a:pt x="375" y="1"/>
                      <a:pt x="31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54" name="Google Shape;9254;p43"/>
              <p:cNvSpPr/>
              <p:nvPr/>
            </p:nvSpPr>
            <p:spPr>
              <a:xfrm>
                <a:off x="4122400" y="3449325"/>
                <a:ext cx="17725" cy="14475"/>
              </a:xfrm>
              <a:custGeom>
                <a:rect b="b" l="l" r="r" t="t"/>
                <a:pathLst>
                  <a:path extrusionOk="0" h="579" w="709">
                    <a:moveTo>
                      <a:pt x="368" y="0"/>
                    </a:moveTo>
                    <a:cubicBezTo>
                      <a:pt x="270" y="0"/>
                      <a:pt x="173" y="47"/>
                      <a:pt x="113" y="139"/>
                    </a:cubicBezTo>
                    <a:cubicBezTo>
                      <a:pt x="1" y="314"/>
                      <a:pt x="113" y="539"/>
                      <a:pt x="326" y="577"/>
                    </a:cubicBezTo>
                    <a:cubicBezTo>
                      <a:pt x="337" y="578"/>
                      <a:pt x="349" y="579"/>
                      <a:pt x="360" y="579"/>
                    </a:cubicBezTo>
                    <a:cubicBezTo>
                      <a:pt x="556" y="579"/>
                      <a:pt x="709" y="379"/>
                      <a:pt x="638" y="189"/>
                    </a:cubicBezTo>
                    <a:cubicBezTo>
                      <a:pt x="626" y="164"/>
                      <a:pt x="613" y="139"/>
                      <a:pt x="601" y="114"/>
                    </a:cubicBezTo>
                    <a:cubicBezTo>
                      <a:pt x="542" y="38"/>
                      <a:pt x="455" y="0"/>
                      <a:pt x="3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55" name="Google Shape;9255;p43"/>
              <p:cNvSpPr/>
              <p:nvPr/>
            </p:nvSpPr>
            <p:spPr>
              <a:xfrm>
                <a:off x="4156450" y="3468650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15" y="1"/>
                    </a:moveTo>
                    <a:cubicBezTo>
                      <a:pt x="285" y="1"/>
                      <a:pt x="255" y="6"/>
                      <a:pt x="226" y="16"/>
                    </a:cubicBezTo>
                    <a:cubicBezTo>
                      <a:pt x="76" y="79"/>
                      <a:pt x="1" y="254"/>
                      <a:pt x="51" y="391"/>
                    </a:cubicBezTo>
                    <a:cubicBezTo>
                      <a:pt x="100" y="510"/>
                      <a:pt x="212" y="582"/>
                      <a:pt x="331" y="582"/>
                    </a:cubicBezTo>
                    <a:cubicBezTo>
                      <a:pt x="363" y="582"/>
                      <a:pt x="394" y="577"/>
                      <a:pt x="426" y="566"/>
                    </a:cubicBezTo>
                    <a:cubicBezTo>
                      <a:pt x="576" y="504"/>
                      <a:pt x="651" y="341"/>
                      <a:pt x="588" y="191"/>
                    </a:cubicBezTo>
                    <a:cubicBezTo>
                      <a:pt x="549" y="73"/>
                      <a:pt x="431" y="1"/>
                      <a:pt x="3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56" name="Google Shape;9256;p43"/>
              <p:cNvSpPr/>
              <p:nvPr/>
            </p:nvSpPr>
            <p:spPr>
              <a:xfrm>
                <a:off x="4062450" y="3389275"/>
                <a:ext cx="18750" cy="14600"/>
              </a:xfrm>
              <a:custGeom>
                <a:rect b="b" l="l" r="r" t="t"/>
                <a:pathLst>
                  <a:path extrusionOk="0" h="584" w="750">
                    <a:moveTo>
                      <a:pt x="385" y="0"/>
                    </a:moveTo>
                    <a:cubicBezTo>
                      <a:pt x="131" y="0"/>
                      <a:pt x="1" y="341"/>
                      <a:pt x="212" y="517"/>
                    </a:cubicBezTo>
                    <a:cubicBezTo>
                      <a:pt x="271" y="564"/>
                      <a:pt x="335" y="584"/>
                      <a:pt x="397" y="584"/>
                    </a:cubicBezTo>
                    <a:cubicBezTo>
                      <a:pt x="585" y="584"/>
                      <a:pt x="749" y="399"/>
                      <a:pt x="674" y="192"/>
                    </a:cubicBezTo>
                    <a:cubicBezTo>
                      <a:pt x="662" y="167"/>
                      <a:pt x="649" y="142"/>
                      <a:pt x="637" y="117"/>
                    </a:cubicBezTo>
                    <a:cubicBezTo>
                      <a:pt x="587" y="55"/>
                      <a:pt x="524" y="17"/>
                      <a:pt x="437" y="5"/>
                    </a:cubicBezTo>
                    <a:cubicBezTo>
                      <a:pt x="419" y="2"/>
                      <a:pt x="402" y="0"/>
                      <a:pt x="3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57" name="Google Shape;9257;p43"/>
              <p:cNvSpPr/>
              <p:nvPr/>
            </p:nvSpPr>
            <p:spPr>
              <a:xfrm>
                <a:off x="4102400" y="3377575"/>
                <a:ext cx="15800" cy="14400"/>
              </a:xfrm>
              <a:custGeom>
                <a:rect b="b" l="l" r="r" t="t"/>
                <a:pathLst>
                  <a:path extrusionOk="0" h="576" w="632">
                    <a:moveTo>
                      <a:pt x="319" y="1"/>
                    </a:moveTo>
                    <a:cubicBezTo>
                      <a:pt x="238" y="1"/>
                      <a:pt x="157" y="35"/>
                      <a:pt x="101" y="110"/>
                    </a:cubicBezTo>
                    <a:cubicBezTo>
                      <a:pt x="1" y="235"/>
                      <a:pt x="13" y="410"/>
                      <a:pt x="138" y="510"/>
                    </a:cubicBezTo>
                    <a:cubicBezTo>
                      <a:pt x="194" y="555"/>
                      <a:pt x="257" y="575"/>
                      <a:pt x="319" y="575"/>
                    </a:cubicBezTo>
                    <a:cubicBezTo>
                      <a:pt x="480" y="575"/>
                      <a:pt x="631" y="441"/>
                      <a:pt x="613" y="260"/>
                    </a:cubicBezTo>
                    <a:cubicBezTo>
                      <a:pt x="590" y="96"/>
                      <a:pt x="454" y="1"/>
                      <a:pt x="3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58" name="Google Shape;9258;p43"/>
              <p:cNvSpPr/>
              <p:nvPr/>
            </p:nvSpPr>
            <p:spPr>
              <a:xfrm>
                <a:off x="4050225" y="3422500"/>
                <a:ext cx="19200" cy="14875"/>
              </a:xfrm>
              <a:custGeom>
                <a:rect b="b" l="l" r="r" t="t"/>
                <a:pathLst>
                  <a:path extrusionOk="0" h="595" w="768">
                    <a:moveTo>
                      <a:pt x="323" y="0"/>
                    </a:moveTo>
                    <a:cubicBezTo>
                      <a:pt x="240" y="0"/>
                      <a:pt x="158" y="36"/>
                      <a:pt x="101" y="100"/>
                    </a:cubicBezTo>
                    <a:cubicBezTo>
                      <a:pt x="1" y="225"/>
                      <a:pt x="13" y="413"/>
                      <a:pt x="138" y="513"/>
                    </a:cubicBezTo>
                    <a:cubicBezTo>
                      <a:pt x="204" y="570"/>
                      <a:pt x="273" y="594"/>
                      <a:pt x="337" y="594"/>
                    </a:cubicBezTo>
                    <a:cubicBezTo>
                      <a:pt x="581" y="594"/>
                      <a:pt x="768" y="250"/>
                      <a:pt x="501" y="63"/>
                    </a:cubicBezTo>
                    <a:cubicBezTo>
                      <a:pt x="447" y="20"/>
                      <a:pt x="385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59" name="Google Shape;9259;p43"/>
              <p:cNvSpPr/>
              <p:nvPr/>
            </p:nvSpPr>
            <p:spPr>
              <a:xfrm>
                <a:off x="4129275" y="3411800"/>
                <a:ext cx="16575" cy="14400"/>
              </a:xfrm>
              <a:custGeom>
                <a:rect b="b" l="l" r="r" t="t"/>
                <a:pathLst>
                  <a:path extrusionOk="0" h="576" w="663">
                    <a:moveTo>
                      <a:pt x="321" y="0"/>
                    </a:moveTo>
                    <a:cubicBezTo>
                      <a:pt x="289" y="0"/>
                      <a:pt x="257" y="5"/>
                      <a:pt x="226" y="16"/>
                    </a:cubicBezTo>
                    <a:cubicBezTo>
                      <a:pt x="76" y="78"/>
                      <a:pt x="1" y="241"/>
                      <a:pt x="63" y="391"/>
                    </a:cubicBezTo>
                    <a:cubicBezTo>
                      <a:pt x="111" y="505"/>
                      <a:pt x="216" y="575"/>
                      <a:pt x="329" y="575"/>
                    </a:cubicBezTo>
                    <a:cubicBezTo>
                      <a:pt x="365" y="575"/>
                      <a:pt x="402" y="568"/>
                      <a:pt x="438" y="553"/>
                    </a:cubicBezTo>
                    <a:cubicBezTo>
                      <a:pt x="588" y="503"/>
                      <a:pt x="663" y="328"/>
                      <a:pt x="600" y="191"/>
                    </a:cubicBezTo>
                    <a:cubicBezTo>
                      <a:pt x="561" y="72"/>
                      <a:pt x="443" y="0"/>
                      <a:pt x="3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60" name="Google Shape;9260;p43"/>
              <p:cNvSpPr/>
              <p:nvPr/>
            </p:nvSpPr>
            <p:spPr>
              <a:xfrm>
                <a:off x="4220450" y="3479275"/>
                <a:ext cx="17575" cy="12750"/>
              </a:xfrm>
              <a:custGeom>
                <a:rect b="b" l="l" r="r" t="t"/>
                <a:pathLst>
                  <a:path extrusionOk="0" h="510" w="703">
                    <a:moveTo>
                      <a:pt x="492" y="0"/>
                    </a:moveTo>
                    <a:cubicBezTo>
                      <a:pt x="280" y="0"/>
                      <a:pt x="1" y="286"/>
                      <a:pt x="215" y="454"/>
                    </a:cubicBezTo>
                    <a:cubicBezTo>
                      <a:pt x="268" y="491"/>
                      <a:pt x="331" y="510"/>
                      <a:pt x="392" y="510"/>
                    </a:cubicBezTo>
                    <a:cubicBezTo>
                      <a:pt x="476" y="510"/>
                      <a:pt x="558" y="475"/>
                      <a:pt x="615" y="404"/>
                    </a:cubicBezTo>
                    <a:cubicBezTo>
                      <a:pt x="678" y="316"/>
                      <a:pt x="703" y="216"/>
                      <a:pt x="665" y="116"/>
                    </a:cubicBezTo>
                    <a:cubicBezTo>
                      <a:pt x="630" y="33"/>
                      <a:pt x="565" y="0"/>
                      <a:pt x="4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61" name="Google Shape;9261;p43"/>
              <p:cNvSpPr/>
              <p:nvPr/>
            </p:nvSpPr>
            <p:spPr>
              <a:xfrm>
                <a:off x="4196400" y="3413600"/>
                <a:ext cx="16900" cy="14500"/>
              </a:xfrm>
              <a:custGeom>
                <a:rect b="b" l="l" r="r" t="t"/>
                <a:pathLst>
                  <a:path extrusionOk="0" h="580" w="676">
                    <a:moveTo>
                      <a:pt x="361" y="1"/>
                    </a:moveTo>
                    <a:cubicBezTo>
                      <a:pt x="169" y="1"/>
                      <a:pt x="1" y="212"/>
                      <a:pt x="115" y="431"/>
                    </a:cubicBezTo>
                    <a:cubicBezTo>
                      <a:pt x="171" y="534"/>
                      <a:pt x="265" y="579"/>
                      <a:pt x="360" y="579"/>
                    </a:cubicBezTo>
                    <a:cubicBezTo>
                      <a:pt x="518" y="579"/>
                      <a:pt x="676" y="452"/>
                      <a:pt x="652" y="256"/>
                    </a:cubicBezTo>
                    <a:cubicBezTo>
                      <a:pt x="652" y="231"/>
                      <a:pt x="640" y="206"/>
                      <a:pt x="640" y="181"/>
                    </a:cubicBezTo>
                    <a:cubicBezTo>
                      <a:pt x="615" y="131"/>
                      <a:pt x="590" y="94"/>
                      <a:pt x="552" y="69"/>
                    </a:cubicBezTo>
                    <a:lnTo>
                      <a:pt x="540" y="69"/>
                    </a:lnTo>
                    <a:cubicBezTo>
                      <a:pt x="483" y="21"/>
                      <a:pt x="421" y="1"/>
                      <a:pt x="3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62" name="Google Shape;9262;p43"/>
              <p:cNvSpPr/>
              <p:nvPr/>
            </p:nvSpPr>
            <p:spPr>
              <a:xfrm>
                <a:off x="4191150" y="3449750"/>
                <a:ext cx="16250" cy="14550"/>
              </a:xfrm>
              <a:custGeom>
                <a:rect b="b" l="l" r="r" t="t"/>
                <a:pathLst>
                  <a:path extrusionOk="0" h="582" w="650">
                    <a:moveTo>
                      <a:pt x="323" y="0"/>
                    </a:moveTo>
                    <a:cubicBezTo>
                      <a:pt x="286" y="0"/>
                      <a:pt x="249" y="7"/>
                      <a:pt x="212" y="23"/>
                    </a:cubicBezTo>
                    <a:cubicBezTo>
                      <a:pt x="62" y="73"/>
                      <a:pt x="0" y="247"/>
                      <a:pt x="50" y="397"/>
                    </a:cubicBezTo>
                    <a:cubicBezTo>
                      <a:pt x="97" y="511"/>
                      <a:pt x="203" y="582"/>
                      <a:pt x="316" y="582"/>
                    </a:cubicBezTo>
                    <a:cubicBezTo>
                      <a:pt x="352" y="582"/>
                      <a:pt x="389" y="575"/>
                      <a:pt x="425" y="560"/>
                    </a:cubicBezTo>
                    <a:cubicBezTo>
                      <a:pt x="575" y="497"/>
                      <a:pt x="650" y="335"/>
                      <a:pt x="587" y="185"/>
                    </a:cubicBezTo>
                    <a:cubicBezTo>
                      <a:pt x="549" y="71"/>
                      <a:pt x="439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63" name="Google Shape;9263;p43"/>
              <p:cNvSpPr/>
              <p:nvPr/>
            </p:nvSpPr>
            <p:spPr>
              <a:xfrm>
                <a:off x="4172400" y="3344000"/>
                <a:ext cx="16350" cy="14350"/>
              </a:xfrm>
              <a:custGeom>
                <a:rect b="b" l="l" r="r" t="t"/>
                <a:pathLst>
                  <a:path extrusionOk="0" h="574" w="654">
                    <a:moveTo>
                      <a:pt x="305" y="0"/>
                    </a:moveTo>
                    <a:cubicBezTo>
                      <a:pt x="161" y="0"/>
                      <a:pt x="35" y="106"/>
                      <a:pt x="13" y="254"/>
                    </a:cubicBezTo>
                    <a:cubicBezTo>
                      <a:pt x="0" y="329"/>
                      <a:pt x="25" y="404"/>
                      <a:pt x="75" y="466"/>
                    </a:cubicBezTo>
                    <a:cubicBezTo>
                      <a:pt x="135" y="541"/>
                      <a:pt x="215" y="574"/>
                      <a:pt x="294" y="574"/>
                    </a:cubicBezTo>
                    <a:cubicBezTo>
                      <a:pt x="476" y="574"/>
                      <a:pt x="654" y="401"/>
                      <a:pt x="575" y="191"/>
                    </a:cubicBezTo>
                    <a:cubicBezTo>
                      <a:pt x="563" y="166"/>
                      <a:pt x="550" y="141"/>
                      <a:pt x="538" y="116"/>
                    </a:cubicBezTo>
                    <a:cubicBezTo>
                      <a:pt x="488" y="54"/>
                      <a:pt x="425" y="16"/>
                      <a:pt x="350" y="4"/>
                    </a:cubicBezTo>
                    <a:cubicBezTo>
                      <a:pt x="335" y="1"/>
                      <a:pt x="320" y="0"/>
                      <a:pt x="3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64" name="Google Shape;9264;p43"/>
              <p:cNvSpPr/>
              <p:nvPr/>
            </p:nvSpPr>
            <p:spPr>
              <a:xfrm>
                <a:off x="4158650" y="3390075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34" y="1"/>
                    </a:moveTo>
                    <a:cubicBezTo>
                      <a:pt x="298" y="1"/>
                      <a:pt x="261" y="8"/>
                      <a:pt x="225" y="23"/>
                    </a:cubicBezTo>
                    <a:cubicBezTo>
                      <a:pt x="75" y="73"/>
                      <a:pt x="0" y="248"/>
                      <a:pt x="63" y="398"/>
                    </a:cubicBezTo>
                    <a:cubicBezTo>
                      <a:pt x="101" y="511"/>
                      <a:pt x="211" y="582"/>
                      <a:pt x="327" y="582"/>
                    </a:cubicBezTo>
                    <a:cubicBezTo>
                      <a:pt x="364" y="582"/>
                      <a:pt x="402" y="575"/>
                      <a:pt x="438" y="560"/>
                    </a:cubicBezTo>
                    <a:cubicBezTo>
                      <a:pt x="588" y="498"/>
                      <a:pt x="650" y="335"/>
                      <a:pt x="600" y="185"/>
                    </a:cubicBezTo>
                    <a:cubicBezTo>
                      <a:pt x="553" y="71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65" name="Google Shape;9265;p43"/>
              <p:cNvSpPr/>
              <p:nvPr/>
            </p:nvSpPr>
            <p:spPr>
              <a:xfrm>
                <a:off x="4037750" y="3545275"/>
                <a:ext cx="17400" cy="14450"/>
              </a:xfrm>
              <a:custGeom>
                <a:rect b="b" l="l" r="r" t="t"/>
                <a:pathLst>
                  <a:path extrusionOk="0" h="578" w="696">
                    <a:moveTo>
                      <a:pt x="350" y="0"/>
                    </a:moveTo>
                    <a:cubicBezTo>
                      <a:pt x="256" y="0"/>
                      <a:pt x="164" y="47"/>
                      <a:pt x="113" y="138"/>
                    </a:cubicBezTo>
                    <a:cubicBezTo>
                      <a:pt x="0" y="313"/>
                      <a:pt x="113" y="538"/>
                      <a:pt x="313" y="575"/>
                    </a:cubicBezTo>
                    <a:cubicBezTo>
                      <a:pt x="324" y="577"/>
                      <a:pt x="335" y="577"/>
                      <a:pt x="347" y="577"/>
                    </a:cubicBezTo>
                    <a:cubicBezTo>
                      <a:pt x="543" y="577"/>
                      <a:pt x="696" y="377"/>
                      <a:pt x="625" y="188"/>
                    </a:cubicBezTo>
                    <a:cubicBezTo>
                      <a:pt x="612" y="163"/>
                      <a:pt x="600" y="138"/>
                      <a:pt x="587" y="125"/>
                    </a:cubicBezTo>
                    <a:cubicBezTo>
                      <a:pt x="527" y="41"/>
                      <a:pt x="438" y="0"/>
                      <a:pt x="3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66" name="Google Shape;9266;p43"/>
              <p:cNvSpPr/>
              <p:nvPr/>
            </p:nvSpPr>
            <p:spPr>
              <a:xfrm>
                <a:off x="4042925" y="3508000"/>
                <a:ext cx="17025" cy="12900"/>
              </a:xfrm>
              <a:custGeom>
                <a:rect b="b" l="l" r="r" t="t"/>
                <a:pathLst>
                  <a:path extrusionOk="0" h="516" w="681">
                    <a:moveTo>
                      <a:pt x="490" y="1"/>
                    </a:moveTo>
                    <a:cubicBezTo>
                      <a:pt x="282" y="1"/>
                      <a:pt x="1" y="287"/>
                      <a:pt x="206" y="454"/>
                    </a:cubicBezTo>
                    <a:cubicBezTo>
                      <a:pt x="258" y="496"/>
                      <a:pt x="319" y="516"/>
                      <a:pt x="380" y="516"/>
                    </a:cubicBezTo>
                    <a:cubicBezTo>
                      <a:pt x="466" y="516"/>
                      <a:pt x="552" y="477"/>
                      <a:pt x="618" y="404"/>
                    </a:cubicBezTo>
                    <a:cubicBezTo>
                      <a:pt x="655" y="342"/>
                      <a:pt x="680" y="267"/>
                      <a:pt x="668" y="192"/>
                    </a:cubicBezTo>
                    <a:cubicBezTo>
                      <a:pt x="668" y="167"/>
                      <a:pt x="668" y="142"/>
                      <a:pt x="655" y="117"/>
                    </a:cubicBezTo>
                    <a:cubicBezTo>
                      <a:pt x="624" y="34"/>
                      <a:pt x="561" y="1"/>
                      <a:pt x="4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67" name="Google Shape;9267;p43"/>
              <p:cNvSpPr/>
              <p:nvPr/>
            </p:nvSpPr>
            <p:spPr>
              <a:xfrm>
                <a:off x="4011500" y="3485550"/>
                <a:ext cx="17700" cy="14500"/>
              </a:xfrm>
              <a:custGeom>
                <a:rect b="b" l="l" r="r" t="t"/>
                <a:pathLst>
                  <a:path extrusionOk="0" h="580" w="708">
                    <a:moveTo>
                      <a:pt x="361" y="1"/>
                    </a:moveTo>
                    <a:cubicBezTo>
                      <a:pt x="264" y="1"/>
                      <a:pt x="166" y="48"/>
                      <a:pt x="113" y="140"/>
                    </a:cubicBezTo>
                    <a:cubicBezTo>
                      <a:pt x="0" y="315"/>
                      <a:pt x="113" y="540"/>
                      <a:pt x="313" y="577"/>
                    </a:cubicBezTo>
                    <a:cubicBezTo>
                      <a:pt x="325" y="579"/>
                      <a:pt x="337" y="580"/>
                      <a:pt x="349" y="580"/>
                    </a:cubicBezTo>
                    <a:cubicBezTo>
                      <a:pt x="556" y="580"/>
                      <a:pt x="708" y="379"/>
                      <a:pt x="625" y="190"/>
                    </a:cubicBezTo>
                    <a:cubicBezTo>
                      <a:pt x="625" y="165"/>
                      <a:pt x="613" y="140"/>
                      <a:pt x="588" y="115"/>
                    </a:cubicBezTo>
                    <a:cubicBezTo>
                      <a:pt x="535" y="38"/>
                      <a:pt x="448" y="1"/>
                      <a:pt x="3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68" name="Google Shape;9268;p43"/>
              <p:cNvSpPr/>
              <p:nvPr/>
            </p:nvSpPr>
            <p:spPr>
              <a:xfrm>
                <a:off x="3987625" y="3419900"/>
                <a:ext cx="17475" cy="13000"/>
              </a:xfrm>
              <a:custGeom>
                <a:rect b="b" l="l" r="r" t="t"/>
                <a:pathLst>
                  <a:path extrusionOk="0" h="520" w="699">
                    <a:moveTo>
                      <a:pt x="490" y="1"/>
                    </a:moveTo>
                    <a:cubicBezTo>
                      <a:pt x="282" y="1"/>
                      <a:pt x="1" y="287"/>
                      <a:pt x="206" y="454"/>
                    </a:cubicBezTo>
                    <a:cubicBezTo>
                      <a:pt x="261" y="499"/>
                      <a:pt x="324" y="519"/>
                      <a:pt x="385" y="519"/>
                    </a:cubicBezTo>
                    <a:cubicBezTo>
                      <a:pt x="547" y="519"/>
                      <a:pt x="699" y="382"/>
                      <a:pt x="680" y="192"/>
                    </a:cubicBezTo>
                    <a:cubicBezTo>
                      <a:pt x="668" y="167"/>
                      <a:pt x="668" y="142"/>
                      <a:pt x="655" y="117"/>
                    </a:cubicBezTo>
                    <a:cubicBezTo>
                      <a:pt x="624" y="34"/>
                      <a:pt x="561" y="1"/>
                      <a:pt x="4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69" name="Google Shape;9269;p43"/>
              <p:cNvSpPr/>
              <p:nvPr/>
            </p:nvSpPr>
            <p:spPr>
              <a:xfrm>
                <a:off x="4014050" y="3446350"/>
                <a:ext cx="19250" cy="14650"/>
              </a:xfrm>
              <a:custGeom>
                <a:rect b="b" l="l" r="r" t="t"/>
                <a:pathLst>
                  <a:path extrusionOk="0" h="586" w="770">
                    <a:moveTo>
                      <a:pt x="399" y="0"/>
                    </a:moveTo>
                    <a:cubicBezTo>
                      <a:pt x="62" y="0"/>
                      <a:pt x="0" y="548"/>
                      <a:pt x="386" y="583"/>
                    </a:cubicBezTo>
                    <a:cubicBezTo>
                      <a:pt x="397" y="585"/>
                      <a:pt x="409" y="585"/>
                      <a:pt x="420" y="585"/>
                    </a:cubicBezTo>
                    <a:cubicBezTo>
                      <a:pt x="616" y="585"/>
                      <a:pt x="769" y="385"/>
                      <a:pt x="698" y="196"/>
                    </a:cubicBezTo>
                    <a:cubicBezTo>
                      <a:pt x="686" y="171"/>
                      <a:pt x="673" y="146"/>
                      <a:pt x="661" y="121"/>
                    </a:cubicBezTo>
                    <a:cubicBezTo>
                      <a:pt x="611" y="59"/>
                      <a:pt x="548" y="21"/>
                      <a:pt x="473" y="9"/>
                    </a:cubicBezTo>
                    <a:cubicBezTo>
                      <a:pt x="447" y="3"/>
                      <a:pt x="422" y="0"/>
                      <a:pt x="3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70" name="Google Shape;9270;p43"/>
              <p:cNvSpPr/>
              <p:nvPr/>
            </p:nvSpPr>
            <p:spPr>
              <a:xfrm>
                <a:off x="4161150" y="3430125"/>
                <a:ext cx="16975" cy="14650"/>
              </a:xfrm>
              <a:custGeom>
                <a:rect b="b" l="l" r="r" t="t"/>
                <a:pathLst>
                  <a:path extrusionOk="0" h="586" w="679">
                    <a:moveTo>
                      <a:pt x="306" y="0"/>
                    </a:moveTo>
                    <a:cubicBezTo>
                      <a:pt x="171" y="0"/>
                      <a:pt x="36" y="92"/>
                      <a:pt x="13" y="245"/>
                    </a:cubicBezTo>
                    <a:cubicBezTo>
                      <a:pt x="0" y="320"/>
                      <a:pt x="25" y="395"/>
                      <a:pt x="63" y="458"/>
                    </a:cubicBezTo>
                    <a:cubicBezTo>
                      <a:pt x="113" y="520"/>
                      <a:pt x="175" y="570"/>
                      <a:pt x="250" y="583"/>
                    </a:cubicBezTo>
                    <a:cubicBezTo>
                      <a:pt x="266" y="585"/>
                      <a:pt x="281" y="586"/>
                      <a:pt x="296" y="586"/>
                    </a:cubicBezTo>
                    <a:cubicBezTo>
                      <a:pt x="532" y="586"/>
                      <a:pt x="679" y="320"/>
                      <a:pt x="538" y="120"/>
                    </a:cubicBezTo>
                    <a:cubicBezTo>
                      <a:pt x="479" y="38"/>
                      <a:pt x="393" y="0"/>
                      <a:pt x="3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71" name="Google Shape;9271;p43"/>
              <p:cNvSpPr/>
              <p:nvPr/>
            </p:nvSpPr>
            <p:spPr>
              <a:xfrm>
                <a:off x="4093350" y="3416075"/>
                <a:ext cx="17425" cy="14625"/>
              </a:xfrm>
              <a:custGeom>
                <a:rect b="b" l="l" r="r" t="t"/>
                <a:pathLst>
                  <a:path extrusionOk="0" h="585" w="697">
                    <a:moveTo>
                      <a:pt x="351" y="1"/>
                    </a:moveTo>
                    <a:cubicBezTo>
                      <a:pt x="257" y="1"/>
                      <a:pt x="165" y="48"/>
                      <a:pt x="113" y="145"/>
                    </a:cubicBezTo>
                    <a:cubicBezTo>
                      <a:pt x="1" y="320"/>
                      <a:pt x="113" y="545"/>
                      <a:pt x="313" y="582"/>
                    </a:cubicBezTo>
                    <a:cubicBezTo>
                      <a:pt x="324" y="584"/>
                      <a:pt x="336" y="584"/>
                      <a:pt x="347" y="584"/>
                    </a:cubicBezTo>
                    <a:cubicBezTo>
                      <a:pt x="544" y="584"/>
                      <a:pt x="696" y="384"/>
                      <a:pt x="625" y="195"/>
                    </a:cubicBezTo>
                    <a:cubicBezTo>
                      <a:pt x="613" y="170"/>
                      <a:pt x="600" y="145"/>
                      <a:pt x="588" y="120"/>
                    </a:cubicBezTo>
                    <a:cubicBezTo>
                      <a:pt x="528" y="42"/>
                      <a:pt x="438" y="1"/>
                      <a:pt x="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72" name="Google Shape;9272;p43"/>
              <p:cNvSpPr/>
              <p:nvPr/>
            </p:nvSpPr>
            <p:spPr>
              <a:xfrm>
                <a:off x="4112475" y="3485250"/>
                <a:ext cx="16350" cy="11750"/>
              </a:xfrm>
              <a:custGeom>
                <a:rect b="b" l="l" r="r" t="t"/>
                <a:pathLst>
                  <a:path extrusionOk="0" h="470" w="654">
                    <a:moveTo>
                      <a:pt x="318" y="0"/>
                    </a:moveTo>
                    <a:cubicBezTo>
                      <a:pt x="185" y="0"/>
                      <a:pt x="53" y="88"/>
                      <a:pt x="23" y="240"/>
                    </a:cubicBezTo>
                    <a:cubicBezTo>
                      <a:pt x="0" y="399"/>
                      <a:pt x="140" y="470"/>
                      <a:pt x="287" y="470"/>
                    </a:cubicBezTo>
                    <a:cubicBezTo>
                      <a:pt x="465" y="470"/>
                      <a:pt x="653" y="367"/>
                      <a:pt x="585" y="190"/>
                    </a:cubicBezTo>
                    <a:cubicBezTo>
                      <a:pt x="573" y="165"/>
                      <a:pt x="560" y="140"/>
                      <a:pt x="548" y="115"/>
                    </a:cubicBezTo>
                    <a:cubicBezTo>
                      <a:pt x="489" y="36"/>
                      <a:pt x="403" y="0"/>
                      <a:pt x="3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73" name="Google Shape;9273;p43"/>
              <p:cNvSpPr/>
              <p:nvPr/>
            </p:nvSpPr>
            <p:spPr>
              <a:xfrm>
                <a:off x="4048775" y="3466875"/>
                <a:ext cx="18750" cy="14450"/>
              </a:xfrm>
              <a:custGeom>
                <a:rect b="b" l="l" r="r" t="t"/>
                <a:pathLst>
                  <a:path extrusionOk="0" h="578" w="750">
                    <a:moveTo>
                      <a:pt x="406" y="0"/>
                    </a:moveTo>
                    <a:cubicBezTo>
                      <a:pt x="198" y="0"/>
                      <a:pt x="1" y="238"/>
                      <a:pt x="171" y="462"/>
                    </a:cubicBezTo>
                    <a:cubicBezTo>
                      <a:pt x="233" y="543"/>
                      <a:pt x="315" y="578"/>
                      <a:pt x="395" y="578"/>
                    </a:cubicBezTo>
                    <a:cubicBezTo>
                      <a:pt x="576" y="578"/>
                      <a:pt x="749" y="403"/>
                      <a:pt x="671" y="187"/>
                    </a:cubicBezTo>
                    <a:cubicBezTo>
                      <a:pt x="659" y="162"/>
                      <a:pt x="646" y="137"/>
                      <a:pt x="634" y="125"/>
                    </a:cubicBezTo>
                    <a:cubicBezTo>
                      <a:pt x="571" y="37"/>
                      <a:pt x="487" y="0"/>
                      <a:pt x="4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74" name="Google Shape;9274;p43"/>
              <p:cNvSpPr/>
              <p:nvPr/>
            </p:nvSpPr>
            <p:spPr>
              <a:xfrm>
                <a:off x="4021450" y="3400425"/>
                <a:ext cx="18275" cy="14650"/>
              </a:xfrm>
              <a:custGeom>
                <a:rect b="b" l="l" r="r" t="t"/>
                <a:pathLst>
                  <a:path extrusionOk="0" h="586" w="731">
                    <a:moveTo>
                      <a:pt x="386" y="0"/>
                    </a:moveTo>
                    <a:cubicBezTo>
                      <a:pt x="190" y="0"/>
                      <a:pt x="0" y="204"/>
                      <a:pt x="115" y="433"/>
                    </a:cubicBezTo>
                    <a:cubicBezTo>
                      <a:pt x="175" y="540"/>
                      <a:pt x="271" y="586"/>
                      <a:pt x="367" y="586"/>
                    </a:cubicBezTo>
                    <a:cubicBezTo>
                      <a:pt x="550" y="586"/>
                      <a:pt x="730" y="418"/>
                      <a:pt x="640" y="196"/>
                    </a:cubicBezTo>
                    <a:cubicBezTo>
                      <a:pt x="640" y="171"/>
                      <a:pt x="627" y="146"/>
                      <a:pt x="615" y="121"/>
                    </a:cubicBezTo>
                    <a:cubicBezTo>
                      <a:pt x="552" y="36"/>
                      <a:pt x="468" y="0"/>
                      <a:pt x="3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75" name="Google Shape;9275;p43"/>
              <p:cNvSpPr/>
              <p:nvPr/>
            </p:nvSpPr>
            <p:spPr>
              <a:xfrm>
                <a:off x="4073675" y="3531275"/>
                <a:ext cx="15650" cy="14425"/>
              </a:xfrm>
              <a:custGeom>
                <a:rect b="b" l="l" r="r" t="t"/>
                <a:pathLst>
                  <a:path extrusionOk="0" h="577" w="626">
                    <a:moveTo>
                      <a:pt x="300" y="1"/>
                    </a:moveTo>
                    <a:cubicBezTo>
                      <a:pt x="169" y="1"/>
                      <a:pt x="39" y="86"/>
                      <a:pt x="13" y="248"/>
                    </a:cubicBezTo>
                    <a:cubicBezTo>
                      <a:pt x="0" y="323"/>
                      <a:pt x="13" y="398"/>
                      <a:pt x="63" y="461"/>
                    </a:cubicBezTo>
                    <a:cubicBezTo>
                      <a:pt x="124" y="542"/>
                      <a:pt x="207" y="577"/>
                      <a:pt x="289" y="577"/>
                    </a:cubicBezTo>
                    <a:cubicBezTo>
                      <a:pt x="460" y="577"/>
                      <a:pt x="626" y="426"/>
                      <a:pt x="575" y="223"/>
                    </a:cubicBezTo>
                    <a:cubicBezTo>
                      <a:pt x="539" y="73"/>
                      <a:pt x="420" y="1"/>
                      <a:pt x="3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76" name="Google Shape;9276;p43"/>
              <p:cNvSpPr/>
              <p:nvPr/>
            </p:nvSpPr>
            <p:spPr>
              <a:xfrm>
                <a:off x="4133650" y="3358900"/>
                <a:ext cx="16675" cy="14650"/>
              </a:xfrm>
              <a:custGeom>
                <a:rect b="b" l="l" r="r" t="t"/>
                <a:pathLst>
                  <a:path extrusionOk="0" h="586" w="667">
                    <a:moveTo>
                      <a:pt x="298" y="0"/>
                    </a:moveTo>
                    <a:cubicBezTo>
                      <a:pt x="166" y="0"/>
                      <a:pt x="36" y="92"/>
                      <a:pt x="13" y="245"/>
                    </a:cubicBezTo>
                    <a:cubicBezTo>
                      <a:pt x="1" y="320"/>
                      <a:pt x="13" y="395"/>
                      <a:pt x="63" y="457"/>
                    </a:cubicBezTo>
                    <a:cubicBezTo>
                      <a:pt x="101" y="520"/>
                      <a:pt x="176" y="570"/>
                      <a:pt x="251" y="582"/>
                    </a:cubicBezTo>
                    <a:cubicBezTo>
                      <a:pt x="266" y="585"/>
                      <a:pt x="280" y="586"/>
                      <a:pt x="295" y="586"/>
                    </a:cubicBezTo>
                    <a:cubicBezTo>
                      <a:pt x="520" y="586"/>
                      <a:pt x="666" y="320"/>
                      <a:pt x="525" y="120"/>
                    </a:cubicBezTo>
                    <a:cubicBezTo>
                      <a:pt x="467" y="37"/>
                      <a:pt x="382" y="0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77" name="Google Shape;9277;p43"/>
              <p:cNvSpPr/>
              <p:nvPr/>
            </p:nvSpPr>
            <p:spPr>
              <a:xfrm>
                <a:off x="4198950" y="3373575"/>
                <a:ext cx="15225" cy="14075"/>
              </a:xfrm>
              <a:custGeom>
                <a:rect b="b" l="l" r="r" t="t"/>
                <a:pathLst>
                  <a:path extrusionOk="0" h="563" w="609">
                    <a:moveTo>
                      <a:pt x="293" y="1"/>
                    </a:moveTo>
                    <a:cubicBezTo>
                      <a:pt x="169" y="1"/>
                      <a:pt x="46" y="73"/>
                      <a:pt x="13" y="233"/>
                    </a:cubicBezTo>
                    <a:cubicBezTo>
                      <a:pt x="0" y="308"/>
                      <a:pt x="25" y="383"/>
                      <a:pt x="75" y="445"/>
                    </a:cubicBezTo>
                    <a:cubicBezTo>
                      <a:pt x="113" y="508"/>
                      <a:pt x="175" y="545"/>
                      <a:pt x="250" y="558"/>
                    </a:cubicBezTo>
                    <a:cubicBezTo>
                      <a:pt x="268" y="561"/>
                      <a:pt x="286" y="562"/>
                      <a:pt x="303" y="562"/>
                    </a:cubicBezTo>
                    <a:cubicBezTo>
                      <a:pt x="419" y="562"/>
                      <a:pt x="519" y="493"/>
                      <a:pt x="563" y="395"/>
                    </a:cubicBezTo>
                    <a:cubicBezTo>
                      <a:pt x="575" y="370"/>
                      <a:pt x="588" y="345"/>
                      <a:pt x="588" y="320"/>
                    </a:cubicBezTo>
                    <a:cubicBezTo>
                      <a:pt x="609" y="117"/>
                      <a:pt x="450" y="1"/>
                      <a:pt x="2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78" name="Google Shape;9278;p43"/>
              <p:cNvSpPr/>
              <p:nvPr/>
            </p:nvSpPr>
            <p:spPr>
              <a:xfrm>
                <a:off x="4226125" y="3444950"/>
                <a:ext cx="20125" cy="14450"/>
              </a:xfrm>
              <a:custGeom>
                <a:rect b="b" l="l" r="r" t="t"/>
                <a:pathLst>
                  <a:path extrusionOk="0" h="578" w="805">
                    <a:moveTo>
                      <a:pt x="390" y="0"/>
                    </a:moveTo>
                    <a:cubicBezTo>
                      <a:pt x="47" y="0"/>
                      <a:pt x="0" y="529"/>
                      <a:pt x="363" y="577"/>
                    </a:cubicBezTo>
                    <a:cubicBezTo>
                      <a:pt x="371" y="578"/>
                      <a:pt x="380" y="578"/>
                      <a:pt x="388" y="578"/>
                    </a:cubicBezTo>
                    <a:cubicBezTo>
                      <a:pt x="729" y="578"/>
                      <a:pt x="805" y="75"/>
                      <a:pt x="451" y="2"/>
                    </a:cubicBezTo>
                    <a:lnTo>
                      <a:pt x="426" y="2"/>
                    </a:lnTo>
                    <a:cubicBezTo>
                      <a:pt x="413" y="1"/>
                      <a:pt x="402" y="0"/>
                      <a:pt x="3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79" name="Google Shape;9279;p43"/>
              <p:cNvSpPr/>
              <p:nvPr/>
            </p:nvSpPr>
            <p:spPr>
              <a:xfrm>
                <a:off x="4188950" y="3489425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23" y="1"/>
                    </a:moveTo>
                    <a:cubicBezTo>
                      <a:pt x="287" y="1"/>
                      <a:pt x="249" y="8"/>
                      <a:pt x="213" y="23"/>
                    </a:cubicBezTo>
                    <a:cubicBezTo>
                      <a:pt x="76" y="85"/>
                      <a:pt x="1" y="248"/>
                      <a:pt x="51" y="398"/>
                    </a:cubicBezTo>
                    <a:cubicBezTo>
                      <a:pt x="98" y="511"/>
                      <a:pt x="203" y="582"/>
                      <a:pt x="317" y="582"/>
                    </a:cubicBezTo>
                    <a:cubicBezTo>
                      <a:pt x="353" y="582"/>
                      <a:pt x="389" y="575"/>
                      <a:pt x="425" y="560"/>
                    </a:cubicBezTo>
                    <a:cubicBezTo>
                      <a:pt x="575" y="510"/>
                      <a:pt x="650" y="335"/>
                      <a:pt x="588" y="185"/>
                    </a:cubicBezTo>
                    <a:cubicBezTo>
                      <a:pt x="550" y="71"/>
                      <a:pt x="440" y="1"/>
                      <a:pt x="3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80" name="Google Shape;9280;p43"/>
              <p:cNvSpPr/>
              <p:nvPr/>
            </p:nvSpPr>
            <p:spPr>
              <a:xfrm>
                <a:off x="4067100" y="3574300"/>
                <a:ext cx="16875" cy="15250"/>
              </a:xfrm>
              <a:custGeom>
                <a:rect b="b" l="l" r="r" t="t"/>
                <a:pathLst>
                  <a:path extrusionOk="0" h="610" w="675">
                    <a:moveTo>
                      <a:pt x="295" y="0"/>
                    </a:moveTo>
                    <a:cubicBezTo>
                      <a:pt x="154" y="0"/>
                      <a:pt x="18" y="104"/>
                      <a:pt x="1" y="264"/>
                    </a:cubicBezTo>
                    <a:cubicBezTo>
                      <a:pt x="1" y="314"/>
                      <a:pt x="1" y="352"/>
                      <a:pt x="13" y="402"/>
                    </a:cubicBezTo>
                    <a:cubicBezTo>
                      <a:pt x="59" y="548"/>
                      <a:pt x="169" y="609"/>
                      <a:pt x="280" y="609"/>
                    </a:cubicBezTo>
                    <a:cubicBezTo>
                      <a:pt x="474" y="609"/>
                      <a:pt x="674" y="427"/>
                      <a:pt x="563" y="189"/>
                    </a:cubicBezTo>
                    <a:cubicBezTo>
                      <a:pt x="538" y="152"/>
                      <a:pt x="513" y="114"/>
                      <a:pt x="488" y="89"/>
                    </a:cubicBezTo>
                    <a:lnTo>
                      <a:pt x="488" y="77"/>
                    </a:lnTo>
                    <a:cubicBezTo>
                      <a:pt x="431" y="24"/>
                      <a:pt x="363" y="0"/>
                      <a:pt x="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81" name="Google Shape;9281;p43"/>
              <p:cNvSpPr/>
              <p:nvPr/>
            </p:nvSpPr>
            <p:spPr>
              <a:xfrm>
                <a:off x="4177400" y="3521600"/>
                <a:ext cx="17475" cy="14600"/>
              </a:xfrm>
              <a:custGeom>
                <a:rect b="b" l="l" r="r" t="t"/>
                <a:pathLst>
                  <a:path extrusionOk="0" h="584" w="699">
                    <a:moveTo>
                      <a:pt x="359" y="1"/>
                    </a:moveTo>
                    <a:cubicBezTo>
                      <a:pt x="323" y="1"/>
                      <a:pt x="286" y="8"/>
                      <a:pt x="250" y="23"/>
                    </a:cubicBezTo>
                    <a:cubicBezTo>
                      <a:pt x="0" y="110"/>
                      <a:pt x="0" y="448"/>
                      <a:pt x="238" y="560"/>
                    </a:cubicBezTo>
                    <a:cubicBezTo>
                      <a:pt x="276" y="576"/>
                      <a:pt x="314" y="584"/>
                      <a:pt x="351" y="584"/>
                    </a:cubicBezTo>
                    <a:cubicBezTo>
                      <a:pt x="543" y="584"/>
                      <a:pt x="698" y="384"/>
                      <a:pt x="625" y="185"/>
                    </a:cubicBezTo>
                    <a:cubicBezTo>
                      <a:pt x="578" y="71"/>
                      <a:pt x="472" y="1"/>
                      <a:pt x="3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82" name="Google Shape;9282;p43"/>
              <p:cNvSpPr/>
              <p:nvPr/>
            </p:nvSpPr>
            <p:spPr>
              <a:xfrm>
                <a:off x="4030825" y="3369550"/>
                <a:ext cx="17825" cy="14725"/>
              </a:xfrm>
              <a:custGeom>
                <a:rect b="b" l="l" r="r" t="t"/>
                <a:pathLst>
                  <a:path extrusionOk="0" h="589" w="713">
                    <a:moveTo>
                      <a:pt x="351" y="1"/>
                    </a:moveTo>
                    <a:cubicBezTo>
                      <a:pt x="176" y="1"/>
                      <a:pt x="1" y="158"/>
                      <a:pt x="65" y="381"/>
                    </a:cubicBezTo>
                    <a:cubicBezTo>
                      <a:pt x="110" y="528"/>
                      <a:pt x="218" y="589"/>
                      <a:pt x="328" y="589"/>
                    </a:cubicBezTo>
                    <a:cubicBezTo>
                      <a:pt x="518" y="589"/>
                      <a:pt x="713" y="406"/>
                      <a:pt x="602" y="169"/>
                    </a:cubicBezTo>
                    <a:cubicBezTo>
                      <a:pt x="548" y="51"/>
                      <a:pt x="449" y="1"/>
                      <a:pt x="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83" name="Google Shape;9283;p43"/>
              <p:cNvSpPr/>
              <p:nvPr/>
            </p:nvSpPr>
            <p:spPr>
              <a:xfrm>
                <a:off x="4142850" y="3326250"/>
                <a:ext cx="17650" cy="14300"/>
              </a:xfrm>
              <a:custGeom>
                <a:rect b="b" l="l" r="r" t="t"/>
                <a:pathLst>
                  <a:path extrusionOk="0" h="572" w="706">
                    <a:moveTo>
                      <a:pt x="349" y="0"/>
                    </a:moveTo>
                    <a:cubicBezTo>
                      <a:pt x="175" y="0"/>
                      <a:pt x="1" y="153"/>
                      <a:pt x="57" y="364"/>
                    </a:cubicBezTo>
                    <a:cubicBezTo>
                      <a:pt x="103" y="510"/>
                      <a:pt x="211" y="571"/>
                      <a:pt x="321" y="571"/>
                    </a:cubicBezTo>
                    <a:cubicBezTo>
                      <a:pt x="511" y="571"/>
                      <a:pt x="706" y="389"/>
                      <a:pt x="595" y="151"/>
                    </a:cubicBezTo>
                    <a:cubicBezTo>
                      <a:pt x="538" y="46"/>
                      <a:pt x="443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84" name="Google Shape;9284;p43"/>
              <p:cNvSpPr/>
              <p:nvPr/>
            </p:nvSpPr>
            <p:spPr>
              <a:xfrm>
                <a:off x="4067025" y="3350325"/>
                <a:ext cx="17175" cy="14225"/>
              </a:xfrm>
              <a:custGeom>
                <a:rect b="b" l="l" r="r" t="t"/>
                <a:pathLst>
                  <a:path extrusionOk="0" h="569" w="687">
                    <a:moveTo>
                      <a:pt x="373" y="0"/>
                    </a:moveTo>
                    <a:cubicBezTo>
                      <a:pt x="182" y="0"/>
                      <a:pt x="1" y="203"/>
                      <a:pt x="116" y="425"/>
                    </a:cubicBezTo>
                    <a:cubicBezTo>
                      <a:pt x="154" y="500"/>
                      <a:pt x="229" y="550"/>
                      <a:pt x="316" y="563"/>
                    </a:cubicBezTo>
                    <a:cubicBezTo>
                      <a:pt x="335" y="566"/>
                      <a:pt x="353" y="568"/>
                      <a:pt x="371" y="568"/>
                    </a:cubicBezTo>
                    <a:cubicBezTo>
                      <a:pt x="546" y="568"/>
                      <a:pt x="687" y="407"/>
                      <a:pt x="641" y="226"/>
                    </a:cubicBezTo>
                    <a:cubicBezTo>
                      <a:pt x="641" y="213"/>
                      <a:pt x="641" y="188"/>
                      <a:pt x="629" y="176"/>
                    </a:cubicBezTo>
                    <a:cubicBezTo>
                      <a:pt x="616" y="151"/>
                      <a:pt x="604" y="126"/>
                      <a:pt x="591" y="113"/>
                    </a:cubicBezTo>
                    <a:cubicBezTo>
                      <a:pt x="530" y="34"/>
                      <a:pt x="451" y="0"/>
                      <a:pt x="3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85" name="Google Shape;9285;p43"/>
              <p:cNvSpPr/>
              <p:nvPr/>
            </p:nvSpPr>
            <p:spPr>
              <a:xfrm>
                <a:off x="4033575" y="3582975"/>
                <a:ext cx="18250" cy="14275"/>
              </a:xfrm>
              <a:custGeom>
                <a:rect b="b" l="l" r="r" t="t"/>
                <a:pathLst>
                  <a:path extrusionOk="0" h="571" w="730">
                    <a:moveTo>
                      <a:pt x="403" y="0"/>
                    </a:moveTo>
                    <a:cubicBezTo>
                      <a:pt x="369" y="0"/>
                      <a:pt x="336" y="6"/>
                      <a:pt x="305" y="17"/>
                    </a:cubicBezTo>
                    <a:cubicBezTo>
                      <a:pt x="1" y="152"/>
                      <a:pt x="133" y="571"/>
                      <a:pt x="408" y="571"/>
                    </a:cubicBezTo>
                    <a:cubicBezTo>
                      <a:pt x="439" y="571"/>
                      <a:pt x="471" y="566"/>
                      <a:pt x="505" y="554"/>
                    </a:cubicBezTo>
                    <a:cubicBezTo>
                      <a:pt x="654" y="492"/>
                      <a:pt x="729" y="330"/>
                      <a:pt x="667" y="180"/>
                    </a:cubicBezTo>
                    <a:cubicBezTo>
                      <a:pt x="628" y="64"/>
                      <a:pt x="515" y="0"/>
                      <a:pt x="4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86" name="Google Shape;9286;p43"/>
              <p:cNvSpPr/>
              <p:nvPr/>
            </p:nvSpPr>
            <p:spPr>
              <a:xfrm>
                <a:off x="4326100" y="3437400"/>
                <a:ext cx="15775" cy="14550"/>
              </a:xfrm>
              <a:custGeom>
                <a:rect b="b" l="l" r="r" t="t"/>
                <a:pathLst>
                  <a:path extrusionOk="0" h="582" w="631">
                    <a:moveTo>
                      <a:pt x="320" y="1"/>
                    </a:moveTo>
                    <a:cubicBezTo>
                      <a:pt x="238" y="1"/>
                      <a:pt x="157" y="37"/>
                      <a:pt x="101" y="117"/>
                    </a:cubicBezTo>
                    <a:cubicBezTo>
                      <a:pt x="1" y="229"/>
                      <a:pt x="13" y="417"/>
                      <a:pt x="138" y="517"/>
                    </a:cubicBezTo>
                    <a:cubicBezTo>
                      <a:pt x="193" y="561"/>
                      <a:pt x="256" y="582"/>
                      <a:pt x="318" y="582"/>
                    </a:cubicBezTo>
                    <a:cubicBezTo>
                      <a:pt x="479" y="582"/>
                      <a:pt x="631" y="444"/>
                      <a:pt x="613" y="254"/>
                    </a:cubicBezTo>
                    <a:cubicBezTo>
                      <a:pt x="590" y="98"/>
                      <a:pt x="455" y="1"/>
                      <a:pt x="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87" name="Google Shape;9287;p43"/>
              <p:cNvSpPr/>
              <p:nvPr/>
            </p:nvSpPr>
            <p:spPr>
              <a:xfrm>
                <a:off x="4363275" y="3416875"/>
                <a:ext cx="18550" cy="14475"/>
              </a:xfrm>
              <a:custGeom>
                <a:rect b="b" l="l" r="r" t="t"/>
                <a:pathLst>
                  <a:path extrusionOk="0" h="579" w="742">
                    <a:moveTo>
                      <a:pt x="362" y="0"/>
                    </a:moveTo>
                    <a:cubicBezTo>
                      <a:pt x="267" y="0"/>
                      <a:pt x="171" y="47"/>
                      <a:pt x="113" y="138"/>
                    </a:cubicBezTo>
                    <a:cubicBezTo>
                      <a:pt x="1" y="313"/>
                      <a:pt x="113" y="538"/>
                      <a:pt x="326" y="575"/>
                    </a:cubicBezTo>
                    <a:cubicBezTo>
                      <a:pt x="341" y="577"/>
                      <a:pt x="355" y="579"/>
                      <a:pt x="370" y="579"/>
                    </a:cubicBezTo>
                    <a:cubicBezTo>
                      <a:pt x="595" y="579"/>
                      <a:pt x="742" y="313"/>
                      <a:pt x="601" y="125"/>
                    </a:cubicBezTo>
                    <a:cubicBezTo>
                      <a:pt x="540" y="41"/>
                      <a:pt x="451" y="0"/>
                      <a:pt x="3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88" name="Google Shape;9288;p43"/>
              <p:cNvSpPr/>
              <p:nvPr/>
            </p:nvSpPr>
            <p:spPr>
              <a:xfrm>
                <a:off x="4296125" y="3403775"/>
                <a:ext cx="17200" cy="14550"/>
              </a:xfrm>
              <a:custGeom>
                <a:rect b="b" l="l" r="r" t="t"/>
                <a:pathLst>
                  <a:path extrusionOk="0" h="582" w="688">
                    <a:moveTo>
                      <a:pt x="404" y="0"/>
                    </a:moveTo>
                    <a:cubicBezTo>
                      <a:pt x="194" y="0"/>
                      <a:pt x="1" y="237"/>
                      <a:pt x="162" y="462"/>
                    </a:cubicBezTo>
                    <a:cubicBezTo>
                      <a:pt x="221" y="544"/>
                      <a:pt x="305" y="582"/>
                      <a:pt x="389" y="582"/>
                    </a:cubicBezTo>
                    <a:cubicBezTo>
                      <a:pt x="522" y="582"/>
                      <a:pt x="652" y="490"/>
                      <a:pt x="675" y="337"/>
                    </a:cubicBezTo>
                    <a:cubicBezTo>
                      <a:pt x="687" y="287"/>
                      <a:pt x="687" y="237"/>
                      <a:pt x="662" y="187"/>
                    </a:cubicBezTo>
                    <a:cubicBezTo>
                      <a:pt x="650" y="162"/>
                      <a:pt x="637" y="149"/>
                      <a:pt x="625" y="124"/>
                    </a:cubicBezTo>
                    <a:lnTo>
                      <a:pt x="637" y="124"/>
                    </a:lnTo>
                    <a:cubicBezTo>
                      <a:pt x="570" y="37"/>
                      <a:pt x="486" y="0"/>
                      <a:pt x="4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89" name="Google Shape;9289;p43"/>
              <p:cNvSpPr/>
              <p:nvPr/>
            </p:nvSpPr>
            <p:spPr>
              <a:xfrm>
                <a:off x="4307850" y="3364625"/>
                <a:ext cx="15150" cy="14625"/>
              </a:xfrm>
              <a:custGeom>
                <a:rect b="b" l="l" r="r" t="t"/>
                <a:pathLst>
                  <a:path extrusionOk="0" h="585" w="606">
                    <a:moveTo>
                      <a:pt x="313" y="1"/>
                    </a:moveTo>
                    <a:cubicBezTo>
                      <a:pt x="152" y="1"/>
                      <a:pt x="0" y="138"/>
                      <a:pt x="18" y="328"/>
                    </a:cubicBezTo>
                    <a:cubicBezTo>
                      <a:pt x="42" y="487"/>
                      <a:pt x="176" y="585"/>
                      <a:pt x="312" y="585"/>
                    </a:cubicBezTo>
                    <a:cubicBezTo>
                      <a:pt x="391" y="585"/>
                      <a:pt x="471" y="552"/>
                      <a:pt x="531" y="478"/>
                    </a:cubicBezTo>
                    <a:cubicBezTo>
                      <a:pt x="581" y="416"/>
                      <a:pt x="606" y="341"/>
                      <a:pt x="593" y="266"/>
                    </a:cubicBezTo>
                    <a:cubicBezTo>
                      <a:pt x="593" y="241"/>
                      <a:pt x="593" y="216"/>
                      <a:pt x="581" y="191"/>
                    </a:cubicBezTo>
                    <a:cubicBezTo>
                      <a:pt x="568" y="141"/>
                      <a:pt x="531" y="103"/>
                      <a:pt x="493" y="66"/>
                    </a:cubicBezTo>
                    <a:cubicBezTo>
                      <a:pt x="438" y="21"/>
                      <a:pt x="375" y="1"/>
                      <a:pt x="31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90" name="Google Shape;9290;p43"/>
              <p:cNvSpPr/>
              <p:nvPr/>
            </p:nvSpPr>
            <p:spPr>
              <a:xfrm>
                <a:off x="4342350" y="3364025"/>
                <a:ext cx="17725" cy="14500"/>
              </a:xfrm>
              <a:custGeom>
                <a:rect b="b" l="l" r="r" t="t"/>
                <a:pathLst>
                  <a:path extrusionOk="0" h="580" w="709">
                    <a:moveTo>
                      <a:pt x="367" y="0"/>
                    </a:moveTo>
                    <a:cubicBezTo>
                      <a:pt x="270" y="0"/>
                      <a:pt x="172" y="48"/>
                      <a:pt x="113" y="140"/>
                    </a:cubicBezTo>
                    <a:cubicBezTo>
                      <a:pt x="0" y="315"/>
                      <a:pt x="113" y="540"/>
                      <a:pt x="325" y="577"/>
                    </a:cubicBezTo>
                    <a:cubicBezTo>
                      <a:pt x="337" y="579"/>
                      <a:pt x="348" y="579"/>
                      <a:pt x="359" y="579"/>
                    </a:cubicBezTo>
                    <a:cubicBezTo>
                      <a:pt x="556" y="579"/>
                      <a:pt x="709" y="379"/>
                      <a:pt x="638" y="190"/>
                    </a:cubicBezTo>
                    <a:cubicBezTo>
                      <a:pt x="625" y="165"/>
                      <a:pt x="613" y="140"/>
                      <a:pt x="600" y="115"/>
                    </a:cubicBezTo>
                    <a:cubicBezTo>
                      <a:pt x="541" y="38"/>
                      <a:pt x="454" y="0"/>
                      <a:pt x="3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91" name="Google Shape;9291;p43"/>
              <p:cNvSpPr/>
              <p:nvPr/>
            </p:nvSpPr>
            <p:spPr>
              <a:xfrm>
                <a:off x="4376400" y="338352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3" y="0"/>
                    </a:moveTo>
                    <a:cubicBezTo>
                      <a:pt x="287" y="0"/>
                      <a:pt x="249" y="7"/>
                      <a:pt x="213" y="22"/>
                    </a:cubicBezTo>
                    <a:cubicBezTo>
                      <a:pt x="63" y="72"/>
                      <a:pt x="1" y="247"/>
                      <a:pt x="51" y="397"/>
                    </a:cubicBezTo>
                    <a:cubicBezTo>
                      <a:pt x="100" y="506"/>
                      <a:pt x="211" y="575"/>
                      <a:pt x="330" y="575"/>
                    </a:cubicBezTo>
                    <a:cubicBezTo>
                      <a:pt x="362" y="575"/>
                      <a:pt x="394" y="570"/>
                      <a:pt x="425" y="560"/>
                    </a:cubicBezTo>
                    <a:cubicBezTo>
                      <a:pt x="575" y="497"/>
                      <a:pt x="650" y="335"/>
                      <a:pt x="588" y="185"/>
                    </a:cubicBezTo>
                    <a:cubicBezTo>
                      <a:pt x="550" y="71"/>
                      <a:pt x="440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92" name="Google Shape;9292;p43"/>
              <p:cNvSpPr/>
              <p:nvPr/>
            </p:nvSpPr>
            <p:spPr>
              <a:xfrm>
                <a:off x="4284600" y="3304000"/>
                <a:ext cx="16225" cy="11800"/>
              </a:xfrm>
              <a:custGeom>
                <a:rect b="b" l="l" r="r" t="t"/>
                <a:pathLst>
                  <a:path extrusionOk="0" h="472" w="649">
                    <a:moveTo>
                      <a:pt x="306" y="1"/>
                    </a:moveTo>
                    <a:cubicBezTo>
                      <a:pt x="171" y="1"/>
                      <a:pt x="46" y="106"/>
                      <a:pt x="24" y="241"/>
                    </a:cubicBezTo>
                    <a:cubicBezTo>
                      <a:pt x="1" y="400"/>
                      <a:pt x="141" y="472"/>
                      <a:pt x="287" y="472"/>
                    </a:cubicBezTo>
                    <a:cubicBezTo>
                      <a:pt x="463" y="472"/>
                      <a:pt x="648" y="369"/>
                      <a:pt x="573" y="192"/>
                    </a:cubicBezTo>
                    <a:cubicBezTo>
                      <a:pt x="536" y="92"/>
                      <a:pt x="461" y="17"/>
                      <a:pt x="348" y="4"/>
                    </a:cubicBezTo>
                    <a:cubicBezTo>
                      <a:pt x="334" y="2"/>
                      <a:pt x="320" y="1"/>
                      <a:pt x="3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93" name="Google Shape;9293;p43"/>
              <p:cNvSpPr/>
              <p:nvPr/>
            </p:nvSpPr>
            <p:spPr>
              <a:xfrm>
                <a:off x="4322050" y="3292300"/>
                <a:ext cx="15775" cy="14375"/>
              </a:xfrm>
              <a:custGeom>
                <a:rect b="b" l="l" r="r" t="t"/>
                <a:pathLst>
                  <a:path extrusionOk="0" h="575" w="631">
                    <a:moveTo>
                      <a:pt x="327" y="0"/>
                    </a:moveTo>
                    <a:cubicBezTo>
                      <a:pt x="245" y="0"/>
                      <a:pt x="161" y="35"/>
                      <a:pt x="100" y="110"/>
                    </a:cubicBezTo>
                    <a:cubicBezTo>
                      <a:pt x="0" y="235"/>
                      <a:pt x="25" y="410"/>
                      <a:pt x="150" y="510"/>
                    </a:cubicBezTo>
                    <a:cubicBezTo>
                      <a:pt x="206" y="555"/>
                      <a:pt x="268" y="575"/>
                      <a:pt x="329" y="575"/>
                    </a:cubicBezTo>
                    <a:cubicBezTo>
                      <a:pt x="486" y="575"/>
                      <a:pt x="631" y="440"/>
                      <a:pt x="612" y="260"/>
                    </a:cubicBezTo>
                    <a:cubicBezTo>
                      <a:pt x="597" y="96"/>
                      <a:pt x="464" y="0"/>
                      <a:pt x="3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94" name="Google Shape;9294;p43"/>
              <p:cNvSpPr/>
              <p:nvPr/>
            </p:nvSpPr>
            <p:spPr>
              <a:xfrm>
                <a:off x="4268775" y="3337100"/>
                <a:ext cx="18925" cy="14550"/>
              </a:xfrm>
              <a:custGeom>
                <a:rect b="b" l="l" r="r" t="t"/>
                <a:pathLst>
                  <a:path extrusionOk="0" h="582" w="757">
                    <a:moveTo>
                      <a:pt x="371" y="1"/>
                    </a:moveTo>
                    <a:cubicBezTo>
                      <a:pt x="291" y="1"/>
                      <a:pt x="212" y="35"/>
                      <a:pt x="157" y="105"/>
                    </a:cubicBezTo>
                    <a:cubicBezTo>
                      <a:pt x="1" y="297"/>
                      <a:pt x="133" y="581"/>
                      <a:pt x="376" y="581"/>
                    </a:cubicBezTo>
                    <a:cubicBezTo>
                      <a:pt x="386" y="581"/>
                      <a:pt x="396" y="581"/>
                      <a:pt x="407" y="580"/>
                    </a:cubicBezTo>
                    <a:cubicBezTo>
                      <a:pt x="657" y="555"/>
                      <a:pt x="756" y="230"/>
                      <a:pt x="557" y="67"/>
                    </a:cubicBezTo>
                    <a:cubicBezTo>
                      <a:pt x="501" y="23"/>
                      <a:pt x="436" y="1"/>
                      <a:pt x="3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95" name="Google Shape;9295;p43"/>
              <p:cNvSpPr/>
              <p:nvPr/>
            </p:nvSpPr>
            <p:spPr>
              <a:xfrm>
                <a:off x="4349525" y="3326200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09" y="0"/>
                    </a:moveTo>
                    <a:cubicBezTo>
                      <a:pt x="277" y="0"/>
                      <a:pt x="245" y="5"/>
                      <a:pt x="213" y="16"/>
                    </a:cubicBezTo>
                    <a:cubicBezTo>
                      <a:pt x="76" y="78"/>
                      <a:pt x="1" y="241"/>
                      <a:pt x="51" y="391"/>
                    </a:cubicBezTo>
                    <a:cubicBezTo>
                      <a:pt x="100" y="509"/>
                      <a:pt x="212" y="581"/>
                      <a:pt x="331" y="581"/>
                    </a:cubicBezTo>
                    <a:cubicBezTo>
                      <a:pt x="363" y="581"/>
                      <a:pt x="394" y="576"/>
                      <a:pt x="426" y="566"/>
                    </a:cubicBezTo>
                    <a:cubicBezTo>
                      <a:pt x="576" y="503"/>
                      <a:pt x="651" y="341"/>
                      <a:pt x="588" y="191"/>
                    </a:cubicBezTo>
                    <a:cubicBezTo>
                      <a:pt x="549" y="72"/>
                      <a:pt x="431" y="0"/>
                      <a:pt x="3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96" name="Google Shape;9296;p43"/>
              <p:cNvSpPr/>
              <p:nvPr/>
            </p:nvSpPr>
            <p:spPr>
              <a:xfrm>
                <a:off x="4415925" y="3328375"/>
                <a:ext cx="18925" cy="14525"/>
              </a:xfrm>
              <a:custGeom>
                <a:rect b="b" l="l" r="r" t="t"/>
                <a:pathLst>
                  <a:path extrusionOk="0" h="581" w="757">
                    <a:moveTo>
                      <a:pt x="376" y="1"/>
                    </a:moveTo>
                    <a:cubicBezTo>
                      <a:pt x="294" y="1"/>
                      <a:pt x="213" y="38"/>
                      <a:pt x="157" y="116"/>
                    </a:cubicBezTo>
                    <a:cubicBezTo>
                      <a:pt x="1" y="308"/>
                      <a:pt x="144" y="580"/>
                      <a:pt x="376" y="580"/>
                    </a:cubicBezTo>
                    <a:cubicBezTo>
                      <a:pt x="386" y="580"/>
                      <a:pt x="396" y="580"/>
                      <a:pt x="407" y="579"/>
                    </a:cubicBezTo>
                    <a:cubicBezTo>
                      <a:pt x="669" y="554"/>
                      <a:pt x="756" y="229"/>
                      <a:pt x="557" y="66"/>
                    </a:cubicBezTo>
                    <a:cubicBezTo>
                      <a:pt x="502" y="23"/>
                      <a:pt x="439" y="1"/>
                      <a:pt x="3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97" name="Google Shape;9297;p43"/>
              <p:cNvSpPr/>
              <p:nvPr/>
            </p:nvSpPr>
            <p:spPr>
              <a:xfrm>
                <a:off x="4396700" y="3365075"/>
                <a:ext cx="16600" cy="14575"/>
              </a:xfrm>
              <a:custGeom>
                <a:rect b="b" l="l" r="r" t="t"/>
                <a:pathLst>
                  <a:path extrusionOk="0" h="583" w="664">
                    <a:moveTo>
                      <a:pt x="336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85"/>
                      <a:pt x="1" y="248"/>
                      <a:pt x="63" y="398"/>
                    </a:cubicBezTo>
                    <a:cubicBezTo>
                      <a:pt x="111" y="512"/>
                      <a:pt x="216" y="582"/>
                      <a:pt x="329" y="582"/>
                    </a:cubicBezTo>
                    <a:cubicBezTo>
                      <a:pt x="365" y="582"/>
                      <a:pt x="402" y="575"/>
                      <a:pt x="438" y="560"/>
                    </a:cubicBezTo>
                    <a:cubicBezTo>
                      <a:pt x="588" y="498"/>
                      <a:pt x="663" y="335"/>
                      <a:pt x="601" y="185"/>
                    </a:cubicBezTo>
                    <a:cubicBezTo>
                      <a:pt x="563" y="71"/>
                      <a:pt x="453" y="1"/>
                      <a:pt x="3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98" name="Google Shape;9298;p43"/>
              <p:cNvSpPr/>
              <p:nvPr/>
            </p:nvSpPr>
            <p:spPr>
              <a:xfrm>
                <a:off x="4392325" y="3258750"/>
                <a:ext cx="16375" cy="14300"/>
              </a:xfrm>
              <a:custGeom>
                <a:rect b="b" l="l" r="r" t="t"/>
                <a:pathLst>
                  <a:path extrusionOk="0" h="572" w="655">
                    <a:moveTo>
                      <a:pt x="308" y="1"/>
                    </a:moveTo>
                    <a:cubicBezTo>
                      <a:pt x="172" y="1"/>
                      <a:pt x="36" y="91"/>
                      <a:pt x="13" y="252"/>
                    </a:cubicBezTo>
                    <a:cubicBezTo>
                      <a:pt x="1" y="327"/>
                      <a:pt x="26" y="402"/>
                      <a:pt x="63" y="464"/>
                    </a:cubicBezTo>
                    <a:lnTo>
                      <a:pt x="76" y="464"/>
                    </a:lnTo>
                    <a:cubicBezTo>
                      <a:pt x="136" y="540"/>
                      <a:pt x="216" y="572"/>
                      <a:pt x="294" y="572"/>
                    </a:cubicBezTo>
                    <a:cubicBezTo>
                      <a:pt x="477" y="572"/>
                      <a:pt x="654" y="399"/>
                      <a:pt x="576" y="189"/>
                    </a:cubicBezTo>
                    <a:cubicBezTo>
                      <a:pt x="563" y="164"/>
                      <a:pt x="551" y="139"/>
                      <a:pt x="538" y="114"/>
                    </a:cubicBezTo>
                    <a:cubicBezTo>
                      <a:pt x="480" y="37"/>
                      <a:pt x="394" y="1"/>
                      <a:pt x="3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99" name="Google Shape;9299;p43"/>
              <p:cNvSpPr/>
              <p:nvPr/>
            </p:nvSpPr>
            <p:spPr>
              <a:xfrm>
                <a:off x="4378600" y="3304650"/>
                <a:ext cx="16250" cy="14375"/>
              </a:xfrm>
              <a:custGeom>
                <a:rect b="b" l="l" r="r" t="t"/>
                <a:pathLst>
                  <a:path extrusionOk="0" h="575" w="650">
                    <a:moveTo>
                      <a:pt x="319" y="0"/>
                    </a:moveTo>
                    <a:cubicBezTo>
                      <a:pt x="288" y="0"/>
                      <a:pt x="256" y="5"/>
                      <a:pt x="225" y="16"/>
                    </a:cubicBezTo>
                    <a:cubicBezTo>
                      <a:pt x="75" y="78"/>
                      <a:pt x="0" y="240"/>
                      <a:pt x="63" y="390"/>
                    </a:cubicBezTo>
                    <a:cubicBezTo>
                      <a:pt x="100" y="504"/>
                      <a:pt x="211" y="575"/>
                      <a:pt x="327" y="575"/>
                    </a:cubicBezTo>
                    <a:cubicBezTo>
                      <a:pt x="364" y="575"/>
                      <a:pt x="401" y="568"/>
                      <a:pt x="437" y="553"/>
                    </a:cubicBezTo>
                    <a:cubicBezTo>
                      <a:pt x="575" y="503"/>
                      <a:pt x="650" y="328"/>
                      <a:pt x="600" y="191"/>
                    </a:cubicBezTo>
                    <a:cubicBezTo>
                      <a:pt x="550" y="72"/>
                      <a:pt x="438" y="0"/>
                      <a:pt x="3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00" name="Google Shape;9300;p43"/>
              <p:cNvSpPr/>
              <p:nvPr/>
            </p:nvSpPr>
            <p:spPr>
              <a:xfrm>
                <a:off x="4257675" y="3459975"/>
                <a:ext cx="17425" cy="14450"/>
              </a:xfrm>
              <a:custGeom>
                <a:rect b="b" l="l" r="r" t="t"/>
                <a:pathLst>
                  <a:path extrusionOk="0" h="578" w="697">
                    <a:moveTo>
                      <a:pt x="350" y="1"/>
                    </a:moveTo>
                    <a:cubicBezTo>
                      <a:pt x="254" y="1"/>
                      <a:pt x="159" y="48"/>
                      <a:pt x="101" y="138"/>
                    </a:cubicBezTo>
                    <a:cubicBezTo>
                      <a:pt x="1" y="313"/>
                      <a:pt x="101" y="538"/>
                      <a:pt x="313" y="576"/>
                    </a:cubicBezTo>
                    <a:cubicBezTo>
                      <a:pt x="325" y="577"/>
                      <a:pt x="336" y="578"/>
                      <a:pt x="347" y="578"/>
                    </a:cubicBezTo>
                    <a:cubicBezTo>
                      <a:pt x="544" y="578"/>
                      <a:pt x="697" y="377"/>
                      <a:pt x="626" y="188"/>
                    </a:cubicBezTo>
                    <a:cubicBezTo>
                      <a:pt x="613" y="163"/>
                      <a:pt x="601" y="138"/>
                      <a:pt x="588" y="126"/>
                    </a:cubicBezTo>
                    <a:cubicBezTo>
                      <a:pt x="528" y="42"/>
                      <a:pt x="439" y="1"/>
                      <a:pt x="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01" name="Google Shape;9301;p43"/>
              <p:cNvSpPr/>
              <p:nvPr/>
            </p:nvSpPr>
            <p:spPr>
              <a:xfrm>
                <a:off x="4262875" y="3422725"/>
                <a:ext cx="17025" cy="12900"/>
              </a:xfrm>
              <a:custGeom>
                <a:rect b="b" l="l" r="r" t="t"/>
                <a:pathLst>
                  <a:path extrusionOk="0" h="516" w="681">
                    <a:moveTo>
                      <a:pt x="490" y="0"/>
                    </a:moveTo>
                    <a:cubicBezTo>
                      <a:pt x="281" y="0"/>
                      <a:pt x="0" y="286"/>
                      <a:pt x="205" y="454"/>
                    </a:cubicBezTo>
                    <a:cubicBezTo>
                      <a:pt x="257" y="495"/>
                      <a:pt x="318" y="515"/>
                      <a:pt x="379" y="515"/>
                    </a:cubicBezTo>
                    <a:cubicBezTo>
                      <a:pt x="463" y="515"/>
                      <a:pt x="547" y="477"/>
                      <a:pt x="605" y="404"/>
                    </a:cubicBezTo>
                    <a:cubicBezTo>
                      <a:pt x="655" y="341"/>
                      <a:pt x="680" y="266"/>
                      <a:pt x="668" y="191"/>
                    </a:cubicBezTo>
                    <a:cubicBezTo>
                      <a:pt x="668" y="166"/>
                      <a:pt x="668" y="141"/>
                      <a:pt x="655" y="116"/>
                    </a:cubicBezTo>
                    <a:cubicBezTo>
                      <a:pt x="623" y="34"/>
                      <a:pt x="561" y="0"/>
                      <a:pt x="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02" name="Google Shape;9302;p43"/>
              <p:cNvSpPr/>
              <p:nvPr/>
            </p:nvSpPr>
            <p:spPr>
              <a:xfrm>
                <a:off x="4231450" y="3400275"/>
                <a:ext cx="17400" cy="14475"/>
              </a:xfrm>
              <a:custGeom>
                <a:rect b="b" l="l" r="r" t="t"/>
                <a:pathLst>
                  <a:path extrusionOk="0" h="579" w="696">
                    <a:moveTo>
                      <a:pt x="361" y="0"/>
                    </a:moveTo>
                    <a:cubicBezTo>
                      <a:pt x="263" y="0"/>
                      <a:pt x="165" y="47"/>
                      <a:pt x="113" y="140"/>
                    </a:cubicBezTo>
                    <a:cubicBezTo>
                      <a:pt x="0" y="314"/>
                      <a:pt x="113" y="539"/>
                      <a:pt x="313" y="577"/>
                    </a:cubicBezTo>
                    <a:cubicBezTo>
                      <a:pt x="325" y="578"/>
                      <a:pt x="337" y="579"/>
                      <a:pt x="348" y="579"/>
                    </a:cubicBezTo>
                    <a:cubicBezTo>
                      <a:pt x="554" y="579"/>
                      <a:pt x="696" y="379"/>
                      <a:pt x="625" y="189"/>
                    </a:cubicBezTo>
                    <a:cubicBezTo>
                      <a:pt x="612" y="165"/>
                      <a:pt x="600" y="140"/>
                      <a:pt x="587" y="115"/>
                    </a:cubicBezTo>
                    <a:cubicBezTo>
                      <a:pt x="534" y="38"/>
                      <a:pt x="448" y="0"/>
                      <a:pt x="3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03" name="Google Shape;9303;p43"/>
              <p:cNvSpPr/>
              <p:nvPr/>
            </p:nvSpPr>
            <p:spPr>
              <a:xfrm>
                <a:off x="4207575" y="3334625"/>
                <a:ext cx="17375" cy="12975"/>
              </a:xfrm>
              <a:custGeom>
                <a:rect b="b" l="l" r="r" t="t"/>
                <a:pathLst>
                  <a:path extrusionOk="0" h="519" w="695">
                    <a:moveTo>
                      <a:pt x="490" y="0"/>
                    </a:moveTo>
                    <a:cubicBezTo>
                      <a:pt x="282" y="0"/>
                      <a:pt x="0" y="286"/>
                      <a:pt x="205" y="454"/>
                    </a:cubicBezTo>
                    <a:cubicBezTo>
                      <a:pt x="261" y="499"/>
                      <a:pt x="323" y="519"/>
                      <a:pt x="385" y="519"/>
                    </a:cubicBezTo>
                    <a:cubicBezTo>
                      <a:pt x="545" y="519"/>
                      <a:pt x="695" y="381"/>
                      <a:pt x="668" y="191"/>
                    </a:cubicBezTo>
                    <a:cubicBezTo>
                      <a:pt x="668" y="166"/>
                      <a:pt x="668" y="141"/>
                      <a:pt x="655" y="116"/>
                    </a:cubicBezTo>
                    <a:cubicBezTo>
                      <a:pt x="623" y="34"/>
                      <a:pt x="561" y="0"/>
                      <a:pt x="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04" name="Google Shape;9304;p43"/>
              <p:cNvSpPr/>
              <p:nvPr/>
            </p:nvSpPr>
            <p:spPr>
              <a:xfrm>
                <a:off x="4233975" y="3361050"/>
                <a:ext cx="19250" cy="14650"/>
              </a:xfrm>
              <a:custGeom>
                <a:rect b="b" l="l" r="r" t="t"/>
                <a:pathLst>
                  <a:path extrusionOk="0" h="586" w="770">
                    <a:moveTo>
                      <a:pt x="399" y="1"/>
                    </a:moveTo>
                    <a:cubicBezTo>
                      <a:pt x="63" y="1"/>
                      <a:pt x="1" y="549"/>
                      <a:pt x="386" y="584"/>
                    </a:cubicBezTo>
                    <a:cubicBezTo>
                      <a:pt x="398" y="585"/>
                      <a:pt x="409" y="586"/>
                      <a:pt x="421" y="586"/>
                    </a:cubicBezTo>
                    <a:cubicBezTo>
                      <a:pt x="617" y="586"/>
                      <a:pt x="770" y="386"/>
                      <a:pt x="699" y="196"/>
                    </a:cubicBezTo>
                    <a:cubicBezTo>
                      <a:pt x="686" y="171"/>
                      <a:pt x="674" y="146"/>
                      <a:pt x="661" y="121"/>
                    </a:cubicBezTo>
                    <a:cubicBezTo>
                      <a:pt x="611" y="59"/>
                      <a:pt x="549" y="21"/>
                      <a:pt x="474" y="9"/>
                    </a:cubicBezTo>
                    <a:cubicBezTo>
                      <a:pt x="448" y="3"/>
                      <a:pt x="423" y="1"/>
                      <a:pt x="3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05" name="Google Shape;9305;p43"/>
              <p:cNvSpPr/>
              <p:nvPr/>
            </p:nvSpPr>
            <p:spPr>
              <a:xfrm>
                <a:off x="4378900" y="3344875"/>
                <a:ext cx="17600" cy="14625"/>
              </a:xfrm>
              <a:custGeom>
                <a:rect b="b" l="l" r="r" t="t"/>
                <a:pathLst>
                  <a:path extrusionOk="0" h="585" w="704">
                    <a:moveTo>
                      <a:pt x="384" y="1"/>
                    </a:moveTo>
                    <a:cubicBezTo>
                      <a:pt x="327" y="1"/>
                      <a:pt x="267" y="18"/>
                      <a:pt x="213" y="56"/>
                    </a:cubicBezTo>
                    <a:cubicBezTo>
                      <a:pt x="1" y="206"/>
                      <a:pt x="88" y="531"/>
                      <a:pt x="338" y="581"/>
                    </a:cubicBezTo>
                    <a:cubicBezTo>
                      <a:pt x="353" y="583"/>
                      <a:pt x="368" y="584"/>
                      <a:pt x="383" y="584"/>
                    </a:cubicBezTo>
                    <a:cubicBezTo>
                      <a:pt x="527" y="584"/>
                      <a:pt x="653" y="478"/>
                      <a:pt x="675" y="331"/>
                    </a:cubicBezTo>
                    <a:cubicBezTo>
                      <a:pt x="703" y="145"/>
                      <a:pt x="551" y="1"/>
                      <a:pt x="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06" name="Google Shape;9306;p43"/>
              <p:cNvSpPr/>
              <p:nvPr/>
            </p:nvSpPr>
            <p:spPr>
              <a:xfrm>
                <a:off x="4313300" y="3330800"/>
                <a:ext cx="17400" cy="14600"/>
              </a:xfrm>
              <a:custGeom>
                <a:rect b="b" l="l" r="r" t="t"/>
                <a:pathLst>
                  <a:path extrusionOk="0" h="584" w="696">
                    <a:moveTo>
                      <a:pt x="349" y="0"/>
                    </a:moveTo>
                    <a:cubicBezTo>
                      <a:pt x="254" y="0"/>
                      <a:pt x="158" y="47"/>
                      <a:pt x="100" y="144"/>
                    </a:cubicBezTo>
                    <a:cubicBezTo>
                      <a:pt x="0" y="319"/>
                      <a:pt x="100" y="544"/>
                      <a:pt x="313" y="582"/>
                    </a:cubicBezTo>
                    <a:cubicBezTo>
                      <a:pt x="324" y="583"/>
                      <a:pt x="336" y="584"/>
                      <a:pt x="347" y="584"/>
                    </a:cubicBezTo>
                    <a:cubicBezTo>
                      <a:pt x="543" y="584"/>
                      <a:pt x="696" y="383"/>
                      <a:pt x="625" y="194"/>
                    </a:cubicBezTo>
                    <a:cubicBezTo>
                      <a:pt x="613" y="169"/>
                      <a:pt x="600" y="144"/>
                      <a:pt x="588" y="119"/>
                    </a:cubicBezTo>
                    <a:cubicBezTo>
                      <a:pt x="527" y="41"/>
                      <a:pt x="438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07" name="Google Shape;9307;p43"/>
              <p:cNvSpPr/>
              <p:nvPr/>
            </p:nvSpPr>
            <p:spPr>
              <a:xfrm>
                <a:off x="4332400" y="3399950"/>
                <a:ext cx="16375" cy="11775"/>
              </a:xfrm>
              <a:custGeom>
                <a:rect b="b" l="l" r="r" t="t"/>
                <a:pathLst>
                  <a:path extrusionOk="0" h="471" w="655">
                    <a:moveTo>
                      <a:pt x="313" y="1"/>
                    </a:moveTo>
                    <a:cubicBezTo>
                      <a:pt x="182" y="1"/>
                      <a:pt x="54" y="88"/>
                      <a:pt x="24" y="240"/>
                    </a:cubicBezTo>
                    <a:cubicBezTo>
                      <a:pt x="1" y="399"/>
                      <a:pt x="141" y="470"/>
                      <a:pt x="288" y="470"/>
                    </a:cubicBezTo>
                    <a:cubicBezTo>
                      <a:pt x="465" y="470"/>
                      <a:pt x="654" y="367"/>
                      <a:pt x="586" y="190"/>
                    </a:cubicBezTo>
                    <a:cubicBezTo>
                      <a:pt x="573" y="165"/>
                      <a:pt x="561" y="140"/>
                      <a:pt x="548" y="115"/>
                    </a:cubicBezTo>
                    <a:cubicBezTo>
                      <a:pt x="485" y="37"/>
                      <a:pt x="398" y="1"/>
                      <a:pt x="31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08" name="Google Shape;9308;p43"/>
              <p:cNvSpPr/>
              <p:nvPr/>
            </p:nvSpPr>
            <p:spPr>
              <a:xfrm>
                <a:off x="4268725" y="3381575"/>
                <a:ext cx="18725" cy="14475"/>
              </a:xfrm>
              <a:custGeom>
                <a:rect b="b" l="l" r="r" t="t"/>
                <a:pathLst>
                  <a:path extrusionOk="0" h="579" w="749">
                    <a:moveTo>
                      <a:pt x="406" y="1"/>
                    </a:moveTo>
                    <a:cubicBezTo>
                      <a:pt x="198" y="1"/>
                      <a:pt x="1" y="238"/>
                      <a:pt x="171" y="463"/>
                    </a:cubicBezTo>
                    <a:cubicBezTo>
                      <a:pt x="233" y="544"/>
                      <a:pt x="315" y="578"/>
                      <a:pt x="395" y="578"/>
                    </a:cubicBezTo>
                    <a:cubicBezTo>
                      <a:pt x="575" y="578"/>
                      <a:pt x="749" y="404"/>
                      <a:pt x="671" y="188"/>
                    </a:cubicBezTo>
                    <a:cubicBezTo>
                      <a:pt x="659" y="163"/>
                      <a:pt x="646" y="150"/>
                      <a:pt x="634" y="125"/>
                    </a:cubicBezTo>
                    <a:cubicBezTo>
                      <a:pt x="570" y="37"/>
                      <a:pt x="487" y="1"/>
                      <a:pt x="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09" name="Google Shape;9309;p43"/>
              <p:cNvSpPr/>
              <p:nvPr/>
            </p:nvSpPr>
            <p:spPr>
              <a:xfrm>
                <a:off x="4241175" y="3315300"/>
                <a:ext cx="18275" cy="14500"/>
              </a:xfrm>
              <a:custGeom>
                <a:rect b="b" l="l" r="r" t="t"/>
                <a:pathLst>
                  <a:path extrusionOk="0" h="580" w="731">
                    <a:moveTo>
                      <a:pt x="381" y="0"/>
                    </a:moveTo>
                    <a:cubicBezTo>
                      <a:pt x="186" y="0"/>
                      <a:pt x="1" y="207"/>
                      <a:pt x="123" y="427"/>
                    </a:cubicBezTo>
                    <a:cubicBezTo>
                      <a:pt x="179" y="534"/>
                      <a:pt x="273" y="579"/>
                      <a:pt x="367" y="579"/>
                    </a:cubicBezTo>
                    <a:cubicBezTo>
                      <a:pt x="548" y="579"/>
                      <a:pt x="731" y="411"/>
                      <a:pt x="648" y="189"/>
                    </a:cubicBezTo>
                    <a:cubicBezTo>
                      <a:pt x="636" y="164"/>
                      <a:pt x="623" y="139"/>
                      <a:pt x="611" y="127"/>
                    </a:cubicBezTo>
                    <a:cubicBezTo>
                      <a:pt x="548" y="38"/>
                      <a:pt x="463" y="0"/>
                      <a:pt x="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10" name="Google Shape;9310;p43"/>
              <p:cNvSpPr/>
              <p:nvPr/>
            </p:nvSpPr>
            <p:spPr>
              <a:xfrm>
                <a:off x="4293600" y="3446000"/>
                <a:ext cx="15450" cy="14425"/>
              </a:xfrm>
              <a:custGeom>
                <a:rect b="b" l="l" r="r" t="t"/>
                <a:pathLst>
                  <a:path extrusionOk="0" h="577" w="618">
                    <a:moveTo>
                      <a:pt x="296" y="0"/>
                    </a:moveTo>
                    <a:cubicBezTo>
                      <a:pt x="164" y="0"/>
                      <a:pt x="33" y="85"/>
                      <a:pt x="13" y="247"/>
                    </a:cubicBezTo>
                    <a:cubicBezTo>
                      <a:pt x="1" y="322"/>
                      <a:pt x="13" y="397"/>
                      <a:pt x="63" y="460"/>
                    </a:cubicBezTo>
                    <a:cubicBezTo>
                      <a:pt x="120" y="541"/>
                      <a:pt x="201" y="576"/>
                      <a:pt x="282" y="576"/>
                    </a:cubicBezTo>
                    <a:cubicBezTo>
                      <a:pt x="449" y="576"/>
                      <a:pt x="618" y="425"/>
                      <a:pt x="576" y="223"/>
                    </a:cubicBezTo>
                    <a:cubicBezTo>
                      <a:pt x="540" y="73"/>
                      <a:pt x="417" y="0"/>
                      <a:pt x="2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11" name="Google Shape;9311;p43"/>
              <p:cNvSpPr/>
              <p:nvPr/>
            </p:nvSpPr>
            <p:spPr>
              <a:xfrm>
                <a:off x="4353600" y="3273725"/>
                <a:ext cx="15850" cy="14500"/>
              </a:xfrm>
              <a:custGeom>
                <a:rect b="b" l="l" r="r" t="t"/>
                <a:pathLst>
                  <a:path extrusionOk="0" h="580" w="634">
                    <a:moveTo>
                      <a:pt x="296" y="1"/>
                    </a:moveTo>
                    <a:cubicBezTo>
                      <a:pt x="165" y="1"/>
                      <a:pt x="36" y="88"/>
                      <a:pt x="13" y="240"/>
                    </a:cubicBezTo>
                    <a:cubicBezTo>
                      <a:pt x="0" y="315"/>
                      <a:pt x="13" y="390"/>
                      <a:pt x="63" y="453"/>
                    </a:cubicBezTo>
                    <a:cubicBezTo>
                      <a:pt x="100" y="515"/>
                      <a:pt x="175" y="565"/>
                      <a:pt x="250" y="578"/>
                    </a:cubicBezTo>
                    <a:cubicBezTo>
                      <a:pt x="262" y="579"/>
                      <a:pt x="273" y="580"/>
                      <a:pt x="284" y="580"/>
                    </a:cubicBezTo>
                    <a:cubicBezTo>
                      <a:pt x="481" y="580"/>
                      <a:pt x="634" y="379"/>
                      <a:pt x="563" y="178"/>
                    </a:cubicBezTo>
                    <a:cubicBezTo>
                      <a:pt x="550" y="153"/>
                      <a:pt x="538" y="140"/>
                      <a:pt x="525" y="115"/>
                    </a:cubicBezTo>
                    <a:cubicBezTo>
                      <a:pt x="466" y="37"/>
                      <a:pt x="381" y="1"/>
                      <a:pt x="2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12" name="Google Shape;9312;p43"/>
              <p:cNvSpPr/>
              <p:nvPr/>
            </p:nvSpPr>
            <p:spPr>
              <a:xfrm>
                <a:off x="4418900" y="3288600"/>
                <a:ext cx="14900" cy="13925"/>
              </a:xfrm>
              <a:custGeom>
                <a:rect b="b" l="l" r="r" t="t"/>
                <a:pathLst>
                  <a:path extrusionOk="0" h="557" w="596">
                    <a:moveTo>
                      <a:pt x="287" y="1"/>
                    </a:moveTo>
                    <a:cubicBezTo>
                      <a:pt x="166" y="1"/>
                      <a:pt x="46" y="73"/>
                      <a:pt x="13" y="233"/>
                    </a:cubicBezTo>
                    <a:cubicBezTo>
                      <a:pt x="0" y="308"/>
                      <a:pt x="13" y="383"/>
                      <a:pt x="63" y="445"/>
                    </a:cubicBezTo>
                    <a:cubicBezTo>
                      <a:pt x="122" y="521"/>
                      <a:pt x="208" y="557"/>
                      <a:pt x="293" y="557"/>
                    </a:cubicBezTo>
                    <a:cubicBezTo>
                      <a:pt x="403" y="557"/>
                      <a:pt x="513" y="496"/>
                      <a:pt x="562" y="383"/>
                    </a:cubicBezTo>
                    <a:cubicBezTo>
                      <a:pt x="575" y="358"/>
                      <a:pt x="575" y="333"/>
                      <a:pt x="575" y="320"/>
                    </a:cubicBezTo>
                    <a:cubicBezTo>
                      <a:pt x="596" y="117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13" name="Google Shape;9313;p43"/>
              <p:cNvSpPr/>
              <p:nvPr/>
            </p:nvSpPr>
            <p:spPr>
              <a:xfrm>
                <a:off x="4408575" y="3404450"/>
                <a:ext cx="16600" cy="14425"/>
              </a:xfrm>
              <a:custGeom>
                <a:rect b="b" l="l" r="r" t="t"/>
                <a:pathLst>
                  <a:path extrusionOk="0" h="577" w="664">
                    <a:moveTo>
                      <a:pt x="336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63" y="397"/>
                    </a:cubicBezTo>
                    <a:cubicBezTo>
                      <a:pt x="111" y="513"/>
                      <a:pt x="219" y="577"/>
                      <a:pt x="335" y="577"/>
                    </a:cubicBezTo>
                    <a:cubicBezTo>
                      <a:pt x="369" y="577"/>
                      <a:pt x="404" y="571"/>
                      <a:pt x="438" y="560"/>
                    </a:cubicBezTo>
                    <a:cubicBezTo>
                      <a:pt x="588" y="497"/>
                      <a:pt x="663" y="335"/>
                      <a:pt x="601" y="185"/>
                    </a:cubicBezTo>
                    <a:cubicBezTo>
                      <a:pt x="563" y="71"/>
                      <a:pt x="453" y="0"/>
                      <a:pt x="3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14" name="Google Shape;9314;p43"/>
              <p:cNvSpPr/>
              <p:nvPr/>
            </p:nvSpPr>
            <p:spPr>
              <a:xfrm>
                <a:off x="4285325" y="3489000"/>
                <a:ext cx="18475" cy="15250"/>
              </a:xfrm>
              <a:custGeom>
                <a:rect b="b" l="l" r="r" t="t"/>
                <a:pathLst>
                  <a:path extrusionOk="0" h="610" w="739">
                    <a:moveTo>
                      <a:pt x="352" y="1"/>
                    </a:moveTo>
                    <a:cubicBezTo>
                      <a:pt x="168" y="1"/>
                      <a:pt x="1" y="185"/>
                      <a:pt x="82" y="402"/>
                    </a:cubicBezTo>
                    <a:cubicBezTo>
                      <a:pt x="128" y="549"/>
                      <a:pt x="237" y="609"/>
                      <a:pt x="348" y="609"/>
                    </a:cubicBezTo>
                    <a:cubicBezTo>
                      <a:pt x="541" y="609"/>
                      <a:pt x="738" y="427"/>
                      <a:pt x="619" y="190"/>
                    </a:cubicBezTo>
                    <a:cubicBezTo>
                      <a:pt x="607" y="152"/>
                      <a:pt x="582" y="115"/>
                      <a:pt x="557" y="90"/>
                    </a:cubicBezTo>
                    <a:cubicBezTo>
                      <a:pt x="495" y="27"/>
                      <a:pt x="422" y="1"/>
                      <a:pt x="3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15" name="Google Shape;9315;p43"/>
              <p:cNvSpPr/>
              <p:nvPr/>
            </p:nvSpPr>
            <p:spPr>
              <a:xfrm>
                <a:off x="4397375" y="3436225"/>
                <a:ext cx="17475" cy="14625"/>
              </a:xfrm>
              <a:custGeom>
                <a:rect b="b" l="l" r="r" t="t"/>
                <a:pathLst>
                  <a:path extrusionOk="0" h="585" w="699">
                    <a:moveTo>
                      <a:pt x="355" y="1"/>
                    </a:moveTo>
                    <a:cubicBezTo>
                      <a:pt x="141" y="1"/>
                      <a:pt x="1" y="207"/>
                      <a:pt x="74" y="401"/>
                    </a:cubicBezTo>
                    <a:cubicBezTo>
                      <a:pt x="127" y="522"/>
                      <a:pt x="238" y="585"/>
                      <a:pt x="349" y="585"/>
                    </a:cubicBezTo>
                    <a:cubicBezTo>
                      <a:pt x="445" y="585"/>
                      <a:pt x="541" y="537"/>
                      <a:pt x="599" y="439"/>
                    </a:cubicBezTo>
                    <a:cubicBezTo>
                      <a:pt x="699" y="251"/>
                      <a:pt x="586" y="14"/>
                      <a:pt x="374" y="1"/>
                    </a:cubicBezTo>
                    <a:cubicBezTo>
                      <a:pt x="367" y="1"/>
                      <a:pt x="361" y="1"/>
                      <a:pt x="3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16" name="Google Shape;9316;p43"/>
              <p:cNvSpPr/>
              <p:nvPr/>
            </p:nvSpPr>
            <p:spPr>
              <a:xfrm>
                <a:off x="4250775" y="3284275"/>
                <a:ext cx="17825" cy="14725"/>
              </a:xfrm>
              <a:custGeom>
                <a:rect b="b" l="l" r="r" t="t"/>
                <a:pathLst>
                  <a:path extrusionOk="0" h="589" w="713">
                    <a:moveTo>
                      <a:pt x="350" y="0"/>
                    </a:moveTo>
                    <a:cubicBezTo>
                      <a:pt x="176" y="0"/>
                      <a:pt x="1" y="157"/>
                      <a:pt x="64" y="381"/>
                    </a:cubicBezTo>
                    <a:cubicBezTo>
                      <a:pt x="106" y="527"/>
                      <a:pt x="212" y="588"/>
                      <a:pt x="322" y="588"/>
                    </a:cubicBezTo>
                    <a:cubicBezTo>
                      <a:pt x="512" y="588"/>
                      <a:pt x="713" y="406"/>
                      <a:pt x="602" y="168"/>
                    </a:cubicBezTo>
                    <a:cubicBezTo>
                      <a:pt x="547" y="51"/>
                      <a:pt x="449" y="0"/>
                      <a:pt x="3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17" name="Google Shape;9317;p43"/>
              <p:cNvSpPr/>
              <p:nvPr/>
            </p:nvSpPr>
            <p:spPr>
              <a:xfrm>
                <a:off x="4363900" y="3240425"/>
                <a:ext cx="14825" cy="14375"/>
              </a:xfrm>
              <a:custGeom>
                <a:rect b="b" l="l" r="r" t="t"/>
                <a:pathLst>
                  <a:path extrusionOk="0" h="575" w="593">
                    <a:moveTo>
                      <a:pt x="289" y="1"/>
                    </a:moveTo>
                    <a:cubicBezTo>
                      <a:pt x="156" y="1"/>
                      <a:pt x="20" y="88"/>
                      <a:pt x="1" y="260"/>
                    </a:cubicBezTo>
                    <a:cubicBezTo>
                      <a:pt x="1" y="298"/>
                      <a:pt x="1" y="348"/>
                      <a:pt x="13" y="385"/>
                    </a:cubicBezTo>
                    <a:cubicBezTo>
                      <a:pt x="64" y="516"/>
                      <a:pt x="171" y="574"/>
                      <a:pt x="278" y="574"/>
                    </a:cubicBezTo>
                    <a:cubicBezTo>
                      <a:pt x="436" y="574"/>
                      <a:pt x="593" y="449"/>
                      <a:pt x="563" y="248"/>
                    </a:cubicBezTo>
                    <a:cubicBezTo>
                      <a:pt x="545" y="82"/>
                      <a:pt x="418" y="1"/>
                      <a:pt x="2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18" name="Google Shape;9318;p43"/>
              <p:cNvSpPr/>
              <p:nvPr/>
            </p:nvSpPr>
            <p:spPr>
              <a:xfrm>
                <a:off x="4286975" y="3265025"/>
                <a:ext cx="16350" cy="14200"/>
              </a:xfrm>
              <a:custGeom>
                <a:rect b="b" l="l" r="r" t="t"/>
                <a:pathLst>
                  <a:path extrusionOk="0" h="568" w="654">
                    <a:moveTo>
                      <a:pt x="373" y="0"/>
                    </a:moveTo>
                    <a:cubicBezTo>
                      <a:pt x="182" y="0"/>
                      <a:pt x="0" y="204"/>
                      <a:pt x="116" y="426"/>
                    </a:cubicBezTo>
                    <a:cubicBezTo>
                      <a:pt x="153" y="501"/>
                      <a:pt x="228" y="551"/>
                      <a:pt x="316" y="563"/>
                    </a:cubicBezTo>
                    <a:cubicBezTo>
                      <a:pt x="331" y="566"/>
                      <a:pt x="347" y="567"/>
                      <a:pt x="362" y="567"/>
                    </a:cubicBezTo>
                    <a:cubicBezTo>
                      <a:pt x="495" y="567"/>
                      <a:pt x="618" y="472"/>
                      <a:pt x="641" y="326"/>
                    </a:cubicBezTo>
                    <a:cubicBezTo>
                      <a:pt x="653" y="276"/>
                      <a:pt x="641" y="226"/>
                      <a:pt x="628" y="176"/>
                    </a:cubicBezTo>
                    <a:cubicBezTo>
                      <a:pt x="616" y="151"/>
                      <a:pt x="603" y="126"/>
                      <a:pt x="591" y="113"/>
                    </a:cubicBezTo>
                    <a:cubicBezTo>
                      <a:pt x="529" y="34"/>
                      <a:pt x="450" y="0"/>
                      <a:pt x="3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19" name="Google Shape;9319;p43"/>
              <p:cNvSpPr/>
              <p:nvPr/>
            </p:nvSpPr>
            <p:spPr>
              <a:xfrm>
                <a:off x="4253750" y="3497675"/>
                <a:ext cx="18025" cy="14225"/>
              </a:xfrm>
              <a:custGeom>
                <a:rect b="b" l="l" r="r" t="t"/>
                <a:pathLst>
                  <a:path extrusionOk="0" h="569" w="721">
                    <a:moveTo>
                      <a:pt x="393" y="1"/>
                    </a:moveTo>
                    <a:cubicBezTo>
                      <a:pt x="360" y="1"/>
                      <a:pt x="327" y="6"/>
                      <a:pt x="295" y="18"/>
                    </a:cubicBezTo>
                    <a:cubicBezTo>
                      <a:pt x="0" y="154"/>
                      <a:pt x="128" y="568"/>
                      <a:pt x="406" y="568"/>
                    </a:cubicBezTo>
                    <a:cubicBezTo>
                      <a:pt x="435" y="568"/>
                      <a:pt x="464" y="564"/>
                      <a:pt x="495" y="555"/>
                    </a:cubicBezTo>
                    <a:cubicBezTo>
                      <a:pt x="645" y="492"/>
                      <a:pt x="720" y="330"/>
                      <a:pt x="658" y="180"/>
                    </a:cubicBezTo>
                    <a:cubicBezTo>
                      <a:pt x="619" y="64"/>
                      <a:pt x="506" y="1"/>
                      <a:pt x="3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20" name="Google Shape;9320;p43"/>
              <p:cNvSpPr/>
              <p:nvPr/>
            </p:nvSpPr>
            <p:spPr>
              <a:xfrm>
                <a:off x="4402025" y="3222000"/>
                <a:ext cx="15650" cy="14325"/>
              </a:xfrm>
              <a:custGeom>
                <a:rect b="b" l="l" r="r" t="t"/>
                <a:pathLst>
                  <a:path extrusionOk="0" h="573" w="626">
                    <a:moveTo>
                      <a:pt x="309" y="0"/>
                    </a:moveTo>
                    <a:cubicBezTo>
                      <a:pt x="273" y="0"/>
                      <a:pt x="236" y="7"/>
                      <a:pt x="200" y="22"/>
                    </a:cubicBezTo>
                    <a:cubicBezTo>
                      <a:pt x="150" y="35"/>
                      <a:pt x="113" y="60"/>
                      <a:pt x="88" y="97"/>
                    </a:cubicBezTo>
                    <a:cubicBezTo>
                      <a:pt x="13" y="172"/>
                      <a:pt x="0" y="285"/>
                      <a:pt x="38" y="397"/>
                    </a:cubicBezTo>
                    <a:cubicBezTo>
                      <a:pt x="75" y="497"/>
                      <a:pt x="163" y="560"/>
                      <a:pt x="275" y="572"/>
                    </a:cubicBezTo>
                    <a:cubicBezTo>
                      <a:pt x="313" y="572"/>
                      <a:pt x="363" y="572"/>
                      <a:pt x="413" y="560"/>
                    </a:cubicBezTo>
                    <a:cubicBezTo>
                      <a:pt x="550" y="497"/>
                      <a:pt x="625" y="335"/>
                      <a:pt x="575" y="185"/>
                    </a:cubicBezTo>
                    <a:cubicBezTo>
                      <a:pt x="528" y="71"/>
                      <a:pt x="423" y="0"/>
                      <a:pt x="3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21" name="Google Shape;9321;p43"/>
              <p:cNvSpPr/>
              <p:nvPr/>
            </p:nvSpPr>
            <p:spPr>
              <a:xfrm>
                <a:off x="3265325" y="3627900"/>
                <a:ext cx="19200" cy="14850"/>
              </a:xfrm>
              <a:custGeom>
                <a:rect b="b" l="l" r="r" t="t"/>
                <a:pathLst>
                  <a:path extrusionOk="0" h="594" w="768">
                    <a:moveTo>
                      <a:pt x="436" y="0"/>
                    </a:moveTo>
                    <a:cubicBezTo>
                      <a:pt x="195" y="0"/>
                      <a:pt x="1" y="344"/>
                      <a:pt x="268" y="532"/>
                    </a:cubicBezTo>
                    <a:cubicBezTo>
                      <a:pt x="320" y="574"/>
                      <a:pt x="381" y="594"/>
                      <a:pt x="441" y="594"/>
                    </a:cubicBezTo>
                    <a:cubicBezTo>
                      <a:pt x="526" y="594"/>
                      <a:pt x="609" y="555"/>
                      <a:pt x="668" y="482"/>
                    </a:cubicBezTo>
                    <a:cubicBezTo>
                      <a:pt x="768" y="357"/>
                      <a:pt x="755" y="182"/>
                      <a:pt x="630" y="82"/>
                    </a:cubicBezTo>
                    <a:cubicBezTo>
                      <a:pt x="567" y="25"/>
                      <a:pt x="500" y="0"/>
                      <a:pt x="4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22" name="Google Shape;9322;p43"/>
              <p:cNvSpPr/>
              <p:nvPr/>
            </p:nvSpPr>
            <p:spPr>
              <a:xfrm>
                <a:off x="3272525" y="3595550"/>
                <a:ext cx="20125" cy="14475"/>
              </a:xfrm>
              <a:custGeom>
                <a:rect b="b" l="l" r="r" t="t"/>
                <a:pathLst>
                  <a:path extrusionOk="0" h="579" w="805">
                    <a:moveTo>
                      <a:pt x="406" y="1"/>
                    </a:moveTo>
                    <a:cubicBezTo>
                      <a:pt x="52" y="1"/>
                      <a:pt x="1" y="540"/>
                      <a:pt x="380" y="576"/>
                    </a:cubicBezTo>
                    <a:cubicBezTo>
                      <a:pt x="392" y="578"/>
                      <a:pt x="403" y="578"/>
                      <a:pt x="415" y="578"/>
                    </a:cubicBezTo>
                    <a:cubicBezTo>
                      <a:pt x="735" y="578"/>
                      <a:pt x="804" y="86"/>
                      <a:pt x="455" y="1"/>
                    </a:cubicBezTo>
                    <a:lnTo>
                      <a:pt x="430" y="1"/>
                    </a:lnTo>
                    <a:cubicBezTo>
                      <a:pt x="421" y="1"/>
                      <a:pt x="413" y="1"/>
                      <a:pt x="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23" name="Google Shape;9323;p43"/>
              <p:cNvSpPr/>
              <p:nvPr/>
            </p:nvSpPr>
            <p:spPr>
              <a:xfrm>
                <a:off x="3372600" y="3588150"/>
                <a:ext cx="16000" cy="14400"/>
              </a:xfrm>
              <a:custGeom>
                <a:rect b="b" l="l" r="r" t="t"/>
                <a:pathLst>
                  <a:path extrusionOk="0" h="576" w="640">
                    <a:moveTo>
                      <a:pt x="328" y="0"/>
                    </a:moveTo>
                    <a:cubicBezTo>
                      <a:pt x="245" y="0"/>
                      <a:pt x="162" y="35"/>
                      <a:pt x="101" y="110"/>
                    </a:cubicBezTo>
                    <a:cubicBezTo>
                      <a:pt x="1" y="235"/>
                      <a:pt x="26" y="410"/>
                      <a:pt x="151" y="510"/>
                    </a:cubicBezTo>
                    <a:cubicBezTo>
                      <a:pt x="206" y="555"/>
                      <a:pt x="270" y="575"/>
                      <a:pt x="331" y="575"/>
                    </a:cubicBezTo>
                    <a:cubicBezTo>
                      <a:pt x="491" y="575"/>
                      <a:pt x="640" y="440"/>
                      <a:pt x="613" y="260"/>
                    </a:cubicBezTo>
                    <a:cubicBezTo>
                      <a:pt x="597" y="96"/>
                      <a:pt x="465" y="0"/>
                      <a:pt x="3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24" name="Google Shape;9324;p43"/>
              <p:cNvSpPr/>
              <p:nvPr/>
            </p:nvSpPr>
            <p:spPr>
              <a:xfrm>
                <a:off x="3410100" y="3567450"/>
                <a:ext cx="18225" cy="14475"/>
              </a:xfrm>
              <a:custGeom>
                <a:rect b="b" l="l" r="r" t="t"/>
                <a:pathLst>
                  <a:path extrusionOk="0" h="579" w="729">
                    <a:moveTo>
                      <a:pt x="349" y="1"/>
                    </a:moveTo>
                    <a:cubicBezTo>
                      <a:pt x="254" y="1"/>
                      <a:pt x="158" y="48"/>
                      <a:pt x="100" y="138"/>
                    </a:cubicBezTo>
                    <a:cubicBezTo>
                      <a:pt x="0" y="313"/>
                      <a:pt x="100" y="551"/>
                      <a:pt x="313" y="576"/>
                    </a:cubicBezTo>
                    <a:cubicBezTo>
                      <a:pt x="328" y="578"/>
                      <a:pt x="342" y="579"/>
                      <a:pt x="357" y="579"/>
                    </a:cubicBezTo>
                    <a:cubicBezTo>
                      <a:pt x="582" y="579"/>
                      <a:pt x="729" y="314"/>
                      <a:pt x="588" y="126"/>
                    </a:cubicBezTo>
                    <a:cubicBezTo>
                      <a:pt x="527" y="41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25" name="Google Shape;9325;p43"/>
              <p:cNvSpPr/>
              <p:nvPr/>
            </p:nvSpPr>
            <p:spPr>
              <a:xfrm>
                <a:off x="3343175" y="3554450"/>
                <a:ext cx="18075" cy="14650"/>
              </a:xfrm>
              <a:custGeom>
                <a:rect b="b" l="l" r="r" t="t"/>
                <a:pathLst>
                  <a:path extrusionOk="0" h="586" w="723">
                    <a:moveTo>
                      <a:pt x="377" y="0"/>
                    </a:moveTo>
                    <a:cubicBezTo>
                      <a:pt x="184" y="0"/>
                      <a:pt x="1" y="204"/>
                      <a:pt x="115" y="433"/>
                    </a:cubicBezTo>
                    <a:cubicBezTo>
                      <a:pt x="175" y="540"/>
                      <a:pt x="270" y="586"/>
                      <a:pt x="364" y="586"/>
                    </a:cubicBezTo>
                    <a:cubicBezTo>
                      <a:pt x="545" y="586"/>
                      <a:pt x="722" y="418"/>
                      <a:pt x="640" y="196"/>
                    </a:cubicBezTo>
                    <a:cubicBezTo>
                      <a:pt x="640" y="171"/>
                      <a:pt x="628" y="146"/>
                      <a:pt x="603" y="121"/>
                    </a:cubicBezTo>
                    <a:cubicBezTo>
                      <a:pt x="540" y="36"/>
                      <a:pt x="458" y="0"/>
                      <a:pt x="3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26" name="Google Shape;9326;p43"/>
              <p:cNvSpPr/>
              <p:nvPr/>
            </p:nvSpPr>
            <p:spPr>
              <a:xfrm>
                <a:off x="3354800" y="3515500"/>
                <a:ext cx="14700" cy="14350"/>
              </a:xfrm>
              <a:custGeom>
                <a:rect b="b" l="l" r="r" t="t"/>
                <a:pathLst>
                  <a:path extrusionOk="0" h="574" w="588">
                    <a:moveTo>
                      <a:pt x="290" y="0"/>
                    </a:moveTo>
                    <a:cubicBezTo>
                      <a:pt x="209" y="0"/>
                      <a:pt x="131" y="35"/>
                      <a:pt x="75" y="104"/>
                    </a:cubicBezTo>
                    <a:cubicBezTo>
                      <a:pt x="25" y="167"/>
                      <a:pt x="0" y="242"/>
                      <a:pt x="13" y="317"/>
                    </a:cubicBezTo>
                    <a:cubicBezTo>
                      <a:pt x="29" y="475"/>
                      <a:pt x="160" y="573"/>
                      <a:pt x="298" y="573"/>
                    </a:cubicBezTo>
                    <a:cubicBezTo>
                      <a:pt x="378" y="573"/>
                      <a:pt x="461" y="540"/>
                      <a:pt x="525" y="467"/>
                    </a:cubicBezTo>
                    <a:cubicBezTo>
                      <a:pt x="563" y="404"/>
                      <a:pt x="588" y="329"/>
                      <a:pt x="588" y="254"/>
                    </a:cubicBezTo>
                    <a:cubicBezTo>
                      <a:pt x="575" y="229"/>
                      <a:pt x="575" y="204"/>
                      <a:pt x="563" y="179"/>
                    </a:cubicBezTo>
                    <a:cubicBezTo>
                      <a:pt x="550" y="142"/>
                      <a:pt x="513" y="92"/>
                      <a:pt x="475" y="67"/>
                    </a:cubicBezTo>
                    <a:cubicBezTo>
                      <a:pt x="420" y="22"/>
                      <a:pt x="354" y="0"/>
                      <a:pt x="2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27" name="Google Shape;9327;p43"/>
              <p:cNvSpPr/>
              <p:nvPr/>
            </p:nvSpPr>
            <p:spPr>
              <a:xfrm>
                <a:off x="3388525" y="3514825"/>
                <a:ext cx="17300" cy="14625"/>
              </a:xfrm>
              <a:custGeom>
                <a:rect b="b" l="l" r="r" t="t"/>
                <a:pathLst>
                  <a:path extrusionOk="0" h="585" w="692">
                    <a:moveTo>
                      <a:pt x="377" y="1"/>
                    </a:moveTo>
                    <a:cubicBezTo>
                      <a:pt x="321" y="1"/>
                      <a:pt x="265" y="18"/>
                      <a:pt x="213" y="56"/>
                    </a:cubicBezTo>
                    <a:cubicBezTo>
                      <a:pt x="1" y="206"/>
                      <a:pt x="76" y="531"/>
                      <a:pt x="338" y="581"/>
                    </a:cubicBezTo>
                    <a:cubicBezTo>
                      <a:pt x="352" y="584"/>
                      <a:pt x="366" y="585"/>
                      <a:pt x="380" y="585"/>
                    </a:cubicBezTo>
                    <a:cubicBezTo>
                      <a:pt x="515" y="585"/>
                      <a:pt x="641" y="478"/>
                      <a:pt x="663" y="331"/>
                    </a:cubicBezTo>
                    <a:cubicBezTo>
                      <a:pt x="691" y="145"/>
                      <a:pt x="539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28" name="Google Shape;9328;p43"/>
              <p:cNvSpPr/>
              <p:nvPr/>
            </p:nvSpPr>
            <p:spPr>
              <a:xfrm>
                <a:off x="3422900" y="3534425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23" y="0"/>
                    </a:moveTo>
                    <a:cubicBezTo>
                      <a:pt x="287" y="0"/>
                      <a:pt x="249" y="7"/>
                      <a:pt x="213" y="22"/>
                    </a:cubicBezTo>
                    <a:cubicBezTo>
                      <a:pt x="63" y="85"/>
                      <a:pt x="1" y="247"/>
                      <a:pt x="51" y="397"/>
                    </a:cubicBezTo>
                    <a:cubicBezTo>
                      <a:pt x="98" y="511"/>
                      <a:pt x="203" y="582"/>
                      <a:pt x="317" y="582"/>
                    </a:cubicBezTo>
                    <a:cubicBezTo>
                      <a:pt x="353" y="582"/>
                      <a:pt x="389" y="575"/>
                      <a:pt x="425" y="559"/>
                    </a:cubicBezTo>
                    <a:cubicBezTo>
                      <a:pt x="575" y="497"/>
                      <a:pt x="650" y="335"/>
                      <a:pt x="588" y="185"/>
                    </a:cubicBezTo>
                    <a:cubicBezTo>
                      <a:pt x="550" y="71"/>
                      <a:pt x="440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29" name="Google Shape;9329;p43"/>
              <p:cNvSpPr/>
              <p:nvPr/>
            </p:nvSpPr>
            <p:spPr>
              <a:xfrm>
                <a:off x="3328900" y="3454875"/>
                <a:ext cx="18650" cy="14300"/>
              </a:xfrm>
              <a:custGeom>
                <a:rect b="b" l="l" r="r" t="t"/>
                <a:pathLst>
                  <a:path extrusionOk="0" h="572" w="746">
                    <a:moveTo>
                      <a:pt x="385" y="0"/>
                    </a:moveTo>
                    <a:cubicBezTo>
                      <a:pt x="130" y="0"/>
                      <a:pt x="0" y="341"/>
                      <a:pt x="212" y="505"/>
                    </a:cubicBezTo>
                    <a:cubicBezTo>
                      <a:pt x="267" y="551"/>
                      <a:pt x="330" y="572"/>
                      <a:pt x="392" y="572"/>
                    </a:cubicBezTo>
                    <a:cubicBezTo>
                      <a:pt x="576" y="572"/>
                      <a:pt x="746" y="386"/>
                      <a:pt x="661" y="180"/>
                    </a:cubicBezTo>
                    <a:cubicBezTo>
                      <a:pt x="624" y="80"/>
                      <a:pt x="536" y="17"/>
                      <a:pt x="436" y="5"/>
                    </a:cubicBezTo>
                    <a:cubicBezTo>
                      <a:pt x="419" y="2"/>
                      <a:pt x="401" y="0"/>
                      <a:pt x="3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30" name="Google Shape;9330;p43"/>
              <p:cNvSpPr/>
              <p:nvPr/>
            </p:nvSpPr>
            <p:spPr>
              <a:xfrm>
                <a:off x="3368850" y="3442950"/>
                <a:ext cx="15800" cy="14625"/>
              </a:xfrm>
              <a:custGeom>
                <a:rect b="b" l="l" r="r" t="t"/>
                <a:pathLst>
                  <a:path extrusionOk="0" h="585" w="632">
                    <a:moveTo>
                      <a:pt x="314" y="1"/>
                    </a:moveTo>
                    <a:cubicBezTo>
                      <a:pt x="234" y="1"/>
                      <a:pt x="156" y="34"/>
                      <a:pt x="101" y="107"/>
                    </a:cubicBezTo>
                    <a:cubicBezTo>
                      <a:pt x="1" y="232"/>
                      <a:pt x="13" y="419"/>
                      <a:pt x="138" y="519"/>
                    </a:cubicBezTo>
                    <a:cubicBezTo>
                      <a:pt x="193" y="564"/>
                      <a:pt x="256" y="584"/>
                      <a:pt x="318" y="584"/>
                    </a:cubicBezTo>
                    <a:cubicBezTo>
                      <a:pt x="479" y="584"/>
                      <a:pt x="631" y="447"/>
                      <a:pt x="613" y="257"/>
                    </a:cubicBezTo>
                    <a:cubicBezTo>
                      <a:pt x="589" y="99"/>
                      <a:pt x="450" y="1"/>
                      <a:pt x="31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31" name="Google Shape;9331;p43"/>
              <p:cNvSpPr/>
              <p:nvPr/>
            </p:nvSpPr>
            <p:spPr>
              <a:xfrm>
                <a:off x="3315750" y="3487800"/>
                <a:ext cx="17650" cy="14500"/>
              </a:xfrm>
              <a:custGeom>
                <a:rect b="b" l="l" r="r" t="t"/>
                <a:pathLst>
                  <a:path extrusionOk="0" h="580" w="706">
                    <a:moveTo>
                      <a:pt x="364" y="1"/>
                    </a:moveTo>
                    <a:cubicBezTo>
                      <a:pt x="280" y="1"/>
                      <a:pt x="196" y="40"/>
                      <a:pt x="138" y="113"/>
                    </a:cubicBezTo>
                    <a:cubicBezTo>
                      <a:pt x="0" y="288"/>
                      <a:pt x="100" y="537"/>
                      <a:pt x="313" y="575"/>
                    </a:cubicBezTo>
                    <a:cubicBezTo>
                      <a:pt x="329" y="578"/>
                      <a:pt x="346" y="579"/>
                      <a:pt x="362" y="579"/>
                    </a:cubicBezTo>
                    <a:cubicBezTo>
                      <a:pt x="562" y="579"/>
                      <a:pt x="706" y="373"/>
                      <a:pt x="625" y="188"/>
                    </a:cubicBezTo>
                    <a:cubicBezTo>
                      <a:pt x="613" y="138"/>
                      <a:pt x="588" y="100"/>
                      <a:pt x="538" y="63"/>
                    </a:cubicBezTo>
                    <a:cubicBezTo>
                      <a:pt x="485" y="21"/>
                      <a:pt x="425" y="1"/>
                      <a:pt x="3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32" name="Google Shape;9332;p43"/>
              <p:cNvSpPr/>
              <p:nvPr/>
            </p:nvSpPr>
            <p:spPr>
              <a:xfrm>
                <a:off x="3396025" y="3476925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35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73"/>
                      <a:pt x="1" y="248"/>
                      <a:pt x="63" y="398"/>
                    </a:cubicBezTo>
                    <a:cubicBezTo>
                      <a:pt x="101" y="512"/>
                      <a:pt x="211" y="582"/>
                      <a:pt x="322" y="582"/>
                    </a:cubicBezTo>
                    <a:cubicBezTo>
                      <a:pt x="357" y="582"/>
                      <a:pt x="393" y="575"/>
                      <a:pt x="426" y="560"/>
                    </a:cubicBezTo>
                    <a:cubicBezTo>
                      <a:pt x="576" y="498"/>
                      <a:pt x="651" y="335"/>
                      <a:pt x="601" y="185"/>
                    </a:cubicBezTo>
                    <a:cubicBezTo>
                      <a:pt x="553" y="71"/>
                      <a:pt x="448" y="1"/>
                      <a:pt x="3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33" name="Google Shape;9333;p43"/>
              <p:cNvSpPr/>
              <p:nvPr/>
            </p:nvSpPr>
            <p:spPr>
              <a:xfrm>
                <a:off x="3486950" y="3543050"/>
                <a:ext cx="18925" cy="14450"/>
              </a:xfrm>
              <a:custGeom>
                <a:rect b="b" l="l" r="r" t="t"/>
                <a:pathLst>
                  <a:path extrusionOk="0" h="578" w="757">
                    <a:moveTo>
                      <a:pt x="382" y="1"/>
                    </a:moveTo>
                    <a:cubicBezTo>
                      <a:pt x="372" y="1"/>
                      <a:pt x="361" y="1"/>
                      <a:pt x="350" y="2"/>
                    </a:cubicBezTo>
                    <a:cubicBezTo>
                      <a:pt x="100" y="27"/>
                      <a:pt x="0" y="352"/>
                      <a:pt x="200" y="514"/>
                    </a:cubicBezTo>
                    <a:cubicBezTo>
                      <a:pt x="254" y="557"/>
                      <a:pt x="316" y="577"/>
                      <a:pt x="378" y="577"/>
                    </a:cubicBezTo>
                    <a:cubicBezTo>
                      <a:pt x="461" y="577"/>
                      <a:pt x="543" y="541"/>
                      <a:pt x="600" y="477"/>
                    </a:cubicBezTo>
                    <a:lnTo>
                      <a:pt x="613" y="477"/>
                    </a:lnTo>
                    <a:cubicBezTo>
                      <a:pt x="757" y="273"/>
                      <a:pt x="625" y="1"/>
                      <a:pt x="3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34" name="Google Shape;9334;p43"/>
              <p:cNvSpPr/>
              <p:nvPr/>
            </p:nvSpPr>
            <p:spPr>
              <a:xfrm>
                <a:off x="3462825" y="3478925"/>
                <a:ext cx="16925" cy="14550"/>
              </a:xfrm>
              <a:custGeom>
                <a:rect b="b" l="l" r="r" t="t"/>
                <a:pathLst>
                  <a:path extrusionOk="0" h="582" w="677">
                    <a:moveTo>
                      <a:pt x="366" y="1"/>
                    </a:moveTo>
                    <a:cubicBezTo>
                      <a:pt x="172" y="1"/>
                      <a:pt x="1" y="219"/>
                      <a:pt x="116" y="430"/>
                    </a:cubicBezTo>
                    <a:cubicBezTo>
                      <a:pt x="173" y="535"/>
                      <a:pt x="271" y="582"/>
                      <a:pt x="367" y="582"/>
                    </a:cubicBezTo>
                    <a:cubicBezTo>
                      <a:pt x="523" y="582"/>
                      <a:pt x="676" y="461"/>
                      <a:pt x="653" y="268"/>
                    </a:cubicBezTo>
                    <a:cubicBezTo>
                      <a:pt x="653" y="230"/>
                      <a:pt x="640" y="218"/>
                      <a:pt x="628" y="193"/>
                    </a:cubicBezTo>
                    <a:cubicBezTo>
                      <a:pt x="615" y="143"/>
                      <a:pt x="590" y="105"/>
                      <a:pt x="541" y="68"/>
                    </a:cubicBezTo>
                    <a:cubicBezTo>
                      <a:pt x="485" y="21"/>
                      <a:pt x="424" y="1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35" name="Google Shape;9335;p43"/>
              <p:cNvSpPr/>
              <p:nvPr/>
            </p:nvSpPr>
            <p:spPr>
              <a:xfrm>
                <a:off x="3457575" y="3514850"/>
                <a:ext cx="16275" cy="14450"/>
              </a:xfrm>
              <a:custGeom>
                <a:rect b="b" l="l" r="r" t="t"/>
                <a:pathLst>
                  <a:path extrusionOk="0" h="578" w="651">
                    <a:moveTo>
                      <a:pt x="324" y="1"/>
                    </a:moveTo>
                    <a:cubicBezTo>
                      <a:pt x="290" y="1"/>
                      <a:pt x="257" y="6"/>
                      <a:pt x="226" y="18"/>
                    </a:cubicBezTo>
                    <a:cubicBezTo>
                      <a:pt x="76" y="80"/>
                      <a:pt x="1" y="243"/>
                      <a:pt x="51" y="393"/>
                    </a:cubicBezTo>
                    <a:cubicBezTo>
                      <a:pt x="98" y="507"/>
                      <a:pt x="203" y="577"/>
                      <a:pt x="317" y="577"/>
                    </a:cubicBezTo>
                    <a:cubicBezTo>
                      <a:pt x="353" y="577"/>
                      <a:pt x="390" y="570"/>
                      <a:pt x="426" y="555"/>
                    </a:cubicBezTo>
                    <a:cubicBezTo>
                      <a:pt x="576" y="505"/>
                      <a:pt x="651" y="330"/>
                      <a:pt x="588" y="180"/>
                    </a:cubicBezTo>
                    <a:cubicBezTo>
                      <a:pt x="549" y="65"/>
                      <a:pt x="436" y="1"/>
                      <a:pt x="3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36" name="Google Shape;9336;p43"/>
              <p:cNvSpPr/>
              <p:nvPr/>
            </p:nvSpPr>
            <p:spPr>
              <a:xfrm>
                <a:off x="3439150" y="3409600"/>
                <a:ext cx="16025" cy="14250"/>
              </a:xfrm>
              <a:custGeom>
                <a:rect b="b" l="l" r="r" t="t"/>
                <a:pathLst>
                  <a:path extrusionOk="0" h="570" w="641">
                    <a:moveTo>
                      <a:pt x="288" y="0"/>
                    </a:moveTo>
                    <a:cubicBezTo>
                      <a:pt x="146" y="0"/>
                      <a:pt x="23" y="96"/>
                      <a:pt x="0" y="241"/>
                    </a:cubicBezTo>
                    <a:cubicBezTo>
                      <a:pt x="0" y="316"/>
                      <a:pt x="13" y="391"/>
                      <a:pt x="63" y="454"/>
                    </a:cubicBezTo>
                    <a:cubicBezTo>
                      <a:pt x="125" y="535"/>
                      <a:pt x="206" y="569"/>
                      <a:pt x="287" y="569"/>
                    </a:cubicBezTo>
                    <a:cubicBezTo>
                      <a:pt x="467" y="569"/>
                      <a:pt x="641" y="395"/>
                      <a:pt x="563" y="179"/>
                    </a:cubicBezTo>
                    <a:cubicBezTo>
                      <a:pt x="550" y="154"/>
                      <a:pt x="538" y="129"/>
                      <a:pt x="525" y="116"/>
                    </a:cubicBezTo>
                    <a:cubicBezTo>
                      <a:pt x="475" y="54"/>
                      <a:pt x="413" y="16"/>
                      <a:pt x="338" y="4"/>
                    </a:cubicBezTo>
                    <a:cubicBezTo>
                      <a:pt x="321" y="1"/>
                      <a:pt x="305" y="0"/>
                      <a:pt x="2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37" name="Google Shape;9337;p43"/>
              <p:cNvSpPr/>
              <p:nvPr/>
            </p:nvSpPr>
            <p:spPr>
              <a:xfrm>
                <a:off x="3425100" y="3455500"/>
                <a:ext cx="16575" cy="14425"/>
              </a:xfrm>
              <a:custGeom>
                <a:rect b="b" l="l" r="r" t="t"/>
                <a:pathLst>
                  <a:path extrusionOk="0" h="577" w="663">
                    <a:moveTo>
                      <a:pt x="328" y="1"/>
                    </a:moveTo>
                    <a:cubicBezTo>
                      <a:pt x="294" y="1"/>
                      <a:pt x="259" y="6"/>
                      <a:pt x="225" y="17"/>
                    </a:cubicBezTo>
                    <a:cubicBezTo>
                      <a:pt x="75" y="80"/>
                      <a:pt x="0" y="242"/>
                      <a:pt x="63" y="392"/>
                    </a:cubicBezTo>
                    <a:cubicBezTo>
                      <a:pt x="110" y="506"/>
                      <a:pt x="215" y="577"/>
                      <a:pt x="329" y="577"/>
                    </a:cubicBezTo>
                    <a:cubicBezTo>
                      <a:pt x="365" y="577"/>
                      <a:pt x="401" y="570"/>
                      <a:pt x="437" y="555"/>
                    </a:cubicBezTo>
                    <a:cubicBezTo>
                      <a:pt x="587" y="505"/>
                      <a:pt x="662" y="330"/>
                      <a:pt x="600" y="180"/>
                    </a:cubicBezTo>
                    <a:cubicBezTo>
                      <a:pt x="552" y="64"/>
                      <a:pt x="444" y="1"/>
                      <a:pt x="3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38" name="Google Shape;9338;p43"/>
              <p:cNvSpPr/>
              <p:nvPr/>
            </p:nvSpPr>
            <p:spPr>
              <a:xfrm>
                <a:off x="3303600" y="3610550"/>
                <a:ext cx="18300" cy="14700"/>
              </a:xfrm>
              <a:custGeom>
                <a:rect b="b" l="l" r="r" t="t"/>
                <a:pathLst>
                  <a:path extrusionOk="0" h="588" w="732">
                    <a:moveTo>
                      <a:pt x="382" y="0"/>
                    </a:moveTo>
                    <a:cubicBezTo>
                      <a:pt x="187" y="0"/>
                      <a:pt x="1" y="210"/>
                      <a:pt x="124" y="439"/>
                    </a:cubicBezTo>
                    <a:cubicBezTo>
                      <a:pt x="182" y="543"/>
                      <a:pt x="275" y="588"/>
                      <a:pt x="367" y="588"/>
                    </a:cubicBezTo>
                    <a:cubicBezTo>
                      <a:pt x="550" y="588"/>
                      <a:pt x="732" y="413"/>
                      <a:pt x="649" y="189"/>
                    </a:cubicBezTo>
                    <a:cubicBezTo>
                      <a:pt x="636" y="164"/>
                      <a:pt x="624" y="139"/>
                      <a:pt x="611" y="126"/>
                    </a:cubicBezTo>
                    <a:cubicBezTo>
                      <a:pt x="548" y="37"/>
                      <a:pt x="464" y="0"/>
                      <a:pt x="3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39" name="Google Shape;9339;p43"/>
              <p:cNvSpPr/>
              <p:nvPr/>
            </p:nvSpPr>
            <p:spPr>
              <a:xfrm>
                <a:off x="3311325" y="3571750"/>
                <a:ext cx="15375" cy="14625"/>
              </a:xfrm>
              <a:custGeom>
                <a:rect b="b" l="l" r="r" t="t"/>
                <a:pathLst>
                  <a:path extrusionOk="0" h="585" w="615">
                    <a:moveTo>
                      <a:pt x="309" y="1"/>
                    </a:moveTo>
                    <a:cubicBezTo>
                      <a:pt x="149" y="1"/>
                      <a:pt x="0" y="136"/>
                      <a:pt x="27" y="316"/>
                    </a:cubicBezTo>
                    <a:cubicBezTo>
                      <a:pt x="43" y="483"/>
                      <a:pt x="181" y="584"/>
                      <a:pt x="320" y="584"/>
                    </a:cubicBezTo>
                    <a:cubicBezTo>
                      <a:pt x="400" y="584"/>
                      <a:pt x="481" y="551"/>
                      <a:pt x="540" y="479"/>
                    </a:cubicBezTo>
                    <a:cubicBezTo>
                      <a:pt x="602" y="391"/>
                      <a:pt x="615" y="279"/>
                      <a:pt x="577" y="191"/>
                    </a:cubicBezTo>
                    <a:cubicBezTo>
                      <a:pt x="565" y="141"/>
                      <a:pt x="527" y="104"/>
                      <a:pt x="490" y="66"/>
                    </a:cubicBezTo>
                    <a:cubicBezTo>
                      <a:pt x="434" y="21"/>
                      <a:pt x="371" y="1"/>
                      <a:pt x="3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40" name="Google Shape;9340;p43"/>
              <p:cNvSpPr/>
              <p:nvPr/>
            </p:nvSpPr>
            <p:spPr>
              <a:xfrm>
                <a:off x="3277575" y="3550850"/>
                <a:ext cx="18275" cy="14500"/>
              </a:xfrm>
              <a:custGeom>
                <a:rect b="b" l="l" r="r" t="t"/>
                <a:pathLst>
                  <a:path extrusionOk="0" h="580" w="731">
                    <a:moveTo>
                      <a:pt x="384" y="1"/>
                    </a:moveTo>
                    <a:cubicBezTo>
                      <a:pt x="189" y="1"/>
                      <a:pt x="1" y="208"/>
                      <a:pt x="115" y="427"/>
                    </a:cubicBezTo>
                    <a:cubicBezTo>
                      <a:pt x="175" y="534"/>
                      <a:pt x="271" y="580"/>
                      <a:pt x="367" y="580"/>
                    </a:cubicBezTo>
                    <a:cubicBezTo>
                      <a:pt x="550" y="580"/>
                      <a:pt x="730" y="412"/>
                      <a:pt x="640" y="190"/>
                    </a:cubicBezTo>
                    <a:cubicBezTo>
                      <a:pt x="640" y="165"/>
                      <a:pt x="627" y="140"/>
                      <a:pt x="615" y="127"/>
                    </a:cubicBezTo>
                    <a:cubicBezTo>
                      <a:pt x="552" y="38"/>
                      <a:pt x="467" y="1"/>
                      <a:pt x="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41" name="Google Shape;9341;p43"/>
              <p:cNvSpPr/>
              <p:nvPr/>
            </p:nvSpPr>
            <p:spPr>
              <a:xfrm>
                <a:off x="3281125" y="3512050"/>
                <a:ext cx="18700" cy="14300"/>
              </a:xfrm>
              <a:custGeom>
                <a:rect b="b" l="l" r="r" t="t"/>
                <a:pathLst>
                  <a:path extrusionOk="0" h="572" w="748">
                    <a:moveTo>
                      <a:pt x="394" y="0"/>
                    </a:moveTo>
                    <a:cubicBezTo>
                      <a:pt x="130" y="0"/>
                      <a:pt x="0" y="341"/>
                      <a:pt x="223" y="505"/>
                    </a:cubicBezTo>
                    <a:cubicBezTo>
                      <a:pt x="279" y="551"/>
                      <a:pt x="341" y="572"/>
                      <a:pt x="401" y="572"/>
                    </a:cubicBezTo>
                    <a:cubicBezTo>
                      <a:pt x="583" y="572"/>
                      <a:pt x="748" y="386"/>
                      <a:pt x="673" y="180"/>
                    </a:cubicBezTo>
                    <a:cubicBezTo>
                      <a:pt x="660" y="155"/>
                      <a:pt x="648" y="130"/>
                      <a:pt x="635" y="117"/>
                    </a:cubicBezTo>
                    <a:cubicBezTo>
                      <a:pt x="585" y="55"/>
                      <a:pt x="523" y="17"/>
                      <a:pt x="448" y="5"/>
                    </a:cubicBezTo>
                    <a:cubicBezTo>
                      <a:pt x="429" y="2"/>
                      <a:pt x="412" y="0"/>
                      <a:pt x="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42" name="Google Shape;9342;p43"/>
              <p:cNvSpPr/>
              <p:nvPr/>
            </p:nvSpPr>
            <p:spPr>
              <a:xfrm>
                <a:off x="3425100" y="3495625"/>
                <a:ext cx="18600" cy="14475"/>
              </a:xfrm>
              <a:custGeom>
                <a:rect b="b" l="l" r="r" t="t"/>
                <a:pathLst>
                  <a:path extrusionOk="0" h="579" w="744">
                    <a:moveTo>
                      <a:pt x="409" y="0"/>
                    </a:moveTo>
                    <a:cubicBezTo>
                      <a:pt x="201" y="0"/>
                      <a:pt x="1" y="237"/>
                      <a:pt x="163" y="462"/>
                    </a:cubicBezTo>
                    <a:cubicBezTo>
                      <a:pt x="212" y="524"/>
                      <a:pt x="287" y="562"/>
                      <a:pt x="362" y="574"/>
                    </a:cubicBezTo>
                    <a:cubicBezTo>
                      <a:pt x="379" y="577"/>
                      <a:pt x="395" y="579"/>
                      <a:pt x="411" y="579"/>
                    </a:cubicBezTo>
                    <a:cubicBezTo>
                      <a:pt x="601" y="579"/>
                      <a:pt x="744" y="383"/>
                      <a:pt x="675" y="187"/>
                    </a:cubicBezTo>
                    <a:cubicBezTo>
                      <a:pt x="662" y="162"/>
                      <a:pt x="650" y="137"/>
                      <a:pt x="637" y="125"/>
                    </a:cubicBezTo>
                    <a:cubicBezTo>
                      <a:pt x="574" y="37"/>
                      <a:pt x="491" y="0"/>
                      <a:pt x="4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43" name="Google Shape;9343;p43"/>
              <p:cNvSpPr/>
              <p:nvPr/>
            </p:nvSpPr>
            <p:spPr>
              <a:xfrm>
                <a:off x="3359800" y="3481550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50" y="0"/>
                    </a:moveTo>
                    <a:cubicBezTo>
                      <a:pt x="256" y="0"/>
                      <a:pt x="164" y="47"/>
                      <a:pt x="113" y="138"/>
                    </a:cubicBezTo>
                    <a:cubicBezTo>
                      <a:pt x="0" y="313"/>
                      <a:pt x="113" y="550"/>
                      <a:pt x="313" y="575"/>
                    </a:cubicBezTo>
                    <a:cubicBezTo>
                      <a:pt x="329" y="578"/>
                      <a:pt x="346" y="579"/>
                      <a:pt x="362" y="579"/>
                    </a:cubicBezTo>
                    <a:cubicBezTo>
                      <a:pt x="551" y="579"/>
                      <a:pt x="694" y="384"/>
                      <a:pt x="625" y="188"/>
                    </a:cubicBezTo>
                    <a:cubicBezTo>
                      <a:pt x="613" y="163"/>
                      <a:pt x="600" y="138"/>
                      <a:pt x="588" y="125"/>
                    </a:cubicBezTo>
                    <a:cubicBezTo>
                      <a:pt x="527" y="41"/>
                      <a:pt x="438" y="0"/>
                      <a:pt x="3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44" name="Google Shape;9344;p43"/>
              <p:cNvSpPr/>
              <p:nvPr/>
            </p:nvSpPr>
            <p:spPr>
              <a:xfrm>
                <a:off x="3378925" y="3550725"/>
                <a:ext cx="16375" cy="11750"/>
              </a:xfrm>
              <a:custGeom>
                <a:rect b="b" l="l" r="r" t="t"/>
                <a:pathLst>
                  <a:path extrusionOk="0" h="470" w="655">
                    <a:moveTo>
                      <a:pt x="320" y="0"/>
                    </a:moveTo>
                    <a:cubicBezTo>
                      <a:pt x="186" y="0"/>
                      <a:pt x="53" y="92"/>
                      <a:pt x="23" y="245"/>
                    </a:cubicBezTo>
                    <a:cubicBezTo>
                      <a:pt x="0" y="401"/>
                      <a:pt x="134" y="470"/>
                      <a:pt x="278" y="470"/>
                    </a:cubicBezTo>
                    <a:cubicBezTo>
                      <a:pt x="458" y="470"/>
                      <a:pt x="654" y="363"/>
                      <a:pt x="585" y="182"/>
                    </a:cubicBezTo>
                    <a:cubicBezTo>
                      <a:pt x="572" y="157"/>
                      <a:pt x="560" y="132"/>
                      <a:pt x="547" y="120"/>
                    </a:cubicBezTo>
                    <a:cubicBezTo>
                      <a:pt x="489" y="37"/>
                      <a:pt x="404" y="0"/>
                      <a:pt x="3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45" name="Google Shape;9345;p43"/>
              <p:cNvSpPr/>
              <p:nvPr/>
            </p:nvSpPr>
            <p:spPr>
              <a:xfrm>
                <a:off x="3315775" y="3532250"/>
                <a:ext cx="18300" cy="14675"/>
              </a:xfrm>
              <a:custGeom>
                <a:rect b="b" l="l" r="r" t="t"/>
                <a:pathLst>
                  <a:path extrusionOk="0" h="587" w="732">
                    <a:moveTo>
                      <a:pt x="383" y="1"/>
                    </a:moveTo>
                    <a:cubicBezTo>
                      <a:pt x="188" y="1"/>
                      <a:pt x="1" y="205"/>
                      <a:pt x="124" y="434"/>
                    </a:cubicBezTo>
                    <a:cubicBezTo>
                      <a:pt x="180" y="541"/>
                      <a:pt x="273" y="586"/>
                      <a:pt x="368" y="586"/>
                    </a:cubicBezTo>
                    <a:cubicBezTo>
                      <a:pt x="548" y="586"/>
                      <a:pt x="731" y="419"/>
                      <a:pt x="649" y="197"/>
                    </a:cubicBezTo>
                    <a:cubicBezTo>
                      <a:pt x="637" y="172"/>
                      <a:pt x="624" y="147"/>
                      <a:pt x="612" y="122"/>
                    </a:cubicBezTo>
                    <a:cubicBezTo>
                      <a:pt x="549" y="37"/>
                      <a:pt x="465" y="1"/>
                      <a:pt x="3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46" name="Google Shape;9346;p43"/>
              <p:cNvSpPr/>
              <p:nvPr/>
            </p:nvSpPr>
            <p:spPr>
              <a:xfrm>
                <a:off x="3287675" y="3465875"/>
                <a:ext cx="18275" cy="14500"/>
              </a:xfrm>
              <a:custGeom>
                <a:rect b="b" l="l" r="r" t="t"/>
                <a:pathLst>
                  <a:path extrusionOk="0" h="580" w="731">
                    <a:moveTo>
                      <a:pt x="381" y="1"/>
                    </a:moveTo>
                    <a:cubicBezTo>
                      <a:pt x="186" y="1"/>
                      <a:pt x="1" y="208"/>
                      <a:pt x="123" y="427"/>
                    </a:cubicBezTo>
                    <a:cubicBezTo>
                      <a:pt x="179" y="534"/>
                      <a:pt x="273" y="580"/>
                      <a:pt x="367" y="580"/>
                    </a:cubicBezTo>
                    <a:cubicBezTo>
                      <a:pt x="548" y="580"/>
                      <a:pt x="731" y="412"/>
                      <a:pt x="648" y="190"/>
                    </a:cubicBezTo>
                    <a:cubicBezTo>
                      <a:pt x="636" y="165"/>
                      <a:pt x="623" y="140"/>
                      <a:pt x="611" y="127"/>
                    </a:cubicBezTo>
                    <a:cubicBezTo>
                      <a:pt x="548" y="38"/>
                      <a:pt x="463" y="1"/>
                      <a:pt x="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47" name="Google Shape;9347;p43"/>
              <p:cNvSpPr/>
              <p:nvPr/>
            </p:nvSpPr>
            <p:spPr>
              <a:xfrm>
                <a:off x="3337650" y="3596700"/>
                <a:ext cx="18450" cy="14450"/>
              </a:xfrm>
              <a:custGeom>
                <a:rect b="b" l="l" r="r" t="t"/>
                <a:pathLst>
                  <a:path extrusionOk="0" h="578" w="738">
                    <a:moveTo>
                      <a:pt x="385" y="1"/>
                    </a:moveTo>
                    <a:cubicBezTo>
                      <a:pt x="130" y="1"/>
                      <a:pt x="0" y="342"/>
                      <a:pt x="211" y="518"/>
                    </a:cubicBezTo>
                    <a:cubicBezTo>
                      <a:pt x="265" y="559"/>
                      <a:pt x="324" y="578"/>
                      <a:pt x="382" y="578"/>
                    </a:cubicBezTo>
                    <a:cubicBezTo>
                      <a:pt x="567" y="578"/>
                      <a:pt x="737" y="390"/>
                      <a:pt x="661" y="180"/>
                    </a:cubicBezTo>
                    <a:cubicBezTo>
                      <a:pt x="624" y="93"/>
                      <a:pt x="536" y="18"/>
                      <a:pt x="436" y="5"/>
                    </a:cubicBezTo>
                    <a:cubicBezTo>
                      <a:pt x="419" y="2"/>
                      <a:pt x="401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48" name="Google Shape;9348;p43"/>
              <p:cNvSpPr/>
              <p:nvPr/>
            </p:nvSpPr>
            <p:spPr>
              <a:xfrm>
                <a:off x="3400100" y="3424400"/>
                <a:ext cx="15825" cy="14475"/>
              </a:xfrm>
              <a:custGeom>
                <a:rect b="b" l="l" r="r" t="t"/>
                <a:pathLst>
                  <a:path extrusionOk="0" h="579" w="633">
                    <a:moveTo>
                      <a:pt x="293" y="1"/>
                    </a:moveTo>
                    <a:cubicBezTo>
                      <a:pt x="163" y="1"/>
                      <a:pt x="35" y="91"/>
                      <a:pt x="13" y="249"/>
                    </a:cubicBezTo>
                    <a:cubicBezTo>
                      <a:pt x="0" y="324"/>
                      <a:pt x="13" y="399"/>
                      <a:pt x="63" y="462"/>
                    </a:cubicBezTo>
                    <a:cubicBezTo>
                      <a:pt x="100" y="524"/>
                      <a:pt x="175" y="562"/>
                      <a:pt x="250" y="574"/>
                    </a:cubicBezTo>
                    <a:cubicBezTo>
                      <a:pt x="266" y="577"/>
                      <a:pt x="282" y="578"/>
                      <a:pt x="297" y="578"/>
                    </a:cubicBezTo>
                    <a:cubicBezTo>
                      <a:pt x="487" y="578"/>
                      <a:pt x="632" y="372"/>
                      <a:pt x="563" y="187"/>
                    </a:cubicBezTo>
                    <a:cubicBezTo>
                      <a:pt x="550" y="162"/>
                      <a:pt x="538" y="137"/>
                      <a:pt x="525" y="124"/>
                    </a:cubicBezTo>
                    <a:cubicBezTo>
                      <a:pt x="466" y="40"/>
                      <a:pt x="379" y="1"/>
                      <a:pt x="2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49" name="Google Shape;9349;p43"/>
              <p:cNvSpPr/>
              <p:nvPr/>
            </p:nvSpPr>
            <p:spPr>
              <a:xfrm>
                <a:off x="3463200" y="3438775"/>
                <a:ext cx="17200" cy="14475"/>
              </a:xfrm>
              <a:custGeom>
                <a:rect b="b" l="l" r="r" t="t"/>
                <a:pathLst>
                  <a:path extrusionOk="0" h="579" w="688">
                    <a:moveTo>
                      <a:pt x="388" y="0"/>
                    </a:moveTo>
                    <a:cubicBezTo>
                      <a:pt x="171" y="0"/>
                      <a:pt x="1" y="258"/>
                      <a:pt x="151" y="462"/>
                    </a:cubicBezTo>
                    <a:cubicBezTo>
                      <a:pt x="201" y="524"/>
                      <a:pt x="263" y="561"/>
                      <a:pt x="338" y="574"/>
                    </a:cubicBezTo>
                    <a:cubicBezTo>
                      <a:pt x="356" y="577"/>
                      <a:pt x="373" y="579"/>
                      <a:pt x="391" y="579"/>
                    </a:cubicBezTo>
                    <a:cubicBezTo>
                      <a:pt x="507" y="579"/>
                      <a:pt x="607" y="508"/>
                      <a:pt x="650" y="399"/>
                    </a:cubicBezTo>
                    <a:cubicBezTo>
                      <a:pt x="663" y="374"/>
                      <a:pt x="675" y="362"/>
                      <a:pt x="675" y="337"/>
                    </a:cubicBezTo>
                    <a:cubicBezTo>
                      <a:pt x="688" y="287"/>
                      <a:pt x="675" y="237"/>
                      <a:pt x="663" y="187"/>
                    </a:cubicBezTo>
                    <a:cubicBezTo>
                      <a:pt x="625" y="112"/>
                      <a:pt x="575" y="62"/>
                      <a:pt x="501" y="24"/>
                    </a:cubicBezTo>
                    <a:cubicBezTo>
                      <a:pt x="463" y="8"/>
                      <a:pt x="425" y="0"/>
                      <a:pt x="3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50" name="Google Shape;9350;p43"/>
              <p:cNvSpPr/>
              <p:nvPr/>
            </p:nvSpPr>
            <p:spPr>
              <a:xfrm>
                <a:off x="3492450" y="3510275"/>
                <a:ext cx="19850" cy="14450"/>
              </a:xfrm>
              <a:custGeom>
                <a:rect b="b" l="l" r="r" t="t"/>
                <a:pathLst>
                  <a:path extrusionOk="0" h="578" w="794">
                    <a:moveTo>
                      <a:pt x="406" y="0"/>
                    </a:moveTo>
                    <a:cubicBezTo>
                      <a:pt x="53" y="0"/>
                      <a:pt x="1" y="539"/>
                      <a:pt x="368" y="576"/>
                    </a:cubicBezTo>
                    <a:cubicBezTo>
                      <a:pt x="380" y="577"/>
                      <a:pt x="392" y="578"/>
                      <a:pt x="404" y="578"/>
                    </a:cubicBezTo>
                    <a:cubicBezTo>
                      <a:pt x="735" y="578"/>
                      <a:pt x="793" y="85"/>
                      <a:pt x="455" y="1"/>
                    </a:cubicBezTo>
                    <a:lnTo>
                      <a:pt x="430" y="1"/>
                    </a:lnTo>
                    <a:cubicBezTo>
                      <a:pt x="422" y="0"/>
                      <a:pt x="414" y="0"/>
                      <a:pt x="4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51" name="Google Shape;9351;p43"/>
              <p:cNvSpPr/>
              <p:nvPr/>
            </p:nvSpPr>
            <p:spPr>
              <a:xfrm>
                <a:off x="3443200" y="3553275"/>
                <a:ext cx="16600" cy="14450"/>
              </a:xfrm>
              <a:custGeom>
                <a:rect b="b" l="l" r="r" t="t"/>
                <a:pathLst>
                  <a:path extrusionOk="0" h="578" w="664">
                    <a:moveTo>
                      <a:pt x="329" y="1"/>
                    </a:moveTo>
                    <a:cubicBezTo>
                      <a:pt x="295" y="1"/>
                      <a:pt x="260" y="7"/>
                      <a:pt x="226" y="18"/>
                    </a:cubicBezTo>
                    <a:cubicBezTo>
                      <a:pt x="76" y="80"/>
                      <a:pt x="1" y="243"/>
                      <a:pt x="63" y="393"/>
                    </a:cubicBezTo>
                    <a:cubicBezTo>
                      <a:pt x="111" y="507"/>
                      <a:pt x="216" y="577"/>
                      <a:pt x="329" y="577"/>
                    </a:cubicBezTo>
                    <a:cubicBezTo>
                      <a:pt x="365" y="577"/>
                      <a:pt x="402" y="570"/>
                      <a:pt x="438" y="555"/>
                    </a:cubicBezTo>
                    <a:cubicBezTo>
                      <a:pt x="588" y="505"/>
                      <a:pt x="663" y="330"/>
                      <a:pt x="601" y="180"/>
                    </a:cubicBezTo>
                    <a:cubicBezTo>
                      <a:pt x="552" y="65"/>
                      <a:pt x="445" y="1"/>
                      <a:pt x="3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52" name="Google Shape;9352;p43"/>
              <p:cNvSpPr/>
              <p:nvPr/>
            </p:nvSpPr>
            <p:spPr>
              <a:xfrm>
                <a:off x="3407275" y="3605825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56" y="1"/>
                    </a:moveTo>
                    <a:cubicBezTo>
                      <a:pt x="260" y="1"/>
                      <a:pt x="166" y="48"/>
                      <a:pt x="113" y="140"/>
                    </a:cubicBezTo>
                    <a:cubicBezTo>
                      <a:pt x="1" y="315"/>
                      <a:pt x="113" y="553"/>
                      <a:pt x="313" y="578"/>
                    </a:cubicBezTo>
                    <a:cubicBezTo>
                      <a:pt x="328" y="580"/>
                      <a:pt x="344" y="581"/>
                      <a:pt x="358" y="581"/>
                    </a:cubicBezTo>
                    <a:cubicBezTo>
                      <a:pt x="500" y="581"/>
                      <a:pt x="615" y="476"/>
                      <a:pt x="638" y="340"/>
                    </a:cubicBezTo>
                    <a:cubicBezTo>
                      <a:pt x="651" y="303"/>
                      <a:pt x="651" y="265"/>
                      <a:pt x="638" y="240"/>
                    </a:cubicBezTo>
                    <a:cubicBezTo>
                      <a:pt x="638" y="215"/>
                      <a:pt x="638" y="203"/>
                      <a:pt x="638" y="190"/>
                    </a:cubicBezTo>
                    <a:cubicBezTo>
                      <a:pt x="626" y="165"/>
                      <a:pt x="613" y="140"/>
                      <a:pt x="601" y="128"/>
                    </a:cubicBezTo>
                    <a:lnTo>
                      <a:pt x="588" y="115"/>
                    </a:lnTo>
                    <a:cubicBezTo>
                      <a:pt x="529" y="39"/>
                      <a:pt x="442" y="1"/>
                      <a:pt x="3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53" name="Google Shape;9353;p43"/>
              <p:cNvSpPr/>
              <p:nvPr/>
            </p:nvSpPr>
            <p:spPr>
              <a:xfrm>
                <a:off x="3443825" y="3587075"/>
                <a:ext cx="17475" cy="14450"/>
              </a:xfrm>
              <a:custGeom>
                <a:rect b="b" l="l" r="r" t="t"/>
                <a:pathLst>
                  <a:path extrusionOk="0" h="578" w="699">
                    <a:moveTo>
                      <a:pt x="345" y="0"/>
                    </a:moveTo>
                    <a:cubicBezTo>
                      <a:pt x="314" y="0"/>
                      <a:pt x="282" y="5"/>
                      <a:pt x="251" y="16"/>
                    </a:cubicBezTo>
                    <a:cubicBezTo>
                      <a:pt x="13" y="116"/>
                      <a:pt x="1" y="453"/>
                      <a:pt x="238" y="553"/>
                    </a:cubicBezTo>
                    <a:cubicBezTo>
                      <a:pt x="278" y="570"/>
                      <a:pt x="318" y="577"/>
                      <a:pt x="356" y="577"/>
                    </a:cubicBezTo>
                    <a:cubicBezTo>
                      <a:pt x="546" y="577"/>
                      <a:pt x="699" y="388"/>
                      <a:pt x="626" y="191"/>
                    </a:cubicBezTo>
                    <a:cubicBezTo>
                      <a:pt x="576" y="72"/>
                      <a:pt x="464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54" name="Google Shape;9354;p43"/>
              <p:cNvSpPr/>
              <p:nvPr/>
            </p:nvSpPr>
            <p:spPr>
              <a:xfrm>
                <a:off x="3297275" y="3435075"/>
                <a:ext cx="18025" cy="14500"/>
              </a:xfrm>
              <a:custGeom>
                <a:rect b="b" l="l" r="r" t="t"/>
                <a:pathLst>
                  <a:path extrusionOk="0" h="580" w="721">
                    <a:moveTo>
                      <a:pt x="354" y="0"/>
                    </a:moveTo>
                    <a:cubicBezTo>
                      <a:pt x="179" y="0"/>
                      <a:pt x="0" y="155"/>
                      <a:pt x="64" y="372"/>
                    </a:cubicBezTo>
                    <a:cubicBezTo>
                      <a:pt x="110" y="519"/>
                      <a:pt x="220" y="580"/>
                      <a:pt x="331" y="580"/>
                    </a:cubicBezTo>
                    <a:cubicBezTo>
                      <a:pt x="523" y="580"/>
                      <a:pt x="721" y="397"/>
                      <a:pt x="602" y="160"/>
                    </a:cubicBezTo>
                    <a:cubicBezTo>
                      <a:pt x="548" y="48"/>
                      <a:pt x="452" y="0"/>
                      <a:pt x="3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55" name="Google Shape;9355;p43"/>
              <p:cNvSpPr/>
              <p:nvPr/>
            </p:nvSpPr>
            <p:spPr>
              <a:xfrm>
                <a:off x="3409225" y="3391425"/>
                <a:ext cx="18025" cy="14725"/>
              </a:xfrm>
              <a:custGeom>
                <a:rect b="b" l="l" r="r" t="t"/>
                <a:pathLst>
                  <a:path extrusionOk="0" h="589" w="721">
                    <a:moveTo>
                      <a:pt x="350" y="1"/>
                    </a:moveTo>
                    <a:cubicBezTo>
                      <a:pt x="173" y="1"/>
                      <a:pt x="1" y="158"/>
                      <a:pt x="73" y="381"/>
                    </a:cubicBezTo>
                    <a:cubicBezTo>
                      <a:pt x="114" y="528"/>
                      <a:pt x="221" y="589"/>
                      <a:pt x="330" y="589"/>
                    </a:cubicBezTo>
                    <a:cubicBezTo>
                      <a:pt x="521" y="589"/>
                      <a:pt x="721" y="406"/>
                      <a:pt x="610" y="169"/>
                    </a:cubicBezTo>
                    <a:cubicBezTo>
                      <a:pt x="551" y="51"/>
                      <a:pt x="450" y="1"/>
                      <a:pt x="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56" name="Google Shape;9356;p43"/>
              <p:cNvSpPr/>
              <p:nvPr/>
            </p:nvSpPr>
            <p:spPr>
              <a:xfrm>
                <a:off x="3300500" y="3647800"/>
                <a:ext cx="17775" cy="15050"/>
              </a:xfrm>
              <a:custGeom>
                <a:rect b="b" l="l" r="r" t="t"/>
                <a:pathLst>
                  <a:path extrusionOk="0" h="602" w="711">
                    <a:moveTo>
                      <a:pt x="386" y="0"/>
                    </a:moveTo>
                    <a:cubicBezTo>
                      <a:pt x="197" y="0"/>
                      <a:pt x="0" y="180"/>
                      <a:pt x="110" y="423"/>
                    </a:cubicBezTo>
                    <a:cubicBezTo>
                      <a:pt x="160" y="532"/>
                      <a:pt x="271" y="601"/>
                      <a:pt x="390" y="601"/>
                    </a:cubicBezTo>
                    <a:cubicBezTo>
                      <a:pt x="421" y="601"/>
                      <a:pt x="454" y="596"/>
                      <a:pt x="485" y="586"/>
                    </a:cubicBezTo>
                    <a:cubicBezTo>
                      <a:pt x="635" y="523"/>
                      <a:pt x="710" y="361"/>
                      <a:pt x="648" y="211"/>
                    </a:cubicBezTo>
                    <a:cubicBezTo>
                      <a:pt x="606" y="63"/>
                      <a:pt x="497" y="0"/>
                      <a:pt x="3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57" name="Google Shape;9357;p43"/>
              <p:cNvSpPr/>
              <p:nvPr/>
            </p:nvSpPr>
            <p:spPr>
              <a:xfrm>
                <a:off x="3592550" y="3502850"/>
                <a:ext cx="15775" cy="14400"/>
              </a:xfrm>
              <a:custGeom>
                <a:rect b="b" l="l" r="r" t="t"/>
                <a:pathLst>
                  <a:path extrusionOk="0" h="576" w="631">
                    <a:moveTo>
                      <a:pt x="327" y="1"/>
                    </a:moveTo>
                    <a:cubicBezTo>
                      <a:pt x="245" y="1"/>
                      <a:pt x="161" y="35"/>
                      <a:pt x="100" y="110"/>
                    </a:cubicBezTo>
                    <a:cubicBezTo>
                      <a:pt x="0" y="235"/>
                      <a:pt x="25" y="410"/>
                      <a:pt x="150" y="510"/>
                    </a:cubicBezTo>
                    <a:cubicBezTo>
                      <a:pt x="206" y="556"/>
                      <a:pt x="268" y="576"/>
                      <a:pt x="329" y="576"/>
                    </a:cubicBezTo>
                    <a:cubicBezTo>
                      <a:pt x="486" y="576"/>
                      <a:pt x="631" y="441"/>
                      <a:pt x="613" y="260"/>
                    </a:cubicBezTo>
                    <a:cubicBezTo>
                      <a:pt x="597" y="96"/>
                      <a:pt x="464" y="1"/>
                      <a:pt x="3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58" name="Google Shape;9358;p43"/>
              <p:cNvSpPr/>
              <p:nvPr/>
            </p:nvSpPr>
            <p:spPr>
              <a:xfrm>
                <a:off x="3629725" y="3482175"/>
                <a:ext cx="16575" cy="14475"/>
              </a:xfrm>
              <a:custGeom>
                <a:rect b="b" l="l" r="r" t="t"/>
                <a:pathLst>
                  <a:path extrusionOk="0" h="579" w="663">
                    <a:moveTo>
                      <a:pt x="362" y="0"/>
                    </a:moveTo>
                    <a:cubicBezTo>
                      <a:pt x="266" y="0"/>
                      <a:pt x="171" y="47"/>
                      <a:pt x="113" y="138"/>
                    </a:cubicBezTo>
                    <a:cubicBezTo>
                      <a:pt x="0" y="313"/>
                      <a:pt x="113" y="550"/>
                      <a:pt x="325" y="575"/>
                    </a:cubicBezTo>
                    <a:cubicBezTo>
                      <a:pt x="339" y="577"/>
                      <a:pt x="354" y="579"/>
                      <a:pt x="368" y="579"/>
                    </a:cubicBezTo>
                    <a:cubicBezTo>
                      <a:pt x="502" y="579"/>
                      <a:pt x="628" y="473"/>
                      <a:pt x="650" y="338"/>
                    </a:cubicBezTo>
                    <a:cubicBezTo>
                      <a:pt x="663" y="263"/>
                      <a:pt x="638" y="188"/>
                      <a:pt x="600" y="125"/>
                    </a:cubicBezTo>
                    <a:cubicBezTo>
                      <a:pt x="540" y="41"/>
                      <a:pt x="451" y="0"/>
                      <a:pt x="3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59" name="Google Shape;9359;p43"/>
              <p:cNvSpPr/>
              <p:nvPr/>
            </p:nvSpPr>
            <p:spPr>
              <a:xfrm>
                <a:off x="3563125" y="3469150"/>
                <a:ext cx="18075" cy="14675"/>
              </a:xfrm>
              <a:custGeom>
                <a:rect b="b" l="l" r="r" t="t"/>
                <a:pathLst>
                  <a:path extrusionOk="0" h="587" w="723">
                    <a:moveTo>
                      <a:pt x="377" y="1"/>
                    </a:moveTo>
                    <a:cubicBezTo>
                      <a:pt x="184" y="1"/>
                      <a:pt x="1" y="205"/>
                      <a:pt x="115" y="434"/>
                    </a:cubicBezTo>
                    <a:cubicBezTo>
                      <a:pt x="175" y="541"/>
                      <a:pt x="270" y="586"/>
                      <a:pt x="364" y="586"/>
                    </a:cubicBezTo>
                    <a:cubicBezTo>
                      <a:pt x="545" y="586"/>
                      <a:pt x="722" y="418"/>
                      <a:pt x="640" y="196"/>
                    </a:cubicBezTo>
                    <a:cubicBezTo>
                      <a:pt x="627" y="171"/>
                      <a:pt x="615" y="146"/>
                      <a:pt x="602" y="121"/>
                    </a:cubicBezTo>
                    <a:cubicBezTo>
                      <a:pt x="540" y="36"/>
                      <a:pt x="457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60" name="Google Shape;9360;p43"/>
              <p:cNvSpPr/>
              <p:nvPr/>
            </p:nvSpPr>
            <p:spPr>
              <a:xfrm>
                <a:off x="3574275" y="3430225"/>
                <a:ext cx="15175" cy="14400"/>
              </a:xfrm>
              <a:custGeom>
                <a:rect b="b" l="l" r="r" t="t"/>
                <a:pathLst>
                  <a:path extrusionOk="0" h="576" w="607">
                    <a:moveTo>
                      <a:pt x="313" y="1"/>
                    </a:moveTo>
                    <a:cubicBezTo>
                      <a:pt x="152" y="1"/>
                      <a:pt x="1" y="136"/>
                      <a:pt x="19" y="316"/>
                    </a:cubicBezTo>
                    <a:cubicBezTo>
                      <a:pt x="42" y="480"/>
                      <a:pt x="173" y="576"/>
                      <a:pt x="307" y="576"/>
                    </a:cubicBezTo>
                    <a:cubicBezTo>
                      <a:pt x="388" y="576"/>
                      <a:pt x="470" y="541"/>
                      <a:pt x="531" y="466"/>
                    </a:cubicBezTo>
                    <a:cubicBezTo>
                      <a:pt x="581" y="404"/>
                      <a:pt x="606" y="329"/>
                      <a:pt x="594" y="254"/>
                    </a:cubicBezTo>
                    <a:cubicBezTo>
                      <a:pt x="594" y="229"/>
                      <a:pt x="594" y="204"/>
                      <a:pt x="581" y="179"/>
                    </a:cubicBezTo>
                    <a:cubicBezTo>
                      <a:pt x="569" y="141"/>
                      <a:pt x="531" y="91"/>
                      <a:pt x="494" y="66"/>
                    </a:cubicBezTo>
                    <a:cubicBezTo>
                      <a:pt x="438" y="21"/>
                      <a:pt x="375" y="1"/>
                      <a:pt x="31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61" name="Google Shape;9361;p43"/>
              <p:cNvSpPr/>
              <p:nvPr/>
            </p:nvSpPr>
            <p:spPr>
              <a:xfrm>
                <a:off x="3608800" y="3429375"/>
                <a:ext cx="17675" cy="14500"/>
              </a:xfrm>
              <a:custGeom>
                <a:rect b="b" l="l" r="r" t="t"/>
                <a:pathLst>
                  <a:path extrusionOk="0" h="580" w="707">
                    <a:moveTo>
                      <a:pt x="361" y="0"/>
                    </a:moveTo>
                    <a:cubicBezTo>
                      <a:pt x="266" y="0"/>
                      <a:pt x="171" y="47"/>
                      <a:pt x="113" y="138"/>
                    </a:cubicBezTo>
                    <a:cubicBezTo>
                      <a:pt x="0" y="313"/>
                      <a:pt x="113" y="550"/>
                      <a:pt x="325" y="575"/>
                    </a:cubicBezTo>
                    <a:cubicBezTo>
                      <a:pt x="342" y="578"/>
                      <a:pt x="358" y="579"/>
                      <a:pt x="374" y="579"/>
                    </a:cubicBezTo>
                    <a:cubicBezTo>
                      <a:pt x="563" y="579"/>
                      <a:pt x="707" y="384"/>
                      <a:pt x="637" y="188"/>
                    </a:cubicBezTo>
                    <a:cubicBezTo>
                      <a:pt x="625" y="163"/>
                      <a:pt x="612" y="138"/>
                      <a:pt x="600" y="125"/>
                    </a:cubicBezTo>
                    <a:cubicBezTo>
                      <a:pt x="540" y="41"/>
                      <a:pt x="450" y="0"/>
                      <a:pt x="3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62" name="Google Shape;9362;p43"/>
              <p:cNvSpPr/>
              <p:nvPr/>
            </p:nvSpPr>
            <p:spPr>
              <a:xfrm>
                <a:off x="3642850" y="3448800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23" y="1"/>
                    </a:moveTo>
                    <a:cubicBezTo>
                      <a:pt x="286" y="1"/>
                      <a:pt x="249" y="8"/>
                      <a:pt x="213" y="23"/>
                    </a:cubicBezTo>
                    <a:cubicBezTo>
                      <a:pt x="75" y="86"/>
                      <a:pt x="0" y="248"/>
                      <a:pt x="50" y="398"/>
                    </a:cubicBezTo>
                    <a:cubicBezTo>
                      <a:pt x="98" y="512"/>
                      <a:pt x="203" y="582"/>
                      <a:pt x="316" y="582"/>
                    </a:cubicBezTo>
                    <a:cubicBezTo>
                      <a:pt x="352" y="582"/>
                      <a:pt x="389" y="575"/>
                      <a:pt x="425" y="560"/>
                    </a:cubicBezTo>
                    <a:cubicBezTo>
                      <a:pt x="575" y="510"/>
                      <a:pt x="650" y="335"/>
                      <a:pt x="588" y="185"/>
                    </a:cubicBezTo>
                    <a:cubicBezTo>
                      <a:pt x="550" y="72"/>
                      <a:pt x="440" y="1"/>
                      <a:pt x="3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63" name="Google Shape;9363;p43"/>
              <p:cNvSpPr/>
              <p:nvPr/>
            </p:nvSpPr>
            <p:spPr>
              <a:xfrm>
                <a:off x="3548850" y="3369575"/>
                <a:ext cx="18650" cy="14325"/>
              </a:xfrm>
              <a:custGeom>
                <a:rect b="b" l="l" r="r" t="t"/>
                <a:pathLst>
                  <a:path extrusionOk="0" h="573" w="746">
                    <a:moveTo>
                      <a:pt x="384" y="1"/>
                    </a:moveTo>
                    <a:cubicBezTo>
                      <a:pt x="130" y="1"/>
                      <a:pt x="0" y="341"/>
                      <a:pt x="211" y="505"/>
                    </a:cubicBezTo>
                    <a:cubicBezTo>
                      <a:pt x="270" y="552"/>
                      <a:pt x="335" y="572"/>
                      <a:pt x="397" y="572"/>
                    </a:cubicBezTo>
                    <a:cubicBezTo>
                      <a:pt x="583" y="572"/>
                      <a:pt x="746" y="387"/>
                      <a:pt x="661" y="180"/>
                    </a:cubicBezTo>
                    <a:cubicBezTo>
                      <a:pt x="624" y="80"/>
                      <a:pt x="549" y="18"/>
                      <a:pt x="436" y="5"/>
                    </a:cubicBezTo>
                    <a:cubicBezTo>
                      <a:pt x="418" y="2"/>
                      <a:pt x="401" y="1"/>
                      <a:pt x="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64" name="Google Shape;9364;p43"/>
              <p:cNvSpPr/>
              <p:nvPr/>
            </p:nvSpPr>
            <p:spPr>
              <a:xfrm>
                <a:off x="3588475" y="3357650"/>
                <a:ext cx="15975" cy="14550"/>
              </a:xfrm>
              <a:custGeom>
                <a:rect b="b" l="l" r="r" t="t"/>
                <a:pathLst>
                  <a:path extrusionOk="0" h="582" w="639">
                    <a:moveTo>
                      <a:pt x="327" y="1"/>
                    </a:moveTo>
                    <a:cubicBezTo>
                      <a:pt x="246" y="1"/>
                      <a:pt x="163" y="34"/>
                      <a:pt x="101" y="107"/>
                    </a:cubicBezTo>
                    <a:cubicBezTo>
                      <a:pt x="1" y="232"/>
                      <a:pt x="26" y="420"/>
                      <a:pt x="151" y="520"/>
                    </a:cubicBezTo>
                    <a:cubicBezTo>
                      <a:pt x="203" y="562"/>
                      <a:pt x="264" y="582"/>
                      <a:pt x="324" y="582"/>
                    </a:cubicBezTo>
                    <a:cubicBezTo>
                      <a:pt x="409" y="582"/>
                      <a:pt x="492" y="543"/>
                      <a:pt x="551" y="470"/>
                    </a:cubicBezTo>
                    <a:cubicBezTo>
                      <a:pt x="626" y="395"/>
                      <a:pt x="638" y="282"/>
                      <a:pt x="601" y="182"/>
                    </a:cubicBezTo>
                    <a:cubicBezTo>
                      <a:pt x="550" y="66"/>
                      <a:pt x="440" y="1"/>
                      <a:pt x="3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65" name="Google Shape;9365;p43"/>
              <p:cNvSpPr/>
              <p:nvPr/>
            </p:nvSpPr>
            <p:spPr>
              <a:xfrm>
                <a:off x="3536625" y="3402700"/>
                <a:ext cx="19225" cy="14950"/>
              </a:xfrm>
              <a:custGeom>
                <a:rect b="b" l="l" r="r" t="t"/>
                <a:pathLst>
                  <a:path extrusionOk="0" h="598" w="769">
                    <a:moveTo>
                      <a:pt x="315" y="1"/>
                    </a:moveTo>
                    <a:cubicBezTo>
                      <a:pt x="235" y="1"/>
                      <a:pt x="156" y="36"/>
                      <a:pt x="100" y="105"/>
                    </a:cubicBezTo>
                    <a:cubicBezTo>
                      <a:pt x="0" y="230"/>
                      <a:pt x="13" y="405"/>
                      <a:pt x="138" y="517"/>
                    </a:cubicBezTo>
                    <a:cubicBezTo>
                      <a:pt x="202" y="574"/>
                      <a:pt x="270" y="598"/>
                      <a:pt x="334" y="598"/>
                    </a:cubicBezTo>
                    <a:cubicBezTo>
                      <a:pt x="579" y="598"/>
                      <a:pt x="768" y="246"/>
                      <a:pt x="500" y="68"/>
                    </a:cubicBezTo>
                    <a:cubicBezTo>
                      <a:pt x="445" y="23"/>
                      <a:pt x="379" y="1"/>
                      <a:pt x="3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66" name="Google Shape;9366;p43"/>
              <p:cNvSpPr/>
              <p:nvPr/>
            </p:nvSpPr>
            <p:spPr>
              <a:xfrm>
                <a:off x="3615975" y="3391650"/>
                <a:ext cx="16275" cy="14425"/>
              </a:xfrm>
              <a:custGeom>
                <a:rect b="b" l="l" r="r" t="t"/>
                <a:pathLst>
                  <a:path extrusionOk="0" h="577" w="651">
                    <a:moveTo>
                      <a:pt x="334" y="0"/>
                    </a:moveTo>
                    <a:cubicBezTo>
                      <a:pt x="298" y="0"/>
                      <a:pt x="262" y="7"/>
                      <a:pt x="225" y="22"/>
                    </a:cubicBezTo>
                    <a:cubicBezTo>
                      <a:pt x="76" y="72"/>
                      <a:pt x="1" y="247"/>
                      <a:pt x="51" y="397"/>
                    </a:cubicBezTo>
                    <a:cubicBezTo>
                      <a:pt x="99" y="513"/>
                      <a:pt x="207" y="576"/>
                      <a:pt x="322" y="576"/>
                    </a:cubicBezTo>
                    <a:cubicBezTo>
                      <a:pt x="356" y="576"/>
                      <a:pt x="391" y="571"/>
                      <a:pt x="425" y="559"/>
                    </a:cubicBezTo>
                    <a:cubicBezTo>
                      <a:pt x="575" y="497"/>
                      <a:pt x="650" y="335"/>
                      <a:pt x="600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67" name="Google Shape;9367;p43"/>
              <p:cNvSpPr/>
              <p:nvPr/>
            </p:nvSpPr>
            <p:spPr>
              <a:xfrm>
                <a:off x="3706900" y="3457750"/>
                <a:ext cx="18900" cy="14450"/>
              </a:xfrm>
              <a:custGeom>
                <a:rect b="b" l="l" r="r" t="t"/>
                <a:pathLst>
                  <a:path extrusionOk="0" h="578" w="756">
                    <a:moveTo>
                      <a:pt x="379" y="1"/>
                    </a:moveTo>
                    <a:cubicBezTo>
                      <a:pt x="370" y="1"/>
                      <a:pt x="360" y="1"/>
                      <a:pt x="350" y="2"/>
                    </a:cubicBezTo>
                    <a:cubicBezTo>
                      <a:pt x="100" y="27"/>
                      <a:pt x="0" y="352"/>
                      <a:pt x="200" y="515"/>
                    </a:cubicBezTo>
                    <a:cubicBezTo>
                      <a:pt x="253" y="558"/>
                      <a:pt x="316" y="577"/>
                      <a:pt x="378" y="577"/>
                    </a:cubicBezTo>
                    <a:cubicBezTo>
                      <a:pt x="461" y="577"/>
                      <a:pt x="543" y="542"/>
                      <a:pt x="600" y="477"/>
                    </a:cubicBezTo>
                    <a:cubicBezTo>
                      <a:pt x="756" y="285"/>
                      <a:pt x="612" y="1"/>
                      <a:pt x="37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68" name="Google Shape;9368;p43"/>
              <p:cNvSpPr/>
              <p:nvPr/>
            </p:nvSpPr>
            <p:spPr>
              <a:xfrm>
                <a:off x="3682450" y="3393650"/>
                <a:ext cx="17225" cy="14550"/>
              </a:xfrm>
              <a:custGeom>
                <a:rect b="b" l="l" r="r" t="t"/>
                <a:pathLst>
                  <a:path extrusionOk="0" h="582" w="689">
                    <a:moveTo>
                      <a:pt x="377" y="0"/>
                    </a:moveTo>
                    <a:cubicBezTo>
                      <a:pt x="180" y="0"/>
                      <a:pt x="1" y="219"/>
                      <a:pt x="116" y="430"/>
                    </a:cubicBezTo>
                    <a:cubicBezTo>
                      <a:pt x="178" y="535"/>
                      <a:pt x="279" y="581"/>
                      <a:pt x="377" y="581"/>
                    </a:cubicBezTo>
                    <a:cubicBezTo>
                      <a:pt x="536" y="581"/>
                      <a:pt x="689" y="460"/>
                      <a:pt x="666" y="267"/>
                    </a:cubicBezTo>
                    <a:cubicBezTo>
                      <a:pt x="666" y="230"/>
                      <a:pt x="653" y="217"/>
                      <a:pt x="641" y="192"/>
                    </a:cubicBezTo>
                    <a:cubicBezTo>
                      <a:pt x="628" y="142"/>
                      <a:pt x="603" y="105"/>
                      <a:pt x="553" y="67"/>
                    </a:cubicBezTo>
                    <a:cubicBezTo>
                      <a:pt x="498" y="21"/>
                      <a:pt x="436" y="0"/>
                      <a:pt x="3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69" name="Google Shape;9369;p43"/>
              <p:cNvSpPr/>
              <p:nvPr/>
            </p:nvSpPr>
            <p:spPr>
              <a:xfrm>
                <a:off x="3677525" y="3429600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10" y="1"/>
                    </a:moveTo>
                    <a:cubicBezTo>
                      <a:pt x="277" y="1"/>
                      <a:pt x="245" y="6"/>
                      <a:pt x="213" y="16"/>
                    </a:cubicBezTo>
                    <a:cubicBezTo>
                      <a:pt x="75" y="79"/>
                      <a:pt x="0" y="241"/>
                      <a:pt x="50" y="391"/>
                    </a:cubicBezTo>
                    <a:cubicBezTo>
                      <a:pt x="98" y="505"/>
                      <a:pt x="203" y="576"/>
                      <a:pt x="317" y="576"/>
                    </a:cubicBezTo>
                    <a:cubicBezTo>
                      <a:pt x="352" y="576"/>
                      <a:pt x="389" y="569"/>
                      <a:pt x="425" y="554"/>
                    </a:cubicBezTo>
                    <a:cubicBezTo>
                      <a:pt x="575" y="504"/>
                      <a:pt x="650" y="329"/>
                      <a:pt x="588" y="179"/>
                    </a:cubicBezTo>
                    <a:cubicBezTo>
                      <a:pt x="548" y="70"/>
                      <a:pt x="431" y="1"/>
                      <a:pt x="3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70" name="Google Shape;9370;p43"/>
              <p:cNvSpPr/>
              <p:nvPr/>
            </p:nvSpPr>
            <p:spPr>
              <a:xfrm>
                <a:off x="3658775" y="3324300"/>
                <a:ext cx="16350" cy="14250"/>
              </a:xfrm>
              <a:custGeom>
                <a:rect b="b" l="l" r="r" t="t"/>
                <a:pathLst>
                  <a:path extrusionOk="0" h="570" w="654">
                    <a:moveTo>
                      <a:pt x="301" y="1"/>
                    </a:moveTo>
                    <a:cubicBezTo>
                      <a:pt x="159" y="1"/>
                      <a:pt x="36" y="96"/>
                      <a:pt x="13" y="242"/>
                    </a:cubicBezTo>
                    <a:cubicBezTo>
                      <a:pt x="1" y="317"/>
                      <a:pt x="26" y="392"/>
                      <a:pt x="63" y="454"/>
                    </a:cubicBezTo>
                    <a:cubicBezTo>
                      <a:pt x="129" y="535"/>
                      <a:pt x="213" y="570"/>
                      <a:pt x="295" y="570"/>
                    </a:cubicBezTo>
                    <a:cubicBezTo>
                      <a:pt x="480" y="570"/>
                      <a:pt x="653" y="395"/>
                      <a:pt x="575" y="179"/>
                    </a:cubicBezTo>
                    <a:cubicBezTo>
                      <a:pt x="563" y="154"/>
                      <a:pt x="550" y="129"/>
                      <a:pt x="538" y="117"/>
                    </a:cubicBezTo>
                    <a:cubicBezTo>
                      <a:pt x="488" y="54"/>
                      <a:pt x="425" y="17"/>
                      <a:pt x="351" y="4"/>
                    </a:cubicBezTo>
                    <a:cubicBezTo>
                      <a:pt x="334" y="2"/>
                      <a:pt x="317" y="1"/>
                      <a:pt x="3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71" name="Google Shape;9371;p43"/>
              <p:cNvSpPr/>
              <p:nvPr/>
            </p:nvSpPr>
            <p:spPr>
              <a:xfrm>
                <a:off x="3645025" y="3370400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34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85"/>
                      <a:pt x="1" y="247"/>
                      <a:pt x="63" y="397"/>
                    </a:cubicBezTo>
                    <a:cubicBezTo>
                      <a:pt x="101" y="511"/>
                      <a:pt x="211" y="582"/>
                      <a:pt x="322" y="582"/>
                    </a:cubicBezTo>
                    <a:cubicBezTo>
                      <a:pt x="357" y="582"/>
                      <a:pt x="393" y="575"/>
                      <a:pt x="426" y="560"/>
                    </a:cubicBezTo>
                    <a:cubicBezTo>
                      <a:pt x="576" y="497"/>
                      <a:pt x="651" y="335"/>
                      <a:pt x="601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72" name="Google Shape;9372;p43"/>
              <p:cNvSpPr/>
              <p:nvPr/>
            </p:nvSpPr>
            <p:spPr>
              <a:xfrm>
                <a:off x="3524125" y="3525275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49" y="1"/>
                    </a:moveTo>
                    <a:cubicBezTo>
                      <a:pt x="254" y="1"/>
                      <a:pt x="159" y="48"/>
                      <a:pt x="100" y="138"/>
                    </a:cubicBezTo>
                    <a:cubicBezTo>
                      <a:pt x="1" y="326"/>
                      <a:pt x="100" y="551"/>
                      <a:pt x="313" y="576"/>
                    </a:cubicBezTo>
                    <a:cubicBezTo>
                      <a:pt x="330" y="579"/>
                      <a:pt x="346" y="580"/>
                      <a:pt x="362" y="580"/>
                    </a:cubicBezTo>
                    <a:cubicBezTo>
                      <a:pt x="551" y="580"/>
                      <a:pt x="694" y="384"/>
                      <a:pt x="625" y="188"/>
                    </a:cubicBezTo>
                    <a:cubicBezTo>
                      <a:pt x="613" y="163"/>
                      <a:pt x="600" y="138"/>
                      <a:pt x="588" y="126"/>
                    </a:cubicBezTo>
                    <a:cubicBezTo>
                      <a:pt x="528" y="41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73" name="Google Shape;9373;p43"/>
              <p:cNvSpPr/>
              <p:nvPr/>
            </p:nvSpPr>
            <p:spPr>
              <a:xfrm>
                <a:off x="3529350" y="3488150"/>
                <a:ext cx="16975" cy="12800"/>
              </a:xfrm>
              <a:custGeom>
                <a:rect b="b" l="l" r="r" t="t"/>
                <a:pathLst>
                  <a:path extrusionOk="0" h="512" w="679">
                    <a:moveTo>
                      <a:pt x="483" y="0"/>
                    </a:moveTo>
                    <a:cubicBezTo>
                      <a:pt x="275" y="0"/>
                      <a:pt x="1" y="282"/>
                      <a:pt x="204" y="449"/>
                    </a:cubicBezTo>
                    <a:cubicBezTo>
                      <a:pt x="257" y="491"/>
                      <a:pt x="320" y="511"/>
                      <a:pt x="382" y="511"/>
                    </a:cubicBezTo>
                    <a:cubicBezTo>
                      <a:pt x="465" y="511"/>
                      <a:pt x="547" y="475"/>
                      <a:pt x="604" y="411"/>
                    </a:cubicBezTo>
                    <a:cubicBezTo>
                      <a:pt x="654" y="349"/>
                      <a:pt x="679" y="274"/>
                      <a:pt x="666" y="199"/>
                    </a:cubicBezTo>
                    <a:cubicBezTo>
                      <a:pt x="666" y="174"/>
                      <a:pt x="666" y="149"/>
                      <a:pt x="654" y="124"/>
                    </a:cubicBezTo>
                    <a:cubicBezTo>
                      <a:pt x="621" y="35"/>
                      <a:pt x="556" y="0"/>
                      <a:pt x="4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74" name="Google Shape;9374;p43"/>
              <p:cNvSpPr/>
              <p:nvPr/>
            </p:nvSpPr>
            <p:spPr>
              <a:xfrm>
                <a:off x="3497875" y="3465600"/>
                <a:ext cx="17375" cy="14525"/>
              </a:xfrm>
              <a:custGeom>
                <a:rect b="b" l="l" r="r" t="t"/>
                <a:pathLst>
                  <a:path extrusionOk="0" h="581" w="695">
                    <a:moveTo>
                      <a:pt x="356" y="1"/>
                    </a:moveTo>
                    <a:cubicBezTo>
                      <a:pt x="260" y="1"/>
                      <a:pt x="165" y="48"/>
                      <a:pt x="113" y="138"/>
                    </a:cubicBezTo>
                    <a:cubicBezTo>
                      <a:pt x="1" y="313"/>
                      <a:pt x="113" y="551"/>
                      <a:pt x="313" y="576"/>
                    </a:cubicBezTo>
                    <a:cubicBezTo>
                      <a:pt x="331" y="579"/>
                      <a:pt x="348" y="580"/>
                      <a:pt x="365" y="580"/>
                    </a:cubicBezTo>
                    <a:cubicBezTo>
                      <a:pt x="562" y="580"/>
                      <a:pt x="695" y="384"/>
                      <a:pt x="626" y="188"/>
                    </a:cubicBezTo>
                    <a:cubicBezTo>
                      <a:pt x="613" y="163"/>
                      <a:pt x="601" y="138"/>
                      <a:pt x="588" y="126"/>
                    </a:cubicBezTo>
                    <a:cubicBezTo>
                      <a:pt x="534" y="41"/>
                      <a:pt x="445" y="1"/>
                      <a:pt x="3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75" name="Google Shape;9375;p43"/>
              <p:cNvSpPr/>
              <p:nvPr/>
            </p:nvSpPr>
            <p:spPr>
              <a:xfrm>
                <a:off x="3474050" y="3400050"/>
                <a:ext cx="17425" cy="12850"/>
              </a:xfrm>
              <a:custGeom>
                <a:rect b="b" l="l" r="r" t="t"/>
                <a:pathLst>
                  <a:path extrusionOk="0" h="514" w="697">
                    <a:moveTo>
                      <a:pt x="483" y="0"/>
                    </a:moveTo>
                    <a:cubicBezTo>
                      <a:pt x="275" y="0"/>
                      <a:pt x="1" y="282"/>
                      <a:pt x="204" y="448"/>
                    </a:cubicBezTo>
                    <a:cubicBezTo>
                      <a:pt x="260" y="494"/>
                      <a:pt x="323" y="514"/>
                      <a:pt x="385" y="514"/>
                    </a:cubicBezTo>
                    <a:cubicBezTo>
                      <a:pt x="546" y="514"/>
                      <a:pt x="697" y="379"/>
                      <a:pt x="679" y="198"/>
                    </a:cubicBezTo>
                    <a:cubicBezTo>
                      <a:pt x="666" y="174"/>
                      <a:pt x="666" y="149"/>
                      <a:pt x="654" y="124"/>
                    </a:cubicBezTo>
                    <a:cubicBezTo>
                      <a:pt x="621" y="35"/>
                      <a:pt x="556" y="0"/>
                      <a:pt x="4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76" name="Google Shape;9376;p43"/>
              <p:cNvSpPr/>
              <p:nvPr/>
            </p:nvSpPr>
            <p:spPr>
              <a:xfrm>
                <a:off x="3500875" y="3426750"/>
                <a:ext cx="18750" cy="14300"/>
              </a:xfrm>
              <a:custGeom>
                <a:rect b="b" l="l" r="r" t="t"/>
                <a:pathLst>
                  <a:path extrusionOk="0" h="572" w="750">
                    <a:moveTo>
                      <a:pt x="398" y="1"/>
                    </a:moveTo>
                    <a:cubicBezTo>
                      <a:pt x="60" y="1"/>
                      <a:pt x="1" y="520"/>
                      <a:pt x="368" y="568"/>
                    </a:cubicBezTo>
                    <a:cubicBezTo>
                      <a:pt x="385" y="571"/>
                      <a:pt x="401" y="572"/>
                      <a:pt x="417" y="572"/>
                    </a:cubicBezTo>
                    <a:cubicBezTo>
                      <a:pt x="606" y="572"/>
                      <a:pt x="750" y="376"/>
                      <a:pt x="681" y="180"/>
                    </a:cubicBezTo>
                    <a:cubicBezTo>
                      <a:pt x="668" y="155"/>
                      <a:pt x="656" y="130"/>
                      <a:pt x="643" y="118"/>
                    </a:cubicBezTo>
                    <a:cubicBezTo>
                      <a:pt x="593" y="55"/>
                      <a:pt x="531" y="18"/>
                      <a:pt x="456" y="5"/>
                    </a:cubicBezTo>
                    <a:cubicBezTo>
                      <a:pt x="436" y="2"/>
                      <a:pt x="417" y="1"/>
                      <a:pt x="3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77" name="Google Shape;9377;p43"/>
              <p:cNvSpPr/>
              <p:nvPr/>
            </p:nvSpPr>
            <p:spPr>
              <a:xfrm>
                <a:off x="3645050" y="3410325"/>
                <a:ext cx="18600" cy="14500"/>
              </a:xfrm>
              <a:custGeom>
                <a:rect b="b" l="l" r="r" t="t"/>
                <a:pathLst>
                  <a:path extrusionOk="0" h="580" w="744">
                    <a:moveTo>
                      <a:pt x="409" y="0"/>
                    </a:moveTo>
                    <a:cubicBezTo>
                      <a:pt x="200" y="0"/>
                      <a:pt x="1" y="238"/>
                      <a:pt x="162" y="462"/>
                    </a:cubicBezTo>
                    <a:cubicBezTo>
                      <a:pt x="212" y="525"/>
                      <a:pt x="275" y="562"/>
                      <a:pt x="362" y="575"/>
                    </a:cubicBezTo>
                    <a:cubicBezTo>
                      <a:pt x="379" y="578"/>
                      <a:pt x="395" y="579"/>
                      <a:pt x="411" y="579"/>
                    </a:cubicBezTo>
                    <a:cubicBezTo>
                      <a:pt x="600" y="579"/>
                      <a:pt x="744" y="383"/>
                      <a:pt x="675" y="187"/>
                    </a:cubicBezTo>
                    <a:cubicBezTo>
                      <a:pt x="662" y="162"/>
                      <a:pt x="650" y="137"/>
                      <a:pt x="637" y="125"/>
                    </a:cubicBezTo>
                    <a:cubicBezTo>
                      <a:pt x="574" y="37"/>
                      <a:pt x="491" y="0"/>
                      <a:pt x="4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78" name="Google Shape;9378;p43"/>
              <p:cNvSpPr/>
              <p:nvPr/>
            </p:nvSpPr>
            <p:spPr>
              <a:xfrm>
                <a:off x="3579725" y="3396250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51" y="0"/>
                    </a:moveTo>
                    <a:cubicBezTo>
                      <a:pt x="257" y="0"/>
                      <a:pt x="165" y="47"/>
                      <a:pt x="113" y="138"/>
                    </a:cubicBezTo>
                    <a:cubicBezTo>
                      <a:pt x="1" y="313"/>
                      <a:pt x="113" y="550"/>
                      <a:pt x="313" y="575"/>
                    </a:cubicBezTo>
                    <a:cubicBezTo>
                      <a:pt x="330" y="578"/>
                      <a:pt x="346" y="580"/>
                      <a:pt x="362" y="580"/>
                    </a:cubicBezTo>
                    <a:cubicBezTo>
                      <a:pt x="552" y="580"/>
                      <a:pt x="695" y="384"/>
                      <a:pt x="626" y="188"/>
                    </a:cubicBezTo>
                    <a:cubicBezTo>
                      <a:pt x="613" y="163"/>
                      <a:pt x="601" y="138"/>
                      <a:pt x="588" y="126"/>
                    </a:cubicBezTo>
                    <a:cubicBezTo>
                      <a:pt x="528" y="41"/>
                      <a:pt x="439" y="0"/>
                      <a:pt x="3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79" name="Google Shape;9379;p43"/>
              <p:cNvSpPr/>
              <p:nvPr/>
            </p:nvSpPr>
            <p:spPr>
              <a:xfrm>
                <a:off x="3598850" y="3465425"/>
                <a:ext cx="16250" cy="11775"/>
              </a:xfrm>
              <a:custGeom>
                <a:rect b="b" l="l" r="r" t="t"/>
                <a:pathLst>
                  <a:path extrusionOk="0" h="471" w="650">
                    <a:moveTo>
                      <a:pt x="315" y="0"/>
                    </a:moveTo>
                    <a:cubicBezTo>
                      <a:pt x="182" y="0"/>
                      <a:pt x="54" y="93"/>
                      <a:pt x="23" y="245"/>
                    </a:cubicBezTo>
                    <a:cubicBezTo>
                      <a:pt x="1" y="401"/>
                      <a:pt x="135" y="470"/>
                      <a:pt x="278" y="470"/>
                    </a:cubicBezTo>
                    <a:cubicBezTo>
                      <a:pt x="456" y="470"/>
                      <a:pt x="649" y="363"/>
                      <a:pt x="573" y="183"/>
                    </a:cubicBezTo>
                    <a:cubicBezTo>
                      <a:pt x="573" y="158"/>
                      <a:pt x="561" y="133"/>
                      <a:pt x="548" y="120"/>
                    </a:cubicBezTo>
                    <a:cubicBezTo>
                      <a:pt x="485" y="38"/>
                      <a:pt x="399" y="0"/>
                      <a:pt x="3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80" name="Google Shape;9380;p43"/>
              <p:cNvSpPr/>
              <p:nvPr/>
            </p:nvSpPr>
            <p:spPr>
              <a:xfrm>
                <a:off x="3535125" y="3446925"/>
                <a:ext cx="18800" cy="14525"/>
              </a:xfrm>
              <a:custGeom>
                <a:rect b="b" l="l" r="r" t="t"/>
                <a:pathLst>
                  <a:path extrusionOk="0" h="581" w="752">
                    <a:moveTo>
                      <a:pt x="412" y="1"/>
                    </a:moveTo>
                    <a:cubicBezTo>
                      <a:pt x="202" y="1"/>
                      <a:pt x="1" y="247"/>
                      <a:pt x="173" y="473"/>
                    </a:cubicBezTo>
                    <a:cubicBezTo>
                      <a:pt x="233" y="548"/>
                      <a:pt x="313" y="580"/>
                      <a:pt x="391" y="580"/>
                    </a:cubicBezTo>
                    <a:cubicBezTo>
                      <a:pt x="574" y="580"/>
                      <a:pt x="751" y="408"/>
                      <a:pt x="673" y="198"/>
                    </a:cubicBezTo>
                    <a:cubicBezTo>
                      <a:pt x="660" y="173"/>
                      <a:pt x="648" y="148"/>
                      <a:pt x="635" y="123"/>
                    </a:cubicBezTo>
                    <a:cubicBezTo>
                      <a:pt x="573" y="37"/>
                      <a:pt x="492" y="1"/>
                      <a:pt x="4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81" name="Google Shape;9381;p43"/>
              <p:cNvSpPr/>
              <p:nvPr/>
            </p:nvSpPr>
            <p:spPr>
              <a:xfrm>
                <a:off x="3507625" y="3380600"/>
                <a:ext cx="18275" cy="14475"/>
              </a:xfrm>
              <a:custGeom>
                <a:rect b="b" l="l" r="r" t="t"/>
                <a:pathLst>
                  <a:path extrusionOk="0" h="579" w="731">
                    <a:moveTo>
                      <a:pt x="380" y="0"/>
                    </a:moveTo>
                    <a:cubicBezTo>
                      <a:pt x="186" y="0"/>
                      <a:pt x="0" y="207"/>
                      <a:pt x="123" y="427"/>
                    </a:cubicBezTo>
                    <a:cubicBezTo>
                      <a:pt x="179" y="534"/>
                      <a:pt x="272" y="579"/>
                      <a:pt x="367" y="579"/>
                    </a:cubicBezTo>
                    <a:cubicBezTo>
                      <a:pt x="547" y="579"/>
                      <a:pt x="730" y="411"/>
                      <a:pt x="648" y="189"/>
                    </a:cubicBezTo>
                    <a:cubicBezTo>
                      <a:pt x="636" y="164"/>
                      <a:pt x="623" y="139"/>
                      <a:pt x="611" y="127"/>
                    </a:cubicBezTo>
                    <a:cubicBezTo>
                      <a:pt x="547" y="37"/>
                      <a:pt x="463" y="0"/>
                      <a:pt x="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82" name="Google Shape;9382;p43"/>
              <p:cNvSpPr/>
              <p:nvPr/>
            </p:nvSpPr>
            <p:spPr>
              <a:xfrm>
                <a:off x="3559750" y="3511400"/>
                <a:ext cx="15750" cy="14375"/>
              </a:xfrm>
              <a:custGeom>
                <a:rect b="b" l="l" r="r" t="t"/>
                <a:pathLst>
                  <a:path extrusionOk="0" h="575" w="630">
                    <a:moveTo>
                      <a:pt x="304" y="1"/>
                    </a:moveTo>
                    <a:cubicBezTo>
                      <a:pt x="173" y="1"/>
                      <a:pt x="44" y="82"/>
                      <a:pt x="25" y="243"/>
                    </a:cubicBezTo>
                    <a:cubicBezTo>
                      <a:pt x="0" y="318"/>
                      <a:pt x="25" y="393"/>
                      <a:pt x="75" y="456"/>
                    </a:cubicBezTo>
                    <a:cubicBezTo>
                      <a:pt x="133" y="539"/>
                      <a:pt x="216" y="575"/>
                      <a:pt x="298" y="575"/>
                    </a:cubicBezTo>
                    <a:cubicBezTo>
                      <a:pt x="464" y="575"/>
                      <a:pt x="629" y="427"/>
                      <a:pt x="587" y="218"/>
                    </a:cubicBezTo>
                    <a:cubicBezTo>
                      <a:pt x="551" y="73"/>
                      <a:pt x="427" y="1"/>
                      <a:pt x="3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83" name="Google Shape;9383;p43"/>
              <p:cNvSpPr/>
              <p:nvPr/>
            </p:nvSpPr>
            <p:spPr>
              <a:xfrm>
                <a:off x="3617550" y="3339100"/>
                <a:ext cx="18300" cy="14475"/>
              </a:xfrm>
              <a:custGeom>
                <a:rect b="b" l="l" r="r" t="t"/>
                <a:pathLst>
                  <a:path extrusionOk="0" h="579" w="732">
                    <a:moveTo>
                      <a:pt x="399" y="0"/>
                    </a:moveTo>
                    <a:cubicBezTo>
                      <a:pt x="194" y="0"/>
                      <a:pt x="1" y="238"/>
                      <a:pt x="162" y="462"/>
                    </a:cubicBezTo>
                    <a:cubicBezTo>
                      <a:pt x="200" y="525"/>
                      <a:pt x="275" y="562"/>
                      <a:pt x="350" y="575"/>
                    </a:cubicBezTo>
                    <a:cubicBezTo>
                      <a:pt x="367" y="577"/>
                      <a:pt x="383" y="579"/>
                      <a:pt x="399" y="579"/>
                    </a:cubicBezTo>
                    <a:cubicBezTo>
                      <a:pt x="598" y="579"/>
                      <a:pt x="732" y="372"/>
                      <a:pt x="662" y="187"/>
                    </a:cubicBezTo>
                    <a:cubicBezTo>
                      <a:pt x="650" y="162"/>
                      <a:pt x="637" y="137"/>
                      <a:pt x="625" y="125"/>
                    </a:cubicBezTo>
                    <a:cubicBezTo>
                      <a:pt x="562" y="37"/>
                      <a:pt x="479" y="0"/>
                      <a:pt x="3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84" name="Google Shape;9384;p43"/>
              <p:cNvSpPr/>
              <p:nvPr/>
            </p:nvSpPr>
            <p:spPr>
              <a:xfrm>
                <a:off x="3685325" y="3354125"/>
                <a:ext cx="14925" cy="14075"/>
              </a:xfrm>
              <a:custGeom>
                <a:rect b="b" l="l" r="r" t="t"/>
                <a:pathLst>
                  <a:path extrusionOk="0" h="563" w="597">
                    <a:moveTo>
                      <a:pt x="286" y="1"/>
                    </a:moveTo>
                    <a:cubicBezTo>
                      <a:pt x="166" y="1"/>
                      <a:pt x="46" y="70"/>
                      <a:pt x="13" y="223"/>
                    </a:cubicBezTo>
                    <a:cubicBezTo>
                      <a:pt x="1" y="298"/>
                      <a:pt x="13" y="386"/>
                      <a:pt x="63" y="448"/>
                    </a:cubicBezTo>
                    <a:cubicBezTo>
                      <a:pt x="101" y="498"/>
                      <a:pt x="176" y="548"/>
                      <a:pt x="251" y="561"/>
                    </a:cubicBezTo>
                    <a:cubicBezTo>
                      <a:pt x="261" y="562"/>
                      <a:pt x="272" y="562"/>
                      <a:pt x="282" y="562"/>
                    </a:cubicBezTo>
                    <a:cubicBezTo>
                      <a:pt x="398" y="562"/>
                      <a:pt x="517" y="500"/>
                      <a:pt x="563" y="386"/>
                    </a:cubicBezTo>
                    <a:cubicBezTo>
                      <a:pt x="576" y="361"/>
                      <a:pt x="576" y="336"/>
                      <a:pt x="576" y="311"/>
                    </a:cubicBezTo>
                    <a:cubicBezTo>
                      <a:pt x="597" y="114"/>
                      <a:pt x="440" y="1"/>
                      <a:pt x="2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85" name="Google Shape;9385;p43"/>
              <p:cNvSpPr/>
              <p:nvPr/>
            </p:nvSpPr>
            <p:spPr>
              <a:xfrm>
                <a:off x="3712400" y="3424975"/>
                <a:ext cx="20225" cy="14425"/>
              </a:xfrm>
              <a:custGeom>
                <a:rect b="b" l="l" r="r" t="t"/>
                <a:pathLst>
                  <a:path extrusionOk="0" h="577" w="809">
                    <a:moveTo>
                      <a:pt x="405" y="0"/>
                    </a:moveTo>
                    <a:cubicBezTo>
                      <a:pt x="52" y="0"/>
                      <a:pt x="1" y="527"/>
                      <a:pt x="367" y="576"/>
                    </a:cubicBezTo>
                    <a:cubicBezTo>
                      <a:pt x="376" y="577"/>
                      <a:pt x="384" y="577"/>
                      <a:pt x="392" y="577"/>
                    </a:cubicBezTo>
                    <a:cubicBezTo>
                      <a:pt x="734" y="577"/>
                      <a:pt x="809" y="75"/>
                      <a:pt x="455" y="1"/>
                    </a:cubicBezTo>
                    <a:lnTo>
                      <a:pt x="430" y="1"/>
                    </a:lnTo>
                    <a:cubicBezTo>
                      <a:pt x="422" y="1"/>
                      <a:pt x="413" y="0"/>
                      <a:pt x="4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86" name="Google Shape;9386;p43"/>
              <p:cNvSpPr/>
              <p:nvPr/>
            </p:nvSpPr>
            <p:spPr>
              <a:xfrm>
                <a:off x="3675325" y="3469600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09" y="0"/>
                    </a:moveTo>
                    <a:cubicBezTo>
                      <a:pt x="277" y="0"/>
                      <a:pt x="245" y="5"/>
                      <a:pt x="213" y="16"/>
                    </a:cubicBezTo>
                    <a:cubicBezTo>
                      <a:pt x="76" y="78"/>
                      <a:pt x="1" y="253"/>
                      <a:pt x="51" y="391"/>
                    </a:cubicBezTo>
                    <a:cubicBezTo>
                      <a:pt x="100" y="509"/>
                      <a:pt x="212" y="581"/>
                      <a:pt x="331" y="581"/>
                    </a:cubicBezTo>
                    <a:cubicBezTo>
                      <a:pt x="363" y="581"/>
                      <a:pt x="395" y="576"/>
                      <a:pt x="426" y="566"/>
                    </a:cubicBezTo>
                    <a:cubicBezTo>
                      <a:pt x="576" y="503"/>
                      <a:pt x="651" y="341"/>
                      <a:pt x="588" y="191"/>
                    </a:cubicBezTo>
                    <a:cubicBezTo>
                      <a:pt x="549" y="72"/>
                      <a:pt x="431" y="0"/>
                      <a:pt x="3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87" name="Google Shape;9387;p43"/>
              <p:cNvSpPr/>
              <p:nvPr/>
            </p:nvSpPr>
            <p:spPr>
              <a:xfrm>
                <a:off x="3551750" y="3554350"/>
                <a:ext cx="18450" cy="15300"/>
              </a:xfrm>
              <a:custGeom>
                <a:rect b="b" l="l" r="r" t="t"/>
                <a:pathLst>
                  <a:path extrusionOk="0" h="612" w="738">
                    <a:moveTo>
                      <a:pt x="357" y="0"/>
                    </a:moveTo>
                    <a:cubicBezTo>
                      <a:pt x="171" y="0"/>
                      <a:pt x="1" y="190"/>
                      <a:pt x="83" y="400"/>
                    </a:cubicBezTo>
                    <a:cubicBezTo>
                      <a:pt x="129" y="549"/>
                      <a:pt x="242" y="611"/>
                      <a:pt x="355" y="611"/>
                    </a:cubicBezTo>
                    <a:cubicBezTo>
                      <a:pt x="545" y="611"/>
                      <a:pt x="738" y="435"/>
                      <a:pt x="620" y="200"/>
                    </a:cubicBezTo>
                    <a:cubicBezTo>
                      <a:pt x="608" y="150"/>
                      <a:pt x="583" y="112"/>
                      <a:pt x="558" y="87"/>
                    </a:cubicBezTo>
                    <a:cubicBezTo>
                      <a:pt x="497" y="27"/>
                      <a:pt x="426" y="0"/>
                      <a:pt x="3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88" name="Google Shape;9388;p43"/>
              <p:cNvSpPr/>
              <p:nvPr/>
            </p:nvSpPr>
            <p:spPr>
              <a:xfrm>
                <a:off x="3663775" y="3501775"/>
                <a:ext cx="17475" cy="14450"/>
              </a:xfrm>
              <a:custGeom>
                <a:rect b="b" l="l" r="r" t="t"/>
                <a:pathLst>
                  <a:path extrusionOk="0" h="578" w="699">
                    <a:moveTo>
                      <a:pt x="345" y="1"/>
                    </a:moveTo>
                    <a:cubicBezTo>
                      <a:pt x="314" y="1"/>
                      <a:pt x="282" y="6"/>
                      <a:pt x="250" y="16"/>
                    </a:cubicBezTo>
                    <a:cubicBezTo>
                      <a:pt x="1" y="116"/>
                      <a:pt x="1" y="453"/>
                      <a:pt x="238" y="553"/>
                    </a:cubicBezTo>
                    <a:cubicBezTo>
                      <a:pt x="278" y="570"/>
                      <a:pt x="317" y="578"/>
                      <a:pt x="356" y="578"/>
                    </a:cubicBezTo>
                    <a:cubicBezTo>
                      <a:pt x="546" y="578"/>
                      <a:pt x="698" y="389"/>
                      <a:pt x="625" y="191"/>
                    </a:cubicBezTo>
                    <a:cubicBezTo>
                      <a:pt x="576" y="72"/>
                      <a:pt x="464" y="1"/>
                      <a:pt x="3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89" name="Google Shape;9389;p43"/>
              <p:cNvSpPr/>
              <p:nvPr/>
            </p:nvSpPr>
            <p:spPr>
              <a:xfrm>
                <a:off x="3517200" y="3349775"/>
                <a:ext cx="17850" cy="14500"/>
              </a:xfrm>
              <a:custGeom>
                <a:rect b="b" l="l" r="r" t="t"/>
                <a:pathLst>
                  <a:path extrusionOk="0" h="580" w="714">
                    <a:moveTo>
                      <a:pt x="355" y="1"/>
                    </a:moveTo>
                    <a:cubicBezTo>
                      <a:pt x="179" y="1"/>
                      <a:pt x="1" y="156"/>
                      <a:pt x="65" y="372"/>
                    </a:cubicBezTo>
                    <a:cubicBezTo>
                      <a:pt x="106" y="519"/>
                      <a:pt x="213" y="580"/>
                      <a:pt x="323" y="580"/>
                    </a:cubicBezTo>
                    <a:cubicBezTo>
                      <a:pt x="513" y="580"/>
                      <a:pt x="713" y="398"/>
                      <a:pt x="602" y="160"/>
                    </a:cubicBezTo>
                    <a:cubicBezTo>
                      <a:pt x="549" y="48"/>
                      <a:pt x="452" y="1"/>
                      <a:pt x="3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90" name="Google Shape;9390;p43"/>
              <p:cNvSpPr/>
              <p:nvPr/>
            </p:nvSpPr>
            <p:spPr>
              <a:xfrm>
                <a:off x="3629275" y="3306575"/>
                <a:ext cx="17775" cy="14375"/>
              </a:xfrm>
              <a:custGeom>
                <a:rect b="b" l="l" r="r" t="t"/>
                <a:pathLst>
                  <a:path extrusionOk="0" h="575" w="711">
                    <a:moveTo>
                      <a:pt x="342" y="0"/>
                    </a:moveTo>
                    <a:cubicBezTo>
                      <a:pt x="172" y="0"/>
                      <a:pt x="0" y="149"/>
                      <a:pt x="56" y="363"/>
                    </a:cubicBezTo>
                    <a:cubicBezTo>
                      <a:pt x="102" y="513"/>
                      <a:pt x="215" y="575"/>
                      <a:pt x="328" y="575"/>
                    </a:cubicBezTo>
                    <a:cubicBezTo>
                      <a:pt x="519" y="575"/>
                      <a:pt x="711" y="399"/>
                      <a:pt x="593" y="163"/>
                    </a:cubicBezTo>
                    <a:cubicBezTo>
                      <a:pt x="539" y="49"/>
                      <a:pt x="441" y="0"/>
                      <a:pt x="3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91" name="Google Shape;9391;p43"/>
              <p:cNvSpPr/>
              <p:nvPr/>
            </p:nvSpPr>
            <p:spPr>
              <a:xfrm>
                <a:off x="3552800" y="3330075"/>
                <a:ext cx="16975" cy="14425"/>
              </a:xfrm>
              <a:custGeom>
                <a:rect b="b" l="l" r="r" t="t"/>
                <a:pathLst>
                  <a:path extrusionOk="0" h="577" w="679">
                    <a:moveTo>
                      <a:pt x="401" y="1"/>
                    </a:moveTo>
                    <a:cubicBezTo>
                      <a:pt x="204" y="1"/>
                      <a:pt x="0" y="204"/>
                      <a:pt x="141" y="436"/>
                    </a:cubicBezTo>
                    <a:cubicBezTo>
                      <a:pt x="178" y="511"/>
                      <a:pt x="253" y="561"/>
                      <a:pt x="341" y="573"/>
                    </a:cubicBezTo>
                    <a:cubicBezTo>
                      <a:pt x="356" y="576"/>
                      <a:pt x="371" y="577"/>
                      <a:pt x="387" y="577"/>
                    </a:cubicBezTo>
                    <a:cubicBezTo>
                      <a:pt x="520" y="577"/>
                      <a:pt x="643" y="481"/>
                      <a:pt x="666" y="336"/>
                    </a:cubicBezTo>
                    <a:cubicBezTo>
                      <a:pt x="678" y="298"/>
                      <a:pt x="678" y="273"/>
                      <a:pt x="666" y="236"/>
                    </a:cubicBezTo>
                    <a:cubicBezTo>
                      <a:pt x="666" y="223"/>
                      <a:pt x="666" y="198"/>
                      <a:pt x="653" y="186"/>
                    </a:cubicBezTo>
                    <a:cubicBezTo>
                      <a:pt x="602" y="54"/>
                      <a:pt x="502" y="1"/>
                      <a:pt x="4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92" name="Google Shape;9392;p43"/>
              <p:cNvSpPr/>
              <p:nvPr/>
            </p:nvSpPr>
            <p:spPr>
              <a:xfrm>
                <a:off x="3520550" y="3562500"/>
                <a:ext cx="17650" cy="14975"/>
              </a:xfrm>
              <a:custGeom>
                <a:rect b="b" l="l" r="r" t="t"/>
                <a:pathLst>
                  <a:path extrusionOk="0" h="599" w="706">
                    <a:moveTo>
                      <a:pt x="385" y="1"/>
                    </a:moveTo>
                    <a:cubicBezTo>
                      <a:pt x="194" y="1"/>
                      <a:pt x="1" y="180"/>
                      <a:pt x="119" y="424"/>
                    </a:cubicBezTo>
                    <a:cubicBezTo>
                      <a:pt x="156" y="524"/>
                      <a:pt x="243" y="586"/>
                      <a:pt x="356" y="599"/>
                    </a:cubicBezTo>
                    <a:cubicBezTo>
                      <a:pt x="393" y="599"/>
                      <a:pt x="443" y="599"/>
                      <a:pt x="481" y="586"/>
                    </a:cubicBezTo>
                    <a:cubicBezTo>
                      <a:pt x="631" y="524"/>
                      <a:pt x="706" y="361"/>
                      <a:pt x="656" y="211"/>
                    </a:cubicBezTo>
                    <a:cubicBezTo>
                      <a:pt x="610" y="63"/>
                      <a:pt x="498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93" name="Google Shape;9393;p43"/>
              <p:cNvSpPr/>
              <p:nvPr/>
            </p:nvSpPr>
            <p:spPr>
              <a:xfrm>
                <a:off x="3812475" y="3417550"/>
                <a:ext cx="15800" cy="14400"/>
              </a:xfrm>
              <a:custGeom>
                <a:rect b="b" l="l" r="r" t="t"/>
                <a:pathLst>
                  <a:path extrusionOk="0" h="576" w="632">
                    <a:moveTo>
                      <a:pt x="327" y="0"/>
                    </a:moveTo>
                    <a:cubicBezTo>
                      <a:pt x="244" y="0"/>
                      <a:pt x="160" y="36"/>
                      <a:pt x="101" y="111"/>
                    </a:cubicBezTo>
                    <a:cubicBezTo>
                      <a:pt x="1" y="236"/>
                      <a:pt x="26" y="411"/>
                      <a:pt x="138" y="511"/>
                    </a:cubicBezTo>
                    <a:cubicBezTo>
                      <a:pt x="194" y="556"/>
                      <a:pt x="257" y="576"/>
                      <a:pt x="319" y="576"/>
                    </a:cubicBezTo>
                    <a:cubicBezTo>
                      <a:pt x="480" y="576"/>
                      <a:pt x="631" y="441"/>
                      <a:pt x="613" y="261"/>
                    </a:cubicBezTo>
                    <a:cubicBezTo>
                      <a:pt x="613" y="236"/>
                      <a:pt x="601" y="211"/>
                      <a:pt x="588" y="186"/>
                    </a:cubicBezTo>
                    <a:cubicBezTo>
                      <a:pt x="545" y="64"/>
                      <a:pt x="437" y="0"/>
                      <a:pt x="3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94" name="Google Shape;9394;p43"/>
              <p:cNvSpPr/>
              <p:nvPr/>
            </p:nvSpPr>
            <p:spPr>
              <a:xfrm>
                <a:off x="3849675" y="3396875"/>
                <a:ext cx="16250" cy="14475"/>
              </a:xfrm>
              <a:custGeom>
                <a:rect b="b" l="l" r="r" t="t"/>
                <a:pathLst>
                  <a:path extrusionOk="0" h="579" w="650">
                    <a:moveTo>
                      <a:pt x="355" y="0"/>
                    </a:moveTo>
                    <a:cubicBezTo>
                      <a:pt x="260" y="0"/>
                      <a:pt x="164" y="47"/>
                      <a:pt x="113" y="138"/>
                    </a:cubicBezTo>
                    <a:cubicBezTo>
                      <a:pt x="0" y="313"/>
                      <a:pt x="113" y="550"/>
                      <a:pt x="313" y="575"/>
                    </a:cubicBezTo>
                    <a:cubicBezTo>
                      <a:pt x="328" y="578"/>
                      <a:pt x="343" y="579"/>
                      <a:pt x="358" y="579"/>
                    </a:cubicBezTo>
                    <a:cubicBezTo>
                      <a:pt x="502" y="579"/>
                      <a:pt x="627" y="474"/>
                      <a:pt x="650" y="338"/>
                    </a:cubicBezTo>
                    <a:cubicBezTo>
                      <a:pt x="650" y="288"/>
                      <a:pt x="650" y="238"/>
                      <a:pt x="625" y="188"/>
                    </a:cubicBezTo>
                    <a:cubicBezTo>
                      <a:pt x="625" y="163"/>
                      <a:pt x="612" y="138"/>
                      <a:pt x="587" y="126"/>
                    </a:cubicBezTo>
                    <a:cubicBezTo>
                      <a:pt x="533" y="41"/>
                      <a:pt x="444" y="0"/>
                      <a:pt x="3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95" name="Google Shape;9395;p43"/>
              <p:cNvSpPr/>
              <p:nvPr/>
            </p:nvSpPr>
            <p:spPr>
              <a:xfrm>
                <a:off x="3782850" y="3383850"/>
                <a:ext cx="18275" cy="14675"/>
              </a:xfrm>
              <a:custGeom>
                <a:rect b="b" l="l" r="r" t="t"/>
                <a:pathLst>
                  <a:path extrusionOk="0" h="587" w="731">
                    <a:moveTo>
                      <a:pt x="383" y="1"/>
                    </a:moveTo>
                    <a:cubicBezTo>
                      <a:pt x="187" y="1"/>
                      <a:pt x="0" y="205"/>
                      <a:pt x="124" y="434"/>
                    </a:cubicBezTo>
                    <a:cubicBezTo>
                      <a:pt x="184" y="541"/>
                      <a:pt x="279" y="586"/>
                      <a:pt x="373" y="586"/>
                    </a:cubicBezTo>
                    <a:cubicBezTo>
                      <a:pt x="553" y="586"/>
                      <a:pt x="731" y="419"/>
                      <a:pt x="649" y="197"/>
                    </a:cubicBezTo>
                    <a:cubicBezTo>
                      <a:pt x="636" y="172"/>
                      <a:pt x="624" y="147"/>
                      <a:pt x="611" y="122"/>
                    </a:cubicBezTo>
                    <a:cubicBezTo>
                      <a:pt x="548" y="37"/>
                      <a:pt x="465" y="1"/>
                      <a:pt x="3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96" name="Google Shape;9396;p43"/>
              <p:cNvSpPr/>
              <p:nvPr/>
            </p:nvSpPr>
            <p:spPr>
              <a:xfrm>
                <a:off x="3794225" y="3344950"/>
                <a:ext cx="15775" cy="14400"/>
              </a:xfrm>
              <a:custGeom>
                <a:rect b="b" l="l" r="r" t="t"/>
                <a:pathLst>
                  <a:path extrusionOk="0" h="576" w="631">
                    <a:moveTo>
                      <a:pt x="313" y="0"/>
                    </a:moveTo>
                    <a:cubicBezTo>
                      <a:pt x="152" y="0"/>
                      <a:pt x="1" y="135"/>
                      <a:pt x="19" y="316"/>
                    </a:cubicBezTo>
                    <a:cubicBezTo>
                      <a:pt x="42" y="479"/>
                      <a:pt x="173" y="575"/>
                      <a:pt x="307" y="575"/>
                    </a:cubicBezTo>
                    <a:cubicBezTo>
                      <a:pt x="388" y="575"/>
                      <a:pt x="470" y="541"/>
                      <a:pt x="531" y="466"/>
                    </a:cubicBezTo>
                    <a:cubicBezTo>
                      <a:pt x="631" y="341"/>
                      <a:pt x="619" y="166"/>
                      <a:pt x="494" y="66"/>
                    </a:cubicBezTo>
                    <a:cubicBezTo>
                      <a:pt x="438" y="20"/>
                      <a:pt x="375" y="0"/>
                      <a:pt x="3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97" name="Google Shape;9397;p43"/>
              <p:cNvSpPr/>
              <p:nvPr/>
            </p:nvSpPr>
            <p:spPr>
              <a:xfrm>
                <a:off x="3828725" y="3344075"/>
                <a:ext cx="17675" cy="14500"/>
              </a:xfrm>
              <a:custGeom>
                <a:rect b="b" l="l" r="r" t="t"/>
                <a:pathLst>
                  <a:path extrusionOk="0" h="580" w="707">
                    <a:moveTo>
                      <a:pt x="360" y="0"/>
                    </a:moveTo>
                    <a:cubicBezTo>
                      <a:pt x="267" y="0"/>
                      <a:pt x="172" y="48"/>
                      <a:pt x="113" y="138"/>
                    </a:cubicBezTo>
                    <a:cubicBezTo>
                      <a:pt x="1" y="313"/>
                      <a:pt x="113" y="550"/>
                      <a:pt x="313" y="575"/>
                    </a:cubicBezTo>
                    <a:cubicBezTo>
                      <a:pt x="331" y="578"/>
                      <a:pt x="348" y="580"/>
                      <a:pt x="365" y="580"/>
                    </a:cubicBezTo>
                    <a:cubicBezTo>
                      <a:pt x="564" y="580"/>
                      <a:pt x="706" y="384"/>
                      <a:pt x="626" y="188"/>
                    </a:cubicBezTo>
                    <a:cubicBezTo>
                      <a:pt x="626" y="163"/>
                      <a:pt x="613" y="138"/>
                      <a:pt x="588" y="126"/>
                    </a:cubicBezTo>
                    <a:cubicBezTo>
                      <a:pt x="534" y="41"/>
                      <a:pt x="448" y="0"/>
                      <a:pt x="3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98" name="Google Shape;9398;p43"/>
              <p:cNvSpPr/>
              <p:nvPr/>
            </p:nvSpPr>
            <p:spPr>
              <a:xfrm>
                <a:off x="3862775" y="336352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4" y="0"/>
                    </a:moveTo>
                    <a:cubicBezTo>
                      <a:pt x="287" y="0"/>
                      <a:pt x="249" y="7"/>
                      <a:pt x="213" y="22"/>
                    </a:cubicBezTo>
                    <a:cubicBezTo>
                      <a:pt x="76" y="72"/>
                      <a:pt x="1" y="247"/>
                      <a:pt x="51" y="397"/>
                    </a:cubicBezTo>
                    <a:cubicBezTo>
                      <a:pt x="100" y="506"/>
                      <a:pt x="212" y="575"/>
                      <a:pt x="330" y="575"/>
                    </a:cubicBezTo>
                    <a:cubicBezTo>
                      <a:pt x="362" y="575"/>
                      <a:pt x="394" y="570"/>
                      <a:pt x="426" y="560"/>
                    </a:cubicBezTo>
                    <a:cubicBezTo>
                      <a:pt x="576" y="497"/>
                      <a:pt x="651" y="335"/>
                      <a:pt x="588" y="185"/>
                    </a:cubicBezTo>
                    <a:cubicBezTo>
                      <a:pt x="550" y="71"/>
                      <a:pt x="440" y="0"/>
                      <a:pt x="3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99" name="Google Shape;9399;p43"/>
              <p:cNvSpPr/>
              <p:nvPr/>
            </p:nvSpPr>
            <p:spPr>
              <a:xfrm>
                <a:off x="3770875" y="3284300"/>
                <a:ext cx="16350" cy="11700"/>
              </a:xfrm>
              <a:custGeom>
                <a:rect b="b" l="l" r="r" t="t"/>
                <a:pathLst>
                  <a:path extrusionOk="0" h="468" w="654">
                    <a:moveTo>
                      <a:pt x="307" y="1"/>
                    </a:moveTo>
                    <a:cubicBezTo>
                      <a:pt x="173" y="1"/>
                      <a:pt x="50" y="96"/>
                      <a:pt x="28" y="242"/>
                    </a:cubicBezTo>
                    <a:cubicBezTo>
                      <a:pt x="0" y="398"/>
                      <a:pt x="133" y="467"/>
                      <a:pt x="278" y="467"/>
                    </a:cubicBezTo>
                    <a:cubicBezTo>
                      <a:pt x="457" y="467"/>
                      <a:pt x="654" y="360"/>
                      <a:pt x="578" y="180"/>
                    </a:cubicBezTo>
                    <a:cubicBezTo>
                      <a:pt x="540" y="80"/>
                      <a:pt x="453" y="17"/>
                      <a:pt x="353" y="5"/>
                    </a:cubicBezTo>
                    <a:cubicBezTo>
                      <a:pt x="337" y="2"/>
                      <a:pt x="322" y="1"/>
                      <a:pt x="3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00" name="Google Shape;9400;p43"/>
              <p:cNvSpPr/>
              <p:nvPr/>
            </p:nvSpPr>
            <p:spPr>
              <a:xfrm>
                <a:off x="3808425" y="3272375"/>
                <a:ext cx="15775" cy="14625"/>
              </a:xfrm>
              <a:custGeom>
                <a:rect b="b" l="l" r="r" t="t"/>
                <a:pathLst>
                  <a:path extrusionOk="0" h="585" w="631">
                    <a:moveTo>
                      <a:pt x="322" y="0"/>
                    </a:moveTo>
                    <a:cubicBezTo>
                      <a:pt x="242" y="0"/>
                      <a:pt x="160" y="33"/>
                      <a:pt x="100" y="107"/>
                    </a:cubicBezTo>
                    <a:cubicBezTo>
                      <a:pt x="1" y="232"/>
                      <a:pt x="26" y="419"/>
                      <a:pt x="150" y="519"/>
                    </a:cubicBezTo>
                    <a:cubicBezTo>
                      <a:pt x="206" y="564"/>
                      <a:pt x="268" y="584"/>
                      <a:pt x="328" y="584"/>
                    </a:cubicBezTo>
                    <a:cubicBezTo>
                      <a:pt x="485" y="584"/>
                      <a:pt x="631" y="447"/>
                      <a:pt x="613" y="257"/>
                    </a:cubicBezTo>
                    <a:cubicBezTo>
                      <a:pt x="597" y="99"/>
                      <a:pt x="461" y="0"/>
                      <a:pt x="3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01" name="Google Shape;9401;p43"/>
              <p:cNvSpPr/>
              <p:nvPr/>
            </p:nvSpPr>
            <p:spPr>
              <a:xfrm>
                <a:off x="3756575" y="3317225"/>
                <a:ext cx="19150" cy="14975"/>
              </a:xfrm>
              <a:custGeom>
                <a:rect b="b" l="l" r="r" t="t"/>
                <a:pathLst>
                  <a:path extrusionOk="0" h="599" w="766">
                    <a:moveTo>
                      <a:pt x="326" y="1"/>
                    </a:moveTo>
                    <a:cubicBezTo>
                      <a:pt x="242" y="1"/>
                      <a:pt x="158" y="40"/>
                      <a:pt x="100" y="112"/>
                    </a:cubicBezTo>
                    <a:cubicBezTo>
                      <a:pt x="0" y="237"/>
                      <a:pt x="13" y="412"/>
                      <a:pt x="138" y="512"/>
                    </a:cubicBezTo>
                    <a:cubicBezTo>
                      <a:pt x="201" y="573"/>
                      <a:pt x="270" y="599"/>
                      <a:pt x="334" y="599"/>
                    </a:cubicBezTo>
                    <a:cubicBezTo>
                      <a:pt x="574" y="599"/>
                      <a:pt x="766" y="249"/>
                      <a:pt x="500" y="62"/>
                    </a:cubicBezTo>
                    <a:cubicBezTo>
                      <a:pt x="448" y="21"/>
                      <a:pt x="387" y="1"/>
                      <a:pt x="3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02" name="Google Shape;9402;p43"/>
              <p:cNvSpPr/>
              <p:nvPr/>
            </p:nvSpPr>
            <p:spPr>
              <a:xfrm>
                <a:off x="3835600" y="3306650"/>
                <a:ext cx="16600" cy="14575"/>
              </a:xfrm>
              <a:custGeom>
                <a:rect b="b" l="l" r="r" t="t"/>
                <a:pathLst>
                  <a:path extrusionOk="0" h="583" w="664">
                    <a:moveTo>
                      <a:pt x="334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86"/>
                      <a:pt x="1" y="248"/>
                      <a:pt x="63" y="398"/>
                    </a:cubicBezTo>
                    <a:cubicBezTo>
                      <a:pt x="111" y="512"/>
                      <a:pt x="216" y="582"/>
                      <a:pt x="329" y="582"/>
                    </a:cubicBezTo>
                    <a:cubicBezTo>
                      <a:pt x="365" y="582"/>
                      <a:pt x="402" y="575"/>
                      <a:pt x="438" y="560"/>
                    </a:cubicBezTo>
                    <a:cubicBezTo>
                      <a:pt x="588" y="498"/>
                      <a:pt x="663" y="335"/>
                      <a:pt x="601" y="185"/>
                    </a:cubicBezTo>
                    <a:cubicBezTo>
                      <a:pt x="553" y="72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03" name="Google Shape;9403;p43"/>
              <p:cNvSpPr/>
              <p:nvPr/>
            </p:nvSpPr>
            <p:spPr>
              <a:xfrm>
                <a:off x="3926750" y="3374100"/>
                <a:ext cx="16975" cy="12800"/>
              </a:xfrm>
              <a:custGeom>
                <a:rect b="b" l="l" r="r" t="t"/>
                <a:pathLst>
                  <a:path extrusionOk="0" h="512" w="679">
                    <a:moveTo>
                      <a:pt x="483" y="1"/>
                    </a:moveTo>
                    <a:cubicBezTo>
                      <a:pt x="275" y="1"/>
                      <a:pt x="1" y="283"/>
                      <a:pt x="204" y="449"/>
                    </a:cubicBezTo>
                    <a:cubicBezTo>
                      <a:pt x="257" y="492"/>
                      <a:pt x="320" y="512"/>
                      <a:pt x="382" y="512"/>
                    </a:cubicBezTo>
                    <a:cubicBezTo>
                      <a:pt x="465" y="512"/>
                      <a:pt x="546" y="476"/>
                      <a:pt x="604" y="412"/>
                    </a:cubicBezTo>
                    <a:cubicBezTo>
                      <a:pt x="654" y="349"/>
                      <a:pt x="679" y="274"/>
                      <a:pt x="666" y="199"/>
                    </a:cubicBezTo>
                    <a:cubicBezTo>
                      <a:pt x="666" y="162"/>
                      <a:pt x="654" y="149"/>
                      <a:pt x="654" y="124"/>
                    </a:cubicBezTo>
                    <a:cubicBezTo>
                      <a:pt x="621" y="36"/>
                      <a:pt x="556" y="1"/>
                      <a:pt x="4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04" name="Google Shape;9404;p43"/>
              <p:cNvSpPr/>
              <p:nvPr/>
            </p:nvSpPr>
            <p:spPr>
              <a:xfrm>
                <a:off x="3902775" y="3308350"/>
                <a:ext cx="16500" cy="14525"/>
              </a:xfrm>
              <a:custGeom>
                <a:rect b="b" l="l" r="r" t="t"/>
                <a:pathLst>
                  <a:path extrusionOk="0" h="581" w="660">
                    <a:moveTo>
                      <a:pt x="353" y="1"/>
                    </a:moveTo>
                    <a:cubicBezTo>
                      <a:pt x="272" y="1"/>
                      <a:pt x="194" y="36"/>
                      <a:pt x="138" y="105"/>
                    </a:cubicBezTo>
                    <a:cubicBezTo>
                      <a:pt x="1" y="267"/>
                      <a:pt x="76" y="505"/>
                      <a:pt x="275" y="567"/>
                    </a:cubicBezTo>
                    <a:cubicBezTo>
                      <a:pt x="303" y="577"/>
                      <a:pt x="331" y="581"/>
                      <a:pt x="359" y="581"/>
                    </a:cubicBezTo>
                    <a:cubicBezTo>
                      <a:pt x="517" y="581"/>
                      <a:pt x="659" y="438"/>
                      <a:pt x="638" y="267"/>
                    </a:cubicBezTo>
                    <a:cubicBezTo>
                      <a:pt x="638" y="230"/>
                      <a:pt x="638" y="217"/>
                      <a:pt x="625" y="192"/>
                    </a:cubicBezTo>
                    <a:cubicBezTo>
                      <a:pt x="613" y="142"/>
                      <a:pt x="575" y="105"/>
                      <a:pt x="538" y="67"/>
                    </a:cubicBezTo>
                    <a:cubicBezTo>
                      <a:pt x="482" y="23"/>
                      <a:pt x="417" y="1"/>
                      <a:pt x="3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05" name="Google Shape;9405;p43"/>
              <p:cNvSpPr/>
              <p:nvPr/>
            </p:nvSpPr>
            <p:spPr>
              <a:xfrm>
                <a:off x="3897150" y="3344600"/>
                <a:ext cx="16575" cy="14425"/>
              </a:xfrm>
              <a:custGeom>
                <a:rect b="b" l="l" r="r" t="t"/>
                <a:pathLst>
                  <a:path extrusionOk="0" h="577" w="663">
                    <a:moveTo>
                      <a:pt x="329" y="0"/>
                    </a:moveTo>
                    <a:cubicBezTo>
                      <a:pt x="295" y="0"/>
                      <a:pt x="260" y="6"/>
                      <a:pt x="226" y="17"/>
                    </a:cubicBezTo>
                    <a:cubicBezTo>
                      <a:pt x="76" y="80"/>
                      <a:pt x="1" y="242"/>
                      <a:pt x="63" y="392"/>
                    </a:cubicBezTo>
                    <a:cubicBezTo>
                      <a:pt x="101" y="506"/>
                      <a:pt x="211" y="577"/>
                      <a:pt x="328" y="577"/>
                    </a:cubicBezTo>
                    <a:cubicBezTo>
                      <a:pt x="364" y="577"/>
                      <a:pt x="402" y="570"/>
                      <a:pt x="438" y="554"/>
                    </a:cubicBezTo>
                    <a:cubicBezTo>
                      <a:pt x="588" y="504"/>
                      <a:pt x="663" y="330"/>
                      <a:pt x="600" y="180"/>
                    </a:cubicBezTo>
                    <a:cubicBezTo>
                      <a:pt x="552" y="64"/>
                      <a:pt x="444" y="0"/>
                      <a:pt x="3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06" name="Google Shape;9406;p43"/>
              <p:cNvSpPr/>
              <p:nvPr/>
            </p:nvSpPr>
            <p:spPr>
              <a:xfrm>
                <a:off x="3878725" y="3239000"/>
                <a:ext cx="16325" cy="14275"/>
              </a:xfrm>
              <a:custGeom>
                <a:rect b="b" l="l" r="r" t="t"/>
                <a:pathLst>
                  <a:path extrusionOk="0" h="571" w="653">
                    <a:moveTo>
                      <a:pt x="301" y="1"/>
                    </a:moveTo>
                    <a:cubicBezTo>
                      <a:pt x="158" y="1"/>
                      <a:pt x="35" y="96"/>
                      <a:pt x="13" y="242"/>
                    </a:cubicBezTo>
                    <a:cubicBezTo>
                      <a:pt x="0" y="317"/>
                      <a:pt x="25" y="392"/>
                      <a:pt x="75" y="455"/>
                    </a:cubicBezTo>
                    <a:cubicBezTo>
                      <a:pt x="137" y="535"/>
                      <a:pt x="219" y="570"/>
                      <a:pt x="299" y="570"/>
                    </a:cubicBezTo>
                    <a:cubicBezTo>
                      <a:pt x="480" y="570"/>
                      <a:pt x="653" y="396"/>
                      <a:pt x="575" y="180"/>
                    </a:cubicBezTo>
                    <a:cubicBezTo>
                      <a:pt x="563" y="155"/>
                      <a:pt x="550" y="130"/>
                      <a:pt x="538" y="117"/>
                    </a:cubicBezTo>
                    <a:cubicBezTo>
                      <a:pt x="488" y="55"/>
                      <a:pt x="425" y="17"/>
                      <a:pt x="350" y="5"/>
                    </a:cubicBezTo>
                    <a:cubicBezTo>
                      <a:pt x="334" y="2"/>
                      <a:pt x="317" y="1"/>
                      <a:pt x="3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07" name="Google Shape;9407;p43"/>
              <p:cNvSpPr/>
              <p:nvPr/>
            </p:nvSpPr>
            <p:spPr>
              <a:xfrm>
                <a:off x="3864975" y="3285100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34" y="1"/>
                    </a:moveTo>
                    <a:cubicBezTo>
                      <a:pt x="298" y="1"/>
                      <a:pt x="261" y="8"/>
                      <a:pt x="225" y="23"/>
                    </a:cubicBezTo>
                    <a:cubicBezTo>
                      <a:pt x="75" y="85"/>
                      <a:pt x="0" y="248"/>
                      <a:pt x="50" y="398"/>
                    </a:cubicBezTo>
                    <a:cubicBezTo>
                      <a:pt x="98" y="512"/>
                      <a:pt x="203" y="582"/>
                      <a:pt x="317" y="582"/>
                    </a:cubicBezTo>
                    <a:cubicBezTo>
                      <a:pt x="352" y="582"/>
                      <a:pt x="389" y="575"/>
                      <a:pt x="425" y="560"/>
                    </a:cubicBezTo>
                    <a:cubicBezTo>
                      <a:pt x="575" y="498"/>
                      <a:pt x="650" y="335"/>
                      <a:pt x="600" y="185"/>
                    </a:cubicBezTo>
                    <a:cubicBezTo>
                      <a:pt x="553" y="71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08" name="Google Shape;9408;p43"/>
              <p:cNvSpPr/>
              <p:nvPr/>
            </p:nvSpPr>
            <p:spPr>
              <a:xfrm>
                <a:off x="3743750" y="3439975"/>
                <a:ext cx="17375" cy="14525"/>
              </a:xfrm>
              <a:custGeom>
                <a:rect b="b" l="l" r="r" t="t"/>
                <a:pathLst>
                  <a:path extrusionOk="0" h="581" w="695">
                    <a:moveTo>
                      <a:pt x="351" y="1"/>
                    </a:moveTo>
                    <a:cubicBezTo>
                      <a:pt x="257" y="1"/>
                      <a:pt x="165" y="48"/>
                      <a:pt x="113" y="139"/>
                    </a:cubicBezTo>
                    <a:cubicBezTo>
                      <a:pt x="1" y="326"/>
                      <a:pt x="113" y="551"/>
                      <a:pt x="313" y="576"/>
                    </a:cubicBezTo>
                    <a:cubicBezTo>
                      <a:pt x="330" y="579"/>
                      <a:pt x="346" y="580"/>
                      <a:pt x="362" y="580"/>
                    </a:cubicBezTo>
                    <a:cubicBezTo>
                      <a:pt x="551" y="580"/>
                      <a:pt x="695" y="384"/>
                      <a:pt x="626" y="189"/>
                    </a:cubicBezTo>
                    <a:cubicBezTo>
                      <a:pt x="613" y="164"/>
                      <a:pt x="601" y="139"/>
                      <a:pt x="588" y="126"/>
                    </a:cubicBezTo>
                    <a:cubicBezTo>
                      <a:pt x="528" y="42"/>
                      <a:pt x="438" y="1"/>
                      <a:pt x="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09" name="Google Shape;9409;p43"/>
              <p:cNvSpPr/>
              <p:nvPr/>
            </p:nvSpPr>
            <p:spPr>
              <a:xfrm>
                <a:off x="3749300" y="3402850"/>
                <a:ext cx="16975" cy="12800"/>
              </a:xfrm>
              <a:custGeom>
                <a:rect b="b" l="l" r="r" t="t"/>
                <a:pathLst>
                  <a:path extrusionOk="0" h="512" w="679">
                    <a:moveTo>
                      <a:pt x="482" y="1"/>
                    </a:moveTo>
                    <a:cubicBezTo>
                      <a:pt x="275" y="1"/>
                      <a:pt x="0" y="283"/>
                      <a:pt x="204" y="449"/>
                    </a:cubicBezTo>
                    <a:cubicBezTo>
                      <a:pt x="257" y="492"/>
                      <a:pt x="320" y="512"/>
                      <a:pt x="381" y="512"/>
                    </a:cubicBezTo>
                    <a:cubicBezTo>
                      <a:pt x="464" y="512"/>
                      <a:pt x="546" y="476"/>
                      <a:pt x="603" y="411"/>
                    </a:cubicBezTo>
                    <a:cubicBezTo>
                      <a:pt x="653" y="349"/>
                      <a:pt x="678" y="274"/>
                      <a:pt x="666" y="199"/>
                    </a:cubicBezTo>
                    <a:cubicBezTo>
                      <a:pt x="666" y="174"/>
                      <a:pt x="666" y="149"/>
                      <a:pt x="653" y="124"/>
                    </a:cubicBezTo>
                    <a:cubicBezTo>
                      <a:pt x="621" y="36"/>
                      <a:pt x="556" y="1"/>
                      <a:pt x="4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10" name="Google Shape;9410;p43"/>
              <p:cNvSpPr/>
              <p:nvPr/>
            </p:nvSpPr>
            <p:spPr>
              <a:xfrm>
                <a:off x="3717825" y="3380425"/>
                <a:ext cx="17375" cy="14400"/>
              </a:xfrm>
              <a:custGeom>
                <a:rect b="b" l="l" r="r" t="t"/>
                <a:pathLst>
                  <a:path extrusionOk="0" h="576" w="695">
                    <a:moveTo>
                      <a:pt x="346" y="1"/>
                    </a:moveTo>
                    <a:cubicBezTo>
                      <a:pt x="254" y="1"/>
                      <a:pt x="164" y="45"/>
                      <a:pt x="113" y="134"/>
                    </a:cubicBezTo>
                    <a:cubicBezTo>
                      <a:pt x="0" y="309"/>
                      <a:pt x="113" y="546"/>
                      <a:pt x="313" y="571"/>
                    </a:cubicBezTo>
                    <a:cubicBezTo>
                      <a:pt x="329" y="574"/>
                      <a:pt x="346" y="575"/>
                      <a:pt x="362" y="575"/>
                    </a:cubicBezTo>
                    <a:cubicBezTo>
                      <a:pt x="551" y="575"/>
                      <a:pt x="694" y="380"/>
                      <a:pt x="625" y="184"/>
                    </a:cubicBezTo>
                    <a:cubicBezTo>
                      <a:pt x="613" y="159"/>
                      <a:pt x="600" y="134"/>
                      <a:pt x="588" y="121"/>
                    </a:cubicBezTo>
                    <a:cubicBezTo>
                      <a:pt x="526" y="41"/>
                      <a:pt x="435" y="1"/>
                      <a:pt x="3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11" name="Google Shape;9411;p43"/>
              <p:cNvSpPr/>
              <p:nvPr/>
            </p:nvSpPr>
            <p:spPr>
              <a:xfrm>
                <a:off x="3693950" y="3314925"/>
                <a:ext cx="17400" cy="12800"/>
              </a:xfrm>
              <a:custGeom>
                <a:rect b="b" l="l" r="r" t="t"/>
                <a:pathLst>
                  <a:path extrusionOk="0" h="512" w="696">
                    <a:moveTo>
                      <a:pt x="490" y="1"/>
                    </a:moveTo>
                    <a:cubicBezTo>
                      <a:pt x="282" y="1"/>
                      <a:pt x="1" y="287"/>
                      <a:pt x="206" y="454"/>
                    </a:cubicBezTo>
                    <a:cubicBezTo>
                      <a:pt x="259" y="494"/>
                      <a:pt x="319" y="512"/>
                      <a:pt x="378" y="512"/>
                    </a:cubicBezTo>
                    <a:cubicBezTo>
                      <a:pt x="541" y="512"/>
                      <a:pt x="696" y="376"/>
                      <a:pt x="668" y="192"/>
                    </a:cubicBezTo>
                    <a:cubicBezTo>
                      <a:pt x="668" y="167"/>
                      <a:pt x="668" y="142"/>
                      <a:pt x="656" y="117"/>
                    </a:cubicBezTo>
                    <a:cubicBezTo>
                      <a:pt x="624" y="34"/>
                      <a:pt x="561" y="1"/>
                      <a:pt x="4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12" name="Google Shape;9412;p43"/>
              <p:cNvSpPr/>
              <p:nvPr/>
            </p:nvSpPr>
            <p:spPr>
              <a:xfrm>
                <a:off x="3720825" y="3341450"/>
                <a:ext cx="18750" cy="14325"/>
              </a:xfrm>
              <a:custGeom>
                <a:rect b="b" l="l" r="r" t="t"/>
                <a:pathLst>
                  <a:path extrusionOk="0" h="573" w="750">
                    <a:moveTo>
                      <a:pt x="398" y="1"/>
                    </a:moveTo>
                    <a:cubicBezTo>
                      <a:pt x="60" y="1"/>
                      <a:pt x="0" y="521"/>
                      <a:pt x="368" y="568"/>
                    </a:cubicBezTo>
                    <a:cubicBezTo>
                      <a:pt x="384" y="571"/>
                      <a:pt x="401" y="572"/>
                      <a:pt x="417" y="572"/>
                    </a:cubicBezTo>
                    <a:cubicBezTo>
                      <a:pt x="606" y="572"/>
                      <a:pt x="749" y="376"/>
                      <a:pt x="680" y="181"/>
                    </a:cubicBezTo>
                    <a:cubicBezTo>
                      <a:pt x="668" y="156"/>
                      <a:pt x="655" y="131"/>
                      <a:pt x="643" y="118"/>
                    </a:cubicBezTo>
                    <a:cubicBezTo>
                      <a:pt x="593" y="56"/>
                      <a:pt x="530" y="18"/>
                      <a:pt x="455" y="6"/>
                    </a:cubicBezTo>
                    <a:cubicBezTo>
                      <a:pt x="435" y="2"/>
                      <a:pt x="416" y="1"/>
                      <a:pt x="3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13" name="Google Shape;9413;p43"/>
              <p:cNvSpPr/>
              <p:nvPr/>
            </p:nvSpPr>
            <p:spPr>
              <a:xfrm>
                <a:off x="3867475" y="3325150"/>
                <a:ext cx="15800" cy="14375"/>
              </a:xfrm>
              <a:custGeom>
                <a:rect b="b" l="l" r="r" t="t"/>
                <a:pathLst>
                  <a:path extrusionOk="0" h="575" w="632">
                    <a:moveTo>
                      <a:pt x="298" y="0"/>
                    </a:moveTo>
                    <a:cubicBezTo>
                      <a:pt x="166" y="0"/>
                      <a:pt x="36" y="93"/>
                      <a:pt x="13" y="245"/>
                    </a:cubicBezTo>
                    <a:cubicBezTo>
                      <a:pt x="0" y="320"/>
                      <a:pt x="13" y="395"/>
                      <a:pt x="63" y="458"/>
                    </a:cubicBezTo>
                    <a:cubicBezTo>
                      <a:pt x="113" y="520"/>
                      <a:pt x="175" y="558"/>
                      <a:pt x="250" y="570"/>
                    </a:cubicBezTo>
                    <a:cubicBezTo>
                      <a:pt x="268" y="573"/>
                      <a:pt x="285" y="575"/>
                      <a:pt x="302" y="575"/>
                    </a:cubicBezTo>
                    <a:cubicBezTo>
                      <a:pt x="499" y="575"/>
                      <a:pt x="632" y="379"/>
                      <a:pt x="563" y="183"/>
                    </a:cubicBezTo>
                    <a:cubicBezTo>
                      <a:pt x="550" y="158"/>
                      <a:pt x="538" y="133"/>
                      <a:pt x="525" y="120"/>
                    </a:cubicBezTo>
                    <a:cubicBezTo>
                      <a:pt x="467" y="38"/>
                      <a:pt x="382" y="0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14" name="Google Shape;9414;p43"/>
              <p:cNvSpPr/>
              <p:nvPr/>
            </p:nvSpPr>
            <p:spPr>
              <a:xfrm>
                <a:off x="3799675" y="3310950"/>
                <a:ext cx="17375" cy="14525"/>
              </a:xfrm>
              <a:custGeom>
                <a:rect b="b" l="l" r="r" t="t"/>
                <a:pathLst>
                  <a:path extrusionOk="0" h="581" w="695">
                    <a:moveTo>
                      <a:pt x="349" y="1"/>
                    </a:moveTo>
                    <a:cubicBezTo>
                      <a:pt x="254" y="1"/>
                      <a:pt x="159" y="48"/>
                      <a:pt x="101" y="138"/>
                    </a:cubicBezTo>
                    <a:cubicBezTo>
                      <a:pt x="1" y="313"/>
                      <a:pt x="101" y="551"/>
                      <a:pt x="313" y="576"/>
                    </a:cubicBezTo>
                    <a:cubicBezTo>
                      <a:pt x="330" y="579"/>
                      <a:pt x="346" y="580"/>
                      <a:pt x="362" y="580"/>
                    </a:cubicBezTo>
                    <a:cubicBezTo>
                      <a:pt x="551" y="580"/>
                      <a:pt x="695" y="384"/>
                      <a:pt x="625" y="188"/>
                    </a:cubicBezTo>
                    <a:cubicBezTo>
                      <a:pt x="613" y="163"/>
                      <a:pt x="600" y="138"/>
                      <a:pt x="588" y="126"/>
                    </a:cubicBezTo>
                    <a:cubicBezTo>
                      <a:pt x="528" y="42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15" name="Google Shape;9415;p43"/>
              <p:cNvSpPr/>
              <p:nvPr/>
            </p:nvSpPr>
            <p:spPr>
              <a:xfrm>
                <a:off x="3818800" y="3380125"/>
                <a:ext cx="16225" cy="11775"/>
              </a:xfrm>
              <a:custGeom>
                <a:rect b="b" l="l" r="r" t="t"/>
                <a:pathLst>
                  <a:path extrusionOk="0" h="471" w="649">
                    <a:moveTo>
                      <a:pt x="308" y="1"/>
                    </a:moveTo>
                    <a:cubicBezTo>
                      <a:pt x="176" y="1"/>
                      <a:pt x="46" y="93"/>
                      <a:pt x="23" y="246"/>
                    </a:cubicBezTo>
                    <a:cubicBezTo>
                      <a:pt x="1" y="402"/>
                      <a:pt x="135" y="471"/>
                      <a:pt x="278" y="471"/>
                    </a:cubicBezTo>
                    <a:cubicBezTo>
                      <a:pt x="456" y="471"/>
                      <a:pt x="649" y="363"/>
                      <a:pt x="573" y="183"/>
                    </a:cubicBezTo>
                    <a:cubicBezTo>
                      <a:pt x="573" y="158"/>
                      <a:pt x="560" y="133"/>
                      <a:pt x="535" y="121"/>
                    </a:cubicBezTo>
                    <a:cubicBezTo>
                      <a:pt x="477" y="38"/>
                      <a:pt x="392" y="1"/>
                      <a:pt x="3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16" name="Google Shape;9416;p43"/>
              <p:cNvSpPr/>
              <p:nvPr/>
            </p:nvSpPr>
            <p:spPr>
              <a:xfrm>
                <a:off x="3755000" y="3361650"/>
                <a:ext cx="18850" cy="14500"/>
              </a:xfrm>
              <a:custGeom>
                <a:rect b="b" l="l" r="r" t="t"/>
                <a:pathLst>
                  <a:path extrusionOk="0" h="580" w="754">
                    <a:moveTo>
                      <a:pt x="414" y="0"/>
                    </a:moveTo>
                    <a:cubicBezTo>
                      <a:pt x="204" y="0"/>
                      <a:pt x="0" y="246"/>
                      <a:pt x="163" y="472"/>
                    </a:cubicBezTo>
                    <a:lnTo>
                      <a:pt x="176" y="472"/>
                    </a:lnTo>
                    <a:cubicBezTo>
                      <a:pt x="236" y="548"/>
                      <a:pt x="315" y="580"/>
                      <a:pt x="394" y="580"/>
                    </a:cubicBezTo>
                    <a:cubicBezTo>
                      <a:pt x="576" y="580"/>
                      <a:pt x="754" y="407"/>
                      <a:pt x="675" y="197"/>
                    </a:cubicBezTo>
                    <a:cubicBezTo>
                      <a:pt x="663" y="172"/>
                      <a:pt x="650" y="147"/>
                      <a:pt x="638" y="122"/>
                    </a:cubicBezTo>
                    <a:cubicBezTo>
                      <a:pt x="576" y="36"/>
                      <a:pt x="495" y="0"/>
                      <a:pt x="4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17" name="Google Shape;9417;p43"/>
              <p:cNvSpPr/>
              <p:nvPr/>
            </p:nvSpPr>
            <p:spPr>
              <a:xfrm>
                <a:off x="3727475" y="3295300"/>
                <a:ext cx="18350" cy="14500"/>
              </a:xfrm>
              <a:custGeom>
                <a:rect b="b" l="l" r="r" t="t"/>
                <a:pathLst>
                  <a:path extrusionOk="0" h="580" w="734">
                    <a:moveTo>
                      <a:pt x="384" y="1"/>
                    </a:moveTo>
                    <a:cubicBezTo>
                      <a:pt x="188" y="1"/>
                      <a:pt x="0" y="208"/>
                      <a:pt x="114" y="427"/>
                    </a:cubicBezTo>
                    <a:cubicBezTo>
                      <a:pt x="174" y="534"/>
                      <a:pt x="271" y="579"/>
                      <a:pt x="367" y="579"/>
                    </a:cubicBezTo>
                    <a:cubicBezTo>
                      <a:pt x="551" y="579"/>
                      <a:pt x="734" y="412"/>
                      <a:pt x="652" y="190"/>
                    </a:cubicBezTo>
                    <a:cubicBezTo>
                      <a:pt x="639" y="165"/>
                      <a:pt x="627" y="140"/>
                      <a:pt x="614" y="127"/>
                    </a:cubicBezTo>
                    <a:cubicBezTo>
                      <a:pt x="551" y="38"/>
                      <a:pt x="467" y="1"/>
                      <a:pt x="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18" name="Google Shape;9418;p43"/>
              <p:cNvSpPr/>
              <p:nvPr/>
            </p:nvSpPr>
            <p:spPr>
              <a:xfrm>
                <a:off x="3779675" y="3426125"/>
                <a:ext cx="15650" cy="14500"/>
              </a:xfrm>
              <a:custGeom>
                <a:rect b="b" l="l" r="r" t="t"/>
                <a:pathLst>
                  <a:path extrusionOk="0" h="580" w="626">
                    <a:moveTo>
                      <a:pt x="301" y="0"/>
                    </a:moveTo>
                    <a:cubicBezTo>
                      <a:pt x="171" y="0"/>
                      <a:pt x="39" y="82"/>
                      <a:pt x="13" y="243"/>
                    </a:cubicBezTo>
                    <a:cubicBezTo>
                      <a:pt x="1" y="318"/>
                      <a:pt x="26" y="393"/>
                      <a:pt x="76" y="455"/>
                    </a:cubicBezTo>
                    <a:cubicBezTo>
                      <a:pt x="134" y="542"/>
                      <a:pt x="216" y="580"/>
                      <a:pt x="298" y="580"/>
                    </a:cubicBezTo>
                    <a:cubicBezTo>
                      <a:pt x="464" y="580"/>
                      <a:pt x="626" y="427"/>
                      <a:pt x="576" y="218"/>
                    </a:cubicBezTo>
                    <a:cubicBezTo>
                      <a:pt x="545" y="72"/>
                      <a:pt x="424" y="0"/>
                      <a:pt x="3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19" name="Google Shape;9419;p43"/>
              <p:cNvSpPr/>
              <p:nvPr/>
            </p:nvSpPr>
            <p:spPr>
              <a:xfrm>
                <a:off x="3839675" y="3253825"/>
                <a:ext cx="16125" cy="14475"/>
              </a:xfrm>
              <a:custGeom>
                <a:rect b="b" l="l" r="r" t="t"/>
                <a:pathLst>
                  <a:path extrusionOk="0" h="579" w="645">
                    <a:moveTo>
                      <a:pt x="304" y="1"/>
                    </a:moveTo>
                    <a:cubicBezTo>
                      <a:pt x="173" y="1"/>
                      <a:pt x="43" y="91"/>
                      <a:pt x="13" y="249"/>
                    </a:cubicBezTo>
                    <a:cubicBezTo>
                      <a:pt x="0" y="324"/>
                      <a:pt x="25" y="399"/>
                      <a:pt x="75" y="461"/>
                    </a:cubicBezTo>
                    <a:cubicBezTo>
                      <a:pt x="113" y="524"/>
                      <a:pt x="188" y="561"/>
                      <a:pt x="263" y="574"/>
                    </a:cubicBezTo>
                    <a:cubicBezTo>
                      <a:pt x="278" y="577"/>
                      <a:pt x="294" y="578"/>
                      <a:pt x="309" y="578"/>
                    </a:cubicBezTo>
                    <a:cubicBezTo>
                      <a:pt x="500" y="578"/>
                      <a:pt x="644" y="372"/>
                      <a:pt x="575" y="187"/>
                    </a:cubicBezTo>
                    <a:cubicBezTo>
                      <a:pt x="563" y="162"/>
                      <a:pt x="550" y="137"/>
                      <a:pt x="538" y="124"/>
                    </a:cubicBezTo>
                    <a:cubicBezTo>
                      <a:pt x="478" y="40"/>
                      <a:pt x="391" y="1"/>
                      <a:pt x="3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20" name="Google Shape;9420;p43"/>
              <p:cNvSpPr/>
              <p:nvPr/>
            </p:nvSpPr>
            <p:spPr>
              <a:xfrm>
                <a:off x="3905275" y="3268750"/>
                <a:ext cx="14925" cy="13925"/>
              </a:xfrm>
              <a:custGeom>
                <a:rect b="b" l="l" r="r" t="t"/>
                <a:pathLst>
                  <a:path extrusionOk="0" h="557" w="597">
                    <a:moveTo>
                      <a:pt x="290" y="0"/>
                    </a:moveTo>
                    <a:cubicBezTo>
                      <a:pt x="168" y="0"/>
                      <a:pt x="46" y="72"/>
                      <a:pt x="13" y="227"/>
                    </a:cubicBezTo>
                    <a:cubicBezTo>
                      <a:pt x="1" y="302"/>
                      <a:pt x="13" y="377"/>
                      <a:pt x="63" y="439"/>
                    </a:cubicBezTo>
                    <a:cubicBezTo>
                      <a:pt x="100" y="502"/>
                      <a:pt x="175" y="539"/>
                      <a:pt x="250" y="552"/>
                    </a:cubicBezTo>
                    <a:cubicBezTo>
                      <a:pt x="267" y="555"/>
                      <a:pt x="283" y="557"/>
                      <a:pt x="299" y="557"/>
                    </a:cubicBezTo>
                    <a:cubicBezTo>
                      <a:pt x="407" y="557"/>
                      <a:pt x="509" y="487"/>
                      <a:pt x="563" y="389"/>
                    </a:cubicBezTo>
                    <a:cubicBezTo>
                      <a:pt x="563" y="364"/>
                      <a:pt x="575" y="339"/>
                      <a:pt x="575" y="314"/>
                    </a:cubicBezTo>
                    <a:cubicBezTo>
                      <a:pt x="596" y="113"/>
                      <a:pt x="443" y="0"/>
                      <a:pt x="2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21" name="Google Shape;9421;p43"/>
              <p:cNvSpPr/>
              <p:nvPr/>
            </p:nvSpPr>
            <p:spPr>
              <a:xfrm>
                <a:off x="3932350" y="3339675"/>
                <a:ext cx="19825" cy="14475"/>
              </a:xfrm>
              <a:custGeom>
                <a:rect b="b" l="l" r="r" t="t"/>
                <a:pathLst>
                  <a:path extrusionOk="0" h="579" w="793">
                    <a:moveTo>
                      <a:pt x="406" y="1"/>
                    </a:moveTo>
                    <a:cubicBezTo>
                      <a:pt x="52" y="1"/>
                      <a:pt x="0" y="540"/>
                      <a:pt x="367" y="577"/>
                    </a:cubicBezTo>
                    <a:cubicBezTo>
                      <a:pt x="380" y="578"/>
                      <a:pt x="392" y="578"/>
                      <a:pt x="403" y="578"/>
                    </a:cubicBezTo>
                    <a:cubicBezTo>
                      <a:pt x="734" y="578"/>
                      <a:pt x="792" y="86"/>
                      <a:pt x="455" y="2"/>
                    </a:cubicBezTo>
                    <a:lnTo>
                      <a:pt x="430" y="2"/>
                    </a:lnTo>
                    <a:cubicBezTo>
                      <a:pt x="421" y="1"/>
                      <a:pt x="413" y="1"/>
                      <a:pt x="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22" name="Google Shape;9422;p43"/>
              <p:cNvSpPr/>
              <p:nvPr/>
            </p:nvSpPr>
            <p:spPr>
              <a:xfrm>
                <a:off x="3895275" y="3384150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23" y="0"/>
                    </a:moveTo>
                    <a:cubicBezTo>
                      <a:pt x="287" y="0"/>
                      <a:pt x="249" y="7"/>
                      <a:pt x="213" y="22"/>
                    </a:cubicBezTo>
                    <a:cubicBezTo>
                      <a:pt x="76" y="72"/>
                      <a:pt x="1" y="247"/>
                      <a:pt x="51" y="397"/>
                    </a:cubicBezTo>
                    <a:cubicBezTo>
                      <a:pt x="98" y="511"/>
                      <a:pt x="203" y="582"/>
                      <a:pt x="317" y="582"/>
                    </a:cubicBezTo>
                    <a:cubicBezTo>
                      <a:pt x="353" y="582"/>
                      <a:pt x="389" y="575"/>
                      <a:pt x="426" y="560"/>
                    </a:cubicBezTo>
                    <a:cubicBezTo>
                      <a:pt x="575" y="497"/>
                      <a:pt x="650" y="335"/>
                      <a:pt x="588" y="185"/>
                    </a:cubicBezTo>
                    <a:cubicBezTo>
                      <a:pt x="550" y="71"/>
                      <a:pt x="440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23" name="Google Shape;9423;p43"/>
              <p:cNvSpPr/>
              <p:nvPr/>
            </p:nvSpPr>
            <p:spPr>
              <a:xfrm>
                <a:off x="3771700" y="3469050"/>
                <a:ext cx="18475" cy="15200"/>
              </a:xfrm>
              <a:custGeom>
                <a:rect b="b" l="l" r="r" t="t"/>
                <a:pathLst>
                  <a:path extrusionOk="0" h="608" w="739">
                    <a:moveTo>
                      <a:pt x="357" y="1"/>
                    </a:moveTo>
                    <a:cubicBezTo>
                      <a:pt x="171" y="1"/>
                      <a:pt x="0" y="191"/>
                      <a:pt x="82" y="400"/>
                    </a:cubicBezTo>
                    <a:cubicBezTo>
                      <a:pt x="128" y="547"/>
                      <a:pt x="238" y="608"/>
                      <a:pt x="349" y="608"/>
                    </a:cubicBezTo>
                    <a:cubicBezTo>
                      <a:pt x="541" y="608"/>
                      <a:pt x="739" y="425"/>
                      <a:pt x="620" y="188"/>
                    </a:cubicBezTo>
                    <a:cubicBezTo>
                      <a:pt x="607" y="150"/>
                      <a:pt x="582" y="113"/>
                      <a:pt x="545" y="88"/>
                    </a:cubicBezTo>
                    <a:lnTo>
                      <a:pt x="557" y="88"/>
                    </a:lnTo>
                    <a:cubicBezTo>
                      <a:pt x="496" y="27"/>
                      <a:pt x="425" y="1"/>
                      <a:pt x="3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24" name="Google Shape;9424;p43"/>
              <p:cNvSpPr/>
              <p:nvPr/>
            </p:nvSpPr>
            <p:spPr>
              <a:xfrm>
                <a:off x="3883725" y="3416475"/>
                <a:ext cx="17400" cy="14475"/>
              </a:xfrm>
              <a:custGeom>
                <a:rect b="b" l="l" r="r" t="t"/>
                <a:pathLst>
                  <a:path extrusionOk="0" h="579" w="696">
                    <a:moveTo>
                      <a:pt x="340" y="1"/>
                    </a:moveTo>
                    <a:cubicBezTo>
                      <a:pt x="309" y="1"/>
                      <a:pt x="279" y="6"/>
                      <a:pt x="250" y="16"/>
                    </a:cubicBezTo>
                    <a:cubicBezTo>
                      <a:pt x="0" y="116"/>
                      <a:pt x="0" y="454"/>
                      <a:pt x="238" y="554"/>
                    </a:cubicBezTo>
                    <a:cubicBezTo>
                      <a:pt x="275" y="570"/>
                      <a:pt x="314" y="578"/>
                      <a:pt x="351" y="578"/>
                    </a:cubicBezTo>
                    <a:cubicBezTo>
                      <a:pt x="536" y="578"/>
                      <a:pt x="696" y="389"/>
                      <a:pt x="613" y="191"/>
                    </a:cubicBezTo>
                    <a:cubicBezTo>
                      <a:pt x="573" y="73"/>
                      <a:pt x="455" y="1"/>
                      <a:pt x="3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25" name="Google Shape;9425;p43"/>
              <p:cNvSpPr/>
              <p:nvPr/>
            </p:nvSpPr>
            <p:spPr>
              <a:xfrm>
                <a:off x="3738125" y="3264200"/>
                <a:ext cx="16750" cy="14800"/>
              </a:xfrm>
              <a:custGeom>
                <a:rect b="b" l="l" r="r" t="t"/>
                <a:pathLst>
                  <a:path extrusionOk="0" h="592" w="670">
                    <a:moveTo>
                      <a:pt x="287" y="0"/>
                    </a:moveTo>
                    <a:cubicBezTo>
                      <a:pt x="153" y="0"/>
                      <a:pt x="26" y="95"/>
                      <a:pt x="1" y="246"/>
                    </a:cubicBezTo>
                    <a:cubicBezTo>
                      <a:pt x="1" y="296"/>
                      <a:pt x="1" y="346"/>
                      <a:pt x="26" y="384"/>
                    </a:cubicBezTo>
                    <a:lnTo>
                      <a:pt x="13" y="384"/>
                    </a:lnTo>
                    <a:cubicBezTo>
                      <a:pt x="59" y="530"/>
                      <a:pt x="169" y="591"/>
                      <a:pt x="280" y="591"/>
                    </a:cubicBezTo>
                    <a:cubicBezTo>
                      <a:pt x="472" y="591"/>
                      <a:pt x="669" y="409"/>
                      <a:pt x="551" y="171"/>
                    </a:cubicBezTo>
                    <a:cubicBezTo>
                      <a:pt x="538" y="134"/>
                      <a:pt x="513" y="96"/>
                      <a:pt x="476" y="71"/>
                    </a:cubicBezTo>
                    <a:cubicBezTo>
                      <a:pt x="418" y="22"/>
                      <a:pt x="352" y="0"/>
                      <a:pt x="2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26" name="Google Shape;9426;p43"/>
              <p:cNvSpPr/>
              <p:nvPr/>
            </p:nvSpPr>
            <p:spPr>
              <a:xfrm>
                <a:off x="3849000" y="3220850"/>
                <a:ext cx="18025" cy="14725"/>
              </a:xfrm>
              <a:custGeom>
                <a:rect b="b" l="l" r="r" t="t"/>
                <a:pathLst>
                  <a:path extrusionOk="0" h="589" w="721">
                    <a:moveTo>
                      <a:pt x="351" y="0"/>
                    </a:moveTo>
                    <a:cubicBezTo>
                      <a:pt x="176" y="0"/>
                      <a:pt x="1" y="158"/>
                      <a:pt x="65" y="381"/>
                    </a:cubicBezTo>
                    <a:cubicBezTo>
                      <a:pt x="110" y="527"/>
                      <a:pt x="220" y="588"/>
                      <a:pt x="331" y="588"/>
                    </a:cubicBezTo>
                    <a:cubicBezTo>
                      <a:pt x="523" y="588"/>
                      <a:pt x="721" y="406"/>
                      <a:pt x="602" y="168"/>
                    </a:cubicBezTo>
                    <a:cubicBezTo>
                      <a:pt x="548" y="51"/>
                      <a:pt x="449" y="0"/>
                      <a:pt x="3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27" name="Google Shape;9427;p43"/>
              <p:cNvSpPr/>
              <p:nvPr/>
            </p:nvSpPr>
            <p:spPr>
              <a:xfrm>
                <a:off x="3773350" y="3245350"/>
                <a:ext cx="16050" cy="14175"/>
              </a:xfrm>
              <a:custGeom>
                <a:rect b="b" l="l" r="r" t="t"/>
                <a:pathLst>
                  <a:path extrusionOk="0" h="567" w="642">
                    <a:moveTo>
                      <a:pt x="373" y="0"/>
                    </a:moveTo>
                    <a:cubicBezTo>
                      <a:pt x="182" y="0"/>
                      <a:pt x="1" y="203"/>
                      <a:pt x="116" y="426"/>
                    </a:cubicBezTo>
                    <a:cubicBezTo>
                      <a:pt x="154" y="488"/>
                      <a:pt x="229" y="551"/>
                      <a:pt x="304" y="563"/>
                    </a:cubicBezTo>
                    <a:cubicBezTo>
                      <a:pt x="319" y="565"/>
                      <a:pt x="334" y="567"/>
                      <a:pt x="349" y="567"/>
                    </a:cubicBezTo>
                    <a:cubicBezTo>
                      <a:pt x="493" y="567"/>
                      <a:pt x="619" y="461"/>
                      <a:pt x="641" y="326"/>
                    </a:cubicBezTo>
                    <a:cubicBezTo>
                      <a:pt x="641" y="288"/>
                      <a:pt x="641" y="251"/>
                      <a:pt x="641" y="213"/>
                    </a:cubicBezTo>
                    <a:cubicBezTo>
                      <a:pt x="641" y="201"/>
                      <a:pt x="629" y="188"/>
                      <a:pt x="629" y="176"/>
                    </a:cubicBezTo>
                    <a:cubicBezTo>
                      <a:pt x="616" y="151"/>
                      <a:pt x="604" y="126"/>
                      <a:pt x="591" y="113"/>
                    </a:cubicBezTo>
                    <a:cubicBezTo>
                      <a:pt x="530" y="34"/>
                      <a:pt x="451" y="0"/>
                      <a:pt x="3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28" name="Google Shape;9428;p43"/>
              <p:cNvSpPr/>
              <p:nvPr/>
            </p:nvSpPr>
            <p:spPr>
              <a:xfrm>
                <a:off x="3742200" y="3477725"/>
                <a:ext cx="15950" cy="14475"/>
              </a:xfrm>
              <a:custGeom>
                <a:rect b="b" l="l" r="r" t="t"/>
                <a:pathLst>
                  <a:path extrusionOk="0" h="579" w="638">
                    <a:moveTo>
                      <a:pt x="295" y="0"/>
                    </a:moveTo>
                    <a:cubicBezTo>
                      <a:pt x="263" y="0"/>
                      <a:pt x="231" y="5"/>
                      <a:pt x="200" y="16"/>
                    </a:cubicBezTo>
                    <a:cubicBezTo>
                      <a:pt x="163" y="41"/>
                      <a:pt x="125" y="66"/>
                      <a:pt x="100" y="103"/>
                    </a:cubicBezTo>
                    <a:cubicBezTo>
                      <a:pt x="25" y="178"/>
                      <a:pt x="0" y="291"/>
                      <a:pt x="38" y="391"/>
                    </a:cubicBezTo>
                    <a:cubicBezTo>
                      <a:pt x="75" y="491"/>
                      <a:pt x="175" y="566"/>
                      <a:pt x="275" y="578"/>
                    </a:cubicBezTo>
                    <a:cubicBezTo>
                      <a:pt x="325" y="578"/>
                      <a:pt x="375" y="578"/>
                      <a:pt x="413" y="553"/>
                    </a:cubicBezTo>
                    <a:cubicBezTo>
                      <a:pt x="563" y="503"/>
                      <a:pt x="638" y="328"/>
                      <a:pt x="575" y="191"/>
                    </a:cubicBezTo>
                    <a:cubicBezTo>
                      <a:pt x="526" y="72"/>
                      <a:pt x="414" y="0"/>
                      <a:pt x="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29" name="Google Shape;9429;p43"/>
              <p:cNvSpPr/>
              <p:nvPr/>
            </p:nvSpPr>
            <p:spPr>
              <a:xfrm>
                <a:off x="4032425" y="3332250"/>
                <a:ext cx="15800" cy="14425"/>
              </a:xfrm>
              <a:custGeom>
                <a:rect b="b" l="l" r="r" t="t"/>
                <a:pathLst>
                  <a:path extrusionOk="0" h="577" w="632">
                    <a:moveTo>
                      <a:pt x="326" y="0"/>
                    </a:moveTo>
                    <a:cubicBezTo>
                      <a:pt x="243" y="0"/>
                      <a:pt x="159" y="36"/>
                      <a:pt x="101" y="111"/>
                    </a:cubicBezTo>
                    <a:cubicBezTo>
                      <a:pt x="1" y="236"/>
                      <a:pt x="13" y="411"/>
                      <a:pt x="138" y="511"/>
                    </a:cubicBezTo>
                    <a:cubicBezTo>
                      <a:pt x="194" y="556"/>
                      <a:pt x="257" y="576"/>
                      <a:pt x="319" y="576"/>
                    </a:cubicBezTo>
                    <a:cubicBezTo>
                      <a:pt x="480" y="576"/>
                      <a:pt x="631" y="442"/>
                      <a:pt x="613" y="261"/>
                    </a:cubicBezTo>
                    <a:cubicBezTo>
                      <a:pt x="601" y="236"/>
                      <a:pt x="601" y="211"/>
                      <a:pt x="588" y="186"/>
                    </a:cubicBezTo>
                    <a:cubicBezTo>
                      <a:pt x="545" y="65"/>
                      <a:pt x="437" y="0"/>
                      <a:pt x="3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30" name="Google Shape;9430;p43"/>
              <p:cNvSpPr/>
              <p:nvPr/>
            </p:nvSpPr>
            <p:spPr>
              <a:xfrm>
                <a:off x="4069600" y="3311575"/>
                <a:ext cx="18250" cy="14500"/>
              </a:xfrm>
              <a:custGeom>
                <a:rect b="b" l="l" r="r" t="t"/>
                <a:pathLst>
                  <a:path extrusionOk="0" h="580" w="730">
                    <a:moveTo>
                      <a:pt x="356" y="1"/>
                    </a:moveTo>
                    <a:cubicBezTo>
                      <a:pt x="260" y="1"/>
                      <a:pt x="165" y="48"/>
                      <a:pt x="113" y="138"/>
                    </a:cubicBezTo>
                    <a:cubicBezTo>
                      <a:pt x="1" y="313"/>
                      <a:pt x="113" y="551"/>
                      <a:pt x="313" y="576"/>
                    </a:cubicBezTo>
                    <a:cubicBezTo>
                      <a:pt x="328" y="578"/>
                      <a:pt x="343" y="579"/>
                      <a:pt x="357" y="579"/>
                    </a:cubicBezTo>
                    <a:cubicBezTo>
                      <a:pt x="583" y="579"/>
                      <a:pt x="729" y="314"/>
                      <a:pt x="588" y="126"/>
                    </a:cubicBezTo>
                    <a:cubicBezTo>
                      <a:pt x="534" y="42"/>
                      <a:pt x="445" y="1"/>
                      <a:pt x="3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31" name="Google Shape;9431;p43"/>
              <p:cNvSpPr/>
              <p:nvPr/>
            </p:nvSpPr>
            <p:spPr>
              <a:xfrm>
                <a:off x="4002800" y="3298575"/>
                <a:ext cx="18275" cy="14650"/>
              </a:xfrm>
              <a:custGeom>
                <a:rect b="b" l="l" r="r" t="t"/>
                <a:pathLst>
                  <a:path extrusionOk="0" h="586" w="731">
                    <a:moveTo>
                      <a:pt x="383" y="0"/>
                    </a:moveTo>
                    <a:cubicBezTo>
                      <a:pt x="187" y="0"/>
                      <a:pt x="0" y="205"/>
                      <a:pt x="123" y="434"/>
                    </a:cubicBezTo>
                    <a:cubicBezTo>
                      <a:pt x="179" y="540"/>
                      <a:pt x="273" y="586"/>
                      <a:pt x="367" y="586"/>
                    </a:cubicBezTo>
                    <a:cubicBezTo>
                      <a:pt x="548" y="586"/>
                      <a:pt x="731" y="418"/>
                      <a:pt x="648" y="196"/>
                    </a:cubicBezTo>
                    <a:cubicBezTo>
                      <a:pt x="636" y="171"/>
                      <a:pt x="623" y="146"/>
                      <a:pt x="611" y="121"/>
                    </a:cubicBezTo>
                    <a:cubicBezTo>
                      <a:pt x="548" y="36"/>
                      <a:pt x="465" y="0"/>
                      <a:pt x="3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32" name="Google Shape;9432;p43"/>
              <p:cNvSpPr/>
              <p:nvPr/>
            </p:nvSpPr>
            <p:spPr>
              <a:xfrm>
                <a:off x="4014625" y="3259625"/>
                <a:ext cx="14700" cy="14350"/>
              </a:xfrm>
              <a:custGeom>
                <a:rect b="b" l="l" r="r" t="t"/>
                <a:pathLst>
                  <a:path extrusionOk="0" h="574" w="588">
                    <a:moveTo>
                      <a:pt x="285" y="0"/>
                    </a:moveTo>
                    <a:cubicBezTo>
                      <a:pt x="201" y="0"/>
                      <a:pt x="118" y="35"/>
                      <a:pt x="63" y="104"/>
                    </a:cubicBezTo>
                    <a:cubicBezTo>
                      <a:pt x="13" y="167"/>
                      <a:pt x="0" y="242"/>
                      <a:pt x="0" y="317"/>
                    </a:cubicBezTo>
                    <a:cubicBezTo>
                      <a:pt x="16" y="475"/>
                      <a:pt x="152" y="573"/>
                      <a:pt x="291" y="573"/>
                    </a:cubicBezTo>
                    <a:cubicBezTo>
                      <a:pt x="372" y="573"/>
                      <a:pt x="453" y="540"/>
                      <a:pt x="513" y="467"/>
                    </a:cubicBezTo>
                    <a:cubicBezTo>
                      <a:pt x="563" y="404"/>
                      <a:pt x="588" y="329"/>
                      <a:pt x="575" y="254"/>
                    </a:cubicBezTo>
                    <a:cubicBezTo>
                      <a:pt x="575" y="229"/>
                      <a:pt x="563" y="204"/>
                      <a:pt x="563" y="179"/>
                    </a:cubicBezTo>
                    <a:cubicBezTo>
                      <a:pt x="538" y="142"/>
                      <a:pt x="513" y="92"/>
                      <a:pt x="475" y="67"/>
                    </a:cubicBezTo>
                    <a:cubicBezTo>
                      <a:pt x="420" y="23"/>
                      <a:pt x="352" y="0"/>
                      <a:pt x="2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33" name="Google Shape;9433;p43"/>
              <p:cNvSpPr/>
              <p:nvPr/>
            </p:nvSpPr>
            <p:spPr>
              <a:xfrm>
                <a:off x="4048675" y="3258775"/>
                <a:ext cx="17650" cy="14525"/>
              </a:xfrm>
              <a:custGeom>
                <a:rect b="b" l="l" r="r" t="t"/>
                <a:pathLst>
                  <a:path extrusionOk="0" h="581" w="706">
                    <a:moveTo>
                      <a:pt x="356" y="1"/>
                    </a:moveTo>
                    <a:cubicBezTo>
                      <a:pt x="260" y="1"/>
                      <a:pt x="165" y="48"/>
                      <a:pt x="113" y="138"/>
                    </a:cubicBezTo>
                    <a:cubicBezTo>
                      <a:pt x="1" y="313"/>
                      <a:pt x="113" y="551"/>
                      <a:pt x="313" y="576"/>
                    </a:cubicBezTo>
                    <a:cubicBezTo>
                      <a:pt x="330" y="579"/>
                      <a:pt x="348" y="580"/>
                      <a:pt x="365" y="580"/>
                    </a:cubicBezTo>
                    <a:cubicBezTo>
                      <a:pt x="564" y="580"/>
                      <a:pt x="706" y="384"/>
                      <a:pt x="625" y="188"/>
                    </a:cubicBezTo>
                    <a:cubicBezTo>
                      <a:pt x="625" y="163"/>
                      <a:pt x="613" y="138"/>
                      <a:pt x="588" y="126"/>
                    </a:cubicBezTo>
                    <a:cubicBezTo>
                      <a:pt x="534" y="42"/>
                      <a:pt x="445" y="1"/>
                      <a:pt x="3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34" name="Google Shape;9434;p43"/>
              <p:cNvSpPr/>
              <p:nvPr/>
            </p:nvSpPr>
            <p:spPr>
              <a:xfrm>
                <a:off x="4082425" y="3278225"/>
                <a:ext cx="16575" cy="14575"/>
              </a:xfrm>
              <a:custGeom>
                <a:rect b="b" l="l" r="r" t="t"/>
                <a:pathLst>
                  <a:path extrusionOk="0" h="583" w="663">
                    <a:moveTo>
                      <a:pt x="334" y="1"/>
                    </a:moveTo>
                    <a:cubicBezTo>
                      <a:pt x="298" y="1"/>
                      <a:pt x="261" y="8"/>
                      <a:pt x="225" y="23"/>
                    </a:cubicBezTo>
                    <a:cubicBezTo>
                      <a:pt x="75" y="85"/>
                      <a:pt x="0" y="248"/>
                      <a:pt x="63" y="398"/>
                    </a:cubicBezTo>
                    <a:cubicBezTo>
                      <a:pt x="110" y="512"/>
                      <a:pt x="215" y="582"/>
                      <a:pt x="329" y="582"/>
                    </a:cubicBezTo>
                    <a:cubicBezTo>
                      <a:pt x="365" y="582"/>
                      <a:pt x="401" y="575"/>
                      <a:pt x="438" y="560"/>
                    </a:cubicBezTo>
                    <a:cubicBezTo>
                      <a:pt x="587" y="510"/>
                      <a:pt x="662" y="335"/>
                      <a:pt x="600" y="185"/>
                    </a:cubicBezTo>
                    <a:cubicBezTo>
                      <a:pt x="553" y="71"/>
                      <a:pt x="447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35" name="Google Shape;9435;p43"/>
              <p:cNvSpPr/>
              <p:nvPr/>
            </p:nvSpPr>
            <p:spPr>
              <a:xfrm>
                <a:off x="3988725" y="3199000"/>
                <a:ext cx="18750" cy="14300"/>
              </a:xfrm>
              <a:custGeom>
                <a:rect b="b" l="l" r="r" t="t"/>
                <a:pathLst>
                  <a:path extrusionOk="0" h="572" w="750">
                    <a:moveTo>
                      <a:pt x="385" y="1"/>
                    </a:moveTo>
                    <a:cubicBezTo>
                      <a:pt x="131" y="1"/>
                      <a:pt x="0" y="341"/>
                      <a:pt x="212" y="505"/>
                    </a:cubicBezTo>
                    <a:cubicBezTo>
                      <a:pt x="271" y="552"/>
                      <a:pt x="335" y="572"/>
                      <a:pt x="397" y="572"/>
                    </a:cubicBezTo>
                    <a:cubicBezTo>
                      <a:pt x="584" y="572"/>
                      <a:pt x="749" y="387"/>
                      <a:pt x="674" y="180"/>
                    </a:cubicBezTo>
                    <a:cubicBezTo>
                      <a:pt x="636" y="80"/>
                      <a:pt x="549" y="18"/>
                      <a:pt x="437" y="5"/>
                    </a:cubicBezTo>
                    <a:cubicBezTo>
                      <a:pt x="419" y="2"/>
                      <a:pt x="402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36" name="Google Shape;9436;p43"/>
              <p:cNvSpPr/>
              <p:nvPr/>
            </p:nvSpPr>
            <p:spPr>
              <a:xfrm>
                <a:off x="4028375" y="3187075"/>
                <a:ext cx="15775" cy="14625"/>
              </a:xfrm>
              <a:custGeom>
                <a:rect b="b" l="l" r="r" t="t"/>
                <a:pathLst>
                  <a:path extrusionOk="0" h="585" w="631">
                    <a:moveTo>
                      <a:pt x="322" y="1"/>
                    </a:moveTo>
                    <a:cubicBezTo>
                      <a:pt x="241" y="1"/>
                      <a:pt x="160" y="34"/>
                      <a:pt x="100" y="107"/>
                    </a:cubicBezTo>
                    <a:cubicBezTo>
                      <a:pt x="0" y="232"/>
                      <a:pt x="25" y="420"/>
                      <a:pt x="150" y="520"/>
                    </a:cubicBezTo>
                    <a:cubicBezTo>
                      <a:pt x="205" y="565"/>
                      <a:pt x="267" y="585"/>
                      <a:pt x="328" y="585"/>
                    </a:cubicBezTo>
                    <a:cubicBezTo>
                      <a:pt x="485" y="585"/>
                      <a:pt x="631" y="447"/>
                      <a:pt x="613" y="257"/>
                    </a:cubicBezTo>
                    <a:cubicBezTo>
                      <a:pt x="597" y="99"/>
                      <a:pt x="461" y="1"/>
                      <a:pt x="3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37" name="Google Shape;9437;p43"/>
              <p:cNvSpPr/>
              <p:nvPr/>
            </p:nvSpPr>
            <p:spPr>
              <a:xfrm>
                <a:off x="3974800" y="3231950"/>
                <a:ext cx="19225" cy="14400"/>
              </a:xfrm>
              <a:custGeom>
                <a:rect b="b" l="l" r="r" t="t"/>
                <a:pathLst>
                  <a:path extrusionOk="0" h="576" w="769">
                    <a:moveTo>
                      <a:pt x="390" y="0"/>
                    </a:moveTo>
                    <a:cubicBezTo>
                      <a:pt x="302" y="0"/>
                      <a:pt x="214" y="39"/>
                      <a:pt x="156" y="112"/>
                    </a:cubicBezTo>
                    <a:cubicBezTo>
                      <a:pt x="0" y="304"/>
                      <a:pt x="143" y="576"/>
                      <a:pt x="387" y="576"/>
                    </a:cubicBezTo>
                    <a:cubicBezTo>
                      <a:pt x="397" y="576"/>
                      <a:pt x="408" y="575"/>
                      <a:pt x="419" y="574"/>
                    </a:cubicBezTo>
                    <a:cubicBezTo>
                      <a:pt x="669" y="549"/>
                      <a:pt x="769" y="224"/>
                      <a:pt x="569" y="62"/>
                    </a:cubicBezTo>
                    <a:cubicBezTo>
                      <a:pt x="516" y="20"/>
                      <a:pt x="453" y="0"/>
                      <a:pt x="3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38" name="Google Shape;9438;p43"/>
              <p:cNvSpPr/>
              <p:nvPr/>
            </p:nvSpPr>
            <p:spPr>
              <a:xfrm>
                <a:off x="4055550" y="3221375"/>
                <a:ext cx="16575" cy="14400"/>
              </a:xfrm>
              <a:custGeom>
                <a:rect b="b" l="l" r="r" t="t"/>
                <a:pathLst>
                  <a:path extrusionOk="0" h="576" w="663">
                    <a:moveTo>
                      <a:pt x="334" y="0"/>
                    </a:moveTo>
                    <a:cubicBezTo>
                      <a:pt x="298" y="0"/>
                      <a:pt x="261" y="7"/>
                      <a:pt x="225" y="22"/>
                    </a:cubicBezTo>
                    <a:cubicBezTo>
                      <a:pt x="75" y="72"/>
                      <a:pt x="0" y="247"/>
                      <a:pt x="63" y="397"/>
                    </a:cubicBezTo>
                    <a:cubicBezTo>
                      <a:pt x="102" y="506"/>
                      <a:pt x="220" y="575"/>
                      <a:pt x="341" y="575"/>
                    </a:cubicBezTo>
                    <a:cubicBezTo>
                      <a:pt x="373" y="575"/>
                      <a:pt x="406" y="570"/>
                      <a:pt x="438" y="560"/>
                    </a:cubicBezTo>
                    <a:cubicBezTo>
                      <a:pt x="588" y="497"/>
                      <a:pt x="663" y="335"/>
                      <a:pt x="600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39" name="Google Shape;9439;p43"/>
              <p:cNvSpPr/>
              <p:nvPr/>
            </p:nvSpPr>
            <p:spPr>
              <a:xfrm>
                <a:off x="4146450" y="3286875"/>
                <a:ext cx="19250" cy="14575"/>
              </a:xfrm>
              <a:custGeom>
                <a:rect b="b" l="l" r="r" t="t"/>
                <a:pathLst>
                  <a:path extrusionOk="0" h="583" w="770">
                    <a:moveTo>
                      <a:pt x="381" y="0"/>
                    </a:moveTo>
                    <a:cubicBezTo>
                      <a:pt x="371" y="0"/>
                      <a:pt x="361" y="1"/>
                      <a:pt x="351" y="2"/>
                    </a:cubicBezTo>
                    <a:cubicBezTo>
                      <a:pt x="101" y="39"/>
                      <a:pt x="1" y="364"/>
                      <a:pt x="201" y="527"/>
                    </a:cubicBezTo>
                    <a:cubicBezTo>
                      <a:pt x="254" y="564"/>
                      <a:pt x="317" y="583"/>
                      <a:pt x="379" y="583"/>
                    </a:cubicBezTo>
                    <a:cubicBezTo>
                      <a:pt x="464" y="583"/>
                      <a:pt x="549" y="548"/>
                      <a:pt x="613" y="477"/>
                    </a:cubicBezTo>
                    <a:cubicBezTo>
                      <a:pt x="769" y="285"/>
                      <a:pt x="626" y="0"/>
                      <a:pt x="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40" name="Google Shape;9440;p43"/>
              <p:cNvSpPr/>
              <p:nvPr/>
            </p:nvSpPr>
            <p:spPr>
              <a:xfrm>
                <a:off x="4122350" y="3223025"/>
                <a:ext cx="16925" cy="14500"/>
              </a:xfrm>
              <a:custGeom>
                <a:rect b="b" l="l" r="r" t="t"/>
                <a:pathLst>
                  <a:path extrusionOk="0" h="580" w="677">
                    <a:moveTo>
                      <a:pt x="367" y="1"/>
                    </a:moveTo>
                    <a:cubicBezTo>
                      <a:pt x="170" y="1"/>
                      <a:pt x="1" y="212"/>
                      <a:pt x="115" y="431"/>
                    </a:cubicBezTo>
                    <a:cubicBezTo>
                      <a:pt x="171" y="534"/>
                      <a:pt x="266" y="579"/>
                      <a:pt x="360" y="579"/>
                    </a:cubicBezTo>
                    <a:cubicBezTo>
                      <a:pt x="518" y="579"/>
                      <a:pt x="676" y="452"/>
                      <a:pt x="653" y="256"/>
                    </a:cubicBezTo>
                    <a:cubicBezTo>
                      <a:pt x="653" y="231"/>
                      <a:pt x="653" y="206"/>
                      <a:pt x="640" y="181"/>
                    </a:cubicBezTo>
                    <a:cubicBezTo>
                      <a:pt x="628" y="131"/>
                      <a:pt x="590" y="94"/>
                      <a:pt x="553" y="69"/>
                    </a:cubicBezTo>
                    <a:cubicBezTo>
                      <a:pt x="493" y="21"/>
                      <a:pt x="429" y="1"/>
                      <a:pt x="3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41" name="Google Shape;9441;p43"/>
              <p:cNvSpPr/>
              <p:nvPr/>
            </p:nvSpPr>
            <p:spPr>
              <a:xfrm>
                <a:off x="4117100" y="3258850"/>
                <a:ext cx="16575" cy="14575"/>
              </a:xfrm>
              <a:custGeom>
                <a:rect b="b" l="l" r="r" t="t"/>
                <a:pathLst>
                  <a:path extrusionOk="0" h="583" w="663">
                    <a:moveTo>
                      <a:pt x="334" y="1"/>
                    </a:moveTo>
                    <a:cubicBezTo>
                      <a:pt x="298" y="1"/>
                      <a:pt x="261" y="8"/>
                      <a:pt x="225" y="23"/>
                    </a:cubicBezTo>
                    <a:cubicBezTo>
                      <a:pt x="75" y="73"/>
                      <a:pt x="0" y="248"/>
                      <a:pt x="63" y="398"/>
                    </a:cubicBezTo>
                    <a:cubicBezTo>
                      <a:pt x="110" y="512"/>
                      <a:pt x="215" y="582"/>
                      <a:pt x="329" y="582"/>
                    </a:cubicBezTo>
                    <a:cubicBezTo>
                      <a:pt x="365" y="582"/>
                      <a:pt x="402" y="575"/>
                      <a:pt x="438" y="560"/>
                    </a:cubicBezTo>
                    <a:cubicBezTo>
                      <a:pt x="588" y="498"/>
                      <a:pt x="663" y="335"/>
                      <a:pt x="600" y="185"/>
                    </a:cubicBezTo>
                    <a:cubicBezTo>
                      <a:pt x="553" y="72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42" name="Google Shape;9442;p43"/>
              <p:cNvSpPr/>
              <p:nvPr/>
            </p:nvSpPr>
            <p:spPr>
              <a:xfrm>
                <a:off x="4098650" y="3153725"/>
                <a:ext cx="16050" cy="14250"/>
              </a:xfrm>
              <a:custGeom>
                <a:rect b="b" l="l" r="r" t="t"/>
                <a:pathLst>
                  <a:path extrusionOk="0" h="570" w="642">
                    <a:moveTo>
                      <a:pt x="292" y="0"/>
                    </a:moveTo>
                    <a:cubicBezTo>
                      <a:pt x="159" y="0"/>
                      <a:pt x="36" y="96"/>
                      <a:pt x="13" y="242"/>
                    </a:cubicBezTo>
                    <a:cubicBezTo>
                      <a:pt x="1" y="317"/>
                      <a:pt x="26" y="392"/>
                      <a:pt x="63" y="454"/>
                    </a:cubicBezTo>
                    <a:cubicBezTo>
                      <a:pt x="125" y="535"/>
                      <a:pt x="207" y="569"/>
                      <a:pt x="287" y="569"/>
                    </a:cubicBezTo>
                    <a:cubicBezTo>
                      <a:pt x="468" y="569"/>
                      <a:pt x="641" y="395"/>
                      <a:pt x="563" y="179"/>
                    </a:cubicBezTo>
                    <a:cubicBezTo>
                      <a:pt x="563" y="154"/>
                      <a:pt x="551" y="129"/>
                      <a:pt x="526" y="117"/>
                    </a:cubicBezTo>
                    <a:cubicBezTo>
                      <a:pt x="488" y="54"/>
                      <a:pt x="413" y="17"/>
                      <a:pt x="338" y="4"/>
                    </a:cubicBezTo>
                    <a:cubicBezTo>
                      <a:pt x="323" y="2"/>
                      <a:pt x="308" y="0"/>
                      <a:pt x="2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43" name="Google Shape;9443;p43"/>
              <p:cNvSpPr/>
              <p:nvPr/>
            </p:nvSpPr>
            <p:spPr>
              <a:xfrm>
                <a:off x="4084925" y="3199825"/>
                <a:ext cx="16250" cy="14550"/>
              </a:xfrm>
              <a:custGeom>
                <a:rect b="b" l="l" r="r" t="t"/>
                <a:pathLst>
                  <a:path extrusionOk="0" h="582" w="650">
                    <a:moveTo>
                      <a:pt x="323" y="0"/>
                    </a:moveTo>
                    <a:cubicBezTo>
                      <a:pt x="286" y="0"/>
                      <a:pt x="249" y="7"/>
                      <a:pt x="213" y="22"/>
                    </a:cubicBezTo>
                    <a:cubicBezTo>
                      <a:pt x="63" y="85"/>
                      <a:pt x="0" y="247"/>
                      <a:pt x="50" y="397"/>
                    </a:cubicBezTo>
                    <a:cubicBezTo>
                      <a:pt x="98" y="511"/>
                      <a:pt x="203" y="582"/>
                      <a:pt x="316" y="582"/>
                    </a:cubicBezTo>
                    <a:cubicBezTo>
                      <a:pt x="352" y="582"/>
                      <a:pt x="389" y="575"/>
                      <a:pt x="425" y="560"/>
                    </a:cubicBezTo>
                    <a:cubicBezTo>
                      <a:pt x="575" y="510"/>
                      <a:pt x="650" y="335"/>
                      <a:pt x="587" y="185"/>
                    </a:cubicBezTo>
                    <a:cubicBezTo>
                      <a:pt x="549" y="71"/>
                      <a:pt x="439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44" name="Google Shape;9444;p43"/>
              <p:cNvSpPr/>
              <p:nvPr/>
            </p:nvSpPr>
            <p:spPr>
              <a:xfrm>
                <a:off x="3964000" y="3354700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50" y="0"/>
                    </a:moveTo>
                    <a:cubicBezTo>
                      <a:pt x="254" y="0"/>
                      <a:pt x="159" y="47"/>
                      <a:pt x="101" y="138"/>
                    </a:cubicBezTo>
                    <a:cubicBezTo>
                      <a:pt x="1" y="313"/>
                      <a:pt x="101" y="538"/>
                      <a:pt x="301" y="575"/>
                    </a:cubicBezTo>
                    <a:cubicBezTo>
                      <a:pt x="318" y="578"/>
                      <a:pt x="334" y="580"/>
                      <a:pt x="350" y="580"/>
                    </a:cubicBezTo>
                    <a:cubicBezTo>
                      <a:pt x="550" y="580"/>
                      <a:pt x="694" y="373"/>
                      <a:pt x="613" y="188"/>
                    </a:cubicBezTo>
                    <a:cubicBezTo>
                      <a:pt x="613" y="163"/>
                      <a:pt x="601" y="138"/>
                      <a:pt x="588" y="125"/>
                    </a:cubicBezTo>
                    <a:cubicBezTo>
                      <a:pt x="528" y="41"/>
                      <a:pt x="439" y="0"/>
                      <a:pt x="3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45" name="Google Shape;9445;p43"/>
              <p:cNvSpPr/>
              <p:nvPr/>
            </p:nvSpPr>
            <p:spPr>
              <a:xfrm>
                <a:off x="3969000" y="3317550"/>
                <a:ext cx="17225" cy="12800"/>
              </a:xfrm>
              <a:custGeom>
                <a:rect b="b" l="l" r="r" t="t"/>
                <a:pathLst>
                  <a:path extrusionOk="0" h="512" w="689">
                    <a:moveTo>
                      <a:pt x="485" y="1"/>
                    </a:moveTo>
                    <a:cubicBezTo>
                      <a:pt x="273" y="1"/>
                      <a:pt x="1" y="283"/>
                      <a:pt x="213" y="449"/>
                    </a:cubicBezTo>
                    <a:cubicBezTo>
                      <a:pt x="261" y="492"/>
                      <a:pt x="323" y="512"/>
                      <a:pt x="386" y="512"/>
                    </a:cubicBezTo>
                    <a:cubicBezTo>
                      <a:pt x="470" y="512"/>
                      <a:pt x="556" y="476"/>
                      <a:pt x="613" y="412"/>
                    </a:cubicBezTo>
                    <a:cubicBezTo>
                      <a:pt x="663" y="349"/>
                      <a:pt x="688" y="274"/>
                      <a:pt x="676" y="199"/>
                    </a:cubicBezTo>
                    <a:cubicBezTo>
                      <a:pt x="676" y="174"/>
                      <a:pt x="663" y="149"/>
                      <a:pt x="663" y="124"/>
                    </a:cubicBezTo>
                    <a:cubicBezTo>
                      <a:pt x="627" y="36"/>
                      <a:pt x="560" y="1"/>
                      <a:pt x="4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46" name="Google Shape;9446;p43"/>
              <p:cNvSpPr/>
              <p:nvPr/>
            </p:nvSpPr>
            <p:spPr>
              <a:xfrm>
                <a:off x="3937775" y="3295025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49" y="0"/>
                    </a:moveTo>
                    <a:cubicBezTo>
                      <a:pt x="253" y="0"/>
                      <a:pt x="158" y="48"/>
                      <a:pt x="100" y="138"/>
                    </a:cubicBezTo>
                    <a:cubicBezTo>
                      <a:pt x="0" y="313"/>
                      <a:pt x="100" y="551"/>
                      <a:pt x="313" y="576"/>
                    </a:cubicBezTo>
                    <a:cubicBezTo>
                      <a:pt x="329" y="578"/>
                      <a:pt x="346" y="580"/>
                      <a:pt x="362" y="580"/>
                    </a:cubicBezTo>
                    <a:cubicBezTo>
                      <a:pt x="551" y="580"/>
                      <a:pt x="694" y="384"/>
                      <a:pt x="625" y="188"/>
                    </a:cubicBezTo>
                    <a:cubicBezTo>
                      <a:pt x="613" y="163"/>
                      <a:pt x="600" y="138"/>
                      <a:pt x="588" y="126"/>
                    </a:cubicBezTo>
                    <a:cubicBezTo>
                      <a:pt x="527" y="41"/>
                      <a:pt x="438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47" name="Google Shape;9447;p43"/>
              <p:cNvSpPr/>
              <p:nvPr/>
            </p:nvSpPr>
            <p:spPr>
              <a:xfrm>
                <a:off x="3914025" y="3227825"/>
                <a:ext cx="18925" cy="14525"/>
              </a:xfrm>
              <a:custGeom>
                <a:rect b="b" l="l" r="r" t="t"/>
                <a:pathLst>
                  <a:path extrusionOk="0" h="581" w="757">
                    <a:moveTo>
                      <a:pt x="380" y="0"/>
                    </a:moveTo>
                    <a:cubicBezTo>
                      <a:pt x="370" y="0"/>
                      <a:pt x="360" y="1"/>
                      <a:pt x="350" y="2"/>
                    </a:cubicBezTo>
                    <a:cubicBezTo>
                      <a:pt x="88" y="27"/>
                      <a:pt x="0" y="352"/>
                      <a:pt x="200" y="514"/>
                    </a:cubicBezTo>
                    <a:cubicBezTo>
                      <a:pt x="256" y="559"/>
                      <a:pt x="321" y="581"/>
                      <a:pt x="386" y="581"/>
                    </a:cubicBezTo>
                    <a:cubicBezTo>
                      <a:pt x="466" y="581"/>
                      <a:pt x="545" y="546"/>
                      <a:pt x="600" y="477"/>
                    </a:cubicBezTo>
                    <a:cubicBezTo>
                      <a:pt x="756" y="285"/>
                      <a:pt x="613" y="0"/>
                      <a:pt x="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48" name="Google Shape;9448;p43"/>
              <p:cNvSpPr/>
              <p:nvPr/>
            </p:nvSpPr>
            <p:spPr>
              <a:xfrm>
                <a:off x="3940300" y="3256075"/>
                <a:ext cx="19200" cy="14400"/>
              </a:xfrm>
              <a:custGeom>
                <a:rect b="b" l="l" r="r" t="t"/>
                <a:pathLst>
                  <a:path extrusionOk="0" h="576" w="768">
                    <a:moveTo>
                      <a:pt x="386" y="1"/>
                    </a:moveTo>
                    <a:cubicBezTo>
                      <a:pt x="52" y="1"/>
                      <a:pt x="1" y="536"/>
                      <a:pt x="374" y="571"/>
                    </a:cubicBezTo>
                    <a:cubicBezTo>
                      <a:pt x="392" y="574"/>
                      <a:pt x="409" y="576"/>
                      <a:pt x="426" y="576"/>
                    </a:cubicBezTo>
                    <a:cubicBezTo>
                      <a:pt x="625" y="576"/>
                      <a:pt x="767" y="380"/>
                      <a:pt x="686" y="184"/>
                    </a:cubicBezTo>
                    <a:cubicBezTo>
                      <a:pt x="686" y="159"/>
                      <a:pt x="674" y="134"/>
                      <a:pt x="661" y="122"/>
                    </a:cubicBezTo>
                    <a:cubicBezTo>
                      <a:pt x="611" y="59"/>
                      <a:pt x="536" y="22"/>
                      <a:pt x="462" y="9"/>
                    </a:cubicBezTo>
                    <a:cubicBezTo>
                      <a:pt x="435" y="3"/>
                      <a:pt x="410" y="1"/>
                      <a:pt x="3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49" name="Google Shape;9449;p43"/>
              <p:cNvSpPr/>
              <p:nvPr/>
            </p:nvSpPr>
            <p:spPr>
              <a:xfrm>
                <a:off x="4087425" y="3239775"/>
                <a:ext cx="16650" cy="14425"/>
              </a:xfrm>
              <a:custGeom>
                <a:rect b="b" l="l" r="r" t="t"/>
                <a:pathLst>
                  <a:path extrusionOk="0" h="577" w="666">
                    <a:moveTo>
                      <a:pt x="293" y="0"/>
                    </a:moveTo>
                    <a:cubicBezTo>
                      <a:pt x="162" y="0"/>
                      <a:pt x="35" y="90"/>
                      <a:pt x="13" y="249"/>
                    </a:cubicBezTo>
                    <a:cubicBezTo>
                      <a:pt x="0" y="324"/>
                      <a:pt x="13" y="399"/>
                      <a:pt x="63" y="461"/>
                    </a:cubicBezTo>
                    <a:cubicBezTo>
                      <a:pt x="100" y="524"/>
                      <a:pt x="175" y="561"/>
                      <a:pt x="250" y="574"/>
                    </a:cubicBezTo>
                    <a:cubicBezTo>
                      <a:pt x="265" y="576"/>
                      <a:pt x="280" y="577"/>
                      <a:pt x="294" y="577"/>
                    </a:cubicBezTo>
                    <a:cubicBezTo>
                      <a:pt x="520" y="577"/>
                      <a:pt x="666" y="312"/>
                      <a:pt x="525" y="124"/>
                    </a:cubicBezTo>
                    <a:cubicBezTo>
                      <a:pt x="465" y="39"/>
                      <a:pt x="378" y="0"/>
                      <a:pt x="2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50" name="Google Shape;9450;p43"/>
              <p:cNvSpPr/>
              <p:nvPr/>
            </p:nvSpPr>
            <p:spPr>
              <a:xfrm>
                <a:off x="4019625" y="3225825"/>
                <a:ext cx="17425" cy="14600"/>
              </a:xfrm>
              <a:custGeom>
                <a:rect b="b" l="l" r="r" t="t"/>
                <a:pathLst>
                  <a:path extrusionOk="0" h="584" w="697">
                    <a:moveTo>
                      <a:pt x="349" y="0"/>
                    </a:moveTo>
                    <a:cubicBezTo>
                      <a:pt x="254" y="0"/>
                      <a:pt x="159" y="47"/>
                      <a:pt x="100" y="144"/>
                    </a:cubicBezTo>
                    <a:cubicBezTo>
                      <a:pt x="0" y="319"/>
                      <a:pt x="100" y="544"/>
                      <a:pt x="313" y="582"/>
                    </a:cubicBezTo>
                    <a:cubicBezTo>
                      <a:pt x="324" y="583"/>
                      <a:pt x="336" y="584"/>
                      <a:pt x="347" y="584"/>
                    </a:cubicBezTo>
                    <a:cubicBezTo>
                      <a:pt x="543" y="584"/>
                      <a:pt x="696" y="383"/>
                      <a:pt x="625" y="194"/>
                    </a:cubicBezTo>
                    <a:cubicBezTo>
                      <a:pt x="613" y="169"/>
                      <a:pt x="600" y="144"/>
                      <a:pt x="588" y="119"/>
                    </a:cubicBezTo>
                    <a:cubicBezTo>
                      <a:pt x="527" y="41"/>
                      <a:pt x="438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51" name="Google Shape;9451;p43"/>
              <p:cNvSpPr/>
              <p:nvPr/>
            </p:nvSpPr>
            <p:spPr>
              <a:xfrm>
                <a:off x="4038675" y="3294750"/>
                <a:ext cx="17300" cy="14450"/>
              </a:xfrm>
              <a:custGeom>
                <a:rect b="b" l="l" r="r" t="t"/>
                <a:pathLst>
                  <a:path extrusionOk="0" h="578" w="692">
                    <a:moveTo>
                      <a:pt x="308" y="1"/>
                    </a:moveTo>
                    <a:cubicBezTo>
                      <a:pt x="175" y="1"/>
                      <a:pt x="48" y="91"/>
                      <a:pt x="26" y="249"/>
                    </a:cubicBezTo>
                    <a:cubicBezTo>
                      <a:pt x="1" y="399"/>
                      <a:pt x="113" y="549"/>
                      <a:pt x="263" y="574"/>
                    </a:cubicBezTo>
                    <a:cubicBezTo>
                      <a:pt x="279" y="576"/>
                      <a:pt x="294" y="577"/>
                      <a:pt x="309" y="577"/>
                    </a:cubicBezTo>
                    <a:cubicBezTo>
                      <a:pt x="545" y="577"/>
                      <a:pt x="691" y="312"/>
                      <a:pt x="550" y="124"/>
                    </a:cubicBezTo>
                    <a:cubicBezTo>
                      <a:pt x="486" y="40"/>
                      <a:pt x="396" y="1"/>
                      <a:pt x="3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52" name="Google Shape;9452;p43"/>
              <p:cNvSpPr/>
              <p:nvPr/>
            </p:nvSpPr>
            <p:spPr>
              <a:xfrm>
                <a:off x="3974925" y="3276350"/>
                <a:ext cx="18875" cy="14525"/>
              </a:xfrm>
              <a:custGeom>
                <a:rect b="b" l="l" r="r" t="t"/>
                <a:pathLst>
                  <a:path extrusionOk="0" h="581" w="755">
                    <a:moveTo>
                      <a:pt x="415" y="1"/>
                    </a:moveTo>
                    <a:cubicBezTo>
                      <a:pt x="205" y="1"/>
                      <a:pt x="1" y="247"/>
                      <a:pt x="164" y="473"/>
                    </a:cubicBezTo>
                    <a:cubicBezTo>
                      <a:pt x="228" y="548"/>
                      <a:pt x="310" y="580"/>
                      <a:pt x="390" y="580"/>
                    </a:cubicBezTo>
                    <a:cubicBezTo>
                      <a:pt x="577" y="580"/>
                      <a:pt x="755" y="407"/>
                      <a:pt x="676" y="198"/>
                    </a:cubicBezTo>
                    <a:cubicBezTo>
                      <a:pt x="664" y="173"/>
                      <a:pt x="651" y="148"/>
                      <a:pt x="639" y="123"/>
                    </a:cubicBezTo>
                    <a:cubicBezTo>
                      <a:pt x="576" y="37"/>
                      <a:pt x="495" y="1"/>
                      <a:pt x="4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53" name="Google Shape;9453;p43"/>
              <p:cNvSpPr/>
              <p:nvPr/>
            </p:nvSpPr>
            <p:spPr>
              <a:xfrm>
                <a:off x="3947200" y="3210000"/>
                <a:ext cx="18275" cy="14500"/>
              </a:xfrm>
              <a:custGeom>
                <a:rect b="b" l="l" r="r" t="t"/>
                <a:pathLst>
                  <a:path extrusionOk="0" h="580" w="731">
                    <a:moveTo>
                      <a:pt x="380" y="1"/>
                    </a:moveTo>
                    <a:cubicBezTo>
                      <a:pt x="185" y="1"/>
                      <a:pt x="0" y="208"/>
                      <a:pt x="123" y="427"/>
                    </a:cubicBezTo>
                    <a:cubicBezTo>
                      <a:pt x="179" y="534"/>
                      <a:pt x="272" y="580"/>
                      <a:pt x="366" y="580"/>
                    </a:cubicBezTo>
                    <a:cubicBezTo>
                      <a:pt x="547" y="580"/>
                      <a:pt x="730" y="412"/>
                      <a:pt x="648" y="190"/>
                    </a:cubicBezTo>
                    <a:cubicBezTo>
                      <a:pt x="635" y="165"/>
                      <a:pt x="623" y="140"/>
                      <a:pt x="610" y="128"/>
                    </a:cubicBezTo>
                    <a:cubicBezTo>
                      <a:pt x="547" y="38"/>
                      <a:pt x="463" y="1"/>
                      <a:pt x="3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54" name="Google Shape;9454;p43"/>
              <p:cNvSpPr/>
              <p:nvPr/>
            </p:nvSpPr>
            <p:spPr>
              <a:xfrm>
                <a:off x="3999625" y="3340825"/>
                <a:ext cx="15650" cy="14525"/>
              </a:xfrm>
              <a:custGeom>
                <a:rect b="b" l="l" r="r" t="t"/>
                <a:pathLst>
                  <a:path extrusionOk="0" h="581" w="626">
                    <a:moveTo>
                      <a:pt x="296" y="1"/>
                    </a:moveTo>
                    <a:cubicBezTo>
                      <a:pt x="167" y="1"/>
                      <a:pt x="39" y="82"/>
                      <a:pt x="13" y="243"/>
                    </a:cubicBezTo>
                    <a:cubicBezTo>
                      <a:pt x="1" y="318"/>
                      <a:pt x="26" y="393"/>
                      <a:pt x="63" y="456"/>
                    </a:cubicBezTo>
                    <a:cubicBezTo>
                      <a:pt x="125" y="542"/>
                      <a:pt x="211" y="580"/>
                      <a:pt x="294" y="580"/>
                    </a:cubicBezTo>
                    <a:cubicBezTo>
                      <a:pt x="463" y="580"/>
                      <a:pt x="626" y="427"/>
                      <a:pt x="575" y="218"/>
                    </a:cubicBezTo>
                    <a:cubicBezTo>
                      <a:pt x="539" y="73"/>
                      <a:pt x="418" y="1"/>
                      <a:pt x="2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55" name="Google Shape;9455;p43"/>
              <p:cNvSpPr/>
              <p:nvPr/>
            </p:nvSpPr>
            <p:spPr>
              <a:xfrm>
                <a:off x="4059600" y="3168550"/>
                <a:ext cx="17000" cy="14425"/>
              </a:xfrm>
              <a:custGeom>
                <a:rect b="b" l="l" r="r" t="t"/>
                <a:pathLst>
                  <a:path extrusionOk="0" h="577" w="680">
                    <a:moveTo>
                      <a:pt x="302" y="0"/>
                    </a:moveTo>
                    <a:cubicBezTo>
                      <a:pt x="168" y="0"/>
                      <a:pt x="36" y="90"/>
                      <a:pt x="13" y="248"/>
                    </a:cubicBezTo>
                    <a:cubicBezTo>
                      <a:pt x="1" y="323"/>
                      <a:pt x="26" y="398"/>
                      <a:pt x="63" y="461"/>
                    </a:cubicBezTo>
                    <a:cubicBezTo>
                      <a:pt x="113" y="523"/>
                      <a:pt x="176" y="561"/>
                      <a:pt x="251" y="573"/>
                    </a:cubicBezTo>
                    <a:cubicBezTo>
                      <a:pt x="267" y="576"/>
                      <a:pt x="282" y="577"/>
                      <a:pt x="297" y="577"/>
                    </a:cubicBezTo>
                    <a:cubicBezTo>
                      <a:pt x="533" y="577"/>
                      <a:pt x="679" y="311"/>
                      <a:pt x="538" y="123"/>
                    </a:cubicBezTo>
                    <a:cubicBezTo>
                      <a:pt x="479" y="39"/>
                      <a:pt x="390" y="0"/>
                      <a:pt x="3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56" name="Google Shape;9456;p43"/>
              <p:cNvSpPr/>
              <p:nvPr/>
            </p:nvSpPr>
            <p:spPr>
              <a:xfrm>
                <a:off x="4124900" y="3183325"/>
                <a:ext cx="14925" cy="14050"/>
              </a:xfrm>
              <a:custGeom>
                <a:rect b="b" l="l" r="r" t="t"/>
                <a:pathLst>
                  <a:path extrusionOk="0" h="562" w="597">
                    <a:moveTo>
                      <a:pt x="288" y="0"/>
                    </a:moveTo>
                    <a:cubicBezTo>
                      <a:pt x="167" y="0"/>
                      <a:pt x="46" y="73"/>
                      <a:pt x="13" y="232"/>
                    </a:cubicBezTo>
                    <a:cubicBezTo>
                      <a:pt x="1" y="307"/>
                      <a:pt x="13" y="382"/>
                      <a:pt x="63" y="445"/>
                    </a:cubicBezTo>
                    <a:cubicBezTo>
                      <a:pt x="113" y="507"/>
                      <a:pt x="176" y="545"/>
                      <a:pt x="251" y="557"/>
                    </a:cubicBezTo>
                    <a:cubicBezTo>
                      <a:pt x="267" y="560"/>
                      <a:pt x="283" y="562"/>
                      <a:pt x="300" y="562"/>
                    </a:cubicBezTo>
                    <a:cubicBezTo>
                      <a:pt x="410" y="562"/>
                      <a:pt x="520" y="493"/>
                      <a:pt x="563" y="395"/>
                    </a:cubicBezTo>
                    <a:cubicBezTo>
                      <a:pt x="576" y="370"/>
                      <a:pt x="576" y="345"/>
                      <a:pt x="576" y="320"/>
                    </a:cubicBezTo>
                    <a:cubicBezTo>
                      <a:pt x="597" y="117"/>
                      <a:pt x="441" y="0"/>
                      <a:pt x="2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57" name="Google Shape;9457;p43"/>
              <p:cNvSpPr/>
              <p:nvPr/>
            </p:nvSpPr>
            <p:spPr>
              <a:xfrm>
                <a:off x="4152300" y="3254400"/>
                <a:ext cx="20125" cy="14450"/>
              </a:xfrm>
              <a:custGeom>
                <a:rect b="b" l="l" r="r" t="t"/>
                <a:pathLst>
                  <a:path extrusionOk="0" h="578" w="805">
                    <a:moveTo>
                      <a:pt x="405" y="0"/>
                    </a:moveTo>
                    <a:cubicBezTo>
                      <a:pt x="52" y="0"/>
                      <a:pt x="0" y="539"/>
                      <a:pt x="379" y="576"/>
                    </a:cubicBezTo>
                    <a:cubicBezTo>
                      <a:pt x="391" y="577"/>
                      <a:pt x="403" y="578"/>
                      <a:pt x="414" y="578"/>
                    </a:cubicBezTo>
                    <a:cubicBezTo>
                      <a:pt x="735" y="578"/>
                      <a:pt x="804" y="86"/>
                      <a:pt x="454" y="1"/>
                    </a:cubicBezTo>
                    <a:lnTo>
                      <a:pt x="429" y="1"/>
                    </a:lnTo>
                    <a:cubicBezTo>
                      <a:pt x="421" y="1"/>
                      <a:pt x="413" y="0"/>
                      <a:pt x="4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58" name="Google Shape;9458;p43"/>
              <p:cNvSpPr/>
              <p:nvPr/>
            </p:nvSpPr>
            <p:spPr>
              <a:xfrm>
                <a:off x="4115225" y="3298700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10" y="1"/>
                    </a:moveTo>
                    <a:cubicBezTo>
                      <a:pt x="277" y="1"/>
                      <a:pt x="244" y="6"/>
                      <a:pt x="213" y="16"/>
                    </a:cubicBezTo>
                    <a:cubicBezTo>
                      <a:pt x="75" y="79"/>
                      <a:pt x="0" y="241"/>
                      <a:pt x="50" y="391"/>
                    </a:cubicBezTo>
                    <a:cubicBezTo>
                      <a:pt x="98" y="505"/>
                      <a:pt x="203" y="576"/>
                      <a:pt x="316" y="576"/>
                    </a:cubicBezTo>
                    <a:cubicBezTo>
                      <a:pt x="352" y="576"/>
                      <a:pt x="389" y="568"/>
                      <a:pt x="425" y="553"/>
                    </a:cubicBezTo>
                    <a:cubicBezTo>
                      <a:pt x="575" y="503"/>
                      <a:pt x="650" y="329"/>
                      <a:pt x="588" y="179"/>
                    </a:cubicBezTo>
                    <a:cubicBezTo>
                      <a:pt x="548" y="70"/>
                      <a:pt x="431" y="1"/>
                      <a:pt x="3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59" name="Google Shape;9459;p43"/>
              <p:cNvSpPr/>
              <p:nvPr/>
            </p:nvSpPr>
            <p:spPr>
              <a:xfrm>
                <a:off x="3993375" y="3384025"/>
                <a:ext cx="16750" cy="14950"/>
              </a:xfrm>
              <a:custGeom>
                <a:rect b="b" l="l" r="r" t="t"/>
                <a:pathLst>
                  <a:path extrusionOk="0" h="598" w="670">
                    <a:moveTo>
                      <a:pt x="287" y="1"/>
                    </a:moveTo>
                    <a:cubicBezTo>
                      <a:pt x="143" y="1"/>
                      <a:pt x="9" y="104"/>
                      <a:pt x="1" y="265"/>
                    </a:cubicBezTo>
                    <a:cubicBezTo>
                      <a:pt x="1" y="302"/>
                      <a:pt x="1" y="352"/>
                      <a:pt x="13" y="390"/>
                    </a:cubicBezTo>
                    <a:cubicBezTo>
                      <a:pt x="59" y="536"/>
                      <a:pt x="168" y="597"/>
                      <a:pt x="280" y="597"/>
                    </a:cubicBezTo>
                    <a:cubicBezTo>
                      <a:pt x="472" y="597"/>
                      <a:pt x="669" y="415"/>
                      <a:pt x="550" y="177"/>
                    </a:cubicBezTo>
                    <a:cubicBezTo>
                      <a:pt x="538" y="140"/>
                      <a:pt x="513" y="102"/>
                      <a:pt x="488" y="77"/>
                    </a:cubicBezTo>
                    <a:cubicBezTo>
                      <a:pt x="427" y="25"/>
                      <a:pt x="356" y="1"/>
                      <a:pt x="2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60" name="Google Shape;9460;p43"/>
              <p:cNvSpPr/>
              <p:nvPr/>
            </p:nvSpPr>
            <p:spPr>
              <a:xfrm>
                <a:off x="4103350" y="3331200"/>
                <a:ext cx="17725" cy="14450"/>
              </a:xfrm>
              <a:custGeom>
                <a:rect b="b" l="l" r="r" t="t"/>
                <a:pathLst>
                  <a:path extrusionOk="0" h="578" w="709">
                    <a:moveTo>
                      <a:pt x="346" y="0"/>
                    </a:moveTo>
                    <a:cubicBezTo>
                      <a:pt x="314" y="0"/>
                      <a:pt x="282" y="5"/>
                      <a:pt x="250" y="16"/>
                    </a:cubicBezTo>
                    <a:cubicBezTo>
                      <a:pt x="13" y="116"/>
                      <a:pt x="0" y="453"/>
                      <a:pt x="238" y="553"/>
                    </a:cubicBezTo>
                    <a:cubicBezTo>
                      <a:pt x="278" y="570"/>
                      <a:pt x="318" y="577"/>
                      <a:pt x="356" y="577"/>
                    </a:cubicBezTo>
                    <a:cubicBezTo>
                      <a:pt x="549" y="577"/>
                      <a:pt x="709" y="388"/>
                      <a:pt x="625" y="191"/>
                    </a:cubicBezTo>
                    <a:cubicBezTo>
                      <a:pt x="586" y="72"/>
                      <a:pt x="468" y="0"/>
                      <a:pt x="3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61" name="Google Shape;9461;p43"/>
              <p:cNvSpPr/>
              <p:nvPr/>
            </p:nvSpPr>
            <p:spPr>
              <a:xfrm>
                <a:off x="3958075" y="3178900"/>
                <a:ext cx="16550" cy="14800"/>
              </a:xfrm>
              <a:custGeom>
                <a:rect b="b" l="l" r="r" t="t"/>
                <a:pathLst>
                  <a:path extrusionOk="0" h="592" w="662">
                    <a:moveTo>
                      <a:pt x="284" y="1"/>
                    </a:moveTo>
                    <a:cubicBezTo>
                      <a:pt x="147" y="1"/>
                      <a:pt x="17" y="95"/>
                      <a:pt x="0" y="247"/>
                    </a:cubicBezTo>
                    <a:cubicBezTo>
                      <a:pt x="0" y="297"/>
                      <a:pt x="0" y="347"/>
                      <a:pt x="25" y="384"/>
                    </a:cubicBezTo>
                    <a:lnTo>
                      <a:pt x="13" y="384"/>
                    </a:lnTo>
                    <a:cubicBezTo>
                      <a:pt x="54" y="531"/>
                      <a:pt x="161" y="592"/>
                      <a:pt x="271" y="592"/>
                    </a:cubicBezTo>
                    <a:cubicBezTo>
                      <a:pt x="461" y="592"/>
                      <a:pt x="661" y="409"/>
                      <a:pt x="550" y="172"/>
                    </a:cubicBezTo>
                    <a:cubicBezTo>
                      <a:pt x="538" y="134"/>
                      <a:pt x="500" y="97"/>
                      <a:pt x="475" y="72"/>
                    </a:cubicBezTo>
                    <a:cubicBezTo>
                      <a:pt x="418" y="23"/>
                      <a:pt x="350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62" name="Google Shape;9462;p43"/>
              <p:cNvSpPr/>
              <p:nvPr/>
            </p:nvSpPr>
            <p:spPr>
              <a:xfrm>
                <a:off x="4068950" y="3135550"/>
                <a:ext cx="17825" cy="14725"/>
              </a:xfrm>
              <a:custGeom>
                <a:rect b="b" l="l" r="r" t="t"/>
                <a:pathLst>
                  <a:path extrusionOk="0" h="589" w="713">
                    <a:moveTo>
                      <a:pt x="350" y="1"/>
                    </a:moveTo>
                    <a:cubicBezTo>
                      <a:pt x="176" y="1"/>
                      <a:pt x="0" y="158"/>
                      <a:pt x="64" y="381"/>
                    </a:cubicBezTo>
                    <a:cubicBezTo>
                      <a:pt x="110" y="528"/>
                      <a:pt x="218" y="589"/>
                      <a:pt x="328" y="589"/>
                    </a:cubicBezTo>
                    <a:cubicBezTo>
                      <a:pt x="517" y="589"/>
                      <a:pt x="712" y="406"/>
                      <a:pt x="602" y="169"/>
                    </a:cubicBezTo>
                    <a:cubicBezTo>
                      <a:pt x="547" y="51"/>
                      <a:pt x="449" y="1"/>
                      <a:pt x="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63" name="Google Shape;9463;p43"/>
              <p:cNvSpPr/>
              <p:nvPr/>
            </p:nvSpPr>
            <p:spPr>
              <a:xfrm>
                <a:off x="3992975" y="3159800"/>
                <a:ext cx="17825" cy="14400"/>
              </a:xfrm>
              <a:custGeom>
                <a:rect b="b" l="l" r="r" t="t"/>
                <a:pathLst>
                  <a:path extrusionOk="0" h="576" w="713">
                    <a:moveTo>
                      <a:pt x="382" y="0"/>
                    </a:moveTo>
                    <a:cubicBezTo>
                      <a:pt x="185" y="0"/>
                      <a:pt x="0" y="209"/>
                      <a:pt x="117" y="423"/>
                    </a:cubicBezTo>
                    <a:cubicBezTo>
                      <a:pt x="167" y="498"/>
                      <a:pt x="242" y="561"/>
                      <a:pt x="329" y="573"/>
                    </a:cubicBezTo>
                    <a:cubicBezTo>
                      <a:pt x="341" y="575"/>
                      <a:pt x="352" y="575"/>
                      <a:pt x="363" y="575"/>
                    </a:cubicBezTo>
                    <a:cubicBezTo>
                      <a:pt x="560" y="575"/>
                      <a:pt x="712" y="375"/>
                      <a:pt x="641" y="186"/>
                    </a:cubicBezTo>
                    <a:cubicBezTo>
                      <a:pt x="629" y="161"/>
                      <a:pt x="616" y="136"/>
                      <a:pt x="604" y="111"/>
                    </a:cubicBezTo>
                    <a:cubicBezTo>
                      <a:pt x="540" y="33"/>
                      <a:pt x="460" y="0"/>
                      <a:pt x="3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64" name="Google Shape;9464;p43"/>
              <p:cNvSpPr/>
              <p:nvPr/>
            </p:nvSpPr>
            <p:spPr>
              <a:xfrm>
                <a:off x="3960125" y="3391925"/>
                <a:ext cx="17650" cy="15050"/>
              </a:xfrm>
              <a:custGeom>
                <a:rect b="b" l="l" r="r" t="t"/>
                <a:pathLst>
                  <a:path extrusionOk="0" h="602" w="706">
                    <a:moveTo>
                      <a:pt x="385" y="0"/>
                    </a:moveTo>
                    <a:cubicBezTo>
                      <a:pt x="194" y="0"/>
                      <a:pt x="0" y="180"/>
                      <a:pt x="118" y="424"/>
                    </a:cubicBezTo>
                    <a:cubicBezTo>
                      <a:pt x="168" y="532"/>
                      <a:pt x="279" y="602"/>
                      <a:pt x="398" y="602"/>
                    </a:cubicBezTo>
                    <a:cubicBezTo>
                      <a:pt x="429" y="602"/>
                      <a:pt x="462" y="597"/>
                      <a:pt x="493" y="586"/>
                    </a:cubicBezTo>
                    <a:cubicBezTo>
                      <a:pt x="643" y="523"/>
                      <a:pt x="706" y="361"/>
                      <a:pt x="656" y="211"/>
                    </a:cubicBezTo>
                    <a:cubicBezTo>
                      <a:pt x="609" y="63"/>
                      <a:pt x="498" y="0"/>
                      <a:pt x="3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65" name="Google Shape;9465;p43"/>
              <p:cNvSpPr/>
              <p:nvPr/>
            </p:nvSpPr>
            <p:spPr>
              <a:xfrm>
                <a:off x="4252375" y="3246850"/>
                <a:ext cx="15775" cy="14525"/>
              </a:xfrm>
              <a:custGeom>
                <a:rect b="b" l="l" r="r" t="t"/>
                <a:pathLst>
                  <a:path extrusionOk="0" h="581" w="631">
                    <a:moveTo>
                      <a:pt x="323" y="1"/>
                    </a:moveTo>
                    <a:cubicBezTo>
                      <a:pt x="243" y="1"/>
                      <a:pt x="161" y="36"/>
                      <a:pt x="100" y="116"/>
                    </a:cubicBezTo>
                    <a:cubicBezTo>
                      <a:pt x="0" y="241"/>
                      <a:pt x="13" y="416"/>
                      <a:pt x="138" y="516"/>
                    </a:cubicBezTo>
                    <a:cubicBezTo>
                      <a:pt x="193" y="561"/>
                      <a:pt x="257" y="581"/>
                      <a:pt x="319" y="581"/>
                    </a:cubicBezTo>
                    <a:cubicBezTo>
                      <a:pt x="480" y="581"/>
                      <a:pt x="631" y="446"/>
                      <a:pt x="613" y="266"/>
                    </a:cubicBezTo>
                    <a:cubicBezTo>
                      <a:pt x="589" y="101"/>
                      <a:pt x="458" y="1"/>
                      <a:pt x="3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66" name="Google Shape;9466;p43"/>
              <p:cNvSpPr/>
              <p:nvPr/>
            </p:nvSpPr>
            <p:spPr>
              <a:xfrm>
                <a:off x="4289550" y="3226300"/>
                <a:ext cx="16275" cy="14475"/>
              </a:xfrm>
              <a:custGeom>
                <a:rect b="b" l="l" r="r" t="t"/>
                <a:pathLst>
                  <a:path extrusionOk="0" h="579" w="651">
                    <a:moveTo>
                      <a:pt x="351" y="0"/>
                    </a:moveTo>
                    <a:cubicBezTo>
                      <a:pt x="257" y="0"/>
                      <a:pt x="165" y="47"/>
                      <a:pt x="113" y="138"/>
                    </a:cubicBezTo>
                    <a:cubicBezTo>
                      <a:pt x="0" y="313"/>
                      <a:pt x="113" y="550"/>
                      <a:pt x="313" y="575"/>
                    </a:cubicBezTo>
                    <a:cubicBezTo>
                      <a:pt x="328" y="578"/>
                      <a:pt x="343" y="579"/>
                      <a:pt x="358" y="579"/>
                    </a:cubicBezTo>
                    <a:cubicBezTo>
                      <a:pt x="500" y="579"/>
                      <a:pt x="615" y="474"/>
                      <a:pt x="638" y="338"/>
                    </a:cubicBezTo>
                    <a:cubicBezTo>
                      <a:pt x="650" y="263"/>
                      <a:pt x="638" y="188"/>
                      <a:pt x="588" y="125"/>
                    </a:cubicBezTo>
                    <a:cubicBezTo>
                      <a:pt x="528" y="41"/>
                      <a:pt x="438" y="0"/>
                      <a:pt x="3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67" name="Google Shape;9467;p43"/>
              <p:cNvSpPr/>
              <p:nvPr/>
            </p:nvSpPr>
            <p:spPr>
              <a:xfrm>
                <a:off x="4222725" y="3213275"/>
                <a:ext cx="18300" cy="14675"/>
              </a:xfrm>
              <a:custGeom>
                <a:rect b="b" l="l" r="r" t="t"/>
                <a:pathLst>
                  <a:path extrusionOk="0" h="587" w="732">
                    <a:moveTo>
                      <a:pt x="383" y="1"/>
                    </a:moveTo>
                    <a:cubicBezTo>
                      <a:pt x="188" y="1"/>
                      <a:pt x="1" y="205"/>
                      <a:pt x="124" y="434"/>
                    </a:cubicBezTo>
                    <a:cubicBezTo>
                      <a:pt x="180" y="541"/>
                      <a:pt x="273" y="586"/>
                      <a:pt x="368" y="586"/>
                    </a:cubicBezTo>
                    <a:cubicBezTo>
                      <a:pt x="548" y="586"/>
                      <a:pt x="731" y="418"/>
                      <a:pt x="649" y="196"/>
                    </a:cubicBezTo>
                    <a:cubicBezTo>
                      <a:pt x="637" y="171"/>
                      <a:pt x="624" y="146"/>
                      <a:pt x="612" y="121"/>
                    </a:cubicBezTo>
                    <a:cubicBezTo>
                      <a:pt x="549" y="37"/>
                      <a:pt x="465" y="1"/>
                      <a:pt x="3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68" name="Google Shape;9468;p43"/>
              <p:cNvSpPr/>
              <p:nvPr/>
            </p:nvSpPr>
            <p:spPr>
              <a:xfrm>
                <a:off x="4234575" y="3174175"/>
                <a:ext cx="15000" cy="14500"/>
              </a:xfrm>
              <a:custGeom>
                <a:rect b="b" l="l" r="r" t="t"/>
                <a:pathLst>
                  <a:path extrusionOk="0" h="580" w="600">
                    <a:moveTo>
                      <a:pt x="289" y="0"/>
                    </a:moveTo>
                    <a:cubicBezTo>
                      <a:pt x="205" y="0"/>
                      <a:pt x="121" y="36"/>
                      <a:pt x="63" y="111"/>
                    </a:cubicBezTo>
                    <a:cubicBezTo>
                      <a:pt x="13" y="173"/>
                      <a:pt x="0" y="248"/>
                      <a:pt x="0" y="323"/>
                    </a:cubicBezTo>
                    <a:cubicBezTo>
                      <a:pt x="16" y="482"/>
                      <a:pt x="152" y="580"/>
                      <a:pt x="291" y="580"/>
                    </a:cubicBezTo>
                    <a:cubicBezTo>
                      <a:pt x="371" y="580"/>
                      <a:pt x="453" y="547"/>
                      <a:pt x="512" y="473"/>
                    </a:cubicBezTo>
                    <a:cubicBezTo>
                      <a:pt x="575" y="398"/>
                      <a:pt x="600" y="286"/>
                      <a:pt x="562" y="186"/>
                    </a:cubicBezTo>
                    <a:cubicBezTo>
                      <a:pt x="512" y="64"/>
                      <a:pt x="401" y="0"/>
                      <a:pt x="2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69" name="Google Shape;9469;p43"/>
              <p:cNvSpPr/>
              <p:nvPr/>
            </p:nvSpPr>
            <p:spPr>
              <a:xfrm>
                <a:off x="4268625" y="3173500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55" y="0"/>
                    </a:moveTo>
                    <a:cubicBezTo>
                      <a:pt x="260" y="0"/>
                      <a:pt x="164" y="47"/>
                      <a:pt x="113" y="138"/>
                    </a:cubicBezTo>
                    <a:cubicBezTo>
                      <a:pt x="0" y="313"/>
                      <a:pt x="113" y="550"/>
                      <a:pt x="313" y="575"/>
                    </a:cubicBezTo>
                    <a:cubicBezTo>
                      <a:pt x="330" y="578"/>
                      <a:pt x="347" y="580"/>
                      <a:pt x="364" y="580"/>
                    </a:cubicBezTo>
                    <a:cubicBezTo>
                      <a:pt x="561" y="580"/>
                      <a:pt x="694" y="384"/>
                      <a:pt x="625" y="188"/>
                    </a:cubicBezTo>
                    <a:cubicBezTo>
                      <a:pt x="613" y="163"/>
                      <a:pt x="600" y="138"/>
                      <a:pt x="588" y="125"/>
                    </a:cubicBezTo>
                    <a:cubicBezTo>
                      <a:pt x="533" y="41"/>
                      <a:pt x="444" y="0"/>
                      <a:pt x="3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70" name="Google Shape;9470;p43"/>
              <p:cNvSpPr/>
              <p:nvPr/>
            </p:nvSpPr>
            <p:spPr>
              <a:xfrm>
                <a:off x="4302350" y="3193250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35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85"/>
                      <a:pt x="1" y="248"/>
                      <a:pt x="63" y="398"/>
                    </a:cubicBezTo>
                    <a:cubicBezTo>
                      <a:pt x="101" y="512"/>
                      <a:pt x="211" y="582"/>
                      <a:pt x="328" y="582"/>
                    </a:cubicBezTo>
                    <a:cubicBezTo>
                      <a:pt x="365" y="582"/>
                      <a:pt x="402" y="575"/>
                      <a:pt x="438" y="560"/>
                    </a:cubicBezTo>
                    <a:cubicBezTo>
                      <a:pt x="576" y="498"/>
                      <a:pt x="651" y="335"/>
                      <a:pt x="601" y="185"/>
                    </a:cubicBezTo>
                    <a:cubicBezTo>
                      <a:pt x="553" y="71"/>
                      <a:pt x="448" y="1"/>
                      <a:pt x="3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71" name="Google Shape;9471;p43"/>
              <p:cNvSpPr/>
              <p:nvPr/>
            </p:nvSpPr>
            <p:spPr>
              <a:xfrm>
                <a:off x="4208075" y="3113725"/>
                <a:ext cx="20025" cy="14350"/>
              </a:xfrm>
              <a:custGeom>
                <a:rect b="b" l="l" r="r" t="t"/>
                <a:pathLst>
                  <a:path extrusionOk="0" h="574" w="801">
                    <a:moveTo>
                      <a:pt x="396" y="0"/>
                    </a:moveTo>
                    <a:cubicBezTo>
                      <a:pt x="120" y="0"/>
                      <a:pt x="1" y="376"/>
                      <a:pt x="260" y="529"/>
                    </a:cubicBezTo>
                    <a:cubicBezTo>
                      <a:pt x="312" y="560"/>
                      <a:pt x="364" y="573"/>
                      <a:pt x="414" y="573"/>
                    </a:cubicBezTo>
                    <a:cubicBezTo>
                      <a:pt x="630" y="573"/>
                      <a:pt x="800" y="320"/>
                      <a:pt x="648" y="117"/>
                    </a:cubicBezTo>
                    <a:cubicBezTo>
                      <a:pt x="598" y="55"/>
                      <a:pt x="523" y="17"/>
                      <a:pt x="448" y="5"/>
                    </a:cubicBezTo>
                    <a:cubicBezTo>
                      <a:pt x="430" y="2"/>
                      <a:pt x="413" y="0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72" name="Google Shape;9472;p43"/>
              <p:cNvSpPr/>
              <p:nvPr/>
            </p:nvSpPr>
            <p:spPr>
              <a:xfrm>
                <a:off x="4248300" y="3101800"/>
                <a:ext cx="15800" cy="14625"/>
              </a:xfrm>
              <a:custGeom>
                <a:rect b="b" l="l" r="r" t="t"/>
                <a:pathLst>
                  <a:path extrusionOk="0" h="585" w="632">
                    <a:moveTo>
                      <a:pt x="323" y="0"/>
                    </a:moveTo>
                    <a:cubicBezTo>
                      <a:pt x="242" y="0"/>
                      <a:pt x="161" y="33"/>
                      <a:pt x="101" y="107"/>
                    </a:cubicBezTo>
                    <a:cubicBezTo>
                      <a:pt x="1" y="232"/>
                      <a:pt x="26" y="419"/>
                      <a:pt x="138" y="519"/>
                    </a:cubicBezTo>
                    <a:cubicBezTo>
                      <a:pt x="194" y="564"/>
                      <a:pt x="257" y="584"/>
                      <a:pt x="318" y="584"/>
                    </a:cubicBezTo>
                    <a:cubicBezTo>
                      <a:pt x="479" y="584"/>
                      <a:pt x="631" y="446"/>
                      <a:pt x="613" y="257"/>
                    </a:cubicBezTo>
                    <a:cubicBezTo>
                      <a:pt x="597" y="98"/>
                      <a:pt x="461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73" name="Google Shape;9473;p43"/>
              <p:cNvSpPr/>
              <p:nvPr/>
            </p:nvSpPr>
            <p:spPr>
              <a:xfrm>
                <a:off x="4194925" y="3146650"/>
                <a:ext cx="17475" cy="14275"/>
              </a:xfrm>
              <a:custGeom>
                <a:rect b="b" l="l" r="r" t="t"/>
                <a:pathLst>
                  <a:path extrusionOk="0" h="571" w="699">
                    <a:moveTo>
                      <a:pt x="383" y="1"/>
                    </a:moveTo>
                    <a:cubicBezTo>
                      <a:pt x="295" y="1"/>
                      <a:pt x="207" y="39"/>
                      <a:pt x="149" y="112"/>
                    </a:cubicBezTo>
                    <a:cubicBezTo>
                      <a:pt x="1" y="335"/>
                      <a:pt x="189" y="571"/>
                      <a:pt x="394" y="571"/>
                    </a:cubicBezTo>
                    <a:cubicBezTo>
                      <a:pt x="465" y="571"/>
                      <a:pt x="538" y="542"/>
                      <a:pt x="599" y="475"/>
                    </a:cubicBezTo>
                    <a:cubicBezTo>
                      <a:pt x="699" y="350"/>
                      <a:pt x="686" y="162"/>
                      <a:pt x="561" y="62"/>
                    </a:cubicBezTo>
                    <a:cubicBezTo>
                      <a:pt x="509" y="20"/>
                      <a:pt x="446" y="1"/>
                      <a:pt x="3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74" name="Google Shape;9474;p43"/>
              <p:cNvSpPr/>
              <p:nvPr/>
            </p:nvSpPr>
            <p:spPr>
              <a:xfrm>
                <a:off x="4275500" y="3135775"/>
                <a:ext cx="16575" cy="14425"/>
              </a:xfrm>
              <a:custGeom>
                <a:rect b="b" l="l" r="r" t="t"/>
                <a:pathLst>
                  <a:path extrusionOk="0" h="577" w="663">
                    <a:moveTo>
                      <a:pt x="334" y="0"/>
                    </a:moveTo>
                    <a:cubicBezTo>
                      <a:pt x="298" y="0"/>
                      <a:pt x="261" y="7"/>
                      <a:pt x="225" y="22"/>
                    </a:cubicBezTo>
                    <a:cubicBezTo>
                      <a:pt x="75" y="72"/>
                      <a:pt x="0" y="247"/>
                      <a:pt x="63" y="397"/>
                    </a:cubicBezTo>
                    <a:cubicBezTo>
                      <a:pt x="101" y="513"/>
                      <a:pt x="214" y="577"/>
                      <a:pt x="333" y="577"/>
                    </a:cubicBezTo>
                    <a:cubicBezTo>
                      <a:pt x="368" y="577"/>
                      <a:pt x="403" y="571"/>
                      <a:pt x="438" y="560"/>
                    </a:cubicBezTo>
                    <a:cubicBezTo>
                      <a:pt x="587" y="497"/>
                      <a:pt x="662" y="335"/>
                      <a:pt x="600" y="185"/>
                    </a:cubicBezTo>
                    <a:cubicBezTo>
                      <a:pt x="553" y="71"/>
                      <a:pt x="447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75" name="Google Shape;9475;p43"/>
              <p:cNvSpPr/>
              <p:nvPr/>
            </p:nvSpPr>
            <p:spPr>
              <a:xfrm>
                <a:off x="4366325" y="3203525"/>
                <a:ext cx="17425" cy="12875"/>
              </a:xfrm>
              <a:custGeom>
                <a:rect b="b" l="l" r="r" t="t"/>
                <a:pathLst>
                  <a:path extrusionOk="0" h="515" w="697">
                    <a:moveTo>
                      <a:pt x="482" y="1"/>
                    </a:moveTo>
                    <a:cubicBezTo>
                      <a:pt x="275" y="1"/>
                      <a:pt x="1" y="283"/>
                      <a:pt x="204" y="449"/>
                    </a:cubicBezTo>
                    <a:cubicBezTo>
                      <a:pt x="259" y="494"/>
                      <a:pt x="323" y="514"/>
                      <a:pt x="385" y="514"/>
                    </a:cubicBezTo>
                    <a:cubicBezTo>
                      <a:pt x="545" y="514"/>
                      <a:pt x="697" y="379"/>
                      <a:pt x="678" y="199"/>
                    </a:cubicBezTo>
                    <a:cubicBezTo>
                      <a:pt x="678" y="162"/>
                      <a:pt x="666" y="149"/>
                      <a:pt x="653" y="124"/>
                    </a:cubicBezTo>
                    <a:cubicBezTo>
                      <a:pt x="621" y="36"/>
                      <a:pt x="556" y="1"/>
                      <a:pt x="4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76" name="Google Shape;9476;p43"/>
              <p:cNvSpPr/>
              <p:nvPr/>
            </p:nvSpPr>
            <p:spPr>
              <a:xfrm>
                <a:off x="4341900" y="3137800"/>
                <a:ext cx="19225" cy="14525"/>
              </a:xfrm>
              <a:custGeom>
                <a:rect b="b" l="l" r="r" t="t"/>
                <a:pathLst>
                  <a:path extrusionOk="0" h="581" w="769">
                    <a:moveTo>
                      <a:pt x="383" y="1"/>
                    </a:moveTo>
                    <a:cubicBezTo>
                      <a:pt x="297" y="1"/>
                      <a:pt x="212" y="38"/>
                      <a:pt x="156" y="116"/>
                    </a:cubicBezTo>
                    <a:cubicBezTo>
                      <a:pt x="0" y="308"/>
                      <a:pt x="143" y="580"/>
                      <a:pt x="386" y="580"/>
                    </a:cubicBezTo>
                    <a:cubicBezTo>
                      <a:pt x="397" y="580"/>
                      <a:pt x="408" y="580"/>
                      <a:pt x="418" y="579"/>
                    </a:cubicBezTo>
                    <a:cubicBezTo>
                      <a:pt x="668" y="554"/>
                      <a:pt x="768" y="229"/>
                      <a:pt x="568" y="66"/>
                    </a:cubicBezTo>
                    <a:cubicBezTo>
                      <a:pt x="514" y="23"/>
                      <a:pt x="448" y="1"/>
                      <a:pt x="3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77" name="Google Shape;9477;p43"/>
              <p:cNvSpPr/>
              <p:nvPr/>
            </p:nvSpPr>
            <p:spPr>
              <a:xfrm>
                <a:off x="4337025" y="3173875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35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73"/>
                      <a:pt x="1" y="248"/>
                      <a:pt x="63" y="398"/>
                    </a:cubicBezTo>
                    <a:cubicBezTo>
                      <a:pt x="101" y="512"/>
                      <a:pt x="212" y="582"/>
                      <a:pt x="322" y="582"/>
                    </a:cubicBezTo>
                    <a:cubicBezTo>
                      <a:pt x="358" y="582"/>
                      <a:pt x="393" y="575"/>
                      <a:pt x="426" y="560"/>
                    </a:cubicBezTo>
                    <a:cubicBezTo>
                      <a:pt x="576" y="498"/>
                      <a:pt x="651" y="335"/>
                      <a:pt x="601" y="185"/>
                    </a:cubicBezTo>
                    <a:cubicBezTo>
                      <a:pt x="553" y="71"/>
                      <a:pt x="448" y="1"/>
                      <a:pt x="3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78" name="Google Shape;9478;p43"/>
              <p:cNvSpPr/>
              <p:nvPr/>
            </p:nvSpPr>
            <p:spPr>
              <a:xfrm>
                <a:off x="4316750" y="3068375"/>
                <a:ext cx="18225" cy="14525"/>
              </a:xfrm>
              <a:custGeom>
                <a:rect b="b" l="l" r="r" t="t"/>
                <a:pathLst>
                  <a:path extrusionOk="0" h="581" w="729">
                    <a:moveTo>
                      <a:pt x="378" y="1"/>
                    </a:moveTo>
                    <a:cubicBezTo>
                      <a:pt x="185" y="1"/>
                      <a:pt x="0" y="210"/>
                      <a:pt x="125" y="431"/>
                    </a:cubicBezTo>
                    <a:cubicBezTo>
                      <a:pt x="179" y="536"/>
                      <a:pt x="270" y="580"/>
                      <a:pt x="362" y="580"/>
                    </a:cubicBezTo>
                    <a:cubicBezTo>
                      <a:pt x="544" y="580"/>
                      <a:pt x="728" y="406"/>
                      <a:pt x="637" y="181"/>
                    </a:cubicBezTo>
                    <a:cubicBezTo>
                      <a:pt x="625" y="156"/>
                      <a:pt x="612" y="144"/>
                      <a:pt x="600" y="119"/>
                    </a:cubicBezTo>
                    <a:cubicBezTo>
                      <a:pt x="538" y="36"/>
                      <a:pt x="457" y="1"/>
                      <a:pt x="3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79" name="Google Shape;9479;p43"/>
              <p:cNvSpPr/>
              <p:nvPr/>
            </p:nvSpPr>
            <p:spPr>
              <a:xfrm>
                <a:off x="4304850" y="3114200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24" y="1"/>
                    </a:moveTo>
                    <a:cubicBezTo>
                      <a:pt x="287" y="1"/>
                      <a:pt x="249" y="8"/>
                      <a:pt x="213" y="23"/>
                    </a:cubicBezTo>
                    <a:cubicBezTo>
                      <a:pt x="76" y="86"/>
                      <a:pt x="1" y="248"/>
                      <a:pt x="51" y="398"/>
                    </a:cubicBezTo>
                    <a:cubicBezTo>
                      <a:pt x="98" y="512"/>
                      <a:pt x="203" y="583"/>
                      <a:pt x="317" y="583"/>
                    </a:cubicBezTo>
                    <a:cubicBezTo>
                      <a:pt x="353" y="583"/>
                      <a:pt x="390" y="575"/>
                      <a:pt x="426" y="560"/>
                    </a:cubicBezTo>
                    <a:cubicBezTo>
                      <a:pt x="576" y="510"/>
                      <a:pt x="651" y="335"/>
                      <a:pt x="588" y="186"/>
                    </a:cubicBezTo>
                    <a:cubicBezTo>
                      <a:pt x="550" y="72"/>
                      <a:pt x="440" y="1"/>
                      <a:pt x="3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80" name="Google Shape;9480;p43"/>
              <p:cNvSpPr/>
              <p:nvPr/>
            </p:nvSpPr>
            <p:spPr>
              <a:xfrm>
                <a:off x="4183650" y="3269400"/>
                <a:ext cx="17650" cy="14525"/>
              </a:xfrm>
              <a:custGeom>
                <a:rect b="b" l="l" r="r" t="t"/>
                <a:pathLst>
                  <a:path extrusionOk="0" h="581" w="706">
                    <a:moveTo>
                      <a:pt x="355" y="1"/>
                    </a:moveTo>
                    <a:cubicBezTo>
                      <a:pt x="260" y="1"/>
                      <a:pt x="164" y="48"/>
                      <a:pt x="113" y="138"/>
                    </a:cubicBezTo>
                    <a:cubicBezTo>
                      <a:pt x="0" y="326"/>
                      <a:pt x="113" y="551"/>
                      <a:pt x="313" y="576"/>
                    </a:cubicBezTo>
                    <a:cubicBezTo>
                      <a:pt x="330" y="579"/>
                      <a:pt x="347" y="580"/>
                      <a:pt x="364" y="580"/>
                    </a:cubicBezTo>
                    <a:cubicBezTo>
                      <a:pt x="563" y="580"/>
                      <a:pt x="706" y="384"/>
                      <a:pt x="625" y="188"/>
                    </a:cubicBezTo>
                    <a:cubicBezTo>
                      <a:pt x="625" y="163"/>
                      <a:pt x="612" y="138"/>
                      <a:pt x="587" y="126"/>
                    </a:cubicBezTo>
                    <a:cubicBezTo>
                      <a:pt x="533" y="42"/>
                      <a:pt x="444" y="1"/>
                      <a:pt x="3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81" name="Google Shape;9481;p43"/>
              <p:cNvSpPr/>
              <p:nvPr/>
            </p:nvSpPr>
            <p:spPr>
              <a:xfrm>
                <a:off x="4188950" y="3232275"/>
                <a:ext cx="17200" cy="12800"/>
              </a:xfrm>
              <a:custGeom>
                <a:rect b="b" l="l" r="r" t="t"/>
                <a:pathLst>
                  <a:path extrusionOk="0" h="512" w="688">
                    <a:moveTo>
                      <a:pt x="485" y="0"/>
                    </a:moveTo>
                    <a:cubicBezTo>
                      <a:pt x="273" y="0"/>
                      <a:pt x="1" y="283"/>
                      <a:pt x="213" y="449"/>
                    </a:cubicBezTo>
                    <a:cubicBezTo>
                      <a:pt x="261" y="491"/>
                      <a:pt x="323" y="511"/>
                      <a:pt x="386" y="511"/>
                    </a:cubicBezTo>
                    <a:cubicBezTo>
                      <a:pt x="470" y="511"/>
                      <a:pt x="556" y="476"/>
                      <a:pt x="613" y="411"/>
                    </a:cubicBezTo>
                    <a:cubicBezTo>
                      <a:pt x="663" y="349"/>
                      <a:pt x="688" y="274"/>
                      <a:pt x="675" y="199"/>
                    </a:cubicBezTo>
                    <a:cubicBezTo>
                      <a:pt x="675" y="174"/>
                      <a:pt x="663" y="149"/>
                      <a:pt x="663" y="124"/>
                    </a:cubicBezTo>
                    <a:cubicBezTo>
                      <a:pt x="627" y="36"/>
                      <a:pt x="559" y="0"/>
                      <a:pt x="4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82" name="Google Shape;9482;p43"/>
              <p:cNvSpPr/>
              <p:nvPr/>
            </p:nvSpPr>
            <p:spPr>
              <a:xfrm>
                <a:off x="4158950" y="3209875"/>
                <a:ext cx="16125" cy="14375"/>
              </a:xfrm>
              <a:custGeom>
                <a:rect b="b" l="l" r="r" t="t"/>
                <a:pathLst>
                  <a:path extrusionOk="0" h="575" w="645">
                    <a:moveTo>
                      <a:pt x="311" y="0"/>
                    </a:moveTo>
                    <a:cubicBezTo>
                      <a:pt x="179" y="0"/>
                      <a:pt x="49" y="92"/>
                      <a:pt x="26" y="245"/>
                    </a:cubicBezTo>
                    <a:cubicBezTo>
                      <a:pt x="1" y="395"/>
                      <a:pt x="101" y="545"/>
                      <a:pt x="263" y="570"/>
                    </a:cubicBezTo>
                    <a:cubicBezTo>
                      <a:pt x="280" y="573"/>
                      <a:pt x="296" y="574"/>
                      <a:pt x="312" y="574"/>
                    </a:cubicBezTo>
                    <a:cubicBezTo>
                      <a:pt x="502" y="574"/>
                      <a:pt x="645" y="378"/>
                      <a:pt x="576" y="182"/>
                    </a:cubicBezTo>
                    <a:cubicBezTo>
                      <a:pt x="563" y="158"/>
                      <a:pt x="551" y="133"/>
                      <a:pt x="538" y="120"/>
                    </a:cubicBezTo>
                    <a:cubicBezTo>
                      <a:pt x="480" y="37"/>
                      <a:pt x="395" y="0"/>
                      <a:pt x="3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83" name="Google Shape;9483;p43"/>
              <p:cNvSpPr/>
              <p:nvPr/>
            </p:nvSpPr>
            <p:spPr>
              <a:xfrm>
                <a:off x="4133875" y="3144175"/>
                <a:ext cx="17125" cy="12850"/>
              </a:xfrm>
              <a:custGeom>
                <a:rect b="b" l="l" r="r" t="t"/>
                <a:pathLst>
                  <a:path extrusionOk="0" h="514" w="685">
                    <a:moveTo>
                      <a:pt x="483" y="0"/>
                    </a:moveTo>
                    <a:cubicBezTo>
                      <a:pt x="275" y="0"/>
                      <a:pt x="1" y="282"/>
                      <a:pt x="204" y="449"/>
                    </a:cubicBezTo>
                    <a:cubicBezTo>
                      <a:pt x="260" y="494"/>
                      <a:pt x="322" y="514"/>
                      <a:pt x="383" y="514"/>
                    </a:cubicBezTo>
                    <a:cubicBezTo>
                      <a:pt x="540" y="514"/>
                      <a:pt x="684" y="379"/>
                      <a:pt x="666" y="199"/>
                    </a:cubicBezTo>
                    <a:cubicBezTo>
                      <a:pt x="666" y="174"/>
                      <a:pt x="654" y="149"/>
                      <a:pt x="654" y="124"/>
                    </a:cubicBezTo>
                    <a:cubicBezTo>
                      <a:pt x="621" y="36"/>
                      <a:pt x="556" y="0"/>
                      <a:pt x="4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84" name="Google Shape;9484;p43"/>
              <p:cNvSpPr/>
              <p:nvPr/>
            </p:nvSpPr>
            <p:spPr>
              <a:xfrm>
                <a:off x="4159950" y="3170775"/>
                <a:ext cx="19200" cy="14425"/>
              </a:xfrm>
              <a:custGeom>
                <a:rect b="b" l="l" r="r" t="t"/>
                <a:pathLst>
                  <a:path extrusionOk="0" h="577" w="768">
                    <a:moveTo>
                      <a:pt x="397" y="1"/>
                    </a:moveTo>
                    <a:cubicBezTo>
                      <a:pt x="62" y="1"/>
                      <a:pt x="1" y="537"/>
                      <a:pt x="386" y="572"/>
                    </a:cubicBezTo>
                    <a:cubicBezTo>
                      <a:pt x="403" y="575"/>
                      <a:pt x="420" y="576"/>
                      <a:pt x="437" y="576"/>
                    </a:cubicBezTo>
                    <a:cubicBezTo>
                      <a:pt x="635" y="576"/>
                      <a:pt x="767" y="380"/>
                      <a:pt x="698" y="184"/>
                    </a:cubicBezTo>
                    <a:cubicBezTo>
                      <a:pt x="686" y="159"/>
                      <a:pt x="673" y="134"/>
                      <a:pt x="661" y="122"/>
                    </a:cubicBezTo>
                    <a:cubicBezTo>
                      <a:pt x="623" y="59"/>
                      <a:pt x="548" y="22"/>
                      <a:pt x="473" y="9"/>
                    </a:cubicBezTo>
                    <a:cubicBezTo>
                      <a:pt x="447" y="4"/>
                      <a:pt x="421" y="1"/>
                      <a:pt x="3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85" name="Google Shape;9485;p43"/>
              <p:cNvSpPr/>
              <p:nvPr/>
            </p:nvSpPr>
            <p:spPr>
              <a:xfrm>
                <a:off x="4305800" y="3154425"/>
                <a:ext cx="17375" cy="14525"/>
              </a:xfrm>
              <a:custGeom>
                <a:rect b="b" l="l" r="r" t="t"/>
                <a:pathLst>
                  <a:path extrusionOk="0" h="581" w="695">
                    <a:moveTo>
                      <a:pt x="349" y="1"/>
                    </a:moveTo>
                    <a:cubicBezTo>
                      <a:pt x="254" y="1"/>
                      <a:pt x="159" y="48"/>
                      <a:pt x="100" y="139"/>
                    </a:cubicBezTo>
                    <a:cubicBezTo>
                      <a:pt x="0" y="314"/>
                      <a:pt x="100" y="551"/>
                      <a:pt x="313" y="576"/>
                    </a:cubicBezTo>
                    <a:cubicBezTo>
                      <a:pt x="329" y="579"/>
                      <a:pt x="346" y="580"/>
                      <a:pt x="362" y="580"/>
                    </a:cubicBezTo>
                    <a:cubicBezTo>
                      <a:pt x="551" y="580"/>
                      <a:pt x="694" y="384"/>
                      <a:pt x="625" y="189"/>
                    </a:cubicBezTo>
                    <a:cubicBezTo>
                      <a:pt x="613" y="164"/>
                      <a:pt x="600" y="139"/>
                      <a:pt x="588" y="126"/>
                    </a:cubicBezTo>
                    <a:cubicBezTo>
                      <a:pt x="527" y="42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86" name="Google Shape;9486;p43"/>
              <p:cNvSpPr/>
              <p:nvPr/>
            </p:nvSpPr>
            <p:spPr>
              <a:xfrm>
                <a:off x="4239250" y="3140375"/>
                <a:ext cx="17650" cy="14500"/>
              </a:xfrm>
              <a:custGeom>
                <a:rect b="b" l="l" r="r" t="t"/>
                <a:pathLst>
                  <a:path extrusionOk="0" h="580" w="706">
                    <a:moveTo>
                      <a:pt x="362" y="1"/>
                    </a:moveTo>
                    <a:cubicBezTo>
                      <a:pt x="266" y="1"/>
                      <a:pt x="171" y="48"/>
                      <a:pt x="113" y="138"/>
                    </a:cubicBezTo>
                    <a:cubicBezTo>
                      <a:pt x="1" y="313"/>
                      <a:pt x="113" y="551"/>
                      <a:pt x="313" y="576"/>
                    </a:cubicBezTo>
                    <a:cubicBezTo>
                      <a:pt x="330" y="579"/>
                      <a:pt x="348" y="580"/>
                      <a:pt x="365" y="580"/>
                    </a:cubicBezTo>
                    <a:cubicBezTo>
                      <a:pt x="564" y="580"/>
                      <a:pt x="706" y="384"/>
                      <a:pt x="625" y="188"/>
                    </a:cubicBezTo>
                    <a:cubicBezTo>
                      <a:pt x="625" y="163"/>
                      <a:pt x="613" y="138"/>
                      <a:pt x="600" y="126"/>
                    </a:cubicBezTo>
                    <a:cubicBezTo>
                      <a:pt x="540" y="41"/>
                      <a:pt x="451" y="1"/>
                      <a:pt x="3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87" name="Google Shape;9487;p43"/>
              <p:cNvSpPr/>
              <p:nvPr/>
            </p:nvSpPr>
            <p:spPr>
              <a:xfrm>
                <a:off x="4258550" y="3209550"/>
                <a:ext cx="16375" cy="11775"/>
              </a:xfrm>
              <a:custGeom>
                <a:rect b="b" l="l" r="r" t="t"/>
                <a:pathLst>
                  <a:path extrusionOk="0" h="471" w="655">
                    <a:moveTo>
                      <a:pt x="314" y="1"/>
                    </a:moveTo>
                    <a:cubicBezTo>
                      <a:pt x="181" y="1"/>
                      <a:pt x="51" y="93"/>
                      <a:pt x="28" y="245"/>
                    </a:cubicBezTo>
                    <a:cubicBezTo>
                      <a:pt x="0" y="401"/>
                      <a:pt x="134" y="470"/>
                      <a:pt x="278" y="470"/>
                    </a:cubicBezTo>
                    <a:cubicBezTo>
                      <a:pt x="458" y="470"/>
                      <a:pt x="654" y="363"/>
                      <a:pt x="578" y="183"/>
                    </a:cubicBezTo>
                    <a:cubicBezTo>
                      <a:pt x="578" y="158"/>
                      <a:pt x="566" y="133"/>
                      <a:pt x="541" y="121"/>
                    </a:cubicBezTo>
                    <a:cubicBezTo>
                      <a:pt x="482" y="38"/>
                      <a:pt x="398" y="1"/>
                      <a:pt x="31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88" name="Google Shape;9488;p43"/>
              <p:cNvSpPr/>
              <p:nvPr/>
            </p:nvSpPr>
            <p:spPr>
              <a:xfrm>
                <a:off x="4194875" y="3191075"/>
                <a:ext cx="18550" cy="14500"/>
              </a:xfrm>
              <a:custGeom>
                <a:rect b="b" l="l" r="r" t="t"/>
                <a:pathLst>
                  <a:path extrusionOk="0" h="580" w="742">
                    <a:moveTo>
                      <a:pt x="405" y="0"/>
                    </a:moveTo>
                    <a:cubicBezTo>
                      <a:pt x="198" y="0"/>
                      <a:pt x="1" y="246"/>
                      <a:pt x="163" y="472"/>
                    </a:cubicBezTo>
                    <a:cubicBezTo>
                      <a:pt x="224" y="547"/>
                      <a:pt x="303" y="580"/>
                      <a:pt x="382" y="580"/>
                    </a:cubicBezTo>
                    <a:cubicBezTo>
                      <a:pt x="564" y="580"/>
                      <a:pt x="742" y="407"/>
                      <a:pt x="663" y="197"/>
                    </a:cubicBezTo>
                    <a:cubicBezTo>
                      <a:pt x="663" y="172"/>
                      <a:pt x="651" y="147"/>
                      <a:pt x="626" y="122"/>
                    </a:cubicBezTo>
                    <a:cubicBezTo>
                      <a:pt x="564" y="36"/>
                      <a:pt x="483" y="0"/>
                      <a:pt x="4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89" name="Google Shape;9489;p43"/>
              <p:cNvSpPr/>
              <p:nvPr/>
            </p:nvSpPr>
            <p:spPr>
              <a:xfrm>
                <a:off x="4167350" y="3124725"/>
                <a:ext cx="18050" cy="14500"/>
              </a:xfrm>
              <a:custGeom>
                <a:rect b="b" l="l" r="r" t="t"/>
                <a:pathLst>
                  <a:path extrusionOk="0" h="580" w="722">
                    <a:moveTo>
                      <a:pt x="374" y="0"/>
                    </a:moveTo>
                    <a:cubicBezTo>
                      <a:pt x="182" y="0"/>
                      <a:pt x="1" y="207"/>
                      <a:pt x="115" y="427"/>
                    </a:cubicBezTo>
                    <a:cubicBezTo>
                      <a:pt x="175" y="534"/>
                      <a:pt x="270" y="579"/>
                      <a:pt x="364" y="579"/>
                    </a:cubicBezTo>
                    <a:cubicBezTo>
                      <a:pt x="544" y="579"/>
                      <a:pt x="722" y="411"/>
                      <a:pt x="640" y="189"/>
                    </a:cubicBezTo>
                    <a:cubicBezTo>
                      <a:pt x="640" y="164"/>
                      <a:pt x="627" y="139"/>
                      <a:pt x="602" y="127"/>
                    </a:cubicBezTo>
                    <a:cubicBezTo>
                      <a:pt x="539" y="38"/>
                      <a:pt x="456" y="0"/>
                      <a:pt x="3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90" name="Google Shape;9490;p43"/>
              <p:cNvSpPr/>
              <p:nvPr/>
            </p:nvSpPr>
            <p:spPr>
              <a:xfrm>
                <a:off x="4219575" y="3255550"/>
                <a:ext cx="15650" cy="14500"/>
              </a:xfrm>
              <a:custGeom>
                <a:rect b="b" l="l" r="r" t="t"/>
                <a:pathLst>
                  <a:path extrusionOk="0" h="580" w="626">
                    <a:moveTo>
                      <a:pt x="296" y="0"/>
                    </a:moveTo>
                    <a:cubicBezTo>
                      <a:pt x="167" y="0"/>
                      <a:pt x="38" y="82"/>
                      <a:pt x="13" y="242"/>
                    </a:cubicBezTo>
                    <a:cubicBezTo>
                      <a:pt x="0" y="317"/>
                      <a:pt x="25" y="392"/>
                      <a:pt x="63" y="455"/>
                    </a:cubicBezTo>
                    <a:cubicBezTo>
                      <a:pt x="125" y="542"/>
                      <a:pt x="210" y="579"/>
                      <a:pt x="294" y="579"/>
                    </a:cubicBezTo>
                    <a:cubicBezTo>
                      <a:pt x="463" y="579"/>
                      <a:pt x="625" y="426"/>
                      <a:pt x="575" y="218"/>
                    </a:cubicBezTo>
                    <a:cubicBezTo>
                      <a:pt x="539" y="72"/>
                      <a:pt x="417" y="0"/>
                      <a:pt x="2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91" name="Google Shape;9491;p43"/>
              <p:cNvSpPr/>
              <p:nvPr/>
            </p:nvSpPr>
            <p:spPr>
              <a:xfrm>
                <a:off x="4278000" y="3083200"/>
                <a:ext cx="17650" cy="14500"/>
              </a:xfrm>
              <a:custGeom>
                <a:rect b="b" l="l" r="r" t="t"/>
                <a:pathLst>
                  <a:path extrusionOk="0" h="580" w="706">
                    <a:moveTo>
                      <a:pt x="361" y="1"/>
                    </a:moveTo>
                    <a:cubicBezTo>
                      <a:pt x="266" y="1"/>
                      <a:pt x="171" y="48"/>
                      <a:pt x="113" y="138"/>
                    </a:cubicBezTo>
                    <a:cubicBezTo>
                      <a:pt x="0" y="313"/>
                      <a:pt x="113" y="551"/>
                      <a:pt x="313" y="576"/>
                    </a:cubicBezTo>
                    <a:cubicBezTo>
                      <a:pt x="329" y="579"/>
                      <a:pt x="346" y="580"/>
                      <a:pt x="362" y="580"/>
                    </a:cubicBezTo>
                    <a:cubicBezTo>
                      <a:pt x="562" y="580"/>
                      <a:pt x="706" y="373"/>
                      <a:pt x="625" y="188"/>
                    </a:cubicBezTo>
                    <a:cubicBezTo>
                      <a:pt x="625" y="163"/>
                      <a:pt x="612" y="138"/>
                      <a:pt x="600" y="126"/>
                    </a:cubicBezTo>
                    <a:cubicBezTo>
                      <a:pt x="540" y="41"/>
                      <a:pt x="450" y="1"/>
                      <a:pt x="3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92" name="Google Shape;9492;p43"/>
              <p:cNvSpPr/>
              <p:nvPr/>
            </p:nvSpPr>
            <p:spPr>
              <a:xfrm>
                <a:off x="4373050" y="3169125"/>
                <a:ext cx="18375" cy="14450"/>
              </a:xfrm>
              <a:custGeom>
                <a:rect b="b" l="l" r="r" t="t"/>
                <a:pathLst>
                  <a:path extrusionOk="0" h="578" w="735">
                    <a:moveTo>
                      <a:pt x="381" y="0"/>
                    </a:moveTo>
                    <a:cubicBezTo>
                      <a:pt x="141" y="0"/>
                      <a:pt x="0" y="267"/>
                      <a:pt x="147" y="463"/>
                    </a:cubicBezTo>
                    <a:cubicBezTo>
                      <a:pt x="200" y="540"/>
                      <a:pt x="287" y="577"/>
                      <a:pt x="374" y="577"/>
                    </a:cubicBezTo>
                    <a:cubicBezTo>
                      <a:pt x="471" y="577"/>
                      <a:pt x="569" y="530"/>
                      <a:pt x="622" y="438"/>
                    </a:cubicBezTo>
                    <a:cubicBezTo>
                      <a:pt x="734" y="263"/>
                      <a:pt x="622" y="38"/>
                      <a:pt x="422" y="0"/>
                    </a:cubicBezTo>
                    <a:lnTo>
                      <a:pt x="397" y="0"/>
                    </a:lnTo>
                    <a:cubicBezTo>
                      <a:pt x="391" y="0"/>
                      <a:pt x="386" y="0"/>
                      <a:pt x="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93" name="Google Shape;9493;p43"/>
              <p:cNvSpPr/>
              <p:nvPr/>
            </p:nvSpPr>
            <p:spPr>
              <a:xfrm>
                <a:off x="4321425" y="3214500"/>
                <a:ext cx="16250" cy="14550"/>
              </a:xfrm>
              <a:custGeom>
                <a:rect b="b" l="l" r="r" t="t"/>
                <a:pathLst>
                  <a:path extrusionOk="0" h="582" w="650">
                    <a:moveTo>
                      <a:pt x="323" y="0"/>
                    </a:moveTo>
                    <a:cubicBezTo>
                      <a:pt x="286" y="0"/>
                      <a:pt x="249" y="7"/>
                      <a:pt x="213" y="22"/>
                    </a:cubicBezTo>
                    <a:cubicBezTo>
                      <a:pt x="75" y="85"/>
                      <a:pt x="0" y="247"/>
                      <a:pt x="50" y="397"/>
                    </a:cubicBezTo>
                    <a:cubicBezTo>
                      <a:pt x="98" y="511"/>
                      <a:pt x="203" y="582"/>
                      <a:pt x="316" y="582"/>
                    </a:cubicBezTo>
                    <a:cubicBezTo>
                      <a:pt x="352" y="582"/>
                      <a:pt x="389" y="575"/>
                      <a:pt x="425" y="560"/>
                    </a:cubicBezTo>
                    <a:cubicBezTo>
                      <a:pt x="575" y="497"/>
                      <a:pt x="650" y="335"/>
                      <a:pt x="587" y="185"/>
                    </a:cubicBezTo>
                    <a:cubicBezTo>
                      <a:pt x="550" y="71"/>
                      <a:pt x="439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94" name="Google Shape;9494;p43"/>
              <p:cNvSpPr/>
              <p:nvPr/>
            </p:nvSpPr>
            <p:spPr>
              <a:xfrm>
                <a:off x="4211350" y="3298475"/>
                <a:ext cx="18500" cy="15200"/>
              </a:xfrm>
              <a:custGeom>
                <a:rect b="b" l="l" r="r" t="t"/>
                <a:pathLst>
                  <a:path extrusionOk="0" h="608" w="740">
                    <a:moveTo>
                      <a:pt x="359" y="1"/>
                    </a:moveTo>
                    <a:cubicBezTo>
                      <a:pt x="175" y="1"/>
                      <a:pt x="1" y="190"/>
                      <a:pt x="92" y="400"/>
                    </a:cubicBezTo>
                    <a:cubicBezTo>
                      <a:pt x="133" y="547"/>
                      <a:pt x="240" y="607"/>
                      <a:pt x="350" y="607"/>
                    </a:cubicBezTo>
                    <a:cubicBezTo>
                      <a:pt x="540" y="607"/>
                      <a:pt x="740" y="425"/>
                      <a:pt x="629" y="188"/>
                    </a:cubicBezTo>
                    <a:cubicBezTo>
                      <a:pt x="617" y="150"/>
                      <a:pt x="592" y="113"/>
                      <a:pt x="554" y="88"/>
                    </a:cubicBezTo>
                    <a:cubicBezTo>
                      <a:pt x="497" y="27"/>
                      <a:pt x="427" y="1"/>
                      <a:pt x="3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95" name="Google Shape;9495;p43"/>
              <p:cNvSpPr/>
              <p:nvPr/>
            </p:nvSpPr>
            <p:spPr>
              <a:xfrm>
                <a:off x="4323675" y="3245975"/>
                <a:ext cx="17750" cy="14225"/>
              </a:xfrm>
              <a:custGeom>
                <a:rect b="b" l="l" r="r" t="t"/>
                <a:pathLst>
                  <a:path extrusionOk="0" h="569" w="710">
                    <a:moveTo>
                      <a:pt x="355" y="0"/>
                    </a:moveTo>
                    <a:cubicBezTo>
                      <a:pt x="151" y="0"/>
                      <a:pt x="0" y="206"/>
                      <a:pt x="85" y="401"/>
                    </a:cubicBezTo>
                    <a:cubicBezTo>
                      <a:pt x="131" y="512"/>
                      <a:pt x="235" y="568"/>
                      <a:pt x="339" y="568"/>
                    </a:cubicBezTo>
                    <a:cubicBezTo>
                      <a:pt x="435" y="568"/>
                      <a:pt x="531" y="521"/>
                      <a:pt x="585" y="426"/>
                    </a:cubicBezTo>
                    <a:lnTo>
                      <a:pt x="597" y="438"/>
                    </a:lnTo>
                    <a:cubicBezTo>
                      <a:pt x="710" y="251"/>
                      <a:pt x="585" y="13"/>
                      <a:pt x="373" y="1"/>
                    </a:cubicBezTo>
                    <a:cubicBezTo>
                      <a:pt x="367" y="0"/>
                      <a:pt x="361" y="0"/>
                      <a:pt x="3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96" name="Google Shape;9496;p43"/>
              <p:cNvSpPr/>
              <p:nvPr/>
            </p:nvSpPr>
            <p:spPr>
              <a:xfrm>
                <a:off x="4176825" y="3093900"/>
                <a:ext cx="18050" cy="14525"/>
              </a:xfrm>
              <a:custGeom>
                <a:rect b="b" l="l" r="r" t="t"/>
                <a:pathLst>
                  <a:path extrusionOk="0" h="581" w="722">
                    <a:moveTo>
                      <a:pt x="354" y="1"/>
                    </a:moveTo>
                    <a:cubicBezTo>
                      <a:pt x="176" y="1"/>
                      <a:pt x="1" y="156"/>
                      <a:pt x="73" y="373"/>
                    </a:cubicBezTo>
                    <a:cubicBezTo>
                      <a:pt x="114" y="519"/>
                      <a:pt x="221" y="580"/>
                      <a:pt x="331" y="580"/>
                    </a:cubicBezTo>
                    <a:cubicBezTo>
                      <a:pt x="521" y="580"/>
                      <a:pt x="721" y="398"/>
                      <a:pt x="610" y="160"/>
                    </a:cubicBezTo>
                    <a:cubicBezTo>
                      <a:pt x="552" y="49"/>
                      <a:pt x="453" y="1"/>
                      <a:pt x="3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97" name="Google Shape;9497;p43"/>
              <p:cNvSpPr/>
              <p:nvPr/>
            </p:nvSpPr>
            <p:spPr>
              <a:xfrm>
                <a:off x="4212900" y="3074500"/>
                <a:ext cx="17200" cy="14475"/>
              </a:xfrm>
              <a:custGeom>
                <a:rect b="b" l="l" r="r" t="t"/>
                <a:pathLst>
                  <a:path extrusionOk="0" h="579" w="688">
                    <a:moveTo>
                      <a:pt x="383" y="1"/>
                    </a:moveTo>
                    <a:cubicBezTo>
                      <a:pt x="186" y="1"/>
                      <a:pt x="1" y="209"/>
                      <a:pt x="117" y="424"/>
                    </a:cubicBezTo>
                    <a:cubicBezTo>
                      <a:pt x="167" y="499"/>
                      <a:pt x="242" y="561"/>
                      <a:pt x="330" y="574"/>
                    </a:cubicBezTo>
                    <a:cubicBezTo>
                      <a:pt x="346" y="577"/>
                      <a:pt x="362" y="579"/>
                      <a:pt x="378" y="579"/>
                    </a:cubicBezTo>
                    <a:cubicBezTo>
                      <a:pt x="546" y="579"/>
                      <a:pt x="688" y="406"/>
                      <a:pt x="642" y="224"/>
                    </a:cubicBezTo>
                    <a:cubicBezTo>
                      <a:pt x="642" y="211"/>
                      <a:pt x="642" y="199"/>
                      <a:pt x="642" y="186"/>
                    </a:cubicBezTo>
                    <a:cubicBezTo>
                      <a:pt x="630" y="161"/>
                      <a:pt x="617" y="136"/>
                      <a:pt x="605" y="111"/>
                    </a:cubicBezTo>
                    <a:cubicBezTo>
                      <a:pt x="541" y="33"/>
                      <a:pt x="461" y="1"/>
                      <a:pt x="3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98" name="Google Shape;9498;p43"/>
              <p:cNvSpPr/>
              <p:nvPr/>
            </p:nvSpPr>
            <p:spPr>
              <a:xfrm>
                <a:off x="4180075" y="3306625"/>
                <a:ext cx="17650" cy="15050"/>
              </a:xfrm>
              <a:custGeom>
                <a:rect b="b" l="l" r="r" t="t"/>
                <a:pathLst>
                  <a:path extrusionOk="0" h="602" w="706">
                    <a:moveTo>
                      <a:pt x="385" y="1"/>
                    </a:moveTo>
                    <a:cubicBezTo>
                      <a:pt x="194" y="1"/>
                      <a:pt x="0" y="180"/>
                      <a:pt x="118" y="424"/>
                    </a:cubicBezTo>
                    <a:cubicBezTo>
                      <a:pt x="167" y="532"/>
                      <a:pt x="279" y="602"/>
                      <a:pt x="397" y="602"/>
                    </a:cubicBezTo>
                    <a:cubicBezTo>
                      <a:pt x="429" y="602"/>
                      <a:pt x="461" y="597"/>
                      <a:pt x="493" y="586"/>
                    </a:cubicBezTo>
                    <a:cubicBezTo>
                      <a:pt x="630" y="524"/>
                      <a:pt x="705" y="361"/>
                      <a:pt x="655" y="211"/>
                    </a:cubicBezTo>
                    <a:cubicBezTo>
                      <a:pt x="609" y="63"/>
                      <a:pt x="497" y="1"/>
                      <a:pt x="3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99" name="Google Shape;9499;p43"/>
              <p:cNvSpPr/>
              <p:nvPr/>
            </p:nvSpPr>
            <p:spPr>
              <a:xfrm>
                <a:off x="4405150" y="3184250"/>
                <a:ext cx="16025" cy="14350"/>
              </a:xfrm>
              <a:custGeom>
                <a:rect b="b" l="l" r="r" t="t"/>
                <a:pathLst>
                  <a:path extrusionOk="0" h="574" w="641">
                    <a:moveTo>
                      <a:pt x="298" y="0"/>
                    </a:moveTo>
                    <a:cubicBezTo>
                      <a:pt x="166" y="0"/>
                      <a:pt x="36" y="92"/>
                      <a:pt x="13" y="245"/>
                    </a:cubicBezTo>
                    <a:cubicBezTo>
                      <a:pt x="0" y="320"/>
                      <a:pt x="13" y="395"/>
                      <a:pt x="63" y="458"/>
                    </a:cubicBezTo>
                    <a:cubicBezTo>
                      <a:pt x="124" y="539"/>
                      <a:pt x="206" y="573"/>
                      <a:pt x="287" y="573"/>
                    </a:cubicBezTo>
                    <a:cubicBezTo>
                      <a:pt x="467" y="573"/>
                      <a:pt x="640" y="399"/>
                      <a:pt x="563" y="183"/>
                    </a:cubicBezTo>
                    <a:cubicBezTo>
                      <a:pt x="563" y="158"/>
                      <a:pt x="550" y="133"/>
                      <a:pt x="525" y="120"/>
                    </a:cubicBezTo>
                    <a:cubicBezTo>
                      <a:pt x="467" y="38"/>
                      <a:pt x="382" y="0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00" name="Google Shape;9500;p43"/>
              <p:cNvSpPr/>
              <p:nvPr/>
            </p:nvSpPr>
            <p:spPr>
              <a:xfrm>
                <a:off x="4408825" y="3146975"/>
                <a:ext cx="17425" cy="12875"/>
              </a:xfrm>
              <a:custGeom>
                <a:rect b="b" l="l" r="r" t="t"/>
                <a:pathLst>
                  <a:path extrusionOk="0" h="515" w="697">
                    <a:moveTo>
                      <a:pt x="482" y="1"/>
                    </a:moveTo>
                    <a:cubicBezTo>
                      <a:pt x="274" y="1"/>
                      <a:pt x="0" y="283"/>
                      <a:pt x="203" y="449"/>
                    </a:cubicBezTo>
                    <a:cubicBezTo>
                      <a:pt x="259" y="494"/>
                      <a:pt x="322" y="514"/>
                      <a:pt x="384" y="514"/>
                    </a:cubicBezTo>
                    <a:cubicBezTo>
                      <a:pt x="545" y="514"/>
                      <a:pt x="696" y="380"/>
                      <a:pt x="678" y="199"/>
                    </a:cubicBezTo>
                    <a:cubicBezTo>
                      <a:pt x="678" y="162"/>
                      <a:pt x="666" y="149"/>
                      <a:pt x="653" y="124"/>
                    </a:cubicBezTo>
                    <a:cubicBezTo>
                      <a:pt x="620" y="36"/>
                      <a:pt x="555" y="1"/>
                      <a:pt x="4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01" name="Google Shape;9501;p43"/>
              <p:cNvSpPr/>
              <p:nvPr/>
            </p:nvSpPr>
            <p:spPr>
              <a:xfrm>
                <a:off x="4378900" y="3124575"/>
                <a:ext cx="15025" cy="14350"/>
              </a:xfrm>
              <a:custGeom>
                <a:rect b="b" l="l" r="r" t="t"/>
                <a:pathLst>
                  <a:path extrusionOk="0" h="574" w="601">
                    <a:moveTo>
                      <a:pt x="310" y="1"/>
                    </a:moveTo>
                    <a:cubicBezTo>
                      <a:pt x="177" y="1"/>
                      <a:pt x="44" y="93"/>
                      <a:pt x="13" y="245"/>
                    </a:cubicBezTo>
                    <a:cubicBezTo>
                      <a:pt x="1" y="320"/>
                      <a:pt x="26" y="395"/>
                      <a:pt x="76" y="458"/>
                    </a:cubicBezTo>
                    <a:cubicBezTo>
                      <a:pt x="113" y="520"/>
                      <a:pt x="188" y="558"/>
                      <a:pt x="263" y="570"/>
                    </a:cubicBezTo>
                    <a:cubicBezTo>
                      <a:pt x="277" y="573"/>
                      <a:pt x="291" y="574"/>
                      <a:pt x="305" y="574"/>
                    </a:cubicBezTo>
                    <a:cubicBezTo>
                      <a:pt x="440" y="574"/>
                      <a:pt x="565" y="469"/>
                      <a:pt x="588" y="333"/>
                    </a:cubicBezTo>
                    <a:cubicBezTo>
                      <a:pt x="600" y="258"/>
                      <a:pt x="575" y="183"/>
                      <a:pt x="538" y="120"/>
                    </a:cubicBezTo>
                    <a:cubicBezTo>
                      <a:pt x="480" y="38"/>
                      <a:pt x="395" y="1"/>
                      <a:pt x="3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02" name="Google Shape;9502;p43"/>
              <p:cNvSpPr/>
              <p:nvPr/>
            </p:nvSpPr>
            <p:spPr>
              <a:xfrm>
                <a:off x="4353600" y="3058875"/>
                <a:ext cx="17350" cy="12875"/>
              </a:xfrm>
              <a:custGeom>
                <a:rect b="b" l="l" r="r" t="t"/>
                <a:pathLst>
                  <a:path extrusionOk="0" h="515" w="694">
                    <a:moveTo>
                      <a:pt x="484" y="1"/>
                    </a:moveTo>
                    <a:cubicBezTo>
                      <a:pt x="272" y="1"/>
                      <a:pt x="0" y="283"/>
                      <a:pt x="213" y="449"/>
                    </a:cubicBezTo>
                    <a:lnTo>
                      <a:pt x="200" y="449"/>
                    </a:lnTo>
                    <a:cubicBezTo>
                      <a:pt x="256" y="494"/>
                      <a:pt x="319" y="514"/>
                      <a:pt x="381" y="514"/>
                    </a:cubicBezTo>
                    <a:cubicBezTo>
                      <a:pt x="542" y="514"/>
                      <a:pt x="693" y="379"/>
                      <a:pt x="675" y="199"/>
                    </a:cubicBezTo>
                    <a:cubicBezTo>
                      <a:pt x="675" y="174"/>
                      <a:pt x="663" y="149"/>
                      <a:pt x="663" y="124"/>
                    </a:cubicBezTo>
                    <a:cubicBezTo>
                      <a:pt x="627" y="36"/>
                      <a:pt x="559" y="1"/>
                      <a:pt x="4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03" name="Google Shape;9503;p43"/>
              <p:cNvSpPr/>
              <p:nvPr/>
            </p:nvSpPr>
            <p:spPr>
              <a:xfrm>
                <a:off x="4383275" y="3085525"/>
                <a:ext cx="16025" cy="14350"/>
              </a:xfrm>
              <a:custGeom>
                <a:rect b="b" l="l" r="r" t="t"/>
                <a:pathLst>
                  <a:path extrusionOk="0" h="574" w="641">
                    <a:moveTo>
                      <a:pt x="298" y="0"/>
                    </a:moveTo>
                    <a:cubicBezTo>
                      <a:pt x="166" y="0"/>
                      <a:pt x="36" y="93"/>
                      <a:pt x="13" y="245"/>
                    </a:cubicBezTo>
                    <a:cubicBezTo>
                      <a:pt x="0" y="320"/>
                      <a:pt x="13" y="395"/>
                      <a:pt x="63" y="458"/>
                    </a:cubicBezTo>
                    <a:cubicBezTo>
                      <a:pt x="125" y="539"/>
                      <a:pt x="206" y="573"/>
                      <a:pt x="287" y="573"/>
                    </a:cubicBezTo>
                    <a:cubicBezTo>
                      <a:pt x="467" y="573"/>
                      <a:pt x="641" y="399"/>
                      <a:pt x="563" y="183"/>
                    </a:cubicBezTo>
                    <a:cubicBezTo>
                      <a:pt x="550" y="158"/>
                      <a:pt x="538" y="133"/>
                      <a:pt x="525" y="120"/>
                    </a:cubicBezTo>
                    <a:cubicBezTo>
                      <a:pt x="467" y="38"/>
                      <a:pt x="382" y="0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04" name="Google Shape;9504;p43"/>
              <p:cNvSpPr/>
              <p:nvPr/>
            </p:nvSpPr>
            <p:spPr>
              <a:xfrm>
                <a:off x="4344600" y="3097675"/>
                <a:ext cx="15275" cy="14550"/>
              </a:xfrm>
              <a:custGeom>
                <a:rect b="b" l="l" r="r" t="t"/>
                <a:pathLst>
                  <a:path extrusionOk="0" h="582" w="611">
                    <a:moveTo>
                      <a:pt x="317" y="0"/>
                    </a:moveTo>
                    <a:cubicBezTo>
                      <a:pt x="159" y="0"/>
                      <a:pt x="1" y="121"/>
                      <a:pt x="23" y="322"/>
                    </a:cubicBezTo>
                    <a:cubicBezTo>
                      <a:pt x="42" y="493"/>
                      <a:pt x="178" y="581"/>
                      <a:pt x="313" y="581"/>
                    </a:cubicBezTo>
                    <a:cubicBezTo>
                      <a:pt x="443" y="581"/>
                      <a:pt x="573" y="500"/>
                      <a:pt x="598" y="334"/>
                    </a:cubicBezTo>
                    <a:cubicBezTo>
                      <a:pt x="610" y="284"/>
                      <a:pt x="598" y="234"/>
                      <a:pt x="585" y="184"/>
                    </a:cubicBezTo>
                    <a:cubicBezTo>
                      <a:pt x="534" y="57"/>
                      <a:pt x="426" y="0"/>
                      <a:pt x="3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05" name="Google Shape;9505;p43"/>
              <p:cNvSpPr/>
              <p:nvPr/>
            </p:nvSpPr>
            <p:spPr>
              <a:xfrm>
                <a:off x="3298875" y="3397775"/>
                <a:ext cx="15775" cy="14500"/>
              </a:xfrm>
              <a:custGeom>
                <a:rect b="b" l="l" r="r" t="t"/>
                <a:pathLst>
                  <a:path extrusionOk="0" h="580" w="631">
                    <a:moveTo>
                      <a:pt x="324" y="0"/>
                    </a:moveTo>
                    <a:cubicBezTo>
                      <a:pt x="241" y="0"/>
                      <a:pt x="158" y="33"/>
                      <a:pt x="100" y="102"/>
                    </a:cubicBezTo>
                    <a:cubicBezTo>
                      <a:pt x="0" y="227"/>
                      <a:pt x="25" y="414"/>
                      <a:pt x="150" y="514"/>
                    </a:cubicBezTo>
                    <a:lnTo>
                      <a:pt x="138" y="514"/>
                    </a:lnTo>
                    <a:cubicBezTo>
                      <a:pt x="193" y="559"/>
                      <a:pt x="256" y="579"/>
                      <a:pt x="318" y="579"/>
                    </a:cubicBezTo>
                    <a:cubicBezTo>
                      <a:pt x="479" y="579"/>
                      <a:pt x="631" y="442"/>
                      <a:pt x="613" y="252"/>
                    </a:cubicBezTo>
                    <a:cubicBezTo>
                      <a:pt x="613" y="227"/>
                      <a:pt x="600" y="202"/>
                      <a:pt x="600" y="177"/>
                    </a:cubicBezTo>
                    <a:cubicBezTo>
                      <a:pt x="550" y="62"/>
                      <a:pt x="437" y="0"/>
                      <a:pt x="3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06" name="Google Shape;9506;p43"/>
              <p:cNvSpPr/>
              <p:nvPr/>
            </p:nvSpPr>
            <p:spPr>
              <a:xfrm>
                <a:off x="3336050" y="3377025"/>
                <a:ext cx="18300" cy="14600"/>
              </a:xfrm>
              <a:custGeom>
                <a:rect b="b" l="l" r="r" t="t"/>
                <a:pathLst>
                  <a:path extrusionOk="0" h="584" w="732">
                    <a:moveTo>
                      <a:pt x="356" y="1"/>
                    </a:moveTo>
                    <a:cubicBezTo>
                      <a:pt x="260" y="1"/>
                      <a:pt x="165" y="48"/>
                      <a:pt x="113" y="145"/>
                    </a:cubicBezTo>
                    <a:cubicBezTo>
                      <a:pt x="0" y="320"/>
                      <a:pt x="113" y="545"/>
                      <a:pt x="313" y="582"/>
                    </a:cubicBezTo>
                    <a:cubicBezTo>
                      <a:pt x="324" y="583"/>
                      <a:pt x="334" y="584"/>
                      <a:pt x="345" y="584"/>
                    </a:cubicBezTo>
                    <a:cubicBezTo>
                      <a:pt x="577" y="584"/>
                      <a:pt x="731" y="323"/>
                      <a:pt x="588" y="120"/>
                    </a:cubicBezTo>
                    <a:cubicBezTo>
                      <a:pt x="534" y="41"/>
                      <a:pt x="445" y="1"/>
                      <a:pt x="3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07" name="Google Shape;9507;p43"/>
              <p:cNvSpPr/>
              <p:nvPr/>
            </p:nvSpPr>
            <p:spPr>
              <a:xfrm>
                <a:off x="3315125" y="3324225"/>
                <a:ext cx="17700" cy="14625"/>
              </a:xfrm>
              <a:custGeom>
                <a:rect b="b" l="l" r="r" t="t"/>
                <a:pathLst>
                  <a:path extrusionOk="0" h="585" w="708">
                    <a:moveTo>
                      <a:pt x="355" y="1"/>
                    </a:moveTo>
                    <a:cubicBezTo>
                      <a:pt x="260" y="1"/>
                      <a:pt x="164" y="48"/>
                      <a:pt x="113" y="145"/>
                    </a:cubicBezTo>
                    <a:cubicBezTo>
                      <a:pt x="0" y="320"/>
                      <a:pt x="113" y="545"/>
                      <a:pt x="313" y="582"/>
                    </a:cubicBezTo>
                    <a:cubicBezTo>
                      <a:pt x="325" y="584"/>
                      <a:pt x="337" y="584"/>
                      <a:pt x="349" y="584"/>
                    </a:cubicBezTo>
                    <a:cubicBezTo>
                      <a:pt x="556" y="584"/>
                      <a:pt x="708" y="384"/>
                      <a:pt x="625" y="195"/>
                    </a:cubicBezTo>
                    <a:cubicBezTo>
                      <a:pt x="625" y="170"/>
                      <a:pt x="613" y="145"/>
                      <a:pt x="588" y="120"/>
                    </a:cubicBezTo>
                    <a:cubicBezTo>
                      <a:pt x="533" y="41"/>
                      <a:pt x="444" y="1"/>
                      <a:pt x="3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08" name="Google Shape;9508;p43"/>
              <p:cNvSpPr/>
              <p:nvPr/>
            </p:nvSpPr>
            <p:spPr>
              <a:xfrm>
                <a:off x="3348850" y="3343850"/>
                <a:ext cx="16600" cy="14550"/>
              </a:xfrm>
              <a:custGeom>
                <a:rect b="b" l="l" r="r" t="t"/>
                <a:pathLst>
                  <a:path extrusionOk="0" h="582" w="664">
                    <a:moveTo>
                      <a:pt x="335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85"/>
                      <a:pt x="1" y="247"/>
                      <a:pt x="63" y="397"/>
                    </a:cubicBezTo>
                    <a:cubicBezTo>
                      <a:pt x="111" y="511"/>
                      <a:pt x="216" y="582"/>
                      <a:pt x="329" y="582"/>
                    </a:cubicBezTo>
                    <a:cubicBezTo>
                      <a:pt x="365" y="582"/>
                      <a:pt x="402" y="575"/>
                      <a:pt x="438" y="559"/>
                    </a:cubicBezTo>
                    <a:cubicBezTo>
                      <a:pt x="588" y="497"/>
                      <a:pt x="663" y="335"/>
                      <a:pt x="601" y="185"/>
                    </a:cubicBezTo>
                    <a:cubicBezTo>
                      <a:pt x="553" y="71"/>
                      <a:pt x="448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09" name="Google Shape;9509;p43"/>
              <p:cNvSpPr/>
              <p:nvPr/>
            </p:nvSpPr>
            <p:spPr>
              <a:xfrm>
                <a:off x="3322000" y="3286525"/>
                <a:ext cx="16575" cy="14400"/>
              </a:xfrm>
              <a:custGeom>
                <a:rect b="b" l="l" r="r" t="t"/>
                <a:pathLst>
                  <a:path extrusionOk="0" h="576" w="663">
                    <a:moveTo>
                      <a:pt x="321" y="0"/>
                    </a:moveTo>
                    <a:cubicBezTo>
                      <a:pt x="289" y="0"/>
                      <a:pt x="256" y="5"/>
                      <a:pt x="225" y="16"/>
                    </a:cubicBezTo>
                    <a:cubicBezTo>
                      <a:pt x="75" y="78"/>
                      <a:pt x="0" y="241"/>
                      <a:pt x="63" y="391"/>
                    </a:cubicBezTo>
                    <a:cubicBezTo>
                      <a:pt x="110" y="505"/>
                      <a:pt x="215" y="575"/>
                      <a:pt x="329" y="575"/>
                    </a:cubicBezTo>
                    <a:cubicBezTo>
                      <a:pt x="365" y="575"/>
                      <a:pt x="401" y="568"/>
                      <a:pt x="438" y="553"/>
                    </a:cubicBezTo>
                    <a:cubicBezTo>
                      <a:pt x="587" y="503"/>
                      <a:pt x="662" y="328"/>
                      <a:pt x="600" y="191"/>
                    </a:cubicBezTo>
                    <a:cubicBezTo>
                      <a:pt x="560" y="72"/>
                      <a:pt x="443" y="0"/>
                      <a:pt x="3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10" name="Google Shape;9510;p43"/>
              <p:cNvSpPr/>
              <p:nvPr/>
            </p:nvSpPr>
            <p:spPr>
              <a:xfrm>
                <a:off x="3412875" y="3354300"/>
                <a:ext cx="17225" cy="12725"/>
              </a:xfrm>
              <a:custGeom>
                <a:rect b="b" l="l" r="r" t="t"/>
                <a:pathLst>
                  <a:path extrusionOk="0" h="509" w="689">
                    <a:moveTo>
                      <a:pt x="491" y="0"/>
                    </a:moveTo>
                    <a:cubicBezTo>
                      <a:pt x="278" y="0"/>
                      <a:pt x="0" y="283"/>
                      <a:pt x="214" y="441"/>
                    </a:cubicBezTo>
                    <a:cubicBezTo>
                      <a:pt x="270" y="486"/>
                      <a:pt x="335" y="508"/>
                      <a:pt x="399" y="508"/>
                    </a:cubicBezTo>
                    <a:cubicBezTo>
                      <a:pt x="480" y="508"/>
                      <a:pt x="558" y="473"/>
                      <a:pt x="614" y="404"/>
                    </a:cubicBezTo>
                    <a:cubicBezTo>
                      <a:pt x="664" y="341"/>
                      <a:pt x="689" y="266"/>
                      <a:pt x="676" y="191"/>
                    </a:cubicBezTo>
                    <a:cubicBezTo>
                      <a:pt x="676" y="166"/>
                      <a:pt x="664" y="141"/>
                      <a:pt x="664" y="116"/>
                    </a:cubicBezTo>
                    <a:cubicBezTo>
                      <a:pt x="629" y="34"/>
                      <a:pt x="564" y="0"/>
                      <a:pt x="4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11" name="Google Shape;9511;p43"/>
              <p:cNvSpPr/>
              <p:nvPr/>
            </p:nvSpPr>
            <p:spPr>
              <a:xfrm>
                <a:off x="3388775" y="3288500"/>
                <a:ext cx="18850" cy="14450"/>
              </a:xfrm>
              <a:custGeom>
                <a:rect b="b" l="l" r="r" t="t"/>
                <a:pathLst>
                  <a:path extrusionOk="0" h="578" w="754">
                    <a:moveTo>
                      <a:pt x="380" y="0"/>
                    </a:moveTo>
                    <a:cubicBezTo>
                      <a:pt x="295" y="0"/>
                      <a:pt x="212" y="39"/>
                      <a:pt x="153" y="112"/>
                    </a:cubicBezTo>
                    <a:cubicBezTo>
                      <a:pt x="0" y="300"/>
                      <a:pt x="136" y="577"/>
                      <a:pt x="361" y="577"/>
                    </a:cubicBezTo>
                    <a:cubicBezTo>
                      <a:pt x="375" y="577"/>
                      <a:pt x="389" y="576"/>
                      <a:pt x="403" y="574"/>
                    </a:cubicBezTo>
                    <a:cubicBezTo>
                      <a:pt x="666" y="549"/>
                      <a:pt x="753" y="224"/>
                      <a:pt x="553" y="62"/>
                    </a:cubicBezTo>
                    <a:cubicBezTo>
                      <a:pt x="501" y="20"/>
                      <a:pt x="440" y="0"/>
                      <a:pt x="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12" name="Google Shape;9512;p43"/>
              <p:cNvSpPr/>
              <p:nvPr/>
            </p:nvSpPr>
            <p:spPr>
              <a:xfrm>
                <a:off x="3383525" y="3324475"/>
                <a:ext cx="16600" cy="14550"/>
              </a:xfrm>
              <a:custGeom>
                <a:rect b="b" l="l" r="r" t="t"/>
                <a:pathLst>
                  <a:path extrusionOk="0" h="582" w="664">
                    <a:moveTo>
                      <a:pt x="335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63" y="397"/>
                    </a:cubicBezTo>
                    <a:cubicBezTo>
                      <a:pt x="111" y="511"/>
                      <a:pt x="216" y="582"/>
                      <a:pt x="330" y="582"/>
                    </a:cubicBezTo>
                    <a:cubicBezTo>
                      <a:pt x="366" y="582"/>
                      <a:pt x="402" y="575"/>
                      <a:pt x="438" y="560"/>
                    </a:cubicBezTo>
                    <a:cubicBezTo>
                      <a:pt x="588" y="497"/>
                      <a:pt x="663" y="335"/>
                      <a:pt x="601" y="185"/>
                    </a:cubicBezTo>
                    <a:cubicBezTo>
                      <a:pt x="553" y="71"/>
                      <a:pt x="448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13" name="Google Shape;9513;p43"/>
              <p:cNvSpPr/>
              <p:nvPr/>
            </p:nvSpPr>
            <p:spPr>
              <a:xfrm>
                <a:off x="3362650" y="3219000"/>
                <a:ext cx="18650" cy="14625"/>
              </a:xfrm>
              <a:custGeom>
                <a:rect b="b" l="l" r="r" t="t"/>
                <a:pathLst>
                  <a:path extrusionOk="0" h="585" w="746">
                    <a:moveTo>
                      <a:pt x="384" y="0"/>
                    </a:moveTo>
                    <a:cubicBezTo>
                      <a:pt x="130" y="0"/>
                      <a:pt x="0" y="341"/>
                      <a:pt x="211" y="517"/>
                    </a:cubicBezTo>
                    <a:cubicBezTo>
                      <a:pt x="270" y="564"/>
                      <a:pt x="335" y="584"/>
                      <a:pt x="397" y="584"/>
                    </a:cubicBezTo>
                    <a:cubicBezTo>
                      <a:pt x="583" y="584"/>
                      <a:pt x="746" y="399"/>
                      <a:pt x="661" y="192"/>
                    </a:cubicBezTo>
                    <a:cubicBezTo>
                      <a:pt x="661" y="167"/>
                      <a:pt x="649" y="142"/>
                      <a:pt x="636" y="117"/>
                    </a:cubicBezTo>
                    <a:cubicBezTo>
                      <a:pt x="586" y="55"/>
                      <a:pt x="511" y="17"/>
                      <a:pt x="436" y="5"/>
                    </a:cubicBezTo>
                    <a:cubicBezTo>
                      <a:pt x="418" y="2"/>
                      <a:pt x="401" y="0"/>
                      <a:pt x="3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14" name="Google Shape;9514;p43"/>
              <p:cNvSpPr/>
              <p:nvPr/>
            </p:nvSpPr>
            <p:spPr>
              <a:xfrm>
                <a:off x="3351350" y="3265100"/>
                <a:ext cx="16275" cy="14450"/>
              </a:xfrm>
              <a:custGeom>
                <a:rect b="b" l="l" r="r" t="t"/>
                <a:pathLst>
                  <a:path extrusionOk="0" h="578" w="651">
                    <a:moveTo>
                      <a:pt x="335" y="1"/>
                    </a:moveTo>
                    <a:cubicBezTo>
                      <a:pt x="299" y="1"/>
                      <a:pt x="262" y="8"/>
                      <a:pt x="226" y="23"/>
                    </a:cubicBezTo>
                    <a:cubicBezTo>
                      <a:pt x="76" y="73"/>
                      <a:pt x="1" y="248"/>
                      <a:pt x="51" y="398"/>
                    </a:cubicBezTo>
                    <a:cubicBezTo>
                      <a:pt x="99" y="514"/>
                      <a:pt x="207" y="577"/>
                      <a:pt x="323" y="577"/>
                    </a:cubicBezTo>
                    <a:cubicBezTo>
                      <a:pt x="357" y="577"/>
                      <a:pt x="392" y="572"/>
                      <a:pt x="426" y="560"/>
                    </a:cubicBezTo>
                    <a:cubicBezTo>
                      <a:pt x="576" y="498"/>
                      <a:pt x="651" y="335"/>
                      <a:pt x="601" y="185"/>
                    </a:cubicBezTo>
                    <a:cubicBezTo>
                      <a:pt x="553" y="72"/>
                      <a:pt x="448" y="1"/>
                      <a:pt x="3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15" name="Google Shape;9515;p43"/>
              <p:cNvSpPr/>
              <p:nvPr/>
            </p:nvSpPr>
            <p:spPr>
              <a:xfrm>
                <a:off x="3352300" y="3305150"/>
                <a:ext cx="18150" cy="14425"/>
              </a:xfrm>
              <a:custGeom>
                <a:rect b="b" l="l" r="r" t="t"/>
                <a:pathLst>
                  <a:path extrusionOk="0" h="577" w="726">
                    <a:moveTo>
                      <a:pt x="346" y="0"/>
                    </a:moveTo>
                    <a:cubicBezTo>
                      <a:pt x="254" y="0"/>
                      <a:pt x="164" y="44"/>
                      <a:pt x="113" y="133"/>
                    </a:cubicBezTo>
                    <a:cubicBezTo>
                      <a:pt x="0" y="320"/>
                      <a:pt x="113" y="545"/>
                      <a:pt x="313" y="570"/>
                    </a:cubicBezTo>
                    <a:cubicBezTo>
                      <a:pt x="332" y="574"/>
                      <a:pt x="351" y="576"/>
                      <a:pt x="370" y="576"/>
                    </a:cubicBezTo>
                    <a:cubicBezTo>
                      <a:pt x="588" y="576"/>
                      <a:pt x="726" y="316"/>
                      <a:pt x="588" y="121"/>
                    </a:cubicBezTo>
                    <a:cubicBezTo>
                      <a:pt x="526" y="41"/>
                      <a:pt x="435" y="0"/>
                      <a:pt x="3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16" name="Google Shape;9516;p43"/>
              <p:cNvSpPr/>
              <p:nvPr/>
            </p:nvSpPr>
            <p:spPr>
              <a:xfrm>
                <a:off x="3303500" y="3360125"/>
                <a:ext cx="18075" cy="14650"/>
              </a:xfrm>
              <a:custGeom>
                <a:rect b="b" l="l" r="r" t="t"/>
                <a:pathLst>
                  <a:path extrusionOk="0" h="586" w="723">
                    <a:moveTo>
                      <a:pt x="377" y="0"/>
                    </a:moveTo>
                    <a:cubicBezTo>
                      <a:pt x="184" y="0"/>
                      <a:pt x="1" y="204"/>
                      <a:pt x="115" y="433"/>
                    </a:cubicBezTo>
                    <a:cubicBezTo>
                      <a:pt x="175" y="540"/>
                      <a:pt x="270" y="586"/>
                      <a:pt x="364" y="586"/>
                    </a:cubicBezTo>
                    <a:cubicBezTo>
                      <a:pt x="545" y="586"/>
                      <a:pt x="722" y="418"/>
                      <a:pt x="640" y="196"/>
                    </a:cubicBezTo>
                    <a:cubicBezTo>
                      <a:pt x="640" y="171"/>
                      <a:pt x="628" y="146"/>
                      <a:pt x="603" y="121"/>
                    </a:cubicBezTo>
                    <a:cubicBezTo>
                      <a:pt x="540" y="36"/>
                      <a:pt x="458" y="0"/>
                      <a:pt x="3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17" name="Google Shape;9517;p43"/>
              <p:cNvSpPr/>
              <p:nvPr/>
            </p:nvSpPr>
            <p:spPr>
              <a:xfrm>
                <a:off x="3390625" y="3248550"/>
                <a:ext cx="17175" cy="14375"/>
              </a:xfrm>
              <a:custGeom>
                <a:rect b="b" l="l" r="r" t="t"/>
                <a:pathLst>
                  <a:path extrusionOk="0" h="575" w="687">
                    <a:moveTo>
                      <a:pt x="366" y="0"/>
                    </a:moveTo>
                    <a:cubicBezTo>
                      <a:pt x="121" y="0"/>
                      <a:pt x="0" y="528"/>
                      <a:pt x="292" y="572"/>
                    </a:cubicBezTo>
                    <a:cubicBezTo>
                      <a:pt x="304" y="574"/>
                      <a:pt x="316" y="574"/>
                      <a:pt x="328" y="574"/>
                    </a:cubicBezTo>
                    <a:cubicBezTo>
                      <a:pt x="535" y="574"/>
                      <a:pt x="687" y="374"/>
                      <a:pt x="604" y="173"/>
                    </a:cubicBezTo>
                    <a:cubicBezTo>
                      <a:pt x="579" y="110"/>
                      <a:pt x="517" y="48"/>
                      <a:pt x="454" y="23"/>
                    </a:cubicBezTo>
                    <a:cubicBezTo>
                      <a:pt x="423" y="7"/>
                      <a:pt x="394" y="0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18" name="Google Shape;9518;p43"/>
              <p:cNvSpPr/>
              <p:nvPr/>
            </p:nvSpPr>
            <p:spPr>
              <a:xfrm>
                <a:off x="3418825" y="3319975"/>
                <a:ext cx="19725" cy="14450"/>
              </a:xfrm>
              <a:custGeom>
                <a:rect b="b" l="l" r="r" t="t"/>
                <a:pathLst>
                  <a:path extrusionOk="0" h="578" w="789">
                    <a:moveTo>
                      <a:pt x="391" y="1"/>
                    </a:moveTo>
                    <a:cubicBezTo>
                      <a:pt x="48" y="1"/>
                      <a:pt x="1" y="529"/>
                      <a:pt x="364" y="577"/>
                    </a:cubicBezTo>
                    <a:lnTo>
                      <a:pt x="364" y="565"/>
                    </a:lnTo>
                    <a:cubicBezTo>
                      <a:pt x="376" y="566"/>
                      <a:pt x="388" y="567"/>
                      <a:pt x="400" y="567"/>
                    </a:cubicBezTo>
                    <a:cubicBezTo>
                      <a:pt x="731" y="567"/>
                      <a:pt x="789" y="75"/>
                      <a:pt x="451" y="2"/>
                    </a:cubicBezTo>
                    <a:lnTo>
                      <a:pt x="426" y="2"/>
                    </a:lnTo>
                    <a:cubicBezTo>
                      <a:pt x="414" y="1"/>
                      <a:pt x="402" y="1"/>
                      <a:pt x="3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19" name="Google Shape;9519;p43"/>
              <p:cNvSpPr/>
              <p:nvPr/>
            </p:nvSpPr>
            <p:spPr>
              <a:xfrm>
                <a:off x="3381675" y="3364150"/>
                <a:ext cx="16250" cy="14550"/>
              </a:xfrm>
              <a:custGeom>
                <a:rect b="b" l="l" r="r" t="t"/>
                <a:pathLst>
                  <a:path extrusionOk="0" h="582" w="650">
                    <a:moveTo>
                      <a:pt x="323" y="0"/>
                    </a:moveTo>
                    <a:cubicBezTo>
                      <a:pt x="286" y="0"/>
                      <a:pt x="249" y="7"/>
                      <a:pt x="212" y="22"/>
                    </a:cubicBezTo>
                    <a:cubicBezTo>
                      <a:pt x="75" y="72"/>
                      <a:pt x="0" y="247"/>
                      <a:pt x="50" y="397"/>
                    </a:cubicBezTo>
                    <a:cubicBezTo>
                      <a:pt x="97" y="511"/>
                      <a:pt x="203" y="582"/>
                      <a:pt x="316" y="582"/>
                    </a:cubicBezTo>
                    <a:cubicBezTo>
                      <a:pt x="352" y="582"/>
                      <a:pt x="389" y="575"/>
                      <a:pt x="425" y="560"/>
                    </a:cubicBezTo>
                    <a:cubicBezTo>
                      <a:pt x="575" y="497"/>
                      <a:pt x="650" y="335"/>
                      <a:pt x="587" y="185"/>
                    </a:cubicBezTo>
                    <a:cubicBezTo>
                      <a:pt x="549" y="71"/>
                      <a:pt x="439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20" name="Google Shape;9520;p43"/>
              <p:cNvSpPr/>
              <p:nvPr/>
            </p:nvSpPr>
            <p:spPr>
              <a:xfrm>
                <a:off x="3333550" y="3415300"/>
                <a:ext cx="16275" cy="14500"/>
              </a:xfrm>
              <a:custGeom>
                <a:rect b="b" l="l" r="r" t="t"/>
                <a:pathLst>
                  <a:path extrusionOk="0" h="580" w="651">
                    <a:moveTo>
                      <a:pt x="349" y="1"/>
                    </a:moveTo>
                    <a:cubicBezTo>
                      <a:pt x="254" y="1"/>
                      <a:pt x="159" y="48"/>
                      <a:pt x="100" y="138"/>
                    </a:cubicBezTo>
                    <a:cubicBezTo>
                      <a:pt x="1" y="326"/>
                      <a:pt x="100" y="551"/>
                      <a:pt x="313" y="576"/>
                    </a:cubicBezTo>
                    <a:cubicBezTo>
                      <a:pt x="328" y="578"/>
                      <a:pt x="344" y="580"/>
                      <a:pt x="359" y="580"/>
                    </a:cubicBezTo>
                    <a:cubicBezTo>
                      <a:pt x="492" y="580"/>
                      <a:pt x="615" y="484"/>
                      <a:pt x="638" y="338"/>
                    </a:cubicBezTo>
                    <a:cubicBezTo>
                      <a:pt x="650" y="301"/>
                      <a:pt x="650" y="263"/>
                      <a:pt x="638" y="238"/>
                    </a:cubicBezTo>
                    <a:cubicBezTo>
                      <a:pt x="638" y="201"/>
                      <a:pt x="613" y="151"/>
                      <a:pt x="588" y="126"/>
                    </a:cubicBezTo>
                    <a:cubicBezTo>
                      <a:pt x="528" y="41"/>
                      <a:pt x="438" y="1"/>
                      <a:pt x="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21" name="Google Shape;9521;p43"/>
              <p:cNvSpPr/>
              <p:nvPr/>
            </p:nvSpPr>
            <p:spPr>
              <a:xfrm>
                <a:off x="3370100" y="3396625"/>
                <a:ext cx="17425" cy="14600"/>
              </a:xfrm>
              <a:custGeom>
                <a:rect b="b" l="l" r="r" t="t"/>
                <a:pathLst>
                  <a:path extrusionOk="0" h="584" w="697">
                    <a:moveTo>
                      <a:pt x="348" y="1"/>
                    </a:moveTo>
                    <a:cubicBezTo>
                      <a:pt x="312" y="1"/>
                      <a:pt x="274" y="8"/>
                      <a:pt x="238" y="23"/>
                    </a:cubicBezTo>
                    <a:cubicBezTo>
                      <a:pt x="1" y="111"/>
                      <a:pt x="1" y="448"/>
                      <a:pt x="226" y="560"/>
                    </a:cubicBezTo>
                    <a:cubicBezTo>
                      <a:pt x="264" y="577"/>
                      <a:pt x="302" y="584"/>
                      <a:pt x="340" y="584"/>
                    </a:cubicBezTo>
                    <a:cubicBezTo>
                      <a:pt x="534" y="584"/>
                      <a:pt x="697" y="385"/>
                      <a:pt x="613" y="186"/>
                    </a:cubicBezTo>
                    <a:cubicBezTo>
                      <a:pt x="575" y="72"/>
                      <a:pt x="465" y="1"/>
                      <a:pt x="3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22" name="Google Shape;9522;p43"/>
              <p:cNvSpPr/>
              <p:nvPr/>
            </p:nvSpPr>
            <p:spPr>
              <a:xfrm>
                <a:off x="3518825" y="3312375"/>
                <a:ext cx="15675" cy="14625"/>
              </a:xfrm>
              <a:custGeom>
                <a:rect b="b" l="l" r="r" t="t"/>
                <a:pathLst>
                  <a:path extrusionOk="0" h="585" w="627">
                    <a:moveTo>
                      <a:pt x="319" y="1"/>
                    </a:moveTo>
                    <a:cubicBezTo>
                      <a:pt x="240" y="1"/>
                      <a:pt x="159" y="34"/>
                      <a:pt x="100" y="106"/>
                    </a:cubicBezTo>
                    <a:cubicBezTo>
                      <a:pt x="0" y="231"/>
                      <a:pt x="13" y="419"/>
                      <a:pt x="138" y="519"/>
                    </a:cubicBezTo>
                    <a:cubicBezTo>
                      <a:pt x="193" y="564"/>
                      <a:pt x="257" y="584"/>
                      <a:pt x="318" y="584"/>
                    </a:cubicBezTo>
                    <a:cubicBezTo>
                      <a:pt x="478" y="584"/>
                      <a:pt x="627" y="449"/>
                      <a:pt x="600" y="269"/>
                    </a:cubicBezTo>
                    <a:cubicBezTo>
                      <a:pt x="592" y="102"/>
                      <a:pt x="457" y="1"/>
                      <a:pt x="3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23" name="Google Shape;9523;p43"/>
              <p:cNvSpPr/>
              <p:nvPr/>
            </p:nvSpPr>
            <p:spPr>
              <a:xfrm>
                <a:off x="3556000" y="3291900"/>
                <a:ext cx="18225" cy="14475"/>
              </a:xfrm>
              <a:custGeom>
                <a:rect b="b" l="l" r="r" t="t"/>
                <a:pathLst>
                  <a:path extrusionOk="0" h="579" w="729">
                    <a:moveTo>
                      <a:pt x="355" y="1"/>
                    </a:moveTo>
                    <a:cubicBezTo>
                      <a:pt x="260" y="1"/>
                      <a:pt x="164" y="48"/>
                      <a:pt x="113" y="138"/>
                    </a:cubicBezTo>
                    <a:cubicBezTo>
                      <a:pt x="0" y="313"/>
                      <a:pt x="113" y="538"/>
                      <a:pt x="313" y="576"/>
                    </a:cubicBezTo>
                    <a:cubicBezTo>
                      <a:pt x="328" y="578"/>
                      <a:pt x="342" y="579"/>
                      <a:pt x="357" y="579"/>
                    </a:cubicBezTo>
                    <a:cubicBezTo>
                      <a:pt x="582" y="579"/>
                      <a:pt x="728" y="314"/>
                      <a:pt x="588" y="126"/>
                    </a:cubicBezTo>
                    <a:cubicBezTo>
                      <a:pt x="533" y="41"/>
                      <a:pt x="444" y="1"/>
                      <a:pt x="3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24" name="Google Shape;9524;p43"/>
              <p:cNvSpPr/>
              <p:nvPr/>
            </p:nvSpPr>
            <p:spPr>
              <a:xfrm>
                <a:off x="3489175" y="3278750"/>
                <a:ext cx="18275" cy="14500"/>
              </a:xfrm>
              <a:custGeom>
                <a:rect b="b" l="l" r="r" t="t"/>
                <a:pathLst>
                  <a:path extrusionOk="0" h="580" w="731">
                    <a:moveTo>
                      <a:pt x="381" y="0"/>
                    </a:moveTo>
                    <a:cubicBezTo>
                      <a:pt x="186" y="0"/>
                      <a:pt x="1" y="207"/>
                      <a:pt x="124" y="427"/>
                    </a:cubicBezTo>
                    <a:cubicBezTo>
                      <a:pt x="179" y="534"/>
                      <a:pt x="273" y="579"/>
                      <a:pt x="367" y="579"/>
                    </a:cubicBezTo>
                    <a:cubicBezTo>
                      <a:pt x="548" y="579"/>
                      <a:pt x="731" y="411"/>
                      <a:pt x="649" y="189"/>
                    </a:cubicBezTo>
                    <a:cubicBezTo>
                      <a:pt x="636" y="164"/>
                      <a:pt x="624" y="139"/>
                      <a:pt x="611" y="127"/>
                    </a:cubicBezTo>
                    <a:cubicBezTo>
                      <a:pt x="548" y="37"/>
                      <a:pt x="464" y="0"/>
                      <a:pt x="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25" name="Google Shape;9525;p43"/>
              <p:cNvSpPr/>
              <p:nvPr/>
            </p:nvSpPr>
            <p:spPr>
              <a:xfrm>
                <a:off x="3500700" y="3239625"/>
                <a:ext cx="15025" cy="14650"/>
              </a:xfrm>
              <a:custGeom>
                <a:rect b="b" l="l" r="r" t="t"/>
                <a:pathLst>
                  <a:path extrusionOk="0" h="586" w="601">
                    <a:moveTo>
                      <a:pt x="297" y="1"/>
                    </a:moveTo>
                    <a:cubicBezTo>
                      <a:pt x="213" y="1"/>
                      <a:pt x="131" y="35"/>
                      <a:pt x="75" y="105"/>
                    </a:cubicBezTo>
                    <a:cubicBezTo>
                      <a:pt x="25" y="167"/>
                      <a:pt x="0" y="242"/>
                      <a:pt x="13" y="317"/>
                    </a:cubicBezTo>
                    <a:cubicBezTo>
                      <a:pt x="29" y="484"/>
                      <a:pt x="166" y="585"/>
                      <a:pt x="306" y="585"/>
                    </a:cubicBezTo>
                    <a:cubicBezTo>
                      <a:pt x="385" y="585"/>
                      <a:pt x="466" y="552"/>
                      <a:pt x="525" y="480"/>
                    </a:cubicBezTo>
                    <a:cubicBezTo>
                      <a:pt x="575" y="417"/>
                      <a:pt x="600" y="342"/>
                      <a:pt x="588" y="267"/>
                    </a:cubicBezTo>
                    <a:cubicBezTo>
                      <a:pt x="588" y="242"/>
                      <a:pt x="575" y="217"/>
                      <a:pt x="575" y="192"/>
                    </a:cubicBezTo>
                    <a:cubicBezTo>
                      <a:pt x="550" y="142"/>
                      <a:pt x="525" y="105"/>
                      <a:pt x="488" y="67"/>
                    </a:cubicBezTo>
                    <a:cubicBezTo>
                      <a:pt x="432" y="23"/>
                      <a:pt x="364" y="1"/>
                      <a:pt x="2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26" name="Google Shape;9526;p43"/>
              <p:cNvSpPr/>
              <p:nvPr/>
            </p:nvSpPr>
            <p:spPr>
              <a:xfrm>
                <a:off x="3534425" y="3238975"/>
                <a:ext cx="17600" cy="14625"/>
              </a:xfrm>
              <a:custGeom>
                <a:rect b="b" l="l" r="r" t="t"/>
                <a:pathLst>
                  <a:path extrusionOk="0" h="585" w="704">
                    <a:moveTo>
                      <a:pt x="385" y="0"/>
                    </a:moveTo>
                    <a:cubicBezTo>
                      <a:pt x="327" y="0"/>
                      <a:pt x="268" y="17"/>
                      <a:pt x="213" y="56"/>
                    </a:cubicBezTo>
                    <a:cubicBezTo>
                      <a:pt x="1" y="206"/>
                      <a:pt x="88" y="531"/>
                      <a:pt x="338" y="581"/>
                    </a:cubicBezTo>
                    <a:cubicBezTo>
                      <a:pt x="354" y="583"/>
                      <a:pt x="369" y="584"/>
                      <a:pt x="384" y="584"/>
                    </a:cubicBezTo>
                    <a:cubicBezTo>
                      <a:pt x="528" y="584"/>
                      <a:pt x="653" y="478"/>
                      <a:pt x="676" y="331"/>
                    </a:cubicBezTo>
                    <a:cubicBezTo>
                      <a:pt x="704" y="145"/>
                      <a:pt x="552" y="0"/>
                      <a:pt x="3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27" name="Google Shape;9527;p43"/>
              <p:cNvSpPr/>
              <p:nvPr/>
            </p:nvSpPr>
            <p:spPr>
              <a:xfrm>
                <a:off x="3568800" y="3258700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21" y="1"/>
                    </a:moveTo>
                    <a:cubicBezTo>
                      <a:pt x="289" y="1"/>
                      <a:pt x="257" y="6"/>
                      <a:pt x="225" y="17"/>
                    </a:cubicBezTo>
                    <a:cubicBezTo>
                      <a:pt x="76" y="79"/>
                      <a:pt x="1" y="241"/>
                      <a:pt x="63" y="391"/>
                    </a:cubicBezTo>
                    <a:cubicBezTo>
                      <a:pt x="101" y="505"/>
                      <a:pt x="211" y="576"/>
                      <a:pt x="322" y="576"/>
                    </a:cubicBezTo>
                    <a:cubicBezTo>
                      <a:pt x="357" y="576"/>
                      <a:pt x="392" y="569"/>
                      <a:pt x="425" y="554"/>
                    </a:cubicBezTo>
                    <a:cubicBezTo>
                      <a:pt x="575" y="504"/>
                      <a:pt x="650" y="329"/>
                      <a:pt x="600" y="179"/>
                    </a:cubicBezTo>
                    <a:cubicBezTo>
                      <a:pt x="551" y="71"/>
                      <a:pt x="440" y="1"/>
                      <a:pt x="3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28" name="Google Shape;9528;p43"/>
              <p:cNvSpPr/>
              <p:nvPr/>
            </p:nvSpPr>
            <p:spPr>
              <a:xfrm>
                <a:off x="3477175" y="3179025"/>
                <a:ext cx="16200" cy="11825"/>
              </a:xfrm>
              <a:custGeom>
                <a:rect b="b" l="l" r="r" t="t"/>
                <a:pathLst>
                  <a:path extrusionOk="0" h="473" w="648">
                    <a:moveTo>
                      <a:pt x="309" y="1"/>
                    </a:moveTo>
                    <a:cubicBezTo>
                      <a:pt x="167" y="1"/>
                      <a:pt x="52" y="106"/>
                      <a:pt x="29" y="242"/>
                    </a:cubicBezTo>
                    <a:cubicBezTo>
                      <a:pt x="1" y="401"/>
                      <a:pt x="137" y="472"/>
                      <a:pt x="283" y="472"/>
                    </a:cubicBezTo>
                    <a:cubicBezTo>
                      <a:pt x="458" y="472"/>
                      <a:pt x="647" y="369"/>
                      <a:pt x="579" y="192"/>
                    </a:cubicBezTo>
                    <a:cubicBezTo>
                      <a:pt x="541" y="92"/>
                      <a:pt x="454" y="17"/>
                      <a:pt x="354" y="4"/>
                    </a:cubicBezTo>
                    <a:cubicBezTo>
                      <a:pt x="339" y="2"/>
                      <a:pt x="324" y="1"/>
                      <a:pt x="3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29" name="Google Shape;9529;p43"/>
              <p:cNvSpPr/>
              <p:nvPr/>
            </p:nvSpPr>
            <p:spPr>
              <a:xfrm>
                <a:off x="3514750" y="3167175"/>
                <a:ext cx="15775" cy="14550"/>
              </a:xfrm>
              <a:custGeom>
                <a:rect b="b" l="l" r="r" t="t"/>
                <a:pathLst>
                  <a:path extrusionOk="0" h="582" w="631">
                    <a:moveTo>
                      <a:pt x="326" y="1"/>
                    </a:moveTo>
                    <a:cubicBezTo>
                      <a:pt x="245" y="1"/>
                      <a:pt x="161" y="37"/>
                      <a:pt x="101" y="116"/>
                    </a:cubicBezTo>
                    <a:cubicBezTo>
                      <a:pt x="1" y="228"/>
                      <a:pt x="13" y="416"/>
                      <a:pt x="138" y="516"/>
                    </a:cubicBezTo>
                    <a:cubicBezTo>
                      <a:pt x="197" y="561"/>
                      <a:pt x="262" y="581"/>
                      <a:pt x="325" y="581"/>
                    </a:cubicBezTo>
                    <a:cubicBezTo>
                      <a:pt x="486" y="581"/>
                      <a:pt x="631" y="446"/>
                      <a:pt x="613" y="266"/>
                    </a:cubicBezTo>
                    <a:cubicBezTo>
                      <a:pt x="597" y="102"/>
                      <a:pt x="464" y="1"/>
                      <a:pt x="3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30" name="Google Shape;9530;p43"/>
              <p:cNvSpPr/>
              <p:nvPr/>
            </p:nvSpPr>
            <p:spPr>
              <a:xfrm>
                <a:off x="3461650" y="3212125"/>
                <a:ext cx="17725" cy="14550"/>
              </a:xfrm>
              <a:custGeom>
                <a:rect b="b" l="l" r="r" t="t"/>
                <a:pathLst>
                  <a:path extrusionOk="0" h="582" w="709">
                    <a:moveTo>
                      <a:pt x="360" y="1"/>
                    </a:moveTo>
                    <a:cubicBezTo>
                      <a:pt x="276" y="1"/>
                      <a:pt x="193" y="36"/>
                      <a:pt x="138" y="105"/>
                    </a:cubicBezTo>
                    <a:cubicBezTo>
                      <a:pt x="0" y="280"/>
                      <a:pt x="100" y="542"/>
                      <a:pt x="325" y="580"/>
                    </a:cubicBezTo>
                    <a:cubicBezTo>
                      <a:pt x="337" y="581"/>
                      <a:pt x="348" y="582"/>
                      <a:pt x="359" y="582"/>
                    </a:cubicBezTo>
                    <a:cubicBezTo>
                      <a:pt x="556" y="582"/>
                      <a:pt x="708" y="381"/>
                      <a:pt x="637" y="180"/>
                    </a:cubicBezTo>
                    <a:cubicBezTo>
                      <a:pt x="613" y="142"/>
                      <a:pt x="588" y="92"/>
                      <a:pt x="550" y="68"/>
                    </a:cubicBezTo>
                    <a:cubicBezTo>
                      <a:pt x="494" y="23"/>
                      <a:pt x="427" y="1"/>
                      <a:pt x="3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31" name="Google Shape;9531;p43"/>
              <p:cNvSpPr/>
              <p:nvPr/>
            </p:nvSpPr>
            <p:spPr>
              <a:xfrm>
                <a:off x="3541925" y="3201075"/>
                <a:ext cx="16600" cy="14550"/>
              </a:xfrm>
              <a:custGeom>
                <a:rect b="b" l="l" r="r" t="t"/>
                <a:pathLst>
                  <a:path extrusionOk="0" h="582" w="664">
                    <a:moveTo>
                      <a:pt x="335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85"/>
                      <a:pt x="1" y="247"/>
                      <a:pt x="63" y="397"/>
                    </a:cubicBezTo>
                    <a:cubicBezTo>
                      <a:pt x="111" y="511"/>
                      <a:pt x="216" y="582"/>
                      <a:pt x="329" y="582"/>
                    </a:cubicBezTo>
                    <a:cubicBezTo>
                      <a:pt x="365" y="582"/>
                      <a:pt x="402" y="575"/>
                      <a:pt x="438" y="559"/>
                    </a:cubicBezTo>
                    <a:cubicBezTo>
                      <a:pt x="588" y="510"/>
                      <a:pt x="663" y="335"/>
                      <a:pt x="601" y="185"/>
                    </a:cubicBezTo>
                    <a:cubicBezTo>
                      <a:pt x="553" y="71"/>
                      <a:pt x="448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32" name="Google Shape;9532;p43"/>
              <p:cNvSpPr/>
              <p:nvPr/>
            </p:nvSpPr>
            <p:spPr>
              <a:xfrm>
                <a:off x="3632850" y="3267500"/>
                <a:ext cx="19225" cy="14425"/>
              </a:xfrm>
              <a:custGeom>
                <a:rect b="b" l="l" r="r" t="t"/>
                <a:pathLst>
                  <a:path extrusionOk="0" h="577" w="769">
                    <a:moveTo>
                      <a:pt x="393" y="0"/>
                    </a:moveTo>
                    <a:cubicBezTo>
                      <a:pt x="383" y="0"/>
                      <a:pt x="373" y="1"/>
                      <a:pt x="363" y="2"/>
                    </a:cubicBezTo>
                    <a:cubicBezTo>
                      <a:pt x="100" y="27"/>
                      <a:pt x="0" y="352"/>
                      <a:pt x="200" y="514"/>
                    </a:cubicBezTo>
                    <a:cubicBezTo>
                      <a:pt x="254" y="557"/>
                      <a:pt x="319" y="577"/>
                      <a:pt x="383" y="577"/>
                    </a:cubicBezTo>
                    <a:cubicBezTo>
                      <a:pt x="470" y="577"/>
                      <a:pt x="555" y="541"/>
                      <a:pt x="613" y="477"/>
                    </a:cubicBezTo>
                    <a:cubicBezTo>
                      <a:pt x="768" y="273"/>
                      <a:pt x="625" y="0"/>
                      <a:pt x="3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33" name="Google Shape;9533;p43"/>
              <p:cNvSpPr/>
              <p:nvPr/>
            </p:nvSpPr>
            <p:spPr>
              <a:xfrm>
                <a:off x="3609425" y="3203375"/>
                <a:ext cx="16225" cy="14550"/>
              </a:xfrm>
              <a:custGeom>
                <a:rect b="b" l="l" r="r" t="t"/>
                <a:pathLst>
                  <a:path extrusionOk="0" h="582" w="649">
                    <a:moveTo>
                      <a:pt x="347" y="1"/>
                    </a:moveTo>
                    <a:cubicBezTo>
                      <a:pt x="263" y="1"/>
                      <a:pt x="181" y="36"/>
                      <a:pt x="125" y="105"/>
                    </a:cubicBezTo>
                    <a:cubicBezTo>
                      <a:pt x="0" y="268"/>
                      <a:pt x="63" y="505"/>
                      <a:pt x="263" y="567"/>
                    </a:cubicBezTo>
                    <a:cubicBezTo>
                      <a:pt x="292" y="577"/>
                      <a:pt x="321" y="581"/>
                      <a:pt x="350" y="581"/>
                    </a:cubicBezTo>
                    <a:cubicBezTo>
                      <a:pt x="514" y="581"/>
                      <a:pt x="648" y="438"/>
                      <a:pt x="637" y="268"/>
                    </a:cubicBezTo>
                    <a:cubicBezTo>
                      <a:pt x="637" y="230"/>
                      <a:pt x="625" y="218"/>
                      <a:pt x="612" y="193"/>
                    </a:cubicBezTo>
                    <a:cubicBezTo>
                      <a:pt x="600" y="143"/>
                      <a:pt x="575" y="105"/>
                      <a:pt x="537" y="68"/>
                    </a:cubicBezTo>
                    <a:cubicBezTo>
                      <a:pt x="482" y="23"/>
                      <a:pt x="414" y="1"/>
                      <a:pt x="3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34" name="Google Shape;9534;p43"/>
              <p:cNvSpPr/>
              <p:nvPr/>
            </p:nvSpPr>
            <p:spPr>
              <a:xfrm>
                <a:off x="3591600" y="3238875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34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85"/>
                      <a:pt x="1" y="247"/>
                      <a:pt x="51" y="397"/>
                    </a:cubicBezTo>
                    <a:cubicBezTo>
                      <a:pt x="98" y="511"/>
                      <a:pt x="203" y="582"/>
                      <a:pt x="317" y="582"/>
                    </a:cubicBezTo>
                    <a:cubicBezTo>
                      <a:pt x="353" y="582"/>
                      <a:pt x="390" y="575"/>
                      <a:pt x="426" y="560"/>
                    </a:cubicBezTo>
                    <a:cubicBezTo>
                      <a:pt x="576" y="497"/>
                      <a:pt x="651" y="335"/>
                      <a:pt x="588" y="185"/>
                    </a:cubicBezTo>
                    <a:cubicBezTo>
                      <a:pt x="550" y="71"/>
                      <a:pt x="447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35" name="Google Shape;9535;p43"/>
              <p:cNvSpPr/>
              <p:nvPr/>
            </p:nvSpPr>
            <p:spPr>
              <a:xfrm>
                <a:off x="3585050" y="3133725"/>
                <a:ext cx="16050" cy="14375"/>
              </a:xfrm>
              <a:custGeom>
                <a:rect b="b" l="l" r="r" t="t"/>
                <a:pathLst>
                  <a:path extrusionOk="0" h="575" w="642">
                    <a:moveTo>
                      <a:pt x="296" y="1"/>
                    </a:moveTo>
                    <a:cubicBezTo>
                      <a:pt x="161" y="1"/>
                      <a:pt x="36" y="107"/>
                      <a:pt x="13" y="254"/>
                    </a:cubicBezTo>
                    <a:cubicBezTo>
                      <a:pt x="0" y="329"/>
                      <a:pt x="13" y="404"/>
                      <a:pt x="63" y="467"/>
                    </a:cubicBezTo>
                    <a:cubicBezTo>
                      <a:pt x="123" y="542"/>
                      <a:pt x="203" y="574"/>
                      <a:pt x="281" y="574"/>
                    </a:cubicBezTo>
                    <a:cubicBezTo>
                      <a:pt x="464" y="574"/>
                      <a:pt x="641" y="401"/>
                      <a:pt x="563" y="192"/>
                    </a:cubicBezTo>
                    <a:cubicBezTo>
                      <a:pt x="563" y="167"/>
                      <a:pt x="550" y="142"/>
                      <a:pt x="525" y="117"/>
                    </a:cubicBezTo>
                    <a:cubicBezTo>
                      <a:pt x="488" y="54"/>
                      <a:pt x="413" y="17"/>
                      <a:pt x="338" y="4"/>
                    </a:cubicBezTo>
                    <a:cubicBezTo>
                      <a:pt x="324" y="2"/>
                      <a:pt x="310" y="1"/>
                      <a:pt x="2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36" name="Google Shape;9536;p43"/>
              <p:cNvSpPr/>
              <p:nvPr/>
            </p:nvSpPr>
            <p:spPr>
              <a:xfrm>
                <a:off x="3571000" y="3179825"/>
                <a:ext cx="16575" cy="14550"/>
              </a:xfrm>
              <a:custGeom>
                <a:rect b="b" l="l" r="r" t="t"/>
                <a:pathLst>
                  <a:path extrusionOk="0" h="582" w="663">
                    <a:moveTo>
                      <a:pt x="335" y="0"/>
                    </a:moveTo>
                    <a:cubicBezTo>
                      <a:pt x="299" y="0"/>
                      <a:pt x="261" y="7"/>
                      <a:pt x="225" y="22"/>
                    </a:cubicBezTo>
                    <a:cubicBezTo>
                      <a:pt x="75" y="85"/>
                      <a:pt x="0" y="247"/>
                      <a:pt x="63" y="397"/>
                    </a:cubicBezTo>
                    <a:cubicBezTo>
                      <a:pt x="110" y="511"/>
                      <a:pt x="215" y="582"/>
                      <a:pt x="329" y="582"/>
                    </a:cubicBezTo>
                    <a:cubicBezTo>
                      <a:pt x="365" y="582"/>
                      <a:pt x="401" y="575"/>
                      <a:pt x="437" y="560"/>
                    </a:cubicBezTo>
                    <a:cubicBezTo>
                      <a:pt x="587" y="497"/>
                      <a:pt x="662" y="335"/>
                      <a:pt x="600" y="185"/>
                    </a:cubicBezTo>
                    <a:cubicBezTo>
                      <a:pt x="562" y="71"/>
                      <a:pt x="452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37" name="Google Shape;9537;p43"/>
              <p:cNvSpPr/>
              <p:nvPr/>
            </p:nvSpPr>
            <p:spPr>
              <a:xfrm>
                <a:off x="3449775" y="3335100"/>
                <a:ext cx="19475" cy="14400"/>
              </a:xfrm>
              <a:custGeom>
                <a:rect b="b" l="l" r="r" t="t"/>
                <a:pathLst>
                  <a:path extrusionOk="0" h="576" w="779">
                    <a:moveTo>
                      <a:pt x="376" y="0"/>
                    </a:moveTo>
                    <a:cubicBezTo>
                      <a:pt x="352" y="0"/>
                      <a:pt x="326" y="3"/>
                      <a:pt x="300" y="10"/>
                    </a:cubicBezTo>
                    <a:cubicBezTo>
                      <a:pt x="0" y="85"/>
                      <a:pt x="13" y="522"/>
                      <a:pt x="325" y="572"/>
                    </a:cubicBezTo>
                    <a:cubicBezTo>
                      <a:pt x="338" y="574"/>
                      <a:pt x="352" y="575"/>
                      <a:pt x="365" y="575"/>
                    </a:cubicBezTo>
                    <a:cubicBezTo>
                      <a:pt x="426" y="575"/>
                      <a:pt x="486" y="553"/>
                      <a:pt x="538" y="522"/>
                    </a:cubicBezTo>
                    <a:cubicBezTo>
                      <a:pt x="778" y="350"/>
                      <a:pt x="641" y="0"/>
                      <a:pt x="3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38" name="Google Shape;9538;p43"/>
              <p:cNvSpPr/>
              <p:nvPr/>
            </p:nvSpPr>
            <p:spPr>
              <a:xfrm>
                <a:off x="3455350" y="3297750"/>
                <a:ext cx="17250" cy="12900"/>
              </a:xfrm>
              <a:custGeom>
                <a:rect b="b" l="l" r="r" t="t"/>
                <a:pathLst>
                  <a:path extrusionOk="0" h="516" w="690">
                    <a:moveTo>
                      <a:pt x="492" y="1"/>
                    </a:moveTo>
                    <a:cubicBezTo>
                      <a:pt x="279" y="1"/>
                      <a:pt x="0" y="286"/>
                      <a:pt x="215" y="454"/>
                    </a:cubicBezTo>
                    <a:cubicBezTo>
                      <a:pt x="267" y="496"/>
                      <a:pt x="328" y="516"/>
                      <a:pt x="388" y="516"/>
                    </a:cubicBezTo>
                    <a:cubicBezTo>
                      <a:pt x="473" y="516"/>
                      <a:pt x="556" y="477"/>
                      <a:pt x="615" y="404"/>
                    </a:cubicBezTo>
                    <a:cubicBezTo>
                      <a:pt x="665" y="342"/>
                      <a:pt x="690" y="267"/>
                      <a:pt x="677" y="192"/>
                    </a:cubicBezTo>
                    <a:cubicBezTo>
                      <a:pt x="677" y="167"/>
                      <a:pt x="665" y="142"/>
                      <a:pt x="665" y="117"/>
                    </a:cubicBezTo>
                    <a:cubicBezTo>
                      <a:pt x="630" y="34"/>
                      <a:pt x="565" y="1"/>
                      <a:pt x="4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39" name="Google Shape;9539;p43"/>
              <p:cNvSpPr/>
              <p:nvPr/>
            </p:nvSpPr>
            <p:spPr>
              <a:xfrm>
                <a:off x="3425725" y="3275300"/>
                <a:ext cx="16025" cy="14225"/>
              </a:xfrm>
              <a:custGeom>
                <a:rect b="b" l="l" r="r" t="t"/>
                <a:pathLst>
                  <a:path extrusionOk="0" h="569" w="641">
                    <a:moveTo>
                      <a:pt x="295" y="0"/>
                    </a:moveTo>
                    <a:cubicBezTo>
                      <a:pt x="163" y="0"/>
                      <a:pt x="30" y="88"/>
                      <a:pt x="0" y="240"/>
                    </a:cubicBezTo>
                    <a:cubicBezTo>
                      <a:pt x="0" y="315"/>
                      <a:pt x="13" y="390"/>
                      <a:pt x="63" y="452"/>
                    </a:cubicBezTo>
                    <a:cubicBezTo>
                      <a:pt x="124" y="534"/>
                      <a:pt x="207" y="568"/>
                      <a:pt x="288" y="568"/>
                    </a:cubicBezTo>
                    <a:cubicBezTo>
                      <a:pt x="468" y="568"/>
                      <a:pt x="640" y="397"/>
                      <a:pt x="562" y="190"/>
                    </a:cubicBezTo>
                    <a:cubicBezTo>
                      <a:pt x="550" y="165"/>
                      <a:pt x="537" y="140"/>
                      <a:pt x="525" y="115"/>
                    </a:cubicBezTo>
                    <a:cubicBezTo>
                      <a:pt x="466" y="37"/>
                      <a:pt x="381" y="0"/>
                      <a:pt x="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40" name="Google Shape;9540;p43"/>
              <p:cNvSpPr/>
              <p:nvPr/>
            </p:nvSpPr>
            <p:spPr>
              <a:xfrm>
                <a:off x="3402225" y="3207950"/>
                <a:ext cx="15775" cy="15050"/>
              </a:xfrm>
              <a:custGeom>
                <a:rect b="b" l="l" r="r" t="t"/>
                <a:pathLst>
                  <a:path extrusionOk="0" h="602" w="631">
                    <a:moveTo>
                      <a:pt x="313" y="1"/>
                    </a:moveTo>
                    <a:cubicBezTo>
                      <a:pt x="157" y="1"/>
                      <a:pt x="0" y="122"/>
                      <a:pt x="15" y="322"/>
                    </a:cubicBezTo>
                    <a:cubicBezTo>
                      <a:pt x="27" y="513"/>
                      <a:pt x="167" y="602"/>
                      <a:pt x="306" y="602"/>
                    </a:cubicBezTo>
                    <a:cubicBezTo>
                      <a:pt x="468" y="602"/>
                      <a:pt x="630" y="481"/>
                      <a:pt x="590" y="259"/>
                    </a:cubicBezTo>
                    <a:cubicBezTo>
                      <a:pt x="590" y="235"/>
                      <a:pt x="578" y="210"/>
                      <a:pt x="578" y="185"/>
                    </a:cubicBezTo>
                    <a:cubicBezTo>
                      <a:pt x="527" y="58"/>
                      <a:pt x="420" y="1"/>
                      <a:pt x="31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41" name="Google Shape;9541;p43"/>
              <p:cNvSpPr/>
              <p:nvPr/>
            </p:nvSpPr>
            <p:spPr>
              <a:xfrm>
                <a:off x="3427125" y="3236175"/>
                <a:ext cx="18800" cy="14575"/>
              </a:xfrm>
              <a:custGeom>
                <a:rect b="b" l="l" r="r" t="t"/>
                <a:pathLst>
                  <a:path extrusionOk="0" h="583" w="752">
                    <a:moveTo>
                      <a:pt x="388" y="1"/>
                    </a:moveTo>
                    <a:cubicBezTo>
                      <a:pt x="61" y="1"/>
                      <a:pt x="1" y="521"/>
                      <a:pt x="356" y="580"/>
                    </a:cubicBezTo>
                    <a:cubicBezTo>
                      <a:pt x="369" y="581"/>
                      <a:pt x="381" y="582"/>
                      <a:pt x="393" y="582"/>
                    </a:cubicBezTo>
                    <a:cubicBezTo>
                      <a:pt x="600" y="582"/>
                      <a:pt x="752" y="382"/>
                      <a:pt x="669" y="193"/>
                    </a:cubicBezTo>
                    <a:cubicBezTo>
                      <a:pt x="669" y="168"/>
                      <a:pt x="656" y="143"/>
                      <a:pt x="631" y="118"/>
                    </a:cubicBezTo>
                    <a:cubicBezTo>
                      <a:pt x="594" y="55"/>
                      <a:pt x="519" y="18"/>
                      <a:pt x="444" y="5"/>
                    </a:cubicBezTo>
                    <a:cubicBezTo>
                      <a:pt x="425" y="2"/>
                      <a:pt x="406" y="1"/>
                      <a:pt x="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42" name="Google Shape;9542;p43"/>
              <p:cNvSpPr/>
              <p:nvPr/>
            </p:nvSpPr>
            <p:spPr>
              <a:xfrm>
                <a:off x="3571325" y="3219750"/>
                <a:ext cx="18325" cy="14750"/>
              </a:xfrm>
              <a:custGeom>
                <a:rect b="b" l="l" r="r" t="t"/>
                <a:pathLst>
                  <a:path extrusionOk="0" h="590" w="733">
                    <a:moveTo>
                      <a:pt x="399" y="0"/>
                    </a:moveTo>
                    <a:cubicBezTo>
                      <a:pt x="194" y="0"/>
                      <a:pt x="0" y="238"/>
                      <a:pt x="162" y="462"/>
                    </a:cubicBezTo>
                    <a:cubicBezTo>
                      <a:pt x="199" y="525"/>
                      <a:pt x="274" y="575"/>
                      <a:pt x="349" y="587"/>
                    </a:cubicBezTo>
                    <a:cubicBezTo>
                      <a:pt x="362" y="589"/>
                      <a:pt x="374" y="589"/>
                      <a:pt x="385" y="589"/>
                    </a:cubicBezTo>
                    <a:cubicBezTo>
                      <a:pt x="591" y="589"/>
                      <a:pt x="733" y="388"/>
                      <a:pt x="662" y="187"/>
                    </a:cubicBezTo>
                    <a:cubicBezTo>
                      <a:pt x="649" y="162"/>
                      <a:pt x="637" y="150"/>
                      <a:pt x="624" y="125"/>
                    </a:cubicBezTo>
                    <a:cubicBezTo>
                      <a:pt x="561" y="37"/>
                      <a:pt x="479" y="0"/>
                      <a:pt x="3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43" name="Google Shape;9543;p43"/>
              <p:cNvSpPr/>
              <p:nvPr/>
            </p:nvSpPr>
            <p:spPr>
              <a:xfrm>
                <a:off x="3505700" y="3205800"/>
                <a:ext cx="17725" cy="14625"/>
              </a:xfrm>
              <a:custGeom>
                <a:rect b="b" l="l" r="r" t="t"/>
                <a:pathLst>
                  <a:path extrusionOk="0" h="585" w="709">
                    <a:moveTo>
                      <a:pt x="357" y="0"/>
                    </a:moveTo>
                    <a:cubicBezTo>
                      <a:pt x="263" y="0"/>
                      <a:pt x="170" y="44"/>
                      <a:pt x="113" y="133"/>
                    </a:cubicBezTo>
                    <a:cubicBezTo>
                      <a:pt x="0" y="321"/>
                      <a:pt x="113" y="545"/>
                      <a:pt x="325" y="570"/>
                    </a:cubicBezTo>
                    <a:lnTo>
                      <a:pt x="325" y="583"/>
                    </a:lnTo>
                    <a:cubicBezTo>
                      <a:pt x="337" y="584"/>
                      <a:pt x="348" y="585"/>
                      <a:pt x="359" y="585"/>
                    </a:cubicBezTo>
                    <a:cubicBezTo>
                      <a:pt x="556" y="585"/>
                      <a:pt x="708" y="384"/>
                      <a:pt x="638" y="183"/>
                    </a:cubicBezTo>
                    <a:cubicBezTo>
                      <a:pt x="625" y="158"/>
                      <a:pt x="613" y="146"/>
                      <a:pt x="600" y="121"/>
                    </a:cubicBezTo>
                    <a:cubicBezTo>
                      <a:pt x="539" y="41"/>
                      <a:pt x="447" y="0"/>
                      <a:pt x="3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44" name="Google Shape;9544;p43"/>
              <p:cNvSpPr/>
              <p:nvPr/>
            </p:nvSpPr>
            <p:spPr>
              <a:xfrm>
                <a:off x="3524975" y="3274975"/>
                <a:ext cx="16200" cy="11750"/>
              </a:xfrm>
              <a:custGeom>
                <a:rect b="b" l="l" r="r" t="t"/>
                <a:pathLst>
                  <a:path extrusionOk="0" h="470" w="648">
                    <a:moveTo>
                      <a:pt x="313" y="1"/>
                    </a:moveTo>
                    <a:cubicBezTo>
                      <a:pt x="181" y="1"/>
                      <a:pt x="52" y="88"/>
                      <a:pt x="29" y="240"/>
                    </a:cubicBezTo>
                    <a:cubicBezTo>
                      <a:pt x="1" y="398"/>
                      <a:pt x="135" y="469"/>
                      <a:pt x="280" y="469"/>
                    </a:cubicBezTo>
                    <a:cubicBezTo>
                      <a:pt x="456" y="469"/>
                      <a:pt x="648" y="363"/>
                      <a:pt x="579" y="178"/>
                    </a:cubicBezTo>
                    <a:cubicBezTo>
                      <a:pt x="566" y="153"/>
                      <a:pt x="554" y="140"/>
                      <a:pt x="541" y="115"/>
                    </a:cubicBezTo>
                    <a:cubicBezTo>
                      <a:pt x="483" y="37"/>
                      <a:pt x="397" y="1"/>
                      <a:pt x="31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45" name="Google Shape;9545;p43"/>
              <p:cNvSpPr/>
              <p:nvPr/>
            </p:nvSpPr>
            <p:spPr>
              <a:xfrm>
                <a:off x="3461925" y="3256550"/>
                <a:ext cx="18025" cy="14725"/>
              </a:xfrm>
              <a:custGeom>
                <a:rect b="b" l="l" r="r" t="t"/>
                <a:pathLst>
                  <a:path extrusionOk="0" h="589" w="721">
                    <a:moveTo>
                      <a:pt x="374" y="1"/>
                    </a:moveTo>
                    <a:cubicBezTo>
                      <a:pt x="182" y="1"/>
                      <a:pt x="0" y="208"/>
                      <a:pt x="114" y="427"/>
                    </a:cubicBezTo>
                    <a:cubicBezTo>
                      <a:pt x="175" y="540"/>
                      <a:pt x="272" y="588"/>
                      <a:pt x="367" y="588"/>
                    </a:cubicBezTo>
                    <a:cubicBezTo>
                      <a:pt x="547" y="588"/>
                      <a:pt x="721" y="418"/>
                      <a:pt x="639" y="190"/>
                    </a:cubicBezTo>
                    <a:cubicBezTo>
                      <a:pt x="639" y="165"/>
                      <a:pt x="626" y="153"/>
                      <a:pt x="602" y="128"/>
                    </a:cubicBezTo>
                    <a:cubicBezTo>
                      <a:pt x="538" y="38"/>
                      <a:pt x="455" y="1"/>
                      <a:pt x="3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46" name="Google Shape;9546;p43"/>
              <p:cNvSpPr/>
              <p:nvPr/>
            </p:nvSpPr>
            <p:spPr>
              <a:xfrm>
                <a:off x="3433800" y="3190325"/>
                <a:ext cx="18050" cy="14500"/>
              </a:xfrm>
              <a:custGeom>
                <a:rect b="b" l="l" r="r" t="t"/>
                <a:pathLst>
                  <a:path extrusionOk="0" h="580" w="722">
                    <a:moveTo>
                      <a:pt x="374" y="1"/>
                    </a:moveTo>
                    <a:cubicBezTo>
                      <a:pt x="182" y="1"/>
                      <a:pt x="0" y="208"/>
                      <a:pt x="114" y="427"/>
                    </a:cubicBezTo>
                    <a:cubicBezTo>
                      <a:pt x="174" y="534"/>
                      <a:pt x="269" y="580"/>
                      <a:pt x="363" y="580"/>
                    </a:cubicBezTo>
                    <a:cubicBezTo>
                      <a:pt x="544" y="580"/>
                      <a:pt x="721" y="412"/>
                      <a:pt x="639" y="190"/>
                    </a:cubicBezTo>
                    <a:cubicBezTo>
                      <a:pt x="639" y="165"/>
                      <a:pt x="627" y="140"/>
                      <a:pt x="602" y="127"/>
                    </a:cubicBezTo>
                    <a:cubicBezTo>
                      <a:pt x="539" y="38"/>
                      <a:pt x="455" y="1"/>
                      <a:pt x="3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47" name="Google Shape;9547;p43"/>
              <p:cNvSpPr/>
              <p:nvPr/>
            </p:nvSpPr>
            <p:spPr>
              <a:xfrm>
                <a:off x="3486000" y="3321025"/>
                <a:ext cx="15675" cy="14425"/>
              </a:xfrm>
              <a:custGeom>
                <a:rect b="b" l="l" r="r" t="t"/>
                <a:pathLst>
                  <a:path extrusionOk="0" h="577" w="627">
                    <a:moveTo>
                      <a:pt x="300" y="1"/>
                    </a:moveTo>
                    <a:cubicBezTo>
                      <a:pt x="170" y="1"/>
                      <a:pt x="39" y="85"/>
                      <a:pt x="13" y="248"/>
                    </a:cubicBezTo>
                    <a:cubicBezTo>
                      <a:pt x="1" y="323"/>
                      <a:pt x="26" y="398"/>
                      <a:pt x="63" y="460"/>
                    </a:cubicBezTo>
                    <a:cubicBezTo>
                      <a:pt x="124" y="541"/>
                      <a:pt x="208" y="577"/>
                      <a:pt x="290" y="577"/>
                    </a:cubicBezTo>
                    <a:cubicBezTo>
                      <a:pt x="461" y="577"/>
                      <a:pt x="626" y="425"/>
                      <a:pt x="576" y="223"/>
                    </a:cubicBezTo>
                    <a:cubicBezTo>
                      <a:pt x="540" y="73"/>
                      <a:pt x="420" y="1"/>
                      <a:pt x="3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48" name="Google Shape;9548;p43"/>
              <p:cNvSpPr/>
              <p:nvPr/>
            </p:nvSpPr>
            <p:spPr>
              <a:xfrm>
                <a:off x="3543525" y="3148525"/>
                <a:ext cx="18600" cy="14475"/>
              </a:xfrm>
              <a:custGeom>
                <a:rect b="b" l="l" r="r" t="t"/>
                <a:pathLst>
                  <a:path extrusionOk="0" h="579" w="744">
                    <a:moveTo>
                      <a:pt x="408" y="0"/>
                    </a:moveTo>
                    <a:cubicBezTo>
                      <a:pt x="200" y="0"/>
                      <a:pt x="0" y="238"/>
                      <a:pt x="162" y="462"/>
                    </a:cubicBezTo>
                    <a:cubicBezTo>
                      <a:pt x="212" y="525"/>
                      <a:pt x="274" y="575"/>
                      <a:pt x="362" y="575"/>
                    </a:cubicBezTo>
                    <a:cubicBezTo>
                      <a:pt x="378" y="577"/>
                      <a:pt x="395" y="579"/>
                      <a:pt x="411" y="579"/>
                    </a:cubicBezTo>
                    <a:cubicBezTo>
                      <a:pt x="600" y="579"/>
                      <a:pt x="743" y="383"/>
                      <a:pt x="674" y="187"/>
                    </a:cubicBezTo>
                    <a:cubicBezTo>
                      <a:pt x="662" y="162"/>
                      <a:pt x="649" y="150"/>
                      <a:pt x="637" y="125"/>
                    </a:cubicBezTo>
                    <a:cubicBezTo>
                      <a:pt x="573" y="37"/>
                      <a:pt x="490" y="0"/>
                      <a:pt x="4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49" name="Google Shape;9549;p43"/>
              <p:cNvSpPr/>
              <p:nvPr/>
            </p:nvSpPr>
            <p:spPr>
              <a:xfrm>
                <a:off x="3609475" y="3163100"/>
                <a:ext cx="17975" cy="14525"/>
              </a:xfrm>
              <a:custGeom>
                <a:rect b="b" l="l" r="r" t="t"/>
                <a:pathLst>
                  <a:path extrusionOk="0" h="581" w="719">
                    <a:moveTo>
                      <a:pt x="372" y="1"/>
                    </a:moveTo>
                    <a:cubicBezTo>
                      <a:pt x="155" y="1"/>
                      <a:pt x="1" y="256"/>
                      <a:pt x="148" y="466"/>
                    </a:cubicBezTo>
                    <a:cubicBezTo>
                      <a:pt x="186" y="529"/>
                      <a:pt x="261" y="566"/>
                      <a:pt x="336" y="579"/>
                    </a:cubicBezTo>
                    <a:cubicBezTo>
                      <a:pt x="348" y="580"/>
                      <a:pt x="360" y="581"/>
                      <a:pt x="371" y="581"/>
                    </a:cubicBezTo>
                    <a:cubicBezTo>
                      <a:pt x="577" y="581"/>
                      <a:pt x="719" y="380"/>
                      <a:pt x="648" y="179"/>
                    </a:cubicBezTo>
                    <a:cubicBezTo>
                      <a:pt x="623" y="117"/>
                      <a:pt x="560" y="54"/>
                      <a:pt x="498" y="29"/>
                    </a:cubicBezTo>
                    <a:cubicBezTo>
                      <a:pt x="455" y="9"/>
                      <a:pt x="412" y="1"/>
                      <a:pt x="3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50" name="Google Shape;9550;p43"/>
              <p:cNvSpPr/>
              <p:nvPr/>
            </p:nvSpPr>
            <p:spPr>
              <a:xfrm>
                <a:off x="3638775" y="3234675"/>
                <a:ext cx="19725" cy="14450"/>
              </a:xfrm>
              <a:custGeom>
                <a:rect b="b" l="l" r="r" t="t"/>
                <a:pathLst>
                  <a:path extrusionOk="0" h="578" w="789">
                    <a:moveTo>
                      <a:pt x="389" y="1"/>
                    </a:moveTo>
                    <a:cubicBezTo>
                      <a:pt x="36" y="1"/>
                      <a:pt x="0" y="529"/>
                      <a:pt x="363" y="578"/>
                    </a:cubicBezTo>
                    <a:lnTo>
                      <a:pt x="363" y="565"/>
                    </a:lnTo>
                    <a:cubicBezTo>
                      <a:pt x="376" y="566"/>
                      <a:pt x="388" y="567"/>
                      <a:pt x="400" y="567"/>
                    </a:cubicBezTo>
                    <a:cubicBezTo>
                      <a:pt x="730" y="567"/>
                      <a:pt x="789" y="75"/>
                      <a:pt x="451" y="3"/>
                    </a:cubicBezTo>
                    <a:lnTo>
                      <a:pt x="426" y="3"/>
                    </a:lnTo>
                    <a:cubicBezTo>
                      <a:pt x="413" y="2"/>
                      <a:pt x="401" y="1"/>
                      <a:pt x="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51" name="Google Shape;9551;p43"/>
              <p:cNvSpPr/>
              <p:nvPr/>
            </p:nvSpPr>
            <p:spPr>
              <a:xfrm>
                <a:off x="3601300" y="3279025"/>
                <a:ext cx="16575" cy="14550"/>
              </a:xfrm>
              <a:custGeom>
                <a:rect b="b" l="l" r="r" t="t"/>
                <a:pathLst>
                  <a:path extrusionOk="0" h="582" w="663">
                    <a:moveTo>
                      <a:pt x="320" y="0"/>
                    </a:moveTo>
                    <a:cubicBezTo>
                      <a:pt x="288" y="0"/>
                      <a:pt x="256" y="5"/>
                      <a:pt x="225" y="16"/>
                    </a:cubicBezTo>
                    <a:cubicBezTo>
                      <a:pt x="75" y="78"/>
                      <a:pt x="0" y="253"/>
                      <a:pt x="63" y="391"/>
                    </a:cubicBezTo>
                    <a:cubicBezTo>
                      <a:pt x="102" y="509"/>
                      <a:pt x="220" y="581"/>
                      <a:pt x="342" y="581"/>
                    </a:cubicBezTo>
                    <a:cubicBezTo>
                      <a:pt x="374" y="581"/>
                      <a:pt x="406" y="576"/>
                      <a:pt x="438" y="566"/>
                    </a:cubicBezTo>
                    <a:cubicBezTo>
                      <a:pt x="588" y="503"/>
                      <a:pt x="663" y="341"/>
                      <a:pt x="600" y="191"/>
                    </a:cubicBezTo>
                    <a:cubicBezTo>
                      <a:pt x="551" y="72"/>
                      <a:pt x="439" y="0"/>
                      <a:pt x="3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52" name="Google Shape;9552;p43"/>
              <p:cNvSpPr/>
              <p:nvPr/>
            </p:nvSpPr>
            <p:spPr>
              <a:xfrm>
                <a:off x="3478050" y="3364025"/>
                <a:ext cx="18250" cy="15250"/>
              </a:xfrm>
              <a:custGeom>
                <a:rect b="b" l="l" r="r" t="t"/>
                <a:pathLst>
                  <a:path extrusionOk="0" h="610" w="730">
                    <a:moveTo>
                      <a:pt x="351" y="1"/>
                    </a:moveTo>
                    <a:cubicBezTo>
                      <a:pt x="167" y="1"/>
                      <a:pt x="0" y="185"/>
                      <a:pt x="81" y="402"/>
                    </a:cubicBezTo>
                    <a:cubicBezTo>
                      <a:pt x="127" y="549"/>
                      <a:pt x="235" y="610"/>
                      <a:pt x="345" y="610"/>
                    </a:cubicBezTo>
                    <a:cubicBezTo>
                      <a:pt x="534" y="610"/>
                      <a:pt x="730" y="427"/>
                      <a:pt x="619" y="190"/>
                    </a:cubicBezTo>
                    <a:cubicBezTo>
                      <a:pt x="607" y="155"/>
                      <a:pt x="584" y="119"/>
                      <a:pt x="550" y="84"/>
                    </a:cubicBezTo>
                    <a:lnTo>
                      <a:pt x="550" y="84"/>
                    </a:lnTo>
                    <a:cubicBezTo>
                      <a:pt x="552" y="86"/>
                      <a:pt x="554" y="88"/>
                      <a:pt x="556" y="90"/>
                    </a:cubicBezTo>
                    <a:lnTo>
                      <a:pt x="544" y="77"/>
                    </a:lnTo>
                    <a:lnTo>
                      <a:pt x="544" y="77"/>
                    </a:lnTo>
                    <a:cubicBezTo>
                      <a:pt x="546" y="80"/>
                      <a:pt x="548" y="82"/>
                      <a:pt x="550" y="84"/>
                    </a:cubicBezTo>
                    <a:lnTo>
                      <a:pt x="550" y="84"/>
                    </a:lnTo>
                    <a:cubicBezTo>
                      <a:pt x="490" y="26"/>
                      <a:pt x="419" y="1"/>
                      <a:pt x="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53" name="Google Shape;9553;p43"/>
              <p:cNvSpPr/>
              <p:nvPr/>
            </p:nvSpPr>
            <p:spPr>
              <a:xfrm>
                <a:off x="3589725" y="3311350"/>
                <a:ext cx="17750" cy="14600"/>
              </a:xfrm>
              <a:custGeom>
                <a:rect b="b" l="l" r="r" t="t"/>
                <a:pathLst>
                  <a:path extrusionOk="0" h="584" w="710">
                    <a:moveTo>
                      <a:pt x="360" y="0"/>
                    </a:moveTo>
                    <a:cubicBezTo>
                      <a:pt x="324" y="0"/>
                      <a:pt x="287" y="7"/>
                      <a:pt x="251" y="22"/>
                    </a:cubicBezTo>
                    <a:cubicBezTo>
                      <a:pt x="13" y="110"/>
                      <a:pt x="1" y="447"/>
                      <a:pt x="238" y="560"/>
                    </a:cubicBezTo>
                    <a:cubicBezTo>
                      <a:pt x="277" y="576"/>
                      <a:pt x="315" y="583"/>
                      <a:pt x="352" y="583"/>
                    </a:cubicBezTo>
                    <a:cubicBezTo>
                      <a:pt x="547" y="583"/>
                      <a:pt x="710" y="384"/>
                      <a:pt x="626" y="185"/>
                    </a:cubicBezTo>
                    <a:cubicBezTo>
                      <a:pt x="578" y="71"/>
                      <a:pt x="473" y="0"/>
                      <a:pt x="3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54" name="Google Shape;9554;p43"/>
              <p:cNvSpPr/>
              <p:nvPr/>
            </p:nvSpPr>
            <p:spPr>
              <a:xfrm>
                <a:off x="3443300" y="3159275"/>
                <a:ext cx="17975" cy="14525"/>
              </a:xfrm>
              <a:custGeom>
                <a:rect b="b" l="l" r="r" t="t"/>
                <a:pathLst>
                  <a:path extrusionOk="0" h="581" w="719">
                    <a:moveTo>
                      <a:pt x="347" y="1"/>
                    </a:moveTo>
                    <a:cubicBezTo>
                      <a:pt x="171" y="1"/>
                      <a:pt x="0" y="155"/>
                      <a:pt x="72" y="369"/>
                    </a:cubicBezTo>
                    <a:cubicBezTo>
                      <a:pt x="114" y="519"/>
                      <a:pt x="223" y="581"/>
                      <a:pt x="335" y="581"/>
                    </a:cubicBezTo>
                    <a:cubicBezTo>
                      <a:pt x="524" y="581"/>
                      <a:pt x="719" y="405"/>
                      <a:pt x="609" y="170"/>
                    </a:cubicBezTo>
                    <a:cubicBezTo>
                      <a:pt x="550" y="51"/>
                      <a:pt x="448" y="1"/>
                      <a:pt x="3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55" name="Google Shape;9555;p43"/>
              <p:cNvSpPr/>
              <p:nvPr/>
            </p:nvSpPr>
            <p:spPr>
              <a:xfrm>
                <a:off x="3555375" y="3115225"/>
                <a:ext cx="17150" cy="14475"/>
              </a:xfrm>
              <a:custGeom>
                <a:rect b="b" l="l" r="r" t="t"/>
                <a:pathLst>
                  <a:path extrusionOk="0" h="579" w="686">
                    <a:moveTo>
                      <a:pt x="327" y="1"/>
                    </a:moveTo>
                    <a:cubicBezTo>
                      <a:pt x="294" y="1"/>
                      <a:pt x="260" y="7"/>
                      <a:pt x="225" y="20"/>
                    </a:cubicBezTo>
                    <a:cubicBezTo>
                      <a:pt x="75" y="82"/>
                      <a:pt x="0" y="244"/>
                      <a:pt x="63" y="394"/>
                    </a:cubicBezTo>
                    <a:cubicBezTo>
                      <a:pt x="108" y="516"/>
                      <a:pt x="218" y="579"/>
                      <a:pt x="331" y="579"/>
                    </a:cubicBezTo>
                    <a:cubicBezTo>
                      <a:pt x="437" y="579"/>
                      <a:pt x="545" y="523"/>
                      <a:pt x="600" y="407"/>
                    </a:cubicBezTo>
                    <a:cubicBezTo>
                      <a:pt x="685" y="204"/>
                      <a:pt x="524" y="1"/>
                      <a:pt x="3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56" name="Google Shape;9556;p43"/>
              <p:cNvSpPr/>
              <p:nvPr/>
            </p:nvSpPr>
            <p:spPr>
              <a:xfrm>
                <a:off x="3405725" y="3173875"/>
                <a:ext cx="14950" cy="14250"/>
              </a:xfrm>
              <a:custGeom>
                <a:rect b="b" l="l" r="r" t="t"/>
                <a:pathLst>
                  <a:path extrusionOk="0" h="570" w="598">
                    <a:moveTo>
                      <a:pt x="290" y="1"/>
                    </a:moveTo>
                    <a:cubicBezTo>
                      <a:pt x="155" y="1"/>
                      <a:pt x="19" y="89"/>
                      <a:pt x="0" y="260"/>
                    </a:cubicBezTo>
                    <a:cubicBezTo>
                      <a:pt x="0" y="298"/>
                      <a:pt x="0" y="348"/>
                      <a:pt x="25" y="385"/>
                    </a:cubicBezTo>
                    <a:cubicBezTo>
                      <a:pt x="71" y="512"/>
                      <a:pt x="177" y="569"/>
                      <a:pt x="283" y="569"/>
                    </a:cubicBezTo>
                    <a:cubicBezTo>
                      <a:pt x="439" y="569"/>
                      <a:pt x="597" y="448"/>
                      <a:pt x="575" y="248"/>
                    </a:cubicBezTo>
                    <a:cubicBezTo>
                      <a:pt x="551" y="82"/>
                      <a:pt x="421" y="1"/>
                      <a:pt x="2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57" name="Google Shape;9557;p43"/>
              <p:cNvSpPr/>
              <p:nvPr/>
            </p:nvSpPr>
            <p:spPr>
              <a:xfrm>
                <a:off x="3446500" y="3372000"/>
                <a:ext cx="17675" cy="15025"/>
              </a:xfrm>
              <a:custGeom>
                <a:rect b="b" l="l" r="r" t="t"/>
                <a:pathLst>
                  <a:path extrusionOk="0" h="601" w="707">
                    <a:moveTo>
                      <a:pt x="390" y="1"/>
                    </a:moveTo>
                    <a:cubicBezTo>
                      <a:pt x="197" y="1"/>
                      <a:pt x="0" y="183"/>
                      <a:pt x="119" y="421"/>
                    </a:cubicBezTo>
                    <a:cubicBezTo>
                      <a:pt x="156" y="521"/>
                      <a:pt x="244" y="596"/>
                      <a:pt x="356" y="596"/>
                    </a:cubicBezTo>
                    <a:cubicBezTo>
                      <a:pt x="371" y="599"/>
                      <a:pt x="384" y="601"/>
                      <a:pt x="398" y="601"/>
                    </a:cubicBezTo>
                    <a:cubicBezTo>
                      <a:pt x="429" y="601"/>
                      <a:pt x="458" y="592"/>
                      <a:pt x="494" y="583"/>
                    </a:cubicBezTo>
                    <a:cubicBezTo>
                      <a:pt x="644" y="521"/>
                      <a:pt x="706" y="358"/>
                      <a:pt x="656" y="208"/>
                    </a:cubicBezTo>
                    <a:cubicBezTo>
                      <a:pt x="610" y="62"/>
                      <a:pt x="501" y="1"/>
                      <a:pt x="3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58" name="Google Shape;9558;p43"/>
              <p:cNvSpPr/>
              <p:nvPr/>
            </p:nvSpPr>
            <p:spPr>
              <a:xfrm>
                <a:off x="3738750" y="3227075"/>
                <a:ext cx="15800" cy="14625"/>
              </a:xfrm>
              <a:custGeom>
                <a:rect b="b" l="l" r="r" t="t"/>
                <a:pathLst>
                  <a:path extrusionOk="0" h="585" w="632">
                    <a:moveTo>
                      <a:pt x="314" y="0"/>
                    </a:moveTo>
                    <a:cubicBezTo>
                      <a:pt x="234" y="0"/>
                      <a:pt x="156" y="33"/>
                      <a:pt x="101" y="107"/>
                    </a:cubicBezTo>
                    <a:cubicBezTo>
                      <a:pt x="1" y="232"/>
                      <a:pt x="13" y="419"/>
                      <a:pt x="138" y="519"/>
                    </a:cubicBezTo>
                    <a:cubicBezTo>
                      <a:pt x="193" y="564"/>
                      <a:pt x="256" y="584"/>
                      <a:pt x="318" y="584"/>
                    </a:cubicBezTo>
                    <a:cubicBezTo>
                      <a:pt x="479" y="584"/>
                      <a:pt x="631" y="447"/>
                      <a:pt x="613" y="257"/>
                    </a:cubicBezTo>
                    <a:cubicBezTo>
                      <a:pt x="589" y="99"/>
                      <a:pt x="450" y="0"/>
                      <a:pt x="3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59" name="Google Shape;9559;p43"/>
              <p:cNvSpPr/>
              <p:nvPr/>
            </p:nvSpPr>
            <p:spPr>
              <a:xfrm>
                <a:off x="3775925" y="3206450"/>
                <a:ext cx="18300" cy="14600"/>
              </a:xfrm>
              <a:custGeom>
                <a:rect b="b" l="l" r="r" t="t"/>
                <a:pathLst>
                  <a:path extrusionOk="0" h="584" w="732">
                    <a:moveTo>
                      <a:pt x="350" y="1"/>
                    </a:moveTo>
                    <a:cubicBezTo>
                      <a:pt x="254" y="1"/>
                      <a:pt x="159" y="47"/>
                      <a:pt x="101" y="145"/>
                    </a:cubicBezTo>
                    <a:cubicBezTo>
                      <a:pt x="1" y="319"/>
                      <a:pt x="101" y="544"/>
                      <a:pt x="313" y="582"/>
                    </a:cubicBezTo>
                    <a:cubicBezTo>
                      <a:pt x="324" y="583"/>
                      <a:pt x="335" y="584"/>
                      <a:pt x="345" y="584"/>
                    </a:cubicBezTo>
                    <a:cubicBezTo>
                      <a:pt x="578" y="584"/>
                      <a:pt x="732" y="323"/>
                      <a:pt x="588" y="120"/>
                    </a:cubicBezTo>
                    <a:cubicBezTo>
                      <a:pt x="528" y="41"/>
                      <a:pt x="439" y="1"/>
                      <a:pt x="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60" name="Google Shape;9560;p43"/>
              <p:cNvSpPr/>
              <p:nvPr/>
            </p:nvSpPr>
            <p:spPr>
              <a:xfrm>
                <a:off x="3709025" y="3193450"/>
                <a:ext cx="18275" cy="14500"/>
              </a:xfrm>
              <a:custGeom>
                <a:rect b="b" l="l" r="r" t="t"/>
                <a:pathLst>
                  <a:path extrusionOk="0" h="580" w="731">
                    <a:moveTo>
                      <a:pt x="384" y="1"/>
                    </a:moveTo>
                    <a:cubicBezTo>
                      <a:pt x="189" y="1"/>
                      <a:pt x="1" y="208"/>
                      <a:pt x="115" y="427"/>
                    </a:cubicBezTo>
                    <a:cubicBezTo>
                      <a:pt x="175" y="534"/>
                      <a:pt x="271" y="579"/>
                      <a:pt x="367" y="579"/>
                    </a:cubicBezTo>
                    <a:cubicBezTo>
                      <a:pt x="550" y="579"/>
                      <a:pt x="730" y="412"/>
                      <a:pt x="640" y="190"/>
                    </a:cubicBezTo>
                    <a:cubicBezTo>
                      <a:pt x="640" y="165"/>
                      <a:pt x="627" y="140"/>
                      <a:pt x="615" y="127"/>
                    </a:cubicBezTo>
                    <a:cubicBezTo>
                      <a:pt x="552" y="38"/>
                      <a:pt x="467" y="1"/>
                      <a:pt x="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61" name="Google Shape;9561;p43"/>
              <p:cNvSpPr/>
              <p:nvPr/>
            </p:nvSpPr>
            <p:spPr>
              <a:xfrm>
                <a:off x="3720500" y="3154375"/>
                <a:ext cx="15150" cy="14625"/>
              </a:xfrm>
              <a:custGeom>
                <a:rect b="b" l="l" r="r" t="t"/>
                <a:pathLst>
                  <a:path extrusionOk="0" h="585" w="606">
                    <a:moveTo>
                      <a:pt x="303" y="1"/>
                    </a:moveTo>
                    <a:cubicBezTo>
                      <a:pt x="146" y="1"/>
                      <a:pt x="0" y="138"/>
                      <a:pt x="18" y="328"/>
                    </a:cubicBezTo>
                    <a:cubicBezTo>
                      <a:pt x="34" y="486"/>
                      <a:pt x="170" y="584"/>
                      <a:pt x="309" y="584"/>
                    </a:cubicBezTo>
                    <a:cubicBezTo>
                      <a:pt x="390" y="584"/>
                      <a:pt x="471" y="551"/>
                      <a:pt x="531" y="478"/>
                    </a:cubicBezTo>
                    <a:cubicBezTo>
                      <a:pt x="581" y="416"/>
                      <a:pt x="606" y="341"/>
                      <a:pt x="593" y="266"/>
                    </a:cubicBezTo>
                    <a:cubicBezTo>
                      <a:pt x="593" y="241"/>
                      <a:pt x="581" y="216"/>
                      <a:pt x="568" y="191"/>
                    </a:cubicBezTo>
                    <a:cubicBezTo>
                      <a:pt x="556" y="141"/>
                      <a:pt x="531" y="103"/>
                      <a:pt x="481" y="66"/>
                    </a:cubicBezTo>
                    <a:cubicBezTo>
                      <a:pt x="426" y="21"/>
                      <a:pt x="364" y="1"/>
                      <a:pt x="3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62" name="Google Shape;9562;p43"/>
              <p:cNvSpPr/>
              <p:nvPr/>
            </p:nvSpPr>
            <p:spPr>
              <a:xfrm>
                <a:off x="3755000" y="3153775"/>
                <a:ext cx="17425" cy="14475"/>
              </a:xfrm>
              <a:custGeom>
                <a:rect b="b" l="l" r="r" t="t"/>
                <a:pathLst>
                  <a:path extrusionOk="0" h="579" w="697">
                    <a:moveTo>
                      <a:pt x="356" y="0"/>
                    </a:moveTo>
                    <a:cubicBezTo>
                      <a:pt x="260" y="0"/>
                      <a:pt x="166" y="47"/>
                      <a:pt x="113" y="140"/>
                    </a:cubicBezTo>
                    <a:cubicBezTo>
                      <a:pt x="1" y="315"/>
                      <a:pt x="113" y="539"/>
                      <a:pt x="313" y="577"/>
                    </a:cubicBezTo>
                    <a:cubicBezTo>
                      <a:pt x="325" y="578"/>
                      <a:pt x="336" y="579"/>
                      <a:pt x="347" y="579"/>
                    </a:cubicBezTo>
                    <a:cubicBezTo>
                      <a:pt x="544" y="579"/>
                      <a:pt x="696" y="379"/>
                      <a:pt x="625" y="190"/>
                    </a:cubicBezTo>
                    <a:cubicBezTo>
                      <a:pt x="613" y="165"/>
                      <a:pt x="600" y="140"/>
                      <a:pt x="588" y="115"/>
                    </a:cubicBezTo>
                    <a:cubicBezTo>
                      <a:pt x="529" y="38"/>
                      <a:pt x="442" y="0"/>
                      <a:pt x="3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63" name="Google Shape;9563;p43"/>
              <p:cNvSpPr/>
              <p:nvPr/>
            </p:nvSpPr>
            <p:spPr>
              <a:xfrm>
                <a:off x="3788750" y="3173125"/>
                <a:ext cx="16275" cy="14525"/>
              </a:xfrm>
              <a:custGeom>
                <a:rect b="b" l="l" r="r" t="t"/>
                <a:pathLst>
                  <a:path extrusionOk="0" h="581" w="651">
                    <a:moveTo>
                      <a:pt x="320" y="0"/>
                    </a:moveTo>
                    <a:cubicBezTo>
                      <a:pt x="288" y="0"/>
                      <a:pt x="256" y="5"/>
                      <a:pt x="225" y="15"/>
                    </a:cubicBezTo>
                    <a:cubicBezTo>
                      <a:pt x="75" y="78"/>
                      <a:pt x="0" y="240"/>
                      <a:pt x="63" y="390"/>
                    </a:cubicBezTo>
                    <a:cubicBezTo>
                      <a:pt x="102" y="509"/>
                      <a:pt x="220" y="581"/>
                      <a:pt x="342" y="581"/>
                    </a:cubicBezTo>
                    <a:cubicBezTo>
                      <a:pt x="374" y="581"/>
                      <a:pt x="406" y="576"/>
                      <a:pt x="438" y="565"/>
                    </a:cubicBezTo>
                    <a:cubicBezTo>
                      <a:pt x="575" y="503"/>
                      <a:pt x="650" y="340"/>
                      <a:pt x="600" y="190"/>
                    </a:cubicBezTo>
                    <a:cubicBezTo>
                      <a:pt x="551" y="72"/>
                      <a:pt x="439" y="0"/>
                      <a:pt x="3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64" name="Google Shape;9564;p43"/>
              <p:cNvSpPr/>
              <p:nvPr/>
            </p:nvSpPr>
            <p:spPr>
              <a:xfrm>
                <a:off x="3694750" y="3093725"/>
                <a:ext cx="18725" cy="14625"/>
              </a:xfrm>
              <a:custGeom>
                <a:rect b="b" l="l" r="r" t="t"/>
                <a:pathLst>
                  <a:path extrusionOk="0" h="585" w="749">
                    <a:moveTo>
                      <a:pt x="395" y="0"/>
                    </a:moveTo>
                    <a:cubicBezTo>
                      <a:pt x="130" y="0"/>
                      <a:pt x="1" y="341"/>
                      <a:pt x="224" y="517"/>
                    </a:cubicBezTo>
                    <a:cubicBezTo>
                      <a:pt x="280" y="564"/>
                      <a:pt x="342" y="584"/>
                      <a:pt x="402" y="584"/>
                    </a:cubicBezTo>
                    <a:cubicBezTo>
                      <a:pt x="584" y="584"/>
                      <a:pt x="749" y="399"/>
                      <a:pt x="674" y="192"/>
                    </a:cubicBezTo>
                    <a:cubicBezTo>
                      <a:pt x="636" y="92"/>
                      <a:pt x="549" y="17"/>
                      <a:pt x="449" y="5"/>
                    </a:cubicBezTo>
                    <a:cubicBezTo>
                      <a:pt x="430" y="2"/>
                      <a:pt x="412" y="0"/>
                      <a:pt x="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65" name="Google Shape;9565;p43"/>
              <p:cNvSpPr/>
              <p:nvPr/>
            </p:nvSpPr>
            <p:spPr>
              <a:xfrm>
                <a:off x="3734700" y="3082025"/>
                <a:ext cx="15775" cy="14400"/>
              </a:xfrm>
              <a:custGeom>
                <a:rect b="b" l="l" r="r" t="t"/>
                <a:pathLst>
                  <a:path extrusionOk="0" h="576" w="631">
                    <a:moveTo>
                      <a:pt x="327" y="1"/>
                    </a:moveTo>
                    <a:cubicBezTo>
                      <a:pt x="245" y="1"/>
                      <a:pt x="161" y="35"/>
                      <a:pt x="100" y="110"/>
                    </a:cubicBezTo>
                    <a:cubicBezTo>
                      <a:pt x="0" y="235"/>
                      <a:pt x="13" y="410"/>
                      <a:pt x="138" y="510"/>
                    </a:cubicBezTo>
                    <a:cubicBezTo>
                      <a:pt x="193" y="555"/>
                      <a:pt x="257" y="576"/>
                      <a:pt x="319" y="576"/>
                    </a:cubicBezTo>
                    <a:cubicBezTo>
                      <a:pt x="479" y="576"/>
                      <a:pt x="631" y="441"/>
                      <a:pt x="613" y="260"/>
                    </a:cubicBezTo>
                    <a:cubicBezTo>
                      <a:pt x="597" y="96"/>
                      <a:pt x="464" y="1"/>
                      <a:pt x="3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66" name="Google Shape;9566;p43"/>
              <p:cNvSpPr/>
              <p:nvPr/>
            </p:nvSpPr>
            <p:spPr>
              <a:xfrm>
                <a:off x="3682525" y="3126850"/>
                <a:ext cx="19500" cy="14975"/>
              </a:xfrm>
              <a:custGeom>
                <a:rect b="b" l="l" r="r" t="t"/>
                <a:pathLst>
                  <a:path extrusionOk="0" h="599" w="780">
                    <a:moveTo>
                      <a:pt x="322" y="0"/>
                    </a:moveTo>
                    <a:cubicBezTo>
                      <a:pt x="238" y="0"/>
                      <a:pt x="156" y="35"/>
                      <a:pt x="100" y="104"/>
                    </a:cubicBezTo>
                    <a:cubicBezTo>
                      <a:pt x="0" y="229"/>
                      <a:pt x="25" y="417"/>
                      <a:pt x="150" y="517"/>
                    </a:cubicBezTo>
                    <a:cubicBezTo>
                      <a:pt x="213" y="574"/>
                      <a:pt x="280" y="599"/>
                      <a:pt x="344" y="599"/>
                    </a:cubicBezTo>
                    <a:cubicBezTo>
                      <a:pt x="585" y="599"/>
                      <a:pt x="779" y="255"/>
                      <a:pt x="513" y="67"/>
                    </a:cubicBezTo>
                    <a:cubicBezTo>
                      <a:pt x="457" y="22"/>
                      <a:pt x="389" y="0"/>
                      <a:pt x="3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67" name="Google Shape;9567;p43"/>
              <p:cNvSpPr/>
              <p:nvPr/>
            </p:nvSpPr>
            <p:spPr>
              <a:xfrm>
                <a:off x="3761875" y="3116075"/>
                <a:ext cx="16275" cy="14575"/>
              </a:xfrm>
              <a:custGeom>
                <a:rect b="b" l="l" r="r" t="t"/>
                <a:pathLst>
                  <a:path extrusionOk="0" h="583" w="651">
                    <a:moveTo>
                      <a:pt x="334" y="1"/>
                    </a:moveTo>
                    <a:cubicBezTo>
                      <a:pt x="298" y="1"/>
                      <a:pt x="262" y="8"/>
                      <a:pt x="225" y="23"/>
                    </a:cubicBezTo>
                    <a:cubicBezTo>
                      <a:pt x="75" y="86"/>
                      <a:pt x="1" y="248"/>
                      <a:pt x="50" y="398"/>
                    </a:cubicBezTo>
                    <a:cubicBezTo>
                      <a:pt x="98" y="512"/>
                      <a:pt x="210" y="582"/>
                      <a:pt x="322" y="582"/>
                    </a:cubicBezTo>
                    <a:cubicBezTo>
                      <a:pt x="357" y="582"/>
                      <a:pt x="392" y="575"/>
                      <a:pt x="425" y="560"/>
                    </a:cubicBezTo>
                    <a:cubicBezTo>
                      <a:pt x="575" y="498"/>
                      <a:pt x="650" y="335"/>
                      <a:pt x="600" y="185"/>
                    </a:cubicBezTo>
                    <a:cubicBezTo>
                      <a:pt x="553" y="72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68" name="Google Shape;9568;p43"/>
              <p:cNvSpPr/>
              <p:nvPr/>
            </p:nvSpPr>
            <p:spPr>
              <a:xfrm>
                <a:off x="3852675" y="3183725"/>
                <a:ext cx="17325" cy="12775"/>
              </a:xfrm>
              <a:custGeom>
                <a:rect b="b" l="l" r="r" t="t"/>
                <a:pathLst>
                  <a:path extrusionOk="0" h="511" w="693">
                    <a:moveTo>
                      <a:pt x="489" y="0"/>
                    </a:moveTo>
                    <a:cubicBezTo>
                      <a:pt x="281" y="0"/>
                      <a:pt x="0" y="286"/>
                      <a:pt x="205" y="454"/>
                    </a:cubicBezTo>
                    <a:cubicBezTo>
                      <a:pt x="258" y="491"/>
                      <a:pt x="323" y="510"/>
                      <a:pt x="387" y="510"/>
                    </a:cubicBezTo>
                    <a:cubicBezTo>
                      <a:pt x="474" y="510"/>
                      <a:pt x="560" y="475"/>
                      <a:pt x="617" y="404"/>
                    </a:cubicBezTo>
                    <a:cubicBezTo>
                      <a:pt x="680" y="329"/>
                      <a:pt x="692" y="216"/>
                      <a:pt x="655" y="116"/>
                    </a:cubicBezTo>
                    <a:cubicBezTo>
                      <a:pt x="623" y="34"/>
                      <a:pt x="561" y="0"/>
                      <a:pt x="4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69" name="Google Shape;9569;p43"/>
              <p:cNvSpPr/>
              <p:nvPr/>
            </p:nvSpPr>
            <p:spPr>
              <a:xfrm>
                <a:off x="3828350" y="3117900"/>
                <a:ext cx="19150" cy="14475"/>
              </a:xfrm>
              <a:custGeom>
                <a:rect b="b" l="l" r="r" t="t"/>
                <a:pathLst>
                  <a:path extrusionOk="0" h="579" w="766">
                    <a:moveTo>
                      <a:pt x="387" y="1"/>
                    </a:moveTo>
                    <a:cubicBezTo>
                      <a:pt x="299" y="1"/>
                      <a:pt x="212" y="40"/>
                      <a:pt x="153" y="112"/>
                    </a:cubicBezTo>
                    <a:cubicBezTo>
                      <a:pt x="0" y="301"/>
                      <a:pt x="136" y="578"/>
                      <a:pt x="371" y="578"/>
                    </a:cubicBezTo>
                    <a:cubicBezTo>
                      <a:pt x="386" y="578"/>
                      <a:pt x="401" y="577"/>
                      <a:pt x="416" y="575"/>
                    </a:cubicBezTo>
                    <a:cubicBezTo>
                      <a:pt x="666" y="550"/>
                      <a:pt x="766" y="225"/>
                      <a:pt x="566" y="62"/>
                    </a:cubicBezTo>
                    <a:cubicBezTo>
                      <a:pt x="514" y="21"/>
                      <a:pt x="450" y="1"/>
                      <a:pt x="3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70" name="Google Shape;9570;p43"/>
              <p:cNvSpPr/>
              <p:nvPr/>
            </p:nvSpPr>
            <p:spPr>
              <a:xfrm>
                <a:off x="3823425" y="3153900"/>
                <a:ext cx="16275" cy="14425"/>
              </a:xfrm>
              <a:custGeom>
                <a:rect b="b" l="l" r="r" t="t"/>
                <a:pathLst>
                  <a:path extrusionOk="0" h="577" w="651">
                    <a:moveTo>
                      <a:pt x="334" y="0"/>
                    </a:moveTo>
                    <a:cubicBezTo>
                      <a:pt x="298" y="0"/>
                      <a:pt x="261" y="7"/>
                      <a:pt x="225" y="22"/>
                    </a:cubicBezTo>
                    <a:cubicBezTo>
                      <a:pt x="75" y="72"/>
                      <a:pt x="0" y="247"/>
                      <a:pt x="63" y="397"/>
                    </a:cubicBezTo>
                    <a:cubicBezTo>
                      <a:pt x="101" y="513"/>
                      <a:pt x="215" y="576"/>
                      <a:pt x="333" y="576"/>
                    </a:cubicBezTo>
                    <a:cubicBezTo>
                      <a:pt x="368" y="576"/>
                      <a:pt x="404" y="571"/>
                      <a:pt x="438" y="559"/>
                    </a:cubicBezTo>
                    <a:cubicBezTo>
                      <a:pt x="575" y="497"/>
                      <a:pt x="650" y="335"/>
                      <a:pt x="600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71" name="Google Shape;9571;p43"/>
              <p:cNvSpPr/>
              <p:nvPr/>
            </p:nvSpPr>
            <p:spPr>
              <a:xfrm>
                <a:off x="3790925" y="3094850"/>
                <a:ext cx="16600" cy="14425"/>
              </a:xfrm>
              <a:custGeom>
                <a:rect b="b" l="l" r="r" t="t"/>
                <a:pathLst>
                  <a:path extrusionOk="0" h="577" w="664">
                    <a:moveTo>
                      <a:pt x="334" y="0"/>
                    </a:moveTo>
                    <a:cubicBezTo>
                      <a:pt x="298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63" y="397"/>
                    </a:cubicBezTo>
                    <a:cubicBezTo>
                      <a:pt x="102" y="513"/>
                      <a:pt x="215" y="577"/>
                      <a:pt x="333" y="577"/>
                    </a:cubicBezTo>
                    <a:cubicBezTo>
                      <a:pt x="368" y="577"/>
                      <a:pt x="404" y="571"/>
                      <a:pt x="438" y="560"/>
                    </a:cubicBezTo>
                    <a:cubicBezTo>
                      <a:pt x="588" y="497"/>
                      <a:pt x="663" y="335"/>
                      <a:pt x="601" y="185"/>
                    </a:cubicBezTo>
                    <a:cubicBezTo>
                      <a:pt x="553" y="71"/>
                      <a:pt x="448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72" name="Google Shape;9572;p43"/>
              <p:cNvSpPr/>
              <p:nvPr/>
            </p:nvSpPr>
            <p:spPr>
              <a:xfrm>
                <a:off x="3670025" y="3249675"/>
                <a:ext cx="17425" cy="14500"/>
              </a:xfrm>
              <a:custGeom>
                <a:rect b="b" l="l" r="r" t="t"/>
                <a:pathLst>
                  <a:path extrusionOk="0" h="580" w="697">
                    <a:moveTo>
                      <a:pt x="361" y="1"/>
                    </a:moveTo>
                    <a:cubicBezTo>
                      <a:pt x="264" y="1"/>
                      <a:pt x="166" y="48"/>
                      <a:pt x="113" y="140"/>
                    </a:cubicBezTo>
                    <a:cubicBezTo>
                      <a:pt x="0" y="315"/>
                      <a:pt x="113" y="540"/>
                      <a:pt x="313" y="577"/>
                    </a:cubicBezTo>
                    <a:cubicBezTo>
                      <a:pt x="325" y="579"/>
                      <a:pt x="337" y="579"/>
                      <a:pt x="349" y="579"/>
                    </a:cubicBezTo>
                    <a:cubicBezTo>
                      <a:pt x="555" y="579"/>
                      <a:pt x="696" y="379"/>
                      <a:pt x="625" y="190"/>
                    </a:cubicBezTo>
                    <a:cubicBezTo>
                      <a:pt x="613" y="165"/>
                      <a:pt x="600" y="140"/>
                      <a:pt x="588" y="115"/>
                    </a:cubicBezTo>
                    <a:cubicBezTo>
                      <a:pt x="535" y="38"/>
                      <a:pt x="448" y="1"/>
                      <a:pt x="3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73" name="Google Shape;9573;p43"/>
              <p:cNvSpPr/>
              <p:nvPr/>
            </p:nvSpPr>
            <p:spPr>
              <a:xfrm>
                <a:off x="3675200" y="3212450"/>
                <a:ext cx="17350" cy="12925"/>
              </a:xfrm>
              <a:custGeom>
                <a:rect b="b" l="l" r="r" t="t"/>
                <a:pathLst>
                  <a:path extrusionOk="0" h="517" w="694">
                    <a:moveTo>
                      <a:pt x="490" y="1"/>
                    </a:moveTo>
                    <a:cubicBezTo>
                      <a:pt x="282" y="1"/>
                      <a:pt x="1" y="287"/>
                      <a:pt x="206" y="454"/>
                    </a:cubicBezTo>
                    <a:cubicBezTo>
                      <a:pt x="258" y="496"/>
                      <a:pt x="321" y="516"/>
                      <a:pt x="384" y="516"/>
                    </a:cubicBezTo>
                    <a:cubicBezTo>
                      <a:pt x="472" y="516"/>
                      <a:pt x="560" y="477"/>
                      <a:pt x="618" y="404"/>
                    </a:cubicBezTo>
                    <a:cubicBezTo>
                      <a:pt x="668" y="342"/>
                      <a:pt x="693" y="267"/>
                      <a:pt x="681" y="192"/>
                    </a:cubicBezTo>
                    <a:cubicBezTo>
                      <a:pt x="681" y="167"/>
                      <a:pt x="668" y="142"/>
                      <a:pt x="656" y="117"/>
                    </a:cubicBezTo>
                    <a:cubicBezTo>
                      <a:pt x="624" y="34"/>
                      <a:pt x="561" y="1"/>
                      <a:pt x="4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74" name="Google Shape;9574;p43"/>
              <p:cNvSpPr/>
              <p:nvPr/>
            </p:nvSpPr>
            <p:spPr>
              <a:xfrm>
                <a:off x="3645025" y="3189875"/>
                <a:ext cx="17300" cy="14650"/>
              </a:xfrm>
              <a:custGeom>
                <a:rect b="b" l="l" r="r" t="t"/>
                <a:pathLst>
                  <a:path extrusionOk="0" h="586" w="692">
                    <a:moveTo>
                      <a:pt x="323" y="0"/>
                    </a:moveTo>
                    <a:cubicBezTo>
                      <a:pt x="190" y="0"/>
                      <a:pt x="56" y="92"/>
                      <a:pt x="26" y="245"/>
                    </a:cubicBezTo>
                    <a:cubicBezTo>
                      <a:pt x="1" y="408"/>
                      <a:pt x="113" y="558"/>
                      <a:pt x="276" y="583"/>
                    </a:cubicBezTo>
                    <a:cubicBezTo>
                      <a:pt x="291" y="585"/>
                      <a:pt x="305" y="586"/>
                      <a:pt x="320" y="586"/>
                    </a:cubicBezTo>
                    <a:cubicBezTo>
                      <a:pt x="545" y="586"/>
                      <a:pt x="692" y="320"/>
                      <a:pt x="551" y="120"/>
                    </a:cubicBezTo>
                    <a:cubicBezTo>
                      <a:pt x="492" y="38"/>
                      <a:pt x="408" y="0"/>
                      <a:pt x="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75" name="Google Shape;9575;p43"/>
              <p:cNvSpPr/>
              <p:nvPr/>
            </p:nvSpPr>
            <p:spPr>
              <a:xfrm>
                <a:off x="3620000" y="3124350"/>
                <a:ext cx="17375" cy="13000"/>
              </a:xfrm>
              <a:custGeom>
                <a:rect b="b" l="l" r="r" t="t"/>
                <a:pathLst>
                  <a:path extrusionOk="0" h="520" w="695">
                    <a:moveTo>
                      <a:pt x="492" y="1"/>
                    </a:moveTo>
                    <a:cubicBezTo>
                      <a:pt x="279" y="1"/>
                      <a:pt x="0" y="287"/>
                      <a:pt x="214" y="454"/>
                    </a:cubicBezTo>
                    <a:cubicBezTo>
                      <a:pt x="270" y="499"/>
                      <a:pt x="332" y="519"/>
                      <a:pt x="392" y="519"/>
                    </a:cubicBezTo>
                    <a:cubicBezTo>
                      <a:pt x="549" y="519"/>
                      <a:pt x="695" y="382"/>
                      <a:pt x="677" y="192"/>
                    </a:cubicBezTo>
                    <a:cubicBezTo>
                      <a:pt x="677" y="167"/>
                      <a:pt x="664" y="142"/>
                      <a:pt x="664" y="117"/>
                    </a:cubicBezTo>
                    <a:cubicBezTo>
                      <a:pt x="629" y="34"/>
                      <a:pt x="564" y="1"/>
                      <a:pt x="4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76" name="Google Shape;9576;p43"/>
              <p:cNvSpPr/>
              <p:nvPr/>
            </p:nvSpPr>
            <p:spPr>
              <a:xfrm>
                <a:off x="3647075" y="3150875"/>
                <a:ext cx="18500" cy="14575"/>
              </a:xfrm>
              <a:custGeom>
                <a:rect b="b" l="l" r="r" t="t"/>
                <a:pathLst>
                  <a:path extrusionOk="0" h="583" w="740">
                    <a:moveTo>
                      <a:pt x="388" y="1"/>
                    </a:moveTo>
                    <a:cubicBezTo>
                      <a:pt x="61" y="1"/>
                      <a:pt x="0" y="521"/>
                      <a:pt x="356" y="581"/>
                    </a:cubicBezTo>
                    <a:cubicBezTo>
                      <a:pt x="368" y="582"/>
                      <a:pt x="379" y="583"/>
                      <a:pt x="390" y="583"/>
                    </a:cubicBezTo>
                    <a:cubicBezTo>
                      <a:pt x="587" y="583"/>
                      <a:pt x="739" y="382"/>
                      <a:pt x="669" y="193"/>
                    </a:cubicBezTo>
                    <a:cubicBezTo>
                      <a:pt x="656" y="168"/>
                      <a:pt x="644" y="143"/>
                      <a:pt x="631" y="118"/>
                    </a:cubicBezTo>
                    <a:cubicBezTo>
                      <a:pt x="594" y="56"/>
                      <a:pt x="519" y="18"/>
                      <a:pt x="444" y="6"/>
                    </a:cubicBezTo>
                    <a:cubicBezTo>
                      <a:pt x="424" y="2"/>
                      <a:pt x="406" y="1"/>
                      <a:pt x="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77" name="Google Shape;9577;p43"/>
              <p:cNvSpPr/>
              <p:nvPr/>
            </p:nvSpPr>
            <p:spPr>
              <a:xfrm>
                <a:off x="3793750" y="3134700"/>
                <a:ext cx="15850" cy="14500"/>
              </a:xfrm>
              <a:custGeom>
                <a:rect b="b" l="l" r="r" t="t"/>
                <a:pathLst>
                  <a:path extrusionOk="0" h="580" w="634">
                    <a:moveTo>
                      <a:pt x="295" y="1"/>
                    </a:moveTo>
                    <a:cubicBezTo>
                      <a:pt x="163" y="1"/>
                      <a:pt x="31" y="88"/>
                      <a:pt x="0" y="240"/>
                    </a:cubicBezTo>
                    <a:cubicBezTo>
                      <a:pt x="0" y="315"/>
                      <a:pt x="13" y="390"/>
                      <a:pt x="63" y="453"/>
                    </a:cubicBezTo>
                    <a:cubicBezTo>
                      <a:pt x="100" y="515"/>
                      <a:pt x="175" y="565"/>
                      <a:pt x="250" y="578"/>
                    </a:cubicBezTo>
                    <a:cubicBezTo>
                      <a:pt x="262" y="579"/>
                      <a:pt x="273" y="580"/>
                      <a:pt x="284" y="580"/>
                    </a:cubicBezTo>
                    <a:cubicBezTo>
                      <a:pt x="481" y="580"/>
                      <a:pt x="633" y="379"/>
                      <a:pt x="563" y="178"/>
                    </a:cubicBezTo>
                    <a:cubicBezTo>
                      <a:pt x="550" y="153"/>
                      <a:pt x="538" y="140"/>
                      <a:pt x="525" y="115"/>
                    </a:cubicBezTo>
                    <a:cubicBezTo>
                      <a:pt x="466" y="37"/>
                      <a:pt x="381" y="1"/>
                      <a:pt x="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78" name="Google Shape;9578;p43"/>
              <p:cNvSpPr/>
              <p:nvPr/>
            </p:nvSpPr>
            <p:spPr>
              <a:xfrm>
                <a:off x="3725625" y="3120375"/>
                <a:ext cx="17675" cy="14525"/>
              </a:xfrm>
              <a:custGeom>
                <a:rect b="b" l="l" r="r" t="t"/>
                <a:pathLst>
                  <a:path extrusionOk="0" h="581" w="707">
                    <a:moveTo>
                      <a:pt x="360" y="1"/>
                    </a:moveTo>
                    <a:cubicBezTo>
                      <a:pt x="267" y="1"/>
                      <a:pt x="172" y="48"/>
                      <a:pt x="113" y="138"/>
                    </a:cubicBezTo>
                    <a:cubicBezTo>
                      <a:pt x="1" y="313"/>
                      <a:pt x="113" y="551"/>
                      <a:pt x="313" y="576"/>
                    </a:cubicBezTo>
                    <a:cubicBezTo>
                      <a:pt x="331" y="579"/>
                      <a:pt x="348" y="580"/>
                      <a:pt x="365" y="580"/>
                    </a:cubicBezTo>
                    <a:cubicBezTo>
                      <a:pt x="564" y="580"/>
                      <a:pt x="706" y="384"/>
                      <a:pt x="626" y="188"/>
                    </a:cubicBezTo>
                    <a:cubicBezTo>
                      <a:pt x="626" y="163"/>
                      <a:pt x="613" y="138"/>
                      <a:pt x="588" y="126"/>
                    </a:cubicBezTo>
                    <a:cubicBezTo>
                      <a:pt x="534" y="42"/>
                      <a:pt x="448" y="1"/>
                      <a:pt x="3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79" name="Google Shape;9579;p43"/>
              <p:cNvSpPr/>
              <p:nvPr/>
            </p:nvSpPr>
            <p:spPr>
              <a:xfrm>
                <a:off x="3744925" y="3189700"/>
                <a:ext cx="16200" cy="11725"/>
              </a:xfrm>
              <a:custGeom>
                <a:rect b="b" l="l" r="r" t="t"/>
                <a:pathLst>
                  <a:path extrusionOk="0" h="469" w="648">
                    <a:moveTo>
                      <a:pt x="312" y="0"/>
                    </a:moveTo>
                    <a:cubicBezTo>
                      <a:pt x="181" y="0"/>
                      <a:pt x="51" y="88"/>
                      <a:pt x="29" y="240"/>
                    </a:cubicBezTo>
                    <a:cubicBezTo>
                      <a:pt x="1" y="397"/>
                      <a:pt x="135" y="469"/>
                      <a:pt x="279" y="469"/>
                    </a:cubicBezTo>
                    <a:cubicBezTo>
                      <a:pt x="456" y="469"/>
                      <a:pt x="647" y="363"/>
                      <a:pt x="579" y="177"/>
                    </a:cubicBezTo>
                    <a:cubicBezTo>
                      <a:pt x="566" y="152"/>
                      <a:pt x="554" y="140"/>
                      <a:pt x="541" y="115"/>
                    </a:cubicBezTo>
                    <a:cubicBezTo>
                      <a:pt x="482" y="36"/>
                      <a:pt x="397" y="0"/>
                      <a:pt x="3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80" name="Google Shape;9580;p43"/>
              <p:cNvSpPr/>
              <p:nvPr/>
            </p:nvSpPr>
            <p:spPr>
              <a:xfrm>
                <a:off x="3681075" y="3171325"/>
                <a:ext cx="18725" cy="14450"/>
              </a:xfrm>
              <a:custGeom>
                <a:rect b="b" l="l" r="r" t="t"/>
                <a:pathLst>
                  <a:path extrusionOk="0" h="578" w="749">
                    <a:moveTo>
                      <a:pt x="405" y="1"/>
                    </a:moveTo>
                    <a:cubicBezTo>
                      <a:pt x="197" y="1"/>
                      <a:pt x="0" y="238"/>
                      <a:pt x="171" y="462"/>
                    </a:cubicBezTo>
                    <a:cubicBezTo>
                      <a:pt x="232" y="543"/>
                      <a:pt x="314" y="578"/>
                      <a:pt x="395" y="578"/>
                    </a:cubicBezTo>
                    <a:cubicBezTo>
                      <a:pt x="575" y="578"/>
                      <a:pt x="748" y="404"/>
                      <a:pt x="671" y="187"/>
                    </a:cubicBezTo>
                    <a:cubicBezTo>
                      <a:pt x="658" y="162"/>
                      <a:pt x="646" y="137"/>
                      <a:pt x="633" y="125"/>
                    </a:cubicBezTo>
                    <a:cubicBezTo>
                      <a:pt x="570" y="37"/>
                      <a:pt x="487" y="1"/>
                      <a:pt x="4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81" name="Google Shape;9581;p43"/>
              <p:cNvSpPr/>
              <p:nvPr/>
            </p:nvSpPr>
            <p:spPr>
              <a:xfrm>
                <a:off x="3653725" y="3104875"/>
                <a:ext cx="18075" cy="14650"/>
              </a:xfrm>
              <a:custGeom>
                <a:rect b="b" l="l" r="r" t="t"/>
                <a:pathLst>
                  <a:path extrusionOk="0" h="586" w="723">
                    <a:moveTo>
                      <a:pt x="377" y="0"/>
                    </a:moveTo>
                    <a:cubicBezTo>
                      <a:pt x="184" y="0"/>
                      <a:pt x="1" y="205"/>
                      <a:pt x="115" y="434"/>
                    </a:cubicBezTo>
                    <a:cubicBezTo>
                      <a:pt x="175" y="540"/>
                      <a:pt x="270" y="586"/>
                      <a:pt x="364" y="586"/>
                    </a:cubicBezTo>
                    <a:cubicBezTo>
                      <a:pt x="545" y="586"/>
                      <a:pt x="722" y="418"/>
                      <a:pt x="640" y="196"/>
                    </a:cubicBezTo>
                    <a:cubicBezTo>
                      <a:pt x="627" y="171"/>
                      <a:pt x="615" y="146"/>
                      <a:pt x="602" y="121"/>
                    </a:cubicBezTo>
                    <a:cubicBezTo>
                      <a:pt x="540" y="36"/>
                      <a:pt x="457" y="0"/>
                      <a:pt x="3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82" name="Google Shape;9582;p43"/>
              <p:cNvSpPr/>
              <p:nvPr/>
            </p:nvSpPr>
            <p:spPr>
              <a:xfrm>
                <a:off x="3705950" y="3235750"/>
                <a:ext cx="15675" cy="14400"/>
              </a:xfrm>
              <a:custGeom>
                <a:rect b="b" l="l" r="r" t="t"/>
                <a:pathLst>
                  <a:path extrusionOk="0" h="576" w="627">
                    <a:moveTo>
                      <a:pt x="300" y="0"/>
                    </a:moveTo>
                    <a:cubicBezTo>
                      <a:pt x="170" y="0"/>
                      <a:pt x="39" y="85"/>
                      <a:pt x="13" y="247"/>
                    </a:cubicBezTo>
                    <a:cubicBezTo>
                      <a:pt x="1" y="322"/>
                      <a:pt x="26" y="397"/>
                      <a:pt x="63" y="460"/>
                    </a:cubicBezTo>
                    <a:cubicBezTo>
                      <a:pt x="124" y="541"/>
                      <a:pt x="207" y="576"/>
                      <a:pt x="290" y="576"/>
                    </a:cubicBezTo>
                    <a:cubicBezTo>
                      <a:pt x="460" y="576"/>
                      <a:pt x="626" y="425"/>
                      <a:pt x="575" y="222"/>
                    </a:cubicBezTo>
                    <a:cubicBezTo>
                      <a:pt x="539" y="72"/>
                      <a:pt x="420" y="0"/>
                      <a:pt x="3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83" name="Google Shape;9583;p43"/>
              <p:cNvSpPr/>
              <p:nvPr/>
            </p:nvSpPr>
            <p:spPr>
              <a:xfrm>
                <a:off x="3765925" y="3063350"/>
                <a:ext cx="17000" cy="14650"/>
              </a:xfrm>
              <a:custGeom>
                <a:rect b="b" l="l" r="r" t="t"/>
                <a:pathLst>
                  <a:path extrusionOk="0" h="586" w="680">
                    <a:moveTo>
                      <a:pt x="302" y="0"/>
                    </a:moveTo>
                    <a:cubicBezTo>
                      <a:pt x="167" y="0"/>
                      <a:pt x="36" y="92"/>
                      <a:pt x="13" y="245"/>
                    </a:cubicBezTo>
                    <a:cubicBezTo>
                      <a:pt x="1" y="320"/>
                      <a:pt x="26" y="395"/>
                      <a:pt x="63" y="457"/>
                    </a:cubicBezTo>
                    <a:cubicBezTo>
                      <a:pt x="113" y="520"/>
                      <a:pt x="176" y="570"/>
                      <a:pt x="251" y="582"/>
                    </a:cubicBezTo>
                    <a:cubicBezTo>
                      <a:pt x="267" y="585"/>
                      <a:pt x="282" y="586"/>
                      <a:pt x="297" y="586"/>
                    </a:cubicBezTo>
                    <a:cubicBezTo>
                      <a:pt x="533" y="586"/>
                      <a:pt x="679" y="320"/>
                      <a:pt x="538" y="120"/>
                    </a:cubicBezTo>
                    <a:cubicBezTo>
                      <a:pt x="475" y="37"/>
                      <a:pt x="387" y="0"/>
                      <a:pt x="3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84" name="Google Shape;9584;p43"/>
              <p:cNvSpPr/>
              <p:nvPr/>
            </p:nvSpPr>
            <p:spPr>
              <a:xfrm>
                <a:off x="3831225" y="3078200"/>
                <a:ext cx="15250" cy="14125"/>
              </a:xfrm>
              <a:custGeom>
                <a:rect b="b" l="l" r="r" t="t"/>
                <a:pathLst>
                  <a:path extrusionOk="0" h="565" w="610">
                    <a:moveTo>
                      <a:pt x="293" y="0"/>
                    </a:moveTo>
                    <a:cubicBezTo>
                      <a:pt x="169" y="0"/>
                      <a:pt x="46" y="72"/>
                      <a:pt x="13" y="226"/>
                    </a:cubicBezTo>
                    <a:cubicBezTo>
                      <a:pt x="1" y="301"/>
                      <a:pt x="26" y="388"/>
                      <a:pt x="63" y="451"/>
                    </a:cubicBezTo>
                    <a:cubicBezTo>
                      <a:pt x="113" y="501"/>
                      <a:pt x="176" y="551"/>
                      <a:pt x="251" y="563"/>
                    </a:cubicBezTo>
                    <a:cubicBezTo>
                      <a:pt x="262" y="564"/>
                      <a:pt x="274" y="565"/>
                      <a:pt x="285" y="565"/>
                    </a:cubicBezTo>
                    <a:cubicBezTo>
                      <a:pt x="409" y="565"/>
                      <a:pt x="517" y="503"/>
                      <a:pt x="563" y="388"/>
                    </a:cubicBezTo>
                    <a:cubicBezTo>
                      <a:pt x="576" y="363"/>
                      <a:pt x="576" y="338"/>
                      <a:pt x="588" y="326"/>
                    </a:cubicBezTo>
                    <a:cubicBezTo>
                      <a:pt x="609" y="116"/>
                      <a:pt x="450" y="0"/>
                      <a:pt x="2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85" name="Google Shape;9585;p43"/>
              <p:cNvSpPr/>
              <p:nvPr/>
            </p:nvSpPr>
            <p:spPr>
              <a:xfrm>
                <a:off x="3858725" y="3149400"/>
                <a:ext cx="19725" cy="14450"/>
              </a:xfrm>
              <a:custGeom>
                <a:rect b="b" l="l" r="r" t="t"/>
                <a:pathLst>
                  <a:path extrusionOk="0" h="578" w="789">
                    <a:moveTo>
                      <a:pt x="378" y="0"/>
                    </a:moveTo>
                    <a:cubicBezTo>
                      <a:pt x="35" y="0"/>
                      <a:pt x="0" y="529"/>
                      <a:pt x="363" y="577"/>
                    </a:cubicBezTo>
                    <a:lnTo>
                      <a:pt x="363" y="565"/>
                    </a:lnTo>
                    <a:cubicBezTo>
                      <a:pt x="375" y="566"/>
                      <a:pt x="387" y="566"/>
                      <a:pt x="398" y="566"/>
                    </a:cubicBezTo>
                    <a:cubicBezTo>
                      <a:pt x="718" y="566"/>
                      <a:pt x="788" y="75"/>
                      <a:pt x="450" y="2"/>
                    </a:cubicBezTo>
                    <a:lnTo>
                      <a:pt x="413" y="2"/>
                    </a:lnTo>
                    <a:cubicBezTo>
                      <a:pt x="401" y="1"/>
                      <a:pt x="389" y="0"/>
                      <a:pt x="3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86" name="Google Shape;9586;p43"/>
              <p:cNvSpPr/>
              <p:nvPr/>
            </p:nvSpPr>
            <p:spPr>
              <a:xfrm>
                <a:off x="3821225" y="3193575"/>
                <a:ext cx="16600" cy="14425"/>
              </a:xfrm>
              <a:custGeom>
                <a:rect b="b" l="l" r="r" t="t"/>
                <a:pathLst>
                  <a:path extrusionOk="0" h="577" w="664">
                    <a:moveTo>
                      <a:pt x="335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63" y="397"/>
                    </a:cubicBezTo>
                    <a:cubicBezTo>
                      <a:pt x="112" y="513"/>
                      <a:pt x="219" y="577"/>
                      <a:pt x="335" y="577"/>
                    </a:cubicBezTo>
                    <a:cubicBezTo>
                      <a:pt x="369" y="577"/>
                      <a:pt x="404" y="571"/>
                      <a:pt x="438" y="560"/>
                    </a:cubicBezTo>
                    <a:cubicBezTo>
                      <a:pt x="588" y="497"/>
                      <a:pt x="663" y="335"/>
                      <a:pt x="601" y="185"/>
                    </a:cubicBezTo>
                    <a:cubicBezTo>
                      <a:pt x="553" y="71"/>
                      <a:pt x="448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87" name="Google Shape;9587;p43"/>
              <p:cNvSpPr/>
              <p:nvPr/>
            </p:nvSpPr>
            <p:spPr>
              <a:xfrm>
                <a:off x="3697750" y="3278750"/>
                <a:ext cx="18500" cy="15250"/>
              </a:xfrm>
              <a:custGeom>
                <a:rect b="b" l="l" r="r" t="t"/>
                <a:pathLst>
                  <a:path extrusionOk="0" h="610" w="740">
                    <a:moveTo>
                      <a:pt x="354" y="0"/>
                    </a:moveTo>
                    <a:cubicBezTo>
                      <a:pt x="172" y="0"/>
                      <a:pt x="1" y="185"/>
                      <a:pt x="91" y="402"/>
                    </a:cubicBezTo>
                    <a:cubicBezTo>
                      <a:pt x="132" y="548"/>
                      <a:pt x="239" y="609"/>
                      <a:pt x="349" y="609"/>
                    </a:cubicBezTo>
                    <a:cubicBezTo>
                      <a:pt x="539" y="609"/>
                      <a:pt x="739" y="427"/>
                      <a:pt x="629" y="189"/>
                    </a:cubicBezTo>
                    <a:cubicBezTo>
                      <a:pt x="616" y="152"/>
                      <a:pt x="591" y="114"/>
                      <a:pt x="554" y="77"/>
                    </a:cubicBezTo>
                    <a:lnTo>
                      <a:pt x="554" y="89"/>
                    </a:lnTo>
                    <a:cubicBezTo>
                      <a:pt x="495" y="27"/>
                      <a:pt x="424" y="0"/>
                      <a:pt x="3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88" name="Google Shape;9588;p43"/>
              <p:cNvSpPr/>
              <p:nvPr/>
            </p:nvSpPr>
            <p:spPr>
              <a:xfrm>
                <a:off x="3809675" y="3226050"/>
                <a:ext cx="17475" cy="14600"/>
              </a:xfrm>
              <a:custGeom>
                <a:rect b="b" l="l" r="r" t="t"/>
                <a:pathLst>
                  <a:path extrusionOk="0" h="584" w="699">
                    <a:moveTo>
                      <a:pt x="359" y="1"/>
                    </a:moveTo>
                    <a:cubicBezTo>
                      <a:pt x="323" y="1"/>
                      <a:pt x="286" y="8"/>
                      <a:pt x="250" y="23"/>
                    </a:cubicBezTo>
                    <a:cubicBezTo>
                      <a:pt x="13" y="110"/>
                      <a:pt x="1" y="448"/>
                      <a:pt x="238" y="560"/>
                    </a:cubicBezTo>
                    <a:cubicBezTo>
                      <a:pt x="276" y="576"/>
                      <a:pt x="314" y="584"/>
                      <a:pt x="351" y="584"/>
                    </a:cubicBezTo>
                    <a:cubicBezTo>
                      <a:pt x="543" y="584"/>
                      <a:pt x="699" y="385"/>
                      <a:pt x="625" y="185"/>
                    </a:cubicBezTo>
                    <a:cubicBezTo>
                      <a:pt x="578" y="71"/>
                      <a:pt x="473" y="1"/>
                      <a:pt x="3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89" name="Google Shape;9589;p43"/>
              <p:cNvSpPr/>
              <p:nvPr/>
            </p:nvSpPr>
            <p:spPr>
              <a:xfrm>
                <a:off x="3663475" y="3073575"/>
                <a:ext cx="16800" cy="14375"/>
              </a:xfrm>
              <a:custGeom>
                <a:rect b="b" l="l" r="r" t="t"/>
                <a:pathLst>
                  <a:path extrusionOk="0" h="575" w="672">
                    <a:moveTo>
                      <a:pt x="330" y="0"/>
                    </a:moveTo>
                    <a:cubicBezTo>
                      <a:pt x="292" y="0"/>
                      <a:pt x="253" y="7"/>
                      <a:pt x="212" y="23"/>
                    </a:cubicBezTo>
                    <a:cubicBezTo>
                      <a:pt x="75" y="73"/>
                      <a:pt x="0" y="248"/>
                      <a:pt x="50" y="386"/>
                    </a:cubicBezTo>
                    <a:cubicBezTo>
                      <a:pt x="101" y="512"/>
                      <a:pt x="212" y="575"/>
                      <a:pt x="323" y="575"/>
                    </a:cubicBezTo>
                    <a:cubicBezTo>
                      <a:pt x="431" y="575"/>
                      <a:pt x="538" y="516"/>
                      <a:pt x="587" y="398"/>
                    </a:cubicBezTo>
                    <a:cubicBezTo>
                      <a:pt x="671" y="199"/>
                      <a:pt x="526" y="0"/>
                      <a:pt x="3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90" name="Google Shape;9590;p43"/>
              <p:cNvSpPr/>
              <p:nvPr/>
            </p:nvSpPr>
            <p:spPr>
              <a:xfrm>
                <a:off x="3699325" y="3054775"/>
                <a:ext cx="16325" cy="14175"/>
              </a:xfrm>
              <a:custGeom>
                <a:rect b="b" l="l" r="r" t="t"/>
                <a:pathLst>
                  <a:path extrusionOk="0" h="567" w="653">
                    <a:moveTo>
                      <a:pt x="377" y="0"/>
                    </a:moveTo>
                    <a:cubicBezTo>
                      <a:pt x="182" y="0"/>
                      <a:pt x="0" y="203"/>
                      <a:pt x="116" y="426"/>
                    </a:cubicBezTo>
                    <a:cubicBezTo>
                      <a:pt x="153" y="501"/>
                      <a:pt x="228" y="551"/>
                      <a:pt x="316" y="563"/>
                    </a:cubicBezTo>
                    <a:cubicBezTo>
                      <a:pt x="330" y="565"/>
                      <a:pt x="344" y="567"/>
                      <a:pt x="358" y="567"/>
                    </a:cubicBezTo>
                    <a:cubicBezTo>
                      <a:pt x="493" y="567"/>
                      <a:pt x="618" y="461"/>
                      <a:pt x="641" y="326"/>
                    </a:cubicBezTo>
                    <a:cubicBezTo>
                      <a:pt x="653" y="288"/>
                      <a:pt x="653" y="251"/>
                      <a:pt x="641" y="226"/>
                    </a:cubicBezTo>
                    <a:cubicBezTo>
                      <a:pt x="641" y="201"/>
                      <a:pt x="641" y="188"/>
                      <a:pt x="628" y="176"/>
                    </a:cubicBezTo>
                    <a:cubicBezTo>
                      <a:pt x="628" y="151"/>
                      <a:pt x="616" y="126"/>
                      <a:pt x="603" y="113"/>
                    </a:cubicBezTo>
                    <a:cubicBezTo>
                      <a:pt x="538" y="34"/>
                      <a:pt x="456" y="0"/>
                      <a:pt x="3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91" name="Google Shape;9591;p43"/>
              <p:cNvSpPr/>
              <p:nvPr/>
            </p:nvSpPr>
            <p:spPr>
              <a:xfrm>
                <a:off x="3668450" y="3287300"/>
                <a:ext cx="15650" cy="14450"/>
              </a:xfrm>
              <a:custGeom>
                <a:rect b="b" l="l" r="r" t="t"/>
                <a:pathLst>
                  <a:path extrusionOk="0" h="578" w="626">
                    <a:moveTo>
                      <a:pt x="310" y="0"/>
                    </a:moveTo>
                    <a:cubicBezTo>
                      <a:pt x="274" y="0"/>
                      <a:pt x="237" y="7"/>
                      <a:pt x="201" y="22"/>
                    </a:cubicBezTo>
                    <a:cubicBezTo>
                      <a:pt x="151" y="35"/>
                      <a:pt x="113" y="60"/>
                      <a:pt x="88" y="97"/>
                    </a:cubicBezTo>
                    <a:cubicBezTo>
                      <a:pt x="13" y="185"/>
                      <a:pt x="1" y="297"/>
                      <a:pt x="38" y="397"/>
                    </a:cubicBezTo>
                    <a:cubicBezTo>
                      <a:pt x="76" y="497"/>
                      <a:pt x="163" y="572"/>
                      <a:pt x="276" y="572"/>
                    </a:cubicBezTo>
                    <a:cubicBezTo>
                      <a:pt x="287" y="576"/>
                      <a:pt x="299" y="577"/>
                      <a:pt x="312" y="577"/>
                    </a:cubicBezTo>
                    <a:cubicBezTo>
                      <a:pt x="343" y="577"/>
                      <a:pt x="378" y="568"/>
                      <a:pt x="413" y="560"/>
                    </a:cubicBezTo>
                    <a:cubicBezTo>
                      <a:pt x="551" y="497"/>
                      <a:pt x="626" y="335"/>
                      <a:pt x="576" y="185"/>
                    </a:cubicBezTo>
                    <a:cubicBezTo>
                      <a:pt x="528" y="71"/>
                      <a:pt x="423" y="0"/>
                      <a:pt x="3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92" name="Google Shape;9592;p43"/>
              <p:cNvSpPr/>
              <p:nvPr/>
            </p:nvSpPr>
            <p:spPr>
              <a:xfrm>
                <a:off x="3958375" y="3141775"/>
                <a:ext cx="16025" cy="14625"/>
              </a:xfrm>
              <a:custGeom>
                <a:rect b="b" l="l" r="r" t="t"/>
                <a:pathLst>
                  <a:path extrusionOk="0" h="585" w="641">
                    <a:moveTo>
                      <a:pt x="323" y="1"/>
                    </a:moveTo>
                    <a:cubicBezTo>
                      <a:pt x="242" y="1"/>
                      <a:pt x="161" y="34"/>
                      <a:pt x="101" y="107"/>
                    </a:cubicBezTo>
                    <a:cubicBezTo>
                      <a:pt x="1" y="232"/>
                      <a:pt x="26" y="420"/>
                      <a:pt x="151" y="520"/>
                    </a:cubicBezTo>
                    <a:cubicBezTo>
                      <a:pt x="206" y="565"/>
                      <a:pt x="269" y="585"/>
                      <a:pt x="330" y="585"/>
                    </a:cubicBezTo>
                    <a:cubicBezTo>
                      <a:pt x="491" y="585"/>
                      <a:pt x="640" y="447"/>
                      <a:pt x="613" y="257"/>
                    </a:cubicBezTo>
                    <a:cubicBezTo>
                      <a:pt x="597" y="99"/>
                      <a:pt x="461" y="1"/>
                      <a:pt x="3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93" name="Google Shape;9593;p43"/>
              <p:cNvSpPr/>
              <p:nvPr/>
            </p:nvSpPr>
            <p:spPr>
              <a:xfrm>
                <a:off x="3995875" y="3121175"/>
                <a:ext cx="18300" cy="14575"/>
              </a:xfrm>
              <a:custGeom>
                <a:rect b="b" l="l" r="r" t="t"/>
                <a:pathLst>
                  <a:path extrusionOk="0" h="583" w="732">
                    <a:moveTo>
                      <a:pt x="349" y="0"/>
                    </a:moveTo>
                    <a:cubicBezTo>
                      <a:pt x="254" y="0"/>
                      <a:pt x="159" y="47"/>
                      <a:pt x="101" y="144"/>
                    </a:cubicBezTo>
                    <a:cubicBezTo>
                      <a:pt x="1" y="319"/>
                      <a:pt x="101" y="544"/>
                      <a:pt x="313" y="581"/>
                    </a:cubicBezTo>
                    <a:cubicBezTo>
                      <a:pt x="324" y="582"/>
                      <a:pt x="334" y="583"/>
                      <a:pt x="345" y="583"/>
                    </a:cubicBezTo>
                    <a:cubicBezTo>
                      <a:pt x="577" y="583"/>
                      <a:pt x="731" y="322"/>
                      <a:pt x="588" y="119"/>
                    </a:cubicBezTo>
                    <a:cubicBezTo>
                      <a:pt x="528" y="41"/>
                      <a:pt x="438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94" name="Google Shape;9594;p43"/>
              <p:cNvSpPr/>
              <p:nvPr/>
            </p:nvSpPr>
            <p:spPr>
              <a:xfrm>
                <a:off x="3928975" y="3108175"/>
                <a:ext cx="18250" cy="14700"/>
              </a:xfrm>
              <a:custGeom>
                <a:rect b="b" l="l" r="r" t="t"/>
                <a:pathLst>
                  <a:path extrusionOk="0" h="588" w="730">
                    <a:moveTo>
                      <a:pt x="384" y="0"/>
                    </a:moveTo>
                    <a:cubicBezTo>
                      <a:pt x="189" y="0"/>
                      <a:pt x="1" y="207"/>
                      <a:pt x="115" y="427"/>
                    </a:cubicBezTo>
                    <a:cubicBezTo>
                      <a:pt x="175" y="539"/>
                      <a:pt x="274" y="587"/>
                      <a:pt x="371" y="587"/>
                    </a:cubicBezTo>
                    <a:cubicBezTo>
                      <a:pt x="553" y="587"/>
                      <a:pt x="729" y="417"/>
                      <a:pt x="640" y="189"/>
                    </a:cubicBezTo>
                    <a:cubicBezTo>
                      <a:pt x="640" y="164"/>
                      <a:pt x="627" y="152"/>
                      <a:pt x="615" y="127"/>
                    </a:cubicBezTo>
                    <a:cubicBezTo>
                      <a:pt x="551" y="37"/>
                      <a:pt x="467" y="0"/>
                      <a:pt x="3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95" name="Google Shape;9595;p43"/>
              <p:cNvSpPr/>
              <p:nvPr/>
            </p:nvSpPr>
            <p:spPr>
              <a:xfrm>
                <a:off x="3940575" y="3069050"/>
                <a:ext cx="14700" cy="14650"/>
              </a:xfrm>
              <a:custGeom>
                <a:rect b="b" l="l" r="r" t="t"/>
                <a:pathLst>
                  <a:path extrusionOk="0" h="586" w="588">
                    <a:moveTo>
                      <a:pt x="290" y="0"/>
                    </a:moveTo>
                    <a:cubicBezTo>
                      <a:pt x="210" y="0"/>
                      <a:pt x="131" y="35"/>
                      <a:pt x="76" y="104"/>
                    </a:cubicBezTo>
                    <a:cubicBezTo>
                      <a:pt x="26" y="167"/>
                      <a:pt x="1" y="242"/>
                      <a:pt x="13" y="317"/>
                    </a:cubicBezTo>
                    <a:cubicBezTo>
                      <a:pt x="29" y="484"/>
                      <a:pt x="166" y="585"/>
                      <a:pt x="306" y="585"/>
                    </a:cubicBezTo>
                    <a:cubicBezTo>
                      <a:pt x="386" y="585"/>
                      <a:pt x="466" y="552"/>
                      <a:pt x="525" y="479"/>
                    </a:cubicBezTo>
                    <a:cubicBezTo>
                      <a:pt x="575" y="417"/>
                      <a:pt x="588" y="342"/>
                      <a:pt x="588" y="267"/>
                    </a:cubicBezTo>
                    <a:cubicBezTo>
                      <a:pt x="575" y="242"/>
                      <a:pt x="575" y="217"/>
                      <a:pt x="563" y="192"/>
                    </a:cubicBezTo>
                    <a:cubicBezTo>
                      <a:pt x="550" y="142"/>
                      <a:pt x="513" y="104"/>
                      <a:pt x="476" y="67"/>
                    </a:cubicBezTo>
                    <a:cubicBezTo>
                      <a:pt x="420" y="23"/>
                      <a:pt x="355" y="0"/>
                      <a:pt x="2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96" name="Google Shape;9596;p43"/>
              <p:cNvSpPr/>
              <p:nvPr/>
            </p:nvSpPr>
            <p:spPr>
              <a:xfrm>
                <a:off x="3974950" y="3068375"/>
                <a:ext cx="17425" cy="14600"/>
              </a:xfrm>
              <a:custGeom>
                <a:rect b="b" l="l" r="r" t="t"/>
                <a:pathLst>
                  <a:path extrusionOk="0" h="584" w="697">
                    <a:moveTo>
                      <a:pt x="349" y="0"/>
                    </a:moveTo>
                    <a:cubicBezTo>
                      <a:pt x="254" y="0"/>
                      <a:pt x="158" y="47"/>
                      <a:pt x="100" y="144"/>
                    </a:cubicBezTo>
                    <a:cubicBezTo>
                      <a:pt x="0" y="319"/>
                      <a:pt x="100" y="544"/>
                      <a:pt x="313" y="581"/>
                    </a:cubicBezTo>
                    <a:cubicBezTo>
                      <a:pt x="324" y="583"/>
                      <a:pt x="336" y="583"/>
                      <a:pt x="347" y="583"/>
                    </a:cubicBezTo>
                    <a:cubicBezTo>
                      <a:pt x="543" y="583"/>
                      <a:pt x="696" y="383"/>
                      <a:pt x="625" y="194"/>
                    </a:cubicBezTo>
                    <a:cubicBezTo>
                      <a:pt x="613" y="169"/>
                      <a:pt x="600" y="144"/>
                      <a:pt x="588" y="119"/>
                    </a:cubicBezTo>
                    <a:cubicBezTo>
                      <a:pt x="527" y="41"/>
                      <a:pt x="438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97" name="Google Shape;9597;p43"/>
              <p:cNvSpPr/>
              <p:nvPr/>
            </p:nvSpPr>
            <p:spPr>
              <a:xfrm>
                <a:off x="4008675" y="308797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35" y="0"/>
                    </a:moveTo>
                    <a:cubicBezTo>
                      <a:pt x="299" y="0"/>
                      <a:pt x="262" y="7"/>
                      <a:pt x="226" y="22"/>
                    </a:cubicBezTo>
                    <a:cubicBezTo>
                      <a:pt x="76" y="72"/>
                      <a:pt x="1" y="247"/>
                      <a:pt x="51" y="385"/>
                    </a:cubicBezTo>
                    <a:cubicBezTo>
                      <a:pt x="100" y="503"/>
                      <a:pt x="212" y="575"/>
                      <a:pt x="331" y="575"/>
                    </a:cubicBezTo>
                    <a:cubicBezTo>
                      <a:pt x="363" y="575"/>
                      <a:pt x="395" y="570"/>
                      <a:pt x="426" y="560"/>
                    </a:cubicBezTo>
                    <a:cubicBezTo>
                      <a:pt x="576" y="497"/>
                      <a:pt x="651" y="335"/>
                      <a:pt x="601" y="185"/>
                    </a:cubicBezTo>
                    <a:cubicBezTo>
                      <a:pt x="553" y="71"/>
                      <a:pt x="448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98" name="Google Shape;9598;p43"/>
              <p:cNvSpPr/>
              <p:nvPr/>
            </p:nvSpPr>
            <p:spPr>
              <a:xfrm>
                <a:off x="4072600" y="3098425"/>
                <a:ext cx="17025" cy="12775"/>
              </a:xfrm>
              <a:custGeom>
                <a:rect b="b" l="l" r="r" t="t"/>
                <a:pathLst>
                  <a:path extrusionOk="0" h="511" w="681">
                    <a:moveTo>
                      <a:pt x="490" y="1"/>
                    </a:moveTo>
                    <a:cubicBezTo>
                      <a:pt x="282" y="1"/>
                      <a:pt x="1" y="286"/>
                      <a:pt x="206" y="454"/>
                    </a:cubicBezTo>
                    <a:cubicBezTo>
                      <a:pt x="259" y="491"/>
                      <a:pt x="321" y="510"/>
                      <a:pt x="384" y="510"/>
                    </a:cubicBezTo>
                    <a:cubicBezTo>
                      <a:pt x="468" y="510"/>
                      <a:pt x="554" y="476"/>
                      <a:pt x="618" y="404"/>
                    </a:cubicBezTo>
                    <a:cubicBezTo>
                      <a:pt x="656" y="342"/>
                      <a:pt x="681" y="267"/>
                      <a:pt x="681" y="192"/>
                    </a:cubicBezTo>
                    <a:cubicBezTo>
                      <a:pt x="668" y="167"/>
                      <a:pt x="668" y="142"/>
                      <a:pt x="656" y="117"/>
                    </a:cubicBezTo>
                    <a:cubicBezTo>
                      <a:pt x="624" y="34"/>
                      <a:pt x="561" y="1"/>
                      <a:pt x="4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99" name="Google Shape;9599;p43"/>
              <p:cNvSpPr/>
              <p:nvPr/>
            </p:nvSpPr>
            <p:spPr>
              <a:xfrm>
                <a:off x="4043375" y="3068750"/>
                <a:ext cx="16250" cy="14400"/>
              </a:xfrm>
              <a:custGeom>
                <a:rect b="b" l="l" r="r" t="t"/>
                <a:pathLst>
                  <a:path extrusionOk="0" h="576" w="650">
                    <a:moveTo>
                      <a:pt x="316" y="1"/>
                    </a:moveTo>
                    <a:cubicBezTo>
                      <a:pt x="285" y="1"/>
                      <a:pt x="254" y="6"/>
                      <a:pt x="225" y="17"/>
                    </a:cubicBezTo>
                    <a:cubicBezTo>
                      <a:pt x="75" y="79"/>
                      <a:pt x="0" y="241"/>
                      <a:pt x="50" y="391"/>
                    </a:cubicBezTo>
                    <a:cubicBezTo>
                      <a:pt x="98" y="505"/>
                      <a:pt x="203" y="576"/>
                      <a:pt x="316" y="576"/>
                    </a:cubicBezTo>
                    <a:cubicBezTo>
                      <a:pt x="352" y="576"/>
                      <a:pt x="389" y="569"/>
                      <a:pt x="425" y="554"/>
                    </a:cubicBezTo>
                    <a:cubicBezTo>
                      <a:pt x="575" y="504"/>
                      <a:pt x="650" y="329"/>
                      <a:pt x="600" y="179"/>
                    </a:cubicBezTo>
                    <a:cubicBezTo>
                      <a:pt x="551" y="71"/>
                      <a:pt x="431" y="1"/>
                      <a:pt x="3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00" name="Google Shape;9600;p43"/>
              <p:cNvSpPr/>
              <p:nvPr/>
            </p:nvSpPr>
            <p:spPr>
              <a:xfrm>
                <a:off x="3889975" y="3164400"/>
                <a:ext cx="17400" cy="14475"/>
              </a:xfrm>
              <a:custGeom>
                <a:rect b="b" l="l" r="r" t="t"/>
                <a:pathLst>
                  <a:path extrusionOk="0" h="579" w="696">
                    <a:moveTo>
                      <a:pt x="356" y="0"/>
                    </a:moveTo>
                    <a:cubicBezTo>
                      <a:pt x="260" y="0"/>
                      <a:pt x="165" y="47"/>
                      <a:pt x="113" y="139"/>
                    </a:cubicBezTo>
                    <a:cubicBezTo>
                      <a:pt x="0" y="314"/>
                      <a:pt x="113" y="539"/>
                      <a:pt x="313" y="577"/>
                    </a:cubicBezTo>
                    <a:cubicBezTo>
                      <a:pt x="324" y="578"/>
                      <a:pt x="335" y="579"/>
                      <a:pt x="347" y="579"/>
                    </a:cubicBezTo>
                    <a:cubicBezTo>
                      <a:pt x="543" y="579"/>
                      <a:pt x="696" y="379"/>
                      <a:pt x="625" y="189"/>
                    </a:cubicBezTo>
                    <a:cubicBezTo>
                      <a:pt x="613" y="164"/>
                      <a:pt x="600" y="139"/>
                      <a:pt x="588" y="114"/>
                    </a:cubicBezTo>
                    <a:cubicBezTo>
                      <a:pt x="528" y="38"/>
                      <a:pt x="442" y="0"/>
                      <a:pt x="3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01" name="Google Shape;9601;p43"/>
              <p:cNvSpPr/>
              <p:nvPr/>
            </p:nvSpPr>
            <p:spPr>
              <a:xfrm>
                <a:off x="3895275" y="3125625"/>
                <a:ext cx="19175" cy="14450"/>
              </a:xfrm>
              <a:custGeom>
                <a:rect b="b" l="l" r="r" t="t"/>
                <a:pathLst>
                  <a:path extrusionOk="0" h="578" w="767">
                    <a:moveTo>
                      <a:pt x="395" y="0"/>
                    </a:moveTo>
                    <a:cubicBezTo>
                      <a:pt x="380" y="0"/>
                      <a:pt x="366" y="1"/>
                      <a:pt x="351" y="3"/>
                    </a:cubicBezTo>
                    <a:cubicBezTo>
                      <a:pt x="101" y="28"/>
                      <a:pt x="1" y="353"/>
                      <a:pt x="201" y="516"/>
                    </a:cubicBezTo>
                    <a:cubicBezTo>
                      <a:pt x="253" y="558"/>
                      <a:pt x="316" y="577"/>
                      <a:pt x="379" y="577"/>
                    </a:cubicBezTo>
                    <a:cubicBezTo>
                      <a:pt x="467" y="577"/>
                      <a:pt x="555" y="539"/>
                      <a:pt x="613" y="466"/>
                    </a:cubicBezTo>
                    <a:cubicBezTo>
                      <a:pt x="766" y="277"/>
                      <a:pt x="631" y="0"/>
                      <a:pt x="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02" name="Google Shape;9602;p43"/>
              <p:cNvSpPr/>
              <p:nvPr/>
            </p:nvSpPr>
            <p:spPr>
              <a:xfrm>
                <a:off x="3863725" y="3104750"/>
                <a:ext cx="17675" cy="14525"/>
              </a:xfrm>
              <a:custGeom>
                <a:rect b="b" l="l" r="r" t="t"/>
                <a:pathLst>
                  <a:path extrusionOk="0" h="581" w="707">
                    <a:moveTo>
                      <a:pt x="362" y="1"/>
                    </a:moveTo>
                    <a:cubicBezTo>
                      <a:pt x="266" y="1"/>
                      <a:pt x="171" y="48"/>
                      <a:pt x="113" y="139"/>
                    </a:cubicBezTo>
                    <a:cubicBezTo>
                      <a:pt x="0" y="314"/>
                      <a:pt x="113" y="551"/>
                      <a:pt x="325" y="576"/>
                    </a:cubicBezTo>
                    <a:cubicBezTo>
                      <a:pt x="342" y="579"/>
                      <a:pt x="358" y="580"/>
                      <a:pt x="374" y="580"/>
                    </a:cubicBezTo>
                    <a:cubicBezTo>
                      <a:pt x="564" y="580"/>
                      <a:pt x="707" y="384"/>
                      <a:pt x="638" y="189"/>
                    </a:cubicBezTo>
                    <a:cubicBezTo>
                      <a:pt x="625" y="164"/>
                      <a:pt x="613" y="139"/>
                      <a:pt x="600" y="126"/>
                    </a:cubicBezTo>
                    <a:cubicBezTo>
                      <a:pt x="540" y="42"/>
                      <a:pt x="451" y="1"/>
                      <a:pt x="3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03" name="Google Shape;9603;p43"/>
              <p:cNvSpPr/>
              <p:nvPr/>
            </p:nvSpPr>
            <p:spPr>
              <a:xfrm>
                <a:off x="3866275" y="3065500"/>
                <a:ext cx="19250" cy="14650"/>
              </a:xfrm>
              <a:custGeom>
                <a:rect b="b" l="l" r="r" t="t"/>
                <a:pathLst>
                  <a:path extrusionOk="0" h="586" w="770">
                    <a:moveTo>
                      <a:pt x="399" y="1"/>
                    </a:moveTo>
                    <a:cubicBezTo>
                      <a:pt x="63" y="1"/>
                      <a:pt x="0" y="549"/>
                      <a:pt x="386" y="584"/>
                    </a:cubicBezTo>
                    <a:cubicBezTo>
                      <a:pt x="397" y="585"/>
                      <a:pt x="409" y="586"/>
                      <a:pt x="420" y="586"/>
                    </a:cubicBezTo>
                    <a:cubicBezTo>
                      <a:pt x="616" y="586"/>
                      <a:pt x="769" y="386"/>
                      <a:pt x="698" y="197"/>
                    </a:cubicBezTo>
                    <a:cubicBezTo>
                      <a:pt x="686" y="172"/>
                      <a:pt x="673" y="147"/>
                      <a:pt x="661" y="134"/>
                    </a:cubicBezTo>
                    <a:cubicBezTo>
                      <a:pt x="611" y="72"/>
                      <a:pt x="548" y="22"/>
                      <a:pt x="473" y="9"/>
                    </a:cubicBezTo>
                    <a:cubicBezTo>
                      <a:pt x="447" y="3"/>
                      <a:pt x="422" y="1"/>
                      <a:pt x="3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04" name="Google Shape;9604;p43"/>
              <p:cNvSpPr/>
              <p:nvPr/>
            </p:nvSpPr>
            <p:spPr>
              <a:xfrm>
                <a:off x="3964700" y="3104400"/>
                <a:ext cx="16350" cy="11750"/>
              </a:xfrm>
              <a:custGeom>
                <a:rect b="b" l="l" r="r" t="t"/>
                <a:pathLst>
                  <a:path extrusionOk="0" h="470" w="654">
                    <a:moveTo>
                      <a:pt x="319" y="1"/>
                    </a:moveTo>
                    <a:cubicBezTo>
                      <a:pt x="187" y="1"/>
                      <a:pt x="58" y="88"/>
                      <a:pt x="35" y="240"/>
                    </a:cubicBezTo>
                    <a:lnTo>
                      <a:pt x="23" y="240"/>
                    </a:lnTo>
                    <a:cubicBezTo>
                      <a:pt x="0" y="398"/>
                      <a:pt x="138" y="469"/>
                      <a:pt x="284" y="469"/>
                    </a:cubicBezTo>
                    <a:cubicBezTo>
                      <a:pt x="462" y="469"/>
                      <a:pt x="654" y="363"/>
                      <a:pt x="585" y="178"/>
                    </a:cubicBezTo>
                    <a:cubicBezTo>
                      <a:pt x="573" y="153"/>
                      <a:pt x="560" y="140"/>
                      <a:pt x="548" y="115"/>
                    </a:cubicBezTo>
                    <a:cubicBezTo>
                      <a:pt x="489" y="37"/>
                      <a:pt x="404" y="1"/>
                      <a:pt x="3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05" name="Google Shape;9605;p43"/>
              <p:cNvSpPr/>
              <p:nvPr/>
            </p:nvSpPr>
            <p:spPr>
              <a:xfrm>
                <a:off x="3901225" y="3086025"/>
                <a:ext cx="19150" cy="14475"/>
              </a:xfrm>
              <a:custGeom>
                <a:rect b="b" l="l" r="r" t="t"/>
                <a:pathLst>
                  <a:path extrusionOk="0" h="579" w="766">
                    <a:moveTo>
                      <a:pt x="399" y="1"/>
                    </a:moveTo>
                    <a:cubicBezTo>
                      <a:pt x="194" y="1"/>
                      <a:pt x="1" y="238"/>
                      <a:pt x="163" y="463"/>
                    </a:cubicBezTo>
                    <a:cubicBezTo>
                      <a:pt x="200" y="525"/>
                      <a:pt x="275" y="563"/>
                      <a:pt x="350" y="575"/>
                    </a:cubicBezTo>
                    <a:cubicBezTo>
                      <a:pt x="365" y="577"/>
                      <a:pt x="380" y="579"/>
                      <a:pt x="394" y="579"/>
                    </a:cubicBezTo>
                    <a:cubicBezTo>
                      <a:pt x="620" y="579"/>
                      <a:pt x="766" y="313"/>
                      <a:pt x="625" y="125"/>
                    </a:cubicBezTo>
                    <a:cubicBezTo>
                      <a:pt x="562" y="37"/>
                      <a:pt x="479" y="1"/>
                      <a:pt x="3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06" name="Google Shape;9606;p43"/>
              <p:cNvSpPr/>
              <p:nvPr/>
            </p:nvSpPr>
            <p:spPr>
              <a:xfrm>
                <a:off x="3925575" y="3150450"/>
                <a:ext cx="15675" cy="14425"/>
              </a:xfrm>
              <a:custGeom>
                <a:rect b="b" l="l" r="r" t="t"/>
                <a:pathLst>
                  <a:path extrusionOk="0" h="577" w="627">
                    <a:moveTo>
                      <a:pt x="305" y="0"/>
                    </a:moveTo>
                    <a:cubicBezTo>
                      <a:pt x="173" y="0"/>
                      <a:pt x="39" y="85"/>
                      <a:pt x="13" y="248"/>
                    </a:cubicBezTo>
                    <a:cubicBezTo>
                      <a:pt x="1" y="323"/>
                      <a:pt x="26" y="398"/>
                      <a:pt x="76" y="460"/>
                    </a:cubicBezTo>
                    <a:cubicBezTo>
                      <a:pt x="133" y="541"/>
                      <a:pt x="213" y="576"/>
                      <a:pt x="294" y="576"/>
                    </a:cubicBezTo>
                    <a:cubicBezTo>
                      <a:pt x="460" y="576"/>
                      <a:pt x="626" y="425"/>
                      <a:pt x="576" y="223"/>
                    </a:cubicBezTo>
                    <a:cubicBezTo>
                      <a:pt x="546" y="73"/>
                      <a:pt x="426" y="0"/>
                      <a:pt x="3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07" name="Google Shape;9607;p43"/>
              <p:cNvSpPr/>
              <p:nvPr/>
            </p:nvSpPr>
            <p:spPr>
              <a:xfrm>
                <a:off x="4078350" y="3064100"/>
                <a:ext cx="19725" cy="14450"/>
              </a:xfrm>
              <a:custGeom>
                <a:rect b="b" l="l" r="r" t="t"/>
                <a:pathLst>
                  <a:path extrusionOk="0" h="578" w="789">
                    <a:moveTo>
                      <a:pt x="390" y="1"/>
                    </a:moveTo>
                    <a:cubicBezTo>
                      <a:pt x="47" y="1"/>
                      <a:pt x="0" y="529"/>
                      <a:pt x="363" y="577"/>
                    </a:cubicBezTo>
                    <a:lnTo>
                      <a:pt x="363" y="565"/>
                    </a:lnTo>
                    <a:cubicBezTo>
                      <a:pt x="376" y="566"/>
                      <a:pt x="388" y="567"/>
                      <a:pt x="399" y="567"/>
                    </a:cubicBezTo>
                    <a:cubicBezTo>
                      <a:pt x="730" y="567"/>
                      <a:pt x="788" y="75"/>
                      <a:pt x="451" y="3"/>
                    </a:cubicBezTo>
                    <a:lnTo>
                      <a:pt x="426" y="3"/>
                    </a:lnTo>
                    <a:cubicBezTo>
                      <a:pt x="414" y="1"/>
                      <a:pt x="402" y="1"/>
                      <a:pt x="3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08" name="Google Shape;9608;p43"/>
              <p:cNvSpPr/>
              <p:nvPr/>
            </p:nvSpPr>
            <p:spPr>
              <a:xfrm>
                <a:off x="4041175" y="3108275"/>
                <a:ext cx="16275" cy="14400"/>
              </a:xfrm>
              <a:custGeom>
                <a:rect b="b" l="l" r="r" t="t"/>
                <a:pathLst>
                  <a:path extrusionOk="0" h="576" w="651">
                    <a:moveTo>
                      <a:pt x="334" y="1"/>
                    </a:moveTo>
                    <a:cubicBezTo>
                      <a:pt x="298" y="1"/>
                      <a:pt x="262" y="8"/>
                      <a:pt x="226" y="23"/>
                    </a:cubicBezTo>
                    <a:cubicBezTo>
                      <a:pt x="76" y="73"/>
                      <a:pt x="1" y="248"/>
                      <a:pt x="63" y="385"/>
                    </a:cubicBezTo>
                    <a:cubicBezTo>
                      <a:pt x="103" y="504"/>
                      <a:pt x="220" y="575"/>
                      <a:pt x="342" y="575"/>
                    </a:cubicBezTo>
                    <a:cubicBezTo>
                      <a:pt x="374" y="575"/>
                      <a:pt x="407" y="570"/>
                      <a:pt x="438" y="560"/>
                    </a:cubicBezTo>
                    <a:cubicBezTo>
                      <a:pt x="588" y="497"/>
                      <a:pt x="650" y="335"/>
                      <a:pt x="600" y="185"/>
                    </a:cubicBezTo>
                    <a:cubicBezTo>
                      <a:pt x="553" y="71"/>
                      <a:pt x="448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09" name="Google Shape;9609;p43"/>
              <p:cNvSpPr/>
              <p:nvPr/>
            </p:nvSpPr>
            <p:spPr>
              <a:xfrm>
                <a:off x="3919325" y="3193450"/>
                <a:ext cx="16875" cy="15250"/>
              </a:xfrm>
              <a:custGeom>
                <a:rect b="b" l="l" r="r" t="t"/>
                <a:pathLst>
                  <a:path extrusionOk="0" h="610" w="675">
                    <a:moveTo>
                      <a:pt x="295" y="1"/>
                    </a:moveTo>
                    <a:cubicBezTo>
                      <a:pt x="155" y="1"/>
                      <a:pt x="18" y="104"/>
                      <a:pt x="1" y="265"/>
                    </a:cubicBezTo>
                    <a:cubicBezTo>
                      <a:pt x="1" y="315"/>
                      <a:pt x="1" y="352"/>
                      <a:pt x="26" y="402"/>
                    </a:cubicBezTo>
                    <a:cubicBezTo>
                      <a:pt x="67" y="549"/>
                      <a:pt x="174" y="610"/>
                      <a:pt x="284" y="610"/>
                    </a:cubicBezTo>
                    <a:cubicBezTo>
                      <a:pt x="474" y="610"/>
                      <a:pt x="674" y="427"/>
                      <a:pt x="563" y="190"/>
                    </a:cubicBezTo>
                    <a:cubicBezTo>
                      <a:pt x="538" y="152"/>
                      <a:pt x="513" y="115"/>
                      <a:pt x="488" y="77"/>
                    </a:cubicBezTo>
                    <a:cubicBezTo>
                      <a:pt x="432" y="25"/>
                      <a:pt x="363" y="1"/>
                      <a:pt x="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10" name="Google Shape;9610;p43"/>
              <p:cNvSpPr/>
              <p:nvPr/>
            </p:nvSpPr>
            <p:spPr>
              <a:xfrm>
                <a:off x="4029625" y="3140775"/>
                <a:ext cx="17475" cy="14600"/>
              </a:xfrm>
              <a:custGeom>
                <a:rect b="b" l="l" r="r" t="t"/>
                <a:pathLst>
                  <a:path extrusionOk="0" h="584" w="699">
                    <a:moveTo>
                      <a:pt x="359" y="0"/>
                    </a:moveTo>
                    <a:cubicBezTo>
                      <a:pt x="323" y="0"/>
                      <a:pt x="286" y="7"/>
                      <a:pt x="250" y="22"/>
                    </a:cubicBezTo>
                    <a:cubicBezTo>
                      <a:pt x="13" y="110"/>
                      <a:pt x="0" y="447"/>
                      <a:pt x="238" y="560"/>
                    </a:cubicBezTo>
                    <a:cubicBezTo>
                      <a:pt x="276" y="576"/>
                      <a:pt x="314" y="583"/>
                      <a:pt x="351" y="583"/>
                    </a:cubicBezTo>
                    <a:cubicBezTo>
                      <a:pt x="543" y="583"/>
                      <a:pt x="698" y="384"/>
                      <a:pt x="625" y="185"/>
                    </a:cubicBezTo>
                    <a:cubicBezTo>
                      <a:pt x="578" y="71"/>
                      <a:pt x="472" y="0"/>
                      <a:pt x="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11" name="Google Shape;9611;p43"/>
              <p:cNvSpPr/>
              <p:nvPr/>
            </p:nvSpPr>
            <p:spPr>
              <a:xfrm>
                <a:off x="3888100" y="3202000"/>
                <a:ext cx="15950" cy="14425"/>
              </a:xfrm>
              <a:custGeom>
                <a:rect b="b" l="l" r="r" t="t"/>
                <a:pathLst>
                  <a:path extrusionOk="0" h="577" w="638">
                    <a:moveTo>
                      <a:pt x="316" y="1"/>
                    </a:moveTo>
                    <a:cubicBezTo>
                      <a:pt x="281" y="1"/>
                      <a:pt x="246" y="8"/>
                      <a:pt x="213" y="23"/>
                    </a:cubicBezTo>
                    <a:cubicBezTo>
                      <a:pt x="163" y="35"/>
                      <a:pt x="125" y="60"/>
                      <a:pt x="100" y="98"/>
                    </a:cubicBezTo>
                    <a:cubicBezTo>
                      <a:pt x="25" y="185"/>
                      <a:pt x="0" y="298"/>
                      <a:pt x="50" y="398"/>
                    </a:cubicBezTo>
                    <a:cubicBezTo>
                      <a:pt x="89" y="513"/>
                      <a:pt x="202" y="577"/>
                      <a:pt x="315" y="577"/>
                    </a:cubicBezTo>
                    <a:cubicBezTo>
                      <a:pt x="348" y="577"/>
                      <a:pt x="381" y="571"/>
                      <a:pt x="413" y="560"/>
                    </a:cubicBezTo>
                    <a:cubicBezTo>
                      <a:pt x="563" y="497"/>
                      <a:pt x="638" y="335"/>
                      <a:pt x="575" y="185"/>
                    </a:cubicBezTo>
                    <a:cubicBezTo>
                      <a:pt x="537" y="71"/>
                      <a:pt x="427" y="1"/>
                      <a:pt x="3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12" name="Google Shape;9612;p43"/>
              <p:cNvSpPr/>
              <p:nvPr/>
            </p:nvSpPr>
            <p:spPr>
              <a:xfrm>
                <a:off x="4178325" y="3056500"/>
                <a:ext cx="16025" cy="14625"/>
              </a:xfrm>
              <a:custGeom>
                <a:rect b="b" l="l" r="r" t="t"/>
                <a:pathLst>
                  <a:path extrusionOk="0" h="585" w="641">
                    <a:moveTo>
                      <a:pt x="322" y="0"/>
                    </a:moveTo>
                    <a:cubicBezTo>
                      <a:pt x="242" y="0"/>
                      <a:pt x="160" y="33"/>
                      <a:pt x="101" y="107"/>
                    </a:cubicBezTo>
                    <a:cubicBezTo>
                      <a:pt x="1" y="232"/>
                      <a:pt x="26" y="419"/>
                      <a:pt x="151" y="519"/>
                    </a:cubicBezTo>
                    <a:cubicBezTo>
                      <a:pt x="206" y="564"/>
                      <a:pt x="269" y="584"/>
                      <a:pt x="330" y="584"/>
                    </a:cubicBezTo>
                    <a:cubicBezTo>
                      <a:pt x="491" y="584"/>
                      <a:pt x="640" y="446"/>
                      <a:pt x="613" y="257"/>
                    </a:cubicBezTo>
                    <a:cubicBezTo>
                      <a:pt x="597" y="98"/>
                      <a:pt x="461" y="0"/>
                      <a:pt x="3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13" name="Google Shape;9613;p43"/>
              <p:cNvSpPr/>
              <p:nvPr/>
            </p:nvSpPr>
            <p:spPr>
              <a:xfrm>
                <a:off x="4109900" y="3079100"/>
                <a:ext cx="17425" cy="14500"/>
              </a:xfrm>
              <a:custGeom>
                <a:rect b="b" l="l" r="r" t="t"/>
                <a:pathLst>
                  <a:path extrusionOk="0" h="580" w="697">
                    <a:moveTo>
                      <a:pt x="355" y="0"/>
                    </a:moveTo>
                    <a:cubicBezTo>
                      <a:pt x="258" y="0"/>
                      <a:pt x="160" y="48"/>
                      <a:pt x="101" y="140"/>
                    </a:cubicBezTo>
                    <a:cubicBezTo>
                      <a:pt x="1" y="315"/>
                      <a:pt x="101" y="540"/>
                      <a:pt x="313" y="577"/>
                    </a:cubicBezTo>
                    <a:cubicBezTo>
                      <a:pt x="325" y="579"/>
                      <a:pt x="336" y="579"/>
                      <a:pt x="347" y="579"/>
                    </a:cubicBezTo>
                    <a:cubicBezTo>
                      <a:pt x="544" y="579"/>
                      <a:pt x="697" y="379"/>
                      <a:pt x="626" y="190"/>
                    </a:cubicBezTo>
                    <a:cubicBezTo>
                      <a:pt x="613" y="165"/>
                      <a:pt x="601" y="140"/>
                      <a:pt x="588" y="115"/>
                    </a:cubicBezTo>
                    <a:cubicBezTo>
                      <a:pt x="529" y="38"/>
                      <a:pt x="442" y="0"/>
                      <a:pt x="3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14" name="Google Shape;9614;p43"/>
              <p:cNvSpPr/>
              <p:nvPr/>
            </p:nvSpPr>
            <p:spPr>
              <a:xfrm>
                <a:off x="4145825" y="3065150"/>
                <a:ext cx="15675" cy="14425"/>
              </a:xfrm>
              <a:custGeom>
                <a:rect b="b" l="l" r="r" t="t"/>
                <a:pathLst>
                  <a:path extrusionOk="0" h="577" w="627">
                    <a:moveTo>
                      <a:pt x="300" y="1"/>
                    </a:moveTo>
                    <a:cubicBezTo>
                      <a:pt x="170" y="1"/>
                      <a:pt x="39" y="86"/>
                      <a:pt x="13" y="248"/>
                    </a:cubicBezTo>
                    <a:cubicBezTo>
                      <a:pt x="1" y="323"/>
                      <a:pt x="13" y="398"/>
                      <a:pt x="63" y="460"/>
                    </a:cubicBezTo>
                    <a:cubicBezTo>
                      <a:pt x="124" y="542"/>
                      <a:pt x="208" y="577"/>
                      <a:pt x="290" y="577"/>
                    </a:cubicBezTo>
                    <a:cubicBezTo>
                      <a:pt x="461" y="577"/>
                      <a:pt x="626" y="425"/>
                      <a:pt x="576" y="223"/>
                    </a:cubicBezTo>
                    <a:cubicBezTo>
                      <a:pt x="540" y="73"/>
                      <a:pt x="420" y="1"/>
                      <a:pt x="3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15" name="Google Shape;9615;p43"/>
              <p:cNvSpPr/>
              <p:nvPr/>
            </p:nvSpPr>
            <p:spPr>
              <a:xfrm>
                <a:off x="4139275" y="3108175"/>
                <a:ext cx="16850" cy="15225"/>
              </a:xfrm>
              <a:custGeom>
                <a:rect b="b" l="l" r="r" t="t"/>
                <a:pathLst>
                  <a:path extrusionOk="0" h="609" w="674">
                    <a:moveTo>
                      <a:pt x="295" y="0"/>
                    </a:moveTo>
                    <a:cubicBezTo>
                      <a:pt x="154" y="0"/>
                      <a:pt x="17" y="104"/>
                      <a:pt x="1" y="264"/>
                    </a:cubicBezTo>
                    <a:cubicBezTo>
                      <a:pt x="1" y="314"/>
                      <a:pt x="1" y="352"/>
                      <a:pt x="26" y="402"/>
                    </a:cubicBezTo>
                    <a:cubicBezTo>
                      <a:pt x="67" y="548"/>
                      <a:pt x="173" y="609"/>
                      <a:pt x="283" y="609"/>
                    </a:cubicBezTo>
                    <a:cubicBezTo>
                      <a:pt x="474" y="609"/>
                      <a:pt x="674" y="427"/>
                      <a:pt x="563" y="189"/>
                    </a:cubicBezTo>
                    <a:cubicBezTo>
                      <a:pt x="538" y="152"/>
                      <a:pt x="513" y="114"/>
                      <a:pt x="488" y="77"/>
                    </a:cubicBezTo>
                    <a:cubicBezTo>
                      <a:pt x="431" y="24"/>
                      <a:pt x="363" y="0"/>
                      <a:pt x="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16" name="Google Shape;9616;p43"/>
              <p:cNvSpPr/>
              <p:nvPr/>
            </p:nvSpPr>
            <p:spPr>
              <a:xfrm>
                <a:off x="4249625" y="3055400"/>
                <a:ext cx="17775" cy="14625"/>
              </a:xfrm>
              <a:custGeom>
                <a:rect b="b" l="l" r="r" t="t"/>
                <a:pathLst>
                  <a:path extrusionOk="0" h="585" w="711">
                    <a:moveTo>
                      <a:pt x="355" y="0"/>
                    </a:moveTo>
                    <a:cubicBezTo>
                      <a:pt x="151" y="0"/>
                      <a:pt x="0" y="206"/>
                      <a:pt x="85" y="401"/>
                    </a:cubicBezTo>
                    <a:cubicBezTo>
                      <a:pt x="132" y="521"/>
                      <a:pt x="240" y="584"/>
                      <a:pt x="349" y="584"/>
                    </a:cubicBezTo>
                    <a:cubicBezTo>
                      <a:pt x="444" y="584"/>
                      <a:pt x="540" y="537"/>
                      <a:pt x="598" y="438"/>
                    </a:cubicBezTo>
                    <a:cubicBezTo>
                      <a:pt x="710" y="251"/>
                      <a:pt x="585" y="13"/>
                      <a:pt x="373" y="1"/>
                    </a:cubicBezTo>
                    <a:cubicBezTo>
                      <a:pt x="367" y="0"/>
                      <a:pt x="361" y="0"/>
                      <a:pt x="3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17" name="Google Shape;9617;p43"/>
              <p:cNvSpPr/>
              <p:nvPr/>
            </p:nvSpPr>
            <p:spPr>
              <a:xfrm>
                <a:off x="4108025" y="3116700"/>
                <a:ext cx="15975" cy="14450"/>
              </a:xfrm>
              <a:custGeom>
                <a:rect b="b" l="l" r="r" t="t"/>
                <a:pathLst>
                  <a:path extrusionOk="0" h="578" w="639">
                    <a:moveTo>
                      <a:pt x="317" y="1"/>
                    </a:moveTo>
                    <a:cubicBezTo>
                      <a:pt x="282" y="1"/>
                      <a:pt x="246" y="8"/>
                      <a:pt x="213" y="23"/>
                    </a:cubicBezTo>
                    <a:cubicBezTo>
                      <a:pt x="163" y="36"/>
                      <a:pt x="126" y="61"/>
                      <a:pt x="101" y="98"/>
                    </a:cubicBezTo>
                    <a:cubicBezTo>
                      <a:pt x="26" y="185"/>
                      <a:pt x="1" y="298"/>
                      <a:pt x="51" y="398"/>
                    </a:cubicBezTo>
                    <a:cubicBezTo>
                      <a:pt x="89" y="514"/>
                      <a:pt x="203" y="577"/>
                      <a:pt x="315" y="577"/>
                    </a:cubicBezTo>
                    <a:cubicBezTo>
                      <a:pt x="349" y="577"/>
                      <a:pt x="382" y="572"/>
                      <a:pt x="413" y="560"/>
                    </a:cubicBezTo>
                    <a:cubicBezTo>
                      <a:pt x="563" y="498"/>
                      <a:pt x="638" y="335"/>
                      <a:pt x="588" y="185"/>
                    </a:cubicBezTo>
                    <a:cubicBezTo>
                      <a:pt x="541" y="72"/>
                      <a:pt x="428" y="1"/>
                      <a:pt x="3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18" name="Google Shape;9618;p43"/>
              <p:cNvSpPr/>
              <p:nvPr/>
            </p:nvSpPr>
            <p:spPr>
              <a:xfrm>
                <a:off x="3444775" y="3121875"/>
                <a:ext cx="15775" cy="14850"/>
              </a:xfrm>
              <a:custGeom>
                <a:rect b="b" l="l" r="r" t="t"/>
                <a:pathLst>
                  <a:path extrusionOk="0" h="594" w="631">
                    <a:moveTo>
                      <a:pt x="326" y="1"/>
                    </a:moveTo>
                    <a:cubicBezTo>
                      <a:pt x="244" y="1"/>
                      <a:pt x="161" y="37"/>
                      <a:pt x="100" y="116"/>
                    </a:cubicBezTo>
                    <a:cubicBezTo>
                      <a:pt x="0" y="241"/>
                      <a:pt x="25" y="416"/>
                      <a:pt x="150" y="516"/>
                    </a:cubicBezTo>
                    <a:lnTo>
                      <a:pt x="150" y="528"/>
                    </a:lnTo>
                    <a:cubicBezTo>
                      <a:pt x="206" y="573"/>
                      <a:pt x="268" y="593"/>
                      <a:pt x="328" y="593"/>
                    </a:cubicBezTo>
                    <a:cubicBezTo>
                      <a:pt x="485" y="593"/>
                      <a:pt x="631" y="456"/>
                      <a:pt x="613" y="266"/>
                    </a:cubicBezTo>
                    <a:cubicBezTo>
                      <a:pt x="597" y="101"/>
                      <a:pt x="464" y="1"/>
                      <a:pt x="3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19" name="Google Shape;9619;p43"/>
              <p:cNvSpPr/>
              <p:nvPr/>
            </p:nvSpPr>
            <p:spPr>
              <a:xfrm>
                <a:off x="3482250" y="3101325"/>
                <a:ext cx="18250" cy="14475"/>
              </a:xfrm>
              <a:custGeom>
                <a:rect b="b" l="l" r="r" t="t"/>
                <a:pathLst>
                  <a:path extrusionOk="0" h="579" w="730">
                    <a:moveTo>
                      <a:pt x="350" y="1"/>
                    </a:moveTo>
                    <a:cubicBezTo>
                      <a:pt x="254" y="1"/>
                      <a:pt x="159" y="48"/>
                      <a:pt x="101" y="138"/>
                    </a:cubicBezTo>
                    <a:cubicBezTo>
                      <a:pt x="1" y="313"/>
                      <a:pt x="101" y="538"/>
                      <a:pt x="313" y="576"/>
                    </a:cubicBezTo>
                    <a:cubicBezTo>
                      <a:pt x="328" y="578"/>
                      <a:pt x="343" y="579"/>
                      <a:pt x="357" y="579"/>
                    </a:cubicBezTo>
                    <a:cubicBezTo>
                      <a:pt x="583" y="579"/>
                      <a:pt x="729" y="314"/>
                      <a:pt x="588" y="126"/>
                    </a:cubicBezTo>
                    <a:cubicBezTo>
                      <a:pt x="528" y="41"/>
                      <a:pt x="439" y="1"/>
                      <a:pt x="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20" name="Google Shape;9620;p43"/>
              <p:cNvSpPr/>
              <p:nvPr/>
            </p:nvSpPr>
            <p:spPr>
              <a:xfrm>
                <a:off x="3495075" y="3068275"/>
                <a:ext cx="16275" cy="14450"/>
              </a:xfrm>
              <a:custGeom>
                <a:rect b="b" l="l" r="r" t="t"/>
                <a:pathLst>
                  <a:path extrusionOk="0" h="578" w="651">
                    <a:moveTo>
                      <a:pt x="323" y="1"/>
                    </a:moveTo>
                    <a:cubicBezTo>
                      <a:pt x="286" y="1"/>
                      <a:pt x="249" y="8"/>
                      <a:pt x="213" y="23"/>
                    </a:cubicBezTo>
                    <a:cubicBezTo>
                      <a:pt x="63" y="73"/>
                      <a:pt x="0" y="248"/>
                      <a:pt x="50" y="398"/>
                    </a:cubicBezTo>
                    <a:cubicBezTo>
                      <a:pt x="99" y="514"/>
                      <a:pt x="206" y="577"/>
                      <a:pt x="322" y="577"/>
                    </a:cubicBezTo>
                    <a:cubicBezTo>
                      <a:pt x="356" y="577"/>
                      <a:pt x="391" y="572"/>
                      <a:pt x="425" y="560"/>
                    </a:cubicBezTo>
                    <a:cubicBezTo>
                      <a:pt x="575" y="498"/>
                      <a:pt x="650" y="335"/>
                      <a:pt x="588" y="185"/>
                    </a:cubicBezTo>
                    <a:cubicBezTo>
                      <a:pt x="550" y="72"/>
                      <a:pt x="440" y="1"/>
                      <a:pt x="3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21" name="Google Shape;9621;p43"/>
              <p:cNvSpPr/>
              <p:nvPr/>
            </p:nvSpPr>
            <p:spPr>
              <a:xfrm>
                <a:off x="3559025" y="3078550"/>
                <a:ext cx="17300" cy="12775"/>
              </a:xfrm>
              <a:custGeom>
                <a:rect b="b" l="l" r="r" t="t"/>
                <a:pathLst>
                  <a:path extrusionOk="0" h="511" w="692">
                    <a:moveTo>
                      <a:pt x="483" y="1"/>
                    </a:moveTo>
                    <a:cubicBezTo>
                      <a:pt x="275" y="1"/>
                      <a:pt x="1" y="283"/>
                      <a:pt x="204" y="449"/>
                    </a:cubicBezTo>
                    <a:cubicBezTo>
                      <a:pt x="256" y="491"/>
                      <a:pt x="317" y="511"/>
                      <a:pt x="378" y="511"/>
                    </a:cubicBezTo>
                    <a:cubicBezTo>
                      <a:pt x="462" y="511"/>
                      <a:pt x="546" y="472"/>
                      <a:pt x="604" y="399"/>
                    </a:cubicBezTo>
                    <a:lnTo>
                      <a:pt x="616" y="399"/>
                    </a:lnTo>
                    <a:cubicBezTo>
                      <a:pt x="679" y="324"/>
                      <a:pt x="691" y="212"/>
                      <a:pt x="654" y="124"/>
                    </a:cubicBezTo>
                    <a:cubicBezTo>
                      <a:pt x="621" y="36"/>
                      <a:pt x="556" y="1"/>
                      <a:pt x="4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22" name="Google Shape;9622;p43"/>
              <p:cNvSpPr/>
              <p:nvPr/>
            </p:nvSpPr>
            <p:spPr>
              <a:xfrm>
                <a:off x="3450075" y="3084550"/>
                <a:ext cx="17525" cy="14625"/>
              </a:xfrm>
              <a:custGeom>
                <a:rect b="b" l="l" r="r" t="t"/>
                <a:pathLst>
                  <a:path extrusionOk="0" h="585" w="701">
                    <a:moveTo>
                      <a:pt x="339" y="0"/>
                    </a:moveTo>
                    <a:cubicBezTo>
                      <a:pt x="301" y="0"/>
                      <a:pt x="262" y="7"/>
                      <a:pt x="226" y="22"/>
                    </a:cubicBezTo>
                    <a:lnTo>
                      <a:pt x="101" y="159"/>
                    </a:lnTo>
                    <a:cubicBezTo>
                      <a:pt x="1" y="347"/>
                      <a:pt x="126" y="572"/>
                      <a:pt x="338" y="584"/>
                    </a:cubicBezTo>
                    <a:cubicBezTo>
                      <a:pt x="551" y="584"/>
                      <a:pt x="701" y="372"/>
                      <a:pt x="626" y="184"/>
                    </a:cubicBezTo>
                    <a:cubicBezTo>
                      <a:pt x="613" y="159"/>
                      <a:pt x="601" y="134"/>
                      <a:pt x="588" y="122"/>
                    </a:cubicBezTo>
                    <a:cubicBezTo>
                      <a:pt x="526" y="42"/>
                      <a:pt x="433" y="0"/>
                      <a:pt x="3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23" name="Google Shape;9623;p43"/>
              <p:cNvSpPr/>
              <p:nvPr/>
            </p:nvSpPr>
            <p:spPr>
              <a:xfrm>
                <a:off x="3409825" y="3130575"/>
                <a:ext cx="18425" cy="14325"/>
              </a:xfrm>
              <a:custGeom>
                <a:rect b="b" l="l" r="r" t="t"/>
                <a:pathLst>
                  <a:path extrusionOk="0" h="573" w="737">
                    <a:moveTo>
                      <a:pt x="384" y="1"/>
                    </a:moveTo>
                    <a:cubicBezTo>
                      <a:pt x="130" y="1"/>
                      <a:pt x="0" y="341"/>
                      <a:pt x="211" y="505"/>
                    </a:cubicBezTo>
                    <a:cubicBezTo>
                      <a:pt x="267" y="552"/>
                      <a:pt x="329" y="572"/>
                      <a:pt x="390" y="572"/>
                    </a:cubicBezTo>
                    <a:cubicBezTo>
                      <a:pt x="571" y="572"/>
                      <a:pt x="736" y="387"/>
                      <a:pt x="661" y="180"/>
                    </a:cubicBezTo>
                    <a:cubicBezTo>
                      <a:pt x="624" y="93"/>
                      <a:pt x="536" y="18"/>
                      <a:pt x="436" y="5"/>
                    </a:cubicBezTo>
                    <a:cubicBezTo>
                      <a:pt x="418" y="2"/>
                      <a:pt x="401" y="1"/>
                      <a:pt x="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24" name="Google Shape;9624;p43"/>
              <p:cNvSpPr/>
              <p:nvPr/>
            </p:nvSpPr>
            <p:spPr>
              <a:xfrm>
                <a:off x="3527550" y="3088600"/>
                <a:ext cx="16275" cy="14550"/>
              </a:xfrm>
              <a:custGeom>
                <a:rect b="b" l="l" r="r" t="t"/>
                <a:pathLst>
                  <a:path extrusionOk="0" h="582" w="651">
                    <a:moveTo>
                      <a:pt x="329" y="0"/>
                    </a:moveTo>
                    <a:cubicBezTo>
                      <a:pt x="294" y="0"/>
                      <a:pt x="259" y="7"/>
                      <a:pt x="226" y="22"/>
                    </a:cubicBezTo>
                    <a:cubicBezTo>
                      <a:pt x="76" y="85"/>
                      <a:pt x="1" y="247"/>
                      <a:pt x="51" y="397"/>
                    </a:cubicBezTo>
                    <a:cubicBezTo>
                      <a:pt x="98" y="511"/>
                      <a:pt x="204" y="582"/>
                      <a:pt x="317" y="582"/>
                    </a:cubicBezTo>
                    <a:cubicBezTo>
                      <a:pt x="353" y="582"/>
                      <a:pt x="390" y="575"/>
                      <a:pt x="426" y="560"/>
                    </a:cubicBezTo>
                    <a:cubicBezTo>
                      <a:pt x="576" y="510"/>
                      <a:pt x="651" y="335"/>
                      <a:pt x="588" y="185"/>
                    </a:cubicBezTo>
                    <a:cubicBezTo>
                      <a:pt x="550" y="71"/>
                      <a:pt x="440" y="0"/>
                      <a:pt x="3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25" name="Google Shape;9625;p43"/>
              <p:cNvSpPr/>
              <p:nvPr/>
            </p:nvSpPr>
            <p:spPr>
              <a:xfrm>
                <a:off x="3479450" y="3139700"/>
                <a:ext cx="16275" cy="14475"/>
              </a:xfrm>
              <a:custGeom>
                <a:rect b="b" l="l" r="r" t="t"/>
                <a:pathLst>
                  <a:path extrusionOk="0" h="579" w="651">
                    <a:moveTo>
                      <a:pt x="367" y="1"/>
                    </a:moveTo>
                    <a:cubicBezTo>
                      <a:pt x="270" y="1"/>
                      <a:pt x="172" y="48"/>
                      <a:pt x="113" y="140"/>
                    </a:cubicBezTo>
                    <a:cubicBezTo>
                      <a:pt x="0" y="315"/>
                      <a:pt x="113" y="540"/>
                      <a:pt x="313" y="578"/>
                    </a:cubicBezTo>
                    <a:cubicBezTo>
                      <a:pt x="322" y="578"/>
                      <a:pt x="331" y="579"/>
                      <a:pt x="340" y="579"/>
                    </a:cubicBezTo>
                    <a:cubicBezTo>
                      <a:pt x="492" y="579"/>
                      <a:pt x="627" y="481"/>
                      <a:pt x="650" y="328"/>
                    </a:cubicBezTo>
                    <a:cubicBezTo>
                      <a:pt x="650" y="278"/>
                      <a:pt x="650" y="228"/>
                      <a:pt x="638" y="178"/>
                    </a:cubicBezTo>
                    <a:cubicBezTo>
                      <a:pt x="625" y="153"/>
                      <a:pt x="613" y="140"/>
                      <a:pt x="600" y="115"/>
                    </a:cubicBezTo>
                    <a:cubicBezTo>
                      <a:pt x="541" y="39"/>
                      <a:pt x="454" y="1"/>
                      <a:pt x="3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26" name="Google Shape;9626;p43"/>
              <p:cNvSpPr/>
              <p:nvPr/>
            </p:nvSpPr>
            <p:spPr>
              <a:xfrm>
                <a:off x="3516000" y="3120950"/>
                <a:ext cx="17475" cy="14450"/>
              </a:xfrm>
              <a:custGeom>
                <a:rect b="b" l="l" r="r" t="t"/>
                <a:pathLst>
                  <a:path extrusionOk="0" h="578" w="699">
                    <a:moveTo>
                      <a:pt x="345" y="0"/>
                    </a:moveTo>
                    <a:cubicBezTo>
                      <a:pt x="314" y="0"/>
                      <a:pt x="282" y="5"/>
                      <a:pt x="251" y="15"/>
                    </a:cubicBezTo>
                    <a:cubicBezTo>
                      <a:pt x="13" y="115"/>
                      <a:pt x="1" y="453"/>
                      <a:pt x="238" y="553"/>
                    </a:cubicBezTo>
                    <a:cubicBezTo>
                      <a:pt x="278" y="570"/>
                      <a:pt x="317" y="577"/>
                      <a:pt x="356" y="577"/>
                    </a:cubicBezTo>
                    <a:cubicBezTo>
                      <a:pt x="546" y="577"/>
                      <a:pt x="698" y="388"/>
                      <a:pt x="625" y="190"/>
                    </a:cubicBezTo>
                    <a:cubicBezTo>
                      <a:pt x="576" y="72"/>
                      <a:pt x="464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27" name="Google Shape;9627;p43"/>
              <p:cNvSpPr/>
              <p:nvPr/>
            </p:nvSpPr>
            <p:spPr>
              <a:xfrm>
                <a:off x="3374475" y="3182325"/>
                <a:ext cx="15950" cy="14400"/>
              </a:xfrm>
              <a:custGeom>
                <a:rect b="b" l="l" r="r" t="t"/>
                <a:pathLst>
                  <a:path extrusionOk="0" h="576" w="638">
                    <a:moveTo>
                      <a:pt x="316" y="0"/>
                    </a:moveTo>
                    <a:cubicBezTo>
                      <a:pt x="281" y="0"/>
                      <a:pt x="246" y="7"/>
                      <a:pt x="213" y="22"/>
                    </a:cubicBezTo>
                    <a:cubicBezTo>
                      <a:pt x="163" y="35"/>
                      <a:pt x="126" y="60"/>
                      <a:pt x="101" y="97"/>
                    </a:cubicBezTo>
                    <a:cubicBezTo>
                      <a:pt x="26" y="172"/>
                      <a:pt x="1" y="285"/>
                      <a:pt x="38" y="385"/>
                    </a:cubicBezTo>
                    <a:cubicBezTo>
                      <a:pt x="88" y="503"/>
                      <a:pt x="200" y="575"/>
                      <a:pt x="318" y="575"/>
                    </a:cubicBezTo>
                    <a:cubicBezTo>
                      <a:pt x="350" y="575"/>
                      <a:pt x="382" y="570"/>
                      <a:pt x="413" y="560"/>
                    </a:cubicBezTo>
                    <a:cubicBezTo>
                      <a:pt x="563" y="497"/>
                      <a:pt x="638" y="322"/>
                      <a:pt x="575" y="185"/>
                    </a:cubicBezTo>
                    <a:cubicBezTo>
                      <a:pt x="537" y="71"/>
                      <a:pt x="427" y="0"/>
                      <a:pt x="3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28" name="Google Shape;9628;p43"/>
              <p:cNvSpPr/>
              <p:nvPr/>
            </p:nvSpPr>
            <p:spPr>
              <a:xfrm>
                <a:off x="3596300" y="3059150"/>
                <a:ext cx="17375" cy="14500"/>
              </a:xfrm>
              <a:custGeom>
                <a:rect b="b" l="l" r="r" t="t"/>
                <a:pathLst>
                  <a:path extrusionOk="0" h="580" w="695">
                    <a:moveTo>
                      <a:pt x="349" y="0"/>
                    </a:moveTo>
                    <a:cubicBezTo>
                      <a:pt x="254" y="0"/>
                      <a:pt x="158" y="47"/>
                      <a:pt x="100" y="138"/>
                    </a:cubicBezTo>
                    <a:cubicBezTo>
                      <a:pt x="0" y="326"/>
                      <a:pt x="100" y="550"/>
                      <a:pt x="313" y="575"/>
                    </a:cubicBezTo>
                    <a:cubicBezTo>
                      <a:pt x="329" y="578"/>
                      <a:pt x="346" y="580"/>
                      <a:pt x="362" y="580"/>
                    </a:cubicBezTo>
                    <a:cubicBezTo>
                      <a:pt x="551" y="580"/>
                      <a:pt x="694" y="384"/>
                      <a:pt x="625" y="188"/>
                    </a:cubicBezTo>
                    <a:cubicBezTo>
                      <a:pt x="613" y="163"/>
                      <a:pt x="600" y="138"/>
                      <a:pt x="588" y="126"/>
                    </a:cubicBezTo>
                    <a:cubicBezTo>
                      <a:pt x="527" y="41"/>
                      <a:pt x="438" y="0"/>
                      <a:pt x="3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29" name="Google Shape;9629;p43"/>
              <p:cNvSpPr/>
              <p:nvPr/>
            </p:nvSpPr>
            <p:spPr>
              <a:xfrm>
                <a:off x="3623925" y="3088225"/>
                <a:ext cx="18475" cy="15200"/>
              </a:xfrm>
              <a:custGeom>
                <a:rect b="b" l="l" r="r" t="t"/>
                <a:pathLst>
                  <a:path extrusionOk="0" h="608" w="739">
                    <a:moveTo>
                      <a:pt x="357" y="0"/>
                    </a:moveTo>
                    <a:cubicBezTo>
                      <a:pt x="171" y="0"/>
                      <a:pt x="0" y="190"/>
                      <a:pt x="82" y="400"/>
                    </a:cubicBezTo>
                    <a:cubicBezTo>
                      <a:pt x="128" y="546"/>
                      <a:pt x="238" y="607"/>
                      <a:pt x="349" y="607"/>
                    </a:cubicBezTo>
                    <a:cubicBezTo>
                      <a:pt x="541" y="607"/>
                      <a:pt x="739" y="425"/>
                      <a:pt x="620" y="187"/>
                    </a:cubicBezTo>
                    <a:cubicBezTo>
                      <a:pt x="607" y="150"/>
                      <a:pt x="582" y="112"/>
                      <a:pt x="557" y="87"/>
                    </a:cubicBezTo>
                    <a:cubicBezTo>
                      <a:pt x="496" y="26"/>
                      <a:pt x="426" y="0"/>
                      <a:pt x="3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30" name="Google Shape;9630;p43"/>
              <p:cNvSpPr/>
              <p:nvPr/>
            </p:nvSpPr>
            <p:spPr>
              <a:xfrm>
                <a:off x="3592625" y="3096350"/>
                <a:ext cx="17750" cy="15000"/>
              </a:xfrm>
              <a:custGeom>
                <a:rect b="b" l="l" r="r" t="t"/>
                <a:pathLst>
                  <a:path extrusionOk="0" h="600" w="710">
                    <a:moveTo>
                      <a:pt x="384" y="1"/>
                    </a:moveTo>
                    <a:cubicBezTo>
                      <a:pt x="195" y="1"/>
                      <a:pt x="0" y="177"/>
                      <a:pt x="110" y="412"/>
                    </a:cubicBezTo>
                    <a:cubicBezTo>
                      <a:pt x="147" y="512"/>
                      <a:pt x="247" y="587"/>
                      <a:pt x="347" y="600"/>
                    </a:cubicBezTo>
                    <a:cubicBezTo>
                      <a:pt x="397" y="600"/>
                      <a:pt x="447" y="600"/>
                      <a:pt x="485" y="587"/>
                    </a:cubicBezTo>
                    <a:cubicBezTo>
                      <a:pt x="635" y="525"/>
                      <a:pt x="710" y="350"/>
                      <a:pt x="647" y="212"/>
                    </a:cubicBezTo>
                    <a:cubicBezTo>
                      <a:pt x="605" y="63"/>
                      <a:pt x="496" y="1"/>
                      <a:pt x="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631" name="Google Shape;9631;p43"/>
            <p:cNvGrpSpPr/>
            <p:nvPr/>
          </p:nvGrpSpPr>
          <p:grpSpPr>
            <a:xfrm>
              <a:off x="1122656" y="1577237"/>
              <a:ext cx="2607094" cy="2101985"/>
              <a:chOff x="1102311" y="1624300"/>
              <a:chExt cx="2607094" cy="2101985"/>
            </a:xfrm>
          </p:grpSpPr>
          <p:sp>
            <p:nvSpPr>
              <p:cNvPr id="9632" name="Google Shape;9632;p43"/>
              <p:cNvSpPr/>
              <p:nvPr/>
            </p:nvSpPr>
            <p:spPr>
              <a:xfrm rot="410660">
                <a:off x="1359363" y="1752491"/>
                <a:ext cx="2254882" cy="1732652"/>
              </a:xfrm>
              <a:custGeom>
                <a:rect b="b" l="l" r="r" t="t"/>
                <a:pathLst>
                  <a:path extrusionOk="0" h="21114" w="25795">
                    <a:moveTo>
                      <a:pt x="11355" y="0"/>
                    </a:moveTo>
                    <a:cubicBezTo>
                      <a:pt x="10021" y="0"/>
                      <a:pt x="8644" y="263"/>
                      <a:pt x="7261" y="832"/>
                    </a:cubicBezTo>
                    <a:cubicBezTo>
                      <a:pt x="2263" y="2882"/>
                      <a:pt x="1" y="7431"/>
                      <a:pt x="88" y="12654"/>
                    </a:cubicBezTo>
                    <a:cubicBezTo>
                      <a:pt x="126" y="15004"/>
                      <a:pt x="226" y="17815"/>
                      <a:pt x="2188" y="19415"/>
                    </a:cubicBezTo>
                    <a:cubicBezTo>
                      <a:pt x="3764" y="20716"/>
                      <a:pt x="5986" y="21113"/>
                      <a:pt x="8041" y="21113"/>
                    </a:cubicBezTo>
                    <a:cubicBezTo>
                      <a:pt x="8413" y="21113"/>
                      <a:pt x="8780" y="21100"/>
                      <a:pt x="9136" y="21077"/>
                    </a:cubicBezTo>
                    <a:cubicBezTo>
                      <a:pt x="16009" y="20652"/>
                      <a:pt x="25794" y="16166"/>
                      <a:pt x="22170" y="7806"/>
                    </a:cubicBezTo>
                    <a:cubicBezTo>
                      <a:pt x="20204" y="3251"/>
                      <a:pt x="16048" y="0"/>
                      <a:pt x="11355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33" name="Google Shape;9633;p43"/>
              <p:cNvSpPr/>
              <p:nvPr/>
            </p:nvSpPr>
            <p:spPr>
              <a:xfrm rot="410714">
                <a:off x="1198127" y="1845523"/>
                <a:ext cx="2329254" cy="1748176"/>
              </a:xfrm>
              <a:custGeom>
                <a:rect b="b" l="l" r="r" t="t"/>
                <a:pathLst>
                  <a:path extrusionOk="0" h="21114" w="25795">
                    <a:moveTo>
                      <a:pt x="11355" y="0"/>
                    </a:moveTo>
                    <a:cubicBezTo>
                      <a:pt x="10021" y="0"/>
                      <a:pt x="8644" y="263"/>
                      <a:pt x="7261" y="832"/>
                    </a:cubicBezTo>
                    <a:cubicBezTo>
                      <a:pt x="2263" y="2882"/>
                      <a:pt x="1" y="7431"/>
                      <a:pt x="88" y="12654"/>
                    </a:cubicBezTo>
                    <a:cubicBezTo>
                      <a:pt x="126" y="15004"/>
                      <a:pt x="226" y="17815"/>
                      <a:pt x="2188" y="19415"/>
                    </a:cubicBezTo>
                    <a:cubicBezTo>
                      <a:pt x="3764" y="20716"/>
                      <a:pt x="5986" y="21113"/>
                      <a:pt x="8041" y="21113"/>
                    </a:cubicBezTo>
                    <a:cubicBezTo>
                      <a:pt x="8413" y="21113"/>
                      <a:pt x="8780" y="21100"/>
                      <a:pt x="9136" y="21077"/>
                    </a:cubicBezTo>
                    <a:cubicBezTo>
                      <a:pt x="16009" y="20652"/>
                      <a:pt x="25794" y="16166"/>
                      <a:pt x="22170" y="7806"/>
                    </a:cubicBezTo>
                    <a:cubicBezTo>
                      <a:pt x="20204" y="3251"/>
                      <a:pt x="16048" y="0"/>
                      <a:pt x="113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9634" name="Google Shape;9634;p43"/>
          <p:cNvSpPr txBox="1"/>
          <p:nvPr>
            <p:ph type="title"/>
          </p:nvPr>
        </p:nvSpPr>
        <p:spPr>
          <a:xfrm>
            <a:off x="4077025" y="1903200"/>
            <a:ext cx="4120200" cy="906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Hypothesis &amp; Data Collection</a:t>
            </a:r>
            <a:endParaRPr/>
          </a:p>
        </p:txBody>
      </p:sp>
      <p:sp>
        <p:nvSpPr>
          <p:cNvPr id="9635" name="Google Shape;9635;p43"/>
          <p:cNvSpPr txBox="1"/>
          <p:nvPr>
            <p:ph idx="2" type="title"/>
          </p:nvPr>
        </p:nvSpPr>
        <p:spPr>
          <a:xfrm>
            <a:off x="1669845" y="1928575"/>
            <a:ext cx="2407200" cy="1494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639" name="Shape 9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40" name="Google Shape;9640;p44"/>
          <p:cNvSpPr txBox="1"/>
          <p:nvPr>
            <p:ph type="title"/>
          </p:nvPr>
        </p:nvSpPr>
        <p:spPr>
          <a:xfrm>
            <a:off x="720000" y="606950"/>
            <a:ext cx="2114700" cy="903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Hypothesis</a:t>
            </a:r>
            <a:endParaRPr/>
          </a:p>
        </p:txBody>
      </p:sp>
      <p:sp>
        <p:nvSpPr>
          <p:cNvPr id="9641" name="Google Shape;9641;p44"/>
          <p:cNvSpPr txBox="1"/>
          <p:nvPr>
            <p:ph idx="1" type="subTitle"/>
          </p:nvPr>
        </p:nvSpPr>
        <p:spPr>
          <a:xfrm>
            <a:off x="2227727" y="1300663"/>
            <a:ext cx="2114700" cy="903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H1</a:t>
            </a:r>
            <a:endParaRPr/>
          </a:p>
        </p:txBody>
      </p:sp>
      <p:sp>
        <p:nvSpPr>
          <p:cNvPr id="9642" name="Google Shape;9642;p44"/>
          <p:cNvSpPr txBox="1"/>
          <p:nvPr>
            <p:ph idx="2" type="subTitle"/>
          </p:nvPr>
        </p:nvSpPr>
        <p:spPr>
          <a:xfrm>
            <a:off x="2215500" y="1688137"/>
            <a:ext cx="2114700" cy="1112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800"/>
              <a:t>Empathy</a:t>
            </a:r>
            <a:r>
              <a:rPr lang="en" sz="1800"/>
              <a:t> is positively related to intention to donate. </a:t>
            </a:r>
            <a:endParaRPr sz="1800"/>
          </a:p>
        </p:txBody>
      </p:sp>
      <p:sp>
        <p:nvSpPr>
          <p:cNvPr id="9643" name="Google Shape;9643;p44"/>
          <p:cNvSpPr txBox="1"/>
          <p:nvPr>
            <p:ph idx="3" type="subTitle"/>
          </p:nvPr>
        </p:nvSpPr>
        <p:spPr>
          <a:xfrm>
            <a:off x="2215500" y="2977500"/>
            <a:ext cx="2114700" cy="40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H3</a:t>
            </a:r>
            <a:endParaRPr/>
          </a:p>
        </p:txBody>
      </p:sp>
      <p:sp>
        <p:nvSpPr>
          <p:cNvPr id="9644" name="Google Shape;9644;p44"/>
          <p:cNvSpPr txBox="1"/>
          <p:nvPr>
            <p:ph idx="4" type="subTitle"/>
          </p:nvPr>
        </p:nvSpPr>
        <p:spPr>
          <a:xfrm>
            <a:off x="2227725" y="3324702"/>
            <a:ext cx="2114700" cy="903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800"/>
              <a:t>Pride is positively related to intention to donate. </a:t>
            </a:r>
            <a:endParaRPr sz="1800"/>
          </a:p>
        </p:txBody>
      </p:sp>
      <p:sp>
        <p:nvSpPr>
          <p:cNvPr id="9645" name="Google Shape;9645;p44"/>
          <p:cNvSpPr txBox="1"/>
          <p:nvPr>
            <p:ph idx="5" type="subTitle"/>
          </p:nvPr>
        </p:nvSpPr>
        <p:spPr>
          <a:xfrm>
            <a:off x="5752800" y="1331475"/>
            <a:ext cx="2002800" cy="473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H2</a:t>
            </a:r>
            <a:endParaRPr/>
          </a:p>
        </p:txBody>
      </p:sp>
      <p:sp>
        <p:nvSpPr>
          <p:cNvPr id="9646" name="Google Shape;9646;p44"/>
          <p:cNvSpPr txBox="1"/>
          <p:nvPr>
            <p:ph idx="6" type="subTitle"/>
          </p:nvPr>
        </p:nvSpPr>
        <p:spPr>
          <a:xfrm>
            <a:off x="5752800" y="1755175"/>
            <a:ext cx="2002800" cy="81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800"/>
              <a:t>Love is positively related to intention to donate.</a:t>
            </a:r>
            <a:endParaRPr sz="1800"/>
          </a:p>
        </p:txBody>
      </p:sp>
      <p:sp>
        <p:nvSpPr>
          <p:cNvPr id="9647" name="Google Shape;9647;p44"/>
          <p:cNvSpPr txBox="1"/>
          <p:nvPr>
            <p:ph idx="7" type="subTitle"/>
          </p:nvPr>
        </p:nvSpPr>
        <p:spPr>
          <a:xfrm>
            <a:off x="5812300" y="2977501"/>
            <a:ext cx="2002800" cy="473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H4</a:t>
            </a:r>
            <a:endParaRPr/>
          </a:p>
        </p:txBody>
      </p:sp>
      <p:sp>
        <p:nvSpPr>
          <p:cNvPr id="9648" name="Google Shape;9648;p44"/>
          <p:cNvSpPr txBox="1"/>
          <p:nvPr>
            <p:ph idx="8" type="subTitle"/>
          </p:nvPr>
        </p:nvSpPr>
        <p:spPr>
          <a:xfrm>
            <a:off x="5752800" y="3324702"/>
            <a:ext cx="2002800" cy="1279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800"/>
              <a:t>Sadness is positively related to intention to donate. </a:t>
            </a:r>
            <a:endParaRPr sz="1800"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652" name="Shape 96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53" name="Google Shape;9653;p45"/>
          <p:cNvSpPr txBox="1"/>
          <p:nvPr>
            <p:ph idx="1" type="body"/>
          </p:nvPr>
        </p:nvSpPr>
        <p:spPr>
          <a:xfrm>
            <a:off x="720000" y="1137625"/>
            <a:ext cx="5373300" cy="3368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45720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-3429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Char char="●"/>
            </a:pPr>
            <a:r>
              <a:rPr lang="en" sz="1800"/>
              <a:t>Multiple choice scales  </a:t>
            </a:r>
            <a:endParaRPr sz="18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  <a:p>
            <a:pPr indent="-3429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Char char="●"/>
            </a:pPr>
            <a:r>
              <a:rPr lang="en" sz="1800"/>
              <a:t>7-point Likert scale</a:t>
            </a:r>
            <a:endParaRPr sz="18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  <a:p>
            <a:pPr indent="0" lvl="0" marL="45720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9654" name="Google Shape;9654;p45"/>
          <p:cNvSpPr txBox="1"/>
          <p:nvPr>
            <p:ph type="title"/>
          </p:nvPr>
        </p:nvSpPr>
        <p:spPr>
          <a:xfrm>
            <a:off x="721050" y="539478"/>
            <a:ext cx="5616300" cy="769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Survey Instrument</a:t>
            </a:r>
            <a:endParaRPr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658" name="Shape 9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59" name="Google Shape;9659;p46"/>
          <p:cNvSpPr txBox="1"/>
          <p:nvPr>
            <p:ph idx="1" type="body"/>
          </p:nvPr>
        </p:nvSpPr>
        <p:spPr>
          <a:xfrm>
            <a:off x="720000" y="1137625"/>
            <a:ext cx="5373300" cy="3368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45720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45720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-3429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Char char="●"/>
            </a:pPr>
            <a:r>
              <a:rPr lang="en" sz="1800"/>
              <a:t>Amazon Prime users in U.S.</a:t>
            </a:r>
            <a:endParaRPr sz="18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  <a:p>
            <a:pPr indent="-3429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Char char="●"/>
            </a:pPr>
            <a:r>
              <a:rPr lang="en" sz="1800"/>
              <a:t>50 respondents</a:t>
            </a:r>
            <a:endParaRPr sz="18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9660" name="Google Shape;9660;p46"/>
          <p:cNvSpPr txBox="1"/>
          <p:nvPr>
            <p:ph type="title"/>
          </p:nvPr>
        </p:nvSpPr>
        <p:spPr>
          <a:xfrm>
            <a:off x="721050" y="539478"/>
            <a:ext cx="5616300" cy="769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Data Collection Method</a:t>
            </a:r>
            <a:endParaRPr/>
          </a:p>
        </p:txBody>
      </p:sp>
      <p:pic>
        <p:nvPicPr>
          <p:cNvPr id="9661" name="Google Shape;9661;p4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518850" y="181915"/>
            <a:ext cx="3046649" cy="47796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xmlns:r="http://schemas.openxmlformats.org/officeDocument/2006/relationships" name="Bustic Project Proposal by Slidesgo">
  <a:themeElements>
    <a:clrScheme name="Simple Light">
      <a:dk1>
        <a:srgbClr val="0B7452"/>
      </a:dk1>
      <a:lt1>
        <a:srgbClr val="FFD853"/>
      </a:lt1>
      <a:dk2>
        <a:srgbClr val="60B886"/>
      </a:dk2>
      <a:lt2>
        <a:srgbClr val="0A7C79"/>
      </a:lt2>
      <a:accent1>
        <a:srgbClr val="F7967B"/>
      </a:accent1>
      <a:accent2>
        <a:srgbClr val="23CFAA"/>
      </a:accent2>
      <a:accent3>
        <a:srgbClr val="E0FFF8"/>
      </a:accent3>
      <a:accent4>
        <a:srgbClr val="CAF3E5"/>
      </a:accent4>
      <a:accent5>
        <a:srgbClr val="F1FFF9"/>
      </a:accent5>
      <a:accent6>
        <a:srgbClr val="EEFF41"/>
      </a:accent6>
      <a:hlink>
        <a:srgbClr val="0B745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